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5604" r:id="rId1"/>
  </p:sldMasterIdLst>
  <p:notesMasterIdLst>
    <p:notesMasterId r:id="rId151"/>
  </p:notesMasterIdLst>
  <p:sldIdLst>
    <p:sldId id="861" r:id="rId2"/>
    <p:sldId id="862" r:id="rId3"/>
    <p:sldId id="871" r:id="rId4"/>
    <p:sldId id="401" r:id="rId5"/>
    <p:sldId id="523" r:id="rId6"/>
    <p:sldId id="396" r:id="rId7"/>
    <p:sldId id="518" r:id="rId8"/>
    <p:sldId id="439" r:id="rId9"/>
    <p:sldId id="562" r:id="rId10"/>
    <p:sldId id="872" r:id="rId11"/>
    <p:sldId id="383" r:id="rId12"/>
    <p:sldId id="384" r:id="rId13"/>
    <p:sldId id="434" r:id="rId14"/>
    <p:sldId id="557" r:id="rId15"/>
    <p:sldId id="663" r:id="rId16"/>
    <p:sldId id="664" r:id="rId17"/>
    <p:sldId id="440" r:id="rId18"/>
    <p:sldId id="563" r:id="rId19"/>
    <p:sldId id="873" r:id="rId20"/>
    <p:sldId id="371" r:id="rId21"/>
    <p:sldId id="372" r:id="rId22"/>
    <p:sldId id="481" r:id="rId23"/>
    <p:sldId id="604" r:id="rId24"/>
    <p:sldId id="651" r:id="rId25"/>
    <p:sldId id="652" r:id="rId26"/>
    <p:sldId id="407" r:id="rId27"/>
    <p:sldId id="529" r:id="rId28"/>
    <p:sldId id="276" r:id="rId29"/>
    <p:sldId id="277" r:id="rId30"/>
    <p:sldId id="472" r:id="rId31"/>
    <p:sldId id="595" r:id="rId32"/>
    <p:sldId id="274" r:id="rId33"/>
    <p:sldId id="275" r:id="rId34"/>
    <p:sldId id="304" r:id="rId35"/>
    <p:sldId id="305" r:id="rId36"/>
    <p:sldId id="491" r:id="rId37"/>
    <p:sldId id="614" r:id="rId38"/>
    <p:sldId id="431" r:id="rId39"/>
    <p:sldId id="554" r:id="rId40"/>
    <p:sldId id="379" r:id="rId41"/>
    <p:sldId id="380" r:id="rId42"/>
    <p:sldId id="429" r:id="rId43"/>
    <p:sldId id="552" r:id="rId44"/>
    <p:sldId id="661" r:id="rId45"/>
    <p:sldId id="662" r:id="rId46"/>
    <p:sldId id="473" r:id="rId47"/>
    <p:sldId id="596" r:id="rId48"/>
    <p:sldId id="874" r:id="rId49"/>
    <p:sldId id="485" r:id="rId50"/>
    <p:sldId id="608" r:id="rId51"/>
    <p:sldId id="435" r:id="rId52"/>
    <p:sldId id="558" r:id="rId53"/>
    <p:sldId id="454" r:id="rId54"/>
    <p:sldId id="577" r:id="rId55"/>
    <p:sldId id="467" r:id="rId56"/>
    <p:sldId id="590" r:id="rId57"/>
    <p:sldId id="648" r:id="rId58"/>
    <p:sldId id="650" r:id="rId59"/>
    <p:sldId id="328" r:id="rId60"/>
    <p:sldId id="329" r:id="rId61"/>
    <p:sldId id="486" r:id="rId62"/>
    <p:sldId id="609" r:id="rId63"/>
    <p:sldId id="875" r:id="rId64"/>
    <p:sldId id="427" r:id="rId65"/>
    <p:sldId id="550" r:id="rId66"/>
    <p:sldId id="344" r:id="rId67"/>
    <p:sldId id="345" r:id="rId68"/>
    <p:sldId id="404" r:id="rId69"/>
    <p:sldId id="526" r:id="rId70"/>
    <p:sldId id="322" r:id="rId71"/>
    <p:sldId id="323" r:id="rId72"/>
    <p:sldId id="471" r:id="rId73"/>
    <p:sldId id="594" r:id="rId74"/>
    <p:sldId id="629" r:id="rId75"/>
    <p:sldId id="630" r:id="rId76"/>
    <p:sldId id="876" r:id="rId77"/>
    <p:sldId id="425" r:id="rId78"/>
    <p:sldId id="548" r:id="rId79"/>
    <p:sldId id="423" r:id="rId80"/>
    <p:sldId id="546" r:id="rId81"/>
    <p:sldId id="633" r:id="rId82"/>
    <p:sldId id="634" r:id="rId83"/>
    <p:sldId id="635" r:id="rId84"/>
    <p:sldId id="636" r:id="rId85"/>
    <p:sldId id="416" r:id="rId86"/>
    <p:sldId id="539" r:id="rId87"/>
    <p:sldId id="877" r:id="rId88"/>
    <p:sldId id="496" r:id="rId89"/>
    <p:sldId id="619" r:id="rId90"/>
    <p:sldId id="495" r:id="rId91"/>
    <p:sldId id="618" r:id="rId92"/>
    <p:sldId id="463" r:id="rId93"/>
    <p:sldId id="586" r:id="rId94"/>
    <p:sldId id="362" r:id="rId95"/>
    <p:sldId id="363" r:id="rId96"/>
    <p:sldId id="455" r:id="rId97"/>
    <p:sldId id="578" r:id="rId98"/>
    <p:sldId id="314" r:id="rId99"/>
    <p:sldId id="315" r:id="rId100"/>
    <p:sldId id="499" r:id="rId101"/>
    <p:sldId id="622" r:id="rId102"/>
    <p:sldId id="484" r:id="rId103"/>
    <p:sldId id="607" r:id="rId104"/>
    <p:sldId id="310" r:id="rId105"/>
    <p:sldId id="311" r:id="rId106"/>
    <p:sldId id="878" r:id="rId107"/>
    <p:sldId id="392" r:id="rId108"/>
    <p:sldId id="514" r:id="rId109"/>
    <p:sldId id="438" r:id="rId110"/>
    <p:sldId id="561" r:id="rId111"/>
    <p:sldId id="408" r:id="rId112"/>
    <p:sldId id="531" r:id="rId113"/>
    <p:sldId id="391" r:id="rId114"/>
    <p:sldId id="513" r:id="rId115"/>
    <p:sldId id="398" r:id="rId116"/>
    <p:sldId id="520" r:id="rId117"/>
    <p:sldId id="266" r:id="rId118"/>
    <p:sldId id="267" r:id="rId119"/>
    <p:sldId id="324" r:id="rId120"/>
    <p:sldId id="325" r:id="rId121"/>
    <p:sldId id="653" r:id="rId122"/>
    <p:sldId id="654" r:id="rId123"/>
    <p:sldId id="264" r:id="rId124"/>
    <p:sldId id="265" r:id="rId125"/>
    <p:sldId id="386" r:id="rId126"/>
    <p:sldId id="507" r:id="rId127"/>
    <p:sldId id="428" r:id="rId128"/>
    <p:sldId id="551" r:id="rId129"/>
    <p:sldId id="879" r:id="rId130"/>
    <p:sldId id="487" r:id="rId131"/>
    <p:sldId id="610" r:id="rId132"/>
    <p:sldId id="421" r:id="rId133"/>
    <p:sldId id="544" r:id="rId134"/>
    <p:sldId id="420" r:id="rId135"/>
    <p:sldId id="543" r:id="rId136"/>
    <p:sldId id="348" r:id="rId137"/>
    <p:sldId id="349" r:id="rId138"/>
    <p:sldId id="456" r:id="rId139"/>
    <p:sldId id="579" r:id="rId140"/>
    <p:sldId id="476" r:id="rId141"/>
    <p:sldId id="599" r:id="rId142"/>
    <p:sldId id="284" r:id="rId143"/>
    <p:sldId id="285" r:id="rId144"/>
    <p:sldId id="468" r:id="rId145"/>
    <p:sldId id="591" r:id="rId146"/>
    <p:sldId id="452" r:id="rId147"/>
    <p:sldId id="575" r:id="rId148"/>
    <p:sldId id="395" r:id="rId149"/>
    <p:sldId id="517" r:id="rId150"/>
  </p:sldIdLst>
  <p:sldSz cx="12192000" cy="6858000"/>
  <p:notesSz cx="6858000" cy="9144000"/>
  <p:defaultTextStyle>
    <a:defPPr>
      <a:defRPr lang="ja-JP"/>
    </a:defPPr>
    <a:lvl1pPr marL="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智子 舘下" initials="智子" lastIdx="1" clrIdx="0">
    <p:extLst>
      <p:ext uri="{19B8F6BF-5375-455C-9EA6-DF929625EA0E}">
        <p15:presenceInfo xmlns:p15="http://schemas.microsoft.com/office/powerpoint/2012/main" userId="62eb3422f1d344d3" providerId="Windows Liv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222A35"/>
    <a:srgbClr val="203864"/>
    <a:srgbClr val="FF3300"/>
    <a:srgbClr val="254061"/>
    <a:srgbClr val="41C826"/>
    <a:srgbClr val="0070C0"/>
    <a:srgbClr val="23CF1F"/>
    <a:srgbClr val="FF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77E4B963-87B0-400D-93F0-F4763B02418C}" v="212" dt="2021-09-17T01:37:02.299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30522" autoAdjust="0"/>
    <p:restoredTop sz="94660"/>
  </p:normalViewPr>
  <p:slideViewPr>
    <p:cSldViewPr snapToGrid="0">
      <p:cViewPr>
        <p:scale>
          <a:sx n="100" d="100"/>
          <a:sy n="100" d="100"/>
        </p:scale>
        <p:origin x="-1882" y="-18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-116453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38" Type="http://schemas.openxmlformats.org/officeDocument/2006/relationships/slide" Target="slides/slide137.xml"/><Relationship Id="rId154" Type="http://schemas.openxmlformats.org/officeDocument/2006/relationships/viewProps" Target="viewProps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slide" Target="slides/slide127.xml"/><Relationship Id="rId144" Type="http://schemas.openxmlformats.org/officeDocument/2006/relationships/slide" Target="slides/slide143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34" Type="http://schemas.openxmlformats.org/officeDocument/2006/relationships/slide" Target="slides/slide133.xml"/><Relationship Id="rId139" Type="http://schemas.openxmlformats.org/officeDocument/2006/relationships/slide" Target="slides/slide13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55" Type="http://schemas.openxmlformats.org/officeDocument/2006/relationships/theme" Target="theme/theme1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40" Type="http://schemas.openxmlformats.org/officeDocument/2006/relationships/slide" Target="slides/slide139.xml"/><Relationship Id="rId145" Type="http://schemas.openxmlformats.org/officeDocument/2006/relationships/slide" Target="slides/slide144.xml"/><Relationship Id="rId153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51" Type="http://schemas.openxmlformats.org/officeDocument/2006/relationships/notesMaster" Target="notesMasters/notesMaster1.xml"/><Relationship Id="rId156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microsoft.com/office/2016/11/relationships/changesInfo" Target="changesInfos/changesInfo1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commentAuthors" Target="commentAuthors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microsoft.com/office/2015/10/relationships/revisionInfo" Target="revisionInfo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舘下 智子" userId="62eb3422f1d344d3" providerId="LiveId" clId="{77E4B963-87B0-400D-93F0-F4763B02418C}"/>
    <pc:docChg chg="undo custSel addSld delSld modSld delMainMaster">
      <pc:chgData name="舘下 智子" userId="62eb3422f1d344d3" providerId="LiveId" clId="{77E4B963-87B0-400D-93F0-F4763B02418C}" dt="2021-09-17T01:37:02.299" v="400"/>
      <pc:docMkLst>
        <pc:docMk/>
      </pc:docMkLst>
      <pc:sldChg chg="add">
        <pc:chgData name="舘下 智子" userId="62eb3422f1d344d3" providerId="LiveId" clId="{77E4B963-87B0-400D-93F0-F4763B02418C}" dt="2021-09-17T01:21:04.151" v="316"/>
        <pc:sldMkLst>
          <pc:docMk/>
          <pc:sldMk cId="2304168466" sldId="256"/>
        </pc:sldMkLst>
      </pc:sldChg>
      <pc:sldChg chg="del">
        <pc:chgData name="舘下 智子" userId="62eb3422f1d344d3" providerId="LiveId" clId="{77E4B963-87B0-400D-93F0-F4763B02418C}" dt="2021-09-17T01:20:58.204" v="315" actId="2696"/>
        <pc:sldMkLst>
          <pc:docMk/>
          <pc:sldMk cId="4055555420" sldId="256"/>
        </pc:sldMkLst>
      </pc:sldChg>
      <pc:sldChg chg="del">
        <pc:chgData name="舘下 智子" userId="62eb3422f1d344d3" providerId="LiveId" clId="{77E4B963-87B0-400D-93F0-F4763B02418C}" dt="2021-09-17T01:20:58.204" v="315" actId="2696"/>
        <pc:sldMkLst>
          <pc:docMk/>
          <pc:sldMk cId="3935298615" sldId="257"/>
        </pc:sldMkLst>
      </pc:sldChg>
      <pc:sldChg chg="add">
        <pc:chgData name="舘下 智子" userId="62eb3422f1d344d3" providerId="LiveId" clId="{77E4B963-87B0-400D-93F0-F4763B02418C}" dt="2021-09-17T01:21:04.151" v="316"/>
        <pc:sldMkLst>
          <pc:docMk/>
          <pc:sldMk cId="4012034187" sldId="257"/>
        </pc:sldMkLst>
      </pc:sldChg>
      <pc:sldChg chg="del">
        <pc:chgData name="舘下 智子" userId="62eb3422f1d344d3" providerId="LiveId" clId="{77E4B963-87B0-400D-93F0-F4763B02418C}" dt="2021-09-16T23:46:23.366" v="48" actId="2696"/>
        <pc:sldMkLst>
          <pc:docMk/>
          <pc:sldMk cId="691310363" sldId="258"/>
        </pc:sldMkLst>
      </pc:sldChg>
      <pc:sldChg chg="add">
        <pc:chgData name="舘下 智子" userId="62eb3422f1d344d3" providerId="LiveId" clId="{77E4B963-87B0-400D-93F0-F4763B02418C}" dt="2021-09-16T23:46:29.141" v="49"/>
        <pc:sldMkLst>
          <pc:docMk/>
          <pc:sldMk cId="1124889337" sldId="258"/>
        </pc:sldMkLst>
      </pc:sldChg>
      <pc:sldChg chg="del">
        <pc:chgData name="舘下 智子" userId="62eb3422f1d344d3" providerId="LiveId" clId="{77E4B963-87B0-400D-93F0-F4763B02418C}" dt="2021-09-16T23:46:23.366" v="48" actId="2696"/>
        <pc:sldMkLst>
          <pc:docMk/>
          <pc:sldMk cId="2586295317" sldId="259"/>
        </pc:sldMkLst>
      </pc:sldChg>
      <pc:sldChg chg="add">
        <pc:chgData name="舘下 智子" userId="62eb3422f1d344d3" providerId="LiveId" clId="{77E4B963-87B0-400D-93F0-F4763B02418C}" dt="2021-09-16T23:46:29.141" v="49"/>
        <pc:sldMkLst>
          <pc:docMk/>
          <pc:sldMk cId="3328363082" sldId="259"/>
        </pc:sldMkLst>
      </pc:sldChg>
      <pc:sldChg chg="add">
        <pc:chgData name="舘下 智子" userId="62eb3422f1d344d3" providerId="LiveId" clId="{77E4B963-87B0-400D-93F0-F4763B02418C}" dt="2021-09-16T23:44:57.051" v="45"/>
        <pc:sldMkLst>
          <pc:docMk/>
          <pc:sldMk cId="3703116320" sldId="260"/>
        </pc:sldMkLst>
      </pc:sldChg>
      <pc:sldChg chg="del">
        <pc:chgData name="舘下 智子" userId="62eb3422f1d344d3" providerId="LiveId" clId="{77E4B963-87B0-400D-93F0-F4763B02418C}" dt="2021-09-16T23:44:50.233" v="44" actId="2696"/>
        <pc:sldMkLst>
          <pc:docMk/>
          <pc:sldMk cId="4282019393" sldId="260"/>
        </pc:sldMkLst>
      </pc:sldChg>
      <pc:sldChg chg="add">
        <pc:chgData name="舘下 智子" userId="62eb3422f1d344d3" providerId="LiveId" clId="{77E4B963-87B0-400D-93F0-F4763B02418C}" dt="2021-09-16T23:44:57.051" v="45"/>
        <pc:sldMkLst>
          <pc:docMk/>
          <pc:sldMk cId="1194639491" sldId="261"/>
        </pc:sldMkLst>
      </pc:sldChg>
      <pc:sldChg chg="del">
        <pc:chgData name="舘下 智子" userId="62eb3422f1d344d3" providerId="LiveId" clId="{77E4B963-87B0-400D-93F0-F4763B02418C}" dt="2021-09-16T23:44:50.233" v="44" actId="2696"/>
        <pc:sldMkLst>
          <pc:docMk/>
          <pc:sldMk cId="4113631987" sldId="261"/>
        </pc:sldMkLst>
      </pc:sldChg>
      <pc:sldChg chg="add">
        <pc:chgData name="舘下 智子" userId="62eb3422f1d344d3" providerId="LiveId" clId="{77E4B963-87B0-400D-93F0-F4763B02418C}" dt="2021-09-16T23:54:17.570" v="73"/>
        <pc:sldMkLst>
          <pc:docMk/>
          <pc:sldMk cId="460777381" sldId="262"/>
        </pc:sldMkLst>
      </pc:sldChg>
      <pc:sldChg chg="del">
        <pc:chgData name="舘下 智子" userId="62eb3422f1d344d3" providerId="LiveId" clId="{77E4B963-87B0-400D-93F0-F4763B02418C}" dt="2021-09-16T23:54:10.128" v="72" actId="2696"/>
        <pc:sldMkLst>
          <pc:docMk/>
          <pc:sldMk cId="1242508989" sldId="262"/>
        </pc:sldMkLst>
      </pc:sldChg>
      <pc:sldChg chg="del">
        <pc:chgData name="舘下 智子" userId="62eb3422f1d344d3" providerId="LiveId" clId="{77E4B963-87B0-400D-93F0-F4763B02418C}" dt="2021-09-16T23:54:10.128" v="72" actId="2696"/>
        <pc:sldMkLst>
          <pc:docMk/>
          <pc:sldMk cId="264728443" sldId="263"/>
        </pc:sldMkLst>
      </pc:sldChg>
      <pc:sldChg chg="add">
        <pc:chgData name="舘下 智子" userId="62eb3422f1d344d3" providerId="LiveId" clId="{77E4B963-87B0-400D-93F0-F4763B02418C}" dt="2021-09-16T23:54:17.570" v="73"/>
        <pc:sldMkLst>
          <pc:docMk/>
          <pc:sldMk cId="2317190198" sldId="263"/>
        </pc:sldMkLst>
      </pc:sldChg>
      <pc:sldChg chg="del">
        <pc:chgData name="舘下 智子" userId="62eb3422f1d344d3" providerId="LiveId" clId="{77E4B963-87B0-400D-93F0-F4763B02418C}" dt="2021-09-17T00:57:49.491" v="257" actId="2696"/>
        <pc:sldMkLst>
          <pc:docMk/>
          <pc:sldMk cId="3065293552" sldId="264"/>
        </pc:sldMkLst>
      </pc:sldChg>
      <pc:sldChg chg="add">
        <pc:chgData name="舘下 智子" userId="62eb3422f1d344d3" providerId="LiveId" clId="{77E4B963-87B0-400D-93F0-F4763B02418C}" dt="2021-09-17T00:57:56.969" v="258"/>
        <pc:sldMkLst>
          <pc:docMk/>
          <pc:sldMk cId="3990943174" sldId="264"/>
        </pc:sldMkLst>
      </pc:sldChg>
      <pc:sldChg chg="del">
        <pc:chgData name="舘下 智子" userId="62eb3422f1d344d3" providerId="LiveId" clId="{77E4B963-87B0-400D-93F0-F4763B02418C}" dt="2021-09-17T00:57:49.491" v="257" actId="2696"/>
        <pc:sldMkLst>
          <pc:docMk/>
          <pc:sldMk cId="1543317626" sldId="265"/>
        </pc:sldMkLst>
      </pc:sldChg>
      <pc:sldChg chg="add">
        <pc:chgData name="舘下 智子" userId="62eb3422f1d344d3" providerId="LiveId" clId="{77E4B963-87B0-400D-93F0-F4763B02418C}" dt="2021-09-17T00:57:56.969" v="258"/>
        <pc:sldMkLst>
          <pc:docMk/>
          <pc:sldMk cId="2889638959" sldId="265"/>
        </pc:sldMkLst>
      </pc:sldChg>
      <pc:sldChg chg="del">
        <pc:chgData name="舘下 智子" userId="62eb3422f1d344d3" providerId="LiveId" clId="{77E4B963-87B0-400D-93F0-F4763B02418C}" dt="2021-09-17T00:56:39.151" v="251" actId="2696"/>
        <pc:sldMkLst>
          <pc:docMk/>
          <pc:sldMk cId="1250640095" sldId="266"/>
        </pc:sldMkLst>
      </pc:sldChg>
      <pc:sldChg chg="add">
        <pc:chgData name="舘下 智子" userId="62eb3422f1d344d3" providerId="LiveId" clId="{77E4B963-87B0-400D-93F0-F4763B02418C}" dt="2021-09-17T00:56:47.689" v="252"/>
        <pc:sldMkLst>
          <pc:docMk/>
          <pc:sldMk cId="3620106962" sldId="266"/>
        </pc:sldMkLst>
      </pc:sldChg>
      <pc:sldChg chg="add">
        <pc:chgData name="舘下 智子" userId="62eb3422f1d344d3" providerId="LiveId" clId="{77E4B963-87B0-400D-93F0-F4763B02418C}" dt="2021-09-17T00:56:47.689" v="252"/>
        <pc:sldMkLst>
          <pc:docMk/>
          <pc:sldMk cId="1282683279" sldId="267"/>
        </pc:sldMkLst>
      </pc:sldChg>
      <pc:sldChg chg="del">
        <pc:chgData name="舘下 智子" userId="62eb3422f1d344d3" providerId="LiveId" clId="{77E4B963-87B0-400D-93F0-F4763B02418C}" dt="2021-09-17T00:56:39.151" v="251" actId="2696"/>
        <pc:sldMkLst>
          <pc:docMk/>
          <pc:sldMk cId="4280140687" sldId="267"/>
        </pc:sldMkLst>
      </pc:sldChg>
      <pc:sldChg chg="del">
        <pc:chgData name="舘下 智子" userId="62eb3422f1d344d3" providerId="LiveId" clId="{77E4B963-87B0-400D-93F0-F4763B02418C}" dt="2021-09-17T01:33:58.774" v="375" actId="2696"/>
        <pc:sldMkLst>
          <pc:docMk/>
          <pc:sldMk cId="564237985" sldId="268"/>
        </pc:sldMkLst>
      </pc:sldChg>
      <pc:sldChg chg="add">
        <pc:chgData name="舘下 智子" userId="62eb3422f1d344d3" providerId="LiveId" clId="{77E4B963-87B0-400D-93F0-F4763B02418C}" dt="2021-09-17T01:34:02.572" v="376"/>
        <pc:sldMkLst>
          <pc:docMk/>
          <pc:sldMk cId="1651812495" sldId="268"/>
        </pc:sldMkLst>
      </pc:sldChg>
      <pc:sldChg chg="add">
        <pc:chgData name="舘下 智子" userId="62eb3422f1d344d3" providerId="LiveId" clId="{77E4B963-87B0-400D-93F0-F4763B02418C}" dt="2021-09-17T01:34:02.572" v="376"/>
        <pc:sldMkLst>
          <pc:docMk/>
          <pc:sldMk cId="537040243" sldId="269"/>
        </pc:sldMkLst>
      </pc:sldChg>
      <pc:sldChg chg="del">
        <pc:chgData name="舘下 智子" userId="62eb3422f1d344d3" providerId="LiveId" clId="{77E4B963-87B0-400D-93F0-F4763B02418C}" dt="2021-09-17T01:33:58.774" v="375" actId="2696"/>
        <pc:sldMkLst>
          <pc:docMk/>
          <pc:sldMk cId="2886494522" sldId="269"/>
        </pc:sldMkLst>
      </pc:sldChg>
      <pc:sldChg chg="del">
        <pc:chgData name="舘下 智子" userId="62eb3422f1d344d3" providerId="LiveId" clId="{77E4B963-87B0-400D-93F0-F4763B02418C}" dt="2021-09-17T01:25:18.967" v="331" actId="2696"/>
        <pc:sldMkLst>
          <pc:docMk/>
          <pc:sldMk cId="1631395914" sldId="270"/>
        </pc:sldMkLst>
      </pc:sldChg>
      <pc:sldChg chg="add">
        <pc:chgData name="舘下 智子" userId="62eb3422f1d344d3" providerId="LiveId" clId="{77E4B963-87B0-400D-93F0-F4763B02418C}" dt="2021-09-17T01:25:29.523" v="332"/>
        <pc:sldMkLst>
          <pc:docMk/>
          <pc:sldMk cId="3825209443" sldId="270"/>
        </pc:sldMkLst>
      </pc:sldChg>
      <pc:sldChg chg="add">
        <pc:chgData name="舘下 智子" userId="62eb3422f1d344d3" providerId="LiveId" clId="{77E4B963-87B0-400D-93F0-F4763B02418C}" dt="2021-09-17T01:25:29.523" v="332"/>
        <pc:sldMkLst>
          <pc:docMk/>
          <pc:sldMk cId="1249888371" sldId="271"/>
        </pc:sldMkLst>
      </pc:sldChg>
      <pc:sldChg chg="del">
        <pc:chgData name="舘下 智子" userId="62eb3422f1d344d3" providerId="LiveId" clId="{77E4B963-87B0-400D-93F0-F4763B02418C}" dt="2021-09-17T01:25:18.967" v="331" actId="2696"/>
        <pc:sldMkLst>
          <pc:docMk/>
          <pc:sldMk cId="2084553347" sldId="271"/>
        </pc:sldMkLst>
      </pc:sldChg>
      <pc:sldChg chg="add">
        <pc:chgData name="舘下 智子" userId="62eb3422f1d344d3" providerId="LiveId" clId="{77E4B963-87B0-400D-93F0-F4763B02418C}" dt="2021-09-17T00:18:48.833" v="139"/>
        <pc:sldMkLst>
          <pc:docMk/>
          <pc:sldMk cId="73773417" sldId="274"/>
        </pc:sldMkLst>
      </pc:sldChg>
      <pc:sldChg chg="del">
        <pc:chgData name="舘下 智子" userId="62eb3422f1d344d3" providerId="LiveId" clId="{77E4B963-87B0-400D-93F0-F4763B02418C}" dt="2021-09-17T00:18:42.872" v="138" actId="2696"/>
        <pc:sldMkLst>
          <pc:docMk/>
          <pc:sldMk cId="2634286798" sldId="274"/>
        </pc:sldMkLst>
      </pc:sldChg>
      <pc:sldChg chg="del">
        <pc:chgData name="舘下 智子" userId="62eb3422f1d344d3" providerId="LiveId" clId="{77E4B963-87B0-400D-93F0-F4763B02418C}" dt="2021-09-17T00:18:42.872" v="138" actId="2696"/>
        <pc:sldMkLst>
          <pc:docMk/>
          <pc:sldMk cId="2142300089" sldId="275"/>
        </pc:sldMkLst>
      </pc:sldChg>
      <pc:sldChg chg="add">
        <pc:chgData name="舘下 智子" userId="62eb3422f1d344d3" providerId="LiveId" clId="{77E4B963-87B0-400D-93F0-F4763B02418C}" dt="2021-09-17T00:18:48.833" v="139"/>
        <pc:sldMkLst>
          <pc:docMk/>
          <pc:sldMk cId="3868035973" sldId="275"/>
        </pc:sldMkLst>
      </pc:sldChg>
      <pc:sldChg chg="add">
        <pc:chgData name="舘下 智子" userId="62eb3422f1d344d3" providerId="LiveId" clId="{77E4B963-87B0-400D-93F0-F4763B02418C}" dt="2021-09-17T00:17:14.745" v="135"/>
        <pc:sldMkLst>
          <pc:docMk/>
          <pc:sldMk cId="458902052" sldId="276"/>
        </pc:sldMkLst>
      </pc:sldChg>
      <pc:sldChg chg="del">
        <pc:chgData name="舘下 智子" userId="62eb3422f1d344d3" providerId="LiveId" clId="{77E4B963-87B0-400D-93F0-F4763B02418C}" dt="2021-09-17T00:17:10.226" v="134" actId="2696"/>
        <pc:sldMkLst>
          <pc:docMk/>
          <pc:sldMk cId="3638274656" sldId="276"/>
        </pc:sldMkLst>
      </pc:sldChg>
      <pc:sldChg chg="add">
        <pc:chgData name="舘下 智子" userId="62eb3422f1d344d3" providerId="LiveId" clId="{77E4B963-87B0-400D-93F0-F4763B02418C}" dt="2021-09-17T00:17:14.745" v="135"/>
        <pc:sldMkLst>
          <pc:docMk/>
          <pc:sldMk cId="698571252" sldId="277"/>
        </pc:sldMkLst>
      </pc:sldChg>
      <pc:sldChg chg="del">
        <pc:chgData name="舘下 智子" userId="62eb3422f1d344d3" providerId="LiveId" clId="{77E4B963-87B0-400D-93F0-F4763B02418C}" dt="2021-09-17T00:17:10.226" v="134" actId="2696"/>
        <pc:sldMkLst>
          <pc:docMk/>
          <pc:sldMk cId="1061708001" sldId="277"/>
        </pc:sldMkLst>
      </pc:sldChg>
      <pc:sldChg chg="del">
        <pc:chgData name="舘下 智子" userId="62eb3422f1d344d3" providerId="LiveId" clId="{77E4B963-87B0-400D-93F0-F4763B02418C}" dt="2021-09-16T23:53:47.707" v="70" actId="2696"/>
        <pc:sldMkLst>
          <pc:docMk/>
          <pc:sldMk cId="34077395" sldId="278"/>
        </pc:sldMkLst>
      </pc:sldChg>
      <pc:sldChg chg="add">
        <pc:chgData name="舘下 智子" userId="62eb3422f1d344d3" providerId="LiveId" clId="{77E4B963-87B0-400D-93F0-F4763B02418C}" dt="2021-09-16T23:53:52.615" v="71"/>
        <pc:sldMkLst>
          <pc:docMk/>
          <pc:sldMk cId="1107792093" sldId="278"/>
        </pc:sldMkLst>
      </pc:sldChg>
      <pc:sldChg chg="del">
        <pc:chgData name="舘下 智子" userId="62eb3422f1d344d3" providerId="LiveId" clId="{77E4B963-87B0-400D-93F0-F4763B02418C}" dt="2021-09-16T23:53:47.707" v="70" actId="2696"/>
        <pc:sldMkLst>
          <pc:docMk/>
          <pc:sldMk cId="1823381585" sldId="279"/>
        </pc:sldMkLst>
      </pc:sldChg>
      <pc:sldChg chg="add">
        <pc:chgData name="舘下 智子" userId="62eb3422f1d344d3" providerId="LiveId" clId="{77E4B963-87B0-400D-93F0-F4763B02418C}" dt="2021-09-16T23:53:52.615" v="71"/>
        <pc:sldMkLst>
          <pc:docMk/>
          <pc:sldMk cId="3196142354" sldId="279"/>
        </pc:sldMkLst>
      </pc:sldChg>
      <pc:sldChg chg="add">
        <pc:chgData name="舘下 智子" userId="62eb3422f1d344d3" providerId="LiveId" clId="{77E4B963-87B0-400D-93F0-F4763B02418C}" dt="2021-09-17T01:21:21.929" v="318"/>
        <pc:sldMkLst>
          <pc:docMk/>
          <pc:sldMk cId="1739156656" sldId="282"/>
        </pc:sldMkLst>
      </pc:sldChg>
      <pc:sldChg chg="del">
        <pc:chgData name="舘下 智子" userId="62eb3422f1d344d3" providerId="LiveId" clId="{77E4B963-87B0-400D-93F0-F4763B02418C}" dt="2021-09-17T01:21:16.598" v="317" actId="2696"/>
        <pc:sldMkLst>
          <pc:docMk/>
          <pc:sldMk cId="4106707219" sldId="282"/>
        </pc:sldMkLst>
      </pc:sldChg>
      <pc:sldChg chg="add">
        <pc:chgData name="舘下 智子" userId="62eb3422f1d344d3" providerId="LiveId" clId="{77E4B963-87B0-400D-93F0-F4763B02418C}" dt="2021-09-17T01:21:21.929" v="318"/>
        <pc:sldMkLst>
          <pc:docMk/>
          <pc:sldMk cId="2107910477" sldId="283"/>
        </pc:sldMkLst>
      </pc:sldChg>
      <pc:sldChg chg="del">
        <pc:chgData name="舘下 智子" userId="62eb3422f1d344d3" providerId="LiveId" clId="{77E4B963-87B0-400D-93F0-F4763B02418C}" dt="2021-09-17T01:21:16.598" v="317" actId="2696"/>
        <pc:sldMkLst>
          <pc:docMk/>
          <pc:sldMk cId="3594410981" sldId="283"/>
        </pc:sldMkLst>
      </pc:sldChg>
      <pc:sldChg chg="add">
        <pc:chgData name="舘下 智子" userId="62eb3422f1d344d3" providerId="LiveId" clId="{77E4B963-87B0-400D-93F0-F4763B02418C}" dt="2021-09-17T01:10:33.048" v="276"/>
        <pc:sldMkLst>
          <pc:docMk/>
          <pc:sldMk cId="1969257829" sldId="284"/>
        </pc:sldMkLst>
      </pc:sldChg>
      <pc:sldChg chg="del">
        <pc:chgData name="舘下 智子" userId="62eb3422f1d344d3" providerId="LiveId" clId="{77E4B963-87B0-400D-93F0-F4763B02418C}" dt="2021-09-17T01:10:27.107" v="275" actId="2696"/>
        <pc:sldMkLst>
          <pc:docMk/>
          <pc:sldMk cId="2486169144" sldId="284"/>
        </pc:sldMkLst>
      </pc:sldChg>
      <pc:sldChg chg="add">
        <pc:chgData name="舘下 智子" userId="62eb3422f1d344d3" providerId="LiveId" clId="{77E4B963-87B0-400D-93F0-F4763B02418C}" dt="2021-09-17T01:10:33.048" v="276"/>
        <pc:sldMkLst>
          <pc:docMk/>
          <pc:sldMk cId="1946164256" sldId="285"/>
        </pc:sldMkLst>
      </pc:sldChg>
      <pc:sldChg chg="del">
        <pc:chgData name="舘下 智子" userId="62eb3422f1d344d3" providerId="LiveId" clId="{77E4B963-87B0-400D-93F0-F4763B02418C}" dt="2021-09-17T01:10:27.107" v="275" actId="2696"/>
        <pc:sldMkLst>
          <pc:docMk/>
          <pc:sldMk cId="3967287684" sldId="285"/>
        </pc:sldMkLst>
      </pc:sldChg>
      <pc:sldChg chg="add">
        <pc:chgData name="舘下 智子" userId="62eb3422f1d344d3" providerId="LiveId" clId="{77E4B963-87B0-400D-93F0-F4763B02418C}" dt="2021-09-16T23:38:23.795" v="29"/>
        <pc:sldMkLst>
          <pc:docMk/>
          <pc:sldMk cId="2122864256" sldId="286"/>
        </pc:sldMkLst>
      </pc:sldChg>
      <pc:sldChg chg="del">
        <pc:chgData name="舘下 智子" userId="62eb3422f1d344d3" providerId="LiveId" clId="{77E4B963-87B0-400D-93F0-F4763B02418C}" dt="2021-09-16T23:38:07.113" v="28" actId="2696"/>
        <pc:sldMkLst>
          <pc:docMk/>
          <pc:sldMk cId="2998958463" sldId="286"/>
        </pc:sldMkLst>
      </pc:sldChg>
      <pc:sldChg chg="add">
        <pc:chgData name="舘下 智子" userId="62eb3422f1d344d3" providerId="LiveId" clId="{77E4B963-87B0-400D-93F0-F4763B02418C}" dt="2021-09-16T23:38:23.795" v="29"/>
        <pc:sldMkLst>
          <pc:docMk/>
          <pc:sldMk cId="1829474981" sldId="287"/>
        </pc:sldMkLst>
      </pc:sldChg>
      <pc:sldChg chg="del">
        <pc:chgData name="舘下 智子" userId="62eb3422f1d344d3" providerId="LiveId" clId="{77E4B963-87B0-400D-93F0-F4763B02418C}" dt="2021-09-16T23:38:07.113" v="28" actId="2696"/>
        <pc:sldMkLst>
          <pc:docMk/>
          <pc:sldMk cId="2554672863" sldId="287"/>
        </pc:sldMkLst>
      </pc:sldChg>
      <pc:sldChg chg="del">
        <pc:chgData name="舘下 智子" userId="62eb3422f1d344d3" providerId="LiveId" clId="{77E4B963-87B0-400D-93F0-F4763B02418C}" dt="2021-09-16T23:39:05.694" v="30" actId="2696"/>
        <pc:sldMkLst>
          <pc:docMk/>
          <pc:sldMk cId="300061332" sldId="288"/>
        </pc:sldMkLst>
      </pc:sldChg>
      <pc:sldChg chg="add">
        <pc:chgData name="舘下 智子" userId="62eb3422f1d344d3" providerId="LiveId" clId="{77E4B963-87B0-400D-93F0-F4763B02418C}" dt="2021-09-16T23:39:12.985" v="31"/>
        <pc:sldMkLst>
          <pc:docMk/>
          <pc:sldMk cId="897482702" sldId="288"/>
        </pc:sldMkLst>
      </pc:sldChg>
      <pc:sldChg chg="del">
        <pc:chgData name="舘下 智子" userId="62eb3422f1d344d3" providerId="LiveId" clId="{77E4B963-87B0-400D-93F0-F4763B02418C}" dt="2021-09-16T23:39:05.694" v="30" actId="2696"/>
        <pc:sldMkLst>
          <pc:docMk/>
          <pc:sldMk cId="1306977256" sldId="289"/>
        </pc:sldMkLst>
      </pc:sldChg>
      <pc:sldChg chg="add">
        <pc:chgData name="舘下 智子" userId="62eb3422f1d344d3" providerId="LiveId" clId="{77E4B963-87B0-400D-93F0-F4763B02418C}" dt="2021-09-16T23:39:12.985" v="31"/>
        <pc:sldMkLst>
          <pc:docMk/>
          <pc:sldMk cId="2204435634" sldId="289"/>
        </pc:sldMkLst>
      </pc:sldChg>
      <pc:sldChg chg="add">
        <pc:chgData name="舘下 智子" userId="62eb3422f1d344d3" providerId="LiveId" clId="{77E4B963-87B0-400D-93F0-F4763B02418C}" dt="2021-09-16T23:59:33.506" v="87"/>
        <pc:sldMkLst>
          <pc:docMk/>
          <pc:sldMk cId="2028942411" sldId="290"/>
        </pc:sldMkLst>
      </pc:sldChg>
      <pc:sldChg chg="del">
        <pc:chgData name="舘下 智子" userId="62eb3422f1d344d3" providerId="LiveId" clId="{77E4B963-87B0-400D-93F0-F4763B02418C}" dt="2021-09-16T23:59:30.805" v="86" actId="2696"/>
        <pc:sldMkLst>
          <pc:docMk/>
          <pc:sldMk cId="3577824245" sldId="290"/>
        </pc:sldMkLst>
      </pc:sldChg>
      <pc:sldChg chg="del">
        <pc:chgData name="舘下 智子" userId="62eb3422f1d344d3" providerId="LiveId" clId="{77E4B963-87B0-400D-93F0-F4763B02418C}" dt="2021-09-16T23:59:30.805" v="86" actId="2696"/>
        <pc:sldMkLst>
          <pc:docMk/>
          <pc:sldMk cId="709081362" sldId="291"/>
        </pc:sldMkLst>
      </pc:sldChg>
      <pc:sldChg chg="add">
        <pc:chgData name="舘下 智子" userId="62eb3422f1d344d3" providerId="LiveId" clId="{77E4B963-87B0-400D-93F0-F4763B02418C}" dt="2021-09-16T23:59:33.506" v="87"/>
        <pc:sldMkLst>
          <pc:docMk/>
          <pc:sldMk cId="2724564827" sldId="291"/>
        </pc:sldMkLst>
      </pc:sldChg>
      <pc:sldChg chg="del">
        <pc:chgData name="舘下 智子" userId="62eb3422f1d344d3" providerId="LiveId" clId="{77E4B963-87B0-400D-93F0-F4763B02418C}" dt="2021-09-16T23:33:25.012" v="20" actId="2696"/>
        <pc:sldMkLst>
          <pc:docMk/>
          <pc:sldMk cId="610344591" sldId="294"/>
        </pc:sldMkLst>
      </pc:sldChg>
      <pc:sldChg chg="add">
        <pc:chgData name="舘下 智子" userId="62eb3422f1d344d3" providerId="LiveId" clId="{77E4B963-87B0-400D-93F0-F4763B02418C}" dt="2021-09-16T23:33:32.669" v="21"/>
        <pc:sldMkLst>
          <pc:docMk/>
          <pc:sldMk cId="1153155582" sldId="294"/>
        </pc:sldMkLst>
      </pc:sldChg>
      <pc:sldChg chg="del">
        <pc:chgData name="舘下 智子" userId="62eb3422f1d344d3" providerId="LiveId" clId="{77E4B963-87B0-400D-93F0-F4763B02418C}" dt="2021-09-16T23:33:25.012" v="20" actId="2696"/>
        <pc:sldMkLst>
          <pc:docMk/>
          <pc:sldMk cId="1936067441" sldId="295"/>
        </pc:sldMkLst>
      </pc:sldChg>
      <pc:sldChg chg="add">
        <pc:chgData name="舘下 智子" userId="62eb3422f1d344d3" providerId="LiveId" clId="{77E4B963-87B0-400D-93F0-F4763B02418C}" dt="2021-09-16T23:33:32.669" v="21"/>
        <pc:sldMkLst>
          <pc:docMk/>
          <pc:sldMk cId="3531612194" sldId="295"/>
        </pc:sldMkLst>
      </pc:sldChg>
      <pc:sldChg chg="del">
        <pc:chgData name="舘下 智子" userId="62eb3422f1d344d3" providerId="LiveId" clId="{77E4B963-87B0-400D-93F0-F4763B02418C}" dt="2021-09-17T01:36:02.022" v="391" actId="2696"/>
        <pc:sldMkLst>
          <pc:docMk/>
          <pc:sldMk cId="1163920757" sldId="296"/>
        </pc:sldMkLst>
      </pc:sldChg>
      <pc:sldChg chg="add">
        <pc:chgData name="舘下 智子" userId="62eb3422f1d344d3" providerId="LiveId" clId="{77E4B963-87B0-400D-93F0-F4763B02418C}" dt="2021-09-17T01:36:06.903" v="392"/>
        <pc:sldMkLst>
          <pc:docMk/>
          <pc:sldMk cId="3413262900" sldId="296"/>
        </pc:sldMkLst>
      </pc:sldChg>
      <pc:sldChg chg="del">
        <pc:chgData name="舘下 智子" userId="62eb3422f1d344d3" providerId="LiveId" clId="{77E4B963-87B0-400D-93F0-F4763B02418C}" dt="2021-09-17T01:36:02.022" v="391" actId="2696"/>
        <pc:sldMkLst>
          <pc:docMk/>
          <pc:sldMk cId="830538875" sldId="297"/>
        </pc:sldMkLst>
      </pc:sldChg>
      <pc:sldChg chg="add">
        <pc:chgData name="舘下 智子" userId="62eb3422f1d344d3" providerId="LiveId" clId="{77E4B963-87B0-400D-93F0-F4763B02418C}" dt="2021-09-17T01:36:06.903" v="392"/>
        <pc:sldMkLst>
          <pc:docMk/>
          <pc:sldMk cId="3597231825" sldId="297"/>
        </pc:sldMkLst>
      </pc:sldChg>
      <pc:sldChg chg="add">
        <pc:chgData name="舘下 智子" userId="62eb3422f1d344d3" providerId="LiveId" clId="{77E4B963-87B0-400D-93F0-F4763B02418C}" dt="2021-09-16T23:30:38.271" v="13"/>
        <pc:sldMkLst>
          <pc:docMk/>
          <pc:sldMk cId="28622636" sldId="298"/>
        </pc:sldMkLst>
      </pc:sldChg>
      <pc:sldChg chg="del">
        <pc:chgData name="舘下 智子" userId="62eb3422f1d344d3" providerId="LiveId" clId="{77E4B963-87B0-400D-93F0-F4763B02418C}" dt="2021-09-16T23:30:32.355" v="12" actId="2696"/>
        <pc:sldMkLst>
          <pc:docMk/>
          <pc:sldMk cId="2033365916" sldId="298"/>
        </pc:sldMkLst>
      </pc:sldChg>
      <pc:sldChg chg="add">
        <pc:chgData name="舘下 智子" userId="62eb3422f1d344d3" providerId="LiveId" clId="{77E4B963-87B0-400D-93F0-F4763B02418C}" dt="2021-09-16T23:30:38.271" v="13"/>
        <pc:sldMkLst>
          <pc:docMk/>
          <pc:sldMk cId="2876150110" sldId="299"/>
        </pc:sldMkLst>
      </pc:sldChg>
      <pc:sldChg chg="del">
        <pc:chgData name="舘下 智子" userId="62eb3422f1d344d3" providerId="LiveId" clId="{77E4B963-87B0-400D-93F0-F4763B02418C}" dt="2021-09-16T23:30:32.355" v="12" actId="2696"/>
        <pc:sldMkLst>
          <pc:docMk/>
          <pc:sldMk cId="3540203114" sldId="299"/>
        </pc:sldMkLst>
      </pc:sldChg>
      <pc:sldChg chg="add">
        <pc:chgData name="舘下 智子" userId="62eb3422f1d344d3" providerId="LiveId" clId="{77E4B963-87B0-400D-93F0-F4763B02418C}" dt="2021-09-16T23:49:25.620" v="59"/>
        <pc:sldMkLst>
          <pc:docMk/>
          <pc:sldMk cId="2827425144" sldId="300"/>
        </pc:sldMkLst>
      </pc:sldChg>
      <pc:sldChg chg="del">
        <pc:chgData name="舘下 智子" userId="62eb3422f1d344d3" providerId="LiveId" clId="{77E4B963-87B0-400D-93F0-F4763B02418C}" dt="2021-09-16T23:49:20.756" v="58" actId="2696"/>
        <pc:sldMkLst>
          <pc:docMk/>
          <pc:sldMk cId="3351352455" sldId="300"/>
        </pc:sldMkLst>
      </pc:sldChg>
      <pc:sldChg chg="del">
        <pc:chgData name="舘下 智子" userId="62eb3422f1d344d3" providerId="LiveId" clId="{77E4B963-87B0-400D-93F0-F4763B02418C}" dt="2021-09-16T23:49:20.756" v="58" actId="2696"/>
        <pc:sldMkLst>
          <pc:docMk/>
          <pc:sldMk cId="523517167" sldId="301"/>
        </pc:sldMkLst>
      </pc:sldChg>
      <pc:sldChg chg="add">
        <pc:chgData name="舘下 智子" userId="62eb3422f1d344d3" providerId="LiveId" clId="{77E4B963-87B0-400D-93F0-F4763B02418C}" dt="2021-09-16T23:49:25.620" v="59"/>
        <pc:sldMkLst>
          <pc:docMk/>
          <pc:sldMk cId="812353745" sldId="301"/>
        </pc:sldMkLst>
      </pc:sldChg>
      <pc:sldChg chg="add">
        <pc:chgData name="舘下 智子" userId="62eb3422f1d344d3" providerId="LiveId" clId="{77E4B963-87B0-400D-93F0-F4763B02418C}" dt="2021-09-17T01:23:15.726" v="322"/>
        <pc:sldMkLst>
          <pc:docMk/>
          <pc:sldMk cId="2241845858" sldId="302"/>
        </pc:sldMkLst>
      </pc:sldChg>
      <pc:sldChg chg="del">
        <pc:chgData name="舘下 智子" userId="62eb3422f1d344d3" providerId="LiveId" clId="{77E4B963-87B0-400D-93F0-F4763B02418C}" dt="2021-09-17T01:23:06.308" v="321" actId="2696"/>
        <pc:sldMkLst>
          <pc:docMk/>
          <pc:sldMk cId="2990859008" sldId="302"/>
        </pc:sldMkLst>
      </pc:sldChg>
      <pc:sldChg chg="add">
        <pc:chgData name="舘下 智子" userId="62eb3422f1d344d3" providerId="LiveId" clId="{77E4B963-87B0-400D-93F0-F4763B02418C}" dt="2021-09-17T01:23:15.726" v="322"/>
        <pc:sldMkLst>
          <pc:docMk/>
          <pc:sldMk cId="464169078" sldId="303"/>
        </pc:sldMkLst>
      </pc:sldChg>
      <pc:sldChg chg="del">
        <pc:chgData name="舘下 智子" userId="62eb3422f1d344d3" providerId="LiveId" clId="{77E4B963-87B0-400D-93F0-F4763B02418C}" dt="2021-09-17T01:23:06.308" v="321" actId="2696"/>
        <pc:sldMkLst>
          <pc:docMk/>
          <pc:sldMk cId="1308300035" sldId="303"/>
        </pc:sldMkLst>
      </pc:sldChg>
      <pc:sldChg chg="del">
        <pc:chgData name="舘下 智子" userId="62eb3422f1d344d3" providerId="LiveId" clId="{77E4B963-87B0-400D-93F0-F4763B02418C}" dt="2021-09-17T00:19:04.860" v="140" actId="2696"/>
        <pc:sldMkLst>
          <pc:docMk/>
          <pc:sldMk cId="654394229" sldId="304"/>
        </pc:sldMkLst>
      </pc:sldChg>
      <pc:sldChg chg="add">
        <pc:chgData name="舘下 智子" userId="62eb3422f1d344d3" providerId="LiveId" clId="{77E4B963-87B0-400D-93F0-F4763B02418C}" dt="2021-09-17T00:19:13.963" v="141"/>
        <pc:sldMkLst>
          <pc:docMk/>
          <pc:sldMk cId="2988518274" sldId="304"/>
        </pc:sldMkLst>
      </pc:sldChg>
      <pc:sldChg chg="del">
        <pc:chgData name="舘下 智子" userId="62eb3422f1d344d3" providerId="LiveId" clId="{77E4B963-87B0-400D-93F0-F4763B02418C}" dt="2021-09-17T00:19:04.860" v="140" actId="2696"/>
        <pc:sldMkLst>
          <pc:docMk/>
          <pc:sldMk cId="1919939141" sldId="305"/>
        </pc:sldMkLst>
      </pc:sldChg>
      <pc:sldChg chg="add">
        <pc:chgData name="舘下 智子" userId="62eb3422f1d344d3" providerId="LiveId" clId="{77E4B963-87B0-400D-93F0-F4763B02418C}" dt="2021-09-17T00:19:13.963" v="141"/>
        <pc:sldMkLst>
          <pc:docMk/>
          <pc:sldMk cId="2572098706" sldId="305"/>
        </pc:sldMkLst>
      </pc:sldChg>
      <pc:sldChg chg="del">
        <pc:chgData name="舘下 智子" userId="62eb3422f1d344d3" providerId="LiveId" clId="{77E4B963-87B0-400D-93F0-F4763B02418C}" dt="2021-09-17T00:02:04.090" v="88" actId="2696"/>
        <pc:sldMkLst>
          <pc:docMk/>
          <pc:sldMk cId="1471926514" sldId="306"/>
        </pc:sldMkLst>
      </pc:sldChg>
      <pc:sldChg chg="add del">
        <pc:chgData name="舘下 智子" userId="62eb3422f1d344d3" providerId="LiveId" clId="{77E4B963-87B0-400D-93F0-F4763B02418C}" dt="2021-09-17T00:04:34.278" v="92" actId="2696"/>
        <pc:sldMkLst>
          <pc:docMk/>
          <pc:sldMk cId="1852613446" sldId="306"/>
        </pc:sldMkLst>
      </pc:sldChg>
      <pc:sldChg chg="add">
        <pc:chgData name="舘下 智子" userId="62eb3422f1d344d3" providerId="LiveId" clId="{77E4B963-87B0-400D-93F0-F4763B02418C}" dt="2021-09-17T00:04:36.875" v="93"/>
        <pc:sldMkLst>
          <pc:docMk/>
          <pc:sldMk cId="3525245546" sldId="306"/>
        </pc:sldMkLst>
      </pc:sldChg>
      <pc:sldChg chg="add">
        <pc:chgData name="舘下 智子" userId="62eb3422f1d344d3" providerId="LiveId" clId="{77E4B963-87B0-400D-93F0-F4763B02418C}" dt="2021-09-17T00:04:36.875" v="93"/>
        <pc:sldMkLst>
          <pc:docMk/>
          <pc:sldMk cId="1727992456" sldId="307"/>
        </pc:sldMkLst>
      </pc:sldChg>
      <pc:sldChg chg="add del">
        <pc:chgData name="舘下 智子" userId="62eb3422f1d344d3" providerId="LiveId" clId="{77E4B963-87B0-400D-93F0-F4763B02418C}" dt="2021-09-17T00:04:34.278" v="92" actId="2696"/>
        <pc:sldMkLst>
          <pc:docMk/>
          <pc:sldMk cId="2959118464" sldId="307"/>
        </pc:sldMkLst>
      </pc:sldChg>
      <pc:sldChg chg="del">
        <pc:chgData name="舘下 智子" userId="62eb3422f1d344d3" providerId="LiveId" clId="{77E4B963-87B0-400D-93F0-F4763B02418C}" dt="2021-09-17T00:02:04.090" v="88" actId="2696"/>
        <pc:sldMkLst>
          <pc:docMk/>
          <pc:sldMk cId="4238428455" sldId="307"/>
        </pc:sldMkLst>
      </pc:sldChg>
      <pc:sldChg chg="del">
        <pc:chgData name="舘下 智子" userId="62eb3422f1d344d3" providerId="LiveId" clId="{77E4B963-87B0-400D-93F0-F4763B02418C}" dt="2021-09-17T01:30:44.317" v="353" actId="2696"/>
        <pc:sldMkLst>
          <pc:docMk/>
          <pc:sldMk cId="596374005" sldId="308"/>
        </pc:sldMkLst>
      </pc:sldChg>
      <pc:sldChg chg="add">
        <pc:chgData name="舘下 智子" userId="62eb3422f1d344d3" providerId="LiveId" clId="{77E4B963-87B0-400D-93F0-F4763B02418C}" dt="2021-09-17T01:30:52.377" v="354"/>
        <pc:sldMkLst>
          <pc:docMk/>
          <pc:sldMk cId="4020540728" sldId="308"/>
        </pc:sldMkLst>
      </pc:sldChg>
      <pc:sldChg chg="del">
        <pc:chgData name="舘下 智子" userId="62eb3422f1d344d3" providerId="LiveId" clId="{77E4B963-87B0-400D-93F0-F4763B02418C}" dt="2021-09-17T01:30:44.317" v="353" actId="2696"/>
        <pc:sldMkLst>
          <pc:docMk/>
          <pc:sldMk cId="987795519" sldId="309"/>
        </pc:sldMkLst>
      </pc:sldChg>
      <pc:sldChg chg="add">
        <pc:chgData name="舘下 智子" userId="62eb3422f1d344d3" providerId="LiveId" clId="{77E4B963-87B0-400D-93F0-F4763B02418C}" dt="2021-09-17T01:30:52.377" v="354"/>
        <pc:sldMkLst>
          <pc:docMk/>
          <pc:sldMk cId="3308879840" sldId="309"/>
        </pc:sldMkLst>
      </pc:sldChg>
      <pc:sldChg chg="add">
        <pc:chgData name="舘下 智子" userId="62eb3422f1d344d3" providerId="LiveId" clId="{77E4B963-87B0-400D-93F0-F4763B02418C}" dt="2021-09-17T00:39:20.242" v="205"/>
        <pc:sldMkLst>
          <pc:docMk/>
          <pc:sldMk cId="2057361939" sldId="310"/>
        </pc:sldMkLst>
      </pc:sldChg>
      <pc:sldChg chg="del">
        <pc:chgData name="舘下 智子" userId="62eb3422f1d344d3" providerId="LiveId" clId="{77E4B963-87B0-400D-93F0-F4763B02418C}" dt="2021-09-17T00:39:18.347" v="204" actId="2696"/>
        <pc:sldMkLst>
          <pc:docMk/>
          <pc:sldMk cId="2682968472" sldId="310"/>
        </pc:sldMkLst>
      </pc:sldChg>
      <pc:sldChg chg="del">
        <pc:chgData name="舘下 智子" userId="62eb3422f1d344d3" providerId="LiveId" clId="{77E4B963-87B0-400D-93F0-F4763B02418C}" dt="2021-09-17T00:39:18.347" v="204" actId="2696"/>
        <pc:sldMkLst>
          <pc:docMk/>
          <pc:sldMk cId="1875609823" sldId="311"/>
        </pc:sldMkLst>
      </pc:sldChg>
      <pc:sldChg chg="add">
        <pc:chgData name="舘下 智子" userId="62eb3422f1d344d3" providerId="LiveId" clId="{77E4B963-87B0-400D-93F0-F4763B02418C}" dt="2021-09-17T00:39:20.242" v="205"/>
        <pc:sldMkLst>
          <pc:docMk/>
          <pc:sldMk cId="3535905148" sldId="311"/>
        </pc:sldMkLst>
      </pc:sldChg>
      <pc:sldChg chg="del">
        <pc:chgData name="舘下 智子" userId="62eb3422f1d344d3" providerId="LiveId" clId="{77E4B963-87B0-400D-93F0-F4763B02418C}" dt="2021-09-17T01:21:44.629" v="319" actId="2696"/>
        <pc:sldMkLst>
          <pc:docMk/>
          <pc:sldMk cId="2828294318" sldId="312"/>
        </pc:sldMkLst>
      </pc:sldChg>
      <pc:sldChg chg="add">
        <pc:chgData name="舘下 智子" userId="62eb3422f1d344d3" providerId="LiveId" clId="{77E4B963-87B0-400D-93F0-F4763B02418C}" dt="2021-09-17T01:22:00.263" v="320"/>
        <pc:sldMkLst>
          <pc:docMk/>
          <pc:sldMk cId="3837200198" sldId="312"/>
        </pc:sldMkLst>
      </pc:sldChg>
      <pc:sldChg chg="del">
        <pc:chgData name="舘下 智子" userId="62eb3422f1d344d3" providerId="LiveId" clId="{77E4B963-87B0-400D-93F0-F4763B02418C}" dt="2021-09-17T01:21:44.629" v="319" actId="2696"/>
        <pc:sldMkLst>
          <pc:docMk/>
          <pc:sldMk cId="1703683110" sldId="313"/>
        </pc:sldMkLst>
      </pc:sldChg>
      <pc:sldChg chg="add">
        <pc:chgData name="舘下 智子" userId="62eb3422f1d344d3" providerId="LiveId" clId="{77E4B963-87B0-400D-93F0-F4763B02418C}" dt="2021-09-17T01:22:00.263" v="320"/>
        <pc:sldMkLst>
          <pc:docMk/>
          <pc:sldMk cId="3606617212" sldId="313"/>
        </pc:sldMkLst>
      </pc:sldChg>
      <pc:sldChg chg="add">
        <pc:chgData name="舘下 智子" userId="62eb3422f1d344d3" providerId="LiveId" clId="{77E4B963-87B0-400D-93F0-F4763B02418C}" dt="2021-09-17T00:38:06.904" v="199"/>
        <pc:sldMkLst>
          <pc:docMk/>
          <pc:sldMk cId="3028560965" sldId="314"/>
        </pc:sldMkLst>
      </pc:sldChg>
      <pc:sldChg chg="del">
        <pc:chgData name="舘下 智子" userId="62eb3422f1d344d3" providerId="LiveId" clId="{77E4B963-87B0-400D-93F0-F4763B02418C}" dt="2021-09-17T00:37:59.465" v="198" actId="2696"/>
        <pc:sldMkLst>
          <pc:docMk/>
          <pc:sldMk cId="3777272618" sldId="314"/>
        </pc:sldMkLst>
      </pc:sldChg>
      <pc:sldChg chg="del">
        <pc:chgData name="舘下 智子" userId="62eb3422f1d344d3" providerId="LiveId" clId="{77E4B963-87B0-400D-93F0-F4763B02418C}" dt="2021-09-17T00:37:59.465" v="198" actId="2696"/>
        <pc:sldMkLst>
          <pc:docMk/>
          <pc:sldMk cId="3351571307" sldId="315"/>
        </pc:sldMkLst>
      </pc:sldChg>
      <pc:sldChg chg="add">
        <pc:chgData name="舘下 智子" userId="62eb3422f1d344d3" providerId="LiveId" clId="{77E4B963-87B0-400D-93F0-F4763B02418C}" dt="2021-09-17T00:38:06.904" v="199"/>
        <pc:sldMkLst>
          <pc:docMk/>
          <pc:sldMk cId="3510698874" sldId="315"/>
        </pc:sldMkLst>
      </pc:sldChg>
      <pc:sldChg chg="del">
        <pc:chgData name="舘下 智子" userId="62eb3422f1d344d3" providerId="LiveId" clId="{77E4B963-87B0-400D-93F0-F4763B02418C}" dt="2021-09-17T01:24:13.709" v="327" actId="2696"/>
        <pc:sldMkLst>
          <pc:docMk/>
          <pc:sldMk cId="1455071405" sldId="316"/>
        </pc:sldMkLst>
      </pc:sldChg>
      <pc:sldChg chg="add">
        <pc:chgData name="舘下 智子" userId="62eb3422f1d344d3" providerId="LiveId" clId="{77E4B963-87B0-400D-93F0-F4763B02418C}" dt="2021-09-17T01:24:22.593" v="328"/>
        <pc:sldMkLst>
          <pc:docMk/>
          <pc:sldMk cId="3295997625" sldId="316"/>
        </pc:sldMkLst>
      </pc:sldChg>
      <pc:sldChg chg="del">
        <pc:chgData name="舘下 智子" userId="62eb3422f1d344d3" providerId="LiveId" clId="{77E4B963-87B0-400D-93F0-F4763B02418C}" dt="2021-09-17T01:24:13.709" v="327" actId="2696"/>
        <pc:sldMkLst>
          <pc:docMk/>
          <pc:sldMk cId="48886796" sldId="317"/>
        </pc:sldMkLst>
      </pc:sldChg>
      <pc:sldChg chg="add">
        <pc:chgData name="舘下 智子" userId="62eb3422f1d344d3" providerId="LiveId" clId="{77E4B963-87B0-400D-93F0-F4763B02418C}" dt="2021-09-17T01:24:22.593" v="328"/>
        <pc:sldMkLst>
          <pc:docMk/>
          <pc:sldMk cId="1231854312" sldId="317"/>
        </pc:sldMkLst>
      </pc:sldChg>
      <pc:sldChg chg="add">
        <pc:chgData name="舘下 智子" userId="62eb3422f1d344d3" providerId="LiveId" clId="{77E4B963-87B0-400D-93F0-F4763B02418C}" dt="2021-09-16T23:34:16.627" v="23"/>
        <pc:sldMkLst>
          <pc:docMk/>
          <pc:sldMk cId="4010483592" sldId="318"/>
        </pc:sldMkLst>
      </pc:sldChg>
      <pc:sldChg chg="del">
        <pc:chgData name="舘下 智子" userId="62eb3422f1d344d3" providerId="LiveId" clId="{77E4B963-87B0-400D-93F0-F4763B02418C}" dt="2021-09-16T23:34:09.148" v="22" actId="2696"/>
        <pc:sldMkLst>
          <pc:docMk/>
          <pc:sldMk cId="4044207860" sldId="318"/>
        </pc:sldMkLst>
      </pc:sldChg>
      <pc:sldChg chg="add">
        <pc:chgData name="舘下 智子" userId="62eb3422f1d344d3" providerId="LiveId" clId="{77E4B963-87B0-400D-93F0-F4763B02418C}" dt="2021-09-16T23:34:16.627" v="23"/>
        <pc:sldMkLst>
          <pc:docMk/>
          <pc:sldMk cId="1588260953" sldId="319"/>
        </pc:sldMkLst>
      </pc:sldChg>
      <pc:sldChg chg="del">
        <pc:chgData name="舘下 智子" userId="62eb3422f1d344d3" providerId="LiveId" clId="{77E4B963-87B0-400D-93F0-F4763B02418C}" dt="2021-09-16T23:34:09.148" v="22" actId="2696"/>
        <pc:sldMkLst>
          <pc:docMk/>
          <pc:sldMk cId="1771479809" sldId="319"/>
        </pc:sldMkLst>
      </pc:sldChg>
      <pc:sldChg chg="add">
        <pc:chgData name="舘下 智子" userId="62eb3422f1d344d3" providerId="LiveId" clId="{77E4B963-87B0-400D-93F0-F4763B02418C}" dt="2021-09-17T01:28:50.948" v="340"/>
        <pc:sldMkLst>
          <pc:docMk/>
          <pc:sldMk cId="1526547196" sldId="320"/>
        </pc:sldMkLst>
      </pc:sldChg>
      <pc:sldChg chg="del">
        <pc:chgData name="舘下 智子" userId="62eb3422f1d344d3" providerId="LiveId" clId="{77E4B963-87B0-400D-93F0-F4763B02418C}" dt="2021-09-17T01:28:44.322" v="339" actId="2696"/>
        <pc:sldMkLst>
          <pc:docMk/>
          <pc:sldMk cId="1950191264" sldId="320"/>
        </pc:sldMkLst>
      </pc:sldChg>
      <pc:sldChg chg="add">
        <pc:chgData name="舘下 智子" userId="62eb3422f1d344d3" providerId="LiveId" clId="{77E4B963-87B0-400D-93F0-F4763B02418C}" dt="2021-09-17T01:28:50.948" v="340"/>
        <pc:sldMkLst>
          <pc:docMk/>
          <pc:sldMk cId="3292125646" sldId="321"/>
        </pc:sldMkLst>
      </pc:sldChg>
      <pc:sldChg chg="del">
        <pc:chgData name="舘下 智子" userId="62eb3422f1d344d3" providerId="LiveId" clId="{77E4B963-87B0-400D-93F0-F4763B02418C}" dt="2021-09-17T01:28:44.322" v="339" actId="2696"/>
        <pc:sldMkLst>
          <pc:docMk/>
          <pc:sldMk cId="3422229646" sldId="321"/>
        </pc:sldMkLst>
      </pc:sldChg>
      <pc:sldChg chg="del">
        <pc:chgData name="舘下 智子" userId="62eb3422f1d344d3" providerId="LiveId" clId="{77E4B963-87B0-400D-93F0-F4763B02418C}" dt="2021-09-17T00:31:38.924" v="174" actId="2696"/>
        <pc:sldMkLst>
          <pc:docMk/>
          <pc:sldMk cId="2169656253" sldId="322"/>
        </pc:sldMkLst>
      </pc:sldChg>
      <pc:sldChg chg="add">
        <pc:chgData name="舘下 智子" userId="62eb3422f1d344d3" providerId="LiveId" clId="{77E4B963-87B0-400D-93F0-F4763B02418C}" dt="2021-09-17T00:31:41.979" v="175"/>
        <pc:sldMkLst>
          <pc:docMk/>
          <pc:sldMk cId="4086235896" sldId="322"/>
        </pc:sldMkLst>
      </pc:sldChg>
      <pc:sldChg chg="del">
        <pc:chgData name="舘下 智子" userId="62eb3422f1d344d3" providerId="LiveId" clId="{77E4B963-87B0-400D-93F0-F4763B02418C}" dt="2021-09-17T00:31:38.924" v="174" actId="2696"/>
        <pc:sldMkLst>
          <pc:docMk/>
          <pc:sldMk cId="27938361" sldId="323"/>
        </pc:sldMkLst>
      </pc:sldChg>
      <pc:sldChg chg="add">
        <pc:chgData name="舘下 智子" userId="62eb3422f1d344d3" providerId="LiveId" clId="{77E4B963-87B0-400D-93F0-F4763B02418C}" dt="2021-09-17T00:31:41.979" v="175"/>
        <pc:sldMkLst>
          <pc:docMk/>
          <pc:sldMk cId="727016572" sldId="323"/>
        </pc:sldMkLst>
      </pc:sldChg>
      <pc:sldChg chg="add">
        <pc:chgData name="舘下 智子" userId="62eb3422f1d344d3" providerId="LiveId" clId="{77E4B963-87B0-400D-93F0-F4763B02418C}" dt="2021-09-17T00:57:08.070" v="254"/>
        <pc:sldMkLst>
          <pc:docMk/>
          <pc:sldMk cId="1502917638" sldId="324"/>
        </pc:sldMkLst>
      </pc:sldChg>
      <pc:sldChg chg="del">
        <pc:chgData name="舘下 智子" userId="62eb3422f1d344d3" providerId="LiveId" clId="{77E4B963-87B0-400D-93F0-F4763B02418C}" dt="2021-09-17T00:57:01.961" v="253" actId="2696"/>
        <pc:sldMkLst>
          <pc:docMk/>
          <pc:sldMk cId="4113291158" sldId="324"/>
        </pc:sldMkLst>
      </pc:sldChg>
      <pc:sldChg chg="add">
        <pc:chgData name="舘下 智子" userId="62eb3422f1d344d3" providerId="LiveId" clId="{77E4B963-87B0-400D-93F0-F4763B02418C}" dt="2021-09-17T00:57:08.070" v="254"/>
        <pc:sldMkLst>
          <pc:docMk/>
          <pc:sldMk cId="1374497753" sldId="325"/>
        </pc:sldMkLst>
      </pc:sldChg>
      <pc:sldChg chg="del">
        <pc:chgData name="舘下 智子" userId="62eb3422f1d344d3" providerId="LiveId" clId="{77E4B963-87B0-400D-93F0-F4763B02418C}" dt="2021-09-17T00:57:01.961" v="253" actId="2696"/>
        <pc:sldMkLst>
          <pc:docMk/>
          <pc:sldMk cId="3304905127" sldId="325"/>
        </pc:sldMkLst>
      </pc:sldChg>
      <pc:sldChg chg="del">
        <pc:chgData name="舘下 智子" userId="62eb3422f1d344d3" providerId="LiveId" clId="{77E4B963-87B0-400D-93F0-F4763B02418C}" dt="2021-09-17T01:23:41.975" v="325" actId="2696"/>
        <pc:sldMkLst>
          <pc:docMk/>
          <pc:sldMk cId="656400973" sldId="326"/>
        </pc:sldMkLst>
      </pc:sldChg>
      <pc:sldChg chg="add">
        <pc:chgData name="舘下 智子" userId="62eb3422f1d344d3" providerId="LiveId" clId="{77E4B963-87B0-400D-93F0-F4763B02418C}" dt="2021-09-17T01:23:49.880" v="326"/>
        <pc:sldMkLst>
          <pc:docMk/>
          <pc:sldMk cId="829518269" sldId="326"/>
        </pc:sldMkLst>
      </pc:sldChg>
      <pc:sldChg chg="del">
        <pc:chgData name="舘下 智子" userId="62eb3422f1d344d3" providerId="LiveId" clId="{77E4B963-87B0-400D-93F0-F4763B02418C}" dt="2021-09-17T01:23:41.975" v="325" actId="2696"/>
        <pc:sldMkLst>
          <pc:docMk/>
          <pc:sldMk cId="1140806990" sldId="327"/>
        </pc:sldMkLst>
      </pc:sldChg>
      <pc:sldChg chg="add">
        <pc:chgData name="舘下 智子" userId="62eb3422f1d344d3" providerId="LiveId" clId="{77E4B963-87B0-400D-93F0-F4763B02418C}" dt="2021-09-17T01:23:49.880" v="326"/>
        <pc:sldMkLst>
          <pc:docMk/>
          <pc:sldMk cId="3491069428" sldId="327"/>
        </pc:sldMkLst>
      </pc:sldChg>
      <pc:sldChg chg="add">
        <pc:chgData name="舘下 智子" userId="62eb3422f1d344d3" providerId="LiveId" clId="{77E4B963-87B0-400D-93F0-F4763B02418C}" dt="2021-09-17T00:29:00.722" v="165"/>
        <pc:sldMkLst>
          <pc:docMk/>
          <pc:sldMk cId="1567095568" sldId="328"/>
        </pc:sldMkLst>
      </pc:sldChg>
      <pc:sldChg chg="del">
        <pc:chgData name="舘下 智子" userId="62eb3422f1d344d3" providerId="LiveId" clId="{77E4B963-87B0-400D-93F0-F4763B02418C}" dt="2021-09-17T00:28:51.687" v="164" actId="2696"/>
        <pc:sldMkLst>
          <pc:docMk/>
          <pc:sldMk cId="3270795824" sldId="328"/>
        </pc:sldMkLst>
      </pc:sldChg>
      <pc:sldChg chg="del">
        <pc:chgData name="舘下 智子" userId="62eb3422f1d344d3" providerId="LiveId" clId="{77E4B963-87B0-400D-93F0-F4763B02418C}" dt="2021-09-17T00:28:51.687" v="164" actId="2696"/>
        <pc:sldMkLst>
          <pc:docMk/>
          <pc:sldMk cId="19034910" sldId="329"/>
        </pc:sldMkLst>
      </pc:sldChg>
      <pc:sldChg chg="add">
        <pc:chgData name="舘下 智子" userId="62eb3422f1d344d3" providerId="LiveId" clId="{77E4B963-87B0-400D-93F0-F4763B02418C}" dt="2021-09-17T00:29:00.722" v="165"/>
        <pc:sldMkLst>
          <pc:docMk/>
          <pc:sldMk cId="1737885993" sldId="329"/>
        </pc:sldMkLst>
      </pc:sldChg>
      <pc:sldChg chg="add">
        <pc:chgData name="舘下 智子" userId="62eb3422f1d344d3" providerId="LiveId" clId="{77E4B963-87B0-400D-93F0-F4763B02418C}" dt="2021-09-16T23:38:23.795" v="29"/>
        <pc:sldMkLst>
          <pc:docMk/>
          <pc:sldMk cId="340980142" sldId="330"/>
        </pc:sldMkLst>
      </pc:sldChg>
      <pc:sldChg chg="del">
        <pc:chgData name="舘下 智子" userId="62eb3422f1d344d3" providerId="LiveId" clId="{77E4B963-87B0-400D-93F0-F4763B02418C}" dt="2021-09-16T23:38:07.113" v="28" actId="2696"/>
        <pc:sldMkLst>
          <pc:docMk/>
          <pc:sldMk cId="3883129241" sldId="330"/>
        </pc:sldMkLst>
      </pc:sldChg>
      <pc:sldChg chg="del">
        <pc:chgData name="舘下 智子" userId="62eb3422f1d344d3" providerId="LiveId" clId="{77E4B963-87B0-400D-93F0-F4763B02418C}" dt="2021-09-16T23:38:07.113" v="28" actId="2696"/>
        <pc:sldMkLst>
          <pc:docMk/>
          <pc:sldMk cId="3211484997" sldId="331"/>
        </pc:sldMkLst>
      </pc:sldChg>
      <pc:sldChg chg="add">
        <pc:chgData name="舘下 智子" userId="62eb3422f1d344d3" providerId="LiveId" clId="{77E4B963-87B0-400D-93F0-F4763B02418C}" dt="2021-09-16T23:38:23.795" v="29"/>
        <pc:sldMkLst>
          <pc:docMk/>
          <pc:sldMk cId="3965191728" sldId="331"/>
        </pc:sldMkLst>
      </pc:sldChg>
      <pc:sldChg chg="add">
        <pc:chgData name="舘下 智子" userId="62eb3422f1d344d3" providerId="LiveId" clId="{77E4B963-87B0-400D-93F0-F4763B02418C}" dt="2021-09-17T01:14:09.326" v="288"/>
        <pc:sldMkLst>
          <pc:docMk/>
          <pc:sldMk cId="1019346074" sldId="332"/>
        </pc:sldMkLst>
      </pc:sldChg>
      <pc:sldChg chg="del">
        <pc:chgData name="舘下 智子" userId="62eb3422f1d344d3" providerId="LiveId" clId="{77E4B963-87B0-400D-93F0-F4763B02418C}" dt="2021-09-17T01:14:04.054" v="287" actId="2696"/>
        <pc:sldMkLst>
          <pc:docMk/>
          <pc:sldMk cId="3371125020" sldId="332"/>
        </pc:sldMkLst>
      </pc:sldChg>
      <pc:sldChg chg="del">
        <pc:chgData name="舘下 智子" userId="62eb3422f1d344d3" providerId="LiveId" clId="{77E4B963-87B0-400D-93F0-F4763B02418C}" dt="2021-09-16T23:37:20.728" v="26" actId="2696"/>
        <pc:sldMkLst>
          <pc:docMk/>
          <pc:sldMk cId="495416721" sldId="334"/>
        </pc:sldMkLst>
      </pc:sldChg>
      <pc:sldChg chg="add">
        <pc:chgData name="舘下 智子" userId="62eb3422f1d344d3" providerId="LiveId" clId="{77E4B963-87B0-400D-93F0-F4763B02418C}" dt="2021-09-16T23:37:28.065" v="27"/>
        <pc:sldMkLst>
          <pc:docMk/>
          <pc:sldMk cId="1903793485" sldId="334"/>
        </pc:sldMkLst>
      </pc:sldChg>
      <pc:sldChg chg="del">
        <pc:chgData name="舘下 智子" userId="62eb3422f1d344d3" providerId="LiveId" clId="{77E4B963-87B0-400D-93F0-F4763B02418C}" dt="2021-09-16T23:37:20.728" v="26" actId="2696"/>
        <pc:sldMkLst>
          <pc:docMk/>
          <pc:sldMk cId="2033468343" sldId="335"/>
        </pc:sldMkLst>
      </pc:sldChg>
      <pc:sldChg chg="add">
        <pc:chgData name="舘下 智子" userId="62eb3422f1d344d3" providerId="LiveId" clId="{77E4B963-87B0-400D-93F0-F4763B02418C}" dt="2021-09-16T23:37:28.065" v="27"/>
        <pc:sldMkLst>
          <pc:docMk/>
          <pc:sldMk cId="2140256218" sldId="335"/>
        </pc:sldMkLst>
      </pc:sldChg>
      <pc:sldChg chg="del">
        <pc:chgData name="舘下 智子" userId="62eb3422f1d344d3" providerId="LiveId" clId="{77E4B963-87B0-400D-93F0-F4763B02418C}" dt="2021-09-17T01:17:45.836" v="303" actId="2696"/>
        <pc:sldMkLst>
          <pc:docMk/>
          <pc:sldMk cId="1426041162" sldId="336"/>
        </pc:sldMkLst>
      </pc:sldChg>
      <pc:sldChg chg="add">
        <pc:chgData name="舘下 智子" userId="62eb3422f1d344d3" providerId="LiveId" clId="{77E4B963-87B0-400D-93F0-F4763B02418C}" dt="2021-09-17T01:17:51.265" v="304"/>
        <pc:sldMkLst>
          <pc:docMk/>
          <pc:sldMk cId="4176312578" sldId="336"/>
        </pc:sldMkLst>
      </pc:sldChg>
      <pc:sldChg chg="del">
        <pc:chgData name="舘下 智子" userId="62eb3422f1d344d3" providerId="LiveId" clId="{77E4B963-87B0-400D-93F0-F4763B02418C}" dt="2021-09-17T01:17:45.836" v="303" actId="2696"/>
        <pc:sldMkLst>
          <pc:docMk/>
          <pc:sldMk cId="838306797" sldId="337"/>
        </pc:sldMkLst>
      </pc:sldChg>
      <pc:sldChg chg="add">
        <pc:chgData name="舘下 智子" userId="62eb3422f1d344d3" providerId="LiveId" clId="{77E4B963-87B0-400D-93F0-F4763B02418C}" dt="2021-09-17T01:17:51.265" v="304"/>
        <pc:sldMkLst>
          <pc:docMk/>
          <pc:sldMk cId="3345466610" sldId="337"/>
        </pc:sldMkLst>
      </pc:sldChg>
      <pc:sldChg chg="add">
        <pc:chgData name="舘下 智子" userId="62eb3422f1d344d3" providerId="LiveId" clId="{77E4B963-87B0-400D-93F0-F4763B02418C}" dt="2021-09-17T00:07:07.195" v="101"/>
        <pc:sldMkLst>
          <pc:docMk/>
          <pc:sldMk cId="477067440" sldId="338"/>
        </pc:sldMkLst>
      </pc:sldChg>
      <pc:sldChg chg="del">
        <pc:chgData name="舘下 智子" userId="62eb3422f1d344d3" providerId="LiveId" clId="{77E4B963-87B0-400D-93F0-F4763B02418C}" dt="2021-09-17T00:07:01.754" v="100" actId="2696"/>
        <pc:sldMkLst>
          <pc:docMk/>
          <pc:sldMk cId="3614375479" sldId="338"/>
        </pc:sldMkLst>
      </pc:sldChg>
      <pc:sldChg chg="add">
        <pc:chgData name="舘下 智子" userId="62eb3422f1d344d3" providerId="LiveId" clId="{77E4B963-87B0-400D-93F0-F4763B02418C}" dt="2021-09-17T00:07:07.195" v="101"/>
        <pc:sldMkLst>
          <pc:docMk/>
          <pc:sldMk cId="2351532185" sldId="339"/>
        </pc:sldMkLst>
      </pc:sldChg>
      <pc:sldChg chg="del">
        <pc:chgData name="舘下 智子" userId="62eb3422f1d344d3" providerId="LiveId" clId="{77E4B963-87B0-400D-93F0-F4763B02418C}" dt="2021-09-17T00:07:01.754" v="100" actId="2696"/>
        <pc:sldMkLst>
          <pc:docMk/>
          <pc:sldMk cId="2953792897" sldId="339"/>
        </pc:sldMkLst>
      </pc:sldChg>
      <pc:sldChg chg="del">
        <pc:chgData name="舘下 智子" userId="62eb3422f1d344d3" providerId="LiveId" clId="{77E4B963-87B0-400D-93F0-F4763B02418C}" dt="2021-09-17T00:08:55.320" v="108" actId="2696"/>
        <pc:sldMkLst>
          <pc:docMk/>
          <pc:sldMk cId="2324463644" sldId="340"/>
        </pc:sldMkLst>
      </pc:sldChg>
      <pc:sldChg chg="add">
        <pc:chgData name="舘下 智子" userId="62eb3422f1d344d3" providerId="LiveId" clId="{77E4B963-87B0-400D-93F0-F4763B02418C}" dt="2021-09-17T00:09:02.057" v="109"/>
        <pc:sldMkLst>
          <pc:docMk/>
          <pc:sldMk cId="2526902770" sldId="340"/>
        </pc:sldMkLst>
      </pc:sldChg>
      <pc:sldChg chg="del">
        <pc:chgData name="舘下 智子" userId="62eb3422f1d344d3" providerId="LiveId" clId="{77E4B963-87B0-400D-93F0-F4763B02418C}" dt="2021-09-17T00:08:55.320" v="108" actId="2696"/>
        <pc:sldMkLst>
          <pc:docMk/>
          <pc:sldMk cId="3204177049" sldId="341"/>
        </pc:sldMkLst>
      </pc:sldChg>
      <pc:sldChg chg="add">
        <pc:chgData name="舘下 智子" userId="62eb3422f1d344d3" providerId="LiveId" clId="{77E4B963-87B0-400D-93F0-F4763B02418C}" dt="2021-09-17T00:09:02.057" v="109"/>
        <pc:sldMkLst>
          <pc:docMk/>
          <pc:sldMk cId="3270295255" sldId="341"/>
        </pc:sldMkLst>
      </pc:sldChg>
      <pc:sldChg chg="del">
        <pc:chgData name="舘下 智子" userId="62eb3422f1d344d3" providerId="LiveId" clId="{77E4B963-87B0-400D-93F0-F4763B02418C}" dt="2021-09-17T00:31:07.889" v="170" actId="2696"/>
        <pc:sldMkLst>
          <pc:docMk/>
          <pc:sldMk cId="1343167636" sldId="344"/>
        </pc:sldMkLst>
      </pc:sldChg>
      <pc:sldChg chg="add">
        <pc:chgData name="舘下 智子" userId="62eb3422f1d344d3" providerId="LiveId" clId="{77E4B963-87B0-400D-93F0-F4763B02418C}" dt="2021-09-17T00:31:10.250" v="171"/>
        <pc:sldMkLst>
          <pc:docMk/>
          <pc:sldMk cId="1888171737" sldId="344"/>
        </pc:sldMkLst>
      </pc:sldChg>
      <pc:sldChg chg="del">
        <pc:chgData name="舘下 智子" userId="62eb3422f1d344d3" providerId="LiveId" clId="{77E4B963-87B0-400D-93F0-F4763B02418C}" dt="2021-09-17T00:31:07.889" v="170" actId="2696"/>
        <pc:sldMkLst>
          <pc:docMk/>
          <pc:sldMk cId="937366452" sldId="345"/>
        </pc:sldMkLst>
      </pc:sldChg>
      <pc:sldChg chg="add">
        <pc:chgData name="舘下 智子" userId="62eb3422f1d344d3" providerId="LiveId" clId="{77E4B963-87B0-400D-93F0-F4763B02418C}" dt="2021-09-17T00:31:10.250" v="171"/>
        <pc:sldMkLst>
          <pc:docMk/>
          <pc:sldMk cId="2835617089" sldId="345"/>
        </pc:sldMkLst>
      </pc:sldChg>
      <pc:sldChg chg="del">
        <pc:chgData name="舘下 智子" userId="62eb3422f1d344d3" providerId="LiveId" clId="{77E4B963-87B0-400D-93F0-F4763B02418C}" dt="2021-09-16T23:47:02.931" v="50" actId="2696"/>
        <pc:sldMkLst>
          <pc:docMk/>
          <pc:sldMk cId="185533717" sldId="346"/>
        </pc:sldMkLst>
      </pc:sldChg>
      <pc:sldChg chg="add">
        <pc:chgData name="舘下 智子" userId="62eb3422f1d344d3" providerId="LiveId" clId="{77E4B963-87B0-400D-93F0-F4763B02418C}" dt="2021-09-16T23:47:07.795" v="51"/>
        <pc:sldMkLst>
          <pc:docMk/>
          <pc:sldMk cId="576461173" sldId="346"/>
        </pc:sldMkLst>
      </pc:sldChg>
      <pc:sldChg chg="add">
        <pc:chgData name="舘下 智子" userId="62eb3422f1d344d3" providerId="LiveId" clId="{77E4B963-87B0-400D-93F0-F4763B02418C}" dt="2021-09-16T23:47:07.795" v="51"/>
        <pc:sldMkLst>
          <pc:docMk/>
          <pc:sldMk cId="152172038" sldId="347"/>
        </pc:sldMkLst>
      </pc:sldChg>
      <pc:sldChg chg="del">
        <pc:chgData name="舘下 智子" userId="62eb3422f1d344d3" providerId="LiveId" clId="{77E4B963-87B0-400D-93F0-F4763B02418C}" dt="2021-09-16T23:47:02.931" v="50" actId="2696"/>
        <pc:sldMkLst>
          <pc:docMk/>
          <pc:sldMk cId="3601095447" sldId="347"/>
        </pc:sldMkLst>
      </pc:sldChg>
      <pc:sldChg chg="del">
        <pc:chgData name="舘下 智子" userId="62eb3422f1d344d3" providerId="LiveId" clId="{77E4B963-87B0-400D-93F0-F4763B02418C}" dt="2021-09-17T01:08:49.037" v="269" actId="2696"/>
        <pc:sldMkLst>
          <pc:docMk/>
          <pc:sldMk cId="245618329" sldId="348"/>
        </pc:sldMkLst>
      </pc:sldChg>
      <pc:sldChg chg="add">
        <pc:chgData name="舘下 智子" userId="62eb3422f1d344d3" providerId="LiveId" clId="{77E4B963-87B0-400D-93F0-F4763B02418C}" dt="2021-09-17T01:08:55.778" v="270"/>
        <pc:sldMkLst>
          <pc:docMk/>
          <pc:sldMk cId="3612095515" sldId="348"/>
        </pc:sldMkLst>
      </pc:sldChg>
      <pc:sldChg chg="add">
        <pc:chgData name="舘下 智子" userId="62eb3422f1d344d3" providerId="LiveId" clId="{77E4B963-87B0-400D-93F0-F4763B02418C}" dt="2021-09-17T01:08:55.778" v="270"/>
        <pc:sldMkLst>
          <pc:docMk/>
          <pc:sldMk cId="3652828504" sldId="349"/>
        </pc:sldMkLst>
      </pc:sldChg>
      <pc:sldChg chg="del">
        <pc:chgData name="舘下 智子" userId="62eb3422f1d344d3" providerId="LiveId" clId="{77E4B963-87B0-400D-93F0-F4763B02418C}" dt="2021-09-17T01:08:49.037" v="269" actId="2696"/>
        <pc:sldMkLst>
          <pc:docMk/>
          <pc:sldMk cId="4107968307" sldId="349"/>
        </pc:sldMkLst>
      </pc:sldChg>
      <pc:sldChg chg="del">
        <pc:chgData name="舘下 智子" userId="62eb3422f1d344d3" providerId="LiveId" clId="{77E4B963-87B0-400D-93F0-F4763B02418C}" dt="2021-09-16T23:44:15.178" v="42" actId="2696"/>
        <pc:sldMkLst>
          <pc:docMk/>
          <pc:sldMk cId="1768393580" sldId="352"/>
        </pc:sldMkLst>
      </pc:sldChg>
      <pc:sldChg chg="add">
        <pc:chgData name="舘下 智子" userId="62eb3422f1d344d3" providerId="LiveId" clId="{77E4B963-87B0-400D-93F0-F4763B02418C}" dt="2021-09-16T23:44:22.129" v="43"/>
        <pc:sldMkLst>
          <pc:docMk/>
          <pc:sldMk cId="2244217831" sldId="352"/>
        </pc:sldMkLst>
      </pc:sldChg>
      <pc:sldChg chg="add">
        <pc:chgData name="舘下 智子" userId="62eb3422f1d344d3" providerId="LiveId" clId="{77E4B963-87B0-400D-93F0-F4763B02418C}" dt="2021-09-16T23:44:22.129" v="43"/>
        <pc:sldMkLst>
          <pc:docMk/>
          <pc:sldMk cId="1755146079" sldId="353"/>
        </pc:sldMkLst>
      </pc:sldChg>
      <pc:sldChg chg="del">
        <pc:chgData name="舘下 智子" userId="62eb3422f1d344d3" providerId="LiveId" clId="{77E4B963-87B0-400D-93F0-F4763B02418C}" dt="2021-09-16T23:44:15.178" v="42" actId="2696"/>
        <pc:sldMkLst>
          <pc:docMk/>
          <pc:sldMk cId="4140854689" sldId="353"/>
        </pc:sldMkLst>
      </pc:sldChg>
      <pc:sldChg chg="del">
        <pc:chgData name="舘下 智子" userId="62eb3422f1d344d3" providerId="LiveId" clId="{77E4B963-87B0-400D-93F0-F4763B02418C}" dt="2021-09-17T01:34:42.787" v="381" actId="2696"/>
        <pc:sldMkLst>
          <pc:docMk/>
          <pc:sldMk cId="892749540" sldId="354"/>
        </pc:sldMkLst>
      </pc:sldChg>
      <pc:sldChg chg="add">
        <pc:chgData name="舘下 智子" userId="62eb3422f1d344d3" providerId="LiveId" clId="{77E4B963-87B0-400D-93F0-F4763B02418C}" dt="2021-09-17T01:34:49.645" v="382"/>
        <pc:sldMkLst>
          <pc:docMk/>
          <pc:sldMk cId="2767878321" sldId="354"/>
        </pc:sldMkLst>
      </pc:sldChg>
      <pc:sldChg chg="del">
        <pc:chgData name="舘下 智子" userId="62eb3422f1d344d3" providerId="LiveId" clId="{77E4B963-87B0-400D-93F0-F4763B02418C}" dt="2021-09-17T01:34:42.787" v="381" actId="2696"/>
        <pc:sldMkLst>
          <pc:docMk/>
          <pc:sldMk cId="304429912" sldId="355"/>
        </pc:sldMkLst>
      </pc:sldChg>
      <pc:sldChg chg="add">
        <pc:chgData name="舘下 智子" userId="62eb3422f1d344d3" providerId="LiveId" clId="{77E4B963-87B0-400D-93F0-F4763B02418C}" dt="2021-09-17T01:34:49.645" v="382"/>
        <pc:sldMkLst>
          <pc:docMk/>
          <pc:sldMk cId="430960477" sldId="355"/>
        </pc:sldMkLst>
      </pc:sldChg>
      <pc:sldChg chg="add">
        <pc:chgData name="舘下 智子" userId="62eb3422f1d344d3" providerId="LiveId" clId="{77E4B963-87B0-400D-93F0-F4763B02418C}" dt="2021-09-17T01:14:44.052" v="292"/>
        <pc:sldMkLst>
          <pc:docMk/>
          <pc:sldMk cId="173666134" sldId="356"/>
        </pc:sldMkLst>
      </pc:sldChg>
      <pc:sldChg chg="del">
        <pc:chgData name="舘下 智子" userId="62eb3422f1d344d3" providerId="LiveId" clId="{77E4B963-87B0-400D-93F0-F4763B02418C}" dt="2021-09-17T01:14:37.230" v="291" actId="2696"/>
        <pc:sldMkLst>
          <pc:docMk/>
          <pc:sldMk cId="2555179576" sldId="356"/>
        </pc:sldMkLst>
      </pc:sldChg>
      <pc:sldChg chg="add">
        <pc:chgData name="舘下 智子" userId="62eb3422f1d344d3" providerId="LiveId" clId="{77E4B963-87B0-400D-93F0-F4763B02418C}" dt="2021-09-17T01:14:44.052" v="292"/>
        <pc:sldMkLst>
          <pc:docMk/>
          <pc:sldMk cId="1190096685" sldId="357"/>
        </pc:sldMkLst>
      </pc:sldChg>
      <pc:sldChg chg="del">
        <pc:chgData name="舘下 智子" userId="62eb3422f1d344d3" providerId="LiveId" clId="{77E4B963-87B0-400D-93F0-F4763B02418C}" dt="2021-09-17T01:14:37.230" v="291" actId="2696"/>
        <pc:sldMkLst>
          <pc:docMk/>
          <pc:sldMk cId="1261048786" sldId="357"/>
        </pc:sldMkLst>
      </pc:sldChg>
      <pc:sldChg chg="del">
        <pc:chgData name="舘下 智子" userId="62eb3422f1d344d3" providerId="LiveId" clId="{77E4B963-87B0-400D-93F0-F4763B02418C}" dt="2021-09-16T23:22:06.021" v="2" actId="2696"/>
        <pc:sldMkLst>
          <pc:docMk/>
          <pc:sldMk cId="70473704" sldId="358"/>
        </pc:sldMkLst>
      </pc:sldChg>
      <pc:sldChg chg="add">
        <pc:chgData name="舘下 智子" userId="62eb3422f1d344d3" providerId="LiveId" clId="{77E4B963-87B0-400D-93F0-F4763B02418C}" dt="2021-09-16T23:22:10.402" v="3"/>
        <pc:sldMkLst>
          <pc:docMk/>
          <pc:sldMk cId="3653652213" sldId="358"/>
        </pc:sldMkLst>
      </pc:sldChg>
      <pc:sldChg chg="add">
        <pc:chgData name="舘下 智子" userId="62eb3422f1d344d3" providerId="LiveId" clId="{77E4B963-87B0-400D-93F0-F4763B02418C}" dt="2021-09-16T23:22:10.402" v="3"/>
        <pc:sldMkLst>
          <pc:docMk/>
          <pc:sldMk cId="2075743148" sldId="359"/>
        </pc:sldMkLst>
      </pc:sldChg>
      <pc:sldChg chg="del">
        <pc:chgData name="舘下 智子" userId="62eb3422f1d344d3" providerId="LiveId" clId="{77E4B963-87B0-400D-93F0-F4763B02418C}" dt="2021-09-16T23:22:06.021" v="2" actId="2696"/>
        <pc:sldMkLst>
          <pc:docMk/>
          <pc:sldMk cId="2706721246" sldId="359"/>
        </pc:sldMkLst>
      </pc:sldChg>
      <pc:sldChg chg="del">
        <pc:chgData name="舘下 智子" userId="62eb3422f1d344d3" providerId="LiveId" clId="{77E4B963-87B0-400D-93F0-F4763B02418C}" dt="2021-09-17T01:16:52.427" v="299" actId="2696"/>
        <pc:sldMkLst>
          <pc:docMk/>
          <pc:sldMk cId="233547921" sldId="360"/>
        </pc:sldMkLst>
      </pc:sldChg>
      <pc:sldChg chg="add">
        <pc:chgData name="舘下 智子" userId="62eb3422f1d344d3" providerId="LiveId" clId="{77E4B963-87B0-400D-93F0-F4763B02418C}" dt="2021-09-17T01:16:59.715" v="300"/>
        <pc:sldMkLst>
          <pc:docMk/>
          <pc:sldMk cId="1657571016" sldId="360"/>
        </pc:sldMkLst>
      </pc:sldChg>
      <pc:sldChg chg="add">
        <pc:chgData name="舘下 智子" userId="62eb3422f1d344d3" providerId="LiveId" clId="{77E4B963-87B0-400D-93F0-F4763B02418C}" dt="2021-09-17T01:16:59.715" v="300"/>
        <pc:sldMkLst>
          <pc:docMk/>
          <pc:sldMk cId="3341617051" sldId="361"/>
        </pc:sldMkLst>
      </pc:sldChg>
      <pc:sldChg chg="del">
        <pc:chgData name="舘下 智子" userId="62eb3422f1d344d3" providerId="LiveId" clId="{77E4B963-87B0-400D-93F0-F4763B02418C}" dt="2021-09-17T01:16:52.427" v="299" actId="2696"/>
        <pc:sldMkLst>
          <pc:docMk/>
          <pc:sldMk cId="3500168635" sldId="361"/>
        </pc:sldMkLst>
      </pc:sldChg>
      <pc:sldChg chg="del">
        <pc:chgData name="舘下 智子" userId="62eb3422f1d344d3" providerId="LiveId" clId="{77E4B963-87B0-400D-93F0-F4763B02418C}" dt="2021-09-17T00:37:08.878" v="194" actId="2696"/>
        <pc:sldMkLst>
          <pc:docMk/>
          <pc:sldMk cId="333875314" sldId="362"/>
        </pc:sldMkLst>
      </pc:sldChg>
      <pc:sldChg chg="add">
        <pc:chgData name="舘下 智子" userId="62eb3422f1d344d3" providerId="LiveId" clId="{77E4B963-87B0-400D-93F0-F4763B02418C}" dt="2021-09-17T00:37:20.788" v="195"/>
        <pc:sldMkLst>
          <pc:docMk/>
          <pc:sldMk cId="1319307083" sldId="362"/>
        </pc:sldMkLst>
      </pc:sldChg>
      <pc:sldChg chg="del">
        <pc:chgData name="舘下 智子" userId="62eb3422f1d344d3" providerId="LiveId" clId="{77E4B963-87B0-400D-93F0-F4763B02418C}" dt="2021-09-17T00:37:08.878" v="194" actId="2696"/>
        <pc:sldMkLst>
          <pc:docMk/>
          <pc:sldMk cId="1736411557" sldId="363"/>
        </pc:sldMkLst>
      </pc:sldChg>
      <pc:sldChg chg="add">
        <pc:chgData name="舘下 智子" userId="62eb3422f1d344d3" providerId="LiveId" clId="{77E4B963-87B0-400D-93F0-F4763B02418C}" dt="2021-09-17T00:37:20.788" v="195"/>
        <pc:sldMkLst>
          <pc:docMk/>
          <pc:sldMk cId="2385008622" sldId="363"/>
        </pc:sldMkLst>
      </pc:sldChg>
      <pc:sldChg chg="add">
        <pc:chgData name="舘下 智子" userId="62eb3422f1d344d3" providerId="LiveId" clId="{77E4B963-87B0-400D-93F0-F4763B02418C}" dt="2021-09-17T01:23:30.660" v="324"/>
        <pc:sldMkLst>
          <pc:docMk/>
          <pc:sldMk cId="17859017" sldId="365"/>
        </pc:sldMkLst>
      </pc:sldChg>
      <pc:sldChg chg="del">
        <pc:chgData name="舘下 智子" userId="62eb3422f1d344d3" providerId="LiveId" clId="{77E4B963-87B0-400D-93F0-F4763B02418C}" dt="2021-09-17T01:23:25.880" v="323" actId="2696"/>
        <pc:sldMkLst>
          <pc:docMk/>
          <pc:sldMk cId="1835386725" sldId="365"/>
        </pc:sldMkLst>
      </pc:sldChg>
      <pc:sldChg chg="add">
        <pc:chgData name="舘下 智子" userId="62eb3422f1d344d3" providerId="LiveId" clId="{77E4B963-87B0-400D-93F0-F4763B02418C}" dt="2021-09-17T01:23:30.660" v="324"/>
        <pc:sldMkLst>
          <pc:docMk/>
          <pc:sldMk cId="205847353" sldId="366"/>
        </pc:sldMkLst>
      </pc:sldChg>
      <pc:sldChg chg="del">
        <pc:chgData name="舘下 智子" userId="62eb3422f1d344d3" providerId="LiveId" clId="{77E4B963-87B0-400D-93F0-F4763B02418C}" dt="2021-09-17T01:23:25.880" v="323" actId="2696"/>
        <pc:sldMkLst>
          <pc:docMk/>
          <pc:sldMk cId="3206489836" sldId="366"/>
        </pc:sldMkLst>
      </pc:sldChg>
      <pc:sldChg chg="add">
        <pc:chgData name="舘下 智子" userId="62eb3422f1d344d3" providerId="LiveId" clId="{77E4B963-87B0-400D-93F0-F4763B02418C}" dt="2021-09-17T01:15:16.131" v="294"/>
        <pc:sldMkLst>
          <pc:docMk/>
          <pc:sldMk cId="1885871789" sldId="367"/>
        </pc:sldMkLst>
      </pc:sldChg>
      <pc:sldChg chg="del">
        <pc:chgData name="舘下 智子" userId="62eb3422f1d344d3" providerId="LiveId" clId="{77E4B963-87B0-400D-93F0-F4763B02418C}" dt="2021-09-17T01:15:05.990" v="293" actId="2696"/>
        <pc:sldMkLst>
          <pc:docMk/>
          <pc:sldMk cId="3631226371" sldId="367"/>
        </pc:sldMkLst>
      </pc:sldChg>
      <pc:sldChg chg="del">
        <pc:chgData name="舘下 智子" userId="62eb3422f1d344d3" providerId="LiveId" clId="{77E4B963-87B0-400D-93F0-F4763B02418C}" dt="2021-09-17T01:15:05.990" v="293" actId="2696"/>
        <pc:sldMkLst>
          <pc:docMk/>
          <pc:sldMk cId="3774654431" sldId="368"/>
        </pc:sldMkLst>
      </pc:sldChg>
      <pc:sldChg chg="add">
        <pc:chgData name="舘下 智子" userId="62eb3422f1d344d3" providerId="LiveId" clId="{77E4B963-87B0-400D-93F0-F4763B02418C}" dt="2021-09-17T01:15:16.131" v="294"/>
        <pc:sldMkLst>
          <pc:docMk/>
          <pc:sldMk cId="4039868867" sldId="368"/>
        </pc:sldMkLst>
      </pc:sldChg>
      <pc:sldChg chg="del">
        <pc:chgData name="舘下 智子" userId="62eb3422f1d344d3" providerId="LiveId" clId="{77E4B963-87B0-400D-93F0-F4763B02418C}" dt="2021-09-17T01:11:57.738" v="283" actId="2696"/>
        <pc:sldMkLst>
          <pc:docMk/>
          <pc:sldMk cId="719378128" sldId="369"/>
        </pc:sldMkLst>
      </pc:sldChg>
      <pc:sldChg chg="add">
        <pc:chgData name="舘下 智子" userId="62eb3422f1d344d3" providerId="LiveId" clId="{77E4B963-87B0-400D-93F0-F4763B02418C}" dt="2021-09-17T01:12:03.201" v="284"/>
        <pc:sldMkLst>
          <pc:docMk/>
          <pc:sldMk cId="1839587252" sldId="369"/>
        </pc:sldMkLst>
      </pc:sldChg>
      <pc:sldChg chg="del">
        <pc:chgData name="舘下 智子" userId="62eb3422f1d344d3" providerId="LiveId" clId="{77E4B963-87B0-400D-93F0-F4763B02418C}" dt="2021-09-17T01:11:57.738" v="283" actId="2696"/>
        <pc:sldMkLst>
          <pc:docMk/>
          <pc:sldMk cId="196210573" sldId="370"/>
        </pc:sldMkLst>
      </pc:sldChg>
      <pc:sldChg chg="add">
        <pc:chgData name="舘下 智子" userId="62eb3422f1d344d3" providerId="LiveId" clId="{77E4B963-87B0-400D-93F0-F4763B02418C}" dt="2021-09-17T01:12:03.201" v="284"/>
        <pc:sldMkLst>
          <pc:docMk/>
          <pc:sldMk cId="318636645" sldId="370"/>
        </pc:sldMkLst>
      </pc:sldChg>
      <pc:sldChg chg="add">
        <pc:chgData name="舘下 智子" userId="62eb3422f1d344d3" providerId="LiveId" clId="{77E4B963-87B0-400D-93F0-F4763B02418C}" dt="2021-09-17T00:15:46.855" v="129"/>
        <pc:sldMkLst>
          <pc:docMk/>
          <pc:sldMk cId="80827197" sldId="371"/>
        </pc:sldMkLst>
      </pc:sldChg>
      <pc:sldChg chg="del">
        <pc:chgData name="舘下 智子" userId="62eb3422f1d344d3" providerId="LiveId" clId="{77E4B963-87B0-400D-93F0-F4763B02418C}" dt="2021-09-17T00:15:36.108" v="128" actId="2696"/>
        <pc:sldMkLst>
          <pc:docMk/>
          <pc:sldMk cId="2342080137" sldId="371"/>
        </pc:sldMkLst>
      </pc:sldChg>
      <pc:sldChg chg="del">
        <pc:chgData name="舘下 智子" userId="62eb3422f1d344d3" providerId="LiveId" clId="{77E4B963-87B0-400D-93F0-F4763B02418C}" dt="2021-09-17T00:15:36.108" v="128" actId="2696"/>
        <pc:sldMkLst>
          <pc:docMk/>
          <pc:sldMk cId="1199627301" sldId="372"/>
        </pc:sldMkLst>
      </pc:sldChg>
      <pc:sldChg chg="add">
        <pc:chgData name="舘下 智子" userId="62eb3422f1d344d3" providerId="LiveId" clId="{77E4B963-87B0-400D-93F0-F4763B02418C}" dt="2021-09-17T00:15:46.855" v="129"/>
        <pc:sldMkLst>
          <pc:docMk/>
          <pc:sldMk cId="3187728913" sldId="372"/>
        </pc:sldMkLst>
      </pc:sldChg>
      <pc:sldChg chg="add">
        <pc:chgData name="舘下 智子" userId="62eb3422f1d344d3" providerId="LiveId" clId="{77E4B963-87B0-400D-93F0-F4763B02418C}" dt="2021-09-16T23:57:48.492" v="83"/>
        <pc:sldMkLst>
          <pc:docMk/>
          <pc:sldMk cId="1845648080" sldId="373"/>
        </pc:sldMkLst>
      </pc:sldChg>
      <pc:sldChg chg="del">
        <pc:chgData name="舘下 智子" userId="62eb3422f1d344d3" providerId="LiveId" clId="{77E4B963-87B0-400D-93F0-F4763B02418C}" dt="2021-09-16T23:57:35.312" v="82" actId="2696"/>
        <pc:sldMkLst>
          <pc:docMk/>
          <pc:sldMk cId="2778122265" sldId="373"/>
        </pc:sldMkLst>
      </pc:sldChg>
      <pc:sldChg chg="del">
        <pc:chgData name="舘下 智子" userId="62eb3422f1d344d3" providerId="LiveId" clId="{77E4B963-87B0-400D-93F0-F4763B02418C}" dt="2021-09-16T23:57:35.312" v="82" actId="2696"/>
        <pc:sldMkLst>
          <pc:docMk/>
          <pc:sldMk cId="1404024630" sldId="374"/>
        </pc:sldMkLst>
      </pc:sldChg>
      <pc:sldChg chg="add">
        <pc:chgData name="舘下 智子" userId="62eb3422f1d344d3" providerId="LiveId" clId="{77E4B963-87B0-400D-93F0-F4763B02418C}" dt="2021-09-16T23:57:48.492" v="83"/>
        <pc:sldMkLst>
          <pc:docMk/>
          <pc:sldMk cId="3900595426" sldId="374"/>
        </pc:sldMkLst>
      </pc:sldChg>
      <pc:sldChg chg="del">
        <pc:chgData name="舘下 智子" userId="62eb3422f1d344d3" providerId="LiveId" clId="{77E4B963-87B0-400D-93F0-F4763B02418C}" dt="2021-09-17T01:34:14.022" v="377" actId="2696"/>
        <pc:sldMkLst>
          <pc:docMk/>
          <pc:sldMk cId="153622594" sldId="375"/>
        </pc:sldMkLst>
      </pc:sldChg>
      <pc:sldChg chg="add">
        <pc:chgData name="舘下 智子" userId="62eb3422f1d344d3" providerId="LiveId" clId="{77E4B963-87B0-400D-93F0-F4763B02418C}" dt="2021-09-17T01:34:19.985" v="378"/>
        <pc:sldMkLst>
          <pc:docMk/>
          <pc:sldMk cId="2004656929" sldId="375"/>
        </pc:sldMkLst>
      </pc:sldChg>
      <pc:sldChg chg="del">
        <pc:chgData name="舘下 智子" userId="62eb3422f1d344d3" providerId="LiveId" clId="{77E4B963-87B0-400D-93F0-F4763B02418C}" dt="2021-09-17T01:34:14.022" v="377" actId="2696"/>
        <pc:sldMkLst>
          <pc:docMk/>
          <pc:sldMk cId="1148547800" sldId="376"/>
        </pc:sldMkLst>
      </pc:sldChg>
      <pc:sldChg chg="add">
        <pc:chgData name="舘下 智子" userId="62eb3422f1d344d3" providerId="LiveId" clId="{77E4B963-87B0-400D-93F0-F4763B02418C}" dt="2021-09-17T01:34:19.985" v="378"/>
        <pc:sldMkLst>
          <pc:docMk/>
          <pc:sldMk cId="1731250016" sldId="376"/>
        </pc:sldMkLst>
      </pc:sldChg>
      <pc:sldChg chg="add">
        <pc:chgData name="舘下 智子" userId="62eb3422f1d344d3" providerId="LiveId" clId="{77E4B963-87B0-400D-93F0-F4763B02418C}" dt="2021-09-17T01:30:12.912" v="350"/>
        <pc:sldMkLst>
          <pc:docMk/>
          <pc:sldMk cId="430001688" sldId="377"/>
        </pc:sldMkLst>
      </pc:sldChg>
      <pc:sldChg chg="del">
        <pc:chgData name="舘下 智子" userId="62eb3422f1d344d3" providerId="LiveId" clId="{77E4B963-87B0-400D-93F0-F4763B02418C}" dt="2021-09-17T01:30:06.162" v="349" actId="2696"/>
        <pc:sldMkLst>
          <pc:docMk/>
          <pc:sldMk cId="3048703637" sldId="377"/>
        </pc:sldMkLst>
      </pc:sldChg>
      <pc:sldChg chg="add">
        <pc:chgData name="舘下 智子" userId="62eb3422f1d344d3" providerId="LiveId" clId="{77E4B963-87B0-400D-93F0-F4763B02418C}" dt="2021-09-17T01:30:12.912" v="350"/>
        <pc:sldMkLst>
          <pc:docMk/>
          <pc:sldMk cId="1620893528" sldId="378"/>
        </pc:sldMkLst>
      </pc:sldChg>
      <pc:sldChg chg="del">
        <pc:chgData name="舘下 智子" userId="62eb3422f1d344d3" providerId="LiveId" clId="{77E4B963-87B0-400D-93F0-F4763B02418C}" dt="2021-09-17T01:30:06.162" v="349" actId="2696"/>
        <pc:sldMkLst>
          <pc:docMk/>
          <pc:sldMk cId="3077667050" sldId="378"/>
        </pc:sldMkLst>
      </pc:sldChg>
      <pc:sldChg chg="add">
        <pc:chgData name="舘下 智子" userId="62eb3422f1d344d3" providerId="LiveId" clId="{77E4B963-87B0-400D-93F0-F4763B02418C}" dt="2021-09-17T00:20:50.491" v="147"/>
        <pc:sldMkLst>
          <pc:docMk/>
          <pc:sldMk cId="565078511" sldId="379"/>
        </pc:sldMkLst>
      </pc:sldChg>
      <pc:sldChg chg="del">
        <pc:chgData name="舘下 智子" userId="62eb3422f1d344d3" providerId="LiveId" clId="{77E4B963-87B0-400D-93F0-F4763B02418C}" dt="2021-09-17T00:20:44.599" v="146" actId="2696"/>
        <pc:sldMkLst>
          <pc:docMk/>
          <pc:sldMk cId="3221757164" sldId="379"/>
        </pc:sldMkLst>
      </pc:sldChg>
      <pc:sldChg chg="add">
        <pc:chgData name="舘下 智子" userId="62eb3422f1d344d3" providerId="LiveId" clId="{77E4B963-87B0-400D-93F0-F4763B02418C}" dt="2021-09-17T00:20:50.491" v="147"/>
        <pc:sldMkLst>
          <pc:docMk/>
          <pc:sldMk cId="248253412" sldId="380"/>
        </pc:sldMkLst>
      </pc:sldChg>
      <pc:sldChg chg="del">
        <pc:chgData name="舘下 智子" userId="62eb3422f1d344d3" providerId="LiveId" clId="{77E4B963-87B0-400D-93F0-F4763B02418C}" dt="2021-09-17T00:20:44.599" v="146" actId="2696"/>
        <pc:sldMkLst>
          <pc:docMk/>
          <pc:sldMk cId="1268114679" sldId="380"/>
        </pc:sldMkLst>
      </pc:sldChg>
      <pc:sldChg chg="del">
        <pc:chgData name="舘下 智子" userId="62eb3422f1d344d3" providerId="LiveId" clId="{77E4B963-87B0-400D-93F0-F4763B02418C}" dt="2021-09-17T00:03:59.705" v="90" actId="2696"/>
        <pc:sldMkLst>
          <pc:docMk/>
          <pc:sldMk cId="3454118075" sldId="381"/>
        </pc:sldMkLst>
      </pc:sldChg>
      <pc:sldChg chg="add del">
        <pc:chgData name="舘下 智子" userId="62eb3422f1d344d3" providerId="LiveId" clId="{77E4B963-87B0-400D-93F0-F4763B02418C}" dt="2021-09-17T00:04:34.278" v="92" actId="2696"/>
        <pc:sldMkLst>
          <pc:docMk/>
          <pc:sldMk cId="3599737295" sldId="381"/>
        </pc:sldMkLst>
      </pc:sldChg>
      <pc:sldChg chg="add">
        <pc:chgData name="舘下 智子" userId="62eb3422f1d344d3" providerId="LiveId" clId="{77E4B963-87B0-400D-93F0-F4763B02418C}" dt="2021-09-17T00:04:36.875" v="93"/>
        <pc:sldMkLst>
          <pc:docMk/>
          <pc:sldMk cId="3912805774" sldId="381"/>
        </pc:sldMkLst>
      </pc:sldChg>
      <pc:sldChg chg="del">
        <pc:chgData name="舘下 智子" userId="62eb3422f1d344d3" providerId="LiveId" clId="{77E4B963-87B0-400D-93F0-F4763B02418C}" dt="2021-09-17T00:03:59.705" v="90" actId="2696"/>
        <pc:sldMkLst>
          <pc:docMk/>
          <pc:sldMk cId="123294636" sldId="382"/>
        </pc:sldMkLst>
      </pc:sldChg>
      <pc:sldChg chg="add del">
        <pc:chgData name="舘下 智子" userId="62eb3422f1d344d3" providerId="LiveId" clId="{77E4B963-87B0-400D-93F0-F4763B02418C}" dt="2021-09-17T00:04:34.278" v="92" actId="2696"/>
        <pc:sldMkLst>
          <pc:docMk/>
          <pc:sldMk cId="214885061" sldId="382"/>
        </pc:sldMkLst>
      </pc:sldChg>
      <pc:sldChg chg="add">
        <pc:chgData name="舘下 智子" userId="62eb3422f1d344d3" providerId="LiveId" clId="{77E4B963-87B0-400D-93F0-F4763B02418C}" dt="2021-09-17T00:04:36.875" v="93"/>
        <pc:sldMkLst>
          <pc:docMk/>
          <pc:sldMk cId="266364705" sldId="382"/>
        </pc:sldMkLst>
      </pc:sldChg>
      <pc:sldChg chg="add">
        <pc:chgData name="舘下 智子" userId="62eb3422f1d344d3" providerId="LiveId" clId="{77E4B963-87B0-400D-93F0-F4763B02418C}" dt="2021-09-17T00:13:05.849" v="121"/>
        <pc:sldMkLst>
          <pc:docMk/>
          <pc:sldMk cId="1781296912" sldId="383"/>
        </pc:sldMkLst>
      </pc:sldChg>
      <pc:sldChg chg="del">
        <pc:chgData name="舘下 智子" userId="62eb3422f1d344d3" providerId="LiveId" clId="{77E4B963-87B0-400D-93F0-F4763B02418C}" dt="2021-09-17T00:13:01.391" v="120" actId="2696"/>
        <pc:sldMkLst>
          <pc:docMk/>
          <pc:sldMk cId="3223833173" sldId="383"/>
        </pc:sldMkLst>
      </pc:sldChg>
      <pc:sldChg chg="add">
        <pc:chgData name="舘下 智子" userId="62eb3422f1d344d3" providerId="LiveId" clId="{77E4B963-87B0-400D-93F0-F4763B02418C}" dt="2021-09-17T00:13:05.849" v="121"/>
        <pc:sldMkLst>
          <pc:docMk/>
          <pc:sldMk cId="1224377359" sldId="384"/>
        </pc:sldMkLst>
      </pc:sldChg>
      <pc:sldChg chg="del">
        <pc:chgData name="舘下 智子" userId="62eb3422f1d344d3" providerId="LiveId" clId="{77E4B963-87B0-400D-93F0-F4763B02418C}" dt="2021-09-17T00:13:01.391" v="120" actId="2696"/>
        <pc:sldMkLst>
          <pc:docMk/>
          <pc:sldMk cId="3692276360" sldId="384"/>
        </pc:sldMkLst>
      </pc:sldChg>
      <pc:sldChg chg="del">
        <pc:chgData name="舘下 智子" userId="62eb3422f1d344d3" providerId="LiveId" clId="{77E4B963-87B0-400D-93F0-F4763B02418C}" dt="2021-09-17T01:15:30.588" v="295" actId="2696"/>
        <pc:sldMkLst>
          <pc:docMk/>
          <pc:sldMk cId="1697671343" sldId="385"/>
        </pc:sldMkLst>
      </pc:sldChg>
      <pc:sldChg chg="add">
        <pc:chgData name="舘下 智子" userId="62eb3422f1d344d3" providerId="LiveId" clId="{77E4B963-87B0-400D-93F0-F4763B02418C}" dt="2021-09-17T01:15:35.367" v="296"/>
        <pc:sldMkLst>
          <pc:docMk/>
          <pc:sldMk cId="1862867586" sldId="385"/>
        </pc:sldMkLst>
      </pc:sldChg>
      <pc:sldChg chg="del">
        <pc:chgData name="舘下 智子" userId="62eb3422f1d344d3" providerId="LiveId" clId="{77E4B963-87B0-400D-93F0-F4763B02418C}" dt="2021-09-17T00:58:16.450" v="259" actId="2696"/>
        <pc:sldMkLst>
          <pc:docMk/>
          <pc:sldMk cId="3300220529" sldId="386"/>
        </pc:sldMkLst>
      </pc:sldChg>
      <pc:sldChg chg="add">
        <pc:chgData name="舘下 智子" userId="62eb3422f1d344d3" providerId="LiveId" clId="{77E4B963-87B0-400D-93F0-F4763B02418C}" dt="2021-09-17T00:58:27.667" v="260"/>
        <pc:sldMkLst>
          <pc:docMk/>
          <pc:sldMk cId="3504220756" sldId="386"/>
        </pc:sldMkLst>
      </pc:sldChg>
      <pc:sldChg chg="add">
        <pc:chgData name="舘下 智子" userId="62eb3422f1d344d3" providerId="LiveId" clId="{77E4B963-87B0-400D-93F0-F4763B02418C}" dt="2021-09-17T01:35:35.393" v="388"/>
        <pc:sldMkLst>
          <pc:docMk/>
          <pc:sldMk cId="1285295772" sldId="387"/>
        </pc:sldMkLst>
      </pc:sldChg>
      <pc:sldChg chg="del">
        <pc:chgData name="舘下 智子" userId="62eb3422f1d344d3" providerId="LiveId" clId="{77E4B963-87B0-400D-93F0-F4763B02418C}" dt="2021-09-17T01:35:28.571" v="387" actId="2696"/>
        <pc:sldMkLst>
          <pc:docMk/>
          <pc:sldMk cId="3573680031" sldId="387"/>
        </pc:sldMkLst>
      </pc:sldChg>
      <pc:sldChg chg="del">
        <pc:chgData name="舘下 智子" userId="62eb3422f1d344d3" providerId="LiveId" clId="{77E4B963-87B0-400D-93F0-F4763B02418C}" dt="2021-09-16T23:43:06.267" v="40" actId="2696"/>
        <pc:sldMkLst>
          <pc:docMk/>
          <pc:sldMk cId="617842705" sldId="388"/>
        </pc:sldMkLst>
      </pc:sldChg>
      <pc:sldChg chg="add">
        <pc:chgData name="舘下 智子" userId="62eb3422f1d344d3" providerId="LiveId" clId="{77E4B963-87B0-400D-93F0-F4763B02418C}" dt="2021-09-16T23:43:18.138" v="41"/>
        <pc:sldMkLst>
          <pc:docMk/>
          <pc:sldMk cId="2342147323" sldId="388"/>
        </pc:sldMkLst>
      </pc:sldChg>
      <pc:sldChg chg="del">
        <pc:chgData name="舘下 智子" userId="62eb3422f1d344d3" providerId="LiveId" clId="{77E4B963-87B0-400D-93F0-F4763B02418C}" dt="2021-09-16T23:22:52.196" v="4" actId="2696"/>
        <pc:sldMkLst>
          <pc:docMk/>
          <pc:sldMk cId="724836172" sldId="389"/>
        </pc:sldMkLst>
      </pc:sldChg>
      <pc:sldChg chg="add">
        <pc:chgData name="舘下 智子" userId="62eb3422f1d344d3" providerId="LiveId" clId="{77E4B963-87B0-400D-93F0-F4763B02418C}" dt="2021-09-16T23:22:56.966" v="5"/>
        <pc:sldMkLst>
          <pc:docMk/>
          <pc:sldMk cId="4167779981" sldId="389"/>
        </pc:sldMkLst>
      </pc:sldChg>
      <pc:sldChg chg="add">
        <pc:chgData name="舘下 智子" userId="62eb3422f1d344d3" providerId="LiveId" clId="{77E4B963-87B0-400D-93F0-F4763B02418C}" dt="2021-09-16T23:54:33.404" v="75"/>
        <pc:sldMkLst>
          <pc:docMk/>
          <pc:sldMk cId="1837795208" sldId="390"/>
        </pc:sldMkLst>
      </pc:sldChg>
      <pc:sldChg chg="del">
        <pc:chgData name="舘下 智子" userId="62eb3422f1d344d3" providerId="LiveId" clId="{77E4B963-87B0-400D-93F0-F4763B02418C}" dt="2021-09-16T23:54:30.002" v="74" actId="2696"/>
        <pc:sldMkLst>
          <pc:docMk/>
          <pc:sldMk cId="2297256384" sldId="390"/>
        </pc:sldMkLst>
      </pc:sldChg>
      <pc:sldChg chg="del">
        <pc:chgData name="舘下 智子" userId="62eb3422f1d344d3" providerId="LiveId" clId="{77E4B963-87B0-400D-93F0-F4763B02418C}" dt="2021-09-17T00:55:45.971" v="247" actId="2696"/>
        <pc:sldMkLst>
          <pc:docMk/>
          <pc:sldMk cId="2525005365" sldId="391"/>
        </pc:sldMkLst>
      </pc:sldChg>
      <pc:sldChg chg="add">
        <pc:chgData name="舘下 智子" userId="62eb3422f1d344d3" providerId="LiveId" clId="{77E4B963-87B0-400D-93F0-F4763B02418C}" dt="2021-09-17T00:55:56.112" v="248"/>
        <pc:sldMkLst>
          <pc:docMk/>
          <pc:sldMk cId="3632212059" sldId="391"/>
        </pc:sldMkLst>
      </pc:sldChg>
      <pc:sldChg chg="del">
        <pc:chgData name="舘下 智子" userId="62eb3422f1d344d3" providerId="LiveId" clId="{77E4B963-87B0-400D-93F0-F4763B02418C}" dt="2021-09-17T00:39:47.578" v="206" actId="2696"/>
        <pc:sldMkLst>
          <pc:docMk/>
          <pc:sldMk cId="126752849" sldId="392"/>
        </pc:sldMkLst>
      </pc:sldChg>
      <pc:sldChg chg="addSp delSp modSp add mod modAnim">
        <pc:chgData name="舘下 智子" userId="62eb3422f1d344d3" providerId="LiveId" clId="{77E4B963-87B0-400D-93F0-F4763B02418C}" dt="2021-09-17T00:45:54.806" v="242"/>
        <pc:sldMkLst>
          <pc:docMk/>
          <pc:sldMk cId="3935825028" sldId="392"/>
        </pc:sldMkLst>
        <pc:spChg chg="mod">
          <ac:chgData name="舘下 智子" userId="62eb3422f1d344d3" providerId="LiveId" clId="{77E4B963-87B0-400D-93F0-F4763B02418C}" dt="2021-09-17T00:45:10.446" v="208" actId="1076"/>
          <ac:spMkLst>
            <pc:docMk/>
            <pc:sldMk cId="3935825028" sldId="392"/>
            <ac:spMk id="7" creationId="{1952D182-672E-4C90-AA76-8283D3B8B859}"/>
          </ac:spMkLst>
        </pc:spChg>
        <pc:spChg chg="mod">
          <ac:chgData name="舘下 智子" userId="62eb3422f1d344d3" providerId="LiveId" clId="{77E4B963-87B0-400D-93F0-F4763B02418C}" dt="2021-09-17T00:45:10.446" v="208" actId="1076"/>
          <ac:spMkLst>
            <pc:docMk/>
            <pc:sldMk cId="3935825028" sldId="392"/>
            <ac:spMk id="8" creationId="{34CD3BEE-1BFE-490B-93A4-DD800EA558CE}"/>
          </ac:spMkLst>
        </pc:spChg>
        <pc:spChg chg="mod">
          <ac:chgData name="舘下 智子" userId="62eb3422f1d344d3" providerId="LiveId" clId="{77E4B963-87B0-400D-93F0-F4763B02418C}" dt="2021-09-17T00:45:10.446" v="208" actId="1076"/>
          <ac:spMkLst>
            <pc:docMk/>
            <pc:sldMk cId="3935825028" sldId="392"/>
            <ac:spMk id="9" creationId="{3BCF4A99-4101-42BA-A4DE-8C6678E05B06}"/>
          </ac:spMkLst>
        </pc:spChg>
        <pc:spChg chg="mod">
          <ac:chgData name="舘下 智子" userId="62eb3422f1d344d3" providerId="LiveId" clId="{77E4B963-87B0-400D-93F0-F4763B02418C}" dt="2021-09-17T00:45:10.446" v="208" actId="1076"/>
          <ac:spMkLst>
            <pc:docMk/>
            <pc:sldMk cId="3935825028" sldId="392"/>
            <ac:spMk id="10" creationId="{13A1E583-1678-4E4A-8299-D2F9D32F0D6E}"/>
          </ac:spMkLst>
        </pc:spChg>
        <pc:spChg chg="mod">
          <ac:chgData name="舘下 智子" userId="62eb3422f1d344d3" providerId="LiveId" clId="{77E4B963-87B0-400D-93F0-F4763B02418C}" dt="2021-09-17T00:45:10.446" v="208" actId="1076"/>
          <ac:spMkLst>
            <pc:docMk/>
            <pc:sldMk cId="3935825028" sldId="392"/>
            <ac:spMk id="11" creationId="{7B4A60E8-C8D4-4BBC-9435-8EA239BE7467}"/>
          </ac:spMkLst>
        </pc:spChg>
        <pc:spChg chg="mod">
          <ac:chgData name="舘下 智子" userId="62eb3422f1d344d3" providerId="LiveId" clId="{77E4B963-87B0-400D-93F0-F4763B02418C}" dt="2021-09-17T00:45:10.446" v="208" actId="1076"/>
          <ac:spMkLst>
            <pc:docMk/>
            <pc:sldMk cId="3935825028" sldId="392"/>
            <ac:spMk id="12" creationId="{1307BF0A-0E8D-4D23-8A4B-702C2B056410}"/>
          </ac:spMkLst>
        </pc:spChg>
        <pc:spChg chg="mod">
          <ac:chgData name="舘下 智子" userId="62eb3422f1d344d3" providerId="LiveId" clId="{77E4B963-87B0-400D-93F0-F4763B02418C}" dt="2021-09-17T00:45:23.567" v="212"/>
          <ac:spMkLst>
            <pc:docMk/>
            <pc:sldMk cId="3935825028" sldId="392"/>
            <ac:spMk id="15" creationId="{B1BF2746-286A-4324-9910-D7205B8EFB8D}"/>
          </ac:spMkLst>
        </pc:spChg>
        <pc:spChg chg="mod">
          <ac:chgData name="舘下 智子" userId="62eb3422f1d344d3" providerId="LiveId" clId="{77E4B963-87B0-400D-93F0-F4763B02418C}" dt="2021-09-17T00:45:23.567" v="212"/>
          <ac:spMkLst>
            <pc:docMk/>
            <pc:sldMk cId="3935825028" sldId="392"/>
            <ac:spMk id="16" creationId="{1BB942FF-0E2F-418E-A66D-79202F5305B0}"/>
          </ac:spMkLst>
        </pc:spChg>
        <pc:spChg chg="mod">
          <ac:chgData name="舘下 智子" userId="62eb3422f1d344d3" providerId="LiveId" clId="{77E4B963-87B0-400D-93F0-F4763B02418C}" dt="2021-09-17T00:45:23.567" v="212"/>
          <ac:spMkLst>
            <pc:docMk/>
            <pc:sldMk cId="3935825028" sldId="392"/>
            <ac:spMk id="17" creationId="{34749B90-8AB0-4C3B-8B14-81A4D9C12958}"/>
          </ac:spMkLst>
        </pc:spChg>
        <pc:spChg chg="mod">
          <ac:chgData name="舘下 智子" userId="62eb3422f1d344d3" providerId="LiveId" clId="{77E4B963-87B0-400D-93F0-F4763B02418C}" dt="2021-09-17T00:45:23.567" v="212"/>
          <ac:spMkLst>
            <pc:docMk/>
            <pc:sldMk cId="3935825028" sldId="392"/>
            <ac:spMk id="18" creationId="{24E582D0-64B4-4D1A-9CC4-5927E02D9E7C}"/>
          </ac:spMkLst>
        </pc:spChg>
        <pc:spChg chg="mod">
          <ac:chgData name="舘下 智子" userId="62eb3422f1d344d3" providerId="LiveId" clId="{77E4B963-87B0-400D-93F0-F4763B02418C}" dt="2021-09-17T00:45:10.446" v="208" actId="1076"/>
          <ac:spMkLst>
            <pc:docMk/>
            <pc:sldMk cId="3935825028" sldId="392"/>
            <ac:spMk id="19" creationId="{A1B1F12B-54DD-48B1-8812-14A18C257301}"/>
          </ac:spMkLst>
        </pc:spChg>
        <pc:spChg chg="mod">
          <ac:chgData name="舘下 智子" userId="62eb3422f1d344d3" providerId="LiveId" clId="{77E4B963-87B0-400D-93F0-F4763B02418C}" dt="2021-09-17T00:45:10.446" v="208" actId="1076"/>
          <ac:spMkLst>
            <pc:docMk/>
            <pc:sldMk cId="3935825028" sldId="392"/>
            <ac:spMk id="20" creationId="{D90A5A9F-378C-482B-9CCB-FE16C7BA668C}"/>
          </ac:spMkLst>
        </pc:spChg>
        <pc:spChg chg="mod">
          <ac:chgData name="舘下 智子" userId="62eb3422f1d344d3" providerId="LiveId" clId="{77E4B963-87B0-400D-93F0-F4763B02418C}" dt="2021-09-17T00:45:23.567" v="212"/>
          <ac:spMkLst>
            <pc:docMk/>
            <pc:sldMk cId="3935825028" sldId="392"/>
            <ac:spMk id="21" creationId="{7A7A1F70-EFC8-4654-B930-FB039D16700D}"/>
          </ac:spMkLst>
        </pc:spChg>
        <pc:spChg chg="mod">
          <ac:chgData name="舘下 智子" userId="62eb3422f1d344d3" providerId="LiveId" clId="{77E4B963-87B0-400D-93F0-F4763B02418C}" dt="2021-09-17T00:45:10.446" v="208" actId="1076"/>
          <ac:spMkLst>
            <pc:docMk/>
            <pc:sldMk cId="3935825028" sldId="392"/>
            <ac:spMk id="22" creationId="{5ACC8B4E-4C4A-4EF8-9873-3CD443C97E82}"/>
          </ac:spMkLst>
        </pc:spChg>
        <pc:spChg chg="mod">
          <ac:chgData name="舘下 智子" userId="62eb3422f1d344d3" providerId="LiveId" clId="{77E4B963-87B0-400D-93F0-F4763B02418C}" dt="2021-09-17T00:45:23.567" v="212"/>
          <ac:spMkLst>
            <pc:docMk/>
            <pc:sldMk cId="3935825028" sldId="392"/>
            <ac:spMk id="23" creationId="{3A8A8A1A-5119-4984-828C-229CE0D55A1F}"/>
          </ac:spMkLst>
        </pc:spChg>
        <pc:spChg chg="mod">
          <ac:chgData name="舘下 智子" userId="62eb3422f1d344d3" providerId="LiveId" clId="{77E4B963-87B0-400D-93F0-F4763B02418C}" dt="2021-09-17T00:45:23.567" v="212"/>
          <ac:spMkLst>
            <pc:docMk/>
            <pc:sldMk cId="3935825028" sldId="392"/>
            <ac:spMk id="25" creationId="{17A97109-33DE-42FE-A3D0-A50D1449BA81}"/>
          </ac:spMkLst>
        </pc:spChg>
        <pc:spChg chg="mod">
          <ac:chgData name="舘下 智子" userId="62eb3422f1d344d3" providerId="LiveId" clId="{77E4B963-87B0-400D-93F0-F4763B02418C}" dt="2021-09-17T00:45:23.567" v="212"/>
          <ac:spMkLst>
            <pc:docMk/>
            <pc:sldMk cId="3935825028" sldId="392"/>
            <ac:spMk id="26" creationId="{D37B0AB4-EF83-4D82-8130-F0CD5FB3D04C}"/>
          </ac:spMkLst>
        </pc:spChg>
        <pc:spChg chg="mod">
          <ac:chgData name="舘下 智子" userId="62eb3422f1d344d3" providerId="LiveId" clId="{77E4B963-87B0-400D-93F0-F4763B02418C}" dt="2021-09-17T00:45:23.567" v="212"/>
          <ac:spMkLst>
            <pc:docMk/>
            <pc:sldMk cId="3935825028" sldId="392"/>
            <ac:spMk id="27" creationId="{DEDA910F-643D-4DE7-862E-D512AC8DAD4D}"/>
          </ac:spMkLst>
        </pc:spChg>
        <pc:spChg chg="mod">
          <ac:chgData name="舘下 智子" userId="62eb3422f1d344d3" providerId="LiveId" clId="{77E4B963-87B0-400D-93F0-F4763B02418C}" dt="2021-09-17T00:45:23.567" v="212"/>
          <ac:spMkLst>
            <pc:docMk/>
            <pc:sldMk cId="3935825028" sldId="392"/>
            <ac:spMk id="28" creationId="{FC1F9777-A857-4F08-8FA2-1E3E7D46F496}"/>
          </ac:spMkLst>
        </pc:spChg>
        <pc:spChg chg="mod">
          <ac:chgData name="舘下 智子" userId="62eb3422f1d344d3" providerId="LiveId" clId="{77E4B963-87B0-400D-93F0-F4763B02418C}" dt="2021-09-17T00:45:23.567" v="212"/>
          <ac:spMkLst>
            <pc:docMk/>
            <pc:sldMk cId="3935825028" sldId="392"/>
            <ac:spMk id="29" creationId="{D6737E31-C296-4A5C-B207-F720D3DF84E1}"/>
          </ac:spMkLst>
        </pc:spChg>
        <pc:spChg chg="add del mod">
          <ac:chgData name="舘下 智子" userId="62eb3422f1d344d3" providerId="LiveId" clId="{77E4B963-87B0-400D-93F0-F4763B02418C}" dt="2021-09-17T00:45:41.032" v="227" actId="478"/>
          <ac:spMkLst>
            <pc:docMk/>
            <pc:sldMk cId="3935825028" sldId="392"/>
            <ac:spMk id="30" creationId="{68DEFCF5-3F50-4E91-9DC5-9D4EDEB40601}"/>
          </ac:spMkLst>
        </pc:spChg>
        <pc:spChg chg="mod">
          <ac:chgData name="舘下 智子" userId="62eb3422f1d344d3" providerId="LiveId" clId="{77E4B963-87B0-400D-93F0-F4763B02418C}" dt="2021-09-17T00:45:46.110" v="228"/>
          <ac:spMkLst>
            <pc:docMk/>
            <pc:sldMk cId="3935825028" sldId="392"/>
            <ac:spMk id="32" creationId="{1CA08DDC-7FDC-4FBA-824A-14A44D3A55CF}"/>
          </ac:spMkLst>
        </pc:spChg>
        <pc:spChg chg="mod">
          <ac:chgData name="舘下 智子" userId="62eb3422f1d344d3" providerId="LiveId" clId="{77E4B963-87B0-400D-93F0-F4763B02418C}" dt="2021-09-17T00:45:46.110" v="228"/>
          <ac:spMkLst>
            <pc:docMk/>
            <pc:sldMk cId="3935825028" sldId="392"/>
            <ac:spMk id="33" creationId="{7D2D2FD6-EB0D-4B22-8FD2-FD467A393B77}"/>
          </ac:spMkLst>
        </pc:spChg>
        <pc:spChg chg="mod">
          <ac:chgData name="舘下 智子" userId="62eb3422f1d344d3" providerId="LiveId" clId="{77E4B963-87B0-400D-93F0-F4763B02418C}" dt="2021-09-17T00:45:46.110" v="228"/>
          <ac:spMkLst>
            <pc:docMk/>
            <pc:sldMk cId="3935825028" sldId="392"/>
            <ac:spMk id="34" creationId="{FDCCF003-2AFF-4EE4-B79C-8B3840D41EC2}"/>
          </ac:spMkLst>
        </pc:spChg>
        <pc:spChg chg="mod">
          <ac:chgData name="舘下 智子" userId="62eb3422f1d344d3" providerId="LiveId" clId="{77E4B963-87B0-400D-93F0-F4763B02418C}" dt="2021-09-17T00:45:46.110" v="228"/>
          <ac:spMkLst>
            <pc:docMk/>
            <pc:sldMk cId="3935825028" sldId="392"/>
            <ac:spMk id="35" creationId="{3F3941FC-5585-4AFD-8D39-C44872DB3B81}"/>
          </ac:spMkLst>
        </pc:spChg>
        <pc:spChg chg="mod">
          <ac:chgData name="舘下 智子" userId="62eb3422f1d344d3" providerId="LiveId" clId="{77E4B963-87B0-400D-93F0-F4763B02418C}" dt="2021-09-17T00:45:46.110" v="228"/>
          <ac:spMkLst>
            <pc:docMk/>
            <pc:sldMk cId="3935825028" sldId="392"/>
            <ac:spMk id="36" creationId="{3FB85608-6EC5-4213-9676-90D291B061B5}"/>
          </ac:spMkLst>
        </pc:spChg>
        <pc:spChg chg="mod">
          <ac:chgData name="舘下 智子" userId="62eb3422f1d344d3" providerId="LiveId" clId="{77E4B963-87B0-400D-93F0-F4763B02418C}" dt="2021-09-17T00:45:46.110" v="228"/>
          <ac:spMkLst>
            <pc:docMk/>
            <pc:sldMk cId="3935825028" sldId="392"/>
            <ac:spMk id="37" creationId="{B9F6E848-90A6-4F91-853C-340182CB9387}"/>
          </ac:spMkLst>
        </pc:spChg>
        <pc:spChg chg="mod">
          <ac:chgData name="舘下 智子" userId="62eb3422f1d344d3" providerId="LiveId" clId="{77E4B963-87B0-400D-93F0-F4763B02418C}" dt="2021-09-17T00:45:46.110" v="228"/>
          <ac:spMkLst>
            <pc:docMk/>
            <pc:sldMk cId="3935825028" sldId="392"/>
            <ac:spMk id="38" creationId="{D1248A6F-3E47-40A5-ABC0-E2B9FC81F3F5}"/>
          </ac:spMkLst>
        </pc:spChg>
        <pc:spChg chg="mod">
          <ac:chgData name="舘下 智子" userId="62eb3422f1d344d3" providerId="LiveId" clId="{77E4B963-87B0-400D-93F0-F4763B02418C}" dt="2021-09-17T00:45:46.110" v="228"/>
          <ac:spMkLst>
            <pc:docMk/>
            <pc:sldMk cId="3935825028" sldId="392"/>
            <ac:spMk id="39" creationId="{74EB1FA6-A31E-4CE2-8549-F4239796D6DE}"/>
          </ac:spMkLst>
        </pc:spChg>
        <pc:spChg chg="mod">
          <ac:chgData name="舘下 智子" userId="62eb3422f1d344d3" providerId="LiveId" clId="{77E4B963-87B0-400D-93F0-F4763B02418C}" dt="2021-09-17T00:45:46.110" v="228"/>
          <ac:spMkLst>
            <pc:docMk/>
            <pc:sldMk cId="3935825028" sldId="392"/>
            <ac:spMk id="40" creationId="{F27BC3FC-CA7A-4447-8A53-BF0599994A48}"/>
          </ac:spMkLst>
        </pc:spChg>
        <pc:spChg chg="mod">
          <ac:chgData name="舘下 智子" userId="62eb3422f1d344d3" providerId="LiveId" clId="{77E4B963-87B0-400D-93F0-F4763B02418C}" dt="2021-09-17T00:45:46.110" v="228"/>
          <ac:spMkLst>
            <pc:docMk/>
            <pc:sldMk cId="3935825028" sldId="392"/>
            <ac:spMk id="41" creationId="{CAF73DB2-383D-44E1-8C86-666392444D72}"/>
          </ac:spMkLst>
        </pc:spChg>
        <pc:spChg chg="mod">
          <ac:chgData name="舘下 智子" userId="62eb3422f1d344d3" providerId="LiveId" clId="{77E4B963-87B0-400D-93F0-F4763B02418C}" dt="2021-09-17T00:45:46.110" v="228"/>
          <ac:spMkLst>
            <pc:docMk/>
            <pc:sldMk cId="3935825028" sldId="392"/>
            <ac:spMk id="42" creationId="{59F107C5-8375-4074-96AB-21FBB3C0F4F6}"/>
          </ac:spMkLst>
        </pc:spChg>
        <pc:grpChg chg="add mod">
          <ac:chgData name="舘下 智子" userId="62eb3422f1d344d3" providerId="LiveId" clId="{77E4B963-87B0-400D-93F0-F4763B02418C}" dt="2021-09-17T00:45:23.567" v="212"/>
          <ac:grpSpMkLst>
            <pc:docMk/>
            <pc:sldMk cId="3935825028" sldId="392"/>
            <ac:grpSpMk id="14" creationId="{C68AD276-3288-4F12-A507-A2D2B03DF00D}"/>
          </ac:grpSpMkLst>
        </pc:grpChg>
        <pc:grpChg chg="add mod">
          <ac:chgData name="舘下 智子" userId="62eb3422f1d344d3" providerId="LiveId" clId="{77E4B963-87B0-400D-93F0-F4763B02418C}" dt="2021-09-17T00:45:49.324" v="229" actId="1076"/>
          <ac:grpSpMkLst>
            <pc:docMk/>
            <pc:sldMk cId="3935825028" sldId="392"/>
            <ac:grpSpMk id="31" creationId="{4F06A8AF-A503-4356-9750-6500362C7704}"/>
          </ac:grpSpMkLst>
        </pc:grpChg>
      </pc:sldChg>
      <pc:sldChg chg="del">
        <pc:chgData name="舘下 智子" userId="62eb3422f1d344d3" providerId="LiveId" clId="{77E4B963-87B0-400D-93F0-F4763B02418C}" dt="2021-09-17T00:10:52.039" v="112" actId="2696"/>
        <pc:sldMkLst>
          <pc:docMk/>
          <pc:sldMk cId="3654226038" sldId="393"/>
        </pc:sldMkLst>
      </pc:sldChg>
      <pc:sldChg chg="add">
        <pc:chgData name="舘下 智子" userId="62eb3422f1d344d3" providerId="LiveId" clId="{77E4B963-87B0-400D-93F0-F4763B02418C}" dt="2021-09-17T00:10:59.054" v="113"/>
        <pc:sldMkLst>
          <pc:docMk/>
          <pc:sldMk cId="4031703718" sldId="393"/>
        </pc:sldMkLst>
      </pc:sldChg>
      <pc:sldChg chg="del">
        <pc:chgData name="舘下 智子" userId="62eb3422f1d344d3" providerId="LiveId" clId="{77E4B963-87B0-400D-93F0-F4763B02418C}" dt="2021-09-17T00:04:57.828" v="94" actId="2696"/>
        <pc:sldMkLst>
          <pc:docMk/>
          <pc:sldMk cId="3595831606" sldId="394"/>
        </pc:sldMkLst>
      </pc:sldChg>
      <pc:sldChg chg="add">
        <pc:chgData name="舘下 智子" userId="62eb3422f1d344d3" providerId="LiveId" clId="{77E4B963-87B0-400D-93F0-F4763B02418C}" dt="2021-09-17T00:05:07.404" v="95"/>
        <pc:sldMkLst>
          <pc:docMk/>
          <pc:sldMk cId="3865183776" sldId="394"/>
        </pc:sldMkLst>
      </pc:sldChg>
      <pc:sldChg chg="del">
        <pc:chgData name="舘下 智子" userId="62eb3422f1d344d3" providerId="LiveId" clId="{77E4B963-87B0-400D-93F0-F4763B02418C}" dt="2021-09-17T01:11:42.886" v="281" actId="2696"/>
        <pc:sldMkLst>
          <pc:docMk/>
          <pc:sldMk cId="1075170742" sldId="395"/>
        </pc:sldMkLst>
      </pc:sldChg>
      <pc:sldChg chg="add">
        <pc:chgData name="舘下 智子" userId="62eb3422f1d344d3" providerId="LiveId" clId="{77E4B963-87B0-400D-93F0-F4763B02418C}" dt="2021-09-17T01:11:47.450" v="282"/>
        <pc:sldMkLst>
          <pc:docMk/>
          <pc:sldMk cId="2683577075" sldId="395"/>
        </pc:sldMkLst>
      </pc:sldChg>
      <pc:sldChg chg="add">
        <pc:chgData name="舘下 智子" userId="62eb3422f1d344d3" providerId="LiveId" clId="{77E4B963-87B0-400D-93F0-F4763B02418C}" dt="2021-09-17T00:11:56.394" v="119"/>
        <pc:sldMkLst>
          <pc:docMk/>
          <pc:sldMk cId="2347802478" sldId="396"/>
        </pc:sldMkLst>
      </pc:sldChg>
      <pc:sldChg chg="del">
        <pc:chgData name="舘下 智子" userId="62eb3422f1d344d3" providerId="LiveId" clId="{77E4B963-87B0-400D-93F0-F4763B02418C}" dt="2021-09-17T00:11:46.811" v="118" actId="2696"/>
        <pc:sldMkLst>
          <pc:docMk/>
          <pc:sldMk cId="2362848286" sldId="396"/>
        </pc:sldMkLst>
      </pc:sldChg>
      <pc:sldChg chg="add">
        <pc:chgData name="舘下 智子" userId="62eb3422f1d344d3" providerId="LiveId" clId="{77E4B963-87B0-400D-93F0-F4763B02418C}" dt="2021-09-17T01:30:30.090" v="352"/>
        <pc:sldMkLst>
          <pc:docMk/>
          <pc:sldMk cId="1643798190" sldId="397"/>
        </pc:sldMkLst>
      </pc:sldChg>
      <pc:sldChg chg="del">
        <pc:chgData name="舘下 智子" userId="62eb3422f1d344d3" providerId="LiveId" clId="{77E4B963-87B0-400D-93F0-F4763B02418C}" dt="2021-09-17T01:30:25.574" v="351" actId="2696"/>
        <pc:sldMkLst>
          <pc:docMk/>
          <pc:sldMk cId="2794607860" sldId="397"/>
        </pc:sldMkLst>
      </pc:sldChg>
      <pc:sldChg chg="del">
        <pc:chgData name="舘下 智子" userId="62eb3422f1d344d3" providerId="LiveId" clId="{77E4B963-87B0-400D-93F0-F4763B02418C}" dt="2021-09-17T00:56:14.606" v="249" actId="2696"/>
        <pc:sldMkLst>
          <pc:docMk/>
          <pc:sldMk cId="84117977" sldId="398"/>
        </pc:sldMkLst>
      </pc:sldChg>
      <pc:sldChg chg="add">
        <pc:chgData name="舘下 智子" userId="62eb3422f1d344d3" providerId="LiveId" clId="{77E4B963-87B0-400D-93F0-F4763B02418C}" dt="2021-09-17T00:56:25.200" v="250"/>
        <pc:sldMkLst>
          <pc:docMk/>
          <pc:sldMk cId="364977760" sldId="398"/>
        </pc:sldMkLst>
      </pc:sldChg>
      <pc:sldChg chg="add">
        <pc:chgData name="舘下 智子" userId="62eb3422f1d344d3" providerId="LiveId" clId="{77E4B963-87B0-400D-93F0-F4763B02418C}" dt="2021-09-16T23:55:13.050" v="77"/>
        <pc:sldMkLst>
          <pc:docMk/>
          <pc:sldMk cId="1350090446" sldId="399"/>
        </pc:sldMkLst>
      </pc:sldChg>
      <pc:sldChg chg="del">
        <pc:chgData name="舘下 智子" userId="62eb3422f1d344d3" providerId="LiveId" clId="{77E4B963-87B0-400D-93F0-F4763B02418C}" dt="2021-09-16T23:55:03.356" v="76" actId="2696"/>
        <pc:sldMkLst>
          <pc:docMk/>
          <pc:sldMk cId="3043001339" sldId="399"/>
        </pc:sldMkLst>
      </pc:sldChg>
      <pc:sldChg chg="del">
        <pc:chgData name="舘下 智子" userId="62eb3422f1d344d3" providerId="LiveId" clId="{77E4B963-87B0-400D-93F0-F4763B02418C}" dt="2021-09-17T01:32:19.352" v="365" actId="2696"/>
        <pc:sldMkLst>
          <pc:docMk/>
          <pc:sldMk cId="2216455573" sldId="400"/>
        </pc:sldMkLst>
      </pc:sldChg>
      <pc:sldChg chg="add">
        <pc:chgData name="舘下 智子" userId="62eb3422f1d344d3" providerId="LiveId" clId="{77E4B963-87B0-400D-93F0-F4763B02418C}" dt="2021-09-17T01:32:23.136" v="366"/>
        <pc:sldMkLst>
          <pc:docMk/>
          <pc:sldMk cId="3619856045" sldId="400"/>
        </pc:sldMkLst>
      </pc:sldChg>
      <pc:sldChg chg="add">
        <pc:chgData name="舘下 智子" userId="62eb3422f1d344d3" providerId="LiveId" clId="{77E4B963-87B0-400D-93F0-F4763B02418C}" dt="2021-09-17T00:11:27.866" v="117"/>
        <pc:sldMkLst>
          <pc:docMk/>
          <pc:sldMk cId="1512651380" sldId="401"/>
        </pc:sldMkLst>
      </pc:sldChg>
      <pc:sldChg chg="del">
        <pc:chgData name="舘下 智子" userId="62eb3422f1d344d3" providerId="LiveId" clId="{77E4B963-87B0-400D-93F0-F4763B02418C}" dt="2021-09-17T00:11:21.827" v="116" actId="2696"/>
        <pc:sldMkLst>
          <pc:docMk/>
          <pc:sldMk cId="1709995044" sldId="401"/>
        </pc:sldMkLst>
      </pc:sldChg>
      <pc:sldChg chg="del">
        <pc:chgData name="舘下 智子" userId="62eb3422f1d344d3" providerId="LiveId" clId="{77E4B963-87B0-400D-93F0-F4763B02418C}" dt="2021-09-16T23:26:54.934" v="8" actId="2696"/>
        <pc:sldMkLst>
          <pc:docMk/>
          <pc:sldMk cId="922885813" sldId="402"/>
        </pc:sldMkLst>
      </pc:sldChg>
      <pc:sldChg chg="add">
        <pc:chgData name="舘下 智子" userId="62eb3422f1d344d3" providerId="LiveId" clId="{77E4B963-87B0-400D-93F0-F4763B02418C}" dt="2021-09-16T23:27:06.658" v="9"/>
        <pc:sldMkLst>
          <pc:docMk/>
          <pc:sldMk cId="3529515567" sldId="402"/>
        </pc:sldMkLst>
      </pc:sldChg>
      <pc:sldChg chg="del">
        <pc:chgData name="舘下 智子" userId="62eb3422f1d344d3" providerId="LiveId" clId="{77E4B963-87B0-400D-93F0-F4763B02418C}" dt="2021-09-16T23:28:47.296" v="10" actId="2696"/>
        <pc:sldMkLst>
          <pc:docMk/>
          <pc:sldMk cId="1107340272" sldId="403"/>
        </pc:sldMkLst>
      </pc:sldChg>
      <pc:sldChg chg="add">
        <pc:chgData name="舘下 智子" userId="62eb3422f1d344d3" providerId="LiveId" clId="{77E4B963-87B0-400D-93F0-F4763B02418C}" dt="2021-09-16T23:28:52.471" v="11"/>
        <pc:sldMkLst>
          <pc:docMk/>
          <pc:sldMk cId="3739826628" sldId="403"/>
        </pc:sldMkLst>
      </pc:sldChg>
      <pc:sldChg chg="del">
        <pc:chgData name="舘下 智子" userId="62eb3422f1d344d3" providerId="LiveId" clId="{77E4B963-87B0-400D-93F0-F4763B02418C}" dt="2021-09-17T00:31:26.956" v="172" actId="2696"/>
        <pc:sldMkLst>
          <pc:docMk/>
          <pc:sldMk cId="1216497383" sldId="404"/>
        </pc:sldMkLst>
      </pc:sldChg>
      <pc:sldChg chg="add">
        <pc:chgData name="舘下 智子" userId="62eb3422f1d344d3" providerId="LiveId" clId="{77E4B963-87B0-400D-93F0-F4763B02418C}" dt="2021-09-17T00:31:29.775" v="173"/>
        <pc:sldMkLst>
          <pc:docMk/>
          <pc:sldMk cId="3217472168" sldId="404"/>
        </pc:sldMkLst>
      </pc:sldChg>
      <pc:sldChg chg="del">
        <pc:chgData name="舘下 智子" userId="62eb3422f1d344d3" providerId="LiveId" clId="{77E4B963-87B0-400D-93F0-F4763B02418C}" dt="2021-09-16T23:50:54.099" v="64" actId="2696"/>
        <pc:sldMkLst>
          <pc:docMk/>
          <pc:sldMk cId="2702473421" sldId="405"/>
        </pc:sldMkLst>
      </pc:sldChg>
      <pc:sldChg chg="add">
        <pc:chgData name="舘下 智子" userId="62eb3422f1d344d3" providerId="LiveId" clId="{77E4B963-87B0-400D-93F0-F4763B02418C}" dt="2021-09-16T23:51:01.192" v="65"/>
        <pc:sldMkLst>
          <pc:docMk/>
          <pc:sldMk cId="3170137931" sldId="405"/>
        </pc:sldMkLst>
      </pc:sldChg>
      <pc:sldChg chg="add">
        <pc:chgData name="舘下 智子" userId="62eb3422f1d344d3" providerId="LiveId" clId="{77E4B963-87B0-400D-93F0-F4763B02418C}" dt="2021-09-16T23:48:16.026" v="53"/>
        <pc:sldMkLst>
          <pc:docMk/>
          <pc:sldMk cId="396762489" sldId="406"/>
        </pc:sldMkLst>
      </pc:sldChg>
      <pc:sldChg chg="del">
        <pc:chgData name="舘下 智子" userId="62eb3422f1d344d3" providerId="LiveId" clId="{77E4B963-87B0-400D-93F0-F4763B02418C}" dt="2021-09-16T23:48:10.626" v="52" actId="2696"/>
        <pc:sldMkLst>
          <pc:docMk/>
          <pc:sldMk cId="3534875585" sldId="406"/>
        </pc:sldMkLst>
      </pc:sldChg>
      <pc:sldChg chg="del">
        <pc:chgData name="舘下 智子" userId="62eb3422f1d344d3" providerId="LiveId" clId="{77E4B963-87B0-400D-93F0-F4763B02418C}" dt="2021-09-17T00:16:53.129" v="132" actId="2696"/>
        <pc:sldMkLst>
          <pc:docMk/>
          <pc:sldMk cId="360112271" sldId="407"/>
        </pc:sldMkLst>
      </pc:sldChg>
      <pc:sldChg chg="add">
        <pc:chgData name="舘下 智子" userId="62eb3422f1d344d3" providerId="LiveId" clId="{77E4B963-87B0-400D-93F0-F4763B02418C}" dt="2021-09-17T00:17:00.117" v="133"/>
        <pc:sldMkLst>
          <pc:docMk/>
          <pc:sldMk cId="2563371848" sldId="407"/>
        </pc:sldMkLst>
      </pc:sldChg>
      <pc:sldChg chg="add">
        <pc:chgData name="舘下 智子" userId="62eb3422f1d344d3" providerId="LiveId" clId="{77E4B963-87B0-400D-93F0-F4763B02418C}" dt="2021-09-17T00:47:16.306" v="246"/>
        <pc:sldMkLst>
          <pc:docMk/>
          <pc:sldMk cId="569201408" sldId="408"/>
        </pc:sldMkLst>
      </pc:sldChg>
      <pc:sldChg chg="del">
        <pc:chgData name="舘下 智子" userId="62eb3422f1d344d3" providerId="LiveId" clId="{77E4B963-87B0-400D-93F0-F4763B02418C}" dt="2021-09-17T00:47:10.588" v="245" actId="2696"/>
        <pc:sldMkLst>
          <pc:docMk/>
          <pc:sldMk cId="1141070901" sldId="408"/>
        </pc:sldMkLst>
      </pc:sldChg>
      <pc:sldChg chg="del">
        <pc:chgData name="舘下 智子" userId="62eb3422f1d344d3" providerId="LiveId" clId="{77E4B963-87B0-400D-93F0-F4763B02418C}" dt="2021-09-17T01:18:10.089" v="305" actId="2696"/>
        <pc:sldMkLst>
          <pc:docMk/>
          <pc:sldMk cId="260668985" sldId="409"/>
        </pc:sldMkLst>
      </pc:sldChg>
      <pc:sldChg chg="add">
        <pc:chgData name="舘下 智子" userId="62eb3422f1d344d3" providerId="LiveId" clId="{77E4B963-87B0-400D-93F0-F4763B02418C}" dt="2021-09-17T01:18:18.488" v="306"/>
        <pc:sldMkLst>
          <pc:docMk/>
          <pc:sldMk cId="1919416140" sldId="409"/>
        </pc:sldMkLst>
      </pc:sldChg>
      <pc:sldChg chg="del">
        <pc:chgData name="舘下 智子" userId="62eb3422f1d344d3" providerId="LiveId" clId="{77E4B963-87B0-400D-93F0-F4763B02418C}" dt="2021-09-16T23:40:18.712" v="34" actId="2696"/>
        <pc:sldMkLst>
          <pc:docMk/>
          <pc:sldMk cId="2488184418" sldId="410"/>
        </pc:sldMkLst>
      </pc:sldChg>
      <pc:sldChg chg="add">
        <pc:chgData name="舘下 智子" userId="62eb3422f1d344d3" providerId="LiveId" clId="{77E4B963-87B0-400D-93F0-F4763B02418C}" dt="2021-09-16T23:40:28.346" v="35"/>
        <pc:sldMkLst>
          <pc:docMk/>
          <pc:sldMk cId="4032632085" sldId="410"/>
        </pc:sldMkLst>
      </pc:sldChg>
      <pc:sldChg chg="del">
        <pc:chgData name="舘下 智子" userId="62eb3422f1d344d3" providerId="LiveId" clId="{77E4B963-87B0-400D-93F0-F4763B02418C}" dt="2021-09-16T23:52:18.669" v="66" actId="2696"/>
        <pc:sldMkLst>
          <pc:docMk/>
          <pc:sldMk cId="640087129" sldId="413"/>
        </pc:sldMkLst>
      </pc:sldChg>
      <pc:sldChg chg="add">
        <pc:chgData name="舘下 智子" userId="62eb3422f1d344d3" providerId="LiveId" clId="{77E4B963-87B0-400D-93F0-F4763B02418C}" dt="2021-09-16T23:52:25.729" v="67"/>
        <pc:sldMkLst>
          <pc:docMk/>
          <pc:sldMk cId="3751971966" sldId="413"/>
        </pc:sldMkLst>
      </pc:sldChg>
      <pc:sldChg chg="add">
        <pc:chgData name="舘下 智子" userId="62eb3422f1d344d3" providerId="LiveId" clId="{77E4B963-87B0-400D-93F0-F4763B02418C}" dt="2021-09-17T00:11:13.087" v="115"/>
        <pc:sldMkLst>
          <pc:docMk/>
          <pc:sldMk cId="2438290527" sldId="414"/>
        </pc:sldMkLst>
      </pc:sldChg>
      <pc:sldChg chg="del">
        <pc:chgData name="舘下 智子" userId="62eb3422f1d344d3" providerId="LiveId" clId="{77E4B963-87B0-400D-93F0-F4763B02418C}" dt="2021-09-17T00:11:08.602" v="114" actId="2696"/>
        <pc:sldMkLst>
          <pc:docMk/>
          <pc:sldMk cId="2559646115" sldId="414"/>
        </pc:sldMkLst>
      </pc:sldChg>
      <pc:sldChg chg="del">
        <pc:chgData name="舘下 智子" userId="62eb3422f1d344d3" providerId="LiveId" clId="{77E4B963-87B0-400D-93F0-F4763B02418C}" dt="2021-09-17T00:34:36.604" v="186" actId="2696"/>
        <pc:sldMkLst>
          <pc:docMk/>
          <pc:sldMk cId="2305657675" sldId="416"/>
        </pc:sldMkLst>
      </pc:sldChg>
      <pc:sldChg chg="add">
        <pc:chgData name="舘下 智子" userId="62eb3422f1d344d3" providerId="LiveId" clId="{77E4B963-87B0-400D-93F0-F4763B02418C}" dt="2021-09-17T00:34:46.633" v="187"/>
        <pc:sldMkLst>
          <pc:docMk/>
          <pc:sldMk cId="2779323593" sldId="416"/>
        </pc:sldMkLst>
      </pc:sldChg>
      <pc:sldChg chg="del">
        <pc:chgData name="舘下 智子" userId="62eb3422f1d344d3" providerId="LiveId" clId="{77E4B963-87B0-400D-93F0-F4763B02418C}" dt="2021-09-17T01:16:25.777" v="297" actId="2696"/>
        <pc:sldMkLst>
          <pc:docMk/>
          <pc:sldMk cId="670915064" sldId="417"/>
        </pc:sldMkLst>
      </pc:sldChg>
      <pc:sldChg chg="add">
        <pc:chgData name="舘下 智子" userId="62eb3422f1d344d3" providerId="LiveId" clId="{77E4B963-87B0-400D-93F0-F4763B02418C}" dt="2021-09-17T01:16:34.043" v="298"/>
        <pc:sldMkLst>
          <pc:docMk/>
          <pc:sldMk cId="1463884512" sldId="417"/>
        </pc:sldMkLst>
      </pc:sldChg>
      <pc:sldChg chg="del">
        <pc:chgData name="舘下 智子" userId="62eb3422f1d344d3" providerId="LiveId" clId="{77E4B963-87B0-400D-93F0-F4763B02418C}" dt="2021-09-17T00:10:10.610" v="110" actId="2696"/>
        <pc:sldMkLst>
          <pc:docMk/>
          <pc:sldMk cId="1968541888" sldId="418"/>
        </pc:sldMkLst>
      </pc:sldChg>
      <pc:sldChg chg="add">
        <pc:chgData name="舘下 智子" userId="62eb3422f1d344d3" providerId="LiveId" clId="{77E4B963-87B0-400D-93F0-F4763B02418C}" dt="2021-09-17T00:10:21.621" v="111"/>
        <pc:sldMkLst>
          <pc:docMk/>
          <pc:sldMk cId="3025004507" sldId="418"/>
        </pc:sldMkLst>
      </pc:sldChg>
      <pc:sldChg chg="del">
        <pc:chgData name="舘下 智子" userId="62eb3422f1d344d3" providerId="LiveId" clId="{77E4B963-87B0-400D-93F0-F4763B02418C}" dt="2021-09-16T23:31:04.236" v="14" actId="2696"/>
        <pc:sldMkLst>
          <pc:docMk/>
          <pc:sldMk cId="515599081" sldId="419"/>
        </pc:sldMkLst>
      </pc:sldChg>
      <pc:sldChg chg="add">
        <pc:chgData name="舘下 智子" userId="62eb3422f1d344d3" providerId="LiveId" clId="{77E4B963-87B0-400D-93F0-F4763B02418C}" dt="2021-09-16T23:31:16.654" v="15"/>
        <pc:sldMkLst>
          <pc:docMk/>
          <pc:sldMk cId="3594259115" sldId="419"/>
        </pc:sldMkLst>
      </pc:sldChg>
      <pc:sldChg chg="del">
        <pc:chgData name="舘下 智子" userId="62eb3422f1d344d3" providerId="LiveId" clId="{77E4B963-87B0-400D-93F0-F4763B02418C}" dt="2021-09-17T01:08:26" v="267" actId="2696"/>
        <pc:sldMkLst>
          <pc:docMk/>
          <pc:sldMk cId="2340739774" sldId="420"/>
        </pc:sldMkLst>
      </pc:sldChg>
      <pc:sldChg chg="add">
        <pc:chgData name="舘下 智子" userId="62eb3422f1d344d3" providerId="LiveId" clId="{77E4B963-87B0-400D-93F0-F4763B02418C}" dt="2021-09-17T01:08:31.413" v="268"/>
        <pc:sldMkLst>
          <pc:docMk/>
          <pc:sldMk cId="2974677757" sldId="420"/>
        </pc:sldMkLst>
      </pc:sldChg>
      <pc:sldChg chg="del">
        <pc:chgData name="舘下 智子" userId="62eb3422f1d344d3" providerId="LiveId" clId="{77E4B963-87B0-400D-93F0-F4763B02418C}" dt="2021-09-17T01:00:46.093" v="265" actId="2696"/>
        <pc:sldMkLst>
          <pc:docMk/>
          <pc:sldMk cId="2485946044" sldId="421"/>
        </pc:sldMkLst>
      </pc:sldChg>
      <pc:sldChg chg="add">
        <pc:chgData name="舘下 智子" userId="62eb3422f1d344d3" providerId="LiveId" clId="{77E4B963-87B0-400D-93F0-F4763B02418C}" dt="2021-09-17T01:00:55.389" v="266"/>
        <pc:sldMkLst>
          <pc:docMk/>
          <pc:sldMk cId="2764081138" sldId="421"/>
        </pc:sldMkLst>
      </pc:sldChg>
      <pc:sldChg chg="add">
        <pc:chgData name="舘下 智子" userId="62eb3422f1d344d3" providerId="LiveId" clId="{77E4B963-87B0-400D-93F0-F4763B02418C}" dt="2021-09-17T01:20:23.868" v="312"/>
        <pc:sldMkLst>
          <pc:docMk/>
          <pc:sldMk cId="2096622928" sldId="422"/>
        </pc:sldMkLst>
      </pc:sldChg>
      <pc:sldChg chg="del">
        <pc:chgData name="舘下 智子" userId="62eb3422f1d344d3" providerId="LiveId" clId="{77E4B963-87B0-400D-93F0-F4763B02418C}" dt="2021-09-17T01:20:20.085" v="311" actId="2696"/>
        <pc:sldMkLst>
          <pc:docMk/>
          <pc:sldMk cId="2450139795" sldId="422"/>
        </pc:sldMkLst>
      </pc:sldChg>
      <pc:sldChg chg="add">
        <pc:chgData name="舘下 智子" userId="62eb3422f1d344d3" providerId="LiveId" clId="{77E4B963-87B0-400D-93F0-F4763B02418C}" dt="2021-09-17T00:33:51.298" v="183"/>
        <pc:sldMkLst>
          <pc:docMk/>
          <pc:sldMk cId="1274121651" sldId="423"/>
        </pc:sldMkLst>
      </pc:sldChg>
      <pc:sldChg chg="del">
        <pc:chgData name="舘下 智子" userId="62eb3422f1d344d3" providerId="LiveId" clId="{77E4B963-87B0-400D-93F0-F4763B02418C}" dt="2021-09-17T00:33:45.260" v="182" actId="2696"/>
        <pc:sldMkLst>
          <pc:docMk/>
          <pc:sldMk cId="4029294489" sldId="423"/>
        </pc:sldMkLst>
      </pc:sldChg>
      <pc:sldChg chg="add">
        <pc:chgData name="舘下 智子" userId="62eb3422f1d344d3" providerId="LiveId" clId="{77E4B963-87B0-400D-93F0-F4763B02418C}" dt="2021-09-17T01:31:35.188" v="358"/>
        <pc:sldMkLst>
          <pc:docMk/>
          <pc:sldMk cId="1869719569" sldId="424"/>
        </pc:sldMkLst>
      </pc:sldChg>
      <pc:sldChg chg="del">
        <pc:chgData name="舘下 智子" userId="62eb3422f1d344d3" providerId="LiveId" clId="{77E4B963-87B0-400D-93F0-F4763B02418C}" dt="2021-09-17T01:31:29.996" v="357" actId="2696"/>
        <pc:sldMkLst>
          <pc:docMk/>
          <pc:sldMk cId="2721603056" sldId="424"/>
        </pc:sldMkLst>
      </pc:sldChg>
      <pc:sldChg chg="del">
        <pc:chgData name="舘下 智子" userId="62eb3422f1d344d3" providerId="LiveId" clId="{77E4B963-87B0-400D-93F0-F4763B02418C}" dt="2021-09-17T00:33:24.434" v="180" actId="2696"/>
        <pc:sldMkLst>
          <pc:docMk/>
          <pc:sldMk cId="178788037" sldId="425"/>
        </pc:sldMkLst>
      </pc:sldChg>
      <pc:sldChg chg="add">
        <pc:chgData name="舘下 智子" userId="62eb3422f1d344d3" providerId="LiveId" clId="{77E4B963-87B0-400D-93F0-F4763B02418C}" dt="2021-09-17T00:33:32.351" v="181"/>
        <pc:sldMkLst>
          <pc:docMk/>
          <pc:sldMk cId="1663830703" sldId="425"/>
        </pc:sldMkLst>
      </pc:sldChg>
      <pc:sldChg chg="del">
        <pc:chgData name="舘下 智子" userId="62eb3422f1d344d3" providerId="LiveId" clId="{77E4B963-87B0-400D-93F0-F4763B02418C}" dt="2021-09-17T01:31:03.729" v="355" actId="2696"/>
        <pc:sldMkLst>
          <pc:docMk/>
          <pc:sldMk cId="828445866" sldId="426"/>
        </pc:sldMkLst>
      </pc:sldChg>
      <pc:sldChg chg="add">
        <pc:chgData name="舘下 智子" userId="62eb3422f1d344d3" providerId="LiveId" clId="{77E4B963-87B0-400D-93F0-F4763B02418C}" dt="2021-09-17T01:31:07.952" v="356"/>
        <pc:sldMkLst>
          <pc:docMk/>
          <pc:sldMk cId="3388219974" sldId="426"/>
        </pc:sldMkLst>
      </pc:sldChg>
      <pc:sldChg chg="add">
        <pc:chgData name="舘下 智子" userId="62eb3422f1d344d3" providerId="LiveId" clId="{77E4B963-87B0-400D-93F0-F4763B02418C}" dt="2021-09-17T00:30:52.910" v="169"/>
        <pc:sldMkLst>
          <pc:docMk/>
          <pc:sldMk cId="1840724344" sldId="427"/>
        </pc:sldMkLst>
      </pc:sldChg>
      <pc:sldChg chg="del">
        <pc:chgData name="舘下 智子" userId="62eb3422f1d344d3" providerId="LiveId" clId="{77E4B963-87B0-400D-93F0-F4763B02418C}" dt="2021-09-17T00:30:46.973" v="168" actId="2696"/>
        <pc:sldMkLst>
          <pc:docMk/>
          <pc:sldMk cId="1978486736" sldId="427"/>
        </pc:sldMkLst>
      </pc:sldChg>
      <pc:sldChg chg="add">
        <pc:chgData name="舘下 智子" userId="62eb3422f1d344d3" providerId="LiveId" clId="{77E4B963-87B0-400D-93F0-F4763B02418C}" dt="2021-09-17T00:59:41.251" v="262"/>
        <pc:sldMkLst>
          <pc:docMk/>
          <pc:sldMk cId="1326847075" sldId="428"/>
        </pc:sldMkLst>
      </pc:sldChg>
      <pc:sldChg chg="del">
        <pc:chgData name="舘下 智子" userId="62eb3422f1d344d3" providerId="LiveId" clId="{77E4B963-87B0-400D-93F0-F4763B02418C}" dt="2021-09-17T00:59:28.854" v="261" actId="2696"/>
        <pc:sldMkLst>
          <pc:docMk/>
          <pc:sldMk cId="1536503427" sldId="428"/>
        </pc:sldMkLst>
      </pc:sldChg>
      <pc:sldChg chg="del">
        <pc:chgData name="舘下 智子" userId="62eb3422f1d344d3" providerId="LiveId" clId="{77E4B963-87B0-400D-93F0-F4763B02418C}" dt="2021-09-17T00:21:29.576" v="148" actId="2696"/>
        <pc:sldMkLst>
          <pc:docMk/>
          <pc:sldMk cId="445939517" sldId="429"/>
        </pc:sldMkLst>
      </pc:sldChg>
      <pc:sldChg chg="add">
        <pc:chgData name="舘下 智子" userId="62eb3422f1d344d3" providerId="LiveId" clId="{77E4B963-87B0-400D-93F0-F4763B02418C}" dt="2021-09-17T00:21:37.432" v="149"/>
        <pc:sldMkLst>
          <pc:docMk/>
          <pc:sldMk cId="936958460" sldId="429"/>
        </pc:sldMkLst>
      </pc:sldChg>
      <pc:sldChg chg="add">
        <pc:chgData name="舘下 智子" userId="62eb3422f1d344d3" providerId="LiveId" clId="{77E4B963-87B0-400D-93F0-F4763B02418C}" dt="2021-09-17T01:33:00.648" v="370"/>
        <pc:sldMkLst>
          <pc:docMk/>
          <pc:sldMk cId="433270116" sldId="430"/>
        </pc:sldMkLst>
      </pc:sldChg>
      <pc:sldChg chg="del">
        <pc:chgData name="舘下 智子" userId="62eb3422f1d344d3" providerId="LiveId" clId="{77E4B963-87B0-400D-93F0-F4763B02418C}" dt="2021-09-17T01:32:51.730" v="369" actId="2696"/>
        <pc:sldMkLst>
          <pc:docMk/>
          <pc:sldMk cId="1857565570" sldId="430"/>
        </pc:sldMkLst>
      </pc:sldChg>
      <pc:sldChg chg="del">
        <pc:chgData name="舘下 智子" userId="62eb3422f1d344d3" providerId="LiveId" clId="{77E4B963-87B0-400D-93F0-F4763B02418C}" dt="2021-09-17T00:20:27.203" v="144" actId="2696"/>
        <pc:sldMkLst>
          <pc:docMk/>
          <pc:sldMk cId="1562800016" sldId="431"/>
        </pc:sldMkLst>
      </pc:sldChg>
      <pc:sldChg chg="add">
        <pc:chgData name="舘下 智子" userId="62eb3422f1d344d3" providerId="LiveId" clId="{77E4B963-87B0-400D-93F0-F4763B02418C}" dt="2021-09-17T00:20:33.915" v="145"/>
        <pc:sldMkLst>
          <pc:docMk/>
          <pc:sldMk cId="2253303512" sldId="431"/>
        </pc:sldMkLst>
      </pc:sldChg>
      <pc:sldChg chg="add">
        <pc:chgData name="舘下 智子" userId="62eb3422f1d344d3" providerId="LiveId" clId="{77E4B963-87B0-400D-93F0-F4763B02418C}" dt="2021-09-17T01:17:33.028" v="302"/>
        <pc:sldMkLst>
          <pc:docMk/>
          <pc:sldMk cId="219074713" sldId="432"/>
        </pc:sldMkLst>
      </pc:sldChg>
      <pc:sldChg chg="del">
        <pc:chgData name="舘下 智子" userId="62eb3422f1d344d3" providerId="LiveId" clId="{77E4B963-87B0-400D-93F0-F4763B02418C}" dt="2021-09-17T01:17:26.324" v="301" actId="2696"/>
        <pc:sldMkLst>
          <pc:docMk/>
          <pc:sldMk cId="2956356530" sldId="432"/>
        </pc:sldMkLst>
      </pc:sldChg>
      <pc:sldChg chg="add">
        <pc:chgData name="舘下 智子" userId="62eb3422f1d344d3" providerId="LiveId" clId="{77E4B963-87B0-400D-93F0-F4763B02418C}" dt="2021-09-16T23:59:03.621" v="85"/>
        <pc:sldMkLst>
          <pc:docMk/>
          <pc:sldMk cId="449786909" sldId="433"/>
        </pc:sldMkLst>
      </pc:sldChg>
      <pc:sldChg chg="del">
        <pc:chgData name="舘下 智子" userId="62eb3422f1d344d3" providerId="LiveId" clId="{77E4B963-87B0-400D-93F0-F4763B02418C}" dt="2021-09-16T23:58:56.860" v="84" actId="2696"/>
        <pc:sldMkLst>
          <pc:docMk/>
          <pc:sldMk cId="1988173846" sldId="433"/>
        </pc:sldMkLst>
      </pc:sldChg>
      <pc:sldChg chg="del">
        <pc:chgData name="舘下 智子" userId="62eb3422f1d344d3" providerId="LiveId" clId="{77E4B963-87B0-400D-93F0-F4763B02418C}" dt="2021-09-17T00:13:41.657" v="122" actId="2696"/>
        <pc:sldMkLst>
          <pc:docMk/>
          <pc:sldMk cId="1818833153" sldId="434"/>
        </pc:sldMkLst>
      </pc:sldChg>
      <pc:sldChg chg="add">
        <pc:chgData name="舘下 智子" userId="62eb3422f1d344d3" providerId="LiveId" clId="{77E4B963-87B0-400D-93F0-F4763B02418C}" dt="2021-09-17T00:13:50.829" v="123"/>
        <pc:sldMkLst>
          <pc:docMk/>
          <pc:sldMk cId="3396683548" sldId="434"/>
        </pc:sldMkLst>
      </pc:sldChg>
      <pc:sldChg chg="del">
        <pc:chgData name="舘下 智子" userId="62eb3422f1d344d3" providerId="LiveId" clId="{77E4B963-87B0-400D-93F0-F4763B02418C}" dt="2021-09-17T00:23:49.505" v="156" actId="2696"/>
        <pc:sldMkLst>
          <pc:docMk/>
          <pc:sldMk cId="2131769478" sldId="435"/>
        </pc:sldMkLst>
      </pc:sldChg>
      <pc:sldChg chg="add">
        <pc:chgData name="舘下 智子" userId="62eb3422f1d344d3" providerId="LiveId" clId="{77E4B963-87B0-400D-93F0-F4763B02418C}" dt="2021-09-17T00:23:58.840" v="157"/>
        <pc:sldMkLst>
          <pc:docMk/>
          <pc:sldMk cId="4151672760" sldId="435"/>
        </pc:sldMkLst>
      </pc:sldChg>
      <pc:sldChg chg="add">
        <pc:chgData name="舘下 智子" userId="62eb3422f1d344d3" providerId="LiveId" clId="{77E4B963-87B0-400D-93F0-F4763B02418C}" dt="2021-09-17T00:46:47.975" v="244"/>
        <pc:sldMkLst>
          <pc:docMk/>
          <pc:sldMk cId="331804750" sldId="438"/>
        </pc:sldMkLst>
      </pc:sldChg>
      <pc:sldChg chg="del">
        <pc:chgData name="舘下 智子" userId="62eb3422f1d344d3" providerId="LiveId" clId="{77E4B963-87B0-400D-93F0-F4763B02418C}" dt="2021-09-17T00:46:36.255" v="243" actId="2696"/>
        <pc:sldMkLst>
          <pc:docMk/>
          <pc:sldMk cId="1370267795" sldId="438"/>
        </pc:sldMkLst>
      </pc:sldChg>
      <pc:sldChg chg="del">
        <pc:chgData name="舘下 智子" userId="62eb3422f1d344d3" providerId="LiveId" clId="{77E4B963-87B0-400D-93F0-F4763B02418C}" dt="2021-09-17T00:11:46.811" v="118" actId="2696"/>
        <pc:sldMkLst>
          <pc:docMk/>
          <pc:sldMk cId="2508719747" sldId="439"/>
        </pc:sldMkLst>
      </pc:sldChg>
      <pc:sldChg chg="add">
        <pc:chgData name="舘下 智子" userId="62eb3422f1d344d3" providerId="LiveId" clId="{77E4B963-87B0-400D-93F0-F4763B02418C}" dt="2021-09-17T00:11:56.394" v="119"/>
        <pc:sldMkLst>
          <pc:docMk/>
          <pc:sldMk cId="3458862812" sldId="439"/>
        </pc:sldMkLst>
      </pc:sldChg>
      <pc:sldChg chg="del">
        <pc:chgData name="舘下 智子" userId="62eb3422f1d344d3" providerId="LiveId" clId="{77E4B963-87B0-400D-93F0-F4763B02418C}" dt="2021-09-17T00:14:56.140" v="126" actId="2696"/>
        <pc:sldMkLst>
          <pc:docMk/>
          <pc:sldMk cId="257988311" sldId="440"/>
        </pc:sldMkLst>
      </pc:sldChg>
      <pc:sldChg chg="add">
        <pc:chgData name="舘下 智子" userId="62eb3422f1d344d3" providerId="LiveId" clId="{77E4B963-87B0-400D-93F0-F4763B02418C}" dt="2021-09-17T00:15:02.453" v="127"/>
        <pc:sldMkLst>
          <pc:docMk/>
          <pc:sldMk cId="4195911910" sldId="440"/>
        </pc:sldMkLst>
      </pc:sldChg>
      <pc:sldChg chg="del">
        <pc:chgData name="舘下 智子" userId="62eb3422f1d344d3" providerId="LiveId" clId="{77E4B963-87B0-400D-93F0-F4763B02418C}" dt="2021-09-16T23:32:51.882" v="16" actId="2696"/>
        <pc:sldMkLst>
          <pc:docMk/>
          <pc:sldMk cId="3085046562" sldId="441"/>
        </pc:sldMkLst>
      </pc:sldChg>
      <pc:sldChg chg="add">
        <pc:chgData name="舘下 智子" userId="62eb3422f1d344d3" providerId="LiveId" clId="{77E4B963-87B0-400D-93F0-F4763B02418C}" dt="2021-09-16T23:32:55.011" v="17"/>
        <pc:sldMkLst>
          <pc:docMk/>
          <pc:sldMk cId="4158211544" sldId="441"/>
        </pc:sldMkLst>
      </pc:sldChg>
      <pc:sldChg chg="del">
        <pc:chgData name="舘下 智子" userId="62eb3422f1d344d3" providerId="LiveId" clId="{77E4B963-87B0-400D-93F0-F4763B02418C}" dt="2021-09-17T01:31:44.262" v="359" actId="2696"/>
        <pc:sldMkLst>
          <pc:docMk/>
          <pc:sldMk cId="65791671" sldId="443"/>
        </pc:sldMkLst>
      </pc:sldChg>
      <pc:sldChg chg="add del">
        <pc:chgData name="舘下 智子" userId="62eb3422f1d344d3" providerId="LiveId" clId="{77E4B963-87B0-400D-93F0-F4763B02418C}" dt="2021-09-17T01:32:03.547" v="362" actId="2696"/>
        <pc:sldMkLst>
          <pc:docMk/>
          <pc:sldMk cId="2654649837" sldId="443"/>
        </pc:sldMkLst>
      </pc:sldChg>
      <pc:sldChg chg="del">
        <pc:chgData name="舘下 智子" userId="62eb3422f1d344d3" providerId="LiveId" clId="{77E4B963-87B0-400D-93F0-F4763B02418C}" dt="2021-09-17T01:24:13.709" v="327" actId="2696"/>
        <pc:sldMkLst>
          <pc:docMk/>
          <pc:sldMk cId="1040640764" sldId="444"/>
        </pc:sldMkLst>
      </pc:sldChg>
      <pc:sldChg chg="add">
        <pc:chgData name="舘下 智子" userId="62eb3422f1d344d3" providerId="LiveId" clId="{77E4B963-87B0-400D-93F0-F4763B02418C}" dt="2021-09-17T01:24:22.593" v="328"/>
        <pc:sldMkLst>
          <pc:docMk/>
          <pc:sldMk cId="3194724732" sldId="444"/>
        </pc:sldMkLst>
      </pc:sldChg>
      <pc:sldChg chg="add">
        <pc:chgData name="舘下 智子" userId="62eb3422f1d344d3" providerId="LiveId" clId="{77E4B963-87B0-400D-93F0-F4763B02418C}" dt="2021-09-17T00:06:48.896" v="99"/>
        <pc:sldMkLst>
          <pc:docMk/>
          <pc:sldMk cId="1471194889" sldId="445"/>
        </pc:sldMkLst>
      </pc:sldChg>
      <pc:sldChg chg="del">
        <pc:chgData name="舘下 智子" userId="62eb3422f1d344d3" providerId="LiveId" clId="{77E4B963-87B0-400D-93F0-F4763B02418C}" dt="2021-09-17T00:06:40.919" v="98" actId="2696"/>
        <pc:sldMkLst>
          <pc:docMk/>
          <pc:sldMk cId="1670207266" sldId="445"/>
        </pc:sldMkLst>
      </pc:sldChg>
      <pc:sldChg chg="del">
        <pc:chgData name="舘下 智子" userId="62eb3422f1d344d3" providerId="LiveId" clId="{77E4B963-87B0-400D-93F0-F4763B02418C}" dt="2021-09-16T23:50:08.096" v="60" actId="2696"/>
        <pc:sldMkLst>
          <pc:docMk/>
          <pc:sldMk cId="3602834965" sldId="446"/>
        </pc:sldMkLst>
      </pc:sldChg>
      <pc:sldChg chg="add">
        <pc:chgData name="舘下 智子" userId="62eb3422f1d344d3" providerId="LiveId" clId="{77E4B963-87B0-400D-93F0-F4763B02418C}" dt="2021-09-16T23:50:17.380" v="61"/>
        <pc:sldMkLst>
          <pc:docMk/>
          <pc:sldMk cId="3971291286" sldId="446"/>
        </pc:sldMkLst>
      </pc:sldChg>
      <pc:sldChg chg="del">
        <pc:chgData name="舘下 智子" userId="62eb3422f1d344d3" providerId="LiveId" clId="{77E4B963-87B0-400D-93F0-F4763B02418C}" dt="2021-09-17T01:34:28.217" v="379" actId="2696"/>
        <pc:sldMkLst>
          <pc:docMk/>
          <pc:sldMk cId="2390920493" sldId="447"/>
        </pc:sldMkLst>
      </pc:sldChg>
      <pc:sldChg chg="add">
        <pc:chgData name="舘下 智子" userId="62eb3422f1d344d3" providerId="LiveId" clId="{77E4B963-87B0-400D-93F0-F4763B02418C}" dt="2021-09-17T01:34:32.166" v="380"/>
        <pc:sldMkLst>
          <pc:docMk/>
          <pc:sldMk cId="2993470013" sldId="447"/>
        </pc:sldMkLst>
      </pc:sldChg>
      <pc:sldChg chg="add">
        <pc:chgData name="舘下 智子" userId="62eb3422f1d344d3" providerId="LiveId" clId="{77E4B963-87B0-400D-93F0-F4763B02418C}" dt="2021-09-16T23:23:27.209" v="7"/>
        <pc:sldMkLst>
          <pc:docMk/>
          <pc:sldMk cId="3904840038" sldId="448"/>
        </pc:sldMkLst>
      </pc:sldChg>
      <pc:sldChg chg="del">
        <pc:chgData name="舘下 智子" userId="62eb3422f1d344d3" providerId="LiveId" clId="{77E4B963-87B0-400D-93F0-F4763B02418C}" dt="2021-09-16T23:23:22.417" v="6" actId="2696"/>
        <pc:sldMkLst>
          <pc:docMk/>
          <pc:sldMk cId="4224945830" sldId="448"/>
        </pc:sldMkLst>
      </pc:sldChg>
      <pc:sldChg chg="add del">
        <pc:chgData name="舘下 智子" userId="62eb3422f1d344d3" providerId="LiveId" clId="{77E4B963-87B0-400D-93F0-F4763B02418C}" dt="2021-09-17T00:07:51.598" v="104" actId="2696"/>
        <pc:sldMkLst>
          <pc:docMk/>
          <pc:sldMk cId="791058070" sldId="449"/>
        </pc:sldMkLst>
      </pc:sldChg>
      <pc:sldChg chg="add">
        <pc:chgData name="舘下 智子" userId="62eb3422f1d344d3" providerId="LiveId" clId="{77E4B963-87B0-400D-93F0-F4763B02418C}" dt="2021-09-17T00:07:53.990" v="105"/>
        <pc:sldMkLst>
          <pc:docMk/>
          <pc:sldMk cId="3114018243" sldId="449"/>
        </pc:sldMkLst>
      </pc:sldChg>
      <pc:sldChg chg="del">
        <pc:chgData name="舘下 智子" userId="62eb3422f1d344d3" providerId="LiveId" clId="{77E4B963-87B0-400D-93F0-F4763B02418C}" dt="2021-09-17T00:07:28.594" v="102" actId="2696"/>
        <pc:sldMkLst>
          <pc:docMk/>
          <pc:sldMk cId="3945010771" sldId="449"/>
        </pc:sldMkLst>
      </pc:sldChg>
      <pc:sldChg chg="del">
        <pc:chgData name="舘下 智子" userId="62eb3422f1d344d3" providerId="LiveId" clId="{77E4B963-87B0-400D-93F0-F4763B02418C}" dt="2021-09-17T01:33:30.082" v="373" actId="2696"/>
        <pc:sldMkLst>
          <pc:docMk/>
          <pc:sldMk cId="391555955" sldId="451"/>
        </pc:sldMkLst>
      </pc:sldChg>
      <pc:sldChg chg="add">
        <pc:chgData name="舘下 智子" userId="62eb3422f1d344d3" providerId="LiveId" clId="{77E4B963-87B0-400D-93F0-F4763B02418C}" dt="2021-09-17T01:33:41.509" v="374"/>
        <pc:sldMkLst>
          <pc:docMk/>
          <pc:sldMk cId="1250144557" sldId="451"/>
        </pc:sldMkLst>
      </pc:sldChg>
      <pc:sldChg chg="add">
        <pc:chgData name="舘下 智子" userId="62eb3422f1d344d3" providerId="LiveId" clId="{77E4B963-87B0-400D-93F0-F4763B02418C}" dt="2021-09-17T01:11:32.450" v="280"/>
        <pc:sldMkLst>
          <pc:docMk/>
          <pc:sldMk cId="1916569466" sldId="452"/>
        </pc:sldMkLst>
      </pc:sldChg>
      <pc:sldChg chg="del">
        <pc:chgData name="舘下 智子" userId="62eb3422f1d344d3" providerId="LiveId" clId="{77E4B963-87B0-400D-93F0-F4763B02418C}" dt="2021-09-17T01:11:23.069" v="279" actId="2696"/>
        <pc:sldMkLst>
          <pc:docMk/>
          <pc:sldMk cId="3858242693" sldId="452"/>
        </pc:sldMkLst>
      </pc:sldChg>
      <pc:sldChg chg="add">
        <pc:chgData name="舘下 智子" userId="62eb3422f1d344d3" providerId="LiveId" clId="{77E4B963-87B0-400D-93F0-F4763B02418C}" dt="2021-09-17T01:20:45.428" v="314"/>
        <pc:sldMkLst>
          <pc:docMk/>
          <pc:sldMk cId="1166539465" sldId="453"/>
        </pc:sldMkLst>
      </pc:sldChg>
      <pc:sldChg chg="del">
        <pc:chgData name="舘下 智子" userId="62eb3422f1d344d3" providerId="LiveId" clId="{77E4B963-87B0-400D-93F0-F4763B02418C}" dt="2021-09-17T01:20:36.241" v="313" actId="2696"/>
        <pc:sldMkLst>
          <pc:docMk/>
          <pc:sldMk cId="1821241716" sldId="453"/>
        </pc:sldMkLst>
      </pc:sldChg>
      <pc:sldChg chg="del">
        <pc:chgData name="舘下 智子" userId="62eb3422f1d344d3" providerId="LiveId" clId="{77E4B963-87B0-400D-93F0-F4763B02418C}" dt="2021-09-17T00:24:30.129" v="158" actId="2696"/>
        <pc:sldMkLst>
          <pc:docMk/>
          <pc:sldMk cId="1811198479" sldId="454"/>
        </pc:sldMkLst>
      </pc:sldChg>
      <pc:sldChg chg="add">
        <pc:chgData name="舘下 智子" userId="62eb3422f1d344d3" providerId="LiveId" clId="{77E4B963-87B0-400D-93F0-F4763B02418C}" dt="2021-09-17T00:24:43.046" v="159"/>
        <pc:sldMkLst>
          <pc:docMk/>
          <pc:sldMk cId="3432280918" sldId="454"/>
        </pc:sldMkLst>
      </pc:sldChg>
      <pc:sldChg chg="add">
        <pc:chgData name="舘下 智子" userId="62eb3422f1d344d3" providerId="LiveId" clId="{77E4B963-87B0-400D-93F0-F4763B02418C}" dt="2021-09-17T00:37:34.426" v="197"/>
        <pc:sldMkLst>
          <pc:docMk/>
          <pc:sldMk cId="160061733" sldId="455"/>
        </pc:sldMkLst>
      </pc:sldChg>
      <pc:sldChg chg="del">
        <pc:chgData name="舘下 智子" userId="62eb3422f1d344d3" providerId="LiveId" clId="{77E4B963-87B0-400D-93F0-F4763B02418C}" dt="2021-09-17T00:37:30.213" v="196" actId="2696"/>
        <pc:sldMkLst>
          <pc:docMk/>
          <pc:sldMk cId="358120094" sldId="455"/>
        </pc:sldMkLst>
      </pc:sldChg>
      <pc:sldChg chg="del">
        <pc:chgData name="舘下 智子" userId="62eb3422f1d344d3" providerId="LiveId" clId="{77E4B963-87B0-400D-93F0-F4763B02418C}" dt="2021-09-17T01:09:31.314" v="271" actId="2696"/>
        <pc:sldMkLst>
          <pc:docMk/>
          <pc:sldMk cId="603392997" sldId="456"/>
        </pc:sldMkLst>
      </pc:sldChg>
      <pc:sldChg chg="add">
        <pc:chgData name="舘下 智子" userId="62eb3422f1d344d3" providerId="LiveId" clId="{77E4B963-87B0-400D-93F0-F4763B02418C}" dt="2021-09-17T01:09:40.097" v="272"/>
        <pc:sldMkLst>
          <pc:docMk/>
          <pc:sldMk cId="1459504981" sldId="456"/>
        </pc:sldMkLst>
      </pc:sldChg>
      <pc:sldChg chg="add">
        <pc:chgData name="舘下 智子" userId="62eb3422f1d344d3" providerId="LiveId" clId="{77E4B963-87B0-400D-93F0-F4763B02418C}" dt="2021-09-16T23:56:36.945" v="81"/>
        <pc:sldMkLst>
          <pc:docMk/>
          <pc:sldMk cId="3969977684" sldId="458"/>
        </pc:sldMkLst>
      </pc:sldChg>
      <pc:sldChg chg="del">
        <pc:chgData name="舘下 智子" userId="62eb3422f1d344d3" providerId="LiveId" clId="{77E4B963-87B0-400D-93F0-F4763B02418C}" dt="2021-09-16T23:56:26.997" v="80" actId="2696"/>
        <pc:sldMkLst>
          <pc:docMk/>
          <pc:sldMk cId="4037296747" sldId="458"/>
        </pc:sldMkLst>
      </pc:sldChg>
      <pc:sldChg chg="add">
        <pc:chgData name="舘下 智子" userId="62eb3422f1d344d3" providerId="LiveId" clId="{77E4B963-87B0-400D-93F0-F4763B02418C}" dt="2021-09-17T01:13:20.909" v="286"/>
        <pc:sldMkLst>
          <pc:docMk/>
          <pc:sldMk cId="2160064261" sldId="459"/>
        </pc:sldMkLst>
      </pc:sldChg>
      <pc:sldChg chg="del">
        <pc:chgData name="舘下 智子" userId="62eb3422f1d344d3" providerId="LiveId" clId="{77E4B963-87B0-400D-93F0-F4763B02418C}" dt="2021-09-17T01:13:12.713" v="285" actId="2696"/>
        <pc:sldMkLst>
          <pc:docMk/>
          <pc:sldMk cId="3478783577" sldId="459"/>
        </pc:sldMkLst>
      </pc:sldChg>
      <pc:sldChg chg="add del">
        <pc:chgData name="舘下 智子" userId="62eb3422f1d344d3" providerId="LiveId" clId="{77E4B963-87B0-400D-93F0-F4763B02418C}" dt="2021-09-17T01:32:03.547" v="362" actId="2696"/>
        <pc:sldMkLst>
          <pc:docMk/>
          <pc:sldMk cId="3482870625" sldId="460"/>
        </pc:sldMkLst>
      </pc:sldChg>
      <pc:sldChg chg="del">
        <pc:chgData name="舘下 智子" userId="62eb3422f1d344d3" providerId="LiveId" clId="{77E4B963-87B0-400D-93F0-F4763B02418C}" dt="2021-09-16T23:39:28.149" v="32" actId="2696"/>
        <pc:sldMkLst>
          <pc:docMk/>
          <pc:sldMk cId="918242026" sldId="461"/>
        </pc:sldMkLst>
      </pc:sldChg>
      <pc:sldChg chg="add">
        <pc:chgData name="舘下 智子" userId="62eb3422f1d344d3" providerId="LiveId" clId="{77E4B963-87B0-400D-93F0-F4763B02418C}" dt="2021-09-16T23:39:34.847" v="33"/>
        <pc:sldMkLst>
          <pc:docMk/>
          <pc:sldMk cId="3849390590" sldId="461"/>
        </pc:sldMkLst>
      </pc:sldChg>
      <pc:sldChg chg="add">
        <pc:chgData name="舘下 智子" userId="62eb3422f1d344d3" providerId="LiveId" clId="{77E4B963-87B0-400D-93F0-F4763B02418C}" dt="2021-09-17T00:36:43.624" v="193"/>
        <pc:sldMkLst>
          <pc:docMk/>
          <pc:sldMk cId="1596087174" sldId="463"/>
        </pc:sldMkLst>
      </pc:sldChg>
      <pc:sldChg chg="del">
        <pc:chgData name="舘下 智子" userId="62eb3422f1d344d3" providerId="LiveId" clId="{77E4B963-87B0-400D-93F0-F4763B02418C}" dt="2021-09-17T00:36:35.201" v="192" actId="2696"/>
        <pc:sldMkLst>
          <pc:docMk/>
          <pc:sldMk cId="4177936316" sldId="463"/>
        </pc:sldMkLst>
      </pc:sldChg>
      <pc:sldChg chg="add">
        <pc:chgData name="舘下 智子" userId="62eb3422f1d344d3" providerId="LiveId" clId="{77E4B963-87B0-400D-93F0-F4763B02418C}" dt="2021-09-16T23:20:11.610" v="1"/>
        <pc:sldMkLst>
          <pc:docMk/>
          <pc:sldMk cId="2921963639" sldId="464"/>
        </pc:sldMkLst>
      </pc:sldChg>
      <pc:sldChg chg="del">
        <pc:chgData name="舘下 智子" userId="62eb3422f1d344d3" providerId="LiveId" clId="{77E4B963-87B0-400D-93F0-F4763B02418C}" dt="2021-09-16T23:20:06.172" v="0" actId="2696"/>
        <pc:sldMkLst>
          <pc:docMk/>
          <pc:sldMk cId="3431456172" sldId="464"/>
        </pc:sldMkLst>
      </pc:sldChg>
      <pc:sldChg chg="add">
        <pc:chgData name="舘下 智子" userId="62eb3422f1d344d3" providerId="LiveId" clId="{77E4B963-87B0-400D-93F0-F4763B02418C}" dt="2021-09-17T01:36:18.507" v="394"/>
        <pc:sldMkLst>
          <pc:docMk/>
          <pc:sldMk cId="1927552981" sldId="465"/>
        </pc:sldMkLst>
      </pc:sldChg>
      <pc:sldChg chg="del">
        <pc:chgData name="舘下 智子" userId="62eb3422f1d344d3" providerId="LiveId" clId="{77E4B963-87B0-400D-93F0-F4763B02418C}" dt="2021-09-17T01:36:14.631" v="393" actId="2696"/>
        <pc:sldMkLst>
          <pc:docMk/>
          <pc:sldMk cId="2638452885" sldId="465"/>
        </pc:sldMkLst>
      </pc:sldChg>
      <pc:sldChg chg="del">
        <pc:chgData name="舘下 智子" userId="62eb3422f1d344d3" providerId="LiveId" clId="{77E4B963-87B0-400D-93F0-F4763B02418C}" dt="2021-09-17T00:08:35.018" v="106" actId="2696"/>
        <pc:sldMkLst>
          <pc:docMk/>
          <pc:sldMk cId="1151686704" sldId="466"/>
        </pc:sldMkLst>
      </pc:sldChg>
      <pc:sldChg chg="add">
        <pc:chgData name="舘下 智子" userId="62eb3422f1d344d3" providerId="LiveId" clId="{77E4B963-87B0-400D-93F0-F4763B02418C}" dt="2021-09-17T00:08:43.330" v="107"/>
        <pc:sldMkLst>
          <pc:docMk/>
          <pc:sldMk cId="1662442971" sldId="466"/>
        </pc:sldMkLst>
      </pc:sldChg>
      <pc:sldChg chg="add">
        <pc:chgData name="舘下 智子" userId="62eb3422f1d344d3" providerId="LiveId" clId="{77E4B963-87B0-400D-93F0-F4763B02418C}" dt="2021-09-17T00:25:50.143" v="161"/>
        <pc:sldMkLst>
          <pc:docMk/>
          <pc:sldMk cId="2391064365" sldId="467"/>
        </pc:sldMkLst>
      </pc:sldChg>
      <pc:sldChg chg="del">
        <pc:chgData name="舘下 智子" userId="62eb3422f1d344d3" providerId="LiveId" clId="{77E4B963-87B0-400D-93F0-F4763B02418C}" dt="2021-09-17T00:25:41.427" v="160" actId="2696"/>
        <pc:sldMkLst>
          <pc:docMk/>
          <pc:sldMk cId="3482762600" sldId="467"/>
        </pc:sldMkLst>
      </pc:sldChg>
      <pc:sldChg chg="add">
        <pc:chgData name="舘下 智子" userId="62eb3422f1d344d3" providerId="LiveId" clId="{77E4B963-87B0-400D-93F0-F4763B02418C}" dt="2021-09-17T01:11:05.431" v="278"/>
        <pc:sldMkLst>
          <pc:docMk/>
          <pc:sldMk cId="1290903448" sldId="468"/>
        </pc:sldMkLst>
      </pc:sldChg>
      <pc:sldChg chg="del">
        <pc:chgData name="舘下 智子" userId="62eb3422f1d344d3" providerId="LiveId" clId="{77E4B963-87B0-400D-93F0-F4763B02418C}" dt="2021-09-17T01:10:57.274" v="277" actId="2696"/>
        <pc:sldMkLst>
          <pc:docMk/>
          <pc:sldMk cId="1372696426" sldId="468"/>
        </pc:sldMkLst>
      </pc:sldChg>
      <pc:sldChg chg="del">
        <pc:chgData name="舘下 智子" userId="62eb3422f1d344d3" providerId="LiveId" clId="{77E4B963-87B0-400D-93F0-F4763B02418C}" dt="2021-09-17T01:29:31.454" v="345" actId="2696"/>
        <pc:sldMkLst>
          <pc:docMk/>
          <pc:sldMk cId="1429252883" sldId="469"/>
        </pc:sldMkLst>
      </pc:sldChg>
      <pc:sldChg chg="add">
        <pc:chgData name="舘下 智子" userId="62eb3422f1d344d3" providerId="LiveId" clId="{77E4B963-87B0-400D-93F0-F4763B02418C}" dt="2021-09-17T01:29:35.146" v="346"/>
        <pc:sldMkLst>
          <pc:docMk/>
          <pc:sldMk cId="3029436351" sldId="469"/>
        </pc:sldMkLst>
      </pc:sldChg>
      <pc:sldChg chg="add">
        <pc:chgData name="舘下 智子" userId="62eb3422f1d344d3" providerId="LiveId" clId="{77E4B963-87B0-400D-93F0-F4763B02418C}" dt="2021-09-17T01:29:54.777" v="348"/>
        <pc:sldMkLst>
          <pc:docMk/>
          <pc:sldMk cId="1294091058" sldId="470"/>
        </pc:sldMkLst>
      </pc:sldChg>
      <pc:sldChg chg="del">
        <pc:chgData name="舘下 智子" userId="62eb3422f1d344d3" providerId="LiveId" clId="{77E4B963-87B0-400D-93F0-F4763B02418C}" dt="2021-09-17T01:29:49.032" v="347" actId="2696"/>
        <pc:sldMkLst>
          <pc:docMk/>
          <pc:sldMk cId="3793239856" sldId="470"/>
        </pc:sldMkLst>
      </pc:sldChg>
      <pc:sldChg chg="add">
        <pc:chgData name="舘下 智子" userId="62eb3422f1d344d3" providerId="LiveId" clId="{77E4B963-87B0-400D-93F0-F4763B02418C}" dt="2021-09-17T00:32:05.245" v="177"/>
        <pc:sldMkLst>
          <pc:docMk/>
          <pc:sldMk cId="678458491" sldId="471"/>
        </pc:sldMkLst>
      </pc:sldChg>
      <pc:sldChg chg="del">
        <pc:chgData name="舘下 智子" userId="62eb3422f1d344d3" providerId="LiveId" clId="{77E4B963-87B0-400D-93F0-F4763B02418C}" dt="2021-09-17T00:31:58.581" v="176" actId="2696"/>
        <pc:sldMkLst>
          <pc:docMk/>
          <pc:sldMk cId="3957266806" sldId="471"/>
        </pc:sldMkLst>
      </pc:sldChg>
      <pc:sldChg chg="add">
        <pc:chgData name="舘下 智子" userId="62eb3422f1d344d3" providerId="LiveId" clId="{77E4B963-87B0-400D-93F0-F4763B02418C}" dt="2021-09-17T00:18:01.274" v="137"/>
        <pc:sldMkLst>
          <pc:docMk/>
          <pc:sldMk cId="1924991254" sldId="472"/>
        </pc:sldMkLst>
      </pc:sldChg>
      <pc:sldChg chg="del">
        <pc:chgData name="舘下 智子" userId="62eb3422f1d344d3" providerId="LiveId" clId="{77E4B963-87B0-400D-93F0-F4763B02418C}" dt="2021-09-17T00:17:51.726" v="136" actId="2696"/>
        <pc:sldMkLst>
          <pc:docMk/>
          <pc:sldMk cId="3927251014" sldId="472"/>
        </pc:sldMkLst>
      </pc:sldChg>
      <pc:sldChg chg="del">
        <pc:chgData name="舘下 智子" userId="62eb3422f1d344d3" providerId="LiveId" clId="{77E4B963-87B0-400D-93F0-F4763B02418C}" dt="2021-09-17T00:22:59.097" v="152" actId="2696"/>
        <pc:sldMkLst>
          <pc:docMk/>
          <pc:sldMk cId="1674506888" sldId="473"/>
        </pc:sldMkLst>
      </pc:sldChg>
      <pc:sldChg chg="add">
        <pc:chgData name="舘下 智子" userId="62eb3422f1d344d3" providerId="LiveId" clId="{77E4B963-87B0-400D-93F0-F4763B02418C}" dt="2021-09-17T00:23:09.385" v="153"/>
        <pc:sldMkLst>
          <pc:docMk/>
          <pc:sldMk cId="3169644145" sldId="473"/>
        </pc:sldMkLst>
      </pc:sldChg>
      <pc:sldChg chg="add">
        <pc:chgData name="舘下 智子" userId="62eb3422f1d344d3" providerId="LiveId" clId="{77E4B963-87B0-400D-93F0-F4763B02418C}" dt="2021-09-16T23:53:36.386" v="69"/>
        <pc:sldMkLst>
          <pc:docMk/>
          <pc:sldMk cId="330018525" sldId="474"/>
        </pc:sldMkLst>
      </pc:sldChg>
      <pc:sldChg chg="del">
        <pc:chgData name="舘下 智子" userId="62eb3422f1d344d3" providerId="LiveId" clId="{77E4B963-87B0-400D-93F0-F4763B02418C}" dt="2021-09-16T23:53:26.199" v="68" actId="2696"/>
        <pc:sldMkLst>
          <pc:docMk/>
          <pc:sldMk cId="3033712066" sldId="474"/>
        </pc:sldMkLst>
      </pc:sldChg>
      <pc:sldChg chg="del">
        <pc:chgData name="舘下 智子" userId="62eb3422f1d344d3" providerId="LiveId" clId="{77E4B963-87B0-400D-93F0-F4763B02418C}" dt="2021-09-17T01:10:06.026" v="273" actId="2696"/>
        <pc:sldMkLst>
          <pc:docMk/>
          <pc:sldMk cId="1932366439" sldId="476"/>
        </pc:sldMkLst>
      </pc:sldChg>
      <pc:sldChg chg="add">
        <pc:chgData name="舘下 智子" userId="62eb3422f1d344d3" providerId="LiveId" clId="{77E4B963-87B0-400D-93F0-F4763B02418C}" dt="2021-09-17T01:10:13.807" v="274"/>
        <pc:sldMkLst>
          <pc:docMk/>
          <pc:sldMk cId="1973771536" sldId="476"/>
        </pc:sldMkLst>
      </pc:sldChg>
      <pc:sldChg chg="add">
        <pc:chgData name="舘下 智子" userId="62eb3422f1d344d3" providerId="LiveId" clId="{77E4B963-87B0-400D-93F0-F4763B02418C}" dt="2021-09-17T01:29:23.819" v="344"/>
        <pc:sldMkLst>
          <pc:docMk/>
          <pc:sldMk cId="2207182012" sldId="477"/>
        </pc:sldMkLst>
      </pc:sldChg>
      <pc:sldChg chg="del">
        <pc:chgData name="舘下 智子" userId="62eb3422f1d344d3" providerId="LiveId" clId="{77E4B963-87B0-400D-93F0-F4763B02418C}" dt="2021-09-17T01:29:19.968" v="343" actId="2696"/>
        <pc:sldMkLst>
          <pc:docMk/>
          <pc:sldMk cId="4026825230" sldId="477"/>
        </pc:sldMkLst>
      </pc:sldChg>
      <pc:sldChg chg="del">
        <pc:chgData name="舘下 智子" userId="62eb3422f1d344d3" providerId="LiveId" clId="{77E4B963-87B0-400D-93F0-F4763B02418C}" dt="2021-09-17T01:27:29.974" v="333" actId="2696"/>
        <pc:sldMkLst>
          <pc:docMk/>
          <pc:sldMk cId="346786024" sldId="478"/>
        </pc:sldMkLst>
      </pc:sldChg>
      <pc:sldChg chg="add">
        <pc:chgData name="舘下 智子" userId="62eb3422f1d344d3" providerId="LiveId" clId="{77E4B963-87B0-400D-93F0-F4763B02418C}" dt="2021-09-17T01:27:35.141" v="334"/>
        <pc:sldMkLst>
          <pc:docMk/>
          <pc:sldMk cId="500877524" sldId="478"/>
        </pc:sldMkLst>
      </pc:sldChg>
      <pc:sldChg chg="del">
        <pc:chgData name="舘下 智子" userId="62eb3422f1d344d3" providerId="LiveId" clId="{77E4B963-87B0-400D-93F0-F4763B02418C}" dt="2021-09-17T01:14:19.733" v="289" actId="2696"/>
        <pc:sldMkLst>
          <pc:docMk/>
          <pc:sldMk cId="3518709462" sldId="480"/>
        </pc:sldMkLst>
      </pc:sldChg>
      <pc:sldChg chg="add">
        <pc:chgData name="舘下 智子" userId="62eb3422f1d344d3" providerId="LiveId" clId="{77E4B963-87B0-400D-93F0-F4763B02418C}" dt="2021-09-17T01:14:26.905" v="290"/>
        <pc:sldMkLst>
          <pc:docMk/>
          <pc:sldMk cId="3969309913" sldId="480"/>
        </pc:sldMkLst>
      </pc:sldChg>
      <pc:sldChg chg="add">
        <pc:chgData name="舘下 智子" userId="62eb3422f1d344d3" providerId="LiveId" clId="{77E4B963-87B0-400D-93F0-F4763B02418C}" dt="2021-09-17T00:16:18.378" v="131"/>
        <pc:sldMkLst>
          <pc:docMk/>
          <pc:sldMk cId="641351740" sldId="481"/>
        </pc:sldMkLst>
      </pc:sldChg>
      <pc:sldChg chg="del">
        <pc:chgData name="舘下 智子" userId="62eb3422f1d344d3" providerId="LiveId" clId="{77E4B963-87B0-400D-93F0-F4763B02418C}" dt="2021-09-17T00:16:08.230" v="130" actId="2696"/>
        <pc:sldMkLst>
          <pc:docMk/>
          <pc:sldMk cId="3654638776" sldId="481"/>
        </pc:sldMkLst>
      </pc:sldChg>
      <pc:sldChg chg="add">
        <pc:chgData name="舘下 智子" userId="62eb3422f1d344d3" providerId="LiveId" clId="{77E4B963-87B0-400D-93F0-F4763B02418C}" dt="2021-09-16T23:41:44.969" v="37"/>
        <pc:sldMkLst>
          <pc:docMk/>
          <pc:sldMk cId="453162313" sldId="482"/>
        </pc:sldMkLst>
      </pc:sldChg>
      <pc:sldChg chg="del">
        <pc:chgData name="舘下 智子" userId="62eb3422f1d344d3" providerId="LiveId" clId="{77E4B963-87B0-400D-93F0-F4763B02418C}" dt="2021-09-16T23:41:37.690" v="36" actId="2696"/>
        <pc:sldMkLst>
          <pc:docMk/>
          <pc:sldMk cId="3180345193" sldId="482"/>
        </pc:sldMkLst>
      </pc:sldChg>
      <pc:sldChg chg="del">
        <pc:chgData name="舘下 智子" userId="62eb3422f1d344d3" providerId="LiveId" clId="{77E4B963-87B0-400D-93F0-F4763B02418C}" dt="2021-09-16T23:36:47.037" v="24" actId="2696"/>
        <pc:sldMkLst>
          <pc:docMk/>
          <pc:sldMk cId="1640900961" sldId="483"/>
        </pc:sldMkLst>
      </pc:sldChg>
      <pc:sldChg chg="add">
        <pc:chgData name="舘下 智子" userId="62eb3422f1d344d3" providerId="LiveId" clId="{77E4B963-87B0-400D-93F0-F4763B02418C}" dt="2021-09-16T23:36:54.771" v="25"/>
        <pc:sldMkLst>
          <pc:docMk/>
          <pc:sldMk cId="2137775897" sldId="483"/>
        </pc:sldMkLst>
      </pc:sldChg>
      <pc:sldChg chg="del">
        <pc:chgData name="舘下 智子" userId="62eb3422f1d344d3" providerId="LiveId" clId="{77E4B963-87B0-400D-93F0-F4763B02418C}" dt="2021-09-17T00:38:59.419" v="202" actId="2696"/>
        <pc:sldMkLst>
          <pc:docMk/>
          <pc:sldMk cId="335141177" sldId="484"/>
        </pc:sldMkLst>
      </pc:sldChg>
      <pc:sldChg chg="add">
        <pc:chgData name="舘下 智子" userId="62eb3422f1d344d3" providerId="LiveId" clId="{77E4B963-87B0-400D-93F0-F4763B02418C}" dt="2021-09-17T00:39:06.670" v="203"/>
        <pc:sldMkLst>
          <pc:docMk/>
          <pc:sldMk cId="3933819783" sldId="484"/>
        </pc:sldMkLst>
      </pc:sldChg>
      <pc:sldChg chg="del">
        <pc:chgData name="舘下 智子" userId="62eb3422f1d344d3" providerId="LiveId" clId="{77E4B963-87B0-400D-93F0-F4763B02418C}" dt="2021-09-17T00:23:24.609" v="154" actId="2696"/>
        <pc:sldMkLst>
          <pc:docMk/>
          <pc:sldMk cId="83078499" sldId="485"/>
        </pc:sldMkLst>
      </pc:sldChg>
      <pc:sldChg chg="add">
        <pc:chgData name="舘下 智子" userId="62eb3422f1d344d3" providerId="LiveId" clId="{77E4B963-87B0-400D-93F0-F4763B02418C}" dt="2021-09-17T00:23:33.719" v="155"/>
        <pc:sldMkLst>
          <pc:docMk/>
          <pc:sldMk cId="548219795" sldId="485"/>
        </pc:sldMkLst>
      </pc:sldChg>
      <pc:sldChg chg="add">
        <pc:chgData name="舘下 智子" userId="62eb3422f1d344d3" providerId="LiveId" clId="{77E4B963-87B0-400D-93F0-F4763B02418C}" dt="2021-09-17T00:30:06.891" v="167"/>
        <pc:sldMkLst>
          <pc:docMk/>
          <pc:sldMk cId="768562859" sldId="486"/>
        </pc:sldMkLst>
      </pc:sldChg>
      <pc:sldChg chg="del">
        <pc:chgData name="舘下 智子" userId="62eb3422f1d344d3" providerId="LiveId" clId="{77E4B963-87B0-400D-93F0-F4763B02418C}" dt="2021-09-17T00:29:59.169" v="166" actId="2696"/>
        <pc:sldMkLst>
          <pc:docMk/>
          <pc:sldMk cId="1731770693" sldId="486"/>
        </pc:sldMkLst>
      </pc:sldChg>
      <pc:sldChg chg="add">
        <pc:chgData name="舘下 智子" userId="62eb3422f1d344d3" providerId="LiveId" clId="{77E4B963-87B0-400D-93F0-F4763B02418C}" dt="2021-09-17T01:00:28.058" v="264"/>
        <pc:sldMkLst>
          <pc:docMk/>
          <pc:sldMk cId="2694850329" sldId="487"/>
        </pc:sldMkLst>
      </pc:sldChg>
      <pc:sldChg chg="del">
        <pc:chgData name="舘下 智子" userId="62eb3422f1d344d3" providerId="LiveId" clId="{77E4B963-87B0-400D-93F0-F4763B02418C}" dt="2021-09-17T01:00:19.706" v="263" actId="2696"/>
        <pc:sldMkLst>
          <pc:docMk/>
          <pc:sldMk cId="3551894340" sldId="487"/>
        </pc:sldMkLst>
      </pc:sldChg>
      <pc:sldChg chg="add">
        <pc:chgData name="舘下 智子" userId="62eb3422f1d344d3" providerId="LiveId" clId="{77E4B963-87B0-400D-93F0-F4763B02418C}" dt="2021-09-17T01:28:35.911" v="338"/>
        <pc:sldMkLst>
          <pc:docMk/>
          <pc:sldMk cId="539907887" sldId="488"/>
        </pc:sldMkLst>
      </pc:sldChg>
      <pc:sldChg chg="del">
        <pc:chgData name="舘下 智子" userId="62eb3422f1d344d3" providerId="LiveId" clId="{77E4B963-87B0-400D-93F0-F4763B02418C}" dt="2021-09-17T01:28:28.961" v="337" actId="2696"/>
        <pc:sldMkLst>
          <pc:docMk/>
          <pc:sldMk cId="848850654" sldId="488"/>
        </pc:sldMkLst>
      </pc:sldChg>
      <pc:sldChg chg="del">
        <pc:chgData name="舘下 智子" userId="62eb3422f1d344d3" providerId="LiveId" clId="{77E4B963-87B0-400D-93F0-F4763B02418C}" dt="2021-09-16T23:48:31.348" v="54" actId="2696"/>
        <pc:sldMkLst>
          <pc:docMk/>
          <pc:sldMk cId="1098386615" sldId="489"/>
        </pc:sldMkLst>
      </pc:sldChg>
      <pc:sldChg chg="add">
        <pc:chgData name="舘下 智子" userId="62eb3422f1d344d3" providerId="LiveId" clId="{77E4B963-87B0-400D-93F0-F4763B02418C}" dt="2021-09-16T23:48:37.337" v="55"/>
        <pc:sldMkLst>
          <pc:docMk/>
          <pc:sldMk cId="1669447389" sldId="489"/>
        </pc:sldMkLst>
      </pc:sldChg>
      <pc:sldChg chg="del">
        <pc:chgData name="舘下 智子" userId="62eb3422f1d344d3" providerId="LiveId" clId="{77E4B963-87B0-400D-93F0-F4763B02418C}" dt="2021-09-17T01:35:44.648" v="389" actId="2696"/>
        <pc:sldMkLst>
          <pc:docMk/>
          <pc:sldMk cId="614895153" sldId="490"/>
        </pc:sldMkLst>
      </pc:sldChg>
      <pc:sldChg chg="add">
        <pc:chgData name="舘下 智子" userId="62eb3422f1d344d3" providerId="LiveId" clId="{77E4B963-87B0-400D-93F0-F4763B02418C}" dt="2021-09-17T01:35:52.543" v="390"/>
        <pc:sldMkLst>
          <pc:docMk/>
          <pc:sldMk cId="3840141806" sldId="490"/>
        </pc:sldMkLst>
      </pc:sldChg>
      <pc:sldChg chg="del">
        <pc:chgData name="舘下 智子" userId="62eb3422f1d344d3" providerId="LiveId" clId="{77E4B963-87B0-400D-93F0-F4763B02418C}" dt="2021-09-17T00:19:53.574" v="142" actId="2696"/>
        <pc:sldMkLst>
          <pc:docMk/>
          <pc:sldMk cId="2528316011" sldId="491"/>
        </pc:sldMkLst>
      </pc:sldChg>
      <pc:sldChg chg="add">
        <pc:chgData name="舘下 智子" userId="62eb3422f1d344d3" providerId="LiveId" clId="{77E4B963-87B0-400D-93F0-F4763B02418C}" dt="2021-09-17T00:20:01.555" v="143"/>
        <pc:sldMkLst>
          <pc:docMk/>
          <pc:sldMk cId="4246535672" sldId="491"/>
        </pc:sldMkLst>
      </pc:sldChg>
      <pc:sldChg chg="del">
        <pc:chgData name="舘下 智子" userId="62eb3422f1d344d3" providerId="LiveId" clId="{77E4B963-87B0-400D-93F0-F4763B02418C}" dt="2021-09-16T23:46:23.366" v="48" actId="2696"/>
        <pc:sldMkLst>
          <pc:docMk/>
          <pc:sldMk cId="1425303406" sldId="492"/>
        </pc:sldMkLst>
      </pc:sldChg>
      <pc:sldChg chg="add">
        <pc:chgData name="舘下 智子" userId="62eb3422f1d344d3" providerId="LiveId" clId="{77E4B963-87B0-400D-93F0-F4763B02418C}" dt="2021-09-16T23:46:29.141" v="49"/>
        <pc:sldMkLst>
          <pc:docMk/>
          <pc:sldMk cId="3433999388" sldId="492"/>
        </pc:sldMkLst>
      </pc:sldChg>
      <pc:sldChg chg="del">
        <pc:chgData name="舘下 智子" userId="62eb3422f1d344d3" providerId="LiveId" clId="{77E4B963-87B0-400D-93F0-F4763B02418C}" dt="2021-09-16T23:42:23.571" v="38" actId="2696"/>
        <pc:sldMkLst>
          <pc:docMk/>
          <pc:sldMk cId="1752268421" sldId="493"/>
        </pc:sldMkLst>
      </pc:sldChg>
      <pc:sldChg chg="add">
        <pc:chgData name="舘下 智子" userId="62eb3422f1d344d3" providerId="LiveId" clId="{77E4B963-87B0-400D-93F0-F4763B02418C}" dt="2021-09-16T23:42:31.215" v="39"/>
        <pc:sldMkLst>
          <pc:docMk/>
          <pc:sldMk cId="3664259500" sldId="493"/>
        </pc:sldMkLst>
      </pc:sldChg>
      <pc:sldChg chg="add">
        <pc:chgData name="舘下 智子" userId="62eb3422f1d344d3" providerId="LiveId" clId="{77E4B963-87B0-400D-93F0-F4763B02418C}" dt="2021-09-17T01:35:07.957" v="384"/>
        <pc:sldMkLst>
          <pc:docMk/>
          <pc:sldMk cId="3871347328" sldId="494"/>
        </pc:sldMkLst>
      </pc:sldChg>
      <pc:sldChg chg="del">
        <pc:chgData name="舘下 智子" userId="62eb3422f1d344d3" providerId="LiveId" clId="{77E4B963-87B0-400D-93F0-F4763B02418C}" dt="2021-09-17T01:35:00.301" v="383" actId="2696"/>
        <pc:sldMkLst>
          <pc:docMk/>
          <pc:sldMk cId="4286156226" sldId="494"/>
        </pc:sldMkLst>
      </pc:sldChg>
      <pc:sldChg chg="del">
        <pc:chgData name="舘下 智子" userId="62eb3422f1d344d3" providerId="LiveId" clId="{77E4B963-87B0-400D-93F0-F4763B02418C}" dt="2021-09-17T00:35:43.179" v="190" actId="2696"/>
        <pc:sldMkLst>
          <pc:docMk/>
          <pc:sldMk cId="1327333370" sldId="495"/>
        </pc:sldMkLst>
      </pc:sldChg>
      <pc:sldChg chg="add">
        <pc:chgData name="舘下 智子" userId="62eb3422f1d344d3" providerId="LiveId" clId="{77E4B963-87B0-400D-93F0-F4763B02418C}" dt="2021-09-17T00:35:50.261" v="191"/>
        <pc:sldMkLst>
          <pc:docMk/>
          <pc:sldMk cId="2014205449" sldId="495"/>
        </pc:sldMkLst>
      </pc:sldChg>
      <pc:sldChg chg="del">
        <pc:chgData name="舘下 智子" userId="62eb3422f1d344d3" providerId="LiveId" clId="{77E4B963-87B0-400D-93F0-F4763B02418C}" dt="2021-09-17T00:35:13.231" v="188" actId="2696"/>
        <pc:sldMkLst>
          <pc:docMk/>
          <pc:sldMk cId="2489170902" sldId="496"/>
        </pc:sldMkLst>
      </pc:sldChg>
      <pc:sldChg chg="add">
        <pc:chgData name="舘下 智子" userId="62eb3422f1d344d3" providerId="LiveId" clId="{77E4B963-87B0-400D-93F0-F4763B02418C}" dt="2021-09-17T00:35:27.204" v="189"/>
        <pc:sldMkLst>
          <pc:docMk/>
          <pc:sldMk cId="3268347582" sldId="496"/>
        </pc:sldMkLst>
      </pc:sldChg>
      <pc:sldChg chg="add del">
        <pc:chgData name="舘下 智子" userId="62eb3422f1d344d3" providerId="LiveId" clId="{77E4B963-87B0-400D-93F0-F4763B02418C}" dt="2021-09-17T01:32:08.019" v="363" actId="2696"/>
        <pc:sldMkLst>
          <pc:docMk/>
          <pc:sldMk cId="2966099802" sldId="497"/>
        </pc:sldMkLst>
      </pc:sldChg>
      <pc:sldChg chg="add">
        <pc:chgData name="舘下 智子" userId="62eb3422f1d344d3" providerId="LiveId" clId="{77E4B963-87B0-400D-93F0-F4763B02418C}" dt="2021-09-17T01:32:11.920" v="364"/>
        <pc:sldMkLst>
          <pc:docMk/>
          <pc:sldMk cId="3025668986" sldId="497"/>
        </pc:sldMkLst>
      </pc:sldChg>
      <pc:sldChg chg="add">
        <pc:chgData name="舘下 智子" userId="62eb3422f1d344d3" providerId="LiveId" clId="{77E4B963-87B0-400D-93F0-F4763B02418C}" dt="2021-09-17T01:33:13.591" v="372"/>
        <pc:sldMkLst>
          <pc:docMk/>
          <pc:sldMk cId="843228443" sldId="498"/>
        </pc:sldMkLst>
      </pc:sldChg>
      <pc:sldChg chg="del">
        <pc:chgData name="舘下 智子" userId="62eb3422f1d344d3" providerId="LiveId" clId="{77E4B963-87B0-400D-93F0-F4763B02418C}" dt="2021-09-17T01:33:08.691" v="371" actId="2696"/>
        <pc:sldMkLst>
          <pc:docMk/>
          <pc:sldMk cId="1019994239" sldId="498"/>
        </pc:sldMkLst>
      </pc:sldChg>
      <pc:sldChg chg="add">
        <pc:chgData name="舘下 智子" userId="62eb3422f1d344d3" providerId="LiveId" clId="{77E4B963-87B0-400D-93F0-F4763B02418C}" dt="2021-09-17T00:38:42.127" v="201"/>
        <pc:sldMkLst>
          <pc:docMk/>
          <pc:sldMk cId="1734539633" sldId="499"/>
        </pc:sldMkLst>
      </pc:sldChg>
      <pc:sldChg chg="del">
        <pc:chgData name="舘下 智子" userId="62eb3422f1d344d3" providerId="LiveId" clId="{77E4B963-87B0-400D-93F0-F4763B02418C}" dt="2021-09-17T00:38:33.929" v="200" actId="2696"/>
        <pc:sldMkLst>
          <pc:docMk/>
          <pc:sldMk cId="2965143935" sldId="499"/>
        </pc:sldMkLst>
      </pc:sldChg>
      <pc:sldChg chg="add">
        <pc:chgData name="舘下 智子" userId="62eb3422f1d344d3" providerId="LiveId" clId="{77E4B963-87B0-400D-93F0-F4763B02418C}" dt="2021-09-16T23:50:31.908" v="63"/>
        <pc:sldMkLst>
          <pc:docMk/>
          <pc:sldMk cId="454377549" sldId="501"/>
        </pc:sldMkLst>
      </pc:sldChg>
      <pc:sldChg chg="del">
        <pc:chgData name="舘下 智子" userId="62eb3422f1d344d3" providerId="LiveId" clId="{77E4B963-87B0-400D-93F0-F4763B02418C}" dt="2021-09-16T23:50:27.458" v="62" actId="2696"/>
        <pc:sldMkLst>
          <pc:docMk/>
          <pc:sldMk cId="3127165770" sldId="501"/>
        </pc:sldMkLst>
      </pc:sldChg>
      <pc:sldChg chg="del">
        <pc:chgData name="舘下 智子" userId="62eb3422f1d344d3" providerId="LiveId" clId="{77E4B963-87B0-400D-93F0-F4763B02418C}" dt="2021-09-17T01:36:28.752" v="395" actId="2696"/>
        <pc:sldMkLst>
          <pc:docMk/>
          <pc:sldMk cId="630276569" sldId="502"/>
        </pc:sldMkLst>
      </pc:sldChg>
      <pc:sldChg chg="add">
        <pc:chgData name="舘下 智子" userId="62eb3422f1d344d3" providerId="LiveId" clId="{77E4B963-87B0-400D-93F0-F4763B02418C}" dt="2021-09-17T01:36:33.310" v="396"/>
        <pc:sldMkLst>
          <pc:docMk/>
          <pc:sldMk cId="1848877729" sldId="502"/>
        </pc:sldMkLst>
      </pc:sldChg>
      <pc:sldChg chg="add">
        <pc:chgData name="舘下 智子" userId="62eb3422f1d344d3" providerId="LiveId" clId="{77E4B963-87B0-400D-93F0-F4763B02418C}" dt="2021-09-17T00:05:53.309" v="97"/>
        <pc:sldMkLst>
          <pc:docMk/>
          <pc:sldMk cId="3657568705" sldId="503"/>
        </pc:sldMkLst>
      </pc:sldChg>
      <pc:sldChg chg="del">
        <pc:chgData name="舘下 智子" userId="62eb3422f1d344d3" providerId="LiveId" clId="{77E4B963-87B0-400D-93F0-F4763B02418C}" dt="2021-09-17T00:05:44.666" v="96" actId="2696"/>
        <pc:sldMkLst>
          <pc:docMk/>
          <pc:sldMk cId="4088551448" sldId="503"/>
        </pc:sldMkLst>
      </pc:sldChg>
      <pc:sldChg chg="del">
        <pc:chgData name="舘下 智子" userId="62eb3422f1d344d3" providerId="LiveId" clId="{77E4B963-87B0-400D-93F0-F4763B02418C}" dt="2021-09-16T23:56:02.738" v="78" actId="2696"/>
        <pc:sldMkLst>
          <pc:docMk/>
          <pc:sldMk cId="166856335" sldId="504"/>
        </pc:sldMkLst>
      </pc:sldChg>
      <pc:sldChg chg="add">
        <pc:chgData name="舘下 智子" userId="62eb3422f1d344d3" providerId="LiveId" clId="{77E4B963-87B0-400D-93F0-F4763B02418C}" dt="2021-09-16T23:56:13.514" v="79"/>
        <pc:sldMkLst>
          <pc:docMk/>
          <pc:sldMk cId="3743957527" sldId="504"/>
        </pc:sldMkLst>
      </pc:sldChg>
      <pc:sldChg chg="add">
        <pc:chgData name="舘下 智子" userId="62eb3422f1d344d3" providerId="LiveId" clId="{77E4B963-87B0-400D-93F0-F4763B02418C}" dt="2021-09-17T01:36:48.866" v="398"/>
        <pc:sldMkLst>
          <pc:docMk/>
          <pc:sldMk cId="216699439" sldId="505"/>
        </pc:sldMkLst>
      </pc:sldChg>
      <pc:sldChg chg="del">
        <pc:chgData name="舘下 智子" userId="62eb3422f1d344d3" providerId="LiveId" clId="{77E4B963-87B0-400D-93F0-F4763B02418C}" dt="2021-09-17T01:36:40.984" v="397" actId="2696"/>
        <pc:sldMkLst>
          <pc:docMk/>
          <pc:sldMk cId="2605520764" sldId="505"/>
        </pc:sldMkLst>
      </pc:sldChg>
      <pc:sldChg chg="del">
        <pc:chgData name="舘下 智子" userId="62eb3422f1d344d3" providerId="LiveId" clId="{77E4B963-87B0-400D-93F0-F4763B02418C}" dt="2021-09-17T01:15:30.588" v="295" actId="2696"/>
        <pc:sldMkLst>
          <pc:docMk/>
          <pc:sldMk cId="2143792184" sldId="506"/>
        </pc:sldMkLst>
      </pc:sldChg>
      <pc:sldChg chg="add">
        <pc:chgData name="舘下 智子" userId="62eb3422f1d344d3" providerId="LiveId" clId="{77E4B963-87B0-400D-93F0-F4763B02418C}" dt="2021-09-17T01:15:35.367" v="296"/>
        <pc:sldMkLst>
          <pc:docMk/>
          <pc:sldMk cId="3164725596" sldId="506"/>
        </pc:sldMkLst>
      </pc:sldChg>
      <pc:sldChg chg="del">
        <pc:chgData name="舘下 智子" userId="62eb3422f1d344d3" providerId="LiveId" clId="{77E4B963-87B0-400D-93F0-F4763B02418C}" dt="2021-09-17T00:58:16.450" v="259" actId="2696"/>
        <pc:sldMkLst>
          <pc:docMk/>
          <pc:sldMk cId="2494941885" sldId="507"/>
        </pc:sldMkLst>
      </pc:sldChg>
      <pc:sldChg chg="add">
        <pc:chgData name="舘下 智子" userId="62eb3422f1d344d3" providerId="LiveId" clId="{77E4B963-87B0-400D-93F0-F4763B02418C}" dt="2021-09-17T00:58:27.667" v="260"/>
        <pc:sldMkLst>
          <pc:docMk/>
          <pc:sldMk cId="3689315386" sldId="507"/>
        </pc:sldMkLst>
      </pc:sldChg>
      <pc:sldChg chg="del">
        <pc:chgData name="舘下 智子" userId="62eb3422f1d344d3" providerId="LiveId" clId="{77E4B963-87B0-400D-93F0-F4763B02418C}" dt="2021-09-17T01:35:28.571" v="387" actId="2696"/>
        <pc:sldMkLst>
          <pc:docMk/>
          <pc:sldMk cId="2313251590" sldId="508"/>
        </pc:sldMkLst>
      </pc:sldChg>
      <pc:sldChg chg="add">
        <pc:chgData name="舘下 智子" userId="62eb3422f1d344d3" providerId="LiveId" clId="{77E4B963-87B0-400D-93F0-F4763B02418C}" dt="2021-09-17T01:35:35.393" v="388"/>
        <pc:sldMkLst>
          <pc:docMk/>
          <pc:sldMk cId="3474594457" sldId="508"/>
        </pc:sldMkLst>
      </pc:sldChg>
      <pc:sldChg chg="add">
        <pc:chgData name="舘下 智子" userId="62eb3422f1d344d3" providerId="LiveId" clId="{77E4B963-87B0-400D-93F0-F4763B02418C}" dt="2021-09-16T23:43:18.138" v="41"/>
        <pc:sldMkLst>
          <pc:docMk/>
          <pc:sldMk cId="1734074963" sldId="509"/>
        </pc:sldMkLst>
      </pc:sldChg>
      <pc:sldChg chg="del">
        <pc:chgData name="舘下 智子" userId="62eb3422f1d344d3" providerId="LiveId" clId="{77E4B963-87B0-400D-93F0-F4763B02418C}" dt="2021-09-16T23:43:06.267" v="40" actId="2696"/>
        <pc:sldMkLst>
          <pc:docMk/>
          <pc:sldMk cId="2030376145" sldId="509"/>
        </pc:sldMkLst>
      </pc:sldChg>
      <pc:sldChg chg="del">
        <pc:chgData name="舘下 智子" userId="62eb3422f1d344d3" providerId="LiveId" clId="{77E4B963-87B0-400D-93F0-F4763B02418C}" dt="2021-09-16T23:22:52.196" v="4" actId="2696"/>
        <pc:sldMkLst>
          <pc:docMk/>
          <pc:sldMk cId="2486198705" sldId="511"/>
        </pc:sldMkLst>
      </pc:sldChg>
      <pc:sldChg chg="add">
        <pc:chgData name="舘下 智子" userId="62eb3422f1d344d3" providerId="LiveId" clId="{77E4B963-87B0-400D-93F0-F4763B02418C}" dt="2021-09-16T23:22:56.966" v="5"/>
        <pc:sldMkLst>
          <pc:docMk/>
          <pc:sldMk cId="2769723332" sldId="511"/>
        </pc:sldMkLst>
      </pc:sldChg>
      <pc:sldChg chg="add">
        <pc:chgData name="舘下 智子" userId="62eb3422f1d344d3" providerId="LiveId" clId="{77E4B963-87B0-400D-93F0-F4763B02418C}" dt="2021-09-16T23:54:33.404" v="75"/>
        <pc:sldMkLst>
          <pc:docMk/>
          <pc:sldMk cId="1283302616" sldId="512"/>
        </pc:sldMkLst>
      </pc:sldChg>
      <pc:sldChg chg="del">
        <pc:chgData name="舘下 智子" userId="62eb3422f1d344d3" providerId="LiveId" clId="{77E4B963-87B0-400D-93F0-F4763B02418C}" dt="2021-09-16T23:54:30.002" v="74" actId="2696"/>
        <pc:sldMkLst>
          <pc:docMk/>
          <pc:sldMk cId="1946261830" sldId="512"/>
        </pc:sldMkLst>
      </pc:sldChg>
      <pc:sldChg chg="add">
        <pc:chgData name="舘下 智子" userId="62eb3422f1d344d3" providerId="LiveId" clId="{77E4B963-87B0-400D-93F0-F4763B02418C}" dt="2021-09-17T00:55:56.112" v="248"/>
        <pc:sldMkLst>
          <pc:docMk/>
          <pc:sldMk cId="437237100" sldId="513"/>
        </pc:sldMkLst>
      </pc:sldChg>
      <pc:sldChg chg="del">
        <pc:chgData name="舘下 智子" userId="62eb3422f1d344d3" providerId="LiveId" clId="{77E4B963-87B0-400D-93F0-F4763B02418C}" dt="2021-09-17T00:55:45.971" v="247" actId="2696"/>
        <pc:sldMkLst>
          <pc:docMk/>
          <pc:sldMk cId="533332561" sldId="513"/>
        </pc:sldMkLst>
      </pc:sldChg>
      <pc:sldChg chg="del">
        <pc:chgData name="舘下 智子" userId="62eb3422f1d344d3" providerId="LiveId" clId="{77E4B963-87B0-400D-93F0-F4763B02418C}" dt="2021-09-17T00:39:47.578" v="206" actId="2696"/>
        <pc:sldMkLst>
          <pc:docMk/>
          <pc:sldMk cId="912802716" sldId="514"/>
        </pc:sldMkLst>
      </pc:sldChg>
      <pc:sldChg chg="addSp delSp modSp add mod modAnim">
        <pc:chgData name="舘下 智子" userId="62eb3422f1d344d3" providerId="LiveId" clId="{77E4B963-87B0-400D-93F0-F4763B02418C}" dt="2021-09-17T00:45:36.118" v="225" actId="207"/>
        <pc:sldMkLst>
          <pc:docMk/>
          <pc:sldMk cId="1445935399" sldId="514"/>
        </pc:sldMkLst>
        <pc:spChg chg="add mod">
          <ac:chgData name="舘下 智子" userId="62eb3422f1d344d3" providerId="LiveId" clId="{77E4B963-87B0-400D-93F0-F4763B02418C}" dt="2021-09-17T00:45:36.118" v="225" actId="207"/>
          <ac:spMkLst>
            <pc:docMk/>
            <pc:sldMk cId="1445935399" sldId="514"/>
            <ac:spMk id="3" creationId="{F60490E7-E1A4-4294-B606-773BAEE857C9}"/>
          </ac:spMkLst>
        </pc:spChg>
        <pc:spChg chg="add mod">
          <ac:chgData name="舘下 智子" userId="62eb3422f1d344d3" providerId="LiveId" clId="{77E4B963-87B0-400D-93F0-F4763B02418C}" dt="2021-09-17T00:45:36.118" v="225" actId="207"/>
          <ac:spMkLst>
            <pc:docMk/>
            <pc:sldMk cId="1445935399" sldId="514"/>
            <ac:spMk id="4" creationId="{1BB0F5CD-94D7-41BC-8AFF-A7C1EAA751FE}"/>
          </ac:spMkLst>
        </pc:spChg>
        <pc:spChg chg="add mod">
          <ac:chgData name="舘下 智子" userId="62eb3422f1d344d3" providerId="LiveId" clId="{77E4B963-87B0-400D-93F0-F4763B02418C}" dt="2021-09-17T00:45:36.118" v="225" actId="207"/>
          <ac:spMkLst>
            <pc:docMk/>
            <pc:sldMk cId="1445935399" sldId="514"/>
            <ac:spMk id="5" creationId="{6968CA52-43E4-4853-BDBD-CABCA24D3424}"/>
          </ac:spMkLst>
        </pc:spChg>
        <pc:spChg chg="add mod">
          <ac:chgData name="舘下 智子" userId="62eb3422f1d344d3" providerId="LiveId" clId="{77E4B963-87B0-400D-93F0-F4763B02418C}" dt="2021-09-17T00:45:36.118" v="225" actId="207"/>
          <ac:spMkLst>
            <pc:docMk/>
            <pc:sldMk cId="1445935399" sldId="514"/>
            <ac:spMk id="6" creationId="{3FB8C198-7BC3-4550-85EF-7F05ACA7EF5F}"/>
          </ac:spMkLst>
        </pc:spChg>
        <pc:spChg chg="add mod">
          <ac:chgData name="舘下 智子" userId="62eb3422f1d344d3" providerId="LiveId" clId="{77E4B963-87B0-400D-93F0-F4763B02418C}" dt="2021-09-17T00:45:36.118" v="225" actId="207"/>
          <ac:spMkLst>
            <pc:docMk/>
            <pc:sldMk cId="1445935399" sldId="514"/>
            <ac:spMk id="7" creationId="{4288B13D-D73B-4CC7-8AF4-E3C35752E937}"/>
          </ac:spMkLst>
        </pc:spChg>
        <pc:spChg chg="add mod">
          <ac:chgData name="舘下 智子" userId="62eb3422f1d344d3" providerId="LiveId" clId="{77E4B963-87B0-400D-93F0-F4763B02418C}" dt="2021-09-17T00:45:36.118" v="225" actId="207"/>
          <ac:spMkLst>
            <pc:docMk/>
            <pc:sldMk cId="1445935399" sldId="514"/>
            <ac:spMk id="8" creationId="{A2831F65-A227-4D62-8841-016357F6F415}"/>
          </ac:spMkLst>
        </pc:spChg>
        <pc:spChg chg="add mod">
          <ac:chgData name="舘下 智子" userId="62eb3422f1d344d3" providerId="LiveId" clId="{77E4B963-87B0-400D-93F0-F4763B02418C}" dt="2021-09-17T00:45:36.118" v="225" actId="207"/>
          <ac:spMkLst>
            <pc:docMk/>
            <pc:sldMk cId="1445935399" sldId="514"/>
            <ac:spMk id="9" creationId="{C8B97F18-ED9C-4254-AEBE-559B4178D7C8}"/>
          </ac:spMkLst>
        </pc:spChg>
        <pc:spChg chg="add mod">
          <ac:chgData name="舘下 智子" userId="62eb3422f1d344d3" providerId="LiveId" clId="{77E4B963-87B0-400D-93F0-F4763B02418C}" dt="2021-09-17T00:45:36.118" v="225" actId="207"/>
          <ac:spMkLst>
            <pc:docMk/>
            <pc:sldMk cId="1445935399" sldId="514"/>
            <ac:spMk id="10" creationId="{0A798EF3-F5E3-444D-B3FB-92FF8B129518}"/>
          </ac:spMkLst>
        </pc:spChg>
        <pc:spChg chg="add mod">
          <ac:chgData name="舘下 智子" userId="62eb3422f1d344d3" providerId="LiveId" clId="{77E4B963-87B0-400D-93F0-F4763B02418C}" dt="2021-09-17T00:45:36.118" v="225" actId="207"/>
          <ac:spMkLst>
            <pc:docMk/>
            <pc:sldMk cId="1445935399" sldId="514"/>
            <ac:spMk id="11" creationId="{B347C5EC-DCA3-43E3-AD9C-56E9F4A72ABC}"/>
          </ac:spMkLst>
        </pc:spChg>
        <pc:spChg chg="add mod">
          <ac:chgData name="舘下 智子" userId="62eb3422f1d344d3" providerId="LiveId" clId="{77E4B963-87B0-400D-93F0-F4763B02418C}" dt="2021-09-17T00:45:36.118" v="225" actId="207"/>
          <ac:spMkLst>
            <pc:docMk/>
            <pc:sldMk cId="1445935399" sldId="514"/>
            <ac:spMk id="12" creationId="{324E995B-EC74-4BB6-BF74-E556847E7EDA}"/>
          </ac:spMkLst>
        </pc:spChg>
        <pc:spChg chg="add mod">
          <ac:chgData name="舘下 智子" userId="62eb3422f1d344d3" providerId="LiveId" clId="{77E4B963-87B0-400D-93F0-F4763B02418C}" dt="2021-09-17T00:45:36.118" v="225" actId="207"/>
          <ac:spMkLst>
            <pc:docMk/>
            <pc:sldMk cId="1445935399" sldId="514"/>
            <ac:spMk id="13" creationId="{71E54DB2-3EF7-423C-9744-7827C474EFE0}"/>
          </ac:spMkLst>
        </pc:spChg>
        <pc:grpChg chg="add mod">
          <ac:chgData name="舘下 智子" userId="62eb3422f1d344d3" providerId="LiveId" clId="{77E4B963-87B0-400D-93F0-F4763B02418C}" dt="2021-09-17T00:45:36.118" v="225" actId="207"/>
          <ac:grpSpMkLst>
            <pc:docMk/>
            <pc:sldMk cId="1445935399" sldId="514"/>
            <ac:grpSpMk id="14" creationId="{8EF41D68-5D6B-45DC-97CE-602150119A38}"/>
          </ac:grpSpMkLst>
        </pc:grpChg>
        <pc:picChg chg="del">
          <ac:chgData name="舘下 智子" userId="62eb3422f1d344d3" providerId="LiveId" clId="{77E4B963-87B0-400D-93F0-F4763B02418C}" dt="2021-09-17T00:45:15.820" v="209" actId="478"/>
          <ac:picMkLst>
            <pc:docMk/>
            <pc:sldMk cId="1445935399" sldId="514"/>
            <ac:picMk id="2" creationId="{363FC6B1-774A-4D27-9F04-BE74D074BA06}"/>
          </ac:picMkLst>
        </pc:picChg>
      </pc:sldChg>
      <pc:sldChg chg="add">
        <pc:chgData name="舘下 智子" userId="62eb3422f1d344d3" providerId="LiveId" clId="{77E4B963-87B0-400D-93F0-F4763B02418C}" dt="2021-09-17T00:10:59.054" v="113"/>
        <pc:sldMkLst>
          <pc:docMk/>
          <pc:sldMk cId="1637391049" sldId="515"/>
        </pc:sldMkLst>
      </pc:sldChg>
      <pc:sldChg chg="del">
        <pc:chgData name="舘下 智子" userId="62eb3422f1d344d3" providerId="LiveId" clId="{77E4B963-87B0-400D-93F0-F4763B02418C}" dt="2021-09-17T00:10:52.039" v="112" actId="2696"/>
        <pc:sldMkLst>
          <pc:docMk/>
          <pc:sldMk cId="4185546032" sldId="515"/>
        </pc:sldMkLst>
      </pc:sldChg>
      <pc:sldChg chg="del">
        <pc:chgData name="舘下 智子" userId="62eb3422f1d344d3" providerId="LiveId" clId="{77E4B963-87B0-400D-93F0-F4763B02418C}" dt="2021-09-17T00:04:57.828" v="94" actId="2696"/>
        <pc:sldMkLst>
          <pc:docMk/>
          <pc:sldMk cId="2052544608" sldId="516"/>
        </pc:sldMkLst>
      </pc:sldChg>
      <pc:sldChg chg="add">
        <pc:chgData name="舘下 智子" userId="62eb3422f1d344d3" providerId="LiveId" clId="{77E4B963-87B0-400D-93F0-F4763B02418C}" dt="2021-09-17T00:05:07.404" v="95"/>
        <pc:sldMkLst>
          <pc:docMk/>
          <pc:sldMk cId="2376250843" sldId="516"/>
        </pc:sldMkLst>
      </pc:sldChg>
      <pc:sldChg chg="add">
        <pc:chgData name="舘下 智子" userId="62eb3422f1d344d3" providerId="LiveId" clId="{77E4B963-87B0-400D-93F0-F4763B02418C}" dt="2021-09-17T01:11:47.450" v="282"/>
        <pc:sldMkLst>
          <pc:docMk/>
          <pc:sldMk cId="2440580978" sldId="517"/>
        </pc:sldMkLst>
      </pc:sldChg>
      <pc:sldChg chg="del">
        <pc:chgData name="舘下 智子" userId="62eb3422f1d344d3" providerId="LiveId" clId="{77E4B963-87B0-400D-93F0-F4763B02418C}" dt="2021-09-17T01:11:42.886" v="281" actId="2696"/>
        <pc:sldMkLst>
          <pc:docMk/>
          <pc:sldMk cId="3304357454" sldId="517"/>
        </pc:sldMkLst>
      </pc:sldChg>
      <pc:sldChg chg="del">
        <pc:chgData name="舘下 智子" userId="62eb3422f1d344d3" providerId="LiveId" clId="{77E4B963-87B0-400D-93F0-F4763B02418C}" dt="2021-09-17T00:11:46.811" v="118" actId="2696"/>
        <pc:sldMkLst>
          <pc:docMk/>
          <pc:sldMk cId="1157670984" sldId="518"/>
        </pc:sldMkLst>
      </pc:sldChg>
      <pc:sldChg chg="add">
        <pc:chgData name="舘下 智子" userId="62eb3422f1d344d3" providerId="LiveId" clId="{77E4B963-87B0-400D-93F0-F4763B02418C}" dt="2021-09-17T00:11:56.394" v="119"/>
        <pc:sldMkLst>
          <pc:docMk/>
          <pc:sldMk cId="1336296592" sldId="518"/>
        </pc:sldMkLst>
      </pc:sldChg>
      <pc:sldChg chg="del">
        <pc:chgData name="舘下 智子" userId="62eb3422f1d344d3" providerId="LiveId" clId="{77E4B963-87B0-400D-93F0-F4763B02418C}" dt="2021-09-17T01:30:25.574" v="351" actId="2696"/>
        <pc:sldMkLst>
          <pc:docMk/>
          <pc:sldMk cId="1572507108" sldId="519"/>
        </pc:sldMkLst>
      </pc:sldChg>
      <pc:sldChg chg="add">
        <pc:chgData name="舘下 智子" userId="62eb3422f1d344d3" providerId="LiveId" clId="{77E4B963-87B0-400D-93F0-F4763B02418C}" dt="2021-09-17T01:30:30.090" v="352"/>
        <pc:sldMkLst>
          <pc:docMk/>
          <pc:sldMk cId="2819035952" sldId="519"/>
        </pc:sldMkLst>
      </pc:sldChg>
      <pc:sldChg chg="del">
        <pc:chgData name="舘下 智子" userId="62eb3422f1d344d3" providerId="LiveId" clId="{77E4B963-87B0-400D-93F0-F4763B02418C}" dt="2021-09-17T00:56:14.606" v="249" actId="2696"/>
        <pc:sldMkLst>
          <pc:docMk/>
          <pc:sldMk cId="726575125" sldId="520"/>
        </pc:sldMkLst>
      </pc:sldChg>
      <pc:sldChg chg="add">
        <pc:chgData name="舘下 智子" userId="62eb3422f1d344d3" providerId="LiveId" clId="{77E4B963-87B0-400D-93F0-F4763B02418C}" dt="2021-09-17T00:56:25.200" v="250"/>
        <pc:sldMkLst>
          <pc:docMk/>
          <pc:sldMk cId="1464219820" sldId="520"/>
        </pc:sldMkLst>
      </pc:sldChg>
      <pc:sldChg chg="add">
        <pc:chgData name="舘下 智子" userId="62eb3422f1d344d3" providerId="LiveId" clId="{77E4B963-87B0-400D-93F0-F4763B02418C}" dt="2021-09-16T23:55:13.050" v="77"/>
        <pc:sldMkLst>
          <pc:docMk/>
          <pc:sldMk cId="1975041135" sldId="521"/>
        </pc:sldMkLst>
      </pc:sldChg>
      <pc:sldChg chg="del">
        <pc:chgData name="舘下 智子" userId="62eb3422f1d344d3" providerId="LiveId" clId="{77E4B963-87B0-400D-93F0-F4763B02418C}" dt="2021-09-16T23:55:03.356" v="76" actId="2696"/>
        <pc:sldMkLst>
          <pc:docMk/>
          <pc:sldMk cId="2365928005" sldId="521"/>
        </pc:sldMkLst>
      </pc:sldChg>
      <pc:sldChg chg="add">
        <pc:chgData name="舘下 智子" userId="62eb3422f1d344d3" providerId="LiveId" clId="{77E4B963-87B0-400D-93F0-F4763B02418C}" dt="2021-09-17T01:32:23.136" v="366"/>
        <pc:sldMkLst>
          <pc:docMk/>
          <pc:sldMk cId="1601145419" sldId="522"/>
        </pc:sldMkLst>
      </pc:sldChg>
      <pc:sldChg chg="del">
        <pc:chgData name="舘下 智子" userId="62eb3422f1d344d3" providerId="LiveId" clId="{77E4B963-87B0-400D-93F0-F4763B02418C}" dt="2021-09-17T01:32:19.352" v="365" actId="2696"/>
        <pc:sldMkLst>
          <pc:docMk/>
          <pc:sldMk cId="4285600813" sldId="522"/>
        </pc:sldMkLst>
      </pc:sldChg>
      <pc:sldChg chg="add">
        <pc:chgData name="舘下 智子" userId="62eb3422f1d344d3" providerId="LiveId" clId="{77E4B963-87B0-400D-93F0-F4763B02418C}" dt="2021-09-17T00:11:27.866" v="117"/>
        <pc:sldMkLst>
          <pc:docMk/>
          <pc:sldMk cId="2981774143" sldId="523"/>
        </pc:sldMkLst>
      </pc:sldChg>
      <pc:sldChg chg="del">
        <pc:chgData name="舘下 智子" userId="62eb3422f1d344d3" providerId="LiveId" clId="{77E4B963-87B0-400D-93F0-F4763B02418C}" dt="2021-09-17T00:11:21.827" v="116" actId="2696"/>
        <pc:sldMkLst>
          <pc:docMk/>
          <pc:sldMk cId="4036739129" sldId="523"/>
        </pc:sldMkLst>
      </pc:sldChg>
      <pc:sldChg chg="add">
        <pc:chgData name="舘下 智子" userId="62eb3422f1d344d3" providerId="LiveId" clId="{77E4B963-87B0-400D-93F0-F4763B02418C}" dt="2021-09-16T23:27:06.658" v="9"/>
        <pc:sldMkLst>
          <pc:docMk/>
          <pc:sldMk cId="1105454521" sldId="524"/>
        </pc:sldMkLst>
      </pc:sldChg>
      <pc:sldChg chg="del">
        <pc:chgData name="舘下 智子" userId="62eb3422f1d344d3" providerId="LiveId" clId="{77E4B963-87B0-400D-93F0-F4763B02418C}" dt="2021-09-16T23:26:54.934" v="8" actId="2696"/>
        <pc:sldMkLst>
          <pc:docMk/>
          <pc:sldMk cId="3874137698" sldId="524"/>
        </pc:sldMkLst>
      </pc:sldChg>
      <pc:sldChg chg="add">
        <pc:chgData name="舘下 智子" userId="62eb3422f1d344d3" providerId="LiveId" clId="{77E4B963-87B0-400D-93F0-F4763B02418C}" dt="2021-09-16T23:28:52.471" v="11"/>
        <pc:sldMkLst>
          <pc:docMk/>
          <pc:sldMk cId="1546360069" sldId="525"/>
        </pc:sldMkLst>
      </pc:sldChg>
      <pc:sldChg chg="del">
        <pc:chgData name="舘下 智子" userId="62eb3422f1d344d3" providerId="LiveId" clId="{77E4B963-87B0-400D-93F0-F4763B02418C}" dt="2021-09-16T23:28:47.296" v="10" actId="2696"/>
        <pc:sldMkLst>
          <pc:docMk/>
          <pc:sldMk cId="2588878827" sldId="525"/>
        </pc:sldMkLst>
      </pc:sldChg>
      <pc:sldChg chg="del">
        <pc:chgData name="舘下 智子" userId="62eb3422f1d344d3" providerId="LiveId" clId="{77E4B963-87B0-400D-93F0-F4763B02418C}" dt="2021-09-17T00:31:26.956" v="172" actId="2696"/>
        <pc:sldMkLst>
          <pc:docMk/>
          <pc:sldMk cId="2202943640" sldId="526"/>
        </pc:sldMkLst>
      </pc:sldChg>
      <pc:sldChg chg="add">
        <pc:chgData name="舘下 智子" userId="62eb3422f1d344d3" providerId="LiveId" clId="{77E4B963-87B0-400D-93F0-F4763B02418C}" dt="2021-09-17T00:31:29.775" v="173"/>
        <pc:sldMkLst>
          <pc:docMk/>
          <pc:sldMk cId="3444601527" sldId="526"/>
        </pc:sldMkLst>
      </pc:sldChg>
      <pc:sldChg chg="add">
        <pc:chgData name="舘下 智子" userId="62eb3422f1d344d3" providerId="LiveId" clId="{77E4B963-87B0-400D-93F0-F4763B02418C}" dt="2021-09-16T23:51:01.192" v="65"/>
        <pc:sldMkLst>
          <pc:docMk/>
          <pc:sldMk cId="382640939" sldId="527"/>
        </pc:sldMkLst>
      </pc:sldChg>
      <pc:sldChg chg="del">
        <pc:chgData name="舘下 智子" userId="62eb3422f1d344d3" providerId="LiveId" clId="{77E4B963-87B0-400D-93F0-F4763B02418C}" dt="2021-09-16T23:50:54.099" v="64" actId="2696"/>
        <pc:sldMkLst>
          <pc:docMk/>
          <pc:sldMk cId="4280150621" sldId="527"/>
        </pc:sldMkLst>
      </pc:sldChg>
      <pc:sldChg chg="del">
        <pc:chgData name="舘下 智子" userId="62eb3422f1d344d3" providerId="LiveId" clId="{77E4B963-87B0-400D-93F0-F4763B02418C}" dt="2021-09-16T23:48:10.626" v="52" actId="2696"/>
        <pc:sldMkLst>
          <pc:docMk/>
          <pc:sldMk cId="3484042702" sldId="528"/>
        </pc:sldMkLst>
      </pc:sldChg>
      <pc:sldChg chg="add">
        <pc:chgData name="舘下 智子" userId="62eb3422f1d344d3" providerId="LiveId" clId="{77E4B963-87B0-400D-93F0-F4763B02418C}" dt="2021-09-16T23:48:16.026" v="53"/>
        <pc:sldMkLst>
          <pc:docMk/>
          <pc:sldMk cId="4019305772" sldId="528"/>
        </pc:sldMkLst>
      </pc:sldChg>
      <pc:sldChg chg="del">
        <pc:chgData name="舘下 智子" userId="62eb3422f1d344d3" providerId="LiveId" clId="{77E4B963-87B0-400D-93F0-F4763B02418C}" dt="2021-09-17T00:16:53.129" v="132" actId="2696"/>
        <pc:sldMkLst>
          <pc:docMk/>
          <pc:sldMk cId="731893891" sldId="529"/>
        </pc:sldMkLst>
      </pc:sldChg>
      <pc:sldChg chg="add">
        <pc:chgData name="舘下 智子" userId="62eb3422f1d344d3" providerId="LiveId" clId="{77E4B963-87B0-400D-93F0-F4763B02418C}" dt="2021-09-17T00:17:00.117" v="133"/>
        <pc:sldMkLst>
          <pc:docMk/>
          <pc:sldMk cId="2563449532" sldId="529"/>
        </pc:sldMkLst>
      </pc:sldChg>
      <pc:sldChg chg="del">
        <pc:chgData name="舘下 智子" userId="62eb3422f1d344d3" providerId="LiveId" clId="{77E4B963-87B0-400D-93F0-F4763B02418C}" dt="2021-09-17T00:47:10.588" v="245" actId="2696"/>
        <pc:sldMkLst>
          <pc:docMk/>
          <pc:sldMk cId="830761583" sldId="531"/>
        </pc:sldMkLst>
      </pc:sldChg>
      <pc:sldChg chg="add">
        <pc:chgData name="舘下 智子" userId="62eb3422f1d344d3" providerId="LiveId" clId="{77E4B963-87B0-400D-93F0-F4763B02418C}" dt="2021-09-17T00:47:16.306" v="246"/>
        <pc:sldMkLst>
          <pc:docMk/>
          <pc:sldMk cId="865281944" sldId="531"/>
        </pc:sldMkLst>
      </pc:sldChg>
      <pc:sldChg chg="del">
        <pc:chgData name="舘下 智子" userId="62eb3422f1d344d3" providerId="LiveId" clId="{77E4B963-87B0-400D-93F0-F4763B02418C}" dt="2021-09-17T01:18:10.089" v="305" actId="2696"/>
        <pc:sldMkLst>
          <pc:docMk/>
          <pc:sldMk cId="3679990323" sldId="532"/>
        </pc:sldMkLst>
      </pc:sldChg>
      <pc:sldChg chg="add">
        <pc:chgData name="舘下 智子" userId="62eb3422f1d344d3" providerId="LiveId" clId="{77E4B963-87B0-400D-93F0-F4763B02418C}" dt="2021-09-17T01:18:18.488" v="306"/>
        <pc:sldMkLst>
          <pc:docMk/>
          <pc:sldMk cId="4007111667" sldId="532"/>
        </pc:sldMkLst>
      </pc:sldChg>
      <pc:sldChg chg="add">
        <pc:chgData name="舘下 智子" userId="62eb3422f1d344d3" providerId="LiveId" clId="{77E4B963-87B0-400D-93F0-F4763B02418C}" dt="2021-09-16T23:40:28.346" v="35"/>
        <pc:sldMkLst>
          <pc:docMk/>
          <pc:sldMk cId="2264239061" sldId="533"/>
        </pc:sldMkLst>
      </pc:sldChg>
      <pc:sldChg chg="del">
        <pc:chgData name="舘下 智子" userId="62eb3422f1d344d3" providerId="LiveId" clId="{77E4B963-87B0-400D-93F0-F4763B02418C}" dt="2021-09-16T23:40:18.712" v="34" actId="2696"/>
        <pc:sldMkLst>
          <pc:docMk/>
          <pc:sldMk cId="4273046769" sldId="533"/>
        </pc:sldMkLst>
      </pc:sldChg>
      <pc:sldChg chg="del">
        <pc:chgData name="舘下 智子" userId="62eb3422f1d344d3" providerId="LiveId" clId="{77E4B963-87B0-400D-93F0-F4763B02418C}" dt="2021-09-16T23:52:18.669" v="66" actId="2696"/>
        <pc:sldMkLst>
          <pc:docMk/>
          <pc:sldMk cId="387966385" sldId="536"/>
        </pc:sldMkLst>
      </pc:sldChg>
      <pc:sldChg chg="add">
        <pc:chgData name="舘下 智子" userId="62eb3422f1d344d3" providerId="LiveId" clId="{77E4B963-87B0-400D-93F0-F4763B02418C}" dt="2021-09-16T23:52:25.729" v="67"/>
        <pc:sldMkLst>
          <pc:docMk/>
          <pc:sldMk cId="2910318519" sldId="536"/>
        </pc:sldMkLst>
      </pc:sldChg>
      <pc:sldChg chg="del">
        <pc:chgData name="舘下 智子" userId="62eb3422f1d344d3" providerId="LiveId" clId="{77E4B963-87B0-400D-93F0-F4763B02418C}" dt="2021-09-17T00:11:08.602" v="114" actId="2696"/>
        <pc:sldMkLst>
          <pc:docMk/>
          <pc:sldMk cId="369229336" sldId="537"/>
        </pc:sldMkLst>
      </pc:sldChg>
      <pc:sldChg chg="add">
        <pc:chgData name="舘下 智子" userId="62eb3422f1d344d3" providerId="LiveId" clId="{77E4B963-87B0-400D-93F0-F4763B02418C}" dt="2021-09-17T00:11:13.087" v="115"/>
        <pc:sldMkLst>
          <pc:docMk/>
          <pc:sldMk cId="680238285" sldId="537"/>
        </pc:sldMkLst>
      </pc:sldChg>
      <pc:sldChg chg="del">
        <pc:chgData name="舘下 智子" userId="62eb3422f1d344d3" providerId="LiveId" clId="{77E4B963-87B0-400D-93F0-F4763B02418C}" dt="2021-09-17T00:34:36.604" v="186" actId="2696"/>
        <pc:sldMkLst>
          <pc:docMk/>
          <pc:sldMk cId="861687104" sldId="539"/>
        </pc:sldMkLst>
      </pc:sldChg>
      <pc:sldChg chg="add">
        <pc:chgData name="舘下 智子" userId="62eb3422f1d344d3" providerId="LiveId" clId="{77E4B963-87B0-400D-93F0-F4763B02418C}" dt="2021-09-17T00:34:46.633" v="187"/>
        <pc:sldMkLst>
          <pc:docMk/>
          <pc:sldMk cId="2124271762" sldId="539"/>
        </pc:sldMkLst>
      </pc:sldChg>
      <pc:sldChg chg="del">
        <pc:chgData name="舘下 智子" userId="62eb3422f1d344d3" providerId="LiveId" clId="{77E4B963-87B0-400D-93F0-F4763B02418C}" dt="2021-09-17T01:16:25.777" v="297" actId="2696"/>
        <pc:sldMkLst>
          <pc:docMk/>
          <pc:sldMk cId="276353953" sldId="540"/>
        </pc:sldMkLst>
      </pc:sldChg>
      <pc:sldChg chg="add">
        <pc:chgData name="舘下 智子" userId="62eb3422f1d344d3" providerId="LiveId" clId="{77E4B963-87B0-400D-93F0-F4763B02418C}" dt="2021-09-17T01:16:34.043" v="298"/>
        <pc:sldMkLst>
          <pc:docMk/>
          <pc:sldMk cId="3523966642" sldId="540"/>
        </pc:sldMkLst>
      </pc:sldChg>
      <pc:sldChg chg="add">
        <pc:chgData name="舘下 智子" userId="62eb3422f1d344d3" providerId="LiveId" clId="{77E4B963-87B0-400D-93F0-F4763B02418C}" dt="2021-09-17T00:10:21.621" v="111"/>
        <pc:sldMkLst>
          <pc:docMk/>
          <pc:sldMk cId="951549355" sldId="541"/>
        </pc:sldMkLst>
      </pc:sldChg>
      <pc:sldChg chg="del">
        <pc:chgData name="舘下 智子" userId="62eb3422f1d344d3" providerId="LiveId" clId="{77E4B963-87B0-400D-93F0-F4763B02418C}" dt="2021-09-17T00:10:10.610" v="110" actId="2696"/>
        <pc:sldMkLst>
          <pc:docMk/>
          <pc:sldMk cId="4093519763" sldId="541"/>
        </pc:sldMkLst>
      </pc:sldChg>
      <pc:sldChg chg="del">
        <pc:chgData name="舘下 智子" userId="62eb3422f1d344d3" providerId="LiveId" clId="{77E4B963-87B0-400D-93F0-F4763B02418C}" dt="2021-09-16T23:31:04.236" v="14" actId="2696"/>
        <pc:sldMkLst>
          <pc:docMk/>
          <pc:sldMk cId="653562571" sldId="542"/>
        </pc:sldMkLst>
      </pc:sldChg>
      <pc:sldChg chg="add">
        <pc:chgData name="舘下 智子" userId="62eb3422f1d344d3" providerId="LiveId" clId="{77E4B963-87B0-400D-93F0-F4763B02418C}" dt="2021-09-16T23:31:16.654" v="15"/>
        <pc:sldMkLst>
          <pc:docMk/>
          <pc:sldMk cId="3344770857" sldId="542"/>
        </pc:sldMkLst>
      </pc:sldChg>
      <pc:sldChg chg="del">
        <pc:chgData name="舘下 智子" userId="62eb3422f1d344d3" providerId="LiveId" clId="{77E4B963-87B0-400D-93F0-F4763B02418C}" dt="2021-09-17T01:08:26" v="267" actId="2696"/>
        <pc:sldMkLst>
          <pc:docMk/>
          <pc:sldMk cId="965238286" sldId="543"/>
        </pc:sldMkLst>
      </pc:sldChg>
      <pc:sldChg chg="add">
        <pc:chgData name="舘下 智子" userId="62eb3422f1d344d3" providerId="LiveId" clId="{77E4B963-87B0-400D-93F0-F4763B02418C}" dt="2021-09-17T01:08:31.413" v="268"/>
        <pc:sldMkLst>
          <pc:docMk/>
          <pc:sldMk cId="1912807347" sldId="543"/>
        </pc:sldMkLst>
      </pc:sldChg>
      <pc:sldChg chg="del">
        <pc:chgData name="舘下 智子" userId="62eb3422f1d344d3" providerId="LiveId" clId="{77E4B963-87B0-400D-93F0-F4763B02418C}" dt="2021-09-17T01:00:46.093" v="265" actId="2696"/>
        <pc:sldMkLst>
          <pc:docMk/>
          <pc:sldMk cId="2765892323" sldId="544"/>
        </pc:sldMkLst>
      </pc:sldChg>
      <pc:sldChg chg="add">
        <pc:chgData name="舘下 智子" userId="62eb3422f1d344d3" providerId="LiveId" clId="{77E4B963-87B0-400D-93F0-F4763B02418C}" dt="2021-09-17T01:00:55.389" v="266"/>
        <pc:sldMkLst>
          <pc:docMk/>
          <pc:sldMk cId="3832885826" sldId="544"/>
        </pc:sldMkLst>
      </pc:sldChg>
      <pc:sldChg chg="add">
        <pc:chgData name="舘下 智子" userId="62eb3422f1d344d3" providerId="LiveId" clId="{77E4B963-87B0-400D-93F0-F4763B02418C}" dt="2021-09-17T01:20:23.868" v="312"/>
        <pc:sldMkLst>
          <pc:docMk/>
          <pc:sldMk cId="298665254" sldId="545"/>
        </pc:sldMkLst>
      </pc:sldChg>
      <pc:sldChg chg="del">
        <pc:chgData name="舘下 智子" userId="62eb3422f1d344d3" providerId="LiveId" clId="{77E4B963-87B0-400D-93F0-F4763B02418C}" dt="2021-09-17T01:20:20.085" v="311" actId="2696"/>
        <pc:sldMkLst>
          <pc:docMk/>
          <pc:sldMk cId="449319374" sldId="545"/>
        </pc:sldMkLst>
      </pc:sldChg>
      <pc:sldChg chg="del">
        <pc:chgData name="舘下 智子" userId="62eb3422f1d344d3" providerId="LiveId" clId="{77E4B963-87B0-400D-93F0-F4763B02418C}" dt="2021-09-17T00:33:45.260" v="182" actId="2696"/>
        <pc:sldMkLst>
          <pc:docMk/>
          <pc:sldMk cId="1309675083" sldId="546"/>
        </pc:sldMkLst>
      </pc:sldChg>
      <pc:sldChg chg="add">
        <pc:chgData name="舘下 智子" userId="62eb3422f1d344d3" providerId="LiveId" clId="{77E4B963-87B0-400D-93F0-F4763B02418C}" dt="2021-09-17T00:33:51.298" v="183"/>
        <pc:sldMkLst>
          <pc:docMk/>
          <pc:sldMk cId="2324569383" sldId="546"/>
        </pc:sldMkLst>
      </pc:sldChg>
      <pc:sldChg chg="del">
        <pc:chgData name="舘下 智子" userId="62eb3422f1d344d3" providerId="LiveId" clId="{77E4B963-87B0-400D-93F0-F4763B02418C}" dt="2021-09-17T01:31:29.996" v="357" actId="2696"/>
        <pc:sldMkLst>
          <pc:docMk/>
          <pc:sldMk cId="1226788881" sldId="547"/>
        </pc:sldMkLst>
      </pc:sldChg>
      <pc:sldChg chg="add">
        <pc:chgData name="舘下 智子" userId="62eb3422f1d344d3" providerId="LiveId" clId="{77E4B963-87B0-400D-93F0-F4763B02418C}" dt="2021-09-17T01:31:35.188" v="358"/>
        <pc:sldMkLst>
          <pc:docMk/>
          <pc:sldMk cId="4145760066" sldId="547"/>
        </pc:sldMkLst>
      </pc:sldChg>
      <pc:sldChg chg="del">
        <pc:chgData name="舘下 智子" userId="62eb3422f1d344d3" providerId="LiveId" clId="{77E4B963-87B0-400D-93F0-F4763B02418C}" dt="2021-09-17T00:33:24.434" v="180" actId="2696"/>
        <pc:sldMkLst>
          <pc:docMk/>
          <pc:sldMk cId="484638634" sldId="548"/>
        </pc:sldMkLst>
      </pc:sldChg>
      <pc:sldChg chg="add">
        <pc:chgData name="舘下 智子" userId="62eb3422f1d344d3" providerId="LiveId" clId="{77E4B963-87B0-400D-93F0-F4763B02418C}" dt="2021-09-17T00:33:32.351" v="181"/>
        <pc:sldMkLst>
          <pc:docMk/>
          <pc:sldMk cId="3688137698" sldId="548"/>
        </pc:sldMkLst>
      </pc:sldChg>
      <pc:sldChg chg="del">
        <pc:chgData name="舘下 智子" userId="62eb3422f1d344d3" providerId="LiveId" clId="{77E4B963-87B0-400D-93F0-F4763B02418C}" dt="2021-09-17T01:31:03.729" v="355" actId="2696"/>
        <pc:sldMkLst>
          <pc:docMk/>
          <pc:sldMk cId="981403199" sldId="549"/>
        </pc:sldMkLst>
      </pc:sldChg>
      <pc:sldChg chg="add">
        <pc:chgData name="舘下 智子" userId="62eb3422f1d344d3" providerId="LiveId" clId="{77E4B963-87B0-400D-93F0-F4763B02418C}" dt="2021-09-17T01:31:07.952" v="356"/>
        <pc:sldMkLst>
          <pc:docMk/>
          <pc:sldMk cId="2137308658" sldId="549"/>
        </pc:sldMkLst>
      </pc:sldChg>
      <pc:sldChg chg="add">
        <pc:chgData name="舘下 智子" userId="62eb3422f1d344d3" providerId="LiveId" clId="{77E4B963-87B0-400D-93F0-F4763B02418C}" dt="2021-09-17T00:30:52.910" v="169"/>
        <pc:sldMkLst>
          <pc:docMk/>
          <pc:sldMk cId="628203907" sldId="550"/>
        </pc:sldMkLst>
      </pc:sldChg>
      <pc:sldChg chg="del">
        <pc:chgData name="舘下 智子" userId="62eb3422f1d344d3" providerId="LiveId" clId="{77E4B963-87B0-400D-93F0-F4763B02418C}" dt="2021-09-17T00:30:46.973" v="168" actId="2696"/>
        <pc:sldMkLst>
          <pc:docMk/>
          <pc:sldMk cId="1279784149" sldId="550"/>
        </pc:sldMkLst>
      </pc:sldChg>
      <pc:sldChg chg="del">
        <pc:chgData name="舘下 智子" userId="62eb3422f1d344d3" providerId="LiveId" clId="{77E4B963-87B0-400D-93F0-F4763B02418C}" dt="2021-09-17T00:59:28.854" v="261" actId="2696"/>
        <pc:sldMkLst>
          <pc:docMk/>
          <pc:sldMk cId="2340761325" sldId="551"/>
        </pc:sldMkLst>
      </pc:sldChg>
      <pc:sldChg chg="add">
        <pc:chgData name="舘下 智子" userId="62eb3422f1d344d3" providerId="LiveId" clId="{77E4B963-87B0-400D-93F0-F4763B02418C}" dt="2021-09-17T00:59:41.251" v="262"/>
        <pc:sldMkLst>
          <pc:docMk/>
          <pc:sldMk cId="3898018029" sldId="551"/>
        </pc:sldMkLst>
      </pc:sldChg>
      <pc:sldChg chg="del">
        <pc:chgData name="舘下 智子" userId="62eb3422f1d344d3" providerId="LiveId" clId="{77E4B963-87B0-400D-93F0-F4763B02418C}" dt="2021-09-17T00:21:29.576" v="148" actId="2696"/>
        <pc:sldMkLst>
          <pc:docMk/>
          <pc:sldMk cId="1282257316" sldId="552"/>
        </pc:sldMkLst>
      </pc:sldChg>
      <pc:sldChg chg="add">
        <pc:chgData name="舘下 智子" userId="62eb3422f1d344d3" providerId="LiveId" clId="{77E4B963-87B0-400D-93F0-F4763B02418C}" dt="2021-09-17T00:21:37.432" v="149"/>
        <pc:sldMkLst>
          <pc:docMk/>
          <pc:sldMk cId="1787015303" sldId="552"/>
        </pc:sldMkLst>
      </pc:sldChg>
      <pc:sldChg chg="add">
        <pc:chgData name="舘下 智子" userId="62eb3422f1d344d3" providerId="LiveId" clId="{77E4B963-87B0-400D-93F0-F4763B02418C}" dt="2021-09-17T01:33:00.648" v="370"/>
        <pc:sldMkLst>
          <pc:docMk/>
          <pc:sldMk cId="333141663" sldId="553"/>
        </pc:sldMkLst>
      </pc:sldChg>
      <pc:sldChg chg="del">
        <pc:chgData name="舘下 智子" userId="62eb3422f1d344d3" providerId="LiveId" clId="{77E4B963-87B0-400D-93F0-F4763B02418C}" dt="2021-09-17T01:32:51.730" v="369" actId="2696"/>
        <pc:sldMkLst>
          <pc:docMk/>
          <pc:sldMk cId="818032779" sldId="553"/>
        </pc:sldMkLst>
      </pc:sldChg>
      <pc:sldChg chg="add">
        <pc:chgData name="舘下 智子" userId="62eb3422f1d344d3" providerId="LiveId" clId="{77E4B963-87B0-400D-93F0-F4763B02418C}" dt="2021-09-17T00:20:33.915" v="145"/>
        <pc:sldMkLst>
          <pc:docMk/>
          <pc:sldMk cId="1217771149" sldId="554"/>
        </pc:sldMkLst>
      </pc:sldChg>
      <pc:sldChg chg="del">
        <pc:chgData name="舘下 智子" userId="62eb3422f1d344d3" providerId="LiveId" clId="{77E4B963-87B0-400D-93F0-F4763B02418C}" dt="2021-09-17T00:20:27.203" v="144" actId="2696"/>
        <pc:sldMkLst>
          <pc:docMk/>
          <pc:sldMk cId="2085982056" sldId="554"/>
        </pc:sldMkLst>
      </pc:sldChg>
      <pc:sldChg chg="del">
        <pc:chgData name="舘下 智子" userId="62eb3422f1d344d3" providerId="LiveId" clId="{77E4B963-87B0-400D-93F0-F4763B02418C}" dt="2021-09-17T01:17:26.324" v="301" actId="2696"/>
        <pc:sldMkLst>
          <pc:docMk/>
          <pc:sldMk cId="103647817" sldId="555"/>
        </pc:sldMkLst>
      </pc:sldChg>
      <pc:sldChg chg="add">
        <pc:chgData name="舘下 智子" userId="62eb3422f1d344d3" providerId="LiveId" clId="{77E4B963-87B0-400D-93F0-F4763B02418C}" dt="2021-09-17T01:17:33.028" v="302"/>
        <pc:sldMkLst>
          <pc:docMk/>
          <pc:sldMk cId="914397872" sldId="555"/>
        </pc:sldMkLst>
      </pc:sldChg>
      <pc:sldChg chg="del">
        <pc:chgData name="舘下 智子" userId="62eb3422f1d344d3" providerId="LiveId" clId="{77E4B963-87B0-400D-93F0-F4763B02418C}" dt="2021-09-16T23:58:56.860" v="84" actId="2696"/>
        <pc:sldMkLst>
          <pc:docMk/>
          <pc:sldMk cId="2797856862" sldId="556"/>
        </pc:sldMkLst>
      </pc:sldChg>
      <pc:sldChg chg="add">
        <pc:chgData name="舘下 智子" userId="62eb3422f1d344d3" providerId="LiveId" clId="{77E4B963-87B0-400D-93F0-F4763B02418C}" dt="2021-09-16T23:59:03.621" v="85"/>
        <pc:sldMkLst>
          <pc:docMk/>
          <pc:sldMk cId="3659812482" sldId="556"/>
        </pc:sldMkLst>
      </pc:sldChg>
      <pc:sldChg chg="add">
        <pc:chgData name="舘下 智子" userId="62eb3422f1d344d3" providerId="LiveId" clId="{77E4B963-87B0-400D-93F0-F4763B02418C}" dt="2021-09-17T00:13:50.829" v="123"/>
        <pc:sldMkLst>
          <pc:docMk/>
          <pc:sldMk cId="2129581085" sldId="557"/>
        </pc:sldMkLst>
      </pc:sldChg>
      <pc:sldChg chg="del">
        <pc:chgData name="舘下 智子" userId="62eb3422f1d344d3" providerId="LiveId" clId="{77E4B963-87B0-400D-93F0-F4763B02418C}" dt="2021-09-17T00:13:41.657" v="122" actId="2696"/>
        <pc:sldMkLst>
          <pc:docMk/>
          <pc:sldMk cId="2530162288" sldId="557"/>
        </pc:sldMkLst>
      </pc:sldChg>
      <pc:sldChg chg="del">
        <pc:chgData name="舘下 智子" userId="62eb3422f1d344d3" providerId="LiveId" clId="{77E4B963-87B0-400D-93F0-F4763B02418C}" dt="2021-09-17T00:23:49.505" v="156" actId="2696"/>
        <pc:sldMkLst>
          <pc:docMk/>
          <pc:sldMk cId="2942552737" sldId="558"/>
        </pc:sldMkLst>
      </pc:sldChg>
      <pc:sldChg chg="add">
        <pc:chgData name="舘下 智子" userId="62eb3422f1d344d3" providerId="LiveId" clId="{77E4B963-87B0-400D-93F0-F4763B02418C}" dt="2021-09-17T00:23:58.840" v="157"/>
        <pc:sldMkLst>
          <pc:docMk/>
          <pc:sldMk cId="4165187985" sldId="558"/>
        </pc:sldMkLst>
      </pc:sldChg>
      <pc:sldChg chg="add">
        <pc:chgData name="舘下 智子" userId="62eb3422f1d344d3" providerId="LiveId" clId="{77E4B963-87B0-400D-93F0-F4763B02418C}" dt="2021-09-17T00:46:47.975" v="244"/>
        <pc:sldMkLst>
          <pc:docMk/>
          <pc:sldMk cId="381443656" sldId="561"/>
        </pc:sldMkLst>
      </pc:sldChg>
      <pc:sldChg chg="del">
        <pc:chgData name="舘下 智子" userId="62eb3422f1d344d3" providerId="LiveId" clId="{77E4B963-87B0-400D-93F0-F4763B02418C}" dt="2021-09-17T00:46:36.255" v="243" actId="2696"/>
        <pc:sldMkLst>
          <pc:docMk/>
          <pc:sldMk cId="2069224333" sldId="561"/>
        </pc:sldMkLst>
      </pc:sldChg>
      <pc:sldChg chg="add">
        <pc:chgData name="舘下 智子" userId="62eb3422f1d344d3" providerId="LiveId" clId="{77E4B963-87B0-400D-93F0-F4763B02418C}" dt="2021-09-17T00:11:56.394" v="119"/>
        <pc:sldMkLst>
          <pc:docMk/>
          <pc:sldMk cId="1207057812" sldId="562"/>
        </pc:sldMkLst>
      </pc:sldChg>
      <pc:sldChg chg="del">
        <pc:chgData name="舘下 智子" userId="62eb3422f1d344d3" providerId="LiveId" clId="{77E4B963-87B0-400D-93F0-F4763B02418C}" dt="2021-09-17T00:11:46.811" v="118" actId="2696"/>
        <pc:sldMkLst>
          <pc:docMk/>
          <pc:sldMk cId="4261298105" sldId="562"/>
        </pc:sldMkLst>
      </pc:sldChg>
      <pc:sldChg chg="add">
        <pc:chgData name="舘下 智子" userId="62eb3422f1d344d3" providerId="LiveId" clId="{77E4B963-87B0-400D-93F0-F4763B02418C}" dt="2021-09-17T00:15:02.453" v="127"/>
        <pc:sldMkLst>
          <pc:docMk/>
          <pc:sldMk cId="709957437" sldId="563"/>
        </pc:sldMkLst>
      </pc:sldChg>
      <pc:sldChg chg="del">
        <pc:chgData name="舘下 智子" userId="62eb3422f1d344d3" providerId="LiveId" clId="{77E4B963-87B0-400D-93F0-F4763B02418C}" dt="2021-09-17T00:14:56.140" v="126" actId="2696"/>
        <pc:sldMkLst>
          <pc:docMk/>
          <pc:sldMk cId="2598013240" sldId="563"/>
        </pc:sldMkLst>
      </pc:sldChg>
      <pc:sldChg chg="add del">
        <pc:chgData name="舘下 智子" userId="62eb3422f1d344d3" providerId="LiveId" clId="{77E4B963-87B0-400D-93F0-F4763B02418C}" dt="2021-09-17T01:32:03.547" v="362" actId="2696"/>
        <pc:sldMkLst>
          <pc:docMk/>
          <pc:sldMk cId="84182836" sldId="566"/>
        </pc:sldMkLst>
      </pc:sldChg>
      <pc:sldChg chg="del">
        <pc:chgData name="舘下 智子" userId="62eb3422f1d344d3" providerId="LiveId" clId="{77E4B963-87B0-400D-93F0-F4763B02418C}" dt="2021-09-17T01:31:44.262" v="359" actId="2696"/>
        <pc:sldMkLst>
          <pc:docMk/>
          <pc:sldMk cId="2987540321" sldId="566"/>
        </pc:sldMkLst>
      </pc:sldChg>
      <pc:sldChg chg="add">
        <pc:chgData name="舘下 智子" userId="62eb3422f1d344d3" providerId="LiveId" clId="{77E4B963-87B0-400D-93F0-F4763B02418C}" dt="2021-09-17T01:24:22.593" v="328"/>
        <pc:sldMkLst>
          <pc:docMk/>
          <pc:sldMk cId="2002758556" sldId="567"/>
        </pc:sldMkLst>
      </pc:sldChg>
      <pc:sldChg chg="del">
        <pc:chgData name="舘下 智子" userId="62eb3422f1d344d3" providerId="LiveId" clId="{77E4B963-87B0-400D-93F0-F4763B02418C}" dt="2021-09-17T01:24:13.709" v="327" actId="2696"/>
        <pc:sldMkLst>
          <pc:docMk/>
          <pc:sldMk cId="3889948138" sldId="567"/>
        </pc:sldMkLst>
      </pc:sldChg>
      <pc:sldChg chg="add">
        <pc:chgData name="舘下 智子" userId="62eb3422f1d344d3" providerId="LiveId" clId="{77E4B963-87B0-400D-93F0-F4763B02418C}" dt="2021-09-17T00:06:48.896" v="99"/>
        <pc:sldMkLst>
          <pc:docMk/>
          <pc:sldMk cId="707037230" sldId="568"/>
        </pc:sldMkLst>
      </pc:sldChg>
      <pc:sldChg chg="del">
        <pc:chgData name="舘下 智子" userId="62eb3422f1d344d3" providerId="LiveId" clId="{77E4B963-87B0-400D-93F0-F4763B02418C}" dt="2021-09-17T00:06:40.919" v="98" actId="2696"/>
        <pc:sldMkLst>
          <pc:docMk/>
          <pc:sldMk cId="2475375482" sldId="568"/>
        </pc:sldMkLst>
      </pc:sldChg>
      <pc:sldChg chg="del">
        <pc:chgData name="舘下 智子" userId="62eb3422f1d344d3" providerId="LiveId" clId="{77E4B963-87B0-400D-93F0-F4763B02418C}" dt="2021-09-16T23:50:08.096" v="60" actId="2696"/>
        <pc:sldMkLst>
          <pc:docMk/>
          <pc:sldMk cId="1441254894" sldId="569"/>
        </pc:sldMkLst>
      </pc:sldChg>
      <pc:sldChg chg="add">
        <pc:chgData name="舘下 智子" userId="62eb3422f1d344d3" providerId="LiveId" clId="{77E4B963-87B0-400D-93F0-F4763B02418C}" dt="2021-09-16T23:50:17.380" v="61"/>
        <pc:sldMkLst>
          <pc:docMk/>
          <pc:sldMk cId="2226156320" sldId="569"/>
        </pc:sldMkLst>
      </pc:sldChg>
      <pc:sldChg chg="del">
        <pc:chgData name="舘下 智子" userId="62eb3422f1d344d3" providerId="LiveId" clId="{77E4B963-87B0-400D-93F0-F4763B02418C}" dt="2021-09-17T01:34:28.217" v="379" actId="2696"/>
        <pc:sldMkLst>
          <pc:docMk/>
          <pc:sldMk cId="417801553" sldId="570"/>
        </pc:sldMkLst>
      </pc:sldChg>
      <pc:sldChg chg="add">
        <pc:chgData name="舘下 智子" userId="62eb3422f1d344d3" providerId="LiveId" clId="{77E4B963-87B0-400D-93F0-F4763B02418C}" dt="2021-09-17T01:34:32.166" v="380"/>
        <pc:sldMkLst>
          <pc:docMk/>
          <pc:sldMk cId="1838825846" sldId="570"/>
        </pc:sldMkLst>
      </pc:sldChg>
      <pc:sldChg chg="add">
        <pc:chgData name="舘下 智子" userId="62eb3422f1d344d3" providerId="LiveId" clId="{77E4B963-87B0-400D-93F0-F4763B02418C}" dt="2021-09-16T23:23:27.209" v="7"/>
        <pc:sldMkLst>
          <pc:docMk/>
          <pc:sldMk cId="1340595480" sldId="571"/>
        </pc:sldMkLst>
      </pc:sldChg>
      <pc:sldChg chg="del">
        <pc:chgData name="舘下 智子" userId="62eb3422f1d344d3" providerId="LiveId" clId="{77E4B963-87B0-400D-93F0-F4763B02418C}" dt="2021-09-16T23:23:22.417" v="6" actId="2696"/>
        <pc:sldMkLst>
          <pc:docMk/>
          <pc:sldMk cId="2026369162" sldId="571"/>
        </pc:sldMkLst>
      </pc:sldChg>
      <pc:sldChg chg="add">
        <pc:chgData name="舘下 智子" userId="62eb3422f1d344d3" providerId="LiveId" clId="{77E4B963-87B0-400D-93F0-F4763B02418C}" dt="2021-09-17T00:07:53.990" v="105"/>
        <pc:sldMkLst>
          <pc:docMk/>
          <pc:sldMk cId="947043468" sldId="572"/>
        </pc:sldMkLst>
      </pc:sldChg>
      <pc:sldChg chg="del">
        <pc:chgData name="舘下 智子" userId="62eb3422f1d344d3" providerId="LiveId" clId="{77E4B963-87B0-400D-93F0-F4763B02418C}" dt="2021-09-17T00:07:28.594" v="102" actId="2696"/>
        <pc:sldMkLst>
          <pc:docMk/>
          <pc:sldMk cId="2817533285" sldId="572"/>
        </pc:sldMkLst>
      </pc:sldChg>
      <pc:sldChg chg="add del">
        <pc:chgData name="舘下 智子" userId="62eb3422f1d344d3" providerId="LiveId" clId="{77E4B963-87B0-400D-93F0-F4763B02418C}" dt="2021-09-17T00:07:51.598" v="104" actId="2696"/>
        <pc:sldMkLst>
          <pc:docMk/>
          <pc:sldMk cId="3194690177" sldId="572"/>
        </pc:sldMkLst>
      </pc:sldChg>
      <pc:sldChg chg="del">
        <pc:chgData name="舘下 智子" userId="62eb3422f1d344d3" providerId="LiveId" clId="{77E4B963-87B0-400D-93F0-F4763B02418C}" dt="2021-09-17T01:33:30.082" v="373" actId="2696"/>
        <pc:sldMkLst>
          <pc:docMk/>
          <pc:sldMk cId="1688685615" sldId="574"/>
        </pc:sldMkLst>
      </pc:sldChg>
      <pc:sldChg chg="add">
        <pc:chgData name="舘下 智子" userId="62eb3422f1d344d3" providerId="LiveId" clId="{77E4B963-87B0-400D-93F0-F4763B02418C}" dt="2021-09-17T01:33:41.509" v="374"/>
        <pc:sldMkLst>
          <pc:docMk/>
          <pc:sldMk cId="2905143900" sldId="574"/>
        </pc:sldMkLst>
      </pc:sldChg>
      <pc:sldChg chg="add">
        <pc:chgData name="舘下 智子" userId="62eb3422f1d344d3" providerId="LiveId" clId="{77E4B963-87B0-400D-93F0-F4763B02418C}" dt="2021-09-17T01:11:32.450" v="280"/>
        <pc:sldMkLst>
          <pc:docMk/>
          <pc:sldMk cId="434199225" sldId="575"/>
        </pc:sldMkLst>
      </pc:sldChg>
      <pc:sldChg chg="del">
        <pc:chgData name="舘下 智子" userId="62eb3422f1d344d3" providerId="LiveId" clId="{77E4B963-87B0-400D-93F0-F4763B02418C}" dt="2021-09-17T01:11:23.069" v="279" actId="2696"/>
        <pc:sldMkLst>
          <pc:docMk/>
          <pc:sldMk cId="451704622" sldId="575"/>
        </pc:sldMkLst>
      </pc:sldChg>
      <pc:sldChg chg="del">
        <pc:chgData name="舘下 智子" userId="62eb3422f1d344d3" providerId="LiveId" clId="{77E4B963-87B0-400D-93F0-F4763B02418C}" dt="2021-09-17T01:20:36.241" v="313" actId="2696"/>
        <pc:sldMkLst>
          <pc:docMk/>
          <pc:sldMk cId="1751313402" sldId="576"/>
        </pc:sldMkLst>
      </pc:sldChg>
      <pc:sldChg chg="add">
        <pc:chgData name="舘下 智子" userId="62eb3422f1d344d3" providerId="LiveId" clId="{77E4B963-87B0-400D-93F0-F4763B02418C}" dt="2021-09-17T01:20:45.428" v="314"/>
        <pc:sldMkLst>
          <pc:docMk/>
          <pc:sldMk cId="2357209136" sldId="576"/>
        </pc:sldMkLst>
      </pc:sldChg>
      <pc:sldChg chg="del">
        <pc:chgData name="舘下 智子" userId="62eb3422f1d344d3" providerId="LiveId" clId="{77E4B963-87B0-400D-93F0-F4763B02418C}" dt="2021-09-17T00:24:30.129" v="158" actId="2696"/>
        <pc:sldMkLst>
          <pc:docMk/>
          <pc:sldMk cId="53889704" sldId="577"/>
        </pc:sldMkLst>
      </pc:sldChg>
      <pc:sldChg chg="add">
        <pc:chgData name="舘下 智子" userId="62eb3422f1d344d3" providerId="LiveId" clId="{77E4B963-87B0-400D-93F0-F4763B02418C}" dt="2021-09-17T00:24:43.046" v="159"/>
        <pc:sldMkLst>
          <pc:docMk/>
          <pc:sldMk cId="3973712289" sldId="577"/>
        </pc:sldMkLst>
      </pc:sldChg>
      <pc:sldChg chg="del">
        <pc:chgData name="舘下 智子" userId="62eb3422f1d344d3" providerId="LiveId" clId="{77E4B963-87B0-400D-93F0-F4763B02418C}" dt="2021-09-17T00:37:30.213" v="196" actId="2696"/>
        <pc:sldMkLst>
          <pc:docMk/>
          <pc:sldMk cId="601560487" sldId="578"/>
        </pc:sldMkLst>
      </pc:sldChg>
      <pc:sldChg chg="add">
        <pc:chgData name="舘下 智子" userId="62eb3422f1d344d3" providerId="LiveId" clId="{77E4B963-87B0-400D-93F0-F4763B02418C}" dt="2021-09-17T00:37:34.426" v="197"/>
        <pc:sldMkLst>
          <pc:docMk/>
          <pc:sldMk cId="3115833811" sldId="578"/>
        </pc:sldMkLst>
      </pc:sldChg>
      <pc:sldChg chg="add">
        <pc:chgData name="舘下 智子" userId="62eb3422f1d344d3" providerId="LiveId" clId="{77E4B963-87B0-400D-93F0-F4763B02418C}" dt="2021-09-17T01:09:40.097" v="272"/>
        <pc:sldMkLst>
          <pc:docMk/>
          <pc:sldMk cId="695562854" sldId="579"/>
        </pc:sldMkLst>
      </pc:sldChg>
      <pc:sldChg chg="del">
        <pc:chgData name="舘下 智子" userId="62eb3422f1d344d3" providerId="LiveId" clId="{77E4B963-87B0-400D-93F0-F4763B02418C}" dt="2021-09-17T01:09:31.314" v="271" actId="2696"/>
        <pc:sldMkLst>
          <pc:docMk/>
          <pc:sldMk cId="2990567077" sldId="579"/>
        </pc:sldMkLst>
      </pc:sldChg>
      <pc:sldChg chg="add">
        <pc:chgData name="舘下 智子" userId="62eb3422f1d344d3" providerId="LiveId" clId="{77E4B963-87B0-400D-93F0-F4763B02418C}" dt="2021-09-16T23:56:36.945" v="81"/>
        <pc:sldMkLst>
          <pc:docMk/>
          <pc:sldMk cId="268043400" sldId="581"/>
        </pc:sldMkLst>
      </pc:sldChg>
      <pc:sldChg chg="del">
        <pc:chgData name="舘下 智子" userId="62eb3422f1d344d3" providerId="LiveId" clId="{77E4B963-87B0-400D-93F0-F4763B02418C}" dt="2021-09-16T23:56:26.997" v="80" actId="2696"/>
        <pc:sldMkLst>
          <pc:docMk/>
          <pc:sldMk cId="1051532970" sldId="581"/>
        </pc:sldMkLst>
      </pc:sldChg>
      <pc:sldChg chg="del">
        <pc:chgData name="舘下 智子" userId="62eb3422f1d344d3" providerId="LiveId" clId="{77E4B963-87B0-400D-93F0-F4763B02418C}" dt="2021-09-17T01:13:12.713" v="285" actId="2696"/>
        <pc:sldMkLst>
          <pc:docMk/>
          <pc:sldMk cId="845318551" sldId="582"/>
        </pc:sldMkLst>
      </pc:sldChg>
      <pc:sldChg chg="add">
        <pc:chgData name="舘下 智子" userId="62eb3422f1d344d3" providerId="LiveId" clId="{77E4B963-87B0-400D-93F0-F4763B02418C}" dt="2021-09-17T01:13:20.909" v="286"/>
        <pc:sldMkLst>
          <pc:docMk/>
          <pc:sldMk cId="2442507053" sldId="582"/>
        </pc:sldMkLst>
      </pc:sldChg>
      <pc:sldChg chg="add del">
        <pc:chgData name="舘下 智子" userId="62eb3422f1d344d3" providerId="LiveId" clId="{77E4B963-87B0-400D-93F0-F4763B02418C}" dt="2021-09-17T01:32:03.547" v="362" actId="2696"/>
        <pc:sldMkLst>
          <pc:docMk/>
          <pc:sldMk cId="2738173866" sldId="583"/>
        </pc:sldMkLst>
      </pc:sldChg>
      <pc:sldChg chg="add">
        <pc:chgData name="舘下 智子" userId="62eb3422f1d344d3" providerId="LiveId" clId="{77E4B963-87B0-400D-93F0-F4763B02418C}" dt="2021-09-16T23:39:34.847" v="33"/>
        <pc:sldMkLst>
          <pc:docMk/>
          <pc:sldMk cId="2110145702" sldId="584"/>
        </pc:sldMkLst>
      </pc:sldChg>
      <pc:sldChg chg="del">
        <pc:chgData name="舘下 智子" userId="62eb3422f1d344d3" providerId="LiveId" clId="{77E4B963-87B0-400D-93F0-F4763B02418C}" dt="2021-09-16T23:39:28.149" v="32" actId="2696"/>
        <pc:sldMkLst>
          <pc:docMk/>
          <pc:sldMk cId="2311212331" sldId="584"/>
        </pc:sldMkLst>
      </pc:sldChg>
      <pc:sldChg chg="add">
        <pc:chgData name="舘下 智子" userId="62eb3422f1d344d3" providerId="LiveId" clId="{77E4B963-87B0-400D-93F0-F4763B02418C}" dt="2021-09-17T00:36:43.624" v="193"/>
        <pc:sldMkLst>
          <pc:docMk/>
          <pc:sldMk cId="1019258080" sldId="586"/>
        </pc:sldMkLst>
      </pc:sldChg>
      <pc:sldChg chg="del">
        <pc:chgData name="舘下 智子" userId="62eb3422f1d344d3" providerId="LiveId" clId="{77E4B963-87B0-400D-93F0-F4763B02418C}" dt="2021-09-17T00:36:35.201" v="192" actId="2696"/>
        <pc:sldMkLst>
          <pc:docMk/>
          <pc:sldMk cId="3160588843" sldId="586"/>
        </pc:sldMkLst>
      </pc:sldChg>
      <pc:sldChg chg="add">
        <pc:chgData name="舘下 智子" userId="62eb3422f1d344d3" providerId="LiveId" clId="{77E4B963-87B0-400D-93F0-F4763B02418C}" dt="2021-09-16T23:20:11.610" v="1"/>
        <pc:sldMkLst>
          <pc:docMk/>
          <pc:sldMk cId="3448032939" sldId="587"/>
        </pc:sldMkLst>
      </pc:sldChg>
      <pc:sldChg chg="del">
        <pc:chgData name="舘下 智子" userId="62eb3422f1d344d3" providerId="LiveId" clId="{77E4B963-87B0-400D-93F0-F4763B02418C}" dt="2021-09-16T23:20:06.172" v="0" actId="2696"/>
        <pc:sldMkLst>
          <pc:docMk/>
          <pc:sldMk cId="4177806462" sldId="587"/>
        </pc:sldMkLst>
      </pc:sldChg>
      <pc:sldChg chg="add">
        <pc:chgData name="舘下 智子" userId="62eb3422f1d344d3" providerId="LiveId" clId="{77E4B963-87B0-400D-93F0-F4763B02418C}" dt="2021-09-17T01:36:18.507" v="394"/>
        <pc:sldMkLst>
          <pc:docMk/>
          <pc:sldMk cId="1844457247" sldId="588"/>
        </pc:sldMkLst>
      </pc:sldChg>
      <pc:sldChg chg="del">
        <pc:chgData name="舘下 智子" userId="62eb3422f1d344d3" providerId="LiveId" clId="{77E4B963-87B0-400D-93F0-F4763B02418C}" dt="2021-09-17T01:36:14.631" v="393" actId="2696"/>
        <pc:sldMkLst>
          <pc:docMk/>
          <pc:sldMk cId="3173947170" sldId="588"/>
        </pc:sldMkLst>
      </pc:sldChg>
      <pc:sldChg chg="add">
        <pc:chgData name="舘下 智子" userId="62eb3422f1d344d3" providerId="LiveId" clId="{77E4B963-87B0-400D-93F0-F4763B02418C}" dt="2021-09-17T00:08:43.330" v="107"/>
        <pc:sldMkLst>
          <pc:docMk/>
          <pc:sldMk cId="3473048724" sldId="589"/>
        </pc:sldMkLst>
      </pc:sldChg>
      <pc:sldChg chg="del">
        <pc:chgData name="舘下 智子" userId="62eb3422f1d344d3" providerId="LiveId" clId="{77E4B963-87B0-400D-93F0-F4763B02418C}" dt="2021-09-17T00:08:35.018" v="106" actId="2696"/>
        <pc:sldMkLst>
          <pc:docMk/>
          <pc:sldMk cId="4156546359" sldId="589"/>
        </pc:sldMkLst>
      </pc:sldChg>
      <pc:sldChg chg="add">
        <pc:chgData name="舘下 智子" userId="62eb3422f1d344d3" providerId="LiveId" clId="{77E4B963-87B0-400D-93F0-F4763B02418C}" dt="2021-09-17T00:25:50.143" v="161"/>
        <pc:sldMkLst>
          <pc:docMk/>
          <pc:sldMk cId="2862813006" sldId="590"/>
        </pc:sldMkLst>
      </pc:sldChg>
      <pc:sldChg chg="del">
        <pc:chgData name="舘下 智子" userId="62eb3422f1d344d3" providerId="LiveId" clId="{77E4B963-87B0-400D-93F0-F4763B02418C}" dt="2021-09-17T00:25:41.427" v="160" actId="2696"/>
        <pc:sldMkLst>
          <pc:docMk/>
          <pc:sldMk cId="3206765824" sldId="590"/>
        </pc:sldMkLst>
      </pc:sldChg>
      <pc:sldChg chg="del">
        <pc:chgData name="舘下 智子" userId="62eb3422f1d344d3" providerId="LiveId" clId="{77E4B963-87B0-400D-93F0-F4763B02418C}" dt="2021-09-17T01:10:57.274" v="277" actId="2696"/>
        <pc:sldMkLst>
          <pc:docMk/>
          <pc:sldMk cId="3408322952" sldId="591"/>
        </pc:sldMkLst>
      </pc:sldChg>
      <pc:sldChg chg="add">
        <pc:chgData name="舘下 智子" userId="62eb3422f1d344d3" providerId="LiveId" clId="{77E4B963-87B0-400D-93F0-F4763B02418C}" dt="2021-09-17T01:11:05.431" v="278"/>
        <pc:sldMkLst>
          <pc:docMk/>
          <pc:sldMk cId="3695058877" sldId="591"/>
        </pc:sldMkLst>
      </pc:sldChg>
      <pc:sldChg chg="del">
        <pc:chgData name="舘下 智子" userId="62eb3422f1d344d3" providerId="LiveId" clId="{77E4B963-87B0-400D-93F0-F4763B02418C}" dt="2021-09-17T01:29:31.454" v="345" actId="2696"/>
        <pc:sldMkLst>
          <pc:docMk/>
          <pc:sldMk cId="365839602" sldId="592"/>
        </pc:sldMkLst>
      </pc:sldChg>
      <pc:sldChg chg="add">
        <pc:chgData name="舘下 智子" userId="62eb3422f1d344d3" providerId="LiveId" clId="{77E4B963-87B0-400D-93F0-F4763B02418C}" dt="2021-09-17T01:29:35.146" v="346"/>
        <pc:sldMkLst>
          <pc:docMk/>
          <pc:sldMk cId="1279506165" sldId="592"/>
        </pc:sldMkLst>
      </pc:sldChg>
      <pc:sldChg chg="add">
        <pc:chgData name="舘下 智子" userId="62eb3422f1d344d3" providerId="LiveId" clId="{77E4B963-87B0-400D-93F0-F4763B02418C}" dt="2021-09-17T01:29:54.777" v="348"/>
        <pc:sldMkLst>
          <pc:docMk/>
          <pc:sldMk cId="1080705154" sldId="593"/>
        </pc:sldMkLst>
      </pc:sldChg>
      <pc:sldChg chg="del">
        <pc:chgData name="舘下 智子" userId="62eb3422f1d344d3" providerId="LiveId" clId="{77E4B963-87B0-400D-93F0-F4763B02418C}" dt="2021-09-17T01:29:49.032" v="347" actId="2696"/>
        <pc:sldMkLst>
          <pc:docMk/>
          <pc:sldMk cId="1734213244" sldId="593"/>
        </pc:sldMkLst>
      </pc:sldChg>
      <pc:sldChg chg="add">
        <pc:chgData name="舘下 智子" userId="62eb3422f1d344d3" providerId="LiveId" clId="{77E4B963-87B0-400D-93F0-F4763B02418C}" dt="2021-09-17T00:32:05.245" v="177"/>
        <pc:sldMkLst>
          <pc:docMk/>
          <pc:sldMk cId="1613416262" sldId="594"/>
        </pc:sldMkLst>
      </pc:sldChg>
      <pc:sldChg chg="del">
        <pc:chgData name="舘下 智子" userId="62eb3422f1d344d3" providerId="LiveId" clId="{77E4B963-87B0-400D-93F0-F4763B02418C}" dt="2021-09-17T00:31:58.581" v="176" actId="2696"/>
        <pc:sldMkLst>
          <pc:docMk/>
          <pc:sldMk cId="1993160518" sldId="594"/>
        </pc:sldMkLst>
      </pc:sldChg>
      <pc:sldChg chg="add">
        <pc:chgData name="舘下 智子" userId="62eb3422f1d344d3" providerId="LiveId" clId="{77E4B963-87B0-400D-93F0-F4763B02418C}" dt="2021-09-17T00:18:01.274" v="137"/>
        <pc:sldMkLst>
          <pc:docMk/>
          <pc:sldMk cId="2581981163" sldId="595"/>
        </pc:sldMkLst>
      </pc:sldChg>
      <pc:sldChg chg="del">
        <pc:chgData name="舘下 智子" userId="62eb3422f1d344d3" providerId="LiveId" clId="{77E4B963-87B0-400D-93F0-F4763B02418C}" dt="2021-09-17T00:17:51.726" v="136" actId="2696"/>
        <pc:sldMkLst>
          <pc:docMk/>
          <pc:sldMk cId="3646695026" sldId="595"/>
        </pc:sldMkLst>
      </pc:sldChg>
      <pc:sldChg chg="del">
        <pc:chgData name="舘下 智子" userId="62eb3422f1d344d3" providerId="LiveId" clId="{77E4B963-87B0-400D-93F0-F4763B02418C}" dt="2021-09-17T00:22:59.097" v="152" actId="2696"/>
        <pc:sldMkLst>
          <pc:docMk/>
          <pc:sldMk cId="377404063" sldId="596"/>
        </pc:sldMkLst>
      </pc:sldChg>
      <pc:sldChg chg="add">
        <pc:chgData name="舘下 智子" userId="62eb3422f1d344d3" providerId="LiveId" clId="{77E4B963-87B0-400D-93F0-F4763B02418C}" dt="2021-09-17T00:23:09.385" v="153"/>
        <pc:sldMkLst>
          <pc:docMk/>
          <pc:sldMk cId="3509541379" sldId="596"/>
        </pc:sldMkLst>
      </pc:sldChg>
      <pc:sldChg chg="add">
        <pc:chgData name="舘下 智子" userId="62eb3422f1d344d3" providerId="LiveId" clId="{77E4B963-87B0-400D-93F0-F4763B02418C}" dt="2021-09-16T23:53:36.386" v="69"/>
        <pc:sldMkLst>
          <pc:docMk/>
          <pc:sldMk cId="381771943" sldId="597"/>
        </pc:sldMkLst>
      </pc:sldChg>
      <pc:sldChg chg="del">
        <pc:chgData name="舘下 智子" userId="62eb3422f1d344d3" providerId="LiveId" clId="{77E4B963-87B0-400D-93F0-F4763B02418C}" dt="2021-09-16T23:53:26.199" v="68" actId="2696"/>
        <pc:sldMkLst>
          <pc:docMk/>
          <pc:sldMk cId="2017087013" sldId="597"/>
        </pc:sldMkLst>
      </pc:sldChg>
      <pc:sldChg chg="add">
        <pc:chgData name="舘下 智子" userId="62eb3422f1d344d3" providerId="LiveId" clId="{77E4B963-87B0-400D-93F0-F4763B02418C}" dt="2021-09-17T01:10:13.807" v="274"/>
        <pc:sldMkLst>
          <pc:docMk/>
          <pc:sldMk cId="2205189562" sldId="599"/>
        </pc:sldMkLst>
      </pc:sldChg>
      <pc:sldChg chg="del">
        <pc:chgData name="舘下 智子" userId="62eb3422f1d344d3" providerId="LiveId" clId="{77E4B963-87B0-400D-93F0-F4763B02418C}" dt="2021-09-17T01:10:06.026" v="273" actId="2696"/>
        <pc:sldMkLst>
          <pc:docMk/>
          <pc:sldMk cId="3376410683" sldId="599"/>
        </pc:sldMkLst>
      </pc:sldChg>
      <pc:sldChg chg="add">
        <pc:chgData name="舘下 智子" userId="62eb3422f1d344d3" providerId="LiveId" clId="{77E4B963-87B0-400D-93F0-F4763B02418C}" dt="2021-09-17T01:29:23.819" v="344"/>
        <pc:sldMkLst>
          <pc:docMk/>
          <pc:sldMk cId="2372899070" sldId="600"/>
        </pc:sldMkLst>
      </pc:sldChg>
      <pc:sldChg chg="del">
        <pc:chgData name="舘下 智子" userId="62eb3422f1d344d3" providerId="LiveId" clId="{77E4B963-87B0-400D-93F0-F4763B02418C}" dt="2021-09-17T01:29:19.968" v="343" actId="2696"/>
        <pc:sldMkLst>
          <pc:docMk/>
          <pc:sldMk cId="2724181718" sldId="600"/>
        </pc:sldMkLst>
      </pc:sldChg>
      <pc:sldChg chg="add">
        <pc:chgData name="舘下 智子" userId="62eb3422f1d344d3" providerId="LiveId" clId="{77E4B963-87B0-400D-93F0-F4763B02418C}" dt="2021-09-17T01:27:35.141" v="334"/>
        <pc:sldMkLst>
          <pc:docMk/>
          <pc:sldMk cId="917954287" sldId="601"/>
        </pc:sldMkLst>
      </pc:sldChg>
      <pc:sldChg chg="del">
        <pc:chgData name="舘下 智子" userId="62eb3422f1d344d3" providerId="LiveId" clId="{77E4B963-87B0-400D-93F0-F4763B02418C}" dt="2021-09-17T01:27:29.974" v="333" actId="2696"/>
        <pc:sldMkLst>
          <pc:docMk/>
          <pc:sldMk cId="1823895062" sldId="601"/>
        </pc:sldMkLst>
      </pc:sldChg>
      <pc:sldChg chg="add">
        <pc:chgData name="舘下 智子" userId="62eb3422f1d344d3" providerId="LiveId" clId="{77E4B963-87B0-400D-93F0-F4763B02418C}" dt="2021-09-17T01:14:26.905" v="290"/>
        <pc:sldMkLst>
          <pc:docMk/>
          <pc:sldMk cId="1118657770" sldId="603"/>
        </pc:sldMkLst>
      </pc:sldChg>
      <pc:sldChg chg="del">
        <pc:chgData name="舘下 智子" userId="62eb3422f1d344d3" providerId="LiveId" clId="{77E4B963-87B0-400D-93F0-F4763B02418C}" dt="2021-09-17T01:14:19.733" v="289" actId="2696"/>
        <pc:sldMkLst>
          <pc:docMk/>
          <pc:sldMk cId="3243661489" sldId="603"/>
        </pc:sldMkLst>
      </pc:sldChg>
      <pc:sldChg chg="del">
        <pc:chgData name="舘下 智子" userId="62eb3422f1d344d3" providerId="LiveId" clId="{77E4B963-87B0-400D-93F0-F4763B02418C}" dt="2021-09-17T00:16:08.230" v="130" actId="2696"/>
        <pc:sldMkLst>
          <pc:docMk/>
          <pc:sldMk cId="378910920" sldId="604"/>
        </pc:sldMkLst>
      </pc:sldChg>
      <pc:sldChg chg="add">
        <pc:chgData name="舘下 智子" userId="62eb3422f1d344d3" providerId="LiveId" clId="{77E4B963-87B0-400D-93F0-F4763B02418C}" dt="2021-09-17T00:16:18.378" v="131"/>
        <pc:sldMkLst>
          <pc:docMk/>
          <pc:sldMk cId="603073414" sldId="604"/>
        </pc:sldMkLst>
      </pc:sldChg>
      <pc:sldChg chg="add">
        <pc:chgData name="舘下 智子" userId="62eb3422f1d344d3" providerId="LiveId" clId="{77E4B963-87B0-400D-93F0-F4763B02418C}" dt="2021-09-16T23:41:44.969" v="37"/>
        <pc:sldMkLst>
          <pc:docMk/>
          <pc:sldMk cId="1830609387" sldId="605"/>
        </pc:sldMkLst>
      </pc:sldChg>
      <pc:sldChg chg="del">
        <pc:chgData name="舘下 智子" userId="62eb3422f1d344d3" providerId="LiveId" clId="{77E4B963-87B0-400D-93F0-F4763B02418C}" dt="2021-09-16T23:41:37.690" v="36" actId="2696"/>
        <pc:sldMkLst>
          <pc:docMk/>
          <pc:sldMk cId="3677623332" sldId="605"/>
        </pc:sldMkLst>
      </pc:sldChg>
      <pc:sldChg chg="add">
        <pc:chgData name="舘下 智子" userId="62eb3422f1d344d3" providerId="LiveId" clId="{77E4B963-87B0-400D-93F0-F4763B02418C}" dt="2021-09-16T23:36:54.771" v="25"/>
        <pc:sldMkLst>
          <pc:docMk/>
          <pc:sldMk cId="1637695114" sldId="606"/>
        </pc:sldMkLst>
      </pc:sldChg>
      <pc:sldChg chg="del">
        <pc:chgData name="舘下 智子" userId="62eb3422f1d344d3" providerId="LiveId" clId="{77E4B963-87B0-400D-93F0-F4763B02418C}" dt="2021-09-16T23:36:47.037" v="24" actId="2696"/>
        <pc:sldMkLst>
          <pc:docMk/>
          <pc:sldMk cId="2153887921" sldId="606"/>
        </pc:sldMkLst>
      </pc:sldChg>
      <pc:sldChg chg="del">
        <pc:chgData name="舘下 智子" userId="62eb3422f1d344d3" providerId="LiveId" clId="{77E4B963-87B0-400D-93F0-F4763B02418C}" dt="2021-09-17T00:38:59.419" v="202" actId="2696"/>
        <pc:sldMkLst>
          <pc:docMk/>
          <pc:sldMk cId="1422694224" sldId="607"/>
        </pc:sldMkLst>
      </pc:sldChg>
      <pc:sldChg chg="add">
        <pc:chgData name="舘下 智子" userId="62eb3422f1d344d3" providerId="LiveId" clId="{77E4B963-87B0-400D-93F0-F4763B02418C}" dt="2021-09-17T00:39:06.670" v="203"/>
        <pc:sldMkLst>
          <pc:docMk/>
          <pc:sldMk cId="3928563615" sldId="607"/>
        </pc:sldMkLst>
      </pc:sldChg>
      <pc:sldChg chg="add">
        <pc:chgData name="舘下 智子" userId="62eb3422f1d344d3" providerId="LiveId" clId="{77E4B963-87B0-400D-93F0-F4763B02418C}" dt="2021-09-17T00:23:33.719" v="155"/>
        <pc:sldMkLst>
          <pc:docMk/>
          <pc:sldMk cId="963952954" sldId="608"/>
        </pc:sldMkLst>
      </pc:sldChg>
      <pc:sldChg chg="del">
        <pc:chgData name="舘下 智子" userId="62eb3422f1d344d3" providerId="LiveId" clId="{77E4B963-87B0-400D-93F0-F4763B02418C}" dt="2021-09-17T00:23:24.609" v="154" actId="2696"/>
        <pc:sldMkLst>
          <pc:docMk/>
          <pc:sldMk cId="2412502781" sldId="608"/>
        </pc:sldMkLst>
      </pc:sldChg>
      <pc:sldChg chg="del">
        <pc:chgData name="舘下 智子" userId="62eb3422f1d344d3" providerId="LiveId" clId="{77E4B963-87B0-400D-93F0-F4763B02418C}" dt="2021-09-17T00:29:59.169" v="166" actId="2696"/>
        <pc:sldMkLst>
          <pc:docMk/>
          <pc:sldMk cId="3196784908" sldId="609"/>
        </pc:sldMkLst>
      </pc:sldChg>
      <pc:sldChg chg="add">
        <pc:chgData name="舘下 智子" userId="62eb3422f1d344d3" providerId="LiveId" clId="{77E4B963-87B0-400D-93F0-F4763B02418C}" dt="2021-09-17T00:30:06.891" v="167"/>
        <pc:sldMkLst>
          <pc:docMk/>
          <pc:sldMk cId="3437976886" sldId="609"/>
        </pc:sldMkLst>
      </pc:sldChg>
      <pc:sldChg chg="add">
        <pc:chgData name="舘下 智子" userId="62eb3422f1d344d3" providerId="LiveId" clId="{77E4B963-87B0-400D-93F0-F4763B02418C}" dt="2021-09-17T01:00:28.058" v="264"/>
        <pc:sldMkLst>
          <pc:docMk/>
          <pc:sldMk cId="1946306033" sldId="610"/>
        </pc:sldMkLst>
      </pc:sldChg>
      <pc:sldChg chg="del">
        <pc:chgData name="舘下 智子" userId="62eb3422f1d344d3" providerId="LiveId" clId="{77E4B963-87B0-400D-93F0-F4763B02418C}" dt="2021-09-17T01:00:19.706" v="263" actId="2696"/>
        <pc:sldMkLst>
          <pc:docMk/>
          <pc:sldMk cId="2253696149" sldId="610"/>
        </pc:sldMkLst>
      </pc:sldChg>
      <pc:sldChg chg="del">
        <pc:chgData name="舘下 智子" userId="62eb3422f1d344d3" providerId="LiveId" clId="{77E4B963-87B0-400D-93F0-F4763B02418C}" dt="2021-09-17T01:28:28.961" v="337" actId="2696"/>
        <pc:sldMkLst>
          <pc:docMk/>
          <pc:sldMk cId="249789034" sldId="611"/>
        </pc:sldMkLst>
      </pc:sldChg>
      <pc:sldChg chg="add">
        <pc:chgData name="舘下 智子" userId="62eb3422f1d344d3" providerId="LiveId" clId="{77E4B963-87B0-400D-93F0-F4763B02418C}" dt="2021-09-17T01:28:35.911" v="338"/>
        <pc:sldMkLst>
          <pc:docMk/>
          <pc:sldMk cId="1513641026" sldId="611"/>
        </pc:sldMkLst>
      </pc:sldChg>
      <pc:sldChg chg="add">
        <pc:chgData name="舘下 智子" userId="62eb3422f1d344d3" providerId="LiveId" clId="{77E4B963-87B0-400D-93F0-F4763B02418C}" dt="2021-09-16T23:48:37.337" v="55"/>
        <pc:sldMkLst>
          <pc:docMk/>
          <pc:sldMk cId="1978540230" sldId="612"/>
        </pc:sldMkLst>
      </pc:sldChg>
      <pc:sldChg chg="del">
        <pc:chgData name="舘下 智子" userId="62eb3422f1d344d3" providerId="LiveId" clId="{77E4B963-87B0-400D-93F0-F4763B02418C}" dt="2021-09-16T23:48:31.348" v="54" actId="2696"/>
        <pc:sldMkLst>
          <pc:docMk/>
          <pc:sldMk cId="2064791414" sldId="612"/>
        </pc:sldMkLst>
      </pc:sldChg>
      <pc:sldChg chg="add">
        <pc:chgData name="舘下 智子" userId="62eb3422f1d344d3" providerId="LiveId" clId="{77E4B963-87B0-400D-93F0-F4763B02418C}" dt="2021-09-17T01:35:52.543" v="390"/>
        <pc:sldMkLst>
          <pc:docMk/>
          <pc:sldMk cId="1130874716" sldId="613"/>
        </pc:sldMkLst>
      </pc:sldChg>
      <pc:sldChg chg="del">
        <pc:chgData name="舘下 智子" userId="62eb3422f1d344d3" providerId="LiveId" clId="{77E4B963-87B0-400D-93F0-F4763B02418C}" dt="2021-09-17T01:35:44.648" v="389" actId="2696"/>
        <pc:sldMkLst>
          <pc:docMk/>
          <pc:sldMk cId="3510550195" sldId="613"/>
        </pc:sldMkLst>
      </pc:sldChg>
      <pc:sldChg chg="add">
        <pc:chgData name="舘下 智子" userId="62eb3422f1d344d3" providerId="LiveId" clId="{77E4B963-87B0-400D-93F0-F4763B02418C}" dt="2021-09-17T00:20:01.555" v="143"/>
        <pc:sldMkLst>
          <pc:docMk/>
          <pc:sldMk cId="390713643" sldId="614"/>
        </pc:sldMkLst>
      </pc:sldChg>
      <pc:sldChg chg="del">
        <pc:chgData name="舘下 智子" userId="62eb3422f1d344d3" providerId="LiveId" clId="{77E4B963-87B0-400D-93F0-F4763B02418C}" dt="2021-09-17T00:19:53.574" v="142" actId="2696"/>
        <pc:sldMkLst>
          <pc:docMk/>
          <pc:sldMk cId="2785500323" sldId="614"/>
        </pc:sldMkLst>
      </pc:sldChg>
      <pc:sldChg chg="del">
        <pc:chgData name="舘下 智子" userId="62eb3422f1d344d3" providerId="LiveId" clId="{77E4B963-87B0-400D-93F0-F4763B02418C}" dt="2021-09-16T23:46:23.366" v="48" actId="2696"/>
        <pc:sldMkLst>
          <pc:docMk/>
          <pc:sldMk cId="992596880" sldId="615"/>
        </pc:sldMkLst>
      </pc:sldChg>
      <pc:sldChg chg="add">
        <pc:chgData name="舘下 智子" userId="62eb3422f1d344d3" providerId="LiveId" clId="{77E4B963-87B0-400D-93F0-F4763B02418C}" dt="2021-09-16T23:46:29.141" v="49"/>
        <pc:sldMkLst>
          <pc:docMk/>
          <pc:sldMk cId="2048983903" sldId="615"/>
        </pc:sldMkLst>
      </pc:sldChg>
      <pc:sldChg chg="add">
        <pc:chgData name="舘下 智子" userId="62eb3422f1d344d3" providerId="LiveId" clId="{77E4B963-87B0-400D-93F0-F4763B02418C}" dt="2021-09-16T23:42:31.215" v="39"/>
        <pc:sldMkLst>
          <pc:docMk/>
          <pc:sldMk cId="1683098630" sldId="616"/>
        </pc:sldMkLst>
      </pc:sldChg>
      <pc:sldChg chg="del">
        <pc:chgData name="舘下 智子" userId="62eb3422f1d344d3" providerId="LiveId" clId="{77E4B963-87B0-400D-93F0-F4763B02418C}" dt="2021-09-16T23:42:23.571" v="38" actId="2696"/>
        <pc:sldMkLst>
          <pc:docMk/>
          <pc:sldMk cId="3698215600" sldId="616"/>
        </pc:sldMkLst>
      </pc:sldChg>
      <pc:sldChg chg="del">
        <pc:chgData name="舘下 智子" userId="62eb3422f1d344d3" providerId="LiveId" clId="{77E4B963-87B0-400D-93F0-F4763B02418C}" dt="2021-09-17T01:35:00.301" v="383" actId="2696"/>
        <pc:sldMkLst>
          <pc:docMk/>
          <pc:sldMk cId="3471069907" sldId="617"/>
        </pc:sldMkLst>
      </pc:sldChg>
      <pc:sldChg chg="add">
        <pc:chgData name="舘下 智子" userId="62eb3422f1d344d3" providerId="LiveId" clId="{77E4B963-87B0-400D-93F0-F4763B02418C}" dt="2021-09-17T01:35:07.957" v="384"/>
        <pc:sldMkLst>
          <pc:docMk/>
          <pc:sldMk cId="3498717684" sldId="617"/>
        </pc:sldMkLst>
      </pc:sldChg>
      <pc:sldChg chg="add">
        <pc:chgData name="舘下 智子" userId="62eb3422f1d344d3" providerId="LiveId" clId="{77E4B963-87B0-400D-93F0-F4763B02418C}" dt="2021-09-17T00:35:50.261" v="191"/>
        <pc:sldMkLst>
          <pc:docMk/>
          <pc:sldMk cId="1429591662" sldId="618"/>
        </pc:sldMkLst>
      </pc:sldChg>
      <pc:sldChg chg="del">
        <pc:chgData name="舘下 智子" userId="62eb3422f1d344d3" providerId="LiveId" clId="{77E4B963-87B0-400D-93F0-F4763B02418C}" dt="2021-09-17T00:35:43.179" v="190" actId="2696"/>
        <pc:sldMkLst>
          <pc:docMk/>
          <pc:sldMk cId="2579640610" sldId="618"/>
        </pc:sldMkLst>
      </pc:sldChg>
      <pc:sldChg chg="add">
        <pc:chgData name="舘下 智子" userId="62eb3422f1d344d3" providerId="LiveId" clId="{77E4B963-87B0-400D-93F0-F4763B02418C}" dt="2021-09-17T00:35:27.204" v="189"/>
        <pc:sldMkLst>
          <pc:docMk/>
          <pc:sldMk cId="93780287" sldId="619"/>
        </pc:sldMkLst>
      </pc:sldChg>
      <pc:sldChg chg="del">
        <pc:chgData name="舘下 智子" userId="62eb3422f1d344d3" providerId="LiveId" clId="{77E4B963-87B0-400D-93F0-F4763B02418C}" dt="2021-09-17T00:35:13.231" v="188" actId="2696"/>
        <pc:sldMkLst>
          <pc:docMk/>
          <pc:sldMk cId="1016052059" sldId="619"/>
        </pc:sldMkLst>
      </pc:sldChg>
      <pc:sldChg chg="add">
        <pc:chgData name="舘下 智子" userId="62eb3422f1d344d3" providerId="LiveId" clId="{77E4B963-87B0-400D-93F0-F4763B02418C}" dt="2021-09-17T01:32:11.920" v="364"/>
        <pc:sldMkLst>
          <pc:docMk/>
          <pc:sldMk cId="777825352" sldId="620"/>
        </pc:sldMkLst>
      </pc:sldChg>
      <pc:sldChg chg="add del">
        <pc:chgData name="舘下 智子" userId="62eb3422f1d344d3" providerId="LiveId" clId="{77E4B963-87B0-400D-93F0-F4763B02418C}" dt="2021-09-17T01:32:08.019" v="363" actId="2696"/>
        <pc:sldMkLst>
          <pc:docMk/>
          <pc:sldMk cId="2078986644" sldId="620"/>
        </pc:sldMkLst>
      </pc:sldChg>
      <pc:sldChg chg="del">
        <pc:chgData name="舘下 智子" userId="62eb3422f1d344d3" providerId="LiveId" clId="{77E4B963-87B0-400D-93F0-F4763B02418C}" dt="2021-09-17T01:33:08.691" v="371" actId="2696"/>
        <pc:sldMkLst>
          <pc:docMk/>
          <pc:sldMk cId="449806906" sldId="621"/>
        </pc:sldMkLst>
      </pc:sldChg>
      <pc:sldChg chg="add">
        <pc:chgData name="舘下 智子" userId="62eb3422f1d344d3" providerId="LiveId" clId="{77E4B963-87B0-400D-93F0-F4763B02418C}" dt="2021-09-17T01:33:13.591" v="372"/>
        <pc:sldMkLst>
          <pc:docMk/>
          <pc:sldMk cId="2721594574" sldId="621"/>
        </pc:sldMkLst>
      </pc:sldChg>
      <pc:sldChg chg="del">
        <pc:chgData name="舘下 智子" userId="62eb3422f1d344d3" providerId="LiveId" clId="{77E4B963-87B0-400D-93F0-F4763B02418C}" dt="2021-09-17T00:38:33.929" v="200" actId="2696"/>
        <pc:sldMkLst>
          <pc:docMk/>
          <pc:sldMk cId="159835624" sldId="622"/>
        </pc:sldMkLst>
      </pc:sldChg>
      <pc:sldChg chg="add">
        <pc:chgData name="舘下 智子" userId="62eb3422f1d344d3" providerId="LiveId" clId="{77E4B963-87B0-400D-93F0-F4763B02418C}" dt="2021-09-17T00:38:42.127" v="201"/>
        <pc:sldMkLst>
          <pc:docMk/>
          <pc:sldMk cId="2495415410" sldId="622"/>
        </pc:sldMkLst>
      </pc:sldChg>
      <pc:sldChg chg="add">
        <pc:chgData name="舘下 智子" userId="62eb3422f1d344d3" providerId="LiveId" clId="{77E4B963-87B0-400D-93F0-F4763B02418C}" dt="2021-09-16T23:50:31.908" v="63"/>
        <pc:sldMkLst>
          <pc:docMk/>
          <pc:sldMk cId="1655064320" sldId="624"/>
        </pc:sldMkLst>
      </pc:sldChg>
      <pc:sldChg chg="del">
        <pc:chgData name="舘下 智子" userId="62eb3422f1d344d3" providerId="LiveId" clId="{77E4B963-87B0-400D-93F0-F4763B02418C}" dt="2021-09-16T23:50:27.458" v="62" actId="2696"/>
        <pc:sldMkLst>
          <pc:docMk/>
          <pc:sldMk cId="2686128565" sldId="624"/>
        </pc:sldMkLst>
      </pc:sldChg>
      <pc:sldChg chg="add">
        <pc:chgData name="舘下 智子" userId="62eb3422f1d344d3" providerId="LiveId" clId="{77E4B963-87B0-400D-93F0-F4763B02418C}" dt="2021-09-17T01:36:33.310" v="396"/>
        <pc:sldMkLst>
          <pc:docMk/>
          <pc:sldMk cId="2565375096" sldId="625"/>
        </pc:sldMkLst>
      </pc:sldChg>
      <pc:sldChg chg="del">
        <pc:chgData name="舘下 智子" userId="62eb3422f1d344d3" providerId="LiveId" clId="{77E4B963-87B0-400D-93F0-F4763B02418C}" dt="2021-09-17T01:36:28.752" v="395" actId="2696"/>
        <pc:sldMkLst>
          <pc:docMk/>
          <pc:sldMk cId="2766621321" sldId="625"/>
        </pc:sldMkLst>
      </pc:sldChg>
      <pc:sldChg chg="add">
        <pc:chgData name="舘下 智子" userId="62eb3422f1d344d3" providerId="LiveId" clId="{77E4B963-87B0-400D-93F0-F4763B02418C}" dt="2021-09-17T00:05:53.309" v="97"/>
        <pc:sldMkLst>
          <pc:docMk/>
          <pc:sldMk cId="49200842" sldId="626"/>
        </pc:sldMkLst>
      </pc:sldChg>
      <pc:sldChg chg="del">
        <pc:chgData name="舘下 智子" userId="62eb3422f1d344d3" providerId="LiveId" clId="{77E4B963-87B0-400D-93F0-F4763B02418C}" dt="2021-09-17T00:05:44.666" v="96" actId="2696"/>
        <pc:sldMkLst>
          <pc:docMk/>
          <pc:sldMk cId="668960424" sldId="626"/>
        </pc:sldMkLst>
      </pc:sldChg>
      <pc:sldChg chg="add">
        <pc:chgData name="舘下 智子" userId="62eb3422f1d344d3" providerId="LiveId" clId="{77E4B963-87B0-400D-93F0-F4763B02418C}" dt="2021-09-16T23:56:13.514" v="79"/>
        <pc:sldMkLst>
          <pc:docMk/>
          <pc:sldMk cId="1096104737" sldId="627"/>
        </pc:sldMkLst>
      </pc:sldChg>
      <pc:sldChg chg="del">
        <pc:chgData name="舘下 智子" userId="62eb3422f1d344d3" providerId="LiveId" clId="{77E4B963-87B0-400D-93F0-F4763B02418C}" dt="2021-09-16T23:56:02.738" v="78" actId="2696"/>
        <pc:sldMkLst>
          <pc:docMk/>
          <pc:sldMk cId="2725008536" sldId="627"/>
        </pc:sldMkLst>
      </pc:sldChg>
      <pc:sldChg chg="del">
        <pc:chgData name="舘下 智子" userId="62eb3422f1d344d3" providerId="LiveId" clId="{77E4B963-87B0-400D-93F0-F4763B02418C}" dt="2021-09-17T01:36:40.984" v="397" actId="2696"/>
        <pc:sldMkLst>
          <pc:docMk/>
          <pc:sldMk cId="206975382" sldId="628"/>
        </pc:sldMkLst>
      </pc:sldChg>
      <pc:sldChg chg="add">
        <pc:chgData name="舘下 智子" userId="62eb3422f1d344d3" providerId="LiveId" clId="{77E4B963-87B0-400D-93F0-F4763B02418C}" dt="2021-09-17T01:36:48.866" v="398"/>
        <pc:sldMkLst>
          <pc:docMk/>
          <pc:sldMk cId="2156389880" sldId="628"/>
        </pc:sldMkLst>
      </pc:sldChg>
      <pc:sldChg chg="del">
        <pc:chgData name="舘下 智子" userId="62eb3422f1d344d3" providerId="LiveId" clId="{77E4B963-87B0-400D-93F0-F4763B02418C}" dt="2021-09-17T00:32:44.173" v="178" actId="2696"/>
        <pc:sldMkLst>
          <pc:docMk/>
          <pc:sldMk cId="392301262" sldId="629"/>
        </pc:sldMkLst>
      </pc:sldChg>
      <pc:sldChg chg="add">
        <pc:chgData name="舘下 智子" userId="62eb3422f1d344d3" providerId="LiveId" clId="{77E4B963-87B0-400D-93F0-F4763B02418C}" dt="2021-09-17T00:33:06.186" v="179"/>
        <pc:sldMkLst>
          <pc:docMk/>
          <pc:sldMk cId="1356188505" sldId="629"/>
        </pc:sldMkLst>
      </pc:sldChg>
      <pc:sldChg chg="del">
        <pc:chgData name="舘下 智子" userId="62eb3422f1d344d3" providerId="LiveId" clId="{77E4B963-87B0-400D-93F0-F4763B02418C}" dt="2021-09-17T00:32:44.173" v="178" actId="2696"/>
        <pc:sldMkLst>
          <pc:docMk/>
          <pc:sldMk cId="625021830" sldId="630"/>
        </pc:sldMkLst>
      </pc:sldChg>
      <pc:sldChg chg="add">
        <pc:chgData name="舘下 智子" userId="62eb3422f1d344d3" providerId="LiveId" clId="{77E4B963-87B0-400D-93F0-F4763B02418C}" dt="2021-09-17T00:33:06.186" v="179"/>
        <pc:sldMkLst>
          <pc:docMk/>
          <pc:sldMk cId="1323860204" sldId="630"/>
        </pc:sldMkLst>
      </pc:sldChg>
      <pc:sldChg chg="add">
        <pc:chgData name="舘下 智子" userId="62eb3422f1d344d3" providerId="LiveId" clId="{77E4B963-87B0-400D-93F0-F4763B02418C}" dt="2021-09-16T23:33:10.797" v="19"/>
        <pc:sldMkLst>
          <pc:docMk/>
          <pc:sldMk cId="365859657" sldId="631"/>
        </pc:sldMkLst>
      </pc:sldChg>
      <pc:sldChg chg="del">
        <pc:chgData name="舘下 智子" userId="62eb3422f1d344d3" providerId="LiveId" clId="{77E4B963-87B0-400D-93F0-F4763B02418C}" dt="2021-09-16T23:33:08.007" v="18" actId="2696"/>
        <pc:sldMkLst>
          <pc:docMk/>
          <pc:sldMk cId="3334660671" sldId="631"/>
        </pc:sldMkLst>
      </pc:sldChg>
      <pc:sldChg chg="add">
        <pc:chgData name="舘下 智子" userId="62eb3422f1d344d3" providerId="LiveId" clId="{77E4B963-87B0-400D-93F0-F4763B02418C}" dt="2021-09-16T23:33:10.797" v="19"/>
        <pc:sldMkLst>
          <pc:docMk/>
          <pc:sldMk cId="1174513805" sldId="632"/>
        </pc:sldMkLst>
      </pc:sldChg>
      <pc:sldChg chg="del">
        <pc:chgData name="舘下 智子" userId="62eb3422f1d344d3" providerId="LiveId" clId="{77E4B963-87B0-400D-93F0-F4763B02418C}" dt="2021-09-16T23:33:08.007" v="18" actId="2696"/>
        <pc:sldMkLst>
          <pc:docMk/>
          <pc:sldMk cId="3148648386" sldId="632"/>
        </pc:sldMkLst>
      </pc:sldChg>
      <pc:sldChg chg="del">
        <pc:chgData name="舘下 智子" userId="62eb3422f1d344d3" providerId="LiveId" clId="{77E4B963-87B0-400D-93F0-F4763B02418C}" dt="2021-09-17T00:34:08.854" v="184" actId="2696"/>
        <pc:sldMkLst>
          <pc:docMk/>
          <pc:sldMk cId="844177557" sldId="633"/>
        </pc:sldMkLst>
      </pc:sldChg>
      <pc:sldChg chg="add">
        <pc:chgData name="舘下 智子" userId="62eb3422f1d344d3" providerId="LiveId" clId="{77E4B963-87B0-400D-93F0-F4763B02418C}" dt="2021-09-17T00:34:13.437" v="185"/>
        <pc:sldMkLst>
          <pc:docMk/>
          <pc:sldMk cId="3566308416" sldId="633"/>
        </pc:sldMkLst>
      </pc:sldChg>
      <pc:sldChg chg="del">
        <pc:chgData name="舘下 智子" userId="62eb3422f1d344d3" providerId="LiveId" clId="{77E4B963-87B0-400D-93F0-F4763B02418C}" dt="2021-09-17T00:34:08.854" v="184" actId="2696"/>
        <pc:sldMkLst>
          <pc:docMk/>
          <pc:sldMk cId="1666345045" sldId="634"/>
        </pc:sldMkLst>
      </pc:sldChg>
      <pc:sldChg chg="add">
        <pc:chgData name="舘下 智子" userId="62eb3422f1d344d3" providerId="LiveId" clId="{77E4B963-87B0-400D-93F0-F4763B02418C}" dt="2021-09-17T00:34:13.437" v="185"/>
        <pc:sldMkLst>
          <pc:docMk/>
          <pc:sldMk cId="1843308914" sldId="634"/>
        </pc:sldMkLst>
      </pc:sldChg>
      <pc:sldChg chg="add">
        <pc:chgData name="舘下 智子" userId="62eb3422f1d344d3" providerId="LiveId" clId="{77E4B963-87B0-400D-93F0-F4763B02418C}" dt="2021-09-17T00:34:13.437" v="185"/>
        <pc:sldMkLst>
          <pc:docMk/>
          <pc:sldMk cId="257656396" sldId="635"/>
        </pc:sldMkLst>
      </pc:sldChg>
      <pc:sldChg chg="del">
        <pc:chgData name="舘下 智子" userId="62eb3422f1d344d3" providerId="LiveId" clId="{77E4B963-87B0-400D-93F0-F4763B02418C}" dt="2021-09-17T00:34:08.854" v="184" actId="2696"/>
        <pc:sldMkLst>
          <pc:docMk/>
          <pc:sldMk cId="4065917607" sldId="635"/>
        </pc:sldMkLst>
      </pc:sldChg>
      <pc:sldChg chg="add">
        <pc:chgData name="舘下 智子" userId="62eb3422f1d344d3" providerId="LiveId" clId="{77E4B963-87B0-400D-93F0-F4763B02418C}" dt="2021-09-17T00:34:13.437" v="185"/>
        <pc:sldMkLst>
          <pc:docMk/>
          <pc:sldMk cId="58500778" sldId="636"/>
        </pc:sldMkLst>
      </pc:sldChg>
      <pc:sldChg chg="del">
        <pc:chgData name="舘下 智子" userId="62eb3422f1d344d3" providerId="LiveId" clId="{77E4B963-87B0-400D-93F0-F4763B02418C}" dt="2021-09-17T00:34:08.854" v="184" actId="2696"/>
        <pc:sldMkLst>
          <pc:docMk/>
          <pc:sldMk cId="1666012430" sldId="636"/>
        </pc:sldMkLst>
      </pc:sldChg>
      <pc:sldChg chg="add">
        <pc:chgData name="舘下 智子" userId="62eb3422f1d344d3" providerId="LiveId" clId="{77E4B963-87B0-400D-93F0-F4763B02418C}" dt="2021-09-17T01:37:02.299" v="400"/>
        <pc:sldMkLst>
          <pc:docMk/>
          <pc:sldMk cId="98313953" sldId="637"/>
        </pc:sldMkLst>
      </pc:sldChg>
      <pc:sldChg chg="add del">
        <pc:chgData name="舘下 智子" userId="62eb3422f1d344d3" providerId="LiveId" clId="{77E4B963-87B0-400D-93F0-F4763B02418C}" dt="2021-09-17T01:36:59.734" v="399" actId="2696"/>
        <pc:sldMkLst>
          <pc:docMk/>
          <pc:sldMk cId="1330864159" sldId="637"/>
        </pc:sldMkLst>
      </pc:sldChg>
      <pc:sldChg chg="add">
        <pc:chgData name="舘下 智子" userId="62eb3422f1d344d3" providerId="LiveId" clId="{77E4B963-87B0-400D-93F0-F4763B02418C}" dt="2021-09-17T01:37:02.299" v="400"/>
        <pc:sldMkLst>
          <pc:docMk/>
          <pc:sldMk cId="241962799" sldId="639"/>
        </pc:sldMkLst>
      </pc:sldChg>
      <pc:sldChg chg="add del">
        <pc:chgData name="舘下 智子" userId="62eb3422f1d344d3" providerId="LiveId" clId="{77E4B963-87B0-400D-93F0-F4763B02418C}" dt="2021-09-17T01:36:59.734" v="399" actId="2696"/>
        <pc:sldMkLst>
          <pc:docMk/>
          <pc:sldMk cId="1570080048" sldId="639"/>
        </pc:sldMkLst>
      </pc:sldChg>
      <pc:sldChg chg="add">
        <pc:chgData name="舘下 智子" userId="62eb3422f1d344d3" providerId="LiveId" clId="{77E4B963-87B0-400D-93F0-F4763B02418C}" dt="2021-09-17T01:28:15.498" v="336"/>
        <pc:sldMkLst>
          <pc:docMk/>
          <pc:sldMk cId="4193497334" sldId="640"/>
        </pc:sldMkLst>
      </pc:sldChg>
      <pc:sldChg chg="del">
        <pc:chgData name="舘下 智子" userId="62eb3422f1d344d3" providerId="LiveId" clId="{77E4B963-87B0-400D-93F0-F4763B02418C}" dt="2021-09-17T01:28:09.401" v="335" actId="2696"/>
        <pc:sldMkLst>
          <pc:docMk/>
          <pc:sldMk cId="4215533041" sldId="640"/>
        </pc:sldMkLst>
      </pc:sldChg>
      <pc:sldChg chg="add">
        <pc:chgData name="舘下 智子" userId="62eb3422f1d344d3" providerId="LiveId" clId="{77E4B963-87B0-400D-93F0-F4763B02418C}" dt="2021-09-17T01:28:15.498" v="336"/>
        <pc:sldMkLst>
          <pc:docMk/>
          <pc:sldMk cId="596616017" sldId="641"/>
        </pc:sldMkLst>
      </pc:sldChg>
      <pc:sldChg chg="del">
        <pc:chgData name="舘下 智子" userId="62eb3422f1d344d3" providerId="LiveId" clId="{77E4B963-87B0-400D-93F0-F4763B02418C}" dt="2021-09-17T01:28:09.401" v="335" actId="2696"/>
        <pc:sldMkLst>
          <pc:docMk/>
          <pc:sldMk cId="1465416529" sldId="641"/>
        </pc:sldMkLst>
      </pc:sldChg>
      <pc:sldChg chg="add">
        <pc:chgData name="舘下 智子" userId="62eb3422f1d344d3" providerId="LiveId" clId="{77E4B963-87B0-400D-93F0-F4763B02418C}" dt="2021-09-17T01:24:47.180" v="330"/>
        <pc:sldMkLst>
          <pc:docMk/>
          <pc:sldMk cId="1303512998" sldId="644"/>
        </pc:sldMkLst>
      </pc:sldChg>
      <pc:sldChg chg="del">
        <pc:chgData name="舘下 智子" userId="62eb3422f1d344d3" providerId="LiveId" clId="{77E4B963-87B0-400D-93F0-F4763B02418C}" dt="2021-09-17T01:24:41.144" v="329" actId="2696"/>
        <pc:sldMkLst>
          <pc:docMk/>
          <pc:sldMk cId="2422123150" sldId="644"/>
        </pc:sldMkLst>
      </pc:sldChg>
      <pc:sldChg chg="del">
        <pc:chgData name="舘下 智子" userId="62eb3422f1d344d3" providerId="LiveId" clId="{77E4B963-87B0-400D-93F0-F4763B02418C}" dt="2021-09-17T01:24:41.144" v="329" actId="2696"/>
        <pc:sldMkLst>
          <pc:docMk/>
          <pc:sldMk cId="1472800714" sldId="645"/>
        </pc:sldMkLst>
      </pc:sldChg>
      <pc:sldChg chg="add">
        <pc:chgData name="舘下 智子" userId="62eb3422f1d344d3" providerId="LiveId" clId="{77E4B963-87B0-400D-93F0-F4763B02418C}" dt="2021-09-17T01:24:47.180" v="330"/>
        <pc:sldMkLst>
          <pc:docMk/>
          <pc:sldMk cId="4020682096" sldId="645"/>
        </pc:sldMkLst>
      </pc:sldChg>
      <pc:sldChg chg="add">
        <pc:chgData name="舘下 智子" userId="62eb3422f1d344d3" providerId="LiveId" clId="{77E4B963-87B0-400D-93F0-F4763B02418C}" dt="2021-09-17T01:29:12.438" v="342"/>
        <pc:sldMkLst>
          <pc:docMk/>
          <pc:sldMk cId="411327100" sldId="646"/>
        </pc:sldMkLst>
      </pc:sldChg>
      <pc:sldChg chg="del">
        <pc:chgData name="舘下 智子" userId="62eb3422f1d344d3" providerId="LiveId" clId="{77E4B963-87B0-400D-93F0-F4763B02418C}" dt="2021-09-17T01:29:05.031" v="341" actId="2696"/>
        <pc:sldMkLst>
          <pc:docMk/>
          <pc:sldMk cId="2658757696" sldId="646"/>
        </pc:sldMkLst>
      </pc:sldChg>
      <pc:sldChg chg="del">
        <pc:chgData name="舘下 智子" userId="62eb3422f1d344d3" providerId="LiveId" clId="{77E4B963-87B0-400D-93F0-F4763B02418C}" dt="2021-09-17T01:29:05.031" v="341" actId="2696"/>
        <pc:sldMkLst>
          <pc:docMk/>
          <pc:sldMk cId="9973415" sldId="647"/>
        </pc:sldMkLst>
      </pc:sldChg>
      <pc:sldChg chg="add">
        <pc:chgData name="舘下 智子" userId="62eb3422f1d344d3" providerId="LiveId" clId="{77E4B963-87B0-400D-93F0-F4763B02418C}" dt="2021-09-17T01:29:12.438" v="342"/>
        <pc:sldMkLst>
          <pc:docMk/>
          <pc:sldMk cId="2141418007" sldId="647"/>
        </pc:sldMkLst>
      </pc:sldChg>
      <pc:sldChg chg="del">
        <pc:chgData name="舘下 智子" userId="62eb3422f1d344d3" providerId="LiveId" clId="{77E4B963-87B0-400D-93F0-F4763B02418C}" dt="2021-09-17T00:26:23.802" v="162" actId="2696"/>
        <pc:sldMkLst>
          <pc:docMk/>
          <pc:sldMk cId="939831275" sldId="648"/>
        </pc:sldMkLst>
      </pc:sldChg>
      <pc:sldChg chg="add">
        <pc:chgData name="舘下 智子" userId="62eb3422f1d344d3" providerId="LiveId" clId="{77E4B963-87B0-400D-93F0-F4763B02418C}" dt="2021-09-17T00:26:34.415" v="163"/>
        <pc:sldMkLst>
          <pc:docMk/>
          <pc:sldMk cId="3445889836" sldId="648"/>
        </pc:sldMkLst>
      </pc:sldChg>
      <pc:sldChg chg="add">
        <pc:chgData name="舘下 智子" userId="62eb3422f1d344d3" providerId="LiveId" clId="{77E4B963-87B0-400D-93F0-F4763B02418C}" dt="2021-09-17T00:26:34.415" v="163"/>
        <pc:sldMkLst>
          <pc:docMk/>
          <pc:sldMk cId="3300119895" sldId="650"/>
        </pc:sldMkLst>
      </pc:sldChg>
      <pc:sldChg chg="del">
        <pc:chgData name="舘下 智子" userId="62eb3422f1d344d3" providerId="LiveId" clId="{77E4B963-87B0-400D-93F0-F4763B02418C}" dt="2021-09-17T00:26:23.802" v="162" actId="2696"/>
        <pc:sldMkLst>
          <pc:docMk/>
          <pc:sldMk cId="3405565085" sldId="650"/>
        </pc:sldMkLst>
      </pc:sldChg>
      <pc:sldChg chg="del">
        <pc:chgData name="舘下 智子" userId="62eb3422f1d344d3" providerId="LiveId" clId="{77E4B963-87B0-400D-93F0-F4763B02418C}" dt="2021-09-17T00:16:08.230" v="130" actId="2696"/>
        <pc:sldMkLst>
          <pc:docMk/>
          <pc:sldMk cId="495836329" sldId="651"/>
        </pc:sldMkLst>
      </pc:sldChg>
      <pc:sldChg chg="add">
        <pc:chgData name="舘下 智子" userId="62eb3422f1d344d3" providerId="LiveId" clId="{77E4B963-87B0-400D-93F0-F4763B02418C}" dt="2021-09-17T00:16:18.378" v="131"/>
        <pc:sldMkLst>
          <pc:docMk/>
          <pc:sldMk cId="3431461076" sldId="651"/>
        </pc:sldMkLst>
      </pc:sldChg>
      <pc:sldChg chg="del">
        <pc:chgData name="舘下 智子" userId="62eb3422f1d344d3" providerId="LiveId" clId="{77E4B963-87B0-400D-93F0-F4763B02418C}" dt="2021-09-17T00:16:08.230" v="130" actId="2696"/>
        <pc:sldMkLst>
          <pc:docMk/>
          <pc:sldMk cId="2725411578" sldId="652"/>
        </pc:sldMkLst>
      </pc:sldChg>
      <pc:sldChg chg="add">
        <pc:chgData name="舘下 智子" userId="62eb3422f1d344d3" providerId="LiveId" clId="{77E4B963-87B0-400D-93F0-F4763B02418C}" dt="2021-09-17T00:16:18.378" v="131"/>
        <pc:sldMkLst>
          <pc:docMk/>
          <pc:sldMk cId="3349594876" sldId="652"/>
        </pc:sldMkLst>
      </pc:sldChg>
      <pc:sldChg chg="del">
        <pc:chgData name="舘下 智子" userId="62eb3422f1d344d3" providerId="LiveId" clId="{77E4B963-87B0-400D-93F0-F4763B02418C}" dt="2021-09-17T00:57:20.477" v="255" actId="2696"/>
        <pc:sldMkLst>
          <pc:docMk/>
          <pc:sldMk cId="683823225" sldId="653"/>
        </pc:sldMkLst>
      </pc:sldChg>
      <pc:sldChg chg="add">
        <pc:chgData name="舘下 智子" userId="62eb3422f1d344d3" providerId="LiveId" clId="{77E4B963-87B0-400D-93F0-F4763B02418C}" dt="2021-09-17T00:57:27.095" v="256"/>
        <pc:sldMkLst>
          <pc:docMk/>
          <pc:sldMk cId="914050086" sldId="653"/>
        </pc:sldMkLst>
      </pc:sldChg>
      <pc:sldChg chg="del">
        <pc:chgData name="舘下 智子" userId="62eb3422f1d344d3" providerId="LiveId" clId="{77E4B963-87B0-400D-93F0-F4763B02418C}" dt="2021-09-17T00:57:20.477" v="255" actId="2696"/>
        <pc:sldMkLst>
          <pc:docMk/>
          <pc:sldMk cId="1975787889" sldId="654"/>
        </pc:sldMkLst>
      </pc:sldChg>
      <pc:sldChg chg="add">
        <pc:chgData name="舘下 智子" userId="62eb3422f1d344d3" providerId="LiveId" clId="{77E4B963-87B0-400D-93F0-F4763B02418C}" dt="2021-09-17T00:57:27.095" v="256"/>
        <pc:sldMkLst>
          <pc:docMk/>
          <pc:sldMk cId="2282985165" sldId="654"/>
        </pc:sldMkLst>
      </pc:sldChg>
      <pc:sldChg chg="del">
        <pc:chgData name="舘下 智子" userId="62eb3422f1d344d3" providerId="LiveId" clId="{77E4B963-87B0-400D-93F0-F4763B02418C}" dt="2021-09-16T23:45:36.956" v="46" actId="2696"/>
        <pc:sldMkLst>
          <pc:docMk/>
          <pc:sldMk cId="295278069" sldId="655"/>
        </pc:sldMkLst>
      </pc:sldChg>
      <pc:sldChg chg="add">
        <pc:chgData name="舘下 智子" userId="62eb3422f1d344d3" providerId="LiveId" clId="{77E4B963-87B0-400D-93F0-F4763B02418C}" dt="2021-09-16T23:45:44.761" v="47"/>
        <pc:sldMkLst>
          <pc:docMk/>
          <pc:sldMk cId="4281591412" sldId="655"/>
        </pc:sldMkLst>
      </pc:sldChg>
      <pc:sldChg chg="del">
        <pc:chgData name="舘下 智子" userId="62eb3422f1d344d3" providerId="LiveId" clId="{77E4B963-87B0-400D-93F0-F4763B02418C}" dt="2021-09-16T23:45:36.956" v="46" actId="2696"/>
        <pc:sldMkLst>
          <pc:docMk/>
          <pc:sldMk cId="928050323" sldId="656"/>
        </pc:sldMkLst>
      </pc:sldChg>
      <pc:sldChg chg="add">
        <pc:chgData name="舘下 智子" userId="62eb3422f1d344d3" providerId="LiveId" clId="{77E4B963-87B0-400D-93F0-F4763B02418C}" dt="2021-09-16T23:45:44.761" v="47"/>
        <pc:sldMkLst>
          <pc:docMk/>
          <pc:sldMk cId="3207326149" sldId="656"/>
        </pc:sldMkLst>
      </pc:sldChg>
      <pc:sldChg chg="add">
        <pc:chgData name="舘下 智子" userId="62eb3422f1d344d3" providerId="LiveId" clId="{77E4B963-87B0-400D-93F0-F4763B02418C}" dt="2021-09-17T01:18:53.969" v="308"/>
        <pc:sldMkLst>
          <pc:docMk/>
          <pc:sldMk cId="341958761" sldId="657"/>
        </pc:sldMkLst>
      </pc:sldChg>
      <pc:sldChg chg="del">
        <pc:chgData name="舘下 智子" userId="62eb3422f1d344d3" providerId="LiveId" clId="{77E4B963-87B0-400D-93F0-F4763B02418C}" dt="2021-09-17T01:18:46.303" v="307" actId="2696"/>
        <pc:sldMkLst>
          <pc:docMk/>
          <pc:sldMk cId="845835382" sldId="657"/>
        </pc:sldMkLst>
      </pc:sldChg>
      <pc:sldChg chg="del">
        <pc:chgData name="舘下 智子" userId="62eb3422f1d344d3" providerId="LiveId" clId="{77E4B963-87B0-400D-93F0-F4763B02418C}" dt="2021-09-17T01:18:46.303" v="307" actId="2696"/>
        <pc:sldMkLst>
          <pc:docMk/>
          <pc:sldMk cId="443482709" sldId="658"/>
        </pc:sldMkLst>
      </pc:sldChg>
      <pc:sldChg chg="add">
        <pc:chgData name="舘下 智子" userId="62eb3422f1d344d3" providerId="LiveId" clId="{77E4B963-87B0-400D-93F0-F4763B02418C}" dt="2021-09-17T01:18:53.969" v="308"/>
        <pc:sldMkLst>
          <pc:docMk/>
          <pc:sldMk cId="824089844" sldId="658"/>
        </pc:sldMkLst>
      </pc:sldChg>
      <pc:sldChg chg="del">
        <pc:chgData name="舘下 智子" userId="62eb3422f1d344d3" providerId="LiveId" clId="{77E4B963-87B0-400D-93F0-F4763B02418C}" dt="2021-09-17T01:35:17.156" v="385" actId="2696"/>
        <pc:sldMkLst>
          <pc:docMk/>
          <pc:sldMk cId="2128643863" sldId="659"/>
        </pc:sldMkLst>
      </pc:sldChg>
      <pc:sldChg chg="add">
        <pc:chgData name="舘下 智子" userId="62eb3422f1d344d3" providerId="LiveId" clId="{77E4B963-87B0-400D-93F0-F4763B02418C}" dt="2021-09-17T01:35:20.691" v="386"/>
        <pc:sldMkLst>
          <pc:docMk/>
          <pc:sldMk cId="2799541186" sldId="659"/>
        </pc:sldMkLst>
      </pc:sldChg>
      <pc:sldChg chg="add">
        <pc:chgData name="舘下 智子" userId="62eb3422f1d344d3" providerId="LiveId" clId="{77E4B963-87B0-400D-93F0-F4763B02418C}" dt="2021-09-17T01:35:20.691" v="386"/>
        <pc:sldMkLst>
          <pc:docMk/>
          <pc:sldMk cId="1913650873" sldId="660"/>
        </pc:sldMkLst>
      </pc:sldChg>
      <pc:sldChg chg="del">
        <pc:chgData name="舘下 智子" userId="62eb3422f1d344d3" providerId="LiveId" clId="{77E4B963-87B0-400D-93F0-F4763B02418C}" dt="2021-09-17T01:35:17.156" v="385" actId="2696"/>
        <pc:sldMkLst>
          <pc:docMk/>
          <pc:sldMk cId="2566299030" sldId="660"/>
        </pc:sldMkLst>
      </pc:sldChg>
      <pc:sldChg chg="del">
        <pc:chgData name="舘下 智子" userId="62eb3422f1d344d3" providerId="LiveId" clId="{77E4B963-87B0-400D-93F0-F4763B02418C}" dt="2021-09-17T00:22:35.698" v="150" actId="2696"/>
        <pc:sldMkLst>
          <pc:docMk/>
          <pc:sldMk cId="2298172677" sldId="661"/>
        </pc:sldMkLst>
      </pc:sldChg>
      <pc:sldChg chg="add">
        <pc:chgData name="舘下 智子" userId="62eb3422f1d344d3" providerId="LiveId" clId="{77E4B963-87B0-400D-93F0-F4763B02418C}" dt="2021-09-17T00:22:41.335" v="151"/>
        <pc:sldMkLst>
          <pc:docMk/>
          <pc:sldMk cId="3855183709" sldId="661"/>
        </pc:sldMkLst>
      </pc:sldChg>
      <pc:sldChg chg="del">
        <pc:chgData name="舘下 智子" userId="62eb3422f1d344d3" providerId="LiveId" clId="{77E4B963-87B0-400D-93F0-F4763B02418C}" dt="2021-09-17T00:22:35.698" v="150" actId="2696"/>
        <pc:sldMkLst>
          <pc:docMk/>
          <pc:sldMk cId="28041985" sldId="662"/>
        </pc:sldMkLst>
      </pc:sldChg>
      <pc:sldChg chg="add">
        <pc:chgData name="舘下 智子" userId="62eb3422f1d344d3" providerId="LiveId" clId="{77E4B963-87B0-400D-93F0-F4763B02418C}" dt="2021-09-17T00:22:41.335" v="151"/>
        <pc:sldMkLst>
          <pc:docMk/>
          <pc:sldMk cId="431188243" sldId="662"/>
        </pc:sldMkLst>
      </pc:sldChg>
      <pc:sldChg chg="add">
        <pc:chgData name="舘下 智子" userId="62eb3422f1d344d3" providerId="LiveId" clId="{77E4B963-87B0-400D-93F0-F4763B02418C}" dt="2021-09-17T00:14:22.588" v="125"/>
        <pc:sldMkLst>
          <pc:docMk/>
          <pc:sldMk cId="110499173" sldId="663"/>
        </pc:sldMkLst>
      </pc:sldChg>
      <pc:sldChg chg="del">
        <pc:chgData name="舘下 智子" userId="62eb3422f1d344d3" providerId="LiveId" clId="{77E4B963-87B0-400D-93F0-F4763B02418C}" dt="2021-09-17T00:14:15.855" v="124" actId="2696"/>
        <pc:sldMkLst>
          <pc:docMk/>
          <pc:sldMk cId="3028755461" sldId="663"/>
        </pc:sldMkLst>
      </pc:sldChg>
      <pc:sldChg chg="add">
        <pc:chgData name="舘下 智子" userId="62eb3422f1d344d3" providerId="LiveId" clId="{77E4B963-87B0-400D-93F0-F4763B02418C}" dt="2021-09-17T00:14:22.588" v="125"/>
        <pc:sldMkLst>
          <pc:docMk/>
          <pc:sldMk cId="941882449" sldId="664"/>
        </pc:sldMkLst>
      </pc:sldChg>
      <pc:sldChg chg="del">
        <pc:chgData name="舘下 智子" userId="62eb3422f1d344d3" providerId="LiveId" clId="{77E4B963-87B0-400D-93F0-F4763B02418C}" dt="2021-09-17T00:14:15.855" v="124" actId="2696"/>
        <pc:sldMkLst>
          <pc:docMk/>
          <pc:sldMk cId="3249759523" sldId="664"/>
        </pc:sldMkLst>
      </pc:sldChg>
      <pc:sldChg chg="add del">
        <pc:chgData name="舘下 智子" userId="62eb3422f1d344d3" providerId="LiveId" clId="{77E4B963-87B0-400D-93F0-F4763B02418C}" dt="2021-09-17T01:32:03.547" v="362" actId="2696"/>
        <pc:sldMkLst>
          <pc:docMk/>
          <pc:sldMk cId="1541192659" sldId="665"/>
        </pc:sldMkLst>
      </pc:sldChg>
      <pc:sldChg chg="add del">
        <pc:chgData name="舘下 智子" userId="62eb3422f1d344d3" providerId="LiveId" clId="{77E4B963-87B0-400D-93F0-F4763B02418C}" dt="2021-09-17T01:32:03.547" v="362" actId="2696"/>
        <pc:sldMkLst>
          <pc:docMk/>
          <pc:sldMk cId="4229768955" sldId="666"/>
        </pc:sldMkLst>
      </pc:sldChg>
      <pc:sldChg chg="add">
        <pc:chgData name="舘下 智子" userId="62eb3422f1d344d3" providerId="LiveId" clId="{77E4B963-87B0-400D-93F0-F4763B02418C}" dt="2021-09-16T23:48:59.179" v="57"/>
        <pc:sldMkLst>
          <pc:docMk/>
          <pc:sldMk cId="2394855779" sldId="667"/>
        </pc:sldMkLst>
      </pc:sldChg>
      <pc:sldChg chg="del">
        <pc:chgData name="舘下 智子" userId="62eb3422f1d344d3" providerId="LiveId" clId="{77E4B963-87B0-400D-93F0-F4763B02418C}" dt="2021-09-16T23:48:51.707" v="56" actId="2696"/>
        <pc:sldMkLst>
          <pc:docMk/>
          <pc:sldMk cId="2667091982" sldId="667"/>
        </pc:sldMkLst>
      </pc:sldChg>
      <pc:sldChg chg="add">
        <pc:chgData name="舘下 智子" userId="62eb3422f1d344d3" providerId="LiveId" clId="{77E4B963-87B0-400D-93F0-F4763B02418C}" dt="2021-09-16T23:48:59.179" v="57"/>
        <pc:sldMkLst>
          <pc:docMk/>
          <pc:sldMk cId="312671932" sldId="668"/>
        </pc:sldMkLst>
      </pc:sldChg>
      <pc:sldChg chg="del">
        <pc:chgData name="舘下 智子" userId="62eb3422f1d344d3" providerId="LiveId" clId="{77E4B963-87B0-400D-93F0-F4763B02418C}" dt="2021-09-16T23:48:51.707" v="56" actId="2696"/>
        <pc:sldMkLst>
          <pc:docMk/>
          <pc:sldMk cId="1491525448" sldId="668"/>
        </pc:sldMkLst>
      </pc:sldChg>
      <pc:sldChg chg="del">
        <pc:chgData name="舘下 智子" userId="62eb3422f1d344d3" providerId="LiveId" clId="{77E4B963-87B0-400D-93F0-F4763B02418C}" dt="2021-09-17T01:20:05.560" v="309" actId="2696"/>
        <pc:sldMkLst>
          <pc:docMk/>
          <pc:sldMk cId="241944743" sldId="669"/>
        </pc:sldMkLst>
      </pc:sldChg>
      <pc:sldChg chg="add">
        <pc:chgData name="舘下 智子" userId="62eb3422f1d344d3" providerId="LiveId" clId="{77E4B963-87B0-400D-93F0-F4763B02418C}" dt="2021-09-17T01:20:08.769" v="310"/>
        <pc:sldMkLst>
          <pc:docMk/>
          <pc:sldMk cId="2399957386" sldId="669"/>
        </pc:sldMkLst>
      </pc:sldChg>
      <pc:sldChg chg="add">
        <pc:chgData name="舘下 智子" userId="62eb3422f1d344d3" providerId="LiveId" clId="{77E4B963-87B0-400D-93F0-F4763B02418C}" dt="2021-09-17T01:20:08.769" v="310"/>
        <pc:sldMkLst>
          <pc:docMk/>
          <pc:sldMk cId="2279629451" sldId="670"/>
        </pc:sldMkLst>
      </pc:sldChg>
      <pc:sldChg chg="del">
        <pc:chgData name="舘下 智子" userId="62eb3422f1d344d3" providerId="LiveId" clId="{77E4B963-87B0-400D-93F0-F4763B02418C}" dt="2021-09-17T01:20:05.560" v="309" actId="2696"/>
        <pc:sldMkLst>
          <pc:docMk/>
          <pc:sldMk cId="4043663315" sldId="670"/>
        </pc:sldMkLst>
      </pc:sldChg>
      <pc:sldChg chg="add">
        <pc:chgData name="舘下 智子" userId="62eb3422f1d344d3" providerId="LiveId" clId="{77E4B963-87B0-400D-93F0-F4763B02418C}" dt="2021-09-17T01:32:41.234" v="368"/>
        <pc:sldMkLst>
          <pc:docMk/>
          <pc:sldMk cId="2432593970" sldId="671"/>
        </pc:sldMkLst>
      </pc:sldChg>
      <pc:sldChg chg="del">
        <pc:chgData name="舘下 智子" userId="62eb3422f1d344d3" providerId="LiveId" clId="{77E4B963-87B0-400D-93F0-F4763B02418C}" dt="2021-09-17T01:32:33.903" v="367" actId="2696"/>
        <pc:sldMkLst>
          <pc:docMk/>
          <pc:sldMk cId="3945866178" sldId="671"/>
        </pc:sldMkLst>
      </pc:sldChg>
      <pc:sldChg chg="add">
        <pc:chgData name="舘下 智子" userId="62eb3422f1d344d3" providerId="LiveId" clId="{77E4B963-87B0-400D-93F0-F4763B02418C}" dt="2021-09-17T01:32:41.234" v="368"/>
        <pc:sldMkLst>
          <pc:docMk/>
          <pc:sldMk cId="2403239836" sldId="672"/>
        </pc:sldMkLst>
      </pc:sldChg>
      <pc:sldChg chg="del">
        <pc:chgData name="舘下 智子" userId="62eb3422f1d344d3" providerId="LiveId" clId="{77E4B963-87B0-400D-93F0-F4763B02418C}" dt="2021-09-17T01:32:33.903" v="367" actId="2696"/>
        <pc:sldMkLst>
          <pc:docMk/>
          <pc:sldMk cId="3612487147" sldId="672"/>
        </pc:sldMkLst>
      </pc:sldChg>
      <pc:sldChg chg="del">
        <pc:chgData name="舘下 智子" userId="62eb3422f1d344d3" providerId="LiveId" clId="{77E4B963-87B0-400D-93F0-F4763B02418C}" dt="2021-09-16T23:32:51.882" v="16" actId="2696"/>
        <pc:sldMkLst>
          <pc:docMk/>
          <pc:sldMk cId="236559390" sldId="675"/>
        </pc:sldMkLst>
      </pc:sldChg>
      <pc:sldChg chg="add">
        <pc:chgData name="舘下 智子" userId="62eb3422f1d344d3" providerId="LiveId" clId="{77E4B963-87B0-400D-93F0-F4763B02418C}" dt="2021-09-16T23:32:55.011" v="17"/>
        <pc:sldMkLst>
          <pc:docMk/>
          <pc:sldMk cId="1966336541" sldId="675"/>
        </pc:sldMkLst>
      </pc:sldChg>
      <pc:sldChg chg="add">
        <pc:chgData name="舘下 智子" userId="62eb3422f1d344d3" providerId="LiveId" clId="{77E4B963-87B0-400D-93F0-F4763B02418C}" dt="2021-09-17T01:14:09.326" v="288"/>
        <pc:sldMkLst>
          <pc:docMk/>
          <pc:sldMk cId="1329116642" sldId="676"/>
        </pc:sldMkLst>
      </pc:sldChg>
      <pc:sldChg chg="del">
        <pc:chgData name="舘下 智子" userId="62eb3422f1d344d3" providerId="LiveId" clId="{77E4B963-87B0-400D-93F0-F4763B02418C}" dt="2021-09-17T01:14:04.054" v="287" actId="2696"/>
        <pc:sldMkLst>
          <pc:docMk/>
          <pc:sldMk cId="2486638145" sldId="676"/>
        </pc:sldMkLst>
      </pc:sldChg>
      <pc:sldMasterChg chg="del delSldLayout">
        <pc:chgData name="舘下 智子" userId="62eb3422f1d344d3" providerId="LiveId" clId="{77E4B963-87B0-400D-93F0-F4763B02418C}" dt="2021-09-17T01:20:36.241" v="313" actId="2696"/>
        <pc:sldMasterMkLst>
          <pc:docMk/>
          <pc:sldMasterMk cId="697286952" sldId="2147483768"/>
        </pc:sldMasterMkLst>
        <pc:sldLayoutChg chg="del">
          <pc:chgData name="舘下 智子" userId="62eb3422f1d344d3" providerId="LiveId" clId="{77E4B963-87B0-400D-93F0-F4763B02418C}" dt="2021-09-17T01:20:36.241" v="313" actId="2696"/>
          <pc:sldLayoutMkLst>
            <pc:docMk/>
            <pc:sldMasterMk cId="697286952" sldId="2147483768"/>
            <pc:sldLayoutMk cId="1400350309" sldId="2147483769"/>
          </pc:sldLayoutMkLst>
        </pc:sldLayoutChg>
        <pc:sldLayoutChg chg="del">
          <pc:chgData name="舘下 智子" userId="62eb3422f1d344d3" providerId="LiveId" clId="{77E4B963-87B0-400D-93F0-F4763B02418C}" dt="2021-09-17T01:20:36.241" v="313" actId="2696"/>
          <pc:sldLayoutMkLst>
            <pc:docMk/>
            <pc:sldMasterMk cId="697286952" sldId="2147483768"/>
            <pc:sldLayoutMk cId="1624907383" sldId="2147483770"/>
          </pc:sldLayoutMkLst>
        </pc:sldLayoutChg>
        <pc:sldLayoutChg chg="del">
          <pc:chgData name="舘下 智子" userId="62eb3422f1d344d3" providerId="LiveId" clId="{77E4B963-87B0-400D-93F0-F4763B02418C}" dt="2021-09-17T01:20:36.241" v="313" actId="2696"/>
          <pc:sldLayoutMkLst>
            <pc:docMk/>
            <pc:sldMasterMk cId="697286952" sldId="2147483768"/>
            <pc:sldLayoutMk cId="2993639926" sldId="2147483771"/>
          </pc:sldLayoutMkLst>
        </pc:sldLayoutChg>
        <pc:sldLayoutChg chg="del">
          <pc:chgData name="舘下 智子" userId="62eb3422f1d344d3" providerId="LiveId" clId="{77E4B963-87B0-400D-93F0-F4763B02418C}" dt="2021-09-17T01:20:36.241" v="313" actId="2696"/>
          <pc:sldLayoutMkLst>
            <pc:docMk/>
            <pc:sldMasterMk cId="697286952" sldId="2147483768"/>
            <pc:sldLayoutMk cId="1449986494" sldId="2147483772"/>
          </pc:sldLayoutMkLst>
        </pc:sldLayoutChg>
        <pc:sldLayoutChg chg="del">
          <pc:chgData name="舘下 智子" userId="62eb3422f1d344d3" providerId="LiveId" clId="{77E4B963-87B0-400D-93F0-F4763B02418C}" dt="2021-09-17T01:20:36.241" v="313" actId="2696"/>
          <pc:sldLayoutMkLst>
            <pc:docMk/>
            <pc:sldMasterMk cId="697286952" sldId="2147483768"/>
            <pc:sldLayoutMk cId="619437665" sldId="2147483773"/>
          </pc:sldLayoutMkLst>
        </pc:sldLayoutChg>
        <pc:sldLayoutChg chg="del">
          <pc:chgData name="舘下 智子" userId="62eb3422f1d344d3" providerId="LiveId" clId="{77E4B963-87B0-400D-93F0-F4763B02418C}" dt="2021-09-17T01:20:36.241" v="313" actId="2696"/>
          <pc:sldLayoutMkLst>
            <pc:docMk/>
            <pc:sldMasterMk cId="697286952" sldId="2147483768"/>
            <pc:sldLayoutMk cId="3243227785" sldId="2147483774"/>
          </pc:sldLayoutMkLst>
        </pc:sldLayoutChg>
        <pc:sldLayoutChg chg="del">
          <pc:chgData name="舘下 智子" userId="62eb3422f1d344d3" providerId="LiveId" clId="{77E4B963-87B0-400D-93F0-F4763B02418C}" dt="2021-09-17T01:20:36.241" v="313" actId="2696"/>
          <pc:sldLayoutMkLst>
            <pc:docMk/>
            <pc:sldMasterMk cId="697286952" sldId="2147483768"/>
            <pc:sldLayoutMk cId="2473263680" sldId="2147483775"/>
          </pc:sldLayoutMkLst>
        </pc:sldLayoutChg>
        <pc:sldLayoutChg chg="del">
          <pc:chgData name="舘下 智子" userId="62eb3422f1d344d3" providerId="LiveId" clId="{77E4B963-87B0-400D-93F0-F4763B02418C}" dt="2021-09-17T01:20:36.241" v="313" actId="2696"/>
          <pc:sldLayoutMkLst>
            <pc:docMk/>
            <pc:sldMasterMk cId="697286952" sldId="2147483768"/>
            <pc:sldLayoutMk cId="2193759862" sldId="2147483776"/>
          </pc:sldLayoutMkLst>
        </pc:sldLayoutChg>
        <pc:sldLayoutChg chg="del">
          <pc:chgData name="舘下 智子" userId="62eb3422f1d344d3" providerId="LiveId" clId="{77E4B963-87B0-400D-93F0-F4763B02418C}" dt="2021-09-17T01:20:36.241" v="313" actId="2696"/>
          <pc:sldLayoutMkLst>
            <pc:docMk/>
            <pc:sldMasterMk cId="697286952" sldId="2147483768"/>
            <pc:sldLayoutMk cId="2112057124" sldId="2147483777"/>
          </pc:sldLayoutMkLst>
        </pc:sldLayoutChg>
        <pc:sldLayoutChg chg="del">
          <pc:chgData name="舘下 智子" userId="62eb3422f1d344d3" providerId="LiveId" clId="{77E4B963-87B0-400D-93F0-F4763B02418C}" dt="2021-09-17T01:20:36.241" v="313" actId="2696"/>
          <pc:sldLayoutMkLst>
            <pc:docMk/>
            <pc:sldMasterMk cId="697286952" sldId="2147483768"/>
            <pc:sldLayoutMk cId="1857519325" sldId="2147483778"/>
          </pc:sldLayoutMkLst>
        </pc:sldLayoutChg>
        <pc:sldLayoutChg chg="del">
          <pc:chgData name="舘下 智子" userId="62eb3422f1d344d3" providerId="LiveId" clId="{77E4B963-87B0-400D-93F0-F4763B02418C}" dt="2021-09-17T01:20:36.241" v="313" actId="2696"/>
          <pc:sldLayoutMkLst>
            <pc:docMk/>
            <pc:sldMasterMk cId="697286952" sldId="2147483768"/>
            <pc:sldLayoutMk cId="3067597274" sldId="2147483779"/>
          </pc:sldLayoutMkLst>
        </pc:sldLayoutChg>
      </pc:sldMasterChg>
      <pc:sldMasterChg chg="del delSldLayout">
        <pc:chgData name="舘下 智子" userId="62eb3422f1d344d3" providerId="LiveId" clId="{77E4B963-87B0-400D-93F0-F4763B02418C}" dt="2021-09-17T00:56:39.151" v="251" actId="2696"/>
        <pc:sldMasterMkLst>
          <pc:docMk/>
          <pc:sldMasterMk cId="1295559806" sldId="2147483780"/>
        </pc:sldMasterMkLst>
        <pc:sldLayoutChg chg="del">
          <pc:chgData name="舘下 智子" userId="62eb3422f1d344d3" providerId="LiveId" clId="{77E4B963-87B0-400D-93F0-F4763B02418C}" dt="2021-09-17T00:56:39.151" v="251" actId="2696"/>
          <pc:sldLayoutMkLst>
            <pc:docMk/>
            <pc:sldMasterMk cId="1295559806" sldId="2147483780"/>
            <pc:sldLayoutMk cId="2972197089" sldId="2147483781"/>
          </pc:sldLayoutMkLst>
        </pc:sldLayoutChg>
        <pc:sldLayoutChg chg="del">
          <pc:chgData name="舘下 智子" userId="62eb3422f1d344d3" providerId="LiveId" clId="{77E4B963-87B0-400D-93F0-F4763B02418C}" dt="2021-09-17T00:56:39.151" v="251" actId="2696"/>
          <pc:sldLayoutMkLst>
            <pc:docMk/>
            <pc:sldMasterMk cId="1295559806" sldId="2147483780"/>
            <pc:sldLayoutMk cId="483515716" sldId="2147483782"/>
          </pc:sldLayoutMkLst>
        </pc:sldLayoutChg>
        <pc:sldLayoutChg chg="del">
          <pc:chgData name="舘下 智子" userId="62eb3422f1d344d3" providerId="LiveId" clId="{77E4B963-87B0-400D-93F0-F4763B02418C}" dt="2021-09-17T00:56:39.151" v="251" actId="2696"/>
          <pc:sldLayoutMkLst>
            <pc:docMk/>
            <pc:sldMasterMk cId="1295559806" sldId="2147483780"/>
            <pc:sldLayoutMk cId="75999537" sldId="2147483783"/>
          </pc:sldLayoutMkLst>
        </pc:sldLayoutChg>
        <pc:sldLayoutChg chg="del">
          <pc:chgData name="舘下 智子" userId="62eb3422f1d344d3" providerId="LiveId" clId="{77E4B963-87B0-400D-93F0-F4763B02418C}" dt="2021-09-17T00:56:39.151" v="251" actId="2696"/>
          <pc:sldLayoutMkLst>
            <pc:docMk/>
            <pc:sldMasterMk cId="1295559806" sldId="2147483780"/>
            <pc:sldLayoutMk cId="1944978725" sldId="2147483784"/>
          </pc:sldLayoutMkLst>
        </pc:sldLayoutChg>
        <pc:sldLayoutChg chg="del">
          <pc:chgData name="舘下 智子" userId="62eb3422f1d344d3" providerId="LiveId" clId="{77E4B963-87B0-400D-93F0-F4763B02418C}" dt="2021-09-17T00:56:39.151" v="251" actId="2696"/>
          <pc:sldLayoutMkLst>
            <pc:docMk/>
            <pc:sldMasterMk cId="1295559806" sldId="2147483780"/>
            <pc:sldLayoutMk cId="823627204" sldId="2147483785"/>
          </pc:sldLayoutMkLst>
        </pc:sldLayoutChg>
        <pc:sldLayoutChg chg="del">
          <pc:chgData name="舘下 智子" userId="62eb3422f1d344d3" providerId="LiveId" clId="{77E4B963-87B0-400D-93F0-F4763B02418C}" dt="2021-09-17T00:56:39.151" v="251" actId="2696"/>
          <pc:sldLayoutMkLst>
            <pc:docMk/>
            <pc:sldMasterMk cId="1295559806" sldId="2147483780"/>
            <pc:sldLayoutMk cId="3445478144" sldId="2147483786"/>
          </pc:sldLayoutMkLst>
        </pc:sldLayoutChg>
        <pc:sldLayoutChg chg="del">
          <pc:chgData name="舘下 智子" userId="62eb3422f1d344d3" providerId="LiveId" clId="{77E4B963-87B0-400D-93F0-F4763B02418C}" dt="2021-09-17T00:56:39.151" v="251" actId="2696"/>
          <pc:sldLayoutMkLst>
            <pc:docMk/>
            <pc:sldMasterMk cId="1295559806" sldId="2147483780"/>
            <pc:sldLayoutMk cId="2485609500" sldId="2147483787"/>
          </pc:sldLayoutMkLst>
        </pc:sldLayoutChg>
        <pc:sldLayoutChg chg="del">
          <pc:chgData name="舘下 智子" userId="62eb3422f1d344d3" providerId="LiveId" clId="{77E4B963-87B0-400D-93F0-F4763B02418C}" dt="2021-09-17T00:56:39.151" v="251" actId="2696"/>
          <pc:sldLayoutMkLst>
            <pc:docMk/>
            <pc:sldMasterMk cId="1295559806" sldId="2147483780"/>
            <pc:sldLayoutMk cId="2999381796" sldId="2147483788"/>
          </pc:sldLayoutMkLst>
        </pc:sldLayoutChg>
        <pc:sldLayoutChg chg="del">
          <pc:chgData name="舘下 智子" userId="62eb3422f1d344d3" providerId="LiveId" clId="{77E4B963-87B0-400D-93F0-F4763B02418C}" dt="2021-09-17T00:56:39.151" v="251" actId="2696"/>
          <pc:sldLayoutMkLst>
            <pc:docMk/>
            <pc:sldMasterMk cId="1295559806" sldId="2147483780"/>
            <pc:sldLayoutMk cId="2824914844" sldId="2147483789"/>
          </pc:sldLayoutMkLst>
        </pc:sldLayoutChg>
        <pc:sldLayoutChg chg="del">
          <pc:chgData name="舘下 智子" userId="62eb3422f1d344d3" providerId="LiveId" clId="{77E4B963-87B0-400D-93F0-F4763B02418C}" dt="2021-09-17T00:56:39.151" v="251" actId="2696"/>
          <pc:sldLayoutMkLst>
            <pc:docMk/>
            <pc:sldMasterMk cId="1295559806" sldId="2147483780"/>
            <pc:sldLayoutMk cId="1465242237" sldId="2147483790"/>
          </pc:sldLayoutMkLst>
        </pc:sldLayoutChg>
        <pc:sldLayoutChg chg="del">
          <pc:chgData name="舘下 智子" userId="62eb3422f1d344d3" providerId="LiveId" clId="{77E4B963-87B0-400D-93F0-F4763B02418C}" dt="2021-09-17T00:56:39.151" v="251" actId="2696"/>
          <pc:sldLayoutMkLst>
            <pc:docMk/>
            <pc:sldMasterMk cId="1295559806" sldId="2147483780"/>
            <pc:sldLayoutMk cId="2179828204" sldId="2147483791"/>
          </pc:sldLayoutMkLst>
        </pc:sldLayoutChg>
      </pc:sldMasterChg>
      <pc:sldMasterChg chg="del delSldLayout">
        <pc:chgData name="舘下 智子" userId="62eb3422f1d344d3" providerId="LiveId" clId="{77E4B963-87B0-400D-93F0-F4763B02418C}" dt="2021-09-17T01:30:44.317" v="353" actId="2696"/>
        <pc:sldMasterMkLst>
          <pc:docMk/>
          <pc:sldMasterMk cId="803818327" sldId="2147484284"/>
        </pc:sldMasterMkLst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803818327" sldId="2147484284"/>
            <pc:sldLayoutMk cId="1931257177" sldId="2147484285"/>
          </pc:sldLayoutMkLst>
        </pc:sldLayoutChg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803818327" sldId="2147484284"/>
            <pc:sldLayoutMk cId="2295278561" sldId="2147484286"/>
          </pc:sldLayoutMkLst>
        </pc:sldLayoutChg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803818327" sldId="2147484284"/>
            <pc:sldLayoutMk cId="3970833428" sldId="2147484287"/>
          </pc:sldLayoutMkLst>
        </pc:sldLayoutChg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803818327" sldId="2147484284"/>
            <pc:sldLayoutMk cId="2371851311" sldId="2147484288"/>
          </pc:sldLayoutMkLst>
        </pc:sldLayoutChg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803818327" sldId="2147484284"/>
            <pc:sldLayoutMk cId="1342896570" sldId="2147484289"/>
          </pc:sldLayoutMkLst>
        </pc:sldLayoutChg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803818327" sldId="2147484284"/>
            <pc:sldLayoutMk cId="2768735015" sldId="2147484290"/>
          </pc:sldLayoutMkLst>
        </pc:sldLayoutChg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803818327" sldId="2147484284"/>
            <pc:sldLayoutMk cId="2472948113" sldId="2147484291"/>
          </pc:sldLayoutMkLst>
        </pc:sldLayoutChg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803818327" sldId="2147484284"/>
            <pc:sldLayoutMk cId="1139727728" sldId="2147484292"/>
          </pc:sldLayoutMkLst>
        </pc:sldLayoutChg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803818327" sldId="2147484284"/>
            <pc:sldLayoutMk cId="993292789" sldId="2147484293"/>
          </pc:sldLayoutMkLst>
        </pc:sldLayoutChg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803818327" sldId="2147484284"/>
            <pc:sldLayoutMk cId="2685905890" sldId="2147484294"/>
          </pc:sldLayoutMkLst>
        </pc:sldLayoutChg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803818327" sldId="2147484284"/>
            <pc:sldLayoutMk cId="1946843972" sldId="2147484295"/>
          </pc:sldLayoutMkLst>
        </pc:sldLayoutChg>
      </pc:sldMasterChg>
      <pc:sldMasterChg chg="del delSldLayout">
        <pc:chgData name="舘下 智子" userId="62eb3422f1d344d3" providerId="LiveId" clId="{77E4B963-87B0-400D-93F0-F4763B02418C}" dt="2021-09-17T01:30:44.317" v="353" actId="2696"/>
        <pc:sldMasterMkLst>
          <pc:docMk/>
          <pc:sldMasterMk cId="2673842663" sldId="2147484296"/>
        </pc:sldMasterMkLst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2673842663" sldId="2147484296"/>
            <pc:sldLayoutMk cId="3128906403" sldId="2147484297"/>
          </pc:sldLayoutMkLst>
        </pc:sldLayoutChg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2673842663" sldId="2147484296"/>
            <pc:sldLayoutMk cId="2754182618" sldId="2147484298"/>
          </pc:sldLayoutMkLst>
        </pc:sldLayoutChg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2673842663" sldId="2147484296"/>
            <pc:sldLayoutMk cId="3733414591" sldId="2147484299"/>
          </pc:sldLayoutMkLst>
        </pc:sldLayoutChg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2673842663" sldId="2147484296"/>
            <pc:sldLayoutMk cId="4031261544" sldId="2147484300"/>
          </pc:sldLayoutMkLst>
        </pc:sldLayoutChg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2673842663" sldId="2147484296"/>
            <pc:sldLayoutMk cId="2135729902" sldId="2147484301"/>
          </pc:sldLayoutMkLst>
        </pc:sldLayoutChg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2673842663" sldId="2147484296"/>
            <pc:sldLayoutMk cId="3832390389" sldId="2147484302"/>
          </pc:sldLayoutMkLst>
        </pc:sldLayoutChg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2673842663" sldId="2147484296"/>
            <pc:sldLayoutMk cId="3002832666" sldId="2147484303"/>
          </pc:sldLayoutMkLst>
        </pc:sldLayoutChg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2673842663" sldId="2147484296"/>
            <pc:sldLayoutMk cId="790273183" sldId="2147484304"/>
          </pc:sldLayoutMkLst>
        </pc:sldLayoutChg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2673842663" sldId="2147484296"/>
            <pc:sldLayoutMk cId="207059445" sldId="2147484305"/>
          </pc:sldLayoutMkLst>
        </pc:sldLayoutChg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2673842663" sldId="2147484296"/>
            <pc:sldLayoutMk cId="1219152633" sldId="2147484306"/>
          </pc:sldLayoutMkLst>
        </pc:sldLayoutChg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2673842663" sldId="2147484296"/>
            <pc:sldLayoutMk cId="1339246909" sldId="2147484307"/>
          </pc:sldLayoutMkLst>
        </pc:sldLayoutChg>
      </pc:sldMaster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ヘッダー プレースホルダー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3" name="日付プレースホルダー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D938AF3-D8C8-460A-891C-02CACB2A6BC1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4" name="スライド イメージ プレースホルダー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ja-JP" altLang="en-US"/>
          </a:p>
        </p:txBody>
      </p:sp>
      <p:sp>
        <p:nvSpPr>
          <p:cNvPr id="5" name="ノー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D4433C1-C97C-4058-B9BC-7B2360440406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29206334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DC5946B4-914E-4B0D-B0BF-AD80E222968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15A6AA64-1414-4952-B63C-7FFCB028639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882DF466-A381-4832-99DB-ECA31468446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D0E1CDA1-90AE-4EC4-9FC5-2D8E5B1167EE}" type="slidenum">
              <a:rPr lang="ja-JP" altLang="en-US"/>
              <a:pPr eaLnBrk="1" hangingPunct="1"/>
              <a:t>4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8562775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9E3D11DD-0451-4AAB-824D-1E73FFD5931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2019DE15-A2C6-4FED-BE31-430A966D024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94355567-6A7E-4E54-A9F4-01D4D525A04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757DDAFB-CA99-4CC3-90BD-ED7EBFFD0AAF}" type="slidenum">
              <a:rPr lang="ja-JP" altLang="en-US"/>
              <a:pPr eaLnBrk="1" hangingPunct="1"/>
              <a:t>24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39102696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7088EC2E-F70A-4ABF-AAFE-0C6505A1F87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DBA1E87B-845D-4EAC-B787-88903AC1D90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62D0FA01-BAA2-4AAF-B9CD-FA42DC8EE11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5ACEB50D-6B2A-4128-875E-27BDED10814C}" type="slidenum">
              <a:rPr lang="ja-JP" altLang="en-US"/>
              <a:pPr eaLnBrk="1" hangingPunct="1"/>
              <a:t>26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17435497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6B78476F-685A-4081-8368-239B60BBE14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0C4684FA-1E3D-47C9-9927-76E8A69C387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CDA3F3A4-D27F-419A-A5A4-7F234512EA3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15EF3F0-C4AF-4BBD-912F-DDC93580ACF8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207458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F5812ED3-9AF9-469E-B4C4-BA7DBF46E4B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83ED6545-6A91-4C17-81F6-E190FDD3C12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7BF53242-B4AD-4896-A826-D3C50E80257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8AE142DD-B3D8-4B8D-80A9-08E8C8A73C29}" type="slidenum">
              <a:rPr lang="ja-JP" altLang="en-US"/>
              <a:pPr eaLnBrk="1" hangingPunct="1"/>
              <a:t>30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49694629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EB66C3D5-5AE8-48FE-8975-AC7303C2EDE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1AD2BDBB-4DC9-4D4F-BAD5-7F12AFECD8A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649F37B7-DF3B-4473-B215-AC59859EC24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1F1594B-1267-4C69-8C57-5E7E2A5872E8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8636403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61B4E194-6076-4BBB-9FC5-64197599405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F4DDE790-A50A-446C-A086-F3885EE4304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B4378B54-811F-4226-9AB2-78302EAFFE4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DC9BEB8-F1D1-410F-84BA-DBF43C43D6D0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0870404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A0B93D0E-367A-425F-B58B-1CD48E45371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89E7FA58-1087-4BFB-BE8F-1E1587F121A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17C97364-6944-4700-9BA2-B138D126E66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4FC50083-B71F-41FD-837E-B99516AD04A4}" type="slidenum">
              <a:rPr lang="ja-JP" altLang="en-US"/>
              <a:pPr eaLnBrk="1" hangingPunct="1"/>
              <a:t>36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84542163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DEF2DD10-7D23-449B-8AF7-48A3390D287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A80196FA-6E82-41A0-9A8A-D74C1224065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08B89B24-4854-4187-A0B2-F27A6B97AF9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D5A8947C-5E58-4CB2-925C-3292500B702A}" type="slidenum">
              <a:rPr lang="ja-JP" altLang="en-US"/>
              <a:pPr eaLnBrk="1" hangingPunct="1"/>
              <a:t>38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27490789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6D392D58-82ED-4DC1-80C7-981DF22F128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626AA1EC-7CB9-4768-8865-3E8B5F9004D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B3BBEA4E-055A-4DC3-A52B-5D774FE1E89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16D196A-AD08-4C87-88A9-3F87FCC271D1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6131807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3C5CE4F1-4377-471A-81A6-B7B3C57778F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CD717422-30C3-46E0-A8DA-A594751F263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F7E2D4F4-5FB0-4D6D-B416-87547C3995E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DCF9518E-B4E0-4941-9DBB-95E6E8863515}" type="slidenum">
              <a:rPr lang="ja-JP" altLang="en-US"/>
              <a:pPr eaLnBrk="1" hangingPunct="1"/>
              <a:t>42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8151258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F6DF5AFD-C038-4AA1-AFC4-C30E90AD589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BCC90CFD-51DD-49BA-855C-52C4596DB36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4D53CF6C-C432-4B6E-BA72-33EDE1AFE6E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B7C444B1-E628-42B5-AC81-67A2C7F0B92F}" type="slidenum">
              <a:rPr lang="ja-JP" altLang="en-US"/>
              <a:pPr eaLnBrk="1" hangingPunct="1"/>
              <a:t>6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4864335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158E41F4-A7A5-4160-B2F0-E6BD76F6A2E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2D776A7E-F0B8-4760-8289-79055E5EBF0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29BCDB9C-3F49-40B6-BE47-DC94EBD63FF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087C3476-D6C3-43F6-94D9-A5C81540C693}" type="slidenum">
              <a:rPr lang="ja-JP" altLang="en-US"/>
              <a:pPr eaLnBrk="1" hangingPunct="1"/>
              <a:t>44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78218774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7765106E-00F8-4BD6-9A24-089893A5D32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553A64CE-B690-421E-8794-426611C4A6B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464B33F2-104A-4BAD-89BE-380001590EA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2C5551AF-1D14-4F9F-8CE1-5364020DE3B3}" type="slidenum">
              <a:rPr lang="ja-JP" altLang="en-US"/>
              <a:pPr eaLnBrk="1" hangingPunct="1"/>
              <a:t>46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60287542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CD3E05CE-DB22-4D03-BFF1-9FC62E72A7B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9E4FE23F-8CBE-4114-AE0A-4449760A32C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4A9064A7-2444-418D-8A10-E4C506BD023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1064CCB6-4E46-41C1-A018-E749416FF49D}" type="slidenum">
              <a:rPr lang="ja-JP" altLang="en-US"/>
              <a:pPr eaLnBrk="1" hangingPunct="1"/>
              <a:t>49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201275715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A18EC7E3-CA80-4F42-9B63-6024B2FBBB6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8023438F-D2AF-4082-B13C-EC4E873A490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9B40FB7D-F8E0-4300-A65D-4463471CEFD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8BAA803A-68AF-4A26-A479-2BDB4F73A82E}" type="slidenum">
              <a:rPr lang="ja-JP" altLang="en-US"/>
              <a:pPr eaLnBrk="1" hangingPunct="1"/>
              <a:t>51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876883337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08229F12-69B1-4141-95E1-C9762598DCE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B8FDF944-7169-464C-A23A-DACFDFF36FC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4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3BBF14E7-C529-45BB-A88B-C23FA139E16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85E82B0E-039D-423B-A253-A43E2FD43B59}" type="slidenum">
              <a:rPr lang="ja-JP" altLang="en-US"/>
              <a:pPr eaLnBrk="1" hangingPunct="1"/>
              <a:t>53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90947619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8F6F2B9C-D639-4E52-BACD-BA27D929CE9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4B0544B7-E464-4340-8D33-C828F2F1AC9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CA82D0A8-736A-4BD1-B64C-7067E1FBAF9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17DE7BC2-74C6-47DE-9D68-A5E050CEB55A}" type="slidenum">
              <a:rPr lang="ja-JP" altLang="en-US"/>
              <a:pPr eaLnBrk="1" hangingPunct="1"/>
              <a:t>55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541078387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B060248F-3E15-49D0-89AA-8DF1901D8E5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0926DCF6-B3FA-4C49-8F10-F9052769EC6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99037D1A-0120-482E-ADB7-E6D4DD80D0F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E1FCAE75-A6B0-4801-ABB7-E2FD32ADAD58}" type="slidenum">
              <a:rPr lang="ja-JP" altLang="en-US"/>
              <a:pPr eaLnBrk="1" hangingPunct="1"/>
              <a:t>57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195794073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BB497753-92B0-40C5-A698-87CBFD54569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97BA5FB0-B68B-4C12-BE8F-D5E136F60FC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684A15B9-CFDE-4C81-9528-87FBF36F2DE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3D086A5-E3D0-4333-8443-87A6BCC21586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35803233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05FFB420-867F-4E55-B24E-B14A021CEAB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F58AD543-4E2B-44E5-A93D-DA16C192C18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2DEF8A87-E971-46E1-B737-9681BF51527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E816A278-C304-488B-8509-00443D623255}" type="slidenum">
              <a:rPr lang="ja-JP" altLang="en-US"/>
              <a:pPr eaLnBrk="1" hangingPunct="1"/>
              <a:t>61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701281683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9F1F3769-725D-477B-B862-300ACE2622F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798057BF-83CA-4DAD-919F-99280144EBE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F28CF987-3654-47F1-8BF2-36D25BBA732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AC25E130-3416-48CB-AE9F-670708D922A4}" type="slidenum">
              <a:rPr lang="ja-JP" altLang="en-US"/>
              <a:pPr eaLnBrk="1" hangingPunct="1"/>
              <a:t>64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40861348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C517068B-8D93-46D7-B309-633330012D6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63BF4849-2DB6-40E4-82AC-3E93C26907D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461629C5-C9C8-47C9-AB84-65F7E47B56C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A8ACEB16-905A-4E33-AA7E-522954434D38}" type="slidenum">
              <a:rPr lang="ja-JP" altLang="en-US"/>
              <a:pPr eaLnBrk="1" hangingPunct="1"/>
              <a:t>8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863172834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746D4EA1-7340-4BF1-BD4F-75B1B05B23E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A2664B2F-9BC0-4374-BBB0-96AB6C24AF7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C810FA0E-0738-4A8F-9E16-040F6ACF9EA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18E2263-7864-4CE4-90AA-E2B435D61B4F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83166974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1839E451-539A-4B20-9565-6C4398265E9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5C0E5389-F4CA-445A-A31F-1314FA77B2C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B0281487-5E2B-4262-944C-E7BDBFFCEDD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21B48058-ACF6-40E2-8964-A5856D49A080}" type="slidenum">
              <a:rPr lang="ja-JP" altLang="en-US"/>
              <a:pPr eaLnBrk="1" hangingPunct="1"/>
              <a:t>68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006545244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0EFD604D-7C2E-4809-872D-B931C4071A9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116CC375-B2B4-4833-B00B-5A563B8CCC8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E5C09195-225C-4526-A8E2-E30B68D9236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CFF046A-0882-4421-8408-E6B94FE49978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07740503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7BB47B60-5336-4940-9EE6-B784F4BC62F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CFD5C832-BAE3-4A2F-957F-AB7E18B5C8A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82FB8720-AD28-4AF6-94B5-CCCEE013ECC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6CAE092A-86A2-491B-93CA-4E851959860E}" type="slidenum">
              <a:rPr lang="ja-JP" altLang="en-US"/>
              <a:pPr eaLnBrk="1" hangingPunct="1"/>
              <a:t>72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803639114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1C6D1166-D836-4DC8-B94C-D733AA0EE6D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80288800-E7FD-4BED-8FD0-6F7062B5FB8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1B6DC35C-65C3-4137-B134-6BE7E5B32ED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ED896263-6D0E-4905-A075-94040F19302B}" type="slidenum">
              <a:rPr lang="ja-JP" altLang="en-US"/>
              <a:pPr eaLnBrk="1" hangingPunct="1"/>
              <a:t>74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521251861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B54DA244-4ED3-44D0-AEAA-40613B5F78D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C0423947-FDF7-457B-B1DE-25B920188FF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6C752A38-844A-456C-A0F0-67C8D1DD216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D1B5C3C4-BDB5-4289-846A-1BEB117E1BC6}" type="slidenum">
              <a:rPr lang="ja-JP" altLang="en-US"/>
              <a:pPr eaLnBrk="1" hangingPunct="1"/>
              <a:t>77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461052216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AF15E3CF-9DCB-4A8A-982E-84E8DB40CE4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A7ED96B3-361E-4A16-B6DE-87F78237860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8B145ABA-98B3-4E30-BF87-E2EA8757100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7D2208A1-8100-4C7D-B29A-39B2535C34AF}" type="slidenum">
              <a:rPr lang="ja-JP" altLang="en-US"/>
              <a:pPr eaLnBrk="1" hangingPunct="1"/>
              <a:t>79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645920786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8F65A77D-0869-4035-9686-D466C5FEE4A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8F538C8D-9666-4A7E-A47A-660D30748CC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5641F9E6-7CE7-4FAA-8C03-64D9BFFCCB0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388B1458-E4F9-416F-85FE-0737336C8F06}" type="slidenum">
              <a:rPr lang="ja-JP" altLang="en-US"/>
              <a:pPr eaLnBrk="1" hangingPunct="1"/>
              <a:t>81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9214664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664FFC81-B33E-4564-B018-101273694AB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1B3F4630-6A5C-4567-90B2-06D62FD16B0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EBA5AB3D-5DA0-4872-B299-44533808D99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64BD4AE9-1432-4790-BAF8-B238D989A61A}" type="slidenum">
              <a:rPr lang="ja-JP" altLang="en-US"/>
              <a:pPr eaLnBrk="1" hangingPunct="1"/>
              <a:t>83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061413985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204D8A71-00EE-4760-A2C0-9673C340089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082FA898-62E6-4681-BCB4-A0A702A1AAF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037438FB-2B7E-4D6E-8266-BC8D2CF94AD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0F33C7E8-DAAB-4A96-A8F0-75BBBD087DA5}" type="slidenum">
              <a:rPr lang="ja-JP" altLang="en-US"/>
              <a:pPr eaLnBrk="1" hangingPunct="1"/>
              <a:t>85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35814390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A570001A-C994-494D-BF1C-05CA2B2A738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C57C6CE6-56D2-4F54-8068-6372065943F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E5C93A5D-6E1E-43EE-B96F-66FB03E0D4F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FECA92CE-8889-4D00-B980-09FDA6598F7A}" type="slidenum">
              <a:rPr lang="ja-JP" altLang="en-US"/>
              <a:pPr eaLnBrk="1" hangingPunct="1"/>
              <a:t>11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472193642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69BA41D6-7F45-46D8-B3E9-7CAA86D2FB3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5DA62626-4B41-47AA-9C89-3A3110B31DA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6FA8E174-C810-429E-9245-378E417FD76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267038A6-0755-4755-AD82-33D79FA35964}" type="slidenum">
              <a:rPr lang="ja-JP" altLang="en-US"/>
              <a:pPr eaLnBrk="1" hangingPunct="1"/>
              <a:t>88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540224282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EE523FFC-9AEA-4F0D-B03F-7B640D52F26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6D46D735-9D9B-48CB-A9E4-378C20925FA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5177C1EF-143E-4E8C-83B2-988C7CE51B2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920F27B1-2408-4712-9EE5-A4CA3475D5FC}" type="slidenum">
              <a:rPr lang="ja-JP" altLang="en-US"/>
              <a:pPr eaLnBrk="1" hangingPunct="1"/>
              <a:t>90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886928990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5C1A2601-6246-42D6-A6AA-D45DA1B640F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027DEB14-3294-4240-AB2C-EC84683EFB3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5026820F-CE96-4226-9891-C19C47D65E6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EBF89E41-EF87-4397-A219-5B9A53435AA6}" type="slidenum">
              <a:rPr lang="ja-JP" altLang="en-US"/>
              <a:pPr eaLnBrk="1" hangingPunct="1"/>
              <a:t>92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00088481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1F78FD62-90C9-4DEE-AA3D-1872C1E300B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CDEE6E06-3AE2-44E7-9385-DA945EFE887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CC919374-4DD6-4898-B5EE-C80E4B99C50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FC806B1-91AF-4F6C-B452-8F43F15B34F5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89679371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B3C9FCF6-F997-4FD9-A77F-ADE165397F3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FD091D6A-0896-40E5-8A13-C3B2467F897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F273D229-DB48-4560-9D1C-2424384CC19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75B1E720-1DFC-4206-8A56-A90E2B5C9462}" type="slidenum">
              <a:rPr lang="ja-JP" altLang="en-US"/>
              <a:pPr eaLnBrk="1" hangingPunct="1"/>
              <a:t>96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230023102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5688E441-CB00-4302-8D47-42841695225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3BAEB694-1A96-4BC2-91A8-2BB191EFF78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C20BA36A-077D-44D5-9E5B-CE7459C6EC7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874CB8C-A0C3-4A09-AA8A-7007528D788A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39375337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F63D99BF-1FFE-4E10-8AF7-E92F849FC00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9A5F6F0E-9F7C-48BD-8227-5E77824341D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E2613AEE-77A7-4F7A-AC4A-7E276C62625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844D8331-55E6-42BF-9F9F-BFC642F57676}" type="slidenum">
              <a:rPr lang="ja-JP" altLang="en-US"/>
              <a:pPr eaLnBrk="1" hangingPunct="1"/>
              <a:t>100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011384050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CB1FED64-1C2C-4CB7-8536-806BE8BA81C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C92D9E61-CAAF-4CD9-AB64-ACC841D846A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03AA18A3-AFC1-4432-AFC6-94A01F17E7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ED8B450D-87B1-428E-83EA-93F85EE44DBF}" type="slidenum">
              <a:rPr lang="ja-JP" altLang="en-US"/>
              <a:pPr eaLnBrk="1" hangingPunct="1"/>
              <a:t>102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541034916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DA68A8A8-AA03-4ECA-B980-EF7122AC20B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0CAB5C9F-41D5-4559-B174-A00199C46E8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26517987-9091-4716-B015-A7FE04645A0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1887CA4-8453-43BE-9337-15AE9771F052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63146402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598F676D-39ED-4DA0-8B60-39564D983E1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D9D4B799-ABE7-4FAF-AC41-8A07F99755C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8CDA63C5-1674-428C-BD34-FDADCB79EE0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49C3B3AB-871E-41A0-B97C-B030459468AB}" type="slidenum">
              <a:rPr lang="ja-JP" altLang="en-US"/>
              <a:pPr eaLnBrk="1" hangingPunct="1"/>
              <a:t>107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99839641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40E9FE2B-45FC-4123-93AC-8097D20093D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6406D244-5AAA-4C70-BC06-B94E8AD0AF7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A921F635-43B2-471D-BA7D-483A1CC78B7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1BD04893-F5E4-4D8C-BA44-BB5974A8B499}" type="slidenum">
              <a:rPr lang="ja-JP" altLang="en-US"/>
              <a:pPr eaLnBrk="1" hangingPunct="1"/>
              <a:t>13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168465049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1F39BA81-F90E-4891-9FC2-7138D91CE7B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580A53E9-FB31-420E-B193-30D5AF470E3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48A4F91C-18AE-4F55-83AC-F6C98376A7A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D64461AB-BCDC-4458-9EAA-E343B9614CB7}" type="slidenum">
              <a:rPr lang="ja-JP" altLang="en-US"/>
              <a:pPr eaLnBrk="1" hangingPunct="1"/>
              <a:t>109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258317442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9065FEDE-08EA-4BC5-94CF-94D27EA4A80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84704B6D-A872-45B0-A39F-C88D9347735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3535C7A3-570C-4292-B9F1-CE10067983C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2B48A732-CCE8-4820-8ABC-33A14B550FA1}" type="slidenum">
              <a:rPr lang="ja-JP" altLang="en-US"/>
              <a:pPr eaLnBrk="1" hangingPunct="1"/>
              <a:t>111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117629882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9EB6B0D8-ACA3-47D4-96F0-AE5D4D55B49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C6BF860C-BE50-42A2-88D6-AD788AADDBD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596D30FD-0233-4A59-8085-B1B9448111F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71540F1A-A75D-4EB0-B11A-DF2ACB728B3A}" type="slidenum">
              <a:rPr lang="ja-JP" altLang="en-US"/>
              <a:pPr eaLnBrk="1" hangingPunct="1"/>
              <a:t>113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092790040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2B8D72E2-A91E-443B-8D13-52B3E25E2CA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9029FA4F-B697-41FF-B512-05305361263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D168D561-2AC5-42AB-B5DB-64C2E91DA12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087ED292-44E0-487D-9684-13FC785349FA}" type="slidenum">
              <a:rPr lang="ja-JP" altLang="en-US"/>
              <a:pPr eaLnBrk="1" hangingPunct="1"/>
              <a:t>115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278307750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C6F1C942-D0E8-4F17-AC1E-83FD1BFC2BC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4DA71DE6-4AAC-4071-8A12-C4CE7A247C8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8444DEFC-B74F-4E76-91FD-EC01E2CEDBD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8A04D84-CF93-4F9C-B9C7-7D042E205D72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28623908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276021FB-8F2C-4753-838F-8C070A6EB2C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46717E8E-BFD4-4F23-BA58-448C2C1D902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EC22E71C-4C6A-4A17-B078-B7DD0C21AA7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38FF03F-400C-4185-962A-6F734AAF03DB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56997345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703E3308-D098-4239-97E5-F83DB8CC4A0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AA0A88E0-9120-4776-8764-753B729BBAD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51FC56D3-5A4F-4F31-9172-A9A60C0EE39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420D0853-11D2-4184-B864-148E563FD887}" type="slidenum">
              <a:rPr lang="ja-JP" altLang="en-US"/>
              <a:pPr eaLnBrk="1" hangingPunct="1"/>
              <a:t>121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657525454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BDB5493A-F744-481E-98A3-F4B09C0F14B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2B601B52-0EF0-43D0-9D59-5760EAC403B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889201EF-5A2E-4A2D-9833-5E3585FAA3C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F3F7812-94CC-4896-BCF9-7055DC319D33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07657870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77C74F0E-8868-4194-B8D9-82E739FABDC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79B541B1-9E46-49FB-B568-2433B112955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598EEA39-075E-4C2F-BF64-33725DAE629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A837D711-0FDC-4235-A787-6CCDBF84BA85}" type="slidenum">
              <a:rPr lang="ja-JP" altLang="en-US"/>
              <a:pPr eaLnBrk="1" hangingPunct="1"/>
              <a:t>125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952967304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28328D29-F9F8-4E74-A197-0CD3037DA23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0F51FEAE-D813-4DFF-BEA1-B89D31E576D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7CAA549E-9BB0-4A81-BAAB-E92878BC29C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115836C5-50B1-49B4-972B-AE19D59F899E}" type="slidenum">
              <a:rPr lang="ja-JP" altLang="en-US"/>
              <a:pPr eaLnBrk="1" hangingPunct="1"/>
              <a:t>127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62975400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13E9DB91-2762-48F0-B321-3C897ACA228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AA60438A-7EDB-49BB-B53C-CEFDA931FB9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4CD68B9F-B4B6-40F0-948A-A07F77C580F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F5FBDBDA-A527-437A-BCCF-E900C666C1CA}" type="slidenum">
              <a:rPr lang="ja-JP" altLang="en-US"/>
              <a:pPr eaLnBrk="1" hangingPunct="1"/>
              <a:t>15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475357399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A7F20FED-7B3A-4BDC-94F4-1264F5A9169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1F86BE57-5AF3-4221-8CC9-E2FD0D37D5C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41FBF29D-C823-4651-A82D-4F8537808CF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DCC17B9A-0B26-4D45-8D2D-E66A90CB9EEE}" type="slidenum">
              <a:rPr lang="ja-JP" altLang="en-US"/>
              <a:pPr eaLnBrk="1" hangingPunct="1"/>
              <a:t>130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812121756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13565F64-F262-458A-A55E-841B51232A5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20D299C0-7AF3-4024-B8E7-C4AC0B2F305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82DB0D52-EAA7-4280-B115-6F87B214C34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94BF49CA-CC0B-40B6-873B-BBF0BDB76685}" type="slidenum">
              <a:rPr lang="ja-JP" altLang="en-US"/>
              <a:pPr eaLnBrk="1" hangingPunct="1"/>
              <a:t>132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032623701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B42B5D3B-2975-4474-B47D-46C670788DE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1A0888B8-D467-412E-9199-76CCA4551F0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D97EDC26-7EF0-4B67-AA00-1F3C33F3186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07EFC8C0-EF10-461E-9F43-0E4DE66B7C53}" type="slidenum">
              <a:rPr lang="ja-JP" altLang="en-US"/>
              <a:pPr eaLnBrk="1" hangingPunct="1"/>
              <a:t>134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013840148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236994FA-3553-40EB-BFFC-6BD44D8FC12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AEE42B4E-4A9F-4500-8346-4BD4209D862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ABB87D98-0C66-44A9-A6DC-81E5559F777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19B7266-153C-4D0A-82B8-1BE5319FA3D9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25537131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04900DDC-5AFF-4E68-BF77-1E7A2E1BC92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4727CC03-B609-4AEB-BBB2-69B2AA1B5E1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AA3E95E6-F399-4457-A6EC-F55F3D9612F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333EEE6C-EE81-4DCA-85B4-1B8D7EF03EA5}" type="slidenum">
              <a:rPr lang="ja-JP" altLang="en-US"/>
              <a:pPr eaLnBrk="1" hangingPunct="1"/>
              <a:t>138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244602720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C351C756-B3BB-49AD-93B2-572F1CBFD16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081B0F13-AEDD-4A79-9FA5-EAC3D7C4097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B9273264-5ABB-4C41-977B-ED5823C2522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A27CBE4E-84C2-4CA1-B559-B2BFE4578109}" type="slidenum">
              <a:rPr lang="ja-JP" altLang="en-US"/>
              <a:pPr eaLnBrk="1" hangingPunct="1"/>
              <a:t>140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33954357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8E244024-FB21-42D9-87FD-F77E30B67CD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CF2854A4-F0C1-4E52-B433-A118B27D231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B711FC92-E044-468F-AFBE-2276AF2146D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4D6D9D5-BD1F-400A-B016-62C99C9934C2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68102498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56A6C46A-7D2A-45FA-8F1C-B496CB76EA6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AD6F0BE4-5138-4457-8F76-B221F1FF912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5A9751A5-E71B-4144-BEE0-E713E48DC75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C51F61B7-E579-4620-B487-91170B9EC995}" type="slidenum">
              <a:rPr lang="ja-JP" altLang="en-US"/>
              <a:pPr eaLnBrk="1" hangingPunct="1"/>
              <a:t>144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712749528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F8A5A3DE-2E56-4F54-A108-4BC51F84066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11E1A9A2-31F7-488D-A4FB-BEB821D43C7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7B37DA84-5830-415E-9E38-C0409736F3F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65A64D4D-CE23-487C-864E-5F06659407EA}" type="slidenum">
              <a:rPr lang="ja-JP" altLang="en-US"/>
              <a:pPr eaLnBrk="1" hangingPunct="1"/>
              <a:t>146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619874577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6D1A7776-3CA1-49A5-A7E1-111D7483746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746F6970-8D25-4262-8FCD-FB15C4A0384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B63312C0-53D8-4006-AB15-CAF85E3F519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CCF6380C-F2B1-4EEB-B806-F0CB8C77AC65}" type="slidenum">
              <a:rPr lang="ja-JP" altLang="en-US"/>
              <a:pPr eaLnBrk="1" hangingPunct="1"/>
              <a:t>148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12751740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BCDFFF0E-4B96-4BC7-AE9B-668BD5B6CB6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F0978C8A-C7F1-4B86-92F8-855E9B35111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C4A05586-E4DE-4561-9D67-601DFB738D6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D3EB6431-1508-46D4-BDC2-00D65B79A0A2}" type="slidenum">
              <a:rPr lang="ja-JP" altLang="en-US"/>
              <a:pPr eaLnBrk="1" hangingPunct="1"/>
              <a:t>17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18046301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7E92A696-9BE6-41F0-93B7-8362D931FB1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F8EFAFDB-B24A-4925-848B-48B7DEB5DF7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0AFF2BC9-4F4B-4508-9D37-0DF92AFD491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77714EE-D9AD-4A4A-8DF2-7A64224B9135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6797586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DF4C5AF4-250B-436A-B319-CDBA117A652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C3A9BA3D-15EE-43CD-A8D5-8B3BC9733FD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4452AC85-5B6A-47DF-A3B3-E1E3D197569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BECFA52F-7568-4A2C-9980-47E3B6950131}" type="slidenum">
              <a:rPr lang="ja-JP" altLang="en-US"/>
              <a:pPr eaLnBrk="1" hangingPunct="1"/>
              <a:t>22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22609675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914400" y="2130427"/>
            <a:ext cx="10363200" cy="1470025"/>
          </a:xfrm>
        </p:spPr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ja-JP" altLang="en-US"/>
              <a:t>マスタ サブタイトルの書式設定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2C7D3C5B-6545-4012-9447-A19E79C4356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E8A68D7F-405A-4606-95D8-486C47DC66E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04C7037C-3BD7-4C28-9D1D-397D808CAA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34185245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E4A07684-B6B9-469D-846D-8D1473D3853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661A23E2-559A-4D4D-A280-6BD91E5C0A7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56B0C841-DBB2-4F78-A3B6-EF081529054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96726209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9575799" y="274640"/>
            <a:ext cx="2971801" cy="5851525"/>
          </a:xfrm>
        </p:spPr>
        <p:txBody>
          <a:bodyPr vert="eaVert"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660400" y="274640"/>
            <a:ext cx="8712201" cy="5851525"/>
          </a:xfrm>
        </p:spPr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90AA6960-3216-4A5C-AD7E-0D7A6C0762F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A6CCDEE0-95BF-4C3B-8214-3D4758F929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4213E44E-A76F-443A-845C-1847AA75DC5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5614654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F4CD6534-F457-44FB-8E19-0E6555B0628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CAAA7837-7D15-4C81-A34A-DA25D8BD21A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4933DC2B-9F2C-499B-AC0F-3FD604F284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15075054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963084" y="4406902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B9DCA002-B77F-4F93-A2C5-A3802C75907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A3E5A27A-A8E3-42D5-A35D-7D3FC8B95C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25B2FE1F-D912-4A41-A087-F39DCB641B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88438493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660401" y="1600202"/>
            <a:ext cx="58420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6705601" y="1600202"/>
            <a:ext cx="58420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E675C914-0AFC-486E-BCC6-E6505F04F62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D6AFD698-D5E5-4F06-BF0E-FB485FC9C14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C23B3E46-9A45-4AC8-A23F-CA618898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19634743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6193367" y="1535113"/>
            <a:ext cx="5389034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6193367" y="2174875"/>
            <a:ext cx="5389034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日付プレースホルダ 3">
            <a:extLst>
              <a:ext uri="{FF2B5EF4-FFF2-40B4-BE49-F238E27FC236}">
                <a16:creationId xmlns:a16="http://schemas.microsoft.com/office/drawing/2014/main" id="{BC7FCB95-74C0-4E6A-9222-C2B4242FE9C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8" name="フッター プレースホルダ 4">
            <a:extLst>
              <a:ext uri="{FF2B5EF4-FFF2-40B4-BE49-F238E27FC236}">
                <a16:creationId xmlns:a16="http://schemas.microsoft.com/office/drawing/2014/main" id="{D42F1F35-1044-4BB0-9E29-B12AB5155ED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9" name="スライド番号プレースホルダ 5">
            <a:extLst>
              <a:ext uri="{FF2B5EF4-FFF2-40B4-BE49-F238E27FC236}">
                <a16:creationId xmlns:a16="http://schemas.microsoft.com/office/drawing/2014/main" id="{D30115DA-03EB-47B1-9861-937474FF46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65985249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日付プレースホルダ 3">
            <a:extLst>
              <a:ext uri="{FF2B5EF4-FFF2-40B4-BE49-F238E27FC236}">
                <a16:creationId xmlns:a16="http://schemas.microsoft.com/office/drawing/2014/main" id="{E297A865-B9A7-4E86-86FA-E881EC1CDC0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4" name="フッター プレースホルダ 4">
            <a:extLst>
              <a:ext uri="{FF2B5EF4-FFF2-40B4-BE49-F238E27FC236}">
                <a16:creationId xmlns:a16="http://schemas.microsoft.com/office/drawing/2014/main" id="{BCFA1F56-BE3E-45B4-ABAF-1118F8AC259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5" name="スライド番号プレースホルダ 5">
            <a:extLst>
              <a:ext uri="{FF2B5EF4-FFF2-40B4-BE49-F238E27FC236}">
                <a16:creationId xmlns:a16="http://schemas.microsoft.com/office/drawing/2014/main" id="{6C8FB146-C7D9-4005-86BD-DD8C7DC6151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94929981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付プレースホルダ 3">
            <a:extLst>
              <a:ext uri="{FF2B5EF4-FFF2-40B4-BE49-F238E27FC236}">
                <a16:creationId xmlns:a16="http://schemas.microsoft.com/office/drawing/2014/main" id="{637A4520-C038-4124-B143-59682AA8C90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3" name="フッター プレースホルダ 4">
            <a:extLst>
              <a:ext uri="{FF2B5EF4-FFF2-40B4-BE49-F238E27FC236}">
                <a16:creationId xmlns:a16="http://schemas.microsoft.com/office/drawing/2014/main" id="{5289599A-6536-4271-93DB-1F3F3574BC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4" name="スライド番号プレースホルダ 5">
            <a:extLst>
              <a:ext uri="{FF2B5EF4-FFF2-40B4-BE49-F238E27FC236}">
                <a16:creationId xmlns:a16="http://schemas.microsoft.com/office/drawing/2014/main" id="{F4512B69-7B25-4312-8C5A-A1413E9DB3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55663647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09600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4766734" y="273052"/>
            <a:ext cx="6815666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609600" y="1435102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34E8C81F-E6AB-479C-BD5A-AEEB8747322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B30A43C0-6E99-4961-AC20-2137FF96B30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15F7D388-4230-41CF-A5E5-11BA472BDD4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13692740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4A05D813-BF24-43DB-BBD0-7C1D062A794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9DFE513A-0D61-4299-82CA-B91F39319A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5CEABDF1-4229-41B1-968F-F280A45181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54926336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タイトル プレースホルダ 1">
            <a:extLst>
              <a:ext uri="{FF2B5EF4-FFF2-40B4-BE49-F238E27FC236}">
                <a16:creationId xmlns:a16="http://schemas.microsoft.com/office/drawing/2014/main" id="{4E2CFB48-8AA1-48CE-8AAA-1E58A2BD96E5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タイトルの書式設定</a:t>
            </a:r>
          </a:p>
        </p:txBody>
      </p:sp>
      <p:sp>
        <p:nvSpPr>
          <p:cNvPr id="1027" name="テキスト プレースホルダ 2">
            <a:extLst>
              <a:ext uri="{FF2B5EF4-FFF2-40B4-BE49-F238E27FC236}">
                <a16:creationId xmlns:a16="http://schemas.microsoft.com/office/drawing/2014/main" id="{EBA843B6-21C7-4E60-8876-08A82377FCC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829C9160-7089-464D-BEBF-7FDB635F9DF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1E1E2CB7-680C-47DF-9F15-462FF258A23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3B1E714B-AE3A-4AF8-8E9B-DBBDC0C07CE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  <a:latin typeface="Calibri" panose="020F0502020204030204" pitchFamily="34" charset="0"/>
              </a:defRPr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8805898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05" r:id="rId1"/>
    <p:sldLayoutId id="2147485606" r:id="rId2"/>
    <p:sldLayoutId id="2147485607" r:id="rId3"/>
    <p:sldLayoutId id="2147485608" r:id="rId4"/>
    <p:sldLayoutId id="2147485609" r:id="rId5"/>
    <p:sldLayoutId id="2147485610" r:id="rId6"/>
    <p:sldLayoutId id="2147485611" r:id="rId7"/>
    <p:sldLayoutId id="2147485612" r:id="rId8"/>
    <p:sldLayoutId id="2147485613" r:id="rId9"/>
    <p:sldLayoutId id="2147485614" r:id="rId10"/>
    <p:sldLayoutId id="214748561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kumimoji="1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1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1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1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1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1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1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1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1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1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1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1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タイトル 1">
            <a:extLst>
              <a:ext uri="{FF2B5EF4-FFF2-40B4-BE49-F238E27FC236}">
                <a16:creationId xmlns:a16="http://schemas.microsoft.com/office/drawing/2014/main" id="{C85834EB-5603-43B7-A496-4122F117E3E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2675336" y="2373910"/>
            <a:ext cx="6841331" cy="1194395"/>
          </a:xfrm>
        </p:spPr>
        <p:txBody>
          <a:bodyPr>
            <a:normAutofit fontScale="90000"/>
          </a:bodyPr>
          <a:lstStyle/>
          <a:p>
            <a:pPr algn="l"/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漢字書き順教材</a:t>
            </a:r>
            <a:b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</a:b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光村図書 </a:t>
            </a:r>
            <a: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5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年（</a:t>
            </a:r>
            <a: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2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）</a:t>
            </a:r>
          </a:p>
        </p:txBody>
      </p:sp>
      <p:sp>
        <p:nvSpPr>
          <p:cNvPr id="3" name="字幕 2">
            <a:extLst>
              <a:ext uri="{FF2B5EF4-FFF2-40B4-BE49-F238E27FC236}">
                <a16:creationId xmlns:a16="http://schemas.microsoft.com/office/drawing/2014/main" id="{35D3E74E-CB29-4CAA-B6C5-F033BFC4286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675334" y="3800475"/>
            <a:ext cx="5634038" cy="1423988"/>
          </a:xfrm>
        </p:spPr>
        <p:txBody>
          <a:bodyPr/>
          <a:lstStyle/>
          <a:p>
            <a:pPr algn="l">
              <a:defRPr/>
            </a:pPr>
            <a:r>
              <a:rPr lang="ja-JP" altLang="en-US" sz="13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視覚障害児の発達と教育の探求</a:t>
            </a:r>
            <a:endParaRPr lang="en-US" altLang="ja-JP" sz="13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  <a:p>
            <a:pPr algn="l">
              <a:defRPr/>
            </a:pPr>
            <a:r>
              <a:rPr lang="ja-JP" altLang="en-US" sz="2275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佐島研究室</a:t>
            </a:r>
            <a:endParaRPr lang="en-US" altLang="ja-JP" sz="2275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  <a:p>
            <a:pPr algn="l">
              <a:defRPr/>
            </a:pPr>
            <a:r>
              <a:rPr lang="en-US" altLang="ja-JP" sz="13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Office</a:t>
            </a:r>
            <a:r>
              <a:rPr lang="ja-JP" altLang="en-US" sz="13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</a:t>
            </a:r>
            <a:r>
              <a:rPr lang="en-US" altLang="ja-JP" sz="1300" b="1" dirty="0" err="1">
                <a:latin typeface="游ゴシック" panose="020B0400000000000000" pitchFamily="50" charset="-128"/>
                <a:ea typeface="游ゴシック" panose="020B0400000000000000" pitchFamily="50" charset="-128"/>
              </a:rPr>
              <a:t>Sashima</a:t>
            </a:r>
            <a:endParaRPr lang="ja-JP" altLang="en-US" sz="13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930333385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07582" y="2875659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みんなが過ごしやすい町へ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707582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査 設 停 総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87050055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4AC60F31-744B-4739-A009-7562E3CCE0AE}"/>
              </a:ext>
            </a:extLst>
          </p:cNvPr>
          <p:cNvSpPr/>
          <p:nvPr/>
        </p:nvSpPr>
        <p:spPr>
          <a:xfrm>
            <a:off x="3754438" y="1331913"/>
            <a:ext cx="2398712" cy="2387600"/>
          </a:xfrm>
          <a:custGeom>
            <a:avLst/>
            <a:gdLst>
              <a:gd name="connsiteX0" fmla="*/ 1755157 w 2399533"/>
              <a:gd name="connsiteY0" fmla="*/ 994180 h 2387259"/>
              <a:gd name="connsiteX1" fmla="*/ 1951539 w 2399533"/>
              <a:gd name="connsiteY1" fmla="*/ 770183 h 2387259"/>
              <a:gd name="connsiteX2" fmla="*/ 2129509 w 2399533"/>
              <a:gd name="connsiteY2" fmla="*/ 558459 h 2387259"/>
              <a:gd name="connsiteX3" fmla="*/ 2218494 w 2399533"/>
              <a:gd name="connsiteY3" fmla="*/ 444926 h 2387259"/>
              <a:gd name="connsiteX4" fmla="*/ 2267590 w 2399533"/>
              <a:gd name="connsiteY4" fmla="*/ 401968 h 2387259"/>
              <a:gd name="connsiteX5" fmla="*/ 2304411 w 2399533"/>
              <a:gd name="connsiteY5" fmla="*/ 398899 h 2387259"/>
              <a:gd name="connsiteX6" fmla="*/ 2341233 w 2399533"/>
              <a:gd name="connsiteY6" fmla="*/ 395831 h 2387259"/>
              <a:gd name="connsiteX7" fmla="*/ 2374986 w 2399533"/>
              <a:gd name="connsiteY7" fmla="*/ 383557 h 2387259"/>
              <a:gd name="connsiteX8" fmla="*/ 2393396 w 2399533"/>
              <a:gd name="connsiteY8" fmla="*/ 368215 h 2387259"/>
              <a:gd name="connsiteX9" fmla="*/ 2396465 w 2399533"/>
              <a:gd name="connsiteY9" fmla="*/ 352873 h 2387259"/>
              <a:gd name="connsiteX10" fmla="*/ 2399533 w 2399533"/>
              <a:gd name="connsiteY10" fmla="*/ 334462 h 2387259"/>
              <a:gd name="connsiteX11" fmla="*/ 2381123 w 2399533"/>
              <a:gd name="connsiteY11" fmla="*/ 279230 h 2387259"/>
              <a:gd name="connsiteX12" fmla="*/ 2378054 w 2399533"/>
              <a:gd name="connsiteY12" fmla="*/ 266956 h 2387259"/>
              <a:gd name="connsiteX13" fmla="*/ 2350438 w 2399533"/>
              <a:gd name="connsiteY13" fmla="*/ 242408 h 2387259"/>
              <a:gd name="connsiteX14" fmla="*/ 2292137 w 2399533"/>
              <a:gd name="connsiteY14" fmla="*/ 196381 h 2387259"/>
              <a:gd name="connsiteX15" fmla="*/ 2227700 w 2399533"/>
              <a:gd name="connsiteY15" fmla="*/ 147286 h 2387259"/>
              <a:gd name="connsiteX16" fmla="*/ 2163262 w 2399533"/>
              <a:gd name="connsiteY16" fmla="*/ 104328 h 2387259"/>
              <a:gd name="connsiteX17" fmla="*/ 2101893 w 2399533"/>
              <a:gd name="connsiteY17" fmla="*/ 67506 h 2387259"/>
              <a:gd name="connsiteX18" fmla="*/ 2019045 w 2399533"/>
              <a:gd name="connsiteY18" fmla="*/ 33753 h 2387259"/>
              <a:gd name="connsiteX19" fmla="*/ 1954607 w 2399533"/>
              <a:gd name="connsiteY19" fmla="*/ 12274 h 2387259"/>
              <a:gd name="connsiteX20" fmla="*/ 1850280 w 2399533"/>
              <a:gd name="connsiteY20" fmla="*/ 0 h 2387259"/>
              <a:gd name="connsiteX21" fmla="*/ 1822663 w 2399533"/>
              <a:gd name="connsiteY21" fmla="*/ 0 h 2387259"/>
              <a:gd name="connsiteX22" fmla="*/ 1807321 w 2399533"/>
              <a:gd name="connsiteY22" fmla="*/ 12274 h 2387259"/>
              <a:gd name="connsiteX23" fmla="*/ 1807321 w 2399533"/>
              <a:gd name="connsiteY23" fmla="*/ 27616 h 2387259"/>
              <a:gd name="connsiteX24" fmla="*/ 1819595 w 2399533"/>
              <a:gd name="connsiteY24" fmla="*/ 49095 h 2387259"/>
              <a:gd name="connsiteX25" fmla="*/ 1874827 w 2399533"/>
              <a:gd name="connsiteY25" fmla="*/ 92054 h 2387259"/>
              <a:gd name="connsiteX26" fmla="*/ 1905512 w 2399533"/>
              <a:gd name="connsiteY26" fmla="*/ 122738 h 2387259"/>
              <a:gd name="connsiteX27" fmla="*/ 1920854 w 2399533"/>
              <a:gd name="connsiteY27" fmla="*/ 150354 h 2387259"/>
              <a:gd name="connsiteX28" fmla="*/ 1926991 w 2399533"/>
              <a:gd name="connsiteY28" fmla="*/ 165697 h 2387259"/>
              <a:gd name="connsiteX29" fmla="*/ 1930059 w 2399533"/>
              <a:gd name="connsiteY29" fmla="*/ 184107 h 2387259"/>
              <a:gd name="connsiteX30" fmla="*/ 1930059 w 2399533"/>
              <a:gd name="connsiteY30" fmla="*/ 211724 h 2387259"/>
              <a:gd name="connsiteX31" fmla="*/ 1911649 w 2399533"/>
              <a:gd name="connsiteY31" fmla="*/ 273093 h 2387259"/>
              <a:gd name="connsiteX32" fmla="*/ 1868690 w 2399533"/>
              <a:gd name="connsiteY32" fmla="*/ 355941 h 2387259"/>
              <a:gd name="connsiteX33" fmla="*/ 1767431 w 2399533"/>
              <a:gd name="connsiteY33" fmla="*/ 521638 h 2387259"/>
              <a:gd name="connsiteX34" fmla="*/ 1641625 w 2399533"/>
              <a:gd name="connsiteY34" fmla="*/ 696540 h 2387259"/>
              <a:gd name="connsiteX35" fmla="*/ 1466723 w 2399533"/>
              <a:gd name="connsiteY35" fmla="*/ 920537 h 2387259"/>
              <a:gd name="connsiteX36" fmla="*/ 1310231 w 2399533"/>
              <a:gd name="connsiteY36" fmla="*/ 1113850 h 2387259"/>
              <a:gd name="connsiteX37" fmla="*/ 1172151 w 2399533"/>
              <a:gd name="connsiteY37" fmla="*/ 1270341 h 2387259"/>
              <a:gd name="connsiteX38" fmla="*/ 1009523 w 2399533"/>
              <a:gd name="connsiteY38" fmla="*/ 1448311 h 2387259"/>
              <a:gd name="connsiteX39" fmla="*/ 862237 w 2399533"/>
              <a:gd name="connsiteY39" fmla="*/ 1598666 h 2387259"/>
              <a:gd name="connsiteX40" fmla="*/ 675061 w 2399533"/>
              <a:gd name="connsiteY40" fmla="*/ 1782773 h 2387259"/>
              <a:gd name="connsiteX41" fmla="*/ 509364 w 2399533"/>
              <a:gd name="connsiteY41" fmla="*/ 1926991 h 2387259"/>
              <a:gd name="connsiteX42" fmla="*/ 380489 w 2399533"/>
              <a:gd name="connsiteY42" fmla="*/ 2046660 h 2387259"/>
              <a:gd name="connsiteX43" fmla="*/ 196382 w 2399533"/>
              <a:gd name="connsiteY43" fmla="*/ 2197015 h 2387259"/>
              <a:gd name="connsiteX44" fmla="*/ 21480 w 2399533"/>
              <a:gd name="connsiteY44" fmla="*/ 2335095 h 2387259"/>
              <a:gd name="connsiteX45" fmla="*/ 3069 w 2399533"/>
              <a:gd name="connsiteY45" fmla="*/ 2359643 h 2387259"/>
              <a:gd name="connsiteX46" fmla="*/ 0 w 2399533"/>
              <a:gd name="connsiteY46" fmla="*/ 2378054 h 2387259"/>
              <a:gd name="connsiteX47" fmla="*/ 9206 w 2399533"/>
              <a:gd name="connsiteY47" fmla="*/ 2387259 h 2387259"/>
              <a:gd name="connsiteX48" fmla="*/ 30685 w 2399533"/>
              <a:gd name="connsiteY48" fmla="*/ 2387259 h 2387259"/>
              <a:gd name="connsiteX49" fmla="*/ 98191 w 2399533"/>
              <a:gd name="connsiteY49" fmla="*/ 2359643 h 2387259"/>
              <a:gd name="connsiteX50" fmla="*/ 257751 w 2399533"/>
              <a:gd name="connsiteY50" fmla="*/ 2264521 h 2387259"/>
              <a:gd name="connsiteX51" fmla="*/ 429584 w 2399533"/>
              <a:gd name="connsiteY51" fmla="*/ 2160193 h 2387259"/>
              <a:gd name="connsiteX52" fmla="*/ 656650 w 2399533"/>
              <a:gd name="connsiteY52" fmla="*/ 2006771 h 2387259"/>
              <a:gd name="connsiteX53" fmla="*/ 1012591 w 2399533"/>
              <a:gd name="connsiteY53" fmla="*/ 1727541 h 2387259"/>
              <a:gd name="connsiteX54" fmla="*/ 1166014 w 2399533"/>
              <a:gd name="connsiteY54" fmla="*/ 1592529 h 2387259"/>
              <a:gd name="connsiteX55" fmla="*/ 1371600 w 2399533"/>
              <a:gd name="connsiteY55" fmla="*/ 1399216 h 2387259"/>
              <a:gd name="connsiteX56" fmla="*/ 1555708 w 2399533"/>
              <a:gd name="connsiteY56" fmla="*/ 1212040 h 2387259"/>
              <a:gd name="connsiteX57" fmla="*/ 1755157 w 2399533"/>
              <a:gd name="connsiteY57" fmla="*/ 994180 h 2387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399533" h="2387259">
                <a:moveTo>
                  <a:pt x="1755157" y="994180"/>
                </a:moveTo>
                <a:lnTo>
                  <a:pt x="1951539" y="770183"/>
                </a:lnTo>
                <a:lnTo>
                  <a:pt x="2129509" y="558459"/>
                </a:lnTo>
                <a:lnTo>
                  <a:pt x="2218494" y="444926"/>
                </a:lnTo>
                <a:lnTo>
                  <a:pt x="2267590" y="401968"/>
                </a:lnTo>
                <a:lnTo>
                  <a:pt x="2304411" y="398899"/>
                </a:lnTo>
                <a:lnTo>
                  <a:pt x="2341233" y="395831"/>
                </a:lnTo>
                <a:lnTo>
                  <a:pt x="2374986" y="383557"/>
                </a:lnTo>
                <a:lnTo>
                  <a:pt x="2393396" y="368215"/>
                </a:lnTo>
                <a:lnTo>
                  <a:pt x="2396465" y="352873"/>
                </a:lnTo>
                <a:lnTo>
                  <a:pt x="2399533" y="334462"/>
                </a:lnTo>
                <a:lnTo>
                  <a:pt x="2381123" y="279230"/>
                </a:lnTo>
                <a:lnTo>
                  <a:pt x="2378054" y="266956"/>
                </a:lnTo>
                <a:lnTo>
                  <a:pt x="2350438" y="242408"/>
                </a:lnTo>
                <a:lnTo>
                  <a:pt x="2292137" y="196381"/>
                </a:lnTo>
                <a:lnTo>
                  <a:pt x="2227700" y="147286"/>
                </a:lnTo>
                <a:lnTo>
                  <a:pt x="2163262" y="104328"/>
                </a:lnTo>
                <a:lnTo>
                  <a:pt x="2101893" y="67506"/>
                </a:lnTo>
                <a:lnTo>
                  <a:pt x="2019045" y="33753"/>
                </a:lnTo>
                <a:lnTo>
                  <a:pt x="1954607" y="12274"/>
                </a:lnTo>
                <a:lnTo>
                  <a:pt x="1850280" y="0"/>
                </a:lnTo>
                <a:lnTo>
                  <a:pt x="1822663" y="0"/>
                </a:lnTo>
                <a:lnTo>
                  <a:pt x="1807321" y="12274"/>
                </a:lnTo>
                <a:lnTo>
                  <a:pt x="1807321" y="27616"/>
                </a:lnTo>
                <a:lnTo>
                  <a:pt x="1819595" y="49095"/>
                </a:lnTo>
                <a:lnTo>
                  <a:pt x="1874827" y="92054"/>
                </a:lnTo>
                <a:lnTo>
                  <a:pt x="1905512" y="122738"/>
                </a:lnTo>
                <a:lnTo>
                  <a:pt x="1920854" y="150354"/>
                </a:lnTo>
                <a:lnTo>
                  <a:pt x="1926991" y="165697"/>
                </a:lnTo>
                <a:lnTo>
                  <a:pt x="1930059" y="184107"/>
                </a:lnTo>
                <a:lnTo>
                  <a:pt x="1930059" y="211724"/>
                </a:lnTo>
                <a:lnTo>
                  <a:pt x="1911649" y="273093"/>
                </a:lnTo>
                <a:lnTo>
                  <a:pt x="1868690" y="355941"/>
                </a:lnTo>
                <a:lnTo>
                  <a:pt x="1767431" y="521638"/>
                </a:lnTo>
                <a:lnTo>
                  <a:pt x="1641625" y="696540"/>
                </a:lnTo>
                <a:lnTo>
                  <a:pt x="1466723" y="920537"/>
                </a:lnTo>
                <a:lnTo>
                  <a:pt x="1310231" y="1113850"/>
                </a:lnTo>
                <a:lnTo>
                  <a:pt x="1172151" y="1270341"/>
                </a:lnTo>
                <a:lnTo>
                  <a:pt x="1009523" y="1448311"/>
                </a:lnTo>
                <a:lnTo>
                  <a:pt x="862237" y="1598666"/>
                </a:lnTo>
                <a:lnTo>
                  <a:pt x="675061" y="1782773"/>
                </a:lnTo>
                <a:lnTo>
                  <a:pt x="509364" y="1926991"/>
                </a:lnTo>
                <a:lnTo>
                  <a:pt x="380489" y="2046660"/>
                </a:lnTo>
                <a:lnTo>
                  <a:pt x="196382" y="2197015"/>
                </a:lnTo>
                <a:lnTo>
                  <a:pt x="21480" y="2335095"/>
                </a:lnTo>
                <a:lnTo>
                  <a:pt x="3069" y="2359643"/>
                </a:lnTo>
                <a:lnTo>
                  <a:pt x="0" y="2378054"/>
                </a:lnTo>
                <a:lnTo>
                  <a:pt x="9206" y="2387259"/>
                </a:lnTo>
                <a:lnTo>
                  <a:pt x="30685" y="2387259"/>
                </a:lnTo>
                <a:lnTo>
                  <a:pt x="98191" y="2359643"/>
                </a:lnTo>
                <a:lnTo>
                  <a:pt x="257751" y="2264521"/>
                </a:lnTo>
                <a:lnTo>
                  <a:pt x="429584" y="2160193"/>
                </a:lnTo>
                <a:lnTo>
                  <a:pt x="656650" y="2006771"/>
                </a:lnTo>
                <a:lnTo>
                  <a:pt x="1012591" y="1727541"/>
                </a:lnTo>
                <a:lnTo>
                  <a:pt x="1166014" y="1592529"/>
                </a:lnTo>
                <a:lnTo>
                  <a:pt x="1371600" y="1399216"/>
                </a:lnTo>
                <a:lnTo>
                  <a:pt x="1555708" y="1212040"/>
                </a:lnTo>
                <a:lnTo>
                  <a:pt x="1755157" y="99418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2596405D-84CA-413F-A0E8-DD8C85FA9169}"/>
              </a:ext>
            </a:extLst>
          </p:cNvPr>
          <p:cNvSpPr/>
          <p:nvPr/>
        </p:nvSpPr>
        <p:spPr>
          <a:xfrm>
            <a:off x="5043488" y="2811464"/>
            <a:ext cx="1797050" cy="396875"/>
          </a:xfrm>
          <a:custGeom>
            <a:avLst/>
            <a:gdLst>
              <a:gd name="connsiteX0" fmla="*/ 771525 w 1797843"/>
              <a:gd name="connsiteY0" fmla="*/ 138113 h 395288"/>
              <a:gd name="connsiteX1" fmla="*/ 1042987 w 1797843"/>
              <a:gd name="connsiteY1" fmla="*/ 90488 h 395288"/>
              <a:gd name="connsiteX2" fmla="*/ 1188243 w 1797843"/>
              <a:gd name="connsiteY2" fmla="*/ 66675 h 395288"/>
              <a:gd name="connsiteX3" fmla="*/ 1238250 w 1797843"/>
              <a:gd name="connsiteY3" fmla="*/ 57150 h 395288"/>
              <a:gd name="connsiteX4" fmla="*/ 1281112 w 1797843"/>
              <a:gd name="connsiteY4" fmla="*/ 42863 h 395288"/>
              <a:gd name="connsiteX5" fmla="*/ 1323975 w 1797843"/>
              <a:gd name="connsiteY5" fmla="*/ 21432 h 395288"/>
              <a:gd name="connsiteX6" fmla="*/ 1352550 w 1797843"/>
              <a:gd name="connsiteY6" fmla="*/ 2382 h 395288"/>
              <a:gd name="connsiteX7" fmla="*/ 1364456 w 1797843"/>
              <a:gd name="connsiteY7" fmla="*/ 0 h 395288"/>
              <a:gd name="connsiteX8" fmla="*/ 1419225 w 1797843"/>
              <a:gd name="connsiteY8" fmla="*/ 2382 h 395288"/>
              <a:gd name="connsiteX9" fmla="*/ 1483518 w 1797843"/>
              <a:gd name="connsiteY9" fmla="*/ 14288 h 395288"/>
              <a:gd name="connsiteX10" fmla="*/ 1552575 w 1797843"/>
              <a:gd name="connsiteY10" fmla="*/ 30957 h 395288"/>
              <a:gd name="connsiteX11" fmla="*/ 1654968 w 1797843"/>
              <a:gd name="connsiteY11" fmla="*/ 57150 h 395288"/>
              <a:gd name="connsiteX12" fmla="*/ 1704975 w 1797843"/>
              <a:gd name="connsiteY12" fmla="*/ 71438 h 395288"/>
              <a:gd name="connsiteX13" fmla="*/ 1747837 w 1797843"/>
              <a:gd name="connsiteY13" fmla="*/ 85725 h 395288"/>
              <a:gd name="connsiteX14" fmla="*/ 1766887 w 1797843"/>
              <a:gd name="connsiteY14" fmla="*/ 97632 h 395288"/>
              <a:gd name="connsiteX15" fmla="*/ 1776412 w 1797843"/>
              <a:gd name="connsiteY15" fmla="*/ 107157 h 395288"/>
              <a:gd name="connsiteX16" fmla="*/ 1788318 w 1797843"/>
              <a:gd name="connsiteY16" fmla="*/ 121444 h 395288"/>
              <a:gd name="connsiteX17" fmla="*/ 1797843 w 1797843"/>
              <a:gd name="connsiteY17" fmla="*/ 147638 h 395288"/>
              <a:gd name="connsiteX18" fmla="*/ 1797843 w 1797843"/>
              <a:gd name="connsiteY18" fmla="*/ 166688 h 395288"/>
              <a:gd name="connsiteX19" fmla="*/ 1781175 w 1797843"/>
              <a:gd name="connsiteY19" fmla="*/ 195263 h 395288"/>
              <a:gd name="connsiteX20" fmla="*/ 1757362 w 1797843"/>
              <a:gd name="connsiteY20" fmla="*/ 216694 h 395288"/>
              <a:gd name="connsiteX21" fmla="*/ 1716881 w 1797843"/>
              <a:gd name="connsiteY21" fmla="*/ 233363 h 395288"/>
              <a:gd name="connsiteX22" fmla="*/ 1674018 w 1797843"/>
              <a:gd name="connsiteY22" fmla="*/ 242888 h 395288"/>
              <a:gd name="connsiteX23" fmla="*/ 1616868 w 1797843"/>
              <a:gd name="connsiteY23" fmla="*/ 242888 h 395288"/>
              <a:gd name="connsiteX24" fmla="*/ 1516856 w 1797843"/>
              <a:gd name="connsiteY24" fmla="*/ 238125 h 395288"/>
              <a:gd name="connsiteX25" fmla="*/ 1452562 w 1797843"/>
              <a:gd name="connsiteY25" fmla="*/ 240507 h 395288"/>
              <a:gd name="connsiteX26" fmla="*/ 1266825 w 1797843"/>
              <a:gd name="connsiteY26" fmla="*/ 257175 h 395288"/>
              <a:gd name="connsiteX27" fmla="*/ 1050131 w 1797843"/>
              <a:gd name="connsiteY27" fmla="*/ 285750 h 395288"/>
              <a:gd name="connsiteX28" fmla="*/ 909637 w 1797843"/>
              <a:gd name="connsiteY28" fmla="*/ 307182 h 395288"/>
              <a:gd name="connsiteX29" fmla="*/ 619125 w 1797843"/>
              <a:gd name="connsiteY29" fmla="*/ 354807 h 395288"/>
              <a:gd name="connsiteX30" fmla="*/ 450056 w 1797843"/>
              <a:gd name="connsiteY30" fmla="*/ 373857 h 395288"/>
              <a:gd name="connsiteX31" fmla="*/ 373856 w 1797843"/>
              <a:gd name="connsiteY31" fmla="*/ 385763 h 395288"/>
              <a:gd name="connsiteX32" fmla="*/ 314325 w 1797843"/>
              <a:gd name="connsiteY32" fmla="*/ 395288 h 395288"/>
              <a:gd name="connsiteX33" fmla="*/ 297656 w 1797843"/>
              <a:gd name="connsiteY33" fmla="*/ 395288 h 395288"/>
              <a:gd name="connsiteX34" fmla="*/ 259556 w 1797843"/>
              <a:gd name="connsiteY34" fmla="*/ 376238 h 395288"/>
              <a:gd name="connsiteX35" fmla="*/ 185737 w 1797843"/>
              <a:gd name="connsiteY35" fmla="*/ 316707 h 395288"/>
              <a:gd name="connsiteX36" fmla="*/ 97631 w 1797843"/>
              <a:gd name="connsiteY36" fmla="*/ 219075 h 395288"/>
              <a:gd name="connsiteX37" fmla="*/ 28575 w 1797843"/>
              <a:gd name="connsiteY37" fmla="*/ 142875 h 395288"/>
              <a:gd name="connsiteX38" fmla="*/ 7143 w 1797843"/>
              <a:gd name="connsiteY38" fmla="*/ 109538 h 395288"/>
              <a:gd name="connsiteX39" fmla="*/ 0 w 1797843"/>
              <a:gd name="connsiteY39" fmla="*/ 80963 h 395288"/>
              <a:gd name="connsiteX40" fmla="*/ 9525 w 1797843"/>
              <a:gd name="connsiteY40" fmla="*/ 66675 h 395288"/>
              <a:gd name="connsiteX41" fmla="*/ 28575 w 1797843"/>
              <a:gd name="connsiteY41" fmla="*/ 66675 h 395288"/>
              <a:gd name="connsiteX42" fmla="*/ 66675 w 1797843"/>
              <a:gd name="connsiteY42" fmla="*/ 83344 h 395288"/>
              <a:gd name="connsiteX43" fmla="*/ 92868 w 1797843"/>
              <a:gd name="connsiteY43" fmla="*/ 107157 h 395288"/>
              <a:gd name="connsiteX44" fmla="*/ 142875 w 1797843"/>
              <a:gd name="connsiteY44" fmla="*/ 142875 h 395288"/>
              <a:gd name="connsiteX45" fmla="*/ 180975 w 1797843"/>
              <a:gd name="connsiteY45" fmla="*/ 161925 h 395288"/>
              <a:gd name="connsiteX46" fmla="*/ 211931 w 1797843"/>
              <a:gd name="connsiteY46" fmla="*/ 176213 h 395288"/>
              <a:gd name="connsiteX47" fmla="*/ 250031 w 1797843"/>
              <a:gd name="connsiteY47" fmla="*/ 190500 h 395288"/>
              <a:gd name="connsiteX48" fmla="*/ 288131 w 1797843"/>
              <a:gd name="connsiteY48" fmla="*/ 200025 h 395288"/>
              <a:gd name="connsiteX49" fmla="*/ 340518 w 1797843"/>
              <a:gd name="connsiteY49" fmla="*/ 204788 h 395288"/>
              <a:gd name="connsiteX50" fmla="*/ 407193 w 1797843"/>
              <a:gd name="connsiteY50" fmla="*/ 197644 h 395288"/>
              <a:gd name="connsiteX51" fmla="*/ 583406 w 1797843"/>
              <a:gd name="connsiteY51" fmla="*/ 171450 h 395288"/>
              <a:gd name="connsiteX52" fmla="*/ 771525 w 1797843"/>
              <a:gd name="connsiteY52" fmla="*/ 138113 h 395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797843" h="395288">
                <a:moveTo>
                  <a:pt x="771525" y="138113"/>
                </a:moveTo>
                <a:lnTo>
                  <a:pt x="1042987" y="90488"/>
                </a:lnTo>
                <a:lnTo>
                  <a:pt x="1188243" y="66675"/>
                </a:lnTo>
                <a:lnTo>
                  <a:pt x="1238250" y="57150"/>
                </a:lnTo>
                <a:lnTo>
                  <a:pt x="1281112" y="42863"/>
                </a:lnTo>
                <a:lnTo>
                  <a:pt x="1323975" y="21432"/>
                </a:lnTo>
                <a:lnTo>
                  <a:pt x="1352550" y="2382"/>
                </a:lnTo>
                <a:lnTo>
                  <a:pt x="1364456" y="0"/>
                </a:lnTo>
                <a:lnTo>
                  <a:pt x="1419225" y="2382"/>
                </a:lnTo>
                <a:lnTo>
                  <a:pt x="1483518" y="14288"/>
                </a:lnTo>
                <a:lnTo>
                  <a:pt x="1552575" y="30957"/>
                </a:lnTo>
                <a:lnTo>
                  <a:pt x="1654968" y="57150"/>
                </a:lnTo>
                <a:lnTo>
                  <a:pt x="1704975" y="71438"/>
                </a:lnTo>
                <a:lnTo>
                  <a:pt x="1747837" y="85725"/>
                </a:lnTo>
                <a:lnTo>
                  <a:pt x="1766887" y="97632"/>
                </a:lnTo>
                <a:lnTo>
                  <a:pt x="1776412" y="107157"/>
                </a:lnTo>
                <a:lnTo>
                  <a:pt x="1788318" y="121444"/>
                </a:lnTo>
                <a:lnTo>
                  <a:pt x="1797843" y="147638"/>
                </a:lnTo>
                <a:lnTo>
                  <a:pt x="1797843" y="166688"/>
                </a:lnTo>
                <a:lnTo>
                  <a:pt x="1781175" y="195263"/>
                </a:lnTo>
                <a:lnTo>
                  <a:pt x="1757362" y="216694"/>
                </a:lnTo>
                <a:lnTo>
                  <a:pt x="1716881" y="233363"/>
                </a:lnTo>
                <a:lnTo>
                  <a:pt x="1674018" y="242888"/>
                </a:lnTo>
                <a:lnTo>
                  <a:pt x="1616868" y="242888"/>
                </a:lnTo>
                <a:lnTo>
                  <a:pt x="1516856" y="238125"/>
                </a:lnTo>
                <a:lnTo>
                  <a:pt x="1452562" y="240507"/>
                </a:lnTo>
                <a:lnTo>
                  <a:pt x="1266825" y="257175"/>
                </a:lnTo>
                <a:lnTo>
                  <a:pt x="1050131" y="285750"/>
                </a:lnTo>
                <a:lnTo>
                  <a:pt x="909637" y="307182"/>
                </a:lnTo>
                <a:lnTo>
                  <a:pt x="619125" y="354807"/>
                </a:lnTo>
                <a:lnTo>
                  <a:pt x="450056" y="373857"/>
                </a:lnTo>
                <a:lnTo>
                  <a:pt x="373856" y="385763"/>
                </a:lnTo>
                <a:lnTo>
                  <a:pt x="314325" y="395288"/>
                </a:lnTo>
                <a:lnTo>
                  <a:pt x="297656" y="395288"/>
                </a:lnTo>
                <a:lnTo>
                  <a:pt x="259556" y="376238"/>
                </a:lnTo>
                <a:lnTo>
                  <a:pt x="185737" y="316707"/>
                </a:lnTo>
                <a:lnTo>
                  <a:pt x="97631" y="219075"/>
                </a:lnTo>
                <a:lnTo>
                  <a:pt x="28575" y="142875"/>
                </a:lnTo>
                <a:lnTo>
                  <a:pt x="7143" y="109538"/>
                </a:lnTo>
                <a:lnTo>
                  <a:pt x="0" y="80963"/>
                </a:lnTo>
                <a:lnTo>
                  <a:pt x="9525" y="66675"/>
                </a:lnTo>
                <a:lnTo>
                  <a:pt x="28575" y="66675"/>
                </a:lnTo>
                <a:lnTo>
                  <a:pt x="66675" y="83344"/>
                </a:lnTo>
                <a:lnTo>
                  <a:pt x="92868" y="107157"/>
                </a:lnTo>
                <a:lnTo>
                  <a:pt x="142875" y="142875"/>
                </a:lnTo>
                <a:lnTo>
                  <a:pt x="180975" y="161925"/>
                </a:lnTo>
                <a:lnTo>
                  <a:pt x="211931" y="176213"/>
                </a:lnTo>
                <a:lnTo>
                  <a:pt x="250031" y="190500"/>
                </a:lnTo>
                <a:lnTo>
                  <a:pt x="288131" y="200025"/>
                </a:lnTo>
                <a:lnTo>
                  <a:pt x="340518" y="204788"/>
                </a:lnTo>
                <a:lnTo>
                  <a:pt x="407193" y="197644"/>
                </a:lnTo>
                <a:lnTo>
                  <a:pt x="583406" y="171450"/>
                </a:lnTo>
                <a:lnTo>
                  <a:pt x="771525" y="1381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4C379C11-B990-4261-B79D-A32F4E828312}"/>
              </a:ext>
            </a:extLst>
          </p:cNvPr>
          <p:cNvSpPr/>
          <p:nvPr/>
        </p:nvSpPr>
        <p:spPr>
          <a:xfrm>
            <a:off x="6700838" y="4530726"/>
            <a:ext cx="1111250" cy="1171575"/>
          </a:xfrm>
          <a:custGeom>
            <a:avLst/>
            <a:gdLst>
              <a:gd name="connsiteX0" fmla="*/ 422427 w 1110159"/>
              <a:gd name="connsiteY0" fmla="*/ 502276 h 1171977"/>
              <a:gd name="connsiteX1" fmla="*/ 309093 w 1110159"/>
              <a:gd name="connsiteY1" fmla="*/ 373487 h 1171977"/>
              <a:gd name="connsiteX2" fmla="*/ 213789 w 1110159"/>
              <a:gd name="connsiteY2" fmla="*/ 267880 h 1171977"/>
              <a:gd name="connsiteX3" fmla="*/ 108182 w 1110159"/>
              <a:gd name="connsiteY3" fmla="*/ 162273 h 1171977"/>
              <a:gd name="connsiteX4" fmla="*/ 23182 w 1110159"/>
              <a:gd name="connsiteY4" fmla="*/ 69546 h 1171977"/>
              <a:gd name="connsiteX5" fmla="*/ 2575 w 1110159"/>
              <a:gd name="connsiteY5" fmla="*/ 38636 h 1171977"/>
              <a:gd name="connsiteX6" fmla="*/ 0 w 1110159"/>
              <a:gd name="connsiteY6" fmla="*/ 15454 h 1171977"/>
              <a:gd name="connsiteX7" fmla="*/ 5151 w 1110159"/>
              <a:gd name="connsiteY7" fmla="*/ 5151 h 1171977"/>
              <a:gd name="connsiteX8" fmla="*/ 18030 w 1110159"/>
              <a:gd name="connsiteY8" fmla="*/ 0 h 1171977"/>
              <a:gd name="connsiteX9" fmla="*/ 43788 w 1110159"/>
              <a:gd name="connsiteY9" fmla="*/ 7727 h 1171977"/>
              <a:gd name="connsiteX10" fmla="*/ 82424 w 1110159"/>
              <a:gd name="connsiteY10" fmla="*/ 28333 h 1171977"/>
              <a:gd name="connsiteX11" fmla="*/ 198334 w 1110159"/>
              <a:gd name="connsiteY11" fmla="*/ 97879 h 1171977"/>
              <a:gd name="connsiteX12" fmla="*/ 342578 w 1110159"/>
              <a:gd name="connsiteY12" fmla="*/ 180304 h 1171977"/>
              <a:gd name="connsiteX13" fmla="*/ 468791 w 1110159"/>
              <a:gd name="connsiteY13" fmla="*/ 255001 h 1171977"/>
              <a:gd name="connsiteX14" fmla="*/ 571822 w 1110159"/>
              <a:gd name="connsiteY14" fmla="*/ 314244 h 1171977"/>
              <a:gd name="connsiteX15" fmla="*/ 685156 w 1110159"/>
              <a:gd name="connsiteY15" fmla="*/ 381214 h 1171977"/>
              <a:gd name="connsiteX16" fmla="*/ 795914 w 1110159"/>
              <a:gd name="connsiteY16" fmla="*/ 443033 h 1171977"/>
              <a:gd name="connsiteX17" fmla="*/ 855157 w 1110159"/>
              <a:gd name="connsiteY17" fmla="*/ 476518 h 1171977"/>
              <a:gd name="connsiteX18" fmla="*/ 893793 w 1110159"/>
              <a:gd name="connsiteY18" fmla="*/ 497124 h 1171977"/>
              <a:gd name="connsiteX19" fmla="*/ 914400 w 1110159"/>
              <a:gd name="connsiteY19" fmla="*/ 512579 h 1171977"/>
              <a:gd name="connsiteX20" fmla="*/ 942733 w 1110159"/>
              <a:gd name="connsiteY20" fmla="*/ 543488 h 1171977"/>
              <a:gd name="connsiteX21" fmla="*/ 971067 w 1110159"/>
              <a:gd name="connsiteY21" fmla="*/ 579549 h 1171977"/>
              <a:gd name="connsiteX22" fmla="*/ 1001976 w 1110159"/>
              <a:gd name="connsiteY22" fmla="*/ 631064 h 1171977"/>
              <a:gd name="connsiteX23" fmla="*/ 1030310 w 1110159"/>
              <a:gd name="connsiteY23" fmla="*/ 690307 h 1171977"/>
              <a:gd name="connsiteX24" fmla="*/ 1045764 w 1110159"/>
              <a:gd name="connsiteY24" fmla="*/ 734095 h 1171977"/>
              <a:gd name="connsiteX25" fmla="*/ 1066370 w 1110159"/>
              <a:gd name="connsiteY25" fmla="*/ 798490 h 1171977"/>
              <a:gd name="connsiteX26" fmla="*/ 1089552 w 1110159"/>
              <a:gd name="connsiteY26" fmla="*/ 880915 h 1171977"/>
              <a:gd name="connsiteX27" fmla="*/ 1105007 w 1110159"/>
              <a:gd name="connsiteY27" fmla="*/ 953036 h 1171977"/>
              <a:gd name="connsiteX28" fmla="*/ 1110159 w 1110159"/>
              <a:gd name="connsiteY28" fmla="*/ 1014855 h 1171977"/>
              <a:gd name="connsiteX29" fmla="*/ 1110159 w 1110159"/>
              <a:gd name="connsiteY29" fmla="*/ 1056067 h 1171977"/>
              <a:gd name="connsiteX30" fmla="*/ 1105007 w 1110159"/>
              <a:gd name="connsiteY30" fmla="*/ 1092128 h 1171977"/>
              <a:gd name="connsiteX31" fmla="*/ 1086977 w 1110159"/>
              <a:gd name="connsiteY31" fmla="*/ 1128189 h 1171977"/>
              <a:gd name="connsiteX32" fmla="*/ 1056067 w 1110159"/>
              <a:gd name="connsiteY32" fmla="*/ 1153947 h 1171977"/>
              <a:gd name="connsiteX33" fmla="*/ 1020006 w 1110159"/>
              <a:gd name="connsiteY33" fmla="*/ 1171977 h 1171977"/>
              <a:gd name="connsiteX34" fmla="*/ 991673 w 1110159"/>
              <a:gd name="connsiteY34" fmla="*/ 1171977 h 1171977"/>
              <a:gd name="connsiteX35" fmla="*/ 950461 w 1110159"/>
              <a:gd name="connsiteY35" fmla="*/ 1161674 h 1171977"/>
              <a:gd name="connsiteX36" fmla="*/ 906672 w 1110159"/>
              <a:gd name="connsiteY36" fmla="*/ 1141068 h 1171977"/>
              <a:gd name="connsiteX37" fmla="*/ 870612 w 1110159"/>
              <a:gd name="connsiteY37" fmla="*/ 1107583 h 1171977"/>
              <a:gd name="connsiteX38" fmla="*/ 808793 w 1110159"/>
              <a:gd name="connsiteY38" fmla="*/ 1030309 h 1171977"/>
              <a:gd name="connsiteX39" fmla="*/ 726368 w 1110159"/>
              <a:gd name="connsiteY39" fmla="*/ 901521 h 1171977"/>
              <a:gd name="connsiteX40" fmla="*/ 682580 w 1110159"/>
              <a:gd name="connsiteY40" fmla="*/ 826823 h 1171977"/>
              <a:gd name="connsiteX41" fmla="*/ 558943 w 1110159"/>
              <a:gd name="connsiteY41" fmla="*/ 669701 h 1171977"/>
              <a:gd name="connsiteX42" fmla="*/ 422427 w 1110159"/>
              <a:gd name="connsiteY42" fmla="*/ 502276 h 1171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110159" h="1171977">
                <a:moveTo>
                  <a:pt x="422427" y="502276"/>
                </a:moveTo>
                <a:lnTo>
                  <a:pt x="309093" y="373487"/>
                </a:lnTo>
                <a:lnTo>
                  <a:pt x="213789" y="267880"/>
                </a:lnTo>
                <a:lnTo>
                  <a:pt x="108182" y="162273"/>
                </a:lnTo>
                <a:lnTo>
                  <a:pt x="23182" y="69546"/>
                </a:lnTo>
                <a:lnTo>
                  <a:pt x="2575" y="38636"/>
                </a:lnTo>
                <a:lnTo>
                  <a:pt x="0" y="15454"/>
                </a:lnTo>
                <a:lnTo>
                  <a:pt x="5151" y="5151"/>
                </a:lnTo>
                <a:lnTo>
                  <a:pt x="18030" y="0"/>
                </a:lnTo>
                <a:lnTo>
                  <a:pt x="43788" y="7727"/>
                </a:lnTo>
                <a:lnTo>
                  <a:pt x="82424" y="28333"/>
                </a:lnTo>
                <a:lnTo>
                  <a:pt x="198334" y="97879"/>
                </a:lnTo>
                <a:lnTo>
                  <a:pt x="342578" y="180304"/>
                </a:lnTo>
                <a:lnTo>
                  <a:pt x="468791" y="255001"/>
                </a:lnTo>
                <a:lnTo>
                  <a:pt x="571822" y="314244"/>
                </a:lnTo>
                <a:lnTo>
                  <a:pt x="685156" y="381214"/>
                </a:lnTo>
                <a:lnTo>
                  <a:pt x="795914" y="443033"/>
                </a:lnTo>
                <a:lnTo>
                  <a:pt x="855157" y="476518"/>
                </a:lnTo>
                <a:lnTo>
                  <a:pt x="893793" y="497124"/>
                </a:lnTo>
                <a:lnTo>
                  <a:pt x="914400" y="512579"/>
                </a:lnTo>
                <a:lnTo>
                  <a:pt x="942733" y="543488"/>
                </a:lnTo>
                <a:lnTo>
                  <a:pt x="971067" y="579549"/>
                </a:lnTo>
                <a:lnTo>
                  <a:pt x="1001976" y="631064"/>
                </a:lnTo>
                <a:lnTo>
                  <a:pt x="1030310" y="690307"/>
                </a:lnTo>
                <a:lnTo>
                  <a:pt x="1045764" y="734095"/>
                </a:lnTo>
                <a:lnTo>
                  <a:pt x="1066370" y="798490"/>
                </a:lnTo>
                <a:lnTo>
                  <a:pt x="1089552" y="880915"/>
                </a:lnTo>
                <a:lnTo>
                  <a:pt x="1105007" y="953036"/>
                </a:lnTo>
                <a:lnTo>
                  <a:pt x="1110159" y="1014855"/>
                </a:lnTo>
                <a:lnTo>
                  <a:pt x="1110159" y="1056067"/>
                </a:lnTo>
                <a:lnTo>
                  <a:pt x="1105007" y="1092128"/>
                </a:lnTo>
                <a:lnTo>
                  <a:pt x="1086977" y="1128189"/>
                </a:lnTo>
                <a:lnTo>
                  <a:pt x="1056067" y="1153947"/>
                </a:lnTo>
                <a:lnTo>
                  <a:pt x="1020006" y="1171977"/>
                </a:lnTo>
                <a:lnTo>
                  <a:pt x="991673" y="1171977"/>
                </a:lnTo>
                <a:lnTo>
                  <a:pt x="950461" y="1161674"/>
                </a:lnTo>
                <a:lnTo>
                  <a:pt x="906672" y="1141068"/>
                </a:lnTo>
                <a:lnTo>
                  <a:pt x="870612" y="1107583"/>
                </a:lnTo>
                <a:lnTo>
                  <a:pt x="808793" y="1030309"/>
                </a:lnTo>
                <a:lnTo>
                  <a:pt x="726368" y="901521"/>
                </a:lnTo>
                <a:lnTo>
                  <a:pt x="682580" y="826823"/>
                </a:lnTo>
                <a:lnTo>
                  <a:pt x="558943" y="669701"/>
                </a:lnTo>
                <a:lnTo>
                  <a:pt x="422427" y="502276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52F3E8F3-B94B-477C-96A8-3151B96C2514}"/>
              </a:ext>
            </a:extLst>
          </p:cNvPr>
          <p:cNvSpPr/>
          <p:nvPr/>
        </p:nvSpPr>
        <p:spPr>
          <a:xfrm>
            <a:off x="3910013" y="4567238"/>
            <a:ext cx="1262062" cy="1217612"/>
          </a:xfrm>
          <a:custGeom>
            <a:avLst/>
            <a:gdLst>
              <a:gd name="connsiteX0" fmla="*/ 690308 w 1262130"/>
              <a:gd name="connsiteY0" fmla="*/ 793339 h 1218342"/>
              <a:gd name="connsiteX1" fmla="*/ 553792 w 1262130"/>
              <a:gd name="connsiteY1" fmla="*/ 886067 h 1218342"/>
              <a:gd name="connsiteX2" fmla="*/ 430154 w 1262130"/>
              <a:gd name="connsiteY2" fmla="*/ 968492 h 1218342"/>
              <a:gd name="connsiteX3" fmla="*/ 306517 w 1262130"/>
              <a:gd name="connsiteY3" fmla="*/ 1048341 h 1218342"/>
              <a:gd name="connsiteX4" fmla="*/ 172577 w 1262130"/>
              <a:gd name="connsiteY4" fmla="*/ 1135917 h 1218342"/>
              <a:gd name="connsiteX5" fmla="*/ 69546 w 1262130"/>
              <a:gd name="connsiteY5" fmla="*/ 1200311 h 1218342"/>
              <a:gd name="connsiteX6" fmla="*/ 36061 w 1262130"/>
              <a:gd name="connsiteY6" fmla="*/ 1215766 h 1218342"/>
              <a:gd name="connsiteX7" fmla="*/ 18030 w 1262130"/>
              <a:gd name="connsiteY7" fmla="*/ 1218342 h 1218342"/>
              <a:gd name="connsiteX8" fmla="*/ 2576 w 1262130"/>
              <a:gd name="connsiteY8" fmla="*/ 1218342 h 1218342"/>
              <a:gd name="connsiteX9" fmla="*/ 0 w 1262130"/>
              <a:gd name="connsiteY9" fmla="*/ 1205463 h 1218342"/>
              <a:gd name="connsiteX10" fmla="*/ 5152 w 1262130"/>
              <a:gd name="connsiteY10" fmla="*/ 1179705 h 1218342"/>
              <a:gd name="connsiteX11" fmla="*/ 12879 w 1262130"/>
              <a:gd name="connsiteY11" fmla="*/ 1159099 h 1218342"/>
              <a:gd name="connsiteX12" fmla="*/ 87576 w 1262130"/>
              <a:gd name="connsiteY12" fmla="*/ 1097280 h 1218342"/>
              <a:gd name="connsiteX13" fmla="*/ 213789 w 1262130"/>
              <a:gd name="connsiteY13" fmla="*/ 986522 h 1218342"/>
              <a:gd name="connsiteX14" fmla="*/ 327123 w 1262130"/>
              <a:gd name="connsiteY14" fmla="*/ 880915 h 1218342"/>
              <a:gd name="connsiteX15" fmla="*/ 427579 w 1262130"/>
              <a:gd name="connsiteY15" fmla="*/ 783036 h 1218342"/>
              <a:gd name="connsiteX16" fmla="*/ 533185 w 1262130"/>
              <a:gd name="connsiteY16" fmla="*/ 669702 h 1218342"/>
              <a:gd name="connsiteX17" fmla="*/ 625913 w 1262130"/>
              <a:gd name="connsiteY17" fmla="*/ 569247 h 1218342"/>
              <a:gd name="connsiteX18" fmla="*/ 703186 w 1262130"/>
              <a:gd name="connsiteY18" fmla="*/ 481670 h 1218342"/>
              <a:gd name="connsiteX19" fmla="*/ 754702 w 1262130"/>
              <a:gd name="connsiteY19" fmla="*/ 419852 h 1218342"/>
              <a:gd name="connsiteX20" fmla="*/ 793339 w 1262130"/>
              <a:gd name="connsiteY20" fmla="*/ 373488 h 1218342"/>
              <a:gd name="connsiteX21" fmla="*/ 824248 w 1262130"/>
              <a:gd name="connsiteY21" fmla="*/ 327124 h 1218342"/>
              <a:gd name="connsiteX22" fmla="*/ 844854 w 1262130"/>
              <a:gd name="connsiteY22" fmla="*/ 291063 h 1218342"/>
              <a:gd name="connsiteX23" fmla="*/ 855157 w 1262130"/>
              <a:gd name="connsiteY23" fmla="*/ 257578 h 1218342"/>
              <a:gd name="connsiteX24" fmla="*/ 857733 w 1262130"/>
              <a:gd name="connsiteY24" fmla="*/ 234396 h 1218342"/>
              <a:gd name="connsiteX25" fmla="*/ 857733 w 1262130"/>
              <a:gd name="connsiteY25" fmla="*/ 203487 h 1218342"/>
              <a:gd name="connsiteX26" fmla="*/ 850006 w 1262130"/>
              <a:gd name="connsiteY26" fmla="*/ 170002 h 1218342"/>
              <a:gd name="connsiteX27" fmla="*/ 834551 w 1262130"/>
              <a:gd name="connsiteY27" fmla="*/ 136517 h 1218342"/>
              <a:gd name="connsiteX28" fmla="*/ 806217 w 1262130"/>
              <a:gd name="connsiteY28" fmla="*/ 95304 h 1218342"/>
              <a:gd name="connsiteX29" fmla="*/ 777884 w 1262130"/>
              <a:gd name="connsiteY29" fmla="*/ 69546 h 1218342"/>
              <a:gd name="connsiteX30" fmla="*/ 754702 w 1262130"/>
              <a:gd name="connsiteY30" fmla="*/ 48940 h 1218342"/>
              <a:gd name="connsiteX31" fmla="*/ 739247 w 1262130"/>
              <a:gd name="connsiteY31" fmla="*/ 28334 h 1218342"/>
              <a:gd name="connsiteX32" fmla="*/ 736672 w 1262130"/>
              <a:gd name="connsiteY32" fmla="*/ 15455 h 1218342"/>
              <a:gd name="connsiteX33" fmla="*/ 741823 w 1262130"/>
              <a:gd name="connsiteY33" fmla="*/ 7728 h 1218342"/>
              <a:gd name="connsiteX34" fmla="*/ 752126 w 1262130"/>
              <a:gd name="connsiteY34" fmla="*/ 2576 h 1218342"/>
              <a:gd name="connsiteX35" fmla="*/ 770157 w 1262130"/>
              <a:gd name="connsiteY35" fmla="*/ 0 h 1218342"/>
              <a:gd name="connsiteX36" fmla="*/ 813945 w 1262130"/>
              <a:gd name="connsiteY36" fmla="*/ 7728 h 1218342"/>
              <a:gd name="connsiteX37" fmla="*/ 865460 w 1262130"/>
              <a:gd name="connsiteY37" fmla="*/ 25758 h 1218342"/>
              <a:gd name="connsiteX38" fmla="*/ 916976 w 1262130"/>
              <a:gd name="connsiteY38" fmla="*/ 54092 h 1218342"/>
              <a:gd name="connsiteX39" fmla="*/ 983946 w 1262130"/>
              <a:gd name="connsiteY39" fmla="*/ 97880 h 1218342"/>
              <a:gd name="connsiteX40" fmla="*/ 1068946 w 1262130"/>
              <a:gd name="connsiteY40" fmla="*/ 162274 h 1218342"/>
              <a:gd name="connsiteX41" fmla="*/ 1125613 w 1262130"/>
              <a:gd name="connsiteY41" fmla="*/ 206062 h 1218342"/>
              <a:gd name="connsiteX42" fmla="*/ 1177129 w 1262130"/>
              <a:gd name="connsiteY42" fmla="*/ 247275 h 1218342"/>
              <a:gd name="connsiteX43" fmla="*/ 1215766 w 1262130"/>
              <a:gd name="connsiteY43" fmla="*/ 288487 h 1218342"/>
              <a:gd name="connsiteX44" fmla="*/ 1236372 w 1262130"/>
              <a:gd name="connsiteY44" fmla="*/ 314245 h 1218342"/>
              <a:gd name="connsiteX45" fmla="*/ 1254402 w 1262130"/>
              <a:gd name="connsiteY45" fmla="*/ 347730 h 1218342"/>
              <a:gd name="connsiteX46" fmla="*/ 1262130 w 1262130"/>
              <a:gd name="connsiteY46" fmla="*/ 376064 h 1218342"/>
              <a:gd name="connsiteX47" fmla="*/ 1262130 w 1262130"/>
              <a:gd name="connsiteY47" fmla="*/ 399246 h 1218342"/>
              <a:gd name="connsiteX48" fmla="*/ 1236372 w 1262130"/>
              <a:gd name="connsiteY48" fmla="*/ 417276 h 1218342"/>
              <a:gd name="connsiteX49" fmla="*/ 1190008 w 1262130"/>
              <a:gd name="connsiteY49" fmla="*/ 435306 h 1218342"/>
              <a:gd name="connsiteX50" fmla="*/ 1143644 w 1262130"/>
              <a:gd name="connsiteY50" fmla="*/ 450761 h 1218342"/>
              <a:gd name="connsiteX51" fmla="*/ 1022583 w 1262130"/>
              <a:gd name="connsiteY51" fmla="*/ 548640 h 1218342"/>
              <a:gd name="connsiteX52" fmla="*/ 824248 w 1262130"/>
              <a:gd name="connsiteY52" fmla="*/ 700611 h 1218342"/>
              <a:gd name="connsiteX53" fmla="*/ 690308 w 1262130"/>
              <a:gd name="connsiteY53" fmla="*/ 793339 h 1218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262130" h="1218342">
                <a:moveTo>
                  <a:pt x="690308" y="793339"/>
                </a:moveTo>
                <a:lnTo>
                  <a:pt x="553792" y="886067"/>
                </a:lnTo>
                <a:lnTo>
                  <a:pt x="430154" y="968492"/>
                </a:lnTo>
                <a:lnTo>
                  <a:pt x="306517" y="1048341"/>
                </a:lnTo>
                <a:lnTo>
                  <a:pt x="172577" y="1135917"/>
                </a:lnTo>
                <a:lnTo>
                  <a:pt x="69546" y="1200311"/>
                </a:lnTo>
                <a:lnTo>
                  <a:pt x="36061" y="1215766"/>
                </a:lnTo>
                <a:lnTo>
                  <a:pt x="18030" y="1218342"/>
                </a:lnTo>
                <a:lnTo>
                  <a:pt x="2576" y="1218342"/>
                </a:lnTo>
                <a:lnTo>
                  <a:pt x="0" y="1205463"/>
                </a:lnTo>
                <a:lnTo>
                  <a:pt x="5152" y="1179705"/>
                </a:lnTo>
                <a:lnTo>
                  <a:pt x="12879" y="1159099"/>
                </a:lnTo>
                <a:lnTo>
                  <a:pt x="87576" y="1097280"/>
                </a:lnTo>
                <a:lnTo>
                  <a:pt x="213789" y="986522"/>
                </a:lnTo>
                <a:lnTo>
                  <a:pt x="327123" y="880915"/>
                </a:lnTo>
                <a:lnTo>
                  <a:pt x="427579" y="783036"/>
                </a:lnTo>
                <a:lnTo>
                  <a:pt x="533185" y="669702"/>
                </a:lnTo>
                <a:lnTo>
                  <a:pt x="625913" y="569247"/>
                </a:lnTo>
                <a:lnTo>
                  <a:pt x="703186" y="481670"/>
                </a:lnTo>
                <a:lnTo>
                  <a:pt x="754702" y="419852"/>
                </a:lnTo>
                <a:lnTo>
                  <a:pt x="793339" y="373488"/>
                </a:lnTo>
                <a:lnTo>
                  <a:pt x="824248" y="327124"/>
                </a:lnTo>
                <a:lnTo>
                  <a:pt x="844854" y="291063"/>
                </a:lnTo>
                <a:lnTo>
                  <a:pt x="855157" y="257578"/>
                </a:lnTo>
                <a:lnTo>
                  <a:pt x="857733" y="234396"/>
                </a:lnTo>
                <a:lnTo>
                  <a:pt x="857733" y="203487"/>
                </a:lnTo>
                <a:lnTo>
                  <a:pt x="850006" y="170002"/>
                </a:lnTo>
                <a:lnTo>
                  <a:pt x="834551" y="136517"/>
                </a:lnTo>
                <a:lnTo>
                  <a:pt x="806217" y="95304"/>
                </a:lnTo>
                <a:lnTo>
                  <a:pt x="777884" y="69546"/>
                </a:lnTo>
                <a:lnTo>
                  <a:pt x="754702" y="48940"/>
                </a:lnTo>
                <a:lnTo>
                  <a:pt x="739247" y="28334"/>
                </a:lnTo>
                <a:lnTo>
                  <a:pt x="736672" y="15455"/>
                </a:lnTo>
                <a:lnTo>
                  <a:pt x="741823" y="7728"/>
                </a:lnTo>
                <a:lnTo>
                  <a:pt x="752126" y="2576"/>
                </a:lnTo>
                <a:lnTo>
                  <a:pt x="770157" y="0"/>
                </a:lnTo>
                <a:lnTo>
                  <a:pt x="813945" y="7728"/>
                </a:lnTo>
                <a:lnTo>
                  <a:pt x="865460" y="25758"/>
                </a:lnTo>
                <a:lnTo>
                  <a:pt x="916976" y="54092"/>
                </a:lnTo>
                <a:lnTo>
                  <a:pt x="983946" y="97880"/>
                </a:lnTo>
                <a:lnTo>
                  <a:pt x="1068946" y="162274"/>
                </a:lnTo>
                <a:lnTo>
                  <a:pt x="1125613" y="206062"/>
                </a:lnTo>
                <a:lnTo>
                  <a:pt x="1177129" y="247275"/>
                </a:lnTo>
                <a:lnTo>
                  <a:pt x="1215766" y="288487"/>
                </a:lnTo>
                <a:lnTo>
                  <a:pt x="1236372" y="314245"/>
                </a:lnTo>
                <a:lnTo>
                  <a:pt x="1254402" y="347730"/>
                </a:lnTo>
                <a:lnTo>
                  <a:pt x="1262130" y="376064"/>
                </a:lnTo>
                <a:lnTo>
                  <a:pt x="1262130" y="399246"/>
                </a:lnTo>
                <a:lnTo>
                  <a:pt x="1236372" y="417276"/>
                </a:lnTo>
                <a:lnTo>
                  <a:pt x="1190008" y="435306"/>
                </a:lnTo>
                <a:lnTo>
                  <a:pt x="1143644" y="450761"/>
                </a:lnTo>
                <a:lnTo>
                  <a:pt x="1022583" y="548640"/>
                </a:lnTo>
                <a:lnTo>
                  <a:pt x="824248" y="700611"/>
                </a:lnTo>
                <a:lnTo>
                  <a:pt x="690308" y="793339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F11DD7AF-98C3-4898-A5FD-BAB3528A4D81}"/>
              </a:ext>
            </a:extLst>
          </p:cNvPr>
          <p:cNvSpPr/>
          <p:nvPr/>
        </p:nvSpPr>
        <p:spPr>
          <a:xfrm>
            <a:off x="5907089" y="1697038"/>
            <a:ext cx="2593975" cy="1731962"/>
          </a:xfrm>
          <a:custGeom>
            <a:avLst/>
            <a:gdLst>
              <a:gd name="connsiteX0" fmla="*/ 754857 w 2593182"/>
              <a:gd name="connsiteY0" fmla="*/ 697707 h 1731169"/>
              <a:gd name="connsiteX1" fmla="*/ 616744 w 2593182"/>
              <a:gd name="connsiteY1" fmla="*/ 566738 h 1731169"/>
              <a:gd name="connsiteX2" fmla="*/ 502444 w 2593182"/>
              <a:gd name="connsiteY2" fmla="*/ 461963 h 1731169"/>
              <a:gd name="connsiteX3" fmla="*/ 376238 w 2593182"/>
              <a:gd name="connsiteY3" fmla="*/ 352425 h 1731169"/>
              <a:gd name="connsiteX4" fmla="*/ 247650 w 2593182"/>
              <a:gd name="connsiteY4" fmla="*/ 247650 h 1731169"/>
              <a:gd name="connsiteX5" fmla="*/ 130969 w 2593182"/>
              <a:gd name="connsiteY5" fmla="*/ 161925 h 1731169"/>
              <a:gd name="connsiteX6" fmla="*/ 0 w 2593182"/>
              <a:gd name="connsiteY6" fmla="*/ 69057 h 1731169"/>
              <a:gd name="connsiteX7" fmla="*/ 85725 w 2593182"/>
              <a:gd name="connsiteY7" fmla="*/ 0 h 1731169"/>
              <a:gd name="connsiteX8" fmla="*/ 190500 w 2593182"/>
              <a:gd name="connsiteY8" fmla="*/ 66675 h 1731169"/>
              <a:gd name="connsiteX9" fmla="*/ 278607 w 2593182"/>
              <a:gd name="connsiteY9" fmla="*/ 123825 h 1731169"/>
              <a:gd name="connsiteX10" fmla="*/ 447675 w 2593182"/>
              <a:gd name="connsiteY10" fmla="*/ 230982 h 1731169"/>
              <a:gd name="connsiteX11" fmla="*/ 611982 w 2593182"/>
              <a:gd name="connsiteY11" fmla="*/ 350044 h 1731169"/>
              <a:gd name="connsiteX12" fmla="*/ 788194 w 2593182"/>
              <a:gd name="connsiteY12" fmla="*/ 481013 h 1731169"/>
              <a:gd name="connsiteX13" fmla="*/ 931069 w 2593182"/>
              <a:gd name="connsiteY13" fmla="*/ 590550 h 1731169"/>
              <a:gd name="connsiteX14" fmla="*/ 1083469 w 2593182"/>
              <a:gd name="connsiteY14" fmla="*/ 711994 h 1731169"/>
              <a:gd name="connsiteX15" fmla="*/ 1276350 w 2593182"/>
              <a:gd name="connsiteY15" fmla="*/ 869157 h 1731169"/>
              <a:gd name="connsiteX16" fmla="*/ 1464469 w 2593182"/>
              <a:gd name="connsiteY16" fmla="*/ 1019175 h 1731169"/>
              <a:gd name="connsiteX17" fmla="*/ 1581150 w 2593182"/>
              <a:gd name="connsiteY17" fmla="*/ 1104900 h 1731169"/>
              <a:gd name="connsiteX18" fmla="*/ 1716882 w 2593182"/>
              <a:gd name="connsiteY18" fmla="*/ 1200150 h 1731169"/>
              <a:gd name="connsiteX19" fmla="*/ 1857375 w 2593182"/>
              <a:gd name="connsiteY19" fmla="*/ 1288257 h 1731169"/>
              <a:gd name="connsiteX20" fmla="*/ 1995488 w 2593182"/>
              <a:gd name="connsiteY20" fmla="*/ 1371600 h 1731169"/>
              <a:gd name="connsiteX21" fmla="*/ 2109788 w 2593182"/>
              <a:gd name="connsiteY21" fmla="*/ 1431132 h 1731169"/>
              <a:gd name="connsiteX22" fmla="*/ 2226469 w 2593182"/>
              <a:gd name="connsiteY22" fmla="*/ 1488282 h 1731169"/>
              <a:gd name="connsiteX23" fmla="*/ 2378869 w 2593182"/>
              <a:gd name="connsiteY23" fmla="*/ 1547813 h 1731169"/>
              <a:gd name="connsiteX24" fmla="*/ 2512219 w 2593182"/>
              <a:gd name="connsiteY24" fmla="*/ 1590675 h 1731169"/>
              <a:gd name="connsiteX25" fmla="*/ 2562225 w 2593182"/>
              <a:gd name="connsiteY25" fmla="*/ 1602582 h 1731169"/>
              <a:gd name="connsiteX26" fmla="*/ 2581275 w 2593182"/>
              <a:gd name="connsiteY26" fmla="*/ 1612107 h 1731169"/>
              <a:gd name="connsiteX27" fmla="*/ 2588419 w 2593182"/>
              <a:gd name="connsiteY27" fmla="*/ 1621632 h 1731169"/>
              <a:gd name="connsiteX28" fmla="*/ 2593182 w 2593182"/>
              <a:gd name="connsiteY28" fmla="*/ 1631157 h 1731169"/>
              <a:gd name="connsiteX29" fmla="*/ 2583657 w 2593182"/>
              <a:gd name="connsiteY29" fmla="*/ 1645444 h 1731169"/>
              <a:gd name="connsiteX30" fmla="*/ 2557463 w 2593182"/>
              <a:gd name="connsiteY30" fmla="*/ 1662113 h 1731169"/>
              <a:gd name="connsiteX31" fmla="*/ 2495550 w 2593182"/>
              <a:gd name="connsiteY31" fmla="*/ 1674019 h 1731169"/>
              <a:gd name="connsiteX32" fmla="*/ 2374107 w 2593182"/>
              <a:gd name="connsiteY32" fmla="*/ 1688307 h 1731169"/>
              <a:gd name="connsiteX33" fmla="*/ 2259807 w 2593182"/>
              <a:gd name="connsiteY33" fmla="*/ 1700213 h 1731169"/>
              <a:gd name="connsiteX34" fmla="*/ 2174082 w 2593182"/>
              <a:gd name="connsiteY34" fmla="*/ 1714500 h 1731169"/>
              <a:gd name="connsiteX35" fmla="*/ 2085975 w 2593182"/>
              <a:gd name="connsiteY35" fmla="*/ 1728788 h 1731169"/>
              <a:gd name="connsiteX36" fmla="*/ 2033588 w 2593182"/>
              <a:gd name="connsiteY36" fmla="*/ 1731169 h 1731169"/>
              <a:gd name="connsiteX37" fmla="*/ 1905000 w 2593182"/>
              <a:gd name="connsiteY37" fmla="*/ 1731169 h 1731169"/>
              <a:gd name="connsiteX38" fmla="*/ 1793082 w 2593182"/>
              <a:gd name="connsiteY38" fmla="*/ 1719263 h 1731169"/>
              <a:gd name="connsiteX39" fmla="*/ 1747838 w 2593182"/>
              <a:gd name="connsiteY39" fmla="*/ 1709738 h 1731169"/>
              <a:gd name="connsiteX40" fmla="*/ 1693069 w 2593182"/>
              <a:gd name="connsiteY40" fmla="*/ 1659732 h 1731169"/>
              <a:gd name="connsiteX41" fmla="*/ 1538288 w 2593182"/>
              <a:gd name="connsiteY41" fmla="*/ 1502569 h 1731169"/>
              <a:gd name="connsiteX42" fmla="*/ 1359694 w 2593182"/>
              <a:gd name="connsiteY42" fmla="*/ 1319213 h 1731169"/>
              <a:gd name="connsiteX43" fmla="*/ 1178719 w 2593182"/>
              <a:gd name="connsiteY43" fmla="*/ 1133475 h 1731169"/>
              <a:gd name="connsiteX44" fmla="*/ 1019175 w 2593182"/>
              <a:gd name="connsiteY44" fmla="*/ 964407 h 1731169"/>
              <a:gd name="connsiteX45" fmla="*/ 754857 w 2593182"/>
              <a:gd name="connsiteY45" fmla="*/ 697707 h 1731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593182" h="1731169">
                <a:moveTo>
                  <a:pt x="754857" y="697707"/>
                </a:moveTo>
                <a:lnTo>
                  <a:pt x="616744" y="566738"/>
                </a:lnTo>
                <a:lnTo>
                  <a:pt x="502444" y="461963"/>
                </a:lnTo>
                <a:lnTo>
                  <a:pt x="376238" y="352425"/>
                </a:lnTo>
                <a:lnTo>
                  <a:pt x="247650" y="247650"/>
                </a:lnTo>
                <a:lnTo>
                  <a:pt x="130969" y="161925"/>
                </a:lnTo>
                <a:lnTo>
                  <a:pt x="0" y="69057"/>
                </a:lnTo>
                <a:lnTo>
                  <a:pt x="85725" y="0"/>
                </a:lnTo>
                <a:lnTo>
                  <a:pt x="190500" y="66675"/>
                </a:lnTo>
                <a:lnTo>
                  <a:pt x="278607" y="123825"/>
                </a:lnTo>
                <a:lnTo>
                  <a:pt x="447675" y="230982"/>
                </a:lnTo>
                <a:lnTo>
                  <a:pt x="611982" y="350044"/>
                </a:lnTo>
                <a:lnTo>
                  <a:pt x="788194" y="481013"/>
                </a:lnTo>
                <a:lnTo>
                  <a:pt x="931069" y="590550"/>
                </a:lnTo>
                <a:lnTo>
                  <a:pt x="1083469" y="711994"/>
                </a:lnTo>
                <a:lnTo>
                  <a:pt x="1276350" y="869157"/>
                </a:lnTo>
                <a:lnTo>
                  <a:pt x="1464469" y="1019175"/>
                </a:lnTo>
                <a:lnTo>
                  <a:pt x="1581150" y="1104900"/>
                </a:lnTo>
                <a:lnTo>
                  <a:pt x="1716882" y="1200150"/>
                </a:lnTo>
                <a:lnTo>
                  <a:pt x="1857375" y="1288257"/>
                </a:lnTo>
                <a:lnTo>
                  <a:pt x="1995488" y="1371600"/>
                </a:lnTo>
                <a:lnTo>
                  <a:pt x="2109788" y="1431132"/>
                </a:lnTo>
                <a:lnTo>
                  <a:pt x="2226469" y="1488282"/>
                </a:lnTo>
                <a:lnTo>
                  <a:pt x="2378869" y="1547813"/>
                </a:lnTo>
                <a:lnTo>
                  <a:pt x="2512219" y="1590675"/>
                </a:lnTo>
                <a:lnTo>
                  <a:pt x="2562225" y="1602582"/>
                </a:lnTo>
                <a:lnTo>
                  <a:pt x="2581275" y="1612107"/>
                </a:lnTo>
                <a:lnTo>
                  <a:pt x="2588419" y="1621632"/>
                </a:lnTo>
                <a:lnTo>
                  <a:pt x="2593182" y="1631157"/>
                </a:lnTo>
                <a:lnTo>
                  <a:pt x="2583657" y="1645444"/>
                </a:lnTo>
                <a:lnTo>
                  <a:pt x="2557463" y="1662113"/>
                </a:lnTo>
                <a:lnTo>
                  <a:pt x="2495550" y="1674019"/>
                </a:lnTo>
                <a:lnTo>
                  <a:pt x="2374107" y="1688307"/>
                </a:lnTo>
                <a:lnTo>
                  <a:pt x="2259807" y="1700213"/>
                </a:lnTo>
                <a:lnTo>
                  <a:pt x="2174082" y="1714500"/>
                </a:lnTo>
                <a:lnTo>
                  <a:pt x="2085975" y="1728788"/>
                </a:lnTo>
                <a:lnTo>
                  <a:pt x="2033588" y="1731169"/>
                </a:lnTo>
                <a:lnTo>
                  <a:pt x="1905000" y="1731169"/>
                </a:lnTo>
                <a:lnTo>
                  <a:pt x="1793082" y="1719263"/>
                </a:lnTo>
                <a:lnTo>
                  <a:pt x="1747838" y="1709738"/>
                </a:lnTo>
                <a:lnTo>
                  <a:pt x="1693069" y="1659732"/>
                </a:lnTo>
                <a:lnTo>
                  <a:pt x="1538288" y="1502569"/>
                </a:lnTo>
                <a:lnTo>
                  <a:pt x="1359694" y="1319213"/>
                </a:lnTo>
                <a:lnTo>
                  <a:pt x="1178719" y="1133475"/>
                </a:lnTo>
                <a:lnTo>
                  <a:pt x="1019175" y="964407"/>
                </a:lnTo>
                <a:lnTo>
                  <a:pt x="754857" y="69770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90FA17B3-E62B-4289-A982-BFC7D0A31D47}"/>
              </a:ext>
            </a:extLst>
          </p:cNvPr>
          <p:cNvSpPr/>
          <p:nvPr/>
        </p:nvSpPr>
        <p:spPr>
          <a:xfrm>
            <a:off x="4432301" y="3654426"/>
            <a:ext cx="3141663" cy="557213"/>
          </a:xfrm>
          <a:custGeom>
            <a:avLst/>
            <a:gdLst>
              <a:gd name="connsiteX0" fmla="*/ 1009704 w 3142445"/>
              <a:gd name="connsiteY0" fmla="*/ 239547 h 556368"/>
              <a:gd name="connsiteX1" fmla="*/ 1465616 w 3142445"/>
              <a:gd name="connsiteY1" fmla="*/ 195759 h 556368"/>
              <a:gd name="connsiteX2" fmla="*/ 1795315 w 3142445"/>
              <a:gd name="connsiteY2" fmla="*/ 167426 h 556368"/>
              <a:gd name="connsiteX3" fmla="*/ 2052893 w 3142445"/>
              <a:gd name="connsiteY3" fmla="*/ 141668 h 556368"/>
              <a:gd name="connsiteX4" fmla="*/ 2243500 w 3142445"/>
              <a:gd name="connsiteY4" fmla="*/ 118486 h 556368"/>
              <a:gd name="connsiteX5" fmla="*/ 2398046 w 3142445"/>
              <a:gd name="connsiteY5" fmla="*/ 97880 h 556368"/>
              <a:gd name="connsiteX6" fmla="*/ 2462441 w 3142445"/>
              <a:gd name="connsiteY6" fmla="*/ 85001 h 556368"/>
              <a:gd name="connsiteX7" fmla="*/ 2539714 w 3142445"/>
              <a:gd name="connsiteY7" fmla="*/ 51516 h 556368"/>
              <a:gd name="connsiteX8" fmla="*/ 2591230 w 3142445"/>
              <a:gd name="connsiteY8" fmla="*/ 23182 h 556368"/>
              <a:gd name="connsiteX9" fmla="*/ 2606684 w 3142445"/>
              <a:gd name="connsiteY9" fmla="*/ 7728 h 556368"/>
              <a:gd name="connsiteX10" fmla="*/ 2642745 w 3142445"/>
              <a:gd name="connsiteY10" fmla="*/ 0 h 556368"/>
              <a:gd name="connsiteX11" fmla="*/ 2712291 w 3142445"/>
              <a:gd name="connsiteY11" fmla="*/ 10303 h 556368"/>
              <a:gd name="connsiteX12" fmla="*/ 2825625 w 3142445"/>
              <a:gd name="connsiteY12" fmla="*/ 43788 h 556368"/>
              <a:gd name="connsiteX13" fmla="*/ 2972444 w 3142445"/>
              <a:gd name="connsiteY13" fmla="*/ 103031 h 556368"/>
              <a:gd name="connsiteX14" fmla="*/ 3067748 w 3142445"/>
              <a:gd name="connsiteY14" fmla="*/ 144244 h 556368"/>
              <a:gd name="connsiteX15" fmla="*/ 3106384 w 3142445"/>
              <a:gd name="connsiteY15" fmla="*/ 167426 h 556368"/>
              <a:gd name="connsiteX16" fmla="*/ 3132142 w 3142445"/>
              <a:gd name="connsiteY16" fmla="*/ 185456 h 556368"/>
              <a:gd name="connsiteX17" fmla="*/ 3142445 w 3142445"/>
              <a:gd name="connsiteY17" fmla="*/ 203486 h 556368"/>
              <a:gd name="connsiteX18" fmla="*/ 3142445 w 3142445"/>
              <a:gd name="connsiteY18" fmla="*/ 216365 h 556368"/>
              <a:gd name="connsiteX19" fmla="*/ 3132142 w 3142445"/>
              <a:gd name="connsiteY19" fmla="*/ 242123 h 556368"/>
              <a:gd name="connsiteX20" fmla="*/ 3111536 w 3142445"/>
              <a:gd name="connsiteY20" fmla="*/ 262729 h 556368"/>
              <a:gd name="connsiteX21" fmla="*/ 3065172 w 3142445"/>
              <a:gd name="connsiteY21" fmla="*/ 283335 h 556368"/>
              <a:gd name="connsiteX22" fmla="*/ 2964717 w 3142445"/>
              <a:gd name="connsiteY22" fmla="*/ 298790 h 556368"/>
              <a:gd name="connsiteX23" fmla="*/ 2859110 w 3142445"/>
              <a:gd name="connsiteY23" fmla="*/ 306517 h 556368"/>
              <a:gd name="connsiteX24" fmla="*/ 2740624 w 3142445"/>
              <a:gd name="connsiteY24" fmla="*/ 309093 h 556368"/>
              <a:gd name="connsiteX25" fmla="*/ 2526835 w 3142445"/>
              <a:gd name="connsiteY25" fmla="*/ 309093 h 556368"/>
              <a:gd name="connsiteX26" fmla="*/ 2346531 w 3142445"/>
              <a:gd name="connsiteY26" fmla="*/ 311669 h 556368"/>
              <a:gd name="connsiteX27" fmla="*/ 2153348 w 3142445"/>
              <a:gd name="connsiteY27" fmla="*/ 319396 h 556368"/>
              <a:gd name="connsiteX28" fmla="*/ 1957589 w 3142445"/>
              <a:gd name="connsiteY28" fmla="*/ 329699 h 556368"/>
              <a:gd name="connsiteX29" fmla="*/ 1761830 w 3142445"/>
              <a:gd name="connsiteY29" fmla="*/ 345154 h 556368"/>
              <a:gd name="connsiteX30" fmla="*/ 1653648 w 3142445"/>
              <a:gd name="connsiteY30" fmla="*/ 355457 h 556368"/>
              <a:gd name="connsiteX31" fmla="*/ 1378040 w 3142445"/>
              <a:gd name="connsiteY31" fmla="*/ 381215 h 556368"/>
              <a:gd name="connsiteX32" fmla="*/ 1120462 w 3142445"/>
              <a:gd name="connsiteY32" fmla="*/ 422427 h 556368"/>
              <a:gd name="connsiteX33" fmla="*/ 904097 w 3142445"/>
              <a:gd name="connsiteY33" fmla="*/ 455912 h 556368"/>
              <a:gd name="connsiteX34" fmla="*/ 708338 w 3142445"/>
              <a:gd name="connsiteY34" fmla="*/ 491973 h 556368"/>
              <a:gd name="connsiteX35" fmla="*/ 592428 w 3142445"/>
              <a:gd name="connsiteY35" fmla="*/ 517731 h 556368"/>
              <a:gd name="connsiteX36" fmla="*/ 510004 w 3142445"/>
              <a:gd name="connsiteY36" fmla="*/ 535761 h 556368"/>
              <a:gd name="connsiteX37" fmla="*/ 425003 w 3142445"/>
              <a:gd name="connsiteY37" fmla="*/ 551216 h 556368"/>
              <a:gd name="connsiteX38" fmla="*/ 360609 w 3142445"/>
              <a:gd name="connsiteY38" fmla="*/ 556368 h 556368"/>
              <a:gd name="connsiteX39" fmla="*/ 311669 w 3142445"/>
              <a:gd name="connsiteY39" fmla="*/ 553792 h 556368"/>
              <a:gd name="connsiteX40" fmla="*/ 280760 w 3142445"/>
              <a:gd name="connsiteY40" fmla="*/ 543489 h 556368"/>
              <a:gd name="connsiteX41" fmla="*/ 242123 w 3142445"/>
              <a:gd name="connsiteY41" fmla="*/ 510004 h 556368"/>
              <a:gd name="connsiteX42" fmla="*/ 159698 w 3142445"/>
              <a:gd name="connsiteY42" fmla="*/ 419851 h 556368"/>
              <a:gd name="connsiteX43" fmla="*/ 72122 w 3142445"/>
              <a:gd name="connsiteY43" fmla="*/ 332275 h 556368"/>
              <a:gd name="connsiteX44" fmla="*/ 20606 w 3142445"/>
              <a:gd name="connsiteY44" fmla="*/ 262729 h 556368"/>
              <a:gd name="connsiteX45" fmla="*/ 0 w 3142445"/>
              <a:gd name="connsiteY45" fmla="*/ 221517 h 556368"/>
              <a:gd name="connsiteX46" fmla="*/ 2576 w 3142445"/>
              <a:gd name="connsiteY46" fmla="*/ 188032 h 556368"/>
              <a:gd name="connsiteX47" fmla="*/ 12879 w 3142445"/>
              <a:gd name="connsiteY47" fmla="*/ 172577 h 556368"/>
              <a:gd name="connsiteX48" fmla="*/ 23182 w 3142445"/>
              <a:gd name="connsiteY48" fmla="*/ 167426 h 556368"/>
              <a:gd name="connsiteX49" fmla="*/ 38637 w 3142445"/>
              <a:gd name="connsiteY49" fmla="*/ 170001 h 556368"/>
              <a:gd name="connsiteX50" fmla="*/ 61819 w 3142445"/>
              <a:gd name="connsiteY50" fmla="*/ 185456 h 556368"/>
              <a:gd name="connsiteX51" fmla="*/ 95304 w 3142445"/>
              <a:gd name="connsiteY51" fmla="*/ 218941 h 556368"/>
              <a:gd name="connsiteX52" fmla="*/ 139092 w 3142445"/>
              <a:gd name="connsiteY52" fmla="*/ 249850 h 556368"/>
              <a:gd name="connsiteX53" fmla="*/ 180304 w 3142445"/>
              <a:gd name="connsiteY53" fmla="*/ 265305 h 556368"/>
              <a:gd name="connsiteX54" fmla="*/ 260153 w 3142445"/>
              <a:gd name="connsiteY54" fmla="*/ 283335 h 556368"/>
              <a:gd name="connsiteX55" fmla="*/ 386366 w 3142445"/>
              <a:gd name="connsiteY55" fmla="*/ 288487 h 556368"/>
              <a:gd name="connsiteX56" fmla="*/ 623338 w 3142445"/>
              <a:gd name="connsiteY56" fmla="*/ 273032 h 556368"/>
              <a:gd name="connsiteX57" fmla="*/ 1009704 w 3142445"/>
              <a:gd name="connsiteY57" fmla="*/ 239547 h 556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142445" h="556368">
                <a:moveTo>
                  <a:pt x="1009704" y="239547"/>
                </a:moveTo>
                <a:lnTo>
                  <a:pt x="1465616" y="195759"/>
                </a:lnTo>
                <a:lnTo>
                  <a:pt x="1795315" y="167426"/>
                </a:lnTo>
                <a:lnTo>
                  <a:pt x="2052893" y="141668"/>
                </a:lnTo>
                <a:lnTo>
                  <a:pt x="2243500" y="118486"/>
                </a:lnTo>
                <a:lnTo>
                  <a:pt x="2398046" y="97880"/>
                </a:lnTo>
                <a:lnTo>
                  <a:pt x="2462441" y="85001"/>
                </a:lnTo>
                <a:lnTo>
                  <a:pt x="2539714" y="51516"/>
                </a:lnTo>
                <a:lnTo>
                  <a:pt x="2591230" y="23182"/>
                </a:lnTo>
                <a:lnTo>
                  <a:pt x="2606684" y="7728"/>
                </a:lnTo>
                <a:lnTo>
                  <a:pt x="2642745" y="0"/>
                </a:lnTo>
                <a:lnTo>
                  <a:pt x="2712291" y="10303"/>
                </a:lnTo>
                <a:lnTo>
                  <a:pt x="2825625" y="43788"/>
                </a:lnTo>
                <a:lnTo>
                  <a:pt x="2972444" y="103031"/>
                </a:lnTo>
                <a:lnTo>
                  <a:pt x="3067748" y="144244"/>
                </a:lnTo>
                <a:lnTo>
                  <a:pt x="3106384" y="167426"/>
                </a:lnTo>
                <a:lnTo>
                  <a:pt x="3132142" y="185456"/>
                </a:lnTo>
                <a:lnTo>
                  <a:pt x="3142445" y="203486"/>
                </a:lnTo>
                <a:lnTo>
                  <a:pt x="3142445" y="216365"/>
                </a:lnTo>
                <a:lnTo>
                  <a:pt x="3132142" y="242123"/>
                </a:lnTo>
                <a:lnTo>
                  <a:pt x="3111536" y="262729"/>
                </a:lnTo>
                <a:lnTo>
                  <a:pt x="3065172" y="283335"/>
                </a:lnTo>
                <a:lnTo>
                  <a:pt x="2964717" y="298790"/>
                </a:lnTo>
                <a:lnTo>
                  <a:pt x="2859110" y="306517"/>
                </a:lnTo>
                <a:lnTo>
                  <a:pt x="2740624" y="309093"/>
                </a:lnTo>
                <a:lnTo>
                  <a:pt x="2526835" y="309093"/>
                </a:lnTo>
                <a:lnTo>
                  <a:pt x="2346531" y="311669"/>
                </a:lnTo>
                <a:lnTo>
                  <a:pt x="2153348" y="319396"/>
                </a:lnTo>
                <a:lnTo>
                  <a:pt x="1957589" y="329699"/>
                </a:lnTo>
                <a:lnTo>
                  <a:pt x="1761830" y="345154"/>
                </a:lnTo>
                <a:lnTo>
                  <a:pt x="1653648" y="355457"/>
                </a:lnTo>
                <a:lnTo>
                  <a:pt x="1378040" y="381215"/>
                </a:lnTo>
                <a:lnTo>
                  <a:pt x="1120462" y="422427"/>
                </a:lnTo>
                <a:lnTo>
                  <a:pt x="904097" y="455912"/>
                </a:lnTo>
                <a:lnTo>
                  <a:pt x="708338" y="491973"/>
                </a:lnTo>
                <a:lnTo>
                  <a:pt x="592428" y="517731"/>
                </a:lnTo>
                <a:lnTo>
                  <a:pt x="510004" y="535761"/>
                </a:lnTo>
                <a:lnTo>
                  <a:pt x="425003" y="551216"/>
                </a:lnTo>
                <a:lnTo>
                  <a:pt x="360609" y="556368"/>
                </a:lnTo>
                <a:lnTo>
                  <a:pt x="311669" y="553792"/>
                </a:lnTo>
                <a:lnTo>
                  <a:pt x="280760" y="543489"/>
                </a:lnTo>
                <a:lnTo>
                  <a:pt x="242123" y="510004"/>
                </a:lnTo>
                <a:lnTo>
                  <a:pt x="159698" y="419851"/>
                </a:lnTo>
                <a:lnTo>
                  <a:pt x="72122" y="332275"/>
                </a:lnTo>
                <a:lnTo>
                  <a:pt x="20606" y="262729"/>
                </a:lnTo>
                <a:lnTo>
                  <a:pt x="0" y="221517"/>
                </a:lnTo>
                <a:lnTo>
                  <a:pt x="2576" y="188032"/>
                </a:lnTo>
                <a:lnTo>
                  <a:pt x="12879" y="172577"/>
                </a:lnTo>
                <a:lnTo>
                  <a:pt x="23182" y="167426"/>
                </a:lnTo>
                <a:lnTo>
                  <a:pt x="38637" y="170001"/>
                </a:lnTo>
                <a:lnTo>
                  <a:pt x="61819" y="185456"/>
                </a:lnTo>
                <a:lnTo>
                  <a:pt x="95304" y="218941"/>
                </a:lnTo>
                <a:lnTo>
                  <a:pt x="139092" y="249850"/>
                </a:lnTo>
                <a:lnTo>
                  <a:pt x="180304" y="265305"/>
                </a:lnTo>
                <a:lnTo>
                  <a:pt x="260153" y="283335"/>
                </a:lnTo>
                <a:lnTo>
                  <a:pt x="386366" y="288487"/>
                </a:lnTo>
                <a:lnTo>
                  <a:pt x="623338" y="273032"/>
                </a:lnTo>
                <a:lnTo>
                  <a:pt x="1009704" y="23954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2C7CF81E-BE77-4535-AEEB-5A33D6F8A13B}"/>
              </a:ext>
            </a:extLst>
          </p:cNvPr>
          <p:cNvSpPr/>
          <p:nvPr/>
        </p:nvSpPr>
        <p:spPr>
          <a:xfrm>
            <a:off x="5649913" y="3065463"/>
            <a:ext cx="525462" cy="2838450"/>
          </a:xfrm>
          <a:custGeom>
            <a:avLst/>
            <a:gdLst>
              <a:gd name="connsiteX0" fmla="*/ 215799 w 526695"/>
              <a:gd name="connsiteY0" fmla="*/ 1393545 h 2838297"/>
              <a:gd name="connsiteX1" fmla="*/ 219456 w 526695"/>
              <a:gd name="connsiteY1" fmla="*/ 929030 h 2838297"/>
              <a:gd name="connsiteX2" fmla="*/ 215799 w 526695"/>
              <a:gd name="connsiteY2" fmla="*/ 490118 h 2838297"/>
              <a:gd name="connsiteX3" fmla="*/ 215799 w 526695"/>
              <a:gd name="connsiteY3" fmla="*/ 329184 h 2838297"/>
              <a:gd name="connsiteX4" fmla="*/ 212141 w 526695"/>
              <a:gd name="connsiteY4" fmla="*/ 281635 h 2838297"/>
              <a:gd name="connsiteX5" fmla="*/ 201168 w 526695"/>
              <a:gd name="connsiteY5" fmla="*/ 248717 h 2838297"/>
              <a:gd name="connsiteX6" fmla="*/ 182880 w 526695"/>
              <a:gd name="connsiteY6" fmla="*/ 215798 h 2838297"/>
              <a:gd name="connsiteX7" fmla="*/ 153619 w 526695"/>
              <a:gd name="connsiteY7" fmla="*/ 171907 h 2838297"/>
              <a:gd name="connsiteX8" fmla="*/ 109728 w 526695"/>
              <a:gd name="connsiteY8" fmla="*/ 131673 h 2838297"/>
              <a:gd name="connsiteX9" fmla="*/ 0 w 526695"/>
              <a:gd name="connsiteY9" fmla="*/ 51206 h 2838297"/>
              <a:gd name="connsiteX10" fmla="*/ 296266 w 526695"/>
              <a:gd name="connsiteY10" fmla="*/ 0 h 2838297"/>
              <a:gd name="connsiteX11" fmla="*/ 402336 w 526695"/>
              <a:gd name="connsiteY11" fmla="*/ 135331 h 2838297"/>
              <a:gd name="connsiteX12" fmla="*/ 464515 w 526695"/>
              <a:gd name="connsiteY12" fmla="*/ 212141 h 2838297"/>
              <a:gd name="connsiteX13" fmla="*/ 493776 w 526695"/>
              <a:gd name="connsiteY13" fmla="*/ 252374 h 2838297"/>
              <a:gd name="connsiteX14" fmla="*/ 501091 w 526695"/>
              <a:gd name="connsiteY14" fmla="*/ 270662 h 2838297"/>
              <a:gd name="connsiteX15" fmla="*/ 501091 w 526695"/>
              <a:gd name="connsiteY15" fmla="*/ 285293 h 2838297"/>
              <a:gd name="connsiteX16" fmla="*/ 486461 w 526695"/>
              <a:gd name="connsiteY16" fmla="*/ 336499 h 2838297"/>
              <a:gd name="connsiteX17" fmla="*/ 471831 w 526695"/>
              <a:gd name="connsiteY17" fmla="*/ 420624 h 2838297"/>
              <a:gd name="connsiteX18" fmla="*/ 464515 w 526695"/>
              <a:gd name="connsiteY18" fmla="*/ 471830 h 2838297"/>
              <a:gd name="connsiteX19" fmla="*/ 460858 w 526695"/>
              <a:gd name="connsiteY19" fmla="*/ 566928 h 2838297"/>
              <a:gd name="connsiteX20" fmla="*/ 464515 w 526695"/>
              <a:gd name="connsiteY20" fmla="*/ 782726 h 2838297"/>
              <a:gd name="connsiteX21" fmla="*/ 460858 w 526695"/>
              <a:gd name="connsiteY21" fmla="*/ 1137513 h 2838297"/>
              <a:gd name="connsiteX22" fmla="*/ 464515 w 526695"/>
              <a:gd name="connsiteY22" fmla="*/ 1353312 h 2838297"/>
              <a:gd name="connsiteX23" fmla="*/ 471831 w 526695"/>
              <a:gd name="connsiteY23" fmla="*/ 1602029 h 2838297"/>
              <a:gd name="connsiteX24" fmla="*/ 482803 w 526695"/>
              <a:gd name="connsiteY24" fmla="*/ 1825142 h 2838297"/>
              <a:gd name="connsiteX25" fmla="*/ 490119 w 526695"/>
              <a:gd name="connsiteY25" fmla="*/ 1993392 h 2838297"/>
              <a:gd name="connsiteX26" fmla="*/ 512064 w 526695"/>
              <a:gd name="connsiteY26" fmla="*/ 2286000 h 2838297"/>
              <a:gd name="connsiteX27" fmla="*/ 526695 w 526695"/>
              <a:gd name="connsiteY27" fmla="*/ 2428646 h 2838297"/>
              <a:gd name="connsiteX28" fmla="*/ 526695 w 526695"/>
              <a:gd name="connsiteY28" fmla="*/ 2454249 h 2838297"/>
              <a:gd name="connsiteX29" fmla="*/ 490119 w 526695"/>
              <a:gd name="connsiteY29" fmla="*/ 2553005 h 2838297"/>
              <a:gd name="connsiteX30" fmla="*/ 438912 w 526695"/>
              <a:gd name="connsiteY30" fmla="*/ 2670048 h 2838297"/>
              <a:gd name="connsiteX31" fmla="*/ 402336 w 526695"/>
              <a:gd name="connsiteY31" fmla="*/ 2750515 h 2838297"/>
              <a:gd name="connsiteX32" fmla="*/ 376733 w 526695"/>
              <a:gd name="connsiteY32" fmla="*/ 2790749 h 2838297"/>
              <a:gd name="connsiteX33" fmla="*/ 347472 w 526695"/>
              <a:gd name="connsiteY33" fmla="*/ 2823667 h 2838297"/>
              <a:gd name="connsiteX34" fmla="*/ 329184 w 526695"/>
              <a:gd name="connsiteY34" fmla="*/ 2834640 h 2838297"/>
              <a:gd name="connsiteX35" fmla="*/ 318211 w 526695"/>
              <a:gd name="connsiteY35" fmla="*/ 2838297 h 2838297"/>
              <a:gd name="connsiteX36" fmla="*/ 296266 w 526695"/>
              <a:gd name="connsiteY36" fmla="*/ 2830982 h 2838297"/>
              <a:gd name="connsiteX37" fmla="*/ 274320 w 526695"/>
              <a:gd name="connsiteY37" fmla="*/ 2809037 h 2838297"/>
              <a:gd name="connsiteX38" fmla="*/ 248717 w 526695"/>
              <a:gd name="connsiteY38" fmla="*/ 2750515 h 2838297"/>
              <a:gd name="connsiteX39" fmla="*/ 223114 w 526695"/>
              <a:gd name="connsiteY39" fmla="*/ 2699309 h 2838297"/>
              <a:gd name="connsiteX40" fmla="*/ 215799 w 526695"/>
              <a:gd name="connsiteY40" fmla="*/ 2209190 h 2838297"/>
              <a:gd name="connsiteX41" fmla="*/ 215799 w 526695"/>
              <a:gd name="connsiteY41" fmla="*/ 1960473 h 2838297"/>
              <a:gd name="connsiteX42" fmla="*/ 215799 w 526695"/>
              <a:gd name="connsiteY42" fmla="*/ 1393545 h 2838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26695" h="2838297">
                <a:moveTo>
                  <a:pt x="215799" y="1393545"/>
                </a:moveTo>
                <a:lnTo>
                  <a:pt x="219456" y="929030"/>
                </a:lnTo>
                <a:lnTo>
                  <a:pt x="215799" y="490118"/>
                </a:lnTo>
                <a:lnTo>
                  <a:pt x="215799" y="329184"/>
                </a:lnTo>
                <a:lnTo>
                  <a:pt x="212141" y="281635"/>
                </a:lnTo>
                <a:lnTo>
                  <a:pt x="201168" y="248717"/>
                </a:lnTo>
                <a:lnTo>
                  <a:pt x="182880" y="215798"/>
                </a:lnTo>
                <a:lnTo>
                  <a:pt x="153619" y="171907"/>
                </a:lnTo>
                <a:lnTo>
                  <a:pt x="109728" y="131673"/>
                </a:lnTo>
                <a:lnTo>
                  <a:pt x="0" y="51206"/>
                </a:lnTo>
                <a:lnTo>
                  <a:pt x="296266" y="0"/>
                </a:lnTo>
                <a:lnTo>
                  <a:pt x="402336" y="135331"/>
                </a:lnTo>
                <a:lnTo>
                  <a:pt x="464515" y="212141"/>
                </a:lnTo>
                <a:lnTo>
                  <a:pt x="493776" y="252374"/>
                </a:lnTo>
                <a:lnTo>
                  <a:pt x="501091" y="270662"/>
                </a:lnTo>
                <a:lnTo>
                  <a:pt x="501091" y="285293"/>
                </a:lnTo>
                <a:lnTo>
                  <a:pt x="486461" y="336499"/>
                </a:lnTo>
                <a:lnTo>
                  <a:pt x="471831" y="420624"/>
                </a:lnTo>
                <a:lnTo>
                  <a:pt x="464515" y="471830"/>
                </a:lnTo>
                <a:lnTo>
                  <a:pt x="460858" y="566928"/>
                </a:lnTo>
                <a:lnTo>
                  <a:pt x="464515" y="782726"/>
                </a:lnTo>
                <a:lnTo>
                  <a:pt x="460858" y="1137513"/>
                </a:lnTo>
                <a:lnTo>
                  <a:pt x="464515" y="1353312"/>
                </a:lnTo>
                <a:lnTo>
                  <a:pt x="471831" y="1602029"/>
                </a:lnTo>
                <a:lnTo>
                  <a:pt x="482803" y="1825142"/>
                </a:lnTo>
                <a:lnTo>
                  <a:pt x="490119" y="1993392"/>
                </a:lnTo>
                <a:lnTo>
                  <a:pt x="512064" y="2286000"/>
                </a:lnTo>
                <a:lnTo>
                  <a:pt x="526695" y="2428646"/>
                </a:lnTo>
                <a:lnTo>
                  <a:pt x="526695" y="2454249"/>
                </a:lnTo>
                <a:lnTo>
                  <a:pt x="490119" y="2553005"/>
                </a:lnTo>
                <a:lnTo>
                  <a:pt x="438912" y="2670048"/>
                </a:lnTo>
                <a:lnTo>
                  <a:pt x="402336" y="2750515"/>
                </a:lnTo>
                <a:lnTo>
                  <a:pt x="376733" y="2790749"/>
                </a:lnTo>
                <a:lnTo>
                  <a:pt x="347472" y="2823667"/>
                </a:lnTo>
                <a:lnTo>
                  <a:pt x="329184" y="2834640"/>
                </a:lnTo>
                <a:lnTo>
                  <a:pt x="318211" y="2838297"/>
                </a:lnTo>
                <a:lnTo>
                  <a:pt x="296266" y="2830982"/>
                </a:lnTo>
                <a:lnTo>
                  <a:pt x="274320" y="2809037"/>
                </a:lnTo>
                <a:lnTo>
                  <a:pt x="248717" y="2750515"/>
                </a:lnTo>
                <a:lnTo>
                  <a:pt x="223114" y="2699309"/>
                </a:lnTo>
                <a:lnTo>
                  <a:pt x="215799" y="2209190"/>
                </a:lnTo>
                <a:lnTo>
                  <a:pt x="215799" y="1960473"/>
                </a:lnTo>
                <a:lnTo>
                  <a:pt x="215799" y="139354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27127997-00C6-482F-B09F-902FB4F4AA7F}"/>
              </a:ext>
            </a:extLst>
          </p:cNvPr>
          <p:cNvSpPr/>
          <p:nvPr/>
        </p:nvSpPr>
        <p:spPr>
          <a:xfrm>
            <a:off x="5227638" y="5170488"/>
            <a:ext cx="692150" cy="692150"/>
          </a:xfrm>
          <a:custGeom>
            <a:avLst/>
            <a:gdLst>
              <a:gd name="connsiteX0" fmla="*/ 304800 w 692944"/>
              <a:gd name="connsiteY0" fmla="*/ 119062 h 692944"/>
              <a:gd name="connsiteX1" fmla="*/ 485775 w 692944"/>
              <a:gd name="connsiteY1" fmla="*/ 197644 h 692944"/>
              <a:gd name="connsiteX2" fmla="*/ 540544 w 692944"/>
              <a:gd name="connsiteY2" fmla="*/ 221456 h 692944"/>
              <a:gd name="connsiteX3" fmla="*/ 573881 w 692944"/>
              <a:gd name="connsiteY3" fmla="*/ 230981 h 692944"/>
              <a:gd name="connsiteX4" fmla="*/ 600075 w 692944"/>
              <a:gd name="connsiteY4" fmla="*/ 230981 h 692944"/>
              <a:gd name="connsiteX5" fmla="*/ 626269 w 692944"/>
              <a:gd name="connsiteY5" fmla="*/ 219075 h 692944"/>
              <a:gd name="connsiteX6" fmla="*/ 638175 w 692944"/>
              <a:gd name="connsiteY6" fmla="*/ 204787 h 692944"/>
              <a:gd name="connsiteX7" fmla="*/ 642937 w 692944"/>
              <a:gd name="connsiteY7" fmla="*/ 97631 h 692944"/>
              <a:gd name="connsiteX8" fmla="*/ 692944 w 692944"/>
              <a:gd name="connsiteY8" fmla="*/ 692944 h 692944"/>
              <a:gd name="connsiteX9" fmla="*/ 669131 w 692944"/>
              <a:gd name="connsiteY9" fmla="*/ 635794 h 692944"/>
              <a:gd name="connsiteX10" fmla="*/ 642937 w 692944"/>
              <a:gd name="connsiteY10" fmla="*/ 590550 h 692944"/>
              <a:gd name="connsiteX11" fmla="*/ 607219 w 692944"/>
              <a:gd name="connsiteY11" fmla="*/ 538162 h 692944"/>
              <a:gd name="connsiteX12" fmla="*/ 547687 w 692944"/>
              <a:gd name="connsiteY12" fmla="*/ 469106 h 692944"/>
              <a:gd name="connsiteX13" fmla="*/ 492919 w 692944"/>
              <a:gd name="connsiteY13" fmla="*/ 416719 h 692944"/>
              <a:gd name="connsiteX14" fmla="*/ 435769 w 692944"/>
              <a:gd name="connsiteY14" fmla="*/ 369094 h 692944"/>
              <a:gd name="connsiteX15" fmla="*/ 361950 w 692944"/>
              <a:gd name="connsiteY15" fmla="*/ 307181 h 692944"/>
              <a:gd name="connsiteX16" fmla="*/ 273844 w 692944"/>
              <a:gd name="connsiteY16" fmla="*/ 242887 h 692944"/>
              <a:gd name="connsiteX17" fmla="*/ 190500 w 692944"/>
              <a:gd name="connsiteY17" fmla="*/ 178594 h 692944"/>
              <a:gd name="connsiteX18" fmla="*/ 90487 w 692944"/>
              <a:gd name="connsiteY18" fmla="*/ 107156 h 692944"/>
              <a:gd name="connsiteX19" fmla="*/ 35719 w 692944"/>
              <a:gd name="connsiteY19" fmla="*/ 66675 h 692944"/>
              <a:gd name="connsiteX20" fmla="*/ 2381 w 692944"/>
              <a:gd name="connsiteY20" fmla="*/ 35719 h 692944"/>
              <a:gd name="connsiteX21" fmla="*/ 0 w 692944"/>
              <a:gd name="connsiteY21" fmla="*/ 21431 h 692944"/>
              <a:gd name="connsiteX22" fmla="*/ 7144 w 692944"/>
              <a:gd name="connsiteY22" fmla="*/ 9525 h 692944"/>
              <a:gd name="connsiteX23" fmla="*/ 21431 w 692944"/>
              <a:gd name="connsiteY23" fmla="*/ 2381 h 692944"/>
              <a:gd name="connsiteX24" fmla="*/ 38100 w 692944"/>
              <a:gd name="connsiteY24" fmla="*/ 0 h 692944"/>
              <a:gd name="connsiteX25" fmla="*/ 64294 w 692944"/>
              <a:gd name="connsiteY25" fmla="*/ 0 h 692944"/>
              <a:gd name="connsiteX26" fmla="*/ 119062 w 692944"/>
              <a:gd name="connsiteY26" fmla="*/ 30956 h 692944"/>
              <a:gd name="connsiteX27" fmla="*/ 226219 w 692944"/>
              <a:gd name="connsiteY27" fmla="*/ 83344 h 692944"/>
              <a:gd name="connsiteX28" fmla="*/ 304800 w 692944"/>
              <a:gd name="connsiteY28" fmla="*/ 119062 h 692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92944" h="692944">
                <a:moveTo>
                  <a:pt x="304800" y="119062"/>
                </a:moveTo>
                <a:lnTo>
                  <a:pt x="485775" y="197644"/>
                </a:lnTo>
                <a:lnTo>
                  <a:pt x="540544" y="221456"/>
                </a:lnTo>
                <a:lnTo>
                  <a:pt x="573881" y="230981"/>
                </a:lnTo>
                <a:lnTo>
                  <a:pt x="600075" y="230981"/>
                </a:lnTo>
                <a:lnTo>
                  <a:pt x="626269" y="219075"/>
                </a:lnTo>
                <a:lnTo>
                  <a:pt x="638175" y="204787"/>
                </a:lnTo>
                <a:lnTo>
                  <a:pt x="642937" y="97631"/>
                </a:lnTo>
                <a:lnTo>
                  <a:pt x="692944" y="692944"/>
                </a:lnTo>
                <a:lnTo>
                  <a:pt x="669131" y="635794"/>
                </a:lnTo>
                <a:lnTo>
                  <a:pt x="642937" y="590550"/>
                </a:lnTo>
                <a:lnTo>
                  <a:pt x="607219" y="538162"/>
                </a:lnTo>
                <a:lnTo>
                  <a:pt x="547687" y="469106"/>
                </a:lnTo>
                <a:lnTo>
                  <a:pt x="492919" y="416719"/>
                </a:lnTo>
                <a:lnTo>
                  <a:pt x="435769" y="369094"/>
                </a:lnTo>
                <a:lnTo>
                  <a:pt x="361950" y="307181"/>
                </a:lnTo>
                <a:lnTo>
                  <a:pt x="273844" y="242887"/>
                </a:lnTo>
                <a:lnTo>
                  <a:pt x="190500" y="178594"/>
                </a:lnTo>
                <a:lnTo>
                  <a:pt x="90487" y="107156"/>
                </a:lnTo>
                <a:lnTo>
                  <a:pt x="35719" y="66675"/>
                </a:lnTo>
                <a:lnTo>
                  <a:pt x="2381" y="35719"/>
                </a:lnTo>
                <a:lnTo>
                  <a:pt x="0" y="21431"/>
                </a:lnTo>
                <a:lnTo>
                  <a:pt x="7144" y="9525"/>
                </a:lnTo>
                <a:lnTo>
                  <a:pt x="21431" y="2381"/>
                </a:lnTo>
                <a:lnTo>
                  <a:pt x="38100" y="0"/>
                </a:lnTo>
                <a:lnTo>
                  <a:pt x="64294" y="0"/>
                </a:lnTo>
                <a:lnTo>
                  <a:pt x="119062" y="30956"/>
                </a:lnTo>
                <a:lnTo>
                  <a:pt x="226219" y="83344"/>
                </a:lnTo>
                <a:lnTo>
                  <a:pt x="304800" y="11906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4B2CD457-5641-49AF-8A57-A5C667AD8419}"/>
              </a:ext>
            </a:extLst>
          </p:cNvPr>
          <p:cNvGrpSpPr/>
          <p:nvPr/>
        </p:nvGrpSpPr>
        <p:grpSpPr>
          <a:xfrm>
            <a:off x="3754438" y="1331913"/>
            <a:ext cx="4746626" cy="4572000"/>
            <a:chOff x="3754438" y="1331913"/>
            <a:chExt cx="4746626" cy="4572000"/>
          </a:xfrm>
        </p:grpSpPr>
        <p:sp>
          <p:nvSpPr>
            <p:cNvPr id="11" name="フリーフォーム 55">
              <a:extLst>
                <a:ext uri="{FF2B5EF4-FFF2-40B4-BE49-F238E27FC236}">
                  <a16:creationId xmlns:a16="http://schemas.microsoft.com/office/drawing/2014/main" id="{947D9CD8-64DF-4962-B6AA-CB8C7285FB96}"/>
                </a:ext>
              </a:extLst>
            </p:cNvPr>
            <p:cNvSpPr/>
            <p:nvPr/>
          </p:nvSpPr>
          <p:spPr>
            <a:xfrm>
              <a:off x="3754438" y="1331913"/>
              <a:ext cx="2398712" cy="2387600"/>
            </a:xfrm>
            <a:custGeom>
              <a:avLst/>
              <a:gdLst>
                <a:gd name="connsiteX0" fmla="*/ 1755157 w 2399533"/>
                <a:gd name="connsiteY0" fmla="*/ 994180 h 2387259"/>
                <a:gd name="connsiteX1" fmla="*/ 1951539 w 2399533"/>
                <a:gd name="connsiteY1" fmla="*/ 770183 h 2387259"/>
                <a:gd name="connsiteX2" fmla="*/ 2129509 w 2399533"/>
                <a:gd name="connsiteY2" fmla="*/ 558459 h 2387259"/>
                <a:gd name="connsiteX3" fmla="*/ 2218494 w 2399533"/>
                <a:gd name="connsiteY3" fmla="*/ 444926 h 2387259"/>
                <a:gd name="connsiteX4" fmla="*/ 2267590 w 2399533"/>
                <a:gd name="connsiteY4" fmla="*/ 401968 h 2387259"/>
                <a:gd name="connsiteX5" fmla="*/ 2304411 w 2399533"/>
                <a:gd name="connsiteY5" fmla="*/ 398899 h 2387259"/>
                <a:gd name="connsiteX6" fmla="*/ 2341233 w 2399533"/>
                <a:gd name="connsiteY6" fmla="*/ 395831 h 2387259"/>
                <a:gd name="connsiteX7" fmla="*/ 2374986 w 2399533"/>
                <a:gd name="connsiteY7" fmla="*/ 383557 h 2387259"/>
                <a:gd name="connsiteX8" fmla="*/ 2393396 w 2399533"/>
                <a:gd name="connsiteY8" fmla="*/ 368215 h 2387259"/>
                <a:gd name="connsiteX9" fmla="*/ 2396465 w 2399533"/>
                <a:gd name="connsiteY9" fmla="*/ 352873 h 2387259"/>
                <a:gd name="connsiteX10" fmla="*/ 2399533 w 2399533"/>
                <a:gd name="connsiteY10" fmla="*/ 334462 h 2387259"/>
                <a:gd name="connsiteX11" fmla="*/ 2381123 w 2399533"/>
                <a:gd name="connsiteY11" fmla="*/ 279230 h 2387259"/>
                <a:gd name="connsiteX12" fmla="*/ 2378054 w 2399533"/>
                <a:gd name="connsiteY12" fmla="*/ 266956 h 2387259"/>
                <a:gd name="connsiteX13" fmla="*/ 2350438 w 2399533"/>
                <a:gd name="connsiteY13" fmla="*/ 242408 h 2387259"/>
                <a:gd name="connsiteX14" fmla="*/ 2292137 w 2399533"/>
                <a:gd name="connsiteY14" fmla="*/ 196381 h 2387259"/>
                <a:gd name="connsiteX15" fmla="*/ 2227700 w 2399533"/>
                <a:gd name="connsiteY15" fmla="*/ 147286 h 2387259"/>
                <a:gd name="connsiteX16" fmla="*/ 2163262 w 2399533"/>
                <a:gd name="connsiteY16" fmla="*/ 104328 h 2387259"/>
                <a:gd name="connsiteX17" fmla="*/ 2101893 w 2399533"/>
                <a:gd name="connsiteY17" fmla="*/ 67506 h 2387259"/>
                <a:gd name="connsiteX18" fmla="*/ 2019045 w 2399533"/>
                <a:gd name="connsiteY18" fmla="*/ 33753 h 2387259"/>
                <a:gd name="connsiteX19" fmla="*/ 1954607 w 2399533"/>
                <a:gd name="connsiteY19" fmla="*/ 12274 h 2387259"/>
                <a:gd name="connsiteX20" fmla="*/ 1850280 w 2399533"/>
                <a:gd name="connsiteY20" fmla="*/ 0 h 2387259"/>
                <a:gd name="connsiteX21" fmla="*/ 1822663 w 2399533"/>
                <a:gd name="connsiteY21" fmla="*/ 0 h 2387259"/>
                <a:gd name="connsiteX22" fmla="*/ 1807321 w 2399533"/>
                <a:gd name="connsiteY22" fmla="*/ 12274 h 2387259"/>
                <a:gd name="connsiteX23" fmla="*/ 1807321 w 2399533"/>
                <a:gd name="connsiteY23" fmla="*/ 27616 h 2387259"/>
                <a:gd name="connsiteX24" fmla="*/ 1819595 w 2399533"/>
                <a:gd name="connsiteY24" fmla="*/ 49095 h 2387259"/>
                <a:gd name="connsiteX25" fmla="*/ 1874827 w 2399533"/>
                <a:gd name="connsiteY25" fmla="*/ 92054 h 2387259"/>
                <a:gd name="connsiteX26" fmla="*/ 1905512 w 2399533"/>
                <a:gd name="connsiteY26" fmla="*/ 122738 h 2387259"/>
                <a:gd name="connsiteX27" fmla="*/ 1920854 w 2399533"/>
                <a:gd name="connsiteY27" fmla="*/ 150354 h 2387259"/>
                <a:gd name="connsiteX28" fmla="*/ 1926991 w 2399533"/>
                <a:gd name="connsiteY28" fmla="*/ 165697 h 2387259"/>
                <a:gd name="connsiteX29" fmla="*/ 1930059 w 2399533"/>
                <a:gd name="connsiteY29" fmla="*/ 184107 h 2387259"/>
                <a:gd name="connsiteX30" fmla="*/ 1930059 w 2399533"/>
                <a:gd name="connsiteY30" fmla="*/ 211724 h 2387259"/>
                <a:gd name="connsiteX31" fmla="*/ 1911649 w 2399533"/>
                <a:gd name="connsiteY31" fmla="*/ 273093 h 2387259"/>
                <a:gd name="connsiteX32" fmla="*/ 1868690 w 2399533"/>
                <a:gd name="connsiteY32" fmla="*/ 355941 h 2387259"/>
                <a:gd name="connsiteX33" fmla="*/ 1767431 w 2399533"/>
                <a:gd name="connsiteY33" fmla="*/ 521638 h 2387259"/>
                <a:gd name="connsiteX34" fmla="*/ 1641625 w 2399533"/>
                <a:gd name="connsiteY34" fmla="*/ 696540 h 2387259"/>
                <a:gd name="connsiteX35" fmla="*/ 1466723 w 2399533"/>
                <a:gd name="connsiteY35" fmla="*/ 920537 h 2387259"/>
                <a:gd name="connsiteX36" fmla="*/ 1310231 w 2399533"/>
                <a:gd name="connsiteY36" fmla="*/ 1113850 h 2387259"/>
                <a:gd name="connsiteX37" fmla="*/ 1172151 w 2399533"/>
                <a:gd name="connsiteY37" fmla="*/ 1270341 h 2387259"/>
                <a:gd name="connsiteX38" fmla="*/ 1009523 w 2399533"/>
                <a:gd name="connsiteY38" fmla="*/ 1448311 h 2387259"/>
                <a:gd name="connsiteX39" fmla="*/ 862237 w 2399533"/>
                <a:gd name="connsiteY39" fmla="*/ 1598666 h 2387259"/>
                <a:gd name="connsiteX40" fmla="*/ 675061 w 2399533"/>
                <a:gd name="connsiteY40" fmla="*/ 1782773 h 2387259"/>
                <a:gd name="connsiteX41" fmla="*/ 509364 w 2399533"/>
                <a:gd name="connsiteY41" fmla="*/ 1926991 h 2387259"/>
                <a:gd name="connsiteX42" fmla="*/ 380489 w 2399533"/>
                <a:gd name="connsiteY42" fmla="*/ 2046660 h 2387259"/>
                <a:gd name="connsiteX43" fmla="*/ 196382 w 2399533"/>
                <a:gd name="connsiteY43" fmla="*/ 2197015 h 2387259"/>
                <a:gd name="connsiteX44" fmla="*/ 21480 w 2399533"/>
                <a:gd name="connsiteY44" fmla="*/ 2335095 h 2387259"/>
                <a:gd name="connsiteX45" fmla="*/ 3069 w 2399533"/>
                <a:gd name="connsiteY45" fmla="*/ 2359643 h 2387259"/>
                <a:gd name="connsiteX46" fmla="*/ 0 w 2399533"/>
                <a:gd name="connsiteY46" fmla="*/ 2378054 h 2387259"/>
                <a:gd name="connsiteX47" fmla="*/ 9206 w 2399533"/>
                <a:gd name="connsiteY47" fmla="*/ 2387259 h 2387259"/>
                <a:gd name="connsiteX48" fmla="*/ 30685 w 2399533"/>
                <a:gd name="connsiteY48" fmla="*/ 2387259 h 2387259"/>
                <a:gd name="connsiteX49" fmla="*/ 98191 w 2399533"/>
                <a:gd name="connsiteY49" fmla="*/ 2359643 h 2387259"/>
                <a:gd name="connsiteX50" fmla="*/ 257751 w 2399533"/>
                <a:gd name="connsiteY50" fmla="*/ 2264521 h 2387259"/>
                <a:gd name="connsiteX51" fmla="*/ 429584 w 2399533"/>
                <a:gd name="connsiteY51" fmla="*/ 2160193 h 2387259"/>
                <a:gd name="connsiteX52" fmla="*/ 656650 w 2399533"/>
                <a:gd name="connsiteY52" fmla="*/ 2006771 h 2387259"/>
                <a:gd name="connsiteX53" fmla="*/ 1012591 w 2399533"/>
                <a:gd name="connsiteY53" fmla="*/ 1727541 h 2387259"/>
                <a:gd name="connsiteX54" fmla="*/ 1166014 w 2399533"/>
                <a:gd name="connsiteY54" fmla="*/ 1592529 h 2387259"/>
                <a:gd name="connsiteX55" fmla="*/ 1371600 w 2399533"/>
                <a:gd name="connsiteY55" fmla="*/ 1399216 h 2387259"/>
                <a:gd name="connsiteX56" fmla="*/ 1555708 w 2399533"/>
                <a:gd name="connsiteY56" fmla="*/ 1212040 h 2387259"/>
                <a:gd name="connsiteX57" fmla="*/ 1755157 w 2399533"/>
                <a:gd name="connsiteY57" fmla="*/ 994180 h 2387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99533" h="2387259">
                  <a:moveTo>
                    <a:pt x="1755157" y="994180"/>
                  </a:moveTo>
                  <a:lnTo>
                    <a:pt x="1951539" y="770183"/>
                  </a:lnTo>
                  <a:lnTo>
                    <a:pt x="2129509" y="558459"/>
                  </a:lnTo>
                  <a:lnTo>
                    <a:pt x="2218494" y="444926"/>
                  </a:lnTo>
                  <a:lnTo>
                    <a:pt x="2267590" y="401968"/>
                  </a:lnTo>
                  <a:lnTo>
                    <a:pt x="2304411" y="398899"/>
                  </a:lnTo>
                  <a:lnTo>
                    <a:pt x="2341233" y="395831"/>
                  </a:lnTo>
                  <a:lnTo>
                    <a:pt x="2374986" y="383557"/>
                  </a:lnTo>
                  <a:lnTo>
                    <a:pt x="2393396" y="368215"/>
                  </a:lnTo>
                  <a:lnTo>
                    <a:pt x="2396465" y="352873"/>
                  </a:lnTo>
                  <a:lnTo>
                    <a:pt x="2399533" y="334462"/>
                  </a:lnTo>
                  <a:lnTo>
                    <a:pt x="2381123" y="279230"/>
                  </a:lnTo>
                  <a:lnTo>
                    <a:pt x="2378054" y="266956"/>
                  </a:lnTo>
                  <a:lnTo>
                    <a:pt x="2350438" y="242408"/>
                  </a:lnTo>
                  <a:lnTo>
                    <a:pt x="2292137" y="196381"/>
                  </a:lnTo>
                  <a:lnTo>
                    <a:pt x="2227700" y="147286"/>
                  </a:lnTo>
                  <a:lnTo>
                    <a:pt x="2163262" y="104328"/>
                  </a:lnTo>
                  <a:lnTo>
                    <a:pt x="2101893" y="67506"/>
                  </a:lnTo>
                  <a:lnTo>
                    <a:pt x="2019045" y="33753"/>
                  </a:lnTo>
                  <a:lnTo>
                    <a:pt x="1954607" y="12274"/>
                  </a:lnTo>
                  <a:lnTo>
                    <a:pt x="1850280" y="0"/>
                  </a:lnTo>
                  <a:lnTo>
                    <a:pt x="1822663" y="0"/>
                  </a:lnTo>
                  <a:lnTo>
                    <a:pt x="1807321" y="12274"/>
                  </a:lnTo>
                  <a:lnTo>
                    <a:pt x="1807321" y="27616"/>
                  </a:lnTo>
                  <a:lnTo>
                    <a:pt x="1819595" y="49095"/>
                  </a:lnTo>
                  <a:lnTo>
                    <a:pt x="1874827" y="92054"/>
                  </a:lnTo>
                  <a:lnTo>
                    <a:pt x="1905512" y="122738"/>
                  </a:lnTo>
                  <a:lnTo>
                    <a:pt x="1920854" y="150354"/>
                  </a:lnTo>
                  <a:lnTo>
                    <a:pt x="1926991" y="165697"/>
                  </a:lnTo>
                  <a:lnTo>
                    <a:pt x="1930059" y="184107"/>
                  </a:lnTo>
                  <a:lnTo>
                    <a:pt x="1930059" y="211724"/>
                  </a:lnTo>
                  <a:lnTo>
                    <a:pt x="1911649" y="273093"/>
                  </a:lnTo>
                  <a:lnTo>
                    <a:pt x="1868690" y="355941"/>
                  </a:lnTo>
                  <a:lnTo>
                    <a:pt x="1767431" y="521638"/>
                  </a:lnTo>
                  <a:lnTo>
                    <a:pt x="1641625" y="696540"/>
                  </a:lnTo>
                  <a:lnTo>
                    <a:pt x="1466723" y="920537"/>
                  </a:lnTo>
                  <a:lnTo>
                    <a:pt x="1310231" y="1113850"/>
                  </a:lnTo>
                  <a:lnTo>
                    <a:pt x="1172151" y="1270341"/>
                  </a:lnTo>
                  <a:lnTo>
                    <a:pt x="1009523" y="1448311"/>
                  </a:lnTo>
                  <a:lnTo>
                    <a:pt x="862237" y="1598666"/>
                  </a:lnTo>
                  <a:lnTo>
                    <a:pt x="675061" y="1782773"/>
                  </a:lnTo>
                  <a:lnTo>
                    <a:pt x="509364" y="1926991"/>
                  </a:lnTo>
                  <a:lnTo>
                    <a:pt x="380489" y="2046660"/>
                  </a:lnTo>
                  <a:lnTo>
                    <a:pt x="196382" y="2197015"/>
                  </a:lnTo>
                  <a:lnTo>
                    <a:pt x="21480" y="2335095"/>
                  </a:lnTo>
                  <a:lnTo>
                    <a:pt x="3069" y="2359643"/>
                  </a:lnTo>
                  <a:lnTo>
                    <a:pt x="0" y="2378054"/>
                  </a:lnTo>
                  <a:lnTo>
                    <a:pt x="9206" y="2387259"/>
                  </a:lnTo>
                  <a:lnTo>
                    <a:pt x="30685" y="2387259"/>
                  </a:lnTo>
                  <a:lnTo>
                    <a:pt x="98191" y="2359643"/>
                  </a:lnTo>
                  <a:lnTo>
                    <a:pt x="257751" y="2264521"/>
                  </a:lnTo>
                  <a:lnTo>
                    <a:pt x="429584" y="2160193"/>
                  </a:lnTo>
                  <a:lnTo>
                    <a:pt x="656650" y="2006771"/>
                  </a:lnTo>
                  <a:lnTo>
                    <a:pt x="1012591" y="1727541"/>
                  </a:lnTo>
                  <a:lnTo>
                    <a:pt x="1166014" y="1592529"/>
                  </a:lnTo>
                  <a:lnTo>
                    <a:pt x="1371600" y="1399216"/>
                  </a:lnTo>
                  <a:lnTo>
                    <a:pt x="1555708" y="1212040"/>
                  </a:lnTo>
                  <a:lnTo>
                    <a:pt x="1755157" y="99418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57">
              <a:extLst>
                <a:ext uri="{FF2B5EF4-FFF2-40B4-BE49-F238E27FC236}">
                  <a16:creationId xmlns:a16="http://schemas.microsoft.com/office/drawing/2014/main" id="{5440D5A7-C211-4449-9088-C0AB3B6C0934}"/>
                </a:ext>
              </a:extLst>
            </p:cNvPr>
            <p:cNvSpPr/>
            <p:nvPr/>
          </p:nvSpPr>
          <p:spPr>
            <a:xfrm>
              <a:off x="5043488" y="2811464"/>
              <a:ext cx="1797050" cy="396875"/>
            </a:xfrm>
            <a:custGeom>
              <a:avLst/>
              <a:gdLst>
                <a:gd name="connsiteX0" fmla="*/ 771525 w 1797843"/>
                <a:gd name="connsiteY0" fmla="*/ 138113 h 395288"/>
                <a:gd name="connsiteX1" fmla="*/ 1042987 w 1797843"/>
                <a:gd name="connsiteY1" fmla="*/ 90488 h 395288"/>
                <a:gd name="connsiteX2" fmla="*/ 1188243 w 1797843"/>
                <a:gd name="connsiteY2" fmla="*/ 66675 h 395288"/>
                <a:gd name="connsiteX3" fmla="*/ 1238250 w 1797843"/>
                <a:gd name="connsiteY3" fmla="*/ 57150 h 395288"/>
                <a:gd name="connsiteX4" fmla="*/ 1281112 w 1797843"/>
                <a:gd name="connsiteY4" fmla="*/ 42863 h 395288"/>
                <a:gd name="connsiteX5" fmla="*/ 1323975 w 1797843"/>
                <a:gd name="connsiteY5" fmla="*/ 21432 h 395288"/>
                <a:gd name="connsiteX6" fmla="*/ 1352550 w 1797843"/>
                <a:gd name="connsiteY6" fmla="*/ 2382 h 395288"/>
                <a:gd name="connsiteX7" fmla="*/ 1364456 w 1797843"/>
                <a:gd name="connsiteY7" fmla="*/ 0 h 395288"/>
                <a:gd name="connsiteX8" fmla="*/ 1419225 w 1797843"/>
                <a:gd name="connsiteY8" fmla="*/ 2382 h 395288"/>
                <a:gd name="connsiteX9" fmla="*/ 1483518 w 1797843"/>
                <a:gd name="connsiteY9" fmla="*/ 14288 h 395288"/>
                <a:gd name="connsiteX10" fmla="*/ 1552575 w 1797843"/>
                <a:gd name="connsiteY10" fmla="*/ 30957 h 395288"/>
                <a:gd name="connsiteX11" fmla="*/ 1654968 w 1797843"/>
                <a:gd name="connsiteY11" fmla="*/ 57150 h 395288"/>
                <a:gd name="connsiteX12" fmla="*/ 1704975 w 1797843"/>
                <a:gd name="connsiteY12" fmla="*/ 71438 h 395288"/>
                <a:gd name="connsiteX13" fmla="*/ 1747837 w 1797843"/>
                <a:gd name="connsiteY13" fmla="*/ 85725 h 395288"/>
                <a:gd name="connsiteX14" fmla="*/ 1766887 w 1797843"/>
                <a:gd name="connsiteY14" fmla="*/ 97632 h 395288"/>
                <a:gd name="connsiteX15" fmla="*/ 1776412 w 1797843"/>
                <a:gd name="connsiteY15" fmla="*/ 107157 h 395288"/>
                <a:gd name="connsiteX16" fmla="*/ 1788318 w 1797843"/>
                <a:gd name="connsiteY16" fmla="*/ 121444 h 395288"/>
                <a:gd name="connsiteX17" fmla="*/ 1797843 w 1797843"/>
                <a:gd name="connsiteY17" fmla="*/ 147638 h 395288"/>
                <a:gd name="connsiteX18" fmla="*/ 1797843 w 1797843"/>
                <a:gd name="connsiteY18" fmla="*/ 166688 h 395288"/>
                <a:gd name="connsiteX19" fmla="*/ 1781175 w 1797843"/>
                <a:gd name="connsiteY19" fmla="*/ 195263 h 395288"/>
                <a:gd name="connsiteX20" fmla="*/ 1757362 w 1797843"/>
                <a:gd name="connsiteY20" fmla="*/ 216694 h 395288"/>
                <a:gd name="connsiteX21" fmla="*/ 1716881 w 1797843"/>
                <a:gd name="connsiteY21" fmla="*/ 233363 h 395288"/>
                <a:gd name="connsiteX22" fmla="*/ 1674018 w 1797843"/>
                <a:gd name="connsiteY22" fmla="*/ 242888 h 395288"/>
                <a:gd name="connsiteX23" fmla="*/ 1616868 w 1797843"/>
                <a:gd name="connsiteY23" fmla="*/ 242888 h 395288"/>
                <a:gd name="connsiteX24" fmla="*/ 1516856 w 1797843"/>
                <a:gd name="connsiteY24" fmla="*/ 238125 h 395288"/>
                <a:gd name="connsiteX25" fmla="*/ 1452562 w 1797843"/>
                <a:gd name="connsiteY25" fmla="*/ 240507 h 395288"/>
                <a:gd name="connsiteX26" fmla="*/ 1266825 w 1797843"/>
                <a:gd name="connsiteY26" fmla="*/ 257175 h 395288"/>
                <a:gd name="connsiteX27" fmla="*/ 1050131 w 1797843"/>
                <a:gd name="connsiteY27" fmla="*/ 285750 h 395288"/>
                <a:gd name="connsiteX28" fmla="*/ 909637 w 1797843"/>
                <a:gd name="connsiteY28" fmla="*/ 307182 h 395288"/>
                <a:gd name="connsiteX29" fmla="*/ 619125 w 1797843"/>
                <a:gd name="connsiteY29" fmla="*/ 354807 h 395288"/>
                <a:gd name="connsiteX30" fmla="*/ 450056 w 1797843"/>
                <a:gd name="connsiteY30" fmla="*/ 373857 h 395288"/>
                <a:gd name="connsiteX31" fmla="*/ 373856 w 1797843"/>
                <a:gd name="connsiteY31" fmla="*/ 385763 h 395288"/>
                <a:gd name="connsiteX32" fmla="*/ 314325 w 1797843"/>
                <a:gd name="connsiteY32" fmla="*/ 395288 h 395288"/>
                <a:gd name="connsiteX33" fmla="*/ 297656 w 1797843"/>
                <a:gd name="connsiteY33" fmla="*/ 395288 h 395288"/>
                <a:gd name="connsiteX34" fmla="*/ 259556 w 1797843"/>
                <a:gd name="connsiteY34" fmla="*/ 376238 h 395288"/>
                <a:gd name="connsiteX35" fmla="*/ 185737 w 1797843"/>
                <a:gd name="connsiteY35" fmla="*/ 316707 h 395288"/>
                <a:gd name="connsiteX36" fmla="*/ 97631 w 1797843"/>
                <a:gd name="connsiteY36" fmla="*/ 219075 h 395288"/>
                <a:gd name="connsiteX37" fmla="*/ 28575 w 1797843"/>
                <a:gd name="connsiteY37" fmla="*/ 142875 h 395288"/>
                <a:gd name="connsiteX38" fmla="*/ 7143 w 1797843"/>
                <a:gd name="connsiteY38" fmla="*/ 109538 h 395288"/>
                <a:gd name="connsiteX39" fmla="*/ 0 w 1797843"/>
                <a:gd name="connsiteY39" fmla="*/ 80963 h 395288"/>
                <a:gd name="connsiteX40" fmla="*/ 9525 w 1797843"/>
                <a:gd name="connsiteY40" fmla="*/ 66675 h 395288"/>
                <a:gd name="connsiteX41" fmla="*/ 28575 w 1797843"/>
                <a:gd name="connsiteY41" fmla="*/ 66675 h 395288"/>
                <a:gd name="connsiteX42" fmla="*/ 66675 w 1797843"/>
                <a:gd name="connsiteY42" fmla="*/ 83344 h 395288"/>
                <a:gd name="connsiteX43" fmla="*/ 92868 w 1797843"/>
                <a:gd name="connsiteY43" fmla="*/ 107157 h 395288"/>
                <a:gd name="connsiteX44" fmla="*/ 142875 w 1797843"/>
                <a:gd name="connsiteY44" fmla="*/ 142875 h 395288"/>
                <a:gd name="connsiteX45" fmla="*/ 180975 w 1797843"/>
                <a:gd name="connsiteY45" fmla="*/ 161925 h 395288"/>
                <a:gd name="connsiteX46" fmla="*/ 211931 w 1797843"/>
                <a:gd name="connsiteY46" fmla="*/ 176213 h 395288"/>
                <a:gd name="connsiteX47" fmla="*/ 250031 w 1797843"/>
                <a:gd name="connsiteY47" fmla="*/ 190500 h 395288"/>
                <a:gd name="connsiteX48" fmla="*/ 288131 w 1797843"/>
                <a:gd name="connsiteY48" fmla="*/ 200025 h 395288"/>
                <a:gd name="connsiteX49" fmla="*/ 340518 w 1797843"/>
                <a:gd name="connsiteY49" fmla="*/ 204788 h 395288"/>
                <a:gd name="connsiteX50" fmla="*/ 407193 w 1797843"/>
                <a:gd name="connsiteY50" fmla="*/ 197644 h 395288"/>
                <a:gd name="connsiteX51" fmla="*/ 583406 w 1797843"/>
                <a:gd name="connsiteY51" fmla="*/ 171450 h 395288"/>
                <a:gd name="connsiteX52" fmla="*/ 771525 w 1797843"/>
                <a:gd name="connsiteY52" fmla="*/ 138113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797843" h="395288">
                  <a:moveTo>
                    <a:pt x="771525" y="138113"/>
                  </a:moveTo>
                  <a:lnTo>
                    <a:pt x="1042987" y="90488"/>
                  </a:lnTo>
                  <a:lnTo>
                    <a:pt x="1188243" y="66675"/>
                  </a:lnTo>
                  <a:lnTo>
                    <a:pt x="1238250" y="57150"/>
                  </a:lnTo>
                  <a:lnTo>
                    <a:pt x="1281112" y="42863"/>
                  </a:lnTo>
                  <a:lnTo>
                    <a:pt x="1323975" y="21432"/>
                  </a:lnTo>
                  <a:lnTo>
                    <a:pt x="1352550" y="2382"/>
                  </a:lnTo>
                  <a:lnTo>
                    <a:pt x="1364456" y="0"/>
                  </a:lnTo>
                  <a:lnTo>
                    <a:pt x="1419225" y="2382"/>
                  </a:lnTo>
                  <a:lnTo>
                    <a:pt x="1483518" y="14288"/>
                  </a:lnTo>
                  <a:lnTo>
                    <a:pt x="1552575" y="30957"/>
                  </a:lnTo>
                  <a:lnTo>
                    <a:pt x="1654968" y="57150"/>
                  </a:lnTo>
                  <a:lnTo>
                    <a:pt x="1704975" y="71438"/>
                  </a:lnTo>
                  <a:lnTo>
                    <a:pt x="1747837" y="85725"/>
                  </a:lnTo>
                  <a:lnTo>
                    <a:pt x="1766887" y="97632"/>
                  </a:lnTo>
                  <a:lnTo>
                    <a:pt x="1776412" y="107157"/>
                  </a:lnTo>
                  <a:lnTo>
                    <a:pt x="1788318" y="121444"/>
                  </a:lnTo>
                  <a:lnTo>
                    <a:pt x="1797843" y="147638"/>
                  </a:lnTo>
                  <a:lnTo>
                    <a:pt x="1797843" y="166688"/>
                  </a:lnTo>
                  <a:lnTo>
                    <a:pt x="1781175" y="195263"/>
                  </a:lnTo>
                  <a:lnTo>
                    <a:pt x="1757362" y="216694"/>
                  </a:lnTo>
                  <a:lnTo>
                    <a:pt x="1716881" y="233363"/>
                  </a:lnTo>
                  <a:lnTo>
                    <a:pt x="1674018" y="242888"/>
                  </a:lnTo>
                  <a:lnTo>
                    <a:pt x="1616868" y="242888"/>
                  </a:lnTo>
                  <a:lnTo>
                    <a:pt x="1516856" y="238125"/>
                  </a:lnTo>
                  <a:lnTo>
                    <a:pt x="1452562" y="240507"/>
                  </a:lnTo>
                  <a:lnTo>
                    <a:pt x="1266825" y="257175"/>
                  </a:lnTo>
                  <a:lnTo>
                    <a:pt x="1050131" y="285750"/>
                  </a:lnTo>
                  <a:lnTo>
                    <a:pt x="909637" y="307182"/>
                  </a:lnTo>
                  <a:lnTo>
                    <a:pt x="619125" y="354807"/>
                  </a:lnTo>
                  <a:lnTo>
                    <a:pt x="450056" y="373857"/>
                  </a:lnTo>
                  <a:lnTo>
                    <a:pt x="373856" y="385763"/>
                  </a:lnTo>
                  <a:lnTo>
                    <a:pt x="314325" y="395288"/>
                  </a:lnTo>
                  <a:lnTo>
                    <a:pt x="297656" y="395288"/>
                  </a:lnTo>
                  <a:lnTo>
                    <a:pt x="259556" y="376238"/>
                  </a:lnTo>
                  <a:lnTo>
                    <a:pt x="185737" y="316707"/>
                  </a:lnTo>
                  <a:lnTo>
                    <a:pt x="97631" y="219075"/>
                  </a:lnTo>
                  <a:lnTo>
                    <a:pt x="28575" y="142875"/>
                  </a:lnTo>
                  <a:lnTo>
                    <a:pt x="7143" y="109538"/>
                  </a:lnTo>
                  <a:lnTo>
                    <a:pt x="0" y="80963"/>
                  </a:lnTo>
                  <a:lnTo>
                    <a:pt x="9525" y="66675"/>
                  </a:lnTo>
                  <a:lnTo>
                    <a:pt x="28575" y="66675"/>
                  </a:lnTo>
                  <a:lnTo>
                    <a:pt x="66675" y="83344"/>
                  </a:lnTo>
                  <a:lnTo>
                    <a:pt x="92868" y="107157"/>
                  </a:lnTo>
                  <a:lnTo>
                    <a:pt x="142875" y="142875"/>
                  </a:lnTo>
                  <a:lnTo>
                    <a:pt x="180975" y="161925"/>
                  </a:lnTo>
                  <a:lnTo>
                    <a:pt x="211931" y="176213"/>
                  </a:lnTo>
                  <a:lnTo>
                    <a:pt x="250031" y="190500"/>
                  </a:lnTo>
                  <a:lnTo>
                    <a:pt x="288131" y="200025"/>
                  </a:lnTo>
                  <a:lnTo>
                    <a:pt x="340518" y="204788"/>
                  </a:lnTo>
                  <a:lnTo>
                    <a:pt x="407193" y="197644"/>
                  </a:lnTo>
                  <a:lnTo>
                    <a:pt x="583406" y="171450"/>
                  </a:lnTo>
                  <a:lnTo>
                    <a:pt x="771525" y="1381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59">
              <a:extLst>
                <a:ext uri="{FF2B5EF4-FFF2-40B4-BE49-F238E27FC236}">
                  <a16:creationId xmlns:a16="http://schemas.microsoft.com/office/drawing/2014/main" id="{982EB1EA-EC25-4A51-9B99-0F1B2FAAE4FD}"/>
                </a:ext>
              </a:extLst>
            </p:cNvPr>
            <p:cNvSpPr/>
            <p:nvPr/>
          </p:nvSpPr>
          <p:spPr>
            <a:xfrm>
              <a:off x="6700838" y="4530726"/>
              <a:ext cx="1111250" cy="1171575"/>
            </a:xfrm>
            <a:custGeom>
              <a:avLst/>
              <a:gdLst>
                <a:gd name="connsiteX0" fmla="*/ 422427 w 1110159"/>
                <a:gd name="connsiteY0" fmla="*/ 502276 h 1171977"/>
                <a:gd name="connsiteX1" fmla="*/ 309093 w 1110159"/>
                <a:gd name="connsiteY1" fmla="*/ 373487 h 1171977"/>
                <a:gd name="connsiteX2" fmla="*/ 213789 w 1110159"/>
                <a:gd name="connsiteY2" fmla="*/ 267880 h 1171977"/>
                <a:gd name="connsiteX3" fmla="*/ 108182 w 1110159"/>
                <a:gd name="connsiteY3" fmla="*/ 162273 h 1171977"/>
                <a:gd name="connsiteX4" fmla="*/ 23182 w 1110159"/>
                <a:gd name="connsiteY4" fmla="*/ 69546 h 1171977"/>
                <a:gd name="connsiteX5" fmla="*/ 2575 w 1110159"/>
                <a:gd name="connsiteY5" fmla="*/ 38636 h 1171977"/>
                <a:gd name="connsiteX6" fmla="*/ 0 w 1110159"/>
                <a:gd name="connsiteY6" fmla="*/ 15454 h 1171977"/>
                <a:gd name="connsiteX7" fmla="*/ 5151 w 1110159"/>
                <a:gd name="connsiteY7" fmla="*/ 5151 h 1171977"/>
                <a:gd name="connsiteX8" fmla="*/ 18030 w 1110159"/>
                <a:gd name="connsiteY8" fmla="*/ 0 h 1171977"/>
                <a:gd name="connsiteX9" fmla="*/ 43788 w 1110159"/>
                <a:gd name="connsiteY9" fmla="*/ 7727 h 1171977"/>
                <a:gd name="connsiteX10" fmla="*/ 82424 w 1110159"/>
                <a:gd name="connsiteY10" fmla="*/ 28333 h 1171977"/>
                <a:gd name="connsiteX11" fmla="*/ 198334 w 1110159"/>
                <a:gd name="connsiteY11" fmla="*/ 97879 h 1171977"/>
                <a:gd name="connsiteX12" fmla="*/ 342578 w 1110159"/>
                <a:gd name="connsiteY12" fmla="*/ 180304 h 1171977"/>
                <a:gd name="connsiteX13" fmla="*/ 468791 w 1110159"/>
                <a:gd name="connsiteY13" fmla="*/ 255001 h 1171977"/>
                <a:gd name="connsiteX14" fmla="*/ 571822 w 1110159"/>
                <a:gd name="connsiteY14" fmla="*/ 314244 h 1171977"/>
                <a:gd name="connsiteX15" fmla="*/ 685156 w 1110159"/>
                <a:gd name="connsiteY15" fmla="*/ 381214 h 1171977"/>
                <a:gd name="connsiteX16" fmla="*/ 795914 w 1110159"/>
                <a:gd name="connsiteY16" fmla="*/ 443033 h 1171977"/>
                <a:gd name="connsiteX17" fmla="*/ 855157 w 1110159"/>
                <a:gd name="connsiteY17" fmla="*/ 476518 h 1171977"/>
                <a:gd name="connsiteX18" fmla="*/ 893793 w 1110159"/>
                <a:gd name="connsiteY18" fmla="*/ 497124 h 1171977"/>
                <a:gd name="connsiteX19" fmla="*/ 914400 w 1110159"/>
                <a:gd name="connsiteY19" fmla="*/ 512579 h 1171977"/>
                <a:gd name="connsiteX20" fmla="*/ 942733 w 1110159"/>
                <a:gd name="connsiteY20" fmla="*/ 543488 h 1171977"/>
                <a:gd name="connsiteX21" fmla="*/ 971067 w 1110159"/>
                <a:gd name="connsiteY21" fmla="*/ 579549 h 1171977"/>
                <a:gd name="connsiteX22" fmla="*/ 1001976 w 1110159"/>
                <a:gd name="connsiteY22" fmla="*/ 631064 h 1171977"/>
                <a:gd name="connsiteX23" fmla="*/ 1030310 w 1110159"/>
                <a:gd name="connsiteY23" fmla="*/ 690307 h 1171977"/>
                <a:gd name="connsiteX24" fmla="*/ 1045764 w 1110159"/>
                <a:gd name="connsiteY24" fmla="*/ 734095 h 1171977"/>
                <a:gd name="connsiteX25" fmla="*/ 1066370 w 1110159"/>
                <a:gd name="connsiteY25" fmla="*/ 798490 h 1171977"/>
                <a:gd name="connsiteX26" fmla="*/ 1089552 w 1110159"/>
                <a:gd name="connsiteY26" fmla="*/ 880915 h 1171977"/>
                <a:gd name="connsiteX27" fmla="*/ 1105007 w 1110159"/>
                <a:gd name="connsiteY27" fmla="*/ 953036 h 1171977"/>
                <a:gd name="connsiteX28" fmla="*/ 1110159 w 1110159"/>
                <a:gd name="connsiteY28" fmla="*/ 1014855 h 1171977"/>
                <a:gd name="connsiteX29" fmla="*/ 1110159 w 1110159"/>
                <a:gd name="connsiteY29" fmla="*/ 1056067 h 1171977"/>
                <a:gd name="connsiteX30" fmla="*/ 1105007 w 1110159"/>
                <a:gd name="connsiteY30" fmla="*/ 1092128 h 1171977"/>
                <a:gd name="connsiteX31" fmla="*/ 1086977 w 1110159"/>
                <a:gd name="connsiteY31" fmla="*/ 1128189 h 1171977"/>
                <a:gd name="connsiteX32" fmla="*/ 1056067 w 1110159"/>
                <a:gd name="connsiteY32" fmla="*/ 1153947 h 1171977"/>
                <a:gd name="connsiteX33" fmla="*/ 1020006 w 1110159"/>
                <a:gd name="connsiteY33" fmla="*/ 1171977 h 1171977"/>
                <a:gd name="connsiteX34" fmla="*/ 991673 w 1110159"/>
                <a:gd name="connsiteY34" fmla="*/ 1171977 h 1171977"/>
                <a:gd name="connsiteX35" fmla="*/ 950461 w 1110159"/>
                <a:gd name="connsiteY35" fmla="*/ 1161674 h 1171977"/>
                <a:gd name="connsiteX36" fmla="*/ 906672 w 1110159"/>
                <a:gd name="connsiteY36" fmla="*/ 1141068 h 1171977"/>
                <a:gd name="connsiteX37" fmla="*/ 870612 w 1110159"/>
                <a:gd name="connsiteY37" fmla="*/ 1107583 h 1171977"/>
                <a:gd name="connsiteX38" fmla="*/ 808793 w 1110159"/>
                <a:gd name="connsiteY38" fmla="*/ 1030309 h 1171977"/>
                <a:gd name="connsiteX39" fmla="*/ 726368 w 1110159"/>
                <a:gd name="connsiteY39" fmla="*/ 901521 h 1171977"/>
                <a:gd name="connsiteX40" fmla="*/ 682580 w 1110159"/>
                <a:gd name="connsiteY40" fmla="*/ 826823 h 1171977"/>
                <a:gd name="connsiteX41" fmla="*/ 558943 w 1110159"/>
                <a:gd name="connsiteY41" fmla="*/ 669701 h 1171977"/>
                <a:gd name="connsiteX42" fmla="*/ 422427 w 1110159"/>
                <a:gd name="connsiteY42" fmla="*/ 502276 h 1171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10159" h="1171977">
                  <a:moveTo>
                    <a:pt x="422427" y="502276"/>
                  </a:moveTo>
                  <a:lnTo>
                    <a:pt x="309093" y="373487"/>
                  </a:lnTo>
                  <a:lnTo>
                    <a:pt x="213789" y="267880"/>
                  </a:lnTo>
                  <a:lnTo>
                    <a:pt x="108182" y="162273"/>
                  </a:lnTo>
                  <a:lnTo>
                    <a:pt x="23182" y="69546"/>
                  </a:lnTo>
                  <a:lnTo>
                    <a:pt x="2575" y="38636"/>
                  </a:lnTo>
                  <a:lnTo>
                    <a:pt x="0" y="15454"/>
                  </a:lnTo>
                  <a:lnTo>
                    <a:pt x="5151" y="5151"/>
                  </a:lnTo>
                  <a:lnTo>
                    <a:pt x="18030" y="0"/>
                  </a:lnTo>
                  <a:lnTo>
                    <a:pt x="43788" y="7727"/>
                  </a:lnTo>
                  <a:lnTo>
                    <a:pt x="82424" y="28333"/>
                  </a:lnTo>
                  <a:lnTo>
                    <a:pt x="198334" y="97879"/>
                  </a:lnTo>
                  <a:lnTo>
                    <a:pt x="342578" y="180304"/>
                  </a:lnTo>
                  <a:lnTo>
                    <a:pt x="468791" y="255001"/>
                  </a:lnTo>
                  <a:lnTo>
                    <a:pt x="571822" y="314244"/>
                  </a:lnTo>
                  <a:lnTo>
                    <a:pt x="685156" y="381214"/>
                  </a:lnTo>
                  <a:lnTo>
                    <a:pt x="795914" y="443033"/>
                  </a:lnTo>
                  <a:lnTo>
                    <a:pt x="855157" y="476518"/>
                  </a:lnTo>
                  <a:lnTo>
                    <a:pt x="893793" y="497124"/>
                  </a:lnTo>
                  <a:lnTo>
                    <a:pt x="914400" y="512579"/>
                  </a:lnTo>
                  <a:lnTo>
                    <a:pt x="942733" y="543488"/>
                  </a:lnTo>
                  <a:lnTo>
                    <a:pt x="971067" y="579549"/>
                  </a:lnTo>
                  <a:lnTo>
                    <a:pt x="1001976" y="631064"/>
                  </a:lnTo>
                  <a:lnTo>
                    <a:pt x="1030310" y="690307"/>
                  </a:lnTo>
                  <a:lnTo>
                    <a:pt x="1045764" y="734095"/>
                  </a:lnTo>
                  <a:lnTo>
                    <a:pt x="1066370" y="798490"/>
                  </a:lnTo>
                  <a:lnTo>
                    <a:pt x="1089552" y="880915"/>
                  </a:lnTo>
                  <a:lnTo>
                    <a:pt x="1105007" y="953036"/>
                  </a:lnTo>
                  <a:lnTo>
                    <a:pt x="1110159" y="1014855"/>
                  </a:lnTo>
                  <a:lnTo>
                    <a:pt x="1110159" y="1056067"/>
                  </a:lnTo>
                  <a:lnTo>
                    <a:pt x="1105007" y="1092128"/>
                  </a:lnTo>
                  <a:lnTo>
                    <a:pt x="1086977" y="1128189"/>
                  </a:lnTo>
                  <a:lnTo>
                    <a:pt x="1056067" y="1153947"/>
                  </a:lnTo>
                  <a:lnTo>
                    <a:pt x="1020006" y="1171977"/>
                  </a:lnTo>
                  <a:lnTo>
                    <a:pt x="991673" y="1171977"/>
                  </a:lnTo>
                  <a:lnTo>
                    <a:pt x="950461" y="1161674"/>
                  </a:lnTo>
                  <a:lnTo>
                    <a:pt x="906672" y="1141068"/>
                  </a:lnTo>
                  <a:lnTo>
                    <a:pt x="870612" y="1107583"/>
                  </a:lnTo>
                  <a:lnTo>
                    <a:pt x="808793" y="1030309"/>
                  </a:lnTo>
                  <a:lnTo>
                    <a:pt x="726368" y="901521"/>
                  </a:lnTo>
                  <a:lnTo>
                    <a:pt x="682580" y="826823"/>
                  </a:lnTo>
                  <a:lnTo>
                    <a:pt x="558943" y="669701"/>
                  </a:lnTo>
                  <a:lnTo>
                    <a:pt x="422427" y="502276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66">
              <a:extLst>
                <a:ext uri="{FF2B5EF4-FFF2-40B4-BE49-F238E27FC236}">
                  <a16:creationId xmlns:a16="http://schemas.microsoft.com/office/drawing/2014/main" id="{D6ABA3F1-1AFF-480A-9C52-E3E5F57D80CD}"/>
                </a:ext>
              </a:extLst>
            </p:cNvPr>
            <p:cNvSpPr/>
            <p:nvPr/>
          </p:nvSpPr>
          <p:spPr>
            <a:xfrm>
              <a:off x="3910013" y="4567238"/>
              <a:ext cx="1262062" cy="1217612"/>
            </a:xfrm>
            <a:custGeom>
              <a:avLst/>
              <a:gdLst>
                <a:gd name="connsiteX0" fmla="*/ 690308 w 1262130"/>
                <a:gd name="connsiteY0" fmla="*/ 793339 h 1218342"/>
                <a:gd name="connsiteX1" fmla="*/ 553792 w 1262130"/>
                <a:gd name="connsiteY1" fmla="*/ 886067 h 1218342"/>
                <a:gd name="connsiteX2" fmla="*/ 430154 w 1262130"/>
                <a:gd name="connsiteY2" fmla="*/ 968492 h 1218342"/>
                <a:gd name="connsiteX3" fmla="*/ 306517 w 1262130"/>
                <a:gd name="connsiteY3" fmla="*/ 1048341 h 1218342"/>
                <a:gd name="connsiteX4" fmla="*/ 172577 w 1262130"/>
                <a:gd name="connsiteY4" fmla="*/ 1135917 h 1218342"/>
                <a:gd name="connsiteX5" fmla="*/ 69546 w 1262130"/>
                <a:gd name="connsiteY5" fmla="*/ 1200311 h 1218342"/>
                <a:gd name="connsiteX6" fmla="*/ 36061 w 1262130"/>
                <a:gd name="connsiteY6" fmla="*/ 1215766 h 1218342"/>
                <a:gd name="connsiteX7" fmla="*/ 18030 w 1262130"/>
                <a:gd name="connsiteY7" fmla="*/ 1218342 h 1218342"/>
                <a:gd name="connsiteX8" fmla="*/ 2576 w 1262130"/>
                <a:gd name="connsiteY8" fmla="*/ 1218342 h 1218342"/>
                <a:gd name="connsiteX9" fmla="*/ 0 w 1262130"/>
                <a:gd name="connsiteY9" fmla="*/ 1205463 h 1218342"/>
                <a:gd name="connsiteX10" fmla="*/ 5152 w 1262130"/>
                <a:gd name="connsiteY10" fmla="*/ 1179705 h 1218342"/>
                <a:gd name="connsiteX11" fmla="*/ 12879 w 1262130"/>
                <a:gd name="connsiteY11" fmla="*/ 1159099 h 1218342"/>
                <a:gd name="connsiteX12" fmla="*/ 87576 w 1262130"/>
                <a:gd name="connsiteY12" fmla="*/ 1097280 h 1218342"/>
                <a:gd name="connsiteX13" fmla="*/ 213789 w 1262130"/>
                <a:gd name="connsiteY13" fmla="*/ 986522 h 1218342"/>
                <a:gd name="connsiteX14" fmla="*/ 327123 w 1262130"/>
                <a:gd name="connsiteY14" fmla="*/ 880915 h 1218342"/>
                <a:gd name="connsiteX15" fmla="*/ 427579 w 1262130"/>
                <a:gd name="connsiteY15" fmla="*/ 783036 h 1218342"/>
                <a:gd name="connsiteX16" fmla="*/ 533185 w 1262130"/>
                <a:gd name="connsiteY16" fmla="*/ 669702 h 1218342"/>
                <a:gd name="connsiteX17" fmla="*/ 625913 w 1262130"/>
                <a:gd name="connsiteY17" fmla="*/ 569247 h 1218342"/>
                <a:gd name="connsiteX18" fmla="*/ 703186 w 1262130"/>
                <a:gd name="connsiteY18" fmla="*/ 481670 h 1218342"/>
                <a:gd name="connsiteX19" fmla="*/ 754702 w 1262130"/>
                <a:gd name="connsiteY19" fmla="*/ 419852 h 1218342"/>
                <a:gd name="connsiteX20" fmla="*/ 793339 w 1262130"/>
                <a:gd name="connsiteY20" fmla="*/ 373488 h 1218342"/>
                <a:gd name="connsiteX21" fmla="*/ 824248 w 1262130"/>
                <a:gd name="connsiteY21" fmla="*/ 327124 h 1218342"/>
                <a:gd name="connsiteX22" fmla="*/ 844854 w 1262130"/>
                <a:gd name="connsiteY22" fmla="*/ 291063 h 1218342"/>
                <a:gd name="connsiteX23" fmla="*/ 855157 w 1262130"/>
                <a:gd name="connsiteY23" fmla="*/ 257578 h 1218342"/>
                <a:gd name="connsiteX24" fmla="*/ 857733 w 1262130"/>
                <a:gd name="connsiteY24" fmla="*/ 234396 h 1218342"/>
                <a:gd name="connsiteX25" fmla="*/ 857733 w 1262130"/>
                <a:gd name="connsiteY25" fmla="*/ 203487 h 1218342"/>
                <a:gd name="connsiteX26" fmla="*/ 850006 w 1262130"/>
                <a:gd name="connsiteY26" fmla="*/ 170002 h 1218342"/>
                <a:gd name="connsiteX27" fmla="*/ 834551 w 1262130"/>
                <a:gd name="connsiteY27" fmla="*/ 136517 h 1218342"/>
                <a:gd name="connsiteX28" fmla="*/ 806217 w 1262130"/>
                <a:gd name="connsiteY28" fmla="*/ 95304 h 1218342"/>
                <a:gd name="connsiteX29" fmla="*/ 777884 w 1262130"/>
                <a:gd name="connsiteY29" fmla="*/ 69546 h 1218342"/>
                <a:gd name="connsiteX30" fmla="*/ 754702 w 1262130"/>
                <a:gd name="connsiteY30" fmla="*/ 48940 h 1218342"/>
                <a:gd name="connsiteX31" fmla="*/ 739247 w 1262130"/>
                <a:gd name="connsiteY31" fmla="*/ 28334 h 1218342"/>
                <a:gd name="connsiteX32" fmla="*/ 736672 w 1262130"/>
                <a:gd name="connsiteY32" fmla="*/ 15455 h 1218342"/>
                <a:gd name="connsiteX33" fmla="*/ 741823 w 1262130"/>
                <a:gd name="connsiteY33" fmla="*/ 7728 h 1218342"/>
                <a:gd name="connsiteX34" fmla="*/ 752126 w 1262130"/>
                <a:gd name="connsiteY34" fmla="*/ 2576 h 1218342"/>
                <a:gd name="connsiteX35" fmla="*/ 770157 w 1262130"/>
                <a:gd name="connsiteY35" fmla="*/ 0 h 1218342"/>
                <a:gd name="connsiteX36" fmla="*/ 813945 w 1262130"/>
                <a:gd name="connsiteY36" fmla="*/ 7728 h 1218342"/>
                <a:gd name="connsiteX37" fmla="*/ 865460 w 1262130"/>
                <a:gd name="connsiteY37" fmla="*/ 25758 h 1218342"/>
                <a:gd name="connsiteX38" fmla="*/ 916976 w 1262130"/>
                <a:gd name="connsiteY38" fmla="*/ 54092 h 1218342"/>
                <a:gd name="connsiteX39" fmla="*/ 983946 w 1262130"/>
                <a:gd name="connsiteY39" fmla="*/ 97880 h 1218342"/>
                <a:gd name="connsiteX40" fmla="*/ 1068946 w 1262130"/>
                <a:gd name="connsiteY40" fmla="*/ 162274 h 1218342"/>
                <a:gd name="connsiteX41" fmla="*/ 1125613 w 1262130"/>
                <a:gd name="connsiteY41" fmla="*/ 206062 h 1218342"/>
                <a:gd name="connsiteX42" fmla="*/ 1177129 w 1262130"/>
                <a:gd name="connsiteY42" fmla="*/ 247275 h 1218342"/>
                <a:gd name="connsiteX43" fmla="*/ 1215766 w 1262130"/>
                <a:gd name="connsiteY43" fmla="*/ 288487 h 1218342"/>
                <a:gd name="connsiteX44" fmla="*/ 1236372 w 1262130"/>
                <a:gd name="connsiteY44" fmla="*/ 314245 h 1218342"/>
                <a:gd name="connsiteX45" fmla="*/ 1254402 w 1262130"/>
                <a:gd name="connsiteY45" fmla="*/ 347730 h 1218342"/>
                <a:gd name="connsiteX46" fmla="*/ 1262130 w 1262130"/>
                <a:gd name="connsiteY46" fmla="*/ 376064 h 1218342"/>
                <a:gd name="connsiteX47" fmla="*/ 1262130 w 1262130"/>
                <a:gd name="connsiteY47" fmla="*/ 399246 h 1218342"/>
                <a:gd name="connsiteX48" fmla="*/ 1236372 w 1262130"/>
                <a:gd name="connsiteY48" fmla="*/ 417276 h 1218342"/>
                <a:gd name="connsiteX49" fmla="*/ 1190008 w 1262130"/>
                <a:gd name="connsiteY49" fmla="*/ 435306 h 1218342"/>
                <a:gd name="connsiteX50" fmla="*/ 1143644 w 1262130"/>
                <a:gd name="connsiteY50" fmla="*/ 450761 h 1218342"/>
                <a:gd name="connsiteX51" fmla="*/ 1022583 w 1262130"/>
                <a:gd name="connsiteY51" fmla="*/ 548640 h 1218342"/>
                <a:gd name="connsiteX52" fmla="*/ 824248 w 1262130"/>
                <a:gd name="connsiteY52" fmla="*/ 700611 h 1218342"/>
                <a:gd name="connsiteX53" fmla="*/ 690308 w 1262130"/>
                <a:gd name="connsiteY53" fmla="*/ 793339 h 121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262130" h="1218342">
                  <a:moveTo>
                    <a:pt x="690308" y="793339"/>
                  </a:moveTo>
                  <a:lnTo>
                    <a:pt x="553792" y="886067"/>
                  </a:lnTo>
                  <a:lnTo>
                    <a:pt x="430154" y="968492"/>
                  </a:lnTo>
                  <a:lnTo>
                    <a:pt x="306517" y="1048341"/>
                  </a:lnTo>
                  <a:lnTo>
                    <a:pt x="172577" y="1135917"/>
                  </a:lnTo>
                  <a:lnTo>
                    <a:pt x="69546" y="1200311"/>
                  </a:lnTo>
                  <a:lnTo>
                    <a:pt x="36061" y="1215766"/>
                  </a:lnTo>
                  <a:lnTo>
                    <a:pt x="18030" y="1218342"/>
                  </a:lnTo>
                  <a:lnTo>
                    <a:pt x="2576" y="1218342"/>
                  </a:lnTo>
                  <a:lnTo>
                    <a:pt x="0" y="1205463"/>
                  </a:lnTo>
                  <a:lnTo>
                    <a:pt x="5152" y="1179705"/>
                  </a:lnTo>
                  <a:lnTo>
                    <a:pt x="12879" y="1159099"/>
                  </a:lnTo>
                  <a:lnTo>
                    <a:pt x="87576" y="1097280"/>
                  </a:lnTo>
                  <a:lnTo>
                    <a:pt x="213789" y="986522"/>
                  </a:lnTo>
                  <a:lnTo>
                    <a:pt x="327123" y="880915"/>
                  </a:lnTo>
                  <a:lnTo>
                    <a:pt x="427579" y="783036"/>
                  </a:lnTo>
                  <a:lnTo>
                    <a:pt x="533185" y="669702"/>
                  </a:lnTo>
                  <a:lnTo>
                    <a:pt x="625913" y="569247"/>
                  </a:lnTo>
                  <a:lnTo>
                    <a:pt x="703186" y="481670"/>
                  </a:lnTo>
                  <a:lnTo>
                    <a:pt x="754702" y="419852"/>
                  </a:lnTo>
                  <a:lnTo>
                    <a:pt x="793339" y="373488"/>
                  </a:lnTo>
                  <a:lnTo>
                    <a:pt x="824248" y="327124"/>
                  </a:lnTo>
                  <a:lnTo>
                    <a:pt x="844854" y="291063"/>
                  </a:lnTo>
                  <a:lnTo>
                    <a:pt x="855157" y="257578"/>
                  </a:lnTo>
                  <a:lnTo>
                    <a:pt x="857733" y="234396"/>
                  </a:lnTo>
                  <a:lnTo>
                    <a:pt x="857733" y="203487"/>
                  </a:lnTo>
                  <a:lnTo>
                    <a:pt x="850006" y="170002"/>
                  </a:lnTo>
                  <a:lnTo>
                    <a:pt x="834551" y="136517"/>
                  </a:lnTo>
                  <a:lnTo>
                    <a:pt x="806217" y="95304"/>
                  </a:lnTo>
                  <a:lnTo>
                    <a:pt x="777884" y="69546"/>
                  </a:lnTo>
                  <a:lnTo>
                    <a:pt x="754702" y="48940"/>
                  </a:lnTo>
                  <a:lnTo>
                    <a:pt x="739247" y="28334"/>
                  </a:lnTo>
                  <a:lnTo>
                    <a:pt x="736672" y="15455"/>
                  </a:lnTo>
                  <a:lnTo>
                    <a:pt x="741823" y="7728"/>
                  </a:lnTo>
                  <a:lnTo>
                    <a:pt x="752126" y="2576"/>
                  </a:lnTo>
                  <a:lnTo>
                    <a:pt x="770157" y="0"/>
                  </a:lnTo>
                  <a:lnTo>
                    <a:pt x="813945" y="7728"/>
                  </a:lnTo>
                  <a:lnTo>
                    <a:pt x="865460" y="25758"/>
                  </a:lnTo>
                  <a:lnTo>
                    <a:pt x="916976" y="54092"/>
                  </a:lnTo>
                  <a:lnTo>
                    <a:pt x="983946" y="97880"/>
                  </a:lnTo>
                  <a:lnTo>
                    <a:pt x="1068946" y="162274"/>
                  </a:lnTo>
                  <a:lnTo>
                    <a:pt x="1125613" y="206062"/>
                  </a:lnTo>
                  <a:lnTo>
                    <a:pt x="1177129" y="247275"/>
                  </a:lnTo>
                  <a:lnTo>
                    <a:pt x="1215766" y="288487"/>
                  </a:lnTo>
                  <a:lnTo>
                    <a:pt x="1236372" y="314245"/>
                  </a:lnTo>
                  <a:lnTo>
                    <a:pt x="1254402" y="347730"/>
                  </a:lnTo>
                  <a:lnTo>
                    <a:pt x="1262130" y="376064"/>
                  </a:lnTo>
                  <a:lnTo>
                    <a:pt x="1262130" y="399246"/>
                  </a:lnTo>
                  <a:lnTo>
                    <a:pt x="1236372" y="417276"/>
                  </a:lnTo>
                  <a:lnTo>
                    <a:pt x="1190008" y="435306"/>
                  </a:lnTo>
                  <a:lnTo>
                    <a:pt x="1143644" y="450761"/>
                  </a:lnTo>
                  <a:lnTo>
                    <a:pt x="1022583" y="548640"/>
                  </a:lnTo>
                  <a:lnTo>
                    <a:pt x="824248" y="700611"/>
                  </a:lnTo>
                  <a:lnTo>
                    <a:pt x="690308" y="793339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56">
              <a:extLst>
                <a:ext uri="{FF2B5EF4-FFF2-40B4-BE49-F238E27FC236}">
                  <a16:creationId xmlns:a16="http://schemas.microsoft.com/office/drawing/2014/main" id="{0CFAA0EA-0145-49AF-838D-5F44823D7C3C}"/>
                </a:ext>
              </a:extLst>
            </p:cNvPr>
            <p:cNvSpPr/>
            <p:nvPr/>
          </p:nvSpPr>
          <p:spPr>
            <a:xfrm>
              <a:off x="5907089" y="1697038"/>
              <a:ext cx="2593975" cy="1731962"/>
            </a:xfrm>
            <a:custGeom>
              <a:avLst/>
              <a:gdLst>
                <a:gd name="connsiteX0" fmla="*/ 754857 w 2593182"/>
                <a:gd name="connsiteY0" fmla="*/ 697707 h 1731169"/>
                <a:gd name="connsiteX1" fmla="*/ 616744 w 2593182"/>
                <a:gd name="connsiteY1" fmla="*/ 566738 h 1731169"/>
                <a:gd name="connsiteX2" fmla="*/ 502444 w 2593182"/>
                <a:gd name="connsiteY2" fmla="*/ 461963 h 1731169"/>
                <a:gd name="connsiteX3" fmla="*/ 376238 w 2593182"/>
                <a:gd name="connsiteY3" fmla="*/ 352425 h 1731169"/>
                <a:gd name="connsiteX4" fmla="*/ 247650 w 2593182"/>
                <a:gd name="connsiteY4" fmla="*/ 247650 h 1731169"/>
                <a:gd name="connsiteX5" fmla="*/ 130969 w 2593182"/>
                <a:gd name="connsiteY5" fmla="*/ 161925 h 1731169"/>
                <a:gd name="connsiteX6" fmla="*/ 0 w 2593182"/>
                <a:gd name="connsiteY6" fmla="*/ 69057 h 1731169"/>
                <a:gd name="connsiteX7" fmla="*/ 85725 w 2593182"/>
                <a:gd name="connsiteY7" fmla="*/ 0 h 1731169"/>
                <a:gd name="connsiteX8" fmla="*/ 190500 w 2593182"/>
                <a:gd name="connsiteY8" fmla="*/ 66675 h 1731169"/>
                <a:gd name="connsiteX9" fmla="*/ 278607 w 2593182"/>
                <a:gd name="connsiteY9" fmla="*/ 123825 h 1731169"/>
                <a:gd name="connsiteX10" fmla="*/ 447675 w 2593182"/>
                <a:gd name="connsiteY10" fmla="*/ 230982 h 1731169"/>
                <a:gd name="connsiteX11" fmla="*/ 611982 w 2593182"/>
                <a:gd name="connsiteY11" fmla="*/ 350044 h 1731169"/>
                <a:gd name="connsiteX12" fmla="*/ 788194 w 2593182"/>
                <a:gd name="connsiteY12" fmla="*/ 481013 h 1731169"/>
                <a:gd name="connsiteX13" fmla="*/ 931069 w 2593182"/>
                <a:gd name="connsiteY13" fmla="*/ 590550 h 1731169"/>
                <a:gd name="connsiteX14" fmla="*/ 1083469 w 2593182"/>
                <a:gd name="connsiteY14" fmla="*/ 711994 h 1731169"/>
                <a:gd name="connsiteX15" fmla="*/ 1276350 w 2593182"/>
                <a:gd name="connsiteY15" fmla="*/ 869157 h 1731169"/>
                <a:gd name="connsiteX16" fmla="*/ 1464469 w 2593182"/>
                <a:gd name="connsiteY16" fmla="*/ 1019175 h 1731169"/>
                <a:gd name="connsiteX17" fmla="*/ 1581150 w 2593182"/>
                <a:gd name="connsiteY17" fmla="*/ 1104900 h 1731169"/>
                <a:gd name="connsiteX18" fmla="*/ 1716882 w 2593182"/>
                <a:gd name="connsiteY18" fmla="*/ 1200150 h 1731169"/>
                <a:gd name="connsiteX19" fmla="*/ 1857375 w 2593182"/>
                <a:gd name="connsiteY19" fmla="*/ 1288257 h 1731169"/>
                <a:gd name="connsiteX20" fmla="*/ 1995488 w 2593182"/>
                <a:gd name="connsiteY20" fmla="*/ 1371600 h 1731169"/>
                <a:gd name="connsiteX21" fmla="*/ 2109788 w 2593182"/>
                <a:gd name="connsiteY21" fmla="*/ 1431132 h 1731169"/>
                <a:gd name="connsiteX22" fmla="*/ 2226469 w 2593182"/>
                <a:gd name="connsiteY22" fmla="*/ 1488282 h 1731169"/>
                <a:gd name="connsiteX23" fmla="*/ 2378869 w 2593182"/>
                <a:gd name="connsiteY23" fmla="*/ 1547813 h 1731169"/>
                <a:gd name="connsiteX24" fmla="*/ 2512219 w 2593182"/>
                <a:gd name="connsiteY24" fmla="*/ 1590675 h 1731169"/>
                <a:gd name="connsiteX25" fmla="*/ 2562225 w 2593182"/>
                <a:gd name="connsiteY25" fmla="*/ 1602582 h 1731169"/>
                <a:gd name="connsiteX26" fmla="*/ 2581275 w 2593182"/>
                <a:gd name="connsiteY26" fmla="*/ 1612107 h 1731169"/>
                <a:gd name="connsiteX27" fmla="*/ 2588419 w 2593182"/>
                <a:gd name="connsiteY27" fmla="*/ 1621632 h 1731169"/>
                <a:gd name="connsiteX28" fmla="*/ 2593182 w 2593182"/>
                <a:gd name="connsiteY28" fmla="*/ 1631157 h 1731169"/>
                <a:gd name="connsiteX29" fmla="*/ 2583657 w 2593182"/>
                <a:gd name="connsiteY29" fmla="*/ 1645444 h 1731169"/>
                <a:gd name="connsiteX30" fmla="*/ 2557463 w 2593182"/>
                <a:gd name="connsiteY30" fmla="*/ 1662113 h 1731169"/>
                <a:gd name="connsiteX31" fmla="*/ 2495550 w 2593182"/>
                <a:gd name="connsiteY31" fmla="*/ 1674019 h 1731169"/>
                <a:gd name="connsiteX32" fmla="*/ 2374107 w 2593182"/>
                <a:gd name="connsiteY32" fmla="*/ 1688307 h 1731169"/>
                <a:gd name="connsiteX33" fmla="*/ 2259807 w 2593182"/>
                <a:gd name="connsiteY33" fmla="*/ 1700213 h 1731169"/>
                <a:gd name="connsiteX34" fmla="*/ 2174082 w 2593182"/>
                <a:gd name="connsiteY34" fmla="*/ 1714500 h 1731169"/>
                <a:gd name="connsiteX35" fmla="*/ 2085975 w 2593182"/>
                <a:gd name="connsiteY35" fmla="*/ 1728788 h 1731169"/>
                <a:gd name="connsiteX36" fmla="*/ 2033588 w 2593182"/>
                <a:gd name="connsiteY36" fmla="*/ 1731169 h 1731169"/>
                <a:gd name="connsiteX37" fmla="*/ 1905000 w 2593182"/>
                <a:gd name="connsiteY37" fmla="*/ 1731169 h 1731169"/>
                <a:gd name="connsiteX38" fmla="*/ 1793082 w 2593182"/>
                <a:gd name="connsiteY38" fmla="*/ 1719263 h 1731169"/>
                <a:gd name="connsiteX39" fmla="*/ 1747838 w 2593182"/>
                <a:gd name="connsiteY39" fmla="*/ 1709738 h 1731169"/>
                <a:gd name="connsiteX40" fmla="*/ 1693069 w 2593182"/>
                <a:gd name="connsiteY40" fmla="*/ 1659732 h 1731169"/>
                <a:gd name="connsiteX41" fmla="*/ 1538288 w 2593182"/>
                <a:gd name="connsiteY41" fmla="*/ 1502569 h 1731169"/>
                <a:gd name="connsiteX42" fmla="*/ 1359694 w 2593182"/>
                <a:gd name="connsiteY42" fmla="*/ 1319213 h 1731169"/>
                <a:gd name="connsiteX43" fmla="*/ 1178719 w 2593182"/>
                <a:gd name="connsiteY43" fmla="*/ 1133475 h 1731169"/>
                <a:gd name="connsiteX44" fmla="*/ 1019175 w 2593182"/>
                <a:gd name="connsiteY44" fmla="*/ 964407 h 1731169"/>
                <a:gd name="connsiteX45" fmla="*/ 754857 w 2593182"/>
                <a:gd name="connsiteY45" fmla="*/ 697707 h 1731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593182" h="1731169">
                  <a:moveTo>
                    <a:pt x="754857" y="697707"/>
                  </a:moveTo>
                  <a:lnTo>
                    <a:pt x="616744" y="566738"/>
                  </a:lnTo>
                  <a:lnTo>
                    <a:pt x="502444" y="461963"/>
                  </a:lnTo>
                  <a:lnTo>
                    <a:pt x="376238" y="352425"/>
                  </a:lnTo>
                  <a:lnTo>
                    <a:pt x="247650" y="247650"/>
                  </a:lnTo>
                  <a:lnTo>
                    <a:pt x="130969" y="161925"/>
                  </a:lnTo>
                  <a:lnTo>
                    <a:pt x="0" y="69057"/>
                  </a:lnTo>
                  <a:lnTo>
                    <a:pt x="85725" y="0"/>
                  </a:lnTo>
                  <a:lnTo>
                    <a:pt x="190500" y="66675"/>
                  </a:lnTo>
                  <a:lnTo>
                    <a:pt x="278607" y="123825"/>
                  </a:lnTo>
                  <a:lnTo>
                    <a:pt x="447675" y="230982"/>
                  </a:lnTo>
                  <a:lnTo>
                    <a:pt x="611982" y="350044"/>
                  </a:lnTo>
                  <a:lnTo>
                    <a:pt x="788194" y="481013"/>
                  </a:lnTo>
                  <a:lnTo>
                    <a:pt x="931069" y="590550"/>
                  </a:lnTo>
                  <a:lnTo>
                    <a:pt x="1083469" y="711994"/>
                  </a:lnTo>
                  <a:lnTo>
                    <a:pt x="1276350" y="869157"/>
                  </a:lnTo>
                  <a:lnTo>
                    <a:pt x="1464469" y="1019175"/>
                  </a:lnTo>
                  <a:lnTo>
                    <a:pt x="1581150" y="1104900"/>
                  </a:lnTo>
                  <a:lnTo>
                    <a:pt x="1716882" y="1200150"/>
                  </a:lnTo>
                  <a:lnTo>
                    <a:pt x="1857375" y="1288257"/>
                  </a:lnTo>
                  <a:lnTo>
                    <a:pt x="1995488" y="1371600"/>
                  </a:lnTo>
                  <a:lnTo>
                    <a:pt x="2109788" y="1431132"/>
                  </a:lnTo>
                  <a:lnTo>
                    <a:pt x="2226469" y="1488282"/>
                  </a:lnTo>
                  <a:lnTo>
                    <a:pt x="2378869" y="1547813"/>
                  </a:lnTo>
                  <a:lnTo>
                    <a:pt x="2512219" y="1590675"/>
                  </a:lnTo>
                  <a:lnTo>
                    <a:pt x="2562225" y="1602582"/>
                  </a:lnTo>
                  <a:lnTo>
                    <a:pt x="2581275" y="1612107"/>
                  </a:lnTo>
                  <a:lnTo>
                    <a:pt x="2588419" y="1621632"/>
                  </a:lnTo>
                  <a:lnTo>
                    <a:pt x="2593182" y="1631157"/>
                  </a:lnTo>
                  <a:lnTo>
                    <a:pt x="2583657" y="1645444"/>
                  </a:lnTo>
                  <a:lnTo>
                    <a:pt x="2557463" y="1662113"/>
                  </a:lnTo>
                  <a:lnTo>
                    <a:pt x="2495550" y="1674019"/>
                  </a:lnTo>
                  <a:lnTo>
                    <a:pt x="2374107" y="1688307"/>
                  </a:lnTo>
                  <a:lnTo>
                    <a:pt x="2259807" y="1700213"/>
                  </a:lnTo>
                  <a:lnTo>
                    <a:pt x="2174082" y="1714500"/>
                  </a:lnTo>
                  <a:lnTo>
                    <a:pt x="2085975" y="1728788"/>
                  </a:lnTo>
                  <a:lnTo>
                    <a:pt x="2033588" y="1731169"/>
                  </a:lnTo>
                  <a:lnTo>
                    <a:pt x="1905000" y="1731169"/>
                  </a:lnTo>
                  <a:lnTo>
                    <a:pt x="1793082" y="1719263"/>
                  </a:lnTo>
                  <a:lnTo>
                    <a:pt x="1747838" y="1709738"/>
                  </a:lnTo>
                  <a:lnTo>
                    <a:pt x="1693069" y="1659732"/>
                  </a:lnTo>
                  <a:lnTo>
                    <a:pt x="1538288" y="1502569"/>
                  </a:lnTo>
                  <a:lnTo>
                    <a:pt x="1359694" y="1319213"/>
                  </a:lnTo>
                  <a:lnTo>
                    <a:pt x="1178719" y="1133475"/>
                  </a:lnTo>
                  <a:lnTo>
                    <a:pt x="1019175" y="964407"/>
                  </a:lnTo>
                  <a:lnTo>
                    <a:pt x="754857" y="69770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58">
              <a:extLst>
                <a:ext uri="{FF2B5EF4-FFF2-40B4-BE49-F238E27FC236}">
                  <a16:creationId xmlns:a16="http://schemas.microsoft.com/office/drawing/2014/main" id="{F11D6586-6A9E-4084-B807-1CCC274BA216}"/>
                </a:ext>
              </a:extLst>
            </p:cNvPr>
            <p:cNvSpPr/>
            <p:nvPr/>
          </p:nvSpPr>
          <p:spPr>
            <a:xfrm>
              <a:off x="4432301" y="3654426"/>
              <a:ext cx="3141663" cy="557213"/>
            </a:xfrm>
            <a:custGeom>
              <a:avLst/>
              <a:gdLst>
                <a:gd name="connsiteX0" fmla="*/ 1009704 w 3142445"/>
                <a:gd name="connsiteY0" fmla="*/ 239547 h 556368"/>
                <a:gd name="connsiteX1" fmla="*/ 1465616 w 3142445"/>
                <a:gd name="connsiteY1" fmla="*/ 195759 h 556368"/>
                <a:gd name="connsiteX2" fmla="*/ 1795315 w 3142445"/>
                <a:gd name="connsiteY2" fmla="*/ 167426 h 556368"/>
                <a:gd name="connsiteX3" fmla="*/ 2052893 w 3142445"/>
                <a:gd name="connsiteY3" fmla="*/ 141668 h 556368"/>
                <a:gd name="connsiteX4" fmla="*/ 2243500 w 3142445"/>
                <a:gd name="connsiteY4" fmla="*/ 118486 h 556368"/>
                <a:gd name="connsiteX5" fmla="*/ 2398046 w 3142445"/>
                <a:gd name="connsiteY5" fmla="*/ 97880 h 556368"/>
                <a:gd name="connsiteX6" fmla="*/ 2462441 w 3142445"/>
                <a:gd name="connsiteY6" fmla="*/ 85001 h 556368"/>
                <a:gd name="connsiteX7" fmla="*/ 2539714 w 3142445"/>
                <a:gd name="connsiteY7" fmla="*/ 51516 h 556368"/>
                <a:gd name="connsiteX8" fmla="*/ 2591230 w 3142445"/>
                <a:gd name="connsiteY8" fmla="*/ 23182 h 556368"/>
                <a:gd name="connsiteX9" fmla="*/ 2606684 w 3142445"/>
                <a:gd name="connsiteY9" fmla="*/ 7728 h 556368"/>
                <a:gd name="connsiteX10" fmla="*/ 2642745 w 3142445"/>
                <a:gd name="connsiteY10" fmla="*/ 0 h 556368"/>
                <a:gd name="connsiteX11" fmla="*/ 2712291 w 3142445"/>
                <a:gd name="connsiteY11" fmla="*/ 10303 h 556368"/>
                <a:gd name="connsiteX12" fmla="*/ 2825625 w 3142445"/>
                <a:gd name="connsiteY12" fmla="*/ 43788 h 556368"/>
                <a:gd name="connsiteX13" fmla="*/ 2972444 w 3142445"/>
                <a:gd name="connsiteY13" fmla="*/ 103031 h 556368"/>
                <a:gd name="connsiteX14" fmla="*/ 3067748 w 3142445"/>
                <a:gd name="connsiteY14" fmla="*/ 144244 h 556368"/>
                <a:gd name="connsiteX15" fmla="*/ 3106384 w 3142445"/>
                <a:gd name="connsiteY15" fmla="*/ 167426 h 556368"/>
                <a:gd name="connsiteX16" fmla="*/ 3132142 w 3142445"/>
                <a:gd name="connsiteY16" fmla="*/ 185456 h 556368"/>
                <a:gd name="connsiteX17" fmla="*/ 3142445 w 3142445"/>
                <a:gd name="connsiteY17" fmla="*/ 203486 h 556368"/>
                <a:gd name="connsiteX18" fmla="*/ 3142445 w 3142445"/>
                <a:gd name="connsiteY18" fmla="*/ 216365 h 556368"/>
                <a:gd name="connsiteX19" fmla="*/ 3132142 w 3142445"/>
                <a:gd name="connsiteY19" fmla="*/ 242123 h 556368"/>
                <a:gd name="connsiteX20" fmla="*/ 3111536 w 3142445"/>
                <a:gd name="connsiteY20" fmla="*/ 262729 h 556368"/>
                <a:gd name="connsiteX21" fmla="*/ 3065172 w 3142445"/>
                <a:gd name="connsiteY21" fmla="*/ 283335 h 556368"/>
                <a:gd name="connsiteX22" fmla="*/ 2964717 w 3142445"/>
                <a:gd name="connsiteY22" fmla="*/ 298790 h 556368"/>
                <a:gd name="connsiteX23" fmla="*/ 2859110 w 3142445"/>
                <a:gd name="connsiteY23" fmla="*/ 306517 h 556368"/>
                <a:gd name="connsiteX24" fmla="*/ 2740624 w 3142445"/>
                <a:gd name="connsiteY24" fmla="*/ 309093 h 556368"/>
                <a:gd name="connsiteX25" fmla="*/ 2526835 w 3142445"/>
                <a:gd name="connsiteY25" fmla="*/ 309093 h 556368"/>
                <a:gd name="connsiteX26" fmla="*/ 2346531 w 3142445"/>
                <a:gd name="connsiteY26" fmla="*/ 311669 h 556368"/>
                <a:gd name="connsiteX27" fmla="*/ 2153348 w 3142445"/>
                <a:gd name="connsiteY27" fmla="*/ 319396 h 556368"/>
                <a:gd name="connsiteX28" fmla="*/ 1957589 w 3142445"/>
                <a:gd name="connsiteY28" fmla="*/ 329699 h 556368"/>
                <a:gd name="connsiteX29" fmla="*/ 1761830 w 3142445"/>
                <a:gd name="connsiteY29" fmla="*/ 345154 h 556368"/>
                <a:gd name="connsiteX30" fmla="*/ 1653648 w 3142445"/>
                <a:gd name="connsiteY30" fmla="*/ 355457 h 556368"/>
                <a:gd name="connsiteX31" fmla="*/ 1378040 w 3142445"/>
                <a:gd name="connsiteY31" fmla="*/ 381215 h 556368"/>
                <a:gd name="connsiteX32" fmla="*/ 1120462 w 3142445"/>
                <a:gd name="connsiteY32" fmla="*/ 422427 h 556368"/>
                <a:gd name="connsiteX33" fmla="*/ 904097 w 3142445"/>
                <a:gd name="connsiteY33" fmla="*/ 455912 h 556368"/>
                <a:gd name="connsiteX34" fmla="*/ 708338 w 3142445"/>
                <a:gd name="connsiteY34" fmla="*/ 491973 h 556368"/>
                <a:gd name="connsiteX35" fmla="*/ 592428 w 3142445"/>
                <a:gd name="connsiteY35" fmla="*/ 517731 h 556368"/>
                <a:gd name="connsiteX36" fmla="*/ 510004 w 3142445"/>
                <a:gd name="connsiteY36" fmla="*/ 535761 h 556368"/>
                <a:gd name="connsiteX37" fmla="*/ 425003 w 3142445"/>
                <a:gd name="connsiteY37" fmla="*/ 551216 h 556368"/>
                <a:gd name="connsiteX38" fmla="*/ 360609 w 3142445"/>
                <a:gd name="connsiteY38" fmla="*/ 556368 h 556368"/>
                <a:gd name="connsiteX39" fmla="*/ 311669 w 3142445"/>
                <a:gd name="connsiteY39" fmla="*/ 553792 h 556368"/>
                <a:gd name="connsiteX40" fmla="*/ 280760 w 3142445"/>
                <a:gd name="connsiteY40" fmla="*/ 543489 h 556368"/>
                <a:gd name="connsiteX41" fmla="*/ 242123 w 3142445"/>
                <a:gd name="connsiteY41" fmla="*/ 510004 h 556368"/>
                <a:gd name="connsiteX42" fmla="*/ 159698 w 3142445"/>
                <a:gd name="connsiteY42" fmla="*/ 419851 h 556368"/>
                <a:gd name="connsiteX43" fmla="*/ 72122 w 3142445"/>
                <a:gd name="connsiteY43" fmla="*/ 332275 h 556368"/>
                <a:gd name="connsiteX44" fmla="*/ 20606 w 3142445"/>
                <a:gd name="connsiteY44" fmla="*/ 262729 h 556368"/>
                <a:gd name="connsiteX45" fmla="*/ 0 w 3142445"/>
                <a:gd name="connsiteY45" fmla="*/ 221517 h 556368"/>
                <a:gd name="connsiteX46" fmla="*/ 2576 w 3142445"/>
                <a:gd name="connsiteY46" fmla="*/ 188032 h 556368"/>
                <a:gd name="connsiteX47" fmla="*/ 12879 w 3142445"/>
                <a:gd name="connsiteY47" fmla="*/ 172577 h 556368"/>
                <a:gd name="connsiteX48" fmla="*/ 23182 w 3142445"/>
                <a:gd name="connsiteY48" fmla="*/ 167426 h 556368"/>
                <a:gd name="connsiteX49" fmla="*/ 38637 w 3142445"/>
                <a:gd name="connsiteY49" fmla="*/ 170001 h 556368"/>
                <a:gd name="connsiteX50" fmla="*/ 61819 w 3142445"/>
                <a:gd name="connsiteY50" fmla="*/ 185456 h 556368"/>
                <a:gd name="connsiteX51" fmla="*/ 95304 w 3142445"/>
                <a:gd name="connsiteY51" fmla="*/ 218941 h 556368"/>
                <a:gd name="connsiteX52" fmla="*/ 139092 w 3142445"/>
                <a:gd name="connsiteY52" fmla="*/ 249850 h 556368"/>
                <a:gd name="connsiteX53" fmla="*/ 180304 w 3142445"/>
                <a:gd name="connsiteY53" fmla="*/ 265305 h 556368"/>
                <a:gd name="connsiteX54" fmla="*/ 260153 w 3142445"/>
                <a:gd name="connsiteY54" fmla="*/ 283335 h 556368"/>
                <a:gd name="connsiteX55" fmla="*/ 386366 w 3142445"/>
                <a:gd name="connsiteY55" fmla="*/ 288487 h 556368"/>
                <a:gd name="connsiteX56" fmla="*/ 623338 w 3142445"/>
                <a:gd name="connsiteY56" fmla="*/ 273032 h 556368"/>
                <a:gd name="connsiteX57" fmla="*/ 1009704 w 3142445"/>
                <a:gd name="connsiteY57" fmla="*/ 239547 h 556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142445" h="556368">
                  <a:moveTo>
                    <a:pt x="1009704" y="239547"/>
                  </a:moveTo>
                  <a:lnTo>
                    <a:pt x="1465616" y="195759"/>
                  </a:lnTo>
                  <a:lnTo>
                    <a:pt x="1795315" y="167426"/>
                  </a:lnTo>
                  <a:lnTo>
                    <a:pt x="2052893" y="141668"/>
                  </a:lnTo>
                  <a:lnTo>
                    <a:pt x="2243500" y="118486"/>
                  </a:lnTo>
                  <a:lnTo>
                    <a:pt x="2398046" y="97880"/>
                  </a:lnTo>
                  <a:lnTo>
                    <a:pt x="2462441" y="85001"/>
                  </a:lnTo>
                  <a:lnTo>
                    <a:pt x="2539714" y="51516"/>
                  </a:lnTo>
                  <a:lnTo>
                    <a:pt x="2591230" y="23182"/>
                  </a:lnTo>
                  <a:lnTo>
                    <a:pt x="2606684" y="7728"/>
                  </a:lnTo>
                  <a:lnTo>
                    <a:pt x="2642745" y="0"/>
                  </a:lnTo>
                  <a:lnTo>
                    <a:pt x="2712291" y="10303"/>
                  </a:lnTo>
                  <a:lnTo>
                    <a:pt x="2825625" y="43788"/>
                  </a:lnTo>
                  <a:lnTo>
                    <a:pt x="2972444" y="103031"/>
                  </a:lnTo>
                  <a:lnTo>
                    <a:pt x="3067748" y="144244"/>
                  </a:lnTo>
                  <a:lnTo>
                    <a:pt x="3106384" y="167426"/>
                  </a:lnTo>
                  <a:lnTo>
                    <a:pt x="3132142" y="185456"/>
                  </a:lnTo>
                  <a:lnTo>
                    <a:pt x="3142445" y="203486"/>
                  </a:lnTo>
                  <a:lnTo>
                    <a:pt x="3142445" y="216365"/>
                  </a:lnTo>
                  <a:lnTo>
                    <a:pt x="3132142" y="242123"/>
                  </a:lnTo>
                  <a:lnTo>
                    <a:pt x="3111536" y="262729"/>
                  </a:lnTo>
                  <a:lnTo>
                    <a:pt x="3065172" y="283335"/>
                  </a:lnTo>
                  <a:lnTo>
                    <a:pt x="2964717" y="298790"/>
                  </a:lnTo>
                  <a:lnTo>
                    <a:pt x="2859110" y="306517"/>
                  </a:lnTo>
                  <a:lnTo>
                    <a:pt x="2740624" y="309093"/>
                  </a:lnTo>
                  <a:lnTo>
                    <a:pt x="2526835" y="309093"/>
                  </a:lnTo>
                  <a:lnTo>
                    <a:pt x="2346531" y="311669"/>
                  </a:lnTo>
                  <a:lnTo>
                    <a:pt x="2153348" y="319396"/>
                  </a:lnTo>
                  <a:lnTo>
                    <a:pt x="1957589" y="329699"/>
                  </a:lnTo>
                  <a:lnTo>
                    <a:pt x="1761830" y="345154"/>
                  </a:lnTo>
                  <a:lnTo>
                    <a:pt x="1653648" y="355457"/>
                  </a:lnTo>
                  <a:lnTo>
                    <a:pt x="1378040" y="381215"/>
                  </a:lnTo>
                  <a:lnTo>
                    <a:pt x="1120462" y="422427"/>
                  </a:lnTo>
                  <a:lnTo>
                    <a:pt x="904097" y="455912"/>
                  </a:lnTo>
                  <a:lnTo>
                    <a:pt x="708338" y="491973"/>
                  </a:lnTo>
                  <a:lnTo>
                    <a:pt x="592428" y="517731"/>
                  </a:lnTo>
                  <a:lnTo>
                    <a:pt x="510004" y="535761"/>
                  </a:lnTo>
                  <a:lnTo>
                    <a:pt x="425003" y="551216"/>
                  </a:lnTo>
                  <a:lnTo>
                    <a:pt x="360609" y="556368"/>
                  </a:lnTo>
                  <a:lnTo>
                    <a:pt x="311669" y="553792"/>
                  </a:lnTo>
                  <a:lnTo>
                    <a:pt x="280760" y="543489"/>
                  </a:lnTo>
                  <a:lnTo>
                    <a:pt x="242123" y="510004"/>
                  </a:lnTo>
                  <a:lnTo>
                    <a:pt x="159698" y="419851"/>
                  </a:lnTo>
                  <a:lnTo>
                    <a:pt x="72122" y="332275"/>
                  </a:lnTo>
                  <a:lnTo>
                    <a:pt x="20606" y="262729"/>
                  </a:lnTo>
                  <a:lnTo>
                    <a:pt x="0" y="221517"/>
                  </a:lnTo>
                  <a:lnTo>
                    <a:pt x="2576" y="188032"/>
                  </a:lnTo>
                  <a:lnTo>
                    <a:pt x="12879" y="172577"/>
                  </a:lnTo>
                  <a:lnTo>
                    <a:pt x="23182" y="167426"/>
                  </a:lnTo>
                  <a:lnTo>
                    <a:pt x="38637" y="170001"/>
                  </a:lnTo>
                  <a:lnTo>
                    <a:pt x="61819" y="185456"/>
                  </a:lnTo>
                  <a:lnTo>
                    <a:pt x="95304" y="218941"/>
                  </a:lnTo>
                  <a:lnTo>
                    <a:pt x="139092" y="249850"/>
                  </a:lnTo>
                  <a:lnTo>
                    <a:pt x="180304" y="265305"/>
                  </a:lnTo>
                  <a:lnTo>
                    <a:pt x="260153" y="283335"/>
                  </a:lnTo>
                  <a:lnTo>
                    <a:pt x="386366" y="288487"/>
                  </a:lnTo>
                  <a:lnTo>
                    <a:pt x="623338" y="273032"/>
                  </a:lnTo>
                  <a:lnTo>
                    <a:pt x="1009704" y="23954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6">
              <a:extLst>
                <a:ext uri="{FF2B5EF4-FFF2-40B4-BE49-F238E27FC236}">
                  <a16:creationId xmlns:a16="http://schemas.microsoft.com/office/drawing/2014/main" id="{32550DE5-774D-453E-8BA6-997DBC54F949}"/>
                </a:ext>
              </a:extLst>
            </p:cNvPr>
            <p:cNvSpPr/>
            <p:nvPr/>
          </p:nvSpPr>
          <p:spPr>
            <a:xfrm>
              <a:off x="5649913" y="3065463"/>
              <a:ext cx="525462" cy="2838450"/>
            </a:xfrm>
            <a:custGeom>
              <a:avLst/>
              <a:gdLst>
                <a:gd name="connsiteX0" fmla="*/ 215799 w 526695"/>
                <a:gd name="connsiteY0" fmla="*/ 1393545 h 2838297"/>
                <a:gd name="connsiteX1" fmla="*/ 219456 w 526695"/>
                <a:gd name="connsiteY1" fmla="*/ 929030 h 2838297"/>
                <a:gd name="connsiteX2" fmla="*/ 215799 w 526695"/>
                <a:gd name="connsiteY2" fmla="*/ 490118 h 2838297"/>
                <a:gd name="connsiteX3" fmla="*/ 215799 w 526695"/>
                <a:gd name="connsiteY3" fmla="*/ 329184 h 2838297"/>
                <a:gd name="connsiteX4" fmla="*/ 212141 w 526695"/>
                <a:gd name="connsiteY4" fmla="*/ 281635 h 2838297"/>
                <a:gd name="connsiteX5" fmla="*/ 201168 w 526695"/>
                <a:gd name="connsiteY5" fmla="*/ 248717 h 2838297"/>
                <a:gd name="connsiteX6" fmla="*/ 182880 w 526695"/>
                <a:gd name="connsiteY6" fmla="*/ 215798 h 2838297"/>
                <a:gd name="connsiteX7" fmla="*/ 153619 w 526695"/>
                <a:gd name="connsiteY7" fmla="*/ 171907 h 2838297"/>
                <a:gd name="connsiteX8" fmla="*/ 109728 w 526695"/>
                <a:gd name="connsiteY8" fmla="*/ 131673 h 2838297"/>
                <a:gd name="connsiteX9" fmla="*/ 0 w 526695"/>
                <a:gd name="connsiteY9" fmla="*/ 51206 h 2838297"/>
                <a:gd name="connsiteX10" fmla="*/ 296266 w 526695"/>
                <a:gd name="connsiteY10" fmla="*/ 0 h 2838297"/>
                <a:gd name="connsiteX11" fmla="*/ 402336 w 526695"/>
                <a:gd name="connsiteY11" fmla="*/ 135331 h 2838297"/>
                <a:gd name="connsiteX12" fmla="*/ 464515 w 526695"/>
                <a:gd name="connsiteY12" fmla="*/ 212141 h 2838297"/>
                <a:gd name="connsiteX13" fmla="*/ 493776 w 526695"/>
                <a:gd name="connsiteY13" fmla="*/ 252374 h 2838297"/>
                <a:gd name="connsiteX14" fmla="*/ 501091 w 526695"/>
                <a:gd name="connsiteY14" fmla="*/ 270662 h 2838297"/>
                <a:gd name="connsiteX15" fmla="*/ 501091 w 526695"/>
                <a:gd name="connsiteY15" fmla="*/ 285293 h 2838297"/>
                <a:gd name="connsiteX16" fmla="*/ 486461 w 526695"/>
                <a:gd name="connsiteY16" fmla="*/ 336499 h 2838297"/>
                <a:gd name="connsiteX17" fmla="*/ 471831 w 526695"/>
                <a:gd name="connsiteY17" fmla="*/ 420624 h 2838297"/>
                <a:gd name="connsiteX18" fmla="*/ 464515 w 526695"/>
                <a:gd name="connsiteY18" fmla="*/ 471830 h 2838297"/>
                <a:gd name="connsiteX19" fmla="*/ 460858 w 526695"/>
                <a:gd name="connsiteY19" fmla="*/ 566928 h 2838297"/>
                <a:gd name="connsiteX20" fmla="*/ 464515 w 526695"/>
                <a:gd name="connsiteY20" fmla="*/ 782726 h 2838297"/>
                <a:gd name="connsiteX21" fmla="*/ 460858 w 526695"/>
                <a:gd name="connsiteY21" fmla="*/ 1137513 h 2838297"/>
                <a:gd name="connsiteX22" fmla="*/ 464515 w 526695"/>
                <a:gd name="connsiteY22" fmla="*/ 1353312 h 2838297"/>
                <a:gd name="connsiteX23" fmla="*/ 471831 w 526695"/>
                <a:gd name="connsiteY23" fmla="*/ 1602029 h 2838297"/>
                <a:gd name="connsiteX24" fmla="*/ 482803 w 526695"/>
                <a:gd name="connsiteY24" fmla="*/ 1825142 h 2838297"/>
                <a:gd name="connsiteX25" fmla="*/ 490119 w 526695"/>
                <a:gd name="connsiteY25" fmla="*/ 1993392 h 2838297"/>
                <a:gd name="connsiteX26" fmla="*/ 512064 w 526695"/>
                <a:gd name="connsiteY26" fmla="*/ 2286000 h 2838297"/>
                <a:gd name="connsiteX27" fmla="*/ 526695 w 526695"/>
                <a:gd name="connsiteY27" fmla="*/ 2428646 h 2838297"/>
                <a:gd name="connsiteX28" fmla="*/ 526695 w 526695"/>
                <a:gd name="connsiteY28" fmla="*/ 2454249 h 2838297"/>
                <a:gd name="connsiteX29" fmla="*/ 490119 w 526695"/>
                <a:gd name="connsiteY29" fmla="*/ 2553005 h 2838297"/>
                <a:gd name="connsiteX30" fmla="*/ 438912 w 526695"/>
                <a:gd name="connsiteY30" fmla="*/ 2670048 h 2838297"/>
                <a:gd name="connsiteX31" fmla="*/ 402336 w 526695"/>
                <a:gd name="connsiteY31" fmla="*/ 2750515 h 2838297"/>
                <a:gd name="connsiteX32" fmla="*/ 376733 w 526695"/>
                <a:gd name="connsiteY32" fmla="*/ 2790749 h 2838297"/>
                <a:gd name="connsiteX33" fmla="*/ 347472 w 526695"/>
                <a:gd name="connsiteY33" fmla="*/ 2823667 h 2838297"/>
                <a:gd name="connsiteX34" fmla="*/ 329184 w 526695"/>
                <a:gd name="connsiteY34" fmla="*/ 2834640 h 2838297"/>
                <a:gd name="connsiteX35" fmla="*/ 318211 w 526695"/>
                <a:gd name="connsiteY35" fmla="*/ 2838297 h 2838297"/>
                <a:gd name="connsiteX36" fmla="*/ 296266 w 526695"/>
                <a:gd name="connsiteY36" fmla="*/ 2830982 h 2838297"/>
                <a:gd name="connsiteX37" fmla="*/ 274320 w 526695"/>
                <a:gd name="connsiteY37" fmla="*/ 2809037 h 2838297"/>
                <a:gd name="connsiteX38" fmla="*/ 248717 w 526695"/>
                <a:gd name="connsiteY38" fmla="*/ 2750515 h 2838297"/>
                <a:gd name="connsiteX39" fmla="*/ 223114 w 526695"/>
                <a:gd name="connsiteY39" fmla="*/ 2699309 h 2838297"/>
                <a:gd name="connsiteX40" fmla="*/ 215799 w 526695"/>
                <a:gd name="connsiteY40" fmla="*/ 2209190 h 2838297"/>
                <a:gd name="connsiteX41" fmla="*/ 215799 w 526695"/>
                <a:gd name="connsiteY41" fmla="*/ 1960473 h 2838297"/>
                <a:gd name="connsiteX42" fmla="*/ 215799 w 526695"/>
                <a:gd name="connsiteY42" fmla="*/ 1393545 h 2838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26695" h="2838297">
                  <a:moveTo>
                    <a:pt x="215799" y="1393545"/>
                  </a:moveTo>
                  <a:lnTo>
                    <a:pt x="219456" y="929030"/>
                  </a:lnTo>
                  <a:lnTo>
                    <a:pt x="215799" y="490118"/>
                  </a:lnTo>
                  <a:lnTo>
                    <a:pt x="215799" y="329184"/>
                  </a:lnTo>
                  <a:lnTo>
                    <a:pt x="212141" y="281635"/>
                  </a:lnTo>
                  <a:lnTo>
                    <a:pt x="201168" y="248717"/>
                  </a:lnTo>
                  <a:lnTo>
                    <a:pt x="182880" y="215798"/>
                  </a:lnTo>
                  <a:lnTo>
                    <a:pt x="153619" y="171907"/>
                  </a:lnTo>
                  <a:lnTo>
                    <a:pt x="109728" y="131673"/>
                  </a:lnTo>
                  <a:lnTo>
                    <a:pt x="0" y="51206"/>
                  </a:lnTo>
                  <a:lnTo>
                    <a:pt x="296266" y="0"/>
                  </a:lnTo>
                  <a:lnTo>
                    <a:pt x="402336" y="135331"/>
                  </a:lnTo>
                  <a:lnTo>
                    <a:pt x="464515" y="212141"/>
                  </a:lnTo>
                  <a:lnTo>
                    <a:pt x="493776" y="252374"/>
                  </a:lnTo>
                  <a:lnTo>
                    <a:pt x="501091" y="270662"/>
                  </a:lnTo>
                  <a:lnTo>
                    <a:pt x="501091" y="285293"/>
                  </a:lnTo>
                  <a:lnTo>
                    <a:pt x="486461" y="336499"/>
                  </a:lnTo>
                  <a:lnTo>
                    <a:pt x="471831" y="420624"/>
                  </a:lnTo>
                  <a:lnTo>
                    <a:pt x="464515" y="471830"/>
                  </a:lnTo>
                  <a:lnTo>
                    <a:pt x="460858" y="566928"/>
                  </a:lnTo>
                  <a:lnTo>
                    <a:pt x="464515" y="782726"/>
                  </a:lnTo>
                  <a:lnTo>
                    <a:pt x="460858" y="1137513"/>
                  </a:lnTo>
                  <a:lnTo>
                    <a:pt x="464515" y="1353312"/>
                  </a:lnTo>
                  <a:lnTo>
                    <a:pt x="471831" y="1602029"/>
                  </a:lnTo>
                  <a:lnTo>
                    <a:pt x="482803" y="1825142"/>
                  </a:lnTo>
                  <a:lnTo>
                    <a:pt x="490119" y="1993392"/>
                  </a:lnTo>
                  <a:lnTo>
                    <a:pt x="512064" y="2286000"/>
                  </a:lnTo>
                  <a:lnTo>
                    <a:pt x="526695" y="2428646"/>
                  </a:lnTo>
                  <a:lnTo>
                    <a:pt x="526695" y="2454249"/>
                  </a:lnTo>
                  <a:lnTo>
                    <a:pt x="490119" y="2553005"/>
                  </a:lnTo>
                  <a:lnTo>
                    <a:pt x="438912" y="2670048"/>
                  </a:lnTo>
                  <a:lnTo>
                    <a:pt x="402336" y="2750515"/>
                  </a:lnTo>
                  <a:lnTo>
                    <a:pt x="376733" y="2790749"/>
                  </a:lnTo>
                  <a:lnTo>
                    <a:pt x="347472" y="2823667"/>
                  </a:lnTo>
                  <a:lnTo>
                    <a:pt x="329184" y="2834640"/>
                  </a:lnTo>
                  <a:lnTo>
                    <a:pt x="318211" y="2838297"/>
                  </a:lnTo>
                  <a:lnTo>
                    <a:pt x="296266" y="2830982"/>
                  </a:lnTo>
                  <a:lnTo>
                    <a:pt x="274320" y="2809037"/>
                  </a:lnTo>
                  <a:lnTo>
                    <a:pt x="248717" y="2750515"/>
                  </a:lnTo>
                  <a:lnTo>
                    <a:pt x="223114" y="2699309"/>
                  </a:lnTo>
                  <a:lnTo>
                    <a:pt x="215799" y="2209190"/>
                  </a:lnTo>
                  <a:lnTo>
                    <a:pt x="215799" y="1960473"/>
                  </a:lnTo>
                  <a:lnTo>
                    <a:pt x="215799" y="139354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7">
              <a:extLst>
                <a:ext uri="{FF2B5EF4-FFF2-40B4-BE49-F238E27FC236}">
                  <a16:creationId xmlns:a16="http://schemas.microsoft.com/office/drawing/2014/main" id="{EEEF20D6-AB07-4E4F-82E1-4FDB29ABFE07}"/>
                </a:ext>
              </a:extLst>
            </p:cNvPr>
            <p:cNvSpPr/>
            <p:nvPr/>
          </p:nvSpPr>
          <p:spPr>
            <a:xfrm>
              <a:off x="5227638" y="5170488"/>
              <a:ext cx="692150" cy="692150"/>
            </a:xfrm>
            <a:custGeom>
              <a:avLst/>
              <a:gdLst>
                <a:gd name="connsiteX0" fmla="*/ 304800 w 692944"/>
                <a:gd name="connsiteY0" fmla="*/ 119062 h 692944"/>
                <a:gd name="connsiteX1" fmla="*/ 485775 w 692944"/>
                <a:gd name="connsiteY1" fmla="*/ 197644 h 692944"/>
                <a:gd name="connsiteX2" fmla="*/ 540544 w 692944"/>
                <a:gd name="connsiteY2" fmla="*/ 221456 h 692944"/>
                <a:gd name="connsiteX3" fmla="*/ 573881 w 692944"/>
                <a:gd name="connsiteY3" fmla="*/ 230981 h 692944"/>
                <a:gd name="connsiteX4" fmla="*/ 600075 w 692944"/>
                <a:gd name="connsiteY4" fmla="*/ 230981 h 692944"/>
                <a:gd name="connsiteX5" fmla="*/ 626269 w 692944"/>
                <a:gd name="connsiteY5" fmla="*/ 219075 h 692944"/>
                <a:gd name="connsiteX6" fmla="*/ 638175 w 692944"/>
                <a:gd name="connsiteY6" fmla="*/ 204787 h 692944"/>
                <a:gd name="connsiteX7" fmla="*/ 642937 w 692944"/>
                <a:gd name="connsiteY7" fmla="*/ 97631 h 692944"/>
                <a:gd name="connsiteX8" fmla="*/ 692944 w 692944"/>
                <a:gd name="connsiteY8" fmla="*/ 692944 h 692944"/>
                <a:gd name="connsiteX9" fmla="*/ 669131 w 692944"/>
                <a:gd name="connsiteY9" fmla="*/ 635794 h 692944"/>
                <a:gd name="connsiteX10" fmla="*/ 642937 w 692944"/>
                <a:gd name="connsiteY10" fmla="*/ 590550 h 692944"/>
                <a:gd name="connsiteX11" fmla="*/ 607219 w 692944"/>
                <a:gd name="connsiteY11" fmla="*/ 538162 h 692944"/>
                <a:gd name="connsiteX12" fmla="*/ 547687 w 692944"/>
                <a:gd name="connsiteY12" fmla="*/ 469106 h 692944"/>
                <a:gd name="connsiteX13" fmla="*/ 492919 w 692944"/>
                <a:gd name="connsiteY13" fmla="*/ 416719 h 692944"/>
                <a:gd name="connsiteX14" fmla="*/ 435769 w 692944"/>
                <a:gd name="connsiteY14" fmla="*/ 369094 h 692944"/>
                <a:gd name="connsiteX15" fmla="*/ 361950 w 692944"/>
                <a:gd name="connsiteY15" fmla="*/ 307181 h 692944"/>
                <a:gd name="connsiteX16" fmla="*/ 273844 w 692944"/>
                <a:gd name="connsiteY16" fmla="*/ 242887 h 692944"/>
                <a:gd name="connsiteX17" fmla="*/ 190500 w 692944"/>
                <a:gd name="connsiteY17" fmla="*/ 178594 h 692944"/>
                <a:gd name="connsiteX18" fmla="*/ 90487 w 692944"/>
                <a:gd name="connsiteY18" fmla="*/ 107156 h 692944"/>
                <a:gd name="connsiteX19" fmla="*/ 35719 w 692944"/>
                <a:gd name="connsiteY19" fmla="*/ 66675 h 692944"/>
                <a:gd name="connsiteX20" fmla="*/ 2381 w 692944"/>
                <a:gd name="connsiteY20" fmla="*/ 35719 h 692944"/>
                <a:gd name="connsiteX21" fmla="*/ 0 w 692944"/>
                <a:gd name="connsiteY21" fmla="*/ 21431 h 692944"/>
                <a:gd name="connsiteX22" fmla="*/ 7144 w 692944"/>
                <a:gd name="connsiteY22" fmla="*/ 9525 h 692944"/>
                <a:gd name="connsiteX23" fmla="*/ 21431 w 692944"/>
                <a:gd name="connsiteY23" fmla="*/ 2381 h 692944"/>
                <a:gd name="connsiteX24" fmla="*/ 38100 w 692944"/>
                <a:gd name="connsiteY24" fmla="*/ 0 h 692944"/>
                <a:gd name="connsiteX25" fmla="*/ 64294 w 692944"/>
                <a:gd name="connsiteY25" fmla="*/ 0 h 692944"/>
                <a:gd name="connsiteX26" fmla="*/ 119062 w 692944"/>
                <a:gd name="connsiteY26" fmla="*/ 30956 h 692944"/>
                <a:gd name="connsiteX27" fmla="*/ 226219 w 692944"/>
                <a:gd name="connsiteY27" fmla="*/ 83344 h 692944"/>
                <a:gd name="connsiteX28" fmla="*/ 304800 w 692944"/>
                <a:gd name="connsiteY28" fmla="*/ 119062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92944" h="692944">
                  <a:moveTo>
                    <a:pt x="304800" y="119062"/>
                  </a:moveTo>
                  <a:lnTo>
                    <a:pt x="485775" y="197644"/>
                  </a:lnTo>
                  <a:lnTo>
                    <a:pt x="540544" y="221456"/>
                  </a:lnTo>
                  <a:lnTo>
                    <a:pt x="573881" y="230981"/>
                  </a:lnTo>
                  <a:lnTo>
                    <a:pt x="600075" y="230981"/>
                  </a:lnTo>
                  <a:lnTo>
                    <a:pt x="626269" y="219075"/>
                  </a:lnTo>
                  <a:lnTo>
                    <a:pt x="638175" y="204787"/>
                  </a:lnTo>
                  <a:lnTo>
                    <a:pt x="642937" y="97631"/>
                  </a:lnTo>
                  <a:lnTo>
                    <a:pt x="692944" y="692944"/>
                  </a:lnTo>
                  <a:lnTo>
                    <a:pt x="669131" y="635794"/>
                  </a:lnTo>
                  <a:lnTo>
                    <a:pt x="642937" y="590550"/>
                  </a:lnTo>
                  <a:lnTo>
                    <a:pt x="607219" y="538162"/>
                  </a:lnTo>
                  <a:lnTo>
                    <a:pt x="547687" y="469106"/>
                  </a:lnTo>
                  <a:lnTo>
                    <a:pt x="492919" y="416719"/>
                  </a:lnTo>
                  <a:lnTo>
                    <a:pt x="435769" y="369094"/>
                  </a:lnTo>
                  <a:lnTo>
                    <a:pt x="361950" y="307181"/>
                  </a:lnTo>
                  <a:lnTo>
                    <a:pt x="273844" y="242887"/>
                  </a:lnTo>
                  <a:lnTo>
                    <a:pt x="190500" y="178594"/>
                  </a:lnTo>
                  <a:lnTo>
                    <a:pt x="90487" y="107156"/>
                  </a:lnTo>
                  <a:lnTo>
                    <a:pt x="35719" y="66675"/>
                  </a:lnTo>
                  <a:lnTo>
                    <a:pt x="2381" y="35719"/>
                  </a:lnTo>
                  <a:lnTo>
                    <a:pt x="0" y="21431"/>
                  </a:lnTo>
                  <a:lnTo>
                    <a:pt x="7144" y="9525"/>
                  </a:lnTo>
                  <a:lnTo>
                    <a:pt x="21431" y="2381"/>
                  </a:lnTo>
                  <a:lnTo>
                    <a:pt x="38100" y="0"/>
                  </a:lnTo>
                  <a:lnTo>
                    <a:pt x="64294" y="0"/>
                  </a:lnTo>
                  <a:lnTo>
                    <a:pt x="119062" y="30956"/>
                  </a:lnTo>
                  <a:lnTo>
                    <a:pt x="226219" y="83344"/>
                  </a:lnTo>
                  <a:lnTo>
                    <a:pt x="304800" y="11906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7EBFB9E2-7C2C-4CBD-A324-501A4ECC749B}"/>
              </a:ext>
            </a:extLst>
          </p:cNvPr>
          <p:cNvGrpSpPr/>
          <p:nvPr/>
        </p:nvGrpSpPr>
        <p:grpSpPr>
          <a:xfrm>
            <a:off x="3754438" y="1331913"/>
            <a:ext cx="4746626" cy="4572000"/>
            <a:chOff x="3754438" y="1331913"/>
            <a:chExt cx="4746626" cy="4572000"/>
          </a:xfrm>
          <a:solidFill>
            <a:schemeClr val="tx1"/>
          </a:solidFill>
        </p:grpSpPr>
        <p:sp>
          <p:nvSpPr>
            <p:cNvPr id="20" name="フリーフォーム 55">
              <a:extLst>
                <a:ext uri="{FF2B5EF4-FFF2-40B4-BE49-F238E27FC236}">
                  <a16:creationId xmlns:a16="http://schemas.microsoft.com/office/drawing/2014/main" id="{8125386F-3270-4B95-817F-CFF5BA76BED8}"/>
                </a:ext>
              </a:extLst>
            </p:cNvPr>
            <p:cNvSpPr/>
            <p:nvPr/>
          </p:nvSpPr>
          <p:spPr>
            <a:xfrm>
              <a:off x="3754438" y="1331913"/>
              <a:ext cx="2398712" cy="2387600"/>
            </a:xfrm>
            <a:custGeom>
              <a:avLst/>
              <a:gdLst>
                <a:gd name="connsiteX0" fmla="*/ 1755157 w 2399533"/>
                <a:gd name="connsiteY0" fmla="*/ 994180 h 2387259"/>
                <a:gd name="connsiteX1" fmla="*/ 1951539 w 2399533"/>
                <a:gd name="connsiteY1" fmla="*/ 770183 h 2387259"/>
                <a:gd name="connsiteX2" fmla="*/ 2129509 w 2399533"/>
                <a:gd name="connsiteY2" fmla="*/ 558459 h 2387259"/>
                <a:gd name="connsiteX3" fmla="*/ 2218494 w 2399533"/>
                <a:gd name="connsiteY3" fmla="*/ 444926 h 2387259"/>
                <a:gd name="connsiteX4" fmla="*/ 2267590 w 2399533"/>
                <a:gd name="connsiteY4" fmla="*/ 401968 h 2387259"/>
                <a:gd name="connsiteX5" fmla="*/ 2304411 w 2399533"/>
                <a:gd name="connsiteY5" fmla="*/ 398899 h 2387259"/>
                <a:gd name="connsiteX6" fmla="*/ 2341233 w 2399533"/>
                <a:gd name="connsiteY6" fmla="*/ 395831 h 2387259"/>
                <a:gd name="connsiteX7" fmla="*/ 2374986 w 2399533"/>
                <a:gd name="connsiteY7" fmla="*/ 383557 h 2387259"/>
                <a:gd name="connsiteX8" fmla="*/ 2393396 w 2399533"/>
                <a:gd name="connsiteY8" fmla="*/ 368215 h 2387259"/>
                <a:gd name="connsiteX9" fmla="*/ 2396465 w 2399533"/>
                <a:gd name="connsiteY9" fmla="*/ 352873 h 2387259"/>
                <a:gd name="connsiteX10" fmla="*/ 2399533 w 2399533"/>
                <a:gd name="connsiteY10" fmla="*/ 334462 h 2387259"/>
                <a:gd name="connsiteX11" fmla="*/ 2381123 w 2399533"/>
                <a:gd name="connsiteY11" fmla="*/ 279230 h 2387259"/>
                <a:gd name="connsiteX12" fmla="*/ 2378054 w 2399533"/>
                <a:gd name="connsiteY12" fmla="*/ 266956 h 2387259"/>
                <a:gd name="connsiteX13" fmla="*/ 2350438 w 2399533"/>
                <a:gd name="connsiteY13" fmla="*/ 242408 h 2387259"/>
                <a:gd name="connsiteX14" fmla="*/ 2292137 w 2399533"/>
                <a:gd name="connsiteY14" fmla="*/ 196381 h 2387259"/>
                <a:gd name="connsiteX15" fmla="*/ 2227700 w 2399533"/>
                <a:gd name="connsiteY15" fmla="*/ 147286 h 2387259"/>
                <a:gd name="connsiteX16" fmla="*/ 2163262 w 2399533"/>
                <a:gd name="connsiteY16" fmla="*/ 104328 h 2387259"/>
                <a:gd name="connsiteX17" fmla="*/ 2101893 w 2399533"/>
                <a:gd name="connsiteY17" fmla="*/ 67506 h 2387259"/>
                <a:gd name="connsiteX18" fmla="*/ 2019045 w 2399533"/>
                <a:gd name="connsiteY18" fmla="*/ 33753 h 2387259"/>
                <a:gd name="connsiteX19" fmla="*/ 1954607 w 2399533"/>
                <a:gd name="connsiteY19" fmla="*/ 12274 h 2387259"/>
                <a:gd name="connsiteX20" fmla="*/ 1850280 w 2399533"/>
                <a:gd name="connsiteY20" fmla="*/ 0 h 2387259"/>
                <a:gd name="connsiteX21" fmla="*/ 1822663 w 2399533"/>
                <a:gd name="connsiteY21" fmla="*/ 0 h 2387259"/>
                <a:gd name="connsiteX22" fmla="*/ 1807321 w 2399533"/>
                <a:gd name="connsiteY22" fmla="*/ 12274 h 2387259"/>
                <a:gd name="connsiteX23" fmla="*/ 1807321 w 2399533"/>
                <a:gd name="connsiteY23" fmla="*/ 27616 h 2387259"/>
                <a:gd name="connsiteX24" fmla="*/ 1819595 w 2399533"/>
                <a:gd name="connsiteY24" fmla="*/ 49095 h 2387259"/>
                <a:gd name="connsiteX25" fmla="*/ 1874827 w 2399533"/>
                <a:gd name="connsiteY25" fmla="*/ 92054 h 2387259"/>
                <a:gd name="connsiteX26" fmla="*/ 1905512 w 2399533"/>
                <a:gd name="connsiteY26" fmla="*/ 122738 h 2387259"/>
                <a:gd name="connsiteX27" fmla="*/ 1920854 w 2399533"/>
                <a:gd name="connsiteY27" fmla="*/ 150354 h 2387259"/>
                <a:gd name="connsiteX28" fmla="*/ 1926991 w 2399533"/>
                <a:gd name="connsiteY28" fmla="*/ 165697 h 2387259"/>
                <a:gd name="connsiteX29" fmla="*/ 1930059 w 2399533"/>
                <a:gd name="connsiteY29" fmla="*/ 184107 h 2387259"/>
                <a:gd name="connsiteX30" fmla="*/ 1930059 w 2399533"/>
                <a:gd name="connsiteY30" fmla="*/ 211724 h 2387259"/>
                <a:gd name="connsiteX31" fmla="*/ 1911649 w 2399533"/>
                <a:gd name="connsiteY31" fmla="*/ 273093 h 2387259"/>
                <a:gd name="connsiteX32" fmla="*/ 1868690 w 2399533"/>
                <a:gd name="connsiteY32" fmla="*/ 355941 h 2387259"/>
                <a:gd name="connsiteX33" fmla="*/ 1767431 w 2399533"/>
                <a:gd name="connsiteY33" fmla="*/ 521638 h 2387259"/>
                <a:gd name="connsiteX34" fmla="*/ 1641625 w 2399533"/>
                <a:gd name="connsiteY34" fmla="*/ 696540 h 2387259"/>
                <a:gd name="connsiteX35" fmla="*/ 1466723 w 2399533"/>
                <a:gd name="connsiteY35" fmla="*/ 920537 h 2387259"/>
                <a:gd name="connsiteX36" fmla="*/ 1310231 w 2399533"/>
                <a:gd name="connsiteY36" fmla="*/ 1113850 h 2387259"/>
                <a:gd name="connsiteX37" fmla="*/ 1172151 w 2399533"/>
                <a:gd name="connsiteY37" fmla="*/ 1270341 h 2387259"/>
                <a:gd name="connsiteX38" fmla="*/ 1009523 w 2399533"/>
                <a:gd name="connsiteY38" fmla="*/ 1448311 h 2387259"/>
                <a:gd name="connsiteX39" fmla="*/ 862237 w 2399533"/>
                <a:gd name="connsiteY39" fmla="*/ 1598666 h 2387259"/>
                <a:gd name="connsiteX40" fmla="*/ 675061 w 2399533"/>
                <a:gd name="connsiteY40" fmla="*/ 1782773 h 2387259"/>
                <a:gd name="connsiteX41" fmla="*/ 509364 w 2399533"/>
                <a:gd name="connsiteY41" fmla="*/ 1926991 h 2387259"/>
                <a:gd name="connsiteX42" fmla="*/ 380489 w 2399533"/>
                <a:gd name="connsiteY42" fmla="*/ 2046660 h 2387259"/>
                <a:gd name="connsiteX43" fmla="*/ 196382 w 2399533"/>
                <a:gd name="connsiteY43" fmla="*/ 2197015 h 2387259"/>
                <a:gd name="connsiteX44" fmla="*/ 21480 w 2399533"/>
                <a:gd name="connsiteY44" fmla="*/ 2335095 h 2387259"/>
                <a:gd name="connsiteX45" fmla="*/ 3069 w 2399533"/>
                <a:gd name="connsiteY45" fmla="*/ 2359643 h 2387259"/>
                <a:gd name="connsiteX46" fmla="*/ 0 w 2399533"/>
                <a:gd name="connsiteY46" fmla="*/ 2378054 h 2387259"/>
                <a:gd name="connsiteX47" fmla="*/ 9206 w 2399533"/>
                <a:gd name="connsiteY47" fmla="*/ 2387259 h 2387259"/>
                <a:gd name="connsiteX48" fmla="*/ 30685 w 2399533"/>
                <a:gd name="connsiteY48" fmla="*/ 2387259 h 2387259"/>
                <a:gd name="connsiteX49" fmla="*/ 98191 w 2399533"/>
                <a:gd name="connsiteY49" fmla="*/ 2359643 h 2387259"/>
                <a:gd name="connsiteX50" fmla="*/ 257751 w 2399533"/>
                <a:gd name="connsiteY50" fmla="*/ 2264521 h 2387259"/>
                <a:gd name="connsiteX51" fmla="*/ 429584 w 2399533"/>
                <a:gd name="connsiteY51" fmla="*/ 2160193 h 2387259"/>
                <a:gd name="connsiteX52" fmla="*/ 656650 w 2399533"/>
                <a:gd name="connsiteY52" fmla="*/ 2006771 h 2387259"/>
                <a:gd name="connsiteX53" fmla="*/ 1012591 w 2399533"/>
                <a:gd name="connsiteY53" fmla="*/ 1727541 h 2387259"/>
                <a:gd name="connsiteX54" fmla="*/ 1166014 w 2399533"/>
                <a:gd name="connsiteY54" fmla="*/ 1592529 h 2387259"/>
                <a:gd name="connsiteX55" fmla="*/ 1371600 w 2399533"/>
                <a:gd name="connsiteY55" fmla="*/ 1399216 h 2387259"/>
                <a:gd name="connsiteX56" fmla="*/ 1555708 w 2399533"/>
                <a:gd name="connsiteY56" fmla="*/ 1212040 h 2387259"/>
                <a:gd name="connsiteX57" fmla="*/ 1755157 w 2399533"/>
                <a:gd name="connsiteY57" fmla="*/ 994180 h 2387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99533" h="2387259">
                  <a:moveTo>
                    <a:pt x="1755157" y="994180"/>
                  </a:moveTo>
                  <a:lnTo>
                    <a:pt x="1951539" y="770183"/>
                  </a:lnTo>
                  <a:lnTo>
                    <a:pt x="2129509" y="558459"/>
                  </a:lnTo>
                  <a:lnTo>
                    <a:pt x="2218494" y="444926"/>
                  </a:lnTo>
                  <a:lnTo>
                    <a:pt x="2267590" y="401968"/>
                  </a:lnTo>
                  <a:lnTo>
                    <a:pt x="2304411" y="398899"/>
                  </a:lnTo>
                  <a:lnTo>
                    <a:pt x="2341233" y="395831"/>
                  </a:lnTo>
                  <a:lnTo>
                    <a:pt x="2374986" y="383557"/>
                  </a:lnTo>
                  <a:lnTo>
                    <a:pt x="2393396" y="368215"/>
                  </a:lnTo>
                  <a:lnTo>
                    <a:pt x="2396465" y="352873"/>
                  </a:lnTo>
                  <a:lnTo>
                    <a:pt x="2399533" y="334462"/>
                  </a:lnTo>
                  <a:lnTo>
                    <a:pt x="2381123" y="279230"/>
                  </a:lnTo>
                  <a:lnTo>
                    <a:pt x="2378054" y="266956"/>
                  </a:lnTo>
                  <a:lnTo>
                    <a:pt x="2350438" y="242408"/>
                  </a:lnTo>
                  <a:lnTo>
                    <a:pt x="2292137" y="196381"/>
                  </a:lnTo>
                  <a:lnTo>
                    <a:pt x="2227700" y="147286"/>
                  </a:lnTo>
                  <a:lnTo>
                    <a:pt x="2163262" y="104328"/>
                  </a:lnTo>
                  <a:lnTo>
                    <a:pt x="2101893" y="67506"/>
                  </a:lnTo>
                  <a:lnTo>
                    <a:pt x="2019045" y="33753"/>
                  </a:lnTo>
                  <a:lnTo>
                    <a:pt x="1954607" y="12274"/>
                  </a:lnTo>
                  <a:lnTo>
                    <a:pt x="1850280" y="0"/>
                  </a:lnTo>
                  <a:lnTo>
                    <a:pt x="1822663" y="0"/>
                  </a:lnTo>
                  <a:lnTo>
                    <a:pt x="1807321" y="12274"/>
                  </a:lnTo>
                  <a:lnTo>
                    <a:pt x="1807321" y="27616"/>
                  </a:lnTo>
                  <a:lnTo>
                    <a:pt x="1819595" y="49095"/>
                  </a:lnTo>
                  <a:lnTo>
                    <a:pt x="1874827" y="92054"/>
                  </a:lnTo>
                  <a:lnTo>
                    <a:pt x="1905512" y="122738"/>
                  </a:lnTo>
                  <a:lnTo>
                    <a:pt x="1920854" y="150354"/>
                  </a:lnTo>
                  <a:lnTo>
                    <a:pt x="1926991" y="165697"/>
                  </a:lnTo>
                  <a:lnTo>
                    <a:pt x="1930059" y="184107"/>
                  </a:lnTo>
                  <a:lnTo>
                    <a:pt x="1930059" y="211724"/>
                  </a:lnTo>
                  <a:lnTo>
                    <a:pt x="1911649" y="273093"/>
                  </a:lnTo>
                  <a:lnTo>
                    <a:pt x="1868690" y="355941"/>
                  </a:lnTo>
                  <a:lnTo>
                    <a:pt x="1767431" y="521638"/>
                  </a:lnTo>
                  <a:lnTo>
                    <a:pt x="1641625" y="696540"/>
                  </a:lnTo>
                  <a:lnTo>
                    <a:pt x="1466723" y="920537"/>
                  </a:lnTo>
                  <a:lnTo>
                    <a:pt x="1310231" y="1113850"/>
                  </a:lnTo>
                  <a:lnTo>
                    <a:pt x="1172151" y="1270341"/>
                  </a:lnTo>
                  <a:lnTo>
                    <a:pt x="1009523" y="1448311"/>
                  </a:lnTo>
                  <a:lnTo>
                    <a:pt x="862237" y="1598666"/>
                  </a:lnTo>
                  <a:lnTo>
                    <a:pt x="675061" y="1782773"/>
                  </a:lnTo>
                  <a:lnTo>
                    <a:pt x="509364" y="1926991"/>
                  </a:lnTo>
                  <a:lnTo>
                    <a:pt x="380489" y="2046660"/>
                  </a:lnTo>
                  <a:lnTo>
                    <a:pt x="196382" y="2197015"/>
                  </a:lnTo>
                  <a:lnTo>
                    <a:pt x="21480" y="2335095"/>
                  </a:lnTo>
                  <a:lnTo>
                    <a:pt x="3069" y="2359643"/>
                  </a:lnTo>
                  <a:lnTo>
                    <a:pt x="0" y="2378054"/>
                  </a:lnTo>
                  <a:lnTo>
                    <a:pt x="9206" y="2387259"/>
                  </a:lnTo>
                  <a:lnTo>
                    <a:pt x="30685" y="2387259"/>
                  </a:lnTo>
                  <a:lnTo>
                    <a:pt x="98191" y="2359643"/>
                  </a:lnTo>
                  <a:lnTo>
                    <a:pt x="257751" y="2264521"/>
                  </a:lnTo>
                  <a:lnTo>
                    <a:pt x="429584" y="2160193"/>
                  </a:lnTo>
                  <a:lnTo>
                    <a:pt x="656650" y="2006771"/>
                  </a:lnTo>
                  <a:lnTo>
                    <a:pt x="1012591" y="1727541"/>
                  </a:lnTo>
                  <a:lnTo>
                    <a:pt x="1166014" y="1592529"/>
                  </a:lnTo>
                  <a:lnTo>
                    <a:pt x="1371600" y="1399216"/>
                  </a:lnTo>
                  <a:lnTo>
                    <a:pt x="1555708" y="1212040"/>
                  </a:lnTo>
                  <a:lnTo>
                    <a:pt x="1755157" y="9941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57">
              <a:extLst>
                <a:ext uri="{FF2B5EF4-FFF2-40B4-BE49-F238E27FC236}">
                  <a16:creationId xmlns:a16="http://schemas.microsoft.com/office/drawing/2014/main" id="{72049C73-8108-441B-89E7-F1084F8B182B}"/>
                </a:ext>
              </a:extLst>
            </p:cNvPr>
            <p:cNvSpPr/>
            <p:nvPr/>
          </p:nvSpPr>
          <p:spPr>
            <a:xfrm>
              <a:off x="5043488" y="2811464"/>
              <a:ext cx="1797050" cy="396875"/>
            </a:xfrm>
            <a:custGeom>
              <a:avLst/>
              <a:gdLst>
                <a:gd name="connsiteX0" fmla="*/ 771525 w 1797843"/>
                <a:gd name="connsiteY0" fmla="*/ 138113 h 395288"/>
                <a:gd name="connsiteX1" fmla="*/ 1042987 w 1797843"/>
                <a:gd name="connsiteY1" fmla="*/ 90488 h 395288"/>
                <a:gd name="connsiteX2" fmla="*/ 1188243 w 1797843"/>
                <a:gd name="connsiteY2" fmla="*/ 66675 h 395288"/>
                <a:gd name="connsiteX3" fmla="*/ 1238250 w 1797843"/>
                <a:gd name="connsiteY3" fmla="*/ 57150 h 395288"/>
                <a:gd name="connsiteX4" fmla="*/ 1281112 w 1797843"/>
                <a:gd name="connsiteY4" fmla="*/ 42863 h 395288"/>
                <a:gd name="connsiteX5" fmla="*/ 1323975 w 1797843"/>
                <a:gd name="connsiteY5" fmla="*/ 21432 h 395288"/>
                <a:gd name="connsiteX6" fmla="*/ 1352550 w 1797843"/>
                <a:gd name="connsiteY6" fmla="*/ 2382 h 395288"/>
                <a:gd name="connsiteX7" fmla="*/ 1364456 w 1797843"/>
                <a:gd name="connsiteY7" fmla="*/ 0 h 395288"/>
                <a:gd name="connsiteX8" fmla="*/ 1419225 w 1797843"/>
                <a:gd name="connsiteY8" fmla="*/ 2382 h 395288"/>
                <a:gd name="connsiteX9" fmla="*/ 1483518 w 1797843"/>
                <a:gd name="connsiteY9" fmla="*/ 14288 h 395288"/>
                <a:gd name="connsiteX10" fmla="*/ 1552575 w 1797843"/>
                <a:gd name="connsiteY10" fmla="*/ 30957 h 395288"/>
                <a:gd name="connsiteX11" fmla="*/ 1654968 w 1797843"/>
                <a:gd name="connsiteY11" fmla="*/ 57150 h 395288"/>
                <a:gd name="connsiteX12" fmla="*/ 1704975 w 1797843"/>
                <a:gd name="connsiteY12" fmla="*/ 71438 h 395288"/>
                <a:gd name="connsiteX13" fmla="*/ 1747837 w 1797843"/>
                <a:gd name="connsiteY13" fmla="*/ 85725 h 395288"/>
                <a:gd name="connsiteX14" fmla="*/ 1766887 w 1797843"/>
                <a:gd name="connsiteY14" fmla="*/ 97632 h 395288"/>
                <a:gd name="connsiteX15" fmla="*/ 1776412 w 1797843"/>
                <a:gd name="connsiteY15" fmla="*/ 107157 h 395288"/>
                <a:gd name="connsiteX16" fmla="*/ 1788318 w 1797843"/>
                <a:gd name="connsiteY16" fmla="*/ 121444 h 395288"/>
                <a:gd name="connsiteX17" fmla="*/ 1797843 w 1797843"/>
                <a:gd name="connsiteY17" fmla="*/ 147638 h 395288"/>
                <a:gd name="connsiteX18" fmla="*/ 1797843 w 1797843"/>
                <a:gd name="connsiteY18" fmla="*/ 166688 h 395288"/>
                <a:gd name="connsiteX19" fmla="*/ 1781175 w 1797843"/>
                <a:gd name="connsiteY19" fmla="*/ 195263 h 395288"/>
                <a:gd name="connsiteX20" fmla="*/ 1757362 w 1797843"/>
                <a:gd name="connsiteY20" fmla="*/ 216694 h 395288"/>
                <a:gd name="connsiteX21" fmla="*/ 1716881 w 1797843"/>
                <a:gd name="connsiteY21" fmla="*/ 233363 h 395288"/>
                <a:gd name="connsiteX22" fmla="*/ 1674018 w 1797843"/>
                <a:gd name="connsiteY22" fmla="*/ 242888 h 395288"/>
                <a:gd name="connsiteX23" fmla="*/ 1616868 w 1797843"/>
                <a:gd name="connsiteY23" fmla="*/ 242888 h 395288"/>
                <a:gd name="connsiteX24" fmla="*/ 1516856 w 1797843"/>
                <a:gd name="connsiteY24" fmla="*/ 238125 h 395288"/>
                <a:gd name="connsiteX25" fmla="*/ 1452562 w 1797843"/>
                <a:gd name="connsiteY25" fmla="*/ 240507 h 395288"/>
                <a:gd name="connsiteX26" fmla="*/ 1266825 w 1797843"/>
                <a:gd name="connsiteY26" fmla="*/ 257175 h 395288"/>
                <a:gd name="connsiteX27" fmla="*/ 1050131 w 1797843"/>
                <a:gd name="connsiteY27" fmla="*/ 285750 h 395288"/>
                <a:gd name="connsiteX28" fmla="*/ 909637 w 1797843"/>
                <a:gd name="connsiteY28" fmla="*/ 307182 h 395288"/>
                <a:gd name="connsiteX29" fmla="*/ 619125 w 1797843"/>
                <a:gd name="connsiteY29" fmla="*/ 354807 h 395288"/>
                <a:gd name="connsiteX30" fmla="*/ 450056 w 1797843"/>
                <a:gd name="connsiteY30" fmla="*/ 373857 h 395288"/>
                <a:gd name="connsiteX31" fmla="*/ 373856 w 1797843"/>
                <a:gd name="connsiteY31" fmla="*/ 385763 h 395288"/>
                <a:gd name="connsiteX32" fmla="*/ 314325 w 1797843"/>
                <a:gd name="connsiteY32" fmla="*/ 395288 h 395288"/>
                <a:gd name="connsiteX33" fmla="*/ 297656 w 1797843"/>
                <a:gd name="connsiteY33" fmla="*/ 395288 h 395288"/>
                <a:gd name="connsiteX34" fmla="*/ 259556 w 1797843"/>
                <a:gd name="connsiteY34" fmla="*/ 376238 h 395288"/>
                <a:gd name="connsiteX35" fmla="*/ 185737 w 1797843"/>
                <a:gd name="connsiteY35" fmla="*/ 316707 h 395288"/>
                <a:gd name="connsiteX36" fmla="*/ 97631 w 1797843"/>
                <a:gd name="connsiteY36" fmla="*/ 219075 h 395288"/>
                <a:gd name="connsiteX37" fmla="*/ 28575 w 1797843"/>
                <a:gd name="connsiteY37" fmla="*/ 142875 h 395288"/>
                <a:gd name="connsiteX38" fmla="*/ 7143 w 1797843"/>
                <a:gd name="connsiteY38" fmla="*/ 109538 h 395288"/>
                <a:gd name="connsiteX39" fmla="*/ 0 w 1797843"/>
                <a:gd name="connsiteY39" fmla="*/ 80963 h 395288"/>
                <a:gd name="connsiteX40" fmla="*/ 9525 w 1797843"/>
                <a:gd name="connsiteY40" fmla="*/ 66675 h 395288"/>
                <a:gd name="connsiteX41" fmla="*/ 28575 w 1797843"/>
                <a:gd name="connsiteY41" fmla="*/ 66675 h 395288"/>
                <a:gd name="connsiteX42" fmla="*/ 66675 w 1797843"/>
                <a:gd name="connsiteY42" fmla="*/ 83344 h 395288"/>
                <a:gd name="connsiteX43" fmla="*/ 92868 w 1797843"/>
                <a:gd name="connsiteY43" fmla="*/ 107157 h 395288"/>
                <a:gd name="connsiteX44" fmla="*/ 142875 w 1797843"/>
                <a:gd name="connsiteY44" fmla="*/ 142875 h 395288"/>
                <a:gd name="connsiteX45" fmla="*/ 180975 w 1797843"/>
                <a:gd name="connsiteY45" fmla="*/ 161925 h 395288"/>
                <a:gd name="connsiteX46" fmla="*/ 211931 w 1797843"/>
                <a:gd name="connsiteY46" fmla="*/ 176213 h 395288"/>
                <a:gd name="connsiteX47" fmla="*/ 250031 w 1797843"/>
                <a:gd name="connsiteY47" fmla="*/ 190500 h 395288"/>
                <a:gd name="connsiteX48" fmla="*/ 288131 w 1797843"/>
                <a:gd name="connsiteY48" fmla="*/ 200025 h 395288"/>
                <a:gd name="connsiteX49" fmla="*/ 340518 w 1797843"/>
                <a:gd name="connsiteY49" fmla="*/ 204788 h 395288"/>
                <a:gd name="connsiteX50" fmla="*/ 407193 w 1797843"/>
                <a:gd name="connsiteY50" fmla="*/ 197644 h 395288"/>
                <a:gd name="connsiteX51" fmla="*/ 583406 w 1797843"/>
                <a:gd name="connsiteY51" fmla="*/ 171450 h 395288"/>
                <a:gd name="connsiteX52" fmla="*/ 771525 w 1797843"/>
                <a:gd name="connsiteY52" fmla="*/ 138113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797843" h="395288">
                  <a:moveTo>
                    <a:pt x="771525" y="138113"/>
                  </a:moveTo>
                  <a:lnTo>
                    <a:pt x="1042987" y="90488"/>
                  </a:lnTo>
                  <a:lnTo>
                    <a:pt x="1188243" y="66675"/>
                  </a:lnTo>
                  <a:lnTo>
                    <a:pt x="1238250" y="57150"/>
                  </a:lnTo>
                  <a:lnTo>
                    <a:pt x="1281112" y="42863"/>
                  </a:lnTo>
                  <a:lnTo>
                    <a:pt x="1323975" y="21432"/>
                  </a:lnTo>
                  <a:lnTo>
                    <a:pt x="1352550" y="2382"/>
                  </a:lnTo>
                  <a:lnTo>
                    <a:pt x="1364456" y="0"/>
                  </a:lnTo>
                  <a:lnTo>
                    <a:pt x="1419225" y="2382"/>
                  </a:lnTo>
                  <a:lnTo>
                    <a:pt x="1483518" y="14288"/>
                  </a:lnTo>
                  <a:lnTo>
                    <a:pt x="1552575" y="30957"/>
                  </a:lnTo>
                  <a:lnTo>
                    <a:pt x="1654968" y="57150"/>
                  </a:lnTo>
                  <a:lnTo>
                    <a:pt x="1704975" y="71438"/>
                  </a:lnTo>
                  <a:lnTo>
                    <a:pt x="1747837" y="85725"/>
                  </a:lnTo>
                  <a:lnTo>
                    <a:pt x="1766887" y="97632"/>
                  </a:lnTo>
                  <a:lnTo>
                    <a:pt x="1776412" y="107157"/>
                  </a:lnTo>
                  <a:lnTo>
                    <a:pt x="1788318" y="121444"/>
                  </a:lnTo>
                  <a:lnTo>
                    <a:pt x="1797843" y="147638"/>
                  </a:lnTo>
                  <a:lnTo>
                    <a:pt x="1797843" y="166688"/>
                  </a:lnTo>
                  <a:lnTo>
                    <a:pt x="1781175" y="195263"/>
                  </a:lnTo>
                  <a:lnTo>
                    <a:pt x="1757362" y="216694"/>
                  </a:lnTo>
                  <a:lnTo>
                    <a:pt x="1716881" y="233363"/>
                  </a:lnTo>
                  <a:lnTo>
                    <a:pt x="1674018" y="242888"/>
                  </a:lnTo>
                  <a:lnTo>
                    <a:pt x="1616868" y="242888"/>
                  </a:lnTo>
                  <a:lnTo>
                    <a:pt x="1516856" y="238125"/>
                  </a:lnTo>
                  <a:lnTo>
                    <a:pt x="1452562" y="240507"/>
                  </a:lnTo>
                  <a:lnTo>
                    <a:pt x="1266825" y="257175"/>
                  </a:lnTo>
                  <a:lnTo>
                    <a:pt x="1050131" y="285750"/>
                  </a:lnTo>
                  <a:lnTo>
                    <a:pt x="909637" y="307182"/>
                  </a:lnTo>
                  <a:lnTo>
                    <a:pt x="619125" y="354807"/>
                  </a:lnTo>
                  <a:lnTo>
                    <a:pt x="450056" y="373857"/>
                  </a:lnTo>
                  <a:lnTo>
                    <a:pt x="373856" y="385763"/>
                  </a:lnTo>
                  <a:lnTo>
                    <a:pt x="314325" y="395288"/>
                  </a:lnTo>
                  <a:lnTo>
                    <a:pt x="297656" y="395288"/>
                  </a:lnTo>
                  <a:lnTo>
                    <a:pt x="259556" y="376238"/>
                  </a:lnTo>
                  <a:lnTo>
                    <a:pt x="185737" y="316707"/>
                  </a:lnTo>
                  <a:lnTo>
                    <a:pt x="97631" y="219075"/>
                  </a:lnTo>
                  <a:lnTo>
                    <a:pt x="28575" y="142875"/>
                  </a:lnTo>
                  <a:lnTo>
                    <a:pt x="7143" y="109538"/>
                  </a:lnTo>
                  <a:lnTo>
                    <a:pt x="0" y="80963"/>
                  </a:lnTo>
                  <a:lnTo>
                    <a:pt x="9525" y="66675"/>
                  </a:lnTo>
                  <a:lnTo>
                    <a:pt x="28575" y="66675"/>
                  </a:lnTo>
                  <a:lnTo>
                    <a:pt x="66675" y="83344"/>
                  </a:lnTo>
                  <a:lnTo>
                    <a:pt x="92868" y="107157"/>
                  </a:lnTo>
                  <a:lnTo>
                    <a:pt x="142875" y="142875"/>
                  </a:lnTo>
                  <a:lnTo>
                    <a:pt x="180975" y="161925"/>
                  </a:lnTo>
                  <a:lnTo>
                    <a:pt x="211931" y="176213"/>
                  </a:lnTo>
                  <a:lnTo>
                    <a:pt x="250031" y="190500"/>
                  </a:lnTo>
                  <a:lnTo>
                    <a:pt x="288131" y="200025"/>
                  </a:lnTo>
                  <a:lnTo>
                    <a:pt x="340518" y="204788"/>
                  </a:lnTo>
                  <a:lnTo>
                    <a:pt x="407193" y="197644"/>
                  </a:lnTo>
                  <a:lnTo>
                    <a:pt x="583406" y="171450"/>
                  </a:lnTo>
                  <a:lnTo>
                    <a:pt x="771525" y="1381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59">
              <a:extLst>
                <a:ext uri="{FF2B5EF4-FFF2-40B4-BE49-F238E27FC236}">
                  <a16:creationId xmlns:a16="http://schemas.microsoft.com/office/drawing/2014/main" id="{04424D71-DB7F-4794-840A-E5784DB11131}"/>
                </a:ext>
              </a:extLst>
            </p:cNvPr>
            <p:cNvSpPr/>
            <p:nvPr/>
          </p:nvSpPr>
          <p:spPr>
            <a:xfrm>
              <a:off x="6700838" y="4530726"/>
              <a:ext cx="1111250" cy="1171575"/>
            </a:xfrm>
            <a:custGeom>
              <a:avLst/>
              <a:gdLst>
                <a:gd name="connsiteX0" fmla="*/ 422427 w 1110159"/>
                <a:gd name="connsiteY0" fmla="*/ 502276 h 1171977"/>
                <a:gd name="connsiteX1" fmla="*/ 309093 w 1110159"/>
                <a:gd name="connsiteY1" fmla="*/ 373487 h 1171977"/>
                <a:gd name="connsiteX2" fmla="*/ 213789 w 1110159"/>
                <a:gd name="connsiteY2" fmla="*/ 267880 h 1171977"/>
                <a:gd name="connsiteX3" fmla="*/ 108182 w 1110159"/>
                <a:gd name="connsiteY3" fmla="*/ 162273 h 1171977"/>
                <a:gd name="connsiteX4" fmla="*/ 23182 w 1110159"/>
                <a:gd name="connsiteY4" fmla="*/ 69546 h 1171977"/>
                <a:gd name="connsiteX5" fmla="*/ 2575 w 1110159"/>
                <a:gd name="connsiteY5" fmla="*/ 38636 h 1171977"/>
                <a:gd name="connsiteX6" fmla="*/ 0 w 1110159"/>
                <a:gd name="connsiteY6" fmla="*/ 15454 h 1171977"/>
                <a:gd name="connsiteX7" fmla="*/ 5151 w 1110159"/>
                <a:gd name="connsiteY7" fmla="*/ 5151 h 1171977"/>
                <a:gd name="connsiteX8" fmla="*/ 18030 w 1110159"/>
                <a:gd name="connsiteY8" fmla="*/ 0 h 1171977"/>
                <a:gd name="connsiteX9" fmla="*/ 43788 w 1110159"/>
                <a:gd name="connsiteY9" fmla="*/ 7727 h 1171977"/>
                <a:gd name="connsiteX10" fmla="*/ 82424 w 1110159"/>
                <a:gd name="connsiteY10" fmla="*/ 28333 h 1171977"/>
                <a:gd name="connsiteX11" fmla="*/ 198334 w 1110159"/>
                <a:gd name="connsiteY11" fmla="*/ 97879 h 1171977"/>
                <a:gd name="connsiteX12" fmla="*/ 342578 w 1110159"/>
                <a:gd name="connsiteY12" fmla="*/ 180304 h 1171977"/>
                <a:gd name="connsiteX13" fmla="*/ 468791 w 1110159"/>
                <a:gd name="connsiteY13" fmla="*/ 255001 h 1171977"/>
                <a:gd name="connsiteX14" fmla="*/ 571822 w 1110159"/>
                <a:gd name="connsiteY14" fmla="*/ 314244 h 1171977"/>
                <a:gd name="connsiteX15" fmla="*/ 685156 w 1110159"/>
                <a:gd name="connsiteY15" fmla="*/ 381214 h 1171977"/>
                <a:gd name="connsiteX16" fmla="*/ 795914 w 1110159"/>
                <a:gd name="connsiteY16" fmla="*/ 443033 h 1171977"/>
                <a:gd name="connsiteX17" fmla="*/ 855157 w 1110159"/>
                <a:gd name="connsiteY17" fmla="*/ 476518 h 1171977"/>
                <a:gd name="connsiteX18" fmla="*/ 893793 w 1110159"/>
                <a:gd name="connsiteY18" fmla="*/ 497124 h 1171977"/>
                <a:gd name="connsiteX19" fmla="*/ 914400 w 1110159"/>
                <a:gd name="connsiteY19" fmla="*/ 512579 h 1171977"/>
                <a:gd name="connsiteX20" fmla="*/ 942733 w 1110159"/>
                <a:gd name="connsiteY20" fmla="*/ 543488 h 1171977"/>
                <a:gd name="connsiteX21" fmla="*/ 971067 w 1110159"/>
                <a:gd name="connsiteY21" fmla="*/ 579549 h 1171977"/>
                <a:gd name="connsiteX22" fmla="*/ 1001976 w 1110159"/>
                <a:gd name="connsiteY22" fmla="*/ 631064 h 1171977"/>
                <a:gd name="connsiteX23" fmla="*/ 1030310 w 1110159"/>
                <a:gd name="connsiteY23" fmla="*/ 690307 h 1171977"/>
                <a:gd name="connsiteX24" fmla="*/ 1045764 w 1110159"/>
                <a:gd name="connsiteY24" fmla="*/ 734095 h 1171977"/>
                <a:gd name="connsiteX25" fmla="*/ 1066370 w 1110159"/>
                <a:gd name="connsiteY25" fmla="*/ 798490 h 1171977"/>
                <a:gd name="connsiteX26" fmla="*/ 1089552 w 1110159"/>
                <a:gd name="connsiteY26" fmla="*/ 880915 h 1171977"/>
                <a:gd name="connsiteX27" fmla="*/ 1105007 w 1110159"/>
                <a:gd name="connsiteY27" fmla="*/ 953036 h 1171977"/>
                <a:gd name="connsiteX28" fmla="*/ 1110159 w 1110159"/>
                <a:gd name="connsiteY28" fmla="*/ 1014855 h 1171977"/>
                <a:gd name="connsiteX29" fmla="*/ 1110159 w 1110159"/>
                <a:gd name="connsiteY29" fmla="*/ 1056067 h 1171977"/>
                <a:gd name="connsiteX30" fmla="*/ 1105007 w 1110159"/>
                <a:gd name="connsiteY30" fmla="*/ 1092128 h 1171977"/>
                <a:gd name="connsiteX31" fmla="*/ 1086977 w 1110159"/>
                <a:gd name="connsiteY31" fmla="*/ 1128189 h 1171977"/>
                <a:gd name="connsiteX32" fmla="*/ 1056067 w 1110159"/>
                <a:gd name="connsiteY32" fmla="*/ 1153947 h 1171977"/>
                <a:gd name="connsiteX33" fmla="*/ 1020006 w 1110159"/>
                <a:gd name="connsiteY33" fmla="*/ 1171977 h 1171977"/>
                <a:gd name="connsiteX34" fmla="*/ 991673 w 1110159"/>
                <a:gd name="connsiteY34" fmla="*/ 1171977 h 1171977"/>
                <a:gd name="connsiteX35" fmla="*/ 950461 w 1110159"/>
                <a:gd name="connsiteY35" fmla="*/ 1161674 h 1171977"/>
                <a:gd name="connsiteX36" fmla="*/ 906672 w 1110159"/>
                <a:gd name="connsiteY36" fmla="*/ 1141068 h 1171977"/>
                <a:gd name="connsiteX37" fmla="*/ 870612 w 1110159"/>
                <a:gd name="connsiteY37" fmla="*/ 1107583 h 1171977"/>
                <a:gd name="connsiteX38" fmla="*/ 808793 w 1110159"/>
                <a:gd name="connsiteY38" fmla="*/ 1030309 h 1171977"/>
                <a:gd name="connsiteX39" fmla="*/ 726368 w 1110159"/>
                <a:gd name="connsiteY39" fmla="*/ 901521 h 1171977"/>
                <a:gd name="connsiteX40" fmla="*/ 682580 w 1110159"/>
                <a:gd name="connsiteY40" fmla="*/ 826823 h 1171977"/>
                <a:gd name="connsiteX41" fmla="*/ 558943 w 1110159"/>
                <a:gd name="connsiteY41" fmla="*/ 669701 h 1171977"/>
                <a:gd name="connsiteX42" fmla="*/ 422427 w 1110159"/>
                <a:gd name="connsiteY42" fmla="*/ 502276 h 1171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10159" h="1171977">
                  <a:moveTo>
                    <a:pt x="422427" y="502276"/>
                  </a:moveTo>
                  <a:lnTo>
                    <a:pt x="309093" y="373487"/>
                  </a:lnTo>
                  <a:lnTo>
                    <a:pt x="213789" y="267880"/>
                  </a:lnTo>
                  <a:lnTo>
                    <a:pt x="108182" y="162273"/>
                  </a:lnTo>
                  <a:lnTo>
                    <a:pt x="23182" y="69546"/>
                  </a:lnTo>
                  <a:lnTo>
                    <a:pt x="2575" y="38636"/>
                  </a:lnTo>
                  <a:lnTo>
                    <a:pt x="0" y="15454"/>
                  </a:lnTo>
                  <a:lnTo>
                    <a:pt x="5151" y="5151"/>
                  </a:lnTo>
                  <a:lnTo>
                    <a:pt x="18030" y="0"/>
                  </a:lnTo>
                  <a:lnTo>
                    <a:pt x="43788" y="7727"/>
                  </a:lnTo>
                  <a:lnTo>
                    <a:pt x="82424" y="28333"/>
                  </a:lnTo>
                  <a:lnTo>
                    <a:pt x="198334" y="97879"/>
                  </a:lnTo>
                  <a:lnTo>
                    <a:pt x="342578" y="180304"/>
                  </a:lnTo>
                  <a:lnTo>
                    <a:pt x="468791" y="255001"/>
                  </a:lnTo>
                  <a:lnTo>
                    <a:pt x="571822" y="314244"/>
                  </a:lnTo>
                  <a:lnTo>
                    <a:pt x="685156" y="381214"/>
                  </a:lnTo>
                  <a:lnTo>
                    <a:pt x="795914" y="443033"/>
                  </a:lnTo>
                  <a:lnTo>
                    <a:pt x="855157" y="476518"/>
                  </a:lnTo>
                  <a:lnTo>
                    <a:pt x="893793" y="497124"/>
                  </a:lnTo>
                  <a:lnTo>
                    <a:pt x="914400" y="512579"/>
                  </a:lnTo>
                  <a:lnTo>
                    <a:pt x="942733" y="543488"/>
                  </a:lnTo>
                  <a:lnTo>
                    <a:pt x="971067" y="579549"/>
                  </a:lnTo>
                  <a:lnTo>
                    <a:pt x="1001976" y="631064"/>
                  </a:lnTo>
                  <a:lnTo>
                    <a:pt x="1030310" y="690307"/>
                  </a:lnTo>
                  <a:lnTo>
                    <a:pt x="1045764" y="734095"/>
                  </a:lnTo>
                  <a:lnTo>
                    <a:pt x="1066370" y="798490"/>
                  </a:lnTo>
                  <a:lnTo>
                    <a:pt x="1089552" y="880915"/>
                  </a:lnTo>
                  <a:lnTo>
                    <a:pt x="1105007" y="953036"/>
                  </a:lnTo>
                  <a:lnTo>
                    <a:pt x="1110159" y="1014855"/>
                  </a:lnTo>
                  <a:lnTo>
                    <a:pt x="1110159" y="1056067"/>
                  </a:lnTo>
                  <a:lnTo>
                    <a:pt x="1105007" y="1092128"/>
                  </a:lnTo>
                  <a:lnTo>
                    <a:pt x="1086977" y="1128189"/>
                  </a:lnTo>
                  <a:lnTo>
                    <a:pt x="1056067" y="1153947"/>
                  </a:lnTo>
                  <a:lnTo>
                    <a:pt x="1020006" y="1171977"/>
                  </a:lnTo>
                  <a:lnTo>
                    <a:pt x="991673" y="1171977"/>
                  </a:lnTo>
                  <a:lnTo>
                    <a:pt x="950461" y="1161674"/>
                  </a:lnTo>
                  <a:lnTo>
                    <a:pt x="906672" y="1141068"/>
                  </a:lnTo>
                  <a:lnTo>
                    <a:pt x="870612" y="1107583"/>
                  </a:lnTo>
                  <a:lnTo>
                    <a:pt x="808793" y="1030309"/>
                  </a:lnTo>
                  <a:lnTo>
                    <a:pt x="726368" y="901521"/>
                  </a:lnTo>
                  <a:lnTo>
                    <a:pt x="682580" y="826823"/>
                  </a:lnTo>
                  <a:lnTo>
                    <a:pt x="558943" y="669701"/>
                  </a:lnTo>
                  <a:lnTo>
                    <a:pt x="422427" y="5022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66">
              <a:extLst>
                <a:ext uri="{FF2B5EF4-FFF2-40B4-BE49-F238E27FC236}">
                  <a16:creationId xmlns:a16="http://schemas.microsoft.com/office/drawing/2014/main" id="{7BEE22E0-0444-4636-A95A-E8420BC4C561}"/>
                </a:ext>
              </a:extLst>
            </p:cNvPr>
            <p:cNvSpPr/>
            <p:nvPr/>
          </p:nvSpPr>
          <p:spPr>
            <a:xfrm>
              <a:off x="3910013" y="4567238"/>
              <a:ext cx="1262062" cy="1217612"/>
            </a:xfrm>
            <a:custGeom>
              <a:avLst/>
              <a:gdLst>
                <a:gd name="connsiteX0" fmla="*/ 690308 w 1262130"/>
                <a:gd name="connsiteY0" fmla="*/ 793339 h 1218342"/>
                <a:gd name="connsiteX1" fmla="*/ 553792 w 1262130"/>
                <a:gd name="connsiteY1" fmla="*/ 886067 h 1218342"/>
                <a:gd name="connsiteX2" fmla="*/ 430154 w 1262130"/>
                <a:gd name="connsiteY2" fmla="*/ 968492 h 1218342"/>
                <a:gd name="connsiteX3" fmla="*/ 306517 w 1262130"/>
                <a:gd name="connsiteY3" fmla="*/ 1048341 h 1218342"/>
                <a:gd name="connsiteX4" fmla="*/ 172577 w 1262130"/>
                <a:gd name="connsiteY4" fmla="*/ 1135917 h 1218342"/>
                <a:gd name="connsiteX5" fmla="*/ 69546 w 1262130"/>
                <a:gd name="connsiteY5" fmla="*/ 1200311 h 1218342"/>
                <a:gd name="connsiteX6" fmla="*/ 36061 w 1262130"/>
                <a:gd name="connsiteY6" fmla="*/ 1215766 h 1218342"/>
                <a:gd name="connsiteX7" fmla="*/ 18030 w 1262130"/>
                <a:gd name="connsiteY7" fmla="*/ 1218342 h 1218342"/>
                <a:gd name="connsiteX8" fmla="*/ 2576 w 1262130"/>
                <a:gd name="connsiteY8" fmla="*/ 1218342 h 1218342"/>
                <a:gd name="connsiteX9" fmla="*/ 0 w 1262130"/>
                <a:gd name="connsiteY9" fmla="*/ 1205463 h 1218342"/>
                <a:gd name="connsiteX10" fmla="*/ 5152 w 1262130"/>
                <a:gd name="connsiteY10" fmla="*/ 1179705 h 1218342"/>
                <a:gd name="connsiteX11" fmla="*/ 12879 w 1262130"/>
                <a:gd name="connsiteY11" fmla="*/ 1159099 h 1218342"/>
                <a:gd name="connsiteX12" fmla="*/ 87576 w 1262130"/>
                <a:gd name="connsiteY12" fmla="*/ 1097280 h 1218342"/>
                <a:gd name="connsiteX13" fmla="*/ 213789 w 1262130"/>
                <a:gd name="connsiteY13" fmla="*/ 986522 h 1218342"/>
                <a:gd name="connsiteX14" fmla="*/ 327123 w 1262130"/>
                <a:gd name="connsiteY14" fmla="*/ 880915 h 1218342"/>
                <a:gd name="connsiteX15" fmla="*/ 427579 w 1262130"/>
                <a:gd name="connsiteY15" fmla="*/ 783036 h 1218342"/>
                <a:gd name="connsiteX16" fmla="*/ 533185 w 1262130"/>
                <a:gd name="connsiteY16" fmla="*/ 669702 h 1218342"/>
                <a:gd name="connsiteX17" fmla="*/ 625913 w 1262130"/>
                <a:gd name="connsiteY17" fmla="*/ 569247 h 1218342"/>
                <a:gd name="connsiteX18" fmla="*/ 703186 w 1262130"/>
                <a:gd name="connsiteY18" fmla="*/ 481670 h 1218342"/>
                <a:gd name="connsiteX19" fmla="*/ 754702 w 1262130"/>
                <a:gd name="connsiteY19" fmla="*/ 419852 h 1218342"/>
                <a:gd name="connsiteX20" fmla="*/ 793339 w 1262130"/>
                <a:gd name="connsiteY20" fmla="*/ 373488 h 1218342"/>
                <a:gd name="connsiteX21" fmla="*/ 824248 w 1262130"/>
                <a:gd name="connsiteY21" fmla="*/ 327124 h 1218342"/>
                <a:gd name="connsiteX22" fmla="*/ 844854 w 1262130"/>
                <a:gd name="connsiteY22" fmla="*/ 291063 h 1218342"/>
                <a:gd name="connsiteX23" fmla="*/ 855157 w 1262130"/>
                <a:gd name="connsiteY23" fmla="*/ 257578 h 1218342"/>
                <a:gd name="connsiteX24" fmla="*/ 857733 w 1262130"/>
                <a:gd name="connsiteY24" fmla="*/ 234396 h 1218342"/>
                <a:gd name="connsiteX25" fmla="*/ 857733 w 1262130"/>
                <a:gd name="connsiteY25" fmla="*/ 203487 h 1218342"/>
                <a:gd name="connsiteX26" fmla="*/ 850006 w 1262130"/>
                <a:gd name="connsiteY26" fmla="*/ 170002 h 1218342"/>
                <a:gd name="connsiteX27" fmla="*/ 834551 w 1262130"/>
                <a:gd name="connsiteY27" fmla="*/ 136517 h 1218342"/>
                <a:gd name="connsiteX28" fmla="*/ 806217 w 1262130"/>
                <a:gd name="connsiteY28" fmla="*/ 95304 h 1218342"/>
                <a:gd name="connsiteX29" fmla="*/ 777884 w 1262130"/>
                <a:gd name="connsiteY29" fmla="*/ 69546 h 1218342"/>
                <a:gd name="connsiteX30" fmla="*/ 754702 w 1262130"/>
                <a:gd name="connsiteY30" fmla="*/ 48940 h 1218342"/>
                <a:gd name="connsiteX31" fmla="*/ 739247 w 1262130"/>
                <a:gd name="connsiteY31" fmla="*/ 28334 h 1218342"/>
                <a:gd name="connsiteX32" fmla="*/ 736672 w 1262130"/>
                <a:gd name="connsiteY32" fmla="*/ 15455 h 1218342"/>
                <a:gd name="connsiteX33" fmla="*/ 741823 w 1262130"/>
                <a:gd name="connsiteY33" fmla="*/ 7728 h 1218342"/>
                <a:gd name="connsiteX34" fmla="*/ 752126 w 1262130"/>
                <a:gd name="connsiteY34" fmla="*/ 2576 h 1218342"/>
                <a:gd name="connsiteX35" fmla="*/ 770157 w 1262130"/>
                <a:gd name="connsiteY35" fmla="*/ 0 h 1218342"/>
                <a:gd name="connsiteX36" fmla="*/ 813945 w 1262130"/>
                <a:gd name="connsiteY36" fmla="*/ 7728 h 1218342"/>
                <a:gd name="connsiteX37" fmla="*/ 865460 w 1262130"/>
                <a:gd name="connsiteY37" fmla="*/ 25758 h 1218342"/>
                <a:gd name="connsiteX38" fmla="*/ 916976 w 1262130"/>
                <a:gd name="connsiteY38" fmla="*/ 54092 h 1218342"/>
                <a:gd name="connsiteX39" fmla="*/ 983946 w 1262130"/>
                <a:gd name="connsiteY39" fmla="*/ 97880 h 1218342"/>
                <a:gd name="connsiteX40" fmla="*/ 1068946 w 1262130"/>
                <a:gd name="connsiteY40" fmla="*/ 162274 h 1218342"/>
                <a:gd name="connsiteX41" fmla="*/ 1125613 w 1262130"/>
                <a:gd name="connsiteY41" fmla="*/ 206062 h 1218342"/>
                <a:gd name="connsiteX42" fmla="*/ 1177129 w 1262130"/>
                <a:gd name="connsiteY42" fmla="*/ 247275 h 1218342"/>
                <a:gd name="connsiteX43" fmla="*/ 1215766 w 1262130"/>
                <a:gd name="connsiteY43" fmla="*/ 288487 h 1218342"/>
                <a:gd name="connsiteX44" fmla="*/ 1236372 w 1262130"/>
                <a:gd name="connsiteY44" fmla="*/ 314245 h 1218342"/>
                <a:gd name="connsiteX45" fmla="*/ 1254402 w 1262130"/>
                <a:gd name="connsiteY45" fmla="*/ 347730 h 1218342"/>
                <a:gd name="connsiteX46" fmla="*/ 1262130 w 1262130"/>
                <a:gd name="connsiteY46" fmla="*/ 376064 h 1218342"/>
                <a:gd name="connsiteX47" fmla="*/ 1262130 w 1262130"/>
                <a:gd name="connsiteY47" fmla="*/ 399246 h 1218342"/>
                <a:gd name="connsiteX48" fmla="*/ 1236372 w 1262130"/>
                <a:gd name="connsiteY48" fmla="*/ 417276 h 1218342"/>
                <a:gd name="connsiteX49" fmla="*/ 1190008 w 1262130"/>
                <a:gd name="connsiteY49" fmla="*/ 435306 h 1218342"/>
                <a:gd name="connsiteX50" fmla="*/ 1143644 w 1262130"/>
                <a:gd name="connsiteY50" fmla="*/ 450761 h 1218342"/>
                <a:gd name="connsiteX51" fmla="*/ 1022583 w 1262130"/>
                <a:gd name="connsiteY51" fmla="*/ 548640 h 1218342"/>
                <a:gd name="connsiteX52" fmla="*/ 824248 w 1262130"/>
                <a:gd name="connsiteY52" fmla="*/ 700611 h 1218342"/>
                <a:gd name="connsiteX53" fmla="*/ 690308 w 1262130"/>
                <a:gd name="connsiteY53" fmla="*/ 793339 h 121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262130" h="1218342">
                  <a:moveTo>
                    <a:pt x="690308" y="793339"/>
                  </a:moveTo>
                  <a:lnTo>
                    <a:pt x="553792" y="886067"/>
                  </a:lnTo>
                  <a:lnTo>
                    <a:pt x="430154" y="968492"/>
                  </a:lnTo>
                  <a:lnTo>
                    <a:pt x="306517" y="1048341"/>
                  </a:lnTo>
                  <a:lnTo>
                    <a:pt x="172577" y="1135917"/>
                  </a:lnTo>
                  <a:lnTo>
                    <a:pt x="69546" y="1200311"/>
                  </a:lnTo>
                  <a:lnTo>
                    <a:pt x="36061" y="1215766"/>
                  </a:lnTo>
                  <a:lnTo>
                    <a:pt x="18030" y="1218342"/>
                  </a:lnTo>
                  <a:lnTo>
                    <a:pt x="2576" y="1218342"/>
                  </a:lnTo>
                  <a:lnTo>
                    <a:pt x="0" y="1205463"/>
                  </a:lnTo>
                  <a:lnTo>
                    <a:pt x="5152" y="1179705"/>
                  </a:lnTo>
                  <a:lnTo>
                    <a:pt x="12879" y="1159099"/>
                  </a:lnTo>
                  <a:lnTo>
                    <a:pt x="87576" y="1097280"/>
                  </a:lnTo>
                  <a:lnTo>
                    <a:pt x="213789" y="986522"/>
                  </a:lnTo>
                  <a:lnTo>
                    <a:pt x="327123" y="880915"/>
                  </a:lnTo>
                  <a:lnTo>
                    <a:pt x="427579" y="783036"/>
                  </a:lnTo>
                  <a:lnTo>
                    <a:pt x="533185" y="669702"/>
                  </a:lnTo>
                  <a:lnTo>
                    <a:pt x="625913" y="569247"/>
                  </a:lnTo>
                  <a:lnTo>
                    <a:pt x="703186" y="481670"/>
                  </a:lnTo>
                  <a:lnTo>
                    <a:pt x="754702" y="419852"/>
                  </a:lnTo>
                  <a:lnTo>
                    <a:pt x="793339" y="373488"/>
                  </a:lnTo>
                  <a:lnTo>
                    <a:pt x="824248" y="327124"/>
                  </a:lnTo>
                  <a:lnTo>
                    <a:pt x="844854" y="291063"/>
                  </a:lnTo>
                  <a:lnTo>
                    <a:pt x="855157" y="257578"/>
                  </a:lnTo>
                  <a:lnTo>
                    <a:pt x="857733" y="234396"/>
                  </a:lnTo>
                  <a:lnTo>
                    <a:pt x="857733" y="203487"/>
                  </a:lnTo>
                  <a:lnTo>
                    <a:pt x="850006" y="170002"/>
                  </a:lnTo>
                  <a:lnTo>
                    <a:pt x="834551" y="136517"/>
                  </a:lnTo>
                  <a:lnTo>
                    <a:pt x="806217" y="95304"/>
                  </a:lnTo>
                  <a:lnTo>
                    <a:pt x="777884" y="69546"/>
                  </a:lnTo>
                  <a:lnTo>
                    <a:pt x="754702" y="48940"/>
                  </a:lnTo>
                  <a:lnTo>
                    <a:pt x="739247" y="28334"/>
                  </a:lnTo>
                  <a:lnTo>
                    <a:pt x="736672" y="15455"/>
                  </a:lnTo>
                  <a:lnTo>
                    <a:pt x="741823" y="7728"/>
                  </a:lnTo>
                  <a:lnTo>
                    <a:pt x="752126" y="2576"/>
                  </a:lnTo>
                  <a:lnTo>
                    <a:pt x="770157" y="0"/>
                  </a:lnTo>
                  <a:lnTo>
                    <a:pt x="813945" y="7728"/>
                  </a:lnTo>
                  <a:lnTo>
                    <a:pt x="865460" y="25758"/>
                  </a:lnTo>
                  <a:lnTo>
                    <a:pt x="916976" y="54092"/>
                  </a:lnTo>
                  <a:lnTo>
                    <a:pt x="983946" y="97880"/>
                  </a:lnTo>
                  <a:lnTo>
                    <a:pt x="1068946" y="162274"/>
                  </a:lnTo>
                  <a:lnTo>
                    <a:pt x="1125613" y="206062"/>
                  </a:lnTo>
                  <a:lnTo>
                    <a:pt x="1177129" y="247275"/>
                  </a:lnTo>
                  <a:lnTo>
                    <a:pt x="1215766" y="288487"/>
                  </a:lnTo>
                  <a:lnTo>
                    <a:pt x="1236372" y="314245"/>
                  </a:lnTo>
                  <a:lnTo>
                    <a:pt x="1254402" y="347730"/>
                  </a:lnTo>
                  <a:lnTo>
                    <a:pt x="1262130" y="376064"/>
                  </a:lnTo>
                  <a:lnTo>
                    <a:pt x="1262130" y="399246"/>
                  </a:lnTo>
                  <a:lnTo>
                    <a:pt x="1236372" y="417276"/>
                  </a:lnTo>
                  <a:lnTo>
                    <a:pt x="1190008" y="435306"/>
                  </a:lnTo>
                  <a:lnTo>
                    <a:pt x="1143644" y="450761"/>
                  </a:lnTo>
                  <a:lnTo>
                    <a:pt x="1022583" y="548640"/>
                  </a:lnTo>
                  <a:lnTo>
                    <a:pt x="824248" y="700611"/>
                  </a:lnTo>
                  <a:lnTo>
                    <a:pt x="690308" y="79333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56">
              <a:extLst>
                <a:ext uri="{FF2B5EF4-FFF2-40B4-BE49-F238E27FC236}">
                  <a16:creationId xmlns:a16="http://schemas.microsoft.com/office/drawing/2014/main" id="{ABBD458C-D555-4296-B309-EEA6298F51D3}"/>
                </a:ext>
              </a:extLst>
            </p:cNvPr>
            <p:cNvSpPr/>
            <p:nvPr/>
          </p:nvSpPr>
          <p:spPr>
            <a:xfrm>
              <a:off x="5907089" y="1697038"/>
              <a:ext cx="2593975" cy="1731962"/>
            </a:xfrm>
            <a:custGeom>
              <a:avLst/>
              <a:gdLst>
                <a:gd name="connsiteX0" fmla="*/ 754857 w 2593182"/>
                <a:gd name="connsiteY0" fmla="*/ 697707 h 1731169"/>
                <a:gd name="connsiteX1" fmla="*/ 616744 w 2593182"/>
                <a:gd name="connsiteY1" fmla="*/ 566738 h 1731169"/>
                <a:gd name="connsiteX2" fmla="*/ 502444 w 2593182"/>
                <a:gd name="connsiteY2" fmla="*/ 461963 h 1731169"/>
                <a:gd name="connsiteX3" fmla="*/ 376238 w 2593182"/>
                <a:gd name="connsiteY3" fmla="*/ 352425 h 1731169"/>
                <a:gd name="connsiteX4" fmla="*/ 247650 w 2593182"/>
                <a:gd name="connsiteY4" fmla="*/ 247650 h 1731169"/>
                <a:gd name="connsiteX5" fmla="*/ 130969 w 2593182"/>
                <a:gd name="connsiteY5" fmla="*/ 161925 h 1731169"/>
                <a:gd name="connsiteX6" fmla="*/ 0 w 2593182"/>
                <a:gd name="connsiteY6" fmla="*/ 69057 h 1731169"/>
                <a:gd name="connsiteX7" fmla="*/ 85725 w 2593182"/>
                <a:gd name="connsiteY7" fmla="*/ 0 h 1731169"/>
                <a:gd name="connsiteX8" fmla="*/ 190500 w 2593182"/>
                <a:gd name="connsiteY8" fmla="*/ 66675 h 1731169"/>
                <a:gd name="connsiteX9" fmla="*/ 278607 w 2593182"/>
                <a:gd name="connsiteY9" fmla="*/ 123825 h 1731169"/>
                <a:gd name="connsiteX10" fmla="*/ 447675 w 2593182"/>
                <a:gd name="connsiteY10" fmla="*/ 230982 h 1731169"/>
                <a:gd name="connsiteX11" fmla="*/ 611982 w 2593182"/>
                <a:gd name="connsiteY11" fmla="*/ 350044 h 1731169"/>
                <a:gd name="connsiteX12" fmla="*/ 788194 w 2593182"/>
                <a:gd name="connsiteY12" fmla="*/ 481013 h 1731169"/>
                <a:gd name="connsiteX13" fmla="*/ 931069 w 2593182"/>
                <a:gd name="connsiteY13" fmla="*/ 590550 h 1731169"/>
                <a:gd name="connsiteX14" fmla="*/ 1083469 w 2593182"/>
                <a:gd name="connsiteY14" fmla="*/ 711994 h 1731169"/>
                <a:gd name="connsiteX15" fmla="*/ 1276350 w 2593182"/>
                <a:gd name="connsiteY15" fmla="*/ 869157 h 1731169"/>
                <a:gd name="connsiteX16" fmla="*/ 1464469 w 2593182"/>
                <a:gd name="connsiteY16" fmla="*/ 1019175 h 1731169"/>
                <a:gd name="connsiteX17" fmla="*/ 1581150 w 2593182"/>
                <a:gd name="connsiteY17" fmla="*/ 1104900 h 1731169"/>
                <a:gd name="connsiteX18" fmla="*/ 1716882 w 2593182"/>
                <a:gd name="connsiteY18" fmla="*/ 1200150 h 1731169"/>
                <a:gd name="connsiteX19" fmla="*/ 1857375 w 2593182"/>
                <a:gd name="connsiteY19" fmla="*/ 1288257 h 1731169"/>
                <a:gd name="connsiteX20" fmla="*/ 1995488 w 2593182"/>
                <a:gd name="connsiteY20" fmla="*/ 1371600 h 1731169"/>
                <a:gd name="connsiteX21" fmla="*/ 2109788 w 2593182"/>
                <a:gd name="connsiteY21" fmla="*/ 1431132 h 1731169"/>
                <a:gd name="connsiteX22" fmla="*/ 2226469 w 2593182"/>
                <a:gd name="connsiteY22" fmla="*/ 1488282 h 1731169"/>
                <a:gd name="connsiteX23" fmla="*/ 2378869 w 2593182"/>
                <a:gd name="connsiteY23" fmla="*/ 1547813 h 1731169"/>
                <a:gd name="connsiteX24" fmla="*/ 2512219 w 2593182"/>
                <a:gd name="connsiteY24" fmla="*/ 1590675 h 1731169"/>
                <a:gd name="connsiteX25" fmla="*/ 2562225 w 2593182"/>
                <a:gd name="connsiteY25" fmla="*/ 1602582 h 1731169"/>
                <a:gd name="connsiteX26" fmla="*/ 2581275 w 2593182"/>
                <a:gd name="connsiteY26" fmla="*/ 1612107 h 1731169"/>
                <a:gd name="connsiteX27" fmla="*/ 2588419 w 2593182"/>
                <a:gd name="connsiteY27" fmla="*/ 1621632 h 1731169"/>
                <a:gd name="connsiteX28" fmla="*/ 2593182 w 2593182"/>
                <a:gd name="connsiteY28" fmla="*/ 1631157 h 1731169"/>
                <a:gd name="connsiteX29" fmla="*/ 2583657 w 2593182"/>
                <a:gd name="connsiteY29" fmla="*/ 1645444 h 1731169"/>
                <a:gd name="connsiteX30" fmla="*/ 2557463 w 2593182"/>
                <a:gd name="connsiteY30" fmla="*/ 1662113 h 1731169"/>
                <a:gd name="connsiteX31" fmla="*/ 2495550 w 2593182"/>
                <a:gd name="connsiteY31" fmla="*/ 1674019 h 1731169"/>
                <a:gd name="connsiteX32" fmla="*/ 2374107 w 2593182"/>
                <a:gd name="connsiteY32" fmla="*/ 1688307 h 1731169"/>
                <a:gd name="connsiteX33" fmla="*/ 2259807 w 2593182"/>
                <a:gd name="connsiteY33" fmla="*/ 1700213 h 1731169"/>
                <a:gd name="connsiteX34" fmla="*/ 2174082 w 2593182"/>
                <a:gd name="connsiteY34" fmla="*/ 1714500 h 1731169"/>
                <a:gd name="connsiteX35" fmla="*/ 2085975 w 2593182"/>
                <a:gd name="connsiteY35" fmla="*/ 1728788 h 1731169"/>
                <a:gd name="connsiteX36" fmla="*/ 2033588 w 2593182"/>
                <a:gd name="connsiteY36" fmla="*/ 1731169 h 1731169"/>
                <a:gd name="connsiteX37" fmla="*/ 1905000 w 2593182"/>
                <a:gd name="connsiteY37" fmla="*/ 1731169 h 1731169"/>
                <a:gd name="connsiteX38" fmla="*/ 1793082 w 2593182"/>
                <a:gd name="connsiteY38" fmla="*/ 1719263 h 1731169"/>
                <a:gd name="connsiteX39" fmla="*/ 1747838 w 2593182"/>
                <a:gd name="connsiteY39" fmla="*/ 1709738 h 1731169"/>
                <a:gd name="connsiteX40" fmla="*/ 1693069 w 2593182"/>
                <a:gd name="connsiteY40" fmla="*/ 1659732 h 1731169"/>
                <a:gd name="connsiteX41" fmla="*/ 1538288 w 2593182"/>
                <a:gd name="connsiteY41" fmla="*/ 1502569 h 1731169"/>
                <a:gd name="connsiteX42" fmla="*/ 1359694 w 2593182"/>
                <a:gd name="connsiteY42" fmla="*/ 1319213 h 1731169"/>
                <a:gd name="connsiteX43" fmla="*/ 1178719 w 2593182"/>
                <a:gd name="connsiteY43" fmla="*/ 1133475 h 1731169"/>
                <a:gd name="connsiteX44" fmla="*/ 1019175 w 2593182"/>
                <a:gd name="connsiteY44" fmla="*/ 964407 h 1731169"/>
                <a:gd name="connsiteX45" fmla="*/ 754857 w 2593182"/>
                <a:gd name="connsiteY45" fmla="*/ 697707 h 1731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593182" h="1731169">
                  <a:moveTo>
                    <a:pt x="754857" y="697707"/>
                  </a:moveTo>
                  <a:lnTo>
                    <a:pt x="616744" y="566738"/>
                  </a:lnTo>
                  <a:lnTo>
                    <a:pt x="502444" y="461963"/>
                  </a:lnTo>
                  <a:lnTo>
                    <a:pt x="376238" y="352425"/>
                  </a:lnTo>
                  <a:lnTo>
                    <a:pt x="247650" y="247650"/>
                  </a:lnTo>
                  <a:lnTo>
                    <a:pt x="130969" y="161925"/>
                  </a:lnTo>
                  <a:lnTo>
                    <a:pt x="0" y="69057"/>
                  </a:lnTo>
                  <a:lnTo>
                    <a:pt x="85725" y="0"/>
                  </a:lnTo>
                  <a:lnTo>
                    <a:pt x="190500" y="66675"/>
                  </a:lnTo>
                  <a:lnTo>
                    <a:pt x="278607" y="123825"/>
                  </a:lnTo>
                  <a:lnTo>
                    <a:pt x="447675" y="230982"/>
                  </a:lnTo>
                  <a:lnTo>
                    <a:pt x="611982" y="350044"/>
                  </a:lnTo>
                  <a:lnTo>
                    <a:pt x="788194" y="481013"/>
                  </a:lnTo>
                  <a:lnTo>
                    <a:pt x="931069" y="590550"/>
                  </a:lnTo>
                  <a:lnTo>
                    <a:pt x="1083469" y="711994"/>
                  </a:lnTo>
                  <a:lnTo>
                    <a:pt x="1276350" y="869157"/>
                  </a:lnTo>
                  <a:lnTo>
                    <a:pt x="1464469" y="1019175"/>
                  </a:lnTo>
                  <a:lnTo>
                    <a:pt x="1581150" y="1104900"/>
                  </a:lnTo>
                  <a:lnTo>
                    <a:pt x="1716882" y="1200150"/>
                  </a:lnTo>
                  <a:lnTo>
                    <a:pt x="1857375" y="1288257"/>
                  </a:lnTo>
                  <a:lnTo>
                    <a:pt x="1995488" y="1371600"/>
                  </a:lnTo>
                  <a:lnTo>
                    <a:pt x="2109788" y="1431132"/>
                  </a:lnTo>
                  <a:lnTo>
                    <a:pt x="2226469" y="1488282"/>
                  </a:lnTo>
                  <a:lnTo>
                    <a:pt x="2378869" y="1547813"/>
                  </a:lnTo>
                  <a:lnTo>
                    <a:pt x="2512219" y="1590675"/>
                  </a:lnTo>
                  <a:lnTo>
                    <a:pt x="2562225" y="1602582"/>
                  </a:lnTo>
                  <a:lnTo>
                    <a:pt x="2581275" y="1612107"/>
                  </a:lnTo>
                  <a:lnTo>
                    <a:pt x="2588419" y="1621632"/>
                  </a:lnTo>
                  <a:lnTo>
                    <a:pt x="2593182" y="1631157"/>
                  </a:lnTo>
                  <a:lnTo>
                    <a:pt x="2583657" y="1645444"/>
                  </a:lnTo>
                  <a:lnTo>
                    <a:pt x="2557463" y="1662113"/>
                  </a:lnTo>
                  <a:lnTo>
                    <a:pt x="2495550" y="1674019"/>
                  </a:lnTo>
                  <a:lnTo>
                    <a:pt x="2374107" y="1688307"/>
                  </a:lnTo>
                  <a:lnTo>
                    <a:pt x="2259807" y="1700213"/>
                  </a:lnTo>
                  <a:lnTo>
                    <a:pt x="2174082" y="1714500"/>
                  </a:lnTo>
                  <a:lnTo>
                    <a:pt x="2085975" y="1728788"/>
                  </a:lnTo>
                  <a:lnTo>
                    <a:pt x="2033588" y="1731169"/>
                  </a:lnTo>
                  <a:lnTo>
                    <a:pt x="1905000" y="1731169"/>
                  </a:lnTo>
                  <a:lnTo>
                    <a:pt x="1793082" y="1719263"/>
                  </a:lnTo>
                  <a:lnTo>
                    <a:pt x="1747838" y="1709738"/>
                  </a:lnTo>
                  <a:lnTo>
                    <a:pt x="1693069" y="1659732"/>
                  </a:lnTo>
                  <a:lnTo>
                    <a:pt x="1538288" y="1502569"/>
                  </a:lnTo>
                  <a:lnTo>
                    <a:pt x="1359694" y="1319213"/>
                  </a:lnTo>
                  <a:lnTo>
                    <a:pt x="1178719" y="1133475"/>
                  </a:lnTo>
                  <a:lnTo>
                    <a:pt x="1019175" y="964407"/>
                  </a:lnTo>
                  <a:lnTo>
                    <a:pt x="754857" y="6977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58">
              <a:extLst>
                <a:ext uri="{FF2B5EF4-FFF2-40B4-BE49-F238E27FC236}">
                  <a16:creationId xmlns:a16="http://schemas.microsoft.com/office/drawing/2014/main" id="{078854B4-8F02-47D4-92C5-6B4476163653}"/>
                </a:ext>
              </a:extLst>
            </p:cNvPr>
            <p:cNvSpPr/>
            <p:nvPr/>
          </p:nvSpPr>
          <p:spPr>
            <a:xfrm>
              <a:off x="4432301" y="3654426"/>
              <a:ext cx="3141663" cy="557213"/>
            </a:xfrm>
            <a:custGeom>
              <a:avLst/>
              <a:gdLst>
                <a:gd name="connsiteX0" fmla="*/ 1009704 w 3142445"/>
                <a:gd name="connsiteY0" fmla="*/ 239547 h 556368"/>
                <a:gd name="connsiteX1" fmla="*/ 1465616 w 3142445"/>
                <a:gd name="connsiteY1" fmla="*/ 195759 h 556368"/>
                <a:gd name="connsiteX2" fmla="*/ 1795315 w 3142445"/>
                <a:gd name="connsiteY2" fmla="*/ 167426 h 556368"/>
                <a:gd name="connsiteX3" fmla="*/ 2052893 w 3142445"/>
                <a:gd name="connsiteY3" fmla="*/ 141668 h 556368"/>
                <a:gd name="connsiteX4" fmla="*/ 2243500 w 3142445"/>
                <a:gd name="connsiteY4" fmla="*/ 118486 h 556368"/>
                <a:gd name="connsiteX5" fmla="*/ 2398046 w 3142445"/>
                <a:gd name="connsiteY5" fmla="*/ 97880 h 556368"/>
                <a:gd name="connsiteX6" fmla="*/ 2462441 w 3142445"/>
                <a:gd name="connsiteY6" fmla="*/ 85001 h 556368"/>
                <a:gd name="connsiteX7" fmla="*/ 2539714 w 3142445"/>
                <a:gd name="connsiteY7" fmla="*/ 51516 h 556368"/>
                <a:gd name="connsiteX8" fmla="*/ 2591230 w 3142445"/>
                <a:gd name="connsiteY8" fmla="*/ 23182 h 556368"/>
                <a:gd name="connsiteX9" fmla="*/ 2606684 w 3142445"/>
                <a:gd name="connsiteY9" fmla="*/ 7728 h 556368"/>
                <a:gd name="connsiteX10" fmla="*/ 2642745 w 3142445"/>
                <a:gd name="connsiteY10" fmla="*/ 0 h 556368"/>
                <a:gd name="connsiteX11" fmla="*/ 2712291 w 3142445"/>
                <a:gd name="connsiteY11" fmla="*/ 10303 h 556368"/>
                <a:gd name="connsiteX12" fmla="*/ 2825625 w 3142445"/>
                <a:gd name="connsiteY12" fmla="*/ 43788 h 556368"/>
                <a:gd name="connsiteX13" fmla="*/ 2972444 w 3142445"/>
                <a:gd name="connsiteY13" fmla="*/ 103031 h 556368"/>
                <a:gd name="connsiteX14" fmla="*/ 3067748 w 3142445"/>
                <a:gd name="connsiteY14" fmla="*/ 144244 h 556368"/>
                <a:gd name="connsiteX15" fmla="*/ 3106384 w 3142445"/>
                <a:gd name="connsiteY15" fmla="*/ 167426 h 556368"/>
                <a:gd name="connsiteX16" fmla="*/ 3132142 w 3142445"/>
                <a:gd name="connsiteY16" fmla="*/ 185456 h 556368"/>
                <a:gd name="connsiteX17" fmla="*/ 3142445 w 3142445"/>
                <a:gd name="connsiteY17" fmla="*/ 203486 h 556368"/>
                <a:gd name="connsiteX18" fmla="*/ 3142445 w 3142445"/>
                <a:gd name="connsiteY18" fmla="*/ 216365 h 556368"/>
                <a:gd name="connsiteX19" fmla="*/ 3132142 w 3142445"/>
                <a:gd name="connsiteY19" fmla="*/ 242123 h 556368"/>
                <a:gd name="connsiteX20" fmla="*/ 3111536 w 3142445"/>
                <a:gd name="connsiteY20" fmla="*/ 262729 h 556368"/>
                <a:gd name="connsiteX21" fmla="*/ 3065172 w 3142445"/>
                <a:gd name="connsiteY21" fmla="*/ 283335 h 556368"/>
                <a:gd name="connsiteX22" fmla="*/ 2964717 w 3142445"/>
                <a:gd name="connsiteY22" fmla="*/ 298790 h 556368"/>
                <a:gd name="connsiteX23" fmla="*/ 2859110 w 3142445"/>
                <a:gd name="connsiteY23" fmla="*/ 306517 h 556368"/>
                <a:gd name="connsiteX24" fmla="*/ 2740624 w 3142445"/>
                <a:gd name="connsiteY24" fmla="*/ 309093 h 556368"/>
                <a:gd name="connsiteX25" fmla="*/ 2526835 w 3142445"/>
                <a:gd name="connsiteY25" fmla="*/ 309093 h 556368"/>
                <a:gd name="connsiteX26" fmla="*/ 2346531 w 3142445"/>
                <a:gd name="connsiteY26" fmla="*/ 311669 h 556368"/>
                <a:gd name="connsiteX27" fmla="*/ 2153348 w 3142445"/>
                <a:gd name="connsiteY27" fmla="*/ 319396 h 556368"/>
                <a:gd name="connsiteX28" fmla="*/ 1957589 w 3142445"/>
                <a:gd name="connsiteY28" fmla="*/ 329699 h 556368"/>
                <a:gd name="connsiteX29" fmla="*/ 1761830 w 3142445"/>
                <a:gd name="connsiteY29" fmla="*/ 345154 h 556368"/>
                <a:gd name="connsiteX30" fmla="*/ 1653648 w 3142445"/>
                <a:gd name="connsiteY30" fmla="*/ 355457 h 556368"/>
                <a:gd name="connsiteX31" fmla="*/ 1378040 w 3142445"/>
                <a:gd name="connsiteY31" fmla="*/ 381215 h 556368"/>
                <a:gd name="connsiteX32" fmla="*/ 1120462 w 3142445"/>
                <a:gd name="connsiteY32" fmla="*/ 422427 h 556368"/>
                <a:gd name="connsiteX33" fmla="*/ 904097 w 3142445"/>
                <a:gd name="connsiteY33" fmla="*/ 455912 h 556368"/>
                <a:gd name="connsiteX34" fmla="*/ 708338 w 3142445"/>
                <a:gd name="connsiteY34" fmla="*/ 491973 h 556368"/>
                <a:gd name="connsiteX35" fmla="*/ 592428 w 3142445"/>
                <a:gd name="connsiteY35" fmla="*/ 517731 h 556368"/>
                <a:gd name="connsiteX36" fmla="*/ 510004 w 3142445"/>
                <a:gd name="connsiteY36" fmla="*/ 535761 h 556368"/>
                <a:gd name="connsiteX37" fmla="*/ 425003 w 3142445"/>
                <a:gd name="connsiteY37" fmla="*/ 551216 h 556368"/>
                <a:gd name="connsiteX38" fmla="*/ 360609 w 3142445"/>
                <a:gd name="connsiteY38" fmla="*/ 556368 h 556368"/>
                <a:gd name="connsiteX39" fmla="*/ 311669 w 3142445"/>
                <a:gd name="connsiteY39" fmla="*/ 553792 h 556368"/>
                <a:gd name="connsiteX40" fmla="*/ 280760 w 3142445"/>
                <a:gd name="connsiteY40" fmla="*/ 543489 h 556368"/>
                <a:gd name="connsiteX41" fmla="*/ 242123 w 3142445"/>
                <a:gd name="connsiteY41" fmla="*/ 510004 h 556368"/>
                <a:gd name="connsiteX42" fmla="*/ 159698 w 3142445"/>
                <a:gd name="connsiteY42" fmla="*/ 419851 h 556368"/>
                <a:gd name="connsiteX43" fmla="*/ 72122 w 3142445"/>
                <a:gd name="connsiteY43" fmla="*/ 332275 h 556368"/>
                <a:gd name="connsiteX44" fmla="*/ 20606 w 3142445"/>
                <a:gd name="connsiteY44" fmla="*/ 262729 h 556368"/>
                <a:gd name="connsiteX45" fmla="*/ 0 w 3142445"/>
                <a:gd name="connsiteY45" fmla="*/ 221517 h 556368"/>
                <a:gd name="connsiteX46" fmla="*/ 2576 w 3142445"/>
                <a:gd name="connsiteY46" fmla="*/ 188032 h 556368"/>
                <a:gd name="connsiteX47" fmla="*/ 12879 w 3142445"/>
                <a:gd name="connsiteY47" fmla="*/ 172577 h 556368"/>
                <a:gd name="connsiteX48" fmla="*/ 23182 w 3142445"/>
                <a:gd name="connsiteY48" fmla="*/ 167426 h 556368"/>
                <a:gd name="connsiteX49" fmla="*/ 38637 w 3142445"/>
                <a:gd name="connsiteY49" fmla="*/ 170001 h 556368"/>
                <a:gd name="connsiteX50" fmla="*/ 61819 w 3142445"/>
                <a:gd name="connsiteY50" fmla="*/ 185456 h 556368"/>
                <a:gd name="connsiteX51" fmla="*/ 95304 w 3142445"/>
                <a:gd name="connsiteY51" fmla="*/ 218941 h 556368"/>
                <a:gd name="connsiteX52" fmla="*/ 139092 w 3142445"/>
                <a:gd name="connsiteY52" fmla="*/ 249850 h 556368"/>
                <a:gd name="connsiteX53" fmla="*/ 180304 w 3142445"/>
                <a:gd name="connsiteY53" fmla="*/ 265305 h 556368"/>
                <a:gd name="connsiteX54" fmla="*/ 260153 w 3142445"/>
                <a:gd name="connsiteY54" fmla="*/ 283335 h 556368"/>
                <a:gd name="connsiteX55" fmla="*/ 386366 w 3142445"/>
                <a:gd name="connsiteY55" fmla="*/ 288487 h 556368"/>
                <a:gd name="connsiteX56" fmla="*/ 623338 w 3142445"/>
                <a:gd name="connsiteY56" fmla="*/ 273032 h 556368"/>
                <a:gd name="connsiteX57" fmla="*/ 1009704 w 3142445"/>
                <a:gd name="connsiteY57" fmla="*/ 239547 h 556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142445" h="556368">
                  <a:moveTo>
                    <a:pt x="1009704" y="239547"/>
                  </a:moveTo>
                  <a:lnTo>
                    <a:pt x="1465616" y="195759"/>
                  </a:lnTo>
                  <a:lnTo>
                    <a:pt x="1795315" y="167426"/>
                  </a:lnTo>
                  <a:lnTo>
                    <a:pt x="2052893" y="141668"/>
                  </a:lnTo>
                  <a:lnTo>
                    <a:pt x="2243500" y="118486"/>
                  </a:lnTo>
                  <a:lnTo>
                    <a:pt x="2398046" y="97880"/>
                  </a:lnTo>
                  <a:lnTo>
                    <a:pt x="2462441" y="85001"/>
                  </a:lnTo>
                  <a:lnTo>
                    <a:pt x="2539714" y="51516"/>
                  </a:lnTo>
                  <a:lnTo>
                    <a:pt x="2591230" y="23182"/>
                  </a:lnTo>
                  <a:lnTo>
                    <a:pt x="2606684" y="7728"/>
                  </a:lnTo>
                  <a:lnTo>
                    <a:pt x="2642745" y="0"/>
                  </a:lnTo>
                  <a:lnTo>
                    <a:pt x="2712291" y="10303"/>
                  </a:lnTo>
                  <a:lnTo>
                    <a:pt x="2825625" y="43788"/>
                  </a:lnTo>
                  <a:lnTo>
                    <a:pt x="2972444" y="103031"/>
                  </a:lnTo>
                  <a:lnTo>
                    <a:pt x="3067748" y="144244"/>
                  </a:lnTo>
                  <a:lnTo>
                    <a:pt x="3106384" y="167426"/>
                  </a:lnTo>
                  <a:lnTo>
                    <a:pt x="3132142" y="185456"/>
                  </a:lnTo>
                  <a:lnTo>
                    <a:pt x="3142445" y="203486"/>
                  </a:lnTo>
                  <a:lnTo>
                    <a:pt x="3142445" y="216365"/>
                  </a:lnTo>
                  <a:lnTo>
                    <a:pt x="3132142" y="242123"/>
                  </a:lnTo>
                  <a:lnTo>
                    <a:pt x="3111536" y="262729"/>
                  </a:lnTo>
                  <a:lnTo>
                    <a:pt x="3065172" y="283335"/>
                  </a:lnTo>
                  <a:lnTo>
                    <a:pt x="2964717" y="298790"/>
                  </a:lnTo>
                  <a:lnTo>
                    <a:pt x="2859110" y="306517"/>
                  </a:lnTo>
                  <a:lnTo>
                    <a:pt x="2740624" y="309093"/>
                  </a:lnTo>
                  <a:lnTo>
                    <a:pt x="2526835" y="309093"/>
                  </a:lnTo>
                  <a:lnTo>
                    <a:pt x="2346531" y="311669"/>
                  </a:lnTo>
                  <a:lnTo>
                    <a:pt x="2153348" y="319396"/>
                  </a:lnTo>
                  <a:lnTo>
                    <a:pt x="1957589" y="329699"/>
                  </a:lnTo>
                  <a:lnTo>
                    <a:pt x="1761830" y="345154"/>
                  </a:lnTo>
                  <a:lnTo>
                    <a:pt x="1653648" y="355457"/>
                  </a:lnTo>
                  <a:lnTo>
                    <a:pt x="1378040" y="381215"/>
                  </a:lnTo>
                  <a:lnTo>
                    <a:pt x="1120462" y="422427"/>
                  </a:lnTo>
                  <a:lnTo>
                    <a:pt x="904097" y="455912"/>
                  </a:lnTo>
                  <a:lnTo>
                    <a:pt x="708338" y="491973"/>
                  </a:lnTo>
                  <a:lnTo>
                    <a:pt x="592428" y="517731"/>
                  </a:lnTo>
                  <a:lnTo>
                    <a:pt x="510004" y="535761"/>
                  </a:lnTo>
                  <a:lnTo>
                    <a:pt x="425003" y="551216"/>
                  </a:lnTo>
                  <a:lnTo>
                    <a:pt x="360609" y="556368"/>
                  </a:lnTo>
                  <a:lnTo>
                    <a:pt x="311669" y="553792"/>
                  </a:lnTo>
                  <a:lnTo>
                    <a:pt x="280760" y="543489"/>
                  </a:lnTo>
                  <a:lnTo>
                    <a:pt x="242123" y="510004"/>
                  </a:lnTo>
                  <a:lnTo>
                    <a:pt x="159698" y="419851"/>
                  </a:lnTo>
                  <a:lnTo>
                    <a:pt x="72122" y="332275"/>
                  </a:lnTo>
                  <a:lnTo>
                    <a:pt x="20606" y="262729"/>
                  </a:lnTo>
                  <a:lnTo>
                    <a:pt x="0" y="221517"/>
                  </a:lnTo>
                  <a:lnTo>
                    <a:pt x="2576" y="188032"/>
                  </a:lnTo>
                  <a:lnTo>
                    <a:pt x="12879" y="172577"/>
                  </a:lnTo>
                  <a:lnTo>
                    <a:pt x="23182" y="167426"/>
                  </a:lnTo>
                  <a:lnTo>
                    <a:pt x="38637" y="170001"/>
                  </a:lnTo>
                  <a:lnTo>
                    <a:pt x="61819" y="185456"/>
                  </a:lnTo>
                  <a:lnTo>
                    <a:pt x="95304" y="218941"/>
                  </a:lnTo>
                  <a:lnTo>
                    <a:pt x="139092" y="249850"/>
                  </a:lnTo>
                  <a:lnTo>
                    <a:pt x="180304" y="265305"/>
                  </a:lnTo>
                  <a:lnTo>
                    <a:pt x="260153" y="283335"/>
                  </a:lnTo>
                  <a:lnTo>
                    <a:pt x="386366" y="288487"/>
                  </a:lnTo>
                  <a:lnTo>
                    <a:pt x="623338" y="273032"/>
                  </a:lnTo>
                  <a:lnTo>
                    <a:pt x="1009704" y="23954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76">
              <a:extLst>
                <a:ext uri="{FF2B5EF4-FFF2-40B4-BE49-F238E27FC236}">
                  <a16:creationId xmlns:a16="http://schemas.microsoft.com/office/drawing/2014/main" id="{FD02EEAA-1AF4-47DF-8281-E203B345B41A}"/>
                </a:ext>
              </a:extLst>
            </p:cNvPr>
            <p:cNvSpPr/>
            <p:nvPr/>
          </p:nvSpPr>
          <p:spPr>
            <a:xfrm>
              <a:off x="5649913" y="3065463"/>
              <a:ext cx="525462" cy="2838450"/>
            </a:xfrm>
            <a:custGeom>
              <a:avLst/>
              <a:gdLst>
                <a:gd name="connsiteX0" fmla="*/ 215799 w 526695"/>
                <a:gd name="connsiteY0" fmla="*/ 1393545 h 2838297"/>
                <a:gd name="connsiteX1" fmla="*/ 219456 w 526695"/>
                <a:gd name="connsiteY1" fmla="*/ 929030 h 2838297"/>
                <a:gd name="connsiteX2" fmla="*/ 215799 w 526695"/>
                <a:gd name="connsiteY2" fmla="*/ 490118 h 2838297"/>
                <a:gd name="connsiteX3" fmla="*/ 215799 w 526695"/>
                <a:gd name="connsiteY3" fmla="*/ 329184 h 2838297"/>
                <a:gd name="connsiteX4" fmla="*/ 212141 w 526695"/>
                <a:gd name="connsiteY4" fmla="*/ 281635 h 2838297"/>
                <a:gd name="connsiteX5" fmla="*/ 201168 w 526695"/>
                <a:gd name="connsiteY5" fmla="*/ 248717 h 2838297"/>
                <a:gd name="connsiteX6" fmla="*/ 182880 w 526695"/>
                <a:gd name="connsiteY6" fmla="*/ 215798 h 2838297"/>
                <a:gd name="connsiteX7" fmla="*/ 153619 w 526695"/>
                <a:gd name="connsiteY7" fmla="*/ 171907 h 2838297"/>
                <a:gd name="connsiteX8" fmla="*/ 109728 w 526695"/>
                <a:gd name="connsiteY8" fmla="*/ 131673 h 2838297"/>
                <a:gd name="connsiteX9" fmla="*/ 0 w 526695"/>
                <a:gd name="connsiteY9" fmla="*/ 51206 h 2838297"/>
                <a:gd name="connsiteX10" fmla="*/ 296266 w 526695"/>
                <a:gd name="connsiteY10" fmla="*/ 0 h 2838297"/>
                <a:gd name="connsiteX11" fmla="*/ 402336 w 526695"/>
                <a:gd name="connsiteY11" fmla="*/ 135331 h 2838297"/>
                <a:gd name="connsiteX12" fmla="*/ 464515 w 526695"/>
                <a:gd name="connsiteY12" fmla="*/ 212141 h 2838297"/>
                <a:gd name="connsiteX13" fmla="*/ 493776 w 526695"/>
                <a:gd name="connsiteY13" fmla="*/ 252374 h 2838297"/>
                <a:gd name="connsiteX14" fmla="*/ 501091 w 526695"/>
                <a:gd name="connsiteY14" fmla="*/ 270662 h 2838297"/>
                <a:gd name="connsiteX15" fmla="*/ 501091 w 526695"/>
                <a:gd name="connsiteY15" fmla="*/ 285293 h 2838297"/>
                <a:gd name="connsiteX16" fmla="*/ 486461 w 526695"/>
                <a:gd name="connsiteY16" fmla="*/ 336499 h 2838297"/>
                <a:gd name="connsiteX17" fmla="*/ 471831 w 526695"/>
                <a:gd name="connsiteY17" fmla="*/ 420624 h 2838297"/>
                <a:gd name="connsiteX18" fmla="*/ 464515 w 526695"/>
                <a:gd name="connsiteY18" fmla="*/ 471830 h 2838297"/>
                <a:gd name="connsiteX19" fmla="*/ 460858 w 526695"/>
                <a:gd name="connsiteY19" fmla="*/ 566928 h 2838297"/>
                <a:gd name="connsiteX20" fmla="*/ 464515 w 526695"/>
                <a:gd name="connsiteY20" fmla="*/ 782726 h 2838297"/>
                <a:gd name="connsiteX21" fmla="*/ 460858 w 526695"/>
                <a:gd name="connsiteY21" fmla="*/ 1137513 h 2838297"/>
                <a:gd name="connsiteX22" fmla="*/ 464515 w 526695"/>
                <a:gd name="connsiteY22" fmla="*/ 1353312 h 2838297"/>
                <a:gd name="connsiteX23" fmla="*/ 471831 w 526695"/>
                <a:gd name="connsiteY23" fmla="*/ 1602029 h 2838297"/>
                <a:gd name="connsiteX24" fmla="*/ 482803 w 526695"/>
                <a:gd name="connsiteY24" fmla="*/ 1825142 h 2838297"/>
                <a:gd name="connsiteX25" fmla="*/ 490119 w 526695"/>
                <a:gd name="connsiteY25" fmla="*/ 1993392 h 2838297"/>
                <a:gd name="connsiteX26" fmla="*/ 512064 w 526695"/>
                <a:gd name="connsiteY26" fmla="*/ 2286000 h 2838297"/>
                <a:gd name="connsiteX27" fmla="*/ 526695 w 526695"/>
                <a:gd name="connsiteY27" fmla="*/ 2428646 h 2838297"/>
                <a:gd name="connsiteX28" fmla="*/ 526695 w 526695"/>
                <a:gd name="connsiteY28" fmla="*/ 2454249 h 2838297"/>
                <a:gd name="connsiteX29" fmla="*/ 490119 w 526695"/>
                <a:gd name="connsiteY29" fmla="*/ 2553005 h 2838297"/>
                <a:gd name="connsiteX30" fmla="*/ 438912 w 526695"/>
                <a:gd name="connsiteY30" fmla="*/ 2670048 h 2838297"/>
                <a:gd name="connsiteX31" fmla="*/ 402336 w 526695"/>
                <a:gd name="connsiteY31" fmla="*/ 2750515 h 2838297"/>
                <a:gd name="connsiteX32" fmla="*/ 376733 w 526695"/>
                <a:gd name="connsiteY32" fmla="*/ 2790749 h 2838297"/>
                <a:gd name="connsiteX33" fmla="*/ 347472 w 526695"/>
                <a:gd name="connsiteY33" fmla="*/ 2823667 h 2838297"/>
                <a:gd name="connsiteX34" fmla="*/ 329184 w 526695"/>
                <a:gd name="connsiteY34" fmla="*/ 2834640 h 2838297"/>
                <a:gd name="connsiteX35" fmla="*/ 318211 w 526695"/>
                <a:gd name="connsiteY35" fmla="*/ 2838297 h 2838297"/>
                <a:gd name="connsiteX36" fmla="*/ 296266 w 526695"/>
                <a:gd name="connsiteY36" fmla="*/ 2830982 h 2838297"/>
                <a:gd name="connsiteX37" fmla="*/ 274320 w 526695"/>
                <a:gd name="connsiteY37" fmla="*/ 2809037 h 2838297"/>
                <a:gd name="connsiteX38" fmla="*/ 248717 w 526695"/>
                <a:gd name="connsiteY38" fmla="*/ 2750515 h 2838297"/>
                <a:gd name="connsiteX39" fmla="*/ 223114 w 526695"/>
                <a:gd name="connsiteY39" fmla="*/ 2699309 h 2838297"/>
                <a:gd name="connsiteX40" fmla="*/ 215799 w 526695"/>
                <a:gd name="connsiteY40" fmla="*/ 2209190 h 2838297"/>
                <a:gd name="connsiteX41" fmla="*/ 215799 w 526695"/>
                <a:gd name="connsiteY41" fmla="*/ 1960473 h 2838297"/>
                <a:gd name="connsiteX42" fmla="*/ 215799 w 526695"/>
                <a:gd name="connsiteY42" fmla="*/ 1393545 h 2838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26695" h="2838297">
                  <a:moveTo>
                    <a:pt x="215799" y="1393545"/>
                  </a:moveTo>
                  <a:lnTo>
                    <a:pt x="219456" y="929030"/>
                  </a:lnTo>
                  <a:lnTo>
                    <a:pt x="215799" y="490118"/>
                  </a:lnTo>
                  <a:lnTo>
                    <a:pt x="215799" y="329184"/>
                  </a:lnTo>
                  <a:lnTo>
                    <a:pt x="212141" y="281635"/>
                  </a:lnTo>
                  <a:lnTo>
                    <a:pt x="201168" y="248717"/>
                  </a:lnTo>
                  <a:lnTo>
                    <a:pt x="182880" y="215798"/>
                  </a:lnTo>
                  <a:lnTo>
                    <a:pt x="153619" y="171907"/>
                  </a:lnTo>
                  <a:lnTo>
                    <a:pt x="109728" y="131673"/>
                  </a:lnTo>
                  <a:lnTo>
                    <a:pt x="0" y="51206"/>
                  </a:lnTo>
                  <a:lnTo>
                    <a:pt x="296266" y="0"/>
                  </a:lnTo>
                  <a:lnTo>
                    <a:pt x="402336" y="135331"/>
                  </a:lnTo>
                  <a:lnTo>
                    <a:pt x="464515" y="212141"/>
                  </a:lnTo>
                  <a:lnTo>
                    <a:pt x="493776" y="252374"/>
                  </a:lnTo>
                  <a:lnTo>
                    <a:pt x="501091" y="270662"/>
                  </a:lnTo>
                  <a:lnTo>
                    <a:pt x="501091" y="285293"/>
                  </a:lnTo>
                  <a:lnTo>
                    <a:pt x="486461" y="336499"/>
                  </a:lnTo>
                  <a:lnTo>
                    <a:pt x="471831" y="420624"/>
                  </a:lnTo>
                  <a:lnTo>
                    <a:pt x="464515" y="471830"/>
                  </a:lnTo>
                  <a:lnTo>
                    <a:pt x="460858" y="566928"/>
                  </a:lnTo>
                  <a:lnTo>
                    <a:pt x="464515" y="782726"/>
                  </a:lnTo>
                  <a:lnTo>
                    <a:pt x="460858" y="1137513"/>
                  </a:lnTo>
                  <a:lnTo>
                    <a:pt x="464515" y="1353312"/>
                  </a:lnTo>
                  <a:lnTo>
                    <a:pt x="471831" y="1602029"/>
                  </a:lnTo>
                  <a:lnTo>
                    <a:pt x="482803" y="1825142"/>
                  </a:lnTo>
                  <a:lnTo>
                    <a:pt x="490119" y="1993392"/>
                  </a:lnTo>
                  <a:lnTo>
                    <a:pt x="512064" y="2286000"/>
                  </a:lnTo>
                  <a:lnTo>
                    <a:pt x="526695" y="2428646"/>
                  </a:lnTo>
                  <a:lnTo>
                    <a:pt x="526695" y="2454249"/>
                  </a:lnTo>
                  <a:lnTo>
                    <a:pt x="490119" y="2553005"/>
                  </a:lnTo>
                  <a:lnTo>
                    <a:pt x="438912" y="2670048"/>
                  </a:lnTo>
                  <a:lnTo>
                    <a:pt x="402336" y="2750515"/>
                  </a:lnTo>
                  <a:lnTo>
                    <a:pt x="376733" y="2790749"/>
                  </a:lnTo>
                  <a:lnTo>
                    <a:pt x="347472" y="2823667"/>
                  </a:lnTo>
                  <a:lnTo>
                    <a:pt x="329184" y="2834640"/>
                  </a:lnTo>
                  <a:lnTo>
                    <a:pt x="318211" y="2838297"/>
                  </a:lnTo>
                  <a:lnTo>
                    <a:pt x="296266" y="2830982"/>
                  </a:lnTo>
                  <a:lnTo>
                    <a:pt x="274320" y="2809037"/>
                  </a:lnTo>
                  <a:lnTo>
                    <a:pt x="248717" y="2750515"/>
                  </a:lnTo>
                  <a:lnTo>
                    <a:pt x="223114" y="2699309"/>
                  </a:lnTo>
                  <a:lnTo>
                    <a:pt x="215799" y="2209190"/>
                  </a:lnTo>
                  <a:lnTo>
                    <a:pt x="215799" y="1960473"/>
                  </a:lnTo>
                  <a:lnTo>
                    <a:pt x="215799" y="139354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77">
              <a:extLst>
                <a:ext uri="{FF2B5EF4-FFF2-40B4-BE49-F238E27FC236}">
                  <a16:creationId xmlns:a16="http://schemas.microsoft.com/office/drawing/2014/main" id="{A578331D-2E14-4F0E-874B-B9AA1D21F921}"/>
                </a:ext>
              </a:extLst>
            </p:cNvPr>
            <p:cNvSpPr/>
            <p:nvPr/>
          </p:nvSpPr>
          <p:spPr>
            <a:xfrm>
              <a:off x="5227638" y="5170488"/>
              <a:ext cx="692150" cy="692150"/>
            </a:xfrm>
            <a:custGeom>
              <a:avLst/>
              <a:gdLst>
                <a:gd name="connsiteX0" fmla="*/ 304800 w 692944"/>
                <a:gd name="connsiteY0" fmla="*/ 119062 h 692944"/>
                <a:gd name="connsiteX1" fmla="*/ 485775 w 692944"/>
                <a:gd name="connsiteY1" fmla="*/ 197644 h 692944"/>
                <a:gd name="connsiteX2" fmla="*/ 540544 w 692944"/>
                <a:gd name="connsiteY2" fmla="*/ 221456 h 692944"/>
                <a:gd name="connsiteX3" fmla="*/ 573881 w 692944"/>
                <a:gd name="connsiteY3" fmla="*/ 230981 h 692944"/>
                <a:gd name="connsiteX4" fmla="*/ 600075 w 692944"/>
                <a:gd name="connsiteY4" fmla="*/ 230981 h 692944"/>
                <a:gd name="connsiteX5" fmla="*/ 626269 w 692944"/>
                <a:gd name="connsiteY5" fmla="*/ 219075 h 692944"/>
                <a:gd name="connsiteX6" fmla="*/ 638175 w 692944"/>
                <a:gd name="connsiteY6" fmla="*/ 204787 h 692944"/>
                <a:gd name="connsiteX7" fmla="*/ 642937 w 692944"/>
                <a:gd name="connsiteY7" fmla="*/ 97631 h 692944"/>
                <a:gd name="connsiteX8" fmla="*/ 692944 w 692944"/>
                <a:gd name="connsiteY8" fmla="*/ 692944 h 692944"/>
                <a:gd name="connsiteX9" fmla="*/ 669131 w 692944"/>
                <a:gd name="connsiteY9" fmla="*/ 635794 h 692944"/>
                <a:gd name="connsiteX10" fmla="*/ 642937 w 692944"/>
                <a:gd name="connsiteY10" fmla="*/ 590550 h 692944"/>
                <a:gd name="connsiteX11" fmla="*/ 607219 w 692944"/>
                <a:gd name="connsiteY11" fmla="*/ 538162 h 692944"/>
                <a:gd name="connsiteX12" fmla="*/ 547687 w 692944"/>
                <a:gd name="connsiteY12" fmla="*/ 469106 h 692944"/>
                <a:gd name="connsiteX13" fmla="*/ 492919 w 692944"/>
                <a:gd name="connsiteY13" fmla="*/ 416719 h 692944"/>
                <a:gd name="connsiteX14" fmla="*/ 435769 w 692944"/>
                <a:gd name="connsiteY14" fmla="*/ 369094 h 692944"/>
                <a:gd name="connsiteX15" fmla="*/ 361950 w 692944"/>
                <a:gd name="connsiteY15" fmla="*/ 307181 h 692944"/>
                <a:gd name="connsiteX16" fmla="*/ 273844 w 692944"/>
                <a:gd name="connsiteY16" fmla="*/ 242887 h 692944"/>
                <a:gd name="connsiteX17" fmla="*/ 190500 w 692944"/>
                <a:gd name="connsiteY17" fmla="*/ 178594 h 692944"/>
                <a:gd name="connsiteX18" fmla="*/ 90487 w 692944"/>
                <a:gd name="connsiteY18" fmla="*/ 107156 h 692944"/>
                <a:gd name="connsiteX19" fmla="*/ 35719 w 692944"/>
                <a:gd name="connsiteY19" fmla="*/ 66675 h 692944"/>
                <a:gd name="connsiteX20" fmla="*/ 2381 w 692944"/>
                <a:gd name="connsiteY20" fmla="*/ 35719 h 692944"/>
                <a:gd name="connsiteX21" fmla="*/ 0 w 692944"/>
                <a:gd name="connsiteY21" fmla="*/ 21431 h 692944"/>
                <a:gd name="connsiteX22" fmla="*/ 7144 w 692944"/>
                <a:gd name="connsiteY22" fmla="*/ 9525 h 692944"/>
                <a:gd name="connsiteX23" fmla="*/ 21431 w 692944"/>
                <a:gd name="connsiteY23" fmla="*/ 2381 h 692944"/>
                <a:gd name="connsiteX24" fmla="*/ 38100 w 692944"/>
                <a:gd name="connsiteY24" fmla="*/ 0 h 692944"/>
                <a:gd name="connsiteX25" fmla="*/ 64294 w 692944"/>
                <a:gd name="connsiteY25" fmla="*/ 0 h 692944"/>
                <a:gd name="connsiteX26" fmla="*/ 119062 w 692944"/>
                <a:gd name="connsiteY26" fmla="*/ 30956 h 692944"/>
                <a:gd name="connsiteX27" fmla="*/ 226219 w 692944"/>
                <a:gd name="connsiteY27" fmla="*/ 83344 h 692944"/>
                <a:gd name="connsiteX28" fmla="*/ 304800 w 692944"/>
                <a:gd name="connsiteY28" fmla="*/ 119062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92944" h="692944">
                  <a:moveTo>
                    <a:pt x="304800" y="119062"/>
                  </a:moveTo>
                  <a:lnTo>
                    <a:pt x="485775" y="197644"/>
                  </a:lnTo>
                  <a:lnTo>
                    <a:pt x="540544" y="221456"/>
                  </a:lnTo>
                  <a:lnTo>
                    <a:pt x="573881" y="230981"/>
                  </a:lnTo>
                  <a:lnTo>
                    <a:pt x="600075" y="230981"/>
                  </a:lnTo>
                  <a:lnTo>
                    <a:pt x="626269" y="219075"/>
                  </a:lnTo>
                  <a:lnTo>
                    <a:pt x="638175" y="204787"/>
                  </a:lnTo>
                  <a:lnTo>
                    <a:pt x="642937" y="97631"/>
                  </a:lnTo>
                  <a:lnTo>
                    <a:pt x="692944" y="692944"/>
                  </a:lnTo>
                  <a:lnTo>
                    <a:pt x="669131" y="635794"/>
                  </a:lnTo>
                  <a:lnTo>
                    <a:pt x="642937" y="590550"/>
                  </a:lnTo>
                  <a:lnTo>
                    <a:pt x="607219" y="538162"/>
                  </a:lnTo>
                  <a:lnTo>
                    <a:pt x="547687" y="469106"/>
                  </a:lnTo>
                  <a:lnTo>
                    <a:pt x="492919" y="416719"/>
                  </a:lnTo>
                  <a:lnTo>
                    <a:pt x="435769" y="369094"/>
                  </a:lnTo>
                  <a:lnTo>
                    <a:pt x="361950" y="307181"/>
                  </a:lnTo>
                  <a:lnTo>
                    <a:pt x="273844" y="242887"/>
                  </a:lnTo>
                  <a:lnTo>
                    <a:pt x="190500" y="178594"/>
                  </a:lnTo>
                  <a:lnTo>
                    <a:pt x="90487" y="107156"/>
                  </a:lnTo>
                  <a:lnTo>
                    <a:pt x="35719" y="66675"/>
                  </a:lnTo>
                  <a:lnTo>
                    <a:pt x="2381" y="35719"/>
                  </a:lnTo>
                  <a:lnTo>
                    <a:pt x="0" y="21431"/>
                  </a:lnTo>
                  <a:lnTo>
                    <a:pt x="7144" y="9525"/>
                  </a:lnTo>
                  <a:lnTo>
                    <a:pt x="21431" y="2381"/>
                  </a:lnTo>
                  <a:lnTo>
                    <a:pt x="38100" y="0"/>
                  </a:lnTo>
                  <a:lnTo>
                    <a:pt x="64294" y="0"/>
                  </a:lnTo>
                  <a:lnTo>
                    <a:pt x="119062" y="30956"/>
                  </a:lnTo>
                  <a:lnTo>
                    <a:pt x="226219" y="83344"/>
                  </a:lnTo>
                  <a:lnTo>
                    <a:pt x="304800" y="1190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345396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 animBg="1"/>
      <p:bldP spid="58" grpId="0" animBg="1"/>
      <p:bldP spid="60" grpId="0" animBg="1"/>
      <p:bldP spid="67" grpId="0" animBg="1"/>
      <p:bldP spid="57" grpId="0" animBg="1"/>
      <p:bldP spid="59" grpId="0" animBg="1"/>
      <p:bldP spid="77" grpId="0" animBg="1"/>
      <p:bldP spid="78" grpId="0" animBg="1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30FA7C0D-CFEB-4C2C-A950-2F25763DFECF}"/>
              </a:ext>
            </a:extLst>
          </p:cNvPr>
          <p:cNvGrpSpPr/>
          <p:nvPr/>
        </p:nvGrpSpPr>
        <p:grpSpPr>
          <a:xfrm>
            <a:off x="3722687" y="1331913"/>
            <a:ext cx="4746626" cy="4572000"/>
            <a:chOff x="3754438" y="1331913"/>
            <a:chExt cx="4746626" cy="4572000"/>
          </a:xfrm>
          <a:solidFill>
            <a:schemeClr val="tx1"/>
          </a:solidFill>
        </p:grpSpPr>
        <p:sp>
          <p:nvSpPr>
            <p:cNvPr id="3" name="フリーフォーム 55">
              <a:extLst>
                <a:ext uri="{FF2B5EF4-FFF2-40B4-BE49-F238E27FC236}">
                  <a16:creationId xmlns:a16="http://schemas.microsoft.com/office/drawing/2014/main" id="{E9643C9D-8564-4152-8C17-324A9B76B841}"/>
                </a:ext>
              </a:extLst>
            </p:cNvPr>
            <p:cNvSpPr/>
            <p:nvPr/>
          </p:nvSpPr>
          <p:spPr>
            <a:xfrm>
              <a:off x="3754438" y="1331913"/>
              <a:ext cx="2398712" cy="2387600"/>
            </a:xfrm>
            <a:custGeom>
              <a:avLst/>
              <a:gdLst>
                <a:gd name="connsiteX0" fmla="*/ 1755157 w 2399533"/>
                <a:gd name="connsiteY0" fmla="*/ 994180 h 2387259"/>
                <a:gd name="connsiteX1" fmla="*/ 1951539 w 2399533"/>
                <a:gd name="connsiteY1" fmla="*/ 770183 h 2387259"/>
                <a:gd name="connsiteX2" fmla="*/ 2129509 w 2399533"/>
                <a:gd name="connsiteY2" fmla="*/ 558459 h 2387259"/>
                <a:gd name="connsiteX3" fmla="*/ 2218494 w 2399533"/>
                <a:gd name="connsiteY3" fmla="*/ 444926 h 2387259"/>
                <a:gd name="connsiteX4" fmla="*/ 2267590 w 2399533"/>
                <a:gd name="connsiteY4" fmla="*/ 401968 h 2387259"/>
                <a:gd name="connsiteX5" fmla="*/ 2304411 w 2399533"/>
                <a:gd name="connsiteY5" fmla="*/ 398899 h 2387259"/>
                <a:gd name="connsiteX6" fmla="*/ 2341233 w 2399533"/>
                <a:gd name="connsiteY6" fmla="*/ 395831 h 2387259"/>
                <a:gd name="connsiteX7" fmla="*/ 2374986 w 2399533"/>
                <a:gd name="connsiteY7" fmla="*/ 383557 h 2387259"/>
                <a:gd name="connsiteX8" fmla="*/ 2393396 w 2399533"/>
                <a:gd name="connsiteY8" fmla="*/ 368215 h 2387259"/>
                <a:gd name="connsiteX9" fmla="*/ 2396465 w 2399533"/>
                <a:gd name="connsiteY9" fmla="*/ 352873 h 2387259"/>
                <a:gd name="connsiteX10" fmla="*/ 2399533 w 2399533"/>
                <a:gd name="connsiteY10" fmla="*/ 334462 h 2387259"/>
                <a:gd name="connsiteX11" fmla="*/ 2381123 w 2399533"/>
                <a:gd name="connsiteY11" fmla="*/ 279230 h 2387259"/>
                <a:gd name="connsiteX12" fmla="*/ 2378054 w 2399533"/>
                <a:gd name="connsiteY12" fmla="*/ 266956 h 2387259"/>
                <a:gd name="connsiteX13" fmla="*/ 2350438 w 2399533"/>
                <a:gd name="connsiteY13" fmla="*/ 242408 h 2387259"/>
                <a:gd name="connsiteX14" fmla="*/ 2292137 w 2399533"/>
                <a:gd name="connsiteY14" fmla="*/ 196381 h 2387259"/>
                <a:gd name="connsiteX15" fmla="*/ 2227700 w 2399533"/>
                <a:gd name="connsiteY15" fmla="*/ 147286 h 2387259"/>
                <a:gd name="connsiteX16" fmla="*/ 2163262 w 2399533"/>
                <a:gd name="connsiteY16" fmla="*/ 104328 h 2387259"/>
                <a:gd name="connsiteX17" fmla="*/ 2101893 w 2399533"/>
                <a:gd name="connsiteY17" fmla="*/ 67506 h 2387259"/>
                <a:gd name="connsiteX18" fmla="*/ 2019045 w 2399533"/>
                <a:gd name="connsiteY18" fmla="*/ 33753 h 2387259"/>
                <a:gd name="connsiteX19" fmla="*/ 1954607 w 2399533"/>
                <a:gd name="connsiteY19" fmla="*/ 12274 h 2387259"/>
                <a:gd name="connsiteX20" fmla="*/ 1850280 w 2399533"/>
                <a:gd name="connsiteY20" fmla="*/ 0 h 2387259"/>
                <a:gd name="connsiteX21" fmla="*/ 1822663 w 2399533"/>
                <a:gd name="connsiteY21" fmla="*/ 0 h 2387259"/>
                <a:gd name="connsiteX22" fmla="*/ 1807321 w 2399533"/>
                <a:gd name="connsiteY22" fmla="*/ 12274 h 2387259"/>
                <a:gd name="connsiteX23" fmla="*/ 1807321 w 2399533"/>
                <a:gd name="connsiteY23" fmla="*/ 27616 h 2387259"/>
                <a:gd name="connsiteX24" fmla="*/ 1819595 w 2399533"/>
                <a:gd name="connsiteY24" fmla="*/ 49095 h 2387259"/>
                <a:gd name="connsiteX25" fmla="*/ 1874827 w 2399533"/>
                <a:gd name="connsiteY25" fmla="*/ 92054 h 2387259"/>
                <a:gd name="connsiteX26" fmla="*/ 1905512 w 2399533"/>
                <a:gd name="connsiteY26" fmla="*/ 122738 h 2387259"/>
                <a:gd name="connsiteX27" fmla="*/ 1920854 w 2399533"/>
                <a:gd name="connsiteY27" fmla="*/ 150354 h 2387259"/>
                <a:gd name="connsiteX28" fmla="*/ 1926991 w 2399533"/>
                <a:gd name="connsiteY28" fmla="*/ 165697 h 2387259"/>
                <a:gd name="connsiteX29" fmla="*/ 1930059 w 2399533"/>
                <a:gd name="connsiteY29" fmla="*/ 184107 h 2387259"/>
                <a:gd name="connsiteX30" fmla="*/ 1930059 w 2399533"/>
                <a:gd name="connsiteY30" fmla="*/ 211724 h 2387259"/>
                <a:gd name="connsiteX31" fmla="*/ 1911649 w 2399533"/>
                <a:gd name="connsiteY31" fmla="*/ 273093 h 2387259"/>
                <a:gd name="connsiteX32" fmla="*/ 1868690 w 2399533"/>
                <a:gd name="connsiteY32" fmla="*/ 355941 h 2387259"/>
                <a:gd name="connsiteX33" fmla="*/ 1767431 w 2399533"/>
                <a:gd name="connsiteY33" fmla="*/ 521638 h 2387259"/>
                <a:gd name="connsiteX34" fmla="*/ 1641625 w 2399533"/>
                <a:gd name="connsiteY34" fmla="*/ 696540 h 2387259"/>
                <a:gd name="connsiteX35" fmla="*/ 1466723 w 2399533"/>
                <a:gd name="connsiteY35" fmla="*/ 920537 h 2387259"/>
                <a:gd name="connsiteX36" fmla="*/ 1310231 w 2399533"/>
                <a:gd name="connsiteY36" fmla="*/ 1113850 h 2387259"/>
                <a:gd name="connsiteX37" fmla="*/ 1172151 w 2399533"/>
                <a:gd name="connsiteY37" fmla="*/ 1270341 h 2387259"/>
                <a:gd name="connsiteX38" fmla="*/ 1009523 w 2399533"/>
                <a:gd name="connsiteY38" fmla="*/ 1448311 h 2387259"/>
                <a:gd name="connsiteX39" fmla="*/ 862237 w 2399533"/>
                <a:gd name="connsiteY39" fmla="*/ 1598666 h 2387259"/>
                <a:gd name="connsiteX40" fmla="*/ 675061 w 2399533"/>
                <a:gd name="connsiteY40" fmla="*/ 1782773 h 2387259"/>
                <a:gd name="connsiteX41" fmla="*/ 509364 w 2399533"/>
                <a:gd name="connsiteY41" fmla="*/ 1926991 h 2387259"/>
                <a:gd name="connsiteX42" fmla="*/ 380489 w 2399533"/>
                <a:gd name="connsiteY42" fmla="*/ 2046660 h 2387259"/>
                <a:gd name="connsiteX43" fmla="*/ 196382 w 2399533"/>
                <a:gd name="connsiteY43" fmla="*/ 2197015 h 2387259"/>
                <a:gd name="connsiteX44" fmla="*/ 21480 w 2399533"/>
                <a:gd name="connsiteY44" fmla="*/ 2335095 h 2387259"/>
                <a:gd name="connsiteX45" fmla="*/ 3069 w 2399533"/>
                <a:gd name="connsiteY45" fmla="*/ 2359643 h 2387259"/>
                <a:gd name="connsiteX46" fmla="*/ 0 w 2399533"/>
                <a:gd name="connsiteY46" fmla="*/ 2378054 h 2387259"/>
                <a:gd name="connsiteX47" fmla="*/ 9206 w 2399533"/>
                <a:gd name="connsiteY47" fmla="*/ 2387259 h 2387259"/>
                <a:gd name="connsiteX48" fmla="*/ 30685 w 2399533"/>
                <a:gd name="connsiteY48" fmla="*/ 2387259 h 2387259"/>
                <a:gd name="connsiteX49" fmla="*/ 98191 w 2399533"/>
                <a:gd name="connsiteY49" fmla="*/ 2359643 h 2387259"/>
                <a:gd name="connsiteX50" fmla="*/ 257751 w 2399533"/>
                <a:gd name="connsiteY50" fmla="*/ 2264521 h 2387259"/>
                <a:gd name="connsiteX51" fmla="*/ 429584 w 2399533"/>
                <a:gd name="connsiteY51" fmla="*/ 2160193 h 2387259"/>
                <a:gd name="connsiteX52" fmla="*/ 656650 w 2399533"/>
                <a:gd name="connsiteY52" fmla="*/ 2006771 h 2387259"/>
                <a:gd name="connsiteX53" fmla="*/ 1012591 w 2399533"/>
                <a:gd name="connsiteY53" fmla="*/ 1727541 h 2387259"/>
                <a:gd name="connsiteX54" fmla="*/ 1166014 w 2399533"/>
                <a:gd name="connsiteY54" fmla="*/ 1592529 h 2387259"/>
                <a:gd name="connsiteX55" fmla="*/ 1371600 w 2399533"/>
                <a:gd name="connsiteY55" fmla="*/ 1399216 h 2387259"/>
                <a:gd name="connsiteX56" fmla="*/ 1555708 w 2399533"/>
                <a:gd name="connsiteY56" fmla="*/ 1212040 h 2387259"/>
                <a:gd name="connsiteX57" fmla="*/ 1755157 w 2399533"/>
                <a:gd name="connsiteY57" fmla="*/ 994180 h 2387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99533" h="2387259">
                  <a:moveTo>
                    <a:pt x="1755157" y="994180"/>
                  </a:moveTo>
                  <a:lnTo>
                    <a:pt x="1951539" y="770183"/>
                  </a:lnTo>
                  <a:lnTo>
                    <a:pt x="2129509" y="558459"/>
                  </a:lnTo>
                  <a:lnTo>
                    <a:pt x="2218494" y="444926"/>
                  </a:lnTo>
                  <a:lnTo>
                    <a:pt x="2267590" y="401968"/>
                  </a:lnTo>
                  <a:lnTo>
                    <a:pt x="2304411" y="398899"/>
                  </a:lnTo>
                  <a:lnTo>
                    <a:pt x="2341233" y="395831"/>
                  </a:lnTo>
                  <a:lnTo>
                    <a:pt x="2374986" y="383557"/>
                  </a:lnTo>
                  <a:lnTo>
                    <a:pt x="2393396" y="368215"/>
                  </a:lnTo>
                  <a:lnTo>
                    <a:pt x="2396465" y="352873"/>
                  </a:lnTo>
                  <a:lnTo>
                    <a:pt x="2399533" y="334462"/>
                  </a:lnTo>
                  <a:lnTo>
                    <a:pt x="2381123" y="279230"/>
                  </a:lnTo>
                  <a:lnTo>
                    <a:pt x="2378054" y="266956"/>
                  </a:lnTo>
                  <a:lnTo>
                    <a:pt x="2350438" y="242408"/>
                  </a:lnTo>
                  <a:lnTo>
                    <a:pt x="2292137" y="196381"/>
                  </a:lnTo>
                  <a:lnTo>
                    <a:pt x="2227700" y="147286"/>
                  </a:lnTo>
                  <a:lnTo>
                    <a:pt x="2163262" y="104328"/>
                  </a:lnTo>
                  <a:lnTo>
                    <a:pt x="2101893" y="67506"/>
                  </a:lnTo>
                  <a:lnTo>
                    <a:pt x="2019045" y="33753"/>
                  </a:lnTo>
                  <a:lnTo>
                    <a:pt x="1954607" y="12274"/>
                  </a:lnTo>
                  <a:lnTo>
                    <a:pt x="1850280" y="0"/>
                  </a:lnTo>
                  <a:lnTo>
                    <a:pt x="1822663" y="0"/>
                  </a:lnTo>
                  <a:lnTo>
                    <a:pt x="1807321" y="12274"/>
                  </a:lnTo>
                  <a:lnTo>
                    <a:pt x="1807321" y="27616"/>
                  </a:lnTo>
                  <a:lnTo>
                    <a:pt x="1819595" y="49095"/>
                  </a:lnTo>
                  <a:lnTo>
                    <a:pt x="1874827" y="92054"/>
                  </a:lnTo>
                  <a:lnTo>
                    <a:pt x="1905512" y="122738"/>
                  </a:lnTo>
                  <a:lnTo>
                    <a:pt x="1920854" y="150354"/>
                  </a:lnTo>
                  <a:lnTo>
                    <a:pt x="1926991" y="165697"/>
                  </a:lnTo>
                  <a:lnTo>
                    <a:pt x="1930059" y="184107"/>
                  </a:lnTo>
                  <a:lnTo>
                    <a:pt x="1930059" y="211724"/>
                  </a:lnTo>
                  <a:lnTo>
                    <a:pt x="1911649" y="273093"/>
                  </a:lnTo>
                  <a:lnTo>
                    <a:pt x="1868690" y="355941"/>
                  </a:lnTo>
                  <a:lnTo>
                    <a:pt x="1767431" y="521638"/>
                  </a:lnTo>
                  <a:lnTo>
                    <a:pt x="1641625" y="696540"/>
                  </a:lnTo>
                  <a:lnTo>
                    <a:pt x="1466723" y="920537"/>
                  </a:lnTo>
                  <a:lnTo>
                    <a:pt x="1310231" y="1113850"/>
                  </a:lnTo>
                  <a:lnTo>
                    <a:pt x="1172151" y="1270341"/>
                  </a:lnTo>
                  <a:lnTo>
                    <a:pt x="1009523" y="1448311"/>
                  </a:lnTo>
                  <a:lnTo>
                    <a:pt x="862237" y="1598666"/>
                  </a:lnTo>
                  <a:lnTo>
                    <a:pt x="675061" y="1782773"/>
                  </a:lnTo>
                  <a:lnTo>
                    <a:pt x="509364" y="1926991"/>
                  </a:lnTo>
                  <a:lnTo>
                    <a:pt x="380489" y="2046660"/>
                  </a:lnTo>
                  <a:lnTo>
                    <a:pt x="196382" y="2197015"/>
                  </a:lnTo>
                  <a:lnTo>
                    <a:pt x="21480" y="2335095"/>
                  </a:lnTo>
                  <a:lnTo>
                    <a:pt x="3069" y="2359643"/>
                  </a:lnTo>
                  <a:lnTo>
                    <a:pt x="0" y="2378054"/>
                  </a:lnTo>
                  <a:lnTo>
                    <a:pt x="9206" y="2387259"/>
                  </a:lnTo>
                  <a:lnTo>
                    <a:pt x="30685" y="2387259"/>
                  </a:lnTo>
                  <a:lnTo>
                    <a:pt x="98191" y="2359643"/>
                  </a:lnTo>
                  <a:lnTo>
                    <a:pt x="257751" y="2264521"/>
                  </a:lnTo>
                  <a:lnTo>
                    <a:pt x="429584" y="2160193"/>
                  </a:lnTo>
                  <a:lnTo>
                    <a:pt x="656650" y="2006771"/>
                  </a:lnTo>
                  <a:lnTo>
                    <a:pt x="1012591" y="1727541"/>
                  </a:lnTo>
                  <a:lnTo>
                    <a:pt x="1166014" y="1592529"/>
                  </a:lnTo>
                  <a:lnTo>
                    <a:pt x="1371600" y="1399216"/>
                  </a:lnTo>
                  <a:lnTo>
                    <a:pt x="1555708" y="1212040"/>
                  </a:lnTo>
                  <a:lnTo>
                    <a:pt x="1755157" y="9941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57">
              <a:extLst>
                <a:ext uri="{FF2B5EF4-FFF2-40B4-BE49-F238E27FC236}">
                  <a16:creationId xmlns:a16="http://schemas.microsoft.com/office/drawing/2014/main" id="{E6F360A4-D476-474E-8383-A38392C56CF6}"/>
                </a:ext>
              </a:extLst>
            </p:cNvPr>
            <p:cNvSpPr/>
            <p:nvPr/>
          </p:nvSpPr>
          <p:spPr>
            <a:xfrm>
              <a:off x="5043488" y="2811464"/>
              <a:ext cx="1797050" cy="396875"/>
            </a:xfrm>
            <a:custGeom>
              <a:avLst/>
              <a:gdLst>
                <a:gd name="connsiteX0" fmla="*/ 771525 w 1797843"/>
                <a:gd name="connsiteY0" fmla="*/ 138113 h 395288"/>
                <a:gd name="connsiteX1" fmla="*/ 1042987 w 1797843"/>
                <a:gd name="connsiteY1" fmla="*/ 90488 h 395288"/>
                <a:gd name="connsiteX2" fmla="*/ 1188243 w 1797843"/>
                <a:gd name="connsiteY2" fmla="*/ 66675 h 395288"/>
                <a:gd name="connsiteX3" fmla="*/ 1238250 w 1797843"/>
                <a:gd name="connsiteY3" fmla="*/ 57150 h 395288"/>
                <a:gd name="connsiteX4" fmla="*/ 1281112 w 1797843"/>
                <a:gd name="connsiteY4" fmla="*/ 42863 h 395288"/>
                <a:gd name="connsiteX5" fmla="*/ 1323975 w 1797843"/>
                <a:gd name="connsiteY5" fmla="*/ 21432 h 395288"/>
                <a:gd name="connsiteX6" fmla="*/ 1352550 w 1797843"/>
                <a:gd name="connsiteY6" fmla="*/ 2382 h 395288"/>
                <a:gd name="connsiteX7" fmla="*/ 1364456 w 1797843"/>
                <a:gd name="connsiteY7" fmla="*/ 0 h 395288"/>
                <a:gd name="connsiteX8" fmla="*/ 1419225 w 1797843"/>
                <a:gd name="connsiteY8" fmla="*/ 2382 h 395288"/>
                <a:gd name="connsiteX9" fmla="*/ 1483518 w 1797843"/>
                <a:gd name="connsiteY9" fmla="*/ 14288 h 395288"/>
                <a:gd name="connsiteX10" fmla="*/ 1552575 w 1797843"/>
                <a:gd name="connsiteY10" fmla="*/ 30957 h 395288"/>
                <a:gd name="connsiteX11" fmla="*/ 1654968 w 1797843"/>
                <a:gd name="connsiteY11" fmla="*/ 57150 h 395288"/>
                <a:gd name="connsiteX12" fmla="*/ 1704975 w 1797843"/>
                <a:gd name="connsiteY12" fmla="*/ 71438 h 395288"/>
                <a:gd name="connsiteX13" fmla="*/ 1747837 w 1797843"/>
                <a:gd name="connsiteY13" fmla="*/ 85725 h 395288"/>
                <a:gd name="connsiteX14" fmla="*/ 1766887 w 1797843"/>
                <a:gd name="connsiteY14" fmla="*/ 97632 h 395288"/>
                <a:gd name="connsiteX15" fmla="*/ 1776412 w 1797843"/>
                <a:gd name="connsiteY15" fmla="*/ 107157 h 395288"/>
                <a:gd name="connsiteX16" fmla="*/ 1788318 w 1797843"/>
                <a:gd name="connsiteY16" fmla="*/ 121444 h 395288"/>
                <a:gd name="connsiteX17" fmla="*/ 1797843 w 1797843"/>
                <a:gd name="connsiteY17" fmla="*/ 147638 h 395288"/>
                <a:gd name="connsiteX18" fmla="*/ 1797843 w 1797843"/>
                <a:gd name="connsiteY18" fmla="*/ 166688 h 395288"/>
                <a:gd name="connsiteX19" fmla="*/ 1781175 w 1797843"/>
                <a:gd name="connsiteY19" fmla="*/ 195263 h 395288"/>
                <a:gd name="connsiteX20" fmla="*/ 1757362 w 1797843"/>
                <a:gd name="connsiteY20" fmla="*/ 216694 h 395288"/>
                <a:gd name="connsiteX21" fmla="*/ 1716881 w 1797843"/>
                <a:gd name="connsiteY21" fmla="*/ 233363 h 395288"/>
                <a:gd name="connsiteX22" fmla="*/ 1674018 w 1797843"/>
                <a:gd name="connsiteY22" fmla="*/ 242888 h 395288"/>
                <a:gd name="connsiteX23" fmla="*/ 1616868 w 1797843"/>
                <a:gd name="connsiteY23" fmla="*/ 242888 h 395288"/>
                <a:gd name="connsiteX24" fmla="*/ 1516856 w 1797843"/>
                <a:gd name="connsiteY24" fmla="*/ 238125 h 395288"/>
                <a:gd name="connsiteX25" fmla="*/ 1452562 w 1797843"/>
                <a:gd name="connsiteY25" fmla="*/ 240507 h 395288"/>
                <a:gd name="connsiteX26" fmla="*/ 1266825 w 1797843"/>
                <a:gd name="connsiteY26" fmla="*/ 257175 h 395288"/>
                <a:gd name="connsiteX27" fmla="*/ 1050131 w 1797843"/>
                <a:gd name="connsiteY27" fmla="*/ 285750 h 395288"/>
                <a:gd name="connsiteX28" fmla="*/ 909637 w 1797843"/>
                <a:gd name="connsiteY28" fmla="*/ 307182 h 395288"/>
                <a:gd name="connsiteX29" fmla="*/ 619125 w 1797843"/>
                <a:gd name="connsiteY29" fmla="*/ 354807 h 395288"/>
                <a:gd name="connsiteX30" fmla="*/ 450056 w 1797843"/>
                <a:gd name="connsiteY30" fmla="*/ 373857 h 395288"/>
                <a:gd name="connsiteX31" fmla="*/ 373856 w 1797843"/>
                <a:gd name="connsiteY31" fmla="*/ 385763 h 395288"/>
                <a:gd name="connsiteX32" fmla="*/ 314325 w 1797843"/>
                <a:gd name="connsiteY32" fmla="*/ 395288 h 395288"/>
                <a:gd name="connsiteX33" fmla="*/ 297656 w 1797843"/>
                <a:gd name="connsiteY33" fmla="*/ 395288 h 395288"/>
                <a:gd name="connsiteX34" fmla="*/ 259556 w 1797843"/>
                <a:gd name="connsiteY34" fmla="*/ 376238 h 395288"/>
                <a:gd name="connsiteX35" fmla="*/ 185737 w 1797843"/>
                <a:gd name="connsiteY35" fmla="*/ 316707 h 395288"/>
                <a:gd name="connsiteX36" fmla="*/ 97631 w 1797843"/>
                <a:gd name="connsiteY36" fmla="*/ 219075 h 395288"/>
                <a:gd name="connsiteX37" fmla="*/ 28575 w 1797843"/>
                <a:gd name="connsiteY37" fmla="*/ 142875 h 395288"/>
                <a:gd name="connsiteX38" fmla="*/ 7143 w 1797843"/>
                <a:gd name="connsiteY38" fmla="*/ 109538 h 395288"/>
                <a:gd name="connsiteX39" fmla="*/ 0 w 1797843"/>
                <a:gd name="connsiteY39" fmla="*/ 80963 h 395288"/>
                <a:gd name="connsiteX40" fmla="*/ 9525 w 1797843"/>
                <a:gd name="connsiteY40" fmla="*/ 66675 h 395288"/>
                <a:gd name="connsiteX41" fmla="*/ 28575 w 1797843"/>
                <a:gd name="connsiteY41" fmla="*/ 66675 h 395288"/>
                <a:gd name="connsiteX42" fmla="*/ 66675 w 1797843"/>
                <a:gd name="connsiteY42" fmla="*/ 83344 h 395288"/>
                <a:gd name="connsiteX43" fmla="*/ 92868 w 1797843"/>
                <a:gd name="connsiteY43" fmla="*/ 107157 h 395288"/>
                <a:gd name="connsiteX44" fmla="*/ 142875 w 1797843"/>
                <a:gd name="connsiteY44" fmla="*/ 142875 h 395288"/>
                <a:gd name="connsiteX45" fmla="*/ 180975 w 1797843"/>
                <a:gd name="connsiteY45" fmla="*/ 161925 h 395288"/>
                <a:gd name="connsiteX46" fmla="*/ 211931 w 1797843"/>
                <a:gd name="connsiteY46" fmla="*/ 176213 h 395288"/>
                <a:gd name="connsiteX47" fmla="*/ 250031 w 1797843"/>
                <a:gd name="connsiteY47" fmla="*/ 190500 h 395288"/>
                <a:gd name="connsiteX48" fmla="*/ 288131 w 1797843"/>
                <a:gd name="connsiteY48" fmla="*/ 200025 h 395288"/>
                <a:gd name="connsiteX49" fmla="*/ 340518 w 1797843"/>
                <a:gd name="connsiteY49" fmla="*/ 204788 h 395288"/>
                <a:gd name="connsiteX50" fmla="*/ 407193 w 1797843"/>
                <a:gd name="connsiteY50" fmla="*/ 197644 h 395288"/>
                <a:gd name="connsiteX51" fmla="*/ 583406 w 1797843"/>
                <a:gd name="connsiteY51" fmla="*/ 171450 h 395288"/>
                <a:gd name="connsiteX52" fmla="*/ 771525 w 1797843"/>
                <a:gd name="connsiteY52" fmla="*/ 138113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797843" h="395288">
                  <a:moveTo>
                    <a:pt x="771525" y="138113"/>
                  </a:moveTo>
                  <a:lnTo>
                    <a:pt x="1042987" y="90488"/>
                  </a:lnTo>
                  <a:lnTo>
                    <a:pt x="1188243" y="66675"/>
                  </a:lnTo>
                  <a:lnTo>
                    <a:pt x="1238250" y="57150"/>
                  </a:lnTo>
                  <a:lnTo>
                    <a:pt x="1281112" y="42863"/>
                  </a:lnTo>
                  <a:lnTo>
                    <a:pt x="1323975" y="21432"/>
                  </a:lnTo>
                  <a:lnTo>
                    <a:pt x="1352550" y="2382"/>
                  </a:lnTo>
                  <a:lnTo>
                    <a:pt x="1364456" y="0"/>
                  </a:lnTo>
                  <a:lnTo>
                    <a:pt x="1419225" y="2382"/>
                  </a:lnTo>
                  <a:lnTo>
                    <a:pt x="1483518" y="14288"/>
                  </a:lnTo>
                  <a:lnTo>
                    <a:pt x="1552575" y="30957"/>
                  </a:lnTo>
                  <a:lnTo>
                    <a:pt x="1654968" y="57150"/>
                  </a:lnTo>
                  <a:lnTo>
                    <a:pt x="1704975" y="71438"/>
                  </a:lnTo>
                  <a:lnTo>
                    <a:pt x="1747837" y="85725"/>
                  </a:lnTo>
                  <a:lnTo>
                    <a:pt x="1766887" y="97632"/>
                  </a:lnTo>
                  <a:lnTo>
                    <a:pt x="1776412" y="107157"/>
                  </a:lnTo>
                  <a:lnTo>
                    <a:pt x="1788318" y="121444"/>
                  </a:lnTo>
                  <a:lnTo>
                    <a:pt x="1797843" y="147638"/>
                  </a:lnTo>
                  <a:lnTo>
                    <a:pt x="1797843" y="166688"/>
                  </a:lnTo>
                  <a:lnTo>
                    <a:pt x="1781175" y="195263"/>
                  </a:lnTo>
                  <a:lnTo>
                    <a:pt x="1757362" y="216694"/>
                  </a:lnTo>
                  <a:lnTo>
                    <a:pt x="1716881" y="233363"/>
                  </a:lnTo>
                  <a:lnTo>
                    <a:pt x="1674018" y="242888"/>
                  </a:lnTo>
                  <a:lnTo>
                    <a:pt x="1616868" y="242888"/>
                  </a:lnTo>
                  <a:lnTo>
                    <a:pt x="1516856" y="238125"/>
                  </a:lnTo>
                  <a:lnTo>
                    <a:pt x="1452562" y="240507"/>
                  </a:lnTo>
                  <a:lnTo>
                    <a:pt x="1266825" y="257175"/>
                  </a:lnTo>
                  <a:lnTo>
                    <a:pt x="1050131" y="285750"/>
                  </a:lnTo>
                  <a:lnTo>
                    <a:pt x="909637" y="307182"/>
                  </a:lnTo>
                  <a:lnTo>
                    <a:pt x="619125" y="354807"/>
                  </a:lnTo>
                  <a:lnTo>
                    <a:pt x="450056" y="373857"/>
                  </a:lnTo>
                  <a:lnTo>
                    <a:pt x="373856" y="385763"/>
                  </a:lnTo>
                  <a:lnTo>
                    <a:pt x="314325" y="395288"/>
                  </a:lnTo>
                  <a:lnTo>
                    <a:pt x="297656" y="395288"/>
                  </a:lnTo>
                  <a:lnTo>
                    <a:pt x="259556" y="376238"/>
                  </a:lnTo>
                  <a:lnTo>
                    <a:pt x="185737" y="316707"/>
                  </a:lnTo>
                  <a:lnTo>
                    <a:pt x="97631" y="219075"/>
                  </a:lnTo>
                  <a:lnTo>
                    <a:pt x="28575" y="142875"/>
                  </a:lnTo>
                  <a:lnTo>
                    <a:pt x="7143" y="109538"/>
                  </a:lnTo>
                  <a:lnTo>
                    <a:pt x="0" y="80963"/>
                  </a:lnTo>
                  <a:lnTo>
                    <a:pt x="9525" y="66675"/>
                  </a:lnTo>
                  <a:lnTo>
                    <a:pt x="28575" y="66675"/>
                  </a:lnTo>
                  <a:lnTo>
                    <a:pt x="66675" y="83344"/>
                  </a:lnTo>
                  <a:lnTo>
                    <a:pt x="92868" y="107157"/>
                  </a:lnTo>
                  <a:lnTo>
                    <a:pt x="142875" y="142875"/>
                  </a:lnTo>
                  <a:lnTo>
                    <a:pt x="180975" y="161925"/>
                  </a:lnTo>
                  <a:lnTo>
                    <a:pt x="211931" y="176213"/>
                  </a:lnTo>
                  <a:lnTo>
                    <a:pt x="250031" y="190500"/>
                  </a:lnTo>
                  <a:lnTo>
                    <a:pt x="288131" y="200025"/>
                  </a:lnTo>
                  <a:lnTo>
                    <a:pt x="340518" y="204788"/>
                  </a:lnTo>
                  <a:lnTo>
                    <a:pt x="407193" y="197644"/>
                  </a:lnTo>
                  <a:lnTo>
                    <a:pt x="583406" y="171450"/>
                  </a:lnTo>
                  <a:lnTo>
                    <a:pt x="771525" y="1381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59">
              <a:extLst>
                <a:ext uri="{FF2B5EF4-FFF2-40B4-BE49-F238E27FC236}">
                  <a16:creationId xmlns:a16="http://schemas.microsoft.com/office/drawing/2014/main" id="{B2E1BAE5-2FFD-4897-AB40-5120EBA23206}"/>
                </a:ext>
              </a:extLst>
            </p:cNvPr>
            <p:cNvSpPr/>
            <p:nvPr/>
          </p:nvSpPr>
          <p:spPr>
            <a:xfrm>
              <a:off x="6700838" y="4530726"/>
              <a:ext cx="1111250" cy="1171575"/>
            </a:xfrm>
            <a:custGeom>
              <a:avLst/>
              <a:gdLst>
                <a:gd name="connsiteX0" fmla="*/ 422427 w 1110159"/>
                <a:gd name="connsiteY0" fmla="*/ 502276 h 1171977"/>
                <a:gd name="connsiteX1" fmla="*/ 309093 w 1110159"/>
                <a:gd name="connsiteY1" fmla="*/ 373487 h 1171977"/>
                <a:gd name="connsiteX2" fmla="*/ 213789 w 1110159"/>
                <a:gd name="connsiteY2" fmla="*/ 267880 h 1171977"/>
                <a:gd name="connsiteX3" fmla="*/ 108182 w 1110159"/>
                <a:gd name="connsiteY3" fmla="*/ 162273 h 1171977"/>
                <a:gd name="connsiteX4" fmla="*/ 23182 w 1110159"/>
                <a:gd name="connsiteY4" fmla="*/ 69546 h 1171977"/>
                <a:gd name="connsiteX5" fmla="*/ 2575 w 1110159"/>
                <a:gd name="connsiteY5" fmla="*/ 38636 h 1171977"/>
                <a:gd name="connsiteX6" fmla="*/ 0 w 1110159"/>
                <a:gd name="connsiteY6" fmla="*/ 15454 h 1171977"/>
                <a:gd name="connsiteX7" fmla="*/ 5151 w 1110159"/>
                <a:gd name="connsiteY7" fmla="*/ 5151 h 1171977"/>
                <a:gd name="connsiteX8" fmla="*/ 18030 w 1110159"/>
                <a:gd name="connsiteY8" fmla="*/ 0 h 1171977"/>
                <a:gd name="connsiteX9" fmla="*/ 43788 w 1110159"/>
                <a:gd name="connsiteY9" fmla="*/ 7727 h 1171977"/>
                <a:gd name="connsiteX10" fmla="*/ 82424 w 1110159"/>
                <a:gd name="connsiteY10" fmla="*/ 28333 h 1171977"/>
                <a:gd name="connsiteX11" fmla="*/ 198334 w 1110159"/>
                <a:gd name="connsiteY11" fmla="*/ 97879 h 1171977"/>
                <a:gd name="connsiteX12" fmla="*/ 342578 w 1110159"/>
                <a:gd name="connsiteY12" fmla="*/ 180304 h 1171977"/>
                <a:gd name="connsiteX13" fmla="*/ 468791 w 1110159"/>
                <a:gd name="connsiteY13" fmla="*/ 255001 h 1171977"/>
                <a:gd name="connsiteX14" fmla="*/ 571822 w 1110159"/>
                <a:gd name="connsiteY14" fmla="*/ 314244 h 1171977"/>
                <a:gd name="connsiteX15" fmla="*/ 685156 w 1110159"/>
                <a:gd name="connsiteY15" fmla="*/ 381214 h 1171977"/>
                <a:gd name="connsiteX16" fmla="*/ 795914 w 1110159"/>
                <a:gd name="connsiteY16" fmla="*/ 443033 h 1171977"/>
                <a:gd name="connsiteX17" fmla="*/ 855157 w 1110159"/>
                <a:gd name="connsiteY17" fmla="*/ 476518 h 1171977"/>
                <a:gd name="connsiteX18" fmla="*/ 893793 w 1110159"/>
                <a:gd name="connsiteY18" fmla="*/ 497124 h 1171977"/>
                <a:gd name="connsiteX19" fmla="*/ 914400 w 1110159"/>
                <a:gd name="connsiteY19" fmla="*/ 512579 h 1171977"/>
                <a:gd name="connsiteX20" fmla="*/ 942733 w 1110159"/>
                <a:gd name="connsiteY20" fmla="*/ 543488 h 1171977"/>
                <a:gd name="connsiteX21" fmla="*/ 971067 w 1110159"/>
                <a:gd name="connsiteY21" fmla="*/ 579549 h 1171977"/>
                <a:gd name="connsiteX22" fmla="*/ 1001976 w 1110159"/>
                <a:gd name="connsiteY22" fmla="*/ 631064 h 1171977"/>
                <a:gd name="connsiteX23" fmla="*/ 1030310 w 1110159"/>
                <a:gd name="connsiteY23" fmla="*/ 690307 h 1171977"/>
                <a:gd name="connsiteX24" fmla="*/ 1045764 w 1110159"/>
                <a:gd name="connsiteY24" fmla="*/ 734095 h 1171977"/>
                <a:gd name="connsiteX25" fmla="*/ 1066370 w 1110159"/>
                <a:gd name="connsiteY25" fmla="*/ 798490 h 1171977"/>
                <a:gd name="connsiteX26" fmla="*/ 1089552 w 1110159"/>
                <a:gd name="connsiteY26" fmla="*/ 880915 h 1171977"/>
                <a:gd name="connsiteX27" fmla="*/ 1105007 w 1110159"/>
                <a:gd name="connsiteY27" fmla="*/ 953036 h 1171977"/>
                <a:gd name="connsiteX28" fmla="*/ 1110159 w 1110159"/>
                <a:gd name="connsiteY28" fmla="*/ 1014855 h 1171977"/>
                <a:gd name="connsiteX29" fmla="*/ 1110159 w 1110159"/>
                <a:gd name="connsiteY29" fmla="*/ 1056067 h 1171977"/>
                <a:gd name="connsiteX30" fmla="*/ 1105007 w 1110159"/>
                <a:gd name="connsiteY30" fmla="*/ 1092128 h 1171977"/>
                <a:gd name="connsiteX31" fmla="*/ 1086977 w 1110159"/>
                <a:gd name="connsiteY31" fmla="*/ 1128189 h 1171977"/>
                <a:gd name="connsiteX32" fmla="*/ 1056067 w 1110159"/>
                <a:gd name="connsiteY32" fmla="*/ 1153947 h 1171977"/>
                <a:gd name="connsiteX33" fmla="*/ 1020006 w 1110159"/>
                <a:gd name="connsiteY33" fmla="*/ 1171977 h 1171977"/>
                <a:gd name="connsiteX34" fmla="*/ 991673 w 1110159"/>
                <a:gd name="connsiteY34" fmla="*/ 1171977 h 1171977"/>
                <a:gd name="connsiteX35" fmla="*/ 950461 w 1110159"/>
                <a:gd name="connsiteY35" fmla="*/ 1161674 h 1171977"/>
                <a:gd name="connsiteX36" fmla="*/ 906672 w 1110159"/>
                <a:gd name="connsiteY36" fmla="*/ 1141068 h 1171977"/>
                <a:gd name="connsiteX37" fmla="*/ 870612 w 1110159"/>
                <a:gd name="connsiteY37" fmla="*/ 1107583 h 1171977"/>
                <a:gd name="connsiteX38" fmla="*/ 808793 w 1110159"/>
                <a:gd name="connsiteY38" fmla="*/ 1030309 h 1171977"/>
                <a:gd name="connsiteX39" fmla="*/ 726368 w 1110159"/>
                <a:gd name="connsiteY39" fmla="*/ 901521 h 1171977"/>
                <a:gd name="connsiteX40" fmla="*/ 682580 w 1110159"/>
                <a:gd name="connsiteY40" fmla="*/ 826823 h 1171977"/>
                <a:gd name="connsiteX41" fmla="*/ 558943 w 1110159"/>
                <a:gd name="connsiteY41" fmla="*/ 669701 h 1171977"/>
                <a:gd name="connsiteX42" fmla="*/ 422427 w 1110159"/>
                <a:gd name="connsiteY42" fmla="*/ 502276 h 1171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10159" h="1171977">
                  <a:moveTo>
                    <a:pt x="422427" y="502276"/>
                  </a:moveTo>
                  <a:lnTo>
                    <a:pt x="309093" y="373487"/>
                  </a:lnTo>
                  <a:lnTo>
                    <a:pt x="213789" y="267880"/>
                  </a:lnTo>
                  <a:lnTo>
                    <a:pt x="108182" y="162273"/>
                  </a:lnTo>
                  <a:lnTo>
                    <a:pt x="23182" y="69546"/>
                  </a:lnTo>
                  <a:lnTo>
                    <a:pt x="2575" y="38636"/>
                  </a:lnTo>
                  <a:lnTo>
                    <a:pt x="0" y="15454"/>
                  </a:lnTo>
                  <a:lnTo>
                    <a:pt x="5151" y="5151"/>
                  </a:lnTo>
                  <a:lnTo>
                    <a:pt x="18030" y="0"/>
                  </a:lnTo>
                  <a:lnTo>
                    <a:pt x="43788" y="7727"/>
                  </a:lnTo>
                  <a:lnTo>
                    <a:pt x="82424" y="28333"/>
                  </a:lnTo>
                  <a:lnTo>
                    <a:pt x="198334" y="97879"/>
                  </a:lnTo>
                  <a:lnTo>
                    <a:pt x="342578" y="180304"/>
                  </a:lnTo>
                  <a:lnTo>
                    <a:pt x="468791" y="255001"/>
                  </a:lnTo>
                  <a:lnTo>
                    <a:pt x="571822" y="314244"/>
                  </a:lnTo>
                  <a:lnTo>
                    <a:pt x="685156" y="381214"/>
                  </a:lnTo>
                  <a:lnTo>
                    <a:pt x="795914" y="443033"/>
                  </a:lnTo>
                  <a:lnTo>
                    <a:pt x="855157" y="476518"/>
                  </a:lnTo>
                  <a:lnTo>
                    <a:pt x="893793" y="497124"/>
                  </a:lnTo>
                  <a:lnTo>
                    <a:pt x="914400" y="512579"/>
                  </a:lnTo>
                  <a:lnTo>
                    <a:pt x="942733" y="543488"/>
                  </a:lnTo>
                  <a:lnTo>
                    <a:pt x="971067" y="579549"/>
                  </a:lnTo>
                  <a:lnTo>
                    <a:pt x="1001976" y="631064"/>
                  </a:lnTo>
                  <a:lnTo>
                    <a:pt x="1030310" y="690307"/>
                  </a:lnTo>
                  <a:lnTo>
                    <a:pt x="1045764" y="734095"/>
                  </a:lnTo>
                  <a:lnTo>
                    <a:pt x="1066370" y="798490"/>
                  </a:lnTo>
                  <a:lnTo>
                    <a:pt x="1089552" y="880915"/>
                  </a:lnTo>
                  <a:lnTo>
                    <a:pt x="1105007" y="953036"/>
                  </a:lnTo>
                  <a:lnTo>
                    <a:pt x="1110159" y="1014855"/>
                  </a:lnTo>
                  <a:lnTo>
                    <a:pt x="1110159" y="1056067"/>
                  </a:lnTo>
                  <a:lnTo>
                    <a:pt x="1105007" y="1092128"/>
                  </a:lnTo>
                  <a:lnTo>
                    <a:pt x="1086977" y="1128189"/>
                  </a:lnTo>
                  <a:lnTo>
                    <a:pt x="1056067" y="1153947"/>
                  </a:lnTo>
                  <a:lnTo>
                    <a:pt x="1020006" y="1171977"/>
                  </a:lnTo>
                  <a:lnTo>
                    <a:pt x="991673" y="1171977"/>
                  </a:lnTo>
                  <a:lnTo>
                    <a:pt x="950461" y="1161674"/>
                  </a:lnTo>
                  <a:lnTo>
                    <a:pt x="906672" y="1141068"/>
                  </a:lnTo>
                  <a:lnTo>
                    <a:pt x="870612" y="1107583"/>
                  </a:lnTo>
                  <a:lnTo>
                    <a:pt x="808793" y="1030309"/>
                  </a:lnTo>
                  <a:lnTo>
                    <a:pt x="726368" y="901521"/>
                  </a:lnTo>
                  <a:lnTo>
                    <a:pt x="682580" y="826823"/>
                  </a:lnTo>
                  <a:lnTo>
                    <a:pt x="558943" y="669701"/>
                  </a:lnTo>
                  <a:lnTo>
                    <a:pt x="422427" y="5022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66">
              <a:extLst>
                <a:ext uri="{FF2B5EF4-FFF2-40B4-BE49-F238E27FC236}">
                  <a16:creationId xmlns:a16="http://schemas.microsoft.com/office/drawing/2014/main" id="{D1D3C8EE-59B5-46D0-876A-675F35AC4865}"/>
                </a:ext>
              </a:extLst>
            </p:cNvPr>
            <p:cNvSpPr/>
            <p:nvPr/>
          </p:nvSpPr>
          <p:spPr>
            <a:xfrm>
              <a:off x="3910013" y="4567238"/>
              <a:ext cx="1262062" cy="1217612"/>
            </a:xfrm>
            <a:custGeom>
              <a:avLst/>
              <a:gdLst>
                <a:gd name="connsiteX0" fmla="*/ 690308 w 1262130"/>
                <a:gd name="connsiteY0" fmla="*/ 793339 h 1218342"/>
                <a:gd name="connsiteX1" fmla="*/ 553792 w 1262130"/>
                <a:gd name="connsiteY1" fmla="*/ 886067 h 1218342"/>
                <a:gd name="connsiteX2" fmla="*/ 430154 w 1262130"/>
                <a:gd name="connsiteY2" fmla="*/ 968492 h 1218342"/>
                <a:gd name="connsiteX3" fmla="*/ 306517 w 1262130"/>
                <a:gd name="connsiteY3" fmla="*/ 1048341 h 1218342"/>
                <a:gd name="connsiteX4" fmla="*/ 172577 w 1262130"/>
                <a:gd name="connsiteY4" fmla="*/ 1135917 h 1218342"/>
                <a:gd name="connsiteX5" fmla="*/ 69546 w 1262130"/>
                <a:gd name="connsiteY5" fmla="*/ 1200311 h 1218342"/>
                <a:gd name="connsiteX6" fmla="*/ 36061 w 1262130"/>
                <a:gd name="connsiteY6" fmla="*/ 1215766 h 1218342"/>
                <a:gd name="connsiteX7" fmla="*/ 18030 w 1262130"/>
                <a:gd name="connsiteY7" fmla="*/ 1218342 h 1218342"/>
                <a:gd name="connsiteX8" fmla="*/ 2576 w 1262130"/>
                <a:gd name="connsiteY8" fmla="*/ 1218342 h 1218342"/>
                <a:gd name="connsiteX9" fmla="*/ 0 w 1262130"/>
                <a:gd name="connsiteY9" fmla="*/ 1205463 h 1218342"/>
                <a:gd name="connsiteX10" fmla="*/ 5152 w 1262130"/>
                <a:gd name="connsiteY10" fmla="*/ 1179705 h 1218342"/>
                <a:gd name="connsiteX11" fmla="*/ 12879 w 1262130"/>
                <a:gd name="connsiteY11" fmla="*/ 1159099 h 1218342"/>
                <a:gd name="connsiteX12" fmla="*/ 87576 w 1262130"/>
                <a:gd name="connsiteY12" fmla="*/ 1097280 h 1218342"/>
                <a:gd name="connsiteX13" fmla="*/ 213789 w 1262130"/>
                <a:gd name="connsiteY13" fmla="*/ 986522 h 1218342"/>
                <a:gd name="connsiteX14" fmla="*/ 327123 w 1262130"/>
                <a:gd name="connsiteY14" fmla="*/ 880915 h 1218342"/>
                <a:gd name="connsiteX15" fmla="*/ 427579 w 1262130"/>
                <a:gd name="connsiteY15" fmla="*/ 783036 h 1218342"/>
                <a:gd name="connsiteX16" fmla="*/ 533185 w 1262130"/>
                <a:gd name="connsiteY16" fmla="*/ 669702 h 1218342"/>
                <a:gd name="connsiteX17" fmla="*/ 625913 w 1262130"/>
                <a:gd name="connsiteY17" fmla="*/ 569247 h 1218342"/>
                <a:gd name="connsiteX18" fmla="*/ 703186 w 1262130"/>
                <a:gd name="connsiteY18" fmla="*/ 481670 h 1218342"/>
                <a:gd name="connsiteX19" fmla="*/ 754702 w 1262130"/>
                <a:gd name="connsiteY19" fmla="*/ 419852 h 1218342"/>
                <a:gd name="connsiteX20" fmla="*/ 793339 w 1262130"/>
                <a:gd name="connsiteY20" fmla="*/ 373488 h 1218342"/>
                <a:gd name="connsiteX21" fmla="*/ 824248 w 1262130"/>
                <a:gd name="connsiteY21" fmla="*/ 327124 h 1218342"/>
                <a:gd name="connsiteX22" fmla="*/ 844854 w 1262130"/>
                <a:gd name="connsiteY22" fmla="*/ 291063 h 1218342"/>
                <a:gd name="connsiteX23" fmla="*/ 855157 w 1262130"/>
                <a:gd name="connsiteY23" fmla="*/ 257578 h 1218342"/>
                <a:gd name="connsiteX24" fmla="*/ 857733 w 1262130"/>
                <a:gd name="connsiteY24" fmla="*/ 234396 h 1218342"/>
                <a:gd name="connsiteX25" fmla="*/ 857733 w 1262130"/>
                <a:gd name="connsiteY25" fmla="*/ 203487 h 1218342"/>
                <a:gd name="connsiteX26" fmla="*/ 850006 w 1262130"/>
                <a:gd name="connsiteY26" fmla="*/ 170002 h 1218342"/>
                <a:gd name="connsiteX27" fmla="*/ 834551 w 1262130"/>
                <a:gd name="connsiteY27" fmla="*/ 136517 h 1218342"/>
                <a:gd name="connsiteX28" fmla="*/ 806217 w 1262130"/>
                <a:gd name="connsiteY28" fmla="*/ 95304 h 1218342"/>
                <a:gd name="connsiteX29" fmla="*/ 777884 w 1262130"/>
                <a:gd name="connsiteY29" fmla="*/ 69546 h 1218342"/>
                <a:gd name="connsiteX30" fmla="*/ 754702 w 1262130"/>
                <a:gd name="connsiteY30" fmla="*/ 48940 h 1218342"/>
                <a:gd name="connsiteX31" fmla="*/ 739247 w 1262130"/>
                <a:gd name="connsiteY31" fmla="*/ 28334 h 1218342"/>
                <a:gd name="connsiteX32" fmla="*/ 736672 w 1262130"/>
                <a:gd name="connsiteY32" fmla="*/ 15455 h 1218342"/>
                <a:gd name="connsiteX33" fmla="*/ 741823 w 1262130"/>
                <a:gd name="connsiteY33" fmla="*/ 7728 h 1218342"/>
                <a:gd name="connsiteX34" fmla="*/ 752126 w 1262130"/>
                <a:gd name="connsiteY34" fmla="*/ 2576 h 1218342"/>
                <a:gd name="connsiteX35" fmla="*/ 770157 w 1262130"/>
                <a:gd name="connsiteY35" fmla="*/ 0 h 1218342"/>
                <a:gd name="connsiteX36" fmla="*/ 813945 w 1262130"/>
                <a:gd name="connsiteY36" fmla="*/ 7728 h 1218342"/>
                <a:gd name="connsiteX37" fmla="*/ 865460 w 1262130"/>
                <a:gd name="connsiteY37" fmla="*/ 25758 h 1218342"/>
                <a:gd name="connsiteX38" fmla="*/ 916976 w 1262130"/>
                <a:gd name="connsiteY38" fmla="*/ 54092 h 1218342"/>
                <a:gd name="connsiteX39" fmla="*/ 983946 w 1262130"/>
                <a:gd name="connsiteY39" fmla="*/ 97880 h 1218342"/>
                <a:gd name="connsiteX40" fmla="*/ 1068946 w 1262130"/>
                <a:gd name="connsiteY40" fmla="*/ 162274 h 1218342"/>
                <a:gd name="connsiteX41" fmla="*/ 1125613 w 1262130"/>
                <a:gd name="connsiteY41" fmla="*/ 206062 h 1218342"/>
                <a:gd name="connsiteX42" fmla="*/ 1177129 w 1262130"/>
                <a:gd name="connsiteY42" fmla="*/ 247275 h 1218342"/>
                <a:gd name="connsiteX43" fmla="*/ 1215766 w 1262130"/>
                <a:gd name="connsiteY43" fmla="*/ 288487 h 1218342"/>
                <a:gd name="connsiteX44" fmla="*/ 1236372 w 1262130"/>
                <a:gd name="connsiteY44" fmla="*/ 314245 h 1218342"/>
                <a:gd name="connsiteX45" fmla="*/ 1254402 w 1262130"/>
                <a:gd name="connsiteY45" fmla="*/ 347730 h 1218342"/>
                <a:gd name="connsiteX46" fmla="*/ 1262130 w 1262130"/>
                <a:gd name="connsiteY46" fmla="*/ 376064 h 1218342"/>
                <a:gd name="connsiteX47" fmla="*/ 1262130 w 1262130"/>
                <a:gd name="connsiteY47" fmla="*/ 399246 h 1218342"/>
                <a:gd name="connsiteX48" fmla="*/ 1236372 w 1262130"/>
                <a:gd name="connsiteY48" fmla="*/ 417276 h 1218342"/>
                <a:gd name="connsiteX49" fmla="*/ 1190008 w 1262130"/>
                <a:gd name="connsiteY49" fmla="*/ 435306 h 1218342"/>
                <a:gd name="connsiteX50" fmla="*/ 1143644 w 1262130"/>
                <a:gd name="connsiteY50" fmla="*/ 450761 h 1218342"/>
                <a:gd name="connsiteX51" fmla="*/ 1022583 w 1262130"/>
                <a:gd name="connsiteY51" fmla="*/ 548640 h 1218342"/>
                <a:gd name="connsiteX52" fmla="*/ 824248 w 1262130"/>
                <a:gd name="connsiteY52" fmla="*/ 700611 h 1218342"/>
                <a:gd name="connsiteX53" fmla="*/ 690308 w 1262130"/>
                <a:gd name="connsiteY53" fmla="*/ 793339 h 121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262130" h="1218342">
                  <a:moveTo>
                    <a:pt x="690308" y="793339"/>
                  </a:moveTo>
                  <a:lnTo>
                    <a:pt x="553792" y="886067"/>
                  </a:lnTo>
                  <a:lnTo>
                    <a:pt x="430154" y="968492"/>
                  </a:lnTo>
                  <a:lnTo>
                    <a:pt x="306517" y="1048341"/>
                  </a:lnTo>
                  <a:lnTo>
                    <a:pt x="172577" y="1135917"/>
                  </a:lnTo>
                  <a:lnTo>
                    <a:pt x="69546" y="1200311"/>
                  </a:lnTo>
                  <a:lnTo>
                    <a:pt x="36061" y="1215766"/>
                  </a:lnTo>
                  <a:lnTo>
                    <a:pt x="18030" y="1218342"/>
                  </a:lnTo>
                  <a:lnTo>
                    <a:pt x="2576" y="1218342"/>
                  </a:lnTo>
                  <a:lnTo>
                    <a:pt x="0" y="1205463"/>
                  </a:lnTo>
                  <a:lnTo>
                    <a:pt x="5152" y="1179705"/>
                  </a:lnTo>
                  <a:lnTo>
                    <a:pt x="12879" y="1159099"/>
                  </a:lnTo>
                  <a:lnTo>
                    <a:pt x="87576" y="1097280"/>
                  </a:lnTo>
                  <a:lnTo>
                    <a:pt x="213789" y="986522"/>
                  </a:lnTo>
                  <a:lnTo>
                    <a:pt x="327123" y="880915"/>
                  </a:lnTo>
                  <a:lnTo>
                    <a:pt x="427579" y="783036"/>
                  </a:lnTo>
                  <a:lnTo>
                    <a:pt x="533185" y="669702"/>
                  </a:lnTo>
                  <a:lnTo>
                    <a:pt x="625913" y="569247"/>
                  </a:lnTo>
                  <a:lnTo>
                    <a:pt x="703186" y="481670"/>
                  </a:lnTo>
                  <a:lnTo>
                    <a:pt x="754702" y="419852"/>
                  </a:lnTo>
                  <a:lnTo>
                    <a:pt x="793339" y="373488"/>
                  </a:lnTo>
                  <a:lnTo>
                    <a:pt x="824248" y="327124"/>
                  </a:lnTo>
                  <a:lnTo>
                    <a:pt x="844854" y="291063"/>
                  </a:lnTo>
                  <a:lnTo>
                    <a:pt x="855157" y="257578"/>
                  </a:lnTo>
                  <a:lnTo>
                    <a:pt x="857733" y="234396"/>
                  </a:lnTo>
                  <a:lnTo>
                    <a:pt x="857733" y="203487"/>
                  </a:lnTo>
                  <a:lnTo>
                    <a:pt x="850006" y="170002"/>
                  </a:lnTo>
                  <a:lnTo>
                    <a:pt x="834551" y="136517"/>
                  </a:lnTo>
                  <a:lnTo>
                    <a:pt x="806217" y="95304"/>
                  </a:lnTo>
                  <a:lnTo>
                    <a:pt x="777884" y="69546"/>
                  </a:lnTo>
                  <a:lnTo>
                    <a:pt x="754702" y="48940"/>
                  </a:lnTo>
                  <a:lnTo>
                    <a:pt x="739247" y="28334"/>
                  </a:lnTo>
                  <a:lnTo>
                    <a:pt x="736672" y="15455"/>
                  </a:lnTo>
                  <a:lnTo>
                    <a:pt x="741823" y="7728"/>
                  </a:lnTo>
                  <a:lnTo>
                    <a:pt x="752126" y="2576"/>
                  </a:lnTo>
                  <a:lnTo>
                    <a:pt x="770157" y="0"/>
                  </a:lnTo>
                  <a:lnTo>
                    <a:pt x="813945" y="7728"/>
                  </a:lnTo>
                  <a:lnTo>
                    <a:pt x="865460" y="25758"/>
                  </a:lnTo>
                  <a:lnTo>
                    <a:pt x="916976" y="54092"/>
                  </a:lnTo>
                  <a:lnTo>
                    <a:pt x="983946" y="97880"/>
                  </a:lnTo>
                  <a:lnTo>
                    <a:pt x="1068946" y="162274"/>
                  </a:lnTo>
                  <a:lnTo>
                    <a:pt x="1125613" y="206062"/>
                  </a:lnTo>
                  <a:lnTo>
                    <a:pt x="1177129" y="247275"/>
                  </a:lnTo>
                  <a:lnTo>
                    <a:pt x="1215766" y="288487"/>
                  </a:lnTo>
                  <a:lnTo>
                    <a:pt x="1236372" y="314245"/>
                  </a:lnTo>
                  <a:lnTo>
                    <a:pt x="1254402" y="347730"/>
                  </a:lnTo>
                  <a:lnTo>
                    <a:pt x="1262130" y="376064"/>
                  </a:lnTo>
                  <a:lnTo>
                    <a:pt x="1262130" y="399246"/>
                  </a:lnTo>
                  <a:lnTo>
                    <a:pt x="1236372" y="417276"/>
                  </a:lnTo>
                  <a:lnTo>
                    <a:pt x="1190008" y="435306"/>
                  </a:lnTo>
                  <a:lnTo>
                    <a:pt x="1143644" y="450761"/>
                  </a:lnTo>
                  <a:lnTo>
                    <a:pt x="1022583" y="548640"/>
                  </a:lnTo>
                  <a:lnTo>
                    <a:pt x="824248" y="700611"/>
                  </a:lnTo>
                  <a:lnTo>
                    <a:pt x="690308" y="79333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56">
              <a:extLst>
                <a:ext uri="{FF2B5EF4-FFF2-40B4-BE49-F238E27FC236}">
                  <a16:creationId xmlns:a16="http://schemas.microsoft.com/office/drawing/2014/main" id="{457F7589-5E1C-48F8-9C75-F58EF5A60D47}"/>
                </a:ext>
              </a:extLst>
            </p:cNvPr>
            <p:cNvSpPr/>
            <p:nvPr/>
          </p:nvSpPr>
          <p:spPr>
            <a:xfrm>
              <a:off x="5907089" y="1697038"/>
              <a:ext cx="2593975" cy="1731962"/>
            </a:xfrm>
            <a:custGeom>
              <a:avLst/>
              <a:gdLst>
                <a:gd name="connsiteX0" fmla="*/ 754857 w 2593182"/>
                <a:gd name="connsiteY0" fmla="*/ 697707 h 1731169"/>
                <a:gd name="connsiteX1" fmla="*/ 616744 w 2593182"/>
                <a:gd name="connsiteY1" fmla="*/ 566738 h 1731169"/>
                <a:gd name="connsiteX2" fmla="*/ 502444 w 2593182"/>
                <a:gd name="connsiteY2" fmla="*/ 461963 h 1731169"/>
                <a:gd name="connsiteX3" fmla="*/ 376238 w 2593182"/>
                <a:gd name="connsiteY3" fmla="*/ 352425 h 1731169"/>
                <a:gd name="connsiteX4" fmla="*/ 247650 w 2593182"/>
                <a:gd name="connsiteY4" fmla="*/ 247650 h 1731169"/>
                <a:gd name="connsiteX5" fmla="*/ 130969 w 2593182"/>
                <a:gd name="connsiteY5" fmla="*/ 161925 h 1731169"/>
                <a:gd name="connsiteX6" fmla="*/ 0 w 2593182"/>
                <a:gd name="connsiteY6" fmla="*/ 69057 h 1731169"/>
                <a:gd name="connsiteX7" fmla="*/ 85725 w 2593182"/>
                <a:gd name="connsiteY7" fmla="*/ 0 h 1731169"/>
                <a:gd name="connsiteX8" fmla="*/ 190500 w 2593182"/>
                <a:gd name="connsiteY8" fmla="*/ 66675 h 1731169"/>
                <a:gd name="connsiteX9" fmla="*/ 278607 w 2593182"/>
                <a:gd name="connsiteY9" fmla="*/ 123825 h 1731169"/>
                <a:gd name="connsiteX10" fmla="*/ 447675 w 2593182"/>
                <a:gd name="connsiteY10" fmla="*/ 230982 h 1731169"/>
                <a:gd name="connsiteX11" fmla="*/ 611982 w 2593182"/>
                <a:gd name="connsiteY11" fmla="*/ 350044 h 1731169"/>
                <a:gd name="connsiteX12" fmla="*/ 788194 w 2593182"/>
                <a:gd name="connsiteY12" fmla="*/ 481013 h 1731169"/>
                <a:gd name="connsiteX13" fmla="*/ 931069 w 2593182"/>
                <a:gd name="connsiteY13" fmla="*/ 590550 h 1731169"/>
                <a:gd name="connsiteX14" fmla="*/ 1083469 w 2593182"/>
                <a:gd name="connsiteY14" fmla="*/ 711994 h 1731169"/>
                <a:gd name="connsiteX15" fmla="*/ 1276350 w 2593182"/>
                <a:gd name="connsiteY15" fmla="*/ 869157 h 1731169"/>
                <a:gd name="connsiteX16" fmla="*/ 1464469 w 2593182"/>
                <a:gd name="connsiteY16" fmla="*/ 1019175 h 1731169"/>
                <a:gd name="connsiteX17" fmla="*/ 1581150 w 2593182"/>
                <a:gd name="connsiteY17" fmla="*/ 1104900 h 1731169"/>
                <a:gd name="connsiteX18" fmla="*/ 1716882 w 2593182"/>
                <a:gd name="connsiteY18" fmla="*/ 1200150 h 1731169"/>
                <a:gd name="connsiteX19" fmla="*/ 1857375 w 2593182"/>
                <a:gd name="connsiteY19" fmla="*/ 1288257 h 1731169"/>
                <a:gd name="connsiteX20" fmla="*/ 1995488 w 2593182"/>
                <a:gd name="connsiteY20" fmla="*/ 1371600 h 1731169"/>
                <a:gd name="connsiteX21" fmla="*/ 2109788 w 2593182"/>
                <a:gd name="connsiteY21" fmla="*/ 1431132 h 1731169"/>
                <a:gd name="connsiteX22" fmla="*/ 2226469 w 2593182"/>
                <a:gd name="connsiteY22" fmla="*/ 1488282 h 1731169"/>
                <a:gd name="connsiteX23" fmla="*/ 2378869 w 2593182"/>
                <a:gd name="connsiteY23" fmla="*/ 1547813 h 1731169"/>
                <a:gd name="connsiteX24" fmla="*/ 2512219 w 2593182"/>
                <a:gd name="connsiteY24" fmla="*/ 1590675 h 1731169"/>
                <a:gd name="connsiteX25" fmla="*/ 2562225 w 2593182"/>
                <a:gd name="connsiteY25" fmla="*/ 1602582 h 1731169"/>
                <a:gd name="connsiteX26" fmla="*/ 2581275 w 2593182"/>
                <a:gd name="connsiteY26" fmla="*/ 1612107 h 1731169"/>
                <a:gd name="connsiteX27" fmla="*/ 2588419 w 2593182"/>
                <a:gd name="connsiteY27" fmla="*/ 1621632 h 1731169"/>
                <a:gd name="connsiteX28" fmla="*/ 2593182 w 2593182"/>
                <a:gd name="connsiteY28" fmla="*/ 1631157 h 1731169"/>
                <a:gd name="connsiteX29" fmla="*/ 2583657 w 2593182"/>
                <a:gd name="connsiteY29" fmla="*/ 1645444 h 1731169"/>
                <a:gd name="connsiteX30" fmla="*/ 2557463 w 2593182"/>
                <a:gd name="connsiteY30" fmla="*/ 1662113 h 1731169"/>
                <a:gd name="connsiteX31" fmla="*/ 2495550 w 2593182"/>
                <a:gd name="connsiteY31" fmla="*/ 1674019 h 1731169"/>
                <a:gd name="connsiteX32" fmla="*/ 2374107 w 2593182"/>
                <a:gd name="connsiteY32" fmla="*/ 1688307 h 1731169"/>
                <a:gd name="connsiteX33" fmla="*/ 2259807 w 2593182"/>
                <a:gd name="connsiteY33" fmla="*/ 1700213 h 1731169"/>
                <a:gd name="connsiteX34" fmla="*/ 2174082 w 2593182"/>
                <a:gd name="connsiteY34" fmla="*/ 1714500 h 1731169"/>
                <a:gd name="connsiteX35" fmla="*/ 2085975 w 2593182"/>
                <a:gd name="connsiteY35" fmla="*/ 1728788 h 1731169"/>
                <a:gd name="connsiteX36" fmla="*/ 2033588 w 2593182"/>
                <a:gd name="connsiteY36" fmla="*/ 1731169 h 1731169"/>
                <a:gd name="connsiteX37" fmla="*/ 1905000 w 2593182"/>
                <a:gd name="connsiteY37" fmla="*/ 1731169 h 1731169"/>
                <a:gd name="connsiteX38" fmla="*/ 1793082 w 2593182"/>
                <a:gd name="connsiteY38" fmla="*/ 1719263 h 1731169"/>
                <a:gd name="connsiteX39" fmla="*/ 1747838 w 2593182"/>
                <a:gd name="connsiteY39" fmla="*/ 1709738 h 1731169"/>
                <a:gd name="connsiteX40" fmla="*/ 1693069 w 2593182"/>
                <a:gd name="connsiteY40" fmla="*/ 1659732 h 1731169"/>
                <a:gd name="connsiteX41" fmla="*/ 1538288 w 2593182"/>
                <a:gd name="connsiteY41" fmla="*/ 1502569 h 1731169"/>
                <a:gd name="connsiteX42" fmla="*/ 1359694 w 2593182"/>
                <a:gd name="connsiteY42" fmla="*/ 1319213 h 1731169"/>
                <a:gd name="connsiteX43" fmla="*/ 1178719 w 2593182"/>
                <a:gd name="connsiteY43" fmla="*/ 1133475 h 1731169"/>
                <a:gd name="connsiteX44" fmla="*/ 1019175 w 2593182"/>
                <a:gd name="connsiteY44" fmla="*/ 964407 h 1731169"/>
                <a:gd name="connsiteX45" fmla="*/ 754857 w 2593182"/>
                <a:gd name="connsiteY45" fmla="*/ 697707 h 1731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593182" h="1731169">
                  <a:moveTo>
                    <a:pt x="754857" y="697707"/>
                  </a:moveTo>
                  <a:lnTo>
                    <a:pt x="616744" y="566738"/>
                  </a:lnTo>
                  <a:lnTo>
                    <a:pt x="502444" y="461963"/>
                  </a:lnTo>
                  <a:lnTo>
                    <a:pt x="376238" y="352425"/>
                  </a:lnTo>
                  <a:lnTo>
                    <a:pt x="247650" y="247650"/>
                  </a:lnTo>
                  <a:lnTo>
                    <a:pt x="130969" y="161925"/>
                  </a:lnTo>
                  <a:lnTo>
                    <a:pt x="0" y="69057"/>
                  </a:lnTo>
                  <a:lnTo>
                    <a:pt x="85725" y="0"/>
                  </a:lnTo>
                  <a:lnTo>
                    <a:pt x="190500" y="66675"/>
                  </a:lnTo>
                  <a:lnTo>
                    <a:pt x="278607" y="123825"/>
                  </a:lnTo>
                  <a:lnTo>
                    <a:pt x="447675" y="230982"/>
                  </a:lnTo>
                  <a:lnTo>
                    <a:pt x="611982" y="350044"/>
                  </a:lnTo>
                  <a:lnTo>
                    <a:pt x="788194" y="481013"/>
                  </a:lnTo>
                  <a:lnTo>
                    <a:pt x="931069" y="590550"/>
                  </a:lnTo>
                  <a:lnTo>
                    <a:pt x="1083469" y="711994"/>
                  </a:lnTo>
                  <a:lnTo>
                    <a:pt x="1276350" y="869157"/>
                  </a:lnTo>
                  <a:lnTo>
                    <a:pt x="1464469" y="1019175"/>
                  </a:lnTo>
                  <a:lnTo>
                    <a:pt x="1581150" y="1104900"/>
                  </a:lnTo>
                  <a:lnTo>
                    <a:pt x="1716882" y="1200150"/>
                  </a:lnTo>
                  <a:lnTo>
                    <a:pt x="1857375" y="1288257"/>
                  </a:lnTo>
                  <a:lnTo>
                    <a:pt x="1995488" y="1371600"/>
                  </a:lnTo>
                  <a:lnTo>
                    <a:pt x="2109788" y="1431132"/>
                  </a:lnTo>
                  <a:lnTo>
                    <a:pt x="2226469" y="1488282"/>
                  </a:lnTo>
                  <a:lnTo>
                    <a:pt x="2378869" y="1547813"/>
                  </a:lnTo>
                  <a:lnTo>
                    <a:pt x="2512219" y="1590675"/>
                  </a:lnTo>
                  <a:lnTo>
                    <a:pt x="2562225" y="1602582"/>
                  </a:lnTo>
                  <a:lnTo>
                    <a:pt x="2581275" y="1612107"/>
                  </a:lnTo>
                  <a:lnTo>
                    <a:pt x="2588419" y="1621632"/>
                  </a:lnTo>
                  <a:lnTo>
                    <a:pt x="2593182" y="1631157"/>
                  </a:lnTo>
                  <a:lnTo>
                    <a:pt x="2583657" y="1645444"/>
                  </a:lnTo>
                  <a:lnTo>
                    <a:pt x="2557463" y="1662113"/>
                  </a:lnTo>
                  <a:lnTo>
                    <a:pt x="2495550" y="1674019"/>
                  </a:lnTo>
                  <a:lnTo>
                    <a:pt x="2374107" y="1688307"/>
                  </a:lnTo>
                  <a:lnTo>
                    <a:pt x="2259807" y="1700213"/>
                  </a:lnTo>
                  <a:lnTo>
                    <a:pt x="2174082" y="1714500"/>
                  </a:lnTo>
                  <a:lnTo>
                    <a:pt x="2085975" y="1728788"/>
                  </a:lnTo>
                  <a:lnTo>
                    <a:pt x="2033588" y="1731169"/>
                  </a:lnTo>
                  <a:lnTo>
                    <a:pt x="1905000" y="1731169"/>
                  </a:lnTo>
                  <a:lnTo>
                    <a:pt x="1793082" y="1719263"/>
                  </a:lnTo>
                  <a:lnTo>
                    <a:pt x="1747838" y="1709738"/>
                  </a:lnTo>
                  <a:lnTo>
                    <a:pt x="1693069" y="1659732"/>
                  </a:lnTo>
                  <a:lnTo>
                    <a:pt x="1538288" y="1502569"/>
                  </a:lnTo>
                  <a:lnTo>
                    <a:pt x="1359694" y="1319213"/>
                  </a:lnTo>
                  <a:lnTo>
                    <a:pt x="1178719" y="1133475"/>
                  </a:lnTo>
                  <a:lnTo>
                    <a:pt x="1019175" y="964407"/>
                  </a:lnTo>
                  <a:lnTo>
                    <a:pt x="754857" y="6977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58">
              <a:extLst>
                <a:ext uri="{FF2B5EF4-FFF2-40B4-BE49-F238E27FC236}">
                  <a16:creationId xmlns:a16="http://schemas.microsoft.com/office/drawing/2014/main" id="{559321FA-BC46-4BDC-B982-893237C5A475}"/>
                </a:ext>
              </a:extLst>
            </p:cNvPr>
            <p:cNvSpPr/>
            <p:nvPr/>
          </p:nvSpPr>
          <p:spPr>
            <a:xfrm>
              <a:off x="4432301" y="3654426"/>
              <a:ext cx="3141663" cy="557213"/>
            </a:xfrm>
            <a:custGeom>
              <a:avLst/>
              <a:gdLst>
                <a:gd name="connsiteX0" fmla="*/ 1009704 w 3142445"/>
                <a:gd name="connsiteY0" fmla="*/ 239547 h 556368"/>
                <a:gd name="connsiteX1" fmla="*/ 1465616 w 3142445"/>
                <a:gd name="connsiteY1" fmla="*/ 195759 h 556368"/>
                <a:gd name="connsiteX2" fmla="*/ 1795315 w 3142445"/>
                <a:gd name="connsiteY2" fmla="*/ 167426 h 556368"/>
                <a:gd name="connsiteX3" fmla="*/ 2052893 w 3142445"/>
                <a:gd name="connsiteY3" fmla="*/ 141668 h 556368"/>
                <a:gd name="connsiteX4" fmla="*/ 2243500 w 3142445"/>
                <a:gd name="connsiteY4" fmla="*/ 118486 h 556368"/>
                <a:gd name="connsiteX5" fmla="*/ 2398046 w 3142445"/>
                <a:gd name="connsiteY5" fmla="*/ 97880 h 556368"/>
                <a:gd name="connsiteX6" fmla="*/ 2462441 w 3142445"/>
                <a:gd name="connsiteY6" fmla="*/ 85001 h 556368"/>
                <a:gd name="connsiteX7" fmla="*/ 2539714 w 3142445"/>
                <a:gd name="connsiteY7" fmla="*/ 51516 h 556368"/>
                <a:gd name="connsiteX8" fmla="*/ 2591230 w 3142445"/>
                <a:gd name="connsiteY8" fmla="*/ 23182 h 556368"/>
                <a:gd name="connsiteX9" fmla="*/ 2606684 w 3142445"/>
                <a:gd name="connsiteY9" fmla="*/ 7728 h 556368"/>
                <a:gd name="connsiteX10" fmla="*/ 2642745 w 3142445"/>
                <a:gd name="connsiteY10" fmla="*/ 0 h 556368"/>
                <a:gd name="connsiteX11" fmla="*/ 2712291 w 3142445"/>
                <a:gd name="connsiteY11" fmla="*/ 10303 h 556368"/>
                <a:gd name="connsiteX12" fmla="*/ 2825625 w 3142445"/>
                <a:gd name="connsiteY12" fmla="*/ 43788 h 556368"/>
                <a:gd name="connsiteX13" fmla="*/ 2972444 w 3142445"/>
                <a:gd name="connsiteY13" fmla="*/ 103031 h 556368"/>
                <a:gd name="connsiteX14" fmla="*/ 3067748 w 3142445"/>
                <a:gd name="connsiteY14" fmla="*/ 144244 h 556368"/>
                <a:gd name="connsiteX15" fmla="*/ 3106384 w 3142445"/>
                <a:gd name="connsiteY15" fmla="*/ 167426 h 556368"/>
                <a:gd name="connsiteX16" fmla="*/ 3132142 w 3142445"/>
                <a:gd name="connsiteY16" fmla="*/ 185456 h 556368"/>
                <a:gd name="connsiteX17" fmla="*/ 3142445 w 3142445"/>
                <a:gd name="connsiteY17" fmla="*/ 203486 h 556368"/>
                <a:gd name="connsiteX18" fmla="*/ 3142445 w 3142445"/>
                <a:gd name="connsiteY18" fmla="*/ 216365 h 556368"/>
                <a:gd name="connsiteX19" fmla="*/ 3132142 w 3142445"/>
                <a:gd name="connsiteY19" fmla="*/ 242123 h 556368"/>
                <a:gd name="connsiteX20" fmla="*/ 3111536 w 3142445"/>
                <a:gd name="connsiteY20" fmla="*/ 262729 h 556368"/>
                <a:gd name="connsiteX21" fmla="*/ 3065172 w 3142445"/>
                <a:gd name="connsiteY21" fmla="*/ 283335 h 556368"/>
                <a:gd name="connsiteX22" fmla="*/ 2964717 w 3142445"/>
                <a:gd name="connsiteY22" fmla="*/ 298790 h 556368"/>
                <a:gd name="connsiteX23" fmla="*/ 2859110 w 3142445"/>
                <a:gd name="connsiteY23" fmla="*/ 306517 h 556368"/>
                <a:gd name="connsiteX24" fmla="*/ 2740624 w 3142445"/>
                <a:gd name="connsiteY24" fmla="*/ 309093 h 556368"/>
                <a:gd name="connsiteX25" fmla="*/ 2526835 w 3142445"/>
                <a:gd name="connsiteY25" fmla="*/ 309093 h 556368"/>
                <a:gd name="connsiteX26" fmla="*/ 2346531 w 3142445"/>
                <a:gd name="connsiteY26" fmla="*/ 311669 h 556368"/>
                <a:gd name="connsiteX27" fmla="*/ 2153348 w 3142445"/>
                <a:gd name="connsiteY27" fmla="*/ 319396 h 556368"/>
                <a:gd name="connsiteX28" fmla="*/ 1957589 w 3142445"/>
                <a:gd name="connsiteY28" fmla="*/ 329699 h 556368"/>
                <a:gd name="connsiteX29" fmla="*/ 1761830 w 3142445"/>
                <a:gd name="connsiteY29" fmla="*/ 345154 h 556368"/>
                <a:gd name="connsiteX30" fmla="*/ 1653648 w 3142445"/>
                <a:gd name="connsiteY30" fmla="*/ 355457 h 556368"/>
                <a:gd name="connsiteX31" fmla="*/ 1378040 w 3142445"/>
                <a:gd name="connsiteY31" fmla="*/ 381215 h 556368"/>
                <a:gd name="connsiteX32" fmla="*/ 1120462 w 3142445"/>
                <a:gd name="connsiteY32" fmla="*/ 422427 h 556368"/>
                <a:gd name="connsiteX33" fmla="*/ 904097 w 3142445"/>
                <a:gd name="connsiteY33" fmla="*/ 455912 h 556368"/>
                <a:gd name="connsiteX34" fmla="*/ 708338 w 3142445"/>
                <a:gd name="connsiteY34" fmla="*/ 491973 h 556368"/>
                <a:gd name="connsiteX35" fmla="*/ 592428 w 3142445"/>
                <a:gd name="connsiteY35" fmla="*/ 517731 h 556368"/>
                <a:gd name="connsiteX36" fmla="*/ 510004 w 3142445"/>
                <a:gd name="connsiteY36" fmla="*/ 535761 h 556368"/>
                <a:gd name="connsiteX37" fmla="*/ 425003 w 3142445"/>
                <a:gd name="connsiteY37" fmla="*/ 551216 h 556368"/>
                <a:gd name="connsiteX38" fmla="*/ 360609 w 3142445"/>
                <a:gd name="connsiteY38" fmla="*/ 556368 h 556368"/>
                <a:gd name="connsiteX39" fmla="*/ 311669 w 3142445"/>
                <a:gd name="connsiteY39" fmla="*/ 553792 h 556368"/>
                <a:gd name="connsiteX40" fmla="*/ 280760 w 3142445"/>
                <a:gd name="connsiteY40" fmla="*/ 543489 h 556368"/>
                <a:gd name="connsiteX41" fmla="*/ 242123 w 3142445"/>
                <a:gd name="connsiteY41" fmla="*/ 510004 h 556368"/>
                <a:gd name="connsiteX42" fmla="*/ 159698 w 3142445"/>
                <a:gd name="connsiteY42" fmla="*/ 419851 h 556368"/>
                <a:gd name="connsiteX43" fmla="*/ 72122 w 3142445"/>
                <a:gd name="connsiteY43" fmla="*/ 332275 h 556368"/>
                <a:gd name="connsiteX44" fmla="*/ 20606 w 3142445"/>
                <a:gd name="connsiteY44" fmla="*/ 262729 h 556368"/>
                <a:gd name="connsiteX45" fmla="*/ 0 w 3142445"/>
                <a:gd name="connsiteY45" fmla="*/ 221517 h 556368"/>
                <a:gd name="connsiteX46" fmla="*/ 2576 w 3142445"/>
                <a:gd name="connsiteY46" fmla="*/ 188032 h 556368"/>
                <a:gd name="connsiteX47" fmla="*/ 12879 w 3142445"/>
                <a:gd name="connsiteY47" fmla="*/ 172577 h 556368"/>
                <a:gd name="connsiteX48" fmla="*/ 23182 w 3142445"/>
                <a:gd name="connsiteY48" fmla="*/ 167426 h 556368"/>
                <a:gd name="connsiteX49" fmla="*/ 38637 w 3142445"/>
                <a:gd name="connsiteY49" fmla="*/ 170001 h 556368"/>
                <a:gd name="connsiteX50" fmla="*/ 61819 w 3142445"/>
                <a:gd name="connsiteY50" fmla="*/ 185456 h 556368"/>
                <a:gd name="connsiteX51" fmla="*/ 95304 w 3142445"/>
                <a:gd name="connsiteY51" fmla="*/ 218941 h 556368"/>
                <a:gd name="connsiteX52" fmla="*/ 139092 w 3142445"/>
                <a:gd name="connsiteY52" fmla="*/ 249850 h 556368"/>
                <a:gd name="connsiteX53" fmla="*/ 180304 w 3142445"/>
                <a:gd name="connsiteY53" fmla="*/ 265305 h 556368"/>
                <a:gd name="connsiteX54" fmla="*/ 260153 w 3142445"/>
                <a:gd name="connsiteY54" fmla="*/ 283335 h 556368"/>
                <a:gd name="connsiteX55" fmla="*/ 386366 w 3142445"/>
                <a:gd name="connsiteY55" fmla="*/ 288487 h 556368"/>
                <a:gd name="connsiteX56" fmla="*/ 623338 w 3142445"/>
                <a:gd name="connsiteY56" fmla="*/ 273032 h 556368"/>
                <a:gd name="connsiteX57" fmla="*/ 1009704 w 3142445"/>
                <a:gd name="connsiteY57" fmla="*/ 239547 h 556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142445" h="556368">
                  <a:moveTo>
                    <a:pt x="1009704" y="239547"/>
                  </a:moveTo>
                  <a:lnTo>
                    <a:pt x="1465616" y="195759"/>
                  </a:lnTo>
                  <a:lnTo>
                    <a:pt x="1795315" y="167426"/>
                  </a:lnTo>
                  <a:lnTo>
                    <a:pt x="2052893" y="141668"/>
                  </a:lnTo>
                  <a:lnTo>
                    <a:pt x="2243500" y="118486"/>
                  </a:lnTo>
                  <a:lnTo>
                    <a:pt x="2398046" y="97880"/>
                  </a:lnTo>
                  <a:lnTo>
                    <a:pt x="2462441" y="85001"/>
                  </a:lnTo>
                  <a:lnTo>
                    <a:pt x="2539714" y="51516"/>
                  </a:lnTo>
                  <a:lnTo>
                    <a:pt x="2591230" y="23182"/>
                  </a:lnTo>
                  <a:lnTo>
                    <a:pt x="2606684" y="7728"/>
                  </a:lnTo>
                  <a:lnTo>
                    <a:pt x="2642745" y="0"/>
                  </a:lnTo>
                  <a:lnTo>
                    <a:pt x="2712291" y="10303"/>
                  </a:lnTo>
                  <a:lnTo>
                    <a:pt x="2825625" y="43788"/>
                  </a:lnTo>
                  <a:lnTo>
                    <a:pt x="2972444" y="103031"/>
                  </a:lnTo>
                  <a:lnTo>
                    <a:pt x="3067748" y="144244"/>
                  </a:lnTo>
                  <a:lnTo>
                    <a:pt x="3106384" y="167426"/>
                  </a:lnTo>
                  <a:lnTo>
                    <a:pt x="3132142" y="185456"/>
                  </a:lnTo>
                  <a:lnTo>
                    <a:pt x="3142445" y="203486"/>
                  </a:lnTo>
                  <a:lnTo>
                    <a:pt x="3142445" y="216365"/>
                  </a:lnTo>
                  <a:lnTo>
                    <a:pt x="3132142" y="242123"/>
                  </a:lnTo>
                  <a:lnTo>
                    <a:pt x="3111536" y="262729"/>
                  </a:lnTo>
                  <a:lnTo>
                    <a:pt x="3065172" y="283335"/>
                  </a:lnTo>
                  <a:lnTo>
                    <a:pt x="2964717" y="298790"/>
                  </a:lnTo>
                  <a:lnTo>
                    <a:pt x="2859110" y="306517"/>
                  </a:lnTo>
                  <a:lnTo>
                    <a:pt x="2740624" y="309093"/>
                  </a:lnTo>
                  <a:lnTo>
                    <a:pt x="2526835" y="309093"/>
                  </a:lnTo>
                  <a:lnTo>
                    <a:pt x="2346531" y="311669"/>
                  </a:lnTo>
                  <a:lnTo>
                    <a:pt x="2153348" y="319396"/>
                  </a:lnTo>
                  <a:lnTo>
                    <a:pt x="1957589" y="329699"/>
                  </a:lnTo>
                  <a:lnTo>
                    <a:pt x="1761830" y="345154"/>
                  </a:lnTo>
                  <a:lnTo>
                    <a:pt x="1653648" y="355457"/>
                  </a:lnTo>
                  <a:lnTo>
                    <a:pt x="1378040" y="381215"/>
                  </a:lnTo>
                  <a:lnTo>
                    <a:pt x="1120462" y="422427"/>
                  </a:lnTo>
                  <a:lnTo>
                    <a:pt x="904097" y="455912"/>
                  </a:lnTo>
                  <a:lnTo>
                    <a:pt x="708338" y="491973"/>
                  </a:lnTo>
                  <a:lnTo>
                    <a:pt x="592428" y="517731"/>
                  </a:lnTo>
                  <a:lnTo>
                    <a:pt x="510004" y="535761"/>
                  </a:lnTo>
                  <a:lnTo>
                    <a:pt x="425003" y="551216"/>
                  </a:lnTo>
                  <a:lnTo>
                    <a:pt x="360609" y="556368"/>
                  </a:lnTo>
                  <a:lnTo>
                    <a:pt x="311669" y="553792"/>
                  </a:lnTo>
                  <a:lnTo>
                    <a:pt x="280760" y="543489"/>
                  </a:lnTo>
                  <a:lnTo>
                    <a:pt x="242123" y="510004"/>
                  </a:lnTo>
                  <a:lnTo>
                    <a:pt x="159698" y="419851"/>
                  </a:lnTo>
                  <a:lnTo>
                    <a:pt x="72122" y="332275"/>
                  </a:lnTo>
                  <a:lnTo>
                    <a:pt x="20606" y="262729"/>
                  </a:lnTo>
                  <a:lnTo>
                    <a:pt x="0" y="221517"/>
                  </a:lnTo>
                  <a:lnTo>
                    <a:pt x="2576" y="188032"/>
                  </a:lnTo>
                  <a:lnTo>
                    <a:pt x="12879" y="172577"/>
                  </a:lnTo>
                  <a:lnTo>
                    <a:pt x="23182" y="167426"/>
                  </a:lnTo>
                  <a:lnTo>
                    <a:pt x="38637" y="170001"/>
                  </a:lnTo>
                  <a:lnTo>
                    <a:pt x="61819" y="185456"/>
                  </a:lnTo>
                  <a:lnTo>
                    <a:pt x="95304" y="218941"/>
                  </a:lnTo>
                  <a:lnTo>
                    <a:pt x="139092" y="249850"/>
                  </a:lnTo>
                  <a:lnTo>
                    <a:pt x="180304" y="265305"/>
                  </a:lnTo>
                  <a:lnTo>
                    <a:pt x="260153" y="283335"/>
                  </a:lnTo>
                  <a:lnTo>
                    <a:pt x="386366" y="288487"/>
                  </a:lnTo>
                  <a:lnTo>
                    <a:pt x="623338" y="273032"/>
                  </a:lnTo>
                  <a:lnTo>
                    <a:pt x="1009704" y="23954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76">
              <a:extLst>
                <a:ext uri="{FF2B5EF4-FFF2-40B4-BE49-F238E27FC236}">
                  <a16:creationId xmlns:a16="http://schemas.microsoft.com/office/drawing/2014/main" id="{BB28BF89-8D6D-4181-BF40-CBF86E7E06FA}"/>
                </a:ext>
              </a:extLst>
            </p:cNvPr>
            <p:cNvSpPr/>
            <p:nvPr/>
          </p:nvSpPr>
          <p:spPr>
            <a:xfrm>
              <a:off x="5649913" y="3065463"/>
              <a:ext cx="525462" cy="2838450"/>
            </a:xfrm>
            <a:custGeom>
              <a:avLst/>
              <a:gdLst>
                <a:gd name="connsiteX0" fmla="*/ 215799 w 526695"/>
                <a:gd name="connsiteY0" fmla="*/ 1393545 h 2838297"/>
                <a:gd name="connsiteX1" fmla="*/ 219456 w 526695"/>
                <a:gd name="connsiteY1" fmla="*/ 929030 h 2838297"/>
                <a:gd name="connsiteX2" fmla="*/ 215799 w 526695"/>
                <a:gd name="connsiteY2" fmla="*/ 490118 h 2838297"/>
                <a:gd name="connsiteX3" fmla="*/ 215799 w 526695"/>
                <a:gd name="connsiteY3" fmla="*/ 329184 h 2838297"/>
                <a:gd name="connsiteX4" fmla="*/ 212141 w 526695"/>
                <a:gd name="connsiteY4" fmla="*/ 281635 h 2838297"/>
                <a:gd name="connsiteX5" fmla="*/ 201168 w 526695"/>
                <a:gd name="connsiteY5" fmla="*/ 248717 h 2838297"/>
                <a:gd name="connsiteX6" fmla="*/ 182880 w 526695"/>
                <a:gd name="connsiteY6" fmla="*/ 215798 h 2838297"/>
                <a:gd name="connsiteX7" fmla="*/ 153619 w 526695"/>
                <a:gd name="connsiteY7" fmla="*/ 171907 h 2838297"/>
                <a:gd name="connsiteX8" fmla="*/ 109728 w 526695"/>
                <a:gd name="connsiteY8" fmla="*/ 131673 h 2838297"/>
                <a:gd name="connsiteX9" fmla="*/ 0 w 526695"/>
                <a:gd name="connsiteY9" fmla="*/ 51206 h 2838297"/>
                <a:gd name="connsiteX10" fmla="*/ 296266 w 526695"/>
                <a:gd name="connsiteY10" fmla="*/ 0 h 2838297"/>
                <a:gd name="connsiteX11" fmla="*/ 402336 w 526695"/>
                <a:gd name="connsiteY11" fmla="*/ 135331 h 2838297"/>
                <a:gd name="connsiteX12" fmla="*/ 464515 w 526695"/>
                <a:gd name="connsiteY12" fmla="*/ 212141 h 2838297"/>
                <a:gd name="connsiteX13" fmla="*/ 493776 w 526695"/>
                <a:gd name="connsiteY13" fmla="*/ 252374 h 2838297"/>
                <a:gd name="connsiteX14" fmla="*/ 501091 w 526695"/>
                <a:gd name="connsiteY14" fmla="*/ 270662 h 2838297"/>
                <a:gd name="connsiteX15" fmla="*/ 501091 w 526695"/>
                <a:gd name="connsiteY15" fmla="*/ 285293 h 2838297"/>
                <a:gd name="connsiteX16" fmla="*/ 486461 w 526695"/>
                <a:gd name="connsiteY16" fmla="*/ 336499 h 2838297"/>
                <a:gd name="connsiteX17" fmla="*/ 471831 w 526695"/>
                <a:gd name="connsiteY17" fmla="*/ 420624 h 2838297"/>
                <a:gd name="connsiteX18" fmla="*/ 464515 w 526695"/>
                <a:gd name="connsiteY18" fmla="*/ 471830 h 2838297"/>
                <a:gd name="connsiteX19" fmla="*/ 460858 w 526695"/>
                <a:gd name="connsiteY19" fmla="*/ 566928 h 2838297"/>
                <a:gd name="connsiteX20" fmla="*/ 464515 w 526695"/>
                <a:gd name="connsiteY20" fmla="*/ 782726 h 2838297"/>
                <a:gd name="connsiteX21" fmla="*/ 460858 w 526695"/>
                <a:gd name="connsiteY21" fmla="*/ 1137513 h 2838297"/>
                <a:gd name="connsiteX22" fmla="*/ 464515 w 526695"/>
                <a:gd name="connsiteY22" fmla="*/ 1353312 h 2838297"/>
                <a:gd name="connsiteX23" fmla="*/ 471831 w 526695"/>
                <a:gd name="connsiteY23" fmla="*/ 1602029 h 2838297"/>
                <a:gd name="connsiteX24" fmla="*/ 482803 w 526695"/>
                <a:gd name="connsiteY24" fmla="*/ 1825142 h 2838297"/>
                <a:gd name="connsiteX25" fmla="*/ 490119 w 526695"/>
                <a:gd name="connsiteY25" fmla="*/ 1993392 h 2838297"/>
                <a:gd name="connsiteX26" fmla="*/ 512064 w 526695"/>
                <a:gd name="connsiteY26" fmla="*/ 2286000 h 2838297"/>
                <a:gd name="connsiteX27" fmla="*/ 526695 w 526695"/>
                <a:gd name="connsiteY27" fmla="*/ 2428646 h 2838297"/>
                <a:gd name="connsiteX28" fmla="*/ 526695 w 526695"/>
                <a:gd name="connsiteY28" fmla="*/ 2454249 h 2838297"/>
                <a:gd name="connsiteX29" fmla="*/ 490119 w 526695"/>
                <a:gd name="connsiteY29" fmla="*/ 2553005 h 2838297"/>
                <a:gd name="connsiteX30" fmla="*/ 438912 w 526695"/>
                <a:gd name="connsiteY30" fmla="*/ 2670048 h 2838297"/>
                <a:gd name="connsiteX31" fmla="*/ 402336 w 526695"/>
                <a:gd name="connsiteY31" fmla="*/ 2750515 h 2838297"/>
                <a:gd name="connsiteX32" fmla="*/ 376733 w 526695"/>
                <a:gd name="connsiteY32" fmla="*/ 2790749 h 2838297"/>
                <a:gd name="connsiteX33" fmla="*/ 347472 w 526695"/>
                <a:gd name="connsiteY33" fmla="*/ 2823667 h 2838297"/>
                <a:gd name="connsiteX34" fmla="*/ 329184 w 526695"/>
                <a:gd name="connsiteY34" fmla="*/ 2834640 h 2838297"/>
                <a:gd name="connsiteX35" fmla="*/ 318211 w 526695"/>
                <a:gd name="connsiteY35" fmla="*/ 2838297 h 2838297"/>
                <a:gd name="connsiteX36" fmla="*/ 296266 w 526695"/>
                <a:gd name="connsiteY36" fmla="*/ 2830982 h 2838297"/>
                <a:gd name="connsiteX37" fmla="*/ 274320 w 526695"/>
                <a:gd name="connsiteY37" fmla="*/ 2809037 h 2838297"/>
                <a:gd name="connsiteX38" fmla="*/ 248717 w 526695"/>
                <a:gd name="connsiteY38" fmla="*/ 2750515 h 2838297"/>
                <a:gd name="connsiteX39" fmla="*/ 223114 w 526695"/>
                <a:gd name="connsiteY39" fmla="*/ 2699309 h 2838297"/>
                <a:gd name="connsiteX40" fmla="*/ 215799 w 526695"/>
                <a:gd name="connsiteY40" fmla="*/ 2209190 h 2838297"/>
                <a:gd name="connsiteX41" fmla="*/ 215799 w 526695"/>
                <a:gd name="connsiteY41" fmla="*/ 1960473 h 2838297"/>
                <a:gd name="connsiteX42" fmla="*/ 215799 w 526695"/>
                <a:gd name="connsiteY42" fmla="*/ 1393545 h 2838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26695" h="2838297">
                  <a:moveTo>
                    <a:pt x="215799" y="1393545"/>
                  </a:moveTo>
                  <a:lnTo>
                    <a:pt x="219456" y="929030"/>
                  </a:lnTo>
                  <a:lnTo>
                    <a:pt x="215799" y="490118"/>
                  </a:lnTo>
                  <a:lnTo>
                    <a:pt x="215799" y="329184"/>
                  </a:lnTo>
                  <a:lnTo>
                    <a:pt x="212141" y="281635"/>
                  </a:lnTo>
                  <a:lnTo>
                    <a:pt x="201168" y="248717"/>
                  </a:lnTo>
                  <a:lnTo>
                    <a:pt x="182880" y="215798"/>
                  </a:lnTo>
                  <a:lnTo>
                    <a:pt x="153619" y="171907"/>
                  </a:lnTo>
                  <a:lnTo>
                    <a:pt x="109728" y="131673"/>
                  </a:lnTo>
                  <a:lnTo>
                    <a:pt x="0" y="51206"/>
                  </a:lnTo>
                  <a:lnTo>
                    <a:pt x="296266" y="0"/>
                  </a:lnTo>
                  <a:lnTo>
                    <a:pt x="402336" y="135331"/>
                  </a:lnTo>
                  <a:lnTo>
                    <a:pt x="464515" y="212141"/>
                  </a:lnTo>
                  <a:lnTo>
                    <a:pt x="493776" y="252374"/>
                  </a:lnTo>
                  <a:lnTo>
                    <a:pt x="501091" y="270662"/>
                  </a:lnTo>
                  <a:lnTo>
                    <a:pt x="501091" y="285293"/>
                  </a:lnTo>
                  <a:lnTo>
                    <a:pt x="486461" y="336499"/>
                  </a:lnTo>
                  <a:lnTo>
                    <a:pt x="471831" y="420624"/>
                  </a:lnTo>
                  <a:lnTo>
                    <a:pt x="464515" y="471830"/>
                  </a:lnTo>
                  <a:lnTo>
                    <a:pt x="460858" y="566928"/>
                  </a:lnTo>
                  <a:lnTo>
                    <a:pt x="464515" y="782726"/>
                  </a:lnTo>
                  <a:lnTo>
                    <a:pt x="460858" y="1137513"/>
                  </a:lnTo>
                  <a:lnTo>
                    <a:pt x="464515" y="1353312"/>
                  </a:lnTo>
                  <a:lnTo>
                    <a:pt x="471831" y="1602029"/>
                  </a:lnTo>
                  <a:lnTo>
                    <a:pt x="482803" y="1825142"/>
                  </a:lnTo>
                  <a:lnTo>
                    <a:pt x="490119" y="1993392"/>
                  </a:lnTo>
                  <a:lnTo>
                    <a:pt x="512064" y="2286000"/>
                  </a:lnTo>
                  <a:lnTo>
                    <a:pt x="526695" y="2428646"/>
                  </a:lnTo>
                  <a:lnTo>
                    <a:pt x="526695" y="2454249"/>
                  </a:lnTo>
                  <a:lnTo>
                    <a:pt x="490119" y="2553005"/>
                  </a:lnTo>
                  <a:lnTo>
                    <a:pt x="438912" y="2670048"/>
                  </a:lnTo>
                  <a:lnTo>
                    <a:pt x="402336" y="2750515"/>
                  </a:lnTo>
                  <a:lnTo>
                    <a:pt x="376733" y="2790749"/>
                  </a:lnTo>
                  <a:lnTo>
                    <a:pt x="347472" y="2823667"/>
                  </a:lnTo>
                  <a:lnTo>
                    <a:pt x="329184" y="2834640"/>
                  </a:lnTo>
                  <a:lnTo>
                    <a:pt x="318211" y="2838297"/>
                  </a:lnTo>
                  <a:lnTo>
                    <a:pt x="296266" y="2830982"/>
                  </a:lnTo>
                  <a:lnTo>
                    <a:pt x="274320" y="2809037"/>
                  </a:lnTo>
                  <a:lnTo>
                    <a:pt x="248717" y="2750515"/>
                  </a:lnTo>
                  <a:lnTo>
                    <a:pt x="223114" y="2699309"/>
                  </a:lnTo>
                  <a:lnTo>
                    <a:pt x="215799" y="2209190"/>
                  </a:lnTo>
                  <a:lnTo>
                    <a:pt x="215799" y="1960473"/>
                  </a:lnTo>
                  <a:lnTo>
                    <a:pt x="215799" y="139354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77">
              <a:extLst>
                <a:ext uri="{FF2B5EF4-FFF2-40B4-BE49-F238E27FC236}">
                  <a16:creationId xmlns:a16="http://schemas.microsoft.com/office/drawing/2014/main" id="{58AA702E-FE85-4CED-B6D0-53577E2D7E63}"/>
                </a:ext>
              </a:extLst>
            </p:cNvPr>
            <p:cNvSpPr/>
            <p:nvPr/>
          </p:nvSpPr>
          <p:spPr>
            <a:xfrm>
              <a:off x="5227638" y="5170488"/>
              <a:ext cx="692150" cy="692150"/>
            </a:xfrm>
            <a:custGeom>
              <a:avLst/>
              <a:gdLst>
                <a:gd name="connsiteX0" fmla="*/ 304800 w 692944"/>
                <a:gd name="connsiteY0" fmla="*/ 119062 h 692944"/>
                <a:gd name="connsiteX1" fmla="*/ 485775 w 692944"/>
                <a:gd name="connsiteY1" fmla="*/ 197644 h 692944"/>
                <a:gd name="connsiteX2" fmla="*/ 540544 w 692944"/>
                <a:gd name="connsiteY2" fmla="*/ 221456 h 692944"/>
                <a:gd name="connsiteX3" fmla="*/ 573881 w 692944"/>
                <a:gd name="connsiteY3" fmla="*/ 230981 h 692944"/>
                <a:gd name="connsiteX4" fmla="*/ 600075 w 692944"/>
                <a:gd name="connsiteY4" fmla="*/ 230981 h 692944"/>
                <a:gd name="connsiteX5" fmla="*/ 626269 w 692944"/>
                <a:gd name="connsiteY5" fmla="*/ 219075 h 692944"/>
                <a:gd name="connsiteX6" fmla="*/ 638175 w 692944"/>
                <a:gd name="connsiteY6" fmla="*/ 204787 h 692944"/>
                <a:gd name="connsiteX7" fmla="*/ 642937 w 692944"/>
                <a:gd name="connsiteY7" fmla="*/ 97631 h 692944"/>
                <a:gd name="connsiteX8" fmla="*/ 692944 w 692944"/>
                <a:gd name="connsiteY8" fmla="*/ 692944 h 692944"/>
                <a:gd name="connsiteX9" fmla="*/ 669131 w 692944"/>
                <a:gd name="connsiteY9" fmla="*/ 635794 h 692944"/>
                <a:gd name="connsiteX10" fmla="*/ 642937 w 692944"/>
                <a:gd name="connsiteY10" fmla="*/ 590550 h 692944"/>
                <a:gd name="connsiteX11" fmla="*/ 607219 w 692944"/>
                <a:gd name="connsiteY11" fmla="*/ 538162 h 692944"/>
                <a:gd name="connsiteX12" fmla="*/ 547687 w 692944"/>
                <a:gd name="connsiteY12" fmla="*/ 469106 h 692944"/>
                <a:gd name="connsiteX13" fmla="*/ 492919 w 692944"/>
                <a:gd name="connsiteY13" fmla="*/ 416719 h 692944"/>
                <a:gd name="connsiteX14" fmla="*/ 435769 w 692944"/>
                <a:gd name="connsiteY14" fmla="*/ 369094 h 692944"/>
                <a:gd name="connsiteX15" fmla="*/ 361950 w 692944"/>
                <a:gd name="connsiteY15" fmla="*/ 307181 h 692944"/>
                <a:gd name="connsiteX16" fmla="*/ 273844 w 692944"/>
                <a:gd name="connsiteY16" fmla="*/ 242887 h 692944"/>
                <a:gd name="connsiteX17" fmla="*/ 190500 w 692944"/>
                <a:gd name="connsiteY17" fmla="*/ 178594 h 692944"/>
                <a:gd name="connsiteX18" fmla="*/ 90487 w 692944"/>
                <a:gd name="connsiteY18" fmla="*/ 107156 h 692944"/>
                <a:gd name="connsiteX19" fmla="*/ 35719 w 692944"/>
                <a:gd name="connsiteY19" fmla="*/ 66675 h 692944"/>
                <a:gd name="connsiteX20" fmla="*/ 2381 w 692944"/>
                <a:gd name="connsiteY20" fmla="*/ 35719 h 692944"/>
                <a:gd name="connsiteX21" fmla="*/ 0 w 692944"/>
                <a:gd name="connsiteY21" fmla="*/ 21431 h 692944"/>
                <a:gd name="connsiteX22" fmla="*/ 7144 w 692944"/>
                <a:gd name="connsiteY22" fmla="*/ 9525 h 692944"/>
                <a:gd name="connsiteX23" fmla="*/ 21431 w 692944"/>
                <a:gd name="connsiteY23" fmla="*/ 2381 h 692944"/>
                <a:gd name="connsiteX24" fmla="*/ 38100 w 692944"/>
                <a:gd name="connsiteY24" fmla="*/ 0 h 692944"/>
                <a:gd name="connsiteX25" fmla="*/ 64294 w 692944"/>
                <a:gd name="connsiteY25" fmla="*/ 0 h 692944"/>
                <a:gd name="connsiteX26" fmla="*/ 119062 w 692944"/>
                <a:gd name="connsiteY26" fmla="*/ 30956 h 692944"/>
                <a:gd name="connsiteX27" fmla="*/ 226219 w 692944"/>
                <a:gd name="connsiteY27" fmla="*/ 83344 h 692944"/>
                <a:gd name="connsiteX28" fmla="*/ 304800 w 692944"/>
                <a:gd name="connsiteY28" fmla="*/ 119062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92944" h="692944">
                  <a:moveTo>
                    <a:pt x="304800" y="119062"/>
                  </a:moveTo>
                  <a:lnTo>
                    <a:pt x="485775" y="197644"/>
                  </a:lnTo>
                  <a:lnTo>
                    <a:pt x="540544" y="221456"/>
                  </a:lnTo>
                  <a:lnTo>
                    <a:pt x="573881" y="230981"/>
                  </a:lnTo>
                  <a:lnTo>
                    <a:pt x="600075" y="230981"/>
                  </a:lnTo>
                  <a:lnTo>
                    <a:pt x="626269" y="219075"/>
                  </a:lnTo>
                  <a:lnTo>
                    <a:pt x="638175" y="204787"/>
                  </a:lnTo>
                  <a:lnTo>
                    <a:pt x="642937" y="97631"/>
                  </a:lnTo>
                  <a:lnTo>
                    <a:pt x="692944" y="692944"/>
                  </a:lnTo>
                  <a:lnTo>
                    <a:pt x="669131" y="635794"/>
                  </a:lnTo>
                  <a:lnTo>
                    <a:pt x="642937" y="590550"/>
                  </a:lnTo>
                  <a:lnTo>
                    <a:pt x="607219" y="538162"/>
                  </a:lnTo>
                  <a:lnTo>
                    <a:pt x="547687" y="469106"/>
                  </a:lnTo>
                  <a:lnTo>
                    <a:pt x="492919" y="416719"/>
                  </a:lnTo>
                  <a:lnTo>
                    <a:pt x="435769" y="369094"/>
                  </a:lnTo>
                  <a:lnTo>
                    <a:pt x="361950" y="307181"/>
                  </a:lnTo>
                  <a:lnTo>
                    <a:pt x="273844" y="242887"/>
                  </a:lnTo>
                  <a:lnTo>
                    <a:pt x="190500" y="178594"/>
                  </a:lnTo>
                  <a:lnTo>
                    <a:pt x="90487" y="107156"/>
                  </a:lnTo>
                  <a:lnTo>
                    <a:pt x="35719" y="66675"/>
                  </a:lnTo>
                  <a:lnTo>
                    <a:pt x="2381" y="35719"/>
                  </a:lnTo>
                  <a:lnTo>
                    <a:pt x="0" y="21431"/>
                  </a:lnTo>
                  <a:lnTo>
                    <a:pt x="7144" y="9525"/>
                  </a:lnTo>
                  <a:lnTo>
                    <a:pt x="21431" y="2381"/>
                  </a:lnTo>
                  <a:lnTo>
                    <a:pt x="38100" y="0"/>
                  </a:lnTo>
                  <a:lnTo>
                    <a:pt x="64294" y="0"/>
                  </a:lnTo>
                  <a:lnTo>
                    <a:pt x="119062" y="30956"/>
                  </a:lnTo>
                  <a:lnTo>
                    <a:pt x="226219" y="83344"/>
                  </a:lnTo>
                  <a:lnTo>
                    <a:pt x="304800" y="1190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95415410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フリーフォーム 118">
            <a:extLst>
              <a:ext uri="{FF2B5EF4-FFF2-40B4-BE49-F238E27FC236}">
                <a16:creationId xmlns:a16="http://schemas.microsoft.com/office/drawing/2014/main" id="{CF971356-0C1F-4595-AE53-8902F1BD7EBA}"/>
              </a:ext>
            </a:extLst>
          </p:cNvPr>
          <p:cNvSpPr/>
          <p:nvPr/>
        </p:nvSpPr>
        <p:spPr>
          <a:xfrm rot="16200000">
            <a:off x="3202784" y="2194719"/>
            <a:ext cx="2662237" cy="1577975"/>
          </a:xfrm>
          <a:custGeom>
            <a:avLst/>
            <a:gdLst>
              <a:gd name="connsiteX0" fmla="*/ 1178718 w 2662237"/>
              <a:gd name="connsiteY0" fmla="*/ 709613 h 1578769"/>
              <a:gd name="connsiteX1" fmla="*/ 1050131 w 2662237"/>
              <a:gd name="connsiteY1" fmla="*/ 638175 h 1578769"/>
              <a:gd name="connsiteX2" fmla="*/ 940593 w 2662237"/>
              <a:gd name="connsiteY2" fmla="*/ 578644 h 1578769"/>
              <a:gd name="connsiteX3" fmla="*/ 857250 w 2662237"/>
              <a:gd name="connsiteY3" fmla="*/ 528638 h 1578769"/>
              <a:gd name="connsiteX4" fmla="*/ 762000 w 2662237"/>
              <a:gd name="connsiteY4" fmla="*/ 471488 h 1578769"/>
              <a:gd name="connsiteX5" fmla="*/ 678656 w 2662237"/>
              <a:gd name="connsiteY5" fmla="*/ 419100 h 1578769"/>
              <a:gd name="connsiteX6" fmla="*/ 588168 w 2662237"/>
              <a:gd name="connsiteY6" fmla="*/ 361950 h 1578769"/>
              <a:gd name="connsiteX7" fmla="*/ 485775 w 2662237"/>
              <a:gd name="connsiteY7" fmla="*/ 295275 h 1578769"/>
              <a:gd name="connsiteX8" fmla="*/ 364331 w 2662237"/>
              <a:gd name="connsiteY8" fmla="*/ 214313 h 1578769"/>
              <a:gd name="connsiteX9" fmla="*/ 285750 w 2662237"/>
              <a:gd name="connsiteY9" fmla="*/ 161925 h 1578769"/>
              <a:gd name="connsiteX10" fmla="*/ 173831 w 2662237"/>
              <a:gd name="connsiteY10" fmla="*/ 83344 h 1578769"/>
              <a:gd name="connsiteX11" fmla="*/ 102393 w 2662237"/>
              <a:gd name="connsiteY11" fmla="*/ 33338 h 1578769"/>
              <a:gd name="connsiteX12" fmla="*/ 71437 w 2662237"/>
              <a:gd name="connsiteY12" fmla="*/ 9525 h 1578769"/>
              <a:gd name="connsiteX13" fmla="*/ 50006 w 2662237"/>
              <a:gd name="connsiteY13" fmla="*/ 0 h 1578769"/>
              <a:gd name="connsiteX14" fmla="*/ 35718 w 2662237"/>
              <a:gd name="connsiteY14" fmla="*/ 0 h 1578769"/>
              <a:gd name="connsiteX15" fmla="*/ 19050 w 2662237"/>
              <a:gd name="connsiteY15" fmla="*/ 0 h 1578769"/>
              <a:gd name="connsiteX16" fmla="*/ 7143 w 2662237"/>
              <a:gd name="connsiteY16" fmla="*/ 2382 h 1578769"/>
              <a:gd name="connsiteX17" fmla="*/ 0 w 2662237"/>
              <a:gd name="connsiteY17" fmla="*/ 11907 h 1578769"/>
              <a:gd name="connsiteX18" fmla="*/ 2381 w 2662237"/>
              <a:gd name="connsiteY18" fmla="*/ 38100 h 1578769"/>
              <a:gd name="connsiteX19" fmla="*/ 11906 w 2662237"/>
              <a:gd name="connsiteY19" fmla="*/ 61913 h 1578769"/>
              <a:gd name="connsiteX20" fmla="*/ 35718 w 2662237"/>
              <a:gd name="connsiteY20" fmla="*/ 88107 h 1578769"/>
              <a:gd name="connsiteX21" fmla="*/ 88106 w 2662237"/>
              <a:gd name="connsiteY21" fmla="*/ 142875 h 1578769"/>
              <a:gd name="connsiteX22" fmla="*/ 185737 w 2662237"/>
              <a:gd name="connsiteY22" fmla="*/ 235744 h 1578769"/>
              <a:gd name="connsiteX23" fmla="*/ 319087 w 2662237"/>
              <a:gd name="connsiteY23" fmla="*/ 350044 h 1578769"/>
              <a:gd name="connsiteX24" fmla="*/ 419100 w 2662237"/>
              <a:gd name="connsiteY24" fmla="*/ 431007 h 1578769"/>
              <a:gd name="connsiteX25" fmla="*/ 528637 w 2662237"/>
              <a:gd name="connsiteY25" fmla="*/ 514350 h 1578769"/>
              <a:gd name="connsiteX26" fmla="*/ 685800 w 2662237"/>
              <a:gd name="connsiteY26" fmla="*/ 626269 h 1578769"/>
              <a:gd name="connsiteX27" fmla="*/ 842962 w 2662237"/>
              <a:gd name="connsiteY27" fmla="*/ 728663 h 1578769"/>
              <a:gd name="connsiteX28" fmla="*/ 978693 w 2662237"/>
              <a:gd name="connsiteY28" fmla="*/ 816769 h 1578769"/>
              <a:gd name="connsiteX29" fmla="*/ 1123950 w 2662237"/>
              <a:gd name="connsiteY29" fmla="*/ 897732 h 1578769"/>
              <a:gd name="connsiteX30" fmla="*/ 1333500 w 2662237"/>
              <a:gd name="connsiteY30" fmla="*/ 1050132 h 1578769"/>
              <a:gd name="connsiteX31" fmla="*/ 1478756 w 2662237"/>
              <a:gd name="connsiteY31" fmla="*/ 1119188 h 1578769"/>
              <a:gd name="connsiteX32" fmla="*/ 1647825 w 2662237"/>
              <a:gd name="connsiteY32" fmla="*/ 1193007 h 1578769"/>
              <a:gd name="connsiteX33" fmla="*/ 1752600 w 2662237"/>
              <a:gd name="connsiteY33" fmla="*/ 1235869 h 1578769"/>
              <a:gd name="connsiteX34" fmla="*/ 1857375 w 2662237"/>
              <a:gd name="connsiteY34" fmla="*/ 1278732 h 1578769"/>
              <a:gd name="connsiteX35" fmla="*/ 1933575 w 2662237"/>
              <a:gd name="connsiteY35" fmla="*/ 1309688 h 1578769"/>
              <a:gd name="connsiteX36" fmla="*/ 2005012 w 2662237"/>
              <a:gd name="connsiteY36" fmla="*/ 1335882 h 1578769"/>
              <a:gd name="connsiteX37" fmla="*/ 2088356 w 2662237"/>
              <a:gd name="connsiteY37" fmla="*/ 1376363 h 1578769"/>
              <a:gd name="connsiteX38" fmla="*/ 2174081 w 2662237"/>
              <a:gd name="connsiteY38" fmla="*/ 1421607 h 1578769"/>
              <a:gd name="connsiteX39" fmla="*/ 2231231 w 2662237"/>
              <a:gd name="connsiteY39" fmla="*/ 1459707 h 1578769"/>
              <a:gd name="connsiteX40" fmla="*/ 2257425 w 2662237"/>
              <a:gd name="connsiteY40" fmla="*/ 1478757 h 1578769"/>
              <a:gd name="connsiteX41" fmla="*/ 2266950 w 2662237"/>
              <a:gd name="connsiteY41" fmla="*/ 1490663 h 1578769"/>
              <a:gd name="connsiteX42" fmla="*/ 2274093 w 2662237"/>
              <a:gd name="connsiteY42" fmla="*/ 1516857 h 1578769"/>
              <a:gd name="connsiteX43" fmla="*/ 2281237 w 2662237"/>
              <a:gd name="connsiteY43" fmla="*/ 1540669 h 1578769"/>
              <a:gd name="connsiteX44" fmla="*/ 2293143 w 2662237"/>
              <a:gd name="connsiteY44" fmla="*/ 1559719 h 1578769"/>
              <a:gd name="connsiteX45" fmla="*/ 2305050 w 2662237"/>
              <a:gd name="connsiteY45" fmla="*/ 1571625 h 1578769"/>
              <a:gd name="connsiteX46" fmla="*/ 2324100 w 2662237"/>
              <a:gd name="connsiteY46" fmla="*/ 1578769 h 1578769"/>
              <a:gd name="connsiteX47" fmla="*/ 2347912 w 2662237"/>
              <a:gd name="connsiteY47" fmla="*/ 1576388 h 1578769"/>
              <a:gd name="connsiteX48" fmla="*/ 2383631 w 2662237"/>
              <a:gd name="connsiteY48" fmla="*/ 1557338 h 1578769"/>
              <a:gd name="connsiteX49" fmla="*/ 2424112 w 2662237"/>
              <a:gd name="connsiteY49" fmla="*/ 1526382 h 1578769"/>
              <a:gd name="connsiteX50" fmla="*/ 2471737 w 2662237"/>
              <a:gd name="connsiteY50" fmla="*/ 1481138 h 1578769"/>
              <a:gd name="connsiteX51" fmla="*/ 2497931 w 2662237"/>
              <a:gd name="connsiteY51" fmla="*/ 1438275 h 1578769"/>
              <a:gd name="connsiteX52" fmla="*/ 2526506 w 2662237"/>
              <a:gd name="connsiteY52" fmla="*/ 1390650 h 1578769"/>
              <a:gd name="connsiteX53" fmla="*/ 2576512 w 2662237"/>
              <a:gd name="connsiteY53" fmla="*/ 1304925 h 1578769"/>
              <a:gd name="connsiteX54" fmla="*/ 2609850 w 2662237"/>
              <a:gd name="connsiteY54" fmla="*/ 1228725 h 1578769"/>
              <a:gd name="connsiteX55" fmla="*/ 2633662 w 2662237"/>
              <a:gd name="connsiteY55" fmla="*/ 1164432 h 1578769"/>
              <a:gd name="connsiteX56" fmla="*/ 2652712 w 2662237"/>
              <a:gd name="connsiteY56" fmla="*/ 1102519 h 1578769"/>
              <a:gd name="connsiteX57" fmla="*/ 2662237 w 2662237"/>
              <a:gd name="connsiteY57" fmla="*/ 1076325 h 1578769"/>
              <a:gd name="connsiteX58" fmla="*/ 2662237 w 2662237"/>
              <a:gd name="connsiteY58" fmla="*/ 1064419 h 1578769"/>
              <a:gd name="connsiteX59" fmla="*/ 2657475 w 2662237"/>
              <a:gd name="connsiteY59" fmla="*/ 1057275 h 1578769"/>
              <a:gd name="connsiteX60" fmla="*/ 2643187 w 2662237"/>
              <a:gd name="connsiteY60" fmla="*/ 1057275 h 1578769"/>
              <a:gd name="connsiteX61" fmla="*/ 2621756 w 2662237"/>
              <a:gd name="connsiteY61" fmla="*/ 1062038 h 1578769"/>
              <a:gd name="connsiteX62" fmla="*/ 2602706 w 2662237"/>
              <a:gd name="connsiteY62" fmla="*/ 1071563 h 1578769"/>
              <a:gd name="connsiteX63" fmla="*/ 2571750 w 2662237"/>
              <a:gd name="connsiteY63" fmla="*/ 1100138 h 1578769"/>
              <a:gd name="connsiteX64" fmla="*/ 2521743 w 2662237"/>
              <a:gd name="connsiteY64" fmla="*/ 1145382 h 1578769"/>
              <a:gd name="connsiteX65" fmla="*/ 2476500 w 2662237"/>
              <a:gd name="connsiteY65" fmla="*/ 1178719 h 1578769"/>
              <a:gd name="connsiteX66" fmla="*/ 2450306 w 2662237"/>
              <a:gd name="connsiteY66" fmla="*/ 1185863 h 1578769"/>
              <a:gd name="connsiteX67" fmla="*/ 2383631 w 2662237"/>
              <a:gd name="connsiteY67" fmla="*/ 1178719 h 1578769"/>
              <a:gd name="connsiteX68" fmla="*/ 2278856 w 2662237"/>
              <a:gd name="connsiteY68" fmla="*/ 1159669 h 1578769"/>
              <a:gd name="connsiteX69" fmla="*/ 2178843 w 2662237"/>
              <a:gd name="connsiteY69" fmla="*/ 1131094 h 1578769"/>
              <a:gd name="connsiteX70" fmla="*/ 2069306 w 2662237"/>
              <a:gd name="connsiteY70" fmla="*/ 1097757 h 1578769"/>
              <a:gd name="connsiteX71" fmla="*/ 1931193 w 2662237"/>
              <a:gd name="connsiteY71" fmla="*/ 1047750 h 1578769"/>
              <a:gd name="connsiteX72" fmla="*/ 1757362 w 2662237"/>
              <a:gd name="connsiteY72" fmla="*/ 978694 h 1578769"/>
              <a:gd name="connsiteX73" fmla="*/ 1593056 w 2662237"/>
              <a:gd name="connsiteY73" fmla="*/ 909638 h 1578769"/>
              <a:gd name="connsiteX74" fmla="*/ 1388268 w 2662237"/>
              <a:gd name="connsiteY74" fmla="*/ 816769 h 1578769"/>
              <a:gd name="connsiteX75" fmla="*/ 1178718 w 2662237"/>
              <a:gd name="connsiteY75" fmla="*/ 709613 h 1578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2662237" h="1578769">
                <a:moveTo>
                  <a:pt x="1178718" y="709613"/>
                </a:moveTo>
                <a:lnTo>
                  <a:pt x="1050131" y="638175"/>
                </a:lnTo>
                <a:lnTo>
                  <a:pt x="940593" y="578644"/>
                </a:lnTo>
                <a:lnTo>
                  <a:pt x="857250" y="528638"/>
                </a:lnTo>
                <a:lnTo>
                  <a:pt x="762000" y="471488"/>
                </a:lnTo>
                <a:lnTo>
                  <a:pt x="678656" y="419100"/>
                </a:lnTo>
                <a:lnTo>
                  <a:pt x="588168" y="361950"/>
                </a:lnTo>
                <a:lnTo>
                  <a:pt x="485775" y="295275"/>
                </a:lnTo>
                <a:lnTo>
                  <a:pt x="364331" y="214313"/>
                </a:lnTo>
                <a:lnTo>
                  <a:pt x="285750" y="161925"/>
                </a:lnTo>
                <a:lnTo>
                  <a:pt x="173831" y="83344"/>
                </a:lnTo>
                <a:lnTo>
                  <a:pt x="102393" y="33338"/>
                </a:lnTo>
                <a:lnTo>
                  <a:pt x="71437" y="9525"/>
                </a:lnTo>
                <a:lnTo>
                  <a:pt x="50006" y="0"/>
                </a:lnTo>
                <a:lnTo>
                  <a:pt x="35718" y="0"/>
                </a:lnTo>
                <a:lnTo>
                  <a:pt x="19050" y="0"/>
                </a:lnTo>
                <a:lnTo>
                  <a:pt x="7143" y="2382"/>
                </a:lnTo>
                <a:lnTo>
                  <a:pt x="0" y="11907"/>
                </a:lnTo>
                <a:lnTo>
                  <a:pt x="2381" y="38100"/>
                </a:lnTo>
                <a:lnTo>
                  <a:pt x="11906" y="61913"/>
                </a:lnTo>
                <a:lnTo>
                  <a:pt x="35718" y="88107"/>
                </a:lnTo>
                <a:lnTo>
                  <a:pt x="88106" y="142875"/>
                </a:lnTo>
                <a:lnTo>
                  <a:pt x="185737" y="235744"/>
                </a:lnTo>
                <a:lnTo>
                  <a:pt x="319087" y="350044"/>
                </a:lnTo>
                <a:lnTo>
                  <a:pt x="419100" y="431007"/>
                </a:lnTo>
                <a:lnTo>
                  <a:pt x="528637" y="514350"/>
                </a:lnTo>
                <a:lnTo>
                  <a:pt x="685800" y="626269"/>
                </a:lnTo>
                <a:lnTo>
                  <a:pt x="842962" y="728663"/>
                </a:lnTo>
                <a:lnTo>
                  <a:pt x="978693" y="816769"/>
                </a:lnTo>
                <a:lnTo>
                  <a:pt x="1123950" y="897732"/>
                </a:lnTo>
                <a:lnTo>
                  <a:pt x="1333500" y="1050132"/>
                </a:lnTo>
                <a:lnTo>
                  <a:pt x="1478756" y="1119188"/>
                </a:lnTo>
                <a:lnTo>
                  <a:pt x="1647825" y="1193007"/>
                </a:lnTo>
                <a:lnTo>
                  <a:pt x="1752600" y="1235869"/>
                </a:lnTo>
                <a:lnTo>
                  <a:pt x="1857375" y="1278732"/>
                </a:lnTo>
                <a:lnTo>
                  <a:pt x="1933575" y="1309688"/>
                </a:lnTo>
                <a:lnTo>
                  <a:pt x="2005012" y="1335882"/>
                </a:lnTo>
                <a:lnTo>
                  <a:pt x="2088356" y="1376363"/>
                </a:lnTo>
                <a:lnTo>
                  <a:pt x="2174081" y="1421607"/>
                </a:lnTo>
                <a:lnTo>
                  <a:pt x="2231231" y="1459707"/>
                </a:lnTo>
                <a:lnTo>
                  <a:pt x="2257425" y="1478757"/>
                </a:lnTo>
                <a:lnTo>
                  <a:pt x="2266950" y="1490663"/>
                </a:lnTo>
                <a:lnTo>
                  <a:pt x="2274093" y="1516857"/>
                </a:lnTo>
                <a:lnTo>
                  <a:pt x="2281237" y="1540669"/>
                </a:lnTo>
                <a:lnTo>
                  <a:pt x="2293143" y="1559719"/>
                </a:lnTo>
                <a:lnTo>
                  <a:pt x="2305050" y="1571625"/>
                </a:lnTo>
                <a:lnTo>
                  <a:pt x="2324100" y="1578769"/>
                </a:lnTo>
                <a:lnTo>
                  <a:pt x="2347912" y="1576388"/>
                </a:lnTo>
                <a:lnTo>
                  <a:pt x="2383631" y="1557338"/>
                </a:lnTo>
                <a:lnTo>
                  <a:pt x="2424112" y="1526382"/>
                </a:lnTo>
                <a:lnTo>
                  <a:pt x="2471737" y="1481138"/>
                </a:lnTo>
                <a:lnTo>
                  <a:pt x="2497931" y="1438275"/>
                </a:lnTo>
                <a:lnTo>
                  <a:pt x="2526506" y="1390650"/>
                </a:lnTo>
                <a:lnTo>
                  <a:pt x="2576512" y="1304925"/>
                </a:lnTo>
                <a:lnTo>
                  <a:pt x="2609850" y="1228725"/>
                </a:lnTo>
                <a:lnTo>
                  <a:pt x="2633662" y="1164432"/>
                </a:lnTo>
                <a:lnTo>
                  <a:pt x="2652712" y="1102519"/>
                </a:lnTo>
                <a:lnTo>
                  <a:pt x="2662237" y="1076325"/>
                </a:lnTo>
                <a:lnTo>
                  <a:pt x="2662237" y="1064419"/>
                </a:lnTo>
                <a:lnTo>
                  <a:pt x="2657475" y="1057275"/>
                </a:lnTo>
                <a:lnTo>
                  <a:pt x="2643187" y="1057275"/>
                </a:lnTo>
                <a:lnTo>
                  <a:pt x="2621756" y="1062038"/>
                </a:lnTo>
                <a:lnTo>
                  <a:pt x="2602706" y="1071563"/>
                </a:lnTo>
                <a:lnTo>
                  <a:pt x="2571750" y="1100138"/>
                </a:lnTo>
                <a:lnTo>
                  <a:pt x="2521743" y="1145382"/>
                </a:lnTo>
                <a:lnTo>
                  <a:pt x="2476500" y="1178719"/>
                </a:lnTo>
                <a:lnTo>
                  <a:pt x="2450306" y="1185863"/>
                </a:lnTo>
                <a:lnTo>
                  <a:pt x="2383631" y="1178719"/>
                </a:lnTo>
                <a:lnTo>
                  <a:pt x="2278856" y="1159669"/>
                </a:lnTo>
                <a:lnTo>
                  <a:pt x="2178843" y="1131094"/>
                </a:lnTo>
                <a:lnTo>
                  <a:pt x="2069306" y="1097757"/>
                </a:lnTo>
                <a:lnTo>
                  <a:pt x="1931193" y="1047750"/>
                </a:lnTo>
                <a:lnTo>
                  <a:pt x="1757362" y="978694"/>
                </a:lnTo>
                <a:lnTo>
                  <a:pt x="1593056" y="909638"/>
                </a:lnTo>
                <a:lnTo>
                  <a:pt x="1388268" y="816769"/>
                </a:lnTo>
                <a:lnTo>
                  <a:pt x="1178718" y="70961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1" name="フリーフォーム 120">
            <a:extLst>
              <a:ext uri="{FF2B5EF4-FFF2-40B4-BE49-F238E27FC236}">
                <a16:creationId xmlns:a16="http://schemas.microsoft.com/office/drawing/2014/main" id="{B8288F5E-8417-4757-B2EE-9AE4C3840F5C}"/>
              </a:ext>
            </a:extLst>
          </p:cNvPr>
          <p:cNvSpPr/>
          <p:nvPr/>
        </p:nvSpPr>
        <p:spPr>
          <a:xfrm rot="16200000">
            <a:off x="4612483" y="2786856"/>
            <a:ext cx="3252788" cy="1482725"/>
          </a:xfrm>
          <a:custGeom>
            <a:avLst/>
            <a:gdLst>
              <a:gd name="connsiteX0" fmla="*/ 1215228 w 3252524"/>
              <a:gd name="connsiteY0" fmla="*/ 586765 h 1483294"/>
              <a:gd name="connsiteX1" fmla="*/ 1465423 w 3252524"/>
              <a:gd name="connsiteY1" fmla="*/ 673141 h 1483294"/>
              <a:gd name="connsiteX2" fmla="*/ 1647111 w 3252524"/>
              <a:gd name="connsiteY2" fmla="*/ 732711 h 1483294"/>
              <a:gd name="connsiteX3" fmla="*/ 1807950 w 3252524"/>
              <a:gd name="connsiteY3" fmla="*/ 786324 h 1483294"/>
              <a:gd name="connsiteX4" fmla="*/ 2001553 w 3252524"/>
              <a:gd name="connsiteY4" fmla="*/ 848873 h 1483294"/>
              <a:gd name="connsiteX5" fmla="*/ 2204091 w 3252524"/>
              <a:gd name="connsiteY5" fmla="*/ 905465 h 1483294"/>
              <a:gd name="connsiteX6" fmla="*/ 2442371 w 3252524"/>
              <a:gd name="connsiteY6" fmla="*/ 965035 h 1483294"/>
              <a:gd name="connsiteX7" fmla="*/ 2567468 w 3252524"/>
              <a:gd name="connsiteY7" fmla="*/ 997798 h 1483294"/>
              <a:gd name="connsiteX8" fmla="*/ 2716393 w 3252524"/>
              <a:gd name="connsiteY8" fmla="*/ 1027583 h 1483294"/>
              <a:gd name="connsiteX9" fmla="*/ 2823619 w 3252524"/>
              <a:gd name="connsiteY9" fmla="*/ 1048433 h 1483294"/>
              <a:gd name="connsiteX10" fmla="*/ 2892125 w 3252524"/>
              <a:gd name="connsiteY10" fmla="*/ 1057368 h 1483294"/>
              <a:gd name="connsiteX11" fmla="*/ 2948716 w 3252524"/>
              <a:gd name="connsiteY11" fmla="*/ 1060347 h 1483294"/>
              <a:gd name="connsiteX12" fmla="*/ 2975523 w 3252524"/>
              <a:gd name="connsiteY12" fmla="*/ 1060347 h 1483294"/>
              <a:gd name="connsiteX13" fmla="*/ 3017222 w 3252524"/>
              <a:gd name="connsiteY13" fmla="*/ 1054390 h 1483294"/>
              <a:gd name="connsiteX14" fmla="*/ 3055942 w 3252524"/>
              <a:gd name="connsiteY14" fmla="*/ 1045454 h 1483294"/>
              <a:gd name="connsiteX15" fmla="*/ 3094663 w 3252524"/>
              <a:gd name="connsiteY15" fmla="*/ 1033540 h 1483294"/>
              <a:gd name="connsiteX16" fmla="*/ 3136362 w 3252524"/>
              <a:gd name="connsiteY16" fmla="*/ 1015669 h 1483294"/>
              <a:gd name="connsiteX17" fmla="*/ 3160190 w 3252524"/>
              <a:gd name="connsiteY17" fmla="*/ 997798 h 1483294"/>
              <a:gd name="connsiteX18" fmla="*/ 3186996 w 3252524"/>
              <a:gd name="connsiteY18" fmla="*/ 970992 h 1483294"/>
              <a:gd name="connsiteX19" fmla="*/ 3195932 w 3252524"/>
              <a:gd name="connsiteY19" fmla="*/ 953121 h 1483294"/>
              <a:gd name="connsiteX20" fmla="*/ 3219760 w 3252524"/>
              <a:gd name="connsiteY20" fmla="*/ 941207 h 1483294"/>
              <a:gd name="connsiteX21" fmla="*/ 3234653 w 3252524"/>
              <a:gd name="connsiteY21" fmla="*/ 938228 h 1483294"/>
              <a:gd name="connsiteX22" fmla="*/ 3246567 w 3252524"/>
              <a:gd name="connsiteY22" fmla="*/ 941207 h 1483294"/>
              <a:gd name="connsiteX23" fmla="*/ 3252524 w 3252524"/>
              <a:gd name="connsiteY23" fmla="*/ 950142 h 1483294"/>
              <a:gd name="connsiteX24" fmla="*/ 3252524 w 3252524"/>
              <a:gd name="connsiteY24" fmla="*/ 962056 h 1483294"/>
              <a:gd name="connsiteX25" fmla="*/ 3240610 w 3252524"/>
              <a:gd name="connsiteY25" fmla="*/ 1003755 h 1483294"/>
              <a:gd name="connsiteX26" fmla="*/ 3231674 w 3252524"/>
              <a:gd name="connsiteY26" fmla="*/ 1051411 h 1483294"/>
              <a:gd name="connsiteX27" fmla="*/ 3219760 w 3252524"/>
              <a:gd name="connsiteY27" fmla="*/ 1093110 h 1483294"/>
              <a:gd name="connsiteX28" fmla="*/ 3192953 w 3252524"/>
              <a:gd name="connsiteY28" fmla="*/ 1170551 h 1483294"/>
              <a:gd name="connsiteX29" fmla="*/ 3172104 w 3252524"/>
              <a:gd name="connsiteY29" fmla="*/ 1215229 h 1483294"/>
              <a:gd name="connsiteX30" fmla="*/ 3145297 w 3252524"/>
              <a:gd name="connsiteY30" fmla="*/ 1265863 h 1483294"/>
              <a:gd name="connsiteX31" fmla="*/ 3118491 w 3252524"/>
              <a:gd name="connsiteY31" fmla="*/ 1307562 h 1483294"/>
              <a:gd name="connsiteX32" fmla="*/ 3064878 w 3252524"/>
              <a:gd name="connsiteY32" fmla="*/ 1373089 h 1483294"/>
              <a:gd name="connsiteX33" fmla="*/ 3011265 w 3252524"/>
              <a:gd name="connsiteY33" fmla="*/ 1420745 h 1483294"/>
              <a:gd name="connsiteX34" fmla="*/ 2951695 w 3252524"/>
              <a:gd name="connsiteY34" fmla="*/ 1462444 h 1483294"/>
              <a:gd name="connsiteX35" fmla="*/ 2915953 w 3252524"/>
              <a:gd name="connsiteY35" fmla="*/ 1483294 h 1483294"/>
              <a:gd name="connsiteX36" fmla="*/ 2904039 w 3252524"/>
              <a:gd name="connsiteY36" fmla="*/ 1483294 h 1483294"/>
              <a:gd name="connsiteX37" fmla="*/ 2877232 w 3252524"/>
              <a:gd name="connsiteY37" fmla="*/ 1471380 h 1483294"/>
              <a:gd name="connsiteX38" fmla="*/ 2838512 w 3252524"/>
              <a:gd name="connsiteY38" fmla="*/ 1438616 h 1483294"/>
              <a:gd name="connsiteX39" fmla="*/ 2808727 w 3252524"/>
              <a:gd name="connsiteY39" fmla="*/ 1405853 h 1483294"/>
              <a:gd name="connsiteX40" fmla="*/ 2781920 w 3252524"/>
              <a:gd name="connsiteY40" fmla="*/ 1367132 h 1483294"/>
              <a:gd name="connsiteX41" fmla="*/ 2772985 w 3252524"/>
              <a:gd name="connsiteY41" fmla="*/ 1355218 h 1483294"/>
              <a:gd name="connsiteX42" fmla="*/ 2740221 w 3252524"/>
              <a:gd name="connsiteY42" fmla="*/ 1340326 h 1483294"/>
              <a:gd name="connsiteX43" fmla="*/ 2600232 w 3252524"/>
              <a:gd name="connsiteY43" fmla="*/ 1289691 h 1483294"/>
              <a:gd name="connsiteX44" fmla="*/ 2308338 w 3252524"/>
              <a:gd name="connsiteY44" fmla="*/ 1179487 h 1483294"/>
              <a:gd name="connsiteX45" fmla="*/ 2141542 w 3252524"/>
              <a:gd name="connsiteY45" fmla="*/ 1116938 h 1483294"/>
              <a:gd name="connsiteX46" fmla="*/ 1965811 w 3252524"/>
              <a:gd name="connsiteY46" fmla="*/ 1048433 h 1483294"/>
              <a:gd name="connsiteX47" fmla="*/ 1801993 w 3252524"/>
              <a:gd name="connsiteY47" fmla="*/ 985884 h 1483294"/>
              <a:gd name="connsiteX48" fmla="*/ 1650090 w 3252524"/>
              <a:gd name="connsiteY48" fmla="*/ 929293 h 1483294"/>
              <a:gd name="connsiteX49" fmla="*/ 1516057 w 3252524"/>
              <a:gd name="connsiteY49" fmla="*/ 878658 h 1483294"/>
              <a:gd name="connsiteX50" fmla="*/ 1382024 w 3252524"/>
              <a:gd name="connsiteY50" fmla="*/ 828023 h 1483294"/>
              <a:gd name="connsiteX51" fmla="*/ 1230121 w 3252524"/>
              <a:gd name="connsiteY51" fmla="*/ 771432 h 1483294"/>
              <a:gd name="connsiteX52" fmla="*/ 1036518 w 3252524"/>
              <a:gd name="connsiteY52" fmla="*/ 699948 h 1483294"/>
              <a:gd name="connsiteX53" fmla="*/ 842916 w 3252524"/>
              <a:gd name="connsiteY53" fmla="*/ 628464 h 1483294"/>
              <a:gd name="connsiteX54" fmla="*/ 646335 w 3252524"/>
              <a:gd name="connsiteY54" fmla="*/ 551023 h 1483294"/>
              <a:gd name="connsiteX55" fmla="*/ 577829 w 3252524"/>
              <a:gd name="connsiteY55" fmla="*/ 524216 h 1483294"/>
              <a:gd name="connsiteX56" fmla="*/ 446775 w 3252524"/>
              <a:gd name="connsiteY56" fmla="*/ 467625 h 1483294"/>
              <a:gd name="connsiteX57" fmla="*/ 330613 w 3252524"/>
              <a:gd name="connsiteY57" fmla="*/ 414012 h 1483294"/>
              <a:gd name="connsiteX58" fmla="*/ 131054 w 3252524"/>
              <a:gd name="connsiteY58" fmla="*/ 321678 h 1483294"/>
              <a:gd name="connsiteX59" fmla="*/ 65527 w 3252524"/>
              <a:gd name="connsiteY59" fmla="*/ 291893 h 1483294"/>
              <a:gd name="connsiteX60" fmla="*/ 0 w 3252524"/>
              <a:gd name="connsiteY60" fmla="*/ 259130 h 1483294"/>
              <a:gd name="connsiteX61" fmla="*/ 29785 w 3252524"/>
              <a:gd name="connsiteY61" fmla="*/ 0 h 1483294"/>
              <a:gd name="connsiteX62" fmla="*/ 56591 w 3252524"/>
              <a:gd name="connsiteY62" fmla="*/ 47656 h 1483294"/>
              <a:gd name="connsiteX63" fmla="*/ 83398 w 3252524"/>
              <a:gd name="connsiteY63" fmla="*/ 86377 h 1483294"/>
              <a:gd name="connsiteX64" fmla="*/ 125097 w 3252524"/>
              <a:gd name="connsiteY64" fmla="*/ 131054 h 1483294"/>
              <a:gd name="connsiteX65" fmla="*/ 181688 w 3252524"/>
              <a:gd name="connsiteY65" fmla="*/ 184667 h 1483294"/>
              <a:gd name="connsiteX66" fmla="*/ 220409 w 3252524"/>
              <a:gd name="connsiteY66" fmla="*/ 208495 h 1483294"/>
              <a:gd name="connsiteX67" fmla="*/ 259129 w 3252524"/>
              <a:gd name="connsiteY67" fmla="*/ 223388 h 1483294"/>
              <a:gd name="connsiteX68" fmla="*/ 375291 w 3252524"/>
              <a:gd name="connsiteY68" fmla="*/ 271044 h 1483294"/>
              <a:gd name="connsiteX69" fmla="*/ 518259 w 3252524"/>
              <a:gd name="connsiteY69" fmla="*/ 327635 h 1483294"/>
              <a:gd name="connsiteX70" fmla="*/ 714840 w 3252524"/>
              <a:gd name="connsiteY70" fmla="*/ 402098 h 1483294"/>
              <a:gd name="connsiteX71" fmla="*/ 929292 w 3252524"/>
              <a:gd name="connsiteY71" fmla="*/ 482517 h 1483294"/>
              <a:gd name="connsiteX72" fmla="*/ 1215228 w 3252524"/>
              <a:gd name="connsiteY72" fmla="*/ 586765 h 1483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252524" h="1483294">
                <a:moveTo>
                  <a:pt x="1215228" y="586765"/>
                </a:moveTo>
                <a:lnTo>
                  <a:pt x="1465423" y="673141"/>
                </a:lnTo>
                <a:lnTo>
                  <a:pt x="1647111" y="732711"/>
                </a:lnTo>
                <a:lnTo>
                  <a:pt x="1807950" y="786324"/>
                </a:lnTo>
                <a:lnTo>
                  <a:pt x="2001553" y="848873"/>
                </a:lnTo>
                <a:lnTo>
                  <a:pt x="2204091" y="905465"/>
                </a:lnTo>
                <a:lnTo>
                  <a:pt x="2442371" y="965035"/>
                </a:lnTo>
                <a:lnTo>
                  <a:pt x="2567468" y="997798"/>
                </a:lnTo>
                <a:lnTo>
                  <a:pt x="2716393" y="1027583"/>
                </a:lnTo>
                <a:lnTo>
                  <a:pt x="2823619" y="1048433"/>
                </a:lnTo>
                <a:lnTo>
                  <a:pt x="2892125" y="1057368"/>
                </a:lnTo>
                <a:lnTo>
                  <a:pt x="2948716" y="1060347"/>
                </a:lnTo>
                <a:lnTo>
                  <a:pt x="2975523" y="1060347"/>
                </a:lnTo>
                <a:lnTo>
                  <a:pt x="3017222" y="1054390"/>
                </a:lnTo>
                <a:lnTo>
                  <a:pt x="3055942" y="1045454"/>
                </a:lnTo>
                <a:lnTo>
                  <a:pt x="3094663" y="1033540"/>
                </a:lnTo>
                <a:lnTo>
                  <a:pt x="3136362" y="1015669"/>
                </a:lnTo>
                <a:lnTo>
                  <a:pt x="3160190" y="997798"/>
                </a:lnTo>
                <a:lnTo>
                  <a:pt x="3186996" y="970992"/>
                </a:lnTo>
                <a:lnTo>
                  <a:pt x="3195932" y="953121"/>
                </a:lnTo>
                <a:lnTo>
                  <a:pt x="3219760" y="941207"/>
                </a:lnTo>
                <a:lnTo>
                  <a:pt x="3234653" y="938228"/>
                </a:lnTo>
                <a:lnTo>
                  <a:pt x="3246567" y="941207"/>
                </a:lnTo>
                <a:lnTo>
                  <a:pt x="3252524" y="950142"/>
                </a:lnTo>
                <a:lnTo>
                  <a:pt x="3252524" y="962056"/>
                </a:lnTo>
                <a:lnTo>
                  <a:pt x="3240610" y="1003755"/>
                </a:lnTo>
                <a:lnTo>
                  <a:pt x="3231674" y="1051411"/>
                </a:lnTo>
                <a:lnTo>
                  <a:pt x="3219760" y="1093110"/>
                </a:lnTo>
                <a:lnTo>
                  <a:pt x="3192953" y="1170551"/>
                </a:lnTo>
                <a:lnTo>
                  <a:pt x="3172104" y="1215229"/>
                </a:lnTo>
                <a:lnTo>
                  <a:pt x="3145297" y="1265863"/>
                </a:lnTo>
                <a:lnTo>
                  <a:pt x="3118491" y="1307562"/>
                </a:lnTo>
                <a:lnTo>
                  <a:pt x="3064878" y="1373089"/>
                </a:lnTo>
                <a:lnTo>
                  <a:pt x="3011265" y="1420745"/>
                </a:lnTo>
                <a:lnTo>
                  <a:pt x="2951695" y="1462444"/>
                </a:lnTo>
                <a:lnTo>
                  <a:pt x="2915953" y="1483294"/>
                </a:lnTo>
                <a:lnTo>
                  <a:pt x="2904039" y="1483294"/>
                </a:lnTo>
                <a:lnTo>
                  <a:pt x="2877232" y="1471380"/>
                </a:lnTo>
                <a:lnTo>
                  <a:pt x="2838512" y="1438616"/>
                </a:lnTo>
                <a:lnTo>
                  <a:pt x="2808727" y="1405853"/>
                </a:lnTo>
                <a:lnTo>
                  <a:pt x="2781920" y="1367132"/>
                </a:lnTo>
                <a:lnTo>
                  <a:pt x="2772985" y="1355218"/>
                </a:lnTo>
                <a:lnTo>
                  <a:pt x="2740221" y="1340326"/>
                </a:lnTo>
                <a:lnTo>
                  <a:pt x="2600232" y="1289691"/>
                </a:lnTo>
                <a:lnTo>
                  <a:pt x="2308338" y="1179487"/>
                </a:lnTo>
                <a:lnTo>
                  <a:pt x="2141542" y="1116938"/>
                </a:lnTo>
                <a:lnTo>
                  <a:pt x="1965811" y="1048433"/>
                </a:lnTo>
                <a:lnTo>
                  <a:pt x="1801993" y="985884"/>
                </a:lnTo>
                <a:lnTo>
                  <a:pt x="1650090" y="929293"/>
                </a:lnTo>
                <a:lnTo>
                  <a:pt x="1516057" y="878658"/>
                </a:lnTo>
                <a:lnTo>
                  <a:pt x="1382024" y="828023"/>
                </a:lnTo>
                <a:lnTo>
                  <a:pt x="1230121" y="771432"/>
                </a:lnTo>
                <a:lnTo>
                  <a:pt x="1036518" y="699948"/>
                </a:lnTo>
                <a:lnTo>
                  <a:pt x="842916" y="628464"/>
                </a:lnTo>
                <a:lnTo>
                  <a:pt x="646335" y="551023"/>
                </a:lnTo>
                <a:lnTo>
                  <a:pt x="577829" y="524216"/>
                </a:lnTo>
                <a:lnTo>
                  <a:pt x="446775" y="467625"/>
                </a:lnTo>
                <a:lnTo>
                  <a:pt x="330613" y="414012"/>
                </a:lnTo>
                <a:lnTo>
                  <a:pt x="131054" y="321678"/>
                </a:lnTo>
                <a:lnTo>
                  <a:pt x="65527" y="291893"/>
                </a:lnTo>
                <a:lnTo>
                  <a:pt x="0" y="259130"/>
                </a:lnTo>
                <a:lnTo>
                  <a:pt x="29785" y="0"/>
                </a:lnTo>
                <a:lnTo>
                  <a:pt x="56591" y="47656"/>
                </a:lnTo>
                <a:lnTo>
                  <a:pt x="83398" y="86377"/>
                </a:lnTo>
                <a:lnTo>
                  <a:pt x="125097" y="131054"/>
                </a:lnTo>
                <a:lnTo>
                  <a:pt x="181688" y="184667"/>
                </a:lnTo>
                <a:lnTo>
                  <a:pt x="220409" y="208495"/>
                </a:lnTo>
                <a:lnTo>
                  <a:pt x="259129" y="223388"/>
                </a:lnTo>
                <a:lnTo>
                  <a:pt x="375291" y="271044"/>
                </a:lnTo>
                <a:lnTo>
                  <a:pt x="518259" y="327635"/>
                </a:lnTo>
                <a:lnTo>
                  <a:pt x="714840" y="402098"/>
                </a:lnTo>
                <a:lnTo>
                  <a:pt x="929292" y="482517"/>
                </a:lnTo>
                <a:lnTo>
                  <a:pt x="1215228" y="58676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0" name="フリーフォーム 119">
            <a:extLst>
              <a:ext uri="{FF2B5EF4-FFF2-40B4-BE49-F238E27FC236}">
                <a16:creationId xmlns:a16="http://schemas.microsoft.com/office/drawing/2014/main" id="{B48C7252-B51C-4D29-903F-09255ADCD87D}"/>
              </a:ext>
            </a:extLst>
          </p:cNvPr>
          <p:cNvSpPr/>
          <p:nvPr/>
        </p:nvSpPr>
        <p:spPr>
          <a:xfrm rot="16200000">
            <a:off x="3198020" y="4288631"/>
            <a:ext cx="3054350" cy="366712"/>
          </a:xfrm>
          <a:custGeom>
            <a:avLst/>
            <a:gdLst>
              <a:gd name="connsiteX0" fmla="*/ 1633041 w 3054869"/>
              <a:gd name="connsiteY0" fmla="*/ 115910 h 365760"/>
              <a:gd name="connsiteX1" fmla="*/ 1859709 w 3054869"/>
              <a:gd name="connsiteY1" fmla="*/ 123638 h 365760"/>
              <a:gd name="connsiteX2" fmla="*/ 2040014 w 3054869"/>
              <a:gd name="connsiteY2" fmla="*/ 128789 h 365760"/>
              <a:gd name="connsiteX3" fmla="*/ 2351682 w 3054869"/>
              <a:gd name="connsiteY3" fmla="*/ 136517 h 365760"/>
              <a:gd name="connsiteX4" fmla="*/ 2570623 w 3054869"/>
              <a:gd name="connsiteY4" fmla="*/ 141668 h 365760"/>
              <a:gd name="connsiteX5" fmla="*/ 2588654 w 3054869"/>
              <a:gd name="connsiteY5" fmla="*/ 139092 h 365760"/>
              <a:gd name="connsiteX6" fmla="*/ 2647896 w 3054869"/>
              <a:gd name="connsiteY6" fmla="*/ 128789 h 365760"/>
              <a:gd name="connsiteX7" fmla="*/ 2743200 w 3054869"/>
              <a:gd name="connsiteY7" fmla="*/ 105607 h 365760"/>
              <a:gd name="connsiteX8" fmla="*/ 2781837 w 3054869"/>
              <a:gd name="connsiteY8" fmla="*/ 97880 h 365760"/>
              <a:gd name="connsiteX9" fmla="*/ 2830776 w 3054869"/>
              <a:gd name="connsiteY9" fmla="*/ 56668 h 365760"/>
              <a:gd name="connsiteX10" fmla="*/ 3054869 w 3054869"/>
              <a:gd name="connsiteY10" fmla="*/ 226669 h 365760"/>
              <a:gd name="connsiteX11" fmla="*/ 2985323 w 3054869"/>
              <a:gd name="connsiteY11" fmla="*/ 267881 h 365760"/>
              <a:gd name="connsiteX12" fmla="*/ 2902898 w 3054869"/>
              <a:gd name="connsiteY12" fmla="*/ 314245 h 365760"/>
              <a:gd name="connsiteX13" fmla="*/ 2805019 w 3054869"/>
              <a:gd name="connsiteY13" fmla="*/ 360609 h 365760"/>
              <a:gd name="connsiteX14" fmla="*/ 2781837 w 3054869"/>
              <a:gd name="connsiteY14" fmla="*/ 365760 h 365760"/>
              <a:gd name="connsiteX15" fmla="*/ 2694260 w 3054869"/>
              <a:gd name="connsiteY15" fmla="*/ 358033 h 365760"/>
              <a:gd name="connsiteX16" fmla="*/ 2472744 w 3054869"/>
              <a:gd name="connsiteY16" fmla="*/ 345154 h 365760"/>
              <a:gd name="connsiteX17" fmla="*/ 2276985 w 3054869"/>
              <a:gd name="connsiteY17" fmla="*/ 340003 h 365760"/>
              <a:gd name="connsiteX18" fmla="*/ 1965316 w 3054869"/>
              <a:gd name="connsiteY18" fmla="*/ 334851 h 365760"/>
              <a:gd name="connsiteX19" fmla="*/ 1663950 w 3054869"/>
              <a:gd name="connsiteY19" fmla="*/ 334851 h 365760"/>
              <a:gd name="connsiteX20" fmla="*/ 1429555 w 3054869"/>
              <a:gd name="connsiteY20" fmla="*/ 332275 h 365760"/>
              <a:gd name="connsiteX21" fmla="*/ 1218341 w 3054869"/>
              <a:gd name="connsiteY21" fmla="*/ 332275 h 365760"/>
              <a:gd name="connsiteX22" fmla="*/ 1094704 w 3054869"/>
              <a:gd name="connsiteY22" fmla="*/ 329700 h 365760"/>
              <a:gd name="connsiteX23" fmla="*/ 935006 w 3054869"/>
              <a:gd name="connsiteY23" fmla="*/ 327124 h 365760"/>
              <a:gd name="connsiteX24" fmla="*/ 806218 w 3054869"/>
              <a:gd name="connsiteY24" fmla="*/ 327124 h 365760"/>
              <a:gd name="connsiteX25" fmla="*/ 623338 w 3054869"/>
              <a:gd name="connsiteY25" fmla="*/ 324548 h 365760"/>
              <a:gd name="connsiteX26" fmla="*/ 494549 w 3054869"/>
              <a:gd name="connsiteY26" fmla="*/ 324548 h 365760"/>
              <a:gd name="connsiteX27" fmla="*/ 350305 w 3054869"/>
              <a:gd name="connsiteY27" fmla="*/ 321972 h 365760"/>
              <a:gd name="connsiteX28" fmla="*/ 218941 w 3054869"/>
              <a:gd name="connsiteY28" fmla="*/ 321972 h 365760"/>
              <a:gd name="connsiteX29" fmla="*/ 149395 w 3054869"/>
              <a:gd name="connsiteY29" fmla="*/ 319397 h 365760"/>
              <a:gd name="connsiteX30" fmla="*/ 90152 w 3054869"/>
              <a:gd name="connsiteY30" fmla="*/ 314245 h 365760"/>
              <a:gd name="connsiteX31" fmla="*/ 56667 w 3054869"/>
              <a:gd name="connsiteY31" fmla="*/ 303942 h 365760"/>
              <a:gd name="connsiteX32" fmla="*/ 28334 w 3054869"/>
              <a:gd name="connsiteY32" fmla="*/ 285911 h 365760"/>
              <a:gd name="connsiteX33" fmla="*/ 15455 w 3054869"/>
              <a:gd name="connsiteY33" fmla="*/ 273033 h 365760"/>
              <a:gd name="connsiteX34" fmla="*/ 7727 w 3054869"/>
              <a:gd name="connsiteY34" fmla="*/ 255002 h 365760"/>
              <a:gd name="connsiteX35" fmla="*/ 0 w 3054869"/>
              <a:gd name="connsiteY35" fmla="*/ 224093 h 365760"/>
              <a:gd name="connsiteX36" fmla="*/ 0 w 3054869"/>
              <a:gd name="connsiteY36" fmla="*/ 208638 h 365760"/>
              <a:gd name="connsiteX37" fmla="*/ 2576 w 3054869"/>
              <a:gd name="connsiteY37" fmla="*/ 172577 h 365760"/>
              <a:gd name="connsiteX38" fmla="*/ 12879 w 3054869"/>
              <a:gd name="connsiteY38" fmla="*/ 136517 h 365760"/>
              <a:gd name="connsiteX39" fmla="*/ 23182 w 3054869"/>
              <a:gd name="connsiteY39" fmla="*/ 115910 h 365760"/>
              <a:gd name="connsiteX40" fmla="*/ 38637 w 3054869"/>
              <a:gd name="connsiteY40" fmla="*/ 100456 h 365760"/>
              <a:gd name="connsiteX41" fmla="*/ 59243 w 3054869"/>
              <a:gd name="connsiteY41" fmla="*/ 87577 h 365760"/>
              <a:gd name="connsiteX42" fmla="*/ 92728 w 3054869"/>
              <a:gd name="connsiteY42" fmla="*/ 72122 h 365760"/>
              <a:gd name="connsiteX43" fmla="*/ 180304 w 3054869"/>
              <a:gd name="connsiteY43" fmla="*/ 54092 h 365760"/>
              <a:gd name="connsiteX44" fmla="*/ 340002 w 3054869"/>
              <a:gd name="connsiteY44" fmla="*/ 25758 h 365760"/>
              <a:gd name="connsiteX45" fmla="*/ 484246 w 3054869"/>
              <a:gd name="connsiteY45" fmla="*/ 5152 h 365760"/>
              <a:gd name="connsiteX46" fmla="*/ 558943 w 3054869"/>
              <a:gd name="connsiteY46" fmla="*/ 0 h 365760"/>
              <a:gd name="connsiteX47" fmla="*/ 600156 w 3054869"/>
              <a:gd name="connsiteY47" fmla="*/ 7728 h 365760"/>
              <a:gd name="connsiteX48" fmla="*/ 636216 w 3054869"/>
              <a:gd name="connsiteY48" fmla="*/ 18031 h 365760"/>
              <a:gd name="connsiteX49" fmla="*/ 698035 w 3054869"/>
              <a:gd name="connsiteY49" fmla="*/ 38637 h 365760"/>
              <a:gd name="connsiteX50" fmla="*/ 819096 w 3054869"/>
              <a:gd name="connsiteY50" fmla="*/ 59243 h 365760"/>
              <a:gd name="connsiteX51" fmla="*/ 968491 w 3054869"/>
              <a:gd name="connsiteY51" fmla="*/ 74698 h 365760"/>
              <a:gd name="connsiteX52" fmla="*/ 1094704 w 3054869"/>
              <a:gd name="connsiteY52" fmla="*/ 87577 h 365760"/>
              <a:gd name="connsiteX53" fmla="*/ 1285312 w 3054869"/>
              <a:gd name="connsiteY53" fmla="*/ 100456 h 365760"/>
              <a:gd name="connsiteX54" fmla="*/ 1573798 w 3054869"/>
              <a:gd name="connsiteY54" fmla="*/ 113335 h 365760"/>
              <a:gd name="connsiteX55" fmla="*/ 1633041 w 3054869"/>
              <a:gd name="connsiteY55" fmla="*/ 115910 h 365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054869" h="365760">
                <a:moveTo>
                  <a:pt x="1633041" y="115910"/>
                </a:moveTo>
                <a:lnTo>
                  <a:pt x="1859709" y="123638"/>
                </a:lnTo>
                <a:lnTo>
                  <a:pt x="2040014" y="128789"/>
                </a:lnTo>
                <a:lnTo>
                  <a:pt x="2351682" y="136517"/>
                </a:lnTo>
                <a:lnTo>
                  <a:pt x="2570623" y="141668"/>
                </a:lnTo>
                <a:lnTo>
                  <a:pt x="2588654" y="139092"/>
                </a:lnTo>
                <a:lnTo>
                  <a:pt x="2647896" y="128789"/>
                </a:lnTo>
                <a:lnTo>
                  <a:pt x="2743200" y="105607"/>
                </a:lnTo>
                <a:lnTo>
                  <a:pt x="2781837" y="97880"/>
                </a:lnTo>
                <a:lnTo>
                  <a:pt x="2830776" y="56668"/>
                </a:lnTo>
                <a:lnTo>
                  <a:pt x="3054869" y="226669"/>
                </a:lnTo>
                <a:lnTo>
                  <a:pt x="2985323" y="267881"/>
                </a:lnTo>
                <a:lnTo>
                  <a:pt x="2902898" y="314245"/>
                </a:lnTo>
                <a:lnTo>
                  <a:pt x="2805019" y="360609"/>
                </a:lnTo>
                <a:lnTo>
                  <a:pt x="2781837" y="365760"/>
                </a:lnTo>
                <a:lnTo>
                  <a:pt x="2694260" y="358033"/>
                </a:lnTo>
                <a:lnTo>
                  <a:pt x="2472744" y="345154"/>
                </a:lnTo>
                <a:lnTo>
                  <a:pt x="2276985" y="340003"/>
                </a:lnTo>
                <a:lnTo>
                  <a:pt x="1965316" y="334851"/>
                </a:lnTo>
                <a:lnTo>
                  <a:pt x="1663950" y="334851"/>
                </a:lnTo>
                <a:lnTo>
                  <a:pt x="1429555" y="332275"/>
                </a:lnTo>
                <a:lnTo>
                  <a:pt x="1218341" y="332275"/>
                </a:lnTo>
                <a:lnTo>
                  <a:pt x="1094704" y="329700"/>
                </a:lnTo>
                <a:lnTo>
                  <a:pt x="935006" y="327124"/>
                </a:lnTo>
                <a:lnTo>
                  <a:pt x="806218" y="327124"/>
                </a:lnTo>
                <a:lnTo>
                  <a:pt x="623338" y="324548"/>
                </a:lnTo>
                <a:lnTo>
                  <a:pt x="494549" y="324548"/>
                </a:lnTo>
                <a:lnTo>
                  <a:pt x="350305" y="321972"/>
                </a:lnTo>
                <a:lnTo>
                  <a:pt x="218941" y="321972"/>
                </a:lnTo>
                <a:lnTo>
                  <a:pt x="149395" y="319397"/>
                </a:lnTo>
                <a:lnTo>
                  <a:pt x="90152" y="314245"/>
                </a:lnTo>
                <a:lnTo>
                  <a:pt x="56667" y="303942"/>
                </a:lnTo>
                <a:lnTo>
                  <a:pt x="28334" y="285911"/>
                </a:lnTo>
                <a:lnTo>
                  <a:pt x="15455" y="273033"/>
                </a:lnTo>
                <a:lnTo>
                  <a:pt x="7727" y="255002"/>
                </a:lnTo>
                <a:lnTo>
                  <a:pt x="0" y="224093"/>
                </a:lnTo>
                <a:lnTo>
                  <a:pt x="0" y="208638"/>
                </a:lnTo>
                <a:lnTo>
                  <a:pt x="2576" y="172577"/>
                </a:lnTo>
                <a:lnTo>
                  <a:pt x="12879" y="136517"/>
                </a:lnTo>
                <a:lnTo>
                  <a:pt x="23182" y="115910"/>
                </a:lnTo>
                <a:lnTo>
                  <a:pt x="38637" y="100456"/>
                </a:lnTo>
                <a:lnTo>
                  <a:pt x="59243" y="87577"/>
                </a:lnTo>
                <a:lnTo>
                  <a:pt x="92728" y="72122"/>
                </a:lnTo>
                <a:lnTo>
                  <a:pt x="180304" y="54092"/>
                </a:lnTo>
                <a:lnTo>
                  <a:pt x="340002" y="25758"/>
                </a:lnTo>
                <a:lnTo>
                  <a:pt x="484246" y="5152"/>
                </a:lnTo>
                <a:lnTo>
                  <a:pt x="558943" y="0"/>
                </a:lnTo>
                <a:lnTo>
                  <a:pt x="600156" y="7728"/>
                </a:lnTo>
                <a:lnTo>
                  <a:pt x="636216" y="18031"/>
                </a:lnTo>
                <a:lnTo>
                  <a:pt x="698035" y="38637"/>
                </a:lnTo>
                <a:lnTo>
                  <a:pt x="819096" y="59243"/>
                </a:lnTo>
                <a:lnTo>
                  <a:pt x="968491" y="74698"/>
                </a:lnTo>
                <a:lnTo>
                  <a:pt x="1094704" y="87577"/>
                </a:lnTo>
                <a:lnTo>
                  <a:pt x="1285312" y="100456"/>
                </a:lnTo>
                <a:lnTo>
                  <a:pt x="1573798" y="113335"/>
                </a:lnTo>
                <a:lnTo>
                  <a:pt x="1633041" y="11591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2" name="フリーフォーム 121">
            <a:extLst>
              <a:ext uri="{FF2B5EF4-FFF2-40B4-BE49-F238E27FC236}">
                <a16:creationId xmlns:a16="http://schemas.microsoft.com/office/drawing/2014/main" id="{E328B034-7903-4DED-B4D0-3D9EE6335CDF}"/>
              </a:ext>
            </a:extLst>
          </p:cNvPr>
          <p:cNvSpPr/>
          <p:nvPr/>
        </p:nvSpPr>
        <p:spPr>
          <a:xfrm rot="16200000">
            <a:off x="6208714" y="3781425"/>
            <a:ext cx="904875" cy="2568575"/>
          </a:xfrm>
          <a:custGeom>
            <a:avLst/>
            <a:gdLst>
              <a:gd name="connsiteX0" fmla="*/ 305897 w 904533"/>
              <a:gd name="connsiteY0" fmla="*/ 1029522 h 2568872"/>
              <a:gd name="connsiteX1" fmla="*/ 207221 w 904533"/>
              <a:gd name="connsiteY1" fmla="*/ 700602 h 2568872"/>
              <a:gd name="connsiteX2" fmla="*/ 151304 w 904533"/>
              <a:gd name="connsiteY2" fmla="*/ 513117 h 2568872"/>
              <a:gd name="connsiteX3" fmla="*/ 111833 w 904533"/>
              <a:gd name="connsiteY3" fmla="*/ 374970 h 2568872"/>
              <a:gd name="connsiteX4" fmla="*/ 101966 w 904533"/>
              <a:gd name="connsiteY4" fmla="*/ 338789 h 2568872"/>
              <a:gd name="connsiteX5" fmla="*/ 95387 w 904533"/>
              <a:gd name="connsiteY5" fmla="*/ 332210 h 2568872"/>
              <a:gd name="connsiteX6" fmla="*/ 55917 w 904533"/>
              <a:gd name="connsiteY6" fmla="*/ 319053 h 2568872"/>
              <a:gd name="connsiteX7" fmla="*/ 29603 w 904533"/>
              <a:gd name="connsiteY7" fmla="*/ 305897 h 2568872"/>
              <a:gd name="connsiteX8" fmla="*/ 6579 w 904533"/>
              <a:gd name="connsiteY8" fmla="*/ 286161 h 2568872"/>
              <a:gd name="connsiteX9" fmla="*/ 0 w 904533"/>
              <a:gd name="connsiteY9" fmla="*/ 269715 h 2568872"/>
              <a:gd name="connsiteX10" fmla="*/ 0 w 904533"/>
              <a:gd name="connsiteY10" fmla="*/ 253269 h 2568872"/>
              <a:gd name="connsiteX11" fmla="*/ 9868 w 904533"/>
              <a:gd name="connsiteY11" fmla="*/ 230245 h 2568872"/>
              <a:gd name="connsiteX12" fmla="*/ 36182 w 904533"/>
              <a:gd name="connsiteY12" fmla="*/ 197353 h 2568872"/>
              <a:gd name="connsiteX13" fmla="*/ 98677 w 904533"/>
              <a:gd name="connsiteY13" fmla="*/ 141436 h 2568872"/>
              <a:gd name="connsiteX14" fmla="*/ 161172 w 904533"/>
              <a:gd name="connsiteY14" fmla="*/ 95387 h 2568872"/>
              <a:gd name="connsiteX15" fmla="*/ 217088 w 904533"/>
              <a:gd name="connsiteY15" fmla="*/ 59206 h 2568872"/>
              <a:gd name="connsiteX16" fmla="*/ 286162 w 904533"/>
              <a:gd name="connsiteY16" fmla="*/ 23025 h 2568872"/>
              <a:gd name="connsiteX17" fmla="*/ 328921 w 904533"/>
              <a:gd name="connsiteY17" fmla="*/ 3289 h 2568872"/>
              <a:gd name="connsiteX18" fmla="*/ 345367 w 904533"/>
              <a:gd name="connsiteY18" fmla="*/ 0 h 2568872"/>
              <a:gd name="connsiteX19" fmla="*/ 351946 w 904533"/>
              <a:gd name="connsiteY19" fmla="*/ 19735 h 2568872"/>
              <a:gd name="connsiteX20" fmla="*/ 371681 w 904533"/>
              <a:gd name="connsiteY20" fmla="*/ 75652 h 2568872"/>
              <a:gd name="connsiteX21" fmla="*/ 388127 w 904533"/>
              <a:gd name="connsiteY21" fmla="*/ 111833 h 2568872"/>
              <a:gd name="connsiteX22" fmla="*/ 394705 w 904533"/>
              <a:gd name="connsiteY22" fmla="*/ 124990 h 2568872"/>
              <a:gd name="connsiteX23" fmla="*/ 437465 w 904533"/>
              <a:gd name="connsiteY23" fmla="*/ 203931 h 2568872"/>
              <a:gd name="connsiteX24" fmla="*/ 457200 w 904533"/>
              <a:gd name="connsiteY24" fmla="*/ 417730 h 2568872"/>
              <a:gd name="connsiteX25" fmla="*/ 467068 w 904533"/>
              <a:gd name="connsiteY25" fmla="*/ 516406 h 2568872"/>
              <a:gd name="connsiteX26" fmla="*/ 483514 w 904533"/>
              <a:gd name="connsiteY26" fmla="*/ 677577 h 2568872"/>
              <a:gd name="connsiteX27" fmla="*/ 499960 w 904533"/>
              <a:gd name="connsiteY27" fmla="*/ 819013 h 2568872"/>
              <a:gd name="connsiteX28" fmla="*/ 539431 w 904533"/>
              <a:gd name="connsiteY28" fmla="*/ 1039390 h 2568872"/>
              <a:gd name="connsiteX29" fmla="*/ 605215 w 904533"/>
              <a:gd name="connsiteY29" fmla="*/ 1355154 h 2568872"/>
              <a:gd name="connsiteX30" fmla="*/ 670999 w 904533"/>
              <a:gd name="connsiteY30" fmla="*/ 1624869 h 2568872"/>
              <a:gd name="connsiteX31" fmla="*/ 766386 w 904533"/>
              <a:gd name="connsiteY31" fmla="*/ 1999839 h 2568872"/>
              <a:gd name="connsiteX32" fmla="*/ 904533 w 904533"/>
              <a:gd name="connsiteY32" fmla="*/ 2512956 h 2568872"/>
              <a:gd name="connsiteX33" fmla="*/ 763097 w 904533"/>
              <a:gd name="connsiteY33" fmla="*/ 2568872 h 2568872"/>
              <a:gd name="connsiteX34" fmla="*/ 710469 w 904533"/>
              <a:gd name="connsiteY34" fmla="*/ 2381387 h 2568872"/>
              <a:gd name="connsiteX35" fmla="*/ 634818 w 904533"/>
              <a:gd name="connsiteY35" fmla="*/ 2134697 h 2568872"/>
              <a:gd name="connsiteX36" fmla="*/ 552587 w 904533"/>
              <a:gd name="connsiteY36" fmla="*/ 1851825 h 2568872"/>
              <a:gd name="connsiteX37" fmla="*/ 470357 w 904533"/>
              <a:gd name="connsiteY37" fmla="*/ 1578820 h 2568872"/>
              <a:gd name="connsiteX38" fmla="*/ 384838 w 904533"/>
              <a:gd name="connsiteY38" fmla="*/ 1292659 h 2568872"/>
              <a:gd name="connsiteX39" fmla="*/ 305897 w 904533"/>
              <a:gd name="connsiteY39" fmla="*/ 1029522 h 2568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904533" h="2568872">
                <a:moveTo>
                  <a:pt x="305897" y="1029522"/>
                </a:moveTo>
                <a:lnTo>
                  <a:pt x="207221" y="700602"/>
                </a:lnTo>
                <a:lnTo>
                  <a:pt x="151304" y="513117"/>
                </a:lnTo>
                <a:lnTo>
                  <a:pt x="111833" y="374970"/>
                </a:lnTo>
                <a:lnTo>
                  <a:pt x="101966" y="338789"/>
                </a:lnTo>
                <a:lnTo>
                  <a:pt x="95387" y="332210"/>
                </a:lnTo>
                <a:lnTo>
                  <a:pt x="55917" y="319053"/>
                </a:lnTo>
                <a:lnTo>
                  <a:pt x="29603" y="305897"/>
                </a:lnTo>
                <a:lnTo>
                  <a:pt x="6579" y="286161"/>
                </a:lnTo>
                <a:lnTo>
                  <a:pt x="0" y="269715"/>
                </a:lnTo>
                <a:lnTo>
                  <a:pt x="0" y="253269"/>
                </a:lnTo>
                <a:lnTo>
                  <a:pt x="9868" y="230245"/>
                </a:lnTo>
                <a:lnTo>
                  <a:pt x="36182" y="197353"/>
                </a:lnTo>
                <a:lnTo>
                  <a:pt x="98677" y="141436"/>
                </a:lnTo>
                <a:lnTo>
                  <a:pt x="161172" y="95387"/>
                </a:lnTo>
                <a:lnTo>
                  <a:pt x="217088" y="59206"/>
                </a:lnTo>
                <a:lnTo>
                  <a:pt x="286162" y="23025"/>
                </a:lnTo>
                <a:lnTo>
                  <a:pt x="328921" y="3289"/>
                </a:lnTo>
                <a:lnTo>
                  <a:pt x="345367" y="0"/>
                </a:lnTo>
                <a:lnTo>
                  <a:pt x="351946" y="19735"/>
                </a:lnTo>
                <a:lnTo>
                  <a:pt x="371681" y="75652"/>
                </a:lnTo>
                <a:lnTo>
                  <a:pt x="388127" y="111833"/>
                </a:lnTo>
                <a:lnTo>
                  <a:pt x="394705" y="124990"/>
                </a:lnTo>
                <a:lnTo>
                  <a:pt x="437465" y="203931"/>
                </a:lnTo>
                <a:lnTo>
                  <a:pt x="457200" y="417730"/>
                </a:lnTo>
                <a:lnTo>
                  <a:pt x="467068" y="516406"/>
                </a:lnTo>
                <a:lnTo>
                  <a:pt x="483514" y="677577"/>
                </a:lnTo>
                <a:lnTo>
                  <a:pt x="499960" y="819013"/>
                </a:lnTo>
                <a:lnTo>
                  <a:pt x="539431" y="1039390"/>
                </a:lnTo>
                <a:lnTo>
                  <a:pt x="605215" y="1355154"/>
                </a:lnTo>
                <a:lnTo>
                  <a:pt x="670999" y="1624869"/>
                </a:lnTo>
                <a:lnTo>
                  <a:pt x="766386" y="1999839"/>
                </a:lnTo>
                <a:lnTo>
                  <a:pt x="904533" y="2512956"/>
                </a:lnTo>
                <a:lnTo>
                  <a:pt x="763097" y="2568872"/>
                </a:lnTo>
                <a:lnTo>
                  <a:pt x="710469" y="2381387"/>
                </a:lnTo>
                <a:lnTo>
                  <a:pt x="634818" y="2134697"/>
                </a:lnTo>
                <a:lnTo>
                  <a:pt x="552587" y="1851825"/>
                </a:lnTo>
                <a:lnTo>
                  <a:pt x="470357" y="1578820"/>
                </a:lnTo>
                <a:lnTo>
                  <a:pt x="384838" y="1292659"/>
                </a:lnTo>
                <a:lnTo>
                  <a:pt x="305897" y="102952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3" name="フリーフォーム 122">
            <a:extLst>
              <a:ext uri="{FF2B5EF4-FFF2-40B4-BE49-F238E27FC236}">
                <a16:creationId xmlns:a16="http://schemas.microsoft.com/office/drawing/2014/main" id="{7142839D-8693-4878-B347-15B76729CE52}"/>
              </a:ext>
            </a:extLst>
          </p:cNvPr>
          <p:cNvSpPr/>
          <p:nvPr/>
        </p:nvSpPr>
        <p:spPr>
          <a:xfrm rot="16200000">
            <a:off x="6771482" y="3944144"/>
            <a:ext cx="2024062" cy="1123950"/>
          </a:xfrm>
          <a:custGeom>
            <a:avLst/>
            <a:gdLst>
              <a:gd name="connsiteX0" fmla="*/ 1107282 w 2024063"/>
              <a:gd name="connsiteY0" fmla="*/ 476250 h 1123950"/>
              <a:gd name="connsiteX1" fmla="*/ 923925 w 2024063"/>
              <a:gd name="connsiteY1" fmla="*/ 566738 h 1123950"/>
              <a:gd name="connsiteX2" fmla="*/ 869157 w 2024063"/>
              <a:gd name="connsiteY2" fmla="*/ 595313 h 1123950"/>
              <a:gd name="connsiteX3" fmla="*/ 747713 w 2024063"/>
              <a:gd name="connsiteY3" fmla="*/ 657225 h 1123950"/>
              <a:gd name="connsiteX4" fmla="*/ 607219 w 2024063"/>
              <a:gd name="connsiteY4" fmla="*/ 702469 h 1123950"/>
              <a:gd name="connsiteX5" fmla="*/ 488157 w 2024063"/>
              <a:gd name="connsiteY5" fmla="*/ 745332 h 1123950"/>
              <a:gd name="connsiteX6" fmla="*/ 383382 w 2024063"/>
              <a:gd name="connsiteY6" fmla="*/ 785813 h 1123950"/>
              <a:gd name="connsiteX7" fmla="*/ 290513 w 2024063"/>
              <a:gd name="connsiteY7" fmla="*/ 821532 h 1123950"/>
              <a:gd name="connsiteX8" fmla="*/ 190500 w 2024063"/>
              <a:gd name="connsiteY8" fmla="*/ 862013 h 1123950"/>
              <a:gd name="connsiteX9" fmla="*/ 97632 w 2024063"/>
              <a:gd name="connsiteY9" fmla="*/ 902494 h 1123950"/>
              <a:gd name="connsiteX10" fmla="*/ 47625 w 2024063"/>
              <a:gd name="connsiteY10" fmla="*/ 928688 h 1123950"/>
              <a:gd name="connsiteX11" fmla="*/ 30957 w 2024063"/>
              <a:gd name="connsiteY11" fmla="*/ 947738 h 1123950"/>
              <a:gd name="connsiteX12" fmla="*/ 11907 w 2024063"/>
              <a:gd name="connsiteY12" fmla="*/ 976313 h 1123950"/>
              <a:gd name="connsiteX13" fmla="*/ 2382 w 2024063"/>
              <a:gd name="connsiteY13" fmla="*/ 997744 h 1123950"/>
              <a:gd name="connsiteX14" fmla="*/ 0 w 2024063"/>
              <a:gd name="connsiteY14" fmla="*/ 1014413 h 1123950"/>
              <a:gd name="connsiteX15" fmla="*/ 0 w 2024063"/>
              <a:gd name="connsiteY15" fmla="*/ 1040607 h 1123950"/>
              <a:gd name="connsiteX16" fmla="*/ 9525 w 2024063"/>
              <a:gd name="connsiteY16" fmla="*/ 1064419 h 1123950"/>
              <a:gd name="connsiteX17" fmla="*/ 26194 w 2024063"/>
              <a:gd name="connsiteY17" fmla="*/ 1081088 h 1123950"/>
              <a:gd name="connsiteX18" fmla="*/ 42863 w 2024063"/>
              <a:gd name="connsiteY18" fmla="*/ 1092994 h 1123950"/>
              <a:gd name="connsiteX19" fmla="*/ 66675 w 2024063"/>
              <a:gd name="connsiteY19" fmla="*/ 1109663 h 1123950"/>
              <a:gd name="connsiteX20" fmla="*/ 88107 w 2024063"/>
              <a:gd name="connsiteY20" fmla="*/ 1119188 h 1123950"/>
              <a:gd name="connsiteX21" fmla="*/ 121444 w 2024063"/>
              <a:gd name="connsiteY21" fmla="*/ 1123950 h 1123950"/>
              <a:gd name="connsiteX22" fmla="*/ 195263 w 2024063"/>
              <a:gd name="connsiteY22" fmla="*/ 1123950 h 1123950"/>
              <a:gd name="connsiteX23" fmla="*/ 273844 w 2024063"/>
              <a:gd name="connsiteY23" fmla="*/ 1119188 h 1123950"/>
              <a:gd name="connsiteX24" fmla="*/ 388144 w 2024063"/>
              <a:gd name="connsiteY24" fmla="*/ 1100138 h 1123950"/>
              <a:gd name="connsiteX25" fmla="*/ 504825 w 2024063"/>
              <a:gd name="connsiteY25" fmla="*/ 1073944 h 1123950"/>
              <a:gd name="connsiteX26" fmla="*/ 640557 w 2024063"/>
              <a:gd name="connsiteY26" fmla="*/ 1031082 h 1123950"/>
              <a:gd name="connsiteX27" fmla="*/ 731044 w 2024063"/>
              <a:gd name="connsiteY27" fmla="*/ 1000125 h 1123950"/>
              <a:gd name="connsiteX28" fmla="*/ 835819 w 2024063"/>
              <a:gd name="connsiteY28" fmla="*/ 959644 h 1123950"/>
              <a:gd name="connsiteX29" fmla="*/ 969169 w 2024063"/>
              <a:gd name="connsiteY29" fmla="*/ 900113 h 1123950"/>
              <a:gd name="connsiteX30" fmla="*/ 1026319 w 2024063"/>
              <a:gd name="connsiteY30" fmla="*/ 873919 h 1123950"/>
              <a:gd name="connsiteX31" fmla="*/ 1107282 w 2024063"/>
              <a:gd name="connsiteY31" fmla="*/ 816769 h 1123950"/>
              <a:gd name="connsiteX32" fmla="*/ 1231107 w 2024063"/>
              <a:gd name="connsiteY32" fmla="*/ 726282 h 1123950"/>
              <a:gd name="connsiteX33" fmla="*/ 1378744 w 2024063"/>
              <a:gd name="connsiteY33" fmla="*/ 614363 h 1123950"/>
              <a:gd name="connsiteX34" fmla="*/ 1550194 w 2024063"/>
              <a:gd name="connsiteY34" fmla="*/ 471488 h 1123950"/>
              <a:gd name="connsiteX35" fmla="*/ 1654969 w 2024063"/>
              <a:gd name="connsiteY35" fmla="*/ 381000 h 1123950"/>
              <a:gd name="connsiteX36" fmla="*/ 1745457 w 2024063"/>
              <a:gd name="connsiteY36" fmla="*/ 302419 h 1123950"/>
              <a:gd name="connsiteX37" fmla="*/ 1852613 w 2024063"/>
              <a:gd name="connsiteY37" fmla="*/ 207169 h 1123950"/>
              <a:gd name="connsiteX38" fmla="*/ 1938338 w 2024063"/>
              <a:gd name="connsiteY38" fmla="*/ 128588 h 1123950"/>
              <a:gd name="connsiteX39" fmla="*/ 1993107 w 2024063"/>
              <a:gd name="connsiteY39" fmla="*/ 80963 h 1123950"/>
              <a:gd name="connsiteX40" fmla="*/ 2009775 w 2024063"/>
              <a:gd name="connsiteY40" fmla="*/ 54769 h 1123950"/>
              <a:gd name="connsiteX41" fmla="*/ 2019300 w 2024063"/>
              <a:gd name="connsiteY41" fmla="*/ 33338 h 1123950"/>
              <a:gd name="connsiteX42" fmla="*/ 2024063 w 2024063"/>
              <a:gd name="connsiteY42" fmla="*/ 19050 h 1123950"/>
              <a:gd name="connsiteX43" fmla="*/ 2024063 w 2024063"/>
              <a:gd name="connsiteY43" fmla="*/ 9525 h 1123950"/>
              <a:gd name="connsiteX44" fmla="*/ 2021682 w 2024063"/>
              <a:gd name="connsiteY44" fmla="*/ 4763 h 1123950"/>
              <a:gd name="connsiteX45" fmla="*/ 2012157 w 2024063"/>
              <a:gd name="connsiteY45" fmla="*/ 0 h 1123950"/>
              <a:gd name="connsiteX46" fmla="*/ 1988344 w 2024063"/>
              <a:gd name="connsiteY46" fmla="*/ 2382 h 1123950"/>
              <a:gd name="connsiteX47" fmla="*/ 1928813 w 2024063"/>
              <a:gd name="connsiteY47" fmla="*/ 33338 h 1123950"/>
              <a:gd name="connsiteX48" fmla="*/ 1795463 w 2024063"/>
              <a:gd name="connsiteY48" fmla="*/ 111919 h 1123950"/>
              <a:gd name="connsiteX49" fmla="*/ 1621632 w 2024063"/>
              <a:gd name="connsiteY49" fmla="*/ 207169 h 1123950"/>
              <a:gd name="connsiteX50" fmla="*/ 1431132 w 2024063"/>
              <a:gd name="connsiteY50" fmla="*/ 311944 h 1123950"/>
              <a:gd name="connsiteX51" fmla="*/ 1257300 w 2024063"/>
              <a:gd name="connsiteY51" fmla="*/ 400050 h 1123950"/>
              <a:gd name="connsiteX52" fmla="*/ 1107282 w 2024063"/>
              <a:gd name="connsiteY52" fmla="*/ 476250 h 1123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024063" h="1123950">
                <a:moveTo>
                  <a:pt x="1107282" y="476250"/>
                </a:moveTo>
                <a:lnTo>
                  <a:pt x="923925" y="566738"/>
                </a:lnTo>
                <a:lnTo>
                  <a:pt x="869157" y="595313"/>
                </a:lnTo>
                <a:lnTo>
                  <a:pt x="747713" y="657225"/>
                </a:lnTo>
                <a:lnTo>
                  <a:pt x="607219" y="702469"/>
                </a:lnTo>
                <a:lnTo>
                  <a:pt x="488157" y="745332"/>
                </a:lnTo>
                <a:lnTo>
                  <a:pt x="383382" y="785813"/>
                </a:lnTo>
                <a:lnTo>
                  <a:pt x="290513" y="821532"/>
                </a:lnTo>
                <a:lnTo>
                  <a:pt x="190500" y="862013"/>
                </a:lnTo>
                <a:lnTo>
                  <a:pt x="97632" y="902494"/>
                </a:lnTo>
                <a:lnTo>
                  <a:pt x="47625" y="928688"/>
                </a:lnTo>
                <a:lnTo>
                  <a:pt x="30957" y="947738"/>
                </a:lnTo>
                <a:lnTo>
                  <a:pt x="11907" y="976313"/>
                </a:lnTo>
                <a:lnTo>
                  <a:pt x="2382" y="997744"/>
                </a:lnTo>
                <a:lnTo>
                  <a:pt x="0" y="1014413"/>
                </a:lnTo>
                <a:lnTo>
                  <a:pt x="0" y="1040607"/>
                </a:lnTo>
                <a:lnTo>
                  <a:pt x="9525" y="1064419"/>
                </a:lnTo>
                <a:lnTo>
                  <a:pt x="26194" y="1081088"/>
                </a:lnTo>
                <a:lnTo>
                  <a:pt x="42863" y="1092994"/>
                </a:lnTo>
                <a:lnTo>
                  <a:pt x="66675" y="1109663"/>
                </a:lnTo>
                <a:lnTo>
                  <a:pt x="88107" y="1119188"/>
                </a:lnTo>
                <a:lnTo>
                  <a:pt x="121444" y="1123950"/>
                </a:lnTo>
                <a:lnTo>
                  <a:pt x="195263" y="1123950"/>
                </a:lnTo>
                <a:lnTo>
                  <a:pt x="273844" y="1119188"/>
                </a:lnTo>
                <a:lnTo>
                  <a:pt x="388144" y="1100138"/>
                </a:lnTo>
                <a:lnTo>
                  <a:pt x="504825" y="1073944"/>
                </a:lnTo>
                <a:lnTo>
                  <a:pt x="640557" y="1031082"/>
                </a:lnTo>
                <a:lnTo>
                  <a:pt x="731044" y="1000125"/>
                </a:lnTo>
                <a:lnTo>
                  <a:pt x="835819" y="959644"/>
                </a:lnTo>
                <a:lnTo>
                  <a:pt x="969169" y="900113"/>
                </a:lnTo>
                <a:lnTo>
                  <a:pt x="1026319" y="873919"/>
                </a:lnTo>
                <a:lnTo>
                  <a:pt x="1107282" y="816769"/>
                </a:lnTo>
                <a:lnTo>
                  <a:pt x="1231107" y="726282"/>
                </a:lnTo>
                <a:lnTo>
                  <a:pt x="1378744" y="614363"/>
                </a:lnTo>
                <a:lnTo>
                  <a:pt x="1550194" y="471488"/>
                </a:lnTo>
                <a:lnTo>
                  <a:pt x="1654969" y="381000"/>
                </a:lnTo>
                <a:lnTo>
                  <a:pt x="1745457" y="302419"/>
                </a:lnTo>
                <a:lnTo>
                  <a:pt x="1852613" y="207169"/>
                </a:lnTo>
                <a:lnTo>
                  <a:pt x="1938338" y="128588"/>
                </a:lnTo>
                <a:lnTo>
                  <a:pt x="1993107" y="80963"/>
                </a:lnTo>
                <a:lnTo>
                  <a:pt x="2009775" y="54769"/>
                </a:lnTo>
                <a:lnTo>
                  <a:pt x="2019300" y="33338"/>
                </a:lnTo>
                <a:lnTo>
                  <a:pt x="2024063" y="19050"/>
                </a:lnTo>
                <a:lnTo>
                  <a:pt x="2024063" y="9525"/>
                </a:lnTo>
                <a:lnTo>
                  <a:pt x="2021682" y="4763"/>
                </a:lnTo>
                <a:lnTo>
                  <a:pt x="2012157" y="0"/>
                </a:lnTo>
                <a:lnTo>
                  <a:pt x="1988344" y="2382"/>
                </a:lnTo>
                <a:lnTo>
                  <a:pt x="1928813" y="33338"/>
                </a:lnTo>
                <a:lnTo>
                  <a:pt x="1795463" y="111919"/>
                </a:lnTo>
                <a:lnTo>
                  <a:pt x="1621632" y="207169"/>
                </a:lnTo>
                <a:lnTo>
                  <a:pt x="1431132" y="311944"/>
                </a:lnTo>
                <a:lnTo>
                  <a:pt x="1257300" y="400050"/>
                </a:lnTo>
                <a:lnTo>
                  <a:pt x="1107282" y="4762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7" name="グループ化 6">
            <a:extLst>
              <a:ext uri="{FF2B5EF4-FFF2-40B4-BE49-F238E27FC236}">
                <a16:creationId xmlns:a16="http://schemas.microsoft.com/office/drawing/2014/main" id="{58C1931E-9EA1-4652-B68A-F65083AE19D0}"/>
              </a:ext>
            </a:extLst>
          </p:cNvPr>
          <p:cNvGrpSpPr/>
          <p:nvPr/>
        </p:nvGrpSpPr>
        <p:grpSpPr>
          <a:xfrm>
            <a:off x="3744915" y="1652588"/>
            <a:ext cx="4600573" cy="4346574"/>
            <a:chOff x="3744915" y="1652588"/>
            <a:chExt cx="4600573" cy="4346574"/>
          </a:xfrm>
        </p:grpSpPr>
        <p:sp>
          <p:nvSpPr>
            <p:cNvPr id="8" name="フリーフォーム 118">
              <a:extLst>
                <a:ext uri="{FF2B5EF4-FFF2-40B4-BE49-F238E27FC236}">
                  <a16:creationId xmlns:a16="http://schemas.microsoft.com/office/drawing/2014/main" id="{98708BFB-19A5-49CA-9905-EF8AE488EF77}"/>
                </a:ext>
              </a:extLst>
            </p:cNvPr>
            <p:cNvSpPr/>
            <p:nvPr/>
          </p:nvSpPr>
          <p:spPr>
            <a:xfrm rot="16200000">
              <a:off x="3202784" y="2194719"/>
              <a:ext cx="2662237" cy="1577975"/>
            </a:xfrm>
            <a:custGeom>
              <a:avLst/>
              <a:gdLst>
                <a:gd name="connsiteX0" fmla="*/ 1178718 w 2662237"/>
                <a:gd name="connsiteY0" fmla="*/ 709613 h 1578769"/>
                <a:gd name="connsiteX1" fmla="*/ 1050131 w 2662237"/>
                <a:gd name="connsiteY1" fmla="*/ 638175 h 1578769"/>
                <a:gd name="connsiteX2" fmla="*/ 940593 w 2662237"/>
                <a:gd name="connsiteY2" fmla="*/ 578644 h 1578769"/>
                <a:gd name="connsiteX3" fmla="*/ 857250 w 2662237"/>
                <a:gd name="connsiteY3" fmla="*/ 528638 h 1578769"/>
                <a:gd name="connsiteX4" fmla="*/ 762000 w 2662237"/>
                <a:gd name="connsiteY4" fmla="*/ 471488 h 1578769"/>
                <a:gd name="connsiteX5" fmla="*/ 678656 w 2662237"/>
                <a:gd name="connsiteY5" fmla="*/ 419100 h 1578769"/>
                <a:gd name="connsiteX6" fmla="*/ 588168 w 2662237"/>
                <a:gd name="connsiteY6" fmla="*/ 361950 h 1578769"/>
                <a:gd name="connsiteX7" fmla="*/ 485775 w 2662237"/>
                <a:gd name="connsiteY7" fmla="*/ 295275 h 1578769"/>
                <a:gd name="connsiteX8" fmla="*/ 364331 w 2662237"/>
                <a:gd name="connsiteY8" fmla="*/ 214313 h 1578769"/>
                <a:gd name="connsiteX9" fmla="*/ 285750 w 2662237"/>
                <a:gd name="connsiteY9" fmla="*/ 161925 h 1578769"/>
                <a:gd name="connsiteX10" fmla="*/ 173831 w 2662237"/>
                <a:gd name="connsiteY10" fmla="*/ 83344 h 1578769"/>
                <a:gd name="connsiteX11" fmla="*/ 102393 w 2662237"/>
                <a:gd name="connsiteY11" fmla="*/ 33338 h 1578769"/>
                <a:gd name="connsiteX12" fmla="*/ 71437 w 2662237"/>
                <a:gd name="connsiteY12" fmla="*/ 9525 h 1578769"/>
                <a:gd name="connsiteX13" fmla="*/ 50006 w 2662237"/>
                <a:gd name="connsiteY13" fmla="*/ 0 h 1578769"/>
                <a:gd name="connsiteX14" fmla="*/ 35718 w 2662237"/>
                <a:gd name="connsiteY14" fmla="*/ 0 h 1578769"/>
                <a:gd name="connsiteX15" fmla="*/ 19050 w 2662237"/>
                <a:gd name="connsiteY15" fmla="*/ 0 h 1578769"/>
                <a:gd name="connsiteX16" fmla="*/ 7143 w 2662237"/>
                <a:gd name="connsiteY16" fmla="*/ 2382 h 1578769"/>
                <a:gd name="connsiteX17" fmla="*/ 0 w 2662237"/>
                <a:gd name="connsiteY17" fmla="*/ 11907 h 1578769"/>
                <a:gd name="connsiteX18" fmla="*/ 2381 w 2662237"/>
                <a:gd name="connsiteY18" fmla="*/ 38100 h 1578769"/>
                <a:gd name="connsiteX19" fmla="*/ 11906 w 2662237"/>
                <a:gd name="connsiteY19" fmla="*/ 61913 h 1578769"/>
                <a:gd name="connsiteX20" fmla="*/ 35718 w 2662237"/>
                <a:gd name="connsiteY20" fmla="*/ 88107 h 1578769"/>
                <a:gd name="connsiteX21" fmla="*/ 88106 w 2662237"/>
                <a:gd name="connsiteY21" fmla="*/ 142875 h 1578769"/>
                <a:gd name="connsiteX22" fmla="*/ 185737 w 2662237"/>
                <a:gd name="connsiteY22" fmla="*/ 235744 h 1578769"/>
                <a:gd name="connsiteX23" fmla="*/ 319087 w 2662237"/>
                <a:gd name="connsiteY23" fmla="*/ 350044 h 1578769"/>
                <a:gd name="connsiteX24" fmla="*/ 419100 w 2662237"/>
                <a:gd name="connsiteY24" fmla="*/ 431007 h 1578769"/>
                <a:gd name="connsiteX25" fmla="*/ 528637 w 2662237"/>
                <a:gd name="connsiteY25" fmla="*/ 514350 h 1578769"/>
                <a:gd name="connsiteX26" fmla="*/ 685800 w 2662237"/>
                <a:gd name="connsiteY26" fmla="*/ 626269 h 1578769"/>
                <a:gd name="connsiteX27" fmla="*/ 842962 w 2662237"/>
                <a:gd name="connsiteY27" fmla="*/ 728663 h 1578769"/>
                <a:gd name="connsiteX28" fmla="*/ 978693 w 2662237"/>
                <a:gd name="connsiteY28" fmla="*/ 816769 h 1578769"/>
                <a:gd name="connsiteX29" fmla="*/ 1123950 w 2662237"/>
                <a:gd name="connsiteY29" fmla="*/ 897732 h 1578769"/>
                <a:gd name="connsiteX30" fmla="*/ 1333500 w 2662237"/>
                <a:gd name="connsiteY30" fmla="*/ 1050132 h 1578769"/>
                <a:gd name="connsiteX31" fmla="*/ 1478756 w 2662237"/>
                <a:gd name="connsiteY31" fmla="*/ 1119188 h 1578769"/>
                <a:gd name="connsiteX32" fmla="*/ 1647825 w 2662237"/>
                <a:gd name="connsiteY32" fmla="*/ 1193007 h 1578769"/>
                <a:gd name="connsiteX33" fmla="*/ 1752600 w 2662237"/>
                <a:gd name="connsiteY33" fmla="*/ 1235869 h 1578769"/>
                <a:gd name="connsiteX34" fmla="*/ 1857375 w 2662237"/>
                <a:gd name="connsiteY34" fmla="*/ 1278732 h 1578769"/>
                <a:gd name="connsiteX35" fmla="*/ 1933575 w 2662237"/>
                <a:gd name="connsiteY35" fmla="*/ 1309688 h 1578769"/>
                <a:gd name="connsiteX36" fmla="*/ 2005012 w 2662237"/>
                <a:gd name="connsiteY36" fmla="*/ 1335882 h 1578769"/>
                <a:gd name="connsiteX37" fmla="*/ 2088356 w 2662237"/>
                <a:gd name="connsiteY37" fmla="*/ 1376363 h 1578769"/>
                <a:gd name="connsiteX38" fmla="*/ 2174081 w 2662237"/>
                <a:gd name="connsiteY38" fmla="*/ 1421607 h 1578769"/>
                <a:gd name="connsiteX39" fmla="*/ 2231231 w 2662237"/>
                <a:gd name="connsiteY39" fmla="*/ 1459707 h 1578769"/>
                <a:gd name="connsiteX40" fmla="*/ 2257425 w 2662237"/>
                <a:gd name="connsiteY40" fmla="*/ 1478757 h 1578769"/>
                <a:gd name="connsiteX41" fmla="*/ 2266950 w 2662237"/>
                <a:gd name="connsiteY41" fmla="*/ 1490663 h 1578769"/>
                <a:gd name="connsiteX42" fmla="*/ 2274093 w 2662237"/>
                <a:gd name="connsiteY42" fmla="*/ 1516857 h 1578769"/>
                <a:gd name="connsiteX43" fmla="*/ 2281237 w 2662237"/>
                <a:gd name="connsiteY43" fmla="*/ 1540669 h 1578769"/>
                <a:gd name="connsiteX44" fmla="*/ 2293143 w 2662237"/>
                <a:gd name="connsiteY44" fmla="*/ 1559719 h 1578769"/>
                <a:gd name="connsiteX45" fmla="*/ 2305050 w 2662237"/>
                <a:gd name="connsiteY45" fmla="*/ 1571625 h 1578769"/>
                <a:gd name="connsiteX46" fmla="*/ 2324100 w 2662237"/>
                <a:gd name="connsiteY46" fmla="*/ 1578769 h 1578769"/>
                <a:gd name="connsiteX47" fmla="*/ 2347912 w 2662237"/>
                <a:gd name="connsiteY47" fmla="*/ 1576388 h 1578769"/>
                <a:gd name="connsiteX48" fmla="*/ 2383631 w 2662237"/>
                <a:gd name="connsiteY48" fmla="*/ 1557338 h 1578769"/>
                <a:gd name="connsiteX49" fmla="*/ 2424112 w 2662237"/>
                <a:gd name="connsiteY49" fmla="*/ 1526382 h 1578769"/>
                <a:gd name="connsiteX50" fmla="*/ 2471737 w 2662237"/>
                <a:gd name="connsiteY50" fmla="*/ 1481138 h 1578769"/>
                <a:gd name="connsiteX51" fmla="*/ 2497931 w 2662237"/>
                <a:gd name="connsiteY51" fmla="*/ 1438275 h 1578769"/>
                <a:gd name="connsiteX52" fmla="*/ 2526506 w 2662237"/>
                <a:gd name="connsiteY52" fmla="*/ 1390650 h 1578769"/>
                <a:gd name="connsiteX53" fmla="*/ 2576512 w 2662237"/>
                <a:gd name="connsiteY53" fmla="*/ 1304925 h 1578769"/>
                <a:gd name="connsiteX54" fmla="*/ 2609850 w 2662237"/>
                <a:gd name="connsiteY54" fmla="*/ 1228725 h 1578769"/>
                <a:gd name="connsiteX55" fmla="*/ 2633662 w 2662237"/>
                <a:gd name="connsiteY55" fmla="*/ 1164432 h 1578769"/>
                <a:gd name="connsiteX56" fmla="*/ 2652712 w 2662237"/>
                <a:gd name="connsiteY56" fmla="*/ 1102519 h 1578769"/>
                <a:gd name="connsiteX57" fmla="*/ 2662237 w 2662237"/>
                <a:gd name="connsiteY57" fmla="*/ 1076325 h 1578769"/>
                <a:gd name="connsiteX58" fmla="*/ 2662237 w 2662237"/>
                <a:gd name="connsiteY58" fmla="*/ 1064419 h 1578769"/>
                <a:gd name="connsiteX59" fmla="*/ 2657475 w 2662237"/>
                <a:gd name="connsiteY59" fmla="*/ 1057275 h 1578769"/>
                <a:gd name="connsiteX60" fmla="*/ 2643187 w 2662237"/>
                <a:gd name="connsiteY60" fmla="*/ 1057275 h 1578769"/>
                <a:gd name="connsiteX61" fmla="*/ 2621756 w 2662237"/>
                <a:gd name="connsiteY61" fmla="*/ 1062038 h 1578769"/>
                <a:gd name="connsiteX62" fmla="*/ 2602706 w 2662237"/>
                <a:gd name="connsiteY62" fmla="*/ 1071563 h 1578769"/>
                <a:gd name="connsiteX63" fmla="*/ 2571750 w 2662237"/>
                <a:gd name="connsiteY63" fmla="*/ 1100138 h 1578769"/>
                <a:gd name="connsiteX64" fmla="*/ 2521743 w 2662237"/>
                <a:gd name="connsiteY64" fmla="*/ 1145382 h 1578769"/>
                <a:gd name="connsiteX65" fmla="*/ 2476500 w 2662237"/>
                <a:gd name="connsiteY65" fmla="*/ 1178719 h 1578769"/>
                <a:gd name="connsiteX66" fmla="*/ 2450306 w 2662237"/>
                <a:gd name="connsiteY66" fmla="*/ 1185863 h 1578769"/>
                <a:gd name="connsiteX67" fmla="*/ 2383631 w 2662237"/>
                <a:gd name="connsiteY67" fmla="*/ 1178719 h 1578769"/>
                <a:gd name="connsiteX68" fmla="*/ 2278856 w 2662237"/>
                <a:gd name="connsiteY68" fmla="*/ 1159669 h 1578769"/>
                <a:gd name="connsiteX69" fmla="*/ 2178843 w 2662237"/>
                <a:gd name="connsiteY69" fmla="*/ 1131094 h 1578769"/>
                <a:gd name="connsiteX70" fmla="*/ 2069306 w 2662237"/>
                <a:gd name="connsiteY70" fmla="*/ 1097757 h 1578769"/>
                <a:gd name="connsiteX71" fmla="*/ 1931193 w 2662237"/>
                <a:gd name="connsiteY71" fmla="*/ 1047750 h 1578769"/>
                <a:gd name="connsiteX72" fmla="*/ 1757362 w 2662237"/>
                <a:gd name="connsiteY72" fmla="*/ 978694 h 1578769"/>
                <a:gd name="connsiteX73" fmla="*/ 1593056 w 2662237"/>
                <a:gd name="connsiteY73" fmla="*/ 909638 h 1578769"/>
                <a:gd name="connsiteX74" fmla="*/ 1388268 w 2662237"/>
                <a:gd name="connsiteY74" fmla="*/ 816769 h 1578769"/>
                <a:gd name="connsiteX75" fmla="*/ 1178718 w 2662237"/>
                <a:gd name="connsiteY75" fmla="*/ 709613 h 1578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662237" h="1578769">
                  <a:moveTo>
                    <a:pt x="1178718" y="709613"/>
                  </a:moveTo>
                  <a:lnTo>
                    <a:pt x="1050131" y="638175"/>
                  </a:lnTo>
                  <a:lnTo>
                    <a:pt x="940593" y="578644"/>
                  </a:lnTo>
                  <a:lnTo>
                    <a:pt x="857250" y="528638"/>
                  </a:lnTo>
                  <a:lnTo>
                    <a:pt x="762000" y="471488"/>
                  </a:lnTo>
                  <a:lnTo>
                    <a:pt x="678656" y="419100"/>
                  </a:lnTo>
                  <a:lnTo>
                    <a:pt x="588168" y="361950"/>
                  </a:lnTo>
                  <a:lnTo>
                    <a:pt x="485775" y="295275"/>
                  </a:lnTo>
                  <a:lnTo>
                    <a:pt x="364331" y="214313"/>
                  </a:lnTo>
                  <a:lnTo>
                    <a:pt x="285750" y="161925"/>
                  </a:lnTo>
                  <a:lnTo>
                    <a:pt x="173831" y="83344"/>
                  </a:lnTo>
                  <a:lnTo>
                    <a:pt x="102393" y="33338"/>
                  </a:lnTo>
                  <a:lnTo>
                    <a:pt x="71437" y="9525"/>
                  </a:lnTo>
                  <a:lnTo>
                    <a:pt x="50006" y="0"/>
                  </a:lnTo>
                  <a:lnTo>
                    <a:pt x="35718" y="0"/>
                  </a:lnTo>
                  <a:lnTo>
                    <a:pt x="19050" y="0"/>
                  </a:lnTo>
                  <a:lnTo>
                    <a:pt x="7143" y="2382"/>
                  </a:lnTo>
                  <a:lnTo>
                    <a:pt x="0" y="11907"/>
                  </a:lnTo>
                  <a:lnTo>
                    <a:pt x="2381" y="38100"/>
                  </a:lnTo>
                  <a:lnTo>
                    <a:pt x="11906" y="61913"/>
                  </a:lnTo>
                  <a:lnTo>
                    <a:pt x="35718" y="88107"/>
                  </a:lnTo>
                  <a:lnTo>
                    <a:pt x="88106" y="142875"/>
                  </a:lnTo>
                  <a:lnTo>
                    <a:pt x="185737" y="235744"/>
                  </a:lnTo>
                  <a:lnTo>
                    <a:pt x="319087" y="350044"/>
                  </a:lnTo>
                  <a:lnTo>
                    <a:pt x="419100" y="431007"/>
                  </a:lnTo>
                  <a:lnTo>
                    <a:pt x="528637" y="514350"/>
                  </a:lnTo>
                  <a:lnTo>
                    <a:pt x="685800" y="626269"/>
                  </a:lnTo>
                  <a:lnTo>
                    <a:pt x="842962" y="728663"/>
                  </a:lnTo>
                  <a:lnTo>
                    <a:pt x="978693" y="816769"/>
                  </a:lnTo>
                  <a:lnTo>
                    <a:pt x="1123950" y="897732"/>
                  </a:lnTo>
                  <a:lnTo>
                    <a:pt x="1333500" y="1050132"/>
                  </a:lnTo>
                  <a:lnTo>
                    <a:pt x="1478756" y="1119188"/>
                  </a:lnTo>
                  <a:lnTo>
                    <a:pt x="1647825" y="1193007"/>
                  </a:lnTo>
                  <a:lnTo>
                    <a:pt x="1752600" y="1235869"/>
                  </a:lnTo>
                  <a:lnTo>
                    <a:pt x="1857375" y="1278732"/>
                  </a:lnTo>
                  <a:lnTo>
                    <a:pt x="1933575" y="1309688"/>
                  </a:lnTo>
                  <a:lnTo>
                    <a:pt x="2005012" y="1335882"/>
                  </a:lnTo>
                  <a:lnTo>
                    <a:pt x="2088356" y="1376363"/>
                  </a:lnTo>
                  <a:lnTo>
                    <a:pt x="2174081" y="1421607"/>
                  </a:lnTo>
                  <a:lnTo>
                    <a:pt x="2231231" y="1459707"/>
                  </a:lnTo>
                  <a:lnTo>
                    <a:pt x="2257425" y="1478757"/>
                  </a:lnTo>
                  <a:lnTo>
                    <a:pt x="2266950" y="1490663"/>
                  </a:lnTo>
                  <a:lnTo>
                    <a:pt x="2274093" y="1516857"/>
                  </a:lnTo>
                  <a:lnTo>
                    <a:pt x="2281237" y="1540669"/>
                  </a:lnTo>
                  <a:lnTo>
                    <a:pt x="2293143" y="1559719"/>
                  </a:lnTo>
                  <a:lnTo>
                    <a:pt x="2305050" y="1571625"/>
                  </a:lnTo>
                  <a:lnTo>
                    <a:pt x="2324100" y="1578769"/>
                  </a:lnTo>
                  <a:lnTo>
                    <a:pt x="2347912" y="1576388"/>
                  </a:lnTo>
                  <a:lnTo>
                    <a:pt x="2383631" y="1557338"/>
                  </a:lnTo>
                  <a:lnTo>
                    <a:pt x="2424112" y="1526382"/>
                  </a:lnTo>
                  <a:lnTo>
                    <a:pt x="2471737" y="1481138"/>
                  </a:lnTo>
                  <a:lnTo>
                    <a:pt x="2497931" y="1438275"/>
                  </a:lnTo>
                  <a:lnTo>
                    <a:pt x="2526506" y="1390650"/>
                  </a:lnTo>
                  <a:lnTo>
                    <a:pt x="2576512" y="1304925"/>
                  </a:lnTo>
                  <a:lnTo>
                    <a:pt x="2609850" y="1228725"/>
                  </a:lnTo>
                  <a:lnTo>
                    <a:pt x="2633662" y="1164432"/>
                  </a:lnTo>
                  <a:lnTo>
                    <a:pt x="2652712" y="1102519"/>
                  </a:lnTo>
                  <a:lnTo>
                    <a:pt x="2662237" y="1076325"/>
                  </a:lnTo>
                  <a:lnTo>
                    <a:pt x="2662237" y="1064419"/>
                  </a:lnTo>
                  <a:lnTo>
                    <a:pt x="2657475" y="1057275"/>
                  </a:lnTo>
                  <a:lnTo>
                    <a:pt x="2643187" y="1057275"/>
                  </a:lnTo>
                  <a:lnTo>
                    <a:pt x="2621756" y="1062038"/>
                  </a:lnTo>
                  <a:lnTo>
                    <a:pt x="2602706" y="1071563"/>
                  </a:lnTo>
                  <a:lnTo>
                    <a:pt x="2571750" y="1100138"/>
                  </a:lnTo>
                  <a:lnTo>
                    <a:pt x="2521743" y="1145382"/>
                  </a:lnTo>
                  <a:lnTo>
                    <a:pt x="2476500" y="1178719"/>
                  </a:lnTo>
                  <a:lnTo>
                    <a:pt x="2450306" y="1185863"/>
                  </a:lnTo>
                  <a:lnTo>
                    <a:pt x="2383631" y="1178719"/>
                  </a:lnTo>
                  <a:lnTo>
                    <a:pt x="2278856" y="1159669"/>
                  </a:lnTo>
                  <a:lnTo>
                    <a:pt x="2178843" y="1131094"/>
                  </a:lnTo>
                  <a:lnTo>
                    <a:pt x="2069306" y="1097757"/>
                  </a:lnTo>
                  <a:lnTo>
                    <a:pt x="1931193" y="1047750"/>
                  </a:lnTo>
                  <a:lnTo>
                    <a:pt x="1757362" y="978694"/>
                  </a:lnTo>
                  <a:lnTo>
                    <a:pt x="1593056" y="909638"/>
                  </a:lnTo>
                  <a:lnTo>
                    <a:pt x="1388268" y="816769"/>
                  </a:lnTo>
                  <a:lnTo>
                    <a:pt x="1178718" y="70961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20">
              <a:extLst>
                <a:ext uri="{FF2B5EF4-FFF2-40B4-BE49-F238E27FC236}">
                  <a16:creationId xmlns:a16="http://schemas.microsoft.com/office/drawing/2014/main" id="{E59B8651-948F-4860-8653-08F05AB96E0A}"/>
                </a:ext>
              </a:extLst>
            </p:cNvPr>
            <p:cNvSpPr/>
            <p:nvPr/>
          </p:nvSpPr>
          <p:spPr>
            <a:xfrm rot="16200000">
              <a:off x="4612483" y="2786856"/>
              <a:ext cx="3252788" cy="1482725"/>
            </a:xfrm>
            <a:custGeom>
              <a:avLst/>
              <a:gdLst>
                <a:gd name="connsiteX0" fmla="*/ 1215228 w 3252524"/>
                <a:gd name="connsiteY0" fmla="*/ 586765 h 1483294"/>
                <a:gd name="connsiteX1" fmla="*/ 1465423 w 3252524"/>
                <a:gd name="connsiteY1" fmla="*/ 673141 h 1483294"/>
                <a:gd name="connsiteX2" fmla="*/ 1647111 w 3252524"/>
                <a:gd name="connsiteY2" fmla="*/ 732711 h 1483294"/>
                <a:gd name="connsiteX3" fmla="*/ 1807950 w 3252524"/>
                <a:gd name="connsiteY3" fmla="*/ 786324 h 1483294"/>
                <a:gd name="connsiteX4" fmla="*/ 2001553 w 3252524"/>
                <a:gd name="connsiteY4" fmla="*/ 848873 h 1483294"/>
                <a:gd name="connsiteX5" fmla="*/ 2204091 w 3252524"/>
                <a:gd name="connsiteY5" fmla="*/ 905465 h 1483294"/>
                <a:gd name="connsiteX6" fmla="*/ 2442371 w 3252524"/>
                <a:gd name="connsiteY6" fmla="*/ 965035 h 1483294"/>
                <a:gd name="connsiteX7" fmla="*/ 2567468 w 3252524"/>
                <a:gd name="connsiteY7" fmla="*/ 997798 h 1483294"/>
                <a:gd name="connsiteX8" fmla="*/ 2716393 w 3252524"/>
                <a:gd name="connsiteY8" fmla="*/ 1027583 h 1483294"/>
                <a:gd name="connsiteX9" fmla="*/ 2823619 w 3252524"/>
                <a:gd name="connsiteY9" fmla="*/ 1048433 h 1483294"/>
                <a:gd name="connsiteX10" fmla="*/ 2892125 w 3252524"/>
                <a:gd name="connsiteY10" fmla="*/ 1057368 h 1483294"/>
                <a:gd name="connsiteX11" fmla="*/ 2948716 w 3252524"/>
                <a:gd name="connsiteY11" fmla="*/ 1060347 h 1483294"/>
                <a:gd name="connsiteX12" fmla="*/ 2975523 w 3252524"/>
                <a:gd name="connsiteY12" fmla="*/ 1060347 h 1483294"/>
                <a:gd name="connsiteX13" fmla="*/ 3017222 w 3252524"/>
                <a:gd name="connsiteY13" fmla="*/ 1054390 h 1483294"/>
                <a:gd name="connsiteX14" fmla="*/ 3055942 w 3252524"/>
                <a:gd name="connsiteY14" fmla="*/ 1045454 h 1483294"/>
                <a:gd name="connsiteX15" fmla="*/ 3094663 w 3252524"/>
                <a:gd name="connsiteY15" fmla="*/ 1033540 h 1483294"/>
                <a:gd name="connsiteX16" fmla="*/ 3136362 w 3252524"/>
                <a:gd name="connsiteY16" fmla="*/ 1015669 h 1483294"/>
                <a:gd name="connsiteX17" fmla="*/ 3160190 w 3252524"/>
                <a:gd name="connsiteY17" fmla="*/ 997798 h 1483294"/>
                <a:gd name="connsiteX18" fmla="*/ 3186996 w 3252524"/>
                <a:gd name="connsiteY18" fmla="*/ 970992 h 1483294"/>
                <a:gd name="connsiteX19" fmla="*/ 3195932 w 3252524"/>
                <a:gd name="connsiteY19" fmla="*/ 953121 h 1483294"/>
                <a:gd name="connsiteX20" fmla="*/ 3219760 w 3252524"/>
                <a:gd name="connsiteY20" fmla="*/ 941207 h 1483294"/>
                <a:gd name="connsiteX21" fmla="*/ 3234653 w 3252524"/>
                <a:gd name="connsiteY21" fmla="*/ 938228 h 1483294"/>
                <a:gd name="connsiteX22" fmla="*/ 3246567 w 3252524"/>
                <a:gd name="connsiteY22" fmla="*/ 941207 h 1483294"/>
                <a:gd name="connsiteX23" fmla="*/ 3252524 w 3252524"/>
                <a:gd name="connsiteY23" fmla="*/ 950142 h 1483294"/>
                <a:gd name="connsiteX24" fmla="*/ 3252524 w 3252524"/>
                <a:gd name="connsiteY24" fmla="*/ 962056 h 1483294"/>
                <a:gd name="connsiteX25" fmla="*/ 3240610 w 3252524"/>
                <a:gd name="connsiteY25" fmla="*/ 1003755 h 1483294"/>
                <a:gd name="connsiteX26" fmla="*/ 3231674 w 3252524"/>
                <a:gd name="connsiteY26" fmla="*/ 1051411 h 1483294"/>
                <a:gd name="connsiteX27" fmla="*/ 3219760 w 3252524"/>
                <a:gd name="connsiteY27" fmla="*/ 1093110 h 1483294"/>
                <a:gd name="connsiteX28" fmla="*/ 3192953 w 3252524"/>
                <a:gd name="connsiteY28" fmla="*/ 1170551 h 1483294"/>
                <a:gd name="connsiteX29" fmla="*/ 3172104 w 3252524"/>
                <a:gd name="connsiteY29" fmla="*/ 1215229 h 1483294"/>
                <a:gd name="connsiteX30" fmla="*/ 3145297 w 3252524"/>
                <a:gd name="connsiteY30" fmla="*/ 1265863 h 1483294"/>
                <a:gd name="connsiteX31" fmla="*/ 3118491 w 3252524"/>
                <a:gd name="connsiteY31" fmla="*/ 1307562 h 1483294"/>
                <a:gd name="connsiteX32" fmla="*/ 3064878 w 3252524"/>
                <a:gd name="connsiteY32" fmla="*/ 1373089 h 1483294"/>
                <a:gd name="connsiteX33" fmla="*/ 3011265 w 3252524"/>
                <a:gd name="connsiteY33" fmla="*/ 1420745 h 1483294"/>
                <a:gd name="connsiteX34" fmla="*/ 2951695 w 3252524"/>
                <a:gd name="connsiteY34" fmla="*/ 1462444 h 1483294"/>
                <a:gd name="connsiteX35" fmla="*/ 2915953 w 3252524"/>
                <a:gd name="connsiteY35" fmla="*/ 1483294 h 1483294"/>
                <a:gd name="connsiteX36" fmla="*/ 2904039 w 3252524"/>
                <a:gd name="connsiteY36" fmla="*/ 1483294 h 1483294"/>
                <a:gd name="connsiteX37" fmla="*/ 2877232 w 3252524"/>
                <a:gd name="connsiteY37" fmla="*/ 1471380 h 1483294"/>
                <a:gd name="connsiteX38" fmla="*/ 2838512 w 3252524"/>
                <a:gd name="connsiteY38" fmla="*/ 1438616 h 1483294"/>
                <a:gd name="connsiteX39" fmla="*/ 2808727 w 3252524"/>
                <a:gd name="connsiteY39" fmla="*/ 1405853 h 1483294"/>
                <a:gd name="connsiteX40" fmla="*/ 2781920 w 3252524"/>
                <a:gd name="connsiteY40" fmla="*/ 1367132 h 1483294"/>
                <a:gd name="connsiteX41" fmla="*/ 2772985 w 3252524"/>
                <a:gd name="connsiteY41" fmla="*/ 1355218 h 1483294"/>
                <a:gd name="connsiteX42" fmla="*/ 2740221 w 3252524"/>
                <a:gd name="connsiteY42" fmla="*/ 1340326 h 1483294"/>
                <a:gd name="connsiteX43" fmla="*/ 2600232 w 3252524"/>
                <a:gd name="connsiteY43" fmla="*/ 1289691 h 1483294"/>
                <a:gd name="connsiteX44" fmla="*/ 2308338 w 3252524"/>
                <a:gd name="connsiteY44" fmla="*/ 1179487 h 1483294"/>
                <a:gd name="connsiteX45" fmla="*/ 2141542 w 3252524"/>
                <a:gd name="connsiteY45" fmla="*/ 1116938 h 1483294"/>
                <a:gd name="connsiteX46" fmla="*/ 1965811 w 3252524"/>
                <a:gd name="connsiteY46" fmla="*/ 1048433 h 1483294"/>
                <a:gd name="connsiteX47" fmla="*/ 1801993 w 3252524"/>
                <a:gd name="connsiteY47" fmla="*/ 985884 h 1483294"/>
                <a:gd name="connsiteX48" fmla="*/ 1650090 w 3252524"/>
                <a:gd name="connsiteY48" fmla="*/ 929293 h 1483294"/>
                <a:gd name="connsiteX49" fmla="*/ 1516057 w 3252524"/>
                <a:gd name="connsiteY49" fmla="*/ 878658 h 1483294"/>
                <a:gd name="connsiteX50" fmla="*/ 1382024 w 3252524"/>
                <a:gd name="connsiteY50" fmla="*/ 828023 h 1483294"/>
                <a:gd name="connsiteX51" fmla="*/ 1230121 w 3252524"/>
                <a:gd name="connsiteY51" fmla="*/ 771432 h 1483294"/>
                <a:gd name="connsiteX52" fmla="*/ 1036518 w 3252524"/>
                <a:gd name="connsiteY52" fmla="*/ 699948 h 1483294"/>
                <a:gd name="connsiteX53" fmla="*/ 842916 w 3252524"/>
                <a:gd name="connsiteY53" fmla="*/ 628464 h 1483294"/>
                <a:gd name="connsiteX54" fmla="*/ 646335 w 3252524"/>
                <a:gd name="connsiteY54" fmla="*/ 551023 h 1483294"/>
                <a:gd name="connsiteX55" fmla="*/ 577829 w 3252524"/>
                <a:gd name="connsiteY55" fmla="*/ 524216 h 1483294"/>
                <a:gd name="connsiteX56" fmla="*/ 446775 w 3252524"/>
                <a:gd name="connsiteY56" fmla="*/ 467625 h 1483294"/>
                <a:gd name="connsiteX57" fmla="*/ 330613 w 3252524"/>
                <a:gd name="connsiteY57" fmla="*/ 414012 h 1483294"/>
                <a:gd name="connsiteX58" fmla="*/ 131054 w 3252524"/>
                <a:gd name="connsiteY58" fmla="*/ 321678 h 1483294"/>
                <a:gd name="connsiteX59" fmla="*/ 65527 w 3252524"/>
                <a:gd name="connsiteY59" fmla="*/ 291893 h 1483294"/>
                <a:gd name="connsiteX60" fmla="*/ 0 w 3252524"/>
                <a:gd name="connsiteY60" fmla="*/ 259130 h 1483294"/>
                <a:gd name="connsiteX61" fmla="*/ 29785 w 3252524"/>
                <a:gd name="connsiteY61" fmla="*/ 0 h 1483294"/>
                <a:gd name="connsiteX62" fmla="*/ 56591 w 3252524"/>
                <a:gd name="connsiteY62" fmla="*/ 47656 h 1483294"/>
                <a:gd name="connsiteX63" fmla="*/ 83398 w 3252524"/>
                <a:gd name="connsiteY63" fmla="*/ 86377 h 1483294"/>
                <a:gd name="connsiteX64" fmla="*/ 125097 w 3252524"/>
                <a:gd name="connsiteY64" fmla="*/ 131054 h 1483294"/>
                <a:gd name="connsiteX65" fmla="*/ 181688 w 3252524"/>
                <a:gd name="connsiteY65" fmla="*/ 184667 h 1483294"/>
                <a:gd name="connsiteX66" fmla="*/ 220409 w 3252524"/>
                <a:gd name="connsiteY66" fmla="*/ 208495 h 1483294"/>
                <a:gd name="connsiteX67" fmla="*/ 259129 w 3252524"/>
                <a:gd name="connsiteY67" fmla="*/ 223388 h 1483294"/>
                <a:gd name="connsiteX68" fmla="*/ 375291 w 3252524"/>
                <a:gd name="connsiteY68" fmla="*/ 271044 h 1483294"/>
                <a:gd name="connsiteX69" fmla="*/ 518259 w 3252524"/>
                <a:gd name="connsiteY69" fmla="*/ 327635 h 1483294"/>
                <a:gd name="connsiteX70" fmla="*/ 714840 w 3252524"/>
                <a:gd name="connsiteY70" fmla="*/ 402098 h 1483294"/>
                <a:gd name="connsiteX71" fmla="*/ 929292 w 3252524"/>
                <a:gd name="connsiteY71" fmla="*/ 482517 h 1483294"/>
                <a:gd name="connsiteX72" fmla="*/ 1215228 w 3252524"/>
                <a:gd name="connsiteY72" fmla="*/ 586765 h 148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252524" h="1483294">
                  <a:moveTo>
                    <a:pt x="1215228" y="586765"/>
                  </a:moveTo>
                  <a:lnTo>
                    <a:pt x="1465423" y="673141"/>
                  </a:lnTo>
                  <a:lnTo>
                    <a:pt x="1647111" y="732711"/>
                  </a:lnTo>
                  <a:lnTo>
                    <a:pt x="1807950" y="786324"/>
                  </a:lnTo>
                  <a:lnTo>
                    <a:pt x="2001553" y="848873"/>
                  </a:lnTo>
                  <a:lnTo>
                    <a:pt x="2204091" y="905465"/>
                  </a:lnTo>
                  <a:lnTo>
                    <a:pt x="2442371" y="965035"/>
                  </a:lnTo>
                  <a:lnTo>
                    <a:pt x="2567468" y="997798"/>
                  </a:lnTo>
                  <a:lnTo>
                    <a:pt x="2716393" y="1027583"/>
                  </a:lnTo>
                  <a:lnTo>
                    <a:pt x="2823619" y="1048433"/>
                  </a:lnTo>
                  <a:lnTo>
                    <a:pt x="2892125" y="1057368"/>
                  </a:lnTo>
                  <a:lnTo>
                    <a:pt x="2948716" y="1060347"/>
                  </a:lnTo>
                  <a:lnTo>
                    <a:pt x="2975523" y="1060347"/>
                  </a:lnTo>
                  <a:lnTo>
                    <a:pt x="3017222" y="1054390"/>
                  </a:lnTo>
                  <a:lnTo>
                    <a:pt x="3055942" y="1045454"/>
                  </a:lnTo>
                  <a:lnTo>
                    <a:pt x="3094663" y="1033540"/>
                  </a:lnTo>
                  <a:lnTo>
                    <a:pt x="3136362" y="1015669"/>
                  </a:lnTo>
                  <a:lnTo>
                    <a:pt x="3160190" y="997798"/>
                  </a:lnTo>
                  <a:lnTo>
                    <a:pt x="3186996" y="970992"/>
                  </a:lnTo>
                  <a:lnTo>
                    <a:pt x="3195932" y="953121"/>
                  </a:lnTo>
                  <a:lnTo>
                    <a:pt x="3219760" y="941207"/>
                  </a:lnTo>
                  <a:lnTo>
                    <a:pt x="3234653" y="938228"/>
                  </a:lnTo>
                  <a:lnTo>
                    <a:pt x="3246567" y="941207"/>
                  </a:lnTo>
                  <a:lnTo>
                    <a:pt x="3252524" y="950142"/>
                  </a:lnTo>
                  <a:lnTo>
                    <a:pt x="3252524" y="962056"/>
                  </a:lnTo>
                  <a:lnTo>
                    <a:pt x="3240610" y="1003755"/>
                  </a:lnTo>
                  <a:lnTo>
                    <a:pt x="3231674" y="1051411"/>
                  </a:lnTo>
                  <a:lnTo>
                    <a:pt x="3219760" y="1093110"/>
                  </a:lnTo>
                  <a:lnTo>
                    <a:pt x="3192953" y="1170551"/>
                  </a:lnTo>
                  <a:lnTo>
                    <a:pt x="3172104" y="1215229"/>
                  </a:lnTo>
                  <a:lnTo>
                    <a:pt x="3145297" y="1265863"/>
                  </a:lnTo>
                  <a:lnTo>
                    <a:pt x="3118491" y="1307562"/>
                  </a:lnTo>
                  <a:lnTo>
                    <a:pt x="3064878" y="1373089"/>
                  </a:lnTo>
                  <a:lnTo>
                    <a:pt x="3011265" y="1420745"/>
                  </a:lnTo>
                  <a:lnTo>
                    <a:pt x="2951695" y="1462444"/>
                  </a:lnTo>
                  <a:lnTo>
                    <a:pt x="2915953" y="1483294"/>
                  </a:lnTo>
                  <a:lnTo>
                    <a:pt x="2904039" y="1483294"/>
                  </a:lnTo>
                  <a:lnTo>
                    <a:pt x="2877232" y="1471380"/>
                  </a:lnTo>
                  <a:lnTo>
                    <a:pt x="2838512" y="1438616"/>
                  </a:lnTo>
                  <a:lnTo>
                    <a:pt x="2808727" y="1405853"/>
                  </a:lnTo>
                  <a:lnTo>
                    <a:pt x="2781920" y="1367132"/>
                  </a:lnTo>
                  <a:lnTo>
                    <a:pt x="2772985" y="1355218"/>
                  </a:lnTo>
                  <a:lnTo>
                    <a:pt x="2740221" y="1340326"/>
                  </a:lnTo>
                  <a:lnTo>
                    <a:pt x="2600232" y="1289691"/>
                  </a:lnTo>
                  <a:lnTo>
                    <a:pt x="2308338" y="1179487"/>
                  </a:lnTo>
                  <a:lnTo>
                    <a:pt x="2141542" y="1116938"/>
                  </a:lnTo>
                  <a:lnTo>
                    <a:pt x="1965811" y="1048433"/>
                  </a:lnTo>
                  <a:lnTo>
                    <a:pt x="1801993" y="985884"/>
                  </a:lnTo>
                  <a:lnTo>
                    <a:pt x="1650090" y="929293"/>
                  </a:lnTo>
                  <a:lnTo>
                    <a:pt x="1516057" y="878658"/>
                  </a:lnTo>
                  <a:lnTo>
                    <a:pt x="1382024" y="828023"/>
                  </a:lnTo>
                  <a:lnTo>
                    <a:pt x="1230121" y="771432"/>
                  </a:lnTo>
                  <a:lnTo>
                    <a:pt x="1036518" y="699948"/>
                  </a:lnTo>
                  <a:lnTo>
                    <a:pt x="842916" y="628464"/>
                  </a:lnTo>
                  <a:lnTo>
                    <a:pt x="646335" y="551023"/>
                  </a:lnTo>
                  <a:lnTo>
                    <a:pt x="577829" y="524216"/>
                  </a:lnTo>
                  <a:lnTo>
                    <a:pt x="446775" y="467625"/>
                  </a:lnTo>
                  <a:lnTo>
                    <a:pt x="330613" y="414012"/>
                  </a:lnTo>
                  <a:lnTo>
                    <a:pt x="131054" y="321678"/>
                  </a:lnTo>
                  <a:lnTo>
                    <a:pt x="65527" y="291893"/>
                  </a:lnTo>
                  <a:lnTo>
                    <a:pt x="0" y="259130"/>
                  </a:lnTo>
                  <a:lnTo>
                    <a:pt x="29785" y="0"/>
                  </a:lnTo>
                  <a:lnTo>
                    <a:pt x="56591" y="47656"/>
                  </a:lnTo>
                  <a:lnTo>
                    <a:pt x="83398" y="86377"/>
                  </a:lnTo>
                  <a:lnTo>
                    <a:pt x="125097" y="131054"/>
                  </a:lnTo>
                  <a:lnTo>
                    <a:pt x="181688" y="184667"/>
                  </a:lnTo>
                  <a:lnTo>
                    <a:pt x="220409" y="208495"/>
                  </a:lnTo>
                  <a:lnTo>
                    <a:pt x="259129" y="223388"/>
                  </a:lnTo>
                  <a:lnTo>
                    <a:pt x="375291" y="271044"/>
                  </a:lnTo>
                  <a:lnTo>
                    <a:pt x="518259" y="327635"/>
                  </a:lnTo>
                  <a:lnTo>
                    <a:pt x="714840" y="402098"/>
                  </a:lnTo>
                  <a:lnTo>
                    <a:pt x="929292" y="482517"/>
                  </a:lnTo>
                  <a:lnTo>
                    <a:pt x="1215228" y="58676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19">
              <a:extLst>
                <a:ext uri="{FF2B5EF4-FFF2-40B4-BE49-F238E27FC236}">
                  <a16:creationId xmlns:a16="http://schemas.microsoft.com/office/drawing/2014/main" id="{02D01077-74AB-4C86-8672-D1261AF3632C}"/>
                </a:ext>
              </a:extLst>
            </p:cNvPr>
            <p:cNvSpPr/>
            <p:nvPr/>
          </p:nvSpPr>
          <p:spPr>
            <a:xfrm rot="16200000">
              <a:off x="3198020" y="4288631"/>
              <a:ext cx="3054350" cy="366712"/>
            </a:xfrm>
            <a:custGeom>
              <a:avLst/>
              <a:gdLst>
                <a:gd name="connsiteX0" fmla="*/ 1633041 w 3054869"/>
                <a:gd name="connsiteY0" fmla="*/ 115910 h 365760"/>
                <a:gd name="connsiteX1" fmla="*/ 1859709 w 3054869"/>
                <a:gd name="connsiteY1" fmla="*/ 123638 h 365760"/>
                <a:gd name="connsiteX2" fmla="*/ 2040014 w 3054869"/>
                <a:gd name="connsiteY2" fmla="*/ 128789 h 365760"/>
                <a:gd name="connsiteX3" fmla="*/ 2351682 w 3054869"/>
                <a:gd name="connsiteY3" fmla="*/ 136517 h 365760"/>
                <a:gd name="connsiteX4" fmla="*/ 2570623 w 3054869"/>
                <a:gd name="connsiteY4" fmla="*/ 141668 h 365760"/>
                <a:gd name="connsiteX5" fmla="*/ 2588654 w 3054869"/>
                <a:gd name="connsiteY5" fmla="*/ 139092 h 365760"/>
                <a:gd name="connsiteX6" fmla="*/ 2647896 w 3054869"/>
                <a:gd name="connsiteY6" fmla="*/ 128789 h 365760"/>
                <a:gd name="connsiteX7" fmla="*/ 2743200 w 3054869"/>
                <a:gd name="connsiteY7" fmla="*/ 105607 h 365760"/>
                <a:gd name="connsiteX8" fmla="*/ 2781837 w 3054869"/>
                <a:gd name="connsiteY8" fmla="*/ 97880 h 365760"/>
                <a:gd name="connsiteX9" fmla="*/ 2830776 w 3054869"/>
                <a:gd name="connsiteY9" fmla="*/ 56668 h 365760"/>
                <a:gd name="connsiteX10" fmla="*/ 3054869 w 3054869"/>
                <a:gd name="connsiteY10" fmla="*/ 226669 h 365760"/>
                <a:gd name="connsiteX11" fmla="*/ 2985323 w 3054869"/>
                <a:gd name="connsiteY11" fmla="*/ 267881 h 365760"/>
                <a:gd name="connsiteX12" fmla="*/ 2902898 w 3054869"/>
                <a:gd name="connsiteY12" fmla="*/ 314245 h 365760"/>
                <a:gd name="connsiteX13" fmla="*/ 2805019 w 3054869"/>
                <a:gd name="connsiteY13" fmla="*/ 360609 h 365760"/>
                <a:gd name="connsiteX14" fmla="*/ 2781837 w 3054869"/>
                <a:gd name="connsiteY14" fmla="*/ 365760 h 365760"/>
                <a:gd name="connsiteX15" fmla="*/ 2694260 w 3054869"/>
                <a:gd name="connsiteY15" fmla="*/ 358033 h 365760"/>
                <a:gd name="connsiteX16" fmla="*/ 2472744 w 3054869"/>
                <a:gd name="connsiteY16" fmla="*/ 345154 h 365760"/>
                <a:gd name="connsiteX17" fmla="*/ 2276985 w 3054869"/>
                <a:gd name="connsiteY17" fmla="*/ 340003 h 365760"/>
                <a:gd name="connsiteX18" fmla="*/ 1965316 w 3054869"/>
                <a:gd name="connsiteY18" fmla="*/ 334851 h 365760"/>
                <a:gd name="connsiteX19" fmla="*/ 1663950 w 3054869"/>
                <a:gd name="connsiteY19" fmla="*/ 334851 h 365760"/>
                <a:gd name="connsiteX20" fmla="*/ 1429555 w 3054869"/>
                <a:gd name="connsiteY20" fmla="*/ 332275 h 365760"/>
                <a:gd name="connsiteX21" fmla="*/ 1218341 w 3054869"/>
                <a:gd name="connsiteY21" fmla="*/ 332275 h 365760"/>
                <a:gd name="connsiteX22" fmla="*/ 1094704 w 3054869"/>
                <a:gd name="connsiteY22" fmla="*/ 329700 h 365760"/>
                <a:gd name="connsiteX23" fmla="*/ 935006 w 3054869"/>
                <a:gd name="connsiteY23" fmla="*/ 327124 h 365760"/>
                <a:gd name="connsiteX24" fmla="*/ 806218 w 3054869"/>
                <a:gd name="connsiteY24" fmla="*/ 327124 h 365760"/>
                <a:gd name="connsiteX25" fmla="*/ 623338 w 3054869"/>
                <a:gd name="connsiteY25" fmla="*/ 324548 h 365760"/>
                <a:gd name="connsiteX26" fmla="*/ 494549 w 3054869"/>
                <a:gd name="connsiteY26" fmla="*/ 324548 h 365760"/>
                <a:gd name="connsiteX27" fmla="*/ 350305 w 3054869"/>
                <a:gd name="connsiteY27" fmla="*/ 321972 h 365760"/>
                <a:gd name="connsiteX28" fmla="*/ 218941 w 3054869"/>
                <a:gd name="connsiteY28" fmla="*/ 321972 h 365760"/>
                <a:gd name="connsiteX29" fmla="*/ 149395 w 3054869"/>
                <a:gd name="connsiteY29" fmla="*/ 319397 h 365760"/>
                <a:gd name="connsiteX30" fmla="*/ 90152 w 3054869"/>
                <a:gd name="connsiteY30" fmla="*/ 314245 h 365760"/>
                <a:gd name="connsiteX31" fmla="*/ 56667 w 3054869"/>
                <a:gd name="connsiteY31" fmla="*/ 303942 h 365760"/>
                <a:gd name="connsiteX32" fmla="*/ 28334 w 3054869"/>
                <a:gd name="connsiteY32" fmla="*/ 285911 h 365760"/>
                <a:gd name="connsiteX33" fmla="*/ 15455 w 3054869"/>
                <a:gd name="connsiteY33" fmla="*/ 273033 h 365760"/>
                <a:gd name="connsiteX34" fmla="*/ 7727 w 3054869"/>
                <a:gd name="connsiteY34" fmla="*/ 255002 h 365760"/>
                <a:gd name="connsiteX35" fmla="*/ 0 w 3054869"/>
                <a:gd name="connsiteY35" fmla="*/ 224093 h 365760"/>
                <a:gd name="connsiteX36" fmla="*/ 0 w 3054869"/>
                <a:gd name="connsiteY36" fmla="*/ 208638 h 365760"/>
                <a:gd name="connsiteX37" fmla="*/ 2576 w 3054869"/>
                <a:gd name="connsiteY37" fmla="*/ 172577 h 365760"/>
                <a:gd name="connsiteX38" fmla="*/ 12879 w 3054869"/>
                <a:gd name="connsiteY38" fmla="*/ 136517 h 365760"/>
                <a:gd name="connsiteX39" fmla="*/ 23182 w 3054869"/>
                <a:gd name="connsiteY39" fmla="*/ 115910 h 365760"/>
                <a:gd name="connsiteX40" fmla="*/ 38637 w 3054869"/>
                <a:gd name="connsiteY40" fmla="*/ 100456 h 365760"/>
                <a:gd name="connsiteX41" fmla="*/ 59243 w 3054869"/>
                <a:gd name="connsiteY41" fmla="*/ 87577 h 365760"/>
                <a:gd name="connsiteX42" fmla="*/ 92728 w 3054869"/>
                <a:gd name="connsiteY42" fmla="*/ 72122 h 365760"/>
                <a:gd name="connsiteX43" fmla="*/ 180304 w 3054869"/>
                <a:gd name="connsiteY43" fmla="*/ 54092 h 365760"/>
                <a:gd name="connsiteX44" fmla="*/ 340002 w 3054869"/>
                <a:gd name="connsiteY44" fmla="*/ 25758 h 365760"/>
                <a:gd name="connsiteX45" fmla="*/ 484246 w 3054869"/>
                <a:gd name="connsiteY45" fmla="*/ 5152 h 365760"/>
                <a:gd name="connsiteX46" fmla="*/ 558943 w 3054869"/>
                <a:gd name="connsiteY46" fmla="*/ 0 h 365760"/>
                <a:gd name="connsiteX47" fmla="*/ 600156 w 3054869"/>
                <a:gd name="connsiteY47" fmla="*/ 7728 h 365760"/>
                <a:gd name="connsiteX48" fmla="*/ 636216 w 3054869"/>
                <a:gd name="connsiteY48" fmla="*/ 18031 h 365760"/>
                <a:gd name="connsiteX49" fmla="*/ 698035 w 3054869"/>
                <a:gd name="connsiteY49" fmla="*/ 38637 h 365760"/>
                <a:gd name="connsiteX50" fmla="*/ 819096 w 3054869"/>
                <a:gd name="connsiteY50" fmla="*/ 59243 h 365760"/>
                <a:gd name="connsiteX51" fmla="*/ 968491 w 3054869"/>
                <a:gd name="connsiteY51" fmla="*/ 74698 h 365760"/>
                <a:gd name="connsiteX52" fmla="*/ 1094704 w 3054869"/>
                <a:gd name="connsiteY52" fmla="*/ 87577 h 365760"/>
                <a:gd name="connsiteX53" fmla="*/ 1285312 w 3054869"/>
                <a:gd name="connsiteY53" fmla="*/ 100456 h 365760"/>
                <a:gd name="connsiteX54" fmla="*/ 1573798 w 3054869"/>
                <a:gd name="connsiteY54" fmla="*/ 113335 h 365760"/>
                <a:gd name="connsiteX55" fmla="*/ 1633041 w 3054869"/>
                <a:gd name="connsiteY55" fmla="*/ 115910 h 36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054869" h="365760">
                  <a:moveTo>
                    <a:pt x="1633041" y="115910"/>
                  </a:moveTo>
                  <a:lnTo>
                    <a:pt x="1859709" y="123638"/>
                  </a:lnTo>
                  <a:lnTo>
                    <a:pt x="2040014" y="128789"/>
                  </a:lnTo>
                  <a:lnTo>
                    <a:pt x="2351682" y="136517"/>
                  </a:lnTo>
                  <a:lnTo>
                    <a:pt x="2570623" y="141668"/>
                  </a:lnTo>
                  <a:lnTo>
                    <a:pt x="2588654" y="139092"/>
                  </a:lnTo>
                  <a:lnTo>
                    <a:pt x="2647896" y="128789"/>
                  </a:lnTo>
                  <a:lnTo>
                    <a:pt x="2743200" y="105607"/>
                  </a:lnTo>
                  <a:lnTo>
                    <a:pt x="2781837" y="97880"/>
                  </a:lnTo>
                  <a:lnTo>
                    <a:pt x="2830776" y="56668"/>
                  </a:lnTo>
                  <a:lnTo>
                    <a:pt x="3054869" y="226669"/>
                  </a:lnTo>
                  <a:lnTo>
                    <a:pt x="2985323" y="267881"/>
                  </a:lnTo>
                  <a:lnTo>
                    <a:pt x="2902898" y="314245"/>
                  </a:lnTo>
                  <a:lnTo>
                    <a:pt x="2805019" y="360609"/>
                  </a:lnTo>
                  <a:lnTo>
                    <a:pt x="2781837" y="365760"/>
                  </a:lnTo>
                  <a:lnTo>
                    <a:pt x="2694260" y="358033"/>
                  </a:lnTo>
                  <a:lnTo>
                    <a:pt x="2472744" y="345154"/>
                  </a:lnTo>
                  <a:lnTo>
                    <a:pt x="2276985" y="340003"/>
                  </a:lnTo>
                  <a:lnTo>
                    <a:pt x="1965316" y="334851"/>
                  </a:lnTo>
                  <a:lnTo>
                    <a:pt x="1663950" y="334851"/>
                  </a:lnTo>
                  <a:lnTo>
                    <a:pt x="1429555" y="332275"/>
                  </a:lnTo>
                  <a:lnTo>
                    <a:pt x="1218341" y="332275"/>
                  </a:lnTo>
                  <a:lnTo>
                    <a:pt x="1094704" y="329700"/>
                  </a:lnTo>
                  <a:lnTo>
                    <a:pt x="935006" y="327124"/>
                  </a:lnTo>
                  <a:lnTo>
                    <a:pt x="806218" y="327124"/>
                  </a:lnTo>
                  <a:lnTo>
                    <a:pt x="623338" y="324548"/>
                  </a:lnTo>
                  <a:lnTo>
                    <a:pt x="494549" y="324548"/>
                  </a:lnTo>
                  <a:lnTo>
                    <a:pt x="350305" y="321972"/>
                  </a:lnTo>
                  <a:lnTo>
                    <a:pt x="218941" y="321972"/>
                  </a:lnTo>
                  <a:lnTo>
                    <a:pt x="149395" y="319397"/>
                  </a:lnTo>
                  <a:lnTo>
                    <a:pt x="90152" y="314245"/>
                  </a:lnTo>
                  <a:lnTo>
                    <a:pt x="56667" y="303942"/>
                  </a:lnTo>
                  <a:lnTo>
                    <a:pt x="28334" y="285911"/>
                  </a:lnTo>
                  <a:lnTo>
                    <a:pt x="15455" y="273033"/>
                  </a:lnTo>
                  <a:lnTo>
                    <a:pt x="7727" y="255002"/>
                  </a:lnTo>
                  <a:lnTo>
                    <a:pt x="0" y="224093"/>
                  </a:lnTo>
                  <a:lnTo>
                    <a:pt x="0" y="208638"/>
                  </a:lnTo>
                  <a:lnTo>
                    <a:pt x="2576" y="172577"/>
                  </a:lnTo>
                  <a:lnTo>
                    <a:pt x="12879" y="136517"/>
                  </a:lnTo>
                  <a:lnTo>
                    <a:pt x="23182" y="115910"/>
                  </a:lnTo>
                  <a:lnTo>
                    <a:pt x="38637" y="100456"/>
                  </a:lnTo>
                  <a:lnTo>
                    <a:pt x="59243" y="87577"/>
                  </a:lnTo>
                  <a:lnTo>
                    <a:pt x="92728" y="72122"/>
                  </a:lnTo>
                  <a:lnTo>
                    <a:pt x="180304" y="54092"/>
                  </a:lnTo>
                  <a:lnTo>
                    <a:pt x="340002" y="25758"/>
                  </a:lnTo>
                  <a:lnTo>
                    <a:pt x="484246" y="5152"/>
                  </a:lnTo>
                  <a:lnTo>
                    <a:pt x="558943" y="0"/>
                  </a:lnTo>
                  <a:lnTo>
                    <a:pt x="600156" y="7728"/>
                  </a:lnTo>
                  <a:lnTo>
                    <a:pt x="636216" y="18031"/>
                  </a:lnTo>
                  <a:lnTo>
                    <a:pt x="698035" y="38637"/>
                  </a:lnTo>
                  <a:lnTo>
                    <a:pt x="819096" y="59243"/>
                  </a:lnTo>
                  <a:lnTo>
                    <a:pt x="968491" y="74698"/>
                  </a:lnTo>
                  <a:lnTo>
                    <a:pt x="1094704" y="87577"/>
                  </a:lnTo>
                  <a:lnTo>
                    <a:pt x="1285312" y="100456"/>
                  </a:lnTo>
                  <a:lnTo>
                    <a:pt x="1573798" y="113335"/>
                  </a:lnTo>
                  <a:lnTo>
                    <a:pt x="1633041" y="11591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21">
              <a:extLst>
                <a:ext uri="{FF2B5EF4-FFF2-40B4-BE49-F238E27FC236}">
                  <a16:creationId xmlns:a16="http://schemas.microsoft.com/office/drawing/2014/main" id="{59745891-3860-497D-88A2-DB7AC203A7CE}"/>
                </a:ext>
              </a:extLst>
            </p:cNvPr>
            <p:cNvSpPr/>
            <p:nvPr/>
          </p:nvSpPr>
          <p:spPr>
            <a:xfrm rot="16200000">
              <a:off x="6208714" y="3781425"/>
              <a:ext cx="904875" cy="2568575"/>
            </a:xfrm>
            <a:custGeom>
              <a:avLst/>
              <a:gdLst>
                <a:gd name="connsiteX0" fmla="*/ 305897 w 904533"/>
                <a:gd name="connsiteY0" fmla="*/ 1029522 h 2568872"/>
                <a:gd name="connsiteX1" fmla="*/ 207221 w 904533"/>
                <a:gd name="connsiteY1" fmla="*/ 700602 h 2568872"/>
                <a:gd name="connsiteX2" fmla="*/ 151304 w 904533"/>
                <a:gd name="connsiteY2" fmla="*/ 513117 h 2568872"/>
                <a:gd name="connsiteX3" fmla="*/ 111833 w 904533"/>
                <a:gd name="connsiteY3" fmla="*/ 374970 h 2568872"/>
                <a:gd name="connsiteX4" fmla="*/ 101966 w 904533"/>
                <a:gd name="connsiteY4" fmla="*/ 338789 h 2568872"/>
                <a:gd name="connsiteX5" fmla="*/ 95387 w 904533"/>
                <a:gd name="connsiteY5" fmla="*/ 332210 h 2568872"/>
                <a:gd name="connsiteX6" fmla="*/ 55917 w 904533"/>
                <a:gd name="connsiteY6" fmla="*/ 319053 h 2568872"/>
                <a:gd name="connsiteX7" fmla="*/ 29603 w 904533"/>
                <a:gd name="connsiteY7" fmla="*/ 305897 h 2568872"/>
                <a:gd name="connsiteX8" fmla="*/ 6579 w 904533"/>
                <a:gd name="connsiteY8" fmla="*/ 286161 h 2568872"/>
                <a:gd name="connsiteX9" fmla="*/ 0 w 904533"/>
                <a:gd name="connsiteY9" fmla="*/ 269715 h 2568872"/>
                <a:gd name="connsiteX10" fmla="*/ 0 w 904533"/>
                <a:gd name="connsiteY10" fmla="*/ 253269 h 2568872"/>
                <a:gd name="connsiteX11" fmla="*/ 9868 w 904533"/>
                <a:gd name="connsiteY11" fmla="*/ 230245 h 2568872"/>
                <a:gd name="connsiteX12" fmla="*/ 36182 w 904533"/>
                <a:gd name="connsiteY12" fmla="*/ 197353 h 2568872"/>
                <a:gd name="connsiteX13" fmla="*/ 98677 w 904533"/>
                <a:gd name="connsiteY13" fmla="*/ 141436 h 2568872"/>
                <a:gd name="connsiteX14" fmla="*/ 161172 w 904533"/>
                <a:gd name="connsiteY14" fmla="*/ 95387 h 2568872"/>
                <a:gd name="connsiteX15" fmla="*/ 217088 w 904533"/>
                <a:gd name="connsiteY15" fmla="*/ 59206 h 2568872"/>
                <a:gd name="connsiteX16" fmla="*/ 286162 w 904533"/>
                <a:gd name="connsiteY16" fmla="*/ 23025 h 2568872"/>
                <a:gd name="connsiteX17" fmla="*/ 328921 w 904533"/>
                <a:gd name="connsiteY17" fmla="*/ 3289 h 2568872"/>
                <a:gd name="connsiteX18" fmla="*/ 345367 w 904533"/>
                <a:gd name="connsiteY18" fmla="*/ 0 h 2568872"/>
                <a:gd name="connsiteX19" fmla="*/ 351946 w 904533"/>
                <a:gd name="connsiteY19" fmla="*/ 19735 h 2568872"/>
                <a:gd name="connsiteX20" fmla="*/ 371681 w 904533"/>
                <a:gd name="connsiteY20" fmla="*/ 75652 h 2568872"/>
                <a:gd name="connsiteX21" fmla="*/ 388127 w 904533"/>
                <a:gd name="connsiteY21" fmla="*/ 111833 h 2568872"/>
                <a:gd name="connsiteX22" fmla="*/ 394705 w 904533"/>
                <a:gd name="connsiteY22" fmla="*/ 124990 h 2568872"/>
                <a:gd name="connsiteX23" fmla="*/ 437465 w 904533"/>
                <a:gd name="connsiteY23" fmla="*/ 203931 h 2568872"/>
                <a:gd name="connsiteX24" fmla="*/ 457200 w 904533"/>
                <a:gd name="connsiteY24" fmla="*/ 417730 h 2568872"/>
                <a:gd name="connsiteX25" fmla="*/ 467068 w 904533"/>
                <a:gd name="connsiteY25" fmla="*/ 516406 h 2568872"/>
                <a:gd name="connsiteX26" fmla="*/ 483514 w 904533"/>
                <a:gd name="connsiteY26" fmla="*/ 677577 h 2568872"/>
                <a:gd name="connsiteX27" fmla="*/ 499960 w 904533"/>
                <a:gd name="connsiteY27" fmla="*/ 819013 h 2568872"/>
                <a:gd name="connsiteX28" fmla="*/ 539431 w 904533"/>
                <a:gd name="connsiteY28" fmla="*/ 1039390 h 2568872"/>
                <a:gd name="connsiteX29" fmla="*/ 605215 w 904533"/>
                <a:gd name="connsiteY29" fmla="*/ 1355154 h 2568872"/>
                <a:gd name="connsiteX30" fmla="*/ 670999 w 904533"/>
                <a:gd name="connsiteY30" fmla="*/ 1624869 h 2568872"/>
                <a:gd name="connsiteX31" fmla="*/ 766386 w 904533"/>
                <a:gd name="connsiteY31" fmla="*/ 1999839 h 2568872"/>
                <a:gd name="connsiteX32" fmla="*/ 904533 w 904533"/>
                <a:gd name="connsiteY32" fmla="*/ 2512956 h 2568872"/>
                <a:gd name="connsiteX33" fmla="*/ 763097 w 904533"/>
                <a:gd name="connsiteY33" fmla="*/ 2568872 h 2568872"/>
                <a:gd name="connsiteX34" fmla="*/ 710469 w 904533"/>
                <a:gd name="connsiteY34" fmla="*/ 2381387 h 2568872"/>
                <a:gd name="connsiteX35" fmla="*/ 634818 w 904533"/>
                <a:gd name="connsiteY35" fmla="*/ 2134697 h 2568872"/>
                <a:gd name="connsiteX36" fmla="*/ 552587 w 904533"/>
                <a:gd name="connsiteY36" fmla="*/ 1851825 h 2568872"/>
                <a:gd name="connsiteX37" fmla="*/ 470357 w 904533"/>
                <a:gd name="connsiteY37" fmla="*/ 1578820 h 2568872"/>
                <a:gd name="connsiteX38" fmla="*/ 384838 w 904533"/>
                <a:gd name="connsiteY38" fmla="*/ 1292659 h 2568872"/>
                <a:gd name="connsiteX39" fmla="*/ 305897 w 904533"/>
                <a:gd name="connsiteY39" fmla="*/ 1029522 h 2568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04533" h="2568872">
                  <a:moveTo>
                    <a:pt x="305897" y="1029522"/>
                  </a:moveTo>
                  <a:lnTo>
                    <a:pt x="207221" y="700602"/>
                  </a:lnTo>
                  <a:lnTo>
                    <a:pt x="151304" y="513117"/>
                  </a:lnTo>
                  <a:lnTo>
                    <a:pt x="111833" y="374970"/>
                  </a:lnTo>
                  <a:lnTo>
                    <a:pt x="101966" y="338789"/>
                  </a:lnTo>
                  <a:lnTo>
                    <a:pt x="95387" y="332210"/>
                  </a:lnTo>
                  <a:lnTo>
                    <a:pt x="55917" y="319053"/>
                  </a:lnTo>
                  <a:lnTo>
                    <a:pt x="29603" y="305897"/>
                  </a:lnTo>
                  <a:lnTo>
                    <a:pt x="6579" y="286161"/>
                  </a:lnTo>
                  <a:lnTo>
                    <a:pt x="0" y="269715"/>
                  </a:lnTo>
                  <a:lnTo>
                    <a:pt x="0" y="253269"/>
                  </a:lnTo>
                  <a:lnTo>
                    <a:pt x="9868" y="230245"/>
                  </a:lnTo>
                  <a:lnTo>
                    <a:pt x="36182" y="197353"/>
                  </a:lnTo>
                  <a:lnTo>
                    <a:pt x="98677" y="141436"/>
                  </a:lnTo>
                  <a:lnTo>
                    <a:pt x="161172" y="95387"/>
                  </a:lnTo>
                  <a:lnTo>
                    <a:pt x="217088" y="59206"/>
                  </a:lnTo>
                  <a:lnTo>
                    <a:pt x="286162" y="23025"/>
                  </a:lnTo>
                  <a:lnTo>
                    <a:pt x="328921" y="3289"/>
                  </a:lnTo>
                  <a:lnTo>
                    <a:pt x="345367" y="0"/>
                  </a:lnTo>
                  <a:lnTo>
                    <a:pt x="351946" y="19735"/>
                  </a:lnTo>
                  <a:lnTo>
                    <a:pt x="371681" y="75652"/>
                  </a:lnTo>
                  <a:lnTo>
                    <a:pt x="388127" y="111833"/>
                  </a:lnTo>
                  <a:lnTo>
                    <a:pt x="394705" y="124990"/>
                  </a:lnTo>
                  <a:lnTo>
                    <a:pt x="437465" y="203931"/>
                  </a:lnTo>
                  <a:lnTo>
                    <a:pt x="457200" y="417730"/>
                  </a:lnTo>
                  <a:lnTo>
                    <a:pt x="467068" y="516406"/>
                  </a:lnTo>
                  <a:lnTo>
                    <a:pt x="483514" y="677577"/>
                  </a:lnTo>
                  <a:lnTo>
                    <a:pt x="499960" y="819013"/>
                  </a:lnTo>
                  <a:lnTo>
                    <a:pt x="539431" y="1039390"/>
                  </a:lnTo>
                  <a:lnTo>
                    <a:pt x="605215" y="1355154"/>
                  </a:lnTo>
                  <a:lnTo>
                    <a:pt x="670999" y="1624869"/>
                  </a:lnTo>
                  <a:lnTo>
                    <a:pt x="766386" y="1999839"/>
                  </a:lnTo>
                  <a:lnTo>
                    <a:pt x="904533" y="2512956"/>
                  </a:lnTo>
                  <a:lnTo>
                    <a:pt x="763097" y="2568872"/>
                  </a:lnTo>
                  <a:lnTo>
                    <a:pt x="710469" y="2381387"/>
                  </a:lnTo>
                  <a:lnTo>
                    <a:pt x="634818" y="2134697"/>
                  </a:lnTo>
                  <a:lnTo>
                    <a:pt x="552587" y="1851825"/>
                  </a:lnTo>
                  <a:lnTo>
                    <a:pt x="470357" y="1578820"/>
                  </a:lnTo>
                  <a:lnTo>
                    <a:pt x="384838" y="1292659"/>
                  </a:lnTo>
                  <a:lnTo>
                    <a:pt x="305897" y="1029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22">
              <a:extLst>
                <a:ext uri="{FF2B5EF4-FFF2-40B4-BE49-F238E27FC236}">
                  <a16:creationId xmlns:a16="http://schemas.microsoft.com/office/drawing/2014/main" id="{68F2C7ED-1B2D-4156-9A5F-9A30364B03AA}"/>
                </a:ext>
              </a:extLst>
            </p:cNvPr>
            <p:cNvSpPr/>
            <p:nvPr/>
          </p:nvSpPr>
          <p:spPr>
            <a:xfrm rot="16200000">
              <a:off x="6771482" y="3944144"/>
              <a:ext cx="2024062" cy="1123950"/>
            </a:xfrm>
            <a:custGeom>
              <a:avLst/>
              <a:gdLst>
                <a:gd name="connsiteX0" fmla="*/ 1107282 w 2024063"/>
                <a:gd name="connsiteY0" fmla="*/ 476250 h 1123950"/>
                <a:gd name="connsiteX1" fmla="*/ 923925 w 2024063"/>
                <a:gd name="connsiteY1" fmla="*/ 566738 h 1123950"/>
                <a:gd name="connsiteX2" fmla="*/ 869157 w 2024063"/>
                <a:gd name="connsiteY2" fmla="*/ 595313 h 1123950"/>
                <a:gd name="connsiteX3" fmla="*/ 747713 w 2024063"/>
                <a:gd name="connsiteY3" fmla="*/ 657225 h 1123950"/>
                <a:gd name="connsiteX4" fmla="*/ 607219 w 2024063"/>
                <a:gd name="connsiteY4" fmla="*/ 702469 h 1123950"/>
                <a:gd name="connsiteX5" fmla="*/ 488157 w 2024063"/>
                <a:gd name="connsiteY5" fmla="*/ 745332 h 1123950"/>
                <a:gd name="connsiteX6" fmla="*/ 383382 w 2024063"/>
                <a:gd name="connsiteY6" fmla="*/ 785813 h 1123950"/>
                <a:gd name="connsiteX7" fmla="*/ 290513 w 2024063"/>
                <a:gd name="connsiteY7" fmla="*/ 821532 h 1123950"/>
                <a:gd name="connsiteX8" fmla="*/ 190500 w 2024063"/>
                <a:gd name="connsiteY8" fmla="*/ 862013 h 1123950"/>
                <a:gd name="connsiteX9" fmla="*/ 97632 w 2024063"/>
                <a:gd name="connsiteY9" fmla="*/ 902494 h 1123950"/>
                <a:gd name="connsiteX10" fmla="*/ 47625 w 2024063"/>
                <a:gd name="connsiteY10" fmla="*/ 928688 h 1123950"/>
                <a:gd name="connsiteX11" fmla="*/ 30957 w 2024063"/>
                <a:gd name="connsiteY11" fmla="*/ 947738 h 1123950"/>
                <a:gd name="connsiteX12" fmla="*/ 11907 w 2024063"/>
                <a:gd name="connsiteY12" fmla="*/ 976313 h 1123950"/>
                <a:gd name="connsiteX13" fmla="*/ 2382 w 2024063"/>
                <a:gd name="connsiteY13" fmla="*/ 997744 h 1123950"/>
                <a:gd name="connsiteX14" fmla="*/ 0 w 2024063"/>
                <a:gd name="connsiteY14" fmla="*/ 1014413 h 1123950"/>
                <a:gd name="connsiteX15" fmla="*/ 0 w 2024063"/>
                <a:gd name="connsiteY15" fmla="*/ 1040607 h 1123950"/>
                <a:gd name="connsiteX16" fmla="*/ 9525 w 2024063"/>
                <a:gd name="connsiteY16" fmla="*/ 1064419 h 1123950"/>
                <a:gd name="connsiteX17" fmla="*/ 26194 w 2024063"/>
                <a:gd name="connsiteY17" fmla="*/ 1081088 h 1123950"/>
                <a:gd name="connsiteX18" fmla="*/ 42863 w 2024063"/>
                <a:gd name="connsiteY18" fmla="*/ 1092994 h 1123950"/>
                <a:gd name="connsiteX19" fmla="*/ 66675 w 2024063"/>
                <a:gd name="connsiteY19" fmla="*/ 1109663 h 1123950"/>
                <a:gd name="connsiteX20" fmla="*/ 88107 w 2024063"/>
                <a:gd name="connsiteY20" fmla="*/ 1119188 h 1123950"/>
                <a:gd name="connsiteX21" fmla="*/ 121444 w 2024063"/>
                <a:gd name="connsiteY21" fmla="*/ 1123950 h 1123950"/>
                <a:gd name="connsiteX22" fmla="*/ 195263 w 2024063"/>
                <a:gd name="connsiteY22" fmla="*/ 1123950 h 1123950"/>
                <a:gd name="connsiteX23" fmla="*/ 273844 w 2024063"/>
                <a:gd name="connsiteY23" fmla="*/ 1119188 h 1123950"/>
                <a:gd name="connsiteX24" fmla="*/ 388144 w 2024063"/>
                <a:gd name="connsiteY24" fmla="*/ 1100138 h 1123950"/>
                <a:gd name="connsiteX25" fmla="*/ 504825 w 2024063"/>
                <a:gd name="connsiteY25" fmla="*/ 1073944 h 1123950"/>
                <a:gd name="connsiteX26" fmla="*/ 640557 w 2024063"/>
                <a:gd name="connsiteY26" fmla="*/ 1031082 h 1123950"/>
                <a:gd name="connsiteX27" fmla="*/ 731044 w 2024063"/>
                <a:gd name="connsiteY27" fmla="*/ 1000125 h 1123950"/>
                <a:gd name="connsiteX28" fmla="*/ 835819 w 2024063"/>
                <a:gd name="connsiteY28" fmla="*/ 959644 h 1123950"/>
                <a:gd name="connsiteX29" fmla="*/ 969169 w 2024063"/>
                <a:gd name="connsiteY29" fmla="*/ 900113 h 1123950"/>
                <a:gd name="connsiteX30" fmla="*/ 1026319 w 2024063"/>
                <a:gd name="connsiteY30" fmla="*/ 873919 h 1123950"/>
                <a:gd name="connsiteX31" fmla="*/ 1107282 w 2024063"/>
                <a:gd name="connsiteY31" fmla="*/ 816769 h 1123950"/>
                <a:gd name="connsiteX32" fmla="*/ 1231107 w 2024063"/>
                <a:gd name="connsiteY32" fmla="*/ 726282 h 1123950"/>
                <a:gd name="connsiteX33" fmla="*/ 1378744 w 2024063"/>
                <a:gd name="connsiteY33" fmla="*/ 614363 h 1123950"/>
                <a:gd name="connsiteX34" fmla="*/ 1550194 w 2024063"/>
                <a:gd name="connsiteY34" fmla="*/ 471488 h 1123950"/>
                <a:gd name="connsiteX35" fmla="*/ 1654969 w 2024063"/>
                <a:gd name="connsiteY35" fmla="*/ 381000 h 1123950"/>
                <a:gd name="connsiteX36" fmla="*/ 1745457 w 2024063"/>
                <a:gd name="connsiteY36" fmla="*/ 302419 h 1123950"/>
                <a:gd name="connsiteX37" fmla="*/ 1852613 w 2024063"/>
                <a:gd name="connsiteY37" fmla="*/ 207169 h 1123950"/>
                <a:gd name="connsiteX38" fmla="*/ 1938338 w 2024063"/>
                <a:gd name="connsiteY38" fmla="*/ 128588 h 1123950"/>
                <a:gd name="connsiteX39" fmla="*/ 1993107 w 2024063"/>
                <a:gd name="connsiteY39" fmla="*/ 80963 h 1123950"/>
                <a:gd name="connsiteX40" fmla="*/ 2009775 w 2024063"/>
                <a:gd name="connsiteY40" fmla="*/ 54769 h 1123950"/>
                <a:gd name="connsiteX41" fmla="*/ 2019300 w 2024063"/>
                <a:gd name="connsiteY41" fmla="*/ 33338 h 1123950"/>
                <a:gd name="connsiteX42" fmla="*/ 2024063 w 2024063"/>
                <a:gd name="connsiteY42" fmla="*/ 19050 h 1123950"/>
                <a:gd name="connsiteX43" fmla="*/ 2024063 w 2024063"/>
                <a:gd name="connsiteY43" fmla="*/ 9525 h 1123950"/>
                <a:gd name="connsiteX44" fmla="*/ 2021682 w 2024063"/>
                <a:gd name="connsiteY44" fmla="*/ 4763 h 1123950"/>
                <a:gd name="connsiteX45" fmla="*/ 2012157 w 2024063"/>
                <a:gd name="connsiteY45" fmla="*/ 0 h 1123950"/>
                <a:gd name="connsiteX46" fmla="*/ 1988344 w 2024063"/>
                <a:gd name="connsiteY46" fmla="*/ 2382 h 1123950"/>
                <a:gd name="connsiteX47" fmla="*/ 1928813 w 2024063"/>
                <a:gd name="connsiteY47" fmla="*/ 33338 h 1123950"/>
                <a:gd name="connsiteX48" fmla="*/ 1795463 w 2024063"/>
                <a:gd name="connsiteY48" fmla="*/ 111919 h 1123950"/>
                <a:gd name="connsiteX49" fmla="*/ 1621632 w 2024063"/>
                <a:gd name="connsiteY49" fmla="*/ 207169 h 1123950"/>
                <a:gd name="connsiteX50" fmla="*/ 1431132 w 2024063"/>
                <a:gd name="connsiteY50" fmla="*/ 311944 h 1123950"/>
                <a:gd name="connsiteX51" fmla="*/ 1257300 w 2024063"/>
                <a:gd name="connsiteY51" fmla="*/ 400050 h 1123950"/>
                <a:gd name="connsiteX52" fmla="*/ 1107282 w 2024063"/>
                <a:gd name="connsiteY52" fmla="*/ 476250 h 112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024063" h="1123950">
                  <a:moveTo>
                    <a:pt x="1107282" y="476250"/>
                  </a:moveTo>
                  <a:lnTo>
                    <a:pt x="923925" y="566738"/>
                  </a:lnTo>
                  <a:lnTo>
                    <a:pt x="869157" y="595313"/>
                  </a:lnTo>
                  <a:lnTo>
                    <a:pt x="747713" y="657225"/>
                  </a:lnTo>
                  <a:lnTo>
                    <a:pt x="607219" y="702469"/>
                  </a:lnTo>
                  <a:lnTo>
                    <a:pt x="488157" y="745332"/>
                  </a:lnTo>
                  <a:lnTo>
                    <a:pt x="383382" y="785813"/>
                  </a:lnTo>
                  <a:lnTo>
                    <a:pt x="290513" y="821532"/>
                  </a:lnTo>
                  <a:lnTo>
                    <a:pt x="190500" y="862013"/>
                  </a:lnTo>
                  <a:lnTo>
                    <a:pt x="97632" y="902494"/>
                  </a:lnTo>
                  <a:lnTo>
                    <a:pt x="47625" y="928688"/>
                  </a:lnTo>
                  <a:lnTo>
                    <a:pt x="30957" y="947738"/>
                  </a:lnTo>
                  <a:lnTo>
                    <a:pt x="11907" y="976313"/>
                  </a:lnTo>
                  <a:lnTo>
                    <a:pt x="2382" y="997744"/>
                  </a:lnTo>
                  <a:lnTo>
                    <a:pt x="0" y="1014413"/>
                  </a:lnTo>
                  <a:lnTo>
                    <a:pt x="0" y="1040607"/>
                  </a:lnTo>
                  <a:lnTo>
                    <a:pt x="9525" y="1064419"/>
                  </a:lnTo>
                  <a:lnTo>
                    <a:pt x="26194" y="1081088"/>
                  </a:lnTo>
                  <a:lnTo>
                    <a:pt x="42863" y="1092994"/>
                  </a:lnTo>
                  <a:lnTo>
                    <a:pt x="66675" y="1109663"/>
                  </a:lnTo>
                  <a:lnTo>
                    <a:pt x="88107" y="1119188"/>
                  </a:lnTo>
                  <a:lnTo>
                    <a:pt x="121444" y="1123950"/>
                  </a:lnTo>
                  <a:lnTo>
                    <a:pt x="195263" y="1123950"/>
                  </a:lnTo>
                  <a:lnTo>
                    <a:pt x="273844" y="1119188"/>
                  </a:lnTo>
                  <a:lnTo>
                    <a:pt x="388144" y="1100138"/>
                  </a:lnTo>
                  <a:lnTo>
                    <a:pt x="504825" y="1073944"/>
                  </a:lnTo>
                  <a:lnTo>
                    <a:pt x="640557" y="1031082"/>
                  </a:lnTo>
                  <a:lnTo>
                    <a:pt x="731044" y="1000125"/>
                  </a:lnTo>
                  <a:lnTo>
                    <a:pt x="835819" y="959644"/>
                  </a:lnTo>
                  <a:lnTo>
                    <a:pt x="969169" y="900113"/>
                  </a:lnTo>
                  <a:lnTo>
                    <a:pt x="1026319" y="873919"/>
                  </a:lnTo>
                  <a:lnTo>
                    <a:pt x="1107282" y="816769"/>
                  </a:lnTo>
                  <a:lnTo>
                    <a:pt x="1231107" y="726282"/>
                  </a:lnTo>
                  <a:lnTo>
                    <a:pt x="1378744" y="614363"/>
                  </a:lnTo>
                  <a:lnTo>
                    <a:pt x="1550194" y="471488"/>
                  </a:lnTo>
                  <a:lnTo>
                    <a:pt x="1654969" y="381000"/>
                  </a:lnTo>
                  <a:lnTo>
                    <a:pt x="1745457" y="302419"/>
                  </a:lnTo>
                  <a:lnTo>
                    <a:pt x="1852613" y="207169"/>
                  </a:lnTo>
                  <a:lnTo>
                    <a:pt x="1938338" y="128588"/>
                  </a:lnTo>
                  <a:lnTo>
                    <a:pt x="1993107" y="80963"/>
                  </a:lnTo>
                  <a:lnTo>
                    <a:pt x="2009775" y="54769"/>
                  </a:lnTo>
                  <a:lnTo>
                    <a:pt x="2019300" y="33338"/>
                  </a:lnTo>
                  <a:lnTo>
                    <a:pt x="2024063" y="19050"/>
                  </a:lnTo>
                  <a:lnTo>
                    <a:pt x="2024063" y="9525"/>
                  </a:lnTo>
                  <a:lnTo>
                    <a:pt x="2021682" y="4763"/>
                  </a:lnTo>
                  <a:lnTo>
                    <a:pt x="2012157" y="0"/>
                  </a:lnTo>
                  <a:lnTo>
                    <a:pt x="1988344" y="2382"/>
                  </a:lnTo>
                  <a:lnTo>
                    <a:pt x="1928813" y="33338"/>
                  </a:lnTo>
                  <a:lnTo>
                    <a:pt x="1795463" y="111919"/>
                  </a:lnTo>
                  <a:lnTo>
                    <a:pt x="1621632" y="207169"/>
                  </a:lnTo>
                  <a:lnTo>
                    <a:pt x="1431132" y="311944"/>
                  </a:lnTo>
                  <a:lnTo>
                    <a:pt x="1257300" y="400050"/>
                  </a:lnTo>
                  <a:lnTo>
                    <a:pt x="1107282" y="4762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8E138053-17D5-4961-8905-59E330676A3F}"/>
              </a:ext>
            </a:extLst>
          </p:cNvPr>
          <p:cNvGrpSpPr/>
          <p:nvPr/>
        </p:nvGrpSpPr>
        <p:grpSpPr>
          <a:xfrm>
            <a:off x="3744916" y="1652588"/>
            <a:ext cx="4600573" cy="4346574"/>
            <a:chOff x="3744915" y="1652588"/>
            <a:chExt cx="4600573" cy="4346574"/>
          </a:xfrm>
          <a:solidFill>
            <a:schemeClr val="tx1"/>
          </a:solidFill>
        </p:grpSpPr>
        <p:sp>
          <p:nvSpPr>
            <p:cNvPr id="14" name="フリーフォーム 118">
              <a:extLst>
                <a:ext uri="{FF2B5EF4-FFF2-40B4-BE49-F238E27FC236}">
                  <a16:creationId xmlns:a16="http://schemas.microsoft.com/office/drawing/2014/main" id="{2F610668-79D9-4589-BF73-86A3A2AF16E2}"/>
                </a:ext>
              </a:extLst>
            </p:cNvPr>
            <p:cNvSpPr/>
            <p:nvPr/>
          </p:nvSpPr>
          <p:spPr>
            <a:xfrm rot="16200000">
              <a:off x="3202784" y="2194719"/>
              <a:ext cx="2662237" cy="1577975"/>
            </a:xfrm>
            <a:custGeom>
              <a:avLst/>
              <a:gdLst>
                <a:gd name="connsiteX0" fmla="*/ 1178718 w 2662237"/>
                <a:gd name="connsiteY0" fmla="*/ 709613 h 1578769"/>
                <a:gd name="connsiteX1" fmla="*/ 1050131 w 2662237"/>
                <a:gd name="connsiteY1" fmla="*/ 638175 h 1578769"/>
                <a:gd name="connsiteX2" fmla="*/ 940593 w 2662237"/>
                <a:gd name="connsiteY2" fmla="*/ 578644 h 1578769"/>
                <a:gd name="connsiteX3" fmla="*/ 857250 w 2662237"/>
                <a:gd name="connsiteY3" fmla="*/ 528638 h 1578769"/>
                <a:gd name="connsiteX4" fmla="*/ 762000 w 2662237"/>
                <a:gd name="connsiteY4" fmla="*/ 471488 h 1578769"/>
                <a:gd name="connsiteX5" fmla="*/ 678656 w 2662237"/>
                <a:gd name="connsiteY5" fmla="*/ 419100 h 1578769"/>
                <a:gd name="connsiteX6" fmla="*/ 588168 w 2662237"/>
                <a:gd name="connsiteY6" fmla="*/ 361950 h 1578769"/>
                <a:gd name="connsiteX7" fmla="*/ 485775 w 2662237"/>
                <a:gd name="connsiteY7" fmla="*/ 295275 h 1578769"/>
                <a:gd name="connsiteX8" fmla="*/ 364331 w 2662237"/>
                <a:gd name="connsiteY8" fmla="*/ 214313 h 1578769"/>
                <a:gd name="connsiteX9" fmla="*/ 285750 w 2662237"/>
                <a:gd name="connsiteY9" fmla="*/ 161925 h 1578769"/>
                <a:gd name="connsiteX10" fmla="*/ 173831 w 2662237"/>
                <a:gd name="connsiteY10" fmla="*/ 83344 h 1578769"/>
                <a:gd name="connsiteX11" fmla="*/ 102393 w 2662237"/>
                <a:gd name="connsiteY11" fmla="*/ 33338 h 1578769"/>
                <a:gd name="connsiteX12" fmla="*/ 71437 w 2662237"/>
                <a:gd name="connsiteY12" fmla="*/ 9525 h 1578769"/>
                <a:gd name="connsiteX13" fmla="*/ 50006 w 2662237"/>
                <a:gd name="connsiteY13" fmla="*/ 0 h 1578769"/>
                <a:gd name="connsiteX14" fmla="*/ 35718 w 2662237"/>
                <a:gd name="connsiteY14" fmla="*/ 0 h 1578769"/>
                <a:gd name="connsiteX15" fmla="*/ 19050 w 2662237"/>
                <a:gd name="connsiteY15" fmla="*/ 0 h 1578769"/>
                <a:gd name="connsiteX16" fmla="*/ 7143 w 2662237"/>
                <a:gd name="connsiteY16" fmla="*/ 2382 h 1578769"/>
                <a:gd name="connsiteX17" fmla="*/ 0 w 2662237"/>
                <a:gd name="connsiteY17" fmla="*/ 11907 h 1578769"/>
                <a:gd name="connsiteX18" fmla="*/ 2381 w 2662237"/>
                <a:gd name="connsiteY18" fmla="*/ 38100 h 1578769"/>
                <a:gd name="connsiteX19" fmla="*/ 11906 w 2662237"/>
                <a:gd name="connsiteY19" fmla="*/ 61913 h 1578769"/>
                <a:gd name="connsiteX20" fmla="*/ 35718 w 2662237"/>
                <a:gd name="connsiteY20" fmla="*/ 88107 h 1578769"/>
                <a:gd name="connsiteX21" fmla="*/ 88106 w 2662237"/>
                <a:gd name="connsiteY21" fmla="*/ 142875 h 1578769"/>
                <a:gd name="connsiteX22" fmla="*/ 185737 w 2662237"/>
                <a:gd name="connsiteY22" fmla="*/ 235744 h 1578769"/>
                <a:gd name="connsiteX23" fmla="*/ 319087 w 2662237"/>
                <a:gd name="connsiteY23" fmla="*/ 350044 h 1578769"/>
                <a:gd name="connsiteX24" fmla="*/ 419100 w 2662237"/>
                <a:gd name="connsiteY24" fmla="*/ 431007 h 1578769"/>
                <a:gd name="connsiteX25" fmla="*/ 528637 w 2662237"/>
                <a:gd name="connsiteY25" fmla="*/ 514350 h 1578769"/>
                <a:gd name="connsiteX26" fmla="*/ 685800 w 2662237"/>
                <a:gd name="connsiteY26" fmla="*/ 626269 h 1578769"/>
                <a:gd name="connsiteX27" fmla="*/ 842962 w 2662237"/>
                <a:gd name="connsiteY27" fmla="*/ 728663 h 1578769"/>
                <a:gd name="connsiteX28" fmla="*/ 978693 w 2662237"/>
                <a:gd name="connsiteY28" fmla="*/ 816769 h 1578769"/>
                <a:gd name="connsiteX29" fmla="*/ 1123950 w 2662237"/>
                <a:gd name="connsiteY29" fmla="*/ 897732 h 1578769"/>
                <a:gd name="connsiteX30" fmla="*/ 1333500 w 2662237"/>
                <a:gd name="connsiteY30" fmla="*/ 1050132 h 1578769"/>
                <a:gd name="connsiteX31" fmla="*/ 1478756 w 2662237"/>
                <a:gd name="connsiteY31" fmla="*/ 1119188 h 1578769"/>
                <a:gd name="connsiteX32" fmla="*/ 1647825 w 2662237"/>
                <a:gd name="connsiteY32" fmla="*/ 1193007 h 1578769"/>
                <a:gd name="connsiteX33" fmla="*/ 1752600 w 2662237"/>
                <a:gd name="connsiteY33" fmla="*/ 1235869 h 1578769"/>
                <a:gd name="connsiteX34" fmla="*/ 1857375 w 2662237"/>
                <a:gd name="connsiteY34" fmla="*/ 1278732 h 1578769"/>
                <a:gd name="connsiteX35" fmla="*/ 1933575 w 2662237"/>
                <a:gd name="connsiteY35" fmla="*/ 1309688 h 1578769"/>
                <a:gd name="connsiteX36" fmla="*/ 2005012 w 2662237"/>
                <a:gd name="connsiteY36" fmla="*/ 1335882 h 1578769"/>
                <a:gd name="connsiteX37" fmla="*/ 2088356 w 2662237"/>
                <a:gd name="connsiteY37" fmla="*/ 1376363 h 1578769"/>
                <a:gd name="connsiteX38" fmla="*/ 2174081 w 2662237"/>
                <a:gd name="connsiteY38" fmla="*/ 1421607 h 1578769"/>
                <a:gd name="connsiteX39" fmla="*/ 2231231 w 2662237"/>
                <a:gd name="connsiteY39" fmla="*/ 1459707 h 1578769"/>
                <a:gd name="connsiteX40" fmla="*/ 2257425 w 2662237"/>
                <a:gd name="connsiteY40" fmla="*/ 1478757 h 1578769"/>
                <a:gd name="connsiteX41" fmla="*/ 2266950 w 2662237"/>
                <a:gd name="connsiteY41" fmla="*/ 1490663 h 1578769"/>
                <a:gd name="connsiteX42" fmla="*/ 2274093 w 2662237"/>
                <a:gd name="connsiteY42" fmla="*/ 1516857 h 1578769"/>
                <a:gd name="connsiteX43" fmla="*/ 2281237 w 2662237"/>
                <a:gd name="connsiteY43" fmla="*/ 1540669 h 1578769"/>
                <a:gd name="connsiteX44" fmla="*/ 2293143 w 2662237"/>
                <a:gd name="connsiteY44" fmla="*/ 1559719 h 1578769"/>
                <a:gd name="connsiteX45" fmla="*/ 2305050 w 2662237"/>
                <a:gd name="connsiteY45" fmla="*/ 1571625 h 1578769"/>
                <a:gd name="connsiteX46" fmla="*/ 2324100 w 2662237"/>
                <a:gd name="connsiteY46" fmla="*/ 1578769 h 1578769"/>
                <a:gd name="connsiteX47" fmla="*/ 2347912 w 2662237"/>
                <a:gd name="connsiteY47" fmla="*/ 1576388 h 1578769"/>
                <a:gd name="connsiteX48" fmla="*/ 2383631 w 2662237"/>
                <a:gd name="connsiteY48" fmla="*/ 1557338 h 1578769"/>
                <a:gd name="connsiteX49" fmla="*/ 2424112 w 2662237"/>
                <a:gd name="connsiteY49" fmla="*/ 1526382 h 1578769"/>
                <a:gd name="connsiteX50" fmla="*/ 2471737 w 2662237"/>
                <a:gd name="connsiteY50" fmla="*/ 1481138 h 1578769"/>
                <a:gd name="connsiteX51" fmla="*/ 2497931 w 2662237"/>
                <a:gd name="connsiteY51" fmla="*/ 1438275 h 1578769"/>
                <a:gd name="connsiteX52" fmla="*/ 2526506 w 2662237"/>
                <a:gd name="connsiteY52" fmla="*/ 1390650 h 1578769"/>
                <a:gd name="connsiteX53" fmla="*/ 2576512 w 2662237"/>
                <a:gd name="connsiteY53" fmla="*/ 1304925 h 1578769"/>
                <a:gd name="connsiteX54" fmla="*/ 2609850 w 2662237"/>
                <a:gd name="connsiteY54" fmla="*/ 1228725 h 1578769"/>
                <a:gd name="connsiteX55" fmla="*/ 2633662 w 2662237"/>
                <a:gd name="connsiteY55" fmla="*/ 1164432 h 1578769"/>
                <a:gd name="connsiteX56" fmla="*/ 2652712 w 2662237"/>
                <a:gd name="connsiteY56" fmla="*/ 1102519 h 1578769"/>
                <a:gd name="connsiteX57" fmla="*/ 2662237 w 2662237"/>
                <a:gd name="connsiteY57" fmla="*/ 1076325 h 1578769"/>
                <a:gd name="connsiteX58" fmla="*/ 2662237 w 2662237"/>
                <a:gd name="connsiteY58" fmla="*/ 1064419 h 1578769"/>
                <a:gd name="connsiteX59" fmla="*/ 2657475 w 2662237"/>
                <a:gd name="connsiteY59" fmla="*/ 1057275 h 1578769"/>
                <a:gd name="connsiteX60" fmla="*/ 2643187 w 2662237"/>
                <a:gd name="connsiteY60" fmla="*/ 1057275 h 1578769"/>
                <a:gd name="connsiteX61" fmla="*/ 2621756 w 2662237"/>
                <a:gd name="connsiteY61" fmla="*/ 1062038 h 1578769"/>
                <a:gd name="connsiteX62" fmla="*/ 2602706 w 2662237"/>
                <a:gd name="connsiteY62" fmla="*/ 1071563 h 1578769"/>
                <a:gd name="connsiteX63" fmla="*/ 2571750 w 2662237"/>
                <a:gd name="connsiteY63" fmla="*/ 1100138 h 1578769"/>
                <a:gd name="connsiteX64" fmla="*/ 2521743 w 2662237"/>
                <a:gd name="connsiteY64" fmla="*/ 1145382 h 1578769"/>
                <a:gd name="connsiteX65" fmla="*/ 2476500 w 2662237"/>
                <a:gd name="connsiteY65" fmla="*/ 1178719 h 1578769"/>
                <a:gd name="connsiteX66" fmla="*/ 2450306 w 2662237"/>
                <a:gd name="connsiteY66" fmla="*/ 1185863 h 1578769"/>
                <a:gd name="connsiteX67" fmla="*/ 2383631 w 2662237"/>
                <a:gd name="connsiteY67" fmla="*/ 1178719 h 1578769"/>
                <a:gd name="connsiteX68" fmla="*/ 2278856 w 2662237"/>
                <a:gd name="connsiteY68" fmla="*/ 1159669 h 1578769"/>
                <a:gd name="connsiteX69" fmla="*/ 2178843 w 2662237"/>
                <a:gd name="connsiteY69" fmla="*/ 1131094 h 1578769"/>
                <a:gd name="connsiteX70" fmla="*/ 2069306 w 2662237"/>
                <a:gd name="connsiteY70" fmla="*/ 1097757 h 1578769"/>
                <a:gd name="connsiteX71" fmla="*/ 1931193 w 2662237"/>
                <a:gd name="connsiteY71" fmla="*/ 1047750 h 1578769"/>
                <a:gd name="connsiteX72" fmla="*/ 1757362 w 2662237"/>
                <a:gd name="connsiteY72" fmla="*/ 978694 h 1578769"/>
                <a:gd name="connsiteX73" fmla="*/ 1593056 w 2662237"/>
                <a:gd name="connsiteY73" fmla="*/ 909638 h 1578769"/>
                <a:gd name="connsiteX74" fmla="*/ 1388268 w 2662237"/>
                <a:gd name="connsiteY74" fmla="*/ 816769 h 1578769"/>
                <a:gd name="connsiteX75" fmla="*/ 1178718 w 2662237"/>
                <a:gd name="connsiteY75" fmla="*/ 709613 h 1578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662237" h="1578769">
                  <a:moveTo>
                    <a:pt x="1178718" y="709613"/>
                  </a:moveTo>
                  <a:lnTo>
                    <a:pt x="1050131" y="638175"/>
                  </a:lnTo>
                  <a:lnTo>
                    <a:pt x="940593" y="578644"/>
                  </a:lnTo>
                  <a:lnTo>
                    <a:pt x="857250" y="528638"/>
                  </a:lnTo>
                  <a:lnTo>
                    <a:pt x="762000" y="471488"/>
                  </a:lnTo>
                  <a:lnTo>
                    <a:pt x="678656" y="419100"/>
                  </a:lnTo>
                  <a:lnTo>
                    <a:pt x="588168" y="361950"/>
                  </a:lnTo>
                  <a:lnTo>
                    <a:pt x="485775" y="295275"/>
                  </a:lnTo>
                  <a:lnTo>
                    <a:pt x="364331" y="214313"/>
                  </a:lnTo>
                  <a:lnTo>
                    <a:pt x="285750" y="161925"/>
                  </a:lnTo>
                  <a:lnTo>
                    <a:pt x="173831" y="83344"/>
                  </a:lnTo>
                  <a:lnTo>
                    <a:pt x="102393" y="33338"/>
                  </a:lnTo>
                  <a:lnTo>
                    <a:pt x="71437" y="9525"/>
                  </a:lnTo>
                  <a:lnTo>
                    <a:pt x="50006" y="0"/>
                  </a:lnTo>
                  <a:lnTo>
                    <a:pt x="35718" y="0"/>
                  </a:lnTo>
                  <a:lnTo>
                    <a:pt x="19050" y="0"/>
                  </a:lnTo>
                  <a:lnTo>
                    <a:pt x="7143" y="2382"/>
                  </a:lnTo>
                  <a:lnTo>
                    <a:pt x="0" y="11907"/>
                  </a:lnTo>
                  <a:lnTo>
                    <a:pt x="2381" y="38100"/>
                  </a:lnTo>
                  <a:lnTo>
                    <a:pt x="11906" y="61913"/>
                  </a:lnTo>
                  <a:lnTo>
                    <a:pt x="35718" y="88107"/>
                  </a:lnTo>
                  <a:lnTo>
                    <a:pt x="88106" y="142875"/>
                  </a:lnTo>
                  <a:lnTo>
                    <a:pt x="185737" y="235744"/>
                  </a:lnTo>
                  <a:lnTo>
                    <a:pt x="319087" y="350044"/>
                  </a:lnTo>
                  <a:lnTo>
                    <a:pt x="419100" y="431007"/>
                  </a:lnTo>
                  <a:lnTo>
                    <a:pt x="528637" y="514350"/>
                  </a:lnTo>
                  <a:lnTo>
                    <a:pt x="685800" y="626269"/>
                  </a:lnTo>
                  <a:lnTo>
                    <a:pt x="842962" y="728663"/>
                  </a:lnTo>
                  <a:lnTo>
                    <a:pt x="978693" y="816769"/>
                  </a:lnTo>
                  <a:lnTo>
                    <a:pt x="1123950" y="897732"/>
                  </a:lnTo>
                  <a:lnTo>
                    <a:pt x="1333500" y="1050132"/>
                  </a:lnTo>
                  <a:lnTo>
                    <a:pt x="1478756" y="1119188"/>
                  </a:lnTo>
                  <a:lnTo>
                    <a:pt x="1647825" y="1193007"/>
                  </a:lnTo>
                  <a:lnTo>
                    <a:pt x="1752600" y="1235869"/>
                  </a:lnTo>
                  <a:lnTo>
                    <a:pt x="1857375" y="1278732"/>
                  </a:lnTo>
                  <a:lnTo>
                    <a:pt x="1933575" y="1309688"/>
                  </a:lnTo>
                  <a:lnTo>
                    <a:pt x="2005012" y="1335882"/>
                  </a:lnTo>
                  <a:lnTo>
                    <a:pt x="2088356" y="1376363"/>
                  </a:lnTo>
                  <a:lnTo>
                    <a:pt x="2174081" y="1421607"/>
                  </a:lnTo>
                  <a:lnTo>
                    <a:pt x="2231231" y="1459707"/>
                  </a:lnTo>
                  <a:lnTo>
                    <a:pt x="2257425" y="1478757"/>
                  </a:lnTo>
                  <a:lnTo>
                    <a:pt x="2266950" y="1490663"/>
                  </a:lnTo>
                  <a:lnTo>
                    <a:pt x="2274093" y="1516857"/>
                  </a:lnTo>
                  <a:lnTo>
                    <a:pt x="2281237" y="1540669"/>
                  </a:lnTo>
                  <a:lnTo>
                    <a:pt x="2293143" y="1559719"/>
                  </a:lnTo>
                  <a:lnTo>
                    <a:pt x="2305050" y="1571625"/>
                  </a:lnTo>
                  <a:lnTo>
                    <a:pt x="2324100" y="1578769"/>
                  </a:lnTo>
                  <a:lnTo>
                    <a:pt x="2347912" y="1576388"/>
                  </a:lnTo>
                  <a:lnTo>
                    <a:pt x="2383631" y="1557338"/>
                  </a:lnTo>
                  <a:lnTo>
                    <a:pt x="2424112" y="1526382"/>
                  </a:lnTo>
                  <a:lnTo>
                    <a:pt x="2471737" y="1481138"/>
                  </a:lnTo>
                  <a:lnTo>
                    <a:pt x="2497931" y="1438275"/>
                  </a:lnTo>
                  <a:lnTo>
                    <a:pt x="2526506" y="1390650"/>
                  </a:lnTo>
                  <a:lnTo>
                    <a:pt x="2576512" y="1304925"/>
                  </a:lnTo>
                  <a:lnTo>
                    <a:pt x="2609850" y="1228725"/>
                  </a:lnTo>
                  <a:lnTo>
                    <a:pt x="2633662" y="1164432"/>
                  </a:lnTo>
                  <a:lnTo>
                    <a:pt x="2652712" y="1102519"/>
                  </a:lnTo>
                  <a:lnTo>
                    <a:pt x="2662237" y="1076325"/>
                  </a:lnTo>
                  <a:lnTo>
                    <a:pt x="2662237" y="1064419"/>
                  </a:lnTo>
                  <a:lnTo>
                    <a:pt x="2657475" y="1057275"/>
                  </a:lnTo>
                  <a:lnTo>
                    <a:pt x="2643187" y="1057275"/>
                  </a:lnTo>
                  <a:lnTo>
                    <a:pt x="2621756" y="1062038"/>
                  </a:lnTo>
                  <a:lnTo>
                    <a:pt x="2602706" y="1071563"/>
                  </a:lnTo>
                  <a:lnTo>
                    <a:pt x="2571750" y="1100138"/>
                  </a:lnTo>
                  <a:lnTo>
                    <a:pt x="2521743" y="1145382"/>
                  </a:lnTo>
                  <a:lnTo>
                    <a:pt x="2476500" y="1178719"/>
                  </a:lnTo>
                  <a:lnTo>
                    <a:pt x="2450306" y="1185863"/>
                  </a:lnTo>
                  <a:lnTo>
                    <a:pt x="2383631" y="1178719"/>
                  </a:lnTo>
                  <a:lnTo>
                    <a:pt x="2278856" y="1159669"/>
                  </a:lnTo>
                  <a:lnTo>
                    <a:pt x="2178843" y="1131094"/>
                  </a:lnTo>
                  <a:lnTo>
                    <a:pt x="2069306" y="1097757"/>
                  </a:lnTo>
                  <a:lnTo>
                    <a:pt x="1931193" y="1047750"/>
                  </a:lnTo>
                  <a:lnTo>
                    <a:pt x="1757362" y="978694"/>
                  </a:lnTo>
                  <a:lnTo>
                    <a:pt x="1593056" y="909638"/>
                  </a:lnTo>
                  <a:lnTo>
                    <a:pt x="1388268" y="816769"/>
                  </a:lnTo>
                  <a:lnTo>
                    <a:pt x="1178718" y="7096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20">
              <a:extLst>
                <a:ext uri="{FF2B5EF4-FFF2-40B4-BE49-F238E27FC236}">
                  <a16:creationId xmlns:a16="http://schemas.microsoft.com/office/drawing/2014/main" id="{64210DE9-C8C2-405B-904A-0311022D2313}"/>
                </a:ext>
              </a:extLst>
            </p:cNvPr>
            <p:cNvSpPr/>
            <p:nvPr/>
          </p:nvSpPr>
          <p:spPr>
            <a:xfrm rot="16200000">
              <a:off x="4612483" y="2786856"/>
              <a:ext cx="3252788" cy="1482725"/>
            </a:xfrm>
            <a:custGeom>
              <a:avLst/>
              <a:gdLst>
                <a:gd name="connsiteX0" fmla="*/ 1215228 w 3252524"/>
                <a:gd name="connsiteY0" fmla="*/ 586765 h 1483294"/>
                <a:gd name="connsiteX1" fmla="*/ 1465423 w 3252524"/>
                <a:gd name="connsiteY1" fmla="*/ 673141 h 1483294"/>
                <a:gd name="connsiteX2" fmla="*/ 1647111 w 3252524"/>
                <a:gd name="connsiteY2" fmla="*/ 732711 h 1483294"/>
                <a:gd name="connsiteX3" fmla="*/ 1807950 w 3252524"/>
                <a:gd name="connsiteY3" fmla="*/ 786324 h 1483294"/>
                <a:gd name="connsiteX4" fmla="*/ 2001553 w 3252524"/>
                <a:gd name="connsiteY4" fmla="*/ 848873 h 1483294"/>
                <a:gd name="connsiteX5" fmla="*/ 2204091 w 3252524"/>
                <a:gd name="connsiteY5" fmla="*/ 905465 h 1483294"/>
                <a:gd name="connsiteX6" fmla="*/ 2442371 w 3252524"/>
                <a:gd name="connsiteY6" fmla="*/ 965035 h 1483294"/>
                <a:gd name="connsiteX7" fmla="*/ 2567468 w 3252524"/>
                <a:gd name="connsiteY7" fmla="*/ 997798 h 1483294"/>
                <a:gd name="connsiteX8" fmla="*/ 2716393 w 3252524"/>
                <a:gd name="connsiteY8" fmla="*/ 1027583 h 1483294"/>
                <a:gd name="connsiteX9" fmla="*/ 2823619 w 3252524"/>
                <a:gd name="connsiteY9" fmla="*/ 1048433 h 1483294"/>
                <a:gd name="connsiteX10" fmla="*/ 2892125 w 3252524"/>
                <a:gd name="connsiteY10" fmla="*/ 1057368 h 1483294"/>
                <a:gd name="connsiteX11" fmla="*/ 2948716 w 3252524"/>
                <a:gd name="connsiteY11" fmla="*/ 1060347 h 1483294"/>
                <a:gd name="connsiteX12" fmla="*/ 2975523 w 3252524"/>
                <a:gd name="connsiteY12" fmla="*/ 1060347 h 1483294"/>
                <a:gd name="connsiteX13" fmla="*/ 3017222 w 3252524"/>
                <a:gd name="connsiteY13" fmla="*/ 1054390 h 1483294"/>
                <a:gd name="connsiteX14" fmla="*/ 3055942 w 3252524"/>
                <a:gd name="connsiteY14" fmla="*/ 1045454 h 1483294"/>
                <a:gd name="connsiteX15" fmla="*/ 3094663 w 3252524"/>
                <a:gd name="connsiteY15" fmla="*/ 1033540 h 1483294"/>
                <a:gd name="connsiteX16" fmla="*/ 3136362 w 3252524"/>
                <a:gd name="connsiteY16" fmla="*/ 1015669 h 1483294"/>
                <a:gd name="connsiteX17" fmla="*/ 3160190 w 3252524"/>
                <a:gd name="connsiteY17" fmla="*/ 997798 h 1483294"/>
                <a:gd name="connsiteX18" fmla="*/ 3186996 w 3252524"/>
                <a:gd name="connsiteY18" fmla="*/ 970992 h 1483294"/>
                <a:gd name="connsiteX19" fmla="*/ 3195932 w 3252524"/>
                <a:gd name="connsiteY19" fmla="*/ 953121 h 1483294"/>
                <a:gd name="connsiteX20" fmla="*/ 3219760 w 3252524"/>
                <a:gd name="connsiteY20" fmla="*/ 941207 h 1483294"/>
                <a:gd name="connsiteX21" fmla="*/ 3234653 w 3252524"/>
                <a:gd name="connsiteY21" fmla="*/ 938228 h 1483294"/>
                <a:gd name="connsiteX22" fmla="*/ 3246567 w 3252524"/>
                <a:gd name="connsiteY22" fmla="*/ 941207 h 1483294"/>
                <a:gd name="connsiteX23" fmla="*/ 3252524 w 3252524"/>
                <a:gd name="connsiteY23" fmla="*/ 950142 h 1483294"/>
                <a:gd name="connsiteX24" fmla="*/ 3252524 w 3252524"/>
                <a:gd name="connsiteY24" fmla="*/ 962056 h 1483294"/>
                <a:gd name="connsiteX25" fmla="*/ 3240610 w 3252524"/>
                <a:gd name="connsiteY25" fmla="*/ 1003755 h 1483294"/>
                <a:gd name="connsiteX26" fmla="*/ 3231674 w 3252524"/>
                <a:gd name="connsiteY26" fmla="*/ 1051411 h 1483294"/>
                <a:gd name="connsiteX27" fmla="*/ 3219760 w 3252524"/>
                <a:gd name="connsiteY27" fmla="*/ 1093110 h 1483294"/>
                <a:gd name="connsiteX28" fmla="*/ 3192953 w 3252524"/>
                <a:gd name="connsiteY28" fmla="*/ 1170551 h 1483294"/>
                <a:gd name="connsiteX29" fmla="*/ 3172104 w 3252524"/>
                <a:gd name="connsiteY29" fmla="*/ 1215229 h 1483294"/>
                <a:gd name="connsiteX30" fmla="*/ 3145297 w 3252524"/>
                <a:gd name="connsiteY30" fmla="*/ 1265863 h 1483294"/>
                <a:gd name="connsiteX31" fmla="*/ 3118491 w 3252524"/>
                <a:gd name="connsiteY31" fmla="*/ 1307562 h 1483294"/>
                <a:gd name="connsiteX32" fmla="*/ 3064878 w 3252524"/>
                <a:gd name="connsiteY32" fmla="*/ 1373089 h 1483294"/>
                <a:gd name="connsiteX33" fmla="*/ 3011265 w 3252524"/>
                <a:gd name="connsiteY33" fmla="*/ 1420745 h 1483294"/>
                <a:gd name="connsiteX34" fmla="*/ 2951695 w 3252524"/>
                <a:gd name="connsiteY34" fmla="*/ 1462444 h 1483294"/>
                <a:gd name="connsiteX35" fmla="*/ 2915953 w 3252524"/>
                <a:gd name="connsiteY35" fmla="*/ 1483294 h 1483294"/>
                <a:gd name="connsiteX36" fmla="*/ 2904039 w 3252524"/>
                <a:gd name="connsiteY36" fmla="*/ 1483294 h 1483294"/>
                <a:gd name="connsiteX37" fmla="*/ 2877232 w 3252524"/>
                <a:gd name="connsiteY37" fmla="*/ 1471380 h 1483294"/>
                <a:gd name="connsiteX38" fmla="*/ 2838512 w 3252524"/>
                <a:gd name="connsiteY38" fmla="*/ 1438616 h 1483294"/>
                <a:gd name="connsiteX39" fmla="*/ 2808727 w 3252524"/>
                <a:gd name="connsiteY39" fmla="*/ 1405853 h 1483294"/>
                <a:gd name="connsiteX40" fmla="*/ 2781920 w 3252524"/>
                <a:gd name="connsiteY40" fmla="*/ 1367132 h 1483294"/>
                <a:gd name="connsiteX41" fmla="*/ 2772985 w 3252524"/>
                <a:gd name="connsiteY41" fmla="*/ 1355218 h 1483294"/>
                <a:gd name="connsiteX42" fmla="*/ 2740221 w 3252524"/>
                <a:gd name="connsiteY42" fmla="*/ 1340326 h 1483294"/>
                <a:gd name="connsiteX43" fmla="*/ 2600232 w 3252524"/>
                <a:gd name="connsiteY43" fmla="*/ 1289691 h 1483294"/>
                <a:gd name="connsiteX44" fmla="*/ 2308338 w 3252524"/>
                <a:gd name="connsiteY44" fmla="*/ 1179487 h 1483294"/>
                <a:gd name="connsiteX45" fmla="*/ 2141542 w 3252524"/>
                <a:gd name="connsiteY45" fmla="*/ 1116938 h 1483294"/>
                <a:gd name="connsiteX46" fmla="*/ 1965811 w 3252524"/>
                <a:gd name="connsiteY46" fmla="*/ 1048433 h 1483294"/>
                <a:gd name="connsiteX47" fmla="*/ 1801993 w 3252524"/>
                <a:gd name="connsiteY47" fmla="*/ 985884 h 1483294"/>
                <a:gd name="connsiteX48" fmla="*/ 1650090 w 3252524"/>
                <a:gd name="connsiteY48" fmla="*/ 929293 h 1483294"/>
                <a:gd name="connsiteX49" fmla="*/ 1516057 w 3252524"/>
                <a:gd name="connsiteY49" fmla="*/ 878658 h 1483294"/>
                <a:gd name="connsiteX50" fmla="*/ 1382024 w 3252524"/>
                <a:gd name="connsiteY50" fmla="*/ 828023 h 1483294"/>
                <a:gd name="connsiteX51" fmla="*/ 1230121 w 3252524"/>
                <a:gd name="connsiteY51" fmla="*/ 771432 h 1483294"/>
                <a:gd name="connsiteX52" fmla="*/ 1036518 w 3252524"/>
                <a:gd name="connsiteY52" fmla="*/ 699948 h 1483294"/>
                <a:gd name="connsiteX53" fmla="*/ 842916 w 3252524"/>
                <a:gd name="connsiteY53" fmla="*/ 628464 h 1483294"/>
                <a:gd name="connsiteX54" fmla="*/ 646335 w 3252524"/>
                <a:gd name="connsiteY54" fmla="*/ 551023 h 1483294"/>
                <a:gd name="connsiteX55" fmla="*/ 577829 w 3252524"/>
                <a:gd name="connsiteY55" fmla="*/ 524216 h 1483294"/>
                <a:gd name="connsiteX56" fmla="*/ 446775 w 3252524"/>
                <a:gd name="connsiteY56" fmla="*/ 467625 h 1483294"/>
                <a:gd name="connsiteX57" fmla="*/ 330613 w 3252524"/>
                <a:gd name="connsiteY57" fmla="*/ 414012 h 1483294"/>
                <a:gd name="connsiteX58" fmla="*/ 131054 w 3252524"/>
                <a:gd name="connsiteY58" fmla="*/ 321678 h 1483294"/>
                <a:gd name="connsiteX59" fmla="*/ 65527 w 3252524"/>
                <a:gd name="connsiteY59" fmla="*/ 291893 h 1483294"/>
                <a:gd name="connsiteX60" fmla="*/ 0 w 3252524"/>
                <a:gd name="connsiteY60" fmla="*/ 259130 h 1483294"/>
                <a:gd name="connsiteX61" fmla="*/ 29785 w 3252524"/>
                <a:gd name="connsiteY61" fmla="*/ 0 h 1483294"/>
                <a:gd name="connsiteX62" fmla="*/ 56591 w 3252524"/>
                <a:gd name="connsiteY62" fmla="*/ 47656 h 1483294"/>
                <a:gd name="connsiteX63" fmla="*/ 83398 w 3252524"/>
                <a:gd name="connsiteY63" fmla="*/ 86377 h 1483294"/>
                <a:gd name="connsiteX64" fmla="*/ 125097 w 3252524"/>
                <a:gd name="connsiteY64" fmla="*/ 131054 h 1483294"/>
                <a:gd name="connsiteX65" fmla="*/ 181688 w 3252524"/>
                <a:gd name="connsiteY65" fmla="*/ 184667 h 1483294"/>
                <a:gd name="connsiteX66" fmla="*/ 220409 w 3252524"/>
                <a:gd name="connsiteY66" fmla="*/ 208495 h 1483294"/>
                <a:gd name="connsiteX67" fmla="*/ 259129 w 3252524"/>
                <a:gd name="connsiteY67" fmla="*/ 223388 h 1483294"/>
                <a:gd name="connsiteX68" fmla="*/ 375291 w 3252524"/>
                <a:gd name="connsiteY68" fmla="*/ 271044 h 1483294"/>
                <a:gd name="connsiteX69" fmla="*/ 518259 w 3252524"/>
                <a:gd name="connsiteY69" fmla="*/ 327635 h 1483294"/>
                <a:gd name="connsiteX70" fmla="*/ 714840 w 3252524"/>
                <a:gd name="connsiteY70" fmla="*/ 402098 h 1483294"/>
                <a:gd name="connsiteX71" fmla="*/ 929292 w 3252524"/>
                <a:gd name="connsiteY71" fmla="*/ 482517 h 1483294"/>
                <a:gd name="connsiteX72" fmla="*/ 1215228 w 3252524"/>
                <a:gd name="connsiteY72" fmla="*/ 586765 h 148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252524" h="1483294">
                  <a:moveTo>
                    <a:pt x="1215228" y="586765"/>
                  </a:moveTo>
                  <a:lnTo>
                    <a:pt x="1465423" y="673141"/>
                  </a:lnTo>
                  <a:lnTo>
                    <a:pt x="1647111" y="732711"/>
                  </a:lnTo>
                  <a:lnTo>
                    <a:pt x="1807950" y="786324"/>
                  </a:lnTo>
                  <a:lnTo>
                    <a:pt x="2001553" y="848873"/>
                  </a:lnTo>
                  <a:lnTo>
                    <a:pt x="2204091" y="905465"/>
                  </a:lnTo>
                  <a:lnTo>
                    <a:pt x="2442371" y="965035"/>
                  </a:lnTo>
                  <a:lnTo>
                    <a:pt x="2567468" y="997798"/>
                  </a:lnTo>
                  <a:lnTo>
                    <a:pt x="2716393" y="1027583"/>
                  </a:lnTo>
                  <a:lnTo>
                    <a:pt x="2823619" y="1048433"/>
                  </a:lnTo>
                  <a:lnTo>
                    <a:pt x="2892125" y="1057368"/>
                  </a:lnTo>
                  <a:lnTo>
                    <a:pt x="2948716" y="1060347"/>
                  </a:lnTo>
                  <a:lnTo>
                    <a:pt x="2975523" y="1060347"/>
                  </a:lnTo>
                  <a:lnTo>
                    <a:pt x="3017222" y="1054390"/>
                  </a:lnTo>
                  <a:lnTo>
                    <a:pt x="3055942" y="1045454"/>
                  </a:lnTo>
                  <a:lnTo>
                    <a:pt x="3094663" y="1033540"/>
                  </a:lnTo>
                  <a:lnTo>
                    <a:pt x="3136362" y="1015669"/>
                  </a:lnTo>
                  <a:lnTo>
                    <a:pt x="3160190" y="997798"/>
                  </a:lnTo>
                  <a:lnTo>
                    <a:pt x="3186996" y="970992"/>
                  </a:lnTo>
                  <a:lnTo>
                    <a:pt x="3195932" y="953121"/>
                  </a:lnTo>
                  <a:lnTo>
                    <a:pt x="3219760" y="941207"/>
                  </a:lnTo>
                  <a:lnTo>
                    <a:pt x="3234653" y="938228"/>
                  </a:lnTo>
                  <a:lnTo>
                    <a:pt x="3246567" y="941207"/>
                  </a:lnTo>
                  <a:lnTo>
                    <a:pt x="3252524" y="950142"/>
                  </a:lnTo>
                  <a:lnTo>
                    <a:pt x="3252524" y="962056"/>
                  </a:lnTo>
                  <a:lnTo>
                    <a:pt x="3240610" y="1003755"/>
                  </a:lnTo>
                  <a:lnTo>
                    <a:pt x="3231674" y="1051411"/>
                  </a:lnTo>
                  <a:lnTo>
                    <a:pt x="3219760" y="1093110"/>
                  </a:lnTo>
                  <a:lnTo>
                    <a:pt x="3192953" y="1170551"/>
                  </a:lnTo>
                  <a:lnTo>
                    <a:pt x="3172104" y="1215229"/>
                  </a:lnTo>
                  <a:lnTo>
                    <a:pt x="3145297" y="1265863"/>
                  </a:lnTo>
                  <a:lnTo>
                    <a:pt x="3118491" y="1307562"/>
                  </a:lnTo>
                  <a:lnTo>
                    <a:pt x="3064878" y="1373089"/>
                  </a:lnTo>
                  <a:lnTo>
                    <a:pt x="3011265" y="1420745"/>
                  </a:lnTo>
                  <a:lnTo>
                    <a:pt x="2951695" y="1462444"/>
                  </a:lnTo>
                  <a:lnTo>
                    <a:pt x="2915953" y="1483294"/>
                  </a:lnTo>
                  <a:lnTo>
                    <a:pt x="2904039" y="1483294"/>
                  </a:lnTo>
                  <a:lnTo>
                    <a:pt x="2877232" y="1471380"/>
                  </a:lnTo>
                  <a:lnTo>
                    <a:pt x="2838512" y="1438616"/>
                  </a:lnTo>
                  <a:lnTo>
                    <a:pt x="2808727" y="1405853"/>
                  </a:lnTo>
                  <a:lnTo>
                    <a:pt x="2781920" y="1367132"/>
                  </a:lnTo>
                  <a:lnTo>
                    <a:pt x="2772985" y="1355218"/>
                  </a:lnTo>
                  <a:lnTo>
                    <a:pt x="2740221" y="1340326"/>
                  </a:lnTo>
                  <a:lnTo>
                    <a:pt x="2600232" y="1289691"/>
                  </a:lnTo>
                  <a:lnTo>
                    <a:pt x="2308338" y="1179487"/>
                  </a:lnTo>
                  <a:lnTo>
                    <a:pt x="2141542" y="1116938"/>
                  </a:lnTo>
                  <a:lnTo>
                    <a:pt x="1965811" y="1048433"/>
                  </a:lnTo>
                  <a:lnTo>
                    <a:pt x="1801993" y="985884"/>
                  </a:lnTo>
                  <a:lnTo>
                    <a:pt x="1650090" y="929293"/>
                  </a:lnTo>
                  <a:lnTo>
                    <a:pt x="1516057" y="878658"/>
                  </a:lnTo>
                  <a:lnTo>
                    <a:pt x="1382024" y="828023"/>
                  </a:lnTo>
                  <a:lnTo>
                    <a:pt x="1230121" y="771432"/>
                  </a:lnTo>
                  <a:lnTo>
                    <a:pt x="1036518" y="699948"/>
                  </a:lnTo>
                  <a:lnTo>
                    <a:pt x="842916" y="628464"/>
                  </a:lnTo>
                  <a:lnTo>
                    <a:pt x="646335" y="551023"/>
                  </a:lnTo>
                  <a:lnTo>
                    <a:pt x="577829" y="524216"/>
                  </a:lnTo>
                  <a:lnTo>
                    <a:pt x="446775" y="467625"/>
                  </a:lnTo>
                  <a:lnTo>
                    <a:pt x="330613" y="414012"/>
                  </a:lnTo>
                  <a:lnTo>
                    <a:pt x="131054" y="321678"/>
                  </a:lnTo>
                  <a:lnTo>
                    <a:pt x="65527" y="291893"/>
                  </a:lnTo>
                  <a:lnTo>
                    <a:pt x="0" y="259130"/>
                  </a:lnTo>
                  <a:lnTo>
                    <a:pt x="29785" y="0"/>
                  </a:lnTo>
                  <a:lnTo>
                    <a:pt x="56591" y="47656"/>
                  </a:lnTo>
                  <a:lnTo>
                    <a:pt x="83398" y="86377"/>
                  </a:lnTo>
                  <a:lnTo>
                    <a:pt x="125097" y="131054"/>
                  </a:lnTo>
                  <a:lnTo>
                    <a:pt x="181688" y="184667"/>
                  </a:lnTo>
                  <a:lnTo>
                    <a:pt x="220409" y="208495"/>
                  </a:lnTo>
                  <a:lnTo>
                    <a:pt x="259129" y="223388"/>
                  </a:lnTo>
                  <a:lnTo>
                    <a:pt x="375291" y="271044"/>
                  </a:lnTo>
                  <a:lnTo>
                    <a:pt x="518259" y="327635"/>
                  </a:lnTo>
                  <a:lnTo>
                    <a:pt x="714840" y="402098"/>
                  </a:lnTo>
                  <a:lnTo>
                    <a:pt x="929292" y="482517"/>
                  </a:lnTo>
                  <a:lnTo>
                    <a:pt x="1215228" y="58676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19">
              <a:extLst>
                <a:ext uri="{FF2B5EF4-FFF2-40B4-BE49-F238E27FC236}">
                  <a16:creationId xmlns:a16="http://schemas.microsoft.com/office/drawing/2014/main" id="{7DD877EC-1EDF-446D-9432-E74D154AF110}"/>
                </a:ext>
              </a:extLst>
            </p:cNvPr>
            <p:cNvSpPr/>
            <p:nvPr/>
          </p:nvSpPr>
          <p:spPr>
            <a:xfrm rot="16200000">
              <a:off x="3198020" y="4288631"/>
              <a:ext cx="3054350" cy="366712"/>
            </a:xfrm>
            <a:custGeom>
              <a:avLst/>
              <a:gdLst>
                <a:gd name="connsiteX0" fmla="*/ 1633041 w 3054869"/>
                <a:gd name="connsiteY0" fmla="*/ 115910 h 365760"/>
                <a:gd name="connsiteX1" fmla="*/ 1859709 w 3054869"/>
                <a:gd name="connsiteY1" fmla="*/ 123638 h 365760"/>
                <a:gd name="connsiteX2" fmla="*/ 2040014 w 3054869"/>
                <a:gd name="connsiteY2" fmla="*/ 128789 h 365760"/>
                <a:gd name="connsiteX3" fmla="*/ 2351682 w 3054869"/>
                <a:gd name="connsiteY3" fmla="*/ 136517 h 365760"/>
                <a:gd name="connsiteX4" fmla="*/ 2570623 w 3054869"/>
                <a:gd name="connsiteY4" fmla="*/ 141668 h 365760"/>
                <a:gd name="connsiteX5" fmla="*/ 2588654 w 3054869"/>
                <a:gd name="connsiteY5" fmla="*/ 139092 h 365760"/>
                <a:gd name="connsiteX6" fmla="*/ 2647896 w 3054869"/>
                <a:gd name="connsiteY6" fmla="*/ 128789 h 365760"/>
                <a:gd name="connsiteX7" fmla="*/ 2743200 w 3054869"/>
                <a:gd name="connsiteY7" fmla="*/ 105607 h 365760"/>
                <a:gd name="connsiteX8" fmla="*/ 2781837 w 3054869"/>
                <a:gd name="connsiteY8" fmla="*/ 97880 h 365760"/>
                <a:gd name="connsiteX9" fmla="*/ 2830776 w 3054869"/>
                <a:gd name="connsiteY9" fmla="*/ 56668 h 365760"/>
                <a:gd name="connsiteX10" fmla="*/ 3054869 w 3054869"/>
                <a:gd name="connsiteY10" fmla="*/ 226669 h 365760"/>
                <a:gd name="connsiteX11" fmla="*/ 2985323 w 3054869"/>
                <a:gd name="connsiteY11" fmla="*/ 267881 h 365760"/>
                <a:gd name="connsiteX12" fmla="*/ 2902898 w 3054869"/>
                <a:gd name="connsiteY12" fmla="*/ 314245 h 365760"/>
                <a:gd name="connsiteX13" fmla="*/ 2805019 w 3054869"/>
                <a:gd name="connsiteY13" fmla="*/ 360609 h 365760"/>
                <a:gd name="connsiteX14" fmla="*/ 2781837 w 3054869"/>
                <a:gd name="connsiteY14" fmla="*/ 365760 h 365760"/>
                <a:gd name="connsiteX15" fmla="*/ 2694260 w 3054869"/>
                <a:gd name="connsiteY15" fmla="*/ 358033 h 365760"/>
                <a:gd name="connsiteX16" fmla="*/ 2472744 w 3054869"/>
                <a:gd name="connsiteY16" fmla="*/ 345154 h 365760"/>
                <a:gd name="connsiteX17" fmla="*/ 2276985 w 3054869"/>
                <a:gd name="connsiteY17" fmla="*/ 340003 h 365760"/>
                <a:gd name="connsiteX18" fmla="*/ 1965316 w 3054869"/>
                <a:gd name="connsiteY18" fmla="*/ 334851 h 365760"/>
                <a:gd name="connsiteX19" fmla="*/ 1663950 w 3054869"/>
                <a:gd name="connsiteY19" fmla="*/ 334851 h 365760"/>
                <a:gd name="connsiteX20" fmla="*/ 1429555 w 3054869"/>
                <a:gd name="connsiteY20" fmla="*/ 332275 h 365760"/>
                <a:gd name="connsiteX21" fmla="*/ 1218341 w 3054869"/>
                <a:gd name="connsiteY21" fmla="*/ 332275 h 365760"/>
                <a:gd name="connsiteX22" fmla="*/ 1094704 w 3054869"/>
                <a:gd name="connsiteY22" fmla="*/ 329700 h 365760"/>
                <a:gd name="connsiteX23" fmla="*/ 935006 w 3054869"/>
                <a:gd name="connsiteY23" fmla="*/ 327124 h 365760"/>
                <a:gd name="connsiteX24" fmla="*/ 806218 w 3054869"/>
                <a:gd name="connsiteY24" fmla="*/ 327124 h 365760"/>
                <a:gd name="connsiteX25" fmla="*/ 623338 w 3054869"/>
                <a:gd name="connsiteY25" fmla="*/ 324548 h 365760"/>
                <a:gd name="connsiteX26" fmla="*/ 494549 w 3054869"/>
                <a:gd name="connsiteY26" fmla="*/ 324548 h 365760"/>
                <a:gd name="connsiteX27" fmla="*/ 350305 w 3054869"/>
                <a:gd name="connsiteY27" fmla="*/ 321972 h 365760"/>
                <a:gd name="connsiteX28" fmla="*/ 218941 w 3054869"/>
                <a:gd name="connsiteY28" fmla="*/ 321972 h 365760"/>
                <a:gd name="connsiteX29" fmla="*/ 149395 w 3054869"/>
                <a:gd name="connsiteY29" fmla="*/ 319397 h 365760"/>
                <a:gd name="connsiteX30" fmla="*/ 90152 w 3054869"/>
                <a:gd name="connsiteY30" fmla="*/ 314245 h 365760"/>
                <a:gd name="connsiteX31" fmla="*/ 56667 w 3054869"/>
                <a:gd name="connsiteY31" fmla="*/ 303942 h 365760"/>
                <a:gd name="connsiteX32" fmla="*/ 28334 w 3054869"/>
                <a:gd name="connsiteY32" fmla="*/ 285911 h 365760"/>
                <a:gd name="connsiteX33" fmla="*/ 15455 w 3054869"/>
                <a:gd name="connsiteY33" fmla="*/ 273033 h 365760"/>
                <a:gd name="connsiteX34" fmla="*/ 7727 w 3054869"/>
                <a:gd name="connsiteY34" fmla="*/ 255002 h 365760"/>
                <a:gd name="connsiteX35" fmla="*/ 0 w 3054869"/>
                <a:gd name="connsiteY35" fmla="*/ 224093 h 365760"/>
                <a:gd name="connsiteX36" fmla="*/ 0 w 3054869"/>
                <a:gd name="connsiteY36" fmla="*/ 208638 h 365760"/>
                <a:gd name="connsiteX37" fmla="*/ 2576 w 3054869"/>
                <a:gd name="connsiteY37" fmla="*/ 172577 h 365760"/>
                <a:gd name="connsiteX38" fmla="*/ 12879 w 3054869"/>
                <a:gd name="connsiteY38" fmla="*/ 136517 h 365760"/>
                <a:gd name="connsiteX39" fmla="*/ 23182 w 3054869"/>
                <a:gd name="connsiteY39" fmla="*/ 115910 h 365760"/>
                <a:gd name="connsiteX40" fmla="*/ 38637 w 3054869"/>
                <a:gd name="connsiteY40" fmla="*/ 100456 h 365760"/>
                <a:gd name="connsiteX41" fmla="*/ 59243 w 3054869"/>
                <a:gd name="connsiteY41" fmla="*/ 87577 h 365760"/>
                <a:gd name="connsiteX42" fmla="*/ 92728 w 3054869"/>
                <a:gd name="connsiteY42" fmla="*/ 72122 h 365760"/>
                <a:gd name="connsiteX43" fmla="*/ 180304 w 3054869"/>
                <a:gd name="connsiteY43" fmla="*/ 54092 h 365760"/>
                <a:gd name="connsiteX44" fmla="*/ 340002 w 3054869"/>
                <a:gd name="connsiteY44" fmla="*/ 25758 h 365760"/>
                <a:gd name="connsiteX45" fmla="*/ 484246 w 3054869"/>
                <a:gd name="connsiteY45" fmla="*/ 5152 h 365760"/>
                <a:gd name="connsiteX46" fmla="*/ 558943 w 3054869"/>
                <a:gd name="connsiteY46" fmla="*/ 0 h 365760"/>
                <a:gd name="connsiteX47" fmla="*/ 600156 w 3054869"/>
                <a:gd name="connsiteY47" fmla="*/ 7728 h 365760"/>
                <a:gd name="connsiteX48" fmla="*/ 636216 w 3054869"/>
                <a:gd name="connsiteY48" fmla="*/ 18031 h 365760"/>
                <a:gd name="connsiteX49" fmla="*/ 698035 w 3054869"/>
                <a:gd name="connsiteY49" fmla="*/ 38637 h 365760"/>
                <a:gd name="connsiteX50" fmla="*/ 819096 w 3054869"/>
                <a:gd name="connsiteY50" fmla="*/ 59243 h 365760"/>
                <a:gd name="connsiteX51" fmla="*/ 968491 w 3054869"/>
                <a:gd name="connsiteY51" fmla="*/ 74698 h 365760"/>
                <a:gd name="connsiteX52" fmla="*/ 1094704 w 3054869"/>
                <a:gd name="connsiteY52" fmla="*/ 87577 h 365760"/>
                <a:gd name="connsiteX53" fmla="*/ 1285312 w 3054869"/>
                <a:gd name="connsiteY53" fmla="*/ 100456 h 365760"/>
                <a:gd name="connsiteX54" fmla="*/ 1573798 w 3054869"/>
                <a:gd name="connsiteY54" fmla="*/ 113335 h 365760"/>
                <a:gd name="connsiteX55" fmla="*/ 1633041 w 3054869"/>
                <a:gd name="connsiteY55" fmla="*/ 115910 h 36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054869" h="365760">
                  <a:moveTo>
                    <a:pt x="1633041" y="115910"/>
                  </a:moveTo>
                  <a:lnTo>
                    <a:pt x="1859709" y="123638"/>
                  </a:lnTo>
                  <a:lnTo>
                    <a:pt x="2040014" y="128789"/>
                  </a:lnTo>
                  <a:lnTo>
                    <a:pt x="2351682" y="136517"/>
                  </a:lnTo>
                  <a:lnTo>
                    <a:pt x="2570623" y="141668"/>
                  </a:lnTo>
                  <a:lnTo>
                    <a:pt x="2588654" y="139092"/>
                  </a:lnTo>
                  <a:lnTo>
                    <a:pt x="2647896" y="128789"/>
                  </a:lnTo>
                  <a:lnTo>
                    <a:pt x="2743200" y="105607"/>
                  </a:lnTo>
                  <a:lnTo>
                    <a:pt x="2781837" y="97880"/>
                  </a:lnTo>
                  <a:lnTo>
                    <a:pt x="2830776" y="56668"/>
                  </a:lnTo>
                  <a:lnTo>
                    <a:pt x="3054869" y="226669"/>
                  </a:lnTo>
                  <a:lnTo>
                    <a:pt x="2985323" y="267881"/>
                  </a:lnTo>
                  <a:lnTo>
                    <a:pt x="2902898" y="314245"/>
                  </a:lnTo>
                  <a:lnTo>
                    <a:pt x="2805019" y="360609"/>
                  </a:lnTo>
                  <a:lnTo>
                    <a:pt x="2781837" y="365760"/>
                  </a:lnTo>
                  <a:lnTo>
                    <a:pt x="2694260" y="358033"/>
                  </a:lnTo>
                  <a:lnTo>
                    <a:pt x="2472744" y="345154"/>
                  </a:lnTo>
                  <a:lnTo>
                    <a:pt x="2276985" y="340003"/>
                  </a:lnTo>
                  <a:lnTo>
                    <a:pt x="1965316" y="334851"/>
                  </a:lnTo>
                  <a:lnTo>
                    <a:pt x="1663950" y="334851"/>
                  </a:lnTo>
                  <a:lnTo>
                    <a:pt x="1429555" y="332275"/>
                  </a:lnTo>
                  <a:lnTo>
                    <a:pt x="1218341" y="332275"/>
                  </a:lnTo>
                  <a:lnTo>
                    <a:pt x="1094704" y="329700"/>
                  </a:lnTo>
                  <a:lnTo>
                    <a:pt x="935006" y="327124"/>
                  </a:lnTo>
                  <a:lnTo>
                    <a:pt x="806218" y="327124"/>
                  </a:lnTo>
                  <a:lnTo>
                    <a:pt x="623338" y="324548"/>
                  </a:lnTo>
                  <a:lnTo>
                    <a:pt x="494549" y="324548"/>
                  </a:lnTo>
                  <a:lnTo>
                    <a:pt x="350305" y="321972"/>
                  </a:lnTo>
                  <a:lnTo>
                    <a:pt x="218941" y="321972"/>
                  </a:lnTo>
                  <a:lnTo>
                    <a:pt x="149395" y="319397"/>
                  </a:lnTo>
                  <a:lnTo>
                    <a:pt x="90152" y="314245"/>
                  </a:lnTo>
                  <a:lnTo>
                    <a:pt x="56667" y="303942"/>
                  </a:lnTo>
                  <a:lnTo>
                    <a:pt x="28334" y="285911"/>
                  </a:lnTo>
                  <a:lnTo>
                    <a:pt x="15455" y="273033"/>
                  </a:lnTo>
                  <a:lnTo>
                    <a:pt x="7727" y="255002"/>
                  </a:lnTo>
                  <a:lnTo>
                    <a:pt x="0" y="224093"/>
                  </a:lnTo>
                  <a:lnTo>
                    <a:pt x="0" y="208638"/>
                  </a:lnTo>
                  <a:lnTo>
                    <a:pt x="2576" y="172577"/>
                  </a:lnTo>
                  <a:lnTo>
                    <a:pt x="12879" y="136517"/>
                  </a:lnTo>
                  <a:lnTo>
                    <a:pt x="23182" y="115910"/>
                  </a:lnTo>
                  <a:lnTo>
                    <a:pt x="38637" y="100456"/>
                  </a:lnTo>
                  <a:lnTo>
                    <a:pt x="59243" y="87577"/>
                  </a:lnTo>
                  <a:lnTo>
                    <a:pt x="92728" y="72122"/>
                  </a:lnTo>
                  <a:lnTo>
                    <a:pt x="180304" y="54092"/>
                  </a:lnTo>
                  <a:lnTo>
                    <a:pt x="340002" y="25758"/>
                  </a:lnTo>
                  <a:lnTo>
                    <a:pt x="484246" y="5152"/>
                  </a:lnTo>
                  <a:lnTo>
                    <a:pt x="558943" y="0"/>
                  </a:lnTo>
                  <a:lnTo>
                    <a:pt x="600156" y="7728"/>
                  </a:lnTo>
                  <a:lnTo>
                    <a:pt x="636216" y="18031"/>
                  </a:lnTo>
                  <a:lnTo>
                    <a:pt x="698035" y="38637"/>
                  </a:lnTo>
                  <a:lnTo>
                    <a:pt x="819096" y="59243"/>
                  </a:lnTo>
                  <a:lnTo>
                    <a:pt x="968491" y="74698"/>
                  </a:lnTo>
                  <a:lnTo>
                    <a:pt x="1094704" y="87577"/>
                  </a:lnTo>
                  <a:lnTo>
                    <a:pt x="1285312" y="100456"/>
                  </a:lnTo>
                  <a:lnTo>
                    <a:pt x="1573798" y="113335"/>
                  </a:lnTo>
                  <a:lnTo>
                    <a:pt x="1633041" y="1159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21">
              <a:extLst>
                <a:ext uri="{FF2B5EF4-FFF2-40B4-BE49-F238E27FC236}">
                  <a16:creationId xmlns:a16="http://schemas.microsoft.com/office/drawing/2014/main" id="{93571788-01A0-4495-B140-A20318EEFB9A}"/>
                </a:ext>
              </a:extLst>
            </p:cNvPr>
            <p:cNvSpPr/>
            <p:nvPr/>
          </p:nvSpPr>
          <p:spPr>
            <a:xfrm rot="16200000">
              <a:off x="6208714" y="3781425"/>
              <a:ext cx="904875" cy="2568575"/>
            </a:xfrm>
            <a:custGeom>
              <a:avLst/>
              <a:gdLst>
                <a:gd name="connsiteX0" fmla="*/ 305897 w 904533"/>
                <a:gd name="connsiteY0" fmla="*/ 1029522 h 2568872"/>
                <a:gd name="connsiteX1" fmla="*/ 207221 w 904533"/>
                <a:gd name="connsiteY1" fmla="*/ 700602 h 2568872"/>
                <a:gd name="connsiteX2" fmla="*/ 151304 w 904533"/>
                <a:gd name="connsiteY2" fmla="*/ 513117 h 2568872"/>
                <a:gd name="connsiteX3" fmla="*/ 111833 w 904533"/>
                <a:gd name="connsiteY3" fmla="*/ 374970 h 2568872"/>
                <a:gd name="connsiteX4" fmla="*/ 101966 w 904533"/>
                <a:gd name="connsiteY4" fmla="*/ 338789 h 2568872"/>
                <a:gd name="connsiteX5" fmla="*/ 95387 w 904533"/>
                <a:gd name="connsiteY5" fmla="*/ 332210 h 2568872"/>
                <a:gd name="connsiteX6" fmla="*/ 55917 w 904533"/>
                <a:gd name="connsiteY6" fmla="*/ 319053 h 2568872"/>
                <a:gd name="connsiteX7" fmla="*/ 29603 w 904533"/>
                <a:gd name="connsiteY7" fmla="*/ 305897 h 2568872"/>
                <a:gd name="connsiteX8" fmla="*/ 6579 w 904533"/>
                <a:gd name="connsiteY8" fmla="*/ 286161 h 2568872"/>
                <a:gd name="connsiteX9" fmla="*/ 0 w 904533"/>
                <a:gd name="connsiteY9" fmla="*/ 269715 h 2568872"/>
                <a:gd name="connsiteX10" fmla="*/ 0 w 904533"/>
                <a:gd name="connsiteY10" fmla="*/ 253269 h 2568872"/>
                <a:gd name="connsiteX11" fmla="*/ 9868 w 904533"/>
                <a:gd name="connsiteY11" fmla="*/ 230245 h 2568872"/>
                <a:gd name="connsiteX12" fmla="*/ 36182 w 904533"/>
                <a:gd name="connsiteY12" fmla="*/ 197353 h 2568872"/>
                <a:gd name="connsiteX13" fmla="*/ 98677 w 904533"/>
                <a:gd name="connsiteY13" fmla="*/ 141436 h 2568872"/>
                <a:gd name="connsiteX14" fmla="*/ 161172 w 904533"/>
                <a:gd name="connsiteY14" fmla="*/ 95387 h 2568872"/>
                <a:gd name="connsiteX15" fmla="*/ 217088 w 904533"/>
                <a:gd name="connsiteY15" fmla="*/ 59206 h 2568872"/>
                <a:gd name="connsiteX16" fmla="*/ 286162 w 904533"/>
                <a:gd name="connsiteY16" fmla="*/ 23025 h 2568872"/>
                <a:gd name="connsiteX17" fmla="*/ 328921 w 904533"/>
                <a:gd name="connsiteY17" fmla="*/ 3289 h 2568872"/>
                <a:gd name="connsiteX18" fmla="*/ 345367 w 904533"/>
                <a:gd name="connsiteY18" fmla="*/ 0 h 2568872"/>
                <a:gd name="connsiteX19" fmla="*/ 351946 w 904533"/>
                <a:gd name="connsiteY19" fmla="*/ 19735 h 2568872"/>
                <a:gd name="connsiteX20" fmla="*/ 371681 w 904533"/>
                <a:gd name="connsiteY20" fmla="*/ 75652 h 2568872"/>
                <a:gd name="connsiteX21" fmla="*/ 388127 w 904533"/>
                <a:gd name="connsiteY21" fmla="*/ 111833 h 2568872"/>
                <a:gd name="connsiteX22" fmla="*/ 394705 w 904533"/>
                <a:gd name="connsiteY22" fmla="*/ 124990 h 2568872"/>
                <a:gd name="connsiteX23" fmla="*/ 437465 w 904533"/>
                <a:gd name="connsiteY23" fmla="*/ 203931 h 2568872"/>
                <a:gd name="connsiteX24" fmla="*/ 457200 w 904533"/>
                <a:gd name="connsiteY24" fmla="*/ 417730 h 2568872"/>
                <a:gd name="connsiteX25" fmla="*/ 467068 w 904533"/>
                <a:gd name="connsiteY25" fmla="*/ 516406 h 2568872"/>
                <a:gd name="connsiteX26" fmla="*/ 483514 w 904533"/>
                <a:gd name="connsiteY26" fmla="*/ 677577 h 2568872"/>
                <a:gd name="connsiteX27" fmla="*/ 499960 w 904533"/>
                <a:gd name="connsiteY27" fmla="*/ 819013 h 2568872"/>
                <a:gd name="connsiteX28" fmla="*/ 539431 w 904533"/>
                <a:gd name="connsiteY28" fmla="*/ 1039390 h 2568872"/>
                <a:gd name="connsiteX29" fmla="*/ 605215 w 904533"/>
                <a:gd name="connsiteY29" fmla="*/ 1355154 h 2568872"/>
                <a:gd name="connsiteX30" fmla="*/ 670999 w 904533"/>
                <a:gd name="connsiteY30" fmla="*/ 1624869 h 2568872"/>
                <a:gd name="connsiteX31" fmla="*/ 766386 w 904533"/>
                <a:gd name="connsiteY31" fmla="*/ 1999839 h 2568872"/>
                <a:gd name="connsiteX32" fmla="*/ 904533 w 904533"/>
                <a:gd name="connsiteY32" fmla="*/ 2512956 h 2568872"/>
                <a:gd name="connsiteX33" fmla="*/ 763097 w 904533"/>
                <a:gd name="connsiteY33" fmla="*/ 2568872 h 2568872"/>
                <a:gd name="connsiteX34" fmla="*/ 710469 w 904533"/>
                <a:gd name="connsiteY34" fmla="*/ 2381387 h 2568872"/>
                <a:gd name="connsiteX35" fmla="*/ 634818 w 904533"/>
                <a:gd name="connsiteY35" fmla="*/ 2134697 h 2568872"/>
                <a:gd name="connsiteX36" fmla="*/ 552587 w 904533"/>
                <a:gd name="connsiteY36" fmla="*/ 1851825 h 2568872"/>
                <a:gd name="connsiteX37" fmla="*/ 470357 w 904533"/>
                <a:gd name="connsiteY37" fmla="*/ 1578820 h 2568872"/>
                <a:gd name="connsiteX38" fmla="*/ 384838 w 904533"/>
                <a:gd name="connsiteY38" fmla="*/ 1292659 h 2568872"/>
                <a:gd name="connsiteX39" fmla="*/ 305897 w 904533"/>
                <a:gd name="connsiteY39" fmla="*/ 1029522 h 2568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04533" h="2568872">
                  <a:moveTo>
                    <a:pt x="305897" y="1029522"/>
                  </a:moveTo>
                  <a:lnTo>
                    <a:pt x="207221" y="700602"/>
                  </a:lnTo>
                  <a:lnTo>
                    <a:pt x="151304" y="513117"/>
                  </a:lnTo>
                  <a:lnTo>
                    <a:pt x="111833" y="374970"/>
                  </a:lnTo>
                  <a:lnTo>
                    <a:pt x="101966" y="338789"/>
                  </a:lnTo>
                  <a:lnTo>
                    <a:pt x="95387" y="332210"/>
                  </a:lnTo>
                  <a:lnTo>
                    <a:pt x="55917" y="319053"/>
                  </a:lnTo>
                  <a:lnTo>
                    <a:pt x="29603" y="305897"/>
                  </a:lnTo>
                  <a:lnTo>
                    <a:pt x="6579" y="286161"/>
                  </a:lnTo>
                  <a:lnTo>
                    <a:pt x="0" y="269715"/>
                  </a:lnTo>
                  <a:lnTo>
                    <a:pt x="0" y="253269"/>
                  </a:lnTo>
                  <a:lnTo>
                    <a:pt x="9868" y="230245"/>
                  </a:lnTo>
                  <a:lnTo>
                    <a:pt x="36182" y="197353"/>
                  </a:lnTo>
                  <a:lnTo>
                    <a:pt x="98677" y="141436"/>
                  </a:lnTo>
                  <a:lnTo>
                    <a:pt x="161172" y="95387"/>
                  </a:lnTo>
                  <a:lnTo>
                    <a:pt x="217088" y="59206"/>
                  </a:lnTo>
                  <a:lnTo>
                    <a:pt x="286162" y="23025"/>
                  </a:lnTo>
                  <a:lnTo>
                    <a:pt x="328921" y="3289"/>
                  </a:lnTo>
                  <a:lnTo>
                    <a:pt x="345367" y="0"/>
                  </a:lnTo>
                  <a:lnTo>
                    <a:pt x="351946" y="19735"/>
                  </a:lnTo>
                  <a:lnTo>
                    <a:pt x="371681" y="75652"/>
                  </a:lnTo>
                  <a:lnTo>
                    <a:pt x="388127" y="111833"/>
                  </a:lnTo>
                  <a:lnTo>
                    <a:pt x="394705" y="124990"/>
                  </a:lnTo>
                  <a:lnTo>
                    <a:pt x="437465" y="203931"/>
                  </a:lnTo>
                  <a:lnTo>
                    <a:pt x="457200" y="417730"/>
                  </a:lnTo>
                  <a:lnTo>
                    <a:pt x="467068" y="516406"/>
                  </a:lnTo>
                  <a:lnTo>
                    <a:pt x="483514" y="677577"/>
                  </a:lnTo>
                  <a:lnTo>
                    <a:pt x="499960" y="819013"/>
                  </a:lnTo>
                  <a:lnTo>
                    <a:pt x="539431" y="1039390"/>
                  </a:lnTo>
                  <a:lnTo>
                    <a:pt x="605215" y="1355154"/>
                  </a:lnTo>
                  <a:lnTo>
                    <a:pt x="670999" y="1624869"/>
                  </a:lnTo>
                  <a:lnTo>
                    <a:pt x="766386" y="1999839"/>
                  </a:lnTo>
                  <a:lnTo>
                    <a:pt x="904533" y="2512956"/>
                  </a:lnTo>
                  <a:lnTo>
                    <a:pt x="763097" y="2568872"/>
                  </a:lnTo>
                  <a:lnTo>
                    <a:pt x="710469" y="2381387"/>
                  </a:lnTo>
                  <a:lnTo>
                    <a:pt x="634818" y="2134697"/>
                  </a:lnTo>
                  <a:lnTo>
                    <a:pt x="552587" y="1851825"/>
                  </a:lnTo>
                  <a:lnTo>
                    <a:pt x="470357" y="1578820"/>
                  </a:lnTo>
                  <a:lnTo>
                    <a:pt x="384838" y="1292659"/>
                  </a:lnTo>
                  <a:lnTo>
                    <a:pt x="305897" y="102952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22">
              <a:extLst>
                <a:ext uri="{FF2B5EF4-FFF2-40B4-BE49-F238E27FC236}">
                  <a16:creationId xmlns:a16="http://schemas.microsoft.com/office/drawing/2014/main" id="{1C3FC0EB-F6BF-41DA-A6CD-A32C11CB2527}"/>
                </a:ext>
              </a:extLst>
            </p:cNvPr>
            <p:cNvSpPr/>
            <p:nvPr/>
          </p:nvSpPr>
          <p:spPr>
            <a:xfrm rot="16200000">
              <a:off x="6771482" y="3944144"/>
              <a:ext cx="2024062" cy="1123950"/>
            </a:xfrm>
            <a:custGeom>
              <a:avLst/>
              <a:gdLst>
                <a:gd name="connsiteX0" fmla="*/ 1107282 w 2024063"/>
                <a:gd name="connsiteY0" fmla="*/ 476250 h 1123950"/>
                <a:gd name="connsiteX1" fmla="*/ 923925 w 2024063"/>
                <a:gd name="connsiteY1" fmla="*/ 566738 h 1123950"/>
                <a:gd name="connsiteX2" fmla="*/ 869157 w 2024063"/>
                <a:gd name="connsiteY2" fmla="*/ 595313 h 1123950"/>
                <a:gd name="connsiteX3" fmla="*/ 747713 w 2024063"/>
                <a:gd name="connsiteY3" fmla="*/ 657225 h 1123950"/>
                <a:gd name="connsiteX4" fmla="*/ 607219 w 2024063"/>
                <a:gd name="connsiteY4" fmla="*/ 702469 h 1123950"/>
                <a:gd name="connsiteX5" fmla="*/ 488157 w 2024063"/>
                <a:gd name="connsiteY5" fmla="*/ 745332 h 1123950"/>
                <a:gd name="connsiteX6" fmla="*/ 383382 w 2024063"/>
                <a:gd name="connsiteY6" fmla="*/ 785813 h 1123950"/>
                <a:gd name="connsiteX7" fmla="*/ 290513 w 2024063"/>
                <a:gd name="connsiteY7" fmla="*/ 821532 h 1123950"/>
                <a:gd name="connsiteX8" fmla="*/ 190500 w 2024063"/>
                <a:gd name="connsiteY8" fmla="*/ 862013 h 1123950"/>
                <a:gd name="connsiteX9" fmla="*/ 97632 w 2024063"/>
                <a:gd name="connsiteY9" fmla="*/ 902494 h 1123950"/>
                <a:gd name="connsiteX10" fmla="*/ 47625 w 2024063"/>
                <a:gd name="connsiteY10" fmla="*/ 928688 h 1123950"/>
                <a:gd name="connsiteX11" fmla="*/ 30957 w 2024063"/>
                <a:gd name="connsiteY11" fmla="*/ 947738 h 1123950"/>
                <a:gd name="connsiteX12" fmla="*/ 11907 w 2024063"/>
                <a:gd name="connsiteY12" fmla="*/ 976313 h 1123950"/>
                <a:gd name="connsiteX13" fmla="*/ 2382 w 2024063"/>
                <a:gd name="connsiteY13" fmla="*/ 997744 h 1123950"/>
                <a:gd name="connsiteX14" fmla="*/ 0 w 2024063"/>
                <a:gd name="connsiteY14" fmla="*/ 1014413 h 1123950"/>
                <a:gd name="connsiteX15" fmla="*/ 0 w 2024063"/>
                <a:gd name="connsiteY15" fmla="*/ 1040607 h 1123950"/>
                <a:gd name="connsiteX16" fmla="*/ 9525 w 2024063"/>
                <a:gd name="connsiteY16" fmla="*/ 1064419 h 1123950"/>
                <a:gd name="connsiteX17" fmla="*/ 26194 w 2024063"/>
                <a:gd name="connsiteY17" fmla="*/ 1081088 h 1123950"/>
                <a:gd name="connsiteX18" fmla="*/ 42863 w 2024063"/>
                <a:gd name="connsiteY18" fmla="*/ 1092994 h 1123950"/>
                <a:gd name="connsiteX19" fmla="*/ 66675 w 2024063"/>
                <a:gd name="connsiteY19" fmla="*/ 1109663 h 1123950"/>
                <a:gd name="connsiteX20" fmla="*/ 88107 w 2024063"/>
                <a:gd name="connsiteY20" fmla="*/ 1119188 h 1123950"/>
                <a:gd name="connsiteX21" fmla="*/ 121444 w 2024063"/>
                <a:gd name="connsiteY21" fmla="*/ 1123950 h 1123950"/>
                <a:gd name="connsiteX22" fmla="*/ 195263 w 2024063"/>
                <a:gd name="connsiteY22" fmla="*/ 1123950 h 1123950"/>
                <a:gd name="connsiteX23" fmla="*/ 273844 w 2024063"/>
                <a:gd name="connsiteY23" fmla="*/ 1119188 h 1123950"/>
                <a:gd name="connsiteX24" fmla="*/ 388144 w 2024063"/>
                <a:gd name="connsiteY24" fmla="*/ 1100138 h 1123950"/>
                <a:gd name="connsiteX25" fmla="*/ 504825 w 2024063"/>
                <a:gd name="connsiteY25" fmla="*/ 1073944 h 1123950"/>
                <a:gd name="connsiteX26" fmla="*/ 640557 w 2024063"/>
                <a:gd name="connsiteY26" fmla="*/ 1031082 h 1123950"/>
                <a:gd name="connsiteX27" fmla="*/ 731044 w 2024063"/>
                <a:gd name="connsiteY27" fmla="*/ 1000125 h 1123950"/>
                <a:gd name="connsiteX28" fmla="*/ 835819 w 2024063"/>
                <a:gd name="connsiteY28" fmla="*/ 959644 h 1123950"/>
                <a:gd name="connsiteX29" fmla="*/ 969169 w 2024063"/>
                <a:gd name="connsiteY29" fmla="*/ 900113 h 1123950"/>
                <a:gd name="connsiteX30" fmla="*/ 1026319 w 2024063"/>
                <a:gd name="connsiteY30" fmla="*/ 873919 h 1123950"/>
                <a:gd name="connsiteX31" fmla="*/ 1107282 w 2024063"/>
                <a:gd name="connsiteY31" fmla="*/ 816769 h 1123950"/>
                <a:gd name="connsiteX32" fmla="*/ 1231107 w 2024063"/>
                <a:gd name="connsiteY32" fmla="*/ 726282 h 1123950"/>
                <a:gd name="connsiteX33" fmla="*/ 1378744 w 2024063"/>
                <a:gd name="connsiteY33" fmla="*/ 614363 h 1123950"/>
                <a:gd name="connsiteX34" fmla="*/ 1550194 w 2024063"/>
                <a:gd name="connsiteY34" fmla="*/ 471488 h 1123950"/>
                <a:gd name="connsiteX35" fmla="*/ 1654969 w 2024063"/>
                <a:gd name="connsiteY35" fmla="*/ 381000 h 1123950"/>
                <a:gd name="connsiteX36" fmla="*/ 1745457 w 2024063"/>
                <a:gd name="connsiteY36" fmla="*/ 302419 h 1123950"/>
                <a:gd name="connsiteX37" fmla="*/ 1852613 w 2024063"/>
                <a:gd name="connsiteY37" fmla="*/ 207169 h 1123950"/>
                <a:gd name="connsiteX38" fmla="*/ 1938338 w 2024063"/>
                <a:gd name="connsiteY38" fmla="*/ 128588 h 1123950"/>
                <a:gd name="connsiteX39" fmla="*/ 1993107 w 2024063"/>
                <a:gd name="connsiteY39" fmla="*/ 80963 h 1123950"/>
                <a:gd name="connsiteX40" fmla="*/ 2009775 w 2024063"/>
                <a:gd name="connsiteY40" fmla="*/ 54769 h 1123950"/>
                <a:gd name="connsiteX41" fmla="*/ 2019300 w 2024063"/>
                <a:gd name="connsiteY41" fmla="*/ 33338 h 1123950"/>
                <a:gd name="connsiteX42" fmla="*/ 2024063 w 2024063"/>
                <a:gd name="connsiteY42" fmla="*/ 19050 h 1123950"/>
                <a:gd name="connsiteX43" fmla="*/ 2024063 w 2024063"/>
                <a:gd name="connsiteY43" fmla="*/ 9525 h 1123950"/>
                <a:gd name="connsiteX44" fmla="*/ 2021682 w 2024063"/>
                <a:gd name="connsiteY44" fmla="*/ 4763 h 1123950"/>
                <a:gd name="connsiteX45" fmla="*/ 2012157 w 2024063"/>
                <a:gd name="connsiteY45" fmla="*/ 0 h 1123950"/>
                <a:gd name="connsiteX46" fmla="*/ 1988344 w 2024063"/>
                <a:gd name="connsiteY46" fmla="*/ 2382 h 1123950"/>
                <a:gd name="connsiteX47" fmla="*/ 1928813 w 2024063"/>
                <a:gd name="connsiteY47" fmla="*/ 33338 h 1123950"/>
                <a:gd name="connsiteX48" fmla="*/ 1795463 w 2024063"/>
                <a:gd name="connsiteY48" fmla="*/ 111919 h 1123950"/>
                <a:gd name="connsiteX49" fmla="*/ 1621632 w 2024063"/>
                <a:gd name="connsiteY49" fmla="*/ 207169 h 1123950"/>
                <a:gd name="connsiteX50" fmla="*/ 1431132 w 2024063"/>
                <a:gd name="connsiteY50" fmla="*/ 311944 h 1123950"/>
                <a:gd name="connsiteX51" fmla="*/ 1257300 w 2024063"/>
                <a:gd name="connsiteY51" fmla="*/ 400050 h 1123950"/>
                <a:gd name="connsiteX52" fmla="*/ 1107282 w 2024063"/>
                <a:gd name="connsiteY52" fmla="*/ 476250 h 112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024063" h="1123950">
                  <a:moveTo>
                    <a:pt x="1107282" y="476250"/>
                  </a:moveTo>
                  <a:lnTo>
                    <a:pt x="923925" y="566738"/>
                  </a:lnTo>
                  <a:lnTo>
                    <a:pt x="869157" y="595313"/>
                  </a:lnTo>
                  <a:lnTo>
                    <a:pt x="747713" y="657225"/>
                  </a:lnTo>
                  <a:lnTo>
                    <a:pt x="607219" y="702469"/>
                  </a:lnTo>
                  <a:lnTo>
                    <a:pt x="488157" y="745332"/>
                  </a:lnTo>
                  <a:lnTo>
                    <a:pt x="383382" y="785813"/>
                  </a:lnTo>
                  <a:lnTo>
                    <a:pt x="290513" y="821532"/>
                  </a:lnTo>
                  <a:lnTo>
                    <a:pt x="190500" y="862013"/>
                  </a:lnTo>
                  <a:lnTo>
                    <a:pt x="97632" y="902494"/>
                  </a:lnTo>
                  <a:lnTo>
                    <a:pt x="47625" y="928688"/>
                  </a:lnTo>
                  <a:lnTo>
                    <a:pt x="30957" y="947738"/>
                  </a:lnTo>
                  <a:lnTo>
                    <a:pt x="11907" y="976313"/>
                  </a:lnTo>
                  <a:lnTo>
                    <a:pt x="2382" y="997744"/>
                  </a:lnTo>
                  <a:lnTo>
                    <a:pt x="0" y="1014413"/>
                  </a:lnTo>
                  <a:lnTo>
                    <a:pt x="0" y="1040607"/>
                  </a:lnTo>
                  <a:lnTo>
                    <a:pt x="9525" y="1064419"/>
                  </a:lnTo>
                  <a:lnTo>
                    <a:pt x="26194" y="1081088"/>
                  </a:lnTo>
                  <a:lnTo>
                    <a:pt x="42863" y="1092994"/>
                  </a:lnTo>
                  <a:lnTo>
                    <a:pt x="66675" y="1109663"/>
                  </a:lnTo>
                  <a:lnTo>
                    <a:pt x="88107" y="1119188"/>
                  </a:lnTo>
                  <a:lnTo>
                    <a:pt x="121444" y="1123950"/>
                  </a:lnTo>
                  <a:lnTo>
                    <a:pt x="195263" y="1123950"/>
                  </a:lnTo>
                  <a:lnTo>
                    <a:pt x="273844" y="1119188"/>
                  </a:lnTo>
                  <a:lnTo>
                    <a:pt x="388144" y="1100138"/>
                  </a:lnTo>
                  <a:lnTo>
                    <a:pt x="504825" y="1073944"/>
                  </a:lnTo>
                  <a:lnTo>
                    <a:pt x="640557" y="1031082"/>
                  </a:lnTo>
                  <a:lnTo>
                    <a:pt x="731044" y="1000125"/>
                  </a:lnTo>
                  <a:lnTo>
                    <a:pt x="835819" y="959644"/>
                  </a:lnTo>
                  <a:lnTo>
                    <a:pt x="969169" y="900113"/>
                  </a:lnTo>
                  <a:lnTo>
                    <a:pt x="1026319" y="873919"/>
                  </a:lnTo>
                  <a:lnTo>
                    <a:pt x="1107282" y="816769"/>
                  </a:lnTo>
                  <a:lnTo>
                    <a:pt x="1231107" y="726282"/>
                  </a:lnTo>
                  <a:lnTo>
                    <a:pt x="1378744" y="614363"/>
                  </a:lnTo>
                  <a:lnTo>
                    <a:pt x="1550194" y="471488"/>
                  </a:lnTo>
                  <a:lnTo>
                    <a:pt x="1654969" y="381000"/>
                  </a:lnTo>
                  <a:lnTo>
                    <a:pt x="1745457" y="302419"/>
                  </a:lnTo>
                  <a:lnTo>
                    <a:pt x="1852613" y="207169"/>
                  </a:lnTo>
                  <a:lnTo>
                    <a:pt x="1938338" y="128588"/>
                  </a:lnTo>
                  <a:lnTo>
                    <a:pt x="1993107" y="80963"/>
                  </a:lnTo>
                  <a:lnTo>
                    <a:pt x="2009775" y="54769"/>
                  </a:lnTo>
                  <a:lnTo>
                    <a:pt x="2019300" y="33338"/>
                  </a:lnTo>
                  <a:lnTo>
                    <a:pt x="2024063" y="19050"/>
                  </a:lnTo>
                  <a:lnTo>
                    <a:pt x="2024063" y="9525"/>
                  </a:lnTo>
                  <a:lnTo>
                    <a:pt x="2021682" y="4763"/>
                  </a:lnTo>
                  <a:lnTo>
                    <a:pt x="2012157" y="0"/>
                  </a:lnTo>
                  <a:lnTo>
                    <a:pt x="1988344" y="2382"/>
                  </a:lnTo>
                  <a:lnTo>
                    <a:pt x="1928813" y="33338"/>
                  </a:lnTo>
                  <a:lnTo>
                    <a:pt x="1795463" y="111919"/>
                  </a:lnTo>
                  <a:lnTo>
                    <a:pt x="1621632" y="207169"/>
                  </a:lnTo>
                  <a:lnTo>
                    <a:pt x="1431132" y="311944"/>
                  </a:lnTo>
                  <a:lnTo>
                    <a:pt x="1257300" y="400050"/>
                  </a:lnTo>
                  <a:lnTo>
                    <a:pt x="1107282" y="476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338197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9" grpId="0" animBg="1"/>
      <p:bldP spid="121" grpId="0" animBg="1"/>
      <p:bldP spid="120" grpId="0" animBg="1"/>
      <p:bldP spid="122" grpId="0" animBg="1"/>
      <p:bldP spid="123" grpId="0" animBg="1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グループ化 7">
            <a:extLst>
              <a:ext uri="{FF2B5EF4-FFF2-40B4-BE49-F238E27FC236}">
                <a16:creationId xmlns:a16="http://schemas.microsoft.com/office/drawing/2014/main" id="{CC95671B-979F-459E-A363-AEDC39399FF1}"/>
              </a:ext>
            </a:extLst>
          </p:cNvPr>
          <p:cNvGrpSpPr/>
          <p:nvPr/>
        </p:nvGrpSpPr>
        <p:grpSpPr>
          <a:xfrm>
            <a:off x="3744915" y="1652588"/>
            <a:ext cx="4600573" cy="4346574"/>
            <a:chOff x="3744915" y="1652588"/>
            <a:chExt cx="4600573" cy="4346574"/>
          </a:xfrm>
          <a:solidFill>
            <a:schemeClr val="tx1"/>
          </a:solidFill>
        </p:grpSpPr>
        <p:sp>
          <p:nvSpPr>
            <p:cNvPr id="3" name="フリーフォーム 118">
              <a:extLst>
                <a:ext uri="{FF2B5EF4-FFF2-40B4-BE49-F238E27FC236}">
                  <a16:creationId xmlns:a16="http://schemas.microsoft.com/office/drawing/2014/main" id="{ABDF1501-E01E-48D0-8476-2F12AA55A163}"/>
                </a:ext>
              </a:extLst>
            </p:cNvPr>
            <p:cNvSpPr/>
            <p:nvPr/>
          </p:nvSpPr>
          <p:spPr>
            <a:xfrm rot="16200000">
              <a:off x="3202784" y="2194719"/>
              <a:ext cx="2662237" cy="1577975"/>
            </a:xfrm>
            <a:custGeom>
              <a:avLst/>
              <a:gdLst>
                <a:gd name="connsiteX0" fmla="*/ 1178718 w 2662237"/>
                <a:gd name="connsiteY0" fmla="*/ 709613 h 1578769"/>
                <a:gd name="connsiteX1" fmla="*/ 1050131 w 2662237"/>
                <a:gd name="connsiteY1" fmla="*/ 638175 h 1578769"/>
                <a:gd name="connsiteX2" fmla="*/ 940593 w 2662237"/>
                <a:gd name="connsiteY2" fmla="*/ 578644 h 1578769"/>
                <a:gd name="connsiteX3" fmla="*/ 857250 w 2662237"/>
                <a:gd name="connsiteY3" fmla="*/ 528638 h 1578769"/>
                <a:gd name="connsiteX4" fmla="*/ 762000 w 2662237"/>
                <a:gd name="connsiteY4" fmla="*/ 471488 h 1578769"/>
                <a:gd name="connsiteX5" fmla="*/ 678656 w 2662237"/>
                <a:gd name="connsiteY5" fmla="*/ 419100 h 1578769"/>
                <a:gd name="connsiteX6" fmla="*/ 588168 w 2662237"/>
                <a:gd name="connsiteY6" fmla="*/ 361950 h 1578769"/>
                <a:gd name="connsiteX7" fmla="*/ 485775 w 2662237"/>
                <a:gd name="connsiteY7" fmla="*/ 295275 h 1578769"/>
                <a:gd name="connsiteX8" fmla="*/ 364331 w 2662237"/>
                <a:gd name="connsiteY8" fmla="*/ 214313 h 1578769"/>
                <a:gd name="connsiteX9" fmla="*/ 285750 w 2662237"/>
                <a:gd name="connsiteY9" fmla="*/ 161925 h 1578769"/>
                <a:gd name="connsiteX10" fmla="*/ 173831 w 2662237"/>
                <a:gd name="connsiteY10" fmla="*/ 83344 h 1578769"/>
                <a:gd name="connsiteX11" fmla="*/ 102393 w 2662237"/>
                <a:gd name="connsiteY11" fmla="*/ 33338 h 1578769"/>
                <a:gd name="connsiteX12" fmla="*/ 71437 w 2662237"/>
                <a:gd name="connsiteY12" fmla="*/ 9525 h 1578769"/>
                <a:gd name="connsiteX13" fmla="*/ 50006 w 2662237"/>
                <a:gd name="connsiteY13" fmla="*/ 0 h 1578769"/>
                <a:gd name="connsiteX14" fmla="*/ 35718 w 2662237"/>
                <a:gd name="connsiteY14" fmla="*/ 0 h 1578769"/>
                <a:gd name="connsiteX15" fmla="*/ 19050 w 2662237"/>
                <a:gd name="connsiteY15" fmla="*/ 0 h 1578769"/>
                <a:gd name="connsiteX16" fmla="*/ 7143 w 2662237"/>
                <a:gd name="connsiteY16" fmla="*/ 2382 h 1578769"/>
                <a:gd name="connsiteX17" fmla="*/ 0 w 2662237"/>
                <a:gd name="connsiteY17" fmla="*/ 11907 h 1578769"/>
                <a:gd name="connsiteX18" fmla="*/ 2381 w 2662237"/>
                <a:gd name="connsiteY18" fmla="*/ 38100 h 1578769"/>
                <a:gd name="connsiteX19" fmla="*/ 11906 w 2662237"/>
                <a:gd name="connsiteY19" fmla="*/ 61913 h 1578769"/>
                <a:gd name="connsiteX20" fmla="*/ 35718 w 2662237"/>
                <a:gd name="connsiteY20" fmla="*/ 88107 h 1578769"/>
                <a:gd name="connsiteX21" fmla="*/ 88106 w 2662237"/>
                <a:gd name="connsiteY21" fmla="*/ 142875 h 1578769"/>
                <a:gd name="connsiteX22" fmla="*/ 185737 w 2662237"/>
                <a:gd name="connsiteY22" fmla="*/ 235744 h 1578769"/>
                <a:gd name="connsiteX23" fmla="*/ 319087 w 2662237"/>
                <a:gd name="connsiteY23" fmla="*/ 350044 h 1578769"/>
                <a:gd name="connsiteX24" fmla="*/ 419100 w 2662237"/>
                <a:gd name="connsiteY24" fmla="*/ 431007 h 1578769"/>
                <a:gd name="connsiteX25" fmla="*/ 528637 w 2662237"/>
                <a:gd name="connsiteY25" fmla="*/ 514350 h 1578769"/>
                <a:gd name="connsiteX26" fmla="*/ 685800 w 2662237"/>
                <a:gd name="connsiteY26" fmla="*/ 626269 h 1578769"/>
                <a:gd name="connsiteX27" fmla="*/ 842962 w 2662237"/>
                <a:gd name="connsiteY27" fmla="*/ 728663 h 1578769"/>
                <a:gd name="connsiteX28" fmla="*/ 978693 w 2662237"/>
                <a:gd name="connsiteY28" fmla="*/ 816769 h 1578769"/>
                <a:gd name="connsiteX29" fmla="*/ 1123950 w 2662237"/>
                <a:gd name="connsiteY29" fmla="*/ 897732 h 1578769"/>
                <a:gd name="connsiteX30" fmla="*/ 1333500 w 2662237"/>
                <a:gd name="connsiteY30" fmla="*/ 1050132 h 1578769"/>
                <a:gd name="connsiteX31" fmla="*/ 1478756 w 2662237"/>
                <a:gd name="connsiteY31" fmla="*/ 1119188 h 1578769"/>
                <a:gd name="connsiteX32" fmla="*/ 1647825 w 2662237"/>
                <a:gd name="connsiteY32" fmla="*/ 1193007 h 1578769"/>
                <a:gd name="connsiteX33" fmla="*/ 1752600 w 2662237"/>
                <a:gd name="connsiteY33" fmla="*/ 1235869 h 1578769"/>
                <a:gd name="connsiteX34" fmla="*/ 1857375 w 2662237"/>
                <a:gd name="connsiteY34" fmla="*/ 1278732 h 1578769"/>
                <a:gd name="connsiteX35" fmla="*/ 1933575 w 2662237"/>
                <a:gd name="connsiteY35" fmla="*/ 1309688 h 1578769"/>
                <a:gd name="connsiteX36" fmla="*/ 2005012 w 2662237"/>
                <a:gd name="connsiteY36" fmla="*/ 1335882 h 1578769"/>
                <a:gd name="connsiteX37" fmla="*/ 2088356 w 2662237"/>
                <a:gd name="connsiteY37" fmla="*/ 1376363 h 1578769"/>
                <a:gd name="connsiteX38" fmla="*/ 2174081 w 2662237"/>
                <a:gd name="connsiteY38" fmla="*/ 1421607 h 1578769"/>
                <a:gd name="connsiteX39" fmla="*/ 2231231 w 2662237"/>
                <a:gd name="connsiteY39" fmla="*/ 1459707 h 1578769"/>
                <a:gd name="connsiteX40" fmla="*/ 2257425 w 2662237"/>
                <a:gd name="connsiteY40" fmla="*/ 1478757 h 1578769"/>
                <a:gd name="connsiteX41" fmla="*/ 2266950 w 2662237"/>
                <a:gd name="connsiteY41" fmla="*/ 1490663 h 1578769"/>
                <a:gd name="connsiteX42" fmla="*/ 2274093 w 2662237"/>
                <a:gd name="connsiteY42" fmla="*/ 1516857 h 1578769"/>
                <a:gd name="connsiteX43" fmla="*/ 2281237 w 2662237"/>
                <a:gd name="connsiteY43" fmla="*/ 1540669 h 1578769"/>
                <a:gd name="connsiteX44" fmla="*/ 2293143 w 2662237"/>
                <a:gd name="connsiteY44" fmla="*/ 1559719 h 1578769"/>
                <a:gd name="connsiteX45" fmla="*/ 2305050 w 2662237"/>
                <a:gd name="connsiteY45" fmla="*/ 1571625 h 1578769"/>
                <a:gd name="connsiteX46" fmla="*/ 2324100 w 2662237"/>
                <a:gd name="connsiteY46" fmla="*/ 1578769 h 1578769"/>
                <a:gd name="connsiteX47" fmla="*/ 2347912 w 2662237"/>
                <a:gd name="connsiteY47" fmla="*/ 1576388 h 1578769"/>
                <a:gd name="connsiteX48" fmla="*/ 2383631 w 2662237"/>
                <a:gd name="connsiteY48" fmla="*/ 1557338 h 1578769"/>
                <a:gd name="connsiteX49" fmla="*/ 2424112 w 2662237"/>
                <a:gd name="connsiteY49" fmla="*/ 1526382 h 1578769"/>
                <a:gd name="connsiteX50" fmla="*/ 2471737 w 2662237"/>
                <a:gd name="connsiteY50" fmla="*/ 1481138 h 1578769"/>
                <a:gd name="connsiteX51" fmla="*/ 2497931 w 2662237"/>
                <a:gd name="connsiteY51" fmla="*/ 1438275 h 1578769"/>
                <a:gd name="connsiteX52" fmla="*/ 2526506 w 2662237"/>
                <a:gd name="connsiteY52" fmla="*/ 1390650 h 1578769"/>
                <a:gd name="connsiteX53" fmla="*/ 2576512 w 2662237"/>
                <a:gd name="connsiteY53" fmla="*/ 1304925 h 1578769"/>
                <a:gd name="connsiteX54" fmla="*/ 2609850 w 2662237"/>
                <a:gd name="connsiteY54" fmla="*/ 1228725 h 1578769"/>
                <a:gd name="connsiteX55" fmla="*/ 2633662 w 2662237"/>
                <a:gd name="connsiteY55" fmla="*/ 1164432 h 1578769"/>
                <a:gd name="connsiteX56" fmla="*/ 2652712 w 2662237"/>
                <a:gd name="connsiteY56" fmla="*/ 1102519 h 1578769"/>
                <a:gd name="connsiteX57" fmla="*/ 2662237 w 2662237"/>
                <a:gd name="connsiteY57" fmla="*/ 1076325 h 1578769"/>
                <a:gd name="connsiteX58" fmla="*/ 2662237 w 2662237"/>
                <a:gd name="connsiteY58" fmla="*/ 1064419 h 1578769"/>
                <a:gd name="connsiteX59" fmla="*/ 2657475 w 2662237"/>
                <a:gd name="connsiteY59" fmla="*/ 1057275 h 1578769"/>
                <a:gd name="connsiteX60" fmla="*/ 2643187 w 2662237"/>
                <a:gd name="connsiteY60" fmla="*/ 1057275 h 1578769"/>
                <a:gd name="connsiteX61" fmla="*/ 2621756 w 2662237"/>
                <a:gd name="connsiteY61" fmla="*/ 1062038 h 1578769"/>
                <a:gd name="connsiteX62" fmla="*/ 2602706 w 2662237"/>
                <a:gd name="connsiteY62" fmla="*/ 1071563 h 1578769"/>
                <a:gd name="connsiteX63" fmla="*/ 2571750 w 2662237"/>
                <a:gd name="connsiteY63" fmla="*/ 1100138 h 1578769"/>
                <a:gd name="connsiteX64" fmla="*/ 2521743 w 2662237"/>
                <a:gd name="connsiteY64" fmla="*/ 1145382 h 1578769"/>
                <a:gd name="connsiteX65" fmla="*/ 2476500 w 2662237"/>
                <a:gd name="connsiteY65" fmla="*/ 1178719 h 1578769"/>
                <a:gd name="connsiteX66" fmla="*/ 2450306 w 2662237"/>
                <a:gd name="connsiteY66" fmla="*/ 1185863 h 1578769"/>
                <a:gd name="connsiteX67" fmla="*/ 2383631 w 2662237"/>
                <a:gd name="connsiteY67" fmla="*/ 1178719 h 1578769"/>
                <a:gd name="connsiteX68" fmla="*/ 2278856 w 2662237"/>
                <a:gd name="connsiteY68" fmla="*/ 1159669 h 1578769"/>
                <a:gd name="connsiteX69" fmla="*/ 2178843 w 2662237"/>
                <a:gd name="connsiteY69" fmla="*/ 1131094 h 1578769"/>
                <a:gd name="connsiteX70" fmla="*/ 2069306 w 2662237"/>
                <a:gd name="connsiteY70" fmla="*/ 1097757 h 1578769"/>
                <a:gd name="connsiteX71" fmla="*/ 1931193 w 2662237"/>
                <a:gd name="connsiteY71" fmla="*/ 1047750 h 1578769"/>
                <a:gd name="connsiteX72" fmla="*/ 1757362 w 2662237"/>
                <a:gd name="connsiteY72" fmla="*/ 978694 h 1578769"/>
                <a:gd name="connsiteX73" fmla="*/ 1593056 w 2662237"/>
                <a:gd name="connsiteY73" fmla="*/ 909638 h 1578769"/>
                <a:gd name="connsiteX74" fmla="*/ 1388268 w 2662237"/>
                <a:gd name="connsiteY74" fmla="*/ 816769 h 1578769"/>
                <a:gd name="connsiteX75" fmla="*/ 1178718 w 2662237"/>
                <a:gd name="connsiteY75" fmla="*/ 709613 h 1578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662237" h="1578769">
                  <a:moveTo>
                    <a:pt x="1178718" y="709613"/>
                  </a:moveTo>
                  <a:lnTo>
                    <a:pt x="1050131" y="638175"/>
                  </a:lnTo>
                  <a:lnTo>
                    <a:pt x="940593" y="578644"/>
                  </a:lnTo>
                  <a:lnTo>
                    <a:pt x="857250" y="528638"/>
                  </a:lnTo>
                  <a:lnTo>
                    <a:pt x="762000" y="471488"/>
                  </a:lnTo>
                  <a:lnTo>
                    <a:pt x="678656" y="419100"/>
                  </a:lnTo>
                  <a:lnTo>
                    <a:pt x="588168" y="361950"/>
                  </a:lnTo>
                  <a:lnTo>
                    <a:pt x="485775" y="295275"/>
                  </a:lnTo>
                  <a:lnTo>
                    <a:pt x="364331" y="214313"/>
                  </a:lnTo>
                  <a:lnTo>
                    <a:pt x="285750" y="161925"/>
                  </a:lnTo>
                  <a:lnTo>
                    <a:pt x="173831" y="83344"/>
                  </a:lnTo>
                  <a:lnTo>
                    <a:pt x="102393" y="33338"/>
                  </a:lnTo>
                  <a:lnTo>
                    <a:pt x="71437" y="9525"/>
                  </a:lnTo>
                  <a:lnTo>
                    <a:pt x="50006" y="0"/>
                  </a:lnTo>
                  <a:lnTo>
                    <a:pt x="35718" y="0"/>
                  </a:lnTo>
                  <a:lnTo>
                    <a:pt x="19050" y="0"/>
                  </a:lnTo>
                  <a:lnTo>
                    <a:pt x="7143" y="2382"/>
                  </a:lnTo>
                  <a:lnTo>
                    <a:pt x="0" y="11907"/>
                  </a:lnTo>
                  <a:lnTo>
                    <a:pt x="2381" y="38100"/>
                  </a:lnTo>
                  <a:lnTo>
                    <a:pt x="11906" y="61913"/>
                  </a:lnTo>
                  <a:lnTo>
                    <a:pt x="35718" y="88107"/>
                  </a:lnTo>
                  <a:lnTo>
                    <a:pt x="88106" y="142875"/>
                  </a:lnTo>
                  <a:lnTo>
                    <a:pt x="185737" y="235744"/>
                  </a:lnTo>
                  <a:lnTo>
                    <a:pt x="319087" y="350044"/>
                  </a:lnTo>
                  <a:lnTo>
                    <a:pt x="419100" y="431007"/>
                  </a:lnTo>
                  <a:lnTo>
                    <a:pt x="528637" y="514350"/>
                  </a:lnTo>
                  <a:lnTo>
                    <a:pt x="685800" y="626269"/>
                  </a:lnTo>
                  <a:lnTo>
                    <a:pt x="842962" y="728663"/>
                  </a:lnTo>
                  <a:lnTo>
                    <a:pt x="978693" y="816769"/>
                  </a:lnTo>
                  <a:lnTo>
                    <a:pt x="1123950" y="897732"/>
                  </a:lnTo>
                  <a:lnTo>
                    <a:pt x="1333500" y="1050132"/>
                  </a:lnTo>
                  <a:lnTo>
                    <a:pt x="1478756" y="1119188"/>
                  </a:lnTo>
                  <a:lnTo>
                    <a:pt x="1647825" y="1193007"/>
                  </a:lnTo>
                  <a:lnTo>
                    <a:pt x="1752600" y="1235869"/>
                  </a:lnTo>
                  <a:lnTo>
                    <a:pt x="1857375" y="1278732"/>
                  </a:lnTo>
                  <a:lnTo>
                    <a:pt x="1933575" y="1309688"/>
                  </a:lnTo>
                  <a:lnTo>
                    <a:pt x="2005012" y="1335882"/>
                  </a:lnTo>
                  <a:lnTo>
                    <a:pt x="2088356" y="1376363"/>
                  </a:lnTo>
                  <a:lnTo>
                    <a:pt x="2174081" y="1421607"/>
                  </a:lnTo>
                  <a:lnTo>
                    <a:pt x="2231231" y="1459707"/>
                  </a:lnTo>
                  <a:lnTo>
                    <a:pt x="2257425" y="1478757"/>
                  </a:lnTo>
                  <a:lnTo>
                    <a:pt x="2266950" y="1490663"/>
                  </a:lnTo>
                  <a:lnTo>
                    <a:pt x="2274093" y="1516857"/>
                  </a:lnTo>
                  <a:lnTo>
                    <a:pt x="2281237" y="1540669"/>
                  </a:lnTo>
                  <a:lnTo>
                    <a:pt x="2293143" y="1559719"/>
                  </a:lnTo>
                  <a:lnTo>
                    <a:pt x="2305050" y="1571625"/>
                  </a:lnTo>
                  <a:lnTo>
                    <a:pt x="2324100" y="1578769"/>
                  </a:lnTo>
                  <a:lnTo>
                    <a:pt x="2347912" y="1576388"/>
                  </a:lnTo>
                  <a:lnTo>
                    <a:pt x="2383631" y="1557338"/>
                  </a:lnTo>
                  <a:lnTo>
                    <a:pt x="2424112" y="1526382"/>
                  </a:lnTo>
                  <a:lnTo>
                    <a:pt x="2471737" y="1481138"/>
                  </a:lnTo>
                  <a:lnTo>
                    <a:pt x="2497931" y="1438275"/>
                  </a:lnTo>
                  <a:lnTo>
                    <a:pt x="2526506" y="1390650"/>
                  </a:lnTo>
                  <a:lnTo>
                    <a:pt x="2576512" y="1304925"/>
                  </a:lnTo>
                  <a:lnTo>
                    <a:pt x="2609850" y="1228725"/>
                  </a:lnTo>
                  <a:lnTo>
                    <a:pt x="2633662" y="1164432"/>
                  </a:lnTo>
                  <a:lnTo>
                    <a:pt x="2652712" y="1102519"/>
                  </a:lnTo>
                  <a:lnTo>
                    <a:pt x="2662237" y="1076325"/>
                  </a:lnTo>
                  <a:lnTo>
                    <a:pt x="2662237" y="1064419"/>
                  </a:lnTo>
                  <a:lnTo>
                    <a:pt x="2657475" y="1057275"/>
                  </a:lnTo>
                  <a:lnTo>
                    <a:pt x="2643187" y="1057275"/>
                  </a:lnTo>
                  <a:lnTo>
                    <a:pt x="2621756" y="1062038"/>
                  </a:lnTo>
                  <a:lnTo>
                    <a:pt x="2602706" y="1071563"/>
                  </a:lnTo>
                  <a:lnTo>
                    <a:pt x="2571750" y="1100138"/>
                  </a:lnTo>
                  <a:lnTo>
                    <a:pt x="2521743" y="1145382"/>
                  </a:lnTo>
                  <a:lnTo>
                    <a:pt x="2476500" y="1178719"/>
                  </a:lnTo>
                  <a:lnTo>
                    <a:pt x="2450306" y="1185863"/>
                  </a:lnTo>
                  <a:lnTo>
                    <a:pt x="2383631" y="1178719"/>
                  </a:lnTo>
                  <a:lnTo>
                    <a:pt x="2278856" y="1159669"/>
                  </a:lnTo>
                  <a:lnTo>
                    <a:pt x="2178843" y="1131094"/>
                  </a:lnTo>
                  <a:lnTo>
                    <a:pt x="2069306" y="1097757"/>
                  </a:lnTo>
                  <a:lnTo>
                    <a:pt x="1931193" y="1047750"/>
                  </a:lnTo>
                  <a:lnTo>
                    <a:pt x="1757362" y="978694"/>
                  </a:lnTo>
                  <a:lnTo>
                    <a:pt x="1593056" y="909638"/>
                  </a:lnTo>
                  <a:lnTo>
                    <a:pt x="1388268" y="816769"/>
                  </a:lnTo>
                  <a:lnTo>
                    <a:pt x="1178718" y="7096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20">
              <a:extLst>
                <a:ext uri="{FF2B5EF4-FFF2-40B4-BE49-F238E27FC236}">
                  <a16:creationId xmlns:a16="http://schemas.microsoft.com/office/drawing/2014/main" id="{99F9EB62-8223-48AE-AEF0-F594AA344D43}"/>
                </a:ext>
              </a:extLst>
            </p:cNvPr>
            <p:cNvSpPr/>
            <p:nvPr/>
          </p:nvSpPr>
          <p:spPr>
            <a:xfrm rot="16200000">
              <a:off x="4612483" y="2786856"/>
              <a:ext cx="3252788" cy="1482725"/>
            </a:xfrm>
            <a:custGeom>
              <a:avLst/>
              <a:gdLst>
                <a:gd name="connsiteX0" fmla="*/ 1215228 w 3252524"/>
                <a:gd name="connsiteY0" fmla="*/ 586765 h 1483294"/>
                <a:gd name="connsiteX1" fmla="*/ 1465423 w 3252524"/>
                <a:gd name="connsiteY1" fmla="*/ 673141 h 1483294"/>
                <a:gd name="connsiteX2" fmla="*/ 1647111 w 3252524"/>
                <a:gd name="connsiteY2" fmla="*/ 732711 h 1483294"/>
                <a:gd name="connsiteX3" fmla="*/ 1807950 w 3252524"/>
                <a:gd name="connsiteY3" fmla="*/ 786324 h 1483294"/>
                <a:gd name="connsiteX4" fmla="*/ 2001553 w 3252524"/>
                <a:gd name="connsiteY4" fmla="*/ 848873 h 1483294"/>
                <a:gd name="connsiteX5" fmla="*/ 2204091 w 3252524"/>
                <a:gd name="connsiteY5" fmla="*/ 905465 h 1483294"/>
                <a:gd name="connsiteX6" fmla="*/ 2442371 w 3252524"/>
                <a:gd name="connsiteY6" fmla="*/ 965035 h 1483294"/>
                <a:gd name="connsiteX7" fmla="*/ 2567468 w 3252524"/>
                <a:gd name="connsiteY7" fmla="*/ 997798 h 1483294"/>
                <a:gd name="connsiteX8" fmla="*/ 2716393 w 3252524"/>
                <a:gd name="connsiteY8" fmla="*/ 1027583 h 1483294"/>
                <a:gd name="connsiteX9" fmla="*/ 2823619 w 3252524"/>
                <a:gd name="connsiteY9" fmla="*/ 1048433 h 1483294"/>
                <a:gd name="connsiteX10" fmla="*/ 2892125 w 3252524"/>
                <a:gd name="connsiteY10" fmla="*/ 1057368 h 1483294"/>
                <a:gd name="connsiteX11" fmla="*/ 2948716 w 3252524"/>
                <a:gd name="connsiteY11" fmla="*/ 1060347 h 1483294"/>
                <a:gd name="connsiteX12" fmla="*/ 2975523 w 3252524"/>
                <a:gd name="connsiteY12" fmla="*/ 1060347 h 1483294"/>
                <a:gd name="connsiteX13" fmla="*/ 3017222 w 3252524"/>
                <a:gd name="connsiteY13" fmla="*/ 1054390 h 1483294"/>
                <a:gd name="connsiteX14" fmla="*/ 3055942 w 3252524"/>
                <a:gd name="connsiteY14" fmla="*/ 1045454 h 1483294"/>
                <a:gd name="connsiteX15" fmla="*/ 3094663 w 3252524"/>
                <a:gd name="connsiteY15" fmla="*/ 1033540 h 1483294"/>
                <a:gd name="connsiteX16" fmla="*/ 3136362 w 3252524"/>
                <a:gd name="connsiteY16" fmla="*/ 1015669 h 1483294"/>
                <a:gd name="connsiteX17" fmla="*/ 3160190 w 3252524"/>
                <a:gd name="connsiteY17" fmla="*/ 997798 h 1483294"/>
                <a:gd name="connsiteX18" fmla="*/ 3186996 w 3252524"/>
                <a:gd name="connsiteY18" fmla="*/ 970992 h 1483294"/>
                <a:gd name="connsiteX19" fmla="*/ 3195932 w 3252524"/>
                <a:gd name="connsiteY19" fmla="*/ 953121 h 1483294"/>
                <a:gd name="connsiteX20" fmla="*/ 3219760 w 3252524"/>
                <a:gd name="connsiteY20" fmla="*/ 941207 h 1483294"/>
                <a:gd name="connsiteX21" fmla="*/ 3234653 w 3252524"/>
                <a:gd name="connsiteY21" fmla="*/ 938228 h 1483294"/>
                <a:gd name="connsiteX22" fmla="*/ 3246567 w 3252524"/>
                <a:gd name="connsiteY22" fmla="*/ 941207 h 1483294"/>
                <a:gd name="connsiteX23" fmla="*/ 3252524 w 3252524"/>
                <a:gd name="connsiteY23" fmla="*/ 950142 h 1483294"/>
                <a:gd name="connsiteX24" fmla="*/ 3252524 w 3252524"/>
                <a:gd name="connsiteY24" fmla="*/ 962056 h 1483294"/>
                <a:gd name="connsiteX25" fmla="*/ 3240610 w 3252524"/>
                <a:gd name="connsiteY25" fmla="*/ 1003755 h 1483294"/>
                <a:gd name="connsiteX26" fmla="*/ 3231674 w 3252524"/>
                <a:gd name="connsiteY26" fmla="*/ 1051411 h 1483294"/>
                <a:gd name="connsiteX27" fmla="*/ 3219760 w 3252524"/>
                <a:gd name="connsiteY27" fmla="*/ 1093110 h 1483294"/>
                <a:gd name="connsiteX28" fmla="*/ 3192953 w 3252524"/>
                <a:gd name="connsiteY28" fmla="*/ 1170551 h 1483294"/>
                <a:gd name="connsiteX29" fmla="*/ 3172104 w 3252524"/>
                <a:gd name="connsiteY29" fmla="*/ 1215229 h 1483294"/>
                <a:gd name="connsiteX30" fmla="*/ 3145297 w 3252524"/>
                <a:gd name="connsiteY30" fmla="*/ 1265863 h 1483294"/>
                <a:gd name="connsiteX31" fmla="*/ 3118491 w 3252524"/>
                <a:gd name="connsiteY31" fmla="*/ 1307562 h 1483294"/>
                <a:gd name="connsiteX32" fmla="*/ 3064878 w 3252524"/>
                <a:gd name="connsiteY32" fmla="*/ 1373089 h 1483294"/>
                <a:gd name="connsiteX33" fmla="*/ 3011265 w 3252524"/>
                <a:gd name="connsiteY33" fmla="*/ 1420745 h 1483294"/>
                <a:gd name="connsiteX34" fmla="*/ 2951695 w 3252524"/>
                <a:gd name="connsiteY34" fmla="*/ 1462444 h 1483294"/>
                <a:gd name="connsiteX35" fmla="*/ 2915953 w 3252524"/>
                <a:gd name="connsiteY35" fmla="*/ 1483294 h 1483294"/>
                <a:gd name="connsiteX36" fmla="*/ 2904039 w 3252524"/>
                <a:gd name="connsiteY36" fmla="*/ 1483294 h 1483294"/>
                <a:gd name="connsiteX37" fmla="*/ 2877232 w 3252524"/>
                <a:gd name="connsiteY37" fmla="*/ 1471380 h 1483294"/>
                <a:gd name="connsiteX38" fmla="*/ 2838512 w 3252524"/>
                <a:gd name="connsiteY38" fmla="*/ 1438616 h 1483294"/>
                <a:gd name="connsiteX39" fmla="*/ 2808727 w 3252524"/>
                <a:gd name="connsiteY39" fmla="*/ 1405853 h 1483294"/>
                <a:gd name="connsiteX40" fmla="*/ 2781920 w 3252524"/>
                <a:gd name="connsiteY40" fmla="*/ 1367132 h 1483294"/>
                <a:gd name="connsiteX41" fmla="*/ 2772985 w 3252524"/>
                <a:gd name="connsiteY41" fmla="*/ 1355218 h 1483294"/>
                <a:gd name="connsiteX42" fmla="*/ 2740221 w 3252524"/>
                <a:gd name="connsiteY42" fmla="*/ 1340326 h 1483294"/>
                <a:gd name="connsiteX43" fmla="*/ 2600232 w 3252524"/>
                <a:gd name="connsiteY43" fmla="*/ 1289691 h 1483294"/>
                <a:gd name="connsiteX44" fmla="*/ 2308338 w 3252524"/>
                <a:gd name="connsiteY44" fmla="*/ 1179487 h 1483294"/>
                <a:gd name="connsiteX45" fmla="*/ 2141542 w 3252524"/>
                <a:gd name="connsiteY45" fmla="*/ 1116938 h 1483294"/>
                <a:gd name="connsiteX46" fmla="*/ 1965811 w 3252524"/>
                <a:gd name="connsiteY46" fmla="*/ 1048433 h 1483294"/>
                <a:gd name="connsiteX47" fmla="*/ 1801993 w 3252524"/>
                <a:gd name="connsiteY47" fmla="*/ 985884 h 1483294"/>
                <a:gd name="connsiteX48" fmla="*/ 1650090 w 3252524"/>
                <a:gd name="connsiteY48" fmla="*/ 929293 h 1483294"/>
                <a:gd name="connsiteX49" fmla="*/ 1516057 w 3252524"/>
                <a:gd name="connsiteY49" fmla="*/ 878658 h 1483294"/>
                <a:gd name="connsiteX50" fmla="*/ 1382024 w 3252524"/>
                <a:gd name="connsiteY50" fmla="*/ 828023 h 1483294"/>
                <a:gd name="connsiteX51" fmla="*/ 1230121 w 3252524"/>
                <a:gd name="connsiteY51" fmla="*/ 771432 h 1483294"/>
                <a:gd name="connsiteX52" fmla="*/ 1036518 w 3252524"/>
                <a:gd name="connsiteY52" fmla="*/ 699948 h 1483294"/>
                <a:gd name="connsiteX53" fmla="*/ 842916 w 3252524"/>
                <a:gd name="connsiteY53" fmla="*/ 628464 h 1483294"/>
                <a:gd name="connsiteX54" fmla="*/ 646335 w 3252524"/>
                <a:gd name="connsiteY54" fmla="*/ 551023 h 1483294"/>
                <a:gd name="connsiteX55" fmla="*/ 577829 w 3252524"/>
                <a:gd name="connsiteY55" fmla="*/ 524216 h 1483294"/>
                <a:gd name="connsiteX56" fmla="*/ 446775 w 3252524"/>
                <a:gd name="connsiteY56" fmla="*/ 467625 h 1483294"/>
                <a:gd name="connsiteX57" fmla="*/ 330613 w 3252524"/>
                <a:gd name="connsiteY57" fmla="*/ 414012 h 1483294"/>
                <a:gd name="connsiteX58" fmla="*/ 131054 w 3252524"/>
                <a:gd name="connsiteY58" fmla="*/ 321678 h 1483294"/>
                <a:gd name="connsiteX59" fmla="*/ 65527 w 3252524"/>
                <a:gd name="connsiteY59" fmla="*/ 291893 h 1483294"/>
                <a:gd name="connsiteX60" fmla="*/ 0 w 3252524"/>
                <a:gd name="connsiteY60" fmla="*/ 259130 h 1483294"/>
                <a:gd name="connsiteX61" fmla="*/ 29785 w 3252524"/>
                <a:gd name="connsiteY61" fmla="*/ 0 h 1483294"/>
                <a:gd name="connsiteX62" fmla="*/ 56591 w 3252524"/>
                <a:gd name="connsiteY62" fmla="*/ 47656 h 1483294"/>
                <a:gd name="connsiteX63" fmla="*/ 83398 w 3252524"/>
                <a:gd name="connsiteY63" fmla="*/ 86377 h 1483294"/>
                <a:gd name="connsiteX64" fmla="*/ 125097 w 3252524"/>
                <a:gd name="connsiteY64" fmla="*/ 131054 h 1483294"/>
                <a:gd name="connsiteX65" fmla="*/ 181688 w 3252524"/>
                <a:gd name="connsiteY65" fmla="*/ 184667 h 1483294"/>
                <a:gd name="connsiteX66" fmla="*/ 220409 w 3252524"/>
                <a:gd name="connsiteY66" fmla="*/ 208495 h 1483294"/>
                <a:gd name="connsiteX67" fmla="*/ 259129 w 3252524"/>
                <a:gd name="connsiteY67" fmla="*/ 223388 h 1483294"/>
                <a:gd name="connsiteX68" fmla="*/ 375291 w 3252524"/>
                <a:gd name="connsiteY68" fmla="*/ 271044 h 1483294"/>
                <a:gd name="connsiteX69" fmla="*/ 518259 w 3252524"/>
                <a:gd name="connsiteY69" fmla="*/ 327635 h 1483294"/>
                <a:gd name="connsiteX70" fmla="*/ 714840 w 3252524"/>
                <a:gd name="connsiteY70" fmla="*/ 402098 h 1483294"/>
                <a:gd name="connsiteX71" fmla="*/ 929292 w 3252524"/>
                <a:gd name="connsiteY71" fmla="*/ 482517 h 1483294"/>
                <a:gd name="connsiteX72" fmla="*/ 1215228 w 3252524"/>
                <a:gd name="connsiteY72" fmla="*/ 586765 h 148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252524" h="1483294">
                  <a:moveTo>
                    <a:pt x="1215228" y="586765"/>
                  </a:moveTo>
                  <a:lnTo>
                    <a:pt x="1465423" y="673141"/>
                  </a:lnTo>
                  <a:lnTo>
                    <a:pt x="1647111" y="732711"/>
                  </a:lnTo>
                  <a:lnTo>
                    <a:pt x="1807950" y="786324"/>
                  </a:lnTo>
                  <a:lnTo>
                    <a:pt x="2001553" y="848873"/>
                  </a:lnTo>
                  <a:lnTo>
                    <a:pt x="2204091" y="905465"/>
                  </a:lnTo>
                  <a:lnTo>
                    <a:pt x="2442371" y="965035"/>
                  </a:lnTo>
                  <a:lnTo>
                    <a:pt x="2567468" y="997798"/>
                  </a:lnTo>
                  <a:lnTo>
                    <a:pt x="2716393" y="1027583"/>
                  </a:lnTo>
                  <a:lnTo>
                    <a:pt x="2823619" y="1048433"/>
                  </a:lnTo>
                  <a:lnTo>
                    <a:pt x="2892125" y="1057368"/>
                  </a:lnTo>
                  <a:lnTo>
                    <a:pt x="2948716" y="1060347"/>
                  </a:lnTo>
                  <a:lnTo>
                    <a:pt x="2975523" y="1060347"/>
                  </a:lnTo>
                  <a:lnTo>
                    <a:pt x="3017222" y="1054390"/>
                  </a:lnTo>
                  <a:lnTo>
                    <a:pt x="3055942" y="1045454"/>
                  </a:lnTo>
                  <a:lnTo>
                    <a:pt x="3094663" y="1033540"/>
                  </a:lnTo>
                  <a:lnTo>
                    <a:pt x="3136362" y="1015669"/>
                  </a:lnTo>
                  <a:lnTo>
                    <a:pt x="3160190" y="997798"/>
                  </a:lnTo>
                  <a:lnTo>
                    <a:pt x="3186996" y="970992"/>
                  </a:lnTo>
                  <a:lnTo>
                    <a:pt x="3195932" y="953121"/>
                  </a:lnTo>
                  <a:lnTo>
                    <a:pt x="3219760" y="941207"/>
                  </a:lnTo>
                  <a:lnTo>
                    <a:pt x="3234653" y="938228"/>
                  </a:lnTo>
                  <a:lnTo>
                    <a:pt x="3246567" y="941207"/>
                  </a:lnTo>
                  <a:lnTo>
                    <a:pt x="3252524" y="950142"/>
                  </a:lnTo>
                  <a:lnTo>
                    <a:pt x="3252524" y="962056"/>
                  </a:lnTo>
                  <a:lnTo>
                    <a:pt x="3240610" y="1003755"/>
                  </a:lnTo>
                  <a:lnTo>
                    <a:pt x="3231674" y="1051411"/>
                  </a:lnTo>
                  <a:lnTo>
                    <a:pt x="3219760" y="1093110"/>
                  </a:lnTo>
                  <a:lnTo>
                    <a:pt x="3192953" y="1170551"/>
                  </a:lnTo>
                  <a:lnTo>
                    <a:pt x="3172104" y="1215229"/>
                  </a:lnTo>
                  <a:lnTo>
                    <a:pt x="3145297" y="1265863"/>
                  </a:lnTo>
                  <a:lnTo>
                    <a:pt x="3118491" y="1307562"/>
                  </a:lnTo>
                  <a:lnTo>
                    <a:pt x="3064878" y="1373089"/>
                  </a:lnTo>
                  <a:lnTo>
                    <a:pt x="3011265" y="1420745"/>
                  </a:lnTo>
                  <a:lnTo>
                    <a:pt x="2951695" y="1462444"/>
                  </a:lnTo>
                  <a:lnTo>
                    <a:pt x="2915953" y="1483294"/>
                  </a:lnTo>
                  <a:lnTo>
                    <a:pt x="2904039" y="1483294"/>
                  </a:lnTo>
                  <a:lnTo>
                    <a:pt x="2877232" y="1471380"/>
                  </a:lnTo>
                  <a:lnTo>
                    <a:pt x="2838512" y="1438616"/>
                  </a:lnTo>
                  <a:lnTo>
                    <a:pt x="2808727" y="1405853"/>
                  </a:lnTo>
                  <a:lnTo>
                    <a:pt x="2781920" y="1367132"/>
                  </a:lnTo>
                  <a:lnTo>
                    <a:pt x="2772985" y="1355218"/>
                  </a:lnTo>
                  <a:lnTo>
                    <a:pt x="2740221" y="1340326"/>
                  </a:lnTo>
                  <a:lnTo>
                    <a:pt x="2600232" y="1289691"/>
                  </a:lnTo>
                  <a:lnTo>
                    <a:pt x="2308338" y="1179487"/>
                  </a:lnTo>
                  <a:lnTo>
                    <a:pt x="2141542" y="1116938"/>
                  </a:lnTo>
                  <a:lnTo>
                    <a:pt x="1965811" y="1048433"/>
                  </a:lnTo>
                  <a:lnTo>
                    <a:pt x="1801993" y="985884"/>
                  </a:lnTo>
                  <a:lnTo>
                    <a:pt x="1650090" y="929293"/>
                  </a:lnTo>
                  <a:lnTo>
                    <a:pt x="1516057" y="878658"/>
                  </a:lnTo>
                  <a:lnTo>
                    <a:pt x="1382024" y="828023"/>
                  </a:lnTo>
                  <a:lnTo>
                    <a:pt x="1230121" y="771432"/>
                  </a:lnTo>
                  <a:lnTo>
                    <a:pt x="1036518" y="699948"/>
                  </a:lnTo>
                  <a:lnTo>
                    <a:pt x="842916" y="628464"/>
                  </a:lnTo>
                  <a:lnTo>
                    <a:pt x="646335" y="551023"/>
                  </a:lnTo>
                  <a:lnTo>
                    <a:pt x="577829" y="524216"/>
                  </a:lnTo>
                  <a:lnTo>
                    <a:pt x="446775" y="467625"/>
                  </a:lnTo>
                  <a:lnTo>
                    <a:pt x="330613" y="414012"/>
                  </a:lnTo>
                  <a:lnTo>
                    <a:pt x="131054" y="321678"/>
                  </a:lnTo>
                  <a:lnTo>
                    <a:pt x="65527" y="291893"/>
                  </a:lnTo>
                  <a:lnTo>
                    <a:pt x="0" y="259130"/>
                  </a:lnTo>
                  <a:lnTo>
                    <a:pt x="29785" y="0"/>
                  </a:lnTo>
                  <a:lnTo>
                    <a:pt x="56591" y="47656"/>
                  </a:lnTo>
                  <a:lnTo>
                    <a:pt x="83398" y="86377"/>
                  </a:lnTo>
                  <a:lnTo>
                    <a:pt x="125097" y="131054"/>
                  </a:lnTo>
                  <a:lnTo>
                    <a:pt x="181688" y="184667"/>
                  </a:lnTo>
                  <a:lnTo>
                    <a:pt x="220409" y="208495"/>
                  </a:lnTo>
                  <a:lnTo>
                    <a:pt x="259129" y="223388"/>
                  </a:lnTo>
                  <a:lnTo>
                    <a:pt x="375291" y="271044"/>
                  </a:lnTo>
                  <a:lnTo>
                    <a:pt x="518259" y="327635"/>
                  </a:lnTo>
                  <a:lnTo>
                    <a:pt x="714840" y="402098"/>
                  </a:lnTo>
                  <a:lnTo>
                    <a:pt x="929292" y="482517"/>
                  </a:lnTo>
                  <a:lnTo>
                    <a:pt x="1215228" y="58676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19">
              <a:extLst>
                <a:ext uri="{FF2B5EF4-FFF2-40B4-BE49-F238E27FC236}">
                  <a16:creationId xmlns:a16="http://schemas.microsoft.com/office/drawing/2014/main" id="{4B88BE28-E2F9-40A0-887D-9993C78330DC}"/>
                </a:ext>
              </a:extLst>
            </p:cNvPr>
            <p:cNvSpPr/>
            <p:nvPr/>
          </p:nvSpPr>
          <p:spPr>
            <a:xfrm rot="16200000">
              <a:off x="3198020" y="4288631"/>
              <a:ext cx="3054350" cy="366712"/>
            </a:xfrm>
            <a:custGeom>
              <a:avLst/>
              <a:gdLst>
                <a:gd name="connsiteX0" fmla="*/ 1633041 w 3054869"/>
                <a:gd name="connsiteY0" fmla="*/ 115910 h 365760"/>
                <a:gd name="connsiteX1" fmla="*/ 1859709 w 3054869"/>
                <a:gd name="connsiteY1" fmla="*/ 123638 h 365760"/>
                <a:gd name="connsiteX2" fmla="*/ 2040014 w 3054869"/>
                <a:gd name="connsiteY2" fmla="*/ 128789 h 365760"/>
                <a:gd name="connsiteX3" fmla="*/ 2351682 w 3054869"/>
                <a:gd name="connsiteY3" fmla="*/ 136517 h 365760"/>
                <a:gd name="connsiteX4" fmla="*/ 2570623 w 3054869"/>
                <a:gd name="connsiteY4" fmla="*/ 141668 h 365760"/>
                <a:gd name="connsiteX5" fmla="*/ 2588654 w 3054869"/>
                <a:gd name="connsiteY5" fmla="*/ 139092 h 365760"/>
                <a:gd name="connsiteX6" fmla="*/ 2647896 w 3054869"/>
                <a:gd name="connsiteY6" fmla="*/ 128789 h 365760"/>
                <a:gd name="connsiteX7" fmla="*/ 2743200 w 3054869"/>
                <a:gd name="connsiteY7" fmla="*/ 105607 h 365760"/>
                <a:gd name="connsiteX8" fmla="*/ 2781837 w 3054869"/>
                <a:gd name="connsiteY8" fmla="*/ 97880 h 365760"/>
                <a:gd name="connsiteX9" fmla="*/ 2830776 w 3054869"/>
                <a:gd name="connsiteY9" fmla="*/ 56668 h 365760"/>
                <a:gd name="connsiteX10" fmla="*/ 3054869 w 3054869"/>
                <a:gd name="connsiteY10" fmla="*/ 226669 h 365760"/>
                <a:gd name="connsiteX11" fmla="*/ 2985323 w 3054869"/>
                <a:gd name="connsiteY11" fmla="*/ 267881 h 365760"/>
                <a:gd name="connsiteX12" fmla="*/ 2902898 w 3054869"/>
                <a:gd name="connsiteY12" fmla="*/ 314245 h 365760"/>
                <a:gd name="connsiteX13" fmla="*/ 2805019 w 3054869"/>
                <a:gd name="connsiteY13" fmla="*/ 360609 h 365760"/>
                <a:gd name="connsiteX14" fmla="*/ 2781837 w 3054869"/>
                <a:gd name="connsiteY14" fmla="*/ 365760 h 365760"/>
                <a:gd name="connsiteX15" fmla="*/ 2694260 w 3054869"/>
                <a:gd name="connsiteY15" fmla="*/ 358033 h 365760"/>
                <a:gd name="connsiteX16" fmla="*/ 2472744 w 3054869"/>
                <a:gd name="connsiteY16" fmla="*/ 345154 h 365760"/>
                <a:gd name="connsiteX17" fmla="*/ 2276985 w 3054869"/>
                <a:gd name="connsiteY17" fmla="*/ 340003 h 365760"/>
                <a:gd name="connsiteX18" fmla="*/ 1965316 w 3054869"/>
                <a:gd name="connsiteY18" fmla="*/ 334851 h 365760"/>
                <a:gd name="connsiteX19" fmla="*/ 1663950 w 3054869"/>
                <a:gd name="connsiteY19" fmla="*/ 334851 h 365760"/>
                <a:gd name="connsiteX20" fmla="*/ 1429555 w 3054869"/>
                <a:gd name="connsiteY20" fmla="*/ 332275 h 365760"/>
                <a:gd name="connsiteX21" fmla="*/ 1218341 w 3054869"/>
                <a:gd name="connsiteY21" fmla="*/ 332275 h 365760"/>
                <a:gd name="connsiteX22" fmla="*/ 1094704 w 3054869"/>
                <a:gd name="connsiteY22" fmla="*/ 329700 h 365760"/>
                <a:gd name="connsiteX23" fmla="*/ 935006 w 3054869"/>
                <a:gd name="connsiteY23" fmla="*/ 327124 h 365760"/>
                <a:gd name="connsiteX24" fmla="*/ 806218 w 3054869"/>
                <a:gd name="connsiteY24" fmla="*/ 327124 h 365760"/>
                <a:gd name="connsiteX25" fmla="*/ 623338 w 3054869"/>
                <a:gd name="connsiteY25" fmla="*/ 324548 h 365760"/>
                <a:gd name="connsiteX26" fmla="*/ 494549 w 3054869"/>
                <a:gd name="connsiteY26" fmla="*/ 324548 h 365760"/>
                <a:gd name="connsiteX27" fmla="*/ 350305 w 3054869"/>
                <a:gd name="connsiteY27" fmla="*/ 321972 h 365760"/>
                <a:gd name="connsiteX28" fmla="*/ 218941 w 3054869"/>
                <a:gd name="connsiteY28" fmla="*/ 321972 h 365760"/>
                <a:gd name="connsiteX29" fmla="*/ 149395 w 3054869"/>
                <a:gd name="connsiteY29" fmla="*/ 319397 h 365760"/>
                <a:gd name="connsiteX30" fmla="*/ 90152 w 3054869"/>
                <a:gd name="connsiteY30" fmla="*/ 314245 h 365760"/>
                <a:gd name="connsiteX31" fmla="*/ 56667 w 3054869"/>
                <a:gd name="connsiteY31" fmla="*/ 303942 h 365760"/>
                <a:gd name="connsiteX32" fmla="*/ 28334 w 3054869"/>
                <a:gd name="connsiteY32" fmla="*/ 285911 h 365760"/>
                <a:gd name="connsiteX33" fmla="*/ 15455 w 3054869"/>
                <a:gd name="connsiteY33" fmla="*/ 273033 h 365760"/>
                <a:gd name="connsiteX34" fmla="*/ 7727 w 3054869"/>
                <a:gd name="connsiteY34" fmla="*/ 255002 h 365760"/>
                <a:gd name="connsiteX35" fmla="*/ 0 w 3054869"/>
                <a:gd name="connsiteY35" fmla="*/ 224093 h 365760"/>
                <a:gd name="connsiteX36" fmla="*/ 0 w 3054869"/>
                <a:gd name="connsiteY36" fmla="*/ 208638 h 365760"/>
                <a:gd name="connsiteX37" fmla="*/ 2576 w 3054869"/>
                <a:gd name="connsiteY37" fmla="*/ 172577 h 365760"/>
                <a:gd name="connsiteX38" fmla="*/ 12879 w 3054869"/>
                <a:gd name="connsiteY38" fmla="*/ 136517 h 365760"/>
                <a:gd name="connsiteX39" fmla="*/ 23182 w 3054869"/>
                <a:gd name="connsiteY39" fmla="*/ 115910 h 365760"/>
                <a:gd name="connsiteX40" fmla="*/ 38637 w 3054869"/>
                <a:gd name="connsiteY40" fmla="*/ 100456 h 365760"/>
                <a:gd name="connsiteX41" fmla="*/ 59243 w 3054869"/>
                <a:gd name="connsiteY41" fmla="*/ 87577 h 365760"/>
                <a:gd name="connsiteX42" fmla="*/ 92728 w 3054869"/>
                <a:gd name="connsiteY42" fmla="*/ 72122 h 365760"/>
                <a:gd name="connsiteX43" fmla="*/ 180304 w 3054869"/>
                <a:gd name="connsiteY43" fmla="*/ 54092 h 365760"/>
                <a:gd name="connsiteX44" fmla="*/ 340002 w 3054869"/>
                <a:gd name="connsiteY44" fmla="*/ 25758 h 365760"/>
                <a:gd name="connsiteX45" fmla="*/ 484246 w 3054869"/>
                <a:gd name="connsiteY45" fmla="*/ 5152 h 365760"/>
                <a:gd name="connsiteX46" fmla="*/ 558943 w 3054869"/>
                <a:gd name="connsiteY46" fmla="*/ 0 h 365760"/>
                <a:gd name="connsiteX47" fmla="*/ 600156 w 3054869"/>
                <a:gd name="connsiteY47" fmla="*/ 7728 h 365760"/>
                <a:gd name="connsiteX48" fmla="*/ 636216 w 3054869"/>
                <a:gd name="connsiteY48" fmla="*/ 18031 h 365760"/>
                <a:gd name="connsiteX49" fmla="*/ 698035 w 3054869"/>
                <a:gd name="connsiteY49" fmla="*/ 38637 h 365760"/>
                <a:gd name="connsiteX50" fmla="*/ 819096 w 3054869"/>
                <a:gd name="connsiteY50" fmla="*/ 59243 h 365760"/>
                <a:gd name="connsiteX51" fmla="*/ 968491 w 3054869"/>
                <a:gd name="connsiteY51" fmla="*/ 74698 h 365760"/>
                <a:gd name="connsiteX52" fmla="*/ 1094704 w 3054869"/>
                <a:gd name="connsiteY52" fmla="*/ 87577 h 365760"/>
                <a:gd name="connsiteX53" fmla="*/ 1285312 w 3054869"/>
                <a:gd name="connsiteY53" fmla="*/ 100456 h 365760"/>
                <a:gd name="connsiteX54" fmla="*/ 1573798 w 3054869"/>
                <a:gd name="connsiteY54" fmla="*/ 113335 h 365760"/>
                <a:gd name="connsiteX55" fmla="*/ 1633041 w 3054869"/>
                <a:gd name="connsiteY55" fmla="*/ 115910 h 36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054869" h="365760">
                  <a:moveTo>
                    <a:pt x="1633041" y="115910"/>
                  </a:moveTo>
                  <a:lnTo>
                    <a:pt x="1859709" y="123638"/>
                  </a:lnTo>
                  <a:lnTo>
                    <a:pt x="2040014" y="128789"/>
                  </a:lnTo>
                  <a:lnTo>
                    <a:pt x="2351682" y="136517"/>
                  </a:lnTo>
                  <a:lnTo>
                    <a:pt x="2570623" y="141668"/>
                  </a:lnTo>
                  <a:lnTo>
                    <a:pt x="2588654" y="139092"/>
                  </a:lnTo>
                  <a:lnTo>
                    <a:pt x="2647896" y="128789"/>
                  </a:lnTo>
                  <a:lnTo>
                    <a:pt x="2743200" y="105607"/>
                  </a:lnTo>
                  <a:lnTo>
                    <a:pt x="2781837" y="97880"/>
                  </a:lnTo>
                  <a:lnTo>
                    <a:pt x="2830776" y="56668"/>
                  </a:lnTo>
                  <a:lnTo>
                    <a:pt x="3054869" y="226669"/>
                  </a:lnTo>
                  <a:lnTo>
                    <a:pt x="2985323" y="267881"/>
                  </a:lnTo>
                  <a:lnTo>
                    <a:pt x="2902898" y="314245"/>
                  </a:lnTo>
                  <a:lnTo>
                    <a:pt x="2805019" y="360609"/>
                  </a:lnTo>
                  <a:lnTo>
                    <a:pt x="2781837" y="365760"/>
                  </a:lnTo>
                  <a:lnTo>
                    <a:pt x="2694260" y="358033"/>
                  </a:lnTo>
                  <a:lnTo>
                    <a:pt x="2472744" y="345154"/>
                  </a:lnTo>
                  <a:lnTo>
                    <a:pt x="2276985" y="340003"/>
                  </a:lnTo>
                  <a:lnTo>
                    <a:pt x="1965316" y="334851"/>
                  </a:lnTo>
                  <a:lnTo>
                    <a:pt x="1663950" y="334851"/>
                  </a:lnTo>
                  <a:lnTo>
                    <a:pt x="1429555" y="332275"/>
                  </a:lnTo>
                  <a:lnTo>
                    <a:pt x="1218341" y="332275"/>
                  </a:lnTo>
                  <a:lnTo>
                    <a:pt x="1094704" y="329700"/>
                  </a:lnTo>
                  <a:lnTo>
                    <a:pt x="935006" y="327124"/>
                  </a:lnTo>
                  <a:lnTo>
                    <a:pt x="806218" y="327124"/>
                  </a:lnTo>
                  <a:lnTo>
                    <a:pt x="623338" y="324548"/>
                  </a:lnTo>
                  <a:lnTo>
                    <a:pt x="494549" y="324548"/>
                  </a:lnTo>
                  <a:lnTo>
                    <a:pt x="350305" y="321972"/>
                  </a:lnTo>
                  <a:lnTo>
                    <a:pt x="218941" y="321972"/>
                  </a:lnTo>
                  <a:lnTo>
                    <a:pt x="149395" y="319397"/>
                  </a:lnTo>
                  <a:lnTo>
                    <a:pt x="90152" y="314245"/>
                  </a:lnTo>
                  <a:lnTo>
                    <a:pt x="56667" y="303942"/>
                  </a:lnTo>
                  <a:lnTo>
                    <a:pt x="28334" y="285911"/>
                  </a:lnTo>
                  <a:lnTo>
                    <a:pt x="15455" y="273033"/>
                  </a:lnTo>
                  <a:lnTo>
                    <a:pt x="7727" y="255002"/>
                  </a:lnTo>
                  <a:lnTo>
                    <a:pt x="0" y="224093"/>
                  </a:lnTo>
                  <a:lnTo>
                    <a:pt x="0" y="208638"/>
                  </a:lnTo>
                  <a:lnTo>
                    <a:pt x="2576" y="172577"/>
                  </a:lnTo>
                  <a:lnTo>
                    <a:pt x="12879" y="136517"/>
                  </a:lnTo>
                  <a:lnTo>
                    <a:pt x="23182" y="115910"/>
                  </a:lnTo>
                  <a:lnTo>
                    <a:pt x="38637" y="100456"/>
                  </a:lnTo>
                  <a:lnTo>
                    <a:pt x="59243" y="87577"/>
                  </a:lnTo>
                  <a:lnTo>
                    <a:pt x="92728" y="72122"/>
                  </a:lnTo>
                  <a:lnTo>
                    <a:pt x="180304" y="54092"/>
                  </a:lnTo>
                  <a:lnTo>
                    <a:pt x="340002" y="25758"/>
                  </a:lnTo>
                  <a:lnTo>
                    <a:pt x="484246" y="5152"/>
                  </a:lnTo>
                  <a:lnTo>
                    <a:pt x="558943" y="0"/>
                  </a:lnTo>
                  <a:lnTo>
                    <a:pt x="600156" y="7728"/>
                  </a:lnTo>
                  <a:lnTo>
                    <a:pt x="636216" y="18031"/>
                  </a:lnTo>
                  <a:lnTo>
                    <a:pt x="698035" y="38637"/>
                  </a:lnTo>
                  <a:lnTo>
                    <a:pt x="819096" y="59243"/>
                  </a:lnTo>
                  <a:lnTo>
                    <a:pt x="968491" y="74698"/>
                  </a:lnTo>
                  <a:lnTo>
                    <a:pt x="1094704" y="87577"/>
                  </a:lnTo>
                  <a:lnTo>
                    <a:pt x="1285312" y="100456"/>
                  </a:lnTo>
                  <a:lnTo>
                    <a:pt x="1573798" y="113335"/>
                  </a:lnTo>
                  <a:lnTo>
                    <a:pt x="1633041" y="1159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21">
              <a:extLst>
                <a:ext uri="{FF2B5EF4-FFF2-40B4-BE49-F238E27FC236}">
                  <a16:creationId xmlns:a16="http://schemas.microsoft.com/office/drawing/2014/main" id="{0F201FEB-FC72-4E92-A391-D44F397D323F}"/>
                </a:ext>
              </a:extLst>
            </p:cNvPr>
            <p:cNvSpPr/>
            <p:nvPr/>
          </p:nvSpPr>
          <p:spPr>
            <a:xfrm rot="16200000">
              <a:off x="6208714" y="3781425"/>
              <a:ext cx="904875" cy="2568575"/>
            </a:xfrm>
            <a:custGeom>
              <a:avLst/>
              <a:gdLst>
                <a:gd name="connsiteX0" fmla="*/ 305897 w 904533"/>
                <a:gd name="connsiteY0" fmla="*/ 1029522 h 2568872"/>
                <a:gd name="connsiteX1" fmla="*/ 207221 w 904533"/>
                <a:gd name="connsiteY1" fmla="*/ 700602 h 2568872"/>
                <a:gd name="connsiteX2" fmla="*/ 151304 w 904533"/>
                <a:gd name="connsiteY2" fmla="*/ 513117 h 2568872"/>
                <a:gd name="connsiteX3" fmla="*/ 111833 w 904533"/>
                <a:gd name="connsiteY3" fmla="*/ 374970 h 2568872"/>
                <a:gd name="connsiteX4" fmla="*/ 101966 w 904533"/>
                <a:gd name="connsiteY4" fmla="*/ 338789 h 2568872"/>
                <a:gd name="connsiteX5" fmla="*/ 95387 w 904533"/>
                <a:gd name="connsiteY5" fmla="*/ 332210 h 2568872"/>
                <a:gd name="connsiteX6" fmla="*/ 55917 w 904533"/>
                <a:gd name="connsiteY6" fmla="*/ 319053 h 2568872"/>
                <a:gd name="connsiteX7" fmla="*/ 29603 w 904533"/>
                <a:gd name="connsiteY7" fmla="*/ 305897 h 2568872"/>
                <a:gd name="connsiteX8" fmla="*/ 6579 w 904533"/>
                <a:gd name="connsiteY8" fmla="*/ 286161 h 2568872"/>
                <a:gd name="connsiteX9" fmla="*/ 0 w 904533"/>
                <a:gd name="connsiteY9" fmla="*/ 269715 h 2568872"/>
                <a:gd name="connsiteX10" fmla="*/ 0 w 904533"/>
                <a:gd name="connsiteY10" fmla="*/ 253269 h 2568872"/>
                <a:gd name="connsiteX11" fmla="*/ 9868 w 904533"/>
                <a:gd name="connsiteY11" fmla="*/ 230245 h 2568872"/>
                <a:gd name="connsiteX12" fmla="*/ 36182 w 904533"/>
                <a:gd name="connsiteY12" fmla="*/ 197353 h 2568872"/>
                <a:gd name="connsiteX13" fmla="*/ 98677 w 904533"/>
                <a:gd name="connsiteY13" fmla="*/ 141436 h 2568872"/>
                <a:gd name="connsiteX14" fmla="*/ 161172 w 904533"/>
                <a:gd name="connsiteY14" fmla="*/ 95387 h 2568872"/>
                <a:gd name="connsiteX15" fmla="*/ 217088 w 904533"/>
                <a:gd name="connsiteY15" fmla="*/ 59206 h 2568872"/>
                <a:gd name="connsiteX16" fmla="*/ 286162 w 904533"/>
                <a:gd name="connsiteY16" fmla="*/ 23025 h 2568872"/>
                <a:gd name="connsiteX17" fmla="*/ 328921 w 904533"/>
                <a:gd name="connsiteY17" fmla="*/ 3289 h 2568872"/>
                <a:gd name="connsiteX18" fmla="*/ 345367 w 904533"/>
                <a:gd name="connsiteY18" fmla="*/ 0 h 2568872"/>
                <a:gd name="connsiteX19" fmla="*/ 351946 w 904533"/>
                <a:gd name="connsiteY19" fmla="*/ 19735 h 2568872"/>
                <a:gd name="connsiteX20" fmla="*/ 371681 w 904533"/>
                <a:gd name="connsiteY20" fmla="*/ 75652 h 2568872"/>
                <a:gd name="connsiteX21" fmla="*/ 388127 w 904533"/>
                <a:gd name="connsiteY21" fmla="*/ 111833 h 2568872"/>
                <a:gd name="connsiteX22" fmla="*/ 394705 w 904533"/>
                <a:gd name="connsiteY22" fmla="*/ 124990 h 2568872"/>
                <a:gd name="connsiteX23" fmla="*/ 437465 w 904533"/>
                <a:gd name="connsiteY23" fmla="*/ 203931 h 2568872"/>
                <a:gd name="connsiteX24" fmla="*/ 457200 w 904533"/>
                <a:gd name="connsiteY24" fmla="*/ 417730 h 2568872"/>
                <a:gd name="connsiteX25" fmla="*/ 467068 w 904533"/>
                <a:gd name="connsiteY25" fmla="*/ 516406 h 2568872"/>
                <a:gd name="connsiteX26" fmla="*/ 483514 w 904533"/>
                <a:gd name="connsiteY26" fmla="*/ 677577 h 2568872"/>
                <a:gd name="connsiteX27" fmla="*/ 499960 w 904533"/>
                <a:gd name="connsiteY27" fmla="*/ 819013 h 2568872"/>
                <a:gd name="connsiteX28" fmla="*/ 539431 w 904533"/>
                <a:gd name="connsiteY28" fmla="*/ 1039390 h 2568872"/>
                <a:gd name="connsiteX29" fmla="*/ 605215 w 904533"/>
                <a:gd name="connsiteY29" fmla="*/ 1355154 h 2568872"/>
                <a:gd name="connsiteX30" fmla="*/ 670999 w 904533"/>
                <a:gd name="connsiteY30" fmla="*/ 1624869 h 2568872"/>
                <a:gd name="connsiteX31" fmla="*/ 766386 w 904533"/>
                <a:gd name="connsiteY31" fmla="*/ 1999839 h 2568872"/>
                <a:gd name="connsiteX32" fmla="*/ 904533 w 904533"/>
                <a:gd name="connsiteY32" fmla="*/ 2512956 h 2568872"/>
                <a:gd name="connsiteX33" fmla="*/ 763097 w 904533"/>
                <a:gd name="connsiteY33" fmla="*/ 2568872 h 2568872"/>
                <a:gd name="connsiteX34" fmla="*/ 710469 w 904533"/>
                <a:gd name="connsiteY34" fmla="*/ 2381387 h 2568872"/>
                <a:gd name="connsiteX35" fmla="*/ 634818 w 904533"/>
                <a:gd name="connsiteY35" fmla="*/ 2134697 h 2568872"/>
                <a:gd name="connsiteX36" fmla="*/ 552587 w 904533"/>
                <a:gd name="connsiteY36" fmla="*/ 1851825 h 2568872"/>
                <a:gd name="connsiteX37" fmla="*/ 470357 w 904533"/>
                <a:gd name="connsiteY37" fmla="*/ 1578820 h 2568872"/>
                <a:gd name="connsiteX38" fmla="*/ 384838 w 904533"/>
                <a:gd name="connsiteY38" fmla="*/ 1292659 h 2568872"/>
                <a:gd name="connsiteX39" fmla="*/ 305897 w 904533"/>
                <a:gd name="connsiteY39" fmla="*/ 1029522 h 2568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04533" h="2568872">
                  <a:moveTo>
                    <a:pt x="305897" y="1029522"/>
                  </a:moveTo>
                  <a:lnTo>
                    <a:pt x="207221" y="700602"/>
                  </a:lnTo>
                  <a:lnTo>
                    <a:pt x="151304" y="513117"/>
                  </a:lnTo>
                  <a:lnTo>
                    <a:pt x="111833" y="374970"/>
                  </a:lnTo>
                  <a:lnTo>
                    <a:pt x="101966" y="338789"/>
                  </a:lnTo>
                  <a:lnTo>
                    <a:pt x="95387" y="332210"/>
                  </a:lnTo>
                  <a:lnTo>
                    <a:pt x="55917" y="319053"/>
                  </a:lnTo>
                  <a:lnTo>
                    <a:pt x="29603" y="305897"/>
                  </a:lnTo>
                  <a:lnTo>
                    <a:pt x="6579" y="286161"/>
                  </a:lnTo>
                  <a:lnTo>
                    <a:pt x="0" y="269715"/>
                  </a:lnTo>
                  <a:lnTo>
                    <a:pt x="0" y="253269"/>
                  </a:lnTo>
                  <a:lnTo>
                    <a:pt x="9868" y="230245"/>
                  </a:lnTo>
                  <a:lnTo>
                    <a:pt x="36182" y="197353"/>
                  </a:lnTo>
                  <a:lnTo>
                    <a:pt x="98677" y="141436"/>
                  </a:lnTo>
                  <a:lnTo>
                    <a:pt x="161172" y="95387"/>
                  </a:lnTo>
                  <a:lnTo>
                    <a:pt x="217088" y="59206"/>
                  </a:lnTo>
                  <a:lnTo>
                    <a:pt x="286162" y="23025"/>
                  </a:lnTo>
                  <a:lnTo>
                    <a:pt x="328921" y="3289"/>
                  </a:lnTo>
                  <a:lnTo>
                    <a:pt x="345367" y="0"/>
                  </a:lnTo>
                  <a:lnTo>
                    <a:pt x="351946" y="19735"/>
                  </a:lnTo>
                  <a:lnTo>
                    <a:pt x="371681" y="75652"/>
                  </a:lnTo>
                  <a:lnTo>
                    <a:pt x="388127" y="111833"/>
                  </a:lnTo>
                  <a:lnTo>
                    <a:pt x="394705" y="124990"/>
                  </a:lnTo>
                  <a:lnTo>
                    <a:pt x="437465" y="203931"/>
                  </a:lnTo>
                  <a:lnTo>
                    <a:pt x="457200" y="417730"/>
                  </a:lnTo>
                  <a:lnTo>
                    <a:pt x="467068" y="516406"/>
                  </a:lnTo>
                  <a:lnTo>
                    <a:pt x="483514" y="677577"/>
                  </a:lnTo>
                  <a:lnTo>
                    <a:pt x="499960" y="819013"/>
                  </a:lnTo>
                  <a:lnTo>
                    <a:pt x="539431" y="1039390"/>
                  </a:lnTo>
                  <a:lnTo>
                    <a:pt x="605215" y="1355154"/>
                  </a:lnTo>
                  <a:lnTo>
                    <a:pt x="670999" y="1624869"/>
                  </a:lnTo>
                  <a:lnTo>
                    <a:pt x="766386" y="1999839"/>
                  </a:lnTo>
                  <a:lnTo>
                    <a:pt x="904533" y="2512956"/>
                  </a:lnTo>
                  <a:lnTo>
                    <a:pt x="763097" y="2568872"/>
                  </a:lnTo>
                  <a:lnTo>
                    <a:pt x="710469" y="2381387"/>
                  </a:lnTo>
                  <a:lnTo>
                    <a:pt x="634818" y="2134697"/>
                  </a:lnTo>
                  <a:lnTo>
                    <a:pt x="552587" y="1851825"/>
                  </a:lnTo>
                  <a:lnTo>
                    <a:pt x="470357" y="1578820"/>
                  </a:lnTo>
                  <a:lnTo>
                    <a:pt x="384838" y="1292659"/>
                  </a:lnTo>
                  <a:lnTo>
                    <a:pt x="305897" y="102952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22">
              <a:extLst>
                <a:ext uri="{FF2B5EF4-FFF2-40B4-BE49-F238E27FC236}">
                  <a16:creationId xmlns:a16="http://schemas.microsoft.com/office/drawing/2014/main" id="{422D10F4-48D3-4FE6-B741-327A25FD8CFC}"/>
                </a:ext>
              </a:extLst>
            </p:cNvPr>
            <p:cNvSpPr/>
            <p:nvPr/>
          </p:nvSpPr>
          <p:spPr>
            <a:xfrm rot="16200000">
              <a:off x="6771482" y="3944144"/>
              <a:ext cx="2024062" cy="1123950"/>
            </a:xfrm>
            <a:custGeom>
              <a:avLst/>
              <a:gdLst>
                <a:gd name="connsiteX0" fmla="*/ 1107282 w 2024063"/>
                <a:gd name="connsiteY0" fmla="*/ 476250 h 1123950"/>
                <a:gd name="connsiteX1" fmla="*/ 923925 w 2024063"/>
                <a:gd name="connsiteY1" fmla="*/ 566738 h 1123950"/>
                <a:gd name="connsiteX2" fmla="*/ 869157 w 2024063"/>
                <a:gd name="connsiteY2" fmla="*/ 595313 h 1123950"/>
                <a:gd name="connsiteX3" fmla="*/ 747713 w 2024063"/>
                <a:gd name="connsiteY3" fmla="*/ 657225 h 1123950"/>
                <a:gd name="connsiteX4" fmla="*/ 607219 w 2024063"/>
                <a:gd name="connsiteY4" fmla="*/ 702469 h 1123950"/>
                <a:gd name="connsiteX5" fmla="*/ 488157 w 2024063"/>
                <a:gd name="connsiteY5" fmla="*/ 745332 h 1123950"/>
                <a:gd name="connsiteX6" fmla="*/ 383382 w 2024063"/>
                <a:gd name="connsiteY6" fmla="*/ 785813 h 1123950"/>
                <a:gd name="connsiteX7" fmla="*/ 290513 w 2024063"/>
                <a:gd name="connsiteY7" fmla="*/ 821532 h 1123950"/>
                <a:gd name="connsiteX8" fmla="*/ 190500 w 2024063"/>
                <a:gd name="connsiteY8" fmla="*/ 862013 h 1123950"/>
                <a:gd name="connsiteX9" fmla="*/ 97632 w 2024063"/>
                <a:gd name="connsiteY9" fmla="*/ 902494 h 1123950"/>
                <a:gd name="connsiteX10" fmla="*/ 47625 w 2024063"/>
                <a:gd name="connsiteY10" fmla="*/ 928688 h 1123950"/>
                <a:gd name="connsiteX11" fmla="*/ 30957 w 2024063"/>
                <a:gd name="connsiteY11" fmla="*/ 947738 h 1123950"/>
                <a:gd name="connsiteX12" fmla="*/ 11907 w 2024063"/>
                <a:gd name="connsiteY12" fmla="*/ 976313 h 1123950"/>
                <a:gd name="connsiteX13" fmla="*/ 2382 w 2024063"/>
                <a:gd name="connsiteY13" fmla="*/ 997744 h 1123950"/>
                <a:gd name="connsiteX14" fmla="*/ 0 w 2024063"/>
                <a:gd name="connsiteY14" fmla="*/ 1014413 h 1123950"/>
                <a:gd name="connsiteX15" fmla="*/ 0 w 2024063"/>
                <a:gd name="connsiteY15" fmla="*/ 1040607 h 1123950"/>
                <a:gd name="connsiteX16" fmla="*/ 9525 w 2024063"/>
                <a:gd name="connsiteY16" fmla="*/ 1064419 h 1123950"/>
                <a:gd name="connsiteX17" fmla="*/ 26194 w 2024063"/>
                <a:gd name="connsiteY17" fmla="*/ 1081088 h 1123950"/>
                <a:gd name="connsiteX18" fmla="*/ 42863 w 2024063"/>
                <a:gd name="connsiteY18" fmla="*/ 1092994 h 1123950"/>
                <a:gd name="connsiteX19" fmla="*/ 66675 w 2024063"/>
                <a:gd name="connsiteY19" fmla="*/ 1109663 h 1123950"/>
                <a:gd name="connsiteX20" fmla="*/ 88107 w 2024063"/>
                <a:gd name="connsiteY20" fmla="*/ 1119188 h 1123950"/>
                <a:gd name="connsiteX21" fmla="*/ 121444 w 2024063"/>
                <a:gd name="connsiteY21" fmla="*/ 1123950 h 1123950"/>
                <a:gd name="connsiteX22" fmla="*/ 195263 w 2024063"/>
                <a:gd name="connsiteY22" fmla="*/ 1123950 h 1123950"/>
                <a:gd name="connsiteX23" fmla="*/ 273844 w 2024063"/>
                <a:gd name="connsiteY23" fmla="*/ 1119188 h 1123950"/>
                <a:gd name="connsiteX24" fmla="*/ 388144 w 2024063"/>
                <a:gd name="connsiteY24" fmla="*/ 1100138 h 1123950"/>
                <a:gd name="connsiteX25" fmla="*/ 504825 w 2024063"/>
                <a:gd name="connsiteY25" fmla="*/ 1073944 h 1123950"/>
                <a:gd name="connsiteX26" fmla="*/ 640557 w 2024063"/>
                <a:gd name="connsiteY26" fmla="*/ 1031082 h 1123950"/>
                <a:gd name="connsiteX27" fmla="*/ 731044 w 2024063"/>
                <a:gd name="connsiteY27" fmla="*/ 1000125 h 1123950"/>
                <a:gd name="connsiteX28" fmla="*/ 835819 w 2024063"/>
                <a:gd name="connsiteY28" fmla="*/ 959644 h 1123950"/>
                <a:gd name="connsiteX29" fmla="*/ 969169 w 2024063"/>
                <a:gd name="connsiteY29" fmla="*/ 900113 h 1123950"/>
                <a:gd name="connsiteX30" fmla="*/ 1026319 w 2024063"/>
                <a:gd name="connsiteY30" fmla="*/ 873919 h 1123950"/>
                <a:gd name="connsiteX31" fmla="*/ 1107282 w 2024063"/>
                <a:gd name="connsiteY31" fmla="*/ 816769 h 1123950"/>
                <a:gd name="connsiteX32" fmla="*/ 1231107 w 2024063"/>
                <a:gd name="connsiteY32" fmla="*/ 726282 h 1123950"/>
                <a:gd name="connsiteX33" fmla="*/ 1378744 w 2024063"/>
                <a:gd name="connsiteY33" fmla="*/ 614363 h 1123950"/>
                <a:gd name="connsiteX34" fmla="*/ 1550194 w 2024063"/>
                <a:gd name="connsiteY34" fmla="*/ 471488 h 1123950"/>
                <a:gd name="connsiteX35" fmla="*/ 1654969 w 2024063"/>
                <a:gd name="connsiteY35" fmla="*/ 381000 h 1123950"/>
                <a:gd name="connsiteX36" fmla="*/ 1745457 w 2024063"/>
                <a:gd name="connsiteY36" fmla="*/ 302419 h 1123950"/>
                <a:gd name="connsiteX37" fmla="*/ 1852613 w 2024063"/>
                <a:gd name="connsiteY37" fmla="*/ 207169 h 1123950"/>
                <a:gd name="connsiteX38" fmla="*/ 1938338 w 2024063"/>
                <a:gd name="connsiteY38" fmla="*/ 128588 h 1123950"/>
                <a:gd name="connsiteX39" fmla="*/ 1993107 w 2024063"/>
                <a:gd name="connsiteY39" fmla="*/ 80963 h 1123950"/>
                <a:gd name="connsiteX40" fmla="*/ 2009775 w 2024063"/>
                <a:gd name="connsiteY40" fmla="*/ 54769 h 1123950"/>
                <a:gd name="connsiteX41" fmla="*/ 2019300 w 2024063"/>
                <a:gd name="connsiteY41" fmla="*/ 33338 h 1123950"/>
                <a:gd name="connsiteX42" fmla="*/ 2024063 w 2024063"/>
                <a:gd name="connsiteY42" fmla="*/ 19050 h 1123950"/>
                <a:gd name="connsiteX43" fmla="*/ 2024063 w 2024063"/>
                <a:gd name="connsiteY43" fmla="*/ 9525 h 1123950"/>
                <a:gd name="connsiteX44" fmla="*/ 2021682 w 2024063"/>
                <a:gd name="connsiteY44" fmla="*/ 4763 h 1123950"/>
                <a:gd name="connsiteX45" fmla="*/ 2012157 w 2024063"/>
                <a:gd name="connsiteY45" fmla="*/ 0 h 1123950"/>
                <a:gd name="connsiteX46" fmla="*/ 1988344 w 2024063"/>
                <a:gd name="connsiteY46" fmla="*/ 2382 h 1123950"/>
                <a:gd name="connsiteX47" fmla="*/ 1928813 w 2024063"/>
                <a:gd name="connsiteY47" fmla="*/ 33338 h 1123950"/>
                <a:gd name="connsiteX48" fmla="*/ 1795463 w 2024063"/>
                <a:gd name="connsiteY48" fmla="*/ 111919 h 1123950"/>
                <a:gd name="connsiteX49" fmla="*/ 1621632 w 2024063"/>
                <a:gd name="connsiteY49" fmla="*/ 207169 h 1123950"/>
                <a:gd name="connsiteX50" fmla="*/ 1431132 w 2024063"/>
                <a:gd name="connsiteY50" fmla="*/ 311944 h 1123950"/>
                <a:gd name="connsiteX51" fmla="*/ 1257300 w 2024063"/>
                <a:gd name="connsiteY51" fmla="*/ 400050 h 1123950"/>
                <a:gd name="connsiteX52" fmla="*/ 1107282 w 2024063"/>
                <a:gd name="connsiteY52" fmla="*/ 476250 h 112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024063" h="1123950">
                  <a:moveTo>
                    <a:pt x="1107282" y="476250"/>
                  </a:moveTo>
                  <a:lnTo>
                    <a:pt x="923925" y="566738"/>
                  </a:lnTo>
                  <a:lnTo>
                    <a:pt x="869157" y="595313"/>
                  </a:lnTo>
                  <a:lnTo>
                    <a:pt x="747713" y="657225"/>
                  </a:lnTo>
                  <a:lnTo>
                    <a:pt x="607219" y="702469"/>
                  </a:lnTo>
                  <a:lnTo>
                    <a:pt x="488157" y="745332"/>
                  </a:lnTo>
                  <a:lnTo>
                    <a:pt x="383382" y="785813"/>
                  </a:lnTo>
                  <a:lnTo>
                    <a:pt x="290513" y="821532"/>
                  </a:lnTo>
                  <a:lnTo>
                    <a:pt x="190500" y="862013"/>
                  </a:lnTo>
                  <a:lnTo>
                    <a:pt x="97632" y="902494"/>
                  </a:lnTo>
                  <a:lnTo>
                    <a:pt x="47625" y="928688"/>
                  </a:lnTo>
                  <a:lnTo>
                    <a:pt x="30957" y="947738"/>
                  </a:lnTo>
                  <a:lnTo>
                    <a:pt x="11907" y="976313"/>
                  </a:lnTo>
                  <a:lnTo>
                    <a:pt x="2382" y="997744"/>
                  </a:lnTo>
                  <a:lnTo>
                    <a:pt x="0" y="1014413"/>
                  </a:lnTo>
                  <a:lnTo>
                    <a:pt x="0" y="1040607"/>
                  </a:lnTo>
                  <a:lnTo>
                    <a:pt x="9525" y="1064419"/>
                  </a:lnTo>
                  <a:lnTo>
                    <a:pt x="26194" y="1081088"/>
                  </a:lnTo>
                  <a:lnTo>
                    <a:pt x="42863" y="1092994"/>
                  </a:lnTo>
                  <a:lnTo>
                    <a:pt x="66675" y="1109663"/>
                  </a:lnTo>
                  <a:lnTo>
                    <a:pt x="88107" y="1119188"/>
                  </a:lnTo>
                  <a:lnTo>
                    <a:pt x="121444" y="1123950"/>
                  </a:lnTo>
                  <a:lnTo>
                    <a:pt x="195263" y="1123950"/>
                  </a:lnTo>
                  <a:lnTo>
                    <a:pt x="273844" y="1119188"/>
                  </a:lnTo>
                  <a:lnTo>
                    <a:pt x="388144" y="1100138"/>
                  </a:lnTo>
                  <a:lnTo>
                    <a:pt x="504825" y="1073944"/>
                  </a:lnTo>
                  <a:lnTo>
                    <a:pt x="640557" y="1031082"/>
                  </a:lnTo>
                  <a:lnTo>
                    <a:pt x="731044" y="1000125"/>
                  </a:lnTo>
                  <a:lnTo>
                    <a:pt x="835819" y="959644"/>
                  </a:lnTo>
                  <a:lnTo>
                    <a:pt x="969169" y="900113"/>
                  </a:lnTo>
                  <a:lnTo>
                    <a:pt x="1026319" y="873919"/>
                  </a:lnTo>
                  <a:lnTo>
                    <a:pt x="1107282" y="816769"/>
                  </a:lnTo>
                  <a:lnTo>
                    <a:pt x="1231107" y="726282"/>
                  </a:lnTo>
                  <a:lnTo>
                    <a:pt x="1378744" y="614363"/>
                  </a:lnTo>
                  <a:lnTo>
                    <a:pt x="1550194" y="471488"/>
                  </a:lnTo>
                  <a:lnTo>
                    <a:pt x="1654969" y="381000"/>
                  </a:lnTo>
                  <a:lnTo>
                    <a:pt x="1745457" y="302419"/>
                  </a:lnTo>
                  <a:lnTo>
                    <a:pt x="1852613" y="207169"/>
                  </a:lnTo>
                  <a:lnTo>
                    <a:pt x="1938338" y="128588"/>
                  </a:lnTo>
                  <a:lnTo>
                    <a:pt x="1993107" y="80963"/>
                  </a:lnTo>
                  <a:lnTo>
                    <a:pt x="2009775" y="54769"/>
                  </a:lnTo>
                  <a:lnTo>
                    <a:pt x="2019300" y="33338"/>
                  </a:lnTo>
                  <a:lnTo>
                    <a:pt x="2024063" y="19050"/>
                  </a:lnTo>
                  <a:lnTo>
                    <a:pt x="2024063" y="9525"/>
                  </a:lnTo>
                  <a:lnTo>
                    <a:pt x="2021682" y="4763"/>
                  </a:lnTo>
                  <a:lnTo>
                    <a:pt x="2012157" y="0"/>
                  </a:lnTo>
                  <a:lnTo>
                    <a:pt x="1988344" y="2382"/>
                  </a:lnTo>
                  <a:lnTo>
                    <a:pt x="1928813" y="33338"/>
                  </a:lnTo>
                  <a:lnTo>
                    <a:pt x="1795463" y="111919"/>
                  </a:lnTo>
                  <a:lnTo>
                    <a:pt x="1621632" y="207169"/>
                  </a:lnTo>
                  <a:lnTo>
                    <a:pt x="1431132" y="311944"/>
                  </a:lnTo>
                  <a:lnTo>
                    <a:pt x="1257300" y="400050"/>
                  </a:lnTo>
                  <a:lnTo>
                    <a:pt x="1107282" y="476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28563615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F96BCDBF-96B5-454B-AB43-829AFC04D109}"/>
              </a:ext>
            </a:extLst>
          </p:cNvPr>
          <p:cNvSpPr/>
          <p:nvPr/>
        </p:nvSpPr>
        <p:spPr>
          <a:xfrm rot="16200000">
            <a:off x="2449514" y="3659189"/>
            <a:ext cx="3228975" cy="346075"/>
          </a:xfrm>
          <a:custGeom>
            <a:avLst/>
            <a:gdLst>
              <a:gd name="connsiteX0" fmla="*/ 1781230 w 3229471"/>
              <a:gd name="connsiteY0" fmla="*/ 346203 h 346203"/>
              <a:gd name="connsiteX1" fmla="*/ 1400671 w 3229471"/>
              <a:gd name="connsiteY1" fmla="*/ 343561 h 346203"/>
              <a:gd name="connsiteX2" fmla="*/ 1234176 w 3229471"/>
              <a:gd name="connsiteY2" fmla="*/ 343561 h 346203"/>
              <a:gd name="connsiteX3" fmla="*/ 483628 w 3229471"/>
              <a:gd name="connsiteY3" fmla="*/ 343561 h 346203"/>
              <a:gd name="connsiteX4" fmla="*/ 319776 w 3229471"/>
              <a:gd name="connsiteY4" fmla="*/ 346203 h 346203"/>
              <a:gd name="connsiteX5" fmla="*/ 221993 w 3229471"/>
              <a:gd name="connsiteY5" fmla="*/ 322418 h 346203"/>
              <a:gd name="connsiteX6" fmla="*/ 150638 w 3229471"/>
              <a:gd name="connsiteY6" fmla="*/ 298633 h 346203"/>
              <a:gd name="connsiteX7" fmla="*/ 81926 w 3229471"/>
              <a:gd name="connsiteY7" fmla="*/ 269563 h 346203"/>
              <a:gd name="connsiteX8" fmla="*/ 47570 w 3229471"/>
              <a:gd name="connsiteY8" fmla="*/ 251064 h 346203"/>
              <a:gd name="connsiteX9" fmla="*/ 26428 w 3229471"/>
              <a:gd name="connsiteY9" fmla="*/ 229921 h 346203"/>
              <a:gd name="connsiteX10" fmla="*/ 7928 w 3229471"/>
              <a:gd name="connsiteY10" fmla="*/ 203494 h 346203"/>
              <a:gd name="connsiteX11" fmla="*/ 0 w 3229471"/>
              <a:gd name="connsiteY11" fmla="*/ 171780 h 346203"/>
              <a:gd name="connsiteX12" fmla="*/ 7928 w 3229471"/>
              <a:gd name="connsiteY12" fmla="*/ 137424 h 346203"/>
              <a:gd name="connsiteX13" fmla="*/ 31713 w 3229471"/>
              <a:gd name="connsiteY13" fmla="*/ 108354 h 346203"/>
              <a:gd name="connsiteX14" fmla="*/ 73998 w 3229471"/>
              <a:gd name="connsiteY14" fmla="*/ 81926 h 346203"/>
              <a:gd name="connsiteX15" fmla="*/ 113639 w 3229471"/>
              <a:gd name="connsiteY15" fmla="*/ 66069 h 346203"/>
              <a:gd name="connsiteX16" fmla="*/ 200851 w 3229471"/>
              <a:gd name="connsiteY16" fmla="*/ 50213 h 346203"/>
              <a:gd name="connsiteX17" fmla="*/ 441343 w 3229471"/>
              <a:gd name="connsiteY17" fmla="*/ 52855 h 346203"/>
              <a:gd name="connsiteX18" fmla="*/ 721478 w 3229471"/>
              <a:gd name="connsiteY18" fmla="*/ 68712 h 346203"/>
              <a:gd name="connsiteX19" fmla="*/ 1445598 w 3229471"/>
              <a:gd name="connsiteY19" fmla="*/ 100425 h 346203"/>
              <a:gd name="connsiteX20" fmla="*/ 2101006 w 3229471"/>
              <a:gd name="connsiteY20" fmla="*/ 113639 h 346203"/>
              <a:gd name="connsiteX21" fmla="*/ 2637489 w 3229471"/>
              <a:gd name="connsiteY21" fmla="*/ 121568 h 346203"/>
              <a:gd name="connsiteX22" fmla="*/ 2973121 w 3229471"/>
              <a:gd name="connsiteY22" fmla="*/ 121568 h 346203"/>
              <a:gd name="connsiteX23" fmla="*/ 3020691 w 3229471"/>
              <a:gd name="connsiteY23" fmla="*/ 113639 h 346203"/>
              <a:gd name="connsiteX24" fmla="*/ 3068261 w 3229471"/>
              <a:gd name="connsiteY24" fmla="*/ 97783 h 346203"/>
              <a:gd name="connsiteX25" fmla="*/ 3118474 w 3229471"/>
              <a:gd name="connsiteY25" fmla="*/ 68712 h 346203"/>
              <a:gd name="connsiteX26" fmla="*/ 3163401 w 3229471"/>
              <a:gd name="connsiteY26" fmla="*/ 31713 h 346203"/>
              <a:gd name="connsiteX27" fmla="*/ 3184543 w 3229471"/>
              <a:gd name="connsiteY27" fmla="*/ 10571 h 346203"/>
              <a:gd name="connsiteX28" fmla="*/ 3203043 w 3229471"/>
              <a:gd name="connsiteY28" fmla="*/ 0 h 346203"/>
              <a:gd name="connsiteX29" fmla="*/ 3218899 w 3229471"/>
              <a:gd name="connsiteY29" fmla="*/ 0 h 346203"/>
              <a:gd name="connsiteX30" fmla="*/ 3224185 w 3229471"/>
              <a:gd name="connsiteY30" fmla="*/ 5285 h 346203"/>
              <a:gd name="connsiteX31" fmla="*/ 3229471 w 3229471"/>
              <a:gd name="connsiteY31" fmla="*/ 18499 h 346203"/>
              <a:gd name="connsiteX32" fmla="*/ 3224185 w 3229471"/>
              <a:gd name="connsiteY32" fmla="*/ 44927 h 346203"/>
              <a:gd name="connsiteX33" fmla="*/ 3205686 w 3229471"/>
              <a:gd name="connsiteY33" fmla="*/ 126853 h 346203"/>
              <a:gd name="connsiteX34" fmla="*/ 3163401 w 3229471"/>
              <a:gd name="connsiteY34" fmla="*/ 251064 h 346203"/>
              <a:gd name="connsiteX35" fmla="*/ 3129045 w 3229471"/>
              <a:gd name="connsiteY35" fmla="*/ 330347 h 346203"/>
              <a:gd name="connsiteX36" fmla="*/ 2967836 w 3229471"/>
              <a:gd name="connsiteY36" fmla="*/ 340918 h 346203"/>
              <a:gd name="connsiteX37" fmla="*/ 2219931 w 3229471"/>
              <a:gd name="connsiteY37" fmla="*/ 346203 h 346203"/>
              <a:gd name="connsiteX38" fmla="*/ 2040222 w 3229471"/>
              <a:gd name="connsiteY38" fmla="*/ 346203 h 346203"/>
              <a:gd name="connsiteX39" fmla="*/ 1781230 w 3229471"/>
              <a:gd name="connsiteY39" fmla="*/ 346203 h 346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229471" h="346203">
                <a:moveTo>
                  <a:pt x="1781230" y="346203"/>
                </a:moveTo>
                <a:lnTo>
                  <a:pt x="1400671" y="343561"/>
                </a:lnTo>
                <a:lnTo>
                  <a:pt x="1234176" y="343561"/>
                </a:lnTo>
                <a:lnTo>
                  <a:pt x="483628" y="343561"/>
                </a:lnTo>
                <a:lnTo>
                  <a:pt x="319776" y="346203"/>
                </a:lnTo>
                <a:lnTo>
                  <a:pt x="221993" y="322418"/>
                </a:lnTo>
                <a:lnTo>
                  <a:pt x="150638" y="298633"/>
                </a:lnTo>
                <a:lnTo>
                  <a:pt x="81926" y="269563"/>
                </a:lnTo>
                <a:lnTo>
                  <a:pt x="47570" y="251064"/>
                </a:lnTo>
                <a:lnTo>
                  <a:pt x="26428" y="229921"/>
                </a:lnTo>
                <a:lnTo>
                  <a:pt x="7928" y="203494"/>
                </a:lnTo>
                <a:lnTo>
                  <a:pt x="0" y="171780"/>
                </a:lnTo>
                <a:lnTo>
                  <a:pt x="7928" y="137424"/>
                </a:lnTo>
                <a:lnTo>
                  <a:pt x="31713" y="108354"/>
                </a:lnTo>
                <a:lnTo>
                  <a:pt x="73998" y="81926"/>
                </a:lnTo>
                <a:lnTo>
                  <a:pt x="113639" y="66069"/>
                </a:lnTo>
                <a:lnTo>
                  <a:pt x="200851" y="50213"/>
                </a:lnTo>
                <a:lnTo>
                  <a:pt x="441343" y="52855"/>
                </a:lnTo>
                <a:lnTo>
                  <a:pt x="721478" y="68712"/>
                </a:lnTo>
                <a:lnTo>
                  <a:pt x="1445598" y="100425"/>
                </a:lnTo>
                <a:lnTo>
                  <a:pt x="2101006" y="113639"/>
                </a:lnTo>
                <a:lnTo>
                  <a:pt x="2637489" y="121568"/>
                </a:lnTo>
                <a:lnTo>
                  <a:pt x="2973121" y="121568"/>
                </a:lnTo>
                <a:lnTo>
                  <a:pt x="3020691" y="113639"/>
                </a:lnTo>
                <a:lnTo>
                  <a:pt x="3068261" y="97783"/>
                </a:lnTo>
                <a:lnTo>
                  <a:pt x="3118474" y="68712"/>
                </a:lnTo>
                <a:lnTo>
                  <a:pt x="3163401" y="31713"/>
                </a:lnTo>
                <a:lnTo>
                  <a:pt x="3184543" y="10571"/>
                </a:lnTo>
                <a:lnTo>
                  <a:pt x="3203043" y="0"/>
                </a:lnTo>
                <a:lnTo>
                  <a:pt x="3218899" y="0"/>
                </a:lnTo>
                <a:lnTo>
                  <a:pt x="3224185" y="5285"/>
                </a:lnTo>
                <a:lnTo>
                  <a:pt x="3229471" y="18499"/>
                </a:lnTo>
                <a:lnTo>
                  <a:pt x="3224185" y="44927"/>
                </a:lnTo>
                <a:lnTo>
                  <a:pt x="3205686" y="126853"/>
                </a:lnTo>
                <a:lnTo>
                  <a:pt x="3163401" y="251064"/>
                </a:lnTo>
                <a:lnTo>
                  <a:pt x="3129045" y="330347"/>
                </a:lnTo>
                <a:lnTo>
                  <a:pt x="2967836" y="340918"/>
                </a:lnTo>
                <a:lnTo>
                  <a:pt x="2219931" y="346203"/>
                </a:lnTo>
                <a:lnTo>
                  <a:pt x="2040222" y="346203"/>
                </a:lnTo>
                <a:lnTo>
                  <a:pt x="1781230" y="34620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2CFA3C27-3EE8-40F4-A4F1-CCC0FA86BCEC}"/>
              </a:ext>
            </a:extLst>
          </p:cNvPr>
          <p:cNvSpPr/>
          <p:nvPr/>
        </p:nvSpPr>
        <p:spPr>
          <a:xfrm rot="16200000">
            <a:off x="3184526" y="2979738"/>
            <a:ext cx="3195637" cy="1379538"/>
          </a:xfrm>
          <a:custGeom>
            <a:avLst/>
            <a:gdLst>
              <a:gd name="connsiteX0" fmla="*/ 1427098 w 3195114"/>
              <a:gd name="connsiteY0" fmla="*/ 1305530 h 1379528"/>
              <a:gd name="connsiteX1" fmla="*/ 676550 w 3195114"/>
              <a:gd name="connsiteY1" fmla="*/ 1308173 h 1379528"/>
              <a:gd name="connsiteX2" fmla="*/ 253706 w 3195114"/>
              <a:gd name="connsiteY2" fmla="*/ 1305530 h 1379528"/>
              <a:gd name="connsiteX3" fmla="*/ 161209 w 3195114"/>
              <a:gd name="connsiteY3" fmla="*/ 1294959 h 1379528"/>
              <a:gd name="connsiteX4" fmla="*/ 110996 w 3195114"/>
              <a:gd name="connsiteY4" fmla="*/ 1287031 h 1379528"/>
              <a:gd name="connsiteX5" fmla="*/ 63426 w 3195114"/>
              <a:gd name="connsiteY5" fmla="*/ 1271174 h 1379528"/>
              <a:gd name="connsiteX6" fmla="*/ 36999 w 3195114"/>
              <a:gd name="connsiteY6" fmla="*/ 1255318 h 1379528"/>
              <a:gd name="connsiteX7" fmla="*/ 13214 w 3195114"/>
              <a:gd name="connsiteY7" fmla="*/ 1228890 h 1379528"/>
              <a:gd name="connsiteX8" fmla="*/ 0 w 3195114"/>
              <a:gd name="connsiteY8" fmla="*/ 1194534 h 1379528"/>
              <a:gd name="connsiteX9" fmla="*/ 0 w 3195114"/>
              <a:gd name="connsiteY9" fmla="*/ 1157535 h 1379528"/>
              <a:gd name="connsiteX10" fmla="*/ 7928 w 3195114"/>
              <a:gd name="connsiteY10" fmla="*/ 1123179 h 1379528"/>
              <a:gd name="connsiteX11" fmla="*/ 34356 w 3195114"/>
              <a:gd name="connsiteY11" fmla="*/ 1088823 h 1379528"/>
              <a:gd name="connsiteX12" fmla="*/ 63426 w 3195114"/>
              <a:gd name="connsiteY12" fmla="*/ 1075609 h 1379528"/>
              <a:gd name="connsiteX13" fmla="*/ 309204 w 3195114"/>
              <a:gd name="connsiteY13" fmla="*/ 1030682 h 1379528"/>
              <a:gd name="connsiteX14" fmla="*/ 459842 w 3195114"/>
              <a:gd name="connsiteY14" fmla="*/ 1043896 h 1379528"/>
              <a:gd name="connsiteX15" fmla="*/ 1223604 w 3195114"/>
              <a:gd name="connsiteY15" fmla="*/ 1038610 h 1379528"/>
              <a:gd name="connsiteX16" fmla="*/ 1384814 w 3195114"/>
              <a:gd name="connsiteY16" fmla="*/ 1043896 h 1379528"/>
              <a:gd name="connsiteX17" fmla="*/ 2079863 w 3195114"/>
              <a:gd name="connsiteY17" fmla="*/ 1035967 h 1379528"/>
              <a:gd name="connsiteX18" fmla="*/ 2708844 w 3195114"/>
              <a:gd name="connsiteY18" fmla="*/ 1038610 h 1379528"/>
              <a:gd name="connsiteX19" fmla="*/ 2856839 w 3195114"/>
              <a:gd name="connsiteY19" fmla="*/ 1038610 h 1379528"/>
              <a:gd name="connsiteX20" fmla="*/ 2896481 w 3195114"/>
              <a:gd name="connsiteY20" fmla="*/ 1033325 h 1379528"/>
              <a:gd name="connsiteX21" fmla="*/ 2925551 w 3195114"/>
              <a:gd name="connsiteY21" fmla="*/ 1017468 h 1379528"/>
              <a:gd name="connsiteX22" fmla="*/ 2933479 w 3195114"/>
              <a:gd name="connsiteY22" fmla="*/ 993683 h 1379528"/>
              <a:gd name="connsiteX23" fmla="*/ 2933479 w 3195114"/>
              <a:gd name="connsiteY23" fmla="*/ 951399 h 1379528"/>
              <a:gd name="connsiteX24" fmla="*/ 2867410 w 3195114"/>
              <a:gd name="connsiteY24" fmla="*/ 673907 h 1379528"/>
              <a:gd name="connsiteX25" fmla="*/ 2790770 w 3195114"/>
              <a:gd name="connsiteY25" fmla="*/ 322418 h 1379528"/>
              <a:gd name="connsiteX26" fmla="*/ 2740557 w 3195114"/>
              <a:gd name="connsiteY26" fmla="*/ 95140 h 1379528"/>
              <a:gd name="connsiteX27" fmla="*/ 2946693 w 3195114"/>
              <a:gd name="connsiteY27" fmla="*/ 0 h 1379528"/>
              <a:gd name="connsiteX28" fmla="*/ 2954622 w 3195114"/>
              <a:gd name="connsiteY28" fmla="*/ 216707 h 1379528"/>
              <a:gd name="connsiteX29" fmla="*/ 2973121 w 3195114"/>
              <a:gd name="connsiteY29" fmla="*/ 322418 h 1379528"/>
              <a:gd name="connsiteX30" fmla="*/ 3036548 w 3195114"/>
              <a:gd name="connsiteY30" fmla="*/ 594624 h 1379528"/>
              <a:gd name="connsiteX31" fmla="*/ 3092046 w 3195114"/>
              <a:gd name="connsiteY31" fmla="*/ 821903 h 1379528"/>
              <a:gd name="connsiteX32" fmla="*/ 3110545 w 3195114"/>
              <a:gd name="connsiteY32" fmla="*/ 866830 h 1379528"/>
              <a:gd name="connsiteX33" fmla="*/ 3144901 w 3195114"/>
              <a:gd name="connsiteY33" fmla="*/ 924971 h 1379528"/>
              <a:gd name="connsiteX34" fmla="*/ 3192471 w 3195114"/>
              <a:gd name="connsiteY34" fmla="*/ 988397 h 1379528"/>
              <a:gd name="connsiteX35" fmla="*/ 3195114 w 3195114"/>
              <a:gd name="connsiteY35" fmla="*/ 996326 h 1379528"/>
              <a:gd name="connsiteX36" fmla="*/ 3134330 w 3195114"/>
              <a:gd name="connsiteY36" fmla="*/ 1123179 h 1379528"/>
              <a:gd name="connsiteX37" fmla="*/ 3020691 w 3195114"/>
              <a:gd name="connsiteY37" fmla="*/ 1324030 h 1379528"/>
              <a:gd name="connsiteX38" fmla="*/ 2994263 w 3195114"/>
              <a:gd name="connsiteY38" fmla="*/ 1363671 h 1379528"/>
              <a:gd name="connsiteX39" fmla="*/ 2970478 w 3195114"/>
              <a:gd name="connsiteY39" fmla="*/ 1379528 h 1379528"/>
              <a:gd name="connsiteX40" fmla="*/ 2949336 w 3195114"/>
              <a:gd name="connsiteY40" fmla="*/ 1379528 h 1379528"/>
              <a:gd name="connsiteX41" fmla="*/ 2917623 w 3195114"/>
              <a:gd name="connsiteY41" fmla="*/ 1376885 h 1379528"/>
              <a:gd name="connsiteX42" fmla="*/ 2883267 w 3195114"/>
              <a:gd name="connsiteY42" fmla="*/ 1358386 h 1379528"/>
              <a:gd name="connsiteX43" fmla="*/ 2846268 w 3195114"/>
              <a:gd name="connsiteY43" fmla="*/ 1331958 h 1379528"/>
              <a:gd name="connsiteX44" fmla="*/ 2806626 w 3195114"/>
              <a:gd name="connsiteY44" fmla="*/ 1321387 h 1379528"/>
              <a:gd name="connsiteX45" fmla="*/ 2753771 w 3195114"/>
              <a:gd name="connsiteY45" fmla="*/ 1310816 h 1379528"/>
              <a:gd name="connsiteX46" fmla="*/ 2671845 w 3195114"/>
              <a:gd name="connsiteY46" fmla="*/ 1302888 h 1379528"/>
              <a:gd name="connsiteX47" fmla="*/ 2249001 w 3195114"/>
              <a:gd name="connsiteY47" fmla="*/ 1305530 h 1379528"/>
              <a:gd name="connsiteX48" fmla="*/ 1427098 w 3195114"/>
              <a:gd name="connsiteY48" fmla="*/ 1305530 h 1379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3195114" h="1379528">
                <a:moveTo>
                  <a:pt x="1427098" y="1305530"/>
                </a:moveTo>
                <a:lnTo>
                  <a:pt x="676550" y="1308173"/>
                </a:lnTo>
                <a:lnTo>
                  <a:pt x="253706" y="1305530"/>
                </a:lnTo>
                <a:lnTo>
                  <a:pt x="161209" y="1294959"/>
                </a:lnTo>
                <a:lnTo>
                  <a:pt x="110996" y="1287031"/>
                </a:lnTo>
                <a:lnTo>
                  <a:pt x="63426" y="1271174"/>
                </a:lnTo>
                <a:lnTo>
                  <a:pt x="36999" y="1255318"/>
                </a:lnTo>
                <a:lnTo>
                  <a:pt x="13214" y="1228890"/>
                </a:lnTo>
                <a:lnTo>
                  <a:pt x="0" y="1194534"/>
                </a:lnTo>
                <a:lnTo>
                  <a:pt x="0" y="1157535"/>
                </a:lnTo>
                <a:lnTo>
                  <a:pt x="7928" y="1123179"/>
                </a:lnTo>
                <a:lnTo>
                  <a:pt x="34356" y="1088823"/>
                </a:lnTo>
                <a:lnTo>
                  <a:pt x="63426" y="1075609"/>
                </a:lnTo>
                <a:lnTo>
                  <a:pt x="309204" y="1030682"/>
                </a:lnTo>
                <a:lnTo>
                  <a:pt x="459842" y="1043896"/>
                </a:lnTo>
                <a:lnTo>
                  <a:pt x="1223604" y="1038610"/>
                </a:lnTo>
                <a:lnTo>
                  <a:pt x="1384814" y="1043896"/>
                </a:lnTo>
                <a:lnTo>
                  <a:pt x="2079863" y="1035967"/>
                </a:lnTo>
                <a:lnTo>
                  <a:pt x="2708844" y="1038610"/>
                </a:lnTo>
                <a:lnTo>
                  <a:pt x="2856839" y="1038610"/>
                </a:lnTo>
                <a:lnTo>
                  <a:pt x="2896481" y="1033325"/>
                </a:lnTo>
                <a:lnTo>
                  <a:pt x="2925551" y="1017468"/>
                </a:lnTo>
                <a:lnTo>
                  <a:pt x="2933479" y="993683"/>
                </a:lnTo>
                <a:lnTo>
                  <a:pt x="2933479" y="951399"/>
                </a:lnTo>
                <a:lnTo>
                  <a:pt x="2867410" y="673907"/>
                </a:lnTo>
                <a:lnTo>
                  <a:pt x="2790770" y="322418"/>
                </a:lnTo>
                <a:lnTo>
                  <a:pt x="2740557" y="95140"/>
                </a:lnTo>
                <a:lnTo>
                  <a:pt x="2946693" y="0"/>
                </a:lnTo>
                <a:lnTo>
                  <a:pt x="2954622" y="216707"/>
                </a:lnTo>
                <a:lnTo>
                  <a:pt x="2973121" y="322418"/>
                </a:lnTo>
                <a:lnTo>
                  <a:pt x="3036548" y="594624"/>
                </a:lnTo>
                <a:lnTo>
                  <a:pt x="3092046" y="821903"/>
                </a:lnTo>
                <a:lnTo>
                  <a:pt x="3110545" y="866830"/>
                </a:lnTo>
                <a:lnTo>
                  <a:pt x="3144901" y="924971"/>
                </a:lnTo>
                <a:lnTo>
                  <a:pt x="3192471" y="988397"/>
                </a:lnTo>
                <a:lnTo>
                  <a:pt x="3195114" y="996326"/>
                </a:lnTo>
                <a:lnTo>
                  <a:pt x="3134330" y="1123179"/>
                </a:lnTo>
                <a:lnTo>
                  <a:pt x="3020691" y="1324030"/>
                </a:lnTo>
                <a:lnTo>
                  <a:pt x="2994263" y="1363671"/>
                </a:lnTo>
                <a:lnTo>
                  <a:pt x="2970478" y="1379528"/>
                </a:lnTo>
                <a:lnTo>
                  <a:pt x="2949336" y="1379528"/>
                </a:lnTo>
                <a:lnTo>
                  <a:pt x="2917623" y="1376885"/>
                </a:lnTo>
                <a:lnTo>
                  <a:pt x="2883267" y="1358386"/>
                </a:lnTo>
                <a:lnTo>
                  <a:pt x="2846268" y="1331958"/>
                </a:lnTo>
                <a:lnTo>
                  <a:pt x="2806626" y="1321387"/>
                </a:lnTo>
                <a:lnTo>
                  <a:pt x="2753771" y="1310816"/>
                </a:lnTo>
                <a:lnTo>
                  <a:pt x="2671845" y="1302888"/>
                </a:lnTo>
                <a:lnTo>
                  <a:pt x="2249001" y="1305530"/>
                </a:lnTo>
                <a:lnTo>
                  <a:pt x="1427098" y="130553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F335CE31-02BA-4AC0-A70D-5634F63E8803}"/>
              </a:ext>
            </a:extLst>
          </p:cNvPr>
          <p:cNvSpPr/>
          <p:nvPr/>
        </p:nvSpPr>
        <p:spPr>
          <a:xfrm>
            <a:off x="4151314" y="2957514"/>
            <a:ext cx="1063625" cy="473075"/>
          </a:xfrm>
          <a:custGeom>
            <a:avLst/>
            <a:gdLst>
              <a:gd name="connsiteX0" fmla="*/ 762000 w 1064419"/>
              <a:gd name="connsiteY0" fmla="*/ 297656 h 473868"/>
              <a:gd name="connsiteX1" fmla="*/ 257175 w 1064419"/>
              <a:gd name="connsiteY1" fmla="*/ 411956 h 473868"/>
              <a:gd name="connsiteX2" fmla="*/ 0 w 1064419"/>
              <a:gd name="connsiteY2" fmla="*/ 473868 h 473868"/>
              <a:gd name="connsiteX3" fmla="*/ 2381 w 1064419"/>
              <a:gd name="connsiteY3" fmla="*/ 216693 h 473868"/>
              <a:gd name="connsiteX4" fmla="*/ 233362 w 1064419"/>
              <a:gd name="connsiteY4" fmla="*/ 226218 h 473868"/>
              <a:gd name="connsiteX5" fmla="*/ 257175 w 1064419"/>
              <a:gd name="connsiteY5" fmla="*/ 223837 h 473868"/>
              <a:gd name="connsiteX6" fmla="*/ 695325 w 1064419"/>
              <a:gd name="connsiteY6" fmla="*/ 102393 h 473868"/>
              <a:gd name="connsiteX7" fmla="*/ 1064419 w 1064419"/>
              <a:gd name="connsiteY7" fmla="*/ 0 h 473868"/>
              <a:gd name="connsiteX8" fmla="*/ 1062037 w 1064419"/>
              <a:gd name="connsiteY8" fmla="*/ 230981 h 473868"/>
              <a:gd name="connsiteX9" fmla="*/ 762000 w 1064419"/>
              <a:gd name="connsiteY9" fmla="*/ 297656 h 473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64419" h="473868">
                <a:moveTo>
                  <a:pt x="762000" y="297656"/>
                </a:moveTo>
                <a:lnTo>
                  <a:pt x="257175" y="411956"/>
                </a:lnTo>
                <a:lnTo>
                  <a:pt x="0" y="473868"/>
                </a:lnTo>
                <a:cubicBezTo>
                  <a:pt x="794" y="388143"/>
                  <a:pt x="1587" y="302418"/>
                  <a:pt x="2381" y="216693"/>
                </a:cubicBezTo>
                <a:lnTo>
                  <a:pt x="233362" y="226218"/>
                </a:lnTo>
                <a:lnTo>
                  <a:pt x="257175" y="223837"/>
                </a:lnTo>
                <a:lnTo>
                  <a:pt x="695325" y="102393"/>
                </a:lnTo>
                <a:lnTo>
                  <a:pt x="1064419" y="0"/>
                </a:lnTo>
                <a:lnTo>
                  <a:pt x="1062037" y="230981"/>
                </a:lnTo>
                <a:lnTo>
                  <a:pt x="762000" y="297656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8D3B42D3-1541-46D7-93D6-EC91185C6ED2}"/>
              </a:ext>
            </a:extLst>
          </p:cNvPr>
          <p:cNvSpPr/>
          <p:nvPr/>
        </p:nvSpPr>
        <p:spPr>
          <a:xfrm>
            <a:off x="4156075" y="3857626"/>
            <a:ext cx="1047750" cy="373063"/>
          </a:xfrm>
          <a:custGeom>
            <a:avLst/>
            <a:gdLst>
              <a:gd name="connsiteX0" fmla="*/ 509588 w 1047750"/>
              <a:gd name="connsiteY0" fmla="*/ 271463 h 373856"/>
              <a:gd name="connsiteX1" fmla="*/ 0 w 1047750"/>
              <a:gd name="connsiteY1" fmla="*/ 373856 h 373856"/>
              <a:gd name="connsiteX2" fmla="*/ 0 w 1047750"/>
              <a:gd name="connsiteY2" fmla="*/ 185738 h 373856"/>
              <a:gd name="connsiteX3" fmla="*/ 423863 w 1047750"/>
              <a:gd name="connsiteY3" fmla="*/ 114300 h 373856"/>
              <a:gd name="connsiteX4" fmla="*/ 1047750 w 1047750"/>
              <a:gd name="connsiteY4" fmla="*/ 0 h 373856"/>
              <a:gd name="connsiteX5" fmla="*/ 1042988 w 1047750"/>
              <a:gd name="connsiteY5" fmla="*/ 188119 h 373856"/>
              <a:gd name="connsiteX6" fmla="*/ 509588 w 1047750"/>
              <a:gd name="connsiteY6" fmla="*/ 271463 h 373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47750" h="373856">
                <a:moveTo>
                  <a:pt x="509588" y="271463"/>
                </a:moveTo>
                <a:lnTo>
                  <a:pt x="0" y="373856"/>
                </a:lnTo>
                <a:lnTo>
                  <a:pt x="0" y="185738"/>
                </a:lnTo>
                <a:lnTo>
                  <a:pt x="423863" y="114300"/>
                </a:lnTo>
                <a:lnTo>
                  <a:pt x="1047750" y="0"/>
                </a:lnTo>
                <a:lnTo>
                  <a:pt x="1042988" y="188119"/>
                </a:lnTo>
                <a:lnTo>
                  <a:pt x="509588" y="27146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61F413D4-E331-4DDF-B48A-E4743BC64580}"/>
              </a:ext>
            </a:extLst>
          </p:cNvPr>
          <p:cNvSpPr/>
          <p:nvPr/>
        </p:nvSpPr>
        <p:spPr>
          <a:xfrm>
            <a:off x="4165600" y="4779964"/>
            <a:ext cx="1035050" cy="363537"/>
          </a:xfrm>
          <a:custGeom>
            <a:avLst/>
            <a:gdLst>
              <a:gd name="connsiteX0" fmla="*/ 531019 w 1035844"/>
              <a:gd name="connsiteY0" fmla="*/ 264319 h 364331"/>
              <a:gd name="connsiteX1" fmla="*/ 7144 w 1035844"/>
              <a:gd name="connsiteY1" fmla="*/ 364331 h 364331"/>
              <a:gd name="connsiteX2" fmla="*/ 0 w 1035844"/>
              <a:gd name="connsiteY2" fmla="*/ 176212 h 364331"/>
              <a:gd name="connsiteX3" fmla="*/ 454819 w 1035844"/>
              <a:gd name="connsiteY3" fmla="*/ 100012 h 364331"/>
              <a:gd name="connsiteX4" fmla="*/ 1028700 w 1035844"/>
              <a:gd name="connsiteY4" fmla="*/ 0 h 364331"/>
              <a:gd name="connsiteX5" fmla="*/ 1035844 w 1035844"/>
              <a:gd name="connsiteY5" fmla="*/ 180975 h 364331"/>
              <a:gd name="connsiteX6" fmla="*/ 531019 w 1035844"/>
              <a:gd name="connsiteY6" fmla="*/ 264319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35844" h="364331">
                <a:moveTo>
                  <a:pt x="531019" y="264319"/>
                </a:moveTo>
                <a:lnTo>
                  <a:pt x="7144" y="364331"/>
                </a:lnTo>
                <a:lnTo>
                  <a:pt x="0" y="176212"/>
                </a:lnTo>
                <a:lnTo>
                  <a:pt x="454819" y="100012"/>
                </a:lnTo>
                <a:lnTo>
                  <a:pt x="1028700" y="0"/>
                </a:lnTo>
                <a:lnTo>
                  <a:pt x="1035844" y="180975"/>
                </a:lnTo>
                <a:lnTo>
                  <a:pt x="531019" y="26431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D00D3C7D-06BD-401C-8FCA-603534700A5E}"/>
              </a:ext>
            </a:extLst>
          </p:cNvPr>
          <p:cNvSpPr/>
          <p:nvPr/>
        </p:nvSpPr>
        <p:spPr>
          <a:xfrm>
            <a:off x="6134100" y="1747838"/>
            <a:ext cx="1665288" cy="1631950"/>
          </a:xfrm>
          <a:custGeom>
            <a:avLst/>
            <a:gdLst>
              <a:gd name="connsiteX0" fmla="*/ 585788 w 1664494"/>
              <a:gd name="connsiteY0" fmla="*/ 321468 h 1631156"/>
              <a:gd name="connsiteX1" fmla="*/ 35719 w 1664494"/>
              <a:gd name="connsiteY1" fmla="*/ 423862 h 1631156"/>
              <a:gd name="connsiteX2" fmla="*/ 0 w 1664494"/>
              <a:gd name="connsiteY2" fmla="*/ 264318 h 1631156"/>
              <a:gd name="connsiteX3" fmla="*/ 133350 w 1664494"/>
              <a:gd name="connsiteY3" fmla="*/ 247650 h 1631156"/>
              <a:gd name="connsiteX4" fmla="*/ 623888 w 1664494"/>
              <a:gd name="connsiteY4" fmla="*/ 152400 h 1631156"/>
              <a:gd name="connsiteX5" fmla="*/ 1026319 w 1664494"/>
              <a:gd name="connsiteY5" fmla="*/ 71437 h 1631156"/>
              <a:gd name="connsiteX6" fmla="*/ 1166813 w 1664494"/>
              <a:gd name="connsiteY6" fmla="*/ 26193 h 1631156"/>
              <a:gd name="connsiteX7" fmla="*/ 1245394 w 1664494"/>
              <a:gd name="connsiteY7" fmla="*/ 7143 h 1631156"/>
              <a:gd name="connsiteX8" fmla="*/ 1297781 w 1664494"/>
              <a:gd name="connsiteY8" fmla="*/ 0 h 1631156"/>
              <a:gd name="connsiteX9" fmla="*/ 1326356 w 1664494"/>
              <a:gd name="connsiteY9" fmla="*/ 0 h 1631156"/>
              <a:gd name="connsiteX10" fmla="*/ 1345406 w 1664494"/>
              <a:gd name="connsiteY10" fmla="*/ 7143 h 1631156"/>
              <a:gd name="connsiteX11" fmla="*/ 1445419 w 1664494"/>
              <a:gd name="connsiteY11" fmla="*/ 76200 h 1631156"/>
              <a:gd name="connsiteX12" fmla="*/ 1554956 w 1664494"/>
              <a:gd name="connsiteY12" fmla="*/ 159543 h 1631156"/>
              <a:gd name="connsiteX13" fmla="*/ 1633538 w 1664494"/>
              <a:gd name="connsiteY13" fmla="*/ 228600 h 1631156"/>
              <a:gd name="connsiteX14" fmla="*/ 1657350 w 1664494"/>
              <a:gd name="connsiteY14" fmla="*/ 261937 h 1631156"/>
              <a:gd name="connsiteX15" fmla="*/ 1664494 w 1664494"/>
              <a:gd name="connsiteY15" fmla="*/ 285750 h 1631156"/>
              <a:gd name="connsiteX16" fmla="*/ 1662113 w 1664494"/>
              <a:gd name="connsiteY16" fmla="*/ 314325 h 1631156"/>
              <a:gd name="connsiteX17" fmla="*/ 1650206 w 1664494"/>
              <a:gd name="connsiteY17" fmla="*/ 342900 h 1631156"/>
              <a:gd name="connsiteX18" fmla="*/ 1604963 w 1664494"/>
              <a:gd name="connsiteY18" fmla="*/ 392906 h 1631156"/>
              <a:gd name="connsiteX19" fmla="*/ 1581150 w 1664494"/>
              <a:gd name="connsiteY19" fmla="*/ 414337 h 1631156"/>
              <a:gd name="connsiteX20" fmla="*/ 1545431 w 1664494"/>
              <a:gd name="connsiteY20" fmla="*/ 519112 h 1631156"/>
              <a:gd name="connsiteX21" fmla="*/ 1521619 w 1664494"/>
              <a:gd name="connsiteY21" fmla="*/ 659606 h 1631156"/>
              <a:gd name="connsiteX22" fmla="*/ 1462088 w 1664494"/>
              <a:gd name="connsiteY22" fmla="*/ 971550 h 1631156"/>
              <a:gd name="connsiteX23" fmla="*/ 1412081 w 1664494"/>
              <a:gd name="connsiteY23" fmla="*/ 1266825 h 1631156"/>
              <a:gd name="connsiteX24" fmla="*/ 1362075 w 1664494"/>
              <a:gd name="connsiteY24" fmla="*/ 1531143 h 1631156"/>
              <a:gd name="connsiteX25" fmla="*/ 1345406 w 1664494"/>
              <a:gd name="connsiteY25" fmla="*/ 1578768 h 1631156"/>
              <a:gd name="connsiteX26" fmla="*/ 1326356 w 1664494"/>
              <a:gd name="connsiteY26" fmla="*/ 1602581 h 1631156"/>
              <a:gd name="connsiteX27" fmla="*/ 1293019 w 1664494"/>
              <a:gd name="connsiteY27" fmla="*/ 1624012 h 1631156"/>
              <a:gd name="connsiteX28" fmla="*/ 1262063 w 1664494"/>
              <a:gd name="connsiteY28" fmla="*/ 1631156 h 1631156"/>
              <a:gd name="connsiteX29" fmla="*/ 1233488 w 1664494"/>
              <a:gd name="connsiteY29" fmla="*/ 1628775 h 1631156"/>
              <a:gd name="connsiteX30" fmla="*/ 1197769 w 1664494"/>
              <a:gd name="connsiteY30" fmla="*/ 1621631 h 1631156"/>
              <a:gd name="connsiteX31" fmla="*/ 1102519 w 1664494"/>
              <a:gd name="connsiteY31" fmla="*/ 1578768 h 1631156"/>
              <a:gd name="connsiteX32" fmla="*/ 1135856 w 1664494"/>
              <a:gd name="connsiteY32" fmla="*/ 1431131 h 1631156"/>
              <a:gd name="connsiteX33" fmla="*/ 1166813 w 1664494"/>
              <a:gd name="connsiteY33" fmla="*/ 902493 h 1631156"/>
              <a:gd name="connsiteX34" fmla="*/ 1207294 w 1664494"/>
              <a:gd name="connsiteY34" fmla="*/ 735806 h 1631156"/>
              <a:gd name="connsiteX35" fmla="*/ 1226344 w 1664494"/>
              <a:gd name="connsiteY35" fmla="*/ 295275 h 1631156"/>
              <a:gd name="connsiteX36" fmla="*/ 1223963 w 1664494"/>
              <a:gd name="connsiteY36" fmla="*/ 278606 h 1631156"/>
              <a:gd name="connsiteX37" fmla="*/ 1219200 w 1664494"/>
              <a:gd name="connsiteY37" fmla="*/ 261937 h 1631156"/>
              <a:gd name="connsiteX38" fmla="*/ 1204913 w 1664494"/>
              <a:gd name="connsiteY38" fmla="*/ 250031 h 1631156"/>
              <a:gd name="connsiteX39" fmla="*/ 1176338 w 1664494"/>
              <a:gd name="connsiteY39" fmla="*/ 235743 h 1631156"/>
              <a:gd name="connsiteX40" fmla="*/ 1133475 w 1664494"/>
              <a:gd name="connsiteY40" fmla="*/ 230981 h 1631156"/>
              <a:gd name="connsiteX41" fmla="*/ 1076325 w 1664494"/>
              <a:gd name="connsiteY41" fmla="*/ 235743 h 1631156"/>
              <a:gd name="connsiteX42" fmla="*/ 585788 w 1664494"/>
              <a:gd name="connsiteY42" fmla="*/ 321468 h 1631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664494" h="1631156">
                <a:moveTo>
                  <a:pt x="585788" y="321468"/>
                </a:moveTo>
                <a:lnTo>
                  <a:pt x="35719" y="423862"/>
                </a:lnTo>
                <a:lnTo>
                  <a:pt x="0" y="264318"/>
                </a:lnTo>
                <a:lnTo>
                  <a:pt x="133350" y="247650"/>
                </a:lnTo>
                <a:lnTo>
                  <a:pt x="623888" y="152400"/>
                </a:lnTo>
                <a:lnTo>
                  <a:pt x="1026319" y="71437"/>
                </a:lnTo>
                <a:lnTo>
                  <a:pt x="1166813" y="26193"/>
                </a:lnTo>
                <a:lnTo>
                  <a:pt x="1245394" y="7143"/>
                </a:lnTo>
                <a:lnTo>
                  <a:pt x="1297781" y="0"/>
                </a:lnTo>
                <a:lnTo>
                  <a:pt x="1326356" y="0"/>
                </a:lnTo>
                <a:lnTo>
                  <a:pt x="1345406" y="7143"/>
                </a:lnTo>
                <a:lnTo>
                  <a:pt x="1445419" y="76200"/>
                </a:lnTo>
                <a:lnTo>
                  <a:pt x="1554956" y="159543"/>
                </a:lnTo>
                <a:lnTo>
                  <a:pt x="1633538" y="228600"/>
                </a:lnTo>
                <a:lnTo>
                  <a:pt x="1657350" y="261937"/>
                </a:lnTo>
                <a:lnTo>
                  <a:pt x="1664494" y="285750"/>
                </a:lnTo>
                <a:lnTo>
                  <a:pt x="1662113" y="314325"/>
                </a:lnTo>
                <a:lnTo>
                  <a:pt x="1650206" y="342900"/>
                </a:lnTo>
                <a:lnTo>
                  <a:pt x="1604963" y="392906"/>
                </a:lnTo>
                <a:lnTo>
                  <a:pt x="1581150" y="414337"/>
                </a:lnTo>
                <a:lnTo>
                  <a:pt x="1545431" y="519112"/>
                </a:lnTo>
                <a:lnTo>
                  <a:pt x="1521619" y="659606"/>
                </a:lnTo>
                <a:lnTo>
                  <a:pt x="1462088" y="971550"/>
                </a:lnTo>
                <a:lnTo>
                  <a:pt x="1412081" y="1266825"/>
                </a:lnTo>
                <a:lnTo>
                  <a:pt x="1362075" y="1531143"/>
                </a:lnTo>
                <a:lnTo>
                  <a:pt x="1345406" y="1578768"/>
                </a:lnTo>
                <a:lnTo>
                  <a:pt x="1326356" y="1602581"/>
                </a:lnTo>
                <a:lnTo>
                  <a:pt x="1293019" y="1624012"/>
                </a:lnTo>
                <a:lnTo>
                  <a:pt x="1262063" y="1631156"/>
                </a:lnTo>
                <a:lnTo>
                  <a:pt x="1233488" y="1628775"/>
                </a:lnTo>
                <a:lnTo>
                  <a:pt x="1197769" y="1621631"/>
                </a:lnTo>
                <a:lnTo>
                  <a:pt x="1102519" y="1578768"/>
                </a:lnTo>
                <a:lnTo>
                  <a:pt x="1135856" y="1431131"/>
                </a:lnTo>
                <a:lnTo>
                  <a:pt x="1166813" y="902493"/>
                </a:lnTo>
                <a:lnTo>
                  <a:pt x="1207294" y="735806"/>
                </a:lnTo>
                <a:lnTo>
                  <a:pt x="1226344" y="295275"/>
                </a:lnTo>
                <a:lnTo>
                  <a:pt x="1223963" y="278606"/>
                </a:lnTo>
                <a:lnTo>
                  <a:pt x="1219200" y="261937"/>
                </a:lnTo>
                <a:lnTo>
                  <a:pt x="1204913" y="250031"/>
                </a:lnTo>
                <a:lnTo>
                  <a:pt x="1176338" y="235743"/>
                </a:lnTo>
                <a:lnTo>
                  <a:pt x="1133475" y="230981"/>
                </a:lnTo>
                <a:lnTo>
                  <a:pt x="1076325" y="235743"/>
                </a:lnTo>
                <a:lnTo>
                  <a:pt x="585788" y="3214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67EE307F-99EA-4C62-912B-0F0F7C1FDC75}"/>
              </a:ext>
            </a:extLst>
          </p:cNvPr>
          <p:cNvSpPr/>
          <p:nvPr/>
        </p:nvSpPr>
        <p:spPr>
          <a:xfrm>
            <a:off x="6175376" y="2476500"/>
            <a:ext cx="1211263" cy="338138"/>
          </a:xfrm>
          <a:custGeom>
            <a:avLst/>
            <a:gdLst>
              <a:gd name="connsiteX0" fmla="*/ 769144 w 1212057"/>
              <a:gd name="connsiteY0" fmla="*/ 238125 h 338138"/>
              <a:gd name="connsiteX1" fmla="*/ 266700 w 1212057"/>
              <a:gd name="connsiteY1" fmla="*/ 302419 h 338138"/>
              <a:gd name="connsiteX2" fmla="*/ 7144 w 1212057"/>
              <a:gd name="connsiteY2" fmla="*/ 338138 h 338138"/>
              <a:gd name="connsiteX3" fmla="*/ 0 w 1212057"/>
              <a:gd name="connsiteY3" fmla="*/ 166688 h 338138"/>
              <a:gd name="connsiteX4" fmla="*/ 269082 w 1212057"/>
              <a:gd name="connsiteY4" fmla="*/ 173831 h 338138"/>
              <a:gd name="connsiteX5" fmla="*/ 769144 w 1212057"/>
              <a:gd name="connsiteY5" fmla="*/ 80963 h 338138"/>
              <a:gd name="connsiteX6" fmla="*/ 1212057 w 1212057"/>
              <a:gd name="connsiteY6" fmla="*/ 0 h 338138"/>
              <a:gd name="connsiteX7" fmla="*/ 1195388 w 1212057"/>
              <a:gd name="connsiteY7" fmla="*/ 200025 h 338138"/>
              <a:gd name="connsiteX8" fmla="*/ 769144 w 1212057"/>
              <a:gd name="connsiteY8" fmla="*/ 238125 h 338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2057" h="338138">
                <a:moveTo>
                  <a:pt x="769144" y="238125"/>
                </a:moveTo>
                <a:lnTo>
                  <a:pt x="266700" y="302419"/>
                </a:lnTo>
                <a:lnTo>
                  <a:pt x="7144" y="338138"/>
                </a:lnTo>
                <a:lnTo>
                  <a:pt x="0" y="166688"/>
                </a:lnTo>
                <a:lnTo>
                  <a:pt x="269082" y="173831"/>
                </a:lnTo>
                <a:lnTo>
                  <a:pt x="769144" y="80963"/>
                </a:lnTo>
                <a:lnTo>
                  <a:pt x="1212057" y="0"/>
                </a:lnTo>
                <a:lnTo>
                  <a:pt x="1195388" y="200025"/>
                </a:lnTo>
                <a:lnTo>
                  <a:pt x="769144" y="2381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A7189D01-2087-4F25-9F27-633B9E0EA198}"/>
              </a:ext>
            </a:extLst>
          </p:cNvPr>
          <p:cNvSpPr/>
          <p:nvPr/>
        </p:nvSpPr>
        <p:spPr>
          <a:xfrm>
            <a:off x="6167439" y="3124201"/>
            <a:ext cx="1184275" cy="373063"/>
          </a:xfrm>
          <a:custGeom>
            <a:avLst/>
            <a:gdLst>
              <a:gd name="connsiteX0" fmla="*/ 700087 w 1183481"/>
              <a:gd name="connsiteY0" fmla="*/ 292894 h 373856"/>
              <a:gd name="connsiteX1" fmla="*/ 304800 w 1183481"/>
              <a:gd name="connsiteY1" fmla="*/ 373856 h 373856"/>
              <a:gd name="connsiteX2" fmla="*/ 2381 w 1183481"/>
              <a:gd name="connsiteY2" fmla="*/ 373856 h 373856"/>
              <a:gd name="connsiteX3" fmla="*/ 0 w 1183481"/>
              <a:gd name="connsiteY3" fmla="*/ 188119 h 373856"/>
              <a:gd name="connsiteX4" fmla="*/ 323850 w 1183481"/>
              <a:gd name="connsiteY4" fmla="*/ 192881 h 373856"/>
              <a:gd name="connsiteX5" fmla="*/ 428625 w 1183481"/>
              <a:gd name="connsiteY5" fmla="*/ 169069 h 373856"/>
              <a:gd name="connsiteX6" fmla="*/ 1173956 w 1183481"/>
              <a:gd name="connsiteY6" fmla="*/ 0 h 373856"/>
              <a:gd name="connsiteX7" fmla="*/ 1183481 w 1183481"/>
              <a:gd name="connsiteY7" fmla="*/ 202406 h 373856"/>
              <a:gd name="connsiteX8" fmla="*/ 700087 w 1183481"/>
              <a:gd name="connsiteY8" fmla="*/ 292894 h 373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83481" h="373856">
                <a:moveTo>
                  <a:pt x="700087" y="292894"/>
                </a:moveTo>
                <a:lnTo>
                  <a:pt x="304800" y="373856"/>
                </a:lnTo>
                <a:lnTo>
                  <a:pt x="2381" y="373856"/>
                </a:lnTo>
                <a:cubicBezTo>
                  <a:pt x="1587" y="311944"/>
                  <a:pt x="794" y="250031"/>
                  <a:pt x="0" y="188119"/>
                </a:cubicBezTo>
                <a:lnTo>
                  <a:pt x="323850" y="192881"/>
                </a:lnTo>
                <a:lnTo>
                  <a:pt x="428625" y="169069"/>
                </a:lnTo>
                <a:lnTo>
                  <a:pt x="1173956" y="0"/>
                </a:lnTo>
                <a:lnTo>
                  <a:pt x="1183481" y="202406"/>
                </a:lnTo>
                <a:lnTo>
                  <a:pt x="700087" y="2928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531D6754-A8D2-4367-A6C7-187612207E3F}"/>
              </a:ext>
            </a:extLst>
          </p:cNvPr>
          <p:cNvSpPr/>
          <p:nvPr/>
        </p:nvSpPr>
        <p:spPr>
          <a:xfrm rot="16200000">
            <a:off x="4125914" y="3560764"/>
            <a:ext cx="3914775" cy="498475"/>
          </a:xfrm>
          <a:custGeom>
            <a:avLst/>
            <a:gdLst>
              <a:gd name="connsiteX0" fmla="*/ 1984375 w 3914775"/>
              <a:gd name="connsiteY0" fmla="*/ 403225 h 498475"/>
              <a:gd name="connsiteX1" fmla="*/ 1016000 w 3914775"/>
              <a:gd name="connsiteY1" fmla="*/ 396875 h 498475"/>
              <a:gd name="connsiteX2" fmla="*/ 501650 w 3914775"/>
              <a:gd name="connsiteY2" fmla="*/ 390525 h 498475"/>
              <a:gd name="connsiteX3" fmla="*/ 174625 w 3914775"/>
              <a:gd name="connsiteY3" fmla="*/ 498475 h 498475"/>
              <a:gd name="connsiteX4" fmla="*/ 79375 w 3914775"/>
              <a:gd name="connsiteY4" fmla="*/ 403225 h 498475"/>
              <a:gd name="connsiteX5" fmla="*/ 25400 w 3914775"/>
              <a:gd name="connsiteY5" fmla="*/ 358775 h 498475"/>
              <a:gd name="connsiteX6" fmla="*/ 6350 w 3914775"/>
              <a:gd name="connsiteY6" fmla="*/ 339725 h 498475"/>
              <a:gd name="connsiteX7" fmla="*/ 0 w 3914775"/>
              <a:gd name="connsiteY7" fmla="*/ 311150 h 498475"/>
              <a:gd name="connsiteX8" fmla="*/ 3175 w 3914775"/>
              <a:gd name="connsiteY8" fmla="*/ 269875 h 498475"/>
              <a:gd name="connsiteX9" fmla="*/ 19050 w 3914775"/>
              <a:gd name="connsiteY9" fmla="*/ 247650 h 498475"/>
              <a:gd name="connsiteX10" fmla="*/ 57150 w 3914775"/>
              <a:gd name="connsiteY10" fmla="*/ 222250 h 498475"/>
              <a:gd name="connsiteX11" fmla="*/ 92075 w 3914775"/>
              <a:gd name="connsiteY11" fmla="*/ 206375 h 498475"/>
              <a:gd name="connsiteX12" fmla="*/ 212725 w 3914775"/>
              <a:gd name="connsiteY12" fmla="*/ 130175 h 498475"/>
              <a:gd name="connsiteX13" fmla="*/ 320675 w 3914775"/>
              <a:gd name="connsiteY13" fmla="*/ 76200 h 498475"/>
              <a:gd name="connsiteX14" fmla="*/ 336550 w 3914775"/>
              <a:gd name="connsiteY14" fmla="*/ 73025 h 498475"/>
              <a:gd name="connsiteX15" fmla="*/ 384175 w 3914775"/>
              <a:gd name="connsiteY15" fmla="*/ 92075 h 498475"/>
              <a:gd name="connsiteX16" fmla="*/ 463550 w 3914775"/>
              <a:gd name="connsiteY16" fmla="*/ 123825 h 498475"/>
              <a:gd name="connsiteX17" fmla="*/ 533400 w 3914775"/>
              <a:gd name="connsiteY17" fmla="*/ 133350 h 498475"/>
              <a:gd name="connsiteX18" fmla="*/ 669925 w 3914775"/>
              <a:gd name="connsiteY18" fmla="*/ 142875 h 498475"/>
              <a:gd name="connsiteX19" fmla="*/ 1400175 w 3914775"/>
              <a:gd name="connsiteY19" fmla="*/ 142875 h 498475"/>
              <a:gd name="connsiteX20" fmla="*/ 2317750 w 3914775"/>
              <a:gd name="connsiteY20" fmla="*/ 142875 h 498475"/>
              <a:gd name="connsiteX21" fmla="*/ 3143250 w 3914775"/>
              <a:gd name="connsiteY21" fmla="*/ 142875 h 498475"/>
              <a:gd name="connsiteX22" fmla="*/ 3584575 w 3914775"/>
              <a:gd name="connsiteY22" fmla="*/ 142875 h 498475"/>
              <a:gd name="connsiteX23" fmla="*/ 3651250 w 3914775"/>
              <a:gd name="connsiteY23" fmla="*/ 139700 h 498475"/>
              <a:gd name="connsiteX24" fmla="*/ 3683000 w 3914775"/>
              <a:gd name="connsiteY24" fmla="*/ 130175 h 498475"/>
              <a:gd name="connsiteX25" fmla="*/ 3749675 w 3914775"/>
              <a:gd name="connsiteY25" fmla="*/ 98425 h 498475"/>
              <a:gd name="connsiteX26" fmla="*/ 3819525 w 3914775"/>
              <a:gd name="connsiteY26" fmla="*/ 47625 h 498475"/>
              <a:gd name="connsiteX27" fmla="*/ 3851275 w 3914775"/>
              <a:gd name="connsiteY27" fmla="*/ 15875 h 498475"/>
              <a:gd name="connsiteX28" fmla="*/ 3876675 w 3914775"/>
              <a:gd name="connsiteY28" fmla="*/ 0 h 498475"/>
              <a:gd name="connsiteX29" fmla="*/ 3895725 w 3914775"/>
              <a:gd name="connsiteY29" fmla="*/ 0 h 498475"/>
              <a:gd name="connsiteX30" fmla="*/ 3911600 w 3914775"/>
              <a:gd name="connsiteY30" fmla="*/ 3175 h 498475"/>
              <a:gd name="connsiteX31" fmla="*/ 3914775 w 3914775"/>
              <a:gd name="connsiteY31" fmla="*/ 15875 h 498475"/>
              <a:gd name="connsiteX32" fmla="*/ 3902075 w 3914775"/>
              <a:gd name="connsiteY32" fmla="*/ 53975 h 498475"/>
              <a:gd name="connsiteX33" fmla="*/ 3848100 w 3914775"/>
              <a:gd name="connsiteY33" fmla="*/ 203200 h 498475"/>
              <a:gd name="connsiteX34" fmla="*/ 3800475 w 3914775"/>
              <a:gd name="connsiteY34" fmla="*/ 339725 h 498475"/>
              <a:gd name="connsiteX35" fmla="*/ 3752850 w 3914775"/>
              <a:gd name="connsiteY35" fmla="*/ 425450 h 498475"/>
              <a:gd name="connsiteX36" fmla="*/ 3619500 w 3914775"/>
              <a:gd name="connsiteY36" fmla="*/ 406400 h 498475"/>
              <a:gd name="connsiteX37" fmla="*/ 3048000 w 3914775"/>
              <a:gd name="connsiteY37" fmla="*/ 409575 h 498475"/>
              <a:gd name="connsiteX38" fmla="*/ 2355850 w 3914775"/>
              <a:gd name="connsiteY38" fmla="*/ 406400 h 498475"/>
              <a:gd name="connsiteX39" fmla="*/ 1984375 w 3914775"/>
              <a:gd name="connsiteY39" fmla="*/ 403225 h 498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914775" h="498475">
                <a:moveTo>
                  <a:pt x="1984375" y="403225"/>
                </a:moveTo>
                <a:lnTo>
                  <a:pt x="1016000" y="396875"/>
                </a:lnTo>
                <a:lnTo>
                  <a:pt x="501650" y="390525"/>
                </a:lnTo>
                <a:lnTo>
                  <a:pt x="174625" y="498475"/>
                </a:lnTo>
                <a:lnTo>
                  <a:pt x="79375" y="403225"/>
                </a:lnTo>
                <a:lnTo>
                  <a:pt x="25400" y="358775"/>
                </a:lnTo>
                <a:lnTo>
                  <a:pt x="6350" y="339725"/>
                </a:lnTo>
                <a:lnTo>
                  <a:pt x="0" y="311150"/>
                </a:lnTo>
                <a:lnTo>
                  <a:pt x="3175" y="269875"/>
                </a:lnTo>
                <a:lnTo>
                  <a:pt x="19050" y="247650"/>
                </a:lnTo>
                <a:lnTo>
                  <a:pt x="57150" y="222250"/>
                </a:lnTo>
                <a:lnTo>
                  <a:pt x="92075" y="206375"/>
                </a:lnTo>
                <a:lnTo>
                  <a:pt x="212725" y="130175"/>
                </a:lnTo>
                <a:lnTo>
                  <a:pt x="320675" y="76200"/>
                </a:lnTo>
                <a:lnTo>
                  <a:pt x="336550" y="73025"/>
                </a:lnTo>
                <a:lnTo>
                  <a:pt x="384175" y="92075"/>
                </a:lnTo>
                <a:lnTo>
                  <a:pt x="463550" y="123825"/>
                </a:lnTo>
                <a:lnTo>
                  <a:pt x="533400" y="133350"/>
                </a:lnTo>
                <a:lnTo>
                  <a:pt x="669925" y="142875"/>
                </a:lnTo>
                <a:lnTo>
                  <a:pt x="1400175" y="142875"/>
                </a:lnTo>
                <a:lnTo>
                  <a:pt x="2317750" y="142875"/>
                </a:lnTo>
                <a:lnTo>
                  <a:pt x="3143250" y="142875"/>
                </a:lnTo>
                <a:lnTo>
                  <a:pt x="3584575" y="142875"/>
                </a:lnTo>
                <a:lnTo>
                  <a:pt x="3651250" y="139700"/>
                </a:lnTo>
                <a:lnTo>
                  <a:pt x="3683000" y="130175"/>
                </a:lnTo>
                <a:lnTo>
                  <a:pt x="3749675" y="98425"/>
                </a:lnTo>
                <a:lnTo>
                  <a:pt x="3819525" y="47625"/>
                </a:lnTo>
                <a:lnTo>
                  <a:pt x="3851275" y="15875"/>
                </a:lnTo>
                <a:lnTo>
                  <a:pt x="3876675" y="0"/>
                </a:lnTo>
                <a:lnTo>
                  <a:pt x="3895725" y="0"/>
                </a:lnTo>
                <a:lnTo>
                  <a:pt x="3911600" y="3175"/>
                </a:lnTo>
                <a:lnTo>
                  <a:pt x="3914775" y="15875"/>
                </a:lnTo>
                <a:lnTo>
                  <a:pt x="3902075" y="53975"/>
                </a:lnTo>
                <a:lnTo>
                  <a:pt x="3848100" y="203200"/>
                </a:lnTo>
                <a:lnTo>
                  <a:pt x="3800475" y="339725"/>
                </a:lnTo>
                <a:lnTo>
                  <a:pt x="3752850" y="425450"/>
                </a:lnTo>
                <a:lnTo>
                  <a:pt x="3619500" y="406400"/>
                </a:lnTo>
                <a:lnTo>
                  <a:pt x="3048000" y="409575"/>
                </a:lnTo>
                <a:lnTo>
                  <a:pt x="2355850" y="406400"/>
                </a:lnTo>
                <a:lnTo>
                  <a:pt x="1984375" y="4032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991763AA-265C-4AB5-92C8-0CB31A8B6BC0}"/>
              </a:ext>
            </a:extLst>
          </p:cNvPr>
          <p:cNvSpPr/>
          <p:nvPr/>
        </p:nvSpPr>
        <p:spPr>
          <a:xfrm>
            <a:off x="6115051" y="4760913"/>
            <a:ext cx="1217613" cy="876300"/>
          </a:xfrm>
          <a:custGeom>
            <a:avLst/>
            <a:gdLst>
              <a:gd name="connsiteX0" fmla="*/ 657225 w 1216819"/>
              <a:gd name="connsiteY0" fmla="*/ 464344 h 876300"/>
              <a:gd name="connsiteX1" fmla="*/ 376238 w 1216819"/>
              <a:gd name="connsiteY1" fmla="*/ 688181 h 876300"/>
              <a:gd name="connsiteX2" fmla="*/ 169069 w 1216819"/>
              <a:gd name="connsiteY2" fmla="*/ 876300 h 876300"/>
              <a:gd name="connsiteX3" fmla="*/ 0 w 1216819"/>
              <a:gd name="connsiteY3" fmla="*/ 507206 h 876300"/>
              <a:gd name="connsiteX4" fmla="*/ 190500 w 1216819"/>
              <a:gd name="connsiteY4" fmla="*/ 452437 h 876300"/>
              <a:gd name="connsiteX5" fmla="*/ 552450 w 1216819"/>
              <a:gd name="connsiteY5" fmla="*/ 311944 h 876300"/>
              <a:gd name="connsiteX6" fmla="*/ 921544 w 1216819"/>
              <a:gd name="connsiteY6" fmla="*/ 135731 h 876300"/>
              <a:gd name="connsiteX7" fmla="*/ 1123950 w 1216819"/>
              <a:gd name="connsiteY7" fmla="*/ 28575 h 876300"/>
              <a:gd name="connsiteX8" fmla="*/ 1166813 w 1216819"/>
              <a:gd name="connsiteY8" fmla="*/ 7144 h 876300"/>
              <a:gd name="connsiteX9" fmla="*/ 1193006 w 1216819"/>
              <a:gd name="connsiteY9" fmla="*/ 0 h 876300"/>
              <a:gd name="connsiteX10" fmla="*/ 1214438 w 1216819"/>
              <a:gd name="connsiteY10" fmla="*/ 7144 h 876300"/>
              <a:gd name="connsiteX11" fmla="*/ 1216819 w 1216819"/>
              <a:gd name="connsiteY11" fmla="*/ 16669 h 876300"/>
              <a:gd name="connsiteX12" fmla="*/ 1209675 w 1216819"/>
              <a:gd name="connsiteY12" fmla="*/ 35719 h 876300"/>
              <a:gd name="connsiteX13" fmla="*/ 1190625 w 1216819"/>
              <a:gd name="connsiteY13" fmla="*/ 64294 h 876300"/>
              <a:gd name="connsiteX14" fmla="*/ 1028700 w 1216819"/>
              <a:gd name="connsiteY14" fmla="*/ 178594 h 876300"/>
              <a:gd name="connsiteX15" fmla="*/ 657225 w 1216819"/>
              <a:gd name="connsiteY15" fmla="*/ 464344 h 87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16819" h="876300">
                <a:moveTo>
                  <a:pt x="657225" y="464344"/>
                </a:moveTo>
                <a:lnTo>
                  <a:pt x="376238" y="688181"/>
                </a:lnTo>
                <a:lnTo>
                  <a:pt x="169069" y="876300"/>
                </a:lnTo>
                <a:lnTo>
                  <a:pt x="0" y="507206"/>
                </a:lnTo>
                <a:lnTo>
                  <a:pt x="190500" y="452437"/>
                </a:lnTo>
                <a:lnTo>
                  <a:pt x="552450" y="311944"/>
                </a:lnTo>
                <a:lnTo>
                  <a:pt x="921544" y="135731"/>
                </a:lnTo>
                <a:lnTo>
                  <a:pt x="1123950" y="28575"/>
                </a:lnTo>
                <a:lnTo>
                  <a:pt x="1166813" y="7144"/>
                </a:lnTo>
                <a:lnTo>
                  <a:pt x="1193006" y="0"/>
                </a:lnTo>
                <a:lnTo>
                  <a:pt x="1214438" y="7144"/>
                </a:lnTo>
                <a:lnTo>
                  <a:pt x="1216819" y="16669"/>
                </a:lnTo>
                <a:lnTo>
                  <a:pt x="1209675" y="35719"/>
                </a:lnTo>
                <a:lnTo>
                  <a:pt x="1190625" y="64294"/>
                </a:lnTo>
                <a:lnTo>
                  <a:pt x="1028700" y="178594"/>
                </a:lnTo>
                <a:lnTo>
                  <a:pt x="657225" y="4643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ED04464A-1385-44C0-9177-8CDA3F9461BA}"/>
              </a:ext>
            </a:extLst>
          </p:cNvPr>
          <p:cNvSpPr/>
          <p:nvPr/>
        </p:nvSpPr>
        <p:spPr>
          <a:xfrm>
            <a:off x="7043738" y="3265488"/>
            <a:ext cx="1090612" cy="977900"/>
          </a:xfrm>
          <a:custGeom>
            <a:avLst/>
            <a:gdLst>
              <a:gd name="connsiteX0" fmla="*/ 607218 w 1090612"/>
              <a:gd name="connsiteY0" fmla="*/ 647700 h 978694"/>
              <a:gd name="connsiteX1" fmla="*/ 328612 w 1090612"/>
              <a:gd name="connsiteY1" fmla="*/ 826294 h 978694"/>
              <a:gd name="connsiteX2" fmla="*/ 57150 w 1090612"/>
              <a:gd name="connsiteY2" fmla="*/ 978694 h 978694"/>
              <a:gd name="connsiteX3" fmla="*/ 0 w 1090612"/>
              <a:gd name="connsiteY3" fmla="*/ 919162 h 978694"/>
              <a:gd name="connsiteX4" fmla="*/ 280987 w 1090612"/>
              <a:gd name="connsiteY4" fmla="*/ 688181 h 978694"/>
              <a:gd name="connsiteX5" fmla="*/ 542925 w 1090612"/>
              <a:gd name="connsiteY5" fmla="*/ 454819 h 978694"/>
              <a:gd name="connsiteX6" fmla="*/ 690562 w 1090612"/>
              <a:gd name="connsiteY6" fmla="*/ 309562 h 978694"/>
              <a:gd name="connsiteX7" fmla="*/ 711993 w 1090612"/>
              <a:gd name="connsiteY7" fmla="*/ 280987 h 978694"/>
              <a:gd name="connsiteX8" fmla="*/ 721518 w 1090612"/>
              <a:gd name="connsiteY8" fmla="*/ 257175 h 978694"/>
              <a:gd name="connsiteX9" fmla="*/ 726281 w 1090612"/>
              <a:gd name="connsiteY9" fmla="*/ 221456 h 978694"/>
              <a:gd name="connsiteX10" fmla="*/ 723900 w 1090612"/>
              <a:gd name="connsiteY10" fmla="*/ 183356 h 978694"/>
              <a:gd name="connsiteX11" fmla="*/ 716756 w 1090612"/>
              <a:gd name="connsiteY11" fmla="*/ 147637 h 978694"/>
              <a:gd name="connsiteX12" fmla="*/ 697706 w 1090612"/>
              <a:gd name="connsiteY12" fmla="*/ 109537 h 978694"/>
              <a:gd name="connsiteX13" fmla="*/ 676275 w 1090612"/>
              <a:gd name="connsiteY13" fmla="*/ 83344 h 978694"/>
              <a:gd name="connsiteX14" fmla="*/ 664368 w 1090612"/>
              <a:gd name="connsiteY14" fmla="*/ 59531 h 978694"/>
              <a:gd name="connsiteX15" fmla="*/ 657225 w 1090612"/>
              <a:gd name="connsiteY15" fmla="*/ 35719 h 978694"/>
              <a:gd name="connsiteX16" fmla="*/ 659606 w 1090612"/>
              <a:gd name="connsiteY16" fmla="*/ 11906 h 978694"/>
              <a:gd name="connsiteX17" fmla="*/ 669131 w 1090612"/>
              <a:gd name="connsiteY17" fmla="*/ 0 h 978694"/>
              <a:gd name="connsiteX18" fmla="*/ 695325 w 1090612"/>
              <a:gd name="connsiteY18" fmla="*/ 2381 h 978694"/>
              <a:gd name="connsiteX19" fmla="*/ 762000 w 1090612"/>
              <a:gd name="connsiteY19" fmla="*/ 38100 h 978694"/>
              <a:gd name="connsiteX20" fmla="*/ 816768 w 1090612"/>
              <a:gd name="connsiteY20" fmla="*/ 66675 h 978694"/>
              <a:gd name="connsiteX21" fmla="*/ 885825 w 1090612"/>
              <a:gd name="connsiteY21" fmla="*/ 111919 h 978694"/>
              <a:gd name="connsiteX22" fmla="*/ 976312 w 1090612"/>
              <a:gd name="connsiteY22" fmla="*/ 178594 h 978694"/>
              <a:gd name="connsiteX23" fmla="*/ 1040606 w 1090612"/>
              <a:gd name="connsiteY23" fmla="*/ 238125 h 978694"/>
              <a:gd name="connsiteX24" fmla="*/ 1076325 w 1090612"/>
              <a:gd name="connsiteY24" fmla="*/ 273844 h 978694"/>
              <a:gd name="connsiteX25" fmla="*/ 1085850 w 1090612"/>
              <a:gd name="connsiteY25" fmla="*/ 290512 h 978694"/>
              <a:gd name="connsiteX26" fmla="*/ 1090612 w 1090612"/>
              <a:gd name="connsiteY26" fmla="*/ 307181 h 978694"/>
              <a:gd name="connsiteX27" fmla="*/ 1088231 w 1090612"/>
              <a:gd name="connsiteY27" fmla="*/ 326231 h 978694"/>
              <a:gd name="connsiteX28" fmla="*/ 1078706 w 1090612"/>
              <a:gd name="connsiteY28" fmla="*/ 342900 h 978694"/>
              <a:gd name="connsiteX29" fmla="*/ 1038225 w 1090612"/>
              <a:gd name="connsiteY29" fmla="*/ 361950 h 978694"/>
              <a:gd name="connsiteX30" fmla="*/ 976312 w 1090612"/>
              <a:gd name="connsiteY30" fmla="*/ 392906 h 978694"/>
              <a:gd name="connsiteX31" fmla="*/ 885825 w 1090612"/>
              <a:gd name="connsiteY31" fmla="*/ 445294 h 978694"/>
              <a:gd name="connsiteX32" fmla="*/ 766762 w 1090612"/>
              <a:gd name="connsiteY32" fmla="*/ 538162 h 978694"/>
              <a:gd name="connsiteX33" fmla="*/ 607218 w 1090612"/>
              <a:gd name="connsiteY33" fmla="*/ 647700 h 978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090612" h="978694">
                <a:moveTo>
                  <a:pt x="607218" y="647700"/>
                </a:moveTo>
                <a:lnTo>
                  <a:pt x="328612" y="826294"/>
                </a:lnTo>
                <a:lnTo>
                  <a:pt x="57150" y="978694"/>
                </a:lnTo>
                <a:lnTo>
                  <a:pt x="0" y="919162"/>
                </a:lnTo>
                <a:lnTo>
                  <a:pt x="280987" y="688181"/>
                </a:lnTo>
                <a:lnTo>
                  <a:pt x="542925" y="454819"/>
                </a:lnTo>
                <a:lnTo>
                  <a:pt x="690562" y="309562"/>
                </a:lnTo>
                <a:lnTo>
                  <a:pt x="711993" y="280987"/>
                </a:lnTo>
                <a:lnTo>
                  <a:pt x="721518" y="257175"/>
                </a:lnTo>
                <a:lnTo>
                  <a:pt x="726281" y="221456"/>
                </a:lnTo>
                <a:lnTo>
                  <a:pt x="723900" y="183356"/>
                </a:lnTo>
                <a:lnTo>
                  <a:pt x="716756" y="147637"/>
                </a:lnTo>
                <a:lnTo>
                  <a:pt x="697706" y="109537"/>
                </a:lnTo>
                <a:lnTo>
                  <a:pt x="676275" y="83344"/>
                </a:lnTo>
                <a:lnTo>
                  <a:pt x="664368" y="59531"/>
                </a:lnTo>
                <a:lnTo>
                  <a:pt x="657225" y="35719"/>
                </a:lnTo>
                <a:lnTo>
                  <a:pt x="659606" y="11906"/>
                </a:lnTo>
                <a:lnTo>
                  <a:pt x="669131" y="0"/>
                </a:lnTo>
                <a:lnTo>
                  <a:pt x="695325" y="2381"/>
                </a:lnTo>
                <a:lnTo>
                  <a:pt x="762000" y="38100"/>
                </a:lnTo>
                <a:lnTo>
                  <a:pt x="816768" y="66675"/>
                </a:lnTo>
                <a:lnTo>
                  <a:pt x="885825" y="111919"/>
                </a:lnTo>
                <a:lnTo>
                  <a:pt x="976312" y="178594"/>
                </a:lnTo>
                <a:lnTo>
                  <a:pt x="1040606" y="238125"/>
                </a:lnTo>
                <a:lnTo>
                  <a:pt x="1076325" y="273844"/>
                </a:lnTo>
                <a:lnTo>
                  <a:pt x="1085850" y="290512"/>
                </a:lnTo>
                <a:lnTo>
                  <a:pt x="1090612" y="307181"/>
                </a:lnTo>
                <a:lnTo>
                  <a:pt x="1088231" y="326231"/>
                </a:lnTo>
                <a:lnTo>
                  <a:pt x="1078706" y="342900"/>
                </a:lnTo>
                <a:lnTo>
                  <a:pt x="1038225" y="361950"/>
                </a:lnTo>
                <a:lnTo>
                  <a:pt x="976312" y="392906"/>
                </a:lnTo>
                <a:lnTo>
                  <a:pt x="885825" y="445294"/>
                </a:lnTo>
                <a:lnTo>
                  <a:pt x="766762" y="538162"/>
                </a:lnTo>
                <a:lnTo>
                  <a:pt x="607218" y="6477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EE11514C-E135-41D0-B266-9615AE749351}"/>
              </a:ext>
            </a:extLst>
          </p:cNvPr>
          <p:cNvSpPr/>
          <p:nvPr/>
        </p:nvSpPr>
        <p:spPr>
          <a:xfrm>
            <a:off x="6424613" y="3697289"/>
            <a:ext cx="2157412" cy="1855787"/>
          </a:xfrm>
          <a:custGeom>
            <a:avLst/>
            <a:gdLst>
              <a:gd name="connsiteX0" fmla="*/ 1162050 w 2157412"/>
              <a:gd name="connsiteY0" fmla="*/ 1371600 h 1854994"/>
              <a:gd name="connsiteX1" fmla="*/ 819150 w 2157412"/>
              <a:gd name="connsiteY1" fmla="*/ 900113 h 1854994"/>
              <a:gd name="connsiteX2" fmla="*/ 600075 w 2157412"/>
              <a:gd name="connsiteY2" fmla="*/ 597694 h 1854994"/>
              <a:gd name="connsiteX3" fmla="*/ 490537 w 2157412"/>
              <a:gd name="connsiteY3" fmla="*/ 447675 h 1854994"/>
              <a:gd name="connsiteX4" fmla="*/ 445293 w 2157412"/>
              <a:gd name="connsiteY4" fmla="*/ 392907 h 1854994"/>
              <a:gd name="connsiteX5" fmla="*/ 359568 w 2157412"/>
              <a:gd name="connsiteY5" fmla="*/ 311944 h 1854994"/>
              <a:gd name="connsiteX6" fmla="*/ 285750 w 2157412"/>
              <a:gd name="connsiteY6" fmla="*/ 254794 h 1854994"/>
              <a:gd name="connsiteX7" fmla="*/ 214312 w 2157412"/>
              <a:gd name="connsiteY7" fmla="*/ 200025 h 1854994"/>
              <a:gd name="connsiteX8" fmla="*/ 171450 w 2157412"/>
              <a:gd name="connsiteY8" fmla="*/ 176213 h 1854994"/>
              <a:gd name="connsiteX9" fmla="*/ 133350 w 2157412"/>
              <a:gd name="connsiteY9" fmla="*/ 154782 h 1854994"/>
              <a:gd name="connsiteX10" fmla="*/ 88106 w 2157412"/>
              <a:gd name="connsiteY10" fmla="*/ 140494 h 1854994"/>
              <a:gd name="connsiteX11" fmla="*/ 59531 w 2157412"/>
              <a:gd name="connsiteY11" fmla="*/ 130969 h 1854994"/>
              <a:gd name="connsiteX12" fmla="*/ 33337 w 2157412"/>
              <a:gd name="connsiteY12" fmla="*/ 109538 h 1854994"/>
              <a:gd name="connsiteX13" fmla="*/ 14287 w 2157412"/>
              <a:gd name="connsiteY13" fmla="*/ 85725 h 1854994"/>
              <a:gd name="connsiteX14" fmla="*/ 0 w 2157412"/>
              <a:gd name="connsiteY14" fmla="*/ 54769 h 1854994"/>
              <a:gd name="connsiteX15" fmla="*/ 2381 w 2157412"/>
              <a:gd name="connsiteY15" fmla="*/ 35719 h 1854994"/>
              <a:gd name="connsiteX16" fmla="*/ 14287 w 2157412"/>
              <a:gd name="connsiteY16" fmla="*/ 21432 h 1854994"/>
              <a:gd name="connsiteX17" fmla="*/ 52387 w 2157412"/>
              <a:gd name="connsiteY17" fmla="*/ 2382 h 1854994"/>
              <a:gd name="connsiteX18" fmla="*/ 85725 w 2157412"/>
              <a:gd name="connsiteY18" fmla="*/ 0 h 1854994"/>
              <a:gd name="connsiteX19" fmla="*/ 114300 w 2157412"/>
              <a:gd name="connsiteY19" fmla="*/ 2382 h 1854994"/>
              <a:gd name="connsiteX20" fmla="*/ 159543 w 2157412"/>
              <a:gd name="connsiteY20" fmla="*/ 19050 h 1854994"/>
              <a:gd name="connsiteX21" fmla="*/ 250031 w 2157412"/>
              <a:gd name="connsiteY21" fmla="*/ 57150 h 1854994"/>
              <a:gd name="connsiteX22" fmla="*/ 323850 w 2157412"/>
              <a:gd name="connsiteY22" fmla="*/ 104775 h 1854994"/>
              <a:gd name="connsiteX23" fmla="*/ 407193 w 2157412"/>
              <a:gd name="connsiteY23" fmla="*/ 171450 h 1854994"/>
              <a:gd name="connsiteX24" fmla="*/ 492918 w 2157412"/>
              <a:gd name="connsiteY24" fmla="*/ 252413 h 1854994"/>
              <a:gd name="connsiteX25" fmla="*/ 678656 w 2157412"/>
              <a:gd name="connsiteY25" fmla="*/ 450057 h 1854994"/>
              <a:gd name="connsiteX26" fmla="*/ 723900 w 2157412"/>
              <a:gd name="connsiteY26" fmla="*/ 504825 h 1854994"/>
              <a:gd name="connsiteX27" fmla="*/ 995362 w 2157412"/>
              <a:gd name="connsiteY27" fmla="*/ 785813 h 1854994"/>
              <a:gd name="connsiteX28" fmla="*/ 1188243 w 2157412"/>
              <a:gd name="connsiteY28" fmla="*/ 966788 h 1854994"/>
              <a:gd name="connsiteX29" fmla="*/ 1395412 w 2157412"/>
              <a:gd name="connsiteY29" fmla="*/ 1159669 h 1854994"/>
              <a:gd name="connsiteX30" fmla="*/ 1707356 w 2157412"/>
              <a:gd name="connsiteY30" fmla="*/ 1433513 h 1854994"/>
              <a:gd name="connsiteX31" fmla="*/ 1962150 w 2157412"/>
              <a:gd name="connsiteY31" fmla="*/ 1647825 h 1854994"/>
              <a:gd name="connsiteX32" fmla="*/ 2097881 w 2157412"/>
              <a:gd name="connsiteY32" fmla="*/ 1764507 h 1854994"/>
              <a:gd name="connsiteX33" fmla="*/ 2133600 w 2157412"/>
              <a:gd name="connsiteY33" fmla="*/ 1795463 h 1854994"/>
              <a:gd name="connsiteX34" fmla="*/ 2152650 w 2157412"/>
              <a:gd name="connsiteY34" fmla="*/ 1819275 h 1854994"/>
              <a:gd name="connsiteX35" fmla="*/ 2157412 w 2157412"/>
              <a:gd name="connsiteY35" fmla="*/ 1828800 h 1854994"/>
              <a:gd name="connsiteX36" fmla="*/ 2155031 w 2157412"/>
              <a:gd name="connsiteY36" fmla="*/ 1838325 h 1854994"/>
              <a:gd name="connsiteX37" fmla="*/ 2147887 w 2157412"/>
              <a:gd name="connsiteY37" fmla="*/ 1852613 h 1854994"/>
              <a:gd name="connsiteX38" fmla="*/ 2100262 w 2157412"/>
              <a:gd name="connsiteY38" fmla="*/ 1854994 h 1854994"/>
              <a:gd name="connsiteX39" fmla="*/ 1883568 w 2157412"/>
              <a:gd name="connsiteY39" fmla="*/ 1843088 h 1854994"/>
              <a:gd name="connsiteX40" fmla="*/ 1716881 w 2157412"/>
              <a:gd name="connsiteY40" fmla="*/ 1828800 h 1854994"/>
              <a:gd name="connsiteX41" fmla="*/ 1659731 w 2157412"/>
              <a:gd name="connsiteY41" fmla="*/ 1833563 h 1854994"/>
              <a:gd name="connsiteX42" fmla="*/ 1607343 w 2157412"/>
              <a:gd name="connsiteY42" fmla="*/ 1833563 h 1854994"/>
              <a:gd name="connsiteX43" fmla="*/ 1547812 w 2157412"/>
              <a:gd name="connsiteY43" fmla="*/ 1826419 h 1854994"/>
              <a:gd name="connsiteX44" fmla="*/ 1504950 w 2157412"/>
              <a:gd name="connsiteY44" fmla="*/ 1814513 h 1854994"/>
              <a:gd name="connsiteX45" fmla="*/ 1454943 w 2157412"/>
              <a:gd name="connsiteY45" fmla="*/ 1788319 h 1854994"/>
              <a:gd name="connsiteX46" fmla="*/ 1416843 w 2157412"/>
              <a:gd name="connsiteY46" fmla="*/ 1757363 h 1854994"/>
              <a:gd name="connsiteX47" fmla="*/ 1373981 w 2157412"/>
              <a:gd name="connsiteY47" fmla="*/ 1700213 h 1854994"/>
              <a:gd name="connsiteX48" fmla="*/ 1162050 w 2157412"/>
              <a:gd name="connsiteY48" fmla="*/ 1371600 h 1854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157412" h="1854994">
                <a:moveTo>
                  <a:pt x="1162050" y="1371600"/>
                </a:moveTo>
                <a:lnTo>
                  <a:pt x="819150" y="900113"/>
                </a:lnTo>
                <a:lnTo>
                  <a:pt x="600075" y="597694"/>
                </a:lnTo>
                <a:lnTo>
                  <a:pt x="490537" y="447675"/>
                </a:lnTo>
                <a:lnTo>
                  <a:pt x="445293" y="392907"/>
                </a:lnTo>
                <a:lnTo>
                  <a:pt x="359568" y="311944"/>
                </a:lnTo>
                <a:lnTo>
                  <a:pt x="285750" y="254794"/>
                </a:lnTo>
                <a:lnTo>
                  <a:pt x="214312" y="200025"/>
                </a:lnTo>
                <a:lnTo>
                  <a:pt x="171450" y="176213"/>
                </a:lnTo>
                <a:lnTo>
                  <a:pt x="133350" y="154782"/>
                </a:lnTo>
                <a:lnTo>
                  <a:pt x="88106" y="140494"/>
                </a:lnTo>
                <a:lnTo>
                  <a:pt x="59531" y="130969"/>
                </a:lnTo>
                <a:lnTo>
                  <a:pt x="33337" y="109538"/>
                </a:lnTo>
                <a:lnTo>
                  <a:pt x="14287" y="85725"/>
                </a:lnTo>
                <a:lnTo>
                  <a:pt x="0" y="54769"/>
                </a:lnTo>
                <a:lnTo>
                  <a:pt x="2381" y="35719"/>
                </a:lnTo>
                <a:lnTo>
                  <a:pt x="14287" y="21432"/>
                </a:lnTo>
                <a:lnTo>
                  <a:pt x="52387" y="2382"/>
                </a:lnTo>
                <a:lnTo>
                  <a:pt x="85725" y="0"/>
                </a:lnTo>
                <a:lnTo>
                  <a:pt x="114300" y="2382"/>
                </a:lnTo>
                <a:lnTo>
                  <a:pt x="159543" y="19050"/>
                </a:lnTo>
                <a:lnTo>
                  <a:pt x="250031" y="57150"/>
                </a:lnTo>
                <a:lnTo>
                  <a:pt x="323850" y="104775"/>
                </a:lnTo>
                <a:lnTo>
                  <a:pt x="407193" y="171450"/>
                </a:lnTo>
                <a:lnTo>
                  <a:pt x="492918" y="252413"/>
                </a:lnTo>
                <a:lnTo>
                  <a:pt x="678656" y="450057"/>
                </a:lnTo>
                <a:lnTo>
                  <a:pt x="723900" y="504825"/>
                </a:lnTo>
                <a:lnTo>
                  <a:pt x="995362" y="785813"/>
                </a:lnTo>
                <a:lnTo>
                  <a:pt x="1188243" y="966788"/>
                </a:lnTo>
                <a:lnTo>
                  <a:pt x="1395412" y="1159669"/>
                </a:lnTo>
                <a:lnTo>
                  <a:pt x="1707356" y="1433513"/>
                </a:lnTo>
                <a:lnTo>
                  <a:pt x="1962150" y="1647825"/>
                </a:lnTo>
                <a:lnTo>
                  <a:pt x="2097881" y="1764507"/>
                </a:lnTo>
                <a:lnTo>
                  <a:pt x="2133600" y="1795463"/>
                </a:lnTo>
                <a:lnTo>
                  <a:pt x="2152650" y="1819275"/>
                </a:lnTo>
                <a:lnTo>
                  <a:pt x="2157412" y="1828800"/>
                </a:lnTo>
                <a:lnTo>
                  <a:pt x="2155031" y="1838325"/>
                </a:lnTo>
                <a:lnTo>
                  <a:pt x="2147887" y="1852613"/>
                </a:lnTo>
                <a:lnTo>
                  <a:pt x="2100262" y="1854994"/>
                </a:lnTo>
                <a:lnTo>
                  <a:pt x="1883568" y="1843088"/>
                </a:lnTo>
                <a:lnTo>
                  <a:pt x="1716881" y="1828800"/>
                </a:lnTo>
                <a:lnTo>
                  <a:pt x="1659731" y="1833563"/>
                </a:lnTo>
                <a:lnTo>
                  <a:pt x="1607343" y="1833563"/>
                </a:lnTo>
                <a:lnTo>
                  <a:pt x="1547812" y="1826419"/>
                </a:lnTo>
                <a:lnTo>
                  <a:pt x="1504950" y="1814513"/>
                </a:lnTo>
                <a:lnTo>
                  <a:pt x="1454943" y="1788319"/>
                </a:lnTo>
                <a:lnTo>
                  <a:pt x="1416843" y="1757363"/>
                </a:lnTo>
                <a:lnTo>
                  <a:pt x="1373981" y="1700213"/>
                </a:lnTo>
                <a:lnTo>
                  <a:pt x="1162050" y="13716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272BB405-9E50-4102-ADF2-8B77E570E540}"/>
              </a:ext>
            </a:extLst>
          </p:cNvPr>
          <p:cNvGrpSpPr/>
          <p:nvPr/>
        </p:nvGrpSpPr>
        <p:grpSpPr>
          <a:xfrm>
            <a:off x="3890964" y="1747838"/>
            <a:ext cx="4691061" cy="4019551"/>
            <a:chOff x="3890964" y="1747838"/>
            <a:chExt cx="4691061" cy="4019551"/>
          </a:xfrm>
        </p:grpSpPr>
        <p:sp>
          <p:nvSpPr>
            <p:cNvPr id="16" name="フリーフォーム 19">
              <a:extLst>
                <a:ext uri="{FF2B5EF4-FFF2-40B4-BE49-F238E27FC236}">
                  <a16:creationId xmlns:a16="http://schemas.microsoft.com/office/drawing/2014/main" id="{37F4A6FB-A74B-428A-85A3-4407505A8934}"/>
                </a:ext>
              </a:extLst>
            </p:cNvPr>
            <p:cNvSpPr/>
            <p:nvPr/>
          </p:nvSpPr>
          <p:spPr>
            <a:xfrm rot="16200000">
              <a:off x="2449514" y="3659189"/>
              <a:ext cx="3228975" cy="346075"/>
            </a:xfrm>
            <a:custGeom>
              <a:avLst/>
              <a:gdLst>
                <a:gd name="connsiteX0" fmla="*/ 1781230 w 3229471"/>
                <a:gd name="connsiteY0" fmla="*/ 346203 h 346203"/>
                <a:gd name="connsiteX1" fmla="*/ 1400671 w 3229471"/>
                <a:gd name="connsiteY1" fmla="*/ 343561 h 346203"/>
                <a:gd name="connsiteX2" fmla="*/ 1234176 w 3229471"/>
                <a:gd name="connsiteY2" fmla="*/ 343561 h 346203"/>
                <a:gd name="connsiteX3" fmla="*/ 483628 w 3229471"/>
                <a:gd name="connsiteY3" fmla="*/ 343561 h 346203"/>
                <a:gd name="connsiteX4" fmla="*/ 319776 w 3229471"/>
                <a:gd name="connsiteY4" fmla="*/ 346203 h 346203"/>
                <a:gd name="connsiteX5" fmla="*/ 221993 w 3229471"/>
                <a:gd name="connsiteY5" fmla="*/ 322418 h 346203"/>
                <a:gd name="connsiteX6" fmla="*/ 150638 w 3229471"/>
                <a:gd name="connsiteY6" fmla="*/ 298633 h 346203"/>
                <a:gd name="connsiteX7" fmla="*/ 81926 w 3229471"/>
                <a:gd name="connsiteY7" fmla="*/ 269563 h 346203"/>
                <a:gd name="connsiteX8" fmla="*/ 47570 w 3229471"/>
                <a:gd name="connsiteY8" fmla="*/ 251064 h 346203"/>
                <a:gd name="connsiteX9" fmla="*/ 26428 w 3229471"/>
                <a:gd name="connsiteY9" fmla="*/ 229921 h 346203"/>
                <a:gd name="connsiteX10" fmla="*/ 7928 w 3229471"/>
                <a:gd name="connsiteY10" fmla="*/ 203494 h 346203"/>
                <a:gd name="connsiteX11" fmla="*/ 0 w 3229471"/>
                <a:gd name="connsiteY11" fmla="*/ 171780 h 346203"/>
                <a:gd name="connsiteX12" fmla="*/ 7928 w 3229471"/>
                <a:gd name="connsiteY12" fmla="*/ 137424 h 346203"/>
                <a:gd name="connsiteX13" fmla="*/ 31713 w 3229471"/>
                <a:gd name="connsiteY13" fmla="*/ 108354 h 346203"/>
                <a:gd name="connsiteX14" fmla="*/ 73998 w 3229471"/>
                <a:gd name="connsiteY14" fmla="*/ 81926 h 346203"/>
                <a:gd name="connsiteX15" fmla="*/ 113639 w 3229471"/>
                <a:gd name="connsiteY15" fmla="*/ 66069 h 346203"/>
                <a:gd name="connsiteX16" fmla="*/ 200851 w 3229471"/>
                <a:gd name="connsiteY16" fmla="*/ 50213 h 346203"/>
                <a:gd name="connsiteX17" fmla="*/ 441343 w 3229471"/>
                <a:gd name="connsiteY17" fmla="*/ 52855 h 346203"/>
                <a:gd name="connsiteX18" fmla="*/ 721478 w 3229471"/>
                <a:gd name="connsiteY18" fmla="*/ 68712 h 346203"/>
                <a:gd name="connsiteX19" fmla="*/ 1445598 w 3229471"/>
                <a:gd name="connsiteY19" fmla="*/ 100425 h 346203"/>
                <a:gd name="connsiteX20" fmla="*/ 2101006 w 3229471"/>
                <a:gd name="connsiteY20" fmla="*/ 113639 h 346203"/>
                <a:gd name="connsiteX21" fmla="*/ 2637489 w 3229471"/>
                <a:gd name="connsiteY21" fmla="*/ 121568 h 346203"/>
                <a:gd name="connsiteX22" fmla="*/ 2973121 w 3229471"/>
                <a:gd name="connsiteY22" fmla="*/ 121568 h 346203"/>
                <a:gd name="connsiteX23" fmla="*/ 3020691 w 3229471"/>
                <a:gd name="connsiteY23" fmla="*/ 113639 h 346203"/>
                <a:gd name="connsiteX24" fmla="*/ 3068261 w 3229471"/>
                <a:gd name="connsiteY24" fmla="*/ 97783 h 346203"/>
                <a:gd name="connsiteX25" fmla="*/ 3118474 w 3229471"/>
                <a:gd name="connsiteY25" fmla="*/ 68712 h 346203"/>
                <a:gd name="connsiteX26" fmla="*/ 3163401 w 3229471"/>
                <a:gd name="connsiteY26" fmla="*/ 31713 h 346203"/>
                <a:gd name="connsiteX27" fmla="*/ 3184543 w 3229471"/>
                <a:gd name="connsiteY27" fmla="*/ 10571 h 346203"/>
                <a:gd name="connsiteX28" fmla="*/ 3203043 w 3229471"/>
                <a:gd name="connsiteY28" fmla="*/ 0 h 346203"/>
                <a:gd name="connsiteX29" fmla="*/ 3218899 w 3229471"/>
                <a:gd name="connsiteY29" fmla="*/ 0 h 346203"/>
                <a:gd name="connsiteX30" fmla="*/ 3224185 w 3229471"/>
                <a:gd name="connsiteY30" fmla="*/ 5285 h 346203"/>
                <a:gd name="connsiteX31" fmla="*/ 3229471 w 3229471"/>
                <a:gd name="connsiteY31" fmla="*/ 18499 h 346203"/>
                <a:gd name="connsiteX32" fmla="*/ 3224185 w 3229471"/>
                <a:gd name="connsiteY32" fmla="*/ 44927 h 346203"/>
                <a:gd name="connsiteX33" fmla="*/ 3205686 w 3229471"/>
                <a:gd name="connsiteY33" fmla="*/ 126853 h 346203"/>
                <a:gd name="connsiteX34" fmla="*/ 3163401 w 3229471"/>
                <a:gd name="connsiteY34" fmla="*/ 251064 h 346203"/>
                <a:gd name="connsiteX35" fmla="*/ 3129045 w 3229471"/>
                <a:gd name="connsiteY35" fmla="*/ 330347 h 346203"/>
                <a:gd name="connsiteX36" fmla="*/ 2967836 w 3229471"/>
                <a:gd name="connsiteY36" fmla="*/ 340918 h 346203"/>
                <a:gd name="connsiteX37" fmla="*/ 2219931 w 3229471"/>
                <a:gd name="connsiteY37" fmla="*/ 346203 h 346203"/>
                <a:gd name="connsiteX38" fmla="*/ 2040222 w 3229471"/>
                <a:gd name="connsiteY38" fmla="*/ 346203 h 346203"/>
                <a:gd name="connsiteX39" fmla="*/ 1781230 w 3229471"/>
                <a:gd name="connsiteY39" fmla="*/ 346203 h 34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229471" h="346203">
                  <a:moveTo>
                    <a:pt x="1781230" y="346203"/>
                  </a:moveTo>
                  <a:lnTo>
                    <a:pt x="1400671" y="343561"/>
                  </a:lnTo>
                  <a:lnTo>
                    <a:pt x="1234176" y="343561"/>
                  </a:lnTo>
                  <a:lnTo>
                    <a:pt x="483628" y="343561"/>
                  </a:lnTo>
                  <a:lnTo>
                    <a:pt x="319776" y="346203"/>
                  </a:lnTo>
                  <a:lnTo>
                    <a:pt x="221993" y="322418"/>
                  </a:lnTo>
                  <a:lnTo>
                    <a:pt x="150638" y="298633"/>
                  </a:lnTo>
                  <a:lnTo>
                    <a:pt x="81926" y="269563"/>
                  </a:lnTo>
                  <a:lnTo>
                    <a:pt x="47570" y="251064"/>
                  </a:lnTo>
                  <a:lnTo>
                    <a:pt x="26428" y="229921"/>
                  </a:lnTo>
                  <a:lnTo>
                    <a:pt x="7928" y="203494"/>
                  </a:lnTo>
                  <a:lnTo>
                    <a:pt x="0" y="171780"/>
                  </a:lnTo>
                  <a:lnTo>
                    <a:pt x="7928" y="137424"/>
                  </a:lnTo>
                  <a:lnTo>
                    <a:pt x="31713" y="108354"/>
                  </a:lnTo>
                  <a:lnTo>
                    <a:pt x="73998" y="81926"/>
                  </a:lnTo>
                  <a:lnTo>
                    <a:pt x="113639" y="66069"/>
                  </a:lnTo>
                  <a:lnTo>
                    <a:pt x="200851" y="50213"/>
                  </a:lnTo>
                  <a:lnTo>
                    <a:pt x="441343" y="52855"/>
                  </a:lnTo>
                  <a:lnTo>
                    <a:pt x="721478" y="68712"/>
                  </a:lnTo>
                  <a:lnTo>
                    <a:pt x="1445598" y="100425"/>
                  </a:lnTo>
                  <a:lnTo>
                    <a:pt x="2101006" y="113639"/>
                  </a:lnTo>
                  <a:lnTo>
                    <a:pt x="2637489" y="121568"/>
                  </a:lnTo>
                  <a:lnTo>
                    <a:pt x="2973121" y="121568"/>
                  </a:lnTo>
                  <a:lnTo>
                    <a:pt x="3020691" y="113639"/>
                  </a:lnTo>
                  <a:lnTo>
                    <a:pt x="3068261" y="97783"/>
                  </a:lnTo>
                  <a:lnTo>
                    <a:pt x="3118474" y="68712"/>
                  </a:lnTo>
                  <a:lnTo>
                    <a:pt x="3163401" y="31713"/>
                  </a:lnTo>
                  <a:lnTo>
                    <a:pt x="3184543" y="10571"/>
                  </a:lnTo>
                  <a:lnTo>
                    <a:pt x="3203043" y="0"/>
                  </a:lnTo>
                  <a:lnTo>
                    <a:pt x="3218899" y="0"/>
                  </a:lnTo>
                  <a:lnTo>
                    <a:pt x="3224185" y="5285"/>
                  </a:lnTo>
                  <a:lnTo>
                    <a:pt x="3229471" y="18499"/>
                  </a:lnTo>
                  <a:lnTo>
                    <a:pt x="3224185" y="44927"/>
                  </a:lnTo>
                  <a:lnTo>
                    <a:pt x="3205686" y="126853"/>
                  </a:lnTo>
                  <a:lnTo>
                    <a:pt x="3163401" y="251064"/>
                  </a:lnTo>
                  <a:lnTo>
                    <a:pt x="3129045" y="330347"/>
                  </a:lnTo>
                  <a:lnTo>
                    <a:pt x="2967836" y="340918"/>
                  </a:lnTo>
                  <a:lnTo>
                    <a:pt x="2219931" y="346203"/>
                  </a:lnTo>
                  <a:lnTo>
                    <a:pt x="2040222" y="346203"/>
                  </a:lnTo>
                  <a:lnTo>
                    <a:pt x="1781230" y="34620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21">
              <a:extLst>
                <a:ext uri="{FF2B5EF4-FFF2-40B4-BE49-F238E27FC236}">
                  <a16:creationId xmlns:a16="http://schemas.microsoft.com/office/drawing/2014/main" id="{0BCF5167-41F6-4486-BABF-ED1E79D6FB9F}"/>
                </a:ext>
              </a:extLst>
            </p:cNvPr>
            <p:cNvSpPr/>
            <p:nvPr/>
          </p:nvSpPr>
          <p:spPr>
            <a:xfrm rot="16200000">
              <a:off x="3184526" y="2979738"/>
              <a:ext cx="3195637" cy="1379538"/>
            </a:xfrm>
            <a:custGeom>
              <a:avLst/>
              <a:gdLst>
                <a:gd name="connsiteX0" fmla="*/ 1427098 w 3195114"/>
                <a:gd name="connsiteY0" fmla="*/ 1305530 h 1379528"/>
                <a:gd name="connsiteX1" fmla="*/ 676550 w 3195114"/>
                <a:gd name="connsiteY1" fmla="*/ 1308173 h 1379528"/>
                <a:gd name="connsiteX2" fmla="*/ 253706 w 3195114"/>
                <a:gd name="connsiteY2" fmla="*/ 1305530 h 1379528"/>
                <a:gd name="connsiteX3" fmla="*/ 161209 w 3195114"/>
                <a:gd name="connsiteY3" fmla="*/ 1294959 h 1379528"/>
                <a:gd name="connsiteX4" fmla="*/ 110996 w 3195114"/>
                <a:gd name="connsiteY4" fmla="*/ 1287031 h 1379528"/>
                <a:gd name="connsiteX5" fmla="*/ 63426 w 3195114"/>
                <a:gd name="connsiteY5" fmla="*/ 1271174 h 1379528"/>
                <a:gd name="connsiteX6" fmla="*/ 36999 w 3195114"/>
                <a:gd name="connsiteY6" fmla="*/ 1255318 h 1379528"/>
                <a:gd name="connsiteX7" fmla="*/ 13214 w 3195114"/>
                <a:gd name="connsiteY7" fmla="*/ 1228890 h 1379528"/>
                <a:gd name="connsiteX8" fmla="*/ 0 w 3195114"/>
                <a:gd name="connsiteY8" fmla="*/ 1194534 h 1379528"/>
                <a:gd name="connsiteX9" fmla="*/ 0 w 3195114"/>
                <a:gd name="connsiteY9" fmla="*/ 1157535 h 1379528"/>
                <a:gd name="connsiteX10" fmla="*/ 7928 w 3195114"/>
                <a:gd name="connsiteY10" fmla="*/ 1123179 h 1379528"/>
                <a:gd name="connsiteX11" fmla="*/ 34356 w 3195114"/>
                <a:gd name="connsiteY11" fmla="*/ 1088823 h 1379528"/>
                <a:gd name="connsiteX12" fmla="*/ 63426 w 3195114"/>
                <a:gd name="connsiteY12" fmla="*/ 1075609 h 1379528"/>
                <a:gd name="connsiteX13" fmla="*/ 309204 w 3195114"/>
                <a:gd name="connsiteY13" fmla="*/ 1030682 h 1379528"/>
                <a:gd name="connsiteX14" fmla="*/ 459842 w 3195114"/>
                <a:gd name="connsiteY14" fmla="*/ 1043896 h 1379528"/>
                <a:gd name="connsiteX15" fmla="*/ 1223604 w 3195114"/>
                <a:gd name="connsiteY15" fmla="*/ 1038610 h 1379528"/>
                <a:gd name="connsiteX16" fmla="*/ 1384814 w 3195114"/>
                <a:gd name="connsiteY16" fmla="*/ 1043896 h 1379528"/>
                <a:gd name="connsiteX17" fmla="*/ 2079863 w 3195114"/>
                <a:gd name="connsiteY17" fmla="*/ 1035967 h 1379528"/>
                <a:gd name="connsiteX18" fmla="*/ 2708844 w 3195114"/>
                <a:gd name="connsiteY18" fmla="*/ 1038610 h 1379528"/>
                <a:gd name="connsiteX19" fmla="*/ 2856839 w 3195114"/>
                <a:gd name="connsiteY19" fmla="*/ 1038610 h 1379528"/>
                <a:gd name="connsiteX20" fmla="*/ 2896481 w 3195114"/>
                <a:gd name="connsiteY20" fmla="*/ 1033325 h 1379528"/>
                <a:gd name="connsiteX21" fmla="*/ 2925551 w 3195114"/>
                <a:gd name="connsiteY21" fmla="*/ 1017468 h 1379528"/>
                <a:gd name="connsiteX22" fmla="*/ 2933479 w 3195114"/>
                <a:gd name="connsiteY22" fmla="*/ 993683 h 1379528"/>
                <a:gd name="connsiteX23" fmla="*/ 2933479 w 3195114"/>
                <a:gd name="connsiteY23" fmla="*/ 951399 h 1379528"/>
                <a:gd name="connsiteX24" fmla="*/ 2867410 w 3195114"/>
                <a:gd name="connsiteY24" fmla="*/ 673907 h 1379528"/>
                <a:gd name="connsiteX25" fmla="*/ 2790770 w 3195114"/>
                <a:gd name="connsiteY25" fmla="*/ 322418 h 1379528"/>
                <a:gd name="connsiteX26" fmla="*/ 2740557 w 3195114"/>
                <a:gd name="connsiteY26" fmla="*/ 95140 h 1379528"/>
                <a:gd name="connsiteX27" fmla="*/ 2946693 w 3195114"/>
                <a:gd name="connsiteY27" fmla="*/ 0 h 1379528"/>
                <a:gd name="connsiteX28" fmla="*/ 2954622 w 3195114"/>
                <a:gd name="connsiteY28" fmla="*/ 216707 h 1379528"/>
                <a:gd name="connsiteX29" fmla="*/ 2973121 w 3195114"/>
                <a:gd name="connsiteY29" fmla="*/ 322418 h 1379528"/>
                <a:gd name="connsiteX30" fmla="*/ 3036548 w 3195114"/>
                <a:gd name="connsiteY30" fmla="*/ 594624 h 1379528"/>
                <a:gd name="connsiteX31" fmla="*/ 3092046 w 3195114"/>
                <a:gd name="connsiteY31" fmla="*/ 821903 h 1379528"/>
                <a:gd name="connsiteX32" fmla="*/ 3110545 w 3195114"/>
                <a:gd name="connsiteY32" fmla="*/ 866830 h 1379528"/>
                <a:gd name="connsiteX33" fmla="*/ 3144901 w 3195114"/>
                <a:gd name="connsiteY33" fmla="*/ 924971 h 1379528"/>
                <a:gd name="connsiteX34" fmla="*/ 3192471 w 3195114"/>
                <a:gd name="connsiteY34" fmla="*/ 988397 h 1379528"/>
                <a:gd name="connsiteX35" fmla="*/ 3195114 w 3195114"/>
                <a:gd name="connsiteY35" fmla="*/ 996326 h 1379528"/>
                <a:gd name="connsiteX36" fmla="*/ 3134330 w 3195114"/>
                <a:gd name="connsiteY36" fmla="*/ 1123179 h 1379528"/>
                <a:gd name="connsiteX37" fmla="*/ 3020691 w 3195114"/>
                <a:gd name="connsiteY37" fmla="*/ 1324030 h 1379528"/>
                <a:gd name="connsiteX38" fmla="*/ 2994263 w 3195114"/>
                <a:gd name="connsiteY38" fmla="*/ 1363671 h 1379528"/>
                <a:gd name="connsiteX39" fmla="*/ 2970478 w 3195114"/>
                <a:gd name="connsiteY39" fmla="*/ 1379528 h 1379528"/>
                <a:gd name="connsiteX40" fmla="*/ 2949336 w 3195114"/>
                <a:gd name="connsiteY40" fmla="*/ 1379528 h 1379528"/>
                <a:gd name="connsiteX41" fmla="*/ 2917623 w 3195114"/>
                <a:gd name="connsiteY41" fmla="*/ 1376885 h 1379528"/>
                <a:gd name="connsiteX42" fmla="*/ 2883267 w 3195114"/>
                <a:gd name="connsiteY42" fmla="*/ 1358386 h 1379528"/>
                <a:gd name="connsiteX43" fmla="*/ 2846268 w 3195114"/>
                <a:gd name="connsiteY43" fmla="*/ 1331958 h 1379528"/>
                <a:gd name="connsiteX44" fmla="*/ 2806626 w 3195114"/>
                <a:gd name="connsiteY44" fmla="*/ 1321387 h 1379528"/>
                <a:gd name="connsiteX45" fmla="*/ 2753771 w 3195114"/>
                <a:gd name="connsiteY45" fmla="*/ 1310816 h 1379528"/>
                <a:gd name="connsiteX46" fmla="*/ 2671845 w 3195114"/>
                <a:gd name="connsiteY46" fmla="*/ 1302888 h 1379528"/>
                <a:gd name="connsiteX47" fmla="*/ 2249001 w 3195114"/>
                <a:gd name="connsiteY47" fmla="*/ 1305530 h 1379528"/>
                <a:gd name="connsiteX48" fmla="*/ 1427098 w 3195114"/>
                <a:gd name="connsiteY48" fmla="*/ 1305530 h 13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195114" h="1379528">
                  <a:moveTo>
                    <a:pt x="1427098" y="1305530"/>
                  </a:moveTo>
                  <a:lnTo>
                    <a:pt x="676550" y="1308173"/>
                  </a:lnTo>
                  <a:lnTo>
                    <a:pt x="253706" y="1305530"/>
                  </a:lnTo>
                  <a:lnTo>
                    <a:pt x="161209" y="1294959"/>
                  </a:lnTo>
                  <a:lnTo>
                    <a:pt x="110996" y="1287031"/>
                  </a:lnTo>
                  <a:lnTo>
                    <a:pt x="63426" y="1271174"/>
                  </a:lnTo>
                  <a:lnTo>
                    <a:pt x="36999" y="1255318"/>
                  </a:lnTo>
                  <a:lnTo>
                    <a:pt x="13214" y="1228890"/>
                  </a:lnTo>
                  <a:lnTo>
                    <a:pt x="0" y="1194534"/>
                  </a:lnTo>
                  <a:lnTo>
                    <a:pt x="0" y="1157535"/>
                  </a:lnTo>
                  <a:lnTo>
                    <a:pt x="7928" y="1123179"/>
                  </a:lnTo>
                  <a:lnTo>
                    <a:pt x="34356" y="1088823"/>
                  </a:lnTo>
                  <a:lnTo>
                    <a:pt x="63426" y="1075609"/>
                  </a:lnTo>
                  <a:lnTo>
                    <a:pt x="309204" y="1030682"/>
                  </a:lnTo>
                  <a:lnTo>
                    <a:pt x="459842" y="1043896"/>
                  </a:lnTo>
                  <a:lnTo>
                    <a:pt x="1223604" y="1038610"/>
                  </a:lnTo>
                  <a:lnTo>
                    <a:pt x="1384814" y="1043896"/>
                  </a:lnTo>
                  <a:lnTo>
                    <a:pt x="2079863" y="1035967"/>
                  </a:lnTo>
                  <a:lnTo>
                    <a:pt x="2708844" y="1038610"/>
                  </a:lnTo>
                  <a:lnTo>
                    <a:pt x="2856839" y="1038610"/>
                  </a:lnTo>
                  <a:lnTo>
                    <a:pt x="2896481" y="1033325"/>
                  </a:lnTo>
                  <a:lnTo>
                    <a:pt x="2925551" y="1017468"/>
                  </a:lnTo>
                  <a:lnTo>
                    <a:pt x="2933479" y="993683"/>
                  </a:lnTo>
                  <a:lnTo>
                    <a:pt x="2933479" y="951399"/>
                  </a:lnTo>
                  <a:lnTo>
                    <a:pt x="2867410" y="673907"/>
                  </a:lnTo>
                  <a:lnTo>
                    <a:pt x="2790770" y="322418"/>
                  </a:lnTo>
                  <a:lnTo>
                    <a:pt x="2740557" y="95140"/>
                  </a:lnTo>
                  <a:lnTo>
                    <a:pt x="2946693" y="0"/>
                  </a:lnTo>
                  <a:lnTo>
                    <a:pt x="2954622" y="216707"/>
                  </a:lnTo>
                  <a:lnTo>
                    <a:pt x="2973121" y="322418"/>
                  </a:lnTo>
                  <a:lnTo>
                    <a:pt x="3036548" y="594624"/>
                  </a:lnTo>
                  <a:lnTo>
                    <a:pt x="3092046" y="821903"/>
                  </a:lnTo>
                  <a:lnTo>
                    <a:pt x="3110545" y="866830"/>
                  </a:lnTo>
                  <a:lnTo>
                    <a:pt x="3144901" y="924971"/>
                  </a:lnTo>
                  <a:lnTo>
                    <a:pt x="3192471" y="988397"/>
                  </a:lnTo>
                  <a:lnTo>
                    <a:pt x="3195114" y="996326"/>
                  </a:lnTo>
                  <a:lnTo>
                    <a:pt x="3134330" y="1123179"/>
                  </a:lnTo>
                  <a:lnTo>
                    <a:pt x="3020691" y="1324030"/>
                  </a:lnTo>
                  <a:lnTo>
                    <a:pt x="2994263" y="1363671"/>
                  </a:lnTo>
                  <a:lnTo>
                    <a:pt x="2970478" y="1379528"/>
                  </a:lnTo>
                  <a:lnTo>
                    <a:pt x="2949336" y="1379528"/>
                  </a:lnTo>
                  <a:lnTo>
                    <a:pt x="2917623" y="1376885"/>
                  </a:lnTo>
                  <a:lnTo>
                    <a:pt x="2883267" y="1358386"/>
                  </a:lnTo>
                  <a:lnTo>
                    <a:pt x="2846268" y="1331958"/>
                  </a:lnTo>
                  <a:lnTo>
                    <a:pt x="2806626" y="1321387"/>
                  </a:lnTo>
                  <a:lnTo>
                    <a:pt x="2753771" y="1310816"/>
                  </a:lnTo>
                  <a:lnTo>
                    <a:pt x="2671845" y="1302888"/>
                  </a:lnTo>
                  <a:lnTo>
                    <a:pt x="2249001" y="1305530"/>
                  </a:lnTo>
                  <a:lnTo>
                    <a:pt x="1427098" y="130553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6">
              <a:extLst>
                <a:ext uri="{FF2B5EF4-FFF2-40B4-BE49-F238E27FC236}">
                  <a16:creationId xmlns:a16="http://schemas.microsoft.com/office/drawing/2014/main" id="{DFF9B4F1-3DD9-4DD6-B96F-DE3D88C10697}"/>
                </a:ext>
              </a:extLst>
            </p:cNvPr>
            <p:cNvSpPr/>
            <p:nvPr/>
          </p:nvSpPr>
          <p:spPr>
            <a:xfrm>
              <a:off x="4151314" y="2957514"/>
              <a:ext cx="1063625" cy="473075"/>
            </a:xfrm>
            <a:custGeom>
              <a:avLst/>
              <a:gdLst>
                <a:gd name="connsiteX0" fmla="*/ 762000 w 1064419"/>
                <a:gd name="connsiteY0" fmla="*/ 297656 h 473868"/>
                <a:gd name="connsiteX1" fmla="*/ 257175 w 1064419"/>
                <a:gd name="connsiteY1" fmla="*/ 411956 h 473868"/>
                <a:gd name="connsiteX2" fmla="*/ 0 w 1064419"/>
                <a:gd name="connsiteY2" fmla="*/ 473868 h 473868"/>
                <a:gd name="connsiteX3" fmla="*/ 2381 w 1064419"/>
                <a:gd name="connsiteY3" fmla="*/ 216693 h 473868"/>
                <a:gd name="connsiteX4" fmla="*/ 233362 w 1064419"/>
                <a:gd name="connsiteY4" fmla="*/ 226218 h 473868"/>
                <a:gd name="connsiteX5" fmla="*/ 257175 w 1064419"/>
                <a:gd name="connsiteY5" fmla="*/ 223837 h 473868"/>
                <a:gd name="connsiteX6" fmla="*/ 695325 w 1064419"/>
                <a:gd name="connsiteY6" fmla="*/ 102393 h 473868"/>
                <a:gd name="connsiteX7" fmla="*/ 1064419 w 1064419"/>
                <a:gd name="connsiteY7" fmla="*/ 0 h 473868"/>
                <a:gd name="connsiteX8" fmla="*/ 1062037 w 1064419"/>
                <a:gd name="connsiteY8" fmla="*/ 230981 h 473868"/>
                <a:gd name="connsiteX9" fmla="*/ 762000 w 1064419"/>
                <a:gd name="connsiteY9" fmla="*/ 297656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4419" h="473868">
                  <a:moveTo>
                    <a:pt x="762000" y="297656"/>
                  </a:moveTo>
                  <a:lnTo>
                    <a:pt x="257175" y="411956"/>
                  </a:lnTo>
                  <a:lnTo>
                    <a:pt x="0" y="473868"/>
                  </a:lnTo>
                  <a:cubicBezTo>
                    <a:pt x="794" y="388143"/>
                    <a:pt x="1587" y="302418"/>
                    <a:pt x="2381" y="216693"/>
                  </a:cubicBezTo>
                  <a:lnTo>
                    <a:pt x="233362" y="226218"/>
                  </a:lnTo>
                  <a:lnTo>
                    <a:pt x="257175" y="223837"/>
                  </a:lnTo>
                  <a:lnTo>
                    <a:pt x="695325" y="102393"/>
                  </a:lnTo>
                  <a:lnTo>
                    <a:pt x="1064419" y="0"/>
                  </a:lnTo>
                  <a:lnTo>
                    <a:pt x="1062037" y="230981"/>
                  </a:lnTo>
                  <a:lnTo>
                    <a:pt x="762000" y="297656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7">
              <a:extLst>
                <a:ext uri="{FF2B5EF4-FFF2-40B4-BE49-F238E27FC236}">
                  <a16:creationId xmlns:a16="http://schemas.microsoft.com/office/drawing/2014/main" id="{B544430B-4EB8-4026-A16B-F7B9AD36924A}"/>
                </a:ext>
              </a:extLst>
            </p:cNvPr>
            <p:cNvSpPr/>
            <p:nvPr/>
          </p:nvSpPr>
          <p:spPr>
            <a:xfrm>
              <a:off x="4156075" y="3857626"/>
              <a:ext cx="1047750" cy="373063"/>
            </a:xfrm>
            <a:custGeom>
              <a:avLst/>
              <a:gdLst>
                <a:gd name="connsiteX0" fmla="*/ 509588 w 1047750"/>
                <a:gd name="connsiteY0" fmla="*/ 271463 h 373856"/>
                <a:gd name="connsiteX1" fmla="*/ 0 w 1047750"/>
                <a:gd name="connsiteY1" fmla="*/ 373856 h 373856"/>
                <a:gd name="connsiteX2" fmla="*/ 0 w 1047750"/>
                <a:gd name="connsiteY2" fmla="*/ 185738 h 373856"/>
                <a:gd name="connsiteX3" fmla="*/ 423863 w 1047750"/>
                <a:gd name="connsiteY3" fmla="*/ 114300 h 373856"/>
                <a:gd name="connsiteX4" fmla="*/ 1047750 w 1047750"/>
                <a:gd name="connsiteY4" fmla="*/ 0 h 373856"/>
                <a:gd name="connsiteX5" fmla="*/ 1042988 w 1047750"/>
                <a:gd name="connsiteY5" fmla="*/ 188119 h 373856"/>
                <a:gd name="connsiteX6" fmla="*/ 509588 w 1047750"/>
                <a:gd name="connsiteY6" fmla="*/ 271463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7750" h="373856">
                  <a:moveTo>
                    <a:pt x="509588" y="271463"/>
                  </a:moveTo>
                  <a:lnTo>
                    <a:pt x="0" y="373856"/>
                  </a:lnTo>
                  <a:lnTo>
                    <a:pt x="0" y="185738"/>
                  </a:lnTo>
                  <a:lnTo>
                    <a:pt x="423863" y="114300"/>
                  </a:lnTo>
                  <a:lnTo>
                    <a:pt x="1047750" y="0"/>
                  </a:lnTo>
                  <a:lnTo>
                    <a:pt x="1042988" y="188119"/>
                  </a:lnTo>
                  <a:lnTo>
                    <a:pt x="509588" y="27146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39F6D877-9A82-4A9D-B551-4849158101BD}"/>
                </a:ext>
              </a:extLst>
            </p:cNvPr>
            <p:cNvSpPr/>
            <p:nvPr/>
          </p:nvSpPr>
          <p:spPr>
            <a:xfrm>
              <a:off x="4165600" y="4779964"/>
              <a:ext cx="1035050" cy="363537"/>
            </a:xfrm>
            <a:custGeom>
              <a:avLst/>
              <a:gdLst>
                <a:gd name="connsiteX0" fmla="*/ 531019 w 1035844"/>
                <a:gd name="connsiteY0" fmla="*/ 264319 h 364331"/>
                <a:gd name="connsiteX1" fmla="*/ 7144 w 1035844"/>
                <a:gd name="connsiteY1" fmla="*/ 364331 h 364331"/>
                <a:gd name="connsiteX2" fmla="*/ 0 w 1035844"/>
                <a:gd name="connsiteY2" fmla="*/ 176212 h 364331"/>
                <a:gd name="connsiteX3" fmla="*/ 454819 w 1035844"/>
                <a:gd name="connsiteY3" fmla="*/ 100012 h 364331"/>
                <a:gd name="connsiteX4" fmla="*/ 1028700 w 1035844"/>
                <a:gd name="connsiteY4" fmla="*/ 0 h 364331"/>
                <a:gd name="connsiteX5" fmla="*/ 1035844 w 1035844"/>
                <a:gd name="connsiteY5" fmla="*/ 180975 h 364331"/>
                <a:gd name="connsiteX6" fmla="*/ 531019 w 1035844"/>
                <a:gd name="connsiteY6" fmla="*/ 264319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5844" h="364331">
                  <a:moveTo>
                    <a:pt x="531019" y="264319"/>
                  </a:moveTo>
                  <a:lnTo>
                    <a:pt x="7144" y="364331"/>
                  </a:lnTo>
                  <a:lnTo>
                    <a:pt x="0" y="176212"/>
                  </a:lnTo>
                  <a:lnTo>
                    <a:pt x="454819" y="100012"/>
                  </a:lnTo>
                  <a:lnTo>
                    <a:pt x="1028700" y="0"/>
                  </a:lnTo>
                  <a:lnTo>
                    <a:pt x="1035844" y="180975"/>
                  </a:lnTo>
                  <a:lnTo>
                    <a:pt x="531019" y="26431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2A55CA87-BCB6-484D-9E01-DE2284435652}"/>
                </a:ext>
              </a:extLst>
            </p:cNvPr>
            <p:cNvSpPr/>
            <p:nvPr/>
          </p:nvSpPr>
          <p:spPr>
            <a:xfrm>
              <a:off x="6134100" y="1747838"/>
              <a:ext cx="1665288" cy="1631950"/>
            </a:xfrm>
            <a:custGeom>
              <a:avLst/>
              <a:gdLst>
                <a:gd name="connsiteX0" fmla="*/ 585788 w 1664494"/>
                <a:gd name="connsiteY0" fmla="*/ 321468 h 1631156"/>
                <a:gd name="connsiteX1" fmla="*/ 35719 w 1664494"/>
                <a:gd name="connsiteY1" fmla="*/ 423862 h 1631156"/>
                <a:gd name="connsiteX2" fmla="*/ 0 w 1664494"/>
                <a:gd name="connsiteY2" fmla="*/ 264318 h 1631156"/>
                <a:gd name="connsiteX3" fmla="*/ 133350 w 1664494"/>
                <a:gd name="connsiteY3" fmla="*/ 247650 h 1631156"/>
                <a:gd name="connsiteX4" fmla="*/ 623888 w 1664494"/>
                <a:gd name="connsiteY4" fmla="*/ 152400 h 1631156"/>
                <a:gd name="connsiteX5" fmla="*/ 1026319 w 1664494"/>
                <a:gd name="connsiteY5" fmla="*/ 71437 h 1631156"/>
                <a:gd name="connsiteX6" fmla="*/ 1166813 w 1664494"/>
                <a:gd name="connsiteY6" fmla="*/ 26193 h 1631156"/>
                <a:gd name="connsiteX7" fmla="*/ 1245394 w 1664494"/>
                <a:gd name="connsiteY7" fmla="*/ 7143 h 1631156"/>
                <a:gd name="connsiteX8" fmla="*/ 1297781 w 1664494"/>
                <a:gd name="connsiteY8" fmla="*/ 0 h 1631156"/>
                <a:gd name="connsiteX9" fmla="*/ 1326356 w 1664494"/>
                <a:gd name="connsiteY9" fmla="*/ 0 h 1631156"/>
                <a:gd name="connsiteX10" fmla="*/ 1345406 w 1664494"/>
                <a:gd name="connsiteY10" fmla="*/ 7143 h 1631156"/>
                <a:gd name="connsiteX11" fmla="*/ 1445419 w 1664494"/>
                <a:gd name="connsiteY11" fmla="*/ 76200 h 1631156"/>
                <a:gd name="connsiteX12" fmla="*/ 1554956 w 1664494"/>
                <a:gd name="connsiteY12" fmla="*/ 159543 h 1631156"/>
                <a:gd name="connsiteX13" fmla="*/ 1633538 w 1664494"/>
                <a:gd name="connsiteY13" fmla="*/ 228600 h 1631156"/>
                <a:gd name="connsiteX14" fmla="*/ 1657350 w 1664494"/>
                <a:gd name="connsiteY14" fmla="*/ 261937 h 1631156"/>
                <a:gd name="connsiteX15" fmla="*/ 1664494 w 1664494"/>
                <a:gd name="connsiteY15" fmla="*/ 285750 h 1631156"/>
                <a:gd name="connsiteX16" fmla="*/ 1662113 w 1664494"/>
                <a:gd name="connsiteY16" fmla="*/ 314325 h 1631156"/>
                <a:gd name="connsiteX17" fmla="*/ 1650206 w 1664494"/>
                <a:gd name="connsiteY17" fmla="*/ 342900 h 1631156"/>
                <a:gd name="connsiteX18" fmla="*/ 1604963 w 1664494"/>
                <a:gd name="connsiteY18" fmla="*/ 392906 h 1631156"/>
                <a:gd name="connsiteX19" fmla="*/ 1581150 w 1664494"/>
                <a:gd name="connsiteY19" fmla="*/ 414337 h 1631156"/>
                <a:gd name="connsiteX20" fmla="*/ 1545431 w 1664494"/>
                <a:gd name="connsiteY20" fmla="*/ 519112 h 1631156"/>
                <a:gd name="connsiteX21" fmla="*/ 1521619 w 1664494"/>
                <a:gd name="connsiteY21" fmla="*/ 659606 h 1631156"/>
                <a:gd name="connsiteX22" fmla="*/ 1462088 w 1664494"/>
                <a:gd name="connsiteY22" fmla="*/ 971550 h 1631156"/>
                <a:gd name="connsiteX23" fmla="*/ 1412081 w 1664494"/>
                <a:gd name="connsiteY23" fmla="*/ 1266825 h 1631156"/>
                <a:gd name="connsiteX24" fmla="*/ 1362075 w 1664494"/>
                <a:gd name="connsiteY24" fmla="*/ 1531143 h 1631156"/>
                <a:gd name="connsiteX25" fmla="*/ 1345406 w 1664494"/>
                <a:gd name="connsiteY25" fmla="*/ 1578768 h 1631156"/>
                <a:gd name="connsiteX26" fmla="*/ 1326356 w 1664494"/>
                <a:gd name="connsiteY26" fmla="*/ 1602581 h 1631156"/>
                <a:gd name="connsiteX27" fmla="*/ 1293019 w 1664494"/>
                <a:gd name="connsiteY27" fmla="*/ 1624012 h 1631156"/>
                <a:gd name="connsiteX28" fmla="*/ 1262063 w 1664494"/>
                <a:gd name="connsiteY28" fmla="*/ 1631156 h 1631156"/>
                <a:gd name="connsiteX29" fmla="*/ 1233488 w 1664494"/>
                <a:gd name="connsiteY29" fmla="*/ 1628775 h 1631156"/>
                <a:gd name="connsiteX30" fmla="*/ 1197769 w 1664494"/>
                <a:gd name="connsiteY30" fmla="*/ 1621631 h 1631156"/>
                <a:gd name="connsiteX31" fmla="*/ 1102519 w 1664494"/>
                <a:gd name="connsiteY31" fmla="*/ 1578768 h 1631156"/>
                <a:gd name="connsiteX32" fmla="*/ 1135856 w 1664494"/>
                <a:gd name="connsiteY32" fmla="*/ 1431131 h 1631156"/>
                <a:gd name="connsiteX33" fmla="*/ 1166813 w 1664494"/>
                <a:gd name="connsiteY33" fmla="*/ 902493 h 1631156"/>
                <a:gd name="connsiteX34" fmla="*/ 1207294 w 1664494"/>
                <a:gd name="connsiteY34" fmla="*/ 735806 h 1631156"/>
                <a:gd name="connsiteX35" fmla="*/ 1226344 w 1664494"/>
                <a:gd name="connsiteY35" fmla="*/ 295275 h 1631156"/>
                <a:gd name="connsiteX36" fmla="*/ 1223963 w 1664494"/>
                <a:gd name="connsiteY36" fmla="*/ 278606 h 1631156"/>
                <a:gd name="connsiteX37" fmla="*/ 1219200 w 1664494"/>
                <a:gd name="connsiteY37" fmla="*/ 261937 h 1631156"/>
                <a:gd name="connsiteX38" fmla="*/ 1204913 w 1664494"/>
                <a:gd name="connsiteY38" fmla="*/ 250031 h 1631156"/>
                <a:gd name="connsiteX39" fmla="*/ 1176338 w 1664494"/>
                <a:gd name="connsiteY39" fmla="*/ 235743 h 1631156"/>
                <a:gd name="connsiteX40" fmla="*/ 1133475 w 1664494"/>
                <a:gd name="connsiteY40" fmla="*/ 230981 h 1631156"/>
                <a:gd name="connsiteX41" fmla="*/ 1076325 w 1664494"/>
                <a:gd name="connsiteY41" fmla="*/ 235743 h 1631156"/>
                <a:gd name="connsiteX42" fmla="*/ 585788 w 1664494"/>
                <a:gd name="connsiteY42" fmla="*/ 321468 h 163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64494" h="1631156">
                  <a:moveTo>
                    <a:pt x="585788" y="321468"/>
                  </a:moveTo>
                  <a:lnTo>
                    <a:pt x="35719" y="423862"/>
                  </a:lnTo>
                  <a:lnTo>
                    <a:pt x="0" y="264318"/>
                  </a:lnTo>
                  <a:lnTo>
                    <a:pt x="133350" y="247650"/>
                  </a:lnTo>
                  <a:lnTo>
                    <a:pt x="623888" y="152400"/>
                  </a:lnTo>
                  <a:lnTo>
                    <a:pt x="1026319" y="71437"/>
                  </a:lnTo>
                  <a:lnTo>
                    <a:pt x="1166813" y="26193"/>
                  </a:lnTo>
                  <a:lnTo>
                    <a:pt x="1245394" y="7143"/>
                  </a:lnTo>
                  <a:lnTo>
                    <a:pt x="1297781" y="0"/>
                  </a:lnTo>
                  <a:lnTo>
                    <a:pt x="1326356" y="0"/>
                  </a:lnTo>
                  <a:lnTo>
                    <a:pt x="1345406" y="7143"/>
                  </a:lnTo>
                  <a:lnTo>
                    <a:pt x="1445419" y="76200"/>
                  </a:lnTo>
                  <a:lnTo>
                    <a:pt x="1554956" y="159543"/>
                  </a:lnTo>
                  <a:lnTo>
                    <a:pt x="1633538" y="228600"/>
                  </a:lnTo>
                  <a:lnTo>
                    <a:pt x="1657350" y="261937"/>
                  </a:lnTo>
                  <a:lnTo>
                    <a:pt x="1664494" y="285750"/>
                  </a:lnTo>
                  <a:lnTo>
                    <a:pt x="1662113" y="314325"/>
                  </a:lnTo>
                  <a:lnTo>
                    <a:pt x="1650206" y="342900"/>
                  </a:lnTo>
                  <a:lnTo>
                    <a:pt x="1604963" y="392906"/>
                  </a:lnTo>
                  <a:lnTo>
                    <a:pt x="1581150" y="414337"/>
                  </a:lnTo>
                  <a:lnTo>
                    <a:pt x="1545431" y="519112"/>
                  </a:lnTo>
                  <a:lnTo>
                    <a:pt x="1521619" y="659606"/>
                  </a:lnTo>
                  <a:lnTo>
                    <a:pt x="1462088" y="971550"/>
                  </a:lnTo>
                  <a:lnTo>
                    <a:pt x="1412081" y="1266825"/>
                  </a:lnTo>
                  <a:lnTo>
                    <a:pt x="1362075" y="1531143"/>
                  </a:lnTo>
                  <a:lnTo>
                    <a:pt x="1345406" y="1578768"/>
                  </a:lnTo>
                  <a:lnTo>
                    <a:pt x="1326356" y="1602581"/>
                  </a:lnTo>
                  <a:lnTo>
                    <a:pt x="1293019" y="1624012"/>
                  </a:lnTo>
                  <a:lnTo>
                    <a:pt x="1262063" y="1631156"/>
                  </a:lnTo>
                  <a:lnTo>
                    <a:pt x="1233488" y="1628775"/>
                  </a:lnTo>
                  <a:lnTo>
                    <a:pt x="1197769" y="1621631"/>
                  </a:lnTo>
                  <a:lnTo>
                    <a:pt x="1102519" y="1578768"/>
                  </a:lnTo>
                  <a:lnTo>
                    <a:pt x="1135856" y="1431131"/>
                  </a:lnTo>
                  <a:lnTo>
                    <a:pt x="1166813" y="902493"/>
                  </a:lnTo>
                  <a:lnTo>
                    <a:pt x="1207294" y="735806"/>
                  </a:lnTo>
                  <a:lnTo>
                    <a:pt x="1226344" y="295275"/>
                  </a:lnTo>
                  <a:lnTo>
                    <a:pt x="1223963" y="278606"/>
                  </a:lnTo>
                  <a:lnTo>
                    <a:pt x="1219200" y="261937"/>
                  </a:lnTo>
                  <a:lnTo>
                    <a:pt x="1204913" y="250031"/>
                  </a:lnTo>
                  <a:lnTo>
                    <a:pt x="1176338" y="235743"/>
                  </a:lnTo>
                  <a:lnTo>
                    <a:pt x="1133475" y="230981"/>
                  </a:lnTo>
                  <a:lnTo>
                    <a:pt x="1076325" y="235743"/>
                  </a:lnTo>
                  <a:lnTo>
                    <a:pt x="585788" y="3214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9">
              <a:extLst>
                <a:ext uri="{FF2B5EF4-FFF2-40B4-BE49-F238E27FC236}">
                  <a16:creationId xmlns:a16="http://schemas.microsoft.com/office/drawing/2014/main" id="{12E23DC2-4664-49A4-8501-3E242C56C346}"/>
                </a:ext>
              </a:extLst>
            </p:cNvPr>
            <p:cNvSpPr/>
            <p:nvPr/>
          </p:nvSpPr>
          <p:spPr>
            <a:xfrm>
              <a:off x="6175376" y="2476500"/>
              <a:ext cx="1211263" cy="338138"/>
            </a:xfrm>
            <a:custGeom>
              <a:avLst/>
              <a:gdLst>
                <a:gd name="connsiteX0" fmla="*/ 769144 w 1212057"/>
                <a:gd name="connsiteY0" fmla="*/ 238125 h 338138"/>
                <a:gd name="connsiteX1" fmla="*/ 266700 w 1212057"/>
                <a:gd name="connsiteY1" fmla="*/ 302419 h 338138"/>
                <a:gd name="connsiteX2" fmla="*/ 7144 w 1212057"/>
                <a:gd name="connsiteY2" fmla="*/ 338138 h 338138"/>
                <a:gd name="connsiteX3" fmla="*/ 0 w 1212057"/>
                <a:gd name="connsiteY3" fmla="*/ 166688 h 338138"/>
                <a:gd name="connsiteX4" fmla="*/ 269082 w 1212057"/>
                <a:gd name="connsiteY4" fmla="*/ 173831 h 338138"/>
                <a:gd name="connsiteX5" fmla="*/ 769144 w 1212057"/>
                <a:gd name="connsiteY5" fmla="*/ 80963 h 338138"/>
                <a:gd name="connsiteX6" fmla="*/ 1212057 w 1212057"/>
                <a:gd name="connsiteY6" fmla="*/ 0 h 338138"/>
                <a:gd name="connsiteX7" fmla="*/ 1195388 w 1212057"/>
                <a:gd name="connsiteY7" fmla="*/ 200025 h 338138"/>
                <a:gd name="connsiteX8" fmla="*/ 769144 w 1212057"/>
                <a:gd name="connsiteY8" fmla="*/ 238125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2057" h="338138">
                  <a:moveTo>
                    <a:pt x="769144" y="238125"/>
                  </a:moveTo>
                  <a:lnTo>
                    <a:pt x="266700" y="302419"/>
                  </a:lnTo>
                  <a:lnTo>
                    <a:pt x="7144" y="338138"/>
                  </a:lnTo>
                  <a:lnTo>
                    <a:pt x="0" y="166688"/>
                  </a:lnTo>
                  <a:lnTo>
                    <a:pt x="269082" y="173831"/>
                  </a:lnTo>
                  <a:lnTo>
                    <a:pt x="769144" y="80963"/>
                  </a:lnTo>
                  <a:lnTo>
                    <a:pt x="1212057" y="0"/>
                  </a:lnTo>
                  <a:lnTo>
                    <a:pt x="1195388" y="200025"/>
                  </a:lnTo>
                  <a:lnTo>
                    <a:pt x="769144" y="2381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1">
              <a:extLst>
                <a:ext uri="{FF2B5EF4-FFF2-40B4-BE49-F238E27FC236}">
                  <a16:creationId xmlns:a16="http://schemas.microsoft.com/office/drawing/2014/main" id="{6BF9B5F0-7733-47C8-80C8-55E1F024D152}"/>
                </a:ext>
              </a:extLst>
            </p:cNvPr>
            <p:cNvSpPr/>
            <p:nvPr/>
          </p:nvSpPr>
          <p:spPr>
            <a:xfrm>
              <a:off x="6167439" y="3124201"/>
              <a:ext cx="1184275" cy="373063"/>
            </a:xfrm>
            <a:custGeom>
              <a:avLst/>
              <a:gdLst>
                <a:gd name="connsiteX0" fmla="*/ 700087 w 1183481"/>
                <a:gd name="connsiteY0" fmla="*/ 292894 h 373856"/>
                <a:gd name="connsiteX1" fmla="*/ 304800 w 1183481"/>
                <a:gd name="connsiteY1" fmla="*/ 373856 h 373856"/>
                <a:gd name="connsiteX2" fmla="*/ 2381 w 1183481"/>
                <a:gd name="connsiteY2" fmla="*/ 373856 h 373856"/>
                <a:gd name="connsiteX3" fmla="*/ 0 w 1183481"/>
                <a:gd name="connsiteY3" fmla="*/ 188119 h 373856"/>
                <a:gd name="connsiteX4" fmla="*/ 323850 w 1183481"/>
                <a:gd name="connsiteY4" fmla="*/ 192881 h 373856"/>
                <a:gd name="connsiteX5" fmla="*/ 428625 w 1183481"/>
                <a:gd name="connsiteY5" fmla="*/ 169069 h 373856"/>
                <a:gd name="connsiteX6" fmla="*/ 1173956 w 1183481"/>
                <a:gd name="connsiteY6" fmla="*/ 0 h 373856"/>
                <a:gd name="connsiteX7" fmla="*/ 1183481 w 1183481"/>
                <a:gd name="connsiteY7" fmla="*/ 202406 h 373856"/>
                <a:gd name="connsiteX8" fmla="*/ 700087 w 1183481"/>
                <a:gd name="connsiteY8" fmla="*/ 292894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3481" h="373856">
                  <a:moveTo>
                    <a:pt x="700087" y="292894"/>
                  </a:moveTo>
                  <a:lnTo>
                    <a:pt x="304800" y="373856"/>
                  </a:lnTo>
                  <a:lnTo>
                    <a:pt x="2381" y="373856"/>
                  </a:lnTo>
                  <a:cubicBezTo>
                    <a:pt x="1587" y="311944"/>
                    <a:pt x="794" y="250031"/>
                    <a:pt x="0" y="188119"/>
                  </a:cubicBezTo>
                  <a:lnTo>
                    <a:pt x="323850" y="192881"/>
                  </a:lnTo>
                  <a:lnTo>
                    <a:pt x="428625" y="169069"/>
                  </a:lnTo>
                  <a:lnTo>
                    <a:pt x="1173956" y="0"/>
                  </a:lnTo>
                  <a:lnTo>
                    <a:pt x="1183481" y="202406"/>
                  </a:lnTo>
                  <a:lnTo>
                    <a:pt x="700087" y="2928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2">
              <a:extLst>
                <a:ext uri="{FF2B5EF4-FFF2-40B4-BE49-F238E27FC236}">
                  <a16:creationId xmlns:a16="http://schemas.microsoft.com/office/drawing/2014/main" id="{458C6D99-A361-4B00-AF5F-8666C7474D3C}"/>
                </a:ext>
              </a:extLst>
            </p:cNvPr>
            <p:cNvSpPr/>
            <p:nvPr/>
          </p:nvSpPr>
          <p:spPr>
            <a:xfrm rot="16200000">
              <a:off x="4125914" y="3560764"/>
              <a:ext cx="3914775" cy="498475"/>
            </a:xfrm>
            <a:custGeom>
              <a:avLst/>
              <a:gdLst>
                <a:gd name="connsiteX0" fmla="*/ 1984375 w 3914775"/>
                <a:gd name="connsiteY0" fmla="*/ 403225 h 498475"/>
                <a:gd name="connsiteX1" fmla="*/ 1016000 w 3914775"/>
                <a:gd name="connsiteY1" fmla="*/ 396875 h 498475"/>
                <a:gd name="connsiteX2" fmla="*/ 501650 w 3914775"/>
                <a:gd name="connsiteY2" fmla="*/ 390525 h 498475"/>
                <a:gd name="connsiteX3" fmla="*/ 174625 w 3914775"/>
                <a:gd name="connsiteY3" fmla="*/ 498475 h 498475"/>
                <a:gd name="connsiteX4" fmla="*/ 79375 w 3914775"/>
                <a:gd name="connsiteY4" fmla="*/ 403225 h 498475"/>
                <a:gd name="connsiteX5" fmla="*/ 25400 w 3914775"/>
                <a:gd name="connsiteY5" fmla="*/ 358775 h 498475"/>
                <a:gd name="connsiteX6" fmla="*/ 6350 w 3914775"/>
                <a:gd name="connsiteY6" fmla="*/ 339725 h 498475"/>
                <a:gd name="connsiteX7" fmla="*/ 0 w 3914775"/>
                <a:gd name="connsiteY7" fmla="*/ 311150 h 498475"/>
                <a:gd name="connsiteX8" fmla="*/ 3175 w 3914775"/>
                <a:gd name="connsiteY8" fmla="*/ 269875 h 498475"/>
                <a:gd name="connsiteX9" fmla="*/ 19050 w 3914775"/>
                <a:gd name="connsiteY9" fmla="*/ 247650 h 498475"/>
                <a:gd name="connsiteX10" fmla="*/ 57150 w 3914775"/>
                <a:gd name="connsiteY10" fmla="*/ 222250 h 498475"/>
                <a:gd name="connsiteX11" fmla="*/ 92075 w 3914775"/>
                <a:gd name="connsiteY11" fmla="*/ 206375 h 498475"/>
                <a:gd name="connsiteX12" fmla="*/ 212725 w 3914775"/>
                <a:gd name="connsiteY12" fmla="*/ 130175 h 498475"/>
                <a:gd name="connsiteX13" fmla="*/ 320675 w 3914775"/>
                <a:gd name="connsiteY13" fmla="*/ 76200 h 498475"/>
                <a:gd name="connsiteX14" fmla="*/ 336550 w 3914775"/>
                <a:gd name="connsiteY14" fmla="*/ 73025 h 498475"/>
                <a:gd name="connsiteX15" fmla="*/ 384175 w 3914775"/>
                <a:gd name="connsiteY15" fmla="*/ 92075 h 498475"/>
                <a:gd name="connsiteX16" fmla="*/ 463550 w 3914775"/>
                <a:gd name="connsiteY16" fmla="*/ 123825 h 498475"/>
                <a:gd name="connsiteX17" fmla="*/ 533400 w 3914775"/>
                <a:gd name="connsiteY17" fmla="*/ 133350 h 498475"/>
                <a:gd name="connsiteX18" fmla="*/ 669925 w 3914775"/>
                <a:gd name="connsiteY18" fmla="*/ 142875 h 498475"/>
                <a:gd name="connsiteX19" fmla="*/ 1400175 w 3914775"/>
                <a:gd name="connsiteY19" fmla="*/ 142875 h 498475"/>
                <a:gd name="connsiteX20" fmla="*/ 2317750 w 3914775"/>
                <a:gd name="connsiteY20" fmla="*/ 142875 h 498475"/>
                <a:gd name="connsiteX21" fmla="*/ 3143250 w 3914775"/>
                <a:gd name="connsiteY21" fmla="*/ 142875 h 498475"/>
                <a:gd name="connsiteX22" fmla="*/ 3584575 w 3914775"/>
                <a:gd name="connsiteY22" fmla="*/ 142875 h 498475"/>
                <a:gd name="connsiteX23" fmla="*/ 3651250 w 3914775"/>
                <a:gd name="connsiteY23" fmla="*/ 139700 h 498475"/>
                <a:gd name="connsiteX24" fmla="*/ 3683000 w 3914775"/>
                <a:gd name="connsiteY24" fmla="*/ 130175 h 498475"/>
                <a:gd name="connsiteX25" fmla="*/ 3749675 w 3914775"/>
                <a:gd name="connsiteY25" fmla="*/ 98425 h 498475"/>
                <a:gd name="connsiteX26" fmla="*/ 3819525 w 3914775"/>
                <a:gd name="connsiteY26" fmla="*/ 47625 h 498475"/>
                <a:gd name="connsiteX27" fmla="*/ 3851275 w 3914775"/>
                <a:gd name="connsiteY27" fmla="*/ 15875 h 498475"/>
                <a:gd name="connsiteX28" fmla="*/ 3876675 w 3914775"/>
                <a:gd name="connsiteY28" fmla="*/ 0 h 498475"/>
                <a:gd name="connsiteX29" fmla="*/ 3895725 w 3914775"/>
                <a:gd name="connsiteY29" fmla="*/ 0 h 498475"/>
                <a:gd name="connsiteX30" fmla="*/ 3911600 w 3914775"/>
                <a:gd name="connsiteY30" fmla="*/ 3175 h 498475"/>
                <a:gd name="connsiteX31" fmla="*/ 3914775 w 3914775"/>
                <a:gd name="connsiteY31" fmla="*/ 15875 h 498475"/>
                <a:gd name="connsiteX32" fmla="*/ 3902075 w 3914775"/>
                <a:gd name="connsiteY32" fmla="*/ 53975 h 498475"/>
                <a:gd name="connsiteX33" fmla="*/ 3848100 w 3914775"/>
                <a:gd name="connsiteY33" fmla="*/ 203200 h 498475"/>
                <a:gd name="connsiteX34" fmla="*/ 3800475 w 3914775"/>
                <a:gd name="connsiteY34" fmla="*/ 339725 h 498475"/>
                <a:gd name="connsiteX35" fmla="*/ 3752850 w 3914775"/>
                <a:gd name="connsiteY35" fmla="*/ 425450 h 498475"/>
                <a:gd name="connsiteX36" fmla="*/ 3619500 w 3914775"/>
                <a:gd name="connsiteY36" fmla="*/ 406400 h 498475"/>
                <a:gd name="connsiteX37" fmla="*/ 3048000 w 3914775"/>
                <a:gd name="connsiteY37" fmla="*/ 409575 h 498475"/>
                <a:gd name="connsiteX38" fmla="*/ 2355850 w 3914775"/>
                <a:gd name="connsiteY38" fmla="*/ 406400 h 498475"/>
                <a:gd name="connsiteX39" fmla="*/ 1984375 w 3914775"/>
                <a:gd name="connsiteY39" fmla="*/ 403225 h 49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914775" h="498475">
                  <a:moveTo>
                    <a:pt x="1984375" y="403225"/>
                  </a:moveTo>
                  <a:lnTo>
                    <a:pt x="1016000" y="396875"/>
                  </a:lnTo>
                  <a:lnTo>
                    <a:pt x="501650" y="390525"/>
                  </a:lnTo>
                  <a:lnTo>
                    <a:pt x="174625" y="498475"/>
                  </a:lnTo>
                  <a:lnTo>
                    <a:pt x="79375" y="403225"/>
                  </a:lnTo>
                  <a:lnTo>
                    <a:pt x="25400" y="358775"/>
                  </a:lnTo>
                  <a:lnTo>
                    <a:pt x="6350" y="339725"/>
                  </a:lnTo>
                  <a:lnTo>
                    <a:pt x="0" y="311150"/>
                  </a:lnTo>
                  <a:lnTo>
                    <a:pt x="3175" y="269875"/>
                  </a:lnTo>
                  <a:lnTo>
                    <a:pt x="19050" y="247650"/>
                  </a:lnTo>
                  <a:lnTo>
                    <a:pt x="57150" y="222250"/>
                  </a:lnTo>
                  <a:lnTo>
                    <a:pt x="92075" y="206375"/>
                  </a:lnTo>
                  <a:lnTo>
                    <a:pt x="212725" y="130175"/>
                  </a:lnTo>
                  <a:lnTo>
                    <a:pt x="320675" y="76200"/>
                  </a:lnTo>
                  <a:lnTo>
                    <a:pt x="336550" y="73025"/>
                  </a:lnTo>
                  <a:lnTo>
                    <a:pt x="384175" y="92075"/>
                  </a:lnTo>
                  <a:lnTo>
                    <a:pt x="463550" y="123825"/>
                  </a:lnTo>
                  <a:lnTo>
                    <a:pt x="533400" y="133350"/>
                  </a:lnTo>
                  <a:lnTo>
                    <a:pt x="669925" y="142875"/>
                  </a:lnTo>
                  <a:lnTo>
                    <a:pt x="1400175" y="142875"/>
                  </a:lnTo>
                  <a:lnTo>
                    <a:pt x="2317750" y="142875"/>
                  </a:lnTo>
                  <a:lnTo>
                    <a:pt x="3143250" y="142875"/>
                  </a:lnTo>
                  <a:lnTo>
                    <a:pt x="3584575" y="142875"/>
                  </a:lnTo>
                  <a:lnTo>
                    <a:pt x="3651250" y="139700"/>
                  </a:lnTo>
                  <a:lnTo>
                    <a:pt x="3683000" y="130175"/>
                  </a:lnTo>
                  <a:lnTo>
                    <a:pt x="3749675" y="98425"/>
                  </a:lnTo>
                  <a:lnTo>
                    <a:pt x="3819525" y="47625"/>
                  </a:lnTo>
                  <a:lnTo>
                    <a:pt x="3851275" y="15875"/>
                  </a:lnTo>
                  <a:lnTo>
                    <a:pt x="3876675" y="0"/>
                  </a:lnTo>
                  <a:lnTo>
                    <a:pt x="3895725" y="0"/>
                  </a:lnTo>
                  <a:lnTo>
                    <a:pt x="3911600" y="3175"/>
                  </a:lnTo>
                  <a:lnTo>
                    <a:pt x="3914775" y="15875"/>
                  </a:lnTo>
                  <a:lnTo>
                    <a:pt x="3902075" y="53975"/>
                  </a:lnTo>
                  <a:lnTo>
                    <a:pt x="3848100" y="203200"/>
                  </a:lnTo>
                  <a:lnTo>
                    <a:pt x="3800475" y="339725"/>
                  </a:lnTo>
                  <a:lnTo>
                    <a:pt x="3752850" y="425450"/>
                  </a:lnTo>
                  <a:lnTo>
                    <a:pt x="3619500" y="406400"/>
                  </a:lnTo>
                  <a:lnTo>
                    <a:pt x="3048000" y="409575"/>
                  </a:lnTo>
                  <a:lnTo>
                    <a:pt x="2355850" y="406400"/>
                  </a:lnTo>
                  <a:lnTo>
                    <a:pt x="1984375" y="4032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4">
              <a:extLst>
                <a:ext uri="{FF2B5EF4-FFF2-40B4-BE49-F238E27FC236}">
                  <a16:creationId xmlns:a16="http://schemas.microsoft.com/office/drawing/2014/main" id="{4AF80136-D715-4E16-8C3D-49F62DD30DDE}"/>
                </a:ext>
              </a:extLst>
            </p:cNvPr>
            <p:cNvSpPr/>
            <p:nvPr/>
          </p:nvSpPr>
          <p:spPr>
            <a:xfrm>
              <a:off x="6115051" y="4760913"/>
              <a:ext cx="1217613" cy="876300"/>
            </a:xfrm>
            <a:custGeom>
              <a:avLst/>
              <a:gdLst>
                <a:gd name="connsiteX0" fmla="*/ 657225 w 1216819"/>
                <a:gd name="connsiteY0" fmla="*/ 464344 h 876300"/>
                <a:gd name="connsiteX1" fmla="*/ 376238 w 1216819"/>
                <a:gd name="connsiteY1" fmla="*/ 688181 h 876300"/>
                <a:gd name="connsiteX2" fmla="*/ 169069 w 1216819"/>
                <a:gd name="connsiteY2" fmla="*/ 876300 h 876300"/>
                <a:gd name="connsiteX3" fmla="*/ 0 w 1216819"/>
                <a:gd name="connsiteY3" fmla="*/ 507206 h 876300"/>
                <a:gd name="connsiteX4" fmla="*/ 190500 w 1216819"/>
                <a:gd name="connsiteY4" fmla="*/ 452437 h 876300"/>
                <a:gd name="connsiteX5" fmla="*/ 552450 w 1216819"/>
                <a:gd name="connsiteY5" fmla="*/ 311944 h 876300"/>
                <a:gd name="connsiteX6" fmla="*/ 921544 w 1216819"/>
                <a:gd name="connsiteY6" fmla="*/ 135731 h 876300"/>
                <a:gd name="connsiteX7" fmla="*/ 1123950 w 1216819"/>
                <a:gd name="connsiteY7" fmla="*/ 28575 h 876300"/>
                <a:gd name="connsiteX8" fmla="*/ 1166813 w 1216819"/>
                <a:gd name="connsiteY8" fmla="*/ 7144 h 876300"/>
                <a:gd name="connsiteX9" fmla="*/ 1193006 w 1216819"/>
                <a:gd name="connsiteY9" fmla="*/ 0 h 876300"/>
                <a:gd name="connsiteX10" fmla="*/ 1214438 w 1216819"/>
                <a:gd name="connsiteY10" fmla="*/ 7144 h 876300"/>
                <a:gd name="connsiteX11" fmla="*/ 1216819 w 1216819"/>
                <a:gd name="connsiteY11" fmla="*/ 16669 h 876300"/>
                <a:gd name="connsiteX12" fmla="*/ 1209675 w 1216819"/>
                <a:gd name="connsiteY12" fmla="*/ 35719 h 876300"/>
                <a:gd name="connsiteX13" fmla="*/ 1190625 w 1216819"/>
                <a:gd name="connsiteY13" fmla="*/ 64294 h 876300"/>
                <a:gd name="connsiteX14" fmla="*/ 1028700 w 1216819"/>
                <a:gd name="connsiteY14" fmla="*/ 178594 h 876300"/>
                <a:gd name="connsiteX15" fmla="*/ 657225 w 1216819"/>
                <a:gd name="connsiteY15" fmla="*/ 464344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6819" h="876300">
                  <a:moveTo>
                    <a:pt x="657225" y="464344"/>
                  </a:moveTo>
                  <a:lnTo>
                    <a:pt x="376238" y="688181"/>
                  </a:lnTo>
                  <a:lnTo>
                    <a:pt x="169069" y="876300"/>
                  </a:lnTo>
                  <a:lnTo>
                    <a:pt x="0" y="507206"/>
                  </a:lnTo>
                  <a:lnTo>
                    <a:pt x="190500" y="452437"/>
                  </a:lnTo>
                  <a:lnTo>
                    <a:pt x="552450" y="311944"/>
                  </a:lnTo>
                  <a:lnTo>
                    <a:pt x="921544" y="135731"/>
                  </a:lnTo>
                  <a:lnTo>
                    <a:pt x="1123950" y="28575"/>
                  </a:lnTo>
                  <a:lnTo>
                    <a:pt x="1166813" y="7144"/>
                  </a:lnTo>
                  <a:lnTo>
                    <a:pt x="1193006" y="0"/>
                  </a:lnTo>
                  <a:lnTo>
                    <a:pt x="1214438" y="7144"/>
                  </a:lnTo>
                  <a:lnTo>
                    <a:pt x="1216819" y="16669"/>
                  </a:lnTo>
                  <a:lnTo>
                    <a:pt x="1209675" y="35719"/>
                  </a:lnTo>
                  <a:lnTo>
                    <a:pt x="1190625" y="64294"/>
                  </a:lnTo>
                  <a:lnTo>
                    <a:pt x="1028700" y="178594"/>
                  </a:lnTo>
                  <a:lnTo>
                    <a:pt x="657225" y="4643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2">
              <a:extLst>
                <a:ext uri="{FF2B5EF4-FFF2-40B4-BE49-F238E27FC236}">
                  <a16:creationId xmlns:a16="http://schemas.microsoft.com/office/drawing/2014/main" id="{9A8BC64A-F430-4828-8FA9-B78639B0C5E2}"/>
                </a:ext>
              </a:extLst>
            </p:cNvPr>
            <p:cNvSpPr/>
            <p:nvPr/>
          </p:nvSpPr>
          <p:spPr>
            <a:xfrm>
              <a:off x="7043738" y="3265488"/>
              <a:ext cx="1090612" cy="977900"/>
            </a:xfrm>
            <a:custGeom>
              <a:avLst/>
              <a:gdLst>
                <a:gd name="connsiteX0" fmla="*/ 607218 w 1090612"/>
                <a:gd name="connsiteY0" fmla="*/ 647700 h 978694"/>
                <a:gd name="connsiteX1" fmla="*/ 328612 w 1090612"/>
                <a:gd name="connsiteY1" fmla="*/ 826294 h 978694"/>
                <a:gd name="connsiteX2" fmla="*/ 57150 w 1090612"/>
                <a:gd name="connsiteY2" fmla="*/ 978694 h 978694"/>
                <a:gd name="connsiteX3" fmla="*/ 0 w 1090612"/>
                <a:gd name="connsiteY3" fmla="*/ 919162 h 978694"/>
                <a:gd name="connsiteX4" fmla="*/ 280987 w 1090612"/>
                <a:gd name="connsiteY4" fmla="*/ 688181 h 978694"/>
                <a:gd name="connsiteX5" fmla="*/ 542925 w 1090612"/>
                <a:gd name="connsiteY5" fmla="*/ 454819 h 978694"/>
                <a:gd name="connsiteX6" fmla="*/ 690562 w 1090612"/>
                <a:gd name="connsiteY6" fmla="*/ 309562 h 978694"/>
                <a:gd name="connsiteX7" fmla="*/ 711993 w 1090612"/>
                <a:gd name="connsiteY7" fmla="*/ 280987 h 978694"/>
                <a:gd name="connsiteX8" fmla="*/ 721518 w 1090612"/>
                <a:gd name="connsiteY8" fmla="*/ 257175 h 978694"/>
                <a:gd name="connsiteX9" fmla="*/ 726281 w 1090612"/>
                <a:gd name="connsiteY9" fmla="*/ 221456 h 978694"/>
                <a:gd name="connsiteX10" fmla="*/ 723900 w 1090612"/>
                <a:gd name="connsiteY10" fmla="*/ 183356 h 978694"/>
                <a:gd name="connsiteX11" fmla="*/ 716756 w 1090612"/>
                <a:gd name="connsiteY11" fmla="*/ 147637 h 978694"/>
                <a:gd name="connsiteX12" fmla="*/ 697706 w 1090612"/>
                <a:gd name="connsiteY12" fmla="*/ 109537 h 978694"/>
                <a:gd name="connsiteX13" fmla="*/ 676275 w 1090612"/>
                <a:gd name="connsiteY13" fmla="*/ 83344 h 978694"/>
                <a:gd name="connsiteX14" fmla="*/ 664368 w 1090612"/>
                <a:gd name="connsiteY14" fmla="*/ 59531 h 978694"/>
                <a:gd name="connsiteX15" fmla="*/ 657225 w 1090612"/>
                <a:gd name="connsiteY15" fmla="*/ 35719 h 978694"/>
                <a:gd name="connsiteX16" fmla="*/ 659606 w 1090612"/>
                <a:gd name="connsiteY16" fmla="*/ 11906 h 978694"/>
                <a:gd name="connsiteX17" fmla="*/ 669131 w 1090612"/>
                <a:gd name="connsiteY17" fmla="*/ 0 h 978694"/>
                <a:gd name="connsiteX18" fmla="*/ 695325 w 1090612"/>
                <a:gd name="connsiteY18" fmla="*/ 2381 h 978694"/>
                <a:gd name="connsiteX19" fmla="*/ 762000 w 1090612"/>
                <a:gd name="connsiteY19" fmla="*/ 38100 h 978694"/>
                <a:gd name="connsiteX20" fmla="*/ 816768 w 1090612"/>
                <a:gd name="connsiteY20" fmla="*/ 66675 h 978694"/>
                <a:gd name="connsiteX21" fmla="*/ 885825 w 1090612"/>
                <a:gd name="connsiteY21" fmla="*/ 111919 h 978694"/>
                <a:gd name="connsiteX22" fmla="*/ 976312 w 1090612"/>
                <a:gd name="connsiteY22" fmla="*/ 178594 h 978694"/>
                <a:gd name="connsiteX23" fmla="*/ 1040606 w 1090612"/>
                <a:gd name="connsiteY23" fmla="*/ 238125 h 978694"/>
                <a:gd name="connsiteX24" fmla="*/ 1076325 w 1090612"/>
                <a:gd name="connsiteY24" fmla="*/ 273844 h 978694"/>
                <a:gd name="connsiteX25" fmla="*/ 1085850 w 1090612"/>
                <a:gd name="connsiteY25" fmla="*/ 290512 h 978694"/>
                <a:gd name="connsiteX26" fmla="*/ 1090612 w 1090612"/>
                <a:gd name="connsiteY26" fmla="*/ 307181 h 978694"/>
                <a:gd name="connsiteX27" fmla="*/ 1088231 w 1090612"/>
                <a:gd name="connsiteY27" fmla="*/ 326231 h 978694"/>
                <a:gd name="connsiteX28" fmla="*/ 1078706 w 1090612"/>
                <a:gd name="connsiteY28" fmla="*/ 342900 h 978694"/>
                <a:gd name="connsiteX29" fmla="*/ 1038225 w 1090612"/>
                <a:gd name="connsiteY29" fmla="*/ 361950 h 978694"/>
                <a:gd name="connsiteX30" fmla="*/ 976312 w 1090612"/>
                <a:gd name="connsiteY30" fmla="*/ 392906 h 978694"/>
                <a:gd name="connsiteX31" fmla="*/ 885825 w 1090612"/>
                <a:gd name="connsiteY31" fmla="*/ 445294 h 978694"/>
                <a:gd name="connsiteX32" fmla="*/ 766762 w 1090612"/>
                <a:gd name="connsiteY32" fmla="*/ 538162 h 978694"/>
                <a:gd name="connsiteX33" fmla="*/ 607218 w 1090612"/>
                <a:gd name="connsiteY33" fmla="*/ 647700 h 978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90612" h="978694">
                  <a:moveTo>
                    <a:pt x="607218" y="647700"/>
                  </a:moveTo>
                  <a:lnTo>
                    <a:pt x="328612" y="826294"/>
                  </a:lnTo>
                  <a:lnTo>
                    <a:pt x="57150" y="978694"/>
                  </a:lnTo>
                  <a:lnTo>
                    <a:pt x="0" y="919162"/>
                  </a:lnTo>
                  <a:lnTo>
                    <a:pt x="280987" y="688181"/>
                  </a:lnTo>
                  <a:lnTo>
                    <a:pt x="542925" y="454819"/>
                  </a:lnTo>
                  <a:lnTo>
                    <a:pt x="690562" y="309562"/>
                  </a:lnTo>
                  <a:lnTo>
                    <a:pt x="711993" y="280987"/>
                  </a:lnTo>
                  <a:lnTo>
                    <a:pt x="721518" y="257175"/>
                  </a:lnTo>
                  <a:lnTo>
                    <a:pt x="726281" y="221456"/>
                  </a:lnTo>
                  <a:lnTo>
                    <a:pt x="723900" y="183356"/>
                  </a:lnTo>
                  <a:lnTo>
                    <a:pt x="716756" y="147637"/>
                  </a:lnTo>
                  <a:lnTo>
                    <a:pt x="697706" y="109537"/>
                  </a:lnTo>
                  <a:lnTo>
                    <a:pt x="676275" y="83344"/>
                  </a:lnTo>
                  <a:lnTo>
                    <a:pt x="664368" y="59531"/>
                  </a:lnTo>
                  <a:lnTo>
                    <a:pt x="657225" y="35719"/>
                  </a:lnTo>
                  <a:lnTo>
                    <a:pt x="659606" y="11906"/>
                  </a:lnTo>
                  <a:lnTo>
                    <a:pt x="669131" y="0"/>
                  </a:lnTo>
                  <a:lnTo>
                    <a:pt x="695325" y="2381"/>
                  </a:lnTo>
                  <a:lnTo>
                    <a:pt x="762000" y="38100"/>
                  </a:lnTo>
                  <a:lnTo>
                    <a:pt x="816768" y="66675"/>
                  </a:lnTo>
                  <a:lnTo>
                    <a:pt x="885825" y="111919"/>
                  </a:lnTo>
                  <a:lnTo>
                    <a:pt x="976312" y="178594"/>
                  </a:lnTo>
                  <a:lnTo>
                    <a:pt x="1040606" y="238125"/>
                  </a:lnTo>
                  <a:lnTo>
                    <a:pt x="1076325" y="273844"/>
                  </a:lnTo>
                  <a:lnTo>
                    <a:pt x="1085850" y="290512"/>
                  </a:lnTo>
                  <a:lnTo>
                    <a:pt x="1090612" y="307181"/>
                  </a:lnTo>
                  <a:lnTo>
                    <a:pt x="1088231" y="326231"/>
                  </a:lnTo>
                  <a:lnTo>
                    <a:pt x="1078706" y="342900"/>
                  </a:lnTo>
                  <a:lnTo>
                    <a:pt x="1038225" y="361950"/>
                  </a:lnTo>
                  <a:lnTo>
                    <a:pt x="976312" y="392906"/>
                  </a:lnTo>
                  <a:lnTo>
                    <a:pt x="885825" y="445294"/>
                  </a:lnTo>
                  <a:lnTo>
                    <a:pt x="766762" y="538162"/>
                  </a:lnTo>
                  <a:lnTo>
                    <a:pt x="607218" y="6477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3">
              <a:extLst>
                <a:ext uri="{FF2B5EF4-FFF2-40B4-BE49-F238E27FC236}">
                  <a16:creationId xmlns:a16="http://schemas.microsoft.com/office/drawing/2014/main" id="{F229BBD6-1917-407D-B2EB-CA495FD564E5}"/>
                </a:ext>
              </a:extLst>
            </p:cNvPr>
            <p:cNvSpPr/>
            <p:nvPr/>
          </p:nvSpPr>
          <p:spPr>
            <a:xfrm>
              <a:off x="6424613" y="3697289"/>
              <a:ext cx="2157412" cy="1855787"/>
            </a:xfrm>
            <a:custGeom>
              <a:avLst/>
              <a:gdLst>
                <a:gd name="connsiteX0" fmla="*/ 1162050 w 2157412"/>
                <a:gd name="connsiteY0" fmla="*/ 1371600 h 1854994"/>
                <a:gd name="connsiteX1" fmla="*/ 819150 w 2157412"/>
                <a:gd name="connsiteY1" fmla="*/ 900113 h 1854994"/>
                <a:gd name="connsiteX2" fmla="*/ 600075 w 2157412"/>
                <a:gd name="connsiteY2" fmla="*/ 597694 h 1854994"/>
                <a:gd name="connsiteX3" fmla="*/ 490537 w 2157412"/>
                <a:gd name="connsiteY3" fmla="*/ 447675 h 1854994"/>
                <a:gd name="connsiteX4" fmla="*/ 445293 w 2157412"/>
                <a:gd name="connsiteY4" fmla="*/ 392907 h 1854994"/>
                <a:gd name="connsiteX5" fmla="*/ 359568 w 2157412"/>
                <a:gd name="connsiteY5" fmla="*/ 311944 h 1854994"/>
                <a:gd name="connsiteX6" fmla="*/ 285750 w 2157412"/>
                <a:gd name="connsiteY6" fmla="*/ 254794 h 1854994"/>
                <a:gd name="connsiteX7" fmla="*/ 214312 w 2157412"/>
                <a:gd name="connsiteY7" fmla="*/ 200025 h 1854994"/>
                <a:gd name="connsiteX8" fmla="*/ 171450 w 2157412"/>
                <a:gd name="connsiteY8" fmla="*/ 176213 h 1854994"/>
                <a:gd name="connsiteX9" fmla="*/ 133350 w 2157412"/>
                <a:gd name="connsiteY9" fmla="*/ 154782 h 1854994"/>
                <a:gd name="connsiteX10" fmla="*/ 88106 w 2157412"/>
                <a:gd name="connsiteY10" fmla="*/ 140494 h 1854994"/>
                <a:gd name="connsiteX11" fmla="*/ 59531 w 2157412"/>
                <a:gd name="connsiteY11" fmla="*/ 130969 h 1854994"/>
                <a:gd name="connsiteX12" fmla="*/ 33337 w 2157412"/>
                <a:gd name="connsiteY12" fmla="*/ 109538 h 1854994"/>
                <a:gd name="connsiteX13" fmla="*/ 14287 w 2157412"/>
                <a:gd name="connsiteY13" fmla="*/ 85725 h 1854994"/>
                <a:gd name="connsiteX14" fmla="*/ 0 w 2157412"/>
                <a:gd name="connsiteY14" fmla="*/ 54769 h 1854994"/>
                <a:gd name="connsiteX15" fmla="*/ 2381 w 2157412"/>
                <a:gd name="connsiteY15" fmla="*/ 35719 h 1854994"/>
                <a:gd name="connsiteX16" fmla="*/ 14287 w 2157412"/>
                <a:gd name="connsiteY16" fmla="*/ 21432 h 1854994"/>
                <a:gd name="connsiteX17" fmla="*/ 52387 w 2157412"/>
                <a:gd name="connsiteY17" fmla="*/ 2382 h 1854994"/>
                <a:gd name="connsiteX18" fmla="*/ 85725 w 2157412"/>
                <a:gd name="connsiteY18" fmla="*/ 0 h 1854994"/>
                <a:gd name="connsiteX19" fmla="*/ 114300 w 2157412"/>
                <a:gd name="connsiteY19" fmla="*/ 2382 h 1854994"/>
                <a:gd name="connsiteX20" fmla="*/ 159543 w 2157412"/>
                <a:gd name="connsiteY20" fmla="*/ 19050 h 1854994"/>
                <a:gd name="connsiteX21" fmla="*/ 250031 w 2157412"/>
                <a:gd name="connsiteY21" fmla="*/ 57150 h 1854994"/>
                <a:gd name="connsiteX22" fmla="*/ 323850 w 2157412"/>
                <a:gd name="connsiteY22" fmla="*/ 104775 h 1854994"/>
                <a:gd name="connsiteX23" fmla="*/ 407193 w 2157412"/>
                <a:gd name="connsiteY23" fmla="*/ 171450 h 1854994"/>
                <a:gd name="connsiteX24" fmla="*/ 492918 w 2157412"/>
                <a:gd name="connsiteY24" fmla="*/ 252413 h 1854994"/>
                <a:gd name="connsiteX25" fmla="*/ 678656 w 2157412"/>
                <a:gd name="connsiteY25" fmla="*/ 450057 h 1854994"/>
                <a:gd name="connsiteX26" fmla="*/ 723900 w 2157412"/>
                <a:gd name="connsiteY26" fmla="*/ 504825 h 1854994"/>
                <a:gd name="connsiteX27" fmla="*/ 995362 w 2157412"/>
                <a:gd name="connsiteY27" fmla="*/ 785813 h 1854994"/>
                <a:gd name="connsiteX28" fmla="*/ 1188243 w 2157412"/>
                <a:gd name="connsiteY28" fmla="*/ 966788 h 1854994"/>
                <a:gd name="connsiteX29" fmla="*/ 1395412 w 2157412"/>
                <a:gd name="connsiteY29" fmla="*/ 1159669 h 1854994"/>
                <a:gd name="connsiteX30" fmla="*/ 1707356 w 2157412"/>
                <a:gd name="connsiteY30" fmla="*/ 1433513 h 1854994"/>
                <a:gd name="connsiteX31" fmla="*/ 1962150 w 2157412"/>
                <a:gd name="connsiteY31" fmla="*/ 1647825 h 1854994"/>
                <a:gd name="connsiteX32" fmla="*/ 2097881 w 2157412"/>
                <a:gd name="connsiteY32" fmla="*/ 1764507 h 1854994"/>
                <a:gd name="connsiteX33" fmla="*/ 2133600 w 2157412"/>
                <a:gd name="connsiteY33" fmla="*/ 1795463 h 1854994"/>
                <a:gd name="connsiteX34" fmla="*/ 2152650 w 2157412"/>
                <a:gd name="connsiteY34" fmla="*/ 1819275 h 1854994"/>
                <a:gd name="connsiteX35" fmla="*/ 2157412 w 2157412"/>
                <a:gd name="connsiteY35" fmla="*/ 1828800 h 1854994"/>
                <a:gd name="connsiteX36" fmla="*/ 2155031 w 2157412"/>
                <a:gd name="connsiteY36" fmla="*/ 1838325 h 1854994"/>
                <a:gd name="connsiteX37" fmla="*/ 2147887 w 2157412"/>
                <a:gd name="connsiteY37" fmla="*/ 1852613 h 1854994"/>
                <a:gd name="connsiteX38" fmla="*/ 2100262 w 2157412"/>
                <a:gd name="connsiteY38" fmla="*/ 1854994 h 1854994"/>
                <a:gd name="connsiteX39" fmla="*/ 1883568 w 2157412"/>
                <a:gd name="connsiteY39" fmla="*/ 1843088 h 1854994"/>
                <a:gd name="connsiteX40" fmla="*/ 1716881 w 2157412"/>
                <a:gd name="connsiteY40" fmla="*/ 1828800 h 1854994"/>
                <a:gd name="connsiteX41" fmla="*/ 1659731 w 2157412"/>
                <a:gd name="connsiteY41" fmla="*/ 1833563 h 1854994"/>
                <a:gd name="connsiteX42" fmla="*/ 1607343 w 2157412"/>
                <a:gd name="connsiteY42" fmla="*/ 1833563 h 1854994"/>
                <a:gd name="connsiteX43" fmla="*/ 1547812 w 2157412"/>
                <a:gd name="connsiteY43" fmla="*/ 1826419 h 1854994"/>
                <a:gd name="connsiteX44" fmla="*/ 1504950 w 2157412"/>
                <a:gd name="connsiteY44" fmla="*/ 1814513 h 1854994"/>
                <a:gd name="connsiteX45" fmla="*/ 1454943 w 2157412"/>
                <a:gd name="connsiteY45" fmla="*/ 1788319 h 1854994"/>
                <a:gd name="connsiteX46" fmla="*/ 1416843 w 2157412"/>
                <a:gd name="connsiteY46" fmla="*/ 1757363 h 1854994"/>
                <a:gd name="connsiteX47" fmla="*/ 1373981 w 2157412"/>
                <a:gd name="connsiteY47" fmla="*/ 1700213 h 1854994"/>
                <a:gd name="connsiteX48" fmla="*/ 1162050 w 2157412"/>
                <a:gd name="connsiteY48" fmla="*/ 1371600 h 1854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157412" h="1854994">
                  <a:moveTo>
                    <a:pt x="1162050" y="1371600"/>
                  </a:moveTo>
                  <a:lnTo>
                    <a:pt x="819150" y="900113"/>
                  </a:lnTo>
                  <a:lnTo>
                    <a:pt x="600075" y="597694"/>
                  </a:lnTo>
                  <a:lnTo>
                    <a:pt x="490537" y="447675"/>
                  </a:lnTo>
                  <a:lnTo>
                    <a:pt x="445293" y="392907"/>
                  </a:lnTo>
                  <a:lnTo>
                    <a:pt x="359568" y="311944"/>
                  </a:lnTo>
                  <a:lnTo>
                    <a:pt x="285750" y="254794"/>
                  </a:lnTo>
                  <a:lnTo>
                    <a:pt x="214312" y="200025"/>
                  </a:lnTo>
                  <a:lnTo>
                    <a:pt x="171450" y="176213"/>
                  </a:lnTo>
                  <a:lnTo>
                    <a:pt x="133350" y="154782"/>
                  </a:lnTo>
                  <a:lnTo>
                    <a:pt x="88106" y="140494"/>
                  </a:lnTo>
                  <a:lnTo>
                    <a:pt x="59531" y="130969"/>
                  </a:lnTo>
                  <a:lnTo>
                    <a:pt x="33337" y="109538"/>
                  </a:lnTo>
                  <a:lnTo>
                    <a:pt x="14287" y="85725"/>
                  </a:lnTo>
                  <a:lnTo>
                    <a:pt x="0" y="54769"/>
                  </a:lnTo>
                  <a:lnTo>
                    <a:pt x="2381" y="35719"/>
                  </a:lnTo>
                  <a:lnTo>
                    <a:pt x="14287" y="21432"/>
                  </a:lnTo>
                  <a:lnTo>
                    <a:pt x="52387" y="2382"/>
                  </a:lnTo>
                  <a:lnTo>
                    <a:pt x="85725" y="0"/>
                  </a:lnTo>
                  <a:lnTo>
                    <a:pt x="114300" y="2382"/>
                  </a:lnTo>
                  <a:lnTo>
                    <a:pt x="159543" y="19050"/>
                  </a:lnTo>
                  <a:lnTo>
                    <a:pt x="250031" y="57150"/>
                  </a:lnTo>
                  <a:lnTo>
                    <a:pt x="323850" y="104775"/>
                  </a:lnTo>
                  <a:lnTo>
                    <a:pt x="407193" y="171450"/>
                  </a:lnTo>
                  <a:lnTo>
                    <a:pt x="492918" y="252413"/>
                  </a:lnTo>
                  <a:lnTo>
                    <a:pt x="678656" y="450057"/>
                  </a:lnTo>
                  <a:lnTo>
                    <a:pt x="723900" y="504825"/>
                  </a:lnTo>
                  <a:lnTo>
                    <a:pt x="995362" y="785813"/>
                  </a:lnTo>
                  <a:lnTo>
                    <a:pt x="1188243" y="966788"/>
                  </a:lnTo>
                  <a:lnTo>
                    <a:pt x="1395412" y="1159669"/>
                  </a:lnTo>
                  <a:lnTo>
                    <a:pt x="1707356" y="1433513"/>
                  </a:lnTo>
                  <a:lnTo>
                    <a:pt x="1962150" y="1647825"/>
                  </a:lnTo>
                  <a:lnTo>
                    <a:pt x="2097881" y="1764507"/>
                  </a:lnTo>
                  <a:lnTo>
                    <a:pt x="2133600" y="1795463"/>
                  </a:lnTo>
                  <a:lnTo>
                    <a:pt x="2152650" y="1819275"/>
                  </a:lnTo>
                  <a:lnTo>
                    <a:pt x="2157412" y="1828800"/>
                  </a:lnTo>
                  <a:lnTo>
                    <a:pt x="2155031" y="1838325"/>
                  </a:lnTo>
                  <a:lnTo>
                    <a:pt x="2147887" y="1852613"/>
                  </a:lnTo>
                  <a:lnTo>
                    <a:pt x="2100262" y="1854994"/>
                  </a:lnTo>
                  <a:lnTo>
                    <a:pt x="1883568" y="1843088"/>
                  </a:lnTo>
                  <a:lnTo>
                    <a:pt x="1716881" y="1828800"/>
                  </a:lnTo>
                  <a:lnTo>
                    <a:pt x="1659731" y="1833563"/>
                  </a:lnTo>
                  <a:lnTo>
                    <a:pt x="1607343" y="1833563"/>
                  </a:lnTo>
                  <a:lnTo>
                    <a:pt x="1547812" y="1826419"/>
                  </a:lnTo>
                  <a:lnTo>
                    <a:pt x="1504950" y="1814513"/>
                  </a:lnTo>
                  <a:lnTo>
                    <a:pt x="1454943" y="1788319"/>
                  </a:lnTo>
                  <a:lnTo>
                    <a:pt x="1416843" y="1757363"/>
                  </a:lnTo>
                  <a:lnTo>
                    <a:pt x="1373981" y="1700213"/>
                  </a:lnTo>
                  <a:lnTo>
                    <a:pt x="1162050" y="13716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2" name="グループ化 31">
            <a:extLst>
              <a:ext uri="{FF2B5EF4-FFF2-40B4-BE49-F238E27FC236}">
                <a16:creationId xmlns:a16="http://schemas.microsoft.com/office/drawing/2014/main" id="{F4380A5A-E084-4574-897A-43DF55BC0CC9}"/>
              </a:ext>
            </a:extLst>
          </p:cNvPr>
          <p:cNvGrpSpPr/>
          <p:nvPr/>
        </p:nvGrpSpPr>
        <p:grpSpPr>
          <a:xfrm>
            <a:off x="3890964" y="1747838"/>
            <a:ext cx="4691061" cy="4019551"/>
            <a:chOff x="3890964" y="1747838"/>
            <a:chExt cx="4691061" cy="4019551"/>
          </a:xfrm>
          <a:solidFill>
            <a:schemeClr val="tx1"/>
          </a:solidFill>
        </p:grpSpPr>
        <p:sp>
          <p:nvSpPr>
            <p:cNvPr id="33" name="フリーフォーム 19">
              <a:extLst>
                <a:ext uri="{FF2B5EF4-FFF2-40B4-BE49-F238E27FC236}">
                  <a16:creationId xmlns:a16="http://schemas.microsoft.com/office/drawing/2014/main" id="{E6D884AB-524B-4B5A-9FAE-40EBADFD8AD2}"/>
                </a:ext>
              </a:extLst>
            </p:cNvPr>
            <p:cNvSpPr/>
            <p:nvPr/>
          </p:nvSpPr>
          <p:spPr>
            <a:xfrm rot="16200000">
              <a:off x="2449514" y="3659189"/>
              <a:ext cx="3228975" cy="346075"/>
            </a:xfrm>
            <a:custGeom>
              <a:avLst/>
              <a:gdLst>
                <a:gd name="connsiteX0" fmla="*/ 1781230 w 3229471"/>
                <a:gd name="connsiteY0" fmla="*/ 346203 h 346203"/>
                <a:gd name="connsiteX1" fmla="*/ 1400671 w 3229471"/>
                <a:gd name="connsiteY1" fmla="*/ 343561 h 346203"/>
                <a:gd name="connsiteX2" fmla="*/ 1234176 w 3229471"/>
                <a:gd name="connsiteY2" fmla="*/ 343561 h 346203"/>
                <a:gd name="connsiteX3" fmla="*/ 483628 w 3229471"/>
                <a:gd name="connsiteY3" fmla="*/ 343561 h 346203"/>
                <a:gd name="connsiteX4" fmla="*/ 319776 w 3229471"/>
                <a:gd name="connsiteY4" fmla="*/ 346203 h 346203"/>
                <a:gd name="connsiteX5" fmla="*/ 221993 w 3229471"/>
                <a:gd name="connsiteY5" fmla="*/ 322418 h 346203"/>
                <a:gd name="connsiteX6" fmla="*/ 150638 w 3229471"/>
                <a:gd name="connsiteY6" fmla="*/ 298633 h 346203"/>
                <a:gd name="connsiteX7" fmla="*/ 81926 w 3229471"/>
                <a:gd name="connsiteY7" fmla="*/ 269563 h 346203"/>
                <a:gd name="connsiteX8" fmla="*/ 47570 w 3229471"/>
                <a:gd name="connsiteY8" fmla="*/ 251064 h 346203"/>
                <a:gd name="connsiteX9" fmla="*/ 26428 w 3229471"/>
                <a:gd name="connsiteY9" fmla="*/ 229921 h 346203"/>
                <a:gd name="connsiteX10" fmla="*/ 7928 w 3229471"/>
                <a:gd name="connsiteY10" fmla="*/ 203494 h 346203"/>
                <a:gd name="connsiteX11" fmla="*/ 0 w 3229471"/>
                <a:gd name="connsiteY11" fmla="*/ 171780 h 346203"/>
                <a:gd name="connsiteX12" fmla="*/ 7928 w 3229471"/>
                <a:gd name="connsiteY12" fmla="*/ 137424 h 346203"/>
                <a:gd name="connsiteX13" fmla="*/ 31713 w 3229471"/>
                <a:gd name="connsiteY13" fmla="*/ 108354 h 346203"/>
                <a:gd name="connsiteX14" fmla="*/ 73998 w 3229471"/>
                <a:gd name="connsiteY14" fmla="*/ 81926 h 346203"/>
                <a:gd name="connsiteX15" fmla="*/ 113639 w 3229471"/>
                <a:gd name="connsiteY15" fmla="*/ 66069 h 346203"/>
                <a:gd name="connsiteX16" fmla="*/ 200851 w 3229471"/>
                <a:gd name="connsiteY16" fmla="*/ 50213 h 346203"/>
                <a:gd name="connsiteX17" fmla="*/ 441343 w 3229471"/>
                <a:gd name="connsiteY17" fmla="*/ 52855 h 346203"/>
                <a:gd name="connsiteX18" fmla="*/ 721478 w 3229471"/>
                <a:gd name="connsiteY18" fmla="*/ 68712 h 346203"/>
                <a:gd name="connsiteX19" fmla="*/ 1445598 w 3229471"/>
                <a:gd name="connsiteY19" fmla="*/ 100425 h 346203"/>
                <a:gd name="connsiteX20" fmla="*/ 2101006 w 3229471"/>
                <a:gd name="connsiteY20" fmla="*/ 113639 h 346203"/>
                <a:gd name="connsiteX21" fmla="*/ 2637489 w 3229471"/>
                <a:gd name="connsiteY21" fmla="*/ 121568 h 346203"/>
                <a:gd name="connsiteX22" fmla="*/ 2973121 w 3229471"/>
                <a:gd name="connsiteY22" fmla="*/ 121568 h 346203"/>
                <a:gd name="connsiteX23" fmla="*/ 3020691 w 3229471"/>
                <a:gd name="connsiteY23" fmla="*/ 113639 h 346203"/>
                <a:gd name="connsiteX24" fmla="*/ 3068261 w 3229471"/>
                <a:gd name="connsiteY24" fmla="*/ 97783 h 346203"/>
                <a:gd name="connsiteX25" fmla="*/ 3118474 w 3229471"/>
                <a:gd name="connsiteY25" fmla="*/ 68712 h 346203"/>
                <a:gd name="connsiteX26" fmla="*/ 3163401 w 3229471"/>
                <a:gd name="connsiteY26" fmla="*/ 31713 h 346203"/>
                <a:gd name="connsiteX27" fmla="*/ 3184543 w 3229471"/>
                <a:gd name="connsiteY27" fmla="*/ 10571 h 346203"/>
                <a:gd name="connsiteX28" fmla="*/ 3203043 w 3229471"/>
                <a:gd name="connsiteY28" fmla="*/ 0 h 346203"/>
                <a:gd name="connsiteX29" fmla="*/ 3218899 w 3229471"/>
                <a:gd name="connsiteY29" fmla="*/ 0 h 346203"/>
                <a:gd name="connsiteX30" fmla="*/ 3224185 w 3229471"/>
                <a:gd name="connsiteY30" fmla="*/ 5285 h 346203"/>
                <a:gd name="connsiteX31" fmla="*/ 3229471 w 3229471"/>
                <a:gd name="connsiteY31" fmla="*/ 18499 h 346203"/>
                <a:gd name="connsiteX32" fmla="*/ 3224185 w 3229471"/>
                <a:gd name="connsiteY32" fmla="*/ 44927 h 346203"/>
                <a:gd name="connsiteX33" fmla="*/ 3205686 w 3229471"/>
                <a:gd name="connsiteY33" fmla="*/ 126853 h 346203"/>
                <a:gd name="connsiteX34" fmla="*/ 3163401 w 3229471"/>
                <a:gd name="connsiteY34" fmla="*/ 251064 h 346203"/>
                <a:gd name="connsiteX35" fmla="*/ 3129045 w 3229471"/>
                <a:gd name="connsiteY35" fmla="*/ 330347 h 346203"/>
                <a:gd name="connsiteX36" fmla="*/ 2967836 w 3229471"/>
                <a:gd name="connsiteY36" fmla="*/ 340918 h 346203"/>
                <a:gd name="connsiteX37" fmla="*/ 2219931 w 3229471"/>
                <a:gd name="connsiteY37" fmla="*/ 346203 h 346203"/>
                <a:gd name="connsiteX38" fmla="*/ 2040222 w 3229471"/>
                <a:gd name="connsiteY38" fmla="*/ 346203 h 346203"/>
                <a:gd name="connsiteX39" fmla="*/ 1781230 w 3229471"/>
                <a:gd name="connsiteY39" fmla="*/ 346203 h 34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229471" h="346203">
                  <a:moveTo>
                    <a:pt x="1781230" y="346203"/>
                  </a:moveTo>
                  <a:lnTo>
                    <a:pt x="1400671" y="343561"/>
                  </a:lnTo>
                  <a:lnTo>
                    <a:pt x="1234176" y="343561"/>
                  </a:lnTo>
                  <a:lnTo>
                    <a:pt x="483628" y="343561"/>
                  </a:lnTo>
                  <a:lnTo>
                    <a:pt x="319776" y="346203"/>
                  </a:lnTo>
                  <a:lnTo>
                    <a:pt x="221993" y="322418"/>
                  </a:lnTo>
                  <a:lnTo>
                    <a:pt x="150638" y="298633"/>
                  </a:lnTo>
                  <a:lnTo>
                    <a:pt x="81926" y="269563"/>
                  </a:lnTo>
                  <a:lnTo>
                    <a:pt x="47570" y="251064"/>
                  </a:lnTo>
                  <a:lnTo>
                    <a:pt x="26428" y="229921"/>
                  </a:lnTo>
                  <a:lnTo>
                    <a:pt x="7928" y="203494"/>
                  </a:lnTo>
                  <a:lnTo>
                    <a:pt x="0" y="171780"/>
                  </a:lnTo>
                  <a:lnTo>
                    <a:pt x="7928" y="137424"/>
                  </a:lnTo>
                  <a:lnTo>
                    <a:pt x="31713" y="108354"/>
                  </a:lnTo>
                  <a:lnTo>
                    <a:pt x="73998" y="81926"/>
                  </a:lnTo>
                  <a:lnTo>
                    <a:pt x="113639" y="66069"/>
                  </a:lnTo>
                  <a:lnTo>
                    <a:pt x="200851" y="50213"/>
                  </a:lnTo>
                  <a:lnTo>
                    <a:pt x="441343" y="52855"/>
                  </a:lnTo>
                  <a:lnTo>
                    <a:pt x="721478" y="68712"/>
                  </a:lnTo>
                  <a:lnTo>
                    <a:pt x="1445598" y="100425"/>
                  </a:lnTo>
                  <a:lnTo>
                    <a:pt x="2101006" y="113639"/>
                  </a:lnTo>
                  <a:lnTo>
                    <a:pt x="2637489" y="121568"/>
                  </a:lnTo>
                  <a:lnTo>
                    <a:pt x="2973121" y="121568"/>
                  </a:lnTo>
                  <a:lnTo>
                    <a:pt x="3020691" y="113639"/>
                  </a:lnTo>
                  <a:lnTo>
                    <a:pt x="3068261" y="97783"/>
                  </a:lnTo>
                  <a:lnTo>
                    <a:pt x="3118474" y="68712"/>
                  </a:lnTo>
                  <a:lnTo>
                    <a:pt x="3163401" y="31713"/>
                  </a:lnTo>
                  <a:lnTo>
                    <a:pt x="3184543" y="10571"/>
                  </a:lnTo>
                  <a:lnTo>
                    <a:pt x="3203043" y="0"/>
                  </a:lnTo>
                  <a:lnTo>
                    <a:pt x="3218899" y="0"/>
                  </a:lnTo>
                  <a:lnTo>
                    <a:pt x="3224185" y="5285"/>
                  </a:lnTo>
                  <a:lnTo>
                    <a:pt x="3229471" y="18499"/>
                  </a:lnTo>
                  <a:lnTo>
                    <a:pt x="3224185" y="44927"/>
                  </a:lnTo>
                  <a:lnTo>
                    <a:pt x="3205686" y="126853"/>
                  </a:lnTo>
                  <a:lnTo>
                    <a:pt x="3163401" y="251064"/>
                  </a:lnTo>
                  <a:lnTo>
                    <a:pt x="3129045" y="330347"/>
                  </a:lnTo>
                  <a:lnTo>
                    <a:pt x="2967836" y="340918"/>
                  </a:lnTo>
                  <a:lnTo>
                    <a:pt x="2219931" y="346203"/>
                  </a:lnTo>
                  <a:lnTo>
                    <a:pt x="2040222" y="346203"/>
                  </a:lnTo>
                  <a:lnTo>
                    <a:pt x="1781230" y="34620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1">
              <a:extLst>
                <a:ext uri="{FF2B5EF4-FFF2-40B4-BE49-F238E27FC236}">
                  <a16:creationId xmlns:a16="http://schemas.microsoft.com/office/drawing/2014/main" id="{F78AAEC7-5163-4B49-9C34-7069DA05D2A9}"/>
                </a:ext>
              </a:extLst>
            </p:cNvPr>
            <p:cNvSpPr/>
            <p:nvPr/>
          </p:nvSpPr>
          <p:spPr>
            <a:xfrm rot="16200000">
              <a:off x="3184526" y="2979738"/>
              <a:ext cx="3195637" cy="1379538"/>
            </a:xfrm>
            <a:custGeom>
              <a:avLst/>
              <a:gdLst>
                <a:gd name="connsiteX0" fmla="*/ 1427098 w 3195114"/>
                <a:gd name="connsiteY0" fmla="*/ 1305530 h 1379528"/>
                <a:gd name="connsiteX1" fmla="*/ 676550 w 3195114"/>
                <a:gd name="connsiteY1" fmla="*/ 1308173 h 1379528"/>
                <a:gd name="connsiteX2" fmla="*/ 253706 w 3195114"/>
                <a:gd name="connsiteY2" fmla="*/ 1305530 h 1379528"/>
                <a:gd name="connsiteX3" fmla="*/ 161209 w 3195114"/>
                <a:gd name="connsiteY3" fmla="*/ 1294959 h 1379528"/>
                <a:gd name="connsiteX4" fmla="*/ 110996 w 3195114"/>
                <a:gd name="connsiteY4" fmla="*/ 1287031 h 1379528"/>
                <a:gd name="connsiteX5" fmla="*/ 63426 w 3195114"/>
                <a:gd name="connsiteY5" fmla="*/ 1271174 h 1379528"/>
                <a:gd name="connsiteX6" fmla="*/ 36999 w 3195114"/>
                <a:gd name="connsiteY6" fmla="*/ 1255318 h 1379528"/>
                <a:gd name="connsiteX7" fmla="*/ 13214 w 3195114"/>
                <a:gd name="connsiteY7" fmla="*/ 1228890 h 1379528"/>
                <a:gd name="connsiteX8" fmla="*/ 0 w 3195114"/>
                <a:gd name="connsiteY8" fmla="*/ 1194534 h 1379528"/>
                <a:gd name="connsiteX9" fmla="*/ 0 w 3195114"/>
                <a:gd name="connsiteY9" fmla="*/ 1157535 h 1379528"/>
                <a:gd name="connsiteX10" fmla="*/ 7928 w 3195114"/>
                <a:gd name="connsiteY10" fmla="*/ 1123179 h 1379528"/>
                <a:gd name="connsiteX11" fmla="*/ 34356 w 3195114"/>
                <a:gd name="connsiteY11" fmla="*/ 1088823 h 1379528"/>
                <a:gd name="connsiteX12" fmla="*/ 63426 w 3195114"/>
                <a:gd name="connsiteY12" fmla="*/ 1075609 h 1379528"/>
                <a:gd name="connsiteX13" fmla="*/ 309204 w 3195114"/>
                <a:gd name="connsiteY13" fmla="*/ 1030682 h 1379528"/>
                <a:gd name="connsiteX14" fmla="*/ 459842 w 3195114"/>
                <a:gd name="connsiteY14" fmla="*/ 1043896 h 1379528"/>
                <a:gd name="connsiteX15" fmla="*/ 1223604 w 3195114"/>
                <a:gd name="connsiteY15" fmla="*/ 1038610 h 1379528"/>
                <a:gd name="connsiteX16" fmla="*/ 1384814 w 3195114"/>
                <a:gd name="connsiteY16" fmla="*/ 1043896 h 1379528"/>
                <a:gd name="connsiteX17" fmla="*/ 2079863 w 3195114"/>
                <a:gd name="connsiteY17" fmla="*/ 1035967 h 1379528"/>
                <a:gd name="connsiteX18" fmla="*/ 2708844 w 3195114"/>
                <a:gd name="connsiteY18" fmla="*/ 1038610 h 1379528"/>
                <a:gd name="connsiteX19" fmla="*/ 2856839 w 3195114"/>
                <a:gd name="connsiteY19" fmla="*/ 1038610 h 1379528"/>
                <a:gd name="connsiteX20" fmla="*/ 2896481 w 3195114"/>
                <a:gd name="connsiteY20" fmla="*/ 1033325 h 1379528"/>
                <a:gd name="connsiteX21" fmla="*/ 2925551 w 3195114"/>
                <a:gd name="connsiteY21" fmla="*/ 1017468 h 1379528"/>
                <a:gd name="connsiteX22" fmla="*/ 2933479 w 3195114"/>
                <a:gd name="connsiteY22" fmla="*/ 993683 h 1379528"/>
                <a:gd name="connsiteX23" fmla="*/ 2933479 w 3195114"/>
                <a:gd name="connsiteY23" fmla="*/ 951399 h 1379528"/>
                <a:gd name="connsiteX24" fmla="*/ 2867410 w 3195114"/>
                <a:gd name="connsiteY24" fmla="*/ 673907 h 1379528"/>
                <a:gd name="connsiteX25" fmla="*/ 2790770 w 3195114"/>
                <a:gd name="connsiteY25" fmla="*/ 322418 h 1379528"/>
                <a:gd name="connsiteX26" fmla="*/ 2740557 w 3195114"/>
                <a:gd name="connsiteY26" fmla="*/ 95140 h 1379528"/>
                <a:gd name="connsiteX27" fmla="*/ 2946693 w 3195114"/>
                <a:gd name="connsiteY27" fmla="*/ 0 h 1379528"/>
                <a:gd name="connsiteX28" fmla="*/ 2954622 w 3195114"/>
                <a:gd name="connsiteY28" fmla="*/ 216707 h 1379528"/>
                <a:gd name="connsiteX29" fmla="*/ 2973121 w 3195114"/>
                <a:gd name="connsiteY29" fmla="*/ 322418 h 1379528"/>
                <a:gd name="connsiteX30" fmla="*/ 3036548 w 3195114"/>
                <a:gd name="connsiteY30" fmla="*/ 594624 h 1379528"/>
                <a:gd name="connsiteX31" fmla="*/ 3092046 w 3195114"/>
                <a:gd name="connsiteY31" fmla="*/ 821903 h 1379528"/>
                <a:gd name="connsiteX32" fmla="*/ 3110545 w 3195114"/>
                <a:gd name="connsiteY32" fmla="*/ 866830 h 1379528"/>
                <a:gd name="connsiteX33" fmla="*/ 3144901 w 3195114"/>
                <a:gd name="connsiteY33" fmla="*/ 924971 h 1379528"/>
                <a:gd name="connsiteX34" fmla="*/ 3192471 w 3195114"/>
                <a:gd name="connsiteY34" fmla="*/ 988397 h 1379528"/>
                <a:gd name="connsiteX35" fmla="*/ 3195114 w 3195114"/>
                <a:gd name="connsiteY35" fmla="*/ 996326 h 1379528"/>
                <a:gd name="connsiteX36" fmla="*/ 3134330 w 3195114"/>
                <a:gd name="connsiteY36" fmla="*/ 1123179 h 1379528"/>
                <a:gd name="connsiteX37" fmla="*/ 3020691 w 3195114"/>
                <a:gd name="connsiteY37" fmla="*/ 1324030 h 1379528"/>
                <a:gd name="connsiteX38" fmla="*/ 2994263 w 3195114"/>
                <a:gd name="connsiteY38" fmla="*/ 1363671 h 1379528"/>
                <a:gd name="connsiteX39" fmla="*/ 2970478 w 3195114"/>
                <a:gd name="connsiteY39" fmla="*/ 1379528 h 1379528"/>
                <a:gd name="connsiteX40" fmla="*/ 2949336 w 3195114"/>
                <a:gd name="connsiteY40" fmla="*/ 1379528 h 1379528"/>
                <a:gd name="connsiteX41" fmla="*/ 2917623 w 3195114"/>
                <a:gd name="connsiteY41" fmla="*/ 1376885 h 1379528"/>
                <a:gd name="connsiteX42" fmla="*/ 2883267 w 3195114"/>
                <a:gd name="connsiteY42" fmla="*/ 1358386 h 1379528"/>
                <a:gd name="connsiteX43" fmla="*/ 2846268 w 3195114"/>
                <a:gd name="connsiteY43" fmla="*/ 1331958 h 1379528"/>
                <a:gd name="connsiteX44" fmla="*/ 2806626 w 3195114"/>
                <a:gd name="connsiteY44" fmla="*/ 1321387 h 1379528"/>
                <a:gd name="connsiteX45" fmla="*/ 2753771 w 3195114"/>
                <a:gd name="connsiteY45" fmla="*/ 1310816 h 1379528"/>
                <a:gd name="connsiteX46" fmla="*/ 2671845 w 3195114"/>
                <a:gd name="connsiteY46" fmla="*/ 1302888 h 1379528"/>
                <a:gd name="connsiteX47" fmla="*/ 2249001 w 3195114"/>
                <a:gd name="connsiteY47" fmla="*/ 1305530 h 1379528"/>
                <a:gd name="connsiteX48" fmla="*/ 1427098 w 3195114"/>
                <a:gd name="connsiteY48" fmla="*/ 1305530 h 13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195114" h="1379528">
                  <a:moveTo>
                    <a:pt x="1427098" y="1305530"/>
                  </a:moveTo>
                  <a:lnTo>
                    <a:pt x="676550" y="1308173"/>
                  </a:lnTo>
                  <a:lnTo>
                    <a:pt x="253706" y="1305530"/>
                  </a:lnTo>
                  <a:lnTo>
                    <a:pt x="161209" y="1294959"/>
                  </a:lnTo>
                  <a:lnTo>
                    <a:pt x="110996" y="1287031"/>
                  </a:lnTo>
                  <a:lnTo>
                    <a:pt x="63426" y="1271174"/>
                  </a:lnTo>
                  <a:lnTo>
                    <a:pt x="36999" y="1255318"/>
                  </a:lnTo>
                  <a:lnTo>
                    <a:pt x="13214" y="1228890"/>
                  </a:lnTo>
                  <a:lnTo>
                    <a:pt x="0" y="1194534"/>
                  </a:lnTo>
                  <a:lnTo>
                    <a:pt x="0" y="1157535"/>
                  </a:lnTo>
                  <a:lnTo>
                    <a:pt x="7928" y="1123179"/>
                  </a:lnTo>
                  <a:lnTo>
                    <a:pt x="34356" y="1088823"/>
                  </a:lnTo>
                  <a:lnTo>
                    <a:pt x="63426" y="1075609"/>
                  </a:lnTo>
                  <a:lnTo>
                    <a:pt x="309204" y="1030682"/>
                  </a:lnTo>
                  <a:lnTo>
                    <a:pt x="459842" y="1043896"/>
                  </a:lnTo>
                  <a:lnTo>
                    <a:pt x="1223604" y="1038610"/>
                  </a:lnTo>
                  <a:lnTo>
                    <a:pt x="1384814" y="1043896"/>
                  </a:lnTo>
                  <a:lnTo>
                    <a:pt x="2079863" y="1035967"/>
                  </a:lnTo>
                  <a:lnTo>
                    <a:pt x="2708844" y="1038610"/>
                  </a:lnTo>
                  <a:lnTo>
                    <a:pt x="2856839" y="1038610"/>
                  </a:lnTo>
                  <a:lnTo>
                    <a:pt x="2896481" y="1033325"/>
                  </a:lnTo>
                  <a:lnTo>
                    <a:pt x="2925551" y="1017468"/>
                  </a:lnTo>
                  <a:lnTo>
                    <a:pt x="2933479" y="993683"/>
                  </a:lnTo>
                  <a:lnTo>
                    <a:pt x="2933479" y="951399"/>
                  </a:lnTo>
                  <a:lnTo>
                    <a:pt x="2867410" y="673907"/>
                  </a:lnTo>
                  <a:lnTo>
                    <a:pt x="2790770" y="322418"/>
                  </a:lnTo>
                  <a:lnTo>
                    <a:pt x="2740557" y="95140"/>
                  </a:lnTo>
                  <a:lnTo>
                    <a:pt x="2946693" y="0"/>
                  </a:lnTo>
                  <a:lnTo>
                    <a:pt x="2954622" y="216707"/>
                  </a:lnTo>
                  <a:lnTo>
                    <a:pt x="2973121" y="322418"/>
                  </a:lnTo>
                  <a:lnTo>
                    <a:pt x="3036548" y="594624"/>
                  </a:lnTo>
                  <a:lnTo>
                    <a:pt x="3092046" y="821903"/>
                  </a:lnTo>
                  <a:lnTo>
                    <a:pt x="3110545" y="866830"/>
                  </a:lnTo>
                  <a:lnTo>
                    <a:pt x="3144901" y="924971"/>
                  </a:lnTo>
                  <a:lnTo>
                    <a:pt x="3192471" y="988397"/>
                  </a:lnTo>
                  <a:lnTo>
                    <a:pt x="3195114" y="996326"/>
                  </a:lnTo>
                  <a:lnTo>
                    <a:pt x="3134330" y="1123179"/>
                  </a:lnTo>
                  <a:lnTo>
                    <a:pt x="3020691" y="1324030"/>
                  </a:lnTo>
                  <a:lnTo>
                    <a:pt x="2994263" y="1363671"/>
                  </a:lnTo>
                  <a:lnTo>
                    <a:pt x="2970478" y="1379528"/>
                  </a:lnTo>
                  <a:lnTo>
                    <a:pt x="2949336" y="1379528"/>
                  </a:lnTo>
                  <a:lnTo>
                    <a:pt x="2917623" y="1376885"/>
                  </a:lnTo>
                  <a:lnTo>
                    <a:pt x="2883267" y="1358386"/>
                  </a:lnTo>
                  <a:lnTo>
                    <a:pt x="2846268" y="1331958"/>
                  </a:lnTo>
                  <a:lnTo>
                    <a:pt x="2806626" y="1321387"/>
                  </a:lnTo>
                  <a:lnTo>
                    <a:pt x="2753771" y="1310816"/>
                  </a:lnTo>
                  <a:lnTo>
                    <a:pt x="2671845" y="1302888"/>
                  </a:lnTo>
                  <a:lnTo>
                    <a:pt x="2249001" y="1305530"/>
                  </a:lnTo>
                  <a:lnTo>
                    <a:pt x="1427098" y="13055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6">
              <a:extLst>
                <a:ext uri="{FF2B5EF4-FFF2-40B4-BE49-F238E27FC236}">
                  <a16:creationId xmlns:a16="http://schemas.microsoft.com/office/drawing/2014/main" id="{AC5CD0A5-249E-4A7F-8A9C-04012A27D01A}"/>
                </a:ext>
              </a:extLst>
            </p:cNvPr>
            <p:cNvSpPr/>
            <p:nvPr/>
          </p:nvSpPr>
          <p:spPr>
            <a:xfrm>
              <a:off x="4151314" y="2957514"/>
              <a:ext cx="1063625" cy="473075"/>
            </a:xfrm>
            <a:custGeom>
              <a:avLst/>
              <a:gdLst>
                <a:gd name="connsiteX0" fmla="*/ 762000 w 1064419"/>
                <a:gd name="connsiteY0" fmla="*/ 297656 h 473868"/>
                <a:gd name="connsiteX1" fmla="*/ 257175 w 1064419"/>
                <a:gd name="connsiteY1" fmla="*/ 411956 h 473868"/>
                <a:gd name="connsiteX2" fmla="*/ 0 w 1064419"/>
                <a:gd name="connsiteY2" fmla="*/ 473868 h 473868"/>
                <a:gd name="connsiteX3" fmla="*/ 2381 w 1064419"/>
                <a:gd name="connsiteY3" fmla="*/ 216693 h 473868"/>
                <a:gd name="connsiteX4" fmla="*/ 233362 w 1064419"/>
                <a:gd name="connsiteY4" fmla="*/ 226218 h 473868"/>
                <a:gd name="connsiteX5" fmla="*/ 257175 w 1064419"/>
                <a:gd name="connsiteY5" fmla="*/ 223837 h 473868"/>
                <a:gd name="connsiteX6" fmla="*/ 695325 w 1064419"/>
                <a:gd name="connsiteY6" fmla="*/ 102393 h 473868"/>
                <a:gd name="connsiteX7" fmla="*/ 1064419 w 1064419"/>
                <a:gd name="connsiteY7" fmla="*/ 0 h 473868"/>
                <a:gd name="connsiteX8" fmla="*/ 1062037 w 1064419"/>
                <a:gd name="connsiteY8" fmla="*/ 230981 h 473868"/>
                <a:gd name="connsiteX9" fmla="*/ 762000 w 1064419"/>
                <a:gd name="connsiteY9" fmla="*/ 297656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4419" h="473868">
                  <a:moveTo>
                    <a:pt x="762000" y="297656"/>
                  </a:moveTo>
                  <a:lnTo>
                    <a:pt x="257175" y="411956"/>
                  </a:lnTo>
                  <a:lnTo>
                    <a:pt x="0" y="473868"/>
                  </a:lnTo>
                  <a:cubicBezTo>
                    <a:pt x="794" y="388143"/>
                    <a:pt x="1587" y="302418"/>
                    <a:pt x="2381" y="216693"/>
                  </a:cubicBezTo>
                  <a:lnTo>
                    <a:pt x="233362" y="226218"/>
                  </a:lnTo>
                  <a:lnTo>
                    <a:pt x="257175" y="223837"/>
                  </a:lnTo>
                  <a:lnTo>
                    <a:pt x="695325" y="102393"/>
                  </a:lnTo>
                  <a:lnTo>
                    <a:pt x="1064419" y="0"/>
                  </a:lnTo>
                  <a:lnTo>
                    <a:pt x="1062037" y="230981"/>
                  </a:lnTo>
                  <a:lnTo>
                    <a:pt x="762000" y="297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7">
              <a:extLst>
                <a:ext uri="{FF2B5EF4-FFF2-40B4-BE49-F238E27FC236}">
                  <a16:creationId xmlns:a16="http://schemas.microsoft.com/office/drawing/2014/main" id="{44CE8C9A-084E-4424-9419-75AC2A018810}"/>
                </a:ext>
              </a:extLst>
            </p:cNvPr>
            <p:cNvSpPr/>
            <p:nvPr/>
          </p:nvSpPr>
          <p:spPr>
            <a:xfrm>
              <a:off x="4156075" y="3857626"/>
              <a:ext cx="1047750" cy="373063"/>
            </a:xfrm>
            <a:custGeom>
              <a:avLst/>
              <a:gdLst>
                <a:gd name="connsiteX0" fmla="*/ 509588 w 1047750"/>
                <a:gd name="connsiteY0" fmla="*/ 271463 h 373856"/>
                <a:gd name="connsiteX1" fmla="*/ 0 w 1047750"/>
                <a:gd name="connsiteY1" fmla="*/ 373856 h 373856"/>
                <a:gd name="connsiteX2" fmla="*/ 0 w 1047750"/>
                <a:gd name="connsiteY2" fmla="*/ 185738 h 373856"/>
                <a:gd name="connsiteX3" fmla="*/ 423863 w 1047750"/>
                <a:gd name="connsiteY3" fmla="*/ 114300 h 373856"/>
                <a:gd name="connsiteX4" fmla="*/ 1047750 w 1047750"/>
                <a:gd name="connsiteY4" fmla="*/ 0 h 373856"/>
                <a:gd name="connsiteX5" fmla="*/ 1042988 w 1047750"/>
                <a:gd name="connsiteY5" fmla="*/ 188119 h 373856"/>
                <a:gd name="connsiteX6" fmla="*/ 509588 w 1047750"/>
                <a:gd name="connsiteY6" fmla="*/ 271463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7750" h="373856">
                  <a:moveTo>
                    <a:pt x="509588" y="271463"/>
                  </a:moveTo>
                  <a:lnTo>
                    <a:pt x="0" y="373856"/>
                  </a:lnTo>
                  <a:lnTo>
                    <a:pt x="0" y="185738"/>
                  </a:lnTo>
                  <a:lnTo>
                    <a:pt x="423863" y="114300"/>
                  </a:lnTo>
                  <a:lnTo>
                    <a:pt x="1047750" y="0"/>
                  </a:lnTo>
                  <a:lnTo>
                    <a:pt x="1042988" y="188119"/>
                  </a:lnTo>
                  <a:lnTo>
                    <a:pt x="509588" y="2714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8">
              <a:extLst>
                <a:ext uri="{FF2B5EF4-FFF2-40B4-BE49-F238E27FC236}">
                  <a16:creationId xmlns:a16="http://schemas.microsoft.com/office/drawing/2014/main" id="{DC64B131-535A-4FC7-9178-B5A1A8A5B379}"/>
                </a:ext>
              </a:extLst>
            </p:cNvPr>
            <p:cNvSpPr/>
            <p:nvPr/>
          </p:nvSpPr>
          <p:spPr>
            <a:xfrm>
              <a:off x="4165600" y="4779964"/>
              <a:ext cx="1035050" cy="363537"/>
            </a:xfrm>
            <a:custGeom>
              <a:avLst/>
              <a:gdLst>
                <a:gd name="connsiteX0" fmla="*/ 531019 w 1035844"/>
                <a:gd name="connsiteY0" fmla="*/ 264319 h 364331"/>
                <a:gd name="connsiteX1" fmla="*/ 7144 w 1035844"/>
                <a:gd name="connsiteY1" fmla="*/ 364331 h 364331"/>
                <a:gd name="connsiteX2" fmla="*/ 0 w 1035844"/>
                <a:gd name="connsiteY2" fmla="*/ 176212 h 364331"/>
                <a:gd name="connsiteX3" fmla="*/ 454819 w 1035844"/>
                <a:gd name="connsiteY3" fmla="*/ 100012 h 364331"/>
                <a:gd name="connsiteX4" fmla="*/ 1028700 w 1035844"/>
                <a:gd name="connsiteY4" fmla="*/ 0 h 364331"/>
                <a:gd name="connsiteX5" fmla="*/ 1035844 w 1035844"/>
                <a:gd name="connsiteY5" fmla="*/ 180975 h 364331"/>
                <a:gd name="connsiteX6" fmla="*/ 531019 w 1035844"/>
                <a:gd name="connsiteY6" fmla="*/ 264319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5844" h="364331">
                  <a:moveTo>
                    <a:pt x="531019" y="264319"/>
                  </a:moveTo>
                  <a:lnTo>
                    <a:pt x="7144" y="364331"/>
                  </a:lnTo>
                  <a:lnTo>
                    <a:pt x="0" y="176212"/>
                  </a:lnTo>
                  <a:lnTo>
                    <a:pt x="454819" y="100012"/>
                  </a:lnTo>
                  <a:lnTo>
                    <a:pt x="1028700" y="0"/>
                  </a:lnTo>
                  <a:lnTo>
                    <a:pt x="1035844" y="180975"/>
                  </a:lnTo>
                  <a:lnTo>
                    <a:pt x="531019" y="2643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0">
              <a:extLst>
                <a:ext uri="{FF2B5EF4-FFF2-40B4-BE49-F238E27FC236}">
                  <a16:creationId xmlns:a16="http://schemas.microsoft.com/office/drawing/2014/main" id="{B4518FED-8D96-4538-8907-CE206F894539}"/>
                </a:ext>
              </a:extLst>
            </p:cNvPr>
            <p:cNvSpPr/>
            <p:nvPr/>
          </p:nvSpPr>
          <p:spPr>
            <a:xfrm>
              <a:off x="6134100" y="1747838"/>
              <a:ext cx="1665288" cy="1631950"/>
            </a:xfrm>
            <a:custGeom>
              <a:avLst/>
              <a:gdLst>
                <a:gd name="connsiteX0" fmla="*/ 585788 w 1664494"/>
                <a:gd name="connsiteY0" fmla="*/ 321468 h 1631156"/>
                <a:gd name="connsiteX1" fmla="*/ 35719 w 1664494"/>
                <a:gd name="connsiteY1" fmla="*/ 423862 h 1631156"/>
                <a:gd name="connsiteX2" fmla="*/ 0 w 1664494"/>
                <a:gd name="connsiteY2" fmla="*/ 264318 h 1631156"/>
                <a:gd name="connsiteX3" fmla="*/ 133350 w 1664494"/>
                <a:gd name="connsiteY3" fmla="*/ 247650 h 1631156"/>
                <a:gd name="connsiteX4" fmla="*/ 623888 w 1664494"/>
                <a:gd name="connsiteY4" fmla="*/ 152400 h 1631156"/>
                <a:gd name="connsiteX5" fmla="*/ 1026319 w 1664494"/>
                <a:gd name="connsiteY5" fmla="*/ 71437 h 1631156"/>
                <a:gd name="connsiteX6" fmla="*/ 1166813 w 1664494"/>
                <a:gd name="connsiteY6" fmla="*/ 26193 h 1631156"/>
                <a:gd name="connsiteX7" fmla="*/ 1245394 w 1664494"/>
                <a:gd name="connsiteY7" fmla="*/ 7143 h 1631156"/>
                <a:gd name="connsiteX8" fmla="*/ 1297781 w 1664494"/>
                <a:gd name="connsiteY8" fmla="*/ 0 h 1631156"/>
                <a:gd name="connsiteX9" fmla="*/ 1326356 w 1664494"/>
                <a:gd name="connsiteY9" fmla="*/ 0 h 1631156"/>
                <a:gd name="connsiteX10" fmla="*/ 1345406 w 1664494"/>
                <a:gd name="connsiteY10" fmla="*/ 7143 h 1631156"/>
                <a:gd name="connsiteX11" fmla="*/ 1445419 w 1664494"/>
                <a:gd name="connsiteY11" fmla="*/ 76200 h 1631156"/>
                <a:gd name="connsiteX12" fmla="*/ 1554956 w 1664494"/>
                <a:gd name="connsiteY12" fmla="*/ 159543 h 1631156"/>
                <a:gd name="connsiteX13" fmla="*/ 1633538 w 1664494"/>
                <a:gd name="connsiteY13" fmla="*/ 228600 h 1631156"/>
                <a:gd name="connsiteX14" fmla="*/ 1657350 w 1664494"/>
                <a:gd name="connsiteY14" fmla="*/ 261937 h 1631156"/>
                <a:gd name="connsiteX15" fmla="*/ 1664494 w 1664494"/>
                <a:gd name="connsiteY15" fmla="*/ 285750 h 1631156"/>
                <a:gd name="connsiteX16" fmla="*/ 1662113 w 1664494"/>
                <a:gd name="connsiteY16" fmla="*/ 314325 h 1631156"/>
                <a:gd name="connsiteX17" fmla="*/ 1650206 w 1664494"/>
                <a:gd name="connsiteY17" fmla="*/ 342900 h 1631156"/>
                <a:gd name="connsiteX18" fmla="*/ 1604963 w 1664494"/>
                <a:gd name="connsiteY18" fmla="*/ 392906 h 1631156"/>
                <a:gd name="connsiteX19" fmla="*/ 1581150 w 1664494"/>
                <a:gd name="connsiteY19" fmla="*/ 414337 h 1631156"/>
                <a:gd name="connsiteX20" fmla="*/ 1545431 w 1664494"/>
                <a:gd name="connsiteY20" fmla="*/ 519112 h 1631156"/>
                <a:gd name="connsiteX21" fmla="*/ 1521619 w 1664494"/>
                <a:gd name="connsiteY21" fmla="*/ 659606 h 1631156"/>
                <a:gd name="connsiteX22" fmla="*/ 1462088 w 1664494"/>
                <a:gd name="connsiteY22" fmla="*/ 971550 h 1631156"/>
                <a:gd name="connsiteX23" fmla="*/ 1412081 w 1664494"/>
                <a:gd name="connsiteY23" fmla="*/ 1266825 h 1631156"/>
                <a:gd name="connsiteX24" fmla="*/ 1362075 w 1664494"/>
                <a:gd name="connsiteY24" fmla="*/ 1531143 h 1631156"/>
                <a:gd name="connsiteX25" fmla="*/ 1345406 w 1664494"/>
                <a:gd name="connsiteY25" fmla="*/ 1578768 h 1631156"/>
                <a:gd name="connsiteX26" fmla="*/ 1326356 w 1664494"/>
                <a:gd name="connsiteY26" fmla="*/ 1602581 h 1631156"/>
                <a:gd name="connsiteX27" fmla="*/ 1293019 w 1664494"/>
                <a:gd name="connsiteY27" fmla="*/ 1624012 h 1631156"/>
                <a:gd name="connsiteX28" fmla="*/ 1262063 w 1664494"/>
                <a:gd name="connsiteY28" fmla="*/ 1631156 h 1631156"/>
                <a:gd name="connsiteX29" fmla="*/ 1233488 w 1664494"/>
                <a:gd name="connsiteY29" fmla="*/ 1628775 h 1631156"/>
                <a:gd name="connsiteX30" fmla="*/ 1197769 w 1664494"/>
                <a:gd name="connsiteY30" fmla="*/ 1621631 h 1631156"/>
                <a:gd name="connsiteX31" fmla="*/ 1102519 w 1664494"/>
                <a:gd name="connsiteY31" fmla="*/ 1578768 h 1631156"/>
                <a:gd name="connsiteX32" fmla="*/ 1135856 w 1664494"/>
                <a:gd name="connsiteY32" fmla="*/ 1431131 h 1631156"/>
                <a:gd name="connsiteX33" fmla="*/ 1166813 w 1664494"/>
                <a:gd name="connsiteY33" fmla="*/ 902493 h 1631156"/>
                <a:gd name="connsiteX34" fmla="*/ 1207294 w 1664494"/>
                <a:gd name="connsiteY34" fmla="*/ 735806 h 1631156"/>
                <a:gd name="connsiteX35" fmla="*/ 1226344 w 1664494"/>
                <a:gd name="connsiteY35" fmla="*/ 295275 h 1631156"/>
                <a:gd name="connsiteX36" fmla="*/ 1223963 w 1664494"/>
                <a:gd name="connsiteY36" fmla="*/ 278606 h 1631156"/>
                <a:gd name="connsiteX37" fmla="*/ 1219200 w 1664494"/>
                <a:gd name="connsiteY37" fmla="*/ 261937 h 1631156"/>
                <a:gd name="connsiteX38" fmla="*/ 1204913 w 1664494"/>
                <a:gd name="connsiteY38" fmla="*/ 250031 h 1631156"/>
                <a:gd name="connsiteX39" fmla="*/ 1176338 w 1664494"/>
                <a:gd name="connsiteY39" fmla="*/ 235743 h 1631156"/>
                <a:gd name="connsiteX40" fmla="*/ 1133475 w 1664494"/>
                <a:gd name="connsiteY40" fmla="*/ 230981 h 1631156"/>
                <a:gd name="connsiteX41" fmla="*/ 1076325 w 1664494"/>
                <a:gd name="connsiteY41" fmla="*/ 235743 h 1631156"/>
                <a:gd name="connsiteX42" fmla="*/ 585788 w 1664494"/>
                <a:gd name="connsiteY42" fmla="*/ 321468 h 163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64494" h="1631156">
                  <a:moveTo>
                    <a:pt x="585788" y="321468"/>
                  </a:moveTo>
                  <a:lnTo>
                    <a:pt x="35719" y="423862"/>
                  </a:lnTo>
                  <a:lnTo>
                    <a:pt x="0" y="264318"/>
                  </a:lnTo>
                  <a:lnTo>
                    <a:pt x="133350" y="247650"/>
                  </a:lnTo>
                  <a:lnTo>
                    <a:pt x="623888" y="152400"/>
                  </a:lnTo>
                  <a:lnTo>
                    <a:pt x="1026319" y="71437"/>
                  </a:lnTo>
                  <a:lnTo>
                    <a:pt x="1166813" y="26193"/>
                  </a:lnTo>
                  <a:lnTo>
                    <a:pt x="1245394" y="7143"/>
                  </a:lnTo>
                  <a:lnTo>
                    <a:pt x="1297781" y="0"/>
                  </a:lnTo>
                  <a:lnTo>
                    <a:pt x="1326356" y="0"/>
                  </a:lnTo>
                  <a:lnTo>
                    <a:pt x="1345406" y="7143"/>
                  </a:lnTo>
                  <a:lnTo>
                    <a:pt x="1445419" y="76200"/>
                  </a:lnTo>
                  <a:lnTo>
                    <a:pt x="1554956" y="159543"/>
                  </a:lnTo>
                  <a:lnTo>
                    <a:pt x="1633538" y="228600"/>
                  </a:lnTo>
                  <a:lnTo>
                    <a:pt x="1657350" y="261937"/>
                  </a:lnTo>
                  <a:lnTo>
                    <a:pt x="1664494" y="285750"/>
                  </a:lnTo>
                  <a:lnTo>
                    <a:pt x="1662113" y="314325"/>
                  </a:lnTo>
                  <a:lnTo>
                    <a:pt x="1650206" y="342900"/>
                  </a:lnTo>
                  <a:lnTo>
                    <a:pt x="1604963" y="392906"/>
                  </a:lnTo>
                  <a:lnTo>
                    <a:pt x="1581150" y="414337"/>
                  </a:lnTo>
                  <a:lnTo>
                    <a:pt x="1545431" y="519112"/>
                  </a:lnTo>
                  <a:lnTo>
                    <a:pt x="1521619" y="659606"/>
                  </a:lnTo>
                  <a:lnTo>
                    <a:pt x="1462088" y="971550"/>
                  </a:lnTo>
                  <a:lnTo>
                    <a:pt x="1412081" y="1266825"/>
                  </a:lnTo>
                  <a:lnTo>
                    <a:pt x="1362075" y="1531143"/>
                  </a:lnTo>
                  <a:lnTo>
                    <a:pt x="1345406" y="1578768"/>
                  </a:lnTo>
                  <a:lnTo>
                    <a:pt x="1326356" y="1602581"/>
                  </a:lnTo>
                  <a:lnTo>
                    <a:pt x="1293019" y="1624012"/>
                  </a:lnTo>
                  <a:lnTo>
                    <a:pt x="1262063" y="1631156"/>
                  </a:lnTo>
                  <a:lnTo>
                    <a:pt x="1233488" y="1628775"/>
                  </a:lnTo>
                  <a:lnTo>
                    <a:pt x="1197769" y="1621631"/>
                  </a:lnTo>
                  <a:lnTo>
                    <a:pt x="1102519" y="1578768"/>
                  </a:lnTo>
                  <a:lnTo>
                    <a:pt x="1135856" y="1431131"/>
                  </a:lnTo>
                  <a:lnTo>
                    <a:pt x="1166813" y="902493"/>
                  </a:lnTo>
                  <a:lnTo>
                    <a:pt x="1207294" y="735806"/>
                  </a:lnTo>
                  <a:lnTo>
                    <a:pt x="1226344" y="295275"/>
                  </a:lnTo>
                  <a:lnTo>
                    <a:pt x="1223963" y="278606"/>
                  </a:lnTo>
                  <a:lnTo>
                    <a:pt x="1219200" y="261937"/>
                  </a:lnTo>
                  <a:lnTo>
                    <a:pt x="1204913" y="250031"/>
                  </a:lnTo>
                  <a:lnTo>
                    <a:pt x="1176338" y="235743"/>
                  </a:lnTo>
                  <a:lnTo>
                    <a:pt x="1133475" y="230981"/>
                  </a:lnTo>
                  <a:lnTo>
                    <a:pt x="1076325" y="235743"/>
                  </a:lnTo>
                  <a:lnTo>
                    <a:pt x="585788" y="3214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9">
              <a:extLst>
                <a:ext uri="{FF2B5EF4-FFF2-40B4-BE49-F238E27FC236}">
                  <a16:creationId xmlns:a16="http://schemas.microsoft.com/office/drawing/2014/main" id="{0049140F-8D49-4502-A33D-1AC022E3404C}"/>
                </a:ext>
              </a:extLst>
            </p:cNvPr>
            <p:cNvSpPr/>
            <p:nvPr/>
          </p:nvSpPr>
          <p:spPr>
            <a:xfrm>
              <a:off x="6175376" y="2476500"/>
              <a:ext cx="1211263" cy="338138"/>
            </a:xfrm>
            <a:custGeom>
              <a:avLst/>
              <a:gdLst>
                <a:gd name="connsiteX0" fmla="*/ 769144 w 1212057"/>
                <a:gd name="connsiteY0" fmla="*/ 238125 h 338138"/>
                <a:gd name="connsiteX1" fmla="*/ 266700 w 1212057"/>
                <a:gd name="connsiteY1" fmla="*/ 302419 h 338138"/>
                <a:gd name="connsiteX2" fmla="*/ 7144 w 1212057"/>
                <a:gd name="connsiteY2" fmla="*/ 338138 h 338138"/>
                <a:gd name="connsiteX3" fmla="*/ 0 w 1212057"/>
                <a:gd name="connsiteY3" fmla="*/ 166688 h 338138"/>
                <a:gd name="connsiteX4" fmla="*/ 269082 w 1212057"/>
                <a:gd name="connsiteY4" fmla="*/ 173831 h 338138"/>
                <a:gd name="connsiteX5" fmla="*/ 769144 w 1212057"/>
                <a:gd name="connsiteY5" fmla="*/ 80963 h 338138"/>
                <a:gd name="connsiteX6" fmla="*/ 1212057 w 1212057"/>
                <a:gd name="connsiteY6" fmla="*/ 0 h 338138"/>
                <a:gd name="connsiteX7" fmla="*/ 1195388 w 1212057"/>
                <a:gd name="connsiteY7" fmla="*/ 200025 h 338138"/>
                <a:gd name="connsiteX8" fmla="*/ 769144 w 1212057"/>
                <a:gd name="connsiteY8" fmla="*/ 238125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2057" h="338138">
                  <a:moveTo>
                    <a:pt x="769144" y="238125"/>
                  </a:moveTo>
                  <a:lnTo>
                    <a:pt x="266700" y="302419"/>
                  </a:lnTo>
                  <a:lnTo>
                    <a:pt x="7144" y="338138"/>
                  </a:lnTo>
                  <a:lnTo>
                    <a:pt x="0" y="166688"/>
                  </a:lnTo>
                  <a:lnTo>
                    <a:pt x="269082" y="173831"/>
                  </a:lnTo>
                  <a:lnTo>
                    <a:pt x="769144" y="80963"/>
                  </a:lnTo>
                  <a:lnTo>
                    <a:pt x="1212057" y="0"/>
                  </a:lnTo>
                  <a:lnTo>
                    <a:pt x="1195388" y="200025"/>
                  </a:lnTo>
                  <a:lnTo>
                    <a:pt x="769144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1">
              <a:extLst>
                <a:ext uri="{FF2B5EF4-FFF2-40B4-BE49-F238E27FC236}">
                  <a16:creationId xmlns:a16="http://schemas.microsoft.com/office/drawing/2014/main" id="{BAEF3022-2DB0-4D1F-92CD-F3C11A6A52A0}"/>
                </a:ext>
              </a:extLst>
            </p:cNvPr>
            <p:cNvSpPr/>
            <p:nvPr/>
          </p:nvSpPr>
          <p:spPr>
            <a:xfrm>
              <a:off x="6167439" y="3124201"/>
              <a:ext cx="1184275" cy="373063"/>
            </a:xfrm>
            <a:custGeom>
              <a:avLst/>
              <a:gdLst>
                <a:gd name="connsiteX0" fmla="*/ 700087 w 1183481"/>
                <a:gd name="connsiteY0" fmla="*/ 292894 h 373856"/>
                <a:gd name="connsiteX1" fmla="*/ 304800 w 1183481"/>
                <a:gd name="connsiteY1" fmla="*/ 373856 h 373856"/>
                <a:gd name="connsiteX2" fmla="*/ 2381 w 1183481"/>
                <a:gd name="connsiteY2" fmla="*/ 373856 h 373856"/>
                <a:gd name="connsiteX3" fmla="*/ 0 w 1183481"/>
                <a:gd name="connsiteY3" fmla="*/ 188119 h 373856"/>
                <a:gd name="connsiteX4" fmla="*/ 323850 w 1183481"/>
                <a:gd name="connsiteY4" fmla="*/ 192881 h 373856"/>
                <a:gd name="connsiteX5" fmla="*/ 428625 w 1183481"/>
                <a:gd name="connsiteY5" fmla="*/ 169069 h 373856"/>
                <a:gd name="connsiteX6" fmla="*/ 1173956 w 1183481"/>
                <a:gd name="connsiteY6" fmla="*/ 0 h 373856"/>
                <a:gd name="connsiteX7" fmla="*/ 1183481 w 1183481"/>
                <a:gd name="connsiteY7" fmla="*/ 202406 h 373856"/>
                <a:gd name="connsiteX8" fmla="*/ 700087 w 1183481"/>
                <a:gd name="connsiteY8" fmla="*/ 292894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3481" h="373856">
                  <a:moveTo>
                    <a:pt x="700087" y="292894"/>
                  </a:moveTo>
                  <a:lnTo>
                    <a:pt x="304800" y="373856"/>
                  </a:lnTo>
                  <a:lnTo>
                    <a:pt x="2381" y="373856"/>
                  </a:lnTo>
                  <a:cubicBezTo>
                    <a:pt x="1587" y="311944"/>
                    <a:pt x="794" y="250031"/>
                    <a:pt x="0" y="188119"/>
                  </a:cubicBezTo>
                  <a:lnTo>
                    <a:pt x="323850" y="192881"/>
                  </a:lnTo>
                  <a:lnTo>
                    <a:pt x="428625" y="169069"/>
                  </a:lnTo>
                  <a:lnTo>
                    <a:pt x="1173956" y="0"/>
                  </a:lnTo>
                  <a:lnTo>
                    <a:pt x="1183481" y="202406"/>
                  </a:lnTo>
                  <a:lnTo>
                    <a:pt x="700087" y="2928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2">
              <a:extLst>
                <a:ext uri="{FF2B5EF4-FFF2-40B4-BE49-F238E27FC236}">
                  <a16:creationId xmlns:a16="http://schemas.microsoft.com/office/drawing/2014/main" id="{CDB59A20-6D54-45BD-BBAF-8625E066A2E1}"/>
                </a:ext>
              </a:extLst>
            </p:cNvPr>
            <p:cNvSpPr/>
            <p:nvPr/>
          </p:nvSpPr>
          <p:spPr>
            <a:xfrm rot="16200000">
              <a:off x="4125914" y="3560764"/>
              <a:ext cx="3914775" cy="498475"/>
            </a:xfrm>
            <a:custGeom>
              <a:avLst/>
              <a:gdLst>
                <a:gd name="connsiteX0" fmla="*/ 1984375 w 3914775"/>
                <a:gd name="connsiteY0" fmla="*/ 403225 h 498475"/>
                <a:gd name="connsiteX1" fmla="*/ 1016000 w 3914775"/>
                <a:gd name="connsiteY1" fmla="*/ 396875 h 498475"/>
                <a:gd name="connsiteX2" fmla="*/ 501650 w 3914775"/>
                <a:gd name="connsiteY2" fmla="*/ 390525 h 498475"/>
                <a:gd name="connsiteX3" fmla="*/ 174625 w 3914775"/>
                <a:gd name="connsiteY3" fmla="*/ 498475 h 498475"/>
                <a:gd name="connsiteX4" fmla="*/ 79375 w 3914775"/>
                <a:gd name="connsiteY4" fmla="*/ 403225 h 498475"/>
                <a:gd name="connsiteX5" fmla="*/ 25400 w 3914775"/>
                <a:gd name="connsiteY5" fmla="*/ 358775 h 498475"/>
                <a:gd name="connsiteX6" fmla="*/ 6350 w 3914775"/>
                <a:gd name="connsiteY6" fmla="*/ 339725 h 498475"/>
                <a:gd name="connsiteX7" fmla="*/ 0 w 3914775"/>
                <a:gd name="connsiteY7" fmla="*/ 311150 h 498475"/>
                <a:gd name="connsiteX8" fmla="*/ 3175 w 3914775"/>
                <a:gd name="connsiteY8" fmla="*/ 269875 h 498475"/>
                <a:gd name="connsiteX9" fmla="*/ 19050 w 3914775"/>
                <a:gd name="connsiteY9" fmla="*/ 247650 h 498475"/>
                <a:gd name="connsiteX10" fmla="*/ 57150 w 3914775"/>
                <a:gd name="connsiteY10" fmla="*/ 222250 h 498475"/>
                <a:gd name="connsiteX11" fmla="*/ 92075 w 3914775"/>
                <a:gd name="connsiteY11" fmla="*/ 206375 h 498475"/>
                <a:gd name="connsiteX12" fmla="*/ 212725 w 3914775"/>
                <a:gd name="connsiteY12" fmla="*/ 130175 h 498475"/>
                <a:gd name="connsiteX13" fmla="*/ 320675 w 3914775"/>
                <a:gd name="connsiteY13" fmla="*/ 76200 h 498475"/>
                <a:gd name="connsiteX14" fmla="*/ 336550 w 3914775"/>
                <a:gd name="connsiteY14" fmla="*/ 73025 h 498475"/>
                <a:gd name="connsiteX15" fmla="*/ 384175 w 3914775"/>
                <a:gd name="connsiteY15" fmla="*/ 92075 h 498475"/>
                <a:gd name="connsiteX16" fmla="*/ 463550 w 3914775"/>
                <a:gd name="connsiteY16" fmla="*/ 123825 h 498475"/>
                <a:gd name="connsiteX17" fmla="*/ 533400 w 3914775"/>
                <a:gd name="connsiteY17" fmla="*/ 133350 h 498475"/>
                <a:gd name="connsiteX18" fmla="*/ 669925 w 3914775"/>
                <a:gd name="connsiteY18" fmla="*/ 142875 h 498475"/>
                <a:gd name="connsiteX19" fmla="*/ 1400175 w 3914775"/>
                <a:gd name="connsiteY19" fmla="*/ 142875 h 498475"/>
                <a:gd name="connsiteX20" fmla="*/ 2317750 w 3914775"/>
                <a:gd name="connsiteY20" fmla="*/ 142875 h 498475"/>
                <a:gd name="connsiteX21" fmla="*/ 3143250 w 3914775"/>
                <a:gd name="connsiteY21" fmla="*/ 142875 h 498475"/>
                <a:gd name="connsiteX22" fmla="*/ 3584575 w 3914775"/>
                <a:gd name="connsiteY22" fmla="*/ 142875 h 498475"/>
                <a:gd name="connsiteX23" fmla="*/ 3651250 w 3914775"/>
                <a:gd name="connsiteY23" fmla="*/ 139700 h 498475"/>
                <a:gd name="connsiteX24" fmla="*/ 3683000 w 3914775"/>
                <a:gd name="connsiteY24" fmla="*/ 130175 h 498475"/>
                <a:gd name="connsiteX25" fmla="*/ 3749675 w 3914775"/>
                <a:gd name="connsiteY25" fmla="*/ 98425 h 498475"/>
                <a:gd name="connsiteX26" fmla="*/ 3819525 w 3914775"/>
                <a:gd name="connsiteY26" fmla="*/ 47625 h 498475"/>
                <a:gd name="connsiteX27" fmla="*/ 3851275 w 3914775"/>
                <a:gd name="connsiteY27" fmla="*/ 15875 h 498475"/>
                <a:gd name="connsiteX28" fmla="*/ 3876675 w 3914775"/>
                <a:gd name="connsiteY28" fmla="*/ 0 h 498475"/>
                <a:gd name="connsiteX29" fmla="*/ 3895725 w 3914775"/>
                <a:gd name="connsiteY29" fmla="*/ 0 h 498475"/>
                <a:gd name="connsiteX30" fmla="*/ 3911600 w 3914775"/>
                <a:gd name="connsiteY30" fmla="*/ 3175 h 498475"/>
                <a:gd name="connsiteX31" fmla="*/ 3914775 w 3914775"/>
                <a:gd name="connsiteY31" fmla="*/ 15875 h 498475"/>
                <a:gd name="connsiteX32" fmla="*/ 3902075 w 3914775"/>
                <a:gd name="connsiteY32" fmla="*/ 53975 h 498475"/>
                <a:gd name="connsiteX33" fmla="*/ 3848100 w 3914775"/>
                <a:gd name="connsiteY33" fmla="*/ 203200 h 498475"/>
                <a:gd name="connsiteX34" fmla="*/ 3800475 w 3914775"/>
                <a:gd name="connsiteY34" fmla="*/ 339725 h 498475"/>
                <a:gd name="connsiteX35" fmla="*/ 3752850 w 3914775"/>
                <a:gd name="connsiteY35" fmla="*/ 425450 h 498475"/>
                <a:gd name="connsiteX36" fmla="*/ 3619500 w 3914775"/>
                <a:gd name="connsiteY36" fmla="*/ 406400 h 498475"/>
                <a:gd name="connsiteX37" fmla="*/ 3048000 w 3914775"/>
                <a:gd name="connsiteY37" fmla="*/ 409575 h 498475"/>
                <a:gd name="connsiteX38" fmla="*/ 2355850 w 3914775"/>
                <a:gd name="connsiteY38" fmla="*/ 406400 h 498475"/>
                <a:gd name="connsiteX39" fmla="*/ 1984375 w 3914775"/>
                <a:gd name="connsiteY39" fmla="*/ 403225 h 49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914775" h="498475">
                  <a:moveTo>
                    <a:pt x="1984375" y="403225"/>
                  </a:moveTo>
                  <a:lnTo>
                    <a:pt x="1016000" y="396875"/>
                  </a:lnTo>
                  <a:lnTo>
                    <a:pt x="501650" y="390525"/>
                  </a:lnTo>
                  <a:lnTo>
                    <a:pt x="174625" y="498475"/>
                  </a:lnTo>
                  <a:lnTo>
                    <a:pt x="79375" y="403225"/>
                  </a:lnTo>
                  <a:lnTo>
                    <a:pt x="25400" y="358775"/>
                  </a:lnTo>
                  <a:lnTo>
                    <a:pt x="6350" y="339725"/>
                  </a:lnTo>
                  <a:lnTo>
                    <a:pt x="0" y="311150"/>
                  </a:lnTo>
                  <a:lnTo>
                    <a:pt x="3175" y="269875"/>
                  </a:lnTo>
                  <a:lnTo>
                    <a:pt x="19050" y="247650"/>
                  </a:lnTo>
                  <a:lnTo>
                    <a:pt x="57150" y="222250"/>
                  </a:lnTo>
                  <a:lnTo>
                    <a:pt x="92075" y="206375"/>
                  </a:lnTo>
                  <a:lnTo>
                    <a:pt x="212725" y="130175"/>
                  </a:lnTo>
                  <a:lnTo>
                    <a:pt x="320675" y="76200"/>
                  </a:lnTo>
                  <a:lnTo>
                    <a:pt x="336550" y="73025"/>
                  </a:lnTo>
                  <a:lnTo>
                    <a:pt x="384175" y="92075"/>
                  </a:lnTo>
                  <a:lnTo>
                    <a:pt x="463550" y="123825"/>
                  </a:lnTo>
                  <a:lnTo>
                    <a:pt x="533400" y="133350"/>
                  </a:lnTo>
                  <a:lnTo>
                    <a:pt x="669925" y="142875"/>
                  </a:lnTo>
                  <a:lnTo>
                    <a:pt x="1400175" y="142875"/>
                  </a:lnTo>
                  <a:lnTo>
                    <a:pt x="2317750" y="142875"/>
                  </a:lnTo>
                  <a:lnTo>
                    <a:pt x="3143250" y="142875"/>
                  </a:lnTo>
                  <a:lnTo>
                    <a:pt x="3584575" y="142875"/>
                  </a:lnTo>
                  <a:lnTo>
                    <a:pt x="3651250" y="139700"/>
                  </a:lnTo>
                  <a:lnTo>
                    <a:pt x="3683000" y="130175"/>
                  </a:lnTo>
                  <a:lnTo>
                    <a:pt x="3749675" y="98425"/>
                  </a:lnTo>
                  <a:lnTo>
                    <a:pt x="3819525" y="47625"/>
                  </a:lnTo>
                  <a:lnTo>
                    <a:pt x="3851275" y="15875"/>
                  </a:lnTo>
                  <a:lnTo>
                    <a:pt x="3876675" y="0"/>
                  </a:lnTo>
                  <a:lnTo>
                    <a:pt x="3895725" y="0"/>
                  </a:lnTo>
                  <a:lnTo>
                    <a:pt x="3911600" y="3175"/>
                  </a:lnTo>
                  <a:lnTo>
                    <a:pt x="3914775" y="15875"/>
                  </a:lnTo>
                  <a:lnTo>
                    <a:pt x="3902075" y="53975"/>
                  </a:lnTo>
                  <a:lnTo>
                    <a:pt x="3848100" y="203200"/>
                  </a:lnTo>
                  <a:lnTo>
                    <a:pt x="3800475" y="339725"/>
                  </a:lnTo>
                  <a:lnTo>
                    <a:pt x="3752850" y="425450"/>
                  </a:lnTo>
                  <a:lnTo>
                    <a:pt x="3619500" y="406400"/>
                  </a:lnTo>
                  <a:lnTo>
                    <a:pt x="3048000" y="409575"/>
                  </a:lnTo>
                  <a:lnTo>
                    <a:pt x="2355850" y="406400"/>
                  </a:lnTo>
                  <a:lnTo>
                    <a:pt x="1984375" y="403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4">
              <a:extLst>
                <a:ext uri="{FF2B5EF4-FFF2-40B4-BE49-F238E27FC236}">
                  <a16:creationId xmlns:a16="http://schemas.microsoft.com/office/drawing/2014/main" id="{702E4285-3279-409B-8558-171DAA947A34}"/>
                </a:ext>
              </a:extLst>
            </p:cNvPr>
            <p:cNvSpPr/>
            <p:nvPr/>
          </p:nvSpPr>
          <p:spPr>
            <a:xfrm>
              <a:off x="6115051" y="4760913"/>
              <a:ext cx="1217613" cy="876300"/>
            </a:xfrm>
            <a:custGeom>
              <a:avLst/>
              <a:gdLst>
                <a:gd name="connsiteX0" fmla="*/ 657225 w 1216819"/>
                <a:gd name="connsiteY0" fmla="*/ 464344 h 876300"/>
                <a:gd name="connsiteX1" fmla="*/ 376238 w 1216819"/>
                <a:gd name="connsiteY1" fmla="*/ 688181 h 876300"/>
                <a:gd name="connsiteX2" fmla="*/ 169069 w 1216819"/>
                <a:gd name="connsiteY2" fmla="*/ 876300 h 876300"/>
                <a:gd name="connsiteX3" fmla="*/ 0 w 1216819"/>
                <a:gd name="connsiteY3" fmla="*/ 507206 h 876300"/>
                <a:gd name="connsiteX4" fmla="*/ 190500 w 1216819"/>
                <a:gd name="connsiteY4" fmla="*/ 452437 h 876300"/>
                <a:gd name="connsiteX5" fmla="*/ 552450 w 1216819"/>
                <a:gd name="connsiteY5" fmla="*/ 311944 h 876300"/>
                <a:gd name="connsiteX6" fmla="*/ 921544 w 1216819"/>
                <a:gd name="connsiteY6" fmla="*/ 135731 h 876300"/>
                <a:gd name="connsiteX7" fmla="*/ 1123950 w 1216819"/>
                <a:gd name="connsiteY7" fmla="*/ 28575 h 876300"/>
                <a:gd name="connsiteX8" fmla="*/ 1166813 w 1216819"/>
                <a:gd name="connsiteY8" fmla="*/ 7144 h 876300"/>
                <a:gd name="connsiteX9" fmla="*/ 1193006 w 1216819"/>
                <a:gd name="connsiteY9" fmla="*/ 0 h 876300"/>
                <a:gd name="connsiteX10" fmla="*/ 1214438 w 1216819"/>
                <a:gd name="connsiteY10" fmla="*/ 7144 h 876300"/>
                <a:gd name="connsiteX11" fmla="*/ 1216819 w 1216819"/>
                <a:gd name="connsiteY11" fmla="*/ 16669 h 876300"/>
                <a:gd name="connsiteX12" fmla="*/ 1209675 w 1216819"/>
                <a:gd name="connsiteY12" fmla="*/ 35719 h 876300"/>
                <a:gd name="connsiteX13" fmla="*/ 1190625 w 1216819"/>
                <a:gd name="connsiteY13" fmla="*/ 64294 h 876300"/>
                <a:gd name="connsiteX14" fmla="*/ 1028700 w 1216819"/>
                <a:gd name="connsiteY14" fmla="*/ 178594 h 876300"/>
                <a:gd name="connsiteX15" fmla="*/ 657225 w 1216819"/>
                <a:gd name="connsiteY15" fmla="*/ 464344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6819" h="876300">
                  <a:moveTo>
                    <a:pt x="657225" y="464344"/>
                  </a:moveTo>
                  <a:lnTo>
                    <a:pt x="376238" y="688181"/>
                  </a:lnTo>
                  <a:lnTo>
                    <a:pt x="169069" y="876300"/>
                  </a:lnTo>
                  <a:lnTo>
                    <a:pt x="0" y="507206"/>
                  </a:lnTo>
                  <a:lnTo>
                    <a:pt x="190500" y="452437"/>
                  </a:lnTo>
                  <a:lnTo>
                    <a:pt x="552450" y="311944"/>
                  </a:lnTo>
                  <a:lnTo>
                    <a:pt x="921544" y="135731"/>
                  </a:lnTo>
                  <a:lnTo>
                    <a:pt x="1123950" y="28575"/>
                  </a:lnTo>
                  <a:lnTo>
                    <a:pt x="1166813" y="7144"/>
                  </a:lnTo>
                  <a:lnTo>
                    <a:pt x="1193006" y="0"/>
                  </a:lnTo>
                  <a:lnTo>
                    <a:pt x="1214438" y="7144"/>
                  </a:lnTo>
                  <a:lnTo>
                    <a:pt x="1216819" y="16669"/>
                  </a:lnTo>
                  <a:lnTo>
                    <a:pt x="1209675" y="35719"/>
                  </a:lnTo>
                  <a:lnTo>
                    <a:pt x="1190625" y="64294"/>
                  </a:lnTo>
                  <a:lnTo>
                    <a:pt x="1028700" y="178594"/>
                  </a:lnTo>
                  <a:lnTo>
                    <a:pt x="657225" y="464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2">
              <a:extLst>
                <a:ext uri="{FF2B5EF4-FFF2-40B4-BE49-F238E27FC236}">
                  <a16:creationId xmlns:a16="http://schemas.microsoft.com/office/drawing/2014/main" id="{5A0E9838-F563-4BA9-BB95-C3FE41AF2D92}"/>
                </a:ext>
              </a:extLst>
            </p:cNvPr>
            <p:cNvSpPr/>
            <p:nvPr/>
          </p:nvSpPr>
          <p:spPr>
            <a:xfrm>
              <a:off x="7043738" y="3265488"/>
              <a:ext cx="1090612" cy="977900"/>
            </a:xfrm>
            <a:custGeom>
              <a:avLst/>
              <a:gdLst>
                <a:gd name="connsiteX0" fmla="*/ 607218 w 1090612"/>
                <a:gd name="connsiteY0" fmla="*/ 647700 h 978694"/>
                <a:gd name="connsiteX1" fmla="*/ 328612 w 1090612"/>
                <a:gd name="connsiteY1" fmla="*/ 826294 h 978694"/>
                <a:gd name="connsiteX2" fmla="*/ 57150 w 1090612"/>
                <a:gd name="connsiteY2" fmla="*/ 978694 h 978694"/>
                <a:gd name="connsiteX3" fmla="*/ 0 w 1090612"/>
                <a:gd name="connsiteY3" fmla="*/ 919162 h 978694"/>
                <a:gd name="connsiteX4" fmla="*/ 280987 w 1090612"/>
                <a:gd name="connsiteY4" fmla="*/ 688181 h 978694"/>
                <a:gd name="connsiteX5" fmla="*/ 542925 w 1090612"/>
                <a:gd name="connsiteY5" fmla="*/ 454819 h 978694"/>
                <a:gd name="connsiteX6" fmla="*/ 690562 w 1090612"/>
                <a:gd name="connsiteY6" fmla="*/ 309562 h 978694"/>
                <a:gd name="connsiteX7" fmla="*/ 711993 w 1090612"/>
                <a:gd name="connsiteY7" fmla="*/ 280987 h 978694"/>
                <a:gd name="connsiteX8" fmla="*/ 721518 w 1090612"/>
                <a:gd name="connsiteY8" fmla="*/ 257175 h 978694"/>
                <a:gd name="connsiteX9" fmla="*/ 726281 w 1090612"/>
                <a:gd name="connsiteY9" fmla="*/ 221456 h 978694"/>
                <a:gd name="connsiteX10" fmla="*/ 723900 w 1090612"/>
                <a:gd name="connsiteY10" fmla="*/ 183356 h 978694"/>
                <a:gd name="connsiteX11" fmla="*/ 716756 w 1090612"/>
                <a:gd name="connsiteY11" fmla="*/ 147637 h 978694"/>
                <a:gd name="connsiteX12" fmla="*/ 697706 w 1090612"/>
                <a:gd name="connsiteY12" fmla="*/ 109537 h 978694"/>
                <a:gd name="connsiteX13" fmla="*/ 676275 w 1090612"/>
                <a:gd name="connsiteY13" fmla="*/ 83344 h 978694"/>
                <a:gd name="connsiteX14" fmla="*/ 664368 w 1090612"/>
                <a:gd name="connsiteY14" fmla="*/ 59531 h 978694"/>
                <a:gd name="connsiteX15" fmla="*/ 657225 w 1090612"/>
                <a:gd name="connsiteY15" fmla="*/ 35719 h 978694"/>
                <a:gd name="connsiteX16" fmla="*/ 659606 w 1090612"/>
                <a:gd name="connsiteY16" fmla="*/ 11906 h 978694"/>
                <a:gd name="connsiteX17" fmla="*/ 669131 w 1090612"/>
                <a:gd name="connsiteY17" fmla="*/ 0 h 978694"/>
                <a:gd name="connsiteX18" fmla="*/ 695325 w 1090612"/>
                <a:gd name="connsiteY18" fmla="*/ 2381 h 978694"/>
                <a:gd name="connsiteX19" fmla="*/ 762000 w 1090612"/>
                <a:gd name="connsiteY19" fmla="*/ 38100 h 978694"/>
                <a:gd name="connsiteX20" fmla="*/ 816768 w 1090612"/>
                <a:gd name="connsiteY20" fmla="*/ 66675 h 978694"/>
                <a:gd name="connsiteX21" fmla="*/ 885825 w 1090612"/>
                <a:gd name="connsiteY21" fmla="*/ 111919 h 978694"/>
                <a:gd name="connsiteX22" fmla="*/ 976312 w 1090612"/>
                <a:gd name="connsiteY22" fmla="*/ 178594 h 978694"/>
                <a:gd name="connsiteX23" fmla="*/ 1040606 w 1090612"/>
                <a:gd name="connsiteY23" fmla="*/ 238125 h 978694"/>
                <a:gd name="connsiteX24" fmla="*/ 1076325 w 1090612"/>
                <a:gd name="connsiteY24" fmla="*/ 273844 h 978694"/>
                <a:gd name="connsiteX25" fmla="*/ 1085850 w 1090612"/>
                <a:gd name="connsiteY25" fmla="*/ 290512 h 978694"/>
                <a:gd name="connsiteX26" fmla="*/ 1090612 w 1090612"/>
                <a:gd name="connsiteY26" fmla="*/ 307181 h 978694"/>
                <a:gd name="connsiteX27" fmla="*/ 1088231 w 1090612"/>
                <a:gd name="connsiteY27" fmla="*/ 326231 h 978694"/>
                <a:gd name="connsiteX28" fmla="*/ 1078706 w 1090612"/>
                <a:gd name="connsiteY28" fmla="*/ 342900 h 978694"/>
                <a:gd name="connsiteX29" fmla="*/ 1038225 w 1090612"/>
                <a:gd name="connsiteY29" fmla="*/ 361950 h 978694"/>
                <a:gd name="connsiteX30" fmla="*/ 976312 w 1090612"/>
                <a:gd name="connsiteY30" fmla="*/ 392906 h 978694"/>
                <a:gd name="connsiteX31" fmla="*/ 885825 w 1090612"/>
                <a:gd name="connsiteY31" fmla="*/ 445294 h 978694"/>
                <a:gd name="connsiteX32" fmla="*/ 766762 w 1090612"/>
                <a:gd name="connsiteY32" fmla="*/ 538162 h 978694"/>
                <a:gd name="connsiteX33" fmla="*/ 607218 w 1090612"/>
                <a:gd name="connsiteY33" fmla="*/ 647700 h 978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90612" h="978694">
                  <a:moveTo>
                    <a:pt x="607218" y="647700"/>
                  </a:moveTo>
                  <a:lnTo>
                    <a:pt x="328612" y="826294"/>
                  </a:lnTo>
                  <a:lnTo>
                    <a:pt x="57150" y="978694"/>
                  </a:lnTo>
                  <a:lnTo>
                    <a:pt x="0" y="919162"/>
                  </a:lnTo>
                  <a:lnTo>
                    <a:pt x="280987" y="688181"/>
                  </a:lnTo>
                  <a:lnTo>
                    <a:pt x="542925" y="454819"/>
                  </a:lnTo>
                  <a:lnTo>
                    <a:pt x="690562" y="309562"/>
                  </a:lnTo>
                  <a:lnTo>
                    <a:pt x="711993" y="280987"/>
                  </a:lnTo>
                  <a:lnTo>
                    <a:pt x="721518" y="257175"/>
                  </a:lnTo>
                  <a:lnTo>
                    <a:pt x="726281" y="221456"/>
                  </a:lnTo>
                  <a:lnTo>
                    <a:pt x="723900" y="183356"/>
                  </a:lnTo>
                  <a:lnTo>
                    <a:pt x="716756" y="147637"/>
                  </a:lnTo>
                  <a:lnTo>
                    <a:pt x="697706" y="109537"/>
                  </a:lnTo>
                  <a:lnTo>
                    <a:pt x="676275" y="83344"/>
                  </a:lnTo>
                  <a:lnTo>
                    <a:pt x="664368" y="59531"/>
                  </a:lnTo>
                  <a:lnTo>
                    <a:pt x="657225" y="35719"/>
                  </a:lnTo>
                  <a:lnTo>
                    <a:pt x="659606" y="11906"/>
                  </a:lnTo>
                  <a:lnTo>
                    <a:pt x="669131" y="0"/>
                  </a:lnTo>
                  <a:lnTo>
                    <a:pt x="695325" y="2381"/>
                  </a:lnTo>
                  <a:lnTo>
                    <a:pt x="762000" y="38100"/>
                  </a:lnTo>
                  <a:lnTo>
                    <a:pt x="816768" y="66675"/>
                  </a:lnTo>
                  <a:lnTo>
                    <a:pt x="885825" y="111919"/>
                  </a:lnTo>
                  <a:lnTo>
                    <a:pt x="976312" y="178594"/>
                  </a:lnTo>
                  <a:lnTo>
                    <a:pt x="1040606" y="238125"/>
                  </a:lnTo>
                  <a:lnTo>
                    <a:pt x="1076325" y="273844"/>
                  </a:lnTo>
                  <a:lnTo>
                    <a:pt x="1085850" y="290512"/>
                  </a:lnTo>
                  <a:lnTo>
                    <a:pt x="1090612" y="307181"/>
                  </a:lnTo>
                  <a:lnTo>
                    <a:pt x="1088231" y="326231"/>
                  </a:lnTo>
                  <a:lnTo>
                    <a:pt x="1078706" y="342900"/>
                  </a:lnTo>
                  <a:lnTo>
                    <a:pt x="1038225" y="361950"/>
                  </a:lnTo>
                  <a:lnTo>
                    <a:pt x="976312" y="392906"/>
                  </a:lnTo>
                  <a:lnTo>
                    <a:pt x="885825" y="445294"/>
                  </a:lnTo>
                  <a:lnTo>
                    <a:pt x="766762" y="538162"/>
                  </a:lnTo>
                  <a:lnTo>
                    <a:pt x="607218" y="647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3">
              <a:extLst>
                <a:ext uri="{FF2B5EF4-FFF2-40B4-BE49-F238E27FC236}">
                  <a16:creationId xmlns:a16="http://schemas.microsoft.com/office/drawing/2014/main" id="{4AEF5F78-2465-408E-822F-D456D43FC839}"/>
                </a:ext>
              </a:extLst>
            </p:cNvPr>
            <p:cNvSpPr/>
            <p:nvPr/>
          </p:nvSpPr>
          <p:spPr>
            <a:xfrm>
              <a:off x="6424613" y="3697289"/>
              <a:ext cx="2157412" cy="1855787"/>
            </a:xfrm>
            <a:custGeom>
              <a:avLst/>
              <a:gdLst>
                <a:gd name="connsiteX0" fmla="*/ 1162050 w 2157412"/>
                <a:gd name="connsiteY0" fmla="*/ 1371600 h 1854994"/>
                <a:gd name="connsiteX1" fmla="*/ 819150 w 2157412"/>
                <a:gd name="connsiteY1" fmla="*/ 900113 h 1854994"/>
                <a:gd name="connsiteX2" fmla="*/ 600075 w 2157412"/>
                <a:gd name="connsiteY2" fmla="*/ 597694 h 1854994"/>
                <a:gd name="connsiteX3" fmla="*/ 490537 w 2157412"/>
                <a:gd name="connsiteY3" fmla="*/ 447675 h 1854994"/>
                <a:gd name="connsiteX4" fmla="*/ 445293 w 2157412"/>
                <a:gd name="connsiteY4" fmla="*/ 392907 h 1854994"/>
                <a:gd name="connsiteX5" fmla="*/ 359568 w 2157412"/>
                <a:gd name="connsiteY5" fmla="*/ 311944 h 1854994"/>
                <a:gd name="connsiteX6" fmla="*/ 285750 w 2157412"/>
                <a:gd name="connsiteY6" fmla="*/ 254794 h 1854994"/>
                <a:gd name="connsiteX7" fmla="*/ 214312 w 2157412"/>
                <a:gd name="connsiteY7" fmla="*/ 200025 h 1854994"/>
                <a:gd name="connsiteX8" fmla="*/ 171450 w 2157412"/>
                <a:gd name="connsiteY8" fmla="*/ 176213 h 1854994"/>
                <a:gd name="connsiteX9" fmla="*/ 133350 w 2157412"/>
                <a:gd name="connsiteY9" fmla="*/ 154782 h 1854994"/>
                <a:gd name="connsiteX10" fmla="*/ 88106 w 2157412"/>
                <a:gd name="connsiteY10" fmla="*/ 140494 h 1854994"/>
                <a:gd name="connsiteX11" fmla="*/ 59531 w 2157412"/>
                <a:gd name="connsiteY11" fmla="*/ 130969 h 1854994"/>
                <a:gd name="connsiteX12" fmla="*/ 33337 w 2157412"/>
                <a:gd name="connsiteY12" fmla="*/ 109538 h 1854994"/>
                <a:gd name="connsiteX13" fmla="*/ 14287 w 2157412"/>
                <a:gd name="connsiteY13" fmla="*/ 85725 h 1854994"/>
                <a:gd name="connsiteX14" fmla="*/ 0 w 2157412"/>
                <a:gd name="connsiteY14" fmla="*/ 54769 h 1854994"/>
                <a:gd name="connsiteX15" fmla="*/ 2381 w 2157412"/>
                <a:gd name="connsiteY15" fmla="*/ 35719 h 1854994"/>
                <a:gd name="connsiteX16" fmla="*/ 14287 w 2157412"/>
                <a:gd name="connsiteY16" fmla="*/ 21432 h 1854994"/>
                <a:gd name="connsiteX17" fmla="*/ 52387 w 2157412"/>
                <a:gd name="connsiteY17" fmla="*/ 2382 h 1854994"/>
                <a:gd name="connsiteX18" fmla="*/ 85725 w 2157412"/>
                <a:gd name="connsiteY18" fmla="*/ 0 h 1854994"/>
                <a:gd name="connsiteX19" fmla="*/ 114300 w 2157412"/>
                <a:gd name="connsiteY19" fmla="*/ 2382 h 1854994"/>
                <a:gd name="connsiteX20" fmla="*/ 159543 w 2157412"/>
                <a:gd name="connsiteY20" fmla="*/ 19050 h 1854994"/>
                <a:gd name="connsiteX21" fmla="*/ 250031 w 2157412"/>
                <a:gd name="connsiteY21" fmla="*/ 57150 h 1854994"/>
                <a:gd name="connsiteX22" fmla="*/ 323850 w 2157412"/>
                <a:gd name="connsiteY22" fmla="*/ 104775 h 1854994"/>
                <a:gd name="connsiteX23" fmla="*/ 407193 w 2157412"/>
                <a:gd name="connsiteY23" fmla="*/ 171450 h 1854994"/>
                <a:gd name="connsiteX24" fmla="*/ 492918 w 2157412"/>
                <a:gd name="connsiteY24" fmla="*/ 252413 h 1854994"/>
                <a:gd name="connsiteX25" fmla="*/ 678656 w 2157412"/>
                <a:gd name="connsiteY25" fmla="*/ 450057 h 1854994"/>
                <a:gd name="connsiteX26" fmla="*/ 723900 w 2157412"/>
                <a:gd name="connsiteY26" fmla="*/ 504825 h 1854994"/>
                <a:gd name="connsiteX27" fmla="*/ 995362 w 2157412"/>
                <a:gd name="connsiteY27" fmla="*/ 785813 h 1854994"/>
                <a:gd name="connsiteX28" fmla="*/ 1188243 w 2157412"/>
                <a:gd name="connsiteY28" fmla="*/ 966788 h 1854994"/>
                <a:gd name="connsiteX29" fmla="*/ 1395412 w 2157412"/>
                <a:gd name="connsiteY29" fmla="*/ 1159669 h 1854994"/>
                <a:gd name="connsiteX30" fmla="*/ 1707356 w 2157412"/>
                <a:gd name="connsiteY30" fmla="*/ 1433513 h 1854994"/>
                <a:gd name="connsiteX31" fmla="*/ 1962150 w 2157412"/>
                <a:gd name="connsiteY31" fmla="*/ 1647825 h 1854994"/>
                <a:gd name="connsiteX32" fmla="*/ 2097881 w 2157412"/>
                <a:gd name="connsiteY32" fmla="*/ 1764507 h 1854994"/>
                <a:gd name="connsiteX33" fmla="*/ 2133600 w 2157412"/>
                <a:gd name="connsiteY33" fmla="*/ 1795463 h 1854994"/>
                <a:gd name="connsiteX34" fmla="*/ 2152650 w 2157412"/>
                <a:gd name="connsiteY34" fmla="*/ 1819275 h 1854994"/>
                <a:gd name="connsiteX35" fmla="*/ 2157412 w 2157412"/>
                <a:gd name="connsiteY35" fmla="*/ 1828800 h 1854994"/>
                <a:gd name="connsiteX36" fmla="*/ 2155031 w 2157412"/>
                <a:gd name="connsiteY36" fmla="*/ 1838325 h 1854994"/>
                <a:gd name="connsiteX37" fmla="*/ 2147887 w 2157412"/>
                <a:gd name="connsiteY37" fmla="*/ 1852613 h 1854994"/>
                <a:gd name="connsiteX38" fmla="*/ 2100262 w 2157412"/>
                <a:gd name="connsiteY38" fmla="*/ 1854994 h 1854994"/>
                <a:gd name="connsiteX39" fmla="*/ 1883568 w 2157412"/>
                <a:gd name="connsiteY39" fmla="*/ 1843088 h 1854994"/>
                <a:gd name="connsiteX40" fmla="*/ 1716881 w 2157412"/>
                <a:gd name="connsiteY40" fmla="*/ 1828800 h 1854994"/>
                <a:gd name="connsiteX41" fmla="*/ 1659731 w 2157412"/>
                <a:gd name="connsiteY41" fmla="*/ 1833563 h 1854994"/>
                <a:gd name="connsiteX42" fmla="*/ 1607343 w 2157412"/>
                <a:gd name="connsiteY42" fmla="*/ 1833563 h 1854994"/>
                <a:gd name="connsiteX43" fmla="*/ 1547812 w 2157412"/>
                <a:gd name="connsiteY43" fmla="*/ 1826419 h 1854994"/>
                <a:gd name="connsiteX44" fmla="*/ 1504950 w 2157412"/>
                <a:gd name="connsiteY44" fmla="*/ 1814513 h 1854994"/>
                <a:gd name="connsiteX45" fmla="*/ 1454943 w 2157412"/>
                <a:gd name="connsiteY45" fmla="*/ 1788319 h 1854994"/>
                <a:gd name="connsiteX46" fmla="*/ 1416843 w 2157412"/>
                <a:gd name="connsiteY46" fmla="*/ 1757363 h 1854994"/>
                <a:gd name="connsiteX47" fmla="*/ 1373981 w 2157412"/>
                <a:gd name="connsiteY47" fmla="*/ 1700213 h 1854994"/>
                <a:gd name="connsiteX48" fmla="*/ 1162050 w 2157412"/>
                <a:gd name="connsiteY48" fmla="*/ 1371600 h 1854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157412" h="1854994">
                  <a:moveTo>
                    <a:pt x="1162050" y="1371600"/>
                  </a:moveTo>
                  <a:lnTo>
                    <a:pt x="819150" y="900113"/>
                  </a:lnTo>
                  <a:lnTo>
                    <a:pt x="600075" y="597694"/>
                  </a:lnTo>
                  <a:lnTo>
                    <a:pt x="490537" y="447675"/>
                  </a:lnTo>
                  <a:lnTo>
                    <a:pt x="445293" y="392907"/>
                  </a:lnTo>
                  <a:lnTo>
                    <a:pt x="359568" y="311944"/>
                  </a:lnTo>
                  <a:lnTo>
                    <a:pt x="285750" y="254794"/>
                  </a:lnTo>
                  <a:lnTo>
                    <a:pt x="214312" y="200025"/>
                  </a:lnTo>
                  <a:lnTo>
                    <a:pt x="171450" y="176213"/>
                  </a:lnTo>
                  <a:lnTo>
                    <a:pt x="133350" y="154782"/>
                  </a:lnTo>
                  <a:lnTo>
                    <a:pt x="88106" y="140494"/>
                  </a:lnTo>
                  <a:lnTo>
                    <a:pt x="59531" y="130969"/>
                  </a:lnTo>
                  <a:lnTo>
                    <a:pt x="33337" y="109538"/>
                  </a:lnTo>
                  <a:lnTo>
                    <a:pt x="14287" y="85725"/>
                  </a:lnTo>
                  <a:lnTo>
                    <a:pt x="0" y="54769"/>
                  </a:lnTo>
                  <a:lnTo>
                    <a:pt x="2381" y="35719"/>
                  </a:lnTo>
                  <a:lnTo>
                    <a:pt x="14287" y="21432"/>
                  </a:lnTo>
                  <a:lnTo>
                    <a:pt x="52387" y="2382"/>
                  </a:lnTo>
                  <a:lnTo>
                    <a:pt x="85725" y="0"/>
                  </a:lnTo>
                  <a:lnTo>
                    <a:pt x="114300" y="2382"/>
                  </a:lnTo>
                  <a:lnTo>
                    <a:pt x="159543" y="19050"/>
                  </a:lnTo>
                  <a:lnTo>
                    <a:pt x="250031" y="57150"/>
                  </a:lnTo>
                  <a:lnTo>
                    <a:pt x="323850" y="104775"/>
                  </a:lnTo>
                  <a:lnTo>
                    <a:pt x="407193" y="171450"/>
                  </a:lnTo>
                  <a:lnTo>
                    <a:pt x="492918" y="252413"/>
                  </a:lnTo>
                  <a:lnTo>
                    <a:pt x="678656" y="450057"/>
                  </a:lnTo>
                  <a:lnTo>
                    <a:pt x="723900" y="504825"/>
                  </a:lnTo>
                  <a:lnTo>
                    <a:pt x="995362" y="785813"/>
                  </a:lnTo>
                  <a:lnTo>
                    <a:pt x="1188243" y="966788"/>
                  </a:lnTo>
                  <a:lnTo>
                    <a:pt x="1395412" y="1159669"/>
                  </a:lnTo>
                  <a:lnTo>
                    <a:pt x="1707356" y="1433513"/>
                  </a:lnTo>
                  <a:lnTo>
                    <a:pt x="1962150" y="1647825"/>
                  </a:lnTo>
                  <a:lnTo>
                    <a:pt x="2097881" y="1764507"/>
                  </a:lnTo>
                  <a:lnTo>
                    <a:pt x="2133600" y="1795463"/>
                  </a:lnTo>
                  <a:lnTo>
                    <a:pt x="2152650" y="1819275"/>
                  </a:lnTo>
                  <a:lnTo>
                    <a:pt x="2157412" y="1828800"/>
                  </a:lnTo>
                  <a:lnTo>
                    <a:pt x="2155031" y="1838325"/>
                  </a:lnTo>
                  <a:lnTo>
                    <a:pt x="2147887" y="1852613"/>
                  </a:lnTo>
                  <a:lnTo>
                    <a:pt x="2100262" y="1854994"/>
                  </a:lnTo>
                  <a:lnTo>
                    <a:pt x="1883568" y="1843088"/>
                  </a:lnTo>
                  <a:lnTo>
                    <a:pt x="1716881" y="1828800"/>
                  </a:lnTo>
                  <a:lnTo>
                    <a:pt x="1659731" y="1833563"/>
                  </a:lnTo>
                  <a:lnTo>
                    <a:pt x="1607343" y="1833563"/>
                  </a:lnTo>
                  <a:lnTo>
                    <a:pt x="1547812" y="1826419"/>
                  </a:lnTo>
                  <a:lnTo>
                    <a:pt x="1504950" y="1814513"/>
                  </a:lnTo>
                  <a:lnTo>
                    <a:pt x="1454943" y="1788319"/>
                  </a:lnTo>
                  <a:lnTo>
                    <a:pt x="1416843" y="1757363"/>
                  </a:lnTo>
                  <a:lnTo>
                    <a:pt x="1373981" y="1700213"/>
                  </a:lnTo>
                  <a:lnTo>
                    <a:pt x="1162050" y="1371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573619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0F5F202-2901-4EC3-B0C7-CCFA7C278494}"/>
              </a:ext>
            </a:extLst>
          </p:cNvPr>
          <p:cNvGrpSpPr/>
          <p:nvPr/>
        </p:nvGrpSpPr>
        <p:grpSpPr>
          <a:xfrm>
            <a:off x="3890964" y="1747838"/>
            <a:ext cx="4691061" cy="4019551"/>
            <a:chOff x="3890964" y="1747838"/>
            <a:chExt cx="4691061" cy="4019551"/>
          </a:xfrm>
          <a:solidFill>
            <a:schemeClr val="tx1"/>
          </a:solidFill>
        </p:grpSpPr>
        <p:sp>
          <p:nvSpPr>
            <p:cNvPr id="3" name="フリーフォーム 19">
              <a:extLst>
                <a:ext uri="{FF2B5EF4-FFF2-40B4-BE49-F238E27FC236}">
                  <a16:creationId xmlns:a16="http://schemas.microsoft.com/office/drawing/2014/main" id="{A8C8FF23-5D7B-4281-A91C-C2CC8FA682EC}"/>
                </a:ext>
              </a:extLst>
            </p:cNvPr>
            <p:cNvSpPr/>
            <p:nvPr/>
          </p:nvSpPr>
          <p:spPr>
            <a:xfrm rot="16200000">
              <a:off x="2449514" y="3659189"/>
              <a:ext cx="3228975" cy="346075"/>
            </a:xfrm>
            <a:custGeom>
              <a:avLst/>
              <a:gdLst>
                <a:gd name="connsiteX0" fmla="*/ 1781230 w 3229471"/>
                <a:gd name="connsiteY0" fmla="*/ 346203 h 346203"/>
                <a:gd name="connsiteX1" fmla="*/ 1400671 w 3229471"/>
                <a:gd name="connsiteY1" fmla="*/ 343561 h 346203"/>
                <a:gd name="connsiteX2" fmla="*/ 1234176 w 3229471"/>
                <a:gd name="connsiteY2" fmla="*/ 343561 h 346203"/>
                <a:gd name="connsiteX3" fmla="*/ 483628 w 3229471"/>
                <a:gd name="connsiteY3" fmla="*/ 343561 h 346203"/>
                <a:gd name="connsiteX4" fmla="*/ 319776 w 3229471"/>
                <a:gd name="connsiteY4" fmla="*/ 346203 h 346203"/>
                <a:gd name="connsiteX5" fmla="*/ 221993 w 3229471"/>
                <a:gd name="connsiteY5" fmla="*/ 322418 h 346203"/>
                <a:gd name="connsiteX6" fmla="*/ 150638 w 3229471"/>
                <a:gd name="connsiteY6" fmla="*/ 298633 h 346203"/>
                <a:gd name="connsiteX7" fmla="*/ 81926 w 3229471"/>
                <a:gd name="connsiteY7" fmla="*/ 269563 h 346203"/>
                <a:gd name="connsiteX8" fmla="*/ 47570 w 3229471"/>
                <a:gd name="connsiteY8" fmla="*/ 251064 h 346203"/>
                <a:gd name="connsiteX9" fmla="*/ 26428 w 3229471"/>
                <a:gd name="connsiteY9" fmla="*/ 229921 h 346203"/>
                <a:gd name="connsiteX10" fmla="*/ 7928 w 3229471"/>
                <a:gd name="connsiteY10" fmla="*/ 203494 h 346203"/>
                <a:gd name="connsiteX11" fmla="*/ 0 w 3229471"/>
                <a:gd name="connsiteY11" fmla="*/ 171780 h 346203"/>
                <a:gd name="connsiteX12" fmla="*/ 7928 w 3229471"/>
                <a:gd name="connsiteY12" fmla="*/ 137424 h 346203"/>
                <a:gd name="connsiteX13" fmla="*/ 31713 w 3229471"/>
                <a:gd name="connsiteY13" fmla="*/ 108354 h 346203"/>
                <a:gd name="connsiteX14" fmla="*/ 73998 w 3229471"/>
                <a:gd name="connsiteY14" fmla="*/ 81926 h 346203"/>
                <a:gd name="connsiteX15" fmla="*/ 113639 w 3229471"/>
                <a:gd name="connsiteY15" fmla="*/ 66069 h 346203"/>
                <a:gd name="connsiteX16" fmla="*/ 200851 w 3229471"/>
                <a:gd name="connsiteY16" fmla="*/ 50213 h 346203"/>
                <a:gd name="connsiteX17" fmla="*/ 441343 w 3229471"/>
                <a:gd name="connsiteY17" fmla="*/ 52855 h 346203"/>
                <a:gd name="connsiteX18" fmla="*/ 721478 w 3229471"/>
                <a:gd name="connsiteY18" fmla="*/ 68712 h 346203"/>
                <a:gd name="connsiteX19" fmla="*/ 1445598 w 3229471"/>
                <a:gd name="connsiteY19" fmla="*/ 100425 h 346203"/>
                <a:gd name="connsiteX20" fmla="*/ 2101006 w 3229471"/>
                <a:gd name="connsiteY20" fmla="*/ 113639 h 346203"/>
                <a:gd name="connsiteX21" fmla="*/ 2637489 w 3229471"/>
                <a:gd name="connsiteY21" fmla="*/ 121568 h 346203"/>
                <a:gd name="connsiteX22" fmla="*/ 2973121 w 3229471"/>
                <a:gd name="connsiteY22" fmla="*/ 121568 h 346203"/>
                <a:gd name="connsiteX23" fmla="*/ 3020691 w 3229471"/>
                <a:gd name="connsiteY23" fmla="*/ 113639 h 346203"/>
                <a:gd name="connsiteX24" fmla="*/ 3068261 w 3229471"/>
                <a:gd name="connsiteY24" fmla="*/ 97783 h 346203"/>
                <a:gd name="connsiteX25" fmla="*/ 3118474 w 3229471"/>
                <a:gd name="connsiteY25" fmla="*/ 68712 h 346203"/>
                <a:gd name="connsiteX26" fmla="*/ 3163401 w 3229471"/>
                <a:gd name="connsiteY26" fmla="*/ 31713 h 346203"/>
                <a:gd name="connsiteX27" fmla="*/ 3184543 w 3229471"/>
                <a:gd name="connsiteY27" fmla="*/ 10571 h 346203"/>
                <a:gd name="connsiteX28" fmla="*/ 3203043 w 3229471"/>
                <a:gd name="connsiteY28" fmla="*/ 0 h 346203"/>
                <a:gd name="connsiteX29" fmla="*/ 3218899 w 3229471"/>
                <a:gd name="connsiteY29" fmla="*/ 0 h 346203"/>
                <a:gd name="connsiteX30" fmla="*/ 3224185 w 3229471"/>
                <a:gd name="connsiteY30" fmla="*/ 5285 h 346203"/>
                <a:gd name="connsiteX31" fmla="*/ 3229471 w 3229471"/>
                <a:gd name="connsiteY31" fmla="*/ 18499 h 346203"/>
                <a:gd name="connsiteX32" fmla="*/ 3224185 w 3229471"/>
                <a:gd name="connsiteY32" fmla="*/ 44927 h 346203"/>
                <a:gd name="connsiteX33" fmla="*/ 3205686 w 3229471"/>
                <a:gd name="connsiteY33" fmla="*/ 126853 h 346203"/>
                <a:gd name="connsiteX34" fmla="*/ 3163401 w 3229471"/>
                <a:gd name="connsiteY34" fmla="*/ 251064 h 346203"/>
                <a:gd name="connsiteX35" fmla="*/ 3129045 w 3229471"/>
                <a:gd name="connsiteY35" fmla="*/ 330347 h 346203"/>
                <a:gd name="connsiteX36" fmla="*/ 2967836 w 3229471"/>
                <a:gd name="connsiteY36" fmla="*/ 340918 h 346203"/>
                <a:gd name="connsiteX37" fmla="*/ 2219931 w 3229471"/>
                <a:gd name="connsiteY37" fmla="*/ 346203 h 346203"/>
                <a:gd name="connsiteX38" fmla="*/ 2040222 w 3229471"/>
                <a:gd name="connsiteY38" fmla="*/ 346203 h 346203"/>
                <a:gd name="connsiteX39" fmla="*/ 1781230 w 3229471"/>
                <a:gd name="connsiteY39" fmla="*/ 346203 h 34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229471" h="346203">
                  <a:moveTo>
                    <a:pt x="1781230" y="346203"/>
                  </a:moveTo>
                  <a:lnTo>
                    <a:pt x="1400671" y="343561"/>
                  </a:lnTo>
                  <a:lnTo>
                    <a:pt x="1234176" y="343561"/>
                  </a:lnTo>
                  <a:lnTo>
                    <a:pt x="483628" y="343561"/>
                  </a:lnTo>
                  <a:lnTo>
                    <a:pt x="319776" y="346203"/>
                  </a:lnTo>
                  <a:lnTo>
                    <a:pt x="221993" y="322418"/>
                  </a:lnTo>
                  <a:lnTo>
                    <a:pt x="150638" y="298633"/>
                  </a:lnTo>
                  <a:lnTo>
                    <a:pt x="81926" y="269563"/>
                  </a:lnTo>
                  <a:lnTo>
                    <a:pt x="47570" y="251064"/>
                  </a:lnTo>
                  <a:lnTo>
                    <a:pt x="26428" y="229921"/>
                  </a:lnTo>
                  <a:lnTo>
                    <a:pt x="7928" y="203494"/>
                  </a:lnTo>
                  <a:lnTo>
                    <a:pt x="0" y="171780"/>
                  </a:lnTo>
                  <a:lnTo>
                    <a:pt x="7928" y="137424"/>
                  </a:lnTo>
                  <a:lnTo>
                    <a:pt x="31713" y="108354"/>
                  </a:lnTo>
                  <a:lnTo>
                    <a:pt x="73998" y="81926"/>
                  </a:lnTo>
                  <a:lnTo>
                    <a:pt x="113639" y="66069"/>
                  </a:lnTo>
                  <a:lnTo>
                    <a:pt x="200851" y="50213"/>
                  </a:lnTo>
                  <a:lnTo>
                    <a:pt x="441343" y="52855"/>
                  </a:lnTo>
                  <a:lnTo>
                    <a:pt x="721478" y="68712"/>
                  </a:lnTo>
                  <a:lnTo>
                    <a:pt x="1445598" y="100425"/>
                  </a:lnTo>
                  <a:lnTo>
                    <a:pt x="2101006" y="113639"/>
                  </a:lnTo>
                  <a:lnTo>
                    <a:pt x="2637489" y="121568"/>
                  </a:lnTo>
                  <a:lnTo>
                    <a:pt x="2973121" y="121568"/>
                  </a:lnTo>
                  <a:lnTo>
                    <a:pt x="3020691" y="113639"/>
                  </a:lnTo>
                  <a:lnTo>
                    <a:pt x="3068261" y="97783"/>
                  </a:lnTo>
                  <a:lnTo>
                    <a:pt x="3118474" y="68712"/>
                  </a:lnTo>
                  <a:lnTo>
                    <a:pt x="3163401" y="31713"/>
                  </a:lnTo>
                  <a:lnTo>
                    <a:pt x="3184543" y="10571"/>
                  </a:lnTo>
                  <a:lnTo>
                    <a:pt x="3203043" y="0"/>
                  </a:lnTo>
                  <a:lnTo>
                    <a:pt x="3218899" y="0"/>
                  </a:lnTo>
                  <a:lnTo>
                    <a:pt x="3224185" y="5285"/>
                  </a:lnTo>
                  <a:lnTo>
                    <a:pt x="3229471" y="18499"/>
                  </a:lnTo>
                  <a:lnTo>
                    <a:pt x="3224185" y="44927"/>
                  </a:lnTo>
                  <a:lnTo>
                    <a:pt x="3205686" y="126853"/>
                  </a:lnTo>
                  <a:lnTo>
                    <a:pt x="3163401" y="251064"/>
                  </a:lnTo>
                  <a:lnTo>
                    <a:pt x="3129045" y="330347"/>
                  </a:lnTo>
                  <a:lnTo>
                    <a:pt x="2967836" y="340918"/>
                  </a:lnTo>
                  <a:lnTo>
                    <a:pt x="2219931" y="346203"/>
                  </a:lnTo>
                  <a:lnTo>
                    <a:pt x="2040222" y="346203"/>
                  </a:lnTo>
                  <a:lnTo>
                    <a:pt x="1781230" y="34620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21">
              <a:extLst>
                <a:ext uri="{FF2B5EF4-FFF2-40B4-BE49-F238E27FC236}">
                  <a16:creationId xmlns:a16="http://schemas.microsoft.com/office/drawing/2014/main" id="{3C941866-9812-4114-BB40-60DBD8379E12}"/>
                </a:ext>
              </a:extLst>
            </p:cNvPr>
            <p:cNvSpPr/>
            <p:nvPr/>
          </p:nvSpPr>
          <p:spPr>
            <a:xfrm rot="16200000">
              <a:off x="3184526" y="2979738"/>
              <a:ext cx="3195637" cy="1379538"/>
            </a:xfrm>
            <a:custGeom>
              <a:avLst/>
              <a:gdLst>
                <a:gd name="connsiteX0" fmla="*/ 1427098 w 3195114"/>
                <a:gd name="connsiteY0" fmla="*/ 1305530 h 1379528"/>
                <a:gd name="connsiteX1" fmla="*/ 676550 w 3195114"/>
                <a:gd name="connsiteY1" fmla="*/ 1308173 h 1379528"/>
                <a:gd name="connsiteX2" fmla="*/ 253706 w 3195114"/>
                <a:gd name="connsiteY2" fmla="*/ 1305530 h 1379528"/>
                <a:gd name="connsiteX3" fmla="*/ 161209 w 3195114"/>
                <a:gd name="connsiteY3" fmla="*/ 1294959 h 1379528"/>
                <a:gd name="connsiteX4" fmla="*/ 110996 w 3195114"/>
                <a:gd name="connsiteY4" fmla="*/ 1287031 h 1379528"/>
                <a:gd name="connsiteX5" fmla="*/ 63426 w 3195114"/>
                <a:gd name="connsiteY5" fmla="*/ 1271174 h 1379528"/>
                <a:gd name="connsiteX6" fmla="*/ 36999 w 3195114"/>
                <a:gd name="connsiteY6" fmla="*/ 1255318 h 1379528"/>
                <a:gd name="connsiteX7" fmla="*/ 13214 w 3195114"/>
                <a:gd name="connsiteY7" fmla="*/ 1228890 h 1379528"/>
                <a:gd name="connsiteX8" fmla="*/ 0 w 3195114"/>
                <a:gd name="connsiteY8" fmla="*/ 1194534 h 1379528"/>
                <a:gd name="connsiteX9" fmla="*/ 0 w 3195114"/>
                <a:gd name="connsiteY9" fmla="*/ 1157535 h 1379528"/>
                <a:gd name="connsiteX10" fmla="*/ 7928 w 3195114"/>
                <a:gd name="connsiteY10" fmla="*/ 1123179 h 1379528"/>
                <a:gd name="connsiteX11" fmla="*/ 34356 w 3195114"/>
                <a:gd name="connsiteY11" fmla="*/ 1088823 h 1379528"/>
                <a:gd name="connsiteX12" fmla="*/ 63426 w 3195114"/>
                <a:gd name="connsiteY12" fmla="*/ 1075609 h 1379528"/>
                <a:gd name="connsiteX13" fmla="*/ 309204 w 3195114"/>
                <a:gd name="connsiteY13" fmla="*/ 1030682 h 1379528"/>
                <a:gd name="connsiteX14" fmla="*/ 459842 w 3195114"/>
                <a:gd name="connsiteY14" fmla="*/ 1043896 h 1379528"/>
                <a:gd name="connsiteX15" fmla="*/ 1223604 w 3195114"/>
                <a:gd name="connsiteY15" fmla="*/ 1038610 h 1379528"/>
                <a:gd name="connsiteX16" fmla="*/ 1384814 w 3195114"/>
                <a:gd name="connsiteY16" fmla="*/ 1043896 h 1379528"/>
                <a:gd name="connsiteX17" fmla="*/ 2079863 w 3195114"/>
                <a:gd name="connsiteY17" fmla="*/ 1035967 h 1379528"/>
                <a:gd name="connsiteX18" fmla="*/ 2708844 w 3195114"/>
                <a:gd name="connsiteY18" fmla="*/ 1038610 h 1379528"/>
                <a:gd name="connsiteX19" fmla="*/ 2856839 w 3195114"/>
                <a:gd name="connsiteY19" fmla="*/ 1038610 h 1379528"/>
                <a:gd name="connsiteX20" fmla="*/ 2896481 w 3195114"/>
                <a:gd name="connsiteY20" fmla="*/ 1033325 h 1379528"/>
                <a:gd name="connsiteX21" fmla="*/ 2925551 w 3195114"/>
                <a:gd name="connsiteY21" fmla="*/ 1017468 h 1379528"/>
                <a:gd name="connsiteX22" fmla="*/ 2933479 w 3195114"/>
                <a:gd name="connsiteY22" fmla="*/ 993683 h 1379528"/>
                <a:gd name="connsiteX23" fmla="*/ 2933479 w 3195114"/>
                <a:gd name="connsiteY23" fmla="*/ 951399 h 1379528"/>
                <a:gd name="connsiteX24" fmla="*/ 2867410 w 3195114"/>
                <a:gd name="connsiteY24" fmla="*/ 673907 h 1379528"/>
                <a:gd name="connsiteX25" fmla="*/ 2790770 w 3195114"/>
                <a:gd name="connsiteY25" fmla="*/ 322418 h 1379528"/>
                <a:gd name="connsiteX26" fmla="*/ 2740557 w 3195114"/>
                <a:gd name="connsiteY26" fmla="*/ 95140 h 1379528"/>
                <a:gd name="connsiteX27" fmla="*/ 2946693 w 3195114"/>
                <a:gd name="connsiteY27" fmla="*/ 0 h 1379528"/>
                <a:gd name="connsiteX28" fmla="*/ 2954622 w 3195114"/>
                <a:gd name="connsiteY28" fmla="*/ 216707 h 1379528"/>
                <a:gd name="connsiteX29" fmla="*/ 2973121 w 3195114"/>
                <a:gd name="connsiteY29" fmla="*/ 322418 h 1379528"/>
                <a:gd name="connsiteX30" fmla="*/ 3036548 w 3195114"/>
                <a:gd name="connsiteY30" fmla="*/ 594624 h 1379528"/>
                <a:gd name="connsiteX31" fmla="*/ 3092046 w 3195114"/>
                <a:gd name="connsiteY31" fmla="*/ 821903 h 1379528"/>
                <a:gd name="connsiteX32" fmla="*/ 3110545 w 3195114"/>
                <a:gd name="connsiteY32" fmla="*/ 866830 h 1379528"/>
                <a:gd name="connsiteX33" fmla="*/ 3144901 w 3195114"/>
                <a:gd name="connsiteY33" fmla="*/ 924971 h 1379528"/>
                <a:gd name="connsiteX34" fmla="*/ 3192471 w 3195114"/>
                <a:gd name="connsiteY34" fmla="*/ 988397 h 1379528"/>
                <a:gd name="connsiteX35" fmla="*/ 3195114 w 3195114"/>
                <a:gd name="connsiteY35" fmla="*/ 996326 h 1379528"/>
                <a:gd name="connsiteX36" fmla="*/ 3134330 w 3195114"/>
                <a:gd name="connsiteY36" fmla="*/ 1123179 h 1379528"/>
                <a:gd name="connsiteX37" fmla="*/ 3020691 w 3195114"/>
                <a:gd name="connsiteY37" fmla="*/ 1324030 h 1379528"/>
                <a:gd name="connsiteX38" fmla="*/ 2994263 w 3195114"/>
                <a:gd name="connsiteY38" fmla="*/ 1363671 h 1379528"/>
                <a:gd name="connsiteX39" fmla="*/ 2970478 w 3195114"/>
                <a:gd name="connsiteY39" fmla="*/ 1379528 h 1379528"/>
                <a:gd name="connsiteX40" fmla="*/ 2949336 w 3195114"/>
                <a:gd name="connsiteY40" fmla="*/ 1379528 h 1379528"/>
                <a:gd name="connsiteX41" fmla="*/ 2917623 w 3195114"/>
                <a:gd name="connsiteY41" fmla="*/ 1376885 h 1379528"/>
                <a:gd name="connsiteX42" fmla="*/ 2883267 w 3195114"/>
                <a:gd name="connsiteY42" fmla="*/ 1358386 h 1379528"/>
                <a:gd name="connsiteX43" fmla="*/ 2846268 w 3195114"/>
                <a:gd name="connsiteY43" fmla="*/ 1331958 h 1379528"/>
                <a:gd name="connsiteX44" fmla="*/ 2806626 w 3195114"/>
                <a:gd name="connsiteY44" fmla="*/ 1321387 h 1379528"/>
                <a:gd name="connsiteX45" fmla="*/ 2753771 w 3195114"/>
                <a:gd name="connsiteY45" fmla="*/ 1310816 h 1379528"/>
                <a:gd name="connsiteX46" fmla="*/ 2671845 w 3195114"/>
                <a:gd name="connsiteY46" fmla="*/ 1302888 h 1379528"/>
                <a:gd name="connsiteX47" fmla="*/ 2249001 w 3195114"/>
                <a:gd name="connsiteY47" fmla="*/ 1305530 h 1379528"/>
                <a:gd name="connsiteX48" fmla="*/ 1427098 w 3195114"/>
                <a:gd name="connsiteY48" fmla="*/ 1305530 h 13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195114" h="1379528">
                  <a:moveTo>
                    <a:pt x="1427098" y="1305530"/>
                  </a:moveTo>
                  <a:lnTo>
                    <a:pt x="676550" y="1308173"/>
                  </a:lnTo>
                  <a:lnTo>
                    <a:pt x="253706" y="1305530"/>
                  </a:lnTo>
                  <a:lnTo>
                    <a:pt x="161209" y="1294959"/>
                  </a:lnTo>
                  <a:lnTo>
                    <a:pt x="110996" y="1287031"/>
                  </a:lnTo>
                  <a:lnTo>
                    <a:pt x="63426" y="1271174"/>
                  </a:lnTo>
                  <a:lnTo>
                    <a:pt x="36999" y="1255318"/>
                  </a:lnTo>
                  <a:lnTo>
                    <a:pt x="13214" y="1228890"/>
                  </a:lnTo>
                  <a:lnTo>
                    <a:pt x="0" y="1194534"/>
                  </a:lnTo>
                  <a:lnTo>
                    <a:pt x="0" y="1157535"/>
                  </a:lnTo>
                  <a:lnTo>
                    <a:pt x="7928" y="1123179"/>
                  </a:lnTo>
                  <a:lnTo>
                    <a:pt x="34356" y="1088823"/>
                  </a:lnTo>
                  <a:lnTo>
                    <a:pt x="63426" y="1075609"/>
                  </a:lnTo>
                  <a:lnTo>
                    <a:pt x="309204" y="1030682"/>
                  </a:lnTo>
                  <a:lnTo>
                    <a:pt x="459842" y="1043896"/>
                  </a:lnTo>
                  <a:lnTo>
                    <a:pt x="1223604" y="1038610"/>
                  </a:lnTo>
                  <a:lnTo>
                    <a:pt x="1384814" y="1043896"/>
                  </a:lnTo>
                  <a:lnTo>
                    <a:pt x="2079863" y="1035967"/>
                  </a:lnTo>
                  <a:lnTo>
                    <a:pt x="2708844" y="1038610"/>
                  </a:lnTo>
                  <a:lnTo>
                    <a:pt x="2856839" y="1038610"/>
                  </a:lnTo>
                  <a:lnTo>
                    <a:pt x="2896481" y="1033325"/>
                  </a:lnTo>
                  <a:lnTo>
                    <a:pt x="2925551" y="1017468"/>
                  </a:lnTo>
                  <a:lnTo>
                    <a:pt x="2933479" y="993683"/>
                  </a:lnTo>
                  <a:lnTo>
                    <a:pt x="2933479" y="951399"/>
                  </a:lnTo>
                  <a:lnTo>
                    <a:pt x="2867410" y="673907"/>
                  </a:lnTo>
                  <a:lnTo>
                    <a:pt x="2790770" y="322418"/>
                  </a:lnTo>
                  <a:lnTo>
                    <a:pt x="2740557" y="95140"/>
                  </a:lnTo>
                  <a:lnTo>
                    <a:pt x="2946693" y="0"/>
                  </a:lnTo>
                  <a:lnTo>
                    <a:pt x="2954622" y="216707"/>
                  </a:lnTo>
                  <a:lnTo>
                    <a:pt x="2973121" y="322418"/>
                  </a:lnTo>
                  <a:lnTo>
                    <a:pt x="3036548" y="594624"/>
                  </a:lnTo>
                  <a:lnTo>
                    <a:pt x="3092046" y="821903"/>
                  </a:lnTo>
                  <a:lnTo>
                    <a:pt x="3110545" y="866830"/>
                  </a:lnTo>
                  <a:lnTo>
                    <a:pt x="3144901" y="924971"/>
                  </a:lnTo>
                  <a:lnTo>
                    <a:pt x="3192471" y="988397"/>
                  </a:lnTo>
                  <a:lnTo>
                    <a:pt x="3195114" y="996326"/>
                  </a:lnTo>
                  <a:lnTo>
                    <a:pt x="3134330" y="1123179"/>
                  </a:lnTo>
                  <a:lnTo>
                    <a:pt x="3020691" y="1324030"/>
                  </a:lnTo>
                  <a:lnTo>
                    <a:pt x="2994263" y="1363671"/>
                  </a:lnTo>
                  <a:lnTo>
                    <a:pt x="2970478" y="1379528"/>
                  </a:lnTo>
                  <a:lnTo>
                    <a:pt x="2949336" y="1379528"/>
                  </a:lnTo>
                  <a:lnTo>
                    <a:pt x="2917623" y="1376885"/>
                  </a:lnTo>
                  <a:lnTo>
                    <a:pt x="2883267" y="1358386"/>
                  </a:lnTo>
                  <a:lnTo>
                    <a:pt x="2846268" y="1331958"/>
                  </a:lnTo>
                  <a:lnTo>
                    <a:pt x="2806626" y="1321387"/>
                  </a:lnTo>
                  <a:lnTo>
                    <a:pt x="2753771" y="1310816"/>
                  </a:lnTo>
                  <a:lnTo>
                    <a:pt x="2671845" y="1302888"/>
                  </a:lnTo>
                  <a:lnTo>
                    <a:pt x="2249001" y="1305530"/>
                  </a:lnTo>
                  <a:lnTo>
                    <a:pt x="1427098" y="13055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6">
              <a:extLst>
                <a:ext uri="{FF2B5EF4-FFF2-40B4-BE49-F238E27FC236}">
                  <a16:creationId xmlns:a16="http://schemas.microsoft.com/office/drawing/2014/main" id="{C897008A-6FA2-486E-9FE0-2EEB3F992364}"/>
                </a:ext>
              </a:extLst>
            </p:cNvPr>
            <p:cNvSpPr/>
            <p:nvPr/>
          </p:nvSpPr>
          <p:spPr>
            <a:xfrm>
              <a:off x="4151314" y="2957514"/>
              <a:ext cx="1063625" cy="473075"/>
            </a:xfrm>
            <a:custGeom>
              <a:avLst/>
              <a:gdLst>
                <a:gd name="connsiteX0" fmla="*/ 762000 w 1064419"/>
                <a:gd name="connsiteY0" fmla="*/ 297656 h 473868"/>
                <a:gd name="connsiteX1" fmla="*/ 257175 w 1064419"/>
                <a:gd name="connsiteY1" fmla="*/ 411956 h 473868"/>
                <a:gd name="connsiteX2" fmla="*/ 0 w 1064419"/>
                <a:gd name="connsiteY2" fmla="*/ 473868 h 473868"/>
                <a:gd name="connsiteX3" fmla="*/ 2381 w 1064419"/>
                <a:gd name="connsiteY3" fmla="*/ 216693 h 473868"/>
                <a:gd name="connsiteX4" fmla="*/ 233362 w 1064419"/>
                <a:gd name="connsiteY4" fmla="*/ 226218 h 473868"/>
                <a:gd name="connsiteX5" fmla="*/ 257175 w 1064419"/>
                <a:gd name="connsiteY5" fmla="*/ 223837 h 473868"/>
                <a:gd name="connsiteX6" fmla="*/ 695325 w 1064419"/>
                <a:gd name="connsiteY6" fmla="*/ 102393 h 473868"/>
                <a:gd name="connsiteX7" fmla="*/ 1064419 w 1064419"/>
                <a:gd name="connsiteY7" fmla="*/ 0 h 473868"/>
                <a:gd name="connsiteX8" fmla="*/ 1062037 w 1064419"/>
                <a:gd name="connsiteY8" fmla="*/ 230981 h 473868"/>
                <a:gd name="connsiteX9" fmla="*/ 762000 w 1064419"/>
                <a:gd name="connsiteY9" fmla="*/ 297656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4419" h="473868">
                  <a:moveTo>
                    <a:pt x="762000" y="297656"/>
                  </a:moveTo>
                  <a:lnTo>
                    <a:pt x="257175" y="411956"/>
                  </a:lnTo>
                  <a:lnTo>
                    <a:pt x="0" y="473868"/>
                  </a:lnTo>
                  <a:cubicBezTo>
                    <a:pt x="794" y="388143"/>
                    <a:pt x="1587" y="302418"/>
                    <a:pt x="2381" y="216693"/>
                  </a:cubicBezTo>
                  <a:lnTo>
                    <a:pt x="233362" y="226218"/>
                  </a:lnTo>
                  <a:lnTo>
                    <a:pt x="257175" y="223837"/>
                  </a:lnTo>
                  <a:lnTo>
                    <a:pt x="695325" y="102393"/>
                  </a:lnTo>
                  <a:lnTo>
                    <a:pt x="1064419" y="0"/>
                  </a:lnTo>
                  <a:lnTo>
                    <a:pt x="1062037" y="230981"/>
                  </a:lnTo>
                  <a:lnTo>
                    <a:pt x="762000" y="297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7">
              <a:extLst>
                <a:ext uri="{FF2B5EF4-FFF2-40B4-BE49-F238E27FC236}">
                  <a16:creationId xmlns:a16="http://schemas.microsoft.com/office/drawing/2014/main" id="{A75E2C7A-3302-47C9-AB79-39CA7F036FF3}"/>
                </a:ext>
              </a:extLst>
            </p:cNvPr>
            <p:cNvSpPr/>
            <p:nvPr/>
          </p:nvSpPr>
          <p:spPr>
            <a:xfrm>
              <a:off x="4156075" y="3857626"/>
              <a:ext cx="1047750" cy="373063"/>
            </a:xfrm>
            <a:custGeom>
              <a:avLst/>
              <a:gdLst>
                <a:gd name="connsiteX0" fmla="*/ 509588 w 1047750"/>
                <a:gd name="connsiteY0" fmla="*/ 271463 h 373856"/>
                <a:gd name="connsiteX1" fmla="*/ 0 w 1047750"/>
                <a:gd name="connsiteY1" fmla="*/ 373856 h 373856"/>
                <a:gd name="connsiteX2" fmla="*/ 0 w 1047750"/>
                <a:gd name="connsiteY2" fmla="*/ 185738 h 373856"/>
                <a:gd name="connsiteX3" fmla="*/ 423863 w 1047750"/>
                <a:gd name="connsiteY3" fmla="*/ 114300 h 373856"/>
                <a:gd name="connsiteX4" fmla="*/ 1047750 w 1047750"/>
                <a:gd name="connsiteY4" fmla="*/ 0 h 373856"/>
                <a:gd name="connsiteX5" fmla="*/ 1042988 w 1047750"/>
                <a:gd name="connsiteY5" fmla="*/ 188119 h 373856"/>
                <a:gd name="connsiteX6" fmla="*/ 509588 w 1047750"/>
                <a:gd name="connsiteY6" fmla="*/ 271463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7750" h="373856">
                  <a:moveTo>
                    <a:pt x="509588" y="271463"/>
                  </a:moveTo>
                  <a:lnTo>
                    <a:pt x="0" y="373856"/>
                  </a:lnTo>
                  <a:lnTo>
                    <a:pt x="0" y="185738"/>
                  </a:lnTo>
                  <a:lnTo>
                    <a:pt x="423863" y="114300"/>
                  </a:lnTo>
                  <a:lnTo>
                    <a:pt x="1047750" y="0"/>
                  </a:lnTo>
                  <a:lnTo>
                    <a:pt x="1042988" y="188119"/>
                  </a:lnTo>
                  <a:lnTo>
                    <a:pt x="509588" y="2714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8">
              <a:extLst>
                <a:ext uri="{FF2B5EF4-FFF2-40B4-BE49-F238E27FC236}">
                  <a16:creationId xmlns:a16="http://schemas.microsoft.com/office/drawing/2014/main" id="{7C82A3B5-9BD2-46FC-BF65-83176FC9C19E}"/>
                </a:ext>
              </a:extLst>
            </p:cNvPr>
            <p:cNvSpPr/>
            <p:nvPr/>
          </p:nvSpPr>
          <p:spPr>
            <a:xfrm>
              <a:off x="4165600" y="4779964"/>
              <a:ext cx="1035050" cy="363537"/>
            </a:xfrm>
            <a:custGeom>
              <a:avLst/>
              <a:gdLst>
                <a:gd name="connsiteX0" fmla="*/ 531019 w 1035844"/>
                <a:gd name="connsiteY0" fmla="*/ 264319 h 364331"/>
                <a:gd name="connsiteX1" fmla="*/ 7144 w 1035844"/>
                <a:gd name="connsiteY1" fmla="*/ 364331 h 364331"/>
                <a:gd name="connsiteX2" fmla="*/ 0 w 1035844"/>
                <a:gd name="connsiteY2" fmla="*/ 176212 h 364331"/>
                <a:gd name="connsiteX3" fmla="*/ 454819 w 1035844"/>
                <a:gd name="connsiteY3" fmla="*/ 100012 h 364331"/>
                <a:gd name="connsiteX4" fmla="*/ 1028700 w 1035844"/>
                <a:gd name="connsiteY4" fmla="*/ 0 h 364331"/>
                <a:gd name="connsiteX5" fmla="*/ 1035844 w 1035844"/>
                <a:gd name="connsiteY5" fmla="*/ 180975 h 364331"/>
                <a:gd name="connsiteX6" fmla="*/ 531019 w 1035844"/>
                <a:gd name="connsiteY6" fmla="*/ 264319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5844" h="364331">
                  <a:moveTo>
                    <a:pt x="531019" y="264319"/>
                  </a:moveTo>
                  <a:lnTo>
                    <a:pt x="7144" y="364331"/>
                  </a:lnTo>
                  <a:lnTo>
                    <a:pt x="0" y="176212"/>
                  </a:lnTo>
                  <a:lnTo>
                    <a:pt x="454819" y="100012"/>
                  </a:lnTo>
                  <a:lnTo>
                    <a:pt x="1028700" y="0"/>
                  </a:lnTo>
                  <a:lnTo>
                    <a:pt x="1035844" y="180975"/>
                  </a:lnTo>
                  <a:lnTo>
                    <a:pt x="531019" y="2643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0">
              <a:extLst>
                <a:ext uri="{FF2B5EF4-FFF2-40B4-BE49-F238E27FC236}">
                  <a16:creationId xmlns:a16="http://schemas.microsoft.com/office/drawing/2014/main" id="{7B918536-902B-4D58-8AC3-D279BDE41DE0}"/>
                </a:ext>
              </a:extLst>
            </p:cNvPr>
            <p:cNvSpPr/>
            <p:nvPr/>
          </p:nvSpPr>
          <p:spPr>
            <a:xfrm>
              <a:off x="6134100" y="1747838"/>
              <a:ext cx="1665288" cy="1631950"/>
            </a:xfrm>
            <a:custGeom>
              <a:avLst/>
              <a:gdLst>
                <a:gd name="connsiteX0" fmla="*/ 585788 w 1664494"/>
                <a:gd name="connsiteY0" fmla="*/ 321468 h 1631156"/>
                <a:gd name="connsiteX1" fmla="*/ 35719 w 1664494"/>
                <a:gd name="connsiteY1" fmla="*/ 423862 h 1631156"/>
                <a:gd name="connsiteX2" fmla="*/ 0 w 1664494"/>
                <a:gd name="connsiteY2" fmla="*/ 264318 h 1631156"/>
                <a:gd name="connsiteX3" fmla="*/ 133350 w 1664494"/>
                <a:gd name="connsiteY3" fmla="*/ 247650 h 1631156"/>
                <a:gd name="connsiteX4" fmla="*/ 623888 w 1664494"/>
                <a:gd name="connsiteY4" fmla="*/ 152400 h 1631156"/>
                <a:gd name="connsiteX5" fmla="*/ 1026319 w 1664494"/>
                <a:gd name="connsiteY5" fmla="*/ 71437 h 1631156"/>
                <a:gd name="connsiteX6" fmla="*/ 1166813 w 1664494"/>
                <a:gd name="connsiteY6" fmla="*/ 26193 h 1631156"/>
                <a:gd name="connsiteX7" fmla="*/ 1245394 w 1664494"/>
                <a:gd name="connsiteY7" fmla="*/ 7143 h 1631156"/>
                <a:gd name="connsiteX8" fmla="*/ 1297781 w 1664494"/>
                <a:gd name="connsiteY8" fmla="*/ 0 h 1631156"/>
                <a:gd name="connsiteX9" fmla="*/ 1326356 w 1664494"/>
                <a:gd name="connsiteY9" fmla="*/ 0 h 1631156"/>
                <a:gd name="connsiteX10" fmla="*/ 1345406 w 1664494"/>
                <a:gd name="connsiteY10" fmla="*/ 7143 h 1631156"/>
                <a:gd name="connsiteX11" fmla="*/ 1445419 w 1664494"/>
                <a:gd name="connsiteY11" fmla="*/ 76200 h 1631156"/>
                <a:gd name="connsiteX12" fmla="*/ 1554956 w 1664494"/>
                <a:gd name="connsiteY12" fmla="*/ 159543 h 1631156"/>
                <a:gd name="connsiteX13" fmla="*/ 1633538 w 1664494"/>
                <a:gd name="connsiteY13" fmla="*/ 228600 h 1631156"/>
                <a:gd name="connsiteX14" fmla="*/ 1657350 w 1664494"/>
                <a:gd name="connsiteY14" fmla="*/ 261937 h 1631156"/>
                <a:gd name="connsiteX15" fmla="*/ 1664494 w 1664494"/>
                <a:gd name="connsiteY15" fmla="*/ 285750 h 1631156"/>
                <a:gd name="connsiteX16" fmla="*/ 1662113 w 1664494"/>
                <a:gd name="connsiteY16" fmla="*/ 314325 h 1631156"/>
                <a:gd name="connsiteX17" fmla="*/ 1650206 w 1664494"/>
                <a:gd name="connsiteY17" fmla="*/ 342900 h 1631156"/>
                <a:gd name="connsiteX18" fmla="*/ 1604963 w 1664494"/>
                <a:gd name="connsiteY18" fmla="*/ 392906 h 1631156"/>
                <a:gd name="connsiteX19" fmla="*/ 1581150 w 1664494"/>
                <a:gd name="connsiteY19" fmla="*/ 414337 h 1631156"/>
                <a:gd name="connsiteX20" fmla="*/ 1545431 w 1664494"/>
                <a:gd name="connsiteY20" fmla="*/ 519112 h 1631156"/>
                <a:gd name="connsiteX21" fmla="*/ 1521619 w 1664494"/>
                <a:gd name="connsiteY21" fmla="*/ 659606 h 1631156"/>
                <a:gd name="connsiteX22" fmla="*/ 1462088 w 1664494"/>
                <a:gd name="connsiteY22" fmla="*/ 971550 h 1631156"/>
                <a:gd name="connsiteX23" fmla="*/ 1412081 w 1664494"/>
                <a:gd name="connsiteY23" fmla="*/ 1266825 h 1631156"/>
                <a:gd name="connsiteX24" fmla="*/ 1362075 w 1664494"/>
                <a:gd name="connsiteY24" fmla="*/ 1531143 h 1631156"/>
                <a:gd name="connsiteX25" fmla="*/ 1345406 w 1664494"/>
                <a:gd name="connsiteY25" fmla="*/ 1578768 h 1631156"/>
                <a:gd name="connsiteX26" fmla="*/ 1326356 w 1664494"/>
                <a:gd name="connsiteY26" fmla="*/ 1602581 h 1631156"/>
                <a:gd name="connsiteX27" fmla="*/ 1293019 w 1664494"/>
                <a:gd name="connsiteY27" fmla="*/ 1624012 h 1631156"/>
                <a:gd name="connsiteX28" fmla="*/ 1262063 w 1664494"/>
                <a:gd name="connsiteY28" fmla="*/ 1631156 h 1631156"/>
                <a:gd name="connsiteX29" fmla="*/ 1233488 w 1664494"/>
                <a:gd name="connsiteY29" fmla="*/ 1628775 h 1631156"/>
                <a:gd name="connsiteX30" fmla="*/ 1197769 w 1664494"/>
                <a:gd name="connsiteY30" fmla="*/ 1621631 h 1631156"/>
                <a:gd name="connsiteX31" fmla="*/ 1102519 w 1664494"/>
                <a:gd name="connsiteY31" fmla="*/ 1578768 h 1631156"/>
                <a:gd name="connsiteX32" fmla="*/ 1135856 w 1664494"/>
                <a:gd name="connsiteY32" fmla="*/ 1431131 h 1631156"/>
                <a:gd name="connsiteX33" fmla="*/ 1166813 w 1664494"/>
                <a:gd name="connsiteY33" fmla="*/ 902493 h 1631156"/>
                <a:gd name="connsiteX34" fmla="*/ 1207294 w 1664494"/>
                <a:gd name="connsiteY34" fmla="*/ 735806 h 1631156"/>
                <a:gd name="connsiteX35" fmla="*/ 1226344 w 1664494"/>
                <a:gd name="connsiteY35" fmla="*/ 295275 h 1631156"/>
                <a:gd name="connsiteX36" fmla="*/ 1223963 w 1664494"/>
                <a:gd name="connsiteY36" fmla="*/ 278606 h 1631156"/>
                <a:gd name="connsiteX37" fmla="*/ 1219200 w 1664494"/>
                <a:gd name="connsiteY37" fmla="*/ 261937 h 1631156"/>
                <a:gd name="connsiteX38" fmla="*/ 1204913 w 1664494"/>
                <a:gd name="connsiteY38" fmla="*/ 250031 h 1631156"/>
                <a:gd name="connsiteX39" fmla="*/ 1176338 w 1664494"/>
                <a:gd name="connsiteY39" fmla="*/ 235743 h 1631156"/>
                <a:gd name="connsiteX40" fmla="*/ 1133475 w 1664494"/>
                <a:gd name="connsiteY40" fmla="*/ 230981 h 1631156"/>
                <a:gd name="connsiteX41" fmla="*/ 1076325 w 1664494"/>
                <a:gd name="connsiteY41" fmla="*/ 235743 h 1631156"/>
                <a:gd name="connsiteX42" fmla="*/ 585788 w 1664494"/>
                <a:gd name="connsiteY42" fmla="*/ 321468 h 163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64494" h="1631156">
                  <a:moveTo>
                    <a:pt x="585788" y="321468"/>
                  </a:moveTo>
                  <a:lnTo>
                    <a:pt x="35719" y="423862"/>
                  </a:lnTo>
                  <a:lnTo>
                    <a:pt x="0" y="264318"/>
                  </a:lnTo>
                  <a:lnTo>
                    <a:pt x="133350" y="247650"/>
                  </a:lnTo>
                  <a:lnTo>
                    <a:pt x="623888" y="152400"/>
                  </a:lnTo>
                  <a:lnTo>
                    <a:pt x="1026319" y="71437"/>
                  </a:lnTo>
                  <a:lnTo>
                    <a:pt x="1166813" y="26193"/>
                  </a:lnTo>
                  <a:lnTo>
                    <a:pt x="1245394" y="7143"/>
                  </a:lnTo>
                  <a:lnTo>
                    <a:pt x="1297781" y="0"/>
                  </a:lnTo>
                  <a:lnTo>
                    <a:pt x="1326356" y="0"/>
                  </a:lnTo>
                  <a:lnTo>
                    <a:pt x="1345406" y="7143"/>
                  </a:lnTo>
                  <a:lnTo>
                    <a:pt x="1445419" y="76200"/>
                  </a:lnTo>
                  <a:lnTo>
                    <a:pt x="1554956" y="159543"/>
                  </a:lnTo>
                  <a:lnTo>
                    <a:pt x="1633538" y="228600"/>
                  </a:lnTo>
                  <a:lnTo>
                    <a:pt x="1657350" y="261937"/>
                  </a:lnTo>
                  <a:lnTo>
                    <a:pt x="1664494" y="285750"/>
                  </a:lnTo>
                  <a:lnTo>
                    <a:pt x="1662113" y="314325"/>
                  </a:lnTo>
                  <a:lnTo>
                    <a:pt x="1650206" y="342900"/>
                  </a:lnTo>
                  <a:lnTo>
                    <a:pt x="1604963" y="392906"/>
                  </a:lnTo>
                  <a:lnTo>
                    <a:pt x="1581150" y="414337"/>
                  </a:lnTo>
                  <a:lnTo>
                    <a:pt x="1545431" y="519112"/>
                  </a:lnTo>
                  <a:lnTo>
                    <a:pt x="1521619" y="659606"/>
                  </a:lnTo>
                  <a:lnTo>
                    <a:pt x="1462088" y="971550"/>
                  </a:lnTo>
                  <a:lnTo>
                    <a:pt x="1412081" y="1266825"/>
                  </a:lnTo>
                  <a:lnTo>
                    <a:pt x="1362075" y="1531143"/>
                  </a:lnTo>
                  <a:lnTo>
                    <a:pt x="1345406" y="1578768"/>
                  </a:lnTo>
                  <a:lnTo>
                    <a:pt x="1326356" y="1602581"/>
                  </a:lnTo>
                  <a:lnTo>
                    <a:pt x="1293019" y="1624012"/>
                  </a:lnTo>
                  <a:lnTo>
                    <a:pt x="1262063" y="1631156"/>
                  </a:lnTo>
                  <a:lnTo>
                    <a:pt x="1233488" y="1628775"/>
                  </a:lnTo>
                  <a:lnTo>
                    <a:pt x="1197769" y="1621631"/>
                  </a:lnTo>
                  <a:lnTo>
                    <a:pt x="1102519" y="1578768"/>
                  </a:lnTo>
                  <a:lnTo>
                    <a:pt x="1135856" y="1431131"/>
                  </a:lnTo>
                  <a:lnTo>
                    <a:pt x="1166813" y="902493"/>
                  </a:lnTo>
                  <a:lnTo>
                    <a:pt x="1207294" y="735806"/>
                  </a:lnTo>
                  <a:lnTo>
                    <a:pt x="1226344" y="295275"/>
                  </a:lnTo>
                  <a:lnTo>
                    <a:pt x="1223963" y="278606"/>
                  </a:lnTo>
                  <a:lnTo>
                    <a:pt x="1219200" y="261937"/>
                  </a:lnTo>
                  <a:lnTo>
                    <a:pt x="1204913" y="250031"/>
                  </a:lnTo>
                  <a:lnTo>
                    <a:pt x="1176338" y="235743"/>
                  </a:lnTo>
                  <a:lnTo>
                    <a:pt x="1133475" y="230981"/>
                  </a:lnTo>
                  <a:lnTo>
                    <a:pt x="1076325" y="235743"/>
                  </a:lnTo>
                  <a:lnTo>
                    <a:pt x="585788" y="3214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9">
              <a:extLst>
                <a:ext uri="{FF2B5EF4-FFF2-40B4-BE49-F238E27FC236}">
                  <a16:creationId xmlns:a16="http://schemas.microsoft.com/office/drawing/2014/main" id="{199AC2D2-371D-4E6F-8A81-7B84411DE145}"/>
                </a:ext>
              </a:extLst>
            </p:cNvPr>
            <p:cNvSpPr/>
            <p:nvPr/>
          </p:nvSpPr>
          <p:spPr>
            <a:xfrm>
              <a:off x="6175376" y="2476500"/>
              <a:ext cx="1211263" cy="338138"/>
            </a:xfrm>
            <a:custGeom>
              <a:avLst/>
              <a:gdLst>
                <a:gd name="connsiteX0" fmla="*/ 769144 w 1212057"/>
                <a:gd name="connsiteY0" fmla="*/ 238125 h 338138"/>
                <a:gd name="connsiteX1" fmla="*/ 266700 w 1212057"/>
                <a:gd name="connsiteY1" fmla="*/ 302419 h 338138"/>
                <a:gd name="connsiteX2" fmla="*/ 7144 w 1212057"/>
                <a:gd name="connsiteY2" fmla="*/ 338138 h 338138"/>
                <a:gd name="connsiteX3" fmla="*/ 0 w 1212057"/>
                <a:gd name="connsiteY3" fmla="*/ 166688 h 338138"/>
                <a:gd name="connsiteX4" fmla="*/ 269082 w 1212057"/>
                <a:gd name="connsiteY4" fmla="*/ 173831 h 338138"/>
                <a:gd name="connsiteX5" fmla="*/ 769144 w 1212057"/>
                <a:gd name="connsiteY5" fmla="*/ 80963 h 338138"/>
                <a:gd name="connsiteX6" fmla="*/ 1212057 w 1212057"/>
                <a:gd name="connsiteY6" fmla="*/ 0 h 338138"/>
                <a:gd name="connsiteX7" fmla="*/ 1195388 w 1212057"/>
                <a:gd name="connsiteY7" fmla="*/ 200025 h 338138"/>
                <a:gd name="connsiteX8" fmla="*/ 769144 w 1212057"/>
                <a:gd name="connsiteY8" fmla="*/ 238125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2057" h="338138">
                  <a:moveTo>
                    <a:pt x="769144" y="238125"/>
                  </a:moveTo>
                  <a:lnTo>
                    <a:pt x="266700" y="302419"/>
                  </a:lnTo>
                  <a:lnTo>
                    <a:pt x="7144" y="338138"/>
                  </a:lnTo>
                  <a:lnTo>
                    <a:pt x="0" y="166688"/>
                  </a:lnTo>
                  <a:lnTo>
                    <a:pt x="269082" y="173831"/>
                  </a:lnTo>
                  <a:lnTo>
                    <a:pt x="769144" y="80963"/>
                  </a:lnTo>
                  <a:lnTo>
                    <a:pt x="1212057" y="0"/>
                  </a:lnTo>
                  <a:lnTo>
                    <a:pt x="1195388" y="200025"/>
                  </a:lnTo>
                  <a:lnTo>
                    <a:pt x="769144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1">
              <a:extLst>
                <a:ext uri="{FF2B5EF4-FFF2-40B4-BE49-F238E27FC236}">
                  <a16:creationId xmlns:a16="http://schemas.microsoft.com/office/drawing/2014/main" id="{BE5D24C6-EB27-4FC6-A2DD-AB08ACB60558}"/>
                </a:ext>
              </a:extLst>
            </p:cNvPr>
            <p:cNvSpPr/>
            <p:nvPr/>
          </p:nvSpPr>
          <p:spPr>
            <a:xfrm>
              <a:off x="6167439" y="3124201"/>
              <a:ext cx="1184275" cy="373063"/>
            </a:xfrm>
            <a:custGeom>
              <a:avLst/>
              <a:gdLst>
                <a:gd name="connsiteX0" fmla="*/ 700087 w 1183481"/>
                <a:gd name="connsiteY0" fmla="*/ 292894 h 373856"/>
                <a:gd name="connsiteX1" fmla="*/ 304800 w 1183481"/>
                <a:gd name="connsiteY1" fmla="*/ 373856 h 373856"/>
                <a:gd name="connsiteX2" fmla="*/ 2381 w 1183481"/>
                <a:gd name="connsiteY2" fmla="*/ 373856 h 373856"/>
                <a:gd name="connsiteX3" fmla="*/ 0 w 1183481"/>
                <a:gd name="connsiteY3" fmla="*/ 188119 h 373856"/>
                <a:gd name="connsiteX4" fmla="*/ 323850 w 1183481"/>
                <a:gd name="connsiteY4" fmla="*/ 192881 h 373856"/>
                <a:gd name="connsiteX5" fmla="*/ 428625 w 1183481"/>
                <a:gd name="connsiteY5" fmla="*/ 169069 h 373856"/>
                <a:gd name="connsiteX6" fmla="*/ 1173956 w 1183481"/>
                <a:gd name="connsiteY6" fmla="*/ 0 h 373856"/>
                <a:gd name="connsiteX7" fmla="*/ 1183481 w 1183481"/>
                <a:gd name="connsiteY7" fmla="*/ 202406 h 373856"/>
                <a:gd name="connsiteX8" fmla="*/ 700087 w 1183481"/>
                <a:gd name="connsiteY8" fmla="*/ 292894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3481" h="373856">
                  <a:moveTo>
                    <a:pt x="700087" y="292894"/>
                  </a:moveTo>
                  <a:lnTo>
                    <a:pt x="304800" y="373856"/>
                  </a:lnTo>
                  <a:lnTo>
                    <a:pt x="2381" y="373856"/>
                  </a:lnTo>
                  <a:cubicBezTo>
                    <a:pt x="1587" y="311944"/>
                    <a:pt x="794" y="250031"/>
                    <a:pt x="0" y="188119"/>
                  </a:cubicBezTo>
                  <a:lnTo>
                    <a:pt x="323850" y="192881"/>
                  </a:lnTo>
                  <a:lnTo>
                    <a:pt x="428625" y="169069"/>
                  </a:lnTo>
                  <a:lnTo>
                    <a:pt x="1173956" y="0"/>
                  </a:lnTo>
                  <a:lnTo>
                    <a:pt x="1183481" y="202406"/>
                  </a:lnTo>
                  <a:lnTo>
                    <a:pt x="700087" y="2928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22">
              <a:extLst>
                <a:ext uri="{FF2B5EF4-FFF2-40B4-BE49-F238E27FC236}">
                  <a16:creationId xmlns:a16="http://schemas.microsoft.com/office/drawing/2014/main" id="{D1BB36B2-FEEF-4A8F-8A92-0509C845754B}"/>
                </a:ext>
              </a:extLst>
            </p:cNvPr>
            <p:cNvSpPr/>
            <p:nvPr/>
          </p:nvSpPr>
          <p:spPr>
            <a:xfrm rot="16200000">
              <a:off x="4125914" y="3560764"/>
              <a:ext cx="3914775" cy="498475"/>
            </a:xfrm>
            <a:custGeom>
              <a:avLst/>
              <a:gdLst>
                <a:gd name="connsiteX0" fmla="*/ 1984375 w 3914775"/>
                <a:gd name="connsiteY0" fmla="*/ 403225 h 498475"/>
                <a:gd name="connsiteX1" fmla="*/ 1016000 w 3914775"/>
                <a:gd name="connsiteY1" fmla="*/ 396875 h 498475"/>
                <a:gd name="connsiteX2" fmla="*/ 501650 w 3914775"/>
                <a:gd name="connsiteY2" fmla="*/ 390525 h 498475"/>
                <a:gd name="connsiteX3" fmla="*/ 174625 w 3914775"/>
                <a:gd name="connsiteY3" fmla="*/ 498475 h 498475"/>
                <a:gd name="connsiteX4" fmla="*/ 79375 w 3914775"/>
                <a:gd name="connsiteY4" fmla="*/ 403225 h 498475"/>
                <a:gd name="connsiteX5" fmla="*/ 25400 w 3914775"/>
                <a:gd name="connsiteY5" fmla="*/ 358775 h 498475"/>
                <a:gd name="connsiteX6" fmla="*/ 6350 w 3914775"/>
                <a:gd name="connsiteY6" fmla="*/ 339725 h 498475"/>
                <a:gd name="connsiteX7" fmla="*/ 0 w 3914775"/>
                <a:gd name="connsiteY7" fmla="*/ 311150 h 498475"/>
                <a:gd name="connsiteX8" fmla="*/ 3175 w 3914775"/>
                <a:gd name="connsiteY8" fmla="*/ 269875 h 498475"/>
                <a:gd name="connsiteX9" fmla="*/ 19050 w 3914775"/>
                <a:gd name="connsiteY9" fmla="*/ 247650 h 498475"/>
                <a:gd name="connsiteX10" fmla="*/ 57150 w 3914775"/>
                <a:gd name="connsiteY10" fmla="*/ 222250 h 498475"/>
                <a:gd name="connsiteX11" fmla="*/ 92075 w 3914775"/>
                <a:gd name="connsiteY11" fmla="*/ 206375 h 498475"/>
                <a:gd name="connsiteX12" fmla="*/ 212725 w 3914775"/>
                <a:gd name="connsiteY12" fmla="*/ 130175 h 498475"/>
                <a:gd name="connsiteX13" fmla="*/ 320675 w 3914775"/>
                <a:gd name="connsiteY13" fmla="*/ 76200 h 498475"/>
                <a:gd name="connsiteX14" fmla="*/ 336550 w 3914775"/>
                <a:gd name="connsiteY14" fmla="*/ 73025 h 498475"/>
                <a:gd name="connsiteX15" fmla="*/ 384175 w 3914775"/>
                <a:gd name="connsiteY15" fmla="*/ 92075 h 498475"/>
                <a:gd name="connsiteX16" fmla="*/ 463550 w 3914775"/>
                <a:gd name="connsiteY16" fmla="*/ 123825 h 498475"/>
                <a:gd name="connsiteX17" fmla="*/ 533400 w 3914775"/>
                <a:gd name="connsiteY17" fmla="*/ 133350 h 498475"/>
                <a:gd name="connsiteX18" fmla="*/ 669925 w 3914775"/>
                <a:gd name="connsiteY18" fmla="*/ 142875 h 498475"/>
                <a:gd name="connsiteX19" fmla="*/ 1400175 w 3914775"/>
                <a:gd name="connsiteY19" fmla="*/ 142875 h 498475"/>
                <a:gd name="connsiteX20" fmla="*/ 2317750 w 3914775"/>
                <a:gd name="connsiteY20" fmla="*/ 142875 h 498475"/>
                <a:gd name="connsiteX21" fmla="*/ 3143250 w 3914775"/>
                <a:gd name="connsiteY21" fmla="*/ 142875 h 498475"/>
                <a:gd name="connsiteX22" fmla="*/ 3584575 w 3914775"/>
                <a:gd name="connsiteY22" fmla="*/ 142875 h 498475"/>
                <a:gd name="connsiteX23" fmla="*/ 3651250 w 3914775"/>
                <a:gd name="connsiteY23" fmla="*/ 139700 h 498475"/>
                <a:gd name="connsiteX24" fmla="*/ 3683000 w 3914775"/>
                <a:gd name="connsiteY24" fmla="*/ 130175 h 498475"/>
                <a:gd name="connsiteX25" fmla="*/ 3749675 w 3914775"/>
                <a:gd name="connsiteY25" fmla="*/ 98425 h 498475"/>
                <a:gd name="connsiteX26" fmla="*/ 3819525 w 3914775"/>
                <a:gd name="connsiteY26" fmla="*/ 47625 h 498475"/>
                <a:gd name="connsiteX27" fmla="*/ 3851275 w 3914775"/>
                <a:gd name="connsiteY27" fmla="*/ 15875 h 498475"/>
                <a:gd name="connsiteX28" fmla="*/ 3876675 w 3914775"/>
                <a:gd name="connsiteY28" fmla="*/ 0 h 498475"/>
                <a:gd name="connsiteX29" fmla="*/ 3895725 w 3914775"/>
                <a:gd name="connsiteY29" fmla="*/ 0 h 498475"/>
                <a:gd name="connsiteX30" fmla="*/ 3911600 w 3914775"/>
                <a:gd name="connsiteY30" fmla="*/ 3175 h 498475"/>
                <a:gd name="connsiteX31" fmla="*/ 3914775 w 3914775"/>
                <a:gd name="connsiteY31" fmla="*/ 15875 h 498475"/>
                <a:gd name="connsiteX32" fmla="*/ 3902075 w 3914775"/>
                <a:gd name="connsiteY32" fmla="*/ 53975 h 498475"/>
                <a:gd name="connsiteX33" fmla="*/ 3848100 w 3914775"/>
                <a:gd name="connsiteY33" fmla="*/ 203200 h 498475"/>
                <a:gd name="connsiteX34" fmla="*/ 3800475 w 3914775"/>
                <a:gd name="connsiteY34" fmla="*/ 339725 h 498475"/>
                <a:gd name="connsiteX35" fmla="*/ 3752850 w 3914775"/>
                <a:gd name="connsiteY35" fmla="*/ 425450 h 498475"/>
                <a:gd name="connsiteX36" fmla="*/ 3619500 w 3914775"/>
                <a:gd name="connsiteY36" fmla="*/ 406400 h 498475"/>
                <a:gd name="connsiteX37" fmla="*/ 3048000 w 3914775"/>
                <a:gd name="connsiteY37" fmla="*/ 409575 h 498475"/>
                <a:gd name="connsiteX38" fmla="*/ 2355850 w 3914775"/>
                <a:gd name="connsiteY38" fmla="*/ 406400 h 498475"/>
                <a:gd name="connsiteX39" fmla="*/ 1984375 w 3914775"/>
                <a:gd name="connsiteY39" fmla="*/ 403225 h 49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914775" h="498475">
                  <a:moveTo>
                    <a:pt x="1984375" y="403225"/>
                  </a:moveTo>
                  <a:lnTo>
                    <a:pt x="1016000" y="396875"/>
                  </a:lnTo>
                  <a:lnTo>
                    <a:pt x="501650" y="390525"/>
                  </a:lnTo>
                  <a:lnTo>
                    <a:pt x="174625" y="498475"/>
                  </a:lnTo>
                  <a:lnTo>
                    <a:pt x="79375" y="403225"/>
                  </a:lnTo>
                  <a:lnTo>
                    <a:pt x="25400" y="358775"/>
                  </a:lnTo>
                  <a:lnTo>
                    <a:pt x="6350" y="339725"/>
                  </a:lnTo>
                  <a:lnTo>
                    <a:pt x="0" y="311150"/>
                  </a:lnTo>
                  <a:lnTo>
                    <a:pt x="3175" y="269875"/>
                  </a:lnTo>
                  <a:lnTo>
                    <a:pt x="19050" y="247650"/>
                  </a:lnTo>
                  <a:lnTo>
                    <a:pt x="57150" y="222250"/>
                  </a:lnTo>
                  <a:lnTo>
                    <a:pt x="92075" y="206375"/>
                  </a:lnTo>
                  <a:lnTo>
                    <a:pt x="212725" y="130175"/>
                  </a:lnTo>
                  <a:lnTo>
                    <a:pt x="320675" y="76200"/>
                  </a:lnTo>
                  <a:lnTo>
                    <a:pt x="336550" y="73025"/>
                  </a:lnTo>
                  <a:lnTo>
                    <a:pt x="384175" y="92075"/>
                  </a:lnTo>
                  <a:lnTo>
                    <a:pt x="463550" y="123825"/>
                  </a:lnTo>
                  <a:lnTo>
                    <a:pt x="533400" y="133350"/>
                  </a:lnTo>
                  <a:lnTo>
                    <a:pt x="669925" y="142875"/>
                  </a:lnTo>
                  <a:lnTo>
                    <a:pt x="1400175" y="142875"/>
                  </a:lnTo>
                  <a:lnTo>
                    <a:pt x="2317750" y="142875"/>
                  </a:lnTo>
                  <a:lnTo>
                    <a:pt x="3143250" y="142875"/>
                  </a:lnTo>
                  <a:lnTo>
                    <a:pt x="3584575" y="142875"/>
                  </a:lnTo>
                  <a:lnTo>
                    <a:pt x="3651250" y="139700"/>
                  </a:lnTo>
                  <a:lnTo>
                    <a:pt x="3683000" y="130175"/>
                  </a:lnTo>
                  <a:lnTo>
                    <a:pt x="3749675" y="98425"/>
                  </a:lnTo>
                  <a:lnTo>
                    <a:pt x="3819525" y="47625"/>
                  </a:lnTo>
                  <a:lnTo>
                    <a:pt x="3851275" y="15875"/>
                  </a:lnTo>
                  <a:lnTo>
                    <a:pt x="3876675" y="0"/>
                  </a:lnTo>
                  <a:lnTo>
                    <a:pt x="3895725" y="0"/>
                  </a:lnTo>
                  <a:lnTo>
                    <a:pt x="3911600" y="3175"/>
                  </a:lnTo>
                  <a:lnTo>
                    <a:pt x="3914775" y="15875"/>
                  </a:lnTo>
                  <a:lnTo>
                    <a:pt x="3902075" y="53975"/>
                  </a:lnTo>
                  <a:lnTo>
                    <a:pt x="3848100" y="203200"/>
                  </a:lnTo>
                  <a:lnTo>
                    <a:pt x="3800475" y="339725"/>
                  </a:lnTo>
                  <a:lnTo>
                    <a:pt x="3752850" y="425450"/>
                  </a:lnTo>
                  <a:lnTo>
                    <a:pt x="3619500" y="406400"/>
                  </a:lnTo>
                  <a:lnTo>
                    <a:pt x="3048000" y="409575"/>
                  </a:lnTo>
                  <a:lnTo>
                    <a:pt x="2355850" y="406400"/>
                  </a:lnTo>
                  <a:lnTo>
                    <a:pt x="1984375" y="403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24">
              <a:extLst>
                <a:ext uri="{FF2B5EF4-FFF2-40B4-BE49-F238E27FC236}">
                  <a16:creationId xmlns:a16="http://schemas.microsoft.com/office/drawing/2014/main" id="{84ACC955-554E-4DCC-8C33-ABC207C437B8}"/>
                </a:ext>
              </a:extLst>
            </p:cNvPr>
            <p:cNvSpPr/>
            <p:nvPr/>
          </p:nvSpPr>
          <p:spPr>
            <a:xfrm>
              <a:off x="6115051" y="4760913"/>
              <a:ext cx="1217613" cy="876300"/>
            </a:xfrm>
            <a:custGeom>
              <a:avLst/>
              <a:gdLst>
                <a:gd name="connsiteX0" fmla="*/ 657225 w 1216819"/>
                <a:gd name="connsiteY0" fmla="*/ 464344 h 876300"/>
                <a:gd name="connsiteX1" fmla="*/ 376238 w 1216819"/>
                <a:gd name="connsiteY1" fmla="*/ 688181 h 876300"/>
                <a:gd name="connsiteX2" fmla="*/ 169069 w 1216819"/>
                <a:gd name="connsiteY2" fmla="*/ 876300 h 876300"/>
                <a:gd name="connsiteX3" fmla="*/ 0 w 1216819"/>
                <a:gd name="connsiteY3" fmla="*/ 507206 h 876300"/>
                <a:gd name="connsiteX4" fmla="*/ 190500 w 1216819"/>
                <a:gd name="connsiteY4" fmla="*/ 452437 h 876300"/>
                <a:gd name="connsiteX5" fmla="*/ 552450 w 1216819"/>
                <a:gd name="connsiteY5" fmla="*/ 311944 h 876300"/>
                <a:gd name="connsiteX6" fmla="*/ 921544 w 1216819"/>
                <a:gd name="connsiteY6" fmla="*/ 135731 h 876300"/>
                <a:gd name="connsiteX7" fmla="*/ 1123950 w 1216819"/>
                <a:gd name="connsiteY7" fmla="*/ 28575 h 876300"/>
                <a:gd name="connsiteX8" fmla="*/ 1166813 w 1216819"/>
                <a:gd name="connsiteY8" fmla="*/ 7144 h 876300"/>
                <a:gd name="connsiteX9" fmla="*/ 1193006 w 1216819"/>
                <a:gd name="connsiteY9" fmla="*/ 0 h 876300"/>
                <a:gd name="connsiteX10" fmla="*/ 1214438 w 1216819"/>
                <a:gd name="connsiteY10" fmla="*/ 7144 h 876300"/>
                <a:gd name="connsiteX11" fmla="*/ 1216819 w 1216819"/>
                <a:gd name="connsiteY11" fmla="*/ 16669 h 876300"/>
                <a:gd name="connsiteX12" fmla="*/ 1209675 w 1216819"/>
                <a:gd name="connsiteY12" fmla="*/ 35719 h 876300"/>
                <a:gd name="connsiteX13" fmla="*/ 1190625 w 1216819"/>
                <a:gd name="connsiteY13" fmla="*/ 64294 h 876300"/>
                <a:gd name="connsiteX14" fmla="*/ 1028700 w 1216819"/>
                <a:gd name="connsiteY14" fmla="*/ 178594 h 876300"/>
                <a:gd name="connsiteX15" fmla="*/ 657225 w 1216819"/>
                <a:gd name="connsiteY15" fmla="*/ 464344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6819" h="876300">
                  <a:moveTo>
                    <a:pt x="657225" y="464344"/>
                  </a:moveTo>
                  <a:lnTo>
                    <a:pt x="376238" y="688181"/>
                  </a:lnTo>
                  <a:lnTo>
                    <a:pt x="169069" y="876300"/>
                  </a:lnTo>
                  <a:lnTo>
                    <a:pt x="0" y="507206"/>
                  </a:lnTo>
                  <a:lnTo>
                    <a:pt x="190500" y="452437"/>
                  </a:lnTo>
                  <a:lnTo>
                    <a:pt x="552450" y="311944"/>
                  </a:lnTo>
                  <a:lnTo>
                    <a:pt x="921544" y="135731"/>
                  </a:lnTo>
                  <a:lnTo>
                    <a:pt x="1123950" y="28575"/>
                  </a:lnTo>
                  <a:lnTo>
                    <a:pt x="1166813" y="7144"/>
                  </a:lnTo>
                  <a:lnTo>
                    <a:pt x="1193006" y="0"/>
                  </a:lnTo>
                  <a:lnTo>
                    <a:pt x="1214438" y="7144"/>
                  </a:lnTo>
                  <a:lnTo>
                    <a:pt x="1216819" y="16669"/>
                  </a:lnTo>
                  <a:lnTo>
                    <a:pt x="1209675" y="35719"/>
                  </a:lnTo>
                  <a:lnTo>
                    <a:pt x="1190625" y="64294"/>
                  </a:lnTo>
                  <a:lnTo>
                    <a:pt x="1028700" y="178594"/>
                  </a:lnTo>
                  <a:lnTo>
                    <a:pt x="657225" y="464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871D4F6B-C50A-4770-98A9-F14A801678AC}"/>
                </a:ext>
              </a:extLst>
            </p:cNvPr>
            <p:cNvSpPr/>
            <p:nvPr/>
          </p:nvSpPr>
          <p:spPr>
            <a:xfrm>
              <a:off x="7043738" y="3265488"/>
              <a:ext cx="1090612" cy="977900"/>
            </a:xfrm>
            <a:custGeom>
              <a:avLst/>
              <a:gdLst>
                <a:gd name="connsiteX0" fmla="*/ 607218 w 1090612"/>
                <a:gd name="connsiteY0" fmla="*/ 647700 h 978694"/>
                <a:gd name="connsiteX1" fmla="*/ 328612 w 1090612"/>
                <a:gd name="connsiteY1" fmla="*/ 826294 h 978694"/>
                <a:gd name="connsiteX2" fmla="*/ 57150 w 1090612"/>
                <a:gd name="connsiteY2" fmla="*/ 978694 h 978694"/>
                <a:gd name="connsiteX3" fmla="*/ 0 w 1090612"/>
                <a:gd name="connsiteY3" fmla="*/ 919162 h 978694"/>
                <a:gd name="connsiteX4" fmla="*/ 280987 w 1090612"/>
                <a:gd name="connsiteY4" fmla="*/ 688181 h 978694"/>
                <a:gd name="connsiteX5" fmla="*/ 542925 w 1090612"/>
                <a:gd name="connsiteY5" fmla="*/ 454819 h 978694"/>
                <a:gd name="connsiteX6" fmla="*/ 690562 w 1090612"/>
                <a:gd name="connsiteY6" fmla="*/ 309562 h 978694"/>
                <a:gd name="connsiteX7" fmla="*/ 711993 w 1090612"/>
                <a:gd name="connsiteY7" fmla="*/ 280987 h 978694"/>
                <a:gd name="connsiteX8" fmla="*/ 721518 w 1090612"/>
                <a:gd name="connsiteY8" fmla="*/ 257175 h 978694"/>
                <a:gd name="connsiteX9" fmla="*/ 726281 w 1090612"/>
                <a:gd name="connsiteY9" fmla="*/ 221456 h 978694"/>
                <a:gd name="connsiteX10" fmla="*/ 723900 w 1090612"/>
                <a:gd name="connsiteY10" fmla="*/ 183356 h 978694"/>
                <a:gd name="connsiteX11" fmla="*/ 716756 w 1090612"/>
                <a:gd name="connsiteY11" fmla="*/ 147637 h 978694"/>
                <a:gd name="connsiteX12" fmla="*/ 697706 w 1090612"/>
                <a:gd name="connsiteY12" fmla="*/ 109537 h 978694"/>
                <a:gd name="connsiteX13" fmla="*/ 676275 w 1090612"/>
                <a:gd name="connsiteY13" fmla="*/ 83344 h 978694"/>
                <a:gd name="connsiteX14" fmla="*/ 664368 w 1090612"/>
                <a:gd name="connsiteY14" fmla="*/ 59531 h 978694"/>
                <a:gd name="connsiteX15" fmla="*/ 657225 w 1090612"/>
                <a:gd name="connsiteY15" fmla="*/ 35719 h 978694"/>
                <a:gd name="connsiteX16" fmla="*/ 659606 w 1090612"/>
                <a:gd name="connsiteY16" fmla="*/ 11906 h 978694"/>
                <a:gd name="connsiteX17" fmla="*/ 669131 w 1090612"/>
                <a:gd name="connsiteY17" fmla="*/ 0 h 978694"/>
                <a:gd name="connsiteX18" fmla="*/ 695325 w 1090612"/>
                <a:gd name="connsiteY18" fmla="*/ 2381 h 978694"/>
                <a:gd name="connsiteX19" fmla="*/ 762000 w 1090612"/>
                <a:gd name="connsiteY19" fmla="*/ 38100 h 978694"/>
                <a:gd name="connsiteX20" fmla="*/ 816768 w 1090612"/>
                <a:gd name="connsiteY20" fmla="*/ 66675 h 978694"/>
                <a:gd name="connsiteX21" fmla="*/ 885825 w 1090612"/>
                <a:gd name="connsiteY21" fmla="*/ 111919 h 978694"/>
                <a:gd name="connsiteX22" fmla="*/ 976312 w 1090612"/>
                <a:gd name="connsiteY22" fmla="*/ 178594 h 978694"/>
                <a:gd name="connsiteX23" fmla="*/ 1040606 w 1090612"/>
                <a:gd name="connsiteY23" fmla="*/ 238125 h 978694"/>
                <a:gd name="connsiteX24" fmla="*/ 1076325 w 1090612"/>
                <a:gd name="connsiteY24" fmla="*/ 273844 h 978694"/>
                <a:gd name="connsiteX25" fmla="*/ 1085850 w 1090612"/>
                <a:gd name="connsiteY25" fmla="*/ 290512 h 978694"/>
                <a:gd name="connsiteX26" fmla="*/ 1090612 w 1090612"/>
                <a:gd name="connsiteY26" fmla="*/ 307181 h 978694"/>
                <a:gd name="connsiteX27" fmla="*/ 1088231 w 1090612"/>
                <a:gd name="connsiteY27" fmla="*/ 326231 h 978694"/>
                <a:gd name="connsiteX28" fmla="*/ 1078706 w 1090612"/>
                <a:gd name="connsiteY28" fmla="*/ 342900 h 978694"/>
                <a:gd name="connsiteX29" fmla="*/ 1038225 w 1090612"/>
                <a:gd name="connsiteY29" fmla="*/ 361950 h 978694"/>
                <a:gd name="connsiteX30" fmla="*/ 976312 w 1090612"/>
                <a:gd name="connsiteY30" fmla="*/ 392906 h 978694"/>
                <a:gd name="connsiteX31" fmla="*/ 885825 w 1090612"/>
                <a:gd name="connsiteY31" fmla="*/ 445294 h 978694"/>
                <a:gd name="connsiteX32" fmla="*/ 766762 w 1090612"/>
                <a:gd name="connsiteY32" fmla="*/ 538162 h 978694"/>
                <a:gd name="connsiteX33" fmla="*/ 607218 w 1090612"/>
                <a:gd name="connsiteY33" fmla="*/ 647700 h 978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90612" h="978694">
                  <a:moveTo>
                    <a:pt x="607218" y="647700"/>
                  </a:moveTo>
                  <a:lnTo>
                    <a:pt x="328612" y="826294"/>
                  </a:lnTo>
                  <a:lnTo>
                    <a:pt x="57150" y="978694"/>
                  </a:lnTo>
                  <a:lnTo>
                    <a:pt x="0" y="919162"/>
                  </a:lnTo>
                  <a:lnTo>
                    <a:pt x="280987" y="688181"/>
                  </a:lnTo>
                  <a:lnTo>
                    <a:pt x="542925" y="454819"/>
                  </a:lnTo>
                  <a:lnTo>
                    <a:pt x="690562" y="309562"/>
                  </a:lnTo>
                  <a:lnTo>
                    <a:pt x="711993" y="280987"/>
                  </a:lnTo>
                  <a:lnTo>
                    <a:pt x="721518" y="257175"/>
                  </a:lnTo>
                  <a:lnTo>
                    <a:pt x="726281" y="221456"/>
                  </a:lnTo>
                  <a:lnTo>
                    <a:pt x="723900" y="183356"/>
                  </a:lnTo>
                  <a:lnTo>
                    <a:pt x="716756" y="147637"/>
                  </a:lnTo>
                  <a:lnTo>
                    <a:pt x="697706" y="109537"/>
                  </a:lnTo>
                  <a:lnTo>
                    <a:pt x="676275" y="83344"/>
                  </a:lnTo>
                  <a:lnTo>
                    <a:pt x="664368" y="59531"/>
                  </a:lnTo>
                  <a:lnTo>
                    <a:pt x="657225" y="35719"/>
                  </a:lnTo>
                  <a:lnTo>
                    <a:pt x="659606" y="11906"/>
                  </a:lnTo>
                  <a:lnTo>
                    <a:pt x="669131" y="0"/>
                  </a:lnTo>
                  <a:lnTo>
                    <a:pt x="695325" y="2381"/>
                  </a:lnTo>
                  <a:lnTo>
                    <a:pt x="762000" y="38100"/>
                  </a:lnTo>
                  <a:lnTo>
                    <a:pt x="816768" y="66675"/>
                  </a:lnTo>
                  <a:lnTo>
                    <a:pt x="885825" y="111919"/>
                  </a:lnTo>
                  <a:lnTo>
                    <a:pt x="976312" y="178594"/>
                  </a:lnTo>
                  <a:lnTo>
                    <a:pt x="1040606" y="238125"/>
                  </a:lnTo>
                  <a:lnTo>
                    <a:pt x="1076325" y="273844"/>
                  </a:lnTo>
                  <a:lnTo>
                    <a:pt x="1085850" y="290512"/>
                  </a:lnTo>
                  <a:lnTo>
                    <a:pt x="1090612" y="307181"/>
                  </a:lnTo>
                  <a:lnTo>
                    <a:pt x="1088231" y="326231"/>
                  </a:lnTo>
                  <a:lnTo>
                    <a:pt x="1078706" y="342900"/>
                  </a:lnTo>
                  <a:lnTo>
                    <a:pt x="1038225" y="361950"/>
                  </a:lnTo>
                  <a:lnTo>
                    <a:pt x="976312" y="392906"/>
                  </a:lnTo>
                  <a:lnTo>
                    <a:pt x="885825" y="445294"/>
                  </a:lnTo>
                  <a:lnTo>
                    <a:pt x="766762" y="538162"/>
                  </a:lnTo>
                  <a:lnTo>
                    <a:pt x="607218" y="647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E363C305-F969-402E-B5DE-8C8E9DAB7957}"/>
                </a:ext>
              </a:extLst>
            </p:cNvPr>
            <p:cNvSpPr/>
            <p:nvPr/>
          </p:nvSpPr>
          <p:spPr>
            <a:xfrm>
              <a:off x="6424613" y="3697289"/>
              <a:ext cx="2157412" cy="1855787"/>
            </a:xfrm>
            <a:custGeom>
              <a:avLst/>
              <a:gdLst>
                <a:gd name="connsiteX0" fmla="*/ 1162050 w 2157412"/>
                <a:gd name="connsiteY0" fmla="*/ 1371600 h 1854994"/>
                <a:gd name="connsiteX1" fmla="*/ 819150 w 2157412"/>
                <a:gd name="connsiteY1" fmla="*/ 900113 h 1854994"/>
                <a:gd name="connsiteX2" fmla="*/ 600075 w 2157412"/>
                <a:gd name="connsiteY2" fmla="*/ 597694 h 1854994"/>
                <a:gd name="connsiteX3" fmla="*/ 490537 w 2157412"/>
                <a:gd name="connsiteY3" fmla="*/ 447675 h 1854994"/>
                <a:gd name="connsiteX4" fmla="*/ 445293 w 2157412"/>
                <a:gd name="connsiteY4" fmla="*/ 392907 h 1854994"/>
                <a:gd name="connsiteX5" fmla="*/ 359568 w 2157412"/>
                <a:gd name="connsiteY5" fmla="*/ 311944 h 1854994"/>
                <a:gd name="connsiteX6" fmla="*/ 285750 w 2157412"/>
                <a:gd name="connsiteY6" fmla="*/ 254794 h 1854994"/>
                <a:gd name="connsiteX7" fmla="*/ 214312 w 2157412"/>
                <a:gd name="connsiteY7" fmla="*/ 200025 h 1854994"/>
                <a:gd name="connsiteX8" fmla="*/ 171450 w 2157412"/>
                <a:gd name="connsiteY8" fmla="*/ 176213 h 1854994"/>
                <a:gd name="connsiteX9" fmla="*/ 133350 w 2157412"/>
                <a:gd name="connsiteY9" fmla="*/ 154782 h 1854994"/>
                <a:gd name="connsiteX10" fmla="*/ 88106 w 2157412"/>
                <a:gd name="connsiteY10" fmla="*/ 140494 h 1854994"/>
                <a:gd name="connsiteX11" fmla="*/ 59531 w 2157412"/>
                <a:gd name="connsiteY11" fmla="*/ 130969 h 1854994"/>
                <a:gd name="connsiteX12" fmla="*/ 33337 w 2157412"/>
                <a:gd name="connsiteY12" fmla="*/ 109538 h 1854994"/>
                <a:gd name="connsiteX13" fmla="*/ 14287 w 2157412"/>
                <a:gd name="connsiteY13" fmla="*/ 85725 h 1854994"/>
                <a:gd name="connsiteX14" fmla="*/ 0 w 2157412"/>
                <a:gd name="connsiteY14" fmla="*/ 54769 h 1854994"/>
                <a:gd name="connsiteX15" fmla="*/ 2381 w 2157412"/>
                <a:gd name="connsiteY15" fmla="*/ 35719 h 1854994"/>
                <a:gd name="connsiteX16" fmla="*/ 14287 w 2157412"/>
                <a:gd name="connsiteY16" fmla="*/ 21432 h 1854994"/>
                <a:gd name="connsiteX17" fmla="*/ 52387 w 2157412"/>
                <a:gd name="connsiteY17" fmla="*/ 2382 h 1854994"/>
                <a:gd name="connsiteX18" fmla="*/ 85725 w 2157412"/>
                <a:gd name="connsiteY18" fmla="*/ 0 h 1854994"/>
                <a:gd name="connsiteX19" fmla="*/ 114300 w 2157412"/>
                <a:gd name="connsiteY19" fmla="*/ 2382 h 1854994"/>
                <a:gd name="connsiteX20" fmla="*/ 159543 w 2157412"/>
                <a:gd name="connsiteY20" fmla="*/ 19050 h 1854994"/>
                <a:gd name="connsiteX21" fmla="*/ 250031 w 2157412"/>
                <a:gd name="connsiteY21" fmla="*/ 57150 h 1854994"/>
                <a:gd name="connsiteX22" fmla="*/ 323850 w 2157412"/>
                <a:gd name="connsiteY22" fmla="*/ 104775 h 1854994"/>
                <a:gd name="connsiteX23" fmla="*/ 407193 w 2157412"/>
                <a:gd name="connsiteY23" fmla="*/ 171450 h 1854994"/>
                <a:gd name="connsiteX24" fmla="*/ 492918 w 2157412"/>
                <a:gd name="connsiteY24" fmla="*/ 252413 h 1854994"/>
                <a:gd name="connsiteX25" fmla="*/ 678656 w 2157412"/>
                <a:gd name="connsiteY25" fmla="*/ 450057 h 1854994"/>
                <a:gd name="connsiteX26" fmla="*/ 723900 w 2157412"/>
                <a:gd name="connsiteY26" fmla="*/ 504825 h 1854994"/>
                <a:gd name="connsiteX27" fmla="*/ 995362 w 2157412"/>
                <a:gd name="connsiteY27" fmla="*/ 785813 h 1854994"/>
                <a:gd name="connsiteX28" fmla="*/ 1188243 w 2157412"/>
                <a:gd name="connsiteY28" fmla="*/ 966788 h 1854994"/>
                <a:gd name="connsiteX29" fmla="*/ 1395412 w 2157412"/>
                <a:gd name="connsiteY29" fmla="*/ 1159669 h 1854994"/>
                <a:gd name="connsiteX30" fmla="*/ 1707356 w 2157412"/>
                <a:gd name="connsiteY30" fmla="*/ 1433513 h 1854994"/>
                <a:gd name="connsiteX31" fmla="*/ 1962150 w 2157412"/>
                <a:gd name="connsiteY31" fmla="*/ 1647825 h 1854994"/>
                <a:gd name="connsiteX32" fmla="*/ 2097881 w 2157412"/>
                <a:gd name="connsiteY32" fmla="*/ 1764507 h 1854994"/>
                <a:gd name="connsiteX33" fmla="*/ 2133600 w 2157412"/>
                <a:gd name="connsiteY33" fmla="*/ 1795463 h 1854994"/>
                <a:gd name="connsiteX34" fmla="*/ 2152650 w 2157412"/>
                <a:gd name="connsiteY34" fmla="*/ 1819275 h 1854994"/>
                <a:gd name="connsiteX35" fmla="*/ 2157412 w 2157412"/>
                <a:gd name="connsiteY35" fmla="*/ 1828800 h 1854994"/>
                <a:gd name="connsiteX36" fmla="*/ 2155031 w 2157412"/>
                <a:gd name="connsiteY36" fmla="*/ 1838325 h 1854994"/>
                <a:gd name="connsiteX37" fmla="*/ 2147887 w 2157412"/>
                <a:gd name="connsiteY37" fmla="*/ 1852613 h 1854994"/>
                <a:gd name="connsiteX38" fmla="*/ 2100262 w 2157412"/>
                <a:gd name="connsiteY38" fmla="*/ 1854994 h 1854994"/>
                <a:gd name="connsiteX39" fmla="*/ 1883568 w 2157412"/>
                <a:gd name="connsiteY39" fmla="*/ 1843088 h 1854994"/>
                <a:gd name="connsiteX40" fmla="*/ 1716881 w 2157412"/>
                <a:gd name="connsiteY40" fmla="*/ 1828800 h 1854994"/>
                <a:gd name="connsiteX41" fmla="*/ 1659731 w 2157412"/>
                <a:gd name="connsiteY41" fmla="*/ 1833563 h 1854994"/>
                <a:gd name="connsiteX42" fmla="*/ 1607343 w 2157412"/>
                <a:gd name="connsiteY42" fmla="*/ 1833563 h 1854994"/>
                <a:gd name="connsiteX43" fmla="*/ 1547812 w 2157412"/>
                <a:gd name="connsiteY43" fmla="*/ 1826419 h 1854994"/>
                <a:gd name="connsiteX44" fmla="*/ 1504950 w 2157412"/>
                <a:gd name="connsiteY44" fmla="*/ 1814513 h 1854994"/>
                <a:gd name="connsiteX45" fmla="*/ 1454943 w 2157412"/>
                <a:gd name="connsiteY45" fmla="*/ 1788319 h 1854994"/>
                <a:gd name="connsiteX46" fmla="*/ 1416843 w 2157412"/>
                <a:gd name="connsiteY46" fmla="*/ 1757363 h 1854994"/>
                <a:gd name="connsiteX47" fmla="*/ 1373981 w 2157412"/>
                <a:gd name="connsiteY47" fmla="*/ 1700213 h 1854994"/>
                <a:gd name="connsiteX48" fmla="*/ 1162050 w 2157412"/>
                <a:gd name="connsiteY48" fmla="*/ 1371600 h 1854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157412" h="1854994">
                  <a:moveTo>
                    <a:pt x="1162050" y="1371600"/>
                  </a:moveTo>
                  <a:lnTo>
                    <a:pt x="819150" y="900113"/>
                  </a:lnTo>
                  <a:lnTo>
                    <a:pt x="600075" y="597694"/>
                  </a:lnTo>
                  <a:lnTo>
                    <a:pt x="490537" y="447675"/>
                  </a:lnTo>
                  <a:lnTo>
                    <a:pt x="445293" y="392907"/>
                  </a:lnTo>
                  <a:lnTo>
                    <a:pt x="359568" y="311944"/>
                  </a:lnTo>
                  <a:lnTo>
                    <a:pt x="285750" y="254794"/>
                  </a:lnTo>
                  <a:lnTo>
                    <a:pt x="214312" y="200025"/>
                  </a:lnTo>
                  <a:lnTo>
                    <a:pt x="171450" y="176213"/>
                  </a:lnTo>
                  <a:lnTo>
                    <a:pt x="133350" y="154782"/>
                  </a:lnTo>
                  <a:lnTo>
                    <a:pt x="88106" y="140494"/>
                  </a:lnTo>
                  <a:lnTo>
                    <a:pt x="59531" y="130969"/>
                  </a:lnTo>
                  <a:lnTo>
                    <a:pt x="33337" y="109538"/>
                  </a:lnTo>
                  <a:lnTo>
                    <a:pt x="14287" y="85725"/>
                  </a:lnTo>
                  <a:lnTo>
                    <a:pt x="0" y="54769"/>
                  </a:lnTo>
                  <a:lnTo>
                    <a:pt x="2381" y="35719"/>
                  </a:lnTo>
                  <a:lnTo>
                    <a:pt x="14287" y="21432"/>
                  </a:lnTo>
                  <a:lnTo>
                    <a:pt x="52387" y="2382"/>
                  </a:lnTo>
                  <a:lnTo>
                    <a:pt x="85725" y="0"/>
                  </a:lnTo>
                  <a:lnTo>
                    <a:pt x="114300" y="2382"/>
                  </a:lnTo>
                  <a:lnTo>
                    <a:pt x="159543" y="19050"/>
                  </a:lnTo>
                  <a:lnTo>
                    <a:pt x="250031" y="57150"/>
                  </a:lnTo>
                  <a:lnTo>
                    <a:pt x="323850" y="104775"/>
                  </a:lnTo>
                  <a:lnTo>
                    <a:pt x="407193" y="171450"/>
                  </a:lnTo>
                  <a:lnTo>
                    <a:pt x="492918" y="252413"/>
                  </a:lnTo>
                  <a:lnTo>
                    <a:pt x="678656" y="450057"/>
                  </a:lnTo>
                  <a:lnTo>
                    <a:pt x="723900" y="504825"/>
                  </a:lnTo>
                  <a:lnTo>
                    <a:pt x="995362" y="785813"/>
                  </a:lnTo>
                  <a:lnTo>
                    <a:pt x="1188243" y="966788"/>
                  </a:lnTo>
                  <a:lnTo>
                    <a:pt x="1395412" y="1159669"/>
                  </a:lnTo>
                  <a:lnTo>
                    <a:pt x="1707356" y="1433513"/>
                  </a:lnTo>
                  <a:lnTo>
                    <a:pt x="1962150" y="1647825"/>
                  </a:lnTo>
                  <a:lnTo>
                    <a:pt x="2097881" y="1764507"/>
                  </a:lnTo>
                  <a:lnTo>
                    <a:pt x="2133600" y="1795463"/>
                  </a:lnTo>
                  <a:lnTo>
                    <a:pt x="2152650" y="1819275"/>
                  </a:lnTo>
                  <a:lnTo>
                    <a:pt x="2157412" y="1828800"/>
                  </a:lnTo>
                  <a:lnTo>
                    <a:pt x="2155031" y="1838325"/>
                  </a:lnTo>
                  <a:lnTo>
                    <a:pt x="2147887" y="1852613"/>
                  </a:lnTo>
                  <a:lnTo>
                    <a:pt x="2100262" y="1854994"/>
                  </a:lnTo>
                  <a:lnTo>
                    <a:pt x="1883568" y="1843088"/>
                  </a:lnTo>
                  <a:lnTo>
                    <a:pt x="1716881" y="1828800"/>
                  </a:lnTo>
                  <a:lnTo>
                    <a:pt x="1659731" y="1833563"/>
                  </a:lnTo>
                  <a:lnTo>
                    <a:pt x="1607343" y="1833563"/>
                  </a:lnTo>
                  <a:lnTo>
                    <a:pt x="1547812" y="1826419"/>
                  </a:lnTo>
                  <a:lnTo>
                    <a:pt x="1504950" y="1814513"/>
                  </a:lnTo>
                  <a:lnTo>
                    <a:pt x="1454943" y="1788319"/>
                  </a:lnTo>
                  <a:lnTo>
                    <a:pt x="1416843" y="1757363"/>
                  </a:lnTo>
                  <a:lnTo>
                    <a:pt x="1373981" y="1700213"/>
                  </a:lnTo>
                  <a:lnTo>
                    <a:pt x="1162050" y="1371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35905148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07582" y="2875659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漢字の読み方と使い方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707582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財 祖 謝 罪 志 永 久 毒 営 妻 精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868868085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A1B1F12B-54DD-48B1-8812-14A18C257301}"/>
              </a:ext>
            </a:extLst>
          </p:cNvPr>
          <p:cNvSpPr/>
          <p:nvPr/>
        </p:nvSpPr>
        <p:spPr>
          <a:xfrm rot="16200000">
            <a:off x="2890840" y="3206751"/>
            <a:ext cx="2909887" cy="455613"/>
          </a:xfrm>
          <a:custGeom>
            <a:avLst/>
            <a:gdLst>
              <a:gd name="connsiteX0" fmla="*/ 2255044 w 2909888"/>
              <a:gd name="connsiteY0" fmla="*/ 452437 h 454818"/>
              <a:gd name="connsiteX1" fmla="*/ 1221582 w 2909888"/>
              <a:gd name="connsiteY1" fmla="*/ 450056 h 454818"/>
              <a:gd name="connsiteX2" fmla="*/ 1066800 w 2909888"/>
              <a:gd name="connsiteY2" fmla="*/ 454818 h 454818"/>
              <a:gd name="connsiteX3" fmla="*/ 352425 w 2909888"/>
              <a:gd name="connsiteY3" fmla="*/ 428625 h 454818"/>
              <a:gd name="connsiteX4" fmla="*/ 209550 w 2909888"/>
              <a:gd name="connsiteY4" fmla="*/ 407193 h 454818"/>
              <a:gd name="connsiteX5" fmla="*/ 154782 w 2909888"/>
              <a:gd name="connsiteY5" fmla="*/ 404812 h 454818"/>
              <a:gd name="connsiteX6" fmla="*/ 104775 w 2909888"/>
              <a:gd name="connsiteY6" fmla="*/ 395287 h 454818"/>
              <a:gd name="connsiteX7" fmla="*/ 78582 w 2909888"/>
              <a:gd name="connsiteY7" fmla="*/ 390525 h 454818"/>
              <a:gd name="connsiteX8" fmla="*/ 35719 w 2909888"/>
              <a:gd name="connsiteY8" fmla="*/ 373856 h 454818"/>
              <a:gd name="connsiteX9" fmla="*/ 14288 w 2909888"/>
              <a:gd name="connsiteY9" fmla="*/ 359568 h 454818"/>
              <a:gd name="connsiteX10" fmla="*/ 0 w 2909888"/>
              <a:gd name="connsiteY10" fmla="*/ 342900 h 454818"/>
              <a:gd name="connsiteX11" fmla="*/ 4763 w 2909888"/>
              <a:gd name="connsiteY11" fmla="*/ 309562 h 454818"/>
              <a:gd name="connsiteX12" fmla="*/ 11907 w 2909888"/>
              <a:gd name="connsiteY12" fmla="*/ 273843 h 454818"/>
              <a:gd name="connsiteX13" fmla="*/ 26194 w 2909888"/>
              <a:gd name="connsiteY13" fmla="*/ 238125 h 454818"/>
              <a:gd name="connsiteX14" fmla="*/ 35719 w 2909888"/>
              <a:gd name="connsiteY14" fmla="*/ 221456 h 454818"/>
              <a:gd name="connsiteX15" fmla="*/ 73819 w 2909888"/>
              <a:gd name="connsiteY15" fmla="*/ 204787 h 454818"/>
              <a:gd name="connsiteX16" fmla="*/ 119063 w 2909888"/>
              <a:gd name="connsiteY16" fmla="*/ 195262 h 454818"/>
              <a:gd name="connsiteX17" fmla="*/ 183357 w 2909888"/>
              <a:gd name="connsiteY17" fmla="*/ 188118 h 454818"/>
              <a:gd name="connsiteX18" fmla="*/ 250032 w 2909888"/>
              <a:gd name="connsiteY18" fmla="*/ 183356 h 454818"/>
              <a:gd name="connsiteX19" fmla="*/ 304800 w 2909888"/>
              <a:gd name="connsiteY19" fmla="*/ 185737 h 454818"/>
              <a:gd name="connsiteX20" fmla="*/ 400050 w 2909888"/>
              <a:gd name="connsiteY20" fmla="*/ 197643 h 454818"/>
              <a:gd name="connsiteX21" fmla="*/ 488157 w 2909888"/>
              <a:gd name="connsiteY21" fmla="*/ 207168 h 454818"/>
              <a:gd name="connsiteX22" fmla="*/ 602457 w 2909888"/>
              <a:gd name="connsiteY22" fmla="*/ 219075 h 454818"/>
              <a:gd name="connsiteX23" fmla="*/ 764382 w 2909888"/>
              <a:gd name="connsiteY23" fmla="*/ 228600 h 454818"/>
              <a:gd name="connsiteX24" fmla="*/ 1143000 w 2909888"/>
              <a:gd name="connsiteY24" fmla="*/ 228600 h 454818"/>
              <a:gd name="connsiteX25" fmla="*/ 1545432 w 2909888"/>
              <a:gd name="connsiteY25" fmla="*/ 228600 h 454818"/>
              <a:gd name="connsiteX26" fmla="*/ 1947863 w 2909888"/>
              <a:gd name="connsiteY26" fmla="*/ 228600 h 454818"/>
              <a:gd name="connsiteX27" fmla="*/ 2343150 w 2909888"/>
              <a:gd name="connsiteY27" fmla="*/ 230981 h 454818"/>
              <a:gd name="connsiteX28" fmla="*/ 2536032 w 2909888"/>
              <a:gd name="connsiteY28" fmla="*/ 226218 h 454818"/>
              <a:gd name="connsiteX29" fmla="*/ 2578894 w 2909888"/>
              <a:gd name="connsiteY29" fmla="*/ 221456 h 454818"/>
              <a:gd name="connsiteX30" fmla="*/ 2628900 w 2909888"/>
              <a:gd name="connsiteY30" fmla="*/ 211931 h 454818"/>
              <a:gd name="connsiteX31" fmla="*/ 2674144 w 2909888"/>
              <a:gd name="connsiteY31" fmla="*/ 190500 h 454818"/>
              <a:gd name="connsiteX32" fmla="*/ 2736057 w 2909888"/>
              <a:gd name="connsiteY32" fmla="*/ 150018 h 454818"/>
              <a:gd name="connsiteX33" fmla="*/ 2795588 w 2909888"/>
              <a:gd name="connsiteY33" fmla="*/ 92868 h 454818"/>
              <a:gd name="connsiteX34" fmla="*/ 2824163 w 2909888"/>
              <a:gd name="connsiteY34" fmla="*/ 54768 h 454818"/>
              <a:gd name="connsiteX35" fmla="*/ 2847975 w 2909888"/>
              <a:gd name="connsiteY35" fmla="*/ 23812 h 454818"/>
              <a:gd name="connsiteX36" fmla="*/ 2862263 w 2909888"/>
              <a:gd name="connsiteY36" fmla="*/ 9525 h 454818"/>
              <a:gd name="connsiteX37" fmla="*/ 2881313 w 2909888"/>
              <a:gd name="connsiteY37" fmla="*/ 0 h 454818"/>
              <a:gd name="connsiteX38" fmla="*/ 2893219 w 2909888"/>
              <a:gd name="connsiteY38" fmla="*/ 0 h 454818"/>
              <a:gd name="connsiteX39" fmla="*/ 2902744 w 2909888"/>
              <a:gd name="connsiteY39" fmla="*/ 7143 h 454818"/>
              <a:gd name="connsiteX40" fmla="*/ 2907507 w 2909888"/>
              <a:gd name="connsiteY40" fmla="*/ 28575 h 454818"/>
              <a:gd name="connsiteX41" fmla="*/ 2909888 w 2909888"/>
              <a:gd name="connsiteY41" fmla="*/ 50006 h 454818"/>
              <a:gd name="connsiteX42" fmla="*/ 2895600 w 2909888"/>
              <a:gd name="connsiteY42" fmla="*/ 130968 h 454818"/>
              <a:gd name="connsiteX43" fmla="*/ 2871788 w 2909888"/>
              <a:gd name="connsiteY43" fmla="*/ 259556 h 454818"/>
              <a:gd name="connsiteX44" fmla="*/ 2840832 w 2909888"/>
              <a:gd name="connsiteY44" fmla="*/ 388143 h 454818"/>
              <a:gd name="connsiteX45" fmla="*/ 2821782 w 2909888"/>
              <a:gd name="connsiteY45" fmla="*/ 428625 h 454818"/>
              <a:gd name="connsiteX46" fmla="*/ 2688432 w 2909888"/>
              <a:gd name="connsiteY46" fmla="*/ 450056 h 454818"/>
              <a:gd name="connsiteX47" fmla="*/ 2255044 w 2909888"/>
              <a:gd name="connsiteY47" fmla="*/ 452437 h 454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09888" h="454818">
                <a:moveTo>
                  <a:pt x="2255044" y="452437"/>
                </a:moveTo>
                <a:lnTo>
                  <a:pt x="1221582" y="450056"/>
                </a:lnTo>
                <a:lnTo>
                  <a:pt x="1066800" y="454818"/>
                </a:lnTo>
                <a:lnTo>
                  <a:pt x="352425" y="428625"/>
                </a:lnTo>
                <a:lnTo>
                  <a:pt x="209550" y="407193"/>
                </a:lnTo>
                <a:lnTo>
                  <a:pt x="154782" y="404812"/>
                </a:lnTo>
                <a:lnTo>
                  <a:pt x="104775" y="395287"/>
                </a:lnTo>
                <a:lnTo>
                  <a:pt x="78582" y="390525"/>
                </a:lnTo>
                <a:lnTo>
                  <a:pt x="35719" y="373856"/>
                </a:lnTo>
                <a:lnTo>
                  <a:pt x="14288" y="359568"/>
                </a:lnTo>
                <a:lnTo>
                  <a:pt x="0" y="342900"/>
                </a:lnTo>
                <a:lnTo>
                  <a:pt x="4763" y="309562"/>
                </a:lnTo>
                <a:lnTo>
                  <a:pt x="11907" y="273843"/>
                </a:lnTo>
                <a:lnTo>
                  <a:pt x="26194" y="238125"/>
                </a:lnTo>
                <a:lnTo>
                  <a:pt x="35719" y="221456"/>
                </a:lnTo>
                <a:lnTo>
                  <a:pt x="73819" y="204787"/>
                </a:lnTo>
                <a:lnTo>
                  <a:pt x="119063" y="195262"/>
                </a:lnTo>
                <a:lnTo>
                  <a:pt x="183357" y="188118"/>
                </a:lnTo>
                <a:lnTo>
                  <a:pt x="250032" y="183356"/>
                </a:lnTo>
                <a:lnTo>
                  <a:pt x="304800" y="185737"/>
                </a:lnTo>
                <a:lnTo>
                  <a:pt x="400050" y="197643"/>
                </a:lnTo>
                <a:lnTo>
                  <a:pt x="488157" y="207168"/>
                </a:lnTo>
                <a:lnTo>
                  <a:pt x="602457" y="219075"/>
                </a:lnTo>
                <a:lnTo>
                  <a:pt x="764382" y="228600"/>
                </a:lnTo>
                <a:lnTo>
                  <a:pt x="1143000" y="228600"/>
                </a:lnTo>
                <a:lnTo>
                  <a:pt x="1545432" y="228600"/>
                </a:lnTo>
                <a:lnTo>
                  <a:pt x="1947863" y="228600"/>
                </a:lnTo>
                <a:lnTo>
                  <a:pt x="2343150" y="230981"/>
                </a:lnTo>
                <a:lnTo>
                  <a:pt x="2536032" y="226218"/>
                </a:lnTo>
                <a:lnTo>
                  <a:pt x="2578894" y="221456"/>
                </a:lnTo>
                <a:lnTo>
                  <a:pt x="2628900" y="211931"/>
                </a:lnTo>
                <a:lnTo>
                  <a:pt x="2674144" y="190500"/>
                </a:lnTo>
                <a:lnTo>
                  <a:pt x="2736057" y="150018"/>
                </a:lnTo>
                <a:lnTo>
                  <a:pt x="2795588" y="92868"/>
                </a:lnTo>
                <a:lnTo>
                  <a:pt x="2824163" y="54768"/>
                </a:lnTo>
                <a:lnTo>
                  <a:pt x="2847975" y="23812"/>
                </a:lnTo>
                <a:lnTo>
                  <a:pt x="2862263" y="9525"/>
                </a:lnTo>
                <a:lnTo>
                  <a:pt x="2881313" y="0"/>
                </a:lnTo>
                <a:lnTo>
                  <a:pt x="2893219" y="0"/>
                </a:lnTo>
                <a:lnTo>
                  <a:pt x="2902744" y="7143"/>
                </a:lnTo>
                <a:lnTo>
                  <a:pt x="2907507" y="28575"/>
                </a:lnTo>
                <a:lnTo>
                  <a:pt x="2909888" y="50006"/>
                </a:lnTo>
                <a:lnTo>
                  <a:pt x="2895600" y="130968"/>
                </a:lnTo>
                <a:lnTo>
                  <a:pt x="2871788" y="259556"/>
                </a:lnTo>
                <a:lnTo>
                  <a:pt x="2840832" y="388143"/>
                </a:lnTo>
                <a:lnTo>
                  <a:pt x="2821782" y="428625"/>
                </a:lnTo>
                <a:lnTo>
                  <a:pt x="2688432" y="450056"/>
                </a:lnTo>
                <a:lnTo>
                  <a:pt x="2255044" y="45243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D90A5A9F-378C-482B-9CCB-FE16C7BA668C}"/>
              </a:ext>
            </a:extLst>
          </p:cNvPr>
          <p:cNvSpPr/>
          <p:nvPr/>
        </p:nvSpPr>
        <p:spPr>
          <a:xfrm rot="16200000">
            <a:off x="3728245" y="2531269"/>
            <a:ext cx="2738438" cy="1409700"/>
          </a:xfrm>
          <a:custGeom>
            <a:avLst/>
            <a:gdLst>
              <a:gd name="connsiteX0" fmla="*/ 1354931 w 2738438"/>
              <a:gd name="connsiteY0" fmla="*/ 1340644 h 1409700"/>
              <a:gd name="connsiteX1" fmla="*/ 707231 w 2738438"/>
              <a:gd name="connsiteY1" fmla="*/ 1340644 h 1409700"/>
              <a:gd name="connsiteX2" fmla="*/ 178594 w 2738438"/>
              <a:gd name="connsiteY2" fmla="*/ 1340644 h 1409700"/>
              <a:gd name="connsiteX3" fmla="*/ 116681 w 2738438"/>
              <a:gd name="connsiteY3" fmla="*/ 1340644 h 1409700"/>
              <a:gd name="connsiteX4" fmla="*/ 85725 w 2738438"/>
              <a:gd name="connsiteY4" fmla="*/ 1331119 h 1409700"/>
              <a:gd name="connsiteX5" fmla="*/ 61913 w 2738438"/>
              <a:gd name="connsiteY5" fmla="*/ 1319213 h 1409700"/>
              <a:gd name="connsiteX6" fmla="*/ 40481 w 2738438"/>
              <a:gd name="connsiteY6" fmla="*/ 1302544 h 1409700"/>
              <a:gd name="connsiteX7" fmla="*/ 21431 w 2738438"/>
              <a:gd name="connsiteY7" fmla="*/ 1276350 h 1409700"/>
              <a:gd name="connsiteX8" fmla="*/ 7144 w 2738438"/>
              <a:gd name="connsiteY8" fmla="*/ 1240632 h 1409700"/>
              <a:gd name="connsiteX9" fmla="*/ 0 w 2738438"/>
              <a:gd name="connsiteY9" fmla="*/ 1212057 h 1409700"/>
              <a:gd name="connsiteX10" fmla="*/ 0 w 2738438"/>
              <a:gd name="connsiteY10" fmla="*/ 1185863 h 1409700"/>
              <a:gd name="connsiteX11" fmla="*/ 9525 w 2738438"/>
              <a:gd name="connsiteY11" fmla="*/ 1164432 h 1409700"/>
              <a:gd name="connsiteX12" fmla="*/ 26194 w 2738438"/>
              <a:gd name="connsiteY12" fmla="*/ 1145382 h 1409700"/>
              <a:gd name="connsiteX13" fmla="*/ 80963 w 2738438"/>
              <a:gd name="connsiteY13" fmla="*/ 1114425 h 1409700"/>
              <a:gd name="connsiteX14" fmla="*/ 250031 w 2738438"/>
              <a:gd name="connsiteY14" fmla="*/ 1095375 h 1409700"/>
              <a:gd name="connsiteX15" fmla="*/ 907256 w 2738438"/>
              <a:gd name="connsiteY15" fmla="*/ 1092994 h 1409700"/>
              <a:gd name="connsiteX16" fmla="*/ 1062038 w 2738438"/>
              <a:gd name="connsiteY16" fmla="*/ 1076325 h 1409700"/>
              <a:gd name="connsiteX17" fmla="*/ 1697831 w 2738438"/>
              <a:gd name="connsiteY17" fmla="*/ 1071563 h 1409700"/>
              <a:gd name="connsiteX18" fmla="*/ 1876425 w 2738438"/>
              <a:gd name="connsiteY18" fmla="*/ 1073944 h 1409700"/>
              <a:gd name="connsiteX19" fmla="*/ 2290763 w 2738438"/>
              <a:gd name="connsiteY19" fmla="*/ 1071563 h 1409700"/>
              <a:gd name="connsiteX20" fmla="*/ 2438400 w 2738438"/>
              <a:gd name="connsiteY20" fmla="*/ 1071563 h 1409700"/>
              <a:gd name="connsiteX21" fmla="*/ 2471738 w 2738438"/>
              <a:gd name="connsiteY21" fmla="*/ 1062038 h 1409700"/>
              <a:gd name="connsiteX22" fmla="*/ 2486025 w 2738438"/>
              <a:gd name="connsiteY22" fmla="*/ 1040607 h 1409700"/>
              <a:gd name="connsiteX23" fmla="*/ 2493169 w 2738438"/>
              <a:gd name="connsiteY23" fmla="*/ 997744 h 1409700"/>
              <a:gd name="connsiteX24" fmla="*/ 2459831 w 2738438"/>
              <a:gd name="connsiteY24" fmla="*/ 766763 h 1409700"/>
              <a:gd name="connsiteX25" fmla="*/ 2424113 w 2738438"/>
              <a:gd name="connsiteY25" fmla="*/ 509588 h 1409700"/>
              <a:gd name="connsiteX26" fmla="*/ 2371725 w 2738438"/>
              <a:gd name="connsiteY26" fmla="*/ 126207 h 1409700"/>
              <a:gd name="connsiteX27" fmla="*/ 2555081 w 2738438"/>
              <a:gd name="connsiteY27" fmla="*/ 0 h 1409700"/>
              <a:gd name="connsiteX28" fmla="*/ 2569369 w 2738438"/>
              <a:gd name="connsiteY28" fmla="*/ 176213 h 1409700"/>
              <a:gd name="connsiteX29" fmla="*/ 2609850 w 2738438"/>
              <a:gd name="connsiteY29" fmla="*/ 411957 h 1409700"/>
              <a:gd name="connsiteX30" fmla="*/ 2640806 w 2738438"/>
              <a:gd name="connsiteY30" fmla="*/ 611982 h 1409700"/>
              <a:gd name="connsiteX31" fmla="*/ 2688431 w 2738438"/>
              <a:gd name="connsiteY31" fmla="*/ 902494 h 1409700"/>
              <a:gd name="connsiteX32" fmla="*/ 2707481 w 2738438"/>
              <a:gd name="connsiteY32" fmla="*/ 931069 h 1409700"/>
              <a:gd name="connsiteX33" fmla="*/ 2719388 w 2738438"/>
              <a:gd name="connsiteY33" fmla="*/ 957263 h 1409700"/>
              <a:gd name="connsiteX34" fmla="*/ 2731294 w 2738438"/>
              <a:gd name="connsiteY34" fmla="*/ 988219 h 1409700"/>
              <a:gd name="connsiteX35" fmla="*/ 2738438 w 2738438"/>
              <a:gd name="connsiteY35" fmla="*/ 1031082 h 1409700"/>
              <a:gd name="connsiteX36" fmla="*/ 2738438 w 2738438"/>
              <a:gd name="connsiteY36" fmla="*/ 1076325 h 1409700"/>
              <a:gd name="connsiteX37" fmla="*/ 2736056 w 2738438"/>
              <a:gd name="connsiteY37" fmla="*/ 1119188 h 1409700"/>
              <a:gd name="connsiteX38" fmla="*/ 2721769 w 2738438"/>
              <a:gd name="connsiteY38" fmla="*/ 1169194 h 1409700"/>
              <a:gd name="connsiteX39" fmla="*/ 2681288 w 2738438"/>
              <a:gd name="connsiteY39" fmla="*/ 1243013 h 1409700"/>
              <a:gd name="connsiteX40" fmla="*/ 2621756 w 2738438"/>
              <a:gd name="connsiteY40" fmla="*/ 1323975 h 1409700"/>
              <a:gd name="connsiteX41" fmla="*/ 2571750 w 2738438"/>
              <a:gd name="connsiteY41" fmla="*/ 1381125 h 1409700"/>
              <a:gd name="connsiteX42" fmla="*/ 2550319 w 2738438"/>
              <a:gd name="connsiteY42" fmla="*/ 1400175 h 1409700"/>
              <a:gd name="connsiteX43" fmla="*/ 2536031 w 2738438"/>
              <a:gd name="connsiteY43" fmla="*/ 1407319 h 1409700"/>
              <a:gd name="connsiteX44" fmla="*/ 2524125 w 2738438"/>
              <a:gd name="connsiteY44" fmla="*/ 1409700 h 1409700"/>
              <a:gd name="connsiteX45" fmla="*/ 2502694 w 2738438"/>
              <a:gd name="connsiteY45" fmla="*/ 1409700 h 1409700"/>
              <a:gd name="connsiteX46" fmla="*/ 2471738 w 2738438"/>
              <a:gd name="connsiteY46" fmla="*/ 1385888 h 1409700"/>
              <a:gd name="connsiteX47" fmla="*/ 2440781 w 2738438"/>
              <a:gd name="connsiteY47" fmla="*/ 1357313 h 1409700"/>
              <a:gd name="connsiteX48" fmla="*/ 2409825 w 2738438"/>
              <a:gd name="connsiteY48" fmla="*/ 1343025 h 1409700"/>
              <a:gd name="connsiteX49" fmla="*/ 2345531 w 2738438"/>
              <a:gd name="connsiteY49" fmla="*/ 1338263 h 1409700"/>
              <a:gd name="connsiteX50" fmla="*/ 1821656 w 2738438"/>
              <a:gd name="connsiteY50" fmla="*/ 1340644 h 1409700"/>
              <a:gd name="connsiteX51" fmla="*/ 1354931 w 2738438"/>
              <a:gd name="connsiteY51" fmla="*/ 1340644 h 1409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738438" h="1409700">
                <a:moveTo>
                  <a:pt x="1354931" y="1340644"/>
                </a:moveTo>
                <a:lnTo>
                  <a:pt x="707231" y="1340644"/>
                </a:lnTo>
                <a:lnTo>
                  <a:pt x="178594" y="1340644"/>
                </a:lnTo>
                <a:lnTo>
                  <a:pt x="116681" y="1340644"/>
                </a:lnTo>
                <a:lnTo>
                  <a:pt x="85725" y="1331119"/>
                </a:lnTo>
                <a:lnTo>
                  <a:pt x="61913" y="1319213"/>
                </a:lnTo>
                <a:lnTo>
                  <a:pt x="40481" y="1302544"/>
                </a:lnTo>
                <a:lnTo>
                  <a:pt x="21431" y="1276350"/>
                </a:lnTo>
                <a:lnTo>
                  <a:pt x="7144" y="1240632"/>
                </a:lnTo>
                <a:lnTo>
                  <a:pt x="0" y="1212057"/>
                </a:lnTo>
                <a:lnTo>
                  <a:pt x="0" y="1185863"/>
                </a:lnTo>
                <a:lnTo>
                  <a:pt x="9525" y="1164432"/>
                </a:lnTo>
                <a:lnTo>
                  <a:pt x="26194" y="1145382"/>
                </a:lnTo>
                <a:lnTo>
                  <a:pt x="80963" y="1114425"/>
                </a:lnTo>
                <a:lnTo>
                  <a:pt x="250031" y="1095375"/>
                </a:lnTo>
                <a:lnTo>
                  <a:pt x="907256" y="1092994"/>
                </a:lnTo>
                <a:lnTo>
                  <a:pt x="1062038" y="1076325"/>
                </a:lnTo>
                <a:lnTo>
                  <a:pt x="1697831" y="1071563"/>
                </a:lnTo>
                <a:lnTo>
                  <a:pt x="1876425" y="1073944"/>
                </a:lnTo>
                <a:lnTo>
                  <a:pt x="2290763" y="1071563"/>
                </a:lnTo>
                <a:lnTo>
                  <a:pt x="2438400" y="1071563"/>
                </a:lnTo>
                <a:lnTo>
                  <a:pt x="2471738" y="1062038"/>
                </a:lnTo>
                <a:lnTo>
                  <a:pt x="2486025" y="1040607"/>
                </a:lnTo>
                <a:lnTo>
                  <a:pt x="2493169" y="997744"/>
                </a:lnTo>
                <a:lnTo>
                  <a:pt x="2459831" y="766763"/>
                </a:lnTo>
                <a:lnTo>
                  <a:pt x="2424113" y="509588"/>
                </a:lnTo>
                <a:lnTo>
                  <a:pt x="2371725" y="126207"/>
                </a:lnTo>
                <a:lnTo>
                  <a:pt x="2555081" y="0"/>
                </a:lnTo>
                <a:lnTo>
                  <a:pt x="2569369" y="176213"/>
                </a:lnTo>
                <a:lnTo>
                  <a:pt x="2609850" y="411957"/>
                </a:lnTo>
                <a:lnTo>
                  <a:pt x="2640806" y="611982"/>
                </a:lnTo>
                <a:lnTo>
                  <a:pt x="2688431" y="902494"/>
                </a:lnTo>
                <a:lnTo>
                  <a:pt x="2707481" y="931069"/>
                </a:lnTo>
                <a:lnTo>
                  <a:pt x="2719388" y="957263"/>
                </a:lnTo>
                <a:lnTo>
                  <a:pt x="2731294" y="988219"/>
                </a:lnTo>
                <a:lnTo>
                  <a:pt x="2738438" y="1031082"/>
                </a:lnTo>
                <a:lnTo>
                  <a:pt x="2738438" y="1076325"/>
                </a:lnTo>
                <a:lnTo>
                  <a:pt x="2736056" y="1119188"/>
                </a:lnTo>
                <a:lnTo>
                  <a:pt x="2721769" y="1169194"/>
                </a:lnTo>
                <a:lnTo>
                  <a:pt x="2681288" y="1243013"/>
                </a:lnTo>
                <a:lnTo>
                  <a:pt x="2621756" y="1323975"/>
                </a:lnTo>
                <a:lnTo>
                  <a:pt x="2571750" y="1381125"/>
                </a:lnTo>
                <a:lnTo>
                  <a:pt x="2550319" y="1400175"/>
                </a:lnTo>
                <a:lnTo>
                  <a:pt x="2536031" y="1407319"/>
                </a:lnTo>
                <a:lnTo>
                  <a:pt x="2524125" y="1409700"/>
                </a:lnTo>
                <a:lnTo>
                  <a:pt x="2502694" y="1409700"/>
                </a:lnTo>
                <a:lnTo>
                  <a:pt x="2471738" y="1385888"/>
                </a:lnTo>
                <a:lnTo>
                  <a:pt x="2440781" y="1357313"/>
                </a:lnTo>
                <a:lnTo>
                  <a:pt x="2409825" y="1343025"/>
                </a:lnTo>
                <a:lnTo>
                  <a:pt x="2345531" y="1338263"/>
                </a:lnTo>
                <a:lnTo>
                  <a:pt x="1821656" y="1340644"/>
                </a:lnTo>
                <a:lnTo>
                  <a:pt x="1354931" y="134064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1952D182-672E-4C90-AA76-8283D3B8B859}"/>
              </a:ext>
            </a:extLst>
          </p:cNvPr>
          <p:cNvSpPr/>
          <p:nvPr/>
        </p:nvSpPr>
        <p:spPr>
          <a:xfrm>
            <a:off x="4489452" y="2697164"/>
            <a:ext cx="1044575" cy="365125"/>
          </a:xfrm>
          <a:custGeom>
            <a:avLst/>
            <a:gdLst>
              <a:gd name="connsiteX0" fmla="*/ 478632 w 1045369"/>
              <a:gd name="connsiteY0" fmla="*/ 304800 h 364332"/>
              <a:gd name="connsiteX1" fmla="*/ 242888 w 1045369"/>
              <a:gd name="connsiteY1" fmla="*/ 338138 h 364332"/>
              <a:gd name="connsiteX2" fmla="*/ 4763 w 1045369"/>
              <a:gd name="connsiteY2" fmla="*/ 364332 h 364332"/>
              <a:gd name="connsiteX3" fmla="*/ 0 w 1045369"/>
              <a:gd name="connsiteY3" fmla="*/ 178594 h 364332"/>
              <a:gd name="connsiteX4" fmla="*/ 150019 w 1045369"/>
              <a:gd name="connsiteY4" fmla="*/ 166688 h 364332"/>
              <a:gd name="connsiteX5" fmla="*/ 290513 w 1045369"/>
              <a:gd name="connsiteY5" fmla="*/ 150019 h 364332"/>
              <a:gd name="connsiteX6" fmla="*/ 421482 w 1045369"/>
              <a:gd name="connsiteY6" fmla="*/ 130969 h 364332"/>
              <a:gd name="connsiteX7" fmla="*/ 588169 w 1045369"/>
              <a:gd name="connsiteY7" fmla="*/ 100013 h 364332"/>
              <a:gd name="connsiteX8" fmla="*/ 781050 w 1045369"/>
              <a:gd name="connsiteY8" fmla="*/ 59532 h 364332"/>
              <a:gd name="connsiteX9" fmla="*/ 1040607 w 1045369"/>
              <a:gd name="connsiteY9" fmla="*/ 0 h 364332"/>
              <a:gd name="connsiteX10" fmla="*/ 1045369 w 1045369"/>
              <a:gd name="connsiteY10" fmla="*/ 209550 h 364332"/>
              <a:gd name="connsiteX11" fmla="*/ 797719 w 1045369"/>
              <a:gd name="connsiteY11" fmla="*/ 252413 h 364332"/>
              <a:gd name="connsiteX12" fmla="*/ 635794 w 1045369"/>
              <a:gd name="connsiteY12" fmla="*/ 278607 h 364332"/>
              <a:gd name="connsiteX13" fmla="*/ 478632 w 1045369"/>
              <a:gd name="connsiteY13" fmla="*/ 304800 h 364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045369" h="364332">
                <a:moveTo>
                  <a:pt x="478632" y="304800"/>
                </a:moveTo>
                <a:lnTo>
                  <a:pt x="242888" y="338138"/>
                </a:lnTo>
                <a:lnTo>
                  <a:pt x="4763" y="364332"/>
                </a:lnTo>
                <a:lnTo>
                  <a:pt x="0" y="178594"/>
                </a:lnTo>
                <a:lnTo>
                  <a:pt x="150019" y="166688"/>
                </a:lnTo>
                <a:lnTo>
                  <a:pt x="290513" y="150019"/>
                </a:lnTo>
                <a:lnTo>
                  <a:pt x="421482" y="130969"/>
                </a:lnTo>
                <a:lnTo>
                  <a:pt x="588169" y="100013"/>
                </a:lnTo>
                <a:lnTo>
                  <a:pt x="781050" y="59532"/>
                </a:lnTo>
                <a:lnTo>
                  <a:pt x="1040607" y="0"/>
                </a:lnTo>
                <a:lnTo>
                  <a:pt x="1045369" y="209550"/>
                </a:lnTo>
                <a:lnTo>
                  <a:pt x="797719" y="252413"/>
                </a:lnTo>
                <a:lnTo>
                  <a:pt x="635794" y="278607"/>
                </a:lnTo>
                <a:lnTo>
                  <a:pt x="478632" y="3048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34CD3BEE-1BFE-490B-93A4-DD800EA558CE}"/>
              </a:ext>
            </a:extLst>
          </p:cNvPr>
          <p:cNvSpPr/>
          <p:nvPr/>
        </p:nvSpPr>
        <p:spPr>
          <a:xfrm>
            <a:off x="4508502" y="3500439"/>
            <a:ext cx="1033463" cy="338137"/>
          </a:xfrm>
          <a:custGeom>
            <a:avLst/>
            <a:gdLst>
              <a:gd name="connsiteX0" fmla="*/ 540544 w 1033463"/>
              <a:gd name="connsiteY0" fmla="*/ 276225 h 338137"/>
              <a:gd name="connsiteX1" fmla="*/ 202407 w 1033463"/>
              <a:gd name="connsiteY1" fmla="*/ 319087 h 338137"/>
              <a:gd name="connsiteX2" fmla="*/ 0 w 1033463"/>
              <a:gd name="connsiteY2" fmla="*/ 338137 h 338137"/>
              <a:gd name="connsiteX3" fmla="*/ 0 w 1033463"/>
              <a:gd name="connsiteY3" fmla="*/ 128587 h 338137"/>
              <a:gd name="connsiteX4" fmla="*/ 145257 w 1033463"/>
              <a:gd name="connsiteY4" fmla="*/ 126206 h 338137"/>
              <a:gd name="connsiteX5" fmla="*/ 357188 w 1033463"/>
              <a:gd name="connsiteY5" fmla="*/ 114300 h 338137"/>
              <a:gd name="connsiteX6" fmla="*/ 528638 w 1033463"/>
              <a:gd name="connsiteY6" fmla="*/ 92868 h 338137"/>
              <a:gd name="connsiteX7" fmla="*/ 711994 w 1033463"/>
              <a:gd name="connsiteY7" fmla="*/ 64293 h 338137"/>
              <a:gd name="connsiteX8" fmla="*/ 938213 w 1033463"/>
              <a:gd name="connsiteY8" fmla="*/ 23812 h 338137"/>
              <a:gd name="connsiteX9" fmla="*/ 1026319 w 1033463"/>
              <a:gd name="connsiteY9" fmla="*/ 0 h 338137"/>
              <a:gd name="connsiteX10" fmla="*/ 1033463 w 1033463"/>
              <a:gd name="connsiteY10" fmla="*/ 190500 h 338137"/>
              <a:gd name="connsiteX11" fmla="*/ 826294 w 1033463"/>
              <a:gd name="connsiteY11" fmla="*/ 226218 h 338137"/>
              <a:gd name="connsiteX12" fmla="*/ 540544 w 1033463"/>
              <a:gd name="connsiteY12" fmla="*/ 276225 h 338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33463" h="338137">
                <a:moveTo>
                  <a:pt x="540544" y="276225"/>
                </a:moveTo>
                <a:lnTo>
                  <a:pt x="202407" y="319087"/>
                </a:lnTo>
                <a:lnTo>
                  <a:pt x="0" y="338137"/>
                </a:lnTo>
                <a:lnTo>
                  <a:pt x="0" y="128587"/>
                </a:lnTo>
                <a:lnTo>
                  <a:pt x="145257" y="126206"/>
                </a:lnTo>
                <a:lnTo>
                  <a:pt x="357188" y="114300"/>
                </a:lnTo>
                <a:lnTo>
                  <a:pt x="528638" y="92868"/>
                </a:lnTo>
                <a:lnTo>
                  <a:pt x="711994" y="64293"/>
                </a:lnTo>
                <a:lnTo>
                  <a:pt x="938213" y="23812"/>
                </a:lnTo>
                <a:lnTo>
                  <a:pt x="1026319" y="0"/>
                </a:lnTo>
                <a:lnTo>
                  <a:pt x="1033463" y="190500"/>
                </a:lnTo>
                <a:lnTo>
                  <a:pt x="826294" y="226218"/>
                </a:lnTo>
                <a:lnTo>
                  <a:pt x="540544" y="27622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3BCF4A99-4101-42BA-A4DE-8C6678E05B06}"/>
              </a:ext>
            </a:extLst>
          </p:cNvPr>
          <p:cNvSpPr/>
          <p:nvPr/>
        </p:nvSpPr>
        <p:spPr>
          <a:xfrm>
            <a:off x="4457701" y="4329114"/>
            <a:ext cx="1100138" cy="365125"/>
          </a:xfrm>
          <a:custGeom>
            <a:avLst/>
            <a:gdLst>
              <a:gd name="connsiteX0" fmla="*/ 533400 w 1100138"/>
              <a:gd name="connsiteY0" fmla="*/ 254793 h 364331"/>
              <a:gd name="connsiteX1" fmla="*/ 223838 w 1100138"/>
              <a:gd name="connsiteY1" fmla="*/ 323850 h 364331"/>
              <a:gd name="connsiteX2" fmla="*/ 0 w 1100138"/>
              <a:gd name="connsiteY2" fmla="*/ 364331 h 364331"/>
              <a:gd name="connsiteX3" fmla="*/ 2381 w 1100138"/>
              <a:gd name="connsiteY3" fmla="*/ 171450 h 364331"/>
              <a:gd name="connsiteX4" fmla="*/ 123825 w 1100138"/>
              <a:gd name="connsiteY4" fmla="*/ 164306 h 364331"/>
              <a:gd name="connsiteX5" fmla="*/ 311944 w 1100138"/>
              <a:gd name="connsiteY5" fmla="*/ 138112 h 364331"/>
              <a:gd name="connsiteX6" fmla="*/ 502444 w 1100138"/>
              <a:gd name="connsiteY6" fmla="*/ 107156 h 364331"/>
              <a:gd name="connsiteX7" fmla="*/ 707231 w 1100138"/>
              <a:gd name="connsiteY7" fmla="*/ 73818 h 364331"/>
              <a:gd name="connsiteX8" fmla="*/ 904875 w 1100138"/>
              <a:gd name="connsiteY8" fmla="*/ 38100 h 364331"/>
              <a:gd name="connsiteX9" fmla="*/ 1100138 w 1100138"/>
              <a:gd name="connsiteY9" fmla="*/ 0 h 364331"/>
              <a:gd name="connsiteX10" fmla="*/ 1095375 w 1100138"/>
              <a:gd name="connsiteY10" fmla="*/ 190500 h 364331"/>
              <a:gd name="connsiteX11" fmla="*/ 828675 w 1100138"/>
              <a:gd name="connsiteY11" fmla="*/ 219075 h 364331"/>
              <a:gd name="connsiteX12" fmla="*/ 533400 w 1100138"/>
              <a:gd name="connsiteY12" fmla="*/ 254793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00138" h="364331">
                <a:moveTo>
                  <a:pt x="533400" y="254793"/>
                </a:moveTo>
                <a:lnTo>
                  <a:pt x="223838" y="323850"/>
                </a:lnTo>
                <a:lnTo>
                  <a:pt x="0" y="364331"/>
                </a:lnTo>
                <a:cubicBezTo>
                  <a:pt x="794" y="300037"/>
                  <a:pt x="1587" y="235744"/>
                  <a:pt x="2381" y="171450"/>
                </a:cubicBezTo>
                <a:lnTo>
                  <a:pt x="123825" y="164306"/>
                </a:lnTo>
                <a:lnTo>
                  <a:pt x="311944" y="138112"/>
                </a:lnTo>
                <a:lnTo>
                  <a:pt x="502444" y="107156"/>
                </a:lnTo>
                <a:lnTo>
                  <a:pt x="707231" y="73818"/>
                </a:lnTo>
                <a:lnTo>
                  <a:pt x="904875" y="38100"/>
                </a:lnTo>
                <a:lnTo>
                  <a:pt x="1100138" y="0"/>
                </a:lnTo>
                <a:lnTo>
                  <a:pt x="1095375" y="190500"/>
                </a:lnTo>
                <a:lnTo>
                  <a:pt x="828675" y="219075"/>
                </a:lnTo>
                <a:lnTo>
                  <a:pt x="533400" y="25479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13A1E583-1678-4E4A-8299-D2F9D32F0D6E}"/>
              </a:ext>
            </a:extLst>
          </p:cNvPr>
          <p:cNvSpPr/>
          <p:nvPr/>
        </p:nvSpPr>
        <p:spPr>
          <a:xfrm>
            <a:off x="3881439" y="4859338"/>
            <a:ext cx="1022350" cy="984250"/>
          </a:xfrm>
          <a:custGeom>
            <a:avLst/>
            <a:gdLst>
              <a:gd name="connsiteX0" fmla="*/ 531018 w 1021556"/>
              <a:gd name="connsiteY0" fmla="*/ 688182 h 983457"/>
              <a:gd name="connsiteX1" fmla="*/ 307181 w 1021556"/>
              <a:gd name="connsiteY1" fmla="*/ 838200 h 983457"/>
              <a:gd name="connsiteX2" fmla="*/ 152400 w 1021556"/>
              <a:gd name="connsiteY2" fmla="*/ 923925 h 983457"/>
              <a:gd name="connsiteX3" fmla="*/ 57150 w 1021556"/>
              <a:gd name="connsiteY3" fmla="*/ 976313 h 983457"/>
              <a:gd name="connsiteX4" fmla="*/ 28575 w 1021556"/>
              <a:gd name="connsiteY4" fmla="*/ 983457 h 983457"/>
              <a:gd name="connsiteX5" fmla="*/ 9525 w 1021556"/>
              <a:gd name="connsiteY5" fmla="*/ 981075 h 983457"/>
              <a:gd name="connsiteX6" fmla="*/ 2381 w 1021556"/>
              <a:gd name="connsiteY6" fmla="*/ 971550 h 983457"/>
              <a:gd name="connsiteX7" fmla="*/ 0 w 1021556"/>
              <a:gd name="connsiteY7" fmla="*/ 954882 h 983457"/>
              <a:gd name="connsiteX8" fmla="*/ 9525 w 1021556"/>
              <a:gd name="connsiteY8" fmla="*/ 940594 h 983457"/>
              <a:gd name="connsiteX9" fmla="*/ 85725 w 1021556"/>
              <a:gd name="connsiteY9" fmla="*/ 871538 h 983457"/>
              <a:gd name="connsiteX10" fmla="*/ 164306 w 1021556"/>
              <a:gd name="connsiteY10" fmla="*/ 804863 h 983457"/>
              <a:gd name="connsiteX11" fmla="*/ 276225 w 1021556"/>
              <a:gd name="connsiteY11" fmla="*/ 695325 h 983457"/>
              <a:gd name="connsiteX12" fmla="*/ 376237 w 1021556"/>
              <a:gd name="connsiteY12" fmla="*/ 595313 h 983457"/>
              <a:gd name="connsiteX13" fmla="*/ 461962 w 1021556"/>
              <a:gd name="connsiteY13" fmla="*/ 504825 h 983457"/>
              <a:gd name="connsiteX14" fmla="*/ 511968 w 1021556"/>
              <a:gd name="connsiteY14" fmla="*/ 445294 h 983457"/>
              <a:gd name="connsiteX15" fmla="*/ 559593 w 1021556"/>
              <a:gd name="connsiteY15" fmla="*/ 383382 h 983457"/>
              <a:gd name="connsiteX16" fmla="*/ 602456 w 1021556"/>
              <a:gd name="connsiteY16" fmla="*/ 321469 h 983457"/>
              <a:gd name="connsiteX17" fmla="*/ 631031 w 1021556"/>
              <a:gd name="connsiteY17" fmla="*/ 278607 h 983457"/>
              <a:gd name="connsiteX18" fmla="*/ 652462 w 1021556"/>
              <a:gd name="connsiteY18" fmla="*/ 240507 h 983457"/>
              <a:gd name="connsiteX19" fmla="*/ 666750 w 1021556"/>
              <a:gd name="connsiteY19" fmla="*/ 200025 h 983457"/>
              <a:gd name="connsiteX20" fmla="*/ 666750 w 1021556"/>
              <a:gd name="connsiteY20" fmla="*/ 176213 h 983457"/>
              <a:gd name="connsiteX21" fmla="*/ 659606 w 1021556"/>
              <a:gd name="connsiteY21" fmla="*/ 147638 h 983457"/>
              <a:gd name="connsiteX22" fmla="*/ 631031 w 1021556"/>
              <a:gd name="connsiteY22" fmla="*/ 104775 h 983457"/>
              <a:gd name="connsiteX23" fmla="*/ 592931 w 1021556"/>
              <a:gd name="connsiteY23" fmla="*/ 54769 h 983457"/>
              <a:gd name="connsiteX24" fmla="*/ 576262 w 1021556"/>
              <a:gd name="connsiteY24" fmla="*/ 38100 h 983457"/>
              <a:gd name="connsiteX25" fmla="*/ 576262 w 1021556"/>
              <a:gd name="connsiteY25" fmla="*/ 21432 h 983457"/>
              <a:gd name="connsiteX26" fmla="*/ 583406 w 1021556"/>
              <a:gd name="connsiteY26" fmla="*/ 9525 h 983457"/>
              <a:gd name="connsiteX27" fmla="*/ 604837 w 1021556"/>
              <a:gd name="connsiteY27" fmla="*/ 2382 h 983457"/>
              <a:gd name="connsiteX28" fmla="*/ 633412 w 1021556"/>
              <a:gd name="connsiteY28" fmla="*/ 0 h 983457"/>
              <a:gd name="connsiteX29" fmla="*/ 690562 w 1021556"/>
              <a:gd name="connsiteY29" fmla="*/ 11907 h 983457"/>
              <a:gd name="connsiteX30" fmla="*/ 773906 w 1021556"/>
              <a:gd name="connsiteY30" fmla="*/ 50007 h 983457"/>
              <a:gd name="connsiteX31" fmla="*/ 862012 w 1021556"/>
              <a:gd name="connsiteY31" fmla="*/ 95250 h 983457"/>
              <a:gd name="connsiteX32" fmla="*/ 962025 w 1021556"/>
              <a:gd name="connsiteY32" fmla="*/ 154782 h 983457"/>
              <a:gd name="connsiteX33" fmla="*/ 997743 w 1021556"/>
              <a:gd name="connsiteY33" fmla="*/ 180975 h 983457"/>
              <a:gd name="connsiteX34" fmla="*/ 1012031 w 1021556"/>
              <a:gd name="connsiteY34" fmla="*/ 195263 h 983457"/>
              <a:gd name="connsiteX35" fmla="*/ 1019175 w 1021556"/>
              <a:gd name="connsiteY35" fmla="*/ 209550 h 983457"/>
              <a:gd name="connsiteX36" fmla="*/ 1021556 w 1021556"/>
              <a:gd name="connsiteY36" fmla="*/ 228600 h 983457"/>
              <a:gd name="connsiteX37" fmla="*/ 1012031 w 1021556"/>
              <a:gd name="connsiteY37" fmla="*/ 252413 h 983457"/>
              <a:gd name="connsiteX38" fmla="*/ 947737 w 1021556"/>
              <a:gd name="connsiteY38" fmla="*/ 297657 h 983457"/>
              <a:gd name="connsiteX39" fmla="*/ 902493 w 1021556"/>
              <a:gd name="connsiteY39" fmla="*/ 330994 h 983457"/>
              <a:gd name="connsiteX40" fmla="*/ 869156 w 1021556"/>
              <a:gd name="connsiteY40" fmla="*/ 366713 h 983457"/>
              <a:gd name="connsiteX41" fmla="*/ 823912 w 1021556"/>
              <a:gd name="connsiteY41" fmla="*/ 426244 h 983457"/>
              <a:gd name="connsiteX42" fmla="*/ 728662 w 1021556"/>
              <a:gd name="connsiteY42" fmla="*/ 521494 h 983457"/>
              <a:gd name="connsiteX43" fmla="*/ 531018 w 1021556"/>
              <a:gd name="connsiteY43" fmla="*/ 688182 h 983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021556" h="983457">
                <a:moveTo>
                  <a:pt x="531018" y="688182"/>
                </a:moveTo>
                <a:lnTo>
                  <a:pt x="307181" y="838200"/>
                </a:lnTo>
                <a:lnTo>
                  <a:pt x="152400" y="923925"/>
                </a:lnTo>
                <a:lnTo>
                  <a:pt x="57150" y="976313"/>
                </a:lnTo>
                <a:lnTo>
                  <a:pt x="28575" y="983457"/>
                </a:lnTo>
                <a:lnTo>
                  <a:pt x="9525" y="981075"/>
                </a:lnTo>
                <a:lnTo>
                  <a:pt x="2381" y="971550"/>
                </a:lnTo>
                <a:lnTo>
                  <a:pt x="0" y="954882"/>
                </a:lnTo>
                <a:lnTo>
                  <a:pt x="9525" y="940594"/>
                </a:lnTo>
                <a:lnTo>
                  <a:pt x="85725" y="871538"/>
                </a:lnTo>
                <a:lnTo>
                  <a:pt x="164306" y="804863"/>
                </a:lnTo>
                <a:lnTo>
                  <a:pt x="276225" y="695325"/>
                </a:lnTo>
                <a:lnTo>
                  <a:pt x="376237" y="595313"/>
                </a:lnTo>
                <a:lnTo>
                  <a:pt x="461962" y="504825"/>
                </a:lnTo>
                <a:lnTo>
                  <a:pt x="511968" y="445294"/>
                </a:lnTo>
                <a:lnTo>
                  <a:pt x="559593" y="383382"/>
                </a:lnTo>
                <a:lnTo>
                  <a:pt x="602456" y="321469"/>
                </a:lnTo>
                <a:lnTo>
                  <a:pt x="631031" y="278607"/>
                </a:lnTo>
                <a:lnTo>
                  <a:pt x="652462" y="240507"/>
                </a:lnTo>
                <a:lnTo>
                  <a:pt x="666750" y="200025"/>
                </a:lnTo>
                <a:lnTo>
                  <a:pt x="666750" y="176213"/>
                </a:lnTo>
                <a:lnTo>
                  <a:pt x="659606" y="147638"/>
                </a:lnTo>
                <a:lnTo>
                  <a:pt x="631031" y="104775"/>
                </a:lnTo>
                <a:lnTo>
                  <a:pt x="592931" y="54769"/>
                </a:lnTo>
                <a:lnTo>
                  <a:pt x="576262" y="38100"/>
                </a:lnTo>
                <a:lnTo>
                  <a:pt x="576262" y="21432"/>
                </a:lnTo>
                <a:lnTo>
                  <a:pt x="583406" y="9525"/>
                </a:lnTo>
                <a:lnTo>
                  <a:pt x="604837" y="2382"/>
                </a:lnTo>
                <a:lnTo>
                  <a:pt x="633412" y="0"/>
                </a:lnTo>
                <a:lnTo>
                  <a:pt x="690562" y="11907"/>
                </a:lnTo>
                <a:lnTo>
                  <a:pt x="773906" y="50007"/>
                </a:lnTo>
                <a:lnTo>
                  <a:pt x="862012" y="95250"/>
                </a:lnTo>
                <a:lnTo>
                  <a:pt x="962025" y="154782"/>
                </a:lnTo>
                <a:lnTo>
                  <a:pt x="997743" y="180975"/>
                </a:lnTo>
                <a:lnTo>
                  <a:pt x="1012031" y="195263"/>
                </a:lnTo>
                <a:lnTo>
                  <a:pt x="1019175" y="209550"/>
                </a:lnTo>
                <a:lnTo>
                  <a:pt x="1021556" y="228600"/>
                </a:lnTo>
                <a:lnTo>
                  <a:pt x="1012031" y="252413"/>
                </a:lnTo>
                <a:lnTo>
                  <a:pt x="947737" y="297657"/>
                </a:lnTo>
                <a:lnTo>
                  <a:pt x="902493" y="330994"/>
                </a:lnTo>
                <a:lnTo>
                  <a:pt x="869156" y="366713"/>
                </a:lnTo>
                <a:lnTo>
                  <a:pt x="823912" y="426244"/>
                </a:lnTo>
                <a:lnTo>
                  <a:pt x="728662" y="521494"/>
                </a:lnTo>
                <a:lnTo>
                  <a:pt x="531018" y="68818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7B4A60E8-C8D4-4BBC-9435-8EA239BE7467}"/>
              </a:ext>
            </a:extLst>
          </p:cNvPr>
          <p:cNvSpPr/>
          <p:nvPr/>
        </p:nvSpPr>
        <p:spPr>
          <a:xfrm>
            <a:off x="5200652" y="4819650"/>
            <a:ext cx="709613" cy="776288"/>
          </a:xfrm>
          <a:custGeom>
            <a:avLst/>
            <a:gdLst>
              <a:gd name="connsiteX0" fmla="*/ 304800 w 709613"/>
              <a:gd name="connsiteY0" fmla="*/ 373856 h 776288"/>
              <a:gd name="connsiteX1" fmla="*/ 207169 w 709613"/>
              <a:gd name="connsiteY1" fmla="*/ 259556 h 776288"/>
              <a:gd name="connsiteX2" fmla="*/ 150019 w 709613"/>
              <a:gd name="connsiteY2" fmla="*/ 195263 h 776288"/>
              <a:gd name="connsiteX3" fmla="*/ 64294 w 709613"/>
              <a:gd name="connsiteY3" fmla="*/ 109538 h 776288"/>
              <a:gd name="connsiteX4" fmla="*/ 28575 w 709613"/>
              <a:gd name="connsiteY4" fmla="*/ 76200 h 776288"/>
              <a:gd name="connsiteX5" fmla="*/ 14288 w 709613"/>
              <a:gd name="connsiteY5" fmla="*/ 59531 h 776288"/>
              <a:gd name="connsiteX6" fmla="*/ 2381 w 709613"/>
              <a:gd name="connsiteY6" fmla="*/ 28575 h 776288"/>
              <a:gd name="connsiteX7" fmla="*/ 0 w 709613"/>
              <a:gd name="connsiteY7" fmla="*/ 11906 h 776288"/>
              <a:gd name="connsiteX8" fmla="*/ 7144 w 709613"/>
              <a:gd name="connsiteY8" fmla="*/ 2381 h 776288"/>
              <a:gd name="connsiteX9" fmla="*/ 21431 w 709613"/>
              <a:gd name="connsiteY9" fmla="*/ 0 h 776288"/>
              <a:gd name="connsiteX10" fmla="*/ 50006 w 709613"/>
              <a:gd name="connsiteY10" fmla="*/ 4763 h 776288"/>
              <a:gd name="connsiteX11" fmla="*/ 157163 w 709613"/>
              <a:gd name="connsiteY11" fmla="*/ 66675 h 776288"/>
              <a:gd name="connsiteX12" fmla="*/ 285750 w 709613"/>
              <a:gd name="connsiteY12" fmla="*/ 140494 h 776288"/>
              <a:gd name="connsiteX13" fmla="*/ 428625 w 709613"/>
              <a:gd name="connsiteY13" fmla="*/ 233363 h 776288"/>
              <a:gd name="connsiteX14" fmla="*/ 523875 w 709613"/>
              <a:gd name="connsiteY14" fmla="*/ 295275 h 776288"/>
              <a:gd name="connsiteX15" fmla="*/ 602456 w 709613"/>
              <a:gd name="connsiteY15" fmla="*/ 352425 h 776288"/>
              <a:gd name="connsiteX16" fmla="*/ 631031 w 709613"/>
              <a:gd name="connsiteY16" fmla="*/ 390525 h 776288"/>
              <a:gd name="connsiteX17" fmla="*/ 661988 w 709613"/>
              <a:gd name="connsiteY17" fmla="*/ 445294 h 776288"/>
              <a:gd name="connsiteX18" fmla="*/ 681038 w 709613"/>
              <a:gd name="connsiteY18" fmla="*/ 488156 h 776288"/>
              <a:gd name="connsiteX19" fmla="*/ 697706 w 709613"/>
              <a:gd name="connsiteY19" fmla="*/ 542925 h 776288"/>
              <a:gd name="connsiteX20" fmla="*/ 704850 w 709613"/>
              <a:gd name="connsiteY20" fmla="*/ 592931 h 776288"/>
              <a:gd name="connsiteX21" fmla="*/ 709613 w 709613"/>
              <a:gd name="connsiteY21" fmla="*/ 640556 h 776288"/>
              <a:gd name="connsiteX22" fmla="*/ 702469 w 709613"/>
              <a:gd name="connsiteY22" fmla="*/ 678656 h 776288"/>
              <a:gd name="connsiteX23" fmla="*/ 683419 w 709613"/>
              <a:gd name="connsiteY23" fmla="*/ 716756 h 776288"/>
              <a:gd name="connsiteX24" fmla="*/ 657225 w 709613"/>
              <a:gd name="connsiteY24" fmla="*/ 754856 h 776288"/>
              <a:gd name="connsiteX25" fmla="*/ 638175 w 709613"/>
              <a:gd name="connsiteY25" fmla="*/ 771525 h 776288"/>
              <a:gd name="connsiteX26" fmla="*/ 621506 w 709613"/>
              <a:gd name="connsiteY26" fmla="*/ 776288 h 776288"/>
              <a:gd name="connsiteX27" fmla="*/ 600075 w 709613"/>
              <a:gd name="connsiteY27" fmla="*/ 776288 h 776288"/>
              <a:gd name="connsiteX28" fmla="*/ 578644 w 709613"/>
              <a:gd name="connsiteY28" fmla="*/ 769144 h 776288"/>
              <a:gd name="connsiteX29" fmla="*/ 550069 w 709613"/>
              <a:gd name="connsiteY29" fmla="*/ 747713 h 776288"/>
              <a:gd name="connsiteX30" fmla="*/ 528638 w 709613"/>
              <a:gd name="connsiteY30" fmla="*/ 726281 h 776288"/>
              <a:gd name="connsiteX31" fmla="*/ 502444 w 709613"/>
              <a:gd name="connsiteY31" fmla="*/ 678656 h 776288"/>
              <a:gd name="connsiteX32" fmla="*/ 464344 w 709613"/>
              <a:gd name="connsiteY32" fmla="*/ 600075 h 776288"/>
              <a:gd name="connsiteX33" fmla="*/ 411956 w 709613"/>
              <a:gd name="connsiteY33" fmla="*/ 523875 h 776288"/>
              <a:gd name="connsiteX34" fmla="*/ 304800 w 709613"/>
              <a:gd name="connsiteY34" fmla="*/ 373856 h 776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09613" h="776288">
                <a:moveTo>
                  <a:pt x="304800" y="373856"/>
                </a:moveTo>
                <a:lnTo>
                  <a:pt x="207169" y="259556"/>
                </a:lnTo>
                <a:lnTo>
                  <a:pt x="150019" y="195263"/>
                </a:lnTo>
                <a:lnTo>
                  <a:pt x="64294" y="109538"/>
                </a:lnTo>
                <a:lnTo>
                  <a:pt x="28575" y="76200"/>
                </a:lnTo>
                <a:lnTo>
                  <a:pt x="14288" y="59531"/>
                </a:lnTo>
                <a:lnTo>
                  <a:pt x="2381" y="28575"/>
                </a:lnTo>
                <a:lnTo>
                  <a:pt x="0" y="11906"/>
                </a:lnTo>
                <a:lnTo>
                  <a:pt x="7144" y="2381"/>
                </a:lnTo>
                <a:lnTo>
                  <a:pt x="21431" y="0"/>
                </a:lnTo>
                <a:lnTo>
                  <a:pt x="50006" y="4763"/>
                </a:lnTo>
                <a:lnTo>
                  <a:pt x="157163" y="66675"/>
                </a:lnTo>
                <a:lnTo>
                  <a:pt x="285750" y="140494"/>
                </a:lnTo>
                <a:lnTo>
                  <a:pt x="428625" y="233363"/>
                </a:lnTo>
                <a:lnTo>
                  <a:pt x="523875" y="295275"/>
                </a:lnTo>
                <a:lnTo>
                  <a:pt x="602456" y="352425"/>
                </a:lnTo>
                <a:lnTo>
                  <a:pt x="631031" y="390525"/>
                </a:lnTo>
                <a:lnTo>
                  <a:pt x="661988" y="445294"/>
                </a:lnTo>
                <a:lnTo>
                  <a:pt x="681038" y="488156"/>
                </a:lnTo>
                <a:lnTo>
                  <a:pt x="697706" y="542925"/>
                </a:lnTo>
                <a:lnTo>
                  <a:pt x="704850" y="592931"/>
                </a:lnTo>
                <a:lnTo>
                  <a:pt x="709613" y="640556"/>
                </a:lnTo>
                <a:lnTo>
                  <a:pt x="702469" y="678656"/>
                </a:lnTo>
                <a:lnTo>
                  <a:pt x="683419" y="716756"/>
                </a:lnTo>
                <a:lnTo>
                  <a:pt x="657225" y="754856"/>
                </a:lnTo>
                <a:lnTo>
                  <a:pt x="638175" y="771525"/>
                </a:lnTo>
                <a:lnTo>
                  <a:pt x="621506" y="776288"/>
                </a:lnTo>
                <a:lnTo>
                  <a:pt x="600075" y="776288"/>
                </a:lnTo>
                <a:lnTo>
                  <a:pt x="578644" y="769144"/>
                </a:lnTo>
                <a:lnTo>
                  <a:pt x="550069" y="747713"/>
                </a:lnTo>
                <a:lnTo>
                  <a:pt x="528638" y="726281"/>
                </a:lnTo>
                <a:lnTo>
                  <a:pt x="502444" y="678656"/>
                </a:lnTo>
                <a:lnTo>
                  <a:pt x="464344" y="600075"/>
                </a:lnTo>
                <a:lnTo>
                  <a:pt x="411956" y="523875"/>
                </a:lnTo>
                <a:lnTo>
                  <a:pt x="304800" y="37385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1307BF0A-0E8D-4D23-8A4B-702C2B056410}"/>
              </a:ext>
            </a:extLst>
          </p:cNvPr>
          <p:cNvSpPr/>
          <p:nvPr/>
        </p:nvSpPr>
        <p:spPr>
          <a:xfrm>
            <a:off x="6027740" y="2446338"/>
            <a:ext cx="2452687" cy="603250"/>
          </a:xfrm>
          <a:custGeom>
            <a:avLst/>
            <a:gdLst>
              <a:gd name="connsiteX0" fmla="*/ 1221581 w 2452687"/>
              <a:gd name="connsiteY0" fmla="*/ 383381 h 604837"/>
              <a:gd name="connsiteX1" fmla="*/ 866775 w 2452687"/>
              <a:gd name="connsiteY1" fmla="*/ 478631 h 604837"/>
              <a:gd name="connsiteX2" fmla="*/ 631031 w 2452687"/>
              <a:gd name="connsiteY2" fmla="*/ 557212 h 604837"/>
              <a:gd name="connsiteX3" fmla="*/ 447675 w 2452687"/>
              <a:gd name="connsiteY3" fmla="*/ 604837 h 604837"/>
              <a:gd name="connsiteX4" fmla="*/ 423862 w 2452687"/>
              <a:gd name="connsiteY4" fmla="*/ 604837 h 604837"/>
              <a:gd name="connsiteX5" fmla="*/ 364331 w 2452687"/>
              <a:gd name="connsiteY5" fmla="*/ 592931 h 604837"/>
              <a:gd name="connsiteX6" fmla="*/ 292894 w 2452687"/>
              <a:gd name="connsiteY6" fmla="*/ 566737 h 604837"/>
              <a:gd name="connsiteX7" fmla="*/ 235744 w 2452687"/>
              <a:gd name="connsiteY7" fmla="*/ 540544 h 604837"/>
              <a:gd name="connsiteX8" fmla="*/ 190500 w 2452687"/>
              <a:gd name="connsiteY8" fmla="*/ 514350 h 604837"/>
              <a:gd name="connsiteX9" fmla="*/ 157162 w 2452687"/>
              <a:gd name="connsiteY9" fmla="*/ 488156 h 604837"/>
              <a:gd name="connsiteX10" fmla="*/ 121444 w 2452687"/>
              <a:gd name="connsiteY10" fmla="*/ 457200 h 604837"/>
              <a:gd name="connsiteX11" fmla="*/ 90487 w 2452687"/>
              <a:gd name="connsiteY11" fmla="*/ 426244 h 604837"/>
              <a:gd name="connsiteX12" fmla="*/ 50006 w 2452687"/>
              <a:gd name="connsiteY12" fmla="*/ 376237 h 604837"/>
              <a:gd name="connsiteX13" fmla="*/ 26194 w 2452687"/>
              <a:gd name="connsiteY13" fmla="*/ 340519 h 604837"/>
              <a:gd name="connsiteX14" fmla="*/ 7144 w 2452687"/>
              <a:gd name="connsiteY14" fmla="*/ 304800 h 604837"/>
              <a:gd name="connsiteX15" fmla="*/ 0 w 2452687"/>
              <a:gd name="connsiteY15" fmla="*/ 278606 h 604837"/>
              <a:gd name="connsiteX16" fmla="*/ 0 w 2452687"/>
              <a:gd name="connsiteY16" fmla="*/ 261937 h 604837"/>
              <a:gd name="connsiteX17" fmla="*/ 4762 w 2452687"/>
              <a:gd name="connsiteY17" fmla="*/ 254794 h 604837"/>
              <a:gd name="connsiteX18" fmla="*/ 23812 w 2452687"/>
              <a:gd name="connsiteY18" fmla="*/ 250031 h 604837"/>
              <a:gd name="connsiteX19" fmla="*/ 42862 w 2452687"/>
              <a:gd name="connsiteY19" fmla="*/ 254794 h 604837"/>
              <a:gd name="connsiteX20" fmla="*/ 83344 w 2452687"/>
              <a:gd name="connsiteY20" fmla="*/ 285750 h 604837"/>
              <a:gd name="connsiteX21" fmla="*/ 128587 w 2452687"/>
              <a:gd name="connsiteY21" fmla="*/ 316706 h 604837"/>
              <a:gd name="connsiteX22" fmla="*/ 157162 w 2452687"/>
              <a:gd name="connsiteY22" fmla="*/ 335756 h 604837"/>
              <a:gd name="connsiteX23" fmla="*/ 192881 w 2452687"/>
              <a:gd name="connsiteY23" fmla="*/ 354806 h 604837"/>
              <a:gd name="connsiteX24" fmla="*/ 261937 w 2452687"/>
              <a:gd name="connsiteY24" fmla="*/ 373856 h 604837"/>
              <a:gd name="connsiteX25" fmla="*/ 295275 w 2452687"/>
              <a:gd name="connsiteY25" fmla="*/ 381000 h 604837"/>
              <a:gd name="connsiteX26" fmla="*/ 321469 w 2452687"/>
              <a:gd name="connsiteY26" fmla="*/ 381000 h 604837"/>
              <a:gd name="connsiteX27" fmla="*/ 369094 w 2452687"/>
              <a:gd name="connsiteY27" fmla="*/ 378619 h 604837"/>
              <a:gd name="connsiteX28" fmla="*/ 450056 w 2452687"/>
              <a:gd name="connsiteY28" fmla="*/ 366712 h 604837"/>
              <a:gd name="connsiteX29" fmla="*/ 619125 w 2452687"/>
              <a:gd name="connsiteY29" fmla="*/ 335756 h 604837"/>
              <a:gd name="connsiteX30" fmla="*/ 928687 w 2452687"/>
              <a:gd name="connsiteY30" fmla="*/ 271462 h 604837"/>
              <a:gd name="connsiteX31" fmla="*/ 1114425 w 2452687"/>
              <a:gd name="connsiteY31" fmla="*/ 230981 h 604837"/>
              <a:gd name="connsiteX32" fmla="*/ 1452562 w 2452687"/>
              <a:gd name="connsiteY32" fmla="*/ 150019 h 604837"/>
              <a:gd name="connsiteX33" fmla="*/ 1631156 w 2452687"/>
              <a:gd name="connsiteY33" fmla="*/ 121444 h 604837"/>
              <a:gd name="connsiteX34" fmla="*/ 1738312 w 2452687"/>
              <a:gd name="connsiteY34" fmla="*/ 102394 h 604837"/>
              <a:gd name="connsiteX35" fmla="*/ 1838325 w 2452687"/>
              <a:gd name="connsiteY35" fmla="*/ 80962 h 604837"/>
              <a:gd name="connsiteX36" fmla="*/ 1966912 w 2452687"/>
              <a:gd name="connsiteY36" fmla="*/ 45244 h 604837"/>
              <a:gd name="connsiteX37" fmla="*/ 2093119 w 2452687"/>
              <a:gd name="connsiteY37" fmla="*/ 0 h 604837"/>
              <a:gd name="connsiteX38" fmla="*/ 2145506 w 2452687"/>
              <a:gd name="connsiteY38" fmla="*/ 2381 h 604837"/>
              <a:gd name="connsiteX39" fmla="*/ 2205037 w 2452687"/>
              <a:gd name="connsiteY39" fmla="*/ 9525 h 604837"/>
              <a:gd name="connsiteX40" fmla="*/ 2283619 w 2452687"/>
              <a:gd name="connsiteY40" fmla="*/ 21431 h 604837"/>
              <a:gd name="connsiteX41" fmla="*/ 2340769 w 2452687"/>
              <a:gd name="connsiteY41" fmla="*/ 35719 h 604837"/>
              <a:gd name="connsiteX42" fmla="*/ 2378869 w 2452687"/>
              <a:gd name="connsiteY42" fmla="*/ 50006 h 604837"/>
              <a:gd name="connsiteX43" fmla="*/ 2405062 w 2452687"/>
              <a:gd name="connsiteY43" fmla="*/ 61912 h 604837"/>
              <a:gd name="connsiteX44" fmla="*/ 2424112 w 2452687"/>
              <a:gd name="connsiteY44" fmla="*/ 71437 h 604837"/>
              <a:gd name="connsiteX45" fmla="*/ 2440781 w 2452687"/>
              <a:gd name="connsiteY45" fmla="*/ 88106 h 604837"/>
              <a:gd name="connsiteX46" fmla="*/ 2452687 w 2452687"/>
              <a:gd name="connsiteY46" fmla="*/ 109537 h 604837"/>
              <a:gd name="connsiteX47" fmla="*/ 2447925 w 2452687"/>
              <a:gd name="connsiteY47" fmla="*/ 135731 h 604837"/>
              <a:gd name="connsiteX48" fmla="*/ 2433637 w 2452687"/>
              <a:gd name="connsiteY48" fmla="*/ 159544 h 604837"/>
              <a:gd name="connsiteX49" fmla="*/ 2405062 w 2452687"/>
              <a:gd name="connsiteY49" fmla="*/ 190500 h 604837"/>
              <a:gd name="connsiteX50" fmla="*/ 2383631 w 2452687"/>
              <a:gd name="connsiteY50" fmla="*/ 202406 h 604837"/>
              <a:gd name="connsiteX51" fmla="*/ 2250281 w 2452687"/>
              <a:gd name="connsiteY51" fmla="*/ 221456 h 604837"/>
              <a:gd name="connsiteX52" fmla="*/ 1866900 w 2452687"/>
              <a:gd name="connsiteY52" fmla="*/ 269081 h 604837"/>
              <a:gd name="connsiteX53" fmla="*/ 1633537 w 2452687"/>
              <a:gd name="connsiteY53" fmla="*/ 297656 h 604837"/>
              <a:gd name="connsiteX54" fmla="*/ 1447800 w 2452687"/>
              <a:gd name="connsiteY54" fmla="*/ 330994 h 604837"/>
              <a:gd name="connsiteX55" fmla="*/ 1221581 w 2452687"/>
              <a:gd name="connsiteY55" fmla="*/ 383381 h 604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452687" h="604837">
                <a:moveTo>
                  <a:pt x="1221581" y="383381"/>
                </a:moveTo>
                <a:lnTo>
                  <a:pt x="866775" y="478631"/>
                </a:lnTo>
                <a:lnTo>
                  <a:pt x="631031" y="557212"/>
                </a:lnTo>
                <a:lnTo>
                  <a:pt x="447675" y="604837"/>
                </a:lnTo>
                <a:lnTo>
                  <a:pt x="423862" y="604837"/>
                </a:lnTo>
                <a:lnTo>
                  <a:pt x="364331" y="592931"/>
                </a:lnTo>
                <a:lnTo>
                  <a:pt x="292894" y="566737"/>
                </a:lnTo>
                <a:lnTo>
                  <a:pt x="235744" y="540544"/>
                </a:lnTo>
                <a:lnTo>
                  <a:pt x="190500" y="514350"/>
                </a:lnTo>
                <a:lnTo>
                  <a:pt x="157162" y="488156"/>
                </a:lnTo>
                <a:lnTo>
                  <a:pt x="121444" y="457200"/>
                </a:lnTo>
                <a:lnTo>
                  <a:pt x="90487" y="426244"/>
                </a:lnTo>
                <a:lnTo>
                  <a:pt x="50006" y="376237"/>
                </a:lnTo>
                <a:lnTo>
                  <a:pt x="26194" y="340519"/>
                </a:lnTo>
                <a:lnTo>
                  <a:pt x="7144" y="304800"/>
                </a:lnTo>
                <a:lnTo>
                  <a:pt x="0" y="278606"/>
                </a:lnTo>
                <a:lnTo>
                  <a:pt x="0" y="261937"/>
                </a:lnTo>
                <a:lnTo>
                  <a:pt x="4762" y="254794"/>
                </a:lnTo>
                <a:lnTo>
                  <a:pt x="23812" y="250031"/>
                </a:lnTo>
                <a:lnTo>
                  <a:pt x="42862" y="254794"/>
                </a:lnTo>
                <a:lnTo>
                  <a:pt x="83344" y="285750"/>
                </a:lnTo>
                <a:lnTo>
                  <a:pt x="128587" y="316706"/>
                </a:lnTo>
                <a:lnTo>
                  <a:pt x="157162" y="335756"/>
                </a:lnTo>
                <a:lnTo>
                  <a:pt x="192881" y="354806"/>
                </a:lnTo>
                <a:lnTo>
                  <a:pt x="261937" y="373856"/>
                </a:lnTo>
                <a:lnTo>
                  <a:pt x="295275" y="381000"/>
                </a:lnTo>
                <a:lnTo>
                  <a:pt x="321469" y="381000"/>
                </a:lnTo>
                <a:lnTo>
                  <a:pt x="369094" y="378619"/>
                </a:lnTo>
                <a:lnTo>
                  <a:pt x="450056" y="366712"/>
                </a:lnTo>
                <a:lnTo>
                  <a:pt x="619125" y="335756"/>
                </a:lnTo>
                <a:lnTo>
                  <a:pt x="928687" y="271462"/>
                </a:lnTo>
                <a:lnTo>
                  <a:pt x="1114425" y="230981"/>
                </a:lnTo>
                <a:lnTo>
                  <a:pt x="1452562" y="150019"/>
                </a:lnTo>
                <a:lnTo>
                  <a:pt x="1631156" y="121444"/>
                </a:lnTo>
                <a:lnTo>
                  <a:pt x="1738312" y="102394"/>
                </a:lnTo>
                <a:lnTo>
                  <a:pt x="1838325" y="80962"/>
                </a:lnTo>
                <a:lnTo>
                  <a:pt x="1966912" y="45244"/>
                </a:lnTo>
                <a:lnTo>
                  <a:pt x="2093119" y="0"/>
                </a:lnTo>
                <a:lnTo>
                  <a:pt x="2145506" y="2381"/>
                </a:lnTo>
                <a:lnTo>
                  <a:pt x="2205037" y="9525"/>
                </a:lnTo>
                <a:lnTo>
                  <a:pt x="2283619" y="21431"/>
                </a:lnTo>
                <a:lnTo>
                  <a:pt x="2340769" y="35719"/>
                </a:lnTo>
                <a:lnTo>
                  <a:pt x="2378869" y="50006"/>
                </a:lnTo>
                <a:lnTo>
                  <a:pt x="2405062" y="61912"/>
                </a:lnTo>
                <a:lnTo>
                  <a:pt x="2424112" y="71437"/>
                </a:lnTo>
                <a:lnTo>
                  <a:pt x="2440781" y="88106"/>
                </a:lnTo>
                <a:lnTo>
                  <a:pt x="2452687" y="109537"/>
                </a:lnTo>
                <a:lnTo>
                  <a:pt x="2447925" y="135731"/>
                </a:lnTo>
                <a:lnTo>
                  <a:pt x="2433637" y="159544"/>
                </a:lnTo>
                <a:lnTo>
                  <a:pt x="2405062" y="190500"/>
                </a:lnTo>
                <a:lnTo>
                  <a:pt x="2383631" y="202406"/>
                </a:lnTo>
                <a:lnTo>
                  <a:pt x="2250281" y="221456"/>
                </a:lnTo>
                <a:lnTo>
                  <a:pt x="1866900" y="269081"/>
                </a:lnTo>
                <a:lnTo>
                  <a:pt x="1633537" y="297656"/>
                </a:lnTo>
                <a:lnTo>
                  <a:pt x="1447800" y="330994"/>
                </a:lnTo>
                <a:lnTo>
                  <a:pt x="1221581" y="38338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5ACC8B4E-4C4A-4EF8-9873-3CD443C97E82}"/>
              </a:ext>
            </a:extLst>
          </p:cNvPr>
          <p:cNvSpPr/>
          <p:nvPr/>
        </p:nvSpPr>
        <p:spPr>
          <a:xfrm rot="16200000">
            <a:off x="5317333" y="3463132"/>
            <a:ext cx="4356100" cy="582613"/>
          </a:xfrm>
          <a:custGeom>
            <a:avLst/>
            <a:gdLst>
              <a:gd name="connsiteX0" fmla="*/ 2022977 w 4356639"/>
              <a:gd name="connsiteY0" fmla="*/ 501332 h 582533"/>
              <a:gd name="connsiteX1" fmla="*/ 1549890 w 4356639"/>
              <a:gd name="connsiteY1" fmla="*/ 511923 h 582533"/>
              <a:gd name="connsiteX2" fmla="*/ 1087394 w 4356639"/>
              <a:gd name="connsiteY2" fmla="*/ 518984 h 582533"/>
              <a:gd name="connsiteX3" fmla="*/ 872034 w 4356639"/>
              <a:gd name="connsiteY3" fmla="*/ 533106 h 582533"/>
              <a:gd name="connsiteX4" fmla="*/ 734344 w 4356639"/>
              <a:gd name="connsiteY4" fmla="*/ 547228 h 582533"/>
              <a:gd name="connsiteX5" fmla="*/ 540167 w 4356639"/>
              <a:gd name="connsiteY5" fmla="*/ 582533 h 582533"/>
              <a:gd name="connsiteX6" fmla="*/ 518984 w 4356639"/>
              <a:gd name="connsiteY6" fmla="*/ 579003 h 582533"/>
              <a:gd name="connsiteX7" fmla="*/ 444843 w 4356639"/>
              <a:gd name="connsiteY7" fmla="*/ 564881 h 582533"/>
              <a:gd name="connsiteX8" fmla="*/ 338928 w 4356639"/>
              <a:gd name="connsiteY8" fmla="*/ 533106 h 582533"/>
              <a:gd name="connsiteX9" fmla="*/ 264787 w 4356639"/>
              <a:gd name="connsiteY9" fmla="*/ 504862 h 582533"/>
              <a:gd name="connsiteX10" fmla="*/ 176525 w 4356639"/>
              <a:gd name="connsiteY10" fmla="*/ 469557 h 582533"/>
              <a:gd name="connsiteX11" fmla="*/ 98854 w 4356639"/>
              <a:gd name="connsiteY11" fmla="*/ 430722 h 582533"/>
              <a:gd name="connsiteX12" fmla="*/ 45896 w 4356639"/>
              <a:gd name="connsiteY12" fmla="*/ 398947 h 582533"/>
              <a:gd name="connsiteX13" fmla="*/ 28244 w 4356639"/>
              <a:gd name="connsiteY13" fmla="*/ 384825 h 582533"/>
              <a:gd name="connsiteX14" fmla="*/ 7061 w 4356639"/>
              <a:gd name="connsiteY14" fmla="*/ 363642 h 582533"/>
              <a:gd name="connsiteX15" fmla="*/ 0 w 4356639"/>
              <a:gd name="connsiteY15" fmla="*/ 349520 h 582533"/>
              <a:gd name="connsiteX16" fmla="*/ 0 w 4356639"/>
              <a:gd name="connsiteY16" fmla="*/ 335398 h 582533"/>
              <a:gd name="connsiteX17" fmla="*/ 3530 w 4356639"/>
              <a:gd name="connsiteY17" fmla="*/ 310685 h 582533"/>
              <a:gd name="connsiteX18" fmla="*/ 21183 w 4356639"/>
              <a:gd name="connsiteY18" fmla="*/ 293032 h 582533"/>
              <a:gd name="connsiteX19" fmla="*/ 45896 w 4356639"/>
              <a:gd name="connsiteY19" fmla="*/ 275380 h 582533"/>
              <a:gd name="connsiteX20" fmla="*/ 109445 w 4356639"/>
              <a:gd name="connsiteY20" fmla="*/ 257727 h 582533"/>
              <a:gd name="connsiteX21" fmla="*/ 529575 w 4356639"/>
              <a:gd name="connsiteY21" fmla="*/ 247136 h 582533"/>
              <a:gd name="connsiteX22" fmla="*/ 540167 w 4356639"/>
              <a:gd name="connsiteY22" fmla="*/ 264788 h 582533"/>
              <a:gd name="connsiteX23" fmla="*/ 561350 w 4356639"/>
              <a:gd name="connsiteY23" fmla="*/ 289502 h 582533"/>
              <a:gd name="connsiteX24" fmla="*/ 593124 w 4356639"/>
              <a:gd name="connsiteY24" fmla="*/ 307154 h 582533"/>
              <a:gd name="connsiteX25" fmla="*/ 628429 w 4356639"/>
              <a:gd name="connsiteY25" fmla="*/ 314215 h 582533"/>
              <a:gd name="connsiteX26" fmla="*/ 886156 w 4356639"/>
              <a:gd name="connsiteY26" fmla="*/ 307154 h 582533"/>
              <a:gd name="connsiteX27" fmla="*/ 1616970 w 4356639"/>
              <a:gd name="connsiteY27" fmla="*/ 285971 h 582533"/>
              <a:gd name="connsiteX28" fmla="*/ 2245399 w 4356639"/>
              <a:gd name="connsiteY28" fmla="*/ 268319 h 582533"/>
              <a:gd name="connsiteX29" fmla="*/ 2612571 w 4356639"/>
              <a:gd name="connsiteY29" fmla="*/ 247136 h 582533"/>
              <a:gd name="connsiteX30" fmla="*/ 3163330 w 4356639"/>
              <a:gd name="connsiteY30" fmla="*/ 247136 h 582533"/>
              <a:gd name="connsiteX31" fmla="*/ 3322202 w 4356639"/>
              <a:gd name="connsiteY31" fmla="*/ 243605 h 582533"/>
              <a:gd name="connsiteX32" fmla="*/ 3625825 w 4356639"/>
              <a:gd name="connsiteY32" fmla="*/ 236544 h 582533"/>
              <a:gd name="connsiteX33" fmla="*/ 3858838 w 4356639"/>
              <a:gd name="connsiteY33" fmla="*/ 225953 h 582533"/>
              <a:gd name="connsiteX34" fmla="*/ 3936509 w 4356639"/>
              <a:gd name="connsiteY34" fmla="*/ 225953 h 582533"/>
              <a:gd name="connsiteX35" fmla="*/ 4007120 w 4356639"/>
              <a:gd name="connsiteY35" fmla="*/ 218892 h 582533"/>
              <a:gd name="connsiteX36" fmla="*/ 4077730 w 4356639"/>
              <a:gd name="connsiteY36" fmla="*/ 201239 h 582533"/>
              <a:gd name="connsiteX37" fmla="*/ 4162462 w 4356639"/>
              <a:gd name="connsiteY37" fmla="*/ 165934 h 582533"/>
              <a:gd name="connsiteX38" fmla="*/ 4201297 w 4356639"/>
              <a:gd name="connsiteY38" fmla="*/ 134160 h 582533"/>
              <a:gd name="connsiteX39" fmla="*/ 4243663 w 4356639"/>
              <a:gd name="connsiteY39" fmla="*/ 95324 h 582533"/>
              <a:gd name="connsiteX40" fmla="*/ 4271907 w 4356639"/>
              <a:gd name="connsiteY40" fmla="*/ 52958 h 582533"/>
              <a:gd name="connsiteX41" fmla="*/ 4293090 w 4356639"/>
              <a:gd name="connsiteY41" fmla="*/ 21183 h 582533"/>
              <a:gd name="connsiteX42" fmla="*/ 4303682 w 4356639"/>
              <a:gd name="connsiteY42" fmla="*/ 10592 h 582533"/>
              <a:gd name="connsiteX43" fmla="*/ 4314273 w 4356639"/>
              <a:gd name="connsiteY43" fmla="*/ 3531 h 582533"/>
              <a:gd name="connsiteX44" fmla="*/ 4324865 w 4356639"/>
              <a:gd name="connsiteY44" fmla="*/ 0 h 582533"/>
              <a:gd name="connsiteX45" fmla="*/ 4342517 w 4356639"/>
              <a:gd name="connsiteY45" fmla="*/ 10592 h 582533"/>
              <a:gd name="connsiteX46" fmla="*/ 4349578 w 4356639"/>
              <a:gd name="connsiteY46" fmla="*/ 31775 h 582533"/>
              <a:gd name="connsiteX47" fmla="*/ 4356639 w 4356639"/>
              <a:gd name="connsiteY47" fmla="*/ 52958 h 582533"/>
              <a:gd name="connsiteX48" fmla="*/ 4356639 w 4356639"/>
              <a:gd name="connsiteY48" fmla="*/ 81202 h 582533"/>
              <a:gd name="connsiteX49" fmla="*/ 4342517 w 4356639"/>
              <a:gd name="connsiteY49" fmla="*/ 158873 h 582533"/>
              <a:gd name="connsiteX50" fmla="*/ 4307212 w 4356639"/>
              <a:gd name="connsiteY50" fmla="*/ 268319 h 582533"/>
              <a:gd name="connsiteX51" fmla="*/ 4268377 w 4356639"/>
              <a:gd name="connsiteY51" fmla="*/ 353051 h 582533"/>
              <a:gd name="connsiteX52" fmla="*/ 4222480 w 4356639"/>
              <a:gd name="connsiteY52" fmla="*/ 437783 h 582533"/>
              <a:gd name="connsiteX53" fmla="*/ 4180114 w 4356639"/>
              <a:gd name="connsiteY53" fmla="*/ 497801 h 582533"/>
              <a:gd name="connsiteX54" fmla="*/ 4130687 w 4356639"/>
              <a:gd name="connsiteY54" fmla="*/ 536637 h 582533"/>
              <a:gd name="connsiteX55" fmla="*/ 4109504 w 4356639"/>
              <a:gd name="connsiteY55" fmla="*/ 547228 h 582533"/>
              <a:gd name="connsiteX56" fmla="*/ 4084791 w 4356639"/>
              <a:gd name="connsiteY56" fmla="*/ 547228 h 582533"/>
              <a:gd name="connsiteX57" fmla="*/ 4056547 w 4356639"/>
              <a:gd name="connsiteY57" fmla="*/ 529576 h 582533"/>
              <a:gd name="connsiteX58" fmla="*/ 4014181 w 4356639"/>
              <a:gd name="connsiteY58" fmla="*/ 508393 h 582533"/>
              <a:gd name="connsiteX59" fmla="*/ 3957692 w 4356639"/>
              <a:gd name="connsiteY59" fmla="*/ 497801 h 582533"/>
              <a:gd name="connsiteX60" fmla="*/ 3897674 w 4356639"/>
              <a:gd name="connsiteY60" fmla="*/ 490740 h 582533"/>
              <a:gd name="connsiteX61" fmla="*/ 3526971 w 4356639"/>
              <a:gd name="connsiteY61" fmla="*/ 494271 h 582533"/>
              <a:gd name="connsiteX62" fmla="*/ 2842054 w 4356639"/>
              <a:gd name="connsiteY62" fmla="*/ 494271 h 582533"/>
              <a:gd name="connsiteX63" fmla="*/ 2517248 w 4356639"/>
              <a:gd name="connsiteY63" fmla="*/ 487210 h 582533"/>
              <a:gd name="connsiteX64" fmla="*/ 2022977 w 4356639"/>
              <a:gd name="connsiteY64" fmla="*/ 501332 h 582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4356639" h="582533">
                <a:moveTo>
                  <a:pt x="2022977" y="501332"/>
                </a:moveTo>
                <a:lnTo>
                  <a:pt x="1549890" y="511923"/>
                </a:lnTo>
                <a:lnTo>
                  <a:pt x="1087394" y="518984"/>
                </a:lnTo>
                <a:lnTo>
                  <a:pt x="872034" y="533106"/>
                </a:lnTo>
                <a:lnTo>
                  <a:pt x="734344" y="547228"/>
                </a:lnTo>
                <a:lnTo>
                  <a:pt x="540167" y="582533"/>
                </a:lnTo>
                <a:lnTo>
                  <a:pt x="518984" y="579003"/>
                </a:lnTo>
                <a:lnTo>
                  <a:pt x="444843" y="564881"/>
                </a:lnTo>
                <a:lnTo>
                  <a:pt x="338928" y="533106"/>
                </a:lnTo>
                <a:lnTo>
                  <a:pt x="264787" y="504862"/>
                </a:lnTo>
                <a:lnTo>
                  <a:pt x="176525" y="469557"/>
                </a:lnTo>
                <a:lnTo>
                  <a:pt x="98854" y="430722"/>
                </a:lnTo>
                <a:lnTo>
                  <a:pt x="45896" y="398947"/>
                </a:lnTo>
                <a:lnTo>
                  <a:pt x="28244" y="384825"/>
                </a:lnTo>
                <a:lnTo>
                  <a:pt x="7061" y="363642"/>
                </a:lnTo>
                <a:lnTo>
                  <a:pt x="0" y="349520"/>
                </a:lnTo>
                <a:lnTo>
                  <a:pt x="0" y="335398"/>
                </a:lnTo>
                <a:lnTo>
                  <a:pt x="3530" y="310685"/>
                </a:lnTo>
                <a:lnTo>
                  <a:pt x="21183" y="293032"/>
                </a:lnTo>
                <a:lnTo>
                  <a:pt x="45896" y="275380"/>
                </a:lnTo>
                <a:lnTo>
                  <a:pt x="109445" y="257727"/>
                </a:lnTo>
                <a:lnTo>
                  <a:pt x="529575" y="247136"/>
                </a:lnTo>
                <a:lnTo>
                  <a:pt x="540167" y="264788"/>
                </a:lnTo>
                <a:lnTo>
                  <a:pt x="561350" y="289502"/>
                </a:lnTo>
                <a:lnTo>
                  <a:pt x="593124" y="307154"/>
                </a:lnTo>
                <a:lnTo>
                  <a:pt x="628429" y="314215"/>
                </a:lnTo>
                <a:lnTo>
                  <a:pt x="886156" y="307154"/>
                </a:lnTo>
                <a:lnTo>
                  <a:pt x="1616970" y="285971"/>
                </a:lnTo>
                <a:lnTo>
                  <a:pt x="2245399" y="268319"/>
                </a:lnTo>
                <a:lnTo>
                  <a:pt x="2612571" y="247136"/>
                </a:lnTo>
                <a:lnTo>
                  <a:pt x="3163330" y="247136"/>
                </a:lnTo>
                <a:lnTo>
                  <a:pt x="3322202" y="243605"/>
                </a:lnTo>
                <a:lnTo>
                  <a:pt x="3625825" y="236544"/>
                </a:lnTo>
                <a:lnTo>
                  <a:pt x="3858838" y="225953"/>
                </a:lnTo>
                <a:lnTo>
                  <a:pt x="3936509" y="225953"/>
                </a:lnTo>
                <a:lnTo>
                  <a:pt x="4007120" y="218892"/>
                </a:lnTo>
                <a:lnTo>
                  <a:pt x="4077730" y="201239"/>
                </a:lnTo>
                <a:lnTo>
                  <a:pt x="4162462" y="165934"/>
                </a:lnTo>
                <a:lnTo>
                  <a:pt x="4201297" y="134160"/>
                </a:lnTo>
                <a:lnTo>
                  <a:pt x="4243663" y="95324"/>
                </a:lnTo>
                <a:lnTo>
                  <a:pt x="4271907" y="52958"/>
                </a:lnTo>
                <a:lnTo>
                  <a:pt x="4293090" y="21183"/>
                </a:lnTo>
                <a:lnTo>
                  <a:pt x="4303682" y="10592"/>
                </a:lnTo>
                <a:lnTo>
                  <a:pt x="4314273" y="3531"/>
                </a:lnTo>
                <a:lnTo>
                  <a:pt x="4324865" y="0"/>
                </a:lnTo>
                <a:lnTo>
                  <a:pt x="4342517" y="10592"/>
                </a:lnTo>
                <a:lnTo>
                  <a:pt x="4349578" y="31775"/>
                </a:lnTo>
                <a:lnTo>
                  <a:pt x="4356639" y="52958"/>
                </a:lnTo>
                <a:lnTo>
                  <a:pt x="4356639" y="81202"/>
                </a:lnTo>
                <a:lnTo>
                  <a:pt x="4342517" y="158873"/>
                </a:lnTo>
                <a:lnTo>
                  <a:pt x="4307212" y="268319"/>
                </a:lnTo>
                <a:lnTo>
                  <a:pt x="4268377" y="353051"/>
                </a:lnTo>
                <a:lnTo>
                  <a:pt x="4222480" y="437783"/>
                </a:lnTo>
                <a:lnTo>
                  <a:pt x="4180114" y="497801"/>
                </a:lnTo>
                <a:lnTo>
                  <a:pt x="4130687" y="536637"/>
                </a:lnTo>
                <a:lnTo>
                  <a:pt x="4109504" y="547228"/>
                </a:lnTo>
                <a:lnTo>
                  <a:pt x="4084791" y="547228"/>
                </a:lnTo>
                <a:lnTo>
                  <a:pt x="4056547" y="529576"/>
                </a:lnTo>
                <a:lnTo>
                  <a:pt x="4014181" y="508393"/>
                </a:lnTo>
                <a:lnTo>
                  <a:pt x="3957692" y="497801"/>
                </a:lnTo>
                <a:lnTo>
                  <a:pt x="3897674" y="490740"/>
                </a:lnTo>
                <a:lnTo>
                  <a:pt x="3526971" y="494271"/>
                </a:lnTo>
                <a:lnTo>
                  <a:pt x="2842054" y="494271"/>
                </a:lnTo>
                <a:lnTo>
                  <a:pt x="2517248" y="487210"/>
                </a:lnTo>
                <a:lnTo>
                  <a:pt x="2022977" y="50133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F7A99615-D32D-4314-A4C6-82DD7E4C27C8}"/>
              </a:ext>
            </a:extLst>
          </p:cNvPr>
          <p:cNvSpPr/>
          <p:nvPr/>
        </p:nvSpPr>
        <p:spPr>
          <a:xfrm>
            <a:off x="6843714" y="5253039"/>
            <a:ext cx="657225" cy="619125"/>
          </a:xfrm>
          <a:custGeom>
            <a:avLst/>
            <a:gdLst>
              <a:gd name="connsiteX0" fmla="*/ 228600 w 657225"/>
              <a:gd name="connsiteY0" fmla="*/ 52387 h 619125"/>
              <a:gd name="connsiteX1" fmla="*/ 435768 w 657225"/>
              <a:gd name="connsiteY1" fmla="*/ 111918 h 619125"/>
              <a:gd name="connsiteX2" fmla="*/ 540543 w 657225"/>
              <a:gd name="connsiteY2" fmla="*/ 145256 h 619125"/>
              <a:gd name="connsiteX3" fmla="*/ 571500 w 657225"/>
              <a:gd name="connsiteY3" fmla="*/ 154781 h 619125"/>
              <a:gd name="connsiteX4" fmla="*/ 645318 w 657225"/>
              <a:gd name="connsiteY4" fmla="*/ 145256 h 619125"/>
              <a:gd name="connsiteX5" fmla="*/ 657225 w 657225"/>
              <a:gd name="connsiteY5" fmla="*/ 619125 h 619125"/>
              <a:gd name="connsiteX6" fmla="*/ 616743 w 657225"/>
              <a:gd name="connsiteY6" fmla="*/ 573881 h 619125"/>
              <a:gd name="connsiteX7" fmla="*/ 566737 w 657225"/>
              <a:gd name="connsiteY7" fmla="*/ 507206 h 619125"/>
              <a:gd name="connsiteX8" fmla="*/ 502443 w 657225"/>
              <a:gd name="connsiteY8" fmla="*/ 440531 h 619125"/>
              <a:gd name="connsiteX9" fmla="*/ 431006 w 657225"/>
              <a:gd name="connsiteY9" fmla="*/ 369093 h 619125"/>
              <a:gd name="connsiteX10" fmla="*/ 364331 w 657225"/>
              <a:gd name="connsiteY10" fmla="*/ 302418 h 619125"/>
              <a:gd name="connsiteX11" fmla="*/ 257175 w 657225"/>
              <a:gd name="connsiteY11" fmla="*/ 214312 h 619125"/>
              <a:gd name="connsiteX12" fmla="*/ 61912 w 657225"/>
              <a:gd name="connsiteY12" fmla="*/ 76200 h 619125"/>
              <a:gd name="connsiteX13" fmla="*/ 14287 w 657225"/>
              <a:gd name="connsiteY13" fmla="*/ 47625 h 619125"/>
              <a:gd name="connsiteX14" fmla="*/ 0 w 657225"/>
              <a:gd name="connsiteY14" fmla="*/ 33337 h 619125"/>
              <a:gd name="connsiteX15" fmla="*/ 2381 w 657225"/>
              <a:gd name="connsiteY15" fmla="*/ 16668 h 619125"/>
              <a:gd name="connsiteX16" fmla="*/ 11906 w 657225"/>
              <a:gd name="connsiteY16" fmla="*/ 7143 h 619125"/>
              <a:gd name="connsiteX17" fmla="*/ 40481 w 657225"/>
              <a:gd name="connsiteY17" fmla="*/ 0 h 619125"/>
              <a:gd name="connsiteX18" fmla="*/ 104775 w 657225"/>
              <a:gd name="connsiteY18" fmla="*/ 14287 h 619125"/>
              <a:gd name="connsiteX19" fmla="*/ 228600 w 657225"/>
              <a:gd name="connsiteY19" fmla="*/ 52387 h 619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57225" h="619125">
                <a:moveTo>
                  <a:pt x="228600" y="52387"/>
                </a:moveTo>
                <a:lnTo>
                  <a:pt x="435768" y="111918"/>
                </a:lnTo>
                <a:lnTo>
                  <a:pt x="540543" y="145256"/>
                </a:lnTo>
                <a:lnTo>
                  <a:pt x="571500" y="154781"/>
                </a:lnTo>
                <a:lnTo>
                  <a:pt x="645318" y="145256"/>
                </a:lnTo>
                <a:lnTo>
                  <a:pt x="657225" y="619125"/>
                </a:lnTo>
                <a:lnTo>
                  <a:pt x="616743" y="573881"/>
                </a:lnTo>
                <a:lnTo>
                  <a:pt x="566737" y="507206"/>
                </a:lnTo>
                <a:lnTo>
                  <a:pt x="502443" y="440531"/>
                </a:lnTo>
                <a:lnTo>
                  <a:pt x="431006" y="369093"/>
                </a:lnTo>
                <a:lnTo>
                  <a:pt x="364331" y="302418"/>
                </a:lnTo>
                <a:lnTo>
                  <a:pt x="257175" y="214312"/>
                </a:lnTo>
                <a:lnTo>
                  <a:pt x="61912" y="76200"/>
                </a:lnTo>
                <a:lnTo>
                  <a:pt x="14287" y="47625"/>
                </a:lnTo>
                <a:lnTo>
                  <a:pt x="0" y="33337"/>
                </a:lnTo>
                <a:cubicBezTo>
                  <a:pt x="2512" y="18267"/>
                  <a:pt x="2381" y="23878"/>
                  <a:pt x="2381" y="16668"/>
                </a:cubicBezTo>
                <a:lnTo>
                  <a:pt x="11906" y="7143"/>
                </a:lnTo>
                <a:lnTo>
                  <a:pt x="40481" y="0"/>
                </a:lnTo>
                <a:lnTo>
                  <a:pt x="104775" y="14287"/>
                </a:lnTo>
                <a:lnTo>
                  <a:pt x="228600" y="5238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C8D4CCEC-D5B8-4E19-897D-250A77E0A130}"/>
              </a:ext>
            </a:extLst>
          </p:cNvPr>
          <p:cNvSpPr/>
          <p:nvPr/>
        </p:nvSpPr>
        <p:spPr>
          <a:xfrm>
            <a:off x="5846763" y="3024189"/>
            <a:ext cx="2082800" cy="1768475"/>
          </a:xfrm>
          <a:custGeom>
            <a:avLst/>
            <a:gdLst>
              <a:gd name="connsiteX0" fmla="*/ 945356 w 2083594"/>
              <a:gd name="connsiteY0" fmla="*/ 1269206 h 1769268"/>
              <a:gd name="connsiteX1" fmla="*/ 754856 w 2083594"/>
              <a:gd name="connsiteY1" fmla="*/ 1400175 h 1769268"/>
              <a:gd name="connsiteX2" fmla="*/ 578644 w 2083594"/>
              <a:gd name="connsiteY2" fmla="*/ 1507331 h 1769268"/>
              <a:gd name="connsiteX3" fmla="*/ 402431 w 2083594"/>
              <a:gd name="connsiteY3" fmla="*/ 1602581 h 1769268"/>
              <a:gd name="connsiteX4" fmla="*/ 202406 w 2083594"/>
              <a:gd name="connsiteY4" fmla="*/ 1702593 h 1769268"/>
              <a:gd name="connsiteX5" fmla="*/ 73819 w 2083594"/>
              <a:gd name="connsiteY5" fmla="*/ 1762125 h 1769268"/>
              <a:gd name="connsiteX6" fmla="*/ 59531 w 2083594"/>
              <a:gd name="connsiteY6" fmla="*/ 1766887 h 1769268"/>
              <a:gd name="connsiteX7" fmla="*/ 42862 w 2083594"/>
              <a:gd name="connsiteY7" fmla="*/ 1769268 h 1769268"/>
              <a:gd name="connsiteX8" fmla="*/ 14287 w 2083594"/>
              <a:gd name="connsiteY8" fmla="*/ 1764506 h 1769268"/>
              <a:gd name="connsiteX9" fmla="*/ 0 w 2083594"/>
              <a:gd name="connsiteY9" fmla="*/ 1750218 h 1769268"/>
              <a:gd name="connsiteX10" fmla="*/ 2381 w 2083594"/>
              <a:gd name="connsiteY10" fmla="*/ 1735931 h 1769268"/>
              <a:gd name="connsiteX11" fmla="*/ 16669 w 2083594"/>
              <a:gd name="connsiteY11" fmla="*/ 1724025 h 1769268"/>
              <a:gd name="connsiteX12" fmla="*/ 159544 w 2083594"/>
              <a:gd name="connsiteY12" fmla="*/ 1645443 h 1769268"/>
              <a:gd name="connsiteX13" fmla="*/ 264319 w 2083594"/>
              <a:gd name="connsiteY13" fmla="*/ 1581150 h 1769268"/>
              <a:gd name="connsiteX14" fmla="*/ 369094 w 2083594"/>
              <a:gd name="connsiteY14" fmla="*/ 1507331 h 1769268"/>
              <a:gd name="connsiteX15" fmla="*/ 481012 w 2083594"/>
              <a:gd name="connsiteY15" fmla="*/ 1423987 h 1769268"/>
              <a:gd name="connsiteX16" fmla="*/ 578644 w 2083594"/>
              <a:gd name="connsiteY16" fmla="*/ 1352550 h 1769268"/>
              <a:gd name="connsiteX17" fmla="*/ 700087 w 2083594"/>
              <a:gd name="connsiteY17" fmla="*/ 1245393 h 1769268"/>
              <a:gd name="connsiteX18" fmla="*/ 814387 w 2083594"/>
              <a:gd name="connsiteY18" fmla="*/ 1145381 h 1769268"/>
              <a:gd name="connsiteX19" fmla="*/ 990600 w 2083594"/>
              <a:gd name="connsiteY19" fmla="*/ 981075 h 1769268"/>
              <a:gd name="connsiteX20" fmla="*/ 1150144 w 2083594"/>
              <a:gd name="connsiteY20" fmla="*/ 819150 h 1769268"/>
              <a:gd name="connsiteX21" fmla="*/ 1290637 w 2083594"/>
              <a:gd name="connsiteY21" fmla="*/ 666750 h 1769268"/>
              <a:gd name="connsiteX22" fmla="*/ 1481137 w 2083594"/>
              <a:gd name="connsiteY22" fmla="*/ 457200 h 1769268"/>
              <a:gd name="connsiteX23" fmla="*/ 1628775 w 2083594"/>
              <a:gd name="connsiteY23" fmla="*/ 264318 h 1769268"/>
              <a:gd name="connsiteX24" fmla="*/ 1845469 w 2083594"/>
              <a:gd name="connsiteY24" fmla="*/ 0 h 1769268"/>
              <a:gd name="connsiteX25" fmla="*/ 1926431 w 2083594"/>
              <a:gd name="connsiteY25" fmla="*/ 52387 h 1769268"/>
              <a:gd name="connsiteX26" fmla="*/ 2038350 w 2083594"/>
              <a:gd name="connsiteY26" fmla="*/ 121443 h 1769268"/>
              <a:gd name="connsiteX27" fmla="*/ 2069306 w 2083594"/>
              <a:gd name="connsiteY27" fmla="*/ 145256 h 1769268"/>
              <a:gd name="connsiteX28" fmla="*/ 2081212 w 2083594"/>
              <a:gd name="connsiteY28" fmla="*/ 161925 h 1769268"/>
              <a:gd name="connsiteX29" fmla="*/ 2083594 w 2083594"/>
              <a:gd name="connsiteY29" fmla="*/ 176212 h 1769268"/>
              <a:gd name="connsiteX30" fmla="*/ 2081212 w 2083594"/>
              <a:gd name="connsiteY30" fmla="*/ 195262 h 1769268"/>
              <a:gd name="connsiteX31" fmla="*/ 2071687 w 2083594"/>
              <a:gd name="connsiteY31" fmla="*/ 216693 h 1769268"/>
              <a:gd name="connsiteX32" fmla="*/ 2028825 w 2083594"/>
              <a:gd name="connsiteY32" fmla="*/ 250031 h 1769268"/>
              <a:gd name="connsiteX33" fmla="*/ 1964531 w 2083594"/>
              <a:gd name="connsiteY33" fmla="*/ 292893 h 1769268"/>
              <a:gd name="connsiteX34" fmla="*/ 1895475 w 2083594"/>
              <a:gd name="connsiteY34" fmla="*/ 357187 h 1769268"/>
              <a:gd name="connsiteX35" fmla="*/ 1821656 w 2083594"/>
              <a:gd name="connsiteY35" fmla="*/ 431006 h 1769268"/>
              <a:gd name="connsiteX36" fmla="*/ 1643062 w 2083594"/>
              <a:gd name="connsiteY36" fmla="*/ 652462 h 1769268"/>
              <a:gd name="connsiteX37" fmla="*/ 1559719 w 2083594"/>
              <a:gd name="connsiteY37" fmla="*/ 735806 h 1769268"/>
              <a:gd name="connsiteX38" fmla="*/ 1445419 w 2083594"/>
              <a:gd name="connsiteY38" fmla="*/ 850106 h 1769268"/>
              <a:gd name="connsiteX39" fmla="*/ 1302544 w 2083594"/>
              <a:gd name="connsiteY39" fmla="*/ 976312 h 1769268"/>
              <a:gd name="connsiteX40" fmla="*/ 1112044 w 2083594"/>
              <a:gd name="connsiteY40" fmla="*/ 1135856 h 1769268"/>
              <a:gd name="connsiteX41" fmla="*/ 945356 w 2083594"/>
              <a:gd name="connsiteY41" fmla="*/ 1269206 h 1769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083594" h="1769268">
                <a:moveTo>
                  <a:pt x="945356" y="1269206"/>
                </a:moveTo>
                <a:lnTo>
                  <a:pt x="754856" y="1400175"/>
                </a:lnTo>
                <a:lnTo>
                  <a:pt x="578644" y="1507331"/>
                </a:lnTo>
                <a:lnTo>
                  <a:pt x="402431" y="1602581"/>
                </a:lnTo>
                <a:lnTo>
                  <a:pt x="202406" y="1702593"/>
                </a:lnTo>
                <a:lnTo>
                  <a:pt x="73819" y="1762125"/>
                </a:lnTo>
                <a:lnTo>
                  <a:pt x="59531" y="1766887"/>
                </a:lnTo>
                <a:lnTo>
                  <a:pt x="42862" y="1769268"/>
                </a:lnTo>
                <a:lnTo>
                  <a:pt x="14287" y="1764506"/>
                </a:lnTo>
                <a:lnTo>
                  <a:pt x="0" y="1750218"/>
                </a:lnTo>
                <a:lnTo>
                  <a:pt x="2381" y="1735931"/>
                </a:lnTo>
                <a:lnTo>
                  <a:pt x="16669" y="1724025"/>
                </a:lnTo>
                <a:lnTo>
                  <a:pt x="159544" y="1645443"/>
                </a:lnTo>
                <a:lnTo>
                  <a:pt x="264319" y="1581150"/>
                </a:lnTo>
                <a:lnTo>
                  <a:pt x="369094" y="1507331"/>
                </a:lnTo>
                <a:lnTo>
                  <a:pt x="481012" y="1423987"/>
                </a:lnTo>
                <a:lnTo>
                  <a:pt x="578644" y="1352550"/>
                </a:lnTo>
                <a:lnTo>
                  <a:pt x="700087" y="1245393"/>
                </a:lnTo>
                <a:lnTo>
                  <a:pt x="814387" y="1145381"/>
                </a:lnTo>
                <a:lnTo>
                  <a:pt x="990600" y="981075"/>
                </a:lnTo>
                <a:lnTo>
                  <a:pt x="1150144" y="819150"/>
                </a:lnTo>
                <a:lnTo>
                  <a:pt x="1290637" y="666750"/>
                </a:lnTo>
                <a:lnTo>
                  <a:pt x="1481137" y="457200"/>
                </a:lnTo>
                <a:lnTo>
                  <a:pt x="1628775" y="264318"/>
                </a:lnTo>
                <a:lnTo>
                  <a:pt x="1845469" y="0"/>
                </a:lnTo>
                <a:lnTo>
                  <a:pt x="1926431" y="52387"/>
                </a:lnTo>
                <a:lnTo>
                  <a:pt x="2038350" y="121443"/>
                </a:lnTo>
                <a:lnTo>
                  <a:pt x="2069306" y="145256"/>
                </a:lnTo>
                <a:lnTo>
                  <a:pt x="2081212" y="161925"/>
                </a:lnTo>
                <a:lnTo>
                  <a:pt x="2083594" y="176212"/>
                </a:lnTo>
                <a:lnTo>
                  <a:pt x="2081212" y="195262"/>
                </a:lnTo>
                <a:lnTo>
                  <a:pt x="2071687" y="216693"/>
                </a:lnTo>
                <a:lnTo>
                  <a:pt x="2028825" y="250031"/>
                </a:lnTo>
                <a:lnTo>
                  <a:pt x="1964531" y="292893"/>
                </a:lnTo>
                <a:lnTo>
                  <a:pt x="1895475" y="357187"/>
                </a:lnTo>
                <a:lnTo>
                  <a:pt x="1821656" y="431006"/>
                </a:lnTo>
                <a:lnTo>
                  <a:pt x="1643062" y="652462"/>
                </a:lnTo>
                <a:lnTo>
                  <a:pt x="1559719" y="735806"/>
                </a:lnTo>
                <a:lnTo>
                  <a:pt x="1445419" y="850106"/>
                </a:lnTo>
                <a:lnTo>
                  <a:pt x="1302544" y="976312"/>
                </a:lnTo>
                <a:lnTo>
                  <a:pt x="1112044" y="1135856"/>
                </a:lnTo>
                <a:lnTo>
                  <a:pt x="945356" y="12692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C68AD276-3288-4F12-A507-A2D2B03DF00D}"/>
              </a:ext>
            </a:extLst>
          </p:cNvPr>
          <p:cNvGrpSpPr/>
          <p:nvPr/>
        </p:nvGrpSpPr>
        <p:grpSpPr>
          <a:xfrm>
            <a:off x="3881439" y="1576389"/>
            <a:ext cx="4598988" cy="4356100"/>
            <a:chOff x="3881439" y="1576389"/>
            <a:chExt cx="4598988" cy="4356100"/>
          </a:xfrm>
        </p:grpSpPr>
        <p:sp>
          <p:nvSpPr>
            <p:cNvPr id="15" name="フリーフォーム 18">
              <a:extLst>
                <a:ext uri="{FF2B5EF4-FFF2-40B4-BE49-F238E27FC236}">
                  <a16:creationId xmlns:a16="http://schemas.microsoft.com/office/drawing/2014/main" id="{B1BF2746-286A-4324-9910-D7205B8EFB8D}"/>
                </a:ext>
              </a:extLst>
            </p:cNvPr>
            <p:cNvSpPr/>
            <p:nvPr/>
          </p:nvSpPr>
          <p:spPr>
            <a:xfrm rot="16200000">
              <a:off x="2890840" y="3206751"/>
              <a:ext cx="2909887" cy="455613"/>
            </a:xfrm>
            <a:custGeom>
              <a:avLst/>
              <a:gdLst>
                <a:gd name="connsiteX0" fmla="*/ 2255044 w 2909888"/>
                <a:gd name="connsiteY0" fmla="*/ 452437 h 454818"/>
                <a:gd name="connsiteX1" fmla="*/ 1221582 w 2909888"/>
                <a:gd name="connsiteY1" fmla="*/ 450056 h 454818"/>
                <a:gd name="connsiteX2" fmla="*/ 1066800 w 2909888"/>
                <a:gd name="connsiteY2" fmla="*/ 454818 h 454818"/>
                <a:gd name="connsiteX3" fmla="*/ 352425 w 2909888"/>
                <a:gd name="connsiteY3" fmla="*/ 428625 h 454818"/>
                <a:gd name="connsiteX4" fmla="*/ 209550 w 2909888"/>
                <a:gd name="connsiteY4" fmla="*/ 407193 h 454818"/>
                <a:gd name="connsiteX5" fmla="*/ 154782 w 2909888"/>
                <a:gd name="connsiteY5" fmla="*/ 404812 h 454818"/>
                <a:gd name="connsiteX6" fmla="*/ 104775 w 2909888"/>
                <a:gd name="connsiteY6" fmla="*/ 395287 h 454818"/>
                <a:gd name="connsiteX7" fmla="*/ 78582 w 2909888"/>
                <a:gd name="connsiteY7" fmla="*/ 390525 h 454818"/>
                <a:gd name="connsiteX8" fmla="*/ 35719 w 2909888"/>
                <a:gd name="connsiteY8" fmla="*/ 373856 h 454818"/>
                <a:gd name="connsiteX9" fmla="*/ 14288 w 2909888"/>
                <a:gd name="connsiteY9" fmla="*/ 359568 h 454818"/>
                <a:gd name="connsiteX10" fmla="*/ 0 w 2909888"/>
                <a:gd name="connsiteY10" fmla="*/ 342900 h 454818"/>
                <a:gd name="connsiteX11" fmla="*/ 4763 w 2909888"/>
                <a:gd name="connsiteY11" fmla="*/ 309562 h 454818"/>
                <a:gd name="connsiteX12" fmla="*/ 11907 w 2909888"/>
                <a:gd name="connsiteY12" fmla="*/ 273843 h 454818"/>
                <a:gd name="connsiteX13" fmla="*/ 26194 w 2909888"/>
                <a:gd name="connsiteY13" fmla="*/ 238125 h 454818"/>
                <a:gd name="connsiteX14" fmla="*/ 35719 w 2909888"/>
                <a:gd name="connsiteY14" fmla="*/ 221456 h 454818"/>
                <a:gd name="connsiteX15" fmla="*/ 73819 w 2909888"/>
                <a:gd name="connsiteY15" fmla="*/ 204787 h 454818"/>
                <a:gd name="connsiteX16" fmla="*/ 119063 w 2909888"/>
                <a:gd name="connsiteY16" fmla="*/ 195262 h 454818"/>
                <a:gd name="connsiteX17" fmla="*/ 183357 w 2909888"/>
                <a:gd name="connsiteY17" fmla="*/ 188118 h 454818"/>
                <a:gd name="connsiteX18" fmla="*/ 250032 w 2909888"/>
                <a:gd name="connsiteY18" fmla="*/ 183356 h 454818"/>
                <a:gd name="connsiteX19" fmla="*/ 304800 w 2909888"/>
                <a:gd name="connsiteY19" fmla="*/ 185737 h 454818"/>
                <a:gd name="connsiteX20" fmla="*/ 400050 w 2909888"/>
                <a:gd name="connsiteY20" fmla="*/ 197643 h 454818"/>
                <a:gd name="connsiteX21" fmla="*/ 488157 w 2909888"/>
                <a:gd name="connsiteY21" fmla="*/ 207168 h 454818"/>
                <a:gd name="connsiteX22" fmla="*/ 602457 w 2909888"/>
                <a:gd name="connsiteY22" fmla="*/ 219075 h 454818"/>
                <a:gd name="connsiteX23" fmla="*/ 764382 w 2909888"/>
                <a:gd name="connsiteY23" fmla="*/ 228600 h 454818"/>
                <a:gd name="connsiteX24" fmla="*/ 1143000 w 2909888"/>
                <a:gd name="connsiteY24" fmla="*/ 228600 h 454818"/>
                <a:gd name="connsiteX25" fmla="*/ 1545432 w 2909888"/>
                <a:gd name="connsiteY25" fmla="*/ 228600 h 454818"/>
                <a:gd name="connsiteX26" fmla="*/ 1947863 w 2909888"/>
                <a:gd name="connsiteY26" fmla="*/ 228600 h 454818"/>
                <a:gd name="connsiteX27" fmla="*/ 2343150 w 2909888"/>
                <a:gd name="connsiteY27" fmla="*/ 230981 h 454818"/>
                <a:gd name="connsiteX28" fmla="*/ 2536032 w 2909888"/>
                <a:gd name="connsiteY28" fmla="*/ 226218 h 454818"/>
                <a:gd name="connsiteX29" fmla="*/ 2578894 w 2909888"/>
                <a:gd name="connsiteY29" fmla="*/ 221456 h 454818"/>
                <a:gd name="connsiteX30" fmla="*/ 2628900 w 2909888"/>
                <a:gd name="connsiteY30" fmla="*/ 211931 h 454818"/>
                <a:gd name="connsiteX31" fmla="*/ 2674144 w 2909888"/>
                <a:gd name="connsiteY31" fmla="*/ 190500 h 454818"/>
                <a:gd name="connsiteX32" fmla="*/ 2736057 w 2909888"/>
                <a:gd name="connsiteY32" fmla="*/ 150018 h 454818"/>
                <a:gd name="connsiteX33" fmla="*/ 2795588 w 2909888"/>
                <a:gd name="connsiteY33" fmla="*/ 92868 h 454818"/>
                <a:gd name="connsiteX34" fmla="*/ 2824163 w 2909888"/>
                <a:gd name="connsiteY34" fmla="*/ 54768 h 454818"/>
                <a:gd name="connsiteX35" fmla="*/ 2847975 w 2909888"/>
                <a:gd name="connsiteY35" fmla="*/ 23812 h 454818"/>
                <a:gd name="connsiteX36" fmla="*/ 2862263 w 2909888"/>
                <a:gd name="connsiteY36" fmla="*/ 9525 h 454818"/>
                <a:gd name="connsiteX37" fmla="*/ 2881313 w 2909888"/>
                <a:gd name="connsiteY37" fmla="*/ 0 h 454818"/>
                <a:gd name="connsiteX38" fmla="*/ 2893219 w 2909888"/>
                <a:gd name="connsiteY38" fmla="*/ 0 h 454818"/>
                <a:gd name="connsiteX39" fmla="*/ 2902744 w 2909888"/>
                <a:gd name="connsiteY39" fmla="*/ 7143 h 454818"/>
                <a:gd name="connsiteX40" fmla="*/ 2907507 w 2909888"/>
                <a:gd name="connsiteY40" fmla="*/ 28575 h 454818"/>
                <a:gd name="connsiteX41" fmla="*/ 2909888 w 2909888"/>
                <a:gd name="connsiteY41" fmla="*/ 50006 h 454818"/>
                <a:gd name="connsiteX42" fmla="*/ 2895600 w 2909888"/>
                <a:gd name="connsiteY42" fmla="*/ 130968 h 454818"/>
                <a:gd name="connsiteX43" fmla="*/ 2871788 w 2909888"/>
                <a:gd name="connsiteY43" fmla="*/ 259556 h 454818"/>
                <a:gd name="connsiteX44" fmla="*/ 2840832 w 2909888"/>
                <a:gd name="connsiteY44" fmla="*/ 388143 h 454818"/>
                <a:gd name="connsiteX45" fmla="*/ 2821782 w 2909888"/>
                <a:gd name="connsiteY45" fmla="*/ 428625 h 454818"/>
                <a:gd name="connsiteX46" fmla="*/ 2688432 w 2909888"/>
                <a:gd name="connsiteY46" fmla="*/ 450056 h 454818"/>
                <a:gd name="connsiteX47" fmla="*/ 2255044 w 2909888"/>
                <a:gd name="connsiteY47" fmla="*/ 452437 h 45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909888" h="454818">
                  <a:moveTo>
                    <a:pt x="2255044" y="452437"/>
                  </a:moveTo>
                  <a:lnTo>
                    <a:pt x="1221582" y="450056"/>
                  </a:lnTo>
                  <a:lnTo>
                    <a:pt x="1066800" y="454818"/>
                  </a:lnTo>
                  <a:lnTo>
                    <a:pt x="352425" y="428625"/>
                  </a:lnTo>
                  <a:lnTo>
                    <a:pt x="209550" y="407193"/>
                  </a:lnTo>
                  <a:lnTo>
                    <a:pt x="154782" y="404812"/>
                  </a:lnTo>
                  <a:lnTo>
                    <a:pt x="104775" y="395287"/>
                  </a:lnTo>
                  <a:lnTo>
                    <a:pt x="78582" y="390525"/>
                  </a:lnTo>
                  <a:lnTo>
                    <a:pt x="35719" y="373856"/>
                  </a:lnTo>
                  <a:lnTo>
                    <a:pt x="14288" y="359568"/>
                  </a:lnTo>
                  <a:lnTo>
                    <a:pt x="0" y="342900"/>
                  </a:lnTo>
                  <a:lnTo>
                    <a:pt x="4763" y="309562"/>
                  </a:lnTo>
                  <a:lnTo>
                    <a:pt x="11907" y="273843"/>
                  </a:lnTo>
                  <a:lnTo>
                    <a:pt x="26194" y="238125"/>
                  </a:lnTo>
                  <a:lnTo>
                    <a:pt x="35719" y="221456"/>
                  </a:lnTo>
                  <a:lnTo>
                    <a:pt x="73819" y="204787"/>
                  </a:lnTo>
                  <a:lnTo>
                    <a:pt x="119063" y="195262"/>
                  </a:lnTo>
                  <a:lnTo>
                    <a:pt x="183357" y="188118"/>
                  </a:lnTo>
                  <a:lnTo>
                    <a:pt x="250032" y="183356"/>
                  </a:lnTo>
                  <a:lnTo>
                    <a:pt x="304800" y="185737"/>
                  </a:lnTo>
                  <a:lnTo>
                    <a:pt x="400050" y="197643"/>
                  </a:lnTo>
                  <a:lnTo>
                    <a:pt x="488157" y="207168"/>
                  </a:lnTo>
                  <a:lnTo>
                    <a:pt x="602457" y="219075"/>
                  </a:lnTo>
                  <a:lnTo>
                    <a:pt x="764382" y="228600"/>
                  </a:lnTo>
                  <a:lnTo>
                    <a:pt x="1143000" y="228600"/>
                  </a:lnTo>
                  <a:lnTo>
                    <a:pt x="1545432" y="228600"/>
                  </a:lnTo>
                  <a:lnTo>
                    <a:pt x="1947863" y="228600"/>
                  </a:lnTo>
                  <a:lnTo>
                    <a:pt x="2343150" y="230981"/>
                  </a:lnTo>
                  <a:lnTo>
                    <a:pt x="2536032" y="226218"/>
                  </a:lnTo>
                  <a:lnTo>
                    <a:pt x="2578894" y="221456"/>
                  </a:lnTo>
                  <a:lnTo>
                    <a:pt x="2628900" y="211931"/>
                  </a:lnTo>
                  <a:lnTo>
                    <a:pt x="2674144" y="190500"/>
                  </a:lnTo>
                  <a:lnTo>
                    <a:pt x="2736057" y="150018"/>
                  </a:lnTo>
                  <a:lnTo>
                    <a:pt x="2795588" y="92868"/>
                  </a:lnTo>
                  <a:lnTo>
                    <a:pt x="2824163" y="54768"/>
                  </a:lnTo>
                  <a:lnTo>
                    <a:pt x="2847975" y="23812"/>
                  </a:lnTo>
                  <a:lnTo>
                    <a:pt x="2862263" y="9525"/>
                  </a:lnTo>
                  <a:lnTo>
                    <a:pt x="2881313" y="0"/>
                  </a:lnTo>
                  <a:lnTo>
                    <a:pt x="2893219" y="0"/>
                  </a:lnTo>
                  <a:lnTo>
                    <a:pt x="2902744" y="7143"/>
                  </a:lnTo>
                  <a:lnTo>
                    <a:pt x="2907507" y="28575"/>
                  </a:lnTo>
                  <a:lnTo>
                    <a:pt x="2909888" y="50006"/>
                  </a:lnTo>
                  <a:lnTo>
                    <a:pt x="2895600" y="130968"/>
                  </a:lnTo>
                  <a:lnTo>
                    <a:pt x="2871788" y="259556"/>
                  </a:lnTo>
                  <a:lnTo>
                    <a:pt x="2840832" y="388143"/>
                  </a:lnTo>
                  <a:lnTo>
                    <a:pt x="2821782" y="428625"/>
                  </a:lnTo>
                  <a:lnTo>
                    <a:pt x="2688432" y="450056"/>
                  </a:lnTo>
                  <a:lnTo>
                    <a:pt x="2255044" y="45243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9">
              <a:extLst>
                <a:ext uri="{FF2B5EF4-FFF2-40B4-BE49-F238E27FC236}">
                  <a16:creationId xmlns:a16="http://schemas.microsoft.com/office/drawing/2014/main" id="{1BB942FF-0E2F-418E-A66D-79202F5305B0}"/>
                </a:ext>
              </a:extLst>
            </p:cNvPr>
            <p:cNvSpPr/>
            <p:nvPr/>
          </p:nvSpPr>
          <p:spPr>
            <a:xfrm rot="16200000">
              <a:off x="3728245" y="2531269"/>
              <a:ext cx="2738438" cy="1409700"/>
            </a:xfrm>
            <a:custGeom>
              <a:avLst/>
              <a:gdLst>
                <a:gd name="connsiteX0" fmla="*/ 1354931 w 2738438"/>
                <a:gd name="connsiteY0" fmla="*/ 1340644 h 1409700"/>
                <a:gd name="connsiteX1" fmla="*/ 707231 w 2738438"/>
                <a:gd name="connsiteY1" fmla="*/ 1340644 h 1409700"/>
                <a:gd name="connsiteX2" fmla="*/ 178594 w 2738438"/>
                <a:gd name="connsiteY2" fmla="*/ 1340644 h 1409700"/>
                <a:gd name="connsiteX3" fmla="*/ 116681 w 2738438"/>
                <a:gd name="connsiteY3" fmla="*/ 1340644 h 1409700"/>
                <a:gd name="connsiteX4" fmla="*/ 85725 w 2738438"/>
                <a:gd name="connsiteY4" fmla="*/ 1331119 h 1409700"/>
                <a:gd name="connsiteX5" fmla="*/ 61913 w 2738438"/>
                <a:gd name="connsiteY5" fmla="*/ 1319213 h 1409700"/>
                <a:gd name="connsiteX6" fmla="*/ 40481 w 2738438"/>
                <a:gd name="connsiteY6" fmla="*/ 1302544 h 1409700"/>
                <a:gd name="connsiteX7" fmla="*/ 21431 w 2738438"/>
                <a:gd name="connsiteY7" fmla="*/ 1276350 h 1409700"/>
                <a:gd name="connsiteX8" fmla="*/ 7144 w 2738438"/>
                <a:gd name="connsiteY8" fmla="*/ 1240632 h 1409700"/>
                <a:gd name="connsiteX9" fmla="*/ 0 w 2738438"/>
                <a:gd name="connsiteY9" fmla="*/ 1212057 h 1409700"/>
                <a:gd name="connsiteX10" fmla="*/ 0 w 2738438"/>
                <a:gd name="connsiteY10" fmla="*/ 1185863 h 1409700"/>
                <a:gd name="connsiteX11" fmla="*/ 9525 w 2738438"/>
                <a:gd name="connsiteY11" fmla="*/ 1164432 h 1409700"/>
                <a:gd name="connsiteX12" fmla="*/ 26194 w 2738438"/>
                <a:gd name="connsiteY12" fmla="*/ 1145382 h 1409700"/>
                <a:gd name="connsiteX13" fmla="*/ 80963 w 2738438"/>
                <a:gd name="connsiteY13" fmla="*/ 1114425 h 1409700"/>
                <a:gd name="connsiteX14" fmla="*/ 250031 w 2738438"/>
                <a:gd name="connsiteY14" fmla="*/ 1095375 h 1409700"/>
                <a:gd name="connsiteX15" fmla="*/ 907256 w 2738438"/>
                <a:gd name="connsiteY15" fmla="*/ 1092994 h 1409700"/>
                <a:gd name="connsiteX16" fmla="*/ 1062038 w 2738438"/>
                <a:gd name="connsiteY16" fmla="*/ 1076325 h 1409700"/>
                <a:gd name="connsiteX17" fmla="*/ 1697831 w 2738438"/>
                <a:gd name="connsiteY17" fmla="*/ 1071563 h 1409700"/>
                <a:gd name="connsiteX18" fmla="*/ 1876425 w 2738438"/>
                <a:gd name="connsiteY18" fmla="*/ 1073944 h 1409700"/>
                <a:gd name="connsiteX19" fmla="*/ 2290763 w 2738438"/>
                <a:gd name="connsiteY19" fmla="*/ 1071563 h 1409700"/>
                <a:gd name="connsiteX20" fmla="*/ 2438400 w 2738438"/>
                <a:gd name="connsiteY20" fmla="*/ 1071563 h 1409700"/>
                <a:gd name="connsiteX21" fmla="*/ 2471738 w 2738438"/>
                <a:gd name="connsiteY21" fmla="*/ 1062038 h 1409700"/>
                <a:gd name="connsiteX22" fmla="*/ 2486025 w 2738438"/>
                <a:gd name="connsiteY22" fmla="*/ 1040607 h 1409700"/>
                <a:gd name="connsiteX23" fmla="*/ 2493169 w 2738438"/>
                <a:gd name="connsiteY23" fmla="*/ 997744 h 1409700"/>
                <a:gd name="connsiteX24" fmla="*/ 2459831 w 2738438"/>
                <a:gd name="connsiteY24" fmla="*/ 766763 h 1409700"/>
                <a:gd name="connsiteX25" fmla="*/ 2424113 w 2738438"/>
                <a:gd name="connsiteY25" fmla="*/ 509588 h 1409700"/>
                <a:gd name="connsiteX26" fmla="*/ 2371725 w 2738438"/>
                <a:gd name="connsiteY26" fmla="*/ 126207 h 1409700"/>
                <a:gd name="connsiteX27" fmla="*/ 2555081 w 2738438"/>
                <a:gd name="connsiteY27" fmla="*/ 0 h 1409700"/>
                <a:gd name="connsiteX28" fmla="*/ 2569369 w 2738438"/>
                <a:gd name="connsiteY28" fmla="*/ 176213 h 1409700"/>
                <a:gd name="connsiteX29" fmla="*/ 2609850 w 2738438"/>
                <a:gd name="connsiteY29" fmla="*/ 411957 h 1409700"/>
                <a:gd name="connsiteX30" fmla="*/ 2640806 w 2738438"/>
                <a:gd name="connsiteY30" fmla="*/ 611982 h 1409700"/>
                <a:gd name="connsiteX31" fmla="*/ 2688431 w 2738438"/>
                <a:gd name="connsiteY31" fmla="*/ 902494 h 1409700"/>
                <a:gd name="connsiteX32" fmla="*/ 2707481 w 2738438"/>
                <a:gd name="connsiteY32" fmla="*/ 931069 h 1409700"/>
                <a:gd name="connsiteX33" fmla="*/ 2719388 w 2738438"/>
                <a:gd name="connsiteY33" fmla="*/ 957263 h 1409700"/>
                <a:gd name="connsiteX34" fmla="*/ 2731294 w 2738438"/>
                <a:gd name="connsiteY34" fmla="*/ 988219 h 1409700"/>
                <a:gd name="connsiteX35" fmla="*/ 2738438 w 2738438"/>
                <a:gd name="connsiteY35" fmla="*/ 1031082 h 1409700"/>
                <a:gd name="connsiteX36" fmla="*/ 2738438 w 2738438"/>
                <a:gd name="connsiteY36" fmla="*/ 1076325 h 1409700"/>
                <a:gd name="connsiteX37" fmla="*/ 2736056 w 2738438"/>
                <a:gd name="connsiteY37" fmla="*/ 1119188 h 1409700"/>
                <a:gd name="connsiteX38" fmla="*/ 2721769 w 2738438"/>
                <a:gd name="connsiteY38" fmla="*/ 1169194 h 1409700"/>
                <a:gd name="connsiteX39" fmla="*/ 2681288 w 2738438"/>
                <a:gd name="connsiteY39" fmla="*/ 1243013 h 1409700"/>
                <a:gd name="connsiteX40" fmla="*/ 2621756 w 2738438"/>
                <a:gd name="connsiteY40" fmla="*/ 1323975 h 1409700"/>
                <a:gd name="connsiteX41" fmla="*/ 2571750 w 2738438"/>
                <a:gd name="connsiteY41" fmla="*/ 1381125 h 1409700"/>
                <a:gd name="connsiteX42" fmla="*/ 2550319 w 2738438"/>
                <a:gd name="connsiteY42" fmla="*/ 1400175 h 1409700"/>
                <a:gd name="connsiteX43" fmla="*/ 2536031 w 2738438"/>
                <a:gd name="connsiteY43" fmla="*/ 1407319 h 1409700"/>
                <a:gd name="connsiteX44" fmla="*/ 2524125 w 2738438"/>
                <a:gd name="connsiteY44" fmla="*/ 1409700 h 1409700"/>
                <a:gd name="connsiteX45" fmla="*/ 2502694 w 2738438"/>
                <a:gd name="connsiteY45" fmla="*/ 1409700 h 1409700"/>
                <a:gd name="connsiteX46" fmla="*/ 2471738 w 2738438"/>
                <a:gd name="connsiteY46" fmla="*/ 1385888 h 1409700"/>
                <a:gd name="connsiteX47" fmla="*/ 2440781 w 2738438"/>
                <a:gd name="connsiteY47" fmla="*/ 1357313 h 1409700"/>
                <a:gd name="connsiteX48" fmla="*/ 2409825 w 2738438"/>
                <a:gd name="connsiteY48" fmla="*/ 1343025 h 1409700"/>
                <a:gd name="connsiteX49" fmla="*/ 2345531 w 2738438"/>
                <a:gd name="connsiteY49" fmla="*/ 1338263 h 1409700"/>
                <a:gd name="connsiteX50" fmla="*/ 1821656 w 2738438"/>
                <a:gd name="connsiteY50" fmla="*/ 1340644 h 1409700"/>
                <a:gd name="connsiteX51" fmla="*/ 1354931 w 2738438"/>
                <a:gd name="connsiteY51" fmla="*/ 1340644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38438" h="1409700">
                  <a:moveTo>
                    <a:pt x="1354931" y="1340644"/>
                  </a:moveTo>
                  <a:lnTo>
                    <a:pt x="707231" y="1340644"/>
                  </a:lnTo>
                  <a:lnTo>
                    <a:pt x="178594" y="1340644"/>
                  </a:lnTo>
                  <a:lnTo>
                    <a:pt x="116681" y="1340644"/>
                  </a:lnTo>
                  <a:lnTo>
                    <a:pt x="85725" y="1331119"/>
                  </a:lnTo>
                  <a:lnTo>
                    <a:pt x="61913" y="1319213"/>
                  </a:lnTo>
                  <a:lnTo>
                    <a:pt x="40481" y="1302544"/>
                  </a:lnTo>
                  <a:lnTo>
                    <a:pt x="21431" y="1276350"/>
                  </a:lnTo>
                  <a:lnTo>
                    <a:pt x="7144" y="1240632"/>
                  </a:lnTo>
                  <a:lnTo>
                    <a:pt x="0" y="1212057"/>
                  </a:lnTo>
                  <a:lnTo>
                    <a:pt x="0" y="1185863"/>
                  </a:lnTo>
                  <a:lnTo>
                    <a:pt x="9525" y="1164432"/>
                  </a:lnTo>
                  <a:lnTo>
                    <a:pt x="26194" y="1145382"/>
                  </a:lnTo>
                  <a:lnTo>
                    <a:pt x="80963" y="1114425"/>
                  </a:lnTo>
                  <a:lnTo>
                    <a:pt x="250031" y="1095375"/>
                  </a:lnTo>
                  <a:lnTo>
                    <a:pt x="907256" y="1092994"/>
                  </a:lnTo>
                  <a:lnTo>
                    <a:pt x="1062038" y="1076325"/>
                  </a:lnTo>
                  <a:lnTo>
                    <a:pt x="1697831" y="1071563"/>
                  </a:lnTo>
                  <a:lnTo>
                    <a:pt x="1876425" y="1073944"/>
                  </a:lnTo>
                  <a:lnTo>
                    <a:pt x="2290763" y="1071563"/>
                  </a:lnTo>
                  <a:lnTo>
                    <a:pt x="2438400" y="1071563"/>
                  </a:lnTo>
                  <a:lnTo>
                    <a:pt x="2471738" y="1062038"/>
                  </a:lnTo>
                  <a:lnTo>
                    <a:pt x="2486025" y="1040607"/>
                  </a:lnTo>
                  <a:lnTo>
                    <a:pt x="2493169" y="997744"/>
                  </a:lnTo>
                  <a:lnTo>
                    <a:pt x="2459831" y="766763"/>
                  </a:lnTo>
                  <a:lnTo>
                    <a:pt x="2424113" y="509588"/>
                  </a:lnTo>
                  <a:lnTo>
                    <a:pt x="2371725" y="126207"/>
                  </a:lnTo>
                  <a:lnTo>
                    <a:pt x="2555081" y="0"/>
                  </a:lnTo>
                  <a:lnTo>
                    <a:pt x="2569369" y="176213"/>
                  </a:lnTo>
                  <a:lnTo>
                    <a:pt x="2609850" y="411957"/>
                  </a:lnTo>
                  <a:lnTo>
                    <a:pt x="2640806" y="611982"/>
                  </a:lnTo>
                  <a:lnTo>
                    <a:pt x="2688431" y="902494"/>
                  </a:lnTo>
                  <a:lnTo>
                    <a:pt x="2707481" y="931069"/>
                  </a:lnTo>
                  <a:lnTo>
                    <a:pt x="2719388" y="957263"/>
                  </a:lnTo>
                  <a:lnTo>
                    <a:pt x="2731294" y="988219"/>
                  </a:lnTo>
                  <a:lnTo>
                    <a:pt x="2738438" y="1031082"/>
                  </a:lnTo>
                  <a:lnTo>
                    <a:pt x="2738438" y="1076325"/>
                  </a:lnTo>
                  <a:lnTo>
                    <a:pt x="2736056" y="1119188"/>
                  </a:lnTo>
                  <a:lnTo>
                    <a:pt x="2721769" y="1169194"/>
                  </a:lnTo>
                  <a:lnTo>
                    <a:pt x="2681288" y="1243013"/>
                  </a:lnTo>
                  <a:lnTo>
                    <a:pt x="2621756" y="1323975"/>
                  </a:lnTo>
                  <a:lnTo>
                    <a:pt x="2571750" y="1381125"/>
                  </a:lnTo>
                  <a:lnTo>
                    <a:pt x="2550319" y="1400175"/>
                  </a:lnTo>
                  <a:lnTo>
                    <a:pt x="2536031" y="1407319"/>
                  </a:lnTo>
                  <a:lnTo>
                    <a:pt x="2524125" y="1409700"/>
                  </a:lnTo>
                  <a:lnTo>
                    <a:pt x="2502694" y="1409700"/>
                  </a:lnTo>
                  <a:lnTo>
                    <a:pt x="2471738" y="1385888"/>
                  </a:lnTo>
                  <a:lnTo>
                    <a:pt x="2440781" y="1357313"/>
                  </a:lnTo>
                  <a:lnTo>
                    <a:pt x="2409825" y="1343025"/>
                  </a:lnTo>
                  <a:lnTo>
                    <a:pt x="2345531" y="1338263"/>
                  </a:lnTo>
                  <a:lnTo>
                    <a:pt x="1821656" y="1340644"/>
                  </a:lnTo>
                  <a:lnTo>
                    <a:pt x="1354931" y="134064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34749B90-8AB0-4C3B-8B14-81A4D9C12958}"/>
                </a:ext>
              </a:extLst>
            </p:cNvPr>
            <p:cNvSpPr/>
            <p:nvPr/>
          </p:nvSpPr>
          <p:spPr>
            <a:xfrm>
              <a:off x="4489452" y="2697164"/>
              <a:ext cx="1044575" cy="365125"/>
            </a:xfrm>
            <a:custGeom>
              <a:avLst/>
              <a:gdLst>
                <a:gd name="connsiteX0" fmla="*/ 478632 w 1045369"/>
                <a:gd name="connsiteY0" fmla="*/ 304800 h 364332"/>
                <a:gd name="connsiteX1" fmla="*/ 242888 w 1045369"/>
                <a:gd name="connsiteY1" fmla="*/ 338138 h 364332"/>
                <a:gd name="connsiteX2" fmla="*/ 4763 w 1045369"/>
                <a:gd name="connsiteY2" fmla="*/ 364332 h 364332"/>
                <a:gd name="connsiteX3" fmla="*/ 0 w 1045369"/>
                <a:gd name="connsiteY3" fmla="*/ 178594 h 364332"/>
                <a:gd name="connsiteX4" fmla="*/ 150019 w 1045369"/>
                <a:gd name="connsiteY4" fmla="*/ 166688 h 364332"/>
                <a:gd name="connsiteX5" fmla="*/ 290513 w 1045369"/>
                <a:gd name="connsiteY5" fmla="*/ 150019 h 364332"/>
                <a:gd name="connsiteX6" fmla="*/ 421482 w 1045369"/>
                <a:gd name="connsiteY6" fmla="*/ 130969 h 364332"/>
                <a:gd name="connsiteX7" fmla="*/ 588169 w 1045369"/>
                <a:gd name="connsiteY7" fmla="*/ 100013 h 364332"/>
                <a:gd name="connsiteX8" fmla="*/ 781050 w 1045369"/>
                <a:gd name="connsiteY8" fmla="*/ 59532 h 364332"/>
                <a:gd name="connsiteX9" fmla="*/ 1040607 w 1045369"/>
                <a:gd name="connsiteY9" fmla="*/ 0 h 364332"/>
                <a:gd name="connsiteX10" fmla="*/ 1045369 w 1045369"/>
                <a:gd name="connsiteY10" fmla="*/ 209550 h 364332"/>
                <a:gd name="connsiteX11" fmla="*/ 797719 w 1045369"/>
                <a:gd name="connsiteY11" fmla="*/ 252413 h 364332"/>
                <a:gd name="connsiteX12" fmla="*/ 635794 w 1045369"/>
                <a:gd name="connsiteY12" fmla="*/ 278607 h 364332"/>
                <a:gd name="connsiteX13" fmla="*/ 478632 w 1045369"/>
                <a:gd name="connsiteY13" fmla="*/ 304800 h 364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369" h="364332">
                  <a:moveTo>
                    <a:pt x="478632" y="304800"/>
                  </a:moveTo>
                  <a:lnTo>
                    <a:pt x="242888" y="338138"/>
                  </a:lnTo>
                  <a:lnTo>
                    <a:pt x="4763" y="364332"/>
                  </a:lnTo>
                  <a:lnTo>
                    <a:pt x="0" y="178594"/>
                  </a:lnTo>
                  <a:lnTo>
                    <a:pt x="150019" y="166688"/>
                  </a:lnTo>
                  <a:lnTo>
                    <a:pt x="290513" y="150019"/>
                  </a:lnTo>
                  <a:lnTo>
                    <a:pt x="421482" y="130969"/>
                  </a:lnTo>
                  <a:lnTo>
                    <a:pt x="588169" y="100013"/>
                  </a:lnTo>
                  <a:lnTo>
                    <a:pt x="781050" y="59532"/>
                  </a:lnTo>
                  <a:lnTo>
                    <a:pt x="1040607" y="0"/>
                  </a:lnTo>
                  <a:lnTo>
                    <a:pt x="1045369" y="209550"/>
                  </a:lnTo>
                  <a:lnTo>
                    <a:pt x="797719" y="252413"/>
                  </a:lnTo>
                  <a:lnTo>
                    <a:pt x="635794" y="278607"/>
                  </a:lnTo>
                  <a:lnTo>
                    <a:pt x="478632" y="3048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24E582D0-64B4-4D1A-9CC4-5927E02D9E7C}"/>
                </a:ext>
              </a:extLst>
            </p:cNvPr>
            <p:cNvSpPr/>
            <p:nvPr/>
          </p:nvSpPr>
          <p:spPr>
            <a:xfrm>
              <a:off x="4508502" y="3500439"/>
              <a:ext cx="1033463" cy="338137"/>
            </a:xfrm>
            <a:custGeom>
              <a:avLst/>
              <a:gdLst>
                <a:gd name="connsiteX0" fmla="*/ 540544 w 1033463"/>
                <a:gd name="connsiteY0" fmla="*/ 276225 h 338137"/>
                <a:gd name="connsiteX1" fmla="*/ 202407 w 1033463"/>
                <a:gd name="connsiteY1" fmla="*/ 319087 h 338137"/>
                <a:gd name="connsiteX2" fmla="*/ 0 w 1033463"/>
                <a:gd name="connsiteY2" fmla="*/ 338137 h 338137"/>
                <a:gd name="connsiteX3" fmla="*/ 0 w 1033463"/>
                <a:gd name="connsiteY3" fmla="*/ 128587 h 338137"/>
                <a:gd name="connsiteX4" fmla="*/ 145257 w 1033463"/>
                <a:gd name="connsiteY4" fmla="*/ 126206 h 338137"/>
                <a:gd name="connsiteX5" fmla="*/ 357188 w 1033463"/>
                <a:gd name="connsiteY5" fmla="*/ 114300 h 338137"/>
                <a:gd name="connsiteX6" fmla="*/ 528638 w 1033463"/>
                <a:gd name="connsiteY6" fmla="*/ 92868 h 338137"/>
                <a:gd name="connsiteX7" fmla="*/ 711994 w 1033463"/>
                <a:gd name="connsiteY7" fmla="*/ 64293 h 338137"/>
                <a:gd name="connsiteX8" fmla="*/ 938213 w 1033463"/>
                <a:gd name="connsiteY8" fmla="*/ 23812 h 338137"/>
                <a:gd name="connsiteX9" fmla="*/ 1026319 w 1033463"/>
                <a:gd name="connsiteY9" fmla="*/ 0 h 338137"/>
                <a:gd name="connsiteX10" fmla="*/ 1033463 w 1033463"/>
                <a:gd name="connsiteY10" fmla="*/ 190500 h 338137"/>
                <a:gd name="connsiteX11" fmla="*/ 826294 w 1033463"/>
                <a:gd name="connsiteY11" fmla="*/ 226218 h 338137"/>
                <a:gd name="connsiteX12" fmla="*/ 540544 w 1033463"/>
                <a:gd name="connsiteY12" fmla="*/ 276225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3463" h="338137">
                  <a:moveTo>
                    <a:pt x="540544" y="276225"/>
                  </a:moveTo>
                  <a:lnTo>
                    <a:pt x="202407" y="319087"/>
                  </a:lnTo>
                  <a:lnTo>
                    <a:pt x="0" y="338137"/>
                  </a:lnTo>
                  <a:lnTo>
                    <a:pt x="0" y="128587"/>
                  </a:lnTo>
                  <a:lnTo>
                    <a:pt x="145257" y="126206"/>
                  </a:lnTo>
                  <a:lnTo>
                    <a:pt x="357188" y="114300"/>
                  </a:lnTo>
                  <a:lnTo>
                    <a:pt x="528638" y="92868"/>
                  </a:lnTo>
                  <a:lnTo>
                    <a:pt x="711994" y="64293"/>
                  </a:lnTo>
                  <a:lnTo>
                    <a:pt x="938213" y="23812"/>
                  </a:lnTo>
                  <a:lnTo>
                    <a:pt x="1026319" y="0"/>
                  </a:lnTo>
                  <a:lnTo>
                    <a:pt x="1033463" y="190500"/>
                  </a:lnTo>
                  <a:lnTo>
                    <a:pt x="826294" y="226218"/>
                  </a:lnTo>
                  <a:lnTo>
                    <a:pt x="540544" y="27622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7A7A1F70-EFC8-4654-B930-FB039D16700D}"/>
                </a:ext>
              </a:extLst>
            </p:cNvPr>
            <p:cNvSpPr/>
            <p:nvPr/>
          </p:nvSpPr>
          <p:spPr>
            <a:xfrm>
              <a:off x="4457701" y="4329114"/>
              <a:ext cx="1100138" cy="365125"/>
            </a:xfrm>
            <a:custGeom>
              <a:avLst/>
              <a:gdLst>
                <a:gd name="connsiteX0" fmla="*/ 533400 w 1100138"/>
                <a:gd name="connsiteY0" fmla="*/ 254793 h 364331"/>
                <a:gd name="connsiteX1" fmla="*/ 223838 w 1100138"/>
                <a:gd name="connsiteY1" fmla="*/ 323850 h 364331"/>
                <a:gd name="connsiteX2" fmla="*/ 0 w 1100138"/>
                <a:gd name="connsiteY2" fmla="*/ 364331 h 364331"/>
                <a:gd name="connsiteX3" fmla="*/ 2381 w 1100138"/>
                <a:gd name="connsiteY3" fmla="*/ 171450 h 364331"/>
                <a:gd name="connsiteX4" fmla="*/ 123825 w 1100138"/>
                <a:gd name="connsiteY4" fmla="*/ 164306 h 364331"/>
                <a:gd name="connsiteX5" fmla="*/ 311944 w 1100138"/>
                <a:gd name="connsiteY5" fmla="*/ 138112 h 364331"/>
                <a:gd name="connsiteX6" fmla="*/ 502444 w 1100138"/>
                <a:gd name="connsiteY6" fmla="*/ 107156 h 364331"/>
                <a:gd name="connsiteX7" fmla="*/ 707231 w 1100138"/>
                <a:gd name="connsiteY7" fmla="*/ 73818 h 364331"/>
                <a:gd name="connsiteX8" fmla="*/ 904875 w 1100138"/>
                <a:gd name="connsiteY8" fmla="*/ 38100 h 364331"/>
                <a:gd name="connsiteX9" fmla="*/ 1100138 w 1100138"/>
                <a:gd name="connsiteY9" fmla="*/ 0 h 364331"/>
                <a:gd name="connsiteX10" fmla="*/ 1095375 w 1100138"/>
                <a:gd name="connsiteY10" fmla="*/ 190500 h 364331"/>
                <a:gd name="connsiteX11" fmla="*/ 828675 w 1100138"/>
                <a:gd name="connsiteY11" fmla="*/ 219075 h 364331"/>
                <a:gd name="connsiteX12" fmla="*/ 533400 w 1100138"/>
                <a:gd name="connsiteY12" fmla="*/ 254793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00138" h="364331">
                  <a:moveTo>
                    <a:pt x="533400" y="254793"/>
                  </a:moveTo>
                  <a:lnTo>
                    <a:pt x="223838" y="323850"/>
                  </a:lnTo>
                  <a:lnTo>
                    <a:pt x="0" y="364331"/>
                  </a:lnTo>
                  <a:cubicBezTo>
                    <a:pt x="794" y="300037"/>
                    <a:pt x="1587" y="235744"/>
                    <a:pt x="2381" y="171450"/>
                  </a:cubicBezTo>
                  <a:lnTo>
                    <a:pt x="123825" y="164306"/>
                  </a:lnTo>
                  <a:lnTo>
                    <a:pt x="311944" y="138112"/>
                  </a:lnTo>
                  <a:lnTo>
                    <a:pt x="502444" y="107156"/>
                  </a:lnTo>
                  <a:lnTo>
                    <a:pt x="707231" y="73818"/>
                  </a:lnTo>
                  <a:lnTo>
                    <a:pt x="904875" y="38100"/>
                  </a:lnTo>
                  <a:lnTo>
                    <a:pt x="1100138" y="0"/>
                  </a:lnTo>
                  <a:lnTo>
                    <a:pt x="1095375" y="190500"/>
                  </a:lnTo>
                  <a:lnTo>
                    <a:pt x="828675" y="219075"/>
                  </a:lnTo>
                  <a:lnTo>
                    <a:pt x="533400" y="25479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9">
              <a:extLst>
                <a:ext uri="{FF2B5EF4-FFF2-40B4-BE49-F238E27FC236}">
                  <a16:creationId xmlns:a16="http://schemas.microsoft.com/office/drawing/2014/main" id="{3A8A8A1A-5119-4984-828C-229CE0D55A1F}"/>
                </a:ext>
              </a:extLst>
            </p:cNvPr>
            <p:cNvSpPr/>
            <p:nvPr/>
          </p:nvSpPr>
          <p:spPr>
            <a:xfrm>
              <a:off x="3881439" y="4859338"/>
              <a:ext cx="1022350" cy="984250"/>
            </a:xfrm>
            <a:custGeom>
              <a:avLst/>
              <a:gdLst>
                <a:gd name="connsiteX0" fmla="*/ 531018 w 1021556"/>
                <a:gd name="connsiteY0" fmla="*/ 688182 h 983457"/>
                <a:gd name="connsiteX1" fmla="*/ 307181 w 1021556"/>
                <a:gd name="connsiteY1" fmla="*/ 838200 h 983457"/>
                <a:gd name="connsiteX2" fmla="*/ 152400 w 1021556"/>
                <a:gd name="connsiteY2" fmla="*/ 923925 h 983457"/>
                <a:gd name="connsiteX3" fmla="*/ 57150 w 1021556"/>
                <a:gd name="connsiteY3" fmla="*/ 976313 h 983457"/>
                <a:gd name="connsiteX4" fmla="*/ 28575 w 1021556"/>
                <a:gd name="connsiteY4" fmla="*/ 983457 h 983457"/>
                <a:gd name="connsiteX5" fmla="*/ 9525 w 1021556"/>
                <a:gd name="connsiteY5" fmla="*/ 981075 h 983457"/>
                <a:gd name="connsiteX6" fmla="*/ 2381 w 1021556"/>
                <a:gd name="connsiteY6" fmla="*/ 971550 h 983457"/>
                <a:gd name="connsiteX7" fmla="*/ 0 w 1021556"/>
                <a:gd name="connsiteY7" fmla="*/ 954882 h 983457"/>
                <a:gd name="connsiteX8" fmla="*/ 9525 w 1021556"/>
                <a:gd name="connsiteY8" fmla="*/ 940594 h 983457"/>
                <a:gd name="connsiteX9" fmla="*/ 85725 w 1021556"/>
                <a:gd name="connsiteY9" fmla="*/ 871538 h 983457"/>
                <a:gd name="connsiteX10" fmla="*/ 164306 w 1021556"/>
                <a:gd name="connsiteY10" fmla="*/ 804863 h 983457"/>
                <a:gd name="connsiteX11" fmla="*/ 276225 w 1021556"/>
                <a:gd name="connsiteY11" fmla="*/ 695325 h 983457"/>
                <a:gd name="connsiteX12" fmla="*/ 376237 w 1021556"/>
                <a:gd name="connsiteY12" fmla="*/ 595313 h 983457"/>
                <a:gd name="connsiteX13" fmla="*/ 461962 w 1021556"/>
                <a:gd name="connsiteY13" fmla="*/ 504825 h 983457"/>
                <a:gd name="connsiteX14" fmla="*/ 511968 w 1021556"/>
                <a:gd name="connsiteY14" fmla="*/ 445294 h 983457"/>
                <a:gd name="connsiteX15" fmla="*/ 559593 w 1021556"/>
                <a:gd name="connsiteY15" fmla="*/ 383382 h 983457"/>
                <a:gd name="connsiteX16" fmla="*/ 602456 w 1021556"/>
                <a:gd name="connsiteY16" fmla="*/ 321469 h 983457"/>
                <a:gd name="connsiteX17" fmla="*/ 631031 w 1021556"/>
                <a:gd name="connsiteY17" fmla="*/ 278607 h 983457"/>
                <a:gd name="connsiteX18" fmla="*/ 652462 w 1021556"/>
                <a:gd name="connsiteY18" fmla="*/ 240507 h 983457"/>
                <a:gd name="connsiteX19" fmla="*/ 666750 w 1021556"/>
                <a:gd name="connsiteY19" fmla="*/ 200025 h 983457"/>
                <a:gd name="connsiteX20" fmla="*/ 666750 w 1021556"/>
                <a:gd name="connsiteY20" fmla="*/ 176213 h 983457"/>
                <a:gd name="connsiteX21" fmla="*/ 659606 w 1021556"/>
                <a:gd name="connsiteY21" fmla="*/ 147638 h 983457"/>
                <a:gd name="connsiteX22" fmla="*/ 631031 w 1021556"/>
                <a:gd name="connsiteY22" fmla="*/ 104775 h 983457"/>
                <a:gd name="connsiteX23" fmla="*/ 592931 w 1021556"/>
                <a:gd name="connsiteY23" fmla="*/ 54769 h 983457"/>
                <a:gd name="connsiteX24" fmla="*/ 576262 w 1021556"/>
                <a:gd name="connsiteY24" fmla="*/ 38100 h 983457"/>
                <a:gd name="connsiteX25" fmla="*/ 576262 w 1021556"/>
                <a:gd name="connsiteY25" fmla="*/ 21432 h 983457"/>
                <a:gd name="connsiteX26" fmla="*/ 583406 w 1021556"/>
                <a:gd name="connsiteY26" fmla="*/ 9525 h 983457"/>
                <a:gd name="connsiteX27" fmla="*/ 604837 w 1021556"/>
                <a:gd name="connsiteY27" fmla="*/ 2382 h 983457"/>
                <a:gd name="connsiteX28" fmla="*/ 633412 w 1021556"/>
                <a:gd name="connsiteY28" fmla="*/ 0 h 983457"/>
                <a:gd name="connsiteX29" fmla="*/ 690562 w 1021556"/>
                <a:gd name="connsiteY29" fmla="*/ 11907 h 983457"/>
                <a:gd name="connsiteX30" fmla="*/ 773906 w 1021556"/>
                <a:gd name="connsiteY30" fmla="*/ 50007 h 983457"/>
                <a:gd name="connsiteX31" fmla="*/ 862012 w 1021556"/>
                <a:gd name="connsiteY31" fmla="*/ 95250 h 983457"/>
                <a:gd name="connsiteX32" fmla="*/ 962025 w 1021556"/>
                <a:gd name="connsiteY32" fmla="*/ 154782 h 983457"/>
                <a:gd name="connsiteX33" fmla="*/ 997743 w 1021556"/>
                <a:gd name="connsiteY33" fmla="*/ 180975 h 983457"/>
                <a:gd name="connsiteX34" fmla="*/ 1012031 w 1021556"/>
                <a:gd name="connsiteY34" fmla="*/ 195263 h 983457"/>
                <a:gd name="connsiteX35" fmla="*/ 1019175 w 1021556"/>
                <a:gd name="connsiteY35" fmla="*/ 209550 h 983457"/>
                <a:gd name="connsiteX36" fmla="*/ 1021556 w 1021556"/>
                <a:gd name="connsiteY36" fmla="*/ 228600 h 983457"/>
                <a:gd name="connsiteX37" fmla="*/ 1012031 w 1021556"/>
                <a:gd name="connsiteY37" fmla="*/ 252413 h 983457"/>
                <a:gd name="connsiteX38" fmla="*/ 947737 w 1021556"/>
                <a:gd name="connsiteY38" fmla="*/ 297657 h 983457"/>
                <a:gd name="connsiteX39" fmla="*/ 902493 w 1021556"/>
                <a:gd name="connsiteY39" fmla="*/ 330994 h 983457"/>
                <a:gd name="connsiteX40" fmla="*/ 869156 w 1021556"/>
                <a:gd name="connsiteY40" fmla="*/ 366713 h 983457"/>
                <a:gd name="connsiteX41" fmla="*/ 823912 w 1021556"/>
                <a:gd name="connsiteY41" fmla="*/ 426244 h 983457"/>
                <a:gd name="connsiteX42" fmla="*/ 728662 w 1021556"/>
                <a:gd name="connsiteY42" fmla="*/ 521494 h 983457"/>
                <a:gd name="connsiteX43" fmla="*/ 531018 w 1021556"/>
                <a:gd name="connsiteY43" fmla="*/ 688182 h 983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21556" h="983457">
                  <a:moveTo>
                    <a:pt x="531018" y="688182"/>
                  </a:moveTo>
                  <a:lnTo>
                    <a:pt x="307181" y="838200"/>
                  </a:lnTo>
                  <a:lnTo>
                    <a:pt x="152400" y="923925"/>
                  </a:lnTo>
                  <a:lnTo>
                    <a:pt x="57150" y="976313"/>
                  </a:lnTo>
                  <a:lnTo>
                    <a:pt x="28575" y="983457"/>
                  </a:lnTo>
                  <a:lnTo>
                    <a:pt x="9525" y="981075"/>
                  </a:lnTo>
                  <a:lnTo>
                    <a:pt x="2381" y="971550"/>
                  </a:lnTo>
                  <a:lnTo>
                    <a:pt x="0" y="954882"/>
                  </a:lnTo>
                  <a:lnTo>
                    <a:pt x="9525" y="940594"/>
                  </a:lnTo>
                  <a:lnTo>
                    <a:pt x="85725" y="871538"/>
                  </a:lnTo>
                  <a:lnTo>
                    <a:pt x="164306" y="804863"/>
                  </a:lnTo>
                  <a:lnTo>
                    <a:pt x="276225" y="695325"/>
                  </a:lnTo>
                  <a:lnTo>
                    <a:pt x="376237" y="595313"/>
                  </a:lnTo>
                  <a:lnTo>
                    <a:pt x="461962" y="504825"/>
                  </a:lnTo>
                  <a:lnTo>
                    <a:pt x="511968" y="445294"/>
                  </a:lnTo>
                  <a:lnTo>
                    <a:pt x="559593" y="383382"/>
                  </a:lnTo>
                  <a:lnTo>
                    <a:pt x="602456" y="321469"/>
                  </a:lnTo>
                  <a:lnTo>
                    <a:pt x="631031" y="278607"/>
                  </a:lnTo>
                  <a:lnTo>
                    <a:pt x="652462" y="240507"/>
                  </a:lnTo>
                  <a:lnTo>
                    <a:pt x="666750" y="200025"/>
                  </a:lnTo>
                  <a:lnTo>
                    <a:pt x="666750" y="176213"/>
                  </a:lnTo>
                  <a:lnTo>
                    <a:pt x="659606" y="147638"/>
                  </a:lnTo>
                  <a:lnTo>
                    <a:pt x="631031" y="104775"/>
                  </a:lnTo>
                  <a:lnTo>
                    <a:pt x="592931" y="54769"/>
                  </a:lnTo>
                  <a:lnTo>
                    <a:pt x="576262" y="38100"/>
                  </a:lnTo>
                  <a:lnTo>
                    <a:pt x="576262" y="21432"/>
                  </a:lnTo>
                  <a:lnTo>
                    <a:pt x="583406" y="9525"/>
                  </a:lnTo>
                  <a:lnTo>
                    <a:pt x="604837" y="2382"/>
                  </a:lnTo>
                  <a:lnTo>
                    <a:pt x="633412" y="0"/>
                  </a:lnTo>
                  <a:lnTo>
                    <a:pt x="690562" y="11907"/>
                  </a:lnTo>
                  <a:lnTo>
                    <a:pt x="773906" y="50007"/>
                  </a:lnTo>
                  <a:lnTo>
                    <a:pt x="862012" y="95250"/>
                  </a:lnTo>
                  <a:lnTo>
                    <a:pt x="962025" y="154782"/>
                  </a:lnTo>
                  <a:lnTo>
                    <a:pt x="997743" y="180975"/>
                  </a:lnTo>
                  <a:lnTo>
                    <a:pt x="1012031" y="195263"/>
                  </a:lnTo>
                  <a:lnTo>
                    <a:pt x="1019175" y="209550"/>
                  </a:lnTo>
                  <a:lnTo>
                    <a:pt x="1021556" y="228600"/>
                  </a:lnTo>
                  <a:lnTo>
                    <a:pt x="1012031" y="252413"/>
                  </a:lnTo>
                  <a:lnTo>
                    <a:pt x="947737" y="297657"/>
                  </a:lnTo>
                  <a:lnTo>
                    <a:pt x="902493" y="330994"/>
                  </a:lnTo>
                  <a:lnTo>
                    <a:pt x="869156" y="366713"/>
                  </a:lnTo>
                  <a:lnTo>
                    <a:pt x="823912" y="426244"/>
                  </a:lnTo>
                  <a:lnTo>
                    <a:pt x="728662" y="521494"/>
                  </a:lnTo>
                  <a:lnTo>
                    <a:pt x="531018" y="68818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0">
              <a:extLst>
                <a:ext uri="{FF2B5EF4-FFF2-40B4-BE49-F238E27FC236}">
                  <a16:creationId xmlns:a16="http://schemas.microsoft.com/office/drawing/2014/main" id="{17A97109-33DE-42FE-A3D0-A50D1449BA81}"/>
                </a:ext>
              </a:extLst>
            </p:cNvPr>
            <p:cNvSpPr/>
            <p:nvPr/>
          </p:nvSpPr>
          <p:spPr>
            <a:xfrm>
              <a:off x="5200652" y="4819650"/>
              <a:ext cx="709613" cy="776288"/>
            </a:xfrm>
            <a:custGeom>
              <a:avLst/>
              <a:gdLst>
                <a:gd name="connsiteX0" fmla="*/ 304800 w 709613"/>
                <a:gd name="connsiteY0" fmla="*/ 373856 h 776288"/>
                <a:gd name="connsiteX1" fmla="*/ 207169 w 709613"/>
                <a:gd name="connsiteY1" fmla="*/ 259556 h 776288"/>
                <a:gd name="connsiteX2" fmla="*/ 150019 w 709613"/>
                <a:gd name="connsiteY2" fmla="*/ 195263 h 776288"/>
                <a:gd name="connsiteX3" fmla="*/ 64294 w 709613"/>
                <a:gd name="connsiteY3" fmla="*/ 109538 h 776288"/>
                <a:gd name="connsiteX4" fmla="*/ 28575 w 709613"/>
                <a:gd name="connsiteY4" fmla="*/ 76200 h 776288"/>
                <a:gd name="connsiteX5" fmla="*/ 14288 w 709613"/>
                <a:gd name="connsiteY5" fmla="*/ 59531 h 776288"/>
                <a:gd name="connsiteX6" fmla="*/ 2381 w 709613"/>
                <a:gd name="connsiteY6" fmla="*/ 28575 h 776288"/>
                <a:gd name="connsiteX7" fmla="*/ 0 w 709613"/>
                <a:gd name="connsiteY7" fmla="*/ 11906 h 776288"/>
                <a:gd name="connsiteX8" fmla="*/ 7144 w 709613"/>
                <a:gd name="connsiteY8" fmla="*/ 2381 h 776288"/>
                <a:gd name="connsiteX9" fmla="*/ 21431 w 709613"/>
                <a:gd name="connsiteY9" fmla="*/ 0 h 776288"/>
                <a:gd name="connsiteX10" fmla="*/ 50006 w 709613"/>
                <a:gd name="connsiteY10" fmla="*/ 4763 h 776288"/>
                <a:gd name="connsiteX11" fmla="*/ 157163 w 709613"/>
                <a:gd name="connsiteY11" fmla="*/ 66675 h 776288"/>
                <a:gd name="connsiteX12" fmla="*/ 285750 w 709613"/>
                <a:gd name="connsiteY12" fmla="*/ 140494 h 776288"/>
                <a:gd name="connsiteX13" fmla="*/ 428625 w 709613"/>
                <a:gd name="connsiteY13" fmla="*/ 233363 h 776288"/>
                <a:gd name="connsiteX14" fmla="*/ 523875 w 709613"/>
                <a:gd name="connsiteY14" fmla="*/ 295275 h 776288"/>
                <a:gd name="connsiteX15" fmla="*/ 602456 w 709613"/>
                <a:gd name="connsiteY15" fmla="*/ 352425 h 776288"/>
                <a:gd name="connsiteX16" fmla="*/ 631031 w 709613"/>
                <a:gd name="connsiteY16" fmla="*/ 390525 h 776288"/>
                <a:gd name="connsiteX17" fmla="*/ 661988 w 709613"/>
                <a:gd name="connsiteY17" fmla="*/ 445294 h 776288"/>
                <a:gd name="connsiteX18" fmla="*/ 681038 w 709613"/>
                <a:gd name="connsiteY18" fmla="*/ 488156 h 776288"/>
                <a:gd name="connsiteX19" fmla="*/ 697706 w 709613"/>
                <a:gd name="connsiteY19" fmla="*/ 542925 h 776288"/>
                <a:gd name="connsiteX20" fmla="*/ 704850 w 709613"/>
                <a:gd name="connsiteY20" fmla="*/ 592931 h 776288"/>
                <a:gd name="connsiteX21" fmla="*/ 709613 w 709613"/>
                <a:gd name="connsiteY21" fmla="*/ 640556 h 776288"/>
                <a:gd name="connsiteX22" fmla="*/ 702469 w 709613"/>
                <a:gd name="connsiteY22" fmla="*/ 678656 h 776288"/>
                <a:gd name="connsiteX23" fmla="*/ 683419 w 709613"/>
                <a:gd name="connsiteY23" fmla="*/ 716756 h 776288"/>
                <a:gd name="connsiteX24" fmla="*/ 657225 w 709613"/>
                <a:gd name="connsiteY24" fmla="*/ 754856 h 776288"/>
                <a:gd name="connsiteX25" fmla="*/ 638175 w 709613"/>
                <a:gd name="connsiteY25" fmla="*/ 771525 h 776288"/>
                <a:gd name="connsiteX26" fmla="*/ 621506 w 709613"/>
                <a:gd name="connsiteY26" fmla="*/ 776288 h 776288"/>
                <a:gd name="connsiteX27" fmla="*/ 600075 w 709613"/>
                <a:gd name="connsiteY27" fmla="*/ 776288 h 776288"/>
                <a:gd name="connsiteX28" fmla="*/ 578644 w 709613"/>
                <a:gd name="connsiteY28" fmla="*/ 769144 h 776288"/>
                <a:gd name="connsiteX29" fmla="*/ 550069 w 709613"/>
                <a:gd name="connsiteY29" fmla="*/ 747713 h 776288"/>
                <a:gd name="connsiteX30" fmla="*/ 528638 w 709613"/>
                <a:gd name="connsiteY30" fmla="*/ 726281 h 776288"/>
                <a:gd name="connsiteX31" fmla="*/ 502444 w 709613"/>
                <a:gd name="connsiteY31" fmla="*/ 678656 h 776288"/>
                <a:gd name="connsiteX32" fmla="*/ 464344 w 709613"/>
                <a:gd name="connsiteY32" fmla="*/ 600075 h 776288"/>
                <a:gd name="connsiteX33" fmla="*/ 411956 w 709613"/>
                <a:gd name="connsiteY33" fmla="*/ 523875 h 776288"/>
                <a:gd name="connsiteX34" fmla="*/ 304800 w 709613"/>
                <a:gd name="connsiteY34" fmla="*/ 373856 h 776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09613" h="776288">
                  <a:moveTo>
                    <a:pt x="304800" y="373856"/>
                  </a:moveTo>
                  <a:lnTo>
                    <a:pt x="207169" y="259556"/>
                  </a:lnTo>
                  <a:lnTo>
                    <a:pt x="150019" y="195263"/>
                  </a:lnTo>
                  <a:lnTo>
                    <a:pt x="64294" y="109538"/>
                  </a:lnTo>
                  <a:lnTo>
                    <a:pt x="28575" y="76200"/>
                  </a:lnTo>
                  <a:lnTo>
                    <a:pt x="14288" y="59531"/>
                  </a:lnTo>
                  <a:lnTo>
                    <a:pt x="2381" y="28575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21431" y="0"/>
                  </a:lnTo>
                  <a:lnTo>
                    <a:pt x="50006" y="4763"/>
                  </a:lnTo>
                  <a:lnTo>
                    <a:pt x="157163" y="66675"/>
                  </a:lnTo>
                  <a:lnTo>
                    <a:pt x="285750" y="140494"/>
                  </a:lnTo>
                  <a:lnTo>
                    <a:pt x="428625" y="233363"/>
                  </a:lnTo>
                  <a:lnTo>
                    <a:pt x="523875" y="295275"/>
                  </a:lnTo>
                  <a:lnTo>
                    <a:pt x="602456" y="352425"/>
                  </a:lnTo>
                  <a:lnTo>
                    <a:pt x="631031" y="390525"/>
                  </a:lnTo>
                  <a:lnTo>
                    <a:pt x="661988" y="445294"/>
                  </a:lnTo>
                  <a:lnTo>
                    <a:pt x="681038" y="488156"/>
                  </a:lnTo>
                  <a:lnTo>
                    <a:pt x="697706" y="542925"/>
                  </a:lnTo>
                  <a:lnTo>
                    <a:pt x="704850" y="592931"/>
                  </a:lnTo>
                  <a:lnTo>
                    <a:pt x="709613" y="640556"/>
                  </a:lnTo>
                  <a:lnTo>
                    <a:pt x="702469" y="678656"/>
                  </a:lnTo>
                  <a:lnTo>
                    <a:pt x="683419" y="716756"/>
                  </a:lnTo>
                  <a:lnTo>
                    <a:pt x="657225" y="754856"/>
                  </a:lnTo>
                  <a:lnTo>
                    <a:pt x="638175" y="771525"/>
                  </a:lnTo>
                  <a:lnTo>
                    <a:pt x="621506" y="776288"/>
                  </a:lnTo>
                  <a:lnTo>
                    <a:pt x="600075" y="776288"/>
                  </a:lnTo>
                  <a:lnTo>
                    <a:pt x="578644" y="769144"/>
                  </a:lnTo>
                  <a:lnTo>
                    <a:pt x="550069" y="747713"/>
                  </a:lnTo>
                  <a:lnTo>
                    <a:pt x="528638" y="726281"/>
                  </a:lnTo>
                  <a:lnTo>
                    <a:pt x="502444" y="678656"/>
                  </a:lnTo>
                  <a:lnTo>
                    <a:pt x="464344" y="600075"/>
                  </a:lnTo>
                  <a:lnTo>
                    <a:pt x="411956" y="523875"/>
                  </a:lnTo>
                  <a:lnTo>
                    <a:pt x="304800" y="37385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1">
              <a:extLst>
                <a:ext uri="{FF2B5EF4-FFF2-40B4-BE49-F238E27FC236}">
                  <a16:creationId xmlns:a16="http://schemas.microsoft.com/office/drawing/2014/main" id="{D37B0AB4-EF83-4D82-8130-F0CD5FB3D04C}"/>
                </a:ext>
              </a:extLst>
            </p:cNvPr>
            <p:cNvSpPr/>
            <p:nvPr/>
          </p:nvSpPr>
          <p:spPr>
            <a:xfrm>
              <a:off x="6027740" y="2446338"/>
              <a:ext cx="2452687" cy="603250"/>
            </a:xfrm>
            <a:custGeom>
              <a:avLst/>
              <a:gdLst>
                <a:gd name="connsiteX0" fmla="*/ 1221581 w 2452687"/>
                <a:gd name="connsiteY0" fmla="*/ 383381 h 604837"/>
                <a:gd name="connsiteX1" fmla="*/ 866775 w 2452687"/>
                <a:gd name="connsiteY1" fmla="*/ 478631 h 604837"/>
                <a:gd name="connsiteX2" fmla="*/ 631031 w 2452687"/>
                <a:gd name="connsiteY2" fmla="*/ 557212 h 604837"/>
                <a:gd name="connsiteX3" fmla="*/ 447675 w 2452687"/>
                <a:gd name="connsiteY3" fmla="*/ 604837 h 604837"/>
                <a:gd name="connsiteX4" fmla="*/ 423862 w 2452687"/>
                <a:gd name="connsiteY4" fmla="*/ 604837 h 604837"/>
                <a:gd name="connsiteX5" fmla="*/ 364331 w 2452687"/>
                <a:gd name="connsiteY5" fmla="*/ 592931 h 604837"/>
                <a:gd name="connsiteX6" fmla="*/ 292894 w 2452687"/>
                <a:gd name="connsiteY6" fmla="*/ 566737 h 604837"/>
                <a:gd name="connsiteX7" fmla="*/ 235744 w 2452687"/>
                <a:gd name="connsiteY7" fmla="*/ 540544 h 604837"/>
                <a:gd name="connsiteX8" fmla="*/ 190500 w 2452687"/>
                <a:gd name="connsiteY8" fmla="*/ 514350 h 604837"/>
                <a:gd name="connsiteX9" fmla="*/ 157162 w 2452687"/>
                <a:gd name="connsiteY9" fmla="*/ 488156 h 604837"/>
                <a:gd name="connsiteX10" fmla="*/ 121444 w 2452687"/>
                <a:gd name="connsiteY10" fmla="*/ 457200 h 604837"/>
                <a:gd name="connsiteX11" fmla="*/ 90487 w 2452687"/>
                <a:gd name="connsiteY11" fmla="*/ 426244 h 604837"/>
                <a:gd name="connsiteX12" fmla="*/ 50006 w 2452687"/>
                <a:gd name="connsiteY12" fmla="*/ 376237 h 604837"/>
                <a:gd name="connsiteX13" fmla="*/ 26194 w 2452687"/>
                <a:gd name="connsiteY13" fmla="*/ 340519 h 604837"/>
                <a:gd name="connsiteX14" fmla="*/ 7144 w 2452687"/>
                <a:gd name="connsiteY14" fmla="*/ 304800 h 604837"/>
                <a:gd name="connsiteX15" fmla="*/ 0 w 2452687"/>
                <a:gd name="connsiteY15" fmla="*/ 278606 h 604837"/>
                <a:gd name="connsiteX16" fmla="*/ 0 w 2452687"/>
                <a:gd name="connsiteY16" fmla="*/ 261937 h 604837"/>
                <a:gd name="connsiteX17" fmla="*/ 4762 w 2452687"/>
                <a:gd name="connsiteY17" fmla="*/ 254794 h 604837"/>
                <a:gd name="connsiteX18" fmla="*/ 23812 w 2452687"/>
                <a:gd name="connsiteY18" fmla="*/ 250031 h 604837"/>
                <a:gd name="connsiteX19" fmla="*/ 42862 w 2452687"/>
                <a:gd name="connsiteY19" fmla="*/ 254794 h 604837"/>
                <a:gd name="connsiteX20" fmla="*/ 83344 w 2452687"/>
                <a:gd name="connsiteY20" fmla="*/ 285750 h 604837"/>
                <a:gd name="connsiteX21" fmla="*/ 128587 w 2452687"/>
                <a:gd name="connsiteY21" fmla="*/ 316706 h 604837"/>
                <a:gd name="connsiteX22" fmla="*/ 157162 w 2452687"/>
                <a:gd name="connsiteY22" fmla="*/ 335756 h 604837"/>
                <a:gd name="connsiteX23" fmla="*/ 192881 w 2452687"/>
                <a:gd name="connsiteY23" fmla="*/ 354806 h 604837"/>
                <a:gd name="connsiteX24" fmla="*/ 261937 w 2452687"/>
                <a:gd name="connsiteY24" fmla="*/ 373856 h 604837"/>
                <a:gd name="connsiteX25" fmla="*/ 295275 w 2452687"/>
                <a:gd name="connsiteY25" fmla="*/ 381000 h 604837"/>
                <a:gd name="connsiteX26" fmla="*/ 321469 w 2452687"/>
                <a:gd name="connsiteY26" fmla="*/ 381000 h 604837"/>
                <a:gd name="connsiteX27" fmla="*/ 369094 w 2452687"/>
                <a:gd name="connsiteY27" fmla="*/ 378619 h 604837"/>
                <a:gd name="connsiteX28" fmla="*/ 450056 w 2452687"/>
                <a:gd name="connsiteY28" fmla="*/ 366712 h 604837"/>
                <a:gd name="connsiteX29" fmla="*/ 619125 w 2452687"/>
                <a:gd name="connsiteY29" fmla="*/ 335756 h 604837"/>
                <a:gd name="connsiteX30" fmla="*/ 928687 w 2452687"/>
                <a:gd name="connsiteY30" fmla="*/ 271462 h 604837"/>
                <a:gd name="connsiteX31" fmla="*/ 1114425 w 2452687"/>
                <a:gd name="connsiteY31" fmla="*/ 230981 h 604837"/>
                <a:gd name="connsiteX32" fmla="*/ 1452562 w 2452687"/>
                <a:gd name="connsiteY32" fmla="*/ 150019 h 604837"/>
                <a:gd name="connsiteX33" fmla="*/ 1631156 w 2452687"/>
                <a:gd name="connsiteY33" fmla="*/ 121444 h 604837"/>
                <a:gd name="connsiteX34" fmla="*/ 1738312 w 2452687"/>
                <a:gd name="connsiteY34" fmla="*/ 102394 h 604837"/>
                <a:gd name="connsiteX35" fmla="*/ 1838325 w 2452687"/>
                <a:gd name="connsiteY35" fmla="*/ 80962 h 604837"/>
                <a:gd name="connsiteX36" fmla="*/ 1966912 w 2452687"/>
                <a:gd name="connsiteY36" fmla="*/ 45244 h 604837"/>
                <a:gd name="connsiteX37" fmla="*/ 2093119 w 2452687"/>
                <a:gd name="connsiteY37" fmla="*/ 0 h 604837"/>
                <a:gd name="connsiteX38" fmla="*/ 2145506 w 2452687"/>
                <a:gd name="connsiteY38" fmla="*/ 2381 h 604837"/>
                <a:gd name="connsiteX39" fmla="*/ 2205037 w 2452687"/>
                <a:gd name="connsiteY39" fmla="*/ 9525 h 604837"/>
                <a:gd name="connsiteX40" fmla="*/ 2283619 w 2452687"/>
                <a:gd name="connsiteY40" fmla="*/ 21431 h 604837"/>
                <a:gd name="connsiteX41" fmla="*/ 2340769 w 2452687"/>
                <a:gd name="connsiteY41" fmla="*/ 35719 h 604837"/>
                <a:gd name="connsiteX42" fmla="*/ 2378869 w 2452687"/>
                <a:gd name="connsiteY42" fmla="*/ 50006 h 604837"/>
                <a:gd name="connsiteX43" fmla="*/ 2405062 w 2452687"/>
                <a:gd name="connsiteY43" fmla="*/ 61912 h 604837"/>
                <a:gd name="connsiteX44" fmla="*/ 2424112 w 2452687"/>
                <a:gd name="connsiteY44" fmla="*/ 71437 h 604837"/>
                <a:gd name="connsiteX45" fmla="*/ 2440781 w 2452687"/>
                <a:gd name="connsiteY45" fmla="*/ 88106 h 604837"/>
                <a:gd name="connsiteX46" fmla="*/ 2452687 w 2452687"/>
                <a:gd name="connsiteY46" fmla="*/ 109537 h 604837"/>
                <a:gd name="connsiteX47" fmla="*/ 2447925 w 2452687"/>
                <a:gd name="connsiteY47" fmla="*/ 135731 h 604837"/>
                <a:gd name="connsiteX48" fmla="*/ 2433637 w 2452687"/>
                <a:gd name="connsiteY48" fmla="*/ 159544 h 604837"/>
                <a:gd name="connsiteX49" fmla="*/ 2405062 w 2452687"/>
                <a:gd name="connsiteY49" fmla="*/ 190500 h 604837"/>
                <a:gd name="connsiteX50" fmla="*/ 2383631 w 2452687"/>
                <a:gd name="connsiteY50" fmla="*/ 202406 h 604837"/>
                <a:gd name="connsiteX51" fmla="*/ 2250281 w 2452687"/>
                <a:gd name="connsiteY51" fmla="*/ 221456 h 604837"/>
                <a:gd name="connsiteX52" fmla="*/ 1866900 w 2452687"/>
                <a:gd name="connsiteY52" fmla="*/ 269081 h 604837"/>
                <a:gd name="connsiteX53" fmla="*/ 1633537 w 2452687"/>
                <a:gd name="connsiteY53" fmla="*/ 297656 h 604837"/>
                <a:gd name="connsiteX54" fmla="*/ 1447800 w 2452687"/>
                <a:gd name="connsiteY54" fmla="*/ 330994 h 604837"/>
                <a:gd name="connsiteX55" fmla="*/ 1221581 w 2452687"/>
                <a:gd name="connsiteY55" fmla="*/ 383381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452687" h="604837">
                  <a:moveTo>
                    <a:pt x="1221581" y="383381"/>
                  </a:moveTo>
                  <a:lnTo>
                    <a:pt x="866775" y="478631"/>
                  </a:lnTo>
                  <a:lnTo>
                    <a:pt x="631031" y="557212"/>
                  </a:lnTo>
                  <a:lnTo>
                    <a:pt x="447675" y="604837"/>
                  </a:lnTo>
                  <a:lnTo>
                    <a:pt x="423862" y="604837"/>
                  </a:lnTo>
                  <a:lnTo>
                    <a:pt x="364331" y="592931"/>
                  </a:lnTo>
                  <a:lnTo>
                    <a:pt x="292894" y="566737"/>
                  </a:lnTo>
                  <a:lnTo>
                    <a:pt x="235744" y="540544"/>
                  </a:lnTo>
                  <a:lnTo>
                    <a:pt x="190500" y="514350"/>
                  </a:lnTo>
                  <a:lnTo>
                    <a:pt x="157162" y="488156"/>
                  </a:lnTo>
                  <a:lnTo>
                    <a:pt x="121444" y="457200"/>
                  </a:lnTo>
                  <a:lnTo>
                    <a:pt x="90487" y="426244"/>
                  </a:lnTo>
                  <a:lnTo>
                    <a:pt x="50006" y="376237"/>
                  </a:lnTo>
                  <a:lnTo>
                    <a:pt x="26194" y="340519"/>
                  </a:lnTo>
                  <a:lnTo>
                    <a:pt x="7144" y="304800"/>
                  </a:lnTo>
                  <a:lnTo>
                    <a:pt x="0" y="278606"/>
                  </a:lnTo>
                  <a:lnTo>
                    <a:pt x="0" y="261937"/>
                  </a:lnTo>
                  <a:lnTo>
                    <a:pt x="4762" y="254794"/>
                  </a:lnTo>
                  <a:lnTo>
                    <a:pt x="23812" y="250031"/>
                  </a:lnTo>
                  <a:lnTo>
                    <a:pt x="42862" y="254794"/>
                  </a:lnTo>
                  <a:lnTo>
                    <a:pt x="83344" y="285750"/>
                  </a:lnTo>
                  <a:lnTo>
                    <a:pt x="128587" y="316706"/>
                  </a:lnTo>
                  <a:lnTo>
                    <a:pt x="157162" y="335756"/>
                  </a:lnTo>
                  <a:lnTo>
                    <a:pt x="192881" y="354806"/>
                  </a:lnTo>
                  <a:lnTo>
                    <a:pt x="261937" y="373856"/>
                  </a:lnTo>
                  <a:lnTo>
                    <a:pt x="295275" y="381000"/>
                  </a:lnTo>
                  <a:lnTo>
                    <a:pt x="321469" y="381000"/>
                  </a:lnTo>
                  <a:lnTo>
                    <a:pt x="369094" y="378619"/>
                  </a:lnTo>
                  <a:lnTo>
                    <a:pt x="450056" y="366712"/>
                  </a:lnTo>
                  <a:lnTo>
                    <a:pt x="619125" y="335756"/>
                  </a:lnTo>
                  <a:lnTo>
                    <a:pt x="928687" y="271462"/>
                  </a:lnTo>
                  <a:lnTo>
                    <a:pt x="1114425" y="230981"/>
                  </a:lnTo>
                  <a:lnTo>
                    <a:pt x="1452562" y="150019"/>
                  </a:lnTo>
                  <a:lnTo>
                    <a:pt x="1631156" y="121444"/>
                  </a:lnTo>
                  <a:lnTo>
                    <a:pt x="1738312" y="102394"/>
                  </a:lnTo>
                  <a:lnTo>
                    <a:pt x="1838325" y="80962"/>
                  </a:lnTo>
                  <a:lnTo>
                    <a:pt x="1966912" y="45244"/>
                  </a:lnTo>
                  <a:lnTo>
                    <a:pt x="2093119" y="0"/>
                  </a:lnTo>
                  <a:lnTo>
                    <a:pt x="2145506" y="2381"/>
                  </a:lnTo>
                  <a:lnTo>
                    <a:pt x="2205037" y="9525"/>
                  </a:lnTo>
                  <a:lnTo>
                    <a:pt x="2283619" y="21431"/>
                  </a:lnTo>
                  <a:lnTo>
                    <a:pt x="2340769" y="35719"/>
                  </a:lnTo>
                  <a:lnTo>
                    <a:pt x="2378869" y="50006"/>
                  </a:lnTo>
                  <a:lnTo>
                    <a:pt x="2405062" y="61912"/>
                  </a:lnTo>
                  <a:lnTo>
                    <a:pt x="2424112" y="71437"/>
                  </a:lnTo>
                  <a:lnTo>
                    <a:pt x="2440781" y="88106"/>
                  </a:lnTo>
                  <a:lnTo>
                    <a:pt x="2452687" y="109537"/>
                  </a:lnTo>
                  <a:lnTo>
                    <a:pt x="2447925" y="135731"/>
                  </a:lnTo>
                  <a:lnTo>
                    <a:pt x="2433637" y="159544"/>
                  </a:lnTo>
                  <a:lnTo>
                    <a:pt x="2405062" y="190500"/>
                  </a:lnTo>
                  <a:lnTo>
                    <a:pt x="2383631" y="202406"/>
                  </a:lnTo>
                  <a:lnTo>
                    <a:pt x="2250281" y="221456"/>
                  </a:lnTo>
                  <a:lnTo>
                    <a:pt x="1866900" y="269081"/>
                  </a:lnTo>
                  <a:lnTo>
                    <a:pt x="1633537" y="297656"/>
                  </a:lnTo>
                  <a:lnTo>
                    <a:pt x="1447800" y="330994"/>
                  </a:lnTo>
                  <a:lnTo>
                    <a:pt x="1221581" y="38338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1">
              <a:extLst>
                <a:ext uri="{FF2B5EF4-FFF2-40B4-BE49-F238E27FC236}">
                  <a16:creationId xmlns:a16="http://schemas.microsoft.com/office/drawing/2014/main" id="{DEDA910F-643D-4DE7-862E-D512AC8DAD4D}"/>
                </a:ext>
              </a:extLst>
            </p:cNvPr>
            <p:cNvSpPr/>
            <p:nvPr/>
          </p:nvSpPr>
          <p:spPr>
            <a:xfrm rot="16200000">
              <a:off x="5317333" y="3463132"/>
              <a:ext cx="4356100" cy="582613"/>
            </a:xfrm>
            <a:custGeom>
              <a:avLst/>
              <a:gdLst>
                <a:gd name="connsiteX0" fmla="*/ 2022977 w 4356639"/>
                <a:gd name="connsiteY0" fmla="*/ 501332 h 582533"/>
                <a:gd name="connsiteX1" fmla="*/ 1549890 w 4356639"/>
                <a:gd name="connsiteY1" fmla="*/ 511923 h 582533"/>
                <a:gd name="connsiteX2" fmla="*/ 1087394 w 4356639"/>
                <a:gd name="connsiteY2" fmla="*/ 518984 h 582533"/>
                <a:gd name="connsiteX3" fmla="*/ 872034 w 4356639"/>
                <a:gd name="connsiteY3" fmla="*/ 533106 h 582533"/>
                <a:gd name="connsiteX4" fmla="*/ 734344 w 4356639"/>
                <a:gd name="connsiteY4" fmla="*/ 547228 h 582533"/>
                <a:gd name="connsiteX5" fmla="*/ 540167 w 4356639"/>
                <a:gd name="connsiteY5" fmla="*/ 582533 h 582533"/>
                <a:gd name="connsiteX6" fmla="*/ 518984 w 4356639"/>
                <a:gd name="connsiteY6" fmla="*/ 579003 h 582533"/>
                <a:gd name="connsiteX7" fmla="*/ 444843 w 4356639"/>
                <a:gd name="connsiteY7" fmla="*/ 564881 h 582533"/>
                <a:gd name="connsiteX8" fmla="*/ 338928 w 4356639"/>
                <a:gd name="connsiteY8" fmla="*/ 533106 h 582533"/>
                <a:gd name="connsiteX9" fmla="*/ 264787 w 4356639"/>
                <a:gd name="connsiteY9" fmla="*/ 504862 h 582533"/>
                <a:gd name="connsiteX10" fmla="*/ 176525 w 4356639"/>
                <a:gd name="connsiteY10" fmla="*/ 469557 h 582533"/>
                <a:gd name="connsiteX11" fmla="*/ 98854 w 4356639"/>
                <a:gd name="connsiteY11" fmla="*/ 430722 h 582533"/>
                <a:gd name="connsiteX12" fmla="*/ 45896 w 4356639"/>
                <a:gd name="connsiteY12" fmla="*/ 398947 h 582533"/>
                <a:gd name="connsiteX13" fmla="*/ 28244 w 4356639"/>
                <a:gd name="connsiteY13" fmla="*/ 384825 h 582533"/>
                <a:gd name="connsiteX14" fmla="*/ 7061 w 4356639"/>
                <a:gd name="connsiteY14" fmla="*/ 363642 h 582533"/>
                <a:gd name="connsiteX15" fmla="*/ 0 w 4356639"/>
                <a:gd name="connsiteY15" fmla="*/ 349520 h 582533"/>
                <a:gd name="connsiteX16" fmla="*/ 0 w 4356639"/>
                <a:gd name="connsiteY16" fmla="*/ 335398 h 582533"/>
                <a:gd name="connsiteX17" fmla="*/ 3530 w 4356639"/>
                <a:gd name="connsiteY17" fmla="*/ 310685 h 582533"/>
                <a:gd name="connsiteX18" fmla="*/ 21183 w 4356639"/>
                <a:gd name="connsiteY18" fmla="*/ 293032 h 582533"/>
                <a:gd name="connsiteX19" fmla="*/ 45896 w 4356639"/>
                <a:gd name="connsiteY19" fmla="*/ 275380 h 582533"/>
                <a:gd name="connsiteX20" fmla="*/ 109445 w 4356639"/>
                <a:gd name="connsiteY20" fmla="*/ 257727 h 582533"/>
                <a:gd name="connsiteX21" fmla="*/ 529575 w 4356639"/>
                <a:gd name="connsiteY21" fmla="*/ 247136 h 582533"/>
                <a:gd name="connsiteX22" fmla="*/ 540167 w 4356639"/>
                <a:gd name="connsiteY22" fmla="*/ 264788 h 582533"/>
                <a:gd name="connsiteX23" fmla="*/ 561350 w 4356639"/>
                <a:gd name="connsiteY23" fmla="*/ 289502 h 582533"/>
                <a:gd name="connsiteX24" fmla="*/ 593124 w 4356639"/>
                <a:gd name="connsiteY24" fmla="*/ 307154 h 582533"/>
                <a:gd name="connsiteX25" fmla="*/ 628429 w 4356639"/>
                <a:gd name="connsiteY25" fmla="*/ 314215 h 582533"/>
                <a:gd name="connsiteX26" fmla="*/ 886156 w 4356639"/>
                <a:gd name="connsiteY26" fmla="*/ 307154 h 582533"/>
                <a:gd name="connsiteX27" fmla="*/ 1616970 w 4356639"/>
                <a:gd name="connsiteY27" fmla="*/ 285971 h 582533"/>
                <a:gd name="connsiteX28" fmla="*/ 2245399 w 4356639"/>
                <a:gd name="connsiteY28" fmla="*/ 268319 h 582533"/>
                <a:gd name="connsiteX29" fmla="*/ 2612571 w 4356639"/>
                <a:gd name="connsiteY29" fmla="*/ 247136 h 582533"/>
                <a:gd name="connsiteX30" fmla="*/ 3163330 w 4356639"/>
                <a:gd name="connsiteY30" fmla="*/ 247136 h 582533"/>
                <a:gd name="connsiteX31" fmla="*/ 3322202 w 4356639"/>
                <a:gd name="connsiteY31" fmla="*/ 243605 h 582533"/>
                <a:gd name="connsiteX32" fmla="*/ 3625825 w 4356639"/>
                <a:gd name="connsiteY32" fmla="*/ 236544 h 582533"/>
                <a:gd name="connsiteX33" fmla="*/ 3858838 w 4356639"/>
                <a:gd name="connsiteY33" fmla="*/ 225953 h 582533"/>
                <a:gd name="connsiteX34" fmla="*/ 3936509 w 4356639"/>
                <a:gd name="connsiteY34" fmla="*/ 225953 h 582533"/>
                <a:gd name="connsiteX35" fmla="*/ 4007120 w 4356639"/>
                <a:gd name="connsiteY35" fmla="*/ 218892 h 582533"/>
                <a:gd name="connsiteX36" fmla="*/ 4077730 w 4356639"/>
                <a:gd name="connsiteY36" fmla="*/ 201239 h 582533"/>
                <a:gd name="connsiteX37" fmla="*/ 4162462 w 4356639"/>
                <a:gd name="connsiteY37" fmla="*/ 165934 h 582533"/>
                <a:gd name="connsiteX38" fmla="*/ 4201297 w 4356639"/>
                <a:gd name="connsiteY38" fmla="*/ 134160 h 582533"/>
                <a:gd name="connsiteX39" fmla="*/ 4243663 w 4356639"/>
                <a:gd name="connsiteY39" fmla="*/ 95324 h 582533"/>
                <a:gd name="connsiteX40" fmla="*/ 4271907 w 4356639"/>
                <a:gd name="connsiteY40" fmla="*/ 52958 h 582533"/>
                <a:gd name="connsiteX41" fmla="*/ 4293090 w 4356639"/>
                <a:gd name="connsiteY41" fmla="*/ 21183 h 582533"/>
                <a:gd name="connsiteX42" fmla="*/ 4303682 w 4356639"/>
                <a:gd name="connsiteY42" fmla="*/ 10592 h 582533"/>
                <a:gd name="connsiteX43" fmla="*/ 4314273 w 4356639"/>
                <a:gd name="connsiteY43" fmla="*/ 3531 h 582533"/>
                <a:gd name="connsiteX44" fmla="*/ 4324865 w 4356639"/>
                <a:gd name="connsiteY44" fmla="*/ 0 h 582533"/>
                <a:gd name="connsiteX45" fmla="*/ 4342517 w 4356639"/>
                <a:gd name="connsiteY45" fmla="*/ 10592 h 582533"/>
                <a:gd name="connsiteX46" fmla="*/ 4349578 w 4356639"/>
                <a:gd name="connsiteY46" fmla="*/ 31775 h 582533"/>
                <a:gd name="connsiteX47" fmla="*/ 4356639 w 4356639"/>
                <a:gd name="connsiteY47" fmla="*/ 52958 h 582533"/>
                <a:gd name="connsiteX48" fmla="*/ 4356639 w 4356639"/>
                <a:gd name="connsiteY48" fmla="*/ 81202 h 582533"/>
                <a:gd name="connsiteX49" fmla="*/ 4342517 w 4356639"/>
                <a:gd name="connsiteY49" fmla="*/ 158873 h 582533"/>
                <a:gd name="connsiteX50" fmla="*/ 4307212 w 4356639"/>
                <a:gd name="connsiteY50" fmla="*/ 268319 h 582533"/>
                <a:gd name="connsiteX51" fmla="*/ 4268377 w 4356639"/>
                <a:gd name="connsiteY51" fmla="*/ 353051 h 582533"/>
                <a:gd name="connsiteX52" fmla="*/ 4222480 w 4356639"/>
                <a:gd name="connsiteY52" fmla="*/ 437783 h 582533"/>
                <a:gd name="connsiteX53" fmla="*/ 4180114 w 4356639"/>
                <a:gd name="connsiteY53" fmla="*/ 497801 h 582533"/>
                <a:gd name="connsiteX54" fmla="*/ 4130687 w 4356639"/>
                <a:gd name="connsiteY54" fmla="*/ 536637 h 582533"/>
                <a:gd name="connsiteX55" fmla="*/ 4109504 w 4356639"/>
                <a:gd name="connsiteY55" fmla="*/ 547228 h 582533"/>
                <a:gd name="connsiteX56" fmla="*/ 4084791 w 4356639"/>
                <a:gd name="connsiteY56" fmla="*/ 547228 h 582533"/>
                <a:gd name="connsiteX57" fmla="*/ 4056547 w 4356639"/>
                <a:gd name="connsiteY57" fmla="*/ 529576 h 582533"/>
                <a:gd name="connsiteX58" fmla="*/ 4014181 w 4356639"/>
                <a:gd name="connsiteY58" fmla="*/ 508393 h 582533"/>
                <a:gd name="connsiteX59" fmla="*/ 3957692 w 4356639"/>
                <a:gd name="connsiteY59" fmla="*/ 497801 h 582533"/>
                <a:gd name="connsiteX60" fmla="*/ 3897674 w 4356639"/>
                <a:gd name="connsiteY60" fmla="*/ 490740 h 582533"/>
                <a:gd name="connsiteX61" fmla="*/ 3526971 w 4356639"/>
                <a:gd name="connsiteY61" fmla="*/ 494271 h 582533"/>
                <a:gd name="connsiteX62" fmla="*/ 2842054 w 4356639"/>
                <a:gd name="connsiteY62" fmla="*/ 494271 h 582533"/>
                <a:gd name="connsiteX63" fmla="*/ 2517248 w 4356639"/>
                <a:gd name="connsiteY63" fmla="*/ 487210 h 582533"/>
                <a:gd name="connsiteX64" fmla="*/ 2022977 w 4356639"/>
                <a:gd name="connsiteY64" fmla="*/ 501332 h 582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356639" h="582533">
                  <a:moveTo>
                    <a:pt x="2022977" y="501332"/>
                  </a:moveTo>
                  <a:lnTo>
                    <a:pt x="1549890" y="511923"/>
                  </a:lnTo>
                  <a:lnTo>
                    <a:pt x="1087394" y="518984"/>
                  </a:lnTo>
                  <a:lnTo>
                    <a:pt x="872034" y="533106"/>
                  </a:lnTo>
                  <a:lnTo>
                    <a:pt x="734344" y="547228"/>
                  </a:lnTo>
                  <a:lnTo>
                    <a:pt x="540167" y="582533"/>
                  </a:lnTo>
                  <a:lnTo>
                    <a:pt x="518984" y="579003"/>
                  </a:lnTo>
                  <a:lnTo>
                    <a:pt x="444843" y="564881"/>
                  </a:lnTo>
                  <a:lnTo>
                    <a:pt x="338928" y="533106"/>
                  </a:lnTo>
                  <a:lnTo>
                    <a:pt x="264787" y="504862"/>
                  </a:lnTo>
                  <a:lnTo>
                    <a:pt x="176525" y="469557"/>
                  </a:lnTo>
                  <a:lnTo>
                    <a:pt x="98854" y="430722"/>
                  </a:lnTo>
                  <a:lnTo>
                    <a:pt x="45896" y="398947"/>
                  </a:lnTo>
                  <a:lnTo>
                    <a:pt x="28244" y="384825"/>
                  </a:lnTo>
                  <a:lnTo>
                    <a:pt x="7061" y="363642"/>
                  </a:lnTo>
                  <a:lnTo>
                    <a:pt x="0" y="349520"/>
                  </a:lnTo>
                  <a:lnTo>
                    <a:pt x="0" y="335398"/>
                  </a:lnTo>
                  <a:lnTo>
                    <a:pt x="3530" y="310685"/>
                  </a:lnTo>
                  <a:lnTo>
                    <a:pt x="21183" y="293032"/>
                  </a:lnTo>
                  <a:lnTo>
                    <a:pt x="45896" y="275380"/>
                  </a:lnTo>
                  <a:lnTo>
                    <a:pt x="109445" y="257727"/>
                  </a:lnTo>
                  <a:lnTo>
                    <a:pt x="529575" y="247136"/>
                  </a:lnTo>
                  <a:lnTo>
                    <a:pt x="540167" y="264788"/>
                  </a:lnTo>
                  <a:lnTo>
                    <a:pt x="561350" y="289502"/>
                  </a:lnTo>
                  <a:lnTo>
                    <a:pt x="593124" y="307154"/>
                  </a:lnTo>
                  <a:lnTo>
                    <a:pt x="628429" y="314215"/>
                  </a:lnTo>
                  <a:lnTo>
                    <a:pt x="886156" y="307154"/>
                  </a:lnTo>
                  <a:lnTo>
                    <a:pt x="1616970" y="285971"/>
                  </a:lnTo>
                  <a:lnTo>
                    <a:pt x="2245399" y="268319"/>
                  </a:lnTo>
                  <a:lnTo>
                    <a:pt x="2612571" y="247136"/>
                  </a:lnTo>
                  <a:lnTo>
                    <a:pt x="3163330" y="247136"/>
                  </a:lnTo>
                  <a:lnTo>
                    <a:pt x="3322202" y="243605"/>
                  </a:lnTo>
                  <a:lnTo>
                    <a:pt x="3625825" y="236544"/>
                  </a:lnTo>
                  <a:lnTo>
                    <a:pt x="3858838" y="225953"/>
                  </a:lnTo>
                  <a:lnTo>
                    <a:pt x="3936509" y="225953"/>
                  </a:lnTo>
                  <a:lnTo>
                    <a:pt x="4007120" y="218892"/>
                  </a:lnTo>
                  <a:lnTo>
                    <a:pt x="4077730" y="201239"/>
                  </a:lnTo>
                  <a:lnTo>
                    <a:pt x="4162462" y="165934"/>
                  </a:lnTo>
                  <a:lnTo>
                    <a:pt x="4201297" y="134160"/>
                  </a:lnTo>
                  <a:lnTo>
                    <a:pt x="4243663" y="95324"/>
                  </a:lnTo>
                  <a:lnTo>
                    <a:pt x="4271907" y="52958"/>
                  </a:lnTo>
                  <a:lnTo>
                    <a:pt x="4293090" y="21183"/>
                  </a:lnTo>
                  <a:lnTo>
                    <a:pt x="4303682" y="10592"/>
                  </a:lnTo>
                  <a:lnTo>
                    <a:pt x="4314273" y="3531"/>
                  </a:lnTo>
                  <a:lnTo>
                    <a:pt x="4324865" y="0"/>
                  </a:lnTo>
                  <a:lnTo>
                    <a:pt x="4342517" y="10592"/>
                  </a:lnTo>
                  <a:lnTo>
                    <a:pt x="4349578" y="31775"/>
                  </a:lnTo>
                  <a:lnTo>
                    <a:pt x="4356639" y="52958"/>
                  </a:lnTo>
                  <a:lnTo>
                    <a:pt x="4356639" y="81202"/>
                  </a:lnTo>
                  <a:lnTo>
                    <a:pt x="4342517" y="158873"/>
                  </a:lnTo>
                  <a:lnTo>
                    <a:pt x="4307212" y="268319"/>
                  </a:lnTo>
                  <a:lnTo>
                    <a:pt x="4268377" y="353051"/>
                  </a:lnTo>
                  <a:lnTo>
                    <a:pt x="4222480" y="437783"/>
                  </a:lnTo>
                  <a:lnTo>
                    <a:pt x="4180114" y="497801"/>
                  </a:lnTo>
                  <a:lnTo>
                    <a:pt x="4130687" y="536637"/>
                  </a:lnTo>
                  <a:lnTo>
                    <a:pt x="4109504" y="547228"/>
                  </a:lnTo>
                  <a:lnTo>
                    <a:pt x="4084791" y="547228"/>
                  </a:lnTo>
                  <a:lnTo>
                    <a:pt x="4056547" y="529576"/>
                  </a:lnTo>
                  <a:lnTo>
                    <a:pt x="4014181" y="508393"/>
                  </a:lnTo>
                  <a:lnTo>
                    <a:pt x="3957692" y="497801"/>
                  </a:lnTo>
                  <a:lnTo>
                    <a:pt x="3897674" y="490740"/>
                  </a:lnTo>
                  <a:lnTo>
                    <a:pt x="3526971" y="494271"/>
                  </a:lnTo>
                  <a:lnTo>
                    <a:pt x="2842054" y="494271"/>
                  </a:lnTo>
                  <a:lnTo>
                    <a:pt x="2517248" y="487210"/>
                  </a:lnTo>
                  <a:lnTo>
                    <a:pt x="2022977" y="50133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3">
              <a:extLst>
                <a:ext uri="{FF2B5EF4-FFF2-40B4-BE49-F238E27FC236}">
                  <a16:creationId xmlns:a16="http://schemas.microsoft.com/office/drawing/2014/main" id="{FC1F9777-A857-4F08-8FA2-1E3E7D46F496}"/>
                </a:ext>
              </a:extLst>
            </p:cNvPr>
            <p:cNvSpPr/>
            <p:nvPr/>
          </p:nvSpPr>
          <p:spPr>
            <a:xfrm>
              <a:off x="6843714" y="5253039"/>
              <a:ext cx="657225" cy="619125"/>
            </a:xfrm>
            <a:custGeom>
              <a:avLst/>
              <a:gdLst>
                <a:gd name="connsiteX0" fmla="*/ 228600 w 657225"/>
                <a:gd name="connsiteY0" fmla="*/ 52387 h 619125"/>
                <a:gd name="connsiteX1" fmla="*/ 435768 w 657225"/>
                <a:gd name="connsiteY1" fmla="*/ 111918 h 619125"/>
                <a:gd name="connsiteX2" fmla="*/ 540543 w 657225"/>
                <a:gd name="connsiteY2" fmla="*/ 145256 h 619125"/>
                <a:gd name="connsiteX3" fmla="*/ 571500 w 657225"/>
                <a:gd name="connsiteY3" fmla="*/ 154781 h 619125"/>
                <a:gd name="connsiteX4" fmla="*/ 645318 w 657225"/>
                <a:gd name="connsiteY4" fmla="*/ 145256 h 619125"/>
                <a:gd name="connsiteX5" fmla="*/ 657225 w 657225"/>
                <a:gd name="connsiteY5" fmla="*/ 619125 h 619125"/>
                <a:gd name="connsiteX6" fmla="*/ 616743 w 657225"/>
                <a:gd name="connsiteY6" fmla="*/ 573881 h 619125"/>
                <a:gd name="connsiteX7" fmla="*/ 566737 w 657225"/>
                <a:gd name="connsiteY7" fmla="*/ 507206 h 619125"/>
                <a:gd name="connsiteX8" fmla="*/ 502443 w 657225"/>
                <a:gd name="connsiteY8" fmla="*/ 440531 h 619125"/>
                <a:gd name="connsiteX9" fmla="*/ 431006 w 657225"/>
                <a:gd name="connsiteY9" fmla="*/ 369093 h 619125"/>
                <a:gd name="connsiteX10" fmla="*/ 364331 w 657225"/>
                <a:gd name="connsiteY10" fmla="*/ 302418 h 619125"/>
                <a:gd name="connsiteX11" fmla="*/ 257175 w 657225"/>
                <a:gd name="connsiteY11" fmla="*/ 214312 h 619125"/>
                <a:gd name="connsiteX12" fmla="*/ 61912 w 657225"/>
                <a:gd name="connsiteY12" fmla="*/ 76200 h 619125"/>
                <a:gd name="connsiteX13" fmla="*/ 14287 w 657225"/>
                <a:gd name="connsiteY13" fmla="*/ 47625 h 619125"/>
                <a:gd name="connsiteX14" fmla="*/ 0 w 657225"/>
                <a:gd name="connsiteY14" fmla="*/ 33337 h 619125"/>
                <a:gd name="connsiteX15" fmla="*/ 2381 w 657225"/>
                <a:gd name="connsiteY15" fmla="*/ 16668 h 619125"/>
                <a:gd name="connsiteX16" fmla="*/ 11906 w 657225"/>
                <a:gd name="connsiteY16" fmla="*/ 7143 h 619125"/>
                <a:gd name="connsiteX17" fmla="*/ 40481 w 657225"/>
                <a:gd name="connsiteY17" fmla="*/ 0 h 619125"/>
                <a:gd name="connsiteX18" fmla="*/ 104775 w 657225"/>
                <a:gd name="connsiteY18" fmla="*/ 14287 h 619125"/>
                <a:gd name="connsiteX19" fmla="*/ 228600 w 657225"/>
                <a:gd name="connsiteY19" fmla="*/ 52387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7225" h="619125">
                  <a:moveTo>
                    <a:pt x="228600" y="52387"/>
                  </a:moveTo>
                  <a:lnTo>
                    <a:pt x="435768" y="111918"/>
                  </a:lnTo>
                  <a:lnTo>
                    <a:pt x="540543" y="145256"/>
                  </a:lnTo>
                  <a:lnTo>
                    <a:pt x="571500" y="154781"/>
                  </a:lnTo>
                  <a:lnTo>
                    <a:pt x="645318" y="145256"/>
                  </a:lnTo>
                  <a:lnTo>
                    <a:pt x="657225" y="619125"/>
                  </a:lnTo>
                  <a:lnTo>
                    <a:pt x="616743" y="573881"/>
                  </a:lnTo>
                  <a:lnTo>
                    <a:pt x="566737" y="507206"/>
                  </a:lnTo>
                  <a:lnTo>
                    <a:pt x="502443" y="440531"/>
                  </a:lnTo>
                  <a:lnTo>
                    <a:pt x="431006" y="369093"/>
                  </a:lnTo>
                  <a:lnTo>
                    <a:pt x="364331" y="302418"/>
                  </a:lnTo>
                  <a:lnTo>
                    <a:pt x="257175" y="214312"/>
                  </a:lnTo>
                  <a:lnTo>
                    <a:pt x="61912" y="76200"/>
                  </a:lnTo>
                  <a:lnTo>
                    <a:pt x="14287" y="47625"/>
                  </a:lnTo>
                  <a:lnTo>
                    <a:pt x="0" y="33337"/>
                  </a:lnTo>
                  <a:cubicBezTo>
                    <a:pt x="2512" y="18267"/>
                    <a:pt x="2381" y="23878"/>
                    <a:pt x="2381" y="16668"/>
                  </a:cubicBezTo>
                  <a:lnTo>
                    <a:pt x="11906" y="7143"/>
                  </a:lnTo>
                  <a:lnTo>
                    <a:pt x="40481" y="0"/>
                  </a:lnTo>
                  <a:lnTo>
                    <a:pt x="104775" y="14287"/>
                  </a:lnTo>
                  <a:lnTo>
                    <a:pt x="228600" y="5238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2">
              <a:extLst>
                <a:ext uri="{FF2B5EF4-FFF2-40B4-BE49-F238E27FC236}">
                  <a16:creationId xmlns:a16="http://schemas.microsoft.com/office/drawing/2014/main" id="{D6737E31-C296-4A5C-B207-F720D3DF84E1}"/>
                </a:ext>
              </a:extLst>
            </p:cNvPr>
            <p:cNvSpPr/>
            <p:nvPr/>
          </p:nvSpPr>
          <p:spPr>
            <a:xfrm>
              <a:off x="5846763" y="3024189"/>
              <a:ext cx="2082800" cy="1768475"/>
            </a:xfrm>
            <a:custGeom>
              <a:avLst/>
              <a:gdLst>
                <a:gd name="connsiteX0" fmla="*/ 945356 w 2083594"/>
                <a:gd name="connsiteY0" fmla="*/ 1269206 h 1769268"/>
                <a:gd name="connsiteX1" fmla="*/ 754856 w 2083594"/>
                <a:gd name="connsiteY1" fmla="*/ 1400175 h 1769268"/>
                <a:gd name="connsiteX2" fmla="*/ 578644 w 2083594"/>
                <a:gd name="connsiteY2" fmla="*/ 1507331 h 1769268"/>
                <a:gd name="connsiteX3" fmla="*/ 402431 w 2083594"/>
                <a:gd name="connsiteY3" fmla="*/ 1602581 h 1769268"/>
                <a:gd name="connsiteX4" fmla="*/ 202406 w 2083594"/>
                <a:gd name="connsiteY4" fmla="*/ 1702593 h 1769268"/>
                <a:gd name="connsiteX5" fmla="*/ 73819 w 2083594"/>
                <a:gd name="connsiteY5" fmla="*/ 1762125 h 1769268"/>
                <a:gd name="connsiteX6" fmla="*/ 59531 w 2083594"/>
                <a:gd name="connsiteY6" fmla="*/ 1766887 h 1769268"/>
                <a:gd name="connsiteX7" fmla="*/ 42862 w 2083594"/>
                <a:gd name="connsiteY7" fmla="*/ 1769268 h 1769268"/>
                <a:gd name="connsiteX8" fmla="*/ 14287 w 2083594"/>
                <a:gd name="connsiteY8" fmla="*/ 1764506 h 1769268"/>
                <a:gd name="connsiteX9" fmla="*/ 0 w 2083594"/>
                <a:gd name="connsiteY9" fmla="*/ 1750218 h 1769268"/>
                <a:gd name="connsiteX10" fmla="*/ 2381 w 2083594"/>
                <a:gd name="connsiteY10" fmla="*/ 1735931 h 1769268"/>
                <a:gd name="connsiteX11" fmla="*/ 16669 w 2083594"/>
                <a:gd name="connsiteY11" fmla="*/ 1724025 h 1769268"/>
                <a:gd name="connsiteX12" fmla="*/ 159544 w 2083594"/>
                <a:gd name="connsiteY12" fmla="*/ 1645443 h 1769268"/>
                <a:gd name="connsiteX13" fmla="*/ 264319 w 2083594"/>
                <a:gd name="connsiteY13" fmla="*/ 1581150 h 1769268"/>
                <a:gd name="connsiteX14" fmla="*/ 369094 w 2083594"/>
                <a:gd name="connsiteY14" fmla="*/ 1507331 h 1769268"/>
                <a:gd name="connsiteX15" fmla="*/ 481012 w 2083594"/>
                <a:gd name="connsiteY15" fmla="*/ 1423987 h 1769268"/>
                <a:gd name="connsiteX16" fmla="*/ 578644 w 2083594"/>
                <a:gd name="connsiteY16" fmla="*/ 1352550 h 1769268"/>
                <a:gd name="connsiteX17" fmla="*/ 700087 w 2083594"/>
                <a:gd name="connsiteY17" fmla="*/ 1245393 h 1769268"/>
                <a:gd name="connsiteX18" fmla="*/ 814387 w 2083594"/>
                <a:gd name="connsiteY18" fmla="*/ 1145381 h 1769268"/>
                <a:gd name="connsiteX19" fmla="*/ 990600 w 2083594"/>
                <a:gd name="connsiteY19" fmla="*/ 981075 h 1769268"/>
                <a:gd name="connsiteX20" fmla="*/ 1150144 w 2083594"/>
                <a:gd name="connsiteY20" fmla="*/ 819150 h 1769268"/>
                <a:gd name="connsiteX21" fmla="*/ 1290637 w 2083594"/>
                <a:gd name="connsiteY21" fmla="*/ 666750 h 1769268"/>
                <a:gd name="connsiteX22" fmla="*/ 1481137 w 2083594"/>
                <a:gd name="connsiteY22" fmla="*/ 457200 h 1769268"/>
                <a:gd name="connsiteX23" fmla="*/ 1628775 w 2083594"/>
                <a:gd name="connsiteY23" fmla="*/ 264318 h 1769268"/>
                <a:gd name="connsiteX24" fmla="*/ 1845469 w 2083594"/>
                <a:gd name="connsiteY24" fmla="*/ 0 h 1769268"/>
                <a:gd name="connsiteX25" fmla="*/ 1926431 w 2083594"/>
                <a:gd name="connsiteY25" fmla="*/ 52387 h 1769268"/>
                <a:gd name="connsiteX26" fmla="*/ 2038350 w 2083594"/>
                <a:gd name="connsiteY26" fmla="*/ 121443 h 1769268"/>
                <a:gd name="connsiteX27" fmla="*/ 2069306 w 2083594"/>
                <a:gd name="connsiteY27" fmla="*/ 145256 h 1769268"/>
                <a:gd name="connsiteX28" fmla="*/ 2081212 w 2083594"/>
                <a:gd name="connsiteY28" fmla="*/ 161925 h 1769268"/>
                <a:gd name="connsiteX29" fmla="*/ 2083594 w 2083594"/>
                <a:gd name="connsiteY29" fmla="*/ 176212 h 1769268"/>
                <a:gd name="connsiteX30" fmla="*/ 2081212 w 2083594"/>
                <a:gd name="connsiteY30" fmla="*/ 195262 h 1769268"/>
                <a:gd name="connsiteX31" fmla="*/ 2071687 w 2083594"/>
                <a:gd name="connsiteY31" fmla="*/ 216693 h 1769268"/>
                <a:gd name="connsiteX32" fmla="*/ 2028825 w 2083594"/>
                <a:gd name="connsiteY32" fmla="*/ 250031 h 1769268"/>
                <a:gd name="connsiteX33" fmla="*/ 1964531 w 2083594"/>
                <a:gd name="connsiteY33" fmla="*/ 292893 h 1769268"/>
                <a:gd name="connsiteX34" fmla="*/ 1895475 w 2083594"/>
                <a:gd name="connsiteY34" fmla="*/ 357187 h 1769268"/>
                <a:gd name="connsiteX35" fmla="*/ 1821656 w 2083594"/>
                <a:gd name="connsiteY35" fmla="*/ 431006 h 1769268"/>
                <a:gd name="connsiteX36" fmla="*/ 1643062 w 2083594"/>
                <a:gd name="connsiteY36" fmla="*/ 652462 h 1769268"/>
                <a:gd name="connsiteX37" fmla="*/ 1559719 w 2083594"/>
                <a:gd name="connsiteY37" fmla="*/ 735806 h 1769268"/>
                <a:gd name="connsiteX38" fmla="*/ 1445419 w 2083594"/>
                <a:gd name="connsiteY38" fmla="*/ 850106 h 1769268"/>
                <a:gd name="connsiteX39" fmla="*/ 1302544 w 2083594"/>
                <a:gd name="connsiteY39" fmla="*/ 976312 h 1769268"/>
                <a:gd name="connsiteX40" fmla="*/ 1112044 w 2083594"/>
                <a:gd name="connsiteY40" fmla="*/ 1135856 h 1769268"/>
                <a:gd name="connsiteX41" fmla="*/ 945356 w 2083594"/>
                <a:gd name="connsiteY41" fmla="*/ 1269206 h 1769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83594" h="1769268">
                  <a:moveTo>
                    <a:pt x="945356" y="1269206"/>
                  </a:moveTo>
                  <a:lnTo>
                    <a:pt x="754856" y="1400175"/>
                  </a:lnTo>
                  <a:lnTo>
                    <a:pt x="578644" y="1507331"/>
                  </a:lnTo>
                  <a:lnTo>
                    <a:pt x="402431" y="1602581"/>
                  </a:lnTo>
                  <a:lnTo>
                    <a:pt x="202406" y="1702593"/>
                  </a:lnTo>
                  <a:lnTo>
                    <a:pt x="73819" y="1762125"/>
                  </a:lnTo>
                  <a:lnTo>
                    <a:pt x="59531" y="1766887"/>
                  </a:lnTo>
                  <a:lnTo>
                    <a:pt x="42862" y="1769268"/>
                  </a:lnTo>
                  <a:lnTo>
                    <a:pt x="14287" y="1764506"/>
                  </a:lnTo>
                  <a:lnTo>
                    <a:pt x="0" y="1750218"/>
                  </a:lnTo>
                  <a:lnTo>
                    <a:pt x="2381" y="1735931"/>
                  </a:lnTo>
                  <a:lnTo>
                    <a:pt x="16669" y="1724025"/>
                  </a:lnTo>
                  <a:lnTo>
                    <a:pt x="159544" y="1645443"/>
                  </a:lnTo>
                  <a:lnTo>
                    <a:pt x="264319" y="1581150"/>
                  </a:lnTo>
                  <a:lnTo>
                    <a:pt x="369094" y="1507331"/>
                  </a:lnTo>
                  <a:lnTo>
                    <a:pt x="481012" y="1423987"/>
                  </a:lnTo>
                  <a:lnTo>
                    <a:pt x="578644" y="1352550"/>
                  </a:lnTo>
                  <a:lnTo>
                    <a:pt x="700087" y="1245393"/>
                  </a:lnTo>
                  <a:lnTo>
                    <a:pt x="814387" y="1145381"/>
                  </a:lnTo>
                  <a:lnTo>
                    <a:pt x="990600" y="981075"/>
                  </a:lnTo>
                  <a:lnTo>
                    <a:pt x="1150144" y="819150"/>
                  </a:lnTo>
                  <a:lnTo>
                    <a:pt x="1290637" y="666750"/>
                  </a:lnTo>
                  <a:lnTo>
                    <a:pt x="1481137" y="457200"/>
                  </a:lnTo>
                  <a:lnTo>
                    <a:pt x="1628775" y="264318"/>
                  </a:lnTo>
                  <a:lnTo>
                    <a:pt x="1845469" y="0"/>
                  </a:lnTo>
                  <a:lnTo>
                    <a:pt x="1926431" y="52387"/>
                  </a:lnTo>
                  <a:lnTo>
                    <a:pt x="2038350" y="121443"/>
                  </a:lnTo>
                  <a:lnTo>
                    <a:pt x="2069306" y="145256"/>
                  </a:lnTo>
                  <a:lnTo>
                    <a:pt x="2081212" y="161925"/>
                  </a:lnTo>
                  <a:lnTo>
                    <a:pt x="2083594" y="176212"/>
                  </a:lnTo>
                  <a:lnTo>
                    <a:pt x="2081212" y="195262"/>
                  </a:lnTo>
                  <a:lnTo>
                    <a:pt x="2071687" y="216693"/>
                  </a:lnTo>
                  <a:lnTo>
                    <a:pt x="2028825" y="250031"/>
                  </a:lnTo>
                  <a:lnTo>
                    <a:pt x="1964531" y="292893"/>
                  </a:lnTo>
                  <a:lnTo>
                    <a:pt x="1895475" y="357187"/>
                  </a:lnTo>
                  <a:lnTo>
                    <a:pt x="1821656" y="431006"/>
                  </a:lnTo>
                  <a:lnTo>
                    <a:pt x="1643062" y="652462"/>
                  </a:lnTo>
                  <a:lnTo>
                    <a:pt x="1559719" y="735806"/>
                  </a:lnTo>
                  <a:lnTo>
                    <a:pt x="1445419" y="850106"/>
                  </a:lnTo>
                  <a:lnTo>
                    <a:pt x="1302544" y="976312"/>
                  </a:lnTo>
                  <a:lnTo>
                    <a:pt x="1112044" y="1135856"/>
                  </a:lnTo>
                  <a:lnTo>
                    <a:pt x="945356" y="12692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4F06A8AF-A503-4356-9750-6500362C7704}"/>
              </a:ext>
            </a:extLst>
          </p:cNvPr>
          <p:cNvGrpSpPr/>
          <p:nvPr/>
        </p:nvGrpSpPr>
        <p:grpSpPr>
          <a:xfrm>
            <a:off x="3881439" y="1576388"/>
            <a:ext cx="4598988" cy="4356100"/>
            <a:chOff x="3881439" y="1576389"/>
            <a:chExt cx="4598988" cy="4356100"/>
          </a:xfrm>
          <a:solidFill>
            <a:schemeClr val="tx1"/>
          </a:solidFill>
        </p:grpSpPr>
        <p:sp>
          <p:nvSpPr>
            <p:cNvPr id="32" name="フリーフォーム 18">
              <a:extLst>
                <a:ext uri="{FF2B5EF4-FFF2-40B4-BE49-F238E27FC236}">
                  <a16:creationId xmlns:a16="http://schemas.microsoft.com/office/drawing/2014/main" id="{1CA08DDC-7FDC-4FBA-824A-14A44D3A55CF}"/>
                </a:ext>
              </a:extLst>
            </p:cNvPr>
            <p:cNvSpPr/>
            <p:nvPr/>
          </p:nvSpPr>
          <p:spPr>
            <a:xfrm rot="16200000">
              <a:off x="2890840" y="3206751"/>
              <a:ext cx="2909887" cy="455613"/>
            </a:xfrm>
            <a:custGeom>
              <a:avLst/>
              <a:gdLst>
                <a:gd name="connsiteX0" fmla="*/ 2255044 w 2909888"/>
                <a:gd name="connsiteY0" fmla="*/ 452437 h 454818"/>
                <a:gd name="connsiteX1" fmla="*/ 1221582 w 2909888"/>
                <a:gd name="connsiteY1" fmla="*/ 450056 h 454818"/>
                <a:gd name="connsiteX2" fmla="*/ 1066800 w 2909888"/>
                <a:gd name="connsiteY2" fmla="*/ 454818 h 454818"/>
                <a:gd name="connsiteX3" fmla="*/ 352425 w 2909888"/>
                <a:gd name="connsiteY3" fmla="*/ 428625 h 454818"/>
                <a:gd name="connsiteX4" fmla="*/ 209550 w 2909888"/>
                <a:gd name="connsiteY4" fmla="*/ 407193 h 454818"/>
                <a:gd name="connsiteX5" fmla="*/ 154782 w 2909888"/>
                <a:gd name="connsiteY5" fmla="*/ 404812 h 454818"/>
                <a:gd name="connsiteX6" fmla="*/ 104775 w 2909888"/>
                <a:gd name="connsiteY6" fmla="*/ 395287 h 454818"/>
                <a:gd name="connsiteX7" fmla="*/ 78582 w 2909888"/>
                <a:gd name="connsiteY7" fmla="*/ 390525 h 454818"/>
                <a:gd name="connsiteX8" fmla="*/ 35719 w 2909888"/>
                <a:gd name="connsiteY8" fmla="*/ 373856 h 454818"/>
                <a:gd name="connsiteX9" fmla="*/ 14288 w 2909888"/>
                <a:gd name="connsiteY9" fmla="*/ 359568 h 454818"/>
                <a:gd name="connsiteX10" fmla="*/ 0 w 2909888"/>
                <a:gd name="connsiteY10" fmla="*/ 342900 h 454818"/>
                <a:gd name="connsiteX11" fmla="*/ 4763 w 2909888"/>
                <a:gd name="connsiteY11" fmla="*/ 309562 h 454818"/>
                <a:gd name="connsiteX12" fmla="*/ 11907 w 2909888"/>
                <a:gd name="connsiteY12" fmla="*/ 273843 h 454818"/>
                <a:gd name="connsiteX13" fmla="*/ 26194 w 2909888"/>
                <a:gd name="connsiteY13" fmla="*/ 238125 h 454818"/>
                <a:gd name="connsiteX14" fmla="*/ 35719 w 2909888"/>
                <a:gd name="connsiteY14" fmla="*/ 221456 h 454818"/>
                <a:gd name="connsiteX15" fmla="*/ 73819 w 2909888"/>
                <a:gd name="connsiteY15" fmla="*/ 204787 h 454818"/>
                <a:gd name="connsiteX16" fmla="*/ 119063 w 2909888"/>
                <a:gd name="connsiteY16" fmla="*/ 195262 h 454818"/>
                <a:gd name="connsiteX17" fmla="*/ 183357 w 2909888"/>
                <a:gd name="connsiteY17" fmla="*/ 188118 h 454818"/>
                <a:gd name="connsiteX18" fmla="*/ 250032 w 2909888"/>
                <a:gd name="connsiteY18" fmla="*/ 183356 h 454818"/>
                <a:gd name="connsiteX19" fmla="*/ 304800 w 2909888"/>
                <a:gd name="connsiteY19" fmla="*/ 185737 h 454818"/>
                <a:gd name="connsiteX20" fmla="*/ 400050 w 2909888"/>
                <a:gd name="connsiteY20" fmla="*/ 197643 h 454818"/>
                <a:gd name="connsiteX21" fmla="*/ 488157 w 2909888"/>
                <a:gd name="connsiteY21" fmla="*/ 207168 h 454818"/>
                <a:gd name="connsiteX22" fmla="*/ 602457 w 2909888"/>
                <a:gd name="connsiteY22" fmla="*/ 219075 h 454818"/>
                <a:gd name="connsiteX23" fmla="*/ 764382 w 2909888"/>
                <a:gd name="connsiteY23" fmla="*/ 228600 h 454818"/>
                <a:gd name="connsiteX24" fmla="*/ 1143000 w 2909888"/>
                <a:gd name="connsiteY24" fmla="*/ 228600 h 454818"/>
                <a:gd name="connsiteX25" fmla="*/ 1545432 w 2909888"/>
                <a:gd name="connsiteY25" fmla="*/ 228600 h 454818"/>
                <a:gd name="connsiteX26" fmla="*/ 1947863 w 2909888"/>
                <a:gd name="connsiteY26" fmla="*/ 228600 h 454818"/>
                <a:gd name="connsiteX27" fmla="*/ 2343150 w 2909888"/>
                <a:gd name="connsiteY27" fmla="*/ 230981 h 454818"/>
                <a:gd name="connsiteX28" fmla="*/ 2536032 w 2909888"/>
                <a:gd name="connsiteY28" fmla="*/ 226218 h 454818"/>
                <a:gd name="connsiteX29" fmla="*/ 2578894 w 2909888"/>
                <a:gd name="connsiteY29" fmla="*/ 221456 h 454818"/>
                <a:gd name="connsiteX30" fmla="*/ 2628900 w 2909888"/>
                <a:gd name="connsiteY30" fmla="*/ 211931 h 454818"/>
                <a:gd name="connsiteX31" fmla="*/ 2674144 w 2909888"/>
                <a:gd name="connsiteY31" fmla="*/ 190500 h 454818"/>
                <a:gd name="connsiteX32" fmla="*/ 2736057 w 2909888"/>
                <a:gd name="connsiteY32" fmla="*/ 150018 h 454818"/>
                <a:gd name="connsiteX33" fmla="*/ 2795588 w 2909888"/>
                <a:gd name="connsiteY33" fmla="*/ 92868 h 454818"/>
                <a:gd name="connsiteX34" fmla="*/ 2824163 w 2909888"/>
                <a:gd name="connsiteY34" fmla="*/ 54768 h 454818"/>
                <a:gd name="connsiteX35" fmla="*/ 2847975 w 2909888"/>
                <a:gd name="connsiteY35" fmla="*/ 23812 h 454818"/>
                <a:gd name="connsiteX36" fmla="*/ 2862263 w 2909888"/>
                <a:gd name="connsiteY36" fmla="*/ 9525 h 454818"/>
                <a:gd name="connsiteX37" fmla="*/ 2881313 w 2909888"/>
                <a:gd name="connsiteY37" fmla="*/ 0 h 454818"/>
                <a:gd name="connsiteX38" fmla="*/ 2893219 w 2909888"/>
                <a:gd name="connsiteY38" fmla="*/ 0 h 454818"/>
                <a:gd name="connsiteX39" fmla="*/ 2902744 w 2909888"/>
                <a:gd name="connsiteY39" fmla="*/ 7143 h 454818"/>
                <a:gd name="connsiteX40" fmla="*/ 2907507 w 2909888"/>
                <a:gd name="connsiteY40" fmla="*/ 28575 h 454818"/>
                <a:gd name="connsiteX41" fmla="*/ 2909888 w 2909888"/>
                <a:gd name="connsiteY41" fmla="*/ 50006 h 454818"/>
                <a:gd name="connsiteX42" fmla="*/ 2895600 w 2909888"/>
                <a:gd name="connsiteY42" fmla="*/ 130968 h 454818"/>
                <a:gd name="connsiteX43" fmla="*/ 2871788 w 2909888"/>
                <a:gd name="connsiteY43" fmla="*/ 259556 h 454818"/>
                <a:gd name="connsiteX44" fmla="*/ 2840832 w 2909888"/>
                <a:gd name="connsiteY44" fmla="*/ 388143 h 454818"/>
                <a:gd name="connsiteX45" fmla="*/ 2821782 w 2909888"/>
                <a:gd name="connsiteY45" fmla="*/ 428625 h 454818"/>
                <a:gd name="connsiteX46" fmla="*/ 2688432 w 2909888"/>
                <a:gd name="connsiteY46" fmla="*/ 450056 h 454818"/>
                <a:gd name="connsiteX47" fmla="*/ 2255044 w 2909888"/>
                <a:gd name="connsiteY47" fmla="*/ 452437 h 45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909888" h="454818">
                  <a:moveTo>
                    <a:pt x="2255044" y="452437"/>
                  </a:moveTo>
                  <a:lnTo>
                    <a:pt x="1221582" y="450056"/>
                  </a:lnTo>
                  <a:lnTo>
                    <a:pt x="1066800" y="454818"/>
                  </a:lnTo>
                  <a:lnTo>
                    <a:pt x="352425" y="428625"/>
                  </a:lnTo>
                  <a:lnTo>
                    <a:pt x="209550" y="407193"/>
                  </a:lnTo>
                  <a:lnTo>
                    <a:pt x="154782" y="404812"/>
                  </a:lnTo>
                  <a:lnTo>
                    <a:pt x="104775" y="395287"/>
                  </a:lnTo>
                  <a:lnTo>
                    <a:pt x="78582" y="390525"/>
                  </a:lnTo>
                  <a:lnTo>
                    <a:pt x="35719" y="373856"/>
                  </a:lnTo>
                  <a:lnTo>
                    <a:pt x="14288" y="359568"/>
                  </a:lnTo>
                  <a:lnTo>
                    <a:pt x="0" y="342900"/>
                  </a:lnTo>
                  <a:lnTo>
                    <a:pt x="4763" y="309562"/>
                  </a:lnTo>
                  <a:lnTo>
                    <a:pt x="11907" y="273843"/>
                  </a:lnTo>
                  <a:lnTo>
                    <a:pt x="26194" y="238125"/>
                  </a:lnTo>
                  <a:lnTo>
                    <a:pt x="35719" y="221456"/>
                  </a:lnTo>
                  <a:lnTo>
                    <a:pt x="73819" y="204787"/>
                  </a:lnTo>
                  <a:lnTo>
                    <a:pt x="119063" y="195262"/>
                  </a:lnTo>
                  <a:lnTo>
                    <a:pt x="183357" y="188118"/>
                  </a:lnTo>
                  <a:lnTo>
                    <a:pt x="250032" y="183356"/>
                  </a:lnTo>
                  <a:lnTo>
                    <a:pt x="304800" y="185737"/>
                  </a:lnTo>
                  <a:lnTo>
                    <a:pt x="400050" y="197643"/>
                  </a:lnTo>
                  <a:lnTo>
                    <a:pt x="488157" y="207168"/>
                  </a:lnTo>
                  <a:lnTo>
                    <a:pt x="602457" y="219075"/>
                  </a:lnTo>
                  <a:lnTo>
                    <a:pt x="764382" y="228600"/>
                  </a:lnTo>
                  <a:lnTo>
                    <a:pt x="1143000" y="228600"/>
                  </a:lnTo>
                  <a:lnTo>
                    <a:pt x="1545432" y="228600"/>
                  </a:lnTo>
                  <a:lnTo>
                    <a:pt x="1947863" y="228600"/>
                  </a:lnTo>
                  <a:lnTo>
                    <a:pt x="2343150" y="230981"/>
                  </a:lnTo>
                  <a:lnTo>
                    <a:pt x="2536032" y="226218"/>
                  </a:lnTo>
                  <a:lnTo>
                    <a:pt x="2578894" y="221456"/>
                  </a:lnTo>
                  <a:lnTo>
                    <a:pt x="2628900" y="211931"/>
                  </a:lnTo>
                  <a:lnTo>
                    <a:pt x="2674144" y="190500"/>
                  </a:lnTo>
                  <a:lnTo>
                    <a:pt x="2736057" y="150018"/>
                  </a:lnTo>
                  <a:lnTo>
                    <a:pt x="2795588" y="92868"/>
                  </a:lnTo>
                  <a:lnTo>
                    <a:pt x="2824163" y="54768"/>
                  </a:lnTo>
                  <a:lnTo>
                    <a:pt x="2847975" y="23812"/>
                  </a:lnTo>
                  <a:lnTo>
                    <a:pt x="2862263" y="9525"/>
                  </a:lnTo>
                  <a:lnTo>
                    <a:pt x="2881313" y="0"/>
                  </a:lnTo>
                  <a:lnTo>
                    <a:pt x="2893219" y="0"/>
                  </a:lnTo>
                  <a:lnTo>
                    <a:pt x="2902744" y="7143"/>
                  </a:lnTo>
                  <a:lnTo>
                    <a:pt x="2907507" y="28575"/>
                  </a:lnTo>
                  <a:lnTo>
                    <a:pt x="2909888" y="50006"/>
                  </a:lnTo>
                  <a:lnTo>
                    <a:pt x="2895600" y="130968"/>
                  </a:lnTo>
                  <a:lnTo>
                    <a:pt x="2871788" y="259556"/>
                  </a:lnTo>
                  <a:lnTo>
                    <a:pt x="2840832" y="388143"/>
                  </a:lnTo>
                  <a:lnTo>
                    <a:pt x="2821782" y="428625"/>
                  </a:lnTo>
                  <a:lnTo>
                    <a:pt x="2688432" y="450056"/>
                  </a:lnTo>
                  <a:lnTo>
                    <a:pt x="2255044" y="4524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9">
              <a:extLst>
                <a:ext uri="{FF2B5EF4-FFF2-40B4-BE49-F238E27FC236}">
                  <a16:creationId xmlns:a16="http://schemas.microsoft.com/office/drawing/2014/main" id="{7D2D2FD6-EB0D-4B22-8FD2-FD467A393B77}"/>
                </a:ext>
              </a:extLst>
            </p:cNvPr>
            <p:cNvSpPr/>
            <p:nvPr/>
          </p:nvSpPr>
          <p:spPr>
            <a:xfrm rot="16200000">
              <a:off x="3728245" y="2531269"/>
              <a:ext cx="2738438" cy="1409700"/>
            </a:xfrm>
            <a:custGeom>
              <a:avLst/>
              <a:gdLst>
                <a:gd name="connsiteX0" fmla="*/ 1354931 w 2738438"/>
                <a:gd name="connsiteY0" fmla="*/ 1340644 h 1409700"/>
                <a:gd name="connsiteX1" fmla="*/ 707231 w 2738438"/>
                <a:gd name="connsiteY1" fmla="*/ 1340644 h 1409700"/>
                <a:gd name="connsiteX2" fmla="*/ 178594 w 2738438"/>
                <a:gd name="connsiteY2" fmla="*/ 1340644 h 1409700"/>
                <a:gd name="connsiteX3" fmla="*/ 116681 w 2738438"/>
                <a:gd name="connsiteY3" fmla="*/ 1340644 h 1409700"/>
                <a:gd name="connsiteX4" fmla="*/ 85725 w 2738438"/>
                <a:gd name="connsiteY4" fmla="*/ 1331119 h 1409700"/>
                <a:gd name="connsiteX5" fmla="*/ 61913 w 2738438"/>
                <a:gd name="connsiteY5" fmla="*/ 1319213 h 1409700"/>
                <a:gd name="connsiteX6" fmla="*/ 40481 w 2738438"/>
                <a:gd name="connsiteY6" fmla="*/ 1302544 h 1409700"/>
                <a:gd name="connsiteX7" fmla="*/ 21431 w 2738438"/>
                <a:gd name="connsiteY7" fmla="*/ 1276350 h 1409700"/>
                <a:gd name="connsiteX8" fmla="*/ 7144 w 2738438"/>
                <a:gd name="connsiteY8" fmla="*/ 1240632 h 1409700"/>
                <a:gd name="connsiteX9" fmla="*/ 0 w 2738438"/>
                <a:gd name="connsiteY9" fmla="*/ 1212057 h 1409700"/>
                <a:gd name="connsiteX10" fmla="*/ 0 w 2738438"/>
                <a:gd name="connsiteY10" fmla="*/ 1185863 h 1409700"/>
                <a:gd name="connsiteX11" fmla="*/ 9525 w 2738438"/>
                <a:gd name="connsiteY11" fmla="*/ 1164432 h 1409700"/>
                <a:gd name="connsiteX12" fmla="*/ 26194 w 2738438"/>
                <a:gd name="connsiteY12" fmla="*/ 1145382 h 1409700"/>
                <a:gd name="connsiteX13" fmla="*/ 80963 w 2738438"/>
                <a:gd name="connsiteY13" fmla="*/ 1114425 h 1409700"/>
                <a:gd name="connsiteX14" fmla="*/ 250031 w 2738438"/>
                <a:gd name="connsiteY14" fmla="*/ 1095375 h 1409700"/>
                <a:gd name="connsiteX15" fmla="*/ 907256 w 2738438"/>
                <a:gd name="connsiteY15" fmla="*/ 1092994 h 1409700"/>
                <a:gd name="connsiteX16" fmla="*/ 1062038 w 2738438"/>
                <a:gd name="connsiteY16" fmla="*/ 1076325 h 1409700"/>
                <a:gd name="connsiteX17" fmla="*/ 1697831 w 2738438"/>
                <a:gd name="connsiteY17" fmla="*/ 1071563 h 1409700"/>
                <a:gd name="connsiteX18" fmla="*/ 1876425 w 2738438"/>
                <a:gd name="connsiteY18" fmla="*/ 1073944 h 1409700"/>
                <a:gd name="connsiteX19" fmla="*/ 2290763 w 2738438"/>
                <a:gd name="connsiteY19" fmla="*/ 1071563 h 1409700"/>
                <a:gd name="connsiteX20" fmla="*/ 2438400 w 2738438"/>
                <a:gd name="connsiteY20" fmla="*/ 1071563 h 1409700"/>
                <a:gd name="connsiteX21" fmla="*/ 2471738 w 2738438"/>
                <a:gd name="connsiteY21" fmla="*/ 1062038 h 1409700"/>
                <a:gd name="connsiteX22" fmla="*/ 2486025 w 2738438"/>
                <a:gd name="connsiteY22" fmla="*/ 1040607 h 1409700"/>
                <a:gd name="connsiteX23" fmla="*/ 2493169 w 2738438"/>
                <a:gd name="connsiteY23" fmla="*/ 997744 h 1409700"/>
                <a:gd name="connsiteX24" fmla="*/ 2459831 w 2738438"/>
                <a:gd name="connsiteY24" fmla="*/ 766763 h 1409700"/>
                <a:gd name="connsiteX25" fmla="*/ 2424113 w 2738438"/>
                <a:gd name="connsiteY25" fmla="*/ 509588 h 1409700"/>
                <a:gd name="connsiteX26" fmla="*/ 2371725 w 2738438"/>
                <a:gd name="connsiteY26" fmla="*/ 126207 h 1409700"/>
                <a:gd name="connsiteX27" fmla="*/ 2555081 w 2738438"/>
                <a:gd name="connsiteY27" fmla="*/ 0 h 1409700"/>
                <a:gd name="connsiteX28" fmla="*/ 2569369 w 2738438"/>
                <a:gd name="connsiteY28" fmla="*/ 176213 h 1409700"/>
                <a:gd name="connsiteX29" fmla="*/ 2609850 w 2738438"/>
                <a:gd name="connsiteY29" fmla="*/ 411957 h 1409700"/>
                <a:gd name="connsiteX30" fmla="*/ 2640806 w 2738438"/>
                <a:gd name="connsiteY30" fmla="*/ 611982 h 1409700"/>
                <a:gd name="connsiteX31" fmla="*/ 2688431 w 2738438"/>
                <a:gd name="connsiteY31" fmla="*/ 902494 h 1409700"/>
                <a:gd name="connsiteX32" fmla="*/ 2707481 w 2738438"/>
                <a:gd name="connsiteY32" fmla="*/ 931069 h 1409700"/>
                <a:gd name="connsiteX33" fmla="*/ 2719388 w 2738438"/>
                <a:gd name="connsiteY33" fmla="*/ 957263 h 1409700"/>
                <a:gd name="connsiteX34" fmla="*/ 2731294 w 2738438"/>
                <a:gd name="connsiteY34" fmla="*/ 988219 h 1409700"/>
                <a:gd name="connsiteX35" fmla="*/ 2738438 w 2738438"/>
                <a:gd name="connsiteY35" fmla="*/ 1031082 h 1409700"/>
                <a:gd name="connsiteX36" fmla="*/ 2738438 w 2738438"/>
                <a:gd name="connsiteY36" fmla="*/ 1076325 h 1409700"/>
                <a:gd name="connsiteX37" fmla="*/ 2736056 w 2738438"/>
                <a:gd name="connsiteY37" fmla="*/ 1119188 h 1409700"/>
                <a:gd name="connsiteX38" fmla="*/ 2721769 w 2738438"/>
                <a:gd name="connsiteY38" fmla="*/ 1169194 h 1409700"/>
                <a:gd name="connsiteX39" fmla="*/ 2681288 w 2738438"/>
                <a:gd name="connsiteY39" fmla="*/ 1243013 h 1409700"/>
                <a:gd name="connsiteX40" fmla="*/ 2621756 w 2738438"/>
                <a:gd name="connsiteY40" fmla="*/ 1323975 h 1409700"/>
                <a:gd name="connsiteX41" fmla="*/ 2571750 w 2738438"/>
                <a:gd name="connsiteY41" fmla="*/ 1381125 h 1409700"/>
                <a:gd name="connsiteX42" fmla="*/ 2550319 w 2738438"/>
                <a:gd name="connsiteY42" fmla="*/ 1400175 h 1409700"/>
                <a:gd name="connsiteX43" fmla="*/ 2536031 w 2738438"/>
                <a:gd name="connsiteY43" fmla="*/ 1407319 h 1409700"/>
                <a:gd name="connsiteX44" fmla="*/ 2524125 w 2738438"/>
                <a:gd name="connsiteY44" fmla="*/ 1409700 h 1409700"/>
                <a:gd name="connsiteX45" fmla="*/ 2502694 w 2738438"/>
                <a:gd name="connsiteY45" fmla="*/ 1409700 h 1409700"/>
                <a:gd name="connsiteX46" fmla="*/ 2471738 w 2738438"/>
                <a:gd name="connsiteY46" fmla="*/ 1385888 h 1409700"/>
                <a:gd name="connsiteX47" fmla="*/ 2440781 w 2738438"/>
                <a:gd name="connsiteY47" fmla="*/ 1357313 h 1409700"/>
                <a:gd name="connsiteX48" fmla="*/ 2409825 w 2738438"/>
                <a:gd name="connsiteY48" fmla="*/ 1343025 h 1409700"/>
                <a:gd name="connsiteX49" fmla="*/ 2345531 w 2738438"/>
                <a:gd name="connsiteY49" fmla="*/ 1338263 h 1409700"/>
                <a:gd name="connsiteX50" fmla="*/ 1821656 w 2738438"/>
                <a:gd name="connsiteY50" fmla="*/ 1340644 h 1409700"/>
                <a:gd name="connsiteX51" fmla="*/ 1354931 w 2738438"/>
                <a:gd name="connsiteY51" fmla="*/ 1340644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38438" h="1409700">
                  <a:moveTo>
                    <a:pt x="1354931" y="1340644"/>
                  </a:moveTo>
                  <a:lnTo>
                    <a:pt x="707231" y="1340644"/>
                  </a:lnTo>
                  <a:lnTo>
                    <a:pt x="178594" y="1340644"/>
                  </a:lnTo>
                  <a:lnTo>
                    <a:pt x="116681" y="1340644"/>
                  </a:lnTo>
                  <a:lnTo>
                    <a:pt x="85725" y="1331119"/>
                  </a:lnTo>
                  <a:lnTo>
                    <a:pt x="61913" y="1319213"/>
                  </a:lnTo>
                  <a:lnTo>
                    <a:pt x="40481" y="1302544"/>
                  </a:lnTo>
                  <a:lnTo>
                    <a:pt x="21431" y="1276350"/>
                  </a:lnTo>
                  <a:lnTo>
                    <a:pt x="7144" y="1240632"/>
                  </a:lnTo>
                  <a:lnTo>
                    <a:pt x="0" y="1212057"/>
                  </a:lnTo>
                  <a:lnTo>
                    <a:pt x="0" y="1185863"/>
                  </a:lnTo>
                  <a:lnTo>
                    <a:pt x="9525" y="1164432"/>
                  </a:lnTo>
                  <a:lnTo>
                    <a:pt x="26194" y="1145382"/>
                  </a:lnTo>
                  <a:lnTo>
                    <a:pt x="80963" y="1114425"/>
                  </a:lnTo>
                  <a:lnTo>
                    <a:pt x="250031" y="1095375"/>
                  </a:lnTo>
                  <a:lnTo>
                    <a:pt x="907256" y="1092994"/>
                  </a:lnTo>
                  <a:lnTo>
                    <a:pt x="1062038" y="1076325"/>
                  </a:lnTo>
                  <a:lnTo>
                    <a:pt x="1697831" y="1071563"/>
                  </a:lnTo>
                  <a:lnTo>
                    <a:pt x="1876425" y="1073944"/>
                  </a:lnTo>
                  <a:lnTo>
                    <a:pt x="2290763" y="1071563"/>
                  </a:lnTo>
                  <a:lnTo>
                    <a:pt x="2438400" y="1071563"/>
                  </a:lnTo>
                  <a:lnTo>
                    <a:pt x="2471738" y="1062038"/>
                  </a:lnTo>
                  <a:lnTo>
                    <a:pt x="2486025" y="1040607"/>
                  </a:lnTo>
                  <a:lnTo>
                    <a:pt x="2493169" y="997744"/>
                  </a:lnTo>
                  <a:lnTo>
                    <a:pt x="2459831" y="766763"/>
                  </a:lnTo>
                  <a:lnTo>
                    <a:pt x="2424113" y="509588"/>
                  </a:lnTo>
                  <a:lnTo>
                    <a:pt x="2371725" y="126207"/>
                  </a:lnTo>
                  <a:lnTo>
                    <a:pt x="2555081" y="0"/>
                  </a:lnTo>
                  <a:lnTo>
                    <a:pt x="2569369" y="176213"/>
                  </a:lnTo>
                  <a:lnTo>
                    <a:pt x="2609850" y="411957"/>
                  </a:lnTo>
                  <a:lnTo>
                    <a:pt x="2640806" y="611982"/>
                  </a:lnTo>
                  <a:lnTo>
                    <a:pt x="2688431" y="902494"/>
                  </a:lnTo>
                  <a:lnTo>
                    <a:pt x="2707481" y="931069"/>
                  </a:lnTo>
                  <a:lnTo>
                    <a:pt x="2719388" y="957263"/>
                  </a:lnTo>
                  <a:lnTo>
                    <a:pt x="2731294" y="988219"/>
                  </a:lnTo>
                  <a:lnTo>
                    <a:pt x="2738438" y="1031082"/>
                  </a:lnTo>
                  <a:lnTo>
                    <a:pt x="2738438" y="1076325"/>
                  </a:lnTo>
                  <a:lnTo>
                    <a:pt x="2736056" y="1119188"/>
                  </a:lnTo>
                  <a:lnTo>
                    <a:pt x="2721769" y="1169194"/>
                  </a:lnTo>
                  <a:lnTo>
                    <a:pt x="2681288" y="1243013"/>
                  </a:lnTo>
                  <a:lnTo>
                    <a:pt x="2621756" y="1323975"/>
                  </a:lnTo>
                  <a:lnTo>
                    <a:pt x="2571750" y="1381125"/>
                  </a:lnTo>
                  <a:lnTo>
                    <a:pt x="2550319" y="1400175"/>
                  </a:lnTo>
                  <a:lnTo>
                    <a:pt x="2536031" y="1407319"/>
                  </a:lnTo>
                  <a:lnTo>
                    <a:pt x="2524125" y="1409700"/>
                  </a:lnTo>
                  <a:lnTo>
                    <a:pt x="2502694" y="1409700"/>
                  </a:lnTo>
                  <a:lnTo>
                    <a:pt x="2471738" y="1385888"/>
                  </a:lnTo>
                  <a:lnTo>
                    <a:pt x="2440781" y="1357313"/>
                  </a:lnTo>
                  <a:lnTo>
                    <a:pt x="2409825" y="1343025"/>
                  </a:lnTo>
                  <a:lnTo>
                    <a:pt x="2345531" y="1338263"/>
                  </a:lnTo>
                  <a:lnTo>
                    <a:pt x="1821656" y="1340644"/>
                  </a:lnTo>
                  <a:lnTo>
                    <a:pt x="1354931" y="13406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6">
              <a:extLst>
                <a:ext uri="{FF2B5EF4-FFF2-40B4-BE49-F238E27FC236}">
                  <a16:creationId xmlns:a16="http://schemas.microsoft.com/office/drawing/2014/main" id="{FDCCF003-2AFF-4EE4-B79C-8B3840D41EC2}"/>
                </a:ext>
              </a:extLst>
            </p:cNvPr>
            <p:cNvSpPr/>
            <p:nvPr/>
          </p:nvSpPr>
          <p:spPr>
            <a:xfrm>
              <a:off x="4489452" y="2697164"/>
              <a:ext cx="1044575" cy="365125"/>
            </a:xfrm>
            <a:custGeom>
              <a:avLst/>
              <a:gdLst>
                <a:gd name="connsiteX0" fmla="*/ 478632 w 1045369"/>
                <a:gd name="connsiteY0" fmla="*/ 304800 h 364332"/>
                <a:gd name="connsiteX1" fmla="*/ 242888 w 1045369"/>
                <a:gd name="connsiteY1" fmla="*/ 338138 h 364332"/>
                <a:gd name="connsiteX2" fmla="*/ 4763 w 1045369"/>
                <a:gd name="connsiteY2" fmla="*/ 364332 h 364332"/>
                <a:gd name="connsiteX3" fmla="*/ 0 w 1045369"/>
                <a:gd name="connsiteY3" fmla="*/ 178594 h 364332"/>
                <a:gd name="connsiteX4" fmla="*/ 150019 w 1045369"/>
                <a:gd name="connsiteY4" fmla="*/ 166688 h 364332"/>
                <a:gd name="connsiteX5" fmla="*/ 290513 w 1045369"/>
                <a:gd name="connsiteY5" fmla="*/ 150019 h 364332"/>
                <a:gd name="connsiteX6" fmla="*/ 421482 w 1045369"/>
                <a:gd name="connsiteY6" fmla="*/ 130969 h 364332"/>
                <a:gd name="connsiteX7" fmla="*/ 588169 w 1045369"/>
                <a:gd name="connsiteY7" fmla="*/ 100013 h 364332"/>
                <a:gd name="connsiteX8" fmla="*/ 781050 w 1045369"/>
                <a:gd name="connsiteY8" fmla="*/ 59532 h 364332"/>
                <a:gd name="connsiteX9" fmla="*/ 1040607 w 1045369"/>
                <a:gd name="connsiteY9" fmla="*/ 0 h 364332"/>
                <a:gd name="connsiteX10" fmla="*/ 1045369 w 1045369"/>
                <a:gd name="connsiteY10" fmla="*/ 209550 h 364332"/>
                <a:gd name="connsiteX11" fmla="*/ 797719 w 1045369"/>
                <a:gd name="connsiteY11" fmla="*/ 252413 h 364332"/>
                <a:gd name="connsiteX12" fmla="*/ 635794 w 1045369"/>
                <a:gd name="connsiteY12" fmla="*/ 278607 h 364332"/>
                <a:gd name="connsiteX13" fmla="*/ 478632 w 1045369"/>
                <a:gd name="connsiteY13" fmla="*/ 304800 h 364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369" h="364332">
                  <a:moveTo>
                    <a:pt x="478632" y="304800"/>
                  </a:moveTo>
                  <a:lnTo>
                    <a:pt x="242888" y="338138"/>
                  </a:lnTo>
                  <a:lnTo>
                    <a:pt x="4763" y="364332"/>
                  </a:lnTo>
                  <a:lnTo>
                    <a:pt x="0" y="178594"/>
                  </a:lnTo>
                  <a:lnTo>
                    <a:pt x="150019" y="166688"/>
                  </a:lnTo>
                  <a:lnTo>
                    <a:pt x="290513" y="150019"/>
                  </a:lnTo>
                  <a:lnTo>
                    <a:pt x="421482" y="130969"/>
                  </a:lnTo>
                  <a:lnTo>
                    <a:pt x="588169" y="100013"/>
                  </a:lnTo>
                  <a:lnTo>
                    <a:pt x="781050" y="59532"/>
                  </a:lnTo>
                  <a:lnTo>
                    <a:pt x="1040607" y="0"/>
                  </a:lnTo>
                  <a:lnTo>
                    <a:pt x="1045369" y="209550"/>
                  </a:lnTo>
                  <a:lnTo>
                    <a:pt x="797719" y="252413"/>
                  </a:lnTo>
                  <a:lnTo>
                    <a:pt x="635794" y="278607"/>
                  </a:lnTo>
                  <a:lnTo>
                    <a:pt x="478632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7">
              <a:extLst>
                <a:ext uri="{FF2B5EF4-FFF2-40B4-BE49-F238E27FC236}">
                  <a16:creationId xmlns:a16="http://schemas.microsoft.com/office/drawing/2014/main" id="{3F3941FC-5585-4AFD-8D39-C44872DB3B81}"/>
                </a:ext>
              </a:extLst>
            </p:cNvPr>
            <p:cNvSpPr/>
            <p:nvPr/>
          </p:nvSpPr>
          <p:spPr>
            <a:xfrm>
              <a:off x="4508502" y="3500439"/>
              <a:ext cx="1033463" cy="338137"/>
            </a:xfrm>
            <a:custGeom>
              <a:avLst/>
              <a:gdLst>
                <a:gd name="connsiteX0" fmla="*/ 540544 w 1033463"/>
                <a:gd name="connsiteY0" fmla="*/ 276225 h 338137"/>
                <a:gd name="connsiteX1" fmla="*/ 202407 w 1033463"/>
                <a:gd name="connsiteY1" fmla="*/ 319087 h 338137"/>
                <a:gd name="connsiteX2" fmla="*/ 0 w 1033463"/>
                <a:gd name="connsiteY2" fmla="*/ 338137 h 338137"/>
                <a:gd name="connsiteX3" fmla="*/ 0 w 1033463"/>
                <a:gd name="connsiteY3" fmla="*/ 128587 h 338137"/>
                <a:gd name="connsiteX4" fmla="*/ 145257 w 1033463"/>
                <a:gd name="connsiteY4" fmla="*/ 126206 h 338137"/>
                <a:gd name="connsiteX5" fmla="*/ 357188 w 1033463"/>
                <a:gd name="connsiteY5" fmla="*/ 114300 h 338137"/>
                <a:gd name="connsiteX6" fmla="*/ 528638 w 1033463"/>
                <a:gd name="connsiteY6" fmla="*/ 92868 h 338137"/>
                <a:gd name="connsiteX7" fmla="*/ 711994 w 1033463"/>
                <a:gd name="connsiteY7" fmla="*/ 64293 h 338137"/>
                <a:gd name="connsiteX8" fmla="*/ 938213 w 1033463"/>
                <a:gd name="connsiteY8" fmla="*/ 23812 h 338137"/>
                <a:gd name="connsiteX9" fmla="*/ 1026319 w 1033463"/>
                <a:gd name="connsiteY9" fmla="*/ 0 h 338137"/>
                <a:gd name="connsiteX10" fmla="*/ 1033463 w 1033463"/>
                <a:gd name="connsiteY10" fmla="*/ 190500 h 338137"/>
                <a:gd name="connsiteX11" fmla="*/ 826294 w 1033463"/>
                <a:gd name="connsiteY11" fmla="*/ 226218 h 338137"/>
                <a:gd name="connsiteX12" fmla="*/ 540544 w 1033463"/>
                <a:gd name="connsiteY12" fmla="*/ 276225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3463" h="338137">
                  <a:moveTo>
                    <a:pt x="540544" y="276225"/>
                  </a:moveTo>
                  <a:lnTo>
                    <a:pt x="202407" y="319087"/>
                  </a:lnTo>
                  <a:lnTo>
                    <a:pt x="0" y="338137"/>
                  </a:lnTo>
                  <a:lnTo>
                    <a:pt x="0" y="128587"/>
                  </a:lnTo>
                  <a:lnTo>
                    <a:pt x="145257" y="126206"/>
                  </a:lnTo>
                  <a:lnTo>
                    <a:pt x="357188" y="114300"/>
                  </a:lnTo>
                  <a:lnTo>
                    <a:pt x="528638" y="92868"/>
                  </a:lnTo>
                  <a:lnTo>
                    <a:pt x="711994" y="64293"/>
                  </a:lnTo>
                  <a:lnTo>
                    <a:pt x="938213" y="23812"/>
                  </a:lnTo>
                  <a:lnTo>
                    <a:pt x="1026319" y="0"/>
                  </a:lnTo>
                  <a:lnTo>
                    <a:pt x="1033463" y="190500"/>
                  </a:lnTo>
                  <a:lnTo>
                    <a:pt x="826294" y="226218"/>
                  </a:lnTo>
                  <a:lnTo>
                    <a:pt x="540544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8">
              <a:extLst>
                <a:ext uri="{FF2B5EF4-FFF2-40B4-BE49-F238E27FC236}">
                  <a16:creationId xmlns:a16="http://schemas.microsoft.com/office/drawing/2014/main" id="{3FB85608-6EC5-4213-9676-90D291B061B5}"/>
                </a:ext>
              </a:extLst>
            </p:cNvPr>
            <p:cNvSpPr/>
            <p:nvPr/>
          </p:nvSpPr>
          <p:spPr>
            <a:xfrm>
              <a:off x="4457701" y="4329114"/>
              <a:ext cx="1100138" cy="365125"/>
            </a:xfrm>
            <a:custGeom>
              <a:avLst/>
              <a:gdLst>
                <a:gd name="connsiteX0" fmla="*/ 533400 w 1100138"/>
                <a:gd name="connsiteY0" fmla="*/ 254793 h 364331"/>
                <a:gd name="connsiteX1" fmla="*/ 223838 w 1100138"/>
                <a:gd name="connsiteY1" fmla="*/ 323850 h 364331"/>
                <a:gd name="connsiteX2" fmla="*/ 0 w 1100138"/>
                <a:gd name="connsiteY2" fmla="*/ 364331 h 364331"/>
                <a:gd name="connsiteX3" fmla="*/ 2381 w 1100138"/>
                <a:gd name="connsiteY3" fmla="*/ 171450 h 364331"/>
                <a:gd name="connsiteX4" fmla="*/ 123825 w 1100138"/>
                <a:gd name="connsiteY4" fmla="*/ 164306 h 364331"/>
                <a:gd name="connsiteX5" fmla="*/ 311944 w 1100138"/>
                <a:gd name="connsiteY5" fmla="*/ 138112 h 364331"/>
                <a:gd name="connsiteX6" fmla="*/ 502444 w 1100138"/>
                <a:gd name="connsiteY6" fmla="*/ 107156 h 364331"/>
                <a:gd name="connsiteX7" fmla="*/ 707231 w 1100138"/>
                <a:gd name="connsiteY7" fmla="*/ 73818 h 364331"/>
                <a:gd name="connsiteX8" fmla="*/ 904875 w 1100138"/>
                <a:gd name="connsiteY8" fmla="*/ 38100 h 364331"/>
                <a:gd name="connsiteX9" fmla="*/ 1100138 w 1100138"/>
                <a:gd name="connsiteY9" fmla="*/ 0 h 364331"/>
                <a:gd name="connsiteX10" fmla="*/ 1095375 w 1100138"/>
                <a:gd name="connsiteY10" fmla="*/ 190500 h 364331"/>
                <a:gd name="connsiteX11" fmla="*/ 828675 w 1100138"/>
                <a:gd name="connsiteY11" fmla="*/ 219075 h 364331"/>
                <a:gd name="connsiteX12" fmla="*/ 533400 w 1100138"/>
                <a:gd name="connsiteY12" fmla="*/ 254793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00138" h="364331">
                  <a:moveTo>
                    <a:pt x="533400" y="254793"/>
                  </a:moveTo>
                  <a:lnTo>
                    <a:pt x="223838" y="323850"/>
                  </a:lnTo>
                  <a:lnTo>
                    <a:pt x="0" y="364331"/>
                  </a:lnTo>
                  <a:cubicBezTo>
                    <a:pt x="794" y="300037"/>
                    <a:pt x="1587" y="235744"/>
                    <a:pt x="2381" y="171450"/>
                  </a:cubicBezTo>
                  <a:lnTo>
                    <a:pt x="123825" y="164306"/>
                  </a:lnTo>
                  <a:lnTo>
                    <a:pt x="311944" y="138112"/>
                  </a:lnTo>
                  <a:lnTo>
                    <a:pt x="502444" y="107156"/>
                  </a:lnTo>
                  <a:lnTo>
                    <a:pt x="707231" y="73818"/>
                  </a:lnTo>
                  <a:lnTo>
                    <a:pt x="904875" y="38100"/>
                  </a:lnTo>
                  <a:lnTo>
                    <a:pt x="1100138" y="0"/>
                  </a:lnTo>
                  <a:lnTo>
                    <a:pt x="1095375" y="190500"/>
                  </a:lnTo>
                  <a:lnTo>
                    <a:pt x="828675" y="219075"/>
                  </a:lnTo>
                  <a:lnTo>
                    <a:pt x="533400" y="2547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9">
              <a:extLst>
                <a:ext uri="{FF2B5EF4-FFF2-40B4-BE49-F238E27FC236}">
                  <a16:creationId xmlns:a16="http://schemas.microsoft.com/office/drawing/2014/main" id="{B9F6E848-90A6-4F91-853C-340182CB9387}"/>
                </a:ext>
              </a:extLst>
            </p:cNvPr>
            <p:cNvSpPr/>
            <p:nvPr/>
          </p:nvSpPr>
          <p:spPr>
            <a:xfrm>
              <a:off x="3881439" y="4859338"/>
              <a:ext cx="1022350" cy="984250"/>
            </a:xfrm>
            <a:custGeom>
              <a:avLst/>
              <a:gdLst>
                <a:gd name="connsiteX0" fmla="*/ 531018 w 1021556"/>
                <a:gd name="connsiteY0" fmla="*/ 688182 h 983457"/>
                <a:gd name="connsiteX1" fmla="*/ 307181 w 1021556"/>
                <a:gd name="connsiteY1" fmla="*/ 838200 h 983457"/>
                <a:gd name="connsiteX2" fmla="*/ 152400 w 1021556"/>
                <a:gd name="connsiteY2" fmla="*/ 923925 h 983457"/>
                <a:gd name="connsiteX3" fmla="*/ 57150 w 1021556"/>
                <a:gd name="connsiteY3" fmla="*/ 976313 h 983457"/>
                <a:gd name="connsiteX4" fmla="*/ 28575 w 1021556"/>
                <a:gd name="connsiteY4" fmla="*/ 983457 h 983457"/>
                <a:gd name="connsiteX5" fmla="*/ 9525 w 1021556"/>
                <a:gd name="connsiteY5" fmla="*/ 981075 h 983457"/>
                <a:gd name="connsiteX6" fmla="*/ 2381 w 1021556"/>
                <a:gd name="connsiteY6" fmla="*/ 971550 h 983457"/>
                <a:gd name="connsiteX7" fmla="*/ 0 w 1021556"/>
                <a:gd name="connsiteY7" fmla="*/ 954882 h 983457"/>
                <a:gd name="connsiteX8" fmla="*/ 9525 w 1021556"/>
                <a:gd name="connsiteY8" fmla="*/ 940594 h 983457"/>
                <a:gd name="connsiteX9" fmla="*/ 85725 w 1021556"/>
                <a:gd name="connsiteY9" fmla="*/ 871538 h 983457"/>
                <a:gd name="connsiteX10" fmla="*/ 164306 w 1021556"/>
                <a:gd name="connsiteY10" fmla="*/ 804863 h 983457"/>
                <a:gd name="connsiteX11" fmla="*/ 276225 w 1021556"/>
                <a:gd name="connsiteY11" fmla="*/ 695325 h 983457"/>
                <a:gd name="connsiteX12" fmla="*/ 376237 w 1021556"/>
                <a:gd name="connsiteY12" fmla="*/ 595313 h 983457"/>
                <a:gd name="connsiteX13" fmla="*/ 461962 w 1021556"/>
                <a:gd name="connsiteY13" fmla="*/ 504825 h 983457"/>
                <a:gd name="connsiteX14" fmla="*/ 511968 w 1021556"/>
                <a:gd name="connsiteY14" fmla="*/ 445294 h 983457"/>
                <a:gd name="connsiteX15" fmla="*/ 559593 w 1021556"/>
                <a:gd name="connsiteY15" fmla="*/ 383382 h 983457"/>
                <a:gd name="connsiteX16" fmla="*/ 602456 w 1021556"/>
                <a:gd name="connsiteY16" fmla="*/ 321469 h 983457"/>
                <a:gd name="connsiteX17" fmla="*/ 631031 w 1021556"/>
                <a:gd name="connsiteY17" fmla="*/ 278607 h 983457"/>
                <a:gd name="connsiteX18" fmla="*/ 652462 w 1021556"/>
                <a:gd name="connsiteY18" fmla="*/ 240507 h 983457"/>
                <a:gd name="connsiteX19" fmla="*/ 666750 w 1021556"/>
                <a:gd name="connsiteY19" fmla="*/ 200025 h 983457"/>
                <a:gd name="connsiteX20" fmla="*/ 666750 w 1021556"/>
                <a:gd name="connsiteY20" fmla="*/ 176213 h 983457"/>
                <a:gd name="connsiteX21" fmla="*/ 659606 w 1021556"/>
                <a:gd name="connsiteY21" fmla="*/ 147638 h 983457"/>
                <a:gd name="connsiteX22" fmla="*/ 631031 w 1021556"/>
                <a:gd name="connsiteY22" fmla="*/ 104775 h 983457"/>
                <a:gd name="connsiteX23" fmla="*/ 592931 w 1021556"/>
                <a:gd name="connsiteY23" fmla="*/ 54769 h 983457"/>
                <a:gd name="connsiteX24" fmla="*/ 576262 w 1021556"/>
                <a:gd name="connsiteY24" fmla="*/ 38100 h 983457"/>
                <a:gd name="connsiteX25" fmla="*/ 576262 w 1021556"/>
                <a:gd name="connsiteY25" fmla="*/ 21432 h 983457"/>
                <a:gd name="connsiteX26" fmla="*/ 583406 w 1021556"/>
                <a:gd name="connsiteY26" fmla="*/ 9525 h 983457"/>
                <a:gd name="connsiteX27" fmla="*/ 604837 w 1021556"/>
                <a:gd name="connsiteY27" fmla="*/ 2382 h 983457"/>
                <a:gd name="connsiteX28" fmla="*/ 633412 w 1021556"/>
                <a:gd name="connsiteY28" fmla="*/ 0 h 983457"/>
                <a:gd name="connsiteX29" fmla="*/ 690562 w 1021556"/>
                <a:gd name="connsiteY29" fmla="*/ 11907 h 983457"/>
                <a:gd name="connsiteX30" fmla="*/ 773906 w 1021556"/>
                <a:gd name="connsiteY30" fmla="*/ 50007 h 983457"/>
                <a:gd name="connsiteX31" fmla="*/ 862012 w 1021556"/>
                <a:gd name="connsiteY31" fmla="*/ 95250 h 983457"/>
                <a:gd name="connsiteX32" fmla="*/ 962025 w 1021556"/>
                <a:gd name="connsiteY32" fmla="*/ 154782 h 983457"/>
                <a:gd name="connsiteX33" fmla="*/ 997743 w 1021556"/>
                <a:gd name="connsiteY33" fmla="*/ 180975 h 983457"/>
                <a:gd name="connsiteX34" fmla="*/ 1012031 w 1021556"/>
                <a:gd name="connsiteY34" fmla="*/ 195263 h 983457"/>
                <a:gd name="connsiteX35" fmla="*/ 1019175 w 1021556"/>
                <a:gd name="connsiteY35" fmla="*/ 209550 h 983457"/>
                <a:gd name="connsiteX36" fmla="*/ 1021556 w 1021556"/>
                <a:gd name="connsiteY36" fmla="*/ 228600 h 983457"/>
                <a:gd name="connsiteX37" fmla="*/ 1012031 w 1021556"/>
                <a:gd name="connsiteY37" fmla="*/ 252413 h 983457"/>
                <a:gd name="connsiteX38" fmla="*/ 947737 w 1021556"/>
                <a:gd name="connsiteY38" fmla="*/ 297657 h 983457"/>
                <a:gd name="connsiteX39" fmla="*/ 902493 w 1021556"/>
                <a:gd name="connsiteY39" fmla="*/ 330994 h 983457"/>
                <a:gd name="connsiteX40" fmla="*/ 869156 w 1021556"/>
                <a:gd name="connsiteY40" fmla="*/ 366713 h 983457"/>
                <a:gd name="connsiteX41" fmla="*/ 823912 w 1021556"/>
                <a:gd name="connsiteY41" fmla="*/ 426244 h 983457"/>
                <a:gd name="connsiteX42" fmla="*/ 728662 w 1021556"/>
                <a:gd name="connsiteY42" fmla="*/ 521494 h 983457"/>
                <a:gd name="connsiteX43" fmla="*/ 531018 w 1021556"/>
                <a:gd name="connsiteY43" fmla="*/ 688182 h 983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21556" h="983457">
                  <a:moveTo>
                    <a:pt x="531018" y="688182"/>
                  </a:moveTo>
                  <a:lnTo>
                    <a:pt x="307181" y="838200"/>
                  </a:lnTo>
                  <a:lnTo>
                    <a:pt x="152400" y="923925"/>
                  </a:lnTo>
                  <a:lnTo>
                    <a:pt x="57150" y="976313"/>
                  </a:lnTo>
                  <a:lnTo>
                    <a:pt x="28575" y="983457"/>
                  </a:lnTo>
                  <a:lnTo>
                    <a:pt x="9525" y="981075"/>
                  </a:lnTo>
                  <a:lnTo>
                    <a:pt x="2381" y="971550"/>
                  </a:lnTo>
                  <a:lnTo>
                    <a:pt x="0" y="954882"/>
                  </a:lnTo>
                  <a:lnTo>
                    <a:pt x="9525" y="940594"/>
                  </a:lnTo>
                  <a:lnTo>
                    <a:pt x="85725" y="871538"/>
                  </a:lnTo>
                  <a:lnTo>
                    <a:pt x="164306" y="804863"/>
                  </a:lnTo>
                  <a:lnTo>
                    <a:pt x="276225" y="695325"/>
                  </a:lnTo>
                  <a:lnTo>
                    <a:pt x="376237" y="595313"/>
                  </a:lnTo>
                  <a:lnTo>
                    <a:pt x="461962" y="504825"/>
                  </a:lnTo>
                  <a:lnTo>
                    <a:pt x="511968" y="445294"/>
                  </a:lnTo>
                  <a:lnTo>
                    <a:pt x="559593" y="383382"/>
                  </a:lnTo>
                  <a:lnTo>
                    <a:pt x="602456" y="321469"/>
                  </a:lnTo>
                  <a:lnTo>
                    <a:pt x="631031" y="278607"/>
                  </a:lnTo>
                  <a:lnTo>
                    <a:pt x="652462" y="240507"/>
                  </a:lnTo>
                  <a:lnTo>
                    <a:pt x="666750" y="200025"/>
                  </a:lnTo>
                  <a:lnTo>
                    <a:pt x="666750" y="176213"/>
                  </a:lnTo>
                  <a:lnTo>
                    <a:pt x="659606" y="147638"/>
                  </a:lnTo>
                  <a:lnTo>
                    <a:pt x="631031" y="104775"/>
                  </a:lnTo>
                  <a:lnTo>
                    <a:pt x="592931" y="54769"/>
                  </a:lnTo>
                  <a:lnTo>
                    <a:pt x="576262" y="38100"/>
                  </a:lnTo>
                  <a:lnTo>
                    <a:pt x="576262" y="21432"/>
                  </a:lnTo>
                  <a:lnTo>
                    <a:pt x="583406" y="9525"/>
                  </a:lnTo>
                  <a:lnTo>
                    <a:pt x="604837" y="2382"/>
                  </a:lnTo>
                  <a:lnTo>
                    <a:pt x="633412" y="0"/>
                  </a:lnTo>
                  <a:lnTo>
                    <a:pt x="690562" y="11907"/>
                  </a:lnTo>
                  <a:lnTo>
                    <a:pt x="773906" y="50007"/>
                  </a:lnTo>
                  <a:lnTo>
                    <a:pt x="862012" y="95250"/>
                  </a:lnTo>
                  <a:lnTo>
                    <a:pt x="962025" y="154782"/>
                  </a:lnTo>
                  <a:lnTo>
                    <a:pt x="997743" y="180975"/>
                  </a:lnTo>
                  <a:lnTo>
                    <a:pt x="1012031" y="195263"/>
                  </a:lnTo>
                  <a:lnTo>
                    <a:pt x="1019175" y="209550"/>
                  </a:lnTo>
                  <a:lnTo>
                    <a:pt x="1021556" y="228600"/>
                  </a:lnTo>
                  <a:lnTo>
                    <a:pt x="1012031" y="252413"/>
                  </a:lnTo>
                  <a:lnTo>
                    <a:pt x="947737" y="297657"/>
                  </a:lnTo>
                  <a:lnTo>
                    <a:pt x="902493" y="330994"/>
                  </a:lnTo>
                  <a:lnTo>
                    <a:pt x="869156" y="366713"/>
                  </a:lnTo>
                  <a:lnTo>
                    <a:pt x="823912" y="426244"/>
                  </a:lnTo>
                  <a:lnTo>
                    <a:pt x="728662" y="521494"/>
                  </a:lnTo>
                  <a:lnTo>
                    <a:pt x="531018" y="6881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0">
              <a:extLst>
                <a:ext uri="{FF2B5EF4-FFF2-40B4-BE49-F238E27FC236}">
                  <a16:creationId xmlns:a16="http://schemas.microsoft.com/office/drawing/2014/main" id="{D1248A6F-3E47-40A5-ABC0-E2B9FC81F3F5}"/>
                </a:ext>
              </a:extLst>
            </p:cNvPr>
            <p:cNvSpPr/>
            <p:nvPr/>
          </p:nvSpPr>
          <p:spPr>
            <a:xfrm>
              <a:off x="5200652" y="4819650"/>
              <a:ext cx="709613" cy="776288"/>
            </a:xfrm>
            <a:custGeom>
              <a:avLst/>
              <a:gdLst>
                <a:gd name="connsiteX0" fmla="*/ 304800 w 709613"/>
                <a:gd name="connsiteY0" fmla="*/ 373856 h 776288"/>
                <a:gd name="connsiteX1" fmla="*/ 207169 w 709613"/>
                <a:gd name="connsiteY1" fmla="*/ 259556 h 776288"/>
                <a:gd name="connsiteX2" fmla="*/ 150019 w 709613"/>
                <a:gd name="connsiteY2" fmla="*/ 195263 h 776288"/>
                <a:gd name="connsiteX3" fmla="*/ 64294 w 709613"/>
                <a:gd name="connsiteY3" fmla="*/ 109538 h 776288"/>
                <a:gd name="connsiteX4" fmla="*/ 28575 w 709613"/>
                <a:gd name="connsiteY4" fmla="*/ 76200 h 776288"/>
                <a:gd name="connsiteX5" fmla="*/ 14288 w 709613"/>
                <a:gd name="connsiteY5" fmla="*/ 59531 h 776288"/>
                <a:gd name="connsiteX6" fmla="*/ 2381 w 709613"/>
                <a:gd name="connsiteY6" fmla="*/ 28575 h 776288"/>
                <a:gd name="connsiteX7" fmla="*/ 0 w 709613"/>
                <a:gd name="connsiteY7" fmla="*/ 11906 h 776288"/>
                <a:gd name="connsiteX8" fmla="*/ 7144 w 709613"/>
                <a:gd name="connsiteY8" fmla="*/ 2381 h 776288"/>
                <a:gd name="connsiteX9" fmla="*/ 21431 w 709613"/>
                <a:gd name="connsiteY9" fmla="*/ 0 h 776288"/>
                <a:gd name="connsiteX10" fmla="*/ 50006 w 709613"/>
                <a:gd name="connsiteY10" fmla="*/ 4763 h 776288"/>
                <a:gd name="connsiteX11" fmla="*/ 157163 w 709613"/>
                <a:gd name="connsiteY11" fmla="*/ 66675 h 776288"/>
                <a:gd name="connsiteX12" fmla="*/ 285750 w 709613"/>
                <a:gd name="connsiteY12" fmla="*/ 140494 h 776288"/>
                <a:gd name="connsiteX13" fmla="*/ 428625 w 709613"/>
                <a:gd name="connsiteY13" fmla="*/ 233363 h 776288"/>
                <a:gd name="connsiteX14" fmla="*/ 523875 w 709613"/>
                <a:gd name="connsiteY14" fmla="*/ 295275 h 776288"/>
                <a:gd name="connsiteX15" fmla="*/ 602456 w 709613"/>
                <a:gd name="connsiteY15" fmla="*/ 352425 h 776288"/>
                <a:gd name="connsiteX16" fmla="*/ 631031 w 709613"/>
                <a:gd name="connsiteY16" fmla="*/ 390525 h 776288"/>
                <a:gd name="connsiteX17" fmla="*/ 661988 w 709613"/>
                <a:gd name="connsiteY17" fmla="*/ 445294 h 776288"/>
                <a:gd name="connsiteX18" fmla="*/ 681038 w 709613"/>
                <a:gd name="connsiteY18" fmla="*/ 488156 h 776288"/>
                <a:gd name="connsiteX19" fmla="*/ 697706 w 709613"/>
                <a:gd name="connsiteY19" fmla="*/ 542925 h 776288"/>
                <a:gd name="connsiteX20" fmla="*/ 704850 w 709613"/>
                <a:gd name="connsiteY20" fmla="*/ 592931 h 776288"/>
                <a:gd name="connsiteX21" fmla="*/ 709613 w 709613"/>
                <a:gd name="connsiteY21" fmla="*/ 640556 h 776288"/>
                <a:gd name="connsiteX22" fmla="*/ 702469 w 709613"/>
                <a:gd name="connsiteY22" fmla="*/ 678656 h 776288"/>
                <a:gd name="connsiteX23" fmla="*/ 683419 w 709613"/>
                <a:gd name="connsiteY23" fmla="*/ 716756 h 776288"/>
                <a:gd name="connsiteX24" fmla="*/ 657225 w 709613"/>
                <a:gd name="connsiteY24" fmla="*/ 754856 h 776288"/>
                <a:gd name="connsiteX25" fmla="*/ 638175 w 709613"/>
                <a:gd name="connsiteY25" fmla="*/ 771525 h 776288"/>
                <a:gd name="connsiteX26" fmla="*/ 621506 w 709613"/>
                <a:gd name="connsiteY26" fmla="*/ 776288 h 776288"/>
                <a:gd name="connsiteX27" fmla="*/ 600075 w 709613"/>
                <a:gd name="connsiteY27" fmla="*/ 776288 h 776288"/>
                <a:gd name="connsiteX28" fmla="*/ 578644 w 709613"/>
                <a:gd name="connsiteY28" fmla="*/ 769144 h 776288"/>
                <a:gd name="connsiteX29" fmla="*/ 550069 w 709613"/>
                <a:gd name="connsiteY29" fmla="*/ 747713 h 776288"/>
                <a:gd name="connsiteX30" fmla="*/ 528638 w 709613"/>
                <a:gd name="connsiteY30" fmla="*/ 726281 h 776288"/>
                <a:gd name="connsiteX31" fmla="*/ 502444 w 709613"/>
                <a:gd name="connsiteY31" fmla="*/ 678656 h 776288"/>
                <a:gd name="connsiteX32" fmla="*/ 464344 w 709613"/>
                <a:gd name="connsiteY32" fmla="*/ 600075 h 776288"/>
                <a:gd name="connsiteX33" fmla="*/ 411956 w 709613"/>
                <a:gd name="connsiteY33" fmla="*/ 523875 h 776288"/>
                <a:gd name="connsiteX34" fmla="*/ 304800 w 709613"/>
                <a:gd name="connsiteY34" fmla="*/ 373856 h 776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09613" h="776288">
                  <a:moveTo>
                    <a:pt x="304800" y="373856"/>
                  </a:moveTo>
                  <a:lnTo>
                    <a:pt x="207169" y="259556"/>
                  </a:lnTo>
                  <a:lnTo>
                    <a:pt x="150019" y="195263"/>
                  </a:lnTo>
                  <a:lnTo>
                    <a:pt x="64294" y="109538"/>
                  </a:lnTo>
                  <a:lnTo>
                    <a:pt x="28575" y="76200"/>
                  </a:lnTo>
                  <a:lnTo>
                    <a:pt x="14288" y="59531"/>
                  </a:lnTo>
                  <a:lnTo>
                    <a:pt x="2381" y="28575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21431" y="0"/>
                  </a:lnTo>
                  <a:lnTo>
                    <a:pt x="50006" y="4763"/>
                  </a:lnTo>
                  <a:lnTo>
                    <a:pt x="157163" y="66675"/>
                  </a:lnTo>
                  <a:lnTo>
                    <a:pt x="285750" y="140494"/>
                  </a:lnTo>
                  <a:lnTo>
                    <a:pt x="428625" y="233363"/>
                  </a:lnTo>
                  <a:lnTo>
                    <a:pt x="523875" y="295275"/>
                  </a:lnTo>
                  <a:lnTo>
                    <a:pt x="602456" y="352425"/>
                  </a:lnTo>
                  <a:lnTo>
                    <a:pt x="631031" y="390525"/>
                  </a:lnTo>
                  <a:lnTo>
                    <a:pt x="661988" y="445294"/>
                  </a:lnTo>
                  <a:lnTo>
                    <a:pt x="681038" y="488156"/>
                  </a:lnTo>
                  <a:lnTo>
                    <a:pt x="697706" y="542925"/>
                  </a:lnTo>
                  <a:lnTo>
                    <a:pt x="704850" y="592931"/>
                  </a:lnTo>
                  <a:lnTo>
                    <a:pt x="709613" y="640556"/>
                  </a:lnTo>
                  <a:lnTo>
                    <a:pt x="702469" y="678656"/>
                  </a:lnTo>
                  <a:lnTo>
                    <a:pt x="683419" y="716756"/>
                  </a:lnTo>
                  <a:lnTo>
                    <a:pt x="657225" y="754856"/>
                  </a:lnTo>
                  <a:lnTo>
                    <a:pt x="638175" y="771525"/>
                  </a:lnTo>
                  <a:lnTo>
                    <a:pt x="621506" y="776288"/>
                  </a:lnTo>
                  <a:lnTo>
                    <a:pt x="600075" y="776288"/>
                  </a:lnTo>
                  <a:lnTo>
                    <a:pt x="578644" y="769144"/>
                  </a:lnTo>
                  <a:lnTo>
                    <a:pt x="550069" y="747713"/>
                  </a:lnTo>
                  <a:lnTo>
                    <a:pt x="528638" y="726281"/>
                  </a:lnTo>
                  <a:lnTo>
                    <a:pt x="502444" y="678656"/>
                  </a:lnTo>
                  <a:lnTo>
                    <a:pt x="464344" y="600075"/>
                  </a:lnTo>
                  <a:lnTo>
                    <a:pt x="411956" y="523875"/>
                  </a:lnTo>
                  <a:lnTo>
                    <a:pt x="304800" y="373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1">
              <a:extLst>
                <a:ext uri="{FF2B5EF4-FFF2-40B4-BE49-F238E27FC236}">
                  <a16:creationId xmlns:a16="http://schemas.microsoft.com/office/drawing/2014/main" id="{74EB1FA6-A31E-4CE2-8549-F4239796D6DE}"/>
                </a:ext>
              </a:extLst>
            </p:cNvPr>
            <p:cNvSpPr/>
            <p:nvPr/>
          </p:nvSpPr>
          <p:spPr>
            <a:xfrm>
              <a:off x="6027740" y="2446338"/>
              <a:ext cx="2452687" cy="603250"/>
            </a:xfrm>
            <a:custGeom>
              <a:avLst/>
              <a:gdLst>
                <a:gd name="connsiteX0" fmla="*/ 1221581 w 2452687"/>
                <a:gd name="connsiteY0" fmla="*/ 383381 h 604837"/>
                <a:gd name="connsiteX1" fmla="*/ 866775 w 2452687"/>
                <a:gd name="connsiteY1" fmla="*/ 478631 h 604837"/>
                <a:gd name="connsiteX2" fmla="*/ 631031 w 2452687"/>
                <a:gd name="connsiteY2" fmla="*/ 557212 h 604837"/>
                <a:gd name="connsiteX3" fmla="*/ 447675 w 2452687"/>
                <a:gd name="connsiteY3" fmla="*/ 604837 h 604837"/>
                <a:gd name="connsiteX4" fmla="*/ 423862 w 2452687"/>
                <a:gd name="connsiteY4" fmla="*/ 604837 h 604837"/>
                <a:gd name="connsiteX5" fmla="*/ 364331 w 2452687"/>
                <a:gd name="connsiteY5" fmla="*/ 592931 h 604837"/>
                <a:gd name="connsiteX6" fmla="*/ 292894 w 2452687"/>
                <a:gd name="connsiteY6" fmla="*/ 566737 h 604837"/>
                <a:gd name="connsiteX7" fmla="*/ 235744 w 2452687"/>
                <a:gd name="connsiteY7" fmla="*/ 540544 h 604837"/>
                <a:gd name="connsiteX8" fmla="*/ 190500 w 2452687"/>
                <a:gd name="connsiteY8" fmla="*/ 514350 h 604837"/>
                <a:gd name="connsiteX9" fmla="*/ 157162 w 2452687"/>
                <a:gd name="connsiteY9" fmla="*/ 488156 h 604837"/>
                <a:gd name="connsiteX10" fmla="*/ 121444 w 2452687"/>
                <a:gd name="connsiteY10" fmla="*/ 457200 h 604837"/>
                <a:gd name="connsiteX11" fmla="*/ 90487 w 2452687"/>
                <a:gd name="connsiteY11" fmla="*/ 426244 h 604837"/>
                <a:gd name="connsiteX12" fmla="*/ 50006 w 2452687"/>
                <a:gd name="connsiteY12" fmla="*/ 376237 h 604837"/>
                <a:gd name="connsiteX13" fmla="*/ 26194 w 2452687"/>
                <a:gd name="connsiteY13" fmla="*/ 340519 h 604837"/>
                <a:gd name="connsiteX14" fmla="*/ 7144 w 2452687"/>
                <a:gd name="connsiteY14" fmla="*/ 304800 h 604837"/>
                <a:gd name="connsiteX15" fmla="*/ 0 w 2452687"/>
                <a:gd name="connsiteY15" fmla="*/ 278606 h 604837"/>
                <a:gd name="connsiteX16" fmla="*/ 0 w 2452687"/>
                <a:gd name="connsiteY16" fmla="*/ 261937 h 604837"/>
                <a:gd name="connsiteX17" fmla="*/ 4762 w 2452687"/>
                <a:gd name="connsiteY17" fmla="*/ 254794 h 604837"/>
                <a:gd name="connsiteX18" fmla="*/ 23812 w 2452687"/>
                <a:gd name="connsiteY18" fmla="*/ 250031 h 604837"/>
                <a:gd name="connsiteX19" fmla="*/ 42862 w 2452687"/>
                <a:gd name="connsiteY19" fmla="*/ 254794 h 604837"/>
                <a:gd name="connsiteX20" fmla="*/ 83344 w 2452687"/>
                <a:gd name="connsiteY20" fmla="*/ 285750 h 604837"/>
                <a:gd name="connsiteX21" fmla="*/ 128587 w 2452687"/>
                <a:gd name="connsiteY21" fmla="*/ 316706 h 604837"/>
                <a:gd name="connsiteX22" fmla="*/ 157162 w 2452687"/>
                <a:gd name="connsiteY22" fmla="*/ 335756 h 604837"/>
                <a:gd name="connsiteX23" fmla="*/ 192881 w 2452687"/>
                <a:gd name="connsiteY23" fmla="*/ 354806 h 604837"/>
                <a:gd name="connsiteX24" fmla="*/ 261937 w 2452687"/>
                <a:gd name="connsiteY24" fmla="*/ 373856 h 604837"/>
                <a:gd name="connsiteX25" fmla="*/ 295275 w 2452687"/>
                <a:gd name="connsiteY25" fmla="*/ 381000 h 604837"/>
                <a:gd name="connsiteX26" fmla="*/ 321469 w 2452687"/>
                <a:gd name="connsiteY26" fmla="*/ 381000 h 604837"/>
                <a:gd name="connsiteX27" fmla="*/ 369094 w 2452687"/>
                <a:gd name="connsiteY27" fmla="*/ 378619 h 604837"/>
                <a:gd name="connsiteX28" fmla="*/ 450056 w 2452687"/>
                <a:gd name="connsiteY28" fmla="*/ 366712 h 604837"/>
                <a:gd name="connsiteX29" fmla="*/ 619125 w 2452687"/>
                <a:gd name="connsiteY29" fmla="*/ 335756 h 604837"/>
                <a:gd name="connsiteX30" fmla="*/ 928687 w 2452687"/>
                <a:gd name="connsiteY30" fmla="*/ 271462 h 604837"/>
                <a:gd name="connsiteX31" fmla="*/ 1114425 w 2452687"/>
                <a:gd name="connsiteY31" fmla="*/ 230981 h 604837"/>
                <a:gd name="connsiteX32" fmla="*/ 1452562 w 2452687"/>
                <a:gd name="connsiteY32" fmla="*/ 150019 h 604837"/>
                <a:gd name="connsiteX33" fmla="*/ 1631156 w 2452687"/>
                <a:gd name="connsiteY33" fmla="*/ 121444 h 604837"/>
                <a:gd name="connsiteX34" fmla="*/ 1738312 w 2452687"/>
                <a:gd name="connsiteY34" fmla="*/ 102394 h 604837"/>
                <a:gd name="connsiteX35" fmla="*/ 1838325 w 2452687"/>
                <a:gd name="connsiteY35" fmla="*/ 80962 h 604837"/>
                <a:gd name="connsiteX36" fmla="*/ 1966912 w 2452687"/>
                <a:gd name="connsiteY36" fmla="*/ 45244 h 604837"/>
                <a:gd name="connsiteX37" fmla="*/ 2093119 w 2452687"/>
                <a:gd name="connsiteY37" fmla="*/ 0 h 604837"/>
                <a:gd name="connsiteX38" fmla="*/ 2145506 w 2452687"/>
                <a:gd name="connsiteY38" fmla="*/ 2381 h 604837"/>
                <a:gd name="connsiteX39" fmla="*/ 2205037 w 2452687"/>
                <a:gd name="connsiteY39" fmla="*/ 9525 h 604837"/>
                <a:gd name="connsiteX40" fmla="*/ 2283619 w 2452687"/>
                <a:gd name="connsiteY40" fmla="*/ 21431 h 604837"/>
                <a:gd name="connsiteX41" fmla="*/ 2340769 w 2452687"/>
                <a:gd name="connsiteY41" fmla="*/ 35719 h 604837"/>
                <a:gd name="connsiteX42" fmla="*/ 2378869 w 2452687"/>
                <a:gd name="connsiteY42" fmla="*/ 50006 h 604837"/>
                <a:gd name="connsiteX43" fmla="*/ 2405062 w 2452687"/>
                <a:gd name="connsiteY43" fmla="*/ 61912 h 604837"/>
                <a:gd name="connsiteX44" fmla="*/ 2424112 w 2452687"/>
                <a:gd name="connsiteY44" fmla="*/ 71437 h 604837"/>
                <a:gd name="connsiteX45" fmla="*/ 2440781 w 2452687"/>
                <a:gd name="connsiteY45" fmla="*/ 88106 h 604837"/>
                <a:gd name="connsiteX46" fmla="*/ 2452687 w 2452687"/>
                <a:gd name="connsiteY46" fmla="*/ 109537 h 604837"/>
                <a:gd name="connsiteX47" fmla="*/ 2447925 w 2452687"/>
                <a:gd name="connsiteY47" fmla="*/ 135731 h 604837"/>
                <a:gd name="connsiteX48" fmla="*/ 2433637 w 2452687"/>
                <a:gd name="connsiteY48" fmla="*/ 159544 h 604837"/>
                <a:gd name="connsiteX49" fmla="*/ 2405062 w 2452687"/>
                <a:gd name="connsiteY49" fmla="*/ 190500 h 604837"/>
                <a:gd name="connsiteX50" fmla="*/ 2383631 w 2452687"/>
                <a:gd name="connsiteY50" fmla="*/ 202406 h 604837"/>
                <a:gd name="connsiteX51" fmla="*/ 2250281 w 2452687"/>
                <a:gd name="connsiteY51" fmla="*/ 221456 h 604837"/>
                <a:gd name="connsiteX52" fmla="*/ 1866900 w 2452687"/>
                <a:gd name="connsiteY52" fmla="*/ 269081 h 604837"/>
                <a:gd name="connsiteX53" fmla="*/ 1633537 w 2452687"/>
                <a:gd name="connsiteY53" fmla="*/ 297656 h 604837"/>
                <a:gd name="connsiteX54" fmla="*/ 1447800 w 2452687"/>
                <a:gd name="connsiteY54" fmla="*/ 330994 h 604837"/>
                <a:gd name="connsiteX55" fmla="*/ 1221581 w 2452687"/>
                <a:gd name="connsiteY55" fmla="*/ 383381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452687" h="604837">
                  <a:moveTo>
                    <a:pt x="1221581" y="383381"/>
                  </a:moveTo>
                  <a:lnTo>
                    <a:pt x="866775" y="478631"/>
                  </a:lnTo>
                  <a:lnTo>
                    <a:pt x="631031" y="557212"/>
                  </a:lnTo>
                  <a:lnTo>
                    <a:pt x="447675" y="604837"/>
                  </a:lnTo>
                  <a:lnTo>
                    <a:pt x="423862" y="604837"/>
                  </a:lnTo>
                  <a:lnTo>
                    <a:pt x="364331" y="592931"/>
                  </a:lnTo>
                  <a:lnTo>
                    <a:pt x="292894" y="566737"/>
                  </a:lnTo>
                  <a:lnTo>
                    <a:pt x="235744" y="540544"/>
                  </a:lnTo>
                  <a:lnTo>
                    <a:pt x="190500" y="514350"/>
                  </a:lnTo>
                  <a:lnTo>
                    <a:pt x="157162" y="488156"/>
                  </a:lnTo>
                  <a:lnTo>
                    <a:pt x="121444" y="457200"/>
                  </a:lnTo>
                  <a:lnTo>
                    <a:pt x="90487" y="426244"/>
                  </a:lnTo>
                  <a:lnTo>
                    <a:pt x="50006" y="376237"/>
                  </a:lnTo>
                  <a:lnTo>
                    <a:pt x="26194" y="340519"/>
                  </a:lnTo>
                  <a:lnTo>
                    <a:pt x="7144" y="304800"/>
                  </a:lnTo>
                  <a:lnTo>
                    <a:pt x="0" y="278606"/>
                  </a:lnTo>
                  <a:lnTo>
                    <a:pt x="0" y="261937"/>
                  </a:lnTo>
                  <a:lnTo>
                    <a:pt x="4762" y="254794"/>
                  </a:lnTo>
                  <a:lnTo>
                    <a:pt x="23812" y="250031"/>
                  </a:lnTo>
                  <a:lnTo>
                    <a:pt x="42862" y="254794"/>
                  </a:lnTo>
                  <a:lnTo>
                    <a:pt x="83344" y="285750"/>
                  </a:lnTo>
                  <a:lnTo>
                    <a:pt x="128587" y="316706"/>
                  </a:lnTo>
                  <a:lnTo>
                    <a:pt x="157162" y="335756"/>
                  </a:lnTo>
                  <a:lnTo>
                    <a:pt x="192881" y="354806"/>
                  </a:lnTo>
                  <a:lnTo>
                    <a:pt x="261937" y="373856"/>
                  </a:lnTo>
                  <a:lnTo>
                    <a:pt x="295275" y="381000"/>
                  </a:lnTo>
                  <a:lnTo>
                    <a:pt x="321469" y="381000"/>
                  </a:lnTo>
                  <a:lnTo>
                    <a:pt x="369094" y="378619"/>
                  </a:lnTo>
                  <a:lnTo>
                    <a:pt x="450056" y="366712"/>
                  </a:lnTo>
                  <a:lnTo>
                    <a:pt x="619125" y="335756"/>
                  </a:lnTo>
                  <a:lnTo>
                    <a:pt x="928687" y="271462"/>
                  </a:lnTo>
                  <a:lnTo>
                    <a:pt x="1114425" y="230981"/>
                  </a:lnTo>
                  <a:lnTo>
                    <a:pt x="1452562" y="150019"/>
                  </a:lnTo>
                  <a:lnTo>
                    <a:pt x="1631156" y="121444"/>
                  </a:lnTo>
                  <a:lnTo>
                    <a:pt x="1738312" y="102394"/>
                  </a:lnTo>
                  <a:lnTo>
                    <a:pt x="1838325" y="80962"/>
                  </a:lnTo>
                  <a:lnTo>
                    <a:pt x="1966912" y="45244"/>
                  </a:lnTo>
                  <a:lnTo>
                    <a:pt x="2093119" y="0"/>
                  </a:lnTo>
                  <a:lnTo>
                    <a:pt x="2145506" y="2381"/>
                  </a:lnTo>
                  <a:lnTo>
                    <a:pt x="2205037" y="9525"/>
                  </a:lnTo>
                  <a:lnTo>
                    <a:pt x="2283619" y="21431"/>
                  </a:lnTo>
                  <a:lnTo>
                    <a:pt x="2340769" y="35719"/>
                  </a:lnTo>
                  <a:lnTo>
                    <a:pt x="2378869" y="50006"/>
                  </a:lnTo>
                  <a:lnTo>
                    <a:pt x="2405062" y="61912"/>
                  </a:lnTo>
                  <a:lnTo>
                    <a:pt x="2424112" y="71437"/>
                  </a:lnTo>
                  <a:lnTo>
                    <a:pt x="2440781" y="88106"/>
                  </a:lnTo>
                  <a:lnTo>
                    <a:pt x="2452687" y="109537"/>
                  </a:lnTo>
                  <a:lnTo>
                    <a:pt x="2447925" y="135731"/>
                  </a:lnTo>
                  <a:lnTo>
                    <a:pt x="2433637" y="159544"/>
                  </a:lnTo>
                  <a:lnTo>
                    <a:pt x="2405062" y="190500"/>
                  </a:lnTo>
                  <a:lnTo>
                    <a:pt x="2383631" y="202406"/>
                  </a:lnTo>
                  <a:lnTo>
                    <a:pt x="2250281" y="221456"/>
                  </a:lnTo>
                  <a:lnTo>
                    <a:pt x="1866900" y="269081"/>
                  </a:lnTo>
                  <a:lnTo>
                    <a:pt x="1633537" y="297656"/>
                  </a:lnTo>
                  <a:lnTo>
                    <a:pt x="1447800" y="330994"/>
                  </a:lnTo>
                  <a:lnTo>
                    <a:pt x="1221581" y="3833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1">
              <a:extLst>
                <a:ext uri="{FF2B5EF4-FFF2-40B4-BE49-F238E27FC236}">
                  <a16:creationId xmlns:a16="http://schemas.microsoft.com/office/drawing/2014/main" id="{F27BC3FC-CA7A-4447-8A53-BF0599994A48}"/>
                </a:ext>
              </a:extLst>
            </p:cNvPr>
            <p:cNvSpPr/>
            <p:nvPr/>
          </p:nvSpPr>
          <p:spPr>
            <a:xfrm rot="16200000">
              <a:off x="5317333" y="3463132"/>
              <a:ext cx="4356100" cy="582613"/>
            </a:xfrm>
            <a:custGeom>
              <a:avLst/>
              <a:gdLst>
                <a:gd name="connsiteX0" fmla="*/ 2022977 w 4356639"/>
                <a:gd name="connsiteY0" fmla="*/ 501332 h 582533"/>
                <a:gd name="connsiteX1" fmla="*/ 1549890 w 4356639"/>
                <a:gd name="connsiteY1" fmla="*/ 511923 h 582533"/>
                <a:gd name="connsiteX2" fmla="*/ 1087394 w 4356639"/>
                <a:gd name="connsiteY2" fmla="*/ 518984 h 582533"/>
                <a:gd name="connsiteX3" fmla="*/ 872034 w 4356639"/>
                <a:gd name="connsiteY3" fmla="*/ 533106 h 582533"/>
                <a:gd name="connsiteX4" fmla="*/ 734344 w 4356639"/>
                <a:gd name="connsiteY4" fmla="*/ 547228 h 582533"/>
                <a:gd name="connsiteX5" fmla="*/ 540167 w 4356639"/>
                <a:gd name="connsiteY5" fmla="*/ 582533 h 582533"/>
                <a:gd name="connsiteX6" fmla="*/ 518984 w 4356639"/>
                <a:gd name="connsiteY6" fmla="*/ 579003 h 582533"/>
                <a:gd name="connsiteX7" fmla="*/ 444843 w 4356639"/>
                <a:gd name="connsiteY7" fmla="*/ 564881 h 582533"/>
                <a:gd name="connsiteX8" fmla="*/ 338928 w 4356639"/>
                <a:gd name="connsiteY8" fmla="*/ 533106 h 582533"/>
                <a:gd name="connsiteX9" fmla="*/ 264787 w 4356639"/>
                <a:gd name="connsiteY9" fmla="*/ 504862 h 582533"/>
                <a:gd name="connsiteX10" fmla="*/ 176525 w 4356639"/>
                <a:gd name="connsiteY10" fmla="*/ 469557 h 582533"/>
                <a:gd name="connsiteX11" fmla="*/ 98854 w 4356639"/>
                <a:gd name="connsiteY11" fmla="*/ 430722 h 582533"/>
                <a:gd name="connsiteX12" fmla="*/ 45896 w 4356639"/>
                <a:gd name="connsiteY12" fmla="*/ 398947 h 582533"/>
                <a:gd name="connsiteX13" fmla="*/ 28244 w 4356639"/>
                <a:gd name="connsiteY13" fmla="*/ 384825 h 582533"/>
                <a:gd name="connsiteX14" fmla="*/ 7061 w 4356639"/>
                <a:gd name="connsiteY14" fmla="*/ 363642 h 582533"/>
                <a:gd name="connsiteX15" fmla="*/ 0 w 4356639"/>
                <a:gd name="connsiteY15" fmla="*/ 349520 h 582533"/>
                <a:gd name="connsiteX16" fmla="*/ 0 w 4356639"/>
                <a:gd name="connsiteY16" fmla="*/ 335398 h 582533"/>
                <a:gd name="connsiteX17" fmla="*/ 3530 w 4356639"/>
                <a:gd name="connsiteY17" fmla="*/ 310685 h 582533"/>
                <a:gd name="connsiteX18" fmla="*/ 21183 w 4356639"/>
                <a:gd name="connsiteY18" fmla="*/ 293032 h 582533"/>
                <a:gd name="connsiteX19" fmla="*/ 45896 w 4356639"/>
                <a:gd name="connsiteY19" fmla="*/ 275380 h 582533"/>
                <a:gd name="connsiteX20" fmla="*/ 109445 w 4356639"/>
                <a:gd name="connsiteY20" fmla="*/ 257727 h 582533"/>
                <a:gd name="connsiteX21" fmla="*/ 529575 w 4356639"/>
                <a:gd name="connsiteY21" fmla="*/ 247136 h 582533"/>
                <a:gd name="connsiteX22" fmla="*/ 540167 w 4356639"/>
                <a:gd name="connsiteY22" fmla="*/ 264788 h 582533"/>
                <a:gd name="connsiteX23" fmla="*/ 561350 w 4356639"/>
                <a:gd name="connsiteY23" fmla="*/ 289502 h 582533"/>
                <a:gd name="connsiteX24" fmla="*/ 593124 w 4356639"/>
                <a:gd name="connsiteY24" fmla="*/ 307154 h 582533"/>
                <a:gd name="connsiteX25" fmla="*/ 628429 w 4356639"/>
                <a:gd name="connsiteY25" fmla="*/ 314215 h 582533"/>
                <a:gd name="connsiteX26" fmla="*/ 886156 w 4356639"/>
                <a:gd name="connsiteY26" fmla="*/ 307154 h 582533"/>
                <a:gd name="connsiteX27" fmla="*/ 1616970 w 4356639"/>
                <a:gd name="connsiteY27" fmla="*/ 285971 h 582533"/>
                <a:gd name="connsiteX28" fmla="*/ 2245399 w 4356639"/>
                <a:gd name="connsiteY28" fmla="*/ 268319 h 582533"/>
                <a:gd name="connsiteX29" fmla="*/ 2612571 w 4356639"/>
                <a:gd name="connsiteY29" fmla="*/ 247136 h 582533"/>
                <a:gd name="connsiteX30" fmla="*/ 3163330 w 4356639"/>
                <a:gd name="connsiteY30" fmla="*/ 247136 h 582533"/>
                <a:gd name="connsiteX31" fmla="*/ 3322202 w 4356639"/>
                <a:gd name="connsiteY31" fmla="*/ 243605 h 582533"/>
                <a:gd name="connsiteX32" fmla="*/ 3625825 w 4356639"/>
                <a:gd name="connsiteY32" fmla="*/ 236544 h 582533"/>
                <a:gd name="connsiteX33" fmla="*/ 3858838 w 4356639"/>
                <a:gd name="connsiteY33" fmla="*/ 225953 h 582533"/>
                <a:gd name="connsiteX34" fmla="*/ 3936509 w 4356639"/>
                <a:gd name="connsiteY34" fmla="*/ 225953 h 582533"/>
                <a:gd name="connsiteX35" fmla="*/ 4007120 w 4356639"/>
                <a:gd name="connsiteY35" fmla="*/ 218892 h 582533"/>
                <a:gd name="connsiteX36" fmla="*/ 4077730 w 4356639"/>
                <a:gd name="connsiteY36" fmla="*/ 201239 h 582533"/>
                <a:gd name="connsiteX37" fmla="*/ 4162462 w 4356639"/>
                <a:gd name="connsiteY37" fmla="*/ 165934 h 582533"/>
                <a:gd name="connsiteX38" fmla="*/ 4201297 w 4356639"/>
                <a:gd name="connsiteY38" fmla="*/ 134160 h 582533"/>
                <a:gd name="connsiteX39" fmla="*/ 4243663 w 4356639"/>
                <a:gd name="connsiteY39" fmla="*/ 95324 h 582533"/>
                <a:gd name="connsiteX40" fmla="*/ 4271907 w 4356639"/>
                <a:gd name="connsiteY40" fmla="*/ 52958 h 582533"/>
                <a:gd name="connsiteX41" fmla="*/ 4293090 w 4356639"/>
                <a:gd name="connsiteY41" fmla="*/ 21183 h 582533"/>
                <a:gd name="connsiteX42" fmla="*/ 4303682 w 4356639"/>
                <a:gd name="connsiteY42" fmla="*/ 10592 h 582533"/>
                <a:gd name="connsiteX43" fmla="*/ 4314273 w 4356639"/>
                <a:gd name="connsiteY43" fmla="*/ 3531 h 582533"/>
                <a:gd name="connsiteX44" fmla="*/ 4324865 w 4356639"/>
                <a:gd name="connsiteY44" fmla="*/ 0 h 582533"/>
                <a:gd name="connsiteX45" fmla="*/ 4342517 w 4356639"/>
                <a:gd name="connsiteY45" fmla="*/ 10592 h 582533"/>
                <a:gd name="connsiteX46" fmla="*/ 4349578 w 4356639"/>
                <a:gd name="connsiteY46" fmla="*/ 31775 h 582533"/>
                <a:gd name="connsiteX47" fmla="*/ 4356639 w 4356639"/>
                <a:gd name="connsiteY47" fmla="*/ 52958 h 582533"/>
                <a:gd name="connsiteX48" fmla="*/ 4356639 w 4356639"/>
                <a:gd name="connsiteY48" fmla="*/ 81202 h 582533"/>
                <a:gd name="connsiteX49" fmla="*/ 4342517 w 4356639"/>
                <a:gd name="connsiteY49" fmla="*/ 158873 h 582533"/>
                <a:gd name="connsiteX50" fmla="*/ 4307212 w 4356639"/>
                <a:gd name="connsiteY50" fmla="*/ 268319 h 582533"/>
                <a:gd name="connsiteX51" fmla="*/ 4268377 w 4356639"/>
                <a:gd name="connsiteY51" fmla="*/ 353051 h 582533"/>
                <a:gd name="connsiteX52" fmla="*/ 4222480 w 4356639"/>
                <a:gd name="connsiteY52" fmla="*/ 437783 h 582533"/>
                <a:gd name="connsiteX53" fmla="*/ 4180114 w 4356639"/>
                <a:gd name="connsiteY53" fmla="*/ 497801 h 582533"/>
                <a:gd name="connsiteX54" fmla="*/ 4130687 w 4356639"/>
                <a:gd name="connsiteY54" fmla="*/ 536637 h 582533"/>
                <a:gd name="connsiteX55" fmla="*/ 4109504 w 4356639"/>
                <a:gd name="connsiteY55" fmla="*/ 547228 h 582533"/>
                <a:gd name="connsiteX56" fmla="*/ 4084791 w 4356639"/>
                <a:gd name="connsiteY56" fmla="*/ 547228 h 582533"/>
                <a:gd name="connsiteX57" fmla="*/ 4056547 w 4356639"/>
                <a:gd name="connsiteY57" fmla="*/ 529576 h 582533"/>
                <a:gd name="connsiteX58" fmla="*/ 4014181 w 4356639"/>
                <a:gd name="connsiteY58" fmla="*/ 508393 h 582533"/>
                <a:gd name="connsiteX59" fmla="*/ 3957692 w 4356639"/>
                <a:gd name="connsiteY59" fmla="*/ 497801 h 582533"/>
                <a:gd name="connsiteX60" fmla="*/ 3897674 w 4356639"/>
                <a:gd name="connsiteY60" fmla="*/ 490740 h 582533"/>
                <a:gd name="connsiteX61" fmla="*/ 3526971 w 4356639"/>
                <a:gd name="connsiteY61" fmla="*/ 494271 h 582533"/>
                <a:gd name="connsiteX62" fmla="*/ 2842054 w 4356639"/>
                <a:gd name="connsiteY62" fmla="*/ 494271 h 582533"/>
                <a:gd name="connsiteX63" fmla="*/ 2517248 w 4356639"/>
                <a:gd name="connsiteY63" fmla="*/ 487210 h 582533"/>
                <a:gd name="connsiteX64" fmla="*/ 2022977 w 4356639"/>
                <a:gd name="connsiteY64" fmla="*/ 501332 h 582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356639" h="582533">
                  <a:moveTo>
                    <a:pt x="2022977" y="501332"/>
                  </a:moveTo>
                  <a:lnTo>
                    <a:pt x="1549890" y="511923"/>
                  </a:lnTo>
                  <a:lnTo>
                    <a:pt x="1087394" y="518984"/>
                  </a:lnTo>
                  <a:lnTo>
                    <a:pt x="872034" y="533106"/>
                  </a:lnTo>
                  <a:lnTo>
                    <a:pt x="734344" y="547228"/>
                  </a:lnTo>
                  <a:lnTo>
                    <a:pt x="540167" y="582533"/>
                  </a:lnTo>
                  <a:lnTo>
                    <a:pt x="518984" y="579003"/>
                  </a:lnTo>
                  <a:lnTo>
                    <a:pt x="444843" y="564881"/>
                  </a:lnTo>
                  <a:lnTo>
                    <a:pt x="338928" y="533106"/>
                  </a:lnTo>
                  <a:lnTo>
                    <a:pt x="264787" y="504862"/>
                  </a:lnTo>
                  <a:lnTo>
                    <a:pt x="176525" y="469557"/>
                  </a:lnTo>
                  <a:lnTo>
                    <a:pt x="98854" y="430722"/>
                  </a:lnTo>
                  <a:lnTo>
                    <a:pt x="45896" y="398947"/>
                  </a:lnTo>
                  <a:lnTo>
                    <a:pt x="28244" y="384825"/>
                  </a:lnTo>
                  <a:lnTo>
                    <a:pt x="7061" y="363642"/>
                  </a:lnTo>
                  <a:lnTo>
                    <a:pt x="0" y="349520"/>
                  </a:lnTo>
                  <a:lnTo>
                    <a:pt x="0" y="335398"/>
                  </a:lnTo>
                  <a:lnTo>
                    <a:pt x="3530" y="310685"/>
                  </a:lnTo>
                  <a:lnTo>
                    <a:pt x="21183" y="293032"/>
                  </a:lnTo>
                  <a:lnTo>
                    <a:pt x="45896" y="275380"/>
                  </a:lnTo>
                  <a:lnTo>
                    <a:pt x="109445" y="257727"/>
                  </a:lnTo>
                  <a:lnTo>
                    <a:pt x="529575" y="247136"/>
                  </a:lnTo>
                  <a:lnTo>
                    <a:pt x="540167" y="264788"/>
                  </a:lnTo>
                  <a:lnTo>
                    <a:pt x="561350" y="289502"/>
                  </a:lnTo>
                  <a:lnTo>
                    <a:pt x="593124" y="307154"/>
                  </a:lnTo>
                  <a:lnTo>
                    <a:pt x="628429" y="314215"/>
                  </a:lnTo>
                  <a:lnTo>
                    <a:pt x="886156" y="307154"/>
                  </a:lnTo>
                  <a:lnTo>
                    <a:pt x="1616970" y="285971"/>
                  </a:lnTo>
                  <a:lnTo>
                    <a:pt x="2245399" y="268319"/>
                  </a:lnTo>
                  <a:lnTo>
                    <a:pt x="2612571" y="247136"/>
                  </a:lnTo>
                  <a:lnTo>
                    <a:pt x="3163330" y="247136"/>
                  </a:lnTo>
                  <a:lnTo>
                    <a:pt x="3322202" y="243605"/>
                  </a:lnTo>
                  <a:lnTo>
                    <a:pt x="3625825" y="236544"/>
                  </a:lnTo>
                  <a:lnTo>
                    <a:pt x="3858838" y="225953"/>
                  </a:lnTo>
                  <a:lnTo>
                    <a:pt x="3936509" y="225953"/>
                  </a:lnTo>
                  <a:lnTo>
                    <a:pt x="4007120" y="218892"/>
                  </a:lnTo>
                  <a:lnTo>
                    <a:pt x="4077730" y="201239"/>
                  </a:lnTo>
                  <a:lnTo>
                    <a:pt x="4162462" y="165934"/>
                  </a:lnTo>
                  <a:lnTo>
                    <a:pt x="4201297" y="134160"/>
                  </a:lnTo>
                  <a:lnTo>
                    <a:pt x="4243663" y="95324"/>
                  </a:lnTo>
                  <a:lnTo>
                    <a:pt x="4271907" y="52958"/>
                  </a:lnTo>
                  <a:lnTo>
                    <a:pt x="4293090" y="21183"/>
                  </a:lnTo>
                  <a:lnTo>
                    <a:pt x="4303682" y="10592"/>
                  </a:lnTo>
                  <a:lnTo>
                    <a:pt x="4314273" y="3531"/>
                  </a:lnTo>
                  <a:lnTo>
                    <a:pt x="4324865" y="0"/>
                  </a:lnTo>
                  <a:lnTo>
                    <a:pt x="4342517" y="10592"/>
                  </a:lnTo>
                  <a:lnTo>
                    <a:pt x="4349578" y="31775"/>
                  </a:lnTo>
                  <a:lnTo>
                    <a:pt x="4356639" y="52958"/>
                  </a:lnTo>
                  <a:lnTo>
                    <a:pt x="4356639" y="81202"/>
                  </a:lnTo>
                  <a:lnTo>
                    <a:pt x="4342517" y="158873"/>
                  </a:lnTo>
                  <a:lnTo>
                    <a:pt x="4307212" y="268319"/>
                  </a:lnTo>
                  <a:lnTo>
                    <a:pt x="4268377" y="353051"/>
                  </a:lnTo>
                  <a:lnTo>
                    <a:pt x="4222480" y="437783"/>
                  </a:lnTo>
                  <a:lnTo>
                    <a:pt x="4180114" y="497801"/>
                  </a:lnTo>
                  <a:lnTo>
                    <a:pt x="4130687" y="536637"/>
                  </a:lnTo>
                  <a:lnTo>
                    <a:pt x="4109504" y="547228"/>
                  </a:lnTo>
                  <a:lnTo>
                    <a:pt x="4084791" y="547228"/>
                  </a:lnTo>
                  <a:lnTo>
                    <a:pt x="4056547" y="529576"/>
                  </a:lnTo>
                  <a:lnTo>
                    <a:pt x="4014181" y="508393"/>
                  </a:lnTo>
                  <a:lnTo>
                    <a:pt x="3957692" y="497801"/>
                  </a:lnTo>
                  <a:lnTo>
                    <a:pt x="3897674" y="490740"/>
                  </a:lnTo>
                  <a:lnTo>
                    <a:pt x="3526971" y="494271"/>
                  </a:lnTo>
                  <a:lnTo>
                    <a:pt x="2842054" y="494271"/>
                  </a:lnTo>
                  <a:lnTo>
                    <a:pt x="2517248" y="487210"/>
                  </a:lnTo>
                  <a:lnTo>
                    <a:pt x="2022977" y="5013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3">
              <a:extLst>
                <a:ext uri="{FF2B5EF4-FFF2-40B4-BE49-F238E27FC236}">
                  <a16:creationId xmlns:a16="http://schemas.microsoft.com/office/drawing/2014/main" id="{CAF73DB2-383D-44E1-8C86-666392444D72}"/>
                </a:ext>
              </a:extLst>
            </p:cNvPr>
            <p:cNvSpPr/>
            <p:nvPr/>
          </p:nvSpPr>
          <p:spPr>
            <a:xfrm>
              <a:off x="6843714" y="5253039"/>
              <a:ext cx="657225" cy="619125"/>
            </a:xfrm>
            <a:custGeom>
              <a:avLst/>
              <a:gdLst>
                <a:gd name="connsiteX0" fmla="*/ 228600 w 657225"/>
                <a:gd name="connsiteY0" fmla="*/ 52387 h 619125"/>
                <a:gd name="connsiteX1" fmla="*/ 435768 w 657225"/>
                <a:gd name="connsiteY1" fmla="*/ 111918 h 619125"/>
                <a:gd name="connsiteX2" fmla="*/ 540543 w 657225"/>
                <a:gd name="connsiteY2" fmla="*/ 145256 h 619125"/>
                <a:gd name="connsiteX3" fmla="*/ 571500 w 657225"/>
                <a:gd name="connsiteY3" fmla="*/ 154781 h 619125"/>
                <a:gd name="connsiteX4" fmla="*/ 645318 w 657225"/>
                <a:gd name="connsiteY4" fmla="*/ 145256 h 619125"/>
                <a:gd name="connsiteX5" fmla="*/ 657225 w 657225"/>
                <a:gd name="connsiteY5" fmla="*/ 619125 h 619125"/>
                <a:gd name="connsiteX6" fmla="*/ 616743 w 657225"/>
                <a:gd name="connsiteY6" fmla="*/ 573881 h 619125"/>
                <a:gd name="connsiteX7" fmla="*/ 566737 w 657225"/>
                <a:gd name="connsiteY7" fmla="*/ 507206 h 619125"/>
                <a:gd name="connsiteX8" fmla="*/ 502443 w 657225"/>
                <a:gd name="connsiteY8" fmla="*/ 440531 h 619125"/>
                <a:gd name="connsiteX9" fmla="*/ 431006 w 657225"/>
                <a:gd name="connsiteY9" fmla="*/ 369093 h 619125"/>
                <a:gd name="connsiteX10" fmla="*/ 364331 w 657225"/>
                <a:gd name="connsiteY10" fmla="*/ 302418 h 619125"/>
                <a:gd name="connsiteX11" fmla="*/ 257175 w 657225"/>
                <a:gd name="connsiteY11" fmla="*/ 214312 h 619125"/>
                <a:gd name="connsiteX12" fmla="*/ 61912 w 657225"/>
                <a:gd name="connsiteY12" fmla="*/ 76200 h 619125"/>
                <a:gd name="connsiteX13" fmla="*/ 14287 w 657225"/>
                <a:gd name="connsiteY13" fmla="*/ 47625 h 619125"/>
                <a:gd name="connsiteX14" fmla="*/ 0 w 657225"/>
                <a:gd name="connsiteY14" fmla="*/ 33337 h 619125"/>
                <a:gd name="connsiteX15" fmla="*/ 2381 w 657225"/>
                <a:gd name="connsiteY15" fmla="*/ 16668 h 619125"/>
                <a:gd name="connsiteX16" fmla="*/ 11906 w 657225"/>
                <a:gd name="connsiteY16" fmla="*/ 7143 h 619125"/>
                <a:gd name="connsiteX17" fmla="*/ 40481 w 657225"/>
                <a:gd name="connsiteY17" fmla="*/ 0 h 619125"/>
                <a:gd name="connsiteX18" fmla="*/ 104775 w 657225"/>
                <a:gd name="connsiteY18" fmla="*/ 14287 h 619125"/>
                <a:gd name="connsiteX19" fmla="*/ 228600 w 657225"/>
                <a:gd name="connsiteY19" fmla="*/ 52387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7225" h="619125">
                  <a:moveTo>
                    <a:pt x="228600" y="52387"/>
                  </a:moveTo>
                  <a:lnTo>
                    <a:pt x="435768" y="111918"/>
                  </a:lnTo>
                  <a:lnTo>
                    <a:pt x="540543" y="145256"/>
                  </a:lnTo>
                  <a:lnTo>
                    <a:pt x="571500" y="154781"/>
                  </a:lnTo>
                  <a:lnTo>
                    <a:pt x="645318" y="145256"/>
                  </a:lnTo>
                  <a:lnTo>
                    <a:pt x="657225" y="619125"/>
                  </a:lnTo>
                  <a:lnTo>
                    <a:pt x="616743" y="573881"/>
                  </a:lnTo>
                  <a:lnTo>
                    <a:pt x="566737" y="507206"/>
                  </a:lnTo>
                  <a:lnTo>
                    <a:pt x="502443" y="440531"/>
                  </a:lnTo>
                  <a:lnTo>
                    <a:pt x="431006" y="369093"/>
                  </a:lnTo>
                  <a:lnTo>
                    <a:pt x="364331" y="302418"/>
                  </a:lnTo>
                  <a:lnTo>
                    <a:pt x="257175" y="214312"/>
                  </a:lnTo>
                  <a:lnTo>
                    <a:pt x="61912" y="76200"/>
                  </a:lnTo>
                  <a:lnTo>
                    <a:pt x="14287" y="47625"/>
                  </a:lnTo>
                  <a:lnTo>
                    <a:pt x="0" y="33337"/>
                  </a:lnTo>
                  <a:cubicBezTo>
                    <a:pt x="2512" y="18267"/>
                    <a:pt x="2381" y="23878"/>
                    <a:pt x="2381" y="16668"/>
                  </a:cubicBezTo>
                  <a:lnTo>
                    <a:pt x="11906" y="7143"/>
                  </a:lnTo>
                  <a:lnTo>
                    <a:pt x="40481" y="0"/>
                  </a:lnTo>
                  <a:lnTo>
                    <a:pt x="104775" y="14287"/>
                  </a:lnTo>
                  <a:lnTo>
                    <a:pt x="228600" y="523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2">
              <a:extLst>
                <a:ext uri="{FF2B5EF4-FFF2-40B4-BE49-F238E27FC236}">
                  <a16:creationId xmlns:a16="http://schemas.microsoft.com/office/drawing/2014/main" id="{59F107C5-8375-4074-96AB-21FBB3C0F4F6}"/>
                </a:ext>
              </a:extLst>
            </p:cNvPr>
            <p:cNvSpPr/>
            <p:nvPr/>
          </p:nvSpPr>
          <p:spPr>
            <a:xfrm>
              <a:off x="5846763" y="3024189"/>
              <a:ext cx="2082800" cy="1768475"/>
            </a:xfrm>
            <a:custGeom>
              <a:avLst/>
              <a:gdLst>
                <a:gd name="connsiteX0" fmla="*/ 945356 w 2083594"/>
                <a:gd name="connsiteY0" fmla="*/ 1269206 h 1769268"/>
                <a:gd name="connsiteX1" fmla="*/ 754856 w 2083594"/>
                <a:gd name="connsiteY1" fmla="*/ 1400175 h 1769268"/>
                <a:gd name="connsiteX2" fmla="*/ 578644 w 2083594"/>
                <a:gd name="connsiteY2" fmla="*/ 1507331 h 1769268"/>
                <a:gd name="connsiteX3" fmla="*/ 402431 w 2083594"/>
                <a:gd name="connsiteY3" fmla="*/ 1602581 h 1769268"/>
                <a:gd name="connsiteX4" fmla="*/ 202406 w 2083594"/>
                <a:gd name="connsiteY4" fmla="*/ 1702593 h 1769268"/>
                <a:gd name="connsiteX5" fmla="*/ 73819 w 2083594"/>
                <a:gd name="connsiteY5" fmla="*/ 1762125 h 1769268"/>
                <a:gd name="connsiteX6" fmla="*/ 59531 w 2083594"/>
                <a:gd name="connsiteY6" fmla="*/ 1766887 h 1769268"/>
                <a:gd name="connsiteX7" fmla="*/ 42862 w 2083594"/>
                <a:gd name="connsiteY7" fmla="*/ 1769268 h 1769268"/>
                <a:gd name="connsiteX8" fmla="*/ 14287 w 2083594"/>
                <a:gd name="connsiteY8" fmla="*/ 1764506 h 1769268"/>
                <a:gd name="connsiteX9" fmla="*/ 0 w 2083594"/>
                <a:gd name="connsiteY9" fmla="*/ 1750218 h 1769268"/>
                <a:gd name="connsiteX10" fmla="*/ 2381 w 2083594"/>
                <a:gd name="connsiteY10" fmla="*/ 1735931 h 1769268"/>
                <a:gd name="connsiteX11" fmla="*/ 16669 w 2083594"/>
                <a:gd name="connsiteY11" fmla="*/ 1724025 h 1769268"/>
                <a:gd name="connsiteX12" fmla="*/ 159544 w 2083594"/>
                <a:gd name="connsiteY12" fmla="*/ 1645443 h 1769268"/>
                <a:gd name="connsiteX13" fmla="*/ 264319 w 2083594"/>
                <a:gd name="connsiteY13" fmla="*/ 1581150 h 1769268"/>
                <a:gd name="connsiteX14" fmla="*/ 369094 w 2083594"/>
                <a:gd name="connsiteY14" fmla="*/ 1507331 h 1769268"/>
                <a:gd name="connsiteX15" fmla="*/ 481012 w 2083594"/>
                <a:gd name="connsiteY15" fmla="*/ 1423987 h 1769268"/>
                <a:gd name="connsiteX16" fmla="*/ 578644 w 2083594"/>
                <a:gd name="connsiteY16" fmla="*/ 1352550 h 1769268"/>
                <a:gd name="connsiteX17" fmla="*/ 700087 w 2083594"/>
                <a:gd name="connsiteY17" fmla="*/ 1245393 h 1769268"/>
                <a:gd name="connsiteX18" fmla="*/ 814387 w 2083594"/>
                <a:gd name="connsiteY18" fmla="*/ 1145381 h 1769268"/>
                <a:gd name="connsiteX19" fmla="*/ 990600 w 2083594"/>
                <a:gd name="connsiteY19" fmla="*/ 981075 h 1769268"/>
                <a:gd name="connsiteX20" fmla="*/ 1150144 w 2083594"/>
                <a:gd name="connsiteY20" fmla="*/ 819150 h 1769268"/>
                <a:gd name="connsiteX21" fmla="*/ 1290637 w 2083594"/>
                <a:gd name="connsiteY21" fmla="*/ 666750 h 1769268"/>
                <a:gd name="connsiteX22" fmla="*/ 1481137 w 2083594"/>
                <a:gd name="connsiteY22" fmla="*/ 457200 h 1769268"/>
                <a:gd name="connsiteX23" fmla="*/ 1628775 w 2083594"/>
                <a:gd name="connsiteY23" fmla="*/ 264318 h 1769268"/>
                <a:gd name="connsiteX24" fmla="*/ 1845469 w 2083594"/>
                <a:gd name="connsiteY24" fmla="*/ 0 h 1769268"/>
                <a:gd name="connsiteX25" fmla="*/ 1926431 w 2083594"/>
                <a:gd name="connsiteY25" fmla="*/ 52387 h 1769268"/>
                <a:gd name="connsiteX26" fmla="*/ 2038350 w 2083594"/>
                <a:gd name="connsiteY26" fmla="*/ 121443 h 1769268"/>
                <a:gd name="connsiteX27" fmla="*/ 2069306 w 2083594"/>
                <a:gd name="connsiteY27" fmla="*/ 145256 h 1769268"/>
                <a:gd name="connsiteX28" fmla="*/ 2081212 w 2083594"/>
                <a:gd name="connsiteY28" fmla="*/ 161925 h 1769268"/>
                <a:gd name="connsiteX29" fmla="*/ 2083594 w 2083594"/>
                <a:gd name="connsiteY29" fmla="*/ 176212 h 1769268"/>
                <a:gd name="connsiteX30" fmla="*/ 2081212 w 2083594"/>
                <a:gd name="connsiteY30" fmla="*/ 195262 h 1769268"/>
                <a:gd name="connsiteX31" fmla="*/ 2071687 w 2083594"/>
                <a:gd name="connsiteY31" fmla="*/ 216693 h 1769268"/>
                <a:gd name="connsiteX32" fmla="*/ 2028825 w 2083594"/>
                <a:gd name="connsiteY32" fmla="*/ 250031 h 1769268"/>
                <a:gd name="connsiteX33" fmla="*/ 1964531 w 2083594"/>
                <a:gd name="connsiteY33" fmla="*/ 292893 h 1769268"/>
                <a:gd name="connsiteX34" fmla="*/ 1895475 w 2083594"/>
                <a:gd name="connsiteY34" fmla="*/ 357187 h 1769268"/>
                <a:gd name="connsiteX35" fmla="*/ 1821656 w 2083594"/>
                <a:gd name="connsiteY35" fmla="*/ 431006 h 1769268"/>
                <a:gd name="connsiteX36" fmla="*/ 1643062 w 2083594"/>
                <a:gd name="connsiteY36" fmla="*/ 652462 h 1769268"/>
                <a:gd name="connsiteX37" fmla="*/ 1559719 w 2083594"/>
                <a:gd name="connsiteY37" fmla="*/ 735806 h 1769268"/>
                <a:gd name="connsiteX38" fmla="*/ 1445419 w 2083594"/>
                <a:gd name="connsiteY38" fmla="*/ 850106 h 1769268"/>
                <a:gd name="connsiteX39" fmla="*/ 1302544 w 2083594"/>
                <a:gd name="connsiteY39" fmla="*/ 976312 h 1769268"/>
                <a:gd name="connsiteX40" fmla="*/ 1112044 w 2083594"/>
                <a:gd name="connsiteY40" fmla="*/ 1135856 h 1769268"/>
                <a:gd name="connsiteX41" fmla="*/ 945356 w 2083594"/>
                <a:gd name="connsiteY41" fmla="*/ 1269206 h 1769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83594" h="1769268">
                  <a:moveTo>
                    <a:pt x="945356" y="1269206"/>
                  </a:moveTo>
                  <a:lnTo>
                    <a:pt x="754856" y="1400175"/>
                  </a:lnTo>
                  <a:lnTo>
                    <a:pt x="578644" y="1507331"/>
                  </a:lnTo>
                  <a:lnTo>
                    <a:pt x="402431" y="1602581"/>
                  </a:lnTo>
                  <a:lnTo>
                    <a:pt x="202406" y="1702593"/>
                  </a:lnTo>
                  <a:lnTo>
                    <a:pt x="73819" y="1762125"/>
                  </a:lnTo>
                  <a:lnTo>
                    <a:pt x="59531" y="1766887"/>
                  </a:lnTo>
                  <a:lnTo>
                    <a:pt x="42862" y="1769268"/>
                  </a:lnTo>
                  <a:lnTo>
                    <a:pt x="14287" y="1764506"/>
                  </a:lnTo>
                  <a:lnTo>
                    <a:pt x="0" y="1750218"/>
                  </a:lnTo>
                  <a:lnTo>
                    <a:pt x="2381" y="1735931"/>
                  </a:lnTo>
                  <a:lnTo>
                    <a:pt x="16669" y="1724025"/>
                  </a:lnTo>
                  <a:lnTo>
                    <a:pt x="159544" y="1645443"/>
                  </a:lnTo>
                  <a:lnTo>
                    <a:pt x="264319" y="1581150"/>
                  </a:lnTo>
                  <a:lnTo>
                    <a:pt x="369094" y="1507331"/>
                  </a:lnTo>
                  <a:lnTo>
                    <a:pt x="481012" y="1423987"/>
                  </a:lnTo>
                  <a:lnTo>
                    <a:pt x="578644" y="1352550"/>
                  </a:lnTo>
                  <a:lnTo>
                    <a:pt x="700087" y="1245393"/>
                  </a:lnTo>
                  <a:lnTo>
                    <a:pt x="814387" y="1145381"/>
                  </a:lnTo>
                  <a:lnTo>
                    <a:pt x="990600" y="981075"/>
                  </a:lnTo>
                  <a:lnTo>
                    <a:pt x="1150144" y="819150"/>
                  </a:lnTo>
                  <a:lnTo>
                    <a:pt x="1290637" y="666750"/>
                  </a:lnTo>
                  <a:lnTo>
                    <a:pt x="1481137" y="457200"/>
                  </a:lnTo>
                  <a:lnTo>
                    <a:pt x="1628775" y="264318"/>
                  </a:lnTo>
                  <a:lnTo>
                    <a:pt x="1845469" y="0"/>
                  </a:lnTo>
                  <a:lnTo>
                    <a:pt x="1926431" y="52387"/>
                  </a:lnTo>
                  <a:lnTo>
                    <a:pt x="2038350" y="121443"/>
                  </a:lnTo>
                  <a:lnTo>
                    <a:pt x="2069306" y="145256"/>
                  </a:lnTo>
                  <a:lnTo>
                    <a:pt x="2081212" y="161925"/>
                  </a:lnTo>
                  <a:lnTo>
                    <a:pt x="2083594" y="176212"/>
                  </a:lnTo>
                  <a:lnTo>
                    <a:pt x="2081212" y="195262"/>
                  </a:lnTo>
                  <a:lnTo>
                    <a:pt x="2071687" y="216693"/>
                  </a:lnTo>
                  <a:lnTo>
                    <a:pt x="2028825" y="250031"/>
                  </a:lnTo>
                  <a:lnTo>
                    <a:pt x="1964531" y="292893"/>
                  </a:lnTo>
                  <a:lnTo>
                    <a:pt x="1895475" y="357187"/>
                  </a:lnTo>
                  <a:lnTo>
                    <a:pt x="1821656" y="431006"/>
                  </a:lnTo>
                  <a:lnTo>
                    <a:pt x="1643062" y="652462"/>
                  </a:lnTo>
                  <a:lnTo>
                    <a:pt x="1559719" y="735806"/>
                  </a:lnTo>
                  <a:lnTo>
                    <a:pt x="1445419" y="850106"/>
                  </a:lnTo>
                  <a:lnTo>
                    <a:pt x="1302544" y="976312"/>
                  </a:lnTo>
                  <a:lnTo>
                    <a:pt x="1112044" y="1135856"/>
                  </a:lnTo>
                  <a:lnTo>
                    <a:pt x="945356" y="12692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358250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0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22" grpId="0" animBg="1"/>
      <p:bldP spid="24" grpId="0" animBg="1"/>
      <p:bldP spid="13" grpId="0" animBg="1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8EF41D68-5D6B-45DC-97CE-602150119A38}"/>
              </a:ext>
            </a:extLst>
          </p:cNvPr>
          <p:cNvGrpSpPr/>
          <p:nvPr/>
        </p:nvGrpSpPr>
        <p:grpSpPr>
          <a:xfrm>
            <a:off x="3881439" y="1576389"/>
            <a:ext cx="4598988" cy="4356100"/>
            <a:chOff x="3881439" y="1576389"/>
            <a:chExt cx="4598988" cy="4356100"/>
          </a:xfrm>
          <a:solidFill>
            <a:schemeClr val="tx1"/>
          </a:solidFill>
        </p:grpSpPr>
        <p:sp>
          <p:nvSpPr>
            <p:cNvPr id="3" name="フリーフォーム 18">
              <a:extLst>
                <a:ext uri="{FF2B5EF4-FFF2-40B4-BE49-F238E27FC236}">
                  <a16:creationId xmlns:a16="http://schemas.microsoft.com/office/drawing/2014/main" id="{F60490E7-E1A4-4294-B606-773BAEE857C9}"/>
                </a:ext>
              </a:extLst>
            </p:cNvPr>
            <p:cNvSpPr/>
            <p:nvPr/>
          </p:nvSpPr>
          <p:spPr>
            <a:xfrm rot="16200000">
              <a:off x="2890840" y="3206751"/>
              <a:ext cx="2909887" cy="455613"/>
            </a:xfrm>
            <a:custGeom>
              <a:avLst/>
              <a:gdLst>
                <a:gd name="connsiteX0" fmla="*/ 2255044 w 2909888"/>
                <a:gd name="connsiteY0" fmla="*/ 452437 h 454818"/>
                <a:gd name="connsiteX1" fmla="*/ 1221582 w 2909888"/>
                <a:gd name="connsiteY1" fmla="*/ 450056 h 454818"/>
                <a:gd name="connsiteX2" fmla="*/ 1066800 w 2909888"/>
                <a:gd name="connsiteY2" fmla="*/ 454818 h 454818"/>
                <a:gd name="connsiteX3" fmla="*/ 352425 w 2909888"/>
                <a:gd name="connsiteY3" fmla="*/ 428625 h 454818"/>
                <a:gd name="connsiteX4" fmla="*/ 209550 w 2909888"/>
                <a:gd name="connsiteY4" fmla="*/ 407193 h 454818"/>
                <a:gd name="connsiteX5" fmla="*/ 154782 w 2909888"/>
                <a:gd name="connsiteY5" fmla="*/ 404812 h 454818"/>
                <a:gd name="connsiteX6" fmla="*/ 104775 w 2909888"/>
                <a:gd name="connsiteY6" fmla="*/ 395287 h 454818"/>
                <a:gd name="connsiteX7" fmla="*/ 78582 w 2909888"/>
                <a:gd name="connsiteY7" fmla="*/ 390525 h 454818"/>
                <a:gd name="connsiteX8" fmla="*/ 35719 w 2909888"/>
                <a:gd name="connsiteY8" fmla="*/ 373856 h 454818"/>
                <a:gd name="connsiteX9" fmla="*/ 14288 w 2909888"/>
                <a:gd name="connsiteY9" fmla="*/ 359568 h 454818"/>
                <a:gd name="connsiteX10" fmla="*/ 0 w 2909888"/>
                <a:gd name="connsiteY10" fmla="*/ 342900 h 454818"/>
                <a:gd name="connsiteX11" fmla="*/ 4763 w 2909888"/>
                <a:gd name="connsiteY11" fmla="*/ 309562 h 454818"/>
                <a:gd name="connsiteX12" fmla="*/ 11907 w 2909888"/>
                <a:gd name="connsiteY12" fmla="*/ 273843 h 454818"/>
                <a:gd name="connsiteX13" fmla="*/ 26194 w 2909888"/>
                <a:gd name="connsiteY13" fmla="*/ 238125 h 454818"/>
                <a:gd name="connsiteX14" fmla="*/ 35719 w 2909888"/>
                <a:gd name="connsiteY14" fmla="*/ 221456 h 454818"/>
                <a:gd name="connsiteX15" fmla="*/ 73819 w 2909888"/>
                <a:gd name="connsiteY15" fmla="*/ 204787 h 454818"/>
                <a:gd name="connsiteX16" fmla="*/ 119063 w 2909888"/>
                <a:gd name="connsiteY16" fmla="*/ 195262 h 454818"/>
                <a:gd name="connsiteX17" fmla="*/ 183357 w 2909888"/>
                <a:gd name="connsiteY17" fmla="*/ 188118 h 454818"/>
                <a:gd name="connsiteX18" fmla="*/ 250032 w 2909888"/>
                <a:gd name="connsiteY18" fmla="*/ 183356 h 454818"/>
                <a:gd name="connsiteX19" fmla="*/ 304800 w 2909888"/>
                <a:gd name="connsiteY19" fmla="*/ 185737 h 454818"/>
                <a:gd name="connsiteX20" fmla="*/ 400050 w 2909888"/>
                <a:gd name="connsiteY20" fmla="*/ 197643 h 454818"/>
                <a:gd name="connsiteX21" fmla="*/ 488157 w 2909888"/>
                <a:gd name="connsiteY21" fmla="*/ 207168 h 454818"/>
                <a:gd name="connsiteX22" fmla="*/ 602457 w 2909888"/>
                <a:gd name="connsiteY22" fmla="*/ 219075 h 454818"/>
                <a:gd name="connsiteX23" fmla="*/ 764382 w 2909888"/>
                <a:gd name="connsiteY23" fmla="*/ 228600 h 454818"/>
                <a:gd name="connsiteX24" fmla="*/ 1143000 w 2909888"/>
                <a:gd name="connsiteY24" fmla="*/ 228600 h 454818"/>
                <a:gd name="connsiteX25" fmla="*/ 1545432 w 2909888"/>
                <a:gd name="connsiteY25" fmla="*/ 228600 h 454818"/>
                <a:gd name="connsiteX26" fmla="*/ 1947863 w 2909888"/>
                <a:gd name="connsiteY26" fmla="*/ 228600 h 454818"/>
                <a:gd name="connsiteX27" fmla="*/ 2343150 w 2909888"/>
                <a:gd name="connsiteY27" fmla="*/ 230981 h 454818"/>
                <a:gd name="connsiteX28" fmla="*/ 2536032 w 2909888"/>
                <a:gd name="connsiteY28" fmla="*/ 226218 h 454818"/>
                <a:gd name="connsiteX29" fmla="*/ 2578894 w 2909888"/>
                <a:gd name="connsiteY29" fmla="*/ 221456 h 454818"/>
                <a:gd name="connsiteX30" fmla="*/ 2628900 w 2909888"/>
                <a:gd name="connsiteY30" fmla="*/ 211931 h 454818"/>
                <a:gd name="connsiteX31" fmla="*/ 2674144 w 2909888"/>
                <a:gd name="connsiteY31" fmla="*/ 190500 h 454818"/>
                <a:gd name="connsiteX32" fmla="*/ 2736057 w 2909888"/>
                <a:gd name="connsiteY32" fmla="*/ 150018 h 454818"/>
                <a:gd name="connsiteX33" fmla="*/ 2795588 w 2909888"/>
                <a:gd name="connsiteY33" fmla="*/ 92868 h 454818"/>
                <a:gd name="connsiteX34" fmla="*/ 2824163 w 2909888"/>
                <a:gd name="connsiteY34" fmla="*/ 54768 h 454818"/>
                <a:gd name="connsiteX35" fmla="*/ 2847975 w 2909888"/>
                <a:gd name="connsiteY35" fmla="*/ 23812 h 454818"/>
                <a:gd name="connsiteX36" fmla="*/ 2862263 w 2909888"/>
                <a:gd name="connsiteY36" fmla="*/ 9525 h 454818"/>
                <a:gd name="connsiteX37" fmla="*/ 2881313 w 2909888"/>
                <a:gd name="connsiteY37" fmla="*/ 0 h 454818"/>
                <a:gd name="connsiteX38" fmla="*/ 2893219 w 2909888"/>
                <a:gd name="connsiteY38" fmla="*/ 0 h 454818"/>
                <a:gd name="connsiteX39" fmla="*/ 2902744 w 2909888"/>
                <a:gd name="connsiteY39" fmla="*/ 7143 h 454818"/>
                <a:gd name="connsiteX40" fmla="*/ 2907507 w 2909888"/>
                <a:gd name="connsiteY40" fmla="*/ 28575 h 454818"/>
                <a:gd name="connsiteX41" fmla="*/ 2909888 w 2909888"/>
                <a:gd name="connsiteY41" fmla="*/ 50006 h 454818"/>
                <a:gd name="connsiteX42" fmla="*/ 2895600 w 2909888"/>
                <a:gd name="connsiteY42" fmla="*/ 130968 h 454818"/>
                <a:gd name="connsiteX43" fmla="*/ 2871788 w 2909888"/>
                <a:gd name="connsiteY43" fmla="*/ 259556 h 454818"/>
                <a:gd name="connsiteX44" fmla="*/ 2840832 w 2909888"/>
                <a:gd name="connsiteY44" fmla="*/ 388143 h 454818"/>
                <a:gd name="connsiteX45" fmla="*/ 2821782 w 2909888"/>
                <a:gd name="connsiteY45" fmla="*/ 428625 h 454818"/>
                <a:gd name="connsiteX46" fmla="*/ 2688432 w 2909888"/>
                <a:gd name="connsiteY46" fmla="*/ 450056 h 454818"/>
                <a:gd name="connsiteX47" fmla="*/ 2255044 w 2909888"/>
                <a:gd name="connsiteY47" fmla="*/ 452437 h 45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909888" h="454818">
                  <a:moveTo>
                    <a:pt x="2255044" y="452437"/>
                  </a:moveTo>
                  <a:lnTo>
                    <a:pt x="1221582" y="450056"/>
                  </a:lnTo>
                  <a:lnTo>
                    <a:pt x="1066800" y="454818"/>
                  </a:lnTo>
                  <a:lnTo>
                    <a:pt x="352425" y="428625"/>
                  </a:lnTo>
                  <a:lnTo>
                    <a:pt x="209550" y="407193"/>
                  </a:lnTo>
                  <a:lnTo>
                    <a:pt x="154782" y="404812"/>
                  </a:lnTo>
                  <a:lnTo>
                    <a:pt x="104775" y="395287"/>
                  </a:lnTo>
                  <a:lnTo>
                    <a:pt x="78582" y="390525"/>
                  </a:lnTo>
                  <a:lnTo>
                    <a:pt x="35719" y="373856"/>
                  </a:lnTo>
                  <a:lnTo>
                    <a:pt x="14288" y="359568"/>
                  </a:lnTo>
                  <a:lnTo>
                    <a:pt x="0" y="342900"/>
                  </a:lnTo>
                  <a:lnTo>
                    <a:pt x="4763" y="309562"/>
                  </a:lnTo>
                  <a:lnTo>
                    <a:pt x="11907" y="273843"/>
                  </a:lnTo>
                  <a:lnTo>
                    <a:pt x="26194" y="238125"/>
                  </a:lnTo>
                  <a:lnTo>
                    <a:pt x="35719" y="221456"/>
                  </a:lnTo>
                  <a:lnTo>
                    <a:pt x="73819" y="204787"/>
                  </a:lnTo>
                  <a:lnTo>
                    <a:pt x="119063" y="195262"/>
                  </a:lnTo>
                  <a:lnTo>
                    <a:pt x="183357" y="188118"/>
                  </a:lnTo>
                  <a:lnTo>
                    <a:pt x="250032" y="183356"/>
                  </a:lnTo>
                  <a:lnTo>
                    <a:pt x="304800" y="185737"/>
                  </a:lnTo>
                  <a:lnTo>
                    <a:pt x="400050" y="197643"/>
                  </a:lnTo>
                  <a:lnTo>
                    <a:pt x="488157" y="207168"/>
                  </a:lnTo>
                  <a:lnTo>
                    <a:pt x="602457" y="219075"/>
                  </a:lnTo>
                  <a:lnTo>
                    <a:pt x="764382" y="228600"/>
                  </a:lnTo>
                  <a:lnTo>
                    <a:pt x="1143000" y="228600"/>
                  </a:lnTo>
                  <a:lnTo>
                    <a:pt x="1545432" y="228600"/>
                  </a:lnTo>
                  <a:lnTo>
                    <a:pt x="1947863" y="228600"/>
                  </a:lnTo>
                  <a:lnTo>
                    <a:pt x="2343150" y="230981"/>
                  </a:lnTo>
                  <a:lnTo>
                    <a:pt x="2536032" y="226218"/>
                  </a:lnTo>
                  <a:lnTo>
                    <a:pt x="2578894" y="221456"/>
                  </a:lnTo>
                  <a:lnTo>
                    <a:pt x="2628900" y="211931"/>
                  </a:lnTo>
                  <a:lnTo>
                    <a:pt x="2674144" y="190500"/>
                  </a:lnTo>
                  <a:lnTo>
                    <a:pt x="2736057" y="150018"/>
                  </a:lnTo>
                  <a:lnTo>
                    <a:pt x="2795588" y="92868"/>
                  </a:lnTo>
                  <a:lnTo>
                    <a:pt x="2824163" y="54768"/>
                  </a:lnTo>
                  <a:lnTo>
                    <a:pt x="2847975" y="23812"/>
                  </a:lnTo>
                  <a:lnTo>
                    <a:pt x="2862263" y="9525"/>
                  </a:lnTo>
                  <a:lnTo>
                    <a:pt x="2881313" y="0"/>
                  </a:lnTo>
                  <a:lnTo>
                    <a:pt x="2893219" y="0"/>
                  </a:lnTo>
                  <a:lnTo>
                    <a:pt x="2902744" y="7143"/>
                  </a:lnTo>
                  <a:lnTo>
                    <a:pt x="2907507" y="28575"/>
                  </a:lnTo>
                  <a:lnTo>
                    <a:pt x="2909888" y="50006"/>
                  </a:lnTo>
                  <a:lnTo>
                    <a:pt x="2895600" y="130968"/>
                  </a:lnTo>
                  <a:lnTo>
                    <a:pt x="2871788" y="259556"/>
                  </a:lnTo>
                  <a:lnTo>
                    <a:pt x="2840832" y="388143"/>
                  </a:lnTo>
                  <a:lnTo>
                    <a:pt x="2821782" y="428625"/>
                  </a:lnTo>
                  <a:lnTo>
                    <a:pt x="2688432" y="450056"/>
                  </a:lnTo>
                  <a:lnTo>
                    <a:pt x="2255044" y="4524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9">
              <a:extLst>
                <a:ext uri="{FF2B5EF4-FFF2-40B4-BE49-F238E27FC236}">
                  <a16:creationId xmlns:a16="http://schemas.microsoft.com/office/drawing/2014/main" id="{1BB0F5CD-94D7-41BC-8AFF-A7C1EAA751FE}"/>
                </a:ext>
              </a:extLst>
            </p:cNvPr>
            <p:cNvSpPr/>
            <p:nvPr/>
          </p:nvSpPr>
          <p:spPr>
            <a:xfrm rot="16200000">
              <a:off x="3728245" y="2531269"/>
              <a:ext cx="2738438" cy="1409700"/>
            </a:xfrm>
            <a:custGeom>
              <a:avLst/>
              <a:gdLst>
                <a:gd name="connsiteX0" fmla="*/ 1354931 w 2738438"/>
                <a:gd name="connsiteY0" fmla="*/ 1340644 h 1409700"/>
                <a:gd name="connsiteX1" fmla="*/ 707231 w 2738438"/>
                <a:gd name="connsiteY1" fmla="*/ 1340644 h 1409700"/>
                <a:gd name="connsiteX2" fmla="*/ 178594 w 2738438"/>
                <a:gd name="connsiteY2" fmla="*/ 1340644 h 1409700"/>
                <a:gd name="connsiteX3" fmla="*/ 116681 w 2738438"/>
                <a:gd name="connsiteY3" fmla="*/ 1340644 h 1409700"/>
                <a:gd name="connsiteX4" fmla="*/ 85725 w 2738438"/>
                <a:gd name="connsiteY4" fmla="*/ 1331119 h 1409700"/>
                <a:gd name="connsiteX5" fmla="*/ 61913 w 2738438"/>
                <a:gd name="connsiteY5" fmla="*/ 1319213 h 1409700"/>
                <a:gd name="connsiteX6" fmla="*/ 40481 w 2738438"/>
                <a:gd name="connsiteY6" fmla="*/ 1302544 h 1409700"/>
                <a:gd name="connsiteX7" fmla="*/ 21431 w 2738438"/>
                <a:gd name="connsiteY7" fmla="*/ 1276350 h 1409700"/>
                <a:gd name="connsiteX8" fmla="*/ 7144 w 2738438"/>
                <a:gd name="connsiteY8" fmla="*/ 1240632 h 1409700"/>
                <a:gd name="connsiteX9" fmla="*/ 0 w 2738438"/>
                <a:gd name="connsiteY9" fmla="*/ 1212057 h 1409700"/>
                <a:gd name="connsiteX10" fmla="*/ 0 w 2738438"/>
                <a:gd name="connsiteY10" fmla="*/ 1185863 h 1409700"/>
                <a:gd name="connsiteX11" fmla="*/ 9525 w 2738438"/>
                <a:gd name="connsiteY11" fmla="*/ 1164432 h 1409700"/>
                <a:gd name="connsiteX12" fmla="*/ 26194 w 2738438"/>
                <a:gd name="connsiteY12" fmla="*/ 1145382 h 1409700"/>
                <a:gd name="connsiteX13" fmla="*/ 80963 w 2738438"/>
                <a:gd name="connsiteY13" fmla="*/ 1114425 h 1409700"/>
                <a:gd name="connsiteX14" fmla="*/ 250031 w 2738438"/>
                <a:gd name="connsiteY14" fmla="*/ 1095375 h 1409700"/>
                <a:gd name="connsiteX15" fmla="*/ 907256 w 2738438"/>
                <a:gd name="connsiteY15" fmla="*/ 1092994 h 1409700"/>
                <a:gd name="connsiteX16" fmla="*/ 1062038 w 2738438"/>
                <a:gd name="connsiteY16" fmla="*/ 1076325 h 1409700"/>
                <a:gd name="connsiteX17" fmla="*/ 1697831 w 2738438"/>
                <a:gd name="connsiteY17" fmla="*/ 1071563 h 1409700"/>
                <a:gd name="connsiteX18" fmla="*/ 1876425 w 2738438"/>
                <a:gd name="connsiteY18" fmla="*/ 1073944 h 1409700"/>
                <a:gd name="connsiteX19" fmla="*/ 2290763 w 2738438"/>
                <a:gd name="connsiteY19" fmla="*/ 1071563 h 1409700"/>
                <a:gd name="connsiteX20" fmla="*/ 2438400 w 2738438"/>
                <a:gd name="connsiteY20" fmla="*/ 1071563 h 1409700"/>
                <a:gd name="connsiteX21" fmla="*/ 2471738 w 2738438"/>
                <a:gd name="connsiteY21" fmla="*/ 1062038 h 1409700"/>
                <a:gd name="connsiteX22" fmla="*/ 2486025 w 2738438"/>
                <a:gd name="connsiteY22" fmla="*/ 1040607 h 1409700"/>
                <a:gd name="connsiteX23" fmla="*/ 2493169 w 2738438"/>
                <a:gd name="connsiteY23" fmla="*/ 997744 h 1409700"/>
                <a:gd name="connsiteX24" fmla="*/ 2459831 w 2738438"/>
                <a:gd name="connsiteY24" fmla="*/ 766763 h 1409700"/>
                <a:gd name="connsiteX25" fmla="*/ 2424113 w 2738438"/>
                <a:gd name="connsiteY25" fmla="*/ 509588 h 1409700"/>
                <a:gd name="connsiteX26" fmla="*/ 2371725 w 2738438"/>
                <a:gd name="connsiteY26" fmla="*/ 126207 h 1409700"/>
                <a:gd name="connsiteX27" fmla="*/ 2555081 w 2738438"/>
                <a:gd name="connsiteY27" fmla="*/ 0 h 1409700"/>
                <a:gd name="connsiteX28" fmla="*/ 2569369 w 2738438"/>
                <a:gd name="connsiteY28" fmla="*/ 176213 h 1409700"/>
                <a:gd name="connsiteX29" fmla="*/ 2609850 w 2738438"/>
                <a:gd name="connsiteY29" fmla="*/ 411957 h 1409700"/>
                <a:gd name="connsiteX30" fmla="*/ 2640806 w 2738438"/>
                <a:gd name="connsiteY30" fmla="*/ 611982 h 1409700"/>
                <a:gd name="connsiteX31" fmla="*/ 2688431 w 2738438"/>
                <a:gd name="connsiteY31" fmla="*/ 902494 h 1409700"/>
                <a:gd name="connsiteX32" fmla="*/ 2707481 w 2738438"/>
                <a:gd name="connsiteY32" fmla="*/ 931069 h 1409700"/>
                <a:gd name="connsiteX33" fmla="*/ 2719388 w 2738438"/>
                <a:gd name="connsiteY33" fmla="*/ 957263 h 1409700"/>
                <a:gd name="connsiteX34" fmla="*/ 2731294 w 2738438"/>
                <a:gd name="connsiteY34" fmla="*/ 988219 h 1409700"/>
                <a:gd name="connsiteX35" fmla="*/ 2738438 w 2738438"/>
                <a:gd name="connsiteY35" fmla="*/ 1031082 h 1409700"/>
                <a:gd name="connsiteX36" fmla="*/ 2738438 w 2738438"/>
                <a:gd name="connsiteY36" fmla="*/ 1076325 h 1409700"/>
                <a:gd name="connsiteX37" fmla="*/ 2736056 w 2738438"/>
                <a:gd name="connsiteY37" fmla="*/ 1119188 h 1409700"/>
                <a:gd name="connsiteX38" fmla="*/ 2721769 w 2738438"/>
                <a:gd name="connsiteY38" fmla="*/ 1169194 h 1409700"/>
                <a:gd name="connsiteX39" fmla="*/ 2681288 w 2738438"/>
                <a:gd name="connsiteY39" fmla="*/ 1243013 h 1409700"/>
                <a:gd name="connsiteX40" fmla="*/ 2621756 w 2738438"/>
                <a:gd name="connsiteY40" fmla="*/ 1323975 h 1409700"/>
                <a:gd name="connsiteX41" fmla="*/ 2571750 w 2738438"/>
                <a:gd name="connsiteY41" fmla="*/ 1381125 h 1409700"/>
                <a:gd name="connsiteX42" fmla="*/ 2550319 w 2738438"/>
                <a:gd name="connsiteY42" fmla="*/ 1400175 h 1409700"/>
                <a:gd name="connsiteX43" fmla="*/ 2536031 w 2738438"/>
                <a:gd name="connsiteY43" fmla="*/ 1407319 h 1409700"/>
                <a:gd name="connsiteX44" fmla="*/ 2524125 w 2738438"/>
                <a:gd name="connsiteY44" fmla="*/ 1409700 h 1409700"/>
                <a:gd name="connsiteX45" fmla="*/ 2502694 w 2738438"/>
                <a:gd name="connsiteY45" fmla="*/ 1409700 h 1409700"/>
                <a:gd name="connsiteX46" fmla="*/ 2471738 w 2738438"/>
                <a:gd name="connsiteY46" fmla="*/ 1385888 h 1409700"/>
                <a:gd name="connsiteX47" fmla="*/ 2440781 w 2738438"/>
                <a:gd name="connsiteY47" fmla="*/ 1357313 h 1409700"/>
                <a:gd name="connsiteX48" fmla="*/ 2409825 w 2738438"/>
                <a:gd name="connsiteY48" fmla="*/ 1343025 h 1409700"/>
                <a:gd name="connsiteX49" fmla="*/ 2345531 w 2738438"/>
                <a:gd name="connsiteY49" fmla="*/ 1338263 h 1409700"/>
                <a:gd name="connsiteX50" fmla="*/ 1821656 w 2738438"/>
                <a:gd name="connsiteY50" fmla="*/ 1340644 h 1409700"/>
                <a:gd name="connsiteX51" fmla="*/ 1354931 w 2738438"/>
                <a:gd name="connsiteY51" fmla="*/ 1340644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38438" h="1409700">
                  <a:moveTo>
                    <a:pt x="1354931" y="1340644"/>
                  </a:moveTo>
                  <a:lnTo>
                    <a:pt x="707231" y="1340644"/>
                  </a:lnTo>
                  <a:lnTo>
                    <a:pt x="178594" y="1340644"/>
                  </a:lnTo>
                  <a:lnTo>
                    <a:pt x="116681" y="1340644"/>
                  </a:lnTo>
                  <a:lnTo>
                    <a:pt x="85725" y="1331119"/>
                  </a:lnTo>
                  <a:lnTo>
                    <a:pt x="61913" y="1319213"/>
                  </a:lnTo>
                  <a:lnTo>
                    <a:pt x="40481" y="1302544"/>
                  </a:lnTo>
                  <a:lnTo>
                    <a:pt x="21431" y="1276350"/>
                  </a:lnTo>
                  <a:lnTo>
                    <a:pt x="7144" y="1240632"/>
                  </a:lnTo>
                  <a:lnTo>
                    <a:pt x="0" y="1212057"/>
                  </a:lnTo>
                  <a:lnTo>
                    <a:pt x="0" y="1185863"/>
                  </a:lnTo>
                  <a:lnTo>
                    <a:pt x="9525" y="1164432"/>
                  </a:lnTo>
                  <a:lnTo>
                    <a:pt x="26194" y="1145382"/>
                  </a:lnTo>
                  <a:lnTo>
                    <a:pt x="80963" y="1114425"/>
                  </a:lnTo>
                  <a:lnTo>
                    <a:pt x="250031" y="1095375"/>
                  </a:lnTo>
                  <a:lnTo>
                    <a:pt x="907256" y="1092994"/>
                  </a:lnTo>
                  <a:lnTo>
                    <a:pt x="1062038" y="1076325"/>
                  </a:lnTo>
                  <a:lnTo>
                    <a:pt x="1697831" y="1071563"/>
                  </a:lnTo>
                  <a:lnTo>
                    <a:pt x="1876425" y="1073944"/>
                  </a:lnTo>
                  <a:lnTo>
                    <a:pt x="2290763" y="1071563"/>
                  </a:lnTo>
                  <a:lnTo>
                    <a:pt x="2438400" y="1071563"/>
                  </a:lnTo>
                  <a:lnTo>
                    <a:pt x="2471738" y="1062038"/>
                  </a:lnTo>
                  <a:lnTo>
                    <a:pt x="2486025" y="1040607"/>
                  </a:lnTo>
                  <a:lnTo>
                    <a:pt x="2493169" y="997744"/>
                  </a:lnTo>
                  <a:lnTo>
                    <a:pt x="2459831" y="766763"/>
                  </a:lnTo>
                  <a:lnTo>
                    <a:pt x="2424113" y="509588"/>
                  </a:lnTo>
                  <a:lnTo>
                    <a:pt x="2371725" y="126207"/>
                  </a:lnTo>
                  <a:lnTo>
                    <a:pt x="2555081" y="0"/>
                  </a:lnTo>
                  <a:lnTo>
                    <a:pt x="2569369" y="176213"/>
                  </a:lnTo>
                  <a:lnTo>
                    <a:pt x="2609850" y="411957"/>
                  </a:lnTo>
                  <a:lnTo>
                    <a:pt x="2640806" y="611982"/>
                  </a:lnTo>
                  <a:lnTo>
                    <a:pt x="2688431" y="902494"/>
                  </a:lnTo>
                  <a:lnTo>
                    <a:pt x="2707481" y="931069"/>
                  </a:lnTo>
                  <a:lnTo>
                    <a:pt x="2719388" y="957263"/>
                  </a:lnTo>
                  <a:lnTo>
                    <a:pt x="2731294" y="988219"/>
                  </a:lnTo>
                  <a:lnTo>
                    <a:pt x="2738438" y="1031082"/>
                  </a:lnTo>
                  <a:lnTo>
                    <a:pt x="2738438" y="1076325"/>
                  </a:lnTo>
                  <a:lnTo>
                    <a:pt x="2736056" y="1119188"/>
                  </a:lnTo>
                  <a:lnTo>
                    <a:pt x="2721769" y="1169194"/>
                  </a:lnTo>
                  <a:lnTo>
                    <a:pt x="2681288" y="1243013"/>
                  </a:lnTo>
                  <a:lnTo>
                    <a:pt x="2621756" y="1323975"/>
                  </a:lnTo>
                  <a:lnTo>
                    <a:pt x="2571750" y="1381125"/>
                  </a:lnTo>
                  <a:lnTo>
                    <a:pt x="2550319" y="1400175"/>
                  </a:lnTo>
                  <a:lnTo>
                    <a:pt x="2536031" y="1407319"/>
                  </a:lnTo>
                  <a:lnTo>
                    <a:pt x="2524125" y="1409700"/>
                  </a:lnTo>
                  <a:lnTo>
                    <a:pt x="2502694" y="1409700"/>
                  </a:lnTo>
                  <a:lnTo>
                    <a:pt x="2471738" y="1385888"/>
                  </a:lnTo>
                  <a:lnTo>
                    <a:pt x="2440781" y="1357313"/>
                  </a:lnTo>
                  <a:lnTo>
                    <a:pt x="2409825" y="1343025"/>
                  </a:lnTo>
                  <a:lnTo>
                    <a:pt x="2345531" y="1338263"/>
                  </a:lnTo>
                  <a:lnTo>
                    <a:pt x="1821656" y="1340644"/>
                  </a:lnTo>
                  <a:lnTo>
                    <a:pt x="1354931" y="13406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6">
              <a:extLst>
                <a:ext uri="{FF2B5EF4-FFF2-40B4-BE49-F238E27FC236}">
                  <a16:creationId xmlns:a16="http://schemas.microsoft.com/office/drawing/2014/main" id="{6968CA52-43E4-4853-BDBD-CABCA24D3424}"/>
                </a:ext>
              </a:extLst>
            </p:cNvPr>
            <p:cNvSpPr/>
            <p:nvPr/>
          </p:nvSpPr>
          <p:spPr>
            <a:xfrm>
              <a:off x="4489452" y="2697164"/>
              <a:ext cx="1044575" cy="365125"/>
            </a:xfrm>
            <a:custGeom>
              <a:avLst/>
              <a:gdLst>
                <a:gd name="connsiteX0" fmla="*/ 478632 w 1045369"/>
                <a:gd name="connsiteY0" fmla="*/ 304800 h 364332"/>
                <a:gd name="connsiteX1" fmla="*/ 242888 w 1045369"/>
                <a:gd name="connsiteY1" fmla="*/ 338138 h 364332"/>
                <a:gd name="connsiteX2" fmla="*/ 4763 w 1045369"/>
                <a:gd name="connsiteY2" fmla="*/ 364332 h 364332"/>
                <a:gd name="connsiteX3" fmla="*/ 0 w 1045369"/>
                <a:gd name="connsiteY3" fmla="*/ 178594 h 364332"/>
                <a:gd name="connsiteX4" fmla="*/ 150019 w 1045369"/>
                <a:gd name="connsiteY4" fmla="*/ 166688 h 364332"/>
                <a:gd name="connsiteX5" fmla="*/ 290513 w 1045369"/>
                <a:gd name="connsiteY5" fmla="*/ 150019 h 364332"/>
                <a:gd name="connsiteX6" fmla="*/ 421482 w 1045369"/>
                <a:gd name="connsiteY6" fmla="*/ 130969 h 364332"/>
                <a:gd name="connsiteX7" fmla="*/ 588169 w 1045369"/>
                <a:gd name="connsiteY7" fmla="*/ 100013 h 364332"/>
                <a:gd name="connsiteX8" fmla="*/ 781050 w 1045369"/>
                <a:gd name="connsiteY8" fmla="*/ 59532 h 364332"/>
                <a:gd name="connsiteX9" fmla="*/ 1040607 w 1045369"/>
                <a:gd name="connsiteY9" fmla="*/ 0 h 364332"/>
                <a:gd name="connsiteX10" fmla="*/ 1045369 w 1045369"/>
                <a:gd name="connsiteY10" fmla="*/ 209550 h 364332"/>
                <a:gd name="connsiteX11" fmla="*/ 797719 w 1045369"/>
                <a:gd name="connsiteY11" fmla="*/ 252413 h 364332"/>
                <a:gd name="connsiteX12" fmla="*/ 635794 w 1045369"/>
                <a:gd name="connsiteY12" fmla="*/ 278607 h 364332"/>
                <a:gd name="connsiteX13" fmla="*/ 478632 w 1045369"/>
                <a:gd name="connsiteY13" fmla="*/ 304800 h 364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369" h="364332">
                  <a:moveTo>
                    <a:pt x="478632" y="304800"/>
                  </a:moveTo>
                  <a:lnTo>
                    <a:pt x="242888" y="338138"/>
                  </a:lnTo>
                  <a:lnTo>
                    <a:pt x="4763" y="364332"/>
                  </a:lnTo>
                  <a:lnTo>
                    <a:pt x="0" y="178594"/>
                  </a:lnTo>
                  <a:lnTo>
                    <a:pt x="150019" y="166688"/>
                  </a:lnTo>
                  <a:lnTo>
                    <a:pt x="290513" y="150019"/>
                  </a:lnTo>
                  <a:lnTo>
                    <a:pt x="421482" y="130969"/>
                  </a:lnTo>
                  <a:lnTo>
                    <a:pt x="588169" y="100013"/>
                  </a:lnTo>
                  <a:lnTo>
                    <a:pt x="781050" y="59532"/>
                  </a:lnTo>
                  <a:lnTo>
                    <a:pt x="1040607" y="0"/>
                  </a:lnTo>
                  <a:lnTo>
                    <a:pt x="1045369" y="209550"/>
                  </a:lnTo>
                  <a:lnTo>
                    <a:pt x="797719" y="252413"/>
                  </a:lnTo>
                  <a:lnTo>
                    <a:pt x="635794" y="278607"/>
                  </a:lnTo>
                  <a:lnTo>
                    <a:pt x="478632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7">
              <a:extLst>
                <a:ext uri="{FF2B5EF4-FFF2-40B4-BE49-F238E27FC236}">
                  <a16:creationId xmlns:a16="http://schemas.microsoft.com/office/drawing/2014/main" id="{3FB8C198-7BC3-4550-85EF-7F05ACA7EF5F}"/>
                </a:ext>
              </a:extLst>
            </p:cNvPr>
            <p:cNvSpPr/>
            <p:nvPr/>
          </p:nvSpPr>
          <p:spPr>
            <a:xfrm>
              <a:off x="4508502" y="3500439"/>
              <a:ext cx="1033463" cy="338137"/>
            </a:xfrm>
            <a:custGeom>
              <a:avLst/>
              <a:gdLst>
                <a:gd name="connsiteX0" fmla="*/ 540544 w 1033463"/>
                <a:gd name="connsiteY0" fmla="*/ 276225 h 338137"/>
                <a:gd name="connsiteX1" fmla="*/ 202407 w 1033463"/>
                <a:gd name="connsiteY1" fmla="*/ 319087 h 338137"/>
                <a:gd name="connsiteX2" fmla="*/ 0 w 1033463"/>
                <a:gd name="connsiteY2" fmla="*/ 338137 h 338137"/>
                <a:gd name="connsiteX3" fmla="*/ 0 w 1033463"/>
                <a:gd name="connsiteY3" fmla="*/ 128587 h 338137"/>
                <a:gd name="connsiteX4" fmla="*/ 145257 w 1033463"/>
                <a:gd name="connsiteY4" fmla="*/ 126206 h 338137"/>
                <a:gd name="connsiteX5" fmla="*/ 357188 w 1033463"/>
                <a:gd name="connsiteY5" fmla="*/ 114300 h 338137"/>
                <a:gd name="connsiteX6" fmla="*/ 528638 w 1033463"/>
                <a:gd name="connsiteY6" fmla="*/ 92868 h 338137"/>
                <a:gd name="connsiteX7" fmla="*/ 711994 w 1033463"/>
                <a:gd name="connsiteY7" fmla="*/ 64293 h 338137"/>
                <a:gd name="connsiteX8" fmla="*/ 938213 w 1033463"/>
                <a:gd name="connsiteY8" fmla="*/ 23812 h 338137"/>
                <a:gd name="connsiteX9" fmla="*/ 1026319 w 1033463"/>
                <a:gd name="connsiteY9" fmla="*/ 0 h 338137"/>
                <a:gd name="connsiteX10" fmla="*/ 1033463 w 1033463"/>
                <a:gd name="connsiteY10" fmla="*/ 190500 h 338137"/>
                <a:gd name="connsiteX11" fmla="*/ 826294 w 1033463"/>
                <a:gd name="connsiteY11" fmla="*/ 226218 h 338137"/>
                <a:gd name="connsiteX12" fmla="*/ 540544 w 1033463"/>
                <a:gd name="connsiteY12" fmla="*/ 276225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3463" h="338137">
                  <a:moveTo>
                    <a:pt x="540544" y="276225"/>
                  </a:moveTo>
                  <a:lnTo>
                    <a:pt x="202407" y="319087"/>
                  </a:lnTo>
                  <a:lnTo>
                    <a:pt x="0" y="338137"/>
                  </a:lnTo>
                  <a:lnTo>
                    <a:pt x="0" y="128587"/>
                  </a:lnTo>
                  <a:lnTo>
                    <a:pt x="145257" y="126206"/>
                  </a:lnTo>
                  <a:lnTo>
                    <a:pt x="357188" y="114300"/>
                  </a:lnTo>
                  <a:lnTo>
                    <a:pt x="528638" y="92868"/>
                  </a:lnTo>
                  <a:lnTo>
                    <a:pt x="711994" y="64293"/>
                  </a:lnTo>
                  <a:lnTo>
                    <a:pt x="938213" y="23812"/>
                  </a:lnTo>
                  <a:lnTo>
                    <a:pt x="1026319" y="0"/>
                  </a:lnTo>
                  <a:lnTo>
                    <a:pt x="1033463" y="190500"/>
                  </a:lnTo>
                  <a:lnTo>
                    <a:pt x="826294" y="226218"/>
                  </a:lnTo>
                  <a:lnTo>
                    <a:pt x="540544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8">
              <a:extLst>
                <a:ext uri="{FF2B5EF4-FFF2-40B4-BE49-F238E27FC236}">
                  <a16:creationId xmlns:a16="http://schemas.microsoft.com/office/drawing/2014/main" id="{4288B13D-D73B-4CC7-8AF4-E3C35752E937}"/>
                </a:ext>
              </a:extLst>
            </p:cNvPr>
            <p:cNvSpPr/>
            <p:nvPr/>
          </p:nvSpPr>
          <p:spPr>
            <a:xfrm>
              <a:off x="4457701" y="4329114"/>
              <a:ext cx="1100138" cy="365125"/>
            </a:xfrm>
            <a:custGeom>
              <a:avLst/>
              <a:gdLst>
                <a:gd name="connsiteX0" fmla="*/ 533400 w 1100138"/>
                <a:gd name="connsiteY0" fmla="*/ 254793 h 364331"/>
                <a:gd name="connsiteX1" fmla="*/ 223838 w 1100138"/>
                <a:gd name="connsiteY1" fmla="*/ 323850 h 364331"/>
                <a:gd name="connsiteX2" fmla="*/ 0 w 1100138"/>
                <a:gd name="connsiteY2" fmla="*/ 364331 h 364331"/>
                <a:gd name="connsiteX3" fmla="*/ 2381 w 1100138"/>
                <a:gd name="connsiteY3" fmla="*/ 171450 h 364331"/>
                <a:gd name="connsiteX4" fmla="*/ 123825 w 1100138"/>
                <a:gd name="connsiteY4" fmla="*/ 164306 h 364331"/>
                <a:gd name="connsiteX5" fmla="*/ 311944 w 1100138"/>
                <a:gd name="connsiteY5" fmla="*/ 138112 h 364331"/>
                <a:gd name="connsiteX6" fmla="*/ 502444 w 1100138"/>
                <a:gd name="connsiteY6" fmla="*/ 107156 h 364331"/>
                <a:gd name="connsiteX7" fmla="*/ 707231 w 1100138"/>
                <a:gd name="connsiteY7" fmla="*/ 73818 h 364331"/>
                <a:gd name="connsiteX8" fmla="*/ 904875 w 1100138"/>
                <a:gd name="connsiteY8" fmla="*/ 38100 h 364331"/>
                <a:gd name="connsiteX9" fmla="*/ 1100138 w 1100138"/>
                <a:gd name="connsiteY9" fmla="*/ 0 h 364331"/>
                <a:gd name="connsiteX10" fmla="*/ 1095375 w 1100138"/>
                <a:gd name="connsiteY10" fmla="*/ 190500 h 364331"/>
                <a:gd name="connsiteX11" fmla="*/ 828675 w 1100138"/>
                <a:gd name="connsiteY11" fmla="*/ 219075 h 364331"/>
                <a:gd name="connsiteX12" fmla="*/ 533400 w 1100138"/>
                <a:gd name="connsiteY12" fmla="*/ 254793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00138" h="364331">
                  <a:moveTo>
                    <a:pt x="533400" y="254793"/>
                  </a:moveTo>
                  <a:lnTo>
                    <a:pt x="223838" y="323850"/>
                  </a:lnTo>
                  <a:lnTo>
                    <a:pt x="0" y="364331"/>
                  </a:lnTo>
                  <a:cubicBezTo>
                    <a:pt x="794" y="300037"/>
                    <a:pt x="1587" y="235744"/>
                    <a:pt x="2381" y="171450"/>
                  </a:cubicBezTo>
                  <a:lnTo>
                    <a:pt x="123825" y="164306"/>
                  </a:lnTo>
                  <a:lnTo>
                    <a:pt x="311944" y="138112"/>
                  </a:lnTo>
                  <a:lnTo>
                    <a:pt x="502444" y="107156"/>
                  </a:lnTo>
                  <a:lnTo>
                    <a:pt x="707231" y="73818"/>
                  </a:lnTo>
                  <a:lnTo>
                    <a:pt x="904875" y="38100"/>
                  </a:lnTo>
                  <a:lnTo>
                    <a:pt x="1100138" y="0"/>
                  </a:lnTo>
                  <a:lnTo>
                    <a:pt x="1095375" y="190500"/>
                  </a:lnTo>
                  <a:lnTo>
                    <a:pt x="828675" y="219075"/>
                  </a:lnTo>
                  <a:lnTo>
                    <a:pt x="533400" y="2547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9">
              <a:extLst>
                <a:ext uri="{FF2B5EF4-FFF2-40B4-BE49-F238E27FC236}">
                  <a16:creationId xmlns:a16="http://schemas.microsoft.com/office/drawing/2014/main" id="{A2831F65-A227-4D62-8841-016357F6F415}"/>
                </a:ext>
              </a:extLst>
            </p:cNvPr>
            <p:cNvSpPr/>
            <p:nvPr/>
          </p:nvSpPr>
          <p:spPr>
            <a:xfrm>
              <a:off x="3881439" y="4859338"/>
              <a:ext cx="1022350" cy="984250"/>
            </a:xfrm>
            <a:custGeom>
              <a:avLst/>
              <a:gdLst>
                <a:gd name="connsiteX0" fmla="*/ 531018 w 1021556"/>
                <a:gd name="connsiteY0" fmla="*/ 688182 h 983457"/>
                <a:gd name="connsiteX1" fmla="*/ 307181 w 1021556"/>
                <a:gd name="connsiteY1" fmla="*/ 838200 h 983457"/>
                <a:gd name="connsiteX2" fmla="*/ 152400 w 1021556"/>
                <a:gd name="connsiteY2" fmla="*/ 923925 h 983457"/>
                <a:gd name="connsiteX3" fmla="*/ 57150 w 1021556"/>
                <a:gd name="connsiteY3" fmla="*/ 976313 h 983457"/>
                <a:gd name="connsiteX4" fmla="*/ 28575 w 1021556"/>
                <a:gd name="connsiteY4" fmla="*/ 983457 h 983457"/>
                <a:gd name="connsiteX5" fmla="*/ 9525 w 1021556"/>
                <a:gd name="connsiteY5" fmla="*/ 981075 h 983457"/>
                <a:gd name="connsiteX6" fmla="*/ 2381 w 1021556"/>
                <a:gd name="connsiteY6" fmla="*/ 971550 h 983457"/>
                <a:gd name="connsiteX7" fmla="*/ 0 w 1021556"/>
                <a:gd name="connsiteY7" fmla="*/ 954882 h 983457"/>
                <a:gd name="connsiteX8" fmla="*/ 9525 w 1021556"/>
                <a:gd name="connsiteY8" fmla="*/ 940594 h 983457"/>
                <a:gd name="connsiteX9" fmla="*/ 85725 w 1021556"/>
                <a:gd name="connsiteY9" fmla="*/ 871538 h 983457"/>
                <a:gd name="connsiteX10" fmla="*/ 164306 w 1021556"/>
                <a:gd name="connsiteY10" fmla="*/ 804863 h 983457"/>
                <a:gd name="connsiteX11" fmla="*/ 276225 w 1021556"/>
                <a:gd name="connsiteY11" fmla="*/ 695325 h 983457"/>
                <a:gd name="connsiteX12" fmla="*/ 376237 w 1021556"/>
                <a:gd name="connsiteY12" fmla="*/ 595313 h 983457"/>
                <a:gd name="connsiteX13" fmla="*/ 461962 w 1021556"/>
                <a:gd name="connsiteY13" fmla="*/ 504825 h 983457"/>
                <a:gd name="connsiteX14" fmla="*/ 511968 w 1021556"/>
                <a:gd name="connsiteY14" fmla="*/ 445294 h 983457"/>
                <a:gd name="connsiteX15" fmla="*/ 559593 w 1021556"/>
                <a:gd name="connsiteY15" fmla="*/ 383382 h 983457"/>
                <a:gd name="connsiteX16" fmla="*/ 602456 w 1021556"/>
                <a:gd name="connsiteY16" fmla="*/ 321469 h 983457"/>
                <a:gd name="connsiteX17" fmla="*/ 631031 w 1021556"/>
                <a:gd name="connsiteY17" fmla="*/ 278607 h 983457"/>
                <a:gd name="connsiteX18" fmla="*/ 652462 w 1021556"/>
                <a:gd name="connsiteY18" fmla="*/ 240507 h 983457"/>
                <a:gd name="connsiteX19" fmla="*/ 666750 w 1021556"/>
                <a:gd name="connsiteY19" fmla="*/ 200025 h 983457"/>
                <a:gd name="connsiteX20" fmla="*/ 666750 w 1021556"/>
                <a:gd name="connsiteY20" fmla="*/ 176213 h 983457"/>
                <a:gd name="connsiteX21" fmla="*/ 659606 w 1021556"/>
                <a:gd name="connsiteY21" fmla="*/ 147638 h 983457"/>
                <a:gd name="connsiteX22" fmla="*/ 631031 w 1021556"/>
                <a:gd name="connsiteY22" fmla="*/ 104775 h 983457"/>
                <a:gd name="connsiteX23" fmla="*/ 592931 w 1021556"/>
                <a:gd name="connsiteY23" fmla="*/ 54769 h 983457"/>
                <a:gd name="connsiteX24" fmla="*/ 576262 w 1021556"/>
                <a:gd name="connsiteY24" fmla="*/ 38100 h 983457"/>
                <a:gd name="connsiteX25" fmla="*/ 576262 w 1021556"/>
                <a:gd name="connsiteY25" fmla="*/ 21432 h 983457"/>
                <a:gd name="connsiteX26" fmla="*/ 583406 w 1021556"/>
                <a:gd name="connsiteY26" fmla="*/ 9525 h 983457"/>
                <a:gd name="connsiteX27" fmla="*/ 604837 w 1021556"/>
                <a:gd name="connsiteY27" fmla="*/ 2382 h 983457"/>
                <a:gd name="connsiteX28" fmla="*/ 633412 w 1021556"/>
                <a:gd name="connsiteY28" fmla="*/ 0 h 983457"/>
                <a:gd name="connsiteX29" fmla="*/ 690562 w 1021556"/>
                <a:gd name="connsiteY29" fmla="*/ 11907 h 983457"/>
                <a:gd name="connsiteX30" fmla="*/ 773906 w 1021556"/>
                <a:gd name="connsiteY30" fmla="*/ 50007 h 983457"/>
                <a:gd name="connsiteX31" fmla="*/ 862012 w 1021556"/>
                <a:gd name="connsiteY31" fmla="*/ 95250 h 983457"/>
                <a:gd name="connsiteX32" fmla="*/ 962025 w 1021556"/>
                <a:gd name="connsiteY32" fmla="*/ 154782 h 983457"/>
                <a:gd name="connsiteX33" fmla="*/ 997743 w 1021556"/>
                <a:gd name="connsiteY33" fmla="*/ 180975 h 983457"/>
                <a:gd name="connsiteX34" fmla="*/ 1012031 w 1021556"/>
                <a:gd name="connsiteY34" fmla="*/ 195263 h 983457"/>
                <a:gd name="connsiteX35" fmla="*/ 1019175 w 1021556"/>
                <a:gd name="connsiteY35" fmla="*/ 209550 h 983457"/>
                <a:gd name="connsiteX36" fmla="*/ 1021556 w 1021556"/>
                <a:gd name="connsiteY36" fmla="*/ 228600 h 983457"/>
                <a:gd name="connsiteX37" fmla="*/ 1012031 w 1021556"/>
                <a:gd name="connsiteY37" fmla="*/ 252413 h 983457"/>
                <a:gd name="connsiteX38" fmla="*/ 947737 w 1021556"/>
                <a:gd name="connsiteY38" fmla="*/ 297657 h 983457"/>
                <a:gd name="connsiteX39" fmla="*/ 902493 w 1021556"/>
                <a:gd name="connsiteY39" fmla="*/ 330994 h 983457"/>
                <a:gd name="connsiteX40" fmla="*/ 869156 w 1021556"/>
                <a:gd name="connsiteY40" fmla="*/ 366713 h 983457"/>
                <a:gd name="connsiteX41" fmla="*/ 823912 w 1021556"/>
                <a:gd name="connsiteY41" fmla="*/ 426244 h 983457"/>
                <a:gd name="connsiteX42" fmla="*/ 728662 w 1021556"/>
                <a:gd name="connsiteY42" fmla="*/ 521494 h 983457"/>
                <a:gd name="connsiteX43" fmla="*/ 531018 w 1021556"/>
                <a:gd name="connsiteY43" fmla="*/ 688182 h 983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21556" h="983457">
                  <a:moveTo>
                    <a:pt x="531018" y="688182"/>
                  </a:moveTo>
                  <a:lnTo>
                    <a:pt x="307181" y="838200"/>
                  </a:lnTo>
                  <a:lnTo>
                    <a:pt x="152400" y="923925"/>
                  </a:lnTo>
                  <a:lnTo>
                    <a:pt x="57150" y="976313"/>
                  </a:lnTo>
                  <a:lnTo>
                    <a:pt x="28575" y="983457"/>
                  </a:lnTo>
                  <a:lnTo>
                    <a:pt x="9525" y="981075"/>
                  </a:lnTo>
                  <a:lnTo>
                    <a:pt x="2381" y="971550"/>
                  </a:lnTo>
                  <a:lnTo>
                    <a:pt x="0" y="954882"/>
                  </a:lnTo>
                  <a:lnTo>
                    <a:pt x="9525" y="940594"/>
                  </a:lnTo>
                  <a:lnTo>
                    <a:pt x="85725" y="871538"/>
                  </a:lnTo>
                  <a:lnTo>
                    <a:pt x="164306" y="804863"/>
                  </a:lnTo>
                  <a:lnTo>
                    <a:pt x="276225" y="695325"/>
                  </a:lnTo>
                  <a:lnTo>
                    <a:pt x="376237" y="595313"/>
                  </a:lnTo>
                  <a:lnTo>
                    <a:pt x="461962" y="504825"/>
                  </a:lnTo>
                  <a:lnTo>
                    <a:pt x="511968" y="445294"/>
                  </a:lnTo>
                  <a:lnTo>
                    <a:pt x="559593" y="383382"/>
                  </a:lnTo>
                  <a:lnTo>
                    <a:pt x="602456" y="321469"/>
                  </a:lnTo>
                  <a:lnTo>
                    <a:pt x="631031" y="278607"/>
                  </a:lnTo>
                  <a:lnTo>
                    <a:pt x="652462" y="240507"/>
                  </a:lnTo>
                  <a:lnTo>
                    <a:pt x="666750" y="200025"/>
                  </a:lnTo>
                  <a:lnTo>
                    <a:pt x="666750" y="176213"/>
                  </a:lnTo>
                  <a:lnTo>
                    <a:pt x="659606" y="147638"/>
                  </a:lnTo>
                  <a:lnTo>
                    <a:pt x="631031" y="104775"/>
                  </a:lnTo>
                  <a:lnTo>
                    <a:pt x="592931" y="54769"/>
                  </a:lnTo>
                  <a:lnTo>
                    <a:pt x="576262" y="38100"/>
                  </a:lnTo>
                  <a:lnTo>
                    <a:pt x="576262" y="21432"/>
                  </a:lnTo>
                  <a:lnTo>
                    <a:pt x="583406" y="9525"/>
                  </a:lnTo>
                  <a:lnTo>
                    <a:pt x="604837" y="2382"/>
                  </a:lnTo>
                  <a:lnTo>
                    <a:pt x="633412" y="0"/>
                  </a:lnTo>
                  <a:lnTo>
                    <a:pt x="690562" y="11907"/>
                  </a:lnTo>
                  <a:lnTo>
                    <a:pt x="773906" y="50007"/>
                  </a:lnTo>
                  <a:lnTo>
                    <a:pt x="862012" y="95250"/>
                  </a:lnTo>
                  <a:lnTo>
                    <a:pt x="962025" y="154782"/>
                  </a:lnTo>
                  <a:lnTo>
                    <a:pt x="997743" y="180975"/>
                  </a:lnTo>
                  <a:lnTo>
                    <a:pt x="1012031" y="195263"/>
                  </a:lnTo>
                  <a:lnTo>
                    <a:pt x="1019175" y="209550"/>
                  </a:lnTo>
                  <a:lnTo>
                    <a:pt x="1021556" y="228600"/>
                  </a:lnTo>
                  <a:lnTo>
                    <a:pt x="1012031" y="252413"/>
                  </a:lnTo>
                  <a:lnTo>
                    <a:pt x="947737" y="297657"/>
                  </a:lnTo>
                  <a:lnTo>
                    <a:pt x="902493" y="330994"/>
                  </a:lnTo>
                  <a:lnTo>
                    <a:pt x="869156" y="366713"/>
                  </a:lnTo>
                  <a:lnTo>
                    <a:pt x="823912" y="426244"/>
                  </a:lnTo>
                  <a:lnTo>
                    <a:pt x="728662" y="521494"/>
                  </a:lnTo>
                  <a:lnTo>
                    <a:pt x="531018" y="6881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0">
              <a:extLst>
                <a:ext uri="{FF2B5EF4-FFF2-40B4-BE49-F238E27FC236}">
                  <a16:creationId xmlns:a16="http://schemas.microsoft.com/office/drawing/2014/main" id="{C8B97F18-ED9C-4254-AEBE-559B4178D7C8}"/>
                </a:ext>
              </a:extLst>
            </p:cNvPr>
            <p:cNvSpPr/>
            <p:nvPr/>
          </p:nvSpPr>
          <p:spPr>
            <a:xfrm>
              <a:off x="5200652" y="4819650"/>
              <a:ext cx="709613" cy="776288"/>
            </a:xfrm>
            <a:custGeom>
              <a:avLst/>
              <a:gdLst>
                <a:gd name="connsiteX0" fmla="*/ 304800 w 709613"/>
                <a:gd name="connsiteY0" fmla="*/ 373856 h 776288"/>
                <a:gd name="connsiteX1" fmla="*/ 207169 w 709613"/>
                <a:gd name="connsiteY1" fmla="*/ 259556 h 776288"/>
                <a:gd name="connsiteX2" fmla="*/ 150019 w 709613"/>
                <a:gd name="connsiteY2" fmla="*/ 195263 h 776288"/>
                <a:gd name="connsiteX3" fmla="*/ 64294 w 709613"/>
                <a:gd name="connsiteY3" fmla="*/ 109538 h 776288"/>
                <a:gd name="connsiteX4" fmla="*/ 28575 w 709613"/>
                <a:gd name="connsiteY4" fmla="*/ 76200 h 776288"/>
                <a:gd name="connsiteX5" fmla="*/ 14288 w 709613"/>
                <a:gd name="connsiteY5" fmla="*/ 59531 h 776288"/>
                <a:gd name="connsiteX6" fmla="*/ 2381 w 709613"/>
                <a:gd name="connsiteY6" fmla="*/ 28575 h 776288"/>
                <a:gd name="connsiteX7" fmla="*/ 0 w 709613"/>
                <a:gd name="connsiteY7" fmla="*/ 11906 h 776288"/>
                <a:gd name="connsiteX8" fmla="*/ 7144 w 709613"/>
                <a:gd name="connsiteY8" fmla="*/ 2381 h 776288"/>
                <a:gd name="connsiteX9" fmla="*/ 21431 w 709613"/>
                <a:gd name="connsiteY9" fmla="*/ 0 h 776288"/>
                <a:gd name="connsiteX10" fmla="*/ 50006 w 709613"/>
                <a:gd name="connsiteY10" fmla="*/ 4763 h 776288"/>
                <a:gd name="connsiteX11" fmla="*/ 157163 w 709613"/>
                <a:gd name="connsiteY11" fmla="*/ 66675 h 776288"/>
                <a:gd name="connsiteX12" fmla="*/ 285750 w 709613"/>
                <a:gd name="connsiteY12" fmla="*/ 140494 h 776288"/>
                <a:gd name="connsiteX13" fmla="*/ 428625 w 709613"/>
                <a:gd name="connsiteY13" fmla="*/ 233363 h 776288"/>
                <a:gd name="connsiteX14" fmla="*/ 523875 w 709613"/>
                <a:gd name="connsiteY14" fmla="*/ 295275 h 776288"/>
                <a:gd name="connsiteX15" fmla="*/ 602456 w 709613"/>
                <a:gd name="connsiteY15" fmla="*/ 352425 h 776288"/>
                <a:gd name="connsiteX16" fmla="*/ 631031 w 709613"/>
                <a:gd name="connsiteY16" fmla="*/ 390525 h 776288"/>
                <a:gd name="connsiteX17" fmla="*/ 661988 w 709613"/>
                <a:gd name="connsiteY17" fmla="*/ 445294 h 776288"/>
                <a:gd name="connsiteX18" fmla="*/ 681038 w 709613"/>
                <a:gd name="connsiteY18" fmla="*/ 488156 h 776288"/>
                <a:gd name="connsiteX19" fmla="*/ 697706 w 709613"/>
                <a:gd name="connsiteY19" fmla="*/ 542925 h 776288"/>
                <a:gd name="connsiteX20" fmla="*/ 704850 w 709613"/>
                <a:gd name="connsiteY20" fmla="*/ 592931 h 776288"/>
                <a:gd name="connsiteX21" fmla="*/ 709613 w 709613"/>
                <a:gd name="connsiteY21" fmla="*/ 640556 h 776288"/>
                <a:gd name="connsiteX22" fmla="*/ 702469 w 709613"/>
                <a:gd name="connsiteY22" fmla="*/ 678656 h 776288"/>
                <a:gd name="connsiteX23" fmla="*/ 683419 w 709613"/>
                <a:gd name="connsiteY23" fmla="*/ 716756 h 776288"/>
                <a:gd name="connsiteX24" fmla="*/ 657225 w 709613"/>
                <a:gd name="connsiteY24" fmla="*/ 754856 h 776288"/>
                <a:gd name="connsiteX25" fmla="*/ 638175 w 709613"/>
                <a:gd name="connsiteY25" fmla="*/ 771525 h 776288"/>
                <a:gd name="connsiteX26" fmla="*/ 621506 w 709613"/>
                <a:gd name="connsiteY26" fmla="*/ 776288 h 776288"/>
                <a:gd name="connsiteX27" fmla="*/ 600075 w 709613"/>
                <a:gd name="connsiteY27" fmla="*/ 776288 h 776288"/>
                <a:gd name="connsiteX28" fmla="*/ 578644 w 709613"/>
                <a:gd name="connsiteY28" fmla="*/ 769144 h 776288"/>
                <a:gd name="connsiteX29" fmla="*/ 550069 w 709613"/>
                <a:gd name="connsiteY29" fmla="*/ 747713 h 776288"/>
                <a:gd name="connsiteX30" fmla="*/ 528638 w 709613"/>
                <a:gd name="connsiteY30" fmla="*/ 726281 h 776288"/>
                <a:gd name="connsiteX31" fmla="*/ 502444 w 709613"/>
                <a:gd name="connsiteY31" fmla="*/ 678656 h 776288"/>
                <a:gd name="connsiteX32" fmla="*/ 464344 w 709613"/>
                <a:gd name="connsiteY32" fmla="*/ 600075 h 776288"/>
                <a:gd name="connsiteX33" fmla="*/ 411956 w 709613"/>
                <a:gd name="connsiteY33" fmla="*/ 523875 h 776288"/>
                <a:gd name="connsiteX34" fmla="*/ 304800 w 709613"/>
                <a:gd name="connsiteY34" fmla="*/ 373856 h 776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09613" h="776288">
                  <a:moveTo>
                    <a:pt x="304800" y="373856"/>
                  </a:moveTo>
                  <a:lnTo>
                    <a:pt x="207169" y="259556"/>
                  </a:lnTo>
                  <a:lnTo>
                    <a:pt x="150019" y="195263"/>
                  </a:lnTo>
                  <a:lnTo>
                    <a:pt x="64294" y="109538"/>
                  </a:lnTo>
                  <a:lnTo>
                    <a:pt x="28575" y="76200"/>
                  </a:lnTo>
                  <a:lnTo>
                    <a:pt x="14288" y="59531"/>
                  </a:lnTo>
                  <a:lnTo>
                    <a:pt x="2381" y="28575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21431" y="0"/>
                  </a:lnTo>
                  <a:lnTo>
                    <a:pt x="50006" y="4763"/>
                  </a:lnTo>
                  <a:lnTo>
                    <a:pt x="157163" y="66675"/>
                  </a:lnTo>
                  <a:lnTo>
                    <a:pt x="285750" y="140494"/>
                  </a:lnTo>
                  <a:lnTo>
                    <a:pt x="428625" y="233363"/>
                  </a:lnTo>
                  <a:lnTo>
                    <a:pt x="523875" y="295275"/>
                  </a:lnTo>
                  <a:lnTo>
                    <a:pt x="602456" y="352425"/>
                  </a:lnTo>
                  <a:lnTo>
                    <a:pt x="631031" y="390525"/>
                  </a:lnTo>
                  <a:lnTo>
                    <a:pt x="661988" y="445294"/>
                  </a:lnTo>
                  <a:lnTo>
                    <a:pt x="681038" y="488156"/>
                  </a:lnTo>
                  <a:lnTo>
                    <a:pt x="697706" y="542925"/>
                  </a:lnTo>
                  <a:lnTo>
                    <a:pt x="704850" y="592931"/>
                  </a:lnTo>
                  <a:lnTo>
                    <a:pt x="709613" y="640556"/>
                  </a:lnTo>
                  <a:lnTo>
                    <a:pt x="702469" y="678656"/>
                  </a:lnTo>
                  <a:lnTo>
                    <a:pt x="683419" y="716756"/>
                  </a:lnTo>
                  <a:lnTo>
                    <a:pt x="657225" y="754856"/>
                  </a:lnTo>
                  <a:lnTo>
                    <a:pt x="638175" y="771525"/>
                  </a:lnTo>
                  <a:lnTo>
                    <a:pt x="621506" y="776288"/>
                  </a:lnTo>
                  <a:lnTo>
                    <a:pt x="600075" y="776288"/>
                  </a:lnTo>
                  <a:lnTo>
                    <a:pt x="578644" y="769144"/>
                  </a:lnTo>
                  <a:lnTo>
                    <a:pt x="550069" y="747713"/>
                  </a:lnTo>
                  <a:lnTo>
                    <a:pt x="528638" y="726281"/>
                  </a:lnTo>
                  <a:lnTo>
                    <a:pt x="502444" y="678656"/>
                  </a:lnTo>
                  <a:lnTo>
                    <a:pt x="464344" y="600075"/>
                  </a:lnTo>
                  <a:lnTo>
                    <a:pt x="411956" y="523875"/>
                  </a:lnTo>
                  <a:lnTo>
                    <a:pt x="304800" y="373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1">
              <a:extLst>
                <a:ext uri="{FF2B5EF4-FFF2-40B4-BE49-F238E27FC236}">
                  <a16:creationId xmlns:a16="http://schemas.microsoft.com/office/drawing/2014/main" id="{0A798EF3-F5E3-444D-B3FB-92FF8B129518}"/>
                </a:ext>
              </a:extLst>
            </p:cNvPr>
            <p:cNvSpPr/>
            <p:nvPr/>
          </p:nvSpPr>
          <p:spPr>
            <a:xfrm>
              <a:off x="6027740" y="2446338"/>
              <a:ext cx="2452687" cy="603250"/>
            </a:xfrm>
            <a:custGeom>
              <a:avLst/>
              <a:gdLst>
                <a:gd name="connsiteX0" fmla="*/ 1221581 w 2452687"/>
                <a:gd name="connsiteY0" fmla="*/ 383381 h 604837"/>
                <a:gd name="connsiteX1" fmla="*/ 866775 w 2452687"/>
                <a:gd name="connsiteY1" fmla="*/ 478631 h 604837"/>
                <a:gd name="connsiteX2" fmla="*/ 631031 w 2452687"/>
                <a:gd name="connsiteY2" fmla="*/ 557212 h 604837"/>
                <a:gd name="connsiteX3" fmla="*/ 447675 w 2452687"/>
                <a:gd name="connsiteY3" fmla="*/ 604837 h 604837"/>
                <a:gd name="connsiteX4" fmla="*/ 423862 w 2452687"/>
                <a:gd name="connsiteY4" fmla="*/ 604837 h 604837"/>
                <a:gd name="connsiteX5" fmla="*/ 364331 w 2452687"/>
                <a:gd name="connsiteY5" fmla="*/ 592931 h 604837"/>
                <a:gd name="connsiteX6" fmla="*/ 292894 w 2452687"/>
                <a:gd name="connsiteY6" fmla="*/ 566737 h 604837"/>
                <a:gd name="connsiteX7" fmla="*/ 235744 w 2452687"/>
                <a:gd name="connsiteY7" fmla="*/ 540544 h 604837"/>
                <a:gd name="connsiteX8" fmla="*/ 190500 w 2452687"/>
                <a:gd name="connsiteY8" fmla="*/ 514350 h 604837"/>
                <a:gd name="connsiteX9" fmla="*/ 157162 w 2452687"/>
                <a:gd name="connsiteY9" fmla="*/ 488156 h 604837"/>
                <a:gd name="connsiteX10" fmla="*/ 121444 w 2452687"/>
                <a:gd name="connsiteY10" fmla="*/ 457200 h 604837"/>
                <a:gd name="connsiteX11" fmla="*/ 90487 w 2452687"/>
                <a:gd name="connsiteY11" fmla="*/ 426244 h 604837"/>
                <a:gd name="connsiteX12" fmla="*/ 50006 w 2452687"/>
                <a:gd name="connsiteY12" fmla="*/ 376237 h 604837"/>
                <a:gd name="connsiteX13" fmla="*/ 26194 w 2452687"/>
                <a:gd name="connsiteY13" fmla="*/ 340519 h 604837"/>
                <a:gd name="connsiteX14" fmla="*/ 7144 w 2452687"/>
                <a:gd name="connsiteY14" fmla="*/ 304800 h 604837"/>
                <a:gd name="connsiteX15" fmla="*/ 0 w 2452687"/>
                <a:gd name="connsiteY15" fmla="*/ 278606 h 604837"/>
                <a:gd name="connsiteX16" fmla="*/ 0 w 2452687"/>
                <a:gd name="connsiteY16" fmla="*/ 261937 h 604837"/>
                <a:gd name="connsiteX17" fmla="*/ 4762 w 2452687"/>
                <a:gd name="connsiteY17" fmla="*/ 254794 h 604837"/>
                <a:gd name="connsiteX18" fmla="*/ 23812 w 2452687"/>
                <a:gd name="connsiteY18" fmla="*/ 250031 h 604837"/>
                <a:gd name="connsiteX19" fmla="*/ 42862 w 2452687"/>
                <a:gd name="connsiteY19" fmla="*/ 254794 h 604837"/>
                <a:gd name="connsiteX20" fmla="*/ 83344 w 2452687"/>
                <a:gd name="connsiteY20" fmla="*/ 285750 h 604837"/>
                <a:gd name="connsiteX21" fmla="*/ 128587 w 2452687"/>
                <a:gd name="connsiteY21" fmla="*/ 316706 h 604837"/>
                <a:gd name="connsiteX22" fmla="*/ 157162 w 2452687"/>
                <a:gd name="connsiteY22" fmla="*/ 335756 h 604837"/>
                <a:gd name="connsiteX23" fmla="*/ 192881 w 2452687"/>
                <a:gd name="connsiteY23" fmla="*/ 354806 h 604837"/>
                <a:gd name="connsiteX24" fmla="*/ 261937 w 2452687"/>
                <a:gd name="connsiteY24" fmla="*/ 373856 h 604837"/>
                <a:gd name="connsiteX25" fmla="*/ 295275 w 2452687"/>
                <a:gd name="connsiteY25" fmla="*/ 381000 h 604837"/>
                <a:gd name="connsiteX26" fmla="*/ 321469 w 2452687"/>
                <a:gd name="connsiteY26" fmla="*/ 381000 h 604837"/>
                <a:gd name="connsiteX27" fmla="*/ 369094 w 2452687"/>
                <a:gd name="connsiteY27" fmla="*/ 378619 h 604837"/>
                <a:gd name="connsiteX28" fmla="*/ 450056 w 2452687"/>
                <a:gd name="connsiteY28" fmla="*/ 366712 h 604837"/>
                <a:gd name="connsiteX29" fmla="*/ 619125 w 2452687"/>
                <a:gd name="connsiteY29" fmla="*/ 335756 h 604837"/>
                <a:gd name="connsiteX30" fmla="*/ 928687 w 2452687"/>
                <a:gd name="connsiteY30" fmla="*/ 271462 h 604837"/>
                <a:gd name="connsiteX31" fmla="*/ 1114425 w 2452687"/>
                <a:gd name="connsiteY31" fmla="*/ 230981 h 604837"/>
                <a:gd name="connsiteX32" fmla="*/ 1452562 w 2452687"/>
                <a:gd name="connsiteY32" fmla="*/ 150019 h 604837"/>
                <a:gd name="connsiteX33" fmla="*/ 1631156 w 2452687"/>
                <a:gd name="connsiteY33" fmla="*/ 121444 h 604837"/>
                <a:gd name="connsiteX34" fmla="*/ 1738312 w 2452687"/>
                <a:gd name="connsiteY34" fmla="*/ 102394 h 604837"/>
                <a:gd name="connsiteX35" fmla="*/ 1838325 w 2452687"/>
                <a:gd name="connsiteY35" fmla="*/ 80962 h 604837"/>
                <a:gd name="connsiteX36" fmla="*/ 1966912 w 2452687"/>
                <a:gd name="connsiteY36" fmla="*/ 45244 h 604837"/>
                <a:gd name="connsiteX37" fmla="*/ 2093119 w 2452687"/>
                <a:gd name="connsiteY37" fmla="*/ 0 h 604837"/>
                <a:gd name="connsiteX38" fmla="*/ 2145506 w 2452687"/>
                <a:gd name="connsiteY38" fmla="*/ 2381 h 604837"/>
                <a:gd name="connsiteX39" fmla="*/ 2205037 w 2452687"/>
                <a:gd name="connsiteY39" fmla="*/ 9525 h 604837"/>
                <a:gd name="connsiteX40" fmla="*/ 2283619 w 2452687"/>
                <a:gd name="connsiteY40" fmla="*/ 21431 h 604837"/>
                <a:gd name="connsiteX41" fmla="*/ 2340769 w 2452687"/>
                <a:gd name="connsiteY41" fmla="*/ 35719 h 604837"/>
                <a:gd name="connsiteX42" fmla="*/ 2378869 w 2452687"/>
                <a:gd name="connsiteY42" fmla="*/ 50006 h 604837"/>
                <a:gd name="connsiteX43" fmla="*/ 2405062 w 2452687"/>
                <a:gd name="connsiteY43" fmla="*/ 61912 h 604837"/>
                <a:gd name="connsiteX44" fmla="*/ 2424112 w 2452687"/>
                <a:gd name="connsiteY44" fmla="*/ 71437 h 604837"/>
                <a:gd name="connsiteX45" fmla="*/ 2440781 w 2452687"/>
                <a:gd name="connsiteY45" fmla="*/ 88106 h 604837"/>
                <a:gd name="connsiteX46" fmla="*/ 2452687 w 2452687"/>
                <a:gd name="connsiteY46" fmla="*/ 109537 h 604837"/>
                <a:gd name="connsiteX47" fmla="*/ 2447925 w 2452687"/>
                <a:gd name="connsiteY47" fmla="*/ 135731 h 604837"/>
                <a:gd name="connsiteX48" fmla="*/ 2433637 w 2452687"/>
                <a:gd name="connsiteY48" fmla="*/ 159544 h 604837"/>
                <a:gd name="connsiteX49" fmla="*/ 2405062 w 2452687"/>
                <a:gd name="connsiteY49" fmla="*/ 190500 h 604837"/>
                <a:gd name="connsiteX50" fmla="*/ 2383631 w 2452687"/>
                <a:gd name="connsiteY50" fmla="*/ 202406 h 604837"/>
                <a:gd name="connsiteX51" fmla="*/ 2250281 w 2452687"/>
                <a:gd name="connsiteY51" fmla="*/ 221456 h 604837"/>
                <a:gd name="connsiteX52" fmla="*/ 1866900 w 2452687"/>
                <a:gd name="connsiteY52" fmla="*/ 269081 h 604837"/>
                <a:gd name="connsiteX53" fmla="*/ 1633537 w 2452687"/>
                <a:gd name="connsiteY53" fmla="*/ 297656 h 604837"/>
                <a:gd name="connsiteX54" fmla="*/ 1447800 w 2452687"/>
                <a:gd name="connsiteY54" fmla="*/ 330994 h 604837"/>
                <a:gd name="connsiteX55" fmla="*/ 1221581 w 2452687"/>
                <a:gd name="connsiteY55" fmla="*/ 383381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452687" h="604837">
                  <a:moveTo>
                    <a:pt x="1221581" y="383381"/>
                  </a:moveTo>
                  <a:lnTo>
                    <a:pt x="866775" y="478631"/>
                  </a:lnTo>
                  <a:lnTo>
                    <a:pt x="631031" y="557212"/>
                  </a:lnTo>
                  <a:lnTo>
                    <a:pt x="447675" y="604837"/>
                  </a:lnTo>
                  <a:lnTo>
                    <a:pt x="423862" y="604837"/>
                  </a:lnTo>
                  <a:lnTo>
                    <a:pt x="364331" y="592931"/>
                  </a:lnTo>
                  <a:lnTo>
                    <a:pt x="292894" y="566737"/>
                  </a:lnTo>
                  <a:lnTo>
                    <a:pt x="235744" y="540544"/>
                  </a:lnTo>
                  <a:lnTo>
                    <a:pt x="190500" y="514350"/>
                  </a:lnTo>
                  <a:lnTo>
                    <a:pt x="157162" y="488156"/>
                  </a:lnTo>
                  <a:lnTo>
                    <a:pt x="121444" y="457200"/>
                  </a:lnTo>
                  <a:lnTo>
                    <a:pt x="90487" y="426244"/>
                  </a:lnTo>
                  <a:lnTo>
                    <a:pt x="50006" y="376237"/>
                  </a:lnTo>
                  <a:lnTo>
                    <a:pt x="26194" y="340519"/>
                  </a:lnTo>
                  <a:lnTo>
                    <a:pt x="7144" y="304800"/>
                  </a:lnTo>
                  <a:lnTo>
                    <a:pt x="0" y="278606"/>
                  </a:lnTo>
                  <a:lnTo>
                    <a:pt x="0" y="261937"/>
                  </a:lnTo>
                  <a:lnTo>
                    <a:pt x="4762" y="254794"/>
                  </a:lnTo>
                  <a:lnTo>
                    <a:pt x="23812" y="250031"/>
                  </a:lnTo>
                  <a:lnTo>
                    <a:pt x="42862" y="254794"/>
                  </a:lnTo>
                  <a:lnTo>
                    <a:pt x="83344" y="285750"/>
                  </a:lnTo>
                  <a:lnTo>
                    <a:pt x="128587" y="316706"/>
                  </a:lnTo>
                  <a:lnTo>
                    <a:pt x="157162" y="335756"/>
                  </a:lnTo>
                  <a:lnTo>
                    <a:pt x="192881" y="354806"/>
                  </a:lnTo>
                  <a:lnTo>
                    <a:pt x="261937" y="373856"/>
                  </a:lnTo>
                  <a:lnTo>
                    <a:pt x="295275" y="381000"/>
                  </a:lnTo>
                  <a:lnTo>
                    <a:pt x="321469" y="381000"/>
                  </a:lnTo>
                  <a:lnTo>
                    <a:pt x="369094" y="378619"/>
                  </a:lnTo>
                  <a:lnTo>
                    <a:pt x="450056" y="366712"/>
                  </a:lnTo>
                  <a:lnTo>
                    <a:pt x="619125" y="335756"/>
                  </a:lnTo>
                  <a:lnTo>
                    <a:pt x="928687" y="271462"/>
                  </a:lnTo>
                  <a:lnTo>
                    <a:pt x="1114425" y="230981"/>
                  </a:lnTo>
                  <a:lnTo>
                    <a:pt x="1452562" y="150019"/>
                  </a:lnTo>
                  <a:lnTo>
                    <a:pt x="1631156" y="121444"/>
                  </a:lnTo>
                  <a:lnTo>
                    <a:pt x="1738312" y="102394"/>
                  </a:lnTo>
                  <a:lnTo>
                    <a:pt x="1838325" y="80962"/>
                  </a:lnTo>
                  <a:lnTo>
                    <a:pt x="1966912" y="45244"/>
                  </a:lnTo>
                  <a:lnTo>
                    <a:pt x="2093119" y="0"/>
                  </a:lnTo>
                  <a:lnTo>
                    <a:pt x="2145506" y="2381"/>
                  </a:lnTo>
                  <a:lnTo>
                    <a:pt x="2205037" y="9525"/>
                  </a:lnTo>
                  <a:lnTo>
                    <a:pt x="2283619" y="21431"/>
                  </a:lnTo>
                  <a:lnTo>
                    <a:pt x="2340769" y="35719"/>
                  </a:lnTo>
                  <a:lnTo>
                    <a:pt x="2378869" y="50006"/>
                  </a:lnTo>
                  <a:lnTo>
                    <a:pt x="2405062" y="61912"/>
                  </a:lnTo>
                  <a:lnTo>
                    <a:pt x="2424112" y="71437"/>
                  </a:lnTo>
                  <a:lnTo>
                    <a:pt x="2440781" y="88106"/>
                  </a:lnTo>
                  <a:lnTo>
                    <a:pt x="2452687" y="109537"/>
                  </a:lnTo>
                  <a:lnTo>
                    <a:pt x="2447925" y="135731"/>
                  </a:lnTo>
                  <a:lnTo>
                    <a:pt x="2433637" y="159544"/>
                  </a:lnTo>
                  <a:lnTo>
                    <a:pt x="2405062" y="190500"/>
                  </a:lnTo>
                  <a:lnTo>
                    <a:pt x="2383631" y="202406"/>
                  </a:lnTo>
                  <a:lnTo>
                    <a:pt x="2250281" y="221456"/>
                  </a:lnTo>
                  <a:lnTo>
                    <a:pt x="1866900" y="269081"/>
                  </a:lnTo>
                  <a:lnTo>
                    <a:pt x="1633537" y="297656"/>
                  </a:lnTo>
                  <a:lnTo>
                    <a:pt x="1447800" y="330994"/>
                  </a:lnTo>
                  <a:lnTo>
                    <a:pt x="1221581" y="3833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21">
              <a:extLst>
                <a:ext uri="{FF2B5EF4-FFF2-40B4-BE49-F238E27FC236}">
                  <a16:creationId xmlns:a16="http://schemas.microsoft.com/office/drawing/2014/main" id="{B347C5EC-DCA3-43E3-AD9C-56E9F4A72ABC}"/>
                </a:ext>
              </a:extLst>
            </p:cNvPr>
            <p:cNvSpPr/>
            <p:nvPr/>
          </p:nvSpPr>
          <p:spPr>
            <a:xfrm rot="16200000">
              <a:off x="5317333" y="3463132"/>
              <a:ext cx="4356100" cy="582613"/>
            </a:xfrm>
            <a:custGeom>
              <a:avLst/>
              <a:gdLst>
                <a:gd name="connsiteX0" fmla="*/ 2022977 w 4356639"/>
                <a:gd name="connsiteY0" fmla="*/ 501332 h 582533"/>
                <a:gd name="connsiteX1" fmla="*/ 1549890 w 4356639"/>
                <a:gd name="connsiteY1" fmla="*/ 511923 h 582533"/>
                <a:gd name="connsiteX2" fmla="*/ 1087394 w 4356639"/>
                <a:gd name="connsiteY2" fmla="*/ 518984 h 582533"/>
                <a:gd name="connsiteX3" fmla="*/ 872034 w 4356639"/>
                <a:gd name="connsiteY3" fmla="*/ 533106 h 582533"/>
                <a:gd name="connsiteX4" fmla="*/ 734344 w 4356639"/>
                <a:gd name="connsiteY4" fmla="*/ 547228 h 582533"/>
                <a:gd name="connsiteX5" fmla="*/ 540167 w 4356639"/>
                <a:gd name="connsiteY5" fmla="*/ 582533 h 582533"/>
                <a:gd name="connsiteX6" fmla="*/ 518984 w 4356639"/>
                <a:gd name="connsiteY6" fmla="*/ 579003 h 582533"/>
                <a:gd name="connsiteX7" fmla="*/ 444843 w 4356639"/>
                <a:gd name="connsiteY7" fmla="*/ 564881 h 582533"/>
                <a:gd name="connsiteX8" fmla="*/ 338928 w 4356639"/>
                <a:gd name="connsiteY8" fmla="*/ 533106 h 582533"/>
                <a:gd name="connsiteX9" fmla="*/ 264787 w 4356639"/>
                <a:gd name="connsiteY9" fmla="*/ 504862 h 582533"/>
                <a:gd name="connsiteX10" fmla="*/ 176525 w 4356639"/>
                <a:gd name="connsiteY10" fmla="*/ 469557 h 582533"/>
                <a:gd name="connsiteX11" fmla="*/ 98854 w 4356639"/>
                <a:gd name="connsiteY11" fmla="*/ 430722 h 582533"/>
                <a:gd name="connsiteX12" fmla="*/ 45896 w 4356639"/>
                <a:gd name="connsiteY12" fmla="*/ 398947 h 582533"/>
                <a:gd name="connsiteX13" fmla="*/ 28244 w 4356639"/>
                <a:gd name="connsiteY13" fmla="*/ 384825 h 582533"/>
                <a:gd name="connsiteX14" fmla="*/ 7061 w 4356639"/>
                <a:gd name="connsiteY14" fmla="*/ 363642 h 582533"/>
                <a:gd name="connsiteX15" fmla="*/ 0 w 4356639"/>
                <a:gd name="connsiteY15" fmla="*/ 349520 h 582533"/>
                <a:gd name="connsiteX16" fmla="*/ 0 w 4356639"/>
                <a:gd name="connsiteY16" fmla="*/ 335398 h 582533"/>
                <a:gd name="connsiteX17" fmla="*/ 3530 w 4356639"/>
                <a:gd name="connsiteY17" fmla="*/ 310685 h 582533"/>
                <a:gd name="connsiteX18" fmla="*/ 21183 w 4356639"/>
                <a:gd name="connsiteY18" fmla="*/ 293032 h 582533"/>
                <a:gd name="connsiteX19" fmla="*/ 45896 w 4356639"/>
                <a:gd name="connsiteY19" fmla="*/ 275380 h 582533"/>
                <a:gd name="connsiteX20" fmla="*/ 109445 w 4356639"/>
                <a:gd name="connsiteY20" fmla="*/ 257727 h 582533"/>
                <a:gd name="connsiteX21" fmla="*/ 529575 w 4356639"/>
                <a:gd name="connsiteY21" fmla="*/ 247136 h 582533"/>
                <a:gd name="connsiteX22" fmla="*/ 540167 w 4356639"/>
                <a:gd name="connsiteY22" fmla="*/ 264788 h 582533"/>
                <a:gd name="connsiteX23" fmla="*/ 561350 w 4356639"/>
                <a:gd name="connsiteY23" fmla="*/ 289502 h 582533"/>
                <a:gd name="connsiteX24" fmla="*/ 593124 w 4356639"/>
                <a:gd name="connsiteY24" fmla="*/ 307154 h 582533"/>
                <a:gd name="connsiteX25" fmla="*/ 628429 w 4356639"/>
                <a:gd name="connsiteY25" fmla="*/ 314215 h 582533"/>
                <a:gd name="connsiteX26" fmla="*/ 886156 w 4356639"/>
                <a:gd name="connsiteY26" fmla="*/ 307154 h 582533"/>
                <a:gd name="connsiteX27" fmla="*/ 1616970 w 4356639"/>
                <a:gd name="connsiteY27" fmla="*/ 285971 h 582533"/>
                <a:gd name="connsiteX28" fmla="*/ 2245399 w 4356639"/>
                <a:gd name="connsiteY28" fmla="*/ 268319 h 582533"/>
                <a:gd name="connsiteX29" fmla="*/ 2612571 w 4356639"/>
                <a:gd name="connsiteY29" fmla="*/ 247136 h 582533"/>
                <a:gd name="connsiteX30" fmla="*/ 3163330 w 4356639"/>
                <a:gd name="connsiteY30" fmla="*/ 247136 h 582533"/>
                <a:gd name="connsiteX31" fmla="*/ 3322202 w 4356639"/>
                <a:gd name="connsiteY31" fmla="*/ 243605 h 582533"/>
                <a:gd name="connsiteX32" fmla="*/ 3625825 w 4356639"/>
                <a:gd name="connsiteY32" fmla="*/ 236544 h 582533"/>
                <a:gd name="connsiteX33" fmla="*/ 3858838 w 4356639"/>
                <a:gd name="connsiteY33" fmla="*/ 225953 h 582533"/>
                <a:gd name="connsiteX34" fmla="*/ 3936509 w 4356639"/>
                <a:gd name="connsiteY34" fmla="*/ 225953 h 582533"/>
                <a:gd name="connsiteX35" fmla="*/ 4007120 w 4356639"/>
                <a:gd name="connsiteY35" fmla="*/ 218892 h 582533"/>
                <a:gd name="connsiteX36" fmla="*/ 4077730 w 4356639"/>
                <a:gd name="connsiteY36" fmla="*/ 201239 h 582533"/>
                <a:gd name="connsiteX37" fmla="*/ 4162462 w 4356639"/>
                <a:gd name="connsiteY37" fmla="*/ 165934 h 582533"/>
                <a:gd name="connsiteX38" fmla="*/ 4201297 w 4356639"/>
                <a:gd name="connsiteY38" fmla="*/ 134160 h 582533"/>
                <a:gd name="connsiteX39" fmla="*/ 4243663 w 4356639"/>
                <a:gd name="connsiteY39" fmla="*/ 95324 h 582533"/>
                <a:gd name="connsiteX40" fmla="*/ 4271907 w 4356639"/>
                <a:gd name="connsiteY40" fmla="*/ 52958 h 582533"/>
                <a:gd name="connsiteX41" fmla="*/ 4293090 w 4356639"/>
                <a:gd name="connsiteY41" fmla="*/ 21183 h 582533"/>
                <a:gd name="connsiteX42" fmla="*/ 4303682 w 4356639"/>
                <a:gd name="connsiteY42" fmla="*/ 10592 h 582533"/>
                <a:gd name="connsiteX43" fmla="*/ 4314273 w 4356639"/>
                <a:gd name="connsiteY43" fmla="*/ 3531 h 582533"/>
                <a:gd name="connsiteX44" fmla="*/ 4324865 w 4356639"/>
                <a:gd name="connsiteY44" fmla="*/ 0 h 582533"/>
                <a:gd name="connsiteX45" fmla="*/ 4342517 w 4356639"/>
                <a:gd name="connsiteY45" fmla="*/ 10592 h 582533"/>
                <a:gd name="connsiteX46" fmla="*/ 4349578 w 4356639"/>
                <a:gd name="connsiteY46" fmla="*/ 31775 h 582533"/>
                <a:gd name="connsiteX47" fmla="*/ 4356639 w 4356639"/>
                <a:gd name="connsiteY47" fmla="*/ 52958 h 582533"/>
                <a:gd name="connsiteX48" fmla="*/ 4356639 w 4356639"/>
                <a:gd name="connsiteY48" fmla="*/ 81202 h 582533"/>
                <a:gd name="connsiteX49" fmla="*/ 4342517 w 4356639"/>
                <a:gd name="connsiteY49" fmla="*/ 158873 h 582533"/>
                <a:gd name="connsiteX50" fmla="*/ 4307212 w 4356639"/>
                <a:gd name="connsiteY50" fmla="*/ 268319 h 582533"/>
                <a:gd name="connsiteX51" fmla="*/ 4268377 w 4356639"/>
                <a:gd name="connsiteY51" fmla="*/ 353051 h 582533"/>
                <a:gd name="connsiteX52" fmla="*/ 4222480 w 4356639"/>
                <a:gd name="connsiteY52" fmla="*/ 437783 h 582533"/>
                <a:gd name="connsiteX53" fmla="*/ 4180114 w 4356639"/>
                <a:gd name="connsiteY53" fmla="*/ 497801 h 582533"/>
                <a:gd name="connsiteX54" fmla="*/ 4130687 w 4356639"/>
                <a:gd name="connsiteY54" fmla="*/ 536637 h 582533"/>
                <a:gd name="connsiteX55" fmla="*/ 4109504 w 4356639"/>
                <a:gd name="connsiteY55" fmla="*/ 547228 h 582533"/>
                <a:gd name="connsiteX56" fmla="*/ 4084791 w 4356639"/>
                <a:gd name="connsiteY56" fmla="*/ 547228 h 582533"/>
                <a:gd name="connsiteX57" fmla="*/ 4056547 w 4356639"/>
                <a:gd name="connsiteY57" fmla="*/ 529576 h 582533"/>
                <a:gd name="connsiteX58" fmla="*/ 4014181 w 4356639"/>
                <a:gd name="connsiteY58" fmla="*/ 508393 h 582533"/>
                <a:gd name="connsiteX59" fmla="*/ 3957692 w 4356639"/>
                <a:gd name="connsiteY59" fmla="*/ 497801 h 582533"/>
                <a:gd name="connsiteX60" fmla="*/ 3897674 w 4356639"/>
                <a:gd name="connsiteY60" fmla="*/ 490740 h 582533"/>
                <a:gd name="connsiteX61" fmla="*/ 3526971 w 4356639"/>
                <a:gd name="connsiteY61" fmla="*/ 494271 h 582533"/>
                <a:gd name="connsiteX62" fmla="*/ 2842054 w 4356639"/>
                <a:gd name="connsiteY62" fmla="*/ 494271 h 582533"/>
                <a:gd name="connsiteX63" fmla="*/ 2517248 w 4356639"/>
                <a:gd name="connsiteY63" fmla="*/ 487210 h 582533"/>
                <a:gd name="connsiteX64" fmla="*/ 2022977 w 4356639"/>
                <a:gd name="connsiteY64" fmla="*/ 501332 h 582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356639" h="582533">
                  <a:moveTo>
                    <a:pt x="2022977" y="501332"/>
                  </a:moveTo>
                  <a:lnTo>
                    <a:pt x="1549890" y="511923"/>
                  </a:lnTo>
                  <a:lnTo>
                    <a:pt x="1087394" y="518984"/>
                  </a:lnTo>
                  <a:lnTo>
                    <a:pt x="872034" y="533106"/>
                  </a:lnTo>
                  <a:lnTo>
                    <a:pt x="734344" y="547228"/>
                  </a:lnTo>
                  <a:lnTo>
                    <a:pt x="540167" y="582533"/>
                  </a:lnTo>
                  <a:lnTo>
                    <a:pt x="518984" y="579003"/>
                  </a:lnTo>
                  <a:lnTo>
                    <a:pt x="444843" y="564881"/>
                  </a:lnTo>
                  <a:lnTo>
                    <a:pt x="338928" y="533106"/>
                  </a:lnTo>
                  <a:lnTo>
                    <a:pt x="264787" y="504862"/>
                  </a:lnTo>
                  <a:lnTo>
                    <a:pt x="176525" y="469557"/>
                  </a:lnTo>
                  <a:lnTo>
                    <a:pt x="98854" y="430722"/>
                  </a:lnTo>
                  <a:lnTo>
                    <a:pt x="45896" y="398947"/>
                  </a:lnTo>
                  <a:lnTo>
                    <a:pt x="28244" y="384825"/>
                  </a:lnTo>
                  <a:lnTo>
                    <a:pt x="7061" y="363642"/>
                  </a:lnTo>
                  <a:lnTo>
                    <a:pt x="0" y="349520"/>
                  </a:lnTo>
                  <a:lnTo>
                    <a:pt x="0" y="335398"/>
                  </a:lnTo>
                  <a:lnTo>
                    <a:pt x="3530" y="310685"/>
                  </a:lnTo>
                  <a:lnTo>
                    <a:pt x="21183" y="293032"/>
                  </a:lnTo>
                  <a:lnTo>
                    <a:pt x="45896" y="275380"/>
                  </a:lnTo>
                  <a:lnTo>
                    <a:pt x="109445" y="257727"/>
                  </a:lnTo>
                  <a:lnTo>
                    <a:pt x="529575" y="247136"/>
                  </a:lnTo>
                  <a:lnTo>
                    <a:pt x="540167" y="264788"/>
                  </a:lnTo>
                  <a:lnTo>
                    <a:pt x="561350" y="289502"/>
                  </a:lnTo>
                  <a:lnTo>
                    <a:pt x="593124" y="307154"/>
                  </a:lnTo>
                  <a:lnTo>
                    <a:pt x="628429" y="314215"/>
                  </a:lnTo>
                  <a:lnTo>
                    <a:pt x="886156" y="307154"/>
                  </a:lnTo>
                  <a:lnTo>
                    <a:pt x="1616970" y="285971"/>
                  </a:lnTo>
                  <a:lnTo>
                    <a:pt x="2245399" y="268319"/>
                  </a:lnTo>
                  <a:lnTo>
                    <a:pt x="2612571" y="247136"/>
                  </a:lnTo>
                  <a:lnTo>
                    <a:pt x="3163330" y="247136"/>
                  </a:lnTo>
                  <a:lnTo>
                    <a:pt x="3322202" y="243605"/>
                  </a:lnTo>
                  <a:lnTo>
                    <a:pt x="3625825" y="236544"/>
                  </a:lnTo>
                  <a:lnTo>
                    <a:pt x="3858838" y="225953"/>
                  </a:lnTo>
                  <a:lnTo>
                    <a:pt x="3936509" y="225953"/>
                  </a:lnTo>
                  <a:lnTo>
                    <a:pt x="4007120" y="218892"/>
                  </a:lnTo>
                  <a:lnTo>
                    <a:pt x="4077730" y="201239"/>
                  </a:lnTo>
                  <a:lnTo>
                    <a:pt x="4162462" y="165934"/>
                  </a:lnTo>
                  <a:lnTo>
                    <a:pt x="4201297" y="134160"/>
                  </a:lnTo>
                  <a:lnTo>
                    <a:pt x="4243663" y="95324"/>
                  </a:lnTo>
                  <a:lnTo>
                    <a:pt x="4271907" y="52958"/>
                  </a:lnTo>
                  <a:lnTo>
                    <a:pt x="4293090" y="21183"/>
                  </a:lnTo>
                  <a:lnTo>
                    <a:pt x="4303682" y="10592"/>
                  </a:lnTo>
                  <a:lnTo>
                    <a:pt x="4314273" y="3531"/>
                  </a:lnTo>
                  <a:lnTo>
                    <a:pt x="4324865" y="0"/>
                  </a:lnTo>
                  <a:lnTo>
                    <a:pt x="4342517" y="10592"/>
                  </a:lnTo>
                  <a:lnTo>
                    <a:pt x="4349578" y="31775"/>
                  </a:lnTo>
                  <a:lnTo>
                    <a:pt x="4356639" y="52958"/>
                  </a:lnTo>
                  <a:lnTo>
                    <a:pt x="4356639" y="81202"/>
                  </a:lnTo>
                  <a:lnTo>
                    <a:pt x="4342517" y="158873"/>
                  </a:lnTo>
                  <a:lnTo>
                    <a:pt x="4307212" y="268319"/>
                  </a:lnTo>
                  <a:lnTo>
                    <a:pt x="4268377" y="353051"/>
                  </a:lnTo>
                  <a:lnTo>
                    <a:pt x="4222480" y="437783"/>
                  </a:lnTo>
                  <a:lnTo>
                    <a:pt x="4180114" y="497801"/>
                  </a:lnTo>
                  <a:lnTo>
                    <a:pt x="4130687" y="536637"/>
                  </a:lnTo>
                  <a:lnTo>
                    <a:pt x="4109504" y="547228"/>
                  </a:lnTo>
                  <a:lnTo>
                    <a:pt x="4084791" y="547228"/>
                  </a:lnTo>
                  <a:lnTo>
                    <a:pt x="4056547" y="529576"/>
                  </a:lnTo>
                  <a:lnTo>
                    <a:pt x="4014181" y="508393"/>
                  </a:lnTo>
                  <a:lnTo>
                    <a:pt x="3957692" y="497801"/>
                  </a:lnTo>
                  <a:lnTo>
                    <a:pt x="3897674" y="490740"/>
                  </a:lnTo>
                  <a:lnTo>
                    <a:pt x="3526971" y="494271"/>
                  </a:lnTo>
                  <a:lnTo>
                    <a:pt x="2842054" y="494271"/>
                  </a:lnTo>
                  <a:lnTo>
                    <a:pt x="2517248" y="487210"/>
                  </a:lnTo>
                  <a:lnTo>
                    <a:pt x="2022977" y="5013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23">
              <a:extLst>
                <a:ext uri="{FF2B5EF4-FFF2-40B4-BE49-F238E27FC236}">
                  <a16:creationId xmlns:a16="http://schemas.microsoft.com/office/drawing/2014/main" id="{324E995B-EC74-4BB6-BF74-E556847E7EDA}"/>
                </a:ext>
              </a:extLst>
            </p:cNvPr>
            <p:cNvSpPr/>
            <p:nvPr/>
          </p:nvSpPr>
          <p:spPr>
            <a:xfrm>
              <a:off x="6843714" y="5253039"/>
              <a:ext cx="657225" cy="619125"/>
            </a:xfrm>
            <a:custGeom>
              <a:avLst/>
              <a:gdLst>
                <a:gd name="connsiteX0" fmla="*/ 228600 w 657225"/>
                <a:gd name="connsiteY0" fmla="*/ 52387 h 619125"/>
                <a:gd name="connsiteX1" fmla="*/ 435768 w 657225"/>
                <a:gd name="connsiteY1" fmla="*/ 111918 h 619125"/>
                <a:gd name="connsiteX2" fmla="*/ 540543 w 657225"/>
                <a:gd name="connsiteY2" fmla="*/ 145256 h 619125"/>
                <a:gd name="connsiteX3" fmla="*/ 571500 w 657225"/>
                <a:gd name="connsiteY3" fmla="*/ 154781 h 619125"/>
                <a:gd name="connsiteX4" fmla="*/ 645318 w 657225"/>
                <a:gd name="connsiteY4" fmla="*/ 145256 h 619125"/>
                <a:gd name="connsiteX5" fmla="*/ 657225 w 657225"/>
                <a:gd name="connsiteY5" fmla="*/ 619125 h 619125"/>
                <a:gd name="connsiteX6" fmla="*/ 616743 w 657225"/>
                <a:gd name="connsiteY6" fmla="*/ 573881 h 619125"/>
                <a:gd name="connsiteX7" fmla="*/ 566737 w 657225"/>
                <a:gd name="connsiteY7" fmla="*/ 507206 h 619125"/>
                <a:gd name="connsiteX8" fmla="*/ 502443 w 657225"/>
                <a:gd name="connsiteY8" fmla="*/ 440531 h 619125"/>
                <a:gd name="connsiteX9" fmla="*/ 431006 w 657225"/>
                <a:gd name="connsiteY9" fmla="*/ 369093 h 619125"/>
                <a:gd name="connsiteX10" fmla="*/ 364331 w 657225"/>
                <a:gd name="connsiteY10" fmla="*/ 302418 h 619125"/>
                <a:gd name="connsiteX11" fmla="*/ 257175 w 657225"/>
                <a:gd name="connsiteY11" fmla="*/ 214312 h 619125"/>
                <a:gd name="connsiteX12" fmla="*/ 61912 w 657225"/>
                <a:gd name="connsiteY12" fmla="*/ 76200 h 619125"/>
                <a:gd name="connsiteX13" fmla="*/ 14287 w 657225"/>
                <a:gd name="connsiteY13" fmla="*/ 47625 h 619125"/>
                <a:gd name="connsiteX14" fmla="*/ 0 w 657225"/>
                <a:gd name="connsiteY14" fmla="*/ 33337 h 619125"/>
                <a:gd name="connsiteX15" fmla="*/ 2381 w 657225"/>
                <a:gd name="connsiteY15" fmla="*/ 16668 h 619125"/>
                <a:gd name="connsiteX16" fmla="*/ 11906 w 657225"/>
                <a:gd name="connsiteY16" fmla="*/ 7143 h 619125"/>
                <a:gd name="connsiteX17" fmla="*/ 40481 w 657225"/>
                <a:gd name="connsiteY17" fmla="*/ 0 h 619125"/>
                <a:gd name="connsiteX18" fmla="*/ 104775 w 657225"/>
                <a:gd name="connsiteY18" fmla="*/ 14287 h 619125"/>
                <a:gd name="connsiteX19" fmla="*/ 228600 w 657225"/>
                <a:gd name="connsiteY19" fmla="*/ 52387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7225" h="619125">
                  <a:moveTo>
                    <a:pt x="228600" y="52387"/>
                  </a:moveTo>
                  <a:lnTo>
                    <a:pt x="435768" y="111918"/>
                  </a:lnTo>
                  <a:lnTo>
                    <a:pt x="540543" y="145256"/>
                  </a:lnTo>
                  <a:lnTo>
                    <a:pt x="571500" y="154781"/>
                  </a:lnTo>
                  <a:lnTo>
                    <a:pt x="645318" y="145256"/>
                  </a:lnTo>
                  <a:lnTo>
                    <a:pt x="657225" y="619125"/>
                  </a:lnTo>
                  <a:lnTo>
                    <a:pt x="616743" y="573881"/>
                  </a:lnTo>
                  <a:lnTo>
                    <a:pt x="566737" y="507206"/>
                  </a:lnTo>
                  <a:lnTo>
                    <a:pt x="502443" y="440531"/>
                  </a:lnTo>
                  <a:lnTo>
                    <a:pt x="431006" y="369093"/>
                  </a:lnTo>
                  <a:lnTo>
                    <a:pt x="364331" y="302418"/>
                  </a:lnTo>
                  <a:lnTo>
                    <a:pt x="257175" y="214312"/>
                  </a:lnTo>
                  <a:lnTo>
                    <a:pt x="61912" y="76200"/>
                  </a:lnTo>
                  <a:lnTo>
                    <a:pt x="14287" y="47625"/>
                  </a:lnTo>
                  <a:lnTo>
                    <a:pt x="0" y="33337"/>
                  </a:lnTo>
                  <a:cubicBezTo>
                    <a:pt x="2512" y="18267"/>
                    <a:pt x="2381" y="23878"/>
                    <a:pt x="2381" y="16668"/>
                  </a:cubicBezTo>
                  <a:lnTo>
                    <a:pt x="11906" y="7143"/>
                  </a:lnTo>
                  <a:lnTo>
                    <a:pt x="40481" y="0"/>
                  </a:lnTo>
                  <a:lnTo>
                    <a:pt x="104775" y="14287"/>
                  </a:lnTo>
                  <a:lnTo>
                    <a:pt x="228600" y="523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71E54DB2-3EF7-423C-9744-7827C474EFE0}"/>
                </a:ext>
              </a:extLst>
            </p:cNvPr>
            <p:cNvSpPr/>
            <p:nvPr/>
          </p:nvSpPr>
          <p:spPr>
            <a:xfrm>
              <a:off x="5846763" y="3024189"/>
              <a:ext cx="2082800" cy="1768475"/>
            </a:xfrm>
            <a:custGeom>
              <a:avLst/>
              <a:gdLst>
                <a:gd name="connsiteX0" fmla="*/ 945356 w 2083594"/>
                <a:gd name="connsiteY0" fmla="*/ 1269206 h 1769268"/>
                <a:gd name="connsiteX1" fmla="*/ 754856 w 2083594"/>
                <a:gd name="connsiteY1" fmla="*/ 1400175 h 1769268"/>
                <a:gd name="connsiteX2" fmla="*/ 578644 w 2083594"/>
                <a:gd name="connsiteY2" fmla="*/ 1507331 h 1769268"/>
                <a:gd name="connsiteX3" fmla="*/ 402431 w 2083594"/>
                <a:gd name="connsiteY3" fmla="*/ 1602581 h 1769268"/>
                <a:gd name="connsiteX4" fmla="*/ 202406 w 2083594"/>
                <a:gd name="connsiteY4" fmla="*/ 1702593 h 1769268"/>
                <a:gd name="connsiteX5" fmla="*/ 73819 w 2083594"/>
                <a:gd name="connsiteY5" fmla="*/ 1762125 h 1769268"/>
                <a:gd name="connsiteX6" fmla="*/ 59531 w 2083594"/>
                <a:gd name="connsiteY6" fmla="*/ 1766887 h 1769268"/>
                <a:gd name="connsiteX7" fmla="*/ 42862 w 2083594"/>
                <a:gd name="connsiteY7" fmla="*/ 1769268 h 1769268"/>
                <a:gd name="connsiteX8" fmla="*/ 14287 w 2083594"/>
                <a:gd name="connsiteY8" fmla="*/ 1764506 h 1769268"/>
                <a:gd name="connsiteX9" fmla="*/ 0 w 2083594"/>
                <a:gd name="connsiteY9" fmla="*/ 1750218 h 1769268"/>
                <a:gd name="connsiteX10" fmla="*/ 2381 w 2083594"/>
                <a:gd name="connsiteY10" fmla="*/ 1735931 h 1769268"/>
                <a:gd name="connsiteX11" fmla="*/ 16669 w 2083594"/>
                <a:gd name="connsiteY11" fmla="*/ 1724025 h 1769268"/>
                <a:gd name="connsiteX12" fmla="*/ 159544 w 2083594"/>
                <a:gd name="connsiteY12" fmla="*/ 1645443 h 1769268"/>
                <a:gd name="connsiteX13" fmla="*/ 264319 w 2083594"/>
                <a:gd name="connsiteY13" fmla="*/ 1581150 h 1769268"/>
                <a:gd name="connsiteX14" fmla="*/ 369094 w 2083594"/>
                <a:gd name="connsiteY14" fmla="*/ 1507331 h 1769268"/>
                <a:gd name="connsiteX15" fmla="*/ 481012 w 2083594"/>
                <a:gd name="connsiteY15" fmla="*/ 1423987 h 1769268"/>
                <a:gd name="connsiteX16" fmla="*/ 578644 w 2083594"/>
                <a:gd name="connsiteY16" fmla="*/ 1352550 h 1769268"/>
                <a:gd name="connsiteX17" fmla="*/ 700087 w 2083594"/>
                <a:gd name="connsiteY17" fmla="*/ 1245393 h 1769268"/>
                <a:gd name="connsiteX18" fmla="*/ 814387 w 2083594"/>
                <a:gd name="connsiteY18" fmla="*/ 1145381 h 1769268"/>
                <a:gd name="connsiteX19" fmla="*/ 990600 w 2083594"/>
                <a:gd name="connsiteY19" fmla="*/ 981075 h 1769268"/>
                <a:gd name="connsiteX20" fmla="*/ 1150144 w 2083594"/>
                <a:gd name="connsiteY20" fmla="*/ 819150 h 1769268"/>
                <a:gd name="connsiteX21" fmla="*/ 1290637 w 2083594"/>
                <a:gd name="connsiteY21" fmla="*/ 666750 h 1769268"/>
                <a:gd name="connsiteX22" fmla="*/ 1481137 w 2083594"/>
                <a:gd name="connsiteY22" fmla="*/ 457200 h 1769268"/>
                <a:gd name="connsiteX23" fmla="*/ 1628775 w 2083594"/>
                <a:gd name="connsiteY23" fmla="*/ 264318 h 1769268"/>
                <a:gd name="connsiteX24" fmla="*/ 1845469 w 2083594"/>
                <a:gd name="connsiteY24" fmla="*/ 0 h 1769268"/>
                <a:gd name="connsiteX25" fmla="*/ 1926431 w 2083594"/>
                <a:gd name="connsiteY25" fmla="*/ 52387 h 1769268"/>
                <a:gd name="connsiteX26" fmla="*/ 2038350 w 2083594"/>
                <a:gd name="connsiteY26" fmla="*/ 121443 h 1769268"/>
                <a:gd name="connsiteX27" fmla="*/ 2069306 w 2083594"/>
                <a:gd name="connsiteY27" fmla="*/ 145256 h 1769268"/>
                <a:gd name="connsiteX28" fmla="*/ 2081212 w 2083594"/>
                <a:gd name="connsiteY28" fmla="*/ 161925 h 1769268"/>
                <a:gd name="connsiteX29" fmla="*/ 2083594 w 2083594"/>
                <a:gd name="connsiteY29" fmla="*/ 176212 h 1769268"/>
                <a:gd name="connsiteX30" fmla="*/ 2081212 w 2083594"/>
                <a:gd name="connsiteY30" fmla="*/ 195262 h 1769268"/>
                <a:gd name="connsiteX31" fmla="*/ 2071687 w 2083594"/>
                <a:gd name="connsiteY31" fmla="*/ 216693 h 1769268"/>
                <a:gd name="connsiteX32" fmla="*/ 2028825 w 2083594"/>
                <a:gd name="connsiteY32" fmla="*/ 250031 h 1769268"/>
                <a:gd name="connsiteX33" fmla="*/ 1964531 w 2083594"/>
                <a:gd name="connsiteY33" fmla="*/ 292893 h 1769268"/>
                <a:gd name="connsiteX34" fmla="*/ 1895475 w 2083594"/>
                <a:gd name="connsiteY34" fmla="*/ 357187 h 1769268"/>
                <a:gd name="connsiteX35" fmla="*/ 1821656 w 2083594"/>
                <a:gd name="connsiteY35" fmla="*/ 431006 h 1769268"/>
                <a:gd name="connsiteX36" fmla="*/ 1643062 w 2083594"/>
                <a:gd name="connsiteY36" fmla="*/ 652462 h 1769268"/>
                <a:gd name="connsiteX37" fmla="*/ 1559719 w 2083594"/>
                <a:gd name="connsiteY37" fmla="*/ 735806 h 1769268"/>
                <a:gd name="connsiteX38" fmla="*/ 1445419 w 2083594"/>
                <a:gd name="connsiteY38" fmla="*/ 850106 h 1769268"/>
                <a:gd name="connsiteX39" fmla="*/ 1302544 w 2083594"/>
                <a:gd name="connsiteY39" fmla="*/ 976312 h 1769268"/>
                <a:gd name="connsiteX40" fmla="*/ 1112044 w 2083594"/>
                <a:gd name="connsiteY40" fmla="*/ 1135856 h 1769268"/>
                <a:gd name="connsiteX41" fmla="*/ 945356 w 2083594"/>
                <a:gd name="connsiteY41" fmla="*/ 1269206 h 1769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83594" h="1769268">
                  <a:moveTo>
                    <a:pt x="945356" y="1269206"/>
                  </a:moveTo>
                  <a:lnTo>
                    <a:pt x="754856" y="1400175"/>
                  </a:lnTo>
                  <a:lnTo>
                    <a:pt x="578644" y="1507331"/>
                  </a:lnTo>
                  <a:lnTo>
                    <a:pt x="402431" y="1602581"/>
                  </a:lnTo>
                  <a:lnTo>
                    <a:pt x="202406" y="1702593"/>
                  </a:lnTo>
                  <a:lnTo>
                    <a:pt x="73819" y="1762125"/>
                  </a:lnTo>
                  <a:lnTo>
                    <a:pt x="59531" y="1766887"/>
                  </a:lnTo>
                  <a:lnTo>
                    <a:pt x="42862" y="1769268"/>
                  </a:lnTo>
                  <a:lnTo>
                    <a:pt x="14287" y="1764506"/>
                  </a:lnTo>
                  <a:lnTo>
                    <a:pt x="0" y="1750218"/>
                  </a:lnTo>
                  <a:lnTo>
                    <a:pt x="2381" y="1735931"/>
                  </a:lnTo>
                  <a:lnTo>
                    <a:pt x="16669" y="1724025"/>
                  </a:lnTo>
                  <a:lnTo>
                    <a:pt x="159544" y="1645443"/>
                  </a:lnTo>
                  <a:lnTo>
                    <a:pt x="264319" y="1581150"/>
                  </a:lnTo>
                  <a:lnTo>
                    <a:pt x="369094" y="1507331"/>
                  </a:lnTo>
                  <a:lnTo>
                    <a:pt x="481012" y="1423987"/>
                  </a:lnTo>
                  <a:lnTo>
                    <a:pt x="578644" y="1352550"/>
                  </a:lnTo>
                  <a:lnTo>
                    <a:pt x="700087" y="1245393"/>
                  </a:lnTo>
                  <a:lnTo>
                    <a:pt x="814387" y="1145381"/>
                  </a:lnTo>
                  <a:lnTo>
                    <a:pt x="990600" y="981075"/>
                  </a:lnTo>
                  <a:lnTo>
                    <a:pt x="1150144" y="819150"/>
                  </a:lnTo>
                  <a:lnTo>
                    <a:pt x="1290637" y="666750"/>
                  </a:lnTo>
                  <a:lnTo>
                    <a:pt x="1481137" y="457200"/>
                  </a:lnTo>
                  <a:lnTo>
                    <a:pt x="1628775" y="264318"/>
                  </a:lnTo>
                  <a:lnTo>
                    <a:pt x="1845469" y="0"/>
                  </a:lnTo>
                  <a:lnTo>
                    <a:pt x="1926431" y="52387"/>
                  </a:lnTo>
                  <a:lnTo>
                    <a:pt x="2038350" y="121443"/>
                  </a:lnTo>
                  <a:lnTo>
                    <a:pt x="2069306" y="145256"/>
                  </a:lnTo>
                  <a:lnTo>
                    <a:pt x="2081212" y="161925"/>
                  </a:lnTo>
                  <a:lnTo>
                    <a:pt x="2083594" y="176212"/>
                  </a:lnTo>
                  <a:lnTo>
                    <a:pt x="2081212" y="195262"/>
                  </a:lnTo>
                  <a:lnTo>
                    <a:pt x="2071687" y="216693"/>
                  </a:lnTo>
                  <a:lnTo>
                    <a:pt x="2028825" y="250031"/>
                  </a:lnTo>
                  <a:lnTo>
                    <a:pt x="1964531" y="292893"/>
                  </a:lnTo>
                  <a:lnTo>
                    <a:pt x="1895475" y="357187"/>
                  </a:lnTo>
                  <a:lnTo>
                    <a:pt x="1821656" y="431006"/>
                  </a:lnTo>
                  <a:lnTo>
                    <a:pt x="1643062" y="652462"/>
                  </a:lnTo>
                  <a:lnTo>
                    <a:pt x="1559719" y="735806"/>
                  </a:lnTo>
                  <a:lnTo>
                    <a:pt x="1445419" y="850106"/>
                  </a:lnTo>
                  <a:lnTo>
                    <a:pt x="1302544" y="976312"/>
                  </a:lnTo>
                  <a:lnTo>
                    <a:pt x="1112044" y="1135856"/>
                  </a:lnTo>
                  <a:lnTo>
                    <a:pt x="945356" y="12692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45935399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E518F5F0-E2B3-46D2-911D-FBF9AC3A7CD1}"/>
              </a:ext>
            </a:extLst>
          </p:cNvPr>
          <p:cNvSpPr/>
          <p:nvPr/>
        </p:nvSpPr>
        <p:spPr>
          <a:xfrm rot="16200000">
            <a:off x="4410080" y="1287463"/>
            <a:ext cx="692150" cy="885825"/>
          </a:xfrm>
          <a:custGeom>
            <a:avLst/>
            <a:gdLst>
              <a:gd name="connsiteX0" fmla="*/ 157162 w 692943"/>
              <a:gd name="connsiteY0" fmla="*/ 481013 h 885825"/>
              <a:gd name="connsiteX1" fmla="*/ 190500 w 692943"/>
              <a:gd name="connsiteY1" fmla="*/ 428625 h 885825"/>
              <a:gd name="connsiteX2" fmla="*/ 219075 w 692943"/>
              <a:gd name="connsiteY2" fmla="*/ 388144 h 885825"/>
              <a:gd name="connsiteX3" fmla="*/ 242887 w 692943"/>
              <a:gd name="connsiteY3" fmla="*/ 354806 h 885825"/>
              <a:gd name="connsiteX4" fmla="*/ 273843 w 692943"/>
              <a:gd name="connsiteY4" fmla="*/ 309563 h 885825"/>
              <a:gd name="connsiteX5" fmla="*/ 307181 w 692943"/>
              <a:gd name="connsiteY5" fmla="*/ 271463 h 885825"/>
              <a:gd name="connsiteX6" fmla="*/ 342900 w 692943"/>
              <a:gd name="connsiteY6" fmla="*/ 233363 h 885825"/>
              <a:gd name="connsiteX7" fmla="*/ 402431 w 692943"/>
              <a:gd name="connsiteY7" fmla="*/ 180975 h 885825"/>
              <a:gd name="connsiteX8" fmla="*/ 466725 w 692943"/>
              <a:gd name="connsiteY8" fmla="*/ 130969 h 885825"/>
              <a:gd name="connsiteX9" fmla="*/ 538162 w 692943"/>
              <a:gd name="connsiteY9" fmla="*/ 78581 h 885825"/>
              <a:gd name="connsiteX10" fmla="*/ 585787 w 692943"/>
              <a:gd name="connsiteY10" fmla="*/ 45244 h 885825"/>
              <a:gd name="connsiteX11" fmla="*/ 619125 w 692943"/>
              <a:gd name="connsiteY11" fmla="*/ 21431 h 885825"/>
              <a:gd name="connsiteX12" fmla="*/ 652462 w 692943"/>
              <a:gd name="connsiteY12" fmla="*/ 4763 h 885825"/>
              <a:gd name="connsiteX13" fmla="*/ 676275 w 692943"/>
              <a:gd name="connsiteY13" fmla="*/ 0 h 885825"/>
              <a:gd name="connsiteX14" fmla="*/ 688181 w 692943"/>
              <a:gd name="connsiteY14" fmla="*/ 0 h 885825"/>
              <a:gd name="connsiteX15" fmla="*/ 692943 w 692943"/>
              <a:gd name="connsiteY15" fmla="*/ 7144 h 885825"/>
              <a:gd name="connsiteX16" fmla="*/ 692943 w 692943"/>
              <a:gd name="connsiteY16" fmla="*/ 16669 h 885825"/>
              <a:gd name="connsiteX17" fmla="*/ 688181 w 692943"/>
              <a:gd name="connsiteY17" fmla="*/ 38100 h 885825"/>
              <a:gd name="connsiteX18" fmla="*/ 666750 w 692943"/>
              <a:gd name="connsiteY18" fmla="*/ 66675 h 885825"/>
              <a:gd name="connsiteX19" fmla="*/ 633412 w 692943"/>
              <a:gd name="connsiteY19" fmla="*/ 107156 h 885825"/>
              <a:gd name="connsiteX20" fmla="*/ 607218 w 692943"/>
              <a:gd name="connsiteY20" fmla="*/ 145256 h 885825"/>
              <a:gd name="connsiteX21" fmla="*/ 576262 w 692943"/>
              <a:gd name="connsiteY21" fmla="*/ 195263 h 885825"/>
              <a:gd name="connsiteX22" fmla="*/ 552450 w 692943"/>
              <a:gd name="connsiteY22" fmla="*/ 238125 h 885825"/>
              <a:gd name="connsiteX23" fmla="*/ 531018 w 692943"/>
              <a:gd name="connsiteY23" fmla="*/ 280988 h 885825"/>
              <a:gd name="connsiteX24" fmla="*/ 509587 w 692943"/>
              <a:gd name="connsiteY24" fmla="*/ 328613 h 885825"/>
              <a:gd name="connsiteX25" fmla="*/ 483393 w 692943"/>
              <a:gd name="connsiteY25" fmla="*/ 400050 h 885825"/>
              <a:gd name="connsiteX26" fmla="*/ 461962 w 692943"/>
              <a:gd name="connsiteY26" fmla="*/ 466725 h 885825"/>
              <a:gd name="connsiteX27" fmla="*/ 442912 w 692943"/>
              <a:gd name="connsiteY27" fmla="*/ 523875 h 885825"/>
              <a:gd name="connsiteX28" fmla="*/ 428625 w 692943"/>
              <a:gd name="connsiteY28" fmla="*/ 585788 h 885825"/>
              <a:gd name="connsiteX29" fmla="*/ 414337 w 692943"/>
              <a:gd name="connsiteY29" fmla="*/ 645319 h 885825"/>
              <a:gd name="connsiteX30" fmla="*/ 411956 w 692943"/>
              <a:gd name="connsiteY30" fmla="*/ 654844 h 885825"/>
              <a:gd name="connsiteX31" fmla="*/ 392906 w 692943"/>
              <a:gd name="connsiteY31" fmla="*/ 683419 h 885825"/>
              <a:gd name="connsiteX32" fmla="*/ 359568 w 692943"/>
              <a:gd name="connsiteY32" fmla="*/ 726281 h 885825"/>
              <a:gd name="connsiteX33" fmla="*/ 316706 w 692943"/>
              <a:gd name="connsiteY33" fmla="*/ 769144 h 885825"/>
              <a:gd name="connsiteX34" fmla="*/ 271462 w 692943"/>
              <a:gd name="connsiteY34" fmla="*/ 807244 h 885825"/>
              <a:gd name="connsiteX35" fmla="*/ 228600 w 692943"/>
              <a:gd name="connsiteY35" fmla="*/ 835819 h 885825"/>
              <a:gd name="connsiteX36" fmla="*/ 178593 w 692943"/>
              <a:gd name="connsiteY36" fmla="*/ 862013 h 885825"/>
              <a:gd name="connsiteX37" fmla="*/ 126206 w 692943"/>
              <a:gd name="connsiteY37" fmla="*/ 878681 h 885825"/>
              <a:gd name="connsiteX38" fmla="*/ 73818 w 692943"/>
              <a:gd name="connsiteY38" fmla="*/ 885825 h 885825"/>
              <a:gd name="connsiteX39" fmla="*/ 59531 w 692943"/>
              <a:gd name="connsiteY39" fmla="*/ 885825 h 885825"/>
              <a:gd name="connsiteX40" fmla="*/ 38100 w 692943"/>
              <a:gd name="connsiteY40" fmla="*/ 873919 h 885825"/>
              <a:gd name="connsiteX41" fmla="*/ 16668 w 692943"/>
              <a:gd name="connsiteY41" fmla="*/ 847725 h 885825"/>
              <a:gd name="connsiteX42" fmla="*/ 4762 w 692943"/>
              <a:gd name="connsiteY42" fmla="*/ 819150 h 885825"/>
              <a:gd name="connsiteX43" fmla="*/ 0 w 692943"/>
              <a:gd name="connsiteY43" fmla="*/ 785813 h 885825"/>
              <a:gd name="connsiteX44" fmla="*/ 4762 w 692943"/>
              <a:gd name="connsiteY44" fmla="*/ 759619 h 885825"/>
              <a:gd name="connsiteX45" fmla="*/ 11906 w 692943"/>
              <a:gd name="connsiteY45" fmla="*/ 740569 h 885825"/>
              <a:gd name="connsiteX46" fmla="*/ 38100 w 692943"/>
              <a:gd name="connsiteY46" fmla="*/ 690563 h 885825"/>
              <a:gd name="connsiteX47" fmla="*/ 88106 w 692943"/>
              <a:gd name="connsiteY47" fmla="*/ 602456 h 885825"/>
              <a:gd name="connsiteX48" fmla="*/ 157162 w 692943"/>
              <a:gd name="connsiteY48" fmla="*/ 481013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692943" h="885825">
                <a:moveTo>
                  <a:pt x="157162" y="481013"/>
                </a:moveTo>
                <a:lnTo>
                  <a:pt x="190500" y="428625"/>
                </a:lnTo>
                <a:lnTo>
                  <a:pt x="219075" y="388144"/>
                </a:lnTo>
                <a:lnTo>
                  <a:pt x="242887" y="354806"/>
                </a:lnTo>
                <a:lnTo>
                  <a:pt x="273843" y="309563"/>
                </a:lnTo>
                <a:lnTo>
                  <a:pt x="307181" y="271463"/>
                </a:lnTo>
                <a:lnTo>
                  <a:pt x="342900" y="233363"/>
                </a:lnTo>
                <a:lnTo>
                  <a:pt x="402431" y="180975"/>
                </a:lnTo>
                <a:lnTo>
                  <a:pt x="466725" y="130969"/>
                </a:lnTo>
                <a:lnTo>
                  <a:pt x="538162" y="78581"/>
                </a:lnTo>
                <a:lnTo>
                  <a:pt x="585787" y="45244"/>
                </a:lnTo>
                <a:lnTo>
                  <a:pt x="619125" y="21431"/>
                </a:lnTo>
                <a:lnTo>
                  <a:pt x="652462" y="4763"/>
                </a:lnTo>
                <a:lnTo>
                  <a:pt x="676275" y="0"/>
                </a:lnTo>
                <a:lnTo>
                  <a:pt x="688181" y="0"/>
                </a:lnTo>
                <a:lnTo>
                  <a:pt x="692943" y="7144"/>
                </a:lnTo>
                <a:lnTo>
                  <a:pt x="692943" y="16669"/>
                </a:lnTo>
                <a:lnTo>
                  <a:pt x="688181" y="38100"/>
                </a:lnTo>
                <a:lnTo>
                  <a:pt x="666750" y="66675"/>
                </a:lnTo>
                <a:lnTo>
                  <a:pt x="633412" y="107156"/>
                </a:lnTo>
                <a:lnTo>
                  <a:pt x="607218" y="145256"/>
                </a:lnTo>
                <a:lnTo>
                  <a:pt x="576262" y="195263"/>
                </a:lnTo>
                <a:lnTo>
                  <a:pt x="552450" y="238125"/>
                </a:lnTo>
                <a:lnTo>
                  <a:pt x="531018" y="280988"/>
                </a:lnTo>
                <a:lnTo>
                  <a:pt x="509587" y="328613"/>
                </a:lnTo>
                <a:lnTo>
                  <a:pt x="483393" y="400050"/>
                </a:lnTo>
                <a:lnTo>
                  <a:pt x="461962" y="466725"/>
                </a:lnTo>
                <a:lnTo>
                  <a:pt x="442912" y="523875"/>
                </a:lnTo>
                <a:lnTo>
                  <a:pt x="428625" y="585788"/>
                </a:lnTo>
                <a:lnTo>
                  <a:pt x="414337" y="645319"/>
                </a:lnTo>
                <a:lnTo>
                  <a:pt x="411956" y="654844"/>
                </a:lnTo>
                <a:lnTo>
                  <a:pt x="392906" y="683419"/>
                </a:lnTo>
                <a:lnTo>
                  <a:pt x="359568" y="726281"/>
                </a:lnTo>
                <a:lnTo>
                  <a:pt x="316706" y="769144"/>
                </a:lnTo>
                <a:lnTo>
                  <a:pt x="271462" y="807244"/>
                </a:lnTo>
                <a:lnTo>
                  <a:pt x="228600" y="835819"/>
                </a:lnTo>
                <a:lnTo>
                  <a:pt x="178593" y="862013"/>
                </a:lnTo>
                <a:lnTo>
                  <a:pt x="126206" y="878681"/>
                </a:lnTo>
                <a:lnTo>
                  <a:pt x="73818" y="885825"/>
                </a:lnTo>
                <a:lnTo>
                  <a:pt x="59531" y="885825"/>
                </a:lnTo>
                <a:lnTo>
                  <a:pt x="38100" y="873919"/>
                </a:lnTo>
                <a:lnTo>
                  <a:pt x="16668" y="847725"/>
                </a:lnTo>
                <a:lnTo>
                  <a:pt x="4762" y="819150"/>
                </a:lnTo>
                <a:lnTo>
                  <a:pt x="0" y="785813"/>
                </a:lnTo>
                <a:lnTo>
                  <a:pt x="4762" y="759619"/>
                </a:lnTo>
                <a:lnTo>
                  <a:pt x="11906" y="740569"/>
                </a:lnTo>
                <a:lnTo>
                  <a:pt x="38100" y="690563"/>
                </a:lnTo>
                <a:lnTo>
                  <a:pt x="88106" y="602456"/>
                </a:lnTo>
                <a:lnTo>
                  <a:pt x="157162" y="48101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5AA9659A-C2F8-41B1-BE37-69F020543C52}"/>
              </a:ext>
            </a:extLst>
          </p:cNvPr>
          <p:cNvSpPr/>
          <p:nvPr/>
        </p:nvSpPr>
        <p:spPr>
          <a:xfrm rot="16200000">
            <a:off x="4384678" y="1808163"/>
            <a:ext cx="622300" cy="1854200"/>
          </a:xfrm>
          <a:custGeom>
            <a:avLst/>
            <a:gdLst>
              <a:gd name="connsiteX0" fmla="*/ 204787 w 621506"/>
              <a:gd name="connsiteY0" fmla="*/ 821531 h 1854994"/>
              <a:gd name="connsiteX1" fmla="*/ 154781 w 621506"/>
              <a:gd name="connsiteY1" fmla="*/ 661987 h 1854994"/>
              <a:gd name="connsiteX2" fmla="*/ 107156 w 621506"/>
              <a:gd name="connsiteY2" fmla="*/ 519112 h 1854994"/>
              <a:gd name="connsiteX3" fmla="*/ 100012 w 621506"/>
              <a:gd name="connsiteY3" fmla="*/ 502444 h 1854994"/>
              <a:gd name="connsiteX4" fmla="*/ 80962 w 621506"/>
              <a:gd name="connsiteY4" fmla="*/ 471487 h 1854994"/>
              <a:gd name="connsiteX5" fmla="*/ 61912 w 621506"/>
              <a:gd name="connsiteY5" fmla="*/ 435769 h 1854994"/>
              <a:gd name="connsiteX6" fmla="*/ 40481 w 621506"/>
              <a:gd name="connsiteY6" fmla="*/ 397669 h 1854994"/>
              <a:gd name="connsiteX7" fmla="*/ 21431 w 621506"/>
              <a:gd name="connsiteY7" fmla="*/ 364331 h 1854994"/>
              <a:gd name="connsiteX8" fmla="*/ 7144 w 621506"/>
              <a:gd name="connsiteY8" fmla="*/ 335756 h 1854994"/>
              <a:gd name="connsiteX9" fmla="*/ 0 w 621506"/>
              <a:gd name="connsiteY9" fmla="*/ 314325 h 1854994"/>
              <a:gd name="connsiteX10" fmla="*/ 2381 w 621506"/>
              <a:gd name="connsiteY10" fmla="*/ 295275 h 1854994"/>
              <a:gd name="connsiteX11" fmla="*/ 7144 w 621506"/>
              <a:gd name="connsiteY11" fmla="*/ 273844 h 1854994"/>
              <a:gd name="connsiteX12" fmla="*/ 23812 w 621506"/>
              <a:gd name="connsiteY12" fmla="*/ 242887 h 1854994"/>
              <a:gd name="connsiteX13" fmla="*/ 47625 w 621506"/>
              <a:gd name="connsiteY13" fmla="*/ 216694 h 1854994"/>
              <a:gd name="connsiteX14" fmla="*/ 76200 w 621506"/>
              <a:gd name="connsiteY14" fmla="*/ 185737 h 1854994"/>
              <a:gd name="connsiteX15" fmla="*/ 130969 w 621506"/>
              <a:gd name="connsiteY15" fmla="*/ 133350 h 1854994"/>
              <a:gd name="connsiteX16" fmla="*/ 169069 w 621506"/>
              <a:gd name="connsiteY16" fmla="*/ 104775 h 1854994"/>
              <a:gd name="connsiteX17" fmla="*/ 209550 w 621506"/>
              <a:gd name="connsiteY17" fmla="*/ 73819 h 1854994"/>
              <a:gd name="connsiteX18" fmla="*/ 252412 w 621506"/>
              <a:gd name="connsiteY18" fmla="*/ 45244 h 1854994"/>
              <a:gd name="connsiteX19" fmla="*/ 288131 w 621506"/>
              <a:gd name="connsiteY19" fmla="*/ 26194 h 1854994"/>
              <a:gd name="connsiteX20" fmla="*/ 330994 w 621506"/>
              <a:gd name="connsiteY20" fmla="*/ 9525 h 1854994"/>
              <a:gd name="connsiteX21" fmla="*/ 378619 w 621506"/>
              <a:gd name="connsiteY21" fmla="*/ 0 h 1854994"/>
              <a:gd name="connsiteX22" fmla="*/ 402431 w 621506"/>
              <a:gd name="connsiteY22" fmla="*/ 0 h 1854994"/>
              <a:gd name="connsiteX23" fmla="*/ 414337 w 621506"/>
              <a:gd name="connsiteY23" fmla="*/ 0 h 1854994"/>
              <a:gd name="connsiteX24" fmla="*/ 421481 w 621506"/>
              <a:gd name="connsiteY24" fmla="*/ 7144 h 1854994"/>
              <a:gd name="connsiteX25" fmla="*/ 428625 w 621506"/>
              <a:gd name="connsiteY25" fmla="*/ 16669 h 1854994"/>
              <a:gd name="connsiteX26" fmla="*/ 428625 w 621506"/>
              <a:gd name="connsiteY26" fmla="*/ 33337 h 1854994"/>
              <a:gd name="connsiteX27" fmla="*/ 411956 w 621506"/>
              <a:gd name="connsiteY27" fmla="*/ 50006 h 1854994"/>
              <a:gd name="connsiteX28" fmla="*/ 385762 w 621506"/>
              <a:gd name="connsiteY28" fmla="*/ 69056 h 1854994"/>
              <a:gd name="connsiteX29" fmla="*/ 361950 w 621506"/>
              <a:gd name="connsiteY29" fmla="*/ 92869 h 1854994"/>
              <a:gd name="connsiteX30" fmla="*/ 338137 w 621506"/>
              <a:gd name="connsiteY30" fmla="*/ 116681 h 1854994"/>
              <a:gd name="connsiteX31" fmla="*/ 316706 w 621506"/>
              <a:gd name="connsiteY31" fmla="*/ 147637 h 1854994"/>
              <a:gd name="connsiteX32" fmla="*/ 302419 w 621506"/>
              <a:gd name="connsiteY32" fmla="*/ 178594 h 1854994"/>
              <a:gd name="connsiteX33" fmla="*/ 288131 w 621506"/>
              <a:gd name="connsiteY33" fmla="*/ 216694 h 1854994"/>
              <a:gd name="connsiteX34" fmla="*/ 283369 w 621506"/>
              <a:gd name="connsiteY34" fmla="*/ 261937 h 1854994"/>
              <a:gd name="connsiteX35" fmla="*/ 285750 w 621506"/>
              <a:gd name="connsiteY35" fmla="*/ 328612 h 1854994"/>
              <a:gd name="connsiteX36" fmla="*/ 292894 w 621506"/>
              <a:gd name="connsiteY36" fmla="*/ 395287 h 1854994"/>
              <a:gd name="connsiteX37" fmla="*/ 309562 w 621506"/>
              <a:gd name="connsiteY37" fmla="*/ 502444 h 1854994"/>
              <a:gd name="connsiteX38" fmla="*/ 321469 w 621506"/>
              <a:gd name="connsiteY38" fmla="*/ 566737 h 1854994"/>
              <a:gd name="connsiteX39" fmla="*/ 364331 w 621506"/>
              <a:gd name="connsiteY39" fmla="*/ 747712 h 1854994"/>
              <a:gd name="connsiteX40" fmla="*/ 411956 w 621506"/>
              <a:gd name="connsiteY40" fmla="*/ 926306 h 1854994"/>
              <a:gd name="connsiteX41" fmla="*/ 471487 w 621506"/>
              <a:gd name="connsiteY41" fmla="*/ 1119187 h 1854994"/>
              <a:gd name="connsiteX42" fmla="*/ 531019 w 621506"/>
              <a:gd name="connsiteY42" fmla="*/ 1293019 h 1854994"/>
              <a:gd name="connsiteX43" fmla="*/ 550069 w 621506"/>
              <a:gd name="connsiteY43" fmla="*/ 1316831 h 1854994"/>
              <a:gd name="connsiteX44" fmla="*/ 573881 w 621506"/>
              <a:gd name="connsiteY44" fmla="*/ 1350169 h 1854994"/>
              <a:gd name="connsiteX45" fmla="*/ 595312 w 621506"/>
              <a:gd name="connsiteY45" fmla="*/ 1388269 h 1854994"/>
              <a:gd name="connsiteX46" fmla="*/ 614362 w 621506"/>
              <a:gd name="connsiteY46" fmla="*/ 1431131 h 1854994"/>
              <a:gd name="connsiteX47" fmla="*/ 621506 w 621506"/>
              <a:gd name="connsiteY47" fmla="*/ 1459706 h 1854994"/>
              <a:gd name="connsiteX48" fmla="*/ 616744 w 621506"/>
              <a:gd name="connsiteY48" fmla="*/ 1481137 h 1854994"/>
              <a:gd name="connsiteX49" fmla="*/ 561975 w 621506"/>
              <a:gd name="connsiteY49" fmla="*/ 1597819 h 1854994"/>
              <a:gd name="connsiteX50" fmla="*/ 495300 w 621506"/>
              <a:gd name="connsiteY50" fmla="*/ 1738312 h 1854994"/>
              <a:gd name="connsiteX51" fmla="*/ 471487 w 621506"/>
              <a:gd name="connsiteY51" fmla="*/ 1788319 h 1854994"/>
              <a:gd name="connsiteX52" fmla="*/ 450056 w 621506"/>
              <a:gd name="connsiteY52" fmla="*/ 1831181 h 1854994"/>
              <a:gd name="connsiteX53" fmla="*/ 438150 w 621506"/>
              <a:gd name="connsiteY53" fmla="*/ 1843087 h 1854994"/>
              <a:gd name="connsiteX54" fmla="*/ 428625 w 621506"/>
              <a:gd name="connsiteY54" fmla="*/ 1850231 h 1854994"/>
              <a:gd name="connsiteX55" fmla="*/ 407194 w 621506"/>
              <a:gd name="connsiteY55" fmla="*/ 1854994 h 1854994"/>
              <a:gd name="connsiteX56" fmla="*/ 392906 w 621506"/>
              <a:gd name="connsiteY56" fmla="*/ 1850231 h 1854994"/>
              <a:gd name="connsiteX57" fmla="*/ 373856 w 621506"/>
              <a:gd name="connsiteY57" fmla="*/ 1843087 h 1854994"/>
              <a:gd name="connsiteX58" fmla="*/ 342900 w 621506"/>
              <a:gd name="connsiteY58" fmla="*/ 1821656 h 1854994"/>
              <a:gd name="connsiteX59" fmla="*/ 330994 w 621506"/>
              <a:gd name="connsiteY59" fmla="*/ 1812131 h 1854994"/>
              <a:gd name="connsiteX60" fmla="*/ 400050 w 621506"/>
              <a:gd name="connsiteY60" fmla="*/ 1423987 h 1854994"/>
              <a:gd name="connsiteX61" fmla="*/ 347662 w 621506"/>
              <a:gd name="connsiteY61" fmla="*/ 1257300 h 1854994"/>
              <a:gd name="connsiteX62" fmla="*/ 271462 w 621506"/>
              <a:gd name="connsiteY62" fmla="*/ 1026319 h 1854994"/>
              <a:gd name="connsiteX63" fmla="*/ 204787 w 621506"/>
              <a:gd name="connsiteY63" fmla="*/ 821531 h 1854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621506" h="1854994">
                <a:moveTo>
                  <a:pt x="204787" y="821531"/>
                </a:moveTo>
                <a:lnTo>
                  <a:pt x="154781" y="661987"/>
                </a:lnTo>
                <a:lnTo>
                  <a:pt x="107156" y="519112"/>
                </a:lnTo>
                <a:lnTo>
                  <a:pt x="100012" y="502444"/>
                </a:lnTo>
                <a:lnTo>
                  <a:pt x="80962" y="471487"/>
                </a:lnTo>
                <a:lnTo>
                  <a:pt x="61912" y="435769"/>
                </a:lnTo>
                <a:lnTo>
                  <a:pt x="40481" y="397669"/>
                </a:lnTo>
                <a:lnTo>
                  <a:pt x="21431" y="364331"/>
                </a:lnTo>
                <a:lnTo>
                  <a:pt x="7144" y="335756"/>
                </a:lnTo>
                <a:lnTo>
                  <a:pt x="0" y="314325"/>
                </a:lnTo>
                <a:lnTo>
                  <a:pt x="2381" y="295275"/>
                </a:lnTo>
                <a:lnTo>
                  <a:pt x="7144" y="273844"/>
                </a:lnTo>
                <a:lnTo>
                  <a:pt x="23812" y="242887"/>
                </a:lnTo>
                <a:lnTo>
                  <a:pt x="47625" y="216694"/>
                </a:lnTo>
                <a:lnTo>
                  <a:pt x="76200" y="185737"/>
                </a:lnTo>
                <a:lnTo>
                  <a:pt x="130969" y="133350"/>
                </a:lnTo>
                <a:lnTo>
                  <a:pt x="169069" y="104775"/>
                </a:lnTo>
                <a:lnTo>
                  <a:pt x="209550" y="73819"/>
                </a:lnTo>
                <a:lnTo>
                  <a:pt x="252412" y="45244"/>
                </a:lnTo>
                <a:lnTo>
                  <a:pt x="288131" y="26194"/>
                </a:lnTo>
                <a:lnTo>
                  <a:pt x="330994" y="9525"/>
                </a:lnTo>
                <a:lnTo>
                  <a:pt x="378619" y="0"/>
                </a:lnTo>
                <a:lnTo>
                  <a:pt x="402431" y="0"/>
                </a:lnTo>
                <a:lnTo>
                  <a:pt x="414337" y="0"/>
                </a:lnTo>
                <a:lnTo>
                  <a:pt x="421481" y="7144"/>
                </a:lnTo>
                <a:lnTo>
                  <a:pt x="428625" y="16669"/>
                </a:lnTo>
                <a:lnTo>
                  <a:pt x="428625" y="33337"/>
                </a:lnTo>
                <a:lnTo>
                  <a:pt x="411956" y="50006"/>
                </a:lnTo>
                <a:lnTo>
                  <a:pt x="385762" y="69056"/>
                </a:lnTo>
                <a:lnTo>
                  <a:pt x="361950" y="92869"/>
                </a:lnTo>
                <a:lnTo>
                  <a:pt x="338137" y="116681"/>
                </a:lnTo>
                <a:lnTo>
                  <a:pt x="316706" y="147637"/>
                </a:lnTo>
                <a:lnTo>
                  <a:pt x="302419" y="178594"/>
                </a:lnTo>
                <a:lnTo>
                  <a:pt x="288131" y="216694"/>
                </a:lnTo>
                <a:lnTo>
                  <a:pt x="283369" y="261937"/>
                </a:lnTo>
                <a:cubicBezTo>
                  <a:pt x="284163" y="284162"/>
                  <a:pt x="284956" y="306387"/>
                  <a:pt x="285750" y="328612"/>
                </a:cubicBezTo>
                <a:lnTo>
                  <a:pt x="292894" y="395287"/>
                </a:lnTo>
                <a:lnTo>
                  <a:pt x="309562" y="502444"/>
                </a:lnTo>
                <a:lnTo>
                  <a:pt x="321469" y="566737"/>
                </a:lnTo>
                <a:lnTo>
                  <a:pt x="364331" y="747712"/>
                </a:lnTo>
                <a:lnTo>
                  <a:pt x="411956" y="926306"/>
                </a:lnTo>
                <a:lnTo>
                  <a:pt x="471487" y="1119187"/>
                </a:lnTo>
                <a:lnTo>
                  <a:pt x="531019" y="1293019"/>
                </a:lnTo>
                <a:lnTo>
                  <a:pt x="550069" y="1316831"/>
                </a:lnTo>
                <a:lnTo>
                  <a:pt x="573881" y="1350169"/>
                </a:lnTo>
                <a:lnTo>
                  <a:pt x="595312" y="1388269"/>
                </a:lnTo>
                <a:lnTo>
                  <a:pt x="614362" y="1431131"/>
                </a:lnTo>
                <a:lnTo>
                  <a:pt x="621506" y="1459706"/>
                </a:lnTo>
                <a:lnTo>
                  <a:pt x="616744" y="1481137"/>
                </a:lnTo>
                <a:lnTo>
                  <a:pt x="561975" y="1597819"/>
                </a:lnTo>
                <a:lnTo>
                  <a:pt x="495300" y="1738312"/>
                </a:lnTo>
                <a:lnTo>
                  <a:pt x="471487" y="1788319"/>
                </a:lnTo>
                <a:lnTo>
                  <a:pt x="450056" y="1831181"/>
                </a:lnTo>
                <a:lnTo>
                  <a:pt x="438150" y="1843087"/>
                </a:lnTo>
                <a:lnTo>
                  <a:pt x="428625" y="1850231"/>
                </a:lnTo>
                <a:lnTo>
                  <a:pt x="407194" y="1854994"/>
                </a:lnTo>
                <a:lnTo>
                  <a:pt x="392906" y="1850231"/>
                </a:lnTo>
                <a:lnTo>
                  <a:pt x="373856" y="1843087"/>
                </a:lnTo>
                <a:lnTo>
                  <a:pt x="342900" y="1821656"/>
                </a:lnTo>
                <a:lnTo>
                  <a:pt x="330994" y="1812131"/>
                </a:lnTo>
                <a:lnTo>
                  <a:pt x="400050" y="1423987"/>
                </a:lnTo>
                <a:lnTo>
                  <a:pt x="347662" y="1257300"/>
                </a:lnTo>
                <a:lnTo>
                  <a:pt x="271462" y="1026319"/>
                </a:lnTo>
                <a:lnTo>
                  <a:pt x="204787" y="8215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FB85B8C0-9981-47EC-B6B9-BD1474583B2A}"/>
              </a:ext>
            </a:extLst>
          </p:cNvPr>
          <p:cNvSpPr/>
          <p:nvPr/>
        </p:nvSpPr>
        <p:spPr>
          <a:xfrm rot="16200000">
            <a:off x="4598990" y="3749676"/>
            <a:ext cx="3044825" cy="479425"/>
          </a:xfrm>
          <a:custGeom>
            <a:avLst/>
            <a:gdLst>
              <a:gd name="connsiteX0" fmla="*/ 1457889 w 3044566"/>
              <a:gd name="connsiteY0" fmla="*/ 229244 h 479094"/>
              <a:gd name="connsiteX1" fmla="*/ 1050917 w 3044566"/>
              <a:gd name="connsiteY1" fmla="*/ 236972 h 479094"/>
              <a:gd name="connsiteX2" fmla="*/ 674853 w 3044566"/>
              <a:gd name="connsiteY2" fmla="*/ 242123 h 479094"/>
              <a:gd name="connsiteX3" fmla="*/ 342578 w 3044566"/>
              <a:gd name="connsiteY3" fmla="*/ 249850 h 479094"/>
              <a:gd name="connsiteX4" fmla="*/ 0 w 3044566"/>
              <a:gd name="connsiteY4" fmla="*/ 252426 h 479094"/>
              <a:gd name="connsiteX5" fmla="*/ 23182 w 3044566"/>
              <a:gd name="connsiteY5" fmla="*/ 479094 h 479094"/>
              <a:gd name="connsiteX6" fmla="*/ 265305 w 3044566"/>
              <a:gd name="connsiteY6" fmla="*/ 473943 h 479094"/>
              <a:gd name="connsiteX7" fmla="*/ 649096 w 3044566"/>
              <a:gd name="connsiteY7" fmla="*/ 476519 h 479094"/>
              <a:gd name="connsiteX8" fmla="*/ 1058644 w 3044566"/>
              <a:gd name="connsiteY8" fmla="*/ 476519 h 479094"/>
              <a:gd name="connsiteX9" fmla="*/ 1437283 w 3044566"/>
              <a:gd name="connsiteY9" fmla="*/ 476519 h 479094"/>
              <a:gd name="connsiteX10" fmla="*/ 1813346 w 3044566"/>
              <a:gd name="connsiteY10" fmla="*/ 476519 h 479094"/>
              <a:gd name="connsiteX11" fmla="*/ 2173954 w 3044566"/>
              <a:gd name="connsiteY11" fmla="*/ 473943 h 479094"/>
              <a:gd name="connsiteX12" fmla="*/ 2815322 w 3044566"/>
              <a:gd name="connsiteY12" fmla="*/ 476519 h 479094"/>
              <a:gd name="connsiteX13" fmla="*/ 2928656 w 3044566"/>
              <a:gd name="connsiteY13" fmla="*/ 458488 h 479094"/>
              <a:gd name="connsiteX14" fmla="*/ 2956990 w 3044566"/>
              <a:gd name="connsiteY14" fmla="*/ 409548 h 479094"/>
              <a:gd name="connsiteX15" fmla="*/ 2972444 w 3044566"/>
              <a:gd name="connsiteY15" fmla="*/ 370912 h 479094"/>
              <a:gd name="connsiteX16" fmla="*/ 2993051 w 3044566"/>
              <a:gd name="connsiteY16" fmla="*/ 311669 h 479094"/>
              <a:gd name="connsiteX17" fmla="*/ 3008505 w 3044566"/>
              <a:gd name="connsiteY17" fmla="*/ 262729 h 479094"/>
              <a:gd name="connsiteX18" fmla="*/ 3026536 w 3044566"/>
              <a:gd name="connsiteY18" fmla="*/ 180305 h 479094"/>
              <a:gd name="connsiteX19" fmla="*/ 3036839 w 3044566"/>
              <a:gd name="connsiteY19" fmla="*/ 100456 h 479094"/>
              <a:gd name="connsiteX20" fmla="*/ 3044566 w 3044566"/>
              <a:gd name="connsiteY20" fmla="*/ 43788 h 479094"/>
              <a:gd name="connsiteX21" fmla="*/ 3039415 w 3044566"/>
              <a:gd name="connsiteY21" fmla="*/ 15455 h 479094"/>
              <a:gd name="connsiteX22" fmla="*/ 3031687 w 3044566"/>
              <a:gd name="connsiteY22" fmla="*/ 0 h 479094"/>
              <a:gd name="connsiteX23" fmla="*/ 3016233 w 3044566"/>
              <a:gd name="connsiteY23" fmla="*/ 0 h 479094"/>
              <a:gd name="connsiteX24" fmla="*/ 2993051 w 3044566"/>
              <a:gd name="connsiteY24" fmla="*/ 12879 h 479094"/>
              <a:gd name="connsiteX25" fmla="*/ 2977596 w 3044566"/>
              <a:gd name="connsiteY25" fmla="*/ 28334 h 479094"/>
              <a:gd name="connsiteX26" fmla="*/ 2959566 w 3044566"/>
              <a:gd name="connsiteY26" fmla="*/ 64395 h 479094"/>
              <a:gd name="connsiteX27" fmla="*/ 2933808 w 3044566"/>
              <a:gd name="connsiteY27" fmla="*/ 108183 h 479094"/>
              <a:gd name="connsiteX28" fmla="*/ 2908050 w 3044566"/>
              <a:gd name="connsiteY28" fmla="*/ 133941 h 479094"/>
              <a:gd name="connsiteX29" fmla="*/ 2871989 w 3044566"/>
              <a:gd name="connsiteY29" fmla="*/ 162274 h 479094"/>
              <a:gd name="connsiteX30" fmla="*/ 2835928 w 3044566"/>
              <a:gd name="connsiteY30" fmla="*/ 182880 h 479094"/>
              <a:gd name="connsiteX31" fmla="*/ 2779261 w 3044566"/>
              <a:gd name="connsiteY31" fmla="*/ 200911 h 479094"/>
              <a:gd name="connsiteX32" fmla="*/ 2722594 w 3044566"/>
              <a:gd name="connsiteY32" fmla="*/ 208638 h 479094"/>
              <a:gd name="connsiteX33" fmla="*/ 2508805 w 3044566"/>
              <a:gd name="connsiteY33" fmla="*/ 211214 h 479094"/>
              <a:gd name="connsiteX34" fmla="*/ 2161075 w 3044566"/>
              <a:gd name="connsiteY34" fmla="*/ 216365 h 479094"/>
              <a:gd name="connsiteX35" fmla="*/ 1509404 w 3044566"/>
              <a:gd name="connsiteY35" fmla="*/ 229244 h 479094"/>
              <a:gd name="connsiteX36" fmla="*/ 1457889 w 3044566"/>
              <a:gd name="connsiteY36" fmla="*/ 229244 h 479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3044566" h="479094">
                <a:moveTo>
                  <a:pt x="1457889" y="229244"/>
                </a:moveTo>
                <a:lnTo>
                  <a:pt x="1050917" y="236972"/>
                </a:lnTo>
                <a:lnTo>
                  <a:pt x="674853" y="242123"/>
                </a:lnTo>
                <a:lnTo>
                  <a:pt x="342578" y="249850"/>
                </a:lnTo>
                <a:lnTo>
                  <a:pt x="0" y="252426"/>
                </a:lnTo>
                <a:lnTo>
                  <a:pt x="23182" y="479094"/>
                </a:lnTo>
                <a:lnTo>
                  <a:pt x="265305" y="473943"/>
                </a:lnTo>
                <a:lnTo>
                  <a:pt x="649096" y="476519"/>
                </a:lnTo>
                <a:lnTo>
                  <a:pt x="1058644" y="476519"/>
                </a:lnTo>
                <a:lnTo>
                  <a:pt x="1437283" y="476519"/>
                </a:lnTo>
                <a:lnTo>
                  <a:pt x="1813346" y="476519"/>
                </a:lnTo>
                <a:lnTo>
                  <a:pt x="2173954" y="473943"/>
                </a:lnTo>
                <a:lnTo>
                  <a:pt x="2815322" y="476519"/>
                </a:lnTo>
                <a:lnTo>
                  <a:pt x="2928656" y="458488"/>
                </a:lnTo>
                <a:lnTo>
                  <a:pt x="2956990" y="409548"/>
                </a:lnTo>
                <a:lnTo>
                  <a:pt x="2972444" y="370912"/>
                </a:lnTo>
                <a:lnTo>
                  <a:pt x="2993051" y="311669"/>
                </a:lnTo>
                <a:lnTo>
                  <a:pt x="3008505" y="262729"/>
                </a:lnTo>
                <a:lnTo>
                  <a:pt x="3026536" y="180305"/>
                </a:lnTo>
                <a:lnTo>
                  <a:pt x="3036839" y="100456"/>
                </a:lnTo>
                <a:lnTo>
                  <a:pt x="3044566" y="43788"/>
                </a:lnTo>
                <a:lnTo>
                  <a:pt x="3039415" y="15455"/>
                </a:lnTo>
                <a:lnTo>
                  <a:pt x="3031687" y="0"/>
                </a:lnTo>
                <a:lnTo>
                  <a:pt x="3016233" y="0"/>
                </a:lnTo>
                <a:lnTo>
                  <a:pt x="2993051" y="12879"/>
                </a:lnTo>
                <a:lnTo>
                  <a:pt x="2977596" y="28334"/>
                </a:lnTo>
                <a:lnTo>
                  <a:pt x="2959566" y="64395"/>
                </a:lnTo>
                <a:lnTo>
                  <a:pt x="2933808" y="108183"/>
                </a:lnTo>
                <a:lnTo>
                  <a:pt x="2908050" y="133941"/>
                </a:lnTo>
                <a:lnTo>
                  <a:pt x="2871989" y="162274"/>
                </a:lnTo>
                <a:lnTo>
                  <a:pt x="2835928" y="182880"/>
                </a:lnTo>
                <a:lnTo>
                  <a:pt x="2779261" y="200911"/>
                </a:lnTo>
                <a:lnTo>
                  <a:pt x="2722594" y="208638"/>
                </a:lnTo>
                <a:lnTo>
                  <a:pt x="2508805" y="211214"/>
                </a:lnTo>
                <a:lnTo>
                  <a:pt x="2161075" y="216365"/>
                </a:lnTo>
                <a:lnTo>
                  <a:pt x="1509404" y="229244"/>
                </a:lnTo>
                <a:lnTo>
                  <a:pt x="1457889" y="22924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BCC38910-8ED0-48C8-B5DA-14DDB1A1BA56}"/>
              </a:ext>
            </a:extLst>
          </p:cNvPr>
          <p:cNvSpPr/>
          <p:nvPr/>
        </p:nvSpPr>
        <p:spPr>
          <a:xfrm rot="16200000">
            <a:off x="3644110" y="2647157"/>
            <a:ext cx="2027237" cy="1898650"/>
          </a:xfrm>
          <a:custGeom>
            <a:avLst/>
            <a:gdLst>
              <a:gd name="connsiteX0" fmla="*/ 849265 w 2026711"/>
              <a:gd name="connsiteY0" fmla="*/ 718994 h 1898946"/>
              <a:gd name="connsiteX1" fmla="*/ 1004588 w 2026711"/>
              <a:gd name="connsiteY1" fmla="*/ 836739 h 1898946"/>
              <a:gd name="connsiteX2" fmla="*/ 1164921 w 2026711"/>
              <a:gd name="connsiteY2" fmla="*/ 946968 h 1898946"/>
              <a:gd name="connsiteX3" fmla="*/ 1340285 w 2026711"/>
              <a:gd name="connsiteY3" fmla="*/ 1067218 h 1898946"/>
              <a:gd name="connsiteX4" fmla="*/ 1558238 w 2026711"/>
              <a:gd name="connsiteY4" fmla="*/ 1210015 h 1898946"/>
              <a:gd name="connsiteX5" fmla="*/ 1738613 w 2026711"/>
              <a:gd name="connsiteY5" fmla="*/ 1327759 h 1898946"/>
              <a:gd name="connsiteX6" fmla="*/ 1939029 w 2026711"/>
              <a:gd name="connsiteY6" fmla="*/ 1453019 h 1898946"/>
              <a:gd name="connsiteX7" fmla="*/ 2026711 w 2026711"/>
              <a:gd name="connsiteY7" fmla="*/ 1515650 h 1898946"/>
              <a:gd name="connsiteX8" fmla="*/ 1936524 w 2026711"/>
              <a:gd name="connsiteY8" fmla="*/ 1898946 h 1898946"/>
              <a:gd name="connsiteX9" fmla="*/ 1886420 w 2026711"/>
              <a:gd name="connsiteY9" fmla="*/ 1866378 h 1898946"/>
              <a:gd name="connsiteX10" fmla="*/ 1873894 w 2026711"/>
              <a:gd name="connsiteY10" fmla="*/ 1833811 h 1898946"/>
              <a:gd name="connsiteX11" fmla="*/ 1851347 w 2026711"/>
              <a:gd name="connsiteY11" fmla="*/ 1793727 h 1898946"/>
              <a:gd name="connsiteX12" fmla="*/ 1828800 w 2026711"/>
              <a:gd name="connsiteY12" fmla="*/ 1763665 h 1898946"/>
              <a:gd name="connsiteX13" fmla="*/ 1808758 w 2026711"/>
              <a:gd name="connsiteY13" fmla="*/ 1736108 h 1898946"/>
              <a:gd name="connsiteX14" fmla="*/ 1788717 w 2026711"/>
              <a:gd name="connsiteY14" fmla="*/ 1716066 h 1898946"/>
              <a:gd name="connsiteX15" fmla="*/ 1748634 w 2026711"/>
              <a:gd name="connsiteY15" fmla="*/ 1675983 h 1898946"/>
              <a:gd name="connsiteX16" fmla="*/ 1701035 w 2026711"/>
              <a:gd name="connsiteY16" fmla="*/ 1638405 h 1898946"/>
              <a:gd name="connsiteX17" fmla="*/ 1628384 w 2026711"/>
              <a:gd name="connsiteY17" fmla="*/ 1585795 h 1898946"/>
              <a:gd name="connsiteX18" fmla="*/ 1523165 w 2026711"/>
              <a:gd name="connsiteY18" fmla="*/ 1510639 h 1898946"/>
              <a:gd name="connsiteX19" fmla="*/ 1335275 w 2026711"/>
              <a:gd name="connsiteY19" fmla="*/ 1365337 h 1898946"/>
              <a:gd name="connsiteX20" fmla="*/ 1097280 w 2026711"/>
              <a:gd name="connsiteY20" fmla="*/ 1159910 h 1898946"/>
              <a:gd name="connsiteX21" fmla="*/ 851770 w 2026711"/>
              <a:gd name="connsiteY21" fmla="*/ 944463 h 1898946"/>
              <a:gd name="connsiteX22" fmla="*/ 651354 w 2026711"/>
              <a:gd name="connsiteY22" fmla="*/ 766593 h 1898946"/>
              <a:gd name="connsiteX23" fmla="*/ 503546 w 2026711"/>
              <a:gd name="connsiteY23" fmla="*/ 626302 h 1898946"/>
              <a:gd name="connsiteX24" fmla="*/ 323172 w 2026711"/>
              <a:gd name="connsiteY24" fmla="*/ 443422 h 1898946"/>
              <a:gd name="connsiteX25" fmla="*/ 157828 w 2026711"/>
              <a:gd name="connsiteY25" fmla="*/ 258036 h 1898946"/>
              <a:gd name="connsiteX26" fmla="*/ 57620 w 2026711"/>
              <a:gd name="connsiteY26" fmla="*/ 127766 h 1898946"/>
              <a:gd name="connsiteX27" fmla="*/ 22547 w 2026711"/>
              <a:gd name="connsiteY27" fmla="*/ 70146 h 1898946"/>
              <a:gd name="connsiteX28" fmla="*/ 5011 w 2026711"/>
              <a:gd name="connsiteY28" fmla="*/ 40084 h 1898946"/>
              <a:gd name="connsiteX29" fmla="*/ 0 w 2026711"/>
              <a:gd name="connsiteY29" fmla="*/ 20042 h 1898946"/>
              <a:gd name="connsiteX30" fmla="*/ 2505 w 2026711"/>
              <a:gd name="connsiteY30" fmla="*/ 5011 h 1898946"/>
              <a:gd name="connsiteX31" fmla="*/ 12526 w 2026711"/>
              <a:gd name="connsiteY31" fmla="*/ 0 h 1898946"/>
              <a:gd name="connsiteX32" fmla="*/ 35073 w 2026711"/>
              <a:gd name="connsiteY32" fmla="*/ 2506 h 1898946"/>
              <a:gd name="connsiteX33" fmla="*/ 52609 w 2026711"/>
              <a:gd name="connsiteY33" fmla="*/ 10021 h 1898946"/>
              <a:gd name="connsiteX34" fmla="*/ 82672 w 2026711"/>
              <a:gd name="connsiteY34" fmla="*/ 32568 h 1898946"/>
              <a:gd name="connsiteX35" fmla="*/ 165344 w 2026711"/>
              <a:gd name="connsiteY35" fmla="*/ 117745 h 1898946"/>
              <a:gd name="connsiteX36" fmla="*/ 350729 w 2026711"/>
              <a:gd name="connsiteY36" fmla="*/ 290604 h 1898946"/>
              <a:gd name="connsiteX37" fmla="*/ 516072 w 2026711"/>
              <a:gd name="connsiteY37" fmla="*/ 440916 h 1898946"/>
              <a:gd name="connsiteX38" fmla="*/ 671395 w 2026711"/>
              <a:gd name="connsiteY38" fmla="*/ 576198 h 1898946"/>
              <a:gd name="connsiteX39" fmla="*/ 849265 w 2026711"/>
              <a:gd name="connsiteY39" fmla="*/ 718994 h 1898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026711" h="1898946">
                <a:moveTo>
                  <a:pt x="849265" y="718994"/>
                </a:moveTo>
                <a:lnTo>
                  <a:pt x="1004588" y="836739"/>
                </a:lnTo>
                <a:lnTo>
                  <a:pt x="1164921" y="946968"/>
                </a:lnTo>
                <a:lnTo>
                  <a:pt x="1340285" y="1067218"/>
                </a:lnTo>
                <a:lnTo>
                  <a:pt x="1558238" y="1210015"/>
                </a:lnTo>
                <a:lnTo>
                  <a:pt x="1738613" y="1327759"/>
                </a:lnTo>
                <a:lnTo>
                  <a:pt x="1939029" y="1453019"/>
                </a:lnTo>
                <a:lnTo>
                  <a:pt x="2026711" y="1515650"/>
                </a:lnTo>
                <a:lnTo>
                  <a:pt x="1936524" y="1898946"/>
                </a:lnTo>
                <a:lnTo>
                  <a:pt x="1886420" y="1866378"/>
                </a:lnTo>
                <a:lnTo>
                  <a:pt x="1873894" y="1833811"/>
                </a:lnTo>
                <a:lnTo>
                  <a:pt x="1851347" y="1793727"/>
                </a:lnTo>
                <a:lnTo>
                  <a:pt x="1828800" y="1763665"/>
                </a:lnTo>
                <a:lnTo>
                  <a:pt x="1808758" y="1736108"/>
                </a:lnTo>
                <a:lnTo>
                  <a:pt x="1788717" y="1716066"/>
                </a:lnTo>
                <a:lnTo>
                  <a:pt x="1748634" y="1675983"/>
                </a:lnTo>
                <a:lnTo>
                  <a:pt x="1701035" y="1638405"/>
                </a:lnTo>
                <a:lnTo>
                  <a:pt x="1628384" y="1585795"/>
                </a:lnTo>
                <a:lnTo>
                  <a:pt x="1523165" y="1510639"/>
                </a:lnTo>
                <a:lnTo>
                  <a:pt x="1335275" y="1365337"/>
                </a:lnTo>
                <a:lnTo>
                  <a:pt x="1097280" y="1159910"/>
                </a:lnTo>
                <a:lnTo>
                  <a:pt x="851770" y="944463"/>
                </a:lnTo>
                <a:lnTo>
                  <a:pt x="651354" y="766593"/>
                </a:lnTo>
                <a:lnTo>
                  <a:pt x="503546" y="626302"/>
                </a:lnTo>
                <a:lnTo>
                  <a:pt x="323172" y="443422"/>
                </a:lnTo>
                <a:lnTo>
                  <a:pt x="157828" y="258036"/>
                </a:lnTo>
                <a:lnTo>
                  <a:pt x="57620" y="127766"/>
                </a:lnTo>
                <a:lnTo>
                  <a:pt x="22547" y="70146"/>
                </a:lnTo>
                <a:lnTo>
                  <a:pt x="5011" y="40084"/>
                </a:lnTo>
                <a:lnTo>
                  <a:pt x="0" y="20042"/>
                </a:lnTo>
                <a:lnTo>
                  <a:pt x="2505" y="5011"/>
                </a:lnTo>
                <a:lnTo>
                  <a:pt x="12526" y="0"/>
                </a:lnTo>
                <a:lnTo>
                  <a:pt x="35073" y="2506"/>
                </a:lnTo>
                <a:lnTo>
                  <a:pt x="52609" y="10021"/>
                </a:lnTo>
                <a:lnTo>
                  <a:pt x="82672" y="32568"/>
                </a:lnTo>
                <a:lnTo>
                  <a:pt x="165344" y="117745"/>
                </a:lnTo>
                <a:lnTo>
                  <a:pt x="350729" y="290604"/>
                </a:lnTo>
                <a:lnTo>
                  <a:pt x="516072" y="440916"/>
                </a:lnTo>
                <a:lnTo>
                  <a:pt x="671395" y="576198"/>
                </a:lnTo>
                <a:lnTo>
                  <a:pt x="849265" y="7189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D6DF9B9A-8B7B-4D04-8EC1-D5F2E6E50655}"/>
              </a:ext>
            </a:extLst>
          </p:cNvPr>
          <p:cNvSpPr/>
          <p:nvPr/>
        </p:nvSpPr>
        <p:spPr>
          <a:xfrm rot="16200000">
            <a:off x="3520284" y="4558507"/>
            <a:ext cx="2514600" cy="303213"/>
          </a:xfrm>
          <a:custGeom>
            <a:avLst/>
            <a:gdLst>
              <a:gd name="connsiteX0" fmla="*/ 1207509 w 2515226"/>
              <a:gd name="connsiteY0" fmla="*/ 80166 h 303129"/>
              <a:gd name="connsiteX1" fmla="*/ 1701034 w 2515226"/>
              <a:gd name="connsiteY1" fmla="*/ 80166 h 303129"/>
              <a:gd name="connsiteX2" fmla="*/ 2349883 w 2515226"/>
              <a:gd name="connsiteY2" fmla="*/ 77661 h 303129"/>
              <a:gd name="connsiteX3" fmla="*/ 2515226 w 2515226"/>
              <a:gd name="connsiteY3" fmla="*/ 212942 h 303129"/>
              <a:gd name="connsiteX4" fmla="*/ 2334851 w 2515226"/>
              <a:gd name="connsiteY4" fmla="*/ 300624 h 303129"/>
              <a:gd name="connsiteX5" fmla="*/ 2076815 w 2515226"/>
              <a:gd name="connsiteY5" fmla="*/ 303129 h 303129"/>
              <a:gd name="connsiteX6" fmla="*/ 1548217 w 2515226"/>
              <a:gd name="connsiteY6" fmla="*/ 303129 h 303129"/>
              <a:gd name="connsiteX7" fmla="*/ 919410 w 2515226"/>
              <a:gd name="connsiteY7" fmla="*/ 303129 h 303129"/>
              <a:gd name="connsiteX8" fmla="*/ 483504 w 2515226"/>
              <a:gd name="connsiteY8" fmla="*/ 303129 h 303129"/>
              <a:gd name="connsiteX9" fmla="*/ 303130 w 2515226"/>
              <a:gd name="connsiteY9" fmla="*/ 303129 h 303129"/>
              <a:gd name="connsiteX10" fmla="*/ 250520 w 2515226"/>
              <a:gd name="connsiteY10" fmla="*/ 300624 h 303129"/>
              <a:gd name="connsiteX11" fmla="*/ 185385 w 2515226"/>
              <a:gd name="connsiteY11" fmla="*/ 293109 h 303129"/>
              <a:gd name="connsiteX12" fmla="*/ 130270 w 2515226"/>
              <a:gd name="connsiteY12" fmla="*/ 280583 h 303129"/>
              <a:gd name="connsiteX13" fmla="*/ 75156 w 2515226"/>
              <a:gd name="connsiteY13" fmla="*/ 258036 h 303129"/>
              <a:gd name="connsiteX14" fmla="*/ 37578 w 2515226"/>
              <a:gd name="connsiteY14" fmla="*/ 237994 h 303129"/>
              <a:gd name="connsiteX15" fmla="*/ 12526 w 2515226"/>
              <a:gd name="connsiteY15" fmla="*/ 217952 h 303129"/>
              <a:gd name="connsiteX16" fmla="*/ 0 w 2515226"/>
              <a:gd name="connsiteY16" fmla="*/ 195406 h 303129"/>
              <a:gd name="connsiteX17" fmla="*/ 0 w 2515226"/>
              <a:gd name="connsiteY17" fmla="*/ 177869 h 303129"/>
              <a:gd name="connsiteX18" fmla="*/ 5010 w 2515226"/>
              <a:gd name="connsiteY18" fmla="*/ 152817 h 303129"/>
              <a:gd name="connsiteX19" fmla="*/ 20041 w 2515226"/>
              <a:gd name="connsiteY19" fmla="*/ 130270 h 303129"/>
              <a:gd name="connsiteX20" fmla="*/ 47599 w 2515226"/>
              <a:gd name="connsiteY20" fmla="*/ 102713 h 303129"/>
              <a:gd name="connsiteX21" fmla="*/ 70146 w 2515226"/>
              <a:gd name="connsiteY21" fmla="*/ 87682 h 303129"/>
              <a:gd name="connsiteX22" fmla="*/ 102713 w 2515226"/>
              <a:gd name="connsiteY22" fmla="*/ 72650 h 303129"/>
              <a:gd name="connsiteX23" fmla="*/ 285593 w 2515226"/>
              <a:gd name="connsiteY23" fmla="*/ 30062 h 303129"/>
              <a:gd name="connsiteX24" fmla="*/ 390812 w 2515226"/>
              <a:gd name="connsiteY24" fmla="*/ 10020 h 303129"/>
              <a:gd name="connsiteX25" fmla="*/ 460958 w 2515226"/>
              <a:gd name="connsiteY25" fmla="*/ 0 h 303129"/>
              <a:gd name="connsiteX26" fmla="*/ 516072 w 2515226"/>
              <a:gd name="connsiteY26" fmla="*/ 0 h 303129"/>
              <a:gd name="connsiteX27" fmla="*/ 541124 w 2515226"/>
              <a:gd name="connsiteY27" fmla="*/ 7515 h 303129"/>
              <a:gd name="connsiteX28" fmla="*/ 566176 w 2515226"/>
              <a:gd name="connsiteY28" fmla="*/ 17536 h 303129"/>
              <a:gd name="connsiteX29" fmla="*/ 696447 w 2515226"/>
              <a:gd name="connsiteY29" fmla="*/ 45093 h 303129"/>
              <a:gd name="connsiteX30" fmla="*/ 891853 w 2515226"/>
              <a:gd name="connsiteY30" fmla="*/ 70145 h 303129"/>
              <a:gd name="connsiteX31" fmla="*/ 1109806 w 2515226"/>
              <a:gd name="connsiteY31" fmla="*/ 82671 h 303129"/>
              <a:gd name="connsiteX32" fmla="*/ 1207509 w 2515226"/>
              <a:gd name="connsiteY32" fmla="*/ 80166 h 303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515226" h="303129">
                <a:moveTo>
                  <a:pt x="1207509" y="80166"/>
                </a:moveTo>
                <a:lnTo>
                  <a:pt x="1701034" y="80166"/>
                </a:lnTo>
                <a:lnTo>
                  <a:pt x="2349883" y="77661"/>
                </a:lnTo>
                <a:lnTo>
                  <a:pt x="2515226" y="212942"/>
                </a:lnTo>
                <a:lnTo>
                  <a:pt x="2334851" y="300624"/>
                </a:lnTo>
                <a:lnTo>
                  <a:pt x="2076815" y="303129"/>
                </a:lnTo>
                <a:lnTo>
                  <a:pt x="1548217" y="303129"/>
                </a:lnTo>
                <a:lnTo>
                  <a:pt x="919410" y="303129"/>
                </a:lnTo>
                <a:lnTo>
                  <a:pt x="483504" y="303129"/>
                </a:lnTo>
                <a:lnTo>
                  <a:pt x="303130" y="303129"/>
                </a:lnTo>
                <a:lnTo>
                  <a:pt x="250520" y="300624"/>
                </a:lnTo>
                <a:lnTo>
                  <a:pt x="185385" y="293109"/>
                </a:lnTo>
                <a:lnTo>
                  <a:pt x="130270" y="280583"/>
                </a:lnTo>
                <a:lnTo>
                  <a:pt x="75156" y="258036"/>
                </a:lnTo>
                <a:lnTo>
                  <a:pt x="37578" y="237994"/>
                </a:lnTo>
                <a:lnTo>
                  <a:pt x="12526" y="217952"/>
                </a:lnTo>
                <a:lnTo>
                  <a:pt x="0" y="195406"/>
                </a:lnTo>
                <a:lnTo>
                  <a:pt x="0" y="177869"/>
                </a:lnTo>
                <a:lnTo>
                  <a:pt x="5010" y="152817"/>
                </a:lnTo>
                <a:lnTo>
                  <a:pt x="20041" y="130270"/>
                </a:lnTo>
                <a:lnTo>
                  <a:pt x="47599" y="102713"/>
                </a:lnTo>
                <a:lnTo>
                  <a:pt x="70146" y="87682"/>
                </a:lnTo>
                <a:lnTo>
                  <a:pt x="102713" y="72650"/>
                </a:lnTo>
                <a:lnTo>
                  <a:pt x="285593" y="30062"/>
                </a:lnTo>
                <a:lnTo>
                  <a:pt x="390812" y="10020"/>
                </a:lnTo>
                <a:lnTo>
                  <a:pt x="460958" y="0"/>
                </a:lnTo>
                <a:lnTo>
                  <a:pt x="516072" y="0"/>
                </a:lnTo>
                <a:lnTo>
                  <a:pt x="541124" y="7515"/>
                </a:lnTo>
                <a:lnTo>
                  <a:pt x="566176" y="17536"/>
                </a:lnTo>
                <a:lnTo>
                  <a:pt x="696447" y="45093"/>
                </a:lnTo>
                <a:lnTo>
                  <a:pt x="891853" y="70145"/>
                </a:lnTo>
                <a:lnTo>
                  <a:pt x="1109806" y="82671"/>
                </a:lnTo>
                <a:lnTo>
                  <a:pt x="1207509" y="8016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D94F625A-54A7-4F61-8EE0-5E6ABEDA6165}"/>
              </a:ext>
            </a:extLst>
          </p:cNvPr>
          <p:cNvSpPr/>
          <p:nvPr/>
        </p:nvSpPr>
        <p:spPr>
          <a:xfrm rot="16200000">
            <a:off x="4849021" y="3431382"/>
            <a:ext cx="776287" cy="857250"/>
          </a:xfrm>
          <a:custGeom>
            <a:avLst/>
            <a:gdLst>
              <a:gd name="connsiteX0" fmla="*/ 414337 w 776287"/>
              <a:gd name="connsiteY0" fmla="*/ 366713 h 857250"/>
              <a:gd name="connsiteX1" fmla="*/ 466725 w 776287"/>
              <a:gd name="connsiteY1" fmla="*/ 319088 h 857250"/>
              <a:gd name="connsiteX2" fmla="*/ 531018 w 776287"/>
              <a:gd name="connsiteY2" fmla="*/ 254794 h 857250"/>
              <a:gd name="connsiteX3" fmla="*/ 552450 w 776287"/>
              <a:gd name="connsiteY3" fmla="*/ 228600 h 857250"/>
              <a:gd name="connsiteX4" fmla="*/ 576262 w 776287"/>
              <a:gd name="connsiteY4" fmla="*/ 164306 h 857250"/>
              <a:gd name="connsiteX5" fmla="*/ 607218 w 776287"/>
              <a:gd name="connsiteY5" fmla="*/ 76200 h 857250"/>
              <a:gd name="connsiteX6" fmla="*/ 645318 w 776287"/>
              <a:gd name="connsiteY6" fmla="*/ 0 h 857250"/>
              <a:gd name="connsiteX7" fmla="*/ 776287 w 776287"/>
              <a:gd name="connsiteY7" fmla="*/ 0 h 857250"/>
              <a:gd name="connsiteX8" fmla="*/ 742950 w 776287"/>
              <a:gd name="connsiteY8" fmla="*/ 104775 h 857250"/>
              <a:gd name="connsiteX9" fmla="*/ 678656 w 776287"/>
              <a:gd name="connsiteY9" fmla="*/ 276225 h 857250"/>
              <a:gd name="connsiteX10" fmla="*/ 640556 w 776287"/>
              <a:gd name="connsiteY10" fmla="*/ 369094 h 857250"/>
              <a:gd name="connsiteX11" fmla="*/ 607218 w 776287"/>
              <a:gd name="connsiteY11" fmla="*/ 445294 h 857250"/>
              <a:gd name="connsiteX12" fmla="*/ 557212 w 776287"/>
              <a:gd name="connsiteY12" fmla="*/ 535781 h 857250"/>
              <a:gd name="connsiteX13" fmla="*/ 521493 w 776287"/>
              <a:gd name="connsiteY13" fmla="*/ 592931 h 857250"/>
              <a:gd name="connsiteX14" fmla="*/ 488156 w 776287"/>
              <a:gd name="connsiteY14" fmla="*/ 645319 h 857250"/>
              <a:gd name="connsiteX15" fmla="*/ 438150 w 776287"/>
              <a:gd name="connsiteY15" fmla="*/ 702469 h 857250"/>
              <a:gd name="connsiteX16" fmla="*/ 383381 w 776287"/>
              <a:gd name="connsiteY16" fmla="*/ 750094 h 857250"/>
              <a:gd name="connsiteX17" fmla="*/ 342900 w 776287"/>
              <a:gd name="connsiteY17" fmla="*/ 783431 h 857250"/>
              <a:gd name="connsiteX18" fmla="*/ 280987 w 776287"/>
              <a:gd name="connsiteY18" fmla="*/ 823913 h 857250"/>
              <a:gd name="connsiteX19" fmla="*/ 214312 w 776287"/>
              <a:gd name="connsiteY19" fmla="*/ 847725 h 857250"/>
              <a:gd name="connsiteX20" fmla="*/ 159543 w 776287"/>
              <a:gd name="connsiteY20" fmla="*/ 857250 h 857250"/>
              <a:gd name="connsiteX21" fmla="*/ 116681 w 776287"/>
              <a:gd name="connsiteY21" fmla="*/ 854869 h 857250"/>
              <a:gd name="connsiteX22" fmla="*/ 71437 w 776287"/>
              <a:gd name="connsiteY22" fmla="*/ 840581 h 857250"/>
              <a:gd name="connsiteX23" fmla="*/ 40481 w 776287"/>
              <a:gd name="connsiteY23" fmla="*/ 821531 h 857250"/>
              <a:gd name="connsiteX24" fmla="*/ 16668 w 776287"/>
              <a:gd name="connsiteY24" fmla="*/ 797719 h 857250"/>
              <a:gd name="connsiteX25" fmla="*/ 7143 w 776287"/>
              <a:gd name="connsiteY25" fmla="*/ 773906 h 857250"/>
              <a:gd name="connsiteX26" fmla="*/ 0 w 776287"/>
              <a:gd name="connsiteY26" fmla="*/ 750094 h 857250"/>
              <a:gd name="connsiteX27" fmla="*/ 0 w 776287"/>
              <a:gd name="connsiteY27" fmla="*/ 726281 h 857250"/>
              <a:gd name="connsiteX28" fmla="*/ 4762 w 776287"/>
              <a:gd name="connsiteY28" fmla="*/ 695325 h 857250"/>
              <a:gd name="connsiteX29" fmla="*/ 19050 w 776287"/>
              <a:gd name="connsiteY29" fmla="*/ 671513 h 857250"/>
              <a:gd name="connsiteX30" fmla="*/ 38100 w 776287"/>
              <a:gd name="connsiteY30" fmla="*/ 650081 h 857250"/>
              <a:gd name="connsiteX31" fmla="*/ 64293 w 776287"/>
              <a:gd name="connsiteY31" fmla="*/ 628650 h 857250"/>
              <a:gd name="connsiteX32" fmla="*/ 126206 w 776287"/>
              <a:gd name="connsiteY32" fmla="*/ 590550 h 857250"/>
              <a:gd name="connsiteX33" fmla="*/ 300037 w 776287"/>
              <a:gd name="connsiteY33" fmla="*/ 466725 h 857250"/>
              <a:gd name="connsiteX34" fmla="*/ 414337 w 776287"/>
              <a:gd name="connsiteY34" fmla="*/ 366713 h 857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76287" h="857250">
                <a:moveTo>
                  <a:pt x="414337" y="366713"/>
                </a:moveTo>
                <a:lnTo>
                  <a:pt x="466725" y="319088"/>
                </a:lnTo>
                <a:lnTo>
                  <a:pt x="531018" y="254794"/>
                </a:lnTo>
                <a:lnTo>
                  <a:pt x="552450" y="228600"/>
                </a:lnTo>
                <a:lnTo>
                  <a:pt x="576262" y="164306"/>
                </a:lnTo>
                <a:lnTo>
                  <a:pt x="607218" y="76200"/>
                </a:lnTo>
                <a:lnTo>
                  <a:pt x="645318" y="0"/>
                </a:lnTo>
                <a:lnTo>
                  <a:pt x="776287" y="0"/>
                </a:lnTo>
                <a:lnTo>
                  <a:pt x="742950" y="104775"/>
                </a:lnTo>
                <a:lnTo>
                  <a:pt x="678656" y="276225"/>
                </a:lnTo>
                <a:lnTo>
                  <a:pt x="640556" y="369094"/>
                </a:lnTo>
                <a:lnTo>
                  <a:pt x="607218" y="445294"/>
                </a:lnTo>
                <a:lnTo>
                  <a:pt x="557212" y="535781"/>
                </a:lnTo>
                <a:lnTo>
                  <a:pt x="521493" y="592931"/>
                </a:lnTo>
                <a:lnTo>
                  <a:pt x="488156" y="645319"/>
                </a:lnTo>
                <a:lnTo>
                  <a:pt x="438150" y="702469"/>
                </a:lnTo>
                <a:lnTo>
                  <a:pt x="383381" y="750094"/>
                </a:lnTo>
                <a:lnTo>
                  <a:pt x="342900" y="783431"/>
                </a:lnTo>
                <a:lnTo>
                  <a:pt x="280987" y="823913"/>
                </a:lnTo>
                <a:lnTo>
                  <a:pt x="214312" y="847725"/>
                </a:lnTo>
                <a:lnTo>
                  <a:pt x="159543" y="857250"/>
                </a:lnTo>
                <a:lnTo>
                  <a:pt x="116681" y="854869"/>
                </a:lnTo>
                <a:lnTo>
                  <a:pt x="71437" y="840581"/>
                </a:lnTo>
                <a:lnTo>
                  <a:pt x="40481" y="821531"/>
                </a:lnTo>
                <a:lnTo>
                  <a:pt x="16668" y="797719"/>
                </a:lnTo>
                <a:lnTo>
                  <a:pt x="7143" y="773906"/>
                </a:lnTo>
                <a:lnTo>
                  <a:pt x="0" y="750094"/>
                </a:lnTo>
                <a:lnTo>
                  <a:pt x="0" y="726281"/>
                </a:lnTo>
                <a:lnTo>
                  <a:pt x="4762" y="695325"/>
                </a:lnTo>
                <a:lnTo>
                  <a:pt x="19050" y="671513"/>
                </a:lnTo>
                <a:lnTo>
                  <a:pt x="38100" y="650081"/>
                </a:lnTo>
                <a:lnTo>
                  <a:pt x="64293" y="628650"/>
                </a:lnTo>
                <a:lnTo>
                  <a:pt x="126206" y="590550"/>
                </a:lnTo>
                <a:lnTo>
                  <a:pt x="300037" y="466725"/>
                </a:lnTo>
                <a:lnTo>
                  <a:pt x="414337" y="36671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A290A572-8287-452C-8F38-DF41F4972526}"/>
              </a:ext>
            </a:extLst>
          </p:cNvPr>
          <p:cNvSpPr/>
          <p:nvPr/>
        </p:nvSpPr>
        <p:spPr>
          <a:xfrm rot="16200000">
            <a:off x="5600702" y="3057526"/>
            <a:ext cx="2987675" cy="1631950"/>
          </a:xfrm>
          <a:custGeom>
            <a:avLst/>
            <a:gdLst>
              <a:gd name="connsiteX0" fmla="*/ 2676230 w 2987898"/>
              <a:gd name="connsiteY0" fmla="*/ 561518 h 1633041"/>
              <a:gd name="connsiteX1" fmla="*/ 2663351 w 2987898"/>
              <a:gd name="connsiteY1" fmla="*/ 427578 h 1633041"/>
              <a:gd name="connsiteX2" fmla="*/ 2655624 w 2987898"/>
              <a:gd name="connsiteY2" fmla="*/ 296214 h 1633041"/>
              <a:gd name="connsiteX3" fmla="*/ 2647896 w 2987898"/>
              <a:gd name="connsiteY3" fmla="*/ 12878 h 1633041"/>
              <a:gd name="connsiteX4" fmla="*/ 2779261 w 2987898"/>
              <a:gd name="connsiteY4" fmla="*/ 0 h 1633041"/>
              <a:gd name="connsiteX5" fmla="*/ 2789564 w 2987898"/>
              <a:gd name="connsiteY5" fmla="*/ 110758 h 1633041"/>
              <a:gd name="connsiteX6" fmla="*/ 2810170 w 2987898"/>
              <a:gd name="connsiteY6" fmla="*/ 303941 h 1633041"/>
              <a:gd name="connsiteX7" fmla="*/ 2828200 w 2987898"/>
              <a:gd name="connsiteY7" fmla="*/ 489397 h 1633041"/>
              <a:gd name="connsiteX8" fmla="*/ 2848807 w 2987898"/>
              <a:gd name="connsiteY8" fmla="*/ 625913 h 1633041"/>
              <a:gd name="connsiteX9" fmla="*/ 2877140 w 2987898"/>
              <a:gd name="connsiteY9" fmla="*/ 785611 h 1633041"/>
              <a:gd name="connsiteX10" fmla="*/ 2915777 w 2987898"/>
              <a:gd name="connsiteY10" fmla="*/ 960764 h 1633041"/>
              <a:gd name="connsiteX11" fmla="*/ 2954413 w 2987898"/>
              <a:gd name="connsiteY11" fmla="*/ 1097280 h 1633041"/>
              <a:gd name="connsiteX12" fmla="*/ 2982747 w 2987898"/>
              <a:gd name="connsiteY12" fmla="*/ 1174553 h 1633041"/>
              <a:gd name="connsiteX13" fmla="*/ 2987898 w 2987898"/>
              <a:gd name="connsiteY13" fmla="*/ 1197735 h 1633041"/>
              <a:gd name="connsiteX14" fmla="*/ 2972444 w 2987898"/>
              <a:gd name="connsiteY14" fmla="*/ 1244099 h 1633041"/>
              <a:gd name="connsiteX15" fmla="*/ 2951838 w 2987898"/>
              <a:gd name="connsiteY15" fmla="*/ 1321372 h 1633041"/>
              <a:gd name="connsiteX16" fmla="*/ 2933807 w 2987898"/>
              <a:gd name="connsiteY16" fmla="*/ 1385766 h 1633041"/>
              <a:gd name="connsiteX17" fmla="*/ 2905474 w 2987898"/>
              <a:gd name="connsiteY17" fmla="*/ 1442433 h 1633041"/>
              <a:gd name="connsiteX18" fmla="*/ 2869413 w 2987898"/>
              <a:gd name="connsiteY18" fmla="*/ 1501676 h 1633041"/>
              <a:gd name="connsiteX19" fmla="*/ 2830776 w 2987898"/>
              <a:gd name="connsiteY19" fmla="*/ 1548040 h 1633041"/>
              <a:gd name="connsiteX20" fmla="*/ 2774109 w 2987898"/>
              <a:gd name="connsiteY20" fmla="*/ 1612435 h 1633041"/>
              <a:gd name="connsiteX21" fmla="*/ 2758654 w 2987898"/>
              <a:gd name="connsiteY21" fmla="*/ 1625313 h 1633041"/>
              <a:gd name="connsiteX22" fmla="*/ 2743200 w 2987898"/>
              <a:gd name="connsiteY22" fmla="*/ 1630465 h 1633041"/>
              <a:gd name="connsiteX23" fmla="*/ 2720018 w 2987898"/>
              <a:gd name="connsiteY23" fmla="*/ 1633041 h 1633041"/>
              <a:gd name="connsiteX24" fmla="*/ 2696836 w 2987898"/>
              <a:gd name="connsiteY24" fmla="*/ 1627889 h 1633041"/>
              <a:gd name="connsiteX25" fmla="*/ 2671078 w 2987898"/>
              <a:gd name="connsiteY25" fmla="*/ 1617586 h 1633041"/>
              <a:gd name="connsiteX26" fmla="*/ 2647896 w 2987898"/>
              <a:gd name="connsiteY26" fmla="*/ 1596980 h 1633041"/>
              <a:gd name="connsiteX27" fmla="*/ 2624714 w 2987898"/>
              <a:gd name="connsiteY27" fmla="*/ 1571222 h 1633041"/>
              <a:gd name="connsiteX28" fmla="*/ 2606684 w 2987898"/>
              <a:gd name="connsiteY28" fmla="*/ 1553192 h 1633041"/>
              <a:gd name="connsiteX29" fmla="*/ 2501077 w 2987898"/>
              <a:gd name="connsiteY29" fmla="*/ 1537737 h 1633041"/>
              <a:gd name="connsiteX30" fmla="*/ 2261530 w 2987898"/>
              <a:gd name="connsiteY30" fmla="*/ 1514555 h 1633041"/>
              <a:gd name="connsiteX31" fmla="*/ 2011680 w 2987898"/>
              <a:gd name="connsiteY31" fmla="*/ 1496525 h 1633041"/>
              <a:gd name="connsiteX32" fmla="*/ 1754102 w 2987898"/>
              <a:gd name="connsiteY32" fmla="*/ 1481070 h 1633041"/>
              <a:gd name="connsiteX33" fmla="*/ 1370312 w 2987898"/>
              <a:gd name="connsiteY33" fmla="*/ 1465615 h 1633041"/>
              <a:gd name="connsiteX34" fmla="*/ 973643 w 2987898"/>
              <a:gd name="connsiteY34" fmla="*/ 1455312 h 1633041"/>
              <a:gd name="connsiteX35" fmla="*/ 661974 w 2987898"/>
              <a:gd name="connsiteY35" fmla="*/ 1450161 h 1633041"/>
              <a:gd name="connsiteX36" fmla="*/ 365760 w 2987898"/>
              <a:gd name="connsiteY36" fmla="*/ 1445009 h 1633041"/>
              <a:gd name="connsiteX37" fmla="*/ 7727 w 2987898"/>
              <a:gd name="connsiteY37" fmla="*/ 1439858 h 1633041"/>
              <a:gd name="connsiteX38" fmla="*/ 0 w 2987898"/>
              <a:gd name="connsiteY38" fmla="*/ 1241523 h 1633041"/>
              <a:gd name="connsiteX39" fmla="*/ 190607 w 2987898"/>
              <a:gd name="connsiteY39" fmla="*/ 1241523 h 1633041"/>
              <a:gd name="connsiteX40" fmla="*/ 491973 w 2987898"/>
              <a:gd name="connsiteY40" fmla="*/ 1238947 h 1633041"/>
              <a:gd name="connsiteX41" fmla="*/ 801066 w 2987898"/>
              <a:gd name="connsiteY41" fmla="*/ 1241523 h 1633041"/>
              <a:gd name="connsiteX42" fmla="*/ 1027734 w 2987898"/>
              <a:gd name="connsiteY42" fmla="*/ 1238947 h 1633041"/>
              <a:gd name="connsiteX43" fmla="*/ 1339403 w 2987898"/>
              <a:gd name="connsiteY43" fmla="*/ 1241523 h 1633041"/>
              <a:gd name="connsiteX44" fmla="*/ 1712890 w 2987898"/>
              <a:gd name="connsiteY44" fmla="*/ 1241523 h 1633041"/>
              <a:gd name="connsiteX45" fmla="*/ 2078650 w 2987898"/>
              <a:gd name="connsiteY45" fmla="*/ 1241523 h 1633041"/>
              <a:gd name="connsiteX46" fmla="*/ 2483047 w 2987898"/>
              <a:gd name="connsiteY46" fmla="*/ 1238947 h 1633041"/>
              <a:gd name="connsiteX47" fmla="*/ 2629866 w 2987898"/>
              <a:gd name="connsiteY47" fmla="*/ 1238947 h 1633041"/>
              <a:gd name="connsiteX48" fmla="*/ 2658199 w 2987898"/>
              <a:gd name="connsiteY48" fmla="*/ 1238947 h 1633041"/>
              <a:gd name="connsiteX49" fmla="*/ 2689109 w 2987898"/>
              <a:gd name="connsiteY49" fmla="*/ 1231220 h 1633041"/>
              <a:gd name="connsiteX50" fmla="*/ 2717442 w 2987898"/>
              <a:gd name="connsiteY50" fmla="*/ 1218341 h 1633041"/>
              <a:gd name="connsiteX51" fmla="*/ 2735473 w 2987898"/>
              <a:gd name="connsiteY51" fmla="*/ 1205462 h 1633041"/>
              <a:gd name="connsiteX52" fmla="*/ 2743200 w 2987898"/>
              <a:gd name="connsiteY52" fmla="*/ 1195159 h 1633041"/>
              <a:gd name="connsiteX53" fmla="*/ 2750927 w 2987898"/>
              <a:gd name="connsiteY53" fmla="*/ 1179704 h 1633041"/>
              <a:gd name="connsiteX54" fmla="*/ 2758654 w 2987898"/>
              <a:gd name="connsiteY54" fmla="*/ 1153947 h 1633041"/>
              <a:gd name="connsiteX55" fmla="*/ 2763806 w 2987898"/>
              <a:gd name="connsiteY55" fmla="*/ 1123037 h 1633041"/>
              <a:gd name="connsiteX56" fmla="*/ 2761230 w 2987898"/>
              <a:gd name="connsiteY56" fmla="*/ 1107583 h 1633041"/>
              <a:gd name="connsiteX57" fmla="*/ 2740624 w 2987898"/>
              <a:gd name="connsiteY57" fmla="*/ 996824 h 1633041"/>
              <a:gd name="connsiteX58" fmla="*/ 2704563 w 2987898"/>
              <a:gd name="connsiteY58" fmla="*/ 785611 h 1633041"/>
              <a:gd name="connsiteX59" fmla="*/ 2676230 w 2987898"/>
              <a:gd name="connsiteY59" fmla="*/ 561518 h 1633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987898" h="1633041">
                <a:moveTo>
                  <a:pt x="2676230" y="561518"/>
                </a:moveTo>
                <a:lnTo>
                  <a:pt x="2663351" y="427578"/>
                </a:lnTo>
                <a:lnTo>
                  <a:pt x="2655624" y="296214"/>
                </a:lnTo>
                <a:lnTo>
                  <a:pt x="2647896" y="12878"/>
                </a:lnTo>
                <a:lnTo>
                  <a:pt x="2779261" y="0"/>
                </a:lnTo>
                <a:lnTo>
                  <a:pt x="2789564" y="110758"/>
                </a:lnTo>
                <a:lnTo>
                  <a:pt x="2810170" y="303941"/>
                </a:lnTo>
                <a:lnTo>
                  <a:pt x="2828200" y="489397"/>
                </a:lnTo>
                <a:lnTo>
                  <a:pt x="2848807" y="625913"/>
                </a:lnTo>
                <a:lnTo>
                  <a:pt x="2877140" y="785611"/>
                </a:lnTo>
                <a:lnTo>
                  <a:pt x="2915777" y="960764"/>
                </a:lnTo>
                <a:lnTo>
                  <a:pt x="2954413" y="1097280"/>
                </a:lnTo>
                <a:lnTo>
                  <a:pt x="2982747" y="1174553"/>
                </a:lnTo>
                <a:lnTo>
                  <a:pt x="2987898" y="1197735"/>
                </a:lnTo>
                <a:lnTo>
                  <a:pt x="2972444" y="1244099"/>
                </a:lnTo>
                <a:lnTo>
                  <a:pt x="2951838" y="1321372"/>
                </a:lnTo>
                <a:lnTo>
                  <a:pt x="2933807" y="1385766"/>
                </a:lnTo>
                <a:lnTo>
                  <a:pt x="2905474" y="1442433"/>
                </a:lnTo>
                <a:lnTo>
                  <a:pt x="2869413" y="1501676"/>
                </a:lnTo>
                <a:lnTo>
                  <a:pt x="2830776" y="1548040"/>
                </a:lnTo>
                <a:lnTo>
                  <a:pt x="2774109" y="1612435"/>
                </a:lnTo>
                <a:lnTo>
                  <a:pt x="2758654" y="1625313"/>
                </a:lnTo>
                <a:lnTo>
                  <a:pt x="2743200" y="1630465"/>
                </a:lnTo>
                <a:lnTo>
                  <a:pt x="2720018" y="1633041"/>
                </a:lnTo>
                <a:lnTo>
                  <a:pt x="2696836" y="1627889"/>
                </a:lnTo>
                <a:lnTo>
                  <a:pt x="2671078" y="1617586"/>
                </a:lnTo>
                <a:lnTo>
                  <a:pt x="2647896" y="1596980"/>
                </a:lnTo>
                <a:lnTo>
                  <a:pt x="2624714" y="1571222"/>
                </a:lnTo>
                <a:lnTo>
                  <a:pt x="2606684" y="1553192"/>
                </a:lnTo>
                <a:lnTo>
                  <a:pt x="2501077" y="1537737"/>
                </a:lnTo>
                <a:lnTo>
                  <a:pt x="2261530" y="1514555"/>
                </a:lnTo>
                <a:lnTo>
                  <a:pt x="2011680" y="1496525"/>
                </a:lnTo>
                <a:lnTo>
                  <a:pt x="1754102" y="1481070"/>
                </a:lnTo>
                <a:lnTo>
                  <a:pt x="1370312" y="1465615"/>
                </a:lnTo>
                <a:lnTo>
                  <a:pt x="973643" y="1455312"/>
                </a:lnTo>
                <a:lnTo>
                  <a:pt x="661974" y="1450161"/>
                </a:lnTo>
                <a:lnTo>
                  <a:pt x="365760" y="1445009"/>
                </a:lnTo>
                <a:lnTo>
                  <a:pt x="7727" y="1439858"/>
                </a:lnTo>
                <a:lnTo>
                  <a:pt x="0" y="1241523"/>
                </a:lnTo>
                <a:lnTo>
                  <a:pt x="190607" y="1241523"/>
                </a:lnTo>
                <a:lnTo>
                  <a:pt x="491973" y="1238947"/>
                </a:lnTo>
                <a:lnTo>
                  <a:pt x="801066" y="1241523"/>
                </a:lnTo>
                <a:lnTo>
                  <a:pt x="1027734" y="1238947"/>
                </a:lnTo>
                <a:lnTo>
                  <a:pt x="1339403" y="1241523"/>
                </a:lnTo>
                <a:lnTo>
                  <a:pt x="1712890" y="1241523"/>
                </a:lnTo>
                <a:lnTo>
                  <a:pt x="2078650" y="1241523"/>
                </a:lnTo>
                <a:lnTo>
                  <a:pt x="2483047" y="1238947"/>
                </a:lnTo>
                <a:lnTo>
                  <a:pt x="2629866" y="1238947"/>
                </a:lnTo>
                <a:lnTo>
                  <a:pt x="2658199" y="1238947"/>
                </a:lnTo>
                <a:lnTo>
                  <a:pt x="2689109" y="1231220"/>
                </a:lnTo>
                <a:lnTo>
                  <a:pt x="2717442" y="1218341"/>
                </a:lnTo>
                <a:lnTo>
                  <a:pt x="2735473" y="1205462"/>
                </a:lnTo>
                <a:lnTo>
                  <a:pt x="2743200" y="1195159"/>
                </a:lnTo>
                <a:lnTo>
                  <a:pt x="2750927" y="1179704"/>
                </a:lnTo>
                <a:lnTo>
                  <a:pt x="2758654" y="1153947"/>
                </a:lnTo>
                <a:lnTo>
                  <a:pt x="2763806" y="1123037"/>
                </a:lnTo>
                <a:lnTo>
                  <a:pt x="2761230" y="1107583"/>
                </a:lnTo>
                <a:lnTo>
                  <a:pt x="2740624" y="996824"/>
                </a:lnTo>
                <a:lnTo>
                  <a:pt x="2704563" y="785611"/>
                </a:lnTo>
                <a:lnTo>
                  <a:pt x="2676230" y="56151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F43AD67B-F8ED-4F61-B375-7349F0BD6464}"/>
              </a:ext>
            </a:extLst>
          </p:cNvPr>
          <p:cNvSpPr/>
          <p:nvPr/>
        </p:nvSpPr>
        <p:spPr>
          <a:xfrm rot="16200000">
            <a:off x="6810377" y="2817814"/>
            <a:ext cx="269875" cy="1317625"/>
          </a:xfrm>
          <a:custGeom>
            <a:avLst/>
            <a:gdLst>
              <a:gd name="connsiteX0" fmla="*/ 51516 w 270456"/>
              <a:gd name="connsiteY0" fmla="*/ 718641 h 1318797"/>
              <a:gd name="connsiteX1" fmla="*/ 2576 w 270456"/>
              <a:gd name="connsiteY1" fmla="*/ 285911 h 1318797"/>
              <a:gd name="connsiteX2" fmla="*/ 0 w 270456"/>
              <a:gd name="connsiteY2" fmla="*/ 221517 h 1318797"/>
              <a:gd name="connsiteX3" fmla="*/ 5152 w 270456"/>
              <a:gd name="connsiteY3" fmla="*/ 0 h 1318797"/>
              <a:gd name="connsiteX4" fmla="*/ 162274 w 270456"/>
              <a:gd name="connsiteY4" fmla="*/ 5151 h 1318797"/>
              <a:gd name="connsiteX5" fmla="*/ 151971 w 270456"/>
              <a:gd name="connsiteY5" fmla="*/ 162274 h 1318797"/>
              <a:gd name="connsiteX6" fmla="*/ 139092 w 270456"/>
              <a:gd name="connsiteY6" fmla="*/ 311669 h 1318797"/>
              <a:gd name="connsiteX7" fmla="*/ 144244 w 270456"/>
              <a:gd name="connsiteY7" fmla="*/ 352881 h 1318797"/>
              <a:gd name="connsiteX8" fmla="*/ 180304 w 270456"/>
              <a:gd name="connsiteY8" fmla="*/ 584701 h 1318797"/>
              <a:gd name="connsiteX9" fmla="*/ 216365 w 270456"/>
              <a:gd name="connsiteY9" fmla="*/ 806217 h 1318797"/>
              <a:gd name="connsiteX10" fmla="*/ 249850 w 270456"/>
              <a:gd name="connsiteY10" fmla="*/ 1009704 h 1318797"/>
              <a:gd name="connsiteX11" fmla="*/ 267881 w 270456"/>
              <a:gd name="connsiteY11" fmla="*/ 1125613 h 1318797"/>
              <a:gd name="connsiteX12" fmla="*/ 270456 w 270456"/>
              <a:gd name="connsiteY12" fmla="*/ 1156523 h 1318797"/>
              <a:gd name="connsiteX13" fmla="*/ 267881 w 270456"/>
              <a:gd name="connsiteY13" fmla="*/ 1318797 h 1318797"/>
              <a:gd name="connsiteX14" fmla="*/ 110758 w 270456"/>
              <a:gd name="connsiteY14" fmla="*/ 1313645 h 1318797"/>
              <a:gd name="connsiteX15" fmla="*/ 113334 w 270456"/>
              <a:gd name="connsiteY15" fmla="*/ 1159099 h 1318797"/>
              <a:gd name="connsiteX16" fmla="*/ 113334 w 270456"/>
              <a:gd name="connsiteY16" fmla="*/ 1133341 h 1318797"/>
              <a:gd name="connsiteX17" fmla="*/ 100455 w 270456"/>
              <a:gd name="connsiteY17" fmla="*/ 1056068 h 1318797"/>
              <a:gd name="connsiteX18" fmla="*/ 51516 w 270456"/>
              <a:gd name="connsiteY18" fmla="*/ 718641 h 1318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70456" h="1318797">
                <a:moveTo>
                  <a:pt x="51516" y="718641"/>
                </a:moveTo>
                <a:lnTo>
                  <a:pt x="2576" y="285911"/>
                </a:lnTo>
                <a:lnTo>
                  <a:pt x="0" y="221517"/>
                </a:lnTo>
                <a:lnTo>
                  <a:pt x="5152" y="0"/>
                </a:lnTo>
                <a:lnTo>
                  <a:pt x="162274" y="5151"/>
                </a:lnTo>
                <a:lnTo>
                  <a:pt x="151971" y="162274"/>
                </a:lnTo>
                <a:lnTo>
                  <a:pt x="139092" y="311669"/>
                </a:lnTo>
                <a:lnTo>
                  <a:pt x="144244" y="352881"/>
                </a:lnTo>
                <a:lnTo>
                  <a:pt x="180304" y="584701"/>
                </a:lnTo>
                <a:lnTo>
                  <a:pt x="216365" y="806217"/>
                </a:lnTo>
                <a:lnTo>
                  <a:pt x="249850" y="1009704"/>
                </a:lnTo>
                <a:lnTo>
                  <a:pt x="267881" y="1125613"/>
                </a:lnTo>
                <a:lnTo>
                  <a:pt x="270456" y="1156523"/>
                </a:lnTo>
                <a:cubicBezTo>
                  <a:pt x="269598" y="1210614"/>
                  <a:pt x="268739" y="1264706"/>
                  <a:pt x="267881" y="1318797"/>
                </a:cubicBezTo>
                <a:lnTo>
                  <a:pt x="110758" y="1313645"/>
                </a:lnTo>
                <a:cubicBezTo>
                  <a:pt x="111617" y="1262130"/>
                  <a:pt x="112475" y="1210614"/>
                  <a:pt x="113334" y="1159099"/>
                </a:cubicBezTo>
                <a:lnTo>
                  <a:pt x="113334" y="1133341"/>
                </a:lnTo>
                <a:lnTo>
                  <a:pt x="100455" y="1056068"/>
                </a:lnTo>
                <a:lnTo>
                  <a:pt x="51516" y="71864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9E7F5B80-BDA8-442A-93AC-414DA9DED555}"/>
              </a:ext>
            </a:extLst>
          </p:cNvPr>
          <p:cNvSpPr/>
          <p:nvPr/>
        </p:nvSpPr>
        <p:spPr>
          <a:xfrm rot="16200000">
            <a:off x="6800852" y="3702051"/>
            <a:ext cx="265112" cy="1290637"/>
          </a:xfrm>
          <a:custGeom>
            <a:avLst/>
            <a:gdLst>
              <a:gd name="connsiteX0" fmla="*/ 190607 w 265305"/>
              <a:gd name="connsiteY0" fmla="*/ 543488 h 1290463"/>
              <a:gd name="connsiteX1" fmla="*/ 154547 w 265305"/>
              <a:gd name="connsiteY1" fmla="*/ 231819 h 1290463"/>
              <a:gd name="connsiteX2" fmla="*/ 159698 w 265305"/>
              <a:gd name="connsiteY2" fmla="*/ 0 h 1290463"/>
              <a:gd name="connsiteX3" fmla="*/ 2576 w 265305"/>
              <a:gd name="connsiteY3" fmla="*/ 0 h 1290463"/>
              <a:gd name="connsiteX4" fmla="*/ 0 w 265305"/>
              <a:gd name="connsiteY4" fmla="*/ 157122 h 1290463"/>
              <a:gd name="connsiteX5" fmla="*/ 0 w 265305"/>
              <a:gd name="connsiteY5" fmla="*/ 213789 h 1290463"/>
              <a:gd name="connsiteX6" fmla="*/ 5152 w 265305"/>
              <a:gd name="connsiteY6" fmla="*/ 257577 h 1290463"/>
              <a:gd name="connsiteX7" fmla="*/ 28334 w 265305"/>
              <a:gd name="connsiteY7" fmla="*/ 404396 h 1290463"/>
              <a:gd name="connsiteX8" fmla="*/ 54091 w 265305"/>
              <a:gd name="connsiteY8" fmla="*/ 584701 h 1290463"/>
              <a:gd name="connsiteX9" fmla="*/ 72122 w 265305"/>
              <a:gd name="connsiteY9" fmla="*/ 731520 h 1290463"/>
              <a:gd name="connsiteX10" fmla="*/ 95304 w 265305"/>
              <a:gd name="connsiteY10" fmla="*/ 950461 h 1290463"/>
              <a:gd name="connsiteX11" fmla="*/ 108183 w 265305"/>
              <a:gd name="connsiteY11" fmla="*/ 1097280 h 1290463"/>
              <a:gd name="connsiteX12" fmla="*/ 110758 w 265305"/>
              <a:gd name="connsiteY12" fmla="*/ 1171977 h 1290463"/>
              <a:gd name="connsiteX13" fmla="*/ 108183 w 265305"/>
              <a:gd name="connsiteY13" fmla="*/ 1287887 h 1290463"/>
              <a:gd name="connsiteX14" fmla="*/ 265305 w 265305"/>
              <a:gd name="connsiteY14" fmla="*/ 1290463 h 1290463"/>
              <a:gd name="connsiteX15" fmla="*/ 265305 w 265305"/>
              <a:gd name="connsiteY15" fmla="*/ 1125613 h 1290463"/>
              <a:gd name="connsiteX16" fmla="*/ 265305 w 265305"/>
              <a:gd name="connsiteY16" fmla="*/ 1110159 h 1290463"/>
              <a:gd name="connsiteX17" fmla="*/ 257578 w 265305"/>
              <a:gd name="connsiteY17" fmla="*/ 1058643 h 1290463"/>
              <a:gd name="connsiteX18" fmla="*/ 231820 w 265305"/>
              <a:gd name="connsiteY18" fmla="*/ 873187 h 1290463"/>
              <a:gd name="connsiteX19" fmla="*/ 190607 w 265305"/>
              <a:gd name="connsiteY19" fmla="*/ 543488 h 1290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65305" h="1290463">
                <a:moveTo>
                  <a:pt x="190607" y="543488"/>
                </a:moveTo>
                <a:lnTo>
                  <a:pt x="154547" y="231819"/>
                </a:lnTo>
                <a:lnTo>
                  <a:pt x="159698" y="0"/>
                </a:lnTo>
                <a:lnTo>
                  <a:pt x="2576" y="0"/>
                </a:lnTo>
                <a:cubicBezTo>
                  <a:pt x="1717" y="52374"/>
                  <a:pt x="859" y="104748"/>
                  <a:pt x="0" y="157122"/>
                </a:cubicBezTo>
                <a:lnTo>
                  <a:pt x="0" y="213789"/>
                </a:lnTo>
                <a:lnTo>
                  <a:pt x="5152" y="257577"/>
                </a:lnTo>
                <a:lnTo>
                  <a:pt x="28334" y="404396"/>
                </a:lnTo>
                <a:lnTo>
                  <a:pt x="54091" y="584701"/>
                </a:lnTo>
                <a:lnTo>
                  <a:pt x="72122" y="731520"/>
                </a:lnTo>
                <a:lnTo>
                  <a:pt x="95304" y="950461"/>
                </a:lnTo>
                <a:lnTo>
                  <a:pt x="108183" y="1097280"/>
                </a:lnTo>
                <a:cubicBezTo>
                  <a:pt x="109041" y="1122179"/>
                  <a:pt x="109900" y="1147078"/>
                  <a:pt x="110758" y="1171977"/>
                </a:cubicBezTo>
                <a:cubicBezTo>
                  <a:pt x="109900" y="1210614"/>
                  <a:pt x="109041" y="1249250"/>
                  <a:pt x="108183" y="1287887"/>
                </a:cubicBezTo>
                <a:lnTo>
                  <a:pt x="265305" y="1290463"/>
                </a:lnTo>
                <a:lnTo>
                  <a:pt x="265305" y="1125613"/>
                </a:lnTo>
                <a:lnTo>
                  <a:pt x="265305" y="1110159"/>
                </a:lnTo>
                <a:lnTo>
                  <a:pt x="257578" y="1058643"/>
                </a:lnTo>
                <a:lnTo>
                  <a:pt x="231820" y="873187"/>
                </a:lnTo>
                <a:lnTo>
                  <a:pt x="190607" y="5434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B83D8953-5E1E-48E1-878E-5E5A204DC106}"/>
              </a:ext>
            </a:extLst>
          </p:cNvPr>
          <p:cNvSpPr/>
          <p:nvPr/>
        </p:nvSpPr>
        <p:spPr>
          <a:xfrm>
            <a:off x="5359401" y="5218113"/>
            <a:ext cx="3178175" cy="487362"/>
          </a:xfrm>
          <a:custGeom>
            <a:avLst/>
            <a:gdLst>
              <a:gd name="connsiteX0" fmla="*/ 1550616 w 3178506"/>
              <a:gd name="connsiteY0" fmla="*/ 115910 h 486822"/>
              <a:gd name="connsiteX1" fmla="*/ 1823649 w 3178506"/>
              <a:gd name="connsiteY1" fmla="*/ 97880 h 486822"/>
              <a:gd name="connsiteX2" fmla="*/ 1939558 w 3178506"/>
              <a:gd name="connsiteY2" fmla="*/ 90153 h 486822"/>
              <a:gd name="connsiteX3" fmla="*/ 2122438 w 3178506"/>
              <a:gd name="connsiteY3" fmla="*/ 85001 h 486822"/>
              <a:gd name="connsiteX4" fmla="*/ 2189409 w 3178506"/>
              <a:gd name="connsiteY4" fmla="*/ 85001 h 486822"/>
              <a:gd name="connsiteX5" fmla="*/ 2351682 w 3178506"/>
              <a:gd name="connsiteY5" fmla="*/ 64395 h 486822"/>
              <a:gd name="connsiteX6" fmla="*/ 2418652 w 3178506"/>
              <a:gd name="connsiteY6" fmla="*/ 61819 h 486822"/>
              <a:gd name="connsiteX7" fmla="*/ 2501077 w 3178506"/>
              <a:gd name="connsiteY7" fmla="*/ 48940 h 486822"/>
              <a:gd name="connsiteX8" fmla="*/ 2578351 w 3178506"/>
              <a:gd name="connsiteY8" fmla="*/ 30910 h 486822"/>
              <a:gd name="connsiteX9" fmla="*/ 2637593 w 3178506"/>
              <a:gd name="connsiteY9" fmla="*/ 15455 h 486822"/>
              <a:gd name="connsiteX10" fmla="*/ 2686533 w 3178506"/>
              <a:gd name="connsiteY10" fmla="*/ 0 h 486822"/>
              <a:gd name="connsiteX11" fmla="*/ 2699412 w 3178506"/>
              <a:gd name="connsiteY11" fmla="*/ 0 h 486822"/>
              <a:gd name="connsiteX12" fmla="*/ 2763806 w 3178506"/>
              <a:gd name="connsiteY12" fmla="*/ 7728 h 486822"/>
              <a:gd name="connsiteX13" fmla="*/ 2879716 w 3178506"/>
              <a:gd name="connsiteY13" fmla="*/ 30910 h 486822"/>
              <a:gd name="connsiteX14" fmla="*/ 2975020 w 3178506"/>
              <a:gd name="connsiteY14" fmla="*/ 59243 h 486822"/>
              <a:gd name="connsiteX15" fmla="*/ 3096081 w 3178506"/>
              <a:gd name="connsiteY15" fmla="*/ 108183 h 486822"/>
              <a:gd name="connsiteX16" fmla="*/ 3134718 w 3178506"/>
              <a:gd name="connsiteY16" fmla="*/ 123638 h 486822"/>
              <a:gd name="connsiteX17" fmla="*/ 3145021 w 3178506"/>
              <a:gd name="connsiteY17" fmla="*/ 133941 h 486822"/>
              <a:gd name="connsiteX18" fmla="*/ 3155324 w 3178506"/>
              <a:gd name="connsiteY18" fmla="*/ 151971 h 486822"/>
              <a:gd name="connsiteX19" fmla="*/ 3168203 w 3178506"/>
              <a:gd name="connsiteY19" fmla="*/ 185456 h 486822"/>
              <a:gd name="connsiteX20" fmla="*/ 3178506 w 3178506"/>
              <a:gd name="connsiteY20" fmla="*/ 216366 h 486822"/>
              <a:gd name="connsiteX21" fmla="*/ 3178506 w 3178506"/>
              <a:gd name="connsiteY21" fmla="*/ 234396 h 486822"/>
              <a:gd name="connsiteX22" fmla="*/ 3173354 w 3178506"/>
              <a:gd name="connsiteY22" fmla="*/ 255002 h 486822"/>
              <a:gd name="connsiteX23" fmla="*/ 3157900 w 3178506"/>
              <a:gd name="connsiteY23" fmla="*/ 273033 h 486822"/>
              <a:gd name="connsiteX24" fmla="*/ 3124415 w 3178506"/>
              <a:gd name="connsiteY24" fmla="*/ 285911 h 486822"/>
              <a:gd name="connsiteX25" fmla="*/ 3096081 w 3178506"/>
              <a:gd name="connsiteY25" fmla="*/ 285911 h 486822"/>
              <a:gd name="connsiteX26" fmla="*/ 3026535 w 3178506"/>
              <a:gd name="connsiteY26" fmla="*/ 278184 h 486822"/>
              <a:gd name="connsiteX27" fmla="*/ 2879716 w 3178506"/>
              <a:gd name="connsiteY27" fmla="*/ 260154 h 486822"/>
              <a:gd name="connsiteX28" fmla="*/ 2727745 w 3178506"/>
              <a:gd name="connsiteY28" fmla="*/ 247275 h 486822"/>
              <a:gd name="connsiteX29" fmla="*/ 2557744 w 3178506"/>
              <a:gd name="connsiteY29" fmla="*/ 242123 h 486822"/>
              <a:gd name="connsiteX30" fmla="*/ 2343955 w 3178506"/>
              <a:gd name="connsiteY30" fmla="*/ 244699 h 486822"/>
              <a:gd name="connsiteX31" fmla="*/ 2150772 w 3178506"/>
              <a:gd name="connsiteY31" fmla="*/ 249851 h 486822"/>
              <a:gd name="connsiteX32" fmla="*/ 1918952 w 3178506"/>
              <a:gd name="connsiteY32" fmla="*/ 262729 h 486822"/>
              <a:gd name="connsiteX33" fmla="*/ 1679405 w 3178506"/>
              <a:gd name="connsiteY33" fmla="*/ 285911 h 486822"/>
              <a:gd name="connsiteX34" fmla="*/ 1437282 w 3178506"/>
              <a:gd name="connsiteY34" fmla="*/ 311669 h 486822"/>
              <a:gd name="connsiteX35" fmla="*/ 1171978 w 3178506"/>
              <a:gd name="connsiteY35" fmla="*/ 340003 h 486822"/>
              <a:gd name="connsiteX36" fmla="*/ 947885 w 3178506"/>
              <a:gd name="connsiteY36" fmla="*/ 378639 h 486822"/>
              <a:gd name="connsiteX37" fmla="*/ 692883 w 3178506"/>
              <a:gd name="connsiteY37" fmla="*/ 427579 h 486822"/>
              <a:gd name="connsiteX38" fmla="*/ 512579 w 3178506"/>
              <a:gd name="connsiteY38" fmla="*/ 471367 h 486822"/>
              <a:gd name="connsiteX39" fmla="*/ 466215 w 3178506"/>
              <a:gd name="connsiteY39" fmla="*/ 484246 h 486822"/>
              <a:gd name="connsiteX40" fmla="*/ 445609 w 3178506"/>
              <a:gd name="connsiteY40" fmla="*/ 486822 h 486822"/>
              <a:gd name="connsiteX41" fmla="*/ 388942 w 3178506"/>
              <a:gd name="connsiteY41" fmla="*/ 473943 h 486822"/>
              <a:gd name="connsiteX42" fmla="*/ 309093 w 3178506"/>
              <a:gd name="connsiteY42" fmla="*/ 443034 h 486822"/>
              <a:gd name="connsiteX43" fmla="*/ 239547 w 3178506"/>
              <a:gd name="connsiteY43" fmla="*/ 404397 h 486822"/>
              <a:gd name="connsiteX44" fmla="*/ 167425 w 3178506"/>
              <a:gd name="connsiteY44" fmla="*/ 355457 h 486822"/>
              <a:gd name="connsiteX45" fmla="*/ 123637 w 3178506"/>
              <a:gd name="connsiteY45" fmla="*/ 314245 h 486822"/>
              <a:gd name="connsiteX46" fmla="*/ 69546 w 3178506"/>
              <a:gd name="connsiteY46" fmla="*/ 262729 h 486822"/>
              <a:gd name="connsiteX47" fmla="*/ 25758 w 3178506"/>
              <a:gd name="connsiteY47" fmla="*/ 213790 h 486822"/>
              <a:gd name="connsiteX48" fmla="*/ 5152 w 3178506"/>
              <a:gd name="connsiteY48" fmla="*/ 180305 h 486822"/>
              <a:gd name="connsiteX49" fmla="*/ 0 w 3178506"/>
              <a:gd name="connsiteY49" fmla="*/ 159698 h 486822"/>
              <a:gd name="connsiteX50" fmla="*/ 2576 w 3178506"/>
              <a:gd name="connsiteY50" fmla="*/ 146820 h 486822"/>
              <a:gd name="connsiteX51" fmla="*/ 10303 w 3178506"/>
              <a:gd name="connsiteY51" fmla="*/ 139092 h 486822"/>
              <a:gd name="connsiteX52" fmla="*/ 33485 w 3178506"/>
              <a:gd name="connsiteY52" fmla="*/ 141668 h 486822"/>
              <a:gd name="connsiteX53" fmla="*/ 59243 w 3178506"/>
              <a:gd name="connsiteY53" fmla="*/ 154547 h 486822"/>
              <a:gd name="connsiteX54" fmla="*/ 90152 w 3178506"/>
              <a:gd name="connsiteY54" fmla="*/ 177729 h 486822"/>
              <a:gd name="connsiteX55" fmla="*/ 136516 w 3178506"/>
              <a:gd name="connsiteY55" fmla="*/ 203487 h 486822"/>
              <a:gd name="connsiteX56" fmla="*/ 180304 w 3178506"/>
              <a:gd name="connsiteY56" fmla="*/ 221517 h 486822"/>
              <a:gd name="connsiteX57" fmla="*/ 216365 w 3178506"/>
              <a:gd name="connsiteY57" fmla="*/ 231820 h 486822"/>
              <a:gd name="connsiteX58" fmla="*/ 278184 w 3178506"/>
              <a:gd name="connsiteY58" fmla="*/ 244699 h 486822"/>
              <a:gd name="connsiteX59" fmla="*/ 365760 w 3178506"/>
              <a:gd name="connsiteY59" fmla="*/ 247275 h 486822"/>
              <a:gd name="connsiteX60" fmla="*/ 455912 w 3178506"/>
              <a:gd name="connsiteY60" fmla="*/ 242123 h 486822"/>
              <a:gd name="connsiteX61" fmla="*/ 674853 w 3178506"/>
              <a:gd name="connsiteY61" fmla="*/ 213790 h 486822"/>
              <a:gd name="connsiteX62" fmla="*/ 793339 w 3178506"/>
              <a:gd name="connsiteY62" fmla="*/ 193184 h 486822"/>
              <a:gd name="connsiteX63" fmla="*/ 1061219 w 3178506"/>
              <a:gd name="connsiteY63" fmla="*/ 167426 h 486822"/>
              <a:gd name="connsiteX64" fmla="*/ 1305918 w 3178506"/>
              <a:gd name="connsiteY64" fmla="*/ 141668 h 486822"/>
              <a:gd name="connsiteX65" fmla="*/ 1550616 w 3178506"/>
              <a:gd name="connsiteY65" fmla="*/ 115910 h 486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178506" h="486822">
                <a:moveTo>
                  <a:pt x="1550616" y="115910"/>
                </a:moveTo>
                <a:lnTo>
                  <a:pt x="1823649" y="97880"/>
                </a:lnTo>
                <a:lnTo>
                  <a:pt x="1939558" y="90153"/>
                </a:lnTo>
                <a:lnTo>
                  <a:pt x="2122438" y="85001"/>
                </a:lnTo>
                <a:lnTo>
                  <a:pt x="2189409" y="85001"/>
                </a:lnTo>
                <a:lnTo>
                  <a:pt x="2351682" y="64395"/>
                </a:lnTo>
                <a:lnTo>
                  <a:pt x="2418652" y="61819"/>
                </a:lnTo>
                <a:lnTo>
                  <a:pt x="2501077" y="48940"/>
                </a:lnTo>
                <a:lnTo>
                  <a:pt x="2578351" y="30910"/>
                </a:lnTo>
                <a:lnTo>
                  <a:pt x="2637593" y="15455"/>
                </a:lnTo>
                <a:lnTo>
                  <a:pt x="2686533" y="0"/>
                </a:lnTo>
                <a:lnTo>
                  <a:pt x="2699412" y="0"/>
                </a:lnTo>
                <a:lnTo>
                  <a:pt x="2763806" y="7728"/>
                </a:lnTo>
                <a:lnTo>
                  <a:pt x="2879716" y="30910"/>
                </a:lnTo>
                <a:lnTo>
                  <a:pt x="2975020" y="59243"/>
                </a:lnTo>
                <a:lnTo>
                  <a:pt x="3096081" y="108183"/>
                </a:lnTo>
                <a:lnTo>
                  <a:pt x="3134718" y="123638"/>
                </a:lnTo>
                <a:lnTo>
                  <a:pt x="3145021" y="133941"/>
                </a:lnTo>
                <a:lnTo>
                  <a:pt x="3155324" y="151971"/>
                </a:lnTo>
                <a:lnTo>
                  <a:pt x="3168203" y="185456"/>
                </a:lnTo>
                <a:lnTo>
                  <a:pt x="3178506" y="216366"/>
                </a:lnTo>
                <a:lnTo>
                  <a:pt x="3178506" y="234396"/>
                </a:lnTo>
                <a:lnTo>
                  <a:pt x="3173354" y="255002"/>
                </a:lnTo>
                <a:lnTo>
                  <a:pt x="3157900" y="273033"/>
                </a:lnTo>
                <a:lnTo>
                  <a:pt x="3124415" y="285911"/>
                </a:lnTo>
                <a:lnTo>
                  <a:pt x="3096081" y="285911"/>
                </a:lnTo>
                <a:lnTo>
                  <a:pt x="3026535" y="278184"/>
                </a:lnTo>
                <a:lnTo>
                  <a:pt x="2879716" y="260154"/>
                </a:lnTo>
                <a:lnTo>
                  <a:pt x="2727745" y="247275"/>
                </a:lnTo>
                <a:lnTo>
                  <a:pt x="2557744" y="242123"/>
                </a:lnTo>
                <a:lnTo>
                  <a:pt x="2343955" y="244699"/>
                </a:lnTo>
                <a:lnTo>
                  <a:pt x="2150772" y="249851"/>
                </a:lnTo>
                <a:lnTo>
                  <a:pt x="1918952" y="262729"/>
                </a:lnTo>
                <a:lnTo>
                  <a:pt x="1679405" y="285911"/>
                </a:lnTo>
                <a:lnTo>
                  <a:pt x="1437282" y="311669"/>
                </a:lnTo>
                <a:lnTo>
                  <a:pt x="1171978" y="340003"/>
                </a:lnTo>
                <a:lnTo>
                  <a:pt x="947885" y="378639"/>
                </a:lnTo>
                <a:lnTo>
                  <a:pt x="692883" y="427579"/>
                </a:lnTo>
                <a:lnTo>
                  <a:pt x="512579" y="471367"/>
                </a:lnTo>
                <a:lnTo>
                  <a:pt x="466215" y="484246"/>
                </a:lnTo>
                <a:lnTo>
                  <a:pt x="445609" y="486822"/>
                </a:lnTo>
                <a:lnTo>
                  <a:pt x="388942" y="473943"/>
                </a:lnTo>
                <a:lnTo>
                  <a:pt x="309093" y="443034"/>
                </a:lnTo>
                <a:lnTo>
                  <a:pt x="239547" y="404397"/>
                </a:lnTo>
                <a:lnTo>
                  <a:pt x="167425" y="355457"/>
                </a:lnTo>
                <a:lnTo>
                  <a:pt x="123637" y="314245"/>
                </a:lnTo>
                <a:lnTo>
                  <a:pt x="69546" y="262729"/>
                </a:lnTo>
                <a:lnTo>
                  <a:pt x="25758" y="213790"/>
                </a:lnTo>
                <a:lnTo>
                  <a:pt x="5152" y="180305"/>
                </a:lnTo>
                <a:lnTo>
                  <a:pt x="0" y="159698"/>
                </a:lnTo>
                <a:lnTo>
                  <a:pt x="2576" y="146820"/>
                </a:lnTo>
                <a:lnTo>
                  <a:pt x="10303" y="139092"/>
                </a:lnTo>
                <a:lnTo>
                  <a:pt x="33485" y="141668"/>
                </a:lnTo>
                <a:lnTo>
                  <a:pt x="59243" y="154547"/>
                </a:lnTo>
                <a:lnTo>
                  <a:pt x="90152" y="177729"/>
                </a:lnTo>
                <a:lnTo>
                  <a:pt x="136516" y="203487"/>
                </a:lnTo>
                <a:lnTo>
                  <a:pt x="180304" y="221517"/>
                </a:lnTo>
                <a:lnTo>
                  <a:pt x="216365" y="231820"/>
                </a:lnTo>
                <a:lnTo>
                  <a:pt x="278184" y="244699"/>
                </a:lnTo>
                <a:lnTo>
                  <a:pt x="365760" y="247275"/>
                </a:lnTo>
                <a:lnTo>
                  <a:pt x="455912" y="242123"/>
                </a:lnTo>
                <a:lnTo>
                  <a:pt x="674853" y="213790"/>
                </a:lnTo>
                <a:lnTo>
                  <a:pt x="793339" y="193184"/>
                </a:lnTo>
                <a:lnTo>
                  <a:pt x="1061219" y="167426"/>
                </a:lnTo>
                <a:lnTo>
                  <a:pt x="1305918" y="141668"/>
                </a:lnTo>
                <a:lnTo>
                  <a:pt x="1550616" y="11591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2" name="グループ化 11">
            <a:extLst>
              <a:ext uri="{FF2B5EF4-FFF2-40B4-BE49-F238E27FC236}">
                <a16:creationId xmlns:a16="http://schemas.microsoft.com/office/drawing/2014/main" id="{6FD8E49F-6B5A-424C-B796-53607629292A}"/>
              </a:ext>
            </a:extLst>
          </p:cNvPr>
          <p:cNvGrpSpPr/>
          <p:nvPr/>
        </p:nvGrpSpPr>
        <p:grpSpPr>
          <a:xfrm>
            <a:off x="3708404" y="1384301"/>
            <a:ext cx="4829172" cy="4583113"/>
            <a:chOff x="3708404" y="1384301"/>
            <a:chExt cx="4829172" cy="4583113"/>
          </a:xfrm>
        </p:grpSpPr>
        <p:sp>
          <p:nvSpPr>
            <p:cNvPr id="13" name="フリーフォーム 64">
              <a:extLst>
                <a:ext uri="{FF2B5EF4-FFF2-40B4-BE49-F238E27FC236}">
                  <a16:creationId xmlns:a16="http://schemas.microsoft.com/office/drawing/2014/main" id="{0A7A3B37-F3C8-4EC6-889B-FDFA51FC9711}"/>
                </a:ext>
              </a:extLst>
            </p:cNvPr>
            <p:cNvSpPr/>
            <p:nvPr/>
          </p:nvSpPr>
          <p:spPr>
            <a:xfrm rot="16200000">
              <a:off x="4410080" y="1287463"/>
              <a:ext cx="692150" cy="885825"/>
            </a:xfrm>
            <a:custGeom>
              <a:avLst/>
              <a:gdLst>
                <a:gd name="connsiteX0" fmla="*/ 157162 w 692943"/>
                <a:gd name="connsiteY0" fmla="*/ 481013 h 885825"/>
                <a:gd name="connsiteX1" fmla="*/ 190500 w 692943"/>
                <a:gd name="connsiteY1" fmla="*/ 428625 h 885825"/>
                <a:gd name="connsiteX2" fmla="*/ 219075 w 692943"/>
                <a:gd name="connsiteY2" fmla="*/ 388144 h 885825"/>
                <a:gd name="connsiteX3" fmla="*/ 242887 w 692943"/>
                <a:gd name="connsiteY3" fmla="*/ 354806 h 885825"/>
                <a:gd name="connsiteX4" fmla="*/ 273843 w 692943"/>
                <a:gd name="connsiteY4" fmla="*/ 309563 h 885825"/>
                <a:gd name="connsiteX5" fmla="*/ 307181 w 692943"/>
                <a:gd name="connsiteY5" fmla="*/ 271463 h 885825"/>
                <a:gd name="connsiteX6" fmla="*/ 342900 w 692943"/>
                <a:gd name="connsiteY6" fmla="*/ 233363 h 885825"/>
                <a:gd name="connsiteX7" fmla="*/ 402431 w 692943"/>
                <a:gd name="connsiteY7" fmla="*/ 180975 h 885825"/>
                <a:gd name="connsiteX8" fmla="*/ 466725 w 692943"/>
                <a:gd name="connsiteY8" fmla="*/ 130969 h 885825"/>
                <a:gd name="connsiteX9" fmla="*/ 538162 w 692943"/>
                <a:gd name="connsiteY9" fmla="*/ 78581 h 885825"/>
                <a:gd name="connsiteX10" fmla="*/ 585787 w 692943"/>
                <a:gd name="connsiteY10" fmla="*/ 45244 h 885825"/>
                <a:gd name="connsiteX11" fmla="*/ 619125 w 692943"/>
                <a:gd name="connsiteY11" fmla="*/ 21431 h 885825"/>
                <a:gd name="connsiteX12" fmla="*/ 652462 w 692943"/>
                <a:gd name="connsiteY12" fmla="*/ 4763 h 885825"/>
                <a:gd name="connsiteX13" fmla="*/ 676275 w 692943"/>
                <a:gd name="connsiteY13" fmla="*/ 0 h 885825"/>
                <a:gd name="connsiteX14" fmla="*/ 688181 w 692943"/>
                <a:gd name="connsiteY14" fmla="*/ 0 h 885825"/>
                <a:gd name="connsiteX15" fmla="*/ 692943 w 692943"/>
                <a:gd name="connsiteY15" fmla="*/ 7144 h 885825"/>
                <a:gd name="connsiteX16" fmla="*/ 692943 w 692943"/>
                <a:gd name="connsiteY16" fmla="*/ 16669 h 885825"/>
                <a:gd name="connsiteX17" fmla="*/ 688181 w 692943"/>
                <a:gd name="connsiteY17" fmla="*/ 38100 h 885825"/>
                <a:gd name="connsiteX18" fmla="*/ 666750 w 692943"/>
                <a:gd name="connsiteY18" fmla="*/ 66675 h 885825"/>
                <a:gd name="connsiteX19" fmla="*/ 633412 w 692943"/>
                <a:gd name="connsiteY19" fmla="*/ 107156 h 885825"/>
                <a:gd name="connsiteX20" fmla="*/ 607218 w 692943"/>
                <a:gd name="connsiteY20" fmla="*/ 145256 h 885825"/>
                <a:gd name="connsiteX21" fmla="*/ 576262 w 692943"/>
                <a:gd name="connsiteY21" fmla="*/ 195263 h 885825"/>
                <a:gd name="connsiteX22" fmla="*/ 552450 w 692943"/>
                <a:gd name="connsiteY22" fmla="*/ 238125 h 885825"/>
                <a:gd name="connsiteX23" fmla="*/ 531018 w 692943"/>
                <a:gd name="connsiteY23" fmla="*/ 280988 h 885825"/>
                <a:gd name="connsiteX24" fmla="*/ 509587 w 692943"/>
                <a:gd name="connsiteY24" fmla="*/ 328613 h 885825"/>
                <a:gd name="connsiteX25" fmla="*/ 483393 w 692943"/>
                <a:gd name="connsiteY25" fmla="*/ 400050 h 885825"/>
                <a:gd name="connsiteX26" fmla="*/ 461962 w 692943"/>
                <a:gd name="connsiteY26" fmla="*/ 466725 h 885825"/>
                <a:gd name="connsiteX27" fmla="*/ 442912 w 692943"/>
                <a:gd name="connsiteY27" fmla="*/ 523875 h 885825"/>
                <a:gd name="connsiteX28" fmla="*/ 428625 w 692943"/>
                <a:gd name="connsiteY28" fmla="*/ 585788 h 885825"/>
                <a:gd name="connsiteX29" fmla="*/ 414337 w 692943"/>
                <a:gd name="connsiteY29" fmla="*/ 645319 h 885825"/>
                <a:gd name="connsiteX30" fmla="*/ 411956 w 692943"/>
                <a:gd name="connsiteY30" fmla="*/ 654844 h 885825"/>
                <a:gd name="connsiteX31" fmla="*/ 392906 w 692943"/>
                <a:gd name="connsiteY31" fmla="*/ 683419 h 885825"/>
                <a:gd name="connsiteX32" fmla="*/ 359568 w 692943"/>
                <a:gd name="connsiteY32" fmla="*/ 726281 h 885825"/>
                <a:gd name="connsiteX33" fmla="*/ 316706 w 692943"/>
                <a:gd name="connsiteY33" fmla="*/ 769144 h 885825"/>
                <a:gd name="connsiteX34" fmla="*/ 271462 w 692943"/>
                <a:gd name="connsiteY34" fmla="*/ 807244 h 885825"/>
                <a:gd name="connsiteX35" fmla="*/ 228600 w 692943"/>
                <a:gd name="connsiteY35" fmla="*/ 835819 h 885825"/>
                <a:gd name="connsiteX36" fmla="*/ 178593 w 692943"/>
                <a:gd name="connsiteY36" fmla="*/ 862013 h 885825"/>
                <a:gd name="connsiteX37" fmla="*/ 126206 w 692943"/>
                <a:gd name="connsiteY37" fmla="*/ 878681 h 885825"/>
                <a:gd name="connsiteX38" fmla="*/ 73818 w 692943"/>
                <a:gd name="connsiteY38" fmla="*/ 885825 h 885825"/>
                <a:gd name="connsiteX39" fmla="*/ 59531 w 692943"/>
                <a:gd name="connsiteY39" fmla="*/ 885825 h 885825"/>
                <a:gd name="connsiteX40" fmla="*/ 38100 w 692943"/>
                <a:gd name="connsiteY40" fmla="*/ 873919 h 885825"/>
                <a:gd name="connsiteX41" fmla="*/ 16668 w 692943"/>
                <a:gd name="connsiteY41" fmla="*/ 847725 h 885825"/>
                <a:gd name="connsiteX42" fmla="*/ 4762 w 692943"/>
                <a:gd name="connsiteY42" fmla="*/ 819150 h 885825"/>
                <a:gd name="connsiteX43" fmla="*/ 0 w 692943"/>
                <a:gd name="connsiteY43" fmla="*/ 785813 h 885825"/>
                <a:gd name="connsiteX44" fmla="*/ 4762 w 692943"/>
                <a:gd name="connsiteY44" fmla="*/ 759619 h 885825"/>
                <a:gd name="connsiteX45" fmla="*/ 11906 w 692943"/>
                <a:gd name="connsiteY45" fmla="*/ 740569 h 885825"/>
                <a:gd name="connsiteX46" fmla="*/ 38100 w 692943"/>
                <a:gd name="connsiteY46" fmla="*/ 690563 h 885825"/>
                <a:gd name="connsiteX47" fmla="*/ 88106 w 692943"/>
                <a:gd name="connsiteY47" fmla="*/ 602456 h 885825"/>
                <a:gd name="connsiteX48" fmla="*/ 157162 w 692943"/>
                <a:gd name="connsiteY48" fmla="*/ 481013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692943" h="885825">
                  <a:moveTo>
                    <a:pt x="157162" y="481013"/>
                  </a:moveTo>
                  <a:lnTo>
                    <a:pt x="190500" y="428625"/>
                  </a:lnTo>
                  <a:lnTo>
                    <a:pt x="219075" y="388144"/>
                  </a:lnTo>
                  <a:lnTo>
                    <a:pt x="242887" y="354806"/>
                  </a:lnTo>
                  <a:lnTo>
                    <a:pt x="273843" y="309563"/>
                  </a:lnTo>
                  <a:lnTo>
                    <a:pt x="307181" y="271463"/>
                  </a:lnTo>
                  <a:lnTo>
                    <a:pt x="342900" y="233363"/>
                  </a:lnTo>
                  <a:lnTo>
                    <a:pt x="402431" y="180975"/>
                  </a:lnTo>
                  <a:lnTo>
                    <a:pt x="466725" y="130969"/>
                  </a:lnTo>
                  <a:lnTo>
                    <a:pt x="538162" y="78581"/>
                  </a:lnTo>
                  <a:lnTo>
                    <a:pt x="585787" y="45244"/>
                  </a:lnTo>
                  <a:lnTo>
                    <a:pt x="619125" y="21431"/>
                  </a:lnTo>
                  <a:lnTo>
                    <a:pt x="652462" y="4763"/>
                  </a:lnTo>
                  <a:lnTo>
                    <a:pt x="676275" y="0"/>
                  </a:lnTo>
                  <a:lnTo>
                    <a:pt x="688181" y="0"/>
                  </a:lnTo>
                  <a:lnTo>
                    <a:pt x="692943" y="7144"/>
                  </a:lnTo>
                  <a:lnTo>
                    <a:pt x="692943" y="16669"/>
                  </a:lnTo>
                  <a:lnTo>
                    <a:pt x="688181" y="38100"/>
                  </a:lnTo>
                  <a:lnTo>
                    <a:pt x="666750" y="66675"/>
                  </a:lnTo>
                  <a:lnTo>
                    <a:pt x="633412" y="107156"/>
                  </a:lnTo>
                  <a:lnTo>
                    <a:pt x="607218" y="145256"/>
                  </a:lnTo>
                  <a:lnTo>
                    <a:pt x="576262" y="195263"/>
                  </a:lnTo>
                  <a:lnTo>
                    <a:pt x="552450" y="238125"/>
                  </a:lnTo>
                  <a:lnTo>
                    <a:pt x="531018" y="280988"/>
                  </a:lnTo>
                  <a:lnTo>
                    <a:pt x="509587" y="328613"/>
                  </a:lnTo>
                  <a:lnTo>
                    <a:pt x="483393" y="400050"/>
                  </a:lnTo>
                  <a:lnTo>
                    <a:pt x="461962" y="466725"/>
                  </a:lnTo>
                  <a:lnTo>
                    <a:pt x="442912" y="523875"/>
                  </a:lnTo>
                  <a:lnTo>
                    <a:pt x="428625" y="585788"/>
                  </a:lnTo>
                  <a:lnTo>
                    <a:pt x="414337" y="645319"/>
                  </a:lnTo>
                  <a:lnTo>
                    <a:pt x="411956" y="654844"/>
                  </a:lnTo>
                  <a:lnTo>
                    <a:pt x="392906" y="683419"/>
                  </a:lnTo>
                  <a:lnTo>
                    <a:pt x="359568" y="726281"/>
                  </a:lnTo>
                  <a:lnTo>
                    <a:pt x="316706" y="769144"/>
                  </a:lnTo>
                  <a:lnTo>
                    <a:pt x="271462" y="807244"/>
                  </a:lnTo>
                  <a:lnTo>
                    <a:pt x="228600" y="835819"/>
                  </a:lnTo>
                  <a:lnTo>
                    <a:pt x="178593" y="862013"/>
                  </a:lnTo>
                  <a:lnTo>
                    <a:pt x="126206" y="878681"/>
                  </a:lnTo>
                  <a:lnTo>
                    <a:pt x="73818" y="885825"/>
                  </a:lnTo>
                  <a:lnTo>
                    <a:pt x="59531" y="885825"/>
                  </a:lnTo>
                  <a:lnTo>
                    <a:pt x="38100" y="873919"/>
                  </a:lnTo>
                  <a:lnTo>
                    <a:pt x="16668" y="847725"/>
                  </a:lnTo>
                  <a:lnTo>
                    <a:pt x="4762" y="819150"/>
                  </a:lnTo>
                  <a:lnTo>
                    <a:pt x="0" y="785813"/>
                  </a:lnTo>
                  <a:lnTo>
                    <a:pt x="4762" y="759619"/>
                  </a:lnTo>
                  <a:lnTo>
                    <a:pt x="11906" y="740569"/>
                  </a:lnTo>
                  <a:lnTo>
                    <a:pt x="38100" y="690563"/>
                  </a:lnTo>
                  <a:lnTo>
                    <a:pt x="88106" y="602456"/>
                  </a:lnTo>
                  <a:lnTo>
                    <a:pt x="157162" y="48101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65">
              <a:extLst>
                <a:ext uri="{FF2B5EF4-FFF2-40B4-BE49-F238E27FC236}">
                  <a16:creationId xmlns:a16="http://schemas.microsoft.com/office/drawing/2014/main" id="{38FDE986-DBB0-467B-9E6D-AB676DFF692A}"/>
                </a:ext>
              </a:extLst>
            </p:cNvPr>
            <p:cNvSpPr/>
            <p:nvPr/>
          </p:nvSpPr>
          <p:spPr>
            <a:xfrm rot="16200000">
              <a:off x="4384678" y="1808163"/>
              <a:ext cx="622300" cy="1854200"/>
            </a:xfrm>
            <a:custGeom>
              <a:avLst/>
              <a:gdLst>
                <a:gd name="connsiteX0" fmla="*/ 204787 w 621506"/>
                <a:gd name="connsiteY0" fmla="*/ 821531 h 1854994"/>
                <a:gd name="connsiteX1" fmla="*/ 154781 w 621506"/>
                <a:gd name="connsiteY1" fmla="*/ 661987 h 1854994"/>
                <a:gd name="connsiteX2" fmla="*/ 107156 w 621506"/>
                <a:gd name="connsiteY2" fmla="*/ 519112 h 1854994"/>
                <a:gd name="connsiteX3" fmla="*/ 100012 w 621506"/>
                <a:gd name="connsiteY3" fmla="*/ 502444 h 1854994"/>
                <a:gd name="connsiteX4" fmla="*/ 80962 w 621506"/>
                <a:gd name="connsiteY4" fmla="*/ 471487 h 1854994"/>
                <a:gd name="connsiteX5" fmla="*/ 61912 w 621506"/>
                <a:gd name="connsiteY5" fmla="*/ 435769 h 1854994"/>
                <a:gd name="connsiteX6" fmla="*/ 40481 w 621506"/>
                <a:gd name="connsiteY6" fmla="*/ 397669 h 1854994"/>
                <a:gd name="connsiteX7" fmla="*/ 21431 w 621506"/>
                <a:gd name="connsiteY7" fmla="*/ 364331 h 1854994"/>
                <a:gd name="connsiteX8" fmla="*/ 7144 w 621506"/>
                <a:gd name="connsiteY8" fmla="*/ 335756 h 1854994"/>
                <a:gd name="connsiteX9" fmla="*/ 0 w 621506"/>
                <a:gd name="connsiteY9" fmla="*/ 314325 h 1854994"/>
                <a:gd name="connsiteX10" fmla="*/ 2381 w 621506"/>
                <a:gd name="connsiteY10" fmla="*/ 295275 h 1854994"/>
                <a:gd name="connsiteX11" fmla="*/ 7144 w 621506"/>
                <a:gd name="connsiteY11" fmla="*/ 273844 h 1854994"/>
                <a:gd name="connsiteX12" fmla="*/ 23812 w 621506"/>
                <a:gd name="connsiteY12" fmla="*/ 242887 h 1854994"/>
                <a:gd name="connsiteX13" fmla="*/ 47625 w 621506"/>
                <a:gd name="connsiteY13" fmla="*/ 216694 h 1854994"/>
                <a:gd name="connsiteX14" fmla="*/ 76200 w 621506"/>
                <a:gd name="connsiteY14" fmla="*/ 185737 h 1854994"/>
                <a:gd name="connsiteX15" fmla="*/ 130969 w 621506"/>
                <a:gd name="connsiteY15" fmla="*/ 133350 h 1854994"/>
                <a:gd name="connsiteX16" fmla="*/ 169069 w 621506"/>
                <a:gd name="connsiteY16" fmla="*/ 104775 h 1854994"/>
                <a:gd name="connsiteX17" fmla="*/ 209550 w 621506"/>
                <a:gd name="connsiteY17" fmla="*/ 73819 h 1854994"/>
                <a:gd name="connsiteX18" fmla="*/ 252412 w 621506"/>
                <a:gd name="connsiteY18" fmla="*/ 45244 h 1854994"/>
                <a:gd name="connsiteX19" fmla="*/ 288131 w 621506"/>
                <a:gd name="connsiteY19" fmla="*/ 26194 h 1854994"/>
                <a:gd name="connsiteX20" fmla="*/ 330994 w 621506"/>
                <a:gd name="connsiteY20" fmla="*/ 9525 h 1854994"/>
                <a:gd name="connsiteX21" fmla="*/ 378619 w 621506"/>
                <a:gd name="connsiteY21" fmla="*/ 0 h 1854994"/>
                <a:gd name="connsiteX22" fmla="*/ 402431 w 621506"/>
                <a:gd name="connsiteY22" fmla="*/ 0 h 1854994"/>
                <a:gd name="connsiteX23" fmla="*/ 414337 w 621506"/>
                <a:gd name="connsiteY23" fmla="*/ 0 h 1854994"/>
                <a:gd name="connsiteX24" fmla="*/ 421481 w 621506"/>
                <a:gd name="connsiteY24" fmla="*/ 7144 h 1854994"/>
                <a:gd name="connsiteX25" fmla="*/ 428625 w 621506"/>
                <a:gd name="connsiteY25" fmla="*/ 16669 h 1854994"/>
                <a:gd name="connsiteX26" fmla="*/ 428625 w 621506"/>
                <a:gd name="connsiteY26" fmla="*/ 33337 h 1854994"/>
                <a:gd name="connsiteX27" fmla="*/ 411956 w 621506"/>
                <a:gd name="connsiteY27" fmla="*/ 50006 h 1854994"/>
                <a:gd name="connsiteX28" fmla="*/ 385762 w 621506"/>
                <a:gd name="connsiteY28" fmla="*/ 69056 h 1854994"/>
                <a:gd name="connsiteX29" fmla="*/ 361950 w 621506"/>
                <a:gd name="connsiteY29" fmla="*/ 92869 h 1854994"/>
                <a:gd name="connsiteX30" fmla="*/ 338137 w 621506"/>
                <a:gd name="connsiteY30" fmla="*/ 116681 h 1854994"/>
                <a:gd name="connsiteX31" fmla="*/ 316706 w 621506"/>
                <a:gd name="connsiteY31" fmla="*/ 147637 h 1854994"/>
                <a:gd name="connsiteX32" fmla="*/ 302419 w 621506"/>
                <a:gd name="connsiteY32" fmla="*/ 178594 h 1854994"/>
                <a:gd name="connsiteX33" fmla="*/ 288131 w 621506"/>
                <a:gd name="connsiteY33" fmla="*/ 216694 h 1854994"/>
                <a:gd name="connsiteX34" fmla="*/ 283369 w 621506"/>
                <a:gd name="connsiteY34" fmla="*/ 261937 h 1854994"/>
                <a:gd name="connsiteX35" fmla="*/ 285750 w 621506"/>
                <a:gd name="connsiteY35" fmla="*/ 328612 h 1854994"/>
                <a:gd name="connsiteX36" fmla="*/ 292894 w 621506"/>
                <a:gd name="connsiteY36" fmla="*/ 395287 h 1854994"/>
                <a:gd name="connsiteX37" fmla="*/ 309562 w 621506"/>
                <a:gd name="connsiteY37" fmla="*/ 502444 h 1854994"/>
                <a:gd name="connsiteX38" fmla="*/ 321469 w 621506"/>
                <a:gd name="connsiteY38" fmla="*/ 566737 h 1854994"/>
                <a:gd name="connsiteX39" fmla="*/ 364331 w 621506"/>
                <a:gd name="connsiteY39" fmla="*/ 747712 h 1854994"/>
                <a:gd name="connsiteX40" fmla="*/ 411956 w 621506"/>
                <a:gd name="connsiteY40" fmla="*/ 926306 h 1854994"/>
                <a:gd name="connsiteX41" fmla="*/ 471487 w 621506"/>
                <a:gd name="connsiteY41" fmla="*/ 1119187 h 1854994"/>
                <a:gd name="connsiteX42" fmla="*/ 531019 w 621506"/>
                <a:gd name="connsiteY42" fmla="*/ 1293019 h 1854994"/>
                <a:gd name="connsiteX43" fmla="*/ 550069 w 621506"/>
                <a:gd name="connsiteY43" fmla="*/ 1316831 h 1854994"/>
                <a:gd name="connsiteX44" fmla="*/ 573881 w 621506"/>
                <a:gd name="connsiteY44" fmla="*/ 1350169 h 1854994"/>
                <a:gd name="connsiteX45" fmla="*/ 595312 w 621506"/>
                <a:gd name="connsiteY45" fmla="*/ 1388269 h 1854994"/>
                <a:gd name="connsiteX46" fmla="*/ 614362 w 621506"/>
                <a:gd name="connsiteY46" fmla="*/ 1431131 h 1854994"/>
                <a:gd name="connsiteX47" fmla="*/ 621506 w 621506"/>
                <a:gd name="connsiteY47" fmla="*/ 1459706 h 1854994"/>
                <a:gd name="connsiteX48" fmla="*/ 616744 w 621506"/>
                <a:gd name="connsiteY48" fmla="*/ 1481137 h 1854994"/>
                <a:gd name="connsiteX49" fmla="*/ 561975 w 621506"/>
                <a:gd name="connsiteY49" fmla="*/ 1597819 h 1854994"/>
                <a:gd name="connsiteX50" fmla="*/ 495300 w 621506"/>
                <a:gd name="connsiteY50" fmla="*/ 1738312 h 1854994"/>
                <a:gd name="connsiteX51" fmla="*/ 471487 w 621506"/>
                <a:gd name="connsiteY51" fmla="*/ 1788319 h 1854994"/>
                <a:gd name="connsiteX52" fmla="*/ 450056 w 621506"/>
                <a:gd name="connsiteY52" fmla="*/ 1831181 h 1854994"/>
                <a:gd name="connsiteX53" fmla="*/ 438150 w 621506"/>
                <a:gd name="connsiteY53" fmla="*/ 1843087 h 1854994"/>
                <a:gd name="connsiteX54" fmla="*/ 428625 w 621506"/>
                <a:gd name="connsiteY54" fmla="*/ 1850231 h 1854994"/>
                <a:gd name="connsiteX55" fmla="*/ 407194 w 621506"/>
                <a:gd name="connsiteY55" fmla="*/ 1854994 h 1854994"/>
                <a:gd name="connsiteX56" fmla="*/ 392906 w 621506"/>
                <a:gd name="connsiteY56" fmla="*/ 1850231 h 1854994"/>
                <a:gd name="connsiteX57" fmla="*/ 373856 w 621506"/>
                <a:gd name="connsiteY57" fmla="*/ 1843087 h 1854994"/>
                <a:gd name="connsiteX58" fmla="*/ 342900 w 621506"/>
                <a:gd name="connsiteY58" fmla="*/ 1821656 h 1854994"/>
                <a:gd name="connsiteX59" fmla="*/ 330994 w 621506"/>
                <a:gd name="connsiteY59" fmla="*/ 1812131 h 1854994"/>
                <a:gd name="connsiteX60" fmla="*/ 400050 w 621506"/>
                <a:gd name="connsiteY60" fmla="*/ 1423987 h 1854994"/>
                <a:gd name="connsiteX61" fmla="*/ 347662 w 621506"/>
                <a:gd name="connsiteY61" fmla="*/ 1257300 h 1854994"/>
                <a:gd name="connsiteX62" fmla="*/ 271462 w 621506"/>
                <a:gd name="connsiteY62" fmla="*/ 1026319 h 1854994"/>
                <a:gd name="connsiteX63" fmla="*/ 204787 w 621506"/>
                <a:gd name="connsiteY63" fmla="*/ 821531 h 1854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621506" h="1854994">
                  <a:moveTo>
                    <a:pt x="204787" y="821531"/>
                  </a:moveTo>
                  <a:lnTo>
                    <a:pt x="154781" y="661987"/>
                  </a:lnTo>
                  <a:lnTo>
                    <a:pt x="107156" y="519112"/>
                  </a:lnTo>
                  <a:lnTo>
                    <a:pt x="100012" y="502444"/>
                  </a:lnTo>
                  <a:lnTo>
                    <a:pt x="80962" y="471487"/>
                  </a:lnTo>
                  <a:lnTo>
                    <a:pt x="61912" y="435769"/>
                  </a:lnTo>
                  <a:lnTo>
                    <a:pt x="40481" y="397669"/>
                  </a:lnTo>
                  <a:lnTo>
                    <a:pt x="21431" y="364331"/>
                  </a:lnTo>
                  <a:lnTo>
                    <a:pt x="7144" y="335756"/>
                  </a:lnTo>
                  <a:lnTo>
                    <a:pt x="0" y="314325"/>
                  </a:lnTo>
                  <a:lnTo>
                    <a:pt x="2381" y="295275"/>
                  </a:lnTo>
                  <a:lnTo>
                    <a:pt x="7144" y="273844"/>
                  </a:lnTo>
                  <a:lnTo>
                    <a:pt x="23812" y="242887"/>
                  </a:lnTo>
                  <a:lnTo>
                    <a:pt x="47625" y="216694"/>
                  </a:lnTo>
                  <a:lnTo>
                    <a:pt x="76200" y="185737"/>
                  </a:lnTo>
                  <a:lnTo>
                    <a:pt x="130969" y="133350"/>
                  </a:lnTo>
                  <a:lnTo>
                    <a:pt x="169069" y="104775"/>
                  </a:lnTo>
                  <a:lnTo>
                    <a:pt x="209550" y="73819"/>
                  </a:lnTo>
                  <a:lnTo>
                    <a:pt x="252412" y="45244"/>
                  </a:lnTo>
                  <a:lnTo>
                    <a:pt x="288131" y="26194"/>
                  </a:lnTo>
                  <a:lnTo>
                    <a:pt x="330994" y="9525"/>
                  </a:lnTo>
                  <a:lnTo>
                    <a:pt x="378619" y="0"/>
                  </a:lnTo>
                  <a:lnTo>
                    <a:pt x="402431" y="0"/>
                  </a:lnTo>
                  <a:lnTo>
                    <a:pt x="414337" y="0"/>
                  </a:lnTo>
                  <a:lnTo>
                    <a:pt x="421481" y="7144"/>
                  </a:lnTo>
                  <a:lnTo>
                    <a:pt x="428625" y="16669"/>
                  </a:lnTo>
                  <a:lnTo>
                    <a:pt x="428625" y="33337"/>
                  </a:lnTo>
                  <a:lnTo>
                    <a:pt x="411956" y="50006"/>
                  </a:lnTo>
                  <a:lnTo>
                    <a:pt x="385762" y="69056"/>
                  </a:lnTo>
                  <a:lnTo>
                    <a:pt x="361950" y="92869"/>
                  </a:lnTo>
                  <a:lnTo>
                    <a:pt x="338137" y="116681"/>
                  </a:lnTo>
                  <a:lnTo>
                    <a:pt x="316706" y="147637"/>
                  </a:lnTo>
                  <a:lnTo>
                    <a:pt x="302419" y="178594"/>
                  </a:lnTo>
                  <a:lnTo>
                    <a:pt x="288131" y="216694"/>
                  </a:lnTo>
                  <a:lnTo>
                    <a:pt x="283369" y="261937"/>
                  </a:lnTo>
                  <a:cubicBezTo>
                    <a:pt x="284163" y="284162"/>
                    <a:pt x="284956" y="306387"/>
                    <a:pt x="285750" y="328612"/>
                  </a:cubicBezTo>
                  <a:lnTo>
                    <a:pt x="292894" y="395287"/>
                  </a:lnTo>
                  <a:lnTo>
                    <a:pt x="309562" y="502444"/>
                  </a:lnTo>
                  <a:lnTo>
                    <a:pt x="321469" y="566737"/>
                  </a:lnTo>
                  <a:lnTo>
                    <a:pt x="364331" y="747712"/>
                  </a:lnTo>
                  <a:lnTo>
                    <a:pt x="411956" y="926306"/>
                  </a:lnTo>
                  <a:lnTo>
                    <a:pt x="471487" y="1119187"/>
                  </a:lnTo>
                  <a:lnTo>
                    <a:pt x="531019" y="1293019"/>
                  </a:lnTo>
                  <a:lnTo>
                    <a:pt x="550069" y="1316831"/>
                  </a:lnTo>
                  <a:lnTo>
                    <a:pt x="573881" y="1350169"/>
                  </a:lnTo>
                  <a:lnTo>
                    <a:pt x="595312" y="1388269"/>
                  </a:lnTo>
                  <a:lnTo>
                    <a:pt x="614362" y="1431131"/>
                  </a:lnTo>
                  <a:lnTo>
                    <a:pt x="621506" y="1459706"/>
                  </a:lnTo>
                  <a:lnTo>
                    <a:pt x="616744" y="1481137"/>
                  </a:lnTo>
                  <a:lnTo>
                    <a:pt x="561975" y="1597819"/>
                  </a:lnTo>
                  <a:lnTo>
                    <a:pt x="495300" y="1738312"/>
                  </a:lnTo>
                  <a:lnTo>
                    <a:pt x="471487" y="1788319"/>
                  </a:lnTo>
                  <a:lnTo>
                    <a:pt x="450056" y="1831181"/>
                  </a:lnTo>
                  <a:lnTo>
                    <a:pt x="438150" y="1843087"/>
                  </a:lnTo>
                  <a:lnTo>
                    <a:pt x="428625" y="1850231"/>
                  </a:lnTo>
                  <a:lnTo>
                    <a:pt x="407194" y="1854994"/>
                  </a:lnTo>
                  <a:lnTo>
                    <a:pt x="392906" y="1850231"/>
                  </a:lnTo>
                  <a:lnTo>
                    <a:pt x="373856" y="1843087"/>
                  </a:lnTo>
                  <a:lnTo>
                    <a:pt x="342900" y="1821656"/>
                  </a:lnTo>
                  <a:lnTo>
                    <a:pt x="330994" y="1812131"/>
                  </a:lnTo>
                  <a:lnTo>
                    <a:pt x="400050" y="1423987"/>
                  </a:lnTo>
                  <a:lnTo>
                    <a:pt x="347662" y="1257300"/>
                  </a:lnTo>
                  <a:lnTo>
                    <a:pt x="271462" y="1026319"/>
                  </a:lnTo>
                  <a:lnTo>
                    <a:pt x="204787" y="8215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69">
              <a:extLst>
                <a:ext uri="{FF2B5EF4-FFF2-40B4-BE49-F238E27FC236}">
                  <a16:creationId xmlns:a16="http://schemas.microsoft.com/office/drawing/2014/main" id="{0B073A4B-F400-4626-991C-13880707ED61}"/>
                </a:ext>
              </a:extLst>
            </p:cNvPr>
            <p:cNvSpPr/>
            <p:nvPr/>
          </p:nvSpPr>
          <p:spPr>
            <a:xfrm rot="16200000">
              <a:off x="4598990" y="3749676"/>
              <a:ext cx="3044825" cy="479425"/>
            </a:xfrm>
            <a:custGeom>
              <a:avLst/>
              <a:gdLst>
                <a:gd name="connsiteX0" fmla="*/ 1457889 w 3044566"/>
                <a:gd name="connsiteY0" fmla="*/ 229244 h 479094"/>
                <a:gd name="connsiteX1" fmla="*/ 1050917 w 3044566"/>
                <a:gd name="connsiteY1" fmla="*/ 236972 h 479094"/>
                <a:gd name="connsiteX2" fmla="*/ 674853 w 3044566"/>
                <a:gd name="connsiteY2" fmla="*/ 242123 h 479094"/>
                <a:gd name="connsiteX3" fmla="*/ 342578 w 3044566"/>
                <a:gd name="connsiteY3" fmla="*/ 249850 h 479094"/>
                <a:gd name="connsiteX4" fmla="*/ 0 w 3044566"/>
                <a:gd name="connsiteY4" fmla="*/ 252426 h 479094"/>
                <a:gd name="connsiteX5" fmla="*/ 23182 w 3044566"/>
                <a:gd name="connsiteY5" fmla="*/ 479094 h 479094"/>
                <a:gd name="connsiteX6" fmla="*/ 265305 w 3044566"/>
                <a:gd name="connsiteY6" fmla="*/ 473943 h 479094"/>
                <a:gd name="connsiteX7" fmla="*/ 649096 w 3044566"/>
                <a:gd name="connsiteY7" fmla="*/ 476519 h 479094"/>
                <a:gd name="connsiteX8" fmla="*/ 1058644 w 3044566"/>
                <a:gd name="connsiteY8" fmla="*/ 476519 h 479094"/>
                <a:gd name="connsiteX9" fmla="*/ 1437283 w 3044566"/>
                <a:gd name="connsiteY9" fmla="*/ 476519 h 479094"/>
                <a:gd name="connsiteX10" fmla="*/ 1813346 w 3044566"/>
                <a:gd name="connsiteY10" fmla="*/ 476519 h 479094"/>
                <a:gd name="connsiteX11" fmla="*/ 2173954 w 3044566"/>
                <a:gd name="connsiteY11" fmla="*/ 473943 h 479094"/>
                <a:gd name="connsiteX12" fmla="*/ 2815322 w 3044566"/>
                <a:gd name="connsiteY12" fmla="*/ 476519 h 479094"/>
                <a:gd name="connsiteX13" fmla="*/ 2928656 w 3044566"/>
                <a:gd name="connsiteY13" fmla="*/ 458488 h 479094"/>
                <a:gd name="connsiteX14" fmla="*/ 2956990 w 3044566"/>
                <a:gd name="connsiteY14" fmla="*/ 409548 h 479094"/>
                <a:gd name="connsiteX15" fmla="*/ 2972444 w 3044566"/>
                <a:gd name="connsiteY15" fmla="*/ 370912 h 479094"/>
                <a:gd name="connsiteX16" fmla="*/ 2993051 w 3044566"/>
                <a:gd name="connsiteY16" fmla="*/ 311669 h 479094"/>
                <a:gd name="connsiteX17" fmla="*/ 3008505 w 3044566"/>
                <a:gd name="connsiteY17" fmla="*/ 262729 h 479094"/>
                <a:gd name="connsiteX18" fmla="*/ 3026536 w 3044566"/>
                <a:gd name="connsiteY18" fmla="*/ 180305 h 479094"/>
                <a:gd name="connsiteX19" fmla="*/ 3036839 w 3044566"/>
                <a:gd name="connsiteY19" fmla="*/ 100456 h 479094"/>
                <a:gd name="connsiteX20" fmla="*/ 3044566 w 3044566"/>
                <a:gd name="connsiteY20" fmla="*/ 43788 h 479094"/>
                <a:gd name="connsiteX21" fmla="*/ 3039415 w 3044566"/>
                <a:gd name="connsiteY21" fmla="*/ 15455 h 479094"/>
                <a:gd name="connsiteX22" fmla="*/ 3031687 w 3044566"/>
                <a:gd name="connsiteY22" fmla="*/ 0 h 479094"/>
                <a:gd name="connsiteX23" fmla="*/ 3016233 w 3044566"/>
                <a:gd name="connsiteY23" fmla="*/ 0 h 479094"/>
                <a:gd name="connsiteX24" fmla="*/ 2993051 w 3044566"/>
                <a:gd name="connsiteY24" fmla="*/ 12879 h 479094"/>
                <a:gd name="connsiteX25" fmla="*/ 2977596 w 3044566"/>
                <a:gd name="connsiteY25" fmla="*/ 28334 h 479094"/>
                <a:gd name="connsiteX26" fmla="*/ 2959566 w 3044566"/>
                <a:gd name="connsiteY26" fmla="*/ 64395 h 479094"/>
                <a:gd name="connsiteX27" fmla="*/ 2933808 w 3044566"/>
                <a:gd name="connsiteY27" fmla="*/ 108183 h 479094"/>
                <a:gd name="connsiteX28" fmla="*/ 2908050 w 3044566"/>
                <a:gd name="connsiteY28" fmla="*/ 133941 h 479094"/>
                <a:gd name="connsiteX29" fmla="*/ 2871989 w 3044566"/>
                <a:gd name="connsiteY29" fmla="*/ 162274 h 479094"/>
                <a:gd name="connsiteX30" fmla="*/ 2835928 w 3044566"/>
                <a:gd name="connsiteY30" fmla="*/ 182880 h 479094"/>
                <a:gd name="connsiteX31" fmla="*/ 2779261 w 3044566"/>
                <a:gd name="connsiteY31" fmla="*/ 200911 h 479094"/>
                <a:gd name="connsiteX32" fmla="*/ 2722594 w 3044566"/>
                <a:gd name="connsiteY32" fmla="*/ 208638 h 479094"/>
                <a:gd name="connsiteX33" fmla="*/ 2508805 w 3044566"/>
                <a:gd name="connsiteY33" fmla="*/ 211214 h 479094"/>
                <a:gd name="connsiteX34" fmla="*/ 2161075 w 3044566"/>
                <a:gd name="connsiteY34" fmla="*/ 216365 h 479094"/>
                <a:gd name="connsiteX35" fmla="*/ 1509404 w 3044566"/>
                <a:gd name="connsiteY35" fmla="*/ 229244 h 479094"/>
                <a:gd name="connsiteX36" fmla="*/ 1457889 w 3044566"/>
                <a:gd name="connsiteY36" fmla="*/ 229244 h 4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044566" h="479094">
                  <a:moveTo>
                    <a:pt x="1457889" y="229244"/>
                  </a:moveTo>
                  <a:lnTo>
                    <a:pt x="1050917" y="236972"/>
                  </a:lnTo>
                  <a:lnTo>
                    <a:pt x="674853" y="242123"/>
                  </a:lnTo>
                  <a:lnTo>
                    <a:pt x="342578" y="249850"/>
                  </a:lnTo>
                  <a:lnTo>
                    <a:pt x="0" y="252426"/>
                  </a:lnTo>
                  <a:lnTo>
                    <a:pt x="23182" y="479094"/>
                  </a:lnTo>
                  <a:lnTo>
                    <a:pt x="265305" y="473943"/>
                  </a:lnTo>
                  <a:lnTo>
                    <a:pt x="649096" y="476519"/>
                  </a:lnTo>
                  <a:lnTo>
                    <a:pt x="1058644" y="476519"/>
                  </a:lnTo>
                  <a:lnTo>
                    <a:pt x="1437283" y="476519"/>
                  </a:lnTo>
                  <a:lnTo>
                    <a:pt x="1813346" y="476519"/>
                  </a:lnTo>
                  <a:lnTo>
                    <a:pt x="2173954" y="473943"/>
                  </a:lnTo>
                  <a:lnTo>
                    <a:pt x="2815322" y="476519"/>
                  </a:lnTo>
                  <a:lnTo>
                    <a:pt x="2928656" y="458488"/>
                  </a:lnTo>
                  <a:lnTo>
                    <a:pt x="2956990" y="409548"/>
                  </a:lnTo>
                  <a:lnTo>
                    <a:pt x="2972444" y="370912"/>
                  </a:lnTo>
                  <a:lnTo>
                    <a:pt x="2993051" y="311669"/>
                  </a:lnTo>
                  <a:lnTo>
                    <a:pt x="3008505" y="262729"/>
                  </a:lnTo>
                  <a:lnTo>
                    <a:pt x="3026536" y="180305"/>
                  </a:lnTo>
                  <a:lnTo>
                    <a:pt x="3036839" y="100456"/>
                  </a:lnTo>
                  <a:lnTo>
                    <a:pt x="3044566" y="43788"/>
                  </a:lnTo>
                  <a:lnTo>
                    <a:pt x="3039415" y="15455"/>
                  </a:lnTo>
                  <a:lnTo>
                    <a:pt x="3031687" y="0"/>
                  </a:lnTo>
                  <a:lnTo>
                    <a:pt x="3016233" y="0"/>
                  </a:lnTo>
                  <a:lnTo>
                    <a:pt x="2993051" y="12879"/>
                  </a:lnTo>
                  <a:lnTo>
                    <a:pt x="2977596" y="28334"/>
                  </a:lnTo>
                  <a:lnTo>
                    <a:pt x="2959566" y="64395"/>
                  </a:lnTo>
                  <a:lnTo>
                    <a:pt x="2933808" y="108183"/>
                  </a:lnTo>
                  <a:lnTo>
                    <a:pt x="2908050" y="133941"/>
                  </a:lnTo>
                  <a:lnTo>
                    <a:pt x="2871989" y="162274"/>
                  </a:lnTo>
                  <a:lnTo>
                    <a:pt x="2835928" y="182880"/>
                  </a:lnTo>
                  <a:lnTo>
                    <a:pt x="2779261" y="200911"/>
                  </a:lnTo>
                  <a:lnTo>
                    <a:pt x="2722594" y="208638"/>
                  </a:lnTo>
                  <a:lnTo>
                    <a:pt x="2508805" y="211214"/>
                  </a:lnTo>
                  <a:lnTo>
                    <a:pt x="2161075" y="216365"/>
                  </a:lnTo>
                  <a:lnTo>
                    <a:pt x="1509404" y="229244"/>
                  </a:lnTo>
                  <a:lnTo>
                    <a:pt x="1457889" y="22924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66">
              <a:extLst>
                <a:ext uri="{FF2B5EF4-FFF2-40B4-BE49-F238E27FC236}">
                  <a16:creationId xmlns:a16="http://schemas.microsoft.com/office/drawing/2014/main" id="{B0D76BB3-845E-4EA1-B978-DA3438ADB117}"/>
                </a:ext>
              </a:extLst>
            </p:cNvPr>
            <p:cNvSpPr/>
            <p:nvPr/>
          </p:nvSpPr>
          <p:spPr>
            <a:xfrm rot="16200000">
              <a:off x="3644110" y="2647157"/>
              <a:ext cx="2027237" cy="1898650"/>
            </a:xfrm>
            <a:custGeom>
              <a:avLst/>
              <a:gdLst>
                <a:gd name="connsiteX0" fmla="*/ 849265 w 2026711"/>
                <a:gd name="connsiteY0" fmla="*/ 718994 h 1898946"/>
                <a:gd name="connsiteX1" fmla="*/ 1004588 w 2026711"/>
                <a:gd name="connsiteY1" fmla="*/ 836739 h 1898946"/>
                <a:gd name="connsiteX2" fmla="*/ 1164921 w 2026711"/>
                <a:gd name="connsiteY2" fmla="*/ 946968 h 1898946"/>
                <a:gd name="connsiteX3" fmla="*/ 1340285 w 2026711"/>
                <a:gd name="connsiteY3" fmla="*/ 1067218 h 1898946"/>
                <a:gd name="connsiteX4" fmla="*/ 1558238 w 2026711"/>
                <a:gd name="connsiteY4" fmla="*/ 1210015 h 1898946"/>
                <a:gd name="connsiteX5" fmla="*/ 1738613 w 2026711"/>
                <a:gd name="connsiteY5" fmla="*/ 1327759 h 1898946"/>
                <a:gd name="connsiteX6" fmla="*/ 1939029 w 2026711"/>
                <a:gd name="connsiteY6" fmla="*/ 1453019 h 1898946"/>
                <a:gd name="connsiteX7" fmla="*/ 2026711 w 2026711"/>
                <a:gd name="connsiteY7" fmla="*/ 1515650 h 1898946"/>
                <a:gd name="connsiteX8" fmla="*/ 1936524 w 2026711"/>
                <a:gd name="connsiteY8" fmla="*/ 1898946 h 1898946"/>
                <a:gd name="connsiteX9" fmla="*/ 1886420 w 2026711"/>
                <a:gd name="connsiteY9" fmla="*/ 1866378 h 1898946"/>
                <a:gd name="connsiteX10" fmla="*/ 1873894 w 2026711"/>
                <a:gd name="connsiteY10" fmla="*/ 1833811 h 1898946"/>
                <a:gd name="connsiteX11" fmla="*/ 1851347 w 2026711"/>
                <a:gd name="connsiteY11" fmla="*/ 1793727 h 1898946"/>
                <a:gd name="connsiteX12" fmla="*/ 1828800 w 2026711"/>
                <a:gd name="connsiteY12" fmla="*/ 1763665 h 1898946"/>
                <a:gd name="connsiteX13" fmla="*/ 1808758 w 2026711"/>
                <a:gd name="connsiteY13" fmla="*/ 1736108 h 1898946"/>
                <a:gd name="connsiteX14" fmla="*/ 1788717 w 2026711"/>
                <a:gd name="connsiteY14" fmla="*/ 1716066 h 1898946"/>
                <a:gd name="connsiteX15" fmla="*/ 1748634 w 2026711"/>
                <a:gd name="connsiteY15" fmla="*/ 1675983 h 1898946"/>
                <a:gd name="connsiteX16" fmla="*/ 1701035 w 2026711"/>
                <a:gd name="connsiteY16" fmla="*/ 1638405 h 1898946"/>
                <a:gd name="connsiteX17" fmla="*/ 1628384 w 2026711"/>
                <a:gd name="connsiteY17" fmla="*/ 1585795 h 1898946"/>
                <a:gd name="connsiteX18" fmla="*/ 1523165 w 2026711"/>
                <a:gd name="connsiteY18" fmla="*/ 1510639 h 1898946"/>
                <a:gd name="connsiteX19" fmla="*/ 1335275 w 2026711"/>
                <a:gd name="connsiteY19" fmla="*/ 1365337 h 1898946"/>
                <a:gd name="connsiteX20" fmla="*/ 1097280 w 2026711"/>
                <a:gd name="connsiteY20" fmla="*/ 1159910 h 1898946"/>
                <a:gd name="connsiteX21" fmla="*/ 851770 w 2026711"/>
                <a:gd name="connsiteY21" fmla="*/ 944463 h 1898946"/>
                <a:gd name="connsiteX22" fmla="*/ 651354 w 2026711"/>
                <a:gd name="connsiteY22" fmla="*/ 766593 h 1898946"/>
                <a:gd name="connsiteX23" fmla="*/ 503546 w 2026711"/>
                <a:gd name="connsiteY23" fmla="*/ 626302 h 1898946"/>
                <a:gd name="connsiteX24" fmla="*/ 323172 w 2026711"/>
                <a:gd name="connsiteY24" fmla="*/ 443422 h 1898946"/>
                <a:gd name="connsiteX25" fmla="*/ 157828 w 2026711"/>
                <a:gd name="connsiteY25" fmla="*/ 258036 h 1898946"/>
                <a:gd name="connsiteX26" fmla="*/ 57620 w 2026711"/>
                <a:gd name="connsiteY26" fmla="*/ 127766 h 1898946"/>
                <a:gd name="connsiteX27" fmla="*/ 22547 w 2026711"/>
                <a:gd name="connsiteY27" fmla="*/ 70146 h 1898946"/>
                <a:gd name="connsiteX28" fmla="*/ 5011 w 2026711"/>
                <a:gd name="connsiteY28" fmla="*/ 40084 h 1898946"/>
                <a:gd name="connsiteX29" fmla="*/ 0 w 2026711"/>
                <a:gd name="connsiteY29" fmla="*/ 20042 h 1898946"/>
                <a:gd name="connsiteX30" fmla="*/ 2505 w 2026711"/>
                <a:gd name="connsiteY30" fmla="*/ 5011 h 1898946"/>
                <a:gd name="connsiteX31" fmla="*/ 12526 w 2026711"/>
                <a:gd name="connsiteY31" fmla="*/ 0 h 1898946"/>
                <a:gd name="connsiteX32" fmla="*/ 35073 w 2026711"/>
                <a:gd name="connsiteY32" fmla="*/ 2506 h 1898946"/>
                <a:gd name="connsiteX33" fmla="*/ 52609 w 2026711"/>
                <a:gd name="connsiteY33" fmla="*/ 10021 h 1898946"/>
                <a:gd name="connsiteX34" fmla="*/ 82672 w 2026711"/>
                <a:gd name="connsiteY34" fmla="*/ 32568 h 1898946"/>
                <a:gd name="connsiteX35" fmla="*/ 165344 w 2026711"/>
                <a:gd name="connsiteY35" fmla="*/ 117745 h 1898946"/>
                <a:gd name="connsiteX36" fmla="*/ 350729 w 2026711"/>
                <a:gd name="connsiteY36" fmla="*/ 290604 h 1898946"/>
                <a:gd name="connsiteX37" fmla="*/ 516072 w 2026711"/>
                <a:gd name="connsiteY37" fmla="*/ 440916 h 1898946"/>
                <a:gd name="connsiteX38" fmla="*/ 671395 w 2026711"/>
                <a:gd name="connsiteY38" fmla="*/ 576198 h 1898946"/>
                <a:gd name="connsiteX39" fmla="*/ 849265 w 2026711"/>
                <a:gd name="connsiteY39" fmla="*/ 718994 h 1898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26711" h="1898946">
                  <a:moveTo>
                    <a:pt x="849265" y="718994"/>
                  </a:moveTo>
                  <a:lnTo>
                    <a:pt x="1004588" y="836739"/>
                  </a:lnTo>
                  <a:lnTo>
                    <a:pt x="1164921" y="946968"/>
                  </a:lnTo>
                  <a:lnTo>
                    <a:pt x="1340285" y="1067218"/>
                  </a:lnTo>
                  <a:lnTo>
                    <a:pt x="1558238" y="1210015"/>
                  </a:lnTo>
                  <a:lnTo>
                    <a:pt x="1738613" y="1327759"/>
                  </a:lnTo>
                  <a:lnTo>
                    <a:pt x="1939029" y="1453019"/>
                  </a:lnTo>
                  <a:lnTo>
                    <a:pt x="2026711" y="1515650"/>
                  </a:lnTo>
                  <a:lnTo>
                    <a:pt x="1936524" y="1898946"/>
                  </a:lnTo>
                  <a:lnTo>
                    <a:pt x="1886420" y="1866378"/>
                  </a:lnTo>
                  <a:lnTo>
                    <a:pt x="1873894" y="1833811"/>
                  </a:lnTo>
                  <a:lnTo>
                    <a:pt x="1851347" y="1793727"/>
                  </a:lnTo>
                  <a:lnTo>
                    <a:pt x="1828800" y="1763665"/>
                  </a:lnTo>
                  <a:lnTo>
                    <a:pt x="1808758" y="1736108"/>
                  </a:lnTo>
                  <a:lnTo>
                    <a:pt x="1788717" y="1716066"/>
                  </a:lnTo>
                  <a:lnTo>
                    <a:pt x="1748634" y="1675983"/>
                  </a:lnTo>
                  <a:lnTo>
                    <a:pt x="1701035" y="1638405"/>
                  </a:lnTo>
                  <a:lnTo>
                    <a:pt x="1628384" y="1585795"/>
                  </a:lnTo>
                  <a:lnTo>
                    <a:pt x="1523165" y="1510639"/>
                  </a:lnTo>
                  <a:lnTo>
                    <a:pt x="1335275" y="1365337"/>
                  </a:lnTo>
                  <a:lnTo>
                    <a:pt x="1097280" y="1159910"/>
                  </a:lnTo>
                  <a:lnTo>
                    <a:pt x="851770" y="944463"/>
                  </a:lnTo>
                  <a:lnTo>
                    <a:pt x="651354" y="766593"/>
                  </a:lnTo>
                  <a:lnTo>
                    <a:pt x="503546" y="626302"/>
                  </a:lnTo>
                  <a:lnTo>
                    <a:pt x="323172" y="443422"/>
                  </a:lnTo>
                  <a:lnTo>
                    <a:pt x="157828" y="258036"/>
                  </a:lnTo>
                  <a:lnTo>
                    <a:pt x="57620" y="127766"/>
                  </a:lnTo>
                  <a:lnTo>
                    <a:pt x="22547" y="70146"/>
                  </a:lnTo>
                  <a:lnTo>
                    <a:pt x="5011" y="40084"/>
                  </a:lnTo>
                  <a:lnTo>
                    <a:pt x="0" y="20042"/>
                  </a:lnTo>
                  <a:lnTo>
                    <a:pt x="2505" y="5011"/>
                  </a:lnTo>
                  <a:lnTo>
                    <a:pt x="12526" y="0"/>
                  </a:lnTo>
                  <a:lnTo>
                    <a:pt x="35073" y="2506"/>
                  </a:lnTo>
                  <a:lnTo>
                    <a:pt x="52609" y="10021"/>
                  </a:lnTo>
                  <a:lnTo>
                    <a:pt x="82672" y="32568"/>
                  </a:lnTo>
                  <a:lnTo>
                    <a:pt x="165344" y="117745"/>
                  </a:lnTo>
                  <a:lnTo>
                    <a:pt x="350729" y="290604"/>
                  </a:lnTo>
                  <a:lnTo>
                    <a:pt x="516072" y="440916"/>
                  </a:lnTo>
                  <a:lnTo>
                    <a:pt x="671395" y="576198"/>
                  </a:lnTo>
                  <a:lnTo>
                    <a:pt x="849265" y="7189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67">
              <a:extLst>
                <a:ext uri="{FF2B5EF4-FFF2-40B4-BE49-F238E27FC236}">
                  <a16:creationId xmlns:a16="http://schemas.microsoft.com/office/drawing/2014/main" id="{EE600D9A-87E1-4873-9B4D-3FE51924C803}"/>
                </a:ext>
              </a:extLst>
            </p:cNvPr>
            <p:cNvSpPr/>
            <p:nvPr/>
          </p:nvSpPr>
          <p:spPr>
            <a:xfrm rot="16200000">
              <a:off x="3520284" y="4558507"/>
              <a:ext cx="2514600" cy="303213"/>
            </a:xfrm>
            <a:custGeom>
              <a:avLst/>
              <a:gdLst>
                <a:gd name="connsiteX0" fmla="*/ 1207509 w 2515226"/>
                <a:gd name="connsiteY0" fmla="*/ 80166 h 303129"/>
                <a:gd name="connsiteX1" fmla="*/ 1701034 w 2515226"/>
                <a:gd name="connsiteY1" fmla="*/ 80166 h 303129"/>
                <a:gd name="connsiteX2" fmla="*/ 2349883 w 2515226"/>
                <a:gd name="connsiteY2" fmla="*/ 77661 h 303129"/>
                <a:gd name="connsiteX3" fmla="*/ 2515226 w 2515226"/>
                <a:gd name="connsiteY3" fmla="*/ 212942 h 303129"/>
                <a:gd name="connsiteX4" fmla="*/ 2334851 w 2515226"/>
                <a:gd name="connsiteY4" fmla="*/ 300624 h 303129"/>
                <a:gd name="connsiteX5" fmla="*/ 2076815 w 2515226"/>
                <a:gd name="connsiteY5" fmla="*/ 303129 h 303129"/>
                <a:gd name="connsiteX6" fmla="*/ 1548217 w 2515226"/>
                <a:gd name="connsiteY6" fmla="*/ 303129 h 303129"/>
                <a:gd name="connsiteX7" fmla="*/ 919410 w 2515226"/>
                <a:gd name="connsiteY7" fmla="*/ 303129 h 303129"/>
                <a:gd name="connsiteX8" fmla="*/ 483504 w 2515226"/>
                <a:gd name="connsiteY8" fmla="*/ 303129 h 303129"/>
                <a:gd name="connsiteX9" fmla="*/ 303130 w 2515226"/>
                <a:gd name="connsiteY9" fmla="*/ 303129 h 303129"/>
                <a:gd name="connsiteX10" fmla="*/ 250520 w 2515226"/>
                <a:gd name="connsiteY10" fmla="*/ 300624 h 303129"/>
                <a:gd name="connsiteX11" fmla="*/ 185385 w 2515226"/>
                <a:gd name="connsiteY11" fmla="*/ 293109 h 303129"/>
                <a:gd name="connsiteX12" fmla="*/ 130270 w 2515226"/>
                <a:gd name="connsiteY12" fmla="*/ 280583 h 303129"/>
                <a:gd name="connsiteX13" fmla="*/ 75156 w 2515226"/>
                <a:gd name="connsiteY13" fmla="*/ 258036 h 303129"/>
                <a:gd name="connsiteX14" fmla="*/ 37578 w 2515226"/>
                <a:gd name="connsiteY14" fmla="*/ 237994 h 303129"/>
                <a:gd name="connsiteX15" fmla="*/ 12526 w 2515226"/>
                <a:gd name="connsiteY15" fmla="*/ 217952 h 303129"/>
                <a:gd name="connsiteX16" fmla="*/ 0 w 2515226"/>
                <a:gd name="connsiteY16" fmla="*/ 195406 h 303129"/>
                <a:gd name="connsiteX17" fmla="*/ 0 w 2515226"/>
                <a:gd name="connsiteY17" fmla="*/ 177869 h 303129"/>
                <a:gd name="connsiteX18" fmla="*/ 5010 w 2515226"/>
                <a:gd name="connsiteY18" fmla="*/ 152817 h 303129"/>
                <a:gd name="connsiteX19" fmla="*/ 20041 w 2515226"/>
                <a:gd name="connsiteY19" fmla="*/ 130270 h 303129"/>
                <a:gd name="connsiteX20" fmla="*/ 47599 w 2515226"/>
                <a:gd name="connsiteY20" fmla="*/ 102713 h 303129"/>
                <a:gd name="connsiteX21" fmla="*/ 70146 w 2515226"/>
                <a:gd name="connsiteY21" fmla="*/ 87682 h 303129"/>
                <a:gd name="connsiteX22" fmla="*/ 102713 w 2515226"/>
                <a:gd name="connsiteY22" fmla="*/ 72650 h 303129"/>
                <a:gd name="connsiteX23" fmla="*/ 285593 w 2515226"/>
                <a:gd name="connsiteY23" fmla="*/ 30062 h 303129"/>
                <a:gd name="connsiteX24" fmla="*/ 390812 w 2515226"/>
                <a:gd name="connsiteY24" fmla="*/ 10020 h 303129"/>
                <a:gd name="connsiteX25" fmla="*/ 460958 w 2515226"/>
                <a:gd name="connsiteY25" fmla="*/ 0 h 303129"/>
                <a:gd name="connsiteX26" fmla="*/ 516072 w 2515226"/>
                <a:gd name="connsiteY26" fmla="*/ 0 h 303129"/>
                <a:gd name="connsiteX27" fmla="*/ 541124 w 2515226"/>
                <a:gd name="connsiteY27" fmla="*/ 7515 h 303129"/>
                <a:gd name="connsiteX28" fmla="*/ 566176 w 2515226"/>
                <a:gd name="connsiteY28" fmla="*/ 17536 h 303129"/>
                <a:gd name="connsiteX29" fmla="*/ 696447 w 2515226"/>
                <a:gd name="connsiteY29" fmla="*/ 45093 h 303129"/>
                <a:gd name="connsiteX30" fmla="*/ 891853 w 2515226"/>
                <a:gd name="connsiteY30" fmla="*/ 70145 h 303129"/>
                <a:gd name="connsiteX31" fmla="*/ 1109806 w 2515226"/>
                <a:gd name="connsiteY31" fmla="*/ 82671 h 303129"/>
                <a:gd name="connsiteX32" fmla="*/ 1207509 w 2515226"/>
                <a:gd name="connsiteY32" fmla="*/ 80166 h 303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515226" h="303129">
                  <a:moveTo>
                    <a:pt x="1207509" y="80166"/>
                  </a:moveTo>
                  <a:lnTo>
                    <a:pt x="1701034" y="80166"/>
                  </a:lnTo>
                  <a:lnTo>
                    <a:pt x="2349883" y="77661"/>
                  </a:lnTo>
                  <a:lnTo>
                    <a:pt x="2515226" y="212942"/>
                  </a:lnTo>
                  <a:lnTo>
                    <a:pt x="2334851" y="300624"/>
                  </a:lnTo>
                  <a:lnTo>
                    <a:pt x="2076815" y="303129"/>
                  </a:lnTo>
                  <a:lnTo>
                    <a:pt x="1548217" y="303129"/>
                  </a:lnTo>
                  <a:lnTo>
                    <a:pt x="919410" y="303129"/>
                  </a:lnTo>
                  <a:lnTo>
                    <a:pt x="483504" y="303129"/>
                  </a:lnTo>
                  <a:lnTo>
                    <a:pt x="303130" y="303129"/>
                  </a:lnTo>
                  <a:lnTo>
                    <a:pt x="250520" y="300624"/>
                  </a:lnTo>
                  <a:lnTo>
                    <a:pt x="185385" y="293109"/>
                  </a:lnTo>
                  <a:lnTo>
                    <a:pt x="130270" y="280583"/>
                  </a:lnTo>
                  <a:lnTo>
                    <a:pt x="75156" y="258036"/>
                  </a:lnTo>
                  <a:lnTo>
                    <a:pt x="37578" y="237994"/>
                  </a:lnTo>
                  <a:lnTo>
                    <a:pt x="12526" y="217952"/>
                  </a:lnTo>
                  <a:lnTo>
                    <a:pt x="0" y="195406"/>
                  </a:lnTo>
                  <a:lnTo>
                    <a:pt x="0" y="177869"/>
                  </a:lnTo>
                  <a:lnTo>
                    <a:pt x="5010" y="152817"/>
                  </a:lnTo>
                  <a:lnTo>
                    <a:pt x="20041" y="130270"/>
                  </a:lnTo>
                  <a:lnTo>
                    <a:pt x="47599" y="102713"/>
                  </a:lnTo>
                  <a:lnTo>
                    <a:pt x="70146" y="87682"/>
                  </a:lnTo>
                  <a:lnTo>
                    <a:pt x="102713" y="72650"/>
                  </a:lnTo>
                  <a:lnTo>
                    <a:pt x="285593" y="30062"/>
                  </a:lnTo>
                  <a:lnTo>
                    <a:pt x="390812" y="10020"/>
                  </a:lnTo>
                  <a:lnTo>
                    <a:pt x="460958" y="0"/>
                  </a:lnTo>
                  <a:lnTo>
                    <a:pt x="516072" y="0"/>
                  </a:lnTo>
                  <a:lnTo>
                    <a:pt x="541124" y="7515"/>
                  </a:lnTo>
                  <a:lnTo>
                    <a:pt x="566176" y="17536"/>
                  </a:lnTo>
                  <a:lnTo>
                    <a:pt x="696447" y="45093"/>
                  </a:lnTo>
                  <a:lnTo>
                    <a:pt x="891853" y="70145"/>
                  </a:lnTo>
                  <a:lnTo>
                    <a:pt x="1109806" y="82671"/>
                  </a:lnTo>
                  <a:lnTo>
                    <a:pt x="1207509" y="8016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68">
              <a:extLst>
                <a:ext uri="{FF2B5EF4-FFF2-40B4-BE49-F238E27FC236}">
                  <a16:creationId xmlns:a16="http://schemas.microsoft.com/office/drawing/2014/main" id="{CF69FC6C-0E4F-4D3C-B02F-56131983F766}"/>
                </a:ext>
              </a:extLst>
            </p:cNvPr>
            <p:cNvSpPr/>
            <p:nvPr/>
          </p:nvSpPr>
          <p:spPr>
            <a:xfrm rot="16200000">
              <a:off x="4849021" y="3431382"/>
              <a:ext cx="776287" cy="857250"/>
            </a:xfrm>
            <a:custGeom>
              <a:avLst/>
              <a:gdLst>
                <a:gd name="connsiteX0" fmla="*/ 414337 w 776287"/>
                <a:gd name="connsiteY0" fmla="*/ 366713 h 857250"/>
                <a:gd name="connsiteX1" fmla="*/ 466725 w 776287"/>
                <a:gd name="connsiteY1" fmla="*/ 319088 h 857250"/>
                <a:gd name="connsiteX2" fmla="*/ 531018 w 776287"/>
                <a:gd name="connsiteY2" fmla="*/ 254794 h 857250"/>
                <a:gd name="connsiteX3" fmla="*/ 552450 w 776287"/>
                <a:gd name="connsiteY3" fmla="*/ 228600 h 857250"/>
                <a:gd name="connsiteX4" fmla="*/ 576262 w 776287"/>
                <a:gd name="connsiteY4" fmla="*/ 164306 h 857250"/>
                <a:gd name="connsiteX5" fmla="*/ 607218 w 776287"/>
                <a:gd name="connsiteY5" fmla="*/ 76200 h 857250"/>
                <a:gd name="connsiteX6" fmla="*/ 645318 w 776287"/>
                <a:gd name="connsiteY6" fmla="*/ 0 h 857250"/>
                <a:gd name="connsiteX7" fmla="*/ 776287 w 776287"/>
                <a:gd name="connsiteY7" fmla="*/ 0 h 857250"/>
                <a:gd name="connsiteX8" fmla="*/ 742950 w 776287"/>
                <a:gd name="connsiteY8" fmla="*/ 104775 h 857250"/>
                <a:gd name="connsiteX9" fmla="*/ 678656 w 776287"/>
                <a:gd name="connsiteY9" fmla="*/ 276225 h 857250"/>
                <a:gd name="connsiteX10" fmla="*/ 640556 w 776287"/>
                <a:gd name="connsiteY10" fmla="*/ 369094 h 857250"/>
                <a:gd name="connsiteX11" fmla="*/ 607218 w 776287"/>
                <a:gd name="connsiteY11" fmla="*/ 445294 h 857250"/>
                <a:gd name="connsiteX12" fmla="*/ 557212 w 776287"/>
                <a:gd name="connsiteY12" fmla="*/ 535781 h 857250"/>
                <a:gd name="connsiteX13" fmla="*/ 521493 w 776287"/>
                <a:gd name="connsiteY13" fmla="*/ 592931 h 857250"/>
                <a:gd name="connsiteX14" fmla="*/ 488156 w 776287"/>
                <a:gd name="connsiteY14" fmla="*/ 645319 h 857250"/>
                <a:gd name="connsiteX15" fmla="*/ 438150 w 776287"/>
                <a:gd name="connsiteY15" fmla="*/ 702469 h 857250"/>
                <a:gd name="connsiteX16" fmla="*/ 383381 w 776287"/>
                <a:gd name="connsiteY16" fmla="*/ 750094 h 857250"/>
                <a:gd name="connsiteX17" fmla="*/ 342900 w 776287"/>
                <a:gd name="connsiteY17" fmla="*/ 783431 h 857250"/>
                <a:gd name="connsiteX18" fmla="*/ 280987 w 776287"/>
                <a:gd name="connsiteY18" fmla="*/ 823913 h 857250"/>
                <a:gd name="connsiteX19" fmla="*/ 214312 w 776287"/>
                <a:gd name="connsiteY19" fmla="*/ 847725 h 857250"/>
                <a:gd name="connsiteX20" fmla="*/ 159543 w 776287"/>
                <a:gd name="connsiteY20" fmla="*/ 857250 h 857250"/>
                <a:gd name="connsiteX21" fmla="*/ 116681 w 776287"/>
                <a:gd name="connsiteY21" fmla="*/ 854869 h 857250"/>
                <a:gd name="connsiteX22" fmla="*/ 71437 w 776287"/>
                <a:gd name="connsiteY22" fmla="*/ 840581 h 857250"/>
                <a:gd name="connsiteX23" fmla="*/ 40481 w 776287"/>
                <a:gd name="connsiteY23" fmla="*/ 821531 h 857250"/>
                <a:gd name="connsiteX24" fmla="*/ 16668 w 776287"/>
                <a:gd name="connsiteY24" fmla="*/ 797719 h 857250"/>
                <a:gd name="connsiteX25" fmla="*/ 7143 w 776287"/>
                <a:gd name="connsiteY25" fmla="*/ 773906 h 857250"/>
                <a:gd name="connsiteX26" fmla="*/ 0 w 776287"/>
                <a:gd name="connsiteY26" fmla="*/ 750094 h 857250"/>
                <a:gd name="connsiteX27" fmla="*/ 0 w 776287"/>
                <a:gd name="connsiteY27" fmla="*/ 726281 h 857250"/>
                <a:gd name="connsiteX28" fmla="*/ 4762 w 776287"/>
                <a:gd name="connsiteY28" fmla="*/ 695325 h 857250"/>
                <a:gd name="connsiteX29" fmla="*/ 19050 w 776287"/>
                <a:gd name="connsiteY29" fmla="*/ 671513 h 857250"/>
                <a:gd name="connsiteX30" fmla="*/ 38100 w 776287"/>
                <a:gd name="connsiteY30" fmla="*/ 650081 h 857250"/>
                <a:gd name="connsiteX31" fmla="*/ 64293 w 776287"/>
                <a:gd name="connsiteY31" fmla="*/ 628650 h 857250"/>
                <a:gd name="connsiteX32" fmla="*/ 126206 w 776287"/>
                <a:gd name="connsiteY32" fmla="*/ 590550 h 857250"/>
                <a:gd name="connsiteX33" fmla="*/ 300037 w 776287"/>
                <a:gd name="connsiteY33" fmla="*/ 466725 h 857250"/>
                <a:gd name="connsiteX34" fmla="*/ 414337 w 776287"/>
                <a:gd name="connsiteY34" fmla="*/ 366713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76287" h="857250">
                  <a:moveTo>
                    <a:pt x="414337" y="366713"/>
                  </a:moveTo>
                  <a:lnTo>
                    <a:pt x="466725" y="319088"/>
                  </a:lnTo>
                  <a:lnTo>
                    <a:pt x="531018" y="254794"/>
                  </a:lnTo>
                  <a:lnTo>
                    <a:pt x="552450" y="228600"/>
                  </a:lnTo>
                  <a:lnTo>
                    <a:pt x="576262" y="164306"/>
                  </a:lnTo>
                  <a:lnTo>
                    <a:pt x="607218" y="76200"/>
                  </a:lnTo>
                  <a:lnTo>
                    <a:pt x="645318" y="0"/>
                  </a:lnTo>
                  <a:lnTo>
                    <a:pt x="776287" y="0"/>
                  </a:lnTo>
                  <a:lnTo>
                    <a:pt x="742950" y="104775"/>
                  </a:lnTo>
                  <a:lnTo>
                    <a:pt x="678656" y="276225"/>
                  </a:lnTo>
                  <a:lnTo>
                    <a:pt x="640556" y="369094"/>
                  </a:lnTo>
                  <a:lnTo>
                    <a:pt x="607218" y="445294"/>
                  </a:lnTo>
                  <a:lnTo>
                    <a:pt x="557212" y="535781"/>
                  </a:lnTo>
                  <a:lnTo>
                    <a:pt x="521493" y="592931"/>
                  </a:lnTo>
                  <a:lnTo>
                    <a:pt x="488156" y="645319"/>
                  </a:lnTo>
                  <a:lnTo>
                    <a:pt x="438150" y="702469"/>
                  </a:lnTo>
                  <a:lnTo>
                    <a:pt x="383381" y="750094"/>
                  </a:lnTo>
                  <a:lnTo>
                    <a:pt x="342900" y="783431"/>
                  </a:lnTo>
                  <a:lnTo>
                    <a:pt x="280987" y="823913"/>
                  </a:lnTo>
                  <a:lnTo>
                    <a:pt x="214312" y="847725"/>
                  </a:lnTo>
                  <a:lnTo>
                    <a:pt x="159543" y="857250"/>
                  </a:lnTo>
                  <a:lnTo>
                    <a:pt x="116681" y="854869"/>
                  </a:lnTo>
                  <a:lnTo>
                    <a:pt x="71437" y="840581"/>
                  </a:lnTo>
                  <a:lnTo>
                    <a:pt x="40481" y="821531"/>
                  </a:lnTo>
                  <a:lnTo>
                    <a:pt x="16668" y="797719"/>
                  </a:lnTo>
                  <a:lnTo>
                    <a:pt x="7143" y="773906"/>
                  </a:lnTo>
                  <a:lnTo>
                    <a:pt x="0" y="750094"/>
                  </a:lnTo>
                  <a:lnTo>
                    <a:pt x="0" y="726281"/>
                  </a:lnTo>
                  <a:lnTo>
                    <a:pt x="4762" y="695325"/>
                  </a:lnTo>
                  <a:lnTo>
                    <a:pt x="19050" y="671513"/>
                  </a:lnTo>
                  <a:lnTo>
                    <a:pt x="38100" y="650081"/>
                  </a:lnTo>
                  <a:lnTo>
                    <a:pt x="64293" y="628650"/>
                  </a:lnTo>
                  <a:lnTo>
                    <a:pt x="126206" y="590550"/>
                  </a:lnTo>
                  <a:lnTo>
                    <a:pt x="300037" y="466725"/>
                  </a:lnTo>
                  <a:lnTo>
                    <a:pt x="414337" y="36671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70">
              <a:extLst>
                <a:ext uri="{FF2B5EF4-FFF2-40B4-BE49-F238E27FC236}">
                  <a16:creationId xmlns:a16="http://schemas.microsoft.com/office/drawing/2014/main" id="{11644675-6A82-4647-AE30-C67273E405E1}"/>
                </a:ext>
              </a:extLst>
            </p:cNvPr>
            <p:cNvSpPr/>
            <p:nvPr/>
          </p:nvSpPr>
          <p:spPr>
            <a:xfrm rot="16200000">
              <a:off x="5600702" y="3057526"/>
              <a:ext cx="2987675" cy="1631950"/>
            </a:xfrm>
            <a:custGeom>
              <a:avLst/>
              <a:gdLst>
                <a:gd name="connsiteX0" fmla="*/ 2676230 w 2987898"/>
                <a:gd name="connsiteY0" fmla="*/ 561518 h 1633041"/>
                <a:gd name="connsiteX1" fmla="*/ 2663351 w 2987898"/>
                <a:gd name="connsiteY1" fmla="*/ 427578 h 1633041"/>
                <a:gd name="connsiteX2" fmla="*/ 2655624 w 2987898"/>
                <a:gd name="connsiteY2" fmla="*/ 296214 h 1633041"/>
                <a:gd name="connsiteX3" fmla="*/ 2647896 w 2987898"/>
                <a:gd name="connsiteY3" fmla="*/ 12878 h 1633041"/>
                <a:gd name="connsiteX4" fmla="*/ 2779261 w 2987898"/>
                <a:gd name="connsiteY4" fmla="*/ 0 h 1633041"/>
                <a:gd name="connsiteX5" fmla="*/ 2789564 w 2987898"/>
                <a:gd name="connsiteY5" fmla="*/ 110758 h 1633041"/>
                <a:gd name="connsiteX6" fmla="*/ 2810170 w 2987898"/>
                <a:gd name="connsiteY6" fmla="*/ 303941 h 1633041"/>
                <a:gd name="connsiteX7" fmla="*/ 2828200 w 2987898"/>
                <a:gd name="connsiteY7" fmla="*/ 489397 h 1633041"/>
                <a:gd name="connsiteX8" fmla="*/ 2848807 w 2987898"/>
                <a:gd name="connsiteY8" fmla="*/ 625913 h 1633041"/>
                <a:gd name="connsiteX9" fmla="*/ 2877140 w 2987898"/>
                <a:gd name="connsiteY9" fmla="*/ 785611 h 1633041"/>
                <a:gd name="connsiteX10" fmla="*/ 2915777 w 2987898"/>
                <a:gd name="connsiteY10" fmla="*/ 960764 h 1633041"/>
                <a:gd name="connsiteX11" fmla="*/ 2954413 w 2987898"/>
                <a:gd name="connsiteY11" fmla="*/ 1097280 h 1633041"/>
                <a:gd name="connsiteX12" fmla="*/ 2982747 w 2987898"/>
                <a:gd name="connsiteY12" fmla="*/ 1174553 h 1633041"/>
                <a:gd name="connsiteX13" fmla="*/ 2987898 w 2987898"/>
                <a:gd name="connsiteY13" fmla="*/ 1197735 h 1633041"/>
                <a:gd name="connsiteX14" fmla="*/ 2972444 w 2987898"/>
                <a:gd name="connsiteY14" fmla="*/ 1244099 h 1633041"/>
                <a:gd name="connsiteX15" fmla="*/ 2951838 w 2987898"/>
                <a:gd name="connsiteY15" fmla="*/ 1321372 h 1633041"/>
                <a:gd name="connsiteX16" fmla="*/ 2933807 w 2987898"/>
                <a:gd name="connsiteY16" fmla="*/ 1385766 h 1633041"/>
                <a:gd name="connsiteX17" fmla="*/ 2905474 w 2987898"/>
                <a:gd name="connsiteY17" fmla="*/ 1442433 h 1633041"/>
                <a:gd name="connsiteX18" fmla="*/ 2869413 w 2987898"/>
                <a:gd name="connsiteY18" fmla="*/ 1501676 h 1633041"/>
                <a:gd name="connsiteX19" fmla="*/ 2830776 w 2987898"/>
                <a:gd name="connsiteY19" fmla="*/ 1548040 h 1633041"/>
                <a:gd name="connsiteX20" fmla="*/ 2774109 w 2987898"/>
                <a:gd name="connsiteY20" fmla="*/ 1612435 h 1633041"/>
                <a:gd name="connsiteX21" fmla="*/ 2758654 w 2987898"/>
                <a:gd name="connsiteY21" fmla="*/ 1625313 h 1633041"/>
                <a:gd name="connsiteX22" fmla="*/ 2743200 w 2987898"/>
                <a:gd name="connsiteY22" fmla="*/ 1630465 h 1633041"/>
                <a:gd name="connsiteX23" fmla="*/ 2720018 w 2987898"/>
                <a:gd name="connsiteY23" fmla="*/ 1633041 h 1633041"/>
                <a:gd name="connsiteX24" fmla="*/ 2696836 w 2987898"/>
                <a:gd name="connsiteY24" fmla="*/ 1627889 h 1633041"/>
                <a:gd name="connsiteX25" fmla="*/ 2671078 w 2987898"/>
                <a:gd name="connsiteY25" fmla="*/ 1617586 h 1633041"/>
                <a:gd name="connsiteX26" fmla="*/ 2647896 w 2987898"/>
                <a:gd name="connsiteY26" fmla="*/ 1596980 h 1633041"/>
                <a:gd name="connsiteX27" fmla="*/ 2624714 w 2987898"/>
                <a:gd name="connsiteY27" fmla="*/ 1571222 h 1633041"/>
                <a:gd name="connsiteX28" fmla="*/ 2606684 w 2987898"/>
                <a:gd name="connsiteY28" fmla="*/ 1553192 h 1633041"/>
                <a:gd name="connsiteX29" fmla="*/ 2501077 w 2987898"/>
                <a:gd name="connsiteY29" fmla="*/ 1537737 h 1633041"/>
                <a:gd name="connsiteX30" fmla="*/ 2261530 w 2987898"/>
                <a:gd name="connsiteY30" fmla="*/ 1514555 h 1633041"/>
                <a:gd name="connsiteX31" fmla="*/ 2011680 w 2987898"/>
                <a:gd name="connsiteY31" fmla="*/ 1496525 h 1633041"/>
                <a:gd name="connsiteX32" fmla="*/ 1754102 w 2987898"/>
                <a:gd name="connsiteY32" fmla="*/ 1481070 h 1633041"/>
                <a:gd name="connsiteX33" fmla="*/ 1370312 w 2987898"/>
                <a:gd name="connsiteY33" fmla="*/ 1465615 h 1633041"/>
                <a:gd name="connsiteX34" fmla="*/ 973643 w 2987898"/>
                <a:gd name="connsiteY34" fmla="*/ 1455312 h 1633041"/>
                <a:gd name="connsiteX35" fmla="*/ 661974 w 2987898"/>
                <a:gd name="connsiteY35" fmla="*/ 1450161 h 1633041"/>
                <a:gd name="connsiteX36" fmla="*/ 365760 w 2987898"/>
                <a:gd name="connsiteY36" fmla="*/ 1445009 h 1633041"/>
                <a:gd name="connsiteX37" fmla="*/ 7727 w 2987898"/>
                <a:gd name="connsiteY37" fmla="*/ 1439858 h 1633041"/>
                <a:gd name="connsiteX38" fmla="*/ 0 w 2987898"/>
                <a:gd name="connsiteY38" fmla="*/ 1241523 h 1633041"/>
                <a:gd name="connsiteX39" fmla="*/ 190607 w 2987898"/>
                <a:gd name="connsiteY39" fmla="*/ 1241523 h 1633041"/>
                <a:gd name="connsiteX40" fmla="*/ 491973 w 2987898"/>
                <a:gd name="connsiteY40" fmla="*/ 1238947 h 1633041"/>
                <a:gd name="connsiteX41" fmla="*/ 801066 w 2987898"/>
                <a:gd name="connsiteY41" fmla="*/ 1241523 h 1633041"/>
                <a:gd name="connsiteX42" fmla="*/ 1027734 w 2987898"/>
                <a:gd name="connsiteY42" fmla="*/ 1238947 h 1633041"/>
                <a:gd name="connsiteX43" fmla="*/ 1339403 w 2987898"/>
                <a:gd name="connsiteY43" fmla="*/ 1241523 h 1633041"/>
                <a:gd name="connsiteX44" fmla="*/ 1712890 w 2987898"/>
                <a:gd name="connsiteY44" fmla="*/ 1241523 h 1633041"/>
                <a:gd name="connsiteX45" fmla="*/ 2078650 w 2987898"/>
                <a:gd name="connsiteY45" fmla="*/ 1241523 h 1633041"/>
                <a:gd name="connsiteX46" fmla="*/ 2483047 w 2987898"/>
                <a:gd name="connsiteY46" fmla="*/ 1238947 h 1633041"/>
                <a:gd name="connsiteX47" fmla="*/ 2629866 w 2987898"/>
                <a:gd name="connsiteY47" fmla="*/ 1238947 h 1633041"/>
                <a:gd name="connsiteX48" fmla="*/ 2658199 w 2987898"/>
                <a:gd name="connsiteY48" fmla="*/ 1238947 h 1633041"/>
                <a:gd name="connsiteX49" fmla="*/ 2689109 w 2987898"/>
                <a:gd name="connsiteY49" fmla="*/ 1231220 h 1633041"/>
                <a:gd name="connsiteX50" fmla="*/ 2717442 w 2987898"/>
                <a:gd name="connsiteY50" fmla="*/ 1218341 h 1633041"/>
                <a:gd name="connsiteX51" fmla="*/ 2735473 w 2987898"/>
                <a:gd name="connsiteY51" fmla="*/ 1205462 h 1633041"/>
                <a:gd name="connsiteX52" fmla="*/ 2743200 w 2987898"/>
                <a:gd name="connsiteY52" fmla="*/ 1195159 h 1633041"/>
                <a:gd name="connsiteX53" fmla="*/ 2750927 w 2987898"/>
                <a:gd name="connsiteY53" fmla="*/ 1179704 h 1633041"/>
                <a:gd name="connsiteX54" fmla="*/ 2758654 w 2987898"/>
                <a:gd name="connsiteY54" fmla="*/ 1153947 h 1633041"/>
                <a:gd name="connsiteX55" fmla="*/ 2763806 w 2987898"/>
                <a:gd name="connsiteY55" fmla="*/ 1123037 h 1633041"/>
                <a:gd name="connsiteX56" fmla="*/ 2761230 w 2987898"/>
                <a:gd name="connsiteY56" fmla="*/ 1107583 h 1633041"/>
                <a:gd name="connsiteX57" fmla="*/ 2740624 w 2987898"/>
                <a:gd name="connsiteY57" fmla="*/ 996824 h 1633041"/>
                <a:gd name="connsiteX58" fmla="*/ 2704563 w 2987898"/>
                <a:gd name="connsiteY58" fmla="*/ 785611 h 1633041"/>
                <a:gd name="connsiteX59" fmla="*/ 2676230 w 2987898"/>
                <a:gd name="connsiteY59" fmla="*/ 561518 h 1633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987898" h="1633041">
                  <a:moveTo>
                    <a:pt x="2676230" y="561518"/>
                  </a:moveTo>
                  <a:lnTo>
                    <a:pt x="2663351" y="427578"/>
                  </a:lnTo>
                  <a:lnTo>
                    <a:pt x="2655624" y="296214"/>
                  </a:lnTo>
                  <a:lnTo>
                    <a:pt x="2647896" y="12878"/>
                  </a:lnTo>
                  <a:lnTo>
                    <a:pt x="2779261" y="0"/>
                  </a:lnTo>
                  <a:lnTo>
                    <a:pt x="2789564" y="110758"/>
                  </a:lnTo>
                  <a:lnTo>
                    <a:pt x="2810170" y="303941"/>
                  </a:lnTo>
                  <a:lnTo>
                    <a:pt x="2828200" y="489397"/>
                  </a:lnTo>
                  <a:lnTo>
                    <a:pt x="2848807" y="625913"/>
                  </a:lnTo>
                  <a:lnTo>
                    <a:pt x="2877140" y="785611"/>
                  </a:lnTo>
                  <a:lnTo>
                    <a:pt x="2915777" y="960764"/>
                  </a:lnTo>
                  <a:lnTo>
                    <a:pt x="2954413" y="1097280"/>
                  </a:lnTo>
                  <a:lnTo>
                    <a:pt x="2982747" y="1174553"/>
                  </a:lnTo>
                  <a:lnTo>
                    <a:pt x="2987898" y="1197735"/>
                  </a:lnTo>
                  <a:lnTo>
                    <a:pt x="2972444" y="1244099"/>
                  </a:lnTo>
                  <a:lnTo>
                    <a:pt x="2951838" y="1321372"/>
                  </a:lnTo>
                  <a:lnTo>
                    <a:pt x="2933807" y="1385766"/>
                  </a:lnTo>
                  <a:lnTo>
                    <a:pt x="2905474" y="1442433"/>
                  </a:lnTo>
                  <a:lnTo>
                    <a:pt x="2869413" y="1501676"/>
                  </a:lnTo>
                  <a:lnTo>
                    <a:pt x="2830776" y="1548040"/>
                  </a:lnTo>
                  <a:lnTo>
                    <a:pt x="2774109" y="1612435"/>
                  </a:lnTo>
                  <a:lnTo>
                    <a:pt x="2758654" y="1625313"/>
                  </a:lnTo>
                  <a:lnTo>
                    <a:pt x="2743200" y="1630465"/>
                  </a:lnTo>
                  <a:lnTo>
                    <a:pt x="2720018" y="1633041"/>
                  </a:lnTo>
                  <a:lnTo>
                    <a:pt x="2696836" y="1627889"/>
                  </a:lnTo>
                  <a:lnTo>
                    <a:pt x="2671078" y="1617586"/>
                  </a:lnTo>
                  <a:lnTo>
                    <a:pt x="2647896" y="1596980"/>
                  </a:lnTo>
                  <a:lnTo>
                    <a:pt x="2624714" y="1571222"/>
                  </a:lnTo>
                  <a:lnTo>
                    <a:pt x="2606684" y="1553192"/>
                  </a:lnTo>
                  <a:lnTo>
                    <a:pt x="2501077" y="1537737"/>
                  </a:lnTo>
                  <a:lnTo>
                    <a:pt x="2261530" y="1514555"/>
                  </a:lnTo>
                  <a:lnTo>
                    <a:pt x="2011680" y="1496525"/>
                  </a:lnTo>
                  <a:lnTo>
                    <a:pt x="1754102" y="1481070"/>
                  </a:lnTo>
                  <a:lnTo>
                    <a:pt x="1370312" y="1465615"/>
                  </a:lnTo>
                  <a:lnTo>
                    <a:pt x="973643" y="1455312"/>
                  </a:lnTo>
                  <a:lnTo>
                    <a:pt x="661974" y="1450161"/>
                  </a:lnTo>
                  <a:lnTo>
                    <a:pt x="365760" y="1445009"/>
                  </a:lnTo>
                  <a:lnTo>
                    <a:pt x="7727" y="1439858"/>
                  </a:lnTo>
                  <a:lnTo>
                    <a:pt x="0" y="1241523"/>
                  </a:lnTo>
                  <a:lnTo>
                    <a:pt x="190607" y="1241523"/>
                  </a:lnTo>
                  <a:lnTo>
                    <a:pt x="491973" y="1238947"/>
                  </a:lnTo>
                  <a:lnTo>
                    <a:pt x="801066" y="1241523"/>
                  </a:lnTo>
                  <a:lnTo>
                    <a:pt x="1027734" y="1238947"/>
                  </a:lnTo>
                  <a:lnTo>
                    <a:pt x="1339403" y="1241523"/>
                  </a:lnTo>
                  <a:lnTo>
                    <a:pt x="1712890" y="1241523"/>
                  </a:lnTo>
                  <a:lnTo>
                    <a:pt x="2078650" y="1241523"/>
                  </a:lnTo>
                  <a:lnTo>
                    <a:pt x="2483047" y="1238947"/>
                  </a:lnTo>
                  <a:lnTo>
                    <a:pt x="2629866" y="1238947"/>
                  </a:lnTo>
                  <a:lnTo>
                    <a:pt x="2658199" y="1238947"/>
                  </a:lnTo>
                  <a:lnTo>
                    <a:pt x="2689109" y="1231220"/>
                  </a:lnTo>
                  <a:lnTo>
                    <a:pt x="2717442" y="1218341"/>
                  </a:lnTo>
                  <a:lnTo>
                    <a:pt x="2735473" y="1205462"/>
                  </a:lnTo>
                  <a:lnTo>
                    <a:pt x="2743200" y="1195159"/>
                  </a:lnTo>
                  <a:lnTo>
                    <a:pt x="2750927" y="1179704"/>
                  </a:lnTo>
                  <a:lnTo>
                    <a:pt x="2758654" y="1153947"/>
                  </a:lnTo>
                  <a:lnTo>
                    <a:pt x="2763806" y="1123037"/>
                  </a:lnTo>
                  <a:lnTo>
                    <a:pt x="2761230" y="1107583"/>
                  </a:lnTo>
                  <a:lnTo>
                    <a:pt x="2740624" y="996824"/>
                  </a:lnTo>
                  <a:lnTo>
                    <a:pt x="2704563" y="785611"/>
                  </a:lnTo>
                  <a:lnTo>
                    <a:pt x="2676230" y="56151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71">
              <a:extLst>
                <a:ext uri="{FF2B5EF4-FFF2-40B4-BE49-F238E27FC236}">
                  <a16:creationId xmlns:a16="http://schemas.microsoft.com/office/drawing/2014/main" id="{FAB8B7E8-E485-45D2-BF78-E2F209C60B6C}"/>
                </a:ext>
              </a:extLst>
            </p:cNvPr>
            <p:cNvSpPr/>
            <p:nvPr/>
          </p:nvSpPr>
          <p:spPr>
            <a:xfrm rot="16200000">
              <a:off x="6810377" y="2817814"/>
              <a:ext cx="269875" cy="1317625"/>
            </a:xfrm>
            <a:custGeom>
              <a:avLst/>
              <a:gdLst>
                <a:gd name="connsiteX0" fmla="*/ 51516 w 270456"/>
                <a:gd name="connsiteY0" fmla="*/ 718641 h 1318797"/>
                <a:gd name="connsiteX1" fmla="*/ 2576 w 270456"/>
                <a:gd name="connsiteY1" fmla="*/ 285911 h 1318797"/>
                <a:gd name="connsiteX2" fmla="*/ 0 w 270456"/>
                <a:gd name="connsiteY2" fmla="*/ 221517 h 1318797"/>
                <a:gd name="connsiteX3" fmla="*/ 5152 w 270456"/>
                <a:gd name="connsiteY3" fmla="*/ 0 h 1318797"/>
                <a:gd name="connsiteX4" fmla="*/ 162274 w 270456"/>
                <a:gd name="connsiteY4" fmla="*/ 5151 h 1318797"/>
                <a:gd name="connsiteX5" fmla="*/ 151971 w 270456"/>
                <a:gd name="connsiteY5" fmla="*/ 162274 h 1318797"/>
                <a:gd name="connsiteX6" fmla="*/ 139092 w 270456"/>
                <a:gd name="connsiteY6" fmla="*/ 311669 h 1318797"/>
                <a:gd name="connsiteX7" fmla="*/ 144244 w 270456"/>
                <a:gd name="connsiteY7" fmla="*/ 352881 h 1318797"/>
                <a:gd name="connsiteX8" fmla="*/ 180304 w 270456"/>
                <a:gd name="connsiteY8" fmla="*/ 584701 h 1318797"/>
                <a:gd name="connsiteX9" fmla="*/ 216365 w 270456"/>
                <a:gd name="connsiteY9" fmla="*/ 806217 h 1318797"/>
                <a:gd name="connsiteX10" fmla="*/ 249850 w 270456"/>
                <a:gd name="connsiteY10" fmla="*/ 1009704 h 1318797"/>
                <a:gd name="connsiteX11" fmla="*/ 267881 w 270456"/>
                <a:gd name="connsiteY11" fmla="*/ 1125613 h 1318797"/>
                <a:gd name="connsiteX12" fmla="*/ 270456 w 270456"/>
                <a:gd name="connsiteY12" fmla="*/ 1156523 h 1318797"/>
                <a:gd name="connsiteX13" fmla="*/ 267881 w 270456"/>
                <a:gd name="connsiteY13" fmla="*/ 1318797 h 1318797"/>
                <a:gd name="connsiteX14" fmla="*/ 110758 w 270456"/>
                <a:gd name="connsiteY14" fmla="*/ 1313645 h 1318797"/>
                <a:gd name="connsiteX15" fmla="*/ 113334 w 270456"/>
                <a:gd name="connsiteY15" fmla="*/ 1159099 h 1318797"/>
                <a:gd name="connsiteX16" fmla="*/ 113334 w 270456"/>
                <a:gd name="connsiteY16" fmla="*/ 1133341 h 1318797"/>
                <a:gd name="connsiteX17" fmla="*/ 100455 w 270456"/>
                <a:gd name="connsiteY17" fmla="*/ 1056068 h 1318797"/>
                <a:gd name="connsiteX18" fmla="*/ 51516 w 270456"/>
                <a:gd name="connsiteY18" fmla="*/ 718641 h 1318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0456" h="1318797">
                  <a:moveTo>
                    <a:pt x="51516" y="718641"/>
                  </a:moveTo>
                  <a:lnTo>
                    <a:pt x="2576" y="285911"/>
                  </a:lnTo>
                  <a:lnTo>
                    <a:pt x="0" y="221517"/>
                  </a:lnTo>
                  <a:lnTo>
                    <a:pt x="5152" y="0"/>
                  </a:lnTo>
                  <a:lnTo>
                    <a:pt x="162274" y="5151"/>
                  </a:lnTo>
                  <a:lnTo>
                    <a:pt x="151971" y="162274"/>
                  </a:lnTo>
                  <a:lnTo>
                    <a:pt x="139092" y="311669"/>
                  </a:lnTo>
                  <a:lnTo>
                    <a:pt x="144244" y="352881"/>
                  </a:lnTo>
                  <a:lnTo>
                    <a:pt x="180304" y="584701"/>
                  </a:lnTo>
                  <a:lnTo>
                    <a:pt x="216365" y="806217"/>
                  </a:lnTo>
                  <a:lnTo>
                    <a:pt x="249850" y="1009704"/>
                  </a:lnTo>
                  <a:lnTo>
                    <a:pt x="267881" y="1125613"/>
                  </a:lnTo>
                  <a:lnTo>
                    <a:pt x="270456" y="1156523"/>
                  </a:lnTo>
                  <a:cubicBezTo>
                    <a:pt x="269598" y="1210614"/>
                    <a:pt x="268739" y="1264706"/>
                    <a:pt x="267881" y="1318797"/>
                  </a:cubicBezTo>
                  <a:lnTo>
                    <a:pt x="110758" y="1313645"/>
                  </a:lnTo>
                  <a:cubicBezTo>
                    <a:pt x="111617" y="1262130"/>
                    <a:pt x="112475" y="1210614"/>
                    <a:pt x="113334" y="1159099"/>
                  </a:cubicBezTo>
                  <a:lnTo>
                    <a:pt x="113334" y="1133341"/>
                  </a:lnTo>
                  <a:lnTo>
                    <a:pt x="100455" y="1056068"/>
                  </a:lnTo>
                  <a:lnTo>
                    <a:pt x="51516" y="71864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2">
              <a:extLst>
                <a:ext uri="{FF2B5EF4-FFF2-40B4-BE49-F238E27FC236}">
                  <a16:creationId xmlns:a16="http://schemas.microsoft.com/office/drawing/2014/main" id="{F74B9D39-E235-45C4-8728-85E71D84D8DF}"/>
                </a:ext>
              </a:extLst>
            </p:cNvPr>
            <p:cNvSpPr/>
            <p:nvPr/>
          </p:nvSpPr>
          <p:spPr>
            <a:xfrm rot="16200000">
              <a:off x="6800852" y="3702051"/>
              <a:ext cx="265112" cy="1290637"/>
            </a:xfrm>
            <a:custGeom>
              <a:avLst/>
              <a:gdLst>
                <a:gd name="connsiteX0" fmla="*/ 190607 w 265305"/>
                <a:gd name="connsiteY0" fmla="*/ 543488 h 1290463"/>
                <a:gd name="connsiteX1" fmla="*/ 154547 w 265305"/>
                <a:gd name="connsiteY1" fmla="*/ 231819 h 1290463"/>
                <a:gd name="connsiteX2" fmla="*/ 159698 w 265305"/>
                <a:gd name="connsiteY2" fmla="*/ 0 h 1290463"/>
                <a:gd name="connsiteX3" fmla="*/ 2576 w 265305"/>
                <a:gd name="connsiteY3" fmla="*/ 0 h 1290463"/>
                <a:gd name="connsiteX4" fmla="*/ 0 w 265305"/>
                <a:gd name="connsiteY4" fmla="*/ 157122 h 1290463"/>
                <a:gd name="connsiteX5" fmla="*/ 0 w 265305"/>
                <a:gd name="connsiteY5" fmla="*/ 213789 h 1290463"/>
                <a:gd name="connsiteX6" fmla="*/ 5152 w 265305"/>
                <a:gd name="connsiteY6" fmla="*/ 257577 h 1290463"/>
                <a:gd name="connsiteX7" fmla="*/ 28334 w 265305"/>
                <a:gd name="connsiteY7" fmla="*/ 404396 h 1290463"/>
                <a:gd name="connsiteX8" fmla="*/ 54091 w 265305"/>
                <a:gd name="connsiteY8" fmla="*/ 584701 h 1290463"/>
                <a:gd name="connsiteX9" fmla="*/ 72122 w 265305"/>
                <a:gd name="connsiteY9" fmla="*/ 731520 h 1290463"/>
                <a:gd name="connsiteX10" fmla="*/ 95304 w 265305"/>
                <a:gd name="connsiteY10" fmla="*/ 950461 h 1290463"/>
                <a:gd name="connsiteX11" fmla="*/ 108183 w 265305"/>
                <a:gd name="connsiteY11" fmla="*/ 1097280 h 1290463"/>
                <a:gd name="connsiteX12" fmla="*/ 110758 w 265305"/>
                <a:gd name="connsiteY12" fmla="*/ 1171977 h 1290463"/>
                <a:gd name="connsiteX13" fmla="*/ 108183 w 265305"/>
                <a:gd name="connsiteY13" fmla="*/ 1287887 h 1290463"/>
                <a:gd name="connsiteX14" fmla="*/ 265305 w 265305"/>
                <a:gd name="connsiteY14" fmla="*/ 1290463 h 1290463"/>
                <a:gd name="connsiteX15" fmla="*/ 265305 w 265305"/>
                <a:gd name="connsiteY15" fmla="*/ 1125613 h 1290463"/>
                <a:gd name="connsiteX16" fmla="*/ 265305 w 265305"/>
                <a:gd name="connsiteY16" fmla="*/ 1110159 h 1290463"/>
                <a:gd name="connsiteX17" fmla="*/ 257578 w 265305"/>
                <a:gd name="connsiteY17" fmla="*/ 1058643 h 1290463"/>
                <a:gd name="connsiteX18" fmla="*/ 231820 w 265305"/>
                <a:gd name="connsiteY18" fmla="*/ 873187 h 1290463"/>
                <a:gd name="connsiteX19" fmla="*/ 190607 w 265305"/>
                <a:gd name="connsiteY19" fmla="*/ 543488 h 129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65305" h="1290463">
                  <a:moveTo>
                    <a:pt x="190607" y="543488"/>
                  </a:moveTo>
                  <a:lnTo>
                    <a:pt x="154547" y="231819"/>
                  </a:lnTo>
                  <a:lnTo>
                    <a:pt x="159698" y="0"/>
                  </a:lnTo>
                  <a:lnTo>
                    <a:pt x="2576" y="0"/>
                  </a:lnTo>
                  <a:cubicBezTo>
                    <a:pt x="1717" y="52374"/>
                    <a:pt x="859" y="104748"/>
                    <a:pt x="0" y="157122"/>
                  </a:cubicBezTo>
                  <a:lnTo>
                    <a:pt x="0" y="213789"/>
                  </a:lnTo>
                  <a:lnTo>
                    <a:pt x="5152" y="257577"/>
                  </a:lnTo>
                  <a:lnTo>
                    <a:pt x="28334" y="404396"/>
                  </a:lnTo>
                  <a:lnTo>
                    <a:pt x="54091" y="584701"/>
                  </a:lnTo>
                  <a:lnTo>
                    <a:pt x="72122" y="731520"/>
                  </a:lnTo>
                  <a:lnTo>
                    <a:pt x="95304" y="950461"/>
                  </a:lnTo>
                  <a:lnTo>
                    <a:pt x="108183" y="1097280"/>
                  </a:lnTo>
                  <a:cubicBezTo>
                    <a:pt x="109041" y="1122179"/>
                    <a:pt x="109900" y="1147078"/>
                    <a:pt x="110758" y="1171977"/>
                  </a:cubicBezTo>
                  <a:cubicBezTo>
                    <a:pt x="109900" y="1210614"/>
                    <a:pt x="109041" y="1249250"/>
                    <a:pt x="108183" y="1287887"/>
                  </a:cubicBezTo>
                  <a:lnTo>
                    <a:pt x="265305" y="1290463"/>
                  </a:lnTo>
                  <a:lnTo>
                    <a:pt x="265305" y="1125613"/>
                  </a:lnTo>
                  <a:lnTo>
                    <a:pt x="265305" y="1110159"/>
                  </a:lnTo>
                  <a:lnTo>
                    <a:pt x="257578" y="1058643"/>
                  </a:lnTo>
                  <a:lnTo>
                    <a:pt x="231820" y="873187"/>
                  </a:lnTo>
                  <a:lnTo>
                    <a:pt x="190607" y="5434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74">
              <a:extLst>
                <a:ext uri="{FF2B5EF4-FFF2-40B4-BE49-F238E27FC236}">
                  <a16:creationId xmlns:a16="http://schemas.microsoft.com/office/drawing/2014/main" id="{ABFEC8CB-2901-400D-A7AD-C20481A0D14C}"/>
                </a:ext>
              </a:extLst>
            </p:cNvPr>
            <p:cNvSpPr/>
            <p:nvPr/>
          </p:nvSpPr>
          <p:spPr>
            <a:xfrm>
              <a:off x="5359401" y="5218113"/>
              <a:ext cx="3178175" cy="487362"/>
            </a:xfrm>
            <a:custGeom>
              <a:avLst/>
              <a:gdLst>
                <a:gd name="connsiteX0" fmla="*/ 1550616 w 3178506"/>
                <a:gd name="connsiteY0" fmla="*/ 115910 h 486822"/>
                <a:gd name="connsiteX1" fmla="*/ 1823649 w 3178506"/>
                <a:gd name="connsiteY1" fmla="*/ 97880 h 486822"/>
                <a:gd name="connsiteX2" fmla="*/ 1939558 w 3178506"/>
                <a:gd name="connsiteY2" fmla="*/ 90153 h 486822"/>
                <a:gd name="connsiteX3" fmla="*/ 2122438 w 3178506"/>
                <a:gd name="connsiteY3" fmla="*/ 85001 h 486822"/>
                <a:gd name="connsiteX4" fmla="*/ 2189409 w 3178506"/>
                <a:gd name="connsiteY4" fmla="*/ 85001 h 486822"/>
                <a:gd name="connsiteX5" fmla="*/ 2351682 w 3178506"/>
                <a:gd name="connsiteY5" fmla="*/ 64395 h 486822"/>
                <a:gd name="connsiteX6" fmla="*/ 2418652 w 3178506"/>
                <a:gd name="connsiteY6" fmla="*/ 61819 h 486822"/>
                <a:gd name="connsiteX7" fmla="*/ 2501077 w 3178506"/>
                <a:gd name="connsiteY7" fmla="*/ 48940 h 486822"/>
                <a:gd name="connsiteX8" fmla="*/ 2578351 w 3178506"/>
                <a:gd name="connsiteY8" fmla="*/ 30910 h 486822"/>
                <a:gd name="connsiteX9" fmla="*/ 2637593 w 3178506"/>
                <a:gd name="connsiteY9" fmla="*/ 15455 h 486822"/>
                <a:gd name="connsiteX10" fmla="*/ 2686533 w 3178506"/>
                <a:gd name="connsiteY10" fmla="*/ 0 h 486822"/>
                <a:gd name="connsiteX11" fmla="*/ 2699412 w 3178506"/>
                <a:gd name="connsiteY11" fmla="*/ 0 h 486822"/>
                <a:gd name="connsiteX12" fmla="*/ 2763806 w 3178506"/>
                <a:gd name="connsiteY12" fmla="*/ 7728 h 486822"/>
                <a:gd name="connsiteX13" fmla="*/ 2879716 w 3178506"/>
                <a:gd name="connsiteY13" fmla="*/ 30910 h 486822"/>
                <a:gd name="connsiteX14" fmla="*/ 2975020 w 3178506"/>
                <a:gd name="connsiteY14" fmla="*/ 59243 h 486822"/>
                <a:gd name="connsiteX15" fmla="*/ 3096081 w 3178506"/>
                <a:gd name="connsiteY15" fmla="*/ 108183 h 486822"/>
                <a:gd name="connsiteX16" fmla="*/ 3134718 w 3178506"/>
                <a:gd name="connsiteY16" fmla="*/ 123638 h 486822"/>
                <a:gd name="connsiteX17" fmla="*/ 3145021 w 3178506"/>
                <a:gd name="connsiteY17" fmla="*/ 133941 h 486822"/>
                <a:gd name="connsiteX18" fmla="*/ 3155324 w 3178506"/>
                <a:gd name="connsiteY18" fmla="*/ 151971 h 486822"/>
                <a:gd name="connsiteX19" fmla="*/ 3168203 w 3178506"/>
                <a:gd name="connsiteY19" fmla="*/ 185456 h 486822"/>
                <a:gd name="connsiteX20" fmla="*/ 3178506 w 3178506"/>
                <a:gd name="connsiteY20" fmla="*/ 216366 h 486822"/>
                <a:gd name="connsiteX21" fmla="*/ 3178506 w 3178506"/>
                <a:gd name="connsiteY21" fmla="*/ 234396 h 486822"/>
                <a:gd name="connsiteX22" fmla="*/ 3173354 w 3178506"/>
                <a:gd name="connsiteY22" fmla="*/ 255002 h 486822"/>
                <a:gd name="connsiteX23" fmla="*/ 3157900 w 3178506"/>
                <a:gd name="connsiteY23" fmla="*/ 273033 h 486822"/>
                <a:gd name="connsiteX24" fmla="*/ 3124415 w 3178506"/>
                <a:gd name="connsiteY24" fmla="*/ 285911 h 486822"/>
                <a:gd name="connsiteX25" fmla="*/ 3096081 w 3178506"/>
                <a:gd name="connsiteY25" fmla="*/ 285911 h 486822"/>
                <a:gd name="connsiteX26" fmla="*/ 3026535 w 3178506"/>
                <a:gd name="connsiteY26" fmla="*/ 278184 h 486822"/>
                <a:gd name="connsiteX27" fmla="*/ 2879716 w 3178506"/>
                <a:gd name="connsiteY27" fmla="*/ 260154 h 486822"/>
                <a:gd name="connsiteX28" fmla="*/ 2727745 w 3178506"/>
                <a:gd name="connsiteY28" fmla="*/ 247275 h 486822"/>
                <a:gd name="connsiteX29" fmla="*/ 2557744 w 3178506"/>
                <a:gd name="connsiteY29" fmla="*/ 242123 h 486822"/>
                <a:gd name="connsiteX30" fmla="*/ 2343955 w 3178506"/>
                <a:gd name="connsiteY30" fmla="*/ 244699 h 486822"/>
                <a:gd name="connsiteX31" fmla="*/ 2150772 w 3178506"/>
                <a:gd name="connsiteY31" fmla="*/ 249851 h 486822"/>
                <a:gd name="connsiteX32" fmla="*/ 1918952 w 3178506"/>
                <a:gd name="connsiteY32" fmla="*/ 262729 h 486822"/>
                <a:gd name="connsiteX33" fmla="*/ 1679405 w 3178506"/>
                <a:gd name="connsiteY33" fmla="*/ 285911 h 486822"/>
                <a:gd name="connsiteX34" fmla="*/ 1437282 w 3178506"/>
                <a:gd name="connsiteY34" fmla="*/ 311669 h 486822"/>
                <a:gd name="connsiteX35" fmla="*/ 1171978 w 3178506"/>
                <a:gd name="connsiteY35" fmla="*/ 340003 h 486822"/>
                <a:gd name="connsiteX36" fmla="*/ 947885 w 3178506"/>
                <a:gd name="connsiteY36" fmla="*/ 378639 h 486822"/>
                <a:gd name="connsiteX37" fmla="*/ 692883 w 3178506"/>
                <a:gd name="connsiteY37" fmla="*/ 427579 h 486822"/>
                <a:gd name="connsiteX38" fmla="*/ 512579 w 3178506"/>
                <a:gd name="connsiteY38" fmla="*/ 471367 h 486822"/>
                <a:gd name="connsiteX39" fmla="*/ 466215 w 3178506"/>
                <a:gd name="connsiteY39" fmla="*/ 484246 h 486822"/>
                <a:gd name="connsiteX40" fmla="*/ 445609 w 3178506"/>
                <a:gd name="connsiteY40" fmla="*/ 486822 h 486822"/>
                <a:gd name="connsiteX41" fmla="*/ 388942 w 3178506"/>
                <a:gd name="connsiteY41" fmla="*/ 473943 h 486822"/>
                <a:gd name="connsiteX42" fmla="*/ 309093 w 3178506"/>
                <a:gd name="connsiteY42" fmla="*/ 443034 h 486822"/>
                <a:gd name="connsiteX43" fmla="*/ 239547 w 3178506"/>
                <a:gd name="connsiteY43" fmla="*/ 404397 h 486822"/>
                <a:gd name="connsiteX44" fmla="*/ 167425 w 3178506"/>
                <a:gd name="connsiteY44" fmla="*/ 355457 h 486822"/>
                <a:gd name="connsiteX45" fmla="*/ 123637 w 3178506"/>
                <a:gd name="connsiteY45" fmla="*/ 314245 h 486822"/>
                <a:gd name="connsiteX46" fmla="*/ 69546 w 3178506"/>
                <a:gd name="connsiteY46" fmla="*/ 262729 h 486822"/>
                <a:gd name="connsiteX47" fmla="*/ 25758 w 3178506"/>
                <a:gd name="connsiteY47" fmla="*/ 213790 h 486822"/>
                <a:gd name="connsiteX48" fmla="*/ 5152 w 3178506"/>
                <a:gd name="connsiteY48" fmla="*/ 180305 h 486822"/>
                <a:gd name="connsiteX49" fmla="*/ 0 w 3178506"/>
                <a:gd name="connsiteY49" fmla="*/ 159698 h 486822"/>
                <a:gd name="connsiteX50" fmla="*/ 2576 w 3178506"/>
                <a:gd name="connsiteY50" fmla="*/ 146820 h 486822"/>
                <a:gd name="connsiteX51" fmla="*/ 10303 w 3178506"/>
                <a:gd name="connsiteY51" fmla="*/ 139092 h 486822"/>
                <a:gd name="connsiteX52" fmla="*/ 33485 w 3178506"/>
                <a:gd name="connsiteY52" fmla="*/ 141668 h 486822"/>
                <a:gd name="connsiteX53" fmla="*/ 59243 w 3178506"/>
                <a:gd name="connsiteY53" fmla="*/ 154547 h 486822"/>
                <a:gd name="connsiteX54" fmla="*/ 90152 w 3178506"/>
                <a:gd name="connsiteY54" fmla="*/ 177729 h 486822"/>
                <a:gd name="connsiteX55" fmla="*/ 136516 w 3178506"/>
                <a:gd name="connsiteY55" fmla="*/ 203487 h 486822"/>
                <a:gd name="connsiteX56" fmla="*/ 180304 w 3178506"/>
                <a:gd name="connsiteY56" fmla="*/ 221517 h 486822"/>
                <a:gd name="connsiteX57" fmla="*/ 216365 w 3178506"/>
                <a:gd name="connsiteY57" fmla="*/ 231820 h 486822"/>
                <a:gd name="connsiteX58" fmla="*/ 278184 w 3178506"/>
                <a:gd name="connsiteY58" fmla="*/ 244699 h 486822"/>
                <a:gd name="connsiteX59" fmla="*/ 365760 w 3178506"/>
                <a:gd name="connsiteY59" fmla="*/ 247275 h 486822"/>
                <a:gd name="connsiteX60" fmla="*/ 455912 w 3178506"/>
                <a:gd name="connsiteY60" fmla="*/ 242123 h 486822"/>
                <a:gd name="connsiteX61" fmla="*/ 674853 w 3178506"/>
                <a:gd name="connsiteY61" fmla="*/ 213790 h 486822"/>
                <a:gd name="connsiteX62" fmla="*/ 793339 w 3178506"/>
                <a:gd name="connsiteY62" fmla="*/ 193184 h 486822"/>
                <a:gd name="connsiteX63" fmla="*/ 1061219 w 3178506"/>
                <a:gd name="connsiteY63" fmla="*/ 167426 h 486822"/>
                <a:gd name="connsiteX64" fmla="*/ 1305918 w 3178506"/>
                <a:gd name="connsiteY64" fmla="*/ 141668 h 486822"/>
                <a:gd name="connsiteX65" fmla="*/ 1550616 w 3178506"/>
                <a:gd name="connsiteY65" fmla="*/ 115910 h 486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178506" h="486822">
                  <a:moveTo>
                    <a:pt x="1550616" y="115910"/>
                  </a:moveTo>
                  <a:lnTo>
                    <a:pt x="1823649" y="97880"/>
                  </a:lnTo>
                  <a:lnTo>
                    <a:pt x="1939558" y="90153"/>
                  </a:lnTo>
                  <a:lnTo>
                    <a:pt x="2122438" y="85001"/>
                  </a:lnTo>
                  <a:lnTo>
                    <a:pt x="2189409" y="85001"/>
                  </a:lnTo>
                  <a:lnTo>
                    <a:pt x="2351682" y="64395"/>
                  </a:lnTo>
                  <a:lnTo>
                    <a:pt x="2418652" y="61819"/>
                  </a:lnTo>
                  <a:lnTo>
                    <a:pt x="2501077" y="48940"/>
                  </a:lnTo>
                  <a:lnTo>
                    <a:pt x="2578351" y="30910"/>
                  </a:lnTo>
                  <a:lnTo>
                    <a:pt x="2637593" y="15455"/>
                  </a:lnTo>
                  <a:lnTo>
                    <a:pt x="2686533" y="0"/>
                  </a:lnTo>
                  <a:lnTo>
                    <a:pt x="2699412" y="0"/>
                  </a:lnTo>
                  <a:lnTo>
                    <a:pt x="2763806" y="7728"/>
                  </a:lnTo>
                  <a:lnTo>
                    <a:pt x="2879716" y="30910"/>
                  </a:lnTo>
                  <a:lnTo>
                    <a:pt x="2975020" y="59243"/>
                  </a:lnTo>
                  <a:lnTo>
                    <a:pt x="3096081" y="108183"/>
                  </a:lnTo>
                  <a:lnTo>
                    <a:pt x="3134718" y="123638"/>
                  </a:lnTo>
                  <a:lnTo>
                    <a:pt x="3145021" y="133941"/>
                  </a:lnTo>
                  <a:lnTo>
                    <a:pt x="3155324" y="151971"/>
                  </a:lnTo>
                  <a:lnTo>
                    <a:pt x="3168203" y="185456"/>
                  </a:lnTo>
                  <a:lnTo>
                    <a:pt x="3178506" y="216366"/>
                  </a:lnTo>
                  <a:lnTo>
                    <a:pt x="3178506" y="234396"/>
                  </a:lnTo>
                  <a:lnTo>
                    <a:pt x="3173354" y="255002"/>
                  </a:lnTo>
                  <a:lnTo>
                    <a:pt x="3157900" y="273033"/>
                  </a:lnTo>
                  <a:lnTo>
                    <a:pt x="3124415" y="285911"/>
                  </a:lnTo>
                  <a:lnTo>
                    <a:pt x="3096081" y="285911"/>
                  </a:lnTo>
                  <a:lnTo>
                    <a:pt x="3026535" y="278184"/>
                  </a:lnTo>
                  <a:lnTo>
                    <a:pt x="2879716" y="260154"/>
                  </a:lnTo>
                  <a:lnTo>
                    <a:pt x="2727745" y="247275"/>
                  </a:lnTo>
                  <a:lnTo>
                    <a:pt x="2557744" y="242123"/>
                  </a:lnTo>
                  <a:lnTo>
                    <a:pt x="2343955" y="244699"/>
                  </a:lnTo>
                  <a:lnTo>
                    <a:pt x="2150772" y="249851"/>
                  </a:lnTo>
                  <a:lnTo>
                    <a:pt x="1918952" y="262729"/>
                  </a:lnTo>
                  <a:lnTo>
                    <a:pt x="1679405" y="285911"/>
                  </a:lnTo>
                  <a:lnTo>
                    <a:pt x="1437282" y="311669"/>
                  </a:lnTo>
                  <a:lnTo>
                    <a:pt x="1171978" y="340003"/>
                  </a:lnTo>
                  <a:lnTo>
                    <a:pt x="947885" y="378639"/>
                  </a:lnTo>
                  <a:lnTo>
                    <a:pt x="692883" y="427579"/>
                  </a:lnTo>
                  <a:lnTo>
                    <a:pt x="512579" y="471367"/>
                  </a:lnTo>
                  <a:lnTo>
                    <a:pt x="466215" y="484246"/>
                  </a:lnTo>
                  <a:lnTo>
                    <a:pt x="445609" y="486822"/>
                  </a:lnTo>
                  <a:lnTo>
                    <a:pt x="388942" y="473943"/>
                  </a:lnTo>
                  <a:lnTo>
                    <a:pt x="309093" y="443034"/>
                  </a:lnTo>
                  <a:lnTo>
                    <a:pt x="239547" y="404397"/>
                  </a:lnTo>
                  <a:lnTo>
                    <a:pt x="167425" y="355457"/>
                  </a:lnTo>
                  <a:lnTo>
                    <a:pt x="123637" y="314245"/>
                  </a:lnTo>
                  <a:lnTo>
                    <a:pt x="69546" y="262729"/>
                  </a:lnTo>
                  <a:lnTo>
                    <a:pt x="25758" y="213790"/>
                  </a:lnTo>
                  <a:lnTo>
                    <a:pt x="5152" y="180305"/>
                  </a:lnTo>
                  <a:lnTo>
                    <a:pt x="0" y="159698"/>
                  </a:lnTo>
                  <a:lnTo>
                    <a:pt x="2576" y="146820"/>
                  </a:lnTo>
                  <a:lnTo>
                    <a:pt x="10303" y="139092"/>
                  </a:lnTo>
                  <a:lnTo>
                    <a:pt x="33485" y="141668"/>
                  </a:lnTo>
                  <a:lnTo>
                    <a:pt x="59243" y="154547"/>
                  </a:lnTo>
                  <a:lnTo>
                    <a:pt x="90152" y="177729"/>
                  </a:lnTo>
                  <a:lnTo>
                    <a:pt x="136516" y="203487"/>
                  </a:lnTo>
                  <a:lnTo>
                    <a:pt x="180304" y="221517"/>
                  </a:lnTo>
                  <a:lnTo>
                    <a:pt x="216365" y="231820"/>
                  </a:lnTo>
                  <a:lnTo>
                    <a:pt x="278184" y="244699"/>
                  </a:lnTo>
                  <a:lnTo>
                    <a:pt x="365760" y="247275"/>
                  </a:lnTo>
                  <a:lnTo>
                    <a:pt x="455912" y="242123"/>
                  </a:lnTo>
                  <a:lnTo>
                    <a:pt x="674853" y="213790"/>
                  </a:lnTo>
                  <a:lnTo>
                    <a:pt x="793339" y="193184"/>
                  </a:lnTo>
                  <a:lnTo>
                    <a:pt x="1061219" y="167426"/>
                  </a:lnTo>
                  <a:lnTo>
                    <a:pt x="1305918" y="141668"/>
                  </a:lnTo>
                  <a:lnTo>
                    <a:pt x="1550616" y="11591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B8993081-9ACA-4045-80EB-ACD4FDE1419B}"/>
              </a:ext>
            </a:extLst>
          </p:cNvPr>
          <p:cNvGrpSpPr/>
          <p:nvPr/>
        </p:nvGrpSpPr>
        <p:grpSpPr>
          <a:xfrm>
            <a:off x="3708404" y="1384301"/>
            <a:ext cx="4829172" cy="4583113"/>
            <a:chOff x="3708404" y="1384301"/>
            <a:chExt cx="4829172" cy="4583113"/>
          </a:xfrm>
          <a:solidFill>
            <a:schemeClr val="tx1"/>
          </a:solidFill>
        </p:grpSpPr>
        <p:sp>
          <p:nvSpPr>
            <p:cNvPr id="24" name="フリーフォーム 64">
              <a:extLst>
                <a:ext uri="{FF2B5EF4-FFF2-40B4-BE49-F238E27FC236}">
                  <a16:creationId xmlns:a16="http://schemas.microsoft.com/office/drawing/2014/main" id="{2D551852-F976-4B51-9ECC-7913EB08A28D}"/>
                </a:ext>
              </a:extLst>
            </p:cNvPr>
            <p:cNvSpPr/>
            <p:nvPr/>
          </p:nvSpPr>
          <p:spPr>
            <a:xfrm rot="16200000">
              <a:off x="4410080" y="1287463"/>
              <a:ext cx="692150" cy="885825"/>
            </a:xfrm>
            <a:custGeom>
              <a:avLst/>
              <a:gdLst>
                <a:gd name="connsiteX0" fmla="*/ 157162 w 692943"/>
                <a:gd name="connsiteY0" fmla="*/ 481013 h 885825"/>
                <a:gd name="connsiteX1" fmla="*/ 190500 w 692943"/>
                <a:gd name="connsiteY1" fmla="*/ 428625 h 885825"/>
                <a:gd name="connsiteX2" fmla="*/ 219075 w 692943"/>
                <a:gd name="connsiteY2" fmla="*/ 388144 h 885825"/>
                <a:gd name="connsiteX3" fmla="*/ 242887 w 692943"/>
                <a:gd name="connsiteY3" fmla="*/ 354806 h 885825"/>
                <a:gd name="connsiteX4" fmla="*/ 273843 w 692943"/>
                <a:gd name="connsiteY4" fmla="*/ 309563 h 885825"/>
                <a:gd name="connsiteX5" fmla="*/ 307181 w 692943"/>
                <a:gd name="connsiteY5" fmla="*/ 271463 h 885825"/>
                <a:gd name="connsiteX6" fmla="*/ 342900 w 692943"/>
                <a:gd name="connsiteY6" fmla="*/ 233363 h 885825"/>
                <a:gd name="connsiteX7" fmla="*/ 402431 w 692943"/>
                <a:gd name="connsiteY7" fmla="*/ 180975 h 885825"/>
                <a:gd name="connsiteX8" fmla="*/ 466725 w 692943"/>
                <a:gd name="connsiteY8" fmla="*/ 130969 h 885825"/>
                <a:gd name="connsiteX9" fmla="*/ 538162 w 692943"/>
                <a:gd name="connsiteY9" fmla="*/ 78581 h 885825"/>
                <a:gd name="connsiteX10" fmla="*/ 585787 w 692943"/>
                <a:gd name="connsiteY10" fmla="*/ 45244 h 885825"/>
                <a:gd name="connsiteX11" fmla="*/ 619125 w 692943"/>
                <a:gd name="connsiteY11" fmla="*/ 21431 h 885825"/>
                <a:gd name="connsiteX12" fmla="*/ 652462 w 692943"/>
                <a:gd name="connsiteY12" fmla="*/ 4763 h 885825"/>
                <a:gd name="connsiteX13" fmla="*/ 676275 w 692943"/>
                <a:gd name="connsiteY13" fmla="*/ 0 h 885825"/>
                <a:gd name="connsiteX14" fmla="*/ 688181 w 692943"/>
                <a:gd name="connsiteY14" fmla="*/ 0 h 885825"/>
                <a:gd name="connsiteX15" fmla="*/ 692943 w 692943"/>
                <a:gd name="connsiteY15" fmla="*/ 7144 h 885825"/>
                <a:gd name="connsiteX16" fmla="*/ 692943 w 692943"/>
                <a:gd name="connsiteY16" fmla="*/ 16669 h 885825"/>
                <a:gd name="connsiteX17" fmla="*/ 688181 w 692943"/>
                <a:gd name="connsiteY17" fmla="*/ 38100 h 885825"/>
                <a:gd name="connsiteX18" fmla="*/ 666750 w 692943"/>
                <a:gd name="connsiteY18" fmla="*/ 66675 h 885825"/>
                <a:gd name="connsiteX19" fmla="*/ 633412 w 692943"/>
                <a:gd name="connsiteY19" fmla="*/ 107156 h 885825"/>
                <a:gd name="connsiteX20" fmla="*/ 607218 w 692943"/>
                <a:gd name="connsiteY20" fmla="*/ 145256 h 885825"/>
                <a:gd name="connsiteX21" fmla="*/ 576262 w 692943"/>
                <a:gd name="connsiteY21" fmla="*/ 195263 h 885825"/>
                <a:gd name="connsiteX22" fmla="*/ 552450 w 692943"/>
                <a:gd name="connsiteY22" fmla="*/ 238125 h 885825"/>
                <a:gd name="connsiteX23" fmla="*/ 531018 w 692943"/>
                <a:gd name="connsiteY23" fmla="*/ 280988 h 885825"/>
                <a:gd name="connsiteX24" fmla="*/ 509587 w 692943"/>
                <a:gd name="connsiteY24" fmla="*/ 328613 h 885825"/>
                <a:gd name="connsiteX25" fmla="*/ 483393 w 692943"/>
                <a:gd name="connsiteY25" fmla="*/ 400050 h 885825"/>
                <a:gd name="connsiteX26" fmla="*/ 461962 w 692943"/>
                <a:gd name="connsiteY26" fmla="*/ 466725 h 885825"/>
                <a:gd name="connsiteX27" fmla="*/ 442912 w 692943"/>
                <a:gd name="connsiteY27" fmla="*/ 523875 h 885825"/>
                <a:gd name="connsiteX28" fmla="*/ 428625 w 692943"/>
                <a:gd name="connsiteY28" fmla="*/ 585788 h 885825"/>
                <a:gd name="connsiteX29" fmla="*/ 414337 w 692943"/>
                <a:gd name="connsiteY29" fmla="*/ 645319 h 885825"/>
                <a:gd name="connsiteX30" fmla="*/ 411956 w 692943"/>
                <a:gd name="connsiteY30" fmla="*/ 654844 h 885825"/>
                <a:gd name="connsiteX31" fmla="*/ 392906 w 692943"/>
                <a:gd name="connsiteY31" fmla="*/ 683419 h 885825"/>
                <a:gd name="connsiteX32" fmla="*/ 359568 w 692943"/>
                <a:gd name="connsiteY32" fmla="*/ 726281 h 885825"/>
                <a:gd name="connsiteX33" fmla="*/ 316706 w 692943"/>
                <a:gd name="connsiteY33" fmla="*/ 769144 h 885825"/>
                <a:gd name="connsiteX34" fmla="*/ 271462 w 692943"/>
                <a:gd name="connsiteY34" fmla="*/ 807244 h 885825"/>
                <a:gd name="connsiteX35" fmla="*/ 228600 w 692943"/>
                <a:gd name="connsiteY35" fmla="*/ 835819 h 885825"/>
                <a:gd name="connsiteX36" fmla="*/ 178593 w 692943"/>
                <a:gd name="connsiteY36" fmla="*/ 862013 h 885825"/>
                <a:gd name="connsiteX37" fmla="*/ 126206 w 692943"/>
                <a:gd name="connsiteY37" fmla="*/ 878681 h 885825"/>
                <a:gd name="connsiteX38" fmla="*/ 73818 w 692943"/>
                <a:gd name="connsiteY38" fmla="*/ 885825 h 885825"/>
                <a:gd name="connsiteX39" fmla="*/ 59531 w 692943"/>
                <a:gd name="connsiteY39" fmla="*/ 885825 h 885825"/>
                <a:gd name="connsiteX40" fmla="*/ 38100 w 692943"/>
                <a:gd name="connsiteY40" fmla="*/ 873919 h 885825"/>
                <a:gd name="connsiteX41" fmla="*/ 16668 w 692943"/>
                <a:gd name="connsiteY41" fmla="*/ 847725 h 885825"/>
                <a:gd name="connsiteX42" fmla="*/ 4762 w 692943"/>
                <a:gd name="connsiteY42" fmla="*/ 819150 h 885825"/>
                <a:gd name="connsiteX43" fmla="*/ 0 w 692943"/>
                <a:gd name="connsiteY43" fmla="*/ 785813 h 885825"/>
                <a:gd name="connsiteX44" fmla="*/ 4762 w 692943"/>
                <a:gd name="connsiteY44" fmla="*/ 759619 h 885825"/>
                <a:gd name="connsiteX45" fmla="*/ 11906 w 692943"/>
                <a:gd name="connsiteY45" fmla="*/ 740569 h 885825"/>
                <a:gd name="connsiteX46" fmla="*/ 38100 w 692943"/>
                <a:gd name="connsiteY46" fmla="*/ 690563 h 885825"/>
                <a:gd name="connsiteX47" fmla="*/ 88106 w 692943"/>
                <a:gd name="connsiteY47" fmla="*/ 602456 h 885825"/>
                <a:gd name="connsiteX48" fmla="*/ 157162 w 692943"/>
                <a:gd name="connsiteY48" fmla="*/ 481013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692943" h="885825">
                  <a:moveTo>
                    <a:pt x="157162" y="481013"/>
                  </a:moveTo>
                  <a:lnTo>
                    <a:pt x="190500" y="428625"/>
                  </a:lnTo>
                  <a:lnTo>
                    <a:pt x="219075" y="388144"/>
                  </a:lnTo>
                  <a:lnTo>
                    <a:pt x="242887" y="354806"/>
                  </a:lnTo>
                  <a:lnTo>
                    <a:pt x="273843" y="309563"/>
                  </a:lnTo>
                  <a:lnTo>
                    <a:pt x="307181" y="271463"/>
                  </a:lnTo>
                  <a:lnTo>
                    <a:pt x="342900" y="233363"/>
                  </a:lnTo>
                  <a:lnTo>
                    <a:pt x="402431" y="180975"/>
                  </a:lnTo>
                  <a:lnTo>
                    <a:pt x="466725" y="130969"/>
                  </a:lnTo>
                  <a:lnTo>
                    <a:pt x="538162" y="78581"/>
                  </a:lnTo>
                  <a:lnTo>
                    <a:pt x="585787" y="45244"/>
                  </a:lnTo>
                  <a:lnTo>
                    <a:pt x="619125" y="21431"/>
                  </a:lnTo>
                  <a:lnTo>
                    <a:pt x="652462" y="4763"/>
                  </a:lnTo>
                  <a:lnTo>
                    <a:pt x="676275" y="0"/>
                  </a:lnTo>
                  <a:lnTo>
                    <a:pt x="688181" y="0"/>
                  </a:lnTo>
                  <a:lnTo>
                    <a:pt x="692943" y="7144"/>
                  </a:lnTo>
                  <a:lnTo>
                    <a:pt x="692943" y="16669"/>
                  </a:lnTo>
                  <a:lnTo>
                    <a:pt x="688181" y="38100"/>
                  </a:lnTo>
                  <a:lnTo>
                    <a:pt x="666750" y="66675"/>
                  </a:lnTo>
                  <a:lnTo>
                    <a:pt x="633412" y="107156"/>
                  </a:lnTo>
                  <a:lnTo>
                    <a:pt x="607218" y="145256"/>
                  </a:lnTo>
                  <a:lnTo>
                    <a:pt x="576262" y="195263"/>
                  </a:lnTo>
                  <a:lnTo>
                    <a:pt x="552450" y="238125"/>
                  </a:lnTo>
                  <a:lnTo>
                    <a:pt x="531018" y="280988"/>
                  </a:lnTo>
                  <a:lnTo>
                    <a:pt x="509587" y="328613"/>
                  </a:lnTo>
                  <a:lnTo>
                    <a:pt x="483393" y="400050"/>
                  </a:lnTo>
                  <a:lnTo>
                    <a:pt x="461962" y="466725"/>
                  </a:lnTo>
                  <a:lnTo>
                    <a:pt x="442912" y="523875"/>
                  </a:lnTo>
                  <a:lnTo>
                    <a:pt x="428625" y="585788"/>
                  </a:lnTo>
                  <a:lnTo>
                    <a:pt x="414337" y="645319"/>
                  </a:lnTo>
                  <a:lnTo>
                    <a:pt x="411956" y="654844"/>
                  </a:lnTo>
                  <a:lnTo>
                    <a:pt x="392906" y="683419"/>
                  </a:lnTo>
                  <a:lnTo>
                    <a:pt x="359568" y="726281"/>
                  </a:lnTo>
                  <a:lnTo>
                    <a:pt x="316706" y="769144"/>
                  </a:lnTo>
                  <a:lnTo>
                    <a:pt x="271462" y="807244"/>
                  </a:lnTo>
                  <a:lnTo>
                    <a:pt x="228600" y="835819"/>
                  </a:lnTo>
                  <a:lnTo>
                    <a:pt x="178593" y="862013"/>
                  </a:lnTo>
                  <a:lnTo>
                    <a:pt x="126206" y="878681"/>
                  </a:lnTo>
                  <a:lnTo>
                    <a:pt x="73818" y="885825"/>
                  </a:lnTo>
                  <a:lnTo>
                    <a:pt x="59531" y="885825"/>
                  </a:lnTo>
                  <a:lnTo>
                    <a:pt x="38100" y="873919"/>
                  </a:lnTo>
                  <a:lnTo>
                    <a:pt x="16668" y="847725"/>
                  </a:lnTo>
                  <a:lnTo>
                    <a:pt x="4762" y="819150"/>
                  </a:lnTo>
                  <a:lnTo>
                    <a:pt x="0" y="785813"/>
                  </a:lnTo>
                  <a:lnTo>
                    <a:pt x="4762" y="759619"/>
                  </a:lnTo>
                  <a:lnTo>
                    <a:pt x="11906" y="740569"/>
                  </a:lnTo>
                  <a:lnTo>
                    <a:pt x="38100" y="690563"/>
                  </a:lnTo>
                  <a:lnTo>
                    <a:pt x="88106" y="602456"/>
                  </a:lnTo>
                  <a:lnTo>
                    <a:pt x="157162" y="4810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65">
              <a:extLst>
                <a:ext uri="{FF2B5EF4-FFF2-40B4-BE49-F238E27FC236}">
                  <a16:creationId xmlns:a16="http://schemas.microsoft.com/office/drawing/2014/main" id="{5C467429-4807-46EA-A127-7373A8DDF2A5}"/>
                </a:ext>
              </a:extLst>
            </p:cNvPr>
            <p:cNvSpPr/>
            <p:nvPr/>
          </p:nvSpPr>
          <p:spPr>
            <a:xfrm rot="16200000">
              <a:off x="4384678" y="1808163"/>
              <a:ext cx="622300" cy="1854200"/>
            </a:xfrm>
            <a:custGeom>
              <a:avLst/>
              <a:gdLst>
                <a:gd name="connsiteX0" fmla="*/ 204787 w 621506"/>
                <a:gd name="connsiteY0" fmla="*/ 821531 h 1854994"/>
                <a:gd name="connsiteX1" fmla="*/ 154781 w 621506"/>
                <a:gd name="connsiteY1" fmla="*/ 661987 h 1854994"/>
                <a:gd name="connsiteX2" fmla="*/ 107156 w 621506"/>
                <a:gd name="connsiteY2" fmla="*/ 519112 h 1854994"/>
                <a:gd name="connsiteX3" fmla="*/ 100012 w 621506"/>
                <a:gd name="connsiteY3" fmla="*/ 502444 h 1854994"/>
                <a:gd name="connsiteX4" fmla="*/ 80962 w 621506"/>
                <a:gd name="connsiteY4" fmla="*/ 471487 h 1854994"/>
                <a:gd name="connsiteX5" fmla="*/ 61912 w 621506"/>
                <a:gd name="connsiteY5" fmla="*/ 435769 h 1854994"/>
                <a:gd name="connsiteX6" fmla="*/ 40481 w 621506"/>
                <a:gd name="connsiteY6" fmla="*/ 397669 h 1854994"/>
                <a:gd name="connsiteX7" fmla="*/ 21431 w 621506"/>
                <a:gd name="connsiteY7" fmla="*/ 364331 h 1854994"/>
                <a:gd name="connsiteX8" fmla="*/ 7144 w 621506"/>
                <a:gd name="connsiteY8" fmla="*/ 335756 h 1854994"/>
                <a:gd name="connsiteX9" fmla="*/ 0 w 621506"/>
                <a:gd name="connsiteY9" fmla="*/ 314325 h 1854994"/>
                <a:gd name="connsiteX10" fmla="*/ 2381 w 621506"/>
                <a:gd name="connsiteY10" fmla="*/ 295275 h 1854994"/>
                <a:gd name="connsiteX11" fmla="*/ 7144 w 621506"/>
                <a:gd name="connsiteY11" fmla="*/ 273844 h 1854994"/>
                <a:gd name="connsiteX12" fmla="*/ 23812 w 621506"/>
                <a:gd name="connsiteY12" fmla="*/ 242887 h 1854994"/>
                <a:gd name="connsiteX13" fmla="*/ 47625 w 621506"/>
                <a:gd name="connsiteY13" fmla="*/ 216694 h 1854994"/>
                <a:gd name="connsiteX14" fmla="*/ 76200 w 621506"/>
                <a:gd name="connsiteY14" fmla="*/ 185737 h 1854994"/>
                <a:gd name="connsiteX15" fmla="*/ 130969 w 621506"/>
                <a:gd name="connsiteY15" fmla="*/ 133350 h 1854994"/>
                <a:gd name="connsiteX16" fmla="*/ 169069 w 621506"/>
                <a:gd name="connsiteY16" fmla="*/ 104775 h 1854994"/>
                <a:gd name="connsiteX17" fmla="*/ 209550 w 621506"/>
                <a:gd name="connsiteY17" fmla="*/ 73819 h 1854994"/>
                <a:gd name="connsiteX18" fmla="*/ 252412 w 621506"/>
                <a:gd name="connsiteY18" fmla="*/ 45244 h 1854994"/>
                <a:gd name="connsiteX19" fmla="*/ 288131 w 621506"/>
                <a:gd name="connsiteY19" fmla="*/ 26194 h 1854994"/>
                <a:gd name="connsiteX20" fmla="*/ 330994 w 621506"/>
                <a:gd name="connsiteY20" fmla="*/ 9525 h 1854994"/>
                <a:gd name="connsiteX21" fmla="*/ 378619 w 621506"/>
                <a:gd name="connsiteY21" fmla="*/ 0 h 1854994"/>
                <a:gd name="connsiteX22" fmla="*/ 402431 w 621506"/>
                <a:gd name="connsiteY22" fmla="*/ 0 h 1854994"/>
                <a:gd name="connsiteX23" fmla="*/ 414337 w 621506"/>
                <a:gd name="connsiteY23" fmla="*/ 0 h 1854994"/>
                <a:gd name="connsiteX24" fmla="*/ 421481 w 621506"/>
                <a:gd name="connsiteY24" fmla="*/ 7144 h 1854994"/>
                <a:gd name="connsiteX25" fmla="*/ 428625 w 621506"/>
                <a:gd name="connsiteY25" fmla="*/ 16669 h 1854994"/>
                <a:gd name="connsiteX26" fmla="*/ 428625 w 621506"/>
                <a:gd name="connsiteY26" fmla="*/ 33337 h 1854994"/>
                <a:gd name="connsiteX27" fmla="*/ 411956 w 621506"/>
                <a:gd name="connsiteY27" fmla="*/ 50006 h 1854994"/>
                <a:gd name="connsiteX28" fmla="*/ 385762 w 621506"/>
                <a:gd name="connsiteY28" fmla="*/ 69056 h 1854994"/>
                <a:gd name="connsiteX29" fmla="*/ 361950 w 621506"/>
                <a:gd name="connsiteY29" fmla="*/ 92869 h 1854994"/>
                <a:gd name="connsiteX30" fmla="*/ 338137 w 621506"/>
                <a:gd name="connsiteY30" fmla="*/ 116681 h 1854994"/>
                <a:gd name="connsiteX31" fmla="*/ 316706 w 621506"/>
                <a:gd name="connsiteY31" fmla="*/ 147637 h 1854994"/>
                <a:gd name="connsiteX32" fmla="*/ 302419 w 621506"/>
                <a:gd name="connsiteY32" fmla="*/ 178594 h 1854994"/>
                <a:gd name="connsiteX33" fmla="*/ 288131 w 621506"/>
                <a:gd name="connsiteY33" fmla="*/ 216694 h 1854994"/>
                <a:gd name="connsiteX34" fmla="*/ 283369 w 621506"/>
                <a:gd name="connsiteY34" fmla="*/ 261937 h 1854994"/>
                <a:gd name="connsiteX35" fmla="*/ 285750 w 621506"/>
                <a:gd name="connsiteY35" fmla="*/ 328612 h 1854994"/>
                <a:gd name="connsiteX36" fmla="*/ 292894 w 621506"/>
                <a:gd name="connsiteY36" fmla="*/ 395287 h 1854994"/>
                <a:gd name="connsiteX37" fmla="*/ 309562 w 621506"/>
                <a:gd name="connsiteY37" fmla="*/ 502444 h 1854994"/>
                <a:gd name="connsiteX38" fmla="*/ 321469 w 621506"/>
                <a:gd name="connsiteY38" fmla="*/ 566737 h 1854994"/>
                <a:gd name="connsiteX39" fmla="*/ 364331 w 621506"/>
                <a:gd name="connsiteY39" fmla="*/ 747712 h 1854994"/>
                <a:gd name="connsiteX40" fmla="*/ 411956 w 621506"/>
                <a:gd name="connsiteY40" fmla="*/ 926306 h 1854994"/>
                <a:gd name="connsiteX41" fmla="*/ 471487 w 621506"/>
                <a:gd name="connsiteY41" fmla="*/ 1119187 h 1854994"/>
                <a:gd name="connsiteX42" fmla="*/ 531019 w 621506"/>
                <a:gd name="connsiteY42" fmla="*/ 1293019 h 1854994"/>
                <a:gd name="connsiteX43" fmla="*/ 550069 w 621506"/>
                <a:gd name="connsiteY43" fmla="*/ 1316831 h 1854994"/>
                <a:gd name="connsiteX44" fmla="*/ 573881 w 621506"/>
                <a:gd name="connsiteY44" fmla="*/ 1350169 h 1854994"/>
                <a:gd name="connsiteX45" fmla="*/ 595312 w 621506"/>
                <a:gd name="connsiteY45" fmla="*/ 1388269 h 1854994"/>
                <a:gd name="connsiteX46" fmla="*/ 614362 w 621506"/>
                <a:gd name="connsiteY46" fmla="*/ 1431131 h 1854994"/>
                <a:gd name="connsiteX47" fmla="*/ 621506 w 621506"/>
                <a:gd name="connsiteY47" fmla="*/ 1459706 h 1854994"/>
                <a:gd name="connsiteX48" fmla="*/ 616744 w 621506"/>
                <a:gd name="connsiteY48" fmla="*/ 1481137 h 1854994"/>
                <a:gd name="connsiteX49" fmla="*/ 561975 w 621506"/>
                <a:gd name="connsiteY49" fmla="*/ 1597819 h 1854994"/>
                <a:gd name="connsiteX50" fmla="*/ 495300 w 621506"/>
                <a:gd name="connsiteY50" fmla="*/ 1738312 h 1854994"/>
                <a:gd name="connsiteX51" fmla="*/ 471487 w 621506"/>
                <a:gd name="connsiteY51" fmla="*/ 1788319 h 1854994"/>
                <a:gd name="connsiteX52" fmla="*/ 450056 w 621506"/>
                <a:gd name="connsiteY52" fmla="*/ 1831181 h 1854994"/>
                <a:gd name="connsiteX53" fmla="*/ 438150 w 621506"/>
                <a:gd name="connsiteY53" fmla="*/ 1843087 h 1854994"/>
                <a:gd name="connsiteX54" fmla="*/ 428625 w 621506"/>
                <a:gd name="connsiteY54" fmla="*/ 1850231 h 1854994"/>
                <a:gd name="connsiteX55" fmla="*/ 407194 w 621506"/>
                <a:gd name="connsiteY55" fmla="*/ 1854994 h 1854994"/>
                <a:gd name="connsiteX56" fmla="*/ 392906 w 621506"/>
                <a:gd name="connsiteY56" fmla="*/ 1850231 h 1854994"/>
                <a:gd name="connsiteX57" fmla="*/ 373856 w 621506"/>
                <a:gd name="connsiteY57" fmla="*/ 1843087 h 1854994"/>
                <a:gd name="connsiteX58" fmla="*/ 342900 w 621506"/>
                <a:gd name="connsiteY58" fmla="*/ 1821656 h 1854994"/>
                <a:gd name="connsiteX59" fmla="*/ 330994 w 621506"/>
                <a:gd name="connsiteY59" fmla="*/ 1812131 h 1854994"/>
                <a:gd name="connsiteX60" fmla="*/ 400050 w 621506"/>
                <a:gd name="connsiteY60" fmla="*/ 1423987 h 1854994"/>
                <a:gd name="connsiteX61" fmla="*/ 347662 w 621506"/>
                <a:gd name="connsiteY61" fmla="*/ 1257300 h 1854994"/>
                <a:gd name="connsiteX62" fmla="*/ 271462 w 621506"/>
                <a:gd name="connsiteY62" fmla="*/ 1026319 h 1854994"/>
                <a:gd name="connsiteX63" fmla="*/ 204787 w 621506"/>
                <a:gd name="connsiteY63" fmla="*/ 821531 h 1854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621506" h="1854994">
                  <a:moveTo>
                    <a:pt x="204787" y="821531"/>
                  </a:moveTo>
                  <a:lnTo>
                    <a:pt x="154781" y="661987"/>
                  </a:lnTo>
                  <a:lnTo>
                    <a:pt x="107156" y="519112"/>
                  </a:lnTo>
                  <a:lnTo>
                    <a:pt x="100012" y="502444"/>
                  </a:lnTo>
                  <a:lnTo>
                    <a:pt x="80962" y="471487"/>
                  </a:lnTo>
                  <a:lnTo>
                    <a:pt x="61912" y="435769"/>
                  </a:lnTo>
                  <a:lnTo>
                    <a:pt x="40481" y="397669"/>
                  </a:lnTo>
                  <a:lnTo>
                    <a:pt x="21431" y="364331"/>
                  </a:lnTo>
                  <a:lnTo>
                    <a:pt x="7144" y="335756"/>
                  </a:lnTo>
                  <a:lnTo>
                    <a:pt x="0" y="314325"/>
                  </a:lnTo>
                  <a:lnTo>
                    <a:pt x="2381" y="295275"/>
                  </a:lnTo>
                  <a:lnTo>
                    <a:pt x="7144" y="273844"/>
                  </a:lnTo>
                  <a:lnTo>
                    <a:pt x="23812" y="242887"/>
                  </a:lnTo>
                  <a:lnTo>
                    <a:pt x="47625" y="216694"/>
                  </a:lnTo>
                  <a:lnTo>
                    <a:pt x="76200" y="185737"/>
                  </a:lnTo>
                  <a:lnTo>
                    <a:pt x="130969" y="133350"/>
                  </a:lnTo>
                  <a:lnTo>
                    <a:pt x="169069" y="104775"/>
                  </a:lnTo>
                  <a:lnTo>
                    <a:pt x="209550" y="73819"/>
                  </a:lnTo>
                  <a:lnTo>
                    <a:pt x="252412" y="45244"/>
                  </a:lnTo>
                  <a:lnTo>
                    <a:pt x="288131" y="26194"/>
                  </a:lnTo>
                  <a:lnTo>
                    <a:pt x="330994" y="9525"/>
                  </a:lnTo>
                  <a:lnTo>
                    <a:pt x="378619" y="0"/>
                  </a:lnTo>
                  <a:lnTo>
                    <a:pt x="402431" y="0"/>
                  </a:lnTo>
                  <a:lnTo>
                    <a:pt x="414337" y="0"/>
                  </a:lnTo>
                  <a:lnTo>
                    <a:pt x="421481" y="7144"/>
                  </a:lnTo>
                  <a:lnTo>
                    <a:pt x="428625" y="16669"/>
                  </a:lnTo>
                  <a:lnTo>
                    <a:pt x="428625" y="33337"/>
                  </a:lnTo>
                  <a:lnTo>
                    <a:pt x="411956" y="50006"/>
                  </a:lnTo>
                  <a:lnTo>
                    <a:pt x="385762" y="69056"/>
                  </a:lnTo>
                  <a:lnTo>
                    <a:pt x="361950" y="92869"/>
                  </a:lnTo>
                  <a:lnTo>
                    <a:pt x="338137" y="116681"/>
                  </a:lnTo>
                  <a:lnTo>
                    <a:pt x="316706" y="147637"/>
                  </a:lnTo>
                  <a:lnTo>
                    <a:pt x="302419" y="178594"/>
                  </a:lnTo>
                  <a:lnTo>
                    <a:pt x="288131" y="216694"/>
                  </a:lnTo>
                  <a:lnTo>
                    <a:pt x="283369" y="261937"/>
                  </a:lnTo>
                  <a:cubicBezTo>
                    <a:pt x="284163" y="284162"/>
                    <a:pt x="284956" y="306387"/>
                    <a:pt x="285750" y="328612"/>
                  </a:cubicBezTo>
                  <a:lnTo>
                    <a:pt x="292894" y="395287"/>
                  </a:lnTo>
                  <a:lnTo>
                    <a:pt x="309562" y="502444"/>
                  </a:lnTo>
                  <a:lnTo>
                    <a:pt x="321469" y="566737"/>
                  </a:lnTo>
                  <a:lnTo>
                    <a:pt x="364331" y="747712"/>
                  </a:lnTo>
                  <a:lnTo>
                    <a:pt x="411956" y="926306"/>
                  </a:lnTo>
                  <a:lnTo>
                    <a:pt x="471487" y="1119187"/>
                  </a:lnTo>
                  <a:lnTo>
                    <a:pt x="531019" y="1293019"/>
                  </a:lnTo>
                  <a:lnTo>
                    <a:pt x="550069" y="1316831"/>
                  </a:lnTo>
                  <a:lnTo>
                    <a:pt x="573881" y="1350169"/>
                  </a:lnTo>
                  <a:lnTo>
                    <a:pt x="595312" y="1388269"/>
                  </a:lnTo>
                  <a:lnTo>
                    <a:pt x="614362" y="1431131"/>
                  </a:lnTo>
                  <a:lnTo>
                    <a:pt x="621506" y="1459706"/>
                  </a:lnTo>
                  <a:lnTo>
                    <a:pt x="616744" y="1481137"/>
                  </a:lnTo>
                  <a:lnTo>
                    <a:pt x="561975" y="1597819"/>
                  </a:lnTo>
                  <a:lnTo>
                    <a:pt x="495300" y="1738312"/>
                  </a:lnTo>
                  <a:lnTo>
                    <a:pt x="471487" y="1788319"/>
                  </a:lnTo>
                  <a:lnTo>
                    <a:pt x="450056" y="1831181"/>
                  </a:lnTo>
                  <a:lnTo>
                    <a:pt x="438150" y="1843087"/>
                  </a:lnTo>
                  <a:lnTo>
                    <a:pt x="428625" y="1850231"/>
                  </a:lnTo>
                  <a:lnTo>
                    <a:pt x="407194" y="1854994"/>
                  </a:lnTo>
                  <a:lnTo>
                    <a:pt x="392906" y="1850231"/>
                  </a:lnTo>
                  <a:lnTo>
                    <a:pt x="373856" y="1843087"/>
                  </a:lnTo>
                  <a:lnTo>
                    <a:pt x="342900" y="1821656"/>
                  </a:lnTo>
                  <a:lnTo>
                    <a:pt x="330994" y="1812131"/>
                  </a:lnTo>
                  <a:lnTo>
                    <a:pt x="400050" y="1423987"/>
                  </a:lnTo>
                  <a:lnTo>
                    <a:pt x="347662" y="1257300"/>
                  </a:lnTo>
                  <a:lnTo>
                    <a:pt x="271462" y="1026319"/>
                  </a:lnTo>
                  <a:lnTo>
                    <a:pt x="204787" y="821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69">
              <a:extLst>
                <a:ext uri="{FF2B5EF4-FFF2-40B4-BE49-F238E27FC236}">
                  <a16:creationId xmlns:a16="http://schemas.microsoft.com/office/drawing/2014/main" id="{9C3D0337-9E36-4559-8E39-A935283021C5}"/>
                </a:ext>
              </a:extLst>
            </p:cNvPr>
            <p:cNvSpPr/>
            <p:nvPr/>
          </p:nvSpPr>
          <p:spPr>
            <a:xfrm rot="16200000">
              <a:off x="4598990" y="3749676"/>
              <a:ext cx="3044825" cy="479425"/>
            </a:xfrm>
            <a:custGeom>
              <a:avLst/>
              <a:gdLst>
                <a:gd name="connsiteX0" fmla="*/ 1457889 w 3044566"/>
                <a:gd name="connsiteY0" fmla="*/ 229244 h 479094"/>
                <a:gd name="connsiteX1" fmla="*/ 1050917 w 3044566"/>
                <a:gd name="connsiteY1" fmla="*/ 236972 h 479094"/>
                <a:gd name="connsiteX2" fmla="*/ 674853 w 3044566"/>
                <a:gd name="connsiteY2" fmla="*/ 242123 h 479094"/>
                <a:gd name="connsiteX3" fmla="*/ 342578 w 3044566"/>
                <a:gd name="connsiteY3" fmla="*/ 249850 h 479094"/>
                <a:gd name="connsiteX4" fmla="*/ 0 w 3044566"/>
                <a:gd name="connsiteY4" fmla="*/ 252426 h 479094"/>
                <a:gd name="connsiteX5" fmla="*/ 23182 w 3044566"/>
                <a:gd name="connsiteY5" fmla="*/ 479094 h 479094"/>
                <a:gd name="connsiteX6" fmla="*/ 265305 w 3044566"/>
                <a:gd name="connsiteY6" fmla="*/ 473943 h 479094"/>
                <a:gd name="connsiteX7" fmla="*/ 649096 w 3044566"/>
                <a:gd name="connsiteY7" fmla="*/ 476519 h 479094"/>
                <a:gd name="connsiteX8" fmla="*/ 1058644 w 3044566"/>
                <a:gd name="connsiteY8" fmla="*/ 476519 h 479094"/>
                <a:gd name="connsiteX9" fmla="*/ 1437283 w 3044566"/>
                <a:gd name="connsiteY9" fmla="*/ 476519 h 479094"/>
                <a:gd name="connsiteX10" fmla="*/ 1813346 w 3044566"/>
                <a:gd name="connsiteY10" fmla="*/ 476519 h 479094"/>
                <a:gd name="connsiteX11" fmla="*/ 2173954 w 3044566"/>
                <a:gd name="connsiteY11" fmla="*/ 473943 h 479094"/>
                <a:gd name="connsiteX12" fmla="*/ 2815322 w 3044566"/>
                <a:gd name="connsiteY12" fmla="*/ 476519 h 479094"/>
                <a:gd name="connsiteX13" fmla="*/ 2928656 w 3044566"/>
                <a:gd name="connsiteY13" fmla="*/ 458488 h 479094"/>
                <a:gd name="connsiteX14" fmla="*/ 2956990 w 3044566"/>
                <a:gd name="connsiteY14" fmla="*/ 409548 h 479094"/>
                <a:gd name="connsiteX15" fmla="*/ 2972444 w 3044566"/>
                <a:gd name="connsiteY15" fmla="*/ 370912 h 479094"/>
                <a:gd name="connsiteX16" fmla="*/ 2993051 w 3044566"/>
                <a:gd name="connsiteY16" fmla="*/ 311669 h 479094"/>
                <a:gd name="connsiteX17" fmla="*/ 3008505 w 3044566"/>
                <a:gd name="connsiteY17" fmla="*/ 262729 h 479094"/>
                <a:gd name="connsiteX18" fmla="*/ 3026536 w 3044566"/>
                <a:gd name="connsiteY18" fmla="*/ 180305 h 479094"/>
                <a:gd name="connsiteX19" fmla="*/ 3036839 w 3044566"/>
                <a:gd name="connsiteY19" fmla="*/ 100456 h 479094"/>
                <a:gd name="connsiteX20" fmla="*/ 3044566 w 3044566"/>
                <a:gd name="connsiteY20" fmla="*/ 43788 h 479094"/>
                <a:gd name="connsiteX21" fmla="*/ 3039415 w 3044566"/>
                <a:gd name="connsiteY21" fmla="*/ 15455 h 479094"/>
                <a:gd name="connsiteX22" fmla="*/ 3031687 w 3044566"/>
                <a:gd name="connsiteY22" fmla="*/ 0 h 479094"/>
                <a:gd name="connsiteX23" fmla="*/ 3016233 w 3044566"/>
                <a:gd name="connsiteY23" fmla="*/ 0 h 479094"/>
                <a:gd name="connsiteX24" fmla="*/ 2993051 w 3044566"/>
                <a:gd name="connsiteY24" fmla="*/ 12879 h 479094"/>
                <a:gd name="connsiteX25" fmla="*/ 2977596 w 3044566"/>
                <a:gd name="connsiteY25" fmla="*/ 28334 h 479094"/>
                <a:gd name="connsiteX26" fmla="*/ 2959566 w 3044566"/>
                <a:gd name="connsiteY26" fmla="*/ 64395 h 479094"/>
                <a:gd name="connsiteX27" fmla="*/ 2933808 w 3044566"/>
                <a:gd name="connsiteY27" fmla="*/ 108183 h 479094"/>
                <a:gd name="connsiteX28" fmla="*/ 2908050 w 3044566"/>
                <a:gd name="connsiteY28" fmla="*/ 133941 h 479094"/>
                <a:gd name="connsiteX29" fmla="*/ 2871989 w 3044566"/>
                <a:gd name="connsiteY29" fmla="*/ 162274 h 479094"/>
                <a:gd name="connsiteX30" fmla="*/ 2835928 w 3044566"/>
                <a:gd name="connsiteY30" fmla="*/ 182880 h 479094"/>
                <a:gd name="connsiteX31" fmla="*/ 2779261 w 3044566"/>
                <a:gd name="connsiteY31" fmla="*/ 200911 h 479094"/>
                <a:gd name="connsiteX32" fmla="*/ 2722594 w 3044566"/>
                <a:gd name="connsiteY32" fmla="*/ 208638 h 479094"/>
                <a:gd name="connsiteX33" fmla="*/ 2508805 w 3044566"/>
                <a:gd name="connsiteY33" fmla="*/ 211214 h 479094"/>
                <a:gd name="connsiteX34" fmla="*/ 2161075 w 3044566"/>
                <a:gd name="connsiteY34" fmla="*/ 216365 h 479094"/>
                <a:gd name="connsiteX35" fmla="*/ 1509404 w 3044566"/>
                <a:gd name="connsiteY35" fmla="*/ 229244 h 479094"/>
                <a:gd name="connsiteX36" fmla="*/ 1457889 w 3044566"/>
                <a:gd name="connsiteY36" fmla="*/ 229244 h 4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044566" h="479094">
                  <a:moveTo>
                    <a:pt x="1457889" y="229244"/>
                  </a:moveTo>
                  <a:lnTo>
                    <a:pt x="1050917" y="236972"/>
                  </a:lnTo>
                  <a:lnTo>
                    <a:pt x="674853" y="242123"/>
                  </a:lnTo>
                  <a:lnTo>
                    <a:pt x="342578" y="249850"/>
                  </a:lnTo>
                  <a:lnTo>
                    <a:pt x="0" y="252426"/>
                  </a:lnTo>
                  <a:lnTo>
                    <a:pt x="23182" y="479094"/>
                  </a:lnTo>
                  <a:lnTo>
                    <a:pt x="265305" y="473943"/>
                  </a:lnTo>
                  <a:lnTo>
                    <a:pt x="649096" y="476519"/>
                  </a:lnTo>
                  <a:lnTo>
                    <a:pt x="1058644" y="476519"/>
                  </a:lnTo>
                  <a:lnTo>
                    <a:pt x="1437283" y="476519"/>
                  </a:lnTo>
                  <a:lnTo>
                    <a:pt x="1813346" y="476519"/>
                  </a:lnTo>
                  <a:lnTo>
                    <a:pt x="2173954" y="473943"/>
                  </a:lnTo>
                  <a:lnTo>
                    <a:pt x="2815322" y="476519"/>
                  </a:lnTo>
                  <a:lnTo>
                    <a:pt x="2928656" y="458488"/>
                  </a:lnTo>
                  <a:lnTo>
                    <a:pt x="2956990" y="409548"/>
                  </a:lnTo>
                  <a:lnTo>
                    <a:pt x="2972444" y="370912"/>
                  </a:lnTo>
                  <a:lnTo>
                    <a:pt x="2993051" y="311669"/>
                  </a:lnTo>
                  <a:lnTo>
                    <a:pt x="3008505" y="262729"/>
                  </a:lnTo>
                  <a:lnTo>
                    <a:pt x="3026536" y="180305"/>
                  </a:lnTo>
                  <a:lnTo>
                    <a:pt x="3036839" y="100456"/>
                  </a:lnTo>
                  <a:lnTo>
                    <a:pt x="3044566" y="43788"/>
                  </a:lnTo>
                  <a:lnTo>
                    <a:pt x="3039415" y="15455"/>
                  </a:lnTo>
                  <a:lnTo>
                    <a:pt x="3031687" y="0"/>
                  </a:lnTo>
                  <a:lnTo>
                    <a:pt x="3016233" y="0"/>
                  </a:lnTo>
                  <a:lnTo>
                    <a:pt x="2993051" y="12879"/>
                  </a:lnTo>
                  <a:lnTo>
                    <a:pt x="2977596" y="28334"/>
                  </a:lnTo>
                  <a:lnTo>
                    <a:pt x="2959566" y="64395"/>
                  </a:lnTo>
                  <a:lnTo>
                    <a:pt x="2933808" y="108183"/>
                  </a:lnTo>
                  <a:lnTo>
                    <a:pt x="2908050" y="133941"/>
                  </a:lnTo>
                  <a:lnTo>
                    <a:pt x="2871989" y="162274"/>
                  </a:lnTo>
                  <a:lnTo>
                    <a:pt x="2835928" y="182880"/>
                  </a:lnTo>
                  <a:lnTo>
                    <a:pt x="2779261" y="200911"/>
                  </a:lnTo>
                  <a:lnTo>
                    <a:pt x="2722594" y="208638"/>
                  </a:lnTo>
                  <a:lnTo>
                    <a:pt x="2508805" y="211214"/>
                  </a:lnTo>
                  <a:lnTo>
                    <a:pt x="2161075" y="216365"/>
                  </a:lnTo>
                  <a:lnTo>
                    <a:pt x="1509404" y="229244"/>
                  </a:lnTo>
                  <a:lnTo>
                    <a:pt x="1457889" y="2292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66">
              <a:extLst>
                <a:ext uri="{FF2B5EF4-FFF2-40B4-BE49-F238E27FC236}">
                  <a16:creationId xmlns:a16="http://schemas.microsoft.com/office/drawing/2014/main" id="{CCF82F10-555E-4C90-97CC-0EA228537630}"/>
                </a:ext>
              </a:extLst>
            </p:cNvPr>
            <p:cNvSpPr/>
            <p:nvPr/>
          </p:nvSpPr>
          <p:spPr>
            <a:xfrm rot="16200000">
              <a:off x="3644110" y="2647157"/>
              <a:ext cx="2027237" cy="1898650"/>
            </a:xfrm>
            <a:custGeom>
              <a:avLst/>
              <a:gdLst>
                <a:gd name="connsiteX0" fmla="*/ 849265 w 2026711"/>
                <a:gd name="connsiteY0" fmla="*/ 718994 h 1898946"/>
                <a:gd name="connsiteX1" fmla="*/ 1004588 w 2026711"/>
                <a:gd name="connsiteY1" fmla="*/ 836739 h 1898946"/>
                <a:gd name="connsiteX2" fmla="*/ 1164921 w 2026711"/>
                <a:gd name="connsiteY2" fmla="*/ 946968 h 1898946"/>
                <a:gd name="connsiteX3" fmla="*/ 1340285 w 2026711"/>
                <a:gd name="connsiteY3" fmla="*/ 1067218 h 1898946"/>
                <a:gd name="connsiteX4" fmla="*/ 1558238 w 2026711"/>
                <a:gd name="connsiteY4" fmla="*/ 1210015 h 1898946"/>
                <a:gd name="connsiteX5" fmla="*/ 1738613 w 2026711"/>
                <a:gd name="connsiteY5" fmla="*/ 1327759 h 1898946"/>
                <a:gd name="connsiteX6" fmla="*/ 1939029 w 2026711"/>
                <a:gd name="connsiteY6" fmla="*/ 1453019 h 1898946"/>
                <a:gd name="connsiteX7" fmla="*/ 2026711 w 2026711"/>
                <a:gd name="connsiteY7" fmla="*/ 1515650 h 1898946"/>
                <a:gd name="connsiteX8" fmla="*/ 1936524 w 2026711"/>
                <a:gd name="connsiteY8" fmla="*/ 1898946 h 1898946"/>
                <a:gd name="connsiteX9" fmla="*/ 1886420 w 2026711"/>
                <a:gd name="connsiteY9" fmla="*/ 1866378 h 1898946"/>
                <a:gd name="connsiteX10" fmla="*/ 1873894 w 2026711"/>
                <a:gd name="connsiteY10" fmla="*/ 1833811 h 1898946"/>
                <a:gd name="connsiteX11" fmla="*/ 1851347 w 2026711"/>
                <a:gd name="connsiteY11" fmla="*/ 1793727 h 1898946"/>
                <a:gd name="connsiteX12" fmla="*/ 1828800 w 2026711"/>
                <a:gd name="connsiteY12" fmla="*/ 1763665 h 1898946"/>
                <a:gd name="connsiteX13" fmla="*/ 1808758 w 2026711"/>
                <a:gd name="connsiteY13" fmla="*/ 1736108 h 1898946"/>
                <a:gd name="connsiteX14" fmla="*/ 1788717 w 2026711"/>
                <a:gd name="connsiteY14" fmla="*/ 1716066 h 1898946"/>
                <a:gd name="connsiteX15" fmla="*/ 1748634 w 2026711"/>
                <a:gd name="connsiteY15" fmla="*/ 1675983 h 1898946"/>
                <a:gd name="connsiteX16" fmla="*/ 1701035 w 2026711"/>
                <a:gd name="connsiteY16" fmla="*/ 1638405 h 1898946"/>
                <a:gd name="connsiteX17" fmla="*/ 1628384 w 2026711"/>
                <a:gd name="connsiteY17" fmla="*/ 1585795 h 1898946"/>
                <a:gd name="connsiteX18" fmla="*/ 1523165 w 2026711"/>
                <a:gd name="connsiteY18" fmla="*/ 1510639 h 1898946"/>
                <a:gd name="connsiteX19" fmla="*/ 1335275 w 2026711"/>
                <a:gd name="connsiteY19" fmla="*/ 1365337 h 1898946"/>
                <a:gd name="connsiteX20" fmla="*/ 1097280 w 2026711"/>
                <a:gd name="connsiteY20" fmla="*/ 1159910 h 1898946"/>
                <a:gd name="connsiteX21" fmla="*/ 851770 w 2026711"/>
                <a:gd name="connsiteY21" fmla="*/ 944463 h 1898946"/>
                <a:gd name="connsiteX22" fmla="*/ 651354 w 2026711"/>
                <a:gd name="connsiteY22" fmla="*/ 766593 h 1898946"/>
                <a:gd name="connsiteX23" fmla="*/ 503546 w 2026711"/>
                <a:gd name="connsiteY23" fmla="*/ 626302 h 1898946"/>
                <a:gd name="connsiteX24" fmla="*/ 323172 w 2026711"/>
                <a:gd name="connsiteY24" fmla="*/ 443422 h 1898946"/>
                <a:gd name="connsiteX25" fmla="*/ 157828 w 2026711"/>
                <a:gd name="connsiteY25" fmla="*/ 258036 h 1898946"/>
                <a:gd name="connsiteX26" fmla="*/ 57620 w 2026711"/>
                <a:gd name="connsiteY26" fmla="*/ 127766 h 1898946"/>
                <a:gd name="connsiteX27" fmla="*/ 22547 w 2026711"/>
                <a:gd name="connsiteY27" fmla="*/ 70146 h 1898946"/>
                <a:gd name="connsiteX28" fmla="*/ 5011 w 2026711"/>
                <a:gd name="connsiteY28" fmla="*/ 40084 h 1898946"/>
                <a:gd name="connsiteX29" fmla="*/ 0 w 2026711"/>
                <a:gd name="connsiteY29" fmla="*/ 20042 h 1898946"/>
                <a:gd name="connsiteX30" fmla="*/ 2505 w 2026711"/>
                <a:gd name="connsiteY30" fmla="*/ 5011 h 1898946"/>
                <a:gd name="connsiteX31" fmla="*/ 12526 w 2026711"/>
                <a:gd name="connsiteY31" fmla="*/ 0 h 1898946"/>
                <a:gd name="connsiteX32" fmla="*/ 35073 w 2026711"/>
                <a:gd name="connsiteY32" fmla="*/ 2506 h 1898946"/>
                <a:gd name="connsiteX33" fmla="*/ 52609 w 2026711"/>
                <a:gd name="connsiteY33" fmla="*/ 10021 h 1898946"/>
                <a:gd name="connsiteX34" fmla="*/ 82672 w 2026711"/>
                <a:gd name="connsiteY34" fmla="*/ 32568 h 1898946"/>
                <a:gd name="connsiteX35" fmla="*/ 165344 w 2026711"/>
                <a:gd name="connsiteY35" fmla="*/ 117745 h 1898946"/>
                <a:gd name="connsiteX36" fmla="*/ 350729 w 2026711"/>
                <a:gd name="connsiteY36" fmla="*/ 290604 h 1898946"/>
                <a:gd name="connsiteX37" fmla="*/ 516072 w 2026711"/>
                <a:gd name="connsiteY37" fmla="*/ 440916 h 1898946"/>
                <a:gd name="connsiteX38" fmla="*/ 671395 w 2026711"/>
                <a:gd name="connsiteY38" fmla="*/ 576198 h 1898946"/>
                <a:gd name="connsiteX39" fmla="*/ 849265 w 2026711"/>
                <a:gd name="connsiteY39" fmla="*/ 718994 h 1898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26711" h="1898946">
                  <a:moveTo>
                    <a:pt x="849265" y="718994"/>
                  </a:moveTo>
                  <a:lnTo>
                    <a:pt x="1004588" y="836739"/>
                  </a:lnTo>
                  <a:lnTo>
                    <a:pt x="1164921" y="946968"/>
                  </a:lnTo>
                  <a:lnTo>
                    <a:pt x="1340285" y="1067218"/>
                  </a:lnTo>
                  <a:lnTo>
                    <a:pt x="1558238" y="1210015"/>
                  </a:lnTo>
                  <a:lnTo>
                    <a:pt x="1738613" y="1327759"/>
                  </a:lnTo>
                  <a:lnTo>
                    <a:pt x="1939029" y="1453019"/>
                  </a:lnTo>
                  <a:lnTo>
                    <a:pt x="2026711" y="1515650"/>
                  </a:lnTo>
                  <a:lnTo>
                    <a:pt x="1936524" y="1898946"/>
                  </a:lnTo>
                  <a:lnTo>
                    <a:pt x="1886420" y="1866378"/>
                  </a:lnTo>
                  <a:lnTo>
                    <a:pt x="1873894" y="1833811"/>
                  </a:lnTo>
                  <a:lnTo>
                    <a:pt x="1851347" y="1793727"/>
                  </a:lnTo>
                  <a:lnTo>
                    <a:pt x="1828800" y="1763665"/>
                  </a:lnTo>
                  <a:lnTo>
                    <a:pt x="1808758" y="1736108"/>
                  </a:lnTo>
                  <a:lnTo>
                    <a:pt x="1788717" y="1716066"/>
                  </a:lnTo>
                  <a:lnTo>
                    <a:pt x="1748634" y="1675983"/>
                  </a:lnTo>
                  <a:lnTo>
                    <a:pt x="1701035" y="1638405"/>
                  </a:lnTo>
                  <a:lnTo>
                    <a:pt x="1628384" y="1585795"/>
                  </a:lnTo>
                  <a:lnTo>
                    <a:pt x="1523165" y="1510639"/>
                  </a:lnTo>
                  <a:lnTo>
                    <a:pt x="1335275" y="1365337"/>
                  </a:lnTo>
                  <a:lnTo>
                    <a:pt x="1097280" y="1159910"/>
                  </a:lnTo>
                  <a:lnTo>
                    <a:pt x="851770" y="944463"/>
                  </a:lnTo>
                  <a:lnTo>
                    <a:pt x="651354" y="766593"/>
                  </a:lnTo>
                  <a:lnTo>
                    <a:pt x="503546" y="626302"/>
                  </a:lnTo>
                  <a:lnTo>
                    <a:pt x="323172" y="443422"/>
                  </a:lnTo>
                  <a:lnTo>
                    <a:pt x="157828" y="258036"/>
                  </a:lnTo>
                  <a:lnTo>
                    <a:pt x="57620" y="127766"/>
                  </a:lnTo>
                  <a:lnTo>
                    <a:pt x="22547" y="70146"/>
                  </a:lnTo>
                  <a:lnTo>
                    <a:pt x="5011" y="40084"/>
                  </a:lnTo>
                  <a:lnTo>
                    <a:pt x="0" y="20042"/>
                  </a:lnTo>
                  <a:lnTo>
                    <a:pt x="2505" y="5011"/>
                  </a:lnTo>
                  <a:lnTo>
                    <a:pt x="12526" y="0"/>
                  </a:lnTo>
                  <a:lnTo>
                    <a:pt x="35073" y="2506"/>
                  </a:lnTo>
                  <a:lnTo>
                    <a:pt x="52609" y="10021"/>
                  </a:lnTo>
                  <a:lnTo>
                    <a:pt x="82672" y="32568"/>
                  </a:lnTo>
                  <a:lnTo>
                    <a:pt x="165344" y="117745"/>
                  </a:lnTo>
                  <a:lnTo>
                    <a:pt x="350729" y="290604"/>
                  </a:lnTo>
                  <a:lnTo>
                    <a:pt x="516072" y="440916"/>
                  </a:lnTo>
                  <a:lnTo>
                    <a:pt x="671395" y="576198"/>
                  </a:lnTo>
                  <a:lnTo>
                    <a:pt x="849265" y="718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67">
              <a:extLst>
                <a:ext uri="{FF2B5EF4-FFF2-40B4-BE49-F238E27FC236}">
                  <a16:creationId xmlns:a16="http://schemas.microsoft.com/office/drawing/2014/main" id="{18FC7264-9895-4E98-BA34-F9965B7D19CB}"/>
                </a:ext>
              </a:extLst>
            </p:cNvPr>
            <p:cNvSpPr/>
            <p:nvPr/>
          </p:nvSpPr>
          <p:spPr>
            <a:xfrm rot="16200000">
              <a:off x="3520284" y="4558507"/>
              <a:ext cx="2514600" cy="303213"/>
            </a:xfrm>
            <a:custGeom>
              <a:avLst/>
              <a:gdLst>
                <a:gd name="connsiteX0" fmla="*/ 1207509 w 2515226"/>
                <a:gd name="connsiteY0" fmla="*/ 80166 h 303129"/>
                <a:gd name="connsiteX1" fmla="*/ 1701034 w 2515226"/>
                <a:gd name="connsiteY1" fmla="*/ 80166 h 303129"/>
                <a:gd name="connsiteX2" fmla="*/ 2349883 w 2515226"/>
                <a:gd name="connsiteY2" fmla="*/ 77661 h 303129"/>
                <a:gd name="connsiteX3" fmla="*/ 2515226 w 2515226"/>
                <a:gd name="connsiteY3" fmla="*/ 212942 h 303129"/>
                <a:gd name="connsiteX4" fmla="*/ 2334851 w 2515226"/>
                <a:gd name="connsiteY4" fmla="*/ 300624 h 303129"/>
                <a:gd name="connsiteX5" fmla="*/ 2076815 w 2515226"/>
                <a:gd name="connsiteY5" fmla="*/ 303129 h 303129"/>
                <a:gd name="connsiteX6" fmla="*/ 1548217 w 2515226"/>
                <a:gd name="connsiteY6" fmla="*/ 303129 h 303129"/>
                <a:gd name="connsiteX7" fmla="*/ 919410 w 2515226"/>
                <a:gd name="connsiteY7" fmla="*/ 303129 h 303129"/>
                <a:gd name="connsiteX8" fmla="*/ 483504 w 2515226"/>
                <a:gd name="connsiteY8" fmla="*/ 303129 h 303129"/>
                <a:gd name="connsiteX9" fmla="*/ 303130 w 2515226"/>
                <a:gd name="connsiteY9" fmla="*/ 303129 h 303129"/>
                <a:gd name="connsiteX10" fmla="*/ 250520 w 2515226"/>
                <a:gd name="connsiteY10" fmla="*/ 300624 h 303129"/>
                <a:gd name="connsiteX11" fmla="*/ 185385 w 2515226"/>
                <a:gd name="connsiteY11" fmla="*/ 293109 h 303129"/>
                <a:gd name="connsiteX12" fmla="*/ 130270 w 2515226"/>
                <a:gd name="connsiteY12" fmla="*/ 280583 h 303129"/>
                <a:gd name="connsiteX13" fmla="*/ 75156 w 2515226"/>
                <a:gd name="connsiteY13" fmla="*/ 258036 h 303129"/>
                <a:gd name="connsiteX14" fmla="*/ 37578 w 2515226"/>
                <a:gd name="connsiteY14" fmla="*/ 237994 h 303129"/>
                <a:gd name="connsiteX15" fmla="*/ 12526 w 2515226"/>
                <a:gd name="connsiteY15" fmla="*/ 217952 h 303129"/>
                <a:gd name="connsiteX16" fmla="*/ 0 w 2515226"/>
                <a:gd name="connsiteY16" fmla="*/ 195406 h 303129"/>
                <a:gd name="connsiteX17" fmla="*/ 0 w 2515226"/>
                <a:gd name="connsiteY17" fmla="*/ 177869 h 303129"/>
                <a:gd name="connsiteX18" fmla="*/ 5010 w 2515226"/>
                <a:gd name="connsiteY18" fmla="*/ 152817 h 303129"/>
                <a:gd name="connsiteX19" fmla="*/ 20041 w 2515226"/>
                <a:gd name="connsiteY19" fmla="*/ 130270 h 303129"/>
                <a:gd name="connsiteX20" fmla="*/ 47599 w 2515226"/>
                <a:gd name="connsiteY20" fmla="*/ 102713 h 303129"/>
                <a:gd name="connsiteX21" fmla="*/ 70146 w 2515226"/>
                <a:gd name="connsiteY21" fmla="*/ 87682 h 303129"/>
                <a:gd name="connsiteX22" fmla="*/ 102713 w 2515226"/>
                <a:gd name="connsiteY22" fmla="*/ 72650 h 303129"/>
                <a:gd name="connsiteX23" fmla="*/ 285593 w 2515226"/>
                <a:gd name="connsiteY23" fmla="*/ 30062 h 303129"/>
                <a:gd name="connsiteX24" fmla="*/ 390812 w 2515226"/>
                <a:gd name="connsiteY24" fmla="*/ 10020 h 303129"/>
                <a:gd name="connsiteX25" fmla="*/ 460958 w 2515226"/>
                <a:gd name="connsiteY25" fmla="*/ 0 h 303129"/>
                <a:gd name="connsiteX26" fmla="*/ 516072 w 2515226"/>
                <a:gd name="connsiteY26" fmla="*/ 0 h 303129"/>
                <a:gd name="connsiteX27" fmla="*/ 541124 w 2515226"/>
                <a:gd name="connsiteY27" fmla="*/ 7515 h 303129"/>
                <a:gd name="connsiteX28" fmla="*/ 566176 w 2515226"/>
                <a:gd name="connsiteY28" fmla="*/ 17536 h 303129"/>
                <a:gd name="connsiteX29" fmla="*/ 696447 w 2515226"/>
                <a:gd name="connsiteY29" fmla="*/ 45093 h 303129"/>
                <a:gd name="connsiteX30" fmla="*/ 891853 w 2515226"/>
                <a:gd name="connsiteY30" fmla="*/ 70145 h 303129"/>
                <a:gd name="connsiteX31" fmla="*/ 1109806 w 2515226"/>
                <a:gd name="connsiteY31" fmla="*/ 82671 h 303129"/>
                <a:gd name="connsiteX32" fmla="*/ 1207509 w 2515226"/>
                <a:gd name="connsiteY32" fmla="*/ 80166 h 303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515226" h="303129">
                  <a:moveTo>
                    <a:pt x="1207509" y="80166"/>
                  </a:moveTo>
                  <a:lnTo>
                    <a:pt x="1701034" y="80166"/>
                  </a:lnTo>
                  <a:lnTo>
                    <a:pt x="2349883" y="77661"/>
                  </a:lnTo>
                  <a:lnTo>
                    <a:pt x="2515226" y="212942"/>
                  </a:lnTo>
                  <a:lnTo>
                    <a:pt x="2334851" y="300624"/>
                  </a:lnTo>
                  <a:lnTo>
                    <a:pt x="2076815" y="303129"/>
                  </a:lnTo>
                  <a:lnTo>
                    <a:pt x="1548217" y="303129"/>
                  </a:lnTo>
                  <a:lnTo>
                    <a:pt x="919410" y="303129"/>
                  </a:lnTo>
                  <a:lnTo>
                    <a:pt x="483504" y="303129"/>
                  </a:lnTo>
                  <a:lnTo>
                    <a:pt x="303130" y="303129"/>
                  </a:lnTo>
                  <a:lnTo>
                    <a:pt x="250520" y="300624"/>
                  </a:lnTo>
                  <a:lnTo>
                    <a:pt x="185385" y="293109"/>
                  </a:lnTo>
                  <a:lnTo>
                    <a:pt x="130270" y="280583"/>
                  </a:lnTo>
                  <a:lnTo>
                    <a:pt x="75156" y="258036"/>
                  </a:lnTo>
                  <a:lnTo>
                    <a:pt x="37578" y="237994"/>
                  </a:lnTo>
                  <a:lnTo>
                    <a:pt x="12526" y="217952"/>
                  </a:lnTo>
                  <a:lnTo>
                    <a:pt x="0" y="195406"/>
                  </a:lnTo>
                  <a:lnTo>
                    <a:pt x="0" y="177869"/>
                  </a:lnTo>
                  <a:lnTo>
                    <a:pt x="5010" y="152817"/>
                  </a:lnTo>
                  <a:lnTo>
                    <a:pt x="20041" y="130270"/>
                  </a:lnTo>
                  <a:lnTo>
                    <a:pt x="47599" y="102713"/>
                  </a:lnTo>
                  <a:lnTo>
                    <a:pt x="70146" y="87682"/>
                  </a:lnTo>
                  <a:lnTo>
                    <a:pt x="102713" y="72650"/>
                  </a:lnTo>
                  <a:lnTo>
                    <a:pt x="285593" y="30062"/>
                  </a:lnTo>
                  <a:lnTo>
                    <a:pt x="390812" y="10020"/>
                  </a:lnTo>
                  <a:lnTo>
                    <a:pt x="460958" y="0"/>
                  </a:lnTo>
                  <a:lnTo>
                    <a:pt x="516072" y="0"/>
                  </a:lnTo>
                  <a:lnTo>
                    <a:pt x="541124" y="7515"/>
                  </a:lnTo>
                  <a:lnTo>
                    <a:pt x="566176" y="17536"/>
                  </a:lnTo>
                  <a:lnTo>
                    <a:pt x="696447" y="45093"/>
                  </a:lnTo>
                  <a:lnTo>
                    <a:pt x="891853" y="70145"/>
                  </a:lnTo>
                  <a:lnTo>
                    <a:pt x="1109806" y="82671"/>
                  </a:lnTo>
                  <a:lnTo>
                    <a:pt x="1207509" y="8016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68">
              <a:extLst>
                <a:ext uri="{FF2B5EF4-FFF2-40B4-BE49-F238E27FC236}">
                  <a16:creationId xmlns:a16="http://schemas.microsoft.com/office/drawing/2014/main" id="{130AD424-406E-4E50-96A1-08CF81772A68}"/>
                </a:ext>
              </a:extLst>
            </p:cNvPr>
            <p:cNvSpPr/>
            <p:nvPr/>
          </p:nvSpPr>
          <p:spPr>
            <a:xfrm rot="16200000">
              <a:off x="4849021" y="3431382"/>
              <a:ext cx="776287" cy="857250"/>
            </a:xfrm>
            <a:custGeom>
              <a:avLst/>
              <a:gdLst>
                <a:gd name="connsiteX0" fmla="*/ 414337 w 776287"/>
                <a:gd name="connsiteY0" fmla="*/ 366713 h 857250"/>
                <a:gd name="connsiteX1" fmla="*/ 466725 w 776287"/>
                <a:gd name="connsiteY1" fmla="*/ 319088 h 857250"/>
                <a:gd name="connsiteX2" fmla="*/ 531018 w 776287"/>
                <a:gd name="connsiteY2" fmla="*/ 254794 h 857250"/>
                <a:gd name="connsiteX3" fmla="*/ 552450 w 776287"/>
                <a:gd name="connsiteY3" fmla="*/ 228600 h 857250"/>
                <a:gd name="connsiteX4" fmla="*/ 576262 w 776287"/>
                <a:gd name="connsiteY4" fmla="*/ 164306 h 857250"/>
                <a:gd name="connsiteX5" fmla="*/ 607218 w 776287"/>
                <a:gd name="connsiteY5" fmla="*/ 76200 h 857250"/>
                <a:gd name="connsiteX6" fmla="*/ 645318 w 776287"/>
                <a:gd name="connsiteY6" fmla="*/ 0 h 857250"/>
                <a:gd name="connsiteX7" fmla="*/ 776287 w 776287"/>
                <a:gd name="connsiteY7" fmla="*/ 0 h 857250"/>
                <a:gd name="connsiteX8" fmla="*/ 742950 w 776287"/>
                <a:gd name="connsiteY8" fmla="*/ 104775 h 857250"/>
                <a:gd name="connsiteX9" fmla="*/ 678656 w 776287"/>
                <a:gd name="connsiteY9" fmla="*/ 276225 h 857250"/>
                <a:gd name="connsiteX10" fmla="*/ 640556 w 776287"/>
                <a:gd name="connsiteY10" fmla="*/ 369094 h 857250"/>
                <a:gd name="connsiteX11" fmla="*/ 607218 w 776287"/>
                <a:gd name="connsiteY11" fmla="*/ 445294 h 857250"/>
                <a:gd name="connsiteX12" fmla="*/ 557212 w 776287"/>
                <a:gd name="connsiteY12" fmla="*/ 535781 h 857250"/>
                <a:gd name="connsiteX13" fmla="*/ 521493 w 776287"/>
                <a:gd name="connsiteY13" fmla="*/ 592931 h 857250"/>
                <a:gd name="connsiteX14" fmla="*/ 488156 w 776287"/>
                <a:gd name="connsiteY14" fmla="*/ 645319 h 857250"/>
                <a:gd name="connsiteX15" fmla="*/ 438150 w 776287"/>
                <a:gd name="connsiteY15" fmla="*/ 702469 h 857250"/>
                <a:gd name="connsiteX16" fmla="*/ 383381 w 776287"/>
                <a:gd name="connsiteY16" fmla="*/ 750094 h 857250"/>
                <a:gd name="connsiteX17" fmla="*/ 342900 w 776287"/>
                <a:gd name="connsiteY17" fmla="*/ 783431 h 857250"/>
                <a:gd name="connsiteX18" fmla="*/ 280987 w 776287"/>
                <a:gd name="connsiteY18" fmla="*/ 823913 h 857250"/>
                <a:gd name="connsiteX19" fmla="*/ 214312 w 776287"/>
                <a:gd name="connsiteY19" fmla="*/ 847725 h 857250"/>
                <a:gd name="connsiteX20" fmla="*/ 159543 w 776287"/>
                <a:gd name="connsiteY20" fmla="*/ 857250 h 857250"/>
                <a:gd name="connsiteX21" fmla="*/ 116681 w 776287"/>
                <a:gd name="connsiteY21" fmla="*/ 854869 h 857250"/>
                <a:gd name="connsiteX22" fmla="*/ 71437 w 776287"/>
                <a:gd name="connsiteY22" fmla="*/ 840581 h 857250"/>
                <a:gd name="connsiteX23" fmla="*/ 40481 w 776287"/>
                <a:gd name="connsiteY23" fmla="*/ 821531 h 857250"/>
                <a:gd name="connsiteX24" fmla="*/ 16668 w 776287"/>
                <a:gd name="connsiteY24" fmla="*/ 797719 h 857250"/>
                <a:gd name="connsiteX25" fmla="*/ 7143 w 776287"/>
                <a:gd name="connsiteY25" fmla="*/ 773906 h 857250"/>
                <a:gd name="connsiteX26" fmla="*/ 0 w 776287"/>
                <a:gd name="connsiteY26" fmla="*/ 750094 h 857250"/>
                <a:gd name="connsiteX27" fmla="*/ 0 w 776287"/>
                <a:gd name="connsiteY27" fmla="*/ 726281 h 857250"/>
                <a:gd name="connsiteX28" fmla="*/ 4762 w 776287"/>
                <a:gd name="connsiteY28" fmla="*/ 695325 h 857250"/>
                <a:gd name="connsiteX29" fmla="*/ 19050 w 776287"/>
                <a:gd name="connsiteY29" fmla="*/ 671513 h 857250"/>
                <a:gd name="connsiteX30" fmla="*/ 38100 w 776287"/>
                <a:gd name="connsiteY30" fmla="*/ 650081 h 857250"/>
                <a:gd name="connsiteX31" fmla="*/ 64293 w 776287"/>
                <a:gd name="connsiteY31" fmla="*/ 628650 h 857250"/>
                <a:gd name="connsiteX32" fmla="*/ 126206 w 776287"/>
                <a:gd name="connsiteY32" fmla="*/ 590550 h 857250"/>
                <a:gd name="connsiteX33" fmla="*/ 300037 w 776287"/>
                <a:gd name="connsiteY33" fmla="*/ 466725 h 857250"/>
                <a:gd name="connsiteX34" fmla="*/ 414337 w 776287"/>
                <a:gd name="connsiteY34" fmla="*/ 366713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76287" h="857250">
                  <a:moveTo>
                    <a:pt x="414337" y="366713"/>
                  </a:moveTo>
                  <a:lnTo>
                    <a:pt x="466725" y="319088"/>
                  </a:lnTo>
                  <a:lnTo>
                    <a:pt x="531018" y="254794"/>
                  </a:lnTo>
                  <a:lnTo>
                    <a:pt x="552450" y="228600"/>
                  </a:lnTo>
                  <a:lnTo>
                    <a:pt x="576262" y="164306"/>
                  </a:lnTo>
                  <a:lnTo>
                    <a:pt x="607218" y="76200"/>
                  </a:lnTo>
                  <a:lnTo>
                    <a:pt x="645318" y="0"/>
                  </a:lnTo>
                  <a:lnTo>
                    <a:pt x="776287" y="0"/>
                  </a:lnTo>
                  <a:lnTo>
                    <a:pt x="742950" y="104775"/>
                  </a:lnTo>
                  <a:lnTo>
                    <a:pt x="678656" y="276225"/>
                  </a:lnTo>
                  <a:lnTo>
                    <a:pt x="640556" y="369094"/>
                  </a:lnTo>
                  <a:lnTo>
                    <a:pt x="607218" y="445294"/>
                  </a:lnTo>
                  <a:lnTo>
                    <a:pt x="557212" y="535781"/>
                  </a:lnTo>
                  <a:lnTo>
                    <a:pt x="521493" y="592931"/>
                  </a:lnTo>
                  <a:lnTo>
                    <a:pt x="488156" y="645319"/>
                  </a:lnTo>
                  <a:lnTo>
                    <a:pt x="438150" y="702469"/>
                  </a:lnTo>
                  <a:lnTo>
                    <a:pt x="383381" y="750094"/>
                  </a:lnTo>
                  <a:lnTo>
                    <a:pt x="342900" y="783431"/>
                  </a:lnTo>
                  <a:lnTo>
                    <a:pt x="280987" y="823913"/>
                  </a:lnTo>
                  <a:lnTo>
                    <a:pt x="214312" y="847725"/>
                  </a:lnTo>
                  <a:lnTo>
                    <a:pt x="159543" y="857250"/>
                  </a:lnTo>
                  <a:lnTo>
                    <a:pt x="116681" y="854869"/>
                  </a:lnTo>
                  <a:lnTo>
                    <a:pt x="71437" y="840581"/>
                  </a:lnTo>
                  <a:lnTo>
                    <a:pt x="40481" y="821531"/>
                  </a:lnTo>
                  <a:lnTo>
                    <a:pt x="16668" y="797719"/>
                  </a:lnTo>
                  <a:lnTo>
                    <a:pt x="7143" y="773906"/>
                  </a:lnTo>
                  <a:lnTo>
                    <a:pt x="0" y="750094"/>
                  </a:lnTo>
                  <a:lnTo>
                    <a:pt x="0" y="726281"/>
                  </a:lnTo>
                  <a:lnTo>
                    <a:pt x="4762" y="695325"/>
                  </a:lnTo>
                  <a:lnTo>
                    <a:pt x="19050" y="671513"/>
                  </a:lnTo>
                  <a:lnTo>
                    <a:pt x="38100" y="650081"/>
                  </a:lnTo>
                  <a:lnTo>
                    <a:pt x="64293" y="628650"/>
                  </a:lnTo>
                  <a:lnTo>
                    <a:pt x="126206" y="590550"/>
                  </a:lnTo>
                  <a:lnTo>
                    <a:pt x="300037" y="466725"/>
                  </a:lnTo>
                  <a:lnTo>
                    <a:pt x="414337" y="3667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70">
              <a:extLst>
                <a:ext uri="{FF2B5EF4-FFF2-40B4-BE49-F238E27FC236}">
                  <a16:creationId xmlns:a16="http://schemas.microsoft.com/office/drawing/2014/main" id="{84A9A73E-E88A-4546-8E62-E705FD8B7899}"/>
                </a:ext>
              </a:extLst>
            </p:cNvPr>
            <p:cNvSpPr/>
            <p:nvPr/>
          </p:nvSpPr>
          <p:spPr>
            <a:xfrm rot="16200000">
              <a:off x="5600702" y="3057526"/>
              <a:ext cx="2987675" cy="1631950"/>
            </a:xfrm>
            <a:custGeom>
              <a:avLst/>
              <a:gdLst>
                <a:gd name="connsiteX0" fmla="*/ 2676230 w 2987898"/>
                <a:gd name="connsiteY0" fmla="*/ 561518 h 1633041"/>
                <a:gd name="connsiteX1" fmla="*/ 2663351 w 2987898"/>
                <a:gd name="connsiteY1" fmla="*/ 427578 h 1633041"/>
                <a:gd name="connsiteX2" fmla="*/ 2655624 w 2987898"/>
                <a:gd name="connsiteY2" fmla="*/ 296214 h 1633041"/>
                <a:gd name="connsiteX3" fmla="*/ 2647896 w 2987898"/>
                <a:gd name="connsiteY3" fmla="*/ 12878 h 1633041"/>
                <a:gd name="connsiteX4" fmla="*/ 2779261 w 2987898"/>
                <a:gd name="connsiteY4" fmla="*/ 0 h 1633041"/>
                <a:gd name="connsiteX5" fmla="*/ 2789564 w 2987898"/>
                <a:gd name="connsiteY5" fmla="*/ 110758 h 1633041"/>
                <a:gd name="connsiteX6" fmla="*/ 2810170 w 2987898"/>
                <a:gd name="connsiteY6" fmla="*/ 303941 h 1633041"/>
                <a:gd name="connsiteX7" fmla="*/ 2828200 w 2987898"/>
                <a:gd name="connsiteY7" fmla="*/ 489397 h 1633041"/>
                <a:gd name="connsiteX8" fmla="*/ 2848807 w 2987898"/>
                <a:gd name="connsiteY8" fmla="*/ 625913 h 1633041"/>
                <a:gd name="connsiteX9" fmla="*/ 2877140 w 2987898"/>
                <a:gd name="connsiteY9" fmla="*/ 785611 h 1633041"/>
                <a:gd name="connsiteX10" fmla="*/ 2915777 w 2987898"/>
                <a:gd name="connsiteY10" fmla="*/ 960764 h 1633041"/>
                <a:gd name="connsiteX11" fmla="*/ 2954413 w 2987898"/>
                <a:gd name="connsiteY11" fmla="*/ 1097280 h 1633041"/>
                <a:gd name="connsiteX12" fmla="*/ 2982747 w 2987898"/>
                <a:gd name="connsiteY12" fmla="*/ 1174553 h 1633041"/>
                <a:gd name="connsiteX13" fmla="*/ 2987898 w 2987898"/>
                <a:gd name="connsiteY13" fmla="*/ 1197735 h 1633041"/>
                <a:gd name="connsiteX14" fmla="*/ 2972444 w 2987898"/>
                <a:gd name="connsiteY14" fmla="*/ 1244099 h 1633041"/>
                <a:gd name="connsiteX15" fmla="*/ 2951838 w 2987898"/>
                <a:gd name="connsiteY15" fmla="*/ 1321372 h 1633041"/>
                <a:gd name="connsiteX16" fmla="*/ 2933807 w 2987898"/>
                <a:gd name="connsiteY16" fmla="*/ 1385766 h 1633041"/>
                <a:gd name="connsiteX17" fmla="*/ 2905474 w 2987898"/>
                <a:gd name="connsiteY17" fmla="*/ 1442433 h 1633041"/>
                <a:gd name="connsiteX18" fmla="*/ 2869413 w 2987898"/>
                <a:gd name="connsiteY18" fmla="*/ 1501676 h 1633041"/>
                <a:gd name="connsiteX19" fmla="*/ 2830776 w 2987898"/>
                <a:gd name="connsiteY19" fmla="*/ 1548040 h 1633041"/>
                <a:gd name="connsiteX20" fmla="*/ 2774109 w 2987898"/>
                <a:gd name="connsiteY20" fmla="*/ 1612435 h 1633041"/>
                <a:gd name="connsiteX21" fmla="*/ 2758654 w 2987898"/>
                <a:gd name="connsiteY21" fmla="*/ 1625313 h 1633041"/>
                <a:gd name="connsiteX22" fmla="*/ 2743200 w 2987898"/>
                <a:gd name="connsiteY22" fmla="*/ 1630465 h 1633041"/>
                <a:gd name="connsiteX23" fmla="*/ 2720018 w 2987898"/>
                <a:gd name="connsiteY23" fmla="*/ 1633041 h 1633041"/>
                <a:gd name="connsiteX24" fmla="*/ 2696836 w 2987898"/>
                <a:gd name="connsiteY24" fmla="*/ 1627889 h 1633041"/>
                <a:gd name="connsiteX25" fmla="*/ 2671078 w 2987898"/>
                <a:gd name="connsiteY25" fmla="*/ 1617586 h 1633041"/>
                <a:gd name="connsiteX26" fmla="*/ 2647896 w 2987898"/>
                <a:gd name="connsiteY26" fmla="*/ 1596980 h 1633041"/>
                <a:gd name="connsiteX27" fmla="*/ 2624714 w 2987898"/>
                <a:gd name="connsiteY27" fmla="*/ 1571222 h 1633041"/>
                <a:gd name="connsiteX28" fmla="*/ 2606684 w 2987898"/>
                <a:gd name="connsiteY28" fmla="*/ 1553192 h 1633041"/>
                <a:gd name="connsiteX29" fmla="*/ 2501077 w 2987898"/>
                <a:gd name="connsiteY29" fmla="*/ 1537737 h 1633041"/>
                <a:gd name="connsiteX30" fmla="*/ 2261530 w 2987898"/>
                <a:gd name="connsiteY30" fmla="*/ 1514555 h 1633041"/>
                <a:gd name="connsiteX31" fmla="*/ 2011680 w 2987898"/>
                <a:gd name="connsiteY31" fmla="*/ 1496525 h 1633041"/>
                <a:gd name="connsiteX32" fmla="*/ 1754102 w 2987898"/>
                <a:gd name="connsiteY32" fmla="*/ 1481070 h 1633041"/>
                <a:gd name="connsiteX33" fmla="*/ 1370312 w 2987898"/>
                <a:gd name="connsiteY33" fmla="*/ 1465615 h 1633041"/>
                <a:gd name="connsiteX34" fmla="*/ 973643 w 2987898"/>
                <a:gd name="connsiteY34" fmla="*/ 1455312 h 1633041"/>
                <a:gd name="connsiteX35" fmla="*/ 661974 w 2987898"/>
                <a:gd name="connsiteY35" fmla="*/ 1450161 h 1633041"/>
                <a:gd name="connsiteX36" fmla="*/ 365760 w 2987898"/>
                <a:gd name="connsiteY36" fmla="*/ 1445009 h 1633041"/>
                <a:gd name="connsiteX37" fmla="*/ 7727 w 2987898"/>
                <a:gd name="connsiteY37" fmla="*/ 1439858 h 1633041"/>
                <a:gd name="connsiteX38" fmla="*/ 0 w 2987898"/>
                <a:gd name="connsiteY38" fmla="*/ 1241523 h 1633041"/>
                <a:gd name="connsiteX39" fmla="*/ 190607 w 2987898"/>
                <a:gd name="connsiteY39" fmla="*/ 1241523 h 1633041"/>
                <a:gd name="connsiteX40" fmla="*/ 491973 w 2987898"/>
                <a:gd name="connsiteY40" fmla="*/ 1238947 h 1633041"/>
                <a:gd name="connsiteX41" fmla="*/ 801066 w 2987898"/>
                <a:gd name="connsiteY41" fmla="*/ 1241523 h 1633041"/>
                <a:gd name="connsiteX42" fmla="*/ 1027734 w 2987898"/>
                <a:gd name="connsiteY42" fmla="*/ 1238947 h 1633041"/>
                <a:gd name="connsiteX43" fmla="*/ 1339403 w 2987898"/>
                <a:gd name="connsiteY43" fmla="*/ 1241523 h 1633041"/>
                <a:gd name="connsiteX44" fmla="*/ 1712890 w 2987898"/>
                <a:gd name="connsiteY44" fmla="*/ 1241523 h 1633041"/>
                <a:gd name="connsiteX45" fmla="*/ 2078650 w 2987898"/>
                <a:gd name="connsiteY45" fmla="*/ 1241523 h 1633041"/>
                <a:gd name="connsiteX46" fmla="*/ 2483047 w 2987898"/>
                <a:gd name="connsiteY46" fmla="*/ 1238947 h 1633041"/>
                <a:gd name="connsiteX47" fmla="*/ 2629866 w 2987898"/>
                <a:gd name="connsiteY47" fmla="*/ 1238947 h 1633041"/>
                <a:gd name="connsiteX48" fmla="*/ 2658199 w 2987898"/>
                <a:gd name="connsiteY48" fmla="*/ 1238947 h 1633041"/>
                <a:gd name="connsiteX49" fmla="*/ 2689109 w 2987898"/>
                <a:gd name="connsiteY49" fmla="*/ 1231220 h 1633041"/>
                <a:gd name="connsiteX50" fmla="*/ 2717442 w 2987898"/>
                <a:gd name="connsiteY50" fmla="*/ 1218341 h 1633041"/>
                <a:gd name="connsiteX51" fmla="*/ 2735473 w 2987898"/>
                <a:gd name="connsiteY51" fmla="*/ 1205462 h 1633041"/>
                <a:gd name="connsiteX52" fmla="*/ 2743200 w 2987898"/>
                <a:gd name="connsiteY52" fmla="*/ 1195159 h 1633041"/>
                <a:gd name="connsiteX53" fmla="*/ 2750927 w 2987898"/>
                <a:gd name="connsiteY53" fmla="*/ 1179704 h 1633041"/>
                <a:gd name="connsiteX54" fmla="*/ 2758654 w 2987898"/>
                <a:gd name="connsiteY54" fmla="*/ 1153947 h 1633041"/>
                <a:gd name="connsiteX55" fmla="*/ 2763806 w 2987898"/>
                <a:gd name="connsiteY55" fmla="*/ 1123037 h 1633041"/>
                <a:gd name="connsiteX56" fmla="*/ 2761230 w 2987898"/>
                <a:gd name="connsiteY56" fmla="*/ 1107583 h 1633041"/>
                <a:gd name="connsiteX57" fmla="*/ 2740624 w 2987898"/>
                <a:gd name="connsiteY57" fmla="*/ 996824 h 1633041"/>
                <a:gd name="connsiteX58" fmla="*/ 2704563 w 2987898"/>
                <a:gd name="connsiteY58" fmla="*/ 785611 h 1633041"/>
                <a:gd name="connsiteX59" fmla="*/ 2676230 w 2987898"/>
                <a:gd name="connsiteY59" fmla="*/ 561518 h 1633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987898" h="1633041">
                  <a:moveTo>
                    <a:pt x="2676230" y="561518"/>
                  </a:moveTo>
                  <a:lnTo>
                    <a:pt x="2663351" y="427578"/>
                  </a:lnTo>
                  <a:lnTo>
                    <a:pt x="2655624" y="296214"/>
                  </a:lnTo>
                  <a:lnTo>
                    <a:pt x="2647896" y="12878"/>
                  </a:lnTo>
                  <a:lnTo>
                    <a:pt x="2779261" y="0"/>
                  </a:lnTo>
                  <a:lnTo>
                    <a:pt x="2789564" y="110758"/>
                  </a:lnTo>
                  <a:lnTo>
                    <a:pt x="2810170" y="303941"/>
                  </a:lnTo>
                  <a:lnTo>
                    <a:pt x="2828200" y="489397"/>
                  </a:lnTo>
                  <a:lnTo>
                    <a:pt x="2848807" y="625913"/>
                  </a:lnTo>
                  <a:lnTo>
                    <a:pt x="2877140" y="785611"/>
                  </a:lnTo>
                  <a:lnTo>
                    <a:pt x="2915777" y="960764"/>
                  </a:lnTo>
                  <a:lnTo>
                    <a:pt x="2954413" y="1097280"/>
                  </a:lnTo>
                  <a:lnTo>
                    <a:pt x="2982747" y="1174553"/>
                  </a:lnTo>
                  <a:lnTo>
                    <a:pt x="2987898" y="1197735"/>
                  </a:lnTo>
                  <a:lnTo>
                    <a:pt x="2972444" y="1244099"/>
                  </a:lnTo>
                  <a:lnTo>
                    <a:pt x="2951838" y="1321372"/>
                  </a:lnTo>
                  <a:lnTo>
                    <a:pt x="2933807" y="1385766"/>
                  </a:lnTo>
                  <a:lnTo>
                    <a:pt x="2905474" y="1442433"/>
                  </a:lnTo>
                  <a:lnTo>
                    <a:pt x="2869413" y="1501676"/>
                  </a:lnTo>
                  <a:lnTo>
                    <a:pt x="2830776" y="1548040"/>
                  </a:lnTo>
                  <a:lnTo>
                    <a:pt x="2774109" y="1612435"/>
                  </a:lnTo>
                  <a:lnTo>
                    <a:pt x="2758654" y="1625313"/>
                  </a:lnTo>
                  <a:lnTo>
                    <a:pt x="2743200" y="1630465"/>
                  </a:lnTo>
                  <a:lnTo>
                    <a:pt x="2720018" y="1633041"/>
                  </a:lnTo>
                  <a:lnTo>
                    <a:pt x="2696836" y="1627889"/>
                  </a:lnTo>
                  <a:lnTo>
                    <a:pt x="2671078" y="1617586"/>
                  </a:lnTo>
                  <a:lnTo>
                    <a:pt x="2647896" y="1596980"/>
                  </a:lnTo>
                  <a:lnTo>
                    <a:pt x="2624714" y="1571222"/>
                  </a:lnTo>
                  <a:lnTo>
                    <a:pt x="2606684" y="1553192"/>
                  </a:lnTo>
                  <a:lnTo>
                    <a:pt x="2501077" y="1537737"/>
                  </a:lnTo>
                  <a:lnTo>
                    <a:pt x="2261530" y="1514555"/>
                  </a:lnTo>
                  <a:lnTo>
                    <a:pt x="2011680" y="1496525"/>
                  </a:lnTo>
                  <a:lnTo>
                    <a:pt x="1754102" y="1481070"/>
                  </a:lnTo>
                  <a:lnTo>
                    <a:pt x="1370312" y="1465615"/>
                  </a:lnTo>
                  <a:lnTo>
                    <a:pt x="973643" y="1455312"/>
                  </a:lnTo>
                  <a:lnTo>
                    <a:pt x="661974" y="1450161"/>
                  </a:lnTo>
                  <a:lnTo>
                    <a:pt x="365760" y="1445009"/>
                  </a:lnTo>
                  <a:lnTo>
                    <a:pt x="7727" y="1439858"/>
                  </a:lnTo>
                  <a:lnTo>
                    <a:pt x="0" y="1241523"/>
                  </a:lnTo>
                  <a:lnTo>
                    <a:pt x="190607" y="1241523"/>
                  </a:lnTo>
                  <a:lnTo>
                    <a:pt x="491973" y="1238947"/>
                  </a:lnTo>
                  <a:lnTo>
                    <a:pt x="801066" y="1241523"/>
                  </a:lnTo>
                  <a:lnTo>
                    <a:pt x="1027734" y="1238947"/>
                  </a:lnTo>
                  <a:lnTo>
                    <a:pt x="1339403" y="1241523"/>
                  </a:lnTo>
                  <a:lnTo>
                    <a:pt x="1712890" y="1241523"/>
                  </a:lnTo>
                  <a:lnTo>
                    <a:pt x="2078650" y="1241523"/>
                  </a:lnTo>
                  <a:lnTo>
                    <a:pt x="2483047" y="1238947"/>
                  </a:lnTo>
                  <a:lnTo>
                    <a:pt x="2629866" y="1238947"/>
                  </a:lnTo>
                  <a:lnTo>
                    <a:pt x="2658199" y="1238947"/>
                  </a:lnTo>
                  <a:lnTo>
                    <a:pt x="2689109" y="1231220"/>
                  </a:lnTo>
                  <a:lnTo>
                    <a:pt x="2717442" y="1218341"/>
                  </a:lnTo>
                  <a:lnTo>
                    <a:pt x="2735473" y="1205462"/>
                  </a:lnTo>
                  <a:lnTo>
                    <a:pt x="2743200" y="1195159"/>
                  </a:lnTo>
                  <a:lnTo>
                    <a:pt x="2750927" y="1179704"/>
                  </a:lnTo>
                  <a:lnTo>
                    <a:pt x="2758654" y="1153947"/>
                  </a:lnTo>
                  <a:lnTo>
                    <a:pt x="2763806" y="1123037"/>
                  </a:lnTo>
                  <a:lnTo>
                    <a:pt x="2761230" y="1107583"/>
                  </a:lnTo>
                  <a:lnTo>
                    <a:pt x="2740624" y="996824"/>
                  </a:lnTo>
                  <a:lnTo>
                    <a:pt x="2704563" y="785611"/>
                  </a:lnTo>
                  <a:lnTo>
                    <a:pt x="2676230" y="5615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71">
              <a:extLst>
                <a:ext uri="{FF2B5EF4-FFF2-40B4-BE49-F238E27FC236}">
                  <a16:creationId xmlns:a16="http://schemas.microsoft.com/office/drawing/2014/main" id="{1C1B6AF6-67DE-4414-84EB-9AA911C07BB3}"/>
                </a:ext>
              </a:extLst>
            </p:cNvPr>
            <p:cNvSpPr/>
            <p:nvPr/>
          </p:nvSpPr>
          <p:spPr>
            <a:xfrm rot="16200000">
              <a:off x="6810377" y="2817814"/>
              <a:ext cx="269875" cy="1317625"/>
            </a:xfrm>
            <a:custGeom>
              <a:avLst/>
              <a:gdLst>
                <a:gd name="connsiteX0" fmla="*/ 51516 w 270456"/>
                <a:gd name="connsiteY0" fmla="*/ 718641 h 1318797"/>
                <a:gd name="connsiteX1" fmla="*/ 2576 w 270456"/>
                <a:gd name="connsiteY1" fmla="*/ 285911 h 1318797"/>
                <a:gd name="connsiteX2" fmla="*/ 0 w 270456"/>
                <a:gd name="connsiteY2" fmla="*/ 221517 h 1318797"/>
                <a:gd name="connsiteX3" fmla="*/ 5152 w 270456"/>
                <a:gd name="connsiteY3" fmla="*/ 0 h 1318797"/>
                <a:gd name="connsiteX4" fmla="*/ 162274 w 270456"/>
                <a:gd name="connsiteY4" fmla="*/ 5151 h 1318797"/>
                <a:gd name="connsiteX5" fmla="*/ 151971 w 270456"/>
                <a:gd name="connsiteY5" fmla="*/ 162274 h 1318797"/>
                <a:gd name="connsiteX6" fmla="*/ 139092 w 270456"/>
                <a:gd name="connsiteY6" fmla="*/ 311669 h 1318797"/>
                <a:gd name="connsiteX7" fmla="*/ 144244 w 270456"/>
                <a:gd name="connsiteY7" fmla="*/ 352881 h 1318797"/>
                <a:gd name="connsiteX8" fmla="*/ 180304 w 270456"/>
                <a:gd name="connsiteY8" fmla="*/ 584701 h 1318797"/>
                <a:gd name="connsiteX9" fmla="*/ 216365 w 270456"/>
                <a:gd name="connsiteY9" fmla="*/ 806217 h 1318797"/>
                <a:gd name="connsiteX10" fmla="*/ 249850 w 270456"/>
                <a:gd name="connsiteY10" fmla="*/ 1009704 h 1318797"/>
                <a:gd name="connsiteX11" fmla="*/ 267881 w 270456"/>
                <a:gd name="connsiteY11" fmla="*/ 1125613 h 1318797"/>
                <a:gd name="connsiteX12" fmla="*/ 270456 w 270456"/>
                <a:gd name="connsiteY12" fmla="*/ 1156523 h 1318797"/>
                <a:gd name="connsiteX13" fmla="*/ 267881 w 270456"/>
                <a:gd name="connsiteY13" fmla="*/ 1318797 h 1318797"/>
                <a:gd name="connsiteX14" fmla="*/ 110758 w 270456"/>
                <a:gd name="connsiteY14" fmla="*/ 1313645 h 1318797"/>
                <a:gd name="connsiteX15" fmla="*/ 113334 w 270456"/>
                <a:gd name="connsiteY15" fmla="*/ 1159099 h 1318797"/>
                <a:gd name="connsiteX16" fmla="*/ 113334 w 270456"/>
                <a:gd name="connsiteY16" fmla="*/ 1133341 h 1318797"/>
                <a:gd name="connsiteX17" fmla="*/ 100455 w 270456"/>
                <a:gd name="connsiteY17" fmla="*/ 1056068 h 1318797"/>
                <a:gd name="connsiteX18" fmla="*/ 51516 w 270456"/>
                <a:gd name="connsiteY18" fmla="*/ 718641 h 1318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0456" h="1318797">
                  <a:moveTo>
                    <a:pt x="51516" y="718641"/>
                  </a:moveTo>
                  <a:lnTo>
                    <a:pt x="2576" y="285911"/>
                  </a:lnTo>
                  <a:lnTo>
                    <a:pt x="0" y="221517"/>
                  </a:lnTo>
                  <a:lnTo>
                    <a:pt x="5152" y="0"/>
                  </a:lnTo>
                  <a:lnTo>
                    <a:pt x="162274" y="5151"/>
                  </a:lnTo>
                  <a:lnTo>
                    <a:pt x="151971" y="162274"/>
                  </a:lnTo>
                  <a:lnTo>
                    <a:pt x="139092" y="311669"/>
                  </a:lnTo>
                  <a:lnTo>
                    <a:pt x="144244" y="352881"/>
                  </a:lnTo>
                  <a:lnTo>
                    <a:pt x="180304" y="584701"/>
                  </a:lnTo>
                  <a:lnTo>
                    <a:pt x="216365" y="806217"/>
                  </a:lnTo>
                  <a:lnTo>
                    <a:pt x="249850" y="1009704"/>
                  </a:lnTo>
                  <a:lnTo>
                    <a:pt x="267881" y="1125613"/>
                  </a:lnTo>
                  <a:lnTo>
                    <a:pt x="270456" y="1156523"/>
                  </a:lnTo>
                  <a:cubicBezTo>
                    <a:pt x="269598" y="1210614"/>
                    <a:pt x="268739" y="1264706"/>
                    <a:pt x="267881" y="1318797"/>
                  </a:cubicBezTo>
                  <a:lnTo>
                    <a:pt x="110758" y="1313645"/>
                  </a:lnTo>
                  <a:cubicBezTo>
                    <a:pt x="111617" y="1262130"/>
                    <a:pt x="112475" y="1210614"/>
                    <a:pt x="113334" y="1159099"/>
                  </a:cubicBezTo>
                  <a:lnTo>
                    <a:pt x="113334" y="1133341"/>
                  </a:lnTo>
                  <a:lnTo>
                    <a:pt x="100455" y="1056068"/>
                  </a:lnTo>
                  <a:lnTo>
                    <a:pt x="51516" y="71864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72">
              <a:extLst>
                <a:ext uri="{FF2B5EF4-FFF2-40B4-BE49-F238E27FC236}">
                  <a16:creationId xmlns:a16="http://schemas.microsoft.com/office/drawing/2014/main" id="{852C9056-9CCC-4FDE-BE9D-221E950FD4DB}"/>
                </a:ext>
              </a:extLst>
            </p:cNvPr>
            <p:cNvSpPr/>
            <p:nvPr/>
          </p:nvSpPr>
          <p:spPr>
            <a:xfrm rot="16200000">
              <a:off x="6800852" y="3702051"/>
              <a:ext cx="265112" cy="1290637"/>
            </a:xfrm>
            <a:custGeom>
              <a:avLst/>
              <a:gdLst>
                <a:gd name="connsiteX0" fmla="*/ 190607 w 265305"/>
                <a:gd name="connsiteY0" fmla="*/ 543488 h 1290463"/>
                <a:gd name="connsiteX1" fmla="*/ 154547 w 265305"/>
                <a:gd name="connsiteY1" fmla="*/ 231819 h 1290463"/>
                <a:gd name="connsiteX2" fmla="*/ 159698 w 265305"/>
                <a:gd name="connsiteY2" fmla="*/ 0 h 1290463"/>
                <a:gd name="connsiteX3" fmla="*/ 2576 w 265305"/>
                <a:gd name="connsiteY3" fmla="*/ 0 h 1290463"/>
                <a:gd name="connsiteX4" fmla="*/ 0 w 265305"/>
                <a:gd name="connsiteY4" fmla="*/ 157122 h 1290463"/>
                <a:gd name="connsiteX5" fmla="*/ 0 w 265305"/>
                <a:gd name="connsiteY5" fmla="*/ 213789 h 1290463"/>
                <a:gd name="connsiteX6" fmla="*/ 5152 w 265305"/>
                <a:gd name="connsiteY6" fmla="*/ 257577 h 1290463"/>
                <a:gd name="connsiteX7" fmla="*/ 28334 w 265305"/>
                <a:gd name="connsiteY7" fmla="*/ 404396 h 1290463"/>
                <a:gd name="connsiteX8" fmla="*/ 54091 w 265305"/>
                <a:gd name="connsiteY8" fmla="*/ 584701 h 1290463"/>
                <a:gd name="connsiteX9" fmla="*/ 72122 w 265305"/>
                <a:gd name="connsiteY9" fmla="*/ 731520 h 1290463"/>
                <a:gd name="connsiteX10" fmla="*/ 95304 w 265305"/>
                <a:gd name="connsiteY10" fmla="*/ 950461 h 1290463"/>
                <a:gd name="connsiteX11" fmla="*/ 108183 w 265305"/>
                <a:gd name="connsiteY11" fmla="*/ 1097280 h 1290463"/>
                <a:gd name="connsiteX12" fmla="*/ 110758 w 265305"/>
                <a:gd name="connsiteY12" fmla="*/ 1171977 h 1290463"/>
                <a:gd name="connsiteX13" fmla="*/ 108183 w 265305"/>
                <a:gd name="connsiteY13" fmla="*/ 1287887 h 1290463"/>
                <a:gd name="connsiteX14" fmla="*/ 265305 w 265305"/>
                <a:gd name="connsiteY14" fmla="*/ 1290463 h 1290463"/>
                <a:gd name="connsiteX15" fmla="*/ 265305 w 265305"/>
                <a:gd name="connsiteY15" fmla="*/ 1125613 h 1290463"/>
                <a:gd name="connsiteX16" fmla="*/ 265305 w 265305"/>
                <a:gd name="connsiteY16" fmla="*/ 1110159 h 1290463"/>
                <a:gd name="connsiteX17" fmla="*/ 257578 w 265305"/>
                <a:gd name="connsiteY17" fmla="*/ 1058643 h 1290463"/>
                <a:gd name="connsiteX18" fmla="*/ 231820 w 265305"/>
                <a:gd name="connsiteY18" fmla="*/ 873187 h 1290463"/>
                <a:gd name="connsiteX19" fmla="*/ 190607 w 265305"/>
                <a:gd name="connsiteY19" fmla="*/ 543488 h 129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65305" h="1290463">
                  <a:moveTo>
                    <a:pt x="190607" y="543488"/>
                  </a:moveTo>
                  <a:lnTo>
                    <a:pt x="154547" y="231819"/>
                  </a:lnTo>
                  <a:lnTo>
                    <a:pt x="159698" y="0"/>
                  </a:lnTo>
                  <a:lnTo>
                    <a:pt x="2576" y="0"/>
                  </a:lnTo>
                  <a:cubicBezTo>
                    <a:pt x="1717" y="52374"/>
                    <a:pt x="859" y="104748"/>
                    <a:pt x="0" y="157122"/>
                  </a:cubicBezTo>
                  <a:lnTo>
                    <a:pt x="0" y="213789"/>
                  </a:lnTo>
                  <a:lnTo>
                    <a:pt x="5152" y="257577"/>
                  </a:lnTo>
                  <a:lnTo>
                    <a:pt x="28334" y="404396"/>
                  </a:lnTo>
                  <a:lnTo>
                    <a:pt x="54091" y="584701"/>
                  </a:lnTo>
                  <a:lnTo>
                    <a:pt x="72122" y="731520"/>
                  </a:lnTo>
                  <a:lnTo>
                    <a:pt x="95304" y="950461"/>
                  </a:lnTo>
                  <a:lnTo>
                    <a:pt x="108183" y="1097280"/>
                  </a:lnTo>
                  <a:cubicBezTo>
                    <a:pt x="109041" y="1122179"/>
                    <a:pt x="109900" y="1147078"/>
                    <a:pt x="110758" y="1171977"/>
                  </a:cubicBezTo>
                  <a:cubicBezTo>
                    <a:pt x="109900" y="1210614"/>
                    <a:pt x="109041" y="1249250"/>
                    <a:pt x="108183" y="1287887"/>
                  </a:cubicBezTo>
                  <a:lnTo>
                    <a:pt x="265305" y="1290463"/>
                  </a:lnTo>
                  <a:lnTo>
                    <a:pt x="265305" y="1125613"/>
                  </a:lnTo>
                  <a:lnTo>
                    <a:pt x="265305" y="1110159"/>
                  </a:lnTo>
                  <a:lnTo>
                    <a:pt x="257578" y="1058643"/>
                  </a:lnTo>
                  <a:lnTo>
                    <a:pt x="231820" y="873187"/>
                  </a:lnTo>
                  <a:lnTo>
                    <a:pt x="190607" y="5434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74">
              <a:extLst>
                <a:ext uri="{FF2B5EF4-FFF2-40B4-BE49-F238E27FC236}">
                  <a16:creationId xmlns:a16="http://schemas.microsoft.com/office/drawing/2014/main" id="{E1A72914-B8DF-4644-863F-4874C0F8932C}"/>
                </a:ext>
              </a:extLst>
            </p:cNvPr>
            <p:cNvSpPr/>
            <p:nvPr/>
          </p:nvSpPr>
          <p:spPr>
            <a:xfrm>
              <a:off x="5359401" y="5218113"/>
              <a:ext cx="3178175" cy="487362"/>
            </a:xfrm>
            <a:custGeom>
              <a:avLst/>
              <a:gdLst>
                <a:gd name="connsiteX0" fmla="*/ 1550616 w 3178506"/>
                <a:gd name="connsiteY0" fmla="*/ 115910 h 486822"/>
                <a:gd name="connsiteX1" fmla="*/ 1823649 w 3178506"/>
                <a:gd name="connsiteY1" fmla="*/ 97880 h 486822"/>
                <a:gd name="connsiteX2" fmla="*/ 1939558 w 3178506"/>
                <a:gd name="connsiteY2" fmla="*/ 90153 h 486822"/>
                <a:gd name="connsiteX3" fmla="*/ 2122438 w 3178506"/>
                <a:gd name="connsiteY3" fmla="*/ 85001 h 486822"/>
                <a:gd name="connsiteX4" fmla="*/ 2189409 w 3178506"/>
                <a:gd name="connsiteY4" fmla="*/ 85001 h 486822"/>
                <a:gd name="connsiteX5" fmla="*/ 2351682 w 3178506"/>
                <a:gd name="connsiteY5" fmla="*/ 64395 h 486822"/>
                <a:gd name="connsiteX6" fmla="*/ 2418652 w 3178506"/>
                <a:gd name="connsiteY6" fmla="*/ 61819 h 486822"/>
                <a:gd name="connsiteX7" fmla="*/ 2501077 w 3178506"/>
                <a:gd name="connsiteY7" fmla="*/ 48940 h 486822"/>
                <a:gd name="connsiteX8" fmla="*/ 2578351 w 3178506"/>
                <a:gd name="connsiteY8" fmla="*/ 30910 h 486822"/>
                <a:gd name="connsiteX9" fmla="*/ 2637593 w 3178506"/>
                <a:gd name="connsiteY9" fmla="*/ 15455 h 486822"/>
                <a:gd name="connsiteX10" fmla="*/ 2686533 w 3178506"/>
                <a:gd name="connsiteY10" fmla="*/ 0 h 486822"/>
                <a:gd name="connsiteX11" fmla="*/ 2699412 w 3178506"/>
                <a:gd name="connsiteY11" fmla="*/ 0 h 486822"/>
                <a:gd name="connsiteX12" fmla="*/ 2763806 w 3178506"/>
                <a:gd name="connsiteY12" fmla="*/ 7728 h 486822"/>
                <a:gd name="connsiteX13" fmla="*/ 2879716 w 3178506"/>
                <a:gd name="connsiteY13" fmla="*/ 30910 h 486822"/>
                <a:gd name="connsiteX14" fmla="*/ 2975020 w 3178506"/>
                <a:gd name="connsiteY14" fmla="*/ 59243 h 486822"/>
                <a:gd name="connsiteX15" fmla="*/ 3096081 w 3178506"/>
                <a:gd name="connsiteY15" fmla="*/ 108183 h 486822"/>
                <a:gd name="connsiteX16" fmla="*/ 3134718 w 3178506"/>
                <a:gd name="connsiteY16" fmla="*/ 123638 h 486822"/>
                <a:gd name="connsiteX17" fmla="*/ 3145021 w 3178506"/>
                <a:gd name="connsiteY17" fmla="*/ 133941 h 486822"/>
                <a:gd name="connsiteX18" fmla="*/ 3155324 w 3178506"/>
                <a:gd name="connsiteY18" fmla="*/ 151971 h 486822"/>
                <a:gd name="connsiteX19" fmla="*/ 3168203 w 3178506"/>
                <a:gd name="connsiteY19" fmla="*/ 185456 h 486822"/>
                <a:gd name="connsiteX20" fmla="*/ 3178506 w 3178506"/>
                <a:gd name="connsiteY20" fmla="*/ 216366 h 486822"/>
                <a:gd name="connsiteX21" fmla="*/ 3178506 w 3178506"/>
                <a:gd name="connsiteY21" fmla="*/ 234396 h 486822"/>
                <a:gd name="connsiteX22" fmla="*/ 3173354 w 3178506"/>
                <a:gd name="connsiteY22" fmla="*/ 255002 h 486822"/>
                <a:gd name="connsiteX23" fmla="*/ 3157900 w 3178506"/>
                <a:gd name="connsiteY23" fmla="*/ 273033 h 486822"/>
                <a:gd name="connsiteX24" fmla="*/ 3124415 w 3178506"/>
                <a:gd name="connsiteY24" fmla="*/ 285911 h 486822"/>
                <a:gd name="connsiteX25" fmla="*/ 3096081 w 3178506"/>
                <a:gd name="connsiteY25" fmla="*/ 285911 h 486822"/>
                <a:gd name="connsiteX26" fmla="*/ 3026535 w 3178506"/>
                <a:gd name="connsiteY26" fmla="*/ 278184 h 486822"/>
                <a:gd name="connsiteX27" fmla="*/ 2879716 w 3178506"/>
                <a:gd name="connsiteY27" fmla="*/ 260154 h 486822"/>
                <a:gd name="connsiteX28" fmla="*/ 2727745 w 3178506"/>
                <a:gd name="connsiteY28" fmla="*/ 247275 h 486822"/>
                <a:gd name="connsiteX29" fmla="*/ 2557744 w 3178506"/>
                <a:gd name="connsiteY29" fmla="*/ 242123 h 486822"/>
                <a:gd name="connsiteX30" fmla="*/ 2343955 w 3178506"/>
                <a:gd name="connsiteY30" fmla="*/ 244699 h 486822"/>
                <a:gd name="connsiteX31" fmla="*/ 2150772 w 3178506"/>
                <a:gd name="connsiteY31" fmla="*/ 249851 h 486822"/>
                <a:gd name="connsiteX32" fmla="*/ 1918952 w 3178506"/>
                <a:gd name="connsiteY32" fmla="*/ 262729 h 486822"/>
                <a:gd name="connsiteX33" fmla="*/ 1679405 w 3178506"/>
                <a:gd name="connsiteY33" fmla="*/ 285911 h 486822"/>
                <a:gd name="connsiteX34" fmla="*/ 1437282 w 3178506"/>
                <a:gd name="connsiteY34" fmla="*/ 311669 h 486822"/>
                <a:gd name="connsiteX35" fmla="*/ 1171978 w 3178506"/>
                <a:gd name="connsiteY35" fmla="*/ 340003 h 486822"/>
                <a:gd name="connsiteX36" fmla="*/ 947885 w 3178506"/>
                <a:gd name="connsiteY36" fmla="*/ 378639 h 486822"/>
                <a:gd name="connsiteX37" fmla="*/ 692883 w 3178506"/>
                <a:gd name="connsiteY37" fmla="*/ 427579 h 486822"/>
                <a:gd name="connsiteX38" fmla="*/ 512579 w 3178506"/>
                <a:gd name="connsiteY38" fmla="*/ 471367 h 486822"/>
                <a:gd name="connsiteX39" fmla="*/ 466215 w 3178506"/>
                <a:gd name="connsiteY39" fmla="*/ 484246 h 486822"/>
                <a:gd name="connsiteX40" fmla="*/ 445609 w 3178506"/>
                <a:gd name="connsiteY40" fmla="*/ 486822 h 486822"/>
                <a:gd name="connsiteX41" fmla="*/ 388942 w 3178506"/>
                <a:gd name="connsiteY41" fmla="*/ 473943 h 486822"/>
                <a:gd name="connsiteX42" fmla="*/ 309093 w 3178506"/>
                <a:gd name="connsiteY42" fmla="*/ 443034 h 486822"/>
                <a:gd name="connsiteX43" fmla="*/ 239547 w 3178506"/>
                <a:gd name="connsiteY43" fmla="*/ 404397 h 486822"/>
                <a:gd name="connsiteX44" fmla="*/ 167425 w 3178506"/>
                <a:gd name="connsiteY44" fmla="*/ 355457 h 486822"/>
                <a:gd name="connsiteX45" fmla="*/ 123637 w 3178506"/>
                <a:gd name="connsiteY45" fmla="*/ 314245 h 486822"/>
                <a:gd name="connsiteX46" fmla="*/ 69546 w 3178506"/>
                <a:gd name="connsiteY46" fmla="*/ 262729 h 486822"/>
                <a:gd name="connsiteX47" fmla="*/ 25758 w 3178506"/>
                <a:gd name="connsiteY47" fmla="*/ 213790 h 486822"/>
                <a:gd name="connsiteX48" fmla="*/ 5152 w 3178506"/>
                <a:gd name="connsiteY48" fmla="*/ 180305 h 486822"/>
                <a:gd name="connsiteX49" fmla="*/ 0 w 3178506"/>
                <a:gd name="connsiteY49" fmla="*/ 159698 h 486822"/>
                <a:gd name="connsiteX50" fmla="*/ 2576 w 3178506"/>
                <a:gd name="connsiteY50" fmla="*/ 146820 h 486822"/>
                <a:gd name="connsiteX51" fmla="*/ 10303 w 3178506"/>
                <a:gd name="connsiteY51" fmla="*/ 139092 h 486822"/>
                <a:gd name="connsiteX52" fmla="*/ 33485 w 3178506"/>
                <a:gd name="connsiteY52" fmla="*/ 141668 h 486822"/>
                <a:gd name="connsiteX53" fmla="*/ 59243 w 3178506"/>
                <a:gd name="connsiteY53" fmla="*/ 154547 h 486822"/>
                <a:gd name="connsiteX54" fmla="*/ 90152 w 3178506"/>
                <a:gd name="connsiteY54" fmla="*/ 177729 h 486822"/>
                <a:gd name="connsiteX55" fmla="*/ 136516 w 3178506"/>
                <a:gd name="connsiteY55" fmla="*/ 203487 h 486822"/>
                <a:gd name="connsiteX56" fmla="*/ 180304 w 3178506"/>
                <a:gd name="connsiteY56" fmla="*/ 221517 h 486822"/>
                <a:gd name="connsiteX57" fmla="*/ 216365 w 3178506"/>
                <a:gd name="connsiteY57" fmla="*/ 231820 h 486822"/>
                <a:gd name="connsiteX58" fmla="*/ 278184 w 3178506"/>
                <a:gd name="connsiteY58" fmla="*/ 244699 h 486822"/>
                <a:gd name="connsiteX59" fmla="*/ 365760 w 3178506"/>
                <a:gd name="connsiteY59" fmla="*/ 247275 h 486822"/>
                <a:gd name="connsiteX60" fmla="*/ 455912 w 3178506"/>
                <a:gd name="connsiteY60" fmla="*/ 242123 h 486822"/>
                <a:gd name="connsiteX61" fmla="*/ 674853 w 3178506"/>
                <a:gd name="connsiteY61" fmla="*/ 213790 h 486822"/>
                <a:gd name="connsiteX62" fmla="*/ 793339 w 3178506"/>
                <a:gd name="connsiteY62" fmla="*/ 193184 h 486822"/>
                <a:gd name="connsiteX63" fmla="*/ 1061219 w 3178506"/>
                <a:gd name="connsiteY63" fmla="*/ 167426 h 486822"/>
                <a:gd name="connsiteX64" fmla="*/ 1305918 w 3178506"/>
                <a:gd name="connsiteY64" fmla="*/ 141668 h 486822"/>
                <a:gd name="connsiteX65" fmla="*/ 1550616 w 3178506"/>
                <a:gd name="connsiteY65" fmla="*/ 115910 h 486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178506" h="486822">
                  <a:moveTo>
                    <a:pt x="1550616" y="115910"/>
                  </a:moveTo>
                  <a:lnTo>
                    <a:pt x="1823649" y="97880"/>
                  </a:lnTo>
                  <a:lnTo>
                    <a:pt x="1939558" y="90153"/>
                  </a:lnTo>
                  <a:lnTo>
                    <a:pt x="2122438" y="85001"/>
                  </a:lnTo>
                  <a:lnTo>
                    <a:pt x="2189409" y="85001"/>
                  </a:lnTo>
                  <a:lnTo>
                    <a:pt x="2351682" y="64395"/>
                  </a:lnTo>
                  <a:lnTo>
                    <a:pt x="2418652" y="61819"/>
                  </a:lnTo>
                  <a:lnTo>
                    <a:pt x="2501077" y="48940"/>
                  </a:lnTo>
                  <a:lnTo>
                    <a:pt x="2578351" y="30910"/>
                  </a:lnTo>
                  <a:lnTo>
                    <a:pt x="2637593" y="15455"/>
                  </a:lnTo>
                  <a:lnTo>
                    <a:pt x="2686533" y="0"/>
                  </a:lnTo>
                  <a:lnTo>
                    <a:pt x="2699412" y="0"/>
                  </a:lnTo>
                  <a:lnTo>
                    <a:pt x="2763806" y="7728"/>
                  </a:lnTo>
                  <a:lnTo>
                    <a:pt x="2879716" y="30910"/>
                  </a:lnTo>
                  <a:lnTo>
                    <a:pt x="2975020" y="59243"/>
                  </a:lnTo>
                  <a:lnTo>
                    <a:pt x="3096081" y="108183"/>
                  </a:lnTo>
                  <a:lnTo>
                    <a:pt x="3134718" y="123638"/>
                  </a:lnTo>
                  <a:lnTo>
                    <a:pt x="3145021" y="133941"/>
                  </a:lnTo>
                  <a:lnTo>
                    <a:pt x="3155324" y="151971"/>
                  </a:lnTo>
                  <a:lnTo>
                    <a:pt x="3168203" y="185456"/>
                  </a:lnTo>
                  <a:lnTo>
                    <a:pt x="3178506" y="216366"/>
                  </a:lnTo>
                  <a:lnTo>
                    <a:pt x="3178506" y="234396"/>
                  </a:lnTo>
                  <a:lnTo>
                    <a:pt x="3173354" y="255002"/>
                  </a:lnTo>
                  <a:lnTo>
                    <a:pt x="3157900" y="273033"/>
                  </a:lnTo>
                  <a:lnTo>
                    <a:pt x="3124415" y="285911"/>
                  </a:lnTo>
                  <a:lnTo>
                    <a:pt x="3096081" y="285911"/>
                  </a:lnTo>
                  <a:lnTo>
                    <a:pt x="3026535" y="278184"/>
                  </a:lnTo>
                  <a:lnTo>
                    <a:pt x="2879716" y="260154"/>
                  </a:lnTo>
                  <a:lnTo>
                    <a:pt x="2727745" y="247275"/>
                  </a:lnTo>
                  <a:lnTo>
                    <a:pt x="2557744" y="242123"/>
                  </a:lnTo>
                  <a:lnTo>
                    <a:pt x="2343955" y="244699"/>
                  </a:lnTo>
                  <a:lnTo>
                    <a:pt x="2150772" y="249851"/>
                  </a:lnTo>
                  <a:lnTo>
                    <a:pt x="1918952" y="262729"/>
                  </a:lnTo>
                  <a:lnTo>
                    <a:pt x="1679405" y="285911"/>
                  </a:lnTo>
                  <a:lnTo>
                    <a:pt x="1437282" y="311669"/>
                  </a:lnTo>
                  <a:lnTo>
                    <a:pt x="1171978" y="340003"/>
                  </a:lnTo>
                  <a:lnTo>
                    <a:pt x="947885" y="378639"/>
                  </a:lnTo>
                  <a:lnTo>
                    <a:pt x="692883" y="427579"/>
                  </a:lnTo>
                  <a:lnTo>
                    <a:pt x="512579" y="471367"/>
                  </a:lnTo>
                  <a:lnTo>
                    <a:pt x="466215" y="484246"/>
                  </a:lnTo>
                  <a:lnTo>
                    <a:pt x="445609" y="486822"/>
                  </a:lnTo>
                  <a:lnTo>
                    <a:pt x="388942" y="473943"/>
                  </a:lnTo>
                  <a:lnTo>
                    <a:pt x="309093" y="443034"/>
                  </a:lnTo>
                  <a:lnTo>
                    <a:pt x="239547" y="404397"/>
                  </a:lnTo>
                  <a:lnTo>
                    <a:pt x="167425" y="355457"/>
                  </a:lnTo>
                  <a:lnTo>
                    <a:pt x="123637" y="314245"/>
                  </a:lnTo>
                  <a:lnTo>
                    <a:pt x="69546" y="262729"/>
                  </a:lnTo>
                  <a:lnTo>
                    <a:pt x="25758" y="213790"/>
                  </a:lnTo>
                  <a:lnTo>
                    <a:pt x="5152" y="180305"/>
                  </a:lnTo>
                  <a:lnTo>
                    <a:pt x="0" y="159698"/>
                  </a:lnTo>
                  <a:lnTo>
                    <a:pt x="2576" y="146820"/>
                  </a:lnTo>
                  <a:lnTo>
                    <a:pt x="10303" y="139092"/>
                  </a:lnTo>
                  <a:lnTo>
                    <a:pt x="33485" y="141668"/>
                  </a:lnTo>
                  <a:lnTo>
                    <a:pt x="59243" y="154547"/>
                  </a:lnTo>
                  <a:lnTo>
                    <a:pt x="90152" y="177729"/>
                  </a:lnTo>
                  <a:lnTo>
                    <a:pt x="136516" y="203487"/>
                  </a:lnTo>
                  <a:lnTo>
                    <a:pt x="180304" y="221517"/>
                  </a:lnTo>
                  <a:lnTo>
                    <a:pt x="216365" y="231820"/>
                  </a:lnTo>
                  <a:lnTo>
                    <a:pt x="278184" y="244699"/>
                  </a:lnTo>
                  <a:lnTo>
                    <a:pt x="365760" y="247275"/>
                  </a:lnTo>
                  <a:lnTo>
                    <a:pt x="455912" y="242123"/>
                  </a:lnTo>
                  <a:lnTo>
                    <a:pt x="674853" y="213790"/>
                  </a:lnTo>
                  <a:lnTo>
                    <a:pt x="793339" y="193184"/>
                  </a:lnTo>
                  <a:lnTo>
                    <a:pt x="1061219" y="167426"/>
                  </a:lnTo>
                  <a:lnTo>
                    <a:pt x="1305918" y="141668"/>
                  </a:lnTo>
                  <a:lnTo>
                    <a:pt x="1550616" y="1159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18047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 animBg="1"/>
      <p:bldP spid="66" grpId="0" animBg="1"/>
      <p:bldP spid="70" grpId="0" animBg="1"/>
      <p:bldP spid="67" grpId="0" animBg="1"/>
      <p:bldP spid="68" grpId="0" animBg="1"/>
      <p:bldP spid="69" grpId="0" animBg="1"/>
      <p:bldP spid="71" grpId="0" animBg="1"/>
      <p:bldP spid="72" grpId="0" animBg="1"/>
      <p:bldP spid="73" grpId="0" animBg="1"/>
      <p:bldP spid="75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0120728E-75DB-494B-BA63-C784456CD54B}"/>
              </a:ext>
            </a:extLst>
          </p:cNvPr>
          <p:cNvSpPr/>
          <p:nvPr/>
        </p:nvSpPr>
        <p:spPr>
          <a:xfrm>
            <a:off x="4221164" y="2019301"/>
            <a:ext cx="3467100" cy="608013"/>
          </a:xfrm>
          <a:custGeom>
            <a:avLst/>
            <a:gdLst>
              <a:gd name="connsiteX0" fmla="*/ 2483591 w 3467220"/>
              <a:gd name="connsiteY0" fmla="*/ 291339 h 608638"/>
              <a:gd name="connsiteX1" fmla="*/ 2117254 w 3467220"/>
              <a:gd name="connsiteY1" fmla="*/ 302877 h 608638"/>
              <a:gd name="connsiteX2" fmla="*/ 1877837 w 3467220"/>
              <a:gd name="connsiteY2" fmla="*/ 317299 h 608638"/>
              <a:gd name="connsiteX3" fmla="*/ 1416310 w 3467220"/>
              <a:gd name="connsiteY3" fmla="*/ 377875 h 608638"/>
              <a:gd name="connsiteX4" fmla="*/ 1217277 w 3467220"/>
              <a:gd name="connsiteY4" fmla="*/ 415374 h 608638"/>
              <a:gd name="connsiteX5" fmla="*/ 937476 w 3467220"/>
              <a:gd name="connsiteY5" fmla="*/ 470180 h 608638"/>
              <a:gd name="connsiteX6" fmla="*/ 683637 w 3467220"/>
              <a:gd name="connsiteY6" fmla="*/ 522102 h 608638"/>
              <a:gd name="connsiteX7" fmla="*/ 516333 w 3467220"/>
              <a:gd name="connsiteY7" fmla="*/ 553832 h 608638"/>
              <a:gd name="connsiteX8" fmla="*/ 458642 w 3467220"/>
              <a:gd name="connsiteY8" fmla="*/ 568255 h 608638"/>
              <a:gd name="connsiteX9" fmla="*/ 366337 w 3467220"/>
              <a:gd name="connsiteY9" fmla="*/ 608638 h 608638"/>
              <a:gd name="connsiteX10" fmla="*/ 349030 w 3467220"/>
              <a:gd name="connsiteY10" fmla="*/ 599985 h 608638"/>
              <a:gd name="connsiteX11" fmla="*/ 294223 w 3467220"/>
              <a:gd name="connsiteY11" fmla="*/ 562486 h 608638"/>
              <a:gd name="connsiteX12" fmla="*/ 242302 w 3467220"/>
              <a:gd name="connsiteY12" fmla="*/ 519217 h 608638"/>
              <a:gd name="connsiteX13" fmla="*/ 199033 w 3467220"/>
              <a:gd name="connsiteY13" fmla="*/ 478834 h 608638"/>
              <a:gd name="connsiteX14" fmla="*/ 158650 w 3467220"/>
              <a:gd name="connsiteY14" fmla="*/ 435566 h 608638"/>
              <a:gd name="connsiteX15" fmla="*/ 106728 w 3467220"/>
              <a:gd name="connsiteY15" fmla="*/ 374990 h 608638"/>
              <a:gd name="connsiteX16" fmla="*/ 54806 w 3467220"/>
              <a:gd name="connsiteY16" fmla="*/ 299992 h 608638"/>
              <a:gd name="connsiteX17" fmla="*/ 23076 w 3467220"/>
              <a:gd name="connsiteY17" fmla="*/ 250955 h 608638"/>
              <a:gd name="connsiteX18" fmla="*/ 5769 w 3467220"/>
              <a:gd name="connsiteY18" fmla="*/ 216341 h 608638"/>
              <a:gd name="connsiteX19" fmla="*/ 0 w 3467220"/>
              <a:gd name="connsiteY19" fmla="*/ 196149 h 608638"/>
              <a:gd name="connsiteX20" fmla="*/ 0 w 3467220"/>
              <a:gd name="connsiteY20" fmla="*/ 175957 h 608638"/>
              <a:gd name="connsiteX21" fmla="*/ 8654 w 3467220"/>
              <a:gd name="connsiteY21" fmla="*/ 167303 h 608638"/>
              <a:gd name="connsiteX22" fmla="*/ 14423 w 3467220"/>
              <a:gd name="connsiteY22" fmla="*/ 164419 h 608638"/>
              <a:gd name="connsiteX23" fmla="*/ 31730 w 3467220"/>
              <a:gd name="connsiteY23" fmla="*/ 167303 h 608638"/>
              <a:gd name="connsiteX24" fmla="*/ 74998 w 3467220"/>
              <a:gd name="connsiteY24" fmla="*/ 193264 h 608638"/>
              <a:gd name="connsiteX25" fmla="*/ 129804 w 3467220"/>
              <a:gd name="connsiteY25" fmla="*/ 222110 h 608638"/>
              <a:gd name="connsiteX26" fmla="*/ 190380 w 3467220"/>
              <a:gd name="connsiteY26" fmla="*/ 248070 h 608638"/>
              <a:gd name="connsiteX27" fmla="*/ 239417 w 3467220"/>
              <a:gd name="connsiteY27" fmla="*/ 271147 h 608638"/>
              <a:gd name="connsiteX28" fmla="*/ 299992 w 3467220"/>
              <a:gd name="connsiteY28" fmla="*/ 288454 h 608638"/>
              <a:gd name="connsiteX29" fmla="*/ 343261 w 3467220"/>
              <a:gd name="connsiteY29" fmla="*/ 302877 h 608638"/>
              <a:gd name="connsiteX30" fmla="*/ 389413 w 3467220"/>
              <a:gd name="connsiteY30" fmla="*/ 311530 h 608638"/>
              <a:gd name="connsiteX31" fmla="*/ 441335 w 3467220"/>
              <a:gd name="connsiteY31" fmla="*/ 317299 h 608638"/>
              <a:gd name="connsiteX32" fmla="*/ 481719 w 3467220"/>
              <a:gd name="connsiteY32" fmla="*/ 317299 h 608638"/>
              <a:gd name="connsiteX33" fmla="*/ 568255 w 3467220"/>
              <a:gd name="connsiteY33" fmla="*/ 308646 h 608638"/>
              <a:gd name="connsiteX34" fmla="*/ 724020 w 3467220"/>
              <a:gd name="connsiteY34" fmla="*/ 294223 h 608638"/>
              <a:gd name="connsiteX35" fmla="*/ 977860 w 3467220"/>
              <a:gd name="connsiteY35" fmla="*/ 262493 h 608638"/>
              <a:gd name="connsiteX36" fmla="*/ 1228815 w 3467220"/>
              <a:gd name="connsiteY36" fmla="*/ 227879 h 608638"/>
              <a:gd name="connsiteX37" fmla="*/ 1485539 w 3467220"/>
              <a:gd name="connsiteY37" fmla="*/ 190380 h 608638"/>
              <a:gd name="connsiteX38" fmla="*/ 1693226 w 3467220"/>
              <a:gd name="connsiteY38" fmla="*/ 158650 h 608638"/>
              <a:gd name="connsiteX39" fmla="*/ 1883606 w 3467220"/>
              <a:gd name="connsiteY39" fmla="*/ 138458 h 608638"/>
              <a:gd name="connsiteX40" fmla="*/ 2154753 w 3467220"/>
              <a:gd name="connsiteY40" fmla="*/ 124035 h 608638"/>
              <a:gd name="connsiteX41" fmla="*/ 2474937 w 3467220"/>
              <a:gd name="connsiteY41" fmla="*/ 106728 h 608638"/>
              <a:gd name="connsiteX42" fmla="*/ 2711470 w 3467220"/>
              <a:gd name="connsiteY42" fmla="*/ 92305 h 608638"/>
              <a:gd name="connsiteX43" fmla="*/ 2737431 w 3467220"/>
              <a:gd name="connsiteY43" fmla="*/ 86536 h 608638"/>
              <a:gd name="connsiteX44" fmla="*/ 2795122 w 3467220"/>
              <a:gd name="connsiteY44" fmla="*/ 66344 h 608638"/>
              <a:gd name="connsiteX45" fmla="*/ 2901850 w 3467220"/>
              <a:gd name="connsiteY45" fmla="*/ 28845 h 608638"/>
              <a:gd name="connsiteX46" fmla="*/ 2962425 w 3467220"/>
              <a:gd name="connsiteY46" fmla="*/ 0 h 608638"/>
              <a:gd name="connsiteX47" fmla="*/ 3025885 w 3467220"/>
              <a:gd name="connsiteY47" fmla="*/ 14423 h 608638"/>
              <a:gd name="connsiteX48" fmla="*/ 3158574 w 3467220"/>
              <a:gd name="connsiteY48" fmla="*/ 46152 h 608638"/>
              <a:gd name="connsiteX49" fmla="*/ 3291263 w 3467220"/>
              <a:gd name="connsiteY49" fmla="*/ 86536 h 608638"/>
              <a:gd name="connsiteX50" fmla="*/ 3415298 w 3467220"/>
              <a:gd name="connsiteY50" fmla="*/ 129804 h 608638"/>
              <a:gd name="connsiteX51" fmla="*/ 3438375 w 3467220"/>
              <a:gd name="connsiteY51" fmla="*/ 141342 h 608638"/>
              <a:gd name="connsiteX52" fmla="*/ 3452797 w 3467220"/>
              <a:gd name="connsiteY52" fmla="*/ 164419 h 608638"/>
              <a:gd name="connsiteX53" fmla="*/ 3464336 w 3467220"/>
              <a:gd name="connsiteY53" fmla="*/ 190380 h 608638"/>
              <a:gd name="connsiteX54" fmla="*/ 3467220 w 3467220"/>
              <a:gd name="connsiteY54" fmla="*/ 210571 h 608638"/>
              <a:gd name="connsiteX55" fmla="*/ 3464336 w 3467220"/>
              <a:gd name="connsiteY55" fmla="*/ 230763 h 608638"/>
              <a:gd name="connsiteX56" fmla="*/ 3452797 w 3467220"/>
              <a:gd name="connsiteY56" fmla="*/ 259609 h 608638"/>
              <a:gd name="connsiteX57" fmla="*/ 3423952 w 3467220"/>
              <a:gd name="connsiteY57" fmla="*/ 276916 h 608638"/>
              <a:gd name="connsiteX58" fmla="*/ 3386453 w 3467220"/>
              <a:gd name="connsiteY58" fmla="*/ 288454 h 608638"/>
              <a:gd name="connsiteX59" fmla="*/ 3328762 w 3467220"/>
              <a:gd name="connsiteY59" fmla="*/ 291339 h 608638"/>
              <a:gd name="connsiteX60" fmla="*/ 3115306 w 3467220"/>
              <a:gd name="connsiteY60" fmla="*/ 294223 h 608638"/>
              <a:gd name="connsiteX61" fmla="*/ 2904734 w 3467220"/>
              <a:gd name="connsiteY61" fmla="*/ 291339 h 608638"/>
              <a:gd name="connsiteX62" fmla="*/ 2483591 w 3467220"/>
              <a:gd name="connsiteY62" fmla="*/ 291339 h 608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3467220" h="608638">
                <a:moveTo>
                  <a:pt x="2483591" y="291339"/>
                </a:moveTo>
                <a:lnTo>
                  <a:pt x="2117254" y="302877"/>
                </a:lnTo>
                <a:lnTo>
                  <a:pt x="1877837" y="317299"/>
                </a:lnTo>
                <a:lnTo>
                  <a:pt x="1416310" y="377875"/>
                </a:lnTo>
                <a:lnTo>
                  <a:pt x="1217277" y="415374"/>
                </a:lnTo>
                <a:lnTo>
                  <a:pt x="937476" y="470180"/>
                </a:lnTo>
                <a:lnTo>
                  <a:pt x="683637" y="522102"/>
                </a:lnTo>
                <a:lnTo>
                  <a:pt x="516333" y="553832"/>
                </a:lnTo>
                <a:lnTo>
                  <a:pt x="458642" y="568255"/>
                </a:lnTo>
                <a:lnTo>
                  <a:pt x="366337" y="608638"/>
                </a:lnTo>
                <a:lnTo>
                  <a:pt x="349030" y="599985"/>
                </a:lnTo>
                <a:lnTo>
                  <a:pt x="294223" y="562486"/>
                </a:lnTo>
                <a:lnTo>
                  <a:pt x="242302" y="519217"/>
                </a:lnTo>
                <a:lnTo>
                  <a:pt x="199033" y="478834"/>
                </a:lnTo>
                <a:lnTo>
                  <a:pt x="158650" y="435566"/>
                </a:lnTo>
                <a:lnTo>
                  <a:pt x="106728" y="374990"/>
                </a:lnTo>
                <a:lnTo>
                  <a:pt x="54806" y="299992"/>
                </a:lnTo>
                <a:lnTo>
                  <a:pt x="23076" y="250955"/>
                </a:lnTo>
                <a:lnTo>
                  <a:pt x="5769" y="216341"/>
                </a:lnTo>
                <a:lnTo>
                  <a:pt x="0" y="196149"/>
                </a:lnTo>
                <a:lnTo>
                  <a:pt x="0" y="175957"/>
                </a:lnTo>
                <a:lnTo>
                  <a:pt x="8654" y="167303"/>
                </a:lnTo>
                <a:lnTo>
                  <a:pt x="14423" y="164419"/>
                </a:lnTo>
                <a:lnTo>
                  <a:pt x="31730" y="167303"/>
                </a:lnTo>
                <a:lnTo>
                  <a:pt x="74998" y="193264"/>
                </a:lnTo>
                <a:lnTo>
                  <a:pt x="129804" y="222110"/>
                </a:lnTo>
                <a:lnTo>
                  <a:pt x="190380" y="248070"/>
                </a:lnTo>
                <a:lnTo>
                  <a:pt x="239417" y="271147"/>
                </a:lnTo>
                <a:lnTo>
                  <a:pt x="299992" y="288454"/>
                </a:lnTo>
                <a:lnTo>
                  <a:pt x="343261" y="302877"/>
                </a:lnTo>
                <a:lnTo>
                  <a:pt x="389413" y="311530"/>
                </a:lnTo>
                <a:lnTo>
                  <a:pt x="441335" y="317299"/>
                </a:lnTo>
                <a:lnTo>
                  <a:pt x="481719" y="317299"/>
                </a:lnTo>
                <a:lnTo>
                  <a:pt x="568255" y="308646"/>
                </a:lnTo>
                <a:lnTo>
                  <a:pt x="724020" y="294223"/>
                </a:lnTo>
                <a:lnTo>
                  <a:pt x="977860" y="262493"/>
                </a:lnTo>
                <a:lnTo>
                  <a:pt x="1228815" y="227879"/>
                </a:lnTo>
                <a:lnTo>
                  <a:pt x="1485539" y="190380"/>
                </a:lnTo>
                <a:lnTo>
                  <a:pt x="1693226" y="158650"/>
                </a:lnTo>
                <a:lnTo>
                  <a:pt x="1883606" y="138458"/>
                </a:lnTo>
                <a:lnTo>
                  <a:pt x="2154753" y="124035"/>
                </a:lnTo>
                <a:lnTo>
                  <a:pt x="2474937" y="106728"/>
                </a:lnTo>
                <a:lnTo>
                  <a:pt x="2711470" y="92305"/>
                </a:lnTo>
                <a:lnTo>
                  <a:pt x="2737431" y="86536"/>
                </a:lnTo>
                <a:lnTo>
                  <a:pt x="2795122" y="66344"/>
                </a:lnTo>
                <a:lnTo>
                  <a:pt x="2901850" y="28845"/>
                </a:lnTo>
                <a:lnTo>
                  <a:pt x="2962425" y="0"/>
                </a:lnTo>
                <a:lnTo>
                  <a:pt x="3025885" y="14423"/>
                </a:lnTo>
                <a:lnTo>
                  <a:pt x="3158574" y="46152"/>
                </a:lnTo>
                <a:lnTo>
                  <a:pt x="3291263" y="86536"/>
                </a:lnTo>
                <a:lnTo>
                  <a:pt x="3415298" y="129804"/>
                </a:lnTo>
                <a:lnTo>
                  <a:pt x="3438375" y="141342"/>
                </a:lnTo>
                <a:lnTo>
                  <a:pt x="3452797" y="164419"/>
                </a:lnTo>
                <a:lnTo>
                  <a:pt x="3464336" y="190380"/>
                </a:lnTo>
                <a:lnTo>
                  <a:pt x="3467220" y="210571"/>
                </a:lnTo>
                <a:lnTo>
                  <a:pt x="3464336" y="230763"/>
                </a:lnTo>
                <a:lnTo>
                  <a:pt x="3452797" y="259609"/>
                </a:lnTo>
                <a:lnTo>
                  <a:pt x="3423952" y="276916"/>
                </a:lnTo>
                <a:lnTo>
                  <a:pt x="3386453" y="288454"/>
                </a:lnTo>
                <a:lnTo>
                  <a:pt x="3328762" y="291339"/>
                </a:lnTo>
                <a:lnTo>
                  <a:pt x="3115306" y="294223"/>
                </a:lnTo>
                <a:lnTo>
                  <a:pt x="2904734" y="291339"/>
                </a:lnTo>
                <a:lnTo>
                  <a:pt x="2483591" y="29133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F26B2622-EE7A-42BC-B7F6-13CEF87D10D3}"/>
              </a:ext>
            </a:extLst>
          </p:cNvPr>
          <p:cNvSpPr/>
          <p:nvPr/>
        </p:nvSpPr>
        <p:spPr>
          <a:xfrm rot="16200000">
            <a:off x="4221164" y="4484689"/>
            <a:ext cx="1939925" cy="454025"/>
          </a:xfrm>
          <a:custGeom>
            <a:avLst/>
            <a:gdLst>
              <a:gd name="connsiteX0" fmla="*/ 921544 w 1940719"/>
              <a:gd name="connsiteY0" fmla="*/ 454819 h 454819"/>
              <a:gd name="connsiteX1" fmla="*/ 21431 w 1940719"/>
              <a:gd name="connsiteY1" fmla="*/ 454819 h 454819"/>
              <a:gd name="connsiteX2" fmla="*/ 0 w 1940719"/>
              <a:gd name="connsiteY2" fmla="*/ 207169 h 454819"/>
              <a:gd name="connsiteX3" fmla="*/ 121444 w 1940719"/>
              <a:gd name="connsiteY3" fmla="*/ 207169 h 454819"/>
              <a:gd name="connsiteX4" fmla="*/ 516731 w 1940719"/>
              <a:gd name="connsiteY4" fmla="*/ 202407 h 454819"/>
              <a:gd name="connsiteX5" fmla="*/ 1035844 w 1940719"/>
              <a:gd name="connsiteY5" fmla="*/ 195263 h 454819"/>
              <a:gd name="connsiteX6" fmla="*/ 1471613 w 1940719"/>
              <a:gd name="connsiteY6" fmla="*/ 188119 h 454819"/>
              <a:gd name="connsiteX7" fmla="*/ 1604963 w 1940719"/>
              <a:gd name="connsiteY7" fmla="*/ 183357 h 454819"/>
              <a:gd name="connsiteX8" fmla="*/ 1647825 w 1940719"/>
              <a:gd name="connsiteY8" fmla="*/ 176213 h 454819"/>
              <a:gd name="connsiteX9" fmla="*/ 1688306 w 1940719"/>
              <a:gd name="connsiteY9" fmla="*/ 159544 h 454819"/>
              <a:gd name="connsiteX10" fmla="*/ 1752600 w 1940719"/>
              <a:gd name="connsiteY10" fmla="*/ 121444 h 454819"/>
              <a:gd name="connsiteX11" fmla="*/ 1802606 w 1940719"/>
              <a:gd name="connsiteY11" fmla="*/ 83344 h 454819"/>
              <a:gd name="connsiteX12" fmla="*/ 1847850 w 1940719"/>
              <a:gd name="connsiteY12" fmla="*/ 40482 h 454819"/>
              <a:gd name="connsiteX13" fmla="*/ 1862138 w 1940719"/>
              <a:gd name="connsiteY13" fmla="*/ 19050 h 454819"/>
              <a:gd name="connsiteX14" fmla="*/ 1871663 w 1940719"/>
              <a:gd name="connsiteY14" fmla="*/ 9525 h 454819"/>
              <a:gd name="connsiteX15" fmla="*/ 1885950 w 1940719"/>
              <a:gd name="connsiteY15" fmla="*/ 2382 h 454819"/>
              <a:gd name="connsiteX16" fmla="*/ 1902619 w 1940719"/>
              <a:gd name="connsiteY16" fmla="*/ 0 h 454819"/>
              <a:gd name="connsiteX17" fmla="*/ 1919288 w 1940719"/>
              <a:gd name="connsiteY17" fmla="*/ 4763 h 454819"/>
              <a:gd name="connsiteX18" fmla="*/ 1928813 w 1940719"/>
              <a:gd name="connsiteY18" fmla="*/ 14288 h 454819"/>
              <a:gd name="connsiteX19" fmla="*/ 1935956 w 1940719"/>
              <a:gd name="connsiteY19" fmla="*/ 30957 h 454819"/>
              <a:gd name="connsiteX20" fmla="*/ 1940719 w 1940719"/>
              <a:gd name="connsiteY20" fmla="*/ 52388 h 454819"/>
              <a:gd name="connsiteX21" fmla="*/ 1933575 w 1940719"/>
              <a:gd name="connsiteY21" fmla="*/ 85725 h 454819"/>
              <a:gd name="connsiteX22" fmla="*/ 1919288 w 1940719"/>
              <a:gd name="connsiteY22" fmla="*/ 169069 h 454819"/>
              <a:gd name="connsiteX23" fmla="*/ 1895475 w 1940719"/>
              <a:gd name="connsiteY23" fmla="*/ 250032 h 454819"/>
              <a:gd name="connsiteX24" fmla="*/ 1850231 w 1940719"/>
              <a:gd name="connsiteY24" fmla="*/ 366713 h 454819"/>
              <a:gd name="connsiteX25" fmla="*/ 1743075 w 1940719"/>
              <a:gd name="connsiteY25" fmla="*/ 433388 h 454819"/>
              <a:gd name="connsiteX26" fmla="*/ 1297781 w 1940719"/>
              <a:gd name="connsiteY26" fmla="*/ 431007 h 454819"/>
              <a:gd name="connsiteX27" fmla="*/ 1188244 w 1940719"/>
              <a:gd name="connsiteY27" fmla="*/ 452438 h 454819"/>
              <a:gd name="connsiteX28" fmla="*/ 921544 w 1940719"/>
              <a:gd name="connsiteY28" fmla="*/ 454819 h 454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940719" h="454819">
                <a:moveTo>
                  <a:pt x="921544" y="454819"/>
                </a:moveTo>
                <a:lnTo>
                  <a:pt x="21431" y="454819"/>
                </a:lnTo>
                <a:lnTo>
                  <a:pt x="0" y="207169"/>
                </a:lnTo>
                <a:lnTo>
                  <a:pt x="121444" y="207169"/>
                </a:lnTo>
                <a:lnTo>
                  <a:pt x="516731" y="202407"/>
                </a:lnTo>
                <a:lnTo>
                  <a:pt x="1035844" y="195263"/>
                </a:lnTo>
                <a:lnTo>
                  <a:pt x="1471613" y="188119"/>
                </a:lnTo>
                <a:lnTo>
                  <a:pt x="1604963" y="183357"/>
                </a:lnTo>
                <a:lnTo>
                  <a:pt x="1647825" y="176213"/>
                </a:lnTo>
                <a:lnTo>
                  <a:pt x="1688306" y="159544"/>
                </a:lnTo>
                <a:lnTo>
                  <a:pt x="1752600" y="121444"/>
                </a:lnTo>
                <a:lnTo>
                  <a:pt x="1802606" y="83344"/>
                </a:lnTo>
                <a:lnTo>
                  <a:pt x="1847850" y="40482"/>
                </a:lnTo>
                <a:lnTo>
                  <a:pt x="1862138" y="19050"/>
                </a:lnTo>
                <a:lnTo>
                  <a:pt x="1871663" y="9525"/>
                </a:lnTo>
                <a:lnTo>
                  <a:pt x="1885950" y="2382"/>
                </a:lnTo>
                <a:lnTo>
                  <a:pt x="1902619" y="0"/>
                </a:lnTo>
                <a:lnTo>
                  <a:pt x="1919288" y="4763"/>
                </a:lnTo>
                <a:lnTo>
                  <a:pt x="1928813" y="14288"/>
                </a:lnTo>
                <a:lnTo>
                  <a:pt x="1935956" y="30957"/>
                </a:lnTo>
                <a:lnTo>
                  <a:pt x="1940719" y="52388"/>
                </a:lnTo>
                <a:lnTo>
                  <a:pt x="1933575" y="85725"/>
                </a:lnTo>
                <a:lnTo>
                  <a:pt x="1919288" y="169069"/>
                </a:lnTo>
                <a:lnTo>
                  <a:pt x="1895475" y="250032"/>
                </a:lnTo>
                <a:lnTo>
                  <a:pt x="1850231" y="366713"/>
                </a:lnTo>
                <a:lnTo>
                  <a:pt x="1743075" y="433388"/>
                </a:lnTo>
                <a:lnTo>
                  <a:pt x="1297781" y="431007"/>
                </a:lnTo>
                <a:lnTo>
                  <a:pt x="1188244" y="452438"/>
                </a:lnTo>
                <a:lnTo>
                  <a:pt x="921544" y="4548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E6B7316C-84BC-4B9C-818F-B5008CD776CB}"/>
              </a:ext>
            </a:extLst>
          </p:cNvPr>
          <p:cNvSpPr/>
          <p:nvPr/>
        </p:nvSpPr>
        <p:spPr>
          <a:xfrm rot="16200000">
            <a:off x="4822033" y="2247107"/>
            <a:ext cx="2271712" cy="568325"/>
          </a:xfrm>
          <a:custGeom>
            <a:avLst/>
            <a:gdLst>
              <a:gd name="connsiteX0" fmla="*/ 776287 w 2271712"/>
              <a:gd name="connsiteY0" fmla="*/ 459581 h 569119"/>
              <a:gd name="connsiteX1" fmla="*/ 276225 w 2271712"/>
              <a:gd name="connsiteY1" fmla="*/ 461962 h 569119"/>
              <a:gd name="connsiteX2" fmla="*/ 209550 w 2271712"/>
              <a:gd name="connsiteY2" fmla="*/ 459581 h 569119"/>
              <a:gd name="connsiteX3" fmla="*/ 171450 w 2271712"/>
              <a:gd name="connsiteY3" fmla="*/ 454819 h 569119"/>
              <a:gd name="connsiteX4" fmla="*/ 135731 w 2271712"/>
              <a:gd name="connsiteY4" fmla="*/ 445294 h 569119"/>
              <a:gd name="connsiteX5" fmla="*/ 100012 w 2271712"/>
              <a:gd name="connsiteY5" fmla="*/ 433387 h 569119"/>
              <a:gd name="connsiteX6" fmla="*/ 64293 w 2271712"/>
              <a:gd name="connsiteY6" fmla="*/ 414337 h 569119"/>
              <a:gd name="connsiteX7" fmla="*/ 30956 w 2271712"/>
              <a:gd name="connsiteY7" fmla="*/ 390525 h 569119"/>
              <a:gd name="connsiteX8" fmla="*/ 9525 w 2271712"/>
              <a:gd name="connsiteY8" fmla="*/ 366712 h 569119"/>
              <a:gd name="connsiteX9" fmla="*/ 0 w 2271712"/>
              <a:gd name="connsiteY9" fmla="*/ 347662 h 569119"/>
              <a:gd name="connsiteX10" fmla="*/ 0 w 2271712"/>
              <a:gd name="connsiteY10" fmla="*/ 328612 h 569119"/>
              <a:gd name="connsiteX11" fmla="*/ 4762 w 2271712"/>
              <a:gd name="connsiteY11" fmla="*/ 309562 h 569119"/>
              <a:gd name="connsiteX12" fmla="*/ 21431 w 2271712"/>
              <a:gd name="connsiteY12" fmla="*/ 290512 h 569119"/>
              <a:gd name="connsiteX13" fmla="*/ 57150 w 2271712"/>
              <a:gd name="connsiteY13" fmla="*/ 266700 h 569119"/>
              <a:gd name="connsiteX14" fmla="*/ 104775 w 2271712"/>
              <a:gd name="connsiteY14" fmla="*/ 247650 h 569119"/>
              <a:gd name="connsiteX15" fmla="*/ 166687 w 2271712"/>
              <a:gd name="connsiteY15" fmla="*/ 233362 h 569119"/>
              <a:gd name="connsiteX16" fmla="*/ 228600 w 2271712"/>
              <a:gd name="connsiteY16" fmla="*/ 221456 h 569119"/>
              <a:gd name="connsiteX17" fmla="*/ 309562 w 2271712"/>
              <a:gd name="connsiteY17" fmla="*/ 214312 h 569119"/>
              <a:gd name="connsiteX18" fmla="*/ 523875 w 2271712"/>
              <a:gd name="connsiteY18" fmla="*/ 211931 h 569119"/>
              <a:gd name="connsiteX19" fmla="*/ 800100 w 2271712"/>
              <a:gd name="connsiteY19" fmla="*/ 214312 h 569119"/>
              <a:gd name="connsiteX20" fmla="*/ 1145381 w 2271712"/>
              <a:gd name="connsiteY20" fmla="*/ 214312 h 569119"/>
              <a:gd name="connsiteX21" fmla="*/ 1469231 w 2271712"/>
              <a:gd name="connsiteY21" fmla="*/ 214312 h 569119"/>
              <a:gd name="connsiteX22" fmla="*/ 1893093 w 2271712"/>
              <a:gd name="connsiteY22" fmla="*/ 214312 h 569119"/>
              <a:gd name="connsiteX23" fmla="*/ 1985962 w 2271712"/>
              <a:gd name="connsiteY23" fmla="*/ 214312 h 569119"/>
              <a:gd name="connsiteX24" fmla="*/ 2014537 w 2271712"/>
              <a:gd name="connsiteY24" fmla="*/ 211931 h 569119"/>
              <a:gd name="connsiteX25" fmla="*/ 2043112 w 2271712"/>
              <a:gd name="connsiteY25" fmla="*/ 202406 h 569119"/>
              <a:gd name="connsiteX26" fmla="*/ 2081212 w 2271712"/>
              <a:gd name="connsiteY26" fmla="*/ 180975 h 569119"/>
              <a:gd name="connsiteX27" fmla="*/ 2112168 w 2271712"/>
              <a:gd name="connsiteY27" fmla="*/ 152400 h 569119"/>
              <a:gd name="connsiteX28" fmla="*/ 2138362 w 2271712"/>
              <a:gd name="connsiteY28" fmla="*/ 121444 h 569119"/>
              <a:gd name="connsiteX29" fmla="*/ 2166937 w 2271712"/>
              <a:gd name="connsiteY29" fmla="*/ 88106 h 569119"/>
              <a:gd name="connsiteX30" fmla="*/ 2185987 w 2271712"/>
              <a:gd name="connsiteY30" fmla="*/ 57150 h 569119"/>
              <a:gd name="connsiteX31" fmla="*/ 2205037 w 2271712"/>
              <a:gd name="connsiteY31" fmla="*/ 30956 h 569119"/>
              <a:gd name="connsiteX32" fmla="*/ 2219325 w 2271712"/>
              <a:gd name="connsiteY32" fmla="*/ 14287 h 569119"/>
              <a:gd name="connsiteX33" fmla="*/ 2231231 w 2271712"/>
              <a:gd name="connsiteY33" fmla="*/ 4762 h 569119"/>
              <a:gd name="connsiteX34" fmla="*/ 2247900 w 2271712"/>
              <a:gd name="connsiteY34" fmla="*/ 0 h 569119"/>
              <a:gd name="connsiteX35" fmla="*/ 2262187 w 2271712"/>
              <a:gd name="connsiteY35" fmla="*/ 7144 h 569119"/>
              <a:gd name="connsiteX36" fmla="*/ 2269331 w 2271712"/>
              <a:gd name="connsiteY36" fmla="*/ 33337 h 569119"/>
              <a:gd name="connsiteX37" fmla="*/ 2271712 w 2271712"/>
              <a:gd name="connsiteY37" fmla="*/ 71437 h 569119"/>
              <a:gd name="connsiteX38" fmla="*/ 2271712 w 2271712"/>
              <a:gd name="connsiteY38" fmla="*/ 114300 h 569119"/>
              <a:gd name="connsiteX39" fmla="*/ 2271712 w 2271712"/>
              <a:gd name="connsiteY39" fmla="*/ 150019 h 569119"/>
              <a:gd name="connsiteX40" fmla="*/ 2264568 w 2271712"/>
              <a:gd name="connsiteY40" fmla="*/ 195262 h 569119"/>
              <a:gd name="connsiteX41" fmla="*/ 2252662 w 2271712"/>
              <a:gd name="connsiteY41" fmla="*/ 250031 h 569119"/>
              <a:gd name="connsiteX42" fmla="*/ 2224087 w 2271712"/>
              <a:gd name="connsiteY42" fmla="*/ 333375 h 569119"/>
              <a:gd name="connsiteX43" fmla="*/ 2195512 w 2271712"/>
              <a:gd name="connsiteY43" fmla="*/ 402431 h 569119"/>
              <a:gd name="connsiteX44" fmla="*/ 2157412 w 2271712"/>
              <a:gd name="connsiteY44" fmla="*/ 469106 h 569119"/>
              <a:gd name="connsiteX45" fmla="*/ 2116931 w 2271712"/>
              <a:gd name="connsiteY45" fmla="*/ 528637 h 569119"/>
              <a:gd name="connsiteX46" fmla="*/ 2085975 w 2271712"/>
              <a:gd name="connsiteY46" fmla="*/ 559594 h 569119"/>
              <a:gd name="connsiteX47" fmla="*/ 2064543 w 2271712"/>
              <a:gd name="connsiteY47" fmla="*/ 569119 h 569119"/>
              <a:gd name="connsiteX48" fmla="*/ 2045493 w 2271712"/>
              <a:gd name="connsiteY48" fmla="*/ 569119 h 569119"/>
              <a:gd name="connsiteX49" fmla="*/ 2019300 w 2271712"/>
              <a:gd name="connsiteY49" fmla="*/ 547687 h 569119"/>
              <a:gd name="connsiteX50" fmla="*/ 1985962 w 2271712"/>
              <a:gd name="connsiteY50" fmla="*/ 528637 h 569119"/>
              <a:gd name="connsiteX51" fmla="*/ 1921668 w 2271712"/>
              <a:gd name="connsiteY51" fmla="*/ 507206 h 569119"/>
              <a:gd name="connsiteX52" fmla="*/ 1828800 w 2271712"/>
              <a:gd name="connsiteY52" fmla="*/ 495300 h 569119"/>
              <a:gd name="connsiteX53" fmla="*/ 1602581 w 2271712"/>
              <a:gd name="connsiteY53" fmla="*/ 471487 h 569119"/>
              <a:gd name="connsiteX54" fmla="*/ 1483518 w 2271712"/>
              <a:gd name="connsiteY54" fmla="*/ 461962 h 569119"/>
              <a:gd name="connsiteX55" fmla="*/ 1243012 w 2271712"/>
              <a:gd name="connsiteY55" fmla="*/ 459581 h 569119"/>
              <a:gd name="connsiteX56" fmla="*/ 776287 w 2271712"/>
              <a:gd name="connsiteY56" fmla="*/ 459581 h 569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271712" h="569119">
                <a:moveTo>
                  <a:pt x="776287" y="459581"/>
                </a:moveTo>
                <a:lnTo>
                  <a:pt x="276225" y="461962"/>
                </a:lnTo>
                <a:lnTo>
                  <a:pt x="209550" y="459581"/>
                </a:lnTo>
                <a:lnTo>
                  <a:pt x="171450" y="454819"/>
                </a:lnTo>
                <a:lnTo>
                  <a:pt x="135731" y="445294"/>
                </a:lnTo>
                <a:lnTo>
                  <a:pt x="100012" y="433387"/>
                </a:lnTo>
                <a:lnTo>
                  <a:pt x="64293" y="414337"/>
                </a:lnTo>
                <a:lnTo>
                  <a:pt x="30956" y="390525"/>
                </a:lnTo>
                <a:lnTo>
                  <a:pt x="9525" y="366712"/>
                </a:lnTo>
                <a:lnTo>
                  <a:pt x="0" y="347662"/>
                </a:lnTo>
                <a:lnTo>
                  <a:pt x="0" y="328612"/>
                </a:lnTo>
                <a:lnTo>
                  <a:pt x="4762" y="309562"/>
                </a:lnTo>
                <a:lnTo>
                  <a:pt x="21431" y="290512"/>
                </a:lnTo>
                <a:lnTo>
                  <a:pt x="57150" y="266700"/>
                </a:lnTo>
                <a:lnTo>
                  <a:pt x="104775" y="247650"/>
                </a:lnTo>
                <a:lnTo>
                  <a:pt x="166687" y="233362"/>
                </a:lnTo>
                <a:lnTo>
                  <a:pt x="228600" y="221456"/>
                </a:lnTo>
                <a:lnTo>
                  <a:pt x="309562" y="214312"/>
                </a:lnTo>
                <a:lnTo>
                  <a:pt x="523875" y="211931"/>
                </a:lnTo>
                <a:lnTo>
                  <a:pt x="800100" y="214312"/>
                </a:lnTo>
                <a:lnTo>
                  <a:pt x="1145381" y="214312"/>
                </a:lnTo>
                <a:lnTo>
                  <a:pt x="1469231" y="214312"/>
                </a:lnTo>
                <a:lnTo>
                  <a:pt x="1893093" y="214312"/>
                </a:lnTo>
                <a:lnTo>
                  <a:pt x="1985962" y="214312"/>
                </a:lnTo>
                <a:lnTo>
                  <a:pt x="2014537" y="211931"/>
                </a:lnTo>
                <a:lnTo>
                  <a:pt x="2043112" y="202406"/>
                </a:lnTo>
                <a:lnTo>
                  <a:pt x="2081212" y="180975"/>
                </a:lnTo>
                <a:lnTo>
                  <a:pt x="2112168" y="152400"/>
                </a:lnTo>
                <a:lnTo>
                  <a:pt x="2138362" y="121444"/>
                </a:lnTo>
                <a:lnTo>
                  <a:pt x="2166937" y="88106"/>
                </a:lnTo>
                <a:lnTo>
                  <a:pt x="2185987" y="57150"/>
                </a:lnTo>
                <a:lnTo>
                  <a:pt x="2205037" y="30956"/>
                </a:lnTo>
                <a:lnTo>
                  <a:pt x="2219325" y="14287"/>
                </a:lnTo>
                <a:lnTo>
                  <a:pt x="2231231" y="4762"/>
                </a:lnTo>
                <a:lnTo>
                  <a:pt x="2247900" y="0"/>
                </a:lnTo>
                <a:lnTo>
                  <a:pt x="2262187" y="7144"/>
                </a:lnTo>
                <a:lnTo>
                  <a:pt x="2269331" y="33337"/>
                </a:lnTo>
                <a:lnTo>
                  <a:pt x="2271712" y="71437"/>
                </a:lnTo>
                <a:lnTo>
                  <a:pt x="2271712" y="114300"/>
                </a:lnTo>
                <a:lnTo>
                  <a:pt x="2271712" y="150019"/>
                </a:lnTo>
                <a:lnTo>
                  <a:pt x="2264568" y="195262"/>
                </a:lnTo>
                <a:lnTo>
                  <a:pt x="2252662" y="250031"/>
                </a:lnTo>
                <a:lnTo>
                  <a:pt x="2224087" y="333375"/>
                </a:lnTo>
                <a:lnTo>
                  <a:pt x="2195512" y="402431"/>
                </a:lnTo>
                <a:lnTo>
                  <a:pt x="2157412" y="469106"/>
                </a:lnTo>
                <a:lnTo>
                  <a:pt x="2116931" y="528637"/>
                </a:lnTo>
                <a:lnTo>
                  <a:pt x="2085975" y="559594"/>
                </a:lnTo>
                <a:lnTo>
                  <a:pt x="2064543" y="569119"/>
                </a:lnTo>
                <a:lnTo>
                  <a:pt x="2045493" y="569119"/>
                </a:lnTo>
                <a:lnTo>
                  <a:pt x="2019300" y="547687"/>
                </a:lnTo>
                <a:lnTo>
                  <a:pt x="1985962" y="528637"/>
                </a:lnTo>
                <a:lnTo>
                  <a:pt x="1921668" y="507206"/>
                </a:lnTo>
                <a:lnTo>
                  <a:pt x="1828800" y="495300"/>
                </a:lnTo>
                <a:lnTo>
                  <a:pt x="1602581" y="471487"/>
                </a:lnTo>
                <a:lnTo>
                  <a:pt x="1483518" y="461962"/>
                </a:lnTo>
                <a:lnTo>
                  <a:pt x="1243012" y="459581"/>
                </a:lnTo>
                <a:lnTo>
                  <a:pt x="776287" y="459581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72FE0028-2B94-43CF-9361-C95EF0C6F66E}"/>
              </a:ext>
            </a:extLst>
          </p:cNvPr>
          <p:cNvSpPr/>
          <p:nvPr/>
        </p:nvSpPr>
        <p:spPr>
          <a:xfrm>
            <a:off x="3908425" y="2286000"/>
            <a:ext cx="2052638" cy="1525588"/>
          </a:xfrm>
          <a:custGeom>
            <a:avLst/>
            <a:gdLst>
              <a:gd name="connsiteX0" fmla="*/ 1312069 w 2052638"/>
              <a:gd name="connsiteY0" fmla="*/ 533400 h 1526381"/>
              <a:gd name="connsiteX1" fmla="*/ 1464469 w 2052638"/>
              <a:gd name="connsiteY1" fmla="*/ 383381 h 1526381"/>
              <a:gd name="connsiteX2" fmla="*/ 1585913 w 2052638"/>
              <a:gd name="connsiteY2" fmla="*/ 257175 h 1526381"/>
              <a:gd name="connsiteX3" fmla="*/ 1688307 w 2052638"/>
              <a:gd name="connsiteY3" fmla="*/ 140494 h 1526381"/>
              <a:gd name="connsiteX4" fmla="*/ 1690688 w 2052638"/>
              <a:gd name="connsiteY4" fmla="*/ 76200 h 1526381"/>
              <a:gd name="connsiteX5" fmla="*/ 2052638 w 2052638"/>
              <a:gd name="connsiteY5" fmla="*/ 0 h 1526381"/>
              <a:gd name="connsiteX6" fmla="*/ 2052638 w 2052638"/>
              <a:gd name="connsiteY6" fmla="*/ 200025 h 1526381"/>
              <a:gd name="connsiteX7" fmla="*/ 1966913 w 2052638"/>
              <a:gd name="connsiteY7" fmla="*/ 261938 h 1526381"/>
              <a:gd name="connsiteX8" fmla="*/ 1881188 w 2052638"/>
              <a:gd name="connsiteY8" fmla="*/ 342900 h 1526381"/>
              <a:gd name="connsiteX9" fmla="*/ 1764507 w 2052638"/>
              <a:gd name="connsiteY9" fmla="*/ 457200 h 1526381"/>
              <a:gd name="connsiteX10" fmla="*/ 1619250 w 2052638"/>
              <a:gd name="connsiteY10" fmla="*/ 583406 h 1526381"/>
              <a:gd name="connsiteX11" fmla="*/ 1497807 w 2052638"/>
              <a:gd name="connsiteY11" fmla="*/ 688181 h 1526381"/>
              <a:gd name="connsiteX12" fmla="*/ 1373982 w 2052638"/>
              <a:gd name="connsiteY12" fmla="*/ 788194 h 1526381"/>
              <a:gd name="connsiteX13" fmla="*/ 1214438 w 2052638"/>
              <a:gd name="connsiteY13" fmla="*/ 907256 h 1526381"/>
              <a:gd name="connsiteX14" fmla="*/ 1078707 w 2052638"/>
              <a:gd name="connsiteY14" fmla="*/ 1000125 h 1526381"/>
              <a:gd name="connsiteX15" fmla="*/ 919163 w 2052638"/>
              <a:gd name="connsiteY15" fmla="*/ 1100138 h 1526381"/>
              <a:gd name="connsiteX16" fmla="*/ 759619 w 2052638"/>
              <a:gd name="connsiteY16" fmla="*/ 1195388 h 1526381"/>
              <a:gd name="connsiteX17" fmla="*/ 602457 w 2052638"/>
              <a:gd name="connsiteY17" fmla="*/ 1276350 h 1526381"/>
              <a:gd name="connsiteX18" fmla="*/ 442913 w 2052638"/>
              <a:gd name="connsiteY18" fmla="*/ 1359694 h 1526381"/>
              <a:gd name="connsiteX19" fmla="*/ 269082 w 2052638"/>
              <a:gd name="connsiteY19" fmla="*/ 1438275 h 1526381"/>
              <a:gd name="connsiteX20" fmla="*/ 73819 w 2052638"/>
              <a:gd name="connsiteY20" fmla="*/ 1521619 h 1526381"/>
              <a:gd name="connsiteX21" fmla="*/ 52388 w 2052638"/>
              <a:gd name="connsiteY21" fmla="*/ 1526381 h 1526381"/>
              <a:gd name="connsiteX22" fmla="*/ 38100 w 2052638"/>
              <a:gd name="connsiteY22" fmla="*/ 1524000 h 1526381"/>
              <a:gd name="connsiteX23" fmla="*/ 9525 w 2052638"/>
              <a:gd name="connsiteY23" fmla="*/ 1516856 h 1526381"/>
              <a:gd name="connsiteX24" fmla="*/ 0 w 2052638"/>
              <a:gd name="connsiteY24" fmla="*/ 1509713 h 1526381"/>
              <a:gd name="connsiteX25" fmla="*/ 2382 w 2052638"/>
              <a:gd name="connsiteY25" fmla="*/ 1493044 h 1526381"/>
              <a:gd name="connsiteX26" fmla="*/ 9525 w 2052638"/>
              <a:gd name="connsiteY26" fmla="*/ 1481138 h 1526381"/>
              <a:gd name="connsiteX27" fmla="*/ 61913 w 2052638"/>
              <a:gd name="connsiteY27" fmla="*/ 1450181 h 1526381"/>
              <a:gd name="connsiteX28" fmla="*/ 250032 w 2052638"/>
              <a:gd name="connsiteY28" fmla="*/ 1350169 h 1526381"/>
              <a:gd name="connsiteX29" fmla="*/ 438150 w 2052638"/>
              <a:gd name="connsiteY29" fmla="*/ 1238250 h 1526381"/>
              <a:gd name="connsiteX30" fmla="*/ 626269 w 2052638"/>
              <a:gd name="connsiteY30" fmla="*/ 1112044 h 1526381"/>
              <a:gd name="connsiteX31" fmla="*/ 773907 w 2052638"/>
              <a:gd name="connsiteY31" fmla="*/ 1004888 h 1526381"/>
              <a:gd name="connsiteX32" fmla="*/ 919163 w 2052638"/>
              <a:gd name="connsiteY32" fmla="*/ 883444 h 1526381"/>
              <a:gd name="connsiteX33" fmla="*/ 1033463 w 2052638"/>
              <a:gd name="connsiteY33" fmla="*/ 785813 h 1526381"/>
              <a:gd name="connsiteX34" fmla="*/ 1173957 w 2052638"/>
              <a:gd name="connsiteY34" fmla="*/ 664369 h 1526381"/>
              <a:gd name="connsiteX35" fmla="*/ 1312069 w 2052638"/>
              <a:gd name="connsiteY35" fmla="*/ 533400 h 1526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052638" h="1526381">
                <a:moveTo>
                  <a:pt x="1312069" y="533400"/>
                </a:moveTo>
                <a:lnTo>
                  <a:pt x="1464469" y="383381"/>
                </a:lnTo>
                <a:lnTo>
                  <a:pt x="1585913" y="257175"/>
                </a:lnTo>
                <a:lnTo>
                  <a:pt x="1688307" y="140494"/>
                </a:lnTo>
                <a:cubicBezTo>
                  <a:pt x="1689101" y="119063"/>
                  <a:pt x="1689894" y="97631"/>
                  <a:pt x="1690688" y="76200"/>
                </a:cubicBezTo>
                <a:lnTo>
                  <a:pt x="2052638" y="0"/>
                </a:lnTo>
                <a:lnTo>
                  <a:pt x="2052638" y="200025"/>
                </a:lnTo>
                <a:lnTo>
                  <a:pt x="1966913" y="261938"/>
                </a:lnTo>
                <a:lnTo>
                  <a:pt x="1881188" y="342900"/>
                </a:lnTo>
                <a:lnTo>
                  <a:pt x="1764507" y="457200"/>
                </a:lnTo>
                <a:lnTo>
                  <a:pt x="1619250" y="583406"/>
                </a:lnTo>
                <a:lnTo>
                  <a:pt x="1497807" y="688181"/>
                </a:lnTo>
                <a:lnTo>
                  <a:pt x="1373982" y="788194"/>
                </a:lnTo>
                <a:lnTo>
                  <a:pt x="1214438" y="907256"/>
                </a:lnTo>
                <a:lnTo>
                  <a:pt x="1078707" y="1000125"/>
                </a:lnTo>
                <a:lnTo>
                  <a:pt x="919163" y="1100138"/>
                </a:lnTo>
                <a:lnTo>
                  <a:pt x="759619" y="1195388"/>
                </a:lnTo>
                <a:lnTo>
                  <a:pt x="602457" y="1276350"/>
                </a:lnTo>
                <a:lnTo>
                  <a:pt x="442913" y="1359694"/>
                </a:lnTo>
                <a:lnTo>
                  <a:pt x="269082" y="1438275"/>
                </a:lnTo>
                <a:lnTo>
                  <a:pt x="73819" y="1521619"/>
                </a:lnTo>
                <a:lnTo>
                  <a:pt x="52388" y="1526381"/>
                </a:lnTo>
                <a:lnTo>
                  <a:pt x="38100" y="1524000"/>
                </a:lnTo>
                <a:lnTo>
                  <a:pt x="9525" y="1516856"/>
                </a:lnTo>
                <a:lnTo>
                  <a:pt x="0" y="1509713"/>
                </a:lnTo>
                <a:lnTo>
                  <a:pt x="2382" y="1493044"/>
                </a:lnTo>
                <a:lnTo>
                  <a:pt x="9525" y="1481138"/>
                </a:lnTo>
                <a:lnTo>
                  <a:pt x="61913" y="1450181"/>
                </a:lnTo>
                <a:lnTo>
                  <a:pt x="250032" y="1350169"/>
                </a:lnTo>
                <a:lnTo>
                  <a:pt x="438150" y="1238250"/>
                </a:lnTo>
                <a:lnTo>
                  <a:pt x="626269" y="1112044"/>
                </a:lnTo>
                <a:lnTo>
                  <a:pt x="773907" y="1004888"/>
                </a:lnTo>
                <a:lnTo>
                  <a:pt x="919163" y="883444"/>
                </a:lnTo>
                <a:lnTo>
                  <a:pt x="1033463" y="785813"/>
                </a:lnTo>
                <a:lnTo>
                  <a:pt x="1173957" y="664369"/>
                </a:lnTo>
                <a:lnTo>
                  <a:pt x="1312069" y="53340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8DF636D7-9171-456F-A7BC-E37A839EA8B7}"/>
              </a:ext>
            </a:extLst>
          </p:cNvPr>
          <p:cNvSpPr/>
          <p:nvPr/>
        </p:nvSpPr>
        <p:spPr>
          <a:xfrm>
            <a:off x="6042025" y="2281239"/>
            <a:ext cx="2420938" cy="1349375"/>
          </a:xfrm>
          <a:custGeom>
            <a:avLst/>
            <a:gdLst>
              <a:gd name="connsiteX0" fmla="*/ 852488 w 2421732"/>
              <a:gd name="connsiteY0" fmla="*/ 823912 h 1350168"/>
              <a:gd name="connsiteX1" fmla="*/ 526257 w 2421732"/>
              <a:gd name="connsiteY1" fmla="*/ 552450 h 1350168"/>
              <a:gd name="connsiteX2" fmla="*/ 290513 w 2421732"/>
              <a:gd name="connsiteY2" fmla="*/ 345281 h 1350168"/>
              <a:gd name="connsiteX3" fmla="*/ 71438 w 2421732"/>
              <a:gd name="connsiteY3" fmla="*/ 150018 h 1350168"/>
              <a:gd name="connsiteX4" fmla="*/ 0 w 2421732"/>
              <a:gd name="connsiteY4" fmla="*/ 85725 h 1350168"/>
              <a:gd name="connsiteX5" fmla="*/ 14288 w 2421732"/>
              <a:gd name="connsiteY5" fmla="*/ 0 h 1350168"/>
              <a:gd name="connsiteX6" fmla="*/ 150019 w 2421732"/>
              <a:gd name="connsiteY6" fmla="*/ 92868 h 1350168"/>
              <a:gd name="connsiteX7" fmla="*/ 378619 w 2421732"/>
              <a:gd name="connsiteY7" fmla="*/ 235743 h 1350168"/>
              <a:gd name="connsiteX8" fmla="*/ 604838 w 2421732"/>
              <a:gd name="connsiteY8" fmla="*/ 376237 h 1350168"/>
              <a:gd name="connsiteX9" fmla="*/ 814388 w 2421732"/>
              <a:gd name="connsiteY9" fmla="*/ 507206 h 1350168"/>
              <a:gd name="connsiteX10" fmla="*/ 1054894 w 2421732"/>
              <a:gd name="connsiteY10" fmla="*/ 650081 h 1350168"/>
              <a:gd name="connsiteX11" fmla="*/ 1257300 w 2421732"/>
              <a:gd name="connsiteY11" fmla="*/ 766762 h 1350168"/>
              <a:gd name="connsiteX12" fmla="*/ 1381125 w 2421732"/>
              <a:gd name="connsiteY12" fmla="*/ 828675 h 1350168"/>
              <a:gd name="connsiteX13" fmla="*/ 1521619 w 2421732"/>
              <a:gd name="connsiteY13" fmla="*/ 890587 h 1350168"/>
              <a:gd name="connsiteX14" fmla="*/ 1674019 w 2421732"/>
              <a:gd name="connsiteY14" fmla="*/ 952500 h 1350168"/>
              <a:gd name="connsiteX15" fmla="*/ 1914525 w 2421732"/>
              <a:gd name="connsiteY15" fmla="*/ 1040606 h 1350168"/>
              <a:gd name="connsiteX16" fmla="*/ 2193132 w 2421732"/>
              <a:gd name="connsiteY16" fmla="*/ 1131093 h 1350168"/>
              <a:gd name="connsiteX17" fmla="*/ 2376488 w 2421732"/>
              <a:gd name="connsiteY17" fmla="*/ 1185862 h 1350168"/>
              <a:gd name="connsiteX18" fmla="*/ 2405063 w 2421732"/>
              <a:gd name="connsiteY18" fmla="*/ 1197768 h 1350168"/>
              <a:gd name="connsiteX19" fmla="*/ 2416969 w 2421732"/>
              <a:gd name="connsiteY19" fmla="*/ 1207293 h 1350168"/>
              <a:gd name="connsiteX20" fmla="*/ 2421732 w 2421732"/>
              <a:gd name="connsiteY20" fmla="*/ 1216818 h 1350168"/>
              <a:gd name="connsiteX21" fmla="*/ 2416969 w 2421732"/>
              <a:gd name="connsiteY21" fmla="*/ 1235868 h 1350168"/>
              <a:gd name="connsiteX22" fmla="*/ 2405063 w 2421732"/>
              <a:gd name="connsiteY22" fmla="*/ 1252537 h 1350168"/>
              <a:gd name="connsiteX23" fmla="*/ 2386013 w 2421732"/>
              <a:gd name="connsiteY23" fmla="*/ 1262062 h 1350168"/>
              <a:gd name="connsiteX24" fmla="*/ 2166938 w 2421732"/>
              <a:gd name="connsiteY24" fmla="*/ 1285875 h 1350168"/>
              <a:gd name="connsiteX25" fmla="*/ 1947863 w 2421732"/>
              <a:gd name="connsiteY25" fmla="*/ 1314450 h 1350168"/>
              <a:gd name="connsiteX26" fmla="*/ 1662113 w 2421732"/>
              <a:gd name="connsiteY26" fmla="*/ 1350168 h 1350168"/>
              <a:gd name="connsiteX27" fmla="*/ 1640682 w 2421732"/>
              <a:gd name="connsiteY27" fmla="*/ 1347787 h 1350168"/>
              <a:gd name="connsiteX28" fmla="*/ 1602582 w 2421732"/>
              <a:gd name="connsiteY28" fmla="*/ 1335881 h 1350168"/>
              <a:gd name="connsiteX29" fmla="*/ 1538288 w 2421732"/>
              <a:gd name="connsiteY29" fmla="*/ 1309687 h 1350168"/>
              <a:gd name="connsiteX30" fmla="*/ 1383507 w 2421732"/>
              <a:gd name="connsiteY30" fmla="*/ 1216818 h 1350168"/>
              <a:gd name="connsiteX31" fmla="*/ 1169194 w 2421732"/>
              <a:gd name="connsiteY31" fmla="*/ 1064418 h 1350168"/>
              <a:gd name="connsiteX32" fmla="*/ 852488 w 2421732"/>
              <a:gd name="connsiteY32" fmla="*/ 823912 h 1350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421732" h="1350168">
                <a:moveTo>
                  <a:pt x="852488" y="823912"/>
                </a:moveTo>
                <a:lnTo>
                  <a:pt x="526257" y="552450"/>
                </a:lnTo>
                <a:lnTo>
                  <a:pt x="290513" y="345281"/>
                </a:lnTo>
                <a:lnTo>
                  <a:pt x="71438" y="150018"/>
                </a:lnTo>
                <a:lnTo>
                  <a:pt x="0" y="85725"/>
                </a:lnTo>
                <a:lnTo>
                  <a:pt x="14288" y="0"/>
                </a:lnTo>
                <a:lnTo>
                  <a:pt x="150019" y="92868"/>
                </a:lnTo>
                <a:lnTo>
                  <a:pt x="378619" y="235743"/>
                </a:lnTo>
                <a:lnTo>
                  <a:pt x="604838" y="376237"/>
                </a:lnTo>
                <a:lnTo>
                  <a:pt x="814388" y="507206"/>
                </a:lnTo>
                <a:lnTo>
                  <a:pt x="1054894" y="650081"/>
                </a:lnTo>
                <a:lnTo>
                  <a:pt x="1257300" y="766762"/>
                </a:lnTo>
                <a:lnTo>
                  <a:pt x="1381125" y="828675"/>
                </a:lnTo>
                <a:lnTo>
                  <a:pt x="1521619" y="890587"/>
                </a:lnTo>
                <a:lnTo>
                  <a:pt x="1674019" y="952500"/>
                </a:lnTo>
                <a:lnTo>
                  <a:pt x="1914525" y="1040606"/>
                </a:lnTo>
                <a:lnTo>
                  <a:pt x="2193132" y="1131093"/>
                </a:lnTo>
                <a:lnTo>
                  <a:pt x="2376488" y="1185862"/>
                </a:lnTo>
                <a:lnTo>
                  <a:pt x="2405063" y="1197768"/>
                </a:lnTo>
                <a:lnTo>
                  <a:pt x="2416969" y="1207293"/>
                </a:lnTo>
                <a:lnTo>
                  <a:pt x="2421732" y="1216818"/>
                </a:lnTo>
                <a:lnTo>
                  <a:pt x="2416969" y="1235868"/>
                </a:lnTo>
                <a:lnTo>
                  <a:pt x="2405063" y="1252537"/>
                </a:lnTo>
                <a:lnTo>
                  <a:pt x="2386013" y="1262062"/>
                </a:lnTo>
                <a:lnTo>
                  <a:pt x="2166938" y="1285875"/>
                </a:lnTo>
                <a:lnTo>
                  <a:pt x="1947863" y="1314450"/>
                </a:lnTo>
                <a:lnTo>
                  <a:pt x="1662113" y="1350168"/>
                </a:lnTo>
                <a:lnTo>
                  <a:pt x="1640682" y="1347787"/>
                </a:lnTo>
                <a:lnTo>
                  <a:pt x="1602582" y="1335881"/>
                </a:lnTo>
                <a:lnTo>
                  <a:pt x="1538288" y="1309687"/>
                </a:lnTo>
                <a:lnTo>
                  <a:pt x="1383507" y="1216818"/>
                </a:lnTo>
                <a:lnTo>
                  <a:pt x="1169194" y="1064418"/>
                </a:lnTo>
                <a:lnTo>
                  <a:pt x="852488" y="823912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30BDF0CD-A577-4289-9D96-C0832AF0434A}"/>
              </a:ext>
            </a:extLst>
          </p:cNvPr>
          <p:cNvSpPr/>
          <p:nvPr/>
        </p:nvSpPr>
        <p:spPr>
          <a:xfrm rot="16200000">
            <a:off x="5208588" y="3656013"/>
            <a:ext cx="1955800" cy="1873250"/>
          </a:xfrm>
          <a:custGeom>
            <a:avLst/>
            <a:gdLst>
              <a:gd name="connsiteX0" fmla="*/ 764381 w 1955006"/>
              <a:gd name="connsiteY0" fmla="*/ 1754982 h 1874044"/>
              <a:gd name="connsiteX1" fmla="*/ 19050 w 1955006"/>
              <a:gd name="connsiteY1" fmla="*/ 1731169 h 1874044"/>
              <a:gd name="connsiteX2" fmla="*/ 0 w 1955006"/>
              <a:gd name="connsiteY2" fmla="*/ 1466850 h 1874044"/>
              <a:gd name="connsiteX3" fmla="*/ 592931 w 1955006"/>
              <a:gd name="connsiteY3" fmla="*/ 1464469 h 1874044"/>
              <a:gd name="connsiteX4" fmla="*/ 759619 w 1955006"/>
              <a:gd name="connsiteY4" fmla="*/ 1490663 h 1874044"/>
              <a:gd name="connsiteX5" fmla="*/ 1185862 w 1955006"/>
              <a:gd name="connsiteY5" fmla="*/ 1488282 h 1874044"/>
              <a:gd name="connsiteX6" fmla="*/ 1328737 w 1955006"/>
              <a:gd name="connsiteY6" fmla="*/ 1483519 h 1874044"/>
              <a:gd name="connsiteX7" fmla="*/ 1559719 w 1955006"/>
              <a:gd name="connsiteY7" fmla="*/ 1502569 h 1874044"/>
              <a:gd name="connsiteX8" fmla="*/ 1666875 w 1955006"/>
              <a:gd name="connsiteY8" fmla="*/ 1509713 h 1874044"/>
              <a:gd name="connsiteX9" fmla="*/ 1707356 w 1955006"/>
              <a:gd name="connsiteY9" fmla="*/ 1504950 h 1874044"/>
              <a:gd name="connsiteX10" fmla="*/ 1733550 w 1955006"/>
              <a:gd name="connsiteY10" fmla="*/ 1493044 h 1874044"/>
              <a:gd name="connsiteX11" fmla="*/ 1747837 w 1955006"/>
              <a:gd name="connsiteY11" fmla="*/ 1471613 h 1874044"/>
              <a:gd name="connsiteX12" fmla="*/ 1754981 w 1955006"/>
              <a:gd name="connsiteY12" fmla="*/ 1443038 h 1874044"/>
              <a:gd name="connsiteX13" fmla="*/ 1757362 w 1955006"/>
              <a:gd name="connsiteY13" fmla="*/ 1400175 h 1874044"/>
              <a:gd name="connsiteX14" fmla="*/ 1728787 w 1955006"/>
              <a:gd name="connsiteY14" fmla="*/ 1073944 h 1874044"/>
              <a:gd name="connsiteX15" fmla="*/ 1695450 w 1955006"/>
              <a:gd name="connsiteY15" fmla="*/ 738188 h 1874044"/>
              <a:gd name="connsiteX16" fmla="*/ 1652587 w 1955006"/>
              <a:gd name="connsiteY16" fmla="*/ 452438 h 1874044"/>
              <a:gd name="connsiteX17" fmla="*/ 1593056 w 1955006"/>
              <a:gd name="connsiteY17" fmla="*/ 97632 h 1874044"/>
              <a:gd name="connsiteX18" fmla="*/ 1747837 w 1955006"/>
              <a:gd name="connsiteY18" fmla="*/ 0 h 1874044"/>
              <a:gd name="connsiteX19" fmla="*/ 1762125 w 1955006"/>
              <a:gd name="connsiteY19" fmla="*/ 47625 h 1874044"/>
              <a:gd name="connsiteX20" fmla="*/ 1783556 w 1955006"/>
              <a:gd name="connsiteY20" fmla="*/ 240507 h 1874044"/>
              <a:gd name="connsiteX21" fmla="*/ 1824037 w 1955006"/>
              <a:gd name="connsiteY21" fmla="*/ 600075 h 1874044"/>
              <a:gd name="connsiteX22" fmla="*/ 1857375 w 1955006"/>
              <a:gd name="connsiteY22" fmla="*/ 864394 h 1874044"/>
              <a:gd name="connsiteX23" fmla="*/ 1890712 w 1955006"/>
              <a:gd name="connsiteY23" fmla="*/ 1138238 h 1874044"/>
              <a:gd name="connsiteX24" fmla="*/ 1912144 w 1955006"/>
              <a:gd name="connsiteY24" fmla="*/ 1333500 h 1874044"/>
              <a:gd name="connsiteX25" fmla="*/ 1919287 w 1955006"/>
              <a:gd name="connsiteY25" fmla="*/ 1364457 h 1874044"/>
              <a:gd name="connsiteX26" fmla="*/ 1955006 w 1955006"/>
              <a:gd name="connsiteY26" fmla="*/ 1514475 h 1874044"/>
              <a:gd name="connsiteX27" fmla="*/ 1952625 w 1955006"/>
              <a:gd name="connsiteY27" fmla="*/ 1540669 h 1874044"/>
              <a:gd name="connsiteX28" fmla="*/ 1912144 w 1955006"/>
              <a:gd name="connsiteY28" fmla="*/ 1619250 h 1874044"/>
              <a:gd name="connsiteX29" fmla="*/ 1831181 w 1955006"/>
              <a:gd name="connsiteY29" fmla="*/ 1743075 h 1874044"/>
              <a:gd name="connsiteX30" fmla="*/ 1783556 w 1955006"/>
              <a:gd name="connsiteY30" fmla="*/ 1802607 h 1874044"/>
              <a:gd name="connsiteX31" fmla="*/ 1735931 w 1955006"/>
              <a:gd name="connsiteY31" fmla="*/ 1847850 h 1874044"/>
              <a:gd name="connsiteX32" fmla="*/ 1704975 w 1955006"/>
              <a:gd name="connsiteY32" fmla="*/ 1866900 h 1874044"/>
              <a:gd name="connsiteX33" fmla="*/ 1683544 w 1955006"/>
              <a:gd name="connsiteY33" fmla="*/ 1874044 h 1874044"/>
              <a:gd name="connsiteX34" fmla="*/ 1657350 w 1955006"/>
              <a:gd name="connsiteY34" fmla="*/ 1869282 h 1874044"/>
              <a:gd name="connsiteX35" fmla="*/ 1621631 w 1955006"/>
              <a:gd name="connsiteY35" fmla="*/ 1843088 h 1874044"/>
              <a:gd name="connsiteX36" fmla="*/ 1583531 w 1955006"/>
              <a:gd name="connsiteY36" fmla="*/ 1812132 h 1874044"/>
              <a:gd name="connsiteX37" fmla="*/ 1543050 w 1955006"/>
              <a:gd name="connsiteY37" fmla="*/ 1790700 h 1874044"/>
              <a:gd name="connsiteX38" fmla="*/ 1493044 w 1955006"/>
              <a:gd name="connsiteY38" fmla="*/ 1778794 h 1874044"/>
              <a:gd name="connsiteX39" fmla="*/ 1254919 w 1955006"/>
              <a:gd name="connsiteY39" fmla="*/ 1769269 h 1874044"/>
              <a:gd name="connsiteX40" fmla="*/ 764381 w 1955006"/>
              <a:gd name="connsiteY40" fmla="*/ 1754982 h 1874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955006" h="1874044">
                <a:moveTo>
                  <a:pt x="764381" y="1754982"/>
                </a:moveTo>
                <a:lnTo>
                  <a:pt x="19050" y="1731169"/>
                </a:lnTo>
                <a:lnTo>
                  <a:pt x="0" y="1466850"/>
                </a:lnTo>
                <a:lnTo>
                  <a:pt x="592931" y="1464469"/>
                </a:lnTo>
                <a:lnTo>
                  <a:pt x="759619" y="1490663"/>
                </a:lnTo>
                <a:lnTo>
                  <a:pt x="1185862" y="1488282"/>
                </a:lnTo>
                <a:lnTo>
                  <a:pt x="1328737" y="1483519"/>
                </a:lnTo>
                <a:lnTo>
                  <a:pt x="1559719" y="1502569"/>
                </a:lnTo>
                <a:lnTo>
                  <a:pt x="1666875" y="1509713"/>
                </a:lnTo>
                <a:lnTo>
                  <a:pt x="1707356" y="1504950"/>
                </a:lnTo>
                <a:lnTo>
                  <a:pt x="1733550" y="1493044"/>
                </a:lnTo>
                <a:lnTo>
                  <a:pt x="1747837" y="1471613"/>
                </a:lnTo>
                <a:lnTo>
                  <a:pt x="1754981" y="1443038"/>
                </a:lnTo>
                <a:lnTo>
                  <a:pt x="1757362" y="1400175"/>
                </a:lnTo>
                <a:lnTo>
                  <a:pt x="1728787" y="1073944"/>
                </a:lnTo>
                <a:lnTo>
                  <a:pt x="1695450" y="738188"/>
                </a:lnTo>
                <a:lnTo>
                  <a:pt x="1652587" y="452438"/>
                </a:lnTo>
                <a:lnTo>
                  <a:pt x="1593056" y="97632"/>
                </a:lnTo>
                <a:lnTo>
                  <a:pt x="1747837" y="0"/>
                </a:lnTo>
                <a:lnTo>
                  <a:pt x="1762125" y="47625"/>
                </a:lnTo>
                <a:lnTo>
                  <a:pt x="1783556" y="240507"/>
                </a:lnTo>
                <a:lnTo>
                  <a:pt x="1824037" y="600075"/>
                </a:lnTo>
                <a:lnTo>
                  <a:pt x="1857375" y="864394"/>
                </a:lnTo>
                <a:lnTo>
                  <a:pt x="1890712" y="1138238"/>
                </a:lnTo>
                <a:lnTo>
                  <a:pt x="1912144" y="1333500"/>
                </a:lnTo>
                <a:lnTo>
                  <a:pt x="1919287" y="1364457"/>
                </a:lnTo>
                <a:lnTo>
                  <a:pt x="1955006" y="1514475"/>
                </a:lnTo>
                <a:lnTo>
                  <a:pt x="1952625" y="1540669"/>
                </a:lnTo>
                <a:lnTo>
                  <a:pt x="1912144" y="1619250"/>
                </a:lnTo>
                <a:lnTo>
                  <a:pt x="1831181" y="1743075"/>
                </a:lnTo>
                <a:lnTo>
                  <a:pt x="1783556" y="1802607"/>
                </a:lnTo>
                <a:lnTo>
                  <a:pt x="1735931" y="1847850"/>
                </a:lnTo>
                <a:lnTo>
                  <a:pt x="1704975" y="1866900"/>
                </a:lnTo>
                <a:lnTo>
                  <a:pt x="1683544" y="1874044"/>
                </a:lnTo>
                <a:lnTo>
                  <a:pt x="1657350" y="1869282"/>
                </a:lnTo>
                <a:lnTo>
                  <a:pt x="1621631" y="1843088"/>
                </a:lnTo>
                <a:lnTo>
                  <a:pt x="1583531" y="1812132"/>
                </a:lnTo>
                <a:lnTo>
                  <a:pt x="1543050" y="1790700"/>
                </a:lnTo>
                <a:lnTo>
                  <a:pt x="1493044" y="1778794"/>
                </a:lnTo>
                <a:lnTo>
                  <a:pt x="1254919" y="1769269"/>
                </a:lnTo>
                <a:lnTo>
                  <a:pt x="764381" y="17549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190A83F6-37F7-4CB1-BEAC-86316483646F}"/>
              </a:ext>
            </a:extLst>
          </p:cNvPr>
          <p:cNvSpPr/>
          <p:nvPr/>
        </p:nvSpPr>
        <p:spPr>
          <a:xfrm>
            <a:off x="5332413" y="4186238"/>
            <a:ext cx="1466850" cy="336550"/>
          </a:xfrm>
          <a:custGeom>
            <a:avLst/>
            <a:gdLst>
              <a:gd name="connsiteX0" fmla="*/ 790575 w 1466850"/>
              <a:gd name="connsiteY0" fmla="*/ 254793 h 335756"/>
              <a:gd name="connsiteX1" fmla="*/ 473869 w 1466850"/>
              <a:gd name="connsiteY1" fmla="*/ 297656 h 335756"/>
              <a:gd name="connsiteX2" fmla="*/ 219075 w 1466850"/>
              <a:gd name="connsiteY2" fmla="*/ 335756 h 335756"/>
              <a:gd name="connsiteX3" fmla="*/ 4762 w 1466850"/>
              <a:gd name="connsiteY3" fmla="*/ 302418 h 335756"/>
              <a:gd name="connsiteX4" fmla="*/ 0 w 1466850"/>
              <a:gd name="connsiteY4" fmla="*/ 169068 h 335756"/>
              <a:gd name="connsiteX5" fmla="*/ 90487 w 1466850"/>
              <a:gd name="connsiteY5" fmla="*/ 188118 h 335756"/>
              <a:gd name="connsiteX6" fmla="*/ 135731 w 1466850"/>
              <a:gd name="connsiteY6" fmla="*/ 192881 h 335756"/>
              <a:gd name="connsiteX7" fmla="*/ 178594 w 1466850"/>
              <a:gd name="connsiteY7" fmla="*/ 188118 h 335756"/>
              <a:gd name="connsiteX8" fmla="*/ 209550 w 1466850"/>
              <a:gd name="connsiteY8" fmla="*/ 178593 h 335756"/>
              <a:gd name="connsiteX9" fmla="*/ 464344 w 1466850"/>
              <a:gd name="connsiteY9" fmla="*/ 147637 h 335756"/>
              <a:gd name="connsiteX10" fmla="*/ 716756 w 1466850"/>
              <a:gd name="connsiteY10" fmla="*/ 114300 h 335756"/>
              <a:gd name="connsiteX11" fmla="*/ 881062 w 1466850"/>
              <a:gd name="connsiteY11" fmla="*/ 83343 h 335756"/>
              <a:gd name="connsiteX12" fmla="*/ 990600 w 1466850"/>
              <a:gd name="connsiteY12" fmla="*/ 61912 h 335756"/>
              <a:gd name="connsiteX13" fmla="*/ 1066800 w 1466850"/>
              <a:gd name="connsiteY13" fmla="*/ 42862 h 335756"/>
              <a:gd name="connsiteX14" fmla="*/ 1133475 w 1466850"/>
              <a:gd name="connsiteY14" fmla="*/ 23812 h 335756"/>
              <a:gd name="connsiteX15" fmla="*/ 1183481 w 1466850"/>
              <a:gd name="connsiteY15" fmla="*/ 0 h 335756"/>
              <a:gd name="connsiteX16" fmla="*/ 1245394 w 1466850"/>
              <a:gd name="connsiteY16" fmla="*/ 4762 h 335756"/>
              <a:gd name="connsiteX17" fmla="*/ 1312069 w 1466850"/>
              <a:gd name="connsiteY17" fmla="*/ 14287 h 335756"/>
              <a:gd name="connsiteX18" fmla="*/ 1381125 w 1466850"/>
              <a:gd name="connsiteY18" fmla="*/ 35718 h 335756"/>
              <a:gd name="connsiteX19" fmla="*/ 1464469 w 1466850"/>
              <a:gd name="connsiteY19" fmla="*/ 71437 h 335756"/>
              <a:gd name="connsiteX20" fmla="*/ 1466850 w 1466850"/>
              <a:gd name="connsiteY20" fmla="*/ 188118 h 335756"/>
              <a:gd name="connsiteX21" fmla="*/ 1312069 w 1466850"/>
              <a:gd name="connsiteY21" fmla="*/ 223837 h 335756"/>
              <a:gd name="connsiteX22" fmla="*/ 1212056 w 1466850"/>
              <a:gd name="connsiteY22" fmla="*/ 223837 h 335756"/>
              <a:gd name="connsiteX23" fmla="*/ 1088231 w 1466850"/>
              <a:gd name="connsiteY23" fmla="*/ 223837 h 335756"/>
              <a:gd name="connsiteX24" fmla="*/ 959644 w 1466850"/>
              <a:gd name="connsiteY24" fmla="*/ 233362 h 335756"/>
              <a:gd name="connsiteX25" fmla="*/ 790575 w 1466850"/>
              <a:gd name="connsiteY25" fmla="*/ 254793 h 335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66850" h="335756">
                <a:moveTo>
                  <a:pt x="790575" y="254793"/>
                </a:moveTo>
                <a:lnTo>
                  <a:pt x="473869" y="297656"/>
                </a:lnTo>
                <a:lnTo>
                  <a:pt x="219075" y="335756"/>
                </a:lnTo>
                <a:lnTo>
                  <a:pt x="4762" y="302418"/>
                </a:lnTo>
                <a:lnTo>
                  <a:pt x="0" y="169068"/>
                </a:lnTo>
                <a:lnTo>
                  <a:pt x="90487" y="188118"/>
                </a:lnTo>
                <a:lnTo>
                  <a:pt x="135731" y="192881"/>
                </a:lnTo>
                <a:lnTo>
                  <a:pt x="178594" y="188118"/>
                </a:lnTo>
                <a:lnTo>
                  <a:pt x="209550" y="178593"/>
                </a:lnTo>
                <a:lnTo>
                  <a:pt x="464344" y="147637"/>
                </a:lnTo>
                <a:lnTo>
                  <a:pt x="716756" y="114300"/>
                </a:lnTo>
                <a:lnTo>
                  <a:pt x="881062" y="83343"/>
                </a:lnTo>
                <a:lnTo>
                  <a:pt x="990600" y="61912"/>
                </a:lnTo>
                <a:lnTo>
                  <a:pt x="1066800" y="42862"/>
                </a:lnTo>
                <a:lnTo>
                  <a:pt x="1133475" y="23812"/>
                </a:lnTo>
                <a:lnTo>
                  <a:pt x="1183481" y="0"/>
                </a:lnTo>
                <a:lnTo>
                  <a:pt x="1245394" y="4762"/>
                </a:lnTo>
                <a:lnTo>
                  <a:pt x="1312069" y="14287"/>
                </a:lnTo>
                <a:lnTo>
                  <a:pt x="1381125" y="35718"/>
                </a:lnTo>
                <a:lnTo>
                  <a:pt x="1464469" y="71437"/>
                </a:lnTo>
                <a:cubicBezTo>
                  <a:pt x="1465263" y="110331"/>
                  <a:pt x="1466056" y="149224"/>
                  <a:pt x="1466850" y="188118"/>
                </a:cubicBezTo>
                <a:lnTo>
                  <a:pt x="1312069" y="223837"/>
                </a:lnTo>
                <a:lnTo>
                  <a:pt x="1212056" y="223837"/>
                </a:lnTo>
                <a:lnTo>
                  <a:pt x="1088231" y="223837"/>
                </a:lnTo>
                <a:lnTo>
                  <a:pt x="959644" y="233362"/>
                </a:lnTo>
                <a:lnTo>
                  <a:pt x="790575" y="25479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318F46C2-7036-42B2-806B-2451B31A0DD8}"/>
              </a:ext>
            </a:extLst>
          </p:cNvPr>
          <p:cNvSpPr/>
          <p:nvPr/>
        </p:nvSpPr>
        <p:spPr>
          <a:xfrm>
            <a:off x="5338764" y="4779963"/>
            <a:ext cx="1462087" cy="323850"/>
          </a:xfrm>
          <a:custGeom>
            <a:avLst/>
            <a:gdLst>
              <a:gd name="connsiteX0" fmla="*/ 745331 w 1462087"/>
              <a:gd name="connsiteY0" fmla="*/ 230981 h 323850"/>
              <a:gd name="connsiteX1" fmla="*/ 521493 w 1462087"/>
              <a:gd name="connsiteY1" fmla="*/ 266700 h 323850"/>
              <a:gd name="connsiteX2" fmla="*/ 311943 w 1462087"/>
              <a:gd name="connsiteY2" fmla="*/ 304800 h 323850"/>
              <a:gd name="connsiteX3" fmla="*/ 209550 w 1462087"/>
              <a:gd name="connsiteY3" fmla="*/ 323850 h 323850"/>
              <a:gd name="connsiteX4" fmla="*/ 4762 w 1462087"/>
              <a:gd name="connsiteY4" fmla="*/ 323850 h 323850"/>
              <a:gd name="connsiteX5" fmla="*/ 0 w 1462087"/>
              <a:gd name="connsiteY5" fmla="*/ 178594 h 323850"/>
              <a:gd name="connsiteX6" fmla="*/ 135731 w 1462087"/>
              <a:gd name="connsiteY6" fmla="*/ 161925 h 323850"/>
              <a:gd name="connsiteX7" fmla="*/ 345281 w 1462087"/>
              <a:gd name="connsiteY7" fmla="*/ 133350 h 323850"/>
              <a:gd name="connsiteX8" fmla="*/ 645318 w 1462087"/>
              <a:gd name="connsiteY8" fmla="*/ 90487 h 323850"/>
              <a:gd name="connsiteX9" fmla="*/ 850106 w 1462087"/>
              <a:gd name="connsiteY9" fmla="*/ 57150 h 323850"/>
              <a:gd name="connsiteX10" fmla="*/ 1057275 w 1462087"/>
              <a:gd name="connsiteY10" fmla="*/ 23812 h 323850"/>
              <a:gd name="connsiteX11" fmla="*/ 1164431 w 1462087"/>
              <a:gd name="connsiteY11" fmla="*/ 7144 h 323850"/>
              <a:gd name="connsiteX12" fmla="*/ 1216818 w 1462087"/>
              <a:gd name="connsiteY12" fmla="*/ 2381 h 323850"/>
              <a:gd name="connsiteX13" fmla="*/ 1257300 w 1462087"/>
              <a:gd name="connsiteY13" fmla="*/ 2381 h 323850"/>
              <a:gd name="connsiteX14" fmla="*/ 1314450 w 1462087"/>
              <a:gd name="connsiteY14" fmla="*/ 0 h 323850"/>
              <a:gd name="connsiteX15" fmla="*/ 1371600 w 1462087"/>
              <a:gd name="connsiteY15" fmla="*/ 11906 h 323850"/>
              <a:gd name="connsiteX16" fmla="*/ 1462087 w 1462087"/>
              <a:gd name="connsiteY16" fmla="*/ 42862 h 323850"/>
              <a:gd name="connsiteX17" fmla="*/ 1459706 w 1462087"/>
              <a:gd name="connsiteY17" fmla="*/ 216694 h 323850"/>
              <a:gd name="connsiteX18" fmla="*/ 1359693 w 1462087"/>
              <a:gd name="connsiteY18" fmla="*/ 211931 h 323850"/>
              <a:gd name="connsiteX19" fmla="*/ 1123950 w 1462087"/>
              <a:gd name="connsiteY19" fmla="*/ 195262 h 323850"/>
              <a:gd name="connsiteX20" fmla="*/ 1035843 w 1462087"/>
              <a:gd name="connsiteY20" fmla="*/ 188119 h 323850"/>
              <a:gd name="connsiteX21" fmla="*/ 745331 w 1462087"/>
              <a:gd name="connsiteY21" fmla="*/ 230981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462087" h="323850">
                <a:moveTo>
                  <a:pt x="745331" y="230981"/>
                </a:moveTo>
                <a:lnTo>
                  <a:pt x="521493" y="266700"/>
                </a:lnTo>
                <a:lnTo>
                  <a:pt x="311943" y="304800"/>
                </a:lnTo>
                <a:lnTo>
                  <a:pt x="209550" y="323850"/>
                </a:lnTo>
                <a:lnTo>
                  <a:pt x="4762" y="323850"/>
                </a:lnTo>
                <a:lnTo>
                  <a:pt x="0" y="178594"/>
                </a:lnTo>
                <a:lnTo>
                  <a:pt x="135731" y="161925"/>
                </a:lnTo>
                <a:lnTo>
                  <a:pt x="345281" y="133350"/>
                </a:lnTo>
                <a:lnTo>
                  <a:pt x="645318" y="90487"/>
                </a:lnTo>
                <a:lnTo>
                  <a:pt x="850106" y="57150"/>
                </a:lnTo>
                <a:lnTo>
                  <a:pt x="1057275" y="23812"/>
                </a:lnTo>
                <a:lnTo>
                  <a:pt x="1164431" y="7144"/>
                </a:lnTo>
                <a:lnTo>
                  <a:pt x="1216818" y="2381"/>
                </a:lnTo>
                <a:lnTo>
                  <a:pt x="1257300" y="2381"/>
                </a:lnTo>
                <a:lnTo>
                  <a:pt x="1314450" y="0"/>
                </a:lnTo>
                <a:lnTo>
                  <a:pt x="1371600" y="11906"/>
                </a:lnTo>
                <a:lnTo>
                  <a:pt x="1462087" y="42862"/>
                </a:lnTo>
                <a:cubicBezTo>
                  <a:pt x="1461293" y="100806"/>
                  <a:pt x="1460500" y="158750"/>
                  <a:pt x="1459706" y="216694"/>
                </a:cubicBezTo>
                <a:lnTo>
                  <a:pt x="1359693" y="211931"/>
                </a:lnTo>
                <a:lnTo>
                  <a:pt x="1123950" y="195262"/>
                </a:lnTo>
                <a:lnTo>
                  <a:pt x="1035843" y="188119"/>
                </a:lnTo>
                <a:lnTo>
                  <a:pt x="745331" y="2309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DC4D64E0-BE7C-4737-B94F-969C0CFE69BC}"/>
              </a:ext>
            </a:extLst>
          </p:cNvPr>
          <p:cNvSpPr/>
          <p:nvPr/>
        </p:nvSpPr>
        <p:spPr>
          <a:xfrm>
            <a:off x="4025900" y="5418138"/>
            <a:ext cx="4038600" cy="514350"/>
          </a:xfrm>
          <a:custGeom>
            <a:avLst/>
            <a:gdLst>
              <a:gd name="connsiteX0" fmla="*/ 2382878 w 4038316"/>
              <a:gd name="connsiteY0" fmla="*/ 258343 h 513288"/>
              <a:gd name="connsiteX1" fmla="*/ 1971568 w 4038316"/>
              <a:gd name="connsiteY1" fmla="*/ 282138 h 513288"/>
              <a:gd name="connsiteX2" fmla="*/ 1682631 w 4038316"/>
              <a:gd name="connsiteY2" fmla="*/ 305933 h 513288"/>
              <a:gd name="connsiteX3" fmla="*/ 1332508 w 4038316"/>
              <a:gd name="connsiteY3" fmla="*/ 343325 h 513288"/>
              <a:gd name="connsiteX4" fmla="*/ 1091161 w 4038316"/>
              <a:gd name="connsiteY4" fmla="*/ 377317 h 513288"/>
              <a:gd name="connsiteX5" fmla="*/ 853213 w 4038316"/>
              <a:gd name="connsiteY5" fmla="*/ 421508 h 513288"/>
              <a:gd name="connsiteX6" fmla="*/ 707045 w 4038316"/>
              <a:gd name="connsiteY6" fmla="*/ 452101 h 513288"/>
              <a:gd name="connsiteX7" fmla="*/ 598269 w 4038316"/>
              <a:gd name="connsiteY7" fmla="*/ 486094 h 513288"/>
              <a:gd name="connsiteX8" fmla="*/ 516687 w 4038316"/>
              <a:gd name="connsiteY8" fmla="*/ 513288 h 513288"/>
              <a:gd name="connsiteX9" fmla="*/ 438504 w 4038316"/>
              <a:gd name="connsiteY9" fmla="*/ 496291 h 513288"/>
              <a:gd name="connsiteX10" fmla="*/ 333127 w 4038316"/>
              <a:gd name="connsiteY10" fmla="*/ 458899 h 513288"/>
              <a:gd name="connsiteX11" fmla="*/ 248145 w 4038316"/>
              <a:gd name="connsiteY11" fmla="*/ 414709 h 513288"/>
              <a:gd name="connsiteX12" fmla="*/ 190358 w 4038316"/>
              <a:gd name="connsiteY12" fmla="*/ 377317 h 513288"/>
              <a:gd name="connsiteX13" fmla="*/ 152966 w 4038316"/>
              <a:gd name="connsiteY13" fmla="*/ 346724 h 513288"/>
              <a:gd name="connsiteX14" fmla="*/ 91779 w 4038316"/>
              <a:gd name="connsiteY14" fmla="*/ 285537 h 513288"/>
              <a:gd name="connsiteX15" fmla="*/ 54388 w 4038316"/>
              <a:gd name="connsiteY15" fmla="*/ 241347 h 513288"/>
              <a:gd name="connsiteX16" fmla="*/ 27194 w 4038316"/>
              <a:gd name="connsiteY16" fmla="*/ 200556 h 513288"/>
              <a:gd name="connsiteX17" fmla="*/ 6798 w 4038316"/>
              <a:gd name="connsiteY17" fmla="*/ 159765 h 513288"/>
              <a:gd name="connsiteX18" fmla="*/ 0 w 4038316"/>
              <a:gd name="connsiteY18" fmla="*/ 129172 h 513288"/>
              <a:gd name="connsiteX19" fmla="*/ 6798 w 4038316"/>
              <a:gd name="connsiteY19" fmla="*/ 108776 h 513288"/>
              <a:gd name="connsiteX20" fmla="*/ 27194 w 4038316"/>
              <a:gd name="connsiteY20" fmla="*/ 101978 h 513288"/>
              <a:gd name="connsiteX21" fmla="*/ 50988 w 4038316"/>
              <a:gd name="connsiteY21" fmla="*/ 108776 h 513288"/>
              <a:gd name="connsiteX22" fmla="*/ 78182 w 4038316"/>
              <a:gd name="connsiteY22" fmla="*/ 132571 h 513288"/>
              <a:gd name="connsiteX23" fmla="*/ 112175 w 4038316"/>
              <a:gd name="connsiteY23" fmla="*/ 156366 h 513288"/>
              <a:gd name="connsiteX24" fmla="*/ 176761 w 4038316"/>
              <a:gd name="connsiteY24" fmla="*/ 176761 h 513288"/>
              <a:gd name="connsiteX25" fmla="*/ 261742 w 4038316"/>
              <a:gd name="connsiteY25" fmla="*/ 197157 h 513288"/>
              <a:gd name="connsiteX26" fmla="*/ 346724 w 4038316"/>
              <a:gd name="connsiteY26" fmla="*/ 210754 h 513288"/>
              <a:gd name="connsiteX27" fmla="*/ 472496 w 4038316"/>
              <a:gd name="connsiteY27" fmla="*/ 220952 h 513288"/>
              <a:gd name="connsiteX28" fmla="*/ 608466 w 4038316"/>
              <a:gd name="connsiteY28" fmla="*/ 224351 h 513288"/>
              <a:gd name="connsiteX29" fmla="*/ 778429 w 4038316"/>
              <a:gd name="connsiteY29" fmla="*/ 217552 h 513288"/>
              <a:gd name="connsiteX30" fmla="*/ 948392 w 4038316"/>
              <a:gd name="connsiteY30" fmla="*/ 207355 h 513288"/>
              <a:gd name="connsiteX31" fmla="*/ 1179542 w 4038316"/>
              <a:gd name="connsiteY31" fmla="*/ 176761 h 513288"/>
              <a:gd name="connsiteX32" fmla="*/ 1356303 w 4038316"/>
              <a:gd name="connsiteY32" fmla="*/ 159765 h 513288"/>
              <a:gd name="connsiteX33" fmla="*/ 1539863 w 4038316"/>
              <a:gd name="connsiteY33" fmla="*/ 139369 h 513288"/>
              <a:gd name="connsiteX34" fmla="*/ 1686031 w 4038316"/>
              <a:gd name="connsiteY34" fmla="*/ 122373 h 513288"/>
              <a:gd name="connsiteX35" fmla="*/ 1822001 w 4038316"/>
              <a:gd name="connsiteY35" fmla="*/ 108776 h 513288"/>
              <a:gd name="connsiteX36" fmla="*/ 1988565 w 4038316"/>
              <a:gd name="connsiteY36" fmla="*/ 91780 h 513288"/>
              <a:gd name="connsiteX37" fmla="*/ 2158527 w 4038316"/>
              <a:gd name="connsiteY37" fmla="*/ 78183 h 513288"/>
              <a:gd name="connsiteX38" fmla="*/ 2342087 w 4038316"/>
              <a:gd name="connsiteY38" fmla="*/ 71384 h 513288"/>
              <a:gd name="connsiteX39" fmla="*/ 2726203 w 4038316"/>
              <a:gd name="connsiteY39" fmla="*/ 67985 h 513288"/>
              <a:gd name="connsiteX40" fmla="*/ 2923360 w 4038316"/>
              <a:gd name="connsiteY40" fmla="*/ 44190 h 513288"/>
              <a:gd name="connsiteX41" fmla="*/ 3100121 w 4038316"/>
              <a:gd name="connsiteY41" fmla="*/ 40791 h 513288"/>
              <a:gd name="connsiteX42" fmla="*/ 3314275 w 4038316"/>
              <a:gd name="connsiteY42" fmla="*/ 44190 h 513288"/>
              <a:gd name="connsiteX43" fmla="*/ 3416252 w 4038316"/>
              <a:gd name="connsiteY43" fmla="*/ 40791 h 513288"/>
              <a:gd name="connsiteX44" fmla="*/ 3497834 w 4038316"/>
              <a:gd name="connsiteY44" fmla="*/ 33992 h 513288"/>
              <a:gd name="connsiteX45" fmla="*/ 3569219 w 4038316"/>
              <a:gd name="connsiteY45" fmla="*/ 20395 h 513288"/>
              <a:gd name="connsiteX46" fmla="*/ 3623607 w 4038316"/>
              <a:gd name="connsiteY46" fmla="*/ 0 h 513288"/>
              <a:gd name="connsiteX47" fmla="*/ 3664398 w 4038316"/>
              <a:gd name="connsiteY47" fmla="*/ 6798 h 513288"/>
              <a:gd name="connsiteX48" fmla="*/ 3793570 w 4038316"/>
              <a:gd name="connsiteY48" fmla="*/ 57787 h 513288"/>
              <a:gd name="connsiteX49" fmla="*/ 3912544 w 4038316"/>
              <a:gd name="connsiteY49" fmla="*/ 112175 h 513288"/>
              <a:gd name="connsiteX50" fmla="*/ 3953335 w 4038316"/>
              <a:gd name="connsiteY50" fmla="*/ 132571 h 513288"/>
              <a:gd name="connsiteX51" fmla="*/ 3983928 w 4038316"/>
              <a:gd name="connsiteY51" fmla="*/ 152966 h 513288"/>
              <a:gd name="connsiteX52" fmla="*/ 4007723 w 4038316"/>
              <a:gd name="connsiteY52" fmla="*/ 180160 h 513288"/>
              <a:gd name="connsiteX53" fmla="*/ 4028118 w 4038316"/>
              <a:gd name="connsiteY53" fmla="*/ 217552 h 513288"/>
              <a:gd name="connsiteX54" fmla="*/ 4034917 w 4038316"/>
              <a:gd name="connsiteY54" fmla="*/ 244746 h 513288"/>
              <a:gd name="connsiteX55" fmla="*/ 4038316 w 4038316"/>
              <a:gd name="connsiteY55" fmla="*/ 271940 h 513288"/>
              <a:gd name="connsiteX56" fmla="*/ 4024719 w 4038316"/>
              <a:gd name="connsiteY56" fmla="*/ 305933 h 513288"/>
              <a:gd name="connsiteX57" fmla="*/ 4004324 w 4038316"/>
              <a:gd name="connsiteY57" fmla="*/ 329728 h 513288"/>
              <a:gd name="connsiteX58" fmla="*/ 3973730 w 4038316"/>
              <a:gd name="connsiteY58" fmla="*/ 346724 h 513288"/>
              <a:gd name="connsiteX59" fmla="*/ 3939738 w 4038316"/>
              <a:gd name="connsiteY59" fmla="*/ 356922 h 513288"/>
              <a:gd name="connsiteX60" fmla="*/ 3858156 w 4038316"/>
              <a:gd name="connsiteY60" fmla="*/ 343325 h 513288"/>
              <a:gd name="connsiteX61" fmla="*/ 3715387 w 4038316"/>
              <a:gd name="connsiteY61" fmla="*/ 316131 h 513288"/>
              <a:gd name="connsiteX62" fmla="*/ 3606611 w 4038316"/>
              <a:gd name="connsiteY62" fmla="*/ 288937 h 513288"/>
              <a:gd name="connsiteX63" fmla="*/ 3487637 w 4038316"/>
              <a:gd name="connsiteY63" fmla="*/ 268541 h 513288"/>
              <a:gd name="connsiteX64" fmla="*/ 3266685 w 4038316"/>
              <a:gd name="connsiteY64" fmla="*/ 251545 h 513288"/>
              <a:gd name="connsiteX65" fmla="*/ 3008342 w 4038316"/>
              <a:gd name="connsiteY65" fmla="*/ 244746 h 513288"/>
              <a:gd name="connsiteX66" fmla="*/ 2783991 w 4038316"/>
              <a:gd name="connsiteY66" fmla="*/ 244746 h 513288"/>
              <a:gd name="connsiteX67" fmla="*/ 2382878 w 4038316"/>
              <a:gd name="connsiteY67" fmla="*/ 258343 h 513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4038316" h="513288">
                <a:moveTo>
                  <a:pt x="2382878" y="258343"/>
                </a:moveTo>
                <a:lnTo>
                  <a:pt x="1971568" y="282138"/>
                </a:lnTo>
                <a:lnTo>
                  <a:pt x="1682631" y="305933"/>
                </a:lnTo>
                <a:lnTo>
                  <a:pt x="1332508" y="343325"/>
                </a:lnTo>
                <a:lnTo>
                  <a:pt x="1091161" y="377317"/>
                </a:lnTo>
                <a:lnTo>
                  <a:pt x="853213" y="421508"/>
                </a:lnTo>
                <a:lnTo>
                  <a:pt x="707045" y="452101"/>
                </a:lnTo>
                <a:lnTo>
                  <a:pt x="598269" y="486094"/>
                </a:lnTo>
                <a:lnTo>
                  <a:pt x="516687" y="513288"/>
                </a:lnTo>
                <a:lnTo>
                  <a:pt x="438504" y="496291"/>
                </a:lnTo>
                <a:lnTo>
                  <a:pt x="333127" y="458899"/>
                </a:lnTo>
                <a:lnTo>
                  <a:pt x="248145" y="414709"/>
                </a:lnTo>
                <a:lnTo>
                  <a:pt x="190358" y="377317"/>
                </a:lnTo>
                <a:lnTo>
                  <a:pt x="152966" y="346724"/>
                </a:lnTo>
                <a:lnTo>
                  <a:pt x="91779" y="285537"/>
                </a:lnTo>
                <a:lnTo>
                  <a:pt x="54388" y="241347"/>
                </a:lnTo>
                <a:lnTo>
                  <a:pt x="27194" y="200556"/>
                </a:lnTo>
                <a:lnTo>
                  <a:pt x="6798" y="159765"/>
                </a:lnTo>
                <a:lnTo>
                  <a:pt x="0" y="129172"/>
                </a:lnTo>
                <a:lnTo>
                  <a:pt x="6798" y="108776"/>
                </a:lnTo>
                <a:lnTo>
                  <a:pt x="27194" y="101978"/>
                </a:lnTo>
                <a:lnTo>
                  <a:pt x="50988" y="108776"/>
                </a:lnTo>
                <a:lnTo>
                  <a:pt x="78182" y="132571"/>
                </a:lnTo>
                <a:lnTo>
                  <a:pt x="112175" y="156366"/>
                </a:lnTo>
                <a:lnTo>
                  <a:pt x="176761" y="176761"/>
                </a:lnTo>
                <a:lnTo>
                  <a:pt x="261742" y="197157"/>
                </a:lnTo>
                <a:lnTo>
                  <a:pt x="346724" y="210754"/>
                </a:lnTo>
                <a:lnTo>
                  <a:pt x="472496" y="220952"/>
                </a:lnTo>
                <a:lnTo>
                  <a:pt x="608466" y="224351"/>
                </a:lnTo>
                <a:lnTo>
                  <a:pt x="778429" y="217552"/>
                </a:lnTo>
                <a:lnTo>
                  <a:pt x="948392" y="207355"/>
                </a:lnTo>
                <a:lnTo>
                  <a:pt x="1179542" y="176761"/>
                </a:lnTo>
                <a:lnTo>
                  <a:pt x="1356303" y="159765"/>
                </a:lnTo>
                <a:lnTo>
                  <a:pt x="1539863" y="139369"/>
                </a:lnTo>
                <a:lnTo>
                  <a:pt x="1686031" y="122373"/>
                </a:lnTo>
                <a:lnTo>
                  <a:pt x="1822001" y="108776"/>
                </a:lnTo>
                <a:lnTo>
                  <a:pt x="1988565" y="91780"/>
                </a:lnTo>
                <a:lnTo>
                  <a:pt x="2158527" y="78183"/>
                </a:lnTo>
                <a:lnTo>
                  <a:pt x="2342087" y="71384"/>
                </a:lnTo>
                <a:lnTo>
                  <a:pt x="2726203" y="67985"/>
                </a:lnTo>
                <a:lnTo>
                  <a:pt x="2923360" y="44190"/>
                </a:lnTo>
                <a:lnTo>
                  <a:pt x="3100121" y="40791"/>
                </a:lnTo>
                <a:lnTo>
                  <a:pt x="3314275" y="44190"/>
                </a:lnTo>
                <a:lnTo>
                  <a:pt x="3416252" y="40791"/>
                </a:lnTo>
                <a:lnTo>
                  <a:pt x="3497834" y="33992"/>
                </a:lnTo>
                <a:lnTo>
                  <a:pt x="3569219" y="20395"/>
                </a:lnTo>
                <a:lnTo>
                  <a:pt x="3623607" y="0"/>
                </a:lnTo>
                <a:lnTo>
                  <a:pt x="3664398" y="6798"/>
                </a:lnTo>
                <a:lnTo>
                  <a:pt x="3793570" y="57787"/>
                </a:lnTo>
                <a:lnTo>
                  <a:pt x="3912544" y="112175"/>
                </a:lnTo>
                <a:lnTo>
                  <a:pt x="3953335" y="132571"/>
                </a:lnTo>
                <a:lnTo>
                  <a:pt x="3983928" y="152966"/>
                </a:lnTo>
                <a:lnTo>
                  <a:pt x="4007723" y="180160"/>
                </a:lnTo>
                <a:lnTo>
                  <a:pt x="4028118" y="217552"/>
                </a:lnTo>
                <a:lnTo>
                  <a:pt x="4034917" y="244746"/>
                </a:lnTo>
                <a:lnTo>
                  <a:pt x="4038316" y="271940"/>
                </a:lnTo>
                <a:lnTo>
                  <a:pt x="4024719" y="305933"/>
                </a:lnTo>
                <a:lnTo>
                  <a:pt x="4004324" y="329728"/>
                </a:lnTo>
                <a:lnTo>
                  <a:pt x="3973730" y="346724"/>
                </a:lnTo>
                <a:lnTo>
                  <a:pt x="3939738" y="356922"/>
                </a:lnTo>
                <a:lnTo>
                  <a:pt x="3858156" y="343325"/>
                </a:lnTo>
                <a:lnTo>
                  <a:pt x="3715387" y="316131"/>
                </a:lnTo>
                <a:lnTo>
                  <a:pt x="3606611" y="288937"/>
                </a:lnTo>
                <a:lnTo>
                  <a:pt x="3487637" y="268541"/>
                </a:lnTo>
                <a:lnTo>
                  <a:pt x="3266685" y="251545"/>
                </a:lnTo>
                <a:lnTo>
                  <a:pt x="3008342" y="244746"/>
                </a:lnTo>
                <a:lnTo>
                  <a:pt x="2783991" y="244746"/>
                </a:lnTo>
                <a:lnTo>
                  <a:pt x="2382878" y="2583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24001A7B-7E7B-4940-A261-A6425A66737D}"/>
              </a:ext>
            </a:extLst>
          </p:cNvPr>
          <p:cNvGrpSpPr/>
          <p:nvPr/>
        </p:nvGrpSpPr>
        <p:grpSpPr>
          <a:xfrm>
            <a:off x="3908425" y="1395414"/>
            <a:ext cx="4554538" cy="4537074"/>
            <a:chOff x="3908425" y="1395414"/>
            <a:chExt cx="4554538" cy="4537074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0BFDB3EF-1B7C-4725-9F17-3120A279ACAF}"/>
                </a:ext>
              </a:extLst>
            </p:cNvPr>
            <p:cNvSpPr/>
            <p:nvPr/>
          </p:nvSpPr>
          <p:spPr>
            <a:xfrm>
              <a:off x="4221164" y="2019301"/>
              <a:ext cx="3467100" cy="608013"/>
            </a:xfrm>
            <a:custGeom>
              <a:avLst/>
              <a:gdLst>
                <a:gd name="connsiteX0" fmla="*/ 2483591 w 3467220"/>
                <a:gd name="connsiteY0" fmla="*/ 291339 h 608638"/>
                <a:gd name="connsiteX1" fmla="*/ 2117254 w 3467220"/>
                <a:gd name="connsiteY1" fmla="*/ 302877 h 608638"/>
                <a:gd name="connsiteX2" fmla="*/ 1877837 w 3467220"/>
                <a:gd name="connsiteY2" fmla="*/ 317299 h 608638"/>
                <a:gd name="connsiteX3" fmla="*/ 1416310 w 3467220"/>
                <a:gd name="connsiteY3" fmla="*/ 377875 h 608638"/>
                <a:gd name="connsiteX4" fmla="*/ 1217277 w 3467220"/>
                <a:gd name="connsiteY4" fmla="*/ 415374 h 608638"/>
                <a:gd name="connsiteX5" fmla="*/ 937476 w 3467220"/>
                <a:gd name="connsiteY5" fmla="*/ 470180 h 608638"/>
                <a:gd name="connsiteX6" fmla="*/ 683637 w 3467220"/>
                <a:gd name="connsiteY6" fmla="*/ 522102 h 608638"/>
                <a:gd name="connsiteX7" fmla="*/ 516333 w 3467220"/>
                <a:gd name="connsiteY7" fmla="*/ 553832 h 608638"/>
                <a:gd name="connsiteX8" fmla="*/ 458642 w 3467220"/>
                <a:gd name="connsiteY8" fmla="*/ 568255 h 608638"/>
                <a:gd name="connsiteX9" fmla="*/ 366337 w 3467220"/>
                <a:gd name="connsiteY9" fmla="*/ 608638 h 608638"/>
                <a:gd name="connsiteX10" fmla="*/ 349030 w 3467220"/>
                <a:gd name="connsiteY10" fmla="*/ 599985 h 608638"/>
                <a:gd name="connsiteX11" fmla="*/ 294223 w 3467220"/>
                <a:gd name="connsiteY11" fmla="*/ 562486 h 608638"/>
                <a:gd name="connsiteX12" fmla="*/ 242302 w 3467220"/>
                <a:gd name="connsiteY12" fmla="*/ 519217 h 608638"/>
                <a:gd name="connsiteX13" fmla="*/ 199033 w 3467220"/>
                <a:gd name="connsiteY13" fmla="*/ 478834 h 608638"/>
                <a:gd name="connsiteX14" fmla="*/ 158650 w 3467220"/>
                <a:gd name="connsiteY14" fmla="*/ 435566 h 608638"/>
                <a:gd name="connsiteX15" fmla="*/ 106728 w 3467220"/>
                <a:gd name="connsiteY15" fmla="*/ 374990 h 608638"/>
                <a:gd name="connsiteX16" fmla="*/ 54806 w 3467220"/>
                <a:gd name="connsiteY16" fmla="*/ 299992 h 608638"/>
                <a:gd name="connsiteX17" fmla="*/ 23076 w 3467220"/>
                <a:gd name="connsiteY17" fmla="*/ 250955 h 608638"/>
                <a:gd name="connsiteX18" fmla="*/ 5769 w 3467220"/>
                <a:gd name="connsiteY18" fmla="*/ 216341 h 608638"/>
                <a:gd name="connsiteX19" fmla="*/ 0 w 3467220"/>
                <a:gd name="connsiteY19" fmla="*/ 196149 h 608638"/>
                <a:gd name="connsiteX20" fmla="*/ 0 w 3467220"/>
                <a:gd name="connsiteY20" fmla="*/ 175957 h 608638"/>
                <a:gd name="connsiteX21" fmla="*/ 8654 w 3467220"/>
                <a:gd name="connsiteY21" fmla="*/ 167303 h 608638"/>
                <a:gd name="connsiteX22" fmla="*/ 14423 w 3467220"/>
                <a:gd name="connsiteY22" fmla="*/ 164419 h 608638"/>
                <a:gd name="connsiteX23" fmla="*/ 31730 w 3467220"/>
                <a:gd name="connsiteY23" fmla="*/ 167303 h 608638"/>
                <a:gd name="connsiteX24" fmla="*/ 74998 w 3467220"/>
                <a:gd name="connsiteY24" fmla="*/ 193264 h 608638"/>
                <a:gd name="connsiteX25" fmla="*/ 129804 w 3467220"/>
                <a:gd name="connsiteY25" fmla="*/ 222110 h 608638"/>
                <a:gd name="connsiteX26" fmla="*/ 190380 w 3467220"/>
                <a:gd name="connsiteY26" fmla="*/ 248070 h 608638"/>
                <a:gd name="connsiteX27" fmla="*/ 239417 w 3467220"/>
                <a:gd name="connsiteY27" fmla="*/ 271147 h 608638"/>
                <a:gd name="connsiteX28" fmla="*/ 299992 w 3467220"/>
                <a:gd name="connsiteY28" fmla="*/ 288454 h 608638"/>
                <a:gd name="connsiteX29" fmla="*/ 343261 w 3467220"/>
                <a:gd name="connsiteY29" fmla="*/ 302877 h 608638"/>
                <a:gd name="connsiteX30" fmla="*/ 389413 w 3467220"/>
                <a:gd name="connsiteY30" fmla="*/ 311530 h 608638"/>
                <a:gd name="connsiteX31" fmla="*/ 441335 w 3467220"/>
                <a:gd name="connsiteY31" fmla="*/ 317299 h 608638"/>
                <a:gd name="connsiteX32" fmla="*/ 481719 w 3467220"/>
                <a:gd name="connsiteY32" fmla="*/ 317299 h 608638"/>
                <a:gd name="connsiteX33" fmla="*/ 568255 w 3467220"/>
                <a:gd name="connsiteY33" fmla="*/ 308646 h 608638"/>
                <a:gd name="connsiteX34" fmla="*/ 724020 w 3467220"/>
                <a:gd name="connsiteY34" fmla="*/ 294223 h 608638"/>
                <a:gd name="connsiteX35" fmla="*/ 977860 w 3467220"/>
                <a:gd name="connsiteY35" fmla="*/ 262493 h 608638"/>
                <a:gd name="connsiteX36" fmla="*/ 1228815 w 3467220"/>
                <a:gd name="connsiteY36" fmla="*/ 227879 h 608638"/>
                <a:gd name="connsiteX37" fmla="*/ 1485539 w 3467220"/>
                <a:gd name="connsiteY37" fmla="*/ 190380 h 608638"/>
                <a:gd name="connsiteX38" fmla="*/ 1693226 w 3467220"/>
                <a:gd name="connsiteY38" fmla="*/ 158650 h 608638"/>
                <a:gd name="connsiteX39" fmla="*/ 1883606 w 3467220"/>
                <a:gd name="connsiteY39" fmla="*/ 138458 h 608638"/>
                <a:gd name="connsiteX40" fmla="*/ 2154753 w 3467220"/>
                <a:gd name="connsiteY40" fmla="*/ 124035 h 608638"/>
                <a:gd name="connsiteX41" fmla="*/ 2474937 w 3467220"/>
                <a:gd name="connsiteY41" fmla="*/ 106728 h 608638"/>
                <a:gd name="connsiteX42" fmla="*/ 2711470 w 3467220"/>
                <a:gd name="connsiteY42" fmla="*/ 92305 h 608638"/>
                <a:gd name="connsiteX43" fmla="*/ 2737431 w 3467220"/>
                <a:gd name="connsiteY43" fmla="*/ 86536 h 608638"/>
                <a:gd name="connsiteX44" fmla="*/ 2795122 w 3467220"/>
                <a:gd name="connsiteY44" fmla="*/ 66344 h 608638"/>
                <a:gd name="connsiteX45" fmla="*/ 2901850 w 3467220"/>
                <a:gd name="connsiteY45" fmla="*/ 28845 h 608638"/>
                <a:gd name="connsiteX46" fmla="*/ 2962425 w 3467220"/>
                <a:gd name="connsiteY46" fmla="*/ 0 h 608638"/>
                <a:gd name="connsiteX47" fmla="*/ 3025885 w 3467220"/>
                <a:gd name="connsiteY47" fmla="*/ 14423 h 608638"/>
                <a:gd name="connsiteX48" fmla="*/ 3158574 w 3467220"/>
                <a:gd name="connsiteY48" fmla="*/ 46152 h 608638"/>
                <a:gd name="connsiteX49" fmla="*/ 3291263 w 3467220"/>
                <a:gd name="connsiteY49" fmla="*/ 86536 h 608638"/>
                <a:gd name="connsiteX50" fmla="*/ 3415298 w 3467220"/>
                <a:gd name="connsiteY50" fmla="*/ 129804 h 608638"/>
                <a:gd name="connsiteX51" fmla="*/ 3438375 w 3467220"/>
                <a:gd name="connsiteY51" fmla="*/ 141342 h 608638"/>
                <a:gd name="connsiteX52" fmla="*/ 3452797 w 3467220"/>
                <a:gd name="connsiteY52" fmla="*/ 164419 h 608638"/>
                <a:gd name="connsiteX53" fmla="*/ 3464336 w 3467220"/>
                <a:gd name="connsiteY53" fmla="*/ 190380 h 608638"/>
                <a:gd name="connsiteX54" fmla="*/ 3467220 w 3467220"/>
                <a:gd name="connsiteY54" fmla="*/ 210571 h 608638"/>
                <a:gd name="connsiteX55" fmla="*/ 3464336 w 3467220"/>
                <a:gd name="connsiteY55" fmla="*/ 230763 h 608638"/>
                <a:gd name="connsiteX56" fmla="*/ 3452797 w 3467220"/>
                <a:gd name="connsiteY56" fmla="*/ 259609 h 608638"/>
                <a:gd name="connsiteX57" fmla="*/ 3423952 w 3467220"/>
                <a:gd name="connsiteY57" fmla="*/ 276916 h 608638"/>
                <a:gd name="connsiteX58" fmla="*/ 3386453 w 3467220"/>
                <a:gd name="connsiteY58" fmla="*/ 288454 h 608638"/>
                <a:gd name="connsiteX59" fmla="*/ 3328762 w 3467220"/>
                <a:gd name="connsiteY59" fmla="*/ 291339 h 608638"/>
                <a:gd name="connsiteX60" fmla="*/ 3115306 w 3467220"/>
                <a:gd name="connsiteY60" fmla="*/ 294223 h 608638"/>
                <a:gd name="connsiteX61" fmla="*/ 2904734 w 3467220"/>
                <a:gd name="connsiteY61" fmla="*/ 291339 h 608638"/>
                <a:gd name="connsiteX62" fmla="*/ 2483591 w 3467220"/>
                <a:gd name="connsiteY62" fmla="*/ 291339 h 60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467220" h="608638">
                  <a:moveTo>
                    <a:pt x="2483591" y="291339"/>
                  </a:moveTo>
                  <a:lnTo>
                    <a:pt x="2117254" y="302877"/>
                  </a:lnTo>
                  <a:lnTo>
                    <a:pt x="1877837" y="317299"/>
                  </a:lnTo>
                  <a:lnTo>
                    <a:pt x="1416310" y="377875"/>
                  </a:lnTo>
                  <a:lnTo>
                    <a:pt x="1217277" y="415374"/>
                  </a:lnTo>
                  <a:lnTo>
                    <a:pt x="937476" y="470180"/>
                  </a:lnTo>
                  <a:lnTo>
                    <a:pt x="683637" y="522102"/>
                  </a:lnTo>
                  <a:lnTo>
                    <a:pt x="516333" y="553832"/>
                  </a:lnTo>
                  <a:lnTo>
                    <a:pt x="458642" y="568255"/>
                  </a:lnTo>
                  <a:lnTo>
                    <a:pt x="366337" y="608638"/>
                  </a:lnTo>
                  <a:lnTo>
                    <a:pt x="349030" y="599985"/>
                  </a:lnTo>
                  <a:lnTo>
                    <a:pt x="294223" y="562486"/>
                  </a:lnTo>
                  <a:lnTo>
                    <a:pt x="242302" y="519217"/>
                  </a:lnTo>
                  <a:lnTo>
                    <a:pt x="199033" y="478834"/>
                  </a:lnTo>
                  <a:lnTo>
                    <a:pt x="158650" y="435566"/>
                  </a:lnTo>
                  <a:lnTo>
                    <a:pt x="106728" y="374990"/>
                  </a:lnTo>
                  <a:lnTo>
                    <a:pt x="54806" y="299992"/>
                  </a:lnTo>
                  <a:lnTo>
                    <a:pt x="23076" y="250955"/>
                  </a:lnTo>
                  <a:lnTo>
                    <a:pt x="5769" y="216341"/>
                  </a:lnTo>
                  <a:lnTo>
                    <a:pt x="0" y="196149"/>
                  </a:lnTo>
                  <a:lnTo>
                    <a:pt x="0" y="175957"/>
                  </a:lnTo>
                  <a:lnTo>
                    <a:pt x="8654" y="167303"/>
                  </a:lnTo>
                  <a:lnTo>
                    <a:pt x="14423" y="164419"/>
                  </a:lnTo>
                  <a:lnTo>
                    <a:pt x="31730" y="167303"/>
                  </a:lnTo>
                  <a:lnTo>
                    <a:pt x="74998" y="193264"/>
                  </a:lnTo>
                  <a:lnTo>
                    <a:pt x="129804" y="222110"/>
                  </a:lnTo>
                  <a:lnTo>
                    <a:pt x="190380" y="248070"/>
                  </a:lnTo>
                  <a:lnTo>
                    <a:pt x="239417" y="271147"/>
                  </a:lnTo>
                  <a:lnTo>
                    <a:pt x="299992" y="288454"/>
                  </a:lnTo>
                  <a:lnTo>
                    <a:pt x="343261" y="302877"/>
                  </a:lnTo>
                  <a:lnTo>
                    <a:pt x="389413" y="311530"/>
                  </a:lnTo>
                  <a:lnTo>
                    <a:pt x="441335" y="317299"/>
                  </a:lnTo>
                  <a:lnTo>
                    <a:pt x="481719" y="317299"/>
                  </a:lnTo>
                  <a:lnTo>
                    <a:pt x="568255" y="308646"/>
                  </a:lnTo>
                  <a:lnTo>
                    <a:pt x="724020" y="294223"/>
                  </a:lnTo>
                  <a:lnTo>
                    <a:pt x="977860" y="262493"/>
                  </a:lnTo>
                  <a:lnTo>
                    <a:pt x="1228815" y="227879"/>
                  </a:lnTo>
                  <a:lnTo>
                    <a:pt x="1485539" y="190380"/>
                  </a:lnTo>
                  <a:lnTo>
                    <a:pt x="1693226" y="158650"/>
                  </a:lnTo>
                  <a:lnTo>
                    <a:pt x="1883606" y="138458"/>
                  </a:lnTo>
                  <a:lnTo>
                    <a:pt x="2154753" y="124035"/>
                  </a:lnTo>
                  <a:lnTo>
                    <a:pt x="2474937" y="106728"/>
                  </a:lnTo>
                  <a:lnTo>
                    <a:pt x="2711470" y="92305"/>
                  </a:lnTo>
                  <a:lnTo>
                    <a:pt x="2737431" y="86536"/>
                  </a:lnTo>
                  <a:lnTo>
                    <a:pt x="2795122" y="66344"/>
                  </a:lnTo>
                  <a:lnTo>
                    <a:pt x="2901850" y="28845"/>
                  </a:lnTo>
                  <a:lnTo>
                    <a:pt x="2962425" y="0"/>
                  </a:lnTo>
                  <a:lnTo>
                    <a:pt x="3025885" y="14423"/>
                  </a:lnTo>
                  <a:lnTo>
                    <a:pt x="3158574" y="46152"/>
                  </a:lnTo>
                  <a:lnTo>
                    <a:pt x="3291263" y="86536"/>
                  </a:lnTo>
                  <a:lnTo>
                    <a:pt x="3415298" y="129804"/>
                  </a:lnTo>
                  <a:lnTo>
                    <a:pt x="3438375" y="141342"/>
                  </a:lnTo>
                  <a:lnTo>
                    <a:pt x="3452797" y="164419"/>
                  </a:lnTo>
                  <a:lnTo>
                    <a:pt x="3464336" y="190380"/>
                  </a:lnTo>
                  <a:lnTo>
                    <a:pt x="3467220" y="210571"/>
                  </a:lnTo>
                  <a:lnTo>
                    <a:pt x="3464336" y="230763"/>
                  </a:lnTo>
                  <a:lnTo>
                    <a:pt x="3452797" y="259609"/>
                  </a:lnTo>
                  <a:lnTo>
                    <a:pt x="3423952" y="276916"/>
                  </a:lnTo>
                  <a:lnTo>
                    <a:pt x="3386453" y="288454"/>
                  </a:lnTo>
                  <a:lnTo>
                    <a:pt x="3328762" y="291339"/>
                  </a:lnTo>
                  <a:lnTo>
                    <a:pt x="3115306" y="294223"/>
                  </a:lnTo>
                  <a:lnTo>
                    <a:pt x="2904734" y="291339"/>
                  </a:lnTo>
                  <a:lnTo>
                    <a:pt x="2483591" y="29133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8">
              <a:extLst>
                <a:ext uri="{FF2B5EF4-FFF2-40B4-BE49-F238E27FC236}">
                  <a16:creationId xmlns:a16="http://schemas.microsoft.com/office/drawing/2014/main" id="{E822DC05-194B-4A54-AA4D-BCFD904C69CB}"/>
                </a:ext>
              </a:extLst>
            </p:cNvPr>
            <p:cNvSpPr/>
            <p:nvPr/>
          </p:nvSpPr>
          <p:spPr>
            <a:xfrm rot="16200000">
              <a:off x="4221164" y="4484689"/>
              <a:ext cx="1939925" cy="454025"/>
            </a:xfrm>
            <a:custGeom>
              <a:avLst/>
              <a:gdLst>
                <a:gd name="connsiteX0" fmla="*/ 921544 w 1940719"/>
                <a:gd name="connsiteY0" fmla="*/ 454819 h 454819"/>
                <a:gd name="connsiteX1" fmla="*/ 21431 w 1940719"/>
                <a:gd name="connsiteY1" fmla="*/ 454819 h 454819"/>
                <a:gd name="connsiteX2" fmla="*/ 0 w 1940719"/>
                <a:gd name="connsiteY2" fmla="*/ 207169 h 454819"/>
                <a:gd name="connsiteX3" fmla="*/ 121444 w 1940719"/>
                <a:gd name="connsiteY3" fmla="*/ 207169 h 454819"/>
                <a:gd name="connsiteX4" fmla="*/ 516731 w 1940719"/>
                <a:gd name="connsiteY4" fmla="*/ 202407 h 454819"/>
                <a:gd name="connsiteX5" fmla="*/ 1035844 w 1940719"/>
                <a:gd name="connsiteY5" fmla="*/ 195263 h 454819"/>
                <a:gd name="connsiteX6" fmla="*/ 1471613 w 1940719"/>
                <a:gd name="connsiteY6" fmla="*/ 188119 h 454819"/>
                <a:gd name="connsiteX7" fmla="*/ 1604963 w 1940719"/>
                <a:gd name="connsiteY7" fmla="*/ 183357 h 454819"/>
                <a:gd name="connsiteX8" fmla="*/ 1647825 w 1940719"/>
                <a:gd name="connsiteY8" fmla="*/ 176213 h 454819"/>
                <a:gd name="connsiteX9" fmla="*/ 1688306 w 1940719"/>
                <a:gd name="connsiteY9" fmla="*/ 159544 h 454819"/>
                <a:gd name="connsiteX10" fmla="*/ 1752600 w 1940719"/>
                <a:gd name="connsiteY10" fmla="*/ 121444 h 454819"/>
                <a:gd name="connsiteX11" fmla="*/ 1802606 w 1940719"/>
                <a:gd name="connsiteY11" fmla="*/ 83344 h 454819"/>
                <a:gd name="connsiteX12" fmla="*/ 1847850 w 1940719"/>
                <a:gd name="connsiteY12" fmla="*/ 40482 h 454819"/>
                <a:gd name="connsiteX13" fmla="*/ 1862138 w 1940719"/>
                <a:gd name="connsiteY13" fmla="*/ 19050 h 454819"/>
                <a:gd name="connsiteX14" fmla="*/ 1871663 w 1940719"/>
                <a:gd name="connsiteY14" fmla="*/ 9525 h 454819"/>
                <a:gd name="connsiteX15" fmla="*/ 1885950 w 1940719"/>
                <a:gd name="connsiteY15" fmla="*/ 2382 h 454819"/>
                <a:gd name="connsiteX16" fmla="*/ 1902619 w 1940719"/>
                <a:gd name="connsiteY16" fmla="*/ 0 h 454819"/>
                <a:gd name="connsiteX17" fmla="*/ 1919288 w 1940719"/>
                <a:gd name="connsiteY17" fmla="*/ 4763 h 454819"/>
                <a:gd name="connsiteX18" fmla="*/ 1928813 w 1940719"/>
                <a:gd name="connsiteY18" fmla="*/ 14288 h 454819"/>
                <a:gd name="connsiteX19" fmla="*/ 1935956 w 1940719"/>
                <a:gd name="connsiteY19" fmla="*/ 30957 h 454819"/>
                <a:gd name="connsiteX20" fmla="*/ 1940719 w 1940719"/>
                <a:gd name="connsiteY20" fmla="*/ 52388 h 454819"/>
                <a:gd name="connsiteX21" fmla="*/ 1933575 w 1940719"/>
                <a:gd name="connsiteY21" fmla="*/ 85725 h 454819"/>
                <a:gd name="connsiteX22" fmla="*/ 1919288 w 1940719"/>
                <a:gd name="connsiteY22" fmla="*/ 169069 h 454819"/>
                <a:gd name="connsiteX23" fmla="*/ 1895475 w 1940719"/>
                <a:gd name="connsiteY23" fmla="*/ 250032 h 454819"/>
                <a:gd name="connsiteX24" fmla="*/ 1850231 w 1940719"/>
                <a:gd name="connsiteY24" fmla="*/ 366713 h 454819"/>
                <a:gd name="connsiteX25" fmla="*/ 1743075 w 1940719"/>
                <a:gd name="connsiteY25" fmla="*/ 433388 h 454819"/>
                <a:gd name="connsiteX26" fmla="*/ 1297781 w 1940719"/>
                <a:gd name="connsiteY26" fmla="*/ 431007 h 454819"/>
                <a:gd name="connsiteX27" fmla="*/ 1188244 w 1940719"/>
                <a:gd name="connsiteY27" fmla="*/ 452438 h 454819"/>
                <a:gd name="connsiteX28" fmla="*/ 921544 w 1940719"/>
                <a:gd name="connsiteY28" fmla="*/ 454819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940719" h="454819">
                  <a:moveTo>
                    <a:pt x="921544" y="454819"/>
                  </a:moveTo>
                  <a:lnTo>
                    <a:pt x="21431" y="454819"/>
                  </a:lnTo>
                  <a:lnTo>
                    <a:pt x="0" y="207169"/>
                  </a:lnTo>
                  <a:lnTo>
                    <a:pt x="121444" y="207169"/>
                  </a:lnTo>
                  <a:lnTo>
                    <a:pt x="516731" y="202407"/>
                  </a:lnTo>
                  <a:lnTo>
                    <a:pt x="1035844" y="195263"/>
                  </a:lnTo>
                  <a:lnTo>
                    <a:pt x="1471613" y="188119"/>
                  </a:lnTo>
                  <a:lnTo>
                    <a:pt x="1604963" y="183357"/>
                  </a:lnTo>
                  <a:lnTo>
                    <a:pt x="1647825" y="176213"/>
                  </a:lnTo>
                  <a:lnTo>
                    <a:pt x="1688306" y="159544"/>
                  </a:lnTo>
                  <a:lnTo>
                    <a:pt x="1752600" y="121444"/>
                  </a:lnTo>
                  <a:lnTo>
                    <a:pt x="1802606" y="83344"/>
                  </a:lnTo>
                  <a:lnTo>
                    <a:pt x="1847850" y="40482"/>
                  </a:lnTo>
                  <a:lnTo>
                    <a:pt x="1862138" y="19050"/>
                  </a:lnTo>
                  <a:lnTo>
                    <a:pt x="1871663" y="9525"/>
                  </a:lnTo>
                  <a:lnTo>
                    <a:pt x="1885950" y="2382"/>
                  </a:lnTo>
                  <a:lnTo>
                    <a:pt x="1902619" y="0"/>
                  </a:lnTo>
                  <a:lnTo>
                    <a:pt x="1919288" y="4763"/>
                  </a:lnTo>
                  <a:lnTo>
                    <a:pt x="1928813" y="14288"/>
                  </a:lnTo>
                  <a:lnTo>
                    <a:pt x="1935956" y="30957"/>
                  </a:lnTo>
                  <a:lnTo>
                    <a:pt x="1940719" y="52388"/>
                  </a:lnTo>
                  <a:lnTo>
                    <a:pt x="1933575" y="85725"/>
                  </a:lnTo>
                  <a:lnTo>
                    <a:pt x="1919288" y="169069"/>
                  </a:lnTo>
                  <a:lnTo>
                    <a:pt x="1895475" y="250032"/>
                  </a:lnTo>
                  <a:lnTo>
                    <a:pt x="1850231" y="366713"/>
                  </a:lnTo>
                  <a:lnTo>
                    <a:pt x="1743075" y="433388"/>
                  </a:lnTo>
                  <a:lnTo>
                    <a:pt x="1297781" y="431007"/>
                  </a:lnTo>
                  <a:lnTo>
                    <a:pt x="1188244" y="452438"/>
                  </a:lnTo>
                  <a:lnTo>
                    <a:pt x="921544" y="4548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3">
              <a:extLst>
                <a:ext uri="{FF2B5EF4-FFF2-40B4-BE49-F238E27FC236}">
                  <a16:creationId xmlns:a16="http://schemas.microsoft.com/office/drawing/2014/main" id="{462DAE94-25AE-4F0D-870B-454C123178C8}"/>
                </a:ext>
              </a:extLst>
            </p:cNvPr>
            <p:cNvSpPr/>
            <p:nvPr/>
          </p:nvSpPr>
          <p:spPr>
            <a:xfrm rot="16200000">
              <a:off x="4822033" y="2247107"/>
              <a:ext cx="2271712" cy="568325"/>
            </a:xfrm>
            <a:custGeom>
              <a:avLst/>
              <a:gdLst>
                <a:gd name="connsiteX0" fmla="*/ 776287 w 2271712"/>
                <a:gd name="connsiteY0" fmla="*/ 459581 h 569119"/>
                <a:gd name="connsiteX1" fmla="*/ 276225 w 2271712"/>
                <a:gd name="connsiteY1" fmla="*/ 461962 h 569119"/>
                <a:gd name="connsiteX2" fmla="*/ 209550 w 2271712"/>
                <a:gd name="connsiteY2" fmla="*/ 459581 h 569119"/>
                <a:gd name="connsiteX3" fmla="*/ 171450 w 2271712"/>
                <a:gd name="connsiteY3" fmla="*/ 454819 h 569119"/>
                <a:gd name="connsiteX4" fmla="*/ 135731 w 2271712"/>
                <a:gd name="connsiteY4" fmla="*/ 445294 h 569119"/>
                <a:gd name="connsiteX5" fmla="*/ 100012 w 2271712"/>
                <a:gd name="connsiteY5" fmla="*/ 433387 h 569119"/>
                <a:gd name="connsiteX6" fmla="*/ 64293 w 2271712"/>
                <a:gd name="connsiteY6" fmla="*/ 414337 h 569119"/>
                <a:gd name="connsiteX7" fmla="*/ 30956 w 2271712"/>
                <a:gd name="connsiteY7" fmla="*/ 390525 h 569119"/>
                <a:gd name="connsiteX8" fmla="*/ 9525 w 2271712"/>
                <a:gd name="connsiteY8" fmla="*/ 366712 h 569119"/>
                <a:gd name="connsiteX9" fmla="*/ 0 w 2271712"/>
                <a:gd name="connsiteY9" fmla="*/ 347662 h 569119"/>
                <a:gd name="connsiteX10" fmla="*/ 0 w 2271712"/>
                <a:gd name="connsiteY10" fmla="*/ 328612 h 569119"/>
                <a:gd name="connsiteX11" fmla="*/ 4762 w 2271712"/>
                <a:gd name="connsiteY11" fmla="*/ 309562 h 569119"/>
                <a:gd name="connsiteX12" fmla="*/ 21431 w 2271712"/>
                <a:gd name="connsiteY12" fmla="*/ 290512 h 569119"/>
                <a:gd name="connsiteX13" fmla="*/ 57150 w 2271712"/>
                <a:gd name="connsiteY13" fmla="*/ 266700 h 569119"/>
                <a:gd name="connsiteX14" fmla="*/ 104775 w 2271712"/>
                <a:gd name="connsiteY14" fmla="*/ 247650 h 569119"/>
                <a:gd name="connsiteX15" fmla="*/ 166687 w 2271712"/>
                <a:gd name="connsiteY15" fmla="*/ 233362 h 569119"/>
                <a:gd name="connsiteX16" fmla="*/ 228600 w 2271712"/>
                <a:gd name="connsiteY16" fmla="*/ 221456 h 569119"/>
                <a:gd name="connsiteX17" fmla="*/ 309562 w 2271712"/>
                <a:gd name="connsiteY17" fmla="*/ 214312 h 569119"/>
                <a:gd name="connsiteX18" fmla="*/ 523875 w 2271712"/>
                <a:gd name="connsiteY18" fmla="*/ 211931 h 569119"/>
                <a:gd name="connsiteX19" fmla="*/ 800100 w 2271712"/>
                <a:gd name="connsiteY19" fmla="*/ 214312 h 569119"/>
                <a:gd name="connsiteX20" fmla="*/ 1145381 w 2271712"/>
                <a:gd name="connsiteY20" fmla="*/ 214312 h 569119"/>
                <a:gd name="connsiteX21" fmla="*/ 1469231 w 2271712"/>
                <a:gd name="connsiteY21" fmla="*/ 214312 h 569119"/>
                <a:gd name="connsiteX22" fmla="*/ 1893093 w 2271712"/>
                <a:gd name="connsiteY22" fmla="*/ 214312 h 569119"/>
                <a:gd name="connsiteX23" fmla="*/ 1985962 w 2271712"/>
                <a:gd name="connsiteY23" fmla="*/ 214312 h 569119"/>
                <a:gd name="connsiteX24" fmla="*/ 2014537 w 2271712"/>
                <a:gd name="connsiteY24" fmla="*/ 211931 h 569119"/>
                <a:gd name="connsiteX25" fmla="*/ 2043112 w 2271712"/>
                <a:gd name="connsiteY25" fmla="*/ 202406 h 569119"/>
                <a:gd name="connsiteX26" fmla="*/ 2081212 w 2271712"/>
                <a:gd name="connsiteY26" fmla="*/ 180975 h 569119"/>
                <a:gd name="connsiteX27" fmla="*/ 2112168 w 2271712"/>
                <a:gd name="connsiteY27" fmla="*/ 152400 h 569119"/>
                <a:gd name="connsiteX28" fmla="*/ 2138362 w 2271712"/>
                <a:gd name="connsiteY28" fmla="*/ 121444 h 569119"/>
                <a:gd name="connsiteX29" fmla="*/ 2166937 w 2271712"/>
                <a:gd name="connsiteY29" fmla="*/ 88106 h 569119"/>
                <a:gd name="connsiteX30" fmla="*/ 2185987 w 2271712"/>
                <a:gd name="connsiteY30" fmla="*/ 57150 h 569119"/>
                <a:gd name="connsiteX31" fmla="*/ 2205037 w 2271712"/>
                <a:gd name="connsiteY31" fmla="*/ 30956 h 569119"/>
                <a:gd name="connsiteX32" fmla="*/ 2219325 w 2271712"/>
                <a:gd name="connsiteY32" fmla="*/ 14287 h 569119"/>
                <a:gd name="connsiteX33" fmla="*/ 2231231 w 2271712"/>
                <a:gd name="connsiteY33" fmla="*/ 4762 h 569119"/>
                <a:gd name="connsiteX34" fmla="*/ 2247900 w 2271712"/>
                <a:gd name="connsiteY34" fmla="*/ 0 h 569119"/>
                <a:gd name="connsiteX35" fmla="*/ 2262187 w 2271712"/>
                <a:gd name="connsiteY35" fmla="*/ 7144 h 569119"/>
                <a:gd name="connsiteX36" fmla="*/ 2269331 w 2271712"/>
                <a:gd name="connsiteY36" fmla="*/ 33337 h 569119"/>
                <a:gd name="connsiteX37" fmla="*/ 2271712 w 2271712"/>
                <a:gd name="connsiteY37" fmla="*/ 71437 h 569119"/>
                <a:gd name="connsiteX38" fmla="*/ 2271712 w 2271712"/>
                <a:gd name="connsiteY38" fmla="*/ 114300 h 569119"/>
                <a:gd name="connsiteX39" fmla="*/ 2271712 w 2271712"/>
                <a:gd name="connsiteY39" fmla="*/ 150019 h 569119"/>
                <a:gd name="connsiteX40" fmla="*/ 2264568 w 2271712"/>
                <a:gd name="connsiteY40" fmla="*/ 195262 h 569119"/>
                <a:gd name="connsiteX41" fmla="*/ 2252662 w 2271712"/>
                <a:gd name="connsiteY41" fmla="*/ 250031 h 569119"/>
                <a:gd name="connsiteX42" fmla="*/ 2224087 w 2271712"/>
                <a:gd name="connsiteY42" fmla="*/ 333375 h 569119"/>
                <a:gd name="connsiteX43" fmla="*/ 2195512 w 2271712"/>
                <a:gd name="connsiteY43" fmla="*/ 402431 h 569119"/>
                <a:gd name="connsiteX44" fmla="*/ 2157412 w 2271712"/>
                <a:gd name="connsiteY44" fmla="*/ 469106 h 569119"/>
                <a:gd name="connsiteX45" fmla="*/ 2116931 w 2271712"/>
                <a:gd name="connsiteY45" fmla="*/ 528637 h 569119"/>
                <a:gd name="connsiteX46" fmla="*/ 2085975 w 2271712"/>
                <a:gd name="connsiteY46" fmla="*/ 559594 h 569119"/>
                <a:gd name="connsiteX47" fmla="*/ 2064543 w 2271712"/>
                <a:gd name="connsiteY47" fmla="*/ 569119 h 569119"/>
                <a:gd name="connsiteX48" fmla="*/ 2045493 w 2271712"/>
                <a:gd name="connsiteY48" fmla="*/ 569119 h 569119"/>
                <a:gd name="connsiteX49" fmla="*/ 2019300 w 2271712"/>
                <a:gd name="connsiteY49" fmla="*/ 547687 h 569119"/>
                <a:gd name="connsiteX50" fmla="*/ 1985962 w 2271712"/>
                <a:gd name="connsiteY50" fmla="*/ 528637 h 569119"/>
                <a:gd name="connsiteX51" fmla="*/ 1921668 w 2271712"/>
                <a:gd name="connsiteY51" fmla="*/ 507206 h 569119"/>
                <a:gd name="connsiteX52" fmla="*/ 1828800 w 2271712"/>
                <a:gd name="connsiteY52" fmla="*/ 495300 h 569119"/>
                <a:gd name="connsiteX53" fmla="*/ 1602581 w 2271712"/>
                <a:gd name="connsiteY53" fmla="*/ 471487 h 569119"/>
                <a:gd name="connsiteX54" fmla="*/ 1483518 w 2271712"/>
                <a:gd name="connsiteY54" fmla="*/ 461962 h 569119"/>
                <a:gd name="connsiteX55" fmla="*/ 1243012 w 2271712"/>
                <a:gd name="connsiteY55" fmla="*/ 459581 h 569119"/>
                <a:gd name="connsiteX56" fmla="*/ 776287 w 2271712"/>
                <a:gd name="connsiteY56" fmla="*/ 459581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271712" h="569119">
                  <a:moveTo>
                    <a:pt x="776287" y="459581"/>
                  </a:moveTo>
                  <a:lnTo>
                    <a:pt x="276225" y="461962"/>
                  </a:lnTo>
                  <a:lnTo>
                    <a:pt x="209550" y="459581"/>
                  </a:lnTo>
                  <a:lnTo>
                    <a:pt x="171450" y="454819"/>
                  </a:lnTo>
                  <a:lnTo>
                    <a:pt x="135731" y="445294"/>
                  </a:lnTo>
                  <a:lnTo>
                    <a:pt x="100012" y="433387"/>
                  </a:lnTo>
                  <a:lnTo>
                    <a:pt x="64293" y="414337"/>
                  </a:lnTo>
                  <a:lnTo>
                    <a:pt x="30956" y="390525"/>
                  </a:lnTo>
                  <a:lnTo>
                    <a:pt x="9525" y="366712"/>
                  </a:lnTo>
                  <a:lnTo>
                    <a:pt x="0" y="347662"/>
                  </a:lnTo>
                  <a:lnTo>
                    <a:pt x="0" y="328612"/>
                  </a:lnTo>
                  <a:lnTo>
                    <a:pt x="4762" y="309562"/>
                  </a:lnTo>
                  <a:lnTo>
                    <a:pt x="21431" y="290512"/>
                  </a:lnTo>
                  <a:lnTo>
                    <a:pt x="57150" y="266700"/>
                  </a:lnTo>
                  <a:lnTo>
                    <a:pt x="104775" y="247650"/>
                  </a:lnTo>
                  <a:lnTo>
                    <a:pt x="166687" y="233362"/>
                  </a:lnTo>
                  <a:lnTo>
                    <a:pt x="228600" y="221456"/>
                  </a:lnTo>
                  <a:lnTo>
                    <a:pt x="309562" y="214312"/>
                  </a:lnTo>
                  <a:lnTo>
                    <a:pt x="523875" y="211931"/>
                  </a:lnTo>
                  <a:lnTo>
                    <a:pt x="800100" y="214312"/>
                  </a:lnTo>
                  <a:lnTo>
                    <a:pt x="1145381" y="214312"/>
                  </a:lnTo>
                  <a:lnTo>
                    <a:pt x="1469231" y="214312"/>
                  </a:lnTo>
                  <a:lnTo>
                    <a:pt x="1893093" y="214312"/>
                  </a:lnTo>
                  <a:lnTo>
                    <a:pt x="1985962" y="214312"/>
                  </a:lnTo>
                  <a:lnTo>
                    <a:pt x="2014537" y="211931"/>
                  </a:lnTo>
                  <a:lnTo>
                    <a:pt x="2043112" y="202406"/>
                  </a:lnTo>
                  <a:lnTo>
                    <a:pt x="2081212" y="180975"/>
                  </a:lnTo>
                  <a:lnTo>
                    <a:pt x="2112168" y="152400"/>
                  </a:lnTo>
                  <a:lnTo>
                    <a:pt x="2138362" y="121444"/>
                  </a:lnTo>
                  <a:lnTo>
                    <a:pt x="2166937" y="88106"/>
                  </a:lnTo>
                  <a:lnTo>
                    <a:pt x="2185987" y="57150"/>
                  </a:lnTo>
                  <a:lnTo>
                    <a:pt x="2205037" y="30956"/>
                  </a:lnTo>
                  <a:lnTo>
                    <a:pt x="2219325" y="14287"/>
                  </a:lnTo>
                  <a:lnTo>
                    <a:pt x="2231231" y="4762"/>
                  </a:lnTo>
                  <a:lnTo>
                    <a:pt x="2247900" y="0"/>
                  </a:lnTo>
                  <a:lnTo>
                    <a:pt x="2262187" y="7144"/>
                  </a:lnTo>
                  <a:lnTo>
                    <a:pt x="2269331" y="33337"/>
                  </a:lnTo>
                  <a:lnTo>
                    <a:pt x="2271712" y="71437"/>
                  </a:lnTo>
                  <a:lnTo>
                    <a:pt x="2271712" y="114300"/>
                  </a:lnTo>
                  <a:lnTo>
                    <a:pt x="2271712" y="150019"/>
                  </a:lnTo>
                  <a:lnTo>
                    <a:pt x="2264568" y="195262"/>
                  </a:lnTo>
                  <a:lnTo>
                    <a:pt x="2252662" y="250031"/>
                  </a:lnTo>
                  <a:lnTo>
                    <a:pt x="2224087" y="333375"/>
                  </a:lnTo>
                  <a:lnTo>
                    <a:pt x="2195512" y="402431"/>
                  </a:lnTo>
                  <a:lnTo>
                    <a:pt x="2157412" y="469106"/>
                  </a:lnTo>
                  <a:lnTo>
                    <a:pt x="2116931" y="528637"/>
                  </a:lnTo>
                  <a:lnTo>
                    <a:pt x="2085975" y="559594"/>
                  </a:lnTo>
                  <a:lnTo>
                    <a:pt x="2064543" y="569119"/>
                  </a:lnTo>
                  <a:lnTo>
                    <a:pt x="2045493" y="569119"/>
                  </a:lnTo>
                  <a:lnTo>
                    <a:pt x="2019300" y="547687"/>
                  </a:lnTo>
                  <a:lnTo>
                    <a:pt x="1985962" y="528637"/>
                  </a:lnTo>
                  <a:lnTo>
                    <a:pt x="1921668" y="507206"/>
                  </a:lnTo>
                  <a:lnTo>
                    <a:pt x="1828800" y="495300"/>
                  </a:lnTo>
                  <a:lnTo>
                    <a:pt x="1602581" y="471487"/>
                  </a:lnTo>
                  <a:lnTo>
                    <a:pt x="1483518" y="461962"/>
                  </a:lnTo>
                  <a:lnTo>
                    <a:pt x="1243012" y="459581"/>
                  </a:lnTo>
                  <a:lnTo>
                    <a:pt x="776287" y="459581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6C158023-5D65-47D2-BBE4-DF4ED8AAF6BE}"/>
                </a:ext>
              </a:extLst>
            </p:cNvPr>
            <p:cNvSpPr/>
            <p:nvPr/>
          </p:nvSpPr>
          <p:spPr>
            <a:xfrm>
              <a:off x="3908425" y="2286000"/>
              <a:ext cx="2052638" cy="1525588"/>
            </a:xfrm>
            <a:custGeom>
              <a:avLst/>
              <a:gdLst>
                <a:gd name="connsiteX0" fmla="*/ 1312069 w 2052638"/>
                <a:gd name="connsiteY0" fmla="*/ 533400 h 1526381"/>
                <a:gd name="connsiteX1" fmla="*/ 1464469 w 2052638"/>
                <a:gd name="connsiteY1" fmla="*/ 383381 h 1526381"/>
                <a:gd name="connsiteX2" fmla="*/ 1585913 w 2052638"/>
                <a:gd name="connsiteY2" fmla="*/ 257175 h 1526381"/>
                <a:gd name="connsiteX3" fmla="*/ 1688307 w 2052638"/>
                <a:gd name="connsiteY3" fmla="*/ 140494 h 1526381"/>
                <a:gd name="connsiteX4" fmla="*/ 1690688 w 2052638"/>
                <a:gd name="connsiteY4" fmla="*/ 76200 h 1526381"/>
                <a:gd name="connsiteX5" fmla="*/ 2052638 w 2052638"/>
                <a:gd name="connsiteY5" fmla="*/ 0 h 1526381"/>
                <a:gd name="connsiteX6" fmla="*/ 2052638 w 2052638"/>
                <a:gd name="connsiteY6" fmla="*/ 200025 h 1526381"/>
                <a:gd name="connsiteX7" fmla="*/ 1966913 w 2052638"/>
                <a:gd name="connsiteY7" fmla="*/ 261938 h 1526381"/>
                <a:gd name="connsiteX8" fmla="*/ 1881188 w 2052638"/>
                <a:gd name="connsiteY8" fmla="*/ 342900 h 1526381"/>
                <a:gd name="connsiteX9" fmla="*/ 1764507 w 2052638"/>
                <a:gd name="connsiteY9" fmla="*/ 457200 h 1526381"/>
                <a:gd name="connsiteX10" fmla="*/ 1619250 w 2052638"/>
                <a:gd name="connsiteY10" fmla="*/ 583406 h 1526381"/>
                <a:gd name="connsiteX11" fmla="*/ 1497807 w 2052638"/>
                <a:gd name="connsiteY11" fmla="*/ 688181 h 1526381"/>
                <a:gd name="connsiteX12" fmla="*/ 1373982 w 2052638"/>
                <a:gd name="connsiteY12" fmla="*/ 788194 h 1526381"/>
                <a:gd name="connsiteX13" fmla="*/ 1214438 w 2052638"/>
                <a:gd name="connsiteY13" fmla="*/ 907256 h 1526381"/>
                <a:gd name="connsiteX14" fmla="*/ 1078707 w 2052638"/>
                <a:gd name="connsiteY14" fmla="*/ 1000125 h 1526381"/>
                <a:gd name="connsiteX15" fmla="*/ 919163 w 2052638"/>
                <a:gd name="connsiteY15" fmla="*/ 1100138 h 1526381"/>
                <a:gd name="connsiteX16" fmla="*/ 759619 w 2052638"/>
                <a:gd name="connsiteY16" fmla="*/ 1195388 h 1526381"/>
                <a:gd name="connsiteX17" fmla="*/ 602457 w 2052638"/>
                <a:gd name="connsiteY17" fmla="*/ 1276350 h 1526381"/>
                <a:gd name="connsiteX18" fmla="*/ 442913 w 2052638"/>
                <a:gd name="connsiteY18" fmla="*/ 1359694 h 1526381"/>
                <a:gd name="connsiteX19" fmla="*/ 269082 w 2052638"/>
                <a:gd name="connsiteY19" fmla="*/ 1438275 h 1526381"/>
                <a:gd name="connsiteX20" fmla="*/ 73819 w 2052638"/>
                <a:gd name="connsiteY20" fmla="*/ 1521619 h 1526381"/>
                <a:gd name="connsiteX21" fmla="*/ 52388 w 2052638"/>
                <a:gd name="connsiteY21" fmla="*/ 1526381 h 1526381"/>
                <a:gd name="connsiteX22" fmla="*/ 38100 w 2052638"/>
                <a:gd name="connsiteY22" fmla="*/ 1524000 h 1526381"/>
                <a:gd name="connsiteX23" fmla="*/ 9525 w 2052638"/>
                <a:gd name="connsiteY23" fmla="*/ 1516856 h 1526381"/>
                <a:gd name="connsiteX24" fmla="*/ 0 w 2052638"/>
                <a:gd name="connsiteY24" fmla="*/ 1509713 h 1526381"/>
                <a:gd name="connsiteX25" fmla="*/ 2382 w 2052638"/>
                <a:gd name="connsiteY25" fmla="*/ 1493044 h 1526381"/>
                <a:gd name="connsiteX26" fmla="*/ 9525 w 2052638"/>
                <a:gd name="connsiteY26" fmla="*/ 1481138 h 1526381"/>
                <a:gd name="connsiteX27" fmla="*/ 61913 w 2052638"/>
                <a:gd name="connsiteY27" fmla="*/ 1450181 h 1526381"/>
                <a:gd name="connsiteX28" fmla="*/ 250032 w 2052638"/>
                <a:gd name="connsiteY28" fmla="*/ 1350169 h 1526381"/>
                <a:gd name="connsiteX29" fmla="*/ 438150 w 2052638"/>
                <a:gd name="connsiteY29" fmla="*/ 1238250 h 1526381"/>
                <a:gd name="connsiteX30" fmla="*/ 626269 w 2052638"/>
                <a:gd name="connsiteY30" fmla="*/ 1112044 h 1526381"/>
                <a:gd name="connsiteX31" fmla="*/ 773907 w 2052638"/>
                <a:gd name="connsiteY31" fmla="*/ 1004888 h 1526381"/>
                <a:gd name="connsiteX32" fmla="*/ 919163 w 2052638"/>
                <a:gd name="connsiteY32" fmla="*/ 883444 h 1526381"/>
                <a:gd name="connsiteX33" fmla="*/ 1033463 w 2052638"/>
                <a:gd name="connsiteY33" fmla="*/ 785813 h 1526381"/>
                <a:gd name="connsiteX34" fmla="*/ 1173957 w 2052638"/>
                <a:gd name="connsiteY34" fmla="*/ 664369 h 1526381"/>
                <a:gd name="connsiteX35" fmla="*/ 1312069 w 2052638"/>
                <a:gd name="connsiteY35" fmla="*/ 533400 h 152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052638" h="1526381">
                  <a:moveTo>
                    <a:pt x="1312069" y="533400"/>
                  </a:moveTo>
                  <a:lnTo>
                    <a:pt x="1464469" y="383381"/>
                  </a:lnTo>
                  <a:lnTo>
                    <a:pt x="1585913" y="257175"/>
                  </a:lnTo>
                  <a:lnTo>
                    <a:pt x="1688307" y="140494"/>
                  </a:lnTo>
                  <a:cubicBezTo>
                    <a:pt x="1689101" y="119063"/>
                    <a:pt x="1689894" y="97631"/>
                    <a:pt x="1690688" y="76200"/>
                  </a:cubicBezTo>
                  <a:lnTo>
                    <a:pt x="2052638" y="0"/>
                  </a:lnTo>
                  <a:lnTo>
                    <a:pt x="2052638" y="200025"/>
                  </a:lnTo>
                  <a:lnTo>
                    <a:pt x="1966913" y="261938"/>
                  </a:lnTo>
                  <a:lnTo>
                    <a:pt x="1881188" y="342900"/>
                  </a:lnTo>
                  <a:lnTo>
                    <a:pt x="1764507" y="457200"/>
                  </a:lnTo>
                  <a:lnTo>
                    <a:pt x="1619250" y="583406"/>
                  </a:lnTo>
                  <a:lnTo>
                    <a:pt x="1497807" y="688181"/>
                  </a:lnTo>
                  <a:lnTo>
                    <a:pt x="1373982" y="788194"/>
                  </a:lnTo>
                  <a:lnTo>
                    <a:pt x="1214438" y="907256"/>
                  </a:lnTo>
                  <a:lnTo>
                    <a:pt x="1078707" y="1000125"/>
                  </a:lnTo>
                  <a:lnTo>
                    <a:pt x="919163" y="1100138"/>
                  </a:lnTo>
                  <a:lnTo>
                    <a:pt x="759619" y="1195388"/>
                  </a:lnTo>
                  <a:lnTo>
                    <a:pt x="602457" y="1276350"/>
                  </a:lnTo>
                  <a:lnTo>
                    <a:pt x="442913" y="1359694"/>
                  </a:lnTo>
                  <a:lnTo>
                    <a:pt x="269082" y="1438275"/>
                  </a:lnTo>
                  <a:lnTo>
                    <a:pt x="73819" y="1521619"/>
                  </a:lnTo>
                  <a:lnTo>
                    <a:pt x="52388" y="1526381"/>
                  </a:lnTo>
                  <a:lnTo>
                    <a:pt x="38100" y="1524000"/>
                  </a:lnTo>
                  <a:lnTo>
                    <a:pt x="9525" y="1516856"/>
                  </a:lnTo>
                  <a:lnTo>
                    <a:pt x="0" y="1509713"/>
                  </a:lnTo>
                  <a:lnTo>
                    <a:pt x="2382" y="1493044"/>
                  </a:lnTo>
                  <a:lnTo>
                    <a:pt x="9525" y="1481138"/>
                  </a:lnTo>
                  <a:lnTo>
                    <a:pt x="61913" y="1450181"/>
                  </a:lnTo>
                  <a:lnTo>
                    <a:pt x="250032" y="1350169"/>
                  </a:lnTo>
                  <a:lnTo>
                    <a:pt x="438150" y="1238250"/>
                  </a:lnTo>
                  <a:lnTo>
                    <a:pt x="626269" y="1112044"/>
                  </a:lnTo>
                  <a:lnTo>
                    <a:pt x="773907" y="1004888"/>
                  </a:lnTo>
                  <a:lnTo>
                    <a:pt x="919163" y="883444"/>
                  </a:lnTo>
                  <a:lnTo>
                    <a:pt x="1033463" y="785813"/>
                  </a:lnTo>
                  <a:lnTo>
                    <a:pt x="1173957" y="664369"/>
                  </a:lnTo>
                  <a:lnTo>
                    <a:pt x="1312069" y="53340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77B426B2-810E-4757-B380-8F423F59BCA6}"/>
                </a:ext>
              </a:extLst>
            </p:cNvPr>
            <p:cNvSpPr/>
            <p:nvPr/>
          </p:nvSpPr>
          <p:spPr>
            <a:xfrm>
              <a:off x="6042025" y="2281239"/>
              <a:ext cx="2420938" cy="1349375"/>
            </a:xfrm>
            <a:custGeom>
              <a:avLst/>
              <a:gdLst>
                <a:gd name="connsiteX0" fmla="*/ 852488 w 2421732"/>
                <a:gd name="connsiteY0" fmla="*/ 823912 h 1350168"/>
                <a:gd name="connsiteX1" fmla="*/ 526257 w 2421732"/>
                <a:gd name="connsiteY1" fmla="*/ 552450 h 1350168"/>
                <a:gd name="connsiteX2" fmla="*/ 290513 w 2421732"/>
                <a:gd name="connsiteY2" fmla="*/ 345281 h 1350168"/>
                <a:gd name="connsiteX3" fmla="*/ 71438 w 2421732"/>
                <a:gd name="connsiteY3" fmla="*/ 150018 h 1350168"/>
                <a:gd name="connsiteX4" fmla="*/ 0 w 2421732"/>
                <a:gd name="connsiteY4" fmla="*/ 85725 h 1350168"/>
                <a:gd name="connsiteX5" fmla="*/ 14288 w 2421732"/>
                <a:gd name="connsiteY5" fmla="*/ 0 h 1350168"/>
                <a:gd name="connsiteX6" fmla="*/ 150019 w 2421732"/>
                <a:gd name="connsiteY6" fmla="*/ 92868 h 1350168"/>
                <a:gd name="connsiteX7" fmla="*/ 378619 w 2421732"/>
                <a:gd name="connsiteY7" fmla="*/ 235743 h 1350168"/>
                <a:gd name="connsiteX8" fmla="*/ 604838 w 2421732"/>
                <a:gd name="connsiteY8" fmla="*/ 376237 h 1350168"/>
                <a:gd name="connsiteX9" fmla="*/ 814388 w 2421732"/>
                <a:gd name="connsiteY9" fmla="*/ 507206 h 1350168"/>
                <a:gd name="connsiteX10" fmla="*/ 1054894 w 2421732"/>
                <a:gd name="connsiteY10" fmla="*/ 650081 h 1350168"/>
                <a:gd name="connsiteX11" fmla="*/ 1257300 w 2421732"/>
                <a:gd name="connsiteY11" fmla="*/ 766762 h 1350168"/>
                <a:gd name="connsiteX12" fmla="*/ 1381125 w 2421732"/>
                <a:gd name="connsiteY12" fmla="*/ 828675 h 1350168"/>
                <a:gd name="connsiteX13" fmla="*/ 1521619 w 2421732"/>
                <a:gd name="connsiteY13" fmla="*/ 890587 h 1350168"/>
                <a:gd name="connsiteX14" fmla="*/ 1674019 w 2421732"/>
                <a:gd name="connsiteY14" fmla="*/ 952500 h 1350168"/>
                <a:gd name="connsiteX15" fmla="*/ 1914525 w 2421732"/>
                <a:gd name="connsiteY15" fmla="*/ 1040606 h 1350168"/>
                <a:gd name="connsiteX16" fmla="*/ 2193132 w 2421732"/>
                <a:gd name="connsiteY16" fmla="*/ 1131093 h 1350168"/>
                <a:gd name="connsiteX17" fmla="*/ 2376488 w 2421732"/>
                <a:gd name="connsiteY17" fmla="*/ 1185862 h 1350168"/>
                <a:gd name="connsiteX18" fmla="*/ 2405063 w 2421732"/>
                <a:gd name="connsiteY18" fmla="*/ 1197768 h 1350168"/>
                <a:gd name="connsiteX19" fmla="*/ 2416969 w 2421732"/>
                <a:gd name="connsiteY19" fmla="*/ 1207293 h 1350168"/>
                <a:gd name="connsiteX20" fmla="*/ 2421732 w 2421732"/>
                <a:gd name="connsiteY20" fmla="*/ 1216818 h 1350168"/>
                <a:gd name="connsiteX21" fmla="*/ 2416969 w 2421732"/>
                <a:gd name="connsiteY21" fmla="*/ 1235868 h 1350168"/>
                <a:gd name="connsiteX22" fmla="*/ 2405063 w 2421732"/>
                <a:gd name="connsiteY22" fmla="*/ 1252537 h 1350168"/>
                <a:gd name="connsiteX23" fmla="*/ 2386013 w 2421732"/>
                <a:gd name="connsiteY23" fmla="*/ 1262062 h 1350168"/>
                <a:gd name="connsiteX24" fmla="*/ 2166938 w 2421732"/>
                <a:gd name="connsiteY24" fmla="*/ 1285875 h 1350168"/>
                <a:gd name="connsiteX25" fmla="*/ 1947863 w 2421732"/>
                <a:gd name="connsiteY25" fmla="*/ 1314450 h 1350168"/>
                <a:gd name="connsiteX26" fmla="*/ 1662113 w 2421732"/>
                <a:gd name="connsiteY26" fmla="*/ 1350168 h 1350168"/>
                <a:gd name="connsiteX27" fmla="*/ 1640682 w 2421732"/>
                <a:gd name="connsiteY27" fmla="*/ 1347787 h 1350168"/>
                <a:gd name="connsiteX28" fmla="*/ 1602582 w 2421732"/>
                <a:gd name="connsiteY28" fmla="*/ 1335881 h 1350168"/>
                <a:gd name="connsiteX29" fmla="*/ 1538288 w 2421732"/>
                <a:gd name="connsiteY29" fmla="*/ 1309687 h 1350168"/>
                <a:gd name="connsiteX30" fmla="*/ 1383507 w 2421732"/>
                <a:gd name="connsiteY30" fmla="*/ 1216818 h 1350168"/>
                <a:gd name="connsiteX31" fmla="*/ 1169194 w 2421732"/>
                <a:gd name="connsiteY31" fmla="*/ 1064418 h 1350168"/>
                <a:gd name="connsiteX32" fmla="*/ 852488 w 2421732"/>
                <a:gd name="connsiteY32" fmla="*/ 823912 h 1350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421732" h="1350168">
                  <a:moveTo>
                    <a:pt x="852488" y="823912"/>
                  </a:moveTo>
                  <a:lnTo>
                    <a:pt x="526257" y="552450"/>
                  </a:lnTo>
                  <a:lnTo>
                    <a:pt x="290513" y="345281"/>
                  </a:lnTo>
                  <a:lnTo>
                    <a:pt x="71438" y="150018"/>
                  </a:lnTo>
                  <a:lnTo>
                    <a:pt x="0" y="85725"/>
                  </a:lnTo>
                  <a:lnTo>
                    <a:pt x="14288" y="0"/>
                  </a:lnTo>
                  <a:lnTo>
                    <a:pt x="150019" y="92868"/>
                  </a:lnTo>
                  <a:lnTo>
                    <a:pt x="378619" y="235743"/>
                  </a:lnTo>
                  <a:lnTo>
                    <a:pt x="604838" y="376237"/>
                  </a:lnTo>
                  <a:lnTo>
                    <a:pt x="814388" y="507206"/>
                  </a:lnTo>
                  <a:lnTo>
                    <a:pt x="1054894" y="650081"/>
                  </a:lnTo>
                  <a:lnTo>
                    <a:pt x="1257300" y="766762"/>
                  </a:lnTo>
                  <a:lnTo>
                    <a:pt x="1381125" y="828675"/>
                  </a:lnTo>
                  <a:lnTo>
                    <a:pt x="1521619" y="890587"/>
                  </a:lnTo>
                  <a:lnTo>
                    <a:pt x="1674019" y="952500"/>
                  </a:lnTo>
                  <a:lnTo>
                    <a:pt x="1914525" y="1040606"/>
                  </a:lnTo>
                  <a:lnTo>
                    <a:pt x="2193132" y="1131093"/>
                  </a:lnTo>
                  <a:lnTo>
                    <a:pt x="2376488" y="1185862"/>
                  </a:lnTo>
                  <a:lnTo>
                    <a:pt x="2405063" y="1197768"/>
                  </a:lnTo>
                  <a:lnTo>
                    <a:pt x="2416969" y="1207293"/>
                  </a:lnTo>
                  <a:lnTo>
                    <a:pt x="2421732" y="1216818"/>
                  </a:lnTo>
                  <a:lnTo>
                    <a:pt x="2416969" y="1235868"/>
                  </a:lnTo>
                  <a:lnTo>
                    <a:pt x="2405063" y="1252537"/>
                  </a:lnTo>
                  <a:lnTo>
                    <a:pt x="2386013" y="1262062"/>
                  </a:lnTo>
                  <a:lnTo>
                    <a:pt x="2166938" y="1285875"/>
                  </a:lnTo>
                  <a:lnTo>
                    <a:pt x="1947863" y="1314450"/>
                  </a:lnTo>
                  <a:lnTo>
                    <a:pt x="1662113" y="1350168"/>
                  </a:lnTo>
                  <a:lnTo>
                    <a:pt x="1640682" y="1347787"/>
                  </a:lnTo>
                  <a:lnTo>
                    <a:pt x="1602582" y="1335881"/>
                  </a:lnTo>
                  <a:lnTo>
                    <a:pt x="1538288" y="1309687"/>
                  </a:lnTo>
                  <a:lnTo>
                    <a:pt x="1383507" y="1216818"/>
                  </a:lnTo>
                  <a:lnTo>
                    <a:pt x="1169194" y="1064418"/>
                  </a:lnTo>
                  <a:lnTo>
                    <a:pt x="852488" y="823912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9">
              <a:extLst>
                <a:ext uri="{FF2B5EF4-FFF2-40B4-BE49-F238E27FC236}">
                  <a16:creationId xmlns:a16="http://schemas.microsoft.com/office/drawing/2014/main" id="{16803CE1-5521-4604-B5BC-5E45DCD2CD64}"/>
                </a:ext>
              </a:extLst>
            </p:cNvPr>
            <p:cNvSpPr/>
            <p:nvPr/>
          </p:nvSpPr>
          <p:spPr>
            <a:xfrm rot="16200000">
              <a:off x="5208588" y="3656013"/>
              <a:ext cx="1955800" cy="1873250"/>
            </a:xfrm>
            <a:custGeom>
              <a:avLst/>
              <a:gdLst>
                <a:gd name="connsiteX0" fmla="*/ 764381 w 1955006"/>
                <a:gd name="connsiteY0" fmla="*/ 1754982 h 1874044"/>
                <a:gd name="connsiteX1" fmla="*/ 19050 w 1955006"/>
                <a:gd name="connsiteY1" fmla="*/ 1731169 h 1874044"/>
                <a:gd name="connsiteX2" fmla="*/ 0 w 1955006"/>
                <a:gd name="connsiteY2" fmla="*/ 1466850 h 1874044"/>
                <a:gd name="connsiteX3" fmla="*/ 592931 w 1955006"/>
                <a:gd name="connsiteY3" fmla="*/ 1464469 h 1874044"/>
                <a:gd name="connsiteX4" fmla="*/ 759619 w 1955006"/>
                <a:gd name="connsiteY4" fmla="*/ 1490663 h 1874044"/>
                <a:gd name="connsiteX5" fmla="*/ 1185862 w 1955006"/>
                <a:gd name="connsiteY5" fmla="*/ 1488282 h 1874044"/>
                <a:gd name="connsiteX6" fmla="*/ 1328737 w 1955006"/>
                <a:gd name="connsiteY6" fmla="*/ 1483519 h 1874044"/>
                <a:gd name="connsiteX7" fmla="*/ 1559719 w 1955006"/>
                <a:gd name="connsiteY7" fmla="*/ 1502569 h 1874044"/>
                <a:gd name="connsiteX8" fmla="*/ 1666875 w 1955006"/>
                <a:gd name="connsiteY8" fmla="*/ 1509713 h 1874044"/>
                <a:gd name="connsiteX9" fmla="*/ 1707356 w 1955006"/>
                <a:gd name="connsiteY9" fmla="*/ 1504950 h 1874044"/>
                <a:gd name="connsiteX10" fmla="*/ 1733550 w 1955006"/>
                <a:gd name="connsiteY10" fmla="*/ 1493044 h 1874044"/>
                <a:gd name="connsiteX11" fmla="*/ 1747837 w 1955006"/>
                <a:gd name="connsiteY11" fmla="*/ 1471613 h 1874044"/>
                <a:gd name="connsiteX12" fmla="*/ 1754981 w 1955006"/>
                <a:gd name="connsiteY12" fmla="*/ 1443038 h 1874044"/>
                <a:gd name="connsiteX13" fmla="*/ 1757362 w 1955006"/>
                <a:gd name="connsiteY13" fmla="*/ 1400175 h 1874044"/>
                <a:gd name="connsiteX14" fmla="*/ 1728787 w 1955006"/>
                <a:gd name="connsiteY14" fmla="*/ 1073944 h 1874044"/>
                <a:gd name="connsiteX15" fmla="*/ 1695450 w 1955006"/>
                <a:gd name="connsiteY15" fmla="*/ 738188 h 1874044"/>
                <a:gd name="connsiteX16" fmla="*/ 1652587 w 1955006"/>
                <a:gd name="connsiteY16" fmla="*/ 452438 h 1874044"/>
                <a:gd name="connsiteX17" fmla="*/ 1593056 w 1955006"/>
                <a:gd name="connsiteY17" fmla="*/ 97632 h 1874044"/>
                <a:gd name="connsiteX18" fmla="*/ 1747837 w 1955006"/>
                <a:gd name="connsiteY18" fmla="*/ 0 h 1874044"/>
                <a:gd name="connsiteX19" fmla="*/ 1762125 w 1955006"/>
                <a:gd name="connsiteY19" fmla="*/ 47625 h 1874044"/>
                <a:gd name="connsiteX20" fmla="*/ 1783556 w 1955006"/>
                <a:gd name="connsiteY20" fmla="*/ 240507 h 1874044"/>
                <a:gd name="connsiteX21" fmla="*/ 1824037 w 1955006"/>
                <a:gd name="connsiteY21" fmla="*/ 600075 h 1874044"/>
                <a:gd name="connsiteX22" fmla="*/ 1857375 w 1955006"/>
                <a:gd name="connsiteY22" fmla="*/ 864394 h 1874044"/>
                <a:gd name="connsiteX23" fmla="*/ 1890712 w 1955006"/>
                <a:gd name="connsiteY23" fmla="*/ 1138238 h 1874044"/>
                <a:gd name="connsiteX24" fmla="*/ 1912144 w 1955006"/>
                <a:gd name="connsiteY24" fmla="*/ 1333500 h 1874044"/>
                <a:gd name="connsiteX25" fmla="*/ 1919287 w 1955006"/>
                <a:gd name="connsiteY25" fmla="*/ 1364457 h 1874044"/>
                <a:gd name="connsiteX26" fmla="*/ 1955006 w 1955006"/>
                <a:gd name="connsiteY26" fmla="*/ 1514475 h 1874044"/>
                <a:gd name="connsiteX27" fmla="*/ 1952625 w 1955006"/>
                <a:gd name="connsiteY27" fmla="*/ 1540669 h 1874044"/>
                <a:gd name="connsiteX28" fmla="*/ 1912144 w 1955006"/>
                <a:gd name="connsiteY28" fmla="*/ 1619250 h 1874044"/>
                <a:gd name="connsiteX29" fmla="*/ 1831181 w 1955006"/>
                <a:gd name="connsiteY29" fmla="*/ 1743075 h 1874044"/>
                <a:gd name="connsiteX30" fmla="*/ 1783556 w 1955006"/>
                <a:gd name="connsiteY30" fmla="*/ 1802607 h 1874044"/>
                <a:gd name="connsiteX31" fmla="*/ 1735931 w 1955006"/>
                <a:gd name="connsiteY31" fmla="*/ 1847850 h 1874044"/>
                <a:gd name="connsiteX32" fmla="*/ 1704975 w 1955006"/>
                <a:gd name="connsiteY32" fmla="*/ 1866900 h 1874044"/>
                <a:gd name="connsiteX33" fmla="*/ 1683544 w 1955006"/>
                <a:gd name="connsiteY33" fmla="*/ 1874044 h 1874044"/>
                <a:gd name="connsiteX34" fmla="*/ 1657350 w 1955006"/>
                <a:gd name="connsiteY34" fmla="*/ 1869282 h 1874044"/>
                <a:gd name="connsiteX35" fmla="*/ 1621631 w 1955006"/>
                <a:gd name="connsiteY35" fmla="*/ 1843088 h 1874044"/>
                <a:gd name="connsiteX36" fmla="*/ 1583531 w 1955006"/>
                <a:gd name="connsiteY36" fmla="*/ 1812132 h 1874044"/>
                <a:gd name="connsiteX37" fmla="*/ 1543050 w 1955006"/>
                <a:gd name="connsiteY37" fmla="*/ 1790700 h 1874044"/>
                <a:gd name="connsiteX38" fmla="*/ 1493044 w 1955006"/>
                <a:gd name="connsiteY38" fmla="*/ 1778794 h 1874044"/>
                <a:gd name="connsiteX39" fmla="*/ 1254919 w 1955006"/>
                <a:gd name="connsiteY39" fmla="*/ 1769269 h 1874044"/>
                <a:gd name="connsiteX40" fmla="*/ 764381 w 1955006"/>
                <a:gd name="connsiteY40" fmla="*/ 1754982 h 1874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55006" h="1874044">
                  <a:moveTo>
                    <a:pt x="764381" y="1754982"/>
                  </a:moveTo>
                  <a:lnTo>
                    <a:pt x="19050" y="1731169"/>
                  </a:lnTo>
                  <a:lnTo>
                    <a:pt x="0" y="1466850"/>
                  </a:lnTo>
                  <a:lnTo>
                    <a:pt x="592931" y="1464469"/>
                  </a:lnTo>
                  <a:lnTo>
                    <a:pt x="759619" y="1490663"/>
                  </a:lnTo>
                  <a:lnTo>
                    <a:pt x="1185862" y="1488282"/>
                  </a:lnTo>
                  <a:lnTo>
                    <a:pt x="1328737" y="1483519"/>
                  </a:lnTo>
                  <a:lnTo>
                    <a:pt x="1559719" y="1502569"/>
                  </a:lnTo>
                  <a:lnTo>
                    <a:pt x="1666875" y="1509713"/>
                  </a:lnTo>
                  <a:lnTo>
                    <a:pt x="1707356" y="1504950"/>
                  </a:lnTo>
                  <a:lnTo>
                    <a:pt x="1733550" y="1493044"/>
                  </a:lnTo>
                  <a:lnTo>
                    <a:pt x="1747837" y="1471613"/>
                  </a:lnTo>
                  <a:lnTo>
                    <a:pt x="1754981" y="1443038"/>
                  </a:lnTo>
                  <a:lnTo>
                    <a:pt x="1757362" y="1400175"/>
                  </a:lnTo>
                  <a:lnTo>
                    <a:pt x="1728787" y="1073944"/>
                  </a:lnTo>
                  <a:lnTo>
                    <a:pt x="1695450" y="738188"/>
                  </a:lnTo>
                  <a:lnTo>
                    <a:pt x="1652587" y="452438"/>
                  </a:lnTo>
                  <a:lnTo>
                    <a:pt x="1593056" y="97632"/>
                  </a:lnTo>
                  <a:lnTo>
                    <a:pt x="1747837" y="0"/>
                  </a:lnTo>
                  <a:lnTo>
                    <a:pt x="1762125" y="47625"/>
                  </a:lnTo>
                  <a:lnTo>
                    <a:pt x="1783556" y="240507"/>
                  </a:lnTo>
                  <a:lnTo>
                    <a:pt x="1824037" y="600075"/>
                  </a:lnTo>
                  <a:lnTo>
                    <a:pt x="1857375" y="864394"/>
                  </a:lnTo>
                  <a:lnTo>
                    <a:pt x="1890712" y="1138238"/>
                  </a:lnTo>
                  <a:lnTo>
                    <a:pt x="1912144" y="1333500"/>
                  </a:lnTo>
                  <a:lnTo>
                    <a:pt x="1919287" y="1364457"/>
                  </a:lnTo>
                  <a:lnTo>
                    <a:pt x="1955006" y="1514475"/>
                  </a:lnTo>
                  <a:lnTo>
                    <a:pt x="1952625" y="1540669"/>
                  </a:lnTo>
                  <a:lnTo>
                    <a:pt x="1912144" y="1619250"/>
                  </a:lnTo>
                  <a:lnTo>
                    <a:pt x="1831181" y="1743075"/>
                  </a:lnTo>
                  <a:lnTo>
                    <a:pt x="1783556" y="1802607"/>
                  </a:lnTo>
                  <a:lnTo>
                    <a:pt x="1735931" y="1847850"/>
                  </a:lnTo>
                  <a:lnTo>
                    <a:pt x="1704975" y="1866900"/>
                  </a:lnTo>
                  <a:lnTo>
                    <a:pt x="1683544" y="1874044"/>
                  </a:lnTo>
                  <a:lnTo>
                    <a:pt x="1657350" y="1869282"/>
                  </a:lnTo>
                  <a:lnTo>
                    <a:pt x="1621631" y="1843088"/>
                  </a:lnTo>
                  <a:lnTo>
                    <a:pt x="1583531" y="1812132"/>
                  </a:lnTo>
                  <a:lnTo>
                    <a:pt x="1543050" y="1790700"/>
                  </a:lnTo>
                  <a:lnTo>
                    <a:pt x="1493044" y="1778794"/>
                  </a:lnTo>
                  <a:lnTo>
                    <a:pt x="1254919" y="1769269"/>
                  </a:lnTo>
                  <a:lnTo>
                    <a:pt x="764381" y="17549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9">
              <a:extLst>
                <a:ext uri="{FF2B5EF4-FFF2-40B4-BE49-F238E27FC236}">
                  <a16:creationId xmlns:a16="http://schemas.microsoft.com/office/drawing/2014/main" id="{B2D53A1C-271F-4289-B0D1-2B89E65FEB31}"/>
                </a:ext>
              </a:extLst>
            </p:cNvPr>
            <p:cNvSpPr/>
            <p:nvPr/>
          </p:nvSpPr>
          <p:spPr>
            <a:xfrm>
              <a:off x="5332413" y="4186238"/>
              <a:ext cx="1466850" cy="336550"/>
            </a:xfrm>
            <a:custGeom>
              <a:avLst/>
              <a:gdLst>
                <a:gd name="connsiteX0" fmla="*/ 790575 w 1466850"/>
                <a:gd name="connsiteY0" fmla="*/ 254793 h 335756"/>
                <a:gd name="connsiteX1" fmla="*/ 473869 w 1466850"/>
                <a:gd name="connsiteY1" fmla="*/ 297656 h 335756"/>
                <a:gd name="connsiteX2" fmla="*/ 219075 w 1466850"/>
                <a:gd name="connsiteY2" fmla="*/ 335756 h 335756"/>
                <a:gd name="connsiteX3" fmla="*/ 4762 w 1466850"/>
                <a:gd name="connsiteY3" fmla="*/ 302418 h 335756"/>
                <a:gd name="connsiteX4" fmla="*/ 0 w 1466850"/>
                <a:gd name="connsiteY4" fmla="*/ 169068 h 335756"/>
                <a:gd name="connsiteX5" fmla="*/ 90487 w 1466850"/>
                <a:gd name="connsiteY5" fmla="*/ 188118 h 335756"/>
                <a:gd name="connsiteX6" fmla="*/ 135731 w 1466850"/>
                <a:gd name="connsiteY6" fmla="*/ 192881 h 335756"/>
                <a:gd name="connsiteX7" fmla="*/ 178594 w 1466850"/>
                <a:gd name="connsiteY7" fmla="*/ 188118 h 335756"/>
                <a:gd name="connsiteX8" fmla="*/ 209550 w 1466850"/>
                <a:gd name="connsiteY8" fmla="*/ 178593 h 335756"/>
                <a:gd name="connsiteX9" fmla="*/ 464344 w 1466850"/>
                <a:gd name="connsiteY9" fmla="*/ 147637 h 335756"/>
                <a:gd name="connsiteX10" fmla="*/ 716756 w 1466850"/>
                <a:gd name="connsiteY10" fmla="*/ 114300 h 335756"/>
                <a:gd name="connsiteX11" fmla="*/ 881062 w 1466850"/>
                <a:gd name="connsiteY11" fmla="*/ 83343 h 335756"/>
                <a:gd name="connsiteX12" fmla="*/ 990600 w 1466850"/>
                <a:gd name="connsiteY12" fmla="*/ 61912 h 335756"/>
                <a:gd name="connsiteX13" fmla="*/ 1066800 w 1466850"/>
                <a:gd name="connsiteY13" fmla="*/ 42862 h 335756"/>
                <a:gd name="connsiteX14" fmla="*/ 1133475 w 1466850"/>
                <a:gd name="connsiteY14" fmla="*/ 23812 h 335756"/>
                <a:gd name="connsiteX15" fmla="*/ 1183481 w 1466850"/>
                <a:gd name="connsiteY15" fmla="*/ 0 h 335756"/>
                <a:gd name="connsiteX16" fmla="*/ 1245394 w 1466850"/>
                <a:gd name="connsiteY16" fmla="*/ 4762 h 335756"/>
                <a:gd name="connsiteX17" fmla="*/ 1312069 w 1466850"/>
                <a:gd name="connsiteY17" fmla="*/ 14287 h 335756"/>
                <a:gd name="connsiteX18" fmla="*/ 1381125 w 1466850"/>
                <a:gd name="connsiteY18" fmla="*/ 35718 h 335756"/>
                <a:gd name="connsiteX19" fmla="*/ 1464469 w 1466850"/>
                <a:gd name="connsiteY19" fmla="*/ 71437 h 335756"/>
                <a:gd name="connsiteX20" fmla="*/ 1466850 w 1466850"/>
                <a:gd name="connsiteY20" fmla="*/ 188118 h 335756"/>
                <a:gd name="connsiteX21" fmla="*/ 1312069 w 1466850"/>
                <a:gd name="connsiteY21" fmla="*/ 223837 h 335756"/>
                <a:gd name="connsiteX22" fmla="*/ 1212056 w 1466850"/>
                <a:gd name="connsiteY22" fmla="*/ 223837 h 335756"/>
                <a:gd name="connsiteX23" fmla="*/ 1088231 w 1466850"/>
                <a:gd name="connsiteY23" fmla="*/ 223837 h 335756"/>
                <a:gd name="connsiteX24" fmla="*/ 959644 w 1466850"/>
                <a:gd name="connsiteY24" fmla="*/ 233362 h 335756"/>
                <a:gd name="connsiteX25" fmla="*/ 790575 w 1466850"/>
                <a:gd name="connsiteY25" fmla="*/ 254793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66850" h="335756">
                  <a:moveTo>
                    <a:pt x="790575" y="254793"/>
                  </a:moveTo>
                  <a:lnTo>
                    <a:pt x="473869" y="297656"/>
                  </a:lnTo>
                  <a:lnTo>
                    <a:pt x="219075" y="335756"/>
                  </a:lnTo>
                  <a:lnTo>
                    <a:pt x="4762" y="302418"/>
                  </a:lnTo>
                  <a:lnTo>
                    <a:pt x="0" y="169068"/>
                  </a:lnTo>
                  <a:lnTo>
                    <a:pt x="90487" y="188118"/>
                  </a:lnTo>
                  <a:lnTo>
                    <a:pt x="135731" y="192881"/>
                  </a:lnTo>
                  <a:lnTo>
                    <a:pt x="178594" y="188118"/>
                  </a:lnTo>
                  <a:lnTo>
                    <a:pt x="209550" y="178593"/>
                  </a:lnTo>
                  <a:lnTo>
                    <a:pt x="464344" y="147637"/>
                  </a:lnTo>
                  <a:lnTo>
                    <a:pt x="716756" y="114300"/>
                  </a:lnTo>
                  <a:lnTo>
                    <a:pt x="881062" y="83343"/>
                  </a:lnTo>
                  <a:lnTo>
                    <a:pt x="990600" y="61912"/>
                  </a:lnTo>
                  <a:lnTo>
                    <a:pt x="1066800" y="42862"/>
                  </a:lnTo>
                  <a:lnTo>
                    <a:pt x="1133475" y="23812"/>
                  </a:lnTo>
                  <a:lnTo>
                    <a:pt x="1183481" y="0"/>
                  </a:lnTo>
                  <a:lnTo>
                    <a:pt x="1245394" y="4762"/>
                  </a:lnTo>
                  <a:lnTo>
                    <a:pt x="1312069" y="14287"/>
                  </a:lnTo>
                  <a:lnTo>
                    <a:pt x="1381125" y="35718"/>
                  </a:lnTo>
                  <a:lnTo>
                    <a:pt x="1464469" y="71437"/>
                  </a:lnTo>
                  <a:cubicBezTo>
                    <a:pt x="1465263" y="110331"/>
                    <a:pt x="1466056" y="149224"/>
                    <a:pt x="1466850" y="188118"/>
                  </a:cubicBezTo>
                  <a:lnTo>
                    <a:pt x="1312069" y="223837"/>
                  </a:lnTo>
                  <a:lnTo>
                    <a:pt x="1212056" y="223837"/>
                  </a:lnTo>
                  <a:lnTo>
                    <a:pt x="1088231" y="223837"/>
                  </a:lnTo>
                  <a:lnTo>
                    <a:pt x="959644" y="233362"/>
                  </a:lnTo>
                  <a:lnTo>
                    <a:pt x="790575" y="25479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1FE8D73B-78AA-4602-BFEC-8949767AB841}"/>
                </a:ext>
              </a:extLst>
            </p:cNvPr>
            <p:cNvSpPr/>
            <p:nvPr/>
          </p:nvSpPr>
          <p:spPr>
            <a:xfrm>
              <a:off x="5338764" y="4779963"/>
              <a:ext cx="1462087" cy="323850"/>
            </a:xfrm>
            <a:custGeom>
              <a:avLst/>
              <a:gdLst>
                <a:gd name="connsiteX0" fmla="*/ 745331 w 1462087"/>
                <a:gd name="connsiteY0" fmla="*/ 230981 h 323850"/>
                <a:gd name="connsiteX1" fmla="*/ 521493 w 1462087"/>
                <a:gd name="connsiteY1" fmla="*/ 266700 h 323850"/>
                <a:gd name="connsiteX2" fmla="*/ 311943 w 1462087"/>
                <a:gd name="connsiteY2" fmla="*/ 304800 h 323850"/>
                <a:gd name="connsiteX3" fmla="*/ 209550 w 1462087"/>
                <a:gd name="connsiteY3" fmla="*/ 323850 h 323850"/>
                <a:gd name="connsiteX4" fmla="*/ 4762 w 1462087"/>
                <a:gd name="connsiteY4" fmla="*/ 323850 h 323850"/>
                <a:gd name="connsiteX5" fmla="*/ 0 w 1462087"/>
                <a:gd name="connsiteY5" fmla="*/ 178594 h 323850"/>
                <a:gd name="connsiteX6" fmla="*/ 135731 w 1462087"/>
                <a:gd name="connsiteY6" fmla="*/ 161925 h 323850"/>
                <a:gd name="connsiteX7" fmla="*/ 345281 w 1462087"/>
                <a:gd name="connsiteY7" fmla="*/ 133350 h 323850"/>
                <a:gd name="connsiteX8" fmla="*/ 645318 w 1462087"/>
                <a:gd name="connsiteY8" fmla="*/ 90487 h 323850"/>
                <a:gd name="connsiteX9" fmla="*/ 850106 w 1462087"/>
                <a:gd name="connsiteY9" fmla="*/ 57150 h 323850"/>
                <a:gd name="connsiteX10" fmla="*/ 1057275 w 1462087"/>
                <a:gd name="connsiteY10" fmla="*/ 23812 h 323850"/>
                <a:gd name="connsiteX11" fmla="*/ 1164431 w 1462087"/>
                <a:gd name="connsiteY11" fmla="*/ 7144 h 323850"/>
                <a:gd name="connsiteX12" fmla="*/ 1216818 w 1462087"/>
                <a:gd name="connsiteY12" fmla="*/ 2381 h 323850"/>
                <a:gd name="connsiteX13" fmla="*/ 1257300 w 1462087"/>
                <a:gd name="connsiteY13" fmla="*/ 2381 h 323850"/>
                <a:gd name="connsiteX14" fmla="*/ 1314450 w 1462087"/>
                <a:gd name="connsiteY14" fmla="*/ 0 h 323850"/>
                <a:gd name="connsiteX15" fmla="*/ 1371600 w 1462087"/>
                <a:gd name="connsiteY15" fmla="*/ 11906 h 323850"/>
                <a:gd name="connsiteX16" fmla="*/ 1462087 w 1462087"/>
                <a:gd name="connsiteY16" fmla="*/ 42862 h 323850"/>
                <a:gd name="connsiteX17" fmla="*/ 1459706 w 1462087"/>
                <a:gd name="connsiteY17" fmla="*/ 216694 h 323850"/>
                <a:gd name="connsiteX18" fmla="*/ 1359693 w 1462087"/>
                <a:gd name="connsiteY18" fmla="*/ 211931 h 323850"/>
                <a:gd name="connsiteX19" fmla="*/ 1123950 w 1462087"/>
                <a:gd name="connsiteY19" fmla="*/ 195262 h 323850"/>
                <a:gd name="connsiteX20" fmla="*/ 1035843 w 1462087"/>
                <a:gd name="connsiteY20" fmla="*/ 188119 h 323850"/>
                <a:gd name="connsiteX21" fmla="*/ 745331 w 1462087"/>
                <a:gd name="connsiteY21" fmla="*/ 230981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62087" h="323850">
                  <a:moveTo>
                    <a:pt x="745331" y="230981"/>
                  </a:moveTo>
                  <a:lnTo>
                    <a:pt x="521493" y="266700"/>
                  </a:lnTo>
                  <a:lnTo>
                    <a:pt x="311943" y="304800"/>
                  </a:lnTo>
                  <a:lnTo>
                    <a:pt x="209550" y="323850"/>
                  </a:lnTo>
                  <a:lnTo>
                    <a:pt x="4762" y="323850"/>
                  </a:lnTo>
                  <a:lnTo>
                    <a:pt x="0" y="178594"/>
                  </a:lnTo>
                  <a:lnTo>
                    <a:pt x="135731" y="161925"/>
                  </a:lnTo>
                  <a:lnTo>
                    <a:pt x="345281" y="133350"/>
                  </a:lnTo>
                  <a:lnTo>
                    <a:pt x="645318" y="90487"/>
                  </a:lnTo>
                  <a:lnTo>
                    <a:pt x="850106" y="57150"/>
                  </a:lnTo>
                  <a:lnTo>
                    <a:pt x="1057275" y="23812"/>
                  </a:lnTo>
                  <a:lnTo>
                    <a:pt x="1164431" y="7144"/>
                  </a:lnTo>
                  <a:lnTo>
                    <a:pt x="1216818" y="2381"/>
                  </a:lnTo>
                  <a:lnTo>
                    <a:pt x="1257300" y="2381"/>
                  </a:lnTo>
                  <a:lnTo>
                    <a:pt x="1314450" y="0"/>
                  </a:lnTo>
                  <a:lnTo>
                    <a:pt x="1371600" y="11906"/>
                  </a:lnTo>
                  <a:lnTo>
                    <a:pt x="1462087" y="42862"/>
                  </a:lnTo>
                  <a:cubicBezTo>
                    <a:pt x="1461293" y="100806"/>
                    <a:pt x="1460500" y="158750"/>
                    <a:pt x="1459706" y="216694"/>
                  </a:cubicBezTo>
                  <a:lnTo>
                    <a:pt x="1359693" y="211931"/>
                  </a:lnTo>
                  <a:lnTo>
                    <a:pt x="1123950" y="195262"/>
                  </a:lnTo>
                  <a:lnTo>
                    <a:pt x="1035843" y="188119"/>
                  </a:lnTo>
                  <a:lnTo>
                    <a:pt x="745331" y="2309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1">
              <a:extLst>
                <a:ext uri="{FF2B5EF4-FFF2-40B4-BE49-F238E27FC236}">
                  <a16:creationId xmlns:a16="http://schemas.microsoft.com/office/drawing/2014/main" id="{2A412B36-BEEB-41F8-AF2B-EFA6CD3CF8E8}"/>
                </a:ext>
              </a:extLst>
            </p:cNvPr>
            <p:cNvSpPr/>
            <p:nvPr/>
          </p:nvSpPr>
          <p:spPr>
            <a:xfrm>
              <a:off x="4025900" y="5418138"/>
              <a:ext cx="4038600" cy="514350"/>
            </a:xfrm>
            <a:custGeom>
              <a:avLst/>
              <a:gdLst>
                <a:gd name="connsiteX0" fmla="*/ 2382878 w 4038316"/>
                <a:gd name="connsiteY0" fmla="*/ 258343 h 513288"/>
                <a:gd name="connsiteX1" fmla="*/ 1971568 w 4038316"/>
                <a:gd name="connsiteY1" fmla="*/ 282138 h 513288"/>
                <a:gd name="connsiteX2" fmla="*/ 1682631 w 4038316"/>
                <a:gd name="connsiteY2" fmla="*/ 305933 h 513288"/>
                <a:gd name="connsiteX3" fmla="*/ 1332508 w 4038316"/>
                <a:gd name="connsiteY3" fmla="*/ 343325 h 513288"/>
                <a:gd name="connsiteX4" fmla="*/ 1091161 w 4038316"/>
                <a:gd name="connsiteY4" fmla="*/ 377317 h 513288"/>
                <a:gd name="connsiteX5" fmla="*/ 853213 w 4038316"/>
                <a:gd name="connsiteY5" fmla="*/ 421508 h 513288"/>
                <a:gd name="connsiteX6" fmla="*/ 707045 w 4038316"/>
                <a:gd name="connsiteY6" fmla="*/ 452101 h 513288"/>
                <a:gd name="connsiteX7" fmla="*/ 598269 w 4038316"/>
                <a:gd name="connsiteY7" fmla="*/ 486094 h 513288"/>
                <a:gd name="connsiteX8" fmla="*/ 516687 w 4038316"/>
                <a:gd name="connsiteY8" fmla="*/ 513288 h 513288"/>
                <a:gd name="connsiteX9" fmla="*/ 438504 w 4038316"/>
                <a:gd name="connsiteY9" fmla="*/ 496291 h 513288"/>
                <a:gd name="connsiteX10" fmla="*/ 333127 w 4038316"/>
                <a:gd name="connsiteY10" fmla="*/ 458899 h 513288"/>
                <a:gd name="connsiteX11" fmla="*/ 248145 w 4038316"/>
                <a:gd name="connsiteY11" fmla="*/ 414709 h 513288"/>
                <a:gd name="connsiteX12" fmla="*/ 190358 w 4038316"/>
                <a:gd name="connsiteY12" fmla="*/ 377317 h 513288"/>
                <a:gd name="connsiteX13" fmla="*/ 152966 w 4038316"/>
                <a:gd name="connsiteY13" fmla="*/ 346724 h 513288"/>
                <a:gd name="connsiteX14" fmla="*/ 91779 w 4038316"/>
                <a:gd name="connsiteY14" fmla="*/ 285537 h 513288"/>
                <a:gd name="connsiteX15" fmla="*/ 54388 w 4038316"/>
                <a:gd name="connsiteY15" fmla="*/ 241347 h 513288"/>
                <a:gd name="connsiteX16" fmla="*/ 27194 w 4038316"/>
                <a:gd name="connsiteY16" fmla="*/ 200556 h 513288"/>
                <a:gd name="connsiteX17" fmla="*/ 6798 w 4038316"/>
                <a:gd name="connsiteY17" fmla="*/ 159765 h 513288"/>
                <a:gd name="connsiteX18" fmla="*/ 0 w 4038316"/>
                <a:gd name="connsiteY18" fmla="*/ 129172 h 513288"/>
                <a:gd name="connsiteX19" fmla="*/ 6798 w 4038316"/>
                <a:gd name="connsiteY19" fmla="*/ 108776 h 513288"/>
                <a:gd name="connsiteX20" fmla="*/ 27194 w 4038316"/>
                <a:gd name="connsiteY20" fmla="*/ 101978 h 513288"/>
                <a:gd name="connsiteX21" fmla="*/ 50988 w 4038316"/>
                <a:gd name="connsiteY21" fmla="*/ 108776 h 513288"/>
                <a:gd name="connsiteX22" fmla="*/ 78182 w 4038316"/>
                <a:gd name="connsiteY22" fmla="*/ 132571 h 513288"/>
                <a:gd name="connsiteX23" fmla="*/ 112175 w 4038316"/>
                <a:gd name="connsiteY23" fmla="*/ 156366 h 513288"/>
                <a:gd name="connsiteX24" fmla="*/ 176761 w 4038316"/>
                <a:gd name="connsiteY24" fmla="*/ 176761 h 513288"/>
                <a:gd name="connsiteX25" fmla="*/ 261742 w 4038316"/>
                <a:gd name="connsiteY25" fmla="*/ 197157 h 513288"/>
                <a:gd name="connsiteX26" fmla="*/ 346724 w 4038316"/>
                <a:gd name="connsiteY26" fmla="*/ 210754 h 513288"/>
                <a:gd name="connsiteX27" fmla="*/ 472496 w 4038316"/>
                <a:gd name="connsiteY27" fmla="*/ 220952 h 513288"/>
                <a:gd name="connsiteX28" fmla="*/ 608466 w 4038316"/>
                <a:gd name="connsiteY28" fmla="*/ 224351 h 513288"/>
                <a:gd name="connsiteX29" fmla="*/ 778429 w 4038316"/>
                <a:gd name="connsiteY29" fmla="*/ 217552 h 513288"/>
                <a:gd name="connsiteX30" fmla="*/ 948392 w 4038316"/>
                <a:gd name="connsiteY30" fmla="*/ 207355 h 513288"/>
                <a:gd name="connsiteX31" fmla="*/ 1179542 w 4038316"/>
                <a:gd name="connsiteY31" fmla="*/ 176761 h 513288"/>
                <a:gd name="connsiteX32" fmla="*/ 1356303 w 4038316"/>
                <a:gd name="connsiteY32" fmla="*/ 159765 h 513288"/>
                <a:gd name="connsiteX33" fmla="*/ 1539863 w 4038316"/>
                <a:gd name="connsiteY33" fmla="*/ 139369 h 513288"/>
                <a:gd name="connsiteX34" fmla="*/ 1686031 w 4038316"/>
                <a:gd name="connsiteY34" fmla="*/ 122373 h 513288"/>
                <a:gd name="connsiteX35" fmla="*/ 1822001 w 4038316"/>
                <a:gd name="connsiteY35" fmla="*/ 108776 h 513288"/>
                <a:gd name="connsiteX36" fmla="*/ 1988565 w 4038316"/>
                <a:gd name="connsiteY36" fmla="*/ 91780 h 513288"/>
                <a:gd name="connsiteX37" fmla="*/ 2158527 w 4038316"/>
                <a:gd name="connsiteY37" fmla="*/ 78183 h 513288"/>
                <a:gd name="connsiteX38" fmla="*/ 2342087 w 4038316"/>
                <a:gd name="connsiteY38" fmla="*/ 71384 h 513288"/>
                <a:gd name="connsiteX39" fmla="*/ 2726203 w 4038316"/>
                <a:gd name="connsiteY39" fmla="*/ 67985 h 513288"/>
                <a:gd name="connsiteX40" fmla="*/ 2923360 w 4038316"/>
                <a:gd name="connsiteY40" fmla="*/ 44190 h 513288"/>
                <a:gd name="connsiteX41" fmla="*/ 3100121 w 4038316"/>
                <a:gd name="connsiteY41" fmla="*/ 40791 h 513288"/>
                <a:gd name="connsiteX42" fmla="*/ 3314275 w 4038316"/>
                <a:gd name="connsiteY42" fmla="*/ 44190 h 513288"/>
                <a:gd name="connsiteX43" fmla="*/ 3416252 w 4038316"/>
                <a:gd name="connsiteY43" fmla="*/ 40791 h 513288"/>
                <a:gd name="connsiteX44" fmla="*/ 3497834 w 4038316"/>
                <a:gd name="connsiteY44" fmla="*/ 33992 h 513288"/>
                <a:gd name="connsiteX45" fmla="*/ 3569219 w 4038316"/>
                <a:gd name="connsiteY45" fmla="*/ 20395 h 513288"/>
                <a:gd name="connsiteX46" fmla="*/ 3623607 w 4038316"/>
                <a:gd name="connsiteY46" fmla="*/ 0 h 513288"/>
                <a:gd name="connsiteX47" fmla="*/ 3664398 w 4038316"/>
                <a:gd name="connsiteY47" fmla="*/ 6798 h 513288"/>
                <a:gd name="connsiteX48" fmla="*/ 3793570 w 4038316"/>
                <a:gd name="connsiteY48" fmla="*/ 57787 h 513288"/>
                <a:gd name="connsiteX49" fmla="*/ 3912544 w 4038316"/>
                <a:gd name="connsiteY49" fmla="*/ 112175 h 513288"/>
                <a:gd name="connsiteX50" fmla="*/ 3953335 w 4038316"/>
                <a:gd name="connsiteY50" fmla="*/ 132571 h 513288"/>
                <a:gd name="connsiteX51" fmla="*/ 3983928 w 4038316"/>
                <a:gd name="connsiteY51" fmla="*/ 152966 h 513288"/>
                <a:gd name="connsiteX52" fmla="*/ 4007723 w 4038316"/>
                <a:gd name="connsiteY52" fmla="*/ 180160 h 513288"/>
                <a:gd name="connsiteX53" fmla="*/ 4028118 w 4038316"/>
                <a:gd name="connsiteY53" fmla="*/ 217552 h 513288"/>
                <a:gd name="connsiteX54" fmla="*/ 4034917 w 4038316"/>
                <a:gd name="connsiteY54" fmla="*/ 244746 h 513288"/>
                <a:gd name="connsiteX55" fmla="*/ 4038316 w 4038316"/>
                <a:gd name="connsiteY55" fmla="*/ 271940 h 513288"/>
                <a:gd name="connsiteX56" fmla="*/ 4024719 w 4038316"/>
                <a:gd name="connsiteY56" fmla="*/ 305933 h 513288"/>
                <a:gd name="connsiteX57" fmla="*/ 4004324 w 4038316"/>
                <a:gd name="connsiteY57" fmla="*/ 329728 h 513288"/>
                <a:gd name="connsiteX58" fmla="*/ 3973730 w 4038316"/>
                <a:gd name="connsiteY58" fmla="*/ 346724 h 513288"/>
                <a:gd name="connsiteX59" fmla="*/ 3939738 w 4038316"/>
                <a:gd name="connsiteY59" fmla="*/ 356922 h 513288"/>
                <a:gd name="connsiteX60" fmla="*/ 3858156 w 4038316"/>
                <a:gd name="connsiteY60" fmla="*/ 343325 h 513288"/>
                <a:gd name="connsiteX61" fmla="*/ 3715387 w 4038316"/>
                <a:gd name="connsiteY61" fmla="*/ 316131 h 513288"/>
                <a:gd name="connsiteX62" fmla="*/ 3606611 w 4038316"/>
                <a:gd name="connsiteY62" fmla="*/ 288937 h 513288"/>
                <a:gd name="connsiteX63" fmla="*/ 3487637 w 4038316"/>
                <a:gd name="connsiteY63" fmla="*/ 268541 h 513288"/>
                <a:gd name="connsiteX64" fmla="*/ 3266685 w 4038316"/>
                <a:gd name="connsiteY64" fmla="*/ 251545 h 513288"/>
                <a:gd name="connsiteX65" fmla="*/ 3008342 w 4038316"/>
                <a:gd name="connsiteY65" fmla="*/ 244746 h 513288"/>
                <a:gd name="connsiteX66" fmla="*/ 2783991 w 4038316"/>
                <a:gd name="connsiteY66" fmla="*/ 244746 h 513288"/>
                <a:gd name="connsiteX67" fmla="*/ 2382878 w 4038316"/>
                <a:gd name="connsiteY67" fmla="*/ 258343 h 513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038316" h="513288">
                  <a:moveTo>
                    <a:pt x="2382878" y="258343"/>
                  </a:moveTo>
                  <a:lnTo>
                    <a:pt x="1971568" y="282138"/>
                  </a:lnTo>
                  <a:lnTo>
                    <a:pt x="1682631" y="305933"/>
                  </a:lnTo>
                  <a:lnTo>
                    <a:pt x="1332508" y="343325"/>
                  </a:lnTo>
                  <a:lnTo>
                    <a:pt x="1091161" y="377317"/>
                  </a:lnTo>
                  <a:lnTo>
                    <a:pt x="853213" y="421508"/>
                  </a:lnTo>
                  <a:lnTo>
                    <a:pt x="707045" y="452101"/>
                  </a:lnTo>
                  <a:lnTo>
                    <a:pt x="598269" y="486094"/>
                  </a:lnTo>
                  <a:lnTo>
                    <a:pt x="516687" y="513288"/>
                  </a:lnTo>
                  <a:lnTo>
                    <a:pt x="438504" y="496291"/>
                  </a:lnTo>
                  <a:lnTo>
                    <a:pt x="333127" y="458899"/>
                  </a:lnTo>
                  <a:lnTo>
                    <a:pt x="248145" y="414709"/>
                  </a:lnTo>
                  <a:lnTo>
                    <a:pt x="190358" y="377317"/>
                  </a:lnTo>
                  <a:lnTo>
                    <a:pt x="152966" y="346724"/>
                  </a:lnTo>
                  <a:lnTo>
                    <a:pt x="91779" y="285537"/>
                  </a:lnTo>
                  <a:lnTo>
                    <a:pt x="54388" y="241347"/>
                  </a:lnTo>
                  <a:lnTo>
                    <a:pt x="27194" y="200556"/>
                  </a:lnTo>
                  <a:lnTo>
                    <a:pt x="6798" y="159765"/>
                  </a:lnTo>
                  <a:lnTo>
                    <a:pt x="0" y="129172"/>
                  </a:lnTo>
                  <a:lnTo>
                    <a:pt x="6798" y="108776"/>
                  </a:lnTo>
                  <a:lnTo>
                    <a:pt x="27194" y="101978"/>
                  </a:lnTo>
                  <a:lnTo>
                    <a:pt x="50988" y="108776"/>
                  </a:lnTo>
                  <a:lnTo>
                    <a:pt x="78182" y="132571"/>
                  </a:lnTo>
                  <a:lnTo>
                    <a:pt x="112175" y="156366"/>
                  </a:lnTo>
                  <a:lnTo>
                    <a:pt x="176761" y="176761"/>
                  </a:lnTo>
                  <a:lnTo>
                    <a:pt x="261742" y="197157"/>
                  </a:lnTo>
                  <a:lnTo>
                    <a:pt x="346724" y="210754"/>
                  </a:lnTo>
                  <a:lnTo>
                    <a:pt x="472496" y="220952"/>
                  </a:lnTo>
                  <a:lnTo>
                    <a:pt x="608466" y="224351"/>
                  </a:lnTo>
                  <a:lnTo>
                    <a:pt x="778429" y="217552"/>
                  </a:lnTo>
                  <a:lnTo>
                    <a:pt x="948392" y="207355"/>
                  </a:lnTo>
                  <a:lnTo>
                    <a:pt x="1179542" y="176761"/>
                  </a:lnTo>
                  <a:lnTo>
                    <a:pt x="1356303" y="159765"/>
                  </a:lnTo>
                  <a:lnTo>
                    <a:pt x="1539863" y="139369"/>
                  </a:lnTo>
                  <a:lnTo>
                    <a:pt x="1686031" y="122373"/>
                  </a:lnTo>
                  <a:lnTo>
                    <a:pt x="1822001" y="108776"/>
                  </a:lnTo>
                  <a:lnTo>
                    <a:pt x="1988565" y="91780"/>
                  </a:lnTo>
                  <a:lnTo>
                    <a:pt x="2158527" y="78183"/>
                  </a:lnTo>
                  <a:lnTo>
                    <a:pt x="2342087" y="71384"/>
                  </a:lnTo>
                  <a:lnTo>
                    <a:pt x="2726203" y="67985"/>
                  </a:lnTo>
                  <a:lnTo>
                    <a:pt x="2923360" y="44190"/>
                  </a:lnTo>
                  <a:lnTo>
                    <a:pt x="3100121" y="40791"/>
                  </a:lnTo>
                  <a:lnTo>
                    <a:pt x="3314275" y="44190"/>
                  </a:lnTo>
                  <a:lnTo>
                    <a:pt x="3416252" y="40791"/>
                  </a:lnTo>
                  <a:lnTo>
                    <a:pt x="3497834" y="33992"/>
                  </a:lnTo>
                  <a:lnTo>
                    <a:pt x="3569219" y="20395"/>
                  </a:lnTo>
                  <a:lnTo>
                    <a:pt x="3623607" y="0"/>
                  </a:lnTo>
                  <a:lnTo>
                    <a:pt x="3664398" y="6798"/>
                  </a:lnTo>
                  <a:lnTo>
                    <a:pt x="3793570" y="57787"/>
                  </a:lnTo>
                  <a:lnTo>
                    <a:pt x="3912544" y="112175"/>
                  </a:lnTo>
                  <a:lnTo>
                    <a:pt x="3953335" y="132571"/>
                  </a:lnTo>
                  <a:lnTo>
                    <a:pt x="3983928" y="152966"/>
                  </a:lnTo>
                  <a:lnTo>
                    <a:pt x="4007723" y="180160"/>
                  </a:lnTo>
                  <a:lnTo>
                    <a:pt x="4028118" y="217552"/>
                  </a:lnTo>
                  <a:lnTo>
                    <a:pt x="4034917" y="244746"/>
                  </a:lnTo>
                  <a:lnTo>
                    <a:pt x="4038316" y="271940"/>
                  </a:lnTo>
                  <a:lnTo>
                    <a:pt x="4024719" y="305933"/>
                  </a:lnTo>
                  <a:lnTo>
                    <a:pt x="4004324" y="329728"/>
                  </a:lnTo>
                  <a:lnTo>
                    <a:pt x="3973730" y="346724"/>
                  </a:lnTo>
                  <a:lnTo>
                    <a:pt x="3939738" y="356922"/>
                  </a:lnTo>
                  <a:lnTo>
                    <a:pt x="3858156" y="343325"/>
                  </a:lnTo>
                  <a:lnTo>
                    <a:pt x="3715387" y="316131"/>
                  </a:lnTo>
                  <a:lnTo>
                    <a:pt x="3606611" y="288937"/>
                  </a:lnTo>
                  <a:lnTo>
                    <a:pt x="3487637" y="268541"/>
                  </a:lnTo>
                  <a:lnTo>
                    <a:pt x="3266685" y="251545"/>
                  </a:lnTo>
                  <a:lnTo>
                    <a:pt x="3008342" y="244746"/>
                  </a:lnTo>
                  <a:lnTo>
                    <a:pt x="2783991" y="244746"/>
                  </a:lnTo>
                  <a:lnTo>
                    <a:pt x="2382878" y="2583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6" name="グループ化 25">
            <a:extLst>
              <a:ext uri="{FF2B5EF4-FFF2-40B4-BE49-F238E27FC236}">
                <a16:creationId xmlns:a16="http://schemas.microsoft.com/office/drawing/2014/main" id="{20E983EB-E6F0-409F-847F-74DB40AE382A}"/>
              </a:ext>
            </a:extLst>
          </p:cNvPr>
          <p:cNvGrpSpPr/>
          <p:nvPr/>
        </p:nvGrpSpPr>
        <p:grpSpPr>
          <a:xfrm>
            <a:off x="3913598" y="1398589"/>
            <a:ext cx="4554538" cy="4537074"/>
            <a:chOff x="3908425" y="1395414"/>
            <a:chExt cx="4554538" cy="4537074"/>
          </a:xfrm>
          <a:solidFill>
            <a:schemeClr val="tx1"/>
          </a:solidFill>
        </p:grpSpPr>
        <p:sp>
          <p:nvSpPr>
            <p:cNvPr id="27" name="フリーフォーム 6">
              <a:extLst>
                <a:ext uri="{FF2B5EF4-FFF2-40B4-BE49-F238E27FC236}">
                  <a16:creationId xmlns:a16="http://schemas.microsoft.com/office/drawing/2014/main" id="{022A36F5-C825-42A9-AB18-04F3E43D7F85}"/>
                </a:ext>
              </a:extLst>
            </p:cNvPr>
            <p:cNvSpPr/>
            <p:nvPr/>
          </p:nvSpPr>
          <p:spPr>
            <a:xfrm>
              <a:off x="4221164" y="2019301"/>
              <a:ext cx="3467100" cy="608013"/>
            </a:xfrm>
            <a:custGeom>
              <a:avLst/>
              <a:gdLst>
                <a:gd name="connsiteX0" fmla="*/ 2483591 w 3467220"/>
                <a:gd name="connsiteY0" fmla="*/ 291339 h 608638"/>
                <a:gd name="connsiteX1" fmla="*/ 2117254 w 3467220"/>
                <a:gd name="connsiteY1" fmla="*/ 302877 h 608638"/>
                <a:gd name="connsiteX2" fmla="*/ 1877837 w 3467220"/>
                <a:gd name="connsiteY2" fmla="*/ 317299 h 608638"/>
                <a:gd name="connsiteX3" fmla="*/ 1416310 w 3467220"/>
                <a:gd name="connsiteY3" fmla="*/ 377875 h 608638"/>
                <a:gd name="connsiteX4" fmla="*/ 1217277 w 3467220"/>
                <a:gd name="connsiteY4" fmla="*/ 415374 h 608638"/>
                <a:gd name="connsiteX5" fmla="*/ 937476 w 3467220"/>
                <a:gd name="connsiteY5" fmla="*/ 470180 h 608638"/>
                <a:gd name="connsiteX6" fmla="*/ 683637 w 3467220"/>
                <a:gd name="connsiteY6" fmla="*/ 522102 h 608638"/>
                <a:gd name="connsiteX7" fmla="*/ 516333 w 3467220"/>
                <a:gd name="connsiteY7" fmla="*/ 553832 h 608638"/>
                <a:gd name="connsiteX8" fmla="*/ 458642 w 3467220"/>
                <a:gd name="connsiteY8" fmla="*/ 568255 h 608638"/>
                <a:gd name="connsiteX9" fmla="*/ 366337 w 3467220"/>
                <a:gd name="connsiteY9" fmla="*/ 608638 h 608638"/>
                <a:gd name="connsiteX10" fmla="*/ 349030 w 3467220"/>
                <a:gd name="connsiteY10" fmla="*/ 599985 h 608638"/>
                <a:gd name="connsiteX11" fmla="*/ 294223 w 3467220"/>
                <a:gd name="connsiteY11" fmla="*/ 562486 h 608638"/>
                <a:gd name="connsiteX12" fmla="*/ 242302 w 3467220"/>
                <a:gd name="connsiteY12" fmla="*/ 519217 h 608638"/>
                <a:gd name="connsiteX13" fmla="*/ 199033 w 3467220"/>
                <a:gd name="connsiteY13" fmla="*/ 478834 h 608638"/>
                <a:gd name="connsiteX14" fmla="*/ 158650 w 3467220"/>
                <a:gd name="connsiteY14" fmla="*/ 435566 h 608638"/>
                <a:gd name="connsiteX15" fmla="*/ 106728 w 3467220"/>
                <a:gd name="connsiteY15" fmla="*/ 374990 h 608638"/>
                <a:gd name="connsiteX16" fmla="*/ 54806 w 3467220"/>
                <a:gd name="connsiteY16" fmla="*/ 299992 h 608638"/>
                <a:gd name="connsiteX17" fmla="*/ 23076 w 3467220"/>
                <a:gd name="connsiteY17" fmla="*/ 250955 h 608638"/>
                <a:gd name="connsiteX18" fmla="*/ 5769 w 3467220"/>
                <a:gd name="connsiteY18" fmla="*/ 216341 h 608638"/>
                <a:gd name="connsiteX19" fmla="*/ 0 w 3467220"/>
                <a:gd name="connsiteY19" fmla="*/ 196149 h 608638"/>
                <a:gd name="connsiteX20" fmla="*/ 0 w 3467220"/>
                <a:gd name="connsiteY20" fmla="*/ 175957 h 608638"/>
                <a:gd name="connsiteX21" fmla="*/ 8654 w 3467220"/>
                <a:gd name="connsiteY21" fmla="*/ 167303 h 608638"/>
                <a:gd name="connsiteX22" fmla="*/ 14423 w 3467220"/>
                <a:gd name="connsiteY22" fmla="*/ 164419 h 608638"/>
                <a:gd name="connsiteX23" fmla="*/ 31730 w 3467220"/>
                <a:gd name="connsiteY23" fmla="*/ 167303 h 608638"/>
                <a:gd name="connsiteX24" fmla="*/ 74998 w 3467220"/>
                <a:gd name="connsiteY24" fmla="*/ 193264 h 608638"/>
                <a:gd name="connsiteX25" fmla="*/ 129804 w 3467220"/>
                <a:gd name="connsiteY25" fmla="*/ 222110 h 608638"/>
                <a:gd name="connsiteX26" fmla="*/ 190380 w 3467220"/>
                <a:gd name="connsiteY26" fmla="*/ 248070 h 608638"/>
                <a:gd name="connsiteX27" fmla="*/ 239417 w 3467220"/>
                <a:gd name="connsiteY27" fmla="*/ 271147 h 608638"/>
                <a:gd name="connsiteX28" fmla="*/ 299992 w 3467220"/>
                <a:gd name="connsiteY28" fmla="*/ 288454 h 608638"/>
                <a:gd name="connsiteX29" fmla="*/ 343261 w 3467220"/>
                <a:gd name="connsiteY29" fmla="*/ 302877 h 608638"/>
                <a:gd name="connsiteX30" fmla="*/ 389413 w 3467220"/>
                <a:gd name="connsiteY30" fmla="*/ 311530 h 608638"/>
                <a:gd name="connsiteX31" fmla="*/ 441335 w 3467220"/>
                <a:gd name="connsiteY31" fmla="*/ 317299 h 608638"/>
                <a:gd name="connsiteX32" fmla="*/ 481719 w 3467220"/>
                <a:gd name="connsiteY32" fmla="*/ 317299 h 608638"/>
                <a:gd name="connsiteX33" fmla="*/ 568255 w 3467220"/>
                <a:gd name="connsiteY33" fmla="*/ 308646 h 608638"/>
                <a:gd name="connsiteX34" fmla="*/ 724020 w 3467220"/>
                <a:gd name="connsiteY34" fmla="*/ 294223 h 608638"/>
                <a:gd name="connsiteX35" fmla="*/ 977860 w 3467220"/>
                <a:gd name="connsiteY35" fmla="*/ 262493 h 608638"/>
                <a:gd name="connsiteX36" fmla="*/ 1228815 w 3467220"/>
                <a:gd name="connsiteY36" fmla="*/ 227879 h 608638"/>
                <a:gd name="connsiteX37" fmla="*/ 1485539 w 3467220"/>
                <a:gd name="connsiteY37" fmla="*/ 190380 h 608638"/>
                <a:gd name="connsiteX38" fmla="*/ 1693226 w 3467220"/>
                <a:gd name="connsiteY38" fmla="*/ 158650 h 608638"/>
                <a:gd name="connsiteX39" fmla="*/ 1883606 w 3467220"/>
                <a:gd name="connsiteY39" fmla="*/ 138458 h 608638"/>
                <a:gd name="connsiteX40" fmla="*/ 2154753 w 3467220"/>
                <a:gd name="connsiteY40" fmla="*/ 124035 h 608638"/>
                <a:gd name="connsiteX41" fmla="*/ 2474937 w 3467220"/>
                <a:gd name="connsiteY41" fmla="*/ 106728 h 608638"/>
                <a:gd name="connsiteX42" fmla="*/ 2711470 w 3467220"/>
                <a:gd name="connsiteY42" fmla="*/ 92305 h 608638"/>
                <a:gd name="connsiteX43" fmla="*/ 2737431 w 3467220"/>
                <a:gd name="connsiteY43" fmla="*/ 86536 h 608638"/>
                <a:gd name="connsiteX44" fmla="*/ 2795122 w 3467220"/>
                <a:gd name="connsiteY44" fmla="*/ 66344 h 608638"/>
                <a:gd name="connsiteX45" fmla="*/ 2901850 w 3467220"/>
                <a:gd name="connsiteY45" fmla="*/ 28845 h 608638"/>
                <a:gd name="connsiteX46" fmla="*/ 2962425 w 3467220"/>
                <a:gd name="connsiteY46" fmla="*/ 0 h 608638"/>
                <a:gd name="connsiteX47" fmla="*/ 3025885 w 3467220"/>
                <a:gd name="connsiteY47" fmla="*/ 14423 h 608638"/>
                <a:gd name="connsiteX48" fmla="*/ 3158574 w 3467220"/>
                <a:gd name="connsiteY48" fmla="*/ 46152 h 608638"/>
                <a:gd name="connsiteX49" fmla="*/ 3291263 w 3467220"/>
                <a:gd name="connsiteY49" fmla="*/ 86536 h 608638"/>
                <a:gd name="connsiteX50" fmla="*/ 3415298 w 3467220"/>
                <a:gd name="connsiteY50" fmla="*/ 129804 h 608638"/>
                <a:gd name="connsiteX51" fmla="*/ 3438375 w 3467220"/>
                <a:gd name="connsiteY51" fmla="*/ 141342 h 608638"/>
                <a:gd name="connsiteX52" fmla="*/ 3452797 w 3467220"/>
                <a:gd name="connsiteY52" fmla="*/ 164419 h 608638"/>
                <a:gd name="connsiteX53" fmla="*/ 3464336 w 3467220"/>
                <a:gd name="connsiteY53" fmla="*/ 190380 h 608638"/>
                <a:gd name="connsiteX54" fmla="*/ 3467220 w 3467220"/>
                <a:gd name="connsiteY54" fmla="*/ 210571 h 608638"/>
                <a:gd name="connsiteX55" fmla="*/ 3464336 w 3467220"/>
                <a:gd name="connsiteY55" fmla="*/ 230763 h 608638"/>
                <a:gd name="connsiteX56" fmla="*/ 3452797 w 3467220"/>
                <a:gd name="connsiteY56" fmla="*/ 259609 h 608638"/>
                <a:gd name="connsiteX57" fmla="*/ 3423952 w 3467220"/>
                <a:gd name="connsiteY57" fmla="*/ 276916 h 608638"/>
                <a:gd name="connsiteX58" fmla="*/ 3386453 w 3467220"/>
                <a:gd name="connsiteY58" fmla="*/ 288454 h 608638"/>
                <a:gd name="connsiteX59" fmla="*/ 3328762 w 3467220"/>
                <a:gd name="connsiteY59" fmla="*/ 291339 h 608638"/>
                <a:gd name="connsiteX60" fmla="*/ 3115306 w 3467220"/>
                <a:gd name="connsiteY60" fmla="*/ 294223 h 608638"/>
                <a:gd name="connsiteX61" fmla="*/ 2904734 w 3467220"/>
                <a:gd name="connsiteY61" fmla="*/ 291339 h 608638"/>
                <a:gd name="connsiteX62" fmla="*/ 2483591 w 3467220"/>
                <a:gd name="connsiteY62" fmla="*/ 291339 h 60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467220" h="608638">
                  <a:moveTo>
                    <a:pt x="2483591" y="291339"/>
                  </a:moveTo>
                  <a:lnTo>
                    <a:pt x="2117254" y="302877"/>
                  </a:lnTo>
                  <a:lnTo>
                    <a:pt x="1877837" y="317299"/>
                  </a:lnTo>
                  <a:lnTo>
                    <a:pt x="1416310" y="377875"/>
                  </a:lnTo>
                  <a:lnTo>
                    <a:pt x="1217277" y="415374"/>
                  </a:lnTo>
                  <a:lnTo>
                    <a:pt x="937476" y="470180"/>
                  </a:lnTo>
                  <a:lnTo>
                    <a:pt x="683637" y="522102"/>
                  </a:lnTo>
                  <a:lnTo>
                    <a:pt x="516333" y="553832"/>
                  </a:lnTo>
                  <a:lnTo>
                    <a:pt x="458642" y="568255"/>
                  </a:lnTo>
                  <a:lnTo>
                    <a:pt x="366337" y="608638"/>
                  </a:lnTo>
                  <a:lnTo>
                    <a:pt x="349030" y="599985"/>
                  </a:lnTo>
                  <a:lnTo>
                    <a:pt x="294223" y="562486"/>
                  </a:lnTo>
                  <a:lnTo>
                    <a:pt x="242302" y="519217"/>
                  </a:lnTo>
                  <a:lnTo>
                    <a:pt x="199033" y="478834"/>
                  </a:lnTo>
                  <a:lnTo>
                    <a:pt x="158650" y="435566"/>
                  </a:lnTo>
                  <a:lnTo>
                    <a:pt x="106728" y="374990"/>
                  </a:lnTo>
                  <a:lnTo>
                    <a:pt x="54806" y="299992"/>
                  </a:lnTo>
                  <a:lnTo>
                    <a:pt x="23076" y="250955"/>
                  </a:lnTo>
                  <a:lnTo>
                    <a:pt x="5769" y="216341"/>
                  </a:lnTo>
                  <a:lnTo>
                    <a:pt x="0" y="196149"/>
                  </a:lnTo>
                  <a:lnTo>
                    <a:pt x="0" y="175957"/>
                  </a:lnTo>
                  <a:lnTo>
                    <a:pt x="8654" y="167303"/>
                  </a:lnTo>
                  <a:lnTo>
                    <a:pt x="14423" y="164419"/>
                  </a:lnTo>
                  <a:lnTo>
                    <a:pt x="31730" y="167303"/>
                  </a:lnTo>
                  <a:lnTo>
                    <a:pt x="74998" y="193264"/>
                  </a:lnTo>
                  <a:lnTo>
                    <a:pt x="129804" y="222110"/>
                  </a:lnTo>
                  <a:lnTo>
                    <a:pt x="190380" y="248070"/>
                  </a:lnTo>
                  <a:lnTo>
                    <a:pt x="239417" y="271147"/>
                  </a:lnTo>
                  <a:lnTo>
                    <a:pt x="299992" y="288454"/>
                  </a:lnTo>
                  <a:lnTo>
                    <a:pt x="343261" y="302877"/>
                  </a:lnTo>
                  <a:lnTo>
                    <a:pt x="389413" y="311530"/>
                  </a:lnTo>
                  <a:lnTo>
                    <a:pt x="441335" y="317299"/>
                  </a:lnTo>
                  <a:lnTo>
                    <a:pt x="481719" y="317299"/>
                  </a:lnTo>
                  <a:lnTo>
                    <a:pt x="568255" y="308646"/>
                  </a:lnTo>
                  <a:lnTo>
                    <a:pt x="724020" y="294223"/>
                  </a:lnTo>
                  <a:lnTo>
                    <a:pt x="977860" y="262493"/>
                  </a:lnTo>
                  <a:lnTo>
                    <a:pt x="1228815" y="227879"/>
                  </a:lnTo>
                  <a:lnTo>
                    <a:pt x="1485539" y="190380"/>
                  </a:lnTo>
                  <a:lnTo>
                    <a:pt x="1693226" y="158650"/>
                  </a:lnTo>
                  <a:lnTo>
                    <a:pt x="1883606" y="138458"/>
                  </a:lnTo>
                  <a:lnTo>
                    <a:pt x="2154753" y="124035"/>
                  </a:lnTo>
                  <a:lnTo>
                    <a:pt x="2474937" y="106728"/>
                  </a:lnTo>
                  <a:lnTo>
                    <a:pt x="2711470" y="92305"/>
                  </a:lnTo>
                  <a:lnTo>
                    <a:pt x="2737431" y="86536"/>
                  </a:lnTo>
                  <a:lnTo>
                    <a:pt x="2795122" y="66344"/>
                  </a:lnTo>
                  <a:lnTo>
                    <a:pt x="2901850" y="28845"/>
                  </a:lnTo>
                  <a:lnTo>
                    <a:pt x="2962425" y="0"/>
                  </a:lnTo>
                  <a:lnTo>
                    <a:pt x="3025885" y="14423"/>
                  </a:lnTo>
                  <a:lnTo>
                    <a:pt x="3158574" y="46152"/>
                  </a:lnTo>
                  <a:lnTo>
                    <a:pt x="3291263" y="86536"/>
                  </a:lnTo>
                  <a:lnTo>
                    <a:pt x="3415298" y="129804"/>
                  </a:lnTo>
                  <a:lnTo>
                    <a:pt x="3438375" y="141342"/>
                  </a:lnTo>
                  <a:lnTo>
                    <a:pt x="3452797" y="164419"/>
                  </a:lnTo>
                  <a:lnTo>
                    <a:pt x="3464336" y="190380"/>
                  </a:lnTo>
                  <a:lnTo>
                    <a:pt x="3467220" y="210571"/>
                  </a:lnTo>
                  <a:lnTo>
                    <a:pt x="3464336" y="230763"/>
                  </a:lnTo>
                  <a:lnTo>
                    <a:pt x="3452797" y="259609"/>
                  </a:lnTo>
                  <a:lnTo>
                    <a:pt x="3423952" y="276916"/>
                  </a:lnTo>
                  <a:lnTo>
                    <a:pt x="3386453" y="288454"/>
                  </a:lnTo>
                  <a:lnTo>
                    <a:pt x="3328762" y="291339"/>
                  </a:lnTo>
                  <a:lnTo>
                    <a:pt x="3115306" y="294223"/>
                  </a:lnTo>
                  <a:lnTo>
                    <a:pt x="2904734" y="291339"/>
                  </a:lnTo>
                  <a:lnTo>
                    <a:pt x="2483591" y="29133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8">
              <a:extLst>
                <a:ext uri="{FF2B5EF4-FFF2-40B4-BE49-F238E27FC236}">
                  <a16:creationId xmlns:a16="http://schemas.microsoft.com/office/drawing/2014/main" id="{DEEF943D-DC06-480A-9889-6ADF72CE15C5}"/>
                </a:ext>
              </a:extLst>
            </p:cNvPr>
            <p:cNvSpPr/>
            <p:nvPr/>
          </p:nvSpPr>
          <p:spPr>
            <a:xfrm rot="16200000">
              <a:off x="4221164" y="4484689"/>
              <a:ext cx="1939925" cy="454025"/>
            </a:xfrm>
            <a:custGeom>
              <a:avLst/>
              <a:gdLst>
                <a:gd name="connsiteX0" fmla="*/ 921544 w 1940719"/>
                <a:gd name="connsiteY0" fmla="*/ 454819 h 454819"/>
                <a:gd name="connsiteX1" fmla="*/ 21431 w 1940719"/>
                <a:gd name="connsiteY1" fmla="*/ 454819 h 454819"/>
                <a:gd name="connsiteX2" fmla="*/ 0 w 1940719"/>
                <a:gd name="connsiteY2" fmla="*/ 207169 h 454819"/>
                <a:gd name="connsiteX3" fmla="*/ 121444 w 1940719"/>
                <a:gd name="connsiteY3" fmla="*/ 207169 h 454819"/>
                <a:gd name="connsiteX4" fmla="*/ 516731 w 1940719"/>
                <a:gd name="connsiteY4" fmla="*/ 202407 h 454819"/>
                <a:gd name="connsiteX5" fmla="*/ 1035844 w 1940719"/>
                <a:gd name="connsiteY5" fmla="*/ 195263 h 454819"/>
                <a:gd name="connsiteX6" fmla="*/ 1471613 w 1940719"/>
                <a:gd name="connsiteY6" fmla="*/ 188119 h 454819"/>
                <a:gd name="connsiteX7" fmla="*/ 1604963 w 1940719"/>
                <a:gd name="connsiteY7" fmla="*/ 183357 h 454819"/>
                <a:gd name="connsiteX8" fmla="*/ 1647825 w 1940719"/>
                <a:gd name="connsiteY8" fmla="*/ 176213 h 454819"/>
                <a:gd name="connsiteX9" fmla="*/ 1688306 w 1940719"/>
                <a:gd name="connsiteY9" fmla="*/ 159544 h 454819"/>
                <a:gd name="connsiteX10" fmla="*/ 1752600 w 1940719"/>
                <a:gd name="connsiteY10" fmla="*/ 121444 h 454819"/>
                <a:gd name="connsiteX11" fmla="*/ 1802606 w 1940719"/>
                <a:gd name="connsiteY11" fmla="*/ 83344 h 454819"/>
                <a:gd name="connsiteX12" fmla="*/ 1847850 w 1940719"/>
                <a:gd name="connsiteY12" fmla="*/ 40482 h 454819"/>
                <a:gd name="connsiteX13" fmla="*/ 1862138 w 1940719"/>
                <a:gd name="connsiteY13" fmla="*/ 19050 h 454819"/>
                <a:gd name="connsiteX14" fmla="*/ 1871663 w 1940719"/>
                <a:gd name="connsiteY14" fmla="*/ 9525 h 454819"/>
                <a:gd name="connsiteX15" fmla="*/ 1885950 w 1940719"/>
                <a:gd name="connsiteY15" fmla="*/ 2382 h 454819"/>
                <a:gd name="connsiteX16" fmla="*/ 1902619 w 1940719"/>
                <a:gd name="connsiteY16" fmla="*/ 0 h 454819"/>
                <a:gd name="connsiteX17" fmla="*/ 1919288 w 1940719"/>
                <a:gd name="connsiteY17" fmla="*/ 4763 h 454819"/>
                <a:gd name="connsiteX18" fmla="*/ 1928813 w 1940719"/>
                <a:gd name="connsiteY18" fmla="*/ 14288 h 454819"/>
                <a:gd name="connsiteX19" fmla="*/ 1935956 w 1940719"/>
                <a:gd name="connsiteY19" fmla="*/ 30957 h 454819"/>
                <a:gd name="connsiteX20" fmla="*/ 1940719 w 1940719"/>
                <a:gd name="connsiteY20" fmla="*/ 52388 h 454819"/>
                <a:gd name="connsiteX21" fmla="*/ 1933575 w 1940719"/>
                <a:gd name="connsiteY21" fmla="*/ 85725 h 454819"/>
                <a:gd name="connsiteX22" fmla="*/ 1919288 w 1940719"/>
                <a:gd name="connsiteY22" fmla="*/ 169069 h 454819"/>
                <a:gd name="connsiteX23" fmla="*/ 1895475 w 1940719"/>
                <a:gd name="connsiteY23" fmla="*/ 250032 h 454819"/>
                <a:gd name="connsiteX24" fmla="*/ 1850231 w 1940719"/>
                <a:gd name="connsiteY24" fmla="*/ 366713 h 454819"/>
                <a:gd name="connsiteX25" fmla="*/ 1743075 w 1940719"/>
                <a:gd name="connsiteY25" fmla="*/ 433388 h 454819"/>
                <a:gd name="connsiteX26" fmla="*/ 1297781 w 1940719"/>
                <a:gd name="connsiteY26" fmla="*/ 431007 h 454819"/>
                <a:gd name="connsiteX27" fmla="*/ 1188244 w 1940719"/>
                <a:gd name="connsiteY27" fmla="*/ 452438 h 454819"/>
                <a:gd name="connsiteX28" fmla="*/ 921544 w 1940719"/>
                <a:gd name="connsiteY28" fmla="*/ 454819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940719" h="454819">
                  <a:moveTo>
                    <a:pt x="921544" y="454819"/>
                  </a:moveTo>
                  <a:lnTo>
                    <a:pt x="21431" y="454819"/>
                  </a:lnTo>
                  <a:lnTo>
                    <a:pt x="0" y="207169"/>
                  </a:lnTo>
                  <a:lnTo>
                    <a:pt x="121444" y="207169"/>
                  </a:lnTo>
                  <a:lnTo>
                    <a:pt x="516731" y="202407"/>
                  </a:lnTo>
                  <a:lnTo>
                    <a:pt x="1035844" y="195263"/>
                  </a:lnTo>
                  <a:lnTo>
                    <a:pt x="1471613" y="188119"/>
                  </a:lnTo>
                  <a:lnTo>
                    <a:pt x="1604963" y="183357"/>
                  </a:lnTo>
                  <a:lnTo>
                    <a:pt x="1647825" y="176213"/>
                  </a:lnTo>
                  <a:lnTo>
                    <a:pt x="1688306" y="159544"/>
                  </a:lnTo>
                  <a:lnTo>
                    <a:pt x="1752600" y="121444"/>
                  </a:lnTo>
                  <a:lnTo>
                    <a:pt x="1802606" y="83344"/>
                  </a:lnTo>
                  <a:lnTo>
                    <a:pt x="1847850" y="40482"/>
                  </a:lnTo>
                  <a:lnTo>
                    <a:pt x="1862138" y="19050"/>
                  </a:lnTo>
                  <a:lnTo>
                    <a:pt x="1871663" y="9525"/>
                  </a:lnTo>
                  <a:lnTo>
                    <a:pt x="1885950" y="2382"/>
                  </a:lnTo>
                  <a:lnTo>
                    <a:pt x="1902619" y="0"/>
                  </a:lnTo>
                  <a:lnTo>
                    <a:pt x="1919288" y="4763"/>
                  </a:lnTo>
                  <a:lnTo>
                    <a:pt x="1928813" y="14288"/>
                  </a:lnTo>
                  <a:lnTo>
                    <a:pt x="1935956" y="30957"/>
                  </a:lnTo>
                  <a:lnTo>
                    <a:pt x="1940719" y="52388"/>
                  </a:lnTo>
                  <a:lnTo>
                    <a:pt x="1933575" y="85725"/>
                  </a:lnTo>
                  <a:lnTo>
                    <a:pt x="1919288" y="169069"/>
                  </a:lnTo>
                  <a:lnTo>
                    <a:pt x="1895475" y="250032"/>
                  </a:lnTo>
                  <a:lnTo>
                    <a:pt x="1850231" y="366713"/>
                  </a:lnTo>
                  <a:lnTo>
                    <a:pt x="1743075" y="433388"/>
                  </a:lnTo>
                  <a:lnTo>
                    <a:pt x="1297781" y="431007"/>
                  </a:lnTo>
                  <a:lnTo>
                    <a:pt x="1188244" y="452438"/>
                  </a:lnTo>
                  <a:lnTo>
                    <a:pt x="921544" y="454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3">
              <a:extLst>
                <a:ext uri="{FF2B5EF4-FFF2-40B4-BE49-F238E27FC236}">
                  <a16:creationId xmlns:a16="http://schemas.microsoft.com/office/drawing/2014/main" id="{E4988EF9-ED40-4208-BBC6-0A763AE03381}"/>
                </a:ext>
              </a:extLst>
            </p:cNvPr>
            <p:cNvSpPr/>
            <p:nvPr/>
          </p:nvSpPr>
          <p:spPr>
            <a:xfrm rot="16200000">
              <a:off x="4822033" y="2247107"/>
              <a:ext cx="2271712" cy="568325"/>
            </a:xfrm>
            <a:custGeom>
              <a:avLst/>
              <a:gdLst>
                <a:gd name="connsiteX0" fmla="*/ 776287 w 2271712"/>
                <a:gd name="connsiteY0" fmla="*/ 459581 h 569119"/>
                <a:gd name="connsiteX1" fmla="*/ 276225 w 2271712"/>
                <a:gd name="connsiteY1" fmla="*/ 461962 h 569119"/>
                <a:gd name="connsiteX2" fmla="*/ 209550 w 2271712"/>
                <a:gd name="connsiteY2" fmla="*/ 459581 h 569119"/>
                <a:gd name="connsiteX3" fmla="*/ 171450 w 2271712"/>
                <a:gd name="connsiteY3" fmla="*/ 454819 h 569119"/>
                <a:gd name="connsiteX4" fmla="*/ 135731 w 2271712"/>
                <a:gd name="connsiteY4" fmla="*/ 445294 h 569119"/>
                <a:gd name="connsiteX5" fmla="*/ 100012 w 2271712"/>
                <a:gd name="connsiteY5" fmla="*/ 433387 h 569119"/>
                <a:gd name="connsiteX6" fmla="*/ 64293 w 2271712"/>
                <a:gd name="connsiteY6" fmla="*/ 414337 h 569119"/>
                <a:gd name="connsiteX7" fmla="*/ 30956 w 2271712"/>
                <a:gd name="connsiteY7" fmla="*/ 390525 h 569119"/>
                <a:gd name="connsiteX8" fmla="*/ 9525 w 2271712"/>
                <a:gd name="connsiteY8" fmla="*/ 366712 h 569119"/>
                <a:gd name="connsiteX9" fmla="*/ 0 w 2271712"/>
                <a:gd name="connsiteY9" fmla="*/ 347662 h 569119"/>
                <a:gd name="connsiteX10" fmla="*/ 0 w 2271712"/>
                <a:gd name="connsiteY10" fmla="*/ 328612 h 569119"/>
                <a:gd name="connsiteX11" fmla="*/ 4762 w 2271712"/>
                <a:gd name="connsiteY11" fmla="*/ 309562 h 569119"/>
                <a:gd name="connsiteX12" fmla="*/ 21431 w 2271712"/>
                <a:gd name="connsiteY12" fmla="*/ 290512 h 569119"/>
                <a:gd name="connsiteX13" fmla="*/ 57150 w 2271712"/>
                <a:gd name="connsiteY13" fmla="*/ 266700 h 569119"/>
                <a:gd name="connsiteX14" fmla="*/ 104775 w 2271712"/>
                <a:gd name="connsiteY14" fmla="*/ 247650 h 569119"/>
                <a:gd name="connsiteX15" fmla="*/ 166687 w 2271712"/>
                <a:gd name="connsiteY15" fmla="*/ 233362 h 569119"/>
                <a:gd name="connsiteX16" fmla="*/ 228600 w 2271712"/>
                <a:gd name="connsiteY16" fmla="*/ 221456 h 569119"/>
                <a:gd name="connsiteX17" fmla="*/ 309562 w 2271712"/>
                <a:gd name="connsiteY17" fmla="*/ 214312 h 569119"/>
                <a:gd name="connsiteX18" fmla="*/ 523875 w 2271712"/>
                <a:gd name="connsiteY18" fmla="*/ 211931 h 569119"/>
                <a:gd name="connsiteX19" fmla="*/ 800100 w 2271712"/>
                <a:gd name="connsiteY19" fmla="*/ 214312 h 569119"/>
                <a:gd name="connsiteX20" fmla="*/ 1145381 w 2271712"/>
                <a:gd name="connsiteY20" fmla="*/ 214312 h 569119"/>
                <a:gd name="connsiteX21" fmla="*/ 1469231 w 2271712"/>
                <a:gd name="connsiteY21" fmla="*/ 214312 h 569119"/>
                <a:gd name="connsiteX22" fmla="*/ 1893093 w 2271712"/>
                <a:gd name="connsiteY22" fmla="*/ 214312 h 569119"/>
                <a:gd name="connsiteX23" fmla="*/ 1985962 w 2271712"/>
                <a:gd name="connsiteY23" fmla="*/ 214312 h 569119"/>
                <a:gd name="connsiteX24" fmla="*/ 2014537 w 2271712"/>
                <a:gd name="connsiteY24" fmla="*/ 211931 h 569119"/>
                <a:gd name="connsiteX25" fmla="*/ 2043112 w 2271712"/>
                <a:gd name="connsiteY25" fmla="*/ 202406 h 569119"/>
                <a:gd name="connsiteX26" fmla="*/ 2081212 w 2271712"/>
                <a:gd name="connsiteY26" fmla="*/ 180975 h 569119"/>
                <a:gd name="connsiteX27" fmla="*/ 2112168 w 2271712"/>
                <a:gd name="connsiteY27" fmla="*/ 152400 h 569119"/>
                <a:gd name="connsiteX28" fmla="*/ 2138362 w 2271712"/>
                <a:gd name="connsiteY28" fmla="*/ 121444 h 569119"/>
                <a:gd name="connsiteX29" fmla="*/ 2166937 w 2271712"/>
                <a:gd name="connsiteY29" fmla="*/ 88106 h 569119"/>
                <a:gd name="connsiteX30" fmla="*/ 2185987 w 2271712"/>
                <a:gd name="connsiteY30" fmla="*/ 57150 h 569119"/>
                <a:gd name="connsiteX31" fmla="*/ 2205037 w 2271712"/>
                <a:gd name="connsiteY31" fmla="*/ 30956 h 569119"/>
                <a:gd name="connsiteX32" fmla="*/ 2219325 w 2271712"/>
                <a:gd name="connsiteY32" fmla="*/ 14287 h 569119"/>
                <a:gd name="connsiteX33" fmla="*/ 2231231 w 2271712"/>
                <a:gd name="connsiteY33" fmla="*/ 4762 h 569119"/>
                <a:gd name="connsiteX34" fmla="*/ 2247900 w 2271712"/>
                <a:gd name="connsiteY34" fmla="*/ 0 h 569119"/>
                <a:gd name="connsiteX35" fmla="*/ 2262187 w 2271712"/>
                <a:gd name="connsiteY35" fmla="*/ 7144 h 569119"/>
                <a:gd name="connsiteX36" fmla="*/ 2269331 w 2271712"/>
                <a:gd name="connsiteY36" fmla="*/ 33337 h 569119"/>
                <a:gd name="connsiteX37" fmla="*/ 2271712 w 2271712"/>
                <a:gd name="connsiteY37" fmla="*/ 71437 h 569119"/>
                <a:gd name="connsiteX38" fmla="*/ 2271712 w 2271712"/>
                <a:gd name="connsiteY38" fmla="*/ 114300 h 569119"/>
                <a:gd name="connsiteX39" fmla="*/ 2271712 w 2271712"/>
                <a:gd name="connsiteY39" fmla="*/ 150019 h 569119"/>
                <a:gd name="connsiteX40" fmla="*/ 2264568 w 2271712"/>
                <a:gd name="connsiteY40" fmla="*/ 195262 h 569119"/>
                <a:gd name="connsiteX41" fmla="*/ 2252662 w 2271712"/>
                <a:gd name="connsiteY41" fmla="*/ 250031 h 569119"/>
                <a:gd name="connsiteX42" fmla="*/ 2224087 w 2271712"/>
                <a:gd name="connsiteY42" fmla="*/ 333375 h 569119"/>
                <a:gd name="connsiteX43" fmla="*/ 2195512 w 2271712"/>
                <a:gd name="connsiteY43" fmla="*/ 402431 h 569119"/>
                <a:gd name="connsiteX44" fmla="*/ 2157412 w 2271712"/>
                <a:gd name="connsiteY44" fmla="*/ 469106 h 569119"/>
                <a:gd name="connsiteX45" fmla="*/ 2116931 w 2271712"/>
                <a:gd name="connsiteY45" fmla="*/ 528637 h 569119"/>
                <a:gd name="connsiteX46" fmla="*/ 2085975 w 2271712"/>
                <a:gd name="connsiteY46" fmla="*/ 559594 h 569119"/>
                <a:gd name="connsiteX47" fmla="*/ 2064543 w 2271712"/>
                <a:gd name="connsiteY47" fmla="*/ 569119 h 569119"/>
                <a:gd name="connsiteX48" fmla="*/ 2045493 w 2271712"/>
                <a:gd name="connsiteY48" fmla="*/ 569119 h 569119"/>
                <a:gd name="connsiteX49" fmla="*/ 2019300 w 2271712"/>
                <a:gd name="connsiteY49" fmla="*/ 547687 h 569119"/>
                <a:gd name="connsiteX50" fmla="*/ 1985962 w 2271712"/>
                <a:gd name="connsiteY50" fmla="*/ 528637 h 569119"/>
                <a:gd name="connsiteX51" fmla="*/ 1921668 w 2271712"/>
                <a:gd name="connsiteY51" fmla="*/ 507206 h 569119"/>
                <a:gd name="connsiteX52" fmla="*/ 1828800 w 2271712"/>
                <a:gd name="connsiteY52" fmla="*/ 495300 h 569119"/>
                <a:gd name="connsiteX53" fmla="*/ 1602581 w 2271712"/>
                <a:gd name="connsiteY53" fmla="*/ 471487 h 569119"/>
                <a:gd name="connsiteX54" fmla="*/ 1483518 w 2271712"/>
                <a:gd name="connsiteY54" fmla="*/ 461962 h 569119"/>
                <a:gd name="connsiteX55" fmla="*/ 1243012 w 2271712"/>
                <a:gd name="connsiteY55" fmla="*/ 459581 h 569119"/>
                <a:gd name="connsiteX56" fmla="*/ 776287 w 2271712"/>
                <a:gd name="connsiteY56" fmla="*/ 459581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271712" h="569119">
                  <a:moveTo>
                    <a:pt x="776287" y="459581"/>
                  </a:moveTo>
                  <a:lnTo>
                    <a:pt x="276225" y="461962"/>
                  </a:lnTo>
                  <a:lnTo>
                    <a:pt x="209550" y="459581"/>
                  </a:lnTo>
                  <a:lnTo>
                    <a:pt x="171450" y="454819"/>
                  </a:lnTo>
                  <a:lnTo>
                    <a:pt x="135731" y="445294"/>
                  </a:lnTo>
                  <a:lnTo>
                    <a:pt x="100012" y="433387"/>
                  </a:lnTo>
                  <a:lnTo>
                    <a:pt x="64293" y="414337"/>
                  </a:lnTo>
                  <a:lnTo>
                    <a:pt x="30956" y="390525"/>
                  </a:lnTo>
                  <a:lnTo>
                    <a:pt x="9525" y="366712"/>
                  </a:lnTo>
                  <a:lnTo>
                    <a:pt x="0" y="347662"/>
                  </a:lnTo>
                  <a:lnTo>
                    <a:pt x="0" y="328612"/>
                  </a:lnTo>
                  <a:lnTo>
                    <a:pt x="4762" y="309562"/>
                  </a:lnTo>
                  <a:lnTo>
                    <a:pt x="21431" y="290512"/>
                  </a:lnTo>
                  <a:lnTo>
                    <a:pt x="57150" y="266700"/>
                  </a:lnTo>
                  <a:lnTo>
                    <a:pt x="104775" y="247650"/>
                  </a:lnTo>
                  <a:lnTo>
                    <a:pt x="166687" y="233362"/>
                  </a:lnTo>
                  <a:lnTo>
                    <a:pt x="228600" y="221456"/>
                  </a:lnTo>
                  <a:lnTo>
                    <a:pt x="309562" y="214312"/>
                  </a:lnTo>
                  <a:lnTo>
                    <a:pt x="523875" y="211931"/>
                  </a:lnTo>
                  <a:lnTo>
                    <a:pt x="800100" y="214312"/>
                  </a:lnTo>
                  <a:lnTo>
                    <a:pt x="1145381" y="214312"/>
                  </a:lnTo>
                  <a:lnTo>
                    <a:pt x="1469231" y="214312"/>
                  </a:lnTo>
                  <a:lnTo>
                    <a:pt x="1893093" y="214312"/>
                  </a:lnTo>
                  <a:lnTo>
                    <a:pt x="1985962" y="214312"/>
                  </a:lnTo>
                  <a:lnTo>
                    <a:pt x="2014537" y="211931"/>
                  </a:lnTo>
                  <a:lnTo>
                    <a:pt x="2043112" y="202406"/>
                  </a:lnTo>
                  <a:lnTo>
                    <a:pt x="2081212" y="180975"/>
                  </a:lnTo>
                  <a:lnTo>
                    <a:pt x="2112168" y="152400"/>
                  </a:lnTo>
                  <a:lnTo>
                    <a:pt x="2138362" y="121444"/>
                  </a:lnTo>
                  <a:lnTo>
                    <a:pt x="2166937" y="88106"/>
                  </a:lnTo>
                  <a:lnTo>
                    <a:pt x="2185987" y="57150"/>
                  </a:lnTo>
                  <a:lnTo>
                    <a:pt x="2205037" y="30956"/>
                  </a:lnTo>
                  <a:lnTo>
                    <a:pt x="2219325" y="14287"/>
                  </a:lnTo>
                  <a:lnTo>
                    <a:pt x="2231231" y="4762"/>
                  </a:lnTo>
                  <a:lnTo>
                    <a:pt x="2247900" y="0"/>
                  </a:lnTo>
                  <a:lnTo>
                    <a:pt x="2262187" y="7144"/>
                  </a:lnTo>
                  <a:lnTo>
                    <a:pt x="2269331" y="33337"/>
                  </a:lnTo>
                  <a:lnTo>
                    <a:pt x="2271712" y="71437"/>
                  </a:lnTo>
                  <a:lnTo>
                    <a:pt x="2271712" y="114300"/>
                  </a:lnTo>
                  <a:lnTo>
                    <a:pt x="2271712" y="150019"/>
                  </a:lnTo>
                  <a:lnTo>
                    <a:pt x="2264568" y="195262"/>
                  </a:lnTo>
                  <a:lnTo>
                    <a:pt x="2252662" y="250031"/>
                  </a:lnTo>
                  <a:lnTo>
                    <a:pt x="2224087" y="333375"/>
                  </a:lnTo>
                  <a:lnTo>
                    <a:pt x="2195512" y="402431"/>
                  </a:lnTo>
                  <a:lnTo>
                    <a:pt x="2157412" y="469106"/>
                  </a:lnTo>
                  <a:lnTo>
                    <a:pt x="2116931" y="528637"/>
                  </a:lnTo>
                  <a:lnTo>
                    <a:pt x="2085975" y="559594"/>
                  </a:lnTo>
                  <a:lnTo>
                    <a:pt x="2064543" y="569119"/>
                  </a:lnTo>
                  <a:lnTo>
                    <a:pt x="2045493" y="569119"/>
                  </a:lnTo>
                  <a:lnTo>
                    <a:pt x="2019300" y="547687"/>
                  </a:lnTo>
                  <a:lnTo>
                    <a:pt x="1985962" y="528637"/>
                  </a:lnTo>
                  <a:lnTo>
                    <a:pt x="1921668" y="507206"/>
                  </a:lnTo>
                  <a:lnTo>
                    <a:pt x="1828800" y="495300"/>
                  </a:lnTo>
                  <a:lnTo>
                    <a:pt x="1602581" y="471487"/>
                  </a:lnTo>
                  <a:lnTo>
                    <a:pt x="1483518" y="461962"/>
                  </a:lnTo>
                  <a:lnTo>
                    <a:pt x="1243012" y="459581"/>
                  </a:lnTo>
                  <a:lnTo>
                    <a:pt x="776287" y="4595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7">
              <a:extLst>
                <a:ext uri="{FF2B5EF4-FFF2-40B4-BE49-F238E27FC236}">
                  <a16:creationId xmlns:a16="http://schemas.microsoft.com/office/drawing/2014/main" id="{11B505F2-3973-4E2F-9318-12D16153F672}"/>
                </a:ext>
              </a:extLst>
            </p:cNvPr>
            <p:cNvSpPr/>
            <p:nvPr/>
          </p:nvSpPr>
          <p:spPr>
            <a:xfrm>
              <a:off x="3908425" y="2286000"/>
              <a:ext cx="2052638" cy="1525588"/>
            </a:xfrm>
            <a:custGeom>
              <a:avLst/>
              <a:gdLst>
                <a:gd name="connsiteX0" fmla="*/ 1312069 w 2052638"/>
                <a:gd name="connsiteY0" fmla="*/ 533400 h 1526381"/>
                <a:gd name="connsiteX1" fmla="*/ 1464469 w 2052638"/>
                <a:gd name="connsiteY1" fmla="*/ 383381 h 1526381"/>
                <a:gd name="connsiteX2" fmla="*/ 1585913 w 2052638"/>
                <a:gd name="connsiteY2" fmla="*/ 257175 h 1526381"/>
                <a:gd name="connsiteX3" fmla="*/ 1688307 w 2052638"/>
                <a:gd name="connsiteY3" fmla="*/ 140494 h 1526381"/>
                <a:gd name="connsiteX4" fmla="*/ 1690688 w 2052638"/>
                <a:gd name="connsiteY4" fmla="*/ 76200 h 1526381"/>
                <a:gd name="connsiteX5" fmla="*/ 2052638 w 2052638"/>
                <a:gd name="connsiteY5" fmla="*/ 0 h 1526381"/>
                <a:gd name="connsiteX6" fmla="*/ 2052638 w 2052638"/>
                <a:gd name="connsiteY6" fmla="*/ 200025 h 1526381"/>
                <a:gd name="connsiteX7" fmla="*/ 1966913 w 2052638"/>
                <a:gd name="connsiteY7" fmla="*/ 261938 h 1526381"/>
                <a:gd name="connsiteX8" fmla="*/ 1881188 w 2052638"/>
                <a:gd name="connsiteY8" fmla="*/ 342900 h 1526381"/>
                <a:gd name="connsiteX9" fmla="*/ 1764507 w 2052638"/>
                <a:gd name="connsiteY9" fmla="*/ 457200 h 1526381"/>
                <a:gd name="connsiteX10" fmla="*/ 1619250 w 2052638"/>
                <a:gd name="connsiteY10" fmla="*/ 583406 h 1526381"/>
                <a:gd name="connsiteX11" fmla="*/ 1497807 w 2052638"/>
                <a:gd name="connsiteY11" fmla="*/ 688181 h 1526381"/>
                <a:gd name="connsiteX12" fmla="*/ 1373982 w 2052638"/>
                <a:gd name="connsiteY12" fmla="*/ 788194 h 1526381"/>
                <a:gd name="connsiteX13" fmla="*/ 1214438 w 2052638"/>
                <a:gd name="connsiteY13" fmla="*/ 907256 h 1526381"/>
                <a:gd name="connsiteX14" fmla="*/ 1078707 w 2052638"/>
                <a:gd name="connsiteY14" fmla="*/ 1000125 h 1526381"/>
                <a:gd name="connsiteX15" fmla="*/ 919163 w 2052638"/>
                <a:gd name="connsiteY15" fmla="*/ 1100138 h 1526381"/>
                <a:gd name="connsiteX16" fmla="*/ 759619 w 2052638"/>
                <a:gd name="connsiteY16" fmla="*/ 1195388 h 1526381"/>
                <a:gd name="connsiteX17" fmla="*/ 602457 w 2052638"/>
                <a:gd name="connsiteY17" fmla="*/ 1276350 h 1526381"/>
                <a:gd name="connsiteX18" fmla="*/ 442913 w 2052638"/>
                <a:gd name="connsiteY18" fmla="*/ 1359694 h 1526381"/>
                <a:gd name="connsiteX19" fmla="*/ 269082 w 2052638"/>
                <a:gd name="connsiteY19" fmla="*/ 1438275 h 1526381"/>
                <a:gd name="connsiteX20" fmla="*/ 73819 w 2052638"/>
                <a:gd name="connsiteY20" fmla="*/ 1521619 h 1526381"/>
                <a:gd name="connsiteX21" fmla="*/ 52388 w 2052638"/>
                <a:gd name="connsiteY21" fmla="*/ 1526381 h 1526381"/>
                <a:gd name="connsiteX22" fmla="*/ 38100 w 2052638"/>
                <a:gd name="connsiteY22" fmla="*/ 1524000 h 1526381"/>
                <a:gd name="connsiteX23" fmla="*/ 9525 w 2052638"/>
                <a:gd name="connsiteY23" fmla="*/ 1516856 h 1526381"/>
                <a:gd name="connsiteX24" fmla="*/ 0 w 2052638"/>
                <a:gd name="connsiteY24" fmla="*/ 1509713 h 1526381"/>
                <a:gd name="connsiteX25" fmla="*/ 2382 w 2052638"/>
                <a:gd name="connsiteY25" fmla="*/ 1493044 h 1526381"/>
                <a:gd name="connsiteX26" fmla="*/ 9525 w 2052638"/>
                <a:gd name="connsiteY26" fmla="*/ 1481138 h 1526381"/>
                <a:gd name="connsiteX27" fmla="*/ 61913 w 2052638"/>
                <a:gd name="connsiteY27" fmla="*/ 1450181 h 1526381"/>
                <a:gd name="connsiteX28" fmla="*/ 250032 w 2052638"/>
                <a:gd name="connsiteY28" fmla="*/ 1350169 h 1526381"/>
                <a:gd name="connsiteX29" fmla="*/ 438150 w 2052638"/>
                <a:gd name="connsiteY29" fmla="*/ 1238250 h 1526381"/>
                <a:gd name="connsiteX30" fmla="*/ 626269 w 2052638"/>
                <a:gd name="connsiteY30" fmla="*/ 1112044 h 1526381"/>
                <a:gd name="connsiteX31" fmla="*/ 773907 w 2052638"/>
                <a:gd name="connsiteY31" fmla="*/ 1004888 h 1526381"/>
                <a:gd name="connsiteX32" fmla="*/ 919163 w 2052638"/>
                <a:gd name="connsiteY32" fmla="*/ 883444 h 1526381"/>
                <a:gd name="connsiteX33" fmla="*/ 1033463 w 2052638"/>
                <a:gd name="connsiteY33" fmla="*/ 785813 h 1526381"/>
                <a:gd name="connsiteX34" fmla="*/ 1173957 w 2052638"/>
                <a:gd name="connsiteY34" fmla="*/ 664369 h 1526381"/>
                <a:gd name="connsiteX35" fmla="*/ 1312069 w 2052638"/>
                <a:gd name="connsiteY35" fmla="*/ 533400 h 152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052638" h="1526381">
                  <a:moveTo>
                    <a:pt x="1312069" y="533400"/>
                  </a:moveTo>
                  <a:lnTo>
                    <a:pt x="1464469" y="383381"/>
                  </a:lnTo>
                  <a:lnTo>
                    <a:pt x="1585913" y="257175"/>
                  </a:lnTo>
                  <a:lnTo>
                    <a:pt x="1688307" y="140494"/>
                  </a:lnTo>
                  <a:cubicBezTo>
                    <a:pt x="1689101" y="119063"/>
                    <a:pt x="1689894" y="97631"/>
                    <a:pt x="1690688" y="76200"/>
                  </a:cubicBezTo>
                  <a:lnTo>
                    <a:pt x="2052638" y="0"/>
                  </a:lnTo>
                  <a:lnTo>
                    <a:pt x="2052638" y="200025"/>
                  </a:lnTo>
                  <a:lnTo>
                    <a:pt x="1966913" y="261938"/>
                  </a:lnTo>
                  <a:lnTo>
                    <a:pt x="1881188" y="342900"/>
                  </a:lnTo>
                  <a:lnTo>
                    <a:pt x="1764507" y="457200"/>
                  </a:lnTo>
                  <a:lnTo>
                    <a:pt x="1619250" y="583406"/>
                  </a:lnTo>
                  <a:lnTo>
                    <a:pt x="1497807" y="688181"/>
                  </a:lnTo>
                  <a:lnTo>
                    <a:pt x="1373982" y="788194"/>
                  </a:lnTo>
                  <a:lnTo>
                    <a:pt x="1214438" y="907256"/>
                  </a:lnTo>
                  <a:lnTo>
                    <a:pt x="1078707" y="1000125"/>
                  </a:lnTo>
                  <a:lnTo>
                    <a:pt x="919163" y="1100138"/>
                  </a:lnTo>
                  <a:lnTo>
                    <a:pt x="759619" y="1195388"/>
                  </a:lnTo>
                  <a:lnTo>
                    <a:pt x="602457" y="1276350"/>
                  </a:lnTo>
                  <a:lnTo>
                    <a:pt x="442913" y="1359694"/>
                  </a:lnTo>
                  <a:lnTo>
                    <a:pt x="269082" y="1438275"/>
                  </a:lnTo>
                  <a:lnTo>
                    <a:pt x="73819" y="1521619"/>
                  </a:lnTo>
                  <a:lnTo>
                    <a:pt x="52388" y="1526381"/>
                  </a:lnTo>
                  <a:lnTo>
                    <a:pt x="38100" y="1524000"/>
                  </a:lnTo>
                  <a:lnTo>
                    <a:pt x="9525" y="1516856"/>
                  </a:lnTo>
                  <a:lnTo>
                    <a:pt x="0" y="1509713"/>
                  </a:lnTo>
                  <a:lnTo>
                    <a:pt x="2382" y="1493044"/>
                  </a:lnTo>
                  <a:lnTo>
                    <a:pt x="9525" y="1481138"/>
                  </a:lnTo>
                  <a:lnTo>
                    <a:pt x="61913" y="1450181"/>
                  </a:lnTo>
                  <a:lnTo>
                    <a:pt x="250032" y="1350169"/>
                  </a:lnTo>
                  <a:lnTo>
                    <a:pt x="438150" y="1238250"/>
                  </a:lnTo>
                  <a:lnTo>
                    <a:pt x="626269" y="1112044"/>
                  </a:lnTo>
                  <a:lnTo>
                    <a:pt x="773907" y="1004888"/>
                  </a:lnTo>
                  <a:lnTo>
                    <a:pt x="919163" y="883444"/>
                  </a:lnTo>
                  <a:lnTo>
                    <a:pt x="1033463" y="785813"/>
                  </a:lnTo>
                  <a:lnTo>
                    <a:pt x="1173957" y="664369"/>
                  </a:lnTo>
                  <a:lnTo>
                    <a:pt x="1312069" y="533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8">
              <a:extLst>
                <a:ext uri="{FF2B5EF4-FFF2-40B4-BE49-F238E27FC236}">
                  <a16:creationId xmlns:a16="http://schemas.microsoft.com/office/drawing/2014/main" id="{F0AE6179-6104-472C-9979-6C7661E0F45E}"/>
                </a:ext>
              </a:extLst>
            </p:cNvPr>
            <p:cNvSpPr/>
            <p:nvPr/>
          </p:nvSpPr>
          <p:spPr>
            <a:xfrm>
              <a:off x="6042025" y="2281239"/>
              <a:ext cx="2420938" cy="1349375"/>
            </a:xfrm>
            <a:custGeom>
              <a:avLst/>
              <a:gdLst>
                <a:gd name="connsiteX0" fmla="*/ 852488 w 2421732"/>
                <a:gd name="connsiteY0" fmla="*/ 823912 h 1350168"/>
                <a:gd name="connsiteX1" fmla="*/ 526257 w 2421732"/>
                <a:gd name="connsiteY1" fmla="*/ 552450 h 1350168"/>
                <a:gd name="connsiteX2" fmla="*/ 290513 w 2421732"/>
                <a:gd name="connsiteY2" fmla="*/ 345281 h 1350168"/>
                <a:gd name="connsiteX3" fmla="*/ 71438 w 2421732"/>
                <a:gd name="connsiteY3" fmla="*/ 150018 h 1350168"/>
                <a:gd name="connsiteX4" fmla="*/ 0 w 2421732"/>
                <a:gd name="connsiteY4" fmla="*/ 85725 h 1350168"/>
                <a:gd name="connsiteX5" fmla="*/ 14288 w 2421732"/>
                <a:gd name="connsiteY5" fmla="*/ 0 h 1350168"/>
                <a:gd name="connsiteX6" fmla="*/ 150019 w 2421732"/>
                <a:gd name="connsiteY6" fmla="*/ 92868 h 1350168"/>
                <a:gd name="connsiteX7" fmla="*/ 378619 w 2421732"/>
                <a:gd name="connsiteY7" fmla="*/ 235743 h 1350168"/>
                <a:gd name="connsiteX8" fmla="*/ 604838 w 2421732"/>
                <a:gd name="connsiteY8" fmla="*/ 376237 h 1350168"/>
                <a:gd name="connsiteX9" fmla="*/ 814388 w 2421732"/>
                <a:gd name="connsiteY9" fmla="*/ 507206 h 1350168"/>
                <a:gd name="connsiteX10" fmla="*/ 1054894 w 2421732"/>
                <a:gd name="connsiteY10" fmla="*/ 650081 h 1350168"/>
                <a:gd name="connsiteX11" fmla="*/ 1257300 w 2421732"/>
                <a:gd name="connsiteY11" fmla="*/ 766762 h 1350168"/>
                <a:gd name="connsiteX12" fmla="*/ 1381125 w 2421732"/>
                <a:gd name="connsiteY12" fmla="*/ 828675 h 1350168"/>
                <a:gd name="connsiteX13" fmla="*/ 1521619 w 2421732"/>
                <a:gd name="connsiteY13" fmla="*/ 890587 h 1350168"/>
                <a:gd name="connsiteX14" fmla="*/ 1674019 w 2421732"/>
                <a:gd name="connsiteY14" fmla="*/ 952500 h 1350168"/>
                <a:gd name="connsiteX15" fmla="*/ 1914525 w 2421732"/>
                <a:gd name="connsiteY15" fmla="*/ 1040606 h 1350168"/>
                <a:gd name="connsiteX16" fmla="*/ 2193132 w 2421732"/>
                <a:gd name="connsiteY16" fmla="*/ 1131093 h 1350168"/>
                <a:gd name="connsiteX17" fmla="*/ 2376488 w 2421732"/>
                <a:gd name="connsiteY17" fmla="*/ 1185862 h 1350168"/>
                <a:gd name="connsiteX18" fmla="*/ 2405063 w 2421732"/>
                <a:gd name="connsiteY18" fmla="*/ 1197768 h 1350168"/>
                <a:gd name="connsiteX19" fmla="*/ 2416969 w 2421732"/>
                <a:gd name="connsiteY19" fmla="*/ 1207293 h 1350168"/>
                <a:gd name="connsiteX20" fmla="*/ 2421732 w 2421732"/>
                <a:gd name="connsiteY20" fmla="*/ 1216818 h 1350168"/>
                <a:gd name="connsiteX21" fmla="*/ 2416969 w 2421732"/>
                <a:gd name="connsiteY21" fmla="*/ 1235868 h 1350168"/>
                <a:gd name="connsiteX22" fmla="*/ 2405063 w 2421732"/>
                <a:gd name="connsiteY22" fmla="*/ 1252537 h 1350168"/>
                <a:gd name="connsiteX23" fmla="*/ 2386013 w 2421732"/>
                <a:gd name="connsiteY23" fmla="*/ 1262062 h 1350168"/>
                <a:gd name="connsiteX24" fmla="*/ 2166938 w 2421732"/>
                <a:gd name="connsiteY24" fmla="*/ 1285875 h 1350168"/>
                <a:gd name="connsiteX25" fmla="*/ 1947863 w 2421732"/>
                <a:gd name="connsiteY25" fmla="*/ 1314450 h 1350168"/>
                <a:gd name="connsiteX26" fmla="*/ 1662113 w 2421732"/>
                <a:gd name="connsiteY26" fmla="*/ 1350168 h 1350168"/>
                <a:gd name="connsiteX27" fmla="*/ 1640682 w 2421732"/>
                <a:gd name="connsiteY27" fmla="*/ 1347787 h 1350168"/>
                <a:gd name="connsiteX28" fmla="*/ 1602582 w 2421732"/>
                <a:gd name="connsiteY28" fmla="*/ 1335881 h 1350168"/>
                <a:gd name="connsiteX29" fmla="*/ 1538288 w 2421732"/>
                <a:gd name="connsiteY29" fmla="*/ 1309687 h 1350168"/>
                <a:gd name="connsiteX30" fmla="*/ 1383507 w 2421732"/>
                <a:gd name="connsiteY30" fmla="*/ 1216818 h 1350168"/>
                <a:gd name="connsiteX31" fmla="*/ 1169194 w 2421732"/>
                <a:gd name="connsiteY31" fmla="*/ 1064418 h 1350168"/>
                <a:gd name="connsiteX32" fmla="*/ 852488 w 2421732"/>
                <a:gd name="connsiteY32" fmla="*/ 823912 h 1350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421732" h="1350168">
                  <a:moveTo>
                    <a:pt x="852488" y="823912"/>
                  </a:moveTo>
                  <a:lnTo>
                    <a:pt x="526257" y="552450"/>
                  </a:lnTo>
                  <a:lnTo>
                    <a:pt x="290513" y="345281"/>
                  </a:lnTo>
                  <a:lnTo>
                    <a:pt x="71438" y="150018"/>
                  </a:lnTo>
                  <a:lnTo>
                    <a:pt x="0" y="85725"/>
                  </a:lnTo>
                  <a:lnTo>
                    <a:pt x="14288" y="0"/>
                  </a:lnTo>
                  <a:lnTo>
                    <a:pt x="150019" y="92868"/>
                  </a:lnTo>
                  <a:lnTo>
                    <a:pt x="378619" y="235743"/>
                  </a:lnTo>
                  <a:lnTo>
                    <a:pt x="604838" y="376237"/>
                  </a:lnTo>
                  <a:lnTo>
                    <a:pt x="814388" y="507206"/>
                  </a:lnTo>
                  <a:lnTo>
                    <a:pt x="1054894" y="650081"/>
                  </a:lnTo>
                  <a:lnTo>
                    <a:pt x="1257300" y="766762"/>
                  </a:lnTo>
                  <a:lnTo>
                    <a:pt x="1381125" y="828675"/>
                  </a:lnTo>
                  <a:lnTo>
                    <a:pt x="1521619" y="890587"/>
                  </a:lnTo>
                  <a:lnTo>
                    <a:pt x="1674019" y="952500"/>
                  </a:lnTo>
                  <a:lnTo>
                    <a:pt x="1914525" y="1040606"/>
                  </a:lnTo>
                  <a:lnTo>
                    <a:pt x="2193132" y="1131093"/>
                  </a:lnTo>
                  <a:lnTo>
                    <a:pt x="2376488" y="1185862"/>
                  </a:lnTo>
                  <a:lnTo>
                    <a:pt x="2405063" y="1197768"/>
                  </a:lnTo>
                  <a:lnTo>
                    <a:pt x="2416969" y="1207293"/>
                  </a:lnTo>
                  <a:lnTo>
                    <a:pt x="2421732" y="1216818"/>
                  </a:lnTo>
                  <a:lnTo>
                    <a:pt x="2416969" y="1235868"/>
                  </a:lnTo>
                  <a:lnTo>
                    <a:pt x="2405063" y="1252537"/>
                  </a:lnTo>
                  <a:lnTo>
                    <a:pt x="2386013" y="1262062"/>
                  </a:lnTo>
                  <a:lnTo>
                    <a:pt x="2166938" y="1285875"/>
                  </a:lnTo>
                  <a:lnTo>
                    <a:pt x="1947863" y="1314450"/>
                  </a:lnTo>
                  <a:lnTo>
                    <a:pt x="1662113" y="1350168"/>
                  </a:lnTo>
                  <a:lnTo>
                    <a:pt x="1640682" y="1347787"/>
                  </a:lnTo>
                  <a:lnTo>
                    <a:pt x="1602582" y="1335881"/>
                  </a:lnTo>
                  <a:lnTo>
                    <a:pt x="1538288" y="1309687"/>
                  </a:lnTo>
                  <a:lnTo>
                    <a:pt x="1383507" y="1216818"/>
                  </a:lnTo>
                  <a:lnTo>
                    <a:pt x="1169194" y="1064418"/>
                  </a:lnTo>
                  <a:lnTo>
                    <a:pt x="852488" y="8239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9">
              <a:extLst>
                <a:ext uri="{FF2B5EF4-FFF2-40B4-BE49-F238E27FC236}">
                  <a16:creationId xmlns:a16="http://schemas.microsoft.com/office/drawing/2014/main" id="{C99C0541-BAA6-4B2E-84B9-9C3E9150E0E3}"/>
                </a:ext>
              </a:extLst>
            </p:cNvPr>
            <p:cNvSpPr/>
            <p:nvPr/>
          </p:nvSpPr>
          <p:spPr>
            <a:xfrm rot="16200000">
              <a:off x="5208588" y="3656013"/>
              <a:ext cx="1955800" cy="1873250"/>
            </a:xfrm>
            <a:custGeom>
              <a:avLst/>
              <a:gdLst>
                <a:gd name="connsiteX0" fmla="*/ 764381 w 1955006"/>
                <a:gd name="connsiteY0" fmla="*/ 1754982 h 1874044"/>
                <a:gd name="connsiteX1" fmla="*/ 19050 w 1955006"/>
                <a:gd name="connsiteY1" fmla="*/ 1731169 h 1874044"/>
                <a:gd name="connsiteX2" fmla="*/ 0 w 1955006"/>
                <a:gd name="connsiteY2" fmla="*/ 1466850 h 1874044"/>
                <a:gd name="connsiteX3" fmla="*/ 592931 w 1955006"/>
                <a:gd name="connsiteY3" fmla="*/ 1464469 h 1874044"/>
                <a:gd name="connsiteX4" fmla="*/ 759619 w 1955006"/>
                <a:gd name="connsiteY4" fmla="*/ 1490663 h 1874044"/>
                <a:gd name="connsiteX5" fmla="*/ 1185862 w 1955006"/>
                <a:gd name="connsiteY5" fmla="*/ 1488282 h 1874044"/>
                <a:gd name="connsiteX6" fmla="*/ 1328737 w 1955006"/>
                <a:gd name="connsiteY6" fmla="*/ 1483519 h 1874044"/>
                <a:gd name="connsiteX7" fmla="*/ 1559719 w 1955006"/>
                <a:gd name="connsiteY7" fmla="*/ 1502569 h 1874044"/>
                <a:gd name="connsiteX8" fmla="*/ 1666875 w 1955006"/>
                <a:gd name="connsiteY8" fmla="*/ 1509713 h 1874044"/>
                <a:gd name="connsiteX9" fmla="*/ 1707356 w 1955006"/>
                <a:gd name="connsiteY9" fmla="*/ 1504950 h 1874044"/>
                <a:gd name="connsiteX10" fmla="*/ 1733550 w 1955006"/>
                <a:gd name="connsiteY10" fmla="*/ 1493044 h 1874044"/>
                <a:gd name="connsiteX11" fmla="*/ 1747837 w 1955006"/>
                <a:gd name="connsiteY11" fmla="*/ 1471613 h 1874044"/>
                <a:gd name="connsiteX12" fmla="*/ 1754981 w 1955006"/>
                <a:gd name="connsiteY12" fmla="*/ 1443038 h 1874044"/>
                <a:gd name="connsiteX13" fmla="*/ 1757362 w 1955006"/>
                <a:gd name="connsiteY13" fmla="*/ 1400175 h 1874044"/>
                <a:gd name="connsiteX14" fmla="*/ 1728787 w 1955006"/>
                <a:gd name="connsiteY14" fmla="*/ 1073944 h 1874044"/>
                <a:gd name="connsiteX15" fmla="*/ 1695450 w 1955006"/>
                <a:gd name="connsiteY15" fmla="*/ 738188 h 1874044"/>
                <a:gd name="connsiteX16" fmla="*/ 1652587 w 1955006"/>
                <a:gd name="connsiteY16" fmla="*/ 452438 h 1874044"/>
                <a:gd name="connsiteX17" fmla="*/ 1593056 w 1955006"/>
                <a:gd name="connsiteY17" fmla="*/ 97632 h 1874044"/>
                <a:gd name="connsiteX18" fmla="*/ 1747837 w 1955006"/>
                <a:gd name="connsiteY18" fmla="*/ 0 h 1874044"/>
                <a:gd name="connsiteX19" fmla="*/ 1762125 w 1955006"/>
                <a:gd name="connsiteY19" fmla="*/ 47625 h 1874044"/>
                <a:gd name="connsiteX20" fmla="*/ 1783556 w 1955006"/>
                <a:gd name="connsiteY20" fmla="*/ 240507 h 1874044"/>
                <a:gd name="connsiteX21" fmla="*/ 1824037 w 1955006"/>
                <a:gd name="connsiteY21" fmla="*/ 600075 h 1874044"/>
                <a:gd name="connsiteX22" fmla="*/ 1857375 w 1955006"/>
                <a:gd name="connsiteY22" fmla="*/ 864394 h 1874044"/>
                <a:gd name="connsiteX23" fmla="*/ 1890712 w 1955006"/>
                <a:gd name="connsiteY23" fmla="*/ 1138238 h 1874044"/>
                <a:gd name="connsiteX24" fmla="*/ 1912144 w 1955006"/>
                <a:gd name="connsiteY24" fmla="*/ 1333500 h 1874044"/>
                <a:gd name="connsiteX25" fmla="*/ 1919287 w 1955006"/>
                <a:gd name="connsiteY25" fmla="*/ 1364457 h 1874044"/>
                <a:gd name="connsiteX26" fmla="*/ 1955006 w 1955006"/>
                <a:gd name="connsiteY26" fmla="*/ 1514475 h 1874044"/>
                <a:gd name="connsiteX27" fmla="*/ 1952625 w 1955006"/>
                <a:gd name="connsiteY27" fmla="*/ 1540669 h 1874044"/>
                <a:gd name="connsiteX28" fmla="*/ 1912144 w 1955006"/>
                <a:gd name="connsiteY28" fmla="*/ 1619250 h 1874044"/>
                <a:gd name="connsiteX29" fmla="*/ 1831181 w 1955006"/>
                <a:gd name="connsiteY29" fmla="*/ 1743075 h 1874044"/>
                <a:gd name="connsiteX30" fmla="*/ 1783556 w 1955006"/>
                <a:gd name="connsiteY30" fmla="*/ 1802607 h 1874044"/>
                <a:gd name="connsiteX31" fmla="*/ 1735931 w 1955006"/>
                <a:gd name="connsiteY31" fmla="*/ 1847850 h 1874044"/>
                <a:gd name="connsiteX32" fmla="*/ 1704975 w 1955006"/>
                <a:gd name="connsiteY32" fmla="*/ 1866900 h 1874044"/>
                <a:gd name="connsiteX33" fmla="*/ 1683544 w 1955006"/>
                <a:gd name="connsiteY33" fmla="*/ 1874044 h 1874044"/>
                <a:gd name="connsiteX34" fmla="*/ 1657350 w 1955006"/>
                <a:gd name="connsiteY34" fmla="*/ 1869282 h 1874044"/>
                <a:gd name="connsiteX35" fmla="*/ 1621631 w 1955006"/>
                <a:gd name="connsiteY35" fmla="*/ 1843088 h 1874044"/>
                <a:gd name="connsiteX36" fmla="*/ 1583531 w 1955006"/>
                <a:gd name="connsiteY36" fmla="*/ 1812132 h 1874044"/>
                <a:gd name="connsiteX37" fmla="*/ 1543050 w 1955006"/>
                <a:gd name="connsiteY37" fmla="*/ 1790700 h 1874044"/>
                <a:gd name="connsiteX38" fmla="*/ 1493044 w 1955006"/>
                <a:gd name="connsiteY38" fmla="*/ 1778794 h 1874044"/>
                <a:gd name="connsiteX39" fmla="*/ 1254919 w 1955006"/>
                <a:gd name="connsiteY39" fmla="*/ 1769269 h 1874044"/>
                <a:gd name="connsiteX40" fmla="*/ 764381 w 1955006"/>
                <a:gd name="connsiteY40" fmla="*/ 1754982 h 1874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55006" h="1874044">
                  <a:moveTo>
                    <a:pt x="764381" y="1754982"/>
                  </a:moveTo>
                  <a:lnTo>
                    <a:pt x="19050" y="1731169"/>
                  </a:lnTo>
                  <a:lnTo>
                    <a:pt x="0" y="1466850"/>
                  </a:lnTo>
                  <a:lnTo>
                    <a:pt x="592931" y="1464469"/>
                  </a:lnTo>
                  <a:lnTo>
                    <a:pt x="759619" y="1490663"/>
                  </a:lnTo>
                  <a:lnTo>
                    <a:pt x="1185862" y="1488282"/>
                  </a:lnTo>
                  <a:lnTo>
                    <a:pt x="1328737" y="1483519"/>
                  </a:lnTo>
                  <a:lnTo>
                    <a:pt x="1559719" y="1502569"/>
                  </a:lnTo>
                  <a:lnTo>
                    <a:pt x="1666875" y="1509713"/>
                  </a:lnTo>
                  <a:lnTo>
                    <a:pt x="1707356" y="1504950"/>
                  </a:lnTo>
                  <a:lnTo>
                    <a:pt x="1733550" y="1493044"/>
                  </a:lnTo>
                  <a:lnTo>
                    <a:pt x="1747837" y="1471613"/>
                  </a:lnTo>
                  <a:lnTo>
                    <a:pt x="1754981" y="1443038"/>
                  </a:lnTo>
                  <a:lnTo>
                    <a:pt x="1757362" y="1400175"/>
                  </a:lnTo>
                  <a:lnTo>
                    <a:pt x="1728787" y="1073944"/>
                  </a:lnTo>
                  <a:lnTo>
                    <a:pt x="1695450" y="738188"/>
                  </a:lnTo>
                  <a:lnTo>
                    <a:pt x="1652587" y="452438"/>
                  </a:lnTo>
                  <a:lnTo>
                    <a:pt x="1593056" y="97632"/>
                  </a:lnTo>
                  <a:lnTo>
                    <a:pt x="1747837" y="0"/>
                  </a:lnTo>
                  <a:lnTo>
                    <a:pt x="1762125" y="47625"/>
                  </a:lnTo>
                  <a:lnTo>
                    <a:pt x="1783556" y="240507"/>
                  </a:lnTo>
                  <a:lnTo>
                    <a:pt x="1824037" y="600075"/>
                  </a:lnTo>
                  <a:lnTo>
                    <a:pt x="1857375" y="864394"/>
                  </a:lnTo>
                  <a:lnTo>
                    <a:pt x="1890712" y="1138238"/>
                  </a:lnTo>
                  <a:lnTo>
                    <a:pt x="1912144" y="1333500"/>
                  </a:lnTo>
                  <a:lnTo>
                    <a:pt x="1919287" y="1364457"/>
                  </a:lnTo>
                  <a:lnTo>
                    <a:pt x="1955006" y="1514475"/>
                  </a:lnTo>
                  <a:lnTo>
                    <a:pt x="1952625" y="1540669"/>
                  </a:lnTo>
                  <a:lnTo>
                    <a:pt x="1912144" y="1619250"/>
                  </a:lnTo>
                  <a:lnTo>
                    <a:pt x="1831181" y="1743075"/>
                  </a:lnTo>
                  <a:lnTo>
                    <a:pt x="1783556" y="1802607"/>
                  </a:lnTo>
                  <a:lnTo>
                    <a:pt x="1735931" y="1847850"/>
                  </a:lnTo>
                  <a:lnTo>
                    <a:pt x="1704975" y="1866900"/>
                  </a:lnTo>
                  <a:lnTo>
                    <a:pt x="1683544" y="1874044"/>
                  </a:lnTo>
                  <a:lnTo>
                    <a:pt x="1657350" y="1869282"/>
                  </a:lnTo>
                  <a:lnTo>
                    <a:pt x="1621631" y="1843088"/>
                  </a:lnTo>
                  <a:lnTo>
                    <a:pt x="1583531" y="1812132"/>
                  </a:lnTo>
                  <a:lnTo>
                    <a:pt x="1543050" y="1790700"/>
                  </a:lnTo>
                  <a:lnTo>
                    <a:pt x="1493044" y="1778794"/>
                  </a:lnTo>
                  <a:lnTo>
                    <a:pt x="1254919" y="1769269"/>
                  </a:lnTo>
                  <a:lnTo>
                    <a:pt x="764381" y="17549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9">
              <a:extLst>
                <a:ext uri="{FF2B5EF4-FFF2-40B4-BE49-F238E27FC236}">
                  <a16:creationId xmlns:a16="http://schemas.microsoft.com/office/drawing/2014/main" id="{B45686D9-F00F-4B36-967C-3E887F1E288A}"/>
                </a:ext>
              </a:extLst>
            </p:cNvPr>
            <p:cNvSpPr/>
            <p:nvPr/>
          </p:nvSpPr>
          <p:spPr>
            <a:xfrm>
              <a:off x="5332413" y="4186238"/>
              <a:ext cx="1466850" cy="336550"/>
            </a:xfrm>
            <a:custGeom>
              <a:avLst/>
              <a:gdLst>
                <a:gd name="connsiteX0" fmla="*/ 790575 w 1466850"/>
                <a:gd name="connsiteY0" fmla="*/ 254793 h 335756"/>
                <a:gd name="connsiteX1" fmla="*/ 473869 w 1466850"/>
                <a:gd name="connsiteY1" fmla="*/ 297656 h 335756"/>
                <a:gd name="connsiteX2" fmla="*/ 219075 w 1466850"/>
                <a:gd name="connsiteY2" fmla="*/ 335756 h 335756"/>
                <a:gd name="connsiteX3" fmla="*/ 4762 w 1466850"/>
                <a:gd name="connsiteY3" fmla="*/ 302418 h 335756"/>
                <a:gd name="connsiteX4" fmla="*/ 0 w 1466850"/>
                <a:gd name="connsiteY4" fmla="*/ 169068 h 335756"/>
                <a:gd name="connsiteX5" fmla="*/ 90487 w 1466850"/>
                <a:gd name="connsiteY5" fmla="*/ 188118 h 335756"/>
                <a:gd name="connsiteX6" fmla="*/ 135731 w 1466850"/>
                <a:gd name="connsiteY6" fmla="*/ 192881 h 335756"/>
                <a:gd name="connsiteX7" fmla="*/ 178594 w 1466850"/>
                <a:gd name="connsiteY7" fmla="*/ 188118 h 335756"/>
                <a:gd name="connsiteX8" fmla="*/ 209550 w 1466850"/>
                <a:gd name="connsiteY8" fmla="*/ 178593 h 335756"/>
                <a:gd name="connsiteX9" fmla="*/ 464344 w 1466850"/>
                <a:gd name="connsiteY9" fmla="*/ 147637 h 335756"/>
                <a:gd name="connsiteX10" fmla="*/ 716756 w 1466850"/>
                <a:gd name="connsiteY10" fmla="*/ 114300 h 335756"/>
                <a:gd name="connsiteX11" fmla="*/ 881062 w 1466850"/>
                <a:gd name="connsiteY11" fmla="*/ 83343 h 335756"/>
                <a:gd name="connsiteX12" fmla="*/ 990600 w 1466850"/>
                <a:gd name="connsiteY12" fmla="*/ 61912 h 335756"/>
                <a:gd name="connsiteX13" fmla="*/ 1066800 w 1466850"/>
                <a:gd name="connsiteY13" fmla="*/ 42862 h 335756"/>
                <a:gd name="connsiteX14" fmla="*/ 1133475 w 1466850"/>
                <a:gd name="connsiteY14" fmla="*/ 23812 h 335756"/>
                <a:gd name="connsiteX15" fmla="*/ 1183481 w 1466850"/>
                <a:gd name="connsiteY15" fmla="*/ 0 h 335756"/>
                <a:gd name="connsiteX16" fmla="*/ 1245394 w 1466850"/>
                <a:gd name="connsiteY16" fmla="*/ 4762 h 335756"/>
                <a:gd name="connsiteX17" fmla="*/ 1312069 w 1466850"/>
                <a:gd name="connsiteY17" fmla="*/ 14287 h 335756"/>
                <a:gd name="connsiteX18" fmla="*/ 1381125 w 1466850"/>
                <a:gd name="connsiteY18" fmla="*/ 35718 h 335756"/>
                <a:gd name="connsiteX19" fmla="*/ 1464469 w 1466850"/>
                <a:gd name="connsiteY19" fmla="*/ 71437 h 335756"/>
                <a:gd name="connsiteX20" fmla="*/ 1466850 w 1466850"/>
                <a:gd name="connsiteY20" fmla="*/ 188118 h 335756"/>
                <a:gd name="connsiteX21" fmla="*/ 1312069 w 1466850"/>
                <a:gd name="connsiteY21" fmla="*/ 223837 h 335756"/>
                <a:gd name="connsiteX22" fmla="*/ 1212056 w 1466850"/>
                <a:gd name="connsiteY22" fmla="*/ 223837 h 335756"/>
                <a:gd name="connsiteX23" fmla="*/ 1088231 w 1466850"/>
                <a:gd name="connsiteY23" fmla="*/ 223837 h 335756"/>
                <a:gd name="connsiteX24" fmla="*/ 959644 w 1466850"/>
                <a:gd name="connsiteY24" fmla="*/ 233362 h 335756"/>
                <a:gd name="connsiteX25" fmla="*/ 790575 w 1466850"/>
                <a:gd name="connsiteY25" fmla="*/ 254793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66850" h="335756">
                  <a:moveTo>
                    <a:pt x="790575" y="254793"/>
                  </a:moveTo>
                  <a:lnTo>
                    <a:pt x="473869" y="297656"/>
                  </a:lnTo>
                  <a:lnTo>
                    <a:pt x="219075" y="335756"/>
                  </a:lnTo>
                  <a:lnTo>
                    <a:pt x="4762" y="302418"/>
                  </a:lnTo>
                  <a:lnTo>
                    <a:pt x="0" y="169068"/>
                  </a:lnTo>
                  <a:lnTo>
                    <a:pt x="90487" y="188118"/>
                  </a:lnTo>
                  <a:lnTo>
                    <a:pt x="135731" y="192881"/>
                  </a:lnTo>
                  <a:lnTo>
                    <a:pt x="178594" y="188118"/>
                  </a:lnTo>
                  <a:lnTo>
                    <a:pt x="209550" y="178593"/>
                  </a:lnTo>
                  <a:lnTo>
                    <a:pt x="464344" y="147637"/>
                  </a:lnTo>
                  <a:lnTo>
                    <a:pt x="716756" y="114300"/>
                  </a:lnTo>
                  <a:lnTo>
                    <a:pt x="881062" y="83343"/>
                  </a:lnTo>
                  <a:lnTo>
                    <a:pt x="990600" y="61912"/>
                  </a:lnTo>
                  <a:lnTo>
                    <a:pt x="1066800" y="42862"/>
                  </a:lnTo>
                  <a:lnTo>
                    <a:pt x="1133475" y="23812"/>
                  </a:lnTo>
                  <a:lnTo>
                    <a:pt x="1183481" y="0"/>
                  </a:lnTo>
                  <a:lnTo>
                    <a:pt x="1245394" y="4762"/>
                  </a:lnTo>
                  <a:lnTo>
                    <a:pt x="1312069" y="14287"/>
                  </a:lnTo>
                  <a:lnTo>
                    <a:pt x="1381125" y="35718"/>
                  </a:lnTo>
                  <a:lnTo>
                    <a:pt x="1464469" y="71437"/>
                  </a:lnTo>
                  <a:cubicBezTo>
                    <a:pt x="1465263" y="110331"/>
                    <a:pt x="1466056" y="149224"/>
                    <a:pt x="1466850" y="188118"/>
                  </a:cubicBezTo>
                  <a:lnTo>
                    <a:pt x="1312069" y="223837"/>
                  </a:lnTo>
                  <a:lnTo>
                    <a:pt x="1212056" y="223837"/>
                  </a:lnTo>
                  <a:lnTo>
                    <a:pt x="1088231" y="223837"/>
                  </a:lnTo>
                  <a:lnTo>
                    <a:pt x="959644" y="233362"/>
                  </a:lnTo>
                  <a:lnTo>
                    <a:pt x="790575" y="2547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0">
              <a:extLst>
                <a:ext uri="{FF2B5EF4-FFF2-40B4-BE49-F238E27FC236}">
                  <a16:creationId xmlns:a16="http://schemas.microsoft.com/office/drawing/2014/main" id="{65F88F48-B174-493F-B161-9EA99019AAD6}"/>
                </a:ext>
              </a:extLst>
            </p:cNvPr>
            <p:cNvSpPr/>
            <p:nvPr/>
          </p:nvSpPr>
          <p:spPr>
            <a:xfrm>
              <a:off x="5338764" y="4779963"/>
              <a:ext cx="1462087" cy="323850"/>
            </a:xfrm>
            <a:custGeom>
              <a:avLst/>
              <a:gdLst>
                <a:gd name="connsiteX0" fmla="*/ 745331 w 1462087"/>
                <a:gd name="connsiteY0" fmla="*/ 230981 h 323850"/>
                <a:gd name="connsiteX1" fmla="*/ 521493 w 1462087"/>
                <a:gd name="connsiteY1" fmla="*/ 266700 h 323850"/>
                <a:gd name="connsiteX2" fmla="*/ 311943 w 1462087"/>
                <a:gd name="connsiteY2" fmla="*/ 304800 h 323850"/>
                <a:gd name="connsiteX3" fmla="*/ 209550 w 1462087"/>
                <a:gd name="connsiteY3" fmla="*/ 323850 h 323850"/>
                <a:gd name="connsiteX4" fmla="*/ 4762 w 1462087"/>
                <a:gd name="connsiteY4" fmla="*/ 323850 h 323850"/>
                <a:gd name="connsiteX5" fmla="*/ 0 w 1462087"/>
                <a:gd name="connsiteY5" fmla="*/ 178594 h 323850"/>
                <a:gd name="connsiteX6" fmla="*/ 135731 w 1462087"/>
                <a:gd name="connsiteY6" fmla="*/ 161925 h 323850"/>
                <a:gd name="connsiteX7" fmla="*/ 345281 w 1462087"/>
                <a:gd name="connsiteY7" fmla="*/ 133350 h 323850"/>
                <a:gd name="connsiteX8" fmla="*/ 645318 w 1462087"/>
                <a:gd name="connsiteY8" fmla="*/ 90487 h 323850"/>
                <a:gd name="connsiteX9" fmla="*/ 850106 w 1462087"/>
                <a:gd name="connsiteY9" fmla="*/ 57150 h 323850"/>
                <a:gd name="connsiteX10" fmla="*/ 1057275 w 1462087"/>
                <a:gd name="connsiteY10" fmla="*/ 23812 h 323850"/>
                <a:gd name="connsiteX11" fmla="*/ 1164431 w 1462087"/>
                <a:gd name="connsiteY11" fmla="*/ 7144 h 323850"/>
                <a:gd name="connsiteX12" fmla="*/ 1216818 w 1462087"/>
                <a:gd name="connsiteY12" fmla="*/ 2381 h 323850"/>
                <a:gd name="connsiteX13" fmla="*/ 1257300 w 1462087"/>
                <a:gd name="connsiteY13" fmla="*/ 2381 h 323850"/>
                <a:gd name="connsiteX14" fmla="*/ 1314450 w 1462087"/>
                <a:gd name="connsiteY14" fmla="*/ 0 h 323850"/>
                <a:gd name="connsiteX15" fmla="*/ 1371600 w 1462087"/>
                <a:gd name="connsiteY15" fmla="*/ 11906 h 323850"/>
                <a:gd name="connsiteX16" fmla="*/ 1462087 w 1462087"/>
                <a:gd name="connsiteY16" fmla="*/ 42862 h 323850"/>
                <a:gd name="connsiteX17" fmla="*/ 1459706 w 1462087"/>
                <a:gd name="connsiteY17" fmla="*/ 216694 h 323850"/>
                <a:gd name="connsiteX18" fmla="*/ 1359693 w 1462087"/>
                <a:gd name="connsiteY18" fmla="*/ 211931 h 323850"/>
                <a:gd name="connsiteX19" fmla="*/ 1123950 w 1462087"/>
                <a:gd name="connsiteY19" fmla="*/ 195262 h 323850"/>
                <a:gd name="connsiteX20" fmla="*/ 1035843 w 1462087"/>
                <a:gd name="connsiteY20" fmla="*/ 188119 h 323850"/>
                <a:gd name="connsiteX21" fmla="*/ 745331 w 1462087"/>
                <a:gd name="connsiteY21" fmla="*/ 230981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62087" h="323850">
                  <a:moveTo>
                    <a:pt x="745331" y="230981"/>
                  </a:moveTo>
                  <a:lnTo>
                    <a:pt x="521493" y="266700"/>
                  </a:lnTo>
                  <a:lnTo>
                    <a:pt x="311943" y="304800"/>
                  </a:lnTo>
                  <a:lnTo>
                    <a:pt x="209550" y="323850"/>
                  </a:lnTo>
                  <a:lnTo>
                    <a:pt x="4762" y="323850"/>
                  </a:lnTo>
                  <a:lnTo>
                    <a:pt x="0" y="178594"/>
                  </a:lnTo>
                  <a:lnTo>
                    <a:pt x="135731" y="161925"/>
                  </a:lnTo>
                  <a:lnTo>
                    <a:pt x="345281" y="133350"/>
                  </a:lnTo>
                  <a:lnTo>
                    <a:pt x="645318" y="90487"/>
                  </a:lnTo>
                  <a:lnTo>
                    <a:pt x="850106" y="57150"/>
                  </a:lnTo>
                  <a:lnTo>
                    <a:pt x="1057275" y="23812"/>
                  </a:lnTo>
                  <a:lnTo>
                    <a:pt x="1164431" y="7144"/>
                  </a:lnTo>
                  <a:lnTo>
                    <a:pt x="1216818" y="2381"/>
                  </a:lnTo>
                  <a:lnTo>
                    <a:pt x="1257300" y="2381"/>
                  </a:lnTo>
                  <a:lnTo>
                    <a:pt x="1314450" y="0"/>
                  </a:lnTo>
                  <a:lnTo>
                    <a:pt x="1371600" y="11906"/>
                  </a:lnTo>
                  <a:lnTo>
                    <a:pt x="1462087" y="42862"/>
                  </a:lnTo>
                  <a:cubicBezTo>
                    <a:pt x="1461293" y="100806"/>
                    <a:pt x="1460500" y="158750"/>
                    <a:pt x="1459706" y="216694"/>
                  </a:cubicBezTo>
                  <a:lnTo>
                    <a:pt x="1359693" y="211931"/>
                  </a:lnTo>
                  <a:lnTo>
                    <a:pt x="1123950" y="195262"/>
                  </a:lnTo>
                  <a:lnTo>
                    <a:pt x="1035843" y="188119"/>
                  </a:lnTo>
                  <a:lnTo>
                    <a:pt x="745331" y="230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1">
              <a:extLst>
                <a:ext uri="{FF2B5EF4-FFF2-40B4-BE49-F238E27FC236}">
                  <a16:creationId xmlns:a16="http://schemas.microsoft.com/office/drawing/2014/main" id="{95B09D47-861D-4BF3-AF0F-5311C636C237}"/>
                </a:ext>
              </a:extLst>
            </p:cNvPr>
            <p:cNvSpPr/>
            <p:nvPr/>
          </p:nvSpPr>
          <p:spPr>
            <a:xfrm>
              <a:off x="4025900" y="5418138"/>
              <a:ext cx="4038600" cy="514350"/>
            </a:xfrm>
            <a:custGeom>
              <a:avLst/>
              <a:gdLst>
                <a:gd name="connsiteX0" fmla="*/ 2382878 w 4038316"/>
                <a:gd name="connsiteY0" fmla="*/ 258343 h 513288"/>
                <a:gd name="connsiteX1" fmla="*/ 1971568 w 4038316"/>
                <a:gd name="connsiteY1" fmla="*/ 282138 h 513288"/>
                <a:gd name="connsiteX2" fmla="*/ 1682631 w 4038316"/>
                <a:gd name="connsiteY2" fmla="*/ 305933 h 513288"/>
                <a:gd name="connsiteX3" fmla="*/ 1332508 w 4038316"/>
                <a:gd name="connsiteY3" fmla="*/ 343325 h 513288"/>
                <a:gd name="connsiteX4" fmla="*/ 1091161 w 4038316"/>
                <a:gd name="connsiteY4" fmla="*/ 377317 h 513288"/>
                <a:gd name="connsiteX5" fmla="*/ 853213 w 4038316"/>
                <a:gd name="connsiteY5" fmla="*/ 421508 h 513288"/>
                <a:gd name="connsiteX6" fmla="*/ 707045 w 4038316"/>
                <a:gd name="connsiteY6" fmla="*/ 452101 h 513288"/>
                <a:gd name="connsiteX7" fmla="*/ 598269 w 4038316"/>
                <a:gd name="connsiteY7" fmla="*/ 486094 h 513288"/>
                <a:gd name="connsiteX8" fmla="*/ 516687 w 4038316"/>
                <a:gd name="connsiteY8" fmla="*/ 513288 h 513288"/>
                <a:gd name="connsiteX9" fmla="*/ 438504 w 4038316"/>
                <a:gd name="connsiteY9" fmla="*/ 496291 h 513288"/>
                <a:gd name="connsiteX10" fmla="*/ 333127 w 4038316"/>
                <a:gd name="connsiteY10" fmla="*/ 458899 h 513288"/>
                <a:gd name="connsiteX11" fmla="*/ 248145 w 4038316"/>
                <a:gd name="connsiteY11" fmla="*/ 414709 h 513288"/>
                <a:gd name="connsiteX12" fmla="*/ 190358 w 4038316"/>
                <a:gd name="connsiteY12" fmla="*/ 377317 h 513288"/>
                <a:gd name="connsiteX13" fmla="*/ 152966 w 4038316"/>
                <a:gd name="connsiteY13" fmla="*/ 346724 h 513288"/>
                <a:gd name="connsiteX14" fmla="*/ 91779 w 4038316"/>
                <a:gd name="connsiteY14" fmla="*/ 285537 h 513288"/>
                <a:gd name="connsiteX15" fmla="*/ 54388 w 4038316"/>
                <a:gd name="connsiteY15" fmla="*/ 241347 h 513288"/>
                <a:gd name="connsiteX16" fmla="*/ 27194 w 4038316"/>
                <a:gd name="connsiteY16" fmla="*/ 200556 h 513288"/>
                <a:gd name="connsiteX17" fmla="*/ 6798 w 4038316"/>
                <a:gd name="connsiteY17" fmla="*/ 159765 h 513288"/>
                <a:gd name="connsiteX18" fmla="*/ 0 w 4038316"/>
                <a:gd name="connsiteY18" fmla="*/ 129172 h 513288"/>
                <a:gd name="connsiteX19" fmla="*/ 6798 w 4038316"/>
                <a:gd name="connsiteY19" fmla="*/ 108776 h 513288"/>
                <a:gd name="connsiteX20" fmla="*/ 27194 w 4038316"/>
                <a:gd name="connsiteY20" fmla="*/ 101978 h 513288"/>
                <a:gd name="connsiteX21" fmla="*/ 50988 w 4038316"/>
                <a:gd name="connsiteY21" fmla="*/ 108776 h 513288"/>
                <a:gd name="connsiteX22" fmla="*/ 78182 w 4038316"/>
                <a:gd name="connsiteY22" fmla="*/ 132571 h 513288"/>
                <a:gd name="connsiteX23" fmla="*/ 112175 w 4038316"/>
                <a:gd name="connsiteY23" fmla="*/ 156366 h 513288"/>
                <a:gd name="connsiteX24" fmla="*/ 176761 w 4038316"/>
                <a:gd name="connsiteY24" fmla="*/ 176761 h 513288"/>
                <a:gd name="connsiteX25" fmla="*/ 261742 w 4038316"/>
                <a:gd name="connsiteY25" fmla="*/ 197157 h 513288"/>
                <a:gd name="connsiteX26" fmla="*/ 346724 w 4038316"/>
                <a:gd name="connsiteY26" fmla="*/ 210754 h 513288"/>
                <a:gd name="connsiteX27" fmla="*/ 472496 w 4038316"/>
                <a:gd name="connsiteY27" fmla="*/ 220952 h 513288"/>
                <a:gd name="connsiteX28" fmla="*/ 608466 w 4038316"/>
                <a:gd name="connsiteY28" fmla="*/ 224351 h 513288"/>
                <a:gd name="connsiteX29" fmla="*/ 778429 w 4038316"/>
                <a:gd name="connsiteY29" fmla="*/ 217552 h 513288"/>
                <a:gd name="connsiteX30" fmla="*/ 948392 w 4038316"/>
                <a:gd name="connsiteY30" fmla="*/ 207355 h 513288"/>
                <a:gd name="connsiteX31" fmla="*/ 1179542 w 4038316"/>
                <a:gd name="connsiteY31" fmla="*/ 176761 h 513288"/>
                <a:gd name="connsiteX32" fmla="*/ 1356303 w 4038316"/>
                <a:gd name="connsiteY32" fmla="*/ 159765 h 513288"/>
                <a:gd name="connsiteX33" fmla="*/ 1539863 w 4038316"/>
                <a:gd name="connsiteY33" fmla="*/ 139369 h 513288"/>
                <a:gd name="connsiteX34" fmla="*/ 1686031 w 4038316"/>
                <a:gd name="connsiteY34" fmla="*/ 122373 h 513288"/>
                <a:gd name="connsiteX35" fmla="*/ 1822001 w 4038316"/>
                <a:gd name="connsiteY35" fmla="*/ 108776 h 513288"/>
                <a:gd name="connsiteX36" fmla="*/ 1988565 w 4038316"/>
                <a:gd name="connsiteY36" fmla="*/ 91780 h 513288"/>
                <a:gd name="connsiteX37" fmla="*/ 2158527 w 4038316"/>
                <a:gd name="connsiteY37" fmla="*/ 78183 h 513288"/>
                <a:gd name="connsiteX38" fmla="*/ 2342087 w 4038316"/>
                <a:gd name="connsiteY38" fmla="*/ 71384 h 513288"/>
                <a:gd name="connsiteX39" fmla="*/ 2726203 w 4038316"/>
                <a:gd name="connsiteY39" fmla="*/ 67985 h 513288"/>
                <a:gd name="connsiteX40" fmla="*/ 2923360 w 4038316"/>
                <a:gd name="connsiteY40" fmla="*/ 44190 h 513288"/>
                <a:gd name="connsiteX41" fmla="*/ 3100121 w 4038316"/>
                <a:gd name="connsiteY41" fmla="*/ 40791 h 513288"/>
                <a:gd name="connsiteX42" fmla="*/ 3314275 w 4038316"/>
                <a:gd name="connsiteY42" fmla="*/ 44190 h 513288"/>
                <a:gd name="connsiteX43" fmla="*/ 3416252 w 4038316"/>
                <a:gd name="connsiteY43" fmla="*/ 40791 h 513288"/>
                <a:gd name="connsiteX44" fmla="*/ 3497834 w 4038316"/>
                <a:gd name="connsiteY44" fmla="*/ 33992 h 513288"/>
                <a:gd name="connsiteX45" fmla="*/ 3569219 w 4038316"/>
                <a:gd name="connsiteY45" fmla="*/ 20395 h 513288"/>
                <a:gd name="connsiteX46" fmla="*/ 3623607 w 4038316"/>
                <a:gd name="connsiteY46" fmla="*/ 0 h 513288"/>
                <a:gd name="connsiteX47" fmla="*/ 3664398 w 4038316"/>
                <a:gd name="connsiteY47" fmla="*/ 6798 h 513288"/>
                <a:gd name="connsiteX48" fmla="*/ 3793570 w 4038316"/>
                <a:gd name="connsiteY48" fmla="*/ 57787 h 513288"/>
                <a:gd name="connsiteX49" fmla="*/ 3912544 w 4038316"/>
                <a:gd name="connsiteY49" fmla="*/ 112175 h 513288"/>
                <a:gd name="connsiteX50" fmla="*/ 3953335 w 4038316"/>
                <a:gd name="connsiteY50" fmla="*/ 132571 h 513288"/>
                <a:gd name="connsiteX51" fmla="*/ 3983928 w 4038316"/>
                <a:gd name="connsiteY51" fmla="*/ 152966 h 513288"/>
                <a:gd name="connsiteX52" fmla="*/ 4007723 w 4038316"/>
                <a:gd name="connsiteY52" fmla="*/ 180160 h 513288"/>
                <a:gd name="connsiteX53" fmla="*/ 4028118 w 4038316"/>
                <a:gd name="connsiteY53" fmla="*/ 217552 h 513288"/>
                <a:gd name="connsiteX54" fmla="*/ 4034917 w 4038316"/>
                <a:gd name="connsiteY54" fmla="*/ 244746 h 513288"/>
                <a:gd name="connsiteX55" fmla="*/ 4038316 w 4038316"/>
                <a:gd name="connsiteY55" fmla="*/ 271940 h 513288"/>
                <a:gd name="connsiteX56" fmla="*/ 4024719 w 4038316"/>
                <a:gd name="connsiteY56" fmla="*/ 305933 h 513288"/>
                <a:gd name="connsiteX57" fmla="*/ 4004324 w 4038316"/>
                <a:gd name="connsiteY57" fmla="*/ 329728 h 513288"/>
                <a:gd name="connsiteX58" fmla="*/ 3973730 w 4038316"/>
                <a:gd name="connsiteY58" fmla="*/ 346724 h 513288"/>
                <a:gd name="connsiteX59" fmla="*/ 3939738 w 4038316"/>
                <a:gd name="connsiteY59" fmla="*/ 356922 h 513288"/>
                <a:gd name="connsiteX60" fmla="*/ 3858156 w 4038316"/>
                <a:gd name="connsiteY60" fmla="*/ 343325 h 513288"/>
                <a:gd name="connsiteX61" fmla="*/ 3715387 w 4038316"/>
                <a:gd name="connsiteY61" fmla="*/ 316131 h 513288"/>
                <a:gd name="connsiteX62" fmla="*/ 3606611 w 4038316"/>
                <a:gd name="connsiteY62" fmla="*/ 288937 h 513288"/>
                <a:gd name="connsiteX63" fmla="*/ 3487637 w 4038316"/>
                <a:gd name="connsiteY63" fmla="*/ 268541 h 513288"/>
                <a:gd name="connsiteX64" fmla="*/ 3266685 w 4038316"/>
                <a:gd name="connsiteY64" fmla="*/ 251545 h 513288"/>
                <a:gd name="connsiteX65" fmla="*/ 3008342 w 4038316"/>
                <a:gd name="connsiteY65" fmla="*/ 244746 h 513288"/>
                <a:gd name="connsiteX66" fmla="*/ 2783991 w 4038316"/>
                <a:gd name="connsiteY66" fmla="*/ 244746 h 513288"/>
                <a:gd name="connsiteX67" fmla="*/ 2382878 w 4038316"/>
                <a:gd name="connsiteY67" fmla="*/ 258343 h 513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038316" h="513288">
                  <a:moveTo>
                    <a:pt x="2382878" y="258343"/>
                  </a:moveTo>
                  <a:lnTo>
                    <a:pt x="1971568" y="282138"/>
                  </a:lnTo>
                  <a:lnTo>
                    <a:pt x="1682631" y="305933"/>
                  </a:lnTo>
                  <a:lnTo>
                    <a:pt x="1332508" y="343325"/>
                  </a:lnTo>
                  <a:lnTo>
                    <a:pt x="1091161" y="377317"/>
                  </a:lnTo>
                  <a:lnTo>
                    <a:pt x="853213" y="421508"/>
                  </a:lnTo>
                  <a:lnTo>
                    <a:pt x="707045" y="452101"/>
                  </a:lnTo>
                  <a:lnTo>
                    <a:pt x="598269" y="486094"/>
                  </a:lnTo>
                  <a:lnTo>
                    <a:pt x="516687" y="513288"/>
                  </a:lnTo>
                  <a:lnTo>
                    <a:pt x="438504" y="496291"/>
                  </a:lnTo>
                  <a:lnTo>
                    <a:pt x="333127" y="458899"/>
                  </a:lnTo>
                  <a:lnTo>
                    <a:pt x="248145" y="414709"/>
                  </a:lnTo>
                  <a:lnTo>
                    <a:pt x="190358" y="377317"/>
                  </a:lnTo>
                  <a:lnTo>
                    <a:pt x="152966" y="346724"/>
                  </a:lnTo>
                  <a:lnTo>
                    <a:pt x="91779" y="285537"/>
                  </a:lnTo>
                  <a:lnTo>
                    <a:pt x="54388" y="241347"/>
                  </a:lnTo>
                  <a:lnTo>
                    <a:pt x="27194" y="200556"/>
                  </a:lnTo>
                  <a:lnTo>
                    <a:pt x="6798" y="159765"/>
                  </a:lnTo>
                  <a:lnTo>
                    <a:pt x="0" y="129172"/>
                  </a:lnTo>
                  <a:lnTo>
                    <a:pt x="6798" y="108776"/>
                  </a:lnTo>
                  <a:lnTo>
                    <a:pt x="27194" y="101978"/>
                  </a:lnTo>
                  <a:lnTo>
                    <a:pt x="50988" y="108776"/>
                  </a:lnTo>
                  <a:lnTo>
                    <a:pt x="78182" y="132571"/>
                  </a:lnTo>
                  <a:lnTo>
                    <a:pt x="112175" y="156366"/>
                  </a:lnTo>
                  <a:lnTo>
                    <a:pt x="176761" y="176761"/>
                  </a:lnTo>
                  <a:lnTo>
                    <a:pt x="261742" y="197157"/>
                  </a:lnTo>
                  <a:lnTo>
                    <a:pt x="346724" y="210754"/>
                  </a:lnTo>
                  <a:lnTo>
                    <a:pt x="472496" y="220952"/>
                  </a:lnTo>
                  <a:lnTo>
                    <a:pt x="608466" y="224351"/>
                  </a:lnTo>
                  <a:lnTo>
                    <a:pt x="778429" y="217552"/>
                  </a:lnTo>
                  <a:lnTo>
                    <a:pt x="948392" y="207355"/>
                  </a:lnTo>
                  <a:lnTo>
                    <a:pt x="1179542" y="176761"/>
                  </a:lnTo>
                  <a:lnTo>
                    <a:pt x="1356303" y="159765"/>
                  </a:lnTo>
                  <a:lnTo>
                    <a:pt x="1539863" y="139369"/>
                  </a:lnTo>
                  <a:lnTo>
                    <a:pt x="1686031" y="122373"/>
                  </a:lnTo>
                  <a:lnTo>
                    <a:pt x="1822001" y="108776"/>
                  </a:lnTo>
                  <a:lnTo>
                    <a:pt x="1988565" y="91780"/>
                  </a:lnTo>
                  <a:lnTo>
                    <a:pt x="2158527" y="78183"/>
                  </a:lnTo>
                  <a:lnTo>
                    <a:pt x="2342087" y="71384"/>
                  </a:lnTo>
                  <a:lnTo>
                    <a:pt x="2726203" y="67985"/>
                  </a:lnTo>
                  <a:lnTo>
                    <a:pt x="2923360" y="44190"/>
                  </a:lnTo>
                  <a:lnTo>
                    <a:pt x="3100121" y="40791"/>
                  </a:lnTo>
                  <a:lnTo>
                    <a:pt x="3314275" y="44190"/>
                  </a:lnTo>
                  <a:lnTo>
                    <a:pt x="3416252" y="40791"/>
                  </a:lnTo>
                  <a:lnTo>
                    <a:pt x="3497834" y="33992"/>
                  </a:lnTo>
                  <a:lnTo>
                    <a:pt x="3569219" y="20395"/>
                  </a:lnTo>
                  <a:lnTo>
                    <a:pt x="3623607" y="0"/>
                  </a:lnTo>
                  <a:lnTo>
                    <a:pt x="3664398" y="6798"/>
                  </a:lnTo>
                  <a:lnTo>
                    <a:pt x="3793570" y="57787"/>
                  </a:lnTo>
                  <a:lnTo>
                    <a:pt x="3912544" y="112175"/>
                  </a:lnTo>
                  <a:lnTo>
                    <a:pt x="3953335" y="132571"/>
                  </a:lnTo>
                  <a:lnTo>
                    <a:pt x="3983928" y="152966"/>
                  </a:lnTo>
                  <a:lnTo>
                    <a:pt x="4007723" y="180160"/>
                  </a:lnTo>
                  <a:lnTo>
                    <a:pt x="4028118" y="217552"/>
                  </a:lnTo>
                  <a:lnTo>
                    <a:pt x="4034917" y="244746"/>
                  </a:lnTo>
                  <a:lnTo>
                    <a:pt x="4038316" y="271940"/>
                  </a:lnTo>
                  <a:lnTo>
                    <a:pt x="4024719" y="305933"/>
                  </a:lnTo>
                  <a:lnTo>
                    <a:pt x="4004324" y="329728"/>
                  </a:lnTo>
                  <a:lnTo>
                    <a:pt x="3973730" y="346724"/>
                  </a:lnTo>
                  <a:lnTo>
                    <a:pt x="3939738" y="356922"/>
                  </a:lnTo>
                  <a:lnTo>
                    <a:pt x="3858156" y="343325"/>
                  </a:lnTo>
                  <a:lnTo>
                    <a:pt x="3715387" y="316131"/>
                  </a:lnTo>
                  <a:lnTo>
                    <a:pt x="3606611" y="288937"/>
                  </a:lnTo>
                  <a:lnTo>
                    <a:pt x="3487637" y="268541"/>
                  </a:lnTo>
                  <a:lnTo>
                    <a:pt x="3266685" y="251545"/>
                  </a:lnTo>
                  <a:lnTo>
                    <a:pt x="3008342" y="244746"/>
                  </a:lnTo>
                  <a:lnTo>
                    <a:pt x="2783991" y="244746"/>
                  </a:lnTo>
                  <a:lnTo>
                    <a:pt x="2382878" y="2583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812969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9" grpId="0" animBg="1"/>
      <p:bldP spid="14" grpId="0" animBg="1"/>
      <p:bldP spid="8" grpId="0" animBg="1"/>
      <p:bldP spid="9" grpId="0" animBg="1"/>
      <p:bldP spid="20" grpId="0" animBg="1"/>
      <p:bldP spid="10" grpId="0" animBg="1"/>
      <p:bldP spid="11" grpId="0" animBg="1"/>
      <p:bldP spid="12" grpId="0" animBg="1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F28035BE-76CA-4303-8BF3-FD7DA5D5B1DE}"/>
              </a:ext>
            </a:extLst>
          </p:cNvPr>
          <p:cNvGrpSpPr/>
          <p:nvPr/>
        </p:nvGrpSpPr>
        <p:grpSpPr>
          <a:xfrm>
            <a:off x="3681414" y="1384301"/>
            <a:ext cx="4829172" cy="4583113"/>
            <a:chOff x="3708404" y="1384301"/>
            <a:chExt cx="4829172" cy="4583113"/>
          </a:xfrm>
          <a:solidFill>
            <a:schemeClr val="tx1"/>
          </a:solidFill>
        </p:grpSpPr>
        <p:sp>
          <p:nvSpPr>
            <p:cNvPr id="3" name="フリーフォーム 64">
              <a:extLst>
                <a:ext uri="{FF2B5EF4-FFF2-40B4-BE49-F238E27FC236}">
                  <a16:creationId xmlns:a16="http://schemas.microsoft.com/office/drawing/2014/main" id="{0B06ED70-3988-4FBF-B8D1-22B3513F4FA3}"/>
                </a:ext>
              </a:extLst>
            </p:cNvPr>
            <p:cNvSpPr/>
            <p:nvPr/>
          </p:nvSpPr>
          <p:spPr>
            <a:xfrm rot="16200000">
              <a:off x="4410080" y="1287463"/>
              <a:ext cx="692150" cy="885825"/>
            </a:xfrm>
            <a:custGeom>
              <a:avLst/>
              <a:gdLst>
                <a:gd name="connsiteX0" fmla="*/ 157162 w 692943"/>
                <a:gd name="connsiteY0" fmla="*/ 481013 h 885825"/>
                <a:gd name="connsiteX1" fmla="*/ 190500 w 692943"/>
                <a:gd name="connsiteY1" fmla="*/ 428625 h 885825"/>
                <a:gd name="connsiteX2" fmla="*/ 219075 w 692943"/>
                <a:gd name="connsiteY2" fmla="*/ 388144 h 885825"/>
                <a:gd name="connsiteX3" fmla="*/ 242887 w 692943"/>
                <a:gd name="connsiteY3" fmla="*/ 354806 h 885825"/>
                <a:gd name="connsiteX4" fmla="*/ 273843 w 692943"/>
                <a:gd name="connsiteY4" fmla="*/ 309563 h 885825"/>
                <a:gd name="connsiteX5" fmla="*/ 307181 w 692943"/>
                <a:gd name="connsiteY5" fmla="*/ 271463 h 885825"/>
                <a:gd name="connsiteX6" fmla="*/ 342900 w 692943"/>
                <a:gd name="connsiteY6" fmla="*/ 233363 h 885825"/>
                <a:gd name="connsiteX7" fmla="*/ 402431 w 692943"/>
                <a:gd name="connsiteY7" fmla="*/ 180975 h 885825"/>
                <a:gd name="connsiteX8" fmla="*/ 466725 w 692943"/>
                <a:gd name="connsiteY8" fmla="*/ 130969 h 885825"/>
                <a:gd name="connsiteX9" fmla="*/ 538162 w 692943"/>
                <a:gd name="connsiteY9" fmla="*/ 78581 h 885825"/>
                <a:gd name="connsiteX10" fmla="*/ 585787 w 692943"/>
                <a:gd name="connsiteY10" fmla="*/ 45244 h 885825"/>
                <a:gd name="connsiteX11" fmla="*/ 619125 w 692943"/>
                <a:gd name="connsiteY11" fmla="*/ 21431 h 885825"/>
                <a:gd name="connsiteX12" fmla="*/ 652462 w 692943"/>
                <a:gd name="connsiteY12" fmla="*/ 4763 h 885825"/>
                <a:gd name="connsiteX13" fmla="*/ 676275 w 692943"/>
                <a:gd name="connsiteY13" fmla="*/ 0 h 885825"/>
                <a:gd name="connsiteX14" fmla="*/ 688181 w 692943"/>
                <a:gd name="connsiteY14" fmla="*/ 0 h 885825"/>
                <a:gd name="connsiteX15" fmla="*/ 692943 w 692943"/>
                <a:gd name="connsiteY15" fmla="*/ 7144 h 885825"/>
                <a:gd name="connsiteX16" fmla="*/ 692943 w 692943"/>
                <a:gd name="connsiteY16" fmla="*/ 16669 h 885825"/>
                <a:gd name="connsiteX17" fmla="*/ 688181 w 692943"/>
                <a:gd name="connsiteY17" fmla="*/ 38100 h 885825"/>
                <a:gd name="connsiteX18" fmla="*/ 666750 w 692943"/>
                <a:gd name="connsiteY18" fmla="*/ 66675 h 885825"/>
                <a:gd name="connsiteX19" fmla="*/ 633412 w 692943"/>
                <a:gd name="connsiteY19" fmla="*/ 107156 h 885825"/>
                <a:gd name="connsiteX20" fmla="*/ 607218 w 692943"/>
                <a:gd name="connsiteY20" fmla="*/ 145256 h 885825"/>
                <a:gd name="connsiteX21" fmla="*/ 576262 w 692943"/>
                <a:gd name="connsiteY21" fmla="*/ 195263 h 885825"/>
                <a:gd name="connsiteX22" fmla="*/ 552450 w 692943"/>
                <a:gd name="connsiteY22" fmla="*/ 238125 h 885825"/>
                <a:gd name="connsiteX23" fmla="*/ 531018 w 692943"/>
                <a:gd name="connsiteY23" fmla="*/ 280988 h 885825"/>
                <a:gd name="connsiteX24" fmla="*/ 509587 w 692943"/>
                <a:gd name="connsiteY24" fmla="*/ 328613 h 885825"/>
                <a:gd name="connsiteX25" fmla="*/ 483393 w 692943"/>
                <a:gd name="connsiteY25" fmla="*/ 400050 h 885825"/>
                <a:gd name="connsiteX26" fmla="*/ 461962 w 692943"/>
                <a:gd name="connsiteY26" fmla="*/ 466725 h 885825"/>
                <a:gd name="connsiteX27" fmla="*/ 442912 w 692943"/>
                <a:gd name="connsiteY27" fmla="*/ 523875 h 885825"/>
                <a:gd name="connsiteX28" fmla="*/ 428625 w 692943"/>
                <a:gd name="connsiteY28" fmla="*/ 585788 h 885825"/>
                <a:gd name="connsiteX29" fmla="*/ 414337 w 692943"/>
                <a:gd name="connsiteY29" fmla="*/ 645319 h 885825"/>
                <a:gd name="connsiteX30" fmla="*/ 411956 w 692943"/>
                <a:gd name="connsiteY30" fmla="*/ 654844 h 885825"/>
                <a:gd name="connsiteX31" fmla="*/ 392906 w 692943"/>
                <a:gd name="connsiteY31" fmla="*/ 683419 h 885825"/>
                <a:gd name="connsiteX32" fmla="*/ 359568 w 692943"/>
                <a:gd name="connsiteY32" fmla="*/ 726281 h 885825"/>
                <a:gd name="connsiteX33" fmla="*/ 316706 w 692943"/>
                <a:gd name="connsiteY33" fmla="*/ 769144 h 885825"/>
                <a:gd name="connsiteX34" fmla="*/ 271462 w 692943"/>
                <a:gd name="connsiteY34" fmla="*/ 807244 h 885825"/>
                <a:gd name="connsiteX35" fmla="*/ 228600 w 692943"/>
                <a:gd name="connsiteY35" fmla="*/ 835819 h 885825"/>
                <a:gd name="connsiteX36" fmla="*/ 178593 w 692943"/>
                <a:gd name="connsiteY36" fmla="*/ 862013 h 885825"/>
                <a:gd name="connsiteX37" fmla="*/ 126206 w 692943"/>
                <a:gd name="connsiteY37" fmla="*/ 878681 h 885825"/>
                <a:gd name="connsiteX38" fmla="*/ 73818 w 692943"/>
                <a:gd name="connsiteY38" fmla="*/ 885825 h 885825"/>
                <a:gd name="connsiteX39" fmla="*/ 59531 w 692943"/>
                <a:gd name="connsiteY39" fmla="*/ 885825 h 885825"/>
                <a:gd name="connsiteX40" fmla="*/ 38100 w 692943"/>
                <a:gd name="connsiteY40" fmla="*/ 873919 h 885825"/>
                <a:gd name="connsiteX41" fmla="*/ 16668 w 692943"/>
                <a:gd name="connsiteY41" fmla="*/ 847725 h 885825"/>
                <a:gd name="connsiteX42" fmla="*/ 4762 w 692943"/>
                <a:gd name="connsiteY42" fmla="*/ 819150 h 885825"/>
                <a:gd name="connsiteX43" fmla="*/ 0 w 692943"/>
                <a:gd name="connsiteY43" fmla="*/ 785813 h 885825"/>
                <a:gd name="connsiteX44" fmla="*/ 4762 w 692943"/>
                <a:gd name="connsiteY44" fmla="*/ 759619 h 885825"/>
                <a:gd name="connsiteX45" fmla="*/ 11906 w 692943"/>
                <a:gd name="connsiteY45" fmla="*/ 740569 h 885825"/>
                <a:gd name="connsiteX46" fmla="*/ 38100 w 692943"/>
                <a:gd name="connsiteY46" fmla="*/ 690563 h 885825"/>
                <a:gd name="connsiteX47" fmla="*/ 88106 w 692943"/>
                <a:gd name="connsiteY47" fmla="*/ 602456 h 885825"/>
                <a:gd name="connsiteX48" fmla="*/ 157162 w 692943"/>
                <a:gd name="connsiteY48" fmla="*/ 481013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692943" h="885825">
                  <a:moveTo>
                    <a:pt x="157162" y="481013"/>
                  </a:moveTo>
                  <a:lnTo>
                    <a:pt x="190500" y="428625"/>
                  </a:lnTo>
                  <a:lnTo>
                    <a:pt x="219075" y="388144"/>
                  </a:lnTo>
                  <a:lnTo>
                    <a:pt x="242887" y="354806"/>
                  </a:lnTo>
                  <a:lnTo>
                    <a:pt x="273843" y="309563"/>
                  </a:lnTo>
                  <a:lnTo>
                    <a:pt x="307181" y="271463"/>
                  </a:lnTo>
                  <a:lnTo>
                    <a:pt x="342900" y="233363"/>
                  </a:lnTo>
                  <a:lnTo>
                    <a:pt x="402431" y="180975"/>
                  </a:lnTo>
                  <a:lnTo>
                    <a:pt x="466725" y="130969"/>
                  </a:lnTo>
                  <a:lnTo>
                    <a:pt x="538162" y="78581"/>
                  </a:lnTo>
                  <a:lnTo>
                    <a:pt x="585787" y="45244"/>
                  </a:lnTo>
                  <a:lnTo>
                    <a:pt x="619125" y="21431"/>
                  </a:lnTo>
                  <a:lnTo>
                    <a:pt x="652462" y="4763"/>
                  </a:lnTo>
                  <a:lnTo>
                    <a:pt x="676275" y="0"/>
                  </a:lnTo>
                  <a:lnTo>
                    <a:pt x="688181" y="0"/>
                  </a:lnTo>
                  <a:lnTo>
                    <a:pt x="692943" y="7144"/>
                  </a:lnTo>
                  <a:lnTo>
                    <a:pt x="692943" y="16669"/>
                  </a:lnTo>
                  <a:lnTo>
                    <a:pt x="688181" y="38100"/>
                  </a:lnTo>
                  <a:lnTo>
                    <a:pt x="666750" y="66675"/>
                  </a:lnTo>
                  <a:lnTo>
                    <a:pt x="633412" y="107156"/>
                  </a:lnTo>
                  <a:lnTo>
                    <a:pt x="607218" y="145256"/>
                  </a:lnTo>
                  <a:lnTo>
                    <a:pt x="576262" y="195263"/>
                  </a:lnTo>
                  <a:lnTo>
                    <a:pt x="552450" y="238125"/>
                  </a:lnTo>
                  <a:lnTo>
                    <a:pt x="531018" y="280988"/>
                  </a:lnTo>
                  <a:lnTo>
                    <a:pt x="509587" y="328613"/>
                  </a:lnTo>
                  <a:lnTo>
                    <a:pt x="483393" y="400050"/>
                  </a:lnTo>
                  <a:lnTo>
                    <a:pt x="461962" y="466725"/>
                  </a:lnTo>
                  <a:lnTo>
                    <a:pt x="442912" y="523875"/>
                  </a:lnTo>
                  <a:lnTo>
                    <a:pt x="428625" y="585788"/>
                  </a:lnTo>
                  <a:lnTo>
                    <a:pt x="414337" y="645319"/>
                  </a:lnTo>
                  <a:lnTo>
                    <a:pt x="411956" y="654844"/>
                  </a:lnTo>
                  <a:lnTo>
                    <a:pt x="392906" y="683419"/>
                  </a:lnTo>
                  <a:lnTo>
                    <a:pt x="359568" y="726281"/>
                  </a:lnTo>
                  <a:lnTo>
                    <a:pt x="316706" y="769144"/>
                  </a:lnTo>
                  <a:lnTo>
                    <a:pt x="271462" y="807244"/>
                  </a:lnTo>
                  <a:lnTo>
                    <a:pt x="228600" y="835819"/>
                  </a:lnTo>
                  <a:lnTo>
                    <a:pt x="178593" y="862013"/>
                  </a:lnTo>
                  <a:lnTo>
                    <a:pt x="126206" y="878681"/>
                  </a:lnTo>
                  <a:lnTo>
                    <a:pt x="73818" y="885825"/>
                  </a:lnTo>
                  <a:lnTo>
                    <a:pt x="59531" y="885825"/>
                  </a:lnTo>
                  <a:lnTo>
                    <a:pt x="38100" y="873919"/>
                  </a:lnTo>
                  <a:lnTo>
                    <a:pt x="16668" y="847725"/>
                  </a:lnTo>
                  <a:lnTo>
                    <a:pt x="4762" y="819150"/>
                  </a:lnTo>
                  <a:lnTo>
                    <a:pt x="0" y="785813"/>
                  </a:lnTo>
                  <a:lnTo>
                    <a:pt x="4762" y="759619"/>
                  </a:lnTo>
                  <a:lnTo>
                    <a:pt x="11906" y="740569"/>
                  </a:lnTo>
                  <a:lnTo>
                    <a:pt x="38100" y="690563"/>
                  </a:lnTo>
                  <a:lnTo>
                    <a:pt x="88106" y="602456"/>
                  </a:lnTo>
                  <a:lnTo>
                    <a:pt x="157162" y="4810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65">
              <a:extLst>
                <a:ext uri="{FF2B5EF4-FFF2-40B4-BE49-F238E27FC236}">
                  <a16:creationId xmlns:a16="http://schemas.microsoft.com/office/drawing/2014/main" id="{6FA0D6CF-E543-464D-B3B3-E0B783C2DC05}"/>
                </a:ext>
              </a:extLst>
            </p:cNvPr>
            <p:cNvSpPr/>
            <p:nvPr/>
          </p:nvSpPr>
          <p:spPr>
            <a:xfrm rot="16200000">
              <a:off x="4384678" y="1808163"/>
              <a:ext cx="622300" cy="1854200"/>
            </a:xfrm>
            <a:custGeom>
              <a:avLst/>
              <a:gdLst>
                <a:gd name="connsiteX0" fmla="*/ 204787 w 621506"/>
                <a:gd name="connsiteY0" fmla="*/ 821531 h 1854994"/>
                <a:gd name="connsiteX1" fmla="*/ 154781 w 621506"/>
                <a:gd name="connsiteY1" fmla="*/ 661987 h 1854994"/>
                <a:gd name="connsiteX2" fmla="*/ 107156 w 621506"/>
                <a:gd name="connsiteY2" fmla="*/ 519112 h 1854994"/>
                <a:gd name="connsiteX3" fmla="*/ 100012 w 621506"/>
                <a:gd name="connsiteY3" fmla="*/ 502444 h 1854994"/>
                <a:gd name="connsiteX4" fmla="*/ 80962 w 621506"/>
                <a:gd name="connsiteY4" fmla="*/ 471487 h 1854994"/>
                <a:gd name="connsiteX5" fmla="*/ 61912 w 621506"/>
                <a:gd name="connsiteY5" fmla="*/ 435769 h 1854994"/>
                <a:gd name="connsiteX6" fmla="*/ 40481 w 621506"/>
                <a:gd name="connsiteY6" fmla="*/ 397669 h 1854994"/>
                <a:gd name="connsiteX7" fmla="*/ 21431 w 621506"/>
                <a:gd name="connsiteY7" fmla="*/ 364331 h 1854994"/>
                <a:gd name="connsiteX8" fmla="*/ 7144 w 621506"/>
                <a:gd name="connsiteY8" fmla="*/ 335756 h 1854994"/>
                <a:gd name="connsiteX9" fmla="*/ 0 w 621506"/>
                <a:gd name="connsiteY9" fmla="*/ 314325 h 1854994"/>
                <a:gd name="connsiteX10" fmla="*/ 2381 w 621506"/>
                <a:gd name="connsiteY10" fmla="*/ 295275 h 1854994"/>
                <a:gd name="connsiteX11" fmla="*/ 7144 w 621506"/>
                <a:gd name="connsiteY11" fmla="*/ 273844 h 1854994"/>
                <a:gd name="connsiteX12" fmla="*/ 23812 w 621506"/>
                <a:gd name="connsiteY12" fmla="*/ 242887 h 1854994"/>
                <a:gd name="connsiteX13" fmla="*/ 47625 w 621506"/>
                <a:gd name="connsiteY13" fmla="*/ 216694 h 1854994"/>
                <a:gd name="connsiteX14" fmla="*/ 76200 w 621506"/>
                <a:gd name="connsiteY14" fmla="*/ 185737 h 1854994"/>
                <a:gd name="connsiteX15" fmla="*/ 130969 w 621506"/>
                <a:gd name="connsiteY15" fmla="*/ 133350 h 1854994"/>
                <a:gd name="connsiteX16" fmla="*/ 169069 w 621506"/>
                <a:gd name="connsiteY16" fmla="*/ 104775 h 1854994"/>
                <a:gd name="connsiteX17" fmla="*/ 209550 w 621506"/>
                <a:gd name="connsiteY17" fmla="*/ 73819 h 1854994"/>
                <a:gd name="connsiteX18" fmla="*/ 252412 w 621506"/>
                <a:gd name="connsiteY18" fmla="*/ 45244 h 1854994"/>
                <a:gd name="connsiteX19" fmla="*/ 288131 w 621506"/>
                <a:gd name="connsiteY19" fmla="*/ 26194 h 1854994"/>
                <a:gd name="connsiteX20" fmla="*/ 330994 w 621506"/>
                <a:gd name="connsiteY20" fmla="*/ 9525 h 1854994"/>
                <a:gd name="connsiteX21" fmla="*/ 378619 w 621506"/>
                <a:gd name="connsiteY21" fmla="*/ 0 h 1854994"/>
                <a:gd name="connsiteX22" fmla="*/ 402431 w 621506"/>
                <a:gd name="connsiteY22" fmla="*/ 0 h 1854994"/>
                <a:gd name="connsiteX23" fmla="*/ 414337 w 621506"/>
                <a:gd name="connsiteY23" fmla="*/ 0 h 1854994"/>
                <a:gd name="connsiteX24" fmla="*/ 421481 w 621506"/>
                <a:gd name="connsiteY24" fmla="*/ 7144 h 1854994"/>
                <a:gd name="connsiteX25" fmla="*/ 428625 w 621506"/>
                <a:gd name="connsiteY25" fmla="*/ 16669 h 1854994"/>
                <a:gd name="connsiteX26" fmla="*/ 428625 w 621506"/>
                <a:gd name="connsiteY26" fmla="*/ 33337 h 1854994"/>
                <a:gd name="connsiteX27" fmla="*/ 411956 w 621506"/>
                <a:gd name="connsiteY27" fmla="*/ 50006 h 1854994"/>
                <a:gd name="connsiteX28" fmla="*/ 385762 w 621506"/>
                <a:gd name="connsiteY28" fmla="*/ 69056 h 1854994"/>
                <a:gd name="connsiteX29" fmla="*/ 361950 w 621506"/>
                <a:gd name="connsiteY29" fmla="*/ 92869 h 1854994"/>
                <a:gd name="connsiteX30" fmla="*/ 338137 w 621506"/>
                <a:gd name="connsiteY30" fmla="*/ 116681 h 1854994"/>
                <a:gd name="connsiteX31" fmla="*/ 316706 w 621506"/>
                <a:gd name="connsiteY31" fmla="*/ 147637 h 1854994"/>
                <a:gd name="connsiteX32" fmla="*/ 302419 w 621506"/>
                <a:gd name="connsiteY32" fmla="*/ 178594 h 1854994"/>
                <a:gd name="connsiteX33" fmla="*/ 288131 w 621506"/>
                <a:gd name="connsiteY33" fmla="*/ 216694 h 1854994"/>
                <a:gd name="connsiteX34" fmla="*/ 283369 w 621506"/>
                <a:gd name="connsiteY34" fmla="*/ 261937 h 1854994"/>
                <a:gd name="connsiteX35" fmla="*/ 285750 w 621506"/>
                <a:gd name="connsiteY35" fmla="*/ 328612 h 1854994"/>
                <a:gd name="connsiteX36" fmla="*/ 292894 w 621506"/>
                <a:gd name="connsiteY36" fmla="*/ 395287 h 1854994"/>
                <a:gd name="connsiteX37" fmla="*/ 309562 w 621506"/>
                <a:gd name="connsiteY37" fmla="*/ 502444 h 1854994"/>
                <a:gd name="connsiteX38" fmla="*/ 321469 w 621506"/>
                <a:gd name="connsiteY38" fmla="*/ 566737 h 1854994"/>
                <a:gd name="connsiteX39" fmla="*/ 364331 w 621506"/>
                <a:gd name="connsiteY39" fmla="*/ 747712 h 1854994"/>
                <a:gd name="connsiteX40" fmla="*/ 411956 w 621506"/>
                <a:gd name="connsiteY40" fmla="*/ 926306 h 1854994"/>
                <a:gd name="connsiteX41" fmla="*/ 471487 w 621506"/>
                <a:gd name="connsiteY41" fmla="*/ 1119187 h 1854994"/>
                <a:gd name="connsiteX42" fmla="*/ 531019 w 621506"/>
                <a:gd name="connsiteY42" fmla="*/ 1293019 h 1854994"/>
                <a:gd name="connsiteX43" fmla="*/ 550069 w 621506"/>
                <a:gd name="connsiteY43" fmla="*/ 1316831 h 1854994"/>
                <a:gd name="connsiteX44" fmla="*/ 573881 w 621506"/>
                <a:gd name="connsiteY44" fmla="*/ 1350169 h 1854994"/>
                <a:gd name="connsiteX45" fmla="*/ 595312 w 621506"/>
                <a:gd name="connsiteY45" fmla="*/ 1388269 h 1854994"/>
                <a:gd name="connsiteX46" fmla="*/ 614362 w 621506"/>
                <a:gd name="connsiteY46" fmla="*/ 1431131 h 1854994"/>
                <a:gd name="connsiteX47" fmla="*/ 621506 w 621506"/>
                <a:gd name="connsiteY47" fmla="*/ 1459706 h 1854994"/>
                <a:gd name="connsiteX48" fmla="*/ 616744 w 621506"/>
                <a:gd name="connsiteY48" fmla="*/ 1481137 h 1854994"/>
                <a:gd name="connsiteX49" fmla="*/ 561975 w 621506"/>
                <a:gd name="connsiteY49" fmla="*/ 1597819 h 1854994"/>
                <a:gd name="connsiteX50" fmla="*/ 495300 w 621506"/>
                <a:gd name="connsiteY50" fmla="*/ 1738312 h 1854994"/>
                <a:gd name="connsiteX51" fmla="*/ 471487 w 621506"/>
                <a:gd name="connsiteY51" fmla="*/ 1788319 h 1854994"/>
                <a:gd name="connsiteX52" fmla="*/ 450056 w 621506"/>
                <a:gd name="connsiteY52" fmla="*/ 1831181 h 1854994"/>
                <a:gd name="connsiteX53" fmla="*/ 438150 w 621506"/>
                <a:gd name="connsiteY53" fmla="*/ 1843087 h 1854994"/>
                <a:gd name="connsiteX54" fmla="*/ 428625 w 621506"/>
                <a:gd name="connsiteY54" fmla="*/ 1850231 h 1854994"/>
                <a:gd name="connsiteX55" fmla="*/ 407194 w 621506"/>
                <a:gd name="connsiteY55" fmla="*/ 1854994 h 1854994"/>
                <a:gd name="connsiteX56" fmla="*/ 392906 w 621506"/>
                <a:gd name="connsiteY56" fmla="*/ 1850231 h 1854994"/>
                <a:gd name="connsiteX57" fmla="*/ 373856 w 621506"/>
                <a:gd name="connsiteY57" fmla="*/ 1843087 h 1854994"/>
                <a:gd name="connsiteX58" fmla="*/ 342900 w 621506"/>
                <a:gd name="connsiteY58" fmla="*/ 1821656 h 1854994"/>
                <a:gd name="connsiteX59" fmla="*/ 330994 w 621506"/>
                <a:gd name="connsiteY59" fmla="*/ 1812131 h 1854994"/>
                <a:gd name="connsiteX60" fmla="*/ 400050 w 621506"/>
                <a:gd name="connsiteY60" fmla="*/ 1423987 h 1854994"/>
                <a:gd name="connsiteX61" fmla="*/ 347662 w 621506"/>
                <a:gd name="connsiteY61" fmla="*/ 1257300 h 1854994"/>
                <a:gd name="connsiteX62" fmla="*/ 271462 w 621506"/>
                <a:gd name="connsiteY62" fmla="*/ 1026319 h 1854994"/>
                <a:gd name="connsiteX63" fmla="*/ 204787 w 621506"/>
                <a:gd name="connsiteY63" fmla="*/ 821531 h 1854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621506" h="1854994">
                  <a:moveTo>
                    <a:pt x="204787" y="821531"/>
                  </a:moveTo>
                  <a:lnTo>
                    <a:pt x="154781" y="661987"/>
                  </a:lnTo>
                  <a:lnTo>
                    <a:pt x="107156" y="519112"/>
                  </a:lnTo>
                  <a:lnTo>
                    <a:pt x="100012" y="502444"/>
                  </a:lnTo>
                  <a:lnTo>
                    <a:pt x="80962" y="471487"/>
                  </a:lnTo>
                  <a:lnTo>
                    <a:pt x="61912" y="435769"/>
                  </a:lnTo>
                  <a:lnTo>
                    <a:pt x="40481" y="397669"/>
                  </a:lnTo>
                  <a:lnTo>
                    <a:pt x="21431" y="364331"/>
                  </a:lnTo>
                  <a:lnTo>
                    <a:pt x="7144" y="335756"/>
                  </a:lnTo>
                  <a:lnTo>
                    <a:pt x="0" y="314325"/>
                  </a:lnTo>
                  <a:lnTo>
                    <a:pt x="2381" y="295275"/>
                  </a:lnTo>
                  <a:lnTo>
                    <a:pt x="7144" y="273844"/>
                  </a:lnTo>
                  <a:lnTo>
                    <a:pt x="23812" y="242887"/>
                  </a:lnTo>
                  <a:lnTo>
                    <a:pt x="47625" y="216694"/>
                  </a:lnTo>
                  <a:lnTo>
                    <a:pt x="76200" y="185737"/>
                  </a:lnTo>
                  <a:lnTo>
                    <a:pt x="130969" y="133350"/>
                  </a:lnTo>
                  <a:lnTo>
                    <a:pt x="169069" y="104775"/>
                  </a:lnTo>
                  <a:lnTo>
                    <a:pt x="209550" y="73819"/>
                  </a:lnTo>
                  <a:lnTo>
                    <a:pt x="252412" y="45244"/>
                  </a:lnTo>
                  <a:lnTo>
                    <a:pt x="288131" y="26194"/>
                  </a:lnTo>
                  <a:lnTo>
                    <a:pt x="330994" y="9525"/>
                  </a:lnTo>
                  <a:lnTo>
                    <a:pt x="378619" y="0"/>
                  </a:lnTo>
                  <a:lnTo>
                    <a:pt x="402431" y="0"/>
                  </a:lnTo>
                  <a:lnTo>
                    <a:pt x="414337" y="0"/>
                  </a:lnTo>
                  <a:lnTo>
                    <a:pt x="421481" y="7144"/>
                  </a:lnTo>
                  <a:lnTo>
                    <a:pt x="428625" y="16669"/>
                  </a:lnTo>
                  <a:lnTo>
                    <a:pt x="428625" y="33337"/>
                  </a:lnTo>
                  <a:lnTo>
                    <a:pt x="411956" y="50006"/>
                  </a:lnTo>
                  <a:lnTo>
                    <a:pt x="385762" y="69056"/>
                  </a:lnTo>
                  <a:lnTo>
                    <a:pt x="361950" y="92869"/>
                  </a:lnTo>
                  <a:lnTo>
                    <a:pt x="338137" y="116681"/>
                  </a:lnTo>
                  <a:lnTo>
                    <a:pt x="316706" y="147637"/>
                  </a:lnTo>
                  <a:lnTo>
                    <a:pt x="302419" y="178594"/>
                  </a:lnTo>
                  <a:lnTo>
                    <a:pt x="288131" y="216694"/>
                  </a:lnTo>
                  <a:lnTo>
                    <a:pt x="283369" y="261937"/>
                  </a:lnTo>
                  <a:cubicBezTo>
                    <a:pt x="284163" y="284162"/>
                    <a:pt x="284956" y="306387"/>
                    <a:pt x="285750" y="328612"/>
                  </a:cubicBezTo>
                  <a:lnTo>
                    <a:pt x="292894" y="395287"/>
                  </a:lnTo>
                  <a:lnTo>
                    <a:pt x="309562" y="502444"/>
                  </a:lnTo>
                  <a:lnTo>
                    <a:pt x="321469" y="566737"/>
                  </a:lnTo>
                  <a:lnTo>
                    <a:pt x="364331" y="747712"/>
                  </a:lnTo>
                  <a:lnTo>
                    <a:pt x="411956" y="926306"/>
                  </a:lnTo>
                  <a:lnTo>
                    <a:pt x="471487" y="1119187"/>
                  </a:lnTo>
                  <a:lnTo>
                    <a:pt x="531019" y="1293019"/>
                  </a:lnTo>
                  <a:lnTo>
                    <a:pt x="550069" y="1316831"/>
                  </a:lnTo>
                  <a:lnTo>
                    <a:pt x="573881" y="1350169"/>
                  </a:lnTo>
                  <a:lnTo>
                    <a:pt x="595312" y="1388269"/>
                  </a:lnTo>
                  <a:lnTo>
                    <a:pt x="614362" y="1431131"/>
                  </a:lnTo>
                  <a:lnTo>
                    <a:pt x="621506" y="1459706"/>
                  </a:lnTo>
                  <a:lnTo>
                    <a:pt x="616744" y="1481137"/>
                  </a:lnTo>
                  <a:lnTo>
                    <a:pt x="561975" y="1597819"/>
                  </a:lnTo>
                  <a:lnTo>
                    <a:pt x="495300" y="1738312"/>
                  </a:lnTo>
                  <a:lnTo>
                    <a:pt x="471487" y="1788319"/>
                  </a:lnTo>
                  <a:lnTo>
                    <a:pt x="450056" y="1831181"/>
                  </a:lnTo>
                  <a:lnTo>
                    <a:pt x="438150" y="1843087"/>
                  </a:lnTo>
                  <a:lnTo>
                    <a:pt x="428625" y="1850231"/>
                  </a:lnTo>
                  <a:lnTo>
                    <a:pt x="407194" y="1854994"/>
                  </a:lnTo>
                  <a:lnTo>
                    <a:pt x="392906" y="1850231"/>
                  </a:lnTo>
                  <a:lnTo>
                    <a:pt x="373856" y="1843087"/>
                  </a:lnTo>
                  <a:lnTo>
                    <a:pt x="342900" y="1821656"/>
                  </a:lnTo>
                  <a:lnTo>
                    <a:pt x="330994" y="1812131"/>
                  </a:lnTo>
                  <a:lnTo>
                    <a:pt x="400050" y="1423987"/>
                  </a:lnTo>
                  <a:lnTo>
                    <a:pt x="347662" y="1257300"/>
                  </a:lnTo>
                  <a:lnTo>
                    <a:pt x="271462" y="1026319"/>
                  </a:lnTo>
                  <a:lnTo>
                    <a:pt x="204787" y="821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69">
              <a:extLst>
                <a:ext uri="{FF2B5EF4-FFF2-40B4-BE49-F238E27FC236}">
                  <a16:creationId xmlns:a16="http://schemas.microsoft.com/office/drawing/2014/main" id="{AE182996-2511-4CA1-AB05-57E4E2D1DABC}"/>
                </a:ext>
              </a:extLst>
            </p:cNvPr>
            <p:cNvSpPr/>
            <p:nvPr/>
          </p:nvSpPr>
          <p:spPr>
            <a:xfrm rot="16200000">
              <a:off x="4598990" y="3749676"/>
              <a:ext cx="3044825" cy="479425"/>
            </a:xfrm>
            <a:custGeom>
              <a:avLst/>
              <a:gdLst>
                <a:gd name="connsiteX0" fmla="*/ 1457889 w 3044566"/>
                <a:gd name="connsiteY0" fmla="*/ 229244 h 479094"/>
                <a:gd name="connsiteX1" fmla="*/ 1050917 w 3044566"/>
                <a:gd name="connsiteY1" fmla="*/ 236972 h 479094"/>
                <a:gd name="connsiteX2" fmla="*/ 674853 w 3044566"/>
                <a:gd name="connsiteY2" fmla="*/ 242123 h 479094"/>
                <a:gd name="connsiteX3" fmla="*/ 342578 w 3044566"/>
                <a:gd name="connsiteY3" fmla="*/ 249850 h 479094"/>
                <a:gd name="connsiteX4" fmla="*/ 0 w 3044566"/>
                <a:gd name="connsiteY4" fmla="*/ 252426 h 479094"/>
                <a:gd name="connsiteX5" fmla="*/ 23182 w 3044566"/>
                <a:gd name="connsiteY5" fmla="*/ 479094 h 479094"/>
                <a:gd name="connsiteX6" fmla="*/ 265305 w 3044566"/>
                <a:gd name="connsiteY6" fmla="*/ 473943 h 479094"/>
                <a:gd name="connsiteX7" fmla="*/ 649096 w 3044566"/>
                <a:gd name="connsiteY7" fmla="*/ 476519 h 479094"/>
                <a:gd name="connsiteX8" fmla="*/ 1058644 w 3044566"/>
                <a:gd name="connsiteY8" fmla="*/ 476519 h 479094"/>
                <a:gd name="connsiteX9" fmla="*/ 1437283 w 3044566"/>
                <a:gd name="connsiteY9" fmla="*/ 476519 h 479094"/>
                <a:gd name="connsiteX10" fmla="*/ 1813346 w 3044566"/>
                <a:gd name="connsiteY10" fmla="*/ 476519 h 479094"/>
                <a:gd name="connsiteX11" fmla="*/ 2173954 w 3044566"/>
                <a:gd name="connsiteY11" fmla="*/ 473943 h 479094"/>
                <a:gd name="connsiteX12" fmla="*/ 2815322 w 3044566"/>
                <a:gd name="connsiteY12" fmla="*/ 476519 h 479094"/>
                <a:gd name="connsiteX13" fmla="*/ 2928656 w 3044566"/>
                <a:gd name="connsiteY13" fmla="*/ 458488 h 479094"/>
                <a:gd name="connsiteX14" fmla="*/ 2956990 w 3044566"/>
                <a:gd name="connsiteY14" fmla="*/ 409548 h 479094"/>
                <a:gd name="connsiteX15" fmla="*/ 2972444 w 3044566"/>
                <a:gd name="connsiteY15" fmla="*/ 370912 h 479094"/>
                <a:gd name="connsiteX16" fmla="*/ 2993051 w 3044566"/>
                <a:gd name="connsiteY16" fmla="*/ 311669 h 479094"/>
                <a:gd name="connsiteX17" fmla="*/ 3008505 w 3044566"/>
                <a:gd name="connsiteY17" fmla="*/ 262729 h 479094"/>
                <a:gd name="connsiteX18" fmla="*/ 3026536 w 3044566"/>
                <a:gd name="connsiteY18" fmla="*/ 180305 h 479094"/>
                <a:gd name="connsiteX19" fmla="*/ 3036839 w 3044566"/>
                <a:gd name="connsiteY19" fmla="*/ 100456 h 479094"/>
                <a:gd name="connsiteX20" fmla="*/ 3044566 w 3044566"/>
                <a:gd name="connsiteY20" fmla="*/ 43788 h 479094"/>
                <a:gd name="connsiteX21" fmla="*/ 3039415 w 3044566"/>
                <a:gd name="connsiteY21" fmla="*/ 15455 h 479094"/>
                <a:gd name="connsiteX22" fmla="*/ 3031687 w 3044566"/>
                <a:gd name="connsiteY22" fmla="*/ 0 h 479094"/>
                <a:gd name="connsiteX23" fmla="*/ 3016233 w 3044566"/>
                <a:gd name="connsiteY23" fmla="*/ 0 h 479094"/>
                <a:gd name="connsiteX24" fmla="*/ 2993051 w 3044566"/>
                <a:gd name="connsiteY24" fmla="*/ 12879 h 479094"/>
                <a:gd name="connsiteX25" fmla="*/ 2977596 w 3044566"/>
                <a:gd name="connsiteY25" fmla="*/ 28334 h 479094"/>
                <a:gd name="connsiteX26" fmla="*/ 2959566 w 3044566"/>
                <a:gd name="connsiteY26" fmla="*/ 64395 h 479094"/>
                <a:gd name="connsiteX27" fmla="*/ 2933808 w 3044566"/>
                <a:gd name="connsiteY27" fmla="*/ 108183 h 479094"/>
                <a:gd name="connsiteX28" fmla="*/ 2908050 w 3044566"/>
                <a:gd name="connsiteY28" fmla="*/ 133941 h 479094"/>
                <a:gd name="connsiteX29" fmla="*/ 2871989 w 3044566"/>
                <a:gd name="connsiteY29" fmla="*/ 162274 h 479094"/>
                <a:gd name="connsiteX30" fmla="*/ 2835928 w 3044566"/>
                <a:gd name="connsiteY30" fmla="*/ 182880 h 479094"/>
                <a:gd name="connsiteX31" fmla="*/ 2779261 w 3044566"/>
                <a:gd name="connsiteY31" fmla="*/ 200911 h 479094"/>
                <a:gd name="connsiteX32" fmla="*/ 2722594 w 3044566"/>
                <a:gd name="connsiteY32" fmla="*/ 208638 h 479094"/>
                <a:gd name="connsiteX33" fmla="*/ 2508805 w 3044566"/>
                <a:gd name="connsiteY33" fmla="*/ 211214 h 479094"/>
                <a:gd name="connsiteX34" fmla="*/ 2161075 w 3044566"/>
                <a:gd name="connsiteY34" fmla="*/ 216365 h 479094"/>
                <a:gd name="connsiteX35" fmla="*/ 1509404 w 3044566"/>
                <a:gd name="connsiteY35" fmla="*/ 229244 h 479094"/>
                <a:gd name="connsiteX36" fmla="*/ 1457889 w 3044566"/>
                <a:gd name="connsiteY36" fmla="*/ 229244 h 4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044566" h="479094">
                  <a:moveTo>
                    <a:pt x="1457889" y="229244"/>
                  </a:moveTo>
                  <a:lnTo>
                    <a:pt x="1050917" y="236972"/>
                  </a:lnTo>
                  <a:lnTo>
                    <a:pt x="674853" y="242123"/>
                  </a:lnTo>
                  <a:lnTo>
                    <a:pt x="342578" y="249850"/>
                  </a:lnTo>
                  <a:lnTo>
                    <a:pt x="0" y="252426"/>
                  </a:lnTo>
                  <a:lnTo>
                    <a:pt x="23182" y="479094"/>
                  </a:lnTo>
                  <a:lnTo>
                    <a:pt x="265305" y="473943"/>
                  </a:lnTo>
                  <a:lnTo>
                    <a:pt x="649096" y="476519"/>
                  </a:lnTo>
                  <a:lnTo>
                    <a:pt x="1058644" y="476519"/>
                  </a:lnTo>
                  <a:lnTo>
                    <a:pt x="1437283" y="476519"/>
                  </a:lnTo>
                  <a:lnTo>
                    <a:pt x="1813346" y="476519"/>
                  </a:lnTo>
                  <a:lnTo>
                    <a:pt x="2173954" y="473943"/>
                  </a:lnTo>
                  <a:lnTo>
                    <a:pt x="2815322" y="476519"/>
                  </a:lnTo>
                  <a:lnTo>
                    <a:pt x="2928656" y="458488"/>
                  </a:lnTo>
                  <a:lnTo>
                    <a:pt x="2956990" y="409548"/>
                  </a:lnTo>
                  <a:lnTo>
                    <a:pt x="2972444" y="370912"/>
                  </a:lnTo>
                  <a:lnTo>
                    <a:pt x="2993051" y="311669"/>
                  </a:lnTo>
                  <a:lnTo>
                    <a:pt x="3008505" y="262729"/>
                  </a:lnTo>
                  <a:lnTo>
                    <a:pt x="3026536" y="180305"/>
                  </a:lnTo>
                  <a:lnTo>
                    <a:pt x="3036839" y="100456"/>
                  </a:lnTo>
                  <a:lnTo>
                    <a:pt x="3044566" y="43788"/>
                  </a:lnTo>
                  <a:lnTo>
                    <a:pt x="3039415" y="15455"/>
                  </a:lnTo>
                  <a:lnTo>
                    <a:pt x="3031687" y="0"/>
                  </a:lnTo>
                  <a:lnTo>
                    <a:pt x="3016233" y="0"/>
                  </a:lnTo>
                  <a:lnTo>
                    <a:pt x="2993051" y="12879"/>
                  </a:lnTo>
                  <a:lnTo>
                    <a:pt x="2977596" y="28334"/>
                  </a:lnTo>
                  <a:lnTo>
                    <a:pt x="2959566" y="64395"/>
                  </a:lnTo>
                  <a:lnTo>
                    <a:pt x="2933808" y="108183"/>
                  </a:lnTo>
                  <a:lnTo>
                    <a:pt x="2908050" y="133941"/>
                  </a:lnTo>
                  <a:lnTo>
                    <a:pt x="2871989" y="162274"/>
                  </a:lnTo>
                  <a:lnTo>
                    <a:pt x="2835928" y="182880"/>
                  </a:lnTo>
                  <a:lnTo>
                    <a:pt x="2779261" y="200911"/>
                  </a:lnTo>
                  <a:lnTo>
                    <a:pt x="2722594" y="208638"/>
                  </a:lnTo>
                  <a:lnTo>
                    <a:pt x="2508805" y="211214"/>
                  </a:lnTo>
                  <a:lnTo>
                    <a:pt x="2161075" y="216365"/>
                  </a:lnTo>
                  <a:lnTo>
                    <a:pt x="1509404" y="229244"/>
                  </a:lnTo>
                  <a:lnTo>
                    <a:pt x="1457889" y="2292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66">
              <a:extLst>
                <a:ext uri="{FF2B5EF4-FFF2-40B4-BE49-F238E27FC236}">
                  <a16:creationId xmlns:a16="http://schemas.microsoft.com/office/drawing/2014/main" id="{DE5C718C-37C0-4A78-9A14-211C8DEEF108}"/>
                </a:ext>
              </a:extLst>
            </p:cNvPr>
            <p:cNvSpPr/>
            <p:nvPr/>
          </p:nvSpPr>
          <p:spPr>
            <a:xfrm rot="16200000">
              <a:off x="3644110" y="2647157"/>
              <a:ext cx="2027237" cy="1898650"/>
            </a:xfrm>
            <a:custGeom>
              <a:avLst/>
              <a:gdLst>
                <a:gd name="connsiteX0" fmla="*/ 849265 w 2026711"/>
                <a:gd name="connsiteY0" fmla="*/ 718994 h 1898946"/>
                <a:gd name="connsiteX1" fmla="*/ 1004588 w 2026711"/>
                <a:gd name="connsiteY1" fmla="*/ 836739 h 1898946"/>
                <a:gd name="connsiteX2" fmla="*/ 1164921 w 2026711"/>
                <a:gd name="connsiteY2" fmla="*/ 946968 h 1898946"/>
                <a:gd name="connsiteX3" fmla="*/ 1340285 w 2026711"/>
                <a:gd name="connsiteY3" fmla="*/ 1067218 h 1898946"/>
                <a:gd name="connsiteX4" fmla="*/ 1558238 w 2026711"/>
                <a:gd name="connsiteY4" fmla="*/ 1210015 h 1898946"/>
                <a:gd name="connsiteX5" fmla="*/ 1738613 w 2026711"/>
                <a:gd name="connsiteY5" fmla="*/ 1327759 h 1898946"/>
                <a:gd name="connsiteX6" fmla="*/ 1939029 w 2026711"/>
                <a:gd name="connsiteY6" fmla="*/ 1453019 h 1898946"/>
                <a:gd name="connsiteX7" fmla="*/ 2026711 w 2026711"/>
                <a:gd name="connsiteY7" fmla="*/ 1515650 h 1898946"/>
                <a:gd name="connsiteX8" fmla="*/ 1936524 w 2026711"/>
                <a:gd name="connsiteY8" fmla="*/ 1898946 h 1898946"/>
                <a:gd name="connsiteX9" fmla="*/ 1886420 w 2026711"/>
                <a:gd name="connsiteY9" fmla="*/ 1866378 h 1898946"/>
                <a:gd name="connsiteX10" fmla="*/ 1873894 w 2026711"/>
                <a:gd name="connsiteY10" fmla="*/ 1833811 h 1898946"/>
                <a:gd name="connsiteX11" fmla="*/ 1851347 w 2026711"/>
                <a:gd name="connsiteY11" fmla="*/ 1793727 h 1898946"/>
                <a:gd name="connsiteX12" fmla="*/ 1828800 w 2026711"/>
                <a:gd name="connsiteY12" fmla="*/ 1763665 h 1898946"/>
                <a:gd name="connsiteX13" fmla="*/ 1808758 w 2026711"/>
                <a:gd name="connsiteY13" fmla="*/ 1736108 h 1898946"/>
                <a:gd name="connsiteX14" fmla="*/ 1788717 w 2026711"/>
                <a:gd name="connsiteY14" fmla="*/ 1716066 h 1898946"/>
                <a:gd name="connsiteX15" fmla="*/ 1748634 w 2026711"/>
                <a:gd name="connsiteY15" fmla="*/ 1675983 h 1898946"/>
                <a:gd name="connsiteX16" fmla="*/ 1701035 w 2026711"/>
                <a:gd name="connsiteY16" fmla="*/ 1638405 h 1898946"/>
                <a:gd name="connsiteX17" fmla="*/ 1628384 w 2026711"/>
                <a:gd name="connsiteY17" fmla="*/ 1585795 h 1898946"/>
                <a:gd name="connsiteX18" fmla="*/ 1523165 w 2026711"/>
                <a:gd name="connsiteY18" fmla="*/ 1510639 h 1898946"/>
                <a:gd name="connsiteX19" fmla="*/ 1335275 w 2026711"/>
                <a:gd name="connsiteY19" fmla="*/ 1365337 h 1898946"/>
                <a:gd name="connsiteX20" fmla="*/ 1097280 w 2026711"/>
                <a:gd name="connsiteY20" fmla="*/ 1159910 h 1898946"/>
                <a:gd name="connsiteX21" fmla="*/ 851770 w 2026711"/>
                <a:gd name="connsiteY21" fmla="*/ 944463 h 1898946"/>
                <a:gd name="connsiteX22" fmla="*/ 651354 w 2026711"/>
                <a:gd name="connsiteY22" fmla="*/ 766593 h 1898946"/>
                <a:gd name="connsiteX23" fmla="*/ 503546 w 2026711"/>
                <a:gd name="connsiteY23" fmla="*/ 626302 h 1898946"/>
                <a:gd name="connsiteX24" fmla="*/ 323172 w 2026711"/>
                <a:gd name="connsiteY24" fmla="*/ 443422 h 1898946"/>
                <a:gd name="connsiteX25" fmla="*/ 157828 w 2026711"/>
                <a:gd name="connsiteY25" fmla="*/ 258036 h 1898946"/>
                <a:gd name="connsiteX26" fmla="*/ 57620 w 2026711"/>
                <a:gd name="connsiteY26" fmla="*/ 127766 h 1898946"/>
                <a:gd name="connsiteX27" fmla="*/ 22547 w 2026711"/>
                <a:gd name="connsiteY27" fmla="*/ 70146 h 1898946"/>
                <a:gd name="connsiteX28" fmla="*/ 5011 w 2026711"/>
                <a:gd name="connsiteY28" fmla="*/ 40084 h 1898946"/>
                <a:gd name="connsiteX29" fmla="*/ 0 w 2026711"/>
                <a:gd name="connsiteY29" fmla="*/ 20042 h 1898946"/>
                <a:gd name="connsiteX30" fmla="*/ 2505 w 2026711"/>
                <a:gd name="connsiteY30" fmla="*/ 5011 h 1898946"/>
                <a:gd name="connsiteX31" fmla="*/ 12526 w 2026711"/>
                <a:gd name="connsiteY31" fmla="*/ 0 h 1898946"/>
                <a:gd name="connsiteX32" fmla="*/ 35073 w 2026711"/>
                <a:gd name="connsiteY32" fmla="*/ 2506 h 1898946"/>
                <a:gd name="connsiteX33" fmla="*/ 52609 w 2026711"/>
                <a:gd name="connsiteY33" fmla="*/ 10021 h 1898946"/>
                <a:gd name="connsiteX34" fmla="*/ 82672 w 2026711"/>
                <a:gd name="connsiteY34" fmla="*/ 32568 h 1898946"/>
                <a:gd name="connsiteX35" fmla="*/ 165344 w 2026711"/>
                <a:gd name="connsiteY35" fmla="*/ 117745 h 1898946"/>
                <a:gd name="connsiteX36" fmla="*/ 350729 w 2026711"/>
                <a:gd name="connsiteY36" fmla="*/ 290604 h 1898946"/>
                <a:gd name="connsiteX37" fmla="*/ 516072 w 2026711"/>
                <a:gd name="connsiteY37" fmla="*/ 440916 h 1898946"/>
                <a:gd name="connsiteX38" fmla="*/ 671395 w 2026711"/>
                <a:gd name="connsiteY38" fmla="*/ 576198 h 1898946"/>
                <a:gd name="connsiteX39" fmla="*/ 849265 w 2026711"/>
                <a:gd name="connsiteY39" fmla="*/ 718994 h 1898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26711" h="1898946">
                  <a:moveTo>
                    <a:pt x="849265" y="718994"/>
                  </a:moveTo>
                  <a:lnTo>
                    <a:pt x="1004588" y="836739"/>
                  </a:lnTo>
                  <a:lnTo>
                    <a:pt x="1164921" y="946968"/>
                  </a:lnTo>
                  <a:lnTo>
                    <a:pt x="1340285" y="1067218"/>
                  </a:lnTo>
                  <a:lnTo>
                    <a:pt x="1558238" y="1210015"/>
                  </a:lnTo>
                  <a:lnTo>
                    <a:pt x="1738613" y="1327759"/>
                  </a:lnTo>
                  <a:lnTo>
                    <a:pt x="1939029" y="1453019"/>
                  </a:lnTo>
                  <a:lnTo>
                    <a:pt x="2026711" y="1515650"/>
                  </a:lnTo>
                  <a:lnTo>
                    <a:pt x="1936524" y="1898946"/>
                  </a:lnTo>
                  <a:lnTo>
                    <a:pt x="1886420" y="1866378"/>
                  </a:lnTo>
                  <a:lnTo>
                    <a:pt x="1873894" y="1833811"/>
                  </a:lnTo>
                  <a:lnTo>
                    <a:pt x="1851347" y="1793727"/>
                  </a:lnTo>
                  <a:lnTo>
                    <a:pt x="1828800" y="1763665"/>
                  </a:lnTo>
                  <a:lnTo>
                    <a:pt x="1808758" y="1736108"/>
                  </a:lnTo>
                  <a:lnTo>
                    <a:pt x="1788717" y="1716066"/>
                  </a:lnTo>
                  <a:lnTo>
                    <a:pt x="1748634" y="1675983"/>
                  </a:lnTo>
                  <a:lnTo>
                    <a:pt x="1701035" y="1638405"/>
                  </a:lnTo>
                  <a:lnTo>
                    <a:pt x="1628384" y="1585795"/>
                  </a:lnTo>
                  <a:lnTo>
                    <a:pt x="1523165" y="1510639"/>
                  </a:lnTo>
                  <a:lnTo>
                    <a:pt x="1335275" y="1365337"/>
                  </a:lnTo>
                  <a:lnTo>
                    <a:pt x="1097280" y="1159910"/>
                  </a:lnTo>
                  <a:lnTo>
                    <a:pt x="851770" y="944463"/>
                  </a:lnTo>
                  <a:lnTo>
                    <a:pt x="651354" y="766593"/>
                  </a:lnTo>
                  <a:lnTo>
                    <a:pt x="503546" y="626302"/>
                  </a:lnTo>
                  <a:lnTo>
                    <a:pt x="323172" y="443422"/>
                  </a:lnTo>
                  <a:lnTo>
                    <a:pt x="157828" y="258036"/>
                  </a:lnTo>
                  <a:lnTo>
                    <a:pt x="57620" y="127766"/>
                  </a:lnTo>
                  <a:lnTo>
                    <a:pt x="22547" y="70146"/>
                  </a:lnTo>
                  <a:lnTo>
                    <a:pt x="5011" y="40084"/>
                  </a:lnTo>
                  <a:lnTo>
                    <a:pt x="0" y="20042"/>
                  </a:lnTo>
                  <a:lnTo>
                    <a:pt x="2505" y="5011"/>
                  </a:lnTo>
                  <a:lnTo>
                    <a:pt x="12526" y="0"/>
                  </a:lnTo>
                  <a:lnTo>
                    <a:pt x="35073" y="2506"/>
                  </a:lnTo>
                  <a:lnTo>
                    <a:pt x="52609" y="10021"/>
                  </a:lnTo>
                  <a:lnTo>
                    <a:pt x="82672" y="32568"/>
                  </a:lnTo>
                  <a:lnTo>
                    <a:pt x="165344" y="117745"/>
                  </a:lnTo>
                  <a:lnTo>
                    <a:pt x="350729" y="290604"/>
                  </a:lnTo>
                  <a:lnTo>
                    <a:pt x="516072" y="440916"/>
                  </a:lnTo>
                  <a:lnTo>
                    <a:pt x="671395" y="576198"/>
                  </a:lnTo>
                  <a:lnTo>
                    <a:pt x="849265" y="718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67">
              <a:extLst>
                <a:ext uri="{FF2B5EF4-FFF2-40B4-BE49-F238E27FC236}">
                  <a16:creationId xmlns:a16="http://schemas.microsoft.com/office/drawing/2014/main" id="{FB61D3E7-798D-4DA1-87D7-91EB231DBC3A}"/>
                </a:ext>
              </a:extLst>
            </p:cNvPr>
            <p:cNvSpPr/>
            <p:nvPr/>
          </p:nvSpPr>
          <p:spPr>
            <a:xfrm rot="16200000">
              <a:off x="3520284" y="4558507"/>
              <a:ext cx="2514600" cy="303213"/>
            </a:xfrm>
            <a:custGeom>
              <a:avLst/>
              <a:gdLst>
                <a:gd name="connsiteX0" fmla="*/ 1207509 w 2515226"/>
                <a:gd name="connsiteY0" fmla="*/ 80166 h 303129"/>
                <a:gd name="connsiteX1" fmla="*/ 1701034 w 2515226"/>
                <a:gd name="connsiteY1" fmla="*/ 80166 h 303129"/>
                <a:gd name="connsiteX2" fmla="*/ 2349883 w 2515226"/>
                <a:gd name="connsiteY2" fmla="*/ 77661 h 303129"/>
                <a:gd name="connsiteX3" fmla="*/ 2515226 w 2515226"/>
                <a:gd name="connsiteY3" fmla="*/ 212942 h 303129"/>
                <a:gd name="connsiteX4" fmla="*/ 2334851 w 2515226"/>
                <a:gd name="connsiteY4" fmla="*/ 300624 h 303129"/>
                <a:gd name="connsiteX5" fmla="*/ 2076815 w 2515226"/>
                <a:gd name="connsiteY5" fmla="*/ 303129 h 303129"/>
                <a:gd name="connsiteX6" fmla="*/ 1548217 w 2515226"/>
                <a:gd name="connsiteY6" fmla="*/ 303129 h 303129"/>
                <a:gd name="connsiteX7" fmla="*/ 919410 w 2515226"/>
                <a:gd name="connsiteY7" fmla="*/ 303129 h 303129"/>
                <a:gd name="connsiteX8" fmla="*/ 483504 w 2515226"/>
                <a:gd name="connsiteY8" fmla="*/ 303129 h 303129"/>
                <a:gd name="connsiteX9" fmla="*/ 303130 w 2515226"/>
                <a:gd name="connsiteY9" fmla="*/ 303129 h 303129"/>
                <a:gd name="connsiteX10" fmla="*/ 250520 w 2515226"/>
                <a:gd name="connsiteY10" fmla="*/ 300624 h 303129"/>
                <a:gd name="connsiteX11" fmla="*/ 185385 w 2515226"/>
                <a:gd name="connsiteY11" fmla="*/ 293109 h 303129"/>
                <a:gd name="connsiteX12" fmla="*/ 130270 w 2515226"/>
                <a:gd name="connsiteY12" fmla="*/ 280583 h 303129"/>
                <a:gd name="connsiteX13" fmla="*/ 75156 w 2515226"/>
                <a:gd name="connsiteY13" fmla="*/ 258036 h 303129"/>
                <a:gd name="connsiteX14" fmla="*/ 37578 w 2515226"/>
                <a:gd name="connsiteY14" fmla="*/ 237994 h 303129"/>
                <a:gd name="connsiteX15" fmla="*/ 12526 w 2515226"/>
                <a:gd name="connsiteY15" fmla="*/ 217952 h 303129"/>
                <a:gd name="connsiteX16" fmla="*/ 0 w 2515226"/>
                <a:gd name="connsiteY16" fmla="*/ 195406 h 303129"/>
                <a:gd name="connsiteX17" fmla="*/ 0 w 2515226"/>
                <a:gd name="connsiteY17" fmla="*/ 177869 h 303129"/>
                <a:gd name="connsiteX18" fmla="*/ 5010 w 2515226"/>
                <a:gd name="connsiteY18" fmla="*/ 152817 h 303129"/>
                <a:gd name="connsiteX19" fmla="*/ 20041 w 2515226"/>
                <a:gd name="connsiteY19" fmla="*/ 130270 h 303129"/>
                <a:gd name="connsiteX20" fmla="*/ 47599 w 2515226"/>
                <a:gd name="connsiteY20" fmla="*/ 102713 h 303129"/>
                <a:gd name="connsiteX21" fmla="*/ 70146 w 2515226"/>
                <a:gd name="connsiteY21" fmla="*/ 87682 h 303129"/>
                <a:gd name="connsiteX22" fmla="*/ 102713 w 2515226"/>
                <a:gd name="connsiteY22" fmla="*/ 72650 h 303129"/>
                <a:gd name="connsiteX23" fmla="*/ 285593 w 2515226"/>
                <a:gd name="connsiteY23" fmla="*/ 30062 h 303129"/>
                <a:gd name="connsiteX24" fmla="*/ 390812 w 2515226"/>
                <a:gd name="connsiteY24" fmla="*/ 10020 h 303129"/>
                <a:gd name="connsiteX25" fmla="*/ 460958 w 2515226"/>
                <a:gd name="connsiteY25" fmla="*/ 0 h 303129"/>
                <a:gd name="connsiteX26" fmla="*/ 516072 w 2515226"/>
                <a:gd name="connsiteY26" fmla="*/ 0 h 303129"/>
                <a:gd name="connsiteX27" fmla="*/ 541124 w 2515226"/>
                <a:gd name="connsiteY27" fmla="*/ 7515 h 303129"/>
                <a:gd name="connsiteX28" fmla="*/ 566176 w 2515226"/>
                <a:gd name="connsiteY28" fmla="*/ 17536 h 303129"/>
                <a:gd name="connsiteX29" fmla="*/ 696447 w 2515226"/>
                <a:gd name="connsiteY29" fmla="*/ 45093 h 303129"/>
                <a:gd name="connsiteX30" fmla="*/ 891853 w 2515226"/>
                <a:gd name="connsiteY30" fmla="*/ 70145 h 303129"/>
                <a:gd name="connsiteX31" fmla="*/ 1109806 w 2515226"/>
                <a:gd name="connsiteY31" fmla="*/ 82671 h 303129"/>
                <a:gd name="connsiteX32" fmla="*/ 1207509 w 2515226"/>
                <a:gd name="connsiteY32" fmla="*/ 80166 h 303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515226" h="303129">
                  <a:moveTo>
                    <a:pt x="1207509" y="80166"/>
                  </a:moveTo>
                  <a:lnTo>
                    <a:pt x="1701034" y="80166"/>
                  </a:lnTo>
                  <a:lnTo>
                    <a:pt x="2349883" y="77661"/>
                  </a:lnTo>
                  <a:lnTo>
                    <a:pt x="2515226" y="212942"/>
                  </a:lnTo>
                  <a:lnTo>
                    <a:pt x="2334851" y="300624"/>
                  </a:lnTo>
                  <a:lnTo>
                    <a:pt x="2076815" y="303129"/>
                  </a:lnTo>
                  <a:lnTo>
                    <a:pt x="1548217" y="303129"/>
                  </a:lnTo>
                  <a:lnTo>
                    <a:pt x="919410" y="303129"/>
                  </a:lnTo>
                  <a:lnTo>
                    <a:pt x="483504" y="303129"/>
                  </a:lnTo>
                  <a:lnTo>
                    <a:pt x="303130" y="303129"/>
                  </a:lnTo>
                  <a:lnTo>
                    <a:pt x="250520" y="300624"/>
                  </a:lnTo>
                  <a:lnTo>
                    <a:pt x="185385" y="293109"/>
                  </a:lnTo>
                  <a:lnTo>
                    <a:pt x="130270" y="280583"/>
                  </a:lnTo>
                  <a:lnTo>
                    <a:pt x="75156" y="258036"/>
                  </a:lnTo>
                  <a:lnTo>
                    <a:pt x="37578" y="237994"/>
                  </a:lnTo>
                  <a:lnTo>
                    <a:pt x="12526" y="217952"/>
                  </a:lnTo>
                  <a:lnTo>
                    <a:pt x="0" y="195406"/>
                  </a:lnTo>
                  <a:lnTo>
                    <a:pt x="0" y="177869"/>
                  </a:lnTo>
                  <a:lnTo>
                    <a:pt x="5010" y="152817"/>
                  </a:lnTo>
                  <a:lnTo>
                    <a:pt x="20041" y="130270"/>
                  </a:lnTo>
                  <a:lnTo>
                    <a:pt x="47599" y="102713"/>
                  </a:lnTo>
                  <a:lnTo>
                    <a:pt x="70146" y="87682"/>
                  </a:lnTo>
                  <a:lnTo>
                    <a:pt x="102713" y="72650"/>
                  </a:lnTo>
                  <a:lnTo>
                    <a:pt x="285593" y="30062"/>
                  </a:lnTo>
                  <a:lnTo>
                    <a:pt x="390812" y="10020"/>
                  </a:lnTo>
                  <a:lnTo>
                    <a:pt x="460958" y="0"/>
                  </a:lnTo>
                  <a:lnTo>
                    <a:pt x="516072" y="0"/>
                  </a:lnTo>
                  <a:lnTo>
                    <a:pt x="541124" y="7515"/>
                  </a:lnTo>
                  <a:lnTo>
                    <a:pt x="566176" y="17536"/>
                  </a:lnTo>
                  <a:lnTo>
                    <a:pt x="696447" y="45093"/>
                  </a:lnTo>
                  <a:lnTo>
                    <a:pt x="891853" y="70145"/>
                  </a:lnTo>
                  <a:lnTo>
                    <a:pt x="1109806" y="82671"/>
                  </a:lnTo>
                  <a:lnTo>
                    <a:pt x="1207509" y="8016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68">
              <a:extLst>
                <a:ext uri="{FF2B5EF4-FFF2-40B4-BE49-F238E27FC236}">
                  <a16:creationId xmlns:a16="http://schemas.microsoft.com/office/drawing/2014/main" id="{29F45E39-818F-4C9D-BAF1-2C1DAF62B7A1}"/>
                </a:ext>
              </a:extLst>
            </p:cNvPr>
            <p:cNvSpPr/>
            <p:nvPr/>
          </p:nvSpPr>
          <p:spPr>
            <a:xfrm rot="16200000">
              <a:off x="4849021" y="3431382"/>
              <a:ext cx="776287" cy="857250"/>
            </a:xfrm>
            <a:custGeom>
              <a:avLst/>
              <a:gdLst>
                <a:gd name="connsiteX0" fmla="*/ 414337 w 776287"/>
                <a:gd name="connsiteY0" fmla="*/ 366713 h 857250"/>
                <a:gd name="connsiteX1" fmla="*/ 466725 w 776287"/>
                <a:gd name="connsiteY1" fmla="*/ 319088 h 857250"/>
                <a:gd name="connsiteX2" fmla="*/ 531018 w 776287"/>
                <a:gd name="connsiteY2" fmla="*/ 254794 h 857250"/>
                <a:gd name="connsiteX3" fmla="*/ 552450 w 776287"/>
                <a:gd name="connsiteY3" fmla="*/ 228600 h 857250"/>
                <a:gd name="connsiteX4" fmla="*/ 576262 w 776287"/>
                <a:gd name="connsiteY4" fmla="*/ 164306 h 857250"/>
                <a:gd name="connsiteX5" fmla="*/ 607218 w 776287"/>
                <a:gd name="connsiteY5" fmla="*/ 76200 h 857250"/>
                <a:gd name="connsiteX6" fmla="*/ 645318 w 776287"/>
                <a:gd name="connsiteY6" fmla="*/ 0 h 857250"/>
                <a:gd name="connsiteX7" fmla="*/ 776287 w 776287"/>
                <a:gd name="connsiteY7" fmla="*/ 0 h 857250"/>
                <a:gd name="connsiteX8" fmla="*/ 742950 w 776287"/>
                <a:gd name="connsiteY8" fmla="*/ 104775 h 857250"/>
                <a:gd name="connsiteX9" fmla="*/ 678656 w 776287"/>
                <a:gd name="connsiteY9" fmla="*/ 276225 h 857250"/>
                <a:gd name="connsiteX10" fmla="*/ 640556 w 776287"/>
                <a:gd name="connsiteY10" fmla="*/ 369094 h 857250"/>
                <a:gd name="connsiteX11" fmla="*/ 607218 w 776287"/>
                <a:gd name="connsiteY11" fmla="*/ 445294 h 857250"/>
                <a:gd name="connsiteX12" fmla="*/ 557212 w 776287"/>
                <a:gd name="connsiteY12" fmla="*/ 535781 h 857250"/>
                <a:gd name="connsiteX13" fmla="*/ 521493 w 776287"/>
                <a:gd name="connsiteY13" fmla="*/ 592931 h 857250"/>
                <a:gd name="connsiteX14" fmla="*/ 488156 w 776287"/>
                <a:gd name="connsiteY14" fmla="*/ 645319 h 857250"/>
                <a:gd name="connsiteX15" fmla="*/ 438150 w 776287"/>
                <a:gd name="connsiteY15" fmla="*/ 702469 h 857250"/>
                <a:gd name="connsiteX16" fmla="*/ 383381 w 776287"/>
                <a:gd name="connsiteY16" fmla="*/ 750094 h 857250"/>
                <a:gd name="connsiteX17" fmla="*/ 342900 w 776287"/>
                <a:gd name="connsiteY17" fmla="*/ 783431 h 857250"/>
                <a:gd name="connsiteX18" fmla="*/ 280987 w 776287"/>
                <a:gd name="connsiteY18" fmla="*/ 823913 h 857250"/>
                <a:gd name="connsiteX19" fmla="*/ 214312 w 776287"/>
                <a:gd name="connsiteY19" fmla="*/ 847725 h 857250"/>
                <a:gd name="connsiteX20" fmla="*/ 159543 w 776287"/>
                <a:gd name="connsiteY20" fmla="*/ 857250 h 857250"/>
                <a:gd name="connsiteX21" fmla="*/ 116681 w 776287"/>
                <a:gd name="connsiteY21" fmla="*/ 854869 h 857250"/>
                <a:gd name="connsiteX22" fmla="*/ 71437 w 776287"/>
                <a:gd name="connsiteY22" fmla="*/ 840581 h 857250"/>
                <a:gd name="connsiteX23" fmla="*/ 40481 w 776287"/>
                <a:gd name="connsiteY23" fmla="*/ 821531 h 857250"/>
                <a:gd name="connsiteX24" fmla="*/ 16668 w 776287"/>
                <a:gd name="connsiteY24" fmla="*/ 797719 h 857250"/>
                <a:gd name="connsiteX25" fmla="*/ 7143 w 776287"/>
                <a:gd name="connsiteY25" fmla="*/ 773906 h 857250"/>
                <a:gd name="connsiteX26" fmla="*/ 0 w 776287"/>
                <a:gd name="connsiteY26" fmla="*/ 750094 h 857250"/>
                <a:gd name="connsiteX27" fmla="*/ 0 w 776287"/>
                <a:gd name="connsiteY27" fmla="*/ 726281 h 857250"/>
                <a:gd name="connsiteX28" fmla="*/ 4762 w 776287"/>
                <a:gd name="connsiteY28" fmla="*/ 695325 h 857250"/>
                <a:gd name="connsiteX29" fmla="*/ 19050 w 776287"/>
                <a:gd name="connsiteY29" fmla="*/ 671513 h 857250"/>
                <a:gd name="connsiteX30" fmla="*/ 38100 w 776287"/>
                <a:gd name="connsiteY30" fmla="*/ 650081 h 857250"/>
                <a:gd name="connsiteX31" fmla="*/ 64293 w 776287"/>
                <a:gd name="connsiteY31" fmla="*/ 628650 h 857250"/>
                <a:gd name="connsiteX32" fmla="*/ 126206 w 776287"/>
                <a:gd name="connsiteY32" fmla="*/ 590550 h 857250"/>
                <a:gd name="connsiteX33" fmla="*/ 300037 w 776287"/>
                <a:gd name="connsiteY33" fmla="*/ 466725 h 857250"/>
                <a:gd name="connsiteX34" fmla="*/ 414337 w 776287"/>
                <a:gd name="connsiteY34" fmla="*/ 366713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76287" h="857250">
                  <a:moveTo>
                    <a:pt x="414337" y="366713"/>
                  </a:moveTo>
                  <a:lnTo>
                    <a:pt x="466725" y="319088"/>
                  </a:lnTo>
                  <a:lnTo>
                    <a:pt x="531018" y="254794"/>
                  </a:lnTo>
                  <a:lnTo>
                    <a:pt x="552450" y="228600"/>
                  </a:lnTo>
                  <a:lnTo>
                    <a:pt x="576262" y="164306"/>
                  </a:lnTo>
                  <a:lnTo>
                    <a:pt x="607218" y="76200"/>
                  </a:lnTo>
                  <a:lnTo>
                    <a:pt x="645318" y="0"/>
                  </a:lnTo>
                  <a:lnTo>
                    <a:pt x="776287" y="0"/>
                  </a:lnTo>
                  <a:lnTo>
                    <a:pt x="742950" y="104775"/>
                  </a:lnTo>
                  <a:lnTo>
                    <a:pt x="678656" y="276225"/>
                  </a:lnTo>
                  <a:lnTo>
                    <a:pt x="640556" y="369094"/>
                  </a:lnTo>
                  <a:lnTo>
                    <a:pt x="607218" y="445294"/>
                  </a:lnTo>
                  <a:lnTo>
                    <a:pt x="557212" y="535781"/>
                  </a:lnTo>
                  <a:lnTo>
                    <a:pt x="521493" y="592931"/>
                  </a:lnTo>
                  <a:lnTo>
                    <a:pt x="488156" y="645319"/>
                  </a:lnTo>
                  <a:lnTo>
                    <a:pt x="438150" y="702469"/>
                  </a:lnTo>
                  <a:lnTo>
                    <a:pt x="383381" y="750094"/>
                  </a:lnTo>
                  <a:lnTo>
                    <a:pt x="342900" y="783431"/>
                  </a:lnTo>
                  <a:lnTo>
                    <a:pt x="280987" y="823913"/>
                  </a:lnTo>
                  <a:lnTo>
                    <a:pt x="214312" y="847725"/>
                  </a:lnTo>
                  <a:lnTo>
                    <a:pt x="159543" y="857250"/>
                  </a:lnTo>
                  <a:lnTo>
                    <a:pt x="116681" y="854869"/>
                  </a:lnTo>
                  <a:lnTo>
                    <a:pt x="71437" y="840581"/>
                  </a:lnTo>
                  <a:lnTo>
                    <a:pt x="40481" y="821531"/>
                  </a:lnTo>
                  <a:lnTo>
                    <a:pt x="16668" y="797719"/>
                  </a:lnTo>
                  <a:lnTo>
                    <a:pt x="7143" y="773906"/>
                  </a:lnTo>
                  <a:lnTo>
                    <a:pt x="0" y="750094"/>
                  </a:lnTo>
                  <a:lnTo>
                    <a:pt x="0" y="726281"/>
                  </a:lnTo>
                  <a:lnTo>
                    <a:pt x="4762" y="695325"/>
                  </a:lnTo>
                  <a:lnTo>
                    <a:pt x="19050" y="671513"/>
                  </a:lnTo>
                  <a:lnTo>
                    <a:pt x="38100" y="650081"/>
                  </a:lnTo>
                  <a:lnTo>
                    <a:pt x="64293" y="628650"/>
                  </a:lnTo>
                  <a:lnTo>
                    <a:pt x="126206" y="590550"/>
                  </a:lnTo>
                  <a:lnTo>
                    <a:pt x="300037" y="466725"/>
                  </a:lnTo>
                  <a:lnTo>
                    <a:pt x="414337" y="3667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70">
              <a:extLst>
                <a:ext uri="{FF2B5EF4-FFF2-40B4-BE49-F238E27FC236}">
                  <a16:creationId xmlns:a16="http://schemas.microsoft.com/office/drawing/2014/main" id="{211F1265-A70F-415A-ADE9-4C63AE0810A3}"/>
                </a:ext>
              </a:extLst>
            </p:cNvPr>
            <p:cNvSpPr/>
            <p:nvPr/>
          </p:nvSpPr>
          <p:spPr>
            <a:xfrm rot="16200000">
              <a:off x="5600702" y="3057526"/>
              <a:ext cx="2987675" cy="1631950"/>
            </a:xfrm>
            <a:custGeom>
              <a:avLst/>
              <a:gdLst>
                <a:gd name="connsiteX0" fmla="*/ 2676230 w 2987898"/>
                <a:gd name="connsiteY0" fmla="*/ 561518 h 1633041"/>
                <a:gd name="connsiteX1" fmla="*/ 2663351 w 2987898"/>
                <a:gd name="connsiteY1" fmla="*/ 427578 h 1633041"/>
                <a:gd name="connsiteX2" fmla="*/ 2655624 w 2987898"/>
                <a:gd name="connsiteY2" fmla="*/ 296214 h 1633041"/>
                <a:gd name="connsiteX3" fmla="*/ 2647896 w 2987898"/>
                <a:gd name="connsiteY3" fmla="*/ 12878 h 1633041"/>
                <a:gd name="connsiteX4" fmla="*/ 2779261 w 2987898"/>
                <a:gd name="connsiteY4" fmla="*/ 0 h 1633041"/>
                <a:gd name="connsiteX5" fmla="*/ 2789564 w 2987898"/>
                <a:gd name="connsiteY5" fmla="*/ 110758 h 1633041"/>
                <a:gd name="connsiteX6" fmla="*/ 2810170 w 2987898"/>
                <a:gd name="connsiteY6" fmla="*/ 303941 h 1633041"/>
                <a:gd name="connsiteX7" fmla="*/ 2828200 w 2987898"/>
                <a:gd name="connsiteY7" fmla="*/ 489397 h 1633041"/>
                <a:gd name="connsiteX8" fmla="*/ 2848807 w 2987898"/>
                <a:gd name="connsiteY8" fmla="*/ 625913 h 1633041"/>
                <a:gd name="connsiteX9" fmla="*/ 2877140 w 2987898"/>
                <a:gd name="connsiteY9" fmla="*/ 785611 h 1633041"/>
                <a:gd name="connsiteX10" fmla="*/ 2915777 w 2987898"/>
                <a:gd name="connsiteY10" fmla="*/ 960764 h 1633041"/>
                <a:gd name="connsiteX11" fmla="*/ 2954413 w 2987898"/>
                <a:gd name="connsiteY11" fmla="*/ 1097280 h 1633041"/>
                <a:gd name="connsiteX12" fmla="*/ 2982747 w 2987898"/>
                <a:gd name="connsiteY12" fmla="*/ 1174553 h 1633041"/>
                <a:gd name="connsiteX13" fmla="*/ 2987898 w 2987898"/>
                <a:gd name="connsiteY13" fmla="*/ 1197735 h 1633041"/>
                <a:gd name="connsiteX14" fmla="*/ 2972444 w 2987898"/>
                <a:gd name="connsiteY14" fmla="*/ 1244099 h 1633041"/>
                <a:gd name="connsiteX15" fmla="*/ 2951838 w 2987898"/>
                <a:gd name="connsiteY15" fmla="*/ 1321372 h 1633041"/>
                <a:gd name="connsiteX16" fmla="*/ 2933807 w 2987898"/>
                <a:gd name="connsiteY16" fmla="*/ 1385766 h 1633041"/>
                <a:gd name="connsiteX17" fmla="*/ 2905474 w 2987898"/>
                <a:gd name="connsiteY17" fmla="*/ 1442433 h 1633041"/>
                <a:gd name="connsiteX18" fmla="*/ 2869413 w 2987898"/>
                <a:gd name="connsiteY18" fmla="*/ 1501676 h 1633041"/>
                <a:gd name="connsiteX19" fmla="*/ 2830776 w 2987898"/>
                <a:gd name="connsiteY19" fmla="*/ 1548040 h 1633041"/>
                <a:gd name="connsiteX20" fmla="*/ 2774109 w 2987898"/>
                <a:gd name="connsiteY20" fmla="*/ 1612435 h 1633041"/>
                <a:gd name="connsiteX21" fmla="*/ 2758654 w 2987898"/>
                <a:gd name="connsiteY21" fmla="*/ 1625313 h 1633041"/>
                <a:gd name="connsiteX22" fmla="*/ 2743200 w 2987898"/>
                <a:gd name="connsiteY22" fmla="*/ 1630465 h 1633041"/>
                <a:gd name="connsiteX23" fmla="*/ 2720018 w 2987898"/>
                <a:gd name="connsiteY23" fmla="*/ 1633041 h 1633041"/>
                <a:gd name="connsiteX24" fmla="*/ 2696836 w 2987898"/>
                <a:gd name="connsiteY24" fmla="*/ 1627889 h 1633041"/>
                <a:gd name="connsiteX25" fmla="*/ 2671078 w 2987898"/>
                <a:gd name="connsiteY25" fmla="*/ 1617586 h 1633041"/>
                <a:gd name="connsiteX26" fmla="*/ 2647896 w 2987898"/>
                <a:gd name="connsiteY26" fmla="*/ 1596980 h 1633041"/>
                <a:gd name="connsiteX27" fmla="*/ 2624714 w 2987898"/>
                <a:gd name="connsiteY27" fmla="*/ 1571222 h 1633041"/>
                <a:gd name="connsiteX28" fmla="*/ 2606684 w 2987898"/>
                <a:gd name="connsiteY28" fmla="*/ 1553192 h 1633041"/>
                <a:gd name="connsiteX29" fmla="*/ 2501077 w 2987898"/>
                <a:gd name="connsiteY29" fmla="*/ 1537737 h 1633041"/>
                <a:gd name="connsiteX30" fmla="*/ 2261530 w 2987898"/>
                <a:gd name="connsiteY30" fmla="*/ 1514555 h 1633041"/>
                <a:gd name="connsiteX31" fmla="*/ 2011680 w 2987898"/>
                <a:gd name="connsiteY31" fmla="*/ 1496525 h 1633041"/>
                <a:gd name="connsiteX32" fmla="*/ 1754102 w 2987898"/>
                <a:gd name="connsiteY32" fmla="*/ 1481070 h 1633041"/>
                <a:gd name="connsiteX33" fmla="*/ 1370312 w 2987898"/>
                <a:gd name="connsiteY33" fmla="*/ 1465615 h 1633041"/>
                <a:gd name="connsiteX34" fmla="*/ 973643 w 2987898"/>
                <a:gd name="connsiteY34" fmla="*/ 1455312 h 1633041"/>
                <a:gd name="connsiteX35" fmla="*/ 661974 w 2987898"/>
                <a:gd name="connsiteY35" fmla="*/ 1450161 h 1633041"/>
                <a:gd name="connsiteX36" fmla="*/ 365760 w 2987898"/>
                <a:gd name="connsiteY36" fmla="*/ 1445009 h 1633041"/>
                <a:gd name="connsiteX37" fmla="*/ 7727 w 2987898"/>
                <a:gd name="connsiteY37" fmla="*/ 1439858 h 1633041"/>
                <a:gd name="connsiteX38" fmla="*/ 0 w 2987898"/>
                <a:gd name="connsiteY38" fmla="*/ 1241523 h 1633041"/>
                <a:gd name="connsiteX39" fmla="*/ 190607 w 2987898"/>
                <a:gd name="connsiteY39" fmla="*/ 1241523 h 1633041"/>
                <a:gd name="connsiteX40" fmla="*/ 491973 w 2987898"/>
                <a:gd name="connsiteY40" fmla="*/ 1238947 h 1633041"/>
                <a:gd name="connsiteX41" fmla="*/ 801066 w 2987898"/>
                <a:gd name="connsiteY41" fmla="*/ 1241523 h 1633041"/>
                <a:gd name="connsiteX42" fmla="*/ 1027734 w 2987898"/>
                <a:gd name="connsiteY42" fmla="*/ 1238947 h 1633041"/>
                <a:gd name="connsiteX43" fmla="*/ 1339403 w 2987898"/>
                <a:gd name="connsiteY43" fmla="*/ 1241523 h 1633041"/>
                <a:gd name="connsiteX44" fmla="*/ 1712890 w 2987898"/>
                <a:gd name="connsiteY44" fmla="*/ 1241523 h 1633041"/>
                <a:gd name="connsiteX45" fmla="*/ 2078650 w 2987898"/>
                <a:gd name="connsiteY45" fmla="*/ 1241523 h 1633041"/>
                <a:gd name="connsiteX46" fmla="*/ 2483047 w 2987898"/>
                <a:gd name="connsiteY46" fmla="*/ 1238947 h 1633041"/>
                <a:gd name="connsiteX47" fmla="*/ 2629866 w 2987898"/>
                <a:gd name="connsiteY47" fmla="*/ 1238947 h 1633041"/>
                <a:gd name="connsiteX48" fmla="*/ 2658199 w 2987898"/>
                <a:gd name="connsiteY48" fmla="*/ 1238947 h 1633041"/>
                <a:gd name="connsiteX49" fmla="*/ 2689109 w 2987898"/>
                <a:gd name="connsiteY49" fmla="*/ 1231220 h 1633041"/>
                <a:gd name="connsiteX50" fmla="*/ 2717442 w 2987898"/>
                <a:gd name="connsiteY50" fmla="*/ 1218341 h 1633041"/>
                <a:gd name="connsiteX51" fmla="*/ 2735473 w 2987898"/>
                <a:gd name="connsiteY51" fmla="*/ 1205462 h 1633041"/>
                <a:gd name="connsiteX52" fmla="*/ 2743200 w 2987898"/>
                <a:gd name="connsiteY52" fmla="*/ 1195159 h 1633041"/>
                <a:gd name="connsiteX53" fmla="*/ 2750927 w 2987898"/>
                <a:gd name="connsiteY53" fmla="*/ 1179704 h 1633041"/>
                <a:gd name="connsiteX54" fmla="*/ 2758654 w 2987898"/>
                <a:gd name="connsiteY54" fmla="*/ 1153947 h 1633041"/>
                <a:gd name="connsiteX55" fmla="*/ 2763806 w 2987898"/>
                <a:gd name="connsiteY55" fmla="*/ 1123037 h 1633041"/>
                <a:gd name="connsiteX56" fmla="*/ 2761230 w 2987898"/>
                <a:gd name="connsiteY56" fmla="*/ 1107583 h 1633041"/>
                <a:gd name="connsiteX57" fmla="*/ 2740624 w 2987898"/>
                <a:gd name="connsiteY57" fmla="*/ 996824 h 1633041"/>
                <a:gd name="connsiteX58" fmla="*/ 2704563 w 2987898"/>
                <a:gd name="connsiteY58" fmla="*/ 785611 h 1633041"/>
                <a:gd name="connsiteX59" fmla="*/ 2676230 w 2987898"/>
                <a:gd name="connsiteY59" fmla="*/ 561518 h 1633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987898" h="1633041">
                  <a:moveTo>
                    <a:pt x="2676230" y="561518"/>
                  </a:moveTo>
                  <a:lnTo>
                    <a:pt x="2663351" y="427578"/>
                  </a:lnTo>
                  <a:lnTo>
                    <a:pt x="2655624" y="296214"/>
                  </a:lnTo>
                  <a:lnTo>
                    <a:pt x="2647896" y="12878"/>
                  </a:lnTo>
                  <a:lnTo>
                    <a:pt x="2779261" y="0"/>
                  </a:lnTo>
                  <a:lnTo>
                    <a:pt x="2789564" y="110758"/>
                  </a:lnTo>
                  <a:lnTo>
                    <a:pt x="2810170" y="303941"/>
                  </a:lnTo>
                  <a:lnTo>
                    <a:pt x="2828200" y="489397"/>
                  </a:lnTo>
                  <a:lnTo>
                    <a:pt x="2848807" y="625913"/>
                  </a:lnTo>
                  <a:lnTo>
                    <a:pt x="2877140" y="785611"/>
                  </a:lnTo>
                  <a:lnTo>
                    <a:pt x="2915777" y="960764"/>
                  </a:lnTo>
                  <a:lnTo>
                    <a:pt x="2954413" y="1097280"/>
                  </a:lnTo>
                  <a:lnTo>
                    <a:pt x="2982747" y="1174553"/>
                  </a:lnTo>
                  <a:lnTo>
                    <a:pt x="2987898" y="1197735"/>
                  </a:lnTo>
                  <a:lnTo>
                    <a:pt x="2972444" y="1244099"/>
                  </a:lnTo>
                  <a:lnTo>
                    <a:pt x="2951838" y="1321372"/>
                  </a:lnTo>
                  <a:lnTo>
                    <a:pt x="2933807" y="1385766"/>
                  </a:lnTo>
                  <a:lnTo>
                    <a:pt x="2905474" y="1442433"/>
                  </a:lnTo>
                  <a:lnTo>
                    <a:pt x="2869413" y="1501676"/>
                  </a:lnTo>
                  <a:lnTo>
                    <a:pt x="2830776" y="1548040"/>
                  </a:lnTo>
                  <a:lnTo>
                    <a:pt x="2774109" y="1612435"/>
                  </a:lnTo>
                  <a:lnTo>
                    <a:pt x="2758654" y="1625313"/>
                  </a:lnTo>
                  <a:lnTo>
                    <a:pt x="2743200" y="1630465"/>
                  </a:lnTo>
                  <a:lnTo>
                    <a:pt x="2720018" y="1633041"/>
                  </a:lnTo>
                  <a:lnTo>
                    <a:pt x="2696836" y="1627889"/>
                  </a:lnTo>
                  <a:lnTo>
                    <a:pt x="2671078" y="1617586"/>
                  </a:lnTo>
                  <a:lnTo>
                    <a:pt x="2647896" y="1596980"/>
                  </a:lnTo>
                  <a:lnTo>
                    <a:pt x="2624714" y="1571222"/>
                  </a:lnTo>
                  <a:lnTo>
                    <a:pt x="2606684" y="1553192"/>
                  </a:lnTo>
                  <a:lnTo>
                    <a:pt x="2501077" y="1537737"/>
                  </a:lnTo>
                  <a:lnTo>
                    <a:pt x="2261530" y="1514555"/>
                  </a:lnTo>
                  <a:lnTo>
                    <a:pt x="2011680" y="1496525"/>
                  </a:lnTo>
                  <a:lnTo>
                    <a:pt x="1754102" y="1481070"/>
                  </a:lnTo>
                  <a:lnTo>
                    <a:pt x="1370312" y="1465615"/>
                  </a:lnTo>
                  <a:lnTo>
                    <a:pt x="973643" y="1455312"/>
                  </a:lnTo>
                  <a:lnTo>
                    <a:pt x="661974" y="1450161"/>
                  </a:lnTo>
                  <a:lnTo>
                    <a:pt x="365760" y="1445009"/>
                  </a:lnTo>
                  <a:lnTo>
                    <a:pt x="7727" y="1439858"/>
                  </a:lnTo>
                  <a:lnTo>
                    <a:pt x="0" y="1241523"/>
                  </a:lnTo>
                  <a:lnTo>
                    <a:pt x="190607" y="1241523"/>
                  </a:lnTo>
                  <a:lnTo>
                    <a:pt x="491973" y="1238947"/>
                  </a:lnTo>
                  <a:lnTo>
                    <a:pt x="801066" y="1241523"/>
                  </a:lnTo>
                  <a:lnTo>
                    <a:pt x="1027734" y="1238947"/>
                  </a:lnTo>
                  <a:lnTo>
                    <a:pt x="1339403" y="1241523"/>
                  </a:lnTo>
                  <a:lnTo>
                    <a:pt x="1712890" y="1241523"/>
                  </a:lnTo>
                  <a:lnTo>
                    <a:pt x="2078650" y="1241523"/>
                  </a:lnTo>
                  <a:lnTo>
                    <a:pt x="2483047" y="1238947"/>
                  </a:lnTo>
                  <a:lnTo>
                    <a:pt x="2629866" y="1238947"/>
                  </a:lnTo>
                  <a:lnTo>
                    <a:pt x="2658199" y="1238947"/>
                  </a:lnTo>
                  <a:lnTo>
                    <a:pt x="2689109" y="1231220"/>
                  </a:lnTo>
                  <a:lnTo>
                    <a:pt x="2717442" y="1218341"/>
                  </a:lnTo>
                  <a:lnTo>
                    <a:pt x="2735473" y="1205462"/>
                  </a:lnTo>
                  <a:lnTo>
                    <a:pt x="2743200" y="1195159"/>
                  </a:lnTo>
                  <a:lnTo>
                    <a:pt x="2750927" y="1179704"/>
                  </a:lnTo>
                  <a:lnTo>
                    <a:pt x="2758654" y="1153947"/>
                  </a:lnTo>
                  <a:lnTo>
                    <a:pt x="2763806" y="1123037"/>
                  </a:lnTo>
                  <a:lnTo>
                    <a:pt x="2761230" y="1107583"/>
                  </a:lnTo>
                  <a:lnTo>
                    <a:pt x="2740624" y="996824"/>
                  </a:lnTo>
                  <a:lnTo>
                    <a:pt x="2704563" y="785611"/>
                  </a:lnTo>
                  <a:lnTo>
                    <a:pt x="2676230" y="5615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71">
              <a:extLst>
                <a:ext uri="{FF2B5EF4-FFF2-40B4-BE49-F238E27FC236}">
                  <a16:creationId xmlns:a16="http://schemas.microsoft.com/office/drawing/2014/main" id="{3DC3B790-BD09-4F83-92BE-91D4285D32B9}"/>
                </a:ext>
              </a:extLst>
            </p:cNvPr>
            <p:cNvSpPr/>
            <p:nvPr/>
          </p:nvSpPr>
          <p:spPr>
            <a:xfrm rot="16200000">
              <a:off x="6810377" y="2817814"/>
              <a:ext cx="269875" cy="1317625"/>
            </a:xfrm>
            <a:custGeom>
              <a:avLst/>
              <a:gdLst>
                <a:gd name="connsiteX0" fmla="*/ 51516 w 270456"/>
                <a:gd name="connsiteY0" fmla="*/ 718641 h 1318797"/>
                <a:gd name="connsiteX1" fmla="*/ 2576 w 270456"/>
                <a:gd name="connsiteY1" fmla="*/ 285911 h 1318797"/>
                <a:gd name="connsiteX2" fmla="*/ 0 w 270456"/>
                <a:gd name="connsiteY2" fmla="*/ 221517 h 1318797"/>
                <a:gd name="connsiteX3" fmla="*/ 5152 w 270456"/>
                <a:gd name="connsiteY3" fmla="*/ 0 h 1318797"/>
                <a:gd name="connsiteX4" fmla="*/ 162274 w 270456"/>
                <a:gd name="connsiteY4" fmla="*/ 5151 h 1318797"/>
                <a:gd name="connsiteX5" fmla="*/ 151971 w 270456"/>
                <a:gd name="connsiteY5" fmla="*/ 162274 h 1318797"/>
                <a:gd name="connsiteX6" fmla="*/ 139092 w 270456"/>
                <a:gd name="connsiteY6" fmla="*/ 311669 h 1318797"/>
                <a:gd name="connsiteX7" fmla="*/ 144244 w 270456"/>
                <a:gd name="connsiteY7" fmla="*/ 352881 h 1318797"/>
                <a:gd name="connsiteX8" fmla="*/ 180304 w 270456"/>
                <a:gd name="connsiteY8" fmla="*/ 584701 h 1318797"/>
                <a:gd name="connsiteX9" fmla="*/ 216365 w 270456"/>
                <a:gd name="connsiteY9" fmla="*/ 806217 h 1318797"/>
                <a:gd name="connsiteX10" fmla="*/ 249850 w 270456"/>
                <a:gd name="connsiteY10" fmla="*/ 1009704 h 1318797"/>
                <a:gd name="connsiteX11" fmla="*/ 267881 w 270456"/>
                <a:gd name="connsiteY11" fmla="*/ 1125613 h 1318797"/>
                <a:gd name="connsiteX12" fmla="*/ 270456 w 270456"/>
                <a:gd name="connsiteY12" fmla="*/ 1156523 h 1318797"/>
                <a:gd name="connsiteX13" fmla="*/ 267881 w 270456"/>
                <a:gd name="connsiteY13" fmla="*/ 1318797 h 1318797"/>
                <a:gd name="connsiteX14" fmla="*/ 110758 w 270456"/>
                <a:gd name="connsiteY14" fmla="*/ 1313645 h 1318797"/>
                <a:gd name="connsiteX15" fmla="*/ 113334 w 270456"/>
                <a:gd name="connsiteY15" fmla="*/ 1159099 h 1318797"/>
                <a:gd name="connsiteX16" fmla="*/ 113334 w 270456"/>
                <a:gd name="connsiteY16" fmla="*/ 1133341 h 1318797"/>
                <a:gd name="connsiteX17" fmla="*/ 100455 w 270456"/>
                <a:gd name="connsiteY17" fmla="*/ 1056068 h 1318797"/>
                <a:gd name="connsiteX18" fmla="*/ 51516 w 270456"/>
                <a:gd name="connsiteY18" fmla="*/ 718641 h 1318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0456" h="1318797">
                  <a:moveTo>
                    <a:pt x="51516" y="718641"/>
                  </a:moveTo>
                  <a:lnTo>
                    <a:pt x="2576" y="285911"/>
                  </a:lnTo>
                  <a:lnTo>
                    <a:pt x="0" y="221517"/>
                  </a:lnTo>
                  <a:lnTo>
                    <a:pt x="5152" y="0"/>
                  </a:lnTo>
                  <a:lnTo>
                    <a:pt x="162274" y="5151"/>
                  </a:lnTo>
                  <a:lnTo>
                    <a:pt x="151971" y="162274"/>
                  </a:lnTo>
                  <a:lnTo>
                    <a:pt x="139092" y="311669"/>
                  </a:lnTo>
                  <a:lnTo>
                    <a:pt x="144244" y="352881"/>
                  </a:lnTo>
                  <a:lnTo>
                    <a:pt x="180304" y="584701"/>
                  </a:lnTo>
                  <a:lnTo>
                    <a:pt x="216365" y="806217"/>
                  </a:lnTo>
                  <a:lnTo>
                    <a:pt x="249850" y="1009704"/>
                  </a:lnTo>
                  <a:lnTo>
                    <a:pt x="267881" y="1125613"/>
                  </a:lnTo>
                  <a:lnTo>
                    <a:pt x="270456" y="1156523"/>
                  </a:lnTo>
                  <a:cubicBezTo>
                    <a:pt x="269598" y="1210614"/>
                    <a:pt x="268739" y="1264706"/>
                    <a:pt x="267881" y="1318797"/>
                  </a:cubicBezTo>
                  <a:lnTo>
                    <a:pt x="110758" y="1313645"/>
                  </a:lnTo>
                  <a:cubicBezTo>
                    <a:pt x="111617" y="1262130"/>
                    <a:pt x="112475" y="1210614"/>
                    <a:pt x="113334" y="1159099"/>
                  </a:cubicBezTo>
                  <a:lnTo>
                    <a:pt x="113334" y="1133341"/>
                  </a:lnTo>
                  <a:lnTo>
                    <a:pt x="100455" y="1056068"/>
                  </a:lnTo>
                  <a:lnTo>
                    <a:pt x="51516" y="71864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72">
              <a:extLst>
                <a:ext uri="{FF2B5EF4-FFF2-40B4-BE49-F238E27FC236}">
                  <a16:creationId xmlns:a16="http://schemas.microsoft.com/office/drawing/2014/main" id="{0B26CDD8-E930-4B05-9BC6-F42E6877670E}"/>
                </a:ext>
              </a:extLst>
            </p:cNvPr>
            <p:cNvSpPr/>
            <p:nvPr/>
          </p:nvSpPr>
          <p:spPr>
            <a:xfrm rot="16200000">
              <a:off x="6800852" y="3702051"/>
              <a:ext cx="265112" cy="1290637"/>
            </a:xfrm>
            <a:custGeom>
              <a:avLst/>
              <a:gdLst>
                <a:gd name="connsiteX0" fmla="*/ 190607 w 265305"/>
                <a:gd name="connsiteY0" fmla="*/ 543488 h 1290463"/>
                <a:gd name="connsiteX1" fmla="*/ 154547 w 265305"/>
                <a:gd name="connsiteY1" fmla="*/ 231819 h 1290463"/>
                <a:gd name="connsiteX2" fmla="*/ 159698 w 265305"/>
                <a:gd name="connsiteY2" fmla="*/ 0 h 1290463"/>
                <a:gd name="connsiteX3" fmla="*/ 2576 w 265305"/>
                <a:gd name="connsiteY3" fmla="*/ 0 h 1290463"/>
                <a:gd name="connsiteX4" fmla="*/ 0 w 265305"/>
                <a:gd name="connsiteY4" fmla="*/ 157122 h 1290463"/>
                <a:gd name="connsiteX5" fmla="*/ 0 w 265305"/>
                <a:gd name="connsiteY5" fmla="*/ 213789 h 1290463"/>
                <a:gd name="connsiteX6" fmla="*/ 5152 w 265305"/>
                <a:gd name="connsiteY6" fmla="*/ 257577 h 1290463"/>
                <a:gd name="connsiteX7" fmla="*/ 28334 w 265305"/>
                <a:gd name="connsiteY7" fmla="*/ 404396 h 1290463"/>
                <a:gd name="connsiteX8" fmla="*/ 54091 w 265305"/>
                <a:gd name="connsiteY8" fmla="*/ 584701 h 1290463"/>
                <a:gd name="connsiteX9" fmla="*/ 72122 w 265305"/>
                <a:gd name="connsiteY9" fmla="*/ 731520 h 1290463"/>
                <a:gd name="connsiteX10" fmla="*/ 95304 w 265305"/>
                <a:gd name="connsiteY10" fmla="*/ 950461 h 1290463"/>
                <a:gd name="connsiteX11" fmla="*/ 108183 w 265305"/>
                <a:gd name="connsiteY11" fmla="*/ 1097280 h 1290463"/>
                <a:gd name="connsiteX12" fmla="*/ 110758 w 265305"/>
                <a:gd name="connsiteY12" fmla="*/ 1171977 h 1290463"/>
                <a:gd name="connsiteX13" fmla="*/ 108183 w 265305"/>
                <a:gd name="connsiteY13" fmla="*/ 1287887 h 1290463"/>
                <a:gd name="connsiteX14" fmla="*/ 265305 w 265305"/>
                <a:gd name="connsiteY14" fmla="*/ 1290463 h 1290463"/>
                <a:gd name="connsiteX15" fmla="*/ 265305 w 265305"/>
                <a:gd name="connsiteY15" fmla="*/ 1125613 h 1290463"/>
                <a:gd name="connsiteX16" fmla="*/ 265305 w 265305"/>
                <a:gd name="connsiteY16" fmla="*/ 1110159 h 1290463"/>
                <a:gd name="connsiteX17" fmla="*/ 257578 w 265305"/>
                <a:gd name="connsiteY17" fmla="*/ 1058643 h 1290463"/>
                <a:gd name="connsiteX18" fmla="*/ 231820 w 265305"/>
                <a:gd name="connsiteY18" fmla="*/ 873187 h 1290463"/>
                <a:gd name="connsiteX19" fmla="*/ 190607 w 265305"/>
                <a:gd name="connsiteY19" fmla="*/ 543488 h 129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65305" h="1290463">
                  <a:moveTo>
                    <a:pt x="190607" y="543488"/>
                  </a:moveTo>
                  <a:lnTo>
                    <a:pt x="154547" y="231819"/>
                  </a:lnTo>
                  <a:lnTo>
                    <a:pt x="159698" y="0"/>
                  </a:lnTo>
                  <a:lnTo>
                    <a:pt x="2576" y="0"/>
                  </a:lnTo>
                  <a:cubicBezTo>
                    <a:pt x="1717" y="52374"/>
                    <a:pt x="859" y="104748"/>
                    <a:pt x="0" y="157122"/>
                  </a:cubicBezTo>
                  <a:lnTo>
                    <a:pt x="0" y="213789"/>
                  </a:lnTo>
                  <a:lnTo>
                    <a:pt x="5152" y="257577"/>
                  </a:lnTo>
                  <a:lnTo>
                    <a:pt x="28334" y="404396"/>
                  </a:lnTo>
                  <a:lnTo>
                    <a:pt x="54091" y="584701"/>
                  </a:lnTo>
                  <a:lnTo>
                    <a:pt x="72122" y="731520"/>
                  </a:lnTo>
                  <a:lnTo>
                    <a:pt x="95304" y="950461"/>
                  </a:lnTo>
                  <a:lnTo>
                    <a:pt x="108183" y="1097280"/>
                  </a:lnTo>
                  <a:cubicBezTo>
                    <a:pt x="109041" y="1122179"/>
                    <a:pt x="109900" y="1147078"/>
                    <a:pt x="110758" y="1171977"/>
                  </a:cubicBezTo>
                  <a:cubicBezTo>
                    <a:pt x="109900" y="1210614"/>
                    <a:pt x="109041" y="1249250"/>
                    <a:pt x="108183" y="1287887"/>
                  </a:cubicBezTo>
                  <a:lnTo>
                    <a:pt x="265305" y="1290463"/>
                  </a:lnTo>
                  <a:lnTo>
                    <a:pt x="265305" y="1125613"/>
                  </a:lnTo>
                  <a:lnTo>
                    <a:pt x="265305" y="1110159"/>
                  </a:lnTo>
                  <a:lnTo>
                    <a:pt x="257578" y="1058643"/>
                  </a:lnTo>
                  <a:lnTo>
                    <a:pt x="231820" y="873187"/>
                  </a:lnTo>
                  <a:lnTo>
                    <a:pt x="190607" y="5434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74">
              <a:extLst>
                <a:ext uri="{FF2B5EF4-FFF2-40B4-BE49-F238E27FC236}">
                  <a16:creationId xmlns:a16="http://schemas.microsoft.com/office/drawing/2014/main" id="{F4603DAE-8731-4DA7-91F7-70E32A5BF5D2}"/>
                </a:ext>
              </a:extLst>
            </p:cNvPr>
            <p:cNvSpPr/>
            <p:nvPr/>
          </p:nvSpPr>
          <p:spPr>
            <a:xfrm>
              <a:off x="5359401" y="5218113"/>
              <a:ext cx="3178175" cy="487362"/>
            </a:xfrm>
            <a:custGeom>
              <a:avLst/>
              <a:gdLst>
                <a:gd name="connsiteX0" fmla="*/ 1550616 w 3178506"/>
                <a:gd name="connsiteY0" fmla="*/ 115910 h 486822"/>
                <a:gd name="connsiteX1" fmla="*/ 1823649 w 3178506"/>
                <a:gd name="connsiteY1" fmla="*/ 97880 h 486822"/>
                <a:gd name="connsiteX2" fmla="*/ 1939558 w 3178506"/>
                <a:gd name="connsiteY2" fmla="*/ 90153 h 486822"/>
                <a:gd name="connsiteX3" fmla="*/ 2122438 w 3178506"/>
                <a:gd name="connsiteY3" fmla="*/ 85001 h 486822"/>
                <a:gd name="connsiteX4" fmla="*/ 2189409 w 3178506"/>
                <a:gd name="connsiteY4" fmla="*/ 85001 h 486822"/>
                <a:gd name="connsiteX5" fmla="*/ 2351682 w 3178506"/>
                <a:gd name="connsiteY5" fmla="*/ 64395 h 486822"/>
                <a:gd name="connsiteX6" fmla="*/ 2418652 w 3178506"/>
                <a:gd name="connsiteY6" fmla="*/ 61819 h 486822"/>
                <a:gd name="connsiteX7" fmla="*/ 2501077 w 3178506"/>
                <a:gd name="connsiteY7" fmla="*/ 48940 h 486822"/>
                <a:gd name="connsiteX8" fmla="*/ 2578351 w 3178506"/>
                <a:gd name="connsiteY8" fmla="*/ 30910 h 486822"/>
                <a:gd name="connsiteX9" fmla="*/ 2637593 w 3178506"/>
                <a:gd name="connsiteY9" fmla="*/ 15455 h 486822"/>
                <a:gd name="connsiteX10" fmla="*/ 2686533 w 3178506"/>
                <a:gd name="connsiteY10" fmla="*/ 0 h 486822"/>
                <a:gd name="connsiteX11" fmla="*/ 2699412 w 3178506"/>
                <a:gd name="connsiteY11" fmla="*/ 0 h 486822"/>
                <a:gd name="connsiteX12" fmla="*/ 2763806 w 3178506"/>
                <a:gd name="connsiteY12" fmla="*/ 7728 h 486822"/>
                <a:gd name="connsiteX13" fmla="*/ 2879716 w 3178506"/>
                <a:gd name="connsiteY13" fmla="*/ 30910 h 486822"/>
                <a:gd name="connsiteX14" fmla="*/ 2975020 w 3178506"/>
                <a:gd name="connsiteY14" fmla="*/ 59243 h 486822"/>
                <a:gd name="connsiteX15" fmla="*/ 3096081 w 3178506"/>
                <a:gd name="connsiteY15" fmla="*/ 108183 h 486822"/>
                <a:gd name="connsiteX16" fmla="*/ 3134718 w 3178506"/>
                <a:gd name="connsiteY16" fmla="*/ 123638 h 486822"/>
                <a:gd name="connsiteX17" fmla="*/ 3145021 w 3178506"/>
                <a:gd name="connsiteY17" fmla="*/ 133941 h 486822"/>
                <a:gd name="connsiteX18" fmla="*/ 3155324 w 3178506"/>
                <a:gd name="connsiteY18" fmla="*/ 151971 h 486822"/>
                <a:gd name="connsiteX19" fmla="*/ 3168203 w 3178506"/>
                <a:gd name="connsiteY19" fmla="*/ 185456 h 486822"/>
                <a:gd name="connsiteX20" fmla="*/ 3178506 w 3178506"/>
                <a:gd name="connsiteY20" fmla="*/ 216366 h 486822"/>
                <a:gd name="connsiteX21" fmla="*/ 3178506 w 3178506"/>
                <a:gd name="connsiteY21" fmla="*/ 234396 h 486822"/>
                <a:gd name="connsiteX22" fmla="*/ 3173354 w 3178506"/>
                <a:gd name="connsiteY22" fmla="*/ 255002 h 486822"/>
                <a:gd name="connsiteX23" fmla="*/ 3157900 w 3178506"/>
                <a:gd name="connsiteY23" fmla="*/ 273033 h 486822"/>
                <a:gd name="connsiteX24" fmla="*/ 3124415 w 3178506"/>
                <a:gd name="connsiteY24" fmla="*/ 285911 h 486822"/>
                <a:gd name="connsiteX25" fmla="*/ 3096081 w 3178506"/>
                <a:gd name="connsiteY25" fmla="*/ 285911 h 486822"/>
                <a:gd name="connsiteX26" fmla="*/ 3026535 w 3178506"/>
                <a:gd name="connsiteY26" fmla="*/ 278184 h 486822"/>
                <a:gd name="connsiteX27" fmla="*/ 2879716 w 3178506"/>
                <a:gd name="connsiteY27" fmla="*/ 260154 h 486822"/>
                <a:gd name="connsiteX28" fmla="*/ 2727745 w 3178506"/>
                <a:gd name="connsiteY28" fmla="*/ 247275 h 486822"/>
                <a:gd name="connsiteX29" fmla="*/ 2557744 w 3178506"/>
                <a:gd name="connsiteY29" fmla="*/ 242123 h 486822"/>
                <a:gd name="connsiteX30" fmla="*/ 2343955 w 3178506"/>
                <a:gd name="connsiteY30" fmla="*/ 244699 h 486822"/>
                <a:gd name="connsiteX31" fmla="*/ 2150772 w 3178506"/>
                <a:gd name="connsiteY31" fmla="*/ 249851 h 486822"/>
                <a:gd name="connsiteX32" fmla="*/ 1918952 w 3178506"/>
                <a:gd name="connsiteY32" fmla="*/ 262729 h 486822"/>
                <a:gd name="connsiteX33" fmla="*/ 1679405 w 3178506"/>
                <a:gd name="connsiteY33" fmla="*/ 285911 h 486822"/>
                <a:gd name="connsiteX34" fmla="*/ 1437282 w 3178506"/>
                <a:gd name="connsiteY34" fmla="*/ 311669 h 486822"/>
                <a:gd name="connsiteX35" fmla="*/ 1171978 w 3178506"/>
                <a:gd name="connsiteY35" fmla="*/ 340003 h 486822"/>
                <a:gd name="connsiteX36" fmla="*/ 947885 w 3178506"/>
                <a:gd name="connsiteY36" fmla="*/ 378639 h 486822"/>
                <a:gd name="connsiteX37" fmla="*/ 692883 w 3178506"/>
                <a:gd name="connsiteY37" fmla="*/ 427579 h 486822"/>
                <a:gd name="connsiteX38" fmla="*/ 512579 w 3178506"/>
                <a:gd name="connsiteY38" fmla="*/ 471367 h 486822"/>
                <a:gd name="connsiteX39" fmla="*/ 466215 w 3178506"/>
                <a:gd name="connsiteY39" fmla="*/ 484246 h 486822"/>
                <a:gd name="connsiteX40" fmla="*/ 445609 w 3178506"/>
                <a:gd name="connsiteY40" fmla="*/ 486822 h 486822"/>
                <a:gd name="connsiteX41" fmla="*/ 388942 w 3178506"/>
                <a:gd name="connsiteY41" fmla="*/ 473943 h 486822"/>
                <a:gd name="connsiteX42" fmla="*/ 309093 w 3178506"/>
                <a:gd name="connsiteY42" fmla="*/ 443034 h 486822"/>
                <a:gd name="connsiteX43" fmla="*/ 239547 w 3178506"/>
                <a:gd name="connsiteY43" fmla="*/ 404397 h 486822"/>
                <a:gd name="connsiteX44" fmla="*/ 167425 w 3178506"/>
                <a:gd name="connsiteY44" fmla="*/ 355457 h 486822"/>
                <a:gd name="connsiteX45" fmla="*/ 123637 w 3178506"/>
                <a:gd name="connsiteY45" fmla="*/ 314245 h 486822"/>
                <a:gd name="connsiteX46" fmla="*/ 69546 w 3178506"/>
                <a:gd name="connsiteY46" fmla="*/ 262729 h 486822"/>
                <a:gd name="connsiteX47" fmla="*/ 25758 w 3178506"/>
                <a:gd name="connsiteY47" fmla="*/ 213790 h 486822"/>
                <a:gd name="connsiteX48" fmla="*/ 5152 w 3178506"/>
                <a:gd name="connsiteY48" fmla="*/ 180305 h 486822"/>
                <a:gd name="connsiteX49" fmla="*/ 0 w 3178506"/>
                <a:gd name="connsiteY49" fmla="*/ 159698 h 486822"/>
                <a:gd name="connsiteX50" fmla="*/ 2576 w 3178506"/>
                <a:gd name="connsiteY50" fmla="*/ 146820 h 486822"/>
                <a:gd name="connsiteX51" fmla="*/ 10303 w 3178506"/>
                <a:gd name="connsiteY51" fmla="*/ 139092 h 486822"/>
                <a:gd name="connsiteX52" fmla="*/ 33485 w 3178506"/>
                <a:gd name="connsiteY52" fmla="*/ 141668 h 486822"/>
                <a:gd name="connsiteX53" fmla="*/ 59243 w 3178506"/>
                <a:gd name="connsiteY53" fmla="*/ 154547 h 486822"/>
                <a:gd name="connsiteX54" fmla="*/ 90152 w 3178506"/>
                <a:gd name="connsiteY54" fmla="*/ 177729 h 486822"/>
                <a:gd name="connsiteX55" fmla="*/ 136516 w 3178506"/>
                <a:gd name="connsiteY55" fmla="*/ 203487 h 486822"/>
                <a:gd name="connsiteX56" fmla="*/ 180304 w 3178506"/>
                <a:gd name="connsiteY56" fmla="*/ 221517 h 486822"/>
                <a:gd name="connsiteX57" fmla="*/ 216365 w 3178506"/>
                <a:gd name="connsiteY57" fmla="*/ 231820 h 486822"/>
                <a:gd name="connsiteX58" fmla="*/ 278184 w 3178506"/>
                <a:gd name="connsiteY58" fmla="*/ 244699 h 486822"/>
                <a:gd name="connsiteX59" fmla="*/ 365760 w 3178506"/>
                <a:gd name="connsiteY59" fmla="*/ 247275 h 486822"/>
                <a:gd name="connsiteX60" fmla="*/ 455912 w 3178506"/>
                <a:gd name="connsiteY60" fmla="*/ 242123 h 486822"/>
                <a:gd name="connsiteX61" fmla="*/ 674853 w 3178506"/>
                <a:gd name="connsiteY61" fmla="*/ 213790 h 486822"/>
                <a:gd name="connsiteX62" fmla="*/ 793339 w 3178506"/>
                <a:gd name="connsiteY62" fmla="*/ 193184 h 486822"/>
                <a:gd name="connsiteX63" fmla="*/ 1061219 w 3178506"/>
                <a:gd name="connsiteY63" fmla="*/ 167426 h 486822"/>
                <a:gd name="connsiteX64" fmla="*/ 1305918 w 3178506"/>
                <a:gd name="connsiteY64" fmla="*/ 141668 h 486822"/>
                <a:gd name="connsiteX65" fmla="*/ 1550616 w 3178506"/>
                <a:gd name="connsiteY65" fmla="*/ 115910 h 486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178506" h="486822">
                  <a:moveTo>
                    <a:pt x="1550616" y="115910"/>
                  </a:moveTo>
                  <a:lnTo>
                    <a:pt x="1823649" y="97880"/>
                  </a:lnTo>
                  <a:lnTo>
                    <a:pt x="1939558" y="90153"/>
                  </a:lnTo>
                  <a:lnTo>
                    <a:pt x="2122438" y="85001"/>
                  </a:lnTo>
                  <a:lnTo>
                    <a:pt x="2189409" y="85001"/>
                  </a:lnTo>
                  <a:lnTo>
                    <a:pt x="2351682" y="64395"/>
                  </a:lnTo>
                  <a:lnTo>
                    <a:pt x="2418652" y="61819"/>
                  </a:lnTo>
                  <a:lnTo>
                    <a:pt x="2501077" y="48940"/>
                  </a:lnTo>
                  <a:lnTo>
                    <a:pt x="2578351" y="30910"/>
                  </a:lnTo>
                  <a:lnTo>
                    <a:pt x="2637593" y="15455"/>
                  </a:lnTo>
                  <a:lnTo>
                    <a:pt x="2686533" y="0"/>
                  </a:lnTo>
                  <a:lnTo>
                    <a:pt x="2699412" y="0"/>
                  </a:lnTo>
                  <a:lnTo>
                    <a:pt x="2763806" y="7728"/>
                  </a:lnTo>
                  <a:lnTo>
                    <a:pt x="2879716" y="30910"/>
                  </a:lnTo>
                  <a:lnTo>
                    <a:pt x="2975020" y="59243"/>
                  </a:lnTo>
                  <a:lnTo>
                    <a:pt x="3096081" y="108183"/>
                  </a:lnTo>
                  <a:lnTo>
                    <a:pt x="3134718" y="123638"/>
                  </a:lnTo>
                  <a:lnTo>
                    <a:pt x="3145021" y="133941"/>
                  </a:lnTo>
                  <a:lnTo>
                    <a:pt x="3155324" y="151971"/>
                  </a:lnTo>
                  <a:lnTo>
                    <a:pt x="3168203" y="185456"/>
                  </a:lnTo>
                  <a:lnTo>
                    <a:pt x="3178506" y="216366"/>
                  </a:lnTo>
                  <a:lnTo>
                    <a:pt x="3178506" y="234396"/>
                  </a:lnTo>
                  <a:lnTo>
                    <a:pt x="3173354" y="255002"/>
                  </a:lnTo>
                  <a:lnTo>
                    <a:pt x="3157900" y="273033"/>
                  </a:lnTo>
                  <a:lnTo>
                    <a:pt x="3124415" y="285911"/>
                  </a:lnTo>
                  <a:lnTo>
                    <a:pt x="3096081" y="285911"/>
                  </a:lnTo>
                  <a:lnTo>
                    <a:pt x="3026535" y="278184"/>
                  </a:lnTo>
                  <a:lnTo>
                    <a:pt x="2879716" y="260154"/>
                  </a:lnTo>
                  <a:lnTo>
                    <a:pt x="2727745" y="247275"/>
                  </a:lnTo>
                  <a:lnTo>
                    <a:pt x="2557744" y="242123"/>
                  </a:lnTo>
                  <a:lnTo>
                    <a:pt x="2343955" y="244699"/>
                  </a:lnTo>
                  <a:lnTo>
                    <a:pt x="2150772" y="249851"/>
                  </a:lnTo>
                  <a:lnTo>
                    <a:pt x="1918952" y="262729"/>
                  </a:lnTo>
                  <a:lnTo>
                    <a:pt x="1679405" y="285911"/>
                  </a:lnTo>
                  <a:lnTo>
                    <a:pt x="1437282" y="311669"/>
                  </a:lnTo>
                  <a:lnTo>
                    <a:pt x="1171978" y="340003"/>
                  </a:lnTo>
                  <a:lnTo>
                    <a:pt x="947885" y="378639"/>
                  </a:lnTo>
                  <a:lnTo>
                    <a:pt x="692883" y="427579"/>
                  </a:lnTo>
                  <a:lnTo>
                    <a:pt x="512579" y="471367"/>
                  </a:lnTo>
                  <a:lnTo>
                    <a:pt x="466215" y="484246"/>
                  </a:lnTo>
                  <a:lnTo>
                    <a:pt x="445609" y="486822"/>
                  </a:lnTo>
                  <a:lnTo>
                    <a:pt x="388942" y="473943"/>
                  </a:lnTo>
                  <a:lnTo>
                    <a:pt x="309093" y="443034"/>
                  </a:lnTo>
                  <a:lnTo>
                    <a:pt x="239547" y="404397"/>
                  </a:lnTo>
                  <a:lnTo>
                    <a:pt x="167425" y="355457"/>
                  </a:lnTo>
                  <a:lnTo>
                    <a:pt x="123637" y="314245"/>
                  </a:lnTo>
                  <a:lnTo>
                    <a:pt x="69546" y="262729"/>
                  </a:lnTo>
                  <a:lnTo>
                    <a:pt x="25758" y="213790"/>
                  </a:lnTo>
                  <a:lnTo>
                    <a:pt x="5152" y="180305"/>
                  </a:lnTo>
                  <a:lnTo>
                    <a:pt x="0" y="159698"/>
                  </a:lnTo>
                  <a:lnTo>
                    <a:pt x="2576" y="146820"/>
                  </a:lnTo>
                  <a:lnTo>
                    <a:pt x="10303" y="139092"/>
                  </a:lnTo>
                  <a:lnTo>
                    <a:pt x="33485" y="141668"/>
                  </a:lnTo>
                  <a:lnTo>
                    <a:pt x="59243" y="154547"/>
                  </a:lnTo>
                  <a:lnTo>
                    <a:pt x="90152" y="177729"/>
                  </a:lnTo>
                  <a:lnTo>
                    <a:pt x="136516" y="203487"/>
                  </a:lnTo>
                  <a:lnTo>
                    <a:pt x="180304" y="221517"/>
                  </a:lnTo>
                  <a:lnTo>
                    <a:pt x="216365" y="231820"/>
                  </a:lnTo>
                  <a:lnTo>
                    <a:pt x="278184" y="244699"/>
                  </a:lnTo>
                  <a:lnTo>
                    <a:pt x="365760" y="247275"/>
                  </a:lnTo>
                  <a:lnTo>
                    <a:pt x="455912" y="242123"/>
                  </a:lnTo>
                  <a:lnTo>
                    <a:pt x="674853" y="213790"/>
                  </a:lnTo>
                  <a:lnTo>
                    <a:pt x="793339" y="193184"/>
                  </a:lnTo>
                  <a:lnTo>
                    <a:pt x="1061219" y="167426"/>
                  </a:lnTo>
                  <a:lnTo>
                    <a:pt x="1305918" y="141668"/>
                  </a:lnTo>
                  <a:lnTo>
                    <a:pt x="1550616" y="1159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1443656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5A10A96-C127-4019-A19A-7D39DE9587CE}"/>
              </a:ext>
            </a:extLst>
          </p:cNvPr>
          <p:cNvSpPr/>
          <p:nvPr/>
        </p:nvSpPr>
        <p:spPr>
          <a:xfrm>
            <a:off x="3910014" y="1501775"/>
            <a:ext cx="1050925" cy="447675"/>
          </a:xfrm>
          <a:custGeom>
            <a:avLst/>
            <a:gdLst>
              <a:gd name="connsiteX0" fmla="*/ 561975 w 1050131"/>
              <a:gd name="connsiteY0" fmla="*/ 366712 h 447675"/>
              <a:gd name="connsiteX1" fmla="*/ 423862 w 1050131"/>
              <a:gd name="connsiteY1" fmla="*/ 314325 h 447675"/>
              <a:gd name="connsiteX2" fmla="*/ 335756 w 1050131"/>
              <a:gd name="connsiteY2" fmla="*/ 276225 h 447675"/>
              <a:gd name="connsiteX3" fmla="*/ 242887 w 1050131"/>
              <a:gd name="connsiteY3" fmla="*/ 228600 h 447675"/>
              <a:gd name="connsiteX4" fmla="*/ 121443 w 1050131"/>
              <a:gd name="connsiteY4" fmla="*/ 147637 h 447675"/>
              <a:gd name="connsiteX5" fmla="*/ 23812 w 1050131"/>
              <a:gd name="connsiteY5" fmla="*/ 73819 h 447675"/>
              <a:gd name="connsiteX6" fmla="*/ 9525 w 1050131"/>
              <a:gd name="connsiteY6" fmla="*/ 57150 h 447675"/>
              <a:gd name="connsiteX7" fmla="*/ 0 w 1050131"/>
              <a:gd name="connsiteY7" fmla="*/ 35719 h 447675"/>
              <a:gd name="connsiteX8" fmla="*/ 0 w 1050131"/>
              <a:gd name="connsiteY8" fmla="*/ 11906 h 447675"/>
              <a:gd name="connsiteX9" fmla="*/ 7143 w 1050131"/>
              <a:gd name="connsiteY9" fmla="*/ 0 h 447675"/>
              <a:gd name="connsiteX10" fmla="*/ 33337 w 1050131"/>
              <a:gd name="connsiteY10" fmla="*/ 0 h 447675"/>
              <a:gd name="connsiteX11" fmla="*/ 69056 w 1050131"/>
              <a:gd name="connsiteY11" fmla="*/ 11906 h 447675"/>
              <a:gd name="connsiteX12" fmla="*/ 261937 w 1050131"/>
              <a:gd name="connsiteY12" fmla="*/ 71437 h 447675"/>
              <a:gd name="connsiteX13" fmla="*/ 459581 w 1050131"/>
              <a:gd name="connsiteY13" fmla="*/ 119062 h 447675"/>
              <a:gd name="connsiteX14" fmla="*/ 711993 w 1050131"/>
              <a:gd name="connsiteY14" fmla="*/ 164306 h 447675"/>
              <a:gd name="connsiteX15" fmla="*/ 902493 w 1050131"/>
              <a:gd name="connsiteY15" fmla="*/ 190500 h 447675"/>
              <a:gd name="connsiteX16" fmla="*/ 926306 w 1050131"/>
              <a:gd name="connsiteY16" fmla="*/ 200025 h 447675"/>
              <a:gd name="connsiteX17" fmla="*/ 971550 w 1050131"/>
              <a:gd name="connsiteY17" fmla="*/ 228600 h 447675"/>
              <a:gd name="connsiteX18" fmla="*/ 997743 w 1050131"/>
              <a:gd name="connsiteY18" fmla="*/ 250031 h 447675"/>
              <a:gd name="connsiteX19" fmla="*/ 1014412 w 1050131"/>
              <a:gd name="connsiteY19" fmla="*/ 264319 h 447675"/>
              <a:gd name="connsiteX20" fmla="*/ 1031081 w 1050131"/>
              <a:gd name="connsiteY20" fmla="*/ 285750 h 447675"/>
              <a:gd name="connsiteX21" fmla="*/ 1042987 w 1050131"/>
              <a:gd name="connsiteY21" fmla="*/ 304800 h 447675"/>
              <a:gd name="connsiteX22" fmla="*/ 1050131 w 1050131"/>
              <a:gd name="connsiteY22" fmla="*/ 328612 h 447675"/>
              <a:gd name="connsiteX23" fmla="*/ 1050131 w 1050131"/>
              <a:gd name="connsiteY23" fmla="*/ 350044 h 447675"/>
              <a:gd name="connsiteX24" fmla="*/ 1042987 w 1050131"/>
              <a:gd name="connsiteY24" fmla="*/ 388144 h 447675"/>
              <a:gd name="connsiteX25" fmla="*/ 1026318 w 1050131"/>
              <a:gd name="connsiteY25" fmla="*/ 414337 h 447675"/>
              <a:gd name="connsiteX26" fmla="*/ 1007268 w 1050131"/>
              <a:gd name="connsiteY26" fmla="*/ 431006 h 447675"/>
              <a:gd name="connsiteX27" fmla="*/ 973931 w 1050131"/>
              <a:gd name="connsiteY27" fmla="*/ 440531 h 447675"/>
              <a:gd name="connsiteX28" fmla="*/ 914400 w 1050131"/>
              <a:gd name="connsiteY28" fmla="*/ 447675 h 447675"/>
              <a:gd name="connsiteX29" fmla="*/ 816768 w 1050131"/>
              <a:gd name="connsiteY29" fmla="*/ 435769 h 447675"/>
              <a:gd name="connsiteX30" fmla="*/ 561975 w 1050131"/>
              <a:gd name="connsiteY30" fmla="*/ 366712 h 447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050131" h="447675">
                <a:moveTo>
                  <a:pt x="561975" y="366712"/>
                </a:moveTo>
                <a:lnTo>
                  <a:pt x="423862" y="314325"/>
                </a:lnTo>
                <a:lnTo>
                  <a:pt x="335756" y="276225"/>
                </a:lnTo>
                <a:lnTo>
                  <a:pt x="242887" y="228600"/>
                </a:lnTo>
                <a:lnTo>
                  <a:pt x="121443" y="147637"/>
                </a:lnTo>
                <a:lnTo>
                  <a:pt x="23812" y="73819"/>
                </a:lnTo>
                <a:lnTo>
                  <a:pt x="9525" y="57150"/>
                </a:lnTo>
                <a:lnTo>
                  <a:pt x="0" y="35719"/>
                </a:lnTo>
                <a:lnTo>
                  <a:pt x="0" y="11906"/>
                </a:lnTo>
                <a:lnTo>
                  <a:pt x="7143" y="0"/>
                </a:lnTo>
                <a:lnTo>
                  <a:pt x="33337" y="0"/>
                </a:lnTo>
                <a:lnTo>
                  <a:pt x="69056" y="11906"/>
                </a:lnTo>
                <a:lnTo>
                  <a:pt x="261937" y="71437"/>
                </a:lnTo>
                <a:lnTo>
                  <a:pt x="459581" y="119062"/>
                </a:lnTo>
                <a:lnTo>
                  <a:pt x="711993" y="164306"/>
                </a:lnTo>
                <a:lnTo>
                  <a:pt x="902493" y="190500"/>
                </a:lnTo>
                <a:lnTo>
                  <a:pt x="926306" y="200025"/>
                </a:lnTo>
                <a:lnTo>
                  <a:pt x="971550" y="228600"/>
                </a:lnTo>
                <a:lnTo>
                  <a:pt x="997743" y="250031"/>
                </a:lnTo>
                <a:lnTo>
                  <a:pt x="1014412" y="264319"/>
                </a:lnTo>
                <a:lnTo>
                  <a:pt x="1031081" y="285750"/>
                </a:lnTo>
                <a:lnTo>
                  <a:pt x="1042987" y="304800"/>
                </a:lnTo>
                <a:lnTo>
                  <a:pt x="1050131" y="328612"/>
                </a:lnTo>
                <a:lnTo>
                  <a:pt x="1050131" y="350044"/>
                </a:lnTo>
                <a:lnTo>
                  <a:pt x="1042987" y="388144"/>
                </a:lnTo>
                <a:lnTo>
                  <a:pt x="1026318" y="414337"/>
                </a:lnTo>
                <a:lnTo>
                  <a:pt x="1007268" y="431006"/>
                </a:lnTo>
                <a:lnTo>
                  <a:pt x="973931" y="440531"/>
                </a:lnTo>
                <a:lnTo>
                  <a:pt x="914400" y="447675"/>
                </a:lnTo>
                <a:lnTo>
                  <a:pt x="816768" y="435769"/>
                </a:lnTo>
                <a:lnTo>
                  <a:pt x="561975" y="36671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3EFFA518-9960-4241-A83A-4588480A4E8B}"/>
              </a:ext>
            </a:extLst>
          </p:cNvPr>
          <p:cNvSpPr/>
          <p:nvPr/>
        </p:nvSpPr>
        <p:spPr>
          <a:xfrm>
            <a:off x="3529013" y="2270125"/>
            <a:ext cx="1651000" cy="536575"/>
          </a:xfrm>
          <a:custGeom>
            <a:avLst/>
            <a:gdLst>
              <a:gd name="connsiteX0" fmla="*/ 1095375 w 1650206"/>
              <a:gd name="connsiteY0" fmla="*/ 326231 h 535781"/>
              <a:gd name="connsiteX1" fmla="*/ 778668 w 1650206"/>
              <a:gd name="connsiteY1" fmla="*/ 407193 h 535781"/>
              <a:gd name="connsiteX2" fmla="*/ 547687 w 1650206"/>
              <a:gd name="connsiteY2" fmla="*/ 476250 h 535781"/>
              <a:gd name="connsiteX3" fmla="*/ 452437 w 1650206"/>
              <a:gd name="connsiteY3" fmla="*/ 511968 h 535781"/>
              <a:gd name="connsiteX4" fmla="*/ 416718 w 1650206"/>
              <a:gd name="connsiteY4" fmla="*/ 526256 h 535781"/>
              <a:gd name="connsiteX5" fmla="*/ 378618 w 1650206"/>
              <a:gd name="connsiteY5" fmla="*/ 535781 h 535781"/>
              <a:gd name="connsiteX6" fmla="*/ 333375 w 1650206"/>
              <a:gd name="connsiteY6" fmla="*/ 533400 h 535781"/>
              <a:gd name="connsiteX7" fmla="*/ 295275 w 1650206"/>
              <a:gd name="connsiteY7" fmla="*/ 523875 h 535781"/>
              <a:gd name="connsiteX8" fmla="*/ 257175 w 1650206"/>
              <a:gd name="connsiteY8" fmla="*/ 504825 h 535781"/>
              <a:gd name="connsiteX9" fmla="*/ 190500 w 1650206"/>
              <a:gd name="connsiteY9" fmla="*/ 459581 h 535781"/>
              <a:gd name="connsiteX10" fmla="*/ 121443 w 1650206"/>
              <a:gd name="connsiteY10" fmla="*/ 392906 h 535781"/>
              <a:gd name="connsiteX11" fmla="*/ 54768 w 1650206"/>
              <a:gd name="connsiteY11" fmla="*/ 311943 h 535781"/>
              <a:gd name="connsiteX12" fmla="*/ 21431 w 1650206"/>
              <a:gd name="connsiteY12" fmla="*/ 269081 h 535781"/>
              <a:gd name="connsiteX13" fmla="*/ 7143 w 1650206"/>
              <a:gd name="connsiteY13" fmla="*/ 240506 h 535781"/>
              <a:gd name="connsiteX14" fmla="*/ 0 w 1650206"/>
              <a:gd name="connsiteY14" fmla="*/ 219075 h 535781"/>
              <a:gd name="connsiteX15" fmla="*/ 2381 w 1650206"/>
              <a:gd name="connsiteY15" fmla="*/ 202406 h 535781"/>
              <a:gd name="connsiteX16" fmla="*/ 7143 w 1650206"/>
              <a:gd name="connsiteY16" fmla="*/ 190500 h 535781"/>
              <a:gd name="connsiteX17" fmla="*/ 28575 w 1650206"/>
              <a:gd name="connsiteY17" fmla="*/ 190500 h 535781"/>
              <a:gd name="connsiteX18" fmla="*/ 57150 w 1650206"/>
              <a:gd name="connsiteY18" fmla="*/ 207168 h 535781"/>
              <a:gd name="connsiteX19" fmla="*/ 119062 w 1650206"/>
              <a:gd name="connsiteY19" fmla="*/ 242887 h 535781"/>
              <a:gd name="connsiteX20" fmla="*/ 169068 w 1650206"/>
              <a:gd name="connsiteY20" fmla="*/ 271462 h 535781"/>
              <a:gd name="connsiteX21" fmla="*/ 209550 w 1650206"/>
              <a:gd name="connsiteY21" fmla="*/ 288131 h 535781"/>
              <a:gd name="connsiteX22" fmla="*/ 257175 w 1650206"/>
              <a:gd name="connsiteY22" fmla="*/ 302418 h 535781"/>
              <a:gd name="connsiteX23" fmla="*/ 297656 w 1650206"/>
              <a:gd name="connsiteY23" fmla="*/ 307181 h 535781"/>
              <a:gd name="connsiteX24" fmla="*/ 345281 w 1650206"/>
              <a:gd name="connsiteY24" fmla="*/ 304800 h 535781"/>
              <a:gd name="connsiteX25" fmla="*/ 473868 w 1650206"/>
              <a:gd name="connsiteY25" fmla="*/ 273843 h 535781"/>
              <a:gd name="connsiteX26" fmla="*/ 862012 w 1650206"/>
              <a:gd name="connsiteY26" fmla="*/ 176212 h 535781"/>
              <a:gd name="connsiteX27" fmla="*/ 1238250 w 1650206"/>
              <a:gd name="connsiteY27" fmla="*/ 71437 h 535781"/>
              <a:gd name="connsiteX28" fmla="*/ 1354931 w 1650206"/>
              <a:gd name="connsiteY28" fmla="*/ 0 h 535781"/>
              <a:gd name="connsiteX29" fmla="*/ 1423987 w 1650206"/>
              <a:gd name="connsiteY29" fmla="*/ 14287 h 535781"/>
              <a:gd name="connsiteX30" fmla="*/ 1516856 w 1650206"/>
              <a:gd name="connsiteY30" fmla="*/ 40481 h 535781"/>
              <a:gd name="connsiteX31" fmla="*/ 1581150 w 1650206"/>
              <a:gd name="connsiteY31" fmla="*/ 61912 h 535781"/>
              <a:gd name="connsiteX32" fmla="*/ 1614487 w 1650206"/>
              <a:gd name="connsiteY32" fmla="*/ 78581 h 535781"/>
              <a:gd name="connsiteX33" fmla="*/ 1633537 w 1650206"/>
              <a:gd name="connsiteY33" fmla="*/ 95250 h 535781"/>
              <a:gd name="connsiteX34" fmla="*/ 1647825 w 1650206"/>
              <a:gd name="connsiteY34" fmla="*/ 116681 h 535781"/>
              <a:gd name="connsiteX35" fmla="*/ 1650206 w 1650206"/>
              <a:gd name="connsiteY35" fmla="*/ 135731 h 535781"/>
              <a:gd name="connsiteX36" fmla="*/ 1647825 w 1650206"/>
              <a:gd name="connsiteY36" fmla="*/ 159543 h 535781"/>
              <a:gd name="connsiteX37" fmla="*/ 1624012 w 1650206"/>
              <a:gd name="connsiteY37" fmla="*/ 185737 h 535781"/>
              <a:gd name="connsiteX38" fmla="*/ 1581150 w 1650206"/>
              <a:gd name="connsiteY38" fmla="*/ 209550 h 535781"/>
              <a:gd name="connsiteX39" fmla="*/ 1512093 w 1650206"/>
              <a:gd name="connsiteY39" fmla="*/ 233362 h 535781"/>
              <a:gd name="connsiteX40" fmla="*/ 1354931 w 1650206"/>
              <a:gd name="connsiteY40" fmla="*/ 264318 h 535781"/>
              <a:gd name="connsiteX41" fmla="*/ 1095375 w 1650206"/>
              <a:gd name="connsiteY41" fmla="*/ 326231 h 5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650206" h="535781">
                <a:moveTo>
                  <a:pt x="1095375" y="326231"/>
                </a:moveTo>
                <a:lnTo>
                  <a:pt x="778668" y="407193"/>
                </a:lnTo>
                <a:lnTo>
                  <a:pt x="547687" y="476250"/>
                </a:lnTo>
                <a:lnTo>
                  <a:pt x="452437" y="511968"/>
                </a:lnTo>
                <a:lnTo>
                  <a:pt x="416718" y="526256"/>
                </a:lnTo>
                <a:lnTo>
                  <a:pt x="378618" y="535781"/>
                </a:lnTo>
                <a:lnTo>
                  <a:pt x="333375" y="533400"/>
                </a:lnTo>
                <a:lnTo>
                  <a:pt x="295275" y="523875"/>
                </a:lnTo>
                <a:lnTo>
                  <a:pt x="257175" y="504825"/>
                </a:lnTo>
                <a:lnTo>
                  <a:pt x="190500" y="459581"/>
                </a:lnTo>
                <a:lnTo>
                  <a:pt x="121443" y="392906"/>
                </a:lnTo>
                <a:lnTo>
                  <a:pt x="54768" y="311943"/>
                </a:lnTo>
                <a:lnTo>
                  <a:pt x="21431" y="269081"/>
                </a:lnTo>
                <a:lnTo>
                  <a:pt x="7143" y="240506"/>
                </a:lnTo>
                <a:lnTo>
                  <a:pt x="0" y="219075"/>
                </a:lnTo>
                <a:lnTo>
                  <a:pt x="2381" y="202406"/>
                </a:lnTo>
                <a:lnTo>
                  <a:pt x="7143" y="190500"/>
                </a:lnTo>
                <a:lnTo>
                  <a:pt x="28575" y="190500"/>
                </a:lnTo>
                <a:lnTo>
                  <a:pt x="57150" y="207168"/>
                </a:lnTo>
                <a:lnTo>
                  <a:pt x="119062" y="242887"/>
                </a:lnTo>
                <a:lnTo>
                  <a:pt x="169068" y="271462"/>
                </a:lnTo>
                <a:lnTo>
                  <a:pt x="209550" y="288131"/>
                </a:lnTo>
                <a:lnTo>
                  <a:pt x="257175" y="302418"/>
                </a:lnTo>
                <a:lnTo>
                  <a:pt x="297656" y="307181"/>
                </a:lnTo>
                <a:lnTo>
                  <a:pt x="345281" y="304800"/>
                </a:lnTo>
                <a:lnTo>
                  <a:pt x="473868" y="273843"/>
                </a:lnTo>
                <a:lnTo>
                  <a:pt x="862012" y="176212"/>
                </a:lnTo>
                <a:lnTo>
                  <a:pt x="1238250" y="71437"/>
                </a:lnTo>
                <a:lnTo>
                  <a:pt x="1354931" y="0"/>
                </a:lnTo>
                <a:lnTo>
                  <a:pt x="1423987" y="14287"/>
                </a:lnTo>
                <a:lnTo>
                  <a:pt x="1516856" y="40481"/>
                </a:lnTo>
                <a:lnTo>
                  <a:pt x="1581150" y="61912"/>
                </a:lnTo>
                <a:lnTo>
                  <a:pt x="1614487" y="78581"/>
                </a:lnTo>
                <a:lnTo>
                  <a:pt x="1633537" y="95250"/>
                </a:lnTo>
                <a:lnTo>
                  <a:pt x="1647825" y="116681"/>
                </a:lnTo>
                <a:lnTo>
                  <a:pt x="1650206" y="135731"/>
                </a:lnTo>
                <a:lnTo>
                  <a:pt x="1647825" y="159543"/>
                </a:lnTo>
                <a:lnTo>
                  <a:pt x="1624012" y="185737"/>
                </a:lnTo>
                <a:lnTo>
                  <a:pt x="1581150" y="209550"/>
                </a:lnTo>
                <a:lnTo>
                  <a:pt x="1512093" y="233362"/>
                </a:lnTo>
                <a:lnTo>
                  <a:pt x="1354931" y="264318"/>
                </a:lnTo>
                <a:lnTo>
                  <a:pt x="1095375" y="3262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1AF25725-826E-4FBA-8563-8DEAC68599F1}"/>
              </a:ext>
            </a:extLst>
          </p:cNvPr>
          <p:cNvSpPr/>
          <p:nvPr/>
        </p:nvSpPr>
        <p:spPr>
          <a:xfrm>
            <a:off x="3976689" y="3054350"/>
            <a:ext cx="941387" cy="295275"/>
          </a:xfrm>
          <a:custGeom>
            <a:avLst/>
            <a:gdLst>
              <a:gd name="connsiteX0" fmla="*/ 592931 w 940593"/>
              <a:gd name="connsiteY0" fmla="*/ 261937 h 295275"/>
              <a:gd name="connsiteX1" fmla="*/ 447675 w 940593"/>
              <a:gd name="connsiteY1" fmla="*/ 283369 h 295275"/>
              <a:gd name="connsiteX2" fmla="*/ 335756 w 940593"/>
              <a:gd name="connsiteY2" fmla="*/ 292894 h 295275"/>
              <a:gd name="connsiteX3" fmla="*/ 257175 w 940593"/>
              <a:gd name="connsiteY3" fmla="*/ 295275 h 295275"/>
              <a:gd name="connsiteX4" fmla="*/ 214312 w 940593"/>
              <a:gd name="connsiteY4" fmla="*/ 288131 h 295275"/>
              <a:gd name="connsiteX5" fmla="*/ 173831 w 940593"/>
              <a:gd name="connsiteY5" fmla="*/ 278606 h 295275"/>
              <a:gd name="connsiteX6" fmla="*/ 133350 w 940593"/>
              <a:gd name="connsiteY6" fmla="*/ 259556 h 295275"/>
              <a:gd name="connsiteX7" fmla="*/ 88106 w 940593"/>
              <a:gd name="connsiteY7" fmla="*/ 233362 h 295275"/>
              <a:gd name="connsiteX8" fmla="*/ 52387 w 940593"/>
              <a:gd name="connsiteY8" fmla="*/ 204787 h 295275"/>
              <a:gd name="connsiteX9" fmla="*/ 21431 w 940593"/>
              <a:gd name="connsiteY9" fmla="*/ 173831 h 295275"/>
              <a:gd name="connsiteX10" fmla="*/ 7143 w 940593"/>
              <a:gd name="connsiteY10" fmla="*/ 154781 h 295275"/>
              <a:gd name="connsiteX11" fmla="*/ 0 w 940593"/>
              <a:gd name="connsiteY11" fmla="*/ 130969 h 295275"/>
              <a:gd name="connsiteX12" fmla="*/ 0 w 940593"/>
              <a:gd name="connsiteY12" fmla="*/ 114300 h 295275"/>
              <a:gd name="connsiteX13" fmla="*/ 4762 w 940593"/>
              <a:gd name="connsiteY13" fmla="*/ 100012 h 295275"/>
              <a:gd name="connsiteX14" fmla="*/ 21431 w 940593"/>
              <a:gd name="connsiteY14" fmla="*/ 95250 h 295275"/>
              <a:gd name="connsiteX15" fmla="*/ 45243 w 940593"/>
              <a:gd name="connsiteY15" fmla="*/ 104775 h 295275"/>
              <a:gd name="connsiteX16" fmla="*/ 88106 w 940593"/>
              <a:gd name="connsiteY16" fmla="*/ 121444 h 295275"/>
              <a:gd name="connsiteX17" fmla="*/ 140493 w 940593"/>
              <a:gd name="connsiteY17" fmla="*/ 133350 h 295275"/>
              <a:gd name="connsiteX18" fmla="*/ 185737 w 940593"/>
              <a:gd name="connsiteY18" fmla="*/ 135731 h 295275"/>
              <a:gd name="connsiteX19" fmla="*/ 235743 w 940593"/>
              <a:gd name="connsiteY19" fmla="*/ 130969 h 295275"/>
              <a:gd name="connsiteX20" fmla="*/ 311943 w 940593"/>
              <a:gd name="connsiteY20" fmla="*/ 119062 h 295275"/>
              <a:gd name="connsiteX21" fmla="*/ 414337 w 940593"/>
              <a:gd name="connsiteY21" fmla="*/ 97631 h 295275"/>
              <a:gd name="connsiteX22" fmla="*/ 523875 w 940593"/>
              <a:gd name="connsiteY22" fmla="*/ 64294 h 295275"/>
              <a:gd name="connsiteX23" fmla="*/ 666750 w 940593"/>
              <a:gd name="connsiteY23" fmla="*/ 0 h 295275"/>
              <a:gd name="connsiteX24" fmla="*/ 752475 w 940593"/>
              <a:gd name="connsiteY24" fmla="*/ 2381 h 295275"/>
              <a:gd name="connsiteX25" fmla="*/ 826293 w 940593"/>
              <a:gd name="connsiteY25" fmla="*/ 11906 h 295275"/>
              <a:gd name="connsiteX26" fmla="*/ 873918 w 940593"/>
              <a:gd name="connsiteY26" fmla="*/ 26194 h 295275"/>
              <a:gd name="connsiteX27" fmla="*/ 912018 w 940593"/>
              <a:gd name="connsiteY27" fmla="*/ 45244 h 295275"/>
              <a:gd name="connsiteX28" fmla="*/ 931068 w 940593"/>
              <a:gd name="connsiteY28" fmla="*/ 61912 h 295275"/>
              <a:gd name="connsiteX29" fmla="*/ 940593 w 940593"/>
              <a:gd name="connsiteY29" fmla="*/ 85725 h 295275"/>
              <a:gd name="connsiteX30" fmla="*/ 940593 w 940593"/>
              <a:gd name="connsiteY30" fmla="*/ 114300 h 295275"/>
              <a:gd name="connsiteX31" fmla="*/ 933450 w 940593"/>
              <a:gd name="connsiteY31" fmla="*/ 135731 h 295275"/>
              <a:gd name="connsiteX32" fmla="*/ 909637 w 940593"/>
              <a:gd name="connsiteY32" fmla="*/ 157162 h 295275"/>
              <a:gd name="connsiteX33" fmla="*/ 854868 w 940593"/>
              <a:gd name="connsiteY33" fmla="*/ 183356 h 295275"/>
              <a:gd name="connsiteX34" fmla="*/ 769143 w 940593"/>
              <a:gd name="connsiteY34" fmla="*/ 216694 h 295275"/>
              <a:gd name="connsiteX35" fmla="*/ 592931 w 940593"/>
              <a:gd name="connsiteY35" fmla="*/ 261937 h 29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940593" h="295275">
                <a:moveTo>
                  <a:pt x="592931" y="261937"/>
                </a:moveTo>
                <a:lnTo>
                  <a:pt x="447675" y="283369"/>
                </a:lnTo>
                <a:lnTo>
                  <a:pt x="335756" y="292894"/>
                </a:lnTo>
                <a:lnTo>
                  <a:pt x="257175" y="295275"/>
                </a:lnTo>
                <a:lnTo>
                  <a:pt x="214312" y="288131"/>
                </a:lnTo>
                <a:lnTo>
                  <a:pt x="173831" y="278606"/>
                </a:lnTo>
                <a:lnTo>
                  <a:pt x="133350" y="259556"/>
                </a:lnTo>
                <a:lnTo>
                  <a:pt x="88106" y="233362"/>
                </a:lnTo>
                <a:lnTo>
                  <a:pt x="52387" y="204787"/>
                </a:lnTo>
                <a:lnTo>
                  <a:pt x="21431" y="173831"/>
                </a:lnTo>
                <a:lnTo>
                  <a:pt x="7143" y="154781"/>
                </a:lnTo>
                <a:lnTo>
                  <a:pt x="0" y="130969"/>
                </a:lnTo>
                <a:lnTo>
                  <a:pt x="0" y="114300"/>
                </a:lnTo>
                <a:lnTo>
                  <a:pt x="4762" y="100012"/>
                </a:lnTo>
                <a:lnTo>
                  <a:pt x="21431" y="95250"/>
                </a:lnTo>
                <a:lnTo>
                  <a:pt x="45243" y="104775"/>
                </a:lnTo>
                <a:lnTo>
                  <a:pt x="88106" y="121444"/>
                </a:lnTo>
                <a:lnTo>
                  <a:pt x="140493" y="133350"/>
                </a:lnTo>
                <a:lnTo>
                  <a:pt x="185737" y="135731"/>
                </a:lnTo>
                <a:lnTo>
                  <a:pt x="235743" y="130969"/>
                </a:lnTo>
                <a:lnTo>
                  <a:pt x="311943" y="119062"/>
                </a:lnTo>
                <a:lnTo>
                  <a:pt x="414337" y="97631"/>
                </a:lnTo>
                <a:lnTo>
                  <a:pt x="523875" y="64294"/>
                </a:lnTo>
                <a:lnTo>
                  <a:pt x="666750" y="0"/>
                </a:lnTo>
                <a:lnTo>
                  <a:pt x="752475" y="2381"/>
                </a:lnTo>
                <a:lnTo>
                  <a:pt x="826293" y="11906"/>
                </a:lnTo>
                <a:lnTo>
                  <a:pt x="873918" y="26194"/>
                </a:lnTo>
                <a:lnTo>
                  <a:pt x="912018" y="45244"/>
                </a:lnTo>
                <a:lnTo>
                  <a:pt x="931068" y="61912"/>
                </a:lnTo>
                <a:lnTo>
                  <a:pt x="940593" y="85725"/>
                </a:lnTo>
                <a:lnTo>
                  <a:pt x="940593" y="114300"/>
                </a:lnTo>
                <a:lnTo>
                  <a:pt x="933450" y="135731"/>
                </a:lnTo>
                <a:lnTo>
                  <a:pt x="909637" y="157162"/>
                </a:lnTo>
                <a:lnTo>
                  <a:pt x="854868" y="183356"/>
                </a:lnTo>
                <a:lnTo>
                  <a:pt x="769143" y="216694"/>
                </a:lnTo>
                <a:lnTo>
                  <a:pt x="592931" y="26193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D5AE07A1-0AA0-4712-B741-D3391EB5330A}"/>
              </a:ext>
            </a:extLst>
          </p:cNvPr>
          <p:cNvSpPr/>
          <p:nvPr/>
        </p:nvSpPr>
        <p:spPr>
          <a:xfrm>
            <a:off x="3932238" y="3635375"/>
            <a:ext cx="1001712" cy="314325"/>
          </a:xfrm>
          <a:custGeom>
            <a:avLst/>
            <a:gdLst>
              <a:gd name="connsiteX0" fmla="*/ 583406 w 1002506"/>
              <a:gd name="connsiteY0" fmla="*/ 283369 h 314325"/>
              <a:gd name="connsiteX1" fmla="*/ 435769 w 1002506"/>
              <a:gd name="connsiteY1" fmla="*/ 307181 h 314325"/>
              <a:gd name="connsiteX2" fmla="*/ 359569 w 1002506"/>
              <a:gd name="connsiteY2" fmla="*/ 314325 h 314325"/>
              <a:gd name="connsiteX3" fmla="*/ 304800 w 1002506"/>
              <a:gd name="connsiteY3" fmla="*/ 314325 h 314325"/>
              <a:gd name="connsiteX4" fmla="*/ 254794 w 1002506"/>
              <a:gd name="connsiteY4" fmla="*/ 311944 h 314325"/>
              <a:gd name="connsiteX5" fmla="*/ 195262 w 1002506"/>
              <a:gd name="connsiteY5" fmla="*/ 302419 h 314325"/>
              <a:gd name="connsiteX6" fmla="*/ 152400 w 1002506"/>
              <a:gd name="connsiteY6" fmla="*/ 285750 h 314325"/>
              <a:gd name="connsiteX7" fmla="*/ 90487 w 1002506"/>
              <a:gd name="connsiteY7" fmla="*/ 252412 h 314325"/>
              <a:gd name="connsiteX8" fmla="*/ 45244 w 1002506"/>
              <a:gd name="connsiteY8" fmla="*/ 219075 h 314325"/>
              <a:gd name="connsiteX9" fmla="*/ 21431 w 1002506"/>
              <a:gd name="connsiteY9" fmla="*/ 195262 h 314325"/>
              <a:gd name="connsiteX10" fmla="*/ 7144 w 1002506"/>
              <a:gd name="connsiteY10" fmla="*/ 171450 h 314325"/>
              <a:gd name="connsiteX11" fmla="*/ 0 w 1002506"/>
              <a:gd name="connsiteY11" fmla="*/ 145256 h 314325"/>
              <a:gd name="connsiteX12" fmla="*/ 2381 w 1002506"/>
              <a:gd name="connsiteY12" fmla="*/ 126206 h 314325"/>
              <a:gd name="connsiteX13" fmla="*/ 14287 w 1002506"/>
              <a:gd name="connsiteY13" fmla="*/ 116681 h 314325"/>
              <a:gd name="connsiteX14" fmla="*/ 30956 w 1002506"/>
              <a:gd name="connsiteY14" fmla="*/ 116681 h 314325"/>
              <a:gd name="connsiteX15" fmla="*/ 61912 w 1002506"/>
              <a:gd name="connsiteY15" fmla="*/ 138112 h 314325"/>
              <a:gd name="connsiteX16" fmla="*/ 104775 w 1002506"/>
              <a:gd name="connsiteY16" fmla="*/ 157162 h 314325"/>
              <a:gd name="connsiteX17" fmla="*/ 152400 w 1002506"/>
              <a:gd name="connsiteY17" fmla="*/ 169069 h 314325"/>
              <a:gd name="connsiteX18" fmla="*/ 214312 w 1002506"/>
              <a:gd name="connsiteY18" fmla="*/ 176212 h 314325"/>
              <a:gd name="connsiteX19" fmla="*/ 266700 w 1002506"/>
              <a:gd name="connsiteY19" fmla="*/ 173831 h 314325"/>
              <a:gd name="connsiteX20" fmla="*/ 352425 w 1002506"/>
              <a:gd name="connsiteY20" fmla="*/ 152400 h 314325"/>
              <a:gd name="connsiteX21" fmla="*/ 476250 w 1002506"/>
              <a:gd name="connsiteY21" fmla="*/ 114300 h 314325"/>
              <a:gd name="connsiteX22" fmla="*/ 642937 w 1002506"/>
              <a:gd name="connsiteY22" fmla="*/ 45244 h 314325"/>
              <a:gd name="connsiteX23" fmla="*/ 659606 w 1002506"/>
              <a:gd name="connsiteY23" fmla="*/ 26194 h 314325"/>
              <a:gd name="connsiteX24" fmla="*/ 676275 w 1002506"/>
              <a:gd name="connsiteY24" fmla="*/ 14287 h 314325"/>
              <a:gd name="connsiteX25" fmla="*/ 702469 w 1002506"/>
              <a:gd name="connsiteY25" fmla="*/ 2381 h 314325"/>
              <a:gd name="connsiteX26" fmla="*/ 728662 w 1002506"/>
              <a:gd name="connsiteY26" fmla="*/ 0 h 314325"/>
              <a:gd name="connsiteX27" fmla="*/ 766762 w 1002506"/>
              <a:gd name="connsiteY27" fmla="*/ 7144 h 314325"/>
              <a:gd name="connsiteX28" fmla="*/ 847725 w 1002506"/>
              <a:gd name="connsiteY28" fmla="*/ 26194 h 314325"/>
              <a:gd name="connsiteX29" fmla="*/ 912019 w 1002506"/>
              <a:gd name="connsiteY29" fmla="*/ 45244 h 314325"/>
              <a:gd name="connsiteX30" fmla="*/ 950119 w 1002506"/>
              <a:gd name="connsiteY30" fmla="*/ 64294 h 314325"/>
              <a:gd name="connsiteX31" fmla="*/ 971550 w 1002506"/>
              <a:gd name="connsiteY31" fmla="*/ 80962 h 314325"/>
              <a:gd name="connsiteX32" fmla="*/ 988219 w 1002506"/>
              <a:gd name="connsiteY32" fmla="*/ 97631 h 314325"/>
              <a:gd name="connsiteX33" fmla="*/ 1000125 w 1002506"/>
              <a:gd name="connsiteY33" fmla="*/ 116681 h 314325"/>
              <a:gd name="connsiteX34" fmla="*/ 1002506 w 1002506"/>
              <a:gd name="connsiteY34" fmla="*/ 140494 h 314325"/>
              <a:gd name="connsiteX35" fmla="*/ 990600 w 1002506"/>
              <a:gd name="connsiteY35" fmla="*/ 166687 h 314325"/>
              <a:gd name="connsiteX36" fmla="*/ 964406 w 1002506"/>
              <a:gd name="connsiteY36" fmla="*/ 188119 h 314325"/>
              <a:gd name="connsiteX37" fmla="*/ 902494 w 1002506"/>
              <a:gd name="connsiteY37" fmla="*/ 207169 h 314325"/>
              <a:gd name="connsiteX38" fmla="*/ 776287 w 1002506"/>
              <a:gd name="connsiteY38" fmla="*/ 240506 h 314325"/>
              <a:gd name="connsiteX39" fmla="*/ 583406 w 1002506"/>
              <a:gd name="connsiteY39" fmla="*/ 283369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002506" h="314325">
                <a:moveTo>
                  <a:pt x="583406" y="283369"/>
                </a:moveTo>
                <a:lnTo>
                  <a:pt x="435769" y="307181"/>
                </a:lnTo>
                <a:lnTo>
                  <a:pt x="359569" y="314325"/>
                </a:lnTo>
                <a:lnTo>
                  <a:pt x="304800" y="314325"/>
                </a:lnTo>
                <a:lnTo>
                  <a:pt x="254794" y="311944"/>
                </a:lnTo>
                <a:lnTo>
                  <a:pt x="195262" y="302419"/>
                </a:lnTo>
                <a:lnTo>
                  <a:pt x="152400" y="285750"/>
                </a:lnTo>
                <a:lnTo>
                  <a:pt x="90487" y="252412"/>
                </a:lnTo>
                <a:lnTo>
                  <a:pt x="45244" y="219075"/>
                </a:lnTo>
                <a:lnTo>
                  <a:pt x="21431" y="195262"/>
                </a:lnTo>
                <a:lnTo>
                  <a:pt x="7144" y="171450"/>
                </a:lnTo>
                <a:lnTo>
                  <a:pt x="0" y="145256"/>
                </a:lnTo>
                <a:lnTo>
                  <a:pt x="2381" y="126206"/>
                </a:lnTo>
                <a:lnTo>
                  <a:pt x="14287" y="116681"/>
                </a:lnTo>
                <a:lnTo>
                  <a:pt x="30956" y="116681"/>
                </a:lnTo>
                <a:lnTo>
                  <a:pt x="61912" y="138112"/>
                </a:lnTo>
                <a:lnTo>
                  <a:pt x="104775" y="157162"/>
                </a:lnTo>
                <a:lnTo>
                  <a:pt x="152400" y="169069"/>
                </a:lnTo>
                <a:lnTo>
                  <a:pt x="214312" y="176212"/>
                </a:lnTo>
                <a:lnTo>
                  <a:pt x="266700" y="173831"/>
                </a:lnTo>
                <a:lnTo>
                  <a:pt x="352425" y="152400"/>
                </a:lnTo>
                <a:lnTo>
                  <a:pt x="476250" y="114300"/>
                </a:lnTo>
                <a:lnTo>
                  <a:pt x="642937" y="45244"/>
                </a:lnTo>
                <a:lnTo>
                  <a:pt x="659606" y="26194"/>
                </a:lnTo>
                <a:lnTo>
                  <a:pt x="676275" y="14287"/>
                </a:lnTo>
                <a:lnTo>
                  <a:pt x="702469" y="2381"/>
                </a:lnTo>
                <a:lnTo>
                  <a:pt x="728662" y="0"/>
                </a:lnTo>
                <a:lnTo>
                  <a:pt x="766762" y="7144"/>
                </a:lnTo>
                <a:lnTo>
                  <a:pt x="847725" y="26194"/>
                </a:lnTo>
                <a:lnTo>
                  <a:pt x="912019" y="45244"/>
                </a:lnTo>
                <a:lnTo>
                  <a:pt x="950119" y="64294"/>
                </a:lnTo>
                <a:lnTo>
                  <a:pt x="971550" y="80962"/>
                </a:lnTo>
                <a:lnTo>
                  <a:pt x="988219" y="97631"/>
                </a:lnTo>
                <a:lnTo>
                  <a:pt x="1000125" y="116681"/>
                </a:lnTo>
                <a:lnTo>
                  <a:pt x="1002506" y="140494"/>
                </a:lnTo>
                <a:lnTo>
                  <a:pt x="990600" y="166687"/>
                </a:lnTo>
                <a:lnTo>
                  <a:pt x="964406" y="188119"/>
                </a:lnTo>
                <a:lnTo>
                  <a:pt x="902494" y="207169"/>
                </a:lnTo>
                <a:lnTo>
                  <a:pt x="776287" y="240506"/>
                </a:lnTo>
                <a:lnTo>
                  <a:pt x="583406" y="28336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A2C7DEFE-C780-42FD-8016-83C5FBADA22B}"/>
              </a:ext>
            </a:extLst>
          </p:cNvPr>
          <p:cNvSpPr/>
          <p:nvPr/>
        </p:nvSpPr>
        <p:spPr>
          <a:xfrm>
            <a:off x="3736976" y="4454525"/>
            <a:ext cx="504825" cy="1101725"/>
          </a:xfrm>
          <a:custGeom>
            <a:avLst/>
            <a:gdLst>
              <a:gd name="connsiteX0" fmla="*/ 228600 w 504825"/>
              <a:gd name="connsiteY0" fmla="*/ 597694 h 1102519"/>
              <a:gd name="connsiteX1" fmla="*/ 216694 w 504825"/>
              <a:gd name="connsiteY1" fmla="*/ 409575 h 1102519"/>
              <a:gd name="connsiteX2" fmla="*/ 202407 w 504825"/>
              <a:gd name="connsiteY2" fmla="*/ 314325 h 1102519"/>
              <a:gd name="connsiteX3" fmla="*/ 188119 w 504825"/>
              <a:gd name="connsiteY3" fmla="*/ 252412 h 1102519"/>
              <a:gd name="connsiteX4" fmla="*/ 154782 w 504825"/>
              <a:gd name="connsiteY4" fmla="*/ 200025 h 1102519"/>
              <a:gd name="connsiteX5" fmla="*/ 92869 w 504825"/>
              <a:gd name="connsiteY5" fmla="*/ 130969 h 1102519"/>
              <a:gd name="connsiteX6" fmla="*/ 38100 w 504825"/>
              <a:gd name="connsiteY6" fmla="*/ 80962 h 1102519"/>
              <a:gd name="connsiteX7" fmla="*/ 16669 w 504825"/>
              <a:gd name="connsiteY7" fmla="*/ 64294 h 1102519"/>
              <a:gd name="connsiteX8" fmla="*/ 7144 w 504825"/>
              <a:gd name="connsiteY8" fmla="*/ 54769 h 1102519"/>
              <a:gd name="connsiteX9" fmla="*/ 0 w 504825"/>
              <a:gd name="connsiteY9" fmla="*/ 33337 h 1102519"/>
              <a:gd name="connsiteX10" fmla="*/ 2382 w 504825"/>
              <a:gd name="connsiteY10" fmla="*/ 14287 h 1102519"/>
              <a:gd name="connsiteX11" fmla="*/ 11907 w 504825"/>
              <a:gd name="connsiteY11" fmla="*/ 2381 h 1102519"/>
              <a:gd name="connsiteX12" fmla="*/ 40482 w 504825"/>
              <a:gd name="connsiteY12" fmla="*/ 0 h 1102519"/>
              <a:gd name="connsiteX13" fmla="*/ 114300 w 504825"/>
              <a:gd name="connsiteY13" fmla="*/ 14287 h 1102519"/>
              <a:gd name="connsiteX14" fmla="*/ 300038 w 504825"/>
              <a:gd name="connsiteY14" fmla="*/ 50006 h 1102519"/>
              <a:gd name="connsiteX15" fmla="*/ 350044 w 504825"/>
              <a:gd name="connsiteY15" fmla="*/ 66675 h 1102519"/>
              <a:gd name="connsiteX16" fmla="*/ 361950 w 504825"/>
              <a:gd name="connsiteY16" fmla="*/ 138112 h 1102519"/>
              <a:gd name="connsiteX17" fmla="*/ 400050 w 504825"/>
              <a:gd name="connsiteY17" fmla="*/ 257175 h 1102519"/>
              <a:gd name="connsiteX18" fmla="*/ 416719 w 504825"/>
              <a:gd name="connsiteY18" fmla="*/ 335756 h 1102519"/>
              <a:gd name="connsiteX19" fmla="*/ 435769 w 504825"/>
              <a:gd name="connsiteY19" fmla="*/ 428625 h 1102519"/>
              <a:gd name="connsiteX20" fmla="*/ 450057 w 504825"/>
              <a:gd name="connsiteY20" fmla="*/ 511969 h 1102519"/>
              <a:gd name="connsiteX21" fmla="*/ 459582 w 504825"/>
              <a:gd name="connsiteY21" fmla="*/ 585787 h 1102519"/>
              <a:gd name="connsiteX22" fmla="*/ 481013 w 504825"/>
              <a:gd name="connsiteY22" fmla="*/ 747712 h 1102519"/>
              <a:gd name="connsiteX23" fmla="*/ 490538 w 504825"/>
              <a:gd name="connsiteY23" fmla="*/ 847725 h 1102519"/>
              <a:gd name="connsiteX24" fmla="*/ 502444 w 504825"/>
              <a:gd name="connsiteY24" fmla="*/ 892969 h 1102519"/>
              <a:gd name="connsiteX25" fmla="*/ 504825 w 504825"/>
              <a:gd name="connsiteY25" fmla="*/ 921544 h 1102519"/>
              <a:gd name="connsiteX26" fmla="*/ 500063 w 504825"/>
              <a:gd name="connsiteY26" fmla="*/ 957262 h 1102519"/>
              <a:gd name="connsiteX27" fmla="*/ 481013 w 504825"/>
              <a:gd name="connsiteY27" fmla="*/ 1016794 h 1102519"/>
              <a:gd name="connsiteX28" fmla="*/ 459582 w 504825"/>
              <a:gd name="connsiteY28" fmla="*/ 1073944 h 1102519"/>
              <a:gd name="connsiteX29" fmla="*/ 447675 w 504825"/>
              <a:gd name="connsiteY29" fmla="*/ 1088231 h 1102519"/>
              <a:gd name="connsiteX30" fmla="*/ 428625 w 504825"/>
              <a:gd name="connsiteY30" fmla="*/ 1100137 h 1102519"/>
              <a:gd name="connsiteX31" fmla="*/ 411957 w 504825"/>
              <a:gd name="connsiteY31" fmla="*/ 1102519 h 1102519"/>
              <a:gd name="connsiteX32" fmla="*/ 388144 w 504825"/>
              <a:gd name="connsiteY32" fmla="*/ 1097756 h 1102519"/>
              <a:gd name="connsiteX33" fmla="*/ 364332 w 504825"/>
              <a:gd name="connsiteY33" fmla="*/ 1081087 h 1102519"/>
              <a:gd name="connsiteX34" fmla="*/ 302419 w 504825"/>
              <a:gd name="connsiteY34" fmla="*/ 1002506 h 1102519"/>
              <a:gd name="connsiteX35" fmla="*/ 266700 w 504825"/>
              <a:gd name="connsiteY35" fmla="*/ 935831 h 1102519"/>
              <a:gd name="connsiteX36" fmla="*/ 242888 w 504825"/>
              <a:gd name="connsiteY36" fmla="*/ 859631 h 1102519"/>
              <a:gd name="connsiteX37" fmla="*/ 230982 w 504825"/>
              <a:gd name="connsiteY37" fmla="*/ 800100 h 1102519"/>
              <a:gd name="connsiteX38" fmla="*/ 228600 w 504825"/>
              <a:gd name="connsiteY38" fmla="*/ 597694 h 1102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04825" h="1102519">
                <a:moveTo>
                  <a:pt x="228600" y="597694"/>
                </a:moveTo>
                <a:lnTo>
                  <a:pt x="216694" y="409575"/>
                </a:lnTo>
                <a:lnTo>
                  <a:pt x="202407" y="314325"/>
                </a:lnTo>
                <a:lnTo>
                  <a:pt x="188119" y="252412"/>
                </a:lnTo>
                <a:lnTo>
                  <a:pt x="154782" y="200025"/>
                </a:lnTo>
                <a:lnTo>
                  <a:pt x="92869" y="130969"/>
                </a:lnTo>
                <a:lnTo>
                  <a:pt x="38100" y="80962"/>
                </a:lnTo>
                <a:lnTo>
                  <a:pt x="16669" y="64294"/>
                </a:lnTo>
                <a:lnTo>
                  <a:pt x="7144" y="54769"/>
                </a:lnTo>
                <a:lnTo>
                  <a:pt x="0" y="33337"/>
                </a:lnTo>
                <a:lnTo>
                  <a:pt x="2382" y="14287"/>
                </a:lnTo>
                <a:lnTo>
                  <a:pt x="11907" y="2381"/>
                </a:lnTo>
                <a:lnTo>
                  <a:pt x="40482" y="0"/>
                </a:lnTo>
                <a:lnTo>
                  <a:pt x="114300" y="14287"/>
                </a:lnTo>
                <a:lnTo>
                  <a:pt x="300038" y="50006"/>
                </a:lnTo>
                <a:lnTo>
                  <a:pt x="350044" y="66675"/>
                </a:lnTo>
                <a:lnTo>
                  <a:pt x="361950" y="138112"/>
                </a:lnTo>
                <a:lnTo>
                  <a:pt x="400050" y="257175"/>
                </a:lnTo>
                <a:lnTo>
                  <a:pt x="416719" y="335756"/>
                </a:lnTo>
                <a:lnTo>
                  <a:pt x="435769" y="428625"/>
                </a:lnTo>
                <a:lnTo>
                  <a:pt x="450057" y="511969"/>
                </a:lnTo>
                <a:lnTo>
                  <a:pt x="459582" y="585787"/>
                </a:lnTo>
                <a:lnTo>
                  <a:pt x="481013" y="747712"/>
                </a:lnTo>
                <a:lnTo>
                  <a:pt x="490538" y="847725"/>
                </a:lnTo>
                <a:lnTo>
                  <a:pt x="502444" y="892969"/>
                </a:lnTo>
                <a:lnTo>
                  <a:pt x="504825" y="921544"/>
                </a:lnTo>
                <a:lnTo>
                  <a:pt x="500063" y="957262"/>
                </a:lnTo>
                <a:lnTo>
                  <a:pt x="481013" y="1016794"/>
                </a:lnTo>
                <a:lnTo>
                  <a:pt x="459582" y="1073944"/>
                </a:lnTo>
                <a:lnTo>
                  <a:pt x="447675" y="1088231"/>
                </a:lnTo>
                <a:lnTo>
                  <a:pt x="428625" y="1100137"/>
                </a:lnTo>
                <a:lnTo>
                  <a:pt x="411957" y="1102519"/>
                </a:lnTo>
                <a:lnTo>
                  <a:pt x="388144" y="1097756"/>
                </a:lnTo>
                <a:lnTo>
                  <a:pt x="364332" y="1081087"/>
                </a:lnTo>
                <a:lnTo>
                  <a:pt x="302419" y="1002506"/>
                </a:lnTo>
                <a:lnTo>
                  <a:pt x="266700" y="935831"/>
                </a:lnTo>
                <a:lnTo>
                  <a:pt x="242888" y="859631"/>
                </a:lnTo>
                <a:lnTo>
                  <a:pt x="230982" y="800100"/>
                </a:lnTo>
                <a:lnTo>
                  <a:pt x="228600" y="5976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A5EACC2A-DD5F-453C-AFB9-298A09E126C6}"/>
              </a:ext>
            </a:extLst>
          </p:cNvPr>
          <p:cNvSpPr/>
          <p:nvPr/>
        </p:nvSpPr>
        <p:spPr>
          <a:xfrm>
            <a:off x="5551488" y="1377949"/>
            <a:ext cx="677862" cy="933450"/>
          </a:xfrm>
          <a:custGeom>
            <a:avLst/>
            <a:gdLst>
              <a:gd name="connsiteX0" fmla="*/ 316706 w 678656"/>
              <a:gd name="connsiteY0" fmla="*/ 623887 h 933450"/>
              <a:gd name="connsiteX1" fmla="*/ 42862 w 678656"/>
              <a:gd name="connsiteY1" fmla="*/ 928687 h 933450"/>
              <a:gd name="connsiteX2" fmla="*/ 0 w 678656"/>
              <a:gd name="connsiteY2" fmla="*/ 933450 h 933450"/>
              <a:gd name="connsiteX3" fmla="*/ 61912 w 678656"/>
              <a:gd name="connsiteY3" fmla="*/ 783431 h 933450"/>
              <a:gd name="connsiteX4" fmla="*/ 166687 w 678656"/>
              <a:gd name="connsiteY4" fmla="*/ 564356 h 933450"/>
              <a:gd name="connsiteX5" fmla="*/ 235744 w 678656"/>
              <a:gd name="connsiteY5" fmla="*/ 411956 h 933450"/>
              <a:gd name="connsiteX6" fmla="*/ 273844 w 678656"/>
              <a:gd name="connsiteY6" fmla="*/ 333375 h 933450"/>
              <a:gd name="connsiteX7" fmla="*/ 285750 w 678656"/>
              <a:gd name="connsiteY7" fmla="*/ 314325 h 933450"/>
              <a:gd name="connsiteX8" fmla="*/ 297656 w 678656"/>
              <a:gd name="connsiteY8" fmla="*/ 295275 h 933450"/>
              <a:gd name="connsiteX9" fmla="*/ 304800 w 678656"/>
              <a:gd name="connsiteY9" fmla="*/ 266700 h 933450"/>
              <a:gd name="connsiteX10" fmla="*/ 307181 w 678656"/>
              <a:gd name="connsiteY10" fmla="*/ 230981 h 933450"/>
              <a:gd name="connsiteX11" fmla="*/ 300037 w 678656"/>
              <a:gd name="connsiteY11" fmla="*/ 192881 h 933450"/>
              <a:gd name="connsiteX12" fmla="*/ 276225 w 678656"/>
              <a:gd name="connsiteY12" fmla="*/ 150019 h 933450"/>
              <a:gd name="connsiteX13" fmla="*/ 223837 w 678656"/>
              <a:gd name="connsiteY13" fmla="*/ 92869 h 933450"/>
              <a:gd name="connsiteX14" fmla="*/ 188119 w 678656"/>
              <a:gd name="connsiteY14" fmla="*/ 59531 h 933450"/>
              <a:gd name="connsiteX15" fmla="*/ 176212 w 678656"/>
              <a:gd name="connsiteY15" fmla="*/ 45244 h 933450"/>
              <a:gd name="connsiteX16" fmla="*/ 171450 w 678656"/>
              <a:gd name="connsiteY16" fmla="*/ 28575 h 933450"/>
              <a:gd name="connsiteX17" fmla="*/ 176212 w 678656"/>
              <a:gd name="connsiteY17" fmla="*/ 11906 h 933450"/>
              <a:gd name="connsiteX18" fmla="*/ 190500 w 678656"/>
              <a:gd name="connsiteY18" fmla="*/ 4762 h 933450"/>
              <a:gd name="connsiteX19" fmla="*/ 245269 w 678656"/>
              <a:gd name="connsiteY19" fmla="*/ 0 h 933450"/>
              <a:gd name="connsiteX20" fmla="*/ 311944 w 678656"/>
              <a:gd name="connsiteY20" fmla="*/ 11906 h 933450"/>
              <a:gd name="connsiteX21" fmla="*/ 381000 w 678656"/>
              <a:gd name="connsiteY21" fmla="*/ 33337 h 933450"/>
              <a:gd name="connsiteX22" fmla="*/ 442912 w 678656"/>
              <a:gd name="connsiteY22" fmla="*/ 57150 h 933450"/>
              <a:gd name="connsiteX23" fmla="*/ 500062 w 678656"/>
              <a:gd name="connsiteY23" fmla="*/ 88106 h 933450"/>
              <a:gd name="connsiteX24" fmla="*/ 550069 w 678656"/>
              <a:gd name="connsiteY24" fmla="*/ 121444 h 933450"/>
              <a:gd name="connsiteX25" fmla="*/ 583406 w 678656"/>
              <a:gd name="connsiteY25" fmla="*/ 142875 h 933450"/>
              <a:gd name="connsiteX26" fmla="*/ 616744 w 678656"/>
              <a:gd name="connsiteY26" fmla="*/ 169069 h 933450"/>
              <a:gd name="connsiteX27" fmla="*/ 650081 w 678656"/>
              <a:gd name="connsiteY27" fmla="*/ 204787 h 933450"/>
              <a:gd name="connsiteX28" fmla="*/ 671512 w 678656"/>
              <a:gd name="connsiteY28" fmla="*/ 242887 h 933450"/>
              <a:gd name="connsiteX29" fmla="*/ 678656 w 678656"/>
              <a:gd name="connsiteY29" fmla="*/ 271462 h 933450"/>
              <a:gd name="connsiteX30" fmla="*/ 673894 w 678656"/>
              <a:gd name="connsiteY30" fmla="*/ 290512 h 933450"/>
              <a:gd name="connsiteX31" fmla="*/ 664369 w 678656"/>
              <a:gd name="connsiteY31" fmla="*/ 309562 h 933450"/>
              <a:gd name="connsiteX32" fmla="*/ 638175 w 678656"/>
              <a:gd name="connsiteY32" fmla="*/ 321469 h 933450"/>
              <a:gd name="connsiteX33" fmla="*/ 592931 w 678656"/>
              <a:gd name="connsiteY33" fmla="*/ 338137 h 933450"/>
              <a:gd name="connsiteX34" fmla="*/ 545306 w 678656"/>
              <a:gd name="connsiteY34" fmla="*/ 369094 h 933450"/>
              <a:gd name="connsiteX35" fmla="*/ 464344 w 678656"/>
              <a:gd name="connsiteY35" fmla="*/ 459581 h 933450"/>
              <a:gd name="connsiteX36" fmla="*/ 316706 w 678656"/>
              <a:gd name="connsiteY36" fmla="*/ 623887 h 933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678656" h="933450">
                <a:moveTo>
                  <a:pt x="316706" y="623887"/>
                </a:moveTo>
                <a:lnTo>
                  <a:pt x="42862" y="928687"/>
                </a:lnTo>
                <a:lnTo>
                  <a:pt x="0" y="933450"/>
                </a:lnTo>
                <a:lnTo>
                  <a:pt x="61912" y="783431"/>
                </a:lnTo>
                <a:lnTo>
                  <a:pt x="166687" y="564356"/>
                </a:lnTo>
                <a:lnTo>
                  <a:pt x="235744" y="411956"/>
                </a:lnTo>
                <a:lnTo>
                  <a:pt x="273844" y="333375"/>
                </a:lnTo>
                <a:lnTo>
                  <a:pt x="285750" y="314325"/>
                </a:lnTo>
                <a:lnTo>
                  <a:pt x="297656" y="295275"/>
                </a:lnTo>
                <a:lnTo>
                  <a:pt x="304800" y="266700"/>
                </a:lnTo>
                <a:lnTo>
                  <a:pt x="307181" y="230981"/>
                </a:lnTo>
                <a:lnTo>
                  <a:pt x="300037" y="192881"/>
                </a:lnTo>
                <a:lnTo>
                  <a:pt x="276225" y="150019"/>
                </a:lnTo>
                <a:lnTo>
                  <a:pt x="223837" y="92869"/>
                </a:lnTo>
                <a:lnTo>
                  <a:pt x="188119" y="59531"/>
                </a:lnTo>
                <a:lnTo>
                  <a:pt x="176212" y="45244"/>
                </a:lnTo>
                <a:lnTo>
                  <a:pt x="171450" y="28575"/>
                </a:lnTo>
                <a:lnTo>
                  <a:pt x="176212" y="11906"/>
                </a:lnTo>
                <a:lnTo>
                  <a:pt x="190500" y="4762"/>
                </a:lnTo>
                <a:lnTo>
                  <a:pt x="245269" y="0"/>
                </a:lnTo>
                <a:lnTo>
                  <a:pt x="311944" y="11906"/>
                </a:lnTo>
                <a:lnTo>
                  <a:pt x="381000" y="33337"/>
                </a:lnTo>
                <a:lnTo>
                  <a:pt x="442912" y="57150"/>
                </a:lnTo>
                <a:lnTo>
                  <a:pt x="500062" y="88106"/>
                </a:lnTo>
                <a:lnTo>
                  <a:pt x="550069" y="121444"/>
                </a:lnTo>
                <a:lnTo>
                  <a:pt x="583406" y="142875"/>
                </a:lnTo>
                <a:lnTo>
                  <a:pt x="616744" y="169069"/>
                </a:lnTo>
                <a:lnTo>
                  <a:pt x="650081" y="204787"/>
                </a:lnTo>
                <a:lnTo>
                  <a:pt x="671512" y="242887"/>
                </a:lnTo>
                <a:lnTo>
                  <a:pt x="678656" y="271462"/>
                </a:lnTo>
                <a:lnTo>
                  <a:pt x="673894" y="290512"/>
                </a:lnTo>
                <a:lnTo>
                  <a:pt x="664369" y="309562"/>
                </a:lnTo>
                <a:lnTo>
                  <a:pt x="638175" y="321469"/>
                </a:lnTo>
                <a:lnTo>
                  <a:pt x="592931" y="338137"/>
                </a:lnTo>
                <a:lnTo>
                  <a:pt x="545306" y="369094"/>
                </a:lnTo>
                <a:lnTo>
                  <a:pt x="464344" y="459581"/>
                </a:lnTo>
                <a:lnTo>
                  <a:pt x="316706" y="62388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58CF76DE-23E7-4C9D-B6F8-46AE4074CC25}"/>
              </a:ext>
            </a:extLst>
          </p:cNvPr>
          <p:cNvSpPr/>
          <p:nvPr/>
        </p:nvSpPr>
        <p:spPr>
          <a:xfrm>
            <a:off x="6908801" y="3621088"/>
            <a:ext cx="544513" cy="876300"/>
          </a:xfrm>
          <a:custGeom>
            <a:avLst/>
            <a:gdLst>
              <a:gd name="connsiteX0" fmla="*/ 221457 w 545307"/>
              <a:gd name="connsiteY0" fmla="*/ 500063 h 876300"/>
              <a:gd name="connsiteX1" fmla="*/ 109538 w 545307"/>
              <a:gd name="connsiteY1" fmla="*/ 252413 h 876300"/>
              <a:gd name="connsiteX2" fmla="*/ 42863 w 545307"/>
              <a:gd name="connsiteY2" fmla="*/ 109538 h 876300"/>
              <a:gd name="connsiteX3" fmla="*/ 19050 w 545307"/>
              <a:gd name="connsiteY3" fmla="*/ 66675 h 876300"/>
              <a:gd name="connsiteX4" fmla="*/ 4763 w 545307"/>
              <a:gd name="connsiteY4" fmla="*/ 40482 h 876300"/>
              <a:gd name="connsiteX5" fmla="*/ 0 w 545307"/>
              <a:gd name="connsiteY5" fmla="*/ 23813 h 876300"/>
              <a:gd name="connsiteX6" fmla="*/ 2382 w 545307"/>
              <a:gd name="connsiteY6" fmla="*/ 7144 h 876300"/>
              <a:gd name="connsiteX7" fmla="*/ 11907 w 545307"/>
              <a:gd name="connsiteY7" fmla="*/ 0 h 876300"/>
              <a:gd name="connsiteX8" fmla="*/ 33338 w 545307"/>
              <a:gd name="connsiteY8" fmla="*/ 7144 h 876300"/>
              <a:gd name="connsiteX9" fmla="*/ 88107 w 545307"/>
              <a:gd name="connsiteY9" fmla="*/ 61913 h 876300"/>
              <a:gd name="connsiteX10" fmla="*/ 211932 w 545307"/>
              <a:gd name="connsiteY10" fmla="*/ 178594 h 876300"/>
              <a:gd name="connsiteX11" fmla="*/ 340519 w 545307"/>
              <a:gd name="connsiteY11" fmla="*/ 307182 h 876300"/>
              <a:gd name="connsiteX12" fmla="*/ 447675 w 545307"/>
              <a:gd name="connsiteY12" fmla="*/ 421482 h 876300"/>
              <a:gd name="connsiteX13" fmla="*/ 459582 w 545307"/>
              <a:gd name="connsiteY13" fmla="*/ 440532 h 876300"/>
              <a:gd name="connsiteX14" fmla="*/ 478632 w 545307"/>
              <a:gd name="connsiteY14" fmla="*/ 471488 h 876300"/>
              <a:gd name="connsiteX15" fmla="*/ 502444 w 545307"/>
              <a:gd name="connsiteY15" fmla="*/ 526257 h 876300"/>
              <a:gd name="connsiteX16" fmla="*/ 519113 w 545307"/>
              <a:gd name="connsiteY16" fmla="*/ 569119 h 876300"/>
              <a:gd name="connsiteX17" fmla="*/ 533400 w 545307"/>
              <a:gd name="connsiteY17" fmla="*/ 619125 h 876300"/>
              <a:gd name="connsiteX18" fmla="*/ 542925 w 545307"/>
              <a:gd name="connsiteY18" fmla="*/ 657225 h 876300"/>
              <a:gd name="connsiteX19" fmla="*/ 545307 w 545307"/>
              <a:gd name="connsiteY19" fmla="*/ 704850 h 876300"/>
              <a:gd name="connsiteX20" fmla="*/ 538163 w 545307"/>
              <a:gd name="connsiteY20" fmla="*/ 757238 h 876300"/>
              <a:gd name="connsiteX21" fmla="*/ 528638 w 545307"/>
              <a:gd name="connsiteY21" fmla="*/ 807244 h 876300"/>
              <a:gd name="connsiteX22" fmla="*/ 516732 w 545307"/>
              <a:gd name="connsiteY22" fmla="*/ 842963 h 876300"/>
              <a:gd name="connsiteX23" fmla="*/ 507207 w 545307"/>
              <a:gd name="connsiteY23" fmla="*/ 862013 h 876300"/>
              <a:gd name="connsiteX24" fmla="*/ 490538 w 545307"/>
              <a:gd name="connsiteY24" fmla="*/ 873919 h 876300"/>
              <a:gd name="connsiteX25" fmla="*/ 473869 w 545307"/>
              <a:gd name="connsiteY25" fmla="*/ 876300 h 876300"/>
              <a:gd name="connsiteX26" fmla="*/ 442913 w 545307"/>
              <a:gd name="connsiteY26" fmla="*/ 869157 h 876300"/>
              <a:gd name="connsiteX27" fmla="*/ 392907 w 545307"/>
              <a:gd name="connsiteY27" fmla="*/ 840582 h 876300"/>
              <a:gd name="connsiteX28" fmla="*/ 340519 w 545307"/>
              <a:gd name="connsiteY28" fmla="*/ 788194 h 876300"/>
              <a:gd name="connsiteX29" fmla="*/ 307182 w 545307"/>
              <a:gd name="connsiteY29" fmla="*/ 704850 h 876300"/>
              <a:gd name="connsiteX30" fmla="*/ 221457 w 545307"/>
              <a:gd name="connsiteY30" fmla="*/ 500063 h 87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45307" h="876300">
                <a:moveTo>
                  <a:pt x="221457" y="500063"/>
                </a:moveTo>
                <a:lnTo>
                  <a:pt x="109538" y="252413"/>
                </a:lnTo>
                <a:lnTo>
                  <a:pt x="42863" y="109538"/>
                </a:lnTo>
                <a:lnTo>
                  <a:pt x="19050" y="66675"/>
                </a:lnTo>
                <a:lnTo>
                  <a:pt x="4763" y="40482"/>
                </a:lnTo>
                <a:lnTo>
                  <a:pt x="0" y="23813"/>
                </a:lnTo>
                <a:lnTo>
                  <a:pt x="2382" y="7144"/>
                </a:lnTo>
                <a:lnTo>
                  <a:pt x="11907" y="0"/>
                </a:lnTo>
                <a:lnTo>
                  <a:pt x="33338" y="7144"/>
                </a:lnTo>
                <a:lnTo>
                  <a:pt x="88107" y="61913"/>
                </a:lnTo>
                <a:lnTo>
                  <a:pt x="211932" y="178594"/>
                </a:lnTo>
                <a:lnTo>
                  <a:pt x="340519" y="307182"/>
                </a:lnTo>
                <a:lnTo>
                  <a:pt x="447675" y="421482"/>
                </a:lnTo>
                <a:lnTo>
                  <a:pt x="459582" y="440532"/>
                </a:lnTo>
                <a:lnTo>
                  <a:pt x="478632" y="471488"/>
                </a:lnTo>
                <a:lnTo>
                  <a:pt x="502444" y="526257"/>
                </a:lnTo>
                <a:lnTo>
                  <a:pt x="519113" y="569119"/>
                </a:lnTo>
                <a:lnTo>
                  <a:pt x="533400" y="619125"/>
                </a:lnTo>
                <a:lnTo>
                  <a:pt x="542925" y="657225"/>
                </a:lnTo>
                <a:lnTo>
                  <a:pt x="545307" y="704850"/>
                </a:lnTo>
                <a:lnTo>
                  <a:pt x="538163" y="757238"/>
                </a:lnTo>
                <a:lnTo>
                  <a:pt x="528638" y="807244"/>
                </a:lnTo>
                <a:lnTo>
                  <a:pt x="516732" y="842963"/>
                </a:lnTo>
                <a:lnTo>
                  <a:pt x="507207" y="862013"/>
                </a:lnTo>
                <a:lnTo>
                  <a:pt x="490538" y="873919"/>
                </a:lnTo>
                <a:lnTo>
                  <a:pt x="473869" y="876300"/>
                </a:lnTo>
                <a:lnTo>
                  <a:pt x="442913" y="869157"/>
                </a:lnTo>
                <a:lnTo>
                  <a:pt x="392907" y="840582"/>
                </a:lnTo>
                <a:lnTo>
                  <a:pt x="340519" y="788194"/>
                </a:lnTo>
                <a:lnTo>
                  <a:pt x="307182" y="704850"/>
                </a:lnTo>
                <a:lnTo>
                  <a:pt x="221457" y="50006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5FA3D762-69AF-46A0-B6A6-82D80FA18066}"/>
              </a:ext>
            </a:extLst>
          </p:cNvPr>
          <p:cNvSpPr/>
          <p:nvPr/>
        </p:nvSpPr>
        <p:spPr>
          <a:xfrm>
            <a:off x="3976689" y="4303712"/>
            <a:ext cx="1169987" cy="823913"/>
          </a:xfrm>
          <a:custGeom>
            <a:avLst/>
            <a:gdLst>
              <a:gd name="connsiteX0" fmla="*/ 373856 w 1169193"/>
              <a:gd name="connsiteY0" fmla="*/ 271463 h 823913"/>
              <a:gd name="connsiteX1" fmla="*/ 88106 w 1169193"/>
              <a:gd name="connsiteY1" fmla="*/ 323850 h 823913"/>
              <a:gd name="connsiteX2" fmla="*/ 0 w 1169193"/>
              <a:gd name="connsiteY2" fmla="*/ 209550 h 823913"/>
              <a:gd name="connsiteX3" fmla="*/ 259556 w 1169193"/>
              <a:gd name="connsiteY3" fmla="*/ 171450 h 823913"/>
              <a:gd name="connsiteX4" fmla="*/ 495300 w 1169193"/>
              <a:gd name="connsiteY4" fmla="*/ 126206 h 823913"/>
              <a:gd name="connsiteX5" fmla="*/ 797718 w 1169193"/>
              <a:gd name="connsiteY5" fmla="*/ 45244 h 823913"/>
              <a:gd name="connsiteX6" fmla="*/ 819150 w 1169193"/>
              <a:gd name="connsiteY6" fmla="*/ 26194 h 823913"/>
              <a:gd name="connsiteX7" fmla="*/ 838200 w 1169193"/>
              <a:gd name="connsiteY7" fmla="*/ 14288 h 823913"/>
              <a:gd name="connsiteX8" fmla="*/ 859631 w 1169193"/>
              <a:gd name="connsiteY8" fmla="*/ 4763 h 823913"/>
              <a:gd name="connsiteX9" fmla="*/ 881062 w 1169193"/>
              <a:gd name="connsiteY9" fmla="*/ 0 h 823913"/>
              <a:gd name="connsiteX10" fmla="*/ 921543 w 1169193"/>
              <a:gd name="connsiteY10" fmla="*/ 4763 h 823913"/>
              <a:gd name="connsiteX11" fmla="*/ 1002506 w 1169193"/>
              <a:gd name="connsiteY11" fmla="*/ 40481 h 823913"/>
              <a:gd name="connsiteX12" fmla="*/ 1085850 w 1169193"/>
              <a:gd name="connsiteY12" fmla="*/ 92869 h 823913"/>
              <a:gd name="connsiteX13" fmla="*/ 1131093 w 1169193"/>
              <a:gd name="connsiteY13" fmla="*/ 128588 h 823913"/>
              <a:gd name="connsiteX14" fmla="*/ 1157287 w 1169193"/>
              <a:gd name="connsiteY14" fmla="*/ 159544 h 823913"/>
              <a:gd name="connsiteX15" fmla="*/ 1169193 w 1169193"/>
              <a:gd name="connsiteY15" fmla="*/ 183356 h 823913"/>
              <a:gd name="connsiteX16" fmla="*/ 1169193 w 1169193"/>
              <a:gd name="connsiteY16" fmla="*/ 209550 h 823913"/>
              <a:gd name="connsiteX17" fmla="*/ 1150143 w 1169193"/>
              <a:gd name="connsiteY17" fmla="*/ 235744 h 823913"/>
              <a:gd name="connsiteX18" fmla="*/ 1112043 w 1169193"/>
              <a:gd name="connsiteY18" fmla="*/ 254794 h 823913"/>
              <a:gd name="connsiteX19" fmla="*/ 1081087 w 1169193"/>
              <a:gd name="connsiteY19" fmla="*/ 283369 h 823913"/>
              <a:gd name="connsiteX20" fmla="*/ 1062037 w 1169193"/>
              <a:gd name="connsiteY20" fmla="*/ 326231 h 823913"/>
              <a:gd name="connsiteX21" fmla="*/ 1045368 w 1169193"/>
              <a:gd name="connsiteY21" fmla="*/ 404813 h 823913"/>
              <a:gd name="connsiteX22" fmla="*/ 1004887 w 1169193"/>
              <a:gd name="connsiteY22" fmla="*/ 621506 h 823913"/>
              <a:gd name="connsiteX23" fmla="*/ 969168 w 1169193"/>
              <a:gd name="connsiteY23" fmla="*/ 788194 h 823913"/>
              <a:gd name="connsiteX24" fmla="*/ 964406 w 1169193"/>
              <a:gd name="connsiteY24" fmla="*/ 823913 h 823913"/>
              <a:gd name="connsiteX25" fmla="*/ 807243 w 1169193"/>
              <a:gd name="connsiteY25" fmla="*/ 783431 h 823913"/>
              <a:gd name="connsiteX26" fmla="*/ 828675 w 1169193"/>
              <a:gd name="connsiteY26" fmla="*/ 390525 h 823913"/>
              <a:gd name="connsiteX27" fmla="*/ 838200 w 1169193"/>
              <a:gd name="connsiteY27" fmla="*/ 250031 h 823913"/>
              <a:gd name="connsiteX28" fmla="*/ 838200 w 1169193"/>
              <a:gd name="connsiteY28" fmla="*/ 216694 h 823913"/>
              <a:gd name="connsiteX29" fmla="*/ 838200 w 1169193"/>
              <a:gd name="connsiteY29" fmla="*/ 192881 h 823913"/>
              <a:gd name="connsiteX30" fmla="*/ 823912 w 1169193"/>
              <a:gd name="connsiteY30" fmla="*/ 178594 h 823913"/>
              <a:gd name="connsiteX31" fmla="*/ 790575 w 1169193"/>
              <a:gd name="connsiteY31" fmla="*/ 171450 h 823913"/>
              <a:gd name="connsiteX32" fmla="*/ 735806 w 1169193"/>
              <a:gd name="connsiteY32" fmla="*/ 183356 h 823913"/>
              <a:gd name="connsiteX33" fmla="*/ 373856 w 1169193"/>
              <a:gd name="connsiteY33" fmla="*/ 271463 h 823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169193" h="823913">
                <a:moveTo>
                  <a:pt x="373856" y="271463"/>
                </a:moveTo>
                <a:lnTo>
                  <a:pt x="88106" y="323850"/>
                </a:lnTo>
                <a:lnTo>
                  <a:pt x="0" y="209550"/>
                </a:lnTo>
                <a:lnTo>
                  <a:pt x="259556" y="171450"/>
                </a:lnTo>
                <a:lnTo>
                  <a:pt x="495300" y="126206"/>
                </a:lnTo>
                <a:lnTo>
                  <a:pt x="797718" y="45244"/>
                </a:lnTo>
                <a:lnTo>
                  <a:pt x="819150" y="26194"/>
                </a:lnTo>
                <a:lnTo>
                  <a:pt x="838200" y="14288"/>
                </a:lnTo>
                <a:lnTo>
                  <a:pt x="859631" y="4763"/>
                </a:lnTo>
                <a:lnTo>
                  <a:pt x="881062" y="0"/>
                </a:lnTo>
                <a:lnTo>
                  <a:pt x="921543" y="4763"/>
                </a:lnTo>
                <a:lnTo>
                  <a:pt x="1002506" y="40481"/>
                </a:lnTo>
                <a:lnTo>
                  <a:pt x="1085850" y="92869"/>
                </a:lnTo>
                <a:lnTo>
                  <a:pt x="1131093" y="128588"/>
                </a:lnTo>
                <a:lnTo>
                  <a:pt x="1157287" y="159544"/>
                </a:lnTo>
                <a:lnTo>
                  <a:pt x="1169193" y="183356"/>
                </a:lnTo>
                <a:lnTo>
                  <a:pt x="1169193" y="209550"/>
                </a:lnTo>
                <a:lnTo>
                  <a:pt x="1150143" y="235744"/>
                </a:lnTo>
                <a:lnTo>
                  <a:pt x="1112043" y="254794"/>
                </a:lnTo>
                <a:lnTo>
                  <a:pt x="1081087" y="283369"/>
                </a:lnTo>
                <a:lnTo>
                  <a:pt x="1062037" y="326231"/>
                </a:lnTo>
                <a:lnTo>
                  <a:pt x="1045368" y="404813"/>
                </a:lnTo>
                <a:lnTo>
                  <a:pt x="1004887" y="621506"/>
                </a:lnTo>
                <a:lnTo>
                  <a:pt x="969168" y="788194"/>
                </a:lnTo>
                <a:lnTo>
                  <a:pt x="964406" y="823913"/>
                </a:lnTo>
                <a:lnTo>
                  <a:pt x="807243" y="783431"/>
                </a:lnTo>
                <a:lnTo>
                  <a:pt x="828675" y="390525"/>
                </a:lnTo>
                <a:lnTo>
                  <a:pt x="838200" y="250031"/>
                </a:lnTo>
                <a:lnTo>
                  <a:pt x="838200" y="216694"/>
                </a:lnTo>
                <a:lnTo>
                  <a:pt x="838200" y="192881"/>
                </a:lnTo>
                <a:lnTo>
                  <a:pt x="823912" y="178594"/>
                </a:lnTo>
                <a:lnTo>
                  <a:pt x="790575" y="171450"/>
                </a:lnTo>
                <a:lnTo>
                  <a:pt x="735806" y="183356"/>
                </a:lnTo>
                <a:lnTo>
                  <a:pt x="373856" y="27146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E449BBE8-426F-4C97-9CCE-54833F3D3AF0}"/>
              </a:ext>
            </a:extLst>
          </p:cNvPr>
          <p:cNvSpPr/>
          <p:nvPr/>
        </p:nvSpPr>
        <p:spPr>
          <a:xfrm>
            <a:off x="4127500" y="5016500"/>
            <a:ext cx="820738" cy="339725"/>
          </a:xfrm>
          <a:custGeom>
            <a:avLst/>
            <a:gdLst>
              <a:gd name="connsiteX0" fmla="*/ 364332 w 821532"/>
              <a:gd name="connsiteY0" fmla="*/ 216694 h 340519"/>
              <a:gd name="connsiteX1" fmla="*/ 54769 w 821532"/>
              <a:gd name="connsiteY1" fmla="*/ 340519 h 340519"/>
              <a:gd name="connsiteX2" fmla="*/ 0 w 821532"/>
              <a:gd name="connsiteY2" fmla="*/ 190500 h 340519"/>
              <a:gd name="connsiteX3" fmla="*/ 138113 w 821532"/>
              <a:gd name="connsiteY3" fmla="*/ 142875 h 340519"/>
              <a:gd name="connsiteX4" fmla="*/ 278607 w 821532"/>
              <a:gd name="connsiteY4" fmla="*/ 100012 h 340519"/>
              <a:gd name="connsiteX5" fmla="*/ 397669 w 821532"/>
              <a:gd name="connsiteY5" fmla="*/ 66675 h 340519"/>
              <a:gd name="connsiteX6" fmla="*/ 571500 w 821532"/>
              <a:gd name="connsiteY6" fmla="*/ 26194 h 340519"/>
              <a:gd name="connsiteX7" fmla="*/ 685800 w 821532"/>
              <a:gd name="connsiteY7" fmla="*/ 0 h 340519"/>
              <a:gd name="connsiteX8" fmla="*/ 819150 w 821532"/>
              <a:gd name="connsiteY8" fmla="*/ 69056 h 340519"/>
              <a:gd name="connsiteX9" fmla="*/ 821532 w 821532"/>
              <a:gd name="connsiteY9" fmla="*/ 97631 h 340519"/>
              <a:gd name="connsiteX10" fmla="*/ 814388 w 821532"/>
              <a:gd name="connsiteY10" fmla="*/ 128587 h 340519"/>
              <a:gd name="connsiteX11" fmla="*/ 797719 w 821532"/>
              <a:gd name="connsiteY11" fmla="*/ 152400 h 340519"/>
              <a:gd name="connsiteX12" fmla="*/ 783432 w 821532"/>
              <a:gd name="connsiteY12" fmla="*/ 161925 h 340519"/>
              <a:gd name="connsiteX13" fmla="*/ 740569 w 821532"/>
              <a:gd name="connsiteY13" fmla="*/ 161925 h 340519"/>
              <a:gd name="connsiteX14" fmla="*/ 616744 w 821532"/>
              <a:gd name="connsiteY14" fmla="*/ 159544 h 340519"/>
              <a:gd name="connsiteX15" fmla="*/ 561975 w 821532"/>
              <a:gd name="connsiteY15" fmla="*/ 164306 h 340519"/>
              <a:gd name="connsiteX16" fmla="*/ 426244 w 821532"/>
              <a:gd name="connsiteY16" fmla="*/ 197644 h 340519"/>
              <a:gd name="connsiteX17" fmla="*/ 364332 w 821532"/>
              <a:gd name="connsiteY17" fmla="*/ 216694 h 340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821532" h="340519">
                <a:moveTo>
                  <a:pt x="364332" y="216694"/>
                </a:moveTo>
                <a:lnTo>
                  <a:pt x="54769" y="340519"/>
                </a:lnTo>
                <a:lnTo>
                  <a:pt x="0" y="190500"/>
                </a:lnTo>
                <a:lnTo>
                  <a:pt x="138113" y="142875"/>
                </a:lnTo>
                <a:lnTo>
                  <a:pt x="278607" y="100012"/>
                </a:lnTo>
                <a:lnTo>
                  <a:pt x="397669" y="66675"/>
                </a:lnTo>
                <a:lnTo>
                  <a:pt x="571500" y="26194"/>
                </a:lnTo>
                <a:lnTo>
                  <a:pt x="685800" y="0"/>
                </a:lnTo>
                <a:lnTo>
                  <a:pt x="819150" y="69056"/>
                </a:lnTo>
                <a:lnTo>
                  <a:pt x="821532" y="97631"/>
                </a:lnTo>
                <a:lnTo>
                  <a:pt x="814388" y="128587"/>
                </a:lnTo>
                <a:lnTo>
                  <a:pt x="797719" y="152400"/>
                </a:lnTo>
                <a:lnTo>
                  <a:pt x="783432" y="161925"/>
                </a:lnTo>
                <a:lnTo>
                  <a:pt x="740569" y="161925"/>
                </a:lnTo>
                <a:lnTo>
                  <a:pt x="616744" y="159544"/>
                </a:lnTo>
                <a:lnTo>
                  <a:pt x="561975" y="164306"/>
                </a:lnTo>
                <a:lnTo>
                  <a:pt x="426244" y="197644"/>
                </a:lnTo>
                <a:lnTo>
                  <a:pt x="364332" y="2166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769B5891-0902-4C31-BE9D-A0EDAD32D728}"/>
              </a:ext>
            </a:extLst>
          </p:cNvPr>
          <p:cNvSpPr/>
          <p:nvPr/>
        </p:nvSpPr>
        <p:spPr>
          <a:xfrm rot="16200000">
            <a:off x="4488657" y="3004345"/>
            <a:ext cx="1916113" cy="352425"/>
          </a:xfrm>
          <a:custGeom>
            <a:avLst/>
            <a:gdLst>
              <a:gd name="connsiteX0" fmla="*/ 1407319 w 1916906"/>
              <a:gd name="connsiteY0" fmla="*/ 347662 h 352425"/>
              <a:gd name="connsiteX1" fmla="*/ 1073944 w 1916906"/>
              <a:gd name="connsiteY1" fmla="*/ 350043 h 352425"/>
              <a:gd name="connsiteX2" fmla="*/ 764381 w 1916906"/>
              <a:gd name="connsiteY2" fmla="*/ 350043 h 352425"/>
              <a:gd name="connsiteX3" fmla="*/ 628650 w 1916906"/>
              <a:gd name="connsiteY3" fmla="*/ 347662 h 352425"/>
              <a:gd name="connsiteX4" fmla="*/ 80963 w 1916906"/>
              <a:gd name="connsiteY4" fmla="*/ 326231 h 352425"/>
              <a:gd name="connsiteX5" fmla="*/ 0 w 1916906"/>
              <a:gd name="connsiteY5" fmla="*/ 128587 h 352425"/>
              <a:gd name="connsiteX6" fmla="*/ 311944 w 1916906"/>
              <a:gd name="connsiteY6" fmla="*/ 123825 h 352425"/>
              <a:gd name="connsiteX7" fmla="*/ 916781 w 1916906"/>
              <a:gd name="connsiteY7" fmla="*/ 123825 h 352425"/>
              <a:gd name="connsiteX8" fmla="*/ 1323975 w 1916906"/>
              <a:gd name="connsiteY8" fmla="*/ 123825 h 352425"/>
              <a:gd name="connsiteX9" fmla="*/ 1654969 w 1916906"/>
              <a:gd name="connsiteY9" fmla="*/ 123825 h 352425"/>
              <a:gd name="connsiteX10" fmla="*/ 1702594 w 1916906"/>
              <a:gd name="connsiteY10" fmla="*/ 116681 h 352425"/>
              <a:gd name="connsiteX11" fmla="*/ 1750219 w 1916906"/>
              <a:gd name="connsiteY11" fmla="*/ 102393 h 352425"/>
              <a:gd name="connsiteX12" fmla="*/ 1790700 w 1916906"/>
              <a:gd name="connsiteY12" fmla="*/ 80962 h 352425"/>
              <a:gd name="connsiteX13" fmla="*/ 1828800 w 1916906"/>
              <a:gd name="connsiteY13" fmla="*/ 54768 h 352425"/>
              <a:gd name="connsiteX14" fmla="*/ 1859756 w 1916906"/>
              <a:gd name="connsiteY14" fmla="*/ 26193 h 352425"/>
              <a:gd name="connsiteX15" fmla="*/ 1883569 w 1916906"/>
              <a:gd name="connsiteY15" fmla="*/ 7143 h 352425"/>
              <a:gd name="connsiteX16" fmla="*/ 1897856 w 1916906"/>
              <a:gd name="connsiteY16" fmla="*/ 0 h 352425"/>
              <a:gd name="connsiteX17" fmla="*/ 1912144 w 1916906"/>
              <a:gd name="connsiteY17" fmla="*/ 0 h 352425"/>
              <a:gd name="connsiteX18" fmla="*/ 1916906 w 1916906"/>
              <a:gd name="connsiteY18" fmla="*/ 14287 h 352425"/>
              <a:gd name="connsiteX19" fmla="*/ 1914525 w 1916906"/>
              <a:gd name="connsiteY19" fmla="*/ 50006 h 352425"/>
              <a:gd name="connsiteX20" fmla="*/ 1897856 w 1916906"/>
              <a:gd name="connsiteY20" fmla="*/ 121443 h 352425"/>
              <a:gd name="connsiteX21" fmla="*/ 1869281 w 1916906"/>
              <a:gd name="connsiteY21" fmla="*/ 221456 h 352425"/>
              <a:gd name="connsiteX22" fmla="*/ 1843088 w 1916906"/>
              <a:gd name="connsiteY22" fmla="*/ 338137 h 352425"/>
              <a:gd name="connsiteX23" fmla="*/ 1719263 w 1916906"/>
              <a:gd name="connsiteY23" fmla="*/ 352425 h 352425"/>
              <a:gd name="connsiteX24" fmla="*/ 1407319 w 1916906"/>
              <a:gd name="connsiteY24" fmla="*/ 347662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916906" h="352425">
                <a:moveTo>
                  <a:pt x="1407319" y="347662"/>
                </a:moveTo>
                <a:lnTo>
                  <a:pt x="1073944" y="350043"/>
                </a:lnTo>
                <a:lnTo>
                  <a:pt x="764381" y="350043"/>
                </a:lnTo>
                <a:lnTo>
                  <a:pt x="628650" y="347662"/>
                </a:lnTo>
                <a:lnTo>
                  <a:pt x="80963" y="326231"/>
                </a:lnTo>
                <a:lnTo>
                  <a:pt x="0" y="128587"/>
                </a:lnTo>
                <a:lnTo>
                  <a:pt x="311944" y="123825"/>
                </a:lnTo>
                <a:lnTo>
                  <a:pt x="916781" y="123825"/>
                </a:lnTo>
                <a:lnTo>
                  <a:pt x="1323975" y="123825"/>
                </a:lnTo>
                <a:lnTo>
                  <a:pt x="1654969" y="123825"/>
                </a:lnTo>
                <a:lnTo>
                  <a:pt x="1702594" y="116681"/>
                </a:lnTo>
                <a:lnTo>
                  <a:pt x="1750219" y="102393"/>
                </a:lnTo>
                <a:lnTo>
                  <a:pt x="1790700" y="80962"/>
                </a:lnTo>
                <a:lnTo>
                  <a:pt x="1828800" y="54768"/>
                </a:lnTo>
                <a:lnTo>
                  <a:pt x="1859756" y="26193"/>
                </a:lnTo>
                <a:lnTo>
                  <a:pt x="1883569" y="7143"/>
                </a:lnTo>
                <a:lnTo>
                  <a:pt x="1897856" y="0"/>
                </a:lnTo>
                <a:lnTo>
                  <a:pt x="1912144" y="0"/>
                </a:lnTo>
                <a:lnTo>
                  <a:pt x="1916906" y="14287"/>
                </a:lnTo>
                <a:lnTo>
                  <a:pt x="1914525" y="50006"/>
                </a:lnTo>
                <a:lnTo>
                  <a:pt x="1897856" y="121443"/>
                </a:lnTo>
                <a:lnTo>
                  <a:pt x="1869281" y="221456"/>
                </a:lnTo>
                <a:lnTo>
                  <a:pt x="1843088" y="338137"/>
                </a:lnTo>
                <a:lnTo>
                  <a:pt x="1719263" y="352425"/>
                </a:lnTo>
                <a:lnTo>
                  <a:pt x="1407319" y="34766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55D46B60-B0C7-48C7-979C-B4F49A724AD7}"/>
              </a:ext>
            </a:extLst>
          </p:cNvPr>
          <p:cNvSpPr/>
          <p:nvPr/>
        </p:nvSpPr>
        <p:spPr>
          <a:xfrm rot="16200000">
            <a:off x="4202113" y="3367088"/>
            <a:ext cx="3778250" cy="1225550"/>
          </a:xfrm>
          <a:custGeom>
            <a:avLst/>
            <a:gdLst>
              <a:gd name="connsiteX0" fmla="*/ 1755775 w 3778250"/>
              <a:gd name="connsiteY0" fmla="*/ 1146175 h 1225550"/>
              <a:gd name="connsiteX1" fmla="*/ 1235075 w 3778250"/>
              <a:gd name="connsiteY1" fmla="*/ 1152525 h 1225550"/>
              <a:gd name="connsiteX2" fmla="*/ 990600 w 3778250"/>
              <a:gd name="connsiteY2" fmla="*/ 1158875 h 1225550"/>
              <a:gd name="connsiteX3" fmla="*/ 673100 w 3778250"/>
              <a:gd name="connsiteY3" fmla="*/ 1174750 h 1225550"/>
              <a:gd name="connsiteX4" fmla="*/ 422275 w 3778250"/>
              <a:gd name="connsiteY4" fmla="*/ 1190625 h 1225550"/>
              <a:gd name="connsiteX5" fmla="*/ 339725 w 3778250"/>
              <a:gd name="connsiteY5" fmla="*/ 1177925 h 1225550"/>
              <a:gd name="connsiteX6" fmla="*/ 244475 w 3778250"/>
              <a:gd name="connsiteY6" fmla="*/ 1149350 h 1225550"/>
              <a:gd name="connsiteX7" fmla="*/ 168275 w 3778250"/>
              <a:gd name="connsiteY7" fmla="*/ 1111250 h 1225550"/>
              <a:gd name="connsiteX8" fmla="*/ 101600 w 3778250"/>
              <a:gd name="connsiteY8" fmla="*/ 1073150 h 1225550"/>
              <a:gd name="connsiteX9" fmla="*/ 28575 w 3778250"/>
              <a:gd name="connsiteY9" fmla="*/ 1022350 h 1225550"/>
              <a:gd name="connsiteX10" fmla="*/ 6350 w 3778250"/>
              <a:gd name="connsiteY10" fmla="*/ 996950 h 1225550"/>
              <a:gd name="connsiteX11" fmla="*/ 0 w 3778250"/>
              <a:gd name="connsiteY11" fmla="*/ 965200 h 1225550"/>
              <a:gd name="connsiteX12" fmla="*/ 9525 w 3778250"/>
              <a:gd name="connsiteY12" fmla="*/ 939800 h 1225550"/>
              <a:gd name="connsiteX13" fmla="*/ 44450 w 3778250"/>
              <a:gd name="connsiteY13" fmla="*/ 911225 h 1225550"/>
              <a:gd name="connsiteX14" fmla="*/ 101600 w 3778250"/>
              <a:gd name="connsiteY14" fmla="*/ 869950 h 1225550"/>
              <a:gd name="connsiteX15" fmla="*/ 174625 w 3778250"/>
              <a:gd name="connsiteY15" fmla="*/ 809625 h 1225550"/>
              <a:gd name="connsiteX16" fmla="*/ 498475 w 3778250"/>
              <a:gd name="connsiteY16" fmla="*/ 917575 h 1225550"/>
              <a:gd name="connsiteX17" fmla="*/ 752475 w 3778250"/>
              <a:gd name="connsiteY17" fmla="*/ 920750 h 1225550"/>
              <a:gd name="connsiteX18" fmla="*/ 1416050 w 3778250"/>
              <a:gd name="connsiteY18" fmla="*/ 923925 h 1225550"/>
              <a:gd name="connsiteX19" fmla="*/ 1793875 w 3778250"/>
              <a:gd name="connsiteY19" fmla="*/ 923925 h 1225550"/>
              <a:gd name="connsiteX20" fmla="*/ 2136775 w 3778250"/>
              <a:gd name="connsiteY20" fmla="*/ 923925 h 1225550"/>
              <a:gd name="connsiteX21" fmla="*/ 2590800 w 3778250"/>
              <a:gd name="connsiteY21" fmla="*/ 920750 h 1225550"/>
              <a:gd name="connsiteX22" fmla="*/ 3051175 w 3778250"/>
              <a:gd name="connsiteY22" fmla="*/ 920750 h 1225550"/>
              <a:gd name="connsiteX23" fmla="*/ 3175000 w 3778250"/>
              <a:gd name="connsiteY23" fmla="*/ 901700 h 1225550"/>
              <a:gd name="connsiteX24" fmla="*/ 3473450 w 3778250"/>
              <a:gd name="connsiteY24" fmla="*/ 898525 h 1225550"/>
              <a:gd name="connsiteX25" fmla="*/ 3514725 w 3778250"/>
              <a:gd name="connsiteY25" fmla="*/ 898525 h 1225550"/>
              <a:gd name="connsiteX26" fmla="*/ 3540125 w 3778250"/>
              <a:gd name="connsiteY26" fmla="*/ 889000 h 1225550"/>
              <a:gd name="connsiteX27" fmla="*/ 3546475 w 3778250"/>
              <a:gd name="connsiteY27" fmla="*/ 876300 h 1225550"/>
              <a:gd name="connsiteX28" fmla="*/ 3552825 w 3778250"/>
              <a:gd name="connsiteY28" fmla="*/ 854075 h 1225550"/>
              <a:gd name="connsiteX29" fmla="*/ 3549650 w 3778250"/>
              <a:gd name="connsiteY29" fmla="*/ 809625 h 1225550"/>
              <a:gd name="connsiteX30" fmla="*/ 3505200 w 3778250"/>
              <a:gd name="connsiteY30" fmla="*/ 628650 h 1225550"/>
              <a:gd name="connsiteX31" fmla="*/ 3467100 w 3778250"/>
              <a:gd name="connsiteY31" fmla="*/ 457200 h 1225550"/>
              <a:gd name="connsiteX32" fmla="*/ 3441700 w 3778250"/>
              <a:gd name="connsiteY32" fmla="*/ 342900 h 1225550"/>
              <a:gd name="connsiteX33" fmla="*/ 3413125 w 3778250"/>
              <a:gd name="connsiteY33" fmla="*/ 95250 h 1225550"/>
              <a:gd name="connsiteX34" fmla="*/ 3581400 w 3778250"/>
              <a:gd name="connsiteY34" fmla="*/ 0 h 1225550"/>
              <a:gd name="connsiteX35" fmla="*/ 3568700 w 3778250"/>
              <a:gd name="connsiteY35" fmla="*/ 111125 h 1225550"/>
              <a:gd name="connsiteX36" fmla="*/ 3581400 w 3778250"/>
              <a:gd name="connsiteY36" fmla="*/ 263525 h 1225550"/>
              <a:gd name="connsiteX37" fmla="*/ 3619500 w 3778250"/>
              <a:gd name="connsiteY37" fmla="*/ 473075 h 1225550"/>
              <a:gd name="connsiteX38" fmla="*/ 3651250 w 3778250"/>
              <a:gd name="connsiteY38" fmla="*/ 587375 h 1225550"/>
              <a:gd name="connsiteX39" fmla="*/ 3679825 w 3778250"/>
              <a:gd name="connsiteY39" fmla="*/ 695325 h 1225550"/>
              <a:gd name="connsiteX40" fmla="*/ 3705225 w 3778250"/>
              <a:gd name="connsiteY40" fmla="*/ 790575 h 1225550"/>
              <a:gd name="connsiteX41" fmla="*/ 3736975 w 3778250"/>
              <a:gd name="connsiteY41" fmla="*/ 857250 h 1225550"/>
              <a:gd name="connsiteX42" fmla="*/ 3768725 w 3778250"/>
              <a:gd name="connsiteY42" fmla="*/ 927100 h 1225550"/>
              <a:gd name="connsiteX43" fmla="*/ 3775075 w 3778250"/>
              <a:gd name="connsiteY43" fmla="*/ 939800 h 1225550"/>
              <a:gd name="connsiteX44" fmla="*/ 3778250 w 3778250"/>
              <a:gd name="connsiteY44" fmla="*/ 955675 h 1225550"/>
              <a:gd name="connsiteX45" fmla="*/ 3756025 w 3778250"/>
              <a:gd name="connsiteY45" fmla="*/ 1031875 h 1225550"/>
              <a:gd name="connsiteX46" fmla="*/ 3711575 w 3778250"/>
              <a:gd name="connsiteY46" fmla="*/ 1123950 h 1225550"/>
              <a:gd name="connsiteX47" fmla="*/ 3676650 w 3778250"/>
              <a:gd name="connsiteY47" fmla="*/ 1177925 h 1225550"/>
              <a:gd name="connsiteX48" fmla="*/ 3641725 w 3778250"/>
              <a:gd name="connsiteY48" fmla="*/ 1212850 h 1225550"/>
              <a:gd name="connsiteX49" fmla="*/ 3606800 w 3778250"/>
              <a:gd name="connsiteY49" fmla="*/ 1225550 h 1225550"/>
              <a:gd name="connsiteX50" fmla="*/ 3581400 w 3778250"/>
              <a:gd name="connsiteY50" fmla="*/ 1225550 h 1225550"/>
              <a:gd name="connsiteX51" fmla="*/ 3549650 w 3778250"/>
              <a:gd name="connsiteY51" fmla="*/ 1212850 h 1225550"/>
              <a:gd name="connsiteX52" fmla="*/ 3489325 w 3778250"/>
              <a:gd name="connsiteY52" fmla="*/ 1181100 h 1225550"/>
              <a:gd name="connsiteX53" fmla="*/ 3425825 w 3778250"/>
              <a:gd name="connsiteY53" fmla="*/ 1155700 h 1225550"/>
              <a:gd name="connsiteX54" fmla="*/ 3359150 w 3778250"/>
              <a:gd name="connsiteY54" fmla="*/ 1146175 h 1225550"/>
              <a:gd name="connsiteX55" fmla="*/ 3140075 w 3778250"/>
              <a:gd name="connsiteY55" fmla="*/ 1146175 h 1225550"/>
              <a:gd name="connsiteX56" fmla="*/ 2403475 w 3778250"/>
              <a:gd name="connsiteY56" fmla="*/ 1146175 h 1225550"/>
              <a:gd name="connsiteX57" fmla="*/ 2139950 w 3778250"/>
              <a:gd name="connsiteY57" fmla="*/ 1149350 h 1225550"/>
              <a:gd name="connsiteX58" fmla="*/ 1755775 w 3778250"/>
              <a:gd name="connsiteY58" fmla="*/ 1146175 h 1225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778250" h="1225550">
                <a:moveTo>
                  <a:pt x="1755775" y="1146175"/>
                </a:moveTo>
                <a:lnTo>
                  <a:pt x="1235075" y="1152525"/>
                </a:lnTo>
                <a:lnTo>
                  <a:pt x="990600" y="1158875"/>
                </a:lnTo>
                <a:lnTo>
                  <a:pt x="673100" y="1174750"/>
                </a:lnTo>
                <a:lnTo>
                  <a:pt x="422275" y="1190625"/>
                </a:lnTo>
                <a:lnTo>
                  <a:pt x="339725" y="1177925"/>
                </a:lnTo>
                <a:lnTo>
                  <a:pt x="244475" y="1149350"/>
                </a:lnTo>
                <a:lnTo>
                  <a:pt x="168275" y="1111250"/>
                </a:lnTo>
                <a:lnTo>
                  <a:pt x="101600" y="1073150"/>
                </a:lnTo>
                <a:lnTo>
                  <a:pt x="28575" y="1022350"/>
                </a:lnTo>
                <a:lnTo>
                  <a:pt x="6350" y="996950"/>
                </a:lnTo>
                <a:lnTo>
                  <a:pt x="0" y="965200"/>
                </a:lnTo>
                <a:lnTo>
                  <a:pt x="9525" y="939800"/>
                </a:lnTo>
                <a:lnTo>
                  <a:pt x="44450" y="911225"/>
                </a:lnTo>
                <a:lnTo>
                  <a:pt x="101600" y="869950"/>
                </a:lnTo>
                <a:lnTo>
                  <a:pt x="174625" y="809625"/>
                </a:lnTo>
                <a:lnTo>
                  <a:pt x="498475" y="917575"/>
                </a:lnTo>
                <a:lnTo>
                  <a:pt x="752475" y="920750"/>
                </a:lnTo>
                <a:lnTo>
                  <a:pt x="1416050" y="923925"/>
                </a:lnTo>
                <a:lnTo>
                  <a:pt x="1793875" y="923925"/>
                </a:lnTo>
                <a:lnTo>
                  <a:pt x="2136775" y="923925"/>
                </a:lnTo>
                <a:lnTo>
                  <a:pt x="2590800" y="920750"/>
                </a:lnTo>
                <a:lnTo>
                  <a:pt x="3051175" y="920750"/>
                </a:lnTo>
                <a:lnTo>
                  <a:pt x="3175000" y="901700"/>
                </a:lnTo>
                <a:lnTo>
                  <a:pt x="3473450" y="898525"/>
                </a:lnTo>
                <a:lnTo>
                  <a:pt x="3514725" y="898525"/>
                </a:lnTo>
                <a:lnTo>
                  <a:pt x="3540125" y="889000"/>
                </a:lnTo>
                <a:lnTo>
                  <a:pt x="3546475" y="876300"/>
                </a:lnTo>
                <a:lnTo>
                  <a:pt x="3552825" y="854075"/>
                </a:lnTo>
                <a:lnTo>
                  <a:pt x="3549650" y="809625"/>
                </a:lnTo>
                <a:lnTo>
                  <a:pt x="3505200" y="628650"/>
                </a:lnTo>
                <a:lnTo>
                  <a:pt x="3467100" y="457200"/>
                </a:lnTo>
                <a:lnTo>
                  <a:pt x="3441700" y="342900"/>
                </a:lnTo>
                <a:lnTo>
                  <a:pt x="3413125" y="95250"/>
                </a:lnTo>
                <a:lnTo>
                  <a:pt x="3581400" y="0"/>
                </a:lnTo>
                <a:lnTo>
                  <a:pt x="3568700" y="111125"/>
                </a:lnTo>
                <a:lnTo>
                  <a:pt x="3581400" y="263525"/>
                </a:lnTo>
                <a:lnTo>
                  <a:pt x="3619500" y="473075"/>
                </a:lnTo>
                <a:lnTo>
                  <a:pt x="3651250" y="587375"/>
                </a:lnTo>
                <a:lnTo>
                  <a:pt x="3679825" y="695325"/>
                </a:lnTo>
                <a:lnTo>
                  <a:pt x="3705225" y="790575"/>
                </a:lnTo>
                <a:lnTo>
                  <a:pt x="3736975" y="857250"/>
                </a:lnTo>
                <a:lnTo>
                  <a:pt x="3768725" y="927100"/>
                </a:lnTo>
                <a:lnTo>
                  <a:pt x="3775075" y="939800"/>
                </a:lnTo>
                <a:lnTo>
                  <a:pt x="3778250" y="955675"/>
                </a:lnTo>
                <a:lnTo>
                  <a:pt x="3756025" y="1031875"/>
                </a:lnTo>
                <a:lnTo>
                  <a:pt x="3711575" y="1123950"/>
                </a:lnTo>
                <a:lnTo>
                  <a:pt x="3676650" y="1177925"/>
                </a:lnTo>
                <a:lnTo>
                  <a:pt x="3641725" y="1212850"/>
                </a:lnTo>
                <a:lnTo>
                  <a:pt x="3606800" y="1225550"/>
                </a:lnTo>
                <a:lnTo>
                  <a:pt x="3581400" y="1225550"/>
                </a:lnTo>
                <a:lnTo>
                  <a:pt x="3549650" y="1212850"/>
                </a:lnTo>
                <a:lnTo>
                  <a:pt x="3489325" y="1181100"/>
                </a:lnTo>
                <a:lnTo>
                  <a:pt x="3425825" y="1155700"/>
                </a:lnTo>
                <a:lnTo>
                  <a:pt x="3359150" y="1146175"/>
                </a:lnTo>
                <a:lnTo>
                  <a:pt x="3140075" y="1146175"/>
                </a:lnTo>
                <a:lnTo>
                  <a:pt x="2403475" y="1146175"/>
                </a:lnTo>
                <a:lnTo>
                  <a:pt x="2139950" y="1149350"/>
                </a:lnTo>
                <a:lnTo>
                  <a:pt x="1755775" y="11461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8B2C6410-EA63-4BA7-A13D-1715C787B251}"/>
              </a:ext>
            </a:extLst>
          </p:cNvPr>
          <p:cNvSpPr/>
          <p:nvPr/>
        </p:nvSpPr>
        <p:spPr>
          <a:xfrm>
            <a:off x="5719763" y="5211764"/>
            <a:ext cx="709612" cy="523875"/>
          </a:xfrm>
          <a:custGeom>
            <a:avLst/>
            <a:gdLst>
              <a:gd name="connsiteX0" fmla="*/ 271462 w 709612"/>
              <a:gd name="connsiteY0" fmla="*/ 90488 h 523875"/>
              <a:gd name="connsiteX1" fmla="*/ 557212 w 709612"/>
              <a:gd name="connsiteY1" fmla="*/ 200025 h 523875"/>
              <a:gd name="connsiteX2" fmla="*/ 595312 w 709612"/>
              <a:gd name="connsiteY2" fmla="*/ 214313 h 523875"/>
              <a:gd name="connsiteX3" fmla="*/ 631031 w 709612"/>
              <a:gd name="connsiteY3" fmla="*/ 216694 h 523875"/>
              <a:gd name="connsiteX4" fmla="*/ 650081 w 709612"/>
              <a:gd name="connsiteY4" fmla="*/ 204788 h 523875"/>
              <a:gd name="connsiteX5" fmla="*/ 709612 w 709612"/>
              <a:gd name="connsiteY5" fmla="*/ 95250 h 523875"/>
              <a:gd name="connsiteX6" fmla="*/ 631031 w 709612"/>
              <a:gd name="connsiteY6" fmla="*/ 523875 h 523875"/>
              <a:gd name="connsiteX7" fmla="*/ 571500 w 709612"/>
              <a:gd name="connsiteY7" fmla="*/ 485775 h 523875"/>
              <a:gd name="connsiteX8" fmla="*/ 500062 w 709612"/>
              <a:gd name="connsiteY8" fmla="*/ 407194 h 523875"/>
              <a:gd name="connsiteX9" fmla="*/ 409575 w 709612"/>
              <a:gd name="connsiteY9" fmla="*/ 321469 h 523875"/>
              <a:gd name="connsiteX10" fmla="*/ 285750 w 709612"/>
              <a:gd name="connsiteY10" fmla="*/ 228600 h 523875"/>
              <a:gd name="connsiteX11" fmla="*/ 157162 w 709612"/>
              <a:gd name="connsiteY11" fmla="*/ 138113 h 523875"/>
              <a:gd name="connsiteX12" fmla="*/ 33337 w 709612"/>
              <a:gd name="connsiteY12" fmla="*/ 64294 h 523875"/>
              <a:gd name="connsiteX13" fmla="*/ 7143 w 709612"/>
              <a:gd name="connsiteY13" fmla="*/ 45244 h 523875"/>
              <a:gd name="connsiteX14" fmla="*/ 0 w 709612"/>
              <a:gd name="connsiteY14" fmla="*/ 33338 h 523875"/>
              <a:gd name="connsiteX15" fmla="*/ 4762 w 709612"/>
              <a:gd name="connsiteY15" fmla="*/ 19050 h 523875"/>
              <a:gd name="connsiteX16" fmla="*/ 19050 w 709612"/>
              <a:gd name="connsiteY16" fmla="*/ 4763 h 523875"/>
              <a:gd name="connsiteX17" fmla="*/ 35718 w 709612"/>
              <a:gd name="connsiteY17" fmla="*/ 0 h 523875"/>
              <a:gd name="connsiteX18" fmla="*/ 73818 w 709612"/>
              <a:gd name="connsiteY18" fmla="*/ 11907 h 523875"/>
              <a:gd name="connsiteX19" fmla="*/ 271462 w 709612"/>
              <a:gd name="connsiteY19" fmla="*/ 90488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09612" h="523875">
                <a:moveTo>
                  <a:pt x="271462" y="90488"/>
                </a:moveTo>
                <a:lnTo>
                  <a:pt x="557212" y="200025"/>
                </a:lnTo>
                <a:lnTo>
                  <a:pt x="595312" y="214313"/>
                </a:lnTo>
                <a:lnTo>
                  <a:pt x="631031" y="216694"/>
                </a:lnTo>
                <a:lnTo>
                  <a:pt x="650081" y="204788"/>
                </a:lnTo>
                <a:lnTo>
                  <a:pt x="709612" y="95250"/>
                </a:lnTo>
                <a:lnTo>
                  <a:pt x="631031" y="523875"/>
                </a:lnTo>
                <a:lnTo>
                  <a:pt x="571500" y="485775"/>
                </a:lnTo>
                <a:lnTo>
                  <a:pt x="500062" y="407194"/>
                </a:lnTo>
                <a:lnTo>
                  <a:pt x="409575" y="321469"/>
                </a:lnTo>
                <a:lnTo>
                  <a:pt x="285750" y="228600"/>
                </a:lnTo>
                <a:lnTo>
                  <a:pt x="157162" y="138113"/>
                </a:lnTo>
                <a:lnTo>
                  <a:pt x="33337" y="64294"/>
                </a:lnTo>
                <a:lnTo>
                  <a:pt x="7143" y="45244"/>
                </a:lnTo>
                <a:lnTo>
                  <a:pt x="0" y="33338"/>
                </a:lnTo>
                <a:lnTo>
                  <a:pt x="4762" y="19050"/>
                </a:lnTo>
                <a:lnTo>
                  <a:pt x="19050" y="4763"/>
                </a:lnTo>
                <a:lnTo>
                  <a:pt x="35718" y="0"/>
                </a:lnTo>
                <a:lnTo>
                  <a:pt x="73818" y="11907"/>
                </a:lnTo>
                <a:lnTo>
                  <a:pt x="271462" y="904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AECEF8E6-2773-474C-8C5E-196B5EB3256A}"/>
              </a:ext>
            </a:extLst>
          </p:cNvPr>
          <p:cNvSpPr/>
          <p:nvPr/>
        </p:nvSpPr>
        <p:spPr>
          <a:xfrm>
            <a:off x="5543551" y="2684464"/>
            <a:ext cx="912813" cy="344487"/>
          </a:xfrm>
          <a:custGeom>
            <a:avLst/>
            <a:gdLst>
              <a:gd name="connsiteX0" fmla="*/ 400050 w 912019"/>
              <a:gd name="connsiteY0" fmla="*/ 252412 h 345281"/>
              <a:gd name="connsiteX1" fmla="*/ 0 w 912019"/>
              <a:gd name="connsiteY1" fmla="*/ 345281 h 345281"/>
              <a:gd name="connsiteX2" fmla="*/ 7144 w 912019"/>
              <a:gd name="connsiteY2" fmla="*/ 197644 h 345281"/>
              <a:gd name="connsiteX3" fmla="*/ 164306 w 912019"/>
              <a:gd name="connsiteY3" fmla="*/ 169069 h 345281"/>
              <a:gd name="connsiteX4" fmla="*/ 345281 w 912019"/>
              <a:gd name="connsiteY4" fmla="*/ 126206 h 345281"/>
              <a:gd name="connsiteX5" fmla="*/ 526256 w 912019"/>
              <a:gd name="connsiteY5" fmla="*/ 69056 h 345281"/>
              <a:gd name="connsiteX6" fmla="*/ 571500 w 912019"/>
              <a:gd name="connsiteY6" fmla="*/ 52387 h 345281"/>
              <a:gd name="connsiteX7" fmla="*/ 592931 w 912019"/>
              <a:gd name="connsiteY7" fmla="*/ 33337 h 345281"/>
              <a:gd name="connsiteX8" fmla="*/ 614363 w 912019"/>
              <a:gd name="connsiteY8" fmla="*/ 21431 h 345281"/>
              <a:gd name="connsiteX9" fmla="*/ 664369 w 912019"/>
              <a:gd name="connsiteY9" fmla="*/ 7144 h 345281"/>
              <a:gd name="connsiteX10" fmla="*/ 731044 w 912019"/>
              <a:gd name="connsiteY10" fmla="*/ 0 h 345281"/>
              <a:gd name="connsiteX11" fmla="*/ 807244 w 912019"/>
              <a:gd name="connsiteY11" fmla="*/ 2381 h 345281"/>
              <a:gd name="connsiteX12" fmla="*/ 902494 w 912019"/>
              <a:gd name="connsiteY12" fmla="*/ 16669 h 345281"/>
              <a:gd name="connsiteX13" fmla="*/ 912019 w 912019"/>
              <a:gd name="connsiteY13" fmla="*/ 128587 h 345281"/>
              <a:gd name="connsiteX14" fmla="*/ 733425 w 912019"/>
              <a:gd name="connsiteY14" fmla="*/ 171450 h 345281"/>
              <a:gd name="connsiteX15" fmla="*/ 585788 w 912019"/>
              <a:gd name="connsiteY15" fmla="*/ 214312 h 345281"/>
              <a:gd name="connsiteX16" fmla="*/ 400050 w 912019"/>
              <a:gd name="connsiteY16" fmla="*/ 252412 h 34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12019" h="345281">
                <a:moveTo>
                  <a:pt x="400050" y="252412"/>
                </a:moveTo>
                <a:lnTo>
                  <a:pt x="0" y="345281"/>
                </a:lnTo>
                <a:lnTo>
                  <a:pt x="7144" y="197644"/>
                </a:lnTo>
                <a:lnTo>
                  <a:pt x="164306" y="169069"/>
                </a:lnTo>
                <a:lnTo>
                  <a:pt x="345281" y="126206"/>
                </a:lnTo>
                <a:lnTo>
                  <a:pt x="526256" y="69056"/>
                </a:lnTo>
                <a:lnTo>
                  <a:pt x="571500" y="52387"/>
                </a:lnTo>
                <a:lnTo>
                  <a:pt x="592931" y="33337"/>
                </a:lnTo>
                <a:lnTo>
                  <a:pt x="614363" y="21431"/>
                </a:lnTo>
                <a:lnTo>
                  <a:pt x="664369" y="7144"/>
                </a:lnTo>
                <a:lnTo>
                  <a:pt x="731044" y="0"/>
                </a:lnTo>
                <a:lnTo>
                  <a:pt x="807244" y="2381"/>
                </a:lnTo>
                <a:lnTo>
                  <a:pt x="902494" y="16669"/>
                </a:lnTo>
                <a:lnTo>
                  <a:pt x="912019" y="128587"/>
                </a:lnTo>
                <a:lnTo>
                  <a:pt x="733425" y="171450"/>
                </a:lnTo>
                <a:lnTo>
                  <a:pt x="585788" y="214312"/>
                </a:lnTo>
                <a:lnTo>
                  <a:pt x="400050" y="25241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607D7791-F1B3-4CFF-9AA3-FA316F504860}"/>
              </a:ext>
            </a:extLst>
          </p:cNvPr>
          <p:cNvSpPr/>
          <p:nvPr/>
        </p:nvSpPr>
        <p:spPr>
          <a:xfrm>
            <a:off x="5551489" y="3192464"/>
            <a:ext cx="909637" cy="331787"/>
          </a:xfrm>
          <a:custGeom>
            <a:avLst/>
            <a:gdLst>
              <a:gd name="connsiteX0" fmla="*/ 376237 w 909637"/>
              <a:gd name="connsiteY0" fmla="*/ 276225 h 330994"/>
              <a:gd name="connsiteX1" fmla="*/ 235744 w 909637"/>
              <a:gd name="connsiteY1" fmla="*/ 304800 h 330994"/>
              <a:gd name="connsiteX2" fmla="*/ 164306 w 909637"/>
              <a:gd name="connsiteY2" fmla="*/ 319088 h 330994"/>
              <a:gd name="connsiteX3" fmla="*/ 0 w 909637"/>
              <a:gd name="connsiteY3" fmla="*/ 330994 h 330994"/>
              <a:gd name="connsiteX4" fmla="*/ 0 w 909637"/>
              <a:gd name="connsiteY4" fmla="*/ 166688 h 330994"/>
              <a:gd name="connsiteX5" fmla="*/ 119062 w 909637"/>
              <a:gd name="connsiteY5" fmla="*/ 166688 h 330994"/>
              <a:gd name="connsiteX6" fmla="*/ 221456 w 909637"/>
              <a:gd name="connsiteY6" fmla="*/ 154782 h 330994"/>
              <a:gd name="connsiteX7" fmla="*/ 321469 w 909637"/>
              <a:gd name="connsiteY7" fmla="*/ 133350 h 330994"/>
              <a:gd name="connsiteX8" fmla="*/ 481012 w 909637"/>
              <a:gd name="connsiteY8" fmla="*/ 90488 h 330994"/>
              <a:gd name="connsiteX9" fmla="*/ 588169 w 909637"/>
              <a:gd name="connsiteY9" fmla="*/ 54769 h 330994"/>
              <a:gd name="connsiteX10" fmla="*/ 659606 w 909637"/>
              <a:gd name="connsiteY10" fmla="*/ 26194 h 330994"/>
              <a:gd name="connsiteX11" fmla="*/ 697706 w 909637"/>
              <a:gd name="connsiteY11" fmla="*/ 9525 h 330994"/>
              <a:gd name="connsiteX12" fmla="*/ 740569 w 909637"/>
              <a:gd name="connsiteY12" fmla="*/ 0 h 330994"/>
              <a:gd name="connsiteX13" fmla="*/ 828675 w 909637"/>
              <a:gd name="connsiteY13" fmla="*/ 4763 h 330994"/>
              <a:gd name="connsiteX14" fmla="*/ 909637 w 909637"/>
              <a:gd name="connsiteY14" fmla="*/ 19050 h 330994"/>
              <a:gd name="connsiteX15" fmla="*/ 909637 w 909637"/>
              <a:gd name="connsiteY15" fmla="*/ 133350 h 330994"/>
              <a:gd name="connsiteX16" fmla="*/ 692944 w 909637"/>
              <a:gd name="connsiteY16" fmla="*/ 190500 h 330994"/>
              <a:gd name="connsiteX17" fmla="*/ 540544 w 909637"/>
              <a:gd name="connsiteY17" fmla="*/ 235744 h 330994"/>
              <a:gd name="connsiteX18" fmla="*/ 376237 w 909637"/>
              <a:gd name="connsiteY18" fmla="*/ 276225 h 330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909637" h="330994">
                <a:moveTo>
                  <a:pt x="376237" y="276225"/>
                </a:moveTo>
                <a:lnTo>
                  <a:pt x="235744" y="304800"/>
                </a:lnTo>
                <a:lnTo>
                  <a:pt x="164306" y="319088"/>
                </a:lnTo>
                <a:lnTo>
                  <a:pt x="0" y="330994"/>
                </a:lnTo>
                <a:lnTo>
                  <a:pt x="0" y="166688"/>
                </a:lnTo>
                <a:lnTo>
                  <a:pt x="119062" y="166688"/>
                </a:lnTo>
                <a:lnTo>
                  <a:pt x="221456" y="154782"/>
                </a:lnTo>
                <a:lnTo>
                  <a:pt x="321469" y="133350"/>
                </a:lnTo>
                <a:lnTo>
                  <a:pt x="481012" y="90488"/>
                </a:lnTo>
                <a:lnTo>
                  <a:pt x="588169" y="54769"/>
                </a:lnTo>
                <a:lnTo>
                  <a:pt x="659606" y="26194"/>
                </a:lnTo>
                <a:lnTo>
                  <a:pt x="697706" y="9525"/>
                </a:lnTo>
                <a:lnTo>
                  <a:pt x="740569" y="0"/>
                </a:lnTo>
                <a:lnTo>
                  <a:pt x="828675" y="4763"/>
                </a:lnTo>
                <a:lnTo>
                  <a:pt x="909637" y="19050"/>
                </a:lnTo>
                <a:lnTo>
                  <a:pt x="909637" y="133350"/>
                </a:lnTo>
                <a:lnTo>
                  <a:pt x="692944" y="190500"/>
                </a:lnTo>
                <a:lnTo>
                  <a:pt x="540544" y="235744"/>
                </a:lnTo>
                <a:lnTo>
                  <a:pt x="376237" y="2762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C2D396BB-1FCF-4141-8FCD-948FA52796C5}"/>
              </a:ext>
            </a:extLst>
          </p:cNvPr>
          <p:cNvSpPr/>
          <p:nvPr/>
        </p:nvSpPr>
        <p:spPr>
          <a:xfrm>
            <a:off x="5010150" y="3633789"/>
            <a:ext cx="1574800" cy="714375"/>
          </a:xfrm>
          <a:custGeom>
            <a:avLst/>
            <a:gdLst>
              <a:gd name="connsiteX0" fmla="*/ 1016794 w 1574006"/>
              <a:gd name="connsiteY0" fmla="*/ 330993 h 714375"/>
              <a:gd name="connsiteX1" fmla="*/ 778669 w 1574006"/>
              <a:gd name="connsiteY1" fmla="*/ 464343 h 714375"/>
              <a:gd name="connsiteX2" fmla="*/ 635794 w 1574006"/>
              <a:gd name="connsiteY2" fmla="*/ 545306 h 714375"/>
              <a:gd name="connsiteX3" fmla="*/ 552450 w 1574006"/>
              <a:gd name="connsiteY3" fmla="*/ 592931 h 714375"/>
              <a:gd name="connsiteX4" fmla="*/ 457200 w 1574006"/>
              <a:gd name="connsiteY4" fmla="*/ 654843 h 714375"/>
              <a:gd name="connsiteX5" fmla="*/ 409575 w 1574006"/>
              <a:gd name="connsiteY5" fmla="*/ 690562 h 714375"/>
              <a:gd name="connsiteX6" fmla="*/ 385763 w 1574006"/>
              <a:gd name="connsiteY6" fmla="*/ 702468 h 714375"/>
              <a:gd name="connsiteX7" fmla="*/ 345281 w 1574006"/>
              <a:gd name="connsiteY7" fmla="*/ 714375 h 714375"/>
              <a:gd name="connsiteX8" fmla="*/ 297656 w 1574006"/>
              <a:gd name="connsiteY8" fmla="*/ 714375 h 714375"/>
              <a:gd name="connsiteX9" fmla="*/ 264319 w 1574006"/>
              <a:gd name="connsiteY9" fmla="*/ 702468 h 714375"/>
              <a:gd name="connsiteX10" fmla="*/ 188119 w 1574006"/>
              <a:gd name="connsiteY10" fmla="*/ 654843 h 714375"/>
              <a:gd name="connsiteX11" fmla="*/ 88106 w 1574006"/>
              <a:gd name="connsiteY11" fmla="*/ 590550 h 714375"/>
              <a:gd name="connsiteX12" fmla="*/ 50006 w 1574006"/>
              <a:gd name="connsiteY12" fmla="*/ 557212 h 714375"/>
              <a:gd name="connsiteX13" fmla="*/ 30956 w 1574006"/>
              <a:gd name="connsiteY13" fmla="*/ 538162 h 714375"/>
              <a:gd name="connsiteX14" fmla="*/ 14288 w 1574006"/>
              <a:gd name="connsiteY14" fmla="*/ 516731 h 714375"/>
              <a:gd name="connsiteX15" fmla="*/ 2381 w 1574006"/>
              <a:gd name="connsiteY15" fmla="*/ 488156 h 714375"/>
              <a:gd name="connsiteX16" fmla="*/ 0 w 1574006"/>
              <a:gd name="connsiteY16" fmla="*/ 466725 h 714375"/>
              <a:gd name="connsiteX17" fmla="*/ 4763 w 1574006"/>
              <a:gd name="connsiteY17" fmla="*/ 445293 h 714375"/>
              <a:gd name="connsiteX18" fmla="*/ 16669 w 1574006"/>
              <a:gd name="connsiteY18" fmla="*/ 438150 h 714375"/>
              <a:gd name="connsiteX19" fmla="*/ 50006 w 1574006"/>
              <a:gd name="connsiteY19" fmla="*/ 438150 h 714375"/>
              <a:gd name="connsiteX20" fmla="*/ 73819 w 1574006"/>
              <a:gd name="connsiteY20" fmla="*/ 442912 h 714375"/>
              <a:gd name="connsiteX21" fmla="*/ 104775 w 1574006"/>
              <a:gd name="connsiteY21" fmla="*/ 452437 h 714375"/>
              <a:gd name="connsiteX22" fmla="*/ 145256 w 1574006"/>
              <a:gd name="connsiteY22" fmla="*/ 464343 h 714375"/>
              <a:gd name="connsiteX23" fmla="*/ 183356 w 1574006"/>
              <a:gd name="connsiteY23" fmla="*/ 469106 h 714375"/>
              <a:gd name="connsiteX24" fmla="*/ 221456 w 1574006"/>
              <a:gd name="connsiteY24" fmla="*/ 471487 h 714375"/>
              <a:gd name="connsiteX25" fmla="*/ 259556 w 1574006"/>
              <a:gd name="connsiteY25" fmla="*/ 466725 h 714375"/>
              <a:gd name="connsiteX26" fmla="*/ 307181 w 1574006"/>
              <a:gd name="connsiteY26" fmla="*/ 457200 h 714375"/>
              <a:gd name="connsiteX27" fmla="*/ 404813 w 1574006"/>
              <a:gd name="connsiteY27" fmla="*/ 414337 h 714375"/>
              <a:gd name="connsiteX28" fmla="*/ 550069 w 1574006"/>
              <a:gd name="connsiteY28" fmla="*/ 364331 h 714375"/>
              <a:gd name="connsiteX29" fmla="*/ 778669 w 1574006"/>
              <a:gd name="connsiteY29" fmla="*/ 280987 h 714375"/>
              <a:gd name="connsiteX30" fmla="*/ 1000125 w 1574006"/>
              <a:gd name="connsiteY30" fmla="*/ 200025 h 714375"/>
              <a:gd name="connsiteX31" fmla="*/ 1223963 w 1574006"/>
              <a:gd name="connsiteY31" fmla="*/ 116681 h 714375"/>
              <a:gd name="connsiteX32" fmla="*/ 1571625 w 1574006"/>
              <a:gd name="connsiteY32" fmla="*/ 0 h 714375"/>
              <a:gd name="connsiteX33" fmla="*/ 1574006 w 1574006"/>
              <a:gd name="connsiteY33" fmla="*/ 33337 h 714375"/>
              <a:gd name="connsiteX34" fmla="*/ 1321594 w 1574006"/>
              <a:gd name="connsiteY34" fmla="*/ 166687 h 714375"/>
              <a:gd name="connsiteX35" fmla="*/ 1016794 w 1574006"/>
              <a:gd name="connsiteY35" fmla="*/ 330993 h 714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574006" h="714375">
                <a:moveTo>
                  <a:pt x="1016794" y="330993"/>
                </a:moveTo>
                <a:lnTo>
                  <a:pt x="778669" y="464343"/>
                </a:lnTo>
                <a:lnTo>
                  <a:pt x="635794" y="545306"/>
                </a:lnTo>
                <a:lnTo>
                  <a:pt x="552450" y="592931"/>
                </a:lnTo>
                <a:lnTo>
                  <a:pt x="457200" y="654843"/>
                </a:lnTo>
                <a:lnTo>
                  <a:pt x="409575" y="690562"/>
                </a:lnTo>
                <a:lnTo>
                  <a:pt x="385763" y="702468"/>
                </a:lnTo>
                <a:lnTo>
                  <a:pt x="345281" y="714375"/>
                </a:lnTo>
                <a:lnTo>
                  <a:pt x="297656" y="714375"/>
                </a:lnTo>
                <a:lnTo>
                  <a:pt x="264319" y="702468"/>
                </a:lnTo>
                <a:lnTo>
                  <a:pt x="188119" y="654843"/>
                </a:lnTo>
                <a:lnTo>
                  <a:pt x="88106" y="590550"/>
                </a:lnTo>
                <a:lnTo>
                  <a:pt x="50006" y="557212"/>
                </a:lnTo>
                <a:lnTo>
                  <a:pt x="30956" y="538162"/>
                </a:lnTo>
                <a:lnTo>
                  <a:pt x="14288" y="516731"/>
                </a:lnTo>
                <a:lnTo>
                  <a:pt x="2381" y="488156"/>
                </a:lnTo>
                <a:lnTo>
                  <a:pt x="0" y="466725"/>
                </a:lnTo>
                <a:lnTo>
                  <a:pt x="4763" y="445293"/>
                </a:lnTo>
                <a:lnTo>
                  <a:pt x="16669" y="438150"/>
                </a:lnTo>
                <a:lnTo>
                  <a:pt x="50006" y="438150"/>
                </a:lnTo>
                <a:lnTo>
                  <a:pt x="73819" y="442912"/>
                </a:lnTo>
                <a:lnTo>
                  <a:pt x="104775" y="452437"/>
                </a:lnTo>
                <a:lnTo>
                  <a:pt x="145256" y="464343"/>
                </a:lnTo>
                <a:lnTo>
                  <a:pt x="183356" y="469106"/>
                </a:lnTo>
                <a:lnTo>
                  <a:pt x="221456" y="471487"/>
                </a:lnTo>
                <a:lnTo>
                  <a:pt x="259556" y="466725"/>
                </a:lnTo>
                <a:lnTo>
                  <a:pt x="307181" y="457200"/>
                </a:lnTo>
                <a:lnTo>
                  <a:pt x="404813" y="414337"/>
                </a:lnTo>
                <a:lnTo>
                  <a:pt x="550069" y="364331"/>
                </a:lnTo>
                <a:lnTo>
                  <a:pt x="778669" y="280987"/>
                </a:lnTo>
                <a:lnTo>
                  <a:pt x="1000125" y="200025"/>
                </a:lnTo>
                <a:lnTo>
                  <a:pt x="1223963" y="116681"/>
                </a:lnTo>
                <a:lnTo>
                  <a:pt x="1571625" y="0"/>
                </a:lnTo>
                <a:lnTo>
                  <a:pt x="1574006" y="33337"/>
                </a:lnTo>
                <a:lnTo>
                  <a:pt x="1321594" y="166687"/>
                </a:lnTo>
                <a:lnTo>
                  <a:pt x="1016794" y="33099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AD40EF42-AD80-4FAB-9C0E-E0F999797DD0}"/>
              </a:ext>
            </a:extLst>
          </p:cNvPr>
          <p:cNvSpPr/>
          <p:nvPr/>
        </p:nvSpPr>
        <p:spPr>
          <a:xfrm rot="16200000">
            <a:off x="4595814" y="2978151"/>
            <a:ext cx="2751137" cy="2252663"/>
          </a:xfrm>
          <a:custGeom>
            <a:avLst/>
            <a:gdLst>
              <a:gd name="connsiteX0" fmla="*/ 983629 w 2751854"/>
              <a:gd name="connsiteY0" fmla="*/ 1243237 h 2252827"/>
              <a:gd name="connsiteX1" fmla="*/ 781711 w 2751854"/>
              <a:gd name="connsiteY1" fmla="*/ 1061511 h 2252827"/>
              <a:gd name="connsiteX2" fmla="*/ 634599 w 2751854"/>
              <a:gd name="connsiteY2" fmla="*/ 908630 h 2252827"/>
              <a:gd name="connsiteX3" fmla="*/ 510564 w 2751854"/>
              <a:gd name="connsiteY3" fmla="*/ 764403 h 2252827"/>
              <a:gd name="connsiteX4" fmla="*/ 400951 w 2751854"/>
              <a:gd name="connsiteY4" fmla="*/ 625945 h 2252827"/>
              <a:gd name="connsiteX5" fmla="*/ 276916 w 2751854"/>
              <a:gd name="connsiteY5" fmla="*/ 455757 h 2252827"/>
              <a:gd name="connsiteX6" fmla="*/ 161534 w 2751854"/>
              <a:gd name="connsiteY6" fmla="*/ 285569 h 2252827"/>
              <a:gd name="connsiteX7" fmla="*/ 63460 w 2751854"/>
              <a:gd name="connsiteY7" fmla="*/ 138458 h 2252827"/>
              <a:gd name="connsiteX8" fmla="*/ 25961 w 2751854"/>
              <a:gd name="connsiteY8" fmla="*/ 83651 h 2252827"/>
              <a:gd name="connsiteX9" fmla="*/ 8654 w 2751854"/>
              <a:gd name="connsiteY9" fmla="*/ 49037 h 2252827"/>
              <a:gd name="connsiteX10" fmla="*/ 0 w 2751854"/>
              <a:gd name="connsiteY10" fmla="*/ 20191 h 2252827"/>
              <a:gd name="connsiteX11" fmla="*/ 5769 w 2751854"/>
              <a:gd name="connsiteY11" fmla="*/ 5769 h 2252827"/>
              <a:gd name="connsiteX12" fmla="*/ 20192 w 2751854"/>
              <a:gd name="connsiteY12" fmla="*/ 0 h 2252827"/>
              <a:gd name="connsiteX13" fmla="*/ 46153 w 2751854"/>
              <a:gd name="connsiteY13" fmla="*/ 5769 h 2252827"/>
              <a:gd name="connsiteX14" fmla="*/ 69229 w 2751854"/>
              <a:gd name="connsiteY14" fmla="*/ 25960 h 2252827"/>
              <a:gd name="connsiteX15" fmla="*/ 207687 w 2751854"/>
              <a:gd name="connsiteY15" fmla="*/ 204802 h 2252827"/>
              <a:gd name="connsiteX16" fmla="*/ 349030 w 2751854"/>
              <a:gd name="connsiteY16" fmla="*/ 377875 h 2252827"/>
              <a:gd name="connsiteX17" fmla="*/ 490372 w 2751854"/>
              <a:gd name="connsiteY17" fmla="*/ 536524 h 2252827"/>
              <a:gd name="connsiteX18" fmla="*/ 620177 w 2751854"/>
              <a:gd name="connsiteY18" fmla="*/ 669213 h 2252827"/>
              <a:gd name="connsiteX19" fmla="*/ 842287 w 2751854"/>
              <a:gd name="connsiteY19" fmla="*/ 882670 h 2252827"/>
              <a:gd name="connsiteX20" fmla="*/ 966322 w 2751854"/>
              <a:gd name="connsiteY20" fmla="*/ 989398 h 2252827"/>
              <a:gd name="connsiteX21" fmla="*/ 1113434 w 2751854"/>
              <a:gd name="connsiteY21" fmla="*/ 1113433 h 2252827"/>
              <a:gd name="connsiteX22" fmla="*/ 1326890 w 2751854"/>
              <a:gd name="connsiteY22" fmla="*/ 1272083 h 2252827"/>
              <a:gd name="connsiteX23" fmla="*/ 1520154 w 2751854"/>
              <a:gd name="connsiteY23" fmla="*/ 1404772 h 2252827"/>
              <a:gd name="connsiteX24" fmla="*/ 1722072 w 2751854"/>
              <a:gd name="connsiteY24" fmla="*/ 1523038 h 2252827"/>
              <a:gd name="connsiteX25" fmla="*/ 2013411 w 2751854"/>
              <a:gd name="connsiteY25" fmla="*/ 1756686 h 2252827"/>
              <a:gd name="connsiteX26" fmla="*/ 2301865 w 2751854"/>
              <a:gd name="connsiteY26" fmla="*/ 1898029 h 2252827"/>
              <a:gd name="connsiteX27" fmla="*/ 2492245 w 2751854"/>
              <a:gd name="connsiteY27" fmla="*/ 1987449 h 2252827"/>
              <a:gd name="connsiteX28" fmla="*/ 2544167 w 2751854"/>
              <a:gd name="connsiteY28" fmla="*/ 2004757 h 2252827"/>
              <a:gd name="connsiteX29" fmla="*/ 2561474 w 2751854"/>
              <a:gd name="connsiteY29" fmla="*/ 2004757 h 2252827"/>
              <a:gd name="connsiteX30" fmla="*/ 2616280 w 2751854"/>
              <a:gd name="connsiteY30" fmla="*/ 1990334 h 2252827"/>
              <a:gd name="connsiteX31" fmla="*/ 2691278 w 2751854"/>
              <a:gd name="connsiteY31" fmla="*/ 1952835 h 2252827"/>
              <a:gd name="connsiteX32" fmla="*/ 2723008 w 2751854"/>
              <a:gd name="connsiteY32" fmla="*/ 1938412 h 2252827"/>
              <a:gd name="connsiteX33" fmla="*/ 2746085 w 2751854"/>
              <a:gd name="connsiteY33" fmla="*/ 1941297 h 2252827"/>
              <a:gd name="connsiteX34" fmla="*/ 2751854 w 2751854"/>
              <a:gd name="connsiteY34" fmla="*/ 1961489 h 2252827"/>
              <a:gd name="connsiteX35" fmla="*/ 2737431 w 2751854"/>
              <a:gd name="connsiteY35" fmla="*/ 1998988 h 2252827"/>
              <a:gd name="connsiteX36" fmla="*/ 2697047 w 2751854"/>
              <a:gd name="connsiteY36" fmla="*/ 2071101 h 2252827"/>
              <a:gd name="connsiteX37" fmla="*/ 2656664 w 2751854"/>
              <a:gd name="connsiteY37" fmla="*/ 2131677 h 2252827"/>
              <a:gd name="connsiteX38" fmla="*/ 2601857 w 2751854"/>
              <a:gd name="connsiteY38" fmla="*/ 2183598 h 2252827"/>
              <a:gd name="connsiteX39" fmla="*/ 2549936 w 2751854"/>
              <a:gd name="connsiteY39" fmla="*/ 2221097 h 2252827"/>
              <a:gd name="connsiteX40" fmla="*/ 2503783 w 2751854"/>
              <a:gd name="connsiteY40" fmla="*/ 2244174 h 2252827"/>
              <a:gd name="connsiteX41" fmla="*/ 2457630 w 2751854"/>
              <a:gd name="connsiteY41" fmla="*/ 2252827 h 2252827"/>
              <a:gd name="connsiteX42" fmla="*/ 2434554 w 2751854"/>
              <a:gd name="connsiteY42" fmla="*/ 2247058 h 2252827"/>
              <a:gd name="connsiteX43" fmla="*/ 2425900 w 2751854"/>
              <a:gd name="connsiteY43" fmla="*/ 2221097 h 2252827"/>
              <a:gd name="connsiteX44" fmla="*/ 2405709 w 2751854"/>
              <a:gd name="connsiteY44" fmla="*/ 2186483 h 2252827"/>
              <a:gd name="connsiteX45" fmla="*/ 2379748 w 2751854"/>
              <a:gd name="connsiteY45" fmla="*/ 2160522 h 2252827"/>
              <a:gd name="connsiteX46" fmla="*/ 2345133 w 2751854"/>
              <a:gd name="connsiteY46" fmla="*/ 2143215 h 2252827"/>
              <a:gd name="connsiteX47" fmla="*/ 2198022 w 2751854"/>
              <a:gd name="connsiteY47" fmla="*/ 2059563 h 2252827"/>
              <a:gd name="connsiteX48" fmla="*/ 1880722 w 2751854"/>
              <a:gd name="connsiteY48" fmla="*/ 1892259 h 2252827"/>
              <a:gd name="connsiteX49" fmla="*/ 1664381 w 2751854"/>
              <a:gd name="connsiteY49" fmla="*/ 1768224 h 2252827"/>
              <a:gd name="connsiteX50" fmla="*/ 1401888 w 2751854"/>
              <a:gd name="connsiteY50" fmla="*/ 1566306 h 2252827"/>
              <a:gd name="connsiteX51" fmla="*/ 1266314 w 2751854"/>
              <a:gd name="connsiteY51" fmla="*/ 1474001 h 2252827"/>
              <a:gd name="connsiteX52" fmla="*/ 1116318 w 2751854"/>
              <a:gd name="connsiteY52" fmla="*/ 1352850 h 2252827"/>
              <a:gd name="connsiteX53" fmla="*/ 983629 w 2751854"/>
              <a:gd name="connsiteY53" fmla="*/ 1243237 h 2252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751854" h="2252827">
                <a:moveTo>
                  <a:pt x="983629" y="1243237"/>
                </a:moveTo>
                <a:lnTo>
                  <a:pt x="781711" y="1061511"/>
                </a:lnTo>
                <a:lnTo>
                  <a:pt x="634599" y="908630"/>
                </a:lnTo>
                <a:lnTo>
                  <a:pt x="510564" y="764403"/>
                </a:lnTo>
                <a:lnTo>
                  <a:pt x="400951" y="625945"/>
                </a:lnTo>
                <a:lnTo>
                  <a:pt x="276916" y="455757"/>
                </a:lnTo>
                <a:lnTo>
                  <a:pt x="161534" y="285569"/>
                </a:lnTo>
                <a:lnTo>
                  <a:pt x="63460" y="138458"/>
                </a:lnTo>
                <a:lnTo>
                  <a:pt x="25961" y="83651"/>
                </a:lnTo>
                <a:lnTo>
                  <a:pt x="8654" y="49037"/>
                </a:lnTo>
                <a:lnTo>
                  <a:pt x="0" y="20191"/>
                </a:lnTo>
                <a:lnTo>
                  <a:pt x="5769" y="5769"/>
                </a:lnTo>
                <a:lnTo>
                  <a:pt x="20192" y="0"/>
                </a:lnTo>
                <a:lnTo>
                  <a:pt x="46153" y="5769"/>
                </a:lnTo>
                <a:lnTo>
                  <a:pt x="69229" y="25960"/>
                </a:lnTo>
                <a:lnTo>
                  <a:pt x="207687" y="204802"/>
                </a:lnTo>
                <a:lnTo>
                  <a:pt x="349030" y="377875"/>
                </a:lnTo>
                <a:lnTo>
                  <a:pt x="490372" y="536524"/>
                </a:lnTo>
                <a:lnTo>
                  <a:pt x="620177" y="669213"/>
                </a:lnTo>
                <a:lnTo>
                  <a:pt x="842287" y="882670"/>
                </a:lnTo>
                <a:lnTo>
                  <a:pt x="966322" y="989398"/>
                </a:lnTo>
                <a:lnTo>
                  <a:pt x="1113434" y="1113433"/>
                </a:lnTo>
                <a:lnTo>
                  <a:pt x="1326890" y="1272083"/>
                </a:lnTo>
                <a:lnTo>
                  <a:pt x="1520154" y="1404772"/>
                </a:lnTo>
                <a:lnTo>
                  <a:pt x="1722072" y="1523038"/>
                </a:lnTo>
                <a:lnTo>
                  <a:pt x="2013411" y="1756686"/>
                </a:lnTo>
                <a:lnTo>
                  <a:pt x="2301865" y="1898029"/>
                </a:lnTo>
                <a:lnTo>
                  <a:pt x="2492245" y="1987449"/>
                </a:lnTo>
                <a:lnTo>
                  <a:pt x="2544167" y="2004757"/>
                </a:lnTo>
                <a:lnTo>
                  <a:pt x="2561474" y="2004757"/>
                </a:lnTo>
                <a:lnTo>
                  <a:pt x="2616280" y="1990334"/>
                </a:lnTo>
                <a:lnTo>
                  <a:pt x="2691278" y="1952835"/>
                </a:lnTo>
                <a:lnTo>
                  <a:pt x="2723008" y="1938412"/>
                </a:lnTo>
                <a:lnTo>
                  <a:pt x="2746085" y="1941297"/>
                </a:lnTo>
                <a:lnTo>
                  <a:pt x="2751854" y="1961489"/>
                </a:lnTo>
                <a:lnTo>
                  <a:pt x="2737431" y="1998988"/>
                </a:lnTo>
                <a:lnTo>
                  <a:pt x="2697047" y="2071101"/>
                </a:lnTo>
                <a:lnTo>
                  <a:pt x="2656664" y="2131677"/>
                </a:lnTo>
                <a:lnTo>
                  <a:pt x="2601857" y="2183598"/>
                </a:lnTo>
                <a:lnTo>
                  <a:pt x="2549936" y="2221097"/>
                </a:lnTo>
                <a:lnTo>
                  <a:pt x="2503783" y="2244174"/>
                </a:lnTo>
                <a:lnTo>
                  <a:pt x="2457630" y="2252827"/>
                </a:lnTo>
                <a:lnTo>
                  <a:pt x="2434554" y="2247058"/>
                </a:lnTo>
                <a:lnTo>
                  <a:pt x="2425900" y="2221097"/>
                </a:lnTo>
                <a:lnTo>
                  <a:pt x="2405709" y="2186483"/>
                </a:lnTo>
                <a:lnTo>
                  <a:pt x="2379748" y="2160522"/>
                </a:lnTo>
                <a:lnTo>
                  <a:pt x="2345133" y="2143215"/>
                </a:lnTo>
                <a:lnTo>
                  <a:pt x="2198022" y="2059563"/>
                </a:lnTo>
                <a:lnTo>
                  <a:pt x="1880722" y="1892259"/>
                </a:lnTo>
                <a:lnTo>
                  <a:pt x="1664381" y="1768224"/>
                </a:lnTo>
                <a:lnTo>
                  <a:pt x="1401888" y="1566306"/>
                </a:lnTo>
                <a:lnTo>
                  <a:pt x="1266314" y="1474001"/>
                </a:lnTo>
                <a:lnTo>
                  <a:pt x="1116318" y="1352850"/>
                </a:lnTo>
                <a:lnTo>
                  <a:pt x="983629" y="12432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2BAD7B12-4E88-4D94-BDA7-DEBDEF443295}"/>
              </a:ext>
            </a:extLst>
          </p:cNvPr>
          <p:cNvSpPr/>
          <p:nvPr/>
        </p:nvSpPr>
        <p:spPr>
          <a:xfrm>
            <a:off x="6932614" y="2916238"/>
            <a:ext cx="1487487" cy="381000"/>
          </a:xfrm>
          <a:custGeom>
            <a:avLst/>
            <a:gdLst>
              <a:gd name="connsiteX0" fmla="*/ 1178719 w 1488281"/>
              <a:gd name="connsiteY0" fmla="*/ 261938 h 381000"/>
              <a:gd name="connsiteX1" fmla="*/ 988219 w 1488281"/>
              <a:gd name="connsiteY1" fmla="*/ 297657 h 381000"/>
              <a:gd name="connsiteX2" fmla="*/ 838200 w 1488281"/>
              <a:gd name="connsiteY2" fmla="*/ 328613 h 381000"/>
              <a:gd name="connsiteX3" fmla="*/ 659606 w 1488281"/>
              <a:gd name="connsiteY3" fmla="*/ 354807 h 381000"/>
              <a:gd name="connsiteX4" fmla="*/ 526256 w 1488281"/>
              <a:gd name="connsiteY4" fmla="*/ 371475 h 381000"/>
              <a:gd name="connsiteX5" fmla="*/ 364331 w 1488281"/>
              <a:gd name="connsiteY5" fmla="*/ 381000 h 381000"/>
              <a:gd name="connsiteX6" fmla="*/ 321469 w 1488281"/>
              <a:gd name="connsiteY6" fmla="*/ 381000 h 381000"/>
              <a:gd name="connsiteX7" fmla="*/ 264319 w 1488281"/>
              <a:gd name="connsiteY7" fmla="*/ 369094 h 381000"/>
              <a:gd name="connsiteX8" fmla="*/ 190500 w 1488281"/>
              <a:gd name="connsiteY8" fmla="*/ 345282 h 381000"/>
              <a:gd name="connsiteX9" fmla="*/ 100012 w 1488281"/>
              <a:gd name="connsiteY9" fmla="*/ 307182 h 381000"/>
              <a:gd name="connsiteX10" fmla="*/ 28575 w 1488281"/>
              <a:gd name="connsiteY10" fmla="*/ 273844 h 381000"/>
              <a:gd name="connsiteX11" fmla="*/ 4762 w 1488281"/>
              <a:gd name="connsiteY11" fmla="*/ 254794 h 381000"/>
              <a:gd name="connsiteX12" fmla="*/ 0 w 1488281"/>
              <a:gd name="connsiteY12" fmla="*/ 242888 h 381000"/>
              <a:gd name="connsiteX13" fmla="*/ 0 w 1488281"/>
              <a:gd name="connsiteY13" fmla="*/ 219075 h 381000"/>
              <a:gd name="connsiteX14" fmla="*/ 7144 w 1488281"/>
              <a:gd name="connsiteY14" fmla="*/ 202407 h 381000"/>
              <a:gd name="connsiteX15" fmla="*/ 16669 w 1488281"/>
              <a:gd name="connsiteY15" fmla="*/ 197644 h 381000"/>
              <a:gd name="connsiteX16" fmla="*/ 76200 w 1488281"/>
              <a:gd name="connsiteY16" fmla="*/ 204788 h 381000"/>
              <a:gd name="connsiteX17" fmla="*/ 204787 w 1488281"/>
              <a:gd name="connsiteY17" fmla="*/ 226219 h 381000"/>
              <a:gd name="connsiteX18" fmla="*/ 259556 w 1488281"/>
              <a:gd name="connsiteY18" fmla="*/ 228600 h 381000"/>
              <a:gd name="connsiteX19" fmla="*/ 323850 w 1488281"/>
              <a:gd name="connsiteY19" fmla="*/ 228600 h 381000"/>
              <a:gd name="connsiteX20" fmla="*/ 361950 w 1488281"/>
              <a:gd name="connsiteY20" fmla="*/ 223838 h 381000"/>
              <a:gd name="connsiteX21" fmla="*/ 523875 w 1488281"/>
              <a:gd name="connsiteY21" fmla="*/ 209550 h 381000"/>
              <a:gd name="connsiteX22" fmla="*/ 657225 w 1488281"/>
              <a:gd name="connsiteY22" fmla="*/ 188119 h 381000"/>
              <a:gd name="connsiteX23" fmla="*/ 828675 w 1488281"/>
              <a:gd name="connsiteY23" fmla="*/ 147638 h 381000"/>
              <a:gd name="connsiteX24" fmla="*/ 1002506 w 1488281"/>
              <a:gd name="connsiteY24" fmla="*/ 92869 h 381000"/>
              <a:gd name="connsiteX25" fmla="*/ 1126331 w 1488281"/>
              <a:gd name="connsiteY25" fmla="*/ 64294 h 381000"/>
              <a:gd name="connsiteX26" fmla="*/ 1166812 w 1488281"/>
              <a:gd name="connsiteY26" fmla="*/ 38100 h 381000"/>
              <a:gd name="connsiteX27" fmla="*/ 1207294 w 1488281"/>
              <a:gd name="connsiteY27" fmla="*/ 0 h 381000"/>
              <a:gd name="connsiteX28" fmla="*/ 1254919 w 1488281"/>
              <a:gd name="connsiteY28" fmla="*/ 0 h 381000"/>
              <a:gd name="connsiteX29" fmla="*/ 1300162 w 1488281"/>
              <a:gd name="connsiteY29" fmla="*/ 4763 h 381000"/>
              <a:gd name="connsiteX30" fmla="*/ 1347787 w 1488281"/>
              <a:gd name="connsiteY30" fmla="*/ 14288 h 381000"/>
              <a:gd name="connsiteX31" fmla="*/ 1393031 w 1488281"/>
              <a:gd name="connsiteY31" fmla="*/ 30957 h 381000"/>
              <a:gd name="connsiteX32" fmla="*/ 1426369 w 1488281"/>
              <a:gd name="connsiteY32" fmla="*/ 47625 h 381000"/>
              <a:gd name="connsiteX33" fmla="*/ 1450181 w 1488281"/>
              <a:gd name="connsiteY33" fmla="*/ 66675 h 381000"/>
              <a:gd name="connsiteX34" fmla="*/ 1469231 w 1488281"/>
              <a:gd name="connsiteY34" fmla="*/ 85725 h 381000"/>
              <a:gd name="connsiteX35" fmla="*/ 1483519 w 1488281"/>
              <a:gd name="connsiteY35" fmla="*/ 107157 h 381000"/>
              <a:gd name="connsiteX36" fmla="*/ 1488281 w 1488281"/>
              <a:gd name="connsiteY36" fmla="*/ 123825 h 381000"/>
              <a:gd name="connsiteX37" fmla="*/ 1485900 w 1488281"/>
              <a:gd name="connsiteY37" fmla="*/ 142875 h 381000"/>
              <a:gd name="connsiteX38" fmla="*/ 1473994 w 1488281"/>
              <a:gd name="connsiteY38" fmla="*/ 164307 h 381000"/>
              <a:gd name="connsiteX39" fmla="*/ 1443037 w 1488281"/>
              <a:gd name="connsiteY39" fmla="*/ 190500 h 381000"/>
              <a:gd name="connsiteX40" fmla="*/ 1364456 w 1488281"/>
              <a:gd name="connsiteY40" fmla="*/ 223838 h 381000"/>
              <a:gd name="connsiteX41" fmla="*/ 1178719 w 1488281"/>
              <a:gd name="connsiteY41" fmla="*/ 261938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488281" h="381000">
                <a:moveTo>
                  <a:pt x="1178719" y="261938"/>
                </a:moveTo>
                <a:lnTo>
                  <a:pt x="988219" y="297657"/>
                </a:lnTo>
                <a:lnTo>
                  <a:pt x="838200" y="328613"/>
                </a:lnTo>
                <a:lnTo>
                  <a:pt x="659606" y="354807"/>
                </a:lnTo>
                <a:lnTo>
                  <a:pt x="526256" y="371475"/>
                </a:lnTo>
                <a:lnTo>
                  <a:pt x="364331" y="381000"/>
                </a:lnTo>
                <a:lnTo>
                  <a:pt x="321469" y="381000"/>
                </a:lnTo>
                <a:lnTo>
                  <a:pt x="264319" y="369094"/>
                </a:lnTo>
                <a:lnTo>
                  <a:pt x="190500" y="345282"/>
                </a:lnTo>
                <a:lnTo>
                  <a:pt x="100012" y="307182"/>
                </a:lnTo>
                <a:lnTo>
                  <a:pt x="28575" y="273844"/>
                </a:lnTo>
                <a:lnTo>
                  <a:pt x="4762" y="254794"/>
                </a:lnTo>
                <a:lnTo>
                  <a:pt x="0" y="242888"/>
                </a:lnTo>
                <a:lnTo>
                  <a:pt x="0" y="219075"/>
                </a:lnTo>
                <a:lnTo>
                  <a:pt x="7144" y="202407"/>
                </a:lnTo>
                <a:lnTo>
                  <a:pt x="16669" y="197644"/>
                </a:lnTo>
                <a:lnTo>
                  <a:pt x="76200" y="204788"/>
                </a:lnTo>
                <a:lnTo>
                  <a:pt x="204787" y="226219"/>
                </a:lnTo>
                <a:lnTo>
                  <a:pt x="259556" y="228600"/>
                </a:lnTo>
                <a:lnTo>
                  <a:pt x="323850" y="228600"/>
                </a:lnTo>
                <a:lnTo>
                  <a:pt x="361950" y="223838"/>
                </a:lnTo>
                <a:lnTo>
                  <a:pt x="523875" y="209550"/>
                </a:lnTo>
                <a:lnTo>
                  <a:pt x="657225" y="188119"/>
                </a:lnTo>
                <a:lnTo>
                  <a:pt x="828675" y="147638"/>
                </a:lnTo>
                <a:lnTo>
                  <a:pt x="1002506" y="92869"/>
                </a:lnTo>
                <a:lnTo>
                  <a:pt x="1126331" y="64294"/>
                </a:lnTo>
                <a:lnTo>
                  <a:pt x="1166812" y="38100"/>
                </a:lnTo>
                <a:lnTo>
                  <a:pt x="1207294" y="0"/>
                </a:lnTo>
                <a:lnTo>
                  <a:pt x="1254919" y="0"/>
                </a:lnTo>
                <a:lnTo>
                  <a:pt x="1300162" y="4763"/>
                </a:lnTo>
                <a:lnTo>
                  <a:pt x="1347787" y="14288"/>
                </a:lnTo>
                <a:lnTo>
                  <a:pt x="1393031" y="30957"/>
                </a:lnTo>
                <a:lnTo>
                  <a:pt x="1426369" y="47625"/>
                </a:lnTo>
                <a:lnTo>
                  <a:pt x="1450181" y="66675"/>
                </a:lnTo>
                <a:lnTo>
                  <a:pt x="1469231" y="85725"/>
                </a:lnTo>
                <a:lnTo>
                  <a:pt x="1483519" y="107157"/>
                </a:lnTo>
                <a:lnTo>
                  <a:pt x="1488281" y="123825"/>
                </a:lnTo>
                <a:lnTo>
                  <a:pt x="1485900" y="142875"/>
                </a:lnTo>
                <a:lnTo>
                  <a:pt x="1473994" y="164307"/>
                </a:lnTo>
                <a:lnTo>
                  <a:pt x="1443037" y="190500"/>
                </a:lnTo>
                <a:lnTo>
                  <a:pt x="1364456" y="223838"/>
                </a:lnTo>
                <a:lnTo>
                  <a:pt x="1178719" y="261938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E1B3F989-0E72-4078-964A-161EE2748FAA}"/>
              </a:ext>
            </a:extLst>
          </p:cNvPr>
          <p:cNvSpPr/>
          <p:nvPr/>
        </p:nvSpPr>
        <p:spPr>
          <a:xfrm rot="16200000">
            <a:off x="5651501" y="3489326"/>
            <a:ext cx="4232275" cy="568325"/>
          </a:xfrm>
          <a:custGeom>
            <a:avLst/>
            <a:gdLst>
              <a:gd name="connsiteX0" fmla="*/ 3236092 w 4232075"/>
              <a:gd name="connsiteY0" fmla="*/ 479295 h 567676"/>
              <a:gd name="connsiteX1" fmla="*/ 2862174 w 4232075"/>
              <a:gd name="connsiteY1" fmla="*/ 479295 h 567676"/>
              <a:gd name="connsiteX2" fmla="*/ 2695611 w 4232075"/>
              <a:gd name="connsiteY2" fmla="*/ 479295 h 567676"/>
              <a:gd name="connsiteX3" fmla="*/ 2216315 w 4232075"/>
              <a:gd name="connsiteY3" fmla="*/ 479295 h 567676"/>
              <a:gd name="connsiteX4" fmla="*/ 1849196 w 4232075"/>
              <a:gd name="connsiteY4" fmla="*/ 479295 h 567676"/>
              <a:gd name="connsiteX5" fmla="*/ 1536464 w 4232075"/>
              <a:gd name="connsiteY5" fmla="*/ 482694 h 567676"/>
              <a:gd name="connsiteX6" fmla="*/ 1335908 w 4232075"/>
              <a:gd name="connsiteY6" fmla="*/ 489493 h 567676"/>
              <a:gd name="connsiteX7" fmla="*/ 1189740 w 4232075"/>
              <a:gd name="connsiteY7" fmla="*/ 496291 h 567676"/>
              <a:gd name="connsiteX8" fmla="*/ 1009579 w 4232075"/>
              <a:gd name="connsiteY8" fmla="*/ 509888 h 567676"/>
              <a:gd name="connsiteX9" fmla="*/ 747837 w 4232075"/>
              <a:gd name="connsiteY9" fmla="*/ 537082 h 567676"/>
              <a:gd name="connsiteX10" fmla="*/ 632262 w 4232075"/>
              <a:gd name="connsiteY10" fmla="*/ 560877 h 567676"/>
              <a:gd name="connsiteX11" fmla="*/ 567676 w 4232075"/>
              <a:gd name="connsiteY11" fmla="*/ 567676 h 567676"/>
              <a:gd name="connsiteX12" fmla="*/ 418109 w 4232075"/>
              <a:gd name="connsiteY12" fmla="*/ 537082 h 567676"/>
              <a:gd name="connsiteX13" fmla="*/ 302534 w 4232075"/>
              <a:gd name="connsiteY13" fmla="*/ 503090 h 567676"/>
              <a:gd name="connsiteX14" fmla="*/ 197157 w 4232075"/>
              <a:gd name="connsiteY14" fmla="*/ 469097 h 567676"/>
              <a:gd name="connsiteX15" fmla="*/ 115575 w 4232075"/>
              <a:gd name="connsiteY15" fmla="*/ 431705 h 567676"/>
              <a:gd name="connsiteX16" fmla="*/ 57788 w 4232075"/>
              <a:gd name="connsiteY16" fmla="*/ 401112 h 567676"/>
              <a:gd name="connsiteX17" fmla="*/ 23795 w 4232075"/>
              <a:gd name="connsiteY17" fmla="*/ 377317 h 567676"/>
              <a:gd name="connsiteX18" fmla="*/ 6799 w 4232075"/>
              <a:gd name="connsiteY18" fmla="*/ 356922 h 567676"/>
              <a:gd name="connsiteX19" fmla="*/ 0 w 4232075"/>
              <a:gd name="connsiteY19" fmla="*/ 333127 h 567676"/>
              <a:gd name="connsiteX20" fmla="*/ 10198 w 4232075"/>
              <a:gd name="connsiteY20" fmla="*/ 302534 h 567676"/>
              <a:gd name="connsiteX21" fmla="*/ 37392 w 4232075"/>
              <a:gd name="connsiteY21" fmla="*/ 278739 h 567676"/>
              <a:gd name="connsiteX22" fmla="*/ 105377 w 4232075"/>
              <a:gd name="connsiteY22" fmla="*/ 248146 h 567676"/>
              <a:gd name="connsiteX23" fmla="*/ 190359 w 4232075"/>
              <a:gd name="connsiteY23" fmla="*/ 200556 h 567676"/>
              <a:gd name="connsiteX24" fmla="*/ 261743 w 4232075"/>
              <a:gd name="connsiteY24" fmla="*/ 152966 h 567676"/>
              <a:gd name="connsiteX25" fmla="*/ 588072 w 4232075"/>
              <a:gd name="connsiteY25" fmla="*/ 271940 h 567676"/>
              <a:gd name="connsiteX26" fmla="*/ 812422 w 4232075"/>
              <a:gd name="connsiteY26" fmla="*/ 275340 h 567676"/>
              <a:gd name="connsiteX27" fmla="*/ 1529666 w 4232075"/>
              <a:gd name="connsiteY27" fmla="*/ 265142 h 567676"/>
              <a:gd name="connsiteX28" fmla="*/ 2144931 w 4232075"/>
              <a:gd name="connsiteY28" fmla="*/ 258343 h 567676"/>
              <a:gd name="connsiteX29" fmla="*/ 2644622 w 4232075"/>
              <a:gd name="connsiteY29" fmla="*/ 254944 h 567676"/>
              <a:gd name="connsiteX30" fmla="*/ 2804387 w 4232075"/>
              <a:gd name="connsiteY30" fmla="*/ 254944 h 567676"/>
              <a:gd name="connsiteX31" fmla="*/ 3259887 w 4232075"/>
              <a:gd name="connsiteY31" fmla="*/ 237948 h 567676"/>
              <a:gd name="connsiteX32" fmla="*/ 3667798 w 4232075"/>
              <a:gd name="connsiteY32" fmla="*/ 231149 h 567676"/>
              <a:gd name="connsiteX33" fmla="*/ 3834362 w 4232075"/>
              <a:gd name="connsiteY33" fmla="*/ 220951 h 567676"/>
              <a:gd name="connsiteX34" fmla="*/ 3892149 w 4232075"/>
              <a:gd name="connsiteY34" fmla="*/ 214153 h 567676"/>
              <a:gd name="connsiteX35" fmla="*/ 3949936 w 4232075"/>
              <a:gd name="connsiteY35" fmla="*/ 200556 h 567676"/>
              <a:gd name="connsiteX36" fmla="*/ 3994127 w 4232075"/>
              <a:gd name="connsiteY36" fmla="*/ 183560 h 567676"/>
              <a:gd name="connsiteX37" fmla="*/ 4045115 w 4232075"/>
              <a:gd name="connsiteY37" fmla="*/ 146168 h 567676"/>
              <a:gd name="connsiteX38" fmla="*/ 4096104 w 4232075"/>
              <a:gd name="connsiteY38" fmla="*/ 101978 h 567676"/>
              <a:gd name="connsiteX39" fmla="*/ 4143694 w 4232075"/>
              <a:gd name="connsiteY39" fmla="*/ 47589 h 567676"/>
              <a:gd name="connsiteX40" fmla="*/ 4164089 w 4232075"/>
              <a:gd name="connsiteY40" fmla="*/ 23795 h 567676"/>
              <a:gd name="connsiteX41" fmla="*/ 4187884 w 4232075"/>
              <a:gd name="connsiteY41" fmla="*/ 3399 h 567676"/>
              <a:gd name="connsiteX42" fmla="*/ 4204880 w 4232075"/>
              <a:gd name="connsiteY42" fmla="*/ 0 h 567676"/>
              <a:gd name="connsiteX43" fmla="*/ 4221877 w 4232075"/>
              <a:gd name="connsiteY43" fmla="*/ 6798 h 567676"/>
              <a:gd name="connsiteX44" fmla="*/ 4232075 w 4232075"/>
              <a:gd name="connsiteY44" fmla="*/ 33992 h 567676"/>
              <a:gd name="connsiteX45" fmla="*/ 4225276 w 4232075"/>
              <a:gd name="connsiteY45" fmla="*/ 88380 h 567676"/>
              <a:gd name="connsiteX46" fmla="*/ 4211679 w 4232075"/>
              <a:gd name="connsiteY46" fmla="*/ 139369 h 567676"/>
              <a:gd name="connsiteX47" fmla="*/ 4170888 w 4232075"/>
              <a:gd name="connsiteY47" fmla="*/ 241347 h 567676"/>
              <a:gd name="connsiteX48" fmla="*/ 4123298 w 4232075"/>
              <a:gd name="connsiteY48" fmla="*/ 329728 h 567676"/>
              <a:gd name="connsiteX49" fmla="*/ 4048515 w 4232075"/>
              <a:gd name="connsiteY49" fmla="*/ 441903 h 567676"/>
              <a:gd name="connsiteX50" fmla="*/ 4004324 w 4232075"/>
              <a:gd name="connsiteY50" fmla="*/ 492892 h 567676"/>
              <a:gd name="connsiteX51" fmla="*/ 3956735 w 4232075"/>
              <a:gd name="connsiteY51" fmla="*/ 526885 h 567676"/>
              <a:gd name="connsiteX52" fmla="*/ 3922742 w 4232075"/>
              <a:gd name="connsiteY52" fmla="*/ 533683 h 567676"/>
              <a:gd name="connsiteX53" fmla="*/ 3888750 w 4232075"/>
              <a:gd name="connsiteY53" fmla="*/ 523485 h 567676"/>
              <a:gd name="connsiteX54" fmla="*/ 3858156 w 4232075"/>
              <a:gd name="connsiteY54" fmla="*/ 499691 h 567676"/>
              <a:gd name="connsiteX55" fmla="*/ 3841160 w 4232075"/>
              <a:gd name="connsiteY55" fmla="*/ 489493 h 567676"/>
              <a:gd name="connsiteX56" fmla="*/ 3807167 w 4232075"/>
              <a:gd name="connsiteY56" fmla="*/ 479295 h 567676"/>
              <a:gd name="connsiteX57" fmla="*/ 3644003 w 4232075"/>
              <a:gd name="connsiteY57" fmla="*/ 479295 h 567676"/>
              <a:gd name="connsiteX58" fmla="*/ 3236092 w 4232075"/>
              <a:gd name="connsiteY58" fmla="*/ 479295 h 56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4232075" h="567676">
                <a:moveTo>
                  <a:pt x="3236092" y="479295"/>
                </a:moveTo>
                <a:lnTo>
                  <a:pt x="2862174" y="479295"/>
                </a:lnTo>
                <a:lnTo>
                  <a:pt x="2695611" y="479295"/>
                </a:lnTo>
                <a:lnTo>
                  <a:pt x="2216315" y="479295"/>
                </a:lnTo>
                <a:lnTo>
                  <a:pt x="1849196" y="479295"/>
                </a:lnTo>
                <a:lnTo>
                  <a:pt x="1536464" y="482694"/>
                </a:lnTo>
                <a:lnTo>
                  <a:pt x="1335908" y="489493"/>
                </a:lnTo>
                <a:lnTo>
                  <a:pt x="1189740" y="496291"/>
                </a:lnTo>
                <a:lnTo>
                  <a:pt x="1009579" y="509888"/>
                </a:lnTo>
                <a:lnTo>
                  <a:pt x="747837" y="537082"/>
                </a:lnTo>
                <a:lnTo>
                  <a:pt x="632262" y="560877"/>
                </a:lnTo>
                <a:lnTo>
                  <a:pt x="567676" y="567676"/>
                </a:lnTo>
                <a:lnTo>
                  <a:pt x="418109" y="537082"/>
                </a:lnTo>
                <a:lnTo>
                  <a:pt x="302534" y="503090"/>
                </a:lnTo>
                <a:lnTo>
                  <a:pt x="197157" y="469097"/>
                </a:lnTo>
                <a:lnTo>
                  <a:pt x="115575" y="431705"/>
                </a:lnTo>
                <a:lnTo>
                  <a:pt x="57788" y="401112"/>
                </a:lnTo>
                <a:lnTo>
                  <a:pt x="23795" y="377317"/>
                </a:lnTo>
                <a:lnTo>
                  <a:pt x="6799" y="356922"/>
                </a:lnTo>
                <a:lnTo>
                  <a:pt x="0" y="333127"/>
                </a:lnTo>
                <a:lnTo>
                  <a:pt x="10198" y="302534"/>
                </a:lnTo>
                <a:lnTo>
                  <a:pt x="37392" y="278739"/>
                </a:lnTo>
                <a:lnTo>
                  <a:pt x="105377" y="248146"/>
                </a:lnTo>
                <a:lnTo>
                  <a:pt x="190359" y="200556"/>
                </a:lnTo>
                <a:lnTo>
                  <a:pt x="261743" y="152966"/>
                </a:lnTo>
                <a:lnTo>
                  <a:pt x="588072" y="271940"/>
                </a:lnTo>
                <a:lnTo>
                  <a:pt x="812422" y="275340"/>
                </a:lnTo>
                <a:lnTo>
                  <a:pt x="1529666" y="265142"/>
                </a:lnTo>
                <a:lnTo>
                  <a:pt x="2144931" y="258343"/>
                </a:lnTo>
                <a:lnTo>
                  <a:pt x="2644622" y="254944"/>
                </a:lnTo>
                <a:lnTo>
                  <a:pt x="2804387" y="254944"/>
                </a:lnTo>
                <a:lnTo>
                  <a:pt x="3259887" y="237948"/>
                </a:lnTo>
                <a:lnTo>
                  <a:pt x="3667798" y="231149"/>
                </a:lnTo>
                <a:lnTo>
                  <a:pt x="3834362" y="220951"/>
                </a:lnTo>
                <a:lnTo>
                  <a:pt x="3892149" y="214153"/>
                </a:lnTo>
                <a:lnTo>
                  <a:pt x="3949936" y="200556"/>
                </a:lnTo>
                <a:lnTo>
                  <a:pt x="3994127" y="183560"/>
                </a:lnTo>
                <a:lnTo>
                  <a:pt x="4045115" y="146168"/>
                </a:lnTo>
                <a:lnTo>
                  <a:pt x="4096104" y="101978"/>
                </a:lnTo>
                <a:lnTo>
                  <a:pt x="4143694" y="47589"/>
                </a:lnTo>
                <a:lnTo>
                  <a:pt x="4164089" y="23795"/>
                </a:lnTo>
                <a:lnTo>
                  <a:pt x="4187884" y="3399"/>
                </a:lnTo>
                <a:lnTo>
                  <a:pt x="4204880" y="0"/>
                </a:lnTo>
                <a:lnTo>
                  <a:pt x="4221877" y="6798"/>
                </a:lnTo>
                <a:lnTo>
                  <a:pt x="4232075" y="33992"/>
                </a:lnTo>
                <a:lnTo>
                  <a:pt x="4225276" y="88380"/>
                </a:lnTo>
                <a:lnTo>
                  <a:pt x="4211679" y="139369"/>
                </a:lnTo>
                <a:lnTo>
                  <a:pt x="4170888" y="241347"/>
                </a:lnTo>
                <a:lnTo>
                  <a:pt x="4123298" y="329728"/>
                </a:lnTo>
                <a:lnTo>
                  <a:pt x="4048515" y="441903"/>
                </a:lnTo>
                <a:lnTo>
                  <a:pt x="4004324" y="492892"/>
                </a:lnTo>
                <a:lnTo>
                  <a:pt x="3956735" y="526885"/>
                </a:lnTo>
                <a:lnTo>
                  <a:pt x="3922742" y="533683"/>
                </a:lnTo>
                <a:lnTo>
                  <a:pt x="3888750" y="523485"/>
                </a:lnTo>
                <a:lnTo>
                  <a:pt x="3858156" y="499691"/>
                </a:lnTo>
                <a:lnTo>
                  <a:pt x="3841160" y="489493"/>
                </a:lnTo>
                <a:lnTo>
                  <a:pt x="3807167" y="479295"/>
                </a:lnTo>
                <a:lnTo>
                  <a:pt x="3644003" y="479295"/>
                </a:lnTo>
                <a:lnTo>
                  <a:pt x="3236092" y="47929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2294C041-6788-4457-A5F1-47D8154A41BB}"/>
              </a:ext>
            </a:extLst>
          </p:cNvPr>
          <p:cNvSpPr/>
          <p:nvPr/>
        </p:nvSpPr>
        <p:spPr>
          <a:xfrm>
            <a:off x="7143751" y="5192713"/>
            <a:ext cx="658813" cy="501650"/>
          </a:xfrm>
          <a:custGeom>
            <a:avLst/>
            <a:gdLst>
              <a:gd name="connsiteX0" fmla="*/ 214313 w 659606"/>
              <a:gd name="connsiteY0" fmla="*/ 80963 h 500063"/>
              <a:gd name="connsiteX1" fmla="*/ 433388 w 659606"/>
              <a:gd name="connsiteY1" fmla="*/ 161925 h 500063"/>
              <a:gd name="connsiteX2" fmla="*/ 483394 w 659606"/>
              <a:gd name="connsiteY2" fmla="*/ 173832 h 500063"/>
              <a:gd name="connsiteX3" fmla="*/ 523875 w 659606"/>
              <a:gd name="connsiteY3" fmla="*/ 173832 h 500063"/>
              <a:gd name="connsiteX4" fmla="*/ 561975 w 659606"/>
              <a:gd name="connsiteY4" fmla="*/ 166688 h 500063"/>
              <a:gd name="connsiteX5" fmla="*/ 585788 w 659606"/>
              <a:gd name="connsiteY5" fmla="*/ 145257 h 500063"/>
              <a:gd name="connsiteX6" fmla="*/ 659606 w 659606"/>
              <a:gd name="connsiteY6" fmla="*/ 52388 h 500063"/>
              <a:gd name="connsiteX7" fmla="*/ 561975 w 659606"/>
              <a:gd name="connsiteY7" fmla="*/ 500063 h 500063"/>
              <a:gd name="connsiteX8" fmla="*/ 495300 w 659606"/>
              <a:gd name="connsiteY8" fmla="*/ 438150 h 500063"/>
              <a:gd name="connsiteX9" fmla="*/ 447675 w 659606"/>
              <a:gd name="connsiteY9" fmla="*/ 388144 h 500063"/>
              <a:gd name="connsiteX10" fmla="*/ 366713 w 659606"/>
              <a:gd name="connsiteY10" fmla="*/ 309563 h 500063"/>
              <a:gd name="connsiteX11" fmla="*/ 273844 w 659606"/>
              <a:gd name="connsiteY11" fmla="*/ 240507 h 500063"/>
              <a:gd name="connsiteX12" fmla="*/ 195263 w 659606"/>
              <a:gd name="connsiteY12" fmla="*/ 183357 h 500063"/>
              <a:gd name="connsiteX13" fmla="*/ 76200 w 659606"/>
              <a:gd name="connsiteY13" fmla="*/ 107157 h 500063"/>
              <a:gd name="connsiteX14" fmla="*/ 19050 w 659606"/>
              <a:gd name="connsiteY14" fmla="*/ 71438 h 500063"/>
              <a:gd name="connsiteX15" fmla="*/ 9525 w 659606"/>
              <a:gd name="connsiteY15" fmla="*/ 61913 h 500063"/>
              <a:gd name="connsiteX16" fmla="*/ 2381 w 659606"/>
              <a:gd name="connsiteY16" fmla="*/ 38100 h 500063"/>
              <a:gd name="connsiteX17" fmla="*/ 0 w 659606"/>
              <a:gd name="connsiteY17" fmla="*/ 19050 h 500063"/>
              <a:gd name="connsiteX18" fmla="*/ 4763 w 659606"/>
              <a:gd name="connsiteY18" fmla="*/ 4763 h 500063"/>
              <a:gd name="connsiteX19" fmla="*/ 19050 w 659606"/>
              <a:gd name="connsiteY19" fmla="*/ 0 h 500063"/>
              <a:gd name="connsiteX20" fmla="*/ 47625 w 659606"/>
              <a:gd name="connsiteY20" fmla="*/ 9525 h 500063"/>
              <a:gd name="connsiteX21" fmla="*/ 214313 w 659606"/>
              <a:gd name="connsiteY21" fmla="*/ 80963 h 500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659606" h="500063">
                <a:moveTo>
                  <a:pt x="214313" y="80963"/>
                </a:moveTo>
                <a:lnTo>
                  <a:pt x="433388" y="161925"/>
                </a:lnTo>
                <a:lnTo>
                  <a:pt x="483394" y="173832"/>
                </a:lnTo>
                <a:lnTo>
                  <a:pt x="523875" y="173832"/>
                </a:lnTo>
                <a:lnTo>
                  <a:pt x="561975" y="166688"/>
                </a:lnTo>
                <a:lnTo>
                  <a:pt x="585788" y="145257"/>
                </a:lnTo>
                <a:lnTo>
                  <a:pt x="659606" y="52388"/>
                </a:lnTo>
                <a:lnTo>
                  <a:pt x="561975" y="500063"/>
                </a:lnTo>
                <a:lnTo>
                  <a:pt x="495300" y="438150"/>
                </a:lnTo>
                <a:lnTo>
                  <a:pt x="447675" y="388144"/>
                </a:lnTo>
                <a:lnTo>
                  <a:pt x="366713" y="309563"/>
                </a:lnTo>
                <a:lnTo>
                  <a:pt x="273844" y="240507"/>
                </a:lnTo>
                <a:lnTo>
                  <a:pt x="195263" y="183357"/>
                </a:lnTo>
                <a:lnTo>
                  <a:pt x="76200" y="107157"/>
                </a:lnTo>
                <a:lnTo>
                  <a:pt x="19050" y="71438"/>
                </a:lnTo>
                <a:lnTo>
                  <a:pt x="9525" y="61913"/>
                </a:lnTo>
                <a:lnTo>
                  <a:pt x="2381" y="38100"/>
                </a:lnTo>
                <a:lnTo>
                  <a:pt x="0" y="19050"/>
                </a:lnTo>
                <a:lnTo>
                  <a:pt x="4763" y="4763"/>
                </a:lnTo>
                <a:lnTo>
                  <a:pt x="19050" y="0"/>
                </a:lnTo>
                <a:lnTo>
                  <a:pt x="47625" y="9525"/>
                </a:lnTo>
                <a:lnTo>
                  <a:pt x="214313" y="8096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5336EFB3-6AF0-4931-94B7-DD815BADF1C4}"/>
              </a:ext>
            </a:extLst>
          </p:cNvPr>
          <p:cNvGrpSpPr/>
          <p:nvPr/>
        </p:nvGrpSpPr>
        <p:grpSpPr>
          <a:xfrm>
            <a:off x="3529013" y="1377949"/>
            <a:ext cx="4891088" cy="4511677"/>
            <a:chOff x="3529013" y="1377949"/>
            <a:chExt cx="4891088" cy="4511677"/>
          </a:xfrm>
        </p:grpSpPr>
        <p:sp>
          <p:nvSpPr>
            <p:cNvPr id="25" name="フリーフォーム 6">
              <a:extLst>
                <a:ext uri="{FF2B5EF4-FFF2-40B4-BE49-F238E27FC236}">
                  <a16:creationId xmlns:a16="http://schemas.microsoft.com/office/drawing/2014/main" id="{3A0F8A7B-BB47-4647-ACA7-5A08CFC29C11}"/>
                </a:ext>
              </a:extLst>
            </p:cNvPr>
            <p:cNvSpPr/>
            <p:nvPr/>
          </p:nvSpPr>
          <p:spPr>
            <a:xfrm>
              <a:off x="3910014" y="1501775"/>
              <a:ext cx="1050925" cy="447675"/>
            </a:xfrm>
            <a:custGeom>
              <a:avLst/>
              <a:gdLst>
                <a:gd name="connsiteX0" fmla="*/ 561975 w 1050131"/>
                <a:gd name="connsiteY0" fmla="*/ 366712 h 447675"/>
                <a:gd name="connsiteX1" fmla="*/ 423862 w 1050131"/>
                <a:gd name="connsiteY1" fmla="*/ 314325 h 447675"/>
                <a:gd name="connsiteX2" fmla="*/ 335756 w 1050131"/>
                <a:gd name="connsiteY2" fmla="*/ 276225 h 447675"/>
                <a:gd name="connsiteX3" fmla="*/ 242887 w 1050131"/>
                <a:gd name="connsiteY3" fmla="*/ 228600 h 447675"/>
                <a:gd name="connsiteX4" fmla="*/ 121443 w 1050131"/>
                <a:gd name="connsiteY4" fmla="*/ 147637 h 447675"/>
                <a:gd name="connsiteX5" fmla="*/ 23812 w 1050131"/>
                <a:gd name="connsiteY5" fmla="*/ 73819 h 447675"/>
                <a:gd name="connsiteX6" fmla="*/ 9525 w 1050131"/>
                <a:gd name="connsiteY6" fmla="*/ 57150 h 447675"/>
                <a:gd name="connsiteX7" fmla="*/ 0 w 1050131"/>
                <a:gd name="connsiteY7" fmla="*/ 35719 h 447675"/>
                <a:gd name="connsiteX8" fmla="*/ 0 w 1050131"/>
                <a:gd name="connsiteY8" fmla="*/ 11906 h 447675"/>
                <a:gd name="connsiteX9" fmla="*/ 7143 w 1050131"/>
                <a:gd name="connsiteY9" fmla="*/ 0 h 447675"/>
                <a:gd name="connsiteX10" fmla="*/ 33337 w 1050131"/>
                <a:gd name="connsiteY10" fmla="*/ 0 h 447675"/>
                <a:gd name="connsiteX11" fmla="*/ 69056 w 1050131"/>
                <a:gd name="connsiteY11" fmla="*/ 11906 h 447675"/>
                <a:gd name="connsiteX12" fmla="*/ 261937 w 1050131"/>
                <a:gd name="connsiteY12" fmla="*/ 71437 h 447675"/>
                <a:gd name="connsiteX13" fmla="*/ 459581 w 1050131"/>
                <a:gd name="connsiteY13" fmla="*/ 119062 h 447675"/>
                <a:gd name="connsiteX14" fmla="*/ 711993 w 1050131"/>
                <a:gd name="connsiteY14" fmla="*/ 164306 h 447675"/>
                <a:gd name="connsiteX15" fmla="*/ 902493 w 1050131"/>
                <a:gd name="connsiteY15" fmla="*/ 190500 h 447675"/>
                <a:gd name="connsiteX16" fmla="*/ 926306 w 1050131"/>
                <a:gd name="connsiteY16" fmla="*/ 200025 h 447675"/>
                <a:gd name="connsiteX17" fmla="*/ 971550 w 1050131"/>
                <a:gd name="connsiteY17" fmla="*/ 228600 h 447675"/>
                <a:gd name="connsiteX18" fmla="*/ 997743 w 1050131"/>
                <a:gd name="connsiteY18" fmla="*/ 250031 h 447675"/>
                <a:gd name="connsiteX19" fmla="*/ 1014412 w 1050131"/>
                <a:gd name="connsiteY19" fmla="*/ 264319 h 447675"/>
                <a:gd name="connsiteX20" fmla="*/ 1031081 w 1050131"/>
                <a:gd name="connsiteY20" fmla="*/ 285750 h 447675"/>
                <a:gd name="connsiteX21" fmla="*/ 1042987 w 1050131"/>
                <a:gd name="connsiteY21" fmla="*/ 304800 h 447675"/>
                <a:gd name="connsiteX22" fmla="*/ 1050131 w 1050131"/>
                <a:gd name="connsiteY22" fmla="*/ 328612 h 447675"/>
                <a:gd name="connsiteX23" fmla="*/ 1050131 w 1050131"/>
                <a:gd name="connsiteY23" fmla="*/ 350044 h 447675"/>
                <a:gd name="connsiteX24" fmla="*/ 1042987 w 1050131"/>
                <a:gd name="connsiteY24" fmla="*/ 388144 h 447675"/>
                <a:gd name="connsiteX25" fmla="*/ 1026318 w 1050131"/>
                <a:gd name="connsiteY25" fmla="*/ 414337 h 447675"/>
                <a:gd name="connsiteX26" fmla="*/ 1007268 w 1050131"/>
                <a:gd name="connsiteY26" fmla="*/ 431006 h 447675"/>
                <a:gd name="connsiteX27" fmla="*/ 973931 w 1050131"/>
                <a:gd name="connsiteY27" fmla="*/ 440531 h 447675"/>
                <a:gd name="connsiteX28" fmla="*/ 914400 w 1050131"/>
                <a:gd name="connsiteY28" fmla="*/ 447675 h 447675"/>
                <a:gd name="connsiteX29" fmla="*/ 816768 w 1050131"/>
                <a:gd name="connsiteY29" fmla="*/ 435769 h 447675"/>
                <a:gd name="connsiteX30" fmla="*/ 561975 w 1050131"/>
                <a:gd name="connsiteY30" fmla="*/ 366712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50131" h="447675">
                  <a:moveTo>
                    <a:pt x="561975" y="366712"/>
                  </a:moveTo>
                  <a:lnTo>
                    <a:pt x="423862" y="314325"/>
                  </a:lnTo>
                  <a:lnTo>
                    <a:pt x="335756" y="276225"/>
                  </a:lnTo>
                  <a:lnTo>
                    <a:pt x="242887" y="228600"/>
                  </a:lnTo>
                  <a:lnTo>
                    <a:pt x="121443" y="147637"/>
                  </a:lnTo>
                  <a:lnTo>
                    <a:pt x="23812" y="73819"/>
                  </a:lnTo>
                  <a:lnTo>
                    <a:pt x="9525" y="57150"/>
                  </a:lnTo>
                  <a:lnTo>
                    <a:pt x="0" y="35719"/>
                  </a:lnTo>
                  <a:lnTo>
                    <a:pt x="0" y="11906"/>
                  </a:lnTo>
                  <a:lnTo>
                    <a:pt x="7143" y="0"/>
                  </a:lnTo>
                  <a:lnTo>
                    <a:pt x="33337" y="0"/>
                  </a:lnTo>
                  <a:lnTo>
                    <a:pt x="69056" y="11906"/>
                  </a:lnTo>
                  <a:lnTo>
                    <a:pt x="261937" y="71437"/>
                  </a:lnTo>
                  <a:lnTo>
                    <a:pt x="459581" y="119062"/>
                  </a:lnTo>
                  <a:lnTo>
                    <a:pt x="711993" y="164306"/>
                  </a:lnTo>
                  <a:lnTo>
                    <a:pt x="902493" y="190500"/>
                  </a:lnTo>
                  <a:lnTo>
                    <a:pt x="926306" y="200025"/>
                  </a:lnTo>
                  <a:lnTo>
                    <a:pt x="971550" y="228600"/>
                  </a:lnTo>
                  <a:lnTo>
                    <a:pt x="997743" y="250031"/>
                  </a:lnTo>
                  <a:lnTo>
                    <a:pt x="1014412" y="264319"/>
                  </a:lnTo>
                  <a:lnTo>
                    <a:pt x="1031081" y="285750"/>
                  </a:lnTo>
                  <a:lnTo>
                    <a:pt x="1042987" y="304800"/>
                  </a:lnTo>
                  <a:lnTo>
                    <a:pt x="1050131" y="328612"/>
                  </a:lnTo>
                  <a:lnTo>
                    <a:pt x="1050131" y="350044"/>
                  </a:lnTo>
                  <a:lnTo>
                    <a:pt x="1042987" y="388144"/>
                  </a:lnTo>
                  <a:lnTo>
                    <a:pt x="1026318" y="414337"/>
                  </a:lnTo>
                  <a:lnTo>
                    <a:pt x="1007268" y="431006"/>
                  </a:lnTo>
                  <a:lnTo>
                    <a:pt x="973931" y="440531"/>
                  </a:lnTo>
                  <a:lnTo>
                    <a:pt x="914400" y="447675"/>
                  </a:lnTo>
                  <a:lnTo>
                    <a:pt x="816768" y="435769"/>
                  </a:lnTo>
                  <a:lnTo>
                    <a:pt x="561975" y="36671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7">
              <a:extLst>
                <a:ext uri="{FF2B5EF4-FFF2-40B4-BE49-F238E27FC236}">
                  <a16:creationId xmlns:a16="http://schemas.microsoft.com/office/drawing/2014/main" id="{0A62B468-7404-4A17-884A-1103A5C7477B}"/>
                </a:ext>
              </a:extLst>
            </p:cNvPr>
            <p:cNvSpPr/>
            <p:nvPr/>
          </p:nvSpPr>
          <p:spPr>
            <a:xfrm>
              <a:off x="3529013" y="2270125"/>
              <a:ext cx="1651000" cy="536575"/>
            </a:xfrm>
            <a:custGeom>
              <a:avLst/>
              <a:gdLst>
                <a:gd name="connsiteX0" fmla="*/ 1095375 w 1650206"/>
                <a:gd name="connsiteY0" fmla="*/ 326231 h 535781"/>
                <a:gd name="connsiteX1" fmla="*/ 778668 w 1650206"/>
                <a:gd name="connsiteY1" fmla="*/ 407193 h 535781"/>
                <a:gd name="connsiteX2" fmla="*/ 547687 w 1650206"/>
                <a:gd name="connsiteY2" fmla="*/ 476250 h 535781"/>
                <a:gd name="connsiteX3" fmla="*/ 452437 w 1650206"/>
                <a:gd name="connsiteY3" fmla="*/ 511968 h 535781"/>
                <a:gd name="connsiteX4" fmla="*/ 416718 w 1650206"/>
                <a:gd name="connsiteY4" fmla="*/ 526256 h 535781"/>
                <a:gd name="connsiteX5" fmla="*/ 378618 w 1650206"/>
                <a:gd name="connsiteY5" fmla="*/ 535781 h 535781"/>
                <a:gd name="connsiteX6" fmla="*/ 333375 w 1650206"/>
                <a:gd name="connsiteY6" fmla="*/ 533400 h 535781"/>
                <a:gd name="connsiteX7" fmla="*/ 295275 w 1650206"/>
                <a:gd name="connsiteY7" fmla="*/ 523875 h 535781"/>
                <a:gd name="connsiteX8" fmla="*/ 257175 w 1650206"/>
                <a:gd name="connsiteY8" fmla="*/ 504825 h 535781"/>
                <a:gd name="connsiteX9" fmla="*/ 190500 w 1650206"/>
                <a:gd name="connsiteY9" fmla="*/ 459581 h 535781"/>
                <a:gd name="connsiteX10" fmla="*/ 121443 w 1650206"/>
                <a:gd name="connsiteY10" fmla="*/ 392906 h 535781"/>
                <a:gd name="connsiteX11" fmla="*/ 54768 w 1650206"/>
                <a:gd name="connsiteY11" fmla="*/ 311943 h 535781"/>
                <a:gd name="connsiteX12" fmla="*/ 21431 w 1650206"/>
                <a:gd name="connsiteY12" fmla="*/ 269081 h 535781"/>
                <a:gd name="connsiteX13" fmla="*/ 7143 w 1650206"/>
                <a:gd name="connsiteY13" fmla="*/ 240506 h 535781"/>
                <a:gd name="connsiteX14" fmla="*/ 0 w 1650206"/>
                <a:gd name="connsiteY14" fmla="*/ 219075 h 535781"/>
                <a:gd name="connsiteX15" fmla="*/ 2381 w 1650206"/>
                <a:gd name="connsiteY15" fmla="*/ 202406 h 535781"/>
                <a:gd name="connsiteX16" fmla="*/ 7143 w 1650206"/>
                <a:gd name="connsiteY16" fmla="*/ 190500 h 535781"/>
                <a:gd name="connsiteX17" fmla="*/ 28575 w 1650206"/>
                <a:gd name="connsiteY17" fmla="*/ 190500 h 535781"/>
                <a:gd name="connsiteX18" fmla="*/ 57150 w 1650206"/>
                <a:gd name="connsiteY18" fmla="*/ 207168 h 535781"/>
                <a:gd name="connsiteX19" fmla="*/ 119062 w 1650206"/>
                <a:gd name="connsiteY19" fmla="*/ 242887 h 535781"/>
                <a:gd name="connsiteX20" fmla="*/ 169068 w 1650206"/>
                <a:gd name="connsiteY20" fmla="*/ 271462 h 535781"/>
                <a:gd name="connsiteX21" fmla="*/ 209550 w 1650206"/>
                <a:gd name="connsiteY21" fmla="*/ 288131 h 535781"/>
                <a:gd name="connsiteX22" fmla="*/ 257175 w 1650206"/>
                <a:gd name="connsiteY22" fmla="*/ 302418 h 535781"/>
                <a:gd name="connsiteX23" fmla="*/ 297656 w 1650206"/>
                <a:gd name="connsiteY23" fmla="*/ 307181 h 535781"/>
                <a:gd name="connsiteX24" fmla="*/ 345281 w 1650206"/>
                <a:gd name="connsiteY24" fmla="*/ 304800 h 535781"/>
                <a:gd name="connsiteX25" fmla="*/ 473868 w 1650206"/>
                <a:gd name="connsiteY25" fmla="*/ 273843 h 535781"/>
                <a:gd name="connsiteX26" fmla="*/ 862012 w 1650206"/>
                <a:gd name="connsiteY26" fmla="*/ 176212 h 535781"/>
                <a:gd name="connsiteX27" fmla="*/ 1238250 w 1650206"/>
                <a:gd name="connsiteY27" fmla="*/ 71437 h 535781"/>
                <a:gd name="connsiteX28" fmla="*/ 1354931 w 1650206"/>
                <a:gd name="connsiteY28" fmla="*/ 0 h 535781"/>
                <a:gd name="connsiteX29" fmla="*/ 1423987 w 1650206"/>
                <a:gd name="connsiteY29" fmla="*/ 14287 h 535781"/>
                <a:gd name="connsiteX30" fmla="*/ 1516856 w 1650206"/>
                <a:gd name="connsiteY30" fmla="*/ 40481 h 535781"/>
                <a:gd name="connsiteX31" fmla="*/ 1581150 w 1650206"/>
                <a:gd name="connsiteY31" fmla="*/ 61912 h 535781"/>
                <a:gd name="connsiteX32" fmla="*/ 1614487 w 1650206"/>
                <a:gd name="connsiteY32" fmla="*/ 78581 h 535781"/>
                <a:gd name="connsiteX33" fmla="*/ 1633537 w 1650206"/>
                <a:gd name="connsiteY33" fmla="*/ 95250 h 535781"/>
                <a:gd name="connsiteX34" fmla="*/ 1647825 w 1650206"/>
                <a:gd name="connsiteY34" fmla="*/ 116681 h 535781"/>
                <a:gd name="connsiteX35" fmla="*/ 1650206 w 1650206"/>
                <a:gd name="connsiteY35" fmla="*/ 135731 h 535781"/>
                <a:gd name="connsiteX36" fmla="*/ 1647825 w 1650206"/>
                <a:gd name="connsiteY36" fmla="*/ 159543 h 535781"/>
                <a:gd name="connsiteX37" fmla="*/ 1624012 w 1650206"/>
                <a:gd name="connsiteY37" fmla="*/ 185737 h 535781"/>
                <a:gd name="connsiteX38" fmla="*/ 1581150 w 1650206"/>
                <a:gd name="connsiteY38" fmla="*/ 209550 h 535781"/>
                <a:gd name="connsiteX39" fmla="*/ 1512093 w 1650206"/>
                <a:gd name="connsiteY39" fmla="*/ 233362 h 535781"/>
                <a:gd name="connsiteX40" fmla="*/ 1354931 w 1650206"/>
                <a:gd name="connsiteY40" fmla="*/ 264318 h 535781"/>
                <a:gd name="connsiteX41" fmla="*/ 1095375 w 1650206"/>
                <a:gd name="connsiteY41" fmla="*/ 326231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650206" h="535781">
                  <a:moveTo>
                    <a:pt x="1095375" y="326231"/>
                  </a:moveTo>
                  <a:lnTo>
                    <a:pt x="778668" y="407193"/>
                  </a:lnTo>
                  <a:lnTo>
                    <a:pt x="547687" y="476250"/>
                  </a:lnTo>
                  <a:lnTo>
                    <a:pt x="452437" y="511968"/>
                  </a:lnTo>
                  <a:lnTo>
                    <a:pt x="416718" y="526256"/>
                  </a:lnTo>
                  <a:lnTo>
                    <a:pt x="378618" y="535781"/>
                  </a:lnTo>
                  <a:lnTo>
                    <a:pt x="333375" y="533400"/>
                  </a:lnTo>
                  <a:lnTo>
                    <a:pt x="295275" y="523875"/>
                  </a:lnTo>
                  <a:lnTo>
                    <a:pt x="257175" y="504825"/>
                  </a:lnTo>
                  <a:lnTo>
                    <a:pt x="190500" y="459581"/>
                  </a:lnTo>
                  <a:lnTo>
                    <a:pt x="121443" y="392906"/>
                  </a:lnTo>
                  <a:lnTo>
                    <a:pt x="54768" y="311943"/>
                  </a:lnTo>
                  <a:lnTo>
                    <a:pt x="21431" y="269081"/>
                  </a:lnTo>
                  <a:lnTo>
                    <a:pt x="7143" y="240506"/>
                  </a:lnTo>
                  <a:lnTo>
                    <a:pt x="0" y="219075"/>
                  </a:lnTo>
                  <a:lnTo>
                    <a:pt x="2381" y="202406"/>
                  </a:lnTo>
                  <a:lnTo>
                    <a:pt x="7143" y="190500"/>
                  </a:lnTo>
                  <a:lnTo>
                    <a:pt x="28575" y="190500"/>
                  </a:lnTo>
                  <a:lnTo>
                    <a:pt x="57150" y="207168"/>
                  </a:lnTo>
                  <a:lnTo>
                    <a:pt x="119062" y="242887"/>
                  </a:lnTo>
                  <a:lnTo>
                    <a:pt x="169068" y="271462"/>
                  </a:lnTo>
                  <a:lnTo>
                    <a:pt x="209550" y="288131"/>
                  </a:lnTo>
                  <a:lnTo>
                    <a:pt x="257175" y="302418"/>
                  </a:lnTo>
                  <a:lnTo>
                    <a:pt x="297656" y="307181"/>
                  </a:lnTo>
                  <a:lnTo>
                    <a:pt x="345281" y="304800"/>
                  </a:lnTo>
                  <a:lnTo>
                    <a:pt x="473868" y="273843"/>
                  </a:lnTo>
                  <a:lnTo>
                    <a:pt x="862012" y="176212"/>
                  </a:lnTo>
                  <a:lnTo>
                    <a:pt x="1238250" y="71437"/>
                  </a:lnTo>
                  <a:lnTo>
                    <a:pt x="1354931" y="0"/>
                  </a:lnTo>
                  <a:lnTo>
                    <a:pt x="1423987" y="14287"/>
                  </a:lnTo>
                  <a:lnTo>
                    <a:pt x="1516856" y="40481"/>
                  </a:lnTo>
                  <a:lnTo>
                    <a:pt x="1581150" y="61912"/>
                  </a:lnTo>
                  <a:lnTo>
                    <a:pt x="1614487" y="78581"/>
                  </a:lnTo>
                  <a:lnTo>
                    <a:pt x="1633537" y="95250"/>
                  </a:lnTo>
                  <a:lnTo>
                    <a:pt x="1647825" y="116681"/>
                  </a:lnTo>
                  <a:lnTo>
                    <a:pt x="1650206" y="135731"/>
                  </a:lnTo>
                  <a:lnTo>
                    <a:pt x="1647825" y="159543"/>
                  </a:lnTo>
                  <a:lnTo>
                    <a:pt x="1624012" y="185737"/>
                  </a:lnTo>
                  <a:lnTo>
                    <a:pt x="1581150" y="209550"/>
                  </a:lnTo>
                  <a:lnTo>
                    <a:pt x="1512093" y="233362"/>
                  </a:lnTo>
                  <a:lnTo>
                    <a:pt x="1354931" y="264318"/>
                  </a:lnTo>
                  <a:lnTo>
                    <a:pt x="1095375" y="3262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8">
              <a:extLst>
                <a:ext uri="{FF2B5EF4-FFF2-40B4-BE49-F238E27FC236}">
                  <a16:creationId xmlns:a16="http://schemas.microsoft.com/office/drawing/2014/main" id="{B88727C5-D718-4B6B-8A2B-1D422A0CC4A4}"/>
                </a:ext>
              </a:extLst>
            </p:cNvPr>
            <p:cNvSpPr/>
            <p:nvPr/>
          </p:nvSpPr>
          <p:spPr>
            <a:xfrm>
              <a:off x="3976689" y="3054350"/>
              <a:ext cx="941387" cy="295275"/>
            </a:xfrm>
            <a:custGeom>
              <a:avLst/>
              <a:gdLst>
                <a:gd name="connsiteX0" fmla="*/ 592931 w 940593"/>
                <a:gd name="connsiteY0" fmla="*/ 261937 h 295275"/>
                <a:gd name="connsiteX1" fmla="*/ 447675 w 940593"/>
                <a:gd name="connsiteY1" fmla="*/ 283369 h 295275"/>
                <a:gd name="connsiteX2" fmla="*/ 335756 w 940593"/>
                <a:gd name="connsiteY2" fmla="*/ 292894 h 295275"/>
                <a:gd name="connsiteX3" fmla="*/ 257175 w 940593"/>
                <a:gd name="connsiteY3" fmla="*/ 295275 h 295275"/>
                <a:gd name="connsiteX4" fmla="*/ 214312 w 940593"/>
                <a:gd name="connsiteY4" fmla="*/ 288131 h 295275"/>
                <a:gd name="connsiteX5" fmla="*/ 173831 w 940593"/>
                <a:gd name="connsiteY5" fmla="*/ 278606 h 295275"/>
                <a:gd name="connsiteX6" fmla="*/ 133350 w 940593"/>
                <a:gd name="connsiteY6" fmla="*/ 259556 h 295275"/>
                <a:gd name="connsiteX7" fmla="*/ 88106 w 940593"/>
                <a:gd name="connsiteY7" fmla="*/ 233362 h 295275"/>
                <a:gd name="connsiteX8" fmla="*/ 52387 w 940593"/>
                <a:gd name="connsiteY8" fmla="*/ 204787 h 295275"/>
                <a:gd name="connsiteX9" fmla="*/ 21431 w 940593"/>
                <a:gd name="connsiteY9" fmla="*/ 173831 h 295275"/>
                <a:gd name="connsiteX10" fmla="*/ 7143 w 940593"/>
                <a:gd name="connsiteY10" fmla="*/ 154781 h 295275"/>
                <a:gd name="connsiteX11" fmla="*/ 0 w 940593"/>
                <a:gd name="connsiteY11" fmla="*/ 130969 h 295275"/>
                <a:gd name="connsiteX12" fmla="*/ 0 w 940593"/>
                <a:gd name="connsiteY12" fmla="*/ 114300 h 295275"/>
                <a:gd name="connsiteX13" fmla="*/ 4762 w 940593"/>
                <a:gd name="connsiteY13" fmla="*/ 100012 h 295275"/>
                <a:gd name="connsiteX14" fmla="*/ 21431 w 940593"/>
                <a:gd name="connsiteY14" fmla="*/ 95250 h 295275"/>
                <a:gd name="connsiteX15" fmla="*/ 45243 w 940593"/>
                <a:gd name="connsiteY15" fmla="*/ 104775 h 295275"/>
                <a:gd name="connsiteX16" fmla="*/ 88106 w 940593"/>
                <a:gd name="connsiteY16" fmla="*/ 121444 h 295275"/>
                <a:gd name="connsiteX17" fmla="*/ 140493 w 940593"/>
                <a:gd name="connsiteY17" fmla="*/ 133350 h 295275"/>
                <a:gd name="connsiteX18" fmla="*/ 185737 w 940593"/>
                <a:gd name="connsiteY18" fmla="*/ 135731 h 295275"/>
                <a:gd name="connsiteX19" fmla="*/ 235743 w 940593"/>
                <a:gd name="connsiteY19" fmla="*/ 130969 h 295275"/>
                <a:gd name="connsiteX20" fmla="*/ 311943 w 940593"/>
                <a:gd name="connsiteY20" fmla="*/ 119062 h 295275"/>
                <a:gd name="connsiteX21" fmla="*/ 414337 w 940593"/>
                <a:gd name="connsiteY21" fmla="*/ 97631 h 295275"/>
                <a:gd name="connsiteX22" fmla="*/ 523875 w 940593"/>
                <a:gd name="connsiteY22" fmla="*/ 64294 h 295275"/>
                <a:gd name="connsiteX23" fmla="*/ 666750 w 940593"/>
                <a:gd name="connsiteY23" fmla="*/ 0 h 295275"/>
                <a:gd name="connsiteX24" fmla="*/ 752475 w 940593"/>
                <a:gd name="connsiteY24" fmla="*/ 2381 h 295275"/>
                <a:gd name="connsiteX25" fmla="*/ 826293 w 940593"/>
                <a:gd name="connsiteY25" fmla="*/ 11906 h 295275"/>
                <a:gd name="connsiteX26" fmla="*/ 873918 w 940593"/>
                <a:gd name="connsiteY26" fmla="*/ 26194 h 295275"/>
                <a:gd name="connsiteX27" fmla="*/ 912018 w 940593"/>
                <a:gd name="connsiteY27" fmla="*/ 45244 h 295275"/>
                <a:gd name="connsiteX28" fmla="*/ 931068 w 940593"/>
                <a:gd name="connsiteY28" fmla="*/ 61912 h 295275"/>
                <a:gd name="connsiteX29" fmla="*/ 940593 w 940593"/>
                <a:gd name="connsiteY29" fmla="*/ 85725 h 295275"/>
                <a:gd name="connsiteX30" fmla="*/ 940593 w 940593"/>
                <a:gd name="connsiteY30" fmla="*/ 114300 h 295275"/>
                <a:gd name="connsiteX31" fmla="*/ 933450 w 940593"/>
                <a:gd name="connsiteY31" fmla="*/ 135731 h 295275"/>
                <a:gd name="connsiteX32" fmla="*/ 909637 w 940593"/>
                <a:gd name="connsiteY32" fmla="*/ 157162 h 295275"/>
                <a:gd name="connsiteX33" fmla="*/ 854868 w 940593"/>
                <a:gd name="connsiteY33" fmla="*/ 183356 h 295275"/>
                <a:gd name="connsiteX34" fmla="*/ 769143 w 940593"/>
                <a:gd name="connsiteY34" fmla="*/ 216694 h 295275"/>
                <a:gd name="connsiteX35" fmla="*/ 592931 w 940593"/>
                <a:gd name="connsiteY35" fmla="*/ 261937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40593" h="295275">
                  <a:moveTo>
                    <a:pt x="592931" y="261937"/>
                  </a:moveTo>
                  <a:lnTo>
                    <a:pt x="447675" y="283369"/>
                  </a:lnTo>
                  <a:lnTo>
                    <a:pt x="335756" y="292894"/>
                  </a:lnTo>
                  <a:lnTo>
                    <a:pt x="257175" y="295275"/>
                  </a:lnTo>
                  <a:lnTo>
                    <a:pt x="214312" y="288131"/>
                  </a:lnTo>
                  <a:lnTo>
                    <a:pt x="173831" y="278606"/>
                  </a:lnTo>
                  <a:lnTo>
                    <a:pt x="133350" y="259556"/>
                  </a:lnTo>
                  <a:lnTo>
                    <a:pt x="88106" y="233362"/>
                  </a:lnTo>
                  <a:lnTo>
                    <a:pt x="52387" y="204787"/>
                  </a:lnTo>
                  <a:lnTo>
                    <a:pt x="21431" y="173831"/>
                  </a:lnTo>
                  <a:lnTo>
                    <a:pt x="7143" y="154781"/>
                  </a:lnTo>
                  <a:lnTo>
                    <a:pt x="0" y="130969"/>
                  </a:lnTo>
                  <a:lnTo>
                    <a:pt x="0" y="114300"/>
                  </a:lnTo>
                  <a:lnTo>
                    <a:pt x="4762" y="100012"/>
                  </a:lnTo>
                  <a:lnTo>
                    <a:pt x="21431" y="95250"/>
                  </a:lnTo>
                  <a:lnTo>
                    <a:pt x="45243" y="104775"/>
                  </a:lnTo>
                  <a:lnTo>
                    <a:pt x="88106" y="121444"/>
                  </a:lnTo>
                  <a:lnTo>
                    <a:pt x="140493" y="133350"/>
                  </a:lnTo>
                  <a:lnTo>
                    <a:pt x="185737" y="135731"/>
                  </a:lnTo>
                  <a:lnTo>
                    <a:pt x="235743" y="130969"/>
                  </a:lnTo>
                  <a:lnTo>
                    <a:pt x="311943" y="119062"/>
                  </a:lnTo>
                  <a:lnTo>
                    <a:pt x="414337" y="97631"/>
                  </a:lnTo>
                  <a:lnTo>
                    <a:pt x="523875" y="64294"/>
                  </a:lnTo>
                  <a:lnTo>
                    <a:pt x="666750" y="0"/>
                  </a:lnTo>
                  <a:lnTo>
                    <a:pt x="752475" y="2381"/>
                  </a:lnTo>
                  <a:lnTo>
                    <a:pt x="826293" y="11906"/>
                  </a:lnTo>
                  <a:lnTo>
                    <a:pt x="873918" y="26194"/>
                  </a:lnTo>
                  <a:lnTo>
                    <a:pt x="912018" y="45244"/>
                  </a:lnTo>
                  <a:lnTo>
                    <a:pt x="931068" y="61912"/>
                  </a:lnTo>
                  <a:lnTo>
                    <a:pt x="940593" y="85725"/>
                  </a:lnTo>
                  <a:lnTo>
                    <a:pt x="940593" y="114300"/>
                  </a:lnTo>
                  <a:lnTo>
                    <a:pt x="933450" y="135731"/>
                  </a:lnTo>
                  <a:lnTo>
                    <a:pt x="909637" y="157162"/>
                  </a:lnTo>
                  <a:lnTo>
                    <a:pt x="854868" y="183356"/>
                  </a:lnTo>
                  <a:lnTo>
                    <a:pt x="769143" y="216694"/>
                  </a:lnTo>
                  <a:lnTo>
                    <a:pt x="592931" y="26193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9">
              <a:extLst>
                <a:ext uri="{FF2B5EF4-FFF2-40B4-BE49-F238E27FC236}">
                  <a16:creationId xmlns:a16="http://schemas.microsoft.com/office/drawing/2014/main" id="{25FAB83D-4A95-4E8A-85C5-4A9807FD20AD}"/>
                </a:ext>
              </a:extLst>
            </p:cNvPr>
            <p:cNvSpPr/>
            <p:nvPr/>
          </p:nvSpPr>
          <p:spPr>
            <a:xfrm>
              <a:off x="3932238" y="3635375"/>
              <a:ext cx="1001712" cy="314325"/>
            </a:xfrm>
            <a:custGeom>
              <a:avLst/>
              <a:gdLst>
                <a:gd name="connsiteX0" fmla="*/ 583406 w 1002506"/>
                <a:gd name="connsiteY0" fmla="*/ 283369 h 314325"/>
                <a:gd name="connsiteX1" fmla="*/ 435769 w 1002506"/>
                <a:gd name="connsiteY1" fmla="*/ 307181 h 314325"/>
                <a:gd name="connsiteX2" fmla="*/ 359569 w 1002506"/>
                <a:gd name="connsiteY2" fmla="*/ 314325 h 314325"/>
                <a:gd name="connsiteX3" fmla="*/ 304800 w 1002506"/>
                <a:gd name="connsiteY3" fmla="*/ 314325 h 314325"/>
                <a:gd name="connsiteX4" fmla="*/ 254794 w 1002506"/>
                <a:gd name="connsiteY4" fmla="*/ 311944 h 314325"/>
                <a:gd name="connsiteX5" fmla="*/ 195262 w 1002506"/>
                <a:gd name="connsiteY5" fmla="*/ 302419 h 314325"/>
                <a:gd name="connsiteX6" fmla="*/ 152400 w 1002506"/>
                <a:gd name="connsiteY6" fmla="*/ 285750 h 314325"/>
                <a:gd name="connsiteX7" fmla="*/ 90487 w 1002506"/>
                <a:gd name="connsiteY7" fmla="*/ 252412 h 314325"/>
                <a:gd name="connsiteX8" fmla="*/ 45244 w 1002506"/>
                <a:gd name="connsiteY8" fmla="*/ 219075 h 314325"/>
                <a:gd name="connsiteX9" fmla="*/ 21431 w 1002506"/>
                <a:gd name="connsiteY9" fmla="*/ 195262 h 314325"/>
                <a:gd name="connsiteX10" fmla="*/ 7144 w 1002506"/>
                <a:gd name="connsiteY10" fmla="*/ 171450 h 314325"/>
                <a:gd name="connsiteX11" fmla="*/ 0 w 1002506"/>
                <a:gd name="connsiteY11" fmla="*/ 145256 h 314325"/>
                <a:gd name="connsiteX12" fmla="*/ 2381 w 1002506"/>
                <a:gd name="connsiteY12" fmla="*/ 126206 h 314325"/>
                <a:gd name="connsiteX13" fmla="*/ 14287 w 1002506"/>
                <a:gd name="connsiteY13" fmla="*/ 116681 h 314325"/>
                <a:gd name="connsiteX14" fmla="*/ 30956 w 1002506"/>
                <a:gd name="connsiteY14" fmla="*/ 116681 h 314325"/>
                <a:gd name="connsiteX15" fmla="*/ 61912 w 1002506"/>
                <a:gd name="connsiteY15" fmla="*/ 138112 h 314325"/>
                <a:gd name="connsiteX16" fmla="*/ 104775 w 1002506"/>
                <a:gd name="connsiteY16" fmla="*/ 157162 h 314325"/>
                <a:gd name="connsiteX17" fmla="*/ 152400 w 1002506"/>
                <a:gd name="connsiteY17" fmla="*/ 169069 h 314325"/>
                <a:gd name="connsiteX18" fmla="*/ 214312 w 1002506"/>
                <a:gd name="connsiteY18" fmla="*/ 176212 h 314325"/>
                <a:gd name="connsiteX19" fmla="*/ 266700 w 1002506"/>
                <a:gd name="connsiteY19" fmla="*/ 173831 h 314325"/>
                <a:gd name="connsiteX20" fmla="*/ 352425 w 1002506"/>
                <a:gd name="connsiteY20" fmla="*/ 152400 h 314325"/>
                <a:gd name="connsiteX21" fmla="*/ 476250 w 1002506"/>
                <a:gd name="connsiteY21" fmla="*/ 114300 h 314325"/>
                <a:gd name="connsiteX22" fmla="*/ 642937 w 1002506"/>
                <a:gd name="connsiteY22" fmla="*/ 45244 h 314325"/>
                <a:gd name="connsiteX23" fmla="*/ 659606 w 1002506"/>
                <a:gd name="connsiteY23" fmla="*/ 26194 h 314325"/>
                <a:gd name="connsiteX24" fmla="*/ 676275 w 1002506"/>
                <a:gd name="connsiteY24" fmla="*/ 14287 h 314325"/>
                <a:gd name="connsiteX25" fmla="*/ 702469 w 1002506"/>
                <a:gd name="connsiteY25" fmla="*/ 2381 h 314325"/>
                <a:gd name="connsiteX26" fmla="*/ 728662 w 1002506"/>
                <a:gd name="connsiteY26" fmla="*/ 0 h 314325"/>
                <a:gd name="connsiteX27" fmla="*/ 766762 w 1002506"/>
                <a:gd name="connsiteY27" fmla="*/ 7144 h 314325"/>
                <a:gd name="connsiteX28" fmla="*/ 847725 w 1002506"/>
                <a:gd name="connsiteY28" fmla="*/ 26194 h 314325"/>
                <a:gd name="connsiteX29" fmla="*/ 912019 w 1002506"/>
                <a:gd name="connsiteY29" fmla="*/ 45244 h 314325"/>
                <a:gd name="connsiteX30" fmla="*/ 950119 w 1002506"/>
                <a:gd name="connsiteY30" fmla="*/ 64294 h 314325"/>
                <a:gd name="connsiteX31" fmla="*/ 971550 w 1002506"/>
                <a:gd name="connsiteY31" fmla="*/ 80962 h 314325"/>
                <a:gd name="connsiteX32" fmla="*/ 988219 w 1002506"/>
                <a:gd name="connsiteY32" fmla="*/ 97631 h 314325"/>
                <a:gd name="connsiteX33" fmla="*/ 1000125 w 1002506"/>
                <a:gd name="connsiteY33" fmla="*/ 116681 h 314325"/>
                <a:gd name="connsiteX34" fmla="*/ 1002506 w 1002506"/>
                <a:gd name="connsiteY34" fmla="*/ 140494 h 314325"/>
                <a:gd name="connsiteX35" fmla="*/ 990600 w 1002506"/>
                <a:gd name="connsiteY35" fmla="*/ 166687 h 314325"/>
                <a:gd name="connsiteX36" fmla="*/ 964406 w 1002506"/>
                <a:gd name="connsiteY36" fmla="*/ 188119 h 314325"/>
                <a:gd name="connsiteX37" fmla="*/ 902494 w 1002506"/>
                <a:gd name="connsiteY37" fmla="*/ 207169 h 314325"/>
                <a:gd name="connsiteX38" fmla="*/ 776287 w 1002506"/>
                <a:gd name="connsiteY38" fmla="*/ 240506 h 314325"/>
                <a:gd name="connsiteX39" fmla="*/ 583406 w 1002506"/>
                <a:gd name="connsiteY39" fmla="*/ 283369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2506" h="314325">
                  <a:moveTo>
                    <a:pt x="583406" y="283369"/>
                  </a:moveTo>
                  <a:lnTo>
                    <a:pt x="435769" y="307181"/>
                  </a:lnTo>
                  <a:lnTo>
                    <a:pt x="359569" y="314325"/>
                  </a:lnTo>
                  <a:lnTo>
                    <a:pt x="304800" y="314325"/>
                  </a:lnTo>
                  <a:lnTo>
                    <a:pt x="254794" y="311944"/>
                  </a:lnTo>
                  <a:lnTo>
                    <a:pt x="195262" y="302419"/>
                  </a:lnTo>
                  <a:lnTo>
                    <a:pt x="152400" y="285750"/>
                  </a:lnTo>
                  <a:lnTo>
                    <a:pt x="90487" y="252412"/>
                  </a:lnTo>
                  <a:lnTo>
                    <a:pt x="45244" y="219075"/>
                  </a:lnTo>
                  <a:lnTo>
                    <a:pt x="21431" y="195262"/>
                  </a:lnTo>
                  <a:lnTo>
                    <a:pt x="7144" y="171450"/>
                  </a:lnTo>
                  <a:lnTo>
                    <a:pt x="0" y="145256"/>
                  </a:lnTo>
                  <a:lnTo>
                    <a:pt x="2381" y="126206"/>
                  </a:lnTo>
                  <a:lnTo>
                    <a:pt x="14287" y="116681"/>
                  </a:lnTo>
                  <a:lnTo>
                    <a:pt x="30956" y="116681"/>
                  </a:lnTo>
                  <a:lnTo>
                    <a:pt x="61912" y="138112"/>
                  </a:lnTo>
                  <a:lnTo>
                    <a:pt x="104775" y="157162"/>
                  </a:lnTo>
                  <a:lnTo>
                    <a:pt x="152400" y="169069"/>
                  </a:lnTo>
                  <a:lnTo>
                    <a:pt x="214312" y="176212"/>
                  </a:lnTo>
                  <a:lnTo>
                    <a:pt x="266700" y="173831"/>
                  </a:lnTo>
                  <a:lnTo>
                    <a:pt x="352425" y="152400"/>
                  </a:lnTo>
                  <a:lnTo>
                    <a:pt x="476250" y="114300"/>
                  </a:lnTo>
                  <a:lnTo>
                    <a:pt x="642937" y="45244"/>
                  </a:lnTo>
                  <a:lnTo>
                    <a:pt x="659606" y="26194"/>
                  </a:lnTo>
                  <a:lnTo>
                    <a:pt x="676275" y="14287"/>
                  </a:lnTo>
                  <a:lnTo>
                    <a:pt x="702469" y="2381"/>
                  </a:lnTo>
                  <a:lnTo>
                    <a:pt x="728662" y="0"/>
                  </a:lnTo>
                  <a:lnTo>
                    <a:pt x="766762" y="7144"/>
                  </a:lnTo>
                  <a:lnTo>
                    <a:pt x="847725" y="26194"/>
                  </a:lnTo>
                  <a:lnTo>
                    <a:pt x="912019" y="45244"/>
                  </a:lnTo>
                  <a:lnTo>
                    <a:pt x="950119" y="64294"/>
                  </a:lnTo>
                  <a:lnTo>
                    <a:pt x="971550" y="80962"/>
                  </a:lnTo>
                  <a:lnTo>
                    <a:pt x="988219" y="97631"/>
                  </a:lnTo>
                  <a:lnTo>
                    <a:pt x="1000125" y="116681"/>
                  </a:lnTo>
                  <a:lnTo>
                    <a:pt x="1002506" y="140494"/>
                  </a:lnTo>
                  <a:lnTo>
                    <a:pt x="990600" y="166687"/>
                  </a:lnTo>
                  <a:lnTo>
                    <a:pt x="964406" y="188119"/>
                  </a:lnTo>
                  <a:lnTo>
                    <a:pt x="902494" y="207169"/>
                  </a:lnTo>
                  <a:lnTo>
                    <a:pt x="776287" y="240506"/>
                  </a:lnTo>
                  <a:lnTo>
                    <a:pt x="583406" y="28336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0">
              <a:extLst>
                <a:ext uri="{FF2B5EF4-FFF2-40B4-BE49-F238E27FC236}">
                  <a16:creationId xmlns:a16="http://schemas.microsoft.com/office/drawing/2014/main" id="{E2B02924-868D-45D5-A23A-2D83B9617466}"/>
                </a:ext>
              </a:extLst>
            </p:cNvPr>
            <p:cNvSpPr/>
            <p:nvPr/>
          </p:nvSpPr>
          <p:spPr>
            <a:xfrm>
              <a:off x="3736976" y="4454525"/>
              <a:ext cx="504825" cy="1101725"/>
            </a:xfrm>
            <a:custGeom>
              <a:avLst/>
              <a:gdLst>
                <a:gd name="connsiteX0" fmla="*/ 228600 w 504825"/>
                <a:gd name="connsiteY0" fmla="*/ 597694 h 1102519"/>
                <a:gd name="connsiteX1" fmla="*/ 216694 w 504825"/>
                <a:gd name="connsiteY1" fmla="*/ 409575 h 1102519"/>
                <a:gd name="connsiteX2" fmla="*/ 202407 w 504825"/>
                <a:gd name="connsiteY2" fmla="*/ 314325 h 1102519"/>
                <a:gd name="connsiteX3" fmla="*/ 188119 w 504825"/>
                <a:gd name="connsiteY3" fmla="*/ 252412 h 1102519"/>
                <a:gd name="connsiteX4" fmla="*/ 154782 w 504825"/>
                <a:gd name="connsiteY4" fmla="*/ 200025 h 1102519"/>
                <a:gd name="connsiteX5" fmla="*/ 92869 w 504825"/>
                <a:gd name="connsiteY5" fmla="*/ 130969 h 1102519"/>
                <a:gd name="connsiteX6" fmla="*/ 38100 w 504825"/>
                <a:gd name="connsiteY6" fmla="*/ 80962 h 1102519"/>
                <a:gd name="connsiteX7" fmla="*/ 16669 w 504825"/>
                <a:gd name="connsiteY7" fmla="*/ 64294 h 1102519"/>
                <a:gd name="connsiteX8" fmla="*/ 7144 w 504825"/>
                <a:gd name="connsiteY8" fmla="*/ 54769 h 1102519"/>
                <a:gd name="connsiteX9" fmla="*/ 0 w 504825"/>
                <a:gd name="connsiteY9" fmla="*/ 33337 h 1102519"/>
                <a:gd name="connsiteX10" fmla="*/ 2382 w 504825"/>
                <a:gd name="connsiteY10" fmla="*/ 14287 h 1102519"/>
                <a:gd name="connsiteX11" fmla="*/ 11907 w 504825"/>
                <a:gd name="connsiteY11" fmla="*/ 2381 h 1102519"/>
                <a:gd name="connsiteX12" fmla="*/ 40482 w 504825"/>
                <a:gd name="connsiteY12" fmla="*/ 0 h 1102519"/>
                <a:gd name="connsiteX13" fmla="*/ 114300 w 504825"/>
                <a:gd name="connsiteY13" fmla="*/ 14287 h 1102519"/>
                <a:gd name="connsiteX14" fmla="*/ 300038 w 504825"/>
                <a:gd name="connsiteY14" fmla="*/ 50006 h 1102519"/>
                <a:gd name="connsiteX15" fmla="*/ 350044 w 504825"/>
                <a:gd name="connsiteY15" fmla="*/ 66675 h 1102519"/>
                <a:gd name="connsiteX16" fmla="*/ 361950 w 504825"/>
                <a:gd name="connsiteY16" fmla="*/ 138112 h 1102519"/>
                <a:gd name="connsiteX17" fmla="*/ 400050 w 504825"/>
                <a:gd name="connsiteY17" fmla="*/ 257175 h 1102519"/>
                <a:gd name="connsiteX18" fmla="*/ 416719 w 504825"/>
                <a:gd name="connsiteY18" fmla="*/ 335756 h 1102519"/>
                <a:gd name="connsiteX19" fmla="*/ 435769 w 504825"/>
                <a:gd name="connsiteY19" fmla="*/ 428625 h 1102519"/>
                <a:gd name="connsiteX20" fmla="*/ 450057 w 504825"/>
                <a:gd name="connsiteY20" fmla="*/ 511969 h 1102519"/>
                <a:gd name="connsiteX21" fmla="*/ 459582 w 504825"/>
                <a:gd name="connsiteY21" fmla="*/ 585787 h 1102519"/>
                <a:gd name="connsiteX22" fmla="*/ 481013 w 504825"/>
                <a:gd name="connsiteY22" fmla="*/ 747712 h 1102519"/>
                <a:gd name="connsiteX23" fmla="*/ 490538 w 504825"/>
                <a:gd name="connsiteY23" fmla="*/ 847725 h 1102519"/>
                <a:gd name="connsiteX24" fmla="*/ 502444 w 504825"/>
                <a:gd name="connsiteY24" fmla="*/ 892969 h 1102519"/>
                <a:gd name="connsiteX25" fmla="*/ 504825 w 504825"/>
                <a:gd name="connsiteY25" fmla="*/ 921544 h 1102519"/>
                <a:gd name="connsiteX26" fmla="*/ 500063 w 504825"/>
                <a:gd name="connsiteY26" fmla="*/ 957262 h 1102519"/>
                <a:gd name="connsiteX27" fmla="*/ 481013 w 504825"/>
                <a:gd name="connsiteY27" fmla="*/ 1016794 h 1102519"/>
                <a:gd name="connsiteX28" fmla="*/ 459582 w 504825"/>
                <a:gd name="connsiteY28" fmla="*/ 1073944 h 1102519"/>
                <a:gd name="connsiteX29" fmla="*/ 447675 w 504825"/>
                <a:gd name="connsiteY29" fmla="*/ 1088231 h 1102519"/>
                <a:gd name="connsiteX30" fmla="*/ 428625 w 504825"/>
                <a:gd name="connsiteY30" fmla="*/ 1100137 h 1102519"/>
                <a:gd name="connsiteX31" fmla="*/ 411957 w 504825"/>
                <a:gd name="connsiteY31" fmla="*/ 1102519 h 1102519"/>
                <a:gd name="connsiteX32" fmla="*/ 388144 w 504825"/>
                <a:gd name="connsiteY32" fmla="*/ 1097756 h 1102519"/>
                <a:gd name="connsiteX33" fmla="*/ 364332 w 504825"/>
                <a:gd name="connsiteY33" fmla="*/ 1081087 h 1102519"/>
                <a:gd name="connsiteX34" fmla="*/ 302419 w 504825"/>
                <a:gd name="connsiteY34" fmla="*/ 1002506 h 1102519"/>
                <a:gd name="connsiteX35" fmla="*/ 266700 w 504825"/>
                <a:gd name="connsiteY35" fmla="*/ 935831 h 1102519"/>
                <a:gd name="connsiteX36" fmla="*/ 242888 w 504825"/>
                <a:gd name="connsiteY36" fmla="*/ 859631 h 1102519"/>
                <a:gd name="connsiteX37" fmla="*/ 230982 w 504825"/>
                <a:gd name="connsiteY37" fmla="*/ 800100 h 1102519"/>
                <a:gd name="connsiteX38" fmla="*/ 228600 w 504825"/>
                <a:gd name="connsiteY38" fmla="*/ 597694 h 1102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04825" h="1102519">
                  <a:moveTo>
                    <a:pt x="228600" y="597694"/>
                  </a:moveTo>
                  <a:lnTo>
                    <a:pt x="216694" y="409575"/>
                  </a:lnTo>
                  <a:lnTo>
                    <a:pt x="202407" y="314325"/>
                  </a:lnTo>
                  <a:lnTo>
                    <a:pt x="188119" y="252412"/>
                  </a:lnTo>
                  <a:lnTo>
                    <a:pt x="154782" y="200025"/>
                  </a:lnTo>
                  <a:lnTo>
                    <a:pt x="92869" y="130969"/>
                  </a:lnTo>
                  <a:lnTo>
                    <a:pt x="38100" y="80962"/>
                  </a:lnTo>
                  <a:lnTo>
                    <a:pt x="16669" y="64294"/>
                  </a:lnTo>
                  <a:lnTo>
                    <a:pt x="7144" y="54769"/>
                  </a:lnTo>
                  <a:lnTo>
                    <a:pt x="0" y="33337"/>
                  </a:lnTo>
                  <a:lnTo>
                    <a:pt x="2382" y="14287"/>
                  </a:lnTo>
                  <a:lnTo>
                    <a:pt x="11907" y="2381"/>
                  </a:lnTo>
                  <a:lnTo>
                    <a:pt x="40482" y="0"/>
                  </a:lnTo>
                  <a:lnTo>
                    <a:pt x="114300" y="14287"/>
                  </a:lnTo>
                  <a:lnTo>
                    <a:pt x="300038" y="50006"/>
                  </a:lnTo>
                  <a:lnTo>
                    <a:pt x="350044" y="66675"/>
                  </a:lnTo>
                  <a:lnTo>
                    <a:pt x="361950" y="138112"/>
                  </a:lnTo>
                  <a:lnTo>
                    <a:pt x="400050" y="257175"/>
                  </a:lnTo>
                  <a:lnTo>
                    <a:pt x="416719" y="335756"/>
                  </a:lnTo>
                  <a:lnTo>
                    <a:pt x="435769" y="428625"/>
                  </a:lnTo>
                  <a:lnTo>
                    <a:pt x="450057" y="511969"/>
                  </a:lnTo>
                  <a:lnTo>
                    <a:pt x="459582" y="585787"/>
                  </a:lnTo>
                  <a:lnTo>
                    <a:pt x="481013" y="747712"/>
                  </a:lnTo>
                  <a:lnTo>
                    <a:pt x="490538" y="847725"/>
                  </a:lnTo>
                  <a:lnTo>
                    <a:pt x="502444" y="892969"/>
                  </a:lnTo>
                  <a:lnTo>
                    <a:pt x="504825" y="921544"/>
                  </a:lnTo>
                  <a:lnTo>
                    <a:pt x="500063" y="957262"/>
                  </a:lnTo>
                  <a:lnTo>
                    <a:pt x="481013" y="1016794"/>
                  </a:lnTo>
                  <a:lnTo>
                    <a:pt x="459582" y="1073944"/>
                  </a:lnTo>
                  <a:lnTo>
                    <a:pt x="447675" y="1088231"/>
                  </a:lnTo>
                  <a:lnTo>
                    <a:pt x="428625" y="1100137"/>
                  </a:lnTo>
                  <a:lnTo>
                    <a:pt x="411957" y="1102519"/>
                  </a:lnTo>
                  <a:lnTo>
                    <a:pt x="388144" y="1097756"/>
                  </a:lnTo>
                  <a:lnTo>
                    <a:pt x="364332" y="1081087"/>
                  </a:lnTo>
                  <a:lnTo>
                    <a:pt x="302419" y="1002506"/>
                  </a:lnTo>
                  <a:lnTo>
                    <a:pt x="266700" y="935831"/>
                  </a:lnTo>
                  <a:lnTo>
                    <a:pt x="242888" y="859631"/>
                  </a:lnTo>
                  <a:lnTo>
                    <a:pt x="230982" y="800100"/>
                  </a:lnTo>
                  <a:lnTo>
                    <a:pt x="228600" y="5976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3">
              <a:extLst>
                <a:ext uri="{FF2B5EF4-FFF2-40B4-BE49-F238E27FC236}">
                  <a16:creationId xmlns:a16="http://schemas.microsoft.com/office/drawing/2014/main" id="{A180D0A0-829E-420D-91BC-CA4A98E788B5}"/>
                </a:ext>
              </a:extLst>
            </p:cNvPr>
            <p:cNvSpPr/>
            <p:nvPr/>
          </p:nvSpPr>
          <p:spPr>
            <a:xfrm>
              <a:off x="5551488" y="1377949"/>
              <a:ext cx="677862" cy="933450"/>
            </a:xfrm>
            <a:custGeom>
              <a:avLst/>
              <a:gdLst>
                <a:gd name="connsiteX0" fmla="*/ 316706 w 678656"/>
                <a:gd name="connsiteY0" fmla="*/ 623887 h 933450"/>
                <a:gd name="connsiteX1" fmla="*/ 42862 w 678656"/>
                <a:gd name="connsiteY1" fmla="*/ 928687 h 933450"/>
                <a:gd name="connsiteX2" fmla="*/ 0 w 678656"/>
                <a:gd name="connsiteY2" fmla="*/ 933450 h 933450"/>
                <a:gd name="connsiteX3" fmla="*/ 61912 w 678656"/>
                <a:gd name="connsiteY3" fmla="*/ 783431 h 933450"/>
                <a:gd name="connsiteX4" fmla="*/ 166687 w 678656"/>
                <a:gd name="connsiteY4" fmla="*/ 564356 h 933450"/>
                <a:gd name="connsiteX5" fmla="*/ 235744 w 678656"/>
                <a:gd name="connsiteY5" fmla="*/ 411956 h 933450"/>
                <a:gd name="connsiteX6" fmla="*/ 273844 w 678656"/>
                <a:gd name="connsiteY6" fmla="*/ 333375 h 933450"/>
                <a:gd name="connsiteX7" fmla="*/ 285750 w 678656"/>
                <a:gd name="connsiteY7" fmla="*/ 314325 h 933450"/>
                <a:gd name="connsiteX8" fmla="*/ 297656 w 678656"/>
                <a:gd name="connsiteY8" fmla="*/ 295275 h 933450"/>
                <a:gd name="connsiteX9" fmla="*/ 304800 w 678656"/>
                <a:gd name="connsiteY9" fmla="*/ 266700 h 933450"/>
                <a:gd name="connsiteX10" fmla="*/ 307181 w 678656"/>
                <a:gd name="connsiteY10" fmla="*/ 230981 h 933450"/>
                <a:gd name="connsiteX11" fmla="*/ 300037 w 678656"/>
                <a:gd name="connsiteY11" fmla="*/ 192881 h 933450"/>
                <a:gd name="connsiteX12" fmla="*/ 276225 w 678656"/>
                <a:gd name="connsiteY12" fmla="*/ 150019 h 933450"/>
                <a:gd name="connsiteX13" fmla="*/ 223837 w 678656"/>
                <a:gd name="connsiteY13" fmla="*/ 92869 h 933450"/>
                <a:gd name="connsiteX14" fmla="*/ 188119 w 678656"/>
                <a:gd name="connsiteY14" fmla="*/ 59531 h 933450"/>
                <a:gd name="connsiteX15" fmla="*/ 176212 w 678656"/>
                <a:gd name="connsiteY15" fmla="*/ 45244 h 933450"/>
                <a:gd name="connsiteX16" fmla="*/ 171450 w 678656"/>
                <a:gd name="connsiteY16" fmla="*/ 28575 h 933450"/>
                <a:gd name="connsiteX17" fmla="*/ 176212 w 678656"/>
                <a:gd name="connsiteY17" fmla="*/ 11906 h 933450"/>
                <a:gd name="connsiteX18" fmla="*/ 190500 w 678656"/>
                <a:gd name="connsiteY18" fmla="*/ 4762 h 933450"/>
                <a:gd name="connsiteX19" fmla="*/ 245269 w 678656"/>
                <a:gd name="connsiteY19" fmla="*/ 0 h 933450"/>
                <a:gd name="connsiteX20" fmla="*/ 311944 w 678656"/>
                <a:gd name="connsiteY20" fmla="*/ 11906 h 933450"/>
                <a:gd name="connsiteX21" fmla="*/ 381000 w 678656"/>
                <a:gd name="connsiteY21" fmla="*/ 33337 h 933450"/>
                <a:gd name="connsiteX22" fmla="*/ 442912 w 678656"/>
                <a:gd name="connsiteY22" fmla="*/ 57150 h 933450"/>
                <a:gd name="connsiteX23" fmla="*/ 500062 w 678656"/>
                <a:gd name="connsiteY23" fmla="*/ 88106 h 933450"/>
                <a:gd name="connsiteX24" fmla="*/ 550069 w 678656"/>
                <a:gd name="connsiteY24" fmla="*/ 121444 h 933450"/>
                <a:gd name="connsiteX25" fmla="*/ 583406 w 678656"/>
                <a:gd name="connsiteY25" fmla="*/ 142875 h 933450"/>
                <a:gd name="connsiteX26" fmla="*/ 616744 w 678656"/>
                <a:gd name="connsiteY26" fmla="*/ 169069 h 933450"/>
                <a:gd name="connsiteX27" fmla="*/ 650081 w 678656"/>
                <a:gd name="connsiteY27" fmla="*/ 204787 h 933450"/>
                <a:gd name="connsiteX28" fmla="*/ 671512 w 678656"/>
                <a:gd name="connsiteY28" fmla="*/ 242887 h 933450"/>
                <a:gd name="connsiteX29" fmla="*/ 678656 w 678656"/>
                <a:gd name="connsiteY29" fmla="*/ 271462 h 933450"/>
                <a:gd name="connsiteX30" fmla="*/ 673894 w 678656"/>
                <a:gd name="connsiteY30" fmla="*/ 290512 h 933450"/>
                <a:gd name="connsiteX31" fmla="*/ 664369 w 678656"/>
                <a:gd name="connsiteY31" fmla="*/ 309562 h 933450"/>
                <a:gd name="connsiteX32" fmla="*/ 638175 w 678656"/>
                <a:gd name="connsiteY32" fmla="*/ 321469 h 933450"/>
                <a:gd name="connsiteX33" fmla="*/ 592931 w 678656"/>
                <a:gd name="connsiteY33" fmla="*/ 338137 h 933450"/>
                <a:gd name="connsiteX34" fmla="*/ 545306 w 678656"/>
                <a:gd name="connsiteY34" fmla="*/ 369094 h 933450"/>
                <a:gd name="connsiteX35" fmla="*/ 464344 w 678656"/>
                <a:gd name="connsiteY35" fmla="*/ 459581 h 933450"/>
                <a:gd name="connsiteX36" fmla="*/ 316706 w 678656"/>
                <a:gd name="connsiteY36" fmla="*/ 623887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78656" h="933450">
                  <a:moveTo>
                    <a:pt x="316706" y="623887"/>
                  </a:moveTo>
                  <a:lnTo>
                    <a:pt x="42862" y="928687"/>
                  </a:lnTo>
                  <a:lnTo>
                    <a:pt x="0" y="933450"/>
                  </a:lnTo>
                  <a:lnTo>
                    <a:pt x="61912" y="783431"/>
                  </a:lnTo>
                  <a:lnTo>
                    <a:pt x="166687" y="564356"/>
                  </a:lnTo>
                  <a:lnTo>
                    <a:pt x="235744" y="411956"/>
                  </a:lnTo>
                  <a:lnTo>
                    <a:pt x="273844" y="333375"/>
                  </a:lnTo>
                  <a:lnTo>
                    <a:pt x="285750" y="314325"/>
                  </a:lnTo>
                  <a:lnTo>
                    <a:pt x="297656" y="295275"/>
                  </a:lnTo>
                  <a:lnTo>
                    <a:pt x="304800" y="266700"/>
                  </a:lnTo>
                  <a:lnTo>
                    <a:pt x="307181" y="230981"/>
                  </a:lnTo>
                  <a:lnTo>
                    <a:pt x="300037" y="192881"/>
                  </a:lnTo>
                  <a:lnTo>
                    <a:pt x="276225" y="150019"/>
                  </a:lnTo>
                  <a:lnTo>
                    <a:pt x="223837" y="92869"/>
                  </a:lnTo>
                  <a:lnTo>
                    <a:pt x="188119" y="59531"/>
                  </a:lnTo>
                  <a:lnTo>
                    <a:pt x="176212" y="45244"/>
                  </a:lnTo>
                  <a:lnTo>
                    <a:pt x="171450" y="28575"/>
                  </a:lnTo>
                  <a:lnTo>
                    <a:pt x="176212" y="11906"/>
                  </a:lnTo>
                  <a:lnTo>
                    <a:pt x="190500" y="4762"/>
                  </a:lnTo>
                  <a:lnTo>
                    <a:pt x="245269" y="0"/>
                  </a:lnTo>
                  <a:lnTo>
                    <a:pt x="311944" y="11906"/>
                  </a:lnTo>
                  <a:lnTo>
                    <a:pt x="381000" y="33337"/>
                  </a:lnTo>
                  <a:lnTo>
                    <a:pt x="442912" y="57150"/>
                  </a:lnTo>
                  <a:lnTo>
                    <a:pt x="500062" y="88106"/>
                  </a:lnTo>
                  <a:lnTo>
                    <a:pt x="550069" y="121444"/>
                  </a:lnTo>
                  <a:lnTo>
                    <a:pt x="583406" y="142875"/>
                  </a:lnTo>
                  <a:lnTo>
                    <a:pt x="616744" y="169069"/>
                  </a:lnTo>
                  <a:lnTo>
                    <a:pt x="650081" y="204787"/>
                  </a:lnTo>
                  <a:lnTo>
                    <a:pt x="671512" y="242887"/>
                  </a:lnTo>
                  <a:lnTo>
                    <a:pt x="678656" y="271462"/>
                  </a:lnTo>
                  <a:lnTo>
                    <a:pt x="673894" y="290512"/>
                  </a:lnTo>
                  <a:lnTo>
                    <a:pt x="664369" y="309562"/>
                  </a:lnTo>
                  <a:lnTo>
                    <a:pt x="638175" y="321469"/>
                  </a:lnTo>
                  <a:lnTo>
                    <a:pt x="592931" y="338137"/>
                  </a:lnTo>
                  <a:lnTo>
                    <a:pt x="545306" y="369094"/>
                  </a:lnTo>
                  <a:lnTo>
                    <a:pt x="464344" y="459581"/>
                  </a:lnTo>
                  <a:lnTo>
                    <a:pt x="316706" y="62388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2">
              <a:extLst>
                <a:ext uri="{FF2B5EF4-FFF2-40B4-BE49-F238E27FC236}">
                  <a16:creationId xmlns:a16="http://schemas.microsoft.com/office/drawing/2014/main" id="{284D65E2-1B1D-4F27-9CFE-D86ED63F21CB}"/>
                </a:ext>
              </a:extLst>
            </p:cNvPr>
            <p:cNvSpPr/>
            <p:nvPr/>
          </p:nvSpPr>
          <p:spPr>
            <a:xfrm>
              <a:off x="6908801" y="3621088"/>
              <a:ext cx="544513" cy="876300"/>
            </a:xfrm>
            <a:custGeom>
              <a:avLst/>
              <a:gdLst>
                <a:gd name="connsiteX0" fmla="*/ 221457 w 545307"/>
                <a:gd name="connsiteY0" fmla="*/ 500063 h 876300"/>
                <a:gd name="connsiteX1" fmla="*/ 109538 w 545307"/>
                <a:gd name="connsiteY1" fmla="*/ 252413 h 876300"/>
                <a:gd name="connsiteX2" fmla="*/ 42863 w 545307"/>
                <a:gd name="connsiteY2" fmla="*/ 109538 h 876300"/>
                <a:gd name="connsiteX3" fmla="*/ 19050 w 545307"/>
                <a:gd name="connsiteY3" fmla="*/ 66675 h 876300"/>
                <a:gd name="connsiteX4" fmla="*/ 4763 w 545307"/>
                <a:gd name="connsiteY4" fmla="*/ 40482 h 876300"/>
                <a:gd name="connsiteX5" fmla="*/ 0 w 545307"/>
                <a:gd name="connsiteY5" fmla="*/ 23813 h 876300"/>
                <a:gd name="connsiteX6" fmla="*/ 2382 w 545307"/>
                <a:gd name="connsiteY6" fmla="*/ 7144 h 876300"/>
                <a:gd name="connsiteX7" fmla="*/ 11907 w 545307"/>
                <a:gd name="connsiteY7" fmla="*/ 0 h 876300"/>
                <a:gd name="connsiteX8" fmla="*/ 33338 w 545307"/>
                <a:gd name="connsiteY8" fmla="*/ 7144 h 876300"/>
                <a:gd name="connsiteX9" fmla="*/ 88107 w 545307"/>
                <a:gd name="connsiteY9" fmla="*/ 61913 h 876300"/>
                <a:gd name="connsiteX10" fmla="*/ 211932 w 545307"/>
                <a:gd name="connsiteY10" fmla="*/ 178594 h 876300"/>
                <a:gd name="connsiteX11" fmla="*/ 340519 w 545307"/>
                <a:gd name="connsiteY11" fmla="*/ 307182 h 876300"/>
                <a:gd name="connsiteX12" fmla="*/ 447675 w 545307"/>
                <a:gd name="connsiteY12" fmla="*/ 421482 h 876300"/>
                <a:gd name="connsiteX13" fmla="*/ 459582 w 545307"/>
                <a:gd name="connsiteY13" fmla="*/ 440532 h 876300"/>
                <a:gd name="connsiteX14" fmla="*/ 478632 w 545307"/>
                <a:gd name="connsiteY14" fmla="*/ 471488 h 876300"/>
                <a:gd name="connsiteX15" fmla="*/ 502444 w 545307"/>
                <a:gd name="connsiteY15" fmla="*/ 526257 h 876300"/>
                <a:gd name="connsiteX16" fmla="*/ 519113 w 545307"/>
                <a:gd name="connsiteY16" fmla="*/ 569119 h 876300"/>
                <a:gd name="connsiteX17" fmla="*/ 533400 w 545307"/>
                <a:gd name="connsiteY17" fmla="*/ 619125 h 876300"/>
                <a:gd name="connsiteX18" fmla="*/ 542925 w 545307"/>
                <a:gd name="connsiteY18" fmla="*/ 657225 h 876300"/>
                <a:gd name="connsiteX19" fmla="*/ 545307 w 545307"/>
                <a:gd name="connsiteY19" fmla="*/ 704850 h 876300"/>
                <a:gd name="connsiteX20" fmla="*/ 538163 w 545307"/>
                <a:gd name="connsiteY20" fmla="*/ 757238 h 876300"/>
                <a:gd name="connsiteX21" fmla="*/ 528638 w 545307"/>
                <a:gd name="connsiteY21" fmla="*/ 807244 h 876300"/>
                <a:gd name="connsiteX22" fmla="*/ 516732 w 545307"/>
                <a:gd name="connsiteY22" fmla="*/ 842963 h 876300"/>
                <a:gd name="connsiteX23" fmla="*/ 507207 w 545307"/>
                <a:gd name="connsiteY23" fmla="*/ 862013 h 876300"/>
                <a:gd name="connsiteX24" fmla="*/ 490538 w 545307"/>
                <a:gd name="connsiteY24" fmla="*/ 873919 h 876300"/>
                <a:gd name="connsiteX25" fmla="*/ 473869 w 545307"/>
                <a:gd name="connsiteY25" fmla="*/ 876300 h 876300"/>
                <a:gd name="connsiteX26" fmla="*/ 442913 w 545307"/>
                <a:gd name="connsiteY26" fmla="*/ 869157 h 876300"/>
                <a:gd name="connsiteX27" fmla="*/ 392907 w 545307"/>
                <a:gd name="connsiteY27" fmla="*/ 840582 h 876300"/>
                <a:gd name="connsiteX28" fmla="*/ 340519 w 545307"/>
                <a:gd name="connsiteY28" fmla="*/ 788194 h 876300"/>
                <a:gd name="connsiteX29" fmla="*/ 307182 w 545307"/>
                <a:gd name="connsiteY29" fmla="*/ 704850 h 876300"/>
                <a:gd name="connsiteX30" fmla="*/ 221457 w 545307"/>
                <a:gd name="connsiteY30" fmla="*/ 500063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45307" h="876300">
                  <a:moveTo>
                    <a:pt x="221457" y="500063"/>
                  </a:moveTo>
                  <a:lnTo>
                    <a:pt x="109538" y="252413"/>
                  </a:lnTo>
                  <a:lnTo>
                    <a:pt x="42863" y="109538"/>
                  </a:lnTo>
                  <a:lnTo>
                    <a:pt x="19050" y="66675"/>
                  </a:lnTo>
                  <a:lnTo>
                    <a:pt x="4763" y="40482"/>
                  </a:lnTo>
                  <a:lnTo>
                    <a:pt x="0" y="23813"/>
                  </a:lnTo>
                  <a:lnTo>
                    <a:pt x="2382" y="7144"/>
                  </a:lnTo>
                  <a:lnTo>
                    <a:pt x="11907" y="0"/>
                  </a:lnTo>
                  <a:lnTo>
                    <a:pt x="33338" y="7144"/>
                  </a:lnTo>
                  <a:lnTo>
                    <a:pt x="88107" y="61913"/>
                  </a:lnTo>
                  <a:lnTo>
                    <a:pt x="211932" y="178594"/>
                  </a:lnTo>
                  <a:lnTo>
                    <a:pt x="340519" y="307182"/>
                  </a:lnTo>
                  <a:lnTo>
                    <a:pt x="447675" y="421482"/>
                  </a:lnTo>
                  <a:lnTo>
                    <a:pt x="459582" y="440532"/>
                  </a:lnTo>
                  <a:lnTo>
                    <a:pt x="478632" y="471488"/>
                  </a:lnTo>
                  <a:lnTo>
                    <a:pt x="502444" y="526257"/>
                  </a:lnTo>
                  <a:lnTo>
                    <a:pt x="519113" y="569119"/>
                  </a:lnTo>
                  <a:lnTo>
                    <a:pt x="533400" y="619125"/>
                  </a:lnTo>
                  <a:lnTo>
                    <a:pt x="542925" y="657225"/>
                  </a:lnTo>
                  <a:lnTo>
                    <a:pt x="545307" y="704850"/>
                  </a:lnTo>
                  <a:lnTo>
                    <a:pt x="538163" y="757238"/>
                  </a:lnTo>
                  <a:lnTo>
                    <a:pt x="528638" y="807244"/>
                  </a:lnTo>
                  <a:lnTo>
                    <a:pt x="516732" y="842963"/>
                  </a:lnTo>
                  <a:lnTo>
                    <a:pt x="507207" y="862013"/>
                  </a:lnTo>
                  <a:lnTo>
                    <a:pt x="490538" y="873919"/>
                  </a:lnTo>
                  <a:lnTo>
                    <a:pt x="473869" y="876300"/>
                  </a:lnTo>
                  <a:lnTo>
                    <a:pt x="442913" y="869157"/>
                  </a:lnTo>
                  <a:lnTo>
                    <a:pt x="392907" y="840582"/>
                  </a:lnTo>
                  <a:lnTo>
                    <a:pt x="340519" y="788194"/>
                  </a:lnTo>
                  <a:lnTo>
                    <a:pt x="307182" y="704850"/>
                  </a:lnTo>
                  <a:lnTo>
                    <a:pt x="221457" y="50006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1">
              <a:extLst>
                <a:ext uri="{FF2B5EF4-FFF2-40B4-BE49-F238E27FC236}">
                  <a16:creationId xmlns:a16="http://schemas.microsoft.com/office/drawing/2014/main" id="{651CDDC9-9601-4A0E-9A82-6D8221987A74}"/>
                </a:ext>
              </a:extLst>
            </p:cNvPr>
            <p:cNvSpPr/>
            <p:nvPr/>
          </p:nvSpPr>
          <p:spPr>
            <a:xfrm>
              <a:off x="3976689" y="4303712"/>
              <a:ext cx="1169987" cy="823913"/>
            </a:xfrm>
            <a:custGeom>
              <a:avLst/>
              <a:gdLst>
                <a:gd name="connsiteX0" fmla="*/ 373856 w 1169193"/>
                <a:gd name="connsiteY0" fmla="*/ 271463 h 823913"/>
                <a:gd name="connsiteX1" fmla="*/ 88106 w 1169193"/>
                <a:gd name="connsiteY1" fmla="*/ 323850 h 823913"/>
                <a:gd name="connsiteX2" fmla="*/ 0 w 1169193"/>
                <a:gd name="connsiteY2" fmla="*/ 209550 h 823913"/>
                <a:gd name="connsiteX3" fmla="*/ 259556 w 1169193"/>
                <a:gd name="connsiteY3" fmla="*/ 171450 h 823913"/>
                <a:gd name="connsiteX4" fmla="*/ 495300 w 1169193"/>
                <a:gd name="connsiteY4" fmla="*/ 126206 h 823913"/>
                <a:gd name="connsiteX5" fmla="*/ 797718 w 1169193"/>
                <a:gd name="connsiteY5" fmla="*/ 45244 h 823913"/>
                <a:gd name="connsiteX6" fmla="*/ 819150 w 1169193"/>
                <a:gd name="connsiteY6" fmla="*/ 26194 h 823913"/>
                <a:gd name="connsiteX7" fmla="*/ 838200 w 1169193"/>
                <a:gd name="connsiteY7" fmla="*/ 14288 h 823913"/>
                <a:gd name="connsiteX8" fmla="*/ 859631 w 1169193"/>
                <a:gd name="connsiteY8" fmla="*/ 4763 h 823913"/>
                <a:gd name="connsiteX9" fmla="*/ 881062 w 1169193"/>
                <a:gd name="connsiteY9" fmla="*/ 0 h 823913"/>
                <a:gd name="connsiteX10" fmla="*/ 921543 w 1169193"/>
                <a:gd name="connsiteY10" fmla="*/ 4763 h 823913"/>
                <a:gd name="connsiteX11" fmla="*/ 1002506 w 1169193"/>
                <a:gd name="connsiteY11" fmla="*/ 40481 h 823913"/>
                <a:gd name="connsiteX12" fmla="*/ 1085850 w 1169193"/>
                <a:gd name="connsiteY12" fmla="*/ 92869 h 823913"/>
                <a:gd name="connsiteX13" fmla="*/ 1131093 w 1169193"/>
                <a:gd name="connsiteY13" fmla="*/ 128588 h 823913"/>
                <a:gd name="connsiteX14" fmla="*/ 1157287 w 1169193"/>
                <a:gd name="connsiteY14" fmla="*/ 159544 h 823913"/>
                <a:gd name="connsiteX15" fmla="*/ 1169193 w 1169193"/>
                <a:gd name="connsiteY15" fmla="*/ 183356 h 823913"/>
                <a:gd name="connsiteX16" fmla="*/ 1169193 w 1169193"/>
                <a:gd name="connsiteY16" fmla="*/ 209550 h 823913"/>
                <a:gd name="connsiteX17" fmla="*/ 1150143 w 1169193"/>
                <a:gd name="connsiteY17" fmla="*/ 235744 h 823913"/>
                <a:gd name="connsiteX18" fmla="*/ 1112043 w 1169193"/>
                <a:gd name="connsiteY18" fmla="*/ 254794 h 823913"/>
                <a:gd name="connsiteX19" fmla="*/ 1081087 w 1169193"/>
                <a:gd name="connsiteY19" fmla="*/ 283369 h 823913"/>
                <a:gd name="connsiteX20" fmla="*/ 1062037 w 1169193"/>
                <a:gd name="connsiteY20" fmla="*/ 326231 h 823913"/>
                <a:gd name="connsiteX21" fmla="*/ 1045368 w 1169193"/>
                <a:gd name="connsiteY21" fmla="*/ 404813 h 823913"/>
                <a:gd name="connsiteX22" fmla="*/ 1004887 w 1169193"/>
                <a:gd name="connsiteY22" fmla="*/ 621506 h 823913"/>
                <a:gd name="connsiteX23" fmla="*/ 969168 w 1169193"/>
                <a:gd name="connsiteY23" fmla="*/ 788194 h 823913"/>
                <a:gd name="connsiteX24" fmla="*/ 964406 w 1169193"/>
                <a:gd name="connsiteY24" fmla="*/ 823913 h 823913"/>
                <a:gd name="connsiteX25" fmla="*/ 807243 w 1169193"/>
                <a:gd name="connsiteY25" fmla="*/ 783431 h 823913"/>
                <a:gd name="connsiteX26" fmla="*/ 828675 w 1169193"/>
                <a:gd name="connsiteY26" fmla="*/ 390525 h 823913"/>
                <a:gd name="connsiteX27" fmla="*/ 838200 w 1169193"/>
                <a:gd name="connsiteY27" fmla="*/ 250031 h 823913"/>
                <a:gd name="connsiteX28" fmla="*/ 838200 w 1169193"/>
                <a:gd name="connsiteY28" fmla="*/ 216694 h 823913"/>
                <a:gd name="connsiteX29" fmla="*/ 838200 w 1169193"/>
                <a:gd name="connsiteY29" fmla="*/ 192881 h 823913"/>
                <a:gd name="connsiteX30" fmla="*/ 823912 w 1169193"/>
                <a:gd name="connsiteY30" fmla="*/ 178594 h 823913"/>
                <a:gd name="connsiteX31" fmla="*/ 790575 w 1169193"/>
                <a:gd name="connsiteY31" fmla="*/ 171450 h 823913"/>
                <a:gd name="connsiteX32" fmla="*/ 735806 w 1169193"/>
                <a:gd name="connsiteY32" fmla="*/ 183356 h 823913"/>
                <a:gd name="connsiteX33" fmla="*/ 373856 w 1169193"/>
                <a:gd name="connsiteY33" fmla="*/ 271463 h 82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9193" h="823913">
                  <a:moveTo>
                    <a:pt x="373856" y="271463"/>
                  </a:moveTo>
                  <a:lnTo>
                    <a:pt x="88106" y="323850"/>
                  </a:lnTo>
                  <a:lnTo>
                    <a:pt x="0" y="209550"/>
                  </a:lnTo>
                  <a:lnTo>
                    <a:pt x="259556" y="171450"/>
                  </a:lnTo>
                  <a:lnTo>
                    <a:pt x="495300" y="126206"/>
                  </a:lnTo>
                  <a:lnTo>
                    <a:pt x="797718" y="45244"/>
                  </a:lnTo>
                  <a:lnTo>
                    <a:pt x="819150" y="26194"/>
                  </a:lnTo>
                  <a:lnTo>
                    <a:pt x="838200" y="14288"/>
                  </a:lnTo>
                  <a:lnTo>
                    <a:pt x="859631" y="4763"/>
                  </a:lnTo>
                  <a:lnTo>
                    <a:pt x="881062" y="0"/>
                  </a:lnTo>
                  <a:lnTo>
                    <a:pt x="921543" y="4763"/>
                  </a:lnTo>
                  <a:lnTo>
                    <a:pt x="1002506" y="40481"/>
                  </a:lnTo>
                  <a:lnTo>
                    <a:pt x="1085850" y="92869"/>
                  </a:lnTo>
                  <a:lnTo>
                    <a:pt x="1131093" y="128588"/>
                  </a:lnTo>
                  <a:lnTo>
                    <a:pt x="1157287" y="159544"/>
                  </a:lnTo>
                  <a:lnTo>
                    <a:pt x="1169193" y="183356"/>
                  </a:lnTo>
                  <a:lnTo>
                    <a:pt x="1169193" y="209550"/>
                  </a:lnTo>
                  <a:lnTo>
                    <a:pt x="1150143" y="235744"/>
                  </a:lnTo>
                  <a:lnTo>
                    <a:pt x="1112043" y="254794"/>
                  </a:lnTo>
                  <a:lnTo>
                    <a:pt x="1081087" y="283369"/>
                  </a:lnTo>
                  <a:lnTo>
                    <a:pt x="1062037" y="326231"/>
                  </a:lnTo>
                  <a:lnTo>
                    <a:pt x="1045368" y="404813"/>
                  </a:lnTo>
                  <a:lnTo>
                    <a:pt x="1004887" y="621506"/>
                  </a:lnTo>
                  <a:lnTo>
                    <a:pt x="969168" y="788194"/>
                  </a:lnTo>
                  <a:lnTo>
                    <a:pt x="964406" y="823913"/>
                  </a:lnTo>
                  <a:lnTo>
                    <a:pt x="807243" y="783431"/>
                  </a:lnTo>
                  <a:lnTo>
                    <a:pt x="828675" y="390525"/>
                  </a:lnTo>
                  <a:lnTo>
                    <a:pt x="838200" y="250031"/>
                  </a:lnTo>
                  <a:lnTo>
                    <a:pt x="838200" y="216694"/>
                  </a:lnTo>
                  <a:lnTo>
                    <a:pt x="838200" y="192881"/>
                  </a:lnTo>
                  <a:lnTo>
                    <a:pt x="823912" y="178594"/>
                  </a:lnTo>
                  <a:lnTo>
                    <a:pt x="790575" y="171450"/>
                  </a:lnTo>
                  <a:lnTo>
                    <a:pt x="735806" y="183356"/>
                  </a:lnTo>
                  <a:lnTo>
                    <a:pt x="373856" y="27146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2">
              <a:extLst>
                <a:ext uri="{FF2B5EF4-FFF2-40B4-BE49-F238E27FC236}">
                  <a16:creationId xmlns:a16="http://schemas.microsoft.com/office/drawing/2014/main" id="{36E4C76E-45D6-4821-BC6D-F7C90CB82FC0}"/>
                </a:ext>
              </a:extLst>
            </p:cNvPr>
            <p:cNvSpPr/>
            <p:nvPr/>
          </p:nvSpPr>
          <p:spPr>
            <a:xfrm>
              <a:off x="4127500" y="5016500"/>
              <a:ext cx="820738" cy="339725"/>
            </a:xfrm>
            <a:custGeom>
              <a:avLst/>
              <a:gdLst>
                <a:gd name="connsiteX0" fmla="*/ 364332 w 821532"/>
                <a:gd name="connsiteY0" fmla="*/ 216694 h 340519"/>
                <a:gd name="connsiteX1" fmla="*/ 54769 w 821532"/>
                <a:gd name="connsiteY1" fmla="*/ 340519 h 340519"/>
                <a:gd name="connsiteX2" fmla="*/ 0 w 821532"/>
                <a:gd name="connsiteY2" fmla="*/ 190500 h 340519"/>
                <a:gd name="connsiteX3" fmla="*/ 138113 w 821532"/>
                <a:gd name="connsiteY3" fmla="*/ 142875 h 340519"/>
                <a:gd name="connsiteX4" fmla="*/ 278607 w 821532"/>
                <a:gd name="connsiteY4" fmla="*/ 100012 h 340519"/>
                <a:gd name="connsiteX5" fmla="*/ 397669 w 821532"/>
                <a:gd name="connsiteY5" fmla="*/ 66675 h 340519"/>
                <a:gd name="connsiteX6" fmla="*/ 571500 w 821532"/>
                <a:gd name="connsiteY6" fmla="*/ 26194 h 340519"/>
                <a:gd name="connsiteX7" fmla="*/ 685800 w 821532"/>
                <a:gd name="connsiteY7" fmla="*/ 0 h 340519"/>
                <a:gd name="connsiteX8" fmla="*/ 819150 w 821532"/>
                <a:gd name="connsiteY8" fmla="*/ 69056 h 340519"/>
                <a:gd name="connsiteX9" fmla="*/ 821532 w 821532"/>
                <a:gd name="connsiteY9" fmla="*/ 97631 h 340519"/>
                <a:gd name="connsiteX10" fmla="*/ 814388 w 821532"/>
                <a:gd name="connsiteY10" fmla="*/ 128587 h 340519"/>
                <a:gd name="connsiteX11" fmla="*/ 797719 w 821532"/>
                <a:gd name="connsiteY11" fmla="*/ 152400 h 340519"/>
                <a:gd name="connsiteX12" fmla="*/ 783432 w 821532"/>
                <a:gd name="connsiteY12" fmla="*/ 161925 h 340519"/>
                <a:gd name="connsiteX13" fmla="*/ 740569 w 821532"/>
                <a:gd name="connsiteY13" fmla="*/ 161925 h 340519"/>
                <a:gd name="connsiteX14" fmla="*/ 616744 w 821532"/>
                <a:gd name="connsiteY14" fmla="*/ 159544 h 340519"/>
                <a:gd name="connsiteX15" fmla="*/ 561975 w 821532"/>
                <a:gd name="connsiteY15" fmla="*/ 164306 h 340519"/>
                <a:gd name="connsiteX16" fmla="*/ 426244 w 821532"/>
                <a:gd name="connsiteY16" fmla="*/ 197644 h 340519"/>
                <a:gd name="connsiteX17" fmla="*/ 364332 w 821532"/>
                <a:gd name="connsiteY17" fmla="*/ 216694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1532" h="340519">
                  <a:moveTo>
                    <a:pt x="364332" y="216694"/>
                  </a:moveTo>
                  <a:lnTo>
                    <a:pt x="54769" y="340519"/>
                  </a:lnTo>
                  <a:lnTo>
                    <a:pt x="0" y="190500"/>
                  </a:lnTo>
                  <a:lnTo>
                    <a:pt x="138113" y="142875"/>
                  </a:lnTo>
                  <a:lnTo>
                    <a:pt x="278607" y="100012"/>
                  </a:lnTo>
                  <a:lnTo>
                    <a:pt x="397669" y="66675"/>
                  </a:lnTo>
                  <a:lnTo>
                    <a:pt x="571500" y="26194"/>
                  </a:lnTo>
                  <a:lnTo>
                    <a:pt x="685800" y="0"/>
                  </a:lnTo>
                  <a:lnTo>
                    <a:pt x="819150" y="69056"/>
                  </a:lnTo>
                  <a:lnTo>
                    <a:pt x="821532" y="97631"/>
                  </a:lnTo>
                  <a:lnTo>
                    <a:pt x="814388" y="128587"/>
                  </a:lnTo>
                  <a:lnTo>
                    <a:pt x="797719" y="152400"/>
                  </a:lnTo>
                  <a:lnTo>
                    <a:pt x="783432" y="161925"/>
                  </a:lnTo>
                  <a:lnTo>
                    <a:pt x="740569" y="161925"/>
                  </a:lnTo>
                  <a:lnTo>
                    <a:pt x="616744" y="159544"/>
                  </a:lnTo>
                  <a:lnTo>
                    <a:pt x="561975" y="164306"/>
                  </a:lnTo>
                  <a:lnTo>
                    <a:pt x="426244" y="197644"/>
                  </a:lnTo>
                  <a:lnTo>
                    <a:pt x="364332" y="2166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5">
              <a:extLst>
                <a:ext uri="{FF2B5EF4-FFF2-40B4-BE49-F238E27FC236}">
                  <a16:creationId xmlns:a16="http://schemas.microsoft.com/office/drawing/2014/main" id="{14104484-BA1D-49B5-B34F-46083DFECED4}"/>
                </a:ext>
              </a:extLst>
            </p:cNvPr>
            <p:cNvSpPr/>
            <p:nvPr/>
          </p:nvSpPr>
          <p:spPr>
            <a:xfrm rot="16200000">
              <a:off x="4488657" y="3004345"/>
              <a:ext cx="1916113" cy="352425"/>
            </a:xfrm>
            <a:custGeom>
              <a:avLst/>
              <a:gdLst>
                <a:gd name="connsiteX0" fmla="*/ 1407319 w 1916906"/>
                <a:gd name="connsiteY0" fmla="*/ 347662 h 352425"/>
                <a:gd name="connsiteX1" fmla="*/ 1073944 w 1916906"/>
                <a:gd name="connsiteY1" fmla="*/ 350043 h 352425"/>
                <a:gd name="connsiteX2" fmla="*/ 764381 w 1916906"/>
                <a:gd name="connsiteY2" fmla="*/ 350043 h 352425"/>
                <a:gd name="connsiteX3" fmla="*/ 628650 w 1916906"/>
                <a:gd name="connsiteY3" fmla="*/ 347662 h 352425"/>
                <a:gd name="connsiteX4" fmla="*/ 80963 w 1916906"/>
                <a:gd name="connsiteY4" fmla="*/ 326231 h 352425"/>
                <a:gd name="connsiteX5" fmla="*/ 0 w 1916906"/>
                <a:gd name="connsiteY5" fmla="*/ 128587 h 352425"/>
                <a:gd name="connsiteX6" fmla="*/ 311944 w 1916906"/>
                <a:gd name="connsiteY6" fmla="*/ 123825 h 352425"/>
                <a:gd name="connsiteX7" fmla="*/ 916781 w 1916906"/>
                <a:gd name="connsiteY7" fmla="*/ 123825 h 352425"/>
                <a:gd name="connsiteX8" fmla="*/ 1323975 w 1916906"/>
                <a:gd name="connsiteY8" fmla="*/ 123825 h 352425"/>
                <a:gd name="connsiteX9" fmla="*/ 1654969 w 1916906"/>
                <a:gd name="connsiteY9" fmla="*/ 123825 h 352425"/>
                <a:gd name="connsiteX10" fmla="*/ 1702594 w 1916906"/>
                <a:gd name="connsiteY10" fmla="*/ 116681 h 352425"/>
                <a:gd name="connsiteX11" fmla="*/ 1750219 w 1916906"/>
                <a:gd name="connsiteY11" fmla="*/ 102393 h 352425"/>
                <a:gd name="connsiteX12" fmla="*/ 1790700 w 1916906"/>
                <a:gd name="connsiteY12" fmla="*/ 80962 h 352425"/>
                <a:gd name="connsiteX13" fmla="*/ 1828800 w 1916906"/>
                <a:gd name="connsiteY13" fmla="*/ 54768 h 352425"/>
                <a:gd name="connsiteX14" fmla="*/ 1859756 w 1916906"/>
                <a:gd name="connsiteY14" fmla="*/ 26193 h 352425"/>
                <a:gd name="connsiteX15" fmla="*/ 1883569 w 1916906"/>
                <a:gd name="connsiteY15" fmla="*/ 7143 h 352425"/>
                <a:gd name="connsiteX16" fmla="*/ 1897856 w 1916906"/>
                <a:gd name="connsiteY16" fmla="*/ 0 h 352425"/>
                <a:gd name="connsiteX17" fmla="*/ 1912144 w 1916906"/>
                <a:gd name="connsiteY17" fmla="*/ 0 h 352425"/>
                <a:gd name="connsiteX18" fmla="*/ 1916906 w 1916906"/>
                <a:gd name="connsiteY18" fmla="*/ 14287 h 352425"/>
                <a:gd name="connsiteX19" fmla="*/ 1914525 w 1916906"/>
                <a:gd name="connsiteY19" fmla="*/ 50006 h 352425"/>
                <a:gd name="connsiteX20" fmla="*/ 1897856 w 1916906"/>
                <a:gd name="connsiteY20" fmla="*/ 121443 h 352425"/>
                <a:gd name="connsiteX21" fmla="*/ 1869281 w 1916906"/>
                <a:gd name="connsiteY21" fmla="*/ 221456 h 352425"/>
                <a:gd name="connsiteX22" fmla="*/ 1843088 w 1916906"/>
                <a:gd name="connsiteY22" fmla="*/ 338137 h 352425"/>
                <a:gd name="connsiteX23" fmla="*/ 1719263 w 1916906"/>
                <a:gd name="connsiteY23" fmla="*/ 352425 h 352425"/>
                <a:gd name="connsiteX24" fmla="*/ 1407319 w 1916906"/>
                <a:gd name="connsiteY24" fmla="*/ 347662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16906" h="352425">
                  <a:moveTo>
                    <a:pt x="1407319" y="347662"/>
                  </a:moveTo>
                  <a:lnTo>
                    <a:pt x="1073944" y="350043"/>
                  </a:lnTo>
                  <a:lnTo>
                    <a:pt x="764381" y="350043"/>
                  </a:lnTo>
                  <a:lnTo>
                    <a:pt x="628650" y="347662"/>
                  </a:lnTo>
                  <a:lnTo>
                    <a:pt x="80963" y="326231"/>
                  </a:lnTo>
                  <a:lnTo>
                    <a:pt x="0" y="128587"/>
                  </a:lnTo>
                  <a:lnTo>
                    <a:pt x="311944" y="123825"/>
                  </a:lnTo>
                  <a:lnTo>
                    <a:pt x="916781" y="123825"/>
                  </a:lnTo>
                  <a:lnTo>
                    <a:pt x="1323975" y="123825"/>
                  </a:lnTo>
                  <a:lnTo>
                    <a:pt x="1654969" y="123825"/>
                  </a:lnTo>
                  <a:lnTo>
                    <a:pt x="1702594" y="116681"/>
                  </a:lnTo>
                  <a:lnTo>
                    <a:pt x="1750219" y="102393"/>
                  </a:lnTo>
                  <a:lnTo>
                    <a:pt x="1790700" y="80962"/>
                  </a:lnTo>
                  <a:lnTo>
                    <a:pt x="1828800" y="54768"/>
                  </a:lnTo>
                  <a:lnTo>
                    <a:pt x="1859756" y="26193"/>
                  </a:lnTo>
                  <a:lnTo>
                    <a:pt x="1883569" y="7143"/>
                  </a:lnTo>
                  <a:lnTo>
                    <a:pt x="1897856" y="0"/>
                  </a:lnTo>
                  <a:lnTo>
                    <a:pt x="1912144" y="0"/>
                  </a:lnTo>
                  <a:lnTo>
                    <a:pt x="1916906" y="14287"/>
                  </a:lnTo>
                  <a:lnTo>
                    <a:pt x="1914525" y="50006"/>
                  </a:lnTo>
                  <a:lnTo>
                    <a:pt x="1897856" y="121443"/>
                  </a:lnTo>
                  <a:lnTo>
                    <a:pt x="1869281" y="221456"/>
                  </a:lnTo>
                  <a:lnTo>
                    <a:pt x="1843088" y="338137"/>
                  </a:lnTo>
                  <a:lnTo>
                    <a:pt x="1719263" y="352425"/>
                  </a:lnTo>
                  <a:lnTo>
                    <a:pt x="1407319" y="34766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6">
              <a:extLst>
                <a:ext uri="{FF2B5EF4-FFF2-40B4-BE49-F238E27FC236}">
                  <a16:creationId xmlns:a16="http://schemas.microsoft.com/office/drawing/2014/main" id="{8ADF0C58-D409-462A-AE24-AF92AE0CB86E}"/>
                </a:ext>
              </a:extLst>
            </p:cNvPr>
            <p:cNvSpPr/>
            <p:nvPr/>
          </p:nvSpPr>
          <p:spPr>
            <a:xfrm rot="16200000">
              <a:off x="4202113" y="3367088"/>
              <a:ext cx="3778250" cy="1225550"/>
            </a:xfrm>
            <a:custGeom>
              <a:avLst/>
              <a:gdLst>
                <a:gd name="connsiteX0" fmla="*/ 1755775 w 3778250"/>
                <a:gd name="connsiteY0" fmla="*/ 1146175 h 1225550"/>
                <a:gd name="connsiteX1" fmla="*/ 1235075 w 3778250"/>
                <a:gd name="connsiteY1" fmla="*/ 1152525 h 1225550"/>
                <a:gd name="connsiteX2" fmla="*/ 990600 w 3778250"/>
                <a:gd name="connsiteY2" fmla="*/ 1158875 h 1225550"/>
                <a:gd name="connsiteX3" fmla="*/ 673100 w 3778250"/>
                <a:gd name="connsiteY3" fmla="*/ 1174750 h 1225550"/>
                <a:gd name="connsiteX4" fmla="*/ 422275 w 3778250"/>
                <a:gd name="connsiteY4" fmla="*/ 1190625 h 1225550"/>
                <a:gd name="connsiteX5" fmla="*/ 339725 w 3778250"/>
                <a:gd name="connsiteY5" fmla="*/ 1177925 h 1225550"/>
                <a:gd name="connsiteX6" fmla="*/ 244475 w 3778250"/>
                <a:gd name="connsiteY6" fmla="*/ 1149350 h 1225550"/>
                <a:gd name="connsiteX7" fmla="*/ 168275 w 3778250"/>
                <a:gd name="connsiteY7" fmla="*/ 1111250 h 1225550"/>
                <a:gd name="connsiteX8" fmla="*/ 101600 w 3778250"/>
                <a:gd name="connsiteY8" fmla="*/ 1073150 h 1225550"/>
                <a:gd name="connsiteX9" fmla="*/ 28575 w 3778250"/>
                <a:gd name="connsiteY9" fmla="*/ 1022350 h 1225550"/>
                <a:gd name="connsiteX10" fmla="*/ 6350 w 3778250"/>
                <a:gd name="connsiteY10" fmla="*/ 996950 h 1225550"/>
                <a:gd name="connsiteX11" fmla="*/ 0 w 3778250"/>
                <a:gd name="connsiteY11" fmla="*/ 965200 h 1225550"/>
                <a:gd name="connsiteX12" fmla="*/ 9525 w 3778250"/>
                <a:gd name="connsiteY12" fmla="*/ 939800 h 1225550"/>
                <a:gd name="connsiteX13" fmla="*/ 44450 w 3778250"/>
                <a:gd name="connsiteY13" fmla="*/ 911225 h 1225550"/>
                <a:gd name="connsiteX14" fmla="*/ 101600 w 3778250"/>
                <a:gd name="connsiteY14" fmla="*/ 869950 h 1225550"/>
                <a:gd name="connsiteX15" fmla="*/ 174625 w 3778250"/>
                <a:gd name="connsiteY15" fmla="*/ 809625 h 1225550"/>
                <a:gd name="connsiteX16" fmla="*/ 498475 w 3778250"/>
                <a:gd name="connsiteY16" fmla="*/ 917575 h 1225550"/>
                <a:gd name="connsiteX17" fmla="*/ 752475 w 3778250"/>
                <a:gd name="connsiteY17" fmla="*/ 920750 h 1225550"/>
                <a:gd name="connsiteX18" fmla="*/ 1416050 w 3778250"/>
                <a:gd name="connsiteY18" fmla="*/ 923925 h 1225550"/>
                <a:gd name="connsiteX19" fmla="*/ 1793875 w 3778250"/>
                <a:gd name="connsiteY19" fmla="*/ 923925 h 1225550"/>
                <a:gd name="connsiteX20" fmla="*/ 2136775 w 3778250"/>
                <a:gd name="connsiteY20" fmla="*/ 923925 h 1225550"/>
                <a:gd name="connsiteX21" fmla="*/ 2590800 w 3778250"/>
                <a:gd name="connsiteY21" fmla="*/ 920750 h 1225550"/>
                <a:gd name="connsiteX22" fmla="*/ 3051175 w 3778250"/>
                <a:gd name="connsiteY22" fmla="*/ 920750 h 1225550"/>
                <a:gd name="connsiteX23" fmla="*/ 3175000 w 3778250"/>
                <a:gd name="connsiteY23" fmla="*/ 901700 h 1225550"/>
                <a:gd name="connsiteX24" fmla="*/ 3473450 w 3778250"/>
                <a:gd name="connsiteY24" fmla="*/ 898525 h 1225550"/>
                <a:gd name="connsiteX25" fmla="*/ 3514725 w 3778250"/>
                <a:gd name="connsiteY25" fmla="*/ 898525 h 1225550"/>
                <a:gd name="connsiteX26" fmla="*/ 3540125 w 3778250"/>
                <a:gd name="connsiteY26" fmla="*/ 889000 h 1225550"/>
                <a:gd name="connsiteX27" fmla="*/ 3546475 w 3778250"/>
                <a:gd name="connsiteY27" fmla="*/ 876300 h 1225550"/>
                <a:gd name="connsiteX28" fmla="*/ 3552825 w 3778250"/>
                <a:gd name="connsiteY28" fmla="*/ 854075 h 1225550"/>
                <a:gd name="connsiteX29" fmla="*/ 3549650 w 3778250"/>
                <a:gd name="connsiteY29" fmla="*/ 809625 h 1225550"/>
                <a:gd name="connsiteX30" fmla="*/ 3505200 w 3778250"/>
                <a:gd name="connsiteY30" fmla="*/ 628650 h 1225550"/>
                <a:gd name="connsiteX31" fmla="*/ 3467100 w 3778250"/>
                <a:gd name="connsiteY31" fmla="*/ 457200 h 1225550"/>
                <a:gd name="connsiteX32" fmla="*/ 3441700 w 3778250"/>
                <a:gd name="connsiteY32" fmla="*/ 342900 h 1225550"/>
                <a:gd name="connsiteX33" fmla="*/ 3413125 w 3778250"/>
                <a:gd name="connsiteY33" fmla="*/ 95250 h 1225550"/>
                <a:gd name="connsiteX34" fmla="*/ 3581400 w 3778250"/>
                <a:gd name="connsiteY34" fmla="*/ 0 h 1225550"/>
                <a:gd name="connsiteX35" fmla="*/ 3568700 w 3778250"/>
                <a:gd name="connsiteY35" fmla="*/ 111125 h 1225550"/>
                <a:gd name="connsiteX36" fmla="*/ 3581400 w 3778250"/>
                <a:gd name="connsiteY36" fmla="*/ 263525 h 1225550"/>
                <a:gd name="connsiteX37" fmla="*/ 3619500 w 3778250"/>
                <a:gd name="connsiteY37" fmla="*/ 473075 h 1225550"/>
                <a:gd name="connsiteX38" fmla="*/ 3651250 w 3778250"/>
                <a:gd name="connsiteY38" fmla="*/ 587375 h 1225550"/>
                <a:gd name="connsiteX39" fmla="*/ 3679825 w 3778250"/>
                <a:gd name="connsiteY39" fmla="*/ 695325 h 1225550"/>
                <a:gd name="connsiteX40" fmla="*/ 3705225 w 3778250"/>
                <a:gd name="connsiteY40" fmla="*/ 790575 h 1225550"/>
                <a:gd name="connsiteX41" fmla="*/ 3736975 w 3778250"/>
                <a:gd name="connsiteY41" fmla="*/ 857250 h 1225550"/>
                <a:gd name="connsiteX42" fmla="*/ 3768725 w 3778250"/>
                <a:gd name="connsiteY42" fmla="*/ 927100 h 1225550"/>
                <a:gd name="connsiteX43" fmla="*/ 3775075 w 3778250"/>
                <a:gd name="connsiteY43" fmla="*/ 939800 h 1225550"/>
                <a:gd name="connsiteX44" fmla="*/ 3778250 w 3778250"/>
                <a:gd name="connsiteY44" fmla="*/ 955675 h 1225550"/>
                <a:gd name="connsiteX45" fmla="*/ 3756025 w 3778250"/>
                <a:gd name="connsiteY45" fmla="*/ 1031875 h 1225550"/>
                <a:gd name="connsiteX46" fmla="*/ 3711575 w 3778250"/>
                <a:gd name="connsiteY46" fmla="*/ 1123950 h 1225550"/>
                <a:gd name="connsiteX47" fmla="*/ 3676650 w 3778250"/>
                <a:gd name="connsiteY47" fmla="*/ 1177925 h 1225550"/>
                <a:gd name="connsiteX48" fmla="*/ 3641725 w 3778250"/>
                <a:gd name="connsiteY48" fmla="*/ 1212850 h 1225550"/>
                <a:gd name="connsiteX49" fmla="*/ 3606800 w 3778250"/>
                <a:gd name="connsiteY49" fmla="*/ 1225550 h 1225550"/>
                <a:gd name="connsiteX50" fmla="*/ 3581400 w 3778250"/>
                <a:gd name="connsiteY50" fmla="*/ 1225550 h 1225550"/>
                <a:gd name="connsiteX51" fmla="*/ 3549650 w 3778250"/>
                <a:gd name="connsiteY51" fmla="*/ 1212850 h 1225550"/>
                <a:gd name="connsiteX52" fmla="*/ 3489325 w 3778250"/>
                <a:gd name="connsiteY52" fmla="*/ 1181100 h 1225550"/>
                <a:gd name="connsiteX53" fmla="*/ 3425825 w 3778250"/>
                <a:gd name="connsiteY53" fmla="*/ 1155700 h 1225550"/>
                <a:gd name="connsiteX54" fmla="*/ 3359150 w 3778250"/>
                <a:gd name="connsiteY54" fmla="*/ 1146175 h 1225550"/>
                <a:gd name="connsiteX55" fmla="*/ 3140075 w 3778250"/>
                <a:gd name="connsiteY55" fmla="*/ 1146175 h 1225550"/>
                <a:gd name="connsiteX56" fmla="*/ 2403475 w 3778250"/>
                <a:gd name="connsiteY56" fmla="*/ 1146175 h 1225550"/>
                <a:gd name="connsiteX57" fmla="*/ 2139950 w 3778250"/>
                <a:gd name="connsiteY57" fmla="*/ 1149350 h 1225550"/>
                <a:gd name="connsiteX58" fmla="*/ 1755775 w 3778250"/>
                <a:gd name="connsiteY58" fmla="*/ 1146175 h 1225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778250" h="1225550">
                  <a:moveTo>
                    <a:pt x="1755775" y="1146175"/>
                  </a:moveTo>
                  <a:lnTo>
                    <a:pt x="1235075" y="1152525"/>
                  </a:lnTo>
                  <a:lnTo>
                    <a:pt x="990600" y="1158875"/>
                  </a:lnTo>
                  <a:lnTo>
                    <a:pt x="673100" y="1174750"/>
                  </a:lnTo>
                  <a:lnTo>
                    <a:pt x="422275" y="1190625"/>
                  </a:lnTo>
                  <a:lnTo>
                    <a:pt x="339725" y="1177925"/>
                  </a:lnTo>
                  <a:lnTo>
                    <a:pt x="244475" y="1149350"/>
                  </a:lnTo>
                  <a:lnTo>
                    <a:pt x="168275" y="1111250"/>
                  </a:lnTo>
                  <a:lnTo>
                    <a:pt x="101600" y="1073150"/>
                  </a:lnTo>
                  <a:lnTo>
                    <a:pt x="28575" y="1022350"/>
                  </a:lnTo>
                  <a:lnTo>
                    <a:pt x="6350" y="996950"/>
                  </a:lnTo>
                  <a:lnTo>
                    <a:pt x="0" y="965200"/>
                  </a:lnTo>
                  <a:lnTo>
                    <a:pt x="9525" y="939800"/>
                  </a:lnTo>
                  <a:lnTo>
                    <a:pt x="44450" y="911225"/>
                  </a:lnTo>
                  <a:lnTo>
                    <a:pt x="101600" y="869950"/>
                  </a:lnTo>
                  <a:lnTo>
                    <a:pt x="174625" y="809625"/>
                  </a:lnTo>
                  <a:lnTo>
                    <a:pt x="498475" y="917575"/>
                  </a:lnTo>
                  <a:lnTo>
                    <a:pt x="752475" y="920750"/>
                  </a:lnTo>
                  <a:lnTo>
                    <a:pt x="1416050" y="923925"/>
                  </a:lnTo>
                  <a:lnTo>
                    <a:pt x="1793875" y="923925"/>
                  </a:lnTo>
                  <a:lnTo>
                    <a:pt x="2136775" y="923925"/>
                  </a:lnTo>
                  <a:lnTo>
                    <a:pt x="2590800" y="920750"/>
                  </a:lnTo>
                  <a:lnTo>
                    <a:pt x="3051175" y="920750"/>
                  </a:lnTo>
                  <a:lnTo>
                    <a:pt x="3175000" y="901700"/>
                  </a:lnTo>
                  <a:lnTo>
                    <a:pt x="3473450" y="898525"/>
                  </a:lnTo>
                  <a:lnTo>
                    <a:pt x="3514725" y="898525"/>
                  </a:lnTo>
                  <a:lnTo>
                    <a:pt x="3540125" y="889000"/>
                  </a:lnTo>
                  <a:lnTo>
                    <a:pt x="3546475" y="876300"/>
                  </a:lnTo>
                  <a:lnTo>
                    <a:pt x="3552825" y="854075"/>
                  </a:lnTo>
                  <a:lnTo>
                    <a:pt x="3549650" y="809625"/>
                  </a:lnTo>
                  <a:lnTo>
                    <a:pt x="3505200" y="628650"/>
                  </a:lnTo>
                  <a:lnTo>
                    <a:pt x="3467100" y="457200"/>
                  </a:lnTo>
                  <a:lnTo>
                    <a:pt x="3441700" y="342900"/>
                  </a:lnTo>
                  <a:lnTo>
                    <a:pt x="3413125" y="95250"/>
                  </a:lnTo>
                  <a:lnTo>
                    <a:pt x="3581400" y="0"/>
                  </a:lnTo>
                  <a:lnTo>
                    <a:pt x="3568700" y="111125"/>
                  </a:lnTo>
                  <a:lnTo>
                    <a:pt x="3581400" y="263525"/>
                  </a:lnTo>
                  <a:lnTo>
                    <a:pt x="3619500" y="473075"/>
                  </a:lnTo>
                  <a:lnTo>
                    <a:pt x="3651250" y="587375"/>
                  </a:lnTo>
                  <a:lnTo>
                    <a:pt x="3679825" y="695325"/>
                  </a:lnTo>
                  <a:lnTo>
                    <a:pt x="3705225" y="790575"/>
                  </a:lnTo>
                  <a:lnTo>
                    <a:pt x="3736975" y="857250"/>
                  </a:lnTo>
                  <a:lnTo>
                    <a:pt x="3768725" y="927100"/>
                  </a:lnTo>
                  <a:lnTo>
                    <a:pt x="3775075" y="939800"/>
                  </a:lnTo>
                  <a:lnTo>
                    <a:pt x="3778250" y="955675"/>
                  </a:lnTo>
                  <a:lnTo>
                    <a:pt x="3756025" y="1031875"/>
                  </a:lnTo>
                  <a:lnTo>
                    <a:pt x="3711575" y="1123950"/>
                  </a:lnTo>
                  <a:lnTo>
                    <a:pt x="3676650" y="1177925"/>
                  </a:lnTo>
                  <a:lnTo>
                    <a:pt x="3641725" y="1212850"/>
                  </a:lnTo>
                  <a:lnTo>
                    <a:pt x="3606800" y="1225550"/>
                  </a:lnTo>
                  <a:lnTo>
                    <a:pt x="3581400" y="1225550"/>
                  </a:lnTo>
                  <a:lnTo>
                    <a:pt x="3549650" y="1212850"/>
                  </a:lnTo>
                  <a:lnTo>
                    <a:pt x="3489325" y="1181100"/>
                  </a:lnTo>
                  <a:lnTo>
                    <a:pt x="3425825" y="1155700"/>
                  </a:lnTo>
                  <a:lnTo>
                    <a:pt x="3359150" y="1146175"/>
                  </a:lnTo>
                  <a:lnTo>
                    <a:pt x="3140075" y="1146175"/>
                  </a:lnTo>
                  <a:lnTo>
                    <a:pt x="2403475" y="1146175"/>
                  </a:lnTo>
                  <a:lnTo>
                    <a:pt x="2139950" y="1149350"/>
                  </a:lnTo>
                  <a:lnTo>
                    <a:pt x="1755775" y="11461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30">
              <a:extLst>
                <a:ext uri="{FF2B5EF4-FFF2-40B4-BE49-F238E27FC236}">
                  <a16:creationId xmlns:a16="http://schemas.microsoft.com/office/drawing/2014/main" id="{80262940-7EDD-4F47-B388-1F71930AE483}"/>
                </a:ext>
              </a:extLst>
            </p:cNvPr>
            <p:cNvSpPr/>
            <p:nvPr/>
          </p:nvSpPr>
          <p:spPr>
            <a:xfrm>
              <a:off x="5719763" y="5211764"/>
              <a:ext cx="709612" cy="523875"/>
            </a:xfrm>
            <a:custGeom>
              <a:avLst/>
              <a:gdLst>
                <a:gd name="connsiteX0" fmla="*/ 271462 w 709612"/>
                <a:gd name="connsiteY0" fmla="*/ 90488 h 523875"/>
                <a:gd name="connsiteX1" fmla="*/ 557212 w 709612"/>
                <a:gd name="connsiteY1" fmla="*/ 200025 h 523875"/>
                <a:gd name="connsiteX2" fmla="*/ 595312 w 709612"/>
                <a:gd name="connsiteY2" fmla="*/ 214313 h 523875"/>
                <a:gd name="connsiteX3" fmla="*/ 631031 w 709612"/>
                <a:gd name="connsiteY3" fmla="*/ 216694 h 523875"/>
                <a:gd name="connsiteX4" fmla="*/ 650081 w 709612"/>
                <a:gd name="connsiteY4" fmla="*/ 204788 h 523875"/>
                <a:gd name="connsiteX5" fmla="*/ 709612 w 709612"/>
                <a:gd name="connsiteY5" fmla="*/ 95250 h 523875"/>
                <a:gd name="connsiteX6" fmla="*/ 631031 w 709612"/>
                <a:gd name="connsiteY6" fmla="*/ 523875 h 523875"/>
                <a:gd name="connsiteX7" fmla="*/ 571500 w 709612"/>
                <a:gd name="connsiteY7" fmla="*/ 485775 h 523875"/>
                <a:gd name="connsiteX8" fmla="*/ 500062 w 709612"/>
                <a:gd name="connsiteY8" fmla="*/ 407194 h 523875"/>
                <a:gd name="connsiteX9" fmla="*/ 409575 w 709612"/>
                <a:gd name="connsiteY9" fmla="*/ 321469 h 523875"/>
                <a:gd name="connsiteX10" fmla="*/ 285750 w 709612"/>
                <a:gd name="connsiteY10" fmla="*/ 228600 h 523875"/>
                <a:gd name="connsiteX11" fmla="*/ 157162 w 709612"/>
                <a:gd name="connsiteY11" fmla="*/ 138113 h 523875"/>
                <a:gd name="connsiteX12" fmla="*/ 33337 w 709612"/>
                <a:gd name="connsiteY12" fmla="*/ 64294 h 523875"/>
                <a:gd name="connsiteX13" fmla="*/ 7143 w 709612"/>
                <a:gd name="connsiteY13" fmla="*/ 45244 h 523875"/>
                <a:gd name="connsiteX14" fmla="*/ 0 w 709612"/>
                <a:gd name="connsiteY14" fmla="*/ 33338 h 523875"/>
                <a:gd name="connsiteX15" fmla="*/ 4762 w 709612"/>
                <a:gd name="connsiteY15" fmla="*/ 19050 h 523875"/>
                <a:gd name="connsiteX16" fmla="*/ 19050 w 709612"/>
                <a:gd name="connsiteY16" fmla="*/ 4763 h 523875"/>
                <a:gd name="connsiteX17" fmla="*/ 35718 w 709612"/>
                <a:gd name="connsiteY17" fmla="*/ 0 h 523875"/>
                <a:gd name="connsiteX18" fmla="*/ 73818 w 709612"/>
                <a:gd name="connsiteY18" fmla="*/ 11907 h 523875"/>
                <a:gd name="connsiteX19" fmla="*/ 271462 w 709612"/>
                <a:gd name="connsiteY19" fmla="*/ 90488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9612" h="523875">
                  <a:moveTo>
                    <a:pt x="271462" y="90488"/>
                  </a:moveTo>
                  <a:lnTo>
                    <a:pt x="557212" y="200025"/>
                  </a:lnTo>
                  <a:lnTo>
                    <a:pt x="595312" y="214313"/>
                  </a:lnTo>
                  <a:lnTo>
                    <a:pt x="631031" y="216694"/>
                  </a:lnTo>
                  <a:lnTo>
                    <a:pt x="650081" y="204788"/>
                  </a:lnTo>
                  <a:lnTo>
                    <a:pt x="709612" y="95250"/>
                  </a:lnTo>
                  <a:lnTo>
                    <a:pt x="631031" y="523875"/>
                  </a:lnTo>
                  <a:lnTo>
                    <a:pt x="571500" y="485775"/>
                  </a:lnTo>
                  <a:lnTo>
                    <a:pt x="500062" y="407194"/>
                  </a:lnTo>
                  <a:lnTo>
                    <a:pt x="409575" y="321469"/>
                  </a:lnTo>
                  <a:lnTo>
                    <a:pt x="285750" y="228600"/>
                  </a:lnTo>
                  <a:lnTo>
                    <a:pt x="157162" y="138113"/>
                  </a:lnTo>
                  <a:lnTo>
                    <a:pt x="33337" y="64294"/>
                  </a:lnTo>
                  <a:lnTo>
                    <a:pt x="7143" y="45244"/>
                  </a:lnTo>
                  <a:lnTo>
                    <a:pt x="0" y="33338"/>
                  </a:lnTo>
                  <a:lnTo>
                    <a:pt x="4762" y="19050"/>
                  </a:lnTo>
                  <a:lnTo>
                    <a:pt x="19050" y="4763"/>
                  </a:lnTo>
                  <a:lnTo>
                    <a:pt x="35718" y="0"/>
                  </a:lnTo>
                  <a:lnTo>
                    <a:pt x="73818" y="11907"/>
                  </a:lnTo>
                  <a:lnTo>
                    <a:pt x="271462" y="904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8">
              <a:extLst>
                <a:ext uri="{FF2B5EF4-FFF2-40B4-BE49-F238E27FC236}">
                  <a16:creationId xmlns:a16="http://schemas.microsoft.com/office/drawing/2014/main" id="{F032BADD-D3DD-4F25-97C4-D1ACF694ABAF}"/>
                </a:ext>
              </a:extLst>
            </p:cNvPr>
            <p:cNvSpPr/>
            <p:nvPr/>
          </p:nvSpPr>
          <p:spPr>
            <a:xfrm>
              <a:off x="5543551" y="2684464"/>
              <a:ext cx="912813" cy="344487"/>
            </a:xfrm>
            <a:custGeom>
              <a:avLst/>
              <a:gdLst>
                <a:gd name="connsiteX0" fmla="*/ 400050 w 912019"/>
                <a:gd name="connsiteY0" fmla="*/ 252412 h 345281"/>
                <a:gd name="connsiteX1" fmla="*/ 0 w 912019"/>
                <a:gd name="connsiteY1" fmla="*/ 345281 h 345281"/>
                <a:gd name="connsiteX2" fmla="*/ 7144 w 912019"/>
                <a:gd name="connsiteY2" fmla="*/ 197644 h 345281"/>
                <a:gd name="connsiteX3" fmla="*/ 164306 w 912019"/>
                <a:gd name="connsiteY3" fmla="*/ 169069 h 345281"/>
                <a:gd name="connsiteX4" fmla="*/ 345281 w 912019"/>
                <a:gd name="connsiteY4" fmla="*/ 126206 h 345281"/>
                <a:gd name="connsiteX5" fmla="*/ 526256 w 912019"/>
                <a:gd name="connsiteY5" fmla="*/ 69056 h 345281"/>
                <a:gd name="connsiteX6" fmla="*/ 571500 w 912019"/>
                <a:gd name="connsiteY6" fmla="*/ 52387 h 345281"/>
                <a:gd name="connsiteX7" fmla="*/ 592931 w 912019"/>
                <a:gd name="connsiteY7" fmla="*/ 33337 h 345281"/>
                <a:gd name="connsiteX8" fmla="*/ 614363 w 912019"/>
                <a:gd name="connsiteY8" fmla="*/ 21431 h 345281"/>
                <a:gd name="connsiteX9" fmla="*/ 664369 w 912019"/>
                <a:gd name="connsiteY9" fmla="*/ 7144 h 345281"/>
                <a:gd name="connsiteX10" fmla="*/ 731044 w 912019"/>
                <a:gd name="connsiteY10" fmla="*/ 0 h 345281"/>
                <a:gd name="connsiteX11" fmla="*/ 807244 w 912019"/>
                <a:gd name="connsiteY11" fmla="*/ 2381 h 345281"/>
                <a:gd name="connsiteX12" fmla="*/ 902494 w 912019"/>
                <a:gd name="connsiteY12" fmla="*/ 16669 h 345281"/>
                <a:gd name="connsiteX13" fmla="*/ 912019 w 912019"/>
                <a:gd name="connsiteY13" fmla="*/ 128587 h 345281"/>
                <a:gd name="connsiteX14" fmla="*/ 733425 w 912019"/>
                <a:gd name="connsiteY14" fmla="*/ 171450 h 345281"/>
                <a:gd name="connsiteX15" fmla="*/ 585788 w 912019"/>
                <a:gd name="connsiteY15" fmla="*/ 214312 h 345281"/>
                <a:gd name="connsiteX16" fmla="*/ 400050 w 912019"/>
                <a:gd name="connsiteY16" fmla="*/ 252412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12019" h="345281">
                  <a:moveTo>
                    <a:pt x="400050" y="252412"/>
                  </a:moveTo>
                  <a:lnTo>
                    <a:pt x="0" y="345281"/>
                  </a:lnTo>
                  <a:lnTo>
                    <a:pt x="7144" y="197644"/>
                  </a:lnTo>
                  <a:lnTo>
                    <a:pt x="164306" y="169069"/>
                  </a:lnTo>
                  <a:lnTo>
                    <a:pt x="345281" y="126206"/>
                  </a:lnTo>
                  <a:lnTo>
                    <a:pt x="526256" y="69056"/>
                  </a:lnTo>
                  <a:lnTo>
                    <a:pt x="571500" y="52387"/>
                  </a:lnTo>
                  <a:lnTo>
                    <a:pt x="592931" y="33337"/>
                  </a:lnTo>
                  <a:lnTo>
                    <a:pt x="614363" y="21431"/>
                  </a:lnTo>
                  <a:lnTo>
                    <a:pt x="664369" y="7144"/>
                  </a:lnTo>
                  <a:lnTo>
                    <a:pt x="731044" y="0"/>
                  </a:lnTo>
                  <a:lnTo>
                    <a:pt x="807244" y="2381"/>
                  </a:lnTo>
                  <a:lnTo>
                    <a:pt x="902494" y="16669"/>
                  </a:lnTo>
                  <a:lnTo>
                    <a:pt x="912019" y="128587"/>
                  </a:lnTo>
                  <a:lnTo>
                    <a:pt x="733425" y="171450"/>
                  </a:lnTo>
                  <a:lnTo>
                    <a:pt x="585788" y="214312"/>
                  </a:lnTo>
                  <a:lnTo>
                    <a:pt x="400050" y="25241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9">
              <a:extLst>
                <a:ext uri="{FF2B5EF4-FFF2-40B4-BE49-F238E27FC236}">
                  <a16:creationId xmlns:a16="http://schemas.microsoft.com/office/drawing/2014/main" id="{A3D4E9BF-046E-441F-96E2-44B9BA545E96}"/>
                </a:ext>
              </a:extLst>
            </p:cNvPr>
            <p:cNvSpPr/>
            <p:nvPr/>
          </p:nvSpPr>
          <p:spPr>
            <a:xfrm>
              <a:off x="5551489" y="3192464"/>
              <a:ext cx="909637" cy="331787"/>
            </a:xfrm>
            <a:custGeom>
              <a:avLst/>
              <a:gdLst>
                <a:gd name="connsiteX0" fmla="*/ 376237 w 909637"/>
                <a:gd name="connsiteY0" fmla="*/ 276225 h 330994"/>
                <a:gd name="connsiteX1" fmla="*/ 235744 w 909637"/>
                <a:gd name="connsiteY1" fmla="*/ 304800 h 330994"/>
                <a:gd name="connsiteX2" fmla="*/ 164306 w 909637"/>
                <a:gd name="connsiteY2" fmla="*/ 319088 h 330994"/>
                <a:gd name="connsiteX3" fmla="*/ 0 w 909637"/>
                <a:gd name="connsiteY3" fmla="*/ 330994 h 330994"/>
                <a:gd name="connsiteX4" fmla="*/ 0 w 909637"/>
                <a:gd name="connsiteY4" fmla="*/ 166688 h 330994"/>
                <a:gd name="connsiteX5" fmla="*/ 119062 w 909637"/>
                <a:gd name="connsiteY5" fmla="*/ 166688 h 330994"/>
                <a:gd name="connsiteX6" fmla="*/ 221456 w 909637"/>
                <a:gd name="connsiteY6" fmla="*/ 154782 h 330994"/>
                <a:gd name="connsiteX7" fmla="*/ 321469 w 909637"/>
                <a:gd name="connsiteY7" fmla="*/ 133350 h 330994"/>
                <a:gd name="connsiteX8" fmla="*/ 481012 w 909637"/>
                <a:gd name="connsiteY8" fmla="*/ 90488 h 330994"/>
                <a:gd name="connsiteX9" fmla="*/ 588169 w 909637"/>
                <a:gd name="connsiteY9" fmla="*/ 54769 h 330994"/>
                <a:gd name="connsiteX10" fmla="*/ 659606 w 909637"/>
                <a:gd name="connsiteY10" fmla="*/ 26194 h 330994"/>
                <a:gd name="connsiteX11" fmla="*/ 697706 w 909637"/>
                <a:gd name="connsiteY11" fmla="*/ 9525 h 330994"/>
                <a:gd name="connsiteX12" fmla="*/ 740569 w 909637"/>
                <a:gd name="connsiteY12" fmla="*/ 0 h 330994"/>
                <a:gd name="connsiteX13" fmla="*/ 828675 w 909637"/>
                <a:gd name="connsiteY13" fmla="*/ 4763 h 330994"/>
                <a:gd name="connsiteX14" fmla="*/ 909637 w 909637"/>
                <a:gd name="connsiteY14" fmla="*/ 19050 h 330994"/>
                <a:gd name="connsiteX15" fmla="*/ 909637 w 909637"/>
                <a:gd name="connsiteY15" fmla="*/ 133350 h 330994"/>
                <a:gd name="connsiteX16" fmla="*/ 692944 w 909637"/>
                <a:gd name="connsiteY16" fmla="*/ 190500 h 330994"/>
                <a:gd name="connsiteX17" fmla="*/ 540544 w 909637"/>
                <a:gd name="connsiteY17" fmla="*/ 235744 h 330994"/>
                <a:gd name="connsiteX18" fmla="*/ 376237 w 909637"/>
                <a:gd name="connsiteY18" fmla="*/ 276225 h 33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9637" h="330994">
                  <a:moveTo>
                    <a:pt x="376237" y="276225"/>
                  </a:moveTo>
                  <a:lnTo>
                    <a:pt x="235744" y="304800"/>
                  </a:lnTo>
                  <a:lnTo>
                    <a:pt x="164306" y="319088"/>
                  </a:lnTo>
                  <a:lnTo>
                    <a:pt x="0" y="330994"/>
                  </a:lnTo>
                  <a:lnTo>
                    <a:pt x="0" y="166688"/>
                  </a:lnTo>
                  <a:lnTo>
                    <a:pt x="119062" y="166688"/>
                  </a:lnTo>
                  <a:lnTo>
                    <a:pt x="221456" y="154782"/>
                  </a:lnTo>
                  <a:lnTo>
                    <a:pt x="321469" y="133350"/>
                  </a:lnTo>
                  <a:lnTo>
                    <a:pt x="481012" y="90488"/>
                  </a:lnTo>
                  <a:lnTo>
                    <a:pt x="588169" y="54769"/>
                  </a:lnTo>
                  <a:lnTo>
                    <a:pt x="659606" y="26194"/>
                  </a:lnTo>
                  <a:lnTo>
                    <a:pt x="697706" y="9525"/>
                  </a:lnTo>
                  <a:lnTo>
                    <a:pt x="740569" y="0"/>
                  </a:lnTo>
                  <a:lnTo>
                    <a:pt x="828675" y="4763"/>
                  </a:lnTo>
                  <a:lnTo>
                    <a:pt x="909637" y="19050"/>
                  </a:lnTo>
                  <a:lnTo>
                    <a:pt x="909637" y="133350"/>
                  </a:lnTo>
                  <a:lnTo>
                    <a:pt x="692944" y="190500"/>
                  </a:lnTo>
                  <a:lnTo>
                    <a:pt x="540544" y="235744"/>
                  </a:lnTo>
                  <a:lnTo>
                    <a:pt x="376237" y="2762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21">
              <a:extLst>
                <a:ext uri="{FF2B5EF4-FFF2-40B4-BE49-F238E27FC236}">
                  <a16:creationId xmlns:a16="http://schemas.microsoft.com/office/drawing/2014/main" id="{06C478A6-C3D5-46CC-9CA6-383AF5997F7B}"/>
                </a:ext>
              </a:extLst>
            </p:cNvPr>
            <p:cNvSpPr/>
            <p:nvPr/>
          </p:nvSpPr>
          <p:spPr>
            <a:xfrm>
              <a:off x="5010150" y="3633789"/>
              <a:ext cx="1574800" cy="714375"/>
            </a:xfrm>
            <a:custGeom>
              <a:avLst/>
              <a:gdLst>
                <a:gd name="connsiteX0" fmla="*/ 1016794 w 1574006"/>
                <a:gd name="connsiteY0" fmla="*/ 330993 h 714375"/>
                <a:gd name="connsiteX1" fmla="*/ 778669 w 1574006"/>
                <a:gd name="connsiteY1" fmla="*/ 464343 h 714375"/>
                <a:gd name="connsiteX2" fmla="*/ 635794 w 1574006"/>
                <a:gd name="connsiteY2" fmla="*/ 545306 h 714375"/>
                <a:gd name="connsiteX3" fmla="*/ 552450 w 1574006"/>
                <a:gd name="connsiteY3" fmla="*/ 592931 h 714375"/>
                <a:gd name="connsiteX4" fmla="*/ 457200 w 1574006"/>
                <a:gd name="connsiteY4" fmla="*/ 654843 h 714375"/>
                <a:gd name="connsiteX5" fmla="*/ 409575 w 1574006"/>
                <a:gd name="connsiteY5" fmla="*/ 690562 h 714375"/>
                <a:gd name="connsiteX6" fmla="*/ 385763 w 1574006"/>
                <a:gd name="connsiteY6" fmla="*/ 702468 h 714375"/>
                <a:gd name="connsiteX7" fmla="*/ 345281 w 1574006"/>
                <a:gd name="connsiteY7" fmla="*/ 714375 h 714375"/>
                <a:gd name="connsiteX8" fmla="*/ 297656 w 1574006"/>
                <a:gd name="connsiteY8" fmla="*/ 714375 h 714375"/>
                <a:gd name="connsiteX9" fmla="*/ 264319 w 1574006"/>
                <a:gd name="connsiteY9" fmla="*/ 702468 h 714375"/>
                <a:gd name="connsiteX10" fmla="*/ 188119 w 1574006"/>
                <a:gd name="connsiteY10" fmla="*/ 654843 h 714375"/>
                <a:gd name="connsiteX11" fmla="*/ 88106 w 1574006"/>
                <a:gd name="connsiteY11" fmla="*/ 590550 h 714375"/>
                <a:gd name="connsiteX12" fmla="*/ 50006 w 1574006"/>
                <a:gd name="connsiteY12" fmla="*/ 557212 h 714375"/>
                <a:gd name="connsiteX13" fmla="*/ 30956 w 1574006"/>
                <a:gd name="connsiteY13" fmla="*/ 538162 h 714375"/>
                <a:gd name="connsiteX14" fmla="*/ 14288 w 1574006"/>
                <a:gd name="connsiteY14" fmla="*/ 516731 h 714375"/>
                <a:gd name="connsiteX15" fmla="*/ 2381 w 1574006"/>
                <a:gd name="connsiteY15" fmla="*/ 488156 h 714375"/>
                <a:gd name="connsiteX16" fmla="*/ 0 w 1574006"/>
                <a:gd name="connsiteY16" fmla="*/ 466725 h 714375"/>
                <a:gd name="connsiteX17" fmla="*/ 4763 w 1574006"/>
                <a:gd name="connsiteY17" fmla="*/ 445293 h 714375"/>
                <a:gd name="connsiteX18" fmla="*/ 16669 w 1574006"/>
                <a:gd name="connsiteY18" fmla="*/ 438150 h 714375"/>
                <a:gd name="connsiteX19" fmla="*/ 50006 w 1574006"/>
                <a:gd name="connsiteY19" fmla="*/ 438150 h 714375"/>
                <a:gd name="connsiteX20" fmla="*/ 73819 w 1574006"/>
                <a:gd name="connsiteY20" fmla="*/ 442912 h 714375"/>
                <a:gd name="connsiteX21" fmla="*/ 104775 w 1574006"/>
                <a:gd name="connsiteY21" fmla="*/ 452437 h 714375"/>
                <a:gd name="connsiteX22" fmla="*/ 145256 w 1574006"/>
                <a:gd name="connsiteY22" fmla="*/ 464343 h 714375"/>
                <a:gd name="connsiteX23" fmla="*/ 183356 w 1574006"/>
                <a:gd name="connsiteY23" fmla="*/ 469106 h 714375"/>
                <a:gd name="connsiteX24" fmla="*/ 221456 w 1574006"/>
                <a:gd name="connsiteY24" fmla="*/ 471487 h 714375"/>
                <a:gd name="connsiteX25" fmla="*/ 259556 w 1574006"/>
                <a:gd name="connsiteY25" fmla="*/ 466725 h 714375"/>
                <a:gd name="connsiteX26" fmla="*/ 307181 w 1574006"/>
                <a:gd name="connsiteY26" fmla="*/ 457200 h 714375"/>
                <a:gd name="connsiteX27" fmla="*/ 404813 w 1574006"/>
                <a:gd name="connsiteY27" fmla="*/ 414337 h 714375"/>
                <a:gd name="connsiteX28" fmla="*/ 550069 w 1574006"/>
                <a:gd name="connsiteY28" fmla="*/ 364331 h 714375"/>
                <a:gd name="connsiteX29" fmla="*/ 778669 w 1574006"/>
                <a:gd name="connsiteY29" fmla="*/ 280987 h 714375"/>
                <a:gd name="connsiteX30" fmla="*/ 1000125 w 1574006"/>
                <a:gd name="connsiteY30" fmla="*/ 200025 h 714375"/>
                <a:gd name="connsiteX31" fmla="*/ 1223963 w 1574006"/>
                <a:gd name="connsiteY31" fmla="*/ 116681 h 714375"/>
                <a:gd name="connsiteX32" fmla="*/ 1571625 w 1574006"/>
                <a:gd name="connsiteY32" fmla="*/ 0 h 714375"/>
                <a:gd name="connsiteX33" fmla="*/ 1574006 w 1574006"/>
                <a:gd name="connsiteY33" fmla="*/ 33337 h 714375"/>
                <a:gd name="connsiteX34" fmla="*/ 1321594 w 1574006"/>
                <a:gd name="connsiteY34" fmla="*/ 166687 h 714375"/>
                <a:gd name="connsiteX35" fmla="*/ 1016794 w 1574006"/>
                <a:gd name="connsiteY35" fmla="*/ 330993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74006" h="714375">
                  <a:moveTo>
                    <a:pt x="1016794" y="330993"/>
                  </a:moveTo>
                  <a:lnTo>
                    <a:pt x="778669" y="464343"/>
                  </a:lnTo>
                  <a:lnTo>
                    <a:pt x="635794" y="545306"/>
                  </a:lnTo>
                  <a:lnTo>
                    <a:pt x="552450" y="592931"/>
                  </a:lnTo>
                  <a:lnTo>
                    <a:pt x="457200" y="654843"/>
                  </a:lnTo>
                  <a:lnTo>
                    <a:pt x="409575" y="690562"/>
                  </a:lnTo>
                  <a:lnTo>
                    <a:pt x="385763" y="702468"/>
                  </a:lnTo>
                  <a:lnTo>
                    <a:pt x="345281" y="714375"/>
                  </a:lnTo>
                  <a:lnTo>
                    <a:pt x="297656" y="714375"/>
                  </a:lnTo>
                  <a:lnTo>
                    <a:pt x="264319" y="702468"/>
                  </a:lnTo>
                  <a:lnTo>
                    <a:pt x="188119" y="654843"/>
                  </a:lnTo>
                  <a:lnTo>
                    <a:pt x="88106" y="590550"/>
                  </a:lnTo>
                  <a:lnTo>
                    <a:pt x="50006" y="557212"/>
                  </a:lnTo>
                  <a:lnTo>
                    <a:pt x="30956" y="538162"/>
                  </a:lnTo>
                  <a:lnTo>
                    <a:pt x="14288" y="516731"/>
                  </a:lnTo>
                  <a:lnTo>
                    <a:pt x="2381" y="488156"/>
                  </a:lnTo>
                  <a:lnTo>
                    <a:pt x="0" y="466725"/>
                  </a:lnTo>
                  <a:lnTo>
                    <a:pt x="4763" y="445293"/>
                  </a:lnTo>
                  <a:lnTo>
                    <a:pt x="16669" y="438150"/>
                  </a:lnTo>
                  <a:lnTo>
                    <a:pt x="50006" y="438150"/>
                  </a:lnTo>
                  <a:lnTo>
                    <a:pt x="73819" y="442912"/>
                  </a:lnTo>
                  <a:lnTo>
                    <a:pt x="104775" y="452437"/>
                  </a:lnTo>
                  <a:lnTo>
                    <a:pt x="145256" y="464343"/>
                  </a:lnTo>
                  <a:lnTo>
                    <a:pt x="183356" y="469106"/>
                  </a:lnTo>
                  <a:lnTo>
                    <a:pt x="221456" y="471487"/>
                  </a:lnTo>
                  <a:lnTo>
                    <a:pt x="259556" y="466725"/>
                  </a:lnTo>
                  <a:lnTo>
                    <a:pt x="307181" y="457200"/>
                  </a:lnTo>
                  <a:lnTo>
                    <a:pt x="404813" y="414337"/>
                  </a:lnTo>
                  <a:lnTo>
                    <a:pt x="550069" y="364331"/>
                  </a:lnTo>
                  <a:lnTo>
                    <a:pt x="778669" y="280987"/>
                  </a:lnTo>
                  <a:lnTo>
                    <a:pt x="1000125" y="200025"/>
                  </a:lnTo>
                  <a:lnTo>
                    <a:pt x="1223963" y="116681"/>
                  </a:lnTo>
                  <a:lnTo>
                    <a:pt x="1571625" y="0"/>
                  </a:lnTo>
                  <a:lnTo>
                    <a:pt x="1574006" y="33337"/>
                  </a:lnTo>
                  <a:lnTo>
                    <a:pt x="1321594" y="166687"/>
                  </a:lnTo>
                  <a:lnTo>
                    <a:pt x="1016794" y="33099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27">
              <a:extLst>
                <a:ext uri="{FF2B5EF4-FFF2-40B4-BE49-F238E27FC236}">
                  <a16:creationId xmlns:a16="http://schemas.microsoft.com/office/drawing/2014/main" id="{08C841F8-B40D-4482-B730-21226D606CA6}"/>
                </a:ext>
              </a:extLst>
            </p:cNvPr>
            <p:cNvSpPr/>
            <p:nvPr/>
          </p:nvSpPr>
          <p:spPr>
            <a:xfrm rot="16200000">
              <a:off x="4595814" y="2978151"/>
              <a:ext cx="2751137" cy="2252663"/>
            </a:xfrm>
            <a:custGeom>
              <a:avLst/>
              <a:gdLst>
                <a:gd name="connsiteX0" fmla="*/ 983629 w 2751854"/>
                <a:gd name="connsiteY0" fmla="*/ 1243237 h 2252827"/>
                <a:gd name="connsiteX1" fmla="*/ 781711 w 2751854"/>
                <a:gd name="connsiteY1" fmla="*/ 1061511 h 2252827"/>
                <a:gd name="connsiteX2" fmla="*/ 634599 w 2751854"/>
                <a:gd name="connsiteY2" fmla="*/ 908630 h 2252827"/>
                <a:gd name="connsiteX3" fmla="*/ 510564 w 2751854"/>
                <a:gd name="connsiteY3" fmla="*/ 764403 h 2252827"/>
                <a:gd name="connsiteX4" fmla="*/ 400951 w 2751854"/>
                <a:gd name="connsiteY4" fmla="*/ 625945 h 2252827"/>
                <a:gd name="connsiteX5" fmla="*/ 276916 w 2751854"/>
                <a:gd name="connsiteY5" fmla="*/ 455757 h 2252827"/>
                <a:gd name="connsiteX6" fmla="*/ 161534 w 2751854"/>
                <a:gd name="connsiteY6" fmla="*/ 285569 h 2252827"/>
                <a:gd name="connsiteX7" fmla="*/ 63460 w 2751854"/>
                <a:gd name="connsiteY7" fmla="*/ 138458 h 2252827"/>
                <a:gd name="connsiteX8" fmla="*/ 25961 w 2751854"/>
                <a:gd name="connsiteY8" fmla="*/ 83651 h 2252827"/>
                <a:gd name="connsiteX9" fmla="*/ 8654 w 2751854"/>
                <a:gd name="connsiteY9" fmla="*/ 49037 h 2252827"/>
                <a:gd name="connsiteX10" fmla="*/ 0 w 2751854"/>
                <a:gd name="connsiteY10" fmla="*/ 20191 h 2252827"/>
                <a:gd name="connsiteX11" fmla="*/ 5769 w 2751854"/>
                <a:gd name="connsiteY11" fmla="*/ 5769 h 2252827"/>
                <a:gd name="connsiteX12" fmla="*/ 20192 w 2751854"/>
                <a:gd name="connsiteY12" fmla="*/ 0 h 2252827"/>
                <a:gd name="connsiteX13" fmla="*/ 46153 w 2751854"/>
                <a:gd name="connsiteY13" fmla="*/ 5769 h 2252827"/>
                <a:gd name="connsiteX14" fmla="*/ 69229 w 2751854"/>
                <a:gd name="connsiteY14" fmla="*/ 25960 h 2252827"/>
                <a:gd name="connsiteX15" fmla="*/ 207687 w 2751854"/>
                <a:gd name="connsiteY15" fmla="*/ 204802 h 2252827"/>
                <a:gd name="connsiteX16" fmla="*/ 349030 w 2751854"/>
                <a:gd name="connsiteY16" fmla="*/ 377875 h 2252827"/>
                <a:gd name="connsiteX17" fmla="*/ 490372 w 2751854"/>
                <a:gd name="connsiteY17" fmla="*/ 536524 h 2252827"/>
                <a:gd name="connsiteX18" fmla="*/ 620177 w 2751854"/>
                <a:gd name="connsiteY18" fmla="*/ 669213 h 2252827"/>
                <a:gd name="connsiteX19" fmla="*/ 842287 w 2751854"/>
                <a:gd name="connsiteY19" fmla="*/ 882670 h 2252827"/>
                <a:gd name="connsiteX20" fmla="*/ 966322 w 2751854"/>
                <a:gd name="connsiteY20" fmla="*/ 989398 h 2252827"/>
                <a:gd name="connsiteX21" fmla="*/ 1113434 w 2751854"/>
                <a:gd name="connsiteY21" fmla="*/ 1113433 h 2252827"/>
                <a:gd name="connsiteX22" fmla="*/ 1326890 w 2751854"/>
                <a:gd name="connsiteY22" fmla="*/ 1272083 h 2252827"/>
                <a:gd name="connsiteX23" fmla="*/ 1520154 w 2751854"/>
                <a:gd name="connsiteY23" fmla="*/ 1404772 h 2252827"/>
                <a:gd name="connsiteX24" fmla="*/ 1722072 w 2751854"/>
                <a:gd name="connsiteY24" fmla="*/ 1523038 h 2252827"/>
                <a:gd name="connsiteX25" fmla="*/ 2013411 w 2751854"/>
                <a:gd name="connsiteY25" fmla="*/ 1756686 h 2252827"/>
                <a:gd name="connsiteX26" fmla="*/ 2301865 w 2751854"/>
                <a:gd name="connsiteY26" fmla="*/ 1898029 h 2252827"/>
                <a:gd name="connsiteX27" fmla="*/ 2492245 w 2751854"/>
                <a:gd name="connsiteY27" fmla="*/ 1987449 h 2252827"/>
                <a:gd name="connsiteX28" fmla="*/ 2544167 w 2751854"/>
                <a:gd name="connsiteY28" fmla="*/ 2004757 h 2252827"/>
                <a:gd name="connsiteX29" fmla="*/ 2561474 w 2751854"/>
                <a:gd name="connsiteY29" fmla="*/ 2004757 h 2252827"/>
                <a:gd name="connsiteX30" fmla="*/ 2616280 w 2751854"/>
                <a:gd name="connsiteY30" fmla="*/ 1990334 h 2252827"/>
                <a:gd name="connsiteX31" fmla="*/ 2691278 w 2751854"/>
                <a:gd name="connsiteY31" fmla="*/ 1952835 h 2252827"/>
                <a:gd name="connsiteX32" fmla="*/ 2723008 w 2751854"/>
                <a:gd name="connsiteY32" fmla="*/ 1938412 h 2252827"/>
                <a:gd name="connsiteX33" fmla="*/ 2746085 w 2751854"/>
                <a:gd name="connsiteY33" fmla="*/ 1941297 h 2252827"/>
                <a:gd name="connsiteX34" fmla="*/ 2751854 w 2751854"/>
                <a:gd name="connsiteY34" fmla="*/ 1961489 h 2252827"/>
                <a:gd name="connsiteX35" fmla="*/ 2737431 w 2751854"/>
                <a:gd name="connsiteY35" fmla="*/ 1998988 h 2252827"/>
                <a:gd name="connsiteX36" fmla="*/ 2697047 w 2751854"/>
                <a:gd name="connsiteY36" fmla="*/ 2071101 h 2252827"/>
                <a:gd name="connsiteX37" fmla="*/ 2656664 w 2751854"/>
                <a:gd name="connsiteY37" fmla="*/ 2131677 h 2252827"/>
                <a:gd name="connsiteX38" fmla="*/ 2601857 w 2751854"/>
                <a:gd name="connsiteY38" fmla="*/ 2183598 h 2252827"/>
                <a:gd name="connsiteX39" fmla="*/ 2549936 w 2751854"/>
                <a:gd name="connsiteY39" fmla="*/ 2221097 h 2252827"/>
                <a:gd name="connsiteX40" fmla="*/ 2503783 w 2751854"/>
                <a:gd name="connsiteY40" fmla="*/ 2244174 h 2252827"/>
                <a:gd name="connsiteX41" fmla="*/ 2457630 w 2751854"/>
                <a:gd name="connsiteY41" fmla="*/ 2252827 h 2252827"/>
                <a:gd name="connsiteX42" fmla="*/ 2434554 w 2751854"/>
                <a:gd name="connsiteY42" fmla="*/ 2247058 h 2252827"/>
                <a:gd name="connsiteX43" fmla="*/ 2425900 w 2751854"/>
                <a:gd name="connsiteY43" fmla="*/ 2221097 h 2252827"/>
                <a:gd name="connsiteX44" fmla="*/ 2405709 w 2751854"/>
                <a:gd name="connsiteY44" fmla="*/ 2186483 h 2252827"/>
                <a:gd name="connsiteX45" fmla="*/ 2379748 w 2751854"/>
                <a:gd name="connsiteY45" fmla="*/ 2160522 h 2252827"/>
                <a:gd name="connsiteX46" fmla="*/ 2345133 w 2751854"/>
                <a:gd name="connsiteY46" fmla="*/ 2143215 h 2252827"/>
                <a:gd name="connsiteX47" fmla="*/ 2198022 w 2751854"/>
                <a:gd name="connsiteY47" fmla="*/ 2059563 h 2252827"/>
                <a:gd name="connsiteX48" fmla="*/ 1880722 w 2751854"/>
                <a:gd name="connsiteY48" fmla="*/ 1892259 h 2252827"/>
                <a:gd name="connsiteX49" fmla="*/ 1664381 w 2751854"/>
                <a:gd name="connsiteY49" fmla="*/ 1768224 h 2252827"/>
                <a:gd name="connsiteX50" fmla="*/ 1401888 w 2751854"/>
                <a:gd name="connsiteY50" fmla="*/ 1566306 h 2252827"/>
                <a:gd name="connsiteX51" fmla="*/ 1266314 w 2751854"/>
                <a:gd name="connsiteY51" fmla="*/ 1474001 h 2252827"/>
                <a:gd name="connsiteX52" fmla="*/ 1116318 w 2751854"/>
                <a:gd name="connsiteY52" fmla="*/ 1352850 h 2252827"/>
                <a:gd name="connsiteX53" fmla="*/ 983629 w 2751854"/>
                <a:gd name="connsiteY53" fmla="*/ 1243237 h 225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751854" h="2252827">
                  <a:moveTo>
                    <a:pt x="983629" y="1243237"/>
                  </a:moveTo>
                  <a:lnTo>
                    <a:pt x="781711" y="1061511"/>
                  </a:lnTo>
                  <a:lnTo>
                    <a:pt x="634599" y="908630"/>
                  </a:lnTo>
                  <a:lnTo>
                    <a:pt x="510564" y="764403"/>
                  </a:lnTo>
                  <a:lnTo>
                    <a:pt x="400951" y="625945"/>
                  </a:lnTo>
                  <a:lnTo>
                    <a:pt x="276916" y="455757"/>
                  </a:lnTo>
                  <a:lnTo>
                    <a:pt x="161534" y="285569"/>
                  </a:lnTo>
                  <a:lnTo>
                    <a:pt x="63460" y="138458"/>
                  </a:lnTo>
                  <a:lnTo>
                    <a:pt x="25961" y="83651"/>
                  </a:lnTo>
                  <a:lnTo>
                    <a:pt x="8654" y="49037"/>
                  </a:lnTo>
                  <a:lnTo>
                    <a:pt x="0" y="20191"/>
                  </a:lnTo>
                  <a:lnTo>
                    <a:pt x="5769" y="5769"/>
                  </a:lnTo>
                  <a:lnTo>
                    <a:pt x="20192" y="0"/>
                  </a:lnTo>
                  <a:lnTo>
                    <a:pt x="46153" y="5769"/>
                  </a:lnTo>
                  <a:lnTo>
                    <a:pt x="69229" y="25960"/>
                  </a:lnTo>
                  <a:lnTo>
                    <a:pt x="207687" y="204802"/>
                  </a:lnTo>
                  <a:lnTo>
                    <a:pt x="349030" y="377875"/>
                  </a:lnTo>
                  <a:lnTo>
                    <a:pt x="490372" y="536524"/>
                  </a:lnTo>
                  <a:lnTo>
                    <a:pt x="620177" y="669213"/>
                  </a:lnTo>
                  <a:lnTo>
                    <a:pt x="842287" y="882670"/>
                  </a:lnTo>
                  <a:lnTo>
                    <a:pt x="966322" y="989398"/>
                  </a:lnTo>
                  <a:lnTo>
                    <a:pt x="1113434" y="1113433"/>
                  </a:lnTo>
                  <a:lnTo>
                    <a:pt x="1326890" y="1272083"/>
                  </a:lnTo>
                  <a:lnTo>
                    <a:pt x="1520154" y="1404772"/>
                  </a:lnTo>
                  <a:lnTo>
                    <a:pt x="1722072" y="1523038"/>
                  </a:lnTo>
                  <a:lnTo>
                    <a:pt x="2013411" y="1756686"/>
                  </a:lnTo>
                  <a:lnTo>
                    <a:pt x="2301865" y="1898029"/>
                  </a:lnTo>
                  <a:lnTo>
                    <a:pt x="2492245" y="1987449"/>
                  </a:lnTo>
                  <a:lnTo>
                    <a:pt x="2544167" y="2004757"/>
                  </a:lnTo>
                  <a:lnTo>
                    <a:pt x="2561474" y="2004757"/>
                  </a:lnTo>
                  <a:lnTo>
                    <a:pt x="2616280" y="1990334"/>
                  </a:lnTo>
                  <a:lnTo>
                    <a:pt x="2691278" y="1952835"/>
                  </a:lnTo>
                  <a:lnTo>
                    <a:pt x="2723008" y="1938412"/>
                  </a:lnTo>
                  <a:lnTo>
                    <a:pt x="2746085" y="1941297"/>
                  </a:lnTo>
                  <a:lnTo>
                    <a:pt x="2751854" y="1961489"/>
                  </a:lnTo>
                  <a:lnTo>
                    <a:pt x="2737431" y="1998988"/>
                  </a:lnTo>
                  <a:lnTo>
                    <a:pt x="2697047" y="2071101"/>
                  </a:lnTo>
                  <a:lnTo>
                    <a:pt x="2656664" y="2131677"/>
                  </a:lnTo>
                  <a:lnTo>
                    <a:pt x="2601857" y="2183598"/>
                  </a:lnTo>
                  <a:lnTo>
                    <a:pt x="2549936" y="2221097"/>
                  </a:lnTo>
                  <a:lnTo>
                    <a:pt x="2503783" y="2244174"/>
                  </a:lnTo>
                  <a:lnTo>
                    <a:pt x="2457630" y="2252827"/>
                  </a:lnTo>
                  <a:lnTo>
                    <a:pt x="2434554" y="2247058"/>
                  </a:lnTo>
                  <a:lnTo>
                    <a:pt x="2425900" y="2221097"/>
                  </a:lnTo>
                  <a:lnTo>
                    <a:pt x="2405709" y="2186483"/>
                  </a:lnTo>
                  <a:lnTo>
                    <a:pt x="2379748" y="2160522"/>
                  </a:lnTo>
                  <a:lnTo>
                    <a:pt x="2345133" y="2143215"/>
                  </a:lnTo>
                  <a:lnTo>
                    <a:pt x="2198022" y="2059563"/>
                  </a:lnTo>
                  <a:lnTo>
                    <a:pt x="1880722" y="1892259"/>
                  </a:lnTo>
                  <a:lnTo>
                    <a:pt x="1664381" y="1768224"/>
                  </a:lnTo>
                  <a:lnTo>
                    <a:pt x="1401888" y="1566306"/>
                  </a:lnTo>
                  <a:lnTo>
                    <a:pt x="1266314" y="1474001"/>
                  </a:lnTo>
                  <a:lnTo>
                    <a:pt x="1116318" y="1352850"/>
                  </a:lnTo>
                  <a:lnTo>
                    <a:pt x="983629" y="12432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3">
              <a:extLst>
                <a:ext uri="{FF2B5EF4-FFF2-40B4-BE49-F238E27FC236}">
                  <a16:creationId xmlns:a16="http://schemas.microsoft.com/office/drawing/2014/main" id="{B4C69613-601C-4202-826A-5AA9DE265637}"/>
                </a:ext>
              </a:extLst>
            </p:cNvPr>
            <p:cNvSpPr/>
            <p:nvPr/>
          </p:nvSpPr>
          <p:spPr>
            <a:xfrm>
              <a:off x="6932614" y="2916238"/>
              <a:ext cx="1487487" cy="381000"/>
            </a:xfrm>
            <a:custGeom>
              <a:avLst/>
              <a:gdLst>
                <a:gd name="connsiteX0" fmla="*/ 1178719 w 1488281"/>
                <a:gd name="connsiteY0" fmla="*/ 261938 h 381000"/>
                <a:gd name="connsiteX1" fmla="*/ 988219 w 1488281"/>
                <a:gd name="connsiteY1" fmla="*/ 297657 h 381000"/>
                <a:gd name="connsiteX2" fmla="*/ 838200 w 1488281"/>
                <a:gd name="connsiteY2" fmla="*/ 328613 h 381000"/>
                <a:gd name="connsiteX3" fmla="*/ 659606 w 1488281"/>
                <a:gd name="connsiteY3" fmla="*/ 354807 h 381000"/>
                <a:gd name="connsiteX4" fmla="*/ 526256 w 1488281"/>
                <a:gd name="connsiteY4" fmla="*/ 371475 h 381000"/>
                <a:gd name="connsiteX5" fmla="*/ 364331 w 1488281"/>
                <a:gd name="connsiteY5" fmla="*/ 381000 h 381000"/>
                <a:gd name="connsiteX6" fmla="*/ 321469 w 1488281"/>
                <a:gd name="connsiteY6" fmla="*/ 381000 h 381000"/>
                <a:gd name="connsiteX7" fmla="*/ 264319 w 1488281"/>
                <a:gd name="connsiteY7" fmla="*/ 369094 h 381000"/>
                <a:gd name="connsiteX8" fmla="*/ 190500 w 1488281"/>
                <a:gd name="connsiteY8" fmla="*/ 345282 h 381000"/>
                <a:gd name="connsiteX9" fmla="*/ 100012 w 1488281"/>
                <a:gd name="connsiteY9" fmla="*/ 307182 h 381000"/>
                <a:gd name="connsiteX10" fmla="*/ 28575 w 1488281"/>
                <a:gd name="connsiteY10" fmla="*/ 273844 h 381000"/>
                <a:gd name="connsiteX11" fmla="*/ 4762 w 1488281"/>
                <a:gd name="connsiteY11" fmla="*/ 254794 h 381000"/>
                <a:gd name="connsiteX12" fmla="*/ 0 w 1488281"/>
                <a:gd name="connsiteY12" fmla="*/ 242888 h 381000"/>
                <a:gd name="connsiteX13" fmla="*/ 0 w 1488281"/>
                <a:gd name="connsiteY13" fmla="*/ 219075 h 381000"/>
                <a:gd name="connsiteX14" fmla="*/ 7144 w 1488281"/>
                <a:gd name="connsiteY14" fmla="*/ 202407 h 381000"/>
                <a:gd name="connsiteX15" fmla="*/ 16669 w 1488281"/>
                <a:gd name="connsiteY15" fmla="*/ 197644 h 381000"/>
                <a:gd name="connsiteX16" fmla="*/ 76200 w 1488281"/>
                <a:gd name="connsiteY16" fmla="*/ 204788 h 381000"/>
                <a:gd name="connsiteX17" fmla="*/ 204787 w 1488281"/>
                <a:gd name="connsiteY17" fmla="*/ 226219 h 381000"/>
                <a:gd name="connsiteX18" fmla="*/ 259556 w 1488281"/>
                <a:gd name="connsiteY18" fmla="*/ 228600 h 381000"/>
                <a:gd name="connsiteX19" fmla="*/ 323850 w 1488281"/>
                <a:gd name="connsiteY19" fmla="*/ 228600 h 381000"/>
                <a:gd name="connsiteX20" fmla="*/ 361950 w 1488281"/>
                <a:gd name="connsiteY20" fmla="*/ 223838 h 381000"/>
                <a:gd name="connsiteX21" fmla="*/ 523875 w 1488281"/>
                <a:gd name="connsiteY21" fmla="*/ 209550 h 381000"/>
                <a:gd name="connsiteX22" fmla="*/ 657225 w 1488281"/>
                <a:gd name="connsiteY22" fmla="*/ 188119 h 381000"/>
                <a:gd name="connsiteX23" fmla="*/ 828675 w 1488281"/>
                <a:gd name="connsiteY23" fmla="*/ 147638 h 381000"/>
                <a:gd name="connsiteX24" fmla="*/ 1002506 w 1488281"/>
                <a:gd name="connsiteY24" fmla="*/ 92869 h 381000"/>
                <a:gd name="connsiteX25" fmla="*/ 1126331 w 1488281"/>
                <a:gd name="connsiteY25" fmla="*/ 64294 h 381000"/>
                <a:gd name="connsiteX26" fmla="*/ 1166812 w 1488281"/>
                <a:gd name="connsiteY26" fmla="*/ 38100 h 381000"/>
                <a:gd name="connsiteX27" fmla="*/ 1207294 w 1488281"/>
                <a:gd name="connsiteY27" fmla="*/ 0 h 381000"/>
                <a:gd name="connsiteX28" fmla="*/ 1254919 w 1488281"/>
                <a:gd name="connsiteY28" fmla="*/ 0 h 381000"/>
                <a:gd name="connsiteX29" fmla="*/ 1300162 w 1488281"/>
                <a:gd name="connsiteY29" fmla="*/ 4763 h 381000"/>
                <a:gd name="connsiteX30" fmla="*/ 1347787 w 1488281"/>
                <a:gd name="connsiteY30" fmla="*/ 14288 h 381000"/>
                <a:gd name="connsiteX31" fmla="*/ 1393031 w 1488281"/>
                <a:gd name="connsiteY31" fmla="*/ 30957 h 381000"/>
                <a:gd name="connsiteX32" fmla="*/ 1426369 w 1488281"/>
                <a:gd name="connsiteY32" fmla="*/ 47625 h 381000"/>
                <a:gd name="connsiteX33" fmla="*/ 1450181 w 1488281"/>
                <a:gd name="connsiteY33" fmla="*/ 66675 h 381000"/>
                <a:gd name="connsiteX34" fmla="*/ 1469231 w 1488281"/>
                <a:gd name="connsiteY34" fmla="*/ 85725 h 381000"/>
                <a:gd name="connsiteX35" fmla="*/ 1483519 w 1488281"/>
                <a:gd name="connsiteY35" fmla="*/ 107157 h 381000"/>
                <a:gd name="connsiteX36" fmla="*/ 1488281 w 1488281"/>
                <a:gd name="connsiteY36" fmla="*/ 123825 h 381000"/>
                <a:gd name="connsiteX37" fmla="*/ 1485900 w 1488281"/>
                <a:gd name="connsiteY37" fmla="*/ 142875 h 381000"/>
                <a:gd name="connsiteX38" fmla="*/ 1473994 w 1488281"/>
                <a:gd name="connsiteY38" fmla="*/ 164307 h 381000"/>
                <a:gd name="connsiteX39" fmla="*/ 1443037 w 1488281"/>
                <a:gd name="connsiteY39" fmla="*/ 190500 h 381000"/>
                <a:gd name="connsiteX40" fmla="*/ 1364456 w 1488281"/>
                <a:gd name="connsiteY40" fmla="*/ 223838 h 381000"/>
                <a:gd name="connsiteX41" fmla="*/ 1178719 w 1488281"/>
                <a:gd name="connsiteY41" fmla="*/ 261938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88281" h="381000">
                  <a:moveTo>
                    <a:pt x="1178719" y="261938"/>
                  </a:moveTo>
                  <a:lnTo>
                    <a:pt x="988219" y="297657"/>
                  </a:lnTo>
                  <a:lnTo>
                    <a:pt x="838200" y="328613"/>
                  </a:lnTo>
                  <a:lnTo>
                    <a:pt x="659606" y="354807"/>
                  </a:lnTo>
                  <a:lnTo>
                    <a:pt x="526256" y="371475"/>
                  </a:lnTo>
                  <a:lnTo>
                    <a:pt x="364331" y="381000"/>
                  </a:lnTo>
                  <a:lnTo>
                    <a:pt x="321469" y="381000"/>
                  </a:lnTo>
                  <a:lnTo>
                    <a:pt x="264319" y="369094"/>
                  </a:lnTo>
                  <a:lnTo>
                    <a:pt x="190500" y="345282"/>
                  </a:lnTo>
                  <a:lnTo>
                    <a:pt x="100012" y="307182"/>
                  </a:lnTo>
                  <a:lnTo>
                    <a:pt x="28575" y="273844"/>
                  </a:lnTo>
                  <a:lnTo>
                    <a:pt x="4762" y="254794"/>
                  </a:lnTo>
                  <a:lnTo>
                    <a:pt x="0" y="242888"/>
                  </a:lnTo>
                  <a:lnTo>
                    <a:pt x="0" y="219075"/>
                  </a:lnTo>
                  <a:lnTo>
                    <a:pt x="7144" y="202407"/>
                  </a:lnTo>
                  <a:lnTo>
                    <a:pt x="16669" y="197644"/>
                  </a:lnTo>
                  <a:lnTo>
                    <a:pt x="76200" y="204788"/>
                  </a:lnTo>
                  <a:lnTo>
                    <a:pt x="204787" y="226219"/>
                  </a:lnTo>
                  <a:lnTo>
                    <a:pt x="259556" y="228600"/>
                  </a:lnTo>
                  <a:lnTo>
                    <a:pt x="323850" y="228600"/>
                  </a:lnTo>
                  <a:lnTo>
                    <a:pt x="361950" y="223838"/>
                  </a:lnTo>
                  <a:lnTo>
                    <a:pt x="523875" y="209550"/>
                  </a:lnTo>
                  <a:lnTo>
                    <a:pt x="657225" y="188119"/>
                  </a:lnTo>
                  <a:lnTo>
                    <a:pt x="828675" y="147638"/>
                  </a:lnTo>
                  <a:lnTo>
                    <a:pt x="1002506" y="92869"/>
                  </a:lnTo>
                  <a:lnTo>
                    <a:pt x="1126331" y="64294"/>
                  </a:lnTo>
                  <a:lnTo>
                    <a:pt x="1166812" y="38100"/>
                  </a:lnTo>
                  <a:lnTo>
                    <a:pt x="1207294" y="0"/>
                  </a:lnTo>
                  <a:lnTo>
                    <a:pt x="1254919" y="0"/>
                  </a:lnTo>
                  <a:lnTo>
                    <a:pt x="1300162" y="4763"/>
                  </a:lnTo>
                  <a:lnTo>
                    <a:pt x="1347787" y="14288"/>
                  </a:lnTo>
                  <a:lnTo>
                    <a:pt x="1393031" y="30957"/>
                  </a:lnTo>
                  <a:lnTo>
                    <a:pt x="1426369" y="47625"/>
                  </a:lnTo>
                  <a:lnTo>
                    <a:pt x="1450181" y="66675"/>
                  </a:lnTo>
                  <a:lnTo>
                    <a:pt x="1469231" y="85725"/>
                  </a:lnTo>
                  <a:lnTo>
                    <a:pt x="1483519" y="107157"/>
                  </a:lnTo>
                  <a:lnTo>
                    <a:pt x="1488281" y="123825"/>
                  </a:lnTo>
                  <a:lnTo>
                    <a:pt x="1485900" y="142875"/>
                  </a:lnTo>
                  <a:lnTo>
                    <a:pt x="1473994" y="164307"/>
                  </a:lnTo>
                  <a:lnTo>
                    <a:pt x="1443037" y="190500"/>
                  </a:lnTo>
                  <a:lnTo>
                    <a:pt x="1364456" y="223838"/>
                  </a:lnTo>
                  <a:lnTo>
                    <a:pt x="1178719" y="261938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8">
              <a:extLst>
                <a:ext uri="{FF2B5EF4-FFF2-40B4-BE49-F238E27FC236}">
                  <a16:creationId xmlns:a16="http://schemas.microsoft.com/office/drawing/2014/main" id="{5599D135-3B3C-4B69-9345-3806DFDF14F2}"/>
                </a:ext>
              </a:extLst>
            </p:cNvPr>
            <p:cNvSpPr/>
            <p:nvPr/>
          </p:nvSpPr>
          <p:spPr>
            <a:xfrm rot="16200000">
              <a:off x="5651501" y="3489326"/>
              <a:ext cx="4232275" cy="568325"/>
            </a:xfrm>
            <a:custGeom>
              <a:avLst/>
              <a:gdLst>
                <a:gd name="connsiteX0" fmla="*/ 3236092 w 4232075"/>
                <a:gd name="connsiteY0" fmla="*/ 479295 h 567676"/>
                <a:gd name="connsiteX1" fmla="*/ 2862174 w 4232075"/>
                <a:gd name="connsiteY1" fmla="*/ 479295 h 567676"/>
                <a:gd name="connsiteX2" fmla="*/ 2695611 w 4232075"/>
                <a:gd name="connsiteY2" fmla="*/ 479295 h 567676"/>
                <a:gd name="connsiteX3" fmla="*/ 2216315 w 4232075"/>
                <a:gd name="connsiteY3" fmla="*/ 479295 h 567676"/>
                <a:gd name="connsiteX4" fmla="*/ 1849196 w 4232075"/>
                <a:gd name="connsiteY4" fmla="*/ 479295 h 567676"/>
                <a:gd name="connsiteX5" fmla="*/ 1536464 w 4232075"/>
                <a:gd name="connsiteY5" fmla="*/ 482694 h 567676"/>
                <a:gd name="connsiteX6" fmla="*/ 1335908 w 4232075"/>
                <a:gd name="connsiteY6" fmla="*/ 489493 h 567676"/>
                <a:gd name="connsiteX7" fmla="*/ 1189740 w 4232075"/>
                <a:gd name="connsiteY7" fmla="*/ 496291 h 567676"/>
                <a:gd name="connsiteX8" fmla="*/ 1009579 w 4232075"/>
                <a:gd name="connsiteY8" fmla="*/ 509888 h 567676"/>
                <a:gd name="connsiteX9" fmla="*/ 747837 w 4232075"/>
                <a:gd name="connsiteY9" fmla="*/ 537082 h 567676"/>
                <a:gd name="connsiteX10" fmla="*/ 632262 w 4232075"/>
                <a:gd name="connsiteY10" fmla="*/ 560877 h 567676"/>
                <a:gd name="connsiteX11" fmla="*/ 567676 w 4232075"/>
                <a:gd name="connsiteY11" fmla="*/ 567676 h 567676"/>
                <a:gd name="connsiteX12" fmla="*/ 418109 w 4232075"/>
                <a:gd name="connsiteY12" fmla="*/ 537082 h 567676"/>
                <a:gd name="connsiteX13" fmla="*/ 302534 w 4232075"/>
                <a:gd name="connsiteY13" fmla="*/ 503090 h 567676"/>
                <a:gd name="connsiteX14" fmla="*/ 197157 w 4232075"/>
                <a:gd name="connsiteY14" fmla="*/ 469097 h 567676"/>
                <a:gd name="connsiteX15" fmla="*/ 115575 w 4232075"/>
                <a:gd name="connsiteY15" fmla="*/ 431705 h 567676"/>
                <a:gd name="connsiteX16" fmla="*/ 57788 w 4232075"/>
                <a:gd name="connsiteY16" fmla="*/ 401112 h 567676"/>
                <a:gd name="connsiteX17" fmla="*/ 23795 w 4232075"/>
                <a:gd name="connsiteY17" fmla="*/ 377317 h 567676"/>
                <a:gd name="connsiteX18" fmla="*/ 6799 w 4232075"/>
                <a:gd name="connsiteY18" fmla="*/ 356922 h 567676"/>
                <a:gd name="connsiteX19" fmla="*/ 0 w 4232075"/>
                <a:gd name="connsiteY19" fmla="*/ 333127 h 567676"/>
                <a:gd name="connsiteX20" fmla="*/ 10198 w 4232075"/>
                <a:gd name="connsiteY20" fmla="*/ 302534 h 567676"/>
                <a:gd name="connsiteX21" fmla="*/ 37392 w 4232075"/>
                <a:gd name="connsiteY21" fmla="*/ 278739 h 567676"/>
                <a:gd name="connsiteX22" fmla="*/ 105377 w 4232075"/>
                <a:gd name="connsiteY22" fmla="*/ 248146 h 567676"/>
                <a:gd name="connsiteX23" fmla="*/ 190359 w 4232075"/>
                <a:gd name="connsiteY23" fmla="*/ 200556 h 567676"/>
                <a:gd name="connsiteX24" fmla="*/ 261743 w 4232075"/>
                <a:gd name="connsiteY24" fmla="*/ 152966 h 567676"/>
                <a:gd name="connsiteX25" fmla="*/ 588072 w 4232075"/>
                <a:gd name="connsiteY25" fmla="*/ 271940 h 567676"/>
                <a:gd name="connsiteX26" fmla="*/ 812422 w 4232075"/>
                <a:gd name="connsiteY26" fmla="*/ 275340 h 567676"/>
                <a:gd name="connsiteX27" fmla="*/ 1529666 w 4232075"/>
                <a:gd name="connsiteY27" fmla="*/ 265142 h 567676"/>
                <a:gd name="connsiteX28" fmla="*/ 2144931 w 4232075"/>
                <a:gd name="connsiteY28" fmla="*/ 258343 h 567676"/>
                <a:gd name="connsiteX29" fmla="*/ 2644622 w 4232075"/>
                <a:gd name="connsiteY29" fmla="*/ 254944 h 567676"/>
                <a:gd name="connsiteX30" fmla="*/ 2804387 w 4232075"/>
                <a:gd name="connsiteY30" fmla="*/ 254944 h 567676"/>
                <a:gd name="connsiteX31" fmla="*/ 3259887 w 4232075"/>
                <a:gd name="connsiteY31" fmla="*/ 237948 h 567676"/>
                <a:gd name="connsiteX32" fmla="*/ 3667798 w 4232075"/>
                <a:gd name="connsiteY32" fmla="*/ 231149 h 567676"/>
                <a:gd name="connsiteX33" fmla="*/ 3834362 w 4232075"/>
                <a:gd name="connsiteY33" fmla="*/ 220951 h 567676"/>
                <a:gd name="connsiteX34" fmla="*/ 3892149 w 4232075"/>
                <a:gd name="connsiteY34" fmla="*/ 214153 h 567676"/>
                <a:gd name="connsiteX35" fmla="*/ 3949936 w 4232075"/>
                <a:gd name="connsiteY35" fmla="*/ 200556 h 567676"/>
                <a:gd name="connsiteX36" fmla="*/ 3994127 w 4232075"/>
                <a:gd name="connsiteY36" fmla="*/ 183560 h 567676"/>
                <a:gd name="connsiteX37" fmla="*/ 4045115 w 4232075"/>
                <a:gd name="connsiteY37" fmla="*/ 146168 h 567676"/>
                <a:gd name="connsiteX38" fmla="*/ 4096104 w 4232075"/>
                <a:gd name="connsiteY38" fmla="*/ 101978 h 567676"/>
                <a:gd name="connsiteX39" fmla="*/ 4143694 w 4232075"/>
                <a:gd name="connsiteY39" fmla="*/ 47589 h 567676"/>
                <a:gd name="connsiteX40" fmla="*/ 4164089 w 4232075"/>
                <a:gd name="connsiteY40" fmla="*/ 23795 h 567676"/>
                <a:gd name="connsiteX41" fmla="*/ 4187884 w 4232075"/>
                <a:gd name="connsiteY41" fmla="*/ 3399 h 567676"/>
                <a:gd name="connsiteX42" fmla="*/ 4204880 w 4232075"/>
                <a:gd name="connsiteY42" fmla="*/ 0 h 567676"/>
                <a:gd name="connsiteX43" fmla="*/ 4221877 w 4232075"/>
                <a:gd name="connsiteY43" fmla="*/ 6798 h 567676"/>
                <a:gd name="connsiteX44" fmla="*/ 4232075 w 4232075"/>
                <a:gd name="connsiteY44" fmla="*/ 33992 h 567676"/>
                <a:gd name="connsiteX45" fmla="*/ 4225276 w 4232075"/>
                <a:gd name="connsiteY45" fmla="*/ 88380 h 567676"/>
                <a:gd name="connsiteX46" fmla="*/ 4211679 w 4232075"/>
                <a:gd name="connsiteY46" fmla="*/ 139369 h 567676"/>
                <a:gd name="connsiteX47" fmla="*/ 4170888 w 4232075"/>
                <a:gd name="connsiteY47" fmla="*/ 241347 h 567676"/>
                <a:gd name="connsiteX48" fmla="*/ 4123298 w 4232075"/>
                <a:gd name="connsiteY48" fmla="*/ 329728 h 567676"/>
                <a:gd name="connsiteX49" fmla="*/ 4048515 w 4232075"/>
                <a:gd name="connsiteY49" fmla="*/ 441903 h 567676"/>
                <a:gd name="connsiteX50" fmla="*/ 4004324 w 4232075"/>
                <a:gd name="connsiteY50" fmla="*/ 492892 h 567676"/>
                <a:gd name="connsiteX51" fmla="*/ 3956735 w 4232075"/>
                <a:gd name="connsiteY51" fmla="*/ 526885 h 567676"/>
                <a:gd name="connsiteX52" fmla="*/ 3922742 w 4232075"/>
                <a:gd name="connsiteY52" fmla="*/ 533683 h 567676"/>
                <a:gd name="connsiteX53" fmla="*/ 3888750 w 4232075"/>
                <a:gd name="connsiteY53" fmla="*/ 523485 h 567676"/>
                <a:gd name="connsiteX54" fmla="*/ 3858156 w 4232075"/>
                <a:gd name="connsiteY54" fmla="*/ 499691 h 567676"/>
                <a:gd name="connsiteX55" fmla="*/ 3841160 w 4232075"/>
                <a:gd name="connsiteY55" fmla="*/ 489493 h 567676"/>
                <a:gd name="connsiteX56" fmla="*/ 3807167 w 4232075"/>
                <a:gd name="connsiteY56" fmla="*/ 479295 h 567676"/>
                <a:gd name="connsiteX57" fmla="*/ 3644003 w 4232075"/>
                <a:gd name="connsiteY57" fmla="*/ 479295 h 567676"/>
                <a:gd name="connsiteX58" fmla="*/ 3236092 w 4232075"/>
                <a:gd name="connsiteY58" fmla="*/ 479295 h 56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232075" h="567676">
                  <a:moveTo>
                    <a:pt x="3236092" y="479295"/>
                  </a:moveTo>
                  <a:lnTo>
                    <a:pt x="2862174" y="479295"/>
                  </a:lnTo>
                  <a:lnTo>
                    <a:pt x="2695611" y="479295"/>
                  </a:lnTo>
                  <a:lnTo>
                    <a:pt x="2216315" y="479295"/>
                  </a:lnTo>
                  <a:lnTo>
                    <a:pt x="1849196" y="479295"/>
                  </a:lnTo>
                  <a:lnTo>
                    <a:pt x="1536464" y="482694"/>
                  </a:lnTo>
                  <a:lnTo>
                    <a:pt x="1335908" y="489493"/>
                  </a:lnTo>
                  <a:lnTo>
                    <a:pt x="1189740" y="496291"/>
                  </a:lnTo>
                  <a:lnTo>
                    <a:pt x="1009579" y="509888"/>
                  </a:lnTo>
                  <a:lnTo>
                    <a:pt x="747837" y="537082"/>
                  </a:lnTo>
                  <a:lnTo>
                    <a:pt x="632262" y="560877"/>
                  </a:lnTo>
                  <a:lnTo>
                    <a:pt x="567676" y="567676"/>
                  </a:lnTo>
                  <a:lnTo>
                    <a:pt x="418109" y="537082"/>
                  </a:lnTo>
                  <a:lnTo>
                    <a:pt x="302534" y="503090"/>
                  </a:lnTo>
                  <a:lnTo>
                    <a:pt x="197157" y="469097"/>
                  </a:lnTo>
                  <a:lnTo>
                    <a:pt x="115575" y="431705"/>
                  </a:lnTo>
                  <a:lnTo>
                    <a:pt x="57788" y="401112"/>
                  </a:lnTo>
                  <a:lnTo>
                    <a:pt x="23795" y="377317"/>
                  </a:lnTo>
                  <a:lnTo>
                    <a:pt x="6799" y="356922"/>
                  </a:lnTo>
                  <a:lnTo>
                    <a:pt x="0" y="333127"/>
                  </a:lnTo>
                  <a:lnTo>
                    <a:pt x="10198" y="302534"/>
                  </a:lnTo>
                  <a:lnTo>
                    <a:pt x="37392" y="278739"/>
                  </a:lnTo>
                  <a:lnTo>
                    <a:pt x="105377" y="248146"/>
                  </a:lnTo>
                  <a:lnTo>
                    <a:pt x="190359" y="200556"/>
                  </a:lnTo>
                  <a:lnTo>
                    <a:pt x="261743" y="152966"/>
                  </a:lnTo>
                  <a:lnTo>
                    <a:pt x="588072" y="271940"/>
                  </a:lnTo>
                  <a:lnTo>
                    <a:pt x="812422" y="275340"/>
                  </a:lnTo>
                  <a:lnTo>
                    <a:pt x="1529666" y="265142"/>
                  </a:lnTo>
                  <a:lnTo>
                    <a:pt x="2144931" y="258343"/>
                  </a:lnTo>
                  <a:lnTo>
                    <a:pt x="2644622" y="254944"/>
                  </a:lnTo>
                  <a:lnTo>
                    <a:pt x="2804387" y="254944"/>
                  </a:lnTo>
                  <a:lnTo>
                    <a:pt x="3259887" y="237948"/>
                  </a:lnTo>
                  <a:lnTo>
                    <a:pt x="3667798" y="231149"/>
                  </a:lnTo>
                  <a:lnTo>
                    <a:pt x="3834362" y="220951"/>
                  </a:lnTo>
                  <a:lnTo>
                    <a:pt x="3892149" y="214153"/>
                  </a:lnTo>
                  <a:lnTo>
                    <a:pt x="3949936" y="200556"/>
                  </a:lnTo>
                  <a:lnTo>
                    <a:pt x="3994127" y="183560"/>
                  </a:lnTo>
                  <a:lnTo>
                    <a:pt x="4045115" y="146168"/>
                  </a:lnTo>
                  <a:lnTo>
                    <a:pt x="4096104" y="101978"/>
                  </a:lnTo>
                  <a:lnTo>
                    <a:pt x="4143694" y="47589"/>
                  </a:lnTo>
                  <a:lnTo>
                    <a:pt x="4164089" y="23795"/>
                  </a:lnTo>
                  <a:lnTo>
                    <a:pt x="4187884" y="3399"/>
                  </a:lnTo>
                  <a:lnTo>
                    <a:pt x="4204880" y="0"/>
                  </a:lnTo>
                  <a:lnTo>
                    <a:pt x="4221877" y="6798"/>
                  </a:lnTo>
                  <a:lnTo>
                    <a:pt x="4232075" y="33992"/>
                  </a:lnTo>
                  <a:lnTo>
                    <a:pt x="4225276" y="88380"/>
                  </a:lnTo>
                  <a:lnTo>
                    <a:pt x="4211679" y="139369"/>
                  </a:lnTo>
                  <a:lnTo>
                    <a:pt x="4170888" y="241347"/>
                  </a:lnTo>
                  <a:lnTo>
                    <a:pt x="4123298" y="329728"/>
                  </a:lnTo>
                  <a:lnTo>
                    <a:pt x="4048515" y="441903"/>
                  </a:lnTo>
                  <a:lnTo>
                    <a:pt x="4004324" y="492892"/>
                  </a:lnTo>
                  <a:lnTo>
                    <a:pt x="3956735" y="526885"/>
                  </a:lnTo>
                  <a:lnTo>
                    <a:pt x="3922742" y="533683"/>
                  </a:lnTo>
                  <a:lnTo>
                    <a:pt x="3888750" y="523485"/>
                  </a:lnTo>
                  <a:lnTo>
                    <a:pt x="3858156" y="499691"/>
                  </a:lnTo>
                  <a:lnTo>
                    <a:pt x="3841160" y="489493"/>
                  </a:lnTo>
                  <a:lnTo>
                    <a:pt x="3807167" y="479295"/>
                  </a:lnTo>
                  <a:lnTo>
                    <a:pt x="3644003" y="479295"/>
                  </a:lnTo>
                  <a:lnTo>
                    <a:pt x="3236092" y="47929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31">
              <a:extLst>
                <a:ext uri="{FF2B5EF4-FFF2-40B4-BE49-F238E27FC236}">
                  <a16:creationId xmlns:a16="http://schemas.microsoft.com/office/drawing/2014/main" id="{3E5BFA7C-955A-4F8B-BBA1-5750796EE39E}"/>
                </a:ext>
              </a:extLst>
            </p:cNvPr>
            <p:cNvSpPr/>
            <p:nvPr/>
          </p:nvSpPr>
          <p:spPr>
            <a:xfrm>
              <a:off x="7143751" y="5192713"/>
              <a:ext cx="658813" cy="501650"/>
            </a:xfrm>
            <a:custGeom>
              <a:avLst/>
              <a:gdLst>
                <a:gd name="connsiteX0" fmla="*/ 214313 w 659606"/>
                <a:gd name="connsiteY0" fmla="*/ 80963 h 500063"/>
                <a:gd name="connsiteX1" fmla="*/ 433388 w 659606"/>
                <a:gd name="connsiteY1" fmla="*/ 161925 h 500063"/>
                <a:gd name="connsiteX2" fmla="*/ 483394 w 659606"/>
                <a:gd name="connsiteY2" fmla="*/ 173832 h 500063"/>
                <a:gd name="connsiteX3" fmla="*/ 523875 w 659606"/>
                <a:gd name="connsiteY3" fmla="*/ 173832 h 500063"/>
                <a:gd name="connsiteX4" fmla="*/ 561975 w 659606"/>
                <a:gd name="connsiteY4" fmla="*/ 166688 h 500063"/>
                <a:gd name="connsiteX5" fmla="*/ 585788 w 659606"/>
                <a:gd name="connsiteY5" fmla="*/ 145257 h 500063"/>
                <a:gd name="connsiteX6" fmla="*/ 659606 w 659606"/>
                <a:gd name="connsiteY6" fmla="*/ 52388 h 500063"/>
                <a:gd name="connsiteX7" fmla="*/ 561975 w 659606"/>
                <a:gd name="connsiteY7" fmla="*/ 500063 h 500063"/>
                <a:gd name="connsiteX8" fmla="*/ 495300 w 659606"/>
                <a:gd name="connsiteY8" fmla="*/ 438150 h 500063"/>
                <a:gd name="connsiteX9" fmla="*/ 447675 w 659606"/>
                <a:gd name="connsiteY9" fmla="*/ 388144 h 500063"/>
                <a:gd name="connsiteX10" fmla="*/ 366713 w 659606"/>
                <a:gd name="connsiteY10" fmla="*/ 309563 h 500063"/>
                <a:gd name="connsiteX11" fmla="*/ 273844 w 659606"/>
                <a:gd name="connsiteY11" fmla="*/ 240507 h 500063"/>
                <a:gd name="connsiteX12" fmla="*/ 195263 w 659606"/>
                <a:gd name="connsiteY12" fmla="*/ 183357 h 500063"/>
                <a:gd name="connsiteX13" fmla="*/ 76200 w 659606"/>
                <a:gd name="connsiteY13" fmla="*/ 107157 h 500063"/>
                <a:gd name="connsiteX14" fmla="*/ 19050 w 659606"/>
                <a:gd name="connsiteY14" fmla="*/ 71438 h 500063"/>
                <a:gd name="connsiteX15" fmla="*/ 9525 w 659606"/>
                <a:gd name="connsiteY15" fmla="*/ 61913 h 500063"/>
                <a:gd name="connsiteX16" fmla="*/ 2381 w 659606"/>
                <a:gd name="connsiteY16" fmla="*/ 38100 h 500063"/>
                <a:gd name="connsiteX17" fmla="*/ 0 w 659606"/>
                <a:gd name="connsiteY17" fmla="*/ 19050 h 500063"/>
                <a:gd name="connsiteX18" fmla="*/ 4763 w 659606"/>
                <a:gd name="connsiteY18" fmla="*/ 4763 h 500063"/>
                <a:gd name="connsiteX19" fmla="*/ 19050 w 659606"/>
                <a:gd name="connsiteY19" fmla="*/ 0 h 500063"/>
                <a:gd name="connsiteX20" fmla="*/ 47625 w 659606"/>
                <a:gd name="connsiteY20" fmla="*/ 9525 h 500063"/>
                <a:gd name="connsiteX21" fmla="*/ 214313 w 659606"/>
                <a:gd name="connsiteY21" fmla="*/ 80963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9606" h="500063">
                  <a:moveTo>
                    <a:pt x="214313" y="80963"/>
                  </a:moveTo>
                  <a:lnTo>
                    <a:pt x="433388" y="161925"/>
                  </a:lnTo>
                  <a:lnTo>
                    <a:pt x="483394" y="173832"/>
                  </a:lnTo>
                  <a:lnTo>
                    <a:pt x="523875" y="173832"/>
                  </a:lnTo>
                  <a:lnTo>
                    <a:pt x="561975" y="166688"/>
                  </a:lnTo>
                  <a:lnTo>
                    <a:pt x="585788" y="145257"/>
                  </a:lnTo>
                  <a:lnTo>
                    <a:pt x="659606" y="52388"/>
                  </a:lnTo>
                  <a:lnTo>
                    <a:pt x="561975" y="500063"/>
                  </a:lnTo>
                  <a:lnTo>
                    <a:pt x="495300" y="438150"/>
                  </a:lnTo>
                  <a:lnTo>
                    <a:pt x="447675" y="388144"/>
                  </a:lnTo>
                  <a:lnTo>
                    <a:pt x="366713" y="309563"/>
                  </a:lnTo>
                  <a:lnTo>
                    <a:pt x="273844" y="240507"/>
                  </a:lnTo>
                  <a:lnTo>
                    <a:pt x="195263" y="183357"/>
                  </a:lnTo>
                  <a:lnTo>
                    <a:pt x="76200" y="107157"/>
                  </a:lnTo>
                  <a:lnTo>
                    <a:pt x="19050" y="71438"/>
                  </a:lnTo>
                  <a:lnTo>
                    <a:pt x="9525" y="61913"/>
                  </a:lnTo>
                  <a:lnTo>
                    <a:pt x="2381" y="38100"/>
                  </a:lnTo>
                  <a:lnTo>
                    <a:pt x="0" y="19050"/>
                  </a:lnTo>
                  <a:lnTo>
                    <a:pt x="4763" y="4763"/>
                  </a:lnTo>
                  <a:lnTo>
                    <a:pt x="19050" y="0"/>
                  </a:lnTo>
                  <a:lnTo>
                    <a:pt x="47625" y="9525"/>
                  </a:lnTo>
                  <a:lnTo>
                    <a:pt x="214313" y="8096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50" name="グループ化 49">
            <a:extLst>
              <a:ext uri="{FF2B5EF4-FFF2-40B4-BE49-F238E27FC236}">
                <a16:creationId xmlns:a16="http://schemas.microsoft.com/office/drawing/2014/main" id="{FDC15E7C-23B0-4E96-ACAC-26518DDD04BD}"/>
              </a:ext>
            </a:extLst>
          </p:cNvPr>
          <p:cNvGrpSpPr/>
          <p:nvPr/>
        </p:nvGrpSpPr>
        <p:grpSpPr>
          <a:xfrm>
            <a:off x="3525499" y="1377950"/>
            <a:ext cx="4891088" cy="4511677"/>
            <a:chOff x="3529013" y="1377949"/>
            <a:chExt cx="4891088" cy="4511677"/>
          </a:xfrm>
          <a:solidFill>
            <a:schemeClr val="tx1"/>
          </a:solidFill>
        </p:grpSpPr>
        <p:sp>
          <p:nvSpPr>
            <p:cNvPr id="51" name="フリーフォーム 6">
              <a:extLst>
                <a:ext uri="{FF2B5EF4-FFF2-40B4-BE49-F238E27FC236}">
                  <a16:creationId xmlns:a16="http://schemas.microsoft.com/office/drawing/2014/main" id="{8CE77710-D8B7-4DD2-A6CA-63C9C6D206E7}"/>
                </a:ext>
              </a:extLst>
            </p:cNvPr>
            <p:cNvSpPr/>
            <p:nvPr/>
          </p:nvSpPr>
          <p:spPr>
            <a:xfrm>
              <a:off x="3910014" y="1501775"/>
              <a:ext cx="1050925" cy="447675"/>
            </a:xfrm>
            <a:custGeom>
              <a:avLst/>
              <a:gdLst>
                <a:gd name="connsiteX0" fmla="*/ 561975 w 1050131"/>
                <a:gd name="connsiteY0" fmla="*/ 366712 h 447675"/>
                <a:gd name="connsiteX1" fmla="*/ 423862 w 1050131"/>
                <a:gd name="connsiteY1" fmla="*/ 314325 h 447675"/>
                <a:gd name="connsiteX2" fmla="*/ 335756 w 1050131"/>
                <a:gd name="connsiteY2" fmla="*/ 276225 h 447675"/>
                <a:gd name="connsiteX3" fmla="*/ 242887 w 1050131"/>
                <a:gd name="connsiteY3" fmla="*/ 228600 h 447675"/>
                <a:gd name="connsiteX4" fmla="*/ 121443 w 1050131"/>
                <a:gd name="connsiteY4" fmla="*/ 147637 h 447675"/>
                <a:gd name="connsiteX5" fmla="*/ 23812 w 1050131"/>
                <a:gd name="connsiteY5" fmla="*/ 73819 h 447675"/>
                <a:gd name="connsiteX6" fmla="*/ 9525 w 1050131"/>
                <a:gd name="connsiteY6" fmla="*/ 57150 h 447675"/>
                <a:gd name="connsiteX7" fmla="*/ 0 w 1050131"/>
                <a:gd name="connsiteY7" fmla="*/ 35719 h 447675"/>
                <a:gd name="connsiteX8" fmla="*/ 0 w 1050131"/>
                <a:gd name="connsiteY8" fmla="*/ 11906 h 447675"/>
                <a:gd name="connsiteX9" fmla="*/ 7143 w 1050131"/>
                <a:gd name="connsiteY9" fmla="*/ 0 h 447675"/>
                <a:gd name="connsiteX10" fmla="*/ 33337 w 1050131"/>
                <a:gd name="connsiteY10" fmla="*/ 0 h 447675"/>
                <a:gd name="connsiteX11" fmla="*/ 69056 w 1050131"/>
                <a:gd name="connsiteY11" fmla="*/ 11906 h 447675"/>
                <a:gd name="connsiteX12" fmla="*/ 261937 w 1050131"/>
                <a:gd name="connsiteY12" fmla="*/ 71437 h 447675"/>
                <a:gd name="connsiteX13" fmla="*/ 459581 w 1050131"/>
                <a:gd name="connsiteY13" fmla="*/ 119062 h 447675"/>
                <a:gd name="connsiteX14" fmla="*/ 711993 w 1050131"/>
                <a:gd name="connsiteY14" fmla="*/ 164306 h 447675"/>
                <a:gd name="connsiteX15" fmla="*/ 902493 w 1050131"/>
                <a:gd name="connsiteY15" fmla="*/ 190500 h 447675"/>
                <a:gd name="connsiteX16" fmla="*/ 926306 w 1050131"/>
                <a:gd name="connsiteY16" fmla="*/ 200025 h 447675"/>
                <a:gd name="connsiteX17" fmla="*/ 971550 w 1050131"/>
                <a:gd name="connsiteY17" fmla="*/ 228600 h 447675"/>
                <a:gd name="connsiteX18" fmla="*/ 997743 w 1050131"/>
                <a:gd name="connsiteY18" fmla="*/ 250031 h 447675"/>
                <a:gd name="connsiteX19" fmla="*/ 1014412 w 1050131"/>
                <a:gd name="connsiteY19" fmla="*/ 264319 h 447675"/>
                <a:gd name="connsiteX20" fmla="*/ 1031081 w 1050131"/>
                <a:gd name="connsiteY20" fmla="*/ 285750 h 447675"/>
                <a:gd name="connsiteX21" fmla="*/ 1042987 w 1050131"/>
                <a:gd name="connsiteY21" fmla="*/ 304800 h 447675"/>
                <a:gd name="connsiteX22" fmla="*/ 1050131 w 1050131"/>
                <a:gd name="connsiteY22" fmla="*/ 328612 h 447675"/>
                <a:gd name="connsiteX23" fmla="*/ 1050131 w 1050131"/>
                <a:gd name="connsiteY23" fmla="*/ 350044 h 447675"/>
                <a:gd name="connsiteX24" fmla="*/ 1042987 w 1050131"/>
                <a:gd name="connsiteY24" fmla="*/ 388144 h 447675"/>
                <a:gd name="connsiteX25" fmla="*/ 1026318 w 1050131"/>
                <a:gd name="connsiteY25" fmla="*/ 414337 h 447675"/>
                <a:gd name="connsiteX26" fmla="*/ 1007268 w 1050131"/>
                <a:gd name="connsiteY26" fmla="*/ 431006 h 447675"/>
                <a:gd name="connsiteX27" fmla="*/ 973931 w 1050131"/>
                <a:gd name="connsiteY27" fmla="*/ 440531 h 447675"/>
                <a:gd name="connsiteX28" fmla="*/ 914400 w 1050131"/>
                <a:gd name="connsiteY28" fmla="*/ 447675 h 447675"/>
                <a:gd name="connsiteX29" fmla="*/ 816768 w 1050131"/>
                <a:gd name="connsiteY29" fmla="*/ 435769 h 447675"/>
                <a:gd name="connsiteX30" fmla="*/ 561975 w 1050131"/>
                <a:gd name="connsiteY30" fmla="*/ 366712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50131" h="447675">
                  <a:moveTo>
                    <a:pt x="561975" y="366712"/>
                  </a:moveTo>
                  <a:lnTo>
                    <a:pt x="423862" y="314325"/>
                  </a:lnTo>
                  <a:lnTo>
                    <a:pt x="335756" y="276225"/>
                  </a:lnTo>
                  <a:lnTo>
                    <a:pt x="242887" y="228600"/>
                  </a:lnTo>
                  <a:lnTo>
                    <a:pt x="121443" y="147637"/>
                  </a:lnTo>
                  <a:lnTo>
                    <a:pt x="23812" y="73819"/>
                  </a:lnTo>
                  <a:lnTo>
                    <a:pt x="9525" y="57150"/>
                  </a:lnTo>
                  <a:lnTo>
                    <a:pt x="0" y="35719"/>
                  </a:lnTo>
                  <a:lnTo>
                    <a:pt x="0" y="11906"/>
                  </a:lnTo>
                  <a:lnTo>
                    <a:pt x="7143" y="0"/>
                  </a:lnTo>
                  <a:lnTo>
                    <a:pt x="33337" y="0"/>
                  </a:lnTo>
                  <a:lnTo>
                    <a:pt x="69056" y="11906"/>
                  </a:lnTo>
                  <a:lnTo>
                    <a:pt x="261937" y="71437"/>
                  </a:lnTo>
                  <a:lnTo>
                    <a:pt x="459581" y="119062"/>
                  </a:lnTo>
                  <a:lnTo>
                    <a:pt x="711993" y="164306"/>
                  </a:lnTo>
                  <a:lnTo>
                    <a:pt x="902493" y="190500"/>
                  </a:lnTo>
                  <a:lnTo>
                    <a:pt x="926306" y="200025"/>
                  </a:lnTo>
                  <a:lnTo>
                    <a:pt x="971550" y="228600"/>
                  </a:lnTo>
                  <a:lnTo>
                    <a:pt x="997743" y="250031"/>
                  </a:lnTo>
                  <a:lnTo>
                    <a:pt x="1014412" y="264319"/>
                  </a:lnTo>
                  <a:lnTo>
                    <a:pt x="1031081" y="285750"/>
                  </a:lnTo>
                  <a:lnTo>
                    <a:pt x="1042987" y="304800"/>
                  </a:lnTo>
                  <a:lnTo>
                    <a:pt x="1050131" y="328612"/>
                  </a:lnTo>
                  <a:lnTo>
                    <a:pt x="1050131" y="350044"/>
                  </a:lnTo>
                  <a:lnTo>
                    <a:pt x="1042987" y="388144"/>
                  </a:lnTo>
                  <a:lnTo>
                    <a:pt x="1026318" y="414337"/>
                  </a:lnTo>
                  <a:lnTo>
                    <a:pt x="1007268" y="431006"/>
                  </a:lnTo>
                  <a:lnTo>
                    <a:pt x="973931" y="440531"/>
                  </a:lnTo>
                  <a:lnTo>
                    <a:pt x="914400" y="447675"/>
                  </a:lnTo>
                  <a:lnTo>
                    <a:pt x="816768" y="435769"/>
                  </a:lnTo>
                  <a:lnTo>
                    <a:pt x="561975" y="3667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7">
              <a:extLst>
                <a:ext uri="{FF2B5EF4-FFF2-40B4-BE49-F238E27FC236}">
                  <a16:creationId xmlns:a16="http://schemas.microsoft.com/office/drawing/2014/main" id="{F0848E7D-928F-41DF-B2AF-739EADEE1DF9}"/>
                </a:ext>
              </a:extLst>
            </p:cNvPr>
            <p:cNvSpPr/>
            <p:nvPr/>
          </p:nvSpPr>
          <p:spPr>
            <a:xfrm>
              <a:off x="3529013" y="2270125"/>
              <a:ext cx="1651000" cy="536575"/>
            </a:xfrm>
            <a:custGeom>
              <a:avLst/>
              <a:gdLst>
                <a:gd name="connsiteX0" fmla="*/ 1095375 w 1650206"/>
                <a:gd name="connsiteY0" fmla="*/ 326231 h 535781"/>
                <a:gd name="connsiteX1" fmla="*/ 778668 w 1650206"/>
                <a:gd name="connsiteY1" fmla="*/ 407193 h 535781"/>
                <a:gd name="connsiteX2" fmla="*/ 547687 w 1650206"/>
                <a:gd name="connsiteY2" fmla="*/ 476250 h 535781"/>
                <a:gd name="connsiteX3" fmla="*/ 452437 w 1650206"/>
                <a:gd name="connsiteY3" fmla="*/ 511968 h 535781"/>
                <a:gd name="connsiteX4" fmla="*/ 416718 w 1650206"/>
                <a:gd name="connsiteY4" fmla="*/ 526256 h 535781"/>
                <a:gd name="connsiteX5" fmla="*/ 378618 w 1650206"/>
                <a:gd name="connsiteY5" fmla="*/ 535781 h 535781"/>
                <a:gd name="connsiteX6" fmla="*/ 333375 w 1650206"/>
                <a:gd name="connsiteY6" fmla="*/ 533400 h 535781"/>
                <a:gd name="connsiteX7" fmla="*/ 295275 w 1650206"/>
                <a:gd name="connsiteY7" fmla="*/ 523875 h 535781"/>
                <a:gd name="connsiteX8" fmla="*/ 257175 w 1650206"/>
                <a:gd name="connsiteY8" fmla="*/ 504825 h 535781"/>
                <a:gd name="connsiteX9" fmla="*/ 190500 w 1650206"/>
                <a:gd name="connsiteY9" fmla="*/ 459581 h 535781"/>
                <a:gd name="connsiteX10" fmla="*/ 121443 w 1650206"/>
                <a:gd name="connsiteY10" fmla="*/ 392906 h 535781"/>
                <a:gd name="connsiteX11" fmla="*/ 54768 w 1650206"/>
                <a:gd name="connsiteY11" fmla="*/ 311943 h 535781"/>
                <a:gd name="connsiteX12" fmla="*/ 21431 w 1650206"/>
                <a:gd name="connsiteY12" fmla="*/ 269081 h 535781"/>
                <a:gd name="connsiteX13" fmla="*/ 7143 w 1650206"/>
                <a:gd name="connsiteY13" fmla="*/ 240506 h 535781"/>
                <a:gd name="connsiteX14" fmla="*/ 0 w 1650206"/>
                <a:gd name="connsiteY14" fmla="*/ 219075 h 535781"/>
                <a:gd name="connsiteX15" fmla="*/ 2381 w 1650206"/>
                <a:gd name="connsiteY15" fmla="*/ 202406 h 535781"/>
                <a:gd name="connsiteX16" fmla="*/ 7143 w 1650206"/>
                <a:gd name="connsiteY16" fmla="*/ 190500 h 535781"/>
                <a:gd name="connsiteX17" fmla="*/ 28575 w 1650206"/>
                <a:gd name="connsiteY17" fmla="*/ 190500 h 535781"/>
                <a:gd name="connsiteX18" fmla="*/ 57150 w 1650206"/>
                <a:gd name="connsiteY18" fmla="*/ 207168 h 535781"/>
                <a:gd name="connsiteX19" fmla="*/ 119062 w 1650206"/>
                <a:gd name="connsiteY19" fmla="*/ 242887 h 535781"/>
                <a:gd name="connsiteX20" fmla="*/ 169068 w 1650206"/>
                <a:gd name="connsiteY20" fmla="*/ 271462 h 535781"/>
                <a:gd name="connsiteX21" fmla="*/ 209550 w 1650206"/>
                <a:gd name="connsiteY21" fmla="*/ 288131 h 535781"/>
                <a:gd name="connsiteX22" fmla="*/ 257175 w 1650206"/>
                <a:gd name="connsiteY22" fmla="*/ 302418 h 535781"/>
                <a:gd name="connsiteX23" fmla="*/ 297656 w 1650206"/>
                <a:gd name="connsiteY23" fmla="*/ 307181 h 535781"/>
                <a:gd name="connsiteX24" fmla="*/ 345281 w 1650206"/>
                <a:gd name="connsiteY24" fmla="*/ 304800 h 535781"/>
                <a:gd name="connsiteX25" fmla="*/ 473868 w 1650206"/>
                <a:gd name="connsiteY25" fmla="*/ 273843 h 535781"/>
                <a:gd name="connsiteX26" fmla="*/ 862012 w 1650206"/>
                <a:gd name="connsiteY26" fmla="*/ 176212 h 535781"/>
                <a:gd name="connsiteX27" fmla="*/ 1238250 w 1650206"/>
                <a:gd name="connsiteY27" fmla="*/ 71437 h 535781"/>
                <a:gd name="connsiteX28" fmla="*/ 1354931 w 1650206"/>
                <a:gd name="connsiteY28" fmla="*/ 0 h 535781"/>
                <a:gd name="connsiteX29" fmla="*/ 1423987 w 1650206"/>
                <a:gd name="connsiteY29" fmla="*/ 14287 h 535781"/>
                <a:gd name="connsiteX30" fmla="*/ 1516856 w 1650206"/>
                <a:gd name="connsiteY30" fmla="*/ 40481 h 535781"/>
                <a:gd name="connsiteX31" fmla="*/ 1581150 w 1650206"/>
                <a:gd name="connsiteY31" fmla="*/ 61912 h 535781"/>
                <a:gd name="connsiteX32" fmla="*/ 1614487 w 1650206"/>
                <a:gd name="connsiteY32" fmla="*/ 78581 h 535781"/>
                <a:gd name="connsiteX33" fmla="*/ 1633537 w 1650206"/>
                <a:gd name="connsiteY33" fmla="*/ 95250 h 535781"/>
                <a:gd name="connsiteX34" fmla="*/ 1647825 w 1650206"/>
                <a:gd name="connsiteY34" fmla="*/ 116681 h 535781"/>
                <a:gd name="connsiteX35" fmla="*/ 1650206 w 1650206"/>
                <a:gd name="connsiteY35" fmla="*/ 135731 h 535781"/>
                <a:gd name="connsiteX36" fmla="*/ 1647825 w 1650206"/>
                <a:gd name="connsiteY36" fmla="*/ 159543 h 535781"/>
                <a:gd name="connsiteX37" fmla="*/ 1624012 w 1650206"/>
                <a:gd name="connsiteY37" fmla="*/ 185737 h 535781"/>
                <a:gd name="connsiteX38" fmla="*/ 1581150 w 1650206"/>
                <a:gd name="connsiteY38" fmla="*/ 209550 h 535781"/>
                <a:gd name="connsiteX39" fmla="*/ 1512093 w 1650206"/>
                <a:gd name="connsiteY39" fmla="*/ 233362 h 535781"/>
                <a:gd name="connsiteX40" fmla="*/ 1354931 w 1650206"/>
                <a:gd name="connsiteY40" fmla="*/ 264318 h 535781"/>
                <a:gd name="connsiteX41" fmla="*/ 1095375 w 1650206"/>
                <a:gd name="connsiteY41" fmla="*/ 326231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650206" h="535781">
                  <a:moveTo>
                    <a:pt x="1095375" y="326231"/>
                  </a:moveTo>
                  <a:lnTo>
                    <a:pt x="778668" y="407193"/>
                  </a:lnTo>
                  <a:lnTo>
                    <a:pt x="547687" y="476250"/>
                  </a:lnTo>
                  <a:lnTo>
                    <a:pt x="452437" y="511968"/>
                  </a:lnTo>
                  <a:lnTo>
                    <a:pt x="416718" y="526256"/>
                  </a:lnTo>
                  <a:lnTo>
                    <a:pt x="378618" y="535781"/>
                  </a:lnTo>
                  <a:lnTo>
                    <a:pt x="333375" y="533400"/>
                  </a:lnTo>
                  <a:lnTo>
                    <a:pt x="295275" y="523875"/>
                  </a:lnTo>
                  <a:lnTo>
                    <a:pt x="257175" y="504825"/>
                  </a:lnTo>
                  <a:lnTo>
                    <a:pt x="190500" y="459581"/>
                  </a:lnTo>
                  <a:lnTo>
                    <a:pt x="121443" y="392906"/>
                  </a:lnTo>
                  <a:lnTo>
                    <a:pt x="54768" y="311943"/>
                  </a:lnTo>
                  <a:lnTo>
                    <a:pt x="21431" y="269081"/>
                  </a:lnTo>
                  <a:lnTo>
                    <a:pt x="7143" y="240506"/>
                  </a:lnTo>
                  <a:lnTo>
                    <a:pt x="0" y="219075"/>
                  </a:lnTo>
                  <a:lnTo>
                    <a:pt x="2381" y="202406"/>
                  </a:lnTo>
                  <a:lnTo>
                    <a:pt x="7143" y="190500"/>
                  </a:lnTo>
                  <a:lnTo>
                    <a:pt x="28575" y="190500"/>
                  </a:lnTo>
                  <a:lnTo>
                    <a:pt x="57150" y="207168"/>
                  </a:lnTo>
                  <a:lnTo>
                    <a:pt x="119062" y="242887"/>
                  </a:lnTo>
                  <a:lnTo>
                    <a:pt x="169068" y="271462"/>
                  </a:lnTo>
                  <a:lnTo>
                    <a:pt x="209550" y="288131"/>
                  </a:lnTo>
                  <a:lnTo>
                    <a:pt x="257175" y="302418"/>
                  </a:lnTo>
                  <a:lnTo>
                    <a:pt x="297656" y="307181"/>
                  </a:lnTo>
                  <a:lnTo>
                    <a:pt x="345281" y="304800"/>
                  </a:lnTo>
                  <a:lnTo>
                    <a:pt x="473868" y="273843"/>
                  </a:lnTo>
                  <a:lnTo>
                    <a:pt x="862012" y="176212"/>
                  </a:lnTo>
                  <a:lnTo>
                    <a:pt x="1238250" y="71437"/>
                  </a:lnTo>
                  <a:lnTo>
                    <a:pt x="1354931" y="0"/>
                  </a:lnTo>
                  <a:lnTo>
                    <a:pt x="1423987" y="14287"/>
                  </a:lnTo>
                  <a:lnTo>
                    <a:pt x="1516856" y="40481"/>
                  </a:lnTo>
                  <a:lnTo>
                    <a:pt x="1581150" y="61912"/>
                  </a:lnTo>
                  <a:lnTo>
                    <a:pt x="1614487" y="78581"/>
                  </a:lnTo>
                  <a:lnTo>
                    <a:pt x="1633537" y="95250"/>
                  </a:lnTo>
                  <a:lnTo>
                    <a:pt x="1647825" y="116681"/>
                  </a:lnTo>
                  <a:lnTo>
                    <a:pt x="1650206" y="135731"/>
                  </a:lnTo>
                  <a:lnTo>
                    <a:pt x="1647825" y="159543"/>
                  </a:lnTo>
                  <a:lnTo>
                    <a:pt x="1624012" y="185737"/>
                  </a:lnTo>
                  <a:lnTo>
                    <a:pt x="1581150" y="209550"/>
                  </a:lnTo>
                  <a:lnTo>
                    <a:pt x="1512093" y="233362"/>
                  </a:lnTo>
                  <a:lnTo>
                    <a:pt x="1354931" y="264318"/>
                  </a:lnTo>
                  <a:lnTo>
                    <a:pt x="1095375" y="3262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8">
              <a:extLst>
                <a:ext uri="{FF2B5EF4-FFF2-40B4-BE49-F238E27FC236}">
                  <a16:creationId xmlns:a16="http://schemas.microsoft.com/office/drawing/2014/main" id="{194BA6CB-1D4D-46CB-B3F9-57EBA8B8CFA0}"/>
                </a:ext>
              </a:extLst>
            </p:cNvPr>
            <p:cNvSpPr/>
            <p:nvPr/>
          </p:nvSpPr>
          <p:spPr>
            <a:xfrm>
              <a:off x="3976689" y="3054350"/>
              <a:ext cx="941387" cy="295275"/>
            </a:xfrm>
            <a:custGeom>
              <a:avLst/>
              <a:gdLst>
                <a:gd name="connsiteX0" fmla="*/ 592931 w 940593"/>
                <a:gd name="connsiteY0" fmla="*/ 261937 h 295275"/>
                <a:gd name="connsiteX1" fmla="*/ 447675 w 940593"/>
                <a:gd name="connsiteY1" fmla="*/ 283369 h 295275"/>
                <a:gd name="connsiteX2" fmla="*/ 335756 w 940593"/>
                <a:gd name="connsiteY2" fmla="*/ 292894 h 295275"/>
                <a:gd name="connsiteX3" fmla="*/ 257175 w 940593"/>
                <a:gd name="connsiteY3" fmla="*/ 295275 h 295275"/>
                <a:gd name="connsiteX4" fmla="*/ 214312 w 940593"/>
                <a:gd name="connsiteY4" fmla="*/ 288131 h 295275"/>
                <a:gd name="connsiteX5" fmla="*/ 173831 w 940593"/>
                <a:gd name="connsiteY5" fmla="*/ 278606 h 295275"/>
                <a:gd name="connsiteX6" fmla="*/ 133350 w 940593"/>
                <a:gd name="connsiteY6" fmla="*/ 259556 h 295275"/>
                <a:gd name="connsiteX7" fmla="*/ 88106 w 940593"/>
                <a:gd name="connsiteY7" fmla="*/ 233362 h 295275"/>
                <a:gd name="connsiteX8" fmla="*/ 52387 w 940593"/>
                <a:gd name="connsiteY8" fmla="*/ 204787 h 295275"/>
                <a:gd name="connsiteX9" fmla="*/ 21431 w 940593"/>
                <a:gd name="connsiteY9" fmla="*/ 173831 h 295275"/>
                <a:gd name="connsiteX10" fmla="*/ 7143 w 940593"/>
                <a:gd name="connsiteY10" fmla="*/ 154781 h 295275"/>
                <a:gd name="connsiteX11" fmla="*/ 0 w 940593"/>
                <a:gd name="connsiteY11" fmla="*/ 130969 h 295275"/>
                <a:gd name="connsiteX12" fmla="*/ 0 w 940593"/>
                <a:gd name="connsiteY12" fmla="*/ 114300 h 295275"/>
                <a:gd name="connsiteX13" fmla="*/ 4762 w 940593"/>
                <a:gd name="connsiteY13" fmla="*/ 100012 h 295275"/>
                <a:gd name="connsiteX14" fmla="*/ 21431 w 940593"/>
                <a:gd name="connsiteY14" fmla="*/ 95250 h 295275"/>
                <a:gd name="connsiteX15" fmla="*/ 45243 w 940593"/>
                <a:gd name="connsiteY15" fmla="*/ 104775 h 295275"/>
                <a:gd name="connsiteX16" fmla="*/ 88106 w 940593"/>
                <a:gd name="connsiteY16" fmla="*/ 121444 h 295275"/>
                <a:gd name="connsiteX17" fmla="*/ 140493 w 940593"/>
                <a:gd name="connsiteY17" fmla="*/ 133350 h 295275"/>
                <a:gd name="connsiteX18" fmla="*/ 185737 w 940593"/>
                <a:gd name="connsiteY18" fmla="*/ 135731 h 295275"/>
                <a:gd name="connsiteX19" fmla="*/ 235743 w 940593"/>
                <a:gd name="connsiteY19" fmla="*/ 130969 h 295275"/>
                <a:gd name="connsiteX20" fmla="*/ 311943 w 940593"/>
                <a:gd name="connsiteY20" fmla="*/ 119062 h 295275"/>
                <a:gd name="connsiteX21" fmla="*/ 414337 w 940593"/>
                <a:gd name="connsiteY21" fmla="*/ 97631 h 295275"/>
                <a:gd name="connsiteX22" fmla="*/ 523875 w 940593"/>
                <a:gd name="connsiteY22" fmla="*/ 64294 h 295275"/>
                <a:gd name="connsiteX23" fmla="*/ 666750 w 940593"/>
                <a:gd name="connsiteY23" fmla="*/ 0 h 295275"/>
                <a:gd name="connsiteX24" fmla="*/ 752475 w 940593"/>
                <a:gd name="connsiteY24" fmla="*/ 2381 h 295275"/>
                <a:gd name="connsiteX25" fmla="*/ 826293 w 940593"/>
                <a:gd name="connsiteY25" fmla="*/ 11906 h 295275"/>
                <a:gd name="connsiteX26" fmla="*/ 873918 w 940593"/>
                <a:gd name="connsiteY26" fmla="*/ 26194 h 295275"/>
                <a:gd name="connsiteX27" fmla="*/ 912018 w 940593"/>
                <a:gd name="connsiteY27" fmla="*/ 45244 h 295275"/>
                <a:gd name="connsiteX28" fmla="*/ 931068 w 940593"/>
                <a:gd name="connsiteY28" fmla="*/ 61912 h 295275"/>
                <a:gd name="connsiteX29" fmla="*/ 940593 w 940593"/>
                <a:gd name="connsiteY29" fmla="*/ 85725 h 295275"/>
                <a:gd name="connsiteX30" fmla="*/ 940593 w 940593"/>
                <a:gd name="connsiteY30" fmla="*/ 114300 h 295275"/>
                <a:gd name="connsiteX31" fmla="*/ 933450 w 940593"/>
                <a:gd name="connsiteY31" fmla="*/ 135731 h 295275"/>
                <a:gd name="connsiteX32" fmla="*/ 909637 w 940593"/>
                <a:gd name="connsiteY32" fmla="*/ 157162 h 295275"/>
                <a:gd name="connsiteX33" fmla="*/ 854868 w 940593"/>
                <a:gd name="connsiteY33" fmla="*/ 183356 h 295275"/>
                <a:gd name="connsiteX34" fmla="*/ 769143 w 940593"/>
                <a:gd name="connsiteY34" fmla="*/ 216694 h 295275"/>
                <a:gd name="connsiteX35" fmla="*/ 592931 w 940593"/>
                <a:gd name="connsiteY35" fmla="*/ 261937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40593" h="295275">
                  <a:moveTo>
                    <a:pt x="592931" y="261937"/>
                  </a:moveTo>
                  <a:lnTo>
                    <a:pt x="447675" y="283369"/>
                  </a:lnTo>
                  <a:lnTo>
                    <a:pt x="335756" y="292894"/>
                  </a:lnTo>
                  <a:lnTo>
                    <a:pt x="257175" y="295275"/>
                  </a:lnTo>
                  <a:lnTo>
                    <a:pt x="214312" y="288131"/>
                  </a:lnTo>
                  <a:lnTo>
                    <a:pt x="173831" y="278606"/>
                  </a:lnTo>
                  <a:lnTo>
                    <a:pt x="133350" y="259556"/>
                  </a:lnTo>
                  <a:lnTo>
                    <a:pt x="88106" y="233362"/>
                  </a:lnTo>
                  <a:lnTo>
                    <a:pt x="52387" y="204787"/>
                  </a:lnTo>
                  <a:lnTo>
                    <a:pt x="21431" y="173831"/>
                  </a:lnTo>
                  <a:lnTo>
                    <a:pt x="7143" y="154781"/>
                  </a:lnTo>
                  <a:lnTo>
                    <a:pt x="0" y="130969"/>
                  </a:lnTo>
                  <a:lnTo>
                    <a:pt x="0" y="114300"/>
                  </a:lnTo>
                  <a:lnTo>
                    <a:pt x="4762" y="100012"/>
                  </a:lnTo>
                  <a:lnTo>
                    <a:pt x="21431" y="95250"/>
                  </a:lnTo>
                  <a:lnTo>
                    <a:pt x="45243" y="104775"/>
                  </a:lnTo>
                  <a:lnTo>
                    <a:pt x="88106" y="121444"/>
                  </a:lnTo>
                  <a:lnTo>
                    <a:pt x="140493" y="133350"/>
                  </a:lnTo>
                  <a:lnTo>
                    <a:pt x="185737" y="135731"/>
                  </a:lnTo>
                  <a:lnTo>
                    <a:pt x="235743" y="130969"/>
                  </a:lnTo>
                  <a:lnTo>
                    <a:pt x="311943" y="119062"/>
                  </a:lnTo>
                  <a:lnTo>
                    <a:pt x="414337" y="97631"/>
                  </a:lnTo>
                  <a:lnTo>
                    <a:pt x="523875" y="64294"/>
                  </a:lnTo>
                  <a:lnTo>
                    <a:pt x="666750" y="0"/>
                  </a:lnTo>
                  <a:lnTo>
                    <a:pt x="752475" y="2381"/>
                  </a:lnTo>
                  <a:lnTo>
                    <a:pt x="826293" y="11906"/>
                  </a:lnTo>
                  <a:lnTo>
                    <a:pt x="873918" y="26194"/>
                  </a:lnTo>
                  <a:lnTo>
                    <a:pt x="912018" y="45244"/>
                  </a:lnTo>
                  <a:lnTo>
                    <a:pt x="931068" y="61912"/>
                  </a:lnTo>
                  <a:lnTo>
                    <a:pt x="940593" y="85725"/>
                  </a:lnTo>
                  <a:lnTo>
                    <a:pt x="940593" y="114300"/>
                  </a:lnTo>
                  <a:lnTo>
                    <a:pt x="933450" y="135731"/>
                  </a:lnTo>
                  <a:lnTo>
                    <a:pt x="909637" y="157162"/>
                  </a:lnTo>
                  <a:lnTo>
                    <a:pt x="854868" y="183356"/>
                  </a:lnTo>
                  <a:lnTo>
                    <a:pt x="769143" y="216694"/>
                  </a:lnTo>
                  <a:lnTo>
                    <a:pt x="592931" y="261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9">
              <a:extLst>
                <a:ext uri="{FF2B5EF4-FFF2-40B4-BE49-F238E27FC236}">
                  <a16:creationId xmlns:a16="http://schemas.microsoft.com/office/drawing/2014/main" id="{B19F52B6-826B-47A6-A2AC-77646F598E63}"/>
                </a:ext>
              </a:extLst>
            </p:cNvPr>
            <p:cNvSpPr/>
            <p:nvPr/>
          </p:nvSpPr>
          <p:spPr>
            <a:xfrm>
              <a:off x="3932238" y="3635375"/>
              <a:ext cx="1001712" cy="314325"/>
            </a:xfrm>
            <a:custGeom>
              <a:avLst/>
              <a:gdLst>
                <a:gd name="connsiteX0" fmla="*/ 583406 w 1002506"/>
                <a:gd name="connsiteY0" fmla="*/ 283369 h 314325"/>
                <a:gd name="connsiteX1" fmla="*/ 435769 w 1002506"/>
                <a:gd name="connsiteY1" fmla="*/ 307181 h 314325"/>
                <a:gd name="connsiteX2" fmla="*/ 359569 w 1002506"/>
                <a:gd name="connsiteY2" fmla="*/ 314325 h 314325"/>
                <a:gd name="connsiteX3" fmla="*/ 304800 w 1002506"/>
                <a:gd name="connsiteY3" fmla="*/ 314325 h 314325"/>
                <a:gd name="connsiteX4" fmla="*/ 254794 w 1002506"/>
                <a:gd name="connsiteY4" fmla="*/ 311944 h 314325"/>
                <a:gd name="connsiteX5" fmla="*/ 195262 w 1002506"/>
                <a:gd name="connsiteY5" fmla="*/ 302419 h 314325"/>
                <a:gd name="connsiteX6" fmla="*/ 152400 w 1002506"/>
                <a:gd name="connsiteY6" fmla="*/ 285750 h 314325"/>
                <a:gd name="connsiteX7" fmla="*/ 90487 w 1002506"/>
                <a:gd name="connsiteY7" fmla="*/ 252412 h 314325"/>
                <a:gd name="connsiteX8" fmla="*/ 45244 w 1002506"/>
                <a:gd name="connsiteY8" fmla="*/ 219075 h 314325"/>
                <a:gd name="connsiteX9" fmla="*/ 21431 w 1002506"/>
                <a:gd name="connsiteY9" fmla="*/ 195262 h 314325"/>
                <a:gd name="connsiteX10" fmla="*/ 7144 w 1002506"/>
                <a:gd name="connsiteY10" fmla="*/ 171450 h 314325"/>
                <a:gd name="connsiteX11" fmla="*/ 0 w 1002506"/>
                <a:gd name="connsiteY11" fmla="*/ 145256 h 314325"/>
                <a:gd name="connsiteX12" fmla="*/ 2381 w 1002506"/>
                <a:gd name="connsiteY12" fmla="*/ 126206 h 314325"/>
                <a:gd name="connsiteX13" fmla="*/ 14287 w 1002506"/>
                <a:gd name="connsiteY13" fmla="*/ 116681 h 314325"/>
                <a:gd name="connsiteX14" fmla="*/ 30956 w 1002506"/>
                <a:gd name="connsiteY14" fmla="*/ 116681 h 314325"/>
                <a:gd name="connsiteX15" fmla="*/ 61912 w 1002506"/>
                <a:gd name="connsiteY15" fmla="*/ 138112 h 314325"/>
                <a:gd name="connsiteX16" fmla="*/ 104775 w 1002506"/>
                <a:gd name="connsiteY16" fmla="*/ 157162 h 314325"/>
                <a:gd name="connsiteX17" fmla="*/ 152400 w 1002506"/>
                <a:gd name="connsiteY17" fmla="*/ 169069 h 314325"/>
                <a:gd name="connsiteX18" fmla="*/ 214312 w 1002506"/>
                <a:gd name="connsiteY18" fmla="*/ 176212 h 314325"/>
                <a:gd name="connsiteX19" fmla="*/ 266700 w 1002506"/>
                <a:gd name="connsiteY19" fmla="*/ 173831 h 314325"/>
                <a:gd name="connsiteX20" fmla="*/ 352425 w 1002506"/>
                <a:gd name="connsiteY20" fmla="*/ 152400 h 314325"/>
                <a:gd name="connsiteX21" fmla="*/ 476250 w 1002506"/>
                <a:gd name="connsiteY21" fmla="*/ 114300 h 314325"/>
                <a:gd name="connsiteX22" fmla="*/ 642937 w 1002506"/>
                <a:gd name="connsiteY22" fmla="*/ 45244 h 314325"/>
                <a:gd name="connsiteX23" fmla="*/ 659606 w 1002506"/>
                <a:gd name="connsiteY23" fmla="*/ 26194 h 314325"/>
                <a:gd name="connsiteX24" fmla="*/ 676275 w 1002506"/>
                <a:gd name="connsiteY24" fmla="*/ 14287 h 314325"/>
                <a:gd name="connsiteX25" fmla="*/ 702469 w 1002506"/>
                <a:gd name="connsiteY25" fmla="*/ 2381 h 314325"/>
                <a:gd name="connsiteX26" fmla="*/ 728662 w 1002506"/>
                <a:gd name="connsiteY26" fmla="*/ 0 h 314325"/>
                <a:gd name="connsiteX27" fmla="*/ 766762 w 1002506"/>
                <a:gd name="connsiteY27" fmla="*/ 7144 h 314325"/>
                <a:gd name="connsiteX28" fmla="*/ 847725 w 1002506"/>
                <a:gd name="connsiteY28" fmla="*/ 26194 h 314325"/>
                <a:gd name="connsiteX29" fmla="*/ 912019 w 1002506"/>
                <a:gd name="connsiteY29" fmla="*/ 45244 h 314325"/>
                <a:gd name="connsiteX30" fmla="*/ 950119 w 1002506"/>
                <a:gd name="connsiteY30" fmla="*/ 64294 h 314325"/>
                <a:gd name="connsiteX31" fmla="*/ 971550 w 1002506"/>
                <a:gd name="connsiteY31" fmla="*/ 80962 h 314325"/>
                <a:gd name="connsiteX32" fmla="*/ 988219 w 1002506"/>
                <a:gd name="connsiteY32" fmla="*/ 97631 h 314325"/>
                <a:gd name="connsiteX33" fmla="*/ 1000125 w 1002506"/>
                <a:gd name="connsiteY33" fmla="*/ 116681 h 314325"/>
                <a:gd name="connsiteX34" fmla="*/ 1002506 w 1002506"/>
                <a:gd name="connsiteY34" fmla="*/ 140494 h 314325"/>
                <a:gd name="connsiteX35" fmla="*/ 990600 w 1002506"/>
                <a:gd name="connsiteY35" fmla="*/ 166687 h 314325"/>
                <a:gd name="connsiteX36" fmla="*/ 964406 w 1002506"/>
                <a:gd name="connsiteY36" fmla="*/ 188119 h 314325"/>
                <a:gd name="connsiteX37" fmla="*/ 902494 w 1002506"/>
                <a:gd name="connsiteY37" fmla="*/ 207169 h 314325"/>
                <a:gd name="connsiteX38" fmla="*/ 776287 w 1002506"/>
                <a:gd name="connsiteY38" fmla="*/ 240506 h 314325"/>
                <a:gd name="connsiteX39" fmla="*/ 583406 w 1002506"/>
                <a:gd name="connsiteY39" fmla="*/ 283369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2506" h="314325">
                  <a:moveTo>
                    <a:pt x="583406" y="283369"/>
                  </a:moveTo>
                  <a:lnTo>
                    <a:pt x="435769" y="307181"/>
                  </a:lnTo>
                  <a:lnTo>
                    <a:pt x="359569" y="314325"/>
                  </a:lnTo>
                  <a:lnTo>
                    <a:pt x="304800" y="314325"/>
                  </a:lnTo>
                  <a:lnTo>
                    <a:pt x="254794" y="311944"/>
                  </a:lnTo>
                  <a:lnTo>
                    <a:pt x="195262" y="302419"/>
                  </a:lnTo>
                  <a:lnTo>
                    <a:pt x="152400" y="285750"/>
                  </a:lnTo>
                  <a:lnTo>
                    <a:pt x="90487" y="252412"/>
                  </a:lnTo>
                  <a:lnTo>
                    <a:pt x="45244" y="219075"/>
                  </a:lnTo>
                  <a:lnTo>
                    <a:pt x="21431" y="195262"/>
                  </a:lnTo>
                  <a:lnTo>
                    <a:pt x="7144" y="171450"/>
                  </a:lnTo>
                  <a:lnTo>
                    <a:pt x="0" y="145256"/>
                  </a:lnTo>
                  <a:lnTo>
                    <a:pt x="2381" y="126206"/>
                  </a:lnTo>
                  <a:lnTo>
                    <a:pt x="14287" y="116681"/>
                  </a:lnTo>
                  <a:lnTo>
                    <a:pt x="30956" y="116681"/>
                  </a:lnTo>
                  <a:lnTo>
                    <a:pt x="61912" y="138112"/>
                  </a:lnTo>
                  <a:lnTo>
                    <a:pt x="104775" y="157162"/>
                  </a:lnTo>
                  <a:lnTo>
                    <a:pt x="152400" y="169069"/>
                  </a:lnTo>
                  <a:lnTo>
                    <a:pt x="214312" y="176212"/>
                  </a:lnTo>
                  <a:lnTo>
                    <a:pt x="266700" y="173831"/>
                  </a:lnTo>
                  <a:lnTo>
                    <a:pt x="352425" y="152400"/>
                  </a:lnTo>
                  <a:lnTo>
                    <a:pt x="476250" y="114300"/>
                  </a:lnTo>
                  <a:lnTo>
                    <a:pt x="642937" y="45244"/>
                  </a:lnTo>
                  <a:lnTo>
                    <a:pt x="659606" y="26194"/>
                  </a:lnTo>
                  <a:lnTo>
                    <a:pt x="676275" y="14287"/>
                  </a:lnTo>
                  <a:lnTo>
                    <a:pt x="702469" y="2381"/>
                  </a:lnTo>
                  <a:lnTo>
                    <a:pt x="728662" y="0"/>
                  </a:lnTo>
                  <a:lnTo>
                    <a:pt x="766762" y="7144"/>
                  </a:lnTo>
                  <a:lnTo>
                    <a:pt x="847725" y="26194"/>
                  </a:lnTo>
                  <a:lnTo>
                    <a:pt x="912019" y="45244"/>
                  </a:lnTo>
                  <a:lnTo>
                    <a:pt x="950119" y="64294"/>
                  </a:lnTo>
                  <a:lnTo>
                    <a:pt x="971550" y="80962"/>
                  </a:lnTo>
                  <a:lnTo>
                    <a:pt x="988219" y="97631"/>
                  </a:lnTo>
                  <a:lnTo>
                    <a:pt x="1000125" y="116681"/>
                  </a:lnTo>
                  <a:lnTo>
                    <a:pt x="1002506" y="140494"/>
                  </a:lnTo>
                  <a:lnTo>
                    <a:pt x="990600" y="166687"/>
                  </a:lnTo>
                  <a:lnTo>
                    <a:pt x="964406" y="188119"/>
                  </a:lnTo>
                  <a:lnTo>
                    <a:pt x="902494" y="207169"/>
                  </a:lnTo>
                  <a:lnTo>
                    <a:pt x="776287" y="240506"/>
                  </a:lnTo>
                  <a:lnTo>
                    <a:pt x="583406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10">
              <a:extLst>
                <a:ext uri="{FF2B5EF4-FFF2-40B4-BE49-F238E27FC236}">
                  <a16:creationId xmlns:a16="http://schemas.microsoft.com/office/drawing/2014/main" id="{A2D40A4E-4026-4377-AEDB-BC3C2768A23D}"/>
                </a:ext>
              </a:extLst>
            </p:cNvPr>
            <p:cNvSpPr/>
            <p:nvPr/>
          </p:nvSpPr>
          <p:spPr>
            <a:xfrm>
              <a:off x="3736976" y="4454525"/>
              <a:ext cx="504825" cy="1101725"/>
            </a:xfrm>
            <a:custGeom>
              <a:avLst/>
              <a:gdLst>
                <a:gd name="connsiteX0" fmla="*/ 228600 w 504825"/>
                <a:gd name="connsiteY0" fmla="*/ 597694 h 1102519"/>
                <a:gd name="connsiteX1" fmla="*/ 216694 w 504825"/>
                <a:gd name="connsiteY1" fmla="*/ 409575 h 1102519"/>
                <a:gd name="connsiteX2" fmla="*/ 202407 w 504825"/>
                <a:gd name="connsiteY2" fmla="*/ 314325 h 1102519"/>
                <a:gd name="connsiteX3" fmla="*/ 188119 w 504825"/>
                <a:gd name="connsiteY3" fmla="*/ 252412 h 1102519"/>
                <a:gd name="connsiteX4" fmla="*/ 154782 w 504825"/>
                <a:gd name="connsiteY4" fmla="*/ 200025 h 1102519"/>
                <a:gd name="connsiteX5" fmla="*/ 92869 w 504825"/>
                <a:gd name="connsiteY5" fmla="*/ 130969 h 1102519"/>
                <a:gd name="connsiteX6" fmla="*/ 38100 w 504825"/>
                <a:gd name="connsiteY6" fmla="*/ 80962 h 1102519"/>
                <a:gd name="connsiteX7" fmla="*/ 16669 w 504825"/>
                <a:gd name="connsiteY7" fmla="*/ 64294 h 1102519"/>
                <a:gd name="connsiteX8" fmla="*/ 7144 w 504825"/>
                <a:gd name="connsiteY8" fmla="*/ 54769 h 1102519"/>
                <a:gd name="connsiteX9" fmla="*/ 0 w 504825"/>
                <a:gd name="connsiteY9" fmla="*/ 33337 h 1102519"/>
                <a:gd name="connsiteX10" fmla="*/ 2382 w 504825"/>
                <a:gd name="connsiteY10" fmla="*/ 14287 h 1102519"/>
                <a:gd name="connsiteX11" fmla="*/ 11907 w 504825"/>
                <a:gd name="connsiteY11" fmla="*/ 2381 h 1102519"/>
                <a:gd name="connsiteX12" fmla="*/ 40482 w 504825"/>
                <a:gd name="connsiteY12" fmla="*/ 0 h 1102519"/>
                <a:gd name="connsiteX13" fmla="*/ 114300 w 504825"/>
                <a:gd name="connsiteY13" fmla="*/ 14287 h 1102519"/>
                <a:gd name="connsiteX14" fmla="*/ 300038 w 504825"/>
                <a:gd name="connsiteY14" fmla="*/ 50006 h 1102519"/>
                <a:gd name="connsiteX15" fmla="*/ 350044 w 504825"/>
                <a:gd name="connsiteY15" fmla="*/ 66675 h 1102519"/>
                <a:gd name="connsiteX16" fmla="*/ 361950 w 504825"/>
                <a:gd name="connsiteY16" fmla="*/ 138112 h 1102519"/>
                <a:gd name="connsiteX17" fmla="*/ 400050 w 504825"/>
                <a:gd name="connsiteY17" fmla="*/ 257175 h 1102519"/>
                <a:gd name="connsiteX18" fmla="*/ 416719 w 504825"/>
                <a:gd name="connsiteY18" fmla="*/ 335756 h 1102519"/>
                <a:gd name="connsiteX19" fmla="*/ 435769 w 504825"/>
                <a:gd name="connsiteY19" fmla="*/ 428625 h 1102519"/>
                <a:gd name="connsiteX20" fmla="*/ 450057 w 504825"/>
                <a:gd name="connsiteY20" fmla="*/ 511969 h 1102519"/>
                <a:gd name="connsiteX21" fmla="*/ 459582 w 504825"/>
                <a:gd name="connsiteY21" fmla="*/ 585787 h 1102519"/>
                <a:gd name="connsiteX22" fmla="*/ 481013 w 504825"/>
                <a:gd name="connsiteY22" fmla="*/ 747712 h 1102519"/>
                <a:gd name="connsiteX23" fmla="*/ 490538 w 504825"/>
                <a:gd name="connsiteY23" fmla="*/ 847725 h 1102519"/>
                <a:gd name="connsiteX24" fmla="*/ 502444 w 504825"/>
                <a:gd name="connsiteY24" fmla="*/ 892969 h 1102519"/>
                <a:gd name="connsiteX25" fmla="*/ 504825 w 504825"/>
                <a:gd name="connsiteY25" fmla="*/ 921544 h 1102519"/>
                <a:gd name="connsiteX26" fmla="*/ 500063 w 504825"/>
                <a:gd name="connsiteY26" fmla="*/ 957262 h 1102519"/>
                <a:gd name="connsiteX27" fmla="*/ 481013 w 504825"/>
                <a:gd name="connsiteY27" fmla="*/ 1016794 h 1102519"/>
                <a:gd name="connsiteX28" fmla="*/ 459582 w 504825"/>
                <a:gd name="connsiteY28" fmla="*/ 1073944 h 1102519"/>
                <a:gd name="connsiteX29" fmla="*/ 447675 w 504825"/>
                <a:gd name="connsiteY29" fmla="*/ 1088231 h 1102519"/>
                <a:gd name="connsiteX30" fmla="*/ 428625 w 504825"/>
                <a:gd name="connsiteY30" fmla="*/ 1100137 h 1102519"/>
                <a:gd name="connsiteX31" fmla="*/ 411957 w 504825"/>
                <a:gd name="connsiteY31" fmla="*/ 1102519 h 1102519"/>
                <a:gd name="connsiteX32" fmla="*/ 388144 w 504825"/>
                <a:gd name="connsiteY32" fmla="*/ 1097756 h 1102519"/>
                <a:gd name="connsiteX33" fmla="*/ 364332 w 504825"/>
                <a:gd name="connsiteY33" fmla="*/ 1081087 h 1102519"/>
                <a:gd name="connsiteX34" fmla="*/ 302419 w 504825"/>
                <a:gd name="connsiteY34" fmla="*/ 1002506 h 1102519"/>
                <a:gd name="connsiteX35" fmla="*/ 266700 w 504825"/>
                <a:gd name="connsiteY35" fmla="*/ 935831 h 1102519"/>
                <a:gd name="connsiteX36" fmla="*/ 242888 w 504825"/>
                <a:gd name="connsiteY36" fmla="*/ 859631 h 1102519"/>
                <a:gd name="connsiteX37" fmla="*/ 230982 w 504825"/>
                <a:gd name="connsiteY37" fmla="*/ 800100 h 1102519"/>
                <a:gd name="connsiteX38" fmla="*/ 228600 w 504825"/>
                <a:gd name="connsiteY38" fmla="*/ 597694 h 1102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04825" h="1102519">
                  <a:moveTo>
                    <a:pt x="228600" y="597694"/>
                  </a:moveTo>
                  <a:lnTo>
                    <a:pt x="216694" y="409575"/>
                  </a:lnTo>
                  <a:lnTo>
                    <a:pt x="202407" y="314325"/>
                  </a:lnTo>
                  <a:lnTo>
                    <a:pt x="188119" y="252412"/>
                  </a:lnTo>
                  <a:lnTo>
                    <a:pt x="154782" y="200025"/>
                  </a:lnTo>
                  <a:lnTo>
                    <a:pt x="92869" y="130969"/>
                  </a:lnTo>
                  <a:lnTo>
                    <a:pt x="38100" y="80962"/>
                  </a:lnTo>
                  <a:lnTo>
                    <a:pt x="16669" y="64294"/>
                  </a:lnTo>
                  <a:lnTo>
                    <a:pt x="7144" y="54769"/>
                  </a:lnTo>
                  <a:lnTo>
                    <a:pt x="0" y="33337"/>
                  </a:lnTo>
                  <a:lnTo>
                    <a:pt x="2382" y="14287"/>
                  </a:lnTo>
                  <a:lnTo>
                    <a:pt x="11907" y="2381"/>
                  </a:lnTo>
                  <a:lnTo>
                    <a:pt x="40482" y="0"/>
                  </a:lnTo>
                  <a:lnTo>
                    <a:pt x="114300" y="14287"/>
                  </a:lnTo>
                  <a:lnTo>
                    <a:pt x="300038" y="50006"/>
                  </a:lnTo>
                  <a:lnTo>
                    <a:pt x="350044" y="66675"/>
                  </a:lnTo>
                  <a:lnTo>
                    <a:pt x="361950" y="138112"/>
                  </a:lnTo>
                  <a:lnTo>
                    <a:pt x="400050" y="257175"/>
                  </a:lnTo>
                  <a:lnTo>
                    <a:pt x="416719" y="335756"/>
                  </a:lnTo>
                  <a:lnTo>
                    <a:pt x="435769" y="428625"/>
                  </a:lnTo>
                  <a:lnTo>
                    <a:pt x="450057" y="511969"/>
                  </a:lnTo>
                  <a:lnTo>
                    <a:pt x="459582" y="585787"/>
                  </a:lnTo>
                  <a:lnTo>
                    <a:pt x="481013" y="747712"/>
                  </a:lnTo>
                  <a:lnTo>
                    <a:pt x="490538" y="847725"/>
                  </a:lnTo>
                  <a:lnTo>
                    <a:pt x="502444" y="892969"/>
                  </a:lnTo>
                  <a:lnTo>
                    <a:pt x="504825" y="921544"/>
                  </a:lnTo>
                  <a:lnTo>
                    <a:pt x="500063" y="957262"/>
                  </a:lnTo>
                  <a:lnTo>
                    <a:pt x="481013" y="1016794"/>
                  </a:lnTo>
                  <a:lnTo>
                    <a:pt x="459582" y="1073944"/>
                  </a:lnTo>
                  <a:lnTo>
                    <a:pt x="447675" y="1088231"/>
                  </a:lnTo>
                  <a:lnTo>
                    <a:pt x="428625" y="1100137"/>
                  </a:lnTo>
                  <a:lnTo>
                    <a:pt x="411957" y="1102519"/>
                  </a:lnTo>
                  <a:lnTo>
                    <a:pt x="388144" y="1097756"/>
                  </a:lnTo>
                  <a:lnTo>
                    <a:pt x="364332" y="1081087"/>
                  </a:lnTo>
                  <a:lnTo>
                    <a:pt x="302419" y="1002506"/>
                  </a:lnTo>
                  <a:lnTo>
                    <a:pt x="266700" y="935831"/>
                  </a:lnTo>
                  <a:lnTo>
                    <a:pt x="242888" y="859631"/>
                  </a:lnTo>
                  <a:lnTo>
                    <a:pt x="230982" y="800100"/>
                  </a:lnTo>
                  <a:lnTo>
                    <a:pt x="228600" y="597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13">
              <a:extLst>
                <a:ext uri="{FF2B5EF4-FFF2-40B4-BE49-F238E27FC236}">
                  <a16:creationId xmlns:a16="http://schemas.microsoft.com/office/drawing/2014/main" id="{25DACD9E-94D9-4733-9470-7EB9E738068B}"/>
                </a:ext>
              </a:extLst>
            </p:cNvPr>
            <p:cNvSpPr/>
            <p:nvPr/>
          </p:nvSpPr>
          <p:spPr>
            <a:xfrm>
              <a:off x="5551488" y="1377949"/>
              <a:ext cx="677862" cy="933450"/>
            </a:xfrm>
            <a:custGeom>
              <a:avLst/>
              <a:gdLst>
                <a:gd name="connsiteX0" fmla="*/ 316706 w 678656"/>
                <a:gd name="connsiteY0" fmla="*/ 623887 h 933450"/>
                <a:gd name="connsiteX1" fmla="*/ 42862 w 678656"/>
                <a:gd name="connsiteY1" fmla="*/ 928687 h 933450"/>
                <a:gd name="connsiteX2" fmla="*/ 0 w 678656"/>
                <a:gd name="connsiteY2" fmla="*/ 933450 h 933450"/>
                <a:gd name="connsiteX3" fmla="*/ 61912 w 678656"/>
                <a:gd name="connsiteY3" fmla="*/ 783431 h 933450"/>
                <a:gd name="connsiteX4" fmla="*/ 166687 w 678656"/>
                <a:gd name="connsiteY4" fmla="*/ 564356 h 933450"/>
                <a:gd name="connsiteX5" fmla="*/ 235744 w 678656"/>
                <a:gd name="connsiteY5" fmla="*/ 411956 h 933450"/>
                <a:gd name="connsiteX6" fmla="*/ 273844 w 678656"/>
                <a:gd name="connsiteY6" fmla="*/ 333375 h 933450"/>
                <a:gd name="connsiteX7" fmla="*/ 285750 w 678656"/>
                <a:gd name="connsiteY7" fmla="*/ 314325 h 933450"/>
                <a:gd name="connsiteX8" fmla="*/ 297656 w 678656"/>
                <a:gd name="connsiteY8" fmla="*/ 295275 h 933450"/>
                <a:gd name="connsiteX9" fmla="*/ 304800 w 678656"/>
                <a:gd name="connsiteY9" fmla="*/ 266700 h 933450"/>
                <a:gd name="connsiteX10" fmla="*/ 307181 w 678656"/>
                <a:gd name="connsiteY10" fmla="*/ 230981 h 933450"/>
                <a:gd name="connsiteX11" fmla="*/ 300037 w 678656"/>
                <a:gd name="connsiteY11" fmla="*/ 192881 h 933450"/>
                <a:gd name="connsiteX12" fmla="*/ 276225 w 678656"/>
                <a:gd name="connsiteY12" fmla="*/ 150019 h 933450"/>
                <a:gd name="connsiteX13" fmla="*/ 223837 w 678656"/>
                <a:gd name="connsiteY13" fmla="*/ 92869 h 933450"/>
                <a:gd name="connsiteX14" fmla="*/ 188119 w 678656"/>
                <a:gd name="connsiteY14" fmla="*/ 59531 h 933450"/>
                <a:gd name="connsiteX15" fmla="*/ 176212 w 678656"/>
                <a:gd name="connsiteY15" fmla="*/ 45244 h 933450"/>
                <a:gd name="connsiteX16" fmla="*/ 171450 w 678656"/>
                <a:gd name="connsiteY16" fmla="*/ 28575 h 933450"/>
                <a:gd name="connsiteX17" fmla="*/ 176212 w 678656"/>
                <a:gd name="connsiteY17" fmla="*/ 11906 h 933450"/>
                <a:gd name="connsiteX18" fmla="*/ 190500 w 678656"/>
                <a:gd name="connsiteY18" fmla="*/ 4762 h 933450"/>
                <a:gd name="connsiteX19" fmla="*/ 245269 w 678656"/>
                <a:gd name="connsiteY19" fmla="*/ 0 h 933450"/>
                <a:gd name="connsiteX20" fmla="*/ 311944 w 678656"/>
                <a:gd name="connsiteY20" fmla="*/ 11906 h 933450"/>
                <a:gd name="connsiteX21" fmla="*/ 381000 w 678656"/>
                <a:gd name="connsiteY21" fmla="*/ 33337 h 933450"/>
                <a:gd name="connsiteX22" fmla="*/ 442912 w 678656"/>
                <a:gd name="connsiteY22" fmla="*/ 57150 h 933450"/>
                <a:gd name="connsiteX23" fmla="*/ 500062 w 678656"/>
                <a:gd name="connsiteY23" fmla="*/ 88106 h 933450"/>
                <a:gd name="connsiteX24" fmla="*/ 550069 w 678656"/>
                <a:gd name="connsiteY24" fmla="*/ 121444 h 933450"/>
                <a:gd name="connsiteX25" fmla="*/ 583406 w 678656"/>
                <a:gd name="connsiteY25" fmla="*/ 142875 h 933450"/>
                <a:gd name="connsiteX26" fmla="*/ 616744 w 678656"/>
                <a:gd name="connsiteY26" fmla="*/ 169069 h 933450"/>
                <a:gd name="connsiteX27" fmla="*/ 650081 w 678656"/>
                <a:gd name="connsiteY27" fmla="*/ 204787 h 933450"/>
                <a:gd name="connsiteX28" fmla="*/ 671512 w 678656"/>
                <a:gd name="connsiteY28" fmla="*/ 242887 h 933450"/>
                <a:gd name="connsiteX29" fmla="*/ 678656 w 678656"/>
                <a:gd name="connsiteY29" fmla="*/ 271462 h 933450"/>
                <a:gd name="connsiteX30" fmla="*/ 673894 w 678656"/>
                <a:gd name="connsiteY30" fmla="*/ 290512 h 933450"/>
                <a:gd name="connsiteX31" fmla="*/ 664369 w 678656"/>
                <a:gd name="connsiteY31" fmla="*/ 309562 h 933450"/>
                <a:gd name="connsiteX32" fmla="*/ 638175 w 678656"/>
                <a:gd name="connsiteY32" fmla="*/ 321469 h 933450"/>
                <a:gd name="connsiteX33" fmla="*/ 592931 w 678656"/>
                <a:gd name="connsiteY33" fmla="*/ 338137 h 933450"/>
                <a:gd name="connsiteX34" fmla="*/ 545306 w 678656"/>
                <a:gd name="connsiteY34" fmla="*/ 369094 h 933450"/>
                <a:gd name="connsiteX35" fmla="*/ 464344 w 678656"/>
                <a:gd name="connsiteY35" fmla="*/ 459581 h 933450"/>
                <a:gd name="connsiteX36" fmla="*/ 316706 w 678656"/>
                <a:gd name="connsiteY36" fmla="*/ 623887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78656" h="933450">
                  <a:moveTo>
                    <a:pt x="316706" y="623887"/>
                  </a:moveTo>
                  <a:lnTo>
                    <a:pt x="42862" y="928687"/>
                  </a:lnTo>
                  <a:lnTo>
                    <a:pt x="0" y="933450"/>
                  </a:lnTo>
                  <a:lnTo>
                    <a:pt x="61912" y="783431"/>
                  </a:lnTo>
                  <a:lnTo>
                    <a:pt x="166687" y="564356"/>
                  </a:lnTo>
                  <a:lnTo>
                    <a:pt x="235744" y="411956"/>
                  </a:lnTo>
                  <a:lnTo>
                    <a:pt x="273844" y="333375"/>
                  </a:lnTo>
                  <a:lnTo>
                    <a:pt x="285750" y="314325"/>
                  </a:lnTo>
                  <a:lnTo>
                    <a:pt x="297656" y="295275"/>
                  </a:lnTo>
                  <a:lnTo>
                    <a:pt x="304800" y="266700"/>
                  </a:lnTo>
                  <a:lnTo>
                    <a:pt x="307181" y="230981"/>
                  </a:lnTo>
                  <a:lnTo>
                    <a:pt x="300037" y="192881"/>
                  </a:lnTo>
                  <a:lnTo>
                    <a:pt x="276225" y="150019"/>
                  </a:lnTo>
                  <a:lnTo>
                    <a:pt x="223837" y="92869"/>
                  </a:lnTo>
                  <a:lnTo>
                    <a:pt x="188119" y="59531"/>
                  </a:lnTo>
                  <a:lnTo>
                    <a:pt x="176212" y="45244"/>
                  </a:lnTo>
                  <a:lnTo>
                    <a:pt x="171450" y="28575"/>
                  </a:lnTo>
                  <a:lnTo>
                    <a:pt x="176212" y="11906"/>
                  </a:lnTo>
                  <a:lnTo>
                    <a:pt x="190500" y="4762"/>
                  </a:lnTo>
                  <a:lnTo>
                    <a:pt x="245269" y="0"/>
                  </a:lnTo>
                  <a:lnTo>
                    <a:pt x="311944" y="11906"/>
                  </a:lnTo>
                  <a:lnTo>
                    <a:pt x="381000" y="33337"/>
                  </a:lnTo>
                  <a:lnTo>
                    <a:pt x="442912" y="57150"/>
                  </a:lnTo>
                  <a:lnTo>
                    <a:pt x="500062" y="88106"/>
                  </a:lnTo>
                  <a:lnTo>
                    <a:pt x="550069" y="121444"/>
                  </a:lnTo>
                  <a:lnTo>
                    <a:pt x="583406" y="142875"/>
                  </a:lnTo>
                  <a:lnTo>
                    <a:pt x="616744" y="169069"/>
                  </a:lnTo>
                  <a:lnTo>
                    <a:pt x="650081" y="204787"/>
                  </a:lnTo>
                  <a:lnTo>
                    <a:pt x="671512" y="242887"/>
                  </a:lnTo>
                  <a:lnTo>
                    <a:pt x="678656" y="271462"/>
                  </a:lnTo>
                  <a:lnTo>
                    <a:pt x="673894" y="290512"/>
                  </a:lnTo>
                  <a:lnTo>
                    <a:pt x="664369" y="309562"/>
                  </a:lnTo>
                  <a:lnTo>
                    <a:pt x="638175" y="321469"/>
                  </a:lnTo>
                  <a:lnTo>
                    <a:pt x="592931" y="338137"/>
                  </a:lnTo>
                  <a:lnTo>
                    <a:pt x="545306" y="369094"/>
                  </a:lnTo>
                  <a:lnTo>
                    <a:pt x="464344" y="459581"/>
                  </a:lnTo>
                  <a:lnTo>
                    <a:pt x="316706" y="6238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22">
              <a:extLst>
                <a:ext uri="{FF2B5EF4-FFF2-40B4-BE49-F238E27FC236}">
                  <a16:creationId xmlns:a16="http://schemas.microsoft.com/office/drawing/2014/main" id="{6CF61BA7-7F83-445A-8EA2-67848919D848}"/>
                </a:ext>
              </a:extLst>
            </p:cNvPr>
            <p:cNvSpPr/>
            <p:nvPr/>
          </p:nvSpPr>
          <p:spPr>
            <a:xfrm>
              <a:off x="6908801" y="3621088"/>
              <a:ext cx="544513" cy="876300"/>
            </a:xfrm>
            <a:custGeom>
              <a:avLst/>
              <a:gdLst>
                <a:gd name="connsiteX0" fmla="*/ 221457 w 545307"/>
                <a:gd name="connsiteY0" fmla="*/ 500063 h 876300"/>
                <a:gd name="connsiteX1" fmla="*/ 109538 w 545307"/>
                <a:gd name="connsiteY1" fmla="*/ 252413 h 876300"/>
                <a:gd name="connsiteX2" fmla="*/ 42863 w 545307"/>
                <a:gd name="connsiteY2" fmla="*/ 109538 h 876300"/>
                <a:gd name="connsiteX3" fmla="*/ 19050 w 545307"/>
                <a:gd name="connsiteY3" fmla="*/ 66675 h 876300"/>
                <a:gd name="connsiteX4" fmla="*/ 4763 w 545307"/>
                <a:gd name="connsiteY4" fmla="*/ 40482 h 876300"/>
                <a:gd name="connsiteX5" fmla="*/ 0 w 545307"/>
                <a:gd name="connsiteY5" fmla="*/ 23813 h 876300"/>
                <a:gd name="connsiteX6" fmla="*/ 2382 w 545307"/>
                <a:gd name="connsiteY6" fmla="*/ 7144 h 876300"/>
                <a:gd name="connsiteX7" fmla="*/ 11907 w 545307"/>
                <a:gd name="connsiteY7" fmla="*/ 0 h 876300"/>
                <a:gd name="connsiteX8" fmla="*/ 33338 w 545307"/>
                <a:gd name="connsiteY8" fmla="*/ 7144 h 876300"/>
                <a:gd name="connsiteX9" fmla="*/ 88107 w 545307"/>
                <a:gd name="connsiteY9" fmla="*/ 61913 h 876300"/>
                <a:gd name="connsiteX10" fmla="*/ 211932 w 545307"/>
                <a:gd name="connsiteY10" fmla="*/ 178594 h 876300"/>
                <a:gd name="connsiteX11" fmla="*/ 340519 w 545307"/>
                <a:gd name="connsiteY11" fmla="*/ 307182 h 876300"/>
                <a:gd name="connsiteX12" fmla="*/ 447675 w 545307"/>
                <a:gd name="connsiteY12" fmla="*/ 421482 h 876300"/>
                <a:gd name="connsiteX13" fmla="*/ 459582 w 545307"/>
                <a:gd name="connsiteY13" fmla="*/ 440532 h 876300"/>
                <a:gd name="connsiteX14" fmla="*/ 478632 w 545307"/>
                <a:gd name="connsiteY14" fmla="*/ 471488 h 876300"/>
                <a:gd name="connsiteX15" fmla="*/ 502444 w 545307"/>
                <a:gd name="connsiteY15" fmla="*/ 526257 h 876300"/>
                <a:gd name="connsiteX16" fmla="*/ 519113 w 545307"/>
                <a:gd name="connsiteY16" fmla="*/ 569119 h 876300"/>
                <a:gd name="connsiteX17" fmla="*/ 533400 w 545307"/>
                <a:gd name="connsiteY17" fmla="*/ 619125 h 876300"/>
                <a:gd name="connsiteX18" fmla="*/ 542925 w 545307"/>
                <a:gd name="connsiteY18" fmla="*/ 657225 h 876300"/>
                <a:gd name="connsiteX19" fmla="*/ 545307 w 545307"/>
                <a:gd name="connsiteY19" fmla="*/ 704850 h 876300"/>
                <a:gd name="connsiteX20" fmla="*/ 538163 w 545307"/>
                <a:gd name="connsiteY20" fmla="*/ 757238 h 876300"/>
                <a:gd name="connsiteX21" fmla="*/ 528638 w 545307"/>
                <a:gd name="connsiteY21" fmla="*/ 807244 h 876300"/>
                <a:gd name="connsiteX22" fmla="*/ 516732 w 545307"/>
                <a:gd name="connsiteY22" fmla="*/ 842963 h 876300"/>
                <a:gd name="connsiteX23" fmla="*/ 507207 w 545307"/>
                <a:gd name="connsiteY23" fmla="*/ 862013 h 876300"/>
                <a:gd name="connsiteX24" fmla="*/ 490538 w 545307"/>
                <a:gd name="connsiteY24" fmla="*/ 873919 h 876300"/>
                <a:gd name="connsiteX25" fmla="*/ 473869 w 545307"/>
                <a:gd name="connsiteY25" fmla="*/ 876300 h 876300"/>
                <a:gd name="connsiteX26" fmla="*/ 442913 w 545307"/>
                <a:gd name="connsiteY26" fmla="*/ 869157 h 876300"/>
                <a:gd name="connsiteX27" fmla="*/ 392907 w 545307"/>
                <a:gd name="connsiteY27" fmla="*/ 840582 h 876300"/>
                <a:gd name="connsiteX28" fmla="*/ 340519 w 545307"/>
                <a:gd name="connsiteY28" fmla="*/ 788194 h 876300"/>
                <a:gd name="connsiteX29" fmla="*/ 307182 w 545307"/>
                <a:gd name="connsiteY29" fmla="*/ 704850 h 876300"/>
                <a:gd name="connsiteX30" fmla="*/ 221457 w 545307"/>
                <a:gd name="connsiteY30" fmla="*/ 500063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45307" h="876300">
                  <a:moveTo>
                    <a:pt x="221457" y="500063"/>
                  </a:moveTo>
                  <a:lnTo>
                    <a:pt x="109538" y="252413"/>
                  </a:lnTo>
                  <a:lnTo>
                    <a:pt x="42863" y="109538"/>
                  </a:lnTo>
                  <a:lnTo>
                    <a:pt x="19050" y="66675"/>
                  </a:lnTo>
                  <a:lnTo>
                    <a:pt x="4763" y="40482"/>
                  </a:lnTo>
                  <a:lnTo>
                    <a:pt x="0" y="23813"/>
                  </a:lnTo>
                  <a:lnTo>
                    <a:pt x="2382" y="7144"/>
                  </a:lnTo>
                  <a:lnTo>
                    <a:pt x="11907" y="0"/>
                  </a:lnTo>
                  <a:lnTo>
                    <a:pt x="33338" y="7144"/>
                  </a:lnTo>
                  <a:lnTo>
                    <a:pt x="88107" y="61913"/>
                  </a:lnTo>
                  <a:lnTo>
                    <a:pt x="211932" y="178594"/>
                  </a:lnTo>
                  <a:lnTo>
                    <a:pt x="340519" y="307182"/>
                  </a:lnTo>
                  <a:lnTo>
                    <a:pt x="447675" y="421482"/>
                  </a:lnTo>
                  <a:lnTo>
                    <a:pt x="459582" y="440532"/>
                  </a:lnTo>
                  <a:lnTo>
                    <a:pt x="478632" y="471488"/>
                  </a:lnTo>
                  <a:lnTo>
                    <a:pt x="502444" y="526257"/>
                  </a:lnTo>
                  <a:lnTo>
                    <a:pt x="519113" y="569119"/>
                  </a:lnTo>
                  <a:lnTo>
                    <a:pt x="533400" y="619125"/>
                  </a:lnTo>
                  <a:lnTo>
                    <a:pt x="542925" y="657225"/>
                  </a:lnTo>
                  <a:lnTo>
                    <a:pt x="545307" y="704850"/>
                  </a:lnTo>
                  <a:lnTo>
                    <a:pt x="538163" y="757238"/>
                  </a:lnTo>
                  <a:lnTo>
                    <a:pt x="528638" y="807244"/>
                  </a:lnTo>
                  <a:lnTo>
                    <a:pt x="516732" y="842963"/>
                  </a:lnTo>
                  <a:lnTo>
                    <a:pt x="507207" y="862013"/>
                  </a:lnTo>
                  <a:lnTo>
                    <a:pt x="490538" y="873919"/>
                  </a:lnTo>
                  <a:lnTo>
                    <a:pt x="473869" y="876300"/>
                  </a:lnTo>
                  <a:lnTo>
                    <a:pt x="442913" y="869157"/>
                  </a:lnTo>
                  <a:lnTo>
                    <a:pt x="392907" y="840582"/>
                  </a:lnTo>
                  <a:lnTo>
                    <a:pt x="340519" y="788194"/>
                  </a:lnTo>
                  <a:lnTo>
                    <a:pt x="307182" y="704850"/>
                  </a:lnTo>
                  <a:lnTo>
                    <a:pt x="221457" y="5000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11">
              <a:extLst>
                <a:ext uri="{FF2B5EF4-FFF2-40B4-BE49-F238E27FC236}">
                  <a16:creationId xmlns:a16="http://schemas.microsoft.com/office/drawing/2014/main" id="{102C1299-F79B-4743-A27E-D0B6C2ABEB33}"/>
                </a:ext>
              </a:extLst>
            </p:cNvPr>
            <p:cNvSpPr/>
            <p:nvPr/>
          </p:nvSpPr>
          <p:spPr>
            <a:xfrm>
              <a:off x="3976689" y="4303712"/>
              <a:ext cx="1169987" cy="823913"/>
            </a:xfrm>
            <a:custGeom>
              <a:avLst/>
              <a:gdLst>
                <a:gd name="connsiteX0" fmla="*/ 373856 w 1169193"/>
                <a:gd name="connsiteY0" fmla="*/ 271463 h 823913"/>
                <a:gd name="connsiteX1" fmla="*/ 88106 w 1169193"/>
                <a:gd name="connsiteY1" fmla="*/ 323850 h 823913"/>
                <a:gd name="connsiteX2" fmla="*/ 0 w 1169193"/>
                <a:gd name="connsiteY2" fmla="*/ 209550 h 823913"/>
                <a:gd name="connsiteX3" fmla="*/ 259556 w 1169193"/>
                <a:gd name="connsiteY3" fmla="*/ 171450 h 823913"/>
                <a:gd name="connsiteX4" fmla="*/ 495300 w 1169193"/>
                <a:gd name="connsiteY4" fmla="*/ 126206 h 823913"/>
                <a:gd name="connsiteX5" fmla="*/ 797718 w 1169193"/>
                <a:gd name="connsiteY5" fmla="*/ 45244 h 823913"/>
                <a:gd name="connsiteX6" fmla="*/ 819150 w 1169193"/>
                <a:gd name="connsiteY6" fmla="*/ 26194 h 823913"/>
                <a:gd name="connsiteX7" fmla="*/ 838200 w 1169193"/>
                <a:gd name="connsiteY7" fmla="*/ 14288 h 823913"/>
                <a:gd name="connsiteX8" fmla="*/ 859631 w 1169193"/>
                <a:gd name="connsiteY8" fmla="*/ 4763 h 823913"/>
                <a:gd name="connsiteX9" fmla="*/ 881062 w 1169193"/>
                <a:gd name="connsiteY9" fmla="*/ 0 h 823913"/>
                <a:gd name="connsiteX10" fmla="*/ 921543 w 1169193"/>
                <a:gd name="connsiteY10" fmla="*/ 4763 h 823913"/>
                <a:gd name="connsiteX11" fmla="*/ 1002506 w 1169193"/>
                <a:gd name="connsiteY11" fmla="*/ 40481 h 823913"/>
                <a:gd name="connsiteX12" fmla="*/ 1085850 w 1169193"/>
                <a:gd name="connsiteY12" fmla="*/ 92869 h 823913"/>
                <a:gd name="connsiteX13" fmla="*/ 1131093 w 1169193"/>
                <a:gd name="connsiteY13" fmla="*/ 128588 h 823913"/>
                <a:gd name="connsiteX14" fmla="*/ 1157287 w 1169193"/>
                <a:gd name="connsiteY14" fmla="*/ 159544 h 823913"/>
                <a:gd name="connsiteX15" fmla="*/ 1169193 w 1169193"/>
                <a:gd name="connsiteY15" fmla="*/ 183356 h 823913"/>
                <a:gd name="connsiteX16" fmla="*/ 1169193 w 1169193"/>
                <a:gd name="connsiteY16" fmla="*/ 209550 h 823913"/>
                <a:gd name="connsiteX17" fmla="*/ 1150143 w 1169193"/>
                <a:gd name="connsiteY17" fmla="*/ 235744 h 823913"/>
                <a:gd name="connsiteX18" fmla="*/ 1112043 w 1169193"/>
                <a:gd name="connsiteY18" fmla="*/ 254794 h 823913"/>
                <a:gd name="connsiteX19" fmla="*/ 1081087 w 1169193"/>
                <a:gd name="connsiteY19" fmla="*/ 283369 h 823913"/>
                <a:gd name="connsiteX20" fmla="*/ 1062037 w 1169193"/>
                <a:gd name="connsiteY20" fmla="*/ 326231 h 823913"/>
                <a:gd name="connsiteX21" fmla="*/ 1045368 w 1169193"/>
                <a:gd name="connsiteY21" fmla="*/ 404813 h 823913"/>
                <a:gd name="connsiteX22" fmla="*/ 1004887 w 1169193"/>
                <a:gd name="connsiteY22" fmla="*/ 621506 h 823913"/>
                <a:gd name="connsiteX23" fmla="*/ 969168 w 1169193"/>
                <a:gd name="connsiteY23" fmla="*/ 788194 h 823913"/>
                <a:gd name="connsiteX24" fmla="*/ 964406 w 1169193"/>
                <a:gd name="connsiteY24" fmla="*/ 823913 h 823913"/>
                <a:gd name="connsiteX25" fmla="*/ 807243 w 1169193"/>
                <a:gd name="connsiteY25" fmla="*/ 783431 h 823913"/>
                <a:gd name="connsiteX26" fmla="*/ 828675 w 1169193"/>
                <a:gd name="connsiteY26" fmla="*/ 390525 h 823913"/>
                <a:gd name="connsiteX27" fmla="*/ 838200 w 1169193"/>
                <a:gd name="connsiteY27" fmla="*/ 250031 h 823913"/>
                <a:gd name="connsiteX28" fmla="*/ 838200 w 1169193"/>
                <a:gd name="connsiteY28" fmla="*/ 216694 h 823913"/>
                <a:gd name="connsiteX29" fmla="*/ 838200 w 1169193"/>
                <a:gd name="connsiteY29" fmla="*/ 192881 h 823913"/>
                <a:gd name="connsiteX30" fmla="*/ 823912 w 1169193"/>
                <a:gd name="connsiteY30" fmla="*/ 178594 h 823913"/>
                <a:gd name="connsiteX31" fmla="*/ 790575 w 1169193"/>
                <a:gd name="connsiteY31" fmla="*/ 171450 h 823913"/>
                <a:gd name="connsiteX32" fmla="*/ 735806 w 1169193"/>
                <a:gd name="connsiteY32" fmla="*/ 183356 h 823913"/>
                <a:gd name="connsiteX33" fmla="*/ 373856 w 1169193"/>
                <a:gd name="connsiteY33" fmla="*/ 271463 h 82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9193" h="823913">
                  <a:moveTo>
                    <a:pt x="373856" y="271463"/>
                  </a:moveTo>
                  <a:lnTo>
                    <a:pt x="88106" y="323850"/>
                  </a:lnTo>
                  <a:lnTo>
                    <a:pt x="0" y="209550"/>
                  </a:lnTo>
                  <a:lnTo>
                    <a:pt x="259556" y="171450"/>
                  </a:lnTo>
                  <a:lnTo>
                    <a:pt x="495300" y="126206"/>
                  </a:lnTo>
                  <a:lnTo>
                    <a:pt x="797718" y="45244"/>
                  </a:lnTo>
                  <a:lnTo>
                    <a:pt x="819150" y="26194"/>
                  </a:lnTo>
                  <a:lnTo>
                    <a:pt x="838200" y="14288"/>
                  </a:lnTo>
                  <a:lnTo>
                    <a:pt x="859631" y="4763"/>
                  </a:lnTo>
                  <a:lnTo>
                    <a:pt x="881062" y="0"/>
                  </a:lnTo>
                  <a:lnTo>
                    <a:pt x="921543" y="4763"/>
                  </a:lnTo>
                  <a:lnTo>
                    <a:pt x="1002506" y="40481"/>
                  </a:lnTo>
                  <a:lnTo>
                    <a:pt x="1085850" y="92869"/>
                  </a:lnTo>
                  <a:lnTo>
                    <a:pt x="1131093" y="128588"/>
                  </a:lnTo>
                  <a:lnTo>
                    <a:pt x="1157287" y="159544"/>
                  </a:lnTo>
                  <a:lnTo>
                    <a:pt x="1169193" y="183356"/>
                  </a:lnTo>
                  <a:lnTo>
                    <a:pt x="1169193" y="209550"/>
                  </a:lnTo>
                  <a:lnTo>
                    <a:pt x="1150143" y="235744"/>
                  </a:lnTo>
                  <a:lnTo>
                    <a:pt x="1112043" y="254794"/>
                  </a:lnTo>
                  <a:lnTo>
                    <a:pt x="1081087" y="283369"/>
                  </a:lnTo>
                  <a:lnTo>
                    <a:pt x="1062037" y="326231"/>
                  </a:lnTo>
                  <a:lnTo>
                    <a:pt x="1045368" y="404813"/>
                  </a:lnTo>
                  <a:lnTo>
                    <a:pt x="1004887" y="621506"/>
                  </a:lnTo>
                  <a:lnTo>
                    <a:pt x="969168" y="788194"/>
                  </a:lnTo>
                  <a:lnTo>
                    <a:pt x="964406" y="823913"/>
                  </a:lnTo>
                  <a:lnTo>
                    <a:pt x="807243" y="783431"/>
                  </a:lnTo>
                  <a:lnTo>
                    <a:pt x="828675" y="390525"/>
                  </a:lnTo>
                  <a:lnTo>
                    <a:pt x="838200" y="250031"/>
                  </a:lnTo>
                  <a:lnTo>
                    <a:pt x="838200" y="216694"/>
                  </a:lnTo>
                  <a:lnTo>
                    <a:pt x="838200" y="192881"/>
                  </a:lnTo>
                  <a:lnTo>
                    <a:pt x="823912" y="178594"/>
                  </a:lnTo>
                  <a:lnTo>
                    <a:pt x="790575" y="171450"/>
                  </a:lnTo>
                  <a:lnTo>
                    <a:pt x="735806" y="183356"/>
                  </a:lnTo>
                  <a:lnTo>
                    <a:pt x="373856" y="2714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12">
              <a:extLst>
                <a:ext uri="{FF2B5EF4-FFF2-40B4-BE49-F238E27FC236}">
                  <a16:creationId xmlns:a16="http://schemas.microsoft.com/office/drawing/2014/main" id="{BAE32A8D-DFD6-45EA-837F-B498093A0D84}"/>
                </a:ext>
              </a:extLst>
            </p:cNvPr>
            <p:cNvSpPr/>
            <p:nvPr/>
          </p:nvSpPr>
          <p:spPr>
            <a:xfrm>
              <a:off x="4127500" y="5016500"/>
              <a:ext cx="820738" cy="339725"/>
            </a:xfrm>
            <a:custGeom>
              <a:avLst/>
              <a:gdLst>
                <a:gd name="connsiteX0" fmla="*/ 364332 w 821532"/>
                <a:gd name="connsiteY0" fmla="*/ 216694 h 340519"/>
                <a:gd name="connsiteX1" fmla="*/ 54769 w 821532"/>
                <a:gd name="connsiteY1" fmla="*/ 340519 h 340519"/>
                <a:gd name="connsiteX2" fmla="*/ 0 w 821532"/>
                <a:gd name="connsiteY2" fmla="*/ 190500 h 340519"/>
                <a:gd name="connsiteX3" fmla="*/ 138113 w 821532"/>
                <a:gd name="connsiteY3" fmla="*/ 142875 h 340519"/>
                <a:gd name="connsiteX4" fmla="*/ 278607 w 821532"/>
                <a:gd name="connsiteY4" fmla="*/ 100012 h 340519"/>
                <a:gd name="connsiteX5" fmla="*/ 397669 w 821532"/>
                <a:gd name="connsiteY5" fmla="*/ 66675 h 340519"/>
                <a:gd name="connsiteX6" fmla="*/ 571500 w 821532"/>
                <a:gd name="connsiteY6" fmla="*/ 26194 h 340519"/>
                <a:gd name="connsiteX7" fmla="*/ 685800 w 821532"/>
                <a:gd name="connsiteY7" fmla="*/ 0 h 340519"/>
                <a:gd name="connsiteX8" fmla="*/ 819150 w 821532"/>
                <a:gd name="connsiteY8" fmla="*/ 69056 h 340519"/>
                <a:gd name="connsiteX9" fmla="*/ 821532 w 821532"/>
                <a:gd name="connsiteY9" fmla="*/ 97631 h 340519"/>
                <a:gd name="connsiteX10" fmla="*/ 814388 w 821532"/>
                <a:gd name="connsiteY10" fmla="*/ 128587 h 340519"/>
                <a:gd name="connsiteX11" fmla="*/ 797719 w 821532"/>
                <a:gd name="connsiteY11" fmla="*/ 152400 h 340519"/>
                <a:gd name="connsiteX12" fmla="*/ 783432 w 821532"/>
                <a:gd name="connsiteY12" fmla="*/ 161925 h 340519"/>
                <a:gd name="connsiteX13" fmla="*/ 740569 w 821532"/>
                <a:gd name="connsiteY13" fmla="*/ 161925 h 340519"/>
                <a:gd name="connsiteX14" fmla="*/ 616744 w 821532"/>
                <a:gd name="connsiteY14" fmla="*/ 159544 h 340519"/>
                <a:gd name="connsiteX15" fmla="*/ 561975 w 821532"/>
                <a:gd name="connsiteY15" fmla="*/ 164306 h 340519"/>
                <a:gd name="connsiteX16" fmla="*/ 426244 w 821532"/>
                <a:gd name="connsiteY16" fmla="*/ 197644 h 340519"/>
                <a:gd name="connsiteX17" fmla="*/ 364332 w 821532"/>
                <a:gd name="connsiteY17" fmla="*/ 216694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1532" h="340519">
                  <a:moveTo>
                    <a:pt x="364332" y="216694"/>
                  </a:moveTo>
                  <a:lnTo>
                    <a:pt x="54769" y="340519"/>
                  </a:lnTo>
                  <a:lnTo>
                    <a:pt x="0" y="190500"/>
                  </a:lnTo>
                  <a:lnTo>
                    <a:pt x="138113" y="142875"/>
                  </a:lnTo>
                  <a:lnTo>
                    <a:pt x="278607" y="100012"/>
                  </a:lnTo>
                  <a:lnTo>
                    <a:pt x="397669" y="66675"/>
                  </a:lnTo>
                  <a:lnTo>
                    <a:pt x="571500" y="26194"/>
                  </a:lnTo>
                  <a:lnTo>
                    <a:pt x="685800" y="0"/>
                  </a:lnTo>
                  <a:lnTo>
                    <a:pt x="819150" y="69056"/>
                  </a:lnTo>
                  <a:lnTo>
                    <a:pt x="821532" y="97631"/>
                  </a:lnTo>
                  <a:lnTo>
                    <a:pt x="814388" y="128587"/>
                  </a:lnTo>
                  <a:lnTo>
                    <a:pt x="797719" y="152400"/>
                  </a:lnTo>
                  <a:lnTo>
                    <a:pt x="783432" y="161925"/>
                  </a:lnTo>
                  <a:lnTo>
                    <a:pt x="740569" y="161925"/>
                  </a:lnTo>
                  <a:lnTo>
                    <a:pt x="616744" y="159544"/>
                  </a:lnTo>
                  <a:lnTo>
                    <a:pt x="561975" y="164306"/>
                  </a:lnTo>
                  <a:lnTo>
                    <a:pt x="426244" y="197644"/>
                  </a:lnTo>
                  <a:lnTo>
                    <a:pt x="364332" y="216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25">
              <a:extLst>
                <a:ext uri="{FF2B5EF4-FFF2-40B4-BE49-F238E27FC236}">
                  <a16:creationId xmlns:a16="http://schemas.microsoft.com/office/drawing/2014/main" id="{0B075B4F-CFB7-4D3A-940F-7A7503165B97}"/>
                </a:ext>
              </a:extLst>
            </p:cNvPr>
            <p:cNvSpPr/>
            <p:nvPr/>
          </p:nvSpPr>
          <p:spPr>
            <a:xfrm rot="16200000">
              <a:off x="4488657" y="3004345"/>
              <a:ext cx="1916113" cy="352425"/>
            </a:xfrm>
            <a:custGeom>
              <a:avLst/>
              <a:gdLst>
                <a:gd name="connsiteX0" fmla="*/ 1407319 w 1916906"/>
                <a:gd name="connsiteY0" fmla="*/ 347662 h 352425"/>
                <a:gd name="connsiteX1" fmla="*/ 1073944 w 1916906"/>
                <a:gd name="connsiteY1" fmla="*/ 350043 h 352425"/>
                <a:gd name="connsiteX2" fmla="*/ 764381 w 1916906"/>
                <a:gd name="connsiteY2" fmla="*/ 350043 h 352425"/>
                <a:gd name="connsiteX3" fmla="*/ 628650 w 1916906"/>
                <a:gd name="connsiteY3" fmla="*/ 347662 h 352425"/>
                <a:gd name="connsiteX4" fmla="*/ 80963 w 1916906"/>
                <a:gd name="connsiteY4" fmla="*/ 326231 h 352425"/>
                <a:gd name="connsiteX5" fmla="*/ 0 w 1916906"/>
                <a:gd name="connsiteY5" fmla="*/ 128587 h 352425"/>
                <a:gd name="connsiteX6" fmla="*/ 311944 w 1916906"/>
                <a:gd name="connsiteY6" fmla="*/ 123825 h 352425"/>
                <a:gd name="connsiteX7" fmla="*/ 916781 w 1916906"/>
                <a:gd name="connsiteY7" fmla="*/ 123825 h 352425"/>
                <a:gd name="connsiteX8" fmla="*/ 1323975 w 1916906"/>
                <a:gd name="connsiteY8" fmla="*/ 123825 h 352425"/>
                <a:gd name="connsiteX9" fmla="*/ 1654969 w 1916906"/>
                <a:gd name="connsiteY9" fmla="*/ 123825 h 352425"/>
                <a:gd name="connsiteX10" fmla="*/ 1702594 w 1916906"/>
                <a:gd name="connsiteY10" fmla="*/ 116681 h 352425"/>
                <a:gd name="connsiteX11" fmla="*/ 1750219 w 1916906"/>
                <a:gd name="connsiteY11" fmla="*/ 102393 h 352425"/>
                <a:gd name="connsiteX12" fmla="*/ 1790700 w 1916906"/>
                <a:gd name="connsiteY12" fmla="*/ 80962 h 352425"/>
                <a:gd name="connsiteX13" fmla="*/ 1828800 w 1916906"/>
                <a:gd name="connsiteY13" fmla="*/ 54768 h 352425"/>
                <a:gd name="connsiteX14" fmla="*/ 1859756 w 1916906"/>
                <a:gd name="connsiteY14" fmla="*/ 26193 h 352425"/>
                <a:gd name="connsiteX15" fmla="*/ 1883569 w 1916906"/>
                <a:gd name="connsiteY15" fmla="*/ 7143 h 352425"/>
                <a:gd name="connsiteX16" fmla="*/ 1897856 w 1916906"/>
                <a:gd name="connsiteY16" fmla="*/ 0 h 352425"/>
                <a:gd name="connsiteX17" fmla="*/ 1912144 w 1916906"/>
                <a:gd name="connsiteY17" fmla="*/ 0 h 352425"/>
                <a:gd name="connsiteX18" fmla="*/ 1916906 w 1916906"/>
                <a:gd name="connsiteY18" fmla="*/ 14287 h 352425"/>
                <a:gd name="connsiteX19" fmla="*/ 1914525 w 1916906"/>
                <a:gd name="connsiteY19" fmla="*/ 50006 h 352425"/>
                <a:gd name="connsiteX20" fmla="*/ 1897856 w 1916906"/>
                <a:gd name="connsiteY20" fmla="*/ 121443 h 352425"/>
                <a:gd name="connsiteX21" fmla="*/ 1869281 w 1916906"/>
                <a:gd name="connsiteY21" fmla="*/ 221456 h 352425"/>
                <a:gd name="connsiteX22" fmla="*/ 1843088 w 1916906"/>
                <a:gd name="connsiteY22" fmla="*/ 338137 h 352425"/>
                <a:gd name="connsiteX23" fmla="*/ 1719263 w 1916906"/>
                <a:gd name="connsiteY23" fmla="*/ 352425 h 352425"/>
                <a:gd name="connsiteX24" fmla="*/ 1407319 w 1916906"/>
                <a:gd name="connsiteY24" fmla="*/ 347662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16906" h="352425">
                  <a:moveTo>
                    <a:pt x="1407319" y="347662"/>
                  </a:moveTo>
                  <a:lnTo>
                    <a:pt x="1073944" y="350043"/>
                  </a:lnTo>
                  <a:lnTo>
                    <a:pt x="764381" y="350043"/>
                  </a:lnTo>
                  <a:lnTo>
                    <a:pt x="628650" y="347662"/>
                  </a:lnTo>
                  <a:lnTo>
                    <a:pt x="80963" y="326231"/>
                  </a:lnTo>
                  <a:lnTo>
                    <a:pt x="0" y="128587"/>
                  </a:lnTo>
                  <a:lnTo>
                    <a:pt x="311944" y="123825"/>
                  </a:lnTo>
                  <a:lnTo>
                    <a:pt x="916781" y="123825"/>
                  </a:lnTo>
                  <a:lnTo>
                    <a:pt x="1323975" y="123825"/>
                  </a:lnTo>
                  <a:lnTo>
                    <a:pt x="1654969" y="123825"/>
                  </a:lnTo>
                  <a:lnTo>
                    <a:pt x="1702594" y="116681"/>
                  </a:lnTo>
                  <a:lnTo>
                    <a:pt x="1750219" y="102393"/>
                  </a:lnTo>
                  <a:lnTo>
                    <a:pt x="1790700" y="80962"/>
                  </a:lnTo>
                  <a:lnTo>
                    <a:pt x="1828800" y="54768"/>
                  </a:lnTo>
                  <a:lnTo>
                    <a:pt x="1859756" y="26193"/>
                  </a:lnTo>
                  <a:lnTo>
                    <a:pt x="1883569" y="7143"/>
                  </a:lnTo>
                  <a:lnTo>
                    <a:pt x="1897856" y="0"/>
                  </a:lnTo>
                  <a:lnTo>
                    <a:pt x="1912144" y="0"/>
                  </a:lnTo>
                  <a:lnTo>
                    <a:pt x="1916906" y="14287"/>
                  </a:lnTo>
                  <a:lnTo>
                    <a:pt x="1914525" y="50006"/>
                  </a:lnTo>
                  <a:lnTo>
                    <a:pt x="1897856" y="121443"/>
                  </a:lnTo>
                  <a:lnTo>
                    <a:pt x="1869281" y="221456"/>
                  </a:lnTo>
                  <a:lnTo>
                    <a:pt x="1843088" y="338137"/>
                  </a:lnTo>
                  <a:lnTo>
                    <a:pt x="1719263" y="352425"/>
                  </a:lnTo>
                  <a:lnTo>
                    <a:pt x="1407319" y="3476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26">
              <a:extLst>
                <a:ext uri="{FF2B5EF4-FFF2-40B4-BE49-F238E27FC236}">
                  <a16:creationId xmlns:a16="http://schemas.microsoft.com/office/drawing/2014/main" id="{3D4F7FBB-28DD-4211-8B1F-5C73F97F3B59}"/>
                </a:ext>
              </a:extLst>
            </p:cNvPr>
            <p:cNvSpPr/>
            <p:nvPr/>
          </p:nvSpPr>
          <p:spPr>
            <a:xfrm rot="16200000">
              <a:off x="4202113" y="3367088"/>
              <a:ext cx="3778250" cy="1225550"/>
            </a:xfrm>
            <a:custGeom>
              <a:avLst/>
              <a:gdLst>
                <a:gd name="connsiteX0" fmla="*/ 1755775 w 3778250"/>
                <a:gd name="connsiteY0" fmla="*/ 1146175 h 1225550"/>
                <a:gd name="connsiteX1" fmla="*/ 1235075 w 3778250"/>
                <a:gd name="connsiteY1" fmla="*/ 1152525 h 1225550"/>
                <a:gd name="connsiteX2" fmla="*/ 990600 w 3778250"/>
                <a:gd name="connsiteY2" fmla="*/ 1158875 h 1225550"/>
                <a:gd name="connsiteX3" fmla="*/ 673100 w 3778250"/>
                <a:gd name="connsiteY3" fmla="*/ 1174750 h 1225550"/>
                <a:gd name="connsiteX4" fmla="*/ 422275 w 3778250"/>
                <a:gd name="connsiteY4" fmla="*/ 1190625 h 1225550"/>
                <a:gd name="connsiteX5" fmla="*/ 339725 w 3778250"/>
                <a:gd name="connsiteY5" fmla="*/ 1177925 h 1225550"/>
                <a:gd name="connsiteX6" fmla="*/ 244475 w 3778250"/>
                <a:gd name="connsiteY6" fmla="*/ 1149350 h 1225550"/>
                <a:gd name="connsiteX7" fmla="*/ 168275 w 3778250"/>
                <a:gd name="connsiteY7" fmla="*/ 1111250 h 1225550"/>
                <a:gd name="connsiteX8" fmla="*/ 101600 w 3778250"/>
                <a:gd name="connsiteY8" fmla="*/ 1073150 h 1225550"/>
                <a:gd name="connsiteX9" fmla="*/ 28575 w 3778250"/>
                <a:gd name="connsiteY9" fmla="*/ 1022350 h 1225550"/>
                <a:gd name="connsiteX10" fmla="*/ 6350 w 3778250"/>
                <a:gd name="connsiteY10" fmla="*/ 996950 h 1225550"/>
                <a:gd name="connsiteX11" fmla="*/ 0 w 3778250"/>
                <a:gd name="connsiteY11" fmla="*/ 965200 h 1225550"/>
                <a:gd name="connsiteX12" fmla="*/ 9525 w 3778250"/>
                <a:gd name="connsiteY12" fmla="*/ 939800 h 1225550"/>
                <a:gd name="connsiteX13" fmla="*/ 44450 w 3778250"/>
                <a:gd name="connsiteY13" fmla="*/ 911225 h 1225550"/>
                <a:gd name="connsiteX14" fmla="*/ 101600 w 3778250"/>
                <a:gd name="connsiteY14" fmla="*/ 869950 h 1225550"/>
                <a:gd name="connsiteX15" fmla="*/ 174625 w 3778250"/>
                <a:gd name="connsiteY15" fmla="*/ 809625 h 1225550"/>
                <a:gd name="connsiteX16" fmla="*/ 498475 w 3778250"/>
                <a:gd name="connsiteY16" fmla="*/ 917575 h 1225550"/>
                <a:gd name="connsiteX17" fmla="*/ 752475 w 3778250"/>
                <a:gd name="connsiteY17" fmla="*/ 920750 h 1225550"/>
                <a:gd name="connsiteX18" fmla="*/ 1416050 w 3778250"/>
                <a:gd name="connsiteY18" fmla="*/ 923925 h 1225550"/>
                <a:gd name="connsiteX19" fmla="*/ 1793875 w 3778250"/>
                <a:gd name="connsiteY19" fmla="*/ 923925 h 1225550"/>
                <a:gd name="connsiteX20" fmla="*/ 2136775 w 3778250"/>
                <a:gd name="connsiteY20" fmla="*/ 923925 h 1225550"/>
                <a:gd name="connsiteX21" fmla="*/ 2590800 w 3778250"/>
                <a:gd name="connsiteY21" fmla="*/ 920750 h 1225550"/>
                <a:gd name="connsiteX22" fmla="*/ 3051175 w 3778250"/>
                <a:gd name="connsiteY22" fmla="*/ 920750 h 1225550"/>
                <a:gd name="connsiteX23" fmla="*/ 3175000 w 3778250"/>
                <a:gd name="connsiteY23" fmla="*/ 901700 h 1225550"/>
                <a:gd name="connsiteX24" fmla="*/ 3473450 w 3778250"/>
                <a:gd name="connsiteY24" fmla="*/ 898525 h 1225550"/>
                <a:gd name="connsiteX25" fmla="*/ 3514725 w 3778250"/>
                <a:gd name="connsiteY25" fmla="*/ 898525 h 1225550"/>
                <a:gd name="connsiteX26" fmla="*/ 3540125 w 3778250"/>
                <a:gd name="connsiteY26" fmla="*/ 889000 h 1225550"/>
                <a:gd name="connsiteX27" fmla="*/ 3546475 w 3778250"/>
                <a:gd name="connsiteY27" fmla="*/ 876300 h 1225550"/>
                <a:gd name="connsiteX28" fmla="*/ 3552825 w 3778250"/>
                <a:gd name="connsiteY28" fmla="*/ 854075 h 1225550"/>
                <a:gd name="connsiteX29" fmla="*/ 3549650 w 3778250"/>
                <a:gd name="connsiteY29" fmla="*/ 809625 h 1225550"/>
                <a:gd name="connsiteX30" fmla="*/ 3505200 w 3778250"/>
                <a:gd name="connsiteY30" fmla="*/ 628650 h 1225550"/>
                <a:gd name="connsiteX31" fmla="*/ 3467100 w 3778250"/>
                <a:gd name="connsiteY31" fmla="*/ 457200 h 1225550"/>
                <a:gd name="connsiteX32" fmla="*/ 3441700 w 3778250"/>
                <a:gd name="connsiteY32" fmla="*/ 342900 h 1225550"/>
                <a:gd name="connsiteX33" fmla="*/ 3413125 w 3778250"/>
                <a:gd name="connsiteY33" fmla="*/ 95250 h 1225550"/>
                <a:gd name="connsiteX34" fmla="*/ 3581400 w 3778250"/>
                <a:gd name="connsiteY34" fmla="*/ 0 h 1225550"/>
                <a:gd name="connsiteX35" fmla="*/ 3568700 w 3778250"/>
                <a:gd name="connsiteY35" fmla="*/ 111125 h 1225550"/>
                <a:gd name="connsiteX36" fmla="*/ 3581400 w 3778250"/>
                <a:gd name="connsiteY36" fmla="*/ 263525 h 1225550"/>
                <a:gd name="connsiteX37" fmla="*/ 3619500 w 3778250"/>
                <a:gd name="connsiteY37" fmla="*/ 473075 h 1225550"/>
                <a:gd name="connsiteX38" fmla="*/ 3651250 w 3778250"/>
                <a:gd name="connsiteY38" fmla="*/ 587375 h 1225550"/>
                <a:gd name="connsiteX39" fmla="*/ 3679825 w 3778250"/>
                <a:gd name="connsiteY39" fmla="*/ 695325 h 1225550"/>
                <a:gd name="connsiteX40" fmla="*/ 3705225 w 3778250"/>
                <a:gd name="connsiteY40" fmla="*/ 790575 h 1225550"/>
                <a:gd name="connsiteX41" fmla="*/ 3736975 w 3778250"/>
                <a:gd name="connsiteY41" fmla="*/ 857250 h 1225550"/>
                <a:gd name="connsiteX42" fmla="*/ 3768725 w 3778250"/>
                <a:gd name="connsiteY42" fmla="*/ 927100 h 1225550"/>
                <a:gd name="connsiteX43" fmla="*/ 3775075 w 3778250"/>
                <a:gd name="connsiteY43" fmla="*/ 939800 h 1225550"/>
                <a:gd name="connsiteX44" fmla="*/ 3778250 w 3778250"/>
                <a:gd name="connsiteY44" fmla="*/ 955675 h 1225550"/>
                <a:gd name="connsiteX45" fmla="*/ 3756025 w 3778250"/>
                <a:gd name="connsiteY45" fmla="*/ 1031875 h 1225550"/>
                <a:gd name="connsiteX46" fmla="*/ 3711575 w 3778250"/>
                <a:gd name="connsiteY46" fmla="*/ 1123950 h 1225550"/>
                <a:gd name="connsiteX47" fmla="*/ 3676650 w 3778250"/>
                <a:gd name="connsiteY47" fmla="*/ 1177925 h 1225550"/>
                <a:gd name="connsiteX48" fmla="*/ 3641725 w 3778250"/>
                <a:gd name="connsiteY48" fmla="*/ 1212850 h 1225550"/>
                <a:gd name="connsiteX49" fmla="*/ 3606800 w 3778250"/>
                <a:gd name="connsiteY49" fmla="*/ 1225550 h 1225550"/>
                <a:gd name="connsiteX50" fmla="*/ 3581400 w 3778250"/>
                <a:gd name="connsiteY50" fmla="*/ 1225550 h 1225550"/>
                <a:gd name="connsiteX51" fmla="*/ 3549650 w 3778250"/>
                <a:gd name="connsiteY51" fmla="*/ 1212850 h 1225550"/>
                <a:gd name="connsiteX52" fmla="*/ 3489325 w 3778250"/>
                <a:gd name="connsiteY52" fmla="*/ 1181100 h 1225550"/>
                <a:gd name="connsiteX53" fmla="*/ 3425825 w 3778250"/>
                <a:gd name="connsiteY53" fmla="*/ 1155700 h 1225550"/>
                <a:gd name="connsiteX54" fmla="*/ 3359150 w 3778250"/>
                <a:gd name="connsiteY54" fmla="*/ 1146175 h 1225550"/>
                <a:gd name="connsiteX55" fmla="*/ 3140075 w 3778250"/>
                <a:gd name="connsiteY55" fmla="*/ 1146175 h 1225550"/>
                <a:gd name="connsiteX56" fmla="*/ 2403475 w 3778250"/>
                <a:gd name="connsiteY56" fmla="*/ 1146175 h 1225550"/>
                <a:gd name="connsiteX57" fmla="*/ 2139950 w 3778250"/>
                <a:gd name="connsiteY57" fmla="*/ 1149350 h 1225550"/>
                <a:gd name="connsiteX58" fmla="*/ 1755775 w 3778250"/>
                <a:gd name="connsiteY58" fmla="*/ 1146175 h 1225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778250" h="1225550">
                  <a:moveTo>
                    <a:pt x="1755775" y="1146175"/>
                  </a:moveTo>
                  <a:lnTo>
                    <a:pt x="1235075" y="1152525"/>
                  </a:lnTo>
                  <a:lnTo>
                    <a:pt x="990600" y="1158875"/>
                  </a:lnTo>
                  <a:lnTo>
                    <a:pt x="673100" y="1174750"/>
                  </a:lnTo>
                  <a:lnTo>
                    <a:pt x="422275" y="1190625"/>
                  </a:lnTo>
                  <a:lnTo>
                    <a:pt x="339725" y="1177925"/>
                  </a:lnTo>
                  <a:lnTo>
                    <a:pt x="244475" y="1149350"/>
                  </a:lnTo>
                  <a:lnTo>
                    <a:pt x="168275" y="1111250"/>
                  </a:lnTo>
                  <a:lnTo>
                    <a:pt x="101600" y="1073150"/>
                  </a:lnTo>
                  <a:lnTo>
                    <a:pt x="28575" y="1022350"/>
                  </a:lnTo>
                  <a:lnTo>
                    <a:pt x="6350" y="996950"/>
                  </a:lnTo>
                  <a:lnTo>
                    <a:pt x="0" y="965200"/>
                  </a:lnTo>
                  <a:lnTo>
                    <a:pt x="9525" y="939800"/>
                  </a:lnTo>
                  <a:lnTo>
                    <a:pt x="44450" y="911225"/>
                  </a:lnTo>
                  <a:lnTo>
                    <a:pt x="101600" y="869950"/>
                  </a:lnTo>
                  <a:lnTo>
                    <a:pt x="174625" y="809625"/>
                  </a:lnTo>
                  <a:lnTo>
                    <a:pt x="498475" y="917575"/>
                  </a:lnTo>
                  <a:lnTo>
                    <a:pt x="752475" y="920750"/>
                  </a:lnTo>
                  <a:lnTo>
                    <a:pt x="1416050" y="923925"/>
                  </a:lnTo>
                  <a:lnTo>
                    <a:pt x="1793875" y="923925"/>
                  </a:lnTo>
                  <a:lnTo>
                    <a:pt x="2136775" y="923925"/>
                  </a:lnTo>
                  <a:lnTo>
                    <a:pt x="2590800" y="920750"/>
                  </a:lnTo>
                  <a:lnTo>
                    <a:pt x="3051175" y="920750"/>
                  </a:lnTo>
                  <a:lnTo>
                    <a:pt x="3175000" y="901700"/>
                  </a:lnTo>
                  <a:lnTo>
                    <a:pt x="3473450" y="898525"/>
                  </a:lnTo>
                  <a:lnTo>
                    <a:pt x="3514725" y="898525"/>
                  </a:lnTo>
                  <a:lnTo>
                    <a:pt x="3540125" y="889000"/>
                  </a:lnTo>
                  <a:lnTo>
                    <a:pt x="3546475" y="876300"/>
                  </a:lnTo>
                  <a:lnTo>
                    <a:pt x="3552825" y="854075"/>
                  </a:lnTo>
                  <a:lnTo>
                    <a:pt x="3549650" y="809625"/>
                  </a:lnTo>
                  <a:lnTo>
                    <a:pt x="3505200" y="628650"/>
                  </a:lnTo>
                  <a:lnTo>
                    <a:pt x="3467100" y="457200"/>
                  </a:lnTo>
                  <a:lnTo>
                    <a:pt x="3441700" y="342900"/>
                  </a:lnTo>
                  <a:lnTo>
                    <a:pt x="3413125" y="95250"/>
                  </a:lnTo>
                  <a:lnTo>
                    <a:pt x="3581400" y="0"/>
                  </a:lnTo>
                  <a:lnTo>
                    <a:pt x="3568700" y="111125"/>
                  </a:lnTo>
                  <a:lnTo>
                    <a:pt x="3581400" y="263525"/>
                  </a:lnTo>
                  <a:lnTo>
                    <a:pt x="3619500" y="473075"/>
                  </a:lnTo>
                  <a:lnTo>
                    <a:pt x="3651250" y="587375"/>
                  </a:lnTo>
                  <a:lnTo>
                    <a:pt x="3679825" y="695325"/>
                  </a:lnTo>
                  <a:lnTo>
                    <a:pt x="3705225" y="790575"/>
                  </a:lnTo>
                  <a:lnTo>
                    <a:pt x="3736975" y="857250"/>
                  </a:lnTo>
                  <a:lnTo>
                    <a:pt x="3768725" y="927100"/>
                  </a:lnTo>
                  <a:lnTo>
                    <a:pt x="3775075" y="939800"/>
                  </a:lnTo>
                  <a:lnTo>
                    <a:pt x="3778250" y="955675"/>
                  </a:lnTo>
                  <a:lnTo>
                    <a:pt x="3756025" y="1031875"/>
                  </a:lnTo>
                  <a:lnTo>
                    <a:pt x="3711575" y="1123950"/>
                  </a:lnTo>
                  <a:lnTo>
                    <a:pt x="3676650" y="1177925"/>
                  </a:lnTo>
                  <a:lnTo>
                    <a:pt x="3641725" y="1212850"/>
                  </a:lnTo>
                  <a:lnTo>
                    <a:pt x="3606800" y="1225550"/>
                  </a:lnTo>
                  <a:lnTo>
                    <a:pt x="3581400" y="1225550"/>
                  </a:lnTo>
                  <a:lnTo>
                    <a:pt x="3549650" y="1212850"/>
                  </a:lnTo>
                  <a:lnTo>
                    <a:pt x="3489325" y="1181100"/>
                  </a:lnTo>
                  <a:lnTo>
                    <a:pt x="3425825" y="1155700"/>
                  </a:lnTo>
                  <a:lnTo>
                    <a:pt x="3359150" y="1146175"/>
                  </a:lnTo>
                  <a:lnTo>
                    <a:pt x="3140075" y="1146175"/>
                  </a:lnTo>
                  <a:lnTo>
                    <a:pt x="2403475" y="1146175"/>
                  </a:lnTo>
                  <a:lnTo>
                    <a:pt x="2139950" y="1149350"/>
                  </a:lnTo>
                  <a:lnTo>
                    <a:pt x="1755775" y="1146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30">
              <a:extLst>
                <a:ext uri="{FF2B5EF4-FFF2-40B4-BE49-F238E27FC236}">
                  <a16:creationId xmlns:a16="http://schemas.microsoft.com/office/drawing/2014/main" id="{A12ADCFE-3D2A-41AB-8BDF-D4D9C95EABCD}"/>
                </a:ext>
              </a:extLst>
            </p:cNvPr>
            <p:cNvSpPr/>
            <p:nvPr/>
          </p:nvSpPr>
          <p:spPr>
            <a:xfrm>
              <a:off x="5719763" y="5211764"/>
              <a:ext cx="709612" cy="523875"/>
            </a:xfrm>
            <a:custGeom>
              <a:avLst/>
              <a:gdLst>
                <a:gd name="connsiteX0" fmla="*/ 271462 w 709612"/>
                <a:gd name="connsiteY0" fmla="*/ 90488 h 523875"/>
                <a:gd name="connsiteX1" fmla="*/ 557212 w 709612"/>
                <a:gd name="connsiteY1" fmla="*/ 200025 h 523875"/>
                <a:gd name="connsiteX2" fmla="*/ 595312 w 709612"/>
                <a:gd name="connsiteY2" fmla="*/ 214313 h 523875"/>
                <a:gd name="connsiteX3" fmla="*/ 631031 w 709612"/>
                <a:gd name="connsiteY3" fmla="*/ 216694 h 523875"/>
                <a:gd name="connsiteX4" fmla="*/ 650081 w 709612"/>
                <a:gd name="connsiteY4" fmla="*/ 204788 h 523875"/>
                <a:gd name="connsiteX5" fmla="*/ 709612 w 709612"/>
                <a:gd name="connsiteY5" fmla="*/ 95250 h 523875"/>
                <a:gd name="connsiteX6" fmla="*/ 631031 w 709612"/>
                <a:gd name="connsiteY6" fmla="*/ 523875 h 523875"/>
                <a:gd name="connsiteX7" fmla="*/ 571500 w 709612"/>
                <a:gd name="connsiteY7" fmla="*/ 485775 h 523875"/>
                <a:gd name="connsiteX8" fmla="*/ 500062 w 709612"/>
                <a:gd name="connsiteY8" fmla="*/ 407194 h 523875"/>
                <a:gd name="connsiteX9" fmla="*/ 409575 w 709612"/>
                <a:gd name="connsiteY9" fmla="*/ 321469 h 523875"/>
                <a:gd name="connsiteX10" fmla="*/ 285750 w 709612"/>
                <a:gd name="connsiteY10" fmla="*/ 228600 h 523875"/>
                <a:gd name="connsiteX11" fmla="*/ 157162 w 709612"/>
                <a:gd name="connsiteY11" fmla="*/ 138113 h 523875"/>
                <a:gd name="connsiteX12" fmla="*/ 33337 w 709612"/>
                <a:gd name="connsiteY12" fmla="*/ 64294 h 523875"/>
                <a:gd name="connsiteX13" fmla="*/ 7143 w 709612"/>
                <a:gd name="connsiteY13" fmla="*/ 45244 h 523875"/>
                <a:gd name="connsiteX14" fmla="*/ 0 w 709612"/>
                <a:gd name="connsiteY14" fmla="*/ 33338 h 523875"/>
                <a:gd name="connsiteX15" fmla="*/ 4762 w 709612"/>
                <a:gd name="connsiteY15" fmla="*/ 19050 h 523875"/>
                <a:gd name="connsiteX16" fmla="*/ 19050 w 709612"/>
                <a:gd name="connsiteY16" fmla="*/ 4763 h 523875"/>
                <a:gd name="connsiteX17" fmla="*/ 35718 w 709612"/>
                <a:gd name="connsiteY17" fmla="*/ 0 h 523875"/>
                <a:gd name="connsiteX18" fmla="*/ 73818 w 709612"/>
                <a:gd name="connsiteY18" fmla="*/ 11907 h 523875"/>
                <a:gd name="connsiteX19" fmla="*/ 271462 w 709612"/>
                <a:gd name="connsiteY19" fmla="*/ 90488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9612" h="523875">
                  <a:moveTo>
                    <a:pt x="271462" y="90488"/>
                  </a:moveTo>
                  <a:lnTo>
                    <a:pt x="557212" y="200025"/>
                  </a:lnTo>
                  <a:lnTo>
                    <a:pt x="595312" y="214313"/>
                  </a:lnTo>
                  <a:lnTo>
                    <a:pt x="631031" y="216694"/>
                  </a:lnTo>
                  <a:lnTo>
                    <a:pt x="650081" y="204788"/>
                  </a:lnTo>
                  <a:lnTo>
                    <a:pt x="709612" y="95250"/>
                  </a:lnTo>
                  <a:lnTo>
                    <a:pt x="631031" y="523875"/>
                  </a:lnTo>
                  <a:lnTo>
                    <a:pt x="571500" y="485775"/>
                  </a:lnTo>
                  <a:lnTo>
                    <a:pt x="500062" y="407194"/>
                  </a:lnTo>
                  <a:lnTo>
                    <a:pt x="409575" y="321469"/>
                  </a:lnTo>
                  <a:lnTo>
                    <a:pt x="285750" y="228600"/>
                  </a:lnTo>
                  <a:lnTo>
                    <a:pt x="157162" y="138113"/>
                  </a:lnTo>
                  <a:lnTo>
                    <a:pt x="33337" y="64294"/>
                  </a:lnTo>
                  <a:lnTo>
                    <a:pt x="7143" y="45244"/>
                  </a:lnTo>
                  <a:lnTo>
                    <a:pt x="0" y="33338"/>
                  </a:lnTo>
                  <a:lnTo>
                    <a:pt x="4762" y="19050"/>
                  </a:lnTo>
                  <a:lnTo>
                    <a:pt x="19050" y="4763"/>
                  </a:lnTo>
                  <a:lnTo>
                    <a:pt x="35718" y="0"/>
                  </a:lnTo>
                  <a:lnTo>
                    <a:pt x="73818" y="11907"/>
                  </a:lnTo>
                  <a:lnTo>
                    <a:pt x="271462" y="904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18">
              <a:extLst>
                <a:ext uri="{FF2B5EF4-FFF2-40B4-BE49-F238E27FC236}">
                  <a16:creationId xmlns:a16="http://schemas.microsoft.com/office/drawing/2014/main" id="{0C8F82AE-B7C5-4952-9F42-F912EFADDACF}"/>
                </a:ext>
              </a:extLst>
            </p:cNvPr>
            <p:cNvSpPr/>
            <p:nvPr/>
          </p:nvSpPr>
          <p:spPr>
            <a:xfrm>
              <a:off x="5543551" y="2684464"/>
              <a:ext cx="912813" cy="344487"/>
            </a:xfrm>
            <a:custGeom>
              <a:avLst/>
              <a:gdLst>
                <a:gd name="connsiteX0" fmla="*/ 400050 w 912019"/>
                <a:gd name="connsiteY0" fmla="*/ 252412 h 345281"/>
                <a:gd name="connsiteX1" fmla="*/ 0 w 912019"/>
                <a:gd name="connsiteY1" fmla="*/ 345281 h 345281"/>
                <a:gd name="connsiteX2" fmla="*/ 7144 w 912019"/>
                <a:gd name="connsiteY2" fmla="*/ 197644 h 345281"/>
                <a:gd name="connsiteX3" fmla="*/ 164306 w 912019"/>
                <a:gd name="connsiteY3" fmla="*/ 169069 h 345281"/>
                <a:gd name="connsiteX4" fmla="*/ 345281 w 912019"/>
                <a:gd name="connsiteY4" fmla="*/ 126206 h 345281"/>
                <a:gd name="connsiteX5" fmla="*/ 526256 w 912019"/>
                <a:gd name="connsiteY5" fmla="*/ 69056 h 345281"/>
                <a:gd name="connsiteX6" fmla="*/ 571500 w 912019"/>
                <a:gd name="connsiteY6" fmla="*/ 52387 h 345281"/>
                <a:gd name="connsiteX7" fmla="*/ 592931 w 912019"/>
                <a:gd name="connsiteY7" fmla="*/ 33337 h 345281"/>
                <a:gd name="connsiteX8" fmla="*/ 614363 w 912019"/>
                <a:gd name="connsiteY8" fmla="*/ 21431 h 345281"/>
                <a:gd name="connsiteX9" fmla="*/ 664369 w 912019"/>
                <a:gd name="connsiteY9" fmla="*/ 7144 h 345281"/>
                <a:gd name="connsiteX10" fmla="*/ 731044 w 912019"/>
                <a:gd name="connsiteY10" fmla="*/ 0 h 345281"/>
                <a:gd name="connsiteX11" fmla="*/ 807244 w 912019"/>
                <a:gd name="connsiteY11" fmla="*/ 2381 h 345281"/>
                <a:gd name="connsiteX12" fmla="*/ 902494 w 912019"/>
                <a:gd name="connsiteY12" fmla="*/ 16669 h 345281"/>
                <a:gd name="connsiteX13" fmla="*/ 912019 w 912019"/>
                <a:gd name="connsiteY13" fmla="*/ 128587 h 345281"/>
                <a:gd name="connsiteX14" fmla="*/ 733425 w 912019"/>
                <a:gd name="connsiteY14" fmla="*/ 171450 h 345281"/>
                <a:gd name="connsiteX15" fmla="*/ 585788 w 912019"/>
                <a:gd name="connsiteY15" fmla="*/ 214312 h 345281"/>
                <a:gd name="connsiteX16" fmla="*/ 400050 w 912019"/>
                <a:gd name="connsiteY16" fmla="*/ 252412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12019" h="345281">
                  <a:moveTo>
                    <a:pt x="400050" y="252412"/>
                  </a:moveTo>
                  <a:lnTo>
                    <a:pt x="0" y="345281"/>
                  </a:lnTo>
                  <a:lnTo>
                    <a:pt x="7144" y="197644"/>
                  </a:lnTo>
                  <a:lnTo>
                    <a:pt x="164306" y="169069"/>
                  </a:lnTo>
                  <a:lnTo>
                    <a:pt x="345281" y="126206"/>
                  </a:lnTo>
                  <a:lnTo>
                    <a:pt x="526256" y="69056"/>
                  </a:lnTo>
                  <a:lnTo>
                    <a:pt x="571500" y="52387"/>
                  </a:lnTo>
                  <a:lnTo>
                    <a:pt x="592931" y="33337"/>
                  </a:lnTo>
                  <a:lnTo>
                    <a:pt x="614363" y="21431"/>
                  </a:lnTo>
                  <a:lnTo>
                    <a:pt x="664369" y="7144"/>
                  </a:lnTo>
                  <a:lnTo>
                    <a:pt x="731044" y="0"/>
                  </a:lnTo>
                  <a:lnTo>
                    <a:pt x="807244" y="2381"/>
                  </a:lnTo>
                  <a:lnTo>
                    <a:pt x="902494" y="16669"/>
                  </a:lnTo>
                  <a:lnTo>
                    <a:pt x="912019" y="128587"/>
                  </a:lnTo>
                  <a:lnTo>
                    <a:pt x="733425" y="171450"/>
                  </a:lnTo>
                  <a:lnTo>
                    <a:pt x="585788" y="214312"/>
                  </a:lnTo>
                  <a:lnTo>
                    <a:pt x="400050" y="2524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19">
              <a:extLst>
                <a:ext uri="{FF2B5EF4-FFF2-40B4-BE49-F238E27FC236}">
                  <a16:creationId xmlns:a16="http://schemas.microsoft.com/office/drawing/2014/main" id="{CFAA9B73-2163-4B6E-8C38-0CC962836D51}"/>
                </a:ext>
              </a:extLst>
            </p:cNvPr>
            <p:cNvSpPr/>
            <p:nvPr/>
          </p:nvSpPr>
          <p:spPr>
            <a:xfrm>
              <a:off x="5551489" y="3192464"/>
              <a:ext cx="909637" cy="331787"/>
            </a:xfrm>
            <a:custGeom>
              <a:avLst/>
              <a:gdLst>
                <a:gd name="connsiteX0" fmla="*/ 376237 w 909637"/>
                <a:gd name="connsiteY0" fmla="*/ 276225 h 330994"/>
                <a:gd name="connsiteX1" fmla="*/ 235744 w 909637"/>
                <a:gd name="connsiteY1" fmla="*/ 304800 h 330994"/>
                <a:gd name="connsiteX2" fmla="*/ 164306 w 909637"/>
                <a:gd name="connsiteY2" fmla="*/ 319088 h 330994"/>
                <a:gd name="connsiteX3" fmla="*/ 0 w 909637"/>
                <a:gd name="connsiteY3" fmla="*/ 330994 h 330994"/>
                <a:gd name="connsiteX4" fmla="*/ 0 w 909637"/>
                <a:gd name="connsiteY4" fmla="*/ 166688 h 330994"/>
                <a:gd name="connsiteX5" fmla="*/ 119062 w 909637"/>
                <a:gd name="connsiteY5" fmla="*/ 166688 h 330994"/>
                <a:gd name="connsiteX6" fmla="*/ 221456 w 909637"/>
                <a:gd name="connsiteY6" fmla="*/ 154782 h 330994"/>
                <a:gd name="connsiteX7" fmla="*/ 321469 w 909637"/>
                <a:gd name="connsiteY7" fmla="*/ 133350 h 330994"/>
                <a:gd name="connsiteX8" fmla="*/ 481012 w 909637"/>
                <a:gd name="connsiteY8" fmla="*/ 90488 h 330994"/>
                <a:gd name="connsiteX9" fmla="*/ 588169 w 909637"/>
                <a:gd name="connsiteY9" fmla="*/ 54769 h 330994"/>
                <a:gd name="connsiteX10" fmla="*/ 659606 w 909637"/>
                <a:gd name="connsiteY10" fmla="*/ 26194 h 330994"/>
                <a:gd name="connsiteX11" fmla="*/ 697706 w 909637"/>
                <a:gd name="connsiteY11" fmla="*/ 9525 h 330994"/>
                <a:gd name="connsiteX12" fmla="*/ 740569 w 909637"/>
                <a:gd name="connsiteY12" fmla="*/ 0 h 330994"/>
                <a:gd name="connsiteX13" fmla="*/ 828675 w 909637"/>
                <a:gd name="connsiteY13" fmla="*/ 4763 h 330994"/>
                <a:gd name="connsiteX14" fmla="*/ 909637 w 909637"/>
                <a:gd name="connsiteY14" fmla="*/ 19050 h 330994"/>
                <a:gd name="connsiteX15" fmla="*/ 909637 w 909637"/>
                <a:gd name="connsiteY15" fmla="*/ 133350 h 330994"/>
                <a:gd name="connsiteX16" fmla="*/ 692944 w 909637"/>
                <a:gd name="connsiteY16" fmla="*/ 190500 h 330994"/>
                <a:gd name="connsiteX17" fmla="*/ 540544 w 909637"/>
                <a:gd name="connsiteY17" fmla="*/ 235744 h 330994"/>
                <a:gd name="connsiteX18" fmla="*/ 376237 w 909637"/>
                <a:gd name="connsiteY18" fmla="*/ 276225 h 33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9637" h="330994">
                  <a:moveTo>
                    <a:pt x="376237" y="276225"/>
                  </a:moveTo>
                  <a:lnTo>
                    <a:pt x="235744" y="304800"/>
                  </a:lnTo>
                  <a:lnTo>
                    <a:pt x="164306" y="319088"/>
                  </a:lnTo>
                  <a:lnTo>
                    <a:pt x="0" y="330994"/>
                  </a:lnTo>
                  <a:lnTo>
                    <a:pt x="0" y="166688"/>
                  </a:lnTo>
                  <a:lnTo>
                    <a:pt x="119062" y="166688"/>
                  </a:lnTo>
                  <a:lnTo>
                    <a:pt x="221456" y="154782"/>
                  </a:lnTo>
                  <a:lnTo>
                    <a:pt x="321469" y="133350"/>
                  </a:lnTo>
                  <a:lnTo>
                    <a:pt x="481012" y="90488"/>
                  </a:lnTo>
                  <a:lnTo>
                    <a:pt x="588169" y="54769"/>
                  </a:lnTo>
                  <a:lnTo>
                    <a:pt x="659606" y="26194"/>
                  </a:lnTo>
                  <a:lnTo>
                    <a:pt x="697706" y="9525"/>
                  </a:lnTo>
                  <a:lnTo>
                    <a:pt x="740569" y="0"/>
                  </a:lnTo>
                  <a:lnTo>
                    <a:pt x="828675" y="4763"/>
                  </a:lnTo>
                  <a:lnTo>
                    <a:pt x="909637" y="19050"/>
                  </a:lnTo>
                  <a:lnTo>
                    <a:pt x="909637" y="133350"/>
                  </a:lnTo>
                  <a:lnTo>
                    <a:pt x="692944" y="190500"/>
                  </a:lnTo>
                  <a:lnTo>
                    <a:pt x="540544" y="235744"/>
                  </a:lnTo>
                  <a:lnTo>
                    <a:pt x="376237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21">
              <a:extLst>
                <a:ext uri="{FF2B5EF4-FFF2-40B4-BE49-F238E27FC236}">
                  <a16:creationId xmlns:a16="http://schemas.microsoft.com/office/drawing/2014/main" id="{7FCFDF5F-7216-4EF8-BB35-67C437D0F863}"/>
                </a:ext>
              </a:extLst>
            </p:cNvPr>
            <p:cNvSpPr/>
            <p:nvPr/>
          </p:nvSpPr>
          <p:spPr>
            <a:xfrm>
              <a:off x="5010150" y="3633789"/>
              <a:ext cx="1574800" cy="714375"/>
            </a:xfrm>
            <a:custGeom>
              <a:avLst/>
              <a:gdLst>
                <a:gd name="connsiteX0" fmla="*/ 1016794 w 1574006"/>
                <a:gd name="connsiteY0" fmla="*/ 330993 h 714375"/>
                <a:gd name="connsiteX1" fmla="*/ 778669 w 1574006"/>
                <a:gd name="connsiteY1" fmla="*/ 464343 h 714375"/>
                <a:gd name="connsiteX2" fmla="*/ 635794 w 1574006"/>
                <a:gd name="connsiteY2" fmla="*/ 545306 h 714375"/>
                <a:gd name="connsiteX3" fmla="*/ 552450 w 1574006"/>
                <a:gd name="connsiteY3" fmla="*/ 592931 h 714375"/>
                <a:gd name="connsiteX4" fmla="*/ 457200 w 1574006"/>
                <a:gd name="connsiteY4" fmla="*/ 654843 h 714375"/>
                <a:gd name="connsiteX5" fmla="*/ 409575 w 1574006"/>
                <a:gd name="connsiteY5" fmla="*/ 690562 h 714375"/>
                <a:gd name="connsiteX6" fmla="*/ 385763 w 1574006"/>
                <a:gd name="connsiteY6" fmla="*/ 702468 h 714375"/>
                <a:gd name="connsiteX7" fmla="*/ 345281 w 1574006"/>
                <a:gd name="connsiteY7" fmla="*/ 714375 h 714375"/>
                <a:gd name="connsiteX8" fmla="*/ 297656 w 1574006"/>
                <a:gd name="connsiteY8" fmla="*/ 714375 h 714375"/>
                <a:gd name="connsiteX9" fmla="*/ 264319 w 1574006"/>
                <a:gd name="connsiteY9" fmla="*/ 702468 h 714375"/>
                <a:gd name="connsiteX10" fmla="*/ 188119 w 1574006"/>
                <a:gd name="connsiteY10" fmla="*/ 654843 h 714375"/>
                <a:gd name="connsiteX11" fmla="*/ 88106 w 1574006"/>
                <a:gd name="connsiteY11" fmla="*/ 590550 h 714375"/>
                <a:gd name="connsiteX12" fmla="*/ 50006 w 1574006"/>
                <a:gd name="connsiteY12" fmla="*/ 557212 h 714375"/>
                <a:gd name="connsiteX13" fmla="*/ 30956 w 1574006"/>
                <a:gd name="connsiteY13" fmla="*/ 538162 h 714375"/>
                <a:gd name="connsiteX14" fmla="*/ 14288 w 1574006"/>
                <a:gd name="connsiteY14" fmla="*/ 516731 h 714375"/>
                <a:gd name="connsiteX15" fmla="*/ 2381 w 1574006"/>
                <a:gd name="connsiteY15" fmla="*/ 488156 h 714375"/>
                <a:gd name="connsiteX16" fmla="*/ 0 w 1574006"/>
                <a:gd name="connsiteY16" fmla="*/ 466725 h 714375"/>
                <a:gd name="connsiteX17" fmla="*/ 4763 w 1574006"/>
                <a:gd name="connsiteY17" fmla="*/ 445293 h 714375"/>
                <a:gd name="connsiteX18" fmla="*/ 16669 w 1574006"/>
                <a:gd name="connsiteY18" fmla="*/ 438150 h 714375"/>
                <a:gd name="connsiteX19" fmla="*/ 50006 w 1574006"/>
                <a:gd name="connsiteY19" fmla="*/ 438150 h 714375"/>
                <a:gd name="connsiteX20" fmla="*/ 73819 w 1574006"/>
                <a:gd name="connsiteY20" fmla="*/ 442912 h 714375"/>
                <a:gd name="connsiteX21" fmla="*/ 104775 w 1574006"/>
                <a:gd name="connsiteY21" fmla="*/ 452437 h 714375"/>
                <a:gd name="connsiteX22" fmla="*/ 145256 w 1574006"/>
                <a:gd name="connsiteY22" fmla="*/ 464343 h 714375"/>
                <a:gd name="connsiteX23" fmla="*/ 183356 w 1574006"/>
                <a:gd name="connsiteY23" fmla="*/ 469106 h 714375"/>
                <a:gd name="connsiteX24" fmla="*/ 221456 w 1574006"/>
                <a:gd name="connsiteY24" fmla="*/ 471487 h 714375"/>
                <a:gd name="connsiteX25" fmla="*/ 259556 w 1574006"/>
                <a:gd name="connsiteY25" fmla="*/ 466725 h 714375"/>
                <a:gd name="connsiteX26" fmla="*/ 307181 w 1574006"/>
                <a:gd name="connsiteY26" fmla="*/ 457200 h 714375"/>
                <a:gd name="connsiteX27" fmla="*/ 404813 w 1574006"/>
                <a:gd name="connsiteY27" fmla="*/ 414337 h 714375"/>
                <a:gd name="connsiteX28" fmla="*/ 550069 w 1574006"/>
                <a:gd name="connsiteY28" fmla="*/ 364331 h 714375"/>
                <a:gd name="connsiteX29" fmla="*/ 778669 w 1574006"/>
                <a:gd name="connsiteY29" fmla="*/ 280987 h 714375"/>
                <a:gd name="connsiteX30" fmla="*/ 1000125 w 1574006"/>
                <a:gd name="connsiteY30" fmla="*/ 200025 h 714375"/>
                <a:gd name="connsiteX31" fmla="*/ 1223963 w 1574006"/>
                <a:gd name="connsiteY31" fmla="*/ 116681 h 714375"/>
                <a:gd name="connsiteX32" fmla="*/ 1571625 w 1574006"/>
                <a:gd name="connsiteY32" fmla="*/ 0 h 714375"/>
                <a:gd name="connsiteX33" fmla="*/ 1574006 w 1574006"/>
                <a:gd name="connsiteY33" fmla="*/ 33337 h 714375"/>
                <a:gd name="connsiteX34" fmla="*/ 1321594 w 1574006"/>
                <a:gd name="connsiteY34" fmla="*/ 166687 h 714375"/>
                <a:gd name="connsiteX35" fmla="*/ 1016794 w 1574006"/>
                <a:gd name="connsiteY35" fmla="*/ 330993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74006" h="714375">
                  <a:moveTo>
                    <a:pt x="1016794" y="330993"/>
                  </a:moveTo>
                  <a:lnTo>
                    <a:pt x="778669" y="464343"/>
                  </a:lnTo>
                  <a:lnTo>
                    <a:pt x="635794" y="545306"/>
                  </a:lnTo>
                  <a:lnTo>
                    <a:pt x="552450" y="592931"/>
                  </a:lnTo>
                  <a:lnTo>
                    <a:pt x="457200" y="654843"/>
                  </a:lnTo>
                  <a:lnTo>
                    <a:pt x="409575" y="690562"/>
                  </a:lnTo>
                  <a:lnTo>
                    <a:pt x="385763" y="702468"/>
                  </a:lnTo>
                  <a:lnTo>
                    <a:pt x="345281" y="714375"/>
                  </a:lnTo>
                  <a:lnTo>
                    <a:pt x="297656" y="714375"/>
                  </a:lnTo>
                  <a:lnTo>
                    <a:pt x="264319" y="702468"/>
                  </a:lnTo>
                  <a:lnTo>
                    <a:pt x="188119" y="654843"/>
                  </a:lnTo>
                  <a:lnTo>
                    <a:pt x="88106" y="590550"/>
                  </a:lnTo>
                  <a:lnTo>
                    <a:pt x="50006" y="557212"/>
                  </a:lnTo>
                  <a:lnTo>
                    <a:pt x="30956" y="538162"/>
                  </a:lnTo>
                  <a:lnTo>
                    <a:pt x="14288" y="516731"/>
                  </a:lnTo>
                  <a:lnTo>
                    <a:pt x="2381" y="488156"/>
                  </a:lnTo>
                  <a:lnTo>
                    <a:pt x="0" y="466725"/>
                  </a:lnTo>
                  <a:lnTo>
                    <a:pt x="4763" y="445293"/>
                  </a:lnTo>
                  <a:lnTo>
                    <a:pt x="16669" y="438150"/>
                  </a:lnTo>
                  <a:lnTo>
                    <a:pt x="50006" y="438150"/>
                  </a:lnTo>
                  <a:lnTo>
                    <a:pt x="73819" y="442912"/>
                  </a:lnTo>
                  <a:lnTo>
                    <a:pt x="104775" y="452437"/>
                  </a:lnTo>
                  <a:lnTo>
                    <a:pt x="145256" y="464343"/>
                  </a:lnTo>
                  <a:lnTo>
                    <a:pt x="183356" y="469106"/>
                  </a:lnTo>
                  <a:lnTo>
                    <a:pt x="221456" y="471487"/>
                  </a:lnTo>
                  <a:lnTo>
                    <a:pt x="259556" y="466725"/>
                  </a:lnTo>
                  <a:lnTo>
                    <a:pt x="307181" y="457200"/>
                  </a:lnTo>
                  <a:lnTo>
                    <a:pt x="404813" y="414337"/>
                  </a:lnTo>
                  <a:lnTo>
                    <a:pt x="550069" y="364331"/>
                  </a:lnTo>
                  <a:lnTo>
                    <a:pt x="778669" y="280987"/>
                  </a:lnTo>
                  <a:lnTo>
                    <a:pt x="1000125" y="200025"/>
                  </a:lnTo>
                  <a:lnTo>
                    <a:pt x="1223963" y="116681"/>
                  </a:lnTo>
                  <a:lnTo>
                    <a:pt x="1571625" y="0"/>
                  </a:lnTo>
                  <a:lnTo>
                    <a:pt x="1574006" y="33337"/>
                  </a:lnTo>
                  <a:lnTo>
                    <a:pt x="1321594" y="166687"/>
                  </a:lnTo>
                  <a:lnTo>
                    <a:pt x="1016794" y="3309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27">
              <a:extLst>
                <a:ext uri="{FF2B5EF4-FFF2-40B4-BE49-F238E27FC236}">
                  <a16:creationId xmlns:a16="http://schemas.microsoft.com/office/drawing/2014/main" id="{C0162482-2ECF-43F7-9306-033698DFE982}"/>
                </a:ext>
              </a:extLst>
            </p:cNvPr>
            <p:cNvSpPr/>
            <p:nvPr/>
          </p:nvSpPr>
          <p:spPr>
            <a:xfrm rot="16200000">
              <a:off x="4595814" y="2978151"/>
              <a:ext cx="2751137" cy="2252663"/>
            </a:xfrm>
            <a:custGeom>
              <a:avLst/>
              <a:gdLst>
                <a:gd name="connsiteX0" fmla="*/ 983629 w 2751854"/>
                <a:gd name="connsiteY0" fmla="*/ 1243237 h 2252827"/>
                <a:gd name="connsiteX1" fmla="*/ 781711 w 2751854"/>
                <a:gd name="connsiteY1" fmla="*/ 1061511 h 2252827"/>
                <a:gd name="connsiteX2" fmla="*/ 634599 w 2751854"/>
                <a:gd name="connsiteY2" fmla="*/ 908630 h 2252827"/>
                <a:gd name="connsiteX3" fmla="*/ 510564 w 2751854"/>
                <a:gd name="connsiteY3" fmla="*/ 764403 h 2252827"/>
                <a:gd name="connsiteX4" fmla="*/ 400951 w 2751854"/>
                <a:gd name="connsiteY4" fmla="*/ 625945 h 2252827"/>
                <a:gd name="connsiteX5" fmla="*/ 276916 w 2751854"/>
                <a:gd name="connsiteY5" fmla="*/ 455757 h 2252827"/>
                <a:gd name="connsiteX6" fmla="*/ 161534 w 2751854"/>
                <a:gd name="connsiteY6" fmla="*/ 285569 h 2252827"/>
                <a:gd name="connsiteX7" fmla="*/ 63460 w 2751854"/>
                <a:gd name="connsiteY7" fmla="*/ 138458 h 2252827"/>
                <a:gd name="connsiteX8" fmla="*/ 25961 w 2751854"/>
                <a:gd name="connsiteY8" fmla="*/ 83651 h 2252827"/>
                <a:gd name="connsiteX9" fmla="*/ 8654 w 2751854"/>
                <a:gd name="connsiteY9" fmla="*/ 49037 h 2252827"/>
                <a:gd name="connsiteX10" fmla="*/ 0 w 2751854"/>
                <a:gd name="connsiteY10" fmla="*/ 20191 h 2252827"/>
                <a:gd name="connsiteX11" fmla="*/ 5769 w 2751854"/>
                <a:gd name="connsiteY11" fmla="*/ 5769 h 2252827"/>
                <a:gd name="connsiteX12" fmla="*/ 20192 w 2751854"/>
                <a:gd name="connsiteY12" fmla="*/ 0 h 2252827"/>
                <a:gd name="connsiteX13" fmla="*/ 46153 w 2751854"/>
                <a:gd name="connsiteY13" fmla="*/ 5769 h 2252827"/>
                <a:gd name="connsiteX14" fmla="*/ 69229 w 2751854"/>
                <a:gd name="connsiteY14" fmla="*/ 25960 h 2252827"/>
                <a:gd name="connsiteX15" fmla="*/ 207687 w 2751854"/>
                <a:gd name="connsiteY15" fmla="*/ 204802 h 2252827"/>
                <a:gd name="connsiteX16" fmla="*/ 349030 w 2751854"/>
                <a:gd name="connsiteY16" fmla="*/ 377875 h 2252827"/>
                <a:gd name="connsiteX17" fmla="*/ 490372 w 2751854"/>
                <a:gd name="connsiteY17" fmla="*/ 536524 h 2252827"/>
                <a:gd name="connsiteX18" fmla="*/ 620177 w 2751854"/>
                <a:gd name="connsiteY18" fmla="*/ 669213 h 2252827"/>
                <a:gd name="connsiteX19" fmla="*/ 842287 w 2751854"/>
                <a:gd name="connsiteY19" fmla="*/ 882670 h 2252827"/>
                <a:gd name="connsiteX20" fmla="*/ 966322 w 2751854"/>
                <a:gd name="connsiteY20" fmla="*/ 989398 h 2252827"/>
                <a:gd name="connsiteX21" fmla="*/ 1113434 w 2751854"/>
                <a:gd name="connsiteY21" fmla="*/ 1113433 h 2252827"/>
                <a:gd name="connsiteX22" fmla="*/ 1326890 w 2751854"/>
                <a:gd name="connsiteY22" fmla="*/ 1272083 h 2252827"/>
                <a:gd name="connsiteX23" fmla="*/ 1520154 w 2751854"/>
                <a:gd name="connsiteY23" fmla="*/ 1404772 h 2252827"/>
                <a:gd name="connsiteX24" fmla="*/ 1722072 w 2751854"/>
                <a:gd name="connsiteY24" fmla="*/ 1523038 h 2252827"/>
                <a:gd name="connsiteX25" fmla="*/ 2013411 w 2751854"/>
                <a:gd name="connsiteY25" fmla="*/ 1756686 h 2252827"/>
                <a:gd name="connsiteX26" fmla="*/ 2301865 w 2751854"/>
                <a:gd name="connsiteY26" fmla="*/ 1898029 h 2252827"/>
                <a:gd name="connsiteX27" fmla="*/ 2492245 w 2751854"/>
                <a:gd name="connsiteY27" fmla="*/ 1987449 h 2252827"/>
                <a:gd name="connsiteX28" fmla="*/ 2544167 w 2751854"/>
                <a:gd name="connsiteY28" fmla="*/ 2004757 h 2252827"/>
                <a:gd name="connsiteX29" fmla="*/ 2561474 w 2751854"/>
                <a:gd name="connsiteY29" fmla="*/ 2004757 h 2252827"/>
                <a:gd name="connsiteX30" fmla="*/ 2616280 w 2751854"/>
                <a:gd name="connsiteY30" fmla="*/ 1990334 h 2252827"/>
                <a:gd name="connsiteX31" fmla="*/ 2691278 w 2751854"/>
                <a:gd name="connsiteY31" fmla="*/ 1952835 h 2252827"/>
                <a:gd name="connsiteX32" fmla="*/ 2723008 w 2751854"/>
                <a:gd name="connsiteY32" fmla="*/ 1938412 h 2252827"/>
                <a:gd name="connsiteX33" fmla="*/ 2746085 w 2751854"/>
                <a:gd name="connsiteY33" fmla="*/ 1941297 h 2252827"/>
                <a:gd name="connsiteX34" fmla="*/ 2751854 w 2751854"/>
                <a:gd name="connsiteY34" fmla="*/ 1961489 h 2252827"/>
                <a:gd name="connsiteX35" fmla="*/ 2737431 w 2751854"/>
                <a:gd name="connsiteY35" fmla="*/ 1998988 h 2252827"/>
                <a:gd name="connsiteX36" fmla="*/ 2697047 w 2751854"/>
                <a:gd name="connsiteY36" fmla="*/ 2071101 h 2252827"/>
                <a:gd name="connsiteX37" fmla="*/ 2656664 w 2751854"/>
                <a:gd name="connsiteY37" fmla="*/ 2131677 h 2252827"/>
                <a:gd name="connsiteX38" fmla="*/ 2601857 w 2751854"/>
                <a:gd name="connsiteY38" fmla="*/ 2183598 h 2252827"/>
                <a:gd name="connsiteX39" fmla="*/ 2549936 w 2751854"/>
                <a:gd name="connsiteY39" fmla="*/ 2221097 h 2252827"/>
                <a:gd name="connsiteX40" fmla="*/ 2503783 w 2751854"/>
                <a:gd name="connsiteY40" fmla="*/ 2244174 h 2252827"/>
                <a:gd name="connsiteX41" fmla="*/ 2457630 w 2751854"/>
                <a:gd name="connsiteY41" fmla="*/ 2252827 h 2252827"/>
                <a:gd name="connsiteX42" fmla="*/ 2434554 w 2751854"/>
                <a:gd name="connsiteY42" fmla="*/ 2247058 h 2252827"/>
                <a:gd name="connsiteX43" fmla="*/ 2425900 w 2751854"/>
                <a:gd name="connsiteY43" fmla="*/ 2221097 h 2252827"/>
                <a:gd name="connsiteX44" fmla="*/ 2405709 w 2751854"/>
                <a:gd name="connsiteY44" fmla="*/ 2186483 h 2252827"/>
                <a:gd name="connsiteX45" fmla="*/ 2379748 w 2751854"/>
                <a:gd name="connsiteY45" fmla="*/ 2160522 h 2252827"/>
                <a:gd name="connsiteX46" fmla="*/ 2345133 w 2751854"/>
                <a:gd name="connsiteY46" fmla="*/ 2143215 h 2252827"/>
                <a:gd name="connsiteX47" fmla="*/ 2198022 w 2751854"/>
                <a:gd name="connsiteY47" fmla="*/ 2059563 h 2252827"/>
                <a:gd name="connsiteX48" fmla="*/ 1880722 w 2751854"/>
                <a:gd name="connsiteY48" fmla="*/ 1892259 h 2252827"/>
                <a:gd name="connsiteX49" fmla="*/ 1664381 w 2751854"/>
                <a:gd name="connsiteY49" fmla="*/ 1768224 h 2252827"/>
                <a:gd name="connsiteX50" fmla="*/ 1401888 w 2751854"/>
                <a:gd name="connsiteY50" fmla="*/ 1566306 h 2252827"/>
                <a:gd name="connsiteX51" fmla="*/ 1266314 w 2751854"/>
                <a:gd name="connsiteY51" fmla="*/ 1474001 h 2252827"/>
                <a:gd name="connsiteX52" fmla="*/ 1116318 w 2751854"/>
                <a:gd name="connsiteY52" fmla="*/ 1352850 h 2252827"/>
                <a:gd name="connsiteX53" fmla="*/ 983629 w 2751854"/>
                <a:gd name="connsiteY53" fmla="*/ 1243237 h 225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751854" h="2252827">
                  <a:moveTo>
                    <a:pt x="983629" y="1243237"/>
                  </a:moveTo>
                  <a:lnTo>
                    <a:pt x="781711" y="1061511"/>
                  </a:lnTo>
                  <a:lnTo>
                    <a:pt x="634599" y="908630"/>
                  </a:lnTo>
                  <a:lnTo>
                    <a:pt x="510564" y="764403"/>
                  </a:lnTo>
                  <a:lnTo>
                    <a:pt x="400951" y="625945"/>
                  </a:lnTo>
                  <a:lnTo>
                    <a:pt x="276916" y="455757"/>
                  </a:lnTo>
                  <a:lnTo>
                    <a:pt x="161534" y="285569"/>
                  </a:lnTo>
                  <a:lnTo>
                    <a:pt x="63460" y="138458"/>
                  </a:lnTo>
                  <a:lnTo>
                    <a:pt x="25961" y="83651"/>
                  </a:lnTo>
                  <a:lnTo>
                    <a:pt x="8654" y="49037"/>
                  </a:lnTo>
                  <a:lnTo>
                    <a:pt x="0" y="20191"/>
                  </a:lnTo>
                  <a:lnTo>
                    <a:pt x="5769" y="5769"/>
                  </a:lnTo>
                  <a:lnTo>
                    <a:pt x="20192" y="0"/>
                  </a:lnTo>
                  <a:lnTo>
                    <a:pt x="46153" y="5769"/>
                  </a:lnTo>
                  <a:lnTo>
                    <a:pt x="69229" y="25960"/>
                  </a:lnTo>
                  <a:lnTo>
                    <a:pt x="207687" y="204802"/>
                  </a:lnTo>
                  <a:lnTo>
                    <a:pt x="349030" y="377875"/>
                  </a:lnTo>
                  <a:lnTo>
                    <a:pt x="490372" y="536524"/>
                  </a:lnTo>
                  <a:lnTo>
                    <a:pt x="620177" y="669213"/>
                  </a:lnTo>
                  <a:lnTo>
                    <a:pt x="842287" y="882670"/>
                  </a:lnTo>
                  <a:lnTo>
                    <a:pt x="966322" y="989398"/>
                  </a:lnTo>
                  <a:lnTo>
                    <a:pt x="1113434" y="1113433"/>
                  </a:lnTo>
                  <a:lnTo>
                    <a:pt x="1326890" y="1272083"/>
                  </a:lnTo>
                  <a:lnTo>
                    <a:pt x="1520154" y="1404772"/>
                  </a:lnTo>
                  <a:lnTo>
                    <a:pt x="1722072" y="1523038"/>
                  </a:lnTo>
                  <a:lnTo>
                    <a:pt x="2013411" y="1756686"/>
                  </a:lnTo>
                  <a:lnTo>
                    <a:pt x="2301865" y="1898029"/>
                  </a:lnTo>
                  <a:lnTo>
                    <a:pt x="2492245" y="1987449"/>
                  </a:lnTo>
                  <a:lnTo>
                    <a:pt x="2544167" y="2004757"/>
                  </a:lnTo>
                  <a:lnTo>
                    <a:pt x="2561474" y="2004757"/>
                  </a:lnTo>
                  <a:lnTo>
                    <a:pt x="2616280" y="1990334"/>
                  </a:lnTo>
                  <a:lnTo>
                    <a:pt x="2691278" y="1952835"/>
                  </a:lnTo>
                  <a:lnTo>
                    <a:pt x="2723008" y="1938412"/>
                  </a:lnTo>
                  <a:lnTo>
                    <a:pt x="2746085" y="1941297"/>
                  </a:lnTo>
                  <a:lnTo>
                    <a:pt x="2751854" y="1961489"/>
                  </a:lnTo>
                  <a:lnTo>
                    <a:pt x="2737431" y="1998988"/>
                  </a:lnTo>
                  <a:lnTo>
                    <a:pt x="2697047" y="2071101"/>
                  </a:lnTo>
                  <a:lnTo>
                    <a:pt x="2656664" y="2131677"/>
                  </a:lnTo>
                  <a:lnTo>
                    <a:pt x="2601857" y="2183598"/>
                  </a:lnTo>
                  <a:lnTo>
                    <a:pt x="2549936" y="2221097"/>
                  </a:lnTo>
                  <a:lnTo>
                    <a:pt x="2503783" y="2244174"/>
                  </a:lnTo>
                  <a:lnTo>
                    <a:pt x="2457630" y="2252827"/>
                  </a:lnTo>
                  <a:lnTo>
                    <a:pt x="2434554" y="2247058"/>
                  </a:lnTo>
                  <a:lnTo>
                    <a:pt x="2425900" y="2221097"/>
                  </a:lnTo>
                  <a:lnTo>
                    <a:pt x="2405709" y="2186483"/>
                  </a:lnTo>
                  <a:lnTo>
                    <a:pt x="2379748" y="2160522"/>
                  </a:lnTo>
                  <a:lnTo>
                    <a:pt x="2345133" y="2143215"/>
                  </a:lnTo>
                  <a:lnTo>
                    <a:pt x="2198022" y="2059563"/>
                  </a:lnTo>
                  <a:lnTo>
                    <a:pt x="1880722" y="1892259"/>
                  </a:lnTo>
                  <a:lnTo>
                    <a:pt x="1664381" y="1768224"/>
                  </a:lnTo>
                  <a:lnTo>
                    <a:pt x="1401888" y="1566306"/>
                  </a:lnTo>
                  <a:lnTo>
                    <a:pt x="1266314" y="1474001"/>
                  </a:lnTo>
                  <a:lnTo>
                    <a:pt x="1116318" y="1352850"/>
                  </a:lnTo>
                  <a:lnTo>
                    <a:pt x="983629" y="12432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23">
              <a:extLst>
                <a:ext uri="{FF2B5EF4-FFF2-40B4-BE49-F238E27FC236}">
                  <a16:creationId xmlns:a16="http://schemas.microsoft.com/office/drawing/2014/main" id="{3021A0E7-A607-43A0-8027-115CC5E3F6CF}"/>
                </a:ext>
              </a:extLst>
            </p:cNvPr>
            <p:cNvSpPr/>
            <p:nvPr/>
          </p:nvSpPr>
          <p:spPr>
            <a:xfrm>
              <a:off x="6932614" y="2916238"/>
              <a:ext cx="1487487" cy="381000"/>
            </a:xfrm>
            <a:custGeom>
              <a:avLst/>
              <a:gdLst>
                <a:gd name="connsiteX0" fmla="*/ 1178719 w 1488281"/>
                <a:gd name="connsiteY0" fmla="*/ 261938 h 381000"/>
                <a:gd name="connsiteX1" fmla="*/ 988219 w 1488281"/>
                <a:gd name="connsiteY1" fmla="*/ 297657 h 381000"/>
                <a:gd name="connsiteX2" fmla="*/ 838200 w 1488281"/>
                <a:gd name="connsiteY2" fmla="*/ 328613 h 381000"/>
                <a:gd name="connsiteX3" fmla="*/ 659606 w 1488281"/>
                <a:gd name="connsiteY3" fmla="*/ 354807 h 381000"/>
                <a:gd name="connsiteX4" fmla="*/ 526256 w 1488281"/>
                <a:gd name="connsiteY4" fmla="*/ 371475 h 381000"/>
                <a:gd name="connsiteX5" fmla="*/ 364331 w 1488281"/>
                <a:gd name="connsiteY5" fmla="*/ 381000 h 381000"/>
                <a:gd name="connsiteX6" fmla="*/ 321469 w 1488281"/>
                <a:gd name="connsiteY6" fmla="*/ 381000 h 381000"/>
                <a:gd name="connsiteX7" fmla="*/ 264319 w 1488281"/>
                <a:gd name="connsiteY7" fmla="*/ 369094 h 381000"/>
                <a:gd name="connsiteX8" fmla="*/ 190500 w 1488281"/>
                <a:gd name="connsiteY8" fmla="*/ 345282 h 381000"/>
                <a:gd name="connsiteX9" fmla="*/ 100012 w 1488281"/>
                <a:gd name="connsiteY9" fmla="*/ 307182 h 381000"/>
                <a:gd name="connsiteX10" fmla="*/ 28575 w 1488281"/>
                <a:gd name="connsiteY10" fmla="*/ 273844 h 381000"/>
                <a:gd name="connsiteX11" fmla="*/ 4762 w 1488281"/>
                <a:gd name="connsiteY11" fmla="*/ 254794 h 381000"/>
                <a:gd name="connsiteX12" fmla="*/ 0 w 1488281"/>
                <a:gd name="connsiteY12" fmla="*/ 242888 h 381000"/>
                <a:gd name="connsiteX13" fmla="*/ 0 w 1488281"/>
                <a:gd name="connsiteY13" fmla="*/ 219075 h 381000"/>
                <a:gd name="connsiteX14" fmla="*/ 7144 w 1488281"/>
                <a:gd name="connsiteY14" fmla="*/ 202407 h 381000"/>
                <a:gd name="connsiteX15" fmla="*/ 16669 w 1488281"/>
                <a:gd name="connsiteY15" fmla="*/ 197644 h 381000"/>
                <a:gd name="connsiteX16" fmla="*/ 76200 w 1488281"/>
                <a:gd name="connsiteY16" fmla="*/ 204788 h 381000"/>
                <a:gd name="connsiteX17" fmla="*/ 204787 w 1488281"/>
                <a:gd name="connsiteY17" fmla="*/ 226219 h 381000"/>
                <a:gd name="connsiteX18" fmla="*/ 259556 w 1488281"/>
                <a:gd name="connsiteY18" fmla="*/ 228600 h 381000"/>
                <a:gd name="connsiteX19" fmla="*/ 323850 w 1488281"/>
                <a:gd name="connsiteY19" fmla="*/ 228600 h 381000"/>
                <a:gd name="connsiteX20" fmla="*/ 361950 w 1488281"/>
                <a:gd name="connsiteY20" fmla="*/ 223838 h 381000"/>
                <a:gd name="connsiteX21" fmla="*/ 523875 w 1488281"/>
                <a:gd name="connsiteY21" fmla="*/ 209550 h 381000"/>
                <a:gd name="connsiteX22" fmla="*/ 657225 w 1488281"/>
                <a:gd name="connsiteY22" fmla="*/ 188119 h 381000"/>
                <a:gd name="connsiteX23" fmla="*/ 828675 w 1488281"/>
                <a:gd name="connsiteY23" fmla="*/ 147638 h 381000"/>
                <a:gd name="connsiteX24" fmla="*/ 1002506 w 1488281"/>
                <a:gd name="connsiteY24" fmla="*/ 92869 h 381000"/>
                <a:gd name="connsiteX25" fmla="*/ 1126331 w 1488281"/>
                <a:gd name="connsiteY25" fmla="*/ 64294 h 381000"/>
                <a:gd name="connsiteX26" fmla="*/ 1166812 w 1488281"/>
                <a:gd name="connsiteY26" fmla="*/ 38100 h 381000"/>
                <a:gd name="connsiteX27" fmla="*/ 1207294 w 1488281"/>
                <a:gd name="connsiteY27" fmla="*/ 0 h 381000"/>
                <a:gd name="connsiteX28" fmla="*/ 1254919 w 1488281"/>
                <a:gd name="connsiteY28" fmla="*/ 0 h 381000"/>
                <a:gd name="connsiteX29" fmla="*/ 1300162 w 1488281"/>
                <a:gd name="connsiteY29" fmla="*/ 4763 h 381000"/>
                <a:gd name="connsiteX30" fmla="*/ 1347787 w 1488281"/>
                <a:gd name="connsiteY30" fmla="*/ 14288 h 381000"/>
                <a:gd name="connsiteX31" fmla="*/ 1393031 w 1488281"/>
                <a:gd name="connsiteY31" fmla="*/ 30957 h 381000"/>
                <a:gd name="connsiteX32" fmla="*/ 1426369 w 1488281"/>
                <a:gd name="connsiteY32" fmla="*/ 47625 h 381000"/>
                <a:gd name="connsiteX33" fmla="*/ 1450181 w 1488281"/>
                <a:gd name="connsiteY33" fmla="*/ 66675 h 381000"/>
                <a:gd name="connsiteX34" fmla="*/ 1469231 w 1488281"/>
                <a:gd name="connsiteY34" fmla="*/ 85725 h 381000"/>
                <a:gd name="connsiteX35" fmla="*/ 1483519 w 1488281"/>
                <a:gd name="connsiteY35" fmla="*/ 107157 h 381000"/>
                <a:gd name="connsiteX36" fmla="*/ 1488281 w 1488281"/>
                <a:gd name="connsiteY36" fmla="*/ 123825 h 381000"/>
                <a:gd name="connsiteX37" fmla="*/ 1485900 w 1488281"/>
                <a:gd name="connsiteY37" fmla="*/ 142875 h 381000"/>
                <a:gd name="connsiteX38" fmla="*/ 1473994 w 1488281"/>
                <a:gd name="connsiteY38" fmla="*/ 164307 h 381000"/>
                <a:gd name="connsiteX39" fmla="*/ 1443037 w 1488281"/>
                <a:gd name="connsiteY39" fmla="*/ 190500 h 381000"/>
                <a:gd name="connsiteX40" fmla="*/ 1364456 w 1488281"/>
                <a:gd name="connsiteY40" fmla="*/ 223838 h 381000"/>
                <a:gd name="connsiteX41" fmla="*/ 1178719 w 1488281"/>
                <a:gd name="connsiteY41" fmla="*/ 261938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88281" h="381000">
                  <a:moveTo>
                    <a:pt x="1178719" y="261938"/>
                  </a:moveTo>
                  <a:lnTo>
                    <a:pt x="988219" y="297657"/>
                  </a:lnTo>
                  <a:lnTo>
                    <a:pt x="838200" y="328613"/>
                  </a:lnTo>
                  <a:lnTo>
                    <a:pt x="659606" y="354807"/>
                  </a:lnTo>
                  <a:lnTo>
                    <a:pt x="526256" y="371475"/>
                  </a:lnTo>
                  <a:lnTo>
                    <a:pt x="364331" y="381000"/>
                  </a:lnTo>
                  <a:lnTo>
                    <a:pt x="321469" y="381000"/>
                  </a:lnTo>
                  <a:lnTo>
                    <a:pt x="264319" y="369094"/>
                  </a:lnTo>
                  <a:lnTo>
                    <a:pt x="190500" y="345282"/>
                  </a:lnTo>
                  <a:lnTo>
                    <a:pt x="100012" y="307182"/>
                  </a:lnTo>
                  <a:lnTo>
                    <a:pt x="28575" y="273844"/>
                  </a:lnTo>
                  <a:lnTo>
                    <a:pt x="4762" y="254794"/>
                  </a:lnTo>
                  <a:lnTo>
                    <a:pt x="0" y="242888"/>
                  </a:lnTo>
                  <a:lnTo>
                    <a:pt x="0" y="219075"/>
                  </a:lnTo>
                  <a:lnTo>
                    <a:pt x="7144" y="202407"/>
                  </a:lnTo>
                  <a:lnTo>
                    <a:pt x="16669" y="197644"/>
                  </a:lnTo>
                  <a:lnTo>
                    <a:pt x="76200" y="204788"/>
                  </a:lnTo>
                  <a:lnTo>
                    <a:pt x="204787" y="226219"/>
                  </a:lnTo>
                  <a:lnTo>
                    <a:pt x="259556" y="228600"/>
                  </a:lnTo>
                  <a:lnTo>
                    <a:pt x="323850" y="228600"/>
                  </a:lnTo>
                  <a:lnTo>
                    <a:pt x="361950" y="223838"/>
                  </a:lnTo>
                  <a:lnTo>
                    <a:pt x="523875" y="209550"/>
                  </a:lnTo>
                  <a:lnTo>
                    <a:pt x="657225" y="188119"/>
                  </a:lnTo>
                  <a:lnTo>
                    <a:pt x="828675" y="147638"/>
                  </a:lnTo>
                  <a:lnTo>
                    <a:pt x="1002506" y="92869"/>
                  </a:lnTo>
                  <a:lnTo>
                    <a:pt x="1126331" y="64294"/>
                  </a:lnTo>
                  <a:lnTo>
                    <a:pt x="1166812" y="38100"/>
                  </a:lnTo>
                  <a:lnTo>
                    <a:pt x="1207294" y="0"/>
                  </a:lnTo>
                  <a:lnTo>
                    <a:pt x="1254919" y="0"/>
                  </a:lnTo>
                  <a:lnTo>
                    <a:pt x="1300162" y="4763"/>
                  </a:lnTo>
                  <a:lnTo>
                    <a:pt x="1347787" y="14288"/>
                  </a:lnTo>
                  <a:lnTo>
                    <a:pt x="1393031" y="30957"/>
                  </a:lnTo>
                  <a:lnTo>
                    <a:pt x="1426369" y="47625"/>
                  </a:lnTo>
                  <a:lnTo>
                    <a:pt x="1450181" y="66675"/>
                  </a:lnTo>
                  <a:lnTo>
                    <a:pt x="1469231" y="85725"/>
                  </a:lnTo>
                  <a:lnTo>
                    <a:pt x="1483519" y="107157"/>
                  </a:lnTo>
                  <a:lnTo>
                    <a:pt x="1488281" y="123825"/>
                  </a:lnTo>
                  <a:lnTo>
                    <a:pt x="1485900" y="142875"/>
                  </a:lnTo>
                  <a:lnTo>
                    <a:pt x="1473994" y="164307"/>
                  </a:lnTo>
                  <a:lnTo>
                    <a:pt x="1443037" y="190500"/>
                  </a:lnTo>
                  <a:lnTo>
                    <a:pt x="1364456" y="223838"/>
                  </a:lnTo>
                  <a:lnTo>
                    <a:pt x="1178719" y="2619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28">
              <a:extLst>
                <a:ext uri="{FF2B5EF4-FFF2-40B4-BE49-F238E27FC236}">
                  <a16:creationId xmlns:a16="http://schemas.microsoft.com/office/drawing/2014/main" id="{EE173B2D-91E6-4E6C-B164-FADC1F2C71DE}"/>
                </a:ext>
              </a:extLst>
            </p:cNvPr>
            <p:cNvSpPr/>
            <p:nvPr/>
          </p:nvSpPr>
          <p:spPr>
            <a:xfrm rot="16200000">
              <a:off x="5651501" y="3489326"/>
              <a:ext cx="4232275" cy="568325"/>
            </a:xfrm>
            <a:custGeom>
              <a:avLst/>
              <a:gdLst>
                <a:gd name="connsiteX0" fmla="*/ 3236092 w 4232075"/>
                <a:gd name="connsiteY0" fmla="*/ 479295 h 567676"/>
                <a:gd name="connsiteX1" fmla="*/ 2862174 w 4232075"/>
                <a:gd name="connsiteY1" fmla="*/ 479295 h 567676"/>
                <a:gd name="connsiteX2" fmla="*/ 2695611 w 4232075"/>
                <a:gd name="connsiteY2" fmla="*/ 479295 h 567676"/>
                <a:gd name="connsiteX3" fmla="*/ 2216315 w 4232075"/>
                <a:gd name="connsiteY3" fmla="*/ 479295 h 567676"/>
                <a:gd name="connsiteX4" fmla="*/ 1849196 w 4232075"/>
                <a:gd name="connsiteY4" fmla="*/ 479295 h 567676"/>
                <a:gd name="connsiteX5" fmla="*/ 1536464 w 4232075"/>
                <a:gd name="connsiteY5" fmla="*/ 482694 h 567676"/>
                <a:gd name="connsiteX6" fmla="*/ 1335908 w 4232075"/>
                <a:gd name="connsiteY6" fmla="*/ 489493 h 567676"/>
                <a:gd name="connsiteX7" fmla="*/ 1189740 w 4232075"/>
                <a:gd name="connsiteY7" fmla="*/ 496291 h 567676"/>
                <a:gd name="connsiteX8" fmla="*/ 1009579 w 4232075"/>
                <a:gd name="connsiteY8" fmla="*/ 509888 h 567676"/>
                <a:gd name="connsiteX9" fmla="*/ 747837 w 4232075"/>
                <a:gd name="connsiteY9" fmla="*/ 537082 h 567676"/>
                <a:gd name="connsiteX10" fmla="*/ 632262 w 4232075"/>
                <a:gd name="connsiteY10" fmla="*/ 560877 h 567676"/>
                <a:gd name="connsiteX11" fmla="*/ 567676 w 4232075"/>
                <a:gd name="connsiteY11" fmla="*/ 567676 h 567676"/>
                <a:gd name="connsiteX12" fmla="*/ 418109 w 4232075"/>
                <a:gd name="connsiteY12" fmla="*/ 537082 h 567676"/>
                <a:gd name="connsiteX13" fmla="*/ 302534 w 4232075"/>
                <a:gd name="connsiteY13" fmla="*/ 503090 h 567676"/>
                <a:gd name="connsiteX14" fmla="*/ 197157 w 4232075"/>
                <a:gd name="connsiteY14" fmla="*/ 469097 h 567676"/>
                <a:gd name="connsiteX15" fmla="*/ 115575 w 4232075"/>
                <a:gd name="connsiteY15" fmla="*/ 431705 h 567676"/>
                <a:gd name="connsiteX16" fmla="*/ 57788 w 4232075"/>
                <a:gd name="connsiteY16" fmla="*/ 401112 h 567676"/>
                <a:gd name="connsiteX17" fmla="*/ 23795 w 4232075"/>
                <a:gd name="connsiteY17" fmla="*/ 377317 h 567676"/>
                <a:gd name="connsiteX18" fmla="*/ 6799 w 4232075"/>
                <a:gd name="connsiteY18" fmla="*/ 356922 h 567676"/>
                <a:gd name="connsiteX19" fmla="*/ 0 w 4232075"/>
                <a:gd name="connsiteY19" fmla="*/ 333127 h 567676"/>
                <a:gd name="connsiteX20" fmla="*/ 10198 w 4232075"/>
                <a:gd name="connsiteY20" fmla="*/ 302534 h 567676"/>
                <a:gd name="connsiteX21" fmla="*/ 37392 w 4232075"/>
                <a:gd name="connsiteY21" fmla="*/ 278739 h 567676"/>
                <a:gd name="connsiteX22" fmla="*/ 105377 w 4232075"/>
                <a:gd name="connsiteY22" fmla="*/ 248146 h 567676"/>
                <a:gd name="connsiteX23" fmla="*/ 190359 w 4232075"/>
                <a:gd name="connsiteY23" fmla="*/ 200556 h 567676"/>
                <a:gd name="connsiteX24" fmla="*/ 261743 w 4232075"/>
                <a:gd name="connsiteY24" fmla="*/ 152966 h 567676"/>
                <a:gd name="connsiteX25" fmla="*/ 588072 w 4232075"/>
                <a:gd name="connsiteY25" fmla="*/ 271940 h 567676"/>
                <a:gd name="connsiteX26" fmla="*/ 812422 w 4232075"/>
                <a:gd name="connsiteY26" fmla="*/ 275340 h 567676"/>
                <a:gd name="connsiteX27" fmla="*/ 1529666 w 4232075"/>
                <a:gd name="connsiteY27" fmla="*/ 265142 h 567676"/>
                <a:gd name="connsiteX28" fmla="*/ 2144931 w 4232075"/>
                <a:gd name="connsiteY28" fmla="*/ 258343 h 567676"/>
                <a:gd name="connsiteX29" fmla="*/ 2644622 w 4232075"/>
                <a:gd name="connsiteY29" fmla="*/ 254944 h 567676"/>
                <a:gd name="connsiteX30" fmla="*/ 2804387 w 4232075"/>
                <a:gd name="connsiteY30" fmla="*/ 254944 h 567676"/>
                <a:gd name="connsiteX31" fmla="*/ 3259887 w 4232075"/>
                <a:gd name="connsiteY31" fmla="*/ 237948 h 567676"/>
                <a:gd name="connsiteX32" fmla="*/ 3667798 w 4232075"/>
                <a:gd name="connsiteY32" fmla="*/ 231149 h 567676"/>
                <a:gd name="connsiteX33" fmla="*/ 3834362 w 4232075"/>
                <a:gd name="connsiteY33" fmla="*/ 220951 h 567676"/>
                <a:gd name="connsiteX34" fmla="*/ 3892149 w 4232075"/>
                <a:gd name="connsiteY34" fmla="*/ 214153 h 567676"/>
                <a:gd name="connsiteX35" fmla="*/ 3949936 w 4232075"/>
                <a:gd name="connsiteY35" fmla="*/ 200556 h 567676"/>
                <a:gd name="connsiteX36" fmla="*/ 3994127 w 4232075"/>
                <a:gd name="connsiteY36" fmla="*/ 183560 h 567676"/>
                <a:gd name="connsiteX37" fmla="*/ 4045115 w 4232075"/>
                <a:gd name="connsiteY37" fmla="*/ 146168 h 567676"/>
                <a:gd name="connsiteX38" fmla="*/ 4096104 w 4232075"/>
                <a:gd name="connsiteY38" fmla="*/ 101978 h 567676"/>
                <a:gd name="connsiteX39" fmla="*/ 4143694 w 4232075"/>
                <a:gd name="connsiteY39" fmla="*/ 47589 h 567676"/>
                <a:gd name="connsiteX40" fmla="*/ 4164089 w 4232075"/>
                <a:gd name="connsiteY40" fmla="*/ 23795 h 567676"/>
                <a:gd name="connsiteX41" fmla="*/ 4187884 w 4232075"/>
                <a:gd name="connsiteY41" fmla="*/ 3399 h 567676"/>
                <a:gd name="connsiteX42" fmla="*/ 4204880 w 4232075"/>
                <a:gd name="connsiteY42" fmla="*/ 0 h 567676"/>
                <a:gd name="connsiteX43" fmla="*/ 4221877 w 4232075"/>
                <a:gd name="connsiteY43" fmla="*/ 6798 h 567676"/>
                <a:gd name="connsiteX44" fmla="*/ 4232075 w 4232075"/>
                <a:gd name="connsiteY44" fmla="*/ 33992 h 567676"/>
                <a:gd name="connsiteX45" fmla="*/ 4225276 w 4232075"/>
                <a:gd name="connsiteY45" fmla="*/ 88380 h 567676"/>
                <a:gd name="connsiteX46" fmla="*/ 4211679 w 4232075"/>
                <a:gd name="connsiteY46" fmla="*/ 139369 h 567676"/>
                <a:gd name="connsiteX47" fmla="*/ 4170888 w 4232075"/>
                <a:gd name="connsiteY47" fmla="*/ 241347 h 567676"/>
                <a:gd name="connsiteX48" fmla="*/ 4123298 w 4232075"/>
                <a:gd name="connsiteY48" fmla="*/ 329728 h 567676"/>
                <a:gd name="connsiteX49" fmla="*/ 4048515 w 4232075"/>
                <a:gd name="connsiteY49" fmla="*/ 441903 h 567676"/>
                <a:gd name="connsiteX50" fmla="*/ 4004324 w 4232075"/>
                <a:gd name="connsiteY50" fmla="*/ 492892 h 567676"/>
                <a:gd name="connsiteX51" fmla="*/ 3956735 w 4232075"/>
                <a:gd name="connsiteY51" fmla="*/ 526885 h 567676"/>
                <a:gd name="connsiteX52" fmla="*/ 3922742 w 4232075"/>
                <a:gd name="connsiteY52" fmla="*/ 533683 h 567676"/>
                <a:gd name="connsiteX53" fmla="*/ 3888750 w 4232075"/>
                <a:gd name="connsiteY53" fmla="*/ 523485 h 567676"/>
                <a:gd name="connsiteX54" fmla="*/ 3858156 w 4232075"/>
                <a:gd name="connsiteY54" fmla="*/ 499691 h 567676"/>
                <a:gd name="connsiteX55" fmla="*/ 3841160 w 4232075"/>
                <a:gd name="connsiteY55" fmla="*/ 489493 h 567676"/>
                <a:gd name="connsiteX56" fmla="*/ 3807167 w 4232075"/>
                <a:gd name="connsiteY56" fmla="*/ 479295 h 567676"/>
                <a:gd name="connsiteX57" fmla="*/ 3644003 w 4232075"/>
                <a:gd name="connsiteY57" fmla="*/ 479295 h 567676"/>
                <a:gd name="connsiteX58" fmla="*/ 3236092 w 4232075"/>
                <a:gd name="connsiteY58" fmla="*/ 479295 h 56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232075" h="567676">
                  <a:moveTo>
                    <a:pt x="3236092" y="479295"/>
                  </a:moveTo>
                  <a:lnTo>
                    <a:pt x="2862174" y="479295"/>
                  </a:lnTo>
                  <a:lnTo>
                    <a:pt x="2695611" y="479295"/>
                  </a:lnTo>
                  <a:lnTo>
                    <a:pt x="2216315" y="479295"/>
                  </a:lnTo>
                  <a:lnTo>
                    <a:pt x="1849196" y="479295"/>
                  </a:lnTo>
                  <a:lnTo>
                    <a:pt x="1536464" y="482694"/>
                  </a:lnTo>
                  <a:lnTo>
                    <a:pt x="1335908" y="489493"/>
                  </a:lnTo>
                  <a:lnTo>
                    <a:pt x="1189740" y="496291"/>
                  </a:lnTo>
                  <a:lnTo>
                    <a:pt x="1009579" y="509888"/>
                  </a:lnTo>
                  <a:lnTo>
                    <a:pt x="747837" y="537082"/>
                  </a:lnTo>
                  <a:lnTo>
                    <a:pt x="632262" y="560877"/>
                  </a:lnTo>
                  <a:lnTo>
                    <a:pt x="567676" y="567676"/>
                  </a:lnTo>
                  <a:lnTo>
                    <a:pt x="418109" y="537082"/>
                  </a:lnTo>
                  <a:lnTo>
                    <a:pt x="302534" y="503090"/>
                  </a:lnTo>
                  <a:lnTo>
                    <a:pt x="197157" y="469097"/>
                  </a:lnTo>
                  <a:lnTo>
                    <a:pt x="115575" y="431705"/>
                  </a:lnTo>
                  <a:lnTo>
                    <a:pt x="57788" y="401112"/>
                  </a:lnTo>
                  <a:lnTo>
                    <a:pt x="23795" y="377317"/>
                  </a:lnTo>
                  <a:lnTo>
                    <a:pt x="6799" y="356922"/>
                  </a:lnTo>
                  <a:lnTo>
                    <a:pt x="0" y="333127"/>
                  </a:lnTo>
                  <a:lnTo>
                    <a:pt x="10198" y="302534"/>
                  </a:lnTo>
                  <a:lnTo>
                    <a:pt x="37392" y="278739"/>
                  </a:lnTo>
                  <a:lnTo>
                    <a:pt x="105377" y="248146"/>
                  </a:lnTo>
                  <a:lnTo>
                    <a:pt x="190359" y="200556"/>
                  </a:lnTo>
                  <a:lnTo>
                    <a:pt x="261743" y="152966"/>
                  </a:lnTo>
                  <a:lnTo>
                    <a:pt x="588072" y="271940"/>
                  </a:lnTo>
                  <a:lnTo>
                    <a:pt x="812422" y="275340"/>
                  </a:lnTo>
                  <a:lnTo>
                    <a:pt x="1529666" y="265142"/>
                  </a:lnTo>
                  <a:lnTo>
                    <a:pt x="2144931" y="258343"/>
                  </a:lnTo>
                  <a:lnTo>
                    <a:pt x="2644622" y="254944"/>
                  </a:lnTo>
                  <a:lnTo>
                    <a:pt x="2804387" y="254944"/>
                  </a:lnTo>
                  <a:lnTo>
                    <a:pt x="3259887" y="237948"/>
                  </a:lnTo>
                  <a:lnTo>
                    <a:pt x="3667798" y="231149"/>
                  </a:lnTo>
                  <a:lnTo>
                    <a:pt x="3834362" y="220951"/>
                  </a:lnTo>
                  <a:lnTo>
                    <a:pt x="3892149" y="214153"/>
                  </a:lnTo>
                  <a:lnTo>
                    <a:pt x="3949936" y="200556"/>
                  </a:lnTo>
                  <a:lnTo>
                    <a:pt x="3994127" y="183560"/>
                  </a:lnTo>
                  <a:lnTo>
                    <a:pt x="4045115" y="146168"/>
                  </a:lnTo>
                  <a:lnTo>
                    <a:pt x="4096104" y="101978"/>
                  </a:lnTo>
                  <a:lnTo>
                    <a:pt x="4143694" y="47589"/>
                  </a:lnTo>
                  <a:lnTo>
                    <a:pt x="4164089" y="23795"/>
                  </a:lnTo>
                  <a:lnTo>
                    <a:pt x="4187884" y="3399"/>
                  </a:lnTo>
                  <a:lnTo>
                    <a:pt x="4204880" y="0"/>
                  </a:lnTo>
                  <a:lnTo>
                    <a:pt x="4221877" y="6798"/>
                  </a:lnTo>
                  <a:lnTo>
                    <a:pt x="4232075" y="33992"/>
                  </a:lnTo>
                  <a:lnTo>
                    <a:pt x="4225276" y="88380"/>
                  </a:lnTo>
                  <a:lnTo>
                    <a:pt x="4211679" y="139369"/>
                  </a:lnTo>
                  <a:lnTo>
                    <a:pt x="4170888" y="241347"/>
                  </a:lnTo>
                  <a:lnTo>
                    <a:pt x="4123298" y="329728"/>
                  </a:lnTo>
                  <a:lnTo>
                    <a:pt x="4048515" y="441903"/>
                  </a:lnTo>
                  <a:lnTo>
                    <a:pt x="4004324" y="492892"/>
                  </a:lnTo>
                  <a:lnTo>
                    <a:pt x="3956735" y="526885"/>
                  </a:lnTo>
                  <a:lnTo>
                    <a:pt x="3922742" y="533683"/>
                  </a:lnTo>
                  <a:lnTo>
                    <a:pt x="3888750" y="523485"/>
                  </a:lnTo>
                  <a:lnTo>
                    <a:pt x="3858156" y="499691"/>
                  </a:lnTo>
                  <a:lnTo>
                    <a:pt x="3841160" y="489493"/>
                  </a:lnTo>
                  <a:lnTo>
                    <a:pt x="3807167" y="479295"/>
                  </a:lnTo>
                  <a:lnTo>
                    <a:pt x="3644003" y="479295"/>
                  </a:lnTo>
                  <a:lnTo>
                    <a:pt x="3236092" y="47929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31">
              <a:extLst>
                <a:ext uri="{FF2B5EF4-FFF2-40B4-BE49-F238E27FC236}">
                  <a16:creationId xmlns:a16="http://schemas.microsoft.com/office/drawing/2014/main" id="{A88E0752-7757-4DA5-A6B7-3CB0EA182A90}"/>
                </a:ext>
              </a:extLst>
            </p:cNvPr>
            <p:cNvSpPr/>
            <p:nvPr/>
          </p:nvSpPr>
          <p:spPr>
            <a:xfrm>
              <a:off x="7143751" y="5192713"/>
              <a:ext cx="658813" cy="501650"/>
            </a:xfrm>
            <a:custGeom>
              <a:avLst/>
              <a:gdLst>
                <a:gd name="connsiteX0" fmla="*/ 214313 w 659606"/>
                <a:gd name="connsiteY0" fmla="*/ 80963 h 500063"/>
                <a:gd name="connsiteX1" fmla="*/ 433388 w 659606"/>
                <a:gd name="connsiteY1" fmla="*/ 161925 h 500063"/>
                <a:gd name="connsiteX2" fmla="*/ 483394 w 659606"/>
                <a:gd name="connsiteY2" fmla="*/ 173832 h 500063"/>
                <a:gd name="connsiteX3" fmla="*/ 523875 w 659606"/>
                <a:gd name="connsiteY3" fmla="*/ 173832 h 500063"/>
                <a:gd name="connsiteX4" fmla="*/ 561975 w 659606"/>
                <a:gd name="connsiteY4" fmla="*/ 166688 h 500063"/>
                <a:gd name="connsiteX5" fmla="*/ 585788 w 659606"/>
                <a:gd name="connsiteY5" fmla="*/ 145257 h 500063"/>
                <a:gd name="connsiteX6" fmla="*/ 659606 w 659606"/>
                <a:gd name="connsiteY6" fmla="*/ 52388 h 500063"/>
                <a:gd name="connsiteX7" fmla="*/ 561975 w 659606"/>
                <a:gd name="connsiteY7" fmla="*/ 500063 h 500063"/>
                <a:gd name="connsiteX8" fmla="*/ 495300 w 659606"/>
                <a:gd name="connsiteY8" fmla="*/ 438150 h 500063"/>
                <a:gd name="connsiteX9" fmla="*/ 447675 w 659606"/>
                <a:gd name="connsiteY9" fmla="*/ 388144 h 500063"/>
                <a:gd name="connsiteX10" fmla="*/ 366713 w 659606"/>
                <a:gd name="connsiteY10" fmla="*/ 309563 h 500063"/>
                <a:gd name="connsiteX11" fmla="*/ 273844 w 659606"/>
                <a:gd name="connsiteY11" fmla="*/ 240507 h 500063"/>
                <a:gd name="connsiteX12" fmla="*/ 195263 w 659606"/>
                <a:gd name="connsiteY12" fmla="*/ 183357 h 500063"/>
                <a:gd name="connsiteX13" fmla="*/ 76200 w 659606"/>
                <a:gd name="connsiteY13" fmla="*/ 107157 h 500063"/>
                <a:gd name="connsiteX14" fmla="*/ 19050 w 659606"/>
                <a:gd name="connsiteY14" fmla="*/ 71438 h 500063"/>
                <a:gd name="connsiteX15" fmla="*/ 9525 w 659606"/>
                <a:gd name="connsiteY15" fmla="*/ 61913 h 500063"/>
                <a:gd name="connsiteX16" fmla="*/ 2381 w 659606"/>
                <a:gd name="connsiteY16" fmla="*/ 38100 h 500063"/>
                <a:gd name="connsiteX17" fmla="*/ 0 w 659606"/>
                <a:gd name="connsiteY17" fmla="*/ 19050 h 500063"/>
                <a:gd name="connsiteX18" fmla="*/ 4763 w 659606"/>
                <a:gd name="connsiteY18" fmla="*/ 4763 h 500063"/>
                <a:gd name="connsiteX19" fmla="*/ 19050 w 659606"/>
                <a:gd name="connsiteY19" fmla="*/ 0 h 500063"/>
                <a:gd name="connsiteX20" fmla="*/ 47625 w 659606"/>
                <a:gd name="connsiteY20" fmla="*/ 9525 h 500063"/>
                <a:gd name="connsiteX21" fmla="*/ 214313 w 659606"/>
                <a:gd name="connsiteY21" fmla="*/ 80963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9606" h="500063">
                  <a:moveTo>
                    <a:pt x="214313" y="80963"/>
                  </a:moveTo>
                  <a:lnTo>
                    <a:pt x="433388" y="161925"/>
                  </a:lnTo>
                  <a:lnTo>
                    <a:pt x="483394" y="173832"/>
                  </a:lnTo>
                  <a:lnTo>
                    <a:pt x="523875" y="173832"/>
                  </a:lnTo>
                  <a:lnTo>
                    <a:pt x="561975" y="166688"/>
                  </a:lnTo>
                  <a:lnTo>
                    <a:pt x="585788" y="145257"/>
                  </a:lnTo>
                  <a:lnTo>
                    <a:pt x="659606" y="52388"/>
                  </a:lnTo>
                  <a:lnTo>
                    <a:pt x="561975" y="500063"/>
                  </a:lnTo>
                  <a:lnTo>
                    <a:pt x="495300" y="438150"/>
                  </a:lnTo>
                  <a:lnTo>
                    <a:pt x="447675" y="388144"/>
                  </a:lnTo>
                  <a:lnTo>
                    <a:pt x="366713" y="309563"/>
                  </a:lnTo>
                  <a:lnTo>
                    <a:pt x="273844" y="240507"/>
                  </a:lnTo>
                  <a:lnTo>
                    <a:pt x="195263" y="183357"/>
                  </a:lnTo>
                  <a:lnTo>
                    <a:pt x="76200" y="107157"/>
                  </a:lnTo>
                  <a:lnTo>
                    <a:pt x="19050" y="71438"/>
                  </a:lnTo>
                  <a:lnTo>
                    <a:pt x="9525" y="61913"/>
                  </a:lnTo>
                  <a:lnTo>
                    <a:pt x="2381" y="38100"/>
                  </a:lnTo>
                  <a:lnTo>
                    <a:pt x="0" y="19050"/>
                  </a:lnTo>
                  <a:lnTo>
                    <a:pt x="4763" y="4763"/>
                  </a:lnTo>
                  <a:lnTo>
                    <a:pt x="19050" y="0"/>
                  </a:lnTo>
                  <a:lnTo>
                    <a:pt x="47625" y="9525"/>
                  </a:lnTo>
                  <a:lnTo>
                    <a:pt x="214313" y="809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692014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500"/>
                            </p:stCondLst>
                            <p:childTnLst>
                              <p:par>
                                <p:cTn id="98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0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0" grpId="0" animBg="1"/>
      <p:bldP spid="11" grpId="0" animBg="1"/>
      <p:bldP spid="14" grpId="0" animBg="1"/>
      <p:bldP spid="23" grpId="0" animBg="1"/>
      <p:bldP spid="12" grpId="0" animBg="1"/>
      <p:bldP spid="13" grpId="0" animBg="1"/>
      <p:bldP spid="26" grpId="0" animBg="1"/>
      <p:bldP spid="27" grpId="0" animBg="1"/>
      <p:bldP spid="31" grpId="0" animBg="1"/>
      <p:bldP spid="19" grpId="0" animBg="1"/>
      <p:bldP spid="20" grpId="0" animBg="1"/>
      <p:bldP spid="22" grpId="0" animBg="1"/>
      <p:bldP spid="28" grpId="0" animBg="1"/>
      <p:bldP spid="24" grpId="0" animBg="1"/>
      <p:bldP spid="29" grpId="0" animBg="1"/>
      <p:bldP spid="32" grpId="0" animBg="1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E3573CC0-E784-41CB-AF3F-1147B2E79429}"/>
              </a:ext>
            </a:extLst>
          </p:cNvPr>
          <p:cNvGrpSpPr/>
          <p:nvPr/>
        </p:nvGrpSpPr>
        <p:grpSpPr>
          <a:xfrm>
            <a:off x="3529013" y="1377949"/>
            <a:ext cx="4891088" cy="4511677"/>
            <a:chOff x="3529013" y="1377949"/>
            <a:chExt cx="4891088" cy="4511677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C8816948-4CA6-4506-9DD4-4844BD798554}"/>
                </a:ext>
              </a:extLst>
            </p:cNvPr>
            <p:cNvSpPr/>
            <p:nvPr/>
          </p:nvSpPr>
          <p:spPr>
            <a:xfrm>
              <a:off x="3910014" y="1501775"/>
              <a:ext cx="1050925" cy="447675"/>
            </a:xfrm>
            <a:custGeom>
              <a:avLst/>
              <a:gdLst>
                <a:gd name="connsiteX0" fmla="*/ 561975 w 1050131"/>
                <a:gd name="connsiteY0" fmla="*/ 366712 h 447675"/>
                <a:gd name="connsiteX1" fmla="*/ 423862 w 1050131"/>
                <a:gd name="connsiteY1" fmla="*/ 314325 h 447675"/>
                <a:gd name="connsiteX2" fmla="*/ 335756 w 1050131"/>
                <a:gd name="connsiteY2" fmla="*/ 276225 h 447675"/>
                <a:gd name="connsiteX3" fmla="*/ 242887 w 1050131"/>
                <a:gd name="connsiteY3" fmla="*/ 228600 h 447675"/>
                <a:gd name="connsiteX4" fmla="*/ 121443 w 1050131"/>
                <a:gd name="connsiteY4" fmla="*/ 147637 h 447675"/>
                <a:gd name="connsiteX5" fmla="*/ 23812 w 1050131"/>
                <a:gd name="connsiteY5" fmla="*/ 73819 h 447675"/>
                <a:gd name="connsiteX6" fmla="*/ 9525 w 1050131"/>
                <a:gd name="connsiteY6" fmla="*/ 57150 h 447675"/>
                <a:gd name="connsiteX7" fmla="*/ 0 w 1050131"/>
                <a:gd name="connsiteY7" fmla="*/ 35719 h 447675"/>
                <a:gd name="connsiteX8" fmla="*/ 0 w 1050131"/>
                <a:gd name="connsiteY8" fmla="*/ 11906 h 447675"/>
                <a:gd name="connsiteX9" fmla="*/ 7143 w 1050131"/>
                <a:gd name="connsiteY9" fmla="*/ 0 h 447675"/>
                <a:gd name="connsiteX10" fmla="*/ 33337 w 1050131"/>
                <a:gd name="connsiteY10" fmla="*/ 0 h 447675"/>
                <a:gd name="connsiteX11" fmla="*/ 69056 w 1050131"/>
                <a:gd name="connsiteY11" fmla="*/ 11906 h 447675"/>
                <a:gd name="connsiteX12" fmla="*/ 261937 w 1050131"/>
                <a:gd name="connsiteY12" fmla="*/ 71437 h 447675"/>
                <a:gd name="connsiteX13" fmla="*/ 459581 w 1050131"/>
                <a:gd name="connsiteY13" fmla="*/ 119062 h 447675"/>
                <a:gd name="connsiteX14" fmla="*/ 711993 w 1050131"/>
                <a:gd name="connsiteY14" fmla="*/ 164306 h 447675"/>
                <a:gd name="connsiteX15" fmla="*/ 902493 w 1050131"/>
                <a:gd name="connsiteY15" fmla="*/ 190500 h 447675"/>
                <a:gd name="connsiteX16" fmla="*/ 926306 w 1050131"/>
                <a:gd name="connsiteY16" fmla="*/ 200025 h 447675"/>
                <a:gd name="connsiteX17" fmla="*/ 971550 w 1050131"/>
                <a:gd name="connsiteY17" fmla="*/ 228600 h 447675"/>
                <a:gd name="connsiteX18" fmla="*/ 997743 w 1050131"/>
                <a:gd name="connsiteY18" fmla="*/ 250031 h 447675"/>
                <a:gd name="connsiteX19" fmla="*/ 1014412 w 1050131"/>
                <a:gd name="connsiteY19" fmla="*/ 264319 h 447675"/>
                <a:gd name="connsiteX20" fmla="*/ 1031081 w 1050131"/>
                <a:gd name="connsiteY20" fmla="*/ 285750 h 447675"/>
                <a:gd name="connsiteX21" fmla="*/ 1042987 w 1050131"/>
                <a:gd name="connsiteY21" fmla="*/ 304800 h 447675"/>
                <a:gd name="connsiteX22" fmla="*/ 1050131 w 1050131"/>
                <a:gd name="connsiteY22" fmla="*/ 328612 h 447675"/>
                <a:gd name="connsiteX23" fmla="*/ 1050131 w 1050131"/>
                <a:gd name="connsiteY23" fmla="*/ 350044 h 447675"/>
                <a:gd name="connsiteX24" fmla="*/ 1042987 w 1050131"/>
                <a:gd name="connsiteY24" fmla="*/ 388144 h 447675"/>
                <a:gd name="connsiteX25" fmla="*/ 1026318 w 1050131"/>
                <a:gd name="connsiteY25" fmla="*/ 414337 h 447675"/>
                <a:gd name="connsiteX26" fmla="*/ 1007268 w 1050131"/>
                <a:gd name="connsiteY26" fmla="*/ 431006 h 447675"/>
                <a:gd name="connsiteX27" fmla="*/ 973931 w 1050131"/>
                <a:gd name="connsiteY27" fmla="*/ 440531 h 447675"/>
                <a:gd name="connsiteX28" fmla="*/ 914400 w 1050131"/>
                <a:gd name="connsiteY28" fmla="*/ 447675 h 447675"/>
                <a:gd name="connsiteX29" fmla="*/ 816768 w 1050131"/>
                <a:gd name="connsiteY29" fmla="*/ 435769 h 447675"/>
                <a:gd name="connsiteX30" fmla="*/ 561975 w 1050131"/>
                <a:gd name="connsiteY30" fmla="*/ 366712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50131" h="447675">
                  <a:moveTo>
                    <a:pt x="561975" y="366712"/>
                  </a:moveTo>
                  <a:lnTo>
                    <a:pt x="423862" y="314325"/>
                  </a:lnTo>
                  <a:lnTo>
                    <a:pt x="335756" y="276225"/>
                  </a:lnTo>
                  <a:lnTo>
                    <a:pt x="242887" y="228600"/>
                  </a:lnTo>
                  <a:lnTo>
                    <a:pt x="121443" y="147637"/>
                  </a:lnTo>
                  <a:lnTo>
                    <a:pt x="23812" y="73819"/>
                  </a:lnTo>
                  <a:lnTo>
                    <a:pt x="9525" y="57150"/>
                  </a:lnTo>
                  <a:lnTo>
                    <a:pt x="0" y="35719"/>
                  </a:lnTo>
                  <a:lnTo>
                    <a:pt x="0" y="11906"/>
                  </a:lnTo>
                  <a:lnTo>
                    <a:pt x="7143" y="0"/>
                  </a:lnTo>
                  <a:lnTo>
                    <a:pt x="33337" y="0"/>
                  </a:lnTo>
                  <a:lnTo>
                    <a:pt x="69056" y="11906"/>
                  </a:lnTo>
                  <a:lnTo>
                    <a:pt x="261937" y="71437"/>
                  </a:lnTo>
                  <a:lnTo>
                    <a:pt x="459581" y="119062"/>
                  </a:lnTo>
                  <a:lnTo>
                    <a:pt x="711993" y="164306"/>
                  </a:lnTo>
                  <a:lnTo>
                    <a:pt x="902493" y="190500"/>
                  </a:lnTo>
                  <a:lnTo>
                    <a:pt x="926306" y="200025"/>
                  </a:lnTo>
                  <a:lnTo>
                    <a:pt x="971550" y="228600"/>
                  </a:lnTo>
                  <a:lnTo>
                    <a:pt x="997743" y="250031"/>
                  </a:lnTo>
                  <a:lnTo>
                    <a:pt x="1014412" y="264319"/>
                  </a:lnTo>
                  <a:lnTo>
                    <a:pt x="1031081" y="285750"/>
                  </a:lnTo>
                  <a:lnTo>
                    <a:pt x="1042987" y="304800"/>
                  </a:lnTo>
                  <a:lnTo>
                    <a:pt x="1050131" y="328612"/>
                  </a:lnTo>
                  <a:lnTo>
                    <a:pt x="1050131" y="350044"/>
                  </a:lnTo>
                  <a:lnTo>
                    <a:pt x="1042987" y="388144"/>
                  </a:lnTo>
                  <a:lnTo>
                    <a:pt x="1026318" y="414337"/>
                  </a:lnTo>
                  <a:lnTo>
                    <a:pt x="1007268" y="431006"/>
                  </a:lnTo>
                  <a:lnTo>
                    <a:pt x="973931" y="440531"/>
                  </a:lnTo>
                  <a:lnTo>
                    <a:pt x="914400" y="447675"/>
                  </a:lnTo>
                  <a:lnTo>
                    <a:pt x="816768" y="435769"/>
                  </a:lnTo>
                  <a:lnTo>
                    <a:pt x="561975" y="3667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9F995A34-2DC4-4A25-8E11-73A56EF3796E}"/>
                </a:ext>
              </a:extLst>
            </p:cNvPr>
            <p:cNvSpPr/>
            <p:nvPr/>
          </p:nvSpPr>
          <p:spPr>
            <a:xfrm>
              <a:off x="3529013" y="2270125"/>
              <a:ext cx="1651000" cy="536575"/>
            </a:xfrm>
            <a:custGeom>
              <a:avLst/>
              <a:gdLst>
                <a:gd name="connsiteX0" fmla="*/ 1095375 w 1650206"/>
                <a:gd name="connsiteY0" fmla="*/ 326231 h 535781"/>
                <a:gd name="connsiteX1" fmla="*/ 778668 w 1650206"/>
                <a:gd name="connsiteY1" fmla="*/ 407193 h 535781"/>
                <a:gd name="connsiteX2" fmla="*/ 547687 w 1650206"/>
                <a:gd name="connsiteY2" fmla="*/ 476250 h 535781"/>
                <a:gd name="connsiteX3" fmla="*/ 452437 w 1650206"/>
                <a:gd name="connsiteY3" fmla="*/ 511968 h 535781"/>
                <a:gd name="connsiteX4" fmla="*/ 416718 w 1650206"/>
                <a:gd name="connsiteY4" fmla="*/ 526256 h 535781"/>
                <a:gd name="connsiteX5" fmla="*/ 378618 w 1650206"/>
                <a:gd name="connsiteY5" fmla="*/ 535781 h 535781"/>
                <a:gd name="connsiteX6" fmla="*/ 333375 w 1650206"/>
                <a:gd name="connsiteY6" fmla="*/ 533400 h 535781"/>
                <a:gd name="connsiteX7" fmla="*/ 295275 w 1650206"/>
                <a:gd name="connsiteY7" fmla="*/ 523875 h 535781"/>
                <a:gd name="connsiteX8" fmla="*/ 257175 w 1650206"/>
                <a:gd name="connsiteY8" fmla="*/ 504825 h 535781"/>
                <a:gd name="connsiteX9" fmla="*/ 190500 w 1650206"/>
                <a:gd name="connsiteY9" fmla="*/ 459581 h 535781"/>
                <a:gd name="connsiteX10" fmla="*/ 121443 w 1650206"/>
                <a:gd name="connsiteY10" fmla="*/ 392906 h 535781"/>
                <a:gd name="connsiteX11" fmla="*/ 54768 w 1650206"/>
                <a:gd name="connsiteY11" fmla="*/ 311943 h 535781"/>
                <a:gd name="connsiteX12" fmla="*/ 21431 w 1650206"/>
                <a:gd name="connsiteY12" fmla="*/ 269081 h 535781"/>
                <a:gd name="connsiteX13" fmla="*/ 7143 w 1650206"/>
                <a:gd name="connsiteY13" fmla="*/ 240506 h 535781"/>
                <a:gd name="connsiteX14" fmla="*/ 0 w 1650206"/>
                <a:gd name="connsiteY14" fmla="*/ 219075 h 535781"/>
                <a:gd name="connsiteX15" fmla="*/ 2381 w 1650206"/>
                <a:gd name="connsiteY15" fmla="*/ 202406 h 535781"/>
                <a:gd name="connsiteX16" fmla="*/ 7143 w 1650206"/>
                <a:gd name="connsiteY16" fmla="*/ 190500 h 535781"/>
                <a:gd name="connsiteX17" fmla="*/ 28575 w 1650206"/>
                <a:gd name="connsiteY17" fmla="*/ 190500 h 535781"/>
                <a:gd name="connsiteX18" fmla="*/ 57150 w 1650206"/>
                <a:gd name="connsiteY18" fmla="*/ 207168 h 535781"/>
                <a:gd name="connsiteX19" fmla="*/ 119062 w 1650206"/>
                <a:gd name="connsiteY19" fmla="*/ 242887 h 535781"/>
                <a:gd name="connsiteX20" fmla="*/ 169068 w 1650206"/>
                <a:gd name="connsiteY20" fmla="*/ 271462 h 535781"/>
                <a:gd name="connsiteX21" fmla="*/ 209550 w 1650206"/>
                <a:gd name="connsiteY21" fmla="*/ 288131 h 535781"/>
                <a:gd name="connsiteX22" fmla="*/ 257175 w 1650206"/>
                <a:gd name="connsiteY22" fmla="*/ 302418 h 535781"/>
                <a:gd name="connsiteX23" fmla="*/ 297656 w 1650206"/>
                <a:gd name="connsiteY23" fmla="*/ 307181 h 535781"/>
                <a:gd name="connsiteX24" fmla="*/ 345281 w 1650206"/>
                <a:gd name="connsiteY24" fmla="*/ 304800 h 535781"/>
                <a:gd name="connsiteX25" fmla="*/ 473868 w 1650206"/>
                <a:gd name="connsiteY25" fmla="*/ 273843 h 535781"/>
                <a:gd name="connsiteX26" fmla="*/ 862012 w 1650206"/>
                <a:gd name="connsiteY26" fmla="*/ 176212 h 535781"/>
                <a:gd name="connsiteX27" fmla="*/ 1238250 w 1650206"/>
                <a:gd name="connsiteY27" fmla="*/ 71437 h 535781"/>
                <a:gd name="connsiteX28" fmla="*/ 1354931 w 1650206"/>
                <a:gd name="connsiteY28" fmla="*/ 0 h 535781"/>
                <a:gd name="connsiteX29" fmla="*/ 1423987 w 1650206"/>
                <a:gd name="connsiteY29" fmla="*/ 14287 h 535781"/>
                <a:gd name="connsiteX30" fmla="*/ 1516856 w 1650206"/>
                <a:gd name="connsiteY30" fmla="*/ 40481 h 535781"/>
                <a:gd name="connsiteX31" fmla="*/ 1581150 w 1650206"/>
                <a:gd name="connsiteY31" fmla="*/ 61912 h 535781"/>
                <a:gd name="connsiteX32" fmla="*/ 1614487 w 1650206"/>
                <a:gd name="connsiteY32" fmla="*/ 78581 h 535781"/>
                <a:gd name="connsiteX33" fmla="*/ 1633537 w 1650206"/>
                <a:gd name="connsiteY33" fmla="*/ 95250 h 535781"/>
                <a:gd name="connsiteX34" fmla="*/ 1647825 w 1650206"/>
                <a:gd name="connsiteY34" fmla="*/ 116681 h 535781"/>
                <a:gd name="connsiteX35" fmla="*/ 1650206 w 1650206"/>
                <a:gd name="connsiteY35" fmla="*/ 135731 h 535781"/>
                <a:gd name="connsiteX36" fmla="*/ 1647825 w 1650206"/>
                <a:gd name="connsiteY36" fmla="*/ 159543 h 535781"/>
                <a:gd name="connsiteX37" fmla="*/ 1624012 w 1650206"/>
                <a:gd name="connsiteY37" fmla="*/ 185737 h 535781"/>
                <a:gd name="connsiteX38" fmla="*/ 1581150 w 1650206"/>
                <a:gd name="connsiteY38" fmla="*/ 209550 h 535781"/>
                <a:gd name="connsiteX39" fmla="*/ 1512093 w 1650206"/>
                <a:gd name="connsiteY39" fmla="*/ 233362 h 535781"/>
                <a:gd name="connsiteX40" fmla="*/ 1354931 w 1650206"/>
                <a:gd name="connsiteY40" fmla="*/ 264318 h 535781"/>
                <a:gd name="connsiteX41" fmla="*/ 1095375 w 1650206"/>
                <a:gd name="connsiteY41" fmla="*/ 326231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650206" h="535781">
                  <a:moveTo>
                    <a:pt x="1095375" y="326231"/>
                  </a:moveTo>
                  <a:lnTo>
                    <a:pt x="778668" y="407193"/>
                  </a:lnTo>
                  <a:lnTo>
                    <a:pt x="547687" y="476250"/>
                  </a:lnTo>
                  <a:lnTo>
                    <a:pt x="452437" y="511968"/>
                  </a:lnTo>
                  <a:lnTo>
                    <a:pt x="416718" y="526256"/>
                  </a:lnTo>
                  <a:lnTo>
                    <a:pt x="378618" y="535781"/>
                  </a:lnTo>
                  <a:lnTo>
                    <a:pt x="333375" y="533400"/>
                  </a:lnTo>
                  <a:lnTo>
                    <a:pt x="295275" y="523875"/>
                  </a:lnTo>
                  <a:lnTo>
                    <a:pt x="257175" y="504825"/>
                  </a:lnTo>
                  <a:lnTo>
                    <a:pt x="190500" y="459581"/>
                  </a:lnTo>
                  <a:lnTo>
                    <a:pt x="121443" y="392906"/>
                  </a:lnTo>
                  <a:lnTo>
                    <a:pt x="54768" y="311943"/>
                  </a:lnTo>
                  <a:lnTo>
                    <a:pt x="21431" y="269081"/>
                  </a:lnTo>
                  <a:lnTo>
                    <a:pt x="7143" y="240506"/>
                  </a:lnTo>
                  <a:lnTo>
                    <a:pt x="0" y="219075"/>
                  </a:lnTo>
                  <a:lnTo>
                    <a:pt x="2381" y="202406"/>
                  </a:lnTo>
                  <a:lnTo>
                    <a:pt x="7143" y="190500"/>
                  </a:lnTo>
                  <a:lnTo>
                    <a:pt x="28575" y="190500"/>
                  </a:lnTo>
                  <a:lnTo>
                    <a:pt x="57150" y="207168"/>
                  </a:lnTo>
                  <a:lnTo>
                    <a:pt x="119062" y="242887"/>
                  </a:lnTo>
                  <a:lnTo>
                    <a:pt x="169068" y="271462"/>
                  </a:lnTo>
                  <a:lnTo>
                    <a:pt x="209550" y="288131"/>
                  </a:lnTo>
                  <a:lnTo>
                    <a:pt x="257175" y="302418"/>
                  </a:lnTo>
                  <a:lnTo>
                    <a:pt x="297656" y="307181"/>
                  </a:lnTo>
                  <a:lnTo>
                    <a:pt x="345281" y="304800"/>
                  </a:lnTo>
                  <a:lnTo>
                    <a:pt x="473868" y="273843"/>
                  </a:lnTo>
                  <a:lnTo>
                    <a:pt x="862012" y="176212"/>
                  </a:lnTo>
                  <a:lnTo>
                    <a:pt x="1238250" y="71437"/>
                  </a:lnTo>
                  <a:lnTo>
                    <a:pt x="1354931" y="0"/>
                  </a:lnTo>
                  <a:lnTo>
                    <a:pt x="1423987" y="14287"/>
                  </a:lnTo>
                  <a:lnTo>
                    <a:pt x="1516856" y="40481"/>
                  </a:lnTo>
                  <a:lnTo>
                    <a:pt x="1581150" y="61912"/>
                  </a:lnTo>
                  <a:lnTo>
                    <a:pt x="1614487" y="78581"/>
                  </a:lnTo>
                  <a:lnTo>
                    <a:pt x="1633537" y="95250"/>
                  </a:lnTo>
                  <a:lnTo>
                    <a:pt x="1647825" y="116681"/>
                  </a:lnTo>
                  <a:lnTo>
                    <a:pt x="1650206" y="135731"/>
                  </a:lnTo>
                  <a:lnTo>
                    <a:pt x="1647825" y="159543"/>
                  </a:lnTo>
                  <a:lnTo>
                    <a:pt x="1624012" y="185737"/>
                  </a:lnTo>
                  <a:lnTo>
                    <a:pt x="1581150" y="209550"/>
                  </a:lnTo>
                  <a:lnTo>
                    <a:pt x="1512093" y="233362"/>
                  </a:lnTo>
                  <a:lnTo>
                    <a:pt x="1354931" y="264318"/>
                  </a:lnTo>
                  <a:lnTo>
                    <a:pt x="1095375" y="3262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70F5953D-4233-4158-B7D3-91BC7ED010C1}"/>
                </a:ext>
              </a:extLst>
            </p:cNvPr>
            <p:cNvSpPr/>
            <p:nvPr/>
          </p:nvSpPr>
          <p:spPr>
            <a:xfrm>
              <a:off x="3976689" y="3054350"/>
              <a:ext cx="941387" cy="295275"/>
            </a:xfrm>
            <a:custGeom>
              <a:avLst/>
              <a:gdLst>
                <a:gd name="connsiteX0" fmla="*/ 592931 w 940593"/>
                <a:gd name="connsiteY0" fmla="*/ 261937 h 295275"/>
                <a:gd name="connsiteX1" fmla="*/ 447675 w 940593"/>
                <a:gd name="connsiteY1" fmla="*/ 283369 h 295275"/>
                <a:gd name="connsiteX2" fmla="*/ 335756 w 940593"/>
                <a:gd name="connsiteY2" fmla="*/ 292894 h 295275"/>
                <a:gd name="connsiteX3" fmla="*/ 257175 w 940593"/>
                <a:gd name="connsiteY3" fmla="*/ 295275 h 295275"/>
                <a:gd name="connsiteX4" fmla="*/ 214312 w 940593"/>
                <a:gd name="connsiteY4" fmla="*/ 288131 h 295275"/>
                <a:gd name="connsiteX5" fmla="*/ 173831 w 940593"/>
                <a:gd name="connsiteY5" fmla="*/ 278606 h 295275"/>
                <a:gd name="connsiteX6" fmla="*/ 133350 w 940593"/>
                <a:gd name="connsiteY6" fmla="*/ 259556 h 295275"/>
                <a:gd name="connsiteX7" fmla="*/ 88106 w 940593"/>
                <a:gd name="connsiteY7" fmla="*/ 233362 h 295275"/>
                <a:gd name="connsiteX8" fmla="*/ 52387 w 940593"/>
                <a:gd name="connsiteY8" fmla="*/ 204787 h 295275"/>
                <a:gd name="connsiteX9" fmla="*/ 21431 w 940593"/>
                <a:gd name="connsiteY9" fmla="*/ 173831 h 295275"/>
                <a:gd name="connsiteX10" fmla="*/ 7143 w 940593"/>
                <a:gd name="connsiteY10" fmla="*/ 154781 h 295275"/>
                <a:gd name="connsiteX11" fmla="*/ 0 w 940593"/>
                <a:gd name="connsiteY11" fmla="*/ 130969 h 295275"/>
                <a:gd name="connsiteX12" fmla="*/ 0 w 940593"/>
                <a:gd name="connsiteY12" fmla="*/ 114300 h 295275"/>
                <a:gd name="connsiteX13" fmla="*/ 4762 w 940593"/>
                <a:gd name="connsiteY13" fmla="*/ 100012 h 295275"/>
                <a:gd name="connsiteX14" fmla="*/ 21431 w 940593"/>
                <a:gd name="connsiteY14" fmla="*/ 95250 h 295275"/>
                <a:gd name="connsiteX15" fmla="*/ 45243 w 940593"/>
                <a:gd name="connsiteY15" fmla="*/ 104775 h 295275"/>
                <a:gd name="connsiteX16" fmla="*/ 88106 w 940593"/>
                <a:gd name="connsiteY16" fmla="*/ 121444 h 295275"/>
                <a:gd name="connsiteX17" fmla="*/ 140493 w 940593"/>
                <a:gd name="connsiteY17" fmla="*/ 133350 h 295275"/>
                <a:gd name="connsiteX18" fmla="*/ 185737 w 940593"/>
                <a:gd name="connsiteY18" fmla="*/ 135731 h 295275"/>
                <a:gd name="connsiteX19" fmla="*/ 235743 w 940593"/>
                <a:gd name="connsiteY19" fmla="*/ 130969 h 295275"/>
                <a:gd name="connsiteX20" fmla="*/ 311943 w 940593"/>
                <a:gd name="connsiteY20" fmla="*/ 119062 h 295275"/>
                <a:gd name="connsiteX21" fmla="*/ 414337 w 940593"/>
                <a:gd name="connsiteY21" fmla="*/ 97631 h 295275"/>
                <a:gd name="connsiteX22" fmla="*/ 523875 w 940593"/>
                <a:gd name="connsiteY22" fmla="*/ 64294 h 295275"/>
                <a:gd name="connsiteX23" fmla="*/ 666750 w 940593"/>
                <a:gd name="connsiteY23" fmla="*/ 0 h 295275"/>
                <a:gd name="connsiteX24" fmla="*/ 752475 w 940593"/>
                <a:gd name="connsiteY24" fmla="*/ 2381 h 295275"/>
                <a:gd name="connsiteX25" fmla="*/ 826293 w 940593"/>
                <a:gd name="connsiteY25" fmla="*/ 11906 h 295275"/>
                <a:gd name="connsiteX26" fmla="*/ 873918 w 940593"/>
                <a:gd name="connsiteY26" fmla="*/ 26194 h 295275"/>
                <a:gd name="connsiteX27" fmla="*/ 912018 w 940593"/>
                <a:gd name="connsiteY27" fmla="*/ 45244 h 295275"/>
                <a:gd name="connsiteX28" fmla="*/ 931068 w 940593"/>
                <a:gd name="connsiteY28" fmla="*/ 61912 h 295275"/>
                <a:gd name="connsiteX29" fmla="*/ 940593 w 940593"/>
                <a:gd name="connsiteY29" fmla="*/ 85725 h 295275"/>
                <a:gd name="connsiteX30" fmla="*/ 940593 w 940593"/>
                <a:gd name="connsiteY30" fmla="*/ 114300 h 295275"/>
                <a:gd name="connsiteX31" fmla="*/ 933450 w 940593"/>
                <a:gd name="connsiteY31" fmla="*/ 135731 h 295275"/>
                <a:gd name="connsiteX32" fmla="*/ 909637 w 940593"/>
                <a:gd name="connsiteY32" fmla="*/ 157162 h 295275"/>
                <a:gd name="connsiteX33" fmla="*/ 854868 w 940593"/>
                <a:gd name="connsiteY33" fmla="*/ 183356 h 295275"/>
                <a:gd name="connsiteX34" fmla="*/ 769143 w 940593"/>
                <a:gd name="connsiteY34" fmla="*/ 216694 h 295275"/>
                <a:gd name="connsiteX35" fmla="*/ 592931 w 940593"/>
                <a:gd name="connsiteY35" fmla="*/ 261937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40593" h="295275">
                  <a:moveTo>
                    <a:pt x="592931" y="261937"/>
                  </a:moveTo>
                  <a:lnTo>
                    <a:pt x="447675" y="283369"/>
                  </a:lnTo>
                  <a:lnTo>
                    <a:pt x="335756" y="292894"/>
                  </a:lnTo>
                  <a:lnTo>
                    <a:pt x="257175" y="295275"/>
                  </a:lnTo>
                  <a:lnTo>
                    <a:pt x="214312" y="288131"/>
                  </a:lnTo>
                  <a:lnTo>
                    <a:pt x="173831" y="278606"/>
                  </a:lnTo>
                  <a:lnTo>
                    <a:pt x="133350" y="259556"/>
                  </a:lnTo>
                  <a:lnTo>
                    <a:pt x="88106" y="233362"/>
                  </a:lnTo>
                  <a:lnTo>
                    <a:pt x="52387" y="204787"/>
                  </a:lnTo>
                  <a:lnTo>
                    <a:pt x="21431" y="173831"/>
                  </a:lnTo>
                  <a:lnTo>
                    <a:pt x="7143" y="154781"/>
                  </a:lnTo>
                  <a:lnTo>
                    <a:pt x="0" y="130969"/>
                  </a:lnTo>
                  <a:lnTo>
                    <a:pt x="0" y="114300"/>
                  </a:lnTo>
                  <a:lnTo>
                    <a:pt x="4762" y="100012"/>
                  </a:lnTo>
                  <a:lnTo>
                    <a:pt x="21431" y="95250"/>
                  </a:lnTo>
                  <a:lnTo>
                    <a:pt x="45243" y="104775"/>
                  </a:lnTo>
                  <a:lnTo>
                    <a:pt x="88106" y="121444"/>
                  </a:lnTo>
                  <a:lnTo>
                    <a:pt x="140493" y="133350"/>
                  </a:lnTo>
                  <a:lnTo>
                    <a:pt x="185737" y="135731"/>
                  </a:lnTo>
                  <a:lnTo>
                    <a:pt x="235743" y="130969"/>
                  </a:lnTo>
                  <a:lnTo>
                    <a:pt x="311943" y="119062"/>
                  </a:lnTo>
                  <a:lnTo>
                    <a:pt x="414337" y="97631"/>
                  </a:lnTo>
                  <a:lnTo>
                    <a:pt x="523875" y="64294"/>
                  </a:lnTo>
                  <a:lnTo>
                    <a:pt x="666750" y="0"/>
                  </a:lnTo>
                  <a:lnTo>
                    <a:pt x="752475" y="2381"/>
                  </a:lnTo>
                  <a:lnTo>
                    <a:pt x="826293" y="11906"/>
                  </a:lnTo>
                  <a:lnTo>
                    <a:pt x="873918" y="26194"/>
                  </a:lnTo>
                  <a:lnTo>
                    <a:pt x="912018" y="45244"/>
                  </a:lnTo>
                  <a:lnTo>
                    <a:pt x="931068" y="61912"/>
                  </a:lnTo>
                  <a:lnTo>
                    <a:pt x="940593" y="85725"/>
                  </a:lnTo>
                  <a:lnTo>
                    <a:pt x="940593" y="114300"/>
                  </a:lnTo>
                  <a:lnTo>
                    <a:pt x="933450" y="135731"/>
                  </a:lnTo>
                  <a:lnTo>
                    <a:pt x="909637" y="157162"/>
                  </a:lnTo>
                  <a:lnTo>
                    <a:pt x="854868" y="183356"/>
                  </a:lnTo>
                  <a:lnTo>
                    <a:pt x="769143" y="216694"/>
                  </a:lnTo>
                  <a:lnTo>
                    <a:pt x="592931" y="261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9">
              <a:extLst>
                <a:ext uri="{FF2B5EF4-FFF2-40B4-BE49-F238E27FC236}">
                  <a16:creationId xmlns:a16="http://schemas.microsoft.com/office/drawing/2014/main" id="{C1FB918A-DED2-48A5-BB8F-EE6B90696BE3}"/>
                </a:ext>
              </a:extLst>
            </p:cNvPr>
            <p:cNvSpPr/>
            <p:nvPr/>
          </p:nvSpPr>
          <p:spPr>
            <a:xfrm>
              <a:off x="3932238" y="3635375"/>
              <a:ext cx="1001712" cy="314325"/>
            </a:xfrm>
            <a:custGeom>
              <a:avLst/>
              <a:gdLst>
                <a:gd name="connsiteX0" fmla="*/ 583406 w 1002506"/>
                <a:gd name="connsiteY0" fmla="*/ 283369 h 314325"/>
                <a:gd name="connsiteX1" fmla="*/ 435769 w 1002506"/>
                <a:gd name="connsiteY1" fmla="*/ 307181 h 314325"/>
                <a:gd name="connsiteX2" fmla="*/ 359569 w 1002506"/>
                <a:gd name="connsiteY2" fmla="*/ 314325 h 314325"/>
                <a:gd name="connsiteX3" fmla="*/ 304800 w 1002506"/>
                <a:gd name="connsiteY3" fmla="*/ 314325 h 314325"/>
                <a:gd name="connsiteX4" fmla="*/ 254794 w 1002506"/>
                <a:gd name="connsiteY4" fmla="*/ 311944 h 314325"/>
                <a:gd name="connsiteX5" fmla="*/ 195262 w 1002506"/>
                <a:gd name="connsiteY5" fmla="*/ 302419 h 314325"/>
                <a:gd name="connsiteX6" fmla="*/ 152400 w 1002506"/>
                <a:gd name="connsiteY6" fmla="*/ 285750 h 314325"/>
                <a:gd name="connsiteX7" fmla="*/ 90487 w 1002506"/>
                <a:gd name="connsiteY7" fmla="*/ 252412 h 314325"/>
                <a:gd name="connsiteX8" fmla="*/ 45244 w 1002506"/>
                <a:gd name="connsiteY8" fmla="*/ 219075 h 314325"/>
                <a:gd name="connsiteX9" fmla="*/ 21431 w 1002506"/>
                <a:gd name="connsiteY9" fmla="*/ 195262 h 314325"/>
                <a:gd name="connsiteX10" fmla="*/ 7144 w 1002506"/>
                <a:gd name="connsiteY10" fmla="*/ 171450 h 314325"/>
                <a:gd name="connsiteX11" fmla="*/ 0 w 1002506"/>
                <a:gd name="connsiteY11" fmla="*/ 145256 h 314325"/>
                <a:gd name="connsiteX12" fmla="*/ 2381 w 1002506"/>
                <a:gd name="connsiteY12" fmla="*/ 126206 h 314325"/>
                <a:gd name="connsiteX13" fmla="*/ 14287 w 1002506"/>
                <a:gd name="connsiteY13" fmla="*/ 116681 h 314325"/>
                <a:gd name="connsiteX14" fmla="*/ 30956 w 1002506"/>
                <a:gd name="connsiteY14" fmla="*/ 116681 h 314325"/>
                <a:gd name="connsiteX15" fmla="*/ 61912 w 1002506"/>
                <a:gd name="connsiteY15" fmla="*/ 138112 h 314325"/>
                <a:gd name="connsiteX16" fmla="*/ 104775 w 1002506"/>
                <a:gd name="connsiteY16" fmla="*/ 157162 h 314325"/>
                <a:gd name="connsiteX17" fmla="*/ 152400 w 1002506"/>
                <a:gd name="connsiteY17" fmla="*/ 169069 h 314325"/>
                <a:gd name="connsiteX18" fmla="*/ 214312 w 1002506"/>
                <a:gd name="connsiteY18" fmla="*/ 176212 h 314325"/>
                <a:gd name="connsiteX19" fmla="*/ 266700 w 1002506"/>
                <a:gd name="connsiteY19" fmla="*/ 173831 h 314325"/>
                <a:gd name="connsiteX20" fmla="*/ 352425 w 1002506"/>
                <a:gd name="connsiteY20" fmla="*/ 152400 h 314325"/>
                <a:gd name="connsiteX21" fmla="*/ 476250 w 1002506"/>
                <a:gd name="connsiteY21" fmla="*/ 114300 h 314325"/>
                <a:gd name="connsiteX22" fmla="*/ 642937 w 1002506"/>
                <a:gd name="connsiteY22" fmla="*/ 45244 h 314325"/>
                <a:gd name="connsiteX23" fmla="*/ 659606 w 1002506"/>
                <a:gd name="connsiteY23" fmla="*/ 26194 h 314325"/>
                <a:gd name="connsiteX24" fmla="*/ 676275 w 1002506"/>
                <a:gd name="connsiteY24" fmla="*/ 14287 h 314325"/>
                <a:gd name="connsiteX25" fmla="*/ 702469 w 1002506"/>
                <a:gd name="connsiteY25" fmla="*/ 2381 h 314325"/>
                <a:gd name="connsiteX26" fmla="*/ 728662 w 1002506"/>
                <a:gd name="connsiteY26" fmla="*/ 0 h 314325"/>
                <a:gd name="connsiteX27" fmla="*/ 766762 w 1002506"/>
                <a:gd name="connsiteY27" fmla="*/ 7144 h 314325"/>
                <a:gd name="connsiteX28" fmla="*/ 847725 w 1002506"/>
                <a:gd name="connsiteY28" fmla="*/ 26194 h 314325"/>
                <a:gd name="connsiteX29" fmla="*/ 912019 w 1002506"/>
                <a:gd name="connsiteY29" fmla="*/ 45244 h 314325"/>
                <a:gd name="connsiteX30" fmla="*/ 950119 w 1002506"/>
                <a:gd name="connsiteY30" fmla="*/ 64294 h 314325"/>
                <a:gd name="connsiteX31" fmla="*/ 971550 w 1002506"/>
                <a:gd name="connsiteY31" fmla="*/ 80962 h 314325"/>
                <a:gd name="connsiteX32" fmla="*/ 988219 w 1002506"/>
                <a:gd name="connsiteY32" fmla="*/ 97631 h 314325"/>
                <a:gd name="connsiteX33" fmla="*/ 1000125 w 1002506"/>
                <a:gd name="connsiteY33" fmla="*/ 116681 h 314325"/>
                <a:gd name="connsiteX34" fmla="*/ 1002506 w 1002506"/>
                <a:gd name="connsiteY34" fmla="*/ 140494 h 314325"/>
                <a:gd name="connsiteX35" fmla="*/ 990600 w 1002506"/>
                <a:gd name="connsiteY35" fmla="*/ 166687 h 314325"/>
                <a:gd name="connsiteX36" fmla="*/ 964406 w 1002506"/>
                <a:gd name="connsiteY36" fmla="*/ 188119 h 314325"/>
                <a:gd name="connsiteX37" fmla="*/ 902494 w 1002506"/>
                <a:gd name="connsiteY37" fmla="*/ 207169 h 314325"/>
                <a:gd name="connsiteX38" fmla="*/ 776287 w 1002506"/>
                <a:gd name="connsiteY38" fmla="*/ 240506 h 314325"/>
                <a:gd name="connsiteX39" fmla="*/ 583406 w 1002506"/>
                <a:gd name="connsiteY39" fmla="*/ 283369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2506" h="314325">
                  <a:moveTo>
                    <a:pt x="583406" y="283369"/>
                  </a:moveTo>
                  <a:lnTo>
                    <a:pt x="435769" y="307181"/>
                  </a:lnTo>
                  <a:lnTo>
                    <a:pt x="359569" y="314325"/>
                  </a:lnTo>
                  <a:lnTo>
                    <a:pt x="304800" y="314325"/>
                  </a:lnTo>
                  <a:lnTo>
                    <a:pt x="254794" y="311944"/>
                  </a:lnTo>
                  <a:lnTo>
                    <a:pt x="195262" y="302419"/>
                  </a:lnTo>
                  <a:lnTo>
                    <a:pt x="152400" y="285750"/>
                  </a:lnTo>
                  <a:lnTo>
                    <a:pt x="90487" y="252412"/>
                  </a:lnTo>
                  <a:lnTo>
                    <a:pt x="45244" y="219075"/>
                  </a:lnTo>
                  <a:lnTo>
                    <a:pt x="21431" y="195262"/>
                  </a:lnTo>
                  <a:lnTo>
                    <a:pt x="7144" y="171450"/>
                  </a:lnTo>
                  <a:lnTo>
                    <a:pt x="0" y="145256"/>
                  </a:lnTo>
                  <a:lnTo>
                    <a:pt x="2381" y="126206"/>
                  </a:lnTo>
                  <a:lnTo>
                    <a:pt x="14287" y="116681"/>
                  </a:lnTo>
                  <a:lnTo>
                    <a:pt x="30956" y="116681"/>
                  </a:lnTo>
                  <a:lnTo>
                    <a:pt x="61912" y="138112"/>
                  </a:lnTo>
                  <a:lnTo>
                    <a:pt x="104775" y="157162"/>
                  </a:lnTo>
                  <a:lnTo>
                    <a:pt x="152400" y="169069"/>
                  </a:lnTo>
                  <a:lnTo>
                    <a:pt x="214312" y="176212"/>
                  </a:lnTo>
                  <a:lnTo>
                    <a:pt x="266700" y="173831"/>
                  </a:lnTo>
                  <a:lnTo>
                    <a:pt x="352425" y="152400"/>
                  </a:lnTo>
                  <a:lnTo>
                    <a:pt x="476250" y="114300"/>
                  </a:lnTo>
                  <a:lnTo>
                    <a:pt x="642937" y="45244"/>
                  </a:lnTo>
                  <a:lnTo>
                    <a:pt x="659606" y="26194"/>
                  </a:lnTo>
                  <a:lnTo>
                    <a:pt x="676275" y="14287"/>
                  </a:lnTo>
                  <a:lnTo>
                    <a:pt x="702469" y="2381"/>
                  </a:lnTo>
                  <a:lnTo>
                    <a:pt x="728662" y="0"/>
                  </a:lnTo>
                  <a:lnTo>
                    <a:pt x="766762" y="7144"/>
                  </a:lnTo>
                  <a:lnTo>
                    <a:pt x="847725" y="26194"/>
                  </a:lnTo>
                  <a:lnTo>
                    <a:pt x="912019" y="45244"/>
                  </a:lnTo>
                  <a:lnTo>
                    <a:pt x="950119" y="64294"/>
                  </a:lnTo>
                  <a:lnTo>
                    <a:pt x="971550" y="80962"/>
                  </a:lnTo>
                  <a:lnTo>
                    <a:pt x="988219" y="97631"/>
                  </a:lnTo>
                  <a:lnTo>
                    <a:pt x="1000125" y="116681"/>
                  </a:lnTo>
                  <a:lnTo>
                    <a:pt x="1002506" y="140494"/>
                  </a:lnTo>
                  <a:lnTo>
                    <a:pt x="990600" y="166687"/>
                  </a:lnTo>
                  <a:lnTo>
                    <a:pt x="964406" y="188119"/>
                  </a:lnTo>
                  <a:lnTo>
                    <a:pt x="902494" y="207169"/>
                  </a:lnTo>
                  <a:lnTo>
                    <a:pt x="776287" y="240506"/>
                  </a:lnTo>
                  <a:lnTo>
                    <a:pt x="583406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0">
              <a:extLst>
                <a:ext uri="{FF2B5EF4-FFF2-40B4-BE49-F238E27FC236}">
                  <a16:creationId xmlns:a16="http://schemas.microsoft.com/office/drawing/2014/main" id="{364C338D-4711-4E12-B309-9FB2C952134C}"/>
                </a:ext>
              </a:extLst>
            </p:cNvPr>
            <p:cNvSpPr/>
            <p:nvPr/>
          </p:nvSpPr>
          <p:spPr>
            <a:xfrm>
              <a:off x="3736976" y="4454525"/>
              <a:ext cx="504825" cy="1101725"/>
            </a:xfrm>
            <a:custGeom>
              <a:avLst/>
              <a:gdLst>
                <a:gd name="connsiteX0" fmla="*/ 228600 w 504825"/>
                <a:gd name="connsiteY0" fmla="*/ 597694 h 1102519"/>
                <a:gd name="connsiteX1" fmla="*/ 216694 w 504825"/>
                <a:gd name="connsiteY1" fmla="*/ 409575 h 1102519"/>
                <a:gd name="connsiteX2" fmla="*/ 202407 w 504825"/>
                <a:gd name="connsiteY2" fmla="*/ 314325 h 1102519"/>
                <a:gd name="connsiteX3" fmla="*/ 188119 w 504825"/>
                <a:gd name="connsiteY3" fmla="*/ 252412 h 1102519"/>
                <a:gd name="connsiteX4" fmla="*/ 154782 w 504825"/>
                <a:gd name="connsiteY4" fmla="*/ 200025 h 1102519"/>
                <a:gd name="connsiteX5" fmla="*/ 92869 w 504825"/>
                <a:gd name="connsiteY5" fmla="*/ 130969 h 1102519"/>
                <a:gd name="connsiteX6" fmla="*/ 38100 w 504825"/>
                <a:gd name="connsiteY6" fmla="*/ 80962 h 1102519"/>
                <a:gd name="connsiteX7" fmla="*/ 16669 w 504825"/>
                <a:gd name="connsiteY7" fmla="*/ 64294 h 1102519"/>
                <a:gd name="connsiteX8" fmla="*/ 7144 w 504825"/>
                <a:gd name="connsiteY8" fmla="*/ 54769 h 1102519"/>
                <a:gd name="connsiteX9" fmla="*/ 0 w 504825"/>
                <a:gd name="connsiteY9" fmla="*/ 33337 h 1102519"/>
                <a:gd name="connsiteX10" fmla="*/ 2382 w 504825"/>
                <a:gd name="connsiteY10" fmla="*/ 14287 h 1102519"/>
                <a:gd name="connsiteX11" fmla="*/ 11907 w 504825"/>
                <a:gd name="connsiteY11" fmla="*/ 2381 h 1102519"/>
                <a:gd name="connsiteX12" fmla="*/ 40482 w 504825"/>
                <a:gd name="connsiteY12" fmla="*/ 0 h 1102519"/>
                <a:gd name="connsiteX13" fmla="*/ 114300 w 504825"/>
                <a:gd name="connsiteY13" fmla="*/ 14287 h 1102519"/>
                <a:gd name="connsiteX14" fmla="*/ 300038 w 504825"/>
                <a:gd name="connsiteY14" fmla="*/ 50006 h 1102519"/>
                <a:gd name="connsiteX15" fmla="*/ 350044 w 504825"/>
                <a:gd name="connsiteY15" fmla="*/ 66675 h 1102519"/>
                <a:gd name="connsiteX16" fmla="*/ 361950 w 504825"/>
                <a:gd name="connsiteY16" fmla="*/ 138112 h 1102519"/>
                <a:gd name="connsiteX17" fmla="*/ 400050 w 504825"/>
                <a:gd name="connsiteY17" fmla="*/ 257175 h 1102519"/>
                <a:gd name="connsiteX18" fmla="*/ 416719 w 504825"/>
                <a:gd name="connsiteY18" fmla="*/ 335756 h 1102519"/>
                <a:gd name="connsiteX19" fmla="*/ 435769 w 504825"/>
                <a:gd name="connsiteY19" fmla="*/ 428625 h 1102519"/>
                <a:gd name="connsiteX20" fmla="*/ 450057 w 504825"/>
                <a:gd name="connsiteY20" fmla="*/ 511969 h 1102519"/>
                <a:gd name="connsiteX21" fmla="*/ 459582 w 504825"/>
                <a:gd name="connsiteY21" fmla="*/ 585787 h 1102519"/>
                <a:gd name="connsiteX22" fmla="*/ 481013 w 504825"/>
                <a:gd name="connsiteY22" fmla="*/ 747712 h 1102519"/>
                <a:gd name="connsiteX23" fmla="*/ 490538 w 504825"/>
                <a:gd name="connsiteY23" fmla="*/ 847725 h 1102519"/>
                <a:gd name="connsiteX24" fmla="*/ 502444 w 504825"/>
                <a:gd name="connsiteY24" fmla="*/ 892969 h 1102519"/>
                <a:gd name="connsiteX25" fmla="*/ 504825 w 504825"/>
                <a:gd name="connsiteY25" fmla="*/ 921544 h 1102519"/>
                <a:gd name="connsiteX26" fmla="*/ 500063 w 504825"/>
                <a:gd name="connsiteY26" fmla="*/ 957262 h 1102519"/>
                <a:gd name="connsiteX27" fmla="*/ 481013 w 504825"/>
                <a:gd name="connsiteY27" fmla="*/ 1016794 h 1102519"/>
                <a:gd name="connsiteX28" fmla="*/ 459582 w 504825"/>
                <a:gd name="connsiteY28" fmla="*/ 1073944 h 1102519"/>
                <a:gd name="connsiteX29" fmla="*/ 447675 w 504825"/>
                <a:gd name="connsiteY29" fmla="*/ 1088231 h 1102519"/>
                <a:gd name="connsiteX30" fmla="*/ 428625 w 504825"/>
                <a:gd name="connsiteY30" fmla="*/ 1100137 h 1102519"/>
                <a:gd name="connsiteX31" fmla="*/ 411957 w 504825"/>
                <a:gd name="connsiteY31" fmla="*/ 1102519 h 1102519"/>
                <a:gd name="connsiteX32" fmla="*/ 388144 w 504825"/>
                <a:gd name="connsiteY32" fmla="*/ 1097756 h 1102519"/>
                <a:gd name="connsiteX33" fmla="*/ 364332 w 504825"/>
                <a:gd name="connsiteY33" fmla="*/ 1081087 h 1102519"/>
                <a:gd name="connsiteX34" fmla="*/ 302419 w 504825"/>
                <a:gd name="connsiteY34" fmla="*/ 1002506 h 1102519"/>
                <a:gd name="connsiteX35" fmla="*/ 266700 w 504825"/>
                <a:gd name="connsiteY35" fmla="*/ 935831 h 1102519"/>
                <a:gd name="connsiteX36" fmla="*/ 242888 w 504825"/>
                <a:gd name="connsiteY36" fmla="*/ 859631 h 1102519"/>
                <a:gd name="connsiteX37" fmla="*/ 230982 w 504825"/>
                <a:gd name="connsiteY37" fmla="*/ 800100 h 1102519"/>
                <a:gd name="connsiteX38" fmla="*/ 228600 w 504825"/>
                <a:gd name="connsiteY38" fmla="*/ 597694 h 1102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04825" h="1102519">
                  <a:moveTo>
                    <a:pt x="228600" y="597694"/>
                  </a:moveTo>
                  <a:lnTo>
                    <a:pt x="216694" y="409575"/>
                  </a:lnTo>
                  <a:lnTo>
                    <a:pt x="202407" y="314325"/>
                  </a:lnTo>
                  <a:lnTo>
                    <a:pt x="188119" y="252412"/>
                  </a:lnTo>
                  <a:lnTo>
                    <a:pt x="154782" y="200025"/>
                  </a:lnTo>
                  <a:lnTo>
                    <a:pt x="92869" y="130969"/>
                  </a:lnTo>
                  <a:lnTo>
                    <a:pt x="38100" y="80962"/>
                  </a:lnTo>
                  <a:lnTo>
                    <a:pt x="16669" y="64294"/>
                  </a:lnTo>
                  <a:lnTo>
                    <a:pt x="7144" y="54769"/>
                  </a:lnTo>
                  <a:lnTo>
                    <a:pt x="0" y="33337"/>
                  </a:lnTo>
                  <a:lnTo>
                    <a:pt x="2382" y="14287"/>
                  </a:lnTo>
                  <a:lnTo>
                    <a:pt x="11907" y="2381"/>
                  </a:lnTo>
                  <a:lnTo>
                    <a:pt x="40482" y="0"/>
                  </a:lnTo>
                  <a:lnTo>
                    <a:pt x="114300" y="14287"/>
                  </a:lnTo>
                  <a:lnTo>
                    <a:pt x="300038" y="50006"/>
                  </a:lnTo>
                  <a:lnTo>
                    <a:pt x="350044" y="66675"/>
                  </a:lnTo>
                  <a:lnTo>
                    <a:pt x="361950" y="138112"/>
                  </a:lnTo>
                  <a:lnTo>
                    <a:pt x="400050" y="257175"/>
                  </a:lnTo>
                  <a:lnTo>
                    <a:pt x="416719" y="335756"/>
                  </a:lnTo>
                  <a:lnTo>
                    <a:pt x="435769" y="428625"/>
                  </a:lnTo>
                  <a:lnTo>
                    <a:pt x="450057" y="511969"/>
                  </a:lnTo>
                  <a:lnTo>
                    <a:pt x="459582" y="585787"/>
                  </a:lnTo>
                  <a:lnTo>
                    <a:pt x="481013" y="747712"/>
                  </a:lnTo>
                  <a:lnTo>
                    <a:pt x="490538" y="847725"/>
                  </a:lnTo>
                  <a:lnTo>
                    <a:pt x="502444" y="892969"/>
                  </a:lnTo>
                  <a:lnTo>
                    <a:pt x="504825" y="921544"/>
                  </a:lnTo>
                  <a:lnTo>
                    <a:pt x="500063" y="957262"/>
                  </a:lnTo>
                  <a:lnTo>
                    <a:pt x="481013" y="1016794"/>
                  </a:lnTo>
                  <a:lnTo>
                    <a:pt x="459582" y="1073944"/>
                  </a:lnTo>
                  <a:lnTo>
                    <a:pt x="447675" y="1088231"/>
                  </a:lnTo>
                  <a:lnTo>
                    <a:pt x="428625" y="1100137"/>
                  </a:lnTo>
                  <a:lnTo>
                    <a:pt x="411957" y="1102519"/>
                  </a:lnTo>
                  <a:lnTo>
                    <a:pt x="388144" y="1097756"/>
                  </a:lnTo>
                  <a:lnTo>
                    <a:pt x="364332" y="1081087"/>
                  </a:lnTo>
                  <a:lnTo>
                    <a:pt x="302419" y="1002506"/>
                  </a:lnTo>
                  <a:lnTo>
                    <a:pt x="266700" y="935831"/>
                  </a:lnTo>
                  <a:lnTo>
                    <a:pt x="242888" y="859631"/>
                  </a:lnTo>
                  <a:lnTo>
                    <a:pt x="230982" y="800100"/>
                  </a:lnTo>
                  <a:lnTo>
                    <a:pt x="228600" y="597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3">
              <a:extLst>
                <a:ext uri="{FF2B5EF4-FFF2-40B4-BE49-F238E27FC236}">
                  <a16:creationId xmlns:a16="http://schemas.microsoft.com/office/drawing/2014/main" id="{1758636B-1E06-4DDA-B409-6D8CD6671FC4}"/>
                </a:ext>
              </a:extLst>
            </p:cNvPr>
            <p:cNvSpPr/>
            <p:nvPr/>
          </p:nvSpPr>
          <p:spPr>
            <a:xfrm>
              <a:off x="5551488" y="1377949"/>
              <a:ext cx="677862" cy="933450"/>
            </a:xfrm>
            <a:custGeom>
              <a:avLst/>
              <a:gdLst>
                <a:gd name="connsiteX0" fmla="*/ 316706 w 678656"/>
                <a:gd name="connsiteY0" fmla="*/ 623887 h 933450"/>
                <a:gd name="connsiteX1" fmla="*/ 42862 w 678656"/>
                <a:gd name="connsiteY1" fmla="*/ 928687 h 933450"/>
                <a:gd name="connsiteX2" fmla="*/ 0 w 678656"/>
                <a:gd name="connsiteY2" fmla="*/ 933450 h 933450"/>
                <a:gd name="connsiteX3" fmla="*/ 61912 w 678656"/>
                <a:gd name="connsiteY3" fmla="*/ 783431 h 933450"/>
                <a:gd name="connsiteX4" fmla="*/ 166687 w 678656"/>
                <a:gd name="connsiteY4" fmla="*/ 564356 h 933450"/>
                <a:gd name="connsiteX5" fmla="*/ 235744 w 678656"/>
                <a:gd name="connsiteY5" fmla="*/ 411956 h 933450"/>
                <a:gd name="connsiteX6" fmla="*/ 273844 w 678656"/>
                <a:gd name="connsiteY6" fmla="*/ 333375 h 933450"/>
                <a:gd name="connsiteX7" fmla="*/ 285750 w 678656"/>
                <a:gd name="connsiteY7" fmla="*/ 314325 h 933450"/>
                <a:gd name="connsiteX8" fmla="*/ 297656 w 678656"/>
                <a:gd name="connsiteY8" fmla="*/ 295275 h 933450"/>
                <a:gd name="connsiteX9" fmla="*/ 304800 w 678656"/>
                <a:gd name="connsiteY9" fmla="*/ 266700 h 933450"/>
                <a:gd name="connsiteX10" fmla="*/ 307181 w 678656"/>
                <a:gd name="connsiteY10" fmla="*/ 230981 h 933450"/>
                <a:gd name="connsiteX11" fmla="*/ 300037 w 678656"/>
                <a:gd name="connsiteY11" fmla="*/ 192881 h 933450"/>
                <a:gd name="connsiteX12" fmla="*/ 276225 w 678656"/>
                <a:gd name="connsiteY12" fmla="*/ 150019 h 933450"/>
                <a:gd name="connsiteX13" fmla="*/ 223837 w 678656"/>
                <a:gd name="connsiteY13" fmla="*/ 92869 h 933450"/>
                <a:gd name="connsiteX14" fmla="*/ 188119 w 678656"/>
                <a:gd name="connsiteY14" fmla="*/ 59531 h 933450"/>
                <a:gd name="connsiteX15" fmla="*/ 176212 w 678656"/>
                <a:gd name="connsiteY15" fmla="*/ 45244 h 933450"/>
                <a:gd name="connsiteX16" fmla="*/ 171450 w 678656"/>
                <a:gd name="connsiteY16" fmla="*/ 28575 h 933450"/>
                <a:gd name="connsiteX17" fmla="*/ 176212 w 678656"/>
                <a:gd name="connsiteY17" fmla="*/ 11906 h 933450"/>
                <a:gd name="connsiteX18" fmla="*/ 190500 w 678656"/>
                <a:gd name="connsiteY18" fmla="*/ 4762 h 933450"/>
                <a:gd name="connsiteX19" fmla="*/ 245269 w 678656"/>
                <a:gd name="connsiteY19" fmla="*/ 0 h 933450"/>
                <a:gd name="connsiteX20" fmla="*/ 311944 w 678656"/>
                <a:gd name="connsiteY20" fmla="*/ 11906 h 933450"/>
                <a:gd name="connsiteX21" fmla="*/ 381000 w 678656"/>
                <a:gd name="connsiteY21" fmla="*/ 33337 h 933450"/>
                <a:gd name="connsiteX22" fmla="*/ 442912 w 678656"/>
                <a:gd name="connsiteY22" fmla="*/ 57150 h 933450"/>
                <a:gd name="connsiteX23" fmla="*/ 500062 w 678656"/>
                <a:gd name="connsiteY23" fmla="*/ 88106 h 933450"/>
                <a:gd name="connsiteX24" fmla="*/ 550069 w 678656"/>
                <a:gd name="connsiteY24" fmla="*/ 121444 h 933450"/>
                <a:gd name="connsiteX25" fmla="*/ 583406 w 678656"/>
                <a:gd name="connsiteY25" fmla="*/ 142875 h 933450"/>
                <a:gd name="connsiteX26" fmla="*/ 616744 w 678656"/>
                <a:gd name="connsiteY26" fmla="*/ 169069 h 933450"/>
                <a:gd name="connsiteX27" fmla="*/ 650081 w 678656"/>
                <a:gd name="connsiteY27" fmla="*/ 204787 h 933450"/>
                <a:gd name="connsiteX28" fmla="*/ 671512 w 678656"/>
                <a:gd name="connsiteY28" fmla="*/ 242887 h 933450"/>
                <a:gd name="connsiteX29" fmla="*/ 678656 w 678656"/>
                <a:gd name="connsiteY29" fmla="*/ 271462 h 933450"/>
                <a:gd name="connsiteX30" fmla="*/ 673894 w 678656"/>
                <a:gd name="connsiteY30" fmla="*/ 290512 h 933450"/>
                <a:gd name="connsiteX31" fmla="*/ 664369 w 678656"/>
                <a:gd name="connsiteY31" fmla="*/ 309562 h 933450"/>
                <a:gd name="connsiteX32" fmla="*/ 638175 w 678656"/>
                <a:gd name="connsiteY32" fmla="*/ 321469 h 933450"/>
                <a:gd name="connsiteX33" fmla="*/ 592931 w 678656"/>
                <a:gd name="connsiteY33" fmla="*/ 338137 h 933450"/>
                <a:gd name="connsiteX34" fmla="*/ 545306 w 678656"/>
                <a:gd name="connsiteY34" fmla="*/ 369094 h 933450"/>
                <a:gd name="connsiteX35" fmla="*/ 464344 w 678656"/>
                <a:gd name="connsiteY35" fmla="*/ 459581 h 933450"/>
                <a:gd name="connsiteX36" fmla="*/ 316706 w 678656"/>
                <a:gd name="connsiteY36" fmla="*/ 623887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78656" h="933450">
                  <a:moveTo>
                    <a:pt x="316706" y="623887"/>
                  </a:moveTo>
                  <a:lnTo>
                    <a:pt x="42862" y="928687"/>
                  </a:lnTo>
                  <a:lnTo>
                    <a:pt x="0" y="933450"/>
                  </a:lnTo>
                  <a:lnTo>
                    <a:pt x="61912" y="783431"/>
                  </a:lnTo>
                  <a:lnTo>
                    <a:pt x="166687" y="564356"/>
                  </a:lnTo>
                  <a:lnTo>
                    <a:pt x="235744" y="411956"/>
                  </a:lnTo>
                  <a:lnTo>
                    <a:pt x="273844" y="333375"/>
                  </a:lnTo>
                  <a:lnTo>
                    <a:pt x="285750" y="314325"/>
                  </a:lnTo>
                  <a:lnTo>
                    <a:pt x="297656" y="295275"/>
                  </a:lnTo>
                  <a:lnTo>
                    <a:pt x="304800" y="266700"/>
                  </a:lnTo>
                  <a:lnTo>
                    <a:pt x="307181" y="230981"/>
                  </a:lnTo>
                  <a:lnTo>
                    <a:pt x="300037" y="192881"/>
                  </a:lnTo>
                  <a:lnTo>
                    <a:pt x="276225" y="150019"/>
                  </a:lnTo>
                  <a:lnTo>
                    <a:pt x="223837" y="92869"/>
                  </a:lnTo>
                  <a:lnTo>
                    <a:pt x="188119" y="59531"/>
                  </a:lnTo>
                  <a:lnTo>
                    <a:pt x="176212" y="45244"/>
                  </a:lnTo>
                  <a:lnTo>
                    <a:pt x="171450" y="28575"/>
                  </a:lnTo>
                  <a:lnTo>
                    <a:pt x="176212" y="11906"/>
                  </a:lnTo>
                  <a:lnTo>
                    <a:pt x="190500" y="4762"/>
                  </a:lnTo>
                  <a:lnTo>
                    <a:pt x="245269" y="0"/>
                  </a:lnTo>
                  <a:lnTo>
                    <a:pt x="311944" y="11906"/>
                  </a:lnTo>
                  <a:lnTo>
                    <a:pt x="381000" y="33337"/>
                  </a:lnTo>
                  <a:lnTo>
                    <a:pt x="442912" y="57150"/>
                  </a:lnTo>
                  <a:lnTo>
                    <a:pt x="500062" y="88106"/>
                  </a:lnTo>
                  <a:lnTo>
                    <a:pt x="550069" y="121444"/>
                  </a:lnTo>
                  <a:lnTo>
                    <a:pt x="583406" y="142875"/>
                  </a:lnTo>
                  <a:lnTo>
                    <a:pt x="616744" y="169069"/>
                  </a:lnTo>
                  <a:lnTo>
                    <a:pt x="650081" y="204787"/>
                  </a:lnTo>
                  <a:lnTo>
                    <a:pt x="671512" y="242887"/>
                  </a:lnTo>
                  <a:lnTo>
                    <a:pt x="678656" y="271462"/>
                  </a:lnTo>
                  <a:lnTo>
                    <a:pt x="673894" y="290512"/>
                  </a:lnTo>
                  <a:lnTo>
                    <a:pt x="664369" y="309562"/>
                  </a:lnTo>
                  <a:lnTo>
                    <a:pt x="638175" y="321469"/>
                  </a:lnTo>
                  <a:lnTo>
                    <a:pt x="592931" y="338137"/>
                  </a:lnTo>
                  <a:lnTo>
                    <a:pt x="545306" y="369094"/>
                  </a:lnTo>
                  <a:lnTo>
                    <a:pt x="464344" y="459581"/>
                  </a:lnTo>
                  <a:lnTo>
                    <a:pt x="316706" y="6238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2">
              <a:extLst>
                <a:ext uri="{FF2B5EF4-FFF2-40B4-BE49-F238E27FC236}">
                  <a16:creationId xmlns:a16="http://schemas.microsoft.com/office/drawing/2014/main" id="{1A826276-EB4B-4BDC-BC5B-0DA0930BE641}"/>
                </a:ext>
              </a:extLst>
            </p:cNvPr>
            <p:cNvSpPr/>
            <p:nvPr/>
          </p:nvSpPr>
          <p:spPr>
            <a:xfrm>
              <a:off x="6908801" y="3621088"/>
              <a:ext cx="544513" cy="876300"/>
            </a:xfrm>
            <a:custGeom>
              <a:avLst/>
              <a:gdLst>
                <a:gd name="connsiteX0" fmla="*/ 221457 w 545307"/>
                <a:gd name="connsiteY0" fmla="*/ 500063 h 876300"/>
                <a:gd name="connsiteX1" fmla="*/ 109538 w 545307"/>
                <a:gd name="connsiteY1" fmla="*/ 252413 h 876300"/>
                <a:gd name="connsiteX2" fmla="*/ 42863 w 545307"/>
                <a:gd name="connsiteY2" fmla="*/ 109538 h 876300"/>
                <a:gd name="connsiteX3" fmla="*/ 19050 w 545307"/>
                <a:gd name="connsiteY3" fmla="*/ 66675 h 876300"/>
                <a:gd name="connsiteX4" fmla="*/ 4763 w 545307"/>
                <a:gd name="connsiteY4" fmla="*/ 40482 h 876300"/>
                <a:gd name="connsiteX5" fmla="*/ 0 w 545307"/>
                <a:gd name="connsiteY5" fmla="*/ 23813 h 876300"/>
                <a:gd name="connsiteX6" fmla="*/ 2382 w 545307"/>
                <a:gd name="connsiteY6" fmla="*/ 7144 h 876300"/>
                <a:gd name="connsiteX7" fmla="*/ 11907 w 545307"/>
                <a:gd name="connsiteY7" fmla="*/ 0 h 876300"/>
                <a:gd name="connsiteX8" fmla="*/ 33338 w 545307"/>
                <a:gd name="connsiteY8" fmla="*/ 7144 h 876300"/>
                <a:gd name="connsiteX9" fmla="*/ 88107 w 545307"/>
                <a:gd name="connsiteY9" fmla="*/ 61913 h 876300"/>
                <a:gd name="connsiteX10" fmla="*/ 211932 w 545307"/>
                <a:gd name="connsiteY10" fmla="*/ 178594 h 876300"/>
                <a:gd name="connsiteX11" fmla="*/ 340519 w 545307"/>
                <a:gd name="connsiteY11" fmla="*/ 307182 h 876300"/>
                <a:gd name="connsiteX12" fmla="*/ 447675 w 545307"/>
                <a:gd name="connsiteY12" fmla="*/ 421482 h 876300"/>
                <a:gd name="connsiteX13" fmla="*/ 459582 w 545307"/>
                <a:gd name="connsiteY13" fmla="*/ 440532 h 876300"/>
                <a:gd name="connsiteX14" fmla="*/ 478632 w 545307"/>
                <a:gd name="connsiteY14" fmla="*/ 471488 h 876300"/>
                <a:gd name="connsiteX15" fmla="*/ 502444 w 545307"/>
                <a:gd name="connsiteY15" fmla="*/ 526257 h 876300"/>
                <a:gd name="connsiteX16" fmla="*/ 519113 w 545307"/>
                <a:gd name="connsiteY16" fmla="*/ 569119 h 876300"/>
                <a:gd name="connsiteX17" fmla="*/ 533400 w 545307"/>
                <a:gd name="connsiteY17" fmla="*/ 619125 h 876300"/>
                <a:gd name="connsiteX18" fmla="*/ 542925 w 545307"/>
                <a:gd name="connsiteY18" fmla="*/ 657225 h 876300"/>
                <a:gd name="connsiteX19" fmla="*/ 545307 w 545307"/>
                <a:gd name="connsiteY19" fmla="*/ 704850 h 876300"/>
                <a:gd name="connsiteX20" fmla="*/ 538163 w 545307"/>
                <a:gd name="connsiteY20" fmla="*/ 757238 h 876300"/>
                <a:gd name="connsiteX21" fmla="*/ 528638 w 545307"/>
                <a:gd name="connsiteY21" fmla="*/ 807244 h 876300"/>
                <a:gd name="connsiteX22" fmla="*/ 516732 w 545307"/>
                <a:gd name="connsiteY22" fmla="*/ 842963 h 876300"/>
                <a:gd name="connsiteX23" fmla="*/ 507207 w 545307"/>
                <a:gd name="connsiteY23" fmla="*/ 862013 h 876300"/>
                <a:gd name="connsiteX24" fmla="*/ 490538 w 545307"/>
                <a:gd name="connsiteY24" fmla="*/ 873919 h 876300"/>
                <a:gd name="connsiteX25" fmla="*/ 473869 w 545307"/>
                <a:gd name="connsiteY25" fmla="*/ 876300 h 876300"/>
                <a:gd name="connsiteX26" fmla="*/ 442913 w 545307"/>
                <a:gd name="connsiteY26" fmla="*/ 869157 h 876300"/>
                <a:gd name="connsiteX27" fmla="*/ 392907 w 545307"/>
                <a:gd name="connsiteY27" fmla="*/ 840582 h 876300"/>
                <a:gd name="connsiteX28" fmla="*/ 340519 w 545307"/>
                <a:gd name="connsiteY28" fmla="*/ 788194 h 876300"/>
                <a:gd name="connsiteX29" fmla="*/ 307182 w 545307"/>
                <a:gd name="connsiteY29" fmla="*/ 704850 h 876300"/>
                <a:gd name="connsiteX30" fmla="*/ 221457 w 545307"/>
                <a:gd name="connsiteY30" fmla="*/ 500063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45307" h="876300">
                  <a:moveTo>
                    <a:pt x="221457" y="500063"/>
                  </a:moveTo>
                  <a:lnTo>
                    <a:pt x="109538" y="252413"/>
                  </a:lnTo>
                  <a:lnTo>
                    <a:pt x="42863" y="109538"/>
                  </a:lnTo>
                  <a:lnTo>
                    <a:pt x="19050" y="66675"/>
                  </a:lnTo>
                  <a:lnTo>
                    <a:pt x="4763" y="40482"/>
                  </a:lnTo>
                  <a:lnTo>
                    <a:pt x="0" y="23813"/>
                  </a:lnTo>
                  <a:lnTo>
                    <a:pt x="2382" y="7144"/>
                  </a:lnTo>
                  <a:lnTo>
                    <a:pt x="11907" y="0"/>
                  </a:lnTo>
                  <a:lnTo>
                    <a:pt x="33338" y="7144"/>
                  </a:lnTo>
                  <a:lnTo>
                    <a:pt x="88107" y="61913"/>
                  </a:lnTo>
                  <a:lnTo>
                    <a:pt x="211932" y="178594"/>
                  </a:lnTo>
                  <a:lnTo>
                    <a:pt x="340519" y="307182"/>
                  </a:lnTo>
                  <a:lnTo>
                    <a:pt x="447675" y="421482"/>
                  </a:lnTo>
                  <a:lnTo>
                    <a:pt x="459582" y="440532"/>
                  </a:lnTo>
                  <a:lnTo>
                    <a:pt x="478632" y="471488"/>
                  </a:lnTo>
                  <a:lnTo>
                    <a:pt x="502444" y="526257"/>
                  </a:lnTo>
                  <a:lnTo>
                    <a:pt x="519113" y="569119"/>
                  </a:lnTo>
                  <a:lnTo>
                    <a:pt x="533400" y="619125"/>
                  </a:lnTo>
                  <a:lnTo>
                    <a:pt x="542925" y="657225"/>
                  </a:lnTo>
                  <a:lnTo>
                    <a:pt x="545307" y="704850"/>
                  </a:lnTo>
                  <a:lnTo>
                    <a:pt x="538163" y="757238"/>
                  </a:lnTo>
                  <a:lnTo>
                    <a:pt x="528638" y="807244"/>
                  </a:lnTo>
                  <a:lnTo>
                    <a:pt x="516732" y="842963"/>
                  </a:lnTo>
                  <a:lnTo>
                    <a:pt x="507207" y="862013"/>
                  </a:lnTo>
                  <a:lnTo>
                    <a:pt x="490538" y="873919"/>
                  </a:lnTo>
                  <a:lnTo>
                    <a:pt x="473869" y="876300"/>
                  </a:lnTo>
                  <a:lnTo>
                    <a:pt x="442913" y="869157"/>
                  </a:lnTo>
                  <a:lnTo>
                    <a:pt x="392907" y="840582"/>
                  </a:lnTo>
                  <a:lnTo>
                    <a:pt x="340519" y="788194"/>
                  </a:lnTo>
                  <a:lnTo>
                    <a:pt x="307182" y="704850"/>
                  </a:lnTo>
                  <a:lnTo>
                    <a:pt x="221457" y="5000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1">
              <a:extLst>
                <a:ext uri="{FF2B5EF4-FFF2-40B4-BE49-F238E27FC236}">
                  <a16:creationId xmlns:a16="http://schemas.microsoft.com/office/drawing/2014/main" id="{829ECF0F-F1C6-489C-9105-89C386F0D06D}"/>
                </a:ext>
              </a:extLst>
            </p:cNvPr>
            <p:cNvSpPr/>
            <p:nvPr/>
          </p:nvSpPr>
          <p:spPr>
            <a:xfrm>
              <a:off x="3976689" y="4303712"/>
              <a:ext cx="1169987" cy="823913"/>
            </a:xfrm>
            <a:custGeom>
              <a:avLst/>
              <a:gdLst>
                <a:gd name="connsiteX0" fmla="*/ 373856 w 1169193"/>
                <a:gd name="connsiteY0" fmla="*/ 271463 h 823913"/>
                <a:gd name="connsiteX1" fmla="*/ 88106 w 1169193"/>
                <a:gd name="connsiteY1" fmla="*/ 323850 h 823913"/>
                <a:gd name="connsiteX2" fmla="*/ 0 w 1169193"/>
                <a:gd name="connsiteY2" fmla="*/ 209550 h 823913"/>
                <a:gd name="connsiteX3" fmla="*/ 259556 w 1169193"/>
                <a:gd name="connsiteY3" fmla="*/ 171450 h 823913"/>
                <a:gd name="connsiteX4" fmla="*/ 495300 w 1169193"/>
                <a:gd name="connsiteY4" fmla="*/ 126206 h 823913"/>
                <a:gd name="connsiteX5" fmla="*/ 797718 w 1169193"/>
                <a:gd name="connsiteY5" fmla="*/ 45244 h 823913"/>
                <a:gd name="connsiteX6" fmla="*/ 819150 w 1169193"/>
                <a:gd name="connsiteY6" fmla="*/ 26194 h 823913"/>
                <a:gd name="connsiteX7" fmla="*/ 838200 w 1169193"/>
                <a:gd name="connsiteY7" fmla="*/ 14288 h 823913"/>
                <a:gd name="connsiteX8" fmla="*/ 859631 w 1169193"/>
                <a:gd name="connsiteY8" fmla="*/ 4763 h 823913"/>
                <a:gd name="connsiteX9" fmla="*/ 881062 w 1169193"/>
                <a:gd name="connsiteY9" fmla="*/ 0 h 823913"/>
                <a:gd name="connsiteX10" fmla="*/ 921543 w 1169193"/>
                <a:gd name="connsiteY10" fmla="*/ 4763 h 823913"/>
                <a:gd name="connsiteX11" fmla="*/ 1002506 w 1169193"/>
                <a:gd name="connsiteY11" fmla="*/ 40481 h 823913"/>
                <a:gd name="connsiteX12" fmla="*/ 1085850 w 1169193"/>
                <a:gd name="connsiteY12" fmla="*/ 92869 h 823913"/>
                <a:gd name="connsiteX13" fmla="*/ 1131093 w 1169193"/>
                <a:gd name="connsiteY13" fmla="*/ 128588 h 823913"/>
                <a:gd name="connsiteX14" fmla="*/ 1157287 w 1169193"/>
                <a:gd name="connsiteY14" fmla="*/ 159544 h 823913"/>
                <a:gd name="connsiteX15" fmla="*/ 1169193 w 1169193"/>
                <a:gd name="connsiteY15" fmla="*/ 183356 h 823913"/>
                <a:gd name="connsiteX16" fmla="*/ 1169193 w 1169193"/>
                <a:gd name="connsiteY16" fmla="*/ 209550 h 823913"/>
                <a:gd name="connsiteX17" fmla="*/ 1150143 w 1169193"/>
                <a:gd name="connsiteY17" fmla="*/ 235744 h 823913"/>
                <a:gd name="connsiteX18" fmla="*/ 1112043 w 1169193"/>
                <a:gd name="connsiteY18" fmla="*/ 254794 h 823913"/>
                <a:gd name="connsiteX19" fmla="*/ 1081087 w 1169193"/>
                <a:gd name="connsiteY19" fmla="*/ 283369 h 823913"/>
                <a:gd name="connsiteX20" fmla="*/ 1062037 w 1169193"/>
                <a:gd name="connsiteY20" fmla="*/ 326231 h 823913"/>
                <a:gd name="connsiteX21" fmla="*/ 1045368 w 1169193"/>
                <a:gd name="connsiteY21" fmla="*/ 404813 h 823913"/>
                <a:gd name="connsiteX22" fmla="*/ 1004887 w 1169193"/>
                <a:gd name="connsiteY22" fmla="*/ 621506 h 823913"/>
                <a:gd name="connsiteX23" fmla="*/ 969168 w 1169193"/>
                <a:gd name="connsiteY23" fmla="*/ 788194 h 823913"/>
                <a:gd name="connsiteX24" fmla="*/ 964406 w 1169193"/>
                <a:gd name="connsiteY24" fmla="*/ 823913 h 823913"/>
                <a:gd name="connsiteX25" fmla="*/ 807243 w 1169193"/>
                <a:gd name="connsiteY25" fmla="*/ 783431 h 823913"/>
                <a:gd name="connsiteX26" fmla="*/ 828675 w 1169193"/>
                <a:gd name="connsiteY26" fmla="*/ 390525 h 823913"/>
                <a:gd name="connsiteX27" fmla="*/ 838200 w 1169193"/>
                <a:gd name="connsiteY27" fmla="*/ 250031 h 823913"/>
                <a:gd name="connsiteX28" fmla="*/ 838200 w 1169193"/>
                <a:gd name="connsiteY28" fmla="*/ 216694 h 823913"/>
                <a:gd name="connsiteX29" fmla="*/ 838200 w 1169193"/>
                <a:gd name="connsiteY29" fmla="*/ 192881 h 823913"/>
                <a:gd name="connsiteX30" fmla="*/ 823912 w 1169193"/>
                <a:gd name="connsiteY30" fmla="*/ 178594 h 823913"/>
                <a:gd name="connsiteX31" fmla="*/ 790575 w 1169193"/>
                <a:gd name="connsiteY31" fmla="*/ 171450 h 823913"/>
                <a:gd name="connsiteX32" fmla="*/ 735806 w 1169193"/>
                <a:gd name="connsiteY32" fmla="*/ 183356 h 823913"/>
                <a:gd name="connsiteX33" fmla="*/ 373856 w 1169193"/>
                <a:gd name="connsiteY33" fmla="*/ 271463 h 82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9193" h="823913">
                  <a:moveTo>
                    <a:pt x="373856" y="271463"/>
                  </a:moveTo>
                  <a:lnTo>
                    <a:pt x="88106" y="323850"/>
                  </a:lnTo>
                  <a:lnTo>
                    <a:pt x="0" y="209550"/>
                  </a:lnTo>
                  <a:lnTo>
                    <a:pt x="259556" y="171450"/>
                  </a:lnTo>
                  <a:lnTo>
                    <a:pt x="495300" y="126206"/>
                  </a:lnTo>
                  <a:lnTo>
                    <a:pt x="797718" y="45244"/>
                  </a:lnTo>
                  <a:lnTo>
                    <a:pt x="819150" y="26194"/>
                  </a:lnTo>
                  <a:lnTo>
                    <a:pt x="838200" y="14288"/>
                  </a:lnTo>
                  <a:lnTo>
                    <a:pt x="859631" y="4763"/>
                  </a:lnTo>
                  <a:lnTo>
                    <a:pt x="881062" y="0"/>
                  </a:lnTo>
                  <a:lnTo>
                    <a:pt x="921543" y="4763"/>
                  </a:lnTo>
                  <a:lnTo>
                    <a:pt x="1002506" y="40481"/>
                  </a:lnTo>
                  <a:lnTo>
                    <a:pt x="1085850" y="92869"/>
                  </a:lnTo>
                  <a:lnTo>
                    <a:pt x="1131093" y="128588"/>
                  </a:lnTo>
                  <a:lnTo>
                    <a:pt x="1157287" y="159544"/>
                  </a:lnTo>
                  <a:lnTo>
                    <a:pt x="1169193" y="183356"/>
                  </a:lnTo>
                  <a:lnTo>
                    <a:pt x="1169193" y="209550"/>
                  </a:lnTo>
                  <a:lnTo>
                    <a:pt x="1150143" y="235744"/>
                  </a:lnTo>
                  <a:lnTo>
                    <a:pt x="1112043" y="254794"/>
                  </a:lnTo>
                  <a:lnTo>
                    <a:pt x="1081087" y="283369"/>
                  </a:lnTo>
                  <a:lnTo>
                    <a:pt x="1062037" y="326231"/>
                  </a:lnTo>
                  <a:lnTo>
                    <a:pt x="1045368" y="404813"/>
                  </a:lnTo>
                  <a:lnTo>
                    <a:pt x="1004887" y="621506"/>
                  </a:lnTo>
                  <a:lnTo>
                    <a:pt x="969168" y="788194"/>
                  </a:lnTo>
                  <a:lnTo>
                    <a:pt x="964406" y="823913"/>
                  </a:lnTo>
                  <a:lnTo>
                    <a:pt x="807243" y="783431"/>
                  </a:lnTo>
                  <a:lnTo>
                    <a:pt x="828675" y="390525"/>
                  </a:lnTo>
                  <a:lnTo>
                    <a:pt x="838200" y="250031"/>
                  </a:lnTo>
                  <a:lnTo>
                    <a:pt x="838200" y="216694"/>
                  </a:lnTo>
                  <a:lnTo>
                    <a:pt x="838200" y="192881"/>
                  </a:lnTo>
                  <a:lnTo>
                    <a:pt x="823912" y="178594"/>
                  </a:lnTo>
                  <a:lnTo>
                    <a:pt x="790575" y="171450"/>
                  </a:lnTo>
                  <a:lnTo>
                    <a:pt x="735806" y="183356"/>
                  </a:lnTo>
                  <a:lnTo>
                    <a:pt x="373856" y="2714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2">
              <a:extLst>
                <a:ext uri="{FF2B5EF4-FFF2-40B4-BE49-F238E27FC236}">
                  <a16:creationId xmlns:a16="http://schemas.microsoft.com/office/drawing/2014/main" id="{547A7EFC-DB70-4FF3-9E8E-C71A535ABB74}"/>
                </a:ext>
              </a:extLst>
            </p:cNvPr>
            <p:cNvSpPr/>
            <p:nvPr/>
          </p:nvSpPr>
          <p:spPr>
            <a:xfrm>
              <a:off x="4127500" y="5016500"/>
              <a:ext cx="820738" cy="339725"/>
            </a:xfrm>
            <a:custGeom>
              <a:avLst/>
              <a:gdLst>
                <a:gd name="connsiteX0" fmla="*/ 364332 w 821532"/>
                <a:gd name="connsiteY0" fmla="*/ 216694 h 340519"/>
                <a:gd name="connsiteX1" fmla="*/ 54769 w 821532"/>
                <a:gd name="connsiteY1" fmla="*/ 340519 h 340519"/>
                <a:gd name="connsiteX2" fmla="*/ 0 w 821532"/>
                <a:gd name="connsiteY2" fmla="*/ 190500 h 340519"/>
                <a:gd name="connsiteX3" fmla="*/ 138113 w 821532"/>
                <a:gd name="connsiteY3" fmla="*/ 142875 h 340519"/>
                <a:gd name="connsiteX4" fmla="*/ 278607 w 821532"/>
                <a:gd name="connsiteY4" fmla="*/ 100012 h 340519"/>
                <a:gd name="connsiteX5" fmla="*/ 397669 w 821532"/>
                <a:gd name="connsiteY5" fmla="*/ 66675 h 340519"/>
                <a:gd name="connsiteX6" fmla="*/ 571500 w 821532"/>
                <a:gd name="connsiteY6" fmla="*/ 26194 h 340519"/>
                <a:gd name="connsiteX7" fmla="*/ 685800 w 821532"/>
                <a:gd name="connsiteY7" fmla="*/ 0 h 340519"/>
                <a:gd name="connsiteX8" fmla="*/ 819150 w 821532"/>
                <a:gd name="connsiteY8" fmla="*/ 69056 h 340519"/>
                <a:gd name="connsiteX9" fmla="*/ 821532 w 821532"/>
                <a:gd name="connsiteY9" fmla="*/ 97631 h 340519"/>
                <a:gd name="connsiteX10" fmla="*/ 814388 w 821532"/>
                <a:gd name="connsiteY10" fmla="*/ 128587 h 340519"/>
                <a:gd name="connsiteX11" fmla="*/ 797719 w 821532"/>
                <a:gd name="connsiteY11" fmla="*/ 152400 h 340519"/>
                <a:gd name="connsiteX12" fmla="*/ 783432 w 821532"/>
                <a:gd name="connsiteY12" fmla="*/ 161925 h 340519"/>
                <a:gd name="connsiteX13" fmla="*/ 740569 w 821532"/>
                <a:gd name="connsiteY13" fmla="*/ 161925 h 340519"/>
                <a:gd name="connsiteX14" fmla="*/ 616744 w 821532"/>
                <a:gd name="connsiteY14" fmla="*/ 159544 h 340519"/>
                <a:gd name="connsiteX15" fmla="*/ 561975 w 821532"/>
                <a:gd name="connsiteY15" fmla="*/ 164306 h 340519"/>
                <a:gd name="connsiteX16" fmla="*/ 426244 w 821532"/>
                <a:gd name="connsiteY16" fmla="*/ 197644 h 340519"/>
                <a:gd name="connsiteX17" fmla="*/ 364332 w 821532"/>
                <a:gd name="connsiteY17" fmla="*/ 216694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1532" h="340519">
                  <a:moveTo>
                    <a:pt x="364332" y="216694"/>
                  </a:moveTo>
                  <a:lnTo>
                    <a:pt x="54769" y="340519"/>
                  </a:lnTo>
                  <a:lnTo>
                    <a:pt x="0" y="190500"/>
                  </a:lnTo>
                  <a:lnTo>
                    <a:pt x="138113" y="142875"/>
                  </a:lnTo>
                  <a:lnTo>
                    <a:pt x="278607" y="100012"/>
                  </a:lnTo>
                  <a:lnTo>
                    <a:pt x="397669" y="66675"/>
                  </a:lnTo>
                  <a:lnTo>
                    <a:pt x="571500" y="26194"/>
                  </a:lnTo>
                  <a:lnTo>
                    <a:pt x="685800" y="0"/>
                  </a:lnTo>
                  <a:lnTo>
                    <a:pt x="819150" y="69056"/>
                  </a:lnTo>
                  <a:lnTo>
                    <a:pt x="821532" y="97631"/>
                  </a:lnTo>
                  <a:lnTo>
                    <a:pt x="814388" y="128587"/>
                  </a:lnTo>
                  <a:lnTo>
                    <a:pt x="797719" y="152400"/>
                  </a:lnTo>
                  <a:lnTo>
                    <a:pt x="783432" y="161925"/>
                  </a:lnTo>
                  <a:lnTo>
                    <a:pt x="740569" y="161925"/>
                  </a:lnTo>
                  <a:lnTo>
                    <a:pt x="616744" y="159544"/>
                  </a:lnTo>
                  <a:lnTo>
                    <a:pt x="561975" y="164306"/>
                  </a:lnTo>
                  <a:lnTo>
                    <a:pt x="426244" y="197644"/>
                  </a:lnTo>
                  <a:lnTo>
                    <a:pt x="364332" y="216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25">
              <a:extLst>
                <a:ext uri="{FF2B5EF4-FFF2-40B4-BE49-F238E27FC236}">
                  <a16:creationId xmlns:a16="http://schemas.microsoft.com/office/drawing/2014/main" id="{203CDA24-291C-4B41-BF49-560947CDD941}"/>
                </a:ext>
              </a:extLst>
            </p:cNvPr>
            <p:cNvSpPr/>
            <p:nvPr/>
          </p:nvSpPr>
          <p:spPr>
            <a:xfrm rot="16200000">
              <a:off x="4488657" y="3004345"/>
              <a:ext cx="1916113" cy="352425"/>
            </a:xfrm>
            <a:custGeom>
              <a:avLst/>
              <a:gdLst>
                <a:gd name="connsiteX0" fmla="*/ 1407319 w 1916906"/>
                <a:gd name="connsiteY0" fmla="*/ 347662 h 352425"/>
                <a:gd name="connsiteX1" fmla="*/ 1073944 w 1916906"/>
                <a:gd name="connsiteY1" fmla="*/ 350043 h 352425"/>
                <a:gd name="connsiteX2" fmla="*/ 764381 w 1916906"/>
                <a:gd name="connsiteY2" fmla="*/ 350043 h 352425"/>
                <a:gd name="connsiteX3" fmla="*/ 628650 w 1916906"/>
                <a:gd name="connsiteY3" fmla="*/ 347662 h 352425"/>
                <a:gd name="connsiteX4" fmla="*/ 80963 w 1916906"/>
                <a:gd name="connsiteY4" fmla="*/ 326231 h 352425"/>
                <a:gd name="connsiteX5" fmla="*/ 0 w 1916906"/>
                <a:gd name="connsiteY5" fmla="*/ 128587 h 352425"/>
                <a:gd name="connsiteX6" fmla="*/ 311944 w 1916906"/>
                <a:gd name="connsiteY6" fmla="*/ 123825 h 352425"/>
                <a:gd name="connsiteX7" fmla="*/ 916781 w 1916906"/>
                <a:gd name="connsiteY7" fmla="*/ 123825 h 352425"/>
                <a:gd name="connsiteX8" fmla="*/ 1323975 w 1916906"/>
                <a:gd name="connsiteY8" fmla="*/ 123825 h 352425"/>
                <a:gd name="connsiteX9" fmla="*/ 1654969 w 1916906"/>
                <a:gd name="connsiteY9" fmla="*/ 123825 h 352425"/>
                <a:gd name="connsiteX10" fmla="*/ 1702594 w 1916906"/>
                <a:gd name="connsiteY10" fmla="*/ 116681 h 352425"/>
                <a:gd name="connsiteX11" fmla="*/ 1750219 w 1916906"/>
                <a:gd name="connsiteY11" fmla="*/ 102393 h 352425"/>
                <a:gd name="connsiteX12" fmla="*/ 1790700 w 1916906"/>
                <a:gd name="connsiteY12" fmla="*/ 80962 h 352425"/>
                <a:gd name="connsiteX13" fmla="*/ 1828800 w 1916906"/>
                <a:gd name="connsiteY13" fmla="*/ 54768 h 352425"/>
                <a:gd name="connsiteX14" fmla="*/ 1859756 w 1916906"/>
                <a:gd name="connsiteY14" fmla="*/ 26193 h 352425"/>
                <a:gd name="connsiteX15" fmla="*/ 1883569 w 1916906"/>
                <a:gd name="connsiteY15" fmla="*/ 7143 h 352425"/>
                <a:gd name="connsiteX16" fmla="*/ 1897856 w 1916906"/>
                <a:gd name="connsiteY16" fmla="*/ 0 h 352425"/>
                <a:gd name="connsiteX17" fmla="*/ 1912144 w 1916906"/>
                <a:gd name="connsiteY17" fmla="*/ 0 h 352425"/>
                <a:gd name="connsiteX18" fmla="*/ 1916906 w 1916906"/>
                <a:gd name="connsiteY18" fmla="*/ 14287 h 352425"/>
                <a:gd name="connsiteX19" fmla="*/ 1914525 w 1916906"/>
                <a:gd name="connsiteY19" fmla="*/ 50006 h 352425"/>
                <a:gd name="connsiteX20" fmla="*/ 1897856 w 1916906"/>
                <a:gd name="connsiteY20" fmla="*/ 121443 h 352425"/>
                <a:gd name="connsiteX21" fmla="*/ 1869281 w 1916906"/>
                <a:gd name="connsiteY21" fmla="*/ 221456 h 352425"/>
                <a:gd name="connsiteX22" fmla="*/ 1843088 w 1916906"/>
                <a:gd name="connsiteY22" fmla="*/ 338137 h 352425"/>
                <a:gd name="connsiteX23" fmla="*/ 1719263 w 1916906"/>
                <a:gd name="connsiteY23" fmla="*/ 352425 h 352425"/>
                <a:gd name="connsiteX24" fmla="*/ 1407319 w 1916906"/>
                <a:gd name="connsiteY24" fmla="*/ 347662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16906" h="352425">
                  <a:moveTo>
                    <a:pt x="1407319" y="347662"/>
                  </a:moveTo>
                  <a:lnTo>
                    <a:pt x="1073944" y="350043"/>
                  </a:lnTo>
                  <a:lnTo>
                    <a:pt x="764381" y="350043"/>
                  </a:lnTo>
                  <a:lnTo>
                    <a:pt x="628650" y="347662"/>
                  </a:lnTo>
                  <a:lnTo>
                    <a:pt x="80963" y="326231"/>
                  </a:lnTo>
                  <a:lnTo>
                    <a:pt x="0" y="128587"/>
                  </a:lnTo>
                  <a:lnTo>
                    <a:pt x="311944" y="123825"/>
                  </a:lnTo>
                  <a:lnTo>
                    <a:pt x="916781" y="123825"/>
                  </a:lnTo>
                  <a:lnTo>
                    <a:pt x="1323975" y="123825"/>
                  </a:lnTo>
                  <a:lnTo>
                    <a:pt x="1654969" y="123825"/>
                  </a:lnTo>
                  <a:lnTo>
                    <a:pt x="1702594" y="116681"/>
                  </a:lnTo>
                  <a:lnTo>
                    <a:pt x="1750219" y="102393"/>
                  </a:lnTo>
                  <a:lnTo>
                    <a:pt x="1790700" y="80962"/>
                  </a:lnTo>
                  <a:lnTo>
                    <a:pt x="1828800" y="54768"/>
                  </a:lnTo>
                  <a:lnTo>
                    <a:pt x="1859756" y="26193"/>
                  </a:lnTo>
                  <a:lnTo>
                    <a:pt x="1883569" y="7143"/>
                  </a:lnTo>
                  <a:lnTo>
                    <a:pt x="1897856" y="0"/>
                  </a:lnTo>
                  <a:lnTo>
                    <a:pt x="1912144" y="0"/>
                  </a:lnTo>
                  <a:lnTo>
                    <a:pt x="1916906" y="14287"/>
                  </a:lnTo>
                  <a:lnTo>
                    <a:pt x="1914525" y="50006"/>
                  </a:lnTo>
                  <a:lnTo>
                    <a:pt x="1897856" y="121443"/>
                  </a:lnTo>
                  <a:lnTo>
                    <a:pt x="1869281" y="221456"/>
                  </a:lnTo>
                  <a:lnTo>
                    <a:pt x="1843088" y="338137"/>
                  </a:lnTo>
                  <a:lnTo>
                    <a:pt x="1719263" y="352425"/>
                  </a:lnTo>
                  <a:lnTo>
                    <a:pt x="1407319" y="3476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26">
              <a:extLst>
                <a:ext uri="{FF2B5EF4-FFF2-40B4-BE49-F238E27FC236}">
                  <a16:creationId xmlns:a16="http://schemas.microsoft.com/office/drawing/2014/main" id="{D1415D97-906A-4A08-98D8-A7C3DF0B11B6}"/>
                </a:ext>
              </a:extLst>
            </p:cNvPr>
            <p:cNvSpPr/>
            <p:nvPr/>
          </p:nvSpPr>
          <p:spPr>
            <a:xfrm rot="16200000">
              <a:off x="4202113" y="3367088"/>
              <a:ext cx="3778250" cy="1225550"/>
            </a:xfrm>
            <a:custGeom>
              <a:avLst/>
              <a:gdLst>
                <a:gd name="connsiteX0" fmla="*/ 1755775 w 3778250"/>
                <a:gd name="connsiteY0" fmla="*/ 1146175 h 1225550"/>
                <a:gd name="connsiteX1" fmla="*/ 1235075 w 3778250"/>
                <a:gd name="connsiteY1" fmla="*/ 1152525 h 1225550"/>
                <a:gd name="connsiteX2" fmla="*/ 990600 w 3778250"/>
                <a:gd name="connsiteY2" fmla="*/ 1158875 h 1225550"/>
                <a:gd name="connsiteX3" fmla="*/ 673100 w 3778250"/>
                <a:gd name="connsiteY3" fmla="*/ 1174750 h 1225550"/>
                <a:gd name="connsiteX4" fmla="*/ 422275 w 3778250"/>
                <a:gd name="connsiteY4" fmla="*/ 1190625 h 1225550"/>
                <a:gd name="connsiteX5" fmla="*/ 339725 w 3778250"/>
                <a:gd name="connsiteY5" fmla="*/ 1177925 h 1225550"/>
                <a:gd name="connsiteX6" fmla="*/ 244475 w 3778250"/>
                <a:gd name="connsiteY6" fmla="*/ 1149350 h 1225550"/>
                <a:gd name="connsiteX7" fmla="*/ 168275 w 3778250"/>
                <a:gd name="connsiteY7" fmla="*/ 1111250 h 1225550"/>
                <a:gd name="connsiteX8" fmla="*/ 101600 w 3778250"/>
                <a:gd name="connsiteY8" fmla="*/ 1073150 h 1225550"/>
                <a:gd name="connsiteX9" fmla="*/ 28575 w 3778250"/>
                <a:gd name="connsiteY9" fmla="*/ 1022350 h 1225550"/>
                <a:gd name="connsiteX10" fmla="*/ 6350 w 3778250"/>
                <a:gd name="connsiteY10" fmla="*/ 996950 h 1225550"/>
                <a:gd name="connsiteX11" fmla="*/ 0 w 3778250"/>
                <a:gd name="connsiteY11" fmla="*/ 965200 h 1225550"/>
                <a:gd name="connsiteX12" fmla="*/ 9525 w 3778250"/>
                <a:gd name="connsiteY12" fmla="*/ 939800 h 1225550"/>
                <a:gd name="connsiteX13" fmla="*/ 44450 w 3778250"/>
                <a:gd name="connsiteY13" fmla="*/ 911225 h 1225550"/>
                <a:gd name="connsiteX14" fmla="*/ 101600 w 3778250"/>
                <a:gd name="connsiteY14" fmla="*/ 869950 h 1225550"/>
                <a:gd name="connsiteX15" fmla="*/ 174625 w 3778250"/>
                <a:gd name="connsiteY15" fmla="*/ 809625 h 1225550"/>
                <a:gd name="connsiteX16" fmla="*/ 498475 w 3778250"/>
                <a:gd name="connsiteY16" fmla="*/ 917575 h 1225550"/>
                <a:gd name="connsiteX17" fmla="*/ 752475 w 3778250"/>
                <a:gd name="connsiteY17" fmla="*/ 920750 h 1225550"/>
                <a:gd name="connsiteX18" fmla="*/ 1416050 w 3778250"/>
                <a:gd name="connsiteY18" fmla="*/ 923925 h 1225550"/>
                <a:gd name="connsiteX19" fmla="*/ 1793875 w 3778250"/>
                <a:gd name="connsiteY19" fmla="*/ 923925 h 1225550"/>
                <a:gd name="connsiteX20" fmla="*/ 2136775 w 3778250"/>
                <a:gd name="connsiteY20" fmla="*/ 923925 h 1225550"/>
                <a:gd name="connsiteX21" fmla="*/ 2590800 w 3778250"/>
                <a:gd name="connsiteY21" fmla="*/ 920750 h 1225550"/>
                <a:gd name="connsiteX22" fmla="*/ 3051175 w 3778250"/>
                <a:gd name="connsiteY22" fmla="*/ 920750 h 1225550"/>
                <a:gd name="connsiteX23" fmla="*/ 3175000 w 3778250"/>
                <a:gd name="connsiteY23" fmla="*/ 901700 h 1225550"/>
                <a:gd name="connsiteX24" fmla="*/ 3473450 w 3778250"/>
                <a:gd name="connsiteY24" fmla="*/ 898525 h 1225550"/>
                <a:gd name="connsiteX25" fmla="*/ 3514725 w 3778250"/>
                <a:gd name="connsiteY25" fmla="*/ 898525 h 1225550"/>
                <a:gd name="connsiteX26" fmla="*/ 3540125 w 3778250"/>
                <a:gd name="connsiteY26" fmla="*/ 889000 h 1225550"/>
                <a:gd name="connsiteX27" fmla="*/ 3546475 w 3778250"/>
                <a:gd name="connsiteY27" fmla="*/ 876300 h 1225550"/>
                <a:gd name="connsiteX28" fmla="*/ 3552825 w 3778250"/>
                <a:gd name="connsiteY28" fmla="*/ 854075 h 1225550"/>
                <a:gd name="connsiteX29" fmla="*/ 3549650 w 3778250"/>
                <a:gd name="connsiteY29" fmla="*/ 809625 h 1225550"/>
                <a:gd name="connsiteX30" fmla="*/ 3505200 w 3778250"/>
                <a:gd name="connsiteY30" fmla="*/ 628650 h 1225550"/>
                <a:gd name="connsiteX31" fmla="*/ 3467100 w 3778250"/>
                <a:gd name="connsiteY31" fmla="*/ 457200 h 1225550"/>
                <a:gd name="connsiteX32" fmla="*/ 3441700 w 3778250"/>
                <a:gd name="connsiteY32" fmla="*/ 342900 h 1225550"/>
                <a:gd name="connsiteX33" fmla="*/ 3413125 w 3778250"/>
                <a:gd name="connsiteY33" fmla="*/ 95250 h 1225550"/>
                <a:gd name="connsiteX34" fmla="*/ 3581400 w 3778250"/>
                <a:gd name="connsiteY34" fmla="*/ 0 h 1225550"/>
                <a:gd name="connsiteX35" fmla="*/ 3568700 w 3778250"/>
                <a:gd name="connsiteY35" fmla="*/ 111125 h 1225550"/>
                <a:gd name="connsiteX36" fmla="*/ 3581400 w 3778250"/>
                <a:gd name="connsiteY36" fmla="*/ 263525 h 1225550"/>
                <a:gd name="connsiteX37" fmla="*/ 3619500 w 3778250"/>
                <a:gd name="connsiteY37" fmla="*/ 473075 h 1225550"/>
                <a:gd name="connsiteX38" fmla="*/ 3651250 w 3778250"/>
                <a:gd name="connsiteY38" fmla="*/ 587375 h 1225550"/>
                <a:gd name="connsiteX39" fmla="*/ 3679825 w 3778250"/>
                <a:gd name="connsiteY39" fmla="*/ 695325 h 1225550"/>
                <a:gd name="connsiteX40" fmla="*/ 3705225 w 3778250"/>
                <a:gd name="connsiteY40" fmla="*/ 790575 h 1225550"/>
                <a:gd name="connsiteX41" fmla="*/ 3736975 w 3778250"/>
                <a:gd name="connsiteY41" fmla="*/ 857250 h 1225550"/>
                <a:gd name="connsiteX42" fmla="*/ 3768725 w 3778250"/>
                <a:gd name="connsiteY42" fmla="*/ 927100 h 1225550"/>
                <a:gd name="connsiteX43" fmla="*/ 3775075 w 3778250"/>
                <a:gd name="connsiteY43" fmla="*/ 939800 h 1225550"/>
                <a:gd name="connsiteX44" fmla="*/ 3778250 w 3778250"/>
                <a:gd name="connsiteY44" fmla="*/ 955675 h 1225550"/>
                <a:gd name="connsiteX45" fmla="*/ 3756025 w 3778250"/>
                <a:gd name="connsiteY45" fmla="*/ 1031875 h 1225550"/>
                <a:gd name="connsiteX46" fmla="*/ 3711575 w 3778250"/>
                <a:gd name="connsiteY46" fmla="*/ 1123950 h 1225550"/>
                <a:gd name="connsiteX47" fmla="*/ 3676650 w 3778250"/>
                <a:gd name="connsiteY47" fmla="*/ 1177925 h 1225550"/>
                <a:gd name="connsiteX48" fmla="*/ 3641725 w 3778250"/>
                <a:gd name="connsiteY48" fmla="*/ 1212850 h 1225550"/>
                <a:gd name="connsiteX49" fmla="*/ 3606800 w 3778250"/>
                <a:gd name="connsiteY49" fmla="*/ 1225550 h 1225550"/>
                <a:gd name="connsiteX50" fmla="*/ 3581400 w 3778250"/>
                <a:gd name="connsiteY50" fmla="*/ 1225550 h 1225550"/>
                <a:gd name="connsiteX51" fmla="*/ 3549650 w 3778250"/>
                <a:gd name="connsiteY51" fmla="*/ 1212850 h 1225550"/>
                <a:gd name="connsiteX52" fmla="*/ 3489325 w 3778250"/>
                <a:gd name="connsiteY52" fmla="*/ 1181100 h 1225550"/>
                <a:gd name="connsiteX53" fmla="*/ 3425825 w 3778250"/>
                <a:gd name="connsiteY53" fmla="*/ 1155700 h 1225550"/>
                <a:gd name="connsiteX54" fmla="*/ 3359150 w 3778250"/>
                <a:gd name="connsiteY54" fmla="*/ 1146175 h 1225550"/>
                <a:gd name="connsiteX55" fmla="*/ 3140075 w 3778250"/>
                <a:gd name="connsiteY55" fmla="*/ 1146175 h 1225550"/>
                <a:gd name="connsiteX56" fmla="*/ 2403475 w 3778250"/>
                <a:gd name="connsiteY56" fmla="*/ 1146175 h 1225550"/>
                <a:gd name="connsiteX57" fmla="*/ 2139950 w 3778250"/>
                <a:gd name="connsiteY57" fmla="*/ 1149350 h 1225550"/>
                <a:gd name="connsiteX58" fmla="*/ 1755775 w 3778250"/>
                <a:gd name="connsiteY58" fmla="*/ 1146175 h 1225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778250" h="1225550">
                  <a:moveTo>
                    <a:pt x="1755775" y="1146175"/>
                  </a:moveTo>
                  <a:lnTo>
                    <a:pt x="1235075" y="1152525"/>
                  </a:lnTo>
                  <a:lnTo>
                    <a:pt x="990600" y="1158875"/>
                  </a:lnTo>
                  <a:lnTo>
                    <a:pt x="673100" y="1174750"/>
                  </a:lnTo>
                  <a:lnTo>
                    <a:pt x="422275" y="1190625"/>
                  </a:lnTo>
                  <a:lnTo>
                    <a:pt x="339725" y="1177925"/>
                  </a:lnTo>
                  <a:lnTo>
                    <a:pt x="244475" y="1149350"/>
                  </a:lnTo>
                  <a:lnTo>
                    <a:pt x="168275" y="1111250"/>
                  </a:lnTo>
                  <a:lnTo>
                    <a:pt x="101600" y="1073150"/>
                  </a:lnTo>
                  <a:lnTo>
                    <a:pt x="28575" y="1022350"/>
                  </a:lnTo>
                  <a:lnTo>
                    <a:pt x="6350" y="996950"/>
                  </a:lnTo>
                  <a:lnTo>
                    <a:pt x="0" y="965200"/>
                  </a:lnTo>
                  <a:lnTo>
                    <a:pt x="9525" y="939800"/>
                  </a:lnTo>
                  <a:lnTo>
                    <a:pt x="44450" y="911225"/>
                  </a:lnTo>
                  <a:lnTo>
                    <a:pt x="101600" y="869950"/>
                  </a:lnTo>
                  <a:lnTo>
                    <a:pt x="174625" y="809625"/>
                  </a:lnTo>
                  <a:lnTo>
                    <a:pt x="498475" y="917575"/>
                  </a:lnTo>
                  <a:lnTo>
                    <a:pt x="752475" y="920750"/>
                  </a:lnTo>
                  <a:lnTo>
                    <a:pt x="1416050" y="923925"/>
                  </a:lnTo>
                  <a:lnTo>
                    <a:pt x="1793875" y="923925"/>
                  </a:lnTo>
                  <a:lnTo>
                    <a:pt x="2136775" y="923925"/>
                  </a:lnTo>
                  <a:lnTo>
                    <a:pt x="2590800" y="920750"/>
                  </a:lnTo>
                  <a:lnTo>
                    <a:pt x="3051175" y="920750"/>
                  </a:lnTo>
                  <a:lnTo>
                    <a:pt x="3175000" y="901700"/>
                  </a:lnTo>
                  <a:lnTo>
                    <a:pt x="3473450" y="898525"/>
                  </a:lnTo>
                  <a:lnTo>
                    <a:pt x="3514725" y="898525"/>
                  </a:lnTo>
                  <a:lnTo>
                    <a:pt x="3540125" y="889000"/>
                  </a:lnTo>
                  <a:lnTo>
                    <a:pt x="3546475" y="876300"/>
                  </a:lnTo>
                  <a:lnTo>
                    <a:pt x="3552825" y="854075"/>
                  </a:lnTo>
                  <a:lnTo>
                    <a:pt x="3549650" y="809625"/>
                  </a:lnTo>
                  <a:lnTo>
                    <a:pt x="3505200" y="628650"/>
                  </a:lnTo>
                  <a:lnTo>
                    <a:pt x="3467100" y="457200"/>
                  </a:lnTo>
                  <a:lnTo>
                    <a:pt x="3441700" y="342900"/>
                  </a:lnTo>
                  <a:lnTo>
                    <a:pt x="3413125" y="95250"/>
                  </a:lnTo>
                  <a:lnTo>
                    <a:pt x="3581400" y="0"/>
                  </a:lnTo>
                  <a:lnTo>
                    <a:pt x="3568700" y="111125"/>
                  </a:lnTo>
                  <a:lnTo>
                    <a:pt x="3581400" y="263525"/>
                  </a:lnTo>
                  <a:lnTo>
                    <a:pt x="3619500" y="473075"/>
                  </a:lnTo>
                  <a:lnTo>
                    <a:pt x="3651250" y="587375"/>
                  </a:lnTo>
                  <a:lnTo>
                    <a:pt x="3679825" y="695325"/>
                  </a:lnTo>
                  <a:lnTo>
                    <a:pt x="3705225" y="790575"/>
                  </a:lnTo>
                  <a:lnTo>
                    <a:pt x="3736975" y="857250"/>
                  </a:lnTo>
                  <a:lnTo>
                    <a:pt x="3768725" y="927100"/>
                  </a:lnTo>
                  <a:lnTo>
                    <a:pt x="3775075" y="939800"/>
                  </a:lnTo>
                  <a:lnTo>
                    <a:pt x="3778250" y="955675"/>
                  </a:lnTo>
                  <a:lnTo>
                    <a:pt x="3756025" y="1031875"/>
                  </a:lnTo>
                  <a:lnTo>
                    <a:pt x="3711575" y="1123950"/>
                  </a:lnTo>
                  <a:lnTo>
                    <a:pt x="3676650" y="1177925"/>
                  </a:lnTo>
                  <a:lnTo>
                    <a:pt x="3641725" y="1212850"/>
                  </a:lnTo>
                  <a:lnTo>
                    <a:pt x="3606800" y="1225550"/>
                  </a:lnTo>
                  <a:lnTo>
                    <a:pt x="3581400" y="1225550"/>
                  </a:lnTo>
                  <a:lnTo>
                    <a:pt x="3549650" y="1212850"/>
                  </a:lnTo>
                  <a:lnTo>
                    <a:pt x="3489325" y="1181100"/>
                  </a:lnTo>
                  <a:lnTo>
                    <a:pt x="3425825" y="1155700"/>
                  </a:lnTo>
                  <a:lnTo>
                    <a:pt x="3359150" y="1146175"/>
                  </a:lnTo>
                  <a:lnTo>
                    <a:pt x="3140075" y="1146175"/>
                  </a:lnTo>
                  <a:lnTo>
                    <a:pt x="2403475" y="1146175"/>
                  </a:lnTo>
                  <a:lnTo>
                    <a:pt x="2139950" y="1149350"/>
                  </a:lnTo>
                  <a:lnTo>
                    <a:pt x="1755775" y="1146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30">
              <a:extLst>
                <a:ext uri="{FF2B5EF4-FFF2-40B4-BE49-F238E27FC236}">
                  <a16:creationId xmlns:a16="http://schemas.microsoft.com/office/drawing/2014/main" id="{537915FE-0B5C-4AAD-9E75-0401A85DC817}"/>
                </a:ext>
              </a:extLst>
            </p:cNvPr>
            <p:cNvSpPr/>
            <p:nvPr/>
          </p:nvSpPr>
          <p:spPr>
            <a:xfrm>
              <a:off x="5719763" y="5211764"/>
              <a:ext cx="709612" cy="523875"/>
            </a:xfrm>
            <a:custGeom>
              <a:avLst/>
              <a:gdLst>
                <a:gd name="connsiteX0" fmla="*/ 271462 w 709612"/>
                <a:gd name="connsiteY0" fmla="*/ 90488 h 523875"/>
                <a:gd name="connsiteX1" fmla="*/ 557212 w 709612"/>
                <a:gd name="connsiteY1" fmla="*/ 200025 h 523875"/>
                <a:gd name="connsiteX2" fmla="*/ 595312 w 709612"/>
                <a:gd name="connsiteY2" fmla="*/ 214313 h 523875"/>
                <a:gd name="connsiteX3" fmla="*/ 631031 w 709612"/>
                <a:gd name="connsiteY3" fmla="*/ 216694 h 523875"/>
                <a:gd name="connsiteX4" fmla="*/ 650081 w 709612"/>
                <a:gd name="connsiteY4" fmla="*/ 204788 h 523875"/>
                <a:gd name="connsiteX5" fmla="*/ 709612 w 709612"/>
                <a:gd name="connsiteY5" fmla="*/ 95250 h 523875"/>
                <a:gd name="connsiteX6" fmla="*/ 631031 w 709612"/>
                <a:gd name="connsiteY6" fmla="*/ 523875 h 523875"/>
                <a:gd name="connsiteX7" fmla="*/ 571500 w 709612"/>
                <a:gd name="connsiteY7" fmla="*/ 485775 h 523875"/>
                <a:gd name="connsiteX8" fmla="*/ 500062 w 709612"/>
                <a:gd name="connsiteY8" fmla="*/ 407194 h 523875"/>
                <a:gd name="connsiteX9" fmla="*/ 409575 w 709612"/>
                <a:gd name="connsiteY9" fmla="*/ 321469 h 523875"/>
                <a:gd name="connsiteX10" fmla="*/ 285750 w 709612"/>
                <a:gd name="connsiteY10" fmla="*/ 228600 h 523875"/>
                <a:gd name="connsiteX11" fmla="*/ 157162 w 709612"/>
                <a:gd name="connsiteY11" fmla="*/ 138113 h 523875"/>
                <a:gd name="connsiteX12" fmla="*/ 33337 w 709612"/>
                <a:gd name="connsiteY12" fmla="*/ 64294 h 523875"/>
                <a:gd name="connsiteX13" fmla="*/ 7143 w 709612"/>
                <a:gd name="connsiteY13" fmla="*/ 45244 h 523875"/>
                <a:gd name="connsiteX14" fmla="*/ 0 w 709612"/>
                <a:gd name="connsiteY14" fmla="*/ 33338 h 523875"/>
                <a:gd name="connsiteX15" fmla="*/ 4762 w 709612"/>
                <a:gd name="connsiteY15" fmla="*/ 19050 h 523875"/>
                <a:gd name="connsiteX16" fmla="*/ 19050 w 709612"/>
                <a:gd name="connsiteY16" fmla="*/ 4763 h 523875"/>
                <a:gd name="connsiteX17" fmla="*/ 35718 w 709612"/>
                <a:gd name="connsiteY17" fmla="*/ 0 h 523875"/>
                <a:gd name="connsiteX18" fmla="*/ 73818 w 709612"/>
                <a:gd name="connsiteY18" fmla="*/ 11907 h 523875"/>
                <a:gd name="connsiteX19" fmla="*/ 271462 w 709612"/>
                <a:gd name="connsiteY19" fmla="*/ 90488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9612" h="523875">
                  <a:moveTo>
                    <a:pt x="271462" y="90488"/>
                  </a:moveTo>
                  <a:lnTo>
                    <a:pt x="557212" y="200025"/>
                  </a:lnTo>
                  <a:lnTo>
                    <a:pt x="595312" y="214313"/>
                  </a:lnTo>
                  <a:lnTo>
                    <a:pt x="631031" y="216694"/>
                  </a:lnTo>
                  <a:lnTo>
                    <a:pt x="650081" y="204788"/>
                  </a:lnTo>
                  <a:lnTo>
                    <a:pt x="709612" y="95250"/>
                  </a:lnTo>
                  <a:lnTo>
                    <a:pt x="631031" y="523875"/>
                  </a:lnTo>
                  <a:lnTo>
                    <a:pt x="571500" y="485775"/>
                  </a:lnTo>
                  <a:lnTo>
                    <a:pt x="500062" y="407194"/>
                  </a:lnTo>
                  <a:lnTo>
                    <a:pt x="409575" y="321469"/>
                  </a:lnTo>
                  <a:lnTo>
                    <a:pt x="285750" y="228600"/>
                  </a:lnTo>
                  <a:lnTo>
                    <a:pt x="157162" y="138113"/>
                  </a:lnTo>
                  <a:lnTo>
                    <a:pt x="33337" y="64294"/>
                  </a:lnTo>
                  <a:lnTo>
                    <a:pt x="7143" y="45244"/>
                  </a:lnTo>
                  <a:lnTo>
                    <a:pt x="0" y="33338"/>
                  </a:lnTo>
                  <a:lnTo>
                    <a:pt x="4762" y="19050"/>
                  </a:lnTo>
                  <a:lnTo>
                    <a:pt x="19050" y="4763"/>
                  </a:lnTo>
                  <a:lnTo>
                    <a:pt x="35718" y="0"/>
                  </a:lnTo>
                  <a:lnTo>
                    <a:pt x="73818" y="11907"/>
                  </a:lnTo>
                  <a:lnTo>
                    <a:pt x="271462" y="904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8">
              <a:extLst>
                <a:ext uri="{FF2B5EF4-FFF2-40B4-BE49-F238E27FC236}">
                  <a16:creationId xmlns:a16="http://schemas.microsoft.com/office/drawing/2014/main" id="{E32D0E21-C1E2-470C-BD4A-3BA4D2D5CF08}"/>
                </a:ext>
              </a:extLst>
            </p:cNvPr>
            <p:cNvSpPr/>
            <p:nvPr/>
          </p:nvSpPr>
          <p:spPr>
            <a:xfrm>
              <a:off x="5543551" y="2684464"/>
              <a:ext cx="912813" cy="344487"/>
            </a:xfrm>
            <a:custGeom>
              <a:avLst/>
              <a:gdLst>
                <a:gd name="connsiteX0" fmla="*/ 400050 w 912019"/>
                <a:gd name="connsiteY0" fmla="*/ 252412 h 345281"/>
                <a:gd name="connsiteX1" fmla="*/ 0 w 912019"/>
                <a:gd name="connsiteY1" fmla="*/ 345281 h 345281"/>
                <a:gd name="connsiteX2" fmla="*/ 7144 w 912019"/>
                <a:gd name="connsiteY2" fmla="*/ 197644 h 345281"/>
                <a:gd name="connsiteX3" fmla="*/ 164306 w 912019"/>
                <a:gd name="connsiteY3" fmla="*/ 169069 h 345281"/>
                <a:gd name="connsiteX4" fmla="*/ 345281 w 912019"/>
                <a:gd name="connsiteY4" fmla="*/ 126206 h 345281"/>
                <a:gd name="connsiteX5" fmla="*/ 526256 w 912019"/>
                <a:gd name="connsiteY5" fmla="*/ 69056 h 345281"/>
                <a:gd name="connsiteX6" fmla="*/ 571500 w 912019"/>
                <a:gd name="connsiteY6" fmla="*/ 52387 h 345281"/>
                <a:gd name="connsiteX7" fmla="*/ 592931 w 912019"/>
                <a:gd name="connsiteY7" fmla="*/ 33337 h 345281"/>
                <a:gd name="connsiteX8" fmla="*/ 614363 w 912019"/>
                <a:gd name="connsiteY8" fmla="*/ 21431 h 345281"/>
                <a:gd name="connsiteX9" fmla="*/ 664369 w 912019"/>
                <a:gd name="connsiteY9" fmla="*/ 7144 h 345281"/>
                <a:gd name="connsiteX10" fmla="*/ 731044 w 912019"/>
                <a:gd name="connsiteY10" fmla="*/ 0 h 345281"/>
                <a:gd name="connsiteX11" fmla="*/ 807244 w 912019"/>
                <a:gd name="connsiteY11" fmla="*/ 2381 h 345281"/>
                <a:gd name="connsiteX12" fmla="*/ 902494 w 912019"/>
                <a:gd name="connsiteY12" fmla="*/ 16669 h 345281"/>
                <a:gd name="connsiteX13" fmla="*/ 912019 w 912019"/>
                <a:gd name="connsiteY13" fmla="*/ 128587 h 345281"/>
                <a:gd name="connsiteX14" fmla="*/ 733425 w 912019"/>
                <a:gd name="connsiteY14" fmla="*/ 171450 h 345281"/>
                <a:gd name="connsiteX15" fmla="*/ 585788 w 912019"/>
                <a:gd name="connsiteY15" fmla="*/ 214312 h 345281"/>
                <a:gd name="connsiteX16" fmla="*/ 400050 w 912019"/>
                <a:gd name="connsiteY16" fmla="*/ 252412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12019" h="345281">
                  <a:moveTo>
                    <a:pt x="400050" y="252412"/>
                  </a:moveTo>
                  <a:lnTo>
                    <a:pt x="0" y="345281"/>
                  </a:lnTo>
                  <a:lnTo>
                    <a:pt x="7144" y="197644"/>
                  </a:lnTo>
                  <a:lnTo>
                    <a:pt x="164306" y="169069"/>
                  </a:lnTo>
                  <a:lnTo>
                    <a:pt x="345281" y="126206"/>
                  </a:lnTo>
                  <a:lnTo>
                    <a:pt x="526256" y="69056"/>
                  </a:lnTo>
                  <a:lnTo>
                    <a:pt x="571500" y="52387"/>
                  </a:lnTo>
                  <a:lnTo>
                    <a:pt x="592931" y="33337"/>
                  </a:lnTo>
                  <a:lnTo>
                    <a:pt x="614363" y="21431"/>
                  </a:lnTo>
                  <a:lnTo>
                    <a:pt x="664369" y="7144"/>
                  </a:lnTo>
                  <a:lnTo>
                    <a:pt x="731044" y="0"/>
                  </a:lnTo>
                  <a:lnTo>
                    <a:pt x="807244" y="2381"/>
                  </a:lnTo>
                  <a:lnTo>
                    <a:pt x="902494" y="16669"/>
                  </a:lnTo>
                  <a:lnTo>
                    <a:pt x="912019" y="128587"/>
                  </a:lnTo>
                  <a:lnTo>
                    <a:pt x="733425" y="171450"/>
                  </a:lnTo>
                  <a:lnTo>
                    <a:pt x="585788" y="214312"/>
                  </a:lnTo>
                  <a:lnTo>
                    <a:pt x="400050" y="2524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9">
              <a:extLst>
                <a:ext uri="{FF2B5EF4-FFF2-40B4-BE49-F238E27FC236}">
                  <a16:creationId xmlns:a16="http://schemas.microsoft.com/office/drawing/2014/main" id="{3F10138F-344D-409E-80D7-2A195DD56AB4}"/>
                </a:ext>
              </a:extLst>
            </p:cNvPr>
            <p:cNvSpPr/>
            <p:nvPr/>
          </p:nvSpPr>
          <p:spPr>
            <a:xfrm>
              <a:off x="5551489" y="3192464"/>
              <a:ext cx="909637" cy="331787"/>
            </a:xfrm>
            <a:custGeom>
              <a:avLst/>
              <a:gdLst>
                <a:gd name="connsiteX0" fmla="*/ 376237 w 909637"/>
                <a:gd name="connsiteY0" fmla="*/ 276225 h 330994"/>
                <a:gd name="connsiteX1" fmla="*/ 235744 w 909637"/>
                <a:gd name="connsiteY1" fmla="*/ 304800 h 330994"/>
                <a:gd name="connsiteX2" fmla="*/ 164306 w 909637"/>
                <a:gd name="connsiteY2" fmla="*/ 319088 h 330994"/>
                <a:gd name="connsiteX3" fmla="*/ 0 w 909637"/>
                <a:gd name="connsiteY3" fmla="*/ 330994 h 330994"/>
                <a:gd name="connsiteX4" fmla="*/ 0 w 909637"/>
                <a:gd name="connsiteY4" fmla="*/ 166688 h 330994"/>
                <a:gd name="connsiteX5" fmla="*/ 119062 w 909637"/>
                <a:gd name="connsiteY5" fmla="*/ 166688 h 330994"/>
                <a:gd name="connsiteX6" fmla="*/ 221456 w 909637"/>
                <a:gd name="connsiteY6" fmla="*/ 154782 h 330994"/>
                <a:gd name="connsiteX7" fmla="*/ 321469 w 909637"/>
                <a:gd name="connsiteY7" fmla="*/ 133350 h 330994"/>
                <a:gd name="connsiteX8" fmla="*/ 481012 w 909637"/>
                <a:gd name="connsiteY8" fmla="*/ 90488 h 330994"/>
                <a:gd name="connsiteX9" fmla="*/ 588169 w 909637"/>
                <a:gd name="connsiteY9" fmla="*/ 54769 h 330994"/>
                <a:gd name="connsiteX10" fmla="*/ 659606 w 909637"/>
                <a:gd name="connsiteY10" fmla="*/ 26194 h 330994"/>
                <a:gd name="connsiteX11" fmla="*/ 697706 w 909637"/>
                <a:gd name="connsiteY11" fmla="*/ 9525 h 330994"/>
                <a:gd name="connsiteX12" fmla="*/ 740569 w 909637"/>
                <a:gd name="connsiteY12" fmla="*/ 0 h 330994"/>
                <a:gd name="connsiteX13" fmla="*/ 828675 w 909637"/>
                <a:gd name="connsiteY13" fmla="*/ 4763 h 330994"/>
                <a:gd name="connsiteX14" fmla="*/ 909637 w 909637"/>
                <a:gd name="connsiteY14" fmla="*/ 19050 h 330994"/>
                <a:gd name="connsiteX15" fmla="*/ 909637 w 909637"/>
                <a:gd name="connsiteY15" fmla="*/ 133350 h 330994"/>
                <a:gd name="connsiteX16" fmla="*/ 692944 w 909637"/>
                <a:gd name="connsiteY16" fmla="*/ 190500 h 330994"/>
                <a:gd name="connsiteX17" fmla="*/ 540544 w 909637"/>
                <a:gd name="connsiteY17" fmla="*/ 235744 h 330994"/>
                <a:gd name="connsiteX18" fmla="*/ 376237 w 909637"/>
                <a:gd name="connsiteY18" fmla="*/ 276225 h 33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9637" h="330994">
                  <a:moveTo>
                    <a:pt x="376237" y="276225"/>
                  </a:moveTo>
                  <a:lnTo>
                    <a:pt x="235744" y="304800"/>
                  </a:lnTo>
                  <a:lnTo>
                    <a:pt x="164306" y="319088"/>
                  </a:lnTo>
                  <a:lnTo>
                    <a:pt x="0" y="330994"/>
                  </a:lnTo>
                  <a:lnTo>
                    <a:pt x="0" y="166688"/>
                  </a:lnTo>
                  <a:lnTo>
                    <a:pt x="119062" y="166688"/>
                  </a:lnTo>
                  <a:lnTo>
                    <a:pt x="221456" y="154782"/>
                  </a:lnTo>
                  <a:lnTo>
                    <a:pt x="321469" y="133350"/>
                  </a:lnTo>
                  <a:lnTo>
                    <a:pt x="481012" y="90488"/>
                  </a:lnTo>
                  <a:lnTo>
                    <a:pt x="588169" y="54769"/>
                  </a:lnTo>
                  <a:lnTo>
                    <a:pt x="659606" y="26194"/>
                  </a:lnTo>
                  <a:lnTo>
                    <a:pt x="697706" y="9525"/>
                  </a:lnTo>
                  <a:lnTo>
                    <a:pt x="740569" y="0"/>
                  </a:lnTo>
                  <a:lnTo>
                    <a:pt x="828675" y="4763"/>
                  </a:lnTo>
                  <a:lnTo>
                    <a:pt x="909637" y="19050"/>
                  </a:lnTo>
                  <a:lnTo>
                    <a:pt x="909637" y="133350"/>
                  </a:lnTo>
                  <a:lnTo>
                    <a:pt x="692944" y="190500"/>
                  </a:lnTo>
                  <a:lnTo>
                    <a:pt x="540544" y="235744"/>
                  </a:lnTo>
                  <a:lnTo>
                    <a:pt x="376237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1">
              <a:extLst>
                <a:ext uri="{FF2B5EF4-FFF2-40B4-BE49-F238E27FC236}">
                  <a16:creationId xmlns:a16="http://schemas.microsoft.com/office/drawing/2014/main" id="{BE78B41B-B51A-4CB6-A144-0C273B865802}"/>
                </a:ext>
              </a:extLst>
            </p:cNvPr>
            <p:cNvSpPr/>
            <p:nvPr/>
          </p:nvSpPr>
          <p:spPr>
            <a:xfrm>
              <a:off x="5010150" y="3633789"/>
              <a:ext cx="1574800" cy="714375"/>
            </a:xfrm>
            <a:custGeom>
              <a:avLst/>
              <a:gdLst>
                <a:gd name="connsiteX0" fmla="*/ 1016794 w 1574006"/>
                <a:gd name="connsiteY0" fmla="*/ 330993 h 714375"/>
                <a:gd name="connsiteX1" fmla="*/ 778669 w 1574006"/>
                <a:gd name="connsiteY1" fmla="*/ 464343 h 714375"/>
                <a:gd name="connsiteX2" fmla="*/ 635794 w 1574006"/>
                <a:gd name="connsiteY2" fmla="*/ 545306 h 714375"/>
                <a:gd name="connsiteX3" fmla="*/ 552450 w 1574006"/>
                <a:gd name="connsiteY3" fmla="*/ 592931 h 714375"/>
                <a:gd name="connsiteX4" fmla="*/ 457200 w 1574006"/>
                <a:gd name="connsiteY4" fmla="*/ 654843 h 714375"/>
                <a:gd name="connsiteX5" fmla="*/ 409575 w 1574006"/>
                <a:gd name="connsiteY5" fmla="*/ 690562 h 714375"/>
                <a:gd name="connsiteX6" fmla="*/ 385763 w 1574006"/>
                <a:gd name="connsiteY6" fmla="*/ 702468 h 714375"/>
                <a:gd name="connsiteX7" fmla="*/ 345281 w 1574006"/>
                <a:gd name="connsiteY7" fmla="*/ 714375 h 714375"/>
                <a:gd name="connsiteX8" fmla="*/ 297656 w 1574006"/>
                <a:gd name="connsiteY8" fmla="*/ 714375 h 714375"/>
                <a:gd name="connsiteX9" fmla="*/ 264319 w 1574006"/>
                <a:gd name="connsiteY9" fmla="*/ 702468 h 714375"/>
                <a:gd name="connsiteX10" fmla="*/ 188119 w 1574006"/>
                <a:gd name="connsiteY10" fmla="*/ 654843 h 714375"/>
                <a:gd name="connsiteX11" fmla="*/ 88106 w 1574006"/>
                <a:gd name="connsiteY11" fmla="*/ 590550 h 714375"/>
                <a:gd name="connsiteX12" fmla="*/ 50006 w 1574006"/>
                <a:gd name="connsiteY12" fmla="*/ 557212 h 714375"/>
                <a:gd name="connsiteX13" fmla="*/ 30956 w 1574006"/>
                <a:gd name="connsiteY13" fmla="*/ 538162 h 714375"/>
                <a:gd name="connsiteX14" fmla="*/ 14288 w 1574006"/>
                <a:gd name="connsiteY14" fmla="*/ 516731 h 714375"/>
                <a:gd name="connsiteX15" fmla="*/ 2381 w 1574006"/>
                <a:gd name="connsiteY15" fmla="*/ 488156 h 714375"/>
                <a:gd name="connsiteX16" fmla="*/ 0 w 1574006"/>
                <a:gd name="connsiteY16" fmla="*/ 466725 h 714375"/>
                <a:gd name="connsiteX17" fmla="*/ 4763 w 1574006"/>
                <a:gd name="connsiteY17" fmla="*/ 445293 h 714375"/>
                <a:gd name="connsiteX18" fmla="*/ 16669 w 1574006"/>
                <a:gd name="connsiteY18" fmla="*/ 438150 h 714375"/>
                <a:gd name="connsiteX19" fmla="*/ 50006 w 1574006"/>
                <a:gd name="connsiteY19" fmla="*/ 438150 h 714375"/>
                <a:gd name="connsiteX20" fmla="*/ 73819 w 1574006"/>
                <a:gd name="connsiteY20" fmla="*/ 442912 h 714375"/>
                <a:gd name="connsiteX21" fmla="*/ 104775 w 1574006"/>
                <a:gd name="connsiteY21" fmla="*/ 452437 h 714375"/>
                <a:gd name="connsiteX22" fmla="*/ 145256 w 1574006"/>
                <a:gd name="connsiteY22" fmla="*/ 464343 h 714375"/>
                <a:gd name="connsiteX23" fmla="*/ 183356 w 1574006"/>
                <a:gd name="connsiteY23" fmla="*/ 469106 h 714375"/>
                <a:gd name="connsiteX24" fmla="*/ 221456 w 1574006"/>
                <a:gd name="connsiteY24" fmla="*/ 471487 h 714375"/>
                <a:gd name="connsiteX25" fmla="*/ 259556 w 1574006"/>
                <a:gd name="connsiteY25" fmla="*/ 466725 h 714375"/>
                <a:gd name="connsiteX26" fmla="*/ 307181 w 1574006"/>
                <a:gd name="connsiteY26" fmla="*/ 457200 h 714375"/>
                <a:gd name="connsiteX27" fmla="*/ 404813 w 1574006"/>
                <a:gd name="connsiteY27" fmla="*/ 414337 h 714375"/>
                <a:gd name="connsiteX28" fmla="*/ 550069 w 1574006"/>
                <a:gd name="connsiteY28" fmla="*/ 364331 h 714375"/>
                <a:gd name="connsiteX29" fmla="*/ 778669 w 1574006"/>
                <a:gd name="connsiteY29" fmla="*/ 280987 h 714375"/>
                <a:gd name="connsiteX30" fmla="*/ 1000125 w 1574006"/>
                <a:gd name="connsiteY30" fmla="*/ 200025 h 714375"/>
                <a:gd name="connsiteX31" fmla="*/ 1223963 w 1574006"/>
                <a:gd name="connsiteY31" fmla="*/ 116681 h 714375"/>
                <a:gd name="connsiteX32" fmla="*/ 1571625 w 1574006"/>
                <a:gd name="connsiteY32" fmla="*/ 0 h 714375"/>
                <a:gd name="connsiteX33" fmla="*/ 1574006 w 1574006"/>
                <a:gd name="connsiteY33" fmla="*/ 33337 h 714375"/>
                <a:gd name="connsiteX34" fmla="*/ 1321594 w 1574006"/>
                <a:gd name="connsiteY34" fmla="*/ 166687 h 714375"/>
                <a:gd name="connsiteX35" fmla="*/ 1016794 w 1574006"/>
                <a:gd name="connsiteY35" fmla="*/ 330993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74006" h="714375">
                  <a:moveTo>
                    <a:pt x="1016794" y="330993"/>
                  </a:moveTo>
                  <a:lnTo>
                    <a:pt x="778669" y="464343"/>
                  </a:lnTo>
                  <a:lnTo>
                    <a:pt x="635794" y="545306"/>
                  </a:lnTo>
                  <a:lnTo>
                    <a:pt x="552450" y="592931"/>
                  </a:lnTo>
                  <a:lnTo>
                    <a:pt x="457200" y="654843"/>
                  </a:lnTo>
                  <a:lnTo>
                    <a:pt x="409575" y="690562"/>
                  </a:lnTo>
                  <a:lnTo>
                    <a:pt x="385763" y="702468"/>
                  </a:lnTo>
                  <a:lnTo>
                    <a:pt x="345281" y="714375"/>
                  </a:lnTo>
                  <a:lnTo>
                    <a:pt x="297656" y="714375"/>
                  </a:lnTo>
                  <a:lnTo>
                    <a:pt x="264319" y="702468"/>
                  </a:lnTo>
                  <a:lnTo>
                    <a:pt x="188119" y="654843"/>
                  </a:lnTo>
                  <a:lnTo>
                    <a:pt x="88106" y="590550"/>
                  </a:lnTo>
                  <a:lnTo>
                    <a:pt x="50006" y="557212"/>
                  </a:lnTo>
                  <a:lnTo>
                    <a:pt x="30956" y="538162"/>
                  </a:lnTo>
                  <a:lnTo>
                    <a:pt x="14288" y="516731"/>
                  </a:lnTo>
                  <a:lnTo>
                    <a:pt x="2381" y="488156"/>
                  </a:lnTo>
                  <a:lnTo>
                    <a:pt x="0" y="466725"/>
                  </a:lnTo>
                  <a:lnTo>
                    <a:pt x="4763" y="445293"/>
                  </a:lnTo>
                  <a:lnTo>
                    <a:pt x="16669" y="438150"/>
                  </a:lnTo>
                  <a:lnTo>
                    <a:pt x="50006" y="438150"/>
                  </a:lnTo>
                  <a:lnTo>
                    <a:pt x="73819" y="442912"/>
                  </a:lnTo>
                  <a:lnTo>
                    <a:pt x="104775" y="452437"/>
                  </a:lnTo>
                  <a:lnTo>
                    <a:pt x="145256" y="464343"/>
                  </a:lnTo>
                  <a:lnTo>
                    <a:pt x="183356" y="469106"/>
                  </a:lnTo>
                  <a:lnTo>
                    <a:pt x="221456" y="471487"/>
                  </a:lnTo>
                  <a:lnTo>
                    <a:pt x="259556" y="466725"/>
                  </a:lnTo>
                  <a:lnTo>
                    <a:pt x="307181" y="457200"/>
                  </a:lnTo>
                  <a:lnTo>
                    <a:pt x="404813" y="414337"/>
                  </a:lnTo>
                  <a:lnTo>
                    <a:pt x="550069" y="364331"/>
                  </a:lnTo>
                  <a:lnTo>
                    <a:pt x="778669" y="280987"/>
                  </a:lnTo>
                  <a:lnTo>
                    <a:pt x="1000125" y="200025"/>
                  </a:lnTo>
                  <a:lnTo>
                    <a:pt x="1223963" y="116681"/>
                  </a:lnTo>
                  <a:lnTo>
                    <a:pt x="1571625" y="0"/>
                  </a:lnTo>
                  <a:lnTo>
                    <a:pt x="1574006" y="33337"/>
                  </a:lnTo>
                  <a:lnTo>
                    <a:pt x="1321594" y="166687"/>
                  </a:lnTo>
                  <a:lnTo>
                    <a:pt x="1016794" y="3309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27">
              <a:extLst>
                <a:ext uri="{FF2B5EF4-FFF2-40B4-BE49-F238E27FC236}">
                  <a16:creationId xmlns:a16="http://schemas.microsoft.com/office/drawing/2014/main" id="{10C98347-1251-460F-B457-ADE8F0BF8D57}"/>
                </a:ext>
              </a:extLst>
            </p:cNvPr>
            <p:cNvSpPr/>
            <p:nvPr/>
          </p:nvSpPr>
          <p:spPr>
            <a:xfrm rot="16200000">
              <a:off x="4595814" y="2978151"/>
              <a:ext cx="2751137" cy="2252663"/>
            </a:xfrm>
            <a:custGeom>
              <a:avLst/>
              <a:gdLst>
                <a:gd name="connsiteX0" fmla="*/ 983629 w 2751854"/>
                <a:gd name="connsiteY0" fmla="*/ 1243237 h 2252827"/>
                <a:gd name="connsiteX1" fmla="*/ 781711 w 2751854"/>
                <a:gd name="connsiteY1" fmla="*/ 1061511 h 2252827"/>
                <a:gd name="connsiteX2" fmla="*/ 634599 w 2751854"/>
                <a:gd name="connsiteY2" fmla="*/ 908630 h 2252827"/>
                <a:gd name="connsiteX3" fmla="*/ 510564 w 2751854"/>
                <a:gd name="connsiteY3" fmla="*/ 764403 h 2252827"/>
                <a:gd name="connsiteX4" fmla="*/ 400951 w 2751854"/>
                <a:gd name="connsiteY4" fmla="*/ 625945 h 2252827"/>
                <a:gd name="connsiteX5" fmla="*/ 276916 w 2751854"/>
                <a:gd name="connsiteY5" fmla="*/ 455757 h 2252827"/>
                <a:gd name="connsiteX6" fmla="*/ 161534 w 2751854"/>
                <a:gd name="connsiteY6" fmla="*/ 285569 h 2252827"/>
                <a:gd name="connsiteX7" fmla="*/ 63460 w 2751854"/>
                <a:gd name="connsiteY7" fmla="*/ 138458 h 2252827"/>
                <a:gd name="connsiteX8" fmla="*/ 25961 w 2751854"/>
                <a:gd name="connsiteY8" fmla="*/ 83651 h 2252827"/>
                <a:gd name="connsiteX9" fmla="*/ 8654 w 2751854"/>
                <a:gd name="connsiteY9" fmla="*/ 49037 h 2252827"/>
                <a:gd name="connsiteX10" fmla="*/ 0 w 2751854"/>
                <a:gd name="connsiteY10" fmla="*/ 20191 h 2252827"/>
                <a:gd name="connsiteX11" fmla="*/ 5769 w 2751854"/>
                <a:gd name="connsiteY11" fmla="*/ 5769 h 2252827"/>
                <a:gd name="connsiteX12" fmla="*/ 20192 w 2751854"/>
                <a:gd name="connsiteY12" fmla="*/ 0 h 2252827"/>
                <a:gd name="connsiteX13" fmla="*/ 46153 w 2751854"/>
                <a:gd name="connsiteY13" fmla="*/ 5769 h 2252827"/>
                <a:gd name="connsiteX14" fmla="*/ 69229 w 2751854"/>
                <a:gd name="connsiteY14" fmla="*/ 25960 h 2252827"/>
                <a:gd name="connsiteX15" fmla="*/ 207687 w 2751854"/>
                <a:gd name="connsiteY15" fmla="*/ 204802 h 2252827"/>
                <a:gd name="connsiteX16" fmla="*/ 349030 w 2751854"/>
                <a:gd name="connsiteY16" fmla="*/ 377875 h 2252827"/>
                <a:gd name="connsiteX17" fmla="*/ 490372 w 2751854"/>
                <a:gd name="connsiteY17" fmla="*/ 536524 h 2252827"/>
                <a:gd name="connsiteX18" fmla="*/ 620177 w 2751854"/>
                <a:gd name="connsiteY18" fmla="*/ 669213 h 2252827"/>
                <a:gd name="connsiteX19" fmla="*/ 842287 w 2751854"/>
                <a:gd name="connsiteY19" fmla="*/ 882670 h 2252827"/>
                <a:gd name="connsiteX20" fmla="*/ 966322 w 2751854"/>
                <a:gd name="connsiteY20" fmla="*/ 989398 h 2252827"/>
                <a:gd name="connsiteX21" fmla="*/ 1113434 w 2751854"/>
                <a:gd name="connsiteY21" fmla="*/ 1113433 h 2252827"/>
                <a:gd name="connsiteX22" fmla="*/ 1326890 w 2751854"/>
                <a:gd name="connsiteY22" fmla="*/ 1272083 h 2252827"/>
                <a:gd name="connsiteX23" fmla="*/ 1520154 w 2751854"/>
                <a:gd name="connsiteY23" fmla="*/ 1404772 h 2252827"/>
                <a:gd name="connsiteX24" fmla="*/ 1722072 w 2751854"/>
                <a:gd name="connsiteY24" fmla="*/ 1523038 h 2252827"/>
                <a:gd name="connsiteX25" fmla="*/ 2013411 w 2751854"/>
                <a:gd name="connsiteY25" fmla="*/ 1756686 h 2252827"/>
                <a:gd name="connsiteX26" fmla="*/ 2301865 w 2751854"/>
                <a:gd name="connsiteY26" fmla="*/ 1898029 h 2252827"/>
                <a:gd name="connsiteX27" fmla="*/ 2492245 w 2751854"/>
                <a:gd name="connsiteY27" fmla="*/ 1987449 h 2252827"/>
                <a:gd name="connsiteX28" fmla="*/ 2544167 w 2751854"/>
                <a:gd name="connsiteY28" fmla="*/ 2004757 h 2252827"/>
                <a:gd name="connsiteX29" fmla="*/ 2561474 w 2751854"/>
                <a:gd name="connsiteY29" fmla="*/ 2004757 h 2252827"/>
                <a:gd name="connsiteX30" fmla="*/ 2616280 w 2751854"/>
                <a:gd name="connsiteY30" fmla="*/ 1990334 h 2252827"/>
                <a:gd name="connsiteX31" fmla="*/ 2691278 w 2751854"/>
                <a:gd name="connsiteY31" fmla="*/ 1952835 h 2252827"/>
                <a:gd name="connsiteX32" fmla="*/ 2723008 w 2751854"/>
                <a:gd name="connsiteY32" fmla="*/ 1938412 h 2252827"/>
                <a:gd name="connsiteX33" fmla="*/ 2746085 w 2751854"/>
                <a:gd name="connsiteY33" fmla="*/ 1941297 h 2252827"/>
                <a:gd name="connsiteX34" fmla="*/ 2751854 w 2751854"/>
                <a:gd name="connsiteY34" fmla="*/ 1961489 h 2252827"/>
                <a:gd name="connsiteX35" fmla="*/ 2737431 w 2751854"/>
                <a:gd name="connsiteY35" fmla="*/ 1998988 h 2252827"/>
                <a:gd name="connsiteX36" fmla="*/ 2697047 w 2751854"/>
                <a:gd name="connsiteY36" fmla="*/ 2071101 h 2252827"/>
                <a:gd name="connsiteX37" fmla="*/ 2656664 w 2751854"/>
                <a:gd name="connsiteY37" fmla="*/ 2131677 h 2252827"/>
                <a:gd name="connsiteX38" fmla="*/ 2601857 w 2751854"/>
                <a:gd name="connsiteY38" fmla="*/ 2183598 h 2252827"/>
                <a:gd name="connsiteX39" fmla="*/ 2549936 w 2751854"/>
                <a:gd name="connsiteY39" fmla="*/ 2221097 h 2252827"/>
                <a:gd name="connsiteX40" fmla="*/ 2503783 w 2751854"/>
                <a:gd name="connsiteY40" fmla="*/ 2244174 h 2252827"/>
                <a:gd name="connsiteX41" fmla="*/ 2457630 w 2751854"/>
                <a:gd name="connsiteY41" fmla="*/ 2252827 h 2252827"/>
                <a:gd name="connsiteX42" fmla="*/ 2434554 w 2751854"/>
                <a:gd name="connsiteY42" fmla="*/ 2247058 h 2252827"/>
                <a:gd name="connsiteX43" fmla="*/ 2425900 w 2751854"/>
                <a:gd name="connsiteY43" fmla="*/ 2221097 h 2252827"/>
                <a:gd name="connsiteX44" fmla="*/ 2405709 w 2751854"/>
                <a:gd name="connsiteY44" fmla="*/ 2186483 h 2252827"/>
                <a:gd name="connsiteX45" fmla="*/ 2379748 w 2751854"/>
                <a:gd name="connsiteY45" fmla="*/ 2160522 h 2252827"/>
                <a:gd name="connsiteX46" fmla="*/ 2345133 w 2751854"/>
                <a:gd name="connsiteY46" fmla="*/ 2143215 h 2252827"/>
                <a:gd name="connsiteX47" fmla="*/ 2198022 w 2751854"/>
                <a:gd name="connsiteY47" fmla="*/ 2059563 h 2252827"/>
                <a:gd name="connsiteX48" fmla="*/ 1880722 w 2751854"/>
                <a:gd name="connsiteY48" fmla="*/ 1892259 h 2252827"/>
                <a:gd name="connsiteX49" fmla="*/ 1664381 w 2751854"/>
                <a:gd name="connsiteY49" fmla="*/ 1768224 h 2252827"/>
                <a:gd name="connsiteX50" fmla="*/ 1401888 w 2751854"/>
                <a:gd name="connsiteY50" fmla="*/ 1566306 h 2252827"/>
                <a:gd name="connsiteX51" fmla="*/ 1266314 w 2751854"/>
                <a:gd name="connsiteY51" fmla="*/ 1474001 h 2252827"/>
                <a:gd name="connsiteX52" fmla="*/ 1116318 w 2751854"/>
                <a:gd name="connsiteY52" fmla="*/ 1352850 h 2252827"/>
                <a:gd name="connsiteX53" fmla="*/ 983629 w 2751854"/>
                <a:gd name="connsiteY53" fmla="*/ 1243237 h 225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751854" h="2252827">
                  <a:moveTo>
                    <a:pt x="983629" y="1243237"/>
                  </a:moveTo>
                  <a:lnTo>
                    <a:pt x="781711" y="1061511"/>
                  </a:lnTo>
                  <a:lnTo>
                    <a:pt x="634599" y="908630"/>
                  </a:lnTo>
                  <a:lnTo>
                    <a:pt x="510564" y="764403"/>
                  </a:lnTo>
                  <a:lnTo>
                    <a:pt x="400951" y="625945"/>
                  </a:lnTo>
                  <a:lnTo>
                    <a:pt x="276916" y="455757"/>
                  </a:lnTo>
                  <a:lnTo>
                    <a:pt x="161534" y="285569"/>
                  </a:lnTo>
                  <a:lnTo>
                    <a:pt x="63460" y="138458"/>
                  </a:lnTo>
                  <a:lnTo>
                    <a:pt x="25961" y="83651"/>
                  </a:lnTo>
                  <a:lnTo>
                    <a:pt x="8654" y="49037"/>
                  </a:lnTo>
                  <a:lnTo>
                    <a:pt x="0" y="20191"/>
                  </a:lnTo>
                  <a:lnTo>
                    <a:pt x="5769" y="5769"/>
                  </a:lnTo>
                  <a:lnTo>
                    <a:pt x="20192" y="0"/>
                  </a:lnTo>
                  <a:lnTo>
                    <a:pt x="46153" y="5769"/>
                  </a:lnTo>
                  <a:lnTo>
                    <a:pt x="69229" y="25960"/>
                  </a:lnTo>
                  <a:lnTo>
                    <a:pt x="207687" y="204802"/>
                  </a:lnTo>
                  <a:lnTo>
                    <a:pt x="349030" y="377875"/>
                  </a:lnTo>
                  <a:lnTo>
                    <a:pt x="490372" y="536524"/>
                  </a:lnTo>
                  <a:lnTo>
                    <a:pt x="620177" y="669213"/>
                  </a:lnTo>
                  <a:lnTo>
                    <a:pt x="842287" y="882670"/>
                  </a:lnTo>
                  <a:lnTo>
                    <a:pt x="966322" y="989398"/>
                  </a:lnTo>
                  <a:lnTo>
                    <a:pt x="1113434" y="1113433"/>
                  </a:lnTo>
                  <a:lnTo>
                    <a:pt x="1326890" y="1272083"/>
                  </a:lnTo>
                  <a:lnTo>
                    <a:pt x="1520154" y="1404772"/>
                  </a:lnTo>
                  <a:lnTo>
                    <a:pt x="1722072" y="1523038"/>
                  </a:lnTo>
                  <a:lnTo>
                    <a:pt x="2013411" y="1756686"/>
                  </a:lnTo>
                  <a:lnTo>
                    <a:pt x="2301865" y="1898029"/>
                  </a:lnTo>
                  <a:lnTo>
                    <a:pt x="2492245" y="1987449"/>
                  </a:lnTo>
                  <a:lnTo>
                    <a:pt x="2544167" y="2004757"/>
                  </a:lnTo>
                  <a:lnTo>
                    <a:pt x="2561474" y="2004757"/>
                  </a:lnTo>
                  <a:lnTo>
                    <a:pt x="2616280" y="1990334"/>
                  </a:lnTo>
                  <a:lnTo>
                    <a:pt x="2691278" y="1952835"/>
                  </a:lnTo>
                  <a:lnTo>
                    <a:pt x="2723008" y="1938412"/>
                  </a:lnTo>
                  <a:lnTo>
                    <a:pt x="2746085" y="1941297"/>
                  </a:lnTo>
                  <a:lnTo>
                    <a:pt x="2751854" y="1961489"/>
                  </a:lnTo>
                  <a:lnTo>
                    <a:pt x="2737431" y="1998988"/>
                  </a:lnTo>
                  <a:lnTo>
                    <a:pt x="2697047" y="2071101"/>
                  </a:lnTo>
                  <a:lnTo>
                    <a:pt x="2656664" y="2131677"/>
                  </a:lnTo>
                  <a:lnTo>
                    <a:pt x="2601857" y="2183598"/>
                  </a:lnTo>
                  <a:lnTo>
                    <a:pt x="2549936" y="2221097"/>
                  </a:lnTo>
                  <a:lnTo>
                    <a:pt x="2503783" y="2244174"/>
                  </a:lnTo>
                  <a:lnTo>
                    <a:pt x="2457630" y="2252827"/>
                  </a:lnTo>
                  <a:lnTo>
                    <a:pt x="2434554" y="2247058"/>
                  </a:lnTo>
                  <a:lnTo>
                    <a:pt x="2425900" y="2221097"/>
                  </a:lnTo>
                  <a:lnTo>
                    <a:pt x="2405709" y="2186483"/>
                  </a:lnTo>
                  <a:lnTo>
                    <a:pt x="2379748" y="2160522"/>
                  </a:lnTo>
                  <a:lnTo>
                    <a:pt x="2345133" y="2143215"/>
                  </a:lnTo>
                  <a:lnTo>
                    <a:pt x="2198022" y="2059563"/>
                  </a:lnTo>
                  <a:lnTo>
                    <a:pt x="1880722" y="1892259"/>
                  </a:lnTo>
                  <a:lnTo>
                    <a:pt x="1664381" y="1768224"/>
                  </a:lnTo>
                  <a:lnTo>
                    <a:pt x="1401888" y="1566306"/>
                  </a:lnTo>
                  <a:lnTo>
                    <a:pt x="1266314" y="1474001"/>
                  </a:lnTo>
                  <a:lnTo>
                    <a:pt x="1116318" y="1352850"/>
                  </a:lnTo>
                  <a:lnTo>
                    <a:pt x="983629" y="12432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23">
              <a:extLst>
                <a:ext uri="{FF2B5EF4-FFF2-40B4-BE49-F238E27FC236}">
                  <a16:creationId xmlns:a16="http://schemas.microsoft.com/office/drawing/2014/main" id="{9458A755-792C-4060-AA60-D6ABD4568C3D}"/>
                </a:ext>
              </a:extLst>
            </p:cNvPr>
            <p:cNvSpPr/>
            <p:nvPr/>
          </p:nvSpPr>
          <p:spPr>
            <a:xfrm>
              <a:off x="6932614" y="2916238"/>
              <a:ext cx="1487487" cy="381000"/>
            </a:xfrm>
            <a:custGeom>
              <a:avLst/>
              <a:gdLst>
                <a:gd name="connsiteX0" fmla="*/ 1178719 w 1488281"/>
                <a:gd name="connsiteY0" fmla="*/ 261938 h 381000"/>
                <a:gd name="connsiteX1" fmla="*/ 988219 w 1488281"/>
                <a:gd name="connsiteY1" fmla="*/ 297657 h 381000"/>
                <a:gd name="connsiteX2" fmla="*/ 838200 w 1488281"/>
                <a:gd name="connsiteY2" fmla="*/ 328613 h 381000"/>
                <a:gd name="connsiteX3" fmla="*/ 659606 w 1488281"/>
                <a:gd name="connsiteY3" fmla="*/ 354807 h 381000"/>
                <a:gd name="connsiteX4" fmla="*/ 526256 w 1488281"/>
                <a:gd name="connsiteY4" fmla="*/ 371475 h 381000"/>
                <a:gd name="connsiteX5" fmla="*/ 364331 w 1488281"/>
                <a:gd name="connsiteY5" fmla="*/ 381000 h 381000"/>
                <a:gd name="connsiteX6" fmla="*/ 321469 w 1488281"/>
                <a:gd name="connsiteY6" fmla="*/ 381000 h 381000"/>
                <a:gd name="connsiteX7" fmla="*/ 264319 w 1488281"/>
                <a:gd name="connsiteY7" fmla="*/ 369094 h 381000"/>
                <a:gd name="connsiteX8" fmla="*/ 190500 w 1488281"/>
                <a:gd name="connsiteY8" fmla="*/ 345282 h 381000"/>
                <a:gd name="connsiteX9" fmla="*/ 100012 w 1488281"/>
                <a:gd name="connsiteY9" fmla="*/ 307182 h 381000"/>
                <a:gd name="connsiteX10" fmla="*/ 28575 w 1488281"/>
                <a:gd name="connsiteY10" fmla="*/ 273844 h 381000"/>
                <a:gd name="connsiteX11" fmla="*/ 4762 w 1488281"/>
                <a:gd name="connsiteY11" fmla="*/ 254794 h 381000"/>
                <a:gd name="connsiteX12" fmla="*/ 0 w 1488281"/>
                <a:gd name="connsiteY12" fmla="*/ 242888 h 381000"/>
                <a:gd name="connsiteX13" fmla="*/ 0 w 1488281"/>
                <a:gd name="connsiteY13" fmla="*/ 219075 h 381000"/>
                <a:gd name="connsiteX14" fmla="*/ 7144 w 1488281"/>
                <a:gd name="connsiteY14" fmla="*/ 202407 h 381000"/>
                <a:gd name="connsiteX15" fmla="*/ 16669 w 1488281"/>
                <a:gd name="connsiteY15" fmla="*/ 197644 h 381000"/>
                <a:gd name="connsiteX16" fmla="*/ 76200 w 1488281"/>
                <a:gd name="connsiteY16" fmla="*/ 204788 h 381000"/>
                <a:gd name="connsiteX17" fmla="*/ 204787 w 1488281"/>
                <a:gd name="connsiteY17" fmla="*/ 226219 h 381000"/>
                <a:gd name="connsiteX18" fmla="*/ 259556 w 1488281"/>
                <a:gd name="connsiteY18" fmla="*/ 228600 h 381000"/>
                <a:gd name="connsiteX19" fmla="*/ 323850 w 1488281"/>
                <a:gd name="connsiteY19" fmla="*/ 228600 h 381000"/>
                <a:gd name="connsiteX20" fmla="*/ 361950 w 1488281"/>
                <a:gd name="connsiteY20" fmla="*/ 223838 h 381000"/>
                <a:gd name="connsiteX21" fmla="*/ 523875 w 1488281"/>
                <a:gd name="connsiteY21" fmla="*/ 209550 h 381000"/>
                <a:gd name="connsiteX22" fmla="*/ 657225 w 1488281"/>
                <a:gd name="connsiteY22" fmla="*/ 188119 h 381000"/>
                <a:gd name="connsiteX23" fmla="*/ 828675 w 1488281"/>
                <a:gd name="connsiteY23" fmla="*/ 147638 h 381000"/>
                <a:gd name="connsiteX24" fmla="*/ 1002506 w 1488281"/>
                <a:gd name="connsiteY24" fmla="*/ 92869 h 381000"/>
                <a:gd name="connsiteX25" fmla="*/ 1126331 w 1488281"/>
                <a:gd name="connsiteY25" fmla="*/ 64294 h 381000"/>
                <a:gd name="connsiteX26" fmla="*/ 1166812 w 1488281"/>
                <a:gd name="connsiteY26" fmla="*/ 38100 h 381000"/>
                <a:gd name="connsiteX27" fmla="*/ 1207294 w 1488281"/>
                <a:gd name="connsiteY27" fmla="*/ 0 h 381000"/>
                <a:gd name="connsiteX28" fmla="*/ 1254919 w 1488281"/>
                <a:gd name="connsiteY28" fmla="*/ 0 h 381000"/>
                <a:gd name="connsiteX29" fmla="*/ 1300162 w 1488281"/>
                <a:gd name="connsiteY29" fmla="*/ 4763 h 381000"/>
                <a:gd name="connsiteX30" fmla="*/ 1347787 w 1488281"/>
                <a:gd name="connsiteY30" fmla="*/ 14288 h 381000"/>
                <a:gd name="connsiteX31" fmla="*/ 1393031 w 1488281"/>
                <a:gd name="connsiteY31" fmla="*/ 30957 h 381000"/>
                <a:gd name="connsiteX32" fmla="*/ 1426369 w 1488281"/>
                <a:gd name="connsiteY32" fmla="*/ 47625 h 381000"/>
                <a:gd name="connsiteX33" fmla="*/ 1450181 w 1488281"/>
                <a:gd name="connsiteY33" fmla="*/ 66675 h 381000"/>
                <a:gd name="connsiteX34" fmla="*/ 1469231 w 1488281"/>
                <a:gd name="connsiteY34" fmla="*/ 85725 h 381000"/>
                <a:gd name="connsiteX35" fmla="*/ 1483519 w 1488281"/>
                <a:gd name="connsiteY35" fmla="*/ 107157 h 381000"/>
                <a:gd name="connsiteX36" fmla="*/ 1488281 w 1488281"/>
                <a:gd name="connsiteY36" fmla="*/ 123825 h 381000"/>
                <a:gd name="connsiteX37" fmla="*/ 1485900 w 1488281"/>
                <a:gd name="connsiteY37" fmla="*/ 142875 h 381000"/>
                <a:gd name="connsiteX38" fmla="*/ 1473994 w 1488281"/>
                <a:gd name="connsiteY38" fmla="*/ 164307 h 381000"/>
                <a:gd name="connsiteX39" fmla="*/ 1443037 w 1488281"/>
                <a:gd name="connsiteY39" fmla="*/ 190500 h 381000"/>
                <a:gd name="connsiteX40" fmla="*/ 1364456 w 1488281"/>
                <a:gd name="connsiteY40" fmla="*/ 223838 h 381000"/>
                <a:gd name="connsiteX41" fmla="*/ 1178719 w 1488281"/>
                <a:gd name="connsiteY41" fmla="*/ 261938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88281" h="381000">
                  <a:moveTo>
                    <a:pt x="1178719" y="261938"/>
                  </a:moveTo>
                  <a:lnTo>
                    <a:pt x="988219" y="297657"/>
                  </a:lnTo>
                  <a:lnTo>
                    <a:pt x="838200" y="328613"/>
                  </a:lnTo>
                  <a:lnTo>
                    <a:pt x="659606" y="354807"/>
                  </a:lnTo>
                  <a:lnTo>
                    <a:pt x="526256" y="371475"/>
                  </a:lnTo>
                  <a:lnTo>
                    <a:pt x="364331" y="381000"/>
                  </a:lnTo>
                  <a:lnTo>
                    <a:pt x="321469" y="381000"/>
                  </a:lnTo>
                  <a:lnTo>
                    <a:pt x="264319" y="369094"/>
                  </a:lnTo>
                  <a:lnTo>
                    <a:pt x="190500" y="345282"/>
                  </a:lnTo>
                  <a:lnTo>
                    <a:pt x="100012" y="307182"/>
                  </a:lnTo>
                  <a:lnTo>
                    <a:pt x="28575" y="273844"/>
                  </a:lnTo>
                  <a:lnTo>
                    <a:pt x="4762" y="254794"/>
                  </a:lnTo>
                  <a:lnTo>
                    <a:pt x="0" y="242888"/>
                  </a:lnTo>
                  <a:lnTo>
                    <a:pt x="0" y="219075"/>
                  </a:lnTo>
                  <a:lnTo>
                    <a:pt x="7144" y="202407"/>
                  </a:lnTo>
                  <a:lnTo>
                    <a:pt x="16669" y="197644"/>
                  </a:lnTo>
                  <a:lnTo>
                    <a:pt x="76200" y="204788"/>
                  </a:lnTo>
                  <a:lnTo>
                    <a:pt x="204787" y="226219"/>
                  </a:lnTo>
                  <a:lnTo>
                    <a:pt x="259556" y="228600"/>
                  </a:lnTo>
                  <a:lnTo>
                    <a:pt x="323850" y="228600"/>
                  </a:lnTo>
                  <a:lnTo>
                    <a:pt x="361950" y="223838"/>
                  </a:lnTo>
                  <a:lnTo>
                    <a:pt x="523875" y="209550"/>
                  </a:lnTo>
                  <a:lnTo>
                    <a:pt x="657225" y="188119"/>
                  </a:lnTo>
                  <a:lnTo>
                    <a:pt x="828675" y="147638"/>
                  </a:lnTo>
                  <a:lnTo>
                    <a:pt x="1002506" y="92869"/>
                  </a:lnTo>
                  <a:lnTo>
                    <a:pt x="1126331" y="64294"/>
                  </a:lnTo>
                  <a:lnTo>
                    <a:pt x="1166812" y="38100"/>
                  </a:lnTo>
                  <a:lnTo>
                    <a:pt x="1207294" y="0"/>
                  </a:lnTo>
                  <a:lnTo>
                    <a:pt x="1254919" y="0"/>
                  </a:lnTo>
                  <a:lnTo>
                    <a:pt x="1300162" y="4763"/>
                  </a:lnTo>
                  <a:lnTo>
                    <a:pt x="1347787" y="14288"/>
                  </a:lnTo>
                  <a:lnTo>
                    <a:pt x="1393031" y="30957"/>
                  </a:lnTo>
                  <a:lnTo>
                    <a:pt x="1426369" y="47625"/>
                  </a:lnTo>
                  <a:lnTo>
                    <a:pt x="1450181" y="66675"/>
                  </a:lnTo>
                  <a:lnTo>
                    <a:pt x="1469231" y="85725"/>
                  </a:lnTo>
                  <a:lnTo>
                    <a:pt x="1483519" y="107157"/>
                  </a:lnTo>
                  <a:lnTo>
                    <a:pt x="1488281" y="123825"/>
                  </a:lnTo>
                  <a:lnTo>
                    <a:pt x="1485900" y="142875"/>
                  </a:lnTo>
                  <a:lnTo>
                    <a:pt x="1473994" y="164307"/>
                  </a:lnTo>
                  <a:lnTo>
                    <a:pt x="1443037" y="190500"/>
                  </a:lnTo>
                  <a:lnTo>
                    <a:pt x="1364456" y="223838"/>
                  </a:lnTo>
                  <a:lnTo>
                    <a:pt x="1178719" y="2619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28">
              <a:extLst>
                <a:ext uri="{FF2B5EF4-FFF2-40B4-BE49-F238E27FC236}">
                  <a16:creationId xmlns:a16="http://schemas.microsoft.com/office/drawing/2014/main" id="{E5D26127-1DF1-474F-ABAD-E6A91EC58174}"/>
                </a:ext>
              </a:extLst>
            </p:cNvPr>
            <p:cNvSpPr/>
            <p:nvPr/>
          </p:nvSpPr>
          <p:spPr>
            <a:xfrm rot="16200000">
              <a:off x="5651501" y="3489326"/>
              <a:ext cx="4232275" cy="568325"/>
            </a:xfrm>
            <a:custGeom>
              <a:avLst/>
              <a:gdLst>
                <a:gd name="connsiteX0" fmla="*/ 3236092 w 4232075"/>
                <a:gd name="connsiteY0" fmla="*/ 479295 h 567676"/>
                <a:gd name="connsiteX1" fmla="*/ 2862174 w 4232075"/>
                <a:gd name="connsiteY1" fmla="*/ 479295 h 567676"/>
                <a:gd name="connsiteX2" fmla="*/ 2695611 w 4232075"/>
                <a:gd name="connsiteY2" fmla="*/ 479295 h 567676"/>
                <a:gd name="connsiteX3" fmla="*/ 2216315 w 4232075"/>
                <a:gd name="connsiteY3" fmla="*/ 479295 h 567676"/>
                <a:gd name="connsiteX4" fmla="*/ 1849196 w 4232075"/>
                <a:gd name="connsiteY4" fmla="*/ 479295 h 567676"/>
                <a:gd name="connsiteX5" fmla="*/ 1536464 w 4232075"/>
                <a:gd name="connsiteY5" fmla="*/ 482694 h 567676"/>
                <a:gd name="connsiteX6" fmla="*/ 1335908 w 4232075"/>
                <a:gd name="connsiteY6" fmla="*/ 489493 h 567676"/>
                <a:gd name="connsiteX7" fmla="*/ 1189740 w 4232075"/>
                <a:gd name="connsiteY7" fmla="*/ 496291 h 567676"/>
                <a:gd name="connsiteX8" fmla="*/ 1009579 w 4232075"/>
                <a:gd name="connsiteY8" fmla="*/ 509888 h 567676"/>
                <a:gd name="connsiteX9" fmla="*/ 747837 w 4232075"/>
                <a:gd name="connsiteY9" fmla="*/ 537082 h 567676"/>
                <a:gd name="connsiteX10" fmla="*/ 632262 w 4232075"/>
                <a:gd name="connsiteY10" fmla="*/ 560877 h 567676"/>
                <a:gd name="connsiteX11" fmla="*/ 567676 w 4232075"/>
                <a:gd name="connsiteY11" fmla="*/ 567676 h 567676"/>
                <a:gd name="connsiteX12" fmla="*/ 418109 w 4232075"/>
                <a:gd name="connsiteY12" fmla="*/ 537082 h 567676"/>
                <a:gd name="connsiteX13" fmla="*/ 302534 w 4232075"/>
                <a:gd name="connsiteY13" fmla="*/ 503090 h 567676"/>
                <a:gd name="connsiteX14" fmla="*/ 197157 w 4232075"/>
                <a:gd name="connsiteY14" fmla="*/ 469097 h 567676"/>
                <a:gd name="connsiteX15" fmla="*/ 115575 w 4232075"/>
                <a:gd name="connsiteY15" fmla="*/ 431705 h 567676"/>
                <a:gd name="connsiteX16" fmla="*/ 57788 w 4232075"/>
                <a:gd name="connsiteY16" fmla="*/ 401112 h 567676"/>
                <a:gd name="connsiteX17" fmla="*/ 23795 w 4232075"/>
                <a:gd name="connsiteY17" fmla="*/ 377317 h 567676"/>
                <a:gd name="connsiteX18" fmla="*/ 6799 w 4232075"/>
                <a:gd name="connsiteY18" fmla="*/ 356922 h 567676"/>
                <a:gd name="connsiteX19" fmla="*/ 0 w 4232075"/>
                <a:gd name="connsiteY19" fmla="*/ 333127 h 567676"/>
                <a:gd name="connsiteX20" fmla="*/ 10198 w 4232075"/>
                <a:gd name="connsiteY20" fmla="*/ 302534 h 567676"/>
                <a:gd name="connsiteX21" fmla="*/ 37392 w 4232075"/>
                <a:gd name="connsiteY21" fmla="*/ 278739 h 567676"/>
                <a:gd name="connsiteX22" fmla="*/ 105377 w 4232075"/>
                <a:gd name="connsiteY22" fmla="*/ 248146 h 567676"/>
                <a:gd name="connsiteX23" fmla="*/ 190359 w 4232075"/>
                <a:gd name="connsiteY23" fmla="*/ 200556 h 567676"/>
                <a:gd name="connsiteX24" fmla="*/ 261743 w 4232075"/>
                <a:gd name="connsiteY24" fmla="*/ 152966 h 567676"/>
                <a:gd name="connsiteX25" fmla="*/ 588072 w 4232075"/>
                <a:gd name="connsiteY25" fmla="*/ 271940 h 567676"/>
                <a:gd name="connsiteX26" fmla="*/ 812422 w 4232075"/>
                <a:gd name="connsiteY26" fmla="*/ 275340 h 567676"/>
                <a:gd name="connsiteX27" fmla="*/ 1529666 w 4232075"/>
                <a:gd name="connsiteY27" fmla="*/ 265142 h 567676"/>
                <a:gd name="connsiteX28" fmla="*/ 2144931 w 4232075"/>
                <a:gd name="connsiteY28" fmla="*/ 258343 h 567676"/>
                <a:gd name="connsiteX29" fmla="*/ 2644622 w 4232075"/>
                <a:gd name="connsiteY29" fmla="*/ 254944 h 567676"/>
                <a:gd name="connsiteX30" fmla="*/ 2804387 w 4232075"/>
                <a:gd name="connsiteY30" fmla="*/ 254944 h 567676"/>
                <a:gd name="connsiteX31" fmla="*/ 3259887 w 4232075"/>
                <a:gd name="connsiteY31" fmla="*/ 237948 h 567676"/>
                <a:gd name="connsiteX32" fmla="*/ 3667798 w 4232075"/>
                <a:gd name="connsiteY32" fmla="*/ 231149 h 567676"/>
                <a:gd name="connsiteX33" fmla="*/ 3834362 w 4232075"/>
                <a:gd name="connsiteY33" fmla="*/ 220951 h 567676"/>
                <a:gd name="connsiteX34" fmla="*/ 3892149 w 4232075"/>
                <a:gd name="connsiteY34" fmla="*/ 214153 h 567676"/>
                <a:gd name="connsiteX35" fmla="*/ 3949936 w 4232075"/>
                <a:gd name="connsiteY35" fmla="*/ 200556 h 567676"/>
                <a:gd name="connsiteX36" fmla="*/ 3994127 w 4232075"/>
                <a:gd name="connsiteY36" fmla="*/ 183560 h 567676"/>
                <a:gd name="connsiteX37" fmla="*/ 4045115 w 4232075"/>
                <a:gd name="connsiteY37" fmla="*/ 146168 h 567676"/>
                <a:gd name="connsiteX38" fmla="*/ 4096104 w 4232075"/>
                <a:gd name="connsiteY38" fmla="*/ 101978 h 567676"/>
                <a:gd name="connsiteX39" fmla="*/ 4143694 w 4232075"/>
                <a:gd name="connsiteY39" fmla="*/ 47589 h 567676"/>
                <a:gd name="connsiteX40" fmla="*/ 4164089 w 4232075"/>
                <a:gd name="connsiteY40" fmla="*/ 23795 h 567676"/>
                <a:gd name="connsiteX41" fmla="*/ 4187884 w 4232075"/>
                <a:gd name="connsiteY41" fmla="*/ 3399 h 567676"/>
                <a:gd name="connsiteX42" fmla="*/ 4204880 w 4232075"/>
                <a:gd name="connsiteY42" fmla="*/ 0 h 567676"/>
                <a:gd name="connsiteX43" fmla="*/ 4221877 w 4232075"/>
                <a:gd name="connsiteY43" fmla="*/ 6798 h 567676"/>
                <a:gd name="connsiteX44" fmla="*/ 4232075 w 4232075"/>
                <a:gd name="connsiteY44" fmla="*/ 33992 h 567676"/>
                <a:gd name="connsiteX45" fmla="*/ 4225276 w 4232075"/>
                <a:gd name="connsiteY45" fmla="*/ 88380 h 567676"/>
                <a:gd name="connsiteX46" fmla="*/ 4211679 w 4232075"/>
                <a:gd name="connsiteY46" fmla="*/ 139369 h 567676"/>
                <a:gd name="connsiteX47" fmla="*/ 4170888 w 4232075"/>
                <a:gd name="connsiteY47" fmla="*/ 241347 h 567676"/>
                <a:gd name="connsiteX48" fmla="*/ 4123298 w 4232075"/>
                <a:gd name="connsiteY48" fmla="*/ 329728 h 567676"/>
                <a:gd name="connsiteX49" fmla="*/ 4048515 w 4232075"/>
                <a:gd name="connsiteY49" fmla="*/ 441903 h 567676"/>
                <a:gd name="connsiteX50" fmla="*/ 4004324 w 4232075"/>
                <a:gd name="connsiteY50" fmla="*/ 492892 h 567676"/>
                <a:gd name="connsiteX51" fmla="*/ 3956735 w 4232075"/>
                <a:gd name="connsiteY51" fmla="*/ 526885 h 567676"/>
                <a:gd name="connsiteX52" fmla="*/ 3922742 w 4232075"/>
                <a:gd name="connsiteY52" fmla="*/ 533683 h 567676"/>
                <a:gd name="connsiteX53" fmla="*/ 3888750 w 4232075"/>
                <a:gd name="connsiteY53" fmla="*/ 523485 h 567676"/>
                <a:gd name="connsiteX54" fmla="*/ 3858156 w 4232075"/>
                <a:gd name="connsiteY54" fmla="*/ 499691 h 567676"/>
                <a:gd name="connsiteX55" fmla="*/ 3841160 w 4232075"/>
                <a:gd name="connsiteY55" fmla="*/ 489493 h 567676"/>
                <a:gd name="connsiteX56" fmla="*/ 3807167 w 4232075"/>
                <a:gd name="connsiteY56" fmla="*/ 479295 h 567676"/>
                <a:gd name="connsiteX57" fmla="*/ 3644003 w 4232075"/>
                <a:gd name="connsiteY57" fmla="*/ 479295 h 567676"/>
                <a:gd name="connsiteX58" fmla="*/ 3236092 w 4232075"/>
                <a:gd name="connsiteY58" fmla="*/ 479295 h 56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232075" h="567676">
                  <a:moveTo>
                    <a:pt x="3236092" y="479295"/>
                  </a:moveTo>
                  <a:lnTo>
                    <a:pt x="2862174" y="479295"/>
                  </a:lnTo>
                  <a:lnTo>
                    <a:pt x="2695611" y="479295"/>
                  </a:lnTo>
                  <a:lnTo>
                    <a:pt x="2216315" y="479295"/>
                  </a:lnTo>
                  <a:lnTo>
                    <a:pt x="1849196" y="479295"/>
                  </a:lnTo>
                  <a:lnTo>
                    <a:pt x="1536464" y="482694"/>
                  </a:lnTo>
                  <a:lnTo>
                    <a:pt x="1335908" y="489493"/>
                  </a:lnTo>
                  <a:lnTo>
                    <a:pt x="1189740" y="496291"/>
                  </a:lnTo>
                  <a:lnTo>
                    <a:pt x="1009579" y="509888"/>
                  </a:lnTo>
                  <a:lnTo>
                    <a:pt x="747837" y="537082"/>
                  </a:lnTo>
                  <a:lnTo>
                    <a:pt x="632262" y="560877"/>
                  </a:lnTo>
                  <a:lnTo>
                    <a:pt x="567676" y="567676"/>
                  </a:lnTo>
                  <a:lnTo>
                    <a:pt x="418109" y="537082"/>
                  </a:lnTo>
                  <a:lnTo>
                    <a:pt x="302534" y="503090"/>
                  </a:lnTo>
                  <a:lnTo>
                    <a:pt x="197157" y="469097"/>
                  </a:lnTo>
                  <a:lnTo>
                    <a:pt x="115575" y="431705"/>
                  </a:lnTo>
                  <a:lnTo>
                    <a:pt x="57788" y="401112"/>
                  </a:lnTo>
                  <a:lnTo>
                    <a:pt x="23795" y="377317"/>
                  </a:lnTo>
                  <a:lnTo>
                    <a:pt x="6799" y="356922"/>
                  </a:lnTo>
                  <a:lnTo>
                    <a:pt x="0" y="333127"/>
                  </a:lnTo>
                  <a:lnTo>
                    <a:pt x="10198" y="302534"/>
                  </a:lnTo>
                  <a:lnTo>
                    <a:pt x="37392" y="278739"/>
                  </a:lnTo>
                  <a:lnTo>
                    <a:pt x="105377" y="248146"/>
                  </a:lnTo>
                  <a:lnTo>
                    <a:pt x="190359" y="200556"/>
                  </a:lnTo>
                  <a:lnTo>
                    <a:pt x="261743" y="152966"/>
                  </a:lnTo>
                  <a:lnTo>
                    <a:pt x="588072" y="271940"/>
                  </a:lnTo>
                  <a:lnTo>
                    <a:pt x="812422" y="275340"/>
                  </a:lnTo>
                  <a:lnTo>
                    <a:pt x="1529666" y="265142"/>
                  </a:lnTo>
                  <a:lnTo>
                    <a:pt x="2144931" y="258343"/>
                  </a:lnTo>
                  <a:lnTo>
                    <a:pt x="2644622" y="254944"/>
                  </a:lnTo>
                  <a:lnTo>
                    <a:pt x="2804387" y="254944"/>
                  </a:lnTo>
                  <a:lnTo>
                    <a:pt x="3259887" y="237948"/>
                  </a:lnTo>
                  <a:lnTo>
                    <a:pt x="3667798" y="231149"/>
                  </a:lnTo>
                  <a:lnTo>
                    <a:pt x="3834362" y="220951"/>
                  </a:lnTo>
                  <a:lnTo>
                    <a:pt x="3892149" y="214153"/>
                  </a:lnTo>
                  <a:lnTo>
                    <a:pt x="3949936" y="200556"/>
                  </a:lnTo>
                  <a:lnTo>
                    <a:pt x="3994127" y="183560"/>
                  </a:lnTo>
                  <a:lnTo>
                    <a:pt x="4045115" y="146168"/>
                  </a:lnTo>
                  <a:lnTo>
                    <a:pt x="4096104" y="101978"/>
                  </a:lnTo>
                  <a:lnTo>
                    <a:pt x="4143694" y="47589"/>
                  </a:lnTo>
                  <a:lnTo>
                    <a:pt x="4164089" y="23795"/>
                  </a:lnTo>
                  <a:lnTo>
                    <a:pt x="4187884" y="3399"/>
                  </a:lnTo>
                  <a:lnTo>
                    <a:pt x="4204880" y="0"/>
                  </a:lnTo>
                  <a:lnTo>
                    <a:pt x="4221877" y="6798"/>
                  </a:lnTo>
                  <a:lnTo>
                    <a:pt x="4232075" y="33992"/>
                  </a:lnTo>
                  <a:lnTo>
                    <a:pt x="4225276" y="88380"/>
                  </a:lnTo>
                  <a:lnTo>
                    <a:pt x="4211679" y="139369"/>
                  </a:lnTo>
                  <a:lnTo>
                    <a:pt x="4170888" y="241347"/>
                  </a:lnTo>
                  <a:lnTo>
                    <a:pt x="4123298" y="329728"/>
                  </a:lnTo>
                  <a:lnTo>
                    <a:pt x="4048515" y="441903"/>
                  </a:lnTo>
                  <a:lnTo>
                    <a:pt x="4004324" y="492892"/>
                  </a:lnTo>
                  <a:lnTo>
                    <a:pt x="3956735" y="526885"/>
                  </a:lnTo>
                  <a:lnTo>
                    <a:pt x="3922742" y="533683"/>
                  </a:lnTo>
                  <a:lnTo>
                    <a:pt x="3888750" y="523485"/>
                  </a:lnTo>
                  <a:lnTo>
                    <a:pt x="3858156" y="499691"/>
                  </a:lnTo>
                  <a:lnTo>
                    <a:pt x="3841160" y="489493"/>
                  </a:lnTo>
                  <a:lnTo>
                    <a:pt x="3807167" y="479295"/>
                  </a:lnTo>
                  <a:lnTo>
                    <a:pt x="3644003" y="479295"/>
                  </a:lnTo>
                  <a:lnTo>
                    <a:pt x="3236092" y="47929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31">
              <a:extLst>
                <a:ext uri="{FF2B5EF4-FFF2-40B4-BE49-F238E27FC236}">
                  <a16:creationId xmlns:a16="http://schemas.microsoft.com/office/drawing/2014/main" id="{FD0025D3-DE91-41C2-BDB1-15DEA90D3FAE}"/>
                </a:ext>
              </a:extLst>
            </p:cNvPr>
            <p:cNvSpPr/>
            <p:nvPr/>
          </p:nvSpPr>
          <p:spPr>
            <a:xfrm>
              <a:off x="7143751" y="5192713"/>
              <a:ext cx="658813" cy="501650"/>
            </a:xfrm>
            <a:custGeom>
              <a:avLst/>
              <a:gdLst>
                <a:gd name="connsiteX0" fmla="*/ 214313 w 659606"/>
                <a:gd name="connsiteY0" fmla="*/ 80963 h 500063"/>
                <a:gd name="connsiteX1" fmla="*/ 433388 w 659606"/>
                <a:gd name="connsiteY1" fmla="*/ 161925 h 500063"/>
                <a:gd name="connsiteX2" fmla="*/ 483394 w 659606"/>
                <a:gd name="connsiteY2" fmla="*/ 173832 h 500063"/>
                <a:gd name="connsiteX3" fmla="*/ 523875 w 659606"/>
                <a:gd name="connsiteY3" fmla="*/ 173832 h 500063"/>
                <a:gd name="connsiteX4" fmla="*/ 561975 w 659606"/>
                <a:gd name="connsiteY4" fmla="*/ 166688 h 500063"/>
                <a:gd name="connsiteX5" fmla="*/ 585788 w 659606"/>
                <a:gd name="connsiteY5" fmla="*/ 145257 h 500063"/>
                <a:gd name="connsiteX6" fmla="*/ 659606 w 659606"/>
                <a:gd name="connsiteY6" fmla="*/ 52388 h 500063"/>
                <a:gd name="connsiteX7" fmla="*/ 561975 w 659606"/>
                <a:gd name="connsiteY7" fmla="*/ 500063 h 500063"/>
                <a:gd name="connsiteX8" fmla="*/ 495300 w 659606"/>
                <a:gd name="connsiteY8" fmla="*/ 438150 h 500063"/>
                <a:gd name="connsiteX9" fmla="*/ 447675 w 659606"/>
                <a:gd name="connsiteY9" fmla="*/ 388144 h 500063"/>
                <a:gd name="connsiteX10" fmla="*/ 366713 w 659606"/>
                <a:gd name="connsiteY10" fmla="*/ 309563 h 500063"/>
                <a:gd name="connsiteX11" fmla="*/ 273844 w 659606"/>
                <a:gd name="connsiteY11" fmla="*/ 240507 h 500063"/>
                <a:gd name="connsiteX12" fmla="*/ 195263 w 659606"/>
                <a:gd name="connsiteY12" fmla="*/ 183357 h 500063"/>
                <a:gd name="connsiteX13" fmla="*/ 76200 w 659606"/>
                <a:gd name="connsiteY13" fmla="*/ 107157 h 500063"/>
                <a:gd name="connsiteX14" fmla="*/ 19050 w 659606"/>
                <a:gd name="connsiteY14" fmla="*/ 71438 h 500063"/>
                <a:gd name="connsiteX15" fmla="*/ 9525 w 659606"/>
                <a:gd name="connsiteY15" fmla="*/ 61913 h 500063"/>
                <a:gd name="connsiteX16" fmla="*/ 2381 w 659606"/>
                <a:gd name="connsiteY16" fmla="*/ 38100 h 500063"/>
                <a:gd name="connsiteX17" fmla="*/ 0 w 659606"/>
                <a:gd name="connsiteY17" fmla="*/ 19050 h 500063"/>
                <a:gd name="connsiteX18" fmla="*/ 4763 w 659606"/>
                <a:gd name="connsiteY18" fmla="*/ 4763 h 500063"/>
                <a:gd name="connsiteX19" fmla="*/ 19050 w 659606"/>
                <a:gd name="connsiteY19" fmla="*/ 0 h 500063"/>
                <a:gd name="connsiteX20" fmla="*/ 47625 w 659606"/>
                <a:gd name="connsiteY20" fmla="*/ 9525 h 500063"/>
                <a:gd name="connsiteX21" fmla="*/ 214313 w 659606"/>
                <a:gd name="connsiteY21" fmla="*/ 80963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9606" h="500063">
                  <a:moveTo>
                    <a:pt x="214313" y="80963"/>
                  </a:moveTo>
                  <a:lnTo>
                    <a:pt x="433388" y="161925"/>
                  </a:lnTo>
                  <a:lnTo>
                    <a:pt x="483394" y="173832"/>
                  </a:lnTo>
                  <a:lnTo>
                    <a:pt x="523875" y="173832"/>
                  </a:lnTo>
                  <a:lnTo>
                    <a:pt x="561975" y="166688"/>
                  </a:lnTo>
                  <a:lnTo>
                    <a:pt x="585788" y="145257"/>
                  </a:lnTo>
                  <a:lnTo>
                    <a:pt x="659606" y="52388"/>
                  </a:lnTo>
                  <a:lnTo>
                    <a:pt x="561975" y="500063"/>
                  </a:lnTo>
                  <a:lnTo>
                    <a:pt x="495300" y="438150"/>
                  </a:lnTo>
                  <a:lnTo>
                    <a:pt x="447675" y="388144"/>
                  </a:lnTo>
                  <a:lnTo>
                    <a:pt x="366713" y="309563"/>
                  </a:lnTo>
                  <a:lnTo>
                    <a:pt x="273844" y="240507"/>
                  </a:lnTo>
                  <a:lnTo>
                    <a:pt x="195263" y="183357"/>
                  </a:lnTo>
                  <a:lnTo>
                    <a:pt x="76200" y="107157"/>
                  </a:lnTo>
                  <a:lnTo>
                    <a:pt x="19050" y="71438"/>
                  </a:lnTo>
                  <a:lnTo>
                    <a:pt x="9525" y="61913"/>
                  </a:lnTo>
                  <a:lnTo>
                    <a:pt x="2381" y="38100"/>
                  </a:lnTo>
                  <a:lnTo>
                    <a:pt x="0" y="19050"/>
                  </a:lnTo>
                  <a:lnTo>
                    <a:pt x="4763" y="4763"/>
                  </a:lnTo>
                  <a:lnTo>
                    <a:pt x="19050" y="0"/>
                  </a:lnTo>
                  <a:lnTo>
                    <a:pt x="47625" y="9525"/>
                  </a:lnTo>
                  <a:lnTo>
                    <a:pt x="214313" y="809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65281944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C784DF97-F7A3-44CC-9CDB-C5412C64C17E}"/>
              </a:ext>
            </a:extLst>
          </p:cNvPr>
          <p:cNvSpPr/>
          <p:nvPr/>
        </p:nvSpPr>
        <p:spPr>
          <a:xfrm>
            <a:off x="3922714" y="1577296"/>
            <a:ext cx="590550" cy="1301750"/>
          </a:xfrm>
          <a:custGeom>
            <a:avLst/>
            <a:gdLst>
              <a:gd name="connsiteX0" fmla="*/ 319087 w 590550"/>
              <a:gd name="connsiteY0" fmla="*/ 754856 h 1302543"/>
              <a:gd name="connsiteX1" fmla="*/ 300037 w 590550"/>
              <a:gd name="connsiteY1" fmla="*/ 504825 h 1302543"/>
              <a:gd name="connsiteX2" fmla="*/ 285750 w 590550"/>
              <a:gd name="connsiteY2" fmla="*/ 378618 h 1302543"/>
              <a:gd name="connsiteX3" fmla="*/ 278606 w 590550"/>
              <a:gd name="connsiteY3" fmla="*/ 338137 h 1302543"/>
              <a:gd name="connsiteX4" fmla="*/ 266700 w 590550"/>
              <a:gd name="connsiteY4" fmla="*/ 307181 h 1302543"/>
              <a:gd name="connsiteX5" fmla="*/ 240506 w 590550"/>
              <a:gd name="connsiteY5" fmla="*/ 264318 h 1302543"/>
              <a:gd name="connsiteX6" fmla="*/ 214312 w 590550"/>
              <a:gd name="connsiteY6" fmla="*/ 226218 h 1302543"/>
              <a:gd name="connsiteX7" fmla="*/ 159544 w 590550"/>
              <a:gd name="connsiteY7" fmla="*/ 169068 h 1302543"/>
              <a:gd name="connsiteX8" fmla="*/ 107156 w 590550"/>
              <a:gd name="connsiteY8" fmla="*/ 126206 h 1302543"/>
              <a:gd name="connsiteX9" fmla="*/ 59531 w 590550"/>
              <a:gd name="connsiteY9" fmla="*/ 92868 h 1302543"/>
              <a:gd name="connsiteX10" fmla="*/ 35719 w 590550"/>
              <a:gd name="connsiteY10" fmla="*/ 76200 h 1302543"/>
              <a:gd name="connsiteX11" fmla="*/ 14287 w 590550"/>
              <a:gd name="connsiteY11" fmla="*/ 59531 h 1302543"/>
              <a:gd name="connsiteX12" fmla="*/ 0 w 590550"/>
              <a:gd name="connsiteY12" fmla="*/ 38100 h 1302543"/>
              <a:gd name="connsiteX13" fmla="*/ 2381 w 590550"/>
              <a:gd name="connsiteY13" fmla="*/ 19050 h 1302543"/>
              <a:gd name="connsiteX14" fmla="*/ 14287 w 590550"/>
              <a:gd name="connsiteY14" fmla="*/ 7143 h 1302543"/>
              <a:gd name="connsiteX15" fmla="*/ 38100 w 590550"/>
              <a:gd name="connsiteY15" fmla="*/ 0 h 1302543"/>
              <a:gd name="connsiteX16" fmla="*/ 80962 w 590550"/>
              <a:gd name="connsiteY16" fmla="*/ 0 h 1302543"/>
              <a:gd name="connsiteX17" fmla="*/ 140494 w 590550"/>
              <a:gd name="connsiteY17" fmla="*/ 4762 h 1302543"/>
              <a:gd name="connsiteX18" fmla="*/ 214312 w 590550"/>
              <a:gd name="connsiteY18" fmla="*/ 21431 h 1302543"/>
              <a:gd name="connsiteX19" fmla="*/ 302419 w 590550"/>
              <a:gd name="connsiteY19" fmla="*/ 47625 h 1302543"/>
              <a:gd name="connsiteX20" fmla="*/ 376237 w 590550"/>
              <a:gd name="connsiteY20" fmla="*/ 71437 h 1302543"/>
              <a:gd name="connsiteX21" fmla="*/ 459581 w 590550"/>
              <a:gd name="connsiteY21" fmla="*/ 107156 h 1302543"/>
              <a:gd name="connsiteX22" fmla="*/ 483394 w 590550"/>
              <a:gd name="connsiteY22" fmla="*/ 116681 h 1302543"/>
              <a:gd name="connsiteX23" fmla="*/ 521494 w 590550"/>
              <a:gd name="connsiteY23" fmla="*/ 135731 h 1302543"/>
              <a:gd name="connsiteX24" fmla="*/ 521494 w 590550"/>
              <a:gd name="connsiteY24" fmla="*/ 257175 h 1302543"/>
              <a:gd name="connsiteX25" fmla="*/ 526256 w 590550"/>
              <a:gd name="connsiteY25" fmla="*/ 502443 h 1302543"/>
              <a:gd name="connsiteX26" fmla="*/ 531019 w 590550"/>
              <a:gd name="connsiteY26" fmla="*/ 611981 h 1302543"/>
              <a:gd name="connsiteX27" fmla="*/ 538162 w 590550"/>
              <a:gd name="connsiteY27" fmla="*/ 702468 h 1302543"/>
              <a:gd name="connsiteX28" fmla="*/ 550069 w 590550"/>
              <a:gd name="connsiteY28" fmla="*/ 828675 h 1302543"/>
              <a:gd name="connsiteX29" fmla="*/ 576262 w 590550"/>
              <a:gd name="connsiteY29" fmla="*/ 995362 h 1302543"/>
              <a:gd name="connsiteX30" fmla="*/ 590550 w 590550"/>
              <a:gd name="connsiteY30" fmla="*/ 1095375 h 1302543"/>
              <a:gd name="connsiteX31" fmla="*/ 581025 w 590550"/>
              <a:gd name="connsiteY31" fmla="*/ 1176337 h 1302543"/>
              <a:gd name="connsiteX32" fmla="*/ 564356 w 590550"/>
              <a:gd name="connsiteY32" fmla="*/ 1240631 h 1302543"/>
              <a:gd name="connsiteX33" fmla="*/ 542925 w 590550"/>
              <a:gd name="connsiteY33" fmla="*/ 1278731 h 1302543"/>
              <a:gd name="connsiteX34" fmla="*/ 523875 w 590550"/>
              <a:gd name="connsiteY34" fmla="*/ 1297781 h 1302543"/>
              <a:gd name="connsiteX35" fmla="*/ 509587 w 590550"/>
              <a:gd name="connsiteY35" fmla="*/ 1302543 h 1302543"/>
              <a:gd name="connsiteX36" fmla="*/ 490537 w 590550"/>
              <a:gd name="connsiteY36" fmla="*/ 1300162 h 1302543"/>
              <a:gd name="connsiteX37" fmla="*/ 469106 w 590550"/>
              <a:gd name="connsiteY37" fmla="*/ 1295400 h 1302543"/>
              <a:gd name="connsiteX38" fmla="*/ 452437 w 590550"/>
              <a:gd name="connsiteY38" fmla="*/ 1283493 h 1302543"/>
              <a:gd name="connsiteX39" fmla="*/ 426244 w 590550"/>
              <a:gd name="connsiteY39" fmla="*/ 1259681 h 1302543"/>
              <a:gd name="connsiteX40" fmla="*/ 397669 w 590550"/>
              <a:gd name="connsiteY40" fmla="*/ 1216818 h 1302543"/>
              <a:gd name="connsiteX41" fmla="*/ 388144 w 590550"/>
              <a:gd name="connsiteY41" fmla="*/ 1188243 h 1302543"/>
              <a:gd name="connsiteX42" fmla="*/ 359569 w 590550"/>
              <a:gd name="connsiteY42" fmla="*/ 1138237 h 1302543"/>
              <a:gd name="connsiteX43" fmla="*/ 338137 w 590550"/>
              <a:gd name="connsiteY43" fmla="*/ 1092993 h 1302543"/>
              <a:gd name="connsiteX44" fmla="*/ 321469 w 590550"/>
              <a:gd name="connsiteY44" fmla="*/ 1038225 h 1302543"/>
              <a:gd name="connsiteX45" fmla="*/ 316706 w 590550"/>
              <a:gd name="connsiteY45" fmla="*/ 978693 h 1302543"/>
              <a:gd name="connsiteX46" fmla="*/ 323850 w 590550"/>
              <a:gd name="connsiteY46" fmla="*/ 931068 h 1302543"/>
              <a:gd name="connsiteX47" fmla="*/ 319087 w 590550"/>
              <a:gd name="connsiteY47" fmla="*/ 754856 h 1302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590550" h="1302543">
                <a:moveTo>
                  <a:pt x="319087" y="754856"/>
                </a:moveTo>
                <a:lnTo>
                  <a:pt x="300037" y="504825"/>
                </a:lnTo>
                <a:lnTo>
                  <a:pt x="285750" y="378618"/>
                </a:lnTo>
                <a:lnTo>
                  <a:pt x="278606" y="338137"/>
                </a:lnTo>
                <a:lnTo>
                  <a:pt x="266700" y="307181"/>
                </a:lnTo>
                <a:lnTo>
                  <a:pt x="240506" y="264318"/>
                </a:lnTo>
                <a:lnTo>
                  <a:pt x="214312" y="226218"/>
                </a:lnTo>
                <a:lnTo>
                  <a:pt x="159544" y="169068"/>
                </a:lnTo>
                <a:lnTo>
                  <a:pt x="107156" y="126206"/>
                </a:lnTo>
                <a:lnTo>
                  <a:pt x="59531" y="92868"/>
                </a:lnTo>
                <a:lnTo>
                  <a:pt x="35719" y="76200"/>
                </a:lnTo>
                <a:lnTo>
                  <a:pt x="14287" y="59531"/>
                </a:lnTo>
                <a:lnTo>
                  <a:pt x="0" y="38100"/>
                </a:lnTo>
                <a:lnTo>
                  <a:pt x="2381" y="19050"/>
                </a:lnTo>
                <a:lnTo>
                  <a:pt x="14287" y="7143"/>
                </a:lnTo>
                <a:lnTo>
                  <a:pt x="38100" y="0"/>
                </a:lnTo>
                <a:lnTo>
                  <a:pt x="80962" y="0"/>
                </a:lnTo>
                <a:lnTo>
                  <a:pt x="140494" y="4762"/>
                </a:lnTo>
                <a:lnTo>
                  <a:pt x="214312" y="21431"/>
                </a:lnTo>
                <a:lnTo>
                  <a:pt x="302419" y="47625"/>
                </a:lnTo>
                <a:lnTo>
                  <a:pt x="376237" y="71437"/>
                </a:lnTo>
                <a:lnTo>
                  <a:pt x="459581" y="107156"/>
                </a:lnTo>
                <a:lnTo>
                  <a:pt x="483394" y="116681"/>
                </a:lnTo>
                <a:lnTo>
                  <a:pt x="521494" y="135731"/>
                </a:lnTo>
                <a:lnTo>
                  <a:pt x="521494" y="257175"/>
                </a:lnTo>
                <a:cubicBezTo>
                  <a:pt x="523081" y="338931"/>
                  <a:pt x="524669" y="420687"/>
                  <a:pt x="526256" y="502443"/>
                </a:cubicBezTo>
                <a:lnTo>
                  <a:pt x="531019" y="611981"/>
                </a:lnTo>
                <a:lnTo>
                  <a:pt x="538162" y="702468"/>
                </a:lnTo>
                <a:lnTo>
                  <a:pt x="550069" y="828675"/>
                </a:lnTo>
                <a:lnTo>
                  <a:pt x="576262" y="995362"/>
                </a:lnTo>
                <a:lnTo>
                  <a:pt x="590550" y="1095375"/>
                </a:lnTo>
                <a:lnTo>
                  <a:pt x="581025" y="1176337"/>
                </a:lnTo>
                <a:lnTo>
                  <a:pt x="564356" y="1240631"/>
                </a:lnTo>
                <a:lnTo>
                  <a:pt x="542925" y="1278731"/>
                </a:lnTo>
                <a:lnTo>
                  <a:pt x="523875" y="1297781"/>
                </a:lnTo>
                <a:lnTo>
                  <a:pt x="509587" y="1302543"/>
                </a:lnTo>
                <a:lnTo>
                  <a:pt x="490537" y="1300162"/>
                </a:lnTo>
                <a:lnTo>
                  <a:pt x="469106" y="1295400"/>
                </a:lnTo>
                <a:lnTo>
                  <a:pt x="452437" y="1283493"/>
                </a:lnTo>
                <a:lnTo>
                  <a:pt x="426244" y="1259681"/>
                </a:lnTo>
                <a:lnTo>
                  <a:pt x="397669" y="1216818"/>
                </a:lnTo>
                <a:lnTo>
                  <a:pt x="388144" y="1188243"/>
                </a:lnTo>
                <a:lnTo>
                  <a:pt x="359569" y="1138237"/>
                </a:lnTo>
                <a:lnTo>
                  <a:pt x="338137" y="1092993"/>
                </a:lnTo>
                <a:lnTo>
                  <a:pt x="321469" y="1038225"/>
                </a:lnTo>
                <a:lnTo>
                  <a:pt x="316706" y="978693"/>
                </a:lnTo>
                <a:lnTo>
                  <a:pt x="323850" y="931068"/>
                </a:lnTo>
                <a:lnTo>
                  <a:pt x="319087" y="75485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E611FC11-F0C7-42E0-AFE2-41DF0AD59856}"/>
              </a:ext>
            </a:extLst>
          </p:cNvPr>
          <p:cNvSpPr/>
          <p:nvPr/>
        </p:nvSpPr>
        <p:spPr>
          <a:xfrm rot="16200000">
            <a:off x="4849814" y="4189413"/>
            <a:ext cx="3333750" cy="479425"/>
          </a:xfrm>
          <a:custGeom>
            <a:avLst/>
            <a:gdLst>
              <a:gd name="connsiteX0" fmla="*/ 2190750 w 3333750"/>
              <a:gd name="connsiteY0" fmla="*/ 394607 h 478971"/>
              <a:gd name="connsiteX1" fmla="*/ 936171 w 3333750"/>
              <a:gd name="connsiteY1" fmla="*/ 391885 h 478971"/>
              <a:gd name="connsiteX2" fmla="*/ 530678 w 3333750"/>
              <a:gd name="connsiteY2" fmla="*/ 391885 h 478971"/>
              <a:gd name="connsiteX3" fmla="*/ 438150 w 3333750"/>
              <a:gd name="connsiteY3" fmla="*/ 402771 h 478971"/>
              <a:gd name="connsiteX4" fmla="*/ 361950 w 3333750"/>
              <a:gd name="connsiteY4" fmla="*/ 410935 h 478971"/>
              <a:gd name="connsiteX5" fmla="*/ 296636 w 3333750"/>
              <a:gd name="connsiteY5" fmla="*/ 416378 h 478971"/>
              <a:gd name="connsiteX6" fmla="*/ 225878 w 3333750"/>
              <a:gd name="connsiteY6" fmla="*/ 413657 h 478971"/>
              <a:gd name="connsiteX7" fmla="*/ 152400 w 3333750"/>
              <a:gd name="connsiteY7" fmla="*/ 402771 h 478971"/>
              <a:gd name="connsiteX8" fmla="*/ 108857 w 3333750"/>
              <a:gd name="connsiteY8" fmla="*/ 391885 h 478971"/>
              <a:gd name="connsiteX9" fmla="*/ 81643 w 3333750"/>
              <a:gd name="connsiteY9" fmla="*/ 378278 h 478971"/>
              <a:gd name="connsiteX10" fmla="*/ 46264 w 3333750"/>
              <a:gd name="connsiteY10" fmla="*/ 359228 h 478971"/>
              <a:gd name="connsiteX11" fmla="*/ 16328 w 3333750"/>
              <a:gd name="connsiteY11" fmla="*/ 329293 h 478971"/>
              <a:gd name="connsiteX12" fmla="*/ 0 w 3333750"/>
              <a:gd name="connsiteY12" fmla="*/ 299357 h 478971"/>
              <a:gd name="connsiteX13" fmla="*/ 2721 w 3333750"/>
              <a:gd name="connsiteY13" fmla="*/ 269421 h 478971"/>
              <a:gd name="connsiteX14" fmla="*/ 13607 w 3333750"/>
              <a:gd name="connsiteY14" fmla="*/ 253093 h 478971"/>
              <a:gd name="connsiteX15" fmla="*/ 40821 w 3333750"/>
              <a:gd name="connsiteY15" fmla="*/ 231321 h 478971"/>
              <a:gd name="connsiteX16" fmla="*/ 78921 w 3333750"/>
              <a:gd name="connsiteY16" fmla="*/ 209550 h 478971"/>
              <a:gd name="connsiteX17" fmla="*/ 133350 w 3333750"/>
              <a:gd name="connsiteY17" fmla="*/ 182335 h 478971"/>
              <a:gd name="connsiteX18" fmla="*/ 195943 w 3333750"/>
              <a:gd name="connsiteY18" fmla="*/ 166007 h 478971"/>
              <a:gd name="connsiteX19" fmla="*/ 272143 w 3333750"/>
              <a:gd name="connsiteY19" fmla="*/ 152400 h 478971"/>
              <a:gd name="connsiteX20" fmla="*/ 386443 w 3333750"/>
              <a:gd name="connsiteY20" fmla="*/ 144235 h 478971"/>
              <a:gd name="connsiteX21" fmla="*/ 615043 w 3333750"/>
              <a:gd name="connsiteY21" fmla="*/ 149678 h 478971"/>
              <a:gd name="connsiteX22" fmla="*/ 1151164 w 3333750"/>
              <a:gd name="connsiteY22" fmla="*/ 155121 h 478971"/>
              <a:gd name="connsiteX23" fmla="*/ 1899557 w 3333750"/>
              <a:gd name="connsiteY23" fmla="*/ 163285 h 478971"/>
              <a:gd name="connsiteX24" fmla="*/ 2476500 w 3333750"/>
              <a:gd name="connsiteY24" fmla="*/ 168728 h 478971"/>
              <a:gd name="connsiteX25" fmla="*/ 3004457 w 3333750"/>
              <a:gd name="connsiteY25" fmla="*/ 171450 h 478971"/>
              <a:gd name="connsiteX26" fmla="*/ 3075214 w 3333750"/>
              <a:gd name="connsiteY26" fmla="*/ 168728 h 478971"/>
              <a:gd name="connsiteX27" fmla="*/ 3116036 w 3333750"/>
              <a:gd name="connsiteY27" fmla="*/ 160564 h 478971"/>
              <a:gd name="connsiteX28" fmla="*/ 3154136 w 3333750"/>
              <a:gd name="connsiteY28" fmla="*/ 144235 h 478971"/>
              <a:gd name="connsiteX29" fmla="*/ 3205843 w 3333750"/>
              <a:gd name="connsiteY29" fmla="*/ 108857 h 478971"/>
              <a:gd name="connsiteX30" fmla="*/ 3243943 w 3333750"/>
              <a:gd name="connsiteY30" fmla="*/ 65314 h 478971"/>
              <a:gd name="connsiteX31" fmla="*/ 3273878 w 3333750"/>
              <a:gd name="connsiteY31" fmla="*/ 24493 h 478971"/>
              <a:gd name="connsiteX32" fmla="*/ 3295650 w 3333750"/>
              <a:gd name="connsiteY32" fmla="*/ 5443 h 478971"/>
              <a:gd name="connsiteX33" fmla="*/ 3311978 w 3333750"/>
              <a:gd name="connsiteY33" fmla="*/ 0 h 478971"/>
              <a:gd name="connsiteX34" fmla="*/ 3322864 w 3333750"/>
              <a:gd name="connsiteY34" fmla="*/ 8164 h 478971"/>
              <a:gd name="connsiteX35" fmla="*/ 3331028 w 3333750"/>
              <a:gd name="connsiteY35" fmla="*/ 29935 h 478971"/>
              <a:gd name="connsiteX36" fmla="*/ 3333750 w 3333750"/>
              <a:gd name="connsiteY36" fmla="*/ 73478 h 478971"/>
              <a:gd name="connsiteX37" fmla="*/ 3325586 w 3333750"/>
              <a:gd name="connsiteY37" fmla="*/ 141514 h 478971"/>
              <a:gd name="connsiteX38" fmla="*/ 3306536 w 3333750"/>
              <a:gd name="connsiteY38" fmla="*/ 228600 h 478971"/>
              <a:gd name="connsiteX39" fmla="*/ 3282043 w 3333750"/>
              <a:gd name="connsiteY39" fmla="*/ 296635 h 478971"/>
              <a:gd name="connsiteX40" fmla="*/ 3243943 w 3333750"/>
              <a:gd name="connsiteY40" fmla="*/ 359228 h 478971"/>
              <a:gd name="connsiteX41" fmla="*/ 3194957 w 3333750"/>
              <a:gd name="connsiteY41" fmla="*/ 419100 h 478971"/>
              <a:gd name="connsiteX42" fmla="*/ 3151414 w 3333750"/>
              <a:gd name="connsiteY42" fmla="*/ 459921 h 478971"/>
              <a:gd name="connsiteX43" fmla="*/ 3124200 w 3333750"/>
              <a:gd name="connsiteY43" fmla="*/ 476250 h 478971"/>
              <a:gd name="connsiteX44" fmla="*/ 3099707 w 3333750"/>
              <a:gd name="connsiteY44" fmla="*/ 478971 h 478971"/>
              <a:gd name="connsiteX45" fmla="*/ 3075214 w 3333750"/>
              <a:gd name="connsiteY45" fmla="*/ 468085 h 478971"/>
              <a:gd name="connsiteX46" fmla="*/ 3042557 w 3333750"/>
              <a:gd name="connsiteY46" fmla="*/ 438150 h 478971"/>
              <a:gd name="connsiteX47" fmla="*/ 3009900 w 3333750"/>
              <a:gd name="connsiteY47" fmla="*/ 410935 h 478971"/>
              <a:gd name="connsiteX48" fmla="*/ 2977243 w 3333750"/>
              <a:gd name="connsiteY48" fmla="*/ 397328 h 478971"/>
              <a:gd name="connsiteX49" fmla="*/ 2930978 w 3333750"/>
              <a:gd name="connsiteY49" fmla="*/ 391885 h 478971"/>
              <a:gd name="connsiteX50" fmla="*/ 2735036 w 3333750"/>
              <a:gd name="connsiteY50" fmla="*/ 391885 h 478971"/>
              <a:gd name="connsiteX51" fmla="*/ 2601686 w 3333750"/>
              <a:gd name="connsiteY51" fmla="*/ 389164 h 478971"/>
              <a:gd name="connsiteX52" fmla="*/ 2190750 w 3333750"/>
              <a:gd name="connsiteY52" fmla="*/ 394607 h 478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3333750" h="478971">
                <a:moveTo>
                  <a:pt x="2190750" y="394607"/>
                </a:moveTo>
                <a:lnTo>
                  <a:pt x="936171" y="391885"/>
                </a:lnTo>
                <a:lnTo>
                  <a:pt x="530678" y="391885"/>
                </a:lnTo>
                <a:lnTo>
                  <a:pt x="438150" y="402771"/>
                </a:lnTo>
                <a:lnTo>
                  <a:pt x="361950" y="410935"/>
                </a:lnTo>
                <a:lnTo>
                  <a:pt x="296636" y="416378"/>
                </a:lnTo>
                <a:lnTo>
                  <a:pt x="225878" y="413657"/>
                </a:lnTo>
                <a:lnTo>
                  <a:pt x="152400" y="402771"/>
                </a:lnTo>
                <a:lnTo>
                  <a:pt x="108857" y="391885"/>
                </a:lnTo>
                <a:lnTo>
                  <a:pt x="81643" y="378278"/>
                </a:lnTo>
                <a:lnTo>
                  <a:pt x="46264" y="359228"/>
                </a:lnTo>
                <a:lnTo>
                  <a:pt x="16328" y="329293"/>
                </a:lnTo>
                <a:lnTo>
                  <a:pt x="0" y="299357"/>
                </a:lnTo>
                <a:lnTo>
                  <a:pt x="2721" y="269421"/>
                </a:lnTo>
                <a:lnTo>
                  <a:pt x="13607" y="253093"/>
                </a:lnTo>
                <a:lnTo>
                  <a:pt x="40821" y="231321"/>
                </a:lnTo>
                <a:lnTo>
                  <a:pt x="78921" y="209550"/>
                </a:lnTo>
                <a:lnTo>
                  <a:pt x="133350" y="182335"/>
                </a:lnTo>
                <a:lnTo>
                  <a:pt x="195943" y="166007"/>
                </a:lnTo>
                <a:lnTo>
                  <a:pt x="272143" y="152400"/>
                </a:lnTo>
                <a:lnTo>
                  <a:pt x="386443" y="144235"/>
                </a:lnTo>
                <a:lnTo>
                  <a:pt x="615043" y="149678"/>
                </a:lnTo>
                <a:lnTo>
                  <a:pt x="1151164" y="155121"/>
                </a:lnTo>
                <a:lnTo>
                  <a:pt x="1899557" y="163285"/>
                </a:lnTo>
                <a:lnTo>
                  <a:pt x="2476500" y="168728"/>
                </a:lnTo>
                <a:lnTo>
                  <a:pt x="3004457" y="171450"/>
                </a:lnTo>
                <a:lnTo>
                  <a:pt x="3075214" y="168728"/>
                </a:lnTo>
                <a:lnTo>
                  <a:pt x="3116036" y="160564"/>
                </a:lnTo>
                <a:lnTo>
                  <a:pt x="3154136" y="144235"/>
                </a:lnTo>
                <a:lnTo>
                  <a:pt x="3205843" y="108857"/>
                </a:lnTo>
                <a:lnTo>
                  <a:pt x="3243943" y="65314"/>
                </a:lnTo>
                <a:lnTo>
                  <a:pt x="3273878" y="24493"/>
                </a:lnTo>
                <a:lnTo>
                  <a:pt x="3295650" y="5443"/>
                </a:lnTo>
                <a:lnTo>
                  <a:pt x="3311978" y="0"/>
                </a:lnTo>
                <a:lnTo>
                  <a:pt x="3322864" y="8164"/>
                </a:lnTo>
                <a:lnTo>
                  <a:pt x="3331028" y="29935"/>
                </a:lnTo>
                <a:lnTo>
                  <a:pt x="3333750" y="73478"/>
                </a:lnTo>
                <a:lnTo>
                  <a:pt x="3325586" y="141514"/>
                </a:lnTo>
                <a:lnTo>
                  <a:pt x="3306536" y="228600"/>
                </a:lnTo>
                <a:lnTo>
                  <a:pt x="3282043" y="296635"/>
                </a:lnTo>
                <a:lnTo>
                  <a:pt x="3243943" y="359228"/>
                </a:lnTo>
                <a:lnTo>
                  <a:pt x="3194957" y="419100"/>
                </a:lnTo>
                <a:lnTo>
                  <a:pt x="3151414" y="459921"/>
                </a:lnTo>
                <a:lnTo>
                  <a:pt x="3124200" y="476250"/>
                </a:lnTo>
                <a:lnTo>
                  <a:pt x="3099707" y="478971"/>
                </a:lnTo>
                <a:lnTo>
                  <a:pt x="3075214" y="468085"/>
                </a:lnTo>
                <a:lnTo>
                  <a:pt x="3042557" y="438150"/>
                </a:lnTo>
                <a:lnTo>
                  <a:pt x="3009900" y="410935"/>
                </a:lnTo>
                <a:lnTo>
                  <a:pt x="2977243" y="397328"/>
                </a:lnTo>
                <a:lnTo>
                  <a:pt x="2930978" y="391885"/>
                </a:lnTo>
                <a:lnTo>
                  <a:pt x="2735036" y="391885"/>
                </a:lnTo>
                <a:lnTo>
                  <a:pt x="2601686" y="389164"/>
                </a:lnTo>
                <a:lnTo>
                  <a:pt x="2190750" y="39460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007E69DF-1ABC-4374-BB5A-573D3AC68ACA}"/>
              </a:ext>
            </a:extLst>
          </p:cNvPr>
          <p:cNvSpPr/>
          <p:nvPr/>
        </p:nvSpPr>
        <p:spPr>
          <a:xfrm>
            <a:off x="4318002" y="1464583"/>
            <a:ext cx="3717925" cy="1168400"/>
          </a:xfrm>
          <a:custGeom>
            <a:avLst/>
            <a:gdLst>
              <a:gd name="connsiteX0" fmla="*/ 514350 w 3717925"/>
              <a:gd name="connsiteY0" fmla="*/ 342900 h 1168400"/>
              <a:gd name="connsiteX1" fmla="*/ 60325 w 3717925"/>
              <a:gd name="connsiteY1" fmla="*/ 419100 h 1168400"/>
              <a:gd name="connsiteX2" fmla="*/ 0 w 3717925"/>
              <a:gd name="connsiteY2" fmla="*/ 234950 h 1168400"/>
              <a:gd name="connsiteX3" fmla="*/ 184150 w 3717925"/>
              <a:gd name="connsiteY3" fmla="*/ 215900 h 1168400"/>
              <a:gd name="connsiteX4" fmla="*/ 523875 w 3717925"/>
              <a:gd name="connsiteY4" fmla="*/ 184150 h 1168400"/>
              <a:gd name="connsiteX5" fmla="*/ 952500 w 3717925"/>
              <a:gd name="connsiteY5" fmla="*/ 152400 h 1168400"/>
              <a:gd name="connsiteX6" fmla="*/ 1349375 w 3717925"/>
              <a:gd name="connsiteY6" fmla="*/ 130175 h 1168400"/>
              <a:gd name="connsiteX7" fmla="*/ 2066925 w 3717925"/>
              <a:gd name="connsiteY7" fmla="*/ 107950 h 1168400"/>
              <a:gd name="connsiteX8" fmla="*/ 2593975 w 3717925"/>
              <a:gd name="connsiteY8" fmla="*/ 92075 h 1168400"/>
              <a:gd name="connsiteX9" fmla="*/ 3194050 w 3717925"/>
              <a:gd name="connsiteY9" fmla="*/ 73025 h 1168400"/>
              <a:gd name="connsiteX10" fmla="*/ 3241675 w 3717925"/>
              <a:gd name="connsiteY10" fmla="*/ 53975 h 1168400"/>
              <a:gd name="connsiteX11" fmla="*/ 3305175 w 3717925"/>
              <a:gd name="connsiteY11" fmla="*/ 25400 h 1168400"/>
              <a:gd name="connsiteX12" fmla="*/ 3346450 w 3717925"/>
              <a:gd name="connsiteY12" fmla="*/ 9525 h 1168400"/>
              <a:gd name="connsiteX13" fmla="*/ 3384550 w 3717925"/>
              <a:gd name="connsiteY13" fmla="*/ 0 h 1168400"/>
              <a:gd name="connsiteX14" fmla="*/ 3397250 w 3717925"/>
              <a:gd name="connsiteY14" fmla="*/ 3175 h 1168400"/>
              <a:gd name="connsiteX15" fmla="*/ 3448050 w 3717925"/>
              <a:gd name="connsiteY15" fmla="*/ 34925 h 1168400"/>
              <a:gd name="connsiteX16" fmla="*/ 3533775 w 3717925"/>
              <a:gd name="connsiteY16" fmla="*/ 92075 h 1168400"/>
              <a:gd name="connsiteX17" fmla="*/ 3600450 w 3717925"/>
              <a:gd name="connsiteY17" fmla="*/ 149225 h 1168400"/>
              <a:gd name="connsiteX18" fmla="*/ 3632200 w 3717925"/>
              <a:gd name="connsiteY18" fmla="*/ 174625 h 1168400"/>
              <a:gd name="connsiteX19" fmla="*/ 3676650 w 3717925"/>
              <a:gd name="connsiteY19" fmla="*/ 212725 h 1168400"/>
              <a:gd name="connsiteX20" fmla="*/ 3702050 w 3717925"/>
              <a:gd name="connsiteY20" fmla="*/ 247650 h 1168400"/>
              <a:gd name="connsiteX21" fmla="*/ 3717925 w 3717925"/>
              <a:gd name="connsiteY21" fmla="*/ 276225 h 1168400"/>
              <a:gd name="connsiteX22" fmla="*/ 3717925 w 3717925"/>
              <a:gd name="connsiteY22" fmla="*/ 307975 h 1168400"/>
              <a:gd name="connsiteX23" fmla="*/ 3698875 w 3717925"/>
              <a:gd name="connsiteY23" fmla="*/ 339725 h 1168400"/>
              <a:gd name="connsiteX24" fmla="*/ 3667125 w 3717925"/>
              <a:gd name="connsiteY24" fmla="*/ 371475 h 1168400"/>
              <a:gd name="connsiteX25" fmla="*/ 3641725 w 3717925"/>
              <a:gd name="connsiteY25" fmla="*/ 409575 h 1168400"/>
              <a:gd name="connsiteX26" fmla="*/ 3625850 w 3717925"/>
              <a:gd name="connsiteY26" fmla="*/ 444500 h 1168400"/>
              <a:gd name="connsiteX27" fmla="*/ 3578225 w 3717925"/>
              <a:gd name="connsiteY27" fmla="*/ 612775 h 1168400"/>
              <a:gd name="connsiteX28" fmla="*/ 3511550 w 3717925"/>
              <a:gd name="connsiteY28" fmla="*/ 831850 h 1168400"/>
              <a:gd name="connsiteX29" fmla="*/ 3457575 w 3717925"/>
              <a:gd name="connsiteY29" fmla="*/ 996950 h 1168400"/>
              <a:gd name="connsiteX30" fmla="*/ 3432175 w 3717925"/>
              <a:gd name="connsiteY30" fmla="*/ 1073150 h 1168400"/>
              <a:gd name="connsiteX31" fmla="*/ 3409950 w 3717925"/>
              <a:gd name="connsiteY31" fmla="*/ 1111250 h 1168400"/>
              <a:gd name="connsiteX32" fmla="*/ 3384550 w 3717925"/>
              <a:gd name="connsiteY32" fmla="*/ 1143000 h 1168400"/>
              <a:gd name="connsiteX33" fmla="*/ 3355975 w 3717925"/>
              <a:gd name="connsiteY33" fmla="*/ 1162050 h 1168400"/>
              <a:gd name="connsiteX34" fmla="*/ 3314700 w 3717925"/>
              <a:gd name="connsiteY34" fmla="*/ 1168400 h 1168400"/>
              <a:gd name="connsiteX35" fmla="*/ 3276600 w 3717925"/>
              <a:gd name="connsiteY35" fmla="*/ 1162050 h 1168400"/>
              <a:gd name="connsiteX36" fmla="*/ 3257550 w 3717925"/>
              <a:gd name="connsiteY36" fmla="*/ 1146175 h 1168400"/>
              <a:gd name="connsiteX37" fmla="*/ 3244850 w 3717925"/>
              <a:gd name="connsiteY37" fmla="*/ 1123950 h 1168400"/>
              <a:gd name="connsiteX38" fmla="*/ 3235325 w 3717925"/>
              <a:gd name="connsiteY38" fmla="*/ 1101725 h 1168400"/>
              <a:gd name="connsiteX39" fmla="*/ 3228975 w 3717925"/>
              <a:gd name="connsiteY39" fmla="*/ 1054100 h 1168400"/>
              <a:gd name="connsiteX40" fmla="*/ 3273425 w 3717925"/>
              <a:gd name="connsiteY40" fmla="*/ 930275 h 1168400"/>
              <a:gd name="connsiteX41" fmla="*/ 3298825 w 3717925"/>
              <a:gd name="connsiteY41" fmla="*/ 720725 h 1168400"/>
              <a:gd name="connsiteX42" fmla="*/ 3317875 w 3717925"/>
              <a:gd name="connsiteY42" fmla="*/ 536575 h 1168400"/>
              <a:gd name="connsiteX43" fmla="*/ 3321050 w 3717925"/>
              <a:gd name="connsiteY43" fmla="*/ 400050 h 1168400"/>
              <a:gd name="connsiteX44" fmla="*/ 3317875 w 3717925"/>
              <a:gd name="connsiteY44" fmla="*/ 301625 h 1168400"/>
              <a:gd name="connsiteX45" fmla="*/ 3302000 w 3717925"/>
              <a:gd name="connsiteY45" fmla="*/ 276225 h 1168400"/>
              <a:gd name="connsiteX46" fmla="*/ 3282950 w 3717925"/>
              <a:gd name="connsiteY46" fmla="*/ 263525 h 1168400"/>
              <a:gd name="connsiteX47" fmla="*/ 3257550 w 3717925"/>
              <a:gd name="connsiteY47" fmla="*/ 254000 h 1168400"/>
              <a:gd name="connsiteX48" fmla="*/ 2911475 w 3717925"/>
              <a:gd name="connsiteY48" fmla="*/ 247650 h 1168400"/>
              <a:gd name="connsiteX49" fmla="*/ 2590800 w 3717925"/>
              <a:gd name="connsiteY49" fmla="*/ 250825 h 1168400"/>
              <a:gd name="connsiteX50" fmla="*/ 2263775 w 3717925"/>
              <a:gd name="connsiteY50" fmla="*/ 250825 h 1168400"/>
              <a:gd name="connsiteX51" fmla="*/ 2092325 w 3717925"/>
              <a:gd name="connsiteY51" fmla="*/ 244475 h 1168400"/>
              <a:gd name="connsiteX52" fmla="*/ 1765300 w 3717925"/>
              <a:gd name="connsiteY52" fmla="*/ 263525 h 1168400"/>
              <a:gd name="connsiteX53" fmla="*/ 1254125 w 3717925"/>
              <a:gd name="connsiteY53" fmla="*/ 298450 h 1168400"/>
              <a:gd name="connsiteX54" fmla="*/ 952500 w 3717925"/>
              <a:gd name="connsiteY54" fmla="*/ 311150 h 1168400"/>
              <a:gd name="connsiteX55" fmla="*/ 727075 w 3717925"/>
              <a:gd name="connsiteY55" fmla="*/ 323850 h 1168400"/>
              <a:gd name="connsiteX56" fmla="*/ 514350 w 3717925"/>
              <a:gd name="connsiteY56" fmla="*/ 342900 h 1168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3717925" h="1168400">
                <a:moveTo>
                  <a:pt x="514350" y="342900"/>
                </a:moveTo>
                <a:lnTo>
                  <a:pt x="60325" y="419100"/>
                </a:lnTo>
                <a:lnTo>
                  <a:pt x="0" y="234950"/>
                </a:lnTo>
                <a:lnTo>
                  <a:pt x="184150" y="215900"/>
                </a:lnTo>
                <a:lnTo>
                  <a:pt x="523875" y="184150"/>
                </a:lnTo>
                <a:lnTo>
                  <a:pt x="952500" y="152400"/>
                </a:lnTo>
                <a:lnTo>
                  <a:pt x="1349375" y="130175"/>
                </a:lnTo>
                <a:lnTo>
                  <a:pt x="2066925" y="107950"/>
                </a:lnTo>
                <a:lnTo>
                  <a:pt x="2593975" y="92075"/>
                </a:lnTo>
                <a:lnTo>
                  <a:pt x="3194050" y="73025"/>
                </a:lnTo>
                <a:lnTo>
                  <a:pt x="3241675" y="53975"/>
                </a:lnTo>
                <a:lnTo>
                  <a:pt x="3305175" y="25400"/>
                </a:lnTo>
                <a:lnTo>
                  <a:pt x="3346450" y="9525"/>
                </a:lnTo>
                <a:lnTo>
                  <a:pt x="3384550" y="0"/>
                </a:lnTo>
                <a:lnTo>
                  <a:pt x="3397250" y="3175"/>
                </a:lnTo>
                <a:lnTo>
                  <a:pt x="3448050" y="34925"/>
                </a:lnTo>
                <a:lnTo>
                  <a:pt x="3533775" y="92075"/>
                </a:lnTo>
                <a:lnTo>
                  <a:pt x="3600450" y="149225"/>
                </a:lnTo>
                <a:lnTo>
                  <a:pt x="3632200" y="174625"/>
                </a:lnTo>
                <a:lnTo>
                  <a:pt x="3676650" y="212725"/>
                </a:lnTo>
                <a:lnTo>
                  <a:pt x="3702050" y="247650"/>
                </a:lnTo>
                <a:lnTo>
                  <a:pt x="3717925" y="276225"/>
                </a:lnTo>
                <a:lnTo>
                  <a:pt x="3717925" y="307975"/>
                </a:lnTo>
                <a:lnTo>
                  <a:pt x="3698875" y="339725"/>
                </a:lnTo>
                <a:lnTo>
                  <a:pt x="3667125" y="371475"/>
                </a:lnTo>
                <a:lnTo>
                  <a:pt x="3641725" y="409575"/>
                </a:lnTo>
                <a:lnTo>
                  <a:pt x="3625850" y="444500"/>
                </a:lnTo>
                <a:lnTo>
                  <a:pt x="3578225" y="612775"/>
                </a:lnTo>
                <a:lnTo>
                  <a:pt x="3511550" y="831850"/>
                </a:lnTo>
                <a:lnTo>
                  <a:pt x="3457575" y="996950"/>
                </a:lnTo>
                <a:lnTo>
                  <a:pt x="3432175" y="1073150"/>
                </a:lnTo>
                <a:lnTo>
                  <a:pt x="3409950" y="1111250"/>
                </a:lnTo>
                <a:lnTo>
                  <a:pt x="3384550" y="1143000"/>
                </a:lnTo>
                <a:lnTo>
                  <a:pt x="3355975" y="1162050"/>
                </a:lnTo>
                <a:lnTo>
                  <a:pt x="3314700" y="1168400"/>
                </a:lnTo>
                <a:lnTo>
                  <a:pt x="3276600" y="1162050"/>
                </a:lnTo>
                <a:lnTo>
                  <a:pt x="3257550" y="1146175"/>
                </a:lnTo>
                <a:lnTo>
                  <a:pt x="3244850" y="1123950"/>
                </a:lnTo>
                <a:lnTo>
                  <a:pt x="3235325" y="1101725"/>
                </a:lnTo>
                <a:lnTo>
                  <a:pt x="3228975" y="1054100"/>
                </a:lnTo>
                <a:lnTo>
                  <a:pt x="3273425" y="930275"/>
                </a:lnTo>
                <a:lnTo>
                  <a:pt x="3298825" y="720725"/>
                </a:lnTo>
                <a:lnTo>
                  <a:pt x="3317875" y="536575"/>
                </a:lnTo>
                <a:cubicBezTo>
                  <a:pt x="3318933" y="491067"/>
                  <a:pt x="3319992" y="445558"/>
                  <a:pt x="3321050" y="400050"/>
                </a:cubicBezTo>
                <a:lnTo>
                  <a:pt x="3317875" y="301625"/>
                </a:lnTo>
                <a:lnTo>
                  <a:pt x="3302000" y="276225"/>
                </a:lnTo>
                <a:lnTo>
                  <a:pt x="3282950" y="263525"/>
                </a:lnTo>
                <a:lnTo>
                  <a:pt x="3257550" y="254000"/>
                </a:lnTo>
                <a:lnTo>
                  <a:pt x="2911475" y="247650"/>
                </a:lnTo>
                <a:lnTo>
                  <a:pt x="2590800" y="250825"/>
                </a:lnTo>
                <a:lnTo>
                  <a:pt x="2263775" y="250825"/>
                </a:lnTo>
                <a:lnTo>
                  <a:pt x="2092325" y="244475"/>
                </a:lnTo>
                <a:lnTo>
                  <a:pt x="1765300" y="263525"/>
                </a:lnTo>
                <a:lnTo>
                  <a:pt x="1254125" y="298450"/>
                </a:lnTo>
                <a:lnTo>
                  <a:pt x="952500" y="311150"/>
                </a:lnTo>
                <a:lnTo>
                  <a:pt x="727075" y="323850"/>
                </a:lnTo>
                <a:lnTo>
                  <a:pt x="514350" y="3429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3F9784C5-1B29-498D-8E92-176030B3E249}"/>
              </a:ext>
            </a:extLst>
          </p:cNvPr>
          <p:cNvSpPr/>
          <p:nvPr/>
        </p:nvSpPr>
        <p:spPr>
          <a:xfrm>
            <a:off x="5186365" y="1686833"/>
            <a:ext cx="422275" cy="858838"/>
          </a:xfrm>
          <a:custGeom>
            <a:avLst/>
            <a:gdLst>
              <a:gd name="connsiteX0" fmla="*/ 202406 w 421481"/>
              <a:gd name="connsiteY0" fmla="*/ 542925 h 859631"/>
              <a:gd name="connsiteX1" fmla="*/ 192881 w 421481"/>
              <a:gd name="connsiteY1" fmla="*/ 340519 h 859631"/>
              <a:gd name="connsiteX2" fmla="*/ 178593 w 421481"/>
              <a:gd name="connsiteY2" fmla="*/ 247650 h 859631"/>
              <a:gd name="connsiteX3" fmla="*/ 164306 w 421481"/>
              <a:gd name="connsiteY3" fmla="*/ 202406 h 859631"/>
              <a:gd name="connsiteX4" fmla="*/ 150018 w 421481"/>
              <a:gd name="connsiteY4" fmla="*/ 171450 h 859631"/>
              <a:gd name="connsiteX5" fmla="*/ 126206 w 421481"/>
              <a:gd name="connsiteY5" fmla="*/ 145256 h 859631"/>
              <a:gd name="connsiteX6" fmla="*/ 92868 w 421481"/>
              <a:gd name="connsiteY6" fmla="*/ 116681 h 859631"/>
              <a:gd name="connsiteX7" fmla="*/ 54768 w 421481"/>
              <a:gd name="connsiteY7" fmla="*/ 92869 h 859631"/>
              <a:gd name="connsiteX8" fmla="*/ 0 w 421481"/>
              <a:gd name="connsiteY8" fmla="*/ 47625 h 859631"/>
              <a:gd name="connsiteX9" fmla="*/ 414337 w 421481"/>
              <a:gd name="connsiteY9" fmla="*/ 0 h 859631"/>
              <a:gd name="connsiteX10" fmla="*/ 421481 w 421481"/>
              <a:gd name="connsiteY10" fmla="*/ 154781 h 859631"/>
              <a:gd name="connsiteX11" fmla="*/ 419100 w 421481"/>
              <a:gd name="connsiteY11" fmla="*/ 350044 h 859631"/>
              <a:gd name="connsiteX12" fmla="*/ 421481 w 421481"/>
              <a:gd name="connsiteY12" fmla="*/ 559594 h 859631"/>
              <a:gd name="connsiteX13" fmla="*/ 421481 w 421481"/>
              <a:gd name="connsiteY13" fmla="*/ 828675 h 859631"/>
              <a:gd name="connsiteX14" fmla="*/ 195262 w 421481"/>
              <a:gd name="connsiteY14" fmla="*/ 859631 h 859631"/>
              <a:gd name="connsiteX15" fmla="*/ 202406 w 421481"/>
              <a:gd name="connsiteY15" fmla="*/ 542925 h 859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21481" h="859631">
                <a:moveTo>
                  <a:pt x="202406" y="542925"/>
                </a:moveTo>
                <a:lnTo>
                  <a:pt x="192881" y="340519"/>
                </a:lnTo>
                <a:lnTo>
                  <a:pt x="178593" y="247650"/>
                </a:lnTo>
                <a:lnTo>
                  <a:pt x="164306" y="202406"/>
                </a:lnTo>
                <a:lnTo>
                  <a:pt x="150018" y="171450"/>
                </a:lnTo>
                <a:lnTo>
                  <a:pt x="126206" y="145256"/>
                </a:lnTo>
                <a:lnTo>
                  <a:pt x="92868" y="116681"/>
                </a:lnTo>
                <a:lnTo>
                  <a:pt x="54768" y="92869"/>
                </a:lnTo>
                <a:lnTo>
                  <a:pt x="0" y="47625"/>
                </a:lnTo>
                <a:lnTo>
                  <a:pt x="414337" y="0"/>
                </a:lnTo>
                <a:lnTo>
                  <a:pt x="421481" y="154781"/>
                </a:lnTo>
                <a:cubicBezTo>
                  <a:pt x="420687" y="219869"/>
                  <a:pt x="419894" y="284956"/>
                  <a:pt x="419100" y="350044"/>
                </a:cubicBezTo>
                <a:cubicBezTo>
                  <a:pt x="419894" y="419894"/>
                  <a:pt x="420687" y="489744"/>
                  <a:pt x="421481" y="559594"/>
                </a:cubicBezTo>
                <a:lnTo>
                  <a:pt x="421481" y="828675"/>
                </a:lnTo>
                <a:lnTo>
                  <a:pt x="195262" y="859631"/>
                </a:lnTo>
                <a:lnTo>
                  <a:pt x="202406" y="54292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FE3CE466-9DE7-4CEE-A7E6-0331BCFB4F4D}"/>
              </a:ext>
            </a:extLst>
          </p:cNvPr>
          <p:cNvSpPr/>
          <p:nvPr/>
        </p:nvSpPr>
        <p:spPr>
          <a:xfrm>
            <a:off x="6313492" y="1653496"/>
            <a:ext cx="452437" cy="804862"/>
          </a:xfrm>
          <a:custGeom>
            <a:avLst/>
            <a:gdLst>
              <a:gd name="connsiteX0" fmla="*/ 92869 w 452437"/>
              <a:gd name="connsiteY0" fmla="*/ 466725 h 804862"/>
              <a:gd name="connsiteX1" fmla="*/ 111919 w 452437"/>
              <a:gd name="connsiteY1" fmla="*/ 214312 h 804862"/>
              <a:gd name="connsiteX2" fmla="*/ 109537 w 452437"/>
              <a:gd name="connsiteY2" fmla="*/ 154781 h 804862"/>
              <a:gd name="connsiteX3" fmla="*/ 100012 w 452437"/>
              <a:gd name="connsiteY3" fmla="*/ 114300 h 804862"/>
              <a:gd name="connsiteX4" fmla="*/ 78581 w 452437"/>
              <a:gd name="connsiteY4" fmla="*/ 88106 h 804862"/>
              <a:gd name="connsiteX5" fmla="*/ 47625 w 452437"/>
              <a:gd name="connsiteY5" fmla="*/ 61912 h 804862"/>
              <a:gd name="connsiteX6" fmla="*/ 0 w 452437"/>
              <a:gd name="connsiteY6" fmla="*/ 16668 h 804862"/>
              <a:gd name="connsiteX7" fmla="*/ 209550 w 452437"/>
              <a:gd name="connsiteY7" fmla="*/ 0 h 804862"/>
              <a:gd name="connsiteX8" fmla="*/ 323850 w 452437"/>
              <a:gd name="connsiteY8" fmla="*/ 66675 h 804862"/>
              <a:gd name="connsiteX9" fmla="*/ 388144 w 452437"/>
              <a:gd name="connsiteY9" fmla="*/ 111918 h 804862"/>
              <a:gd name="connsiteX10" fmla="*/ 423862 w 452437"/>
              <a:gd name="connsiteY10" fmla="*/ 142875 h 804862"/>
              <a:gd name="connsiteX11" fmla="*/ 442912 w 452437"/>
              <a:gd name="connsiteY11" fmla="*/ 161925 h 804862"/>
              <a:gd name="connsiteX12" fmla="*/ 452437 w 452437"/>
              <a:gd name="connsiteY12" fmla="*/ 176212 h 804862"/>
              <a:gd name="connsiteX13" fmla="*/ 447675 w 452437"/>
              <a:gd name="connsiteY13" fmla="*/ 188118 h 804862"/>
              <a:gd name="connsiteX14" fmla="*/ 423862 w 452437"/>
              <a:gd name="connsiteY14" fmla="*/ 209550 h 804862"/>
              <a:gd name="connsiteX15" fmla="*/ 395287 w 452437"/>
              <a:gd name="connsiteY15" fmla="*/ 235743 h 804862"/>
              <a:gd name="connsiteX16" fmla="*/ 369094 w 452437"/>
              <a:gd name="connsiteY16" fmla="*/ 266700 h 804862"/>
              <a:gd name="connsiteX17" fmla="*/ 352425 w 452437"/>
              <a:gd name="connsiteY17" fmla="*/ 297656 h 804862"/>
              <a:gd name="connsiteX18" fmla="*/ 333375 w 452437"/>
              <a:gd name="connsiteY18" fmla="*/ 395287 h 804862"/>
              <a:gd name="connsiteX19" fmla="*/ 292894 w 452437"/>
              <a:gd name="connsiteY19" fmla="*/ 595312 h 804862"/>
              <a:gd name="connsiteX20" fmla="*/ 250031 w 452437"/>
              <a:gd name="connsiteY20" fmla="*/ 792956 h 804862"/>
              <a:gd name="connsiteX21" fmla="*/ 59531 w 452437"/>
              <a:gd name="connsiteY21" fmla="*/ 804862 h 804862"/>
              <a:gd name="connsiteX22" fmla="*/ 92869 w 452437"/>
              <a:gd name="connsiteY22" fmla="*/ 466725 h 80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452437" h="804862">
                <a:moveTo>
                  <a:pt x="92869" y="466725"/>
                </a:moveTo>
                <a:lnTo>
                  <a:pt x="111919" y="214312"/>
                </a:lnTo>
                <a:lnTo>
                  <a:pt x="109537" y="154781"/>
                </a:lnTo>
                <a:lnTo>
                  <a:pt x="100012" y="114300"/>
                </a:lnTo>
                <a:lnTo>
                  <a:pt x="78581" y="88106"/>
                </a:lnTo>
                <a:lnTo>
                  <a:pt x="47625" y="61912"/>
                </a:lnTo>
                <a:lnTo>
                  <a:pt x="0" y="16668"/>
                </a:lnTo>
                <a:lnTo>
                  <a:pt x="209550" y="0"/>
                </a:lnTo>
                <a:lnTo>
                  <a:pt x="323850" y="66675"/>
                </a:lnTo>
                <a:lnTo>
                  <a:pt x="388144" y="111918"/>
                </a:lnTo>
                <a:lnTo>
                  <a:pt x="423862" y="142875"/>
                </a:lnTo>
                <a:lnTo>
                  <a:pt x="442912" y="161925"/>
                </a:lnTo>
                <a:lnTo>
                  <a:pt x="452437" y="176212"/>
                </a:lnTo>
                <a:lnTo>
                  <a:pt x="447675" y="188118"/>
                </a:lnTo>
                <a:lnTo>
                  <a:pt x="423862" y="209550"/>
                </a:lnTo>
                <a:lnTo>
                  <a:pt x="395287" y="235743"/>
                </a:lnTo>
                <a:lnTo>
                  <a:pt x="369094" y="266700"/>
                </a:lnTo>
                <a:lnTo>
                  <a:pt x="352425" y="297656"/>
                </a:lnTo>
                <a:lnTo>
                  <a:pt x="333375" y="395287"/>
                </a:lnTo>
                <a:lnTo>
                  <a:pt x="292894" y="595312"/>
                </a:lnTo>
                <a:lnTo>
                  <a:pt x="250031" y="792956"/>
                </a:lnTo>
                <a:lnTo>
                  <a:pt x="59531" y="804862"/>
                </a:lnTo>
                <a:lnTo>
                  <a:pt x="92869" y="46672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A40C238A-6899-4776-AE4E-95953F85B68E}"/>
              </a:ext>
            </a:extLst>
          </p:cNvPr>
          <p:cNvSpPr/>
          <p:nvPr/>
        </p:nvSpPr>
        <p:spPr>
          <a:xfrm>
            <a:off x="4422778" y="2315483"/>
            <a:ext cx="3219450" cy="425450"/>
          </a:xfrm>
          <a:custGeom>
            <a:avLst/>
            <a:gdLst>
              <a:gd name="connsiteX0" fmla="*/ 1565275 w 3219450"/>
              <a:gd name="connsiteY0" fmla="*/ 260350 h 425450"/>
              <a:gd name="connsiteX1" fmla="*/ 974725 w 3219450"/>
              <a:gd name="connsiteY1" fmla="*/ 311150 h 425450"/>
              <a:gd name="connsiteX2" fmla="*/ 533400 w 3219450"/>
              <a:gd name="connsiteY2" fmla="*/ 358775 h 425450"/>
              <a:gd name="connsiteX3" fmla="*/ 384175 w 3219450"/>
              <a:gd name="connsiteY3" fmla="*/ 384175 h 425450"/>
              <a:gd name="connsiteX4" fmla="*/ 317500 w 3219450"/>
              <a:gd name="connsiteY4" fmla="*/ 396875 h 425450"/>
              <a:gd name="connsiteX5" fmla="*/ 266700 w 3219450"/>
              <a:gd name="connsiteY5" fmla="*/ 412750 h 425450"/>
              <a:gd name="connsiteX6" fmla="*/ 238125 w 3219450"/>
              <a:gd name="connsiteY6" fmla="*/ 425450 h 425450"/>
              <a:gd name="connsiteX7" fmla="*/ 206375 w 3219450"/>
              <a:gd name="connsiteY7" fmla="*/ 425450 h 425450"/>
              <a:gd name="connsiteX8" fmla="*/ 155575 w 3219450"/>
              <a:gd name="connsiteY8" fmla="*/ 422275 h 425450"/>
              <a:gd name="connsiteX9" fmla="*/ 111125 w 3219450"/>
              <a:gd name="connsiteY9" fmla="*/ 409575 h 425450"/>
              <a:gd name="connsiteX10" fmla="*/ 19050 w 3219450"/>
              <a:gd name="connsiteY10" fmla="*/ 368300 h 425450"/>
              <a:gd name="connsiteX11" fmla="*/ 0 w 3219450"/>
              <a:gd name="connsiteY11" fmla="*/ 222250 h 425450"/>
              <a:gd name="connsiteX12" fmla="*/ 161925 w 3219450"/>
              <a:gd name="connsiteY12" fmla="*/ 228600 h 425450"/>
              <a:gd name="connsiteX13" fmla="*/ 387350 w 3219450"/>
              <a:gd name="connsiteY13" fmla="*/ 222250 h 425450"/>
              <a:gd name="connsiteX14" fmla="*/ 568325 w 3219450"/>
              <a:gd name="connsiteY14" fmla="*/ 209550 h 425450"/>
              <a:gd name="connsiteX15" fmla="*/ 723900 w 3219450"/>
              <a:gd name="connsiteY15" fmla="*/ 190500 h 425450"/>
              <a:gd name="connsiteX16" fmla="*/ 968375 w 3219450"/>
              <a:gd name="connsiteY16" fmla="*/ 152400 h 425450"/>
              <a:gd name="connsiteX17" fmla="*/ 1158875 w 3219450"/>
              <a:gd name="connsiteY17" fmla="*/ 139700 h 425450"/>
              <a:gd name="connsiteX18" fmla="*/ 1508125 w 3219450"/>
              <a:gd name="connsiteY18" fmla="*/ 101600 h 425450"/>
              <a:gd name="connsiteX19" fmla="*/ 1771650 w 3219450"/>
              <a:gd name="connsiteY19" fmla="*/ 79375 h 425450"/>
              <a:gd name="connsiteX20" fmla="*/ 1974850 w 3219450"/>
              <a:gd name="connsiteY20" fmla="*/ 69850 h 425450"/>
              <a:gd name="connsiteX21" fmla="*/ 2136775 w 3219450"/>
              <a:gd name="connsiteY21" fmla="*/ 44450 h 425450"/>
              <a:gd name="connsiteX22" fmla="*/ 2463800 w 3219450"/>
              <a:gd name="connsiteY22" fmla="*/ 28575 h 425450"/>
              <a:gd name="connsiteX23" fmla="*/ 2790825 w 3219450"/>
              <a:gd name="connsiteY23" fmla="*/ 9525 h 425450"/>
              <a:gd name="connsiteX24" fmla="*/ 2908300 w 3219450"/>
              <a:gd name="connsiteY24" fmla="*/ 0 h 425450"/>
              <a:gd name="connsiteX25" fmla="*/ 2955925 w 3219450"/>
              <a:gd name="connsiteY25" fmla="*/ 0 h 425450"/>
              <a:gd name="connsiteX26" fmla="*/ 3038475 w 3219450"/>
              <a:gd name="connsiteY26" fmla="*/ 9525 h 425450"/>
              <a:gd name="connsiteX27" fmla="*/ 3124200 w 3219450"/>
              <a:gd name="connsiteY27" fmla="*/ 31750 h 425450"/>
              <a:gd name="connsiteX28" fmla="*/ 3219450 w 3219450"/>
              <a:gd name="connsiteY28" fmla="*/ 73025 h 425450"/>
              <a:gd name="connsiteX29" fmla="*/ 3216275 w 3219450"/>
              <a:gd name="connsiteY29" fmla="*/ 234950 h 425450"/>
              <a:gd name="connsiteX30" fmla="*/ 3028950 w 3219450"/>
              <a:gd name="connsiteY30" fmla="*/ 209550 h 425450"/>
              <a:gd name="connsiteX31" fmla="*/ 2863850 w 3219450"/>
              <a:gd name="connsiteY31" fmla="*/ 203200 h 425450"/>
              <a:gd name="connsiteX32" fmla="*/ 2625725 w 3219450"/>
              <a:gd name="connsiteY32" fmla="*/ 203200 h 425450"/>
              <a:gd name="connsiteX33" fmla="*/ 2197100 w 3219450"/>
              <a:gd name="connsiteY33" fmla="*/ 225425 h 425450"/>
              <a:gd name="connsiteX34" fmla="*/ 1565275 w 3219450"/>
              <a:gd name="connsiteY34" fmla="*/ 260350 h 425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3219450" h="425450">
                <a:moveTo>
                  <a:pt x="1565275" y="260350"/>
                </a:moveTo>
                <a:lnTo>
                  <a:pt x="974725" y="311150"/>
                </a:lnTo>
                <a:lnTo>
                  <a:pt x="533400" y="358775"/>
                </a:lnTo>
                <a:lnTo>
                  <a:pt x="384175" y="384175"/>
                </a:lnTo>
                <a:lnTo>
                  <a:pt x="317500" y="396875"/>
                </a:lnTo>
                <a:lnTo>
                  <a:pt x="266700" y="412750"/>
                </a:lnTo>
                <a:lnTo>
                  <a:pt x="238125" y="425450"/>
                </a:lnTo>
                <a:lnTo>
                  <a:pt x="206375" y="425450"/>
                </a:lnTo>
                <a:lnTo>
                  <a:pt x="155575" y="422275"/>
                </a:lnTo>
                <a:lnTo>
                  <a:pt x="111125" y="409575"/>
                </a:lnTo>
                <a:lnTo>
                  <a:pt x="19050" y="368300"/>
                </a:lnTo>
                <a:lnTo>
                  <a:pt x="0" y="222250"/>
                </a:lnTo>
                <a:lnTo>
                  <a:pt x="161925" y="228600"/>
                </a:lnTo>
                <a:lnTo>
                  <a:pt x="387350" y="222250"/>
                </a:lnTo>
                <a:lnTo>
                  <a:pt x="568325" y="209550"/>
                </a:lnTo>
                <a:lnTo>
                  <a:pt x="723900" y="190500"/>
                </a:lnTo>
                <a:lnTo>
                  <a:pt x="968375" y="152400"/>
                </a:lnTo>
                <a:lnTo>
                  <a:pt x="1158875" y="139700"/>
                </a:lnTo>
                <a:lnTo>
                  <a:pt x="1508125" y="101600"/>
                </a:lnTo>
                <a:lnTo>
                  <a:pt x="1771650" y="79375"/>
                </a:lnTo>
                <a:lnTo>
                  <a:pt x="1974850" y="69850"/>
                </a:lnTo>
                <a:lnTo>
                  <a:pt x="2136775" y="44450"/>
                </a:lnTo>
                <a:lnTo>
                  <a:pt x="2463800" y="28575"/>
                </a:lnTo>
                <a:lnTo>
                  <a:pt x="2790825" y="9525"/>
                </a:lnTo>
                <a:lnTo>
                  <a:pt x="2908300" y="0"/>
                </a:lnTo>
                <a:lnTo>
                  <a:pt x="2955925" y="0"/>
                </a:lnTo>
                <a:lnTo>
                  <a:pt x="3038475" y="9525"/>
                </a:lnTo>
                <a:lnTo>
                  <a:pt x="3124200" y="31750"/>
                </a:lnTo>
                <a:lnTo>
                  <a:pt x="3219450" y="73025"/>
                </a:lnTo>
                <a:cubicBezTo>
                  <a:pt x="3218392" y="127000"/>
                  <a:pt x="3217333" y="180975"/>
                  <a:pt x="3216275" y="234950"/>
                </a:cubicBezTo>
                <a:lnTo>
                  <a:pt x="3028950" y="209550"/>
                </a:lnTo>
                <a:lnTo>
                  <a:pt x="2863850" y="203200"/>
                </a:lnTo>
                <a:lnTo>
                  <a:pt x="2625725" y="203200"/>
                </a:lnTo>
                <a:lnTo>
                  <a:pt x="2197100" y="225425"/>
                </a:lnTo>
                <a:lnTo>
                  <a:pt x="1565275" y="2603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5399932D-226F-42DC-9973-0C808B1B30C1}"/>
              </a:ext>
            </a:extLst>
          </p:cNvPr>
          <p:cNvSpPr/>
          <p:nvPr/>
        </p:nvSpPr>
        <p:spPr>
          <a:xfrm rot="16200000">
            <a:off x="3412335" y="3908540"/>
            <a:ext cx="3349625" cy="1189038"/>
          </a:xfrm>
          <a:custGeom>
            <a:avLst/>
            <a:gdLst>
              <a:gd name="connsiteX0" fmla="*/ 2102831 w 3348953"/>
              <a:gd name="connsiteY0" fmla="*/ 1101896 h 1188432"/>
              <a:gd name="connsiteX1" fmla="*/ 1886490 w 3348953"/>
              <a:gd name="connsiteY1" fmla="*/ 1104780 h 1188432"/>
              <a:gd name="connsiteX2" fmla="*/ 1739379 w 3348953"/>
              <a:gd name="connsiteY2" fmla="*/ 1099011 h 1188432"/>
              <a:gd name="connsiteX3" fmla="*/ 1595152 w 3348953"/>
              <a:gd name="connsiteY3" fmla="*/ 1084588 h 1188432"/>
              <a:gd name="connsiteX4" fmla="*/ 1485539 w 3348953"/>
              <a:gd name="connsiteY4" fmla="*/ 1067281 h 1188432"/>
              <a:gd name="connsiteX5" fmla="*/ 1341312 w 3348953"/>
              <a:gd name="connsiteY5" fmla="*/ 1041320 h 1188432"/>
              <a:gd name="connsiteX6" fmla="*/ 1228815 w 3348953"/>
              <a:gd name="connsiteY6" fmla="*/ 1012475 h 1188432"/>
              <a:gd name="connsiteX7" fmla="*/ 1110548 w 3348953"/>
              <a:gd name="connsiteY7" fmla="*/ 977860 h 1188432"/>
              <a:gd name="connsiteX8" fmla="*/ 957668 w 3348953"/>
              <a:gd name="connsiteY8" fmla="*/ 920169 h 1188432"/>
              <a:gd name="connsiteX9" fmla="*/ 842286 w 3348953"/>
              <a:gd name="connsiteY9" fmla="*/ 868248 h 1188432"/>
              <a:gd name="connsiteX10" fmla="*/ 712482 w 3348953"/>
              <a:gd name="connsiteY10" fmla="*/ 801903 h 1188432"/>
              <a:gd name="connsiteX11" fmla="*/ 582677 w 3348953"/>
              <a:gd name="connsiteY11" fmla="*/ 721136 h 1188432"/>
              <a:gd name="connsiteX12" fmla="*/ 475949 w 3348953"/>
              <a:gd name="connsiteY12" fmla="*/ 640369 h 1188432"/>
              <a:gd name="connsiteX13" fmla="*/ 389413 w 3348953"/>
              <a:gd name="connsiteY13" fmla="*/ 565371 h 1188432"/>
              <a:gd name="connsiteX14" fmla="*/ 302876 w 3348953"/>
              <a:gd name="connsiteY14" fmla="*/ 478834 h 1188432"/>
              <a:gd name="connsiteX15" fmla="*/ 222109 w 3348953"/>
              <a:gd name="connsiteY15" fmla="*/ 383645 h 1188432"/>
              <a:gd name="connsiteX16" fmla="*/ 164418 w 3348953"/>
              <a:gd name="connsiteY16" fmla="*/ 305762 h 1188432"/>
              <a:gd name="connsiteX17" fmla="*/ 89420 w 3348953"/>
              <a:gd name="connsiteY17" fmla="*/ 201918 h 1188432"/>
              <a:gd name="connsiteX18" fmla="*/ 46152 w 3348953"/>
              <a:gd name="connsiteY18" fmla="*/ 132689 h 1188432"/>
              <a:gd name="connsiteX19" fmla="*/ 11538 w 3348953"/>
              <a:gd name="connsiteY19" fmla="*/ 69229 h 1188432"/>
              <a:gd name="connsiteX20" fmla="*/ 2884 w 3348953"/>
              <a:gd name="connsiteY20" fmla="*/ 43268 h 1188432"/>
              <a:gd name="connsiteX21" fmla="*/ 0 w 3348953"/>
              <a:gd name="connsiteY21" fmla="*/ 25961 h 1188432"/>
              <a:gd name="connsiteX22" fmla="*/ 2884 w 3348953"/>
              <a:gd name="connsiteY22" fmla="*/ 11539 h 1188432"/>
              <a:gd name="connsiteX23" fmla="*/ 8653 w 3348953"/>
              <a:gd name="connsiteY23" fmla="*/ 0 h 1188432"/>
              <a:gd name="connsiteX24" fmla="*/ 23076 w 3348953"/>
              <a:gd name="connsiteY24" fmla="*/ 0 h 1188432"/>
              <a:gd name="connsiteX25" fmla="*/ 40383 w 3348953"/>
              <a:gd name="connsiteY25" fmla="*/ 5769 h 1188432"/>
              <a:gd name="connsiteX26" fmla="*/ 89420 w 3348953"/>
              <a:gd name="connsiteY26" fmla="*/ 74998 h 1188432"/>
              <a:gd name="connsiteX27" fmla="*/ 175957 w 3348953"/>
              <a:gd name="connsiteY27" fmla="*/ 175957 h 1188432"/>
              <a:gd name="connsiteX28" fmla="*/ 256724 w 3348953"/>
              <a:gd name="connsiteY28" fmla="*/ 265378 h 1188432"/>
              <a:gd name="connsiteX29" fmla="*/ 366336 w 3348953"/>
              <a:gd name="connsiteY29" fmla="*/ 363453 h 1188432"/>
              <a:gd name="connsiteX30" fmla="*/ 473064 w 3348953"/>
              <a:gd name="connsiteY30" fmla="*/ 447104 h 1188432"/>
              <a:gd name="connsiteX31" fmla="*/ 568254 w 3348953"/>
              <a:gd name="connsiteY31" fmla="*/ 519218 h 1188432"/>
              <a:gd name="connsiteX32" fmla="*/ 669213 w 3348953"/>
              <a:gd name="connsiteY32" fmla="*/ 576909 h 1188432"/>
              <a:gd name="connsiteX33" fmla="*/ 770172 w 3348953"/>
              <a:gd name="connsiteY33" fmla="*/ 628831 h 1188432"/>
              <a:gd name="connsiteX34" fmla="*/ 882670 w 3348953"/>
              <a:gd name="connsiteY34" fmla="*/ 677868 h 1188432"/>
              <a:gd name="connsiteX35" fmla="*/ 1026897 w 3348953"/>
              <a:gd name="connsiteY35" fmla="*/ 729790 h 1188432"/>
              <a:gd name="connsiteX36" fmla="*/ 1153817 w 3348953"/>
              <a:gd name="connsiteY36" fmla="*/ 767289 h 1188432"/>
              <a:gd name="connsiteX37" fmla="*/ 1243237 w 3348953"/>
              <a:gd name="connsiteY37" fmla="*/ 784596 h 1188432"/>
              <a:gd name="connsiteX38" fmla="*/ 1315351 w 3348953"/>
              <a:gd name="connsiteY38" fmla="*/ 793250 h 1188432"/>
              <a:gd name="connsiteX39" fmla="*/ 1422079 w 3348953"/>
              <a:gd name="connsiteY39" fmla="*/ 816326 h 1188432"/>
              <a:gd name="connsiteX40" fmla="*/ 1537461 w 3348953"/>
              <a:gd name="connsiteY40" fmla="*/ 833633 h 1188432"/>
              <a:gd name="connsiteX41" fmla="*/ 1667265 w 3348953"/>
              <a:gd name="connsiteY41" fmla="*/ 848056 h 1188432"/>
              <a:gd name="connsiteX42" fmla="*/ 1759570 w 3348953"/>
              <a:gd name="connsiteY42" fmla="*/ 856709 h 1188432"/>
              <a:gd name="connsiteX43" fmla="*/ 1926874 w 3348953"/>
              <a:gd name="connsiteY43" fmla="*/ 859594 h 1188432"/>
              <a:gd name="connsiteX44" fmla="*/ 2050909 w 3348953"/>
              <a:gd name="connsiteY44" fmla="*/ 859594 h 1188432"/>
              <a:gd name="connsiteX45" fmla="*/ 2598972 w 3348953"/>
              <a:gd name="connsiteY45" fmla="*/ 859594 h 1188432"/>
              <a:gd name="connsiteX46" fmla="*/ 2757622 w 3348953"/>
              <a:gd name="connsiteY46" fmla="*/ 859594 h 1188432"/>
              <a:gd name="connsiteX47" fmla="*/ 2997039 w 3348953"/>
              <a:gd name="connsiteY47" fmla="*/ 859594 h 1188432"/>
              <a:gd name="connsiteX48" fmla="*/ 3100883 w 3348953"/>
              <a:gd name="connsiteY48" fmla="*/ 856709 h 1188432"/>
              <a:gd name="connsiteX49" fmla="*/ 3164343 w 3348953"/>
              <a:gd name="connsiteY49" fmla="*/ 836518 h 1188432"/>
              <a:gd name="connsiteX50" fmla="*/ 3250879 w 3348953"/>
              <a:gd name="connsiteY50" fmla="*/ 790365 h 1188432"/>
              <a:gd name="connsiteX51" fmla="*/ 3302801 w 3348953"/>
              <a:gd name="connsiteY51" fmla="*/ 747097 h 1188432"/>
              <a:gd name="connsiteX52" fmla="*/ 3325877 w 3348953"/>
              <a:gd name="connsiteY52" fmla="*/ 729790 h 1188432"/>
              <a:gd name="connsiteX53" fmla="*/ 3340300 w 3348953"/>
              <a:gd name="connsiteY53" fmla="*/ 729790 h 1188432"/>
              <a:gd name="connsiteX54" fmla="*/ 3348953 w 3348953"/>
              <a:gd name="connsiteY54" fmla="*/ 741328 h 1188432"/>
              <a:gd name="connsiteX55" fmla="*/ 3348953 w 3348953"/>
              <a:gd name="connsiteY55" fmla="*/ 767289 h 1188432"/>
              <a:gd name="connsiteX56" fmla="*/ 3337415 w 3348953"/>
              <a:gd name="connsiteY56" fmla="*/ 827864 h 1188432"/>
              <a:gd name="connsiteX57" fmla="*/ 3317223 w 3348953"/>
              <a:gd name="connsiteY57" fmla="*/ 894209 h 1188432"/>
              <a:gd name="connsiteX58" fmla="*/ 3268186 w 3348953"/>
              <a:gd name="connsiteY58" fmla="*/ 974976 h 1188432"/>
              <a:gd name="connsiteX59" fmla="*/ 3239341 w 3348953"/>
              <a:gd name="connsiteY59" fmla="*/ 1021128 h 1188432"/>
              <a:gd name="connsiteX60" fmla="*/ 3196073 w 3348953"/>
              <a:gd name="connsiteY60" fmla="*/ 1107665 h 1188432"/>
              <a:gd name="connsiteX61" fmla="*/ 3152805 w 3348953"/>
              <a:gd name="connsiteY61" fmla="*/ 1165356 h 1188432"/>
              <a:gd name="connsiteX62" fmla="*/ 3118190 w 3348953"/>
              <a:gd name="connsiteY62" fmla="*/ 1188432 h 1188432"/>
              <a:gd name="connsiteX63" fmla="*/ 3097998 w 3348953"/>
              <a:gd name="connsiteY63" fmla="*/ 1188432 h 1188432"/>
              <a:gd name="connsiteX64" fmla="*/ 3072037 w 3348953"/>
              <a:gd name="connsiteY64" fmla="*/ 1165356 h 1188432"/>
              <a:gd name="connsiteX65" fmla="*/ 3037423 w 3348953"/>
              <a:gd name="connsiteY65" fmla="*/ 1142279 h 1188432"/>
              <a:gd name="connsiteX66" fmla="*/ 3008577 w 3348953"/>
              <a:gd name="connsiteY66" fmla="*/ 1127857 h 1188432"/>
              <a:gd name="connsiteX67" fmla="*/ 2968194 w 3348953"/>
              <a:gd name="connsiteY67" fmla="*/ 1113434 h 1188432"/>
              <a:gd name="connsiteX68" fmla="*/ 2898965 w 3348953"/>
              <a:gd name="connsiteY68" fmla="*/ 1101896 h 1188432"/>
              <a:gd name="connsiteX69" fmla="*/ 2593203 w 3348953"/>
              <a:gd name="connsiteY69" fmla="*/ 1101896 h 1188432"/>
              <a:gd name="connsiteX70" fmla="*/ 2102831 w 3348953"/>
              <a:gd name="connsiteY70" fmla="*/ 1101896 h 1188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3348953" h="1188432">
                <a:moveTo>
                  <a:pt x="2102831" y="1101896"/>
                </a:moveTo>
                <a:lnTo>
                  <a:pt x="1886490" y="1104780"/>
                </a:lnTo>
                <a:lnTo>
                  <a:pt x="1739379" y="1099011"/>
                </a:lnTo>
                <a:lnTo>
                  <a:pt x="1595152" y="1084588"/>
                </a:lnTo>
                <a:lnTo>
                  <a:pt x="1485539" y="1067281"/>
                </a:lnTo>
                <a:lnTo>
                  <a:pt x="1341312" y="1041320"/>
                </a:lnTo>
                <a:lnTo>
                  <a:pt x="1228815" y="1012475"/>
                </a:lnTo>
                <a:lnTo>
                  <a:pt x="1110548" y="977860"/>
                </a:lnTo>
                <a:lnTo>
                  <a:pt x="957668" y="920169"/>
                </a:lnTo>
                <a:lnTo>
                  <a:pt x="842286" y="868248"/>
                </a:lnTo>
                <a:lnTo>
                  <a:pt x="712482" y="801903"/>
                </a:lnTo>
                <a:lnTo>
                  <a:pt x="582677" y="721136"/>
                </a:lnTo>
                <a:lnTo>
                  <a:pt x="475949" y="640369"/>
                </a:lnTo>
                <a:lnTo>
                  <a:pt x="389413" y="565371"/>
                </a:lnTo>
                <a:lnTo>
                  <a:pt x="302876" y="478834"/>
                </a:lnTo>
                <a:lnTo>
                  <a:pt x="222109" y="383645"/>
                </a:lnTo>
                <a:lnTo>
                  <a:pt x="164418" y="305762"/>
                </a:lnTo>
                <a:lnTo>
                  <a:pt x="89420" y="201918"/>
                </a:lnTo>
                <a:lnTo>
                  <a:pt x="46152" y="132689"/>
                </a:lnTo>
                <a:lnTo>
                  <a:pt x="11538" y="69229"/>
                </a:lnTo>
                <a:lnTo>
                  <a:pt x="2884" y="43268"/>
                </a:lnTo>
                <a:lnTo>
                  <a:pt x="0" y="25961"/>
                </a:lnTo>
                <a:lnTo>
                  <a:pt x="2884" y="11539"/>
                </a:lnTo>
                <a:lnTo>
                  <a:pt x="8653" y="0"/>
                </a:lnTo>
                <a:lnTo>
                  <a:pt x="23076" y="0"/>
                </a:lnTo>
                <a:lnTo>
                  <a:pt x="40383" y="5769"/>
                </a:lnTo>
                <a:lnTo>
                  <a:pt x="89420" y="74998"/>
                </a:lnTo>
                <a:lnTo>
                  <a:pt x="175957" y="175957"/>
                </a:lnTo>
                <a:lnTo>
                  <a:pt x="256724" y="265378"/>
                </a:lnTo>
                <a:lnTo>
                  <a:pt x="366336" y="363453"/>
                </a:lnTo>
                <a:lnTo>
                  <a:pt x="473064" y="447104"/>
                </a:lnTo>
                <a:lnTo>
                  <a:pt x="568254" y="519218"/>
                </a:lnTo>
                <a:lnTo>
                  <a:pt x="669213" y="576909"/>
                </a:lnTo>
                <a:lnTo>
                  <a:pt x="770172" y="628831"/>
                </a:lnTo>
                <a:lnTo>
                  <a:pt x="882670" y="677868"/>
                </a:lnTo>
                <a:lnTo>
                  <a:pt x="1026897" y="729790"/>
                </a:lnTo>
                <a:lnTo>
                  <a:pt x="1153817" y="767289"/>
                </a:lnTo>
                <a:lnTo>
                  <a:pt x="1243237" y="784596"/>
                </a:lnTo>
                <a:lnTo>
                  <a:pt x="1315351" y="793250"/>
                </a:lnTo>
                <a:lnTo>
                  <a:pt x="1422079" y="816326"/>
                </a:lnTo>
                <a:lnTo>
                  <a:pt x="1537461" y="833633"/>
                </a:lnTo>
                <a:lnTo>
                  <a:pt x="1667265" y="848056"/>
                </a:lnTo>
                <a:lnTo>
                  <a:pt x="1759570" y="856709"/>
                </a:lnTo>
                <a:lnTo>
                  <a:pt x="1926874" y="859594"/>
                </a:lnTo>
                <a:lnTo>
                  <a:pt x="2050909" y="859594"/>
                </a:lnTo>
                <a:lnTo>
                  <a:pt x="2598972" y="859594"/>
                </a:lnTo>
                <a:lnTo>
                  <a:pt x="2757622" y="859594"/>
                </a:lnTo>
                <a:lnTo>
                  <a:pt x="2997039" y="859594"/>
                </a:lnTo>
                <a:lnTo>
                  <a:pt x="3100883" y="856709"/>
                </a:lnTo>
                <a:lnTo>
                  <a:pt x="3164343" y="836518"/>
                </a:lnTo>
                <a:lnTo>
                  <a:pt x="3250879" y="790365"/>
                </a:lnTo>
                <a:lnTo>
                  <a:pt x="3302801" y="747097"/>
                </a:lnTo>
                <a:lnTo>
                  <a:pt x="3325877" y="729790"/>
                </a:lnTo>
                <a:lnTo>
                  <a:pt x="3340300" y="729790"/>
                </a:lnTo>
                <a:lnTo>
                  <a:pt x="3348953" y="741328"/>
                </a:lnTo>
                <a:lnTo>
                  <a:pt x="3348953" y="767289"/>
                </a:lnTo>
                <a:lnTo>
                  <a:pt x="3337415" y="827864"/>
                </a:lnTo>
                <a:lnTo>
                  <a:pt x="3317223" y="894209"/>
                </a:lnTo>
                <a:lnTo>
                  <a:pt x="3268186" y="974976"/>
                </a:lnTo>
                <a:lnTo>
                  <a:pt x="3239341" y="1021128"/>
                </a:lnTo>
                <a:lnTo>
                  <a:pt x="3196073" y="1107665"/>
                </a:lnTo>
                <a:lnTo>
                  <a:pt x="3152805" y="1165356"/>
                </a:lnTo>
                <a:lnTo>
                  <a:pt x="3118190" y="1188432"/>
                </a:lnTo>
                <a:lnTo>
                  <a:pt x="3097998" y="1188432"/>
                </a:lnTo>
                <a:lnTo>
                  <a:pt x="3072037" y="1165356"/>
                </a:lnTo>
                <a:lnTo>
                  <a:pt x="3037423" y="1142279"/>
                </a:lnTo>
                <a:lnTo>
                  <a:pt x="3008577" y="1127857"/>
                </a:lnTo>
                <a:lnTo>
                  <a:pt x="2968194" y="1113434"/>
                </a:lnTo>
                <a:lnTo>
                  <a:pt x="2898965" y="1101896"/>
                </a:lnTo>
                <a:lnTo>
                  <a:pt x="2593203" y="1101896"/>
                </a:lnTo>
                <a:lnTo>
                  <a:pt x="2102831" y="110189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FF1287C4-1FF1-4DCE-AFB4-D27FBC81AC1E}"/>
              </a:ext>
            </a:extLst>
          </p:cNvPr>
          <p:cNvSpPr/>
          <p:nvPr/>
        </p:nvSpPr>
        <p:spPr>
          <a:xfrm>
            <a:off x="4025901" y="3400425"/>
            <a:ext cx="1409700" cy="387350"/>
          </a:xfrm>
          <a:custGeom>
            <a:avLst/>
            <a:gdLst>
              <a:gd name="connsiteX0" fmla="*/ 917575 w 1409700"/>
              <a:gd name="connsiteY0" fmla="*/ 250825 h 387350"/>
              <a:gd name="connsiteX1" fmla="*/ 739775 w 1409700"/>
              <a:gd name="connsiteY1" fmla="*/ 276225 h 387350"/>
              <a:gd name="connsiteX2" fmla="*/ 638175 w 1409700"/>
              <a:gd name="connsiteY2" fmla="*/ 298450 h 387350"/>
              <a:gd name="connsiteX3" fmla="*/ 504825 w 1409700"/>
              <a:gd name="connsiteY3" fmla="*/ 336550 h 387350"/>
              <a:gd name="connsiteX4" fmla="*/ 415925 w 1409700"/>
              <a:gd name="connsiteY4" fmla="*/ 368300 h 387350"/>
              <a:gd name="connsiteX5" fmla="*/ 377825 w 1409700"/>
              <a:gd name="connsiteY5" fmla="*/ 377825 h 387350"/>
              <a:gd name="connsiteX6" fmla="*/ 327025 w 1409700"/>
              <a:gd name="connsiteY6" fmla="*/ 387350 h 387350"/>
              <a:gd name="connsiteX7" fmla="*/ 298450 w 1409700"/>
              <a:gd name="connsiteY7" fmla="*/ 381000 h 387350"/>
              <a:gd name="connsiteX8" fmla="*/ 244475 w 1409700"/>
              <a:gd name="connsiteY8" fmla="*/ 346075 h 387350"/>
              <a:gd name="connsiteX9" fmla="*/ 190500 w 1409700"/>
              <a:gd name="connsiteY9" fmla="*/ 301625 h 387350"/>
              <a:gd name="connsiteX10" fmla="*/ 130175 w 1409700"/>
              <a:gd name="connsiteY10" fmla="*/ 234950 h 387350"/>
              <a:gd name="connsiteX11" fmla="*/ 73025 w 1409700"/>
              <a:gd name="connsiteY11" fmla="*/ 161925 h 387350"/>
              <a:gd name="connsiteX12" fmla="*/ 31750 w 1409700"/>
              <a:gd name="connsiteY12" fmla="*/ 101600 h 387350"/>
              <a:gd name="connsiteX13" fmla="*/ 9525 w 1409700"/>
              <a:gd name="connsiteY13" fmla="*/ 60325 h 387350"/>
              <a:gd name="connsiteX14" fmla="*/ 3175 w 1409700"/>
              <a:gd name="connsiteY14" fmla="*/ 41275 h 387350"/>
              <a:gd name="connsiteX15" fmla="*/ 0 w 1409700"/>
              <a:gd name="connsiteY15" fmla="*/ 25400 h 387350"/>
              <a:gd name="connsiteX16" fmla="*/ 9525 w 1409700"/>
              <a:gd name="connsiteY16" fmla="*/ 6350 h 387350"/>
              <a:gd name="connsiteX17" fmla="*/ 38100 w 1409700"/>
              <a:gd name="connsiteY17" fmla="*/ 0 h 387350"/>
              <a:gd name="connsiteX18" fmla="*/ 60325 w 1409700"/>
              <a:gd name="connsiteY18" fmla="*/ 0 h 387350"/>
              <a:gd name="connsiteX19" fmla="*/ 73025 w 1409700"/>
              <a:gd name="connsiteY19" fmla="*/ 6350 h 387350"/>
              <a:gd name="connsiteX20" fmla="*/ 107950 w 1409700"/>
              <a:gd name="connsiteY20" fmla="*/ 44450 h 387350"/>
              <a:gd name="connsiteX21" fmla="*/ 152400 w 1409700"/>
              <a:gd name="connsiteY21" fmla="*/ 79375 h 387350"/>
              <a:gd name="connsiteX22" fmla="*/ 206375 w 1409700"/>
              <a:gd name="connsiteY22" fmla="*/ 101600 h 387350"/>
              <a:gd name="connsiteX23" fmla="*/ 273050 w 1409700"/>
              <a:gd name="connsiteY23" fmla="*/ 114300 h 387350"/>
              <a:gd name="connsiteX24" fmla="*/ 371475 w 1409700"/>
              <a:gd name="connsiteY24" fmla="*/ 120650 h 387350"/>
              <a:gd name="connsiteX25" fmla="*/ 463550 w 1409700"/>
              <a:gd name="connsiteY25" fmla="*/ 123825 h 387350"/>
              <a:gd name="connsiteX26" fmla="*/ 600075 w 1409700"/>
              <a:gd name="connsiteY26" fmla="*/ 120650 h 387350"/>
              <a:gd name="connsiteX27" fmla="*/ 876300 w 1409700"/>
              <a:gd name="connsiteY27" fmla="*/ 92075 h 387350"/>
              <a:gd name="connsiteX28" fmla="*/ 1171575 w 1409700"/>
              <a:gd name="connsiteY28" fmla="*/ 53975 h 387350"/>
              <a:gd name="connsiteX29" fmla="*/ 1409700 w 1409700"/>
              <a:gd name="connsiteY29" fmla="*/ 15875 h 387350"/>
              <a:gd name="connsiteX30" fmla="*/ 1406525 w 1409700"/>
              <a:gd name="connsiteY30" fmla="*/ 203200 h 387350"/>
              <a:gd name="connsiteX31" fmla="*/ 1162050 w 1409700"/>
              <a:gd name="connsiteY31" fmla="*/ 219075 h 387350"/>
              <a:gd name="connsiteX32" fmla="*/ 917575 w 1409700"/>
              <a:gd name="connsiteY32" fmla="*/ 250825 h 387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409700" h="387350">
                <a:moveTo>
                  <a:pt x="917575" y="250825"/>
                </a:moveTo>
                <a:lnTo>
                  <a:pt x="739775" y="276225"/>
                </a:lnTo>
                <a:lnTo>
                  <a:pt x="638175" y="298450"/>
                </a:lnTo>
                <a:lnTo>
                  <a:pt x="504825" y="336550"/>
                </a:lnTo>
                <a:lnTo>
                  <a:pt x="415925" y="368300"/>
                </a:lnTo>
                <a:lnTo>
                  <a:pt x="377825" y="377825"/>
                </a:lnTo>
                <a:lnTo>
                  <a:pt x="327025" y="387350"/>
                </a:lnTo>
                <a:lnTo>
                  <a:pt x="298450" y="381000"/>
                </a:lnTo>
                <a:lnTo>
                  <a:pt x="244475" y="346075"/>
                </a:lnTo>
                <a:lnTo>
                  <a:pt x="190500" y="301625"/>
                </a:lnTo>
                <a:lnTo>
                  <a:pt x="130175" y="234950"/>
                </a:lnTo>
                <a:lnTo>
                  <a:pt x="73025" y="161925"/>
                </a:lnTo>
                <a:lnTo>
                  <a:pt x="31750" y="101600"/>
                </a:lnTo>
                <a:lnTo>
                  <a:pt x="9525" y="60325"/>
                </a:lnTo>
                <a:lnTo>
                  <a:pt x="3175" y="41275"/>
                </a:lnTo>
                <a:lnTo>
                  <a:pt x="0" y="25400"/>
                </a:lnTo>
                <a:lnTo>
                  <a:pt x="9525" y="6350"/>
                </a:lnTo>
                <a:lnTo>
                  <a:pt x="38100" y="0"/>
                </a:lnTo>
                <a:lnTo>
                  <a:pt x="60325" y="0"/>
                </a:lnTo>
                <a:lnTo>
                  <a:pt x="73025" y="6350"/>
                </a:lnTo>
                <a:lnTo>
                  <a:pt x="107950" y="44450"/>
                </a:lnTo>
                <a:lnTo>
                  <a:pt x="152400" y="79375"/>
                </a:lnTo>
                <a:lnTo>
                  <a:pt x="206375" y="101600"/>
                </a:lnTo>
                <a:lnTo>
                  <a:pt x="273050" y="114300"/>
                </a:lnTo>
                <a:lnTo>
                  <a:pt x="371475" y="120650"/>
                </a:lnTo>
                <a:lnTo>
                  <a:pt x="463550" y="123825"/>
                </a:lnTo>
                <a:lnTo>
                  <a:pt x="600075" y="120650"/>
                </a:lnTo>
                <a:lnTo>
                  <a:pt x="876300" y="92075"/>
                </a:lnTo>
                <a:lnTo>
                  <a:pt x="1171575" y="53975"/>
                </a:lnTo>
                <a:lnTo>
                  <a:pt x="1409700" y="15875"/>
                </a:lnTo>
                <a:cubicBezTo>
                  <a:pt x="1408642" y="78317"/>
                  <a:pt x="1407583" y="140758"/>
                  <a:pt x="1406525" y="203200"/>
                </a:cubicBezTo>
                <a:lnTo>
                  <a:pt x="1162050" y="219075"/>
                </a:lnTo>
                <a:lnTo>
                  <a:pt x="917575" y="2508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F12634C9-B50A-4D8D-AC1A-423493931DFD}"/>
              </a:ext>
            </a:extLst>
          </p:cNvPr>
          <p:cNvSpPr/>
          <p:nvPr/>
        </p:nvSpPr>
        <p:spPr>
          <a:xfrm>
            <a:off x="3898902" y="4127501"/>
            <a:ext cx="1533525" cy="415925"/>
          </a:xfrm>
          <a:custGeom>
            <a:avLst/>
            <a:gdLst>
              <a:gd name="connsiteX0" fmla="*/ 1108075 w 1533525"/>
              <a:gd name="connsiteY0" fmla="*/ 219075 h 415925"/>
              <a:gd name="connsiteX1" fmla="*/ 889000 w 1533525"/>
              <a:gd name="connsiteY1" fmla="*/ 260350 h 415925"/>
              <a:gd name="connsiteX2" fmla="*/ 730250 w 1533525"/>
              <a:gd name="connsiteY2" fmla="*/ 295275 h 415925"/>
              <a:gd name="connsiteX3" fmla="*/ 523875 w 1533525"/>
              <a:gd name="connsiteY3" fmla="*/ 349250 h 415925"/>
              <a:gd name="connsiteX4" fmla="*/ 406400 w 1533525"/>
              <a:gd name="connsiteY4" fmla="*/ 384175 h 415925"/>
              <a:gd name="connsiteX5" fmla="*/ 339725 w 1533525"/>
              <a:gd name="connsiteY5" fmla="*/ 415925 h 415925"/>
              <a:gd name="connsiteX6" fmla="*/ 320675 w 1533525"/>
              <a:gd name="connsiteY6" fmla="*/ 409575 h 415925"/>
              <a:gd name="connsiteX7" fmla="*/ 241300 w 1533525"/>
              <a:gd name="connsiteY7" fmla="*/ 358775 h 415925"/>
              <a:gd name="connsiteX8" fmla="*/ 127000 w 1533525"/>
              <a:gd name="connsiteY8" fmla="*/ 273050 h 415925"/>
              <a:gd name="connsiteX9" fmla="*/ 69850 w 1533525"/>
              <a:gd name="connsiteY9" fmla="*/ 225425 h 415925"/>
              <a:gd name="connsiteX10" fmla="*/ 34925 w 1533525"/>
              <a:gd name="connsiteY10" fmla="*/ 180975 h 415925"/>
              <a:gd name="connsiteX11" fmla="*/ 19050 w 1533525"/>
              <a:gd name="connsiteY11" fmla="*/ 158750 h 415925"/>
              <a:gd name="connsiteX12" fmla="*/ 9525 w 1533525"/>
              <a:gd name="connsiteY12" fmla="*/ 130175 h 415925"/>
              <a:gd name="connsiteX13" fmla="*/ 3175 w 1533525"/>
              <a:gd name="connsiteY13" fmla="*/ 101600 h 415925"/>
              <a:gd name="connsiteX14" fmla="*/ 0 w 1533525"/>
              <a:gd name="connsiteY14" fmla="*/ 69850 h 415925"/>
              <a:gd name="connsiteX15" fmla="*/ 6350 w 1533525"/>
              <a:gd name="connsiteY15" fmla="*/ 50800 h 415925"/>
              <a:gd name="connsiteX16" fmla="*/ 25400 w 1533525"/>
              <a:gd name="connsiteY16" fmla="*/ 41275 h 415925"/>
              <a:gd name="connsiteX17" fmla="*/ 41275 w 1533525"/>
              <a:gd name="connsiteY17" fmla="*/ 44450 h 415925"/>
              <a:gd name="connsiteX18" fmla="*/ 92075 w 1533525"/>
              <a:gd name="connsiteY18" fmla="*/ 73025 h 415925"/>
              <a:gd name="connsiteX19" fmla="*/ 136525 w 1533525"/>
              <a:gd name="connsiteY19" fmla="*/ 95250 h 415925"/>
              <a:gd name="connsiteX20" fmla="*/ 187325 w 1533525"/>
              <a:gd name="connsiteY20" fmla="*/ 117475 h 415925"/>
              <a:gd name="connsiteX21" fmla="*/ 250825 w 1533525"/>
              <a:gd name="connsiteY21" fmla="*/ 133350 h 415925"/>
              <a:gd name="connsiteX22" fmla="*/ 333375 w 1533525"/>
              <a:gd name="connsiteY22" fmla="*/ 146050 h 415925"/>
              <a:gd name="connsiteX23" fmla="*/ 393700 w 1533525"/>
              <a:gd name="connsiteY23" fmla="*/ 149225 h 415925"/>
              <a:gd name="connsiteX24" fmla="*/ 447675 w 1533525"/>
              <a:gd name="connsiteY24" fmla="*/ 149225 h 415925"/>
              <a:gd name="connsiteX25" fmla="*/ 587375 w 1533525"/>
              <a:gd name="connsiteY25" fmla="*/ 133350 h 415925"/>
              <a:gd name="connsiteX26" fmla="*/ 796925 w 1533525"/>
              <a:gd name="connsiteY26" fmla="*/ 98425 h 415925"/>
              <a:gd name="connsiteX27" fmla="*/ 1063625 w 1533525"/>
              <a:gd name="connsiteY27" fmla="*/ 66675 h 415925"/>
              <a:gd name="connsiteX28" fmla="*/ 1530350 w 1533525"/>
              <a:gd name="connsiteY28" fmla="*/ 0 h 415925"/>
              <a:gd name="connsiteX29" fmla="*/ 1533525 w 1533525"/>
              <a:gd name="connsiteY29" fmla="*/ 158750 h 415925"/>
              <a:gd name="connsiteX30" fmla="*/ 1346200 w 1533525"/>
              <a:gd name="connsiteY30" fmla="*/ 184150 h 415925"/>
              <a:gd name="connsiteX31" fmla="*/ 1108075 w 1533525"/>
              <a:gd name="connsiteY31" fmla="*/ 219075 h 415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533525" h="415925">
                <a:moveTo>
                  <a:pt x="1108075" y="219075"/>
                </a:moveTo>
                <a:lnTo>
                  <a:pt x="889000" y="260350"/>
                </a:lnTo>
                <a:lnTo>
                  <a:pt x="730250" y="295275"/>
                </a:lnTo>
                <a:lnTo>
                  <a:pt x="523875" y="349250"/>
                </a:lnTo>
                <a:lnTo>
                  <a:pt x="406400" y="384175"/>
                </a:lnTo>
                <a:lnTo>
                  <a:pt x="339725" y="415925"/>
                </a:lnTo>
                <a:lnTo>
                  <a:pt x="320675" y="409575"/>
                </a:lnTo>
                <a:lnTo>
                  <a:pt x="241300" y="358775"/>
                </a:lnTo>
                <a:lnTo>
                  <a:pt x="127000" y="273050"/>
                </a:lnTo>
                <a:lnTo>
                  <a:pt x="69850" y="225425"/>
                </a:lnTo>
                <a:lnTo>
                  <a:pt x="34925" y="180975"/>
                </a:lnTo>
                <a:lnTo>
                  <a:pt x="19050" y="158750"/>
                </a:lnTo>
                <a:lnTo>
                  <a:pt x="9525" y="130175"/>
                </a:lnTo>
                <a:lnTo>
                  <a:pt x="3175" y="101600"/>
                </a:lnTo>
                <a:lnTo>
                  <a:pt x="0" y="69850"/>
                </a:lnTo>
                <a:lnTo>
                  <a:pt x="6350" y="50800"/>
                </a:lnTo>
                <a:lnTo>
                  <a:pt x="25400" y="41275"/>
                </a:lnTo>
                <a:lnTo>
                  <a:pt x="41275" y="44450"/>
                </a:lnTo>
                <a:lnTo>
                  <a:pt x="92075" y="73025"/>
                </a:lnTo>
                <a:lnTo>
                  <a:pt x="136525" y="95250"/>
                </a:lnTo>
                <a:lnTo>
                  <a:pt x="187325" y="117475"/>
                </a:lnTo>
                <a:lnTo>
                  <a:pt x="250825" y="133350"/>
                </a:lnTo>
                <a:lnTo>
                  <a:pt x="333375" y="146050"/>
                </a:lnTo>
                <a:lnTo>
                  <a:pt x="393700" y="149225"/>
                </a:lnTo>
                <a:lnTo>
                  <a:pt x="447675" y="149225"/>
                </a:lnTo>
                <a:lnTo>
                  <a:pt x="587375" y="133350"/>
                </a:lnTo>
                <a:lnTo>
                  <a:pt x="796925" y="98425"/>
                </a:lnTo>
                <a:lnTo>
                  <a:pt x="1063625" y="66675"/>
                </a:lnTo>
                <a:lnTo>
                  <a:pt x="1530350" y="0"/>
                </a:lnTo>
                <a:cubicBezTo>
                  <a:pt x="1531408" y="52917"/>
                  <a:pt x="1532467" y="105833"/>
                  <a:pt x="1533525" y="158750"/>
                </a:cubicBezTo>
                <a:lnTo>
                  <a:pt x="1346200" y="184150"/>
                </a:lnTo>
                <a:lnTo>
                  <a:pt x="1108075" y="2190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2DA454DA-2CDD-4ECC-9A55-FD03EFF81833}"/>
              </a:ext>
            </a:extLst>
          </p:cNvPr>
          <p:cNvSpPr/>
          <p:nvPr/>
        </p:nvSpPr>
        <p:spPr>
          <a:xfrm>
            <a:off x="3676651" y="4752975"/>
            <a:ext cx="1720850" cy="577850"/>
          </a:xfrm>
          <a:custGeom>
            <a:avLst/>
            <a:gdLst>
              <a:gd name="connsiteX0" fmla="*/ 1165225 w 1720850"/>
              <a:gd name="connsiteY0" fmla="*/ 279400 h 577850"/>
              <a:gd name="connsiteX1" fmla="*/ 774700 w 1720850"/>
              <a:gd name="connsiteY1" fmla="*/ 393700 h 577850"/>
              <a:gd name="connsiteX2" fmla="*/ 466725 w 1720850"/>
              <a:gd name="connsiteY2" fmla="*/ 482600 h 577850"/>
              <a:gd name="connsiteX3" fmla="*/ 415925 w 1720850"/>
              <a:gd name="connsiteY3" fmla="*/ 520700 h 577850"/>
              <a:gd name="connsiteX4" fmla="*/ 374650 w 1720850"/>
              <a:gd name="connsiteY4" fmla="*/ 546100 h 577850"/>
              <a:gd name="connsiteX5" fmla="*/ 317500 w 1720850"/>
              <a:gd name="connsiteY5" fmla="*/ 577850 h 577850"/>
              <a:gd name="connsiteX6" fmla="*/ 288925 w 1720850"/>
              <a:gd name="connsiteY6" fmla="*/ 571500 h 577850"/>
              <a:gd name="connsiteX7" fmla="*/ 222250 w 1720850"/>
              <a:gd name="connsiteY7" fmla="*/ 530225 h 577850"/>
              <a:gd name="connsiteX8" fmla="*/ 193675 w 1720850"/>
              <a:gd name="connsiteY8" fmla="*/ 501650 h 577850"/>
              <a:gd name="connsiteX9" fmla="*/ 142875 w 1720850"/>
              <a:gd name="connsiteY9" fmla="*/ 441325 h 577850"/>
              <a:gd name="connsiteX10" fmla="*/ 92075 w 1720850"/>
              <a:gd name="connsiteY10" fmla="*/ 368300 h 577850"/>
              <a:gd name="connsiteX11" fmla="*/ 47625 w 1720850"/>
              <a:gd name="connsiteY11" fmla="*/ 288925 h 577850"/>
              <a:gd name="connsiteX12" fmla="*/ 9525 w 1720850"/>
              <a:gd name="connsiteY12" fmla="*/ 215900 h 577850"/>
              <a:gd name="connsiteX13" fmla="*/ 0 w 1720850"/>
              <a:gd name="connsiteY13" fmla="*/ 184150 h 577850"/>
              <a:gd name="connsiteX14" fmla="*/ 3175 w 1720850"/>
              <a:gd name="connsiteY14" fmla="*/ 158750 h 577850"/>
              <a:gd name="connsiteX15" fmla="*/ 19050 w 1720850"/>
              <a:gd name="connsiteY15" fmla="*/ 146050 h 577850"/>
              <a:gd name="connsiteX16" fmla="*/ 41275 w 1720850"/>
              <a:gd name="connsiteY16" fmla="*/ 149225 h 577850"/>
              <a:gd name="connsiteX17" fmla="*/ 60325 w 1720850"/>
              <a:gd name="connsiteY17" fmla="*/ 165100 h 577850"/>
              <a:gd name="connsiteX18" fmla="*/ 101600 w 1720850"/>
              <a:gd name="connsiteY18" fmla="*/ 219075 h 577850"/>
              <a:gd name="connsiteX19" fmla="*/ 123825 w 1720850"/>
              <a:gd name="connsiteY19" fmla="*/ 238125 h 577850"/>
              <a:gd name="connsiteX20" fmla="*/ 158750 w 1720850"/>
              <a:gd name="connsiteY20" fmla="*/ 257175 h 577850"/>
              <a:gd name="connsiteX21" fmla="*/ 196850 w 1720850"/>
              <a:gd name="connsiteY21" fmla="*/ 266700 h 577850"/>
              <a:gd name="connsiteX22" fmla="*/ 250825 w 1720850"/>
              <a:gd name="connsiteY22" fmla="*/ 263525 h 577850"/>
              <a:gd name="connsiteX23" fmla="*/ 412750 w 1720850"/>
              <a:gd name="connsiteY23" fmla="*/ 241300 h 577850"/>
              <a:gd name="connsiteX24" fmla="*/ 663575 w 1720850"/>
              <a:gd name="connsiteY24" fmla="*/ 203200 h 577850"/>
              <a:gd name="connsiteX25" fmla="*/ 990600 w 1720850"/>
              <a:gd name="connsiteY25" fmla="*/ 142875 h 577850"/>
              <a:gd name="connsiteX26" fmla="*/ 1241425 w 1720850"/>
              <a:gd name="connsiteY26" fmla="*/ 95250 h 577850"/>
              <a:gd name="connsiteX27" fmla="*/ 1492250 w 1720850"/>
              <a:gd name="connsiteY27" fmla="*/ 41275 h 577850"/>
              <a:gd name="connsiteX28" fmla="*/ 1720850 w 1720850"/>
              <a:gd name="connsiteY28" fmla="*/ 0 h 577850"/>
              <a:gd name="connsiteX29" fmla="*/ 1717675 w 1720850"/>
              <a:gd name="connsiteY29" fmla="*/ 111125 h 577850"/>
              <a:gd name="connsiteX30" fmla="*/ 1450975 w 1720850"/>
              <a:gd name="connsiteY30" fmla="*/ 193675 h 577850"/>
              <a:gd name="connsiteX31" fmla="*/ 1165225 w 1720850"/>
              <a:gd name="connsiteY31" fmla="*/ 279400 h 577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720850" h="577850">
                <a:moveTo>
                  <a:pt x="1165225" y="279400"/>
                </a:moveTo>
                <a:lnTo>
                  <a:pt x="774700" y="393700"/>
                </a:lnTo>
                <a:lnTo>
                  <a:pt x="466725" y="482600"/>
                </a:lnTo>
                <a:lnTo>
                  <a:pt x="415925" y="520700"/>
                </a:lnTo>
                <a:lnTo>
                  <a:pt x="374650" y="546100"/>
                </a:lnTo>
                <a:lnTo>
                  <a:pt x="317500" y="577850"/>
                </a:lnTo>
                <a:lnTo>
                  <a:pt x="288925" y="571500"/>
                </a:lnTo>
                <a:lnTo>
                  <a:pt x="222250" y="530225"/>
                </a:lnTo>
                <a:lnTo>
                  <a:pt x="193675" y="501650"/>
                </a:lnTo>
                <a:lnTo>
                  <a:pt x="142875" y="441325"/>
                </a:lnTo>
                <a:lnTo>
                  <a:pt x="92075" y="368300"/>
                </a:lnTo>
                <a:lnTo>
                  <a:pt x="47625" y="288925"/>
                </a:lnTo>
                <a:lnTo>
                  <a:pt x="9525" y="215900"/>
                </a:lnTo>
                <a:lnTo>
                  <a:pt x="0" y="184150"/>
                </a:lnTo>
                <a:lnTo>
                  <a:pt x="3175" y="158750"/>
                </a:lnTo>
                <a:lnTo>
                  <a:pt x="19050" y="146050"/>
                </a:lnTo>
                <a:cubicBezTo>
                  <a:pt x="39144" y="149399"/>
                  <a:pt x="31662" y="149225"/>
                  <a:pt x="41275" y="149225"/>
                </a:cubicBezTo>
                <a:lnTo>
                  <a:pt x="60325" y="165100"/>
                </a:lnTo>
                <a:lnTo>
                  <a:pt x="101600" y="219075"/>
                </a:lnTo>
                <a:lnTo>
                  <a:pt x="123825" y="238125"/>
                </a:lnTo>
                <a:lnTo>
                  <a:pt x="158750" y="257175"/>
                </a:lnTo>
                <a:lnTo>
                  <a:pt x="196850" y="266700"/>
                </a:lnTo>
                <a:lnTo>
                  <a:pt x="250825" y="263525"/>
                </a:lnTo>
                <a:lnTo>
                  <a:pt x="412750" y="241300"/>
                </a:lnTo>
                <a:lnTo>
                  <a:pt x="663575" y="203200"/>
                </a:lnTo>
                <a:lnTo>
                  <a:pt x="990600" y="142875"/>
                </a:lnTo>
                <a:lnTo>
                  <a:pt x="1241425" y="95250"/>
                </a:lnTo>
                <a:lnTo>
                  <a:pt x="1492250" y="41275"/>
                </a:lnTo>
                <a:lnTo>
                  <a:pt x="1720850" y="0"/>
                </a:lnTo>
                <a:cubicBezTo>
                  <a:pt x="1719792" y="37042"/>
                  <a:pt x="1718733" y="74083"/>
                  <a:pt x="1717675" y="111125"/>
                </a:cubicBezTo>
                <a:lnTo>
                  <a:pt x="1450975" y="193675"/>
                </a:lnTo>
                <a:lnTo>
                  <a:pt x="1165225" y="2794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8B71A0B3-D078-435D-B9FD-BF05EB9AAE81}"/>
              </a:ext>
            </a:extLst>
          </p:cNvPr>
          <p:cNvSpPr/>
          <p:nvPr/>
        </p:nvSpPr>
        <p:spPr>
          <a:xfrm>
            <a:off x="6581776" y="3203576"/>
            <a:ext cx="1406525" cy="358775"/>
          </a:xfrm>
          <a:custGeom>
            <a:avLst/>
            <a:gdLst>
              <a:gd name="connsiteX0" fmla="*/ 711200 w 1406525"/>
              <a:gd name="connsiteY0" fmla="*/ 323850 h 358775"/>
              <a:gd name="connsiteX1" fmla="*/ 492125 w 1406525"/>
              <a:gd name="connsiteY1" fmla="*/ 346075 h 358775"/>
              <a:gd name="connsiteX2" fmla="*/ 384175 w 1406525"/>
              <a:gd name="connsiteY2" fmla="*/ 355600 h 358775"/>
              <a:gd name="connsiteX3" fmla="*/ 314325 w 1406525"/>
              <a:gd name="connsiteY3" fmla="*/ 358775 h 358775"/>
              <a:gd name="connsiteX4" fmla="*/ 260350 w 1406525"/>
              <a:gd name="connsiteY4" fmla="*/ 358775 h 358775"/>
              <a:gd name="connsiteX5" fmla="*/ 215900 w 1406525"/>
              <a:gd name="connsiteY5" fmla="*/ 349250 h 358775"/>
              <a:gd name="connsiteX6" fmla="*/ 161925 w 1406525"/>
              <a:gd name="connsiteY6" fmla="*/ 333375 h 358775"/>
              <a:gd name="connsiteX7" fmla="*/ 117475 w 1406525"/>
              <a:gd name="connsiteY7" fmla="*/ 317500 h 358775"/>
              <a:gd name="connsiteX8" fmla="*/ 6350 w 1406525"/>
              <a:gd name="connsiteY8" fmla="*/ 257175 h 358775"/>
              <a:gd name="connsiteX9" fmla="*/ 0 w 1406525"/>
              <a:gd name="connsiteY9" fmla="*/ 111125 h 358775"/>
              <a:gd name="connsiteX10" fmla="*/ 104775 w 1406525"/>
              <a:gd name="connsiteY10" fmla="*/ 142875 h 358775"/>
              <a:gd name="connsiteX11" fmla="*/ 215900 w 1406525"/>
              <a:gd name="connsiteY11" fmla="*/ 174625 h 358775"/>
              <a:gd name="connsiteX12" fmla="*/ 276225 w 1406525"/>
              <a:gd name="connsiteY12" fmla="*/ 180975 h 358775"/>
              <a:gd name="connsiteX13" fmla="*/ 361950 w 1406525"/>
              <a:gd name="connsiteY13" fmla="*/ 180975 h 358775"/>
              <a:gd name="connsiteX14" fmla="*/ 466725 w 1406525"/>
              <a:gd name="connsiteY14" fmla="*/ 174625 h 358775"/>
              <a:gd name="connsiteX15" fmla="*/ 587375 w 1406525"/>
              <a:gd name="connsiteY15" fmla="*/ 161925 h 358775"/>
              <a:gd name="connsiteX16" fmla="*/ 733425 w 1406525"/>
              <a:gd name="connsiteY16" fmla="*/ 139700 h 358775"/>
              <a:gd name="connsiteX17" fmla="*/ 882650 w 1406525"/>
              <a:gd name="connsiteY17" fmla="*/ 117475 h 358775"/>
              <a:gd name="connsiteX18" fmla="*/ 996950 w 1406525"/>
              <a:gd name="connsiteY18" fmla="*/ 60325 h 358775"/>
              <a:gd name="connsiteX19" fmla="*/ 1085850 w 1406525"/>
              <a:gd name="connsiteY19" fmla="*/ 6350 h 358775"/>
              <a:gd name="connsiteX20" fmla="*/ 1108075 w 1406525"/>
              <a:gd name="connsiteY20" fmla="*/ 0 h 358775"/>
              <a:gd name="connsiteX21" fmla="*/ 1206500 w 1406525"/>
              <a:gd name="connsiteY21" fmla="*/ 9525 h 358775"/>
              <a:gd name="connsiteX22" fmla="*/ 1276350 w 1406525"/>
              <a:gd name="connsiteY22" fmla="*/ 22225 h 358775"/>
              <a:gd name="connsiteX23" fmla="*/ 1343025 w 1406525"/>
              <a:gd name="connsiteY23" fmla="*/ 47625 h 358775"/>
              <a:gd name="connsiteX24" fmla="*/ 1384300 w 1406525"/>
              <a:gd name="connsiteY24" fmla="*/ 73025 h 358775"/>
              <a:gd name="connsiteX25" fmla="*/ 1400175 w 1406525"/>
              <a:gd name="connsiteY25" fmla="*/ 92075 h 358775"/>
              <a:gd name="connsiteX26" fmla="*/ 1406525 w 1406525"/>
              <a:gd name="connsiteY26" fmla="*/ 111125 h 358775"/>
              <a:gd name="connsiteX27" fmla="*/ 1400175 w 1406525"/>
              <a:gd name="connsiteY27" fmla="*/ 149225 h 358775"/>
              <a:gd name="connsiteX28" fmla="*/ 1384300 w 1406525"/>
              <a:gd name="connsiteY28" fmla="*/ 180975 h 358775"/>
              <a:gd name="connsiteX29" fmla="*/ 1358900 w 1406525"/>
              <a:gd name="connsiteY29" fmla="*/ 206375 h 358775"/>
              <a:gd name="connsiteX30" fmla="*/ 1317625 w 1406525"/>
              <a:gd name="connsiteY30" fmla="*/ 228600 h 358775"/>
              <a:gd name="connsiteX31" fmla="*/ 1177925 w 1406525"/>
              <a:gd name="connsiteY31" fmla="*/ 254000 h 358775"/>
              <a:gd name="connsiteX32" fmla="*/ 1003300 w 1406525"/>
              <a:gd name="connsiteY32" fmla="*/ 282575 h 358775"/>
              <a:gd name="connsiteX33" fmla="*/ 711200 w 1406525"/>
              <a:gd name="connsiteY33" fmla="*/ 32385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406525" h="358775">
                <a:moveTo>
                  <a:pt x="711200" y="323850"/>
                </a:moveTo>
                <a:lnTo>
                  <a:pt x="492125" y="346075"/>
                </a:lnTo>
                <a:lnTo>
                  <a:pt x="384175" y="355600"/>
                </a:lnTo>
                <a:lnTo>
                  <a:pt x="314325" y="358775"/>
                </a:lnTo>
                <a:lnTo>
                  <a:pt x="260350" y="358775"/>
                </a:lnTo>
                <a:lnTo>
                  <a:pt x="215900" y="349250"/>
                </a:lnTo>
                <a:lnTo>
                  <a:pt x="161925" y="333375"/>
                </a:lnTo>
                <a:lnTo>
                  <a:pt x="117475" y="317500"/>
                </a:lnTo>
                <a:lnTo>
                  <a:pt x="6350" y="257175"/>
                </a:lnTo>
                <a:lnTo>
                  <a:pt x="0" y="111125"/>
                </a:lnTo>
                <a:lnTo>
                  <a:pt x="104775" y="142875"/>
                </a:lnTo>
                <a:lnTo>
                  <a:pt x="215900" y="174625"/>
                </a:lnTo>
                <a:lnTo>
                  <a:pt x="276225" y="180975"/>
                </a:lnTo>
                <a:lnTo>
                  <a:pt x="361950" y="180975"/>
                </a:lnTo>
                <a:lnTo>
                  <a:pt x="466725" y="174625"/>
                </a:lnTo>
                <a:lnTo>
                  <a:pt x="587375" y="161925"/>
                </a:lnTo>
                <a:lnTo>
                  <a:pt x="733425" y="139700"/>
                </a:lnTo>
                <a:lnTo>
                  <a:pt x="882650" y="117475"/>
                </a:lnTo>
                <a:lnTo>
                  <a:pt x="996950" y="60325"/>
                </a:lnTo>
                <a:lnTo>
                  <a:pt x="1085850" y="6350"/>
                </a:lnTo>
                <a:lnTo>
                  <a:pt x="1108075" y="0"/>
                </a:lnTo>
                <a:lnTo>
                  <a:pt x="1206500" y="9525"/>
                </a:lnTo>
                <a:lnTo>
                  <a:pt x="1276350" y="22225"/>
                </a:lnTo>
                <a:lnTo>
                  <a:pt x="1343025" y="47625"/>
                </a:lnTo>
                <a:lnTo>
                  <a:pt x="1384300" y="73025"/>
                </a:lnTo>
                <a:lnTo>
                  <a:pt x="1400175" y="92075"/>
                </a:lnTo>
                <a:lnTo>
                  <a:pt x="1406525" y="111125"/>
                </a:lnTo>
                <a:lnTo>
                  <a:pt x="1400175" y="149225"/>
                </a:lnTo>
                <a:lnTo>
                  <a:pt x="1384300" y="180975"/>
                </a:lnTo>
                <a:lnTo>
                  <a:pt x="1358900" y="206375"/>
                </a:lnTo>
                <a:lnTo>
                  <a:pt x="1317625" y="228600"/>
                </a:lnTo>
                <a:lnTo>
                  <a:pt x="1177925" y="254000"/>
                </a:lnTo>
                <a:lnTo>
                  <a:pt x="1003300" y="282575"/>
                </a:lnTo>
                <a:lnTo>
                  <a:pt x="711200" y="3238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D0E0F43C-5700-4CC9-89DA-1D581B7A877A}"/>
              </a:ext>
            </a:extLst>
          </p:cNvPr>
          <p:cNvSpPr/>
          <p:nvPr/>
        </p:nvSpPr>
        <p:spPr>
          <a:xfrm>
            <a:off x="6581775" y="4029075"/>
            <a:ext cx="1403350" cy="304800"/>
          </a:xfrm>
          <a:custGeom>
            <a:avLst/>
            <a:gdLst>
              <a:gd name="connsiteX0" fmla="*/ 606425 w 1403350"/>
              <a:gd name="connsiteY0" fmla="*/ 295275 h 304800"/>
              <a:gd name="connsiteX1" fmla="*/ 317500 w 1403350"/>
              <a:gd name="connsiteY1" fmla="*/ 304800 h 304800"/>
              <a:gd name="connsiteX2" fmla="*/ 3175 w 1403350"/>
              <a:gd name="connsiteY2" fmla="*/ 292100 h 304800"/>
              <a:gd name="connsiteX3" fmla="*/ 0 w 1403350"/>
              <a:gd name="connsiteY3" fmla="*/ 136525 h 304800"/>
              <a:gd name="connsiteX4" fmla="*/ 158750 w 1403350"/>
              <a:gd name="connsiteY4" fmla="*/ 139700 h 304800"/>
              <a:gd name="connsiteX5" fmla="*/ 415925 w 1403350"/>
              <a:gd name="connsiteY5" fmla="*/ 139700 h 304800"/>
              <a:gd name="connsiteX6" fmla="*/ 546100 w 1403350"/>
              <a:gd name="connsiteY6" fmla="*/ 133350 h 304800"/>
              <a:gd name="connsiteX7" fmla="*/ 685800 w 1403350"/>
              <a:gd name="connsiteY7" fmla="*/ 120650 h 304800"/>
              <a:gd name="connsiteX8" fmla="*/ 869950 w 1403350"/>
              <a:gd name="connsiteY8" fmla="*/ 92075 h 304800"/>
              <a:gd name="connsiteX9" fmla="*/ 933450 w 1403350"/>
              <a:gd name="connsiteY9" fmla="*/ 50800 h 304800"/>
              <a:gd name="connsiteX10" fmla="*/ 1000125 w 1403350"/>
              <a:gd name="connsiteY10" fmla="*/ 9525 h 304800"/>
              <a:gd name="connsiteX11" fmla="*/ 1035050 w 1403350"/>
              <a:gd name="connsiteY11" fmla="*/ 0 h 304800"/>
              <a:gd name="connsiteX12" fmla="*/ 1104900 w 1403350"/>
              <a:gd name="connsiteY12" fmla="*/ 3175 h 304800"/>
              <a:gd name="connsiteX13" fmla="*/ 1206500 w 1403350"/>
              <a:gd name="connsiteY13" fmla="*/ 12700 h 304800"/>
              <a:gd name="connsiteX14" fmla="*/ 1289050 w 1403350"/>
              <a:gd name="connsiteY14" fmla="*/ 28575 h 304800"/>
              <a:gd name="connsiteX15" fmla="*/ 1339850 w 1403350"/>
              <a:gd name="connsiteY15" fmla="*/ 47625 h 304800"/>
              <a:gd name="connsiteX16" fmla="*/ 1377950 w 1403350"/>
              <a:gd name="connsiteY16" fmla="*/ 66675 h 304800"/>
              <a:gd name="connsiteX17" fmla="*/ 1393825 w 1403350"/>
              <a:gd name="connsiteY17" fmla="*/ 82550 h 304800"/>
              <a:gd name="connsiteX18" fmla="*/ 1400175 w 1403350"/>
              <a:gd name="connsiteY18" fmla="*/ 111125 h 304800"/>
              <a:gd name="connsiteX19" fmla="*/ 1403350 w 1403350"/>
              <a:gd name="connsiteY19" fmla="*/ 139700 h 304800"/>
              <a:gd name="connsiteX20" fmla="*/ 1393825 w 1403350"/>
              <a:gd name="connsiteY20" fmla="*/ 161925 h 304800"/>
              <a:gd name="connsiteX21" fmla="*/ 1381125 w 1403350"/>
              <a:gd name="connsiteY21" fmla="*/ 180975 h 304800"/>
              <a:gd name="connsiteX22" fmla="*/ 1343025 w 1403350"/>
              <a:gd name="connsiteY22" fmla="*/ 196850 h 304800"/>
              <a:gd name="connsiteX23" fmla="*/ 1285875 w 1403350"/>
              <a:gd name="connsiteY23" fmla="*/ 212725 h 304800"/>
              <a:gd name="connsiteX24" fmla="*/ 1127125 w 1403350"/>
              <a:gd name="connsiteY24" fmla="*/ 238125 h 304800"/>
              <a:gd name="connsiteX25" fmla="*/ 866775 w 1403350"/>
              <a:gd name="connsiteY25" fmla="*/ 269875 h 304800"/>
              <a:gd name="connsiteX26" fmla="*/ 606425 w 1403350"/>
              <a:gd name="connsiteY26" fmla="*/ 295275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403350" h="304800">
                <a:moveTo>
                  <a:pt x="606425" y="295275"/>
                </a:moveTo>
                <a:lnTo>
                  <a:pt x="317500" y="304800"/>
                </a:lnTo>
                <a:lnTo>
                  <a:pt x="3175" y="292100"/>
                </a:lnTo>
                <a:cubicBezTo>
                  <a:pt x="2117" y="240242"/>
                  <a:pt x="1058" y="188383"/>
                  <a:pt x="0" y="136525"/>
                </a:cubicBezTo>
                <a:lnTo>
                  <a:pt x="158750" y="139700"/>
                </a:lnTo>
                <a:lnTo>
                  <a:pt x="415925" y="139700"/>
                </a:lnTo>
                <a:lnTo>
                  <a:pt x="546100" y="133350"/>
                </a:lnTo>
                <a:lnTo>
                  <a:pt x="685800" y="120650"/>
                </a:lnTo>
                <a:lnTo>
                  <a:pt x="869950" y="92075"/>
                </a:lnTo>
                <a:lnTo>
                  <a:pt x="933450" y="50800"/>
                </a:lnTo>
                <a:lnTo>
                  <a:pt x="1000125" y="9525"/>
                </a:lnTo>
                <a:lnTo>
                  <a:pt x="1035050" y="0"/>
                </a:lnTo>
                <a:lnTo>
                  <a:pt x="1104900" y="3175"/>
                </a:lnTo>
                <a:lnTo>
                  <a:pt x="1206500" y="12700"/>
                </a:lnTo>
                <a:lnTo>
                  <a:pt x="1289050" y="28575"/>
                </a:lnTo>
                <a:lnTo>
                  <a:pt x="1339850" y="47625"/>
                </a:lnTo>
                <a:lnTo>
                  <a:pt x="1377950" y="66675"/>
                </a:lnTo>
                <a:lnTo>
                  <a:pt x="1393825" y="82550"/>
                </a:lnTo>
                <a:lnTo>
                  <a:pt x="1400175" y="111125"/>
                </a:lnTo>
                <a:lnTo>
                  <a:pt x="1403350" y="139700"/>
                </a:lnTo>
                <a:lnTo>
                  <a:pt x="1393825" y="161925"/>
                </a:lnTo>
                <a:lnTo>
                  <a:pt x="1381125" y="180975"/>
                </a:lnTo>
                <a:lnTo>
                  <a:pt x="1343025" y="196850"/>
                </a:lnTo>
                <a:lnTo>
                  <a:pt x="1285875" y="212725"/>
                </a:lnTo>
                <a:lnTo>
                  <a:pt x="1127125" y="238125"/>
                </a:lnTo>
                <a:lnTo>
                  <a:pt x="866775" y="269875"/>
                </a:lnTo>
                <a:lnTo>
                  <a:pt x="606425" y="2952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302C0B9C-A4F7-4B9C-A706-7A8494C38629}"/>
              </a:ext>
            </a:extLst>
          </p:cNvPr>
          <p:cNvSpPr/>
          <p:nvPr/>
        </p:nvSpPr>
        <p:spPr>
          <a:xfrm>
            <a:off x="6575426" y="4832351"/>
            <a:ext cx="1552575" cy="282575"/>
          </a:xfrm>
          <a:custGeom>
            <a:avLst/>
            <a:gdLst>
              <a:gd name="connsiteX0" fmla="*/ 635000 w 1552575"/>
              <a:gd name="connsiteY0" fmla="*/ 282575 h 282575"/>
              <a:gd name="connsiteX1" fmla="*/ 460375 w 1552575"/>
              <a:gd name="connsiteY1" fmla="*/ 279400 h 282575"/>
              <a:gd name="connsiteX2" fmla="*/ 292100 w 1552575"/>
              <a:gd name="connsiteY2" fmla="*/ 273050 h 282575"/>
              <a:gd name="connsiteX3" fmla="*/ 9525 w 1552575"/>
              <a:gd name="connsiteY3" fmla="*/ 244475 h 282575"/>
              <a:gd name="connsiteX4" fmla="*/ 0 w 1552575"/>
              <a:gd name="connsiteY4" fmla="*/ 82550 h 282575"/>
              <a:gd name="connsiteX5" fmla="*/ 187325 w 1552575"/>
              <a:gd name="connsiteY5" fmla="*/ 98425 h 282575"/>
              <a:gd name="connsiteX6" fmla="*/ 406400 w 1552575"/>
              <a:gd name="connsiteY6" fmla="*/ 107950 h 282575"/>
              <a:gd name="connsiteX7" fmla="*/ 606425 w 1552575"/>
              <a:gd name="connsiteY7" fmla="*/ 104775 h 282575"/>
              <a:gd name="connsiteX8" fmla="*/ 720725 w 1552575"/>
              <a:gd name="connsiteY8" fmla="*/ 98425 h 282575"/>
              <a:gd name="connsiteX9" fmla="*/ 831850 w 1552575"/>
              <a:gd name="connsiteY9" fmla="*/ 88900 h 282575"/>
              <a:gd name="connsiteX10" fmla="*/ 977900 w 1552575"/>
              <a:gd name="connsiteY10" fmla="*/ 69850 h 282575"/>
              <a:gd name="connsiteX11" fmla="*/ 1073150 w 1552575"/>
              <a:gd name="connsiteY11" fmla="*/ 50800 h 282575"/>
              <a:gd name="connsiteX12" fmla="*/ 1158875 w 1552575"/>
              <a:gd name="connsiteY12" fmla="*/ 19050 h 282575"/>
              <a:gd name="connsiteX13" fmla="*/ 1187450 w 1552575"/>
              <a:gd name="connsiteY13" fmla="*/ 0 h 282575"/>
              <a:gd name="connsiteX14" fmla="*/ 1260475 w 1552575"/>
              <a:gd name="connsiteY14" fmla="*/ 12700 h 282575"/>
              <a:gd name="connsiteX15" fmla="*/ 1349375 w 1552575"/>
              <a:gd name="connsiteY15" fmla="*/ 41275 h 282575"/>
              <a:gd name="connsiteX16" fmla="*/ 1428750 w 1552575"/>
              <a:gd name="connsiteY16" fmla="*/ 73025 h 282575"/>
              <a:gd name="connsiteX17" fmla="*/ 1495425 w 1552575"/>
              <a:gd name="connsiteY17" fmla="*/ 111125 h 282575"/>
              <a:gd name="connsiteX18" fmla="*/ 1511300 w 1552575"/>
              <a:gd name="connsiteY18" fmla="*/ 127000 h 282575"/>
              <a:gd name="connsiteX19" fmla="*/ 1536700 w 1552575"/>
              <a:gd name="connsiteY19" fmla="*/ 158750 h 282575"/>
              <a:gd name="connsiteX20" fmla="*/ 1549400 w 1552575"/>
              <a:gd name="connsiteY20" fmla="*/ 184150 h 282575"/>
              <a:gd name="connsiteX21" fmla="*/ 1552575 w 1552575"/>
              <a:gd name="connsiteY21" fmla="*/ 200025 h 282575"/>
              <a:gd name="connsiteX22" fmla="*/ 1543050 w 1552575"/>
              <a:gd name="connsiteY22" fmla="*/ 225425 h 282575"/>
              <a:gd name="connsiteX23" fmla="*/ 1520825 w 1552575"/>
              <a:gd name="connsiteY23" fmla="*/ 238125 h 282575"/>
              <a:gd name="connsiteX24" fmla="*/ 1470025 w 1552575"/>
              <a:gd name="connsiteY24" fmla="*/ 247650 h 282575"/>
              <a:gd name="connsiteX25" fmla="*/ 1308100 w 1552575"/>
              <a:gd name="connsiteY25" fmla="*/ 260350 h 282575"/>
              <a:gd name="connsiteX26" fmla="*/ 1127125 w 1552575"/>
              <a:gd name="connsiteY26" fmla="*/ 273050 h 282575"/>
              <a:gd name="connsiteX27" fmla="*/ 841375 w 1552575"/>
              <a:gd name="connsiteY27" fmla="*/ 282575 h 282575"/>
              <a:gd name="connsiteX28" fmla="*/ 635000 w 1552575"/>
              <a:gd name="connsiteY28" fmla="*/ 282575 h 282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552575" h="282575">
                <a:moveTo>
                  <a:pt x="635000" y="282575"/>
                </a:moveTo>
                <a:lnTo>
                  <a:pt x="460375" y="279400"/>
                </a:lnTo>
                <a:lnTo>
                  <a:pt x="292100" y="273050"/>
                </a:lnTo>
                <a:lnTo>
                  <a:pt x="9525" y="244475"/>
                </a:lnTo>
                <a:lnTo>
                  <a:pt x="0" y="82550"/>
                </a:lnTo>
                <a:lnTo>
                  <a:pt x="187325" y="98425"/>
                </a:lnTo>
                <a:lnTo>
                  <a:pt x="406400" y="107950"/>
                </a:lnTo>
                <a:lnTo>
                  <a:pt x="606425" y="104775"/>
                </a:lnTo>
                <a:lnTo>
                  <a:pt x="720725" y="98425"/>
                </a:lnTo>
                <a:lnTo>
                  <a:pt x="831850" y="88900"/>
                </a:lnTo>
                <a:lnTo>
                  <a:pt x="977900" y="69850"/>
                </a:lnTo>
                <a:lnTo>
                  <a:pt x="1073150" y="50800"/>
                </a:lnTo>
                <a:lnTo>
                  <a:pt x="1158875" y="19050"/>
                </a:lnTo>
                <a:lnTo>
                  <a:pt x="1187450" y="0"/>
                </a:lnTo>
                <a:lnTo>
                  <a:pt x="1260475" y="12700"/>
                </a:lnTo>
                <a:lnTo>
                  <a:pt x="1349375" y="41275"/>
                </a:lnTo>
                <a:lnTo>
                  <a:pt x="1428750" y="73025"/>
                </a:lnTo>
                <a:lnTo>
                  <a:pt x="1495425" y="111125"/>
                </a:lnTo>
                <a:lnTo>
                  <a:pt x="1511300" y="127000"/>
                </a:lnTo>
                <a:lnTo>
                  <a:pt x="1536700" y="158750"/>
                </a:lnTo>
                <a:lnTo>
                  <a:pt x="1549400" y="184150"/>
                </a:lnTo>
                <a:lnTo>
                  <a:pt x="1552575" y="200025"/>
                </a:lnTo>
                <a:lnTo>
                  <a:pt x="1543050" y="225425"/>
                </a:lnTo>
                <a:lnTo>
                  <a:pt x="1520825" y="238125"/>
                </a:lnTo>
                <a:lnTo>
                  <a:pt x="1470025" y="247650"/>
                </a:lnTo>
                <a:lnTo>
                  <a:pt x="1308100" y="260350"/>
                </a:lnTo>
                <a:lnTo>
                  <a:pt x="1127125" y="273050"/>
                </a:lnTo>
                <a:lnTo>
                  <a:pt x="841375" y="282575"/>
                </a:lnTo>
                <a:lnTo>
                  <a:pt x="635000" y="2825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00A9F6BF-940A-4595-B87F-780B28CAD608}"/>
              </a:ext>
            </a:extLst>
          </p:cNvPr>
          <p:cNvGrpSpPr/>
          <p:nvPr/>
        </p:nvGrpSpPr>
        <p:grpSpPr>
          <a:xfrm>
            <a:off x="3676651" y="1464583"/>
            <a:ext cx="4451350" cy="4713288"/>
            <a:chOff x="3676651" y="1464583"/>
            <a:chExt cx="4451350" cy="4713288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4F8DFCC2-1133-45B9-B9AA-6FA397FA0395}"/>
                </a:ext>
              </a:extLst>
            </p:cNvPr>
            <p:cNvSpPr/>
            <p:nvPr/>
          </p:nvSpPr>
          <p:spPr>
            <a:xfrm>
              <a:off x="3922714" y="1577296"/>
              <a:ext cx="590550" cy="1301750"/>
            </a:xfrm>
            <a:custGeom>
              <a:avLst/>
              <a:gdLst>
                <a:gd name="connsiteX0" fmla="*/ 319087 w 590550"/>
                <a:gd name="connsiteY0" fmla="*/ 754856 h 1302543"/>
                <a:gd name="connsiteX1" fmla="*/ 300037 w 590550"/>
                <a:gd name="connsiteY1" fmla="*/ 504825 h 1302543"/>
                <a:gd name="connsiteX2" fmla="*/ 285750 w 590550"/>
                <a:gd name="connsiteY2" fmla="*/ 378618 h 1302543"/>
                <a:gd name="connsiteX3" fmla="*/ 278606 w 590550"/>
                <a:gd name="connsiteY3" fmla="*/ 338137 h 1302543"/>
                <a:gd name="connsiteX4" fmla="*/ 266700 w 590550"/>
                <a:gd name="connsiteY4" fmla="*/ 307181 h 1302543"/>
                <a:gd name="connsiteX5" fmla="*/ 240506 w 590550"/>
                <a:gd name="connsiteY5" fmla="*/ 264318 h 1302543"/>
                <a:gd name="connsiteX6" fmla="*/ 214312 w 590550"/>
                <a:gd name="connsiteY6" fmla="*/ 226218 h 1302543"/>
                <a:gd name="connsiteX7" fmla="*/ 159544 w 590550"/>
                <a:gd name="connsiteY7" fmla="*/ 169068 h 1302543"/>
                <a:gd name="connsiteX8" fmla="*/ 107156 w 590550"/>
                <a:gd name="connsiteY8" fmla="*/ 126206 h 1302543"/>
                <a:gd name="connsiteX9" fmla="*/ 59531 w 590550"/>
                <a:gd name="connsiteY9" fmla="*/ 92868 h 1302543"/>
                <a:gd name="connsiteX10" fmla="*/ 35719 w 590550"/>
                <a:gd name="connsiteY10" fmla="*/ 76200 h 1302543"/>
                <a:gd name="connsiteX11" fmla="*/ 14287 w 590550"/>
                <a:gd name="connsiteY11" fmla="*/ 59531 h 1302543"/>
                <a:gd name="connsiteX12" fmla="*/ 0 w 590550"/>
                <a:gd name="connsiteY12" fmla="*/ 38100 h 1302543"/>
                <a:gd name="connsiteX13" fmla="*/ 2381 w 590550"/>
                <a:gd name="connsiteY13" fmla="*/ 19050 h 1302543"/>
                <a:gd name="connsiteX14" fmla="*/ 14287 w 590550"/>
                <a:gd name="connsiteY14" fmla="*/ 7143 h 1302543"/>
                <a:gd name="connsiteX15" fmla="*/ 38100 w 590550"/>
                <a:gd name="connsiteY15" fmla="*/ 0 h 1302543"/>
                <a:gd name="connsiteX16" fmla="*/ 80962 w 590550"/>
                <a:gd name="connsiteY16" fmla="*/ 0 h 1302543"/>
                <a:gd name="connsiteX17" fmla="*/ 140494 w 590550"/>
                <a:gd name="connsiteY17" fmla="*/ 4762 h 1302543"/>
                <a:gd name="connsiteX18" fmla="*/ 214312 w 590550"/>
                <a:gd name="connsiteY18" fmla="*/ 21431 h 1302543"/>
                <a:gd name="connsiteX19" fmla="*/ 302419 w 590550"/>
                <a:gd name="connsiteY19" fmla="*/ 47625 h 1302543"/>
                <a:gd name="connsiteX20" fmla="*/ 376237 w 590550"/>
                <a:gd name="connsiteY20" fmla="*/ 71437 h 1302543"/>
                <a:gd name="connsiteX21" fmla="*/ 459581 w 590550"/>
                <a:gd name="connsiteY21" fmla="*/ 107156 h 1302543"/>
                <a:gd name="connsiteX22" fmla="*/ 483394 w 590550"/>
                <a:gd name="connsiteY22" fmla="*/ 116681 h 1302543"/>
                <a:gd name="connsiteX23" fmla="*/ 521494 w 590550"/>
                <a:gd name="connsiteY23" fmla="*/ 135731 h 1302543"/>
                <a:gd name="connsiteX24" fmla="*/ 521494 w 590550"/>
                <a:gd name="connsiteY24" fmla="*/ 257175 h 1302543"/>
                <a:gd name="connsiteX25" fmla="*/ 526256 w 590550"/>
                <a:gd name="connsiteY25" fmla="*/ 502443 h 1302543"/>
                <a:gd name="connsiteX26" fmla="*/ 531019 w 590550"/>
                <a:gd name="connsiteY26" fmla="*/ 611981 h 1302543"/>
                <a:gd name="connsiteX27" fmla="*/ 538162 w 590550"/>
                <a:gd name="connsiteY27" fmla="*/ 702468 h 1302543"/>
                <a:gd name="connsiteX28" fmla="*/ 550069 w 590550"/>
                <a:gd name="connsiteY28" fmla="*/ 828675 h 1302543"/>
                <a:gd name="connsiteX29" fmla="*/ 576262 w 590550"/>
                <a:gd name="connsiteY29" fmla="*/ 995362 h 1302543"/>
                <a:gd name="connsiteX30" fmla="*/ 590550 w 590550"/>
                <a:gd name="connsiteY30" fmla="*/ 1095375 h 1302543"/>
                <a:gd name="connsiteX31" fmla="*/ 581025 w 590550"/>
                <a:gd name="connsiteY31" fmla="*/ 1176337 h 1302543"/>
                <a:gd name="connsiteX32" fmla="*/ 564356 w 590550"/>
                <a:gd name="connsiteY32" fmla="*/ 1240631 h 1302543"/>
                <a:gd name="connsiteX33" fmla="*/ 542925 w 590550"/>
                <a:gd name="connsiteY33" fmla="*/ 1278731 h 1302543"/>
                <a:gd name="connsiteX34" fmla="*/ 523875 w 590550"/>
                <a:gd name="connsiteY34" fmla="*/ 1297781 h 1302543"/>
                <a:gd name="connsiteX35" fmla="*/ 509587 w 590550"/>
                <a:gd name="connsiteY35" fmla="*/ 1302543 h 1302543"/>
                <a:gd name="connsiteX36" fmla="*/ 490537 w 590550"/>
                <a:gd name="connsiteY36" fmla="*/ 1300162 h 1302543"/>
                <a:gd name="connsiteX37" fmla="*/ 469106 w 590550"/>
                <a:gd name="connsiteY37" fmla="*/ 1295400 h 1302543"/>
                <a:gd name="connsiteX38" fmla="*/ 452437 w 590550"/>
                <a:gd name="connsiteY38" fmla="*/ 1283493 h 1302543"/>
                <a:gd name="connsiteX39" fmla="*/ 426244 w 590550"/>
                <a:gd name="connsiteY39" fmla="*/ 1259681 h 1302543"/>
                <a:gd name="connsiteX40" fmla="*/ 397669 w 590550"/>
                <a:gd name="connsiteY40" fmla="*/ 1216818 h 1302543"/>
                <a:gd name="connsiteX41" fmla="*/ 388144 w 590550"/>
                <a:gd name="connsiteY41" fmla="*/ 1188243 h 1302543"/>
                <a:gd name="connsiteX42" fmla="*/ 359569 w 590550"/>
                <a:gd name="connsiteY42" fmla="*/ 1138237 h 1302543"/>
                <a:gd name="connsiteX43" fmla="*/ 338137 w 590550"/>
                <a:gd name="connsiteY43" fmla="*/ 1092993 h 1302543"/>
                <a:gd name="connsiteX44" fmla="*/ 321469 w 590550"/>
                <a:gd name="connsiteY44" fmla="*/ 1038225 h 1302543"/>
                <a:gd name="connsiteX45" fmla="*/ 316706 w 590550"/>
                <a:gd name="connsiteY45" fmla="*/ 978693 h 1302543"/>
                <a:gd name="connsiteX46" fmla="*/ 323850 w 590550"/>
                <a:gd name="connsiteY46" fmla="*/ 931068 h 1302543"/>
                <a:gd name="connsiteX47" fmla="*/ 319087 w 590550"/>
                <a:gd name="connsiteY47" fmla="*/ 754856 h 1302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90550" h="1302543">
                  <a:moveTo>
                    <a:pt x="319087" y="754856"/>
                  </a:moveTo>
                  <a:lnTo>
                    <a:pt x="300037" y="504825"/>
                  </a:lnTo>
                  <a:lnTo>
                    <a:pt x="285750" y="378618"/>
                  </a:lnTo>
                  <a:lnTo>
                    <a:pt x="278606" y="338137"/>
                  </a:lnTo>
                  <a:lnTo>
                    <a:pt x="266700" y="307181"/>
                  </a:lnTo>
                  <a:lnTo>
                    <a:pt x="240506" y="264318"/>
                  </a:lnTo>
                  <a:lnTo>
                    <a:pt x="214312" y="226218"/>
                  </a:lnTo>
                  <a:lnTo>
                    <a:pt x="159544" y="169068"/>
                  </a:lnTo>
                  <a:lnTo>
                    <a:pt x="107156" y="126206"/>
                  </a:lnTo>
                  <a:lnTo>
                    <a:pt x="59531" y="92868"/>
                  </a:lnTo>
                  <a:lnTo>
                    <a:pt x="35719" y="76200"/>
                  </a:lnTo>
                  <a:lnTo>
                    <a:pt x="14287" y="59531"/>
                  </a:lnTo>
                  <a:lnTo>
                    <a:pt x="0" y="38100"/>
                  </a:lnTo>
                  <a:lnTo>
                    <a:pt x="2381" y="19050"/>
                  </a:lnTo>
                  <a:lnTo>
                    <a:pt x="14287" y="7143"/>
                  </a:lnTo>
                  <a:lnTo>
                    <a:pt x="38100" y="0"/>
                  </a:lnTo>
                  <a:lnTo>
                    <a:pt x="80962" y="0"/>
                  </a:lnTo>
                  <a:lnTo>
                    <a:pt x="140494" y="4762"/>
                  </a:lnTo>
                  <a:lnTo>
                    <a:pt x="214312" y="21431"/>
                  </a:lnTo>
                  <a:lnTo>
                    <a:pt x="302419" y="47625"/>
                  </a:lnTo>
                  <a:lnTo>
                    <a:pt x="376237" y="71437"/>
                  </a:lnTo>
                  <a:lnTo>
                    <a:pt x="459581" y="107156"/>
                  </a:lnTo>
                  <a:lnTo>
                    <a:pt x="483394" y="116681"/>
                  </a:lnTo>
                  <a:lnTo>
                    <a:pt x="521494" y="135731"/>
                  </a:lnTo>
                  <a:lnTo>
                    <a:pt x="521494" y="257175"/>
                  </a:lnTo>
                  <a:cubicBezTo>
                    <a:pt x="523081" y="338931"/>
                    <a:pt x="524669" y="420687"/>
                    <a:pt x="526256" y="502443"/>
                  </a:cubicBezTo>
                  <a:lnTo>
                    <a:pt x="531019" y="611981"/>
                  </a:lnTo>
                  <a:lnTo>
                    <a:pt x="538162" y="702468"/>
                  </a:lnTo>
                  <a:lnTo>
                    <a:pt x="550069" y="828675"/>
                  </a:lnTo>
                  <a:lnTo>
                    <a:pt x="576262" y="995362"/>
                  </a:lnTo>
                  <a:lnTo>
                    <a:pt x="590550" y="1095375"/>
                  </a:lnTo>
                  <a:lnTo>
                    <a:pt x="581025" y="1176337"/>
                  </a:lnTo>
                  <a:lnTo>
                    <a:pt x="564356" y="1240631"/>
                  </a:lnTo>
                  <a:lnTo>
                    <a:pt x="542925" y="1278731"/>
                  </a:lnTo>
                  <a:lnTo>
                    <a:pt x="523875" y="1297781"/>
                  </a:lnTo>
                  <a:lnTo>
                    <a:pt x="509587" y="1302543"/>
                  </a:lnTo>
                  <a:lnTo>
                    <a:pt x="490537" y="1300162"/>
                  </a:lnTo>
                  <a:lnTo>
                    <a:pt x="469106" y="1295400"/>
                  </a:lnTo>
                  <a:lnTo>
                    <a:pt x="452437" y="1283493"/>
                  </a:lnTo>
                  <a:lnTo>
                    <a:pt x="426244" y="1259681"/>
                  </a:lnTo>
                  <a:lnTo>
                    <a:pt x="397669" y="1216818"/>
                  </a:lnTo>
                  <a:lnTo>
                    <a:pt x="388144" y="1188243"/>
                  </a:lnTo>
                  <a:lnTo>
                    <a:pt x="359569" y="1138237"/>
                  </a:lnTo>
                  <a:lnTo>
                    <a:pt x="338137" y="1092993"/>
                  </a:lnTo>
                  <a:lnTo>
                    <a:pt x="321469" y="1038225"/>
                  </a:lnTo>
                  <a:lnTo>
                    <a:pt x="316706" y="978693"/>
                  </a:lnTo>
                  <a:lnTo>
                    <a:pt x="323850" y="931068"/>
                  </a:lnTo>
                  <a:lnTo>
                    <a:pt x="319087" y="75485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5">
              <a:extLst>
                <a:ext uri="{FF2B5EF4-FFF2-40B4-BE49-F238E27FC236}">
                  <a16:creationId xmlns:a16="http://schemas.microsoft.com/office/drawing/2014/main" id="{17AF1855-3C0B-4633-8F6E-AB13B505AF8F}"/>
                </a:ext>
              </a:extLst>
            </p:cNvPr>
            <p:cNvSpPr/>
            <p:nvPr/>
          </p:nvSpPr>
          <p:spPr>
            <a:xfrm rot="16200000">
              <a:off x="4849814" y="4189413"/>
              <a:ext cx="3333750" cy="479425"/>
            </a:xfrm>
            <a:custGeom>
              <a:avLst/>
              <a:gdLst>
                <a:gd name="connsiteX0" fmla="*/ 2190750 w 3333750"/>
                <a:gd name="connsiteY0" fmla="*/ 394607 h 478971"/>
                <a:gd name="connsiteX1" fmla="*/ 936171 w 3333750"/>
                <a:gd name="connsiteY1" fmla="*/ 391885 h 478971"/>
                <a:gd name="connsiteX2" fmla="*/ 530678 w 3333750"/>
                <a:gd name="connsiteY2" fmla="*/ 391885 h 478971"/>
                <a:gd name="connsiteX3" fmla="*/ 438150 w 3333750"/>
                <a:gd name="connsiteY3" fmla="*/ 402771 h 478971"/>
                <a:gd name="connsiteX4" fmla="*/ 361950 w 3333750"/>
                <a:gd name="connsiteY4" fmla="*/ 410935 h 478971"/>
                <a:gd name="connsiteX5" fmla="*/ 296636 w 3333750"/>
                <a:gd name="connsiteY5" fmla="*/ 416378 h 478971"/>
                <a:gd name="connsiteX6" fmla="*/ 225878 w 3333750"/>
                <a:gd name="connsiteY6" fmla="*/ 413657 h 478971"/>
                <a:gd name="connsiteX7" fmla="*/ 152400 w 3333750"/>
                <a:gd name="connsiteY7" fmla="*/ 402771 h 478971"/>
                <a:gd name="connsiteX8" fmla="*/ 108857 w 3333750"/>
                <a:gd name="connsiteY8" fmla="*/ 391885 h 478971"/>
                <a:gd name="connsiteX9" fmla="*/ 81643 w 3333750"/>
                <a:gd name="connsiteY9" fmla="*/ 378278 h 478971"/>
                <a:gd name="connsiteX10" fmla="*/ 46264 w 3333750"/>
                <a:gd name="connsiteY10" fmla="*/ 359228 h 478971"/>
                <a:gd name="connsiteX11" fmla="*/ 16328 w 3333750"/>
                <a:gd name="connsiteY11" fmla="*/ 329293 h 478971"/>
                <a:gd name="connsiteX12" fmla="*/ 0 w 3333750"/>
                <a:gd name="connsiteY12" fmla="*/ 299357 h 478971"/>
                <a:gd name="connsiteX13" fmla="*/ 2721 w 3333750"/>
                <a:gd name="connsiteY13" fmla="*/ 269421 h 478971"/>
                <a:gd name="connsiteX14" fmla="*/ 13607 w 3333750"/>
                <a:gd name="connsiteY14" fmla="*/ 253093 h 478971"/>
                <a:gd name="connsiteX15" fmla="*/ 40821 w 3333750"/>
                <a:gd name="connsiteY15" fmla="*/ 231321 h 478971"/>
                <a:gd name="connsiteX16" fmla="*/ 78921 w 3333750"/>
                <a:gd name="connsiteY16" fmla="*/ 209550 h 478971"/>
                <a:gd name="connsiteX17" fmla="*/ 133350 w 3333750"/>
                <a:gd name="connsiteY17" fmla="*/ 182335 h 478971"/>
                <a:gd name="connsiteX18" fmla="*/ 195943 w 3333750"/>
                <a:gd name="connsiteY18" fmla="*/ 166007 h 478971"/>
                <a:gd name="connsiteX19" fmla="*/ 272143 w 3333750"/>
                <a:gd name="connsiteY19" fmla="*/ 152400 h 478971"/>
                <a:gd name="connsiteX20" fmla="*/ 386443 w 3333750"/>
                <a:gd name="connsiteY20" fmla="*/ 144235 h 478971"/>
                <a:gd name="connsiteX21" fmla="*/ 615043 w 3333750"/>
                <a:gd name="connsiteY21" fmla="*/ 149678 h 478971"/>
                <a:gd name="connsiteX22" fmla="*/ 1151164 w 3333750"/>
                <a:gd name="connsiteY22" fmla="*/ 155121 h 478971"/>
                <a:gd name="connsiteX23" fmla="*/ 1899557 w 3333750"/>
                <a:gd name="connsiteY23" fmla="*/ 163285 h 478971"/>
                <a:gd name="connsiteX24" fmla="*/ 2476500 w 3333750"/>
                <a:gd name="connsiteY24" fmla="*/ 168728 h 478971"/>
                <a:gd name="connsiteX25" fmla="*/ 3004457 w 3333750"/>
                <a:gd name="connsiteY25" fmla="*/ 171450 h 478971"/>
                <a:gd name="connsiteX26" fmla="*/ 3075214 w 3333750"/>
                <a:gd name="connsiteY26" fmla="*/ 168728 h 478971"/>
                <a:gd name="connsiteX27" fmla="*/ 3116036 w 3333750"/>
                <a:gd name="connsiteY27" fmla="*/ 160564 h 478971"/>
                <a:gd name="connsiteX28" fmla="*/ 3154136 w 3333750"/>
                <a:gd name="connsiteY28" fmla="*/ 144235 h 478971"/>
                <a:gd name="connsiteX29" fmla="*/ 3205843 w 3333750"/>
                <a:gd name="connsiteY29" fmla="*/ 108857 h 478971"/>
                <a:gd name="connsiteX30" fmla="*/ 3243943 w 3333750"/>
                <a:gd name="connsiteY30" fmla="*/ 65314 h 478971"/>
                <a:gd name="connsiteX31" fmla="*/ 3273878 w 3333750"/>
                <a:gd name="connsiteY31" fmla="*/ 24493 h 478971"/>
                <a:gd name="connsiteX32" fmla="*/ 3295650 w 3333750"/>
                <a:gd name="connsiteY32" fmla="*/ 5443 h 478971"/>
                <a:gd name="connsiteX33" fmla="*/ 3311978 w 3333750"/>
                <a:gd name="connsiteY33" fmla="*/ 0 h 478971"/>
                <a:gd name="connsiteX34" fmla="*/ 3322864 w 3333750"/>
                <a:gd name="connsiteY34" fmla="*/ 8164 h 478971"/>
                <a:gd name="connsiteX35" fmla="*/ 3331028 w 3333750"/>
                <a:gd name="connsiteY35" fmla="*/ 29935 h 478971"/>
                <a:gd name="connsiteX36" fmla="*/ 3333750 w 3333750"/>
                <a:gd name="connsiteY36" fmla="*/ 73478 h 478971"/>
                <a:gd name="connsiteX37" fmla="*/ 3325586 w 3333750"/>
                <a:gd name="connsiteY37" fmla="*/ 141514 h 478971"/>
                <a:gd name="connsiteX38" fmla="*/ 3306536 w 3333750"/>
                <a:gd name="connsiteY38" fmla="*/ 228600 h 478971"/>
                <a:gd name="connsiteX39" fmla="*/ 3282043 w 3333750"/>
                <a:gd name="connsiteY39" fmla="*/ 296635 h 478971"/>
                <a:gd name="connsiteX40" fmla="*/ 3243943 w 3333750"/>
                <a:gd name="connsiteY40" fmla="*/ 359228 h 478971"/>
                <a:gd name="connsiteX41" fmla="*/ 3194957 w 3333750"/>
                <a:gd name="connsiteY41" fmla="*/ 419100 h 478971"/>
                <a:gd name="connsiteX42" fmla="*/ 3151414 w 3333750"/>
                <a:gd name="connsiteY42" fmla="*/ 459921 h 478971"/>
                <a:gd name="connsiteX43" fmla="*/ 3124200 w 3333750"/>
                <a:gd name="connsiteY43" fmla="*/ 476250 h 478971"/>
                <a:gd name="connsiteX44" fmla="*/ 3099707 w 3333750"/>
                <a:gd name="connsiteY44" fmla="*/ 478971 h 478971"/>
                <a:gd name="connsiteX45" fmla="*/ 3075214 w 3333750"/>
                <a:gd name="connsiteY45" fmla="*/ 468085 h 478971"/>
                <a:gd name="connsiteX46" fmla="*/ 3042557 w 3333750"/>
                <a:gd name="connsiteY46" fmla="*/ 438150 h 478971"/>
                <a:gd name="connsiteX47" fmla="*/ 3009900 w 3333750"/>
                <a:gd name="connsiteY47" fmla="*/ 410935 h 478971"/>
                <a:gd name="connsiteX48" fmla="*/ 2977243 w 3333750"/>
                <a:gd name="connsiteY48" fmla="*/ 397328 h 478971"/>
                <a:gd name="connsiteX49" fmla="*/ 2930978 w 3333750"/>
                <a:gd name="connsiteY49" fmla="*/ 391885 h 478971"/>
                <a:gd name="connsiteX50" fmla="*/ 2735036 w 3333750"/>
                <a:gd name="connsiteY50" fmla="*/ 391885 h 478971"/>
                <a:gd name="connsiteX51" fmla="*/ 2601686 w 3333750"/>
                <a:gd name="connsiteY51" fmla="*/ 389164 h 478971"/>
                <a:gd name="connsiteX52" fmla="*/ 2190750 w 3333750"/>
                <a:gd name="connsiteY52" fmla="*/ 394607 h 47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333750" h="478971">
                  <a:moveTo>
                    <a:pt x="2190750" y="394607"/>
                  </a:moveTo>
                  <a:lnTo>
                    <a:pt x="936171" y="391885"/>
                  </a:lnTo>
                  <a:lnTo>
                    <a:pt x="530678" y="391885"/>
                  </a:lnTo>
                  <a:lnTo>
                    <a:pt x="438150" y="402771"/>
                  </a:lnTo>
                  <a:lnTo>
                    <a:pt x="361950" y="410935"/>
                  </a:lnTo>
                  <a:lnTo>
                    <a:pt x="296636" y="416378"/>
                  </a:lnTo>
                  <a:lnTo>
                    <a:pt x="225878" y="413657"/>
                  </a:lnTo>
                  <a:lnTo>
                    <a:pt x="152400" y="402771"/>
                  </a:lnTo>
                  <a:lnTo>
                    <a:pt x="108857" y="391885"/>
                  </a:lnTo>
                  <a:lnTo>
                    <a:pt x="81643" y="378278"/>
                  </a:lnTo>
                  <a:lnTo>
                    <a:pt x="46264" y="359228"/>
                  </a:lnTo>
                  <a:lnTo>
                    <a:pt x="16328" y="329293"/>
                  </a:lnTo>
                  <a:lnTo>
                    <a:pt x="0" y="299357"/>
                  </a:lnTo>
                  <a:lnTo>
                    <a:pt x="2721" y="269421"/>
                  </a:lnTo>
                  <a:lnTo>
                    <a:pt x="13607" y="253093"/>
                  </a:lnTo>
                  <a:lnTo>
                    <a:pt x="40821" y="231321"/>
                  </a:lnTo>
                  <a:lnTo>
                    <a:pt x="78921" y="209550"/>
                  </a:lnTo>
                  <a:lnTo>
                    <a:pt x="133350" y="182335"/>
                  </a:lnTo>
                  <a:lnTo>
                    <a:pt x="195943" y="166007"/>
                  </a:lnTo>
                  <a:lnTo>
                    <a:pt x="272143" y="152400"/>
                  </a:lnTo>
                  <a:lnTo>
                    <a:pt x="386443" y="144235"/>
                  </a:lnTo>
                  <a:lnTo>
                    <a:pt x="615043" y="149678"/>
                  </a:lnTo>
                  <a:lnTo>
                    <a:pt x="1151164" y="155121"/>
                  </a:lnTo>
                  <a:lnTo>
                    <a:pt x="1899557" y="163285"/>
                  </a:lnTo>
                  <a:lnTo>
                    <a:pt x="2476500" y="168728"/>
                  </a:lnTo>
                  <a:lnTo>
                    <a:pt x="3004457" y="171450"/>
                  </a:lnTo>
                  <a:lnTo>
                    <a:pt x="3075214" y="168728"/>
                  </a:lnTo>
                  <a:lnTo>
                    <a:pt x="3116036" y="160564"/>
                  </a:lnTo>
                  <a:lnTo>
                    <a:pt x="3154136" y="144235"/>
                  </a:lnTo>
                  <a:lnTo>
                    <a:pt x="3205843" y="108857"/>
                  </a:lnTo>
                  <a:lnTo>
                    <a:pt x="3243943" y="65314"/>
                  </a:lnTo>
                  <a:lnTo>
                    <a:pt x="3273878" y="24493"/>
                  </a:lnTo>
                  <a:lnTo>
                    <a:pt x="3295650" y="5443"/>
                  </a:lnTo>
                  <a:lnTo>
                    <a:pt x="3311978" y="0"/>
                  </a:lnTo>
                  <a:lnTo>
                    <a:pt x="3322864" y="8164"/>
                  </a:lnTo>
                  <a:lnTo>
                    <a:pt x="3331028" y="29935"/>
                  </a:lnTo>
                  <a:lnTo>
                    <a:pt x="3333750" y="73478"/>
                  </a:lnTo>
                  <a:lnTo>
                    <a:pt x="3325586" y="141514"/>
                  </a:lnTo>
                  <a:lnTo>
                    <a:pt x="3306536" y="228600"/>
                  </a:lnTo>
                  <a:lnTo>
                    <a:pt x="3282043" y="296635"/>
                  </a:lnTo>
                  <a:lnTo>
                    <a:pt x="3243943" y="359228"/>
                  </a:lnTo>
                  <a:lnTo>
                    <a:pt x="3194957" y="419100"/>
                  </a:lnTo>
                  <a:lnTo>
                    <a:pt x="3151414" y="459921"/>
                  </a:lnTo>
                  <a:lnTo>
                    <a:pt x="3124200" y="476250"/>
                  </a:lnTo>
                  <a:lnTo>
                    <a:pt x="3099707" y="478971"/>
                  </a:lnTo>
                  <a:lnTo>
                    <a:pt x="3075214" y="468085"/>
                  </a:lnTo>
                  <a:lnTo>
                    <a:pt x="3042557" y="438150"/>
                  </a:lnTo>
                  <a:lnTo>
                    <a:pt x="3009900" y="410935"/>
                  </a:lnTo>
                  <a:lnTo>
                    <a:pt x="2977243" y="397328"/>
                  </a:lnTo>
                  <a:lnTo>
                    <a:pt x="2930978" y="391885"/>
                  </a:lnTo>
                  <a:lnTo>
                    <a:pt x="2735036" y="391885"/>
                  </a:lnTo>
                  <a:lnTo>
                    <a:pt x="2601686" y="389164"/>
                  </a:lnTo>
                  <a:lnTo>
                    <a:pt x="2190750" y="39460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9">
              <a:extLst>
                <a:ext uri="{FF2B5EF4-FFF2-40B4-BE49-F238E27FC236}">
                  <a16:creationId xmlns:a16="http://schemas.microsoft.com/office/drawing/2014/main" id="{97605C11-2221-422F-A637-91A92982717B}"/>
                </a:ext>
              </a:extLst>
            </p:cNvPr>
            <p:cNvSpPr/>
            <p:nvPr/>
          </p:nvSpPr>
          <p:spPr>
            <a:xfrm>
              <a:off x="4318002" y="1464583"/>
              <a:ext cx="3717925" cy="1168400"/>
            </a:xfrm>
            <a:custGeom>
              <a:avLst/>
              <a:gdLst>
                <a:gd name="connsiteX0" fmla="*/ 514350 w 3717925"/>
                <a:gd name="connsiteY0" fmla="*/ 342900 h 1168400"/>
                <a:gd name="connsiteX1" fmla="*/ 60325 w 3717925"/>
                <a:gd name="connsiteY1" fmla="*/ 419100 h 1168400"/>
                <a:gd name="connsiteX2" fmla="*/ 0 w 3717925"/>
                <a:gd name="connsiteY2" fmla="*/ 234950 h 1168400"/>
                <a:gd name="connsiteX3" fmla="*/ 184150 w 3717925"/>
                <a:gd name="connsiteY3" fmla="*/ 215900 h 1168400"/>
                <a:gd name="connsiteX4" fmla="*/ 523875 w 3717925"/>
                <a:gd name="connsiteY4" fmla="*/ 184150 h 1168400"/>
                <a:gd name="connsiteX5" fmla="*/ 952500 w 3717925"/>
                <a:gd name="connsiteY5" fmla="*/ 152400 h 1168400"/>
                <a:gd name="connsiteX6" fmla="*/ 1349375 w 3717925"/>
                <a:gd name="connsiteY6" fmla="*/ 130175 h 1168400"/>
                <a:gd name="connsiteX7" fmla="*/ 2066925 w 3717925"/>
                <a:gd name="connsiteY7" fmla="*/ 107950 h 1168400"/>
                <a:gd name="connsiteX8" fmla="*/ 2593975 w 3717925"/>
                <a:gd name="connsiteY8" fmla="*/ 92075 h 1168400"/>
                <a:gd name="connsiteX9" fmla="*/ 3194050 w 3717925"/>
                <a:gd name="connsiteY9" fmla="*/ 73025 h 1168400"/>
                <a:gd name="connsiteX10" fmla="*/ 3241675 w 3717925"/>
                <a:gd name="connsiteY10" fmla="*/ 53975 h 1168400"/>
                <a:gd name="connsiteX11" fmla="*/ 3305175 w 3717925"/>
                <a:gd name="connsiteY11" fmla="*/ 25400 h 1168400"/>
                <a:gd name="connsiteX12" fmla="*/ 3346450 w 3717925"/>
                <a:gd name="connsiteY12" fmla="*/ 9525 h 1168400"/>
                <a:gd name="connsiteX13" fmla="*/ 3384550 w 3717925"/>
                <a:gd name="connsiteY13" fmla="*/ 0 h 1168400"/>
                <a:gd name="connsiteX14" fmla="*/ 3397250 w 3717925"/>
                <a:gd name="connsiteY14" fmla="*/ 3175 h 1168400"/>
                <a:gd name="connsiteX15" fmla="*/ 3448050 w 3717925"/>
                <a:gd name="connsiteY15" fmla="*/ 34925 h 1168400"/>
                <a:gd name="connsiteX16" fmla="*/ 3533775 w 3717925"/>
                <a:gd name="connsiteY16" fmla="*/ 92075 h 1168400"/>
                <a:gd name="connsiteX17" fmla="*/ 3600450 w 3717925"/>
                <a:gd name="connsiteY17" fmla="*/ 149225 h 1168400"/>
                <a:gd name="connsiteX18" fmla="*/ 3632200 w 3717925"/>
                <a:gd name="connsiteY18" fmla="*/ 174625 h 1168400"/>
                <a:gd name="connsiteX19" fmla="*/ 3676650 w 3717925"/>
                <a:gd name="connsiteY19" fmla="*/ 212725 h 1168400"/>
                <a:gd name="connsiteX20" fmla="*/ 3702050 w 3717925"/>
                <a:gd name="connsiteY20" fmla="*/ 247650 h 1168400"/>
                <a:gd name="connsiteX21" fmla="*/ 3717925 w 3717925"/>
                <a:gd name="connsiteY21" fmla="*/ 276225 h 1168400"/>
                <a:gd name="connsiteX22" fmla="*/ 3717925 w 3717925"/>
                <a:gd name="connsiteY22" fmla="*/ 307975 h 1168400"/>
                <a:gd name="connsiteX23" fmla="*/ 3698875 w 3717925"/>
                <a:gd name="connsiteY23" fmla="*/ 339725 h 1168400"/>
                <a:gd name="connsiteX24" fmla="*/ 3667125 w 3717925"/>
                <a:gd name="connsiteY24" fmla="*/ 371475 h 1168400"/>
                <a:gd name="connsiteX25" fmla="*/ 3641725 w 3717925"/>
                <a:gd name="connsiteY25" fmla="*/ 409575 h 1168400"/>
                <a:gd name="connsiteX26" fmla="*/ 3625850 w 3717925"/>
                <a:gd name="connsiteY26" fmla="*/ 444500 h 1168400"/>
                <a:gd name="connsiteX27" fmla="*/ 3578225 w 3717925"/>
                <a:gd name="connsiteY27" fmla="*/ 612775 h 1168400"/>
                <a:gd name="connsiteX28" fmla="*/ 3511550 w 3717925"/>
                <a:gd name="connsiteY28" fmla="*/ 831850 h 1168400"/>
                <a:gd name="connsiteX29" fmla="*/ 3457575 w 3717925"/>
                <a:gd name="connsiteY29" fmla="*/ 996950 h 1168400"/>
                <a:gd name="connsiteX30" fmla="*/ 3432175 w 3717925"/>
                <a:gd name="connsiteY30" fmla="*/ 1073150 h 1168400"/>
                <a:gd name="connsiteX31" fmla="*/ 3409950 w 3717925"/>
                <a:gd name="connsiteY31" fmla="*/ 1111250 h 1168400"/>
                <a:gd name="connsiteX32" fmla="*/ 3384550 w 3717925"/>
                <a:gd name="connsiteY32" fmla="*/ 1143000 h 1168400"/>
                <a:gd name="connsiteX33" fmla="*/ 3355975 w 3717925"/>
                <a:gd name="connsiteY33" fmla="*/ 1162050 h 1168400"/>
                <a:gd name="connsiteX34" fmla="*/ 3314700 w 3717925"/>
                <a:gd name="connsiteY34" fmla="*/ 1168400 h 1168400"/>
                <a:gd name="connsiteX35" fmla="*/ 3276600 w 3717925"/>
                <a:gd name="connsiteY35" fmla="*/ 1162050 h 1168400"/>
                <a:gd name="connsiteX36" fmla="*/ 3257550 w 3717925"/>
                <a:gd name="connsiteY36" fmla="*/ 1146175 h 1168400"/>
                <a:gd name="connsiteX37" fmla="*/ 3244850 w 3717925"/>
                <a:gd name="connsiteY37" fmla="*/ 1123950 h 1168400"/>
                <a:gd name="connsiteX38" fmla="*/ 3235325 w 3717925"/>
                <a:gd name="connsiteY38" fmla="*/ 1101725 h 1168400"/>
                <a:gd name="connsiteX39" fmla="*/ 3228975 w 3717925"/>
                <a:gd name="connsiteY39" fmla="*/ 1054100 h 1168400"/>
                <a:gd name="connsiteX40" fmla="*/ 3273425 w 3717925"/>
                <a:gd name="connsiteY40" fmla="*/ 930275 h 1168400"/>
                <a:gd name="connsiteX41" fmla="*/ 3298825 w 3717925"/>
                <a:gd name="connsiteY41" fmla="*/ 720725 h 1168400"/>
                <a:gd name="connsiteX42" fmla="*/ 3317875 w 3717925"/>
                <a:gd name="connsiteY42" fmla="*/ 536575 h 1168400"/>
                <a:gd name="connsiteX43" fmla="*/ 3321050 w 3717925"/>
                <a:gd name="connsiteY43" fmla="*/ 400050 h 1168400"/>
                <a:gd name="connsiteX44" fmla="*/ 3317875 w 3717925"/>
                <a:gd name="connsiteY44" fmla="*/ 301625 h 1168400"/>
                <a:gd name="connsiteX45" fmla="*/ 3302000 w 3717925"/>
                <a:gd name="connsiteY45" fmla="*/ 276225 h 1168400"/>
                <a:gd name="connsiteX46" fmla="*/ 3282950 w 3717925"/>
                <a:gd name="connsiteY46" fmla="*/ 263525 h 1168400"/>
                <a:gd name="connsiteX47" fmla="*/ 3257550 w 3717925"/>
                <a:gd name="connsiteY47" fmla="*/ 254000 h 1168400"/>
                <a:gd name="connsiteX48" fmla="*/ 2911475 w 3717925"/>
                <a:gd name="connsiteY48" fmla="*/ 247650 h 1168400"/>
                <a:gd name="connsiteX49" fmla="*/ 2590800 w 3717925"/>
                <a:gd name="connsiteY49" fmla="*/ 250825 h 1168400"/>
                <a:gd name="connsiteX50" fmla="*/ 2263775 w 3717925"/>
                <a:gd name="connsiteY50" fmla="*/ 250825 h 1168400"/>
                <a:gd name="connsiteX51" fmla="*/ 2092325 w 3717925"/>
                <a:gd name="connsiteY51" fmla="*/ 244475 h 1168400"/>
                <a:gd name="connsiteX52" fmla="*/ 1765300 w 3717925"/>
                <a:gd name="connsiteY52" fmla="*/ 263525 h 1168400"/>
                <a:gd name="connsiteX53" fmla="*/ 1254125 w 3717925"/>
                <a:gd name="connsiteY53" fmla="*/ 298450 h 1168400"/>
                <a:gd name="connsiteX54" fmla="*/ 952500 w 3717925"/>
                <a:gd name="connsiteY54" fmla="*/ 311150 h 1168400"/>
                <a:gd name="connsiteX55" fmla="*/ 727075 w 3717925"/>
                <a:gd name="connsiteY55" fmla="*/ 323850 h 1168400"/>
                <a:gd name="connsiteX56" fmla="*/ 514350 w 3717925"/>
                <a:gd name="connsiteY56" fmla="*/ 342900 h 1168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717925" h="1168400">
                  <a:moveTo>
                    <a:pt x="514350" y="342900"/>
                  </a:moveTo>
                  <a:lnTo>
                    <a:pt x="60325" y="419100"/>
                  </a:lnTo>
                  <a:lnTo>
                    <a:pt x="0" y="234950"/>
                  </a:lnTo>
                  <a:lnTo>
                    <a:pt x="184150" y="215900"/>
                  </a:lnTo>
                  <a:lnTo>
                    <a:pt x="523875" y="184150"/>
                  </a:lnTo>
                  <a:lnTo>
                    <a:pt x="952500" y="152400"/>
                  </a:lnTo>
                  <a:lnTo>
                    <a:pt x="1349375" y="130175"/>
                  </a:lnTo>
                  <a:lnTo>
                    <a:pt x="2066925" y="107950"/>
                  </a:lnTo>
                  <a:lnTo>
                    <a:pt x="2593975" y="92075"/>
                  </a:lnTo>
                  <a:lnTo>
                    <a:pt x="3194050" y="73025"/>
                  </a:lnTo>
                  <a:lnTo>
                    <a:pt x="3241675" y="53975"/>
                  </a:lnTo>
                  <a:lnTo>
                    <a:pt x="3305175" y="25400"/>
                  </a:lnTo>
                  <a:lnTo>
                    <a:pt x="3346450" y="9525"/>
                  </a:lnTo>
                  <a:lnTo>
                    <a:pt x="3384550" y="0"/>
                  </a:lnTo>
                  <a:lnTo>
                    <a:pt x="3397250" y="3175"/>
                  </a:lnTo>
                  <a:lnTo>
                    <a:pt x="3448050" y="34925"/>
                  </a:lnTo>
                  <a:lnTo>
                    <a:pt x="3533775" y="92075"/>
                  </a:lnTo>
                  <a:lnTo>
                    <a:pt x="3600450" y="149225"/>
                  </a:lnTo>
                  <a:lnTo>
                    <a:pt x="3632200" y="174625"/>
                  </a:lnTo>
                  <a:lnTo>
                    <a:pt x="3676650" y="212725"/>
                  </a:lnTo>
                  <a:lnTo>
                    <a:pt x="3702050" y="247650"/>
                  </a:lnTo>
                  <a:lnTo>
                    <a:pt x="3717925" y="276225"/>
                  </a:lnTo>
                  <a:lnTo>
                    <a:pt x="3717925" y="307975"/>
                  </a:lnTo>
                  <a:lnTo>
                    <a:pt x="3698875" y="339725"/>
                  </a:lnTo>
                  <a:lnTo>
                    <a:pt x="3667125" y="371475"/>
                  </a:lnTo>
                  <a:lnTo>
                    <a:pt x="3641725" y="409575"/>
                  </a:lnTo>
                  <a:lnTo>
                    <a:pt x="3625850" y="444500"/>
                  </a:lnTo>
                  <a:lnTo>
                    <a:pt x="3578225" y="612775"/>
                  </a:lnTo>
                  <a:lnTo>
                    <a:pt x="3511550" y="831850"/>
                  </a:lnTo>
                  <a:lnTo>
                    <a:pt x="3457575" y="996950"/>
                  </a:lnTo>
                  <a:lnTo>
                    <a:pt x="3432175" y="1073150"/>
                  </a:lnTo>
                  <a:lnTo>
                    <a:pt x="3409950" y="1111250"/>
                  </a:lnTo>
                  <a:lnTo>
                    <a:pt x="3384550" y="1143000"/>
                  </a:lnTo>
                  <a:lnTo>
                    <a:pt x="3355975" y="1162050"/>
                  </a:lnTo>
                  <a:lnTo>
                    <a:pt x="3314700" y="1168400"/>
                  </a:lnTo>
                  <a:lnTo>
                    <a:pt x="3276600" y="1162050"/>
                  </a:lnTo>
                  <a:lnTo>
                    <a:pt x="3257550" y="1146175"/>
                  </a:lnTo>
                  <a:lnTo>
                    <a:pt x="3244850" y="1123950"/>
                  </a:lnTo>
                  <a:lnTo>
                    <a:pt x="3235325" y="1101725"/>
                  </a:lnTo>
                  <a:lnTo>
                    <a:pt x="3228975" y="1054100"/>
                  </a:lnTo>
                  <a:lnTo>
                    <a:pt x="3273425" y="930275"/>
                  </a:lnTo>
                  <a:lnTo>
                    <a:pt x="3298825" y="720725"/>
                  </a:lnTo>
                  <a:lnTo>
                    <a:pt x="3317875" y="536575"/>
                  </a:lnTo>
                  <a:cubicBezTo>
                    <a:pt x="3318933" y="491067"/>
                    <a:pt x="3319992" y="445558"/>
                    <a:pt x="3321050" y="400050"/>
                  </a:cubicBezTo>
                  <a:lnTo>
                    <a:pt x="3317875" y="301625"/>
                  </a:lnTo>
                  <a:lnTo>
                    <a:pt x="3302000" y="276225"/>
                  </a:lnTo>
                  <a:lnTo>
                    <a:pt x="3282950" y="263525"/>
                  </a:lnTo>
                  <a:lnTo>
                    <a:pt x="3257550" y="254000"/>
                  </a:lnTo>
                  <a:lnTo>
                    <a:pt x="2911475" y="247650"/>
                  </a:lnTo>
                  <a:lnTo>
                    <a:pt x="2590800" y="250825"/>
                  </a:lnTo>
                  <a:lnTo>
                    <a:pt x="2263775" y="250825"/>
                  </a:lnTo>
                  <a:lnTo>
                    <a:pt x="2092325" y="244475"/>
                  </a:lnTo>
                  <a:lnTo>
                    <a:pt x="1765300" y="263525"/>
                  </a:lnTo>
                  <a:lnTo>
                    <a:pt x="1254125" y="298450"/>
                  </a:lnTo>
                  <a:lnTo>
                    <a:pt x="952500" y="311150"/>
                  </a:lnTo>
                  <a:lnTo>
                    <a:pt x="727075" y="323850"/>
                  </a:lnTo>
                  <a:lnTo>
                    <a:pt x="514350" y="3429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D6053CF7-5C4A-47F4-9B95-4F0230F80849}"/>
                </a:ext>
              </a:extLst>
            </p:cNvPr>
            <p:cNvSpPr/>
            <p:nvPr/>
          </p:nvSpPr>
          <p:spPr>
            <a:xfrm>
              <a:off x="5186365" y="1686833"/>
              <a:ext cx="422275" cy="858838"/>
            </a:xfrm>
            <a:custGeom>
              <a:avLst/>
              <a:gdLst>
                <a:gd name="connsiteX0" fmla="*/ 202406 w 421481"/>
                <a:gd name="connsiteY0" fmla="*/ 542925 h 859631"/>
                <a:gd name="connsiteX1" fmla="*/ 192881 w 421481"/>
                <a:gd name="connsiteY1" fmla="*/ 340519 h 859631"/>
                <a:gd name="connsiteX2" fmla="*/ 178593 w 421481"/>
                <a:gd name="connsiteY2" fmla="*/ 247650 h 859631"/>
                <a:gd name="connsiteX3" fmla="*/ 164306 w 421481"/>
                <a:gd name="connsiteY3" fmla="*/ 202406 h 859631"/>
                <a:gd name="connsiteX4" fmla="*/ 150018 w 421481"/>
                <a:gd name="connsiteY4" fmla="*/ 171450 h 859631"/>
                <a:gd name="connsiteX5" fmla="*/ 126206 w 421481"/>
                <a:gd name="connsiteY5" fmla="*/ 145256 h 859631"/>
                <a:gd name="connsiteX6" fmla="*/ 92868 w 421481"/>
                <a:gd name="connsiteY6" fmla="*/ 116681 h 859631"/>
                <a:gd name="connsiteX7" fmla="*/ 54768 w 421481"/>
                <a:gd name="connsiteY7" fmla="*/ 92869 h 859631"/>
                <a:gd name="connsiteX8" fmla="*/ 0 w 421481"/>
                <a:gd name="connsiteY8" fmla="*/ 47625 h 859631"/>
                <a:gd name="connsiteX9" fmla="*/ 414337 w 421481"/>
                <a:gd name="connsiteY9" fmla="*/ 0 h 859631"/>
                <a:gd name="connsiteX10" fmla="*/ 421481 w 421481"/>
                <a:gd name="connsiteY10" fmla="*/ 154781 h 859631"/>
                <a:gd name="connsiteX11" fmla="*/ 419100 w 421481"/>
                <a:gd name="connsiteY11" fmla="*/ 350044 h 859631"/>
                <a:gd name="connsiteX12" fmla="*/ 421481 w 421481"/>
                <a:gd name="connsiteY12" fmla="*/ 559594 h 859631"/>
                <a:gd name="connsiteX13" fmla="*/ 421481 w 421481"/>
                <a:gd name="connsiteY13" fmla="*/ 828675 h 859631"/>
                <a:gd name="connsiteX14" fmla="*/ 195262 w 421481"/>
                <a:gd name="connsiteY14" fmla="*/ 859631 h 859631"/>
                <a:gd name="connsiteX15" fmla="*/ 202406 w 421481"/>
                <a:gd name="connsiteY15" fmla="*/ 542925 h 859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1481" h="859631">
                  <a:moveTo>
                    <a:pt x="202406" y="542925"/>
                  </a:moveTo>
                  <a:lnTo>
                    <a:pt x="192881" y="340519"/>
                  </a:lnTo>
                  <a:lnTo>
                    <a:pt x="178593" y="247650"/>
                  </a:lnTo>
                  <a:lnTo>
                    <a:pt x="164306" y="202406"/>
                  </a:lnTo>
                  <a:lnTo>
                    <a:pt x="150018" y="171450"/>
                  </a:lnTo>
                  <a:lnTo>
                    <a:pt x="126206" y="145256"/>
                  </a:lnTo>
                  <a:lnTo>
                    <a:pt x="92868" y="116681"/>
                  </a:lnTo>
                  <a:lnTo>
                    <a:pt x="54768" y="92869"/>
                  </a:lnTo>
                  <a:lnTo>
                    <a:pt x="0" y="47625"/>
                  </a:lnTo>
                  <a:lnTo>
                    <a:pt x="414337" y="0"/>
                  </a:lnTo>
                  <a:lnTo>
                    <a:pt x="421481" y="154781"/>
                  </a:lnTo>
                  <a:cubicBezTo>
                    <a:pt x="420687" y="219869"/>
                    <a:pt x="419894" y="284956"/>
                    <a:pt x="419100" y="350044"/>
                  </a:cubicBezTo>
                  <a:cubicBezTo>
                    <a:pt x="419894" y="419894"/>
                    <a:pt x="420687" y="489744"/>
                    <a:pt x="421481" y="559594"/>
                  </a:cubicBezTo>
                  <a:lnTo>
                    <a:pt x="421481" y="828675"/>
                  </a:lnTo>
                  <a:lnTo>
                    <a:pt x="195262" y="859631"/>
                  </a:lnTo>
                  <a:lnTo>
                    <a:pt x="202406" y="54292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8">
              <a:extLst>
                <a:ext uri="{FF2B5EF4-FFF2-40B4-BE49-F238E27FC236}">
                  <a16:creationId xmlns:a16="http://schemas.microsoft.com/office/drawing/2014/main" id="{8E87DC5E-8D47-42CE-9A34-E050C951532A}"/>
                </a:ext>
              </a:extLst>
            </p:cNvPr>
            <p:cNvSpPr/>
            <p:nvPr/>
          </p:nvSpPr>
          <p:spPr>
            <a:xfrm>
              <a:off x="6313492" y="1653496"/>
              <a:ext cx="452437" cy="804862"/>
            </a:xfrm>
            <a:custGeom>
              <a:avLst/>
              <a:gdLst>
                <a:gd name="connsiteX0" fmla="*/ 92869 w 452437"/>
                <a:gd name="connsiteY0" fmla="*/ 466725 h 804862"/>
                <a:gd name="connsiteX1" fmla="*/ 111919 w 452437"/>
                <a:gd name="connsiteY1" fmla="*/ 214312 h 804862"/>
                <a:gd name="connsiteX2" fmla="*/ 109537 w 452437"/>
                <a:gd name="connsiteY2" fmla="*/ 154781 h 804862"/>
                <a:gd name="connsiteX3" fmla="*/ 100012 w 452437"/>
                <a:gd name="connsiteY3" fmla="*/ 114300 h 804862"/>
                <a:gd name="connsiteX4" fmla="*/ 78581 w 452437"/>
                <a:gd name="connsiteY4" fmla="*/ 88106 h 804862"/>
                <a:gd name="connsiteX5" fmla="*/ 47625 w 452437"/>
                <a:gd name="connsiteY5" fmla="*/ 61912 h 804862"/>
                <a:gd name="connsiteX6" fmla="*/ 0 w 452437"/>
                <a:gd name="connsiteY6" fmla="*/ 16668 h 804862"/>
                <a:gd name="connsiteX7" fmla="*/ 209550 w 452437"/>
                <a:gd name="connsiteY7" fmla="*/ 0 h 804862"/>
                <a:gd name="connsiteX8" fmla="*/ 323850 w 452437"/>
                <a:gd name="connsiteY8" fmla="*/ 66675 h 804862"/>
                <a:gd name="connsiteX9" fmla="*/ 388144 w 452437"/>
                <a:gd name="connsiteY9" fmla="*/ 111918 h 804862"/>
                <a:gd name="connsiteX10" fmla="*/ 423862 w 452437"/>
                <a:gd name="connsiteY10" fmla="*/ 142875 h 804862"/>
                <a:gd name="connsiteX11" fmla="*/ 442912 w 452437"/>
                <a:gd name="connsiteY11" fmla="*/ 161925 h 804862"/>
                <a:gd name="connsiteX12" fmla="*/ 452437 w 452437"/>
                <a:gd name="connsiteY12" fmla="*/ 176212 h 804862"/>
                <a:gd name="connsiteX13" fmla="*/ 447675 w 452437"/>
                <a:gd name="connsiteY13" fmla="*/ 188118 h 804862"/>
                <a:gd name="connsiteX14" fmla="*/ 423862 w 452437"/>
                <a:gd name="connsiteY14" fmla="*/ 209550 h 804862"/>
                <a:gd name="connsiteX15" fmla="*/ 395287 w 452437"/>
                <a:gd name="connsiteY15" fmla="*/ 235743 h 804862"/>
                <a:gd name="connsiteX16" fmla="*/ 369094 w 452437"/>
                <a:gd name="connsiteY16" fmla="*/ 266700 h 804862"/>
                <a:gd name="connsiteX17" fmla="*/ 352425 w 452437"/>
                <a:gd name="connsiteY17" fmla="*/ 297656 h 804862"/>
                <a:gd name="connsiteX18" fmla="*/ 333375 w 452437"/>
                <a:gd name="connsiteY18" fmla="*/ 395287 h 804862"/>
                <a:gd name="connsiteX19" fmla="*/ 292894 w 452437"/>
                <a:gd name="connsiteY19" fmla="*/ 595312 h 804862"/>
                <a:gd name="connsiteX20" fmla="*/ 250031 w 452437"/>
                <a:gd name="connsiteY20" fmla="*/ 792956 h 804862"/>
                <a:gd name="connsiteX21" fmla="*/ 59531 w 452437"/>
                <a:gd name="connsiteY21" fmla="*/ 804862 h 804862"/>
                <a:gd name="connsiteX22" fmla="*/ 92869 w 452437"/>
                <a:gd name="connsiteY22" fmla="*/ 466725 h 8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52437" h="804862">
                  <a:moveTo>
                    <a:pt x="92869" y="466725"/>
                  </a:moveTo>
                  <a:lnTo>
                    <a:pt x="111919" y="214312"/>
                  </a:lnTo>
                  <a:lnTo>
                    <a:pt x="109537" y="154781"/>
                  </a:lnTo>
                  <a:lnTo>
                    <a:pt x="100012" y="114300"/>
                  </a:lnTo>
                  <a:lnTo>
                    <a:pt x="78581" y="88106"/>
                  </a:lnTo>
                  <a:lnTo>
                    <a:pt x="47625" y="61912"/>
                  </a:lnTo>
                  <a:lnTo>
                    <a:pt x="0" y="16668"/>
                  </a:lnTo>
                  <a:lnTo>
                    <a:pt x="209550" y="0"/>
                  </a:lnTo>
                  <a:lnTo>
                    <a:pt x="323850" y="66675"/>
                  </a:lnTo>
                  <a:lnTo>
                    <a:pt x="388144" y="111918"/>
                  </a:lnTo>
                  <a:lnTo>
                    <a:pt x="423862" y="142875"/>
                  </a:lnTo>
                  <a:lnTo>
                    <a:pt x="442912" y="161925"/>
                  </a:lnTo>
                  <a:lnTo>
                    <a:pt x="452437" y="176212"/>
                  </a:lnTo>
                  <a:lnTo>
                    <a:pt x="447675" y="188118"/>
                  </a:lnTo>
                  <a:lnTo>
                    <a:pt x="423862" y="209550"/>
                  </a:lnTo>
                  <a:lnTo>
                    <a:pt x="395287" y="235743"/>
                  </a:lnTo>
                  <a:lnTo>
                    <a:pt x="369094" y="266700"/>
                  </a:lnTo>
                  <a:lnTo>
                    <a:pt x="352425" y="297656"/>
                  </a:lnTo>
                  <a:lnTo>
                    <a:pt x="333375" y="395287"/>
                  </a:lnTo>
                  <a:lnTo>
                    <a:pt x="292894" y="595312"/>
                  </a:lnTo>
                  <a:lnTo>
                    <a:pt x="250031" y="792956"/>
                  </a:lnTo>
                  <a:lnTo>
                    <a:pt x="59531" y="804862"/>
                  </a:lnTo>
                  <a:lnTo>
                    <a:pt x="92869" y="46672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0">
              <a:extLst>
                <a:ext uri="{FF2B5EF4-FFF2-40B4-BE49-F238E27FC236}">
                  <a16:creationId xmlns:a16="http://schemas.microsoft.com/office/drawing/2014/main" id="{8A06DA2E-2428-4D7D-BD58-9F07EC63A7DC}"/>
                </a:ext>
              </a:extLst>
            </p:cNvPr>
            <p:cNvSpPr/>
            <p:nvPr/>
          </p:nvSpPr>
          <p:spPr>
            <a:xfrm>
              <a:off x="4422778" y="2315483"/>
              <a:ext cx="3219450" cy="425450"/>
            </a:xfrm>
            <a:custGeom>
              <a:avLst/>
              <a:gdLst>
                <a:gd name="connsiteX0" fmla="*/ 1565275 w 3219450"/>
                <a:gd name="connsiteY0" fmla="*/ 260350 h 425450"/>
                <a:gd name="connsiteX1" fmla="*/ 974725 w 3219450"/>
                <a:gd name="connsiteY1" fmla="*/ 311150 h 425450"/>
                <a:gd name="connsiteX2" fmla="*/ 533400 w 3219450"/>
                <a:gd name="connsiteY2" fmla="*/ 358775 h 425450"/>
                <a:gd name="connsiteX3" fmla="*/ 384175 w 3219450"/>
                <a:gd name="connsiteY3" fmla="*/ 384175 h 425450"/>
                <a:gd name="connsiteX4" fmla="*/ 317500 w 3219450"/>
                <a:gd name="connsiteY4" fmla="*/ 396875 h 425450"/>
                <a:gd name="connsiteX5" fmla="*/ 266700 w 3219450"/>
                <a:gd name="connsiteY5" fmla="*/ 412750 h 425450"/>
                <a:gd name="connsiteX6" fmla="*/ 238125 w 3219450"/>
                <a:gd name="connsiteY6" fmla="*/ 425450 h 425450"/>
                <a:gd name="connsiteX7" fmla="*/ 206375 w 3219450"/>
                <a:gd name="connsiteY7" fmla="*/ 425450 h 425450"/>
                <a:gd name="connsiteX8" fmla="*/ 155575 w 3219450"/>
                <a:gd name="connsiteY8" fmla="*/ 422275 h 425450"/>
                <a:gd name="connsiteX9" fmla="*/ 111125 w 3219450"/>
                <a:gd name="connsiteY9" fmla="*/ 409575 h 425450"/>
                <a:gd name="connsiteX10" fmla="*/ 19050 w 3219450"/>
                <a:gd name="connsiteY10" fmla="*/ 368300 h 425450"/>
                <a:gd name="connsiteX11" fmla="*/ 0 w 3219450"/>
                <a:gd name="connsiteY11" fmla="*/ 222250 h 425450"/>
                <a:gd name="connsiteX12" fmla="*/ 161925 w 3219450"/>
                <a:gd name="connsiteY12" fmla="*/ 228600 h 425450"/>
                <a:gd name="connsiteX13" fmla="*/ 387350 w 3219450"/>
                <a:gd name="connsiteY13" fmla="*/ 222250 h 425450"/>
                <a:gd name="connsiteX14" fmla="*/ 568325 w 3219450"/>
                <a:gd name="connsiteY14" fmla="*/ 209550 h 425450"/>
                <a:gd name="connsiteX15" fmla="*/ 723900 w 3219450"/>
                <a:gd name="connsiteY15" fmla="*/ 190500 h 425450"/>
                <a:gd name="connsiteX16" fmla="*/ 968375 w 3219450"/>
                <a:gd name="connsiteY16" fmla="*/ 152400 h 425450"/>
                <a:gd name="connsiteX17" fmla="*/ 1158875 w 3219450"/>
                <a:gd name="connsiteY17" fmla="*/ 139700 h 425450"/>
                <a:gd name="connsiteX18" fmla="*/ 1508125 w 3219450"/>
                <a:gd name="connsiteY18" fmla="*/ 101600 h 425450"/>
                <a:gd name="connsiteX19" fmla="*/ 1771650 w 3219450"/>
                <a:gd name="connsiteY19" fmla="*/ 79375 h 425450"/>
                <a:gd name="connsiteX20" fmla="*/ 1974850 w 3219450"/>
                <a:gd name="connsiteY20" fmla="*/ 69850 h 425450"/>
                <a:gd name="connsiteX21" fmla="*/ 2136775 w 3219450"/>
                <a:gd name="connsiteY21" fmla="*/ 44450 h 425450"/>
                <a:gd name="connsiteX22" fmla="*/ 2463800 w 3219450"/>
                <a:gd name="connsiteY22" fmla="*/ 28575 h 425450"/>
                <a:gd name="connsiteX23" fmla="*/ 2790825 w 3219450"/>
                <a:gd name="connsiteY23" fmla="*/ 9525 h 425450"/>
                <a:gd name="connsiteX24" fmla="*/ 2908300 w 3219450"/>
                <a:gd name="connsiteY24" fmla="*/ 0 h 425450"/>
                <a:gd name="connsiteX25" fmla="*/ 2955925 w 3219450"/>
                <a:gd name="connsiteY25" fmla="*/ 0 h 425450"/>
                <a:gd name="connsiteX26" fmla="*/ 3038475 w 3219450"/>
                <a:gd name="connsiteY26" fmla="*/ 9525 h 425450"/>
                <a:gd name="connsiteX27" fmla="*/ 3124200 w 3219450"/>
                <a:gd name="connsiteY27" fmla="*/ 31750 h 425450"/>
                <a:gd name="connsiteX28" fmla="*/ 3219450 w 3219450"/>
                <a:gd name="connsiteY28" fmla="*/ 73025 h 425450"/>
                <a:gd name="connsiteX29" fmla="*/ 3216275 w 3219450"/>
                <a:gd name="connsiteY29" fmla="*/ 234950 h 425450"/>
                <a:gd name="connsiteX30" fmla="*/ 3028950 w 3219450"/>
                <a:gd name="connsiteY30" fmla="*/ 209550 h 425450"/>
                <a:gd name="connsiteX31" fmla="*/ 2863850 w 3219450"/>
                <a:gd name="connsiteY31" fmla="*/ 203200 h 425450"/>
                <a:gd name="connsiteX32" fmla="*/ 2625725 w 3219450"/>
                <a:gd name="connsiteY32" fmla="*/ 203200 h 425450"/>
                <a:gd name="connsiteX33" fmla="*/ 2197100 w 3219450"/>
                <a:gd name="connsiteY33" fmla="*/ 225425 h 425450"/>
                <a:gd name="connsiteX34" fmla="*/ 1565275 w 3219450"/>
                <a:gd name="connsiteY34" fmla="*/ 260350 h 42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219450" h="425450">
                  <a:moveTo>
                    <a:pt x="1565275" y="260350"/>
                  </a:moveTo>
                  <a:lnTo>
                    <a:pt x="974725" y="311150"/>
                  </a:lnTo>
                  <a:lnTo>
                    <a:pt x="533400" y="358775"/>
                  </a:lnTo>
                  <a:lnTo>
                    <a:pt x="384175" y="384175"/>
                  </a:lnTo>
                  <a:lnTo>
                    <a:pt x="317500" y="396875"/>
                  </a:lnTo>
                  <a:lnTo>
                    <a:pt x="266700" y="412750"/>
                  </a:lnTo>
                  <a:lnTo>
                    <a:pt x="238125" y="425450"/>
                  </a:lnTo>
                  <a:lnTo>
                    <a:pt x="206375" y="425450"/>
                  </a:lnTo>
                  <a:lnTo>
                    <a:pt x="155575" y="422275"/>
                  </a:lnTo>
                  <a:lnTo>
                    <a:pt x="111125" y="409575"/>
                  </a:lnTo>
                  <a:lnTo>
                    <a:pt x="19050" y="368300"/>
                  </a:lnTo>
                  <a:lnTo>
                    <a:pt x="0" y="222250"/>
                  </a:lnTo>
                  <a:lnTo>
                    <a:pt x="161925" y="228600"/>
                  </a:lnTo>
                  <a:lnTo>
                    <a:pt x="387350" y="222250"/>
                  </a:lnTo>
                  <a:lnTo>
                    <a:pt x="568325" y="209550"/>
                  </a:lnTo>
                  <a:lnTo>
                    <a:pt x="723900" y="190500"/>
                  </a:lnTo>
                  <a:lnTo>
                    <a:pt x="968375" y="152400"/>
                  </a:lnTo>
                  <a:lnTo>
                    <a:pt x="1158875" y="139700"/>
                  </a:lnTo>
                  <a:lnTo>
                    <a:pt x="1508125" y="101600"/>
                  </a:lnTo>
                  <a:lnTo>
                    <a:pt x="1771650" y="79375"/>
                  </a:lnTo>
                  <a:lnTo>
                    <a:pt x="1974850" y="69850"/>
                  </a:lnTo>
                  <a:lnTo>
                    <a:pt x="2136775" y="44450"/>
                  </a:lnTo>
                  <a:lnTo>
                    <a:pt x="2463800" y="28575"/>
                  </a:lnTo>
                  <a:lnTo>
                    <a:pt x="2790825" y="9525"/>
                  </a:lnTo>
                  <a:lnTo>
                    <a:pt x="2908300" y="0"/>
                  </a:lnTo>
                  <a:lnTo>
                    <a:pt x="2955925" y="0"/>
                  </a:lnTo>
                  <a:lnTo>
                    <a:pt x="3038475" y="9525"/>
                  </a:lnTo>
                  <a:lnTo>
                    <a:pt x="3124200" y="31750"/>
                  </a:lnTo>
                  <a:lnTo>
                    <a:pt x="3219450" y="73025"/>
                  </a:lnTo>
                  <a:cubicBezTo>
                    <a:pt x="3218392" y="127000"/>
                    <a:pt x="3217333" y="180975"/>
                    <a:pt x="3216275" y="234950"/>
                  </a:cubicBezTo>
                  <a:lnTo>
                    <a:pt x="3028950" y="209550"/>
                  </a:lnTo>
                  <a:lnTo>
                    <a:pt x="2863850" y="203200"/>
                  </a:lnTo>
                  <a:lnTo>
                    <a:pt x="2625725" y="203200"/>
                  </a:lnTo>
                  <a:lnTo>
                    <a:pt x="2197100" y="225425"/>
                  </a:lnTo>
                  <a:lnTo>
                    <a:pt x="1565275" y="2603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4">
              <a:extLst>
                <a:ext uri="{FF2B5EF4-FFF2-40B4-BE49-F238E27FC236}">
                  <a16:creationId xmlns:a16="http://schemas.microsoft.com/office/drawing/2014/main" id="{88DE98CD-9F78-4F5B-8C60-856E264161D4}"/>
                </a:ext>
              </a:extLst>
            </p:cNvPr>
            <p:cNvSpPr/>
            <p:nvPr/>
          </p:nvSpPr>
          <p:spPr>
            <a:xfrm rot="16200000">
              <a:off x="3412335" y="3908540"/>
              <a:ext cx="3349625" cy="1189038"/>
            </a:xfrm>
            <a:custGeom>
              <a:avLst/>
              <a:gdLst>
                <a:gd name="connsiteX0" fmla="*/ 2102831 w 3348953"/>
                <a:gd name="connsiteY0" fmla="*/ 1101896 h 1188432"/>
                <a:gd name="connsiteX1" fmla="*/ 1886490 w 3348953"/>
                <a:gd name="connsiteY1" fmla="*/ 1104780 h 1188432"/>
                <a:gd name="connsiteX2" fmla="*/ 1739379 w 3348953"/>
                <a:gd name="connsiteY2" fmla="*/ 1099011 h 1188432"/>
                <a:gd name="connsiteX3" fmla="*/ 1595152 w 3348953"/>
                <a:gd name="connsiteY3" fmla="*/ 1084588 h 1188432"/>
                <a:gd name="connsiteX4" fmla="*/ 1485539 w 3348953"/>
                <a:gd name="connsiteY4" fmla="*/ 1067281 h 1188432"/>
                <a:gd name="connsiteX5" fmla="*/ 1341312 w 3348953"/>
                <a:gd name="connsiteY5" fmla="*/ 1041320 h 1188432"/>
                <a:gd name="connsiteX6" fmla="*/ 1228815 w 3348953"/>
                <a:gd name="connsiteY6" fmla="*/ 1012475 h 1188432"/>
                <a:gd name="connsiteX7" fmla="*/ 1110548 w 3348953"/>
                <a:gd name="connsiteY7" fmla="*/ 977860 h 1188432"/>
                <a:gd name="connsiteX8" fmla="*/ 957668 w 3348953"/>
                <a:gd name="connsiteY8" fmla="*/ 920169 h 1188432"/>
                <a:gd name="connsiteX9" fmla="*/ 842286 w 3348953"/>
                <a:gd name="connsiteY9" fmla="*/ 868248 h 1188432"/>
                <a:gd name="connsiteX10" fmla="*/ 712482 w 3348953"/>
                <a:gd name="connsiteY10" fmla="*/ 801903 h 1188432"/>
                <a:gd name="connsiteX11" fmla="*/ 582677 w 3348953"/>
                <a:gd name="connsiteY11" fmla="*/ 721136 h 1188432"/>
                <a:gd name="connsiteX12" fmla="*/ 475949 w 3348953"/>
                <a:gd name="connsiteY12" fmla="*/ 640369 h 1188432"/>
                <a:gd name="connsiteX13" fmla="*/ 389413 w 3348953"/>
                <a:gd name="connsiteY13" fmla="*/ 565371 h 1188432"/>
                <a:gd name="connsiteX14" fmla="*/ 302876 w 3348953"/>
                <a:gd name="connsiteY14" fmla="*/ 478834 h 1188432"/>
                <a:gd name="connsiteX15" fmla="*/ 222109 w 3348953"/>
                <a:gd name="connsiteY15" fmla="*/ 383645 h 1188432"/>
                <a:gd name="connsiteX16" fmla="*/ 164418 w 3348953"/>
                <a:gd name="connsiteY16" fmla="*/ 305762 h 1188432"/>
                <a:gd name="connsiteX17" fmla="*/ 89420 w 3348953"/>
                <a:gd name="connsiteY17" fmla="*/ 201918 h 1188432"/>
                <a:gd name="connsiteX18" fmla="*/ 46152 w 3348953"/>
                <a:gd name="connsiteY18" fmla="*/ 132689 h 1188432"/>
                <a:gd name="connsiteX19" fmla="*/ 11538 w 3348953"/>
                <a:gd name="connsiteY19" fmla="*/ 69229 h 1188432"/>
                <a:gd name="connsiteX20" fmla="*/ 2884 w 3348953"/>
                <a:gd name="connsiteY20" fmla="*/ 43268 h 1188432"/>
                <a:gd name="connsiteX21" fmla="*/ 0 w 3348953"/>
                <a:gd name="connsiteY21" fmla="*/ 25961 h 1188432"/>
                <a:gd name="connsiteX22" fmla="*/ 2884 w 3348953"/>
                <a:gd name="connsiteY22" fmla="*/ 11539 h 1188432"/>
                <a:gd name="connsiteX23" fmla="*/ 8653 w 3348953"/>
                <a:gd name="connsiteY23" fmla="*/ 0 h 1188432"/>
                <a:gd name="connsiteX24" fmla="*/ 23076 w 3348953"/>
                <a:gd name="connsiteY24" fmla="*/ 0 h 1188432"/>
                <a:gd name="connsiteX25" fmla="*/ 40383 w 3348953"/>
                <a:gd name="connsiteY25" fmla="*/ 5769 h 1188432"/>
                <a:gd name="connsiteX26" fmla="*/ 89420 w 3348953"/>
                <a:gd name="connsiteY26" fmla="*/ 74998 h 1188432"/>
                <a:gd name="connsiteX27" fmla="*/ 175957 w 3348953"/>
                <a:gd name="connsiteY27" fmla="*/ 175957 h 1188432"/>
                <a:gd name="connsiteX28" fmla="*/ 256724 w 3348953"/>
                <a:gd name="connsiteY28" fmla="*/ 265378 h 1188432"/>
                <a:gd name="connsiteX29" fmla="*/ 366336 w 3348953"/>
                <a:gd name="connsiteY29" fmla="*/ 363453 h 1188432"/>
                <a:gd name="connsiteX30" fmla="*/ 473064 w 3348953"/>
                <a:gd name="connsiteY30" fmla="*/ 447104 h 1188432"/>
                <a:gd name="connsiteX31" fmla="*/ 568254 w 3348953"/>
                <a:gd name="connsiteY31" fmla="*/ 519218 h 1188432"/>
                <a:gd name="connsiteX32" fmla="*/ 669213 w 3348953"/>
                <a:gd name="connsiteY32" fmla="*/ 576909 h 1188432"/>
                <a:gd name="connsiteX33" fmla="*/ 770172 w 3348953"/>
                <a:gd name="connsiteY33" fmla="*/ 628831 h 1188432"/>
                <a:gd name="connsiteX34" fmla="*/ 882670 w 3348953"/>
                <a:gd name="connsiteY34" fmla="*/ 677868 h 1188432"/>
                <a:gd name="connsiteX35" fmla="*/ 1026897 w 3348953"/>
                <a:gd name="connsiteY35" fmla="*/ 729790 h 1188432"/>
                <a:gd name="connsiteX36" fmla="*/ 1153817 w 3348953"/>
                <a:gd name="connsiteY36" fmla="*/ 767289 h 1188432"/>
                <a:gd name="connsiteX37" fmla="*/ 1243237 w 3348953"/>
                <a:gd name="connsiteY37" fmla="*/ 784596 h 1188432"/>
                <a:gd name="connsiteX38" fmla="*/ 1315351 w 3348953"/>
                <a:gd name="connsiteY38" fmla="*/ 793250 h 1188432"/>
                <a:gd name="connsiteX39" fmla="*/ 1422079 w 3348953"/>
                <a:gd name="connsiteY39" fmla="*/ 816326 h 1188432"/>
                <a:gd name="connsiteX40" fmla="*/ 1537461 w 3348953"/>
                <a:gd name="connsiteY40" fmla="*/ 833633 h 1188432"/>
                <a:gd name="connsiteX41" fmla="*/ 1667265 w 3348953"/>
                <a:gd name="connsiteY41" fmla="*/ 848056 h 1188432"/>
                <a:gd name="connsiteX42" fmla="*/ 1759570 w 3348953"/>
                <a:gd name="connsiteY42" fmla="*/ 856709 h 1188432"/>
                <a:gd name="connsiteX43" fmla="*/ 1926874 w 3348953"/>
                <a:gd name="connsiteY43" fmla="*/ 859594 h 1188432"/>
                <a:gd name="connsiteX44" fmla="*/ 2050909 w 3348953"/>
                <a:gd name="connsiteY44" fmla="*/ 859594 h 1188432"/>
                <a:gd name="connsiteX45" fmla="*/ 2598972 w 3348953"/>
                <a:gd name="connsiteY45" fmla="*/ 859594 h 1188432"/>
                <a:gd name="connsiteX46" fmla="*/ 2757622 w 3348953"/>
                <a:gd name="connsiteY46" fmla="*/ 859594 h 1188432"/>
                <a:gd name="connsiteX47" fmla="*/ 2997039 w 3348953"/>
                <a:gd name="connsiteY47" fmla="*/ 859594 h 1188432"/>
                <a:gd name="connsiteX48" fmla="*/ 3100883 w 3348953"/>
                <a:gd name="connsiteY48" fmla="*/ 856709 h 1188432"/>
                <a:gd name="connsiteX49" fmla="*/ 3164343 w 3348953"/>
                <a:gd name="connsiteY49" fmla="*/ 836518 h 1188432"/>
                <a:gd name="connsiteX50" fmla="*/ 3250879 w 3348953"/>
                <a:gd name="connsiteY50" fmla="*/ 790365 h 1188432"/>
                <a:gd name="connsiteX51" fmla="*/ 3302801 w 3348953"/>
                <a:gd name="connsiteY51" fmla="*/ 747097 h 1188432"/>
                <a:gd name="connsiteX52" fmla="*/ 3325877 w 3348953"/>
                <a:gd name="connsiteY52" fmla="*/ 729790 h 1188432"/>
                <a:gd name="connsiteX53" fmla="*/ 3340300 w 3348953"/>
                <a:gd name="connsiteY53" fmla="*/ 729790 h 1188432"/>
                <a:gd name="connsiteX54" fmla="*/ 3348953 w 3348953"/>
                <a:gd name="connsiteY54" fmla="*/ 741328 h 1188432"/>
                <a:gd name="connsiteX55" fmla="*/ 3348953 w 3348953"/>
                <a:gd name="connsiteY55" fmla="*/ 767289 h 1188432"/>
                <a:gd name="connsiteX56" fmla="*/ 3337415 w 3348953"/>
                <a:gd name="connsiteY56" fmla="*/ 827864 h 1188432"/>
                <a:gd name="connsiteX57" fmla="*/ 3317223 w 3348953"/>
                <a:gd name="connsiteY57" fmla="*/ 894209 h 1188432"/>
                <a:gd name="connsiteX58" fmla="*/ 3268186 w 3348953"/>
                <a:gd name="connsiteY58" fmla="*/ 974976 h 1188432"/>
                <a:gd name="connsiteX59" fmla="*/ 3239341 w 3348953"/>
                <a:gd name="connsiteY59" fmla="*/ 1021128 h 1188432"/>
                <a:gd name="connsiteX60" fmla="*/ 3196073 w 3348953"/>
                <a:gd name="connsiteY60" fmla="*/ 1107665 h 1188432"/>
                <a:gd name="connsiteX61" fmla="*/ 3152805 w 3348953"/>
                <a:gd name="connsiteY61" fmla="*/ 1165356 h 1188432"/>
                <a:gd name="connsiteX62" fmla="*/ 3118190 w 3348953"/>
                <a:gd name="connsiteY62" fmla="*/ 1188432 h 1188432"/>
                <a:gd name="connsiteX63" fmla="*/ 3097998 w 3348953"/>
                <a:gd name="connsiteY63" fmla="*/ 1188432 h 1188432"/>
                <a:gd name="connsiteX64" fmla="*/ 3072037 w 3348953"/>
                <a:gd name="connsiteY64" fmla="*/ 1165356 h 1188432"/>
                <a:gd name="connsiteX65" fmla="*/ 3037423 w 3348953"/>
                <a:gd name="connsiteY65" fmla="*/ 1142279 h 1188432"/>
                <a:gd name="connsiteX66" fmla="*/ 3008577 w 3348953"/>
                <a:gd name="connsiteY66" fmla="*/ 1127857 h 1188432"/>
                <a:gd name="connsiteX67" fmla="*/ 2968194 w 3348953"/>
                <a:gd name="connsiteY67" fmla="*/ 1113434 h 1188432"/>
                <a:gd name="connsiteX68" fmla="*/ 2898965 w 3348953"/>
                <a:gd name="connsiteY68" fmla="*/ 1101896 h 1188432"/>
                <a:gd name="connsiteX69" fmla="*/ 2593203 w 3348953"/>
                <a:gd name="connsiteY69" fmla="*/ 1101896 h 1188432"/>
                <a:gd name="connsiteX70" fmla="*/ 2102831 w 3348953"/>
                <a:gd name="connsiteY70" fmla="*/ 1101896 h 118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348953" h="1188432">
                  <a:moveTo>
                    <a:pt x="2102831" y="1101896"/>
                  </a:moveTo>
                  <a:lnTo>
                    <a:pt x="1886490" y="1104780"/>
                  </a:lnTo>
                  <a:lnTo>
                    <a:pt x="1739379" y="1099011"/>
                  </a:lnTo>
                  <a:lnTo>
                    <a:pt x="1595152" y="1084588"/>
                  </a:lnTo>
                  <a:lnTo>
                    <a:pt x="1485539" y="1067281"/>
                  </a:lnTo>
                  <a:lnTo>
                    <a:pt x="1341312" y="1041320"/>
                  </a:lnTo>
                  <a:lnTo>
                    <a:pt x="1228815" y="1012475"/>
                  </a:lnTo>
                  <a:lnTo>
                    <a:pt x="1110548" y="977860"/>
                  </a:lnTo>
                  <a:lnTo>
                    <a:pt x="957668" y="920169"/>
                  </a:lnTo>
                  <a:lnTo>
                    <a:pt x="842286" y="868248"/>
                  </a:lnTo>
                  <a:lnTo>
                    <a:pt x="712482" y="801903"/>
                  </a:lnTo>
                  <a:lnTo>
                    <a:pt x="582677" y="721136"/>
                  </a:lnTo>
                  <a:lnTo>
                    <a:pt x="475949" y="640369"/>
                  </a:lnTo>
                  <a:lnTo>
                    <a:pt x="389413" y="565371"/>
                  </a:lnTo>
                  <a:lnTo>
                    <a:pt x="302876" y="478834"/>
                  </a:lnTo>
                  <a:lnTo>
                    <a:pt x="222109" y="383645"/>
                  </a:lnTo>
                  <a:lnTo>
                    <a:pt x="164418" y="305762"/>
                  </a:lnTo>
                  <a:lnTo>
                    <a:pt x="89420" y="201918"/>
                  </a:lnTo>
                  <a:lnTo>
                    <a:pt x="46152" y="132689"/>
                  </a:lnTo>
                  <a:lnTo>
                    <a:pt x="11538" y="69229"/>
                  </a:lnTo>
                  <a:lnTo>
                    <a:pt x="2884" y="43268"/>
                  </a:lnTo>
                  <a:lnTo>
                    <a:pt x="0" y="25961"/>
                  </a:lnTo>
                  <a:lnTo>
                    <a:pt x="2884" y="11539"/>
                  </a:lnTo>
                  <a:lnTo>
                    <a:pt x="8653" y="0"/>
                  </a:lnTo>
                  <a:lnTo>
                    <a:pt x="23076" y="0"/>
                  </a:lnTo>
                  <a:lnTo>
                    <a:pt x="40383" y="5769"/>
                  </a:lnTo>
                  <a:lnTo>
                    <a:pt x="89420" y="74998"/>
                  </a:lnTo>
                  <a:lnTo>
                    <a:pt x="175957" y="175957"/>
                  </a:lnTo>
                  <a:lnTo>
                    <a:pt x="256724" y="265378"/>
                  </a:lnTo>
                  <a:lnTo>
                    <a:pt x="366336" y="363453"/>
                  </a:lnTo>
                  <a:lnTo>
                    <a:pt x="473064" y="447104"/>
                  </a:lnTo>
                  <a:lnTo>
                    <a:pt x="568254" y="519218"/>
                  </a:lnTo>
                  <a:lnTo>
                    <a:pt x="669213" y="576909"/>
                  </a:lnTo>
                  <a:lnTo>
                    <a:pt x="770172" y="628831"/>
                  </a:lnTo>
                  <a:lnTo>
                    <a:pt x="882670" y="677868"/>
                  </a:lnTo>
                  <a:lnTo>
                    <a:pt x="1026897" y="729790"/>
                  </a:lnTo>
                  <a:lnTo>
                    <a:pt x="1153817" y="767289"/>
                  </a:lnTo>
                  <a:lnTo>
                    <a:pt x="1243237" y="784596"/>
                  </a:lnTo>
                  <a:lnTo>
                    <a:pt x="1315351" y="793250"/>
                  </a:lnTo>
                  <a:lnTo>
                    <a:pt x="1422079" y="816326"/>
                  </a:lnTo>
                  <a:lnTo>
                    <a:pt x="1537461" y="833633"/>
                  </a:lnTo>
                  <a:lnTo>
                    <a:pt x="1667265" y="848056"/>
                  </a:lnTo>
                  <a:lnTo>
                    <a:pt x="1759570" y="856709"/>
                  </a:lnTo>
                  <a:lnTo>
                    <a:pt x="1926874" y="859594"/>
                  </a:lnTo>
                  <a:lnTo>
                    <a:pt x="2050909" y="859594"/>
                  </a:lnTo>
                  <a:lnTo>
                    <a:pt x="2598972" y="859594"/>
                  </a:lnTo>
                  <a:lnTo>
                    <a:pt x="2757622" y="859594"/>
                  </a:lnTo>
                  <a:lnTo>
                    <a:pt x="2997039" y="859594"/>
                  </a:lnTo>
                  <a:lnTo>
                    <a:pt x="3100883" y="856709"/>
                  </a:lnTo>
                  <a:lnTo>
                    <a:pt x="3164343" y="836518"/>
                  </a:lnTo>
                  <a:lnTo>
                    <a:pt x="3250879" y="790365"/>
                  </a:lnTo>
                  <a:lnTo>
                    <a:pt x="3302801" y="747097"/>
                  </a:lnTo>
                  <a:lnTo>
                    <a:pt x="3325877" y="729790"/>
                  </a:lnTo>
                  <a:lnTo>
                    <a:pt x="3340300" y="729790"/>
                  </a:lnTo>
                  <a:lnTo>
                    <a:pt x="3348953" y="741328"/>
                  </a:lnTo>
                  <a:lnTo>
                    <a:pt x="3348953" y="767289"/>
                  </a:lnTo>
                  <a:lnTo>
                    <a:pt x="3337415" y="827864"/>
                  </a:lnTo>
                  <a:lnTo>
                    <a:pt x="3317223" y="894209"/>
                  </a:lnTo>
                  <a:lnTo>
                    <a:pt x="3268186" y="974976"/>
                  </a:lnTo>
                  <a:lnTo>
                    <a:pt x="3239341" y="1021128"/>
                  </a:lnTo>
                  <a:lnTo>
                    <a:pt x="3196073" y="1107665"/>
                  </a:lnTo>
                  <a:lnTo>
                    <a:pt x="3152805" y="1165356"/>
                  </a:lnTo>
                  <a:lnTo>
                    <a:pt x="3118190" y="1188432"/>
                  </a:lnTo>
                  <a:lnTo>
                    <a:pt x="3097998" y="1188432"/>
                  </a:lnTo>
                  <a:lnTo>
                    <a:pt x="3072037" y="1165356"/>
                  </a:lnTo>
                  <a:lnTo>
                    <a:pt x="3037423" y="1142279"/>
                  </a:lnTo>
                  <a:lnTo>
                    <a:pt x="3008577" y="1127857"/>
                  </a:lnTo>
                  <a:lnTo>
                    <a:pt x="2968194" y="1113434"/>
                  </a:lnTo>
                  <a:lnTo>
                    <a:pt x="2898965" y="1101896"/>
                  </a:lnTo>
                  <a:lnTo>
                    <a:pt x="2593203" y="1101896"/>
                  </a:lnTo>
                  <a:lnTo>
                    <a:pt x="2102831" y="110189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2">
              <a:extLst>
                <a:ext uri="{FF2B5EF4-FFF2-40B4-BE49-F238E27FC236}">
                  <a16:creationId xmlns:a16="http://schemas.microsoft.com/office/drawing/2014/main" id="{06352E29-FD72-4675-9877-5B7BC61C1947}"/>
                </a:ext>
              </a:extLst>
            </p:cNvPr>
            <p:cNvSpPr/>
            <p:nvPr/>
          </p:nvSpPr>
          <p:spPr>
            <a:xfrm>
              <a:off x="4025901" y="3400425"/>
              <a:ext cx="1409700" cy="387350"/>
            </a:xfrm>
            <a:custGeom>
              <a:avLst/>
              <a:gdLst>
                <a:gd name="connsiteX0" fmla="*/ 917575 w 1409700"/>
                <a:gd name="connsiteY0" fmla="*/ 250825 h 387350"/>
                <a:gd name="connsiteX1" fmla="*/ 739775 w 1409700"/>
                <a:gd name="connsiteY1" fmla="*/ 276225 h 387350"/>
                <a:gd name="connsiteX2" fmla="*/ 638175 w 1409700"/>
                <a:gd name="connsiteY2" fmla="*/ 298450 h 387350"/>
                <a:gd name="connsiteX3" fmla="*/ 504825 w 1409700"/>
                <a:gd name="connsiteY3" fmla="*/ 336550 h 387350"/>
                <a:gd name="connsiteX4" fmla="*/ 415925 w 1409700"/>
                <a:gd name="connsiteY4" fmla="*/ 368300 h 387350"/>
                <a:gd name="connsiteX5" fmla="*/ 377825 w 1409700"/>
                <a:gd name="connsiteY5" fmla="*/ 377825 h 387350"/>
                <a:gd name="connsiteX6" fmla="*/ 327025 w 1409700"/>
                <a:gd name="connsiteY6" fmla="*/ 387350 h 387350"/>
                <a:gd name="connsiteX7" fmla="*/ 298450 w 1409700"/>
                <a:gd name="connsiteY7" fmla="*/ 381000 h 387350"/>
                <a:gd name="connsiteX8" fmla="*/ 244475 w 1409700"/>
                <a:gd name="connsiteY8" fmla="*/ 346075 h 387350"/>
                <a:gd name="connsiteX9" fmla="*/ 190500 w 1409700"/>
                <a:gd name="connsiteY9" fmla="*/ 301625 h 387350"/>
                <a:gd name="connsiteX10" fmla="*/ 130175 w 1409700"/>
                <a:gd name="connsiteY10" fmla="*/ 234950 h 387350"/>
                <a:gd name="connsiteX11" fmla="*/ 73025 w 1409700"/>
                <a:gd name="connsiteY11" fmla="*/ 161925 h 387350"/>
                <a:gd name="connsiteX12" fmla="*/ 31750 w 1409700"/>
                <a:gd name="connsiteY12" fmla="*/ 101600 h 387350"/>
                <a:gd name="connsiteX13" fmla="*/ 9525 w 1409700"/>
                <a:gd name="connsiteY13" fmla="*/ 60325 h 387350"/>
                <a:gd name="connsiteX14" fmla="*/ 3175 w 1409700"/>
                <a:gd name="connsiteY14" fmla="*/ 41275 h 387350"/>
                <a:gd name="connsiteX15" fmla="*/ 0 w 1409700"/>
                <a:gd name="connsiteY15" fmla="*/ 25400 h 387350"/>
                <a:gd name="connsiteX16" fmla="*/ 9525 w 1409700"/>
                <a:gd name="connsiteY16" fmla="*/ 6350 h 387350"/>
                <a:gd name="connsiteX17" fmla="*/ 38100 w 1409700"/>
                <a:gd name="connsiteY17" fmla="*/ 0 h 387350"/>
                <a:gd name="connsiteX18" fmla="*/ 60325 w 1409700"/>
                <a:gd name="connsiteY18" fmla="*/ 0 h 387350"/>
                <a:gd name="connsiteX19" fmla="*/ 73025 w 1409700"/>
                <a:gd name="connsiteY19" fmla="*/ 6350 h 387350"/>
                <a:gd name="connsiteX20" fmla="*/ 107950 w 1409700"/>
                <a:gd name="connsiteY20" fmla="*/ 44450 h 387350"/>
                <a:gd name="connsiteX21" fmla="*/ 152400 w 1409700"/>
                <a:gd name="connsiteY21" fmla="*/ 79375 h 387350"/>
                <a:gd name="connsiteX22" fmla="*/ 206375 w 1409700"/>
                <a:gd name="connsiteY22" fmla="*/ 101600 h 387350"/>
                <a:gd name="connsiteX23" fmla="*/ 273050 w 1409700"/>
                <a:gd name="connsiteY23" fmla="*/ 114300 h 387350"/>
                <a:gd name="connsiteX24" fmla="*/ 371475 w 1409700"/>
                <a:gd name="connsiteY24" fmla="*/ 120650 h 387350"/>
                <a:gd name="connsiteX25" fmla="*/ 463550 w 1409700"/>
                <a:gd name="connsiteY25" fmla="*/ 123825 h 387350"/>
                <a:gd name="connsiteX26" fmla="*/ 600075 w 1409700"/>
                <a:gd name="connsiteY26" fmla="*/ 120650 h 387350"/>
                <a:gd name="connsiteX27" fmla="*/ 876300 w 1409700"/>
                <a:gd name="connsiteY27" fmla="*/ 92075 h 387350"/>
                <a:gd name="connsiteX28" fmla="*/ 1171575 w 1409700"/>
                <a:gd name="connsiteY28" fmla="*/ 53975 h 387350"/>
                <a:gd name="connsiteX29" fmla="*/ 1409700 w 1409700"/>
                <a:gd name="connsiteY29" fmla="*/ 15875 h 387350"/>
                <a:gd name="connsiteX30" fmla="*/ 1406525 w 1409700"/>
                <a:gd name="connsiteY30" fmla="*/ 203200 h 387350"/>
                <a:gd name="connsiteX31" fmla="*/ 1162050 w 1409700"/>
                <a:gd name="connsiteY31" fmla="*/ 219075 h 387350"/>
                <a:gd name="connsiteX32" fmla="*/ 917575 w 1409700"/>
                <a:gd name="connsiteY32" fmla="*/ 250825 h 38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09700" h="387350">
                  <a:moveTo>
                    <a:pt x="917575" y="250825"/>
                  </a:moveTo>
                  <a:lnTo>
                    <a:pt x="739775" y="276225"/>
                  </a:lnTo>
                  <a:lnTo>
                    <a:pt x="638175" y="298450"/>
                  </a:lnTo>
                  <a:lnTo>
                    <a:pt x="504825" y="336550"/>
                  </a:lnTo>
                  <a:lnTo>
                    <a:pt x="415925" y="368300"/>
                  </a:lnTo>
                  <a:lnTo>
                    <a:pt x="377825" y="377825"/>
                  </a:lnTo>
                  <a:lnTo>
                    <a:pt x="327025" y="387350"/>
                  </a:lnTo>
                  <a:lnTo>
                    <a:pt x="298450" y="381000"/>
                  </a:lnTo>
                  <a:lnTo>
                    <a:pt x="244475" y="346075"/>
                  </a:lnTo>
                  <a:lnTo>
                    <a:pt x="190500" y="301625"/>
                  </a:lnTo>
                  <a:lnTo>
                    <a:pt x="130175" y="234950"/>
                  </a:lnTo>
                  <a:lnTo>
                    <a:pt x="73025" y="161925"/>
                  </a:lnTo>
                  <a:lnTo>
                    <a:pt x="31750" y="101600"/>
                  </a:lnTo>
                  <a:lnTo>
                    <a:pt x="9525" y="60325"/>
                  </a:lnTo>
                  <a:lnTo>
                    <a:pt x="3175" y="41275"/>
                  </a:lnTo>
                  <a:lnTo>
                    <a:pt x="0" y="25400"/>
                  </a:lnTo>
                  <a:lnTo>
                    <a:pt x="9525" y="6350"/>
                  </a:lnTo>
                  <a:lnTo>
                    <a:pt x="38100" y="0"/>
                  </a:lnTo>
                  <a:lnTo>
                    <a:pt x="60325" y="0"/>
                  </a:lnTo>
                  <a:lnTo>
                    <a:pt x="73025" y="6350"/>
                  </a:lnTo>
                  <a:lnTo>
                    <a:pt x="107950" y="44450"/>
                  </a:lnTo>
                  <a:lnTo>
                    <a:pt x="152400" y="79375"/>
                  </a:lnTo>
                  <a:lnTo>
                    <a:pt x="206375" y="101600"/>
                  </a:lnTo>
                  <a:lnTo>
                    <a:pt x="273050" y="114300"/>
                  </a:lnTo>
                  <a:lnTo>
                    <a:pt x="371475" y="120650"/>
                  </a:lnTo>
                  <a:lnTo>
                    <a:pt x="463550" y="123825"/>
                  </a:lnTo>
                  <a:lnTo>
                    <a:pt x="600075" y="120650"/>
                  </a:lnTo>
                  <a:lnTo>
                    <a:pt x="876300" y="92075"/>
                  </a:lnTo>
                  <a:lnTo>
                    <a:pt x="1171575" y="53975"/>
                  </a:lnTo>
                  <a:lnTo>
                    <a:pt x="1409700" y="15875"/>
                  </a:lnTo>
                  <a:cubicBezTo>
                    <a:pt x="1408642" y="78317"/>
                    <a:pt x="1407583" y="140758"/>
                    <a:pt x="1406525" y="203200"/>
                  </a:cubicBezTo>
                  <a:lnTo>
                    <a:pt x="1162050" y="219075"/>
                  </a:lnTo>
                  <a:lnTo>
                    <a:pt x="917575" y="2508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2CA6EA85-F3A4-473C-A835-A31662FA4345}"/>
                </a:ext>
              </a:extLst>
            </p:cNvPr>
            <p:cNvSpPr/>
            <p:nvPr/>
          </p:nvSpPr>
          <p:spPr>
            <a:xfrm>
              <a:off x="3898902" y="4127501"/>
              <a:ext cx="1533525" cy="415925"/>
            </a:xfrm>
            <a:custGeom>
              <a:avLst/>
              <a:gdLst>
                <a:gd name="connsiteX0" fmla="*/ 1108075 w 1533525"/>
                <a:gd name="connsiteY0" fmla="*/ 219075 h 415925"/>
                <a:gd name="connsiteX1" fmla="*/ 889000 w 1533525"/>
                <a:gd name="connsiteY1" fmla="*/ 260350 h 415925"/>
                <a:gd name="connsiteX2" fmla="*/ 730250 w 1533525"/>
                <a:gd name="connsiteY2" fmla="*/ 295275 h 415925"/>
                <a:gd name="connsiteX3" fmla="*/ 523875 w 1533525"/>
                <a:gd name="connsiteY3" fmla="*/ 349250 h 415925"/>
                <a:gd name="connsiteX4" fmla="*/ 406400 w 1533525"/>
                <a:gd name="connsiteY4" fmla="*/ 384175 h 415925"/>
                <a:gd name="connsiteX5" fmla="*/ 339725 w 1533525"/>
                <a:gd name="connsiteY5" fmla="*/ 415925 h 415925"/>
                <a:gd name="connsiteX6" fmla="*/ 320675 w 1533525"/>
                <a:gd name="connsiteY6" fmla="*/ 409575 h 415925"/>
                <a:gd name="connsiteX7" fmla="*/ 241300 w 1533525"/>
                <a:gd name="connsiteY7" fmla="*/ 358775 h 415925"/>
                <a:gd name="connsiteX8" fmla="*/ 127000 w 1533525"/>
                <a:gd name="connsiteY8" fmla="*/ 273050 h 415925"/>
                <a:gd name="connsiteX9" fmla="*/ 69850 w 1533525"/>
                <a:gd name="connsiteY9" fmla="*/ 225425 h 415925"/>
                <a:gd name="connsiteX10" fmla="*/ 34925 w 1533525"/>
                <a:gd name="connsiteY10" fmla="*/ 180975 h 415925"/>
                <a:gd name="connsiteX11" fmla="*/ 19050 w 1533525"/>
                <a:gd name="connsiteY11" fmla="*/ 158750 h 415925"/>
                <a:gd name="connsiteX12" fmla="*/ 9525 w 1533525"/>
                <a:gd name="connsiteY12" fmla="*/ 130175 h 415925"/>
                <a:gd name="connsiteX13" fmla="*/ 3175 w 1533525"/>
                <a:gd name="connsiteY13" fmla="*/ 101600 h 415925"/>
                <a:gd name="connsiteX14" fmla="*/ 0 w 1533525"/>
                <a:gd name="connsiteY14" fmla="*/ 69850 h 415925"/>
                <a:gd name="connsiteX15" fmla="*/ 6350 w 1533525"/>
                <a:gd name="connsiteY15" fmla="*/ 50800 h 415925"/>
                <a:gd name="connsiteX16" fmla="*/ 25400 w 1533525"/>
                <a:gd name="connsiteY16" fmla="*/ 41275 h 415925"/>
                <a:gd name="connsiteX17" fmla="*/ 41275 w 1533525"/>
                <a:gd name="connsiteY17" fmla="*/ 44450 h 415925"/>
                <a:gd name="connsiteX18" fmla="*/ 92075 w 1533525"/>
                <a:gd name="connsiteY18" fmla="*/ 73025 h 415925"/>
                <a:gd name="connsiteX19" fmla="*/ 136525 w 1533525"/>
                <a:gd name="connsiteY19" fmla="*/ 95250 h 415925"/>
                <a:gd name="connsiteX20" fmla="*/ 187325 w 1533525"/>
                <a:gd name="connsiteY20" fmla="*/ 117475 h 415925"/>
                <a:gd name="connsiteX21" fmla="*/ 250825 w 1533525"/>
                <a:gd name="connsiteY21" fmla="*/ 133350 h 415925"/>
                <a:gd name="connsiteX22" fmla="*/ 333375 w 1533525"/>
                <a:gd name="connsiteY22" fmla="*/ 146050 h 415925"/>
                <a:gd name="connsiteX23" fmla="*/ 393700 w 1533525"/>
                <a:gd name="connsiteY23" fmla="*/ 149225 h 415925"/>
                <a:gd name="connsiteX24" fmla="*/ 447675 w 1533525"/>
                <a:gd name="connsiteY24" fmla="*/ 149225 h 415925"/>
                <a:gd name="connsiteX25" fmla="*/ 587375 w 1533525"/>
                <a:gd name="connsiteY25" fmla="*/ 133350 h 415925"/>
                <a:gd name="connsiteX26" fmla="*/ 796925 w 1533525"/>
                <a:gd name="connsiteY26" fmla="*/ 98425 h 415925"/>
                <a:gd name="connsiteX27" fmla="*/ 1063625 w 1533525"/>
                <a:gd name="connsiteY27" fmla="*/ 66675 h 415925"/>
                <a:gd name="connsiteX28" fmla="*/ 1530350 w 1533525"/>
                <a:gd name="connsiteY28" fmla="*/ 0 h 415925"/>
                <a:gd name="connsiteX29" fmla="*/ 1533525 w 1533525"/>
                <a:gd name="connsiteY29" fmla="*/ 158750 h 415925"/>
                <a:gd name="connsiteX30" fmla="*/ 1346200 w 1533525"/>
                <a:gd name="connsiteY30" fmla="*/ 184150 h 415925"/>
                <a:gd name="connsiteX31" fmla="*/ 1108075 w 1533525"/>
                <a:gd name="connsiteY31" fmla="*/ 219075 h 415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33525" h="415925">
                  <a:moveTo>
                    <a:pt x="1108075" y="219075"/>
                  </a:moveTo>
                  <a:lnTo>
                    <a:pt x="889000" y="260350"/>
                  </a:lnTo>
                  <a:lnTo>
                    <a:pt x="730250" y="295275"/>
                  </a:lnTo>
                  <a:lnTo>
                    <a:pt x="523875" y="349250"/>
                  </a:lnTo>
                  <a:lnTo>
                    <a:pt x="406400" y="384175"/>
                  </a:lnTo>
                  <a:lnTo>
                    <a:pt x="339725" y="415925"/>
                  </a:lnTo>
                  <a:lnTo>
                    <a:pt x="320675" y="409575"/>
                  </a:lnTo>
                  <a:lnTo>
                    <a:pt x="241300" y="358775"/>
                  </a:lnTo>
                  <a:lnTo>
                    <a:pt x="127000" y="273050"/>
                  </a:lnTo>
                  <a:lnTo>
                    <a:pt x="69850" y="225425"/>
                  </a:lnTo>
                  <a:lnTo>
                    <a:pt x="34925" y="180975"/>
                  </a:lnTo>
                  <a:lnTo>
                    <a:pt x="19050" y="158750"/>
                  </a:lnTo>
                  <a:lnTo>
                    <a:pt x="9525" y="130175"/>
                  </a:lnTo>
                  <a:lnTo>
                    <a:pt x="3175" y="101600"/>
                  </a:lnTo>
                  <a:lnTo>
                    <a:pt x="0" y="69850"/>
                  </a:lnTo>
                  <a:lnTo>
                    <a:pt x="6350" y="50800"/>
                  </a:lnTo>
                  <a:lnTo>
                    <a:pt x="25400" y="41275"/>
                  </a:lnTo>
                  <a:lnTo>
                    <a:pt x="41275" y="44450"/>
                  </a:lnTo>
                  <a:lnTo>
                    <a:pt x="92075" y="73025"/>
                  </a:lnTo>
                  <a:lnTo>
                    <a:pt x="136525" y="95250"/>
                  </a:lnTo>
                  <a:lnTo>
                    <a:pt x="187325" y="117475"/>
                  </a:lnTo>
                  <a:lnTo>
                    <a:pt x="250825" y="133350"/>
                  </a:lnTo>
                  <a:lnTo>
                    <a:pt x="333375" y="146050"/>
                  </a:lnTo>
                  <a:lnTo>
                    <a:pt x="393700" y="149225"/>
                  </a:lnTo>
                  <a:lnTo>
                    <a:pt x="447675" y="149225"/>
                  </a:lnTo>
                  <a:lnTo>
                    <a:pt x="587375" y="133350"/>
                  </a:lnTo>
                  <a:lnTo>
                    <a:pt x="796925" y="98425"/>
                  </a:lnTo>
                  <a:lnTo>
                    <a:pt x="1063625" y="66675"/>
                  </a:lnTo>
                  <a:lnTo>
                    <a:pt x="1530350" y="0"/>
                  </a:lnTo>
                  <a:cubicBezTo>
                    <a:pt x="1531408" y="52917"/>
                    <a:pt x="1532467" y="105833"/>
                    <a:pt x="1533525" y="158750"/>
                  </a:cubicBezTo>
                  <a:lnTo>
                    <a:pt x="1346200" y="184150"/>
                  </a:lnTo>
                  <a:lnTo>
                    <a:pt x="1108075" y="2190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8">
              <a:extLst>
                <a:ext uri="{FF2B5EF4-FFF2-40B4-BE49-F238E27FC236}">
                  <a16:creationId xmlns:a16="http://schemas.microsoft.com/office/drawing/2014/main" id="{D5B81CFF-262E-4FD0-AF49-6169064B9C6C}"/>
                </a:ext>
              </a:extLst>
            </p:cNvPr>
            <p:cNvSpPr/>
            <p:nvPr/>
          </p:nvSpPr>
          <p:spPr>
            <a:xfrm>
              <a:off x="3676651" y="4752975"/>
              <a:ext cx="1720850" cy="577850"/>
            </a:xfrm>
            <a:custGeom>
              <a:avLst/>
              <a:gdLst>
                <a:gd name="connsiteX0" fmla="*/ 1165225 w 1720850"/>
                <a:gd name="connsiteY0" fmla="*/ 279400 h 577850"/>
                <a:gd name="connsiteX1" fmla="*/ 774700 w 1720850"/>
                <a:gd name="connsiteY1" fmla="*/ 393700 h 577850"/>
                <a:gd name="connsiteX2" fmla="*/ 466725 w 1720850"/>
                <a:gd name="connsiteY2" fmla="*/ 482600 h 577850"/>
                <a:gd name="connsiteX3" fmla="*/ 415925 w 1720850"/>
                <a:gd name="connsiteY3" fmla="*/ 520700 h 577850"/>
                <a:gd name="connsiteX4" fmla="*/ 374650 w 1720850"/>
                <a:gd name="connsiteY4" fmla="*/ 546100 h 577850"/>
                <a:gd name="connsiteX5" fmla="*/ 317500 w 1720850"/>
                <a:gd name="connsiteY5" fmla="*/ 577850 h 577850"/>
                <a:gd name="connsiteX6" fmla="*/ 288925 w 1720850"/>
                <a:gd name="connsiteY6" fmla="*/ 571500 h 577850"/>
                <a:gd name="connsiteX7" fmla="*/ 222250 w 1720850"/>
                <a:gd name="connsiteY7" fmla="*/ 530225 h 577850"/>
                <a:gd name="connsiteX8" fmla="*/ 193675 w 1720850"/>
                <a:gd name="connsiteY8" fmla="*/ 501650 h 577850"/>
                <a:gd name="connsiteX9" fmla="*/ 142875 w 1720850"/>
                <a:gd name="connsiteY9" fmla="*/ 441325 h 577850"/>
                <a:gd name="connsiteX10" fmla="*/ 92075 w 1720850"/>
                <a:gd name="connsiteY10" fmla="*/ 368300 h 577850"/>
                <a:gd name="connsiteX11" fmla="*/ 47625 w 1720850"/>
                <a:gd name="connsiteY11" fmla="*/ 288925 h 577850"/>
                <a:gd name="connsiteX12" fmla="*/ 9525 w 1720850"/>
                <a:gd name="connsiteY12" fmla="*/ 215900 h 577850"/>
                <a:gd name="connsiteX13" fmla="*/ 0 w 1720850"/>
                <a:gd name="connsiteY13" fmla="*/ 184150 h 577850"/>
                <a:gd name="connsiteX14" fmla="*/ 3175 w 1720850"/>
                <a:gd name="connsiteY14" fmla="*/ 158750 h 577850"/>
                <a:gd name="connsiteX15" fmla="*/ 19050 w 1720850"/>
                <a:gd name="connsiteY15" fmla="*/ 146050 h 577850"/>
                <a:gd name="connsiteX16" fmla="*/ 41275 w 1720850"/>
                <a:gd name="connsiteY16" fmla="*/ 149225 h 577850"/>
                <a:gd name="connsiteX17" fmla="*/ 60325 w 1720850"/>
                <a:gd name="connsiteY17" fmla="*/ 165100 h 577850"/>
                <a:gd name="connsiteX18" fmla="*/ 101600 w 1720850"/>
                <a:gd name="connsiteY18" fmla="*/ 219075 h 577850"/>
                <a:gd name="connsiteX19" fmla="*/ 123825 w 1720850"/>
                <a:gd name="connsiteY19" fmla="*/ 238125 h 577850"/>
                <a:gd name="connsiteX20" fmla="*/ 158750 w 1720850"/>
                <a:gd name="connsiteY20" fmla="*/ 257175 h 577850"/>
                <a:gd name="connsiteX21" fmla="*/ 196850 w 1720850"/>
                <a:gd name="connsiteY21" fmla="*/ 266700 h 577850"/>
                <a:gd name="connsiteX22" fmla="*/ 250825 w 1720850"/>
                <a:gd name="connsiteY22" fmla="*/ 263525 h 577850"/>
                <a:gd name="connsiteX23" fmla="*/ 412750 w 1720850"/>
                <a:gd name="connsiteY23" fmla="*/ 241300 h 577850"/>
                <a:gd name="connsiteX24" fmla="*/ 663575 w 1720850"/>
                <a:gd name="connsiteY24" fmla="*/ 203200 h 577850"/>
                <a:gd name="connsiteX25" fmla="*/ 990600 w 1720850"/>
                <a:gd name="connsiteY25" fmla="*/ 142875 h 577850"/>
                <a:gd name="connsiteX26" fmla="*/ 1241425 w 1720850"/>
                <a:gd name="connsiteY26" fmla="*/ 95250 h 577850"/>
                <a:gd name="connsiteX27" fmla="*/ 1492250 w 1720850"/>
                <a:gd name="connsiteY27" fmla="*/ 41275 h 577850"/>
                <a:gd name="connsiteX28" fmla="*/ 1720850 w 1720850"/>
                <a:gd name="connsiteY28" fmla="*/ 0 h 577850"/>
                <a:gd name="connsiteX29" fmla="*/ 1717675 w 1720850"/>
                <a:gd name="connsiteY29" fmla="*/ 111125 h 577850"/>
                <a:gd name="connsiteX30" fmla="*/ 1450975 w 1720850"/>
                <a:gd name="connsiteY30" fmla="*/ 193675 h 577850"/>
                <a:gd name="connsiteX31" fmla="*/ 1165225 w 1720850"/>
                <a:gd name="connsiteY31" fmla="*/ 279400 h 5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20850" h="577850">
                  <a:moveTo>
                    <a:pt x="1165225" y="279400"/>
                  </a:moveTo>
                  <a:lnTo>
                    <a:pt x="774700" y="393700"/>
                  </a:lnTo>
                  <a:lnTo>
                    <a:pt x="466725" y="482600"/>
                  </a:lnTo>
                  <a:lnTo>
                    <a:pt x="415925" y="520700"/>
                  </a:lnTo>
                  <a:lnTo>
                    <a:pt x="374650" y="546100"/>
                  </a:lnTo>
                  <a:lnTo>
                    <a:pt x="317500" y="577850"/>
                  </a:lnTo>
                  <a:lnTo>
                    <a:pt x="288925" y="571500"/>
                  </a:lnTo>
                  <a:lnTo>
                    <a:pt x="222250" y="530225"/>
                  </a:lnTo>
                  <a:lnTo>
                    <a:pt x="193675" y="501650"/>
                  </a:lnTo>
                  <a:lnTo>
                    <a:pt x="142875" y="441325"/>
                  </a:lnTo>
                  <a:lnTo>
                    <a:pt x="92075" y="368300"/>
                  </a:lnTo>
                  <a:lnTo>
                    <a:pt x="47625" y="288925"/>
                  </a:lnTo>
                  <a:lnTo>
                    <a:pt x="9525" y="215900"/>
                  </a:lnTo>
                  <a:lnTo>
                    <a:pt x="0" y="184150"/>
                  </a:lnTo>
                  <a:lnTo>
                    <a:pt x="3175" y="158750"/>
                  </a:lnTo>
                  <a:lnTo>
                    <a:pt x="19050" y="146050"/>
                  </a:lnTo>
                  <a:cubicBezTo>
                    <a:pt x="39144" y="149399"/>
                    <a:pt x="31662" y="149225"/>
                    <a:pt x="41275" y="149225"/>
                  </a:cubicBezTo>
                  <a:lnTo>
                    <a:pt x="60325" y="165100"/>
                  </a:lnTo>
                  <a:lnTo>
                    <a:pt x="101600" y="219075"/>
                  </a:lnTo>
                  <a:lnTo>
                    <a:pt x="123825" y="238125"/>
                  </a:lnTo>
                  <a:lnTo>
                    <a:pt x="158750" y="257175"/>
                  </a:lnTo>
                  <a:lnTo>
                    <a:pt x="196850" y="266700"/>
                  </a:lnTo>
                  <a:lnTo>
                    <a:pt x="250825" y="263525"/>
                  </a:lnTo>
                  <a:lnTo>
                    <a:pt x="412750" y="241300"/>
                  </a:lnTo>
                  <a:lnTo>
                    <a:pt x="663575" y="203200"/>
                  </a:lnTo>
                  <a:lnTo>
                    <a:pt x="990600" y="142875"/>
                  </a:lnTo>
                  <a:lnTo>
                    <a:pt x="1241425" y="95250"/>
                  </a:lnTo>
                  <a:lnTo>
                    <a:pt x="1492250" y="41275"/>
                  </a:lnTo>
                  <a:lnTo>
                    <a:pt x="1720850" y="0"/>
                  </a:lnTo>
                  <a:cubicBezTo>
                    <a:pt x="1719792" y="37042"/>
                    <a:pt x="1718733" y="74083"/>
                    <a:pt x="1717675" y="111125"/>
                  </a:cubicBezTo>
                  <a:lnTo>
                    <a:pt x="1450975" y="193675"/>
                  </a:lnTo>
                  <a:lnTo>
                    <a:pt x="1165225" y="2794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9">
              <a:extLst>
                <a:ext uri="{FF2B5EF4-FFF2-40B4-BE49-F238E27FC236}">
                  <a16:creationId xmlns:a16="http://schemas.microsoft.com/office/drawing/2014/main" id="{C0E457AE-4876-4827-8CBE-E1A040691EAA}"/>
                </a:ext>
              </a:extLst>
            </p:cNvPr>
            <p:cNvSpPr/>
            <p:nvPr/>
          </p:nvSpPr>
          <p:spPr>
            <a:xfrm>
              <a:off x="6581776" y="3203576"/>
              <a:ext cx="1406525" cy="358775"/>
            </a:xfrm>
            <a:custGeom>
              <a:avLst/>
              <a:gdLst>
                <a:gd name="connsiteX0" fmla="*/ 711200 w 1406525"/>
                <a:gd name="connsiteY0" fmla="*/ 323850 h 358775"/>
                <a:gd name="connsiteX1" fmla="*/ 492125 w 1406525"/>
                <a:gd name="connsiteY1" fmla="*/ 346075 h 358775"/>
                <a:gd name="connsiteX2" fmla="*/ 384175 w 1406525"/>
                <a:gd name="connsiteY2" fmla="*/ 355600 h 358775"/>
                <a:gd name="connsiteX3" fmla="*/ 314325 w 1406525"/>
                <a:gd name="connsiteY3" fmla="*/ 358775 h 358775"/>
                <a:gd name="connsiteX4" fmla="*/ 260350 w 1406525"/>
                <a:gd name="connsiteY4" fmla="*/ 358775 h 358775"/>
                <a:gd name="connsiteX5" fmla="*/ 215900 w 1406525"/>
                <a:gd name="connsiteY5" fmla="*/ 349250 h 358775"/>
                <a:gd name="connsiteX6" fmla="*/ 161925 w 1406525"/>
                <a:gd name="connsiteY6" fmla="*/ 333375 h 358775"/>
                <a:gd name="connsiteX7" fmla="*/ 117475 w 1406525"/>
                <a:gd name="connsiteY7" fmla="*/ 317500 h 358775"/>
                <a:gd name="connsiteX8" fmla="*/ 6350 w 1406525"/>
                <a:gd name="connsiteY8" fmla="*/ 257175 h 358775"/>
                <a:gd name="connsiteX9" fmla="*/ 0 w 1406525"/>
                <a:gd name="connsiteY9" fmla="*/ 111125 h 358775"/>
                <a:gd name="connsiteX10" fmla="*/ 104775 w 1406525"/>
                <a:gd name="connsiteY10" fmla="*/ 142875 h 358775"/>
                <a:gd name="connsiteX11" fmla="*/ 215900 w 1406525"/>
                <a:gd name="connsiteY11" fmla="*/ 174625 h 358775"/>
                <a:gd name="connsiteX12" fmla="*/ 276225 w 1406525"/>
                <a:gd name="connsiteY12" fmla="*/ 180975 h 358775"/>
                <a:gd name="connsiteX13" fmla="*/ 361950 w 1406525"/>
                <a:gd name="connsiteY13" fmla="*/ 180975 h 358775"/>
                <a:gd name="connsiteX14" fmla="*/ 466725 w 1406525"/>
                <a:gd name="connsiteY14" fmla="*/ 174625 h 358775"/>
                <a:gd name="connsiteX15" fmla="*/ 587375 w 1406525"/>
                <a:gd name="connsiteY15" fmla="*/ 161925 h 358775"/>
                <a:gd name="connsiteX16" fmla="*/ 733425 w 1406525"/>
                <a:gd name="connsiteY16" fmla="*/ 139700 h 358775"/>
                <a:gd name="connsiteX17" fmla="*/ 882650 w 1406525"/>
                <a:gd name="connsiteY17" fmla="*/ 117475 h 358775"/>
                <a:gd name="connsiteX18" fmla="*/ 996950 w 1406525"/>
                <a:gd name="connsiteY18" fmla="*/ 60325 h 358775"/>
                <a:gd name="connsiteX19" fmla="*/ 1085850 w 1406525"/>
                <a:gd name="connsiteY19" fmla="*/ 6350 h 358775"/>
                <a:gd name="connsiteX20" fmla="*/ 1108075 w 1406525"/>
                <a:gd name="connsiteY20" fmla="*/ 0 h 358775"/>
                <a:gd name="connsiteX21" fmla="*/ 1206500 w 1406525"/>
                <a:gd name="connsiteY21" fmla="*/ 9525 h 358775"/>
                <a:gd name="connsiteX22" fmla="*/ 1276350 w 1406525"/>
                <a:gd name="connsiteY22" fmla="*/ 22225 h 358775"/>
                <a:gd name="connsiteX23" fmla="*/ 1343025 w 1406525"/>
                <a:gd name="connsiteY23" fmla="*/ 47625 h 358775"/>
                <a:gd name="connsiteX24" fmla="*/ 1384300 w 1406525"/>
                <a:gd name="connsiteY24" fmla="*/ 73025 h 358775"/>
                <a:gd name="connsiteX25" fmla="*/ 1400175 w 1406525"/>
                <a:gd name="connsiteY25" fmla="*/ 92075 h 358775"/>
                <a:gd name="connsiteX26" fmla="*/ 1406525 w 1406525"/>
                <a:gd name="connsiteY26" fmla="*/ 111125 h 358775"/>
                <a:gd name="connsiteX27" fmla="*/ 1400175 w 1406525"/>
                <a:gd name="connsiteY27" fmla="*/ 149225 h 358775"/>
                <a:gd name="connsiteX28" fmla="*/ 1384300 w 1406525"/>
                <a:gd name="connsiteY28" fmla="*/ 180975 h 358775"/>
                <a:gd name="connsiteX29" fmla="*/ 1358900 w 1406525"/>
                <a:gd name="connsiteY29" fmla="*/ 206375 h 358775"/>
                <a:gd name="connsiteX30" fmla="*/ 1317625 w 1406525"/>
                <a:gd name="connsiteY30" fmla="*/ 228600 h 358775"/>
                <a:gd name="connsiteX31" fmla="*/ 1177925 w 1406525"/>
                <a:gd name="connsiteY31" fmla="*/ 254000 h 358775"/>
                <a:gd name="connsiteX32" fmla="*/ 1003300 w 1406525"/>
                <a:gd name="connsiteY32" fmla="*/ 282575 h 358775"/>
                <a:gd name="connsiteX33" fmla="*/ 711200 w 1406525"/>
                <a:gd name="connsiteY33" fmla="*/ 323850 h 35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406525" h="358775">
                  <a:moveTo>
                    <a:pt x="711200" y="323850"/>
                  </a:moveTo>
                  <a:lnTo>
                    <a:pt x="492125" y="346075"/>
                  </a:lnTo>
                  <a:lnTo>
                    <a:pt x="384175" y="355600"/>
                  </a:lnTo>
                  <a:lnTo>
                    <a:pt x="314325" y="358775"/>
                  </a:lnTo>
                  <a:lnTo>
                    <a:pt x="260350" y="358775"/>
                  </a:lnTo>
                  <a:lnTo>
                    <a:pt x="215900" y="349250"/>
                  </a:lnTo>
                  <a:lnTo>
                    <a:pt x="161925" y="333375"/>
                  </a:lnTo>
                  <a:lnTo>
                    <a:pt x="117475" y="317500"/>
                  </a:lnTo>
                  <a:lnTo>
                    <a:pt x="6350" y="257175"/>
                  </a:lnTo>
                  <a:lnTo>
                    <a:pt x="0" y="111125"/>
                  </a:lnTo>
                  <a:lnTo>
                    <a:pt x="104775" y="142875"/>
                  </a:lnTo>
                  <a:lnTo>
                    <a:pt x="215900" y="174625"/>
                  </a:lnTo>
                  <a:lnTo>
                    <a:pt x="276225" y="180975"/>
                  </a:lnTo>
                  <a:lnTo>
                    <a:pt x="361950" y="180975"/>
                  </a:lnTo>
                  <a:lnTo>
                    <a:pt x="466725" y="174625"/>
                  </a:lnTo>
                  <a:lnTo>
                    <a:pt x="587375" y="161925"/>
                  </a:lnTo>
                  <a:lnTo>
                    <a:pt x="733425" y="139700"/>
                  </a:lnTo>
                  <a:lnTo>
                    <a:pt x="882650" y="117475"/>
                  </a:lnTo>
                  <a:lnTo>
                    <a:pt x="996950" y="60325"/>
                  </a:lnTo>
                  <a:lnTo>
                    <a:pt x="1085850" y="6350"/>
                  </a:lnTo>
                  <a:lnTo>
                    <a:pt x="1108075" y="0"/>
                  </a:lnTo>
                  <a:lnTo>
                    <a:pt x="1206500" y="9525"/>
                  </a:lnTo>
                  <a:lnTo>
                    <a:pt x="1276350" y="22225"/>
                  </a:lnTo>
                  <a:lnTo>
                    <a:pt x="1343025" y="47625"/>
                  </a:lnTo>
                  <a:lnTo>
                    <a:pt x="1384300" y="73025"/>
                  </a:lnTo>
                  <a:lnTo>
                    <a:pt x="1400175" y="92075"/>
                  </a:lnTo>
                  <a:lnTo>
                    <a:pt x="1406525" y="111125"/>
                  </a:lnTo>
                  <a:lnTo>
                    <a:pt x="1400175" y="149225"/>
                  </a:lnTo>
                  <a:lnTo>
                    <a:pt x="1384300" y="180975"/>
                  </a:lnTo>
                  <a:lnTo>
                    <a:pt x="1358900" y="206375"/>
                  </a:lnTo>
                  <a:lnTo>
                    <a:pt x="1317625" y="228600"/>
                  </a:lnTo>
                  <a:lnTo>
                    <a:pt x="1177925" y="254000"/>
                  </a:lnTo>
                  <a:lnTo>
                    <a:pt x="1003300" y="282575"/>
                  </a:lnTo>
                  <a:lnTo>
                    <a:pt x="711200" y="3238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1">
              <a:extLst>
                <a:ext uri="{FF2B5EF4-FFF2-40B4-BE49-F238E27FC236}">
                  <a16:creationId xmlns:a16="http://schemas.microsoft.com/office/drawing/2014/main" id="{489F01BE-91AA-4E2C-90E5-AA8714EE36E4}"/>
                </a:ext>
              </a:extLst>
            </p:cNvPr>
            <p:cNvSpPr/>
            <p:nvPr/>
          </p:nvSpPr>
          <p:spPr>
            <a:xfrm>
              <a:off x="6581775" y="4029075"/>
              <a:ext cx="1403350" cy="304800"/>
            </a:xfrm>
            <a:custGeom>
              <a:avLst/>
              <a:gdLst>
                <a:gd name="connsiteX0" fmla="*/ 606425 w 1403350"/>
                <a:gd name="connsiteY0" fmla="*/ 295275 h 304800"/>
                <a:gd name="connsiteX1" fmla="*/ 317500 w 1403350"/>
                <a:gd name="connsiteY1" fmla="*/ 304800 h 304800"/>
                <a:gd name="connsiteX2" fmla="*/ 3175 w 1403350"/>
                <a:gd name="connsiteY2" fmla="*/ 292100 h 304800"/>
                <a:gd name="connsiteX3" fmla="*/ 0 w 1403350"/>
                <a:gd name="connsiteY3" fmla="*/ 136525 h 304800"/>
                <a:gd name="connsiteX4" fmla="*/ 158750 w 1403350"/>
                <a:gd name="connsiteY4" fmla="*/ 139700 h 304800"/>
                <a:gd name="connsiteX5" fmla="*/ 415925 w 1403350"/>
                <a:gd name="connsiteY5" fmla="*/ 139700 h 304800"/>
                <a:gd name="connsiteX6" fmla="*/ 546100 w 1403350"/>
                <a:gd name="connsiteY6" fmla="*/ 133350 h 304800"/>
                <a:gd name="connsiteX7" fmla="*/ 685800 w 1403350"/>
                <a:gd name="connsiteY7" fmla="*/ 120650 h 304800"/>
                <a:gd name="connsiteX8" fmla="*/ 869950 w 1403350"/>
                <a:gd name="connsiteY8" fmla="*/ 92075 h 304800"/>
                <a:gd name="connsiteX9" fmla="*/ 933450 w 1403350"/>
                <a:gd name="connsiteY9" fmla="*/ 50800 h 304800"/>
                <a:gd name="connsiteX10" fmla="*/ 1000125 w 1403350"/>
                <a:gd name="connsiteY10" fmla="*/ 9525 h 304800"/>
                <a:gd name="connsiteX11" fmla="*/ 1035050 w 1403350"/>
                <a:gd name="connsiteY11" fmla="*/ 0 h 304800"/>
                <a:gd name="connsiteX12" fmla="*/ 1104900 w 1403350"/>
                <a:gd name="connsiteY12" fmla="*/ 3175 h 304800"/>
                <a:gd name="connsiteX13" fmla="*/ 1206500 w 1403350"/>
                <a:gd name="connsiteY13" fmla="*/ 12700 h 304800"/>
                <a:gd name="connsiteX14" fmla="*/ 1289050 w 1403350"/>
                <a:gd name="connsiteY14" fmla="*/ 28575 h 304800"/>
                <a:gd name="connsiteX15" fmla="*/ 1339850 w 1403350"/>
                <a:gd name="connsiteY15" fmla="*/ 47625 h 304800"/>
                <a:gd name="connsiteX16" fmla="*/ 1377950 w 1403350"/>
                <a:gd name="connsiteY16" fmla="*/ 66675 h 304800"/>
                <a:gd name="connsiteX17" fmla="*/ 1393825 w 1403350"/>
                <a:gd name="connsiteY17" fmla="*/ 82550 h 304800"/>
                <a:gd name="connsiteX18" fmla="*/ 1400175 w 1403350"/>
                <a:gd name="connsiteY18" fmla="*/ 111125 h 304800"/>
                <a:gd name="connsiteX19" fmla="*/ 1403350 w 1403350"/>
                <a:gd name="connsiteY19" fmla="*/ 139700 h 304800"/>
                <a:gd name="connsiteX20" fmla="*/ 1393825 w 1403350"/>
                <a:gd name="connsiteY20" fmla="*/ 161925 h 304800"/>
                <a:gd name="connsiteX21" fmla="*/ 1381125 w 1403350"/>
                <a:gd name="connsiteY21" fmla="*/ 180975 h 304800"/>
                <a:gd name="connsiteX22" fmla="*/ 1343025 w 1403350"/>
                <a:gd name="connsiteY22" fmla="*/ 196850 h 304800"/>
                <a:gd name="connsiteX23" fmla="*/ 1285875 w 1403350"/>
                <a:gd name="connsiteY23" fmla="*/ 212725 h 304800"/>
                <a:gd name="connsiteX24" fmla="*/ 1127125 w 1403350"/>
                <a:gd name="connsiteY24" fmla="*/ 238125 h 304800"/>
                <a:gd name="connsiteX25" fmla="*/ 866775 w 1403350"/>
                <a:gd name="connsiteY25" fmla="*/ 269875 h 304800"/>
                <a:gd name="connsiteX26" fmla="*/ 606425 w 1403350"/>
                <a:gd name="connsiteY26" fmla="*/ 295275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03350" h="304800">
                  <a:moveTo>
                    <a:pt x="606425" y="295275"/>
                  </a:moveTo>
                  <a:lnTo>
                    <a:pt x="317500" y="304800"/>
                  </a:lnTo>
                  <a:lnTo>
                    <a:pt x="3175" y="292100"/>
                  </a:lnTo>
                  <a:cubicBezTo>
                    <a:pt x="2117" y="240242"/>
                    <a:pt x="1058" y="188383"/>
                    <a:pt x="0" y="136525"/>
                  </a:cubicBezTo>
                  <a:lnTo>
                    <a:pt x="158750" y="139700"/>
                  </a:lnTo>
                  <a:lnTo>
                    <a:pt x="415925" y="139700"/>
                  </a:lnTo>
                  <a:lnTo>
                    <a:pt x="546100" y="133350"/>
                  </a:lnTo>
                  <a:lnTo>
                    <a:pt x="685800" y="120650"/>
                  </a:lnTo>
                  <a:lnTo>
                    <a:pt x="869950" y="92075"/>
                  </a:lnTo>
                  <a:lnTo>
                    <a:pt x="933450" y="50800"/>
                  </a:lnTo>
                  <a:lnTo>
                    <a:pt x="1000125" y="9525"/>
                  </a:lnTo>
                  <a:lnTo>
                    <a:pt x="1035050" y="0"/>
                  </a:lnTo>
                  <a:lnTo>
                    <a:pt x="1104900" y="3175"/>
                  </a:lnTo>
                  <a:lnTo>
                    <a:pt x="1206500" y="12700"/>
                  </a:lnTo>
                  <a:lnTo>
                    <a:pt x="1289050" y="28575"/>
                  </a:lnTo>
                  <a:lnTo>
                    <a:pt x="1339850" y="47625"/>
                  </a:lnTo>
                  <a:lnTo>
                    <a:pt x="1377950" y="66675"/>
                  </a:lnTo>
                  <a:lnTo>
                    <a:pt x="1393825" y="82550"/>
                  </a:lnTo>
                  <a:lnTo>
                    <a:pt x="1400175" y="111125"/>
                  </a:lnTo>
                  <a:lnTo>
                    <a:pt x="1403350" y="139700"/>
                  </a:lnTo>
                  <a:lnTo>
                    <a:pt x="1393825" y="161925"/>
                  </a:lnTo>
                  <a:lnTo>
                    <a:pt x="1381125" y="180975"/>
                  </a:lnTo>
                  <a:lnTo>
                    <a:pt x="1343025" y="196850"/>
                  </a:lnTo>
                  <a:lnTo>
                    <a:pt x="1285875" y="212725"/>
                  </a:lnTo>
                  <a:lnTo>
                    <a:pt x="1127125" y="238125"/>
                  </a:lnTo>
                  <a:lnTo>
                    <a:pt x="866775" y="269875"/>
                  </a:lnTo>
                  <a:lnTo>
                    <a:pt x="606425" y="2952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2">
              <a:extLst>
                <a:ext uri="{FF2B5EF4-FFF2-40B4-BE49-F238E27FC236}">
                  <a16:creationId xmlns:a16="http://schemas.microsoft.com/office/drawing/2014/main" id="{B383C300-B880-432E-AE8F-AF2349205A61}"/>
                </a:ext>
              </a:extLst>
            </p:cNvPr>
            <p:cNvSpPr/>
            <p:nvPr/>
          </p:nvSpPr>
          <p:spPr>
            <a:xfrm>
              <a:off x="6575426" y="4832351"/>
              <a:ext cx="1552575" cy="282575"/>
            </a:xfrm>
            <a:custGeom>
              <a:avLst/>
              <a:gdLst>
                <a:gd name="connsiteX0" fmla="*/ 635000 w 1552575"/>
                <a:gd name="connsiteY0" fmla="*/ 282575 h 282575"/>
                <a:gd name="connsiteX1" fmla="*/ 460375 w 1552575"/>
                <a:gd name="connsiteY1" fmla="*/ 279400 h 282575"/>
                <a:gd name="connsiteX2" fmla="*/ 292100 w 1552575"/>
                <a:gd name="connsiteY2" fmla="*/ 273050 h 282575"/>
                <a:gd name="connsiteX3" fmla="*/ 9525 w 1552575"/>
                <a:gd name="connsiteY3" fmla="*/ 244475 h 282575"/>
                <a:gd name="connsiteX4" fmla="*/ 0 w 1552575"/>
                <a:gd name="connsiteY4" fmla="*/ 82550 h 282575"/>
                <a:gd name="connsiteX5" fmla="*/ 187325 w 1552575"/>
                <a:gd name="connsiteY5" fmla="*/ 98425 h 282575"/>
                <a:gd name="connsiteX6" fmla="*/ 406400 w 1552575"/>
                <a:gd name="connsiteY6" fmla="*/ 107950 h 282575"/>
                <a:gd name="connsiteX7" fmla="*/ 606425 w 1552575"/>
                <a:gd name="connsiteY7" fmla="*/ 104775 h 282575"/>
                <a:gd name="connsiteX8" fmla="*/ 720725 w 1552575"/>
                <a:gd name="connsiteY8" fmla="*/ 98425 h 282575"/>
                <a:gd name="connsiteX9" fmla="*/ 831850 w 1552575"/>
                <a:gd name="connsiteY9" fmla="*/ 88900 h 282575"/>
                <a:gd name="connsiteX10" fmla="*/ 977900 w 1552575"/>
                <a:gd name="connsiteY10" fmla="*/ 69850 h 282575"/>
                <a:gd name="connsiteX11" fmla="*/ 1073150 w 1552575"/>
                <a:gd name="connsiteY11" fmla="*/ 50800 h 282575"/>
                <a:gd name="connsiteX12" fmla="*/ 1158875 w 1552575"/>
                <a:gd name="connsiteY12" fmla="*/ 19050 h 282575"/>
                <a:gd name="connsiteX13" fmla="*/ 1187450 w 1552575"/>
                <a:gd name="connsiteY13" fmla="*/ 0 h 282575"/>
                <a:gd name="connsiteX14" fmla="*/ 1260475 w 1552575"/>
                <a:gd name="connsiteY14" fmla="*/ 12700 h 282575"/>
                <a:gd name="connsiteX15" fmla="*/ 1349375 w 1552575"/>
                <a:gd name="connsiteY15" fmla="*/ 41275 h 282575"/>
                <a:gd name="connsiteX16" fmla="*/ 1428750 w 1552575"/>
                <a:gd name="connsiteY16" fmla="*/ 73025 h 282575"/>
                <a:gd name="connsiteX17" fmla="*/ 1495425 w 1552575"/>
                <a:gd name="connsiteY17" fmla="*/ 111125 h 282575"/>
                <a:gd name="connsiteX18" fmla="*/ 1511300 w 1552575"/>
                <a:gd name="connsiteY18" fmla="*/ 127000 h 282575"/>
                <a:gd name="connsiteX19" fmla="*/ 1536700 w 1552575"/>
                <a:gd name="connsiteY19" fmla="*/ 158750 h 282575"/>
                <a:gd name="connsiteX20" fmla="*/ 1549400 w 1552575"/>
                <a:gd name="connsiteY20" fmla="*/ 184150 h 282575"/>
                <a:gd name="connsiteX21" fmla="*/ 1552575 w 1552575"/>
                <a:gd name="connsiteY21" fmla="*/ 200025 h 282575"/>
                <a:gd name="connsiteX22" fmla="*/ 1543050 w 1552575"/>
                <a:gd name="connsiteY22" fmla="*/ 225425 h 282575"/>
                <a:gd name="connsiteX23" fmla="*/ 1520825 w 1552575"/>
                <a:gd name="connsiteY23" fmla="*/ 238125 h 282575"/>
                <a:gd name="connsiteX24" fmla="*/ 1470025 w 1552575"/>
                <a:gd name="connsiteY24" fmla="*/ 247650 h 282575"/>
                <a:gd name="connsiteX25" fmla="*/ 1308100 w 1552575"/>
                <a:gd name="connsiteY25" fmla="*/ 260350 h 282575"/>
                <a:gd name="connsiteX26" fmla="*/ 1127125 w 1552575"/>
                <a:gd name="connsiteY26" fmla="*/ 273050 h 282575"/>
                <a:gd name="connsiteX27" fmla="*/ 841375 w 1552575"/>
                <a:gd name="connsiteY27" fmla="*/ 282575 h 282575"/>
                <a:gd name="connsiteX28" fmla="*/ 635000 w 1552575"/>
                <a:gd name="connsiteY28" fmla="*/ 282575 h 28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52575" h="282575">
                  <a:moveTo>
                    <a:pt x="635000" y="282575"/>
                  </a:moveTo>
                  <a:lnTo>
                    <a:pt x="460375" y="279400"/>
                  </a:lnTo>
                  <a:lnTo>
                    <a:pt x="292100" y="273050"/>
                  </a:lnTo>
                  <a:lnTo>
                    <a:pt x="9525" y="244475"/>
                  </a:lnTo>
                  <a:lnTo>
                    <a:pt x="0" y="82550"/>
                  </a:lnTo>
                  <a:lnTo>
                    <a:pt x="187325" y="98425"/>
                  </a:lnTo>
                  <a:lnTo>
                    <a:pt x="406400" y="107950"/>
                  </a:lnTo>
                  <a:lnTo>
                    <a:pt x="606425" y="104775"/>
                  </a:lnTo>
                  <a:lnTo>
                    <a:pt x="720725" y="98425"/>
                  </a:lnTo>
                  <a:lnTo>
                    <a:pt x="831850" y="88900"/>
                  </a:lnTo>
                  <a:lnTo>
                    <a:pt x="977900" y="69850"/>
                  </a:lnTo>
                  <a:lnTo>
                    <a:pt x="1073150" y="50800"/>
                  </a:lnTo>
                  <a:lnTo>
                    <a:pt x="1158875" y="19050"/>
                  </a:lnTo>
                  <a:lnTo>
                    <a:pt x="1187450" y="0"/>
                  </a:lnTo>
                  <a:lnTo>
                    <a:pt x="1260475" y="12700"/>
                  </a:lnTo>
                  <a:lnTo>
                    <a:pt x="1349375" y="41275"/>
                  </a:lnTo>
                  <a:lnTo>
                    <a:pt x="1428750" y="73025"/>
                  </a:lnTo>
                  <a:lnTo>
                    <a:pt x="1495425" y="111125"/>
                  </a:lnTo>
                  <a:lnTo>
                    <a:pt x="1511300" y="127000"/>
                  </a:lnTo>
                  <a:lnTo>
                    <a:pt x="1536700" y="158750"/>
                  </a:lnTo>
                  <a:lnTo>
                    <a:pt x="1549400" y="184150"/>
                  </a:lnTo>
                  <a:lnTo>
                    <a:pt x="1552575" y="200025"/>
                  </a:lnTo>
                  <a:lnTo>
                    <a:pt x="1543050" y="225425"/>
                  </a:lnTo>
                  <a:lnTo>
                    <a:pt x="1520825" y="238125"/>
                  </a:lnTo>
                  <a:lnTo>
                    <a:pt x="1470025" y="247650"/>
                  </a:lnTo>
                  <a:lnTo>
                    <a:pt x="1308100" y="260350"/>
                  </a:lnTo>
                  <a:lnTo>
                    <a:pt x="1127125" y="273050"/>
                  </a:lnTo>
                  <a:lnTo>
                    <a:pt x="841375" y="282575"/>
                  </a:lnTo>
                  <a:lnTo>
                    <a:pt x="635000" y="2825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C09F4733-2960-4F40-8A6C-5DA8642A8680}"/>
              </a:ext>
            </a:extLst>
          </p:cNvPr>
          <p:cNvGrpSpPr/>
          <p:nvPr/>
        </p:nvGrpSpPr>
        <p:grpSpPr>
          <a:xfrm>
            <a:off x="3676651" y="1464584"/>
            <a:ext cx="4451350" cy="4713288"/>
            <a:chOff x="3676651" y="1464583"/>
            <a:chExt cx="4451350" cy="4713288"/>
          </a:xfrm>
          <a:solidFill>
            <a:schemeClr val="tx1"/>
          </a:solidFill>
        </p:grpSpPr>
        <p:sp>
          <p:nvSpPr>
            <p:cNvPr id="36" name="フリーフォーム 6">
              <a:extLst>
                <a:ext uri="{FF2B5EF4-FFF2-40B4-BE49-F238E27FC236}">
                  <a16:creationId xmlns:a16="http://schemas.microsoft.com/office/drawing/2014/main" id="{105B7B9E-BFDA-4F1B-B8A1-703547177B04}"/>
                </a:ext>
              </a:extLst>
            </p:cNvPr>
            <p:cNvSpPr/>
            <p:nvPr/>
          </p:nvSpPr>
          <p:spPr>
            <a:xfrm>
              <a:off x="3922714" y="1577296"/>
              <a:ext cx="590550" cy="1301750"/>
            </a:xfrm>
            <a:custGeom>
              <a:avLst/>
              <a:gdLst>
                <a:gd name="connsiteX0" fmla="*/ 319087 w 590550"/>
                <a:gd name="connsiteY0" fmla="*/ 754856 h 1302543"/>
                <a:gd name="connsiteX1" fmla="*/ 300037 w 590550"/>
                <a:gd name="connsiteY1" fmla="*/ 504825 h 1302543"/>
                <a:gd name="connsiteX2" fmla="*/ 285750 w 590550"/>
                <a:gd name="connsiteY2" fmla="*/ 378618 h 1302543"/>
                <a:gd name="connsiteX3" fmla="*/ 278606 w 590550"/>
                <a:gd name="connsiteY3" fmla="*/ 338137 h 1302543"/>
                <a:gd name="connsiteX4" fmla="*/ 266700 w 590550"/>
                <a:gd name="connsiteY4" fmla="*/ 307181 h 1302543"/>
                <a:gd name="connsiteX5" fmla="*/ 240506 w 590550"/>
                <a:gd name="connsiteY5" fmla="*/ 264318 h 1302543"/>
                <a:gd name="connsiteX6" fmla="*/ 214312 w 590550"/>
                <a:gd name="connsiteY6" fmla="*/ 226218 h 1302543"/>
                <a:gd name="connsiteX7" fmla="*/ 159544 w 590550"/>
                <a:gd name="connsiteY7" fmla="*/ 169068 h 1302543"/>
                <a:gd name="connsiteX8" fmla="*/ 107156 w 590550"/>
                <a:gd name="connsiteY8" fmla="*/ 126206 h 1302543"/>
                <a:gd name="connsiteX9" fmla="*/ 59531 w 590550"/>
                <a:gd name="connsiteY9" fmla="*/ 92868 h 1302543"/>
                <a:gd name="connsiteX10" fmla="*/ 35719 w 590550"/>
                <a:gd name="connsiteY10" fmla="*/ 76200 h 1302543"/>
                <a:gd name="connsiteX11" fmla="*/ 14287 w 590550"/>
                <a:gd name="connsiteY11" fmla="*/ 59531 h 1302543"/>
                <a:gd name="connsiteX12" fmla="*/ 0 w 590550"/>
                <a:gd name="connsiteY12" fmla="*/ 38100 h 1302543"/>
                <a:gd name="connsiteX13" fmla="*/ 2381 w 590550"/>
                <a:gd name="connsiteY13" fmla="*/ 19050 h 1302543"/>
                <a:gd name="connsiteX14" fmla="*/ 14287 w 590550"/>
                <a:gd name="connsiteY14" fmla="*/ 7143 h 1302543"/>
                <a:gd name="connsiteX15" fmla="*/ 38100 w 590550"/>
                <a:gd name="connsiteY15" fmla="*/ 0 h 1302543"/>
                <a:gd name="connsiteX16" fmla="*/ 80962 w 590550"/>
                <a:gd name="connsiteY16" fmla="*/ 0 h 1302543"/>
                <a:gd name="connsiteX17" fmla="*/ 140494 w 590550"/>
                <a:gd name="connsiteY17" fmla="*/ 4762 h 1302543"/>
                <a:gd name="connsiteX18" fmla="*/ 214312 w 590550"/>
                <a:gd name="connsiteY18" fmla="*/ 21431 h 1302543"/>
                <a:gd name="connsiteX19" fmla="*/ 302419 w 590550"/>
                <a:gd name="connsiteY19" fmla="*/ 47625 h 1302543"/>
                <a:gd name="connsiteX20" fmla="*/ 376237 w 590550"/>
                <a:gd name="connsiteY20" fmla="*/ 71437 h 1302543"/>
                <a:gd name="connsiteX21" fmla="*/ 459581 w 590550"/>
                <a:gd name="connsiteY21" fmla="*/ 107156 h 1302543"/>
                <a:gd name="connsiteX22" fmla="*/ 483394 w 590550"/>
                <a:gd name="connsiteY22" fmla="*/ 116681 h 1302543"/>
                <a:gd name="connsiteX23" fmla="*/ 521494 w 590550"/>
                <a:gd name="connsiteY23" fmla="*/ 135731 h 1302543"/>
                <a:gd name="connsiteX24" fmla="*/ 521494 w 590550"/>
                <a:gd name="connsiteY24" fmla="*/ 257175 h 1302543"/>
                <a:gd name="connsiteX25" fmla="*/ 526256 w 590550"/>
                <a:gd name="connsiteY25" fmla="*/ 502443 h 1302543"/>
                <a:gd name="connsiteX26" fmla="*/ 531019 w 590550"/>
                <a:gd name="connsiteY26" fmla="*/ 611981 h 1302543"/>
                <a:gd name="connsiteX27" fmla="*/ 538162 w 590550"/>
                <a:gd name="connsiteY27" fmla="*/ 702468 h 1302543"/>
                <a:gd name="connsiteX28" fmla="*/ 550069 w 590550"/>
                <a:gd name="connsiteY28" fmla="*/ 828675 h 1302543"/>
                <a:gd name="connsiteX29" fmla="*/ 576262 w 590550"/>
                <a:gd name="connsiteY29" fmla="*/ 995362 h 1302543"/>
                <a:gd name="connsiteX30" fmla="*/ 590550 w 590550"/>
                <a:gd name="connsiteY30" fmla="*/ 1095375 h 1302543"/>
                <a:gd name="connsiteX31" fmla="*/ 581025 w 590550"/>
                <a:gd name="connsiteY31" fmla="*/ 1176337 h 1302543"/>
                <a:gd name="connsiteX32" fmla="*/ 564356 w 590550"/>
                <a:gd name="connsiteY32" fmla="*/ 1240631 h 1302543"/>
                <a:gd name="connsiteX33" fmla="*/ 542925 w 590550"/>
                <a:gd name="connsiteY33" fmla="*/ 1278731 h 1302543"/>
                <a:gd name="connsiteX34" fmla="*/ 523875 w 590550"/>
                <a:gd name="connsiteY34" fmla="*/ 1297781 h 1302543"/>
                <a:gd name="connsiteX35" fmla="*/ 509587 w 590550"/>
                <a:gd name="connsiteY35" fmla="*/ 1302543 h 1302543"/>
                <a:gd name="connsiteX36" fmla="*/ 490537 w 590550"/>
                <a:gd name="connsiteY36" fmla="*/ 1300162 h 1302543"/>
                <a:gd name="connsiteX37" fmla="*/ 469106 w 590550"/>
                <a:gd name="connsiteY37" fmla="*/ 1295400 h 1302543"/>
                <a:gd name="connsiteX38" fmla="*/ 452437 w 590550"/>
                <a:gd name="connsiteY38" fmla="*/ 1283493 h 1302543"/>
                <a:gd name="connsiteX39" fmla="*/ 426244 w 590550"/>
                <a:gd name="connsiteY39" fmla="*/ 1259681 h 1302543"/>
                <a:gd name="connsiteX40" fmla="*/ 397669 w 590550"/>
                <a:gd name="connsiteY40" fmla="*/ 1216818 h 1302543"/>
                <a:gd name="connsiteX41" fmla="*/ 388144 w 590550"/>
                <a:gd name="connsiteY41" fmla="*/ 1188243 h 1302543"/>
                <a:gd name="connsiteX42" fmla="*/ 359569 w 590550"/>
                <a:gd name="connsiteY42" fmla="*/ 1138237 h 1302543"/>
                <a:gd name="connsiteX43" fmla="*/ 338137 w 590550"/>
                <a:gd name="connsiteY43" fmla="*/ 1092993 h 1302543"/>
                <a:gd name="connsiteX44" fmla="*/ 321469 w 590550"/>
                <a:gd name="connsiteY44" fmla="*/ 1038225 h 1302543"/>
                <a:gd name="connsiteX45" fmla="*/ 316706 w 590550"/>
                <a:gd name="connsiteY45" fmla="*/ 978693 h 1302543"/>
                <a:gd name="connsiteX46" fmla="*/ 323850 w 590550"/>
                <a:gd name="connsiteY46" fmla="*/ 931068 h 1302543"/>
                <a:gd name="connsiteX47" fmla="*/ 319087 w 590550"/>
                <a:gd name="connsiteY47" fmla="*/ 754856 h 1302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90550" h="1302543">
                  <a:moveTo>
                    <a:pt x="319087" y="754856"/>
                  </a:moveTo>
                  <a:lnTo>
                    <a:pt x="300037" y="504825"/>
                  </a:lnTo>
                  <a:lnTo>
                    <a:pt x="285750" y="378618"/>
                  </a:lnTo>
                  <a:lnTo>
                    <a:pt x="278606" y="338137"/>
                  </a:lnTo>
                  <a:lnTo>
                    <a:pt x="266700" y="307181"/>
                  </a:lnTo>
                  <a:lnTo>
                    <a:pt x="240506" y="264318"/>
                  </a:lnTo>
                  <a:lnTo>
                    <a:pt x="214312" y="226218"/>
                  </a:lnTo>
                  <a:lnTo>
                    <a:pt x="159544" y="169068"/>
                  </a:lnTo>
                  <a:lnTo>
                    <a:pt x="107156" y="126206"/>
                  </a:lnTo>
                  <a:lnTo>
                    <a:pt x="59531" y="92868"/>
                  </a:lnTo>
                  <a:lnTo>
                    <a:pt x="35719" y="76200"/>
                  </a:lnTo>
                  <a:lnTo>
                    <a:pt x="14287" y="59531"/>
                  </a:lnTo>
                  <a:lnTo>
                    <a:pt x="0" y="38100"/>
                  </a:lnTo>
                  <a:lnTo>
                    <a:pt x="2381" y="19050"/>
                  </a:lnTo>
                  <a:lnTo>
                    <a:pt x="14287" y="7143"/>
                  </a:lnTo>
                  <a:lnTo>
                    <a:pt x="38100" y="0"/>
                  </a:lnTo>
                  <a:lnTo>
                    <a:pt x="80962" y="0"/>
                  </a:lnTo>
                  <a:lnTo>
                    <a:pt x="140494" y="4762"/>
                  </a:lnTo>
                  <a:lnTo>
                    <a:pt x="214312" y="21431"/>
                  </a:lnTo>
                  <a:lnTo>
                    <a:pt x="302419" y="47625"/>
                  </a:lnTo>
                  <a:lnTo>
                    <a:pt x="376237" y="71437"/>
                  </a:lnTo>
                  <a:lnTo>
                    <a:pt x="459581" y="107156"/>
                  </a:lnTo>
                  <a:lnTo>
                    <a:pt x="483394" y="116681"/>
                  </a:lnTo>
                  <a:lnTo>
                    <a:pt x="521494" y="135731"/>
                  </a:lnTo>
                  <a:lnTo>
                    <a:pt x="521494" y="257175"/>
                  </a:lnTo>
                  <a:cubicBezTo>
                    <a:pt x="523081" y="338931"/>
                    <a:pt x="524669" y="420687"/>
                    <a:pt x="526256" y="502443"/>
                  </a:cubicBezTo>
                  <a:lnTo>
                    <a:pt x="531019" y="611981"/>
                  </a:lnTo>
                  <a:lnTo>
                    <a:pt x="538162" y="702468"/>
                  </a:lnTo>
                  <a:lnTo>
                    <a:pt x="550069" y="828675"/>
                  </a:lnTo>
                  <a:lnTo>
                    <a:pt x="576262" y="995362"/>
                  </a:lnTo>
                  <a:lnTo>
                    <a:pt x="590550" y="1095375"/>
                  </a:lnTo>
                  <a:lnTo>
                    <a:pt x="581025" y="1176337"/>
                  </a:lnTo>
                  <a:lnTo>
                    <a:pt x="564356" y="1240631"/>
                  </a:lnTo>
                  <a:lnTo>
                    <a:pt x="542925" y="1278731"/>
                  </a:lnTo>
                  <a:lnTo>
                    <a:pt x="523875" y="1297781"/>
                  </a:lnTo>
                  <a:lnTo>
                    <a:pt x="509587" y="1302543"/>
                  </a:lnTo>
                  <a:lnTo>
                    <a:pt x="490537" y="1300162"/>
                  </a:lnTo>
                  <a:lnTo>
                    <a:pt x="469106" y="1295400"/>
                  </a:lnTo>
                  <a:lnTo>
                    <a:pt x="452437" y="1283493"/>
                  </a:lnTo>
                  <a:lnTo>
                    <a:pt x="426244" y="1259681"/>
                  </a:lnTo>
                  <a:lnTo>
                    <a:pt x="397669" y="1216818"/>
                  </a:lnTo>
                  <a:lnTo>
                    <a:pt x="388144" y="1188243"/>
                  </a:lnTo>
                  <a:lnTo>
                    <a:pt x="359569" y="1138237"/>
                  </a:lnTo>
                  <a:lnTo>
                    <a:pt x="338137" y="1092993"/>
                  </a:lnTo>
                  <a:lnTo>
                    <a:pt x="321469" y="1038225"/>
                  </a:lnTo>
                  <a:lnTo>
                    <a:pt x="316706" y="978693"/>
                  </a:lnTo>
                  <a:lnTo>
                    <a:pt x="323850" y="931068"/>
                  </a:lnTo>
                  <a:lnTo>
                    <a:pt x="319087" y="754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5">
              <a:extLst>
                <a:ext uri="{FF2B5EF4-FFF2-40B4-BE49-F238E27FC236}">
                  <a16:creationId xmlns:a16="http://schemas.microsoft.com/office/drawing/2014/main" id="{600FF284-83E5-447B-B61B-81D7259926F2}"/>
                </a:ext>
              </a:extLst>
            </p:cNvPr>
            <p:cNvSpPr/>
            <p:nvPr/>
          </p:nvSpPr>
          <p:spPr>
            <a:xfrm rot="16200000">
              <a:off x="4849814" y="4189413"/>
              <a:ext cx="3333750" cy="479425"/>
            </a:xfrm>
            <a:custGeom>
              <a:avLst/>
              <a:gdLst>
                <a:gd name="connsiteX0" fmla="*/ 2190750 w 3333750"/>
                <a:gd name="connsiteY0" fmla="*/ 394607 h 478971"/>
                <a:gd name="connsiteX1" fmla="*/ 936171 w 3333750"/>
                <a:gd name="connsiteY1" fmla="*/ 391885 h 478971"/>
                <a:gd name="connsiteX2" fmla="*/ 530678 w 3333750"/>
                <a:gd name="connsiteY2" fmla="*/ 391885 h 478971"/>
                <a:gd name="connsiteX3" fmla="*/ 438150 w 3333750"/>
                <a:gd name="connsiteY3" fmla="*/ 402771 h 478971"/>
                <a:gd name="connsiteX4" fmla="*/ 361950 w 3333750"/>
                <a:gd name="connsiteY4" fmla="*/ 410935 h 478971"/>
                <a:gd name="connsiteX5" fmla="*/ 296636 w 3333750"/>
                <a:gd name="connsiteY5" fmla="*/ 416378 h 478971"/>
                <a:gd name="connsiteX6" fmla="*/ 225878 w 3333750"/>
                <a:gd name="connsiteY6" fmla="*/ 413657 h 478971"/>
                <a:gd name="connsiteX7" fmla="*/ 152400 w 3333750"/>
                <a:gd name="connsiteY7" fmla="*/ 402771 h 478971"/>
                <a:gd name="connsiteX8" fmla="*/ 108857 w 3333750"/>
                <a:gd name="connsiteY8" fmla="*/ 391885 h 478971"/>
                <a:gd name="connsiteX9" fmla="*/ 81643 w 3333750"/>
                <a:gd name="connsiteY9" fmla="*/ 378278 h 478971"/>
                <a:gd name="connsiteX10" fmla="*/ 46264 w 3333750"/>
                <a:gd name="connsiteY10" fmla="*/ 359228 h 478971"/>
                <a:gd name="connsiteX11" fmla="*/ 16328 w 3333750"/>
                <a:gd name="connsiteY11" fmla="*/ 329293 h 478971"/>
                <a:gd name="connsiteX12" fmla="*/ 0 w 3333750"/>
                <a:gd name="connsiteY12" fmla="*/ 299357 h 478971"/>
                <a:gd name="connsiteX13" fmla="*/ 2721 w 3333750"/>
                <a:gd name="connsiteY13" fmla="*/ 269421 h 478971"/>
                <a:gd name="connsiteX14" fmla="*/ 13607 w 3333750"/>
                <a:gd name="connsiteY14" fmla="*/ 253093 h 478971"/>
                <a:gd name="connsiteX15" fmla="*/ 40821 w 3333750"/>
                <a:gd name="connsiteY15" fmla="*/ 231321 h 478971"/>
                <a:gd name="connsiteX16" fmla="*/ 78921 w 3333750"/>
                <a:gd name="connsiteY16" fmla="*/ 209550 h 478971"/>
                <a:gd name="connsiteX17" fmla="*/ 133350 w 3333750"/>
                <a:gd name="connsiteY17" fmla="*/ 182335 h 478971"/>
                <a:gd name="connsiteX18" fmla="*/ 195943 w 3333750"/>
                <a:gd name="connsiteY18" fmla="*/ 166007 h 478971"/>
                <a:gd name="connsiteX19" fmla="*/ 272143 w 3333750"/>
                <a:gd name="connsiteY19" fmla="*/ 152400 h 478971"/>
                <a:gd name="connsiteX20" fmla="*/ 386443 w 3333750"/>
                <a:gd name="connsiteY20" fmla="*/ 144235 h 478971"/>
                <a:gd name="connsiteX21" fmla="*/ 615043 w 3333750"/>
                <a:gd name="connsiteY21" fmla="*/ 149678 h 478971"/>
                <a:gd name="connsiteX22" fmla="*/ 1151164 w 3333750"/>
                <a:gd name="connsiteY22" fmla="*/ 155121 h 478971"/>
                <a:gd name="connsiteX23" fmla="*/ 1899557 w 3333750"/>
                <a:gd name="connsiteY23" fmla="*/ 163285 h 478971"/>
                <a:gd name="connsiteX24" fmla="*/ 2476500 w 3333750"/>
                <a:gd name="connsiteY24" fmla="*/ 168728 h 478971"/>
                <a:gd name="connsiteX25" fmla="*/ 3004457 w 3333750"/>
                <a:gd name="connsiteY25" fmla="*/ 171450 h 478971"/>
                <a:gd name="connsiteX26" fmla="*/ 3075214 w 3333750"/>
                <a:gd name="connsiteY26" fmla="*/ 168728 h 478971"/>
                <a:gd name="connsiteX27" fmla="*/ 3116036 w 3333750"/>
                <a:gd name="connsiteY27" fmla="*/ 160564 h 478971"/>
                <a:gd name="connsiteX28" fmla="*/ 3154136 w 3333750"/>
                <a:gd name="connsiteY28" fmla="*/ 144235 h 478971"/>
                <a:gd name="connsiteX29" fmla="*/ 3205843 w 3333750"/>
                <a:gd name="connsiteY29" fmla="*/ 108857 h 478971"/>
                <a:gd name="connsiteX30" fmla="*/ 3243943 w 3333750"/>
                <a:gd name="connsiteY30" fmla="*/ 65314 h 478971"/>
                <a:gd name="connsiteX31" fmla="*/ 3273878 w 3333750"/>
                <a:gd name="connsiteY31" fmla="*/ 24493 h 478971"/>
                <a:gd name="connsiteX32" fmla="*/ 3295650 w 3333750"/>
                <a:gd name="connsiteY32" fmla="*/ 5443 h 478971"/>
                <a:gd name="connsiteX33" fmla="*/ 3311978 w 3333750"/>
                <a:gd name="connsiteY33" fmla="*/ 0 h 478971"/>
                <a:gd name="connsiteX34" fmla="*/ 3322864 w 3333750"/>
                <a:gd name="connsiteY34" fmla="*/ 8164 h 478971"/>
                <a:gd name="connsiteX35" fmla="*/ 3331028 w 3333750"/>
                <a:gd name="connsiteY35" fmla="*/ 29935 h 478971"/>
                <a:gd name="connsiteX36" fmla="*/ 3333750 w 3333750"/>
                <a:gd name="connsiteY36" fmla="*/ 73478 h 478971"/>
                <a:gd name="connsiteX37" fmla="*/ 3325586 w 3333750"/>
                <a:gd name="connsiteY37" fmla="*/ 141514 h 478971"/>
                <a:gd name="connsiteX38" fmla="*/ 3306536 w 3333750"/>
                <a:gd name="connsiteY38" fmla="*/ 228600 h 478971"/>
                <a:gd name="connsiteX39" fmla="*/ 3282043 w 3333750"/>
                <a:gd name="connsiteY39" fmla="*/ 296635 h 478971"/>
                <a:gd name="connsiteX40" fmla="*/ 3243943 w 3333750"/>
                <a:gd name="connsiteY40" fmla="*/ 359228 h 478971"/>
                <a:gd name="connsiteX41" fmla="*/ 3194957 w 3333750"/>
                <a:gd name="connsiteY41" fmla="*/ 419100 h 478971"/>
                <a:gd name="connsiteX42" fmla="*/ 3151414 w 3333750"/>
                <a:gd name="connsiteY42" fmla="*/ 459921 h 478971"/>
                <a:gd name="connsiteX43" fmla="*/ 3124200 w 3333750"/>
                <a:gd name="connsiteY43" fmla="*/ 476250 h 478971"/>
                <a:gd name="connsiteX44" fmla="*/ 3099707 w 3333750"/>
                <a:gd name="connsiteY44" fmla="*/ 478971 h 478971"/>
                <a:gd name="connsiteX45" fmla="*/ 3075214 w 3333750"/>
                <a:gd name="connsiteY45" fmla="*/ 468085 h 478971"/>
                <a:gd name="connsiteX46" fmla="*/ 3042557 w 3333750"/>
                <a:gd name="connsiteY46" fmla="*/ 438150 h 478971"/>
                <a:gd name="connsiteX47" fmla="*/ 3009900 w 3333750"/>
                <a:gd name="connsiteY47" fmla="*/ 410935 h 478971"/>
                <a:gd name="connsiteX48" fmla="*/ 2977243 w 3333750"/>
                <a:gd name="connsiteY48" fmla="*/ 397328 h 478971"/>
                <a:gd name="connsiteX49" fmla="*/ 2930978 w 3333750"/>
                <a:gd name="connsiteY49" fmla="*/ 391885 h 478971"/>
                <a:gd name="connsiteX50" fmla="*/ 2735036 w 3333750"/>
                <a:gd name="connsiteY50" fmla="*/ 391885 h 478971"/>
                <a:gd name="connsiteX51" fmla="*/ 2601686 w 3333750"/>
                <a:gd name="connsiteY51" fmla="*/ 389164 h 478971"/>
                <a:gd name="connsiteX52" fmla="*/ 2190750 w 3333750"/>
                <a:gd name="connsiteY52" fmla="*/ 394607 h 47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333750" h="478971">
                  <a:moveTo>
                    <a:pt x="2190750" y="394607"/>
                  </a:moveTo>
                  <a:lnTo>
                    <a:pt x="936171" y="391885"/>
                  </a:lnTo>
                  <a:lnTo>
                    <a:pt x="530678" y="391885"/>
                  </a:lnTo>
                  <a:lnTo>
                    <a:pt x="438150" y="402771"/>
                  </a:lnTo>
                  <a:lnTo>
                    <a:pt x="361950" y="410935"/>
                  </a:lnTo>
                  <a:lnTo>
                    <a:pt x="296636" y="416378"/>
                  </a:lnTo>
                  <a:lnTo>
                    <a:pt x="225878" y="413657"/>
                  </a:lnTo>
                  <a:lnTo>
                    <a:pt x="152400" y="402771"/>
                  </a:lnTo>
                  <a:lnTo>
                    <a:pt x="108857" y="391885"/>
                  </a:lnTo>
                  <a:lnTo>
                    <a:pt x="81643" y="378278"/>
                  </a:lnTo>
                  <a:lnTo>
                    <a:pt x="46264" y="359228"/>
                  </a:lnTo>
                  <a:lnTo>
                    <a:pt x="16328" y="329293"/>
                  </a:lnTo>
                  <a:lnTo>
                    <a:pt x="0" y="299357"/>
                  </a:lnTo>
                  <a:lnTo>
                    <a:pt x="2721" y="269421"/>
                  </a:lnTo>
                  <a:lnTo>
                    <a:pt x="13607" y="253093"/>
                  </a:lnTo>
                  <a:lnTo>
                    <a:pt x="40821" y="231321"/>
                  </a:lnTo>
                  <a:lnTo>
                    <a:pt x="78921" y="209550"/>
                  </a:lnTo>
                  <a:lnTo>
                    <a:pt x="133350" y="182335"/>
                  </a:lnTo>
                  <a:lnTo>
                    <a:pt x="195943" y="166007"/>
                  </a:lnTo>
                  <a:lnTo>
                    <a:pt x="272143" y="152400"/>
                  </a:lnTo>
                  <a:lnTo>
                    <a:pt x="386443" y="144235"/>
                  </a:lnTo>
                  <a:lnTo>
                    <a:pt x="615043" y="149678"/>
                  </a:lnTo>
                  <a:lnTo>
                    <a:pt x="1151164" y="155121"/>
                  </a:lnTo>
                  <a:lnTo>
                    <a:pt x="1899557" y="163285"/>
                  </a:lnTo>
                  <a:lnTo>
                    <a:pt x="2476500" y="168728"/>
                  </a:lnTo>
                  <a:lnTo>
                    <a:pt x="3004457" y="171450"/>
                  </a:lnTo>
                  <a:lnTo>
                    <a:pt x="3075214" y="168728"/>
                  </a:lnTo>
                  <a:lnTo>
                    <a:pt x="3116036" y="160564"/>
                  </a:lnTo>
                  <a:lnTo>
                    <a:pt x="3154136" y="144235"/>
                  </a:lnTo>
                  <a:lnTo>
                    <a:pt x="3205843" y="108857"/>
                  </a:lnTo>
                  <a:lnTo>
                    <a:pt x="3243943" y="65314"/>
                  </a:lnTo>
                  <a:lnTo>
                    <a:pt x="3273878" y="24493"/>
                  </a:lnTo>
                  <a:lnTo>
                    <a:pt x="3295650" y="5443"/>
                  </a:lnTo>
                  <a:lnTo>
                    <a:pt x="3311978" y="0"/>
                  </a:lnTo>
                  <a:lnTo>
                    <a:pt x="3322864" y="8164"/>
                  </a:lnTo>
                  <a:lnTo>
                    <a:pt x="3331028" y="29935"/>
                  </a:lnTo>
                  <a:lnTo>
                    <a:pt x="3333750" y="73478"/>
                  </a:lnTo>
                  <a:lnTo>
                    <a:pt x="3325586" y="141514"/>
                  </a:lnTo>
                  <a:lnTo>
                    <a:pt x="3306536" y="228600"/>
                  </a:lnTo>
                  <a:lnTo>
                    <a:pt x="3282043" y="296635"/>
                  </a:lnTo>
                  <a:lnTo>
                    <a:pt x="3243943" y="359228"/>
                  </a:lnTo>
                  <a:lnTo>
                    <a:pt x="3194957" y="419100"/>
                  </a:lnTo>
                  <a:lnTo>
                    <a:pt x="3151414" y="459921"/>
                  </a:lnTo>
                  <a:lnTo>
                    <a:pt x="3124200" y="476250"/>
                  </a:lnTo>
                  <a:lnTo>
                    <a:pt x="3099707" y="478971"/>
                  </a:lnTo>
                  <a:lnTo>
                    <a:pt x="3075214" y="468085"/>
                  </a:lnTo>
                  <a:lnTo>
                    <a:pt x="3042557" y="438150"/>
                  </a:lnTo>
                  <a:lnTo>
                    <a:pt x="3009900" y="410935"/>
                  </a:lnTo>
                  <a:lnTo>
                    <a:pt x="2977243" y="397328"/>
                  </a:lnTo>
                  <a:lnTo>
                    <a:pt x="2930978" y="391885"/>
                  </a:lnTo>
                  <a:lnTo>
                    <a:pt x="2735036" y="391885"/>
                  </a:lnTo>
                  <a:lnTo>
                    <a:pt x="2601686" y="389164"/>
                  </a:lnTo>
                  <a:lnTo>
                    <a:pt x="2190750" y="3946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9">
              <a:extLst>
                <a:ext uri="{FF2B5EF4-FFF2-40B4-BE49-F238E27FC236}">
                  <a16:creationId xmlns:a16="http://schemas.microsoft.com/office/drawing/2014/main" id="{E0CF0CE1-65F9-492A-8A0C-8F9602CA987A}"/>
                </a:ext>
              </a:extLst>
            </p:cNvPr>
            <p:cNvSpPr/>
            <p:nvPr/>
          </p:nvSpPr>
          <p:spPr>
            <a:xfrm>
              <a:off x="4318002" y="1464583"/>
              <a:ext cx="3717925" cy="1168400"/>
            </a:xfrm>
            <a:custGeom>
              <a:avLst/>
              <a:gdLst>
                <a:gd name="connsiteX0" fmla="*/ 514350 w 3717925"/>
                <a:gd name="connsiteY0" fmla="*/ 342900 h 1168400"/>
                <a:gd name="connsiteX1" fmla="*/ 60325 w 3717925"/>
                <a:gd name="connsiteY1" fmla="*/ 419100 h 1168400"/>
                <a:gd name="connsiteX2" fmla="*/ 0 w 3717925"/>
                <a:gd name="connsiteY2" fmla="*/ 234950 h 1168400"/>
                <a:gd name="connsiteX3" fmla="*/ 184150 w 3717925"/>
                <a:gd name="connsiteY3" fmla="*/ 215900 h 1168400"/>
                <a:gd name="connsiteX4" fmla="*/ 523875 w 3717925"/>
                <a:gd name="connsiteY4" fmla="*/ 184150 h 1168400"/>
                <a:gd name="connsiteX5" fmla="*/ 952500 w 3717925"/>
                <a:gd name="connsiteY5" fmla="*/ 152400 h 1168400"/>
                <a:gd name="connsiteX6" fmla="*/ 1349375 w 3717925"/>
                <a:gd name="connsiteY6" fmla="*/ 130175 h 1168400"/>
                <a:gd name="connsiteX7" fmla="*/ 2066925 w 3717925"/>
                <a:gd name="connsiteY7" fmla="*/ 107950 h 1168400"/>
                <a:gd name="connsiteX8" fmla="*/ 2593975 w 3717925"/>
                <a:gd name="connsiteY8" fmla="*/ 92075 h 1168400"/>
                <a:gd name="connsiteX9" fmla="*/ 3194050 w 3717925"/>
                <a:gd name="connsiteY9" fmla="*/ 73025 h 1168400"/>
                <a:gd name="connsiteX10" fmla="*/ 3241675 w 3717925"/>
                <a:gd name="connsiteY10" fmla="*/ 53975 h 1168400"/>
                <a:gd name="connsiteX11" fmla="*/ 3305175 w 3717925"/>
                <a:gd name="connsiteY11" fmla="*/ 25400 h 1168400"/>
                <a:gd name="connsiteX12" fmla="*/ 3346450 w 3717925"/>
                <a:gd name="connsiteY12" fmla="*/ 9525 h 1168400"/>
                <a:gd name="connsiteX13" fmla="*/ 3384550 w 3717925"/>
                <a:gd name="connsiteY13" fmla="*/ 0 h 1168400"/>
                <a:gd name="connsiteX14" fmla="*/ 3397250 w 3717925"/>
                <a:gd name="connsiteY14" fmla="*/ 3175 h 1168400"/>
                <a:gd name="connsiteX15" fmla="*/ 3448050 w 3717925"/>
                <a:gd name="connsiteY15" fmla="*/ 34925 h 1168400"/>
                <a:gd name="connsiteX16" fmla="*/ 3533775 w 3717925"/>
                <a:gd name="connsiteY16" fmla="*/ 92075 h 1168400"/>
                <a:gd name="connsiteX17" fmla="*/ 3600450 w 3717925"/>
                <a:gd name="connsiteY17" fmla="*/ 149225 h 1168400"/>
                <a:gd name="connsiteX18" fmla="*/ 3632200 w 3717925"/>
                <a:gd name="connsiteY18" fmla="*/ 174625 h 1168400"/>
                <a:gd name="connsiteX19" fmla="*/ 3676650 w 3717925"/>
                <a:gd name="connsiteY19" fmla="*/ 212725 h 1168400"/>
                <a:gd name="connsiteX20" fmla="*/ 3702050 w 3717925"/>
                <a:gd name="connsiteY20" fmla="*/ 247650 h 1168400"/>
                <a:gd name="connsiteX21" fmla="*/ 3717925 w 3717925"/>
                <a:gd name="connsiteY21" fmla="*/ 276225 h 1168400"/>
                <a:gd name="connsiteX22" fmla="*/ 3717925 w 3717925"/>
                <a:gd name="connsiteY22" fmla="*/ 307975 h 1168400"/>
                <a:gd name="connsiteX23" fmla="*/ 3698875 w 3717925"/>
                <a:gd name="connsiteY23" fmla="*/ 339725 h 1168400"/>
                <a:gd name="connsiteX24" fmla="*/ 3667125 w 3717925"/>
                <a:gd name="connsiteY24" fmla="*/ 371475 h 1168400"/>
                <a:gd name="connsiteX25" fmla="*/ 3641725 w 3717925"/>
                <a:gd name="connsiteY25" fmla="*/ 409575 h 1168400"/>
                <a:gd name="connsiteX26" fmla="*/ 3625850 w 3717925"/>
                <a:gd name="connsiteY26" fmla="*/ 444500 h 1168400"/>
                <a:gd name="connsiteX27" fmla="*/ 3578225 w 3717925"/>
                <a:gd name="connsiteY27" fmla="*/ 612775 h 1168400"/>
                <a:gd name="connsiteX28" fmla="*/ 3511550 w 3717925"/>
                <a:gd name="connsiteY28" fmla="*/ 831850 h 1168400"/>
                <a:gd name="connsiteX29" fmla="*/ 3457575 w 3717925"/>
                <a:gd name="connsiteY29" fmla="*/ 996950 h 1168400"/>
                <a:gd name="connsiteX30" fmla="*/ 3432175 w 3717925"/>
                <a:gd name="connsiteY30" fmla="*/ 1073150 h 1168400"/>
                <a:gd name="connsiteX31" fmla="*/ 3409950 w 3717925"/>
                <a:gd name="connsiteY31" fmla="*/ 1111250 h 1168400"/>
                <a:gd name="connsiteX32" fmla="*/ 3384550 w 3717925"/>
                <a:gd name="connsiteY32" fmla="*/ 1143000 h 1168400"/>
                <a:gd name="connsiteX33" fmla="*/ 3355975 w 3717925"/>
                <a:gd name="connsiteY33" fmla="*/ 1162050 h 1168400"/>
                <a:gd name="connsiteX34" fmla="*/ 3314700 w 3717925"/>
                <a:gd name="connsiteY34" fmla="*/ 1168400 h 1168400"/>
                <a:gd name="connsiteX35" fmla="*/ 3276600 w 3717925"/>
                <a:gd name="connsiteY35" fmla="*/ 1162050 h 1168400"/>
                <a:gd name="connsiteX36" fmla="*/ 3257550 w 3717925"/>
                <a:gd name="connsiteY36" fmla="*/ 1146175 h 1168400"/>
                <a:gd name="connsiteX37" fmla="*/ 3244850 w 3717925"/>
                <a:gd name="connsiteY37" fmla="*/ 1123950 h 1168400"/>
                <a:gd name="connsiteX38" fmla="*/ 3235325 w 3717925"/>
                <a:gd name="connsiteY38" fmla="*/ 1101725 h 1168400"/>
                <a:gd name="connsiteX39" fmla="*/ 3228975 w 3717925"/>
                <a:gd name="connsiteY39" fmla="*/ 1054100 h 1168400"/>
                <a:gd name="connsiteX40" fmla="*/ 3273425 w 3717925"/>
                <a:gd name="connsiteY40" fmla="*/ 930275 h 1168400"/>
                <a:gd name="connsiteX41" fmla="*/ 3298825 w 3717925"/>
                <a:gd name="connsiteY41" fmla="*/ 720725 h 1168400"/>
                <a:gd name="connsiteX42" fmla="*/ 3317875 w 3717925"/>
                <a:gd name="connsiteY42" fmla="*/ 536575 h 1168400"/>
                <a:gd name="connsiteX43" fmla="*/ 3321050 w 3717925"/>
                <a:gd name="connsiteY43" fmla="*/ 400050 h 1168400"/>
                <a:gd name="connsiteX44" fmla="*/ 3317875 w 3717925"/>
                <a:gd name="connsiteY44" fmla="*/ 301625 h 1168400"/>
                <a:gd name="connsiteX45" fmla="*/ 3302000 w 3717925"/>
                <a:gd name="connsiteY45" fmla="*/ 276225 h 1168400"/>
                <a:gd name="connsiteX46" fmla="*/ 3282950 w 3717925"/>
                <a:gd name="connsiteY46" fmla="*/ 263525 h 1168400"/>
                <a:gd name="connsiteX47" fmla="*/ 3257550 w 3717925"/>
                <a:gd name="connsiteY47" fmla="*/ 254000 h 1168400"/>
                <a:gd name="connsiteX48" fmla="*/ 2911475 w 3717925"/>
                <a:gd name="connsiteY48" fmla="*/ 247650 h 1168400"/>
                <a:gd name="connsiteX49" fmla="*/ 2590800 w 3717925"/>
                <a:gd name="connsiteY49" fmla="*/ 250825 h 1168400"/>
                <a:gd name="connsiteX50" fmla="*/ 2263775 w 3717925"/>
                <a:gd name="connsiteY50" fmla="*/ 250825 h 1168400"/>
                <a:gd name="connsiteX51" fmla="*/ 2092325 w 3717925"/>
                <a:gd name="connsiteY51" fmla="*/ 244475 h 1168400"/>
                <a:gd name="connsiteX52" fmla="*/ 1765300 w 3717925"/>
                <a:gd name="connsiteY52" fmla="*/ 263525 h 1168400"/>
                <a:gd name="connsiteX53" fmla="*/ 1254125 w 3717925"/>
                <a:gd name="connsiteY53" fmla="*/ 298450 h 1168400"/>
                <a:gd name="connsiteX54" fmla="*/ 952500 w 3717925"/>
                <a:gd name="connsiteY54" fmla="*/ 311150 h 1168400"/>
                <a:gd name="connsiteX55" fmla="*/ 727075 w 3717925"/>
                <a:gd name="connsiteY55" fmla="*/ 323850 h 1168400"/>
                <a:gd name="connsiteX56" fmla="*/ 514350 w 3717925"/>
                <a:gd name="connsiteY56" fmla="*/ 342900 h 1168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717925" h="1168400">
                  <a:moveTo>
                    <a:pt x="514350" y="342900"/>
                  </a:moveTo>
                  <a:lnTo>
                    <a:pt x="60325" y="419100"/>
                  </a:lnTo>
                  <a:lnTo>
                    <a:pt x="0" y="234950"/>
                  </a:lnTo>
                  <a:lnTo>
                    <a:pt x="184150" y="215900"/>
                  </a:lnTo>
                  <a:lnTo>
                    <a:pt x="523875" y="184150"/>
                  </a:lnTo>
                  <a:lnTo>
                    <a:pt x="952500" y="152400"/>
                  </a:lnTo>
                  <a:lnTo>
                    <a:pt x="1349375" y="130175"/>
                  </a:lnTo>
                  <a:lnTo>
                    <a:pt x="2066925" y="107950"/>
                  </a:lnTo>
                  <a:lnTo>
                    <a:pt x="2593975" y="92075"/>
                  </a:lnTo>
                  <a:lnTo>
                    <a:pt x="3194050" y="73025"/>
                  </a:lnTo>
                  <a:lnTo>
                    <a:pt x="3241675" y="53975"/>
                  </a:lnTo>
                  <a:lnTo>
                    <a:pt x="3305175" y="25400"/>
                  </a:lnTo>
                  <a:lnTo>
                    <a:pt x="3346450" y="9525"/>
                  </a:lnTo>
                  <a:lnTo>
                    <a:pt x="3384550" y="0"/>
                  </a:lnTo>
                  <a:lnTo>
                    <a:pt x="3397250" y="3175"/>
                  </a:lnTo>
                  <a:lnTo>
                    <a:pt x="3448050" y="34925"/>
                  </a:lnTo>
                  <a:lnTo>
                    <a:pt x="3533775" y="92075"/>
                  </a:lnTo>
                  <a:lnTo>
                    <a:pt x="3600450" y="149225"/>
                  </a:lnTo>
                  <a:lnTo>
                    <a:pt x="3632200" y="174625"/>
                  </a:lnTo>
                  <a:lnTo>
                    <a:pt x="3676650" y="212725"/>
                  </a:lnTo>
                  <a:lnTo>
                    <a:pt x="3702050" y="247650"/>
                  </a:lnTo>
                  <a:lnTo>
                    <a:pt x="3717925" y="276225"/>
                  </a:lnTo>
                  <a:lnTo>
                    <a:pt x="3717925" y="307975"/>
                  </a:lnTo>
                  <a:lnTo>
                    <a:pt x="3698875" y="339725"/>
                  </a:lnTo>
                  <a:lnTo>
                    <a:pt x="3667125" y="371475"/>
                  </a:lnTo>
                  <a:lnTo>
                    <a:pt x="3641725" y="409575"/>
                  </a:lnTo>
                  <a:lnTo>
                    <a:pt x="3625850" y="444500"/>
                  </a:lnTo>
                  <a:lnTo>
                    <a:pt x="3578225" y="612775"/>
                  </a:lnTo>
                  <a:lnTo>
                    <a:pt x="3511550" y="831850"/>
                  </a:lnTo>
                  <a:lnTo>
                    <a:pt x="3457575" y="996950"/>
                  </a:lnTo>
                  <a:lnTo>
                    <a:pt x="3432175" y="1073150"/>
                  </a:lnTo>
                  <a:lnTo>
                    <a:pt x="3409950" y="1111250"/>
                  </a:lnTo>
                  <a:lnTo>
                    <a:pt x="3384550" y="1143000"/>
                  </a:lnTo>
                  <a:lnTo>
                    <a:pt x="3355975" y="1162050"/>
                  </a:lnTo>
                  <a:lnTo>
                    <a:pt x="3314700" y="1168400"/>
                  </a:lnTo>
                  <a:lnTo>
                    <a:pt x="3276600" y="1162050"/>
                  </a:lnTo>
                  <a:lnTo>
                    <a:pt x="3257550" y="1146175"/>
                  </a:lnTo>
                  <a:lnTo>
                    <a:pt x="3244850" y="1123950"/>
                  </a:lnTo>
                  <a:lnTo>
                    <a:pt x="3235325" y="1101725"/>
                  </a:lnTo>
                  <a:lnTo>
                    <a:pt x="3228975" y="1054100"/>
                  </a:lnTo>
                  <a:lnTo>
                    <a:pt x="3273425" y="930275"/>
                  </a:lnTo>
                  <a:lnTo>
                    <a:pt x="3298825" y="720725"/>
                  </a:lnTo>
                  <a:lnTo>
                    <a:pt x="3317875" y="536575"/>
                  </a:lnTo>
                  <a:cubicBezTo>
                    <a:pt x="3318933" y="491067"/>
                    <a:pt x="3319992" y="445558"/>
                    <a:pt x="3321050" y="400050"/>
                  </a:cubicBezTo>
                  <a:lnTo>
                    <a:pt x="3317875" y="301625"/>
                  </a:lnTo>
                  <a:lnTo>
                    <a:pt x="3302000" y="276225"/>
                  </a:lnTo>
                  <a:lnTo>
                    <a:pt x="3282950" y="263525"/>
                  </a:lnTo>
                  <a:lnTo>
                    <a:pt x="3257550" y="254000"/>
                  </a:lnTo>
                  <a:lnTo>
                    <a:pt x="2911475" y="247650"/>
                  </a:lnTo>
                  <a:lnTo>
                    <a:pt x="2590800" y="250825"/>
                  </a:lnTo>
                  <a:lnTo>
                    <a:pt x="2263775" y="250825"/>
                  </a:lnTo>
                  <a:lnTo>
                    <a:pt x="2092325" y="244475"/>
                  </a:lnTo>
                  <a:lnTo>
                    <a:pt x="1765300" y="263525"/>
                  </a:lnTo>
                  <a:lnTo>
                    <a:pt x="1254125" y="298450"/>
                  </a:lnTo>
                  <a:lnTo>
                    <a:pt x="952500" y="311150"/>
                  </a:lnTo>
                  <a:lnTo>
                    <a:pt x="727075" y="323850"/>
                  </a:lnTo>
                  <a:lnTo>
                    <a:pt x="514350" y="342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7">
              <a:extLst>
                <a:ext uri="{FF2B5EF4-FFF2-40B4-BE49-F238E27FC236}">
                  <a16:creationId xmlns:a16="http://schemas.microsoft.com/office/drawing/2014/main" id="{9ABEDD95-36CD-460C-B375-B582F91F9911}"/>
                </a:ext>
              </a:extLst>
            </p:cNvPr>
            <p:cNvSpPr/>
            <p:nvPr/>
          </p:nvSpPr>
          <p:spPr>
            <a:xfrm>
              <a:off x="5186365" y="1686833"/>
              <a:ext cx="422275" cy="858838"/>
            </a:xfrm>
            <a:custGeom>
              <a:avLst/>
              <a:gdLst>
                <a:gd name="connsiteX0" fmla="*/ 202406 w 421481"/>
                <a:gd name="connsiteY0" fmla="*/ 542925 h 859631"/>
                <a:gd name="connsiteX1" fmla="*/ 192881 w 421481"/>
                <a:gd name="connsiteY1" fmla="*/ 340519 h 859631"/>
                <a:gd name="connsiteX2" fmla="*/ 178593 w 421481"/>
                <a:gd name="connsiteY2" fmla="*/ 247650 h 859631"/>
                <a:gd name="connsiteX3" fmla="*/ 164306 w 421481"/>
                <a:gd name="connsiteY3" fmla="*/ 202406 h 859631"/>
                <a:gd name="connsiteX4" fmla="*/ 150018 w 421481"/>
                <a:gd name="connsiteY4" fmla="*/ 171450 h 859631"/>
                <a:gd name="connsiteX5" fmla="*/ 126206 w 421481"/>
                <a:gd name="connsiteY5" fmla="*/ 145256 h 859631"/>
                <a:gd name="connsiteX6" fmla="*/ 92868 w 421481"/>
                <a:gd name="connsiteY6" fmla="*/ 116681 h 859631"/>
                <a:gd name="connsiteX7" fmla="*/ 54768 w 421481"/>
                <a:gd name="connsiteY7" fmla="*/ 92869 h 859631"/>
                <a:gd name="connsiteX8" fmla="*/ 0 w 421481"/>
                <a:gd name="connsiteY8" fmla="*/ 47625 h 859631"/>
                <a:gd name="connsiteX9" fmla="*/ 414337 w 421481"/>
                <a:gd name="connsiteY9" fmla="*/ 0 h 859631"/>
                <a:gd name="connsiteX10" fmla="*/ 421481 w 421481"/>
                <a:gd name="connsiteY10" fmla="*/ 154781 h 859631"/>
                <a:gd name="connsiteX11" fmla="*/ 419100 w 421481"/>
                <a:gd name="connsiteY11" fmla="*/ 350044 h 859631"/>
                <a:gd name="connsiteX12" fmla="*/ 421481 w 421481"/>
                <a:gd name="connsiteY12" fmla="*/ 559594 h 859631"/>
                <a:gd name="connsiteX13" fmla="*/ 421481 w 421481"/>
                <a:gd name="connsiteY13" fmla="*/ 828675 h 859631"/>
                <a:gd name="connsiteX14" fmla="*/ 195262 w 421481"/>
                <a:gd name="connsiteY14" fmla="*/ 859631 h 859631"/>
                <a:gd name="connsiteX15" fmla="*/ 202406 w 421481"/>
                <a:gd name="connsiteY15" fmla="*/ 542925 h 859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1481" h="859631">
                  <a:moveTo>
                    <a:pt x="202406" y="542925"/>
                  </a:moveTo>
                  <a:lnTo>
                    <a:pt x="192881" y="340519"/>
                  </a:lnTo>
                  <a:lnTo>
                    <a:pt x="178593" y="247650"/>
                  </a:lnTo>
                  <a:lnTo>
                    <a:pt x="164306" y="202406"/>
                  </a:lnTo>
                  <a:lnTo>
                    <a:pt x="150018" y="171450"/>
                  </a:lnTo>
                  <a:lnTo>
                    <a:pt x="126206" y="145256"/>
                  </a:lnTo>
                  <a:lnTo>
                    <a:pt x="92868" y="116681"/>
                  </a:lnTo>
                  <a:lnTo>
                    <a:pt x="54768" y="92869"/>
                  </a:lnTo>
                  <a:lnTo>
                    <a:pt x="0" y="47625"/>
                  </a:lnTo>
                  <a:lnTo>
                    <a:pt x="414337" y="0"/>
                  </a:lnTo>
                  <a:lnTo>
                    <a:pt x="421481" y="154781"/>
                  </a:lnTo>
                  <a:cubicBezTo>
                    <a:pt x="420687" y="219869"/>
                    <a:pt x="419894" y="284956"/>
                    <a:pt x="419100" y="350044"/>
                  </a:cubicBezTo>
                  <a:cubicBezTo>
                    <a:pt x="419894" y="419894"/>
                    <a:pt x="420687" y="489744"/>
                    <a:pt x="421481" y="559594"/>
                  </a:cubicBezTo>
                  <a:lnTo>
                    <a:pt x="421481" y="828675"/>
                  </a:lnTo>
                  <a:lnTo>
                    <a:pt x="195262" y="859631"/>
                  </a:lnTo>
                  <a:lnTo>
                    <a:pt x="202406" y="542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8">
              <a:extLst>
                <a:ext uri="{FF2B5EF4-FFF2-40B4-BE49-F238E27FC236}">
                  <a16:creationId xmlns:a16="http://schemas.microsoft.com/office/drawing/2014/main" id="{BA088524-48D1-499B-8BB8-B9AE43995FF7}"/>
                </a:ext>
              </a:extLst>
            </p:cNvPr>
            <p:cNvSpPr/>
            <p:nvPr/>
          </p:nvSpPr>
          <p:spPr>
            <a:xfrm>
              <a:off x="6313492" y="1653496"/>
              <a:ext cx="452437" cy="804862"/>
            </a:xfrm>
            <a:custGeom>
              <a:avLst/>
              <a:gdLst>
                <a:gd name="connsiteX0" fmla="*/ 92869 w 452437"/>
                <a:gd name="connsiteY0" fmla="*/ 466725 h 804862"/>
                <a:gd name="connsiteX1" fmla="*/ 111919 w 452437"/>
                <a:gd name="connsiteY1" fmla="*/ 214312 h 804862"/>
                <a:gd name="connsiteX2" fmla="*/ 109537 w 452437"/>
                <a:gd name="connsiteY2" fmla="*/ 154781 h 804862"/>
                <a:gd name="connsiteX3" fmla="*/ 100012 w 452437"/>
                <a:gd name="connsiteY3" fmla="*/ 114300 h 804862"/>
                <a:gd name="connsiteX4" fmla="*/ 78581 w 452437"/>
                <a:gd name="connsiteY4" fmla="*/ 88106 h 804862"/>
                <a:gd name="connsiteX5" fmla="*/ 47625 w 452437"/>
                <a:gd name="connsiteY5" fmla="*/ 61912 h 804862"/>
                <a:gd name="connsiteX6" fmla="*/ 0 w 452437"/>
                <a:gd name="connsiteY6" fmla="*/ 16668 h 804862"/>
                <a:gd name="connsiteX7" fmla="*/ 209550 w 452437"/>
                <a:gd name="connsiteY7" fmla="*/ 0 h 804862"/>
                <a:gd name="connsiteX8" fmla="*/ 323850 w 452437"/>
                <a:gd name="connsiteY8" fmla="*/ 66675 h 804862"/>
                <a:gd name="connsiteX9" fmla="*/ 388144 w 452437"/>
                <a:gd name="connsiteY9" fmla="*/ 111918 h 804862"/>
                <a:gd name="connsiteX10" fmla="*/ 423862 w 452437"/>
                <a:gd name="connsiteY10" fmla="*/ 142875 h 804862"/>
                <a:gd name="connsiteX11" fmla="*/ 442912 w 452437"/>
                <a:gd name="connsiteY11" fmla="*/ 161925 h 804862"/>
                <a:gd name="connsiteX12" fmla="*/ 452437 w 452437"/>
                <a:gd name="connsiteY12" fmla="*/ 176212 h 804862"/>
                <a:gd name="connsiteX13" fmla="*/ 447675 w 452437"/>
                <a:gd name="connsiteY13" fmla="*/ 188118 h 804862"/>
                <a:gd name="connsiteX14" fmla="*/ 423862 w 452437"/>
                <a:gd name="connsiteY14" fmla="*/ 209550 h 804862"/>
                <a:gd name="connsiteX15" fmla="*/ 395287 w 452437"/>
                <a:gd name="connsiteY15" fmla="*/ 235743 h 804862"/>
                <a:gd name="connsiteX16" fmla="*/ 369094 w 452437"/>
                <a:gd name="connsiteY16" fmla="*/ 266700 h 804862"/>
                <a:gd name="connsiteX17" fmla="*/ 352425 w 452437"/>
                <a:gd name="connsiteY17" fmla="*/ 297656 h 804862"/>
                <a:gd name="connsiteX18" fmla="*/ 333375 w 452437"/>
                <a:gd name="connsiteY18" fmla="*/ 395287 h 804862"/>
                <a:gd name="connsiteX19" fmla="*/ 292894 w 452437"/>
                <a:gd name="connsiteY19" fmla="*/ 595312 h 804862"/>
                <a:gd name="connsiteX20" fmla="*/ 250031 w 452437"/>
                <a:gd name="connsiteY20" fmla="*/ 792956 h 804862"/>
                <a:gd name="connsiteX21" fmla="*/ 59531 w 452437"/>
                <a:gd name="connsiteY21" fmla="*/ 804862 h 804862"/>
                <a:gd name="connsiteX22" fmla="*/ 92869 w 452437"/>
                <a:gd name="connsiteY22" fmla="*/ 466725 h 8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52437" h="804862">
                  <a:moveTo>
                    <a:pt x="92869" y="466725"/>
                  </a:moveTo>
                  <a:lnTo>
                    <a:pt x="111919" y="214312"/>
                  </a:lnTo>
                  <a:lnTo>
                    <a:pt x="109537" y="154781"/>
                  </a:lnTo>
                  <a:lnTo>
                    <a:pt x="100012" y="114300"/>
                  </a:lnTo>
                  <a:lnTo>
                    <a:pt x="78581" y="88106"/>
                  </a:lnTo>
                  <a:lnTo>
                    <a:pt x="47625" y="61912"/>
                  </a:lnTo>
                  <a:lnTo>
                    <a:pt x="0" y="16668"/>
                  </a:lnTo>
                  <a:lnTo>
                    <a:pt x="209550" y="0"/>
                  </a:lnTo>
                  <a:lnTo>
                    <a:pt x="323850" y="66675"/>
                  </a:lnTo>
                  <a:lnTo>
                    <a:pt x="388144" y="111918"/>
                  </a:lnTo>
                  <a:lnTo>
                    <a:pt x="423862" y="142875"/>
                  </a:lnTo>
                  <a:lnTo>
                    <a:pt x="442912" y="161925"/>
                  </a:lnTo>
                  <a:lnTo>
                    <a:pt x="452437" y="176212"/>
                  </a:lnTo>
                  <a:lnTo>
                    <a:pt x="447675" y="188118"/>
                  </a:lnTo>
                  <a:lnTo>
                    <a:pt x="423862" y="209550"/>
                  </a:lnTo>
                  <a:lnTo>
                    <a:pt x="395287" y="235743"/>
                  </a:lnTo>
                  <a:lnTo>
                    <a:pt x="369094" y="266700"/>
                  </a:lnTo>
                  <a:lnTo>
                    <a:pt x="352425" y="297656"/>
                  </a:lnTo>
                  <a:lnTo>
                    <a:pt x="333375" y="395287"/>
                  </a:lnTo>
                  <a:lnTo>
                    <a:pt x="292894" y="595312"/>
                  </a:lnTo>
                  <a:lnTo>
                    <a:pt x="250031" y="792956"/>
                  </a:lnTo>
                  <a:lnTo>
                    <a:pt x="59531" y="804862"/>
                  </a:lnTo>
                  <a:lnTo>
                    <a:pt x="92869" y="4667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0">
              <a:extLst>
                <a:ext uri="{FF2B5EF4-FFF2-40B4-BE49-F238E27FC236}">
                  <a16:creationId xmlns:a16="http://schemas.microsoft.com/office/drawing/2014/main" id="{312D272F-3177-4A23-AFAC-24CC294A3AFE}"/>
                </a:ext>
              </a:extLst>
            </p:cNvPr>
            <p:cNvSpPr/>
            <p:nvPr/>
          </p:nvSpPr>
          <p:spPr>
            <a:xfrm>
              <a:off x="4422778" y="2315483"/>
              <a:ext cx="3219450" cy="425450"/>
            </a:xfrm>
            <a:custGeom>
              <a:avLst/>
              <a:gdLst>
                <a:gd name="connsiteX0" fmla="*/ 1565275 w 3219450"/>
                <a:gd name="connsiteY0" fmla="*/ 260350 h 425450"/>
                <a:gd name="connsiteX1" fmla="*/ 974725 w 3219450"/>
                <a:gd name="connsiteY1" fmla="*/ 311150 h 425450"/>
                <a:gd name="connsiteX2" fmla="*/ 533400 w 3219450"/>
                <a:gd name="connsiteY2" fmla="*/ 358775 h 425450"/>
                <a:gd name="connsiteX3" fmla="*/ 384175 w 3219450"/>
                <a:gd name="connsiteY3" fmla="*/ 384175 h 425450"/>
                <a:gd name="connsiteX4" fmla="*/ 317500 w 3219450"/>
                <a:gd name="connsiteY4" fmla="*/ 396875 h 425450"/>
                <a:gd name="connsiteX5" fmla="*/ 266700 w 3219450"/>
                <a:gd name="connsiteY5" fmla="*/ 412750 h 425450"/>
                <a:gd name="connsiteX6" fmla="*/ 238125 w 3219450"/>
                <a:gd name="connsiteY6" fmla="*/ 425450 h 425450"/>
                <a:gd name="connsiteX7" fmla="*/ 206375 w 3219450"/>
                <a:gd name="connsiteY7" fmla="*/ 425450 h 425450"/>
                <a:gd name="connsiteX8" fmla="*/ 155575 w 3219450"/>
                <a:gd name="connsiteY8" fmla="*/ 422275 h 425450"/>
                <a:gd name="connsiteX9" fmla="*/ 111125 w 3219450"/>
                <a:gd name="connsiteY9" fmla="*/ 409575 h 425450"/>
                <a:gd name="connsiteX10" fmla="*/ 19050 w 3219450"/>
                <a:gd name="connsiteY10" fmla="*/ 368300 h 425450"/>
                <a:gd name="connsiteX11" fmla="*/ 0 w 3219450"/>
                <a:gd name="connsiteY11" fmla="*/ 222250 h 425450"/>
                <a:gd name="connsiteX12" fmla="*/ 161925 w 3219450"/>
                <a:gd name="connsiteY12" fmla="*/ 228600 h 425450"/>
                <a:gd name="connsiteX13" fmla="*/ 387350 w 3219450"/>
                <a:gd name="connsiteY13" fmla="*/ 222250 h 425450"/>
                <a:gd name="connsiteX14" fmla="*/ 568325 w 3219450"/>
                <a:gd name="connsiteY14" fmla="*/ 209550 h 425450"/>
                <a:gd name="connsiteX15" fmla="*/ 723900 w 3219450"/>
                <a:gd name="connsiteY15" fmla="*/ 190500 h 425450"/>
                <a:gd name="connsiteX16" fmla="*/ 968375 w 3219450"/>
                <a:gd name="connsiteY16" fmla="*/ 152400 h 425450"/>
                <a:gd name="connsiteX17" fmla="*/ 1158875 w 3219450"/>
                <a:gd name="connsiteY17" fmla="*/ 139700 h 425450"/>
                <a:gd name="connsiteX18" fmla="*/ 1508125 w 3219450"/>
                <a:gd name="connsiteY18" fmla="*/ 101600 h 425450"/>
                <a:gd name="connsiteX19" fmla="*/ 1771650 w 3219450"/>
                <a:gd name="connsiteY19" fmla="*/ 79375 h 425450"/>
                <a:gd name="connsiteX20" fmla="*/ 1974850 w 3219450"/>
                <a:gd name="connsiteY20" fmla="*/ 69850 h 425450"/>
                <a:gd name="connsiteX21" fmla="*/ 2136775 w 3219450"/>
                <a:gd name="connsiteY21" fmla="*/ 44450 h 425450"/>
                <a:gd name="connsiteX22" fmla="*/ 2463800 w 3219450"/>
                <a:gd name="connsiteY22" fmla="*/ 28575 h 425450"/>
                <a:gd name="connsiteX23" fmla="*/ 2790825 w 3219450"/>
                <a:gd name="connsiteY23" fmla="*/ 9525 h 425450"/>
                <a:gd name="connsiteX24" fmla="*/ 2908300 w 3219450"/>
                <a:gd name="connsiteY24" fmla="*/ 0 h 425450"/>
                <a:gd name="connsiteX25" fmla="*/ 2955925 w 3219450"/>
                <a:gd name="connsiteY25" fmla="*/ 0 h 425450"/>
                <a:gd name="connsiteX26" fmla="*/ 3038475 w 3219450"/>
                <a:gd name="connsiteY26" fmla="*/ 9525 h 425450"/>
                <a:gd name="connsiteX27" fmla="*/ 3124200 w 3219450"/>
                <a:gd name="connsiteY27" fmla="*/ 31750 h 425450"/>
                <a:gd name="connsiteX28" fmla="*/ 3219450 w 3219450"/>
                <a:gd name="connsiteY28" fmla="*/ 73025 h 425450"/>
                <a:gd name="connsiteX29" fmla="*/ 3216275 w 3219450"/>
                <a:gd name="connsiteY29" fmla="*/ 234950 h 425450"/>
                <a:gd name="connsiteX30" fmla="*/ 3028950 w 3219450"/>
                <a:gd name="connsiteY30" fmla="*/ 209550 h 425450"/>
                <a:gd name="connsiteX31" fmla="*/ 2863850 w 3219450"/>
                <a:gd name="connsiteY31" fmla="*/ 203200 h 425450"/>
                <a:gd name="connsiteX32" fmla="*/ 2625725 w 3219450"/>
                <a:gd name="connsiteY32" fmla="*/ 203200 h 425450"/>
                <a:gd name="connsiteX33" fmla="*/ 2197100 w 3219450"/>
                <a:gd name="connsiteY33" fmla="*/ 225425 h 425450"/>
                <a:gd name="connsiteX34" fmla="*/ 1565275 w 3219450"/>
                <a:gd name="connsiteY34" fmla="*/ 260350 h 42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219450" h="425450">
                  <a:moveTo>
                    <a:pt x="1565275" y="260350"/>
                  </a:moveTo>
                  <a:lnTo>
                    <a:pt x="974725" y="311150"/>
                  </a:lnTo>
                  <a:lnTo>
                    <a:pt x="533400" y="358775"/>
                  </a:lnTo>
                  <a:lnTo>
                    <a:pt x="384175" y="384175"/>
                  </a:lnTo>
                  <a:lnTo>
                    <a:pt x="317500" y="396875"/>
                  </a:lnTo>
                  <a:lnTo>
                    <a:pt x="266700" y="412750"/>
                  </a:lnTo>
                  <a:lnTo>
                    <a:pt x="238125" y="425450"/>
                  </a:lnTo>
                  <a:lnTo>
                    <a:pt x="206375" y="425450"/>
                  </a:lnTo>
                  <a:lnTo>
                    <a:pt x="155575" y="422275"/>
                  </a:lnTo>
                  <a:lnTo>
                    <a:pt x="111125" y="409575"/>
                  </a:lnTo>
                  <a:lnTo>
                    <a:pt x="19050" y="368300"/>
                  </a:lnTo>
                  <a:lnTo>
                    <a:pt x="0" y="222250"/>
                  </a:lnTo>
                  <a:lnTo>
                    <a:pt x="161925" y="228600"/>
                  </a:lnTo>
                  <a:lnTo>
                    <a:pt x="387350" y="222250"/>
                  </a:lnTo>
                  <a:lnTo>
                    <a:pt x="568325" y="209550"/>
                  </a:lnTo>
                  <a:lnTo>
                    <a:pt x="723900" y="190500"/>
                  </a:lnTo>
                  <a:lnTo>
                    <a:pt x="968375" y="152400"/>
                  </a:lnTo>
                  <a:lnTo>
                    <a:pt x="1158875" y="139700"/>
                  </a:lnTo>
                  <a:lnTo>
                    <a:pt x="1508125" y="101600"/>
                  </a:lnTo>
                  <a:lnTo>
                    <a:pt x="1771650" y="79375"/>
                  </a:lnTo>
                  <a:lnTo>
                    <a:pt x="1974850" y="69850"/>
                  </a:lnTo>
                  <a:lnTo>
                    <a:pt x="2136775" y="44450"/>
                  </a:lnTo>
                  <a:lnTo>
                    <a:pt x="2463800" y="28575"/>
                  </a:lnTo>
                  <a:lnTo>
                    <a:pt x="2790825" y="9525"/>
                  </a:lnTo>
                  <a:lnTo>
                    <a:pt x="2908300" y="0"/>
                  </a:lnTo>
                  <a:lnTo>
                    <a:pt x="2955925" y="0"/>
                  </a:lnTo>
                  <a:lnTo>
                    <a:pt x="3038475" y="9525"/>
                  </a:lnTo>
                  <a:lnTo>
                    <a:pt x="3124200" y="31750"/>
                  </a:lnTo>
                  <a:lnTo>
                    <a:pt x="3219450" y="73025"/>
                  </a:lnTo>
                  <a:cubicBezTo>
                    <a:pt x="3218392" y="127000"/>
                    <a:pt x="3217333" y="180975"/>
                    <a:pt x="3216275" y="234950"/>
                  </a:cubicBezTo>
                  <a:lnTo>
                    <a:pt x="3028950" y="209550"/>
                  </a:lnTo>
                  <a:lnTo>
                    <a:pt x="2863850" y="203200"/>
                  </a:lnTo>
                  <a:lnTo>
                    <a:pt x="2625725" y="203200"/>
                  </a:lnTo>
                  <a:lnTo>
                    <a:pt x="2197100" y="225425"/>
                  </a:lnTo>
                  <a:lnTo>
                    <a:pt x="1565275" y="260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4">
              <a:extLst>
                <a:ext uri="{FF2B5EF4-FFF2-40B4-BE49-F238E27FC236}">
                  <a16:creationId xmlns:a16="http://schemas.microsoft.com/office/drawing/2014/main" id="{588B5851-4A37-4526-9517-21B08C0234BE}"/>
                </a:ext>
              </a:extLst>
            </p:cNvPr>
            <p:cNvSpPr/>
            <p:nvPr/>
          </p:nvSpPr>
          <p:spPr>
            <a:xfrm rot="16200000">
              <a:off x="3412335" y="3908540"/>
              <a:ext cx="3349625" cy="1189038"/>
            </a:xfrm>
            <a:custGeom>
              <a:avLst/>
              <a:gdLst>
                <a:gd name="connsiteX0" fmla="*/ 2102831 w 3348953"/>
                <a:gd name="connsiteY0" fmla="*/ 1101896 h 1188432"/>
                <a:gd name="connsiteX1" fmla="*/ 1886490 w 3348953"/>
                <a:gd name="connsiteY1" fmla="*/ 1104780 h 1188432"/>
                <a:gd name="connsiteX2" fmla="*/ 1739379 w 3348953"/>
                <a:gd name="connsiteY2" fmla="*/ 1099011 h 1188432"/>
                <a:gd name="connsiteX3" fmla="*/ 1595152 w 3348953"/>
                <a:gd name="connsiteY3" fmla="*/ 1084588 h 1188432"/>
                <a:gd name="connsiteX4" fmla="*/ 1485539 w 3348953"/>
                <a:gd name="connsiteY4" fmla="*/ 1067281 h 1188432"/>
                <a:gd name="connsiteX5" fmla="*/ 1341312 w 3348953"/>
                <a:gd name="connsiteY5" fmla="*/ 1041320 h 1188432"/>
                <a:gd name="connsiteX6" fmla="*/ 1228815 w 3348953"/>
                <a:gd name="connsiteY6" fmla="*/ 1012475 h 1188432"/>
                <a:gd name="connsiteX7" fmla="*/ 1110548 w 3348953"/>
                <a:gd name="connsiteY7" fmla="*/ 977860 h 1188432"/>
                <a:gd name="connsiteX8" fmla="*/ 957668 w 3348953"/>
                <a:gd name="connsiteY8" fmla="*/ 920169 h 1188432"/>
                <a:gd name="connsiteX9" fmla="*/ 842286 w 3348953"/>
                <a:gd name="connsiteY9" fmla="*/ 868248 h 1188432"/>
                <a:gd name="connsiteX10" fmla="*/ 712482 w 3348953"/>
                <a:gd name="connsiteY10" fmla="*/ 801903 h 1188432"/>
                <a:gd name="connsiteX11" fmla="*/ 582677 w 3348953"/>
                <a:gd name="connsiteY11" fmla="*/ 721136 h 1188432"/>
                <a:gd name="connsiteX12" fmla="*/ 475949 w 3348953"/>
                <a:gd name="connsiteY12" fmla="*/ 640369 h 1188432"/>
                <a:gd name="connsiteX13" fmla="*/ 389413 w 3348953"/>
                <a:gd name="connsiteY13" fmla="*/ 565371 h 1188432"/>
                <a:gd name="connsiteX14" fmla="*/ 302876 w 3348953"/>
                <a:gd name="connsiteY14" fmla="*/ 478834 h 1188432"/>
                <a:gd name="connsiteX15" fmla="*/ 222109 w 3348953"/>
                <a:gd name="connsiteY15" fmla="*/ 383645 h 1188432"/>
                <a:gd name="connsiteX16" fmla="*/ 164418 w 3348953"/>
                <a:gd name="connsiteY16" fmla="*/ 305762 h 1188432"/>
                <a:gd name="connsiteX17" fmla="*/ 89420 w 3348953"/>
                <a:gd name="connsiteY17" fmla="*/ 201918 h 1188432"/>
                <a:gd name="connsiteX18" fmla="*/ 46152 w 3348953"/>
                <a:gd name="connsiteY18" fmla="*/ 132689 h 1188432"/>
                <a:gd name="connsiteX19" fmla="*/ 11538 w 3348953"/>
                <a:gd name="connsiteY19" fmla="*/ 69229 h 1188432"/>
                <a:gd name="connsiteX20" fmla="*/ 2884 w 3348953"/>
                <a:gd name="connsiteY20" fmla="*/ 43268 h 1188432"/>
                <a:gd name="connsiteX21" fmla="*/ 0 w 3348953"/>
                <a:gd name="connsiteY21" fmla="*/ 25961 h 1188432"/>
                <a:gd name="connsiteX22" fmla="*/ 2884 w 3348953"/>
                <a:gd name="connsiteY22" fmla="*/ 11539 h 1188432"/>
                <a:gd name="connsiteX23" fmla="*/ 8653 w 3348953"/>
                <a:gd name="connsiteY23" fmla="*/ 0 h 1188432"/>
                <a:gd name="connsiteX24" fmla="*/ 23076 w 3348953"/>
                <a:gd name="connsiteY24" fmla="*/ 0 h 1188432"/>
                <a:gd name="connsiteX25" fmla="*/ 40383 w 3348953"/>
                <a:gd name="connsiteY25" fmla="*/ 5769 h 1188432"/>
                <a:gd name="connsiteX26" fmla="*/ 89420 w 3348953"/>
                <a:gd name="connsiteY26" fmla="*/ 74998 h 1188432"/>
                <a:gd name="connsiteX27" fmla="*/ 175957 w 3348953"/>
                <a:gd name="connsiteY27" fmla="*/ 175957 h 1188432"/>
                <a:gd name="connsiteX28" fmla="*/ 256724 w 3348953"/>
                <a:gd name="connsiteY28" fmla="*/ 265378 h 1188432"/>
                <a:gd name="connsiteX29" fmla="*/ 366336 w 3348953"/>
                <a:gd name="connsiteY29" fmla="*/ 363453 h 1188432"/>
                <a:gd name="connsiteX30" fmla="*/ 473064 w 3348953"/>
                <a:gd name="connsiteY30" fmla="*/ 447104 h 1188432"/>
                <a:gd name="connsiteX31" fmla="*/ 568254 w 3348953"/>
                <a:gd name="connsiteY31" fmla="*/ 519218 h 1188432"/>
                <a:gd name="connsiteX32" fmla="*/ 669213 w 3348953"/>
                <a:gd name="connsiteY32" fmla="*/ 576909 h 1188432"/>
                <a:gd name="connsiteX33" fmla="*/ 770172 w 3348953"/>
                <a:gd name="connsiteY33" fmla="*/ 628831 h 1188432"/>
                <a:gd name="connsiteX34" fmla="*/ 882670 w 3348953"/>
                <a:gd name="connsiteY34" fmla="*/ 677868 h 1188432"/>
                <a:gd name="connsiteX35" fmla="*/ 1026897 w 3348953"/>
                <a:gd name="connsiteY35" fmla="*/ 729790 h 1188432"/>
                <a:gd name="connsiteX36" fmla="*/ 1153817 w 3348953"/>
                <a:gd name="connsiteY36" fmla="*/ 767289 h 1188432"/>
                <a:gd name="connsiteX37" fmla="*/ 1243237 w 3348953"/>
                <a:gd name="connsiteY37" fmla="*/ 784596 h 1188432"/>
                <a:gd name="connsiteX38" fmla="*/ 1315351 w 3348953"/>
                <a:gd name="connsiteY38" fmla="*/ 793250 h 1188432"/>
                <a:gd name="connsiteX39" fmla="*/ 1422079 w 3348953"/>
                <a:gd name="connsiteY39" fmla="*/ 816326 h 1188432"/>
                <a:gd name="connsiteX40" fmla="*/ 1537461 w 3348953"/>
                <a:gd name="connsiteY40" fmla="*/ 833633 h 1188432"/>
                <a:gd name="connsiteX41" fmla="*/ 1667265 w 3348953"/>
                <a:gd name="connsiteY41" fmla="*/ 848056 h 1188432"/>
                <a:gd name="connsiteX42" fmla="*/ 1759570 w 3348953"/>
                <a:gd name="connsiteY42" fmla="*/ 856709 h 1188432"/>
                <a:gd name="connsiteX43" fmla="*/ 1926874 w 3348953"/>
                <a:gd name="connsiteY43" fmla="*/ 859594 h 1188432"/>
                <a:gd name="connsiteX44" fmla="*/ 2050909 w 3348953"/>
                <a:gd name="connsiteY44" fmla="*/ 859594 h 1188432"/>
                <a:gd name="connsiteX45" fmla="*/ 2598972 w 3348953"/>
                <a:gd name="connsiteY45" fmla="*/ 859594 h 1188432"/>
                <a:gd name="connsiteX46" fmla="*/ 2757622 w 3348953"/>
                <a:gd name="connsiteY46" fmla="*/ 859594 h 1188432"/>
                <a:gd name="connsiteX47" fmla="*/ 2997039 w 3348953"/>
                <a:gd name="connsiteY47" fmla="*/ 859594 h 1188432"/>
                <a:gd name="connsiteX48" fmla="*/ 3100883 w 3348953"/>
                <a:gd name="connsiteY48" fmla="*/ 856709 h 1188432"/>
                <a:gd name="connsiteX49" fmla="*/ 3164343 w 3348953"/>
                <a:gd name="connsiteY49" fmla="*/ 836518 h 1188432"/>
                <a:gd name="connsiteX50" fmla="*/ 3250879 w 3348953"/>
                <a:gd name="connsiteY50" fmla="*/ 790365 h 1188432"/>
                <a:gd name="connsiteX51" fmla="*/ 3302801 w 3348953"/>
                <a:gd name="connsiteY51" fmla="*/ 747097 h 1188432"/>
                <a:gd name="connsiteX52" fmla="*/ 3325877 w 3348953"/>
                <a:gd name="connsiteY52" fmla="*/ 729790 h 1188432"/>
                <a:gd name="connsiteX53" fmla="*/ 3340300 w 3348953"/>
                <a:gd name="connsiteY53" fmla="*/ 729790 h 1188432"/>
                <a:gd name="connsiteX54" fmla="*/ 3348953 w 3348953"/>
                <a:gd name="connsiteY54" fmla="*/ 741328 h 1188432"/>
                <a:gd name="connsiteX55" fmla="*/ 3348953 w 3348953"/>
                <a:gd name="connsiteY55" fmla="*/ 767289 h 1188432"/>
                <a:gd name="connsiteX56" fmla="*/ 3337415 w 3348953"/>
                <a:gd name="connsiteY56" fmla="*/ 827864 h 1188432"/>
                <a:gd name="connsiteX57" fmla="*/ 3317223 w 3348953"/>
                <a:gd name="connsiteY57" fmla="*/ 894209 h 1188432"/>
                <a:gd name="connsiteX58" fmla="*/ 3268186 w 3348953"/>
                <a:gd name="connsiteY58" fmla="*/ 974976 h 1188432"/>
                <a:gd name="connsiteX59" fmla="*/ 3239341 w 3348953"/>
                <a:gd name="connsiteY59" fmla="*/ 1021128 h 1188432"/>
                <a:gd name="connsiteX60" fmla="*/ 3196073 w 3348953"/>
                <a:gd name="connsiteY60" fmla="*/ 1107665 h 1188432"/>
                <a:gd name="connsiteX61" fmla="*/ 3152805 w 3348953"/>
                <a:gd name="connsiteY61" fmla="*/ 1165356 h 1188432"/>
                <a:gd name="connsiteX62" fmla="*/ 3118190 w 3348953"/>
                <a:gd name="connsiteY62" fmla="*/ 1188432 h 1188432"/>
                <a:gd name="connsiteX63" fmla="*/ 3097998 w 3348953"/>
                <a:gd name="connsiteY63" fmla="*/ 1188432 h 1188432"/>
                <a:gd name="connsiteX64" fmla="*/ 3072037 w 3348953"/>
                <a:gd name="connsiteY64" fmla="*/ 1165356 h 1188432"/>
                <a:gd name="connsiteX65" fmla="*/ 3037423 w 3348953"/>
                <a:gd name="connsiteY65" fmla="*/ 1142279 h 1188432"/>
                <a:gd name="connsiteX66" fmla="*/ 3008577 w 3348953"/>
                <a:gd name="connsiteY66" fmla="*/ 1127857 h 1188432"/>
                <a:gd name="connsiteX67" fmla="*/ 2968194 w 3348953"/>
                <a:gd name="connsiteY67" fmla="*/ 1113434 h 1188432"/>
                <a:gd name="connsiteX68" fmla="*/ 2898965 w 3348953"/>
                <a:gd name="connsiteY68" fmla="*/ 1101896 h 1188432"/>
                <a:gd name="connsiteX69" fmla="*/ 2593203 w 3348953"/>
                <a:gd name="connsiteY69" fmla="*/ 1101896 h 1188432"/>
                <a:gd name="connsiteX70" fmla="*/ 2102831 w 3348953"/>
                <a:gd name="connsiteY70" fmla="*/ 1101896 h 118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348953" h="1188432">
                  <a:moveTo>
                    <a:pt x="2102831" y="1101896"/>
                  </a:moveTo>
                  <a:lnTo>
                    <a:pt x="1886490" y="1104780"/>
                  </a:lnTo>
                  <a:lnTo>
                    <a:pt x="1739379" y="1099011"/>
                  </a:lnTo>
                  <a:lnTo>
                    <a:pt x="1595152" y="1084588"/>
                  </a:lnTo>
                  <a:lnTo>
                    <a:pt x="1485539" y="1067281"/>
                  </a:lnTo>
                  <a:lnTo>
                    <a:pt x="1341312" y="1041320"/>
                  </a:lnTo>
                  <a:lnTo>
                    <a:pt x="1228815" y="1012475"/>
                  </a:lnTo>
                  <a:lnTo>
                    <a:pt x="1110548" y="977860"/>
                  </a:lnTo>
                  <a:lnTo>
                    <a:pt x="957668" y="920169"/>
                  </a:lnTo>
                  <a:lnTo>
                    <a:pt x="842286" y="868248"/>
                  </a:lnTo>
                  <a:lnTo>
                    <a:pt x="712482" y="801903"/>
                  </a:lnTo>
                  <a:lnTo>
                    <a:pt x="582677" y="721136"/>
                  </a:lnTo>
                  <a:lnTo>
                    <a:pt x="475949" y="640369"/>
                  </a:lnTo>
                  <a:lnTo>
                    <a:pt x="389413" y="565371"/>
                  </a:lnTo>
                  <a:lnTo>
                    <a:pt x="302876" y="478834"/>
                  </a:lnTo>
                  <a:lnTo>
                    <a:pt x="222109" y="383645"/>
                  </a:lnTo>
                  <a:lnTo>
                    <a:pt x="164418" y="305762"/>
                  </a:lnTo>
                  <a:lnTo>
                    <a:pt x="89420" y="201918"/>
                  </a:lnTo>
                  <a:lnTo>
                    <a:pt x="46152" y="132689"/>
                  </a:lnTo>
                  <a:lnTo>
                    <a:pt x="11538" y="69229"/>
                  </a:lnTo>
                  <a:lnTo>
                    <a:pt x="2884" y="43268"/>
                  </a:lnTo>
                  <a:lnTo>
                    <a:pt x="0" y="25961"/>
                  </a:lnTo>
                  <a:lnTo>
                    <a:pt x="2884" y="11539"/>
                  </a:lnTo>
                  <a:lnTo>
                    <a:pt x="8653" y="0"/>
                  </a:lnTo>
                  <a:lnTo>
                    <a:pt x="23076" y="0"/>
                  </a:lnTo>
                  <a:lnTo>
                    <a:pt x="40383" y="5769"/>
                  </a:lnTo>
                  <a:lnTo>
                    <a:pt x="89420" y="74998"/>
                  </a:lnTo>
                  <a:lnTo>
                    <a:pt x="175957" y="175957"/>
                  </a:lnTo>
                  <a:lnTo>
                    <a:pt x="256724" y="265378"/>
                  </a:lnTo>
                  <a:lnTo>
                    <a:pt x="366336" y="363453"/>
                  </a:lnTo>
                  <a:lnTo>
                    <a:pt x="473064" y="447104"/>
                  </a:lnTo>
                  <a:lnTo>
                    <a:pt x="568254" y="519218"/>
                  </a:lnTo>
                  <a:lnTo>
                    <a:pt x="669213" y="576909"/>
                  </a:lnTo>
                  <a:lnTo>
                    <a:pt x="770172" y="628831"/>
                  </a:lnTo>
                  <a:lnTo>
                    <a:pt x="882670" y="677868"/>
                  </a:lnTo>
                  <a:lnTo>
                    <a:pt x="1026897" y="729790"/>
                  </a:lnTo>
                  <a:lnTo>
                    <a:pt x="1153817" y="767289"/>
                  </a:lnTo>
                  <a:lnTo>
                    <a:pt x="1243237" y="784596"/>
                  </a:lnTo>
                  <a:lnTo>
                    <a:pt x="1315351" y="793250"/>
                  </a:lnTo>
                  <a:lnTo>
                    <a:pt x="1422079" y="816326"/>
                  </a:lnTo>
                  <a:lnTo>
                    <a:pt x="1537461" y="833633"/>
                  </a:lnTo>
                  <a:lnTo>
                    <a:pt x="1667265" y="848056"/>
                  </a:lnTo>
                  <a:lnTo>
                    <a:pt x="1759570" y="856709"/>
                  </a:lnTo>
                  <a:lnTo>
                    <a:pt x="1926874" y="859594"/>
                  </a:lnTo>
                  <a:lnTo>
                    <a:pt x="2050909" y="859594"/>
                  </a:lnTo>
                  <a:lnTo>
                    <a:pt x="2598972" y="859594"/>
                  </a:lnTo>
                  <a:lnTo>
                    <a:pt x="2757622" y="859594"/>
                  </a:lnTo>
                  <a:lnTo>
                    <a:pt x="2997039" y="859594"/>
                  </a:lnTo>
                  <a:lnTo>
                    <a:pt x="3100883" y="856709"/>
                  </a:lnTo>
                  <a:lnTo>
                    <a:pt x="3164343" y="836518"/>
                  </a:lnTo>
                  <a:lnTo>
                    <a:pt x="3250879" y="790365"/>
                  </a:lnTo>
                  <a:lnTo>
                    <a:pt x="3302801" y="747097"/>
                  </a:lnTo>
                  <a:lnTo>
                    <a:pt x="3325877" y="729790"/>
                  </a:lnTo>
                  <a:lnTo>
                    <a:pt x="3340300" y="729790"/>
                  </a:lnTo>
                  <a:lnTo>
                    <a:pt x="3348953" y="741328"/>
                  </a:lnTo>
                  <a:lnTo>
                    <a:pt x="3348953" y="767289"/>
                  </a:lnTo>
                  <a:lnTo>
                    <a:pt x="3337415" y="827864"/>
                  </a:lnTo>
                  <a:lnTo>
                    <a:pt x="3317223" y="894209"/>
                  </a:lnTo>
                  <a:lnTo>
                    <a:pt x="3268186" y="974976"/>
                  </a:lnTo>
                  <a:lnTo>
                    <a:pt x="3239341" y="1021128"/>
                  </a:lnTo>
                  <a:lnTo>
                    <a:pt x="3196073" y="1107665"/>
                  </a:lnTo>
                  <a:lnTo>
                    <a:pt x="3152805" y="1165356"/>
                  </a:lnTo>
                  <a:lnTo>
                    <a:pt x="3118190" y="1188432"/>
                  </a:lnTo>
                  <a:lnTo>
                    <a:pt x="3097998" y="1188432"/>
                  </a:lnTo>
                  <a:lnTo>
                    <a:pt x="3072037" y="1165356"/>
                  </a:lnTo>
                  <a:lnTo>
                    <a:pt x="3037423" y="1142279"/>
                  </a:lnTo>
                  <a:lnTo>
                    <a:pt x="3008577" y="1127857"/>
                  </a:lnTo>
                  <a:lnTo>
                    <a:pt x="2968194" y="1113434"/>
                  </a:lnTo>
                  <a:lnTo>
                    <a:pt x="2898965" y="1101896"/>
                  </a:lnTo>
                  <a:lnTo>
                    <a:pt x="2593203" y="1101896"/>
                  </a:lnTo>
                  <a:lnTo>
                    <a:pt x="2102831" y="11018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2">
              <a:extLst>
                <a:ext uri="{FF2B5EF4-FFF2-40B4-BE49-F238E27FC236}">
                  <a16:creationId xmlns:a16="http://schemas.microsoft.com/office/drawing/2014/main" id="{C21C1AC4-0F21-4BB4-99C7-FE0F603136AA}"/>
                </a:ext>
              </a:extLst>
            </p:cNvPr>
            <p:cNvSpPr/>
            <p:nvPr/>
          </p:nvSpPr>
          <p:spPr>
            <a:xfrm>
              <a:off x="4025901" y="3400425"/>
              <a:ext cx="1409700" cy="387350"/>
            </a:xfrm>
            <a:custGeom>
              <a:avLst/>
              <a:gdLst>
                <a:gd name="connsiteX0" fmla="*/ 917575 w 1409700"/>
                <a:gd name="connsiteY0" fmla="*/ 250825 h 387350"/>
                <a:gd name="connsiteX1" fmla="*/ 739775 w 1409700"/>
                <a:gd name="connsiteY1" fmla="*/ 276225 h 387350"/>
                <a:gd name="connsiteX2" fmla="*/ 638175 w 1409700"/>
                <a:gd name="connsiteY2" fmla="*/ 298450 h 387350"/>
                <a:gd name="connsiteX3" fmla="*/ 504825 w 1409700"/>
                <a:gd name="connsiteY3" fmla="*/ 336550 h 387350"/>
                <a:gd name="connsiteX4" fmla="*/ 415925 w 1409700"/>
                <a:gd name="connsiteY4" fmla="*/ 368300 h 387350"/>
                <a:gd name="connsiteX5" fmla="*/ 377825 w 1409700"/>
                <a:gd name="connsiteY5" fmla="*/ 377825 h 387350"/>
                <a:gd name="connsiteX6" fmla="*/ 327025 w 1409700"/>
                <a:gd name="connsiteY6" fmla="*/ 387350 h 387350"/>
                <a:gd name="connsiteX7" fmla="*/ 298450 w 1409700"/>
                <a:gd name="connsiteY7" fmla="*/ 381000 h 387350"/>
                <a:gd name="connsiteX8" fmla="*/ 244475 w 1409700"/>
                <a:gd name="connsiteY8" fmla="*/ 346075 h 387350"/>
                <a:gd name="connsiteX9" fmla="*/ 190500 w 1409700"/>
                <a:gd name="connsiteY9" fmla="*/ 301625 h 387350"/>
                <a:gd name="connsiteX10" fmla="*/ 130175 w 1409700"/>
                <a:gd name="connsiteY10" fmla="*/ 234950 h 387350"/>
                <a:gd name="connsiteX11" fmla="*/ 73025 w 1409700"/>
                <a:gd name="connsiteY11" fmla="*/ 161925 h 387350"/>
                <a:gd name="connsiteX12" fmla="*/ 31750 w 1409700"/>
                <a:gd name="connsiteY12" fmla="*/ 101600 h 387350"/>
                <a:gd name="connsiteX13" fmla="*/ 9525 w 1409700"/>
                <a:gd name="connsiteY13" fmla="*/ 60325 h 387350"/>
                <a:gd name="connsiteX14" fmla="*/ 3175 w 1409700"/>
                <a:gd name="connsiteY14" fmla="*/ 41275 h 387350"/>
                <a:gd name="connsiteX15" fmla="*/ 0 w 1409700"/>
                <a:gd name="connsiteY15" fmla="*/ 25400 h 387350"/>
                <a:gd name="connsiteX16" fmla="*/ 9525 w 1409700"/>
                <a:gd name="connsiteY16" fmla="*/ 6350 h 387350"/>
                <a:gd name="connsiteX17" fmla="*/ 38100 w 1409700"/>
                <a:gd name="connsiteY17" fmla="*/ 0 h 387350"/>
                <a:gd name="connsiteX18" fmla="*/ 60325 w 1409700"/>
                <a:gd name="connsiteY18" fmla="*/ 0 h 387350"/>
                <a:gd name="connsiteX19" fmla="*/ 73025 w 1409700"/>
                <a:gd name="connsiteY19" fmla="*/ 6350 h 387350"/>
                <a:gd name="connsiteX20" fmla="*/ 107950 w 1409700"/>
                <a:gd name="connsiteY20" fmla="*/ 44450 h 387350"/>
                <a:gd name="connsiteX21" fmla="*/ 152400 w 1409700"/>
                <a:gd name="connsiteY21" fmla="*/ 79375 h 387350"/>
                <a:gd name="connsiteX22" fmla="*/ 206375 w 1409700"/>
                <a:gd name="connsiteY22" fmla="*/ 101600 h 387350"/>
                <a:gd name="connsiteX23" fmla="*/ 273050 w 1409700"/>
                <a:gd name="connsiteY23" fmla="*/ 114300 h 387350"/>
                <a:gd name="connsiteX24" fmla="*/ 371475 w 1409700"/>
                <a:gd name="connsiteY24" fmla="*/ 120650 h 387350"/>
                <a:gd name="connsiteX25" fmla="*/ 463550 w 1409700"/>
                <a:gd name="connsiteY25" fmla="*/ 123825 h 387350"/>
                <a:gd name="connsiteX26" fmla="*/ 600075 w 1409700"/>
                <a:gd name="connsiteY26" fmla="*/ 120650 h 387350"/>
                <a:gd name="connsiteX27" fmla="*/ 876300 w 1409700"/>
                <a:gd name="connsiteY27" fmla="*/ 92075 h 387350"/>
                <a:gd name="connsiteX28" fmla="*/ 1171575 w 1409700"/>
                <a:gd name="connsiteY28" fmla="*/ 53975 h 387350"/>
                <a:gd name="connsiteX29" fmla="*/ 1409700 w 1409700"/>
                <a:gd name="connsiteY29" fmla="*/ 15875 h 387350"/>
                <a:gd name="connsiteX30" fmla="*/ 1406525 w 1409700"/>
                <a:gd name="connsiteY30" fmla="*/ 203200 h 387350"/>
                <a:gd name="connsiteX31" fmla="*/ 1162050 w 1409700"/>
                <a:gd name="connsiteY31" fmla="*/ 219075 h 387350"/>
                <a:gd name="connsiteX32" fmla="*/ 917575 w 1409700"/>
                <a:gd name="connsiteY32" fmla="*/ 250825 h 38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09700" h="387350">
                  <a:moveTo>
                    <a:pt x="917575" y="250825"/>
                  </a:moveTo>
                  <a:lnTo>
                    <a:pt x="739775" y="276225"/>
                  </a:lnTo>
                  <a:lnTo>
                    <a:pt x="638175" y="298450"/>
                  </a:lnTo>
                  <a:lnTo>
                    <a:pt x="504825" y="336550"/>
                  </a:lnTo>
                  <a:lnTo>
                    <a:pt x="415925" y="368300"/>
                  </a:lnTo>
                  <a:lnTo>
                    <a:pt x="377825" y="377825"/>
                  </a:lnTo>
                  <a:lnTo>
                    <a:pt x="327025" y="387350"/>
                  </a:lnTo>
                  <a:lnTo>
                    <a:pt x="298450" y="381000"/>
                  </a:lnTo>
                  <a:lnTo>
                    <a:pt x="244475" y="346075"/>
                  </a:lnTo>
                  <a:lnTo>
                    <a:pt x="190500" y="301625"/>
                  </a:lnTo>
                  <a:lnTo>
                    <a:pt x="130175" y="234950"/>
                  </a:lnTo>
                  <a:lnTo>
                    <a:pt x="73025" y="161925"/>
                  </a:lnTo>
                  <a:lnTo>
                    <a:pt x="31750" y="101600"/>
                  </a:lnTo>
                  <a:lnTo>
                    <a:pt x="9525" y="60325"/>
                  </a:lnTo>
                  <a:lnTo>
                    <a:pt x="3175" y="41275"/>
                  </a:lnTo>
                  <a:lnTo>
                    <a:pt x="0" y="25400"/>
                  </a:lnTo>
                  <a:lnTo>
                    <a:pt x="9525" y="6350"/>
                  </a:lnTo>
                  <a:lnTo>
                    <a:pt x="38100" y="0"/>
                  </a:lnTo>
                  <a:lnTo>
                    <a:pt x="60325" y="0"/>
                  </a:lnTo>
                  <a:lnTo>
                    <a:pt x="73025" y="6350"/>
                  </a:lnTo>
                  <a:lnTo>
                    <a:pt x="107950" y="44450"/>
                  </a:lnTo>
                  <a:lnTo>
                    <a:pt x="152400" y="79375"/>
                  </a:lnTo>
                  <a:lnTo>
                    <a:pt x="206375" y="101600"/>
                  </a:lnTo>
                  <a:lnTo>
                    <a:pt x="273050" y="114300"/>
                  </a:lnTo>
                  <a:lnTo>
                    <a:pt x="371475" y="120650"/>
                  </a:lnTo>
                  <a:lnTo>
                    <a:pt x="463550" y="123825"/>
                  </a:lnTo>
                  <a:lnTo>
                    <a:pt x="600075" y="120650"/>
                  </a:lnTo>
                  <a:lnTo>
                    <a:pt x="876300" y="92075"/>
                  </a:lnTo>
                  <a:lnTo>
                    <a:pt x="1171575" y="53975"/>
                  </a:lnTo>
                  <a:lnTo>
                    <a:pt x="1409700" y="15875"/>
                  </a:lnTo>
                  <a:cubicBezTo>
                    <a:pt x="1408642" y="78317"/>
                    <a:pt x="1407583" y="140758"/>
                    <a:pt x="1406525" y="203200"/>
                  </a:cubicBezTo>
                  <a:lnTo>
                    <a:pt x="1162050" y="219075"/>
                  </a:lnTo>
                  <a:lnTo>
                    <a:pt x="917575" y="2508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3">
              <a:extLst>
                <a:ext uri="{FF2B5EF4-FFF2-40B4-BE49-F238E27FC236}">
                  <a16:creationId xmlns:a16="http://schemas.microsoft.com/office/drawing/2014/main" id="{21F3F377-C118-4146-BFE7-E8969F0AE911}"/>
                </a:ext>
              </a:extLst>
            </p:cNvPr>
            <p:cNvSpPr/>
            <p:nvPr/>
          </p:nvSpPr>
          <p:spPr>
            <a:xfrm>
              <a:off x="3898902" y="4127501"/>
              <a:ext cx="1533525" cy="415925"/>
            </a:xfrm>
            <a:custGeom>
              <a:avLst/>
              <a:gdLst>
                <a:gd name="connsiteX0" fmla="*/ 1108075 w 1533525"/>
                <a:gd name="connsiteY0" fmla="*/ 219075 h 415925"/>
                <a:gd name="connsiteX1" fmla="*/ 889000 w 1533525"/>
                <a:gd name="connsiteY1" fmla="*/ 260350 h 415925"/>
                <a:gd name="connsiteX2" fmla="*/ 730250 w 1533525"/>
                <a:gd name="connsiteY2" fmla="*/ 295275 h 415925"/>
                <a:gd name="connsiteX3" fmla="*/ 523875 w 1533525"/>
                <a:gd name="connsiteY3" fmla="*/ 349250 h 415925"/>
                <a:gd name="connsiteX4" fmla="*/ 406400 w 1533525"/>
                <a:gd name="connsiteY4" fmla="*/ 384175 h 415925"/>
                <a:gd name="connsiteX5" fmla="*/ 339725 w 1533525"/>
                <a:gd name="connsiteY5" fmla="*/ 415925 h 415925"/>
                <a:gd name="connsiteX6" fmla="*/ 320675 w 1533525"/>
                <a:gd name="connsiteY6" fmla="*/ 409575 h 415925"/>
                <a:gd name="connsiteX7" fmla="*/ 241300 w 1533525"/>
                <a:gd name="connsiteY7" fmla="*/ 358775 h 415925"/>
                <a:gd name="connsiteX8" fmla="*/ 127000 w 1533525"/>
                <a:gd name="connsiteY8" fmla="*/ 273050 h 415925"/>
                <a:gd name="connsiteX9" fmla="*/ 69850 w 1533525"/>
                <a:gd name="connsiteY9" fmla="*/ 225425 h 415925"/>
                <a:gd name="connsiteX10" fmla="*/ 34925 w 1533525"/>
                <a:gd name="connsiteY10" fmla="*/ 180975 h 415925"/>
                <a:gd name="connsiteX11" fmla="*/ 19050 w 1533525"/>
                <a:gd name="connsiteY11" fmla="*/ 158750 h 415925"/>
                <a:gd name="connsiteX12" fmla="*/ 9525 w 1533525"/>
                <a:gd name="connsiteY12" fmla="*/ 130175 h 415925"/>
                <a:gd name="connsiteX13" fmla="*/ 3175 w 1533525"/>
                <a:gd name="connsiteY13" fmla="*/ 101600 h 415925"/>
                <a:gd name="connsiteX14" fmla="*/ 0 w 1533525"/>
                <a:gd name="connsiteY14" fmla="*/ 69850 h 415925"/>
                <a:gd name="connsiteX15" fmla="*/ 6350 w 1533525"/>
                <a:gd name="connsiteY15" fmla="*/ 50800 h 415925"/>
                <a:gd name="connsiteX16" fmla="*/ 25400 w 1533525"/>
                <a:gd name="connsiteY16" fmla="*/ 41275 h 415925"/>
                <a:gd name="connsiteX17" fmla="*/ 41275 w 1533525"/>
                <a:gd name="connsiteY17" fmla="*/ 44450 h 415925"/>
                <a:gd name="connsiteX18" fmla="*/ 92075 w 1533525"/>
                <a:gd name="connsiteY18" fmla="*/ 73025 h 415925"/>
                <a:gd name="connsiteX19" fmla="*/ 136525 w 1533525"/>
                <a:gd name="connsiteY19" fmla="*/ 95250 h 415925"/>
                <a:gd name="connsiteX20" fmla="*/ 187325 w 1533525"/>
                <a:gd name="connsiteY20" fmla="*/ 117475 h 415925"/>
                <a:gd name="connsiteX21" fmla="*/ 250825 w 1533525"/>
                <a:gd name="connsiteY21" fmla="*/ 133350 h 415925"/>
                <a:gd name="connsiteX22" fmla="*/ 333375 w 1533525"/>
                <a:gd name="connsiteY22" fmla="*/ 146050 h 415925"/>
                <a:gd name="connsiteX23" fmla="*/ 393700 w 1533525"/>
                <a:gd name="connsiteY23" fmla="*/ 149225 h 415925"/>
                <a:gd name="connsiteX24" fmla="*/ 447675 w 1533525"/>
                <a:gd name="connsiteY24" fmla="*/ 149225 h 415925"/>
                <a:gd name="connsiteX25" fmla="*/ 587375 w 1533525"/>
                <a:gd name="connsiteY25" fmla="*/ 133350 h 415925"/>
                <a:gd name="connsiteX26" fmla="*/ 796925 w 1533525"/>
                <a:gd name="connsiteY26" fmla="*/ 98425 h 415925"/>
                <a:gd name="connsiteX27" fmla="*/ 1063625 w 1533525"/>
                <a:gd name="connsiteY27" fmla="*/ 66675 h 415925"/>
                <a:gd name="connsiteX28" fmla="*/ 1530350 w 1533525"/>
                <a:gd name="connsiteY28" fmla="*/ 0 h 415925"/>
                <a:gd name="connsiteX29" fmla="*/ 1533525 w 1533525"/>
                <a:gd name="connsiteY29" fmla="*/ 158750 h 415925"/>
                <a:gd name="connsiteX30" fmla="*/ 1346200 w 1533525"/>
                <a:gd name="connsiteY30" fmla="*/ 184150 h 415925"/>
                <a:gd name="connsiteX31" fmla="*/ 1108075 w 1533525"/>
                <a:gd name="connsiteY31" fmla="*/ 219075 h 415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33525" h="415925">
                  <a:moveTo>
                    <a:pt x="1108075" y="219075"/>
                  </a:moveTo>
                  <a:lnTo>
                    <a:pt x="889000" y="260350"/>
                  </a:lnTo>
                  <a:lnTo>
                    <a:pt x="730250" y="295275"/>
                  </a:lnTo>
                  <a:lnTo>
                    <a:pt x="523875" y="349250"/>
                  </a:lnTo>
                  <a:lnTo>
                    <a:pt x="406400" y="384175"/>
                  </a:lnTo>
                  <a:lnTo>
                    <a:pt x="339725" y="415925"/>
                  </a:lnTo>
                  <a:lnTo>
                    <a:pt x="320675" y="409575"/>
                  </a:lnTo>
                  <a:lnTo>
                    <a:pt x="241300" y="358775"/>
                  </a:lnTo>
                  <a:lnTo>
                    <a:pt x="127000" y="273050"/>
                  </a:lnTo>
                  <a:lnTo>
                    <a:pt x="69850" y="225425"/>
                  </a:lnTo>
                  <a:lnTo>
                    <a:pt x="34925" y="180975"/>
                  </a:lnTo>
                  <a:lnTo>
                    <a:pt x="19050" y="158750"/>
                  </a:lnTo>
                  <a:lnTo>
                    <a:pt x="9525" y="130175"/>
                  </a:lnTo>
                  <a:lnTo>
                    <a:pt x="3175" y="101600"/>
                  </a:lnTo>
                  <a:lnTo>
                    <a:pt x="0" y="69850"/>
                  </a:lnTo>
                  <a:lnTo>
                    <a:pt x="6350" y="50800"/>
                  </a:lnTo>
                  <a:lnTo>
                    <a:pt x="25400" y="41275"/>
                  </a:lnTo>
                  <a:lnTo>
                    <a:pt x="41275" y="44450"/>
                  </a:lnTo>
                  <a:lnTo>
                    <a:pt x="92075" y="73025"/>
                  </a:lnTo>
                  <a:lnTo>
                    <a:pt x="136525" y="95250"/>
                  </a:lnTo>
                  <a:lnTo>
                    <a:pt x="187325" y="117475"/>
                  </a:lnTo>
                  <a:lnTo>
                    <a:pt x="250825" y="133350"/>
                  </a:lnTo>
                  <a:lnTo>
                    <a:pt x="333375" y="146050"/>
                  </a:lnTo>
                  <a:lnTo>
                    <a:pt x="393700" y="149225"/>
                  </a:lnTo>
                  <a:lnTo>
                    <a:pt x="447675" y="149225"/>
                  </a:lnTo>
                  <a:lnTo>
                    <a:pt x="587375" y="133350"/>
                  </a:lnTo>
                  <a:lnTo>
                    <a:pt x="796925" y="98425"/>
                  </a:lnTo>
                  <a:lnTo>
                    <a:pt x="1063625" y="66675"/>
                  </a:lnTo>
                  <a:lnTo>
                    <a:pt x="1530350" y="0"/>
                  </a:lnTo>
                  <a:cubicBezTo>
                    <a:pt x="1531408" y="52917"/>
                    <a:pt x="1532467" y="105833"/>
                    <a:pt x="1533525" y="158750"/>
                  </a:cubicBezTo>
                  <a:lnTo>
                    <a:pt x="1346200" y="184150"/>
                  </a:lnTo>
                  <a:lnTo>
                    <a:pt x="1108075" y="219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8">
              <a:extLst>
                <a:ext uri="{FF2B5EF4-FFF2-40B4-BE49-F238E27FC236}">
                  <a16:creationId xmlns:a16="http://schemas.microsoft.com/office/drawing/2014/main" id="{9EFE0CB5-80DC-4321-B086-3605B1B1975F}"/>
                </a:ext>
              </a:extLst>
            </p:cNvPr>
            <p:cNvSpPr/>
            <p:nvPr/>
          </p:nvSpPr>
          <p:spPr>
            <a:xfrm>
              <a:off x="3676651" y="4752975"/>
              <a:ext cx="1720850" cy="577850"/>
            </a:xfrm>
            <a:custGeom>
              <a:avLst/>
              <a:gdLst>
                <a:gd name="connsiteX0" fmla="*/ 1165225 w 1720850"/>
                <a:gd name="connsiteY0" fmla="*/ 279400 h 577850"/>
                <a:gd name="connsiteX1" fmla="*/ 774700 w 1720850"/>
                <a:gd name="connsiteY1" fmla="*/ 393700 h 577850"/>
                <a:gd name="connsiteX2" fmla="*/ 466725 w 1720850"/>
                <a:gd name="connsiteY2" fmla="*/ 482600 h 577850"/>
                <a:gd name="connsiteX3" fmla="*/ 415925 w 1720850"/>
                <a:gd name="connsiteY3" fmla="*/ 520700 h 577850"/>
                <a:gd name="connsiteX4" fmla="*/ 374650 w 1720850"/>
                <a:gd name="connsiteY4" fmla="*/ 546100 h 577850"/>
                <a:gd name="connsiteX5" fmla="*/ 317500 w 1720850"/>
                <a:gd name="connsiteY5" fmla="*/ 577850 h 577850"/>
                <a:gd name="connsiteX6" fmla="*/ 288925 w 1720850"/>
                <a:gd name="connsiteY6" fmla="*/ 571500 h 577850"/>
                <a:gd name="connsiteX7" fmla="*/ 222250 w 1720850"/>
                <a:gd name="connsiteY7" fmla="*/ 530225 h 577850"/>
                <a:gd name="connsiteX8" fmla="*/ 193675 w 1720850"/>
                <a:gd name="connsiteY8" fmla="*/ 501650 h 577850"/>
                <a:gd name="connsiteX9" fmla="*/ 142875 w 1720850"/>
                <a:gd name="connsiteY9" fmla="*/ 441325 h 577850"/>
                <a:gd name="connsiteX10" fmla="*/ 92075 w 1720850"/>
                <a:gd name="connsiteY10" fmla="*/ 368300 h 577850"/>
                <a:gd name="connsiteX11" fmla="*/ 47625 w 1720850"/>
                <a:gd name="connsiteY11" fmla="*/ 288925 h 577850"/>
                <a:gd name="connsiteX12" fmla="*/ 9525 w 1720850"/>
                <a:gd name="connsiteY12" fmla="*/ 215900 h 577850"/>
                <a:gd name="connsiteX13" fmla="*/ 0 w 1720850"/>
                <a:gd name="connsiteY13" fmla="*/ 184150 h 577850"/>
                <a:gd name="connsiteX14" fmla="*/ 3175 w 1720850"/>
                <a:gd name="connsiteY14" fmla="*/ 158750 h 577850"/>
                <a:gd name="connsiteX15" fmla="*/ 19050 w 1720850"/>
                <a:gd name="connsiteY15" fmla="*/ 146050 h 577850"/>
                <a:gd name="connsiteX16" fmla="*/ 41275 w 1720850"/>
                <a:gd name="connsiteY16" fmla="*/ 149225 h 577850"/>
                <a:gd name="connsiteX17" fmla="*/ 60325 w 1720850"/>
                <a:gd name="connsiteY17" fmla="*/ 165100 h 577850"/>
                <a:gd name="connsiteX18" fmla="*/ 101600 w 1720850"/>
                <a:gd name="connsiteY18" fmla="*/ 219075 h 577850"/>
                <a:gd name="connsiteX19" fmla="*/ 123825 w 1720850"/>
                <a:gd name="connsiteY19" fmla="*/ 238125 h 577850"/>
                <a:gd name="connsiteX20" fmla="*/ 158750 w 1720850"/>
                <a:gd name="connsiteY20" fmla="*/ 257175 h 577850"/>
                <a:gd name="connsiteX21" fmla="*/ 196850 w 1720850"/>
                <a:gd name="connsiteY21" fmla="*/ 266700 h 577850"/>
                <a:gd name="connsiteX22" fmla="*/ 250825 w 1720850"/>
                <a:gd name="connsiteY22" fmla="*/ 263525 h 577850"/>
                <a:gd name="connsiteX23" fmla="*/ 412750 w 1720850"/>
                <a:gd name="connsiteY23" fmla="*/ 241300 h 577850"/>
                <a:gd name="connsiteX24" fmla="*/ 663575 w 1720850"/>
                <a:gd name="connsiteY24" fmla="*/ 203200 h 577850"/>
                <a:gd name="connsiteX25" fmla="*/ 990600 w 1720850"/>
                <a:gd name="connsiteY25" fmla="*/ 142875 h 577850"/>
                <a:gd name="connsiteX26" fmla="*/ 1241425 w 1720850"/>
                <a:gd name="connsiteY26" fmla="*/ 95250 h 577850"/>
                <a:gd name="connsiteX27" fmla="*/ 1492250 w 1720850"/>
                <a:gd name="connsiteY27" fmla="*/ 41275 h 577850"/>
                <a:gd name="connsiteX28" fmla="*/ 1720850 w 1720850"/>
                <a:gd name="connsiteY28" fmla="*/ 0 h 577850"/>
                <a:gd name="connsiteX29" fmla="*/ 1717675 w 1720850"/>
                <a:gd name="connsiteY29" fmla="*/ 111125 h 577850"/>
                <a:gd name="connsiteX30" fmla="*/ 1450975 w 1720850"/>
                <a:gd name="connsiteY30" fmla="*/ 193675 h 577850"/>
                <a:gd name="connsiteX31" fmla="*/ 1165225 w 1720850"/>
                <a:gd name="connsiteY31" fmla="*/ 279400 h 5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20850" h="577850">
                  <a:moveTo>
                    <a:pt x="1165225" y="279400"/>
                  </a:moveTo>
                  <a:lnTo>
                    <a:pt x="774700" y="393700"/>
                  </a:lnTo>
                  <a:lnTo>
                    <a:pt x="466725" y="482600"/>
                  </a:lnTo>
                  <a:lnTo>
                    <a:pt x="415925" y="520700"/>
                  </a:lnTo>
                  <a:lnTo>
                    <a:pt x="374650" y="546100"/>
                  </a:lnTo>
                  <a:lnTo>
                    <a:pt x="317500" y="577850"/>
                  </a:lnTo>
                  <a:lnTo>
                    <a:pt x="288925" y="571500"/>
                  </a:lnTo>
                  <a:lnTo>
                    <a:pt x="222250" y="530225"/>
                  </a:lnTo>
                  <a:lnTo>
                    <a:pt x="193675" y="501650"/>
                  </a:lnTo>
                  <a:lnTo>
                    <a:pt x="142875" y="441325"/>
                  </a:lnTo>
                  <a:lnTo>
                    <a:pt x="92075" y="368300"/>
                  </a:lnTo>
                  <a:lnTo>
                    <a:pt x="47625" y="288925"/>
                  </a:lnTo>
                  <a:lnTo>
                    <a:pt x="9525" y="215900"/>
                  </a:lnTo>
                  <a:lnTo>
                    <a:pt x="0" y="184150"/>
                  </a:lnTo>
                  <a:lnTo>
                    <a:pt x="3175" y="158750"/>
                  </a:lnTo>
                  <a:lnTo>
                    <a:pt x="19050" y="146050"/>
                  </a:lnTo>
                  <a:cubicBezTo>
                    <a:pt x="39144" y="149399"/>
                    <a:pt x="31662" y="149225"/>
                    <a:pt x="41275" y="149225"/>
                  </a:cubicBezTo>
                  <a:lnTo>
                    <a:pt x="60325" y="165100"/>
                  </a:lnTo>
                  <a:lnTo>
                    <a:pt x="101600" y="219075"/>
                  </a:lnTo>
                  <a:lnTo>
                    <a:pt x="123825" y="238125"/>
                  </a:lnTo>
                  <a:lnTo>
                    <a:pt x="158750" y="257175"/>
                  </a:lnTo>
                  <a:lnTo>
                    <a:pt x="196850" y="266700"/>
                  </a:lnTo>
                  <a:lnTo>
                    <a:pt x="250825" y="263525"/>
                  </a:lnTo>
                  <a:lnTo>
                    <a:pt x="412750" y="241300"/>
                  </a:lnTo>
                  <a:lnTo>
                    <a:pt x="663575" y="203200"/>
                  </a:lnTo>
                  <a:lnTo>
                    <a:pt x="990600" y="142875"/>
                  </a:lnTo>
                  <a:lnTo>
                    <a:pt x="1241425" y="95250"/>
                  </a:lnTo>
                  <a:lnTo>
                    <a:pt x="1492250" y="41275"/>
                  </a:lnTo>
                  <a:lnTo>
                    <a:pt x="1720850" y="0"/>
                  </a:lnTo>
                  <a:cubicBezTo>
                    <a:pt x="1719792" y="37042"/>
                    <a:pt x="1718733" y="74083"/>
                    <a:pt x="1717675" y="111125"/>
                  </a:cubicBezTo>
                  <a:lnTo>
                    <a:pt x="1450975" y="193675"/>
                  </a:lnTo>
                  <a:lnTo>
                    <a:pt x="1165225" y="279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9">
              <a:extLst>
                <a:ext uri="{FF2B5EF4-FFF2-40B4-BE49-F238E27FC236}">
                  <a16:creationId xmlns:a16="http://schemas.microsoft.com/office/drawing/2014/main" id="{64CCF6C7-1D35-4FCA-89AB-2F255FC46287}"/>
                </a:ext>
              </a:extLst>
            </p:cNvPr>
            <p:cNvSpPr/>
            <p:nvPr/>
          </p:nvSpPr>
          <p:spPr>
            <a:xfrm>
              <a:off x="6581776" y="3203576"/>
              <a:ext cx="1406525" cy="358775"/>
            </a:xfrm>
            <a:custGeom>
              <a:avLst/>
              <a:gdLst>
                <a:gd name="connsiteX0" fmla="*/ 711200 w 1406525"/>
                <a:gd name="connsiteY0" fmla="*/ 323850 h 358775"/>
                <a:gd name="connsiteX1" fmla="*/ 492125 w 1406525"/>
                <a:gd name="connsiteY1" fmla="*/ 346075 h 358775"/>
                <a:gd name="connsiteX2" fmla="*/ 384175 w 1406525"/>
                <a:gd name="connsiteY2" fmla="*/ 355600 h 358775"/>
                <a:gd name="connsiteX3" fmla="*/ 314325 w 1406525"/>
                <a:gd name="connsiteY3" fmla="*/ 358775 h 358775"/>
                <a:gd name="connsiteX4" fmla="*/ 260350 w 1406525"/>
                <a:gd name="connsiteY4" fmla="*/ 358775 h 358775"/>
                <a:gd name="connsiteX5" fmla="*/ 215900 w 1406525"/>
                <a:gd name="connsiteY5" fmla="*/ 349250 h 358775"/>
                <a:gd name="connsiteX6" fmla="*/ 161925 w 1406525"/>
                <a:gd name="connsiteY6" fmla="*/ 333375 h 358775"/>
                <a:gd name="connsiteX7" fmla="*/ 117475 w 1406525"/>
                <a:gd name="connsiteY7" fmla="*/ 317500 h 358775"/>
                <a:gd name="connsiteX8" fmla="*/ 6350 w 1406525"/>
                <a:gd name="connsiteY8" fmla="*/ 257175 h 358775"/>
                <a:gd name="connsiteX9" fmla="*/ 0 w 1406525"/>
                <a:gd name="connsiteY9" fmla="*/ 111125 h 358775"/>
                <a:gd name="connsiteX10" fmla="*/ 104775 w 1406525"/>
                <a:gd name="connsiteY10" fmla="*/ 142875 h 358775"/>
                <a:gd name="connsiteX11" fmla="*/ 215900 w 1406525"/>
                <a:gd name="connsiteY11" fmla="*/ 174625 h 358775"/>
                <a:gd name="connsiteX12" fmla="*/ 276225 w 1406525"/>
                <a:gd name="connsiteY12" fmla="*/ 180975 h 358775"/>
                <a:gd name="connsiteX13" fmla="*/ 361950 w 1406525"/>
                <a:gd name="connsiteY13" fmla="*/ 180975 h 358775"/>
                <a:gd name="connsiteX14" fmla="*/ 466725 w 1406525"/>
                <a:gd name="connsiteY14" fmla="*/ 174625 h 358775"/>
                <a:gd name="connsiteX15" fmla="*/ 587375 w 1406525"/>
                <a:gd name="connsiteY15" fmla="*/ 161925 h 358775"/>
                <a:gd name="connsiteX16" fmla="*/ 733425 w 1406525"/>
                <a:gd name="connsiteY16" fmla="*/ 139700 h 358775"/>
                <a:gd name="connsiteX17" fmla="*/ 882650 w 1406525"/>
                <a:gd name="connsiteY17" fmla="*/ 117475 h 358775"/>
                <a:gd name="connsiteX18" fmla="*/ 996950 w 1406525"/>
                <a:gd name="connsiteY18" fmla="*/ 60325 h 358775"/>
                <a:gd name="connsiteX19" fmla="*/ 1085850 w 1406525"/>
                <a:gd name="connsiteY19" fmla="*/ 6350 h 358775"/>
                <a:gd name="connsiteX20" fmla="*/ 1108075 w 1406525"/>
                <a:gd name="connsiteY20" fmla="*/ 0 h 358775"/>
                <a:gd name="connsiteX21" fmla="*/ 1206500 w 1406525"/>
                <a:gd name="connsiteY21" fmla="*/ 9525 h 358775"/>
                <a:gd name="connsiteX22" fmla="*/ 1276350 w 1406525"/>
                <a:gd name="connsiteY22" fmla="*/ 22225 h 358775"/>
                <a:gd name="connsiteX23" fmla="*/ 1343025 w 1406525"/>
                <a:gd name="connsiteY23" fmla="*/ 47625 h 358775"/>
                <a:gd name="connsiteX24" fmla="*/ 1384300 w 1406525"/>
                <a:gd name="connsiteY24" fmla="*/ 73025 h 358775"/>
                <a:gd name="connsiteX25" fmla="*/ 1400175 w 1406525"/>
                <a:gd name="connsiteY25" fmla="*/ 92075 h 358775"/>
                <a:gd name="connsiteX26" fmla="*/ 1406525 w 1406525"/>
                <a:gd name="connsiteY26" fmla="*/ 111125 h 358775"/>
                <a:gd name="connsiteX27" fmla="*/ 1400175 w 1406525"/>
                <a:gd name="connsiteY27" fmla="*/ 149225 h 358775"/>
                <a:gd name="connsiteX28" fmla="*/ 1384300 w 1406525"/>
                <a:gd name="connsiteY28" fmla="*/ 180975 h 358775"/>
                <a:gd name="connsiteX29" fmla="*/ 1358900 w 1406525"/>
                <a:gd name="connsiteY29" fmla="*/ 206375 h 358775"/>
                <a:gd name="connsiteX30" fmla="*/ 1317625 w 1406525"/>
                <a:gd name="connsiteY30" fmla="*/ 228600 h 358775"/>
                <a:gd name="connsiteX31" fmla="*/ 1177925 w 1406525"/>
                <a:gd name="connsiteY31" fmla="*/ 254000 h 358775"/>
                <a:gd name="connsiteX32" fmla="*/ 1003300 w 1406525"/>
                <a:gd name="connsiteY32" fmla="*/ 282575 h 358775"/>
                <a:gd name="connsiteX33" fmla="*/ 711200 w 1406525"/>
                <a:gd name="connsiteY33" fmla="*/ 323850 h 35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406525" h="358775">
                  <a:moveTo>
                    <a:pt x="711200" y="323850"/>
                  </a:moveTo>
                  <a:lnTo>
                    <a:pt x="492125" y="346075"/>
                  </a:lnTo>
                  <a:lnTo>
                    <a:pt x="384175" y="355600"/>
                  </a:lnTo>
                  <a:lnTo>
                    <a:pt x="314325" y="358775"/>
                  </a:lnTo>
                  <a:lnTo>
                    <a:pt x="260350" y="358775"/>
                  </a:lnTo>
                  <a:lnTo>
                    <a:pt x="215900" y="349250"/>
                  </a:lnTo>
                  <a:lnTo>
                    <a:pt x="161925" y="333375"/>
                  </a:lnTo>
                  <a:lnTo>
                    <a:pt x="117475" y="317500"/>
                  </a:lnTo>
                  <a:lnTo>
                    <a:pt x="6350" y="257175"/>
                  </a:lnTo>
                  <a:lnTo>
                    <a:pt x="0" y="111125"/>
                  </a:lnTo>
                  <a:lnTo>
                    <a:pt x="104775" y="142875"/>
                  </a:lnTo>
                  <a:lnTo>
                    <a:pt x="215900" y="174625"/>
                  </a:lnTo>
                  <a:lnTo>
                    <a:pt x="276225" y="180975"/>
                  </a:lnTo>
                  <a:lnTo>
                    <a:pt x="361950" y="180975"/>
                  </a:lnTo>
                  <a:lnTo>
                    <a:pt x="466725" y="174625"/>
                  </a:lnTo>
                  <a:lnTo>
                    <a:pt x="587375" y="161925"/>
                  </a:lnTo>
                  <a:lnTo>
                    <a:pt x="733425" y="139700"/>
                  </a:lnTo>
                  <a:lnTo>
                    <a:pt x="882650" y="117475"/>
                  </a:lnTo>
                  <a:lnTo>
                    <a:pt x="996950" y="60325"/>
                  </a:lnTo>
                  <a:lnTo>
                    <a:pt x="1085850" y="6350"/>
                  </a:lnTo>
                  <a:lnTo>
                    <a:pt x="1108075" y="0"/>
                  </a:lnTo>
                  <a:lnTo>
                    <a:pt x="1206500" y="9525"/>
                  </a:lnTo>
                  <a:lnTo>
                    <a:pt x="1276350" y="22225"/>
                  </a:lnTo>
                  <a:lnTo>
                    <a:pt x="1343025" y="47625"/>
                  </a:lnTo>
                  <a:lnTo>
                    <a:pt x="1384300" y="73025"/>
                  </a:lnTo>
                  <a:lnTo>
                    <a:pt x="1400175" y="92075"/>
                  </a:lnTo>
                  <a:lnTo>
                    <a:pt x="1406525" y="111125"/>
                  </a:lnTo>
                  <a:lnTo>
                    <a:pt x="1400175" y="149225"/>
                  </a:lnTo>
                  <a:lnTo>
                    <a:pt x="1384300" y="180975"/>
                  </a:lnTo>
                  <a:lnTo>
                    <a:pt x="1358900" y="206375"/>
                  </a:lnTo>
                  <a:lnTo>
                    <a:pt x="1317625" y="228600"/>
                  </a:lnTo>
                  <a:lnTo>
                    <a:pt x="1177925" y="254000"/>
                  </a:lnTo>
                  <a:lnTo>
                    <a:pt x="1003300" y="282575"/>
                  </a:lnTo>
                  <a:lnTo>
                    <a:pt x="711200" y="323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1">
              <a:extLst>
                <a:ext uri="{FF2B5EF4-FFF2-40B4-BE49-F238E27FC236}">
                  <a16:creationId xmlns:a16="http://schemas.microsoft.com/office/drawing/2014/main" id="{49A5F811-640F-453A-AC6B-1F26329C0CAF}"/>
                </a:ext>
              </a:extLst>
            </p:cNvPr>
            <p:cNvSpPr/>
            <p:nvPr/>
          </p:nvSpPr>
          <p:spPr>
            <a:xfrm>
              <a:off x="6581775" y="4029075"/>
              <a:ext cx="1403350" cy="304800"/>
            </a:xfrm>
            <a:custGeom>
              <a:avLst/>
              <a:gdLst>
                <a:gd name="connsiteX0" fmla="*/ 606425 w 1403350"/>
                <a:gd name="connsiteY0" fmla="*/ 295275 h 304800"/>
                <a:gd name="connsiteX1" fmla="*/ 317500 w 1403350"/>
                <a:gd name="connsiteY1" fmla="*/ 304800 h 304800"/>
                <a:gd name="connsiteX2" fmla="*/ 3175 w 1403350"/>
                <a:gd name="connsiteY2" fmla="*/ 292100 h 304800"/>
                <a:gd name="connsiteX3" fmla="*/ 0 w 1403350"/>
                <a:gd name="connsiteY3" fmla="*/ 136525 h 304800"/>
                <a:gd name="connsiteX4" fmla="*/ 158750 w 1403350"/>
                <a:gd name="connsiteY4" fmla="*/ 139700 h 304800"/>
                <a:gd name="connsiteX5" fmla="*/ 415925 w 1403350"/>
                <a:gd name="connsiteY5" fmla="*/ 139700 h 304800"/>
                <a:gd name="connsiteX6" fmla="*/ 546100 w 1403350"/>
                <a:gd name="connsiteY6" fmla="*/ 133350 h 304800"/>
                <a:gd name="connsiteX7" fmla="*/ 685800 w 1403350"/>
                <a:gd name="connsiteY7" fmla="*/ 120650 h 304800"/>
                <a:gd name="connsiteX8" fmla="*/ 869950 w 1403350"/>
                <a:gd name="connsiteY8" fmla="*/ 92075 h 304800"/>
                <a:gd name="connsiteX9" fmla="*/ 933450 w 1403350"/>
                <a:gd name="connsiteY9" fmla="*/ 50800 h 304800"/>
                <a:gd name="connsiteX10" fmla="*/ 1000125 w 1403350"/>
                <a:gd name="connsiteY10" fmla="*/ 9525 h 304800"/>
                <a:gd name="connsiteX11" fmla="*/ 1035050 w 1403350"/>
                <a:gd name="connsiteY11" fmla="*/ 0 h 304800"/>
                <a:gd name="connsiteX12" fmla="*/ 1104900 w 1403350"/>
                <a:gd name="connsiteY12" fmla="*/ 3175 h 304800"/>
                <a:gd name="connsiteX13" fmla="*/ 1206500 w 1403350"/>
                <a:gd name="connsiteY13" fmla="*/ 12700 h 304800"/>
                <a:gd name="connsiteX14" fmla="*/ 1289050 w 1403350"/>
                <a:gd name="connsiteY14" fmla="*/ 28575 h 304800"/>
                <a:gd name="connsiteX15" fmla="*/ 1339850 w 1403350"/>
                <a:gd name="connsiteY15" fmla="*/ 47625 h 304800"/>
                <a:gd name="connsiteX16" fmla="*/ 1377950 w 1403350"/>
                <a:gd name="connsiteY16" fmla="*/ 66675 h 304800"/>
                <a:gd name="connsiteX17" fmla="*/ 1393825 w 1403350"/>
                <a:gd name="connsiteY17" fmla="*/ 82550 h 304800"/>
                <a:gd name="connsiteX18" fmla="*/ 1400175 w 1403350"/>
                <a:gd name="connsiteY18" fmla="*/ 111125 h 304800"/>
                <a:gd name="connsiteX19" fmla="*/ 1403350 w 1403350"/>
                <a:gd name="connsiteY19" fmla="*/ 139700 h 304800"/>
                <a:gd name="connsiteX20" fmla="*/ 1393825 w 1403350"/>
                <a:gd name="connsiteY20" fmla="*/ 161925 h 304800"/>
                <a:gd name="connsiteX21" fmla="*/ 1381125 w 1403350"/>
                <a:gd name="connsiteY21" fmla="*/ 180975 h 304800"/>
                <a:gd name="connsiteX22" fmla="*/ 1343025 w 1403350"/>
                <a:gd name="connsiteY22" fmla="*/ 196850 h 304800"/>
                <a:gd name="connsiteX23" fmla="*/ 1285875 w 1403350"/>
                <a:gd name="connsiteY23" fmla="*/ 212725 h 304800"/>
                <a:gd name="connsiteX24" fmla="*/ 1127125 w 1403350"/>
                <a:gd name="connsiteY24" fmla="*/ 238125 h 304800"/>
                <a:gd name="connsiteX25" fmla="*/ 866775 w 1403350"/>
                <a:gd name="connsiteY25" fmla="*/ 269875 h 304800"/>
                <a:gd name="connsiteX26" fmla="*/ 606425 w 1403350"/>
                <a:gd name="connsiteY26" fmla="*/ 295275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03350" h="304800">
                  <a:moveTo>
                    <a:pt x="606425" y="295275"/>
                  </a:moveTo>
                  <a:lnTo>
                    <a:pt x="317500" y="304800"/>
                  </a:lnTo>
                  <a:lnTo>
                    <a:pt x="3175" y="292100"/>
                  </a:lnTo>
                  <a:cubicBezTo>
                    <a:pt x="2117" y="240242"/>
                    <a:pt x="1058" y="188383"/>
                    <a:pt x="0" y="136525"/>
                  </a:cubicBezTo>
                  <a:lnTo>
                    <a:pt x="158750" y="139700"/>
                  </a:lnTo>
                  <a:lnTo>
                    <a:pt x="415925" y="139700"/>
                  </a:lnTo>
                  <a:lnTo>
                    <a:pt x="546100" y="133350"/>
                  </a:lnTo>
                  <a:lnTo>
                    <a:pt x="685800" y="120650"/>
                  </a:lnTo>
                  <a:lnTo>
                    <a:pt x="869950" y="92075"/>
                  </a:lnTo>
                  <a:lnTo>
                    <a:pt x="933450" y="50800"/>
                  </a:lnTo>
                  <a:lnTo>
                    <a:pt x="1000125" y="9525"/>
                  </a:lnTo>
                  <a:lnTo>
                    <a:pt x="1035050" y="0"/>
                  </a:lnTo>
                  <a:lnTo>
                    <a:pt x="1104900" y="3175"/>
                  </a:lnTo>
                  <a:lnTo>
                    <a:pt x="1206500" y="12700"/>
                  </a:lnTo>
                  <a:lnTo>
                    <a:pt x="1289050" y="28575"/>
                  </a:lnTo>
                  <a:lnTo>
                    <a:pt x="1339850" y="47625"/>
                  </a:lnTo>
                  <a:lnTo>
                    <a:pt x="1377950" y="66675"/>
                  </a:lnTo>
                  <a:lnTo>
                    <a:pt x="1393825" y="82550"/>
                  </a:lnTo>
                  <a:lnTo>
                    <a:pt x="1400175" y="111125"/>
                  </a:lnTo>
                  <a:lnTo>
                    <a:pt x="1403350" y="139700"/>
                  </a:lnTo>
                  <a:lnTo>
                    <a:pt x="1393825" y="161925"/>
                  </a:lnTo>
                  <a:lnTo>
                    <a:pt x="1381125" y="180975"/>
                  </a:lnTo>
                  <a:lnTo>
                    <a:pt x="1343025" y="196850"/>
                  </a:lnTo>
                  <a:lnTo>
                    <a:pt x="1285875" y="212725"/>
                  </a:lnTo>
                  <a:lnTo>
                    <a:pt x="1127125" y="238125"/>
                  </a:lnTo>
                  <a:lnTo>
                    <a:pt x="866775" y="269875"/>
                  </a:lnTo>
                  <a:lnTo>
                    <a:pt x="606425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2">
              <a:extLst>
                <a:ext uri="{FF2B5EF4-FFF2-40B4-BE49-F238E27FC236}">
                  <a16:creationId xmlns:a16="http://schemas.microsoft.com/office/drawing/2014/main" id="{E764A9CA-6E1B-403F-B9ED-FE4351BB0B54}"/>
                </a:ext>
              </a:extLst>
            </p:cNvPr>
            <p:cNvSpPr/>
            <p:nvPr/>
          </p:nvSpPr>
          <p:spPr>
            <a:xfrm>
              <a:off x="6575426" y="4832351"/>
              <a:ext cx="1552575" cy="282575"/>
            </a:xfrm>
            <a:custGeom>
              <a:avLst/>
              <a:gdLst>
                <a:gd name="connsiteX0" fmla="*/ 635000 w 1552575"/>
                <a:gd name="connsiteY0" fmla="*/ 282575 h 282575"/>
                <a:gd name="connsiteX1" fmla="*/ 460375 w 1552575"/>
                <a:gd name="connsiteY1" fmla="*/ 279400 h 282575"/>
                <a:gd name="connsiteX2" fmla="*/ 292100 w 1552575"/>
                <a:gd name="connsiteY2" fmla="*/ 273050 h 282575"/>
                <a:gd name="connsiteX3" fmla="*/ 9525 w 1552575"/>
                <a:gd name="connsiteY3" fmla="*/ 244475 h 282575"/>
                <a:gd name="connsiteX4" fmla="*/ 0 w 1552575"/>
                <a:gd name="connsiteY4" fmla="*/ 82550 h 282575"/>
                <a:gd name="connsiteX5" fmla="*/ 187325 w 1552575"/>
                <a:gd name="connsiteY5" fmla="*/ 98425 h 282575"/>
                <a:gd name="connsiteX6" fmla="*/ 406400 w 1552575"/>
                <a:gd name="connsiteY6" fmla="*/ 107950 h 282575"/>
                <a:gd name="connsiteX7" fmla="*/ 606425 w 1552575"/>
                <a:gd name="connsiteY7" fmla="*/ 104775 h 282575"/>
                <a:gd name="connsiteX8" fmla="*/ 720725 w 1552575"/>
                <a:gd name="connsiteY8" fmla="*/ 98425 h 282575"/>
                <a:gd name="connsiteX9" fmla="*/ 831850 w 1552575"/>
                <a:gd name="connsiteY9" fmla="*/ 88900 h 282575"/>
                <a:gd name="connsiteX10" fmla="*/ 977900 w 1552575"/>
                <a:gd name="connsiteY10" fmla="*/ 69850 h 282575"/>
                <a:gd name="connsiteX11" fmla="*/ 1073150 w 1552575"/>
                <a:gd name="connsiteY11" fmla="*/ 50800 h 282575"/>
                <a:gd name="connsiteX12" fmla="*/ 1158875 w 1552575"/>
                <a:gd name="connsiteY12" fmla="*/ 19050 h 282575"/>
                <a:gd name="connsiteX13" fmla="*/ 1187450 w 1552575"/>
                <a:gd name="connsiteY13" fmla="*/ 0 h 282575"/>
                <a:gd name="connsiteX14" fmla="*/ 1260475 w 1552575"/>
                <a:gd name="connsiteY14" fmla="*/ 12700 h 282575"/>
                <a:gd name="connsiteX15" fmla="*/ 1349375 w 1552575"/>
                <a:gd name="connsiteY15" fmla="*/ 41275 h 282575"/>
                <a:gd name="connsiteX16" fmla="*/ 1428750 w 1552575"/>
                <a:gd name="connsiteY16" fmla="*/ 73025 h 282575"/>
                <a:gd name="connsiteX17" fmla="*/ 1495425 w 1552575"/>
                <a:gd name="connsiteY17" fmla="*/ 111125 h 282575"/>
                <a:gd name="connsiteX18" fmla="*/ 1511300 w 1552575"/>
                <a:gd name="connsiteY18" fmla="*/ 127000 h 282575"/>
                <a:gd name="connsiteX19" fmla="*/ 1536700 w 1552575"/>
                <a:gd name="connsiteY19" fmla="*/ 158750 h 282575"/>
                <a:gd name="connsiteX20" fmla="*/ 1549400 w 1552575"/>
                <a:gd name="connsiteY20" fmla="*/ 184150 h 282575"/>
                <a:gd name="connsiteX21" fmla="*/ 1552575 w 1552575"/>
                <a:gd name="connsiteY21" fmla="*/ 200025 h 282575"/>
                <a:gd name="connsiteX22" fmla="*/ 1543050 w 1552575"/>
                <a:gd name="connsiteY22" fmla="*/ 225425 h 282575"/>
                <a:gd name="connsiteX23" fmla="*/ 1520825 w 1552575"/>
                <a:gd name="connsiteY23" fmla="*/ 238125 h 282575"/>
                <a:gd name="connsiteX24" fmla="*/ 1470025 w 1552575"/>
                <a:gd name="connsiteY24" fmla="*/ 247650 h 282575"/>
                <a:gd name="connsiteX25" fmla="*/ 1308100 w 1552575"/>
                <a:gd name="connsiteY25" fmla="*/ 260350 h 282575"/>
                <a:gd name="connsiteX26" fmla="*/ 1127125 w 1552575"/>
                <a:gd name="connsiteY26" fmla="*/ 273050 h 282575"/>
                <a:gd name="connsiteX27" fmla="*/ 841375 w 1552575"/>
                <a:gd name="connsiteY27" fmla="*/ 282575 h 282575"/>
                <a:gd name="connsiteX28" fmla="*/ 635000 w 1552575"/>
                <a:gd name="connsiteY28" fmla="*/ 282575 h 28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52575" h="282575">
                  <a:moveTo>
                    <a:pt x="635000" y="282575"/>
                  </a:moveTo>
                  <a:lnTo>
                    <a:pt x="460375" y="279400"/>
                  </a:lnTo>
                  <a:lnTo>
                    <a:pt x="292100" y="273050"/>
                  </a:lnTo>
                  <a:lnTo>
                    <a:pt x="9525" y="244475"/>
                  </a:lnTo>
                  <a:lnTo>
                    <a:pt x="0" y="82550"/>
                  </a:lnTo>
                  <a:lnTo>
                    <a:pt x="187325" y="98425"/>
                  </a:lnTo>
                  <a:lnTo>
                    <a:pt x="406400" y="107950"/>
                  </a:lnTo>
                  <a:lnTo>
                    <a:pt x="606425" y="104775"/>
                  </a:lnTo>
                  <a:lnTo>
                    <a:pt x="720725" y="98425"/>
                  </a:lnTo>
                  <a:lnTo>
                    <a:pt x="831850" y="88900"/>
                  </a:lnTo>
                  <a:lnTo>
                    <a:pt x="977900" y="69850"/>
                  </a:lnTo>
                  <a:lnTo>
                    <a:pt x="1073150" y="50800"/>
                  </a:lnTo>
                  <a:lnTo>
                    <a:pt x="1158875" y="19050"/>
                  </a:lnTo>
                  <a:lnTo>
                    <a:pt x="1187450" y="0"/>
                  </a:lnTo>
                  <a:lnTo>
                    <a:pt x="1260475" y="12700"/>
                  </a:lnTo>
                  <a:lnTo>
                    <a:pt x="1349375" y="41275"/>
                  </a:lnTo>
                  <a:lnTo>
                    <a:pt x="1428750" y="73025"/>
                  </a:lnTo>
                  <a:lnTo>
                    <a:pt x="1495425" y="111125"/>
                  </a:lnTo>
                  <a:lnTo>
                    <a:pt x="1511300" y="127000"/>
                  </a:lnTo>
                  <a:lnTo>
                    <a:pt x="1536700" y="158750"/>
                  </a:lnTo>
                  <a:lnTo>
                    <a:pt x="1549400" y="184150"/>
                  </a:lnTo>
                  <a:lnTo>
                    <a:pt x="1552575" y="200025"/>
                  </a:lnTo>
                  <a:lnTo>
                    <a:pt x="1543050" y="225425"/>
                  </a:lnTo>
                  <a:lnTo>
                    <a:pt x="1520825" y="238125"/>
                  </a:lnTo>
                  <a:lnTo>
                    <a:pt x="1470025" y="247650"/>
                  </a:lnTo>
                  <a:lnTo>
                    <a:pt x="1308100" y="260350"/>
                  </a:lnTo>
                  <a:lnTo>
                    <a:pt x="1127125" y="273050"/>
                  </a:lnTo>
                  <a:lnTo>
                    <a:pt x="841375" y="282575"/>
                  </a:lnTo>
                  <a:lnTo>
                    <a:pt x="635000" y="282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322120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6" grpId="0" animBg="1"/>
      <p:bldP spid="10" grpId="0" animBg="1"/>
      <p:bldP spid="8" grpId="0" animBg="1"/>
      <p:bldP spid="9" grpId="0" animBg="1"/>
      <p:bldP spid="11" grpId="0" animBg="1"/>
      <p:bldP spid="25" grpId="0" animBg="1"/>
      <p:bldP spid="13" grpId="0" animBg="1"/>
      <p:bldP spid="14" grpId="0" animBg="1"/>
      <p:bldP spid="19" grpId="0" animBg="1"/>
      <p:bldP spid="20" grpId="0" animBg="1"/>
      <p:bldP spid="22" grpId="0" animBg="1"/>
      <p:bldP spid="23" grpId="0" animBg="1"/>
    </p:bld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04C4F407-3C0E-448F-877F-32686A3140C1}"/>
              </a:ext>
            </a:extLst>
          </p:cNvPr>
          <p:cNvGrpSpPr/>
          <p:nvPr/>
        </p:nvGrpSpPr>
        <p:grpSpPr>
          <a:xfrm>
            <a:off x="3676651" y="1464583"/>
            <a:ext cx="4451350" cy="4713288"/>
            <a:chOff x="3676651" y="1464583"/>
            <a:chExt cx="4451350" cy="4713288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72106443-0749-4DE3-AB1D-970373206353}"/>
                </a:ext>
              </a:extLst>
            </p:cNvPr>
            <p:cNvSpPr/>
            <p:nvPr/>
          </p:nvSpPr>
          <p:spPr>
            <a:xfrm>
              <a:off x="3922714" y="1577296"/>
              <a:ext cx="590550" cy="1301750"/>
            </a:xfrm>
            <a:custGeom>
              <a:avLst/>
              <a:gdLst>
                <a:gd name="connsiteX0" fmla="*/ 319087 w 590550"/>
                <a:gd name="connsiteY0" fmla="*/ 754856 h 1302543"/>
                <a:gd name="connsiteX1" fmla="*/ 300037 w 590550"/>
                <a:gd name="connsiteY1" fmla="*/ 504825 h 1302543"/>
                <a:gd name="connsiteX2" fmla="*/ 285750 w 590550"/>
                <a:gd name="connsiteY2" fmla="*/ 378618 h 1302543"/>
                <a:gd name="connsiteX3" fmla="*/ 278606 w 590550"/>
                <a:gd name="connsiteY3" fmla="*/ 338137 h 1302543"/>
                <a:gd name="connsiteX4" fmla="*/ 266700 w 590550"/>
                <a:gd name="connsiteY4" fmla="*/ 307181 h 1302543"/>
                <a:gd name="connsiteX5" fmla="*/ 240506 w 590550"/>
                <a:gd name="connsiteY5" fmla="*/ 264318 h 1302543"/>
                <a:gd name="connsiteX6" fmla="*/ 214312 w 590550"/>
                <a:gd name="connsiteY6" fmla="*/ 226218 h 1302543"/>
                <a:gd name="connsiteX7" fmla="*/ 159544 w 590550"/>
                <a:gd name="connsiteY7" fmla="*/ 169068 h 1302543"/>
                <a:gd name="connsiteX8" fmla="*/ 107156 w 590550"/>
                <a:gd name="connsiteY8" fmla="*/ 126206 h 1302543"/>
                <a:gd name="connsiteX9" fmla="*/ 59531 w 590550"/>
                <a:gd name="connsiteY9" fmla="*/ 92868 h 1302543"/>
                <a:gd name="connsiteX10" fmla="*/ 35719 w 590550"/>
                <a:gd name="connsiteY10" fmla="*/ 76200 h 1302543"/>
                <a:gd name="connsiteX11" fmla="*/ 14287 w 590550"/>
                <a:gd name="connsiteY11" fmla="*/ 59531 h 1302543"/>
                <a:gd name="connsiteX12" fmla="*/ 0 w 590550"/>
                <a:gd name="connsiteY12" fmla="*/ 38100 h 1302543"/>
                <a:gd name="connsiteX13" fmla="*/ 2381 w 590550"/>
                <a:gd name="connsiteY13" fmla="*/ 19050 h 1302543"/>
                <a:gd name="connsiteX14" fmla="*/ 14287 w 590550"/>
                <a:gd name="connsiteY14" fmla="*/ 7143 h 1302543"/>
                <a:gd name="connsiteX15" fmla="*/ 38100 w 590550"/>
                <a:gd name="connsiteY15" fmla="*/ 0 h 1302543"/>
                <a:gd name="connsiteX16" fmla="*/ 80962 w 590550"/>
                <a:gd name="connsiteY16" fmla="*/ 0 h 1302543"/>
                <a:gd name="connsiteX17" fmla="*/ 140494 w 590550"/>
                <a:gd name="connsiteY17" fmla="*/ 4762 h 1302543"/>
                <a:gd name="connsiteX18" fmla="*/ 214312 w 590550"/>
                <a:gd name="connsiteY18" fmla="*/ 21431 h 1302543"/>
                <a:gd name="connsiteX19" fmla="*/ 302419 w 590550"/>
                <a:gd name="connsiteY19" fmla="*/ 47625 h 1302543"/>
                <a:gd name="connsiteX20" fmla="*/ 376237 w 590550"/>
                <a:gd name="connsiteY20" fmla="*/ 71437 h 1302543"/>
                <a:gd name="connsiteX21" fmla="*/ 459581 w 590550"/>
                <a:gd name="connsiteY21" fmla="*/ 107156 h 1302543"/>
                <a:gd name="connsiteX22" fmla="*/ 483394 w 590550"/>
                <a:gd name="connsiteY22" fmla="*/ 116681 h 1302543"/>
                <a:gd name="connsiteX23" fmla="*/ 521494 w 590550"/>
                <a:gd name="connsiteY23" fmla="*/ 135731 h 1302543"/>
                <a:gd name="connsiteX24" fmla="*/ 521494 w 590550"/>
                <a:gd name="connsiteY24" fmla="*/ 257175 h 1302543"/>
                <a:gd name="connsiteX25" fmla="*/ 526256 w 590550"/>
                <a:gd name="connsiteY25" fmla="*/ 502443 h 1302543"/>
                <a:gd name="connsiteX26" fmla="*/ 531019 w 590550"/>
                <a:gd name="connsiteY26" fmla="*/ 611981 h 1302543"/>
                <a:gd name="connsiteX27" fmla="*/ 538162 w 590550"/>
                <a:gd name="connsiteY27" fmla="*/ 702468 h 1302543"/>
                <a:gd name="connsiteX28" fmla="*/ 550069 w 590550"/>
                <a:gd name="connsiteY28" fmla="*/ 828675 h 1302543"/>
                <a:gd name="connsiteX29" fmla="*/ 576262 w 590550"/>
                <a:gd name="connsiteY29" fmla="*/ 995362 h 1302543"/>
                <a:gd name="connsiteX30" fmla="*/ 590550 w 590550"/>
                <a:gd name="connsiteY30" fmla="*/ 1095375 h 1302543"/>
                <a:gd name="connsiteX31" fmla="*/ 581025 w 590550"/>
                <a:gd name="connsiteY31" fmla="*/ 1176337 h 1302543"/>
                <a:gd name="connsiteX32" fmla="*/ 564356 w 590550"/>
                <a:gd name="connsiteY32" fmla="*/ 1240631 h 1302543"/>
                <a:gd name="connsiteX33" fmla="*/ 542925 w 590550"/>
                <a:gd name="connsiteY33" fmla="*/ 1278731 h 1302543"/>
                <a:gd name="connsiteX34" fmla="*/ 523875 w 590550"/>
                <a:gd name="connsiteY34" fmla="*/ 1297781 h 1302543"/>
                <a:gd name="connsiteX35" fmla="*/ 509587 w 590550"/>
                <a:gd name="connsiteY35" fmla="*/ 1302543 h 1302543"/>
                <a:gd name="connsiteX36" fmla="*/ 490537 w 590550"/>
                <a:gd name="connsiteY36" fmla="*/ 1300162 h 1302543"/>
                <a:gd name="connsiteX37" fmla="*/ 469106 w 590550"/>
                <a:gd name="connsiteY37" fmla="*/ 1295400 h 1302543"/>
                <a:gd name="connsiteX38" fmla="*/ 452437 w 590550"/>
                <a:gd name="connsiteY38" fmla="*/ 1283493 h 1302543"/>
                <a:gd name="connsiteX39" fmla="*/ 426244 w 590550"/>
                <a:gd name="connsiteY39" fmla="*/ 1259681 h 1302543"/>
                <a:gd name="connsiteX40" fmla="*/ 397669 w 590550"/>
                <a:gd name="connsiteY40" fmla="*/ 1216818 h 1302543"/>
                <a:gd name="connsiteX41" fmla="*/ 388144 w 590550"/>
                <a:gd name="connsiteY41" fmla="*/ 1188243 h 1302543"/>
                <a:gd name="connsiteX42" fmla="*/ 359569 w 590550"/>
                <a:gd name="connsiteY42" fmla="*/ 1138237 h 1302543"/>
                <a:gd name="connsiteX43" fmla="*/ 338137 w 590550"/>
                <a:gd name="connsiteY43" fmla="*/ 1092993 h 1302543"/>
                <a:gd name="connsiteX44" fmla="*/ 321469 w 590550"/>
                <a:gd name="connsiteY44" fmla="*/ 1038225 h 1302543"/>
                <a:gd name="connsiteX45" fmla="*/ 316706 w 590550"/>
                <a:gd name="connsiteY45" fmla="*/ 978693 h 1302543"/>
                <a:gd name="connsiteX46" fmla="*/ 323850 w 590550"/>
                <a:gd name="connsiteY46" fmla="*/ 931068 h 1302543"/>
                <a:gd name="connsiteX47" fmla="*/ 319087 w 590550"/>
                <a:gd name="connsiteY47" fmla="*/ 754856 h 1302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90550" h="1302543">
                  <a:moveTo>
                    <a:pt x="319087" y="754856"/>
                  </a:moveTo>
                  <a:lnTo>
                    <a:pt x="300037" y="504825"/>
                  </a:lnTo>
                  <a:lnTo>
                    <a:pt x="285750" y="378618"/>
                  </a:lnTo>
                  <a:lnTo>
                    <a:pt x="278606" y="338137"/>
                  </a:lnTo>
                  <a:lnTo>
                    <a:pt x="266700" y="307181"/>
                  </a:lnTo>
                  <a:lnTo>
                    <a:pt x="240506" y="264318"/>
                  </a:lnTo>
                  <a:lnTo>
                    <a:pt x="214312" y="226218"/>
                  </a:lnTo>
                  <a:lnTo>
                    <a:pt x="159544" y="169068"/>
                  </a:lnTo>
                  <a:lnTo>
                    <a:pt x="107156" y="126206"/>
                  </a:lnTo>
                  <a:lnTo>
                    <a:pt x="59531" y="92868"/>
                  </a:lnTo>
                  <a:lnTo>
                    <a:pt x="35719" y="76200"/>
                  </a:lnTo>
                  <a:lnTo>
                    <a:pt x="14287" y="59531"/>
                  </a:lnTo>
                  <a:lnTo>
                    <a:pt x="0" y="38100"/>
                  </a:lnTo>
                  <a:lnTo>
                    <a:pt x="2381" y="19050"/>
                  </a:lnTo>
                  <a:lnTo>
                    <a:pt x="14287" y="7143"/>
                  </a:lnTo>
                  <a:lnTo>
                    <a:pt x="38100" y="0"/>
                  </a:lnTo>
                  <a:lnTo>
                    <a:pt x="80962" y="0"/>
                  </a:lnTo>
                  <a:lnTo>
                    <a:pt x="140494" y="4762"/>
                  </a:lnTo>
                  <a:lnTo>
                    <a:pt x="214312" y="21431"/>
                  </a:lnTo>
                  <a:lnTo>
                    <a:pt x="302419" y="47625"/>
                  </a:lnTo>
                  <a:lnTo>
                    <a:pt x="376237" y="71437"/>
                  </a:lnTo>
                  <a:lnTo>
                    <a:pt x="459581" y="107156"/>
                  </a:lnTo>
                  <a:lnTo>
                    <a:pt x="483394" y="116681"/>
                  </a:lnTo>
                  <a:lnTo>
                    <a:pt x="521494" y="135731"/>
                  </a:lnTo>
                  <a:lnTo>
                    <a:pt x="521494" y="257175"/>
                  </a:lnTo>
                  <a:cubicBezTo>
                    <a:pt x="523081" y="338931"/>
                    <a:pt x="524669" y="420687"/>
                    <a:pt x="526256" y="502443"/>
                  </a:cubicBezTo>
                  <a:lnTo>
                    <a:pt x="531019" y="611981"/>
                  </a:lnTo>
                  <a:lnTo>
                    <a:pt x="538162" y="702468"/>
                  </a:lnTo>
                  <a:lnTo>
                    <a:pt x="550069" y="828675"/>
                  </a:lnTo>
                  <a:lnTo>
                    <a:pt x="576262" y="995362"/>
                  </a:lnTo>
                  <a:lnTo>
                    <a:pt x="590550" y="1095375"/>
                  </a:lnTo>
                  <a:lnTo>
                    <a:pt x="581025" y="1176337"/>
                  </a:lnTo>
                  <a:lnTo>
                    <a:pt x="564356" y="1240631"/>
                  </a:lnTo>
                  <a:lnTo>
                    <a:pt x="542925" y="1278731"/>
                  </a:lnTo>
                  <a:lnTo>
                    <a:pt x="523875" y="1297781"/>
                  </a:lnTo>
                  <a:lnTo>
                    <a:pt x="509587" y="1302543"/>
                  </a:lnTo>
                  <a:lnTo>
                    <a:pt x="490537" y="1300162"/>
                  </a:lnTo>
                  <a:lnTo>
                    <a:pt x="469106" y="1295400"/>
                  </a:lnTo>
                  <a:lnTo>
                    <a:pt x="452437" y="1283493"/>
                  </a:lnTo>
                  <a:lnTo>
                    <a:pt x="426244" y="1259681"/>
                  </a:lnTo>
                  <a:lnTo>
                    <a:pt x="397669" y="1216818"/>
                  </a:lnTo>
                  <a:lnTo>
                    <a:pt x="388144" y="1188243"/>
                  </a:lnTo>
                  <a:lnTo>
                    <a:pt x="359569" y="1138237"/>
                  </a:lnTo>
                  <a:lnTo>
                    <a:pt x="338137" y="1092993"/>
                  </a:lnTo>
                  <a:lnTo>
                    <a:pt x="321469" y="1038225"/>
                  </a:lnTo>
                  <a:lnTo>
                    <a:pt x="316706" y="978693"/>
                  </a:lnTo>
                  <a:lnTo>
                    <a:pt x="323850" y="931068"/>
                  </a:lnTo>
                  <a:lnTo>
                    <a:pt x="319087" y="754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25">
              <a:extLst>
                <a:ext uri="{FF2B5EF4-FFF2-40B4-BE49-F238E27FC236}">
                  <a16:creationId xmlns:a16="http://schemas.microsoft.com/office/drawing/2014/main" id="{B747C29A-AAF5-47E4-8BDD-2C1611F7154D}"/>
                </a:ext>
              </a:extLst>
            </p:cNvPr>
            <p:cNvSpPr/>
            <p:nvPr/>
          </p:nvSpPr>
          <p:spPr>
            <a:xfrm rot="16200000">
              <a:off x="4849814" y="4189413"/>
              <a:ext cx="3333750" cy="479425"/>
            </a:xfrm>
            <a:custGeom>
              <a:avLst/>
              <a:gdLst>
                <a:gd name="connsiteX0" fmla="*/ 2190750 w 3333750"/>
                <a:gd name="connsiteY0" fmla="*/ 394607 h 478971"/>
                <a:gd name="connsiteX1" fmla="*/ 936171 w 3333750"/>
                <a:gd name="connsiteY1" fmla="*/ 391885 h 478971"/>
                <a:gd name="connsiteX2" fmla="*/ 530678 w 3333750"/>
                <a:gd name="connsiteY2" fmla="*/ 391885 h 478971"/>
                <a:gd name="connsiteX3" fmla="*/ 438150 w 3333750"/>
                <a:gd name="connsiteY3" fmla="*/ 402771 h 478971"/>
                <a:gd name="connsiteX4" fmla="*/ 361950 w 3333750"/>
                <a:gd name="connsiteY4" fmla="*/ 410935 h 478971"/>
                <a:gd name="connsiteX5" fmla="*/ 296636 w 3333750"/>
                <a:gd name="connsiteY5" fmla="*/ 416378 h 478971"/>
                <a:gd name="connsiteX6" fmla="*/ 225878 w 3333750"/>
                <a:gd name="connsiteY6" fmla="*/ 413657 h 478971"/>
                <a:gd name="connsiteX7" fmla="*/ 152400 w 3333750"/>
                <a:gd name="connsiteY7" fmla="*/ 402771 h 478971"/>
                <a:gd name="connsiteX8" fmla="*/ 108857 w 3333750"/>
                <a:gd name="connsiteY8" fmla="*/ 391885 h 478971"/>
                <a:gd name="connsiteX9" fmla="*/ 81643 w 3333750"/>
                <a:gd name="connsiteY9" fmla="*/ 378278 h 478971"/>
                <a:gd name="connsiteX10" fmla="*/ 46264 w 3333750"/>
                <a:gd name="connsiteY10" fmla="*/ 359228 h 478971"/>
                <a:gd name="connsiteX11" fmla="*/ 16328 w 3333750"/>
                <a:gd name="connsiteY11" fmla="*/ 329293 h 478971"/>
                <a:gd name="connsiteX12" fmla="*/ 0 w 3333750"/>
                <a:gd name="connsiteY12" fmla="*/ 299357 h 478971"/>
                <a:gd name="connsiteX13" fmla="*/ 2721 w 3333750"/>
                <a:gd name="connsiteY13" fmla="*/ 269421 h 478971"/>
                <a:gd name="connsiteX14" fmla="*/ 13607 w 3333750"/>
                <a:gd name="connsiteY14" fmla="*/ 253093 h 478971"/>
                <a:gd name="connsiteX15" fmla="*/ 40821 w 3333750"/>
                <a:gd name="connsiteY15" fmla="*/ 231321 h 478971"/>
                <a:gd name="connsiteX16" fmla="*/ 78921 w 3333750"/>
                <a:gd name="connsiteY16" fmla="*/ 209550 h 478971"/>
                <a:gd name="connsiteX17" fmla="*/ 133350 w 3333750"/>
                <a:gd name="connsiteY17" fmla="*/ 182335 h 478971"/>
                <a:gd name="connsiteX18" fmla="*/ 195943 w 3333750"/>
                <a:gd name="connsiteY18" fmla="*/ 166007 h 478971"/>
                <a:gd name="connsiteX19" fmla="*/ 272143 w 3333750"/>
                <a:gd name="connsiteY19" fmla="*/ 152400 h 478971"/>
                <a:gd name="connsiteX20" fmla="*/ 386443 w 3333750"/>
                <a:gd name="connsiteY20" fmla="*/ 144235 h 478971"/>
                <a:gd name="connsiteX21" fmla="*/ 615043 w 3333750"/>
                <a:gd name="connsiteY21" fmla="*/ 149678 h 478971"/>
                <a:gd name="connsiteX22" fmla="*/ 1151164 w 3333750"/>
                <a:gd name="connsiteY22" fmla="*/ 155121 h 478971"/>
                <a:gd name="connsiteX23" fmla="*/ 1899557 w 3333750"/>
                <a:gd name="connsiteY23" fmla="*/ 163285 h 478971"/>
                <a:gd name="connsiteX24" fmla="*/ 2476500 w 3333750"/>
                <a:gd name="connsiteY24" fmla="*/ 168728 h 478971"/>
                <a:gd name="connsiteX25" fmla="*/ 3004457 w 3333750"/>
                <a:gd name="connsiteY25" fmla="*/ 171450 h 478971"/>
                <a:gd name="connsiteX26" fmla="*/ 3075214 w 3333750"/>
                <a:gd name="connsiteY26" fmla="*/ 168728 h 478971"/>
                <a:gd name="connsiteX27" fmla="*/ 3116036 w 3333750"/>
                <a:gd name="connsiteY27" fmla="*/ 160564 h 478971"/>
                <a:gd name="connsiteX28" fmla="*/ 3154136 w 3333750"/>
                <a:gd name="connsiteY28" fmla="*/ 144235 h 478971"/>
                <a:gd name="connsiteX29" fmla="*/ 3205843 w 3333750"/>
                <a:gd name="connsiteY29" fmla="*/ 108857 h 478971"/>
                <a:gd name="connsiteX30" fmla="*/ 3243943 w 3333750"/>
                <a:gd name="connsiteY30" fmla="*/ 65314 h 478971"/>
                <a:gd name="connsiteX31" fmla="*/ 3273878 w 3333750"/>
                <a:gd name="connsiteY31" fmla="*/ 24493 h 478971"/>
                <a:gd name="connsiteX32" fmla="*/ 3295650 w 3333750"/>
                <a:gd name="connsiteY32" fmla="*/ 5443 h 478971"/>
                <a:gd name="connsiteX33" fmla="*/ 3311978 w 3333750"/>
                <a:gd name="connsiteY33" fmla="*/ 0 h 478971"/>
                <a:gd name="connsiteX34" fmla="*/ 3322864 w 3333750"/>
                <a:gd name="connsiteY34" fmla="*/ 8164 h 478971"/>
                <a:gd name="connsiteX35" fmla="*/ 3331028 w 3333750"/>
                <a:gd name="connsiteY35" fmla="*/ 29935 h 478971"/>
                <a:gd name="connsiteX36" fmla="*/ 3333750 w 3333750"/>
                <a:gd name="connsiteY36" fmla="*/ 73478 h 478971"/>
                <a:gd name="connsiteX37" fmla="*/ 3325586 w 3333750"/>
                <a:gd name="connsiteY37" fmla="*/ 141514 h 478971"/>
                <a:gd name="connsiteX38" fmla="*/ 3306536 w 3333750"/>
                <a:gd name="connsiteY38" fmla="*/ 228600 h 478971"/>
                <a:gd name="connsiteX39" fmla="*/ 3282043 w 3333750"/>
                <a:gd name="connsiteY39" fmla="*/ 296635 h 478971"/>
                <a:gd name="connsiteX40" fmla="*/ 3243943 w 3333750"/>
                <a:gd name="connsiteY40" fmla="*/ 359228 h 478971"/>
                <a:gd name="connsiteX41" fmla="*/ 3194957 w 3333750"/>
                <a:gd name="connsiteY41" fmla="*/ 419100 h 478971"/>
                <a:gd name="connsiteX42" fmla="*/ 3151414 w 3333750"/>
                <a:gd name="connsiteY42" fmla="*/ 459921 h 478971"/>
                <a:gd name="connsiteX43" fmla="*/ 3124200 w 3333750"/>
                <a:gd name="connsiteY43" fmla="*/ 476250 h 478971"/>
                <a:gd name="connsiteX44" fmla="*/ 3099707 w 3333750"/>
                <a:gd name="connsiteY44" fmla="*/ 478971 h 478971"/>
                <a:gd name="connsiteX45" fmla="*/ 3075214 w 3333750"/>
                <a:gd name="connsiteY45" fmla="*/ 468085 h 478971"/>
                <a:gd name="connsiteX46" fmla="*/ 3042557 w 3333750"/>
                <a:gd name="connsiteY46" fmla="*/ 438150 h 478971"/>
                <a:gd name="connsiteX47" fmla="*/ 3009900 w 3333750"/>
                <a:gd name="connsiteY47" fmla="*/ 410935 h 478971"/>
                <a:gd name="connsiteX48" fmla="*/ 2977243 w 3333750"/>
                <a:gd name="connsiteY48" fmla="*/ 397328 h 478971"/>
                <a:gd name="connsiteX49" fmla="*/ 2930978 w 3333750"/>
                <a:gd name="connsiteY49" fmla="*/ 391885 h 478971"/>
                <a:gd name="connsiteX50" fmla="*/ 2735036 w 3333750"/>
                <a:gd name="connsiteY50" fmla="*/ 391885 h 478971"/>
                <a:gd name="connsiteX51" fmla="*/ 2601686 w 3333750"/>
                <a:gd name="connsiteY51" fmla="*/ 389164 h 478971"/>
                <a:gd name="connsiteX52" fmla="*/ 2190750 w 3333750"/>
                <a:gd name="connsiteY52" fmla="*/ 394607 h 47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333750" h="478971">
                  <a:moveTo>
                    <a:pt x="2190750" y="394607"/>
                  </a:moveTo>
                  <a:lnTo>
                    <a:pt x="936171" y="391885"/>
                  </a:lnTo>
                  <a:lnTo>
                    <a:pt x="530678" y="391885"/>
                  </a:lnTo>
                  <a:lnTo>
                    <a:pt x="438150" y="402771"/>
                  </a:lnTo>
                  <a:lnTo>
                    <a:pt x="361950" y="410935"/>
                  </a:lnTo>
                  <a:lnTo>
                    <a:pt x="296636" y="416378"/>
                  </a:lnTo>
                  <a:lnTo>
                    <a:pt x="225878" y="413657"/>
                  </a:lnTo>
                  <a:lnTo>
                    <a:pt x="152400" y="402771"/>
                  </a:lnTo>
                  <a:lnTo>
                    <a:pt x="108857" y="391885"/>
                  </a:lnTo>
                  <a:lnTo>
                    <a:pt x="81643" y="378278"/>
                  </a:lnTo>
                  <a:lnTo>
                    <a:pt x="46264" y="359228"/>
                  </a:lnTo>
                  <a:lnTo>
                    <a:pt x="16328" y="329293"/>
                  </a:lnTo>
                  <a:lnTo>
                    <a:pt x="0" y="299357"/>
                  </a:lnTo>
                  <a:lnTo>
                    <a:pt x="2721" y="269421"/>
                  </a:lnTo>
                  <a:lnTo>
                    <a:pt x="13607" y="253093"/>
                  </a:lnTo>
                  <a:lnTo>
                    <a:pt x="40821" y="231321"/>
                  </a:lnTo>
                  <a:lnTo>
                    <a:pt x="78921" y="209550"/>
                  </a:lnTo>
                  <a:lnTo>
                    <a:pt x="133350" y="182335"/>
                  </a:lnTo>
                  <a:lnTo>
                    <a:pt x="195943" y="166007"/>
                  </a:lnTo>
                  <a:lnTo>
                    <a:pt x="272143" y="152400"/>
                  </a:lnTo>
                  <a:lnTo>
                    <a:pt x="386443" y="144235"/>
                  </a:lnTo>
                  <a:lnTo>
                    <a:pt x="615043" y="149678"/>
                  </a:lnTo>
                  <a:lnTo>
                    <a:pt x="1151164" y="155121"/>
                  </a:lnTo>
                  <a:lnTo>
                    <a:pt x="1899557" y="163285"/>
                  </a:lnTo>
                  <a:lnTo>
                    <a:pt x="2476500" y="168728"/>
                  </a:lnTo>
                  <a:lnTo>
                    <a:pt x="3004457" y="171450"/>
                  </a:lnTo>
                  <a:lnTo>
                    <a:pt x="3075214" y="168728"/>
                  </a:lnTo>
                  <a:lnTo>
                    <a:pt x="3116036" y="160564"/>
                  </a:lnTo>
                  <a:lnTo>
                    <a:pt x="3154136" y="144235"/>
                  </a:lnTo>
                  <a:lnTo>
                    <a:pt x="3205843" y="108857"/>
                  </a:lnTo>
                  <a:lnTo>
                    <a:pt x="3243943" y="65314"/>
                  </a:lnTo>
                  <a:lnTo>
                    <a:pt x="3273878" y="24493"/>
                  </a:lnTo>
                  <a:lnTo>
                    <a:pt x="3295650" y="5443"/>
                  </a:lnTo>
                  <a:lnTo>
                    <a:pt x="3311978" y="0"/>
                  </a:lnTo>
                  <a:lnTo>
                    <a:pt x="3322864" y="8164"/>
                  </a:lnTo>
                  <a:lnTo>
                    <a:pt x="3331028" y="29935"/>
                  </a:lnTo>
                  <a:lnTo>
                    <a:pt x="3333750" y="73478"/>
                  </a:lnTo>
                  <a:lnTo>
                    <a:pt x="3325586" y="141514"/>
                  </a:lnTo>
                  <a:lnTo>
                    <a:pt x="3306536" y="228600"/>
                  </a:lnTo>
                  <a:lnTo>
                    <a:pt x="3282043" y="296635"/>
                  </a:lnTo>
                  <a:lnTo>
                    <a:pt x="3243943" y="359228"/>
                  </a:lnTo>
                  <a:lnTo>
                    <a:pt x="3194957" y="419100"/>
                  </a:lnTo>
                  <a:lnTo>
                    <a:pt x="3151414" y="459921"/>
                  </a:lnTo>
                  <a:lnTo>
                    <a:pt x="3124200" y="476250"/>
                  </a:lnTo>
                  <a:lnTo>
                    <a:pt x="3099707" y="478971"/>
                  </a:lnTo>
                  <a:lnTo>
                    <a:pt x="3075214" y="468085"/>
                  </a:lnTo>
                  <a:lnTo>
                    <a:pt x="3042557" y="438150"/>
                  </a:lnTo>
                  <a:lnTo>
                    <a:pt x="3009900" y="410935"/>
                  </a:lnTo>
                  <a:lnTo>
                    <a:pt x="2977243" y="397328"/>
                  </a:lnTo>
                  <a:lnTo>
                    <a:pt x="2930978" y="391885"/>
                  </a:lnTo>
                  <a:lnTo>
                    <a:pt x="2735036" y="391885"/>
                  </a:lnTo>
                  <a:lnTo>
                    <a:pt x="2601686" y="389164"/>
                  </a:lnTo>
                  <a:lnTo>
                    <a:pt x="2190750" y="3946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9">
              <a:extLst>
                <a:ext uri="{FF2B5EF4-FFF2-40B4-BE49-F238E27FC236}">
                  <a16:creationId xmlns:a16="http://schemas.microsoft.com/office/drawing/2014/main" id="{9F676331-F6B8-4CAE-AD21-9684904DF74D}"/>
                </a:ext>
              </a:extLst>
            </p:cNvPr>
            <p:cNvSpPr/>
            <p:nvPr/>
          </p:nvSpPr>
          <p:spPr>
            <a:xfrm>
              <a:off x="4318002" y="1464583"/>
              <a:ext cx="3717925" cy="1168400"/>
            </a:xfrm>
            <a:custGeom>
              <a:avLst/>
              <a:gdLst>
                <a:gd name="connsiteX0" fmla="*/ 514350 w 3717925"/>
                <a:gd name="connsiteY0" fmla="*/ 342900 h 1168400"/>
                <a:gd name="connsiteX1" fmla="*/ 60325 w 3717925"/>
                <a:gd name="connsiteY1" fmla="*/ 419100 h 1168400"/>
                <a:gd name="connsiteX2" fmla="*/ 0 w 3717925"/>
                <a:gd name="connsiteY2" fmla="*/ 234950 h 1168400"/>
                <a:gd name="connsiteX3" fmla="*/ 184150 w 3717925"/>
                <a:gd name="connsiteY3" fmla="*/ 215900 h 1168400"/>
                <a:gd name="connsiteX4" fmla="*/ 523875 w 3717925"/>
                <a:gd name="connsiteY4" fmla="*/ 184150 h 1168400"/>
                <a:gd name="connsiteX5" fmla="*/ 952500 w 3717925"/>
                <a:gd name="connsiteY5" fmla="*/ 152400 h 1168400"/>
                <a:gd name="connsiteX6" fmla="*/ 1349375 w 3717925"/>
                <a:gd name="connsiteY6" fmla="*/ 130175 h 1168400"/>
                <a:gd name="connsiteX7" fmla="*/ 2066925 w 3717925"/>
                <a:gd name="connsiteY7" fmla="*/ 107950 h 1168400"/>
                <a:gd name="connsiteX8" fmla="*/ 2593975 w 3717925"/>
                <a:gd name="connsiteY8" fmla="*/ 92075 h 1168400"/>
                <a:gd name="connsiteX9" fmla="*/ 3194050 w 3717925"/>
                <a:gd name="connsiteY9" fmla="*/ 73025 h 1168400"/>
                <a:gd name="connsiteX10" fmla="*/ 3241675 w 3717925"/>
                <a:gd name="connsiteY10" fmla="*/ 53975 h 1168400"/>
                <a:gd name="connsiteX11" fmla="*/ 3305175 w 3717925"/>
                <a:gd name="connsiteY11" fmla="*/ 25400 h 1168400"/>
                <a:gd name="connsiteX12" fmla="*/ 3346450 w 3717925"/>
                <a:gd name="connsiteY12" fmla="*/ 9525 h 1168400"/>
                <a:gd name="connsiteX13" fmla="*/ 3384550 w 3717925"/>
                <a:gd name="connsiteY13" fmla="*/ 0 h 1168400"/>
                <a:gd name="connsiteX14" fmla="*/ 3397250 w 3717925"/>
                <a:gd name="connsiteY14" fmla="*/ 3175 h 1168400"/>
                <a:gd name="connsiteX15" fmla="*/ 3448050 w 3717925"/>
                <a:gd name="connsiteY15" fmla="*/ 34925 h 1168400"/>
                <a:gd name="connsiteX16" fmla="*/ 3533775 w 3717925"/>
                <a:gd name="connsiteY16" fmla="*/ 92075 h 1168400"/>
                <a:gd name="connsiteX17" fmla="*/ 3600450 w 3717925"/>
                <a:gd name="connsiteY17" fmla="*/ 149225 h 1168400"/>
                <a:gd name="connsiteX18" fmla="*/ 3632200 w 3717925"/>
                <a:gd name="connsiteY18" fmla="*/ 174625 h 1168400"/>
                <a:gd name="connsiteX19" fmla="*/ 3676650 w 3717925"/>
                <a:gd name="connsiteY19" fmla="*/ 212725 h 1168400"/>
                <a:gd name="connsiteX20" fmla="*/ 3702050 w 3717925"/>
                <a:gd name="connsiteY20" fmla="*/ 247650 h 1168400"/>
                <a:gd name="connsiteX21" fmla="*/ 3717925 w 3717925"/>
                <a:gd name="connsiteY21" fmla="*/ 276225 h 1168400"/>
                <a:gd name="connsiteX22" fmla="*/ 3717925 w 3717925"/>
                <a:gd name="connsiteY22" fmla="*/ 307975 h 1168400"/>
                <a:gd name="connsiteX23" fmla="*/ 3698875 w 3717925"/>
                <a:gd name="connsiteY23" fmla="*/ 339725 h 1168400"/>
                <a:gd name="connsiteX24" fmla="*/ 3667125 w 3717925"/>
                <a:gd name="connsiteY24" fmla="*/ 371475 h 1168400"/>
                <a:gd name="connsiteX25" fmla="*/ 3641725 w 3717925"/>
                <a:gd name="connsiteY25" fmla="*/ 409575 h 1168400"/>
                <a:gd name="connsiteX26" fmla="*/ 3625850 w 3717925"/>
                <a:gd name="connsiteY26" fmla="*/ 444500 h 1168400"/>
                <a:gd name="connsiteX27" fmla="*/ 3578225 w 3717925"/>
                <a:gd name="connsiteY27" fmla="*/ 612775 h 1168400"/>
                <a:gd name="connsiteX28" fmla="*/ 3511550 w 3717925"/>
                <a:gd name="connsiteY28" fmla="*/ 831850 h 1168400"/>
                <a:gd name="connsiteX29" fmla="*/ 3457575 w 3717925"/>
                <a:gd name="connsiteY29" fmla="*/ 996950 h 1168400"/>
                <a:gd name="connsiteX30" fmla="*/ 3432175 w 3717925"/>
                <a:gd name="connsiteY30" fmla="*/ 1073150 h 1168400"/>
                <a:gd name="connsiteX31" fmla="*/ 3409950 w 3717925"/>
                <a:gd name="connsiteY31" fmla="*/ 1111250 h 1168400"/>
                <a:gd name="connsiteX32" fmla="*/ 3384550 w 3717925"/>
                <a:gd name="connsiteY32" fmla="*/ 1143000 h 1168400"/>
                <a:gd name="connsiteX33" fmla="*/ 3355975 w 3717925"/>
                <a:gd name="connsiteY33" fmla="*/ 1162050 h 1168400"/>
                <a:gd name="connsiteX34" fmla="*/ 3314700 w 3717925"/>
                <a:gd name="connsiteY34" fmla="*/ 1168400 h 1168400"/>
                <a:gd name="connsiteX35" fmla="*/ 3276600 w 3717925"/>
                <a:gd name="connsiteY35" fmla="*/ 1162050 h 1168400"/>
                <a:gd name="connsiteX36" fmla="*/ 3257550 w 3717925"/>
                <a:gd name="connsiteY36" fmla="*/ 1146175 h 1168400"/>
                <a:gd name="connsiteX37" fmla="*/ 3244850 w 3717925"/>
                <a:gd name="connsiteY37" fmla="*/ 1123950 h 1168400"/>
                <a:gd name="connsiteX38" fmla="*/ 3235325 w 3717925"/>
                <a:gd name="connsiteY38" fmla="*/ 1101725 h 1168400"/>
                <a:gd name="connsiteX39" fmla="*/ 3228975 w 3717925"/>
                <a:gd name="connsiteY39" fmla="*/ 1054100 h 1168400"/>
                <a:gd name="connsiteX40" fmla="*/ 3273425 w 3717925"/>
                <a:gd name="connsiteY40" fmla="*/ 930275 h 1168400"/>
                <a:gd name="connsiteX41" fmla="*/ 3298825 w 3717925"/>
                <a:gd name="connsiteY41" fmla="*/ 720725 h 1168400"/>
                <a:gd name="connsiteX42" fmla="*/ 3317875 w 3717925"/>
                <a:gd name="connsiteY42" fmla="*/ 536575 h 1168400"/>
                <a:gd name="connsiteX43" fmla="*/ 3321050 w 3717925"/>
                <a:gd name="connsiteY43" fmla="*/ 400050 h 1168400"/>
                <a:gd name="connsiteX44" fmla="*/ 3317875 w 3717925"/>
                <a:gd name="connsiteY44" fmla="*/ 301625 h 1168400"/>
                <a:gd name="connsiteX45" fmla="*/ 3302000 w 3717925"/>
                <a:gd name="connsiteY45" fmla="*/ 276225 h 1168400"/>
                <a:gd name="connsiteX46" fmla="*/ 3282950 w 3717925"/>
                <a:gd name="connsiteY46" fmla="*/ 263525 h 1168400"/>
                <a:gd name="connsiteX47" fmla="*/ 3257550 w 3717925"/>
                <a:gd name="connsiteY47" fmla="*/ 254000 h 1168400"/>
                <a:gd name="connsiteX48" fmla="*/ 2911475 w 3717925"/>
                <a:gd name="connsiteY48" fmla="*/ 247650 h 1168400"/>
                <a:gd name="connsiteX49" fmla="*/ 2590800 w 3717925"/>
                <a:gd name="connsiteY49" fmla="*/ 250825 h 1168400"/>
                <a:gd name="connsiteX50" fmla="*/ 2263775 w 3717925"/>
                <a:gd name="connsiteY50" fmla="*/ 250825 h 1168400"/>
                <a:gd name="connsiteX51" fmla="*/ 2092325 w 3717925"/>
                <a:gd name="connsiteY51" fmla="*/ 244475 h 1168400"/>
                <a:gd name="connsiteX52" fmla="*/ 1765300 w 3717925"/>
                <a:gd name="connsiteY52" fmla="*/ 263525 h 1168400"/>
                <a:gd name="connsiteX53" fmla="*/ 1254125 w 3717925"/>
                <a:gd name="connsiteY53" fmla="*/ 298450 h 1168400"/>
                <a:gd name="connsiteX54" fmla="*/ 952500 w 3717925"/>
                <a:gd name="connsiteY54" fmla="*/ 311150 h 1168400"/>
                <a:gd name="connsiteX55" fmla="*/ 727075 w 3717925"/>
                <a:gd name="connsiteY55" fmla="*/ 323850 h 1168400"/>
                <a:gd name="connsiteX56" fmla="*/ 514350 w 3717925"/>
                <a:gd name="connsiteY56" fmla="*/ 342900 h 1168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717925" h="1168400">
                  <a:moveTo>
                    <a:pt x="514350" y="342900"/>
                  </a:moveTo>
                  <a:lnTo>
                    <a:pt x="60325" y="419100"/>
                  </a:lnTo>
                  <a:lnTo>
                    <a:pt x="0" y="234950"/>
                  </a:lnTo>
                  <a:lnTo>
                    <a:pt x="184150" y="215900"/>
                  </a:lnTo>
                  <a:lnTo>
                    <a:pt x="523875" y="184150"/>
                  </a:lnTo>
                  <a:lnTo>
                    <a:pt x="952500" y="152400"/>
                  </a:lnTo>
                  <a:lnTo>
                    <a:pt x="1349375" y="130175"/>
                  </a:lnTo>
                  <a:lnTo>
                    <a:pt x="2066925" y="107950"/>
                  </a:lnTo>
                  <a:lnTo>
                    <a:pt x="2593975" y="92075"/>
                  </a:lnTo>
                  <a:lnTo>
                    <a:pt x="3194050" y="73025"/>
                  </a:lnTo>
                  <a:lnTo>
                    <a:pt x="3241675" y="53975"/>
                  </a:lnTo>
                  <a:lnTo>
                    <a:pt x="3305175" y="25400"/>
                  </a:lnTo>
                  <a:lnTo>
                    <a:pt x="3346450" y="9525"/>
                  </a:lnTo>
                  <a:lnTo>
                    <a:pt x="3384550" y="0"/>
                  </a:lnTo>
                  <a:lnTo>
                    <a:pt x="3397250" y="3175"/>
                  </a:lnTo>
                  <a:lnTo>
                    <a:pt x="3448050" y="34925"/>
                  </a:lnTo>
                  <a:lnTo>
                    <a:pt x="3533775" y="92075"/>
                  </a:lnTo>
                  <a:lnTo>
                    <a:pt x="3600450" y="149225"/>
                  </a:lnTo>
                  <a:lnTo>
                    <a:pt x="3632200" y="174625"/>
                  </a:lnTo>
                  <a:lnTo>
                    <a:pt x="3676650" y="212725"/>
                  </a:lnTo>
                  <a:lnTo>
                    <a:pt x="3702050" y="247650"/>
                  </a:lnTo>
                  <a:lnTo>
                    <a:pt x="3717925" y="276225"/>
                  </a:lnTo>
                  <a:lnTo>
                    <a:pt x="3717925" y="307975"/>
                  </a:lnTo>
                  <a:lnTo>
                    <a:pt x="3698875" y="339725"/>
                  </a:lnTo>
                  <a:lnTo>
                    <a:pt x="3667125" y="371475"/>
                  </a:lnTo>
                  <a:lnTo>
                    <a:pt x="3641725" y="409575"/>
                  </a:lnTo>
                  <a:lnTo>
                    <a:pt x="3625850" y="444500"/>
                  </a:lnTo>
                  <a:lnTo>
                    <a:pt x="3578225" y="612775"/>
                  </a:lnTo>
                  <a:lnTo>
                    <a:pt x="3511550" y="831850"/>
                  </a:lnTo>
                  <a:lnTo>
                    <a:pt x="3457575" y="996950"/>
                  </a:lnTo>
                  <a:lnTo>
                    <a:pt x="3432175" y="1073150"/>
                  </a:lnTo>
                  <a:lnTo>
                    <a:pt x="3409950" y="1111250"/>
                  </a:lnTo>
                  <a:lnTo>
                    <a:pt x="3384550" y="1143000"/>
                  </a:lnTo>
                  <a:lnTo>
                    <a:pt x="3355975" y="1162050"/>
                  </a:lnTo>
                  <a:lnTo>
                    <a:pt x="3314700" y="1168400"/>
                  </a:lnTo>
                  <a:lnTo>
                    <a:pt x="3276600" y="1162050"/>
                  </a:lnTo>
                  <a:lnTo>
                    <a:pt x="3257550" y="1146175"/>
                  </a:lnTo>
                  <a:lnTo>
                    <a:pt x="3244850" y="1123950"/>
                  </a:lnTo>
                  <a:lnTo>
                    <a:pt x="3235325" y="1101725"/>
                  </a:lnTo>
                  <a:lnTo>
                    <a:pt x="3228975" y="1054100"/>
                  </a:lnTo>
                  <a:lnTo>
                    <a:pt x="3273425" y="930275"/>
                  </a:lnTo>
                  <a:lnTo>
                    <a:pt x="3298825" y="720725"/>
                  </a:lnTo>
                  <a:lnTo>
                    <a:pt x="3317875" y="536575"/>
                  </a:lnTo>
                  <a:cubicBezTo>
                    <a:pt x="3318933" y="491067"/>
                    <a:pt x="3319992" y="445558"/>
                    <a:pt x="3321050" y="400050"/>
                  </a:cubicBezTo>
                  <a:lnTo>
                    <a:pt x="3317875" y="301625"/>
                  </a:lnTo>
                  <a:lnTo>
                    <a:pt x="3302000" y="276225"/>
                  </a:lnTo>
                  <a:lnTo>
                    <a:pt x="3282950" y="263525"/>
                  </a:lnTo>
                  <a:lnTo>
                    <a:pt x="3257550" y="254000"/>
                  </a:lnTo>
                  <a:lnTo>
                    <a:pt x="2911475" y="247650"/>
                  </a:lnTo>
                  <a:lnTo>
                    <a:pt x="2590800" y="250825"/>
                  </a:lnTo>
                  <a:lnTo>
                    <a:pt x="2263775" y="250825"/>
                  </a:lnTo>
                  <a:lnTo>
                    <a:pt x="2092325" y="244475"/>
                  </a:lnTo>
                  <a:lnTo>
                    <a:pt x="1765300" y="263525"/>
                  </a:lnTo>
                  <a:lnTo>
                    <a:pt x="1254125" y="298450"/>
                  </a:lnTo>
                  <a:lnTo>
                    <a:pt x="952500" y="311150"/>
                  </a:lnTo>
                  <a:lnTo>
                    <a:pt x="727075" y="323850"/>
                  </a:lnTo>
                  <a:lnTo>
                    <a:pt x="514350" y="342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7">
              <a:extLst>
                <a:ext uri="{FF2B5EF4-FFF2-40B4-BE49-F238E27FC236}">
                  <a16:creationId xmlns:a16="http://schemas.microsoft.com/office/drawing/2014/main" id="{67DA8DD5-C844-4CB5-BFA6-4764485B41B1}"/>
                </a:ext>
              </a:extLst>
            </p:cNvPr>
            <p:cNvSpPr/>
            <p:nvPr/>
          </p:nvSpPr>
          <p:spPr>
            <a:xfrm>
              <a:off x="5186365" y="1686833"/>
              <a:ext cx="422275" cy="858838"/>
            </a:xfrm>
            <a:custGeom>
              <a:avLst/>
              <a:gdLst>
                <a:gd name="connsiteX0" fmla="*/ 202406 w 421481"/>
                <a:gd name="connsiteY0" fmla="*/ 542925 h 859631"/>
                <a:gd name="connsiteX1" fmla="*/ 192881 w 421481"/>
                <a:gd name="connsiteY1" fmla="*/ 340519 h 859631"/>
                <a:gd name="connsiteX2" fmla="*/ 178593 w 421481"/>
                <a:gd name="connsiteY2" fmla="*/ 247650 h 859631"/>
                <a:gd name="connsiteX3" fmla="*/ 164306 w 421481"/>
                <a:gd name="connsiteY3" fmla="*/ 202406 h 859631"/>
                <a:gd name="connsiteX4" fmla="*/ 150018 w 421481"/>
                <a:gd name="connsiteY4" fmla="*/ 171450 h 859631"/>
                <a:gd name="connsiteX5" fmla="*/ 126206 w 421481"/>
                <a:gd name="connsiteY5" fmla="*/ 145256 h 859631"/>
                <a:gd name="connsiteX6" fmla="*/ 92868 w 421481"/>
                <a:gd name="connsiteY6" fmla="*/ 116681 h 859631"/>
                <a:gd name="connsiteX7" fmla="*/ 54768 w 421481"/>
                <a:gd name="connsiteY7" fmla="*/ 92869 h 859631"/>
                <a:gd name="connsiteX8" fmla="*/ 0 w 421481"/>
                <a:gd name="connsiteY8" fmla="*/ 47625 h 859631"/>
                <a:gd name="connsiteX9" fmla="*/ 414337 w 421481"/>
                <a:gd name="connsiteY9" fmla="*/ 0 h 859631"/>
                <a:gd name="connsiteX10" fmla="*/ 421481 w 421481"/>
                <a:gd name="connsiteY10" fmla="*/ 154781 h 859631"/>
                <a:gd name="connsiteX11" fmla="*/ 419100 w 421481"/>
                <a:gd name="connsiteY11" fmla="*/ 350044 h 859631"/>
                <a:gd name="connsiteX12" fmla="*/ 421481 w 421481"/>
                <a:gd name="connsiteY12" fmla="*/ 559594 h 859631"/>
                <a:gd name="connsiteX13" fmla="*/ 421481 w 421481"/>
                <a:gd name="connsiteY13" fmla="*/ 828675 h 859631"/>
                <a:gd name="connsiteX14" fmla="*/ 195262 w 421481"/>
                <a:gd name="connsiteY14" fmla="*/ 859631 h 859631"/>
                <a:gd name="connsiteX15" fmla="*/ 202406 w 421481"/>
                <a:gd name="connsiteY15" fmla="*/ 542925 h 859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1481" h="859631">
                  <a:moveTo>
                    <a:pt x="202406" y="542925"/>
                  </a:moveTo>
                  <a:lnTo>
                    <a:pt x="192881" y="340519"/>
                  </a:lnTo>
                  <a:lnTo>
                    <a:pt x="178593" y="247650"/>
                  </a:lnTo>
                  <a:lnTo>
                    <a:pt x="164306" y="202406"/>
                  </a:lnTo>
                  <a:lnTo>
                    <a:pt x="150018" y="171450"/>
                  </a:lnTo>
                  <a:lnTo>
                    <a:pt x="126206" y="145256"/>
                  </a:lnTo>
                  <a:lnTo>
                    <a:pt x="92868" y="116681"/>
                  </a:lnTo>
                  <a:lnTo>
                    <a:pt x="54768" y="92869"/>
                  </a:lnTo>
                  <a:lnTo>
                    <a:pt x="0" y="47625"/>
                  </a:lnTo>
                  <a:lnTo>
                    <a:pt x="414337" y="0"/>
                  </a:lnTo>
                  <a:lnTo>
                    <a:pt x="421481" y="154781"/>
                  </a:lnTo>
                  <a:cubicBezTo>
                    <a:pt x="420687" y="219869"/>
                    <a:pt x="419894" y="284956"/>
                    <a:pt x="419100" y="350044"/>
                  </a:cubicBezTo>
                  <a:cubicBezTo>
                    <a:pt x="419894" y="419894"/>
                    <a:pt x="420687" y="489744"/>
                    <a:pt x="421481" y="559594"/>
                  </a:cubicBezTo>
                  <a:lnTo>
                    <a:pt x="421481" y="828675"/>
                  </a:lnTo>
                  <a:lnTo>
                    <a:pt x="195262" y="859631"/>
                  </a:lnTo>
                  <a:lnTo>
                    <a:pt x="202406" y="542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8">
              <a:extLst>
                <a:ext uri="{FF2B5EF4-FFF2-40B4-BE49-F238E27FC236}">
                  <a16:creationId xmlns:a16="http://schemas.microsoft.com/office/drawing/2014/main" id="{807207C6-077C-4074-9DB1-EDF8E2221F35}"/>
                </a:ext>
              </a:extLst>
            </p:cNvPr>
            <p:cNvSpPr/>
            <p:nvPr/>
          </p:nvSpPr>
          <p:spPr>
            <a:xfrm>
              <a:off x="6313492" y="1653496"/>
              <a:ext cx="452437" cy="804862"/>
            </a:xfrm>
            <a:custGeom>
              <a:avLst/>
              <a:gdLst>
                <a:gd name="connsiteX0" fmla="*/ 92869 w 452437"/>
                <a:gd name="connsiteY0" fmla="*/ 466725 h 804862"/>
                <a:gd name="connsiteX1" fmla="*/ 111919 w 452437"/>
                <a:gd name="connsiteY1" fmla="*/ 214312 h 804862"/>
                <a:gd name="connsiteX2" fmla="*/ 109537 w 452437"/>
                <a:gd name="connsiteY2" fmla="*/ 154781 h 804862"/>
                <a:gd name="connsiteX3" fmla="*/ 100012 w 452437"/>
                <a:gd name="connsiteY3" fmla="*/ 114300 h 804862"/>
                <a:gd name="connsiteX4" fmla="*/ 78581 w 452437"/>
                <a:gd name="connsiteY4" fmla="*/ 88106 h 804862"/>
                <a:gd name="connsiteX5" fmla="*/ 47625 w 452437"/>
                <a:gd name="connsiteY5" fmla="*/ 61912 h 804862"/>
                <a:gd name="connsiteX6" fmla="*/ 0 w 452437"/>
                <a:gd name="connsiteY6" fmla="*/ 16668 h 804862"/>
                <a:gd name="connsiteX7" fmla="*/ 209550 w 452437"/>
                <a:gd name="connsiteY7" fmla="*/ 0 h 804862"/>
                <a:gd name="connsiteX8" fmla="*/ 323850 w 452437"/>
                <a:gd name="connsiteY8" fmla="*/ 66675 h 804862"/>
                <a:gd name="connsiteX9" fmla="*/ 388144 w 452437"/>
                <a:gd name="connsiteY9" fmla="*/ 111918 h 804862"/>
                <a:gd name="connsiteX10" fmla="*/ 423862 w 452437"/>
                <a:gd name="connsiteY10" fmla="*/ 142875 h 804862"/>
                <a:gd name="connsiteX11" fmla="*/ 442912 w 452437"/>
                <a:gd name="connsiteY11" fmla="*/ 161925 h 804862"/>
                <a:gd name="connsiteX12" fmla="*/ 452437 w 452437"/>
                <a:gd name="connsiteY12" fmla="*/ 176212 h 804862"/>
                <a:gd name="connsiteX13" fmla="*/ 447675 w 452437"/>
                <a:gd name="connsiteY13" fmla="*/ 188118 h 804862"/>
                <a:gd name="connsiteX14" fmla="*/ 423862 w 452437"/>
                <a:gd name="connsiteY14" fmla="*/ 209550 h 804862"/>
                <a:gd name="connsiteX15" fmla="*/ 395287 w 452437"/>
                <a:gd name="connsiteY15" fmla="*/ 235743 h 804862"/>
                <a:gd name="connsiteX16" fmla="*/ 369094 w 452437"/>
                <a:gd name="connsiteY16" fmla="*/ 266700 h 804862"/>
                <a:gd name="connsiteX17" fmla="*/ 352425 w 452437"/>
                <a:gd name="connsiteY17" fmla="*/ 297656 h 804862"/>
                <a:gd name="connsiteX18" fmla="*/ 333375 w 452437"/>
                <a:gd name="connsiteY18" fmla="*/ 395287 h 804862"/>
                <a:gd name="connsiteX19" fmla="*/ 292894 w 452437"/>
                <a:gd name="connsiteY19" fmla="*/ 595312 h 804862"/>
                <a:gd name="connsiteX20" fmla="*/ 250031 w 452437"/>
                <a:gd name="connsiteY20" fmla="*/ 792956 h 804862"/>
                <a:gd name="connsiteX21" fmla="*/ 59531 w 452437"/>
                <a:gd name="connsiteY21" fmla="*/ 804862 h 804862"/>
                <a:gd name="connsiteX22" fmla="*/ 92869 w 452437"/>
                <a:gd name="connsiteY22" fmla="*/ 466725 h 8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52437" h="804862">
                  <a:moveTo>
                    <a:pt x="92869" y="466725"/>
                  </a:moveTo>
                  <a:lnTo>
                    <a:pt x="111919" y="214312"/>
                  </a:lnTo>
                  <a:lnTo>
                    <a:pt x="109537" y="154781"/>
                  </a:lnTo>
                  <a:lnTo>
                    <a:pt x="100012" y="114300"/>
                  </a:lnTo>
                  <a:lnTo>
                    <a:pt x="78581" y="88106"/>
                  </a:lnTo>
                  <a:lnTo>
                    <a:pt x="47625" y="61912"/>
                  </a:lnTo>
                  <a:lnTo>
                    <a:pt x="0" y="16668"/>
                  </a:lnTo>
                  <a:lnTo>
                    <a:pt x="209550" y="0"/>
                  </a:lnTo>
                  <a:lnTo>
                    <a:pt x="323850" y="66675"/>
                  </a:lnTo>
                  <a:lnTo>
                    <a:pt x="388144" y="111918"/>
                  </a:lnTo>
                  <a:lnTo>
                    <a:pt x="423862" y="142875"/>
                  </a:lnTo>
                  <a:lnTo>
                    <a:pt x="442912" y="161925"/>
                  </a:lnTo>
                  <a:lnTo>
                    <a:pt x="452437" y="176212"/>
                  </a:lnTo>
                  <a:lnTo>
                    <a:pt x="447675" y="188118"/>
                  </a:lnTo>
                  <a:lnTo>
                    <a:pt x="423862" y="209550"/>
                  </a:lnTo>
                  <a:lnTo>
                    <a:pt x="395287" y="235743"/>
                  </a:lnTo>
                  <a:lnTo>
                    <a:pt x="369094" y="266700"/>
                  </a:lnTo>
                  <a:lnTo>
                    <a:pt x="352425" y="297656"/>
                  </a:lnTo>
                  <a:lnTo>
                    <a:pt x="333375" y="395287"/>
                  </a:lnTo>
                  <a:lnTo>
                    <a:pt x="292894" y="595312"/>
                  </a:lnTo>
                  <a:lnTo>
                    <a:pt x="250031" y="792956"/>
                  </a:lnTo>
                  <a:lnTo>
                    <a:pt x="59531" y="804862"/>
                  </a:lnTo>
                  <a:lnTo>
                    <a:pt x="92869" y="4667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0">
              <a:extLst>
                <a:ext uri="{FF2B5EF4-FFF2-40B4-BE49-F238E27FC236}">
                  <a16:creationId xmlns:a16="http://schemas.microsoft.com/office/drawing/2014/main" id="{1F24C05E-0244-4A3B-B08A-C21C8601A8CD}"/>
                </a:ext>
              </a:extLst>
            </p:cNvPr>
            <p:cNvSpPr/>
            <p:nvPr/>
          </p:nvSpPr>
          <p:spPr>
            <a:xfrm>
              <a:off x="4422778" y="2315483"/>
              <a:ext cx="3219450" cy="425450"/>
            </a:xfrm>
            <a:custGeom>
              <a:avLst/>
              <a:gdLst>
                <a:gd name="connsiteX0" fmla="*/ 1565275 w 3219450"/>
                <a:gd name="connsiteY0" fmla="*/ 260350 h 425450"/>
                <a:gd name="connsiteX1" fmla="*/ 974725 w 3219450"/>
                <a:gd name="connsiteY1" fmla="*/ 311150 h 425450"/>
                <a:gd name="connsiteX2" fmla="*/ 533400 w 3219450"/>
                <a:gd name="connsiteY2" fmla="*/ 358775 h 425450"/>
                <a:gd name="connsiteX3" fmla="*/ 384175 w 3219450"/>
                <a:gd name="connsiteY3" fmla="*/ 384175 h 425450"/>
                <a:gd name="connsiteX4" fmla="*/ 317500 w 3219450"/>
                <a:gd name="connsiteY4" fmla="*/ 396875 h 425450"/>
                <a:gd name="connsiteX5" fmla="*/ 266700 w 3219450"/>
                <a:gd name="connsiteY5" fmla="*/ 412750 h 425450"/>
                <a:gd name="connsiteX6" fmla="*/ 238125 w 3219450"/>
                <a:gd name="connsiteY6" fmla="*/ 425450 h 425450"/>
                <a:gd name="connsiteX7" fmla="*/ 206375 w 3219450"/>
                <a:gd name="connsiteY7" fmla="*/ 425450 h 425450"/>
                <a:gd name="connsiteX8" fmla="*/ 155575 w 3219450"/>
                <a:gd name="connsiteY8" fmla="*/ 422275 h 425450"/>
                <a:gd name="connsiteX9" fmla="*/ 111125 w 3219450"/>
                <a:gd name="connsiteY9" fmla="*/ 409575 h 425450"/>
                <a:gd name="connsiteX10" fmla="*/ 19050 w 3219450"/>
                <a:gd name="connsiteY10" fmla="*/ 368300 h 425450"/>
                <a:gd name="connsiteX11" fmla="*/ 0 w 3219450"/>
                <a:gd name="connsiteY11" fmla="*/ 222250 h 425450"/>
                <a:gd name="connsiteX12" fmla="*/ 161925 w 3219450"/>
                <a:gd name="connsiteY12" fmla="*/ 228600 h 425450"/>
                <a:gd name="connsiteX13" fmla="*/ 387350 w 3219450"/>
                <a:gd name="connsiteY13" fmla="*/ 222250 h 425450"/>
                <a:gd name="connsiteX14" fmla="*/ 568325 w 3219450"/>
                <a:gd name="connsiteY14" fmla="*/ 209550 h 425450"/>
                <a:gd name="connsiteX15" fmla="*/ 723900 w 3219450"/>
                <a:gd name="connsiteY15" fmla="*/ 190500 h 425450"/>
                <a:gd name="connsiteX16" fmla="*/ 968375 w 3219450"/>
                <a:gd name="connsiteY16" fmla="*/ 152400 h 425450"/>
                <a:gd name="connsiteX17" fmla="*/ 1158875 w 3219450"/>
                <a:gd name="connsiteY17" fmla="*/ 139700 h 425450"/>
                <a:gd name="connsiteX18" fmla="*/ 1508125 w 3219450"/>
                <a:gd name="connsiteY18" fmla="*/ 101600 h 425450"/>
                <a:gd name="connsiteX19" fmla="*/ 1771650 w 3219450"/>
                <a:gd name="connsiteY19" fmla="*/ 79375 h 425450"/>
                <a:gd name="connsiteX20" fmla="*/ 1974850 w 3219450"/>
                <a:gd name="connsiteY20" fmla="*/ 69850 h 425450"/>
                <a:gd name="connsiteX21" fmla="*/ 2136775 w 3219450"/>
                <a:gd name="connsiteY21" fmla="*/ 44450 h 425450"/>
                <a:gd name="connsiteX22" fmla="*/ 2463800 w 3219450"/>
                <a:gd name="connsiteY22" fmla="*/ 28575 h 425450"/>
                <a:gd name="connsiteX23" fmla="*/ 2790825 w 3219450"/>
                <a:gd name="connsiteY23" fmla="*/ 9525 h 425450"/>
                <a:gd name="connsiteX24" fmla="*/ 2908300 w 3219450"/>
                <a:gd name="connsiteY24" fmla="*/ 0 h 425450"/>
                <a:gd name="connsiteX25" fmla="*/ 2955925 w 3219450"/>
                <a:gd name="connsiteY25" fmla="*/ 0 h 425450"/>
                <a:gd name="connsiteX26" fmla="*/ 3038475 w 3219450"/>
                <a:gd name="connsiteY26" fmla="*/ 9525 h 425450"/>
                <a:gd name="connsiteX27" fmla="*/ 3124200 w 3219450"/>
                <a:gd name="connsiteY27" fmla="*/ 31750 h 425450"/>
                <a:gd name="connsiteX28" fmla="*/ 3219450 w 3219450"/>
                <a:gd name="connsiteY28" fmla="*/ 73025 h 425450"/>
                <a:gd name="connsiteX29" fmla="*/ 3216275 w 3219450"/>
                <a:gd name="connsiteY29" fmla="*/ 234950 h 425450"/>
                <a:gd name="connsiteX30" fmla="*/ 3028950 w 3219450"/>
                <a:gd name="connsiteY30" fmla="*/ 209550 h 425450"/>
                <a:gd name="connsiteX31" fmla="*/ 2863850 w 3219450"/>
                <a:gd name="connsiteY31" fmla="*/ 203200 h 425450"/>
                <a:gd name="connsiteX32" fmla="*/ 2625725 w 3219450"/>
                <a:gd name="connsiteY32" fmla="*/ 203200 h 425450"/>
                <a:gd name="connsiteX33" fmla="*/ 2197100 w 3219450"/>
                <a:gd name="connsiteY33" fmla="*/ 225425 h 425450"/>
                <a:gd name="connsiteX34" fmla="*/ 1565275 w 3219450"/>
                <a:gd name="connsiteY34" fmla="*/ 260350 h 42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219450" h="425450">
                  <a:moveTo>
                    <a:pt x="1565275" y="260350"/>
                  </a:moveTo>
                  <a:lnTo>
                    <a:pt x="974725" y="311150"/>
                  </a:lnTo>
                  <a:lnTo>
                    <a:pt x="533400" y="358775"/>
                  </a:lnTo>
                  <a:lnTo>
                    <a:pt x="384175" y="384175"/>
                  </a:lnTo>
                  <a:lnTo>
                    <a:pt x="317500" y="396875"/>
                  </a:lnTo>
                  <a:lnTo>
                    <a:pt x="266700" y="412750"/>
                  </a:lnTo>
                  <a:lnTo>
                    <a:pt x="238125" y="425450"/>
                  </a:lnTo>
                  <a:lnTo>
                    <a:pt x="206375" y="425450"/>
                  </a:lnTo>
                  <a:lnTo>
                    <a:pt x="155575" y="422275"/>
                  </a:lnTo>
                  <a:lnTo>
                    <a:pt x="111125" y="409575"/>
                  </a:lnTo>
                  <a:lnTo>
                    <a:pt x="19050" y="368300"/>
                  </a:lnTo>
                  <a:lnTo>
                    <a:pt x="0" y="222250"/>
                  </a:lnTo>
                  <a:lnTo>
                    <a:pt x="161925" y="228600"/>
                  </a:lnTo>
                  <a:lnTo>
                    <a:pt x="387350" y="222250"/>
                  </a:lnTo>
                  <a:lnTo>
                    <a:pt x="568325" y="209550"/>
                  </a:lnTo>
                  <a:lnTo>
                    <a:pt x="723900" y="190500"/>
                  </a:lnTo>
                  <a:lnTo>
                    <a:pt x="968375" y="152400"/>
                  </a:lnTo>
                  <a:lnTo>
                    <a:pt x="1158875" y="139700"/>
                  </a:lnTo>
                  <a:lnTo>
                    <a:pt x="1508125" y="101600"/>
                  </a:lnTo>
                  <a:lnTo>
                    <a:pt x="1771650" y="79375"/>
                  </a:lnTo>
                  <a:lnTo>
                    <a:pt x="1974850" y="69850"/>
                  </a:lnTo>
                  <a:lnTo>
                    <a:pt x="2136775" y="44450"/>
                  </a:lnTo>
                  <a:lnTo>
                    <a:pt x="2463800" y="28575"/>
                  </a:lnTo>
                  <a:lnTo>
                    <a:pt x="2790825" y="9525"/>
                  </a:lnTo>
                  <a:lnTo>
                    <a:pt x="2908300" y="0"/>
                  </a:lnTo>
                  <a:lnTo>
                    <a:pt x="2955925" y="0"/>
                  </a:lnTo>
                  <a:lnTo>
                    <a:pt x="3038475" y="9525"/>
                  </a:lnTo>
                  <a:lnTo>
                    <a:pt x="3124200" y="31750"/>
                  </a:lnTo>
                  <a:lnTo>
                    <a:pt x="3219450" y="73025"/>
                  </a:lnTo>
                  <a:cubicBezTo>
                    <a:pt x="3218392" y="127000"/>
                    <a:pt x="3217333" y="180975"/>
                    <a:pt x="3216275" y="234950"/>
                  </a:cubicBezTo>
                  <a:lnTo>
                    <a:pt x="3028950" y="209550"/>
                  </a:lnTo>
                  <a:lnTo>
                    <a:pt x="2863850" y="203200"/>
                  </a:lnTo>
                  <a:lnTo>
                    <a:pt x="2625725" y="203200"/>
                  </a:lnTo>
                  <a:lnTo>
                    <a:pt x="2197100" y="225425"/>
                  </a:lnTo>
                  <a:lnTo>
                    <a:pt x="1565275" y="260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4">
              <a:extLst>
                <a:ext uri="{FF2B5EF4-FFF2-40B4-BE49-F238E27FC236}">
                  <a16:creationId xmlns:a16="http://schemas.microsoft.com/office/drawing/2014/main" id="{F8B45F6E-5CDE-450B-BBF5-FB99ECA8665E}"/>
                </a:ext>
              </a:extLst>
            </p:cNvPr>
            <p:cNvSpPr/>
            <p:nvPr/>
          </p:nvSpPr>
          <p:spPr>
            <a:xfrm rot="16200000">
              <a:off x="3412335" y="3908540"/>
              <a:ext cx="3349625" cy="1189038"/>
            </a:xfrm>
            <a:custGeom>
              <a:avLst/>
              <a:gdLst>
                <a:gd name="connsiteX0" fmla="*/ 2102831 w 3348953"/>
                <a:gd name="connsiteY0" fmla="*/ 1101896 h 1188432"/>
                <a:gd name="connsiteX1" fmla="*/ 1886490 w 3348953"/>
                <a:gd name="connsiteY1" fmla="*/ 1104780 h 1188432"/>
                <a:gd name="connsiteX2" fmla="*/ 1739379 w 3348953"/>
                <a:gd name="connsiteY2" fmla="*/ 1099011 h 1188432"/>
                <a:gd name="connsiteX3" fmla="*/ 1595152 w 3348953"/>
                <a:gd name="connsiteY3" fmla="*/ 1084588 h 1188432"/>
                <a:gd name="connsiteX4" fmla="*/ 1485539 w 3348953"/>
                <a:gd name="connsiteY4" fmla="*/ 1067281 h 1188432"/>
                <a:gd name="connsiteX5" fmla="*/ 1341312 w 3348953"/>
                <a:gd name="connsiteY5" fmla="*/ 1041320 h 1188432"/>
                <a:gd name="connsiteX6" fmla="*/ 1228815 w 3348953"/>
                <a:gd name="connsiteY6" fmla="*/ 1012475 h 1188432"/>
                <a:gd name="connsiteX7" fmla="*/ 1110548 w 3348953"/>
                <a:gd name="connsiteY7" fmla="*/ 977860 h 1188432"/>
                <a:gd name="connsiteX8" fmla="*/ 957668 w 3348953"/>
                <a:gd name="connsiteY8" fmla="*/ 920169 h 1188432"/>
                <a:gd name="connsiteX9" fmla="*/ 842286 w 3348953"/>
                <a:gd name="connsiteY9" fmla="*/ 868248 h 1188432"/>
                <a:gd name="connsiteX10" fmla="*/ 712482 w 3348953"/>
                <a:gd name="connsiteY10" fmla="*/ 801903 h 1188432"/>
                <a:gd name="connsiteX11" fmla="*/ 582677 w 3348953"/>
                <a:gd name="connsiteY11" fmla="*/ 721136 h 1188432"/>
                <a:gd name="connsiteX12" fmla="*/ 475949 w 3348953"/>
                <a:gd name="connsiteY12" fmla="*/ 640369 h 1188432"/>
                <a:gd name="connsiteX13" fmla="*/ 389413 w 3348953"/>
                <a:gd name="connsiteY13" fmla="*/ 565371 h 1188432"/>
                <a:gd name="connsiteX14" fmla="*/ 302876 w 3348953"/>
                <a:gd name="connsiteY14" fmla="*/ 478834 h 1188432"/>
                <a:gd name="connsiteX15" fmla="*/ 222109 w 3348953"/>
                <a:gd name="connsiteY15" fmla="*/ 383645 h 1188432"/>
                <a:gd name="connsiteX16" fmla="*/ 164418 w 3348953"/>
                <a:gd name="connsiteY16" fmla="*/ 305762 h 1188432"/>
                <a:gd name="connsiteX17" fmla="*/ 89420 w 3348953"/>
                <a:gd name="connsiteY17" fmla="*/ 201918 h 1188432"/>
                <a:gd name="connsiteX18" fmla="*/ 46152 w 3348953"/>
                <a:gd name="connsiteY18" fmla="*/ 132689 h 1188432"/>
                <a:gd name="connsiteX19" fmla="*/ 11538 w 3348953"/>
                <a:gd name="connsiteY19" fmla="*/ 69229 h 1188432"/>
                <a:gd name="connsiteX20" fmla="*/ 2884 w 3348953"/>
                <a:gd name="connsiteY20" fmla="*/ 43268 h 1188432"/>
                <a:gd name="connsiteX21" fmla="*/ 0 w 3348953"/>
                <a:gd name="connsiteY21" fmla="*/ 25961 h 1188432"/>
                <a:gd name="connsiteX22" fmla="*/ 2884 w 3348953"/>
                <a:gd name="connsiteY22" fmla="*/ 11539 h 1188432"/>
                <a:gd name="connsiteX23" fmla="*/ 8653 w 3348953"/>
                <a:gd name="connsiteY23" fmla="*/ 0 h 1188432"/>
                <a:gd name="connsiteX24" fmla="*/ 23076 w 3348953"/>
                <a:gd name="connsiteY24" fmla="*/ 0 h 1188432"/>
                <a:gd name="connsiteX25" fmla="*/ 40383 w 3348953"/>
                <a:gd name="connsiteY25" fmla="*/ 5769 h 1188432"/>
                <a:gd name="connsiteX26" fmla="*/ 89420 w 3348953"/>
                <a:gd name="connsiteY26" fmla="*/ 74998 h 1188432"/>
                <a:gd name="connsiteX27" fmla="*/ 175957 w 3348953"/>
                <a:gd name="connsiteY27" fmla="*/ 175957 h 1188432"/>
                <a:gd name="connsiteX28" fmla="*/ 256724 w 3348953"/>
                <a:gd name="connsiteY28" fmla="*/ 265378 h 1188432"/>
                <a:gd name="connsiteX29" fmla="*/ 366336 w 3348953"/>
                <a:gd name="connsiteY29" fmla="*/ 363453 h 1188432"/>
                <a:gd name="connsiteX30" fmla="*/ 473064 w 3348953"/>
                <a:gd name="connsiteY30" fmla="*/ 447104 h 1188432"/>
                <a:gd name="connsiteX31" fmla="*/ 568254 w 3348953"/>
                <a:gd name="connsiteY31" fmla="*/ 519218 h 1188432"/>
                <a:gd name="connsiteX32" fmla="*/ 669213 w 3348953"/>
                <a:gd name="connsiteY32" fmla="*/ 576909 h 1188432"/>
                <a:gd name="connsiteX33" fmla="*/ 770172 w 3348953"/>
                <a:gd name="connsiteY33" fmla="*/ 628831 h 1188432"/>
                <a:gd name="connsiteX34" fmla="*/ 882670 w 3348953"/>
                <a:gd name="connsiteY34" fmla="*/ 677868 h 1188432"/>
                <a:gd name="connsiteX35" fmla="*/ 1026897 w 3348953"/>
                <a:gd name="connsiteY35" fmla="*/ 729790 h 1188432"/>
                <a:gd name="connsiteX36" fmla="*/ 1153817 w 3348953"/>
                <a:gd name="connsiteY36" fmla="*/ 767289 h 1188432"/>
                <a:gd name="connsiteX37" fmla="*/ 1243237 w 3348953"/>
                <a:gd name="connsiteY37" fmla="*/ 784596 h 1188432"/>
                <a:gd name="connsiteX38" fmla="*/ 1315351 w 3348953"/>
                <a:gd name="connsiteY38" fmla="*/ 793250 h 1188432"/>
                <a:gd name="connsiteX39" fmla="*/ 1422079 w 3348953"/>
                <a:gd name="connsiteY39" fmla="*/ 816326 h 1188432"/>
                <a:gd name="connsiteX40" fmla="*/ 1537461 w 3348953"/>
                <a:gd name="connsiteY40" fmla="*/ 833633 h 1188432"/>
                <a:gd name="connsiteX41" fmla="*/ 1667265 w 3348953"/>
                <a:gd name="connsiteY41" fmla="*/ 848056 h 1188432"/>
                <a:gd name="connsiteX42" fmla="*/ 1759570 w 3348953"/>
                <a:gd name="connsiteY42" fmla="*/ 856709 h 1188432"/>
                <a:gd name="connsiteX43" fmla="*/ 1926874 w 3348953"/>
                <a:gd name="connsiteY43" fmla="*/ 859594 h 1188432"/>
                <a:gd name="connsiteX44" fmla="*/ 2050909 w 3348953"/>
                <a:gd name="connsiteY44" fmla="*/ 859594 h 1188432"/>
                <a:gd name="connsiteX45" fmla="*/ 2598972 w 3348953"/>
                <a:gd name="connsiteY45" fmla="*/ 859594 h 1188432"/>
                <a:gd name="connsiteX46" fmla="*/ 2757622 w 3348953"/>
                <a:gd name="connsiteY46" fmla="*/ 859594 h 1188432"/>
                <a:gd name="connsiteX47" fmla="*/ 2997039 w 3348953"/>
                <a:gd name="connsiteY47" fmla="*/ 859594 h 1188432"/>
                <a:gd name="connsiteX48" fmla="*/ 3100883 w 3348953"/>
                <a:gd name="connsiteY48" fmla="*/ 856709 h 1188432"/>
                <a:gd name="connsiteX49" fmla="*/ 3164343 w 3348953"/>
                <a:gd name="connsiteY49" fmla="*/ 836518 h 1188432"/>
                <a:gd name="connsiteX50" fmla="*/ 3250879 w 3348953"/>
                <a:gd name="connsiteY50" fmla="*/ 790365 h 1188432"/>
                <a:gd name="connsiteX51" fmla="*/ 3302801 w 3348953"/>
                <a:gd name="connsiteY51" fmla="*/ 747097 h 1188432"/>
                <a:gd name="connsiteX52" fmla="*/ 3325877 w 3348953"/>
                <a:gd name="connsiteY52" fmla="*/ 729790 h 1188432"/>
                <a:gd name="connsiteX53" fmla="*/ 3340300 w 3348953"/>
                <a:gd name="connsiteY53" fmla="*/ 729790 h 1188432"/>
                <a:gd name="connsiteX54" fmla="*/ 3348953 w 3348953"/>
                <a:gd name="connsiteY54" fmla="*/ 741328 h 1188432"/>
                <a:gd name="connsiteX55" fmla="*/ 3348953 w 3348953"/>
                <a:gd name="connsiteY55" fmla="*/ 767289 h 1188432"/>
                <a:gd name="connsiteX56" fmla="*/ 3337415 w 3348953"/>
                <a:gd name="connsiteY56" fmla="*/ 827864 h 1188432"/>
                <a:gd name="connsiteX57" fmla="*/ 3317223 w 3348953"/>
                <a:gd name="connsiteY57" fmla="*/ 894209 h 1188432"/>
                <a:gd name="connsiteX58" fmla="*/ 3268186 w 3348953"/>
                <a:gd name="connsiteY58" fmla="*/ 974976 h 1188432"/>
                <a:gd name="connsiteX59" fmla="*/ 3239341 w 3348953"/>
                <a:gd name="connsiteY59" fmla="*/ 1021128 h 1188432"/>
                <a:gd name="connsiteX60" fmla="*/ 3196073 w 3348953"/>
                <a:gd name="connsiteY60" fmla="*/ 1107665 h 1188432"/>
                <a:gd name="connsiteX61" fmla="*/ 3152805 w 3348953"/>
                <a:gd name="connsiteY61" fmla="*/ 1165356 h 1188432"/>
                <a:gd name="connsiteX62" fmla="*/ 3118190 w 3348953"/>
                <a:gd name="connsiteY62" fmla="*/ 1188432 h 1188432"/>
                <a:gd name="connsiteX63" fmla="*/ 3097998 w 3348953"/>
                <a:gd name="connsiteY63" fmla="*/ 1188432 h 1188432"/>
                <a:gd name="connsiteX64" fmla="*/ 3072037 w 3348953"/>
                <a:gd name="connsiteY64" fmla="*/ 1165356 h 1188432"/>
                <a:gd name="connsiteX65" fmla="*/ 3037423 w 3348953"/>
                <a:gd name="connsiteY65" fmla="*/ 1142279 h 1188432"/>
                <a:gd name="connsiteX66" fmla="*/ 3008577 w 3348953"/>
                <a:gd name="connsiteY66" fmla="*/ 1127857 h 1188432"/>
                <a:gd name="connsiteX67" fmla="*/ 2968194 w 3348953"/>
                <a:gd name="connsiteY67" fmla="*/ 1113434 h 1188432"/>
                <a:gd name="connsiteX68" fmla="*/ 2898965 w 3348953"/>
                <a:gd name="connsiteY68" fmla="*/ 1101896 h 1188432"/>
                <a:gd name="connsiteX69" fmla="*/ 2593203 w 3348953"/>
                <a:gd name="connsiteY69" fmla="*/ 1101896 h 1188432"/>
                <a:gd name="connsiteX70" fmla="*/ 2102831 w 3348953"/>
                <a:gd name="connsiteY70" fmla="*/ 1101896 h 118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348953" h="1188432">
                  <a:moveTo>
                    <a:pt x="2102831" y="1101896"/>
                  </a:moveTo>
                  <a:lnTo>
                    <a:pt x="1886490" y="1104780"/>
                  </a:lnTo>
                  <a:lnTo>
                    <a:pt x="1739379" y="1099011"/>
                  </a:lnTo>
                  <a:lnTo>
                    <a:pt x="1595152" y="1084588"/>
                  </a:lnTo>
                  <a:lnTo>
                    <a:pt x="1485539" y="1067281"/>
                  </a:lnTo>
                  <a:lnTo>
                    <a:pt x="1341312" y="1041320"/>
                  </a:lnTo>
                  <a:lnTo>
                    <a:pt x="1228815" y="1012475"/>
                  </a:lnTo>
                  <a:lnTo>
                    <a:pt x="1110548" y="977860"/>
                  </a:lnTo>
                  <a:lnTo>
                    <a:pt x="957668" y="920169"/>
                  </a:lnTo>
                  <a:lnTo>
                    <a:pt x="842286" y="868248"/>
                  </a:lnTo>
                  <a:lnTo>
                    <a:pt x="712482" y="801903"/>
                  </a:lnTo>
                  <a:lnTo>
                    <a:pt x="582677" y="721136"/>
                  </a:lnTo>
                  <a:lnTo>
                    <a:pt x="475949" y="640369"/>
                  </a:lnTo>
                  <a:lnTo>
                    <a:pt x="389413" y="565371"/>
                  </a:lnTo>
                  <a:lnTo>
                    <a:pt x="302876" y="478834"/>
                  </a:lnTo>
                  <a:lnTo>
                    <a:pt x="222109" y="383645"/>
                  </a:lnTo>
                  <a:lnTo>
                    <a:pt x="164418" y="305762"/>
                  </a:lnTo>
                  <a:lnTo>
                    <a:pt x="89420" y="201918"/>
                  </a:lnTo>
                  <a:lnTo>
                    <a:pt x="46152" y="132689"/>
                  </a:lnTo>
                  <a:lnTo>
                    <a:pt x="11538" y="69229"/>
                  </a:lnTo>
                  <a:lnTo>
                    <a:pt x="2884" y="43268"/>
                  </a:lnTo>
                  <a:lnTo>
                    <a:pt x="0" y="25961"/>
                  </a:lnTo>
                  <a:lnTo>
                    <a:pt x="2884" y="11539"/>
                  </a:lnTo>
                  <a:lnTo>
                    <a:pt x="8653" y="0"/>
                  </a:lnTo>
                  <a:lnTo>
                    <a:pt x="23076" y="0"/>
                  </a:lnTo>
                  <a:lnTo>
                    <a:pt x="40383" y="5769"/>
                  </a:lnTo>
                  <a:lnTo>
                    <a:pt x="89420" y="74998"/>
                  </a:lnTo>
                  <a:lnTo>
                    <a:pt x="175957" y="175957"/>
                  </a:lnTo>
                  <a:lnTo>
                    <a:pt x="256724" y="265378"/>
                  </a:lnTo>
                  <a:lnTo>
                    <a:pt x="366336" y="363453"/>
                  </a:lnTo>
                  <a:lnTo>
                    <a:pt x="473064" y="447104"/>
                  </a:lnTo>
                  <a:lnTo>
                    <a:pt x="568254" y="519218"/>
                  </a:lnTo>
                  <a:lnTo>
                    <a:pt x="669213" y="576909"/>
                  </a:lnTo>
                  <a:lnTo>
                    <a:pt x="770172" y="628831"/>
                  </a:lnTo>
                  <a:lnTo>
                    <a:pt x="882670" y="677868"/>
                  </a:lnTo>
                  <a:lnTo>
                    <a:pt x="1026897" y="729790"/>
                  </a:lnTo>
                  <a:lnTo>
                    <a:pt x="1153817" y="767289"/>
                  </a:lnTo>
                  <a:lnTo>
                    <a:pt x="1243237" y="784596"/>
                  </a:lnTo>
                  <a:lnTo>
                    <a:pt x="1315351" y="793250"/>
                  </a:lnTo>
                  <a:lnTo>
                    <a:pt x="1422079" y="816326"/>
                  </a:lnTo>
                  <a:lnTo>
                    <a:pt x="1537461" y="833633"/>
                  </a:lnTo>
                  <a:lnTo>
                    <a:pt x="1667265" y="848056"/>
                  </a:lnTo>
                  <a:lnTo>
                    <a:pt x="1759570" y="856709"/>
                  </a:lnTo>
                  <a:lnTo>
                    <a:pt x="1926874" y="859594"/>
                  </a:lnTo>
                  <a:lnTo>
                    <a:pt x="2050909" y="859594"/>
                  </a:lnTo>
                  <a:lnTo>
                    <a:pt x="2598972" y="859594"/>
                  </a:lnTo>
                  <a:lnTo>
                    <a:pt x="2757622" y="859594"/>
                  </a:lnTo>
                  <a:lnTo>
                    <a:pt x="2997039" y="859594"/>
                  </a:lnTo>
                  <a:lnTo>
                    <a:pt x="3100883" y="856709"/>
                  </a:lnTo>
                  <a:lnTo>
                    <a:pt x="3164343" y="836518"/>
                  </a:lnTo>
                  <a:lnTo>
                    <a:pt x="3250879" y="790365"/>
                  </a:lnTo>
                  <a:lnTo>
                    <a:pt x="3302801" y="747097"/>
                  </a:lnTo>
                  <a:lnTo>
                    <a:pt x="3325877" y="729790"/>
                  </a:lnTo>
                  <a:lnTo>
                    <a:pt x="3340300" y="729790"/>
                  </a:lnTo>
                  <a:lnTo>
                    <a:pt x="3348953" y="741328"/>
                  </a:lnTo>
                  <a:lnTo>
                    <a:pt x="3348953" y="767289"/>
                  </a:lnTo>
                  <a:lnTo>
                    <a:pt x="3337415" y="827864"/>
                  </a:lnTo>
                  <a:lnTo>
                    <a:pt x="3317223" y="894209"/>
                  </a:lnTo>
                  <a:lnTo>
                    <a:pt x="3268186" y="974976"/>
                  </a:lnTo>
                  <a:lnTo>
                    <a:pt x="3239341" y="1021128"/>
                  </a:lnTo>
                  <a:lnTo>
                    <a:pt x="3196073" y="1107665"/>
                  </a:lnTo>
                  <a:lnTo>
                    <a:pt x="3152805" y="1165356"/>
                  </a:lnTo>
                  <a:lnTo>
                    <a:pt x="3118190" y="1188432"/>
                  </a:lnTo>
                  <a:lnTo>
                    <a:pt x="3097998" y="1188432"/>
                  </a:lnTo>
                  <a:lnTo>
                    <a:pt x="3072037" y="1165356"/>
                  </a:lnTo>
                  <a:lnTo>
                    <a:pt x="3037423" y="1142279"/>
                  </a:lnTo>
                  <a:lnTo>
                    <a:pt x="3008577" y="1127857"/>
                  </a:lnTo>
                  <a:lnTo>
                    <a:pt x="2968194" y="1113434"/>
                  </a:lnTo>
                  <a:lnTo>
                    <a:pt x="2898965" y="1101896"/>
                  </a:lnTo>
                  <a:lnTo>
                    <a:pt x="2593203" y="1101896"/>
                  </a:lnTo>
                  <a:lnTo>
                    <a:pt x="2102831" y="11018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2">
              <a:extLst>
                <a:ext uri="{FF2B5EF4-FFF2-40B4-BE49-F238E27FC236}">
                  <a16:creationId xmlns:a16="http://schemas.microsoft.com/office/drawing/2014/main" id="{2C3A29AD-0029-49A3-91E2-E0736FCD694A}"/>
                </a:ext>
              </a:extLst>
            </p:cNvPr>
            <p:cNvSpPr/>
            <p:nvPr/>
          </p:nvSpPr>
          <p:spPr>
            <a:xfrm>
              <a:off x="4025901" y="3400425"/>
              <a:ext cx="1409700" cy="387350"/>
            </a:xfrm>
            <a:custGeom>
              <a:avLst/>
              <a:gdLst>
                <a:gd name="connsiteX0" fmla="*/ 917575 w 1409700"/>
                <a:gd name="connsiteY0" fmla="*/ 250825 h 387350"/>
                <a:gd name="connsiteX1" fmla="*/ 739775 w 1409700"/>
                <a:gd name="connsiteY1" fmla="*/ 276225 h 387350"/>
                <a:gd name="connsiteX2" fmla="*/ 638175 w 1409700"/>
                <a:gd name="connsiteY2" fmla="*/ 298450 h 387350"/>
                <a:gd name="connsiteX3" fmla="*/ 504825 w 1409700"/>
                <a:gd name="connsiteY3" fmla="*/ 336550 h 387350"/>
                <a:gd name="connsiteX4" fmla="*/ 415925 w 1409700"/>
                <a:gd name="connsiteY4" fmla="*/ 368300 h 387350"/>
                <a:gd name="connsiteX5" fmla="*/ 377825 w 1409700"/>
                <a:gd name="connsiteY5" fmla="*/ 377825 h 387350"/>
                <a:gd name="connsiteX6" fmla="*/ 327025 w 1409700"/>
                <a:gd name="connsiteY6" fmla="*/ 387350 h 387350"/>
                <a:gd name="connsiteX7" fmla="*/ 298450 w 1409700"/>
                <a:gd name="connsiteY7" fmla="*/ 381000 h 387350"/>
                <a:gd name="connsiteX8" fmla="*/ 244475 w 1409700"/>
                <a:gd name="connsiteY8" fmla="*/ 346075 h 387350"/>
                <a:gd name="connsiteX9" fmla="*/ 190500 w 1409700"/>
                <a:gd name="connsiteY9" fmla="*/ 301625 h 387350"/>
                <a:gd name="connsiteX10" fmla="*/ 130175 w 1409700"/>
                <a:gd name="connsiteY10" fmla="*/ 234950 h 387350"/>
                <a:gd name="connsiteX11" fmla="*/ 73025 w 1409700"/>
                <a:gd name="connsiteY11" fmla="*/ 161925 h 387350"/>
                <a:gd name="connsiteX12" fmla="*/ 31750 w 1409700"/>
                <a:gd name="connsiteY12" fmla="*/ 101600 h 387350"/>
                <a:gd name="connsiteX13" fmla="*/ 9525 w 1409700"/>
                <a:gd name="connsiteY13" fmla="*/ 60325 h 387350"/>
                <a:gd name="connsiteX14" fmla="*/ 3175 w 1409700"/>
                <a:gd name="connsiteY14" fmla="*/ 41275 h 387350"/>
                <a:gd name="connsiteX15" fmla="*/ 0 w 1409700"/>
                <a:gd name="connsiteY15" fmla="*/ 25400 h 387350"/>
                <a:gd name="connsiteX16" fmla="*/ 9525 w 1409700"/>
                <a:gd name="connsiteY16" fmla="*/ 6350 h 387350"/>
                <a:gd name="connsiteX17" fmla="*/ 38100 w 1409700"/>
                <a:gd name="connsiteY17" fmla="*/ 0 h 387350"/>
                <a:gd name="connsiteX18" fmla="*/ 60325 w 1409700"/>
                <a:gd name="connsiteY18" fmla="*/ 0 h 387350"/>
                <a:gd name="connsiteX19" fmla="*/ 73025 w 1409700"/>
                <a:gd name="connsiteY19" fmla="*/ 6350 h 387350"/>
                <a:gd name="connsiteX20" fmla="*/ 107950 w 1409700"/>
                <a:gd name="connsiteY20" fmla="*/ 44450 h 387350"/>
                <a:gd name="connsiteX21" fmla="*/ 152400 w 1409700"/>
                <a:gd name="connsiteY21" fmla="*/ 79375 h 387350"/>
                <a:gd name="connsiteX22" fmla="*/ 206375 w 1409700"/>
                <a:gd name="connsiteY22" fmla="*/ 101600 h 387350"/>
                <a:gd name="connsiteX23" fmla="*/ 273050 w 1409700"/>
                <a:gd name="connsiteY23" fmla="*/ 114300 h 387350"/>
                <a:gd name="connsiteX24" fmla="*/ 371475 w 1409700"/>
                <a:gd name="connsiteY24" fmla="*/ 120650 h 387350"/>
                <a:gd name="connsiteX25" fmla="*/ 463550 w 1409700"/>
                <a:gd name="connsiteY25" fmla="*/ 123825 h 387350"/>
                <a:gd name="connsiteX26" fmla="*/ 600075 w 1409700"/>
                <a:gd name="connsiteY26" fmla="*/ 120650 h 387350"/>
                <a:gd name="connsiteX27" fmla="*/ 876300 w 1409700"/>
                <a:gd name="connsiteY27" fmla="*/ 92075 h 387350"/>
                <a:gd name="connsiteX28" fmla="*/ 1171575 w 1409700"/>
                <a:gd name="connsiteY28" fmla="*/ 53975 h 387350"/>
                <a:gd name="connsiteX29" fmla="*/ 1409700 w 1409700"/>
                <a:gd name="connsiteY29" fmla="*/ 15875 h 387350"/>
                <a:gd name="connsiteX30" fmla="*/ 1406525 w 1409700"/>
                <a:gd name="connsiteY30" fmla="*/ 203200 h 387350"/>
                <a:gd name="connsiteX31" fmla="*/ 1162050 w 1409700"/>
                <a:gd name="connsiteY31" fmla="*/ 219075 h 387350"/>
                <a:gd name="connsiteX32" fmla="*/ 917575 w 1409700"/>
                <a:gd name="connsiteY32" fmla="*/ 250825 h 38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09700" h="387350">
                  <a:moveTo>
                    <a:pt x="917575" y="250825"/>
                  </a:moveTo>
                  <a:lnTo>
                    <a:pt x="739775" y="276225"/>
                  </a:lnTo>
                  <a:lnTo>
                    <a:pt x="638175" y="298450"/>
                  </a:lnTo>
                  <a:lnTo>
                    <a:pt x="504825" y="336550"/>
                  </a:lnTo>
                  <a:lnTo>
                    <a:pt x="415925" y="368300"/>
                  </a:lnTo>
                  <a:lnTo>
                    <a:pt x="377825" y="377825"/>
                  </a:lnTo>
                  <a:lnTo>
                    <a:pt x="327025" y="387350"/>
                  </a:lnTo>
                  <a:lnTo>
                    <a:pt x="298450" y="381000"/>
                  </a:lnTo>
                  <a:lnTo>
                    <a:pt x="244475" y="346075"/>
                  </a:lnTo>
                  <a:lnTo>
                    <a:pt x="190500" y="301625"/>
                  </a:lnTo>
                  <a:lnTo>
                    <a:pt x="130175" y="234950"/>
                  </a:lnTo>
                  <a:lnTo>
                    <a:pt x="73025" y="161925"/>
                  </a:lnTo>
                  <a:lnTo>
                    <a:pt x="31750" y="101600"/>
                  </a:lnTo>
                  <a:lnTo>
                    <a:pt x="9525" y="60325"/>
                  </a:lnTo>
                  <a:lnTo>
                    <a:pt x="3175" y="41275"/>
                  </a:lnTo>
                  <a:lnTo>
                    <a:pt x="0" y="25400"/>
                  </a:lnTo>
                  <a:lnTo>
                    <a:pt x="9525" y="6350"/>
                  </a:lnTo>
                  <a:lnTo>
                    <a:pt x="38100" y="0"/>
                  </a:lnTo>
                  <a:lnTo>
                    <a:pt x="60325" y="0"/>
                  </a:lnTo>
                  <a:lnTo>
                    <a:pt x="73025" y="6350"/>
                  </a:lnTo>
                  <a:lnTo>
                    <a:pt x="107950" y="44450"/>
                  </a:lnTo>
                  <a:lnTo>
                    <a:pt x="152400" y="79375"/>
                  </a:lnTo>
                  <a:lnTo>
                    <a:pt x="206375" y="101600"/>
                  </a:lnTo>
                  <a:lnTo>
                    <a:pt x="273050" y="114300"/>
                  </a:lnTo>
                  <a:lnTo>
                    <a:pt x="371475" y="120650"/>
                  </a:lnTo>
                  <a:lnTo>
                    <a:pt x="463550" y="123825"/>
                  </a:lnTo>
                  <a:lnTo>
                    <a:pt x="600075" y="120650"/>
                  </a:lnTo>
                  <a:lnTo>
                    <a:pt x="876300" y="92075"/>
                  </a:lnTo>
                  <a:lnTo>
                    <a:pt x="1171575" y="53975"/>
                  </a:lnTo>
                  <a:lnTo>
                    <a:pt x="1409700" y="15875"/>
                  </a:lnTo>
                  <a:cubicBezTo>
                    <a:pt x="1408642" y="78317"/>
                    <a:pt x="1407583" y="140758"/>
                    <a:pt x="1406525" y="203200"/>
                  </a:cubicBezTo>
                  <a:lnTo>
                    <a:pt x="1162050" y="219075"/>
                  </a:lnTo>
                  <a:lnTo>
                    <a:pt x="917575" y="2508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3">
              <a:extLst>
                <a:ext uri="{FF2B5EF4-FFF2-40B4-BE49-F238E27FC236}">
                  <a16:creationId xmlns:a16="http://schemas.microsoft.com/office/drawing/2014/main" id="{91416F23-C6E9-40B0-BE43-3CABF0CD1EC9}"/>
                </a:ext>
              </a:extLst>
            </p:cNvPr>
            <p:cNvSpPr/>
            <p:nvPr/>
          </p:nvSpPr>
          <p:spPr>
            <a:xfrm>
              <a:off x="3898902" y="4127501"/>
              <a:ext cx="1533525" cy="415925"/>
            </a:xfrm>
            <a:custGeom>
              <a:avLst/>
              <a:gdLst>
                <a:gd name="connsiteX0" fmla="*/ 1108075 w 1533525"/>
                <a:gd name="connsiteY0" fmla="*/ 219075 h 415925"/>
                <a:gd name="connsiteX1" fmla="*/ 889000 w 1533525"/>
                <a:gd name="connsiteY1" fmla="*/ 260350 h 415925"/>
                <a:gd name="connsiteX2" fmla="*/ 730250 w 1533525"/>
                <a:gd name="connsiteY2" fmla="*/ 295275 h 415925"/>
                <a:gd name="connsiteX3" fmla="*/ 523875 w 1533525"/>
                <a:gd name="connsiteY3" fmla="*/ 349250 h 415925"/>
                <a:gd name="connsiteX4" fmla="*/ 406400 w 1533525"/>
                <a:gd name="connsiteY4" fmla="*/ 384175 h 415925"/>
                <a:gd name="connsiteX5" fmla="*/ 339725 w 1533525"/>
                <a:gd name="connsiteY5" fmla="*/ 415925 h 415925"/>
                <a:gd name="connsiteX6" fmla="*/ 320675 w 1533525"/>
                <a:gd name="connsiteY6" fmla="*/ 409575 h 415925"/>
                <a:gd name="connsiteX7" fmla="*/ 241300 w 1533525"/>
                <a:gd name="connsiteY7" fmla="*/ 358775 h 415925"/>
                <a:gd name="connsiteX8" fmla="*/ 127000 w 1533525"/>
                <a:gd name="connsiteY8" fmla="*/ 273050 h 415925"/>
                <a:gd name="connsiteX9" fmla="*/ 69850 w 1533525"/>
                <a:gd name="connsiteY9" fmla="*/ 225425 h 415925"/>
                <a:gd name="connsiteX10" fmla="*/ 34925 w 1533525"/>
                <a:gd name="connsiteY10" fmla="*/ 180975 h 415925"/>
                <a:gd name="connsiteX11" fmla="*/ 19050 w 1533525"/>
                <a:gd name="connsiteY11" fmla="*/ 158750 h 415925"/>
                <a:gd name="connsiteX12" fmla="*/ 9525 w 1533525"/>
                <a:gd name="connsiteY12" fmla="*/ 130175 h 415925"/>
                <a:gd name="connsiteX13" fmla="*/ 3175 w 1533525"/>
                <a:gd name="connsiteY13" fmla="*/ 101600 h 415925"/>
                <a:gd name="connsiteX14" fmla="*/ 0 w 1533525"/>
                <a:gd name="connsiteY14" fmla="*/ 69850 h 415925"/>
                <a:gd name="connsiteX15" fmla="*/ 6350 w 1533525"/>
                <a:gd name="connsiteY15" fmla="*/ 50800 h 415925"/>
                <a:gd name="connsiteX16" fmla="*/ 25400 w 1533525"/>
                <a:gd name="connsiteY16" fmla="*/ 41275 h 415925"/>
                <a:gd name="connsiteX17" fmla="*/ 41275 w 1533525"/>
                <a:gd name="connsiteY17" fmla="*/ 44450 h 415925"/>
                <a:gd name="connsiteX18" fmla="*/ 92075 w 1533525"/>
                <a:gd name="connsiteY18" fmla="*/ 73025 h 415925"/>
                <a:gd name="connsiteX19" fmla="*/ 136525 w 1533525"/>
                <a:gd name="connsiteY19" fmla="*/ 95250 h 415925"/>
                <a:gd name="connsiteX20" fmla="*/ 187325 w 1533525"/>
                <a:gd name="connsiteY20" fmla="*/ 117475 h 415925"/>
                <a:gd name="connsiteX21" fmla="*/ 250825 w 1533525"/>
                <a:gd name="connsiteY21" fmla="*/ 133350 h 415925"/>
                <a:gd name="connsiteX22" fmla="*/ 333375 w 1533525"/>
                <a:gd name="connsiteY22" fmla="*/ 146050 h 415925"/>
                <a:gd name="connsiteX23" fmla="*/ 393700 w 1533525"/>
                <a:gd name="connsiteY23" fmla="*/ 149225 h 415925"/>
                <a:gd name="connsiteX24" fmla="*/ 447675 w 1533525"/>
                <a:gd name="connsiteY24" fmla="*/ 149225 h 415925"/>
                <a:gd name="connsiteX25" fmla="*/ 587375 w 1533525"/>
                <a:gd name="connsiteY25" fmla="*/ 133350 h 415925"/>
                <a:gd name="connsiteX26" fmla="*/ 796925 w 1533525"/>
                <a:gd name="connsiteY26" fmla="*/ 98425 h 415925"/>
                <a:gd name="connsiteX27" fmla="*/ 1063625 w 1533525"/>
                <a:gd name="connsiteY27" fmla="*/ 66675 h 415925"/>
                <a:gd name="connsiteX28" fmla="*/ 1530350 w 1533525"/>
                <a:gd name="connsiteY28" fmla="*/ 0 h 415925"/>
                <a:gd name="connsiteX29" fmla="*/ 1533525 w 1533525"/>
                <a:gd name="connsiteY29" fmla="*/ 158750 h 415925"/>
                <a:gd name="connsiteX30" fmla="*/ 1346200 w 1533525"/>
                <a:gd name="connsiteY30" fmla="*/ 184150 h 415925"/>
                <a:gd name="connsiteX31" fmla="*/ 1108075 w 1533525"/>
                <a:gd name="connsiteY31" fmla="*/ 219075 h 415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33525" h="415925">
                  <a:moveTo>
                    <a:pt x="1108075" y="219075"/>
                  </a:moveTo>
                  <a:lnTo>
                    <a:pt x="889000" y="260350"/>
                  </a:lnTo>
                  <a:lnTo>
                    <a:pt x="730250" y="295275"/>
                  </a:lnTo>
                  <a:lnTo>
                    <a:pt x="523875" y="349250"/>
                  </a:lnTo>
                  <a:lnTo>
                    <a:pt x="406400" y="384175"/>
                  </a:lnTo>
                  <a:lnTo>
                    <a:pt x="339725" y="415925"/>
                  </a:lnTo>
                  <a:lnTo>
                    <a:pt x="320675" y="409575"/>
                  </a:lnTo>
                  <a:lnTo>
                    <a:pt x="241300" y="358775"/>
                  </a:lnTo>
                  <a:lnTo>
                    <a:pt x="127000" y="273050"/>
                  </a:lnTo>
                  <a:lnTo>
                    <a:pt x="69850" y="225425"/>
                  </a:lnTo>
                  <a:lnTo>
                    <a:pt x="34925" y="180975"/>
                  </a:lnTo>
                  <a:lnTo>
                    <a:pt x="19050" y="158750"/>
                  </a:lnTo>
                  <a:lnTo>
                    <a:pt x="9525" y="130175"/>
                  </a:lnTo>
                  <a:lnTo>
                    <a:pt x="3175" y="101600"/>
                  </a:lnTo>
                  <a:lnTo>
                    <a:pt x="0" y="69850"/>
                  </a:lnTo>
                  <a:lnTo>
                    <a:pt x="6350" y="50800"/>
                  </a:lnTo>
                  <a:lnTo>
                    <a:pt x="25400" y="41275"/>
                  </a:lnTo>
                  <a:lnTo>
                    <a:pt x="41275" y="44450"/>
                  </a:lnTo>
                  <a:lnTo>
                    <a:pt x="92075" y="73025"/>
                  </a:lnTo>
                  <a:lnTo>
                    <a:pt x="136525" y="95250"/>
                  </a:lnTo>
                  <a:lnTo>
                    <a:pt x="187325" y="117475"/>
                  </a:lnTo>
                  <a:lnTo>
                    <a:pt x="250825" y="133350"/>
                  </a:lnTo>
                  <a:lnTo>
                    <a:pt x="333375" y="146050"/>
                  </a:lnTo>
                  <a:lnTo>
                    <a:pt x="393700" y="149225"/>
                  </a:lnTo>
                  <a:lnTo>
                    <a:pt x="447675" y="149225"/>
                  </a:lnTo>
                  <a:lnTo>
                    <a:pt x="587375" y="133350"/>
                  </a:lnTo>
                  <a:lnTo>
                    <a:pt x="796925" y="98425"/>
                  </a:lnTo>
                  <a:lnTo>
                    <a:pt x="1063625" y="66675"/>
                  </a:lnTo>
                  <a:lnTo>
                    <a:pt x="1530350" y="0"/>
                  </a:lnTo>
                  <a:cubicBezTo>
                    <a:pt x="1531408" y="52917"/>
                    <a:pt x="1532467" y="105833"/>
                    <a:pt x="1533525" y="158750"/>
                  </a:cubicBezTo>
                  <a:lnTo>
                    <a:pt x="1346200" y="184150"/>
                  </a:lnTo>
                  <a:lnTo>
                    <a:pt x="1108075" y="219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8">
              <a:extLst>
                <a:ext uri="{FF2B5EF4-FFF2-40B4-BE49-F238E27FC236}">
                  <a16:creationId xmlns:a16="http://schemas.microsoft.com/office/drawing/2014/main" id="{1A462924-F246-495E-897B-26486F130109}"/>
                </a:ext>
              </a:extLst>
            </p:cNvPr>
            <p:cNvSpPr/>
            <p:nvPr/>
          </p:nvSpPr>
          <p:spPr>
            <a:xfrm>
              <a:off x="3676651" y="4752975"/>
              <a:ext cx="1720850" cy="577850"/>
            </a:xfrm>
            <a:custGeom>
              <a:avLst/>
              <a:gdLst>
                <a:gd name="connsiteX0" fmla="*/ 1165225 w 1720850"/>
                <a:gd name="connsiteY0" fmla="*/ 279400 h 577850"/>
                <a:gd name="connsiteX1" fmla="*/ 774700 w 1720850"/>
                <a:gd name="connsiteY1" fmla="*/ 393700 h 577850"/>
                <a:gd name="connsiteX2" fmla="*/ 466725 w 1720850"/>
                <a:gd name="connsiteY2" fmla="*/ 482600 h 577850"/>
                <a:gd name="connsiteX3" fmla="*/ 415925 w 1720850"/>
                <a:gd name="connsiteY3" fmla="*/ 520700 h 577850"/>
                <a:gd name="connsiteX4" fmla="*/ 374650 w 1720850"/>
                <a:gd name="connsiteY4" fmla="*/ 546100 h 577850"/>
                <a:gd name="connsiteX5" fmla="*/ 317500 w 1720850"/>
                <a:gd name="connsiteY5" fmla="*/ 577850 h 577850"/>
                <a:gd name="connsiteX6" fmla="*/ 288925 w 1720850"/>
                <a:gd name="connsiteY6" fmla="*/ 571500 h 577850"/>
                <a:gd name="connsiteX7" fmla="*/ 222250 w 1720850"/>
                <a:gd name="connsiteY7" fmla="*/ 530225 h 577850"/>
                <a:gd name="connsiteX8" fmla="*/ 193675 w 1720850"/>
                <a:gd name="connsiteY8" fmla="*/ 501650 h 577850"/>
                <a:gd name="connsiteX9" fmla="*/ 142875 w 1720850"/>
                <a:gd name="connsiteY9" fmla="*/ 441325 h 577850"/>
                <a:gd name="connsiteX10" fmla="*/ 92075 w 1720850"/>
                <a:gd name="connsiteY10" fmla="*/ 368300 h 577850"/>
                <a:gd name="connsiteX11" fmla="*/ 47625 w 1720850"/>
                <a:gd name="connsiteY11" fmla="*/ 288925 h 577850"/>
                <a:gd name="connsiteX12" fmla="*/ 9525 w 1720850"/>
                <a:gd name="connsiteY12" fmla="*/ 215900 h 577850"/>
                <a:gd name="connsiteX13" fmla="*/ 0 w 1720850"/>
                <a:gd name="connsiteY13" fmla="*/ 184150 h 577850"/>
                <a:gd name="connsiteX14" fmla="*/ 3175 w 1720850"/>
                <a:gd name="connsiteY14" fmla="*/ 158750 h 577850"/>
                <a:gd name="connsiteX15" fmla="*/ 19050 w 1720850"/>
                <a:gd name="connsiteY15" fmla="*/ 146050 h 577850"/>
                <a:gd name="connsiteX16" fmla="*/ 41275 w 1720850"/>
                <a:gd name="connsiteY16" fmla="*/ 149225 h 577850"/>
                <a:gd name="connsiteX17" fmla="*/ 60325 w 1720850"/>
                <a:gd name="connsiteY17" fmla="*/ 165100 h 577850"/>
                <a:gd name="connsiteX18" fmla="*/ 101600 w 1720850"/>
                <a:gd name="connsiteY18" fmla="*/ 219075 h 577850"/>
                <a:gd name="connsiteX19" fmla="*/ 123825 w 1720850"/>
                <a:gd name="connsiteY19" fmla="*/ 238125 h 577850"/>
                <a:gd name="connsiteX20" fmla="*/ 158750 w 1720850"/>
                <a:gd name="connsiteY20" fmla="*/ 257175 h 577850"/>
                <a:gd name="connsiteX21" fmla="*/ 196850 w 1720850"/>
                <a:gd name="connsiteY21" fmla="*/ 266700 h 577850"/>
                <a:gd name="connsiteX22" fmla="*/ 250825 w 1720850"/>
                <a:gd name="connsiteY22" fmla="*/ 263525 h 577850"/>
                <a:gd name="connsiteX23" fmla="*/ 412750 w 1720850"/>
                <a:gd name="connsiteY23" fmla="*/ 241300 h 577850"/>
                <a:gd name="connsiteX24" fmla="*/ 663575 w 1720850"/>
                <a:gd name="connsiteY24" fmla="*/ 203200 h 577850"/>
                <a:gd name="connsiteX25" fmla="*/ 990600 w 1720850"/>
                <a:gd name="connsiteY25" fmla="*/ 142875 h 577850"/>
                <a:gd name="connsiteX26" fmla="*/ 1241425 w 1720850"/>
                <a:gd name="connsiteY26" fmla="*/ 95250 h 577850"/>
                <a:gd name="connsiteX27" fmla="*/ 1492250 w 1720850"/>
                <a:gd name="connsiteY27" fmla="*/ 41275 h 577850"/>
                <a:gd name="connsiteX28" fmla="*/ 1720850 w 1720850"/>
                <a:gd name="connsiteY28" fmla="*/ 0 h 577850"/>
                <a:gd name="connsiteX29" fmla="*/ 1717675 w 1720850"/>
                <a:gd name="connsiteY29" fmla="*/ 111125 h 577850"/>
                <a:gd name="connsiteX30" fmla="*/ 1450975 w 1720850"/>
                <a:gd name="connsiteY30" fmla="*/ 193675 h 577850"/>
                <a:gd name="connsiteX31" fmla="*/ 1165225 w 1720850"/>
                <a:gd name="connsiteY31" fmla="*/ 279400 h 5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20850" h="577850">
                  <a:moveTo>
                    <a:pt x="1165225" y="279400"/>
                  </a:moveTo>
                  <a:lnTo>
                    <a:pt x="774700" y="393700"/>
                  </a:lnTo>
                  <a:lnTo>
                    <a:pt x="466725" y="482600"/>
                  </a:lnTo>
                  <a:lnTo>
                    <a:pt x="415925" y="520700"/>
                  </a:lnTo>
                  <a:lnTo>
                    <a:pt x="374650" y="546100"/>
                  </a:lnTo>
                  <a:lnTo>
                    <a:pt x="317500" y="577850"/>
                  </a:lnTo>
                  <a:lnTo>
                    <a:pt x="288925" y="571500"/>
                  </a:lnTo>
                  <a:lnTo>
                    <a:pt x="222250" y="530225"/>
                  </a:lnTo>
                  <a:lnTo>
                    <a:pt x="193675" y="501650"/>
                  </a:lnTo>
                  <a:lnTo>
                    <a:pt x="142875" y="441325"/>
                  </a:lnTo>
                  <a:lnTo>
                    <a:pt x="92075" y="368300"/>
                  </a:lnTo>
                  <a:lnTo>
                    <a:pt x="47625" y="288925"/>
                  </a:lnTo>
                  <a:lnTo>
                    <a:pt x="9525" y="215900"/>
                  </a:lnTo>
                  <a:lnTo>
                    <a:pt x="0" y="184150"/>
                  </a:lnTo>
                  <a:lnTo>
                    <a:pt x="3175" y="158750"/>
                  </a:lnTo>
                  <a:lnTo>
                    <a:pt x="19050" y="146050"/>
                  </a:lnTo>
                  <a:cubicBezTo>
                    <a:pt x="39144" y="149399"/>
                    <a:pt x="31662" y="149225"/>
                    <a:pt x="41275" y="149225"/>
                  </a:cubicBezTo>
                  <a:lnTo>
                    <a:pt x="60325" y="165100"/>
                  </a:lnTo>
                  <a:lnTo>
                    <a:pt x="101600" y="219075"/>
                  </a:lnTo>
                  <a:lnTo>
                    <a:pt x="123825" y="238125"/>
                  </a:lnTo>
                  <a:lnTo>
                    <a:pt x="158750" y="257175"/>
                  </a:lnTo>
                  <a:lnTo>
                    <a:pt x="196850" y="266700"/>
                  </a:lnTo>
                  <a:lnTo>
                    <a:pt x="250825" y="263525"/>
                  </a:lnTo>
                  <a:lnTo>
                    <a:pt x="412750" y="241300"/>
                  </a:lnTo>
                  <a:lnTo>
                    <a:pt x="663575" y="203200"/>
                  </a:lnTo>
                  <a:lnTo>
                    <a:pt x="990600" y="142875"/>
                  </a:lnTo>
                  <a:lnTo>
                    <a:pt x="1241425" y="95250"/>
                  </a:lnTo>
                  <a:lnTo>
                    <a:pt x="1492250" y="41275"/>
                  </a:lnTo>
                  <a:lnTo>
                    <a:pt x="1720850" y="0"/>
                  </a:lnTo>
                  <a:cubicBezTo>
                    <a:pt x="1719792" y="37042"/>
                    <a:pt x="1718733" y="74083"/>
                    <a:pt x="1717675" y="111125"/>
                  </a:cubicBezTo>
                  <a:lnTo>
                    <a:pt x="1450975" y="193675"/>
                  </a:lnTo>
                  <a:lnTo>
                    <a:pt x="1165225" y="279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9">
              <a:extLst>
                <a:ext uri="{FF2B5EF4-FFF2-40B4-BE49-F238E27FC236}">
                  <a16:creationId xmlns:a16="http://schemas.microsoft.com/office/drawing/2014/main" id="{6919B180-2CF9-4930-8F72-315C230F364D}"/>
                </a:ext>
              </a:extLst>
            </p:cNvPr>
            <p:cNvSpPr/>
            <p:nvPr/>
          </p:nvSpPr>
          <p:spPr>
            <a:xfrm>
              <a:off x="6581776" y="3203576"/>
              <a:ext cx="1406525" cy="358775"/>
            </a:xfrm>
            <a:custGeom>
              <a:avLst/>
              <a:gdLst>
                <a:gd name="connsiteX0" fmla="*/ 711200 w 1406525"/>
                <a:gd name="connsiteY0" fmla="*/ 323850 h 358775"/>
                <a:gd name="connsiteX1" fmla="*/ 492125 w 1406525"/>
                <a:gd name="connsiteY1" fmla="*/ 346075 h 358775"/>
                <a:gd name="connsiteX2" fmla="*/ 384175 w 1406525"/>
                <a:gd name="connsiteY2" fmla="*/ 355600 h 358775"/>
                <a:gd name="connsiteX3" fmla="*/ 314325 w 1406525"/>
                <a:gd name="connsiteY3" fmla="*/ 358775 h 358775"/>
                <a:gd name="connsiteX4" fmla="*/ 260350 w 1406525"/>
                <a:gd name="connsiteY4" fmla="*/ 358775 h 358775"/>
                <a:gd name="connsiteX5" fmla="*/ 215900 w 1406525"/>
                <a:gd name="connsiteY5" fmla="*/ 349250 h 358775"/>
                <a:gd name="connsiteX6" fmla="*/ 161925 w 1406525"/>
                <a:gd name="connsiteY6" fmla="*/ 333375 h 358775"/>
                <a:gd name="connsiteX7" fmla="*/ 117475 w 1406525"/>
                <a:gd name="connsiteY7" fmla="*/ 317500 h 358775"/>
                <a:gd name="connsiteX8" fmla="*/ 6350 w 1406525"/>
                <a:gd name="connsiteY8" fmla="*/ 257175 h 358775"/>
                <a:gd name="connsiteX9" fmla="*/ 0 w 1406525"/>
                <a:gd name="connsiteY9" fmla="*/ 111125 h 358775"/>
                <a:gd name="connsiteX10" fmla="*/ 104775 w 1406525"/>
                <a:gd name="connsiteY10" fmla="*/ 142875 h 358775"/>
                <a:gd name="connsiteX11" fmla="*/ 215900 w 1406525"/>
                <a:gd name="connsiteY11" fmla="*/ 174625 h 358775"/>
                <a:gd name="connsiteX12" fmla="*/ 276225 w 1406525"/>
                <a:gd name="connsiteY12" fmla="*/ 180975 h 358775"/>
                <a:gd name="connsiteX13" fmla="*/ 361950 w 1406525"/>
                <a:gd name="connsiteY13" fmla="*/ 180975 h 358775"/>
                <a:gd name="connsiteX14" fmla="*/ 466725 w 1406525"/>
                <a:gd name="connsiteY14" fmla="*/ 174625 h 358775"/>
                <a:gd name="connsiteX15" fmla="*/ 587375 w 1406525"/>
                <a:gd name="connsiteY15" fmla="*/ 161925 h 358775"/>
                <a:gd name="connsiteX16" fmla="*/ 733425 w 1406525"/>
                <a:gd name="connsiteY16" fmla="*/ 139700 h 358775"/>
                <a:gd name="connsiteX17" fmla="*/ 882650 w 1406525"/>
                <a:gd name="connsiteY17" fmla="*/ 117475 h 358775"/>
                <a:gd name="connsiteX18" fmla="*/ 996950 w 1406525"/>
                <a:gd name="connsiteY18" fmla="*/ 60325 h 358775"/>
                <a:gd name="connsiteX19" fmla="*/ 1085850 w 1406525"/>
                <a:gd name="connsiteY19" fmla="*/ 6350 h 358775"/>
                <a:gd name="connsiteX20" fmla="*/ 1108075 w 1406525"/>
                <a:gd name="connsiteY20" fmla="*/ 0 h 358775"/>
                <a:gd name="connsiteX21" fmla="*/ 1206500 w 1406525"/>
                <a:gd name="connsiteY21" fmla="*/ 9525 h 358775"/>
                <a:gd name="connsiteX22" fmla="*/ 1276350 w 1406525"/>
                <a:gd name="connsiteY22" fmla="*/ 22225 h 358775"/>
                <a:gd name="connsiteX23" fmla="*/ 1343025 w 1406525"/>
                <a:gd name="connsiteY23" fmla="*/ 47625 h 358775"/>
                <a:gd name="connsiteX24" fmla="*/ 1384300 w 1406525"/>
                <a:gd name="connsiteY24" fmla="*/ 73025 h 358775"/>
                <a:gd name="connsiteX25" fmla="*/ 1400175 w 1406525"/>
                <a:gd name="connsiteY25" fmla="*/ 92075 h 358775"/>
                <a:gd name="connsiteX26" fmla="*/ 1406525 w 1406525"/>
                <a:gd name="connsiteY26" fmla="*/ 111125 h 358775"/>
                <a:gd name="connsiteX27" fmla="*/ 1400175 w 1406525"/>
                <a:gd name="connsiteY27" fmla="*/ 149225 h 358775"/>
                <a:gd name="connsiteX28" fmla="*/ 1384300 w 1406525"/>
                <a:gd name="connsiteY28" fmla="*/ 180975 h 358775"/>
                <a:gd name="connsiteX29" fmla="*/ 1358900 w 1406525"/>
                <a:gd name="connsiteY29" fmla="*/ 206375 h 358775"/>
                <a:gd name="connsiteX30" fmla="*/ 1317625 w 1406525"/>
                <a:gd name="connsiteY30" fmla="*/ 228600 h 358775"/>
                <a:gd name="connsiteX31" fmla="*/ 1177925 w 1406525"/>
                <a:gd name="connsiteY31" fmla="*/ 254000 h 358775"/>
                <a:gd name="connsiteX32" fmla="*/ 1003300 w 1406525"/>
                <a:gd name="connsiteY32" fmla="*/ 282575 h 358775"/>
                <a:gd name="connsiteX33" fmla="*/ 711200 w 1406525"/>
                <a:gd name="connsiteY33" fmla="*/ 323850 h 35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406525" h="358775">
                  <a:moveTo>
                    <a:pt x="711200" y="323850"/>
                  </a:moveTo>
                  <a:lnTo>
                    <a:pt x="492125" y="346075"/>
                  </a:lnTo>
                  <a:lnTo>
                    <a:pt x="384175" y="355600"/>
                  </a:lnTo>
                  <a:lnTo>
                    <a:pt x="314325" y="358775"/>
                  </a:lnTo>
                  <a:lnTo>
                    <a:pt x="260350" y="358775"/>
                  </a:lnTo>
                  <a:lnTo>
                    <a:pt x="215900" y="349250"/>
                  </a:lnTo>
                  <a:lnTo>
                    <a:pt x="161925" y="333375"/>
                  </a:lnTo>
                  <a:lnTo>
                    <a:pt x="117475" y="317500"/>
                  </a:lnTo>
                  <a:lnTo>
                    <a:pt x="6350" y="257175"/>
                  </a:lnTo>
                  <a:lnTo>
                    <a:pt x="0" y="111125"/>
                  </a:lnTo>
                  <a:lnTo>
                    <a:pt x="104775" y="142875"/>
                  </a:lnTo>
                  <a:lnTo>
                    <a:pt x="215900" y="174625"/>
                  </a:lnTo>
                  <a:lnTo>
                    <a:pt x="276225" y="180975"/>
                  </a:lnTo>
                  <a:lnTo>
                    <a:pt x="361950" y="180975"/>
                  </a:lnTo>
                  <a:lnTo>
                    <a:pt x="466725" y="174625"/>
                  </a:lnTo>
                  <a:lnTo>
                    <a:pt x="587375" y="161925"/>
                  </a:lnTo>
                  <a:lnTo>
                    <a:pt x="733425" y="139700"/>
                  </a:lnTo>
                  <a:lnTo>
                    <a:pt x="882650" y="117475"/>
                  </a:lnTo>
                  <a:lnTo>
                    <a:pt x="996950" y="60325"/>
                  </a:lnTo>
                  <a:lnTo>
                    <a:pt x="1085850" y="6350"/>
                  </a:lnTo>
                  <a:lnTo>
                    <a:pt x="1108075" y="0"/>
                  </a:lnTo>
                  <a:lnTo>
                    <a:pt x="1206500" y="9525"/>
                  </a:lnTo>
                  <a:lnTo>
                    <a:pt x="1276350" y="22225"/>
                  </a:lnTo>
                  <a:lnTo>
                    <a:pt x="1343025" y="47625"/>
                  </a:lnTo>
                  <a:lnTo>
                    <a:pt x="1384300" y="73025"/>
                  </a:lnTo>
                  <a:lnTo>
                    <a:pt x="1400175" y="92075"/>
                  </a:lnTo>
                  <a:lnTo>
                    <a:pt x="1406525" y="111125"/>
                  </a:lnTo>
                  <a:lnTo>
                    <a:pt x="1400175" y="149225"/>
                  </a:lnTo>
                  <a:lnTo>
                    <a:pt x="1384300" y="180975"/>
                  </a:lnTo>
                  <a:lnTo>
                    <a:pt x="1358900" y="206375"/>
                  </a:lnTo>
                  <a:lnTo>
                    <a:pt x="1317625" y="228600"/>
                  </a:lnTo>
                  <a:lnTo>
                    <a:pt x="1177925" y="254000"/>
                  </a:lnTo>
                  <a:lnTo>
                    <a:pt x="1003300" y="282575"/>
                  </a:lnTo>
                  <a:lnTo>
                    <a:pt x="711200" y="323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1">
              <a:extLst>
                <a:ext uri="{FF2B5EF4-FFF2-40B4-BE49-F238E27FC236}">
                  <a16:creationId xmlns:a16="http://schemas.microsoft.com/office/drawing/2014/main" id="{FAC63AF8-AEE8-459B-916B-29F57FFC45AD}"/>
                </a:ext>
              </a:extLst>
            </p:cNvPr>
            <p:cNvSpPr/>
            <p:nvPr/>
          </p:nvSpPr>
          <p:spPr>
            <a:xfrm>
              <a:off x="6581775" y="4029075"/>
              <a:ext cx="1403350" cy="304800"/>
            </a:xfrm>
            <a:custGeom>
              <a:avLst/>
              <a:gdLst>
                <a:gd name="connsiteX0" fmla="*/ 606425 w 1403350"/>
                <a:gd name="connsiteY0" fmla="*/ 295275 h 304800"/>
                <a:gd name="connsiteX1" fmla="*/ 317500 w 1403350"/>
                <a:gd name="connsiteY1" fmla="*/ 304800 h 304800"/>
                <a:gd name="connsiteX2" fmla="*/ 3175 w 1403350"/>
                <a:gd name="connsiteY2" fmla="*/ 292100 h 304800"/>
                <a:gd name="connsiteX3" fmla="*/ 0 w 1403350"/>
                <a:gd name="connsiteY3" fmla="*/ 136525 h 304800"/>
                <a:gd name="connsiteX4" fmla="*/ 158750 w 1403350"/>
                <a:gd name="connsiteY4" fmla="*/ 139700 h 304800"/>
                <a:gd name="connsiteX5" fmla="*/ 415925 w 1403350"/>
                <a:gd name="connsiteY5" fmla="*/ 139700 h 304800"/>
                <a:gd name="connsiteX6" fmla="*/ 546100 w 1403350"/>
                <a:gd name="connsiteY6" fmla="*/ 133350 h 304800"/>
                <a:gd name="connsiteX7" fmla="*/ 685800 w 1403350"/>
                <a:gd name="connsiteY7" fmla="*/ 120650 h 304800"/>
                <a:gd name="connsiteX8" fmla="*/ 869950 w 1403350"/>
                <a:gd name="connsiteY8" fmla="*/ 92075 h 304800"/>
                <a:gd name="connsiteX9" fmla="*/ 933450 w 1403350"/>
                <a:gd name="connsiteY9" fmla="*/ 50800 h 304800"/>
                <a:gd name="connsiteX10" fmla="*/ 1000125 w 1403350"/>
                <a:gd name="connsiteY10" fmla="*/ 9525 h 304800"/>
                <a:gd name="connsiteX11" fmla="*/ 1035050 w 1403350"/>
                <a:gd name="connsiteY11" fmla="*/ 0 h 304800"/>
                <a:gd name="connsiteX12" fmla="*/ 1104900 w 1403350"/>
                <a:gd name="connsiteY12" fmla="*/ 3175 h 304800"/>
                <a:gd name="connsiteX13" fmla="*/ 1206500 w 1403350"/>
                <a:gd name="connsiteY13" fmla="*/ 12700 h 304800"/>
                <a:gd name="connsiteX14" fmla="*/ 1289050 w 1403350"/>
                <a:gd name="connsiteY14" fmla="*/ 28575 h 304800"/>
                <a:gd name="connsiteX15" fmla="*/ 1339850 w 1403350"/>
                <a:gd name="connsiteY15" fmla="*/ 47625 h 304800"/>
                <a:gd name="connsiteX16" fmla="*/ 1377950 w 1403350"/>
                <a:gd name="connsiteY16" fmla="*/ 66675 h 304800"/>
                <a:gd name="connsiteX17" fmla="*/ 1393825 w 1403350"/>
                <a:gd name="connsiteY17" fmla="*/ 82550 h 304800"/>
                <a:gd name="connsiteX18" fmla="*/ 1400175 w 1403350"/>
                <a:gd name="connsiteY18" fmla="*/ 111125 h 304800"/>
                <a:gd name="connsiteX19" fmla="*/ 1403350 w 1403350"/>
                <a:gd name="connsiteY19" fmla="*/ 139700 h 304800"/>
                <a:gd name="connsiteX20" fmla="*/ 1393825 w 1403350"/>
                <a:gd name="connsiteY20" fmla="*/ 161925 h 304800"/>
                <a:gd name="connsiteX21" fmla="*/ 1381125 w 1403350"/>
                <a:gd name="connsiteY21" fmla="*/ 180975 h 304800"/>
                <a:gd name="connsiteX22" fmla="*/ 1343025 w 1403350"/>
                <a:gd name="connsiteY22" fmla="*/ 196850 h 304800"/>
                <a:gd name="connsiteX23" fmla="*/ 1285875 w 1403350"/>
                <a:gd name="connsiteY23" fmla="*/ 212725 h 304800"/>
                <a:gd name="connsiteX24" fmla="*/ 1127125 w 1403350"/>
                <a:gd name="connsiteY24" fmla="*/ 238125 h 304800"/>
                <a:gd name="connsiteX25" fmla="*/ 866775 w 1403350"/>
                <a:gd name="connsiteY25" fmla="*/ 269875 h 304800"/>
                <a:gd name="connsiteX26" fmla="*/ 606425 w 1403350"/>
                <a:gd name="connsiteY26" fmla="*/ 295275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03350" h="304800">
                  <a:moveTo>
                    <a:pt x="606425" y="295275"/>
                  </a:moveTo>
                  <a:lnTo>
                    <a:pt x="317500" y="304800"/>
                  </a:lnTo>
                  <a:lnTo>
                    <a:pt x="3175" y="292100"/>
                  </a:lnTo>
                  <a:cubicBezTo>
                    <a:pt x="2117" y="240242"/>
                    <a:pt x="1058" y="188383"/>
                    <a:pt x="0" y="136525"/>
                  </a:cubicBezTo>
                  <a:lnTo>
                    <a:pt x="158750" y="139700"/>
                  </a:lnTo>
                  <a:lnTo>
                    <a:pt x="415925" y="139700"/>
                  </a:lnTo>
                  <a:lnTo>
                    <a:pt x="546100" y="133350"/>
                  </a:lnTo>
                  <a:lnTo>
                    <a:pt x="685800" y="120650"/>
                  </a:lnTo>
                  <a:lnTo>
                    <a:pt x="869950" y="92075"/>
                  </a:lnTo>
                  <a:lnTo>
                    <a:pt x="933450" y="50800"/>
                  </a:lnTo>
                  <a:lnTo>
                    <a:pt x="1000125" y="9525"/>
                  </a:lnTo>
                  <a:lnTo>
                    <a:pt x="1035050" y="0"/>
                  </a:lnTo>
                  <a:lnTo>
                    <a:pt x="1104900" y="3175"/>
                  </a:lnTo>
                  <a:lnTo>
                    <a:pt x="1206500" y="12700"/>
                  </a:lnTo>
                  <a:lnTo>
                    <a:pt x="1289050" y="28575"/>
                  </a:lnTo>
                  <a:lnTo>
                    <a:pt x="1339850" y="47625"/>
                  </a:lnTo>
                  <a:lnTo>
                    <a:pt x="1377950" y="66675"/>
                  </a:lnTo>
                  <a:lnTo>
                    <a:pt x="1393825" y="82550"/>
                  </a:lnTo>
                  <a:lnTo>
                    <a:pt x="1400175" y="111125"/>
                  </a:lnTo>
                  <a:lnTo>
                    <a:pt x="1403350" y="139700"/>
                  </a:lnTo>
                  <a:lnTo>
                    <a:pt x="1393825" y="161925"/>
                  </a:lnTo>
                  <a:lnTo>
                    <a:pt x="1381125" y="180975"/>
                  </a:lnTo>
                  <a:lnTo>
                    <a:pt x="1343025" y="196850"/>
                  </a:lnTo>
                  <a:lnTo>
                    <a:pt x="1285875" y="212725"/>
                  </a:lnTo>
                  <a:lnTo>
                    <a:pt x="1127125" y="238125"/>
                  </a:lnTo>
                  <a:lnTo>
                    <a:pt x="866775" y="269875"/>
                  </a:lnTo>
                  <a:lnTo>
                    <a:pt x="606425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22">
              <a:extLst>
                <a:ext uri="{FF2B5EF4-FFF2-40B4-BE49-F238E27FC236}">
                  <a16:creationId xmlns:a16="http://schemas.microsoft.com/office/drawing/2014/main" id="{C660E8F3-83CE-4778-A6BB-705C7054E111}"/>
                </a:ext>
              </a:extLst>
            </p:cNvPr>
            <p:cNvSpPr/>
            <p:nvPr/>
          </p:nvSpPr>
          <p:spPr>
            <a:xfrm>
              <a:off x="6575426" y="4832351"/>
              <a:ext cx="1552575" cy="282575"/>
            </a:xfrm>
            <a:custGeom>
              <a:avLst/>
              <a:gdLst>
                <a:gd name="connsiteX0" fmla="*/ 635000 w 1552575"/>
                <a:gd name="connsiteY0" fmla="*/ 282575 h 282575"/>
                <a:gd name="connsiteX1" fmla="*/ 460375 w 1552575"/>
                <a:gd name="connsiteY1" fmla="*/ 279400 h 282575"/>
                <a:gd name="connsiteX2" fmla="*/ 292100 w 1552575"/>
                <a:gd name="connsiteY2" fmla="*/ 273050 h 282575"/>
                <a:gd name="connsiteX3" fmla="*/ 9525 w 1552575"/>
                <a:gd name="connsiteY3" fmla="*/ 244475 h 282575"/>
                <a:gd name="connsiteX4" fmla="*/ 0 w 1552575"/>
                <a:gd name="connsiteY4" fmla="*/ 82550 h 282575"/>
                <a:gd name="connsiteX5" fmla="*/ 187325 w 1552575"/>
                <a:gd name="connsiteY5" fmla="*/ 98425 h 282575"/>
                <a:gd name="connsiteX6" fmla="*/ 406400 w 1552575"/>
                <a:gd name="connsiteY6" fmla="*/ 107950 h 282575"/>
                <a:gd name="connsiteX7" fmla="*/ 606425 w 1552575"/>
                <a:gd name="connsiteY7" fmla="*/ 104775 h 282575"/>
                <a:gd name="connsiteX8" fmla="*/ 720725 w 1552575"/>
                <a:gd name="connsiteY8" fmla="*/ 98425 h 282575"/>
                <a:gd name="connsiteX9" fmla="*/ 831850 w 1552575"/>
                <a:gd name="connsiteY9" fmla="*/ 88900 h 282575"/>
                <a:gd name="connsiteX10" fmla="*/ 977900 w 1552575"/>
                <a:gd name="connsiteY10" fmla="*/ 69850 h 282575"/>
                <a:gd name="connsiteX11" fmla="*/ 1073150 w 1552575"/>
                <a:gd name="connsiteY11" fmla="*/ 50800 h 282575"/>
                <a:gd name="connsiteX12" fmla="*/ 1158875 w 1552575"/>
                <a:gd name="connsiteY12" fmla="*/ 19050 h 282575"/>
                <a:gd name="connsiteX13" fmla="*/ 1187450 w 1552575"/>
                <a:gd name="connsiteY13" fmla="*/ 0 h 282575"/>
                <a:gd name="connsiteX14" fmla="*/ 1260475 w 1552575"/>
                <a:gd name="connsiteY14" fmla="*/ 12700 h 282575"/>
                <a:gd name="connsiteX15" fmla="*/ 1349375 w 1552575"/>
                <a:gd name="connsiteY15" fmla="*/ 41275 h 282575"/>
                <a:gd name="connsiteX16" fmla="*/ 1428750 w 1552575"/>
                <a:gd name="connsiteY16" fmla="*/ 73025 h 282575"/>
                <a:gd name="connsiteX17" fmla="*/ 1495425 w 1552575"/>
                <a:gd name="connsiteY17" fmla="*/ 111125 h 282575"/>
                <a:gd name="connsiteX18" fmla="*/ 1511300 w 1552575"/>
                <a:gd name="connsiteY18" fmla="*/ 127000 h 282575"/>
                <a:gd name="connsiteX19" fmla="*/ 1536700 w 1552575"/>
                <a:gd name="connsiteY19" fmla="*/ 158750 h 282575"/>
                <a:gd name="connsiteX20" fmla="*/ 1549400 w 1552575"/>
                <a:gd name="connsiteY20" fmla="*/ 184150 h 282575"/>
                <a:gd name="connsiteX21" fmla="*/ 1552575 w 1552575"/>
                <a:gd name="connsiteY21" fmla="*/ 200025 h 282575"/>
                <a:gd name="connsiteX22" fmla="*/ 1543050 w 1552575"/>
                <a:gd name="connsiteY22" fmla="*/ 225425 h 282575"/>
                <a:gd name="connsiteX23" fmla="*/ 1520825 w 1552575"/>
                <a:gd name="connsiteY23" fmla="*/ 238125 h 282575"/>
                <a:gd name="connsiteX24" fmla="*/ 1470025 w 1552575"/>
                <a:gd name="connsiteY24" fmla="*/ 247650 h 282575"/>
                <a:gd name="connsiteX25" fmla="*/ 1308100 w 1552575"/>
                <a:gd name="connsiteY25" fmla="*/ 260350 h 282575"/>
                <a:gd name="connsiteX26" fmla="*/ 1127125 w 1552575"/>
                <a:gd name="connsiteY26" fmla="*/ 273050 h 282575"/>
                <a:gd name="connsiteX27" fmla="*/ 841375 w 1552575"/>
                <a:gd name="connsiteY27" fmla="*/ 282575 h 282575"/>
                <a:gd name="connsiteX28" fmla="*/ 635000 w 1552575"/>
                <a:gd name="connsiteY28" fmla="*/ 282575 h 28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52575" h="282575">
                  <a:moveTo>
                    <a:pt x="635000" y="282575"/>
                  </a:moveTo>
                  <a:lnTo>
                    <a:pt x="460375" y="279400"/>
                  </a:lnTo>
                  <a:lnTo>
                    <a:pt x="292100" y="273050"/>
                  </a:lnTo>
                  <a:lnTo>
                    <a:pt x="9525" y="244475"/>
                  </a:lnTo>
                  <a:lnTo>
                    <a:pt x="0" y="82550"/>
                  </a:lnTo>
                  <a:lnTo>
                    <a:pt x="187325" y="98425"/>
                  </a:lnTo>
                  <a:lnTo>
                    <a:pt x="406400" y="107950"/>
                  </a:lnTo>
                  <a:lnTo>
                    <a:pt x="606425" y="104775"/>
                  </a:lnTo>
                  <a:lnTo>
                    <a:pt x="720725" y="98425"/>
                  </a:lnTo>
                  <a:lnTo>
                    <a:pt x="831850" y="88900"/>
                  </a:lnTo>
                  <a:lnTo>
                    <a:pt x="977900" y="69850"/>
                  </a:lnTo>
                  <a:lnTo>
                    <a:pt x="1073150" y="50800"/>
                  </a:lnTo>
                  <a:lnTo>
                    <a:pt x="1158875" y="19050"/>
                  </a:lnTo>
                  <a:lnTo>
                    <a:pt x="1187450" y="0"/>
                  </a:lnTo>
                  <a:lnTo>
                    <a:pt x="1260475" y="12700"/>
                  </a:lnTo>
                  <a:lnTo>
                    <a:pt x="1349375" y="41275"/>
                  </a:lnTo>
                  <a:lnTo>
                    <a:pt x="1428750" y="73025"/>
                  </a:lnTo>
                  <a:lnTo>
                    <a:pt x="1495425" y="111125"/>
                  </a:lnTo>
                  <a:lnTo>
                    <a:pt x="1511300" y="127000"/>
                  </a:lnTo>
                  <a:lnTo>
                    <a:pt x="1536700" y="158750"/>
                  </a:lnTo>
                  <a:lnTo>
                    <a:pt x="1549400" y="184150"/>
                  </a:lnTo>
                  <a:lnTo>
                    <a:pt x="1552575" y="200025"/>
                  </a:lnTo>
                  <a:lnTo>
                    <a:pt x="1543050" y="225425"/>
                  </a:lnTo>
                  <a:lnTo>
                    <a:pt x="1520825" y="238125"/>
                  </a:lnTo>
                  <a:lnTo>
                    <a:pt x="1470025" y="247650"/>
                  </a:lnTo>
                  <a:lnTo>
                    <a:pt x="1308100" y="260350"/>
                  </a:lnTo>
                  <a:lnTo>
                    <a:pt x="1127125" y="273050"/>
                  </a:lnTo>
                  <a:lnTo>
                    <a:pt x="841375" y="282575"/>
                  </a:lnTo>
                  <a:lnTo>
                    <a:pt x="635000" y="282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37237100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B4983DFA-E300-42EB-B8AE-B33DBB62E4BF}"/>
              </a:ext>
            </a:extLst>
          </p:cNvPr>
          <p:cNvSpPr/>
          <p:nvPr/>
        </p:nvSpPr>
        <p:spPr>
          <a:xfrm>
            <a:off x="4194175" y="2105026"/>
            <a:ext cx="3752850" cy="657225"/>
          </a:xfrm>
          <a:custGeom>
            <a:avLst/>
            <a:gdLst>
              <a:gd name="connsiteX0" fmla="*/ 2593975 w 3752850"/>
              <a:gd name="connsiteY0" fmla="*/ 320675 h 657225"/>
              <a:gd name="connsiteX1" fmla="*/ 2019300 w 3752850"/>
              <a:gd name="connsiteY1" fmla="*/ 368300 h 657225"/>
              <a:gd name="connsiteX2" fmla="*/ 1835150 w 3752850"/>
              <a:gd name="connsiteY2" fmla="*/ 384175 h 657225"/>
              <a:gd name="connsiteX3" fmla="*/ 1543050 w 3752850"/>
              <a:gd name="connsiteY3" fmla="*/ 412750 h 657225"/>
              <a:gd name="connsiteX4" fmla="*/ 1266825 w 3752850"/>
              <a:gd name="connsiteY4" fmla="*/ 454025 h 657225"/>
              <a:gd name="connsiteX5" fmla="*/ 1044575 w 3752850"/>
              <a:gd name="connsiteY5" fmla="*/ 501650 h 657225"/>
              <a:gd name="connsiteX6" fmla="*/ 854075 w 3752850"/>
              <a:gd name="connsiteY6" fmla="*/ 549275 h 657225"/>
              <a:gd name="connsiteX7" fmla="*/ 717550 w 3752850"/>
              <a:gd name="connsiteY7" fmla="*/ 587375 h 657225"/>
              <a:gd name="connsiteX8" fmla="*/ 673100 w 3752850"/>
              <a:gd name="connsiteY8" fmla="*/ 612775 h 657225"/>
              <a:gd name="connsiteX9" fmla="*/ 568325 w 3752850"/>
              <a:gd name="connsiteY9" fmla="*/ 657225 h 657225"/>
              <a:gd name="connsiteX10" fmla="*/ 530225 w 3752850"/>
              <a:gd name="connsiteY10" fmla="*/ 650875 h 657225"/>
              <a:gd name="connsiteX11" fmla="*/ 377825 w 3752850"/>
              <a:gd name="connsiteY11" fmla="*/ 587375 h 657225"/>
              <a:gd name="connsiteX12" fmla="*/ 257175 w 3752850"/>
              <a:gd name="connsiteY12" fmla="*/ 520700 h 657225"/>
              <a:gd name="connsiteX13" fmla="*/ 149225 w 3752850"/>
              <a:gd name="connsiteY13" fmla="*/ 450850 h 657225"/>
              <a:gd name="connsiteX14" fmla="*/ 57150 w 3752850"/>
              <a:gd name="connsiteY14" fmla="*/ 384175 h 657225"/>
              <a:gd name="connsiteX15" fmla="*/ 12700 w 3752850"/>
              <a:gd name="connsiteY15" fmla="*/ 346075 h 657225"/>
              <a:gd name="connsiteX16" fmla="*/ 0 w 3752850"/>
              <a:gd name="connsiteY16" fmla="*/ 327025 h 657225"/>
              <a:gd name="connsiteX17" fmla="*/ 0 w 3752850"/>
              <a:gd name="connsiteY17" fmla="*/ 307975 h 657225"/>
              <a:gd name="connsiteX18" fmla="*/ 6350 w 3752850"/>
              <a:gd name="connsiteY18" fmla="*/ 295275 h 657225"/>
              <a:gd name="connsiteX19" fmla="*/ 25400 w 3752850"/>
              <a:gd name="connsiteY19" fmla="*/ 292100 h 657225"/>
              <a:gd name="connsiteX20" fmla="*/ 98425 w 3752850"/>
              <a:gd name="connsiteY20" fmla="*/ 314325 h 657225"/>
              <a:gd name="connsiteX21" fmla="*/ 203200 w 3752850"/>
              <a:gd name="connsiteY21" fmla="*/ 339725 h 657225"/>
              <a:gd name="connsiteX22" fmla="*/ 301625 w 3752850"/>
              <a:gd name="connsiteY22" fmla="*/ 355600 h 657225"/>
              <a:gd name="connsiteX23" fmla="*/ 390525 w 3752850"/>
              <a:gd name="connsiteY23" fmla="*/ 365125 h 657225"/>
              <a:gd name="connsiteX24" fmla="*/ 536575 w 3752850"/>
              <a:gd name="connsiteY24" fmla="*/ 368300 h 657225"/>
              <a:gd name="connsiteX25" fmla="*/ 717550 w 3752850"/>
              <a:gd name="connsiteY25" fmla="*/ 349250 h 657225"/>
              <a:gd name="connsiteX26" fmla="*/ 1196975 w 3752850"/>
              <a:gd name="connsiteY26" fmla="*/ 292100 h 657225"/>
              <a:gd name="connsiteX27" fmla="*/ 1625600 w 3752850"/>
              <a:gd name="connsiteY27" fmla="*/ 231775 h 657225"/>
              <a:gd name="connsiteX28" fmla="*/ 1828800 w 3752850"/>
              <a:gd name="connsiteY28" fmla="*/ 203200 h 657225"/>
              <a:gd name="connsiteX29" fmla="*/ 2003425 w 3752850"/>
              <a:gd name="connsiteY29" fmla="*/ 187325 h 657225"/>
              <a:gd name="connsiteX30" fmla="*/ 2292350 w 3752850"/>
              <a:gd name="connsiteY30" fmla="*/ 161925 h 657225"/>
              <a:gd name="connsiteX31" fmla="*/ 2647950 w 3752850"/>
              <a:gd name="connsiteY31" fmla="*/ 130175 h 657225"/>
              <a:gd name="connsiteX32" fmla="*/ 3006725 w 3752850"/>
              <a:gd name="connsiteY32" fmla="*/ 95250 h 657225"/>
              <a:gd name="connsiteX33" fmla="*/ 3092450 w 3752850"/>
              <a:gd name="connsiteY33" fmla="*/ 60325 h 657225"/>
              <a:gd name="connsiteX34" fmla="*/ 3225800 w 3752850"/>
              <a:gd name="connsiteY34" fmla="*/ 6350 h 657225"/>
              <a:gd name="connsiteX35" fmla="*/ 3267075 w 3752850"/>
              <a:gd name="connsiteY35" fmla="*/ 0 h 657225"/>
              <a:gd name="connsiteX36" fmla="*/ 3355975 w 3752850"/>
              <a:gd name="connsiteY36" fmla="*/ 9525 h 657225"/>
              <a:gd name="connsiteX37" fmla="*/ 3467100 w 3752850"/>
              <a:gd name="connsiteY37" fmla="*/ 31750 h 657225"/>
              <a:gd name="connsiteX38" fmla="*/ 3524250 w 3752850"/>
              <a:gd name="connsiteY38" fmla="*/ 47625 h 657225"/>
              <a:gd name="connsiteX39" fmla="*/ 3575050 w 3752850"/>
              <a:gd name="connsiteY39" fmla="*/ 69850 h 657225"/>
              <a:gd name="connsiteX40" fmla="*/ 3648075 w 3752850"/>
              <a:gd name="connsiteY40" fmla="*/ 114300 h 657225"/>
              <a:gd name="connsiteX41" fmla="*/ 3705225 w 3752850"/>
              <a:gd name="connsiteY41" fmla="*/ 158750 h 657225"/>
              <a:gd name="connsiteX42" fmla="*/ 3740150 w 3752850"/>
              <a:gd name="connsiteY42" fmla="*/ 196850 h 657225"/>
              <a:gd name="connsiteX43" fmla="*/ 3749675 w 3752850"/>
              <a:gd name="connsiteY43" fmla="*/ 215900 h 657225"/>
              <a:gd name="connsiteX44" fmla="*/ 3752850 w 3752850"/>
              <a:gd name="connsiteY44" fmla="*/ 250825 h 657225"/>
              <a:gd name="connsiteX45" fmla="*/ 3746500 w 3752850"/>
              <a:gd name="connsiteY45" fmla="*/ 285750 h 657225"/>
              <a:gd name="connsiteX46" fmla="*/ 3724275 w 3752850"/>
              <a:gd name="connsiteY46" fmla="*/ 314325 h 657225"/>
              <a:gd name="connsiteX47" fmla="*/ 3676650 w 3752850"/>
              <a:gd name="connsiteY47" fmla="*/ 336550 h 657225"/>
              <a:gd name="connsiteX48" fmla="*/ 3644900 w 3752850"/>
              <a:gd name="connsiteY48" fmla="*/ 339725 h 657225"/>
              <a:gd name="connsiteX49" fmla="*/ 3451225 w 3752850"/>
              <a:gd name="connsiteY49" fmla="*/ 317500 h 657225"/>
              <a:gd name="connsiteX50" fmla="*/ 3121025 w 3752850"/>
              <a:gd name="connsiteY50" fmla="*/ 307975 h 657225"/>
              <a:gd name="connsiteX51" fmla="*/ 2593975 w 3752850"/>
              <a:gd name="connsiteY51" fmla="*/ 320675 h 657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752850" h="657225">
                <a:moveTo>
                  <a:pt x="2593975" y="320675"/>
                </a:moveTo>
                <a:lnTo>
                  <a:pt x="2019300" y="368300"/>
                </a:lnTo>
                <a:lnTo>
                  <a:pt x="1835150" y="384175"/>
                </a:lnTo>
                <a:lnTo>
                  <a:pt x="1543050" y="412750"/>
                </a:lnTo>
                <a:lnTo>
                  <a:pt x="1266825" y="454025"/>
                </a:lnTo>
                <a:lnTo>
                  <a:pt x="1044575" y="501650"/>
                </a:lnTo>
                <a:lnTo>
                  <a:pt x="854075" y="549275"/>
                </a:lnTo>
                <a:lnTo>
                  <a:pt x="717550" y="587375"/>
                </a:lnTo>
                <a:lnTo>
                  <a:pt x="673100" y="612775"/>
                </a:lnTo>
                <a:lnTo>
                  <a:pt x="568325" y="657225"/>
                </a:lnTo>
                <a:lnTo>
                  <a:pt x="530225" y="650875"/>
                </a:lnTo>
                <a:lnTo>
                  <a:pt x="377825" y="587375"/>
                </a:lnTo>
                <a:lnTo>
                  <a:pt x="257175" y="520700"/>
                </a:lnTo>
                <a:lnTo>
                  <a:pt x="149225" y="450850"/>
                </a:lnTo>
                <a:lnTo>
                  <a:pt x="57150" y="384175"/>
                </a:lnTo>
                <a:lnTo>
                  <a:pt x="12700" y="346075"/>
                </a:lnTo>
                <a:lnTo>
                  <a:pt x="0" y="327025"/>
                </a:lnTo>
                <a:lnTo>
                  <a:pt x="0" y="307975"/>
                </a:lnTo>
                <a:lnTo>
                  <a:pt x="6350" y="295275"/>
                </a:lnTo>
                <a:lnTo>
                  <a:pt x="25400" y="292100"/>
                </a:lnTo>
                <a:lnTo>
                  <a:pt x="98425" y="314325"/>
                </a:lnTo>
                <a:lnTo>
                  <a:pt x="203200" y="339725"/>
                </a:lnTo>
                <a:lnTo>
                  <a:pt x="301625" y="355600"/>
                </a:lnTo>
                <a:lnTo>
                  <a:pt x="390525" y="365125"/>
                </a:lnTo>
                <a:lnTo>
                  <a:pt x="536575" y="368300"/>
                </a:lnTo>
                <a:lnTo>
                  <a:pt x="717550" y="349250"/>
                </a:lnTo>
                <a:lnTo>
                  <a:pt x="1196975" y="292100"/>
                </a:lnTo>
                <a:lnTo>
                  <a:pt x="1625600" y="231775"/>
                </a:lnTo>
                <a:lnTo>
                  <a:pt x="1828800" y="203200"/>
                </a:lnTo>
                <a:lnTo>
                  <a:pt x="2003425" y="187325"/>
                </a:lnTo>
                <a:lnTo>
                  <a:pt x="2292350" y="161925"/>
                </a:lnTo>
                <a:lnTo>
                  <a:pt x="2647950" y="130175"/>
                </a:lnTo>
                <a:lnTo>
                  <a:pt x="3006725" y="95250"/>
                </a:lnTo>
                <a:lnTo>
                  <a:pt x="3092450" y="60325"/>
                </a:lnTo>
                <a:lnTo>
                  <a:pt x="3225800" y="6350"/>
                </a:lnTo>
                <a:lnTo>
                  <a:pt x="3267075" y="0"/>
                </a:lnTo>
                <a:lnTo>
                  <a:pt x="3355975" y="9525"/>
                </a:lnTo>
                <a:lnTo>
                  <a:pt x="3467100" y="31750"/>
                </a:lnTo>
                <a:lnTo>
                  <a:pt x="3524250" y="47625"/>
                </a:lnTo>
                <a:lnTo>
                  <a:pt x="3575050" y="69850"/>
                </a:lnTo>
                <a:lnTo>
                  <a:pt x="3648075" y="114300"/>
                </a:lnTo>
                <a:lnTo>
                  <a:pt x="3705225" y="158750"/>
                </a:lnTo>
                <a:lnTo>
                  <a:pt x="3740150" y="196850"/>
                </a:lnTo>
                <a:lnTo>
                  <a:pt x="3749675" y="215900"/>
                </a:lnTo>
                <a:lnTo>
                  <a:pt x="3752850" y="250825"/>
                </a:lnTo>
                <a:lnTo>
                  <a:pt x="3746500" y="285750"/>
                </a:lnTo>
                <a:lnTo>
                  <a:pt x="3724275" y="314325"/>
                </a:lnTo>
                <a:lnTo>
                  <a:pt x="3676650" y="336550"/>
                </a:lnTo>
                <a:lnTo>
                  <a:pt x="3644900" y="339725"/>
                </a:lnTo>
                <a:lnTo>
                  <a:pt x="3451225" y="317500"/>
                </a:lnTo>
                <a:lnTo>
                  <a:pt x="3121025" y="307975"/>
                </a:lnTo>
                <a:lnTo>
                  <a:pt x="2593975" y="3206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B213CC56-9F00-4880-A08A-88D895EFC30E}"/>
              </a:ext>
            </a:extLst>
          </p:cNvPr>
          <p:cNvSpPr/>
          <p:nvPr/>
        </p:nvSpPr>
        <p:spPr>
          <a:xfrm>
            <a:off x="3911601" y="4538664"/>
            <a:ext cx="481013" cy="1311275"/>
          </a:xfrm>
          <a:custGeom>
            <a:avLst/>
            <a:gdLst>
              <a:gd name="connsiteX0" fmla="*/ 0 w 481013"/>
              <a:gd name="connsiteY0" fmla="*/ 1033462 h 1312068"/>
              <a:gd name="connsiteX1" fmla="*/ 2381 w 481013"/>
              <a:gd name="connsiteY1" fmla="*/ 940593 h 1312068"/>
              <a:gd name="connsiteX2" fmla="*/ 9525 w 481013"/>
              <a:gd name="connsiteY2" fmla="*/ 804862 h 1312068"/>
              <a:gd name="connsiteX3" fmla="*/ 23813 w 481013"/>
              <a:gd name="connsiteY3" fmla="*/ 659606 h 1312068"/>
              <a:gd name="connsiteX4" fmla="*/ 61913 w 481013"/>
              <a:gd name="connsiteY4" fmla="*/ 621506 h 1312068"/>
              <a:gd name="connsiteX5" fmla="*/ 126206 w 481013"/>
              <a:gd name="connsiteY5" fmla="*/ 545306 h 1312068"/>
              <a:gd name="connsiteX6" fmla="*/ 183356 w 481013"/>
              <a:gd name="connsiteY6" fmla="*/ 473868 h 1312068"/>
              <a:gd name="connsiteX7" fmla="*/ 240506 w 481013"/>
              <a:gd name="connsiteY7" fmla="*/ 385762 h 1312068"/>
              <a:gd name="connsiteX8" fmla="*/ 295275 w 481013"/>
              <a:gd name="connsiteY8" fmla="*/ 288131 h 1312068"/>
              <a:gd name="connsiteX9" fmla="*/ 335756 w 481013"/>
              <a:gd name="connsiteY9" fmla="*/ 202406 h 1312068"/>
              <a:gd name="connsiteX10" fmla="*/ 381000 w 481013"/>
              <a:gd name="connsiteY10" fmla="*/ 97631 h 1312068"/>
              <a:gd name="connsiteX11" fmla="*/ 407194 w 481013"/>
              <a:gd name="connsiteY11" fmla="*/ 38100 h 1312068"/>
              <a:gd name="connsiteX12" fmla="*/ 421481 w 481013"/>
              <a:gd name="connsiteY12" fmla="*/ 14287 h 1312068"/>
              <a:gd name="connsiteX13" fmla="*/ 435769 w 481013"/>
              <a:gd name="connsiteY13" fmla="*/ 4762 h 1312068"/>
              <a:gd name="connsiteX14" fmla="*/ 454819 w 481013"/>
              <a:gd name="connsiteY14" fmla="*/ 0 h 1312068"/>
              <a:gd name="connsiteX15" fmla="*/ 473869 w 481013"/>
              <a:gd name="connsiteY15" fmla="*/ 4762 h 1312068"/>
              <a:gd name="connsiteX16" fmla="*/ 481013 w 481013"/>
              <a:gd name="connsiteY16" fmla="*/ 21431 h 1312068"/>
              <a:gd name="connsiteX17" fmla="*/ 476250 w 481013"/>
              <a:gd name="connsiteY17" fmla="*/ 64293 h 1312068"/>
              <a:gd name="connsiteX18" fmla="*/ 454819 w 481013"/>
              <a:gd name="connsiteY18" fmla="*/ 204787 h 1312068"/>
              <a:gd name="connsiteX19" fmla="*/ 419100 w 481013"/>
              <a:gd name="connsiteY19" fmla="*/ 392906 h 1312068"/>
              <a:gd name="connsiteX20" fmla="*/ 371475 w 481013"/>
              <a:gd name="connsiteY20" fmla="*/ 638175 h 1312068"/>
              <a:gd name="connsiteX21" fmla="*/ 335756 w 481013"/>
              <a:gd name="connsiteY21" fmla="*/ 823912 h 1312068"/>
              <a:gd name="connsiteX22" fmla="*/ 309563 w 481013"/>
              <a:gd name="connsiteY22" fmla="*/ 957262 h 1312068"/>
              <a:gd name="connsiteX23" fmla="*/ 276225 w 481013"/>
              <a:gd name="connsiteY23" fmla="*/ 1076325 h 1312068"/>
              <a:gd name="connsiteX24" fmla="*/ 242888 w 481013"/>
              <a:gd name="connsiteY24" fmla="*/ 1169193 h 1312068"/>
              <a:gd name="connsiteX25" fmla="*/ 202406 w 481013"/>
              <a:gd name="connsiteY25" fmla="*/ 1254918 h 1312068"/>
              <a:gd name="connsiteX26" fmla="*/ 178594 w 481013"/>
              <a:gd name="connsiteY26" fmla="*/ 1295400 h 1312068"/>
              <a:gd name="connsiteX27" fmla="*/ 161925 w 481013"/>
              <a:gd name="connsiteY27" fmla="*/ 1309687 h 1312068"/>
              <a:gd name="connsiteX28" fmla="*/ 138113 w 481013"/>
              <a:gd name="connsiteY28" fmla="*/ 1312068 h 1312068"/>
              <a:gd name="connsiteX29" fmla="*/ 100013 w 481013"/>
              <a:gd name="connsiteY29" fmla="*/ 1304925 h 1312068"/>
              <a:gd name="connsiteX30" fmla="*/ 69056 w 481013"/>
              <a:gd name="connsiteY30" fmla="*/ 1281112 h 1312068"/>
              <a:gd name="connsiteX31" fmla="*/ 45244 w 481013"/>
              <a:gd name="connsiteY31" fmla="*/ 1250156 h 1312068"/>
              <a:gd name="connsiteX32" fmla="*/ 28575 w 481013"/>
              <a:gd name="connsiteY32" fmla="*/ 1216818 h 1312068"/>
              <a:gd name="connsiteX33" fmla="*/ 14288 w 481013"/>
              <a:gd name="connsiteY33" fmla="*/ 1164431 h 1312068"/>
              <a:gd name="connsiteX34" fmla="*/ 7144 w 481013"/>
              <a:gd name="connsiteY34" fmla="*/ 1102518 h 1312068"/>
              <a:gd name="connsiteX35" fmla="*/ 0 w 481013"/>
              <a:gd name="connsiteY35" fmla="*/ 1033462 h 1312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81013" h="1312068">
                <a:moveTo>
                  <a:pt x="0" y="1033462"/>
                </a:moveTo>
                <a:cubicBezTo>
                  <a:pt x="794" y="1002506"/>
                  <a:pt x="1587" y="971549"/>
                  <a:pt x="2381" y="940593"/>
                </a:cubicBezTo>
                <a:lnTo>
                  <a:pt x="9525" y="804862"/>
                </a:lnTo>
                <a:lnTo>
                  <a:pt x="23813" y="659606"/>
                </a:lnTo>
                <a:lnTo>
                  <a:pt x="61913" y="621506"/>
                </a:lnTo>
                <a:lnTo>
                  <a:pt x="126206" y="545306"/>
                </a:lnTo>
                <a:lnTo>
                  <a:pt x="183356" y="473868"/>
                </a:lnTo>
                <a:lnTo>
                  <a:pt x="240506" y="385762"/>
                </a:lnTo>
                <a:lnTo>
                  <a:pt x="295275" y="288131"/>
                </a:lnTo>
                <a:lnTo>
                  <a:pt x="335756" y="202406"/>
                </a:lnTo>
                <a:lnTo>
                  <a:pt x="381000" y="97631"/>
                </a:lnTo>
                <a:lnTo>
                  <a:pt x="407194" y="38100"/>
                </a:lnTo>
                <a:lnTo>
                  <a:pt x="421481" y="14287"/>
                </a:lnTo>
                <a:lnTo>
                  <a:pt x="435769" y="4762"/>
                </a:lnTo>
                <a:lnTo>
                  <a:pt x="454819" y="0"/>
                </a:lnTo>
                <a:lnTo>
                  <a:pt x="473869" y="4762"/>
                </a:lnTo>
                <a:lnTo>
                  <a:pt x="481013" y="21431"/>
                </a:lnTo>
                <a:lnTo>
                  <a:pt x="476250" y="64293"/>
                </a:lnTo>
                <a:lnTo>
                  <a:pt x="454819" y="204787"/>
                </a:lnTo>
                <a:lnTo>
                  <a:pt x="419100" y="392906"/>
                </a:lnTo>
                <a:lnTo>
                  <a:pt x="371475" y="638175"/>
                </a:lnTo>
                <a:lnTo>
                  <a:pt x="335756" y="823912"/>
                </a:lnTo>
                <a:lnTo>
                  <a:pt x="309563" y="957262"/>
                </a:lnTo>
                <a:lnTo>
                  <a:pt x="276225" y="1076325"/>
                </a:lnTo>
                <a:lnTo>
                  <a:pt x="242888" y="1169193"/>
                </a:lnTo>
                <a:lnTo>
                  <a:pt x="202406" y="1254918"/>
                </a:lnTo>
                <a:lnTo>
                  <a:pt x="178594" y="1295400"/>
                </a:lnTo>
                <a:lnTo>
                  <a:pt x="161925" y="1309687"/>
                </a:lnTo>
                <a:lnTo>
                  <a:pt x="138113" y="1312068"/>
                </a:lnTo>
                <a:lnTo>
                  <a:pt x="100013" y="1304925"/>
                </a:lnTo>
                <a:lnTo>
                  <a:pt x="69056" y="1281112"/>
                </a:lnTo>
                <a:lnTo>
                  <a:pt x="45244" y="1250156"/>
                </a:lnTo>
                <a:lnTo>
                  <a:pt x="28575" y="1216818"/>
                </a:lnTo>
                <a:lnTo>
                  <a:pt x="14288" y="1164431"/>
                </a:lnTo>
                <a:lnTo>
                  <a:pt x="7144" y="1102518"/>
                </a:lnTo>
                <a:lnTo>
                  <a:pt x="0" y="103346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918F3C33-E35D-4E05-9B6D-FA282E91D8A3}"/>
              </a:ext>
            </a:extLst>
          </p:cNvPr>
          <p:cNvSpPr/>
          <p:nvPr/>
        </p:nvSpPr>
        <p:spPr>
          <a:xfrm>
            <a:off x="5773739" y="3954463"/>
            <a:ext cx="473075" cy="844550"/>
          </a:xfrm>
          <a:custGeom>
            <a:avLst/>
            <a:gdLst>
              <a:gd name="connsiteX0" fmla="*/ 47625 w 471488"/>
              <a:gd name="connsiteY0" fmla="*/ 392907 h 842963"/>
              <a:gd name="connsiteX1" fmla="*/ 30957 w 471488"/>
              <a:gd name="connsiteY1" fmla="*/ 304800 h 842963"/>
              <a:gd name="connsiteX2" fmla="*/ 16669 w 471488"/>
              <a:gd name="connsiteY2" fmla="*/ 207169 h 842963"/>
              <a:gd name="connsiteX3" fmla="*/ 7144 w 471488"/>
              <a:gd name="connsiteY3" fmla="*/ 116682 h 842963"/>
              <a:gd name="connsiteX4" fmla="*/ 0 w 471488"/>
              <a:gd name="connsiteY4" fmla="*/ 66675 h 842963"/>
              <a:gd name="connsiteX5" fmla="*/ 0 w 471488"/>
              <a:gd name="connsiteY5" fmla="*/ 28575 h 842963"/>
              <a:gd name="connsiteX6" fmla="*/ 7144 w 471488"/>
              <a:gd name="connsiteY6" fmla="*/ 7144 h 842963"/>
              <a:gd name="connsiteX7" fmla="*/ 26194 w 471488"/>
              <a:gd name="connsiteY7" fmla="*/ 0 h 842963"/>
              <a:gd name="connsiteX8" fmla="*/ 45244 w 471488"/>
              <a:gd name="connsiteY8" fmla="*/ 4763 h 842963"/>
              <a:gd name="connsiteX9" fmla="*/ 61913 w 471488"/>
              <a:gd name="connsiteY9" fmla="*/ 16669 h 842963"/>
              <a:gd name="connsiteX10" fmla="*/ 83344 w 471488"/>
              <a:gd name="connsiteY10" fmla="*/ 47625 h 842963"/>
              <a:gd name="connsiteX11" fmla="*/ 142875 w 471488"/>
              <a:gd name="connsiteY11" fmla="*/ 169069 h 842963"/>
              <a:gd name="connsiteX12" fmla="*/ 197644 w 471488"/>
              <a:gd name="connsiteY12" fmla="*/ 264319 h 842963"/>
              <a:gd name="connsiteX13" fmla="*/ 216694 w 471488"/>
              <a:gd name="connsiteY13" fmla="*/ 290513 h 842963"/>
              <a:gd name="connsiteX14" fmla="*/ 245269 w 471488"/>
              <a:gd name="connsiteY14" fmla="*/ 297657 h 842963"/>
              <a:gd name="connsiteX15" fmla="*/ 450057 w 471488"/>
              <a:gd name="connsiteY15" fmla="*/ 519113 h 842963"/>
              <a:gd name="connsiteX16" fmla="*/ 461963 w 471488"/>
              <a:gd name="connsiteY16" fmla="*/ 616744 h 842963"/>
              <a:gd name="connsiteX17" fmla="*/ 466725 w 471488"/>
              <a:gd name="connsiteY17" fmla="*/ 685800 h 842963"/>
              <a:gd name="connsiteX18" fmla="*/ 471488 w 471488"/>
              <a:gd name="connsiteY18" fmla="*/ 764382 h 842963"/>
              <a:gd name="connsiteX19" fmla="*/ 464344 w 471488"/>
              <a:gd name="connsiteY19" fmla="*/ 800100 h 842963"/>
              <a:gd name="connsiteX20" fmla="*/ 454819 w 471488"/>
              <a:gd name="connsiteY20" fmla="*/ 823913 h 842963"/>
              <a:gd name="connsiteX21" fmla="*/ 438150 w 471488"/>
              <a:gd name="connsiteY21" fmla="*/ 833438 h 842963"/>
              <a:gd name="connsiteX22" fmla="*/ 400050 w 471488"/>
              <a:gd name="connsiteY22" fmla="*/ 842963 h 842963"/>
              <a:gd name="connsiteX23" fmla="*/ 345282 w 471488"/>
              <a:gd name="connsiteY23" fmla="*/ 835819 h 842963"/>
              <a:gd name="connsiteX24" fmla="*/ 300038 w 471488"/>
              <a:gd name="connsiteY24" fmla="*/ 819150 h 842963"/>
              <a:gd name="connsiteX25" fmla="*/ 269082 w 471488"/>
              <a:gd name="connsiteY25" fmla="*/ 797719 h 842963"/>
              <a:gd name="connsiteX26" fmla="*/ 235744 w 471488"/>
              <a:gd name="connsiteY26" fmla="*/ 764382 h 842963"/>
              <a:gd name="connsiteX27" fmla="*/ 176213 w 471488"/>
              <a:gd name="connsiteY27" fmla="*/ 692944 h 842963"/>
              <a:gd name="connsiteX28" fmla="*/ 142875 w 471488"/>
              <a:gd name="connsiteY28" fmla="*/ 642938 h 842963"/>
              <a:gd name="connsiteX29" fmla="*/ 111919 w 471488"/>
              <a:gd name="connsiteY29" fmla="*/ 578644 h 842963"/>
              <a:gd name="connsiteX30" fmla="*/ 83344 w 471488"/>
              <a:gd name="connsiteY30" fmla="*/ 509588 h 842963"/>
              <a:gd name="connsiteX31" fmla="*/ 47625 w 471488"/>
              <a:gd name="connsiteY31" fmla="*/ 392907 h 842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471488" h="842963">
                <a:moveTo>
                  <a:pt x="47625" y="392907"/>
                </a:moveTo>
                <a:lnTo>
                  <a:pt x="30957" y="304800"/>
                </a:lnTo>
                <a:lnTo>
                  <a:pt x="16669" y="207169"/>
                </a:lnTo>
                <a:lnTo>
                  <a:pt x="7144" y="116682"/>
                </a:lnTo>
                <a:lnTo>
                  <a:pt x="0" y="66675"/>
                </a:lnTo>
                <a:lnTo>
                  <a:pt x="0" y="28575"/>
                </a:lnTo>
                <a:lnTo>
                  <a:pt x="7144" y="7144"/>
                </a:lnTo>
                <a:lnTo>
                  <a:pt x="26194" y="0"/>
                </a:lnTo>
                <a:lnTo>
                  <a:pt x="45244" y="4763"/>
                </a:lnTo>
                <a:lnTo>
                  <a:pt x="61913" y="16669"/>
                </a:lnTo>
                <a:lnTo>
                  <a:pt x="83344" y="47625"/>
                </a:lnTo>
                <a:lnTo>
                  <a:pt x="142875" y="169069"/>
                </a:lnTo>
                <a:lnTo>
                  <a:pt x="197644" y="264319"/>
                </a:lnTo>
                <a:lnTo>
                  <a:pt x="216694" y="290513"/>
                </a:lnTo>
                <a:lnTo>
                  <a:pt x="245269" y="297657"/>
                </a:lnTo>
                <a:lnTo>
                  <a:pt x="450057" y="519113"/>
                </a:lnTo>
                <a:lnTo>
                  <a:pt x="461963" y="616744"/>
                </a:lnTo>
                <a:lnTo>
                  <a:pt x="466725" y="685800"/>
                </a:lnTo>
                <a:lnTo>
                  <a:pt x="471488" y="764382"/>
                </a:lnTo>
                <a:lnTo>
                  <a:pt x="464344" y="800100"/>
                </a:lnTo>
                <a:lnTo>
                  <a:pt x="454819" y="823913"/>
                </a:lnTo>
                <a:lnTo>
                  <a:pt x="438150" y="833438"/>
                </a:lnTo>
                <a:lnTo>
                  <a:pt x="400050" y="842963"/>
                </a:lnTo>
                <a:lnTo>
                  <a:pt x="345282" y="835819"/>
                </a:lnTo>
                <a:lnTo>
                  <a:pt x="300038" y="819150"/>
                </a:lnTo>
                <a:lnTo>
                  <a:pt x="269082" y="797719"/>
                </a:lnTo>
                <a:lnTo>
                  <a:pt x="235744" y="764382"/>
                </a:lnTo>
                <a:lnTo>
                  <a:pt x="176213" y="692944"/>
                </a:lnTo>
                <a:lnTo>
                  <a:pt x="142875" y="642938"/>
                </a:lnTo>
                <a:lnTo>
                  <a:pt x="111919" y="578644"/>
                </a:lnTo>
                <a:lnTo>
                  <a:pt x="83344" y="509588"/>
                </a:lnTo>
                <a:lnTo>
                  <a:pt x="47625" y="39290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903AC398-12A9-442F-8F93-241858E3FF73}"/>
              </a:ext>
            </a:extLst>
          </p:cNvPr>
          <p:cNvSpPr/>
          <p:nvPr/>
        </p:nvSpPr>
        <p:spPr>
          <a:xfrm>
            <a:off x="7345363" y="3897313"/>
            <a:ext cx="774700" cy="1046162"/>
          </a:xfrm>
          <a:custGeom>
            <a:avLst/>
            <a:gdLst>
              <a:gd name="connsiteX0" fmla="*/ 421482 w 773907"/>
              <a:gd name="connsiteY0" fmla="*/ 692944 h 1045369"/>
              <a:gd name="connsiteX1" fmla="*/ 278607 w 773907"/>
              <a:gd name="connsiteY1" fmla="*/ 452438 h 1045369"/>
              <a:gd name="connsiteX2" fmla="*/ 154782 w 773907"/>
              <a:gd name="connsiteY2" fmla="*/ 266700 h 1045369"/>
              <a:gd name="connsiteX3" fmla="*/ 52388 w 773907"/>
              <a:gd name="connsiteY3" fmla="*/ 123825 h 1045369"/>
              <a:gd name="connsiteX4" fmla="*/ 21432 w 773907"/>
              <a:gd name="connsiteY4" fmla="*/ 83344 h 1045369"/>
              <a:gd name="connsiteX5" fmla="*/ 4763 w 773907"/>
              <a:gd name="connsiteY5" fmla="*/ 54769 h 1045369"/>
              <a:gd name="connsiteX6" fmla="*/ 0 w 773907"/>
              <a:gd name="connsiteY6" fmla="*/ 30957 h 1045369"/>
              <a:gd name="connsiteX7" fmla="*/ 0 w 773907"/>
              <a:gd name="connsiteY7" fmla="*/ 16669 h 1045369"/>
              <a:gd name="connsiteX8" fmla="*/ 2382 w 773907"/>
              <a:gd name="connsiteY8" fmla="*/ 7144 h 1045369"/>
              <a:gd name="connsiteX9" fmla="*/ 11907 w 773907"/>
              <a:gd name="connsiteY9" fmla="*/ 0 h 1045369"/>
              <a:gd name="connsiteX10" fmla="*/ 38100 w 773907"/>
              <a:gd name="connsiteY10" fmla="*/ 4763 h 1045369"/>
              <a:gd name="connsiteX11" fmla="*/ 116682 w 773907"/>
              <a:gd name="connsiteY11" fmla="*/ 47625 h 1045369"/>
              <a:gd name="connsiteX12" fmla="*/ 247650 w 773907"/>
              <a:gd name="connsiteY12" fmla="*/ 123825 h 1045369"/>
              <a:gd name="connsiteX13" fmla="*/ 373857 w 773907"/>
              <a:gd name="connsiteY13" fmla="*/ 202407 h 1045369"/>
              <a:gd name="connsiteX14" fmla="*/ 478632 w 773907"/>
              <a:gd name="connsiteY14" fmla="*/ 276225 h 1045369"/>
              <a:gd name="connsiteX15" fmla="*/ 576263 w 773907"/>
              <a:gd name="connsiteY15" fmla="*/ 347663 h 1045369"/>
              <a:gd name="connsiteX16" fmla="*/ 659607 w 773907"/>
              <a:gd name="connsiteY16" fmla="*/ 419100 h 1045369"/>
              <a:gd name="connsiteX17" fmla="*/ 681038 w 773907"/>
              <a:gd name="connsiteY17" fmla="*/ 442913 h 1045369"/>
              <a:gd name="connsiteX18" fmla="*/ 702469 w 773907"/>
              <a:gd name="connsiteY18" fmla="*/ 473869 h 1045369"/>
              <a:gd name="connsiteX19" fmla="*/ 728663 w 773907"/>
              <a:gd name="connsiteY19" fmla="*/ 531019 h 1045369"/>
              <a:gd name="connsiteX20" fmla="*/ 747713 w 773907"/>
              <a:gd name="connsiteY20" fmla="*/ 588169 h 1045369"/>
              <a:gd name="connsiteX21" fmla="*/ 759619 w 773907"/>
              <a:gd name="connsiteY21" fmla="*/ 642938 h 1045369"/>
              <a:gd name="connsiteX22" fmla="*/ 771525 w 773907"/>
              <a:gd name="connsiteY22" fmla="*/ 714375 h 1045369"/>
              <a:gd name="connsiteX23" fmla="*/ 773907 w 773907"/>
              <a:gd name="connsiteY23" fmla="*/ 781050 h 1045369"/>
              <a:gd name="connsiteX24" fmla="*/ 773907 w 773907"/>
              <a:gd name="connsiteY24" fmla="*/ 852488 h 1045369"/>
              <a:gd name="connsiteX25" fmla="*/ 769144 w 773907"/>
              <a:gd name="connsiteY25" fmla="*/ 921544 h 1045369"/>
              <a:gd name="connsiteX26" fmla="*/ 759619 w 773907"/>
              <a:gd name="connsiteY26" fmla="*/ 969169 h 1045369"/>
              <a:gd name="connsiteX27" fmla="*/ 745332 w 773907"/>
              <a:gd name="connsiteY27" fmla="*/ 1009650 h 1045369"/>
              <a:gd name="connsiteX28" fmla="*/ 728663 w 773907"/>
              <a:gd name="connsiteY28" fmla="*/ 1033463 h 1045369"/>
              <a:gd name="connsiteX29" fmla="*/ 704850 w 773907"/>
              <a:gd name="connsiteY29" fmla="*/ 1040607 h 1045369"/>
              <a:gd name="connsiteX30" fmla="*/ 681038 w 773907"/>
              <a:gd name="connsiteY30" fmla="*/ 1045369 h 1045369"/>
              <a:gd name="connsiteX31" fmla="*/ 654844 w 773907"/>
              <a:gd name="connsiteY31" fmla="*/ 1038225 h 1045369"/>
              <a:gd name="connsiteX32" fmla="*/ 626269 w 773907"/>
              <a:gd name="connsiteY32" fmla="*/ 1021557 h 1045369"/>
              <a:gd name="connsiteX33" fmla="*/ 600075 w 773907"/>
              <a:gd name="connsiteY33" fmla="*/ 1000125 h 1045369"/>
              <a:gd name="connsiteX34" fmla="*/ 573882 w 773907"/>
              <a:gd name="connsiteY34" fmla="*/ 964407 h 1045369"/>
              <a:gd name="connsiteX35" fmla="*/ 523875 w 773907"/>
              <a:gd name="connsiteY35" fmla="*/ 864394 h 1045369"/>
              <a:gd name="connsiteX36" fmla="*/ 421482 w 773907"/>
              <a:gd name="connsiteY36" fmla="*/ 692944 h 1045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773907" h="1045369">
                <a:moveTo>
                  <a:pt x="421482" y="692944"/>
                </a:moveTo>
                <a:lnTo>
                  <a:pt x="278607" y="452438"/>
                </a:lnTo>
                <a:lnTo>
                  <a:pt x="154782" y="266700"/>
                </a:lnTo>
                <a:lnTo>
                  <a:pt x="52388" y="123825"/>
                </a:lnTo>
                <a:lnTo>
                  <a:pt x="21432" y="83344"/>
                </a:lnTo>
                <a:lnTo>
                  <a:pt x="4763" y="54769"/>
                </a:lnTo>
                <a:lnTo>
                  <a:pt x="0" y="30957"/>
                </a:lnTo>
                <a:lnTo>
                  <a:pt x="0" y="16669"/>
                </a:lnTo>
                <a:lnTo>
                  <a:pt x="2382" y="7144"/>
                </a:lnTo>
                <a:lnTo>
                  <a:pt x="11907" y="0"/>
                </a:lnTo>
                <a:lnTo>
                  <a:pt x="38100" y="4763"/>
                </a:lnTo>
                <a:lnTo>
                  <a:pt x="116682" y="47625"/>
                </a:lnTo>
                <a:lnTo>
                  <a:pt x="247650" y="123825"/>
                </a:lnTo>
                <a:lnTo>
                  <a:pt x="373857" y="202407"/>
                </a:lnTo>
                <a:lnTo>
                  <a:pt x="478632" y="276225"/>
                </a:lnTo>
                <a:lnTo>
                  <a:pt x="576263" y="347663"/>
                </a:lnTo>
                <a:lnTo>
                  <a:pt x="659607" y="419100"/>
                </a:lnTo>
                <a:lnTo>
                  <a:pt x="681038" y="442913"/>
                </a:lnTo>
                <a:lnTo>
                  <a:pt x="702469" y="473869"/>
                </a:lnTo>
                <a:lnTo>
                  <a:pt x="728663" y="531019"/>
                </a:lnTo>
                <a:lnTo>
                  <a:pt x="747713" y="588169"/>
                </a:lnTo>
                <a:lnTo>
                  <a:pt x="759619" y="642938"/>
                </a:lnTo>
                <a:lnTo>
                  <a:pt x="771525" y="714375"/>
                </a:lnTo>
                <a:lnTo>
                  <a:pt x="773907" y="781050"/>
                </a:lnTo>
                <a:lnTo>
                  <a:pt x="773907" y="852488"/>
                </a:lnTo>
                <a:lnTo>
                  <a:pt x="769144" y="921544"/>
                </a:lnTo>
                <a:lnTo>
                  <a:pt x="759619" y="969169"/>
                </a:lnTo>
                <a:lnTo>
                  <a:pt x="745332" y="1009650"/>
                </a:lnTo>
                <a:lnTo>
                  <a:pt x="728663" y="1033463"/>
                </a:lnTo>
                <a:lnTo>
                  <a:pt x="704850" y="1040607"/>
                </a:lnTo>
                <a:lnTo>
                  <a:pt x="681038" y="1045369"/>
                </a:lnTo>
                <a:lnTo>
                  <a:pt x="654844" y="1038225"/>
                </a:lnTo>
                <a:lnTo>
                  <a:pt x="626269" y="1021557"/>
                </a:lnTo>
                <a:lnTo>
                  <a:pt x="600075" y="1000125"/>
                </a:lnTo>
                <a:lnTo>
                  <a:pt x="573882" y="964407"/>
                </a:lnTo>
                <a:lnTo>
                  <a:pt x="523875" y="864394"/>
                </a:lnTo>
                <a:lnTo>
                  <a:pt x="421482" y="69294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C08D25AE-7CF5-4534-A9EC-598EB5DE3CBF}"/>
              </a:ext>
            </a:extLst>
          </p:cNvPr>
          <p:cNvSpPr/>
          <p:nvPr/>
        </p:nvSpPr>
        <p:spPr>
          <a:xfrm>
            <a:off x="4811713" y="4414839"/>
            <a:ext cx="3308350" cy="1539875"/>
          </a:xfrm>
          <a:custGeom>
            <a:avLst/>
            <a:gdLst>
              <a:gd name="connsiteX0" fmla="*/ 1600200 w 3309257"/>
              <a:gd name="connsiteY0" fmla="*/ 1450522 h 1540329"/>
              <a:gd name="connsiteX1" fmla="*/ 1412422 w 3309257"/>
              <a:gd name="connsiteY1" fmla="*/ 1401536 h 1540329"/>
              <a:gd name="connsiteX2" fmla="*/ 1251857 w 3309257"/>
              <a:gd name="connsiteY2" fmla="*/ 1344386 h 1540329"/>
              <a:gd name="connsiteX3" fmla="*/ 1113064 w 3309257"/>
              <a:gd name="connsiteY3" fmla="*/ 1287236 h 1540329"/>
              <a:gd name="connsiteX4" fmla="*/ 985157 w 3309257"/>
              <a:gd name="connsiteY4" fmla="*/ 1221922 h 1540329"/>
              <a:gd name="connsiteX5" fmla="*/ 854529 w 3309257"/>
              <a:gd name="connsiteY5" fmla="*/ 1143000 h 1540329"/>
              <a:gd name="connsiteX6" fmla="*/ 726622 w 3309257"/>
              <a:gd name="connsiteY6" fmla="*/ 1055914 h 1540329"/>
              <a:gd name="connsiteX7" fmla="*/ 598714 w 3309257"/>
              <a:gd name="connsiteY7" fmla="*/ 947057 h 1540329"/>
              <a:gd name="connsiteX8" fmla="*/ 476250 w 3309257"/>
              <a:gd name="connsiteY8" fmla="*/ 824593 h 1540329"/>
              <a:gd name="connsiteX9" fmla="*/ 413657 w 3309257"/>
              <a:gd name="connsiteY9" fmla="*/ 753836 h 1540329"/>
              <a:gd name="connsiteX10" fmla="*/ 342900 w 3309257"/>
              <a:gd name="connsiteY10" fmla="*/ 664029 h 1540329"/>
              <a:gd name="connsiteX11" fmla="*/ 274864 w 3309257"/>
              <a:gd name="connsiteY11" fmla="*/ 574222 h 1540329"/>
              <a:gd name="connsiteX12" fmla="*/ 223157 w 3309257"/>
              <a:gd name="connsiteY12" fmla="*/ 489857 h 1540329"/>
              <a:gd name="connsiteX13" fmla="*/ 157843 w 3309257"/>
              <a:gd name="connsiteY13" fmla="*/ 381000 h 1540329"/>
              <a:gd name="connsiteX14" fmla="*/ 100693 w 3309257"/>
              <a:gd name="connsiteY14" fmla="*/ 272143 h 1540329"/>
              <a:gd name="connsiteX15" fmla="*/ 54429 w 3309257"/>
              <a:gd name="connsiteY15" fmla="*/ 174172 h 1540329"/>
              <a:gd name="connsiteX16" fmla="*/ 13607 w 3309257"/>
              <a:gd name="connsiteY16" fmla="*/ 76200 h 1540329"/>
              <a:gd name="connsiteX17" fmla="*/ 0 w 3309257"/>
              <a:gd name="connsiteY17" fmla="*/ 38100 h 1540329"/>
              <a:gd name="connsiteX18" fmla="*/ 0 w 3309257"/>
              <a:gd name="connsiteY18" fmla="*/ 21772 h 1540329"/>
              <a:gd name="connsiteX19" fmla="*/ 0 w 3309257"/>
              <a:gd name="connsiteY19" fmla="*/ 10886 h 1540329"/>
              <a:gd name="connsiteX20" fmla="*/ 5443 w 3309257"/>
              <a:gd name="connsiteY20" fmla="*/ 0 h 1540329"/>
              <a:gd name="connsiteX21" fmla="*/ 21772 w 3309257"/>
              <a:gd name="connsiteY21" fmla="*/ 0 h 1540329"/>
              <a:gd name="connsiteX22" fmla="*/ 40822 w 3309257"/>
              <a:gd name="connsiteY22" fmla="*/ 10886 h 1540329"/>
              <a:gd name="connsiteX23" fmla="*/ 70757 w 3309257"/>
              <a:gd name="connsiteY23" fmla="*/ 54429 h 1540329"/>
              <a:gd name="connsiteX24" fmla="*/ 136072 w 3309257"/>
              <a:gd name="connsiteY24" fmla="*/ 163286 h 1540329"/>
              <a:gd name="connsiteX25" fmla="*/ 206829 w 3309257"/>
              <a:gd name="connsiteY25" fmla="*/ 272143 h 1540329"/>
              <a:gd name="connsiteX26" fmla="*/ 293914 w 3309257"/>
              <a:gd name="connsiteY26" fmla="*/ 383722 h 1540329"/>
              <a:gd name="connsiteX27" fmla="*/ 361950 w 3309257"/>
              <a:gd name="connsiteY27" fmla="*/ 468086 h 1540329"/>
              <a:gd name="connsiteX28" fmla="*/ 459922 w 3309257"/>
              <a:gd name="connsiteY28" fmla="*/ 568779 h 1540329"/>
              <a:gd name="connsiteX29" fmla="*/ 536122 w 3309257"/>
              <a:gd name="connsiteY29" fmla="*/ 642257 h 1540329"/>
              <a:gd name="connsiteX30" fmla="*/ 631372 w 3309257"/>
              <a:gd name="connsiteY30" fmla="*/ 723900 h 1540329"/>
              <a:gd name="connsiteX31" fmla="*/ 723900 w 3309257"/>
              <a:gd name="connsiteY31" fmla="*/ 800100 h 1540329"/>
              <a:gd name="connsiteX32" fmla="*/ 835479 w 3309257"/>
              <a:gd name="connsiteY32" fmla="*/ 873579 h 1540329"/>
              <a:gd name="connsiteX33" fmla="*/ 963386 w 3309257"/>
              <a:gd name="connsiteY33" fmla="*/ 947057 h 1540329"/>
              <a:gd name="connsiteX34" fmla="*/ 1074964 w 3309257"/>
              <a:gd name="connsiteY34" fmla="*/ 1001486 h 1540329"/>
              <a:gd name="connsiteX35" fmla="*/ 1194707 w 3309257"/>
              <a:gd name="connsiteY35" fmla="*/ 1050472 h 1540329"/>
              <a:gd name="connsiteX36" fmla="*/ 1347107 w 3309257"/>
              <a:gd name="connsiteY36" fmla="*/ 1102179 h 1540329"/>
              <a:gd name="connsiteX37" fmla="*/ 1483179 w 3309257"/>
              <a:gd name="connsiteY37" fmla="*/ 1148443 h 1540329"/>
              <a:gd name="connsiteX38" fmla="*/ 1621972 w 3309257"/>
              <a:gd name="connsiteY38" fmla="*/ 1186543 h 1540329"/>
              <a:gd name="connsiteX39" fmla="*/ 1787979 w 3309257"/>
              <a:gd name="connsiteY39" fmla="*/ 1227364 h 1540329"/>
              <a:gd name="connsiteX40" fmla="*/ 1864179 w 3309257"/>
              <a:gd name="connsiteY40" fmla="*/ 1238250 h 1540329"/>
              <a:gd name="connsiteX41" fmla="*/ 1943100 w 3309257"/>
              <a:gd name="connsiteY41" fmla="*/ 1246414 h 1540329"/>
              <a:gd name="connsiteX42" fmla="*/ 2046514 w 3309257"/>
              <a:gd name="connsiteY42" fmla="*/ 1249136 h 1540329"/>
              <a:gd name="connsiteX43" fmla="*/ 2155372 w 3309257"/>
              <a:gd name="connsiteY43" fmla="*/ 1246414 h 1540329"/>
              <a:gd name="connsiteX44" fmla="*/ 2359479 w 3309257"/>
              <a:gd name="connsiteY44" fmla="*/ 1235529 h 1540329"/>
              <a:gd name="connsiteX45" fmla="*/ 2479222 w 3309257"/>
              <a:gd name="connsiteY45" fmla="*/ 1221922 h 1540329"/>
              <a:gd name="connsiteX46" fmla="*/ 2560864 w 3309257"/>
              <a:gd name="connsiteY46" fmla="*/ 1200150 h 1540329"/>
              <a:gd name="connsiteX47" fmla="*/ 2631622 w 3309257"/>
              <a:gd name="connsiteY47" fmla="*/ 1170214 h 1540329"/>
              <a:gd name="connsiteX48" fmla="*/ 3091543 w 3309257"/>
              <a:gd name="connsiteY48" fmla="*/ 1132114 h 1540329"/>
              <a:gd name="connsiteX49" fmla="*/ 3135086 w 3309257"/>
              <a:gd name="connsiteY49" fmla="*/ 1118507 h 1540329"/>
              <a:gd name="connsiteX50" fmla="*/ 3216729 w 3309257"/>
              <a:gd name="connsiteY50" fmla="*/ 1145722 h 1540329"/>
              <a:gd name="connsiteX51" fmla="*/ 3260272 w 3309257"/>
              <a:gd name="connsiteY51" fmla="*/ 1164772 h 1540329"/>
              <a:gd name="connsiteX52" fmla="*/ 3279322 w 3309257"/>
              <a:gd name="connsiteY52" fmla="*/ 1181100 h 1540329"/>
              <a:gd name="connsiteX53" fmla="*/ 3295650 w 3309257"/>
              <a:gd name="connsiteY53" fmla="*/ 1197429 h 1540329"/>
              <a:gd name="connsiteX54" fmla="*/ 3306536 w 3309257"/>
              <a:gd name="connsiteY54" fmla="*/ 1221922 h 1540329"/>
              <a:gd name="connsiteX55" fmla="*/ 3309257 w 3309257"/>
              <a:gd name="connsiteY55" fmla="*/ 1249136 h 1540329"/>
              <a:gd name="connsiteX56" fmla="*/ 3301093 w 3309257"/>
              <a:gd name="connsiteY56" fmla="*/ 1281793 h 1540329"/>
              <a:gd name="connsiteX57" fmla="*/ 3268436 w 3309257"/>
              <a:gd name="connsiteY57" fmla="*/ 1317172 h 1540329"/>
              <a:gd name="connsiteX58" fmla="*/ 3197679 w 3309257"/>
              <a:gd name="connsiteY58" fmla="*/ 1360714 h 1540329"/>
              <a:gd name="connsiteX59" fmla="*/ 3126922 w 3309257"/>
              <a:gd name="connsiteY59" fmla="*/ 1396093 h 1540329"/>
              <a:gd name="connsiteX60" fmla="*/ 3061607 w 3309257"/>
              <a:gd name="connsiteY60" fmla="*/ 1420586 h 1540329"/>
              <a:gd name="connsiteX61" fmla="*/ 2971800 w 3309257"/>
              <a:gd name="connsiteY61" fmla="*/ 1450522 h 1540329"/>
              <a:gd name="connsiteX62" fmla="*/ 2833007 w 3309257"/>
              <a:gd name="connsiteY62" fmla="*/ 1485900 h 1540329"/>
              <a:gd name="connsiteX63" fmla="*/ 2661557 w 3309257"/>
              <a:gd name="connsiteY63" fmla="*/ 1515836 h 1540329"/>
              <a:gd name="connsiteX64" fmla="*/ 2514600 w 3309257"/>
              <a:gd name="connsiteY64" fmla="*/ 1534886 h 1540329"/>
              <a:gd name="connsiteX65" fmla="*/ 2386693 w 3309257"/>
              <a:gd name="connsiteY65" fmla="*/ 1540329 h 1540329"/>
              <a:gd name="connsiteX66" fmla="*/ 2185307 w 3309257"/>
              <a:gd name="connsiteY66" fmla="*/ 1534886 h 1540329"/>
              <a:gd name="connsiteX67" fmla="*/ 1962150 w 3309257"/>
              <a:gd name="connsiteY67" fmla="*/ 1515836 h 1540329"/>
              <a:gd name="connsiteX68" fmla="*/ 1787979 w 3309257"/>
              <a:gd name="connsiteY68" fmla="*/ 1488622 h 1540329"/>
              <a:gd name="connsiteX69" fmla="*/ 1600200 w 3309257"/>
              <a:gd name="connsiteY69" fmla="*/ 1450522 h 1540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3309257" h="1540329">
                <a:moveTo>
                  <a:pt x="1600200" y="1450522"/>
                </a:moveTo>
                <a:lnTo>
                  <a:pt x="1412422" y="1401536"/>
                </a:lnTo>
                <a:lnTo>
                  <a:pt x="1251857" y="1344386"/>
                </a:lnTo>
                <a:lnTo>
                  <a:pt x="1113064" y="1287236"/>
                </a:lnTo>
                <a:lnTo>
                  <a:pt x="985157" y="1221922"/>
                </a:lnTo>
                <a:lnTo>
                  <a:pt x="854529" y="1143000"/>
                </a:lnTo>
                <a:lnTo>
                  <a:pt x="726622" y="1055914"/>
                </a:lnTo>
                <a:lnTo>
                  <a:pt x="598714" y="947057"/>
                </a:lnTo>
                <a:lnTo>
                  <a:pt x="476250" y="824593"/>
                </a:lnTo>
                <a:lnTo>
                  <a:pt x="413657" y="753836"/>
                </a:lnTo>
                <a:lnTo>
                  <a:pt x="342900" y="664029"/>
                </a:lnTo>
                <a:lnTo>
                  <a:pt x="274864" y="574222"/>
                </a:lnTo>
                <a:lnTo>
                  <a:pt x="223157" y="489857"/>
                </a:lnTo>
                <a:lnTo>
                  <a:pt x="157843" y="381000"/>
                </a:lnTo>
                <a:lnTo>
                  <a:pt x="100693" y="272143"/>
                </a:lnTo>
                <a:lnTo>
                  <a:pt x="54429" y="174172"/>
                </a:lnTo>
                <a:lnTo>
                  <a:pt x="13607" y="76200"/>
                </a:lnTo>
                <a:lnTo>
                  <a:pt x="0" y="38100"/>
                </a:lnTo>
                <a:lnTo>
                  <a:pt x="0" y="21772"/>
                </a:lnTo>
                <a:lnTo>
                  <a:pt x="0" y="10886"/>
                </a:lnTo>
                <a:lnTo>
                  <a:pt x="5443" y="0"/>
                </a:lnTo>
                <a:lnTo>
                  <a:pt x="21772" y="0"/>
                </a:lnTo>
                <a:lnTo>
                  <a:pt x="40822" y="10886"/>
                </a:lnTo>
                <a:lnTo>
                  <a:pt x="70757" y="54429"/>
                </a:lnTo>
                <a:lnTo>
                  <a:pt x="136072" y="163286"/>
                </a:lnTo>
                <a:lnTo>
                  <a:pt x="206829" y="272143"/>
                </a:lnTo>
                <a:lnTo>
                  <a:pt x="293914" y="383722"/>
                </a:lnTo>
                <a:lnTo>
                  <a:pt x="361950" y="468086"/>
                </a:lnTo>
                <a:lnTo>
                  <a:pt x="459922" y="568779"/>
                </a:lnTo>
                <a:lnTo>
                  <a:pt x="536122" y="642257"/>
                </a:lnTo>
                <a:lnTo>
                  <a:pt x="631372" y="723900"/>
                </a:lnTo>
                <a:lnTo>
                  <a:pt x="723900" y="800100"/>
                </a:lnTo>
                <a:lnTo>
                  <a:pt x="835479" y="873579"/>
                </a:lnTo>
                <a:lnTo>
                  <a:pt x="963386" y="947057"/>
                </a:lnTo>
                <a:lnTo>
                  <a:pt x="1074964" y="1001486"/>
                </a:lnTo>
                <a:lnTo>
                  <a:pt x="1194707" y="1050472"/>
                </a:lnTo>
                <a:lnTo>
                  <a:pt x="1347107" y="1102179"/>
                </a:lnTo>
                <a:lnTo>
                  <a:pt x="1483179" y="1148443"/>
                </a:lnTo>
                <a:lnTo>
                  <a:pt x="1621972" y="1186543"/>
                </a:lnTo>
                <a:lnTo>
                  <a:pt x="1787979" y="1227364"/>
                </a:lnTo>
                <a:lnTo>
                  <a:pt x="1864179" y="1238250"/>
                </a:lnTo>
                <a:lnTo>
                  <a:pt x="1943100" y="1246414"/>
                </a:lnTo>
                <a:lnTo>
                  <a:pt x="2046514" y="1249136"/>
                </a:lnTo>
                <a:lnTo>
                  <a:pt x="2155372" y="1246414"/>
                </a:lnTo>
                <a:lnTo>
                  <a:pt x="2359479" y="1235529"/>
                </a:lnTo>
                <a:lnTo>
                  <a:pt x="2479222" y="1221922"/>
                </a:lnTo>
                <a:lnTo>
                  <a:pt x="2560864" y="1200150"/>
                </a:lnTo>
                <a:lnTo>
                  <a:pt x="2631622" y="1170214"/>
                </a:lnTo>
                <a:lnTo>
                  <a:pt x="3091543" y="1132114"/>
                </a:lnTo>
                <a:lnTo>
                  <a:pt x="3135086" y="1118507"/>
                </a:lnTo>
                <a:lnTo>
                  <a:pt x="3216729" y="1145722"/>
                </a:lnTo>
                <a:lnTo>
                  <a:pt x="3260272" y="1164772"/>
                </a:lnTo>
                <a:lnTo>
                  <a:pt x="3279322" y="1181100"/>
                </a:lnTo>
                <a:lnTo>
                  <a:pt x="3295650" y="1197429"/>
                </a:lnTo>
                <a:lnTo>
                  <a:pt x="3306536" y="1221922"/>
                </a:lnTo>
                <a:lnTo>
                  <a:pt x="3309257" y="1249136"/>
                </a:lnTo>
                <a:lnTo>
                  <a:pt x="3301093" y="1281793"/>
                </a:lnTo>
                <a:lnTo>
                  <a:pt x="3268436" y="1317172"/>
                </a:lnTo>
                <a:lnTo>
                  <a:pt x="3197679" y="1360714"/>
                </a:lnTo>
                <a:lnTo>
                  <a:pt x="3126922" y="1396093"/>
                </a:lnTo>
                <a:lnTo>
                  <a:pt x="3061607" y="1420586"/>
                </a:lnTo>
                <a:lnTo>
                  <a:pt x="2971800" y="1450522"/>
                </a:lnTo>
                <a:lnTo>
                  <a:pt x="2833007" y="1485900"/>
                </a:lnTo>
                <a:lnTo>
                  <a:pt x="2661557" y="1515836"/>
                </a:lnTo>
                <a:lnTo>
                  <a:pt x="2514600" y="1534886"/>
                </a:lnTo>
                <a:lnTo>
                  <a:pt x="2386693" y="1540329"/>
                </a:lnTo>
                <a:lnTo>
                  <a:pt x="2185307" y="1534886"/>
                </a:lnTo>
                <a:lnTo>
                  <a:pt x="1962150" y="1515836"/>
                </a:lnTo>
                <a:lnTo>
                  <a:pt x="1787979" y="1488622"/>
                </a:lnTo>
                <a:lnTo>
                  <a:pt x="1600200" y="145052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120E3123-BF2A-4BD9-A485-A4B6302E982C}"/>
              </a:ext>
            </a:extLst>
          </p:cNvPr>
          <p:cNvSpPr/>
          <p:nvPr/>
        </p:nvSpPr>
        <p:spPr>
          <a:xfrm>
            <a:off x="5727701" y="1393825"/>
            <a:ext cx="631825" cy="2019300"/>
          </a:xfrm>
          <a:custGeom>
            <a:avLst/>
            <a:gdLst>
              <a:gd name="connsiteX0" fmla="*/ 266700 w 631825"/>
              <a:gd name="connsiteY0" fmla="*/ 1304925 h 2019300"/>
              <a:gd name="connsiteX1" fmla="*/ 266700 w 631825"/>
              <a:gd name="connsiteY1" fmla="*/ 1076325 h 2019300"/>
              <a:gd name="connsiteX2" fmla="*/ 266700 w 631825"/>
              <a:gd name="connsiteY2" fmla="*/ 920750 h 2019300"/>
              <a:gd name="connsiteX3" fmla="*/ 257175 w 631825"/>
              <a:gd name="connsiteY3" fmla="*/ 727075 h 2019300"/>
              <a:gd name="connsiteX4" fmla="*/ 257175 w 631825"/>
              <a:gd name="connsiteY4" fmla="*/ 542925 h 2019300"/>
              <a:gd name="connsiteX5" fmla="*/ 247650 w 631825"/>
              <a:gd name="connsiteY5" fmla="*/ 333375 h 2019300"/>
              <a:gd name="connsiteX6" fmla="*/ 238125 w 631825"/>
              <a:gd name="connsiteY6" fmla="*/ 282575 h 2019300"/>
              <a:gd name="connsiteX7" fmla="*/ 219075 w 631825"/>
              <a:gd name="connsiteY7" fmla="*/ 238125 h 2019300"/>
              <a:gd name="connsiteX8" fmla="*/ 190500 w 631825"/>
              <a:gd name="connsiteY8" fmla="*/ 193675 h 2019300"/>
              <a:gd name="connsiteX9" fmla="*/ 158750 w 631825"/>
              <a:gd name="connsiteY9" fmla="*/ 158750 h 2019300"/>
              <a:gd name="connsiteX10" fmla="*/ 127000 w 631825"/>
              <a:gd name="connsiteY10" fmla="*/ 133350 h 2019300"/>
              <a:gd name="connsiteX11" fmla="*/ 85725 w 631825"/>
              <a:gd name="connsiteY11" fmla="*/ 111125 h 2019300"/>
              <a:gd name="connsiteX12" fmla="*/ 34925 w 631825"/>
              <a:gd name="connsiteY12" fmla="*/ 92075 h 2019300"/>
              <a:gd name="connsiteX13" fmla="*/ 12700 w 631825"/>
              <a:gd name="connsiteY13" fmla="*/ 79375 h 2019300"/>
              <a:gd name="connsiteX14" fmla="*/ 0 w 631825"/>
              <a:gd name="connsiteY14" fmla="*/ 57150 h 2019300"/>
              <a:gd name="connsiteX15" fmla="*/ 6350 w 631825"/>
              <a:gd name="connsiteY15" fmla="*/ 34925 h 2019300"/>
              <a:gd name="connsiteX16" fmla="*/ 38100 w 631825"/>
              <a:gd name="connsiteY16" fmla="*/ 9525 h 2019300"/>
              <a:gd name="connsiteX17" fmla="*/ 73025 w 631825"/>
              <a:gd name="connsiteY17" fmla="*/ 0 h 2019300"/>
              <a:gd name="connsiteX18" fmla="*/ 133350 w 631825"/>
              <a:gd name="connsiteY18" fmla="*/ 0 h 2019300"/>
              <a:gd name="connsiteX19" fmla="*/ 209550 w 631825"/>
              <a:gd name="connsiteY19" fmla="*/ 9525 h 2019300"/>
              <a:gd name="connsiteX20" fmla="*/ 304800 w 631825"/>
              <a:gd name="connsiteY20" fmla="*/ 31750 h 2019300"/>
              <a:gd name="connsiteX21" fmla="*/ 390525 w 631825"/>
              <a:gd name="connsiteY21" fmla="*/ 60325 h 2019300"/>
              <a:gd name="connsiteX22" fmla="*/ 479425 w 631825"/>
              <a:gd name="connsiteY22" fmla="*/ 98425 h 2019300"/>
              <a:gd name="connsiteX23" fmla="*/ 568325 w 631825"/>
              <a:gd name="connsiteY23" fmla="*/ 152400 h 2019300"/>
              <a:gd name="connsiteX24" fmla="*/ 606425 w 631825"/>
              <a:gd name="connsiteY24" fmla="*/ 177800 h 2019300"/>
              <a:gd name="connsiteX25" fmla="*/ 622300 w 631825"/>
              <a:gd name="connsiteY25" fmla="*/ 200025 h 2019300"/>
              <a:gd name="connsiteX26" fmla="*/ 631825 w 631825"/>
              <a:gd name="connsiteY26" fmla="*/ 231775 h 2019300"/>
              <a:gd name="connsiteX27" fmla="*/ 622300 w 631825"/>
              <a:gd name="connsiteY27" fmla="*/ 263525 h 2019300"/>
              <a:gd name="connsiteX28" fmla="*/ 590550 w 631825"/>
              <a:gd name="connsiteY28" fmla="*/ 317500 h 2019300"/>
              <a:gd name="connsiteX29" fmla="*/ 549275 w 631825"/>
              <a:gd name="connsiteY29" fmla="*/ 368300 h 2019300"/>
              <a:gd name="connsiteX30" fmla="*/ 530225 w 631825"/>
              <a:gd name="connsiteY30" fmla="*/ 393700 h 2019300"/>
              <a:gd name="connsiteX31" fmla="*/ 514350 w 631825"/>
              <a:gd name="connsiteY31" fmla="*/ 492125 h 2019300"/>
              <a:gd name="connsiteX32" fmla="*/ 508000 w 631825"/>
              <a:gd name="connsiteY32" fmla="*/ 615950 h 2019300"/>
              <a:gd name="connsiteX33" fmla="*/ 511175 w 631825"/>
              <a:gd name="connsiteY33" fmla="*/ 730250 h 2019300"/>
              <a:gd name="connsiteX34" fmla="*/ 514350 w 631825"/>
              <a:gd name="connsiteY34" fmla="*/ 933450 h 2019300"/>
              <a:gd name="connsiteX35" fmla="*/ 517525 w 631825"/>
              <a:gd name="connsiteY35" fmla="*/ 1066800 h 2019300"/>
              <a:gd name="connsiteX36" fmla="*/ 514350 w 631825"/>
              <a:gd name="connsiteY36" fmla="*/ 1339850 h 2019300"/>
              <a:gd name="connsiteX37" fmla="*/ 511175 w 631825"/>
              <a:gd name="connsiteY37" fmla="*/ 1552575 h 2019300"/>
              <a:gd name="connsiteX38" fmla="*/ 514350 w 631825"/>
              <a:gd name="connsiteY38" fmla="*/ 1727200 h 2019300"/>
              <a:gd name="connsiteX39" fmla="*/ 514350 w 631825"/>
              <a:gd name="connsiteY39" fmla="*/ 1990725 h 2019300"/>
              <a:gd name="connsiteX40" fmla="*/ 273050 w 631825"/>
              <a:gd name="connsiteY40" fmla="*/ 2019300 h 2019300"/>
              <a:gd name="connsiteX41" fmla="*/ 269875 w 631825"/>
              <a:gd name="connsiteY41" fmla="*/ 1692275 h 2019300"/>
              <a:gd name="connsiteX42" fmla="*/ 266700 w 631825"/>
              <a:gd name="connsiteY42" fmla="*/ 1304925 h 201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631825" h="2019300">
                <a:moveTo>
                  <a:pt x="266700" y="1304925"/>
                </a:moveTo>
                <a:lnTo>
                  <a:pt x="266700" y="1076325"/>
                </a:lnTo>
                <a:lnTo>
                  <a:pt x="266700" y="920750"/>
                </a:lnTo>
                <a:lnTo>
                  <a:pt x="257175" y="727075"/>
                </a:lnTo>
                <a:lnTo>
                  <a:pt x="257175" y="542925"/>
                </a:lnTo>
                <a:lnTo>
                  <a:pt x="247650" y="333375"/>
                </a:lnTo>
                <a:lnTo>
                  <a:pt x="238125" y="282575"/>
                </a:lnTo>
                <a:lnTo>
                  <a:pt x="219075" y="238125"/>
                </a:lnTo>
                <a:lnTo>
                  <a:pt x="190500" y="193675"/>
                </a:lnTo>
                <a:lnTo>
                  <a:pt x="158750" y="158750"/>
                </a:lnTo>
                <a:lnTo>
                  <a:pt x="127000" y="133350"/>
                </a:lnTo>
                <a:lnTo>
                  <a:pt x="85725" y="111125"/>
                </a:lnTo>
                <a:lnTo>
                  <a:pt x="34925" y="92075"/>
                </a:lnTo>
                <a:lnTo>
                  <a:pt x="12700" y="79375"/>
                </a:lnTo>
                <a:lnTo>
                  <a:pt x="0" y="57150"/>
                </a:lnTo>
                <a:lnTo>
                  <a:pt x="6350" y="34925"/>
                </a:lnTo>
                <a:lnTo>
                  <a:pt x="38100" y="9525"/>
                </a:lnTo>
                <a:lnTo>
                  <a:pt x="73025" y="0"/>
                </a:lnTo>
                <a:lnTo>
                  <a:pt x="133350" y="0"/>
                </a:lnTo>
                <a:lnTo>
                  <a:pt x="209550" y="9525"/>
                </a:lnTo>
                <a:lnTo>
                  <a:pt x="304800" y="31750"/>
                </a:lnTo>
                <a:lnTo>
                  <a:pt x="390525" y="60325"/>
                </a:lnTo>
                <a:lnTo>
                  <a:pt x="479425" y="98425"/>
                </a:lnTo>
                <a:lnTo>
                  <a:pt x="568325" y="152400"/>
                </a:lnTo>
                <a:lnTo>
                  <a:pt x="606425" y="177800"/>
                </a:lnTo>
                <a:lnTo>
                  <a:pt x="622300" y="200025"/>
                </a:lnTo>
                <a:lnTo>
                  <a:pt x="631825" y="231775"/>
                </a:lnTo>
                <a:lnTo>
                  <a:pt x="622300" y="263525"/>
                </a:lnTo>
                <a:lnTo>
                  <a:pt x="590550" y="317500"/>
                </a:lnTo>
                <a:lnTo>
                  <a:pt x="549275" y="368300"/>
                </a:lnTo>
                <a:lnTo>
                  <a:pt x="530225" y="393700"/>
                </a:lnTo>
                <a:lnTo>
                  <a:pt x="514350" y="492125"/>
                </a:lnTo>
                <a:lnTo>
                  <a:pt x="508000" y="615950"/>
                </a:lnTo>
                <a:cubicBezTo>
                  <a:pt x="509058" y="654050"/>
                  <a:pt x="510117" y="692150"/>
                  <a:pt x="511175" y="730250"/>
                </a:cubicBezTo>
                <a:cubicBezTo>
                  <a:pt x="512233" y="797983"/>
                  <a:pt x="513292" y="865717"/>
                  <a:pt x="514350" y="933450"/>
                </a:cubicBezTo>
                <a:cubicBezTo>
                  <a:pt x="515408" y="977900"/>
                  <a:pt x="516467" y="1022350"/>
                  <a:pt x="517525" y="1066800"/>
                </a:cubicBezTo>
                <a:cubicBezTo>
                  <a:pt x="516467" y="1157817"/>
                  <a:pt x="515408" y="1248833"/>
                  <a:pt x="514350" y="1339850"/>
                </a:cubicBezTo>
                <a:cubicBezTo>
                  <a:pt x="513292" y="1410758"/>
                  <a:pt x="512233" y="1481667"/>
                  <a:pt x="511175" y="1552575"/>
                </a:cubicBezTo>
                <a:cubicBezTo>
                  <a:pt x="512233" y="1610783"/>
                  <a:pt x="513292" y="1668992"/>
                  <a:pt x="514350" y="1727200"/>
                </a:cubicBezTo>
                <a:lnTo>
                  <a:pt x="514350" y="1990725"/>
                </a:lnTo>
                <a:lnTo>
                  <a:pt x="273050" y="2019300"/>
                </a:lnTo>
                <a:cubicBezTo>
                  <a:pt x="271992" y="1910292"/>
                  <a:pt x="270933" y="1801283"/>
                  <a:pt x="269875" y="1692275"/>
                </a:cubicBezTo>
                <a:cubicBezTo>
                  <a:pt x="268817" y="1561042"/>
                  <a:pt x="267758" y="1429808"/>
                  <a:pt x="266700" y="1304925"/>
                </a:cubicBez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3E249B56-5532-47A1-B3F4-D8BD5395B7A7}"/>
              </a:ext>
            </a:extLst>
          </p:cNvPr>
          <p:cNvSpPr/>
          <p:nvPr/>
        </p:nvSpPr>
        <p:spPr>
          <a:xfrm>
            <a:off x="4649788" y="3138488"/>
            <a:ext cx="2900362" cy="538162"/>
          </a:xfrm>
          <a:custGeom>
            <a:avLst/>
            <a:gdLst>
              <a:gd name="connsiteX0" fmla="*/ 1588293 w 2900362"/>
              <a:gd name="connsiteY0" fmla="*/ 311943 h 538162"/>
              <a:gd name="connsiteX1" fmla="*/ 1250156 w 2900362"/>
              <a:gd name="connsiteY1" fmla="*/ 354806 h 538162"/>
              <a:gd name="connsiteX2" fmla="*/ 1000125 w 2900362"/>
              <a:gd name="connsiteY2" fmla="*/ 397668 h 538162"/>
              <a:gd name="connsiteX3" fmla="*/ 742950 w 2900362"/>
              <a:gd name="connsiteY3" fmla="*/ 450056 h 538162"/>
              <a:gd name="connsiteX4" fmla="*/ 609600 w 2900362"/>
              <a:gd name="connsiteY4" fmla="*/ 483393 h 538162"/>
              <a:gd name="connsiteX5" fmla="*/ 452437 w 2900362"/>
              <a:gd name="connsiteY5" fmla="*/ 538162 h 538162"/>
              <a:gd name="connsiteX6" fmla="*/ 397668 w 2900362"/>
              <a:gd name="connsiteY6" fmla="*/ 521493 h 538162"/>
              <a:gd name="connsiteX7" fmla="*/ 314325 w 2900362"/>
              <a:gd name="connsiteY7" fmla="*/ 485775 h 538162"/>
              <a:gd name="connsiteX8" fmla="*/ 240506 w 2900362"/>
              <a:gd name="connsiteY8" fmla="*/ 445293 h 538162"/>
              <a:gd name="connsiteX9" fmla="*/ 183356 w 2900362"/>
              <a:gd name="connsiteY9" fmla="*/ 409575 h 538162"/>
              <a:gd name="connsiteX10" fmla="*/ 119062 w 2900362"/>
              <a:gd name="connsiteY10" fmla="*/ 359568 h 538162"/>
              <a:gd name="connsiteX11" fmla="*/ 50006 w 2900362"/>
              <a:gd name="connsiteY11" fmla="*/ 295275 h 538162"/>
              <a:gd name="connsiteX12" fmla="*/ 21431 w 2900362"/>
              <a:gd name="connsiteY12" fmla="*/ 264318 h 538162"/>
              <a:gd name="connsiteX13" fmla="*/ 4762 w 2900362"/>
              <a:gd name="connsiteY13" fmla="*/ 228600 h 538162"/>
              <a:gd name="connsiteX14" fmla="*/ 0 w 2900362"/>
              <a:gd name="connsiteY14" fmla="*/ 202406 h 538162"/>
              <a:gd name="connsiteX15" fmla="*/ 7143 w 2900362"/>
              <a:gd name="connsiteY15" fmla="*/ 188118 h 538162"/>
              <a:gd name="connsiteX16" fmla="*/ 26193 w 2900362"/>
              <a:gd name="connsiteY16" fmla="*/ 183356 h 538162"/>
              <a:gd name="connsiteX17" fmla="*/ 61912 w 2900362"/>
              <a:gd name="connsiteY17" fmla="*/ 192881 h 538162"/>
              <a:gd name="connsiteX18" fmla="*/ 100012 w 2900362"/>
              <a:gd name="connsiteY18" fmla="*/ 214312 h 538162"/>
              <a:gd name="connsiteX19" fmla="*/ 171450 w 2900362"/>
              <a:gd name="connsiteY19" fmla="*/ 250031 h 538162"/>
              <a:gd name="connsiteX20" fmla="*/ 230981 w 2900362"/>
              <a:gd name="connsiteY20" fmla="*/ 271462 h 538162"/>
              <a:gd name="connsiteX21" fmla="*/ 311943 w 2900362"/>
              <a:gd name="connsiteY21" fmla="*/ 288131 h 538162"/>
              <a:gd name="connsiteX22" fmla="*/ 392906 w 2900362"/>
              <a:gd name="connsiteY22" fmla="*/ 295275 h 538162"/>
              <a:gd name="connsiteX23" fmla="*/ 488156 w 2900362"/>
              <a:gd name="connsiteY23" fmla="*/ 290512 h 538162"/>
              <a:gd name="connsiteX24" fmla="*/ 745331 w 2900362"/>
              <a:gd name="connsiteY24" fmla="*/ 259556 h 538162"/>
              <a:gd name="connsiteX25" fmla="*/ 1095375 w 2900362"/>
              <a:gd name="connsiteY25" fmla="*/ 211931 h 538162"/>
              <a:gd name="connsiteX26" fmla="*/ 1357312 w 2900362"/>
              <a:gd name="connsiteY26" fmla="*/ 178593 h 538162"/>
              <a:gd name="connsiteX27" fmla="*/ 1576387 w 2900362"/>
              <a:gd name="connsiteY27" fmla="*/ 159543 h 538162"/>
              <a:gd name="connsiteX28" fmla="*/ 1826418 w 2900362"/>
              <a:gd name="connsiteY28" fmla="*/ 135731 h 538162"/>
              <a:gd name="connsiteX29" fmla="*/ 2095500 w 2900362"/>
              <a:gd name="connsiteY29" fmla="*/ 102393 h 538162"/>
              <a:gd name="connsiteX30" fmla="*/ 2193131 w 2900362"/>
              <a:gd name="connsiteY30" fmla="*/ 88106 h 538162"/>
              <a:gd name="connsiteX31" fmla="*/ 2276475 w 2900362"/>
              <a:gd name="connsiteY31" fmla="*/ 66675 h 538162"/>
              <a:gd name="connsiteX32" fmla="*/ 2340768 w 2900362"/>
              <a:gd name="connsiteY32" fmla="*/ 40481 h 538162"/>
              <a:gd name="connsiteX33" fmla="*/ 2397918 w 2900362"/>
              <a:gd name="connsiteY33" fmla="*/ 0 h 538162"/>
              <a:gd name="connsiteX34" fmla="*/ 2447925 w 2900362"/>
              <a:gd name="connsiteY34" fmla="*/ 4762 h 538162"/>
              <a:gd name="connsiteX35" fmla="*/ 2505075 w 2900362"/>
              <a:gd name="connsiteY35" fmla="*/ 14287 h 538162"/>
              <a:gd name="connsiteX36" fmla="*/ 2571750 w 2900362"/>
              <a:gd name="connsiteY36" fmla="*/ 28575 h 538162"/>
              <a:gd name="connsiteX37" fmla="*/ 2633662 w 2900362"/>
              <a:gd name="connsiteY37" fmla="*/ 45243 h 538162"/>
              <a:gd name="connsiteX38" fmla="*/ 2697956 w 2900362"/>
              <a:gd name="connsiteY38" fmla="*/ 69056 h 538162"/>
              <a:gd name="connsiteX39" fmla="*/ 2752725 w 2900362"/>
              <a:gd name="connsiteY39" fmla="*/ 97631 h 538162"/>
              <a:gd name="connsiteX40" fmla="*/ 2821781 w 2900362"/>
              <a:gd name="connsiteY40" fmla="*/ 140493 h 538162"/>
              <a:gd name="connsiteX41" fmla="*/ 2859881 w 2900362"/>
              <a:gd name="connsiteY41" fmla="*/ 169068 h 538162"/>
              <a:gd name="connsiteX42" fmla="*/ 2881312 w 2900362"/>
              <a:gd name="connsiteY42" fmla="*/ 190500 h 538162"/>
              <a:gd name="connsiteX43" fmla="*/ 2895600 w 2900362"/>
              <a:gd name="connsiteY43" fmla="*/ 211931 h 538162"/>
              <a:gd name="connsiteX44" fmla="*/ 2900362 w 2900362"/>
              <a:gd name="connsiteY44" fmla="*/ 240506 h 538162"/>
              <a:gd name="connsiteX45" fmla="*/ 2900362 w 2900362"/>
              <a:gd name="connsiteY45" fmla="*/ 276225 h 538162"/>
              <a:gd name="connsiteX46" fmla="*/ 2886075 w 2900362"/>
              <a:gd name="connsiteY46" fmla="*/ 292893 h 538162"/>
              <a:gd name="connsiteX47" fmla="*/ 2862262 w 2900362"/>
              <a:gd name="connsiteY47" fmla="*/ 307181 h 538162"/>
              <a:gd name="connsiteX48" fmla="*/ 2814637 w 2900362"/>
              <a:gd name="connsiteY48" fmla="*/ 314325 h 538162"/>
              <a:gd name="connsiteX49" fmla="*/ 2669381 w 2900362"/>
              <a:gd name="connsiteY49" fmla="*/ 309562 h 538162"/>
              <a:gd name="connsiteX50" fmla="*/ 2390775 w 2900362"/>
              <a:gd name="connsiteY50" fmla="*/ 295275 h 538162"/>
              <a:gd name="connsiteX51" fmla="*/ 2131218 w 2900362"/>
              <a:gd name="connsiteY51" fmla="*/ 290512 h 538162"/>
              <a:gd name="connsiteX52" fmla="*/ 1859756 w 2900362"/>
              <a:gd name="connsiteY52" fmla="*/ 292893 h 538162"/>
              <a:gd name="connsiteX53" fmla="*/ 1588293 w 2900362"/>
              <a:gd name="connsiteY53" fmla="*/ 311943 h 538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900362" h="538162">
                <a:moveTo>
                  <a:pt x="1588293" y="311943"/>
                </a:moveTo>
                <a:lnTo>
                  <a:pt x="1250156" y="354806"/>
                </a:lnTo>
                <a:lnTo>
                  <a:pt x="1000125" y="397668"/>
                </a:lnTo>
                <a:lnTo>
                  <a:pt x="742950" y="450056"/>
                </a:lnTo>
                <a:lnTo>
                  <a:pt x="609600" y="483393"/>
                </a:lnTo>
                <a:lnTo>
                  <a:pt x="452437" y="538162"/>
                </a:lnTo>
                <a:lnTo>
                  <a:pt x="397668" y="521493"/>
                </a:lnTo>
                <a:lnTo>
                  <a:pt x="314325" y="485775"/>
                </a:lnTo>
                <a:lnTo>
                  <a:pt x="240506" y="445293"/>
                </a:lnTo>
                <a:lnTo>
                  <a:pt x="183356" y="409575"/>
                </a:lnTo>
                <a:lnTo>
                  <a:pt x="119062" y="359568"/>
                </a:lnTo>
                <a:lnTo>
                  <a:pt x="50006" y="295275"/>
                </a:lnTo>
                <a:lnTo>
                  <a:pt x="21431" y="264318"/>
                </a:lnTo>
                <a:lnTo>
                  <a:pt x="4762" y="228600"/>
                </a:lnTo>
                <a:lnTo>
                  <a:pt x="0" y="202406"/>
                </a:lnTo>
                <a:lnTo>
                  <a:pt x="7143" y="188118"/>
                </a:lnTo>
                <a:lnTo>
                  <a:pt x="26193" y="183356"/>
                </a:lnTo>
                <a:lnTo>
                  <a:pt x="61912" y="192881"/>
                </a:lnTo>
                <a:lnTo>
                  <a:pt x="100012" y="214312"/>
                </a:lnTo>
                <a:lnTo>
                  <a:pt x="171450" y="250031"/>
                </a:lnTo>
                <a:lnTo>
                  <a:pt x="230981" y="271462"/>
                </a:lnTo>
                <a:lnTo>
                  <a:pt x="311943" y="288131"/>
                </a:lnTo>
                <a:lnTo>
                  <a:pt x="392906" y="295275"/>
                </a:lnTo>
                <a:lnTo>
                  <a:pt x="488156" y="290512"/>
                </a:lnTo>
                <a:lnTo>
                  <a:pt x="745331" y="259556"/>
                </a:lnTo>
                <a:lnTo>
                  <a:pt x="1095375" y="211931"/>
                </a:lnTo>
                <a:lnTo>
                  <a:pt x="1357312" y="178593"/>
                </a:lnTo>
                <a:lnTo>
                  <a:pt x="1576387" y="159543"/>
                </a:lnTo>
                <a:lnTo>
                  <a:pt x="1826418" y="135731"/>
                </a:lnTo>
                <a:lnTo>
                  <a:pt x="2095500" y="102393"/>
                </a:lnTo>
                <a:lnTo>
                  <a:pt x="2193131" y="88106"/>
                </a:lnTo>
                <a:lnTo>
                  <a:pt x="2276475" y="66675"/>
                </a:lnTo>
                <a:lnTo>
                  <a:pt x="2340768" y="40481"/>
                </a:lnTo>
                <a:lnTo>
                  <a:pt x="2397918" y="0"/>
                </a:lnTo>
                <a:lnTo>
                  <a:pt x="2447925" y="4762"/>
                </a:lnTo>
                <a:lnTo>
                  <a:pt x="2505075" y="14287"/>
                </a:lnTo>
                <a:lnTo>
                  <a:pt x="2571750" y="28575"/>
                </a:lnTo>
                <a:lnTo>
                  <a:pt x="2633662" y="45243"/>
                </a:lnTo>
                <a:lnTo>
                  <a:pt x="2697956" y="69056"/>
                </a:lnTo>
                <a:lnTo>
                  <a:pt x="2752725" y="97631"/>
                </a:lnTo>
                <a:lnTo>
                  <a:pt x="2821781" y="140493"/>
                </a:lnTo>
                <a:lnTo>
                  <a:pt x="2859881" y="169068"/>
                </a:lnTo>
                <a:lnTo>
                  <a:pt x="2881312" y="190500"/>
                </a:lnTo>
                <a:lnTo>
                  <a:pt x="2895600" y="211931"/>
                </a:lnTo>
                <a:lnTo>
                  <a:pt x="2900362" y="240506"/>
                </a:lnTo>
                <a:lnTo>
                  <a:pt x="2900362" y="276225"/>
                </a:lnTo>
                <a:lnTo>
                  <a:pt x="2886075" y="292893"/>
                </a:lnTo>
                <a:lnTo>
                  <a:pt x="2862262" y="307181"/>
                </a:lnTo>
                <a:lnTo>
                  <a:pt x="2814637" y="314325"/>
                </a:lnTo>
                <a:lnTo>
                  <a:pt x="2669381" y="309562"/>
                </a:lnTo>
                <a:lnTo>
                  <a:pt x="2390775" y="295275"/>
                </a:lnTo>
                <a:lnTo>
                  <a:pt x="2131218" y="290512"/>
                </a:lnTo>
                <a:lnTo>
                  <a:pt x="1859756" y="292893"/>
                </a:lnTo>
                <a:lnTo>
                  <a:pt x="1588293" y="31194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C7C9E0AC-DFD2-4A9A-A668-EC110975B18C}"/>
              </a:ext>
            </a:extLst>
          </p:cNvPr>
          <p:cNvSpPr/>
          <p:nvPr/>
        </p:nvSpPr>
        <p:spPr>
          <a:xfrm>
            <a:off x="7199314" y="4916489"/>
            <a:ext cx="809625" cy="739775"/>
          </a:xfrm>
          <a:custGeom>
            <a:avLst/>
            <a:gdLst>
              <a:gd name="connsiteX0" fmla="*/ 333375 w 809625"/>
              <a:gd name="connsiteY0" fmla="*/ 321469 h 738188"/>
              <a:gd name="connsiteX1" fmla="*/ 452437 w 809625"/>
              <a:gd name="connsiteY1" fmla="*/ 426244 h 738188"/>
              <a:gd name="connsiteX2" fmla="*/ 504825 w 809625"/>
              <a:gd name="connsiteY2" fmla="*/ 466725 h 738188"/>
              <a:gd name="connsiteX3" fmla="*/ 564356 w 809625"/>
              <a:gd name="connsiteY3" fmla="*/ 504825 h 738188"/>
              <a:gd name="connsiteX4" fmla="*/ 638175 w 809625"/>
              <a:gd name="connsiteY4" fmla="*/ 550069 h 738188"/>
              <a:gd name="connsiteX5" fmla="*/ 809625 w 809625"/>
              <a:gd name="connsiteY5" fmla="*/ 647700 h 738188"/>
              <a:gd name="connsiteX6" fmla="*/ 216694 w 809625"/>
              <a:gd name="connsiteY6" fmla="*/ 738188 h 738188"/>
              <a:gd name="connsiteX7" fmla="*/ 242887 w 809625"/>
              <a:gd name="connsiteY7" fmla="*/ 671513 h 738188"/>
              <a:gd name="connsiteX8" fmla="*/ 271462 w 809625"/>
              <a:gd name="connsiteY8" fmla="*/ 642938 h 738188"/>
              <a:gd name="connsiteX9" fmla="*/ 285750 w 809625"/>
              <a:gd name="connsiteY9" fmla="*/ 619125 h 738188"/>
              <a:gd name="connsiteX10" fmla="*/ 288131 w 809625"/>
              <a:gd name="connsiteY10" fmla="*/ 602457 h 738188"/>
              <a:gd name="connsiteX11" fmla="*/ 288131 w 809625"/>
              <a:gd name="connsiteY11" fmla="*/ 581025 h 738188"/>
              <a:gd name="connsiteX12" fmla="*/ 276225 w 809625"/>
              <a:gd name="connsiteY12" fmla="*/ 550069 h 738188"/>
              <a:gd name="connsiteX13" fmla="*/ 202406 w 809625"/>
              <a:gd name="connsiteY13" fmla="*/ 419100 h 738188"/>
              <a:gd name="connsiteX14" fmla="*/ 123825 w 809625"/>
              <a:gd name="connsiteY14" fmla="*/ 278607 h 738188"/>
              <a:gd name="connsiteX15" fmla="*/ 80962 w 809625"/>
              <a:gd name="connsiteY15" fmla="*/ 197644 h 738188"/>
              <a:gd name="connsiteX16" fmla="*/ 33337 w 809625"/>
              <a:gd name="connsiteY16" fmla="*/ 109538 h 738188"/>
              <a:gd name="connsiteX17" fmla="*/ 7144 w 809625"/>
              <a:gd name="connsiteY17" fmla="*/ 61913 h 738188"/>
              <a:gd name="connsiteX18" fmla="*/ 0 w 809625"/>
              <a:gd name="connsiteY18" fmla="*/ 35719 h 738188"/>
              <a:gd name="connsiteX19" fmla="*/ 0 w 809625"/>
              <a:gd name="connsiteY19" fmla="*/ 19050 h 738188"/>
              <a:gd name="connsiteX20" fmla="*/ 2381 w 809625"/>
              <a:gd name="connsiteY20" fmla="*/ 9525 h 738188"/>
              <a:gd name="connsiteX21" fmla="*/ 11906 w 809625"/>
              <a:gd name="connsiteY21" fmla="*/ 2382 h 738188"/>
              <a:gd name="connsiteX22" fmla="*/ 33337 w 809625"/>
              <a:gd name="connsiteY22" fmla="*/ 0 h 738188"/>
              <a:gd name="connsiteX23" fmla="*/ 52387 w 809625"/>
              <a:gd name="connsiteY23" fmla="*/ 4763 h 738188"/>
              <a:gd name="connsiteX24" fmla="*/ 97631 w 809625"/>
              <a:gd name="connsiteY24" fmla="*/ 61913 h 738188"/>
              <a:gd name="connsiteX25" fmla="*/ 166687 w 809625"/>
              <a:gd name="connsiteY25" fmla="*/ 142875 h 738188"/>
              <a:gd name="connsiteX26" fmla="*/ 250031 w 809625"/>
              <a:gd name="connsiteY26" fmla="*/ 233363 h 738188"/>
              <a:gd name="connsiteX27" fmla="*/ 333375 w 809625"/>
              <a:gd name="connsiteY27" fmla="*/ 321469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809625" h="738188">
                <a:moveTo>
                  <a:pt x="333375" y="321469"/>
                </a:moveTo>
                <a:lnTo>
                  <a:pt x="452437" y="426244"/>
                </a:lnTo>
                <a:lnTo>
                  <a:pt x="504825" y="466725"/>
                </a:lnTo>
                <a:lnTo>
                  <a:pt x="564356" y="504825"/>
                </a:lnTo>
                <a:lnTo>
                  <a:pt x="638175" y="550069"/>
                </a:lnTo>
                <a:lnTo>
                  <a:pt x="809625" y="647700"/>
                </a:lnTo>
                <a:lnTo>
                  <a:pt x="216694" y="738188"/>
                </a:lnTo>
                <a:lnTo>
                  <a:pt x="242887" y="671513"/>
                </a:lnTo>
                <a:lnTo>
                  <a:pt x="271462" y="642938"/>
                </a:lnTo>
                <a:lnTo>
                  <a:pt x="285750" y="619125"/>
                </a:lnTo>
                <a:lnTo>
                  <a:pt x="288131" y="602457"/>
                </a:lnTo>
                <a:lnTo>
                  <a:pt x="288131" y="581025"/>
                </a:lnTo>
                <a:lnTo>
                  <a:pt x="276225" y="550069"/>
                </a:lnTo>
                <a:lnTo>
                  <a:pt x="202406" y="419100"/>
                </a:lnTo>
                <a:lnTo>
                  <a:pt x="123825" y="278607"/>
                </a:lnTo>
                <a:lnTo>
                  <a:pt x="80962" y="197644"/>
                </a:lnTo>
                <a:lnTo>
                  <a:pt x="33337" y="109538"/>
                </a:lnTo>
                <a:lnTo>
                  <a:pt x="7144" y="61913"/>
                </a:lnTo>
                <a:lnTo>
                  <a:pt x="0" y="35719"/>
                </a:lnTo>
                <a:lnTo>
                  <a:pt x="0" y="19050"/>
                </a:lnTo>
                <a:lnTo>
                  <a:pt x="2381" y="9525"/>
                </a:lnTo>
                <a:lnTo>
                  <a:pt x="11906" y="2382"/>
                </a:lnTo>
                <a:lnTo>
                  <a:pt x="33337" y="0"/>
                </a:lnTo>
                <a:lnTo>
                  <a:pt x="52387" y="4763"/>
                </a:lnTo>
                <a:lnTo>
                  <a:pt x="97631" y="61913"/>
                </a:lnTo>
                <a:lnTo>
                  <a:pt x="166687" y="142875"/>
                </a:lnTo>
                <a:lnTo>
                  <a:pt x="250031" y="233363"/>
                </a:lnTo>
                <a:lnTo>
                  <a:pt x="333375" y="32146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ABB84FDC-A142-4DBE-85DA-486F039024CF}"/>
              </a:ext>
            </a:extLst>
          </p:cNvPr>
          <p:cNvSpPr/>
          <p:nvPr/>
        </p:nvSpPr>
        <p:spPr>
          <a:xfrm>
            <a:off x="5938838" y="3986213"/>
            <a:ext cx="423862" cy="558800"/>
          </a:xfrm>
          <a:custGeom>
            <a:avLst/>
            <a:gdLst>
              <a:gd name="connsiteX0" fmla="*/ 295275 w 423862"/>
              <a:gd name="connsiteY0" fmla="*/ 388143 h 559593"/>
              <a:gd name="connsiteX1" fmla="*/ 280987 w 423862"/>
              <a:gd name="connsiteY1" fmla="*/ 559593 h 559593"/>
              <a:gd name="connsiteX2" fmla="*/ 0 w 423862"/>
              <a:gd name="connsiteY2" fmla="*/ 264318 h 559593"/>
              <a:gd name="connsiteX3" fmla="*/ 80962 w 423862"/>
              <a:gd name="connsiteY3" fmla="*/ 264318 h 559593"/>
              <a:gd name="connsiteX4" fmla="*/ 109537 w 423862"/>
              <a:gd name="connsiteY4" fmla="*/ 257175 h 559593"/>
              <a:gd name="connsiteX5" fmla="*/ 138112 w 423862"/>
              <a:gd name="connsiteY5" fmla="*/ 238125 h 559593"/>
              <a:gd name="connsiteX6" fmla="*/ 192881 w 423862"/>
              <a:gd name="connsiteY6" fmla="*/ 180975 h 559593"/>
              <a:gd name="connsiteX7" fmla="*/ 264318 w 423862"/>
              <a:gd name="connsiteY7" fmla="*/ 111918 h 559593"/>
              <a:gd name="connsiteX8" fmla="*/ 292893 w 423862"/>
              <a:gd name="connsiteY8" fmla="*/ 83343 h 559593"/>
              <a:gd name="connsiteX9" fmla="*/ 342900 w 423862"/>
              <a:gd name="connsiteY9" fmla="*/ 42862 h 559593"/>
              <a:gd name="connsiteX10" fmla="*/ 381000 w 423862"/>
              <a:gd name="connsiteY10" fmla="*/ 11906 h 559593"/>
              <a:gd name="connsiteX11" fmla="*/ 402431 w 423862"/>
              <a:gd name="connsiteY11" fmla="*/ 0 h 559593"/>
              <a:gd name="connsiteX12" fmla="*/ 416718 w 423862"/>
              <a:gd name="connsiteY12" fmla="*/ 0 h 559593"/>
              <a:gd name="connsiteX13" fmla="*/ 421481 w 423862"/>
              <a:gd name="connsiteY13" fmla="*/ 9525 h 559593"/>
              <a:gd name="connsiteX14" fmla="*/ 423862 w 423862"/>
              <a:gd name="connsiteY14" fmla="*/ 33337 h 559593"/>
              <a:gd name="connsiteX15" fmla="*/ 421481 w 423862"/>
              <a:gd name="connsiteY15" fmla="*/ 64293 h 559593"/>
              <a:gd name="connsiteX16" fmla="*/ 400050 w 423862"/>
              <a:gd name="connsiteY16" fmla="*/ 102393 h 559593"/>
              <a:gd name="connsiteX17" fmla="*/ 357187 w 423862"/>
              <a:gd name="connsiteY17" fmla="*/ 176212 h 559593"/>
              <a:gd name="connsiteX18" fmla="*/ 307181 w 423862"/>
              <a:gd name="connsiteY18" fmla="*/ 285750 h 559593"/>
              <a:gd name="connsiteX19" fmla="*/ 295275 w 423862"/>
              <a:gd name="connsiteY19" fmla="*/ 388143 h 559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23862" h="559593">
                <a:moveTo>
                  <a:pt x="295275" y="388143"/>
                </a:moveTo>
                <a:lnTo>
                  <a:pt x="280987" y="559593"/>
                </a:lnTo>
                <a:lnTo>
                  <a:pt x="0" y="264318"/>
                </a:lnTo>
                <a:lnTo>
                  <a:pt x="80962" y="264318"/>
                </a:lnTo>
                <a:lnTo>
                  <a:pt x="109537" y="257175"/>
                </a:lnTo>
                <a:lnTo>
                  <a:pt x="138112" y="238125"/>
                </a:lnTo>
                <a:lnTo>
                  <a:pt x="192881" y="180975"/>
                </a:lnTo>
                <a:lnTo>
                  <a:pt x="264318" y="111918"/>
                </a:lnTo>
                <a:lnTo>
                  <a:pt x="292893" y="83343"/>
                </a:lnTo>
                <a:lnTo>
                  <a:pt x="342900" y="42862"/>
                </a:lnTo>
                <a:lnTo>
                  <a:pt x="381000" y="11906"/>
                </a:lnTo>
                <a:lnTo>
                  <a:pt x="402431" y="0"/>
                </a:lnTo>
                <a:lnTo>
                  <a:pt x="416718" y="0"/>
                </a:lnTo>
                <a:lnTo>
                  <a:pt x="421481" y="9525"/>
                </a:lnTo>
                <a:lnTo>
                  <a:pt x="423862" y="33337"/>
                </a:lnTo>
                <a:lnTo>
                  <a:pt x="421481" y="64293"/>
                </a:lnTo>
                <a:lnTo>
                  <a:pt x="400050" y="102393"/>
                </a:lnTo>
                <a:lnTo>
                  <a:pt x="357187" y="176212"/>
                </a:lnTo>
                <a:lnTo>
                  <a:pt x="307181" y="285750"/>
                </a:lnTo>
                <a:lnTo>
                  <a:pt x="295275" y="38814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2" name="グループ化 11">
            <a:extLst>
              <a:ext uri="{FF2B5EF4-FFF2-40B4-BE49-F238E27FC236}">
                <a16:creationId xmlns:a16="http://schemas.microsoft.com/office/drawing/2014/main" id="{CE18DC8B-A796-499D-9792-4A27F4FE3274}"/>
              </a:ext>
            </a:extLst>
          </p:cNvPr>
          <p:cNvGrpSpPr/>
          <p:nvPr/>
        </p:nvGrpSpPr>
        <p:grpSpPr>
          <a:xfrm>
            <a:off x="3911601" y="1393825"/>
            <a:ext cx="4208462" cy="4560889"/>
            <a:chOff x="3911601" y="1393825"/>
            <a:chExt cx="4208462" cy="4560889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72D01965-6008-4C29-B3BF-DA4443D7390D}"/>
                </a:ext>
              </a:extLst>
            </p:cNvPr>
            <p:cNvSpPr/>
            <p:nvPr/>
          </p:nvSpPr>
          <p:spPr>
            <a:xfrm>
              <a:off x="4194175" y="2105026"/>
              <a:ext cx="3752850" cy="657225"/>
            </a:xfrm>
            <a:custGeom>
              <a:avLst/>
              <a:gdLst>
                <a:gd name="connsiteX0" fmla="*/ 2593975 w 3752850"/>
                <a:gd name="connsiteY0" fmla="*/ 320675 h 657225"/>
                <a:gd name="connsiteX1" fmla="*/ 2019300 w 3752850"/>
                <a:gd name="connsiteY1" fmla="*/ 368300 h 657225"/>
                <a:gd name="connsiteX2" fmla="*/ 1835150 w 3752850"/>
                <a:gd name="connsiteY2" fmla="*/ 384175 h 657225"/>
                <a:gd name="connsiteX3" fmla="*/ 1543050 w 3752850"/>
                <a:gd name="connsiteY3" fmla="*/ 412750 h 657225"/>
                <a:gd name="connsiteX4" fmla="*/ 1266825 w 3752850"/>
                <a:gd name="connsiteY4" fmla="*/ 454025 h 657225"/>
                <a:gd name="connsiteX5" fmla="*/ 1044575 w 3752850"/>
                <a:gd name="connsiteY5" fmla="*/ 501650 h 657225"/>
                <a:gd name="connsiteX6" fmla="*/ 854075 w 3752850"/>
                <a:gd name="connsiteY6" fmla="*/ 549275 h 657225"/>
                <a:gd name="connsiteX7" fmla="*/ 717550 w 3752850"/>
                <a:gd name="connsiteY7" fmla="*/ 587375 h 657225"/>
                <a:gd name="connsiteX8" fmla="*/ 673100 w 3752850"/>
                <a:gd name="connsiteY8" fmla="*/ 612775 h 657225"/>
                <a:gd name="connsiteX9" fmla="*/ 568325 w 3752850"/>
                <a:gd name="connsiteY9" fmla="*/ 657225 h 657225"/>
                <a:gd name="connsiteX10" fmla="*/ 530225 w 3752850"/>
                <a:gd name="connsiteY10" fmla="*/ 650875 h 657225"/>
                <a:gd name="connsiteX11" fmla="*/ 377825 w 3752850"/>
                <a:gd name="connsiteY11" fmla="*/ 587375 h 657225"/>
                <a:gd name="connsiteX12" fmla="*/ 257175 w 3752850"/>
                <a:gd name="connsiteY12" fmla="*/ 520700 h 657225"/>
                <a:gd name="connsiteX13" fmla="*/ 149225 w 3752850"/>
                <a:gd name="connsiteY13" fmla="*/ 450850 h 657225"/>
                <a:gd name="connsiteX14" fmla="*/ 57150 w 3752850"/>
                <a:gd name="connsiteY14" fmla="*/ 384175 h 657225"/>
                <a:gd name="connsiteX15" fmla="*/ 12700 w 3752850"/>
                <a:gd name="connsiteY15" fmla="*/ 346075 h 657225"/>
                <a:gd name="connsiteX16" fmla="*/ 0 w 3752850"/>
                <a:gd name="connsiteY16" fmla="*/ 327025 h 657225"/>
                <a:gd name="connsiteX17" fmla="*/ 0 w 3752850"/>
                <a:gd name="connsiteY17" fmla="*/ 307975 h 657225"/>
                <a:gd name="connsiteX18" fmla="*/ 6350 w 3752850"/>
                <a:gd name="connsiteY18" fmla="*/ 295275 h 657225"/>
                <a:gd name="connsiteX19" fmla="*/ 25400 w 3752850"/>
                <a:gd name="connsiteY19" fmla="*/ 292100 h 657225"/>
                <a:gd name="connsiteX20" fmla="*/ 98425 w 3752850"/>
                <a:gd name="connsiteY20" fmla="*/ 314325 h 657225"/>
                <a:gd name="connsiteX21" fmla="*/ 203200 w 3752850"/>
                <a:gd name="connsiteY21" fmla="*/ 339725 h 657225"/>
                <a:gd name="connsiteX22" fmla="*/ 301625 w 3752850"/>
                <a:gd name="connsiteY22" fmla="*/ 355600 h 657225"/>
                <a:gd name="connsiteX23" fmla="*/ 390525 w 3752850"/>
                <a:gd name="connsiteY23" fmla="*/ 365125 h 657225"/>
                <a:gd name="connsiteX24" fmla="*/ 536575 w 3752850"/>
                <a:gd name="connsiteY24" fmla="*/ 368300 h 657225"/>
                <a:gd name="connsiteX25" fmla="*/ 717550 w 3752850"/>
                <a:gd name="connsiteY25" fmla="*/ 349250 h 657225"/>
                <a:gd name="connsiteX26" fmla="*/ 1196975 w 3752850"/>
                <a:gd name="connsiteY26" fmla="*/ 292100 h 657225"/>
                <a:gd name="connsiteX27" fmla="*/ 1625600 w 3752850"/>
                <a:gd name="connsiteY27" fmla="*/ 231775 h 657225"/>
                <a:gd name="connsiteX28" fmla="*/ 1828800 w 3752850"/>
                <a:gd name="connsiteY28" fmla="*/ 203200 h 657225"/>
                <a:gd name="connsiteX29" fmla="*/ 2003425 w 3752850"/>
                <a:gd name="connsiteY29" fmla="*/ 187325 h 657225"/>
                <a:gd name="connsiteX30" fmla="*/ 2292350 w 3752850"/>
                <a:gd name="connsiteY30" fmla="*/ 161925 h 657225"/>
                <a:gd name="connsiteX31" fmla="*/ 2647950 w 3752850"/>
                <a:gd name="connsiteY31" fmla="*/ 130175 h 657225"/>
                <a:gd name="connsiteX32" fmla="*/ 3006725 w 3752850"/>
                <a:gd name="connsiteY32" fmla="*/ 95250 h 657225"/>
                <a:gd name="connsiteX33" fmla="*/ 3092450 w 3752850"/>
                <a:gd name="connsiteY33" fmla="*/ 60325 h 657225"/>
                <a:gd name="connsiteX34" fmla="*/ 3225800 w 3752850"/>
                <a:gd name="connsiteY34" fmla="*/ 6350 h 657225"/>
                <a:gd name="connsiteX35" fmla="*/ 3267075 w 3752850"/>
                <a:gd name="connsiteY35" fmla="*/ 0 h 657225"/>
                <a:gd name="connsiteX36" fmla="*/ 3355975 w 3752850"/>
                <a:gd name="connsiteY36" fmla="*/ 9525 h 657225"/>
                <a:gd name="connsiteX37" fmla="*/ 3467100 w 3752850"/>
                <a:gd name="connsiteY37" fmla="*/ 31750 h 657225"/>
                <a:gd name="connsiteX38" fmla="*/ 3524250 w 3752850"/>
                <a:gd name="connsiteY38" fmla="*/ 47625 h 657225"/>
                <a:gd name="connsiteX39" fmla="*/ 3575050 w 3752850"/>
                <a:gd name="connsiteY39" fmla="*/ 69850 h 657225"/>
                <a:gd name="connsiteX40" fmla="*/ 3648075 w 3752850"/>
                <a:gd name="connsiteY40" fmla="*/ 114300 h 657225"/>
                <a:gd name="connsiteX41" fmla="*/ 3705225 w 3752850"/>
                <a:gd name="connsiteY41" fmla="*/ 158750 h 657225"/>
                <a:gd name="connsiteX42" fmla="*/ 3740150 w 3752850"/>
                <a:gd name="connsiteY42" fmla="*/ 196850 h 657225"/>
                <a:gd name="connsiteX43" fmla="*/ 3749675 w 3752850"/>
                <a:gd name="connsiteY43" fmla="*/ 215900 h 657225"/>
                <a:gd name="connsiteX44" fmla="*/ 3752850 w 3752850"/>
                <a:gd name="connsiteY44" fmla="*/ 250825 h 657225"/>
                <a:gd name="connsiteX45" fmla="*/ 3746500 w 3752850"/>
                <a:gd name="connsiteY45" fmla="*/ 285750 h 657225"/>
                <a:gd name="connsiteX46" fmla="*/ 3724275 w 3752850"/>
                <a:gd name="connsiteY46" fmla="*/ 314325 h 657225"/>
                <a:gd name="connsiteX47" fmla="*/ 3676650 w 3752850"/>
                <a:gd name="connsiteY47" fmla="*/ 336550 h 657225"/>
                <a:gd name="connsiteX48" fmla="*/ 3644900 w 3752850"/>
                <a:gd name="connsiteY48" fmla="*/ 339725 h 657225"/>
                <a:gd name="connsiteX49" fmla="*/ 3451225 w 3752850"/>
                <a:gd name="connsiteY49" fmla="*/ 317500 h 657225"/>
                <a:gd name="connsiteX50" fmla="*/ 3121025 w 3752850"/>
                <a:gd name="connsiteY50" fmla="*/ 307975 h 657225"/>
                <a:gd name="connsiteX51" fmla="*/ 2593975 w 3752850"/>
                <a:gd name="connsiteY51" fmla="*/ 320675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752850" h="657225">
                  <a:moveTo>
                    <a:pt x="2593975" y="320675"/>
                  </a:moveTo>
                  <a:lnTo>
                    <a:pt x="2019300" y="368300"/>
                  </a:lnTo>
                  <a:lnTo>
                    <a:pt x="1835150" y="384175"/>
                  </a:lnTo>
                  <a:lnTo>
                    <a:pt x="1543050" y="412750"/>
                  </a:lnTo>
                  <a:lnTo>
                    <a:pt x="1266825" y="454025"/>
                  </a:lnTo>
                  <a:lnTo>
                    <a:pt x="1044575" y="501650"/>
                  </a:lnTo>
                  <a:lnTo>
                    <a:pt x="854075" y="549275"/>
                  </a:lnTo>
                  <a:lnTo>
                    <a:pt x="717550" y="587375"/>
                  </a:lnTo>
                  <a:lnTo>
                    <a:pt x="673100" y="612775"/>
                  </a:lnTo>
                  <a:lnTo>
                    <a:pt x="568325" y="657225"/>
                  </a:lnTo>
                  <a:lnTo>
                    <a:pt x="530225" y="650875"/>
                  </a:lnTo>
                  <a:lnTo>
                    <a:pt x="377825" y="587375"/>
                  </a:lnTo>
                  <a:lnTo>
                    <a:pt x="257175" y="520700"/>
                  </a:lnTo>
                  <a:lnTo>
                    <a:pt x="149225" y="450850"/>
                  </a:lnTo>
                  <a:lnTo>
                    <a:pt x="57150" y="384175"/>
                  </a:lnTo>
                  <a:lnTo>
                    <a:pt x="12700" y="346075"/>
                  </a:lnTo>
                  <a:lnTo>
                    <a:pt x="0" y="327025"/>
                  </a:lnTo>
                  <a:lnTo>
                    <a:pt x="0" y="307975"/>
                  </a:lnTo>
                  <a:lnTo>
                    <a:pt x="6350" y="295275"/>
                  </a:lnTo>
                  <a:lnTo>
                    <a:pt x="25400" y="292100"/>
                  </a:lnTo>
                  <a:lnTo>
                    <a:pt x="98425" y="314325"/>
                  </a:lnTo>
                  <a:lnTo>
                    <a:pt x="203200" y="339725"/>
                  </a:lnTo>
                  <a:lnTo>
                    <a:pt x="301625" y="355600"/>
                  </a:lnTo>
                  <a:lnTo>
                    <a:pt x="390525" y="365125"/>
                  </a:lnTo>
                  <a:lnTo>
                    <a:pt x="536575" y="368300"/>
                  </a:lnTo>
                  <a:lnTo>
                    <a:pt x="717550" y="349250"/>
                  </a:lnTo>
                  <a:lnTo>
                    <a:pt x="1196975" y="292100"/>
                  </a:lnTo>
                  <a:lnTo>
                    <a:pt x="1625600" y="231775"/>
                  </a:lnTo>
                  <a:lnTo>
                    <a:pt x="1828800" y="203200"/>
                  </a:lnTo>
                  <a:lnTo>
                    <a:pt x="2003425" y="187325"/>
                  </a:lnTo>
                  <a:lnTo>
                    <a:pt x="2292350" y="161925"/>
                  </a:lnTo>
                  <a:lnTo>
                    <a:pt x="2647950" y="130175"/>
                  </a:lnTo>
                  <a:lnTo>
                    <a:pt x="3006725" y="95250"/>
                  </a:lnTo>
                  <a:lnTo>
                    <a:pt x="3092450" y="60325"/>
                  </a:lnTo>
                  <a:lnTo>
                    <a:pt x="3225800" y="6350"/>
                  </a:lnTo>
                  <a:lnTo>
                    <a:pt x="3267075" y="0"/>
                  </a:lnTo>
                  <a:lnTo>
                    <a:pt x="3355975" y="9525"/>
                  </a:lnTo>
                  <a:lnTo>
                    <a:pt x="3467100" y="31750"/>
                  </a:lnTo>
                  <a:lnTo>
                    <a:pt x="3524250" y="47625"/>
                  </a:lnTo>
                  <a:lnTo>
                    <a:pt x="3575050" y="69850"/>
                  </a:lnTo>
                  <a:lnTo>
                    <a:pt x="3648075" y="114300"/>
                  </a:lnTo>
                  <a:lnTo>
                    <a:pt x="3705225" y="158750"/>
                  </a:lnTo>
                  <a:lnTo>
                    <a:pt x="3740150" y="196850"/>
                  </a:lnTo>
                  <a:lnTo>
                    <a:pt x="3749675" y="215900"/>
                  </a:lnTo>
                  <a:lnTo>
                    <a:pt x="3752850" y="250825"/>
                  </a:lnTo>
                  <a:lnTo>
                    <a:pt x="3746500" y="285750"/>
                  </a:lnTo>
                  <a:lnTo>
                    <a:pt x="3724275" y="314325"/>
                  </a:lnTo>
                  <a:lnTo>
                    <a:pt x="3676650" y="336550"/>
                  </a:lnTo>
                  <a:lnTo>
                    <a:pt x="3644900" y="339725"/>
                  </a:lnTo>
                  <a:lnTo>
                    <a:pt x="3451225" y="317500"/>
                  </a:lnTo>
                  <a:lnTo>
                    <a:pt x="3121025" y="307975"/>
                  </a:lnTo>
                  <a:lnTo>
                    <a:pt x="2593975" y="3206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9">
              <a:extLst>
                <a:ext uri="{FF2B5EF4-FFF2-40B4-BE49-F238E27FC236}">
                  <a16:creationId xmlns:a16="http://schemas.microsoft.com/office/drawing/2014/main" id="{C54BA071-5122-41D6-B218-4410C0A5824D}"/>
                </a:ext>
              </a:extLst>
            </p:cNvPr>
            <p:cNvSpPr/>
            <p:nvPr/>
          </p:nvSpPr>
          <p:spPr>
            <a:xfrm>
              <a:off x="3911601" y="4538664"/>
              <a:ext cx="481013" cy="1311275"/>
            </a:xfrm>
            <a:custGeom>
              <a:avLst/>
              <a:gdLst>
                <a:gd name="connsiteX0" fmla="*/ 0 w 481013"/>
                <a:gd name="connsiteY0" fmla="*/ 1033462 h 1312068"/>
                <a:gd name="connsiteX1" fmla="*/ 2381 w 481013"/>
                <a:gd name="connsiteY1" fmla="*/ 940593 h 1312068"/>
                <a:gd name="connsiteX2" fmla="*/ 9525 w 481013"/>
                <a:gd name="connsiteY2" fmla="*/ 804862 h 1312068"/>
                <a:gd name="connsiteX3" fmla="*/ 23813 w 481013"/>
                <a:gd name="connsiteY3" fmla="*/ 659606 h 1312068"/>
                <a:gd name="connsiteX4" fmla="*/ 61913 w 481013"/>
                <a:gd name="connsiteY4" fmla="*/ 621506 h 1312068"/>
                <a:gd name="connsiteX5" fmla="*/ 126206 w 481013"/>
                <a:gd name="connsiteY5" fmla="*/ 545306 h 1312068"/>
                <a:gd name="connsiteX6" fmla="*/ 183356 w 481013"/>
                <a:gd name="connsiteY6" fmla="*/ 473868 h 1312068"/>
                <a:gd name="connsiteX7" fmla="*/ 240506 w 481013"/>
                <a:gd name="connsiteY7" fmla="*/ 385762 h 1312068"/>
                <a:gd name="connsiteX8" fmla="*/ 295275 w 481013"/>
                <a:gd name="connsiteY8" fmla="*/ 288131 h 1312068"/>
                <a:gd name="connsiteX9" fmla="*/ 335756 w 481013"/>
                <a:gd name="connsiteY9" fmla="*/ 202406 h 1312068"/>
                <a:gd name="connsiteX10" fmla="*/ 381000 w 481013"/>
                <a:gd name="connsiteY10" fmla="*/ 97631 h 1312068"/>
                <a:gd name="connsiteX11" fmla="*/ 407194 w 481013"/>
                <a:gd name="connsiteY11" fmla="*/ 38100 h 1312068"/>
                <a:gd name="connsiteX12" fmla="*/ 421481 w 481013"/>
                <a:gd name="connsiteY12" fmla="*/ 14287 h 1312068"/>
                <a:gd name="connsiteX13" fmla="*/ 435769 w 481013"/>
                <a:gd name="connsiteY13" fmla="*/ 4762 h 1312068"/>
                <a:gd name="connsiteX14" fmla="*/ 454819 w 481013"/>
                <a:gd name="connsiteY14" fmla="*/ 0 h 1312068"/>
                <a:gd name="connsiteX15" fmla="*/ 473869 w 481013"/>
                <a:gd name="connsiteY15" fmla="*/ 4762 h 1312068"/>
                <a:gd name="connsiteX16" fmla="*/ 481013 w 481013"/>
                <a:gd name="connsiteY16" fmla="*/ 21431 h 1312068"/>
                <a:gd name="connsiteX17" fmla="*/ 476250 w 481013"/>
                <a:gd name="connsiteY17" fmla="*/ 64293 h 1312068"/>
                <a:gd name="connsiteX18" fmla="*/ 454819 w 481013"/>
                <a:gd name="connsiteY18" fmla="*/ 204787 h 1312068"/>
                <a:gd name="connsiteX19" fmla="*/ 419100 w 481013"/>
                <a:gd name="connsiteY19" fmla="*/ 392906 h 1312068"/>
                <a:gd name="connsiteX20" fmla="*/ 371475 w 481013"/>
                <a:gd name="connsiteY20" fmla="*/ 638175 h 1312068"/>
                <a:gd name="connsiteX21" fmla="*/ 335756 w 481013"/>
                <a:gd name="connsiteY21" fmla="*/ 823912 h 1312068"/>
                <a:gd name="connsiteX22" fmla="*/ 309563 w 481013"/>
                <a:gd name="connsiteY22" fmla="*/ 957262 h 1312068"/>
                <a:gd name="connsiteX23" fmla="*/ 276225 w 481013"/>
                <a:gd name="connsiteY23" fmla="*/ 1076325 h 1312068"/>
                <a:gd name="connsiteX24" fmla="*/ 242888 w 481013"/>
                <a:gd name="connsiteY24" fmla="*/ 1169193 h 1312068"/>
                <a:gd name="connsiteX25" fmla="*/ 202406 w 481013"/>
                <a:gd name="connsiteY25" fmla="*/ 1254918 h 1312068"/>
                <a:gd name="connsiteX26" fmla="*/ 178594 w 481013"/>
                <a:gd name="connsiteY26" fmla="*/ 1295400 h 1312068"/>
                <a:gd name="connsiteX27" fmla="*/ 161925 w 481013"/>
                <a:gd name="connsiteY27" fmla="*/ 1309687 h 1312068"/>
                <a:gd name="connsiteX28" fmla="*/ 138113 w 481013"/>
                <a:gd name="connsiteY28" fmla="*/ 1312068 h 1312068"/>
                <a:gd name="connsiteX29" fmla="*/ 100013 w 481013"/>
                <a:gd name="connsiteY29" fmla="*/ 1304925 h 1312068"/>
                <a:gd name="connsiteX30" fmla="*/ 69056 w 481013"/>
                <a:gd name="connsiteY30" fmla="*/ 1281112 h 1312068"/>
                <a:gd name="connsiteX31" fmla="*/ 45244 w 481013"/>
                <a:gd name="connsiteY31" fmla="*/ 1250156 h 1312068"/>
                <a:gd name="connsiteX32" fmla="*/ 28575 w 481013"/>
                <a:gd name="connsiteY32" fmla="*/ 1216818 h 1312068"/>
                <a:gd name="connsiteX33" fmla="*/ 14288 w 481013"/>
                <a:gd name="connsiteY33" fmla="*/ 1164431 h 1312068"/>
                <a:gd name="connsiteX34" fmla="*/ 7144 w 481013"/>
                <a:gd name="connsiteY34" fmla="*/ 1102518 h 1312068"/>
                <a:gd name="connsiteX35" fmla="*/ 0 w 481013"/>
                <a:gd name="connsiteY35" fmla="*/ 1033462 h 1312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81013" h="1312068">
                  <a:moveTo>
                    <a:pt x="0" y="1033462"/>
                  </a:moveTo>
                  <a:cubicBezTo>
                    <a:pt x="794" y="1002506"/>
                    <a:pt x="1587" y="971549"/>
                    <a:pt x="2381" y="940593"/>
                  </a:cubicBezTo>
                  <a:lnTo>
                    <a:pt x="9525" y="804862"/>
                  </a:lnTo>
                  <a:lnTo>
                    <a:pt x="23813" y="659606"/>
                  </a:lnTo>
                  <a:lnTo>
                    <a:pt x="61913" y="621506"/>
                  </a:lnTo>
                  <a:lnTo>
                    <a:pt x="126206" y="545306"/>
                  </a:lnTo>
                  <a:lnTo>
                    <a:pt x="183356" y="473868"/>
                  </a:lnTo>
                  <a:lnTo>
                    <a:pt x="240506" y="385762"/>
                  </a:lnTo>
                  <a:lnTo>
                    <a:pt x="295275" y="288131"/>
                  </a:lnTo>
                  <a:lnTo>
                    <a:pt x="335756" y="202406"/>
                  </a:lnTo>
                  <a:lnTo>
                    <a:pt x="381000" y="97631"/>
                  </a:lnTo>
                  <a:lnTo>
                    <a:pt x="407194" y="38100"/>
                  </a:lnTo>
                  <a:lnTo>
                    <a:pt x="421481" y="14287"/>
                  </a:lnTo>
                  <a:lnTo>
                    <a:pt x="435769" y="4762"/>
                  </a:lnTo>
                  <a:lnTo>
                    <a:pt x="454819" y="0"/>
                  </a:lnTo>
                  <a:lnTo>
                    <a:pt x="473869" y="4762"/>
                  </a:lnTo>
                  <a:lnTo>
                    <a:pt x="481013" y="21431"/>
                  </a:lnTo>
                  <a:lnTo>
                    <a:pt x="476250" y="64293"/>
                  </a:lnTo>
                  <a:lnTo>
                    <a:pt x="454819" y="204787"/>
                  </a:lnTo>
                  <a:lnTo>
                    <a:pt x="419100" y="392906"/>
                  </a:lnTo>
                  <a:lnTo>
                    <a:pt x="371475" y="638175"/>
                  </a:lnTo>
                  <a:lnTo>
                    <a:pt x="335756" y="823912"/>
                  </a:lnTo>
                  <a:lnTo>
                    <a:pt x="309563" y="957262"/>
                  </a:lnTo>
                  <a:lnTo>
                    <a:pt x="276225" y="1076325"/>
                  </a:lnTo>
                  <a:lnTo>
                    <a:pt x="242888" y="1169193"/>
                  </a:lnTo>
                  <a:lnTo>
                    <a:pt x="202406" y="1254918"/>
                  </a:lnTo>
                  <a:lnTo>
                    <a:pt x="178594" y="1295400"/>
                  </a:lnTo>
                  <a:lnTo>
                    <a:pt x="161925" y="1309687"/>
                  </a:lnTo>
                  <a:lnTo>
                    <a:pt x="138113" y="1312068"/>
                  </a:lnTo>
                  <a:lnTo>
                    <a:pt x="100013" y="1304925"/>
                  </a:lnTo>
                  <a:lnTo>
                    <a:pt x="69056" y="1281112"/>
                  </a:lnTo>
                  <a:lnTo>
                    <a:pt x="45244" y="1250156"/>
                  </a:lnTo>
                  <a:lnTo>
                    <a:pt x="28575" y="1216818"/>
                  </a:lnTo>
                  <a:lnTo>
                    <a:pt x="14288" y="1164431"/>
                  </a:lnTo>
                  <a:lnTo>
                    <a:pt x="7144" y="1102518"/>
                  </a:lnTo>
                  <a:lnTo>
                    <a:pt x="0" y="103346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0">
              <a:extLst>
                <a:ext uri="{FF2B5EF4-FFF2-40B4-BE49-F238E27FC236}">
                  <a16:creationId xmlns:a16="http://schemas.microsoft.com/office/drawing/2014/main" id="{03532731-ADAA-4C35-B585-A378230B864B}"/>
                </a:ext>
              </a:extLst>
            </p:cNvPr>
            <p:cNvSpPr/>
            <p:nvPr/>
          </p:nvSpPr>
          <p:spPr>
            <a:xfrm>
              <a:off x="5773739" y="3954463"/>
              <a:ext cx="473075" cy="844550"/>
            </a:xfrm>
            <a:custGeom>
              <a:avLst/>
              <a:gdLst>
                <a:gd name="connsiteX0" fmla="*/ 47625 w 471488"/>
                <a:gd name="connsiteY0" fmla="*/ 392907 h 842963"/>
                <a:gd name="connsiteX1" fmla="*/ 30957 w 471488"/>
                <a:gd name="connsiteY1" fmla="*/ 304800 h 842963"/>
                <a:gd name="connsiteX2" fmla="*/ 16669 w 471488"/>
                <a:gd name="connsiteY2" fmla="*/ 207169 h 842963"/>
                <a:gd name="connsiteX3" fmla="*/ 7144 w 471488"/>
                <a:gd name="connsiteY3" fmla="*/ 116682 h 842963"/>
                <a:gd name="connsiteX4" fmla="*/ 0 w 471488"/>
                <a:gd name="connsiteY4" fmla="*/ 66675 h 842963"/>
                <a:gd name="connsiteX5" fmla="*/ 0 w 471488"/>
                <a:gd name="connsiteY5" fmla="*/ 28575 h 842963"/>
                <a:gd name="connsiteX6" fmla="*/ 7144 w 471488"/>
                <a:gd name="connsiteY6" fmla="*/ 7144 h 842963"/>
                <a:gd name="connsiteX7" fmla="*/ 26194 w 471488"/>
                <a:gd name="connsiteY7" fmla="*/ 0 h 842963"/>
                <a:gd name="connsiteX8" fmla="*/ 45244 w 471488"/>
                <a:gd name="connsiteY8" fmla="*/ 4763 h 842963"/>
                <a:gd name="connsiteX9" fmla="*/ 61913 w 471488"/>
                <a:gd name="connsiteY9" fmla="*/ 16669 h 842963"/>
                <a:gd name="connsiteX10" fmla="*/ 83344 w 471488"/>
                <a:gd name="connsiteY10" fmla="*/ 47625 h 842963"/>
                <a:gd name="connsiteX11" fmla="*/ 142875 w 471488"/>
                <a:gd name="connsiteY11" fmla="*/ 169069 h 842963"/>
                <a:gd name="connsiteX12" fmla="*/ 197644 w 471488"/>
                <a:gd name="connsiteY12" fmla="*/ 264319 h 842963"/>
                <a:gd name="connsiteX13" fmla="*/ 216694 w 471488"/>
                <a:gd name="connsiteY13" fmla="*/ 290513 h 842963"/>
                <a:gd name="connsiteX14" fmla="*/ 245269 w 471488"/>
                <a:gd name="connsiteY14" fmla="*/ 297657 h 842963"/>
                <a:gd name="connsiteX15" fmla="*/ 450057 w 471488"/>
                <a:gd name="connsiteY15" fmla="*/ 519113 h 842963"/>
                <a:gd name="connsiteX16" fmla="*/ 461963 w 471488"/>
                <a:gd name="connsiteY16" fmla="*/ 616744 h 842963"/>
                <a:gd name="connsiteX17" fmla="*/ 466725 w 471488"/>
                <a:gd name="connsiteY17" fmla="*/ 685800 h 842963"/>
                <a:gd name="connsiteX18" fmla="*/ 471488 w 471488"/>
                <a:gd name="connsiteY18" fmla="*/ 764382 h 842963"/>
                <a:gd name="connsiteX19" fmla="*/ 464344 w 471488"/>
                <a:gd name="connsiteY19" fmla="*/ 800100 h 842963"/>
                <a:gd name="connsiteX20" fmla="*/ 454819 w 471488"/>
                <a:gd name="connsiteY20" fmla="*/ 823913 h 842963"/>
                <a:gd name="connsiteX21" fmla="*/ 438150 w 471488"/>
                <a:gd name="connsiteY21" fmla="*/ 833438 h 842963"/>
                <a:gd name="connsiteX22" fmla="*/ 400050 w 471488"/>
                <a:gd name="connsiteY22" fmla="*/ 842963 h 842963"/>
                <a:gd name="connsiteX23" fmla="*/ 345282 w 471488"/>
                <a:gd name="connsiteY23" fmla="*/ 835819 h 842963"/>
                <a:gd name="connsiteX24" fmla="*/ 300038 w 471488"/>
                <a:gd name="connsiteY24" fmla="*/ 819150 h 842963"/>
                <a:gd name="connsiteX25" fmla="*/ 269082 w 471488"/>
                <a:gd name="connsiteY25" fmla="*/ 797719 h 842963"/>
                <a:gd name="connsiteX26" fmla="*/ 235744 w 471488"/>
                <a:gd name="connsiteY26" fmla="*/ 764382 h 842963"/>
                <a:gd name="connsiteX27" fmla="*/ 176213 w 471488"/>
                <a:gd name="connsiteY27" fmla="*/ 692944 h 842963"/>
                <a:gd name="connsiteX28" fmla="*/ 142875 w 471488"/>
                <a:gd name="connsiteY28" fmla="*/ 642938 h 842963"/>
                <a:gd name="connsiteX29" fmla="*/ 111919 w 471488"/>
                <a:gd name="connsiteY29" fmla="*/ 578644 h 842963"/>
                <a:gd name="connsiteX30" fmla="*/ 83344 w 471488"/>
                <a:gd name="connsiteY30" fmla="*/ 509588 h 842963"/>
                <a:gd name="connsiteX31" fmla="*/ 47625 w 471488"/>
                <a:gd name="connsiteY31" fmla="*/ 392907 h 84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71488" h="842963">
                  <a:moveTo>
                    <a:pt x="47625" y="392907"/>
                  </a:moveTo>
                  <a:lnTo>
                    <a:pt x="30957" y="304800"/>
                  </a:lnTo>
                  <a:lnTo>
                    <a:pt x="16669" y="207169"/>
                  </a:lnTo>
                  <a:lnTo>
                    <a:pt x="7144" y="116682"/>
                  </a:lnTo>
                  <a:lnTo>
                    <a:pt x="0" y="66675"/>
                  </a:lnTo>
                  <a:lnTo>
                    <a:pt x="0" y="28575"/>
                  </a:lnTo>
                  <a:lnTo>
                    <a:pt x="7144" y="7144"/>
                  </a:lnTo>
                  <a:lnTo>
                    <a:pt x="26194" y="0"/>
                  </a:lnTo>
                  <a:lnTo>
                    <a:pt x="45244" y="4763"/>
                  </a:lnTo>
                  <a:lnTo>
                    <a:pt x="61913" y="16669"/>
                  </a:lnTo>
                  <a:lnTo>
                    <a:pt x="83344" y="47625"/>
                  </a:lnTo>
                  <a:lnTo>
                    <a:pt x="142875" y="169069"/>
                  </a:lnTo>
                  <a:lnTo>
                    <a:pt x="197644" y="264319"/>
                  </a:lnTo>
                  <a:lnTo>
                    <a:pt x="216694" y="290513"/>
                  </a:lnTo>
                  <a:lnTo>
                    <a:pt x="245269" y="297657"/>
                  </a:lnTo>
                  <a:lnTo>
                    <a:pt x="450057" y="519113"/>
                  </a:lnTo>
                  <a:lnTo>
                    <a:pt x="461963" y="616744"/>
                  </a:lnTo>
                  <a:lnTo>
                    <a:pt x="466725" y="685800"/>
                  </a:lnTo>
                  <a:lnTo>
                    <a:pt x="471488" y="764382"/>
                  </a:lnTo>
                  <a:lnTo>
                    <a:pt x="464344" y="800100"/>
                  </a:lnTo>
                  <a:lnTo>
                    <a:pt x="454819" y="823913"/>
                  </a:lnTo>
                  <a:lnTo>
                    <a:pt x="438150" y="833438"/>
                  </a:lnTo>
                  <a:lnTo>
                    <a:pt x="400050" y="842963"/>
                  </a:lnTo>
                  <a:lnTo>
                    <a:pt x="345282" y="835819"/>
                  </a:lnTo>
                  <a:lnTo>
                    <a:pt x="300038" y="819150"/>
                  </a:lnTo>
                  <a:lnTo>
                    <a:pt x="269082" y="797719"/>
                  </a:lnTo>
                  <a:lnTo>
                    <a:pt x="235744" y="764382"/>
                  </a:lnTo>
                  <a:lnTo>
                    <a:pt x="176213" y="692944"/>
                  </a:lnTo>
                  <a:lnTo>
                    <a:pt x="142875" y="642938"/>
                  </a:lnTo>
                  <a:lnTo>
                    <a:pt x="111919" y="578644"/>
                  </a:lnTo>
                  <a:lnTo>
                    <a:pt x="83344" y="509588"/>
                  </a:lnTo>
                  <a:lnTo>
                    <a:pt x="47625" y="39290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3">
              <a:extLst>
                <a:ext uri="{FF2B5EF4-FFF2-40B4-BE49-F238E27FC236}">
                  <a16:creationId xmlns:a16="http://schemas.microsoft.com/office/drawing/2014/main" id="{B92E43E5-21A8-48AA-AFA2-178BA8C9468C}"/>
                </a:ext>
              </a:extLst>
            </p:cNvPr>
            <p:cNvSpPr/>
            <p:nvPr/>
          </p:nvSpPr>
          <p:spPr>
            <a:xfrm>
              <a:off x="7345363" y="3897313"/>
              <a:ext cx="774700" cy="1046162"/>
            </a:xfrm>
            <a:custGeom>
              <a:avLst/>
              <a:gdLst>
                <a:gd name="connsiteX0" fmla="*/ 421482 w 773907"/>
                <a:gd name="connsiteY0" fmla="*/ 692944 h 1045369"/>
                <a:gd name="connsiteX1" fmla="*/ 278607 w 773907"/>
                <a:gd name="connsiteY1" fmla="*/ 452438 h 1045369"/>
                <a:gd name="connsiteX2" fmla="*/ 154782 w 773907"/>
                <a:gd name="connsiteY2" fmla="*/ 266700 h 1045369"/>
                <a:gd name="connsiteX3" fmla="*/ 52388 w 773907"/>
                <a:gd name="connsiteY3" fmla="*/ 123825 h 1045369"/>
                <a:gd name="connsiteX4" fmla="*/ 21432 w 773907"/>
                <a:gd name="connsiteY4" fmla="*/ 83344 h 1045369"/>
                <a:gd name="connsiteX5" fmla="*/ 4763 w 773907"/>
                <a:gd name="connsiteY5" fmla="*/ 54769 h 1045369"/>
                <a:gd name="connsiteX6" fmla="*/ 0 w 773907"/>
                <a:gd name="connsiteY6" fmla="*/ 30957 h 1045369"/>
                <a:gd name="connsiteX7" fmla="*/ 0 w 773907"/>
                <a:gd name="connsiteY7" fmla="*/ 16669 h 1045369"/>
                <a:gd name="connsiteX8" fmla="*/ 2382 w 773907"/>
                <a:gd name="connsiteY8" fmla="*/ 7144 h 1045369"/>
                <a:gd name="connsiteX9" fmla="*/ 11907 w 773907"/>
                <a:gd name="connsiteY9" fmla="*/ 0 h 1045369"/>
                <a:gd name="connsiteX10" fmla="*/ 38100 w 773907"/>
                <a:gd name="connsiteY10" fmla="*/ 4763 h 1045369"/>
                <a:gd name="connsiteX11" fmla="*/ 116682 w 773907"/>
                <a:gd name="connsiteY11" fmla="*/ 47625 h 1045369"/>
                <a:gd name="connsiteX12" fmla="*/ 247650 w 773907"/>
                <a:gd name="connsiteY12" fmla="*/ 123825 h 1045369"/>
                <a:gd name="connsiteX13" fmla="*/ 373857 w 773907"/>
                <a:gd name="connsiteY13" fmla="*/ 202407 h 1045369"/>
                <a:gd name="connsiteX14" fmla="*/ 478632 w 773907"/>
                <a:gd name="connsiteY14" fmla="*/ 276225 h 1045369"/>
                <a:gd name="connsiteX15" fmla="*/ 576263 w 773907"/>
                <a:gd name="connsiteY15" fmla="*/ 347663 h 1045369"/>
                <a:gd name="connsiteX16" fmla="*/ 659607 w 773907"/>
                <a:gd name="connsiteY16" fmla="*/ 419100 h 1045369"/>
                <a:gd name="connsiteX17" fmla="*/ 681038 w 773907"/>
                <a:gd name="connsiteY17" fmla="*/ 442913 h 1045369"/>
                <a:gd name="connsiteX18" fmla="*/ 702469 w 773907"/>
                <a:gd name="connsiteY18" fmla="*/ 473869 h 1045369"/>
                <a:gd name="connsiteX19" fmla="*/ 728663 w 773907"/>
                <a:gd name="connsiteY19" fmla="*/ 531019 h 1045369"/>
                <a:gd name="connsiteX20" fmla="*/ 747713 w 773907"/>
                <a:gd name="connsiteY20" fmla="*/ 588169 h 1045369"/>
                <a:gd name="connsiteX21" fmla="*/ 759619 w 773907"/>
                <a:gd name="connsiteY21" fmla="*/ 642938 h 1045369"/>
                <a:gd name="connsiteX22" fmla="*/ 771525 w 773907"/>
                <a:gd name="connsiteY22" fmla="*/ 714375 h 1045369"/>
                <a:gd name="connsiteX23" fmla="*/ 773907 w 773907"/>
                <a:gd name="connsiteY23" fmla="*/ 781050 h 1045369"/>
                <a:gd name="connsiteX24" fmla="*/ 773907 w 773907"/>
                <a:gd name="connsiteY24" fmla="*/ 852488 h 1045369"/>
                <a:gd name="connsiteX25" fmla="*/ 769144 w 773907"/>
                <a:gd name="connsiteY25" fmla="*/ 921544 h 1045369"/>
                <a:gd name="connsiteX26" fmla="*/ 759619 w 773907"/>
                <a:gd name="connsiteY26" fmla="*/ 969169 h 1045369"/>
                <a:gd name="connsiteX27" fmla="*/ 745332 w 773907"/>
                <a:gd name="connsiteY27" fmla="*/ 1009650 h 1045369"/>
                <a:gd name="connsiteX28" fmla="*/ 728663 w 773907"/>
                <a:gd name="connsiteY28" fmla="*/ 1033463 h 1045369"/>
                <a:gd name="connsiteX29" fmla="*/ 704850 w 773907"/>
                <a:gd name="connsiteY29" fmla="*/ 1040607 h 1045369"/>
                <a:gd name="connsiteX30" fmla="*/ 681038 w 773907"/>
                <a:gd name="connsiteY30" fmla="*/ 1045369 h 1045369"/>
                <a:gd name="connsiteX31" fmla="*/ 654844 w 773907"/>
                <a:gd name="connsiteY31" fmla="*/ 1038225 h 1045369"/>
                <a:gd name="connsiteX32" fmla="*/ 626269 w 773907"/>
                <a:gd name="connsiteY32" fmla="*/ 1021557 h 1045369"/>
                <a:gd name="connsiteX33" fmla="*/ 600075 w 773907"/>
                <a:gd name="connsiteY33" fmla="*/ 1000125 h 1045369"/>
                <a:gd name="connsiteX34" fmla="*/ 573882 w 773907"/>
                <a:gd name="connsiteY34" fmla="*/ 964407 h 1045369"/>
                <a:gd name="connsiteX35" fmla="*/ 523875 w 773907"/>
                <a:gd name="connsiteY35" fmla="*/ 864394 h 1045369"/>
                <a:gd name="connsiteX36" fmla="*/ 421482 w 773907"/>
                <a:gd name="connsiteY36" fmla="*/ 692944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73907" h="1045369">
                  <a:moveTo>
                    <a:pt x="421482" y="692944"/>
                  </a:moveTo>
                  <a:lnTo>
                    <a:pt x="278607" y="452438"/>
                  </a:lnTo>
                  <a:lnTo>
                    <a:pt x="154782" y="266700"/>
                  </a:lnTo>
                  <a:lnTo>
                    <a:pt x="52388" y="123825"/>
                  </a:lnTo>
                  <a:lnTo>
                    <a:pt x="21432" y="83344"/>
                  </a:lnTo>
                  <a:lnTo>
                    <a:pt x="4763" y="54769"/>
                  </a:lnTo>
                  <a:lnTo>
                    <a:pt x="0" y="30957"/>
                  </a:lnTo>
                  <a:lnTo>
                    <a:pt x="0" y="16669"/>
                  </a:lnTo>
                  <a:lnTo>
                    <a:pt x="2382" y="7144"/>
                  </a:lnTo>
                  <a:lnTo>
                    <a:pt x="11907" y="0"/>
                  </a:lnTo>
                  <a:lnTo>
                    <a:pt x="38100" y="4763"/>
                  </a:lnTo>
                  <a:lnTo>
                    <a:pt x="116682" y="47625"/>
                  </a:lnTo>
                  <a:lnTo>
                    <a:pt x="247650" y="123825"/>
                  </a:lnTo>
                  <a:lnTo>
                    <a:pt x="373857" y="202407"/>
                  </a:lnTo>
                  <a:lnTo>
                    <a:pt x="478632" y="276225"/>
                  </a:lnTo>
                  <a:lnTo>
                    <a:pt x="576263" y="347663"/>
                  </a:lnTo>
                  <a:lnTo>
                    <a:pt x="659607" y="419100"/>
                  </a:lnTo>
                  <a:lnTo>
                    <a:pt x="681038" y="442913"/>
                  </a:lnTo>
                  <a:lnTo>
                    <a:pt x="702469" y="473869"/>
                  </a:lnTo>
                  <a:lnTo>
                    <a:pt x="728663" y="531019"/>
                  </a:lnTo>
                  <a:lnTo>
                    <a:pt x="747713" y="588169"/>
                  </a:lnTo>
                  <a:lnTo>
                    <a:pt x="759619" y="642938"/>
                  </a:lnTo>
                  <a:lnTo>
                    <a:pt x="771525" y="714375"/>
                  </a:lnTo>
                  <a:lnTo>
                    <a:pt x="773907" y="781050"/>
                  </a:lnTo>
                  <a:lnTo>
                    <a:pt x="773907" y="852488"/>
                  </a:lnTo>
                  <a:lnTo>
                    <a:pt x="769144" y="921544"/>
                  </a:lnTo>
                  <a:lnTo>
                    <a:pt x="759619" y="969169"/>
                  </a:lnTo>
                  <a:lnTo>
                    <a:pt x="745332" y="1009650"/>
                  </a:lnTo>
                  <a:lnTo>
                    <a:pt x="728663" y="1033463"/>
                  </a:lnTo>
                  <a:lnTo>
                    <a:pt x="704850" y="1040607"/>
                  </a:lnTo>
                  <a:lnTo>
                    <a:pt x="681038" y="1045369"/>
                  </a:lnTo>
                  <a:lnTo>
                    <a:pt x="654844" y="1038225"/>
                  </a:lnTo>
                  <a:lnTo>
                    <a:pt x="626269" y="1021557"/>
                  </a:lnTo>
                  <a:lnTo>
                    <a:pt x="600075" y="1000125"/>
                  </a:lnTo>
                  <a:lnTo>
                    <a:pt x="573882" y="964407"/>
                  </a:lnTo>
                  <a:lnTo>
                    <a:pt x="523875" y="864394"/>
                  </a:lnTo>
                  <a:lnTo>
                    <a:pt x="421482" y="69294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8">
              <a:extLst>
                <a:ext uri="{FF2B5EF4-FFF2-40B4-BE49-F238E27FC236}">
                  <a16:creationId xmlns:a16="http://schemas.microsoft.com/office/drawing/2014/main" id="{9B0E7FF7-7C3A-43A0-9439-4B32772F7711}"/>
                </a:ext>
              </a:extLst>
            </p:cNvPr>
            <p:cNvSpPr/>
            <p:nvPr/>
          </p:nvSpPr>
          <p:spPr>
            <a:xfrm>
              <a:off x="4811713" y="4414839"/>
              <a:ext cx="3308350" cy="1539875"/>
            </a:xfrm>
            <a:custGeom>
              <a:avLst/>
              <a:gdLst>
                <a:gd name="connsiteX0" fmla="*/ 1600200 w 3309257"/>
                <a:gd name="connsiteY0" fmla="*/ 1450522 h 1540329"/>
                <a:gd name="connsiteX1" fmla="*/ 1412422 w 3309257"/>
                <a:gd name="connsiteY1" fmla="*/ 1401536 h 1540329"/>
                <a:gd name="connsiteX2" fmla="*/ 1251857 w 3309257"/>
                <a:gd name="connsiteY2" fmla="*/ 1344386 h 1540329"/>
                <a:gd name="connsiteX3" fmla="*/ 1113064 w 3309257"/>
                <a:gd name="connsiteY3" fmla="*/ 1287236 h 1540329"/>
                <a:gd name="connsiteX4" fmla="*/ 985157 w 3309257"/>
                <a:gd name="connsiteY4" fmla="*/ 1221922 h 1540329"/>
                <a:gd name="connsiteX5" fmla="*/ 854529 w 3309257"/>
                <a:gd name="connsiteY5" fmla="*/ 1143000 h 1540329"/>
                <a:gd name="connsiteX6" fmla="*/ 726622 w 3309257"/>
                <a:gd name="connsiteY6" fmla="*/ 1055914 h 1540329"/>
                <a:gd name="connsiteX7" fmla="*/ 598714 w 3309257"/>
                <a:gd name="connsiteY7" fmla="*/ 947057 h 1540329"/>
                <a:gd name="connsiteX8" fmla="*/ 476250 w 3309257"/>
                <a:gd name="connsiteY8" fmla="*/ 824593 h 1540329"/>
                <a:gd name="connsiteX9" fmla="*/ 413657 w 3309257"/>
                <a:gd name="connsiteY9" fmla="*/ 753836 h 1540329"/>
                <a:gd name="connsiteX10" fmla="*/ 342900 w 3309257"/>
                <a:gd name="connsiteY10" fmla="*/ 664029 h 1540329"/>
                <a:gd name="connsiteX11" fmla="*/ 274864 w 3309257"/>
                <a:gd name="connsiteY11" fmla="*/ 574222 h 1540329"/>
                <a:gd name="connsiteX12" fmla="*/ 223157 w 3309257"/>
                <a:gd name="connsiteY12" fmla="*/ 489857 h 1540329"/>
                <a:gd name="connsiteX13" fmla="*/ 157843 w 3309257"/>
                <a:gd name="connsiteY13" fmla="*/ 381000 h 1540329"/>
                <a:gd name="connsiteX14" fmla="*/ 100693 w 3309257"/>
                <a:gd name="connsiteY14" fmla="*/ 272143 h 1540329"/>
                <a:gd name="connsiteX15" fmla="*/ 54429 w 3309257"/>
                <a:gd name="connsiteY15" fmla="*/ 174172 h 1540329"/>
                <a:gd name="connsiteX16" fmla="*/ 13607 w 3309257"/>
                <a:gd name="connsiteY16" fmla="*/ 76200 h 1540329"/>
                <a:gd name="connsiteX17" fmla="*/ 0 w 3309257"/>
                <a:gd name="connsiteY17" fmla="*/ 38100 h 1540329"/>
                <a:gd name="connsiteX18" fmla="*/ 0 w 3309257"/>
                <a:gd name="connsiteY18" fmla="*/ 21772 h 1540329"/>
                <a:gd name="connsiteX19" fmla="*/ 0 w 3309257"/>
                <a:gd name="connsiteY19" fmla="*/ 10886 h 1540329"/>
                <a:gd name="connsiteX20" fmla="*/ 5443 w 3309257"/>
                <a:gd name="connsiteY20" fmla="*/ 0 h 1540329"/>
                <a:gd name="connsiteX21" fmla="*/ 21772 w 3309257"/>
                <a:gd name="connsiteY21" fmla="*/ 0 h 1540329"/>
                <a:gd name="connsiteX22" fmla="*/ 40822 w 3309257"/>
                <a:gd name="connsiteY22" fmla="*/ 10886 h 1540329"/>
                <a:gd name="connsiteX23" fmla="*/ 70757 w 3309257"/>
                <a:gd name="connsiteY23" fmla="*/ 54429 h 1540329"/>
                <a:gd name="connsiteX24" fmla="*/ 136072 w 3309257"/>
                <a:gd name="connsiteY24" fmla="*/ 163286 h 1540329"/>
                <a:gd name="connsiteX25" fmla="*/ 206829 w 3309257"/>
                <a:gd name="connsiteY25" fmla="*/ 272143 h 1540329"/>
                <a:gd name="connsiteX26" fmla="*/ 293914 w 3309257"/>
                <a:gd name="connsiteY26" fmla="*/ 383722 h 1540329"/>
                <a:gd name="connsiteX27" fmla="*/ 361950 w 3309257"/>
                <a:gd name="connsiteY27" fmla="*/ 468086 h 1540329"/>
                <a:gd name="connsiteX28" fmla="*/ 459922 w 3309257"/>
                <a:gd name="connsiteY28" fmla="*/ 568779 h 1540329"/>
                <a:gd name="connsiteX29" fmla="*/ 536122 w 3309257"/>
                <a:gd name="connsiteY29" fmla="*/ 642257 h 1540329"/>
                <a:gd name="connsiteX30" fmla="*/ 631372 w 3309257"/>
                <a:gd name="connsiteY30" fmla="*/ 723900 h 1540329"/>
                <a:gd name="connsiteX31" fmla="*/ 723900 w 3309257"/>
                <a:gd name="connsiteY31" fmla="*/ 800100 h 1540329"/>
                <a:gd name="connsiteX32" fmla="*/ 835479 w 3309257"/>
                <a:gd name="connsiteY32" fmla="*/ 873579 h 1540329"/>
                <a:gd name="connsiteX33" fmla="*/ 963386 w 3309257"/>
                <a:gd name="connsiteY33" fmla="*/ 947057 h 1540329"/>
                <a:gd name="connsiteX34" fmla="*/ 1074964 w 3309257"/>
                <a:gd name="connsiteY34" fmla="*/ 1001486 h 1540329"/>
                <a:gd name="connsiteX35" fmla="*/ 1194707 w 3309257"/>
                <a:gd name="connsiteY35" fmla="*/ 1050472 h 1540329"/>
                <a:gd name="connsiteX36" fmla="*/ 1347107 w 3309257"/>
                <a:gd name="connsiteY36" fmla="*/ 1102179 h 1540329"/>
                <a:gd name="connsiteX37" fmla="*/ 1483179 w 3309257"/>
                <a:gd name="connsiteY37" fmla="*/ 1148443 h 1540329"/>
                <a:gd name="connsiteX38" fmla="*/ 1621972 w 3309257"/>
                <a:gd name="connsiteY38" fmla="*/ 1186543 h 1540329"/>
                <a:gd name="connsiteX39" fmla="*/ 1787979 w 3309257"/>
                <a:gd name="connsiteY39" fmla="*/ 1227364 h 1540329"/>
                <a:gd name="connsiteX40" fmla="*/ 1864179 w 3309257"/>
                <a:gd name="connsiteY40" fmla="*/ 1238250 h 1540329"/>
                <a:gd name="connsiteX41" fmla="*/ 1943100 w 3309257"/>
                <a:gd name="connsiteY41" fmla="*/ 1246414 h 1540329"/>
                <a:gd name="connsiteX42" fmla="*/ 2046514 w 3309257"/>
                <a:gd name="connsiteY42" fmla="*/ 1249136 h 1540329"/>
                <a:gd name="connsiteX43" fmla="*/ 2155372 w 3309257"/>
                <a:gd name="connsiteY43" fmla="*/ 1246414 h 1540329"/>
                <a:gd name="connsiteX44" fmla="*/ 2359479 w 3309257"/>
                <a:gd name="connsiteY44" fmla="*/ 1235529 h 1540329"/>
                <a:gd name="connsiteX45" fmla="*/ 2479222 w 3309257"/>
                <a:gd name="connsiteY45" fmla="*/ 1221922 h 1540329"/>
                <a:gd name="connsiteX46" fmla="*/ 2560864 w 3309257"/>
                <a:gd name="connsiteY46" fmla="*/ 1200150 h 1540329"/>
                <a:gd name="connsiteX47" fmla="*/ 2631622 w 3309257"/>
                <a:gd name="connsiteY47" fmla="*/ 1170214 h 1540329"/>
                <a:gd name="connsiteX48" fmla="*/ 3091543 w 3309257"/>
                <a:gd name="connsiteY48" fmla="*/ 1132114 h 1540329"/>
                <a:gd name="connsiteX49" fmla="*/ 3135086 w 3309257"/>
                <a:gd name="connsiteY49" fmla="*/ 1118507 h 1540329"/>
                <a:gd name="connsiteX50" fmla="*/ 3216729 w 3309257"/>
                <a:gd name="connsiteY50" fmla="*/ 1145722 h 1540329"/>
                <a:gd name="connsiteX51" fmla="*/ 3260272 w 3309257"/>
                <a:gd name="connsiteY51" fmla="*/ 1164772 h 1540329"/>
                <a:gd name="connsiteX52" fmla="*/ 3279322 w 3309257"/>
                <a:gd name="connsiteY52" fmla="*/ 1181100 h 1540329"/>
                <a:gd name="connsiteX53" fmla="*/ 3295650 w 3309257"/>
                <a:gd name="connsiteY53" fmla="*/ 1197429 h 1540329"/>
                <a:gd name="connsiteX54" fmla="*/ 3306536 w 3309257"/>
                <a:gd name="connsiteY54" fmla="*/ 1221922 h 1540329"/>
                <a:gd name="connsiteX55" fmla="*/ 3309257 w 3309257"/>
                <a:gd name="connsiteY55" fmla="*/ 1249136 h 1540329"/>
                <a:gd name="connsiteX56" fmla="*/ 3301093 w 3309257"/>
                <a:gd name="connsiteY56" fmla="*/ 1281793 h 1540329"/>
                <a:gd name="connsiteX57" fmla="*/ 3268436 w 3309257"/>
                <a:gd name="connsiteY57" fmla="*/ 1317172 h 1540329"/>
                <a:gd name="connsiteX58" fmla="*/ 3197679 w 3309257"/>
                <a:gd name="connsiteY58" fmla="*/ 1360714 h 1540329"/>
                <a:gd name="connsiteX59" fmla="*/ 3126922 w 3309257"/>
                <a:gd name="connsiteY59" fmla="*/ 1396093 h 1540329"/>
                <a:gd name="connsiteX60" fmla="*/ 3061607 w 3309257"/>
                <a:gd name="connsiteY60" fmla="*/ 1420586 h 1540329"/>
                <a:gd name="connsiteX61" fmla="*/ 2971800 w 3309257"/>
                <a:gd name="connsiteY61" fmla="*/ 1450522 h 1540329"/>
                <a:gd name="connsiteX62" fmla="*/ 2833007 w 3309257"/>
                <a:gd name="connsiteY62" fmla="*/ 1485900 h 1540329"/>
                <a:gd name="connsiteX63" fmla="*/ 2661557 w 3309257"/>
                <a:gd name="connsiteY63" fmla="*/ 1515836 h 1540329"/>
                <a:gd name="connsiteX64" fmla="*/ 2514600 w 3309257"/>
                <a:gd name="connsiteY64" fmla="*/ 1534886 h 1540329"/>
                <a:gd name="connsiteX65" fmla="*/ 2386693 w 3309257"/>
                <a:gd name="connsiteY65" fmla="*/ 1540329 h 1540329"/>
                <a:gd name="connsiteX66" fmla="*/ 2185307 w 3309257"/>
                <a:gd name="connsiteY66" fmla="*/ 1534886 h 1540329"/>
                <a:gd name="connsiteX67" fmla="*/ 1962150 w 3309257"/>
                <a:gd name="connsiteY67" fmla="*/ 1515836 h 1540329"/>
                <a:gd name="connsiteX68" fmla="*/ 1787979 w 3309257"/>
                <a:gd name="connsiteY68" fmla="*/ 1488622 h 1540329"/>
                <a:gd name="connsiteX69" fmla="*/ 1600200 w 3309257"/>
                <a:gd name="connsiteY69" fmla="*/ 1450522 h 1540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309257" h="1540329">
                  <a:moveTo>
                    <a:pt x="1600200" y="1450522"/>
                  </a:moveTo>
                  <a:lnTo>
                    <a:pt x="1412422" y="1401536"/>
                  </a:lnTo>
                  <a:lnTo>
                    <a:pt x="1251857" y="1344386"/>
                  </a:lnTo>
                  <a:lnTo>
                    <a:pt x="1113064" y="1287236"/>
                  </a:lnTo>
                  <a:lnTo>
                    <a:pt x="985157" y="1221922"/>
                  </a:lnTo>
                  <a:lnTo>
                    <a:pt x="854529" y="1143000"/>
                  </a:lnTo>
                  <a:lnTo>
                    <a:pt x="726622" y="1055914"/>
                  </a:lnTo>
                  <a:lnTo>
                    <a:pt x="598714" y="947057"/>
                  </a:lnTo>
                  <a:lnTo>
                    <a:pt x="476250" y="824593"/>
                  </a:lnTo>
                  <a:lnTo>
                    <a:pt x="413657" y="753836"/>
                  </a:lnTo>
                  <a:lnTo>
                    <a:pt x="342900" y="664029"/>
                  </a:lnTo>
                  <a:lnTo>
                    <a:pt x="274864" y="574222"/>
                  </a:lnTo>
                  <a:lnTo>
                    <a:pt x="223157" y="489857"/>
                  </a:lnTo>
                  <a:lnTo>
                    <a:pt x="157843" y="381000"/>
                  </a:lnTo>
                  <a:lnTo>
                    <a:pt x="100693" y="272143"/>
                  </a:lnTo>
                  <a:lnTo>
                    <a:pt x="54429" y="174172"/>
                  </a:lnTo>
                  <a:lnTo>
                    <a:pt x="13607" y="76200"/>
                  </a:lnTo>
                  <a:lnTo>
                    <a:pt x="0" y="38100"/>
                  </a:lnTo>
                  <a:lnTo>
                    <a:pt x="0" y="21772"/>
                  </a:lnTo>
                  <a:lnTo>
                    <a:pt x="0" y="10886"/>
                  </a:lnTo>
                  <a:lnTo>
                    <a:pt x="5443" y="0"/>
                  </a:lnTo>
                  <a:lnTo>
                    <a:pt x="21772" y="0"/>
                  </a:lnTo>
                  <a:lnTo>
                    <a:pt x="40822" y="10886"/>
                  </a:lnTo>
                  <a:lnTo>
                    <a:pt x="70757" y="54429"/>
                  </a:lnTo>
                  <a:lnTo>
                    <a:pt x="136072" y="163286"/>
                  </a:lnTo>
                  <a:lnTo>
                    <a:pt x="206829" y="272143"/>
                  </a:lnTo>
                  <a:lnTo>
                    <a:pt x="293914" y="383722"/>
                  </a:lnTo>
                  <a:lnTo>
                    <a:pt x="361950" y="468086"/>
                  </a:lnTo>
                  <a:lnTo>
                    <a:pt x="459922" y="568779"/>
                  </a:lnTo>
                  <a:lnTo>
                    <a:pt x="536122" y="642257"/>
                  </a:lnTo>
                  <a:lnTo>
                    <a:pt x="631372" y="723900"/>
                  </a:lnTo>
                  <a:lnTo>
                    <a:pt x="723900" y="800100"/>
                  </a:lnTo>
                  <a:lnTo>
                    <a:pt x="835479" y="873579"/>
                  </a:lnTo>
                  <a:lnTo>
                    <a:pt x="963386" y="947057"/>
                  </a:lnTo>
                  <a:lnTo>
                    <a:pt x="1074964" y="1001486"/>
                  </a:lnTo>
                  <a:lnTo>
                    <a:pt x="1194707" y="1050472"/>
                  </a:lnTo>
                  <a:lnTo>
                    <a:pt x="1347107" y="1102179"/>
                  </a:lnTo>
                  <a:lnTo>
                    <a:pt x="1483179" y="1148443"/>
                  </a:lnTo>
                  <a:lnTo>
                    <a:pt x="1621972" y="1186543"/>
                  </a:lnTo>
                  <a:lnTo>
                    <a:pt x="1787979" y="1227364"/>
                  </a:lnTo>
                  <a:lnTo>
                    <a:pt x="1864179" y="1238250"/>
                  </a:lnTo>
                  <a:lnTo>
                    <a:pt x="1943100" y="1246414"/>
                  </a:lnTo>
                  <a:lnTo>
                    <a:pt x="2046514" y="1249136"/>
                  </a:lnTo>
                  <a:lnTo>
                    <a:pt x="2155372" y="1246414"/>
                  </a:lnTo>
                  <a:lnTo>
                    <a:pt x="2359479" y="1235529"/>
                  </a:lnTo>
                  <a:lnTo>
                    <a:pt x="2479222" y="1221922"/>
                  </a:lnTo>
                  <a:lnTo>
                    <a:pt x="2560864" y="1200150"/>
                  </a:lnTo>
                  <a:lnTo>
                    <a:pt x="2631622" y="1170214"/>
                  </a:lnTo>
                  <a:lnTo>
                    <a:pt x="3091543" y="1132114"/>
                  </a:lnTo>
                  <a:lnTo>
                    <a:pt x="3135086" y="1118507"/>
                  </a:lnTo>
                  <a:lnTo>
                    <a:pt x="3216729" y="1145722"/>
                  </a:lnTo>
                  <a:lnTo>
                    <a:pt x="3260272" y="1164772"/>
                  </a:lnTo>
                  <a:lnTo>
                    <a:pt x="3279322" y="1181100"/>
                  </a:lnTo>
                  <a:lnTo>
                    <a:pt x="3295650" y="1197429"/>
                  </a:lnTo>
                  <a:lnTo>
                    <a:pt x="3306536" y="1221922"/>
                  </a:lnTo>
                  <a:lnTo>
                    <a:pt x="3309257" y="1249136"/>
                  </a:lnTo>
                  <a:lnTo>
                    <a:pt x="3301093" y="1281793"/>
                  </a:lnTo>
                  <a:lnTo>
                    <a:pt x="3268436" y="1317172"/>
                  </a:lnTo>
                  <a:lnTo>
                    <a:pt x="3197679" y="1360714"/>
                  </a:lnTo>
                  <a:lnTo>
                    <a:pt x="3126922" y="1396093"/>
                  </a:lnTo>
                  <a:lnTo>
                    <a:pt x="3061607" y="1420586"/>
                  </a:lnTo>
                  <a:lnTo>
                    <a:pt x="2971800" y="1450522"/>
                  </a:lnTo>
                  <a:lnTo>
                    <a:pt x="2833007" y="1485900"/>
                  </a:lnTo>
                  <a:lnTo>
                    <a:pt x="2661557" y="1515836"/>
                  </a:lnTo>
                  <a:lnTo>
                    <a:pt x="2514600" y="1534886"/>
                  </a:lnTo>
                  <a:lnTo>
                    <a:pt x="2386693" y="1540329"/>
                  </a:lnTo>
                  <a:lnTo>
                    <a:pt x="2185307" y="1534886"/>
                  </a:lnTo>
                  <a:lnTo>
                    <a:pt x="1962150" y="1515836"/>
                  </a:lnTo>
                  <a:lnTo>
                    <a:pt x="1787979" y="1488622"/>
                  </a:lnTo>
                  <a:lnTo>
                    <a:pt x="1600200" y="145052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7">
              <a:extLst>
                <a:ext uri="{FF2B5EF4-FFF2-40B4-BE49-F238E27FC236}">
                  <a16:creationId xmlns:a16="http://schemas.microsoft.com/office/drawing/2014/main" id="{7FF42AA9-4FF2-413F-8BBB-326FE23F4B82}"/>
                </a:ext>
              </a:extLst>
            </p:cNvPr>
            <p:cNvSpPr/>
            <p:nvPr/>
          </p:nvSpPr>
          <p:spPr>
            <a:xfrm>
              <a:off x="5727701" y="1393825"/>
              <a:ext cx="631825" cy="2019300"/>
            </a:xfrm>
            <a:custGeom>
              <a:avLst/>
              <a:gdLst>
                <a:gd name="connsiteX0" fmla="*/ 266700 w 631825"/>
                <a:gd name="connsiteY0" fmla="*/ 1304925 h 2019300"/>
                <a:gd name="connsiteX1" fmla="*/ 266700 w 631825"/>
                <a:gd name="connsiteY1" fmla="*/ 1076325 h 2019300"/>
                <a:gd name="connsiteX2" fmla="*/ 266700 w 631825"/>
                <a:gd name="connsiteY2" fmla="*/ 920750 h 2019300"/>
                <a:gd name="connsiteX3" fmla="*/ 257175 w 631825"/>
                <a:gd name="connsiteY3" fmla="*/ 727075 h 2019300"/>
                <a:gd name="connsiteX4" fmla="*/ 257175 w 631825"/>
                <a:gd name="connsiteY4" fmla="*/ 542925 h 2019300"/>
                <a:gd name="connsiteX5" fmla="*/ 247650 w 631825"/>
                <a:gd name="connsiteY5" fmla="*/ 333375 h 2019300"/>
                <a:gd name="connsiteX6" fmla="*/ 238125 w 631825"/>
                <a:gd name="connsiteY6" fmla="*/ 282575 h 2019300"/>
                <a:gd name="connsiteX7" fmla="*/ 219075 w 631825"/>
                <a:gd name="connsiteY7" fmla="*/ 238125 h 2019300"/>
                <a:gd name="connsiteX8" fmla="*/ 190500 w 631825"/>
                <a:gd name="connsiteY8" fmla="*/ 193675 h 2019300"/>
                <a:gd name="connsiteX9" fmla="*/ 158750 w 631825"/>
                <a:gd name="connsiteY9" fmla="*/ 158750 h 2019300"/>
                <a:gd name="connsiteX10" fmla="*/ 127000 w 631825"/>
                <a:gd name="connsiteY10" fmla="*/ 133350 h 2019300"/>
                <a:gd name="connsiteX11" fmla="*/ 85725 w 631825"/>
                <a:gd name="connsiteY11" fmla="*/ 111125 h 2019300"/>
                <a:gd name="connsiteX12" fmla="*/ 34925 w 631825"/>
                <a:gd name="connsiteY12" fmla="*/ 92075 h 2019300"/>
                <a:gd name="connsiteX13" fmla="*/ 12700 w 631825"/>
                <a:gd name="connsiteY13" fmla="*/ 79375 h 2019300"/>
                <a:gd name="connsiteX14" fmla="*/ 0 w 631825"/>
                <a:gd name="connsiteY14" fmla="*/ 57150 h 2019300"/>
                <a:gd name="connsiteX15" fmla="*/ 6350 w 631825"/>
                <a:gd name="connsiteY15" fmla="*/ 34925 h 2019300"/>
                <a:gd name="connsiteX16" fmla="*/ 38100 w 631825"/>
                <a:gd name="connsiteY16" fmla="*/ 9525 h 2019300"/>
                <a:gd name="connsiteX17" fmla="*/ 73025 w 631825"/>
                <a:gd name="connsiteY17" fmla="*/ 0 h 2019300"/>
                <a:gd name="connsiteX18" fmla="*/ 133350 w 631825"/>
                <a:gd name="connsiteY18" fmla="*/ 0 h 2019300"/>
                <a:gd name="connsiteX19" fmla="*/ 209550 w 631825"/>
                <a:gd name="connsiteY19" fmla="*/ 9525 h 2019300"/>
                <a:gd name="connsiteX20" fmla="*/ 304800 w 631825"/>
                <a:gd name="connsiteY20" fmla="*/ 31750 h 2019300"/>
                <a:gd name="connsiteX21" fmla="*/ 390525 w 631825"/>
                <a:gd name="connsiteY21" fmla="*/ 60325 h 2019300"/>
                <a:gd name="connsiteX22" fmla="*/ 479425 w 631825"/>
                <a:gd name="connsiteY22" fmla="*/ 98425 h 2019300"/>
                <a:gd name="connsiteX23" fmla="*/ 568325 w 631825"/>
                <a:gd name="connsiteY23" fmla="*/ 152400 h 2019300"/>
                <a:gd name="connsiteX24" fmla="*/ 606425 w 631825"/>
                <a:gd name="connsiteY24" fmla="*/ 177800 h 2019300"/>
                <a:gd name="connsiteX25" fmla="*/ 622300 w 631825"/>
                <a:gd name="connsiteY25" fmla="*/ 200025 h 2019300"/>
                <a:gd name="connsiteX26" fmla="*/ 631825 w 631825"/>
                <a:gd name="connsiteY26" fmla="*/ 231775 h 2019300"/>
                <a:gd name="connsiteX27" fmla="*/ 622300 w 631825"/>
                <a:gd name="connsiteY27" fmla="*/ 263525 h 2019300"/>
                <a:gd name="connsiteX28" fmla="*/ 590550 w 631825"/>
                <a:gd name="connsiteY28" fmla="*/ 317500 h 2019300"/>
                <a:gd name="connsiteX29" fmla="*/ 549275 w 631825"/>
                <a:gd name="connsiteY29" fmla="*/ 368300 h 2019300"/>
                <a:gd name="connsiteX30" fmla="*/ 530225 w 631825"/>
                <a:gd name="connsiteY30" fmla="*/ 393700 h 2019300"/>
                <a:gd name="connsiteX31" fmla="*/ 514350 w 631825"/>
                <a:gd name="connsiteY31" fmla="*/ 492125 h 2019300"/>
                <a:gd name="connsiteX32" fmla="*/ 508000 w 631825"/>
                <a:gd name="connsiteY32" fmla="*/ 615950 h 2019300"/>
                <a:gd name="connsiteX33" fmla="*/ 511175 w 631825"/>
                <a:gd name="connsiteY33" fmla="*/ 730250 h 2019300"/>
                <a:gd name="connsiteX34" fmla="*/ 514350 w 631825"/>
                <a:gd name="connsiteY34" fmla="*/ 933450 h 2019300"/>
                <a:gd name="connsiteX35" fmla="*/ 517525 w 631825"/>
                <a:gd name="connsiteY35" fmla="*/ 1066800 h 2019300"/>
                <a:gd name="connsiteX36" fmla="*/ 514350 w 631825"/>
                <a:gd name="connsiteY36" fmla="*/ 1339850 h 2019300"/>
                <a:gd name="connsiteX37" fmla="*/ 511175 w 631825"/>
                <a:gd name="connsiteY37" fmla="*/ 1552575 h 2019300"/>
                <a:gd name="connsiteX38" fmla="*/ 514350 w 631825"/>
                <a:gd name="connsiteY38" fmla="*/ 1727200 h 2019300"/>
                <a:gd name="connsiteX39" fmla="*/ 514350 w 631825"/>
                <a:gd name="connsiteY39" fmla="*/ 1990725 h 2019300"/>
                <a:gd name="connsiteX40" fmla="*/ 273050 w 631825"/>
                <a:gd name="connsiteY40" fmla="*/ 2019300 h 2019300"/>
                <a:gd name="connsiteX41" fmla="*/ 269875 w 631825"/>
                <a:gd name="connsiteY41" fmla="*/ 1692275 h 2019300"/>
                <a:gd name="connsiteX42" fmla="*/ 266700 w 631825"/>
                <a:gd name="connsiteY42" fmla="*/ 1304925 h 2019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31825" h="2019300">
                  <a:moveTo>
                    <a:pt x="266700" y="1304925"/>
                  </a:moveTo>
                  <a:lnTo>
                    <a:pt x="266700" y="1076325"/>
                  </a:lnTo>
                  <a:lnTo>
                    <a:pt x="266700" y="920750"/>
                  </a:lnTo>
                  <a:lnTo>
                    <a:pt x="257175" y="727075"/>
                  </a:lnTo>
                  <a:lnTo>
                    <a:pt x="257175" y="542925"/>
                  </a:lnTo>
                  <a:lnTo>
                    <a:pt x="247650" y="333375"/>
                  </a:lnTo>
                  <a:lnTo>
                    <a:pt x="238125" y="282575"/>
                  </a:lnTo>
                  <a:lnTo>
                    <a:pt x="219075" y="238125"/>
                  </a:lnTo>
                  <a:lnTo>
                    <a:pt x="190500" y="193675"/>
                  </a:lnTo>
                  <a:lnTo>
                    <a:pt x="158750" y="158750"/>
                  </a:lnTo>
                  <a:lnTo>
                    <a:pt x="127000" y="133350"/>
                  </a:lnTo>
                  <a:lnTo>
                    <a:pt x="85725" y="111125"/>
                  </a:lnTo>
                  <a:lnTo>
                    <a:pt x="34925" y="92075"/>
                  </a:lnTo>
                  <a:lnTo>
                    <a:pt x="12700" y="79375"/>
                  </a:lnTo>
                  <a:lnTo>
                    <a:pt x="0" y="57150"/>
                  </a:lnTo>
                  <a:lnTo>
                    <a:pt x="6350" y="34925"/>
                  </a:lnTo>
                  <a:lnTo>
                    <a:pt x="38100" y="9525"/>
                  </a:lnTo>
                  <a:lnTo>
                    <a:pt x="73025" y="0"/>
                  </a:lnTo>
                  <a:lnTo>
                    <a:pt x="133350" y="0"/>
                  </a:lnTo>
                  <a:lnTo>
                    <a:pt x="209550" y="9525"/>
                  </a:lnTo>
                  <a:lnTo>
                    <a:pt x="304800" y="31750"/>
                  </a:lnTo>
                  <a:lnTo>
                    <a:pt x="390525" y="60325"/>
                  </a:lnTo>
                  <a:lnTo>
                    <a:pt x="479425" y="98425"/>
                  </a:lnTo>
                  <a:lnTo>
                    <a:pt x="568325" y="152400"/>
                  </a:lnTo>
                  <a:lnTo>
                    <a:pt x="606425" y="177800"/>
                  </a:lnTo>
                  <a:lnTo>
                    <a:pt x="622300" y="200025"/>
                  </a:lnTo>
                  <a:lnTo>
                    <a:pt x="631825" y="231775"/>
                  </a:lnTo>
                  <a:lnTo>
                    <a:pt x="622300" y="263525"/>
                  </a:lnTo>
                  <a:lnTo>
                    <a:pt x="590550" y="317500"/>
                  </a:lnTo>
                  <a:lnTo>
                    <a:pt x="549275" y="368300"/>
                  </a:lnTo>
                  <a:lnTo>
                    <a:pt x="530225" y="393700"/>
                  </a:lnTo>
                  <a:lnTo>
                    <a:pt x="514350" y="492125"/>
                  </a:lnTo>
                  <a:lnTo>
                    <a:pt x="508000" y="615950"/>
                  </a:lnTo>
                  <a:cubicBezTo>
                    <a:pt x="509058" y="654050"/>
                    <a:pt x="510117" y="692150"/>
                    <a:pt x="511175" y="730250"/>
                  </a:cubicBezTo>
                  <a:cubicBezTo>
                    <a:pt x="512233" y="797983"/>
                    <a:pt x="513292" y="865717"/>
                    <a:pt x="514350" y="933450"/>
                  </a:cubicBezTo>
                  <a:cubicBezTo>
                    <a:pt x="515408" y="977900"/>
                    <a:pt x="516467" y="1022350"/>
                    <a:pt x="517525" y="1066800"/>
                  </a:cubicBezTo>
                  <a:cubicBezTo>
                    <a:pt x="516467" y="1157817"/>
                    <a:pt x="515408" y="1248833"/>
                    <a:pt x="514350" y="1339850"/>
                  </a:cubicBezTo>
                  <a:cubicBezTo>
                    <a:pt x="513292" y="1410758"/>
                    <a:pt x="512233" y="1481667"/>
                    <a:pt x="511175" y="1552575"/>
                  </a:cubicBezTo>
                  <a:cubicBezTo>
                    <a:pt x="512233" y="1610783"/>
                    <a:pt x="513292" y="1668992"/>
                    <a:pt x="514350" y="1727200"/>
                  </a:cubicBezTo>
                  <a:lnTo>
                    <a:pt x="514350" y="1990725"/>
                  </a:lnTo>
                  <a:lnTo>
                    <a:pt x="273050" y="2019300"/>
                  </a:lnTo>
                  <a:cubicBezTo>
                    <a:pt x="271992" y="1910292"/>
                    <a:pt x="270933" y="1801283"/>
                    <a:pt x="269875" y="1692275"/>
                  </a:cubicBezTo>
                  <a:cubicBezTo>
                    <a:pt x="268817" y="1561042"/>
                    <a:pt x="267758" y="1429808"/>
                    <a:pt x="266700" y="1304925"/>
                  </a:cubicBez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8">
              <a:extLst>
                <a:ext uri="{FF2B5EF4-FFF2-40B4-BE49-F238E27FC236}">
                  <a16:creationId xmlns:a16="http://schemas.microsoft.com/office/drawing/2014/main" id="{76E2317C-1F55-413A-AC66-52493A490300}"/>
                </a:ext>
              </a:extLst>
            </p:cNvPr>
            <p:cNvSpPr/>
            <p:nvPr/>
          </p:nvSpPr>
          <p:spPr>
            <a:xfrm>
              <a:off x="4649788" y="3138488"/>
              <a:ext cx="2900362" cy="538162"/>
            </a:xfrm>
            <a:custGeom>
              <a:avLst/>
              <a:gdLst>
                <a:gd name="connsiteX0" fmla="*/ 1588293 w 2900362"/>
                <a:gd name="connsiteY0" fmla="*/ 311943 h 538162"/>
                <a:gd name="connsiteX1" fmla="*/ 1250156 w 2900362"/>
                <a:gd name="connsiteY1" fmla="*/ 354806 h 538162"/>
                <a:gd name="connsiteX2" fmla="*/ 1000125 w 2900362"/>
                <a:gd name="connsiteY2" fmla="*/ 397668 h 538162"/>
                <a:gd name="connsiteX3" fmla="*/ 742950 w 2900362"/>
                <a:gd name="connsiteY3" fmla="*/ 450056 h 538162"/>
                <a:gd name="connsiteX4" fmla="*/ 609600 w 2900362"/>
                <a:gd name="connsiteY4" fmla="*/ 483393 h 538162"/>
                <a:gd name="connsiteX5" fmla="*/ 452437 w 2900362"/>
                <a:gd name="connsiteY5" fmla="*/ 538162 h 538162"/>
                <a:gd name="connsiteX6" fmla="*/ 397668 w 2900362"/>
                <a:gd name="connsiteY6" fmla="*/ 521493 h 538162"/>
                <a:gd name="connsiteX7" fmla="*/ 314325 w 2900362"/>
                <a:gd name="connsiteY7" fmla="*/ 485775 h 538162"/>
                <a:gd name="connsiteX8" fmla="*/ 240506 w 2900362"/>
                <a:gd name="connsiteY8" fmla="*/ 445293 h 538162"/>
                <a:gd name="connsiteX9" fmla="*/ 183356 w 2900362"/>
                <a:gd name="connsiteY9" fmla="*/ 409575 h 538162"/>
                <a:gd name="connsiteX10" fmla="*/ 119062 w 2900362"/>
                <a:gd name="connsiteY10" fmla="*/ 359568 h 538162"/>
                <a:gd name="connsiteX11" fmla="*/ 50006 w 2900362"/>
                <a:gd name="connsiteY11" fmla="*/ 295275 h 538162"/>
                <a:gd name="connsiteX12" fmla="*/ 21431 w 2900362"/>
                <a:gd name="connsiteY12" fmla="*/ 264318 h 538162"/>
                <a:gd name="connsiteX13" fmla="*/ 4762 w 2900362"/>
                <a:gd name="connsiteY13" fmla="*/ 228600 h 538162"/>
                <a:gd name="connsiteX14" fmla="*/ 0 w 2900362"/>
                <a:gd name="connsiteY14" fmla="*/ 202406 h 538162"/>
                <a:gd name="connsiteX15" fmla="*/ 7143 w 2900362"/>
                <a:gd name="connsiteY15" fmla="*/ 188118 h 538162"/>
                <a:gd name="connsiteX16" fmla="*/ 26193 w 2900362"/>
                <a:gd name="connsiteY16" fmla="*/ 183356 h 538162"/>
                <a:gd name="connsiteX17" fmla="*/ 61912 w 2900362"/>
                <a:gd name="connsiteY17" fmla="*/ 192881 h 538162"/>
                <a:gd name="connsiteX18" fmla="*/ 100012 w 2900362"/>
                <a:gd name="connsiteY18" fmla="*/ 214312 h 538162"/>
                <a:gd name="connsiteX19" fmla="*/ 171450 w 2900362"/>
                <a:gd name="connsiteY19" fmla="*/ 250031 h 538162"/>
                <a:gd name="connsiteX20" fmla="*/ 230981 w 2900362"/>
                <a:gd name="connsiteY20" fmla="*/ 271462 h 538162"/>
                <a:gd name="connsiteX21" fmla="*/ 311943 w 2900362"/>
                <a:gd name="connsiteY21" fmla="*/ 288131 h 538162"/>
                <a:gd name="connsiteX22" fmla="*/ 392906 w 2900362"/>
                <a:gd name="connsiteY22" fmla="*/ 295275 h 538162"/>
                <a:gd name="connsiteX23" fmla="*/ 488156 w 2900362"/>
                <a:gd name="connsiteY23" fmla="*/ 290512 h 538162"/>
                <a:gd name="connsiteX24" fmla="*/ 745331 w 2900362"/>
                <a:gd name="connsiteY24" fmla="*/ 259556 h 538162"/>
                <a:gd name="connsiteX25" fmla="*/ 1095375 w 2900362"/>
                <a:gd name="connsiteY25" fmla="*/ 211931 h 538162"/>
                <a:gd name="connsiteX26" fmla="*/ 1357312 w 2900362"/>
                <a:gd name="connsiteY26" fmla="*/ 178593 h 538162"/>
                <a:gd name="connsiteX27" fmla="*/ 1576387 w 2900362"/>
                <a:gd name="connsiteY27" fmla="*/ 159543 h 538162"/>
                <a:gd name="connsiteX28" fmla="*/ 1826418 w 2900362"/>
                <a:gd name="connsiteY28" fmla="*/ 135731 h 538162"/>
                <a:gd name="connsiteX29" fmla="*/ 2095500 w 2900362"/>
                <a:gd name="connsiteY29" fmla="*/ 102393 h 538162"/>
                <a:gd name="connsiteX30" fmla="*/ 2193131 w 2900362"/>
                <a:gd name="connsiteY30" fmla="*/ 88106 h 538162"/>
                <a:gd name="connsiteX31" fmla="*/ 2276475 w 2900362"/>
                <a:gd name="connsiteY31" fmla="*/ 66675 h 538162"/>
                <a:gd name="connsiteX32" fmla="*/ 2340768 w 2900362"/>
                <a:gd name="connsiteY32" fmla="*/ 40481 h 538162"/>
                <a:gd name="connsiteX33" fmla="*/ 2397918 w 2900362"/>
                <a:gd name="connsiteY33" fmla="*/ 0 h 538162"/>
                <a:gd name="connsiteX34" fmla="*/ 2447925 w 2900362"/>
                <a:gd name="connsiteY34" fmla="*/ 4762 h 538162"/>
                <a:gd name="connsiteX35" fmla="*/ 2505075 w 2900362"/>
                <a:gd name="connsiteY35" fmla="*/ 14287 h 538162"/>
                <a:gd name="connsiteX36" fmla="*/ 2571750 w 2900362"/>
                <a:gd name="connsiteY36" fmla="*/ 28575 h 538162"/>
                <a:gd name="connsiteX37" fmla="*/ 2633662 w 2900362"/>
                <a:gd name="connsiteY37" fmla="*/ 45243 h 538162"/>
                <a:gd name="connsiteX38" fmla="*/ 2697956 w 2900362"/>
                <a:gd name="connsiteY38" fmla="*/ 69056 h 538162"/>
                <a:gd name="connsiteX39" fmla="*/ 2752725 w 2900362"/>
                <a:gd name="connsiteY39" fmla="*/ 97631 h 538162"/>
                <a:gd name="connsiteX40" fmla="*/ 2821781 w 2900362"/>
                <a:gd name="connsiteY40" fmla="*/ 140493 h 538162"/>
                <a:gd name="connsiteX41" fmla="*/ 2859881 w 2900362"/>
                <a:gd name="connsiteY41" fmla="*/ 169068 h 538162"/>
                <a:gd name="connsiteX42" fmla="*/ 2881312 w 2900362"/>
                <a:gd name="connsiteY42" fmla="*/ 190500 h 538162"/>
                <a:gd name="connsiteX43" fmla="*/ 2895600 w 2900362"/>
                <a:gd name="connsiteY43" fmla="*/ 211931 h 538162"/>
                <a:gd name="connsiteX44" fmla="*/ 2900362 w 2900362"/>
                <a:gd name="connsiteY44" fmla="*/ 240506 h 538162"/>
                <a:gd name="connsiteX45" fmla="*/ 2900362 w 2900362"/>
                <a:gd name="connsiteY45" fmla="*/ 276225 h 538162"/>
                <a:gd name="connsiteX46" fmla="*/ 2886075 w 2900362"/>
                <a:gd name="connsiteY46" fmla="*/ 292893 h 538162"/>
                <a:gd name="connsiteX47" fmla="*/ 2862262 w 2900362"/>
                <a:gd name="connsiteY47" fmla="*/ 307181 h 538162"/>
                <a:gd name="connsiteX48" fmla="*/ 2814637 w 2900362"/>
                <a:gd name="connsiteY48" fmla="*/ 314325 h 538162"/>
                <a:gd name="connsiteX49" fmla="*/ 2669381 w 2900362"/>
                <a:gd name="connsiteY49" fmla="*/ 309562 h 538162"/>
                <a:gd name="connsiteX50" fmla="*/ 2390775 w 2900362"/>
                <a:gd name="connsiteY50" fmla="*/ 295275 h 538162"/>
                <a:gd name="connsiteX51" fmla="*/ 2131218 w 2900362"/>
                <a:gd name="connsiteY51" fmla="*/ 290512 h 538162"/>
                <a:gd name="connsiteX52" fmla="*/ 1859756 w 2900362"/>
                <a:gd name="connsiteY52" fmla="*/ 292893 h 538162"/>
                <a:gd name="connsiteX53" fmla="*/ 1588293 w 2900362"/>
                <a:gd name="connsiteY53" fmla="*/ 311943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900362" h="538162">
                  <a:moveTo>
                    <a:pt x="1588293" y="311943"/>
                  </a:moveTo>
                  <a:lnTo>
                    <a:pt x="1250156" y="354806"/>
                  </a:lnTo>
                  <a:lnTo>
                    <a:pt x="1000125" y="397668"/>
                  </a:lnTo>
                  <a:lnTo>
                    <a:pt x="742950" y="450056"/>
                  </a:lnTo>
                  <a:lnTo>
                    <a:pt x="609600" y="483393"/>
                  </a:lnTo>
                  <a:lnTo>
                    <a:pt x="452437" y="538162"/>
                  </a:lnTo>
                  <a:lnTo>
                    <a:pt x="397668" y="521493"/>
                  </a:lnTo>
                  <a:lnTo>
                    <a:pt x="314325" y="485775"/>
                  </a:lnTo>
                  <a:lnTo>
                    <a:pt x="240506" y="445293"/>
                  </a:lnTo>
                  <a:lnTo>
                    <a:pt x="183356" y="409575"/>
                  </a:lnTo>
                  <a:lnTo>
                    <a:pt x="119062" y="359568"/>
                  </a:lnTo>
                  <a:lnTo>
                    <a:pt x="50006" y="295275"/>
                  </a:lnTo>
                  <a:lnTo>
                    <a:pt x="21431" y="264318"/>
                  </a:lnTo>
                  <a:lnTo>
                    <a:pt x="4762" y="228600"/>
                  </a:lnTo>
                  <a:lnTo>
                    <a:pt x="0" y="202406"/>
                  </a:lnTo>
                  <a:lnTo>
                    <a:pt x="7143" y="188118"/>
                  </a:lnTo>
                  <a:lnTo>
                    <a:pt x="26193" y="183356"/>
                  </a:lnTo>
                  <a:lnTo>
                    <a:pt x="61912" y="192881"/>
                  </a:lnTo>
                  <a:lnTo>
                    <a:pt x="100012" y="214312"/>
                  </a:lnTo>
                  <a:lnTo>
                    <a:pt x="171450" y="250031"/>
                  </a:lnTo>
                  <a:lnTo>
                    <a:pt x="230981" y="271462"/>
                  </a:lnTo>
                  <a:lnTo>
                    <a:pt x="311943" y="288131"/>
                  </a:lnTo>
                  <a:lnTo>
                    <a:pt x="392906" y="295275"/>
                  </a:lnTo>
                  <a:lnTo>
                    <a:pt x="488156" y="290512"/>
                  </a:lnTo>
                  <a:lnTo>
                    <a:pt x="745331" y="259556"/>
                  </a:lnTo>
                  <a:lnTo>
                    <a:pt x="1095375" y="211931"/>
                  </a:lnTo>
                  <a:lnTo>
                    <a:pt x="1357312" y="178593"/>
                  </a:lnTo>
                  <a:lnTo>
                    <a:pt x="1576387" y="159543"/>
                  </a:lnTo>
                  <a:lnTo>
                    <a:pt x="1826418" y="135731"/>
                  </a:lnTo>
                  <a:lnTo>
                    <a:pt x="2095500" y="102393"/>
                  </a:lnTo>
                  <a:lnTo>
                    <a:pt x="2193131" y="88106"/>
                  </a:lnTo>
                  <a:lnTo>
                    <a:pt x="2276475" y="66675"/>
                  </a:lnTo>
                  <a:lnTo>
                    <a:pt x="2340768" y="40481"/>
                  </a:lnTo>
                  <a:lnTo>
                    <a:pt x="2397918" y="0"/>
                  </a:lnTo>
                  <a:lnTo>
                    <a:pt x="2447925" y="4762"/>
                  </a:lnTo>
                  <a:lnTo>
                    <a:pt x="2505075" y="14287"/>
                  </a:lnTo>
                  <a:lnTo>
                    <a:pt x="2571750" y="28575"/>
                  </a:lnTo>
                  <a:lnTo>
                    <a:pt x="2633662" y="45243"/>
                  </a:lnTo>
                  <a:lnTo>
                    <a:pt x="2697956" y="69056"/>
                  </a:lnTo>
                  <a:lnTo>
                    <a:pt x="2752725" y="97631"/>
                  </a:lnTo>
                  <a:lnTo>
                    <a:pt x="2821781" y="140493"/>
                  </a:lnTo>
                  <a:lnTo>
                    <a:pt x="2859881" y="169068"/>
                  </a:lnTo>
                  <a:lnTo>
                    <a:pt x="2881312" y="190500"/>
                  </a:lnTo>
                  <a:lnTo>
                    <a:pt x="2895600" y="211931"/>
                  </a:lnTo>
                  <a:lnTo>
                    <a:pt x="2900362" y="240506"/>
                  </a:lnTo>
                  <a:lnTo>
                    <a:pt x="2900362" y="276225"/>
                  </a:lnTo>
                  <a:lnTo>
                    <a:pt x="2886075" y="292893"/>
                  </a:lnTo>
                  <a:lnTo>
                    <a:pt x="2862262" y="307181"/>
                  </a:lnTo>
                  <a:lnTo>
                    <a:pt x="2814637" y="314325"/>
                  </a:lnTo>
                  <a:lnTo>
                    <a:pt x="2669381" y="309562"/>
                  </a:lnTo>
                  <a:lnTo>
                    <a:pt x="2390775" y="295275"/>
                  </a:lnTo>
                  <a:lnTo>
                    <a:pt x="2131218" y="290512"/>
                  </a:lnTo>
                  <a:lnTo>
                    <a:pt x="1859756" y="292893"/>
                  </a:lnTo>
                  <a:lnTo>
                    <a:pt x="1588293" y="31194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9">
              <a:extLst>
                <a:ext uri="{FF2B5EF4-FFF2-40B4-BE49-F238E27FC236}">
                  <a16:creationId xmlns:a16="http://schemas.microsoft.com/office/drawing/2014/main" id="{13306971-61F1-49CC-8298-4ADDB4D88F95}"/>
                </a:ext>
              </a:extLst>
            </p:cNvPr>
            <p:cNvSpPr/>
            <p:nvPr/>
          </p:nvSpPr>
          <p:spPr>
            <a:xfrm>
              <a:off x="7199314" y="4916489"/>
              <a:ext cx="809625" cy="739775"/>
            </a:xfrm>
            <a:custGeom>
              <a:avLst/>
              <a:gdLst>
                <a:gd name="connsiteX0" fmla="*/ 333375 w 809625"/>
                <a:gd name="connsiteY0" fmla="*/ 321469 h 738188"/>
                <a:gd name="connsiteX1" fmla="*/ 452437 w 809625"/>
                <a:gd name="connsiteY1" fmla="*/ 426244 h 738188"/>
                <a:gd name="connsiteX2" fmla="*/ 504825 w 809625"/>
                <a:gd name="connsiteY2" fmla="*/ 466725 h 738188"/>
                <a:gd name="connsiteX3" fmla="*/ 564356 w 809625"/>
                <a:gd name="connsiteY3" fmla="*/ 504825 h 738188"/>
                <a:gd name="connsiteX4" fmla="*/ 638175 w 809625"/>
                <a:gd name="connsiteY4" fmla="*/ 550069 h 738188"/>
                <a:gd name="connsiteX5" fmla="*/ 809625 w 809625"/>
                <a:gd name="connsiteY5" fmla="*/ 647700 h 738188"/>
                <a:gd name="connsiteX6" fmla="*/ 216694 w 809625"/>
                <a:gd name="connsiteY6" fmla="*/ 738188 h 738188"/>
                <a:gd name="connsiteX7" fmla="*/ 242887 w 809625"/>
                <a:gd name="connsiteY7" fmla="*/ 671513 h 738188"/>
                <a:gd name="connsiteX8" fmla="*/ 271462 w 809625"/>
                <a:gd name="connsiteY8" fmla="*/ 642938 h 738188"/>
                <a:gd name="connsiteX9" fmla="*/ 285750 w 809625"/>
                <a:gd name="connsiteY9" fmla="*/ 619125 h 738188"/>
                <a:gd name="connsiteX10" fmla="*/ 288131 w 809625"/>
                <a:gd name="connsiteY10" fmla="*/ 602457 h 738188"/>
                <a:gd name="connsiteX11" fmla="*/ 288131 w 809625"/>
                <a:gd name="connsiteY11" fmla="*/ 581025 h 738188"/>
                <a:gd name="connsiteX12" fmla="*/ 276225 w 809625"/>
                <a:gd name="connsiteY12" fmla="*/ 550069 h 738188"/>
                <a:gd name="connsiteX13" fmla="*/ 202406 w 809625"/>
                <a:gd name="connsiteY13" fmla="*/ 419100 h 738188"/>
                <a:gd name="connsiteX14" fmla="*/ 123825 w 809625"/>
                <a:gd name="connsiteY14" fmla="*/ 278607 h 738188"/>
                <a:gd name="connsiteX15" fmla="*/ 80962 w 809625"/>
                <a:gd name="connsiteY15" fmla="*/ 197644 h 738188"/>
                <a:gd name="connsiteX16" fmla="*/ 33337 w 809625"/>
                <a:gd name="connsiteY16" fmla="*/ 109538 h 738188"/>
                <a:gd name="connsiteX17" fmla="*/ 7144 w 809625"/>
                <a:gd name="connsiteY17" fmla="*/ 61913 h 738188"/>
                <a:gd name="connsiteX18" fmla="*/ 0 w 809625"/>
                <a:gd name="connsiteY18" fmla="*/ 35719 h 738188"/>
                <a:gd name="connsiteX19" fmla="*/ 0 w 809625"/>
                <a:gd name="connsiteY19" fmla="*/ 19050 h 738188"/>
                <a:gd name="connsiteX20" fmla="*/ 2381 w 809625"/>
                <a:gd name="connsiteY20" fmla="*/ 9525 h 738188"/>
                <a:gd name="connsiteX21" fmla="*/ 11906 w 809625"/>
                <a:gd name="connsiteY21" fmla="*/ 2382 h 738188"/>
                <a:gd name="connsiteX22" fmla="*/ 33337 w 809625"/>
                <a:gd name="connsiteY22" fmla="*/ 0 h 738188"/>
                <a:gd name="connsiteX23" fmla="*/ 52387 w 809625"/>
                <a:gd name="connsiteY23" fmla="*/ 4763 h 738188"/>
                <a:gd name="connsiteX24" fmla="*/ 97631 w 809625"/>
                <a:gd name="connsiteY24" fmla="*/ 61913 h 738188"/>
                <a:gd name="connsiteX25" fmla="*/ 166687 w 809625"/>
                <a:gd name="connsiteY25" fmla="*/ 142875 h 738188"/>
                <a:gd name="connsiteX26" fmla="*/ 250031 w 809625"/>
                <a:gd name="connsiteY26" fmla="*/ 233363 h 738188"/>
                <a:gd name="connsiteX27" fmla="*/ 333375 w 809625"/>
                <a:gd name="connsiteY27" fmla="*/ 321469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09625" h="738188">
                  <a:moveTo>
                    <a:pt x="333375" y="321469"/>
                  </a:moveTo>
                  <a:lnTo>
                    <a:pt x="452437" y="426244"/>
                  </a:lnTo>
                  <a:lnTo>
                    <a:pt x="504825" y="466725"/>
                  </a:lnTo>
                  <a:lnTo>
                    <a:pt x="564356" y="504825"/>
                  </a:lnTo>
                  <a:lnTo>
                    <a:pt x="638175" y="550069"/>
                  </a:lnTo>
                  <a:lnTo>
                    <a:pt x="809625" y="647700"/>
                  </a:lnTo>
                  <a:lnTo>
                    <a:pt x="216694" y="738188"/>
                  </a:lnTo>
                  <a:lnTo>
                    <a:pt x="242887" y="671513"/>
                  </a:lnTo>
                  <a:lnTo>
                    <a:pt x="271462" y="642938"/>
                  </a:lnTo>
                  <a:lnTo>
                    <a:pt x="285750" y="619125"/>
                  </a:lnTo>
                  <a:lnTo>
                    <a:pt x="288131" y="602457"/>
                  </a:lnTo>
                  <a:lnTo>
                    <a:pt x="288131" y="581025"/>
                  </a:lnTo>
                  <a:lnTo>
                    <a:pt x="276225" y="550069"/>
                  </a:lnTo>
                  <a:lnTo>
                    <a:pt x="202406" y="419100"/>
                  </a:lnTo>
                  <a:lnTo>
                    <a:pt x="123825" y="278607"/>
                  </a:lnTo>
                  <a:lnTo>
                    <a:pt x="80962" y="197644"/>
                  </a:lnTo>
                  <a:lnTo>
                    <a:pt x="33337" y="109538"/>
                  </a:lnTo>
                  <a:lnTo>
                    <a:pt x="7144" y="61913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1906" y="2382"/>
                  </a:lnTo>
                  <a:lnTo>
                    <a:pt x="33337" y="0"/>
                  </a:lnTo>
                  <a:lnTo>
                    <a:pt x="52387" y="4763"/>
                  </a:lnTo>
                  <a:lnTo>
                    <a:pt x="97631" y="61913"/>
                  </a:lnTo>
                  <a:lnTo>
                    <a:pt x="166687" y="142875"/>
                  </a:lnTo>
                  <a:lnTo>
                    <a:pt x="250031" y="233363"/>
                  </a:lnTo>
                  <a:lnTo>
                    <a:pt x="333375" y="32146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2">
              <a:extLst>
                <a:ext uri="{FF2B5EF4-FFF2-40B4-BE49-F238E27FC236}">
                  <a16:creationId xmlns:a16="http://schemas.microsoft.com/office/drawing/2014/main" id="{5A6B7AFF-A076-40F7-9CE1-4FB60E0837D3}"/>
                </a:ext>
              </a:extLst>
            </p:cNvPr>
            <p:cNvSpPr/>
            <p:nvPr/>
          </p:nvSpPr>
          <p:spPr>
            <a:xfrm>
              <a:off x="5938838" y="3986213"/>
              <a:ext cx="423862" cy="558800"/>
            </a:xfrm>
            <a:custGeom>
              <a:avLst/>
              <a:gdLst>
                <a:gd name="connsiteX0" fmla="*/ 295275 w 423862"/>
                <a:gd name="connsiteY0" fmla="*/ 388143 h 559593"/>
                <a:gd name="connsiteX1" fmla="*/ 280987 w 423862"/>
                <a:gd name="connsiteY1" fmla="*/ 559593 h 559593"/>
                <a:gd name="connsiteX2" fmla="*/ 0 w 423862"/>
                <a:gd name="connsiteY2" fmla="*/ 264318 h 559593"/>
                <a:gd name="connsiteX3" fmla="*/ 80962 w 423862"/>
                <a:gd name="connsiteY3" fmla="*/ 264318 h 559593"/>
                <a:gd name="connsiteX4" fmla="*/ 109537 w 423862"/>
                <a:gd name="connsiteY4" fmla="*/ 257175 h 559593"/>
                <a:gd name="connsiteX5" fmla="*/ 138112 w 423862"/>
                <a:gd name="connsiteY5" fmla="*/ 238125 h 559593"/>
                <a:gd name="connsiteX6" fmla="*/ 192881 w 423862"/>
                <a:gd name="connsiteY6" fmla="*/ 180975 h 559593"/>
                <a:gd name="connsiteX7" fmla="*/ 264318 w 423862"/>
                <a:gd name="connsiteY7" fmla="*/ 111918 h 559593"/>
                <a:gd name="connsiteX8" fmla="*/ 292893 w 423862"/>
                <a:gd name="connsiteY8" fmla="*/ 83343 h 559593"/>
                <a:gd name="connsiteX9" fmla="*/ 342900 w 423862"/>
                <a:gd name="connsiteY9" fmla="*/ 42862 h 559593"/>
                <a:gd name="connsiteX10" fmla="*/ 381000 w 423862"/>
                <a:gd name="connsiteY10" fmla="*/ 11906 h 559593"/>
                <a:gd name="connsiteX11" fmla="*/ 402431 w 423862"/>
                <a:gd name="connsiteY11" fmla="*/ 0 h 559593"/>
                <a:gd name="connsiteX12" fmla="*/ 416718 w 423862"/>
                <a:gd name="connsiteY12" fmla="*/ 0 h 559593"/>
                <a:gd name="connsiteX13" fmla="*/ 421481 w 423862"/>
                <a:gd name="connsiteY13" fmla="*/ 9525 h 559593"/>
                <a:gd name="connsiteX14" fmla="*/ 423862 w 423862"/>
                <a:gd name="connsiteY14" fmla="*/ 33337 h 559593"/>
                <a:gd name="connsiteX15" fmla="*/ 421481 w 423862"/>
                <a:gd name="connsiteY15" fmla="*/ 64293 h 559593"/>
                <a:gd name="connsiteX16" fmla="*/ 400050 w 423862"/>
                <a:gd name="connsiteY16" fmla="*/ 102393 h 559593"/>
                <a:gd name="connsiteX17" fmla="*/ 357187 w 423862"/>
                <a:gd name="connsiteY17" fmla="*/ 176212 h 559593"/>
                <a:gd name="connsiteX18" fmla="*/ 307181 w 423862"/>
                <a:gd name="connsiteY18" fmla="*/ 285750 h 559593"/>
                <a:gd name="connsiteX19" fmla="*/ 295275 w 423862"/>
                <a:gd name="connsiteY19" fmla="*/ 388143 h 5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23862" h="559593">
                  <a:moveTo>
                    <a:pt x="295275" y="388143"/>
                  </a:moveTo>
                  <a:lnTo>
                    <a:pt x="280987" y="559593"/>
                  </a:lnTo>
                  <a:lnTo>
                    <a:pt x="0" y="264318"/>
                  </a:lnTo>
                  <a:lnTo>
                    <a:pt x="80962" y="264318"/>
                  </a:lnTo>
                  <a:lnTo>
                    <a:pt x="109537" y="257175"/>
                  </a:lnTo>
                  <a:lnTo>
                    <a:pt x="138112" y="238125"/>
                  </a:lnTo>
                  <a:lnTo>
                    <a:pt x="192881" y="180975"/>
                  </a:lnTo>
                  <a:lnTo>
                    <a:pt x="264318" y="111918"/>
                  </a:lnTo>
                  <a:lnTo>
                    <a:pt x="292893" y="83343"/>
                  </a:lnTo>
                  <a:lnTo>
                    <a:pt x="342900" y="42862"/>
                  </a:lnTo>
                  <a:lnTo>
                    <a:pt x="381000" y="11906"/>
                  </a:lnTo>
                  <a:lnTo>
                    <a:pt x="402431" y="0"/>
                  </a:lnTo>
                  <a:lnTo>
                    <a:pt x="416718" y="0"/>
                  </a:lnTo>
                  <a:lnTo>
                    <a:pt x="421481" y="9525"/>
                  </a:lnTo>
                  <a:lnTo>
                    <a:pt x="423862" y="33337"/>
                  </a:lnTo>
                  <a:lnTo>
                    <a:pt x="421481" y="64293"/>
                  </a:lnTo>
                  <a:lnTo>
                    <a:pt x="400050" y="102393"/>
                  </a:lnTo>
                  <a:lnTo>
                    <a:pt x="357187" y="176212"/>
                  </a:lnTo>
                  <a:lnTo>
                    <a:pt x="307181" y="285750"/>
                  </a:lnTo>
                  <a:lnTo>
                    <a:pt x="295275" y="38814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6" name="グループ化 25">
            <a:extLst>
              <a:ext uri="{FF2B5EF4-FFF2-40B4-BE49-F238E27FC236}">
                <a16:creationId xmlns:a16="http://schemas.microsoft.com/office/drawing/2014/main" id="{5852AD59-B068-41CA-B1D0-ECEEEF5C06FA}"/>
              </a:ext>
            </a:extLst>
          </p:cNvPr>
          <p:cNvGrpSpPr/>
          <p:nvPr/>
        </p:nvGrpSpPr>
        <p:grpSpPr>
          <a:xfrm>
            <a:off x="3911601" y="1393825"/>
            <a:ext cx="4208462" cy="4560889"/>
            <a:chOff x="3911601" y="1393825"/>
            <a:chExt cx="4208462" cy="4560889"/>
          </a:xfrm>
          <a:solidFill>
            <a:schemeClr val="tx1"/>
          </a:solidFill>
        </p:grpSpPr>
        <p:sp>
          <p:nvSpPr>
            <p:cNvPr id="27" name="フリーフォーム 6">
              <a:extLst>
                <a:ext uri="{FF2B5EF4-FFF2-40B4-BE49-F238E27FC236}">
                  <a16:creationId xmlns:a16="http://schemas.microsoft.com/office/drawing/2014/main" id="{5172C197-15CE-4466-A075-97497EBC4A0C}"/>
                </a:ext>
              </a:extLst>
            </p:cNvPr>
            <p:cNvSpPr/>
            <p:nvPr/>
          </p:nvSpPr>
          <p:spPr>
            <a:xfrm>
              <a:off x="4194175" y="2105026"/>
              <a:ext cx="3752850" cy="657225"/>
            </a:xfrm>
            <a:custGeom>
              <a:avLst/>
              <a:gdLst>
                <a:gd name="connsiteX0" fmla="*/ 2593975 w 3752850"/>
                <a:gd name="connsiteY0" fmla="*/ 320675 h 657225"/>
                <a:gd name="connsiteX1" fmla="*/ 2019300 w 3752850"/>
                <a:gd name="connsiteY1" fmla="*/ 368300 h 657225"/>
                <a:gd name="connsiteX2" fmla="*/ 1835150 w 3752850"/>
                <a:gd name="connsiteY2" fmla="*/ 384175 h 657225"/>
                <a:gd name="connsiteX3" fmla="*/ 1543050 w 3752850"/>
                <a:gd name="connsiteY3" fmla="*/ 412750 h 657225"/>
                <a:gd name="connsiteX4" fmla="*/ 1266825 w 3752850"/>
                <a:gd name="connsiteY4" fmla="*/ 454025 h 657225"/>
                <a:gd name="connsiteX5" fmla="*/ 1044575 w 3752850"/>
                <a:gd name="connsiteY5" fmla="*/ 501650 h 657225"/>
                <a:gd name="connsiteX6" fmla="*/ 854075 w 3752850"/>
                <a:gd name="connsiteY6" fmla="*/ 549275 h 657225"/>
                <a:gd name="connsiteX7" fmla="*/ 717550 w 3752850"/>
                <a:gd name="connsiteY7" fmla="*/ 587375 h 657225"/>
                <a:gd name="connsiteX8" fmla="*/ 673100 w 3752850"/>
                <a:gd name="connsiteY8" fmla="*/ 612775 h 657225"/>
                <a:gd name="connsiteX9" fmla="*/ 568325 w 3752850"/>
                <a:gd name="connsiteY9" fmla="*/ 657225 h 657225"/>
                <a:gd name="connsiteX10" fmla="*/ 530225 w 3752850"/>
                <a:gd name="connsiteY10" fmla="*/ 650875 h 657225"/>
                <a:gd name="connsiteX11" fmla="*/ 377825 w 3752850"/>
                <a:gd name="connsiteY11" fmla="*/ 587375 h 657225"/>
                <a:gd name="connsiteX12" fmla="*/ 257175 w 3752850"/>
                <a:gd name="connsiteY12" fmla="*/ 520700 h 657225"/>
                <a:gd name="connsiteX13" fmla="*/ 149225 w 3752850"/>
                <a:gd name="connsiteY13" fmla="*/ 450850 h 657225"/>
                <a:gd name="connsiteX14" fmla="*/ 57150 w 3752850"/>
                <a:gd name="connsiteY14" fmla="*/ 384175 h 657225"/>
                <a:gd name="connsiteX15" fmla="*/ 12700 w 3752850"/>
                <a:gd name="connsiteY15" fmla="*/ 346075 h 657225"/>
                <a:gd name="connsiteX16" fmla="*/ 0 w 3752850"/>
                <a:gd name="connsiteY16" fmla="*/ 327025 h 657225"/>
                <a:gd name="connsiteX17" fmla="*/ 0 w 3752850"/>
                <a:gd name="connsiteY17" fmla="*/ 307975 h 657225"/>
                <a:gd name="connsiteX18" fmla="*/ 6350 w 3752850"/>
                <a:gd name="connsiteY18" fmla="*/ 295275 h 657225"/>
                <a:gd name="connsiteX19" fmla="*/ 25400 w 3752850"/>
                <a:gd name="connsiteY19" fmla="*/ 292100 h 657225"/>
                <a:gd name="connsiteX20" fmla="*/ 98425 w 3752850"/>
                <a:gd name="connsiteY20" fmla="*/ 314325 h 657225"/>
                <a:gd name="connsiteX21" fmla="*/ 203200 w 3752850"/>
                <a:gd name="connsiteY21" fmla="*/ 339725 h 657225"/>
                <a:gd name="connsiteX22" fmla="*/ 301625 w 3752850"/>
                <a:gd name="connsiteY22" fmla="*/ 355600 h 657225"/>
                <a:gd name="connsiteX23" fmla="*/ 390525 w 3752850"/>
                <a:gd name="connsiteY23" fmla="*/ 365125 h 657225"/>
                <a:gd name="connsiteX24" fmla="*/ 536575 w 3752850"/>
                <a:gd name="connsiteY24" fmla="*/ 368300 h 657225"/>
                <a:gd name="connsiteX25" fmla="*/ 717550 w 3752850"/>
                <a:gd name="connsiteY25" fmla="*/ 349250 h 657225"/>
                <a:gd name="connsiteX26" fmla="*/ 1196975 w 3752850"/>
                <a:gd name="connsiteY26" fmla="*/ 292100 h 657225"/>
                <a:gd name="connsiteX27" fmla="*/ 1625600 w 3752850"/>
                <a:gd name="connsiteY27" fmla="*/ 231775 h 657225"/>
                <a:gd name="connsiteX28" fmla="*/ 1828800 w 3752850"/>
                <a:gd name="connsiteY28" fmla="*/ 203200 h 657225"/>
                <a:gd name="connsiteX29" fmla="*/ 2003425 w 3752850"/>
                <a:gd name="connsiteY29" fmla="*/ 187325 h 657225"/>
                <a:gd name="connsiteX30" fmla="*/ 2292350 w 3752850"/>
                <a:gd name="connsiteY30" fmla="*/ 161925 h 657225"/>
                <a:gd name="connsiteX31" fmla="*/ 2647950 w 3752850"/>
                <a:gd name="connsiteY31" fmla="*/ 130175 h 657225"/>
                <a:gd name="connsiteX32" fmla="*/ 3006725 w 3752850"/>
                <a:gd name="connsiteY32" fmla="*/ 95250 h 657225"/>
                <a:gd name="connsiteX33" fmla="*/ 3092450 w 3752850"/>
                <a:gd name="connsiteY33" fmla="*/ 60325 h 657225"/>
                <a:gd name="connsiteX34" fmla="*/ 3225800 w 3752850"/>
                <a:gd name="connsiteY34" fmla="*/ 6350 h 657225"/>
                <a:gd name="connsiteX35" fmla="*/ 3267075 w 3752850"/>
                <a:gd name="connsiteY35" fmla="*/ 0 h 657225"/>
                <a:gd name="connsiteX36" fmla="*/ 3355975 w 3752850"/>
                <a:gd name="connsiteY36" fmla="*/ 9525 h 657225"/>
                <a:gd name="connsiteX37" fmla="*/ 3467100 w 3752850"/>
                <a:gd name="connsiteY37" fmla="*/ 31750 h 657225"/>
                <a:gd name="connsiteX38" fmla="*/ 3524250 w 3752850"/>
                <a:gd name="connsiteY38" fmla="*/ 47625 h 657225"/>
                <a:gd name="connsiteX39" fmla="*/ 3575050 w 3752850"/>
                <a:gd name="connsiteY39" fmla="*/ 69850 h 657225"/>
                <a:gd name="connsiteX40" fmla="*/ 3648075 w 3752850"/>
                <a:gd name="connsiteY40" fmla="*/ 114300 h 657225"/>
                <a:gd name="connsiteX41" fmla="*/ 3705225 w 3752850"/>
                <a:gd name="connsiteY41" fmla="*/ 158750 h 657225"/>
                <a:gd name="connsiteX42" fmla="*/ 3740150 w 3752850"/>
                <a:gd name="connsiteY42" fmla="*/ 196850 h 657225"/>
                <a:gd name="connsiteX43" fmla="*/ 3749675 w 3752850"/>
                <a:gd name="connsiteY43" fmla="*/ 215900 h 657225"/>
                <a:gd name="connsiteX44" fmla="*/ 3752850 w 3752850"/>
                <a:gd name="connsiteY44" fmla="*/ 250825 h 657225"/>
                <a:gd name="connsiteX45" fmla="*/ 3746500 w 3752850"/>
                <a:gd name="connsiteY45" fmla="*/ 285750 h 657225"/>
                <a:gd name="connsiteX46" fmla="*/ 3724275 w 3752850"/>
                <a:gd name="connsiteY46" fmla="*/ 314325 h 657225"/>
                <a:gd name="connsiteX47" fmla="*/ 3676650 w 3752850"/>
                <a:gd name="connsiteY47" fmla="*/ 336550 h 657225"/>
                <a:gd name="connsiteX48" fmla="*/ 3644900 w 3752850"/>
                <a:gd name="connsiteY48" fmla="*/ 339725 h 657225"/>
                <a:gd name="connsiteX49" fmla="*/ 3451225 w 3752850"/>
                <a:gd name="connsiteY49" fmla="*/ 317500 h 657225"/>
                <a:gd name="connsiteX50" fmla="*/ 3121025 w 3752850"/>
                <a:gd name="connsiteY50" fmla="*/ 307975 h 657225"/>
                <a:gd name="connsiteX51" fmla="*/ 2593975 w 3752850"/>
                <a:gd name="connsiteY51" fmla="*/ 320675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752850" h="657225">
                  <a:moveTo>
                    <a:pt x="2593975" y="320675"/>
                  </a:moveTo>
                  <a:lnTo>
                    <a:pt x="2019300" y="368300"/>
                  </a:lnTo>
                  <a:lnTo>
                    <a:pt x="1835150" y="384175"/>
                  </a:lnTo>
                  <a:lnTo>
                    <a:pt x="1543050" y="412750"/>
                  </a:lnTo>
                  <a:lnTo>
                    <a:pt x="1266825" y="454025"/>
                  </a:lnTo>
                  <a:lnTo>
                    <a:pt x="1044575" y="501650"/>
                  </a:lnTo>
                  <a:lnTo>
                    <a:pt x="854075" y="549275"/>
                  </a:lnTo>
                  <a:lnTo>
                    <a:pt x="717550" y="587375"/>
                  </a:lnTo>
                  <a:lnTo>
                    <a:pt x="673100" y="612775"/>
                  </a:lnTo>
                  <a:lnTo>
                    <a:pt x="568325" y="657225"/>
                  </a:lnTo>
                  <a:lnTo>
                    <a:pt x="530225" y="650875"/>
                  </a:lnTo>
                  <a:lnTo>
                    <a:pt x="377825" y="587375"/>
                  </a:lnTo>
                  <a:lnTo>
                    <a:pt x="257175" y="520700"/>
                  </a:lnTo>
                  <a:lnTo>
                    <a:pt x="149225" y="450850"/>
                  </a:lnTo>
                  <a:lnTo>
                    <a:pt x="57150" y="384175"/>
                  </a:lnTo>
                  <a:lnTo>
                    <a:pt x="12700" y="346075"/>
                  </a:lnTo>
                  <a:lnTo>
                    <a:pt x="0" y="327025"/>
                  </a:lnTo>
                  <a:lnTo>
                    <a:pt x="0" y="307975"/>
                  </a:lnTo>
                  <a:lnTo>
                    <a:pt x="6350" y="295275"/>
                  </a:lnTo>
                  <a:lnTo>
                    <a:pt x="25400" y="292100"/>
                  </a:lnTo>
                  <a:lnTo>
                    <a:pt x="98425" y="314325"/>
                  </a:lnTo>
                  <a:lnTo>
                    <a:pt x="203200" y="339725"/>
                  </a:lnTo>
                  <a:lnTo>
                    <a:pt x="301625" y="355600"/>
                  </a:lnTo>
                  <a:lnTo>
                    <a:pt x="390525" y="365125"/>
                  </a:lnTo>
                  <a:lnTo>
                    <a:pt x="536575" y="368300"/>
                  </a:lnTo>
                  <a:lnTo>
                    <a:pt x="717550" y="349250"/>
                  </a:lnTo>
                  <a:lnTo>
                    <a:pt x="1196975" y="292100"/>
                  </a:lnTo>
                  <a:lnTo>
                    <a:pt x="1625600" y="231775"/>
                  </a:lnTo>
                  <a:lnTo>
                    <a:pt x="1828800" y="203200"/>
                  </a:lnTo>
                  <a:lnTo>
                    <a:pt x="2003425" y="187325"/>
                  </a:lnTo>
                  <a:lnTo>
                    <a:pt x="2292350" y="161925"/>
                  </a:lnTo>
                  <a:lnTo>
                    <a:pt x="2647950" y="130175"/>
                  </a:lnTo>
                  <a:lnTo>
                    <a:pt x="3006725" y="95250"/>
                  </a:lnTo>
                  <a:lnTo>
                    <a:pt x="3092450" y="60325"/>
                  </a:lnTo>
                  <a:lnTo>
                    <a:pt x="3225800" y="6350"/>
                  </a:lnTo>
                  <a:lnTo>
                    <a:pt x="3267075" y="0"/>
                  </a:lnTo>
                  <a:lnTo>
                    <a:pt x="3355975" y="9525"/>
                  </a:lnTo>
                  <a:lnTo>
                    <a:pt x="3467100" y="31750"/>
                  </a:lnTo>
                  <a:lnTo>
                    <a:pt x="3524250" y="47625"/>
                  </a:lnTo>
                  <a:lnTo>
                    <a:pt x="3575050" y="69850"/>
                  </a:lnTo>
                  <a:lnTo>
                    <a:pt x="3648075" y="114300"/>
                  </a:lnTo>
                  <a:lnTo>
                    <a:pt x="3705225" y="158750"/>
                  </a:lnTo>
                  <a:lnTo>
                    <a:pt x="3740150" y="196850"/>
                  </a:lnTo>
                  <a:lnTo>
                    <a:pt x="3749675" y="215900"/>
                  </a:lnTo>
                  <a:lnTo>
                    <a:pt x="3752850" y="250825"/>
                  </a:lnTo>
                  <a:lnTo>
                    <a:pt x="3746500" y="285750"/>
                  </a:lnTo>
                  <a:lnTo>
                    <a:pt x="3724275" y="314325"/>
                  </a:lnTo>
                  <a:lnTo>
                    <a:pt x="3676650" y="336550"/>
                  </a:lnTo>
                  <a:lnTo>
                    <a:pt x="3644900" y="339725"/>
                  </a:lnTo>
                  <a:lnTo>
                    <a:pt x="3451225" y="317500"/>
                  </a:lnTo>
                  <a:lnTo>
                    <a:pt x="3121025" y="307975"/>
                  </a:lnTo>
                  <a:lnTo>
                    <a:pt x="2593975" y="320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9">
              <a:extLst>
                <a:ext uri="{FF2B5EF4-FFF2-40B4-BE49-F238E27FC236}">
                  <a16:creationId xmlns:a16="http://schemas.microsoft.com/office/drawing/2014/main" id="{F1B08631-A118-4668-943D-20EA47A72245}"/>
                </a:ext>
              </a:extLst>
            </p:cNvPr>
            <p:cNvSpPr/>
            <p:nvPr/>
          </p:nvSpPr>
          <p:spPr>
            <a:xfrm>
              <a:off x="3911601" y="4538664"/>
              <a:ext cx="481013" cy="1311275"/>
            </a:xfrm>
            <a:custGeom>
              <a:avLst/>
              <a:gdLst>
                <a:gd name="connsiteX0" fmla="*/ 0 w 481013"/>
                <a:gd name="connsiteY0" fmla="*/ 1033462 h 1312068"/>
                <a:gd name="connsiteX1" fmla="*/ 2381 w 481013"/>
                <a:gd name="connsiteY1" fmla="*/ 940593 h 1312068"/>
                <a:gd name="connsiteX2" fmla="*/ 9525 w 481013"/>
                <a:gd name="connsiteY2" fmla="*/ 804862 h 1312068"/>
                <a:gd name="connsiteX3" fmla="*/ 23813 w 481013"/>
                <a:gd name="connsiteY3" fmla="*/ 659606 h 1312068"/>
                <a:gd name="connsiteX4" fmla="*/ 61913 w 481013"/>
                <a:gd name="connsiteY4" fmla="*/ 621506 h 1312068"/>
                <a:gd name="connsiteX5" fmla="*/ 126206 w 481013"/>
                <a:gd name="connsiteY5" fmla="*/ 545306 h 1312068"/>
                <a:gd name="connsiteX6" fmla="*/ 183356 w 481013"/>
                <a:gd name="connsiteY6" fmla="*/ 473868 h 1312068"/>
                <a:gd name="connsiteX7" fmla="*/ 240506 w 481013"/>
                <a:gd name="connsiteY7" fmla="*/ 385762 h 1312068"/>
                <a:gd name="connsiteX8" fmla="*/ 295275 w 481013"/>
                <a:gd name="connsiteY8" fmla="*/ 288131 h 1312068"/>
                <a:gd name="connsiteX9" fmla="*/ 335756 w 481013"/>
                <a:gd name="connsiteY9" fmla="*/ 202406 h 1312068"/>
                <a:gd name="connsiteX10" fmla="*/ 381000 w 481013"/>
                <a:gd name="connsiteY10" fmla="*/ 97631 h 1312068"/>
                <a:gd name="connsiteX11" fmla="*/ 407194 w 481013"/>
                <a:gd name="connsiteY11" fmla="*/ 38100 h 1312068"/>
                <a:gd name="connsiteX12" fmla="*/ 421481 w 481013"/>
                <a:gd name="connsiteY12" fmla="*/ 14287 h 1312068"/>
                <a:gd name="connsiteX13" fmla="*/ 435769 w 481013"/>
                <a:gd name="connsiteY13" fmla="*/ 4762 h 1312068"/>
                <a:gd name="connsiteX14" fmla="*/ 454819 w 481013"/>
                <a:gd name="connsiteY14" fmla="*/ 0 h 1312068"/>
                <a:gd name="connsiteX15" fmla="*/ 473869 w 481013"/>
                <a:gd name="connsiteY15" fmla="*/ 4762 h 1312068"/>
                <a:gd name="connsiteX16" fmla="*/ 481013 w 481013"/>
                <a:gd name="connsiteY16" fmla="*/ 21431 h 1312068"/>
                <a:gd name="connsiteX17" fmla="*/ 476250 w 481013"/>
                <a:gd name="connsiteY17" fmla="*/ 64293 h 1312068"/>
                <a:gd name="connsiteX18" fmla="*/ 454819 w 481013"/>
                <a:gd name="connsiteY18" fmla="*/ 204787 h 1312068"/>
                <a:gd name="connsiteX19" fmla="*/ 419100 w 481013"/>
                <a:gd name="connsiteY19" fmla="*/ 392906 h 1312068"/>
                <a:gd name="connsiteX20" fmla="*/ 371475 w 481013"/>
                <a:gd name="connsiteY20" fmla="*/ 638175 h 1312068"/>
                <a:gd name="connsiteX21" fmla="*/ 335756 w 481013"/>
                <a:gd name="connsiteY21" fmla="*/ 823912 h 1312068"/>
                <a:gd name="connsiteX22" fmla="*/ 309563 w 481013"/>
                <a:gd name="connsiteY22" fmla="*/ 957262 h 1312068"/>
                <a:gd name="connsiteX23" fmla="*/ 276225 w 481013"/>
                <a:gd name="connsiteY23" fmla="*/ 1076325 h 1312068"/>
                <a:gd name="connsiteX24" fmla="*/ 242888 w 481013"/>
                <a:gd name="connsiteY24" fmla="*/ 1169193 h 1312068"/>
                <a:gd name="connsiteX25" fmla="*/ 202406 w 481013"/>
                <a:gd name="connsiteY25" fmla="*/ 1254918 h 1312068"/>
                <a:gd name="connsiteX26" fmla="*/ 178594 w 481013"/>
                <a:gd name="connsiteY26" fmla="*/ 1295400 h 1312068"/>
                <a:gd name="connsiteX27" fmla="*/ 161925 w 481013"/>
                <a:gd name="connsiteY27" fmla="*/ 1309687 h 1312068"/>
                <a:gd name="connsiteX28" fmla="*/ 138113 w 481013"/>
                <a:gd name="connsiteY28" fmla="*/ 1312068 h 1312068"/>
                <a:gd name="connsiteX29" fmla="*/ 100013 w 481013"/>
                <a:gd name="connsiteY29" fmla="*/ 1304925 h 1312068"/>
                <a:gd name="connsiteX30" fmla="*/ 69056 w 481013"/>
                <a:gd name="connsiteY30" fmla="*/ 1281112 h 1312068"/>
                <a:gd name="connsiteX31" fmla="*/ 45244 w 481013"/>
                <a:gd name="connsiteY31" fmla="*/ 1250156 h 1312068"/>
                <a:gd name="connsiteX32" fmla="*/ 28575 w 481013"/>
                <a:gd name="connsiteY32" fmla="*/ 1216818 h 1312068"/>
                <a:gd name="connsiteX33" fmla="*/ 14288 w 481013"/>
                <a:gd name="connsiteY33" fmla="*/ 1164431 h 1312068"/>
                <a:gd name="connsiteX34" fmla="*/ 7144 w 481013"/>
                <a:gd name="connsiteY34" fmla="*/ 1102518 h 1312068"/>
                <a:gd name="connsiteX35" fmla="*/ 0 w 481013"/>
                <a:gd name="connsiteY35" fmla="*/ 1033462 h 1312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81013" h="1312068">
                  <a:moveTo>
                    <a:pt x="0" y="1033462"/>
                  </a:moveTo>
                  <a:cubicBezTo>
                    <a:pt x="794" y="1002506"/>
                    <a:pt x="1587" y="971549"/>
                    <a:pt x="2381" y="940593"/>
                  </a:cubicBezTo>
                  <a:lnTo>
                    <a:pt x="9525" y="804862"/>
                  </a:lnTo>
                  <a:lnTo>
                    <a:pt x="23813" y="659606"/>
                  </a:lnTo>
                  <a:lnTo>
                    <a:pt x="61913" y="621506"/>
                  </a:lnTo>
                  <a:lnTo>
                    <a:pt x="126206" y="545306"/>
                  </a:lnTo>
                  <a:lnTo>
                    <a:pt x="183356" y="473868"/>
                  </a:lnTo>
                  <a:lnTo>
                    <a:pt x="240506" y="385762"/>
                  </a:lnTo>
                  <a:lnTo>
                    <a:pt x="295275" y="288131"/>
                  </a:lnTo>
                  <a:lnTo>
                    <a:pt x="335756" y="202406"/>
                  </a:lnTo>
                  <a:lnTo>
                    <a:pt x="381000" y="97631"/>
                  </a:lnTo>
                  <a:lnTo>
                    <a:pt x="407194" y="38100"/>
                  </a:lnTo>
                  <a:lnTo>
                    <a:pt x="421481" y="14287"/>
                  </a:lnTo>
                  <a:lnTo>
                    <a:pt x="435769" y="4762"/>
                  </a:lnTo>
                  <a:lnTo>
                    <a:pt x="454819" y="0"/>
                  </a:lnTo>
                  <a:lnTo>
                    <a:pt x="473869" y="4762"/>
                  </a:lnTo>
                  <a:lnTo>
                    <a:pt x="481013" y="21431"/>
                  </a:lnTo>
                  <a:lnTo>
                    <a:pt x="476250" y="64293"/>
                  </a:lnTo>
                  <a:lnTo>
                    <a:pt x="454819" y="204787"/>
                  </a:lnTo>
                  <a:lnTo>
                    <a:pt x="419100" y="392906"/>
                  </a:lnTo>
                  <a:lnTo>
                    <a:pt x="371475" y="638175"/>
                  </a:lnTo>
                  <a:lnTo>
                    <a:pt x="335756" y="823912"/>
                  </a:lnTo>
                  <a:lnTo>
                    <a:pt x="309563" y="957262"/>
                  </a:lnTo>
                  <a:lnTo>
                    <a:pt x="276225" y="1076325"/>
                  </a:lnTo>
                  <a:lnTo>
                    <a:pt x="242888" y="1169193"/>
                  </a:lnTo>
                  <a:lnTo>
                    <a:pt x="202406" y="1254918"/>
                  </a:lnTo>
                  <a:lnTo>
                    <a:pt x="178594" y="1295400"/>
                  </a:lnTo>
                  <a:lnTo>
                    <a:pt x="161925" y="1309687"/>
                  </a:lnTo>
                  <a:lnTo>
                    <a:pt x="138113" y="1312068"/>
                  </a:lnTo>
                  <a:lnTo>
                    <a:pt x="100013" y="1304925"/>
                  </a:lnTo>
                  <a:lnTo>
                    <a:pt x="69056" y="1281112"/>
                  </a:lnTo>
                  <a:lnTo>
                    <a:pt x="45244" y="1250156"/>
                  </a:lnTo>
                  <a:lnTo>
                    <a:pt x="28575" y="1216818"/>
                  </a:lnTo>
                  <a:lnTo>
                    <a:pt x="14288" y="1164431"/>
                  </a:lnTo>
                  <a:lnTo>
                    <a:pt x="7144" y="1102518"/>
                  </a:lnTo>
                  <a:lnTo>
                    <a:pt x="0" y="10334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0">
              <a:extLst>
                <a:ext uri="{FF2B5EF4-FFF2-40B4-BE49-F238E27FC236}">
                  <a16:creationId xmlns:a16="http://schemas.microsoft.com/office/drawing/2014/main" id="{3208BA00-041D-4A74-90F4-55612D392A12}"/>
                </a:ext>
              </a:extLst>
            </p:cNvPr>
            <p:cNvSpPr/>
            <p:nvPr/>
          </p:nvSpPr>
          <p:spPr>
            <a:xfrm>
              <a:off x="5773739" y="3954463"/>
              <a:ext cx="473075" cy="844550"/>
            </a:xfrm>
            <a:custGeom>
              <a:avLst/>
              <a:gdLst>
                <a:gd name="connsiteX0" fmla="*/ 47625 w 471488"/>
                <a:gd name="connsiteY0" fmla="*/ 392907 h 842963"/>
                <a:gd name="connsiteX1" fmla="*/ 30957 w 471488"/>
                <a:gd name="connsiteY1" fmla="*/ 304800 h 842963"/>
                <a:gd name="connsiteX2" fmla="*/ 16669 w 471488"/>
                <a:gd name="connsiteY2" fmla="*/ 207169 h 842963"/>
                <a:gd name="connsiteX3" fmla="*/ 7144 w 471488"/>
                <a:gd name="connsiteY3" fmla="*/ 116682 h 842963"/>
                <a:gd name="connsiteX4" fmla="*/ 0 w 471488"/>
                <a:gd name="connsiteY4" fmla="*/ 66675 h 842963"/>
                <a:gd name="connsiteX5" fmla="*/ 0 w 471488"/>
                <a:gd name="connsiteY5" fmla="*/ 28575 h 842963"/>
                <a:gd name="connsiteX6" fmla="*/ 7144 w 471488"/>
                <a:gd name="connsiteY6" fmla="*/ 7144 h 842963"/>
                <a:gd name="connsiteX7" fmla="*/ 26194 w 471488"/>
                <a:gd name="connsiteY7" fmla="*/ 0 h 842963"/>
                <a:gd name="connsiteX8" fmla="*/ 45244 w 471488"/>
                <a:gd name="connsiteY8" fmla="*/ 4763 h 842963"/>
                <a:gd name="connsiteX9" fmla="*/ 61913 w 471488"/>
                <a:gd name="connsiteY9" fmla="*/ 16669 h 842963"/>
                <a:gd name="connsiteX10" fmla="*/ 83344 w 471488"/>
                <a:gd name="connsiteY10" fmla="*/ 47625 h 842963"/>
                <a:gd name="connsiteX11" fmla="*/ 142875 w 471488"/>
                <a:gd name="connsiteY11" fmla="*/ 169069 h 842963"/>
                <a:gd name="connsiteX12" fmla="*/ 197644 w 471488"/>
                <a:gd name="connsiteY12" fmla="*/ 264319 h 842963"/>
                <a:gd name="connsiteX13" fmla="*/ 216694 w 471488"/>
                <a:gd name="connsiteY13" fmla="*/ 290513 h 842963"/>
                <a:gd name="connsiteX14" fmla="*/ 245269 w 471488"/>
                <a:gd name="connsiteY14" fmla="*/ 297657 h 842963"/>
                <a:gd name="connsiteX15" fmla="*/ 450057 w 471488"/>
                <a:gd name="connsiteY15" fmla="*/ 519113 h 842963"/>
                <a:gd name="connsiteX16" fmla="*/ 461963 w 471488"/>
                <a:gd name="connsiteY16" fmla="*/ 616744 h 842963"/>
                <a:gd name="connsiteX17" fmla="*/ 466725 w 471488"/>
                <a:gd name="connsiteY17" fmla="*/ 685800 h 842963"/>
                <a:gd name="connsiteX18" fmla="*/ 471488 w 471488"/>
                <a:gd name="connsiteY18" fmla="*/ 764382 h 842963"/>
                <a:gd name="connsiteX19" fmla="*/ 464344 w 471488"/>
                <a:gd name="connsiteY19" fmla="*/ 800100 h 842963"/>
                <a:gd name="connsiteX20" fmla="*/ 454819 w 471488"/>
                <a:gd name="connsiteY20" fmla="*/ 823913 h 842963"/>
                <a:gd name="connsiteX21" fmla="*/ 438150 w 471488"/>
                <a:gd name="connsiteY21" fmla="*/ 833438 h 842963"/>
                <a:gd name="connsiteX22" fmla="*/ 400050 w 471488"/>
                <a:gd name="connsiteY22" fmla="*/ 842963 h 842963"/>
                <a:gd name="connsiteX23" fmla="*/ 345282 w 471488"/>
                <a:gd name="connsiteY23" fmla="*/ 835819 h 842963"/>
                <a:gd name="connsiteX24" fmla="*/ 300038 w 471488"/>
                <a:gd name="connsiteY24" fmla="*/ 819150 h 842963"/>
                <a:gd name="connsiteX25" fmla="*/ 269082 w 471488"/>
                <a:gd name="connsiteY25" fmla="*/ 797719 h 842963"/>
                <a:gd name="connsiteX26" fmla="*/ 235744 w 471488"/>
                <a:gd name="connsiteY26" fmla="*/ 764382 h 842963"/>
                <a:gd name="connsiteX27" fmla="*/ 176213 w 471488"/>
                <a:gd name="connsiteY27" fmla="*/ 692944 h 842963"/>
                <a:gd name="connsiteX28" fmla="*/ 142875 w 471488"/>
                <a:gd name="connsiteY28" fmla="*/ 642938 h 842963"/>
                <a:gd name="connsiteX29" fmla="*/ 111919 w 471488"/>
                <a:gd name="connsiteY29" fmla="*/ 578644 h 842963"/>
                <a:gd name="connsiteX30" fmla="*/ 83344 w 471488"/>
                <a:gd name="connsiteY30" fmla="*/ 509588 h 842963"/>
                <a:gd name="connsiteX31" fmla="*/ 47625 w 471488"/>
                <a:gd name="connsiteY31" fmla="*/ 392907 h 84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71488" h="842963">
                  <a:moveTo>
                    <a:pt x="47625" y="392907"/>
                  </a:moveTo>
                  <a:lnTo>
                    <a:pt x="30957" y="304800"/>
                  </a:lnTo>
                  <a:lnTo>
                    <a:pt x="16669" y="207169"/>
                  </a:lnTo>
                  <a:lnTo>
                    <a:pt x="7144" y="116682"/>
                  </a:lnTo>
                  <a:lnTo>
                    <a:pt x="0" y="66675"/>
                  </a:lnTo>
                  <a:lnTo>
                    <a:pt x="0" y="28575"/>
                  </a:lnTo>
                  <a:lnTo>
                    <a:pt x="7144" y="7144"/>
                  </a:lnTo>
                  <a:lnTo>
                    <a:pt x="26194" y="0"/>
                  </a:lnTo>
                  <a:lnTo>
                    <a:pt x="45244" y="4763"/>
                  </a:lnTo>
                  <a:lnTo>
                    <a:pt x="61913" y="16669"/>
                  </a:lnTo>
                  <a:lnTo>
                    <a:pt x="83344" y="47625"/>
                  </a:lnTo>
                  <a:lnTo>
                    <a:pt x="142875" y="169069"/>
                  </a:lnTo>
                  <a:lnTo>
                    <a:pt x="197644" y="264319"/>
                  </a:lnTo>
                  <a:lnTo>
                    <a:pt x="216694" y="290513"/>
                  </a:lnTo>
                  <a:lnTo>
                    <a:pt x="245269" y="297657"/>
                  </a:lnTo>
                  <a:lnTo>
                    <a:pt x="450057" y="519113"/>
                  </a:lnTo>
                  <a:lnTo>
                    <a:pt x="461963" y="616744"/>
                  </a:lnTo>
                  <a:lnTo>
                    <a:pt x="466725" y="685800"/>
                  </a:lnTo>
                  <a:lnTo>
                    <a:pt x="471488" y="764382"/>
                  </a:lnTo>
                  <a:lnTo>
                    <a:pt x="464344" y="800100"/>
                  </a:lnTo>
                  <a:lnTo>
                    <a:pt x="454819" y="823913"/>
                  </a:lnTo>
                  <a:lnTo>
                    <a:pt x="438150" y="833438"/>
                  </a:lnTo>
                  <a:lnTo>
                    <a:pt x="400050" y="842963"/>
                  </a:lnTo>
                  <a:lnTo>
                    <a:pt x="345282" y="835819"/>
                  </a:lnTo>
                  <a:lnTo>
                    <a:pt x="300038" y="819150"/>
                  </a:lnTo>
                  <a:lnTo>
                    <a:pt x="269082" y="797719"/>
                  </a:lnTo>
                  <a:lnTo>
                    <a:pt x="235744" y="764382"/>
                  </a:lnTo>
                  <a:lnTo>
                    <a:pt x="176213" y="692944"/>
                  </a:lnTo>
                  <a:lnTo>
                    <a:pt x="142875" y="642938"/>
                  </a:lnTo>
                  <a:lnTo>
                    <a:pt x="111919" y="578644"/>
                  </a:lnTo>
                  <a:lnTo>
                    <a:pt x="83344" y="509588"/>
                  </a:lnTo>
                  <a:lnTo>
                    <a:pt x="47625" y="3929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2A45D95A-94A2-44C0-BCC9-04281AB5DA3A}"/>
                </a:ext>
              </a:extLst>
            </p:cNvPr>
            <p:cNvSpPr/>
            <p:nvPr/>
          </p:nvSpPr>
          <p:spPr>
            <a:xfrm>
              <a:off x="7345363" y="3897313"/>
              <a:ext cx="774700" cy="1046162"/>
            </a:xfrm>
            <a:custGeom>
              <a:avLst/>
              <a:gdLst>
                <a:gd name="connsiteX0" fmla="*/ 421482 w 773907"/>
                <a:gd name="connsiteY0" fmla="*/ 692944 h 1045369"/>
                <a:gd name="connsiteX1" fmla="*/ 278607 w 773907"/>
                <a:gd name="connsiteY1" fmla="*/ 452438 h 1045369"/>
                <a:gd name="connsiteX2" fmla="*/ 154782 w 773907"/>
                <a:gd name="connsiteY2" fmla="*/ 266700 h 1045369"/>
                <a:gd name="connsiteX3" fmla="*/ 52388 w 773907"/>
                <a:gd name="connsiteY3" fmla="*/ 123825 h 1045369"/>
                <a:gd name="connsiteX4" fmla="*/ 21432 w 773907"/>
                <a:gd name="connsiteY4" fmla="*/ 83344 h 1045369"/>
                <a:gd name="connsiteX5" fmla="*/ 4763 w 773907"/>
                <a:gd name="connsiteY5" fmla="*/ 54769 h 1045369"/>
                <a:gd name="connsiteX6" fmla="*/ 0 w 773907"/>
                <a:gd name="connsiteY6" fmla="*/ 30957 h 1045369"/>
                <a:gd name="connsiteX7" fmla="*/ 0 w 773907"/>
                <a:gd name="connsiteY7" fmla="*/ 16669 h 1045369"/>
                <a:gd name="connsiteX8" fmla="*/ 2382 w 773907"/>
                <a:gd name="connsiteY8" fmla="*/ 7144 h 1045369"/>
                <a:gd name="connsiteX9" fmla="*/ 11907 w 773907"/>
                <a:gd name="connsiteY9" fmla="*/ 0 h 1045369"/>
                <a:gd name="connsiteX10" fmla="*/ 38100 w 773907"/>
                <a:gd name="connsiteY10" fmla="*/ 4763 h 1045369"/>
                <a:gd name="connsiteX11" fmla="*/ 116682 w 773907"/>
                <a:gd name="connsiteY11" fmla="*/ 47625 h 1045369"/>
                <a:gd name="connsiteX12" fmla="*/ 247650 w 773907"/>
                <a:gd name="connsiteY12" fmla="*/ 123825 h 1045369"/>
                <a:gd name="connsiteX13" fmla="*/ 373857 w 773907"/>
                <a:gd name="connsiteY13" fmla="*/ 202407 h 1045369"/>
                <a:gd name="connsiteX14" fmla="*/ 478632 w 773907"/>
                <a:gd name="connsiteY14" fmla="*/ 276225 h 1045369"/>
                <a:gd name="connsiteX15" fmla="*/ 576263 w 773907"/>
                <a:gd name="connsiteY15" fmla="*/ 347663 h 1045369"/>
                <a:gd name="connsiteX16" fmla="*/ 659607 w 773907"/>
                <a:gd name="connsiteY16" fmla="*/ 419100 h 1045369"/>
                <a:gd name="connsiteX17" fmla="*/ 681038 w 773907"/>
                <a:gd name="connsiteY17" fmla="*/ 442913 h 1045369"/>
                <a:gd name="connsiteX18" fmla="*/ 702469 w 773907"/>
                <a:gd name="connsiteY18" fmla="*/ 473869 h 1045369"/>
                <a:gd name="connsiteX19" fmla="*/ 728663 w 773907"/>
                <a:gd name="connsiteY19" fmla="*/ 531019 h 1045369"/>
                <a:gd name="connsiteX20" fmla="*/ 747713 w 773907"/>
                <a:gd name="connsiteY20" fmla="*/ 588169 h 1045369"/>
                <a:gd name="connsiteX21" fmla="*/ 759619 w 773907"/>
                <a:gd name="connsiteY21" fmla="*/ 642938 h 1045369"/>
                <a:gd name="connsiteX22" fmla="*/ 771525 w 773907"/>
                <a:gd name="connsiteY22" fmla="*/ 714375 h 1045369"/>
                <a:gd name="connsiteX23" fmla="*/ 773907 w 773907"/>
                <a:gd name="connsiteY23" fmla="*/ 781050 h 1045369"/>
                <a:gd name="connsiteX24" fmla="*/ 773907 w 773907"/>
                <a:gd name="connsiteY24" fmla="*/ 852488 h 1045369"/>
                <a:gd name="connsiteX25" fmla="*/ 769144 w 773907"/>
                <a:gd name="connsiteY25" fmla="*/ 921544 h 1045369"/>
                <a:gd name="connsiteX26" fmla="*/ 759619 w 773907"/>
                <a:gd name="connsiteY26" fmla="*/ 969169 h 1045369"/>
                <a:gd name="connsiteX27" fmla="*/ 745332 w 773907"/>
                <a:gd name="connsiteY27" fmla="*/ 1009650 h 1045369"/>
                <a:gd name="connsiteX28" fmla="*/ 728663 w 773907"/>
                <a:gd name="connsiteY28" fmla="*/ 1033463 h 1045369"/>
                <a:gd name="connsiteX29" fmla="*/ 704850 w 773907"/>
                <a:gd name="connsiteY29" fmla="*/ 1040607 h 1045369"/>
                <a:gd name="connsiteX30" fmla="*/ 681038 w 773907"/>
                <a:gd name="connsiteY30" fmla="*/ 1045369 h 1045369"/>
                <a:gd name="connsiteX31" fmla="*/ 654844 w 773907"/>
                <a:gd name="connsiteY31" fmla="*/ 1038225 h 1045369"/>
                <a:gd name="connsiteX32" fmla="*/ 626269 w 773907"/>
                <a:gd name="connsiteY32" fmla="*/ 1021557 h 1045369"/>
                <a:gd name="connsiteX33" fmla="*/ 600075 w 773907"/>
                <a:gd name="connsiteY33" fmla="*/ 1000125 h 1045369"/>
                <a:gd name="connsiteX34" fmla="*/ 573882 w 773907"/>
                <a:gd name="connsiteY34" fmla="*/ 964407 h 1045369"/>
                <a:gd name="connsiteX35" fmla="*/ 523875 w 773907"/>
                <a:gd name="connsiteY35" fmla="*/ 864394 h 1045369"/>
                <a:gd name="connsiteX36" fmla="*/ 421482 w 773907"/>
                <a:gd name="connsiteY36" fmla="*/ 692944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73907" h="1045369">
                  <a:moveTo>
                    <a:pt x="421482" y="692944"/>
                  </a:moveTo>
                  <a:lnTo>
                    <a:pt x="278607" y="452438"/>
                  </a:lnTo>
                  <a:lnTo>
                    <a:pt x="154782" y="266700"/>
                  </a:lnTo>
                  <a:lnTo>
                    <a:pt x="52388" y="123825"/>
                  </a:lnTo>
                  <a:lnTo>
                    <a:pt x="21432" y="83344"/>
                  </a:lnTo>
                  <a:lnTo>
                    <a:pt x="4763" y="54769"/>
                  </a:lnTo>
                  <a:lnTo>
                    <a:pt x="0" y="30957"/>
                  </a:lnTo>
                  <a:lnTo>
                    <a:pt x="0" y="16669"/>
                  </a:lnTo>
                  <a:lnTo>
                    <a:pt x="2382" y="7144"/>
                  </a:lnTo>
                  <a:lnTo>
                    <a:pt x="11907" y="0"/>
                  </a:lnTo>
                  <a:lnTo>
                    <a:pt x="38100" y="4763"/>
                  </a:lnTo>
                  <a:lnTo>
                    <a:pt x="116682" y="47625"/>
                  </a:lnTo>
                  <a:lnTo>
                    <a:pt x="247650" y="123825"/>
                  </a:lnTo>
                  <a:lnTo>
                    <a:pt x="373857" y="202407"/>
                  </a:lnTo>
                  <a:lnTo>
                    <a:pt x="478632" y="276225"/>
                  </a:lnTo>
                  <a:lnTo>
                    <a:pt x="576263" y="347663"/>
                  </a:lnTo>
                  <a:lnTo>
                    <a:pt x="659607" y="419100"/>
                  </a:lnTo>
                  <a:lnTo>
                    <a:pt x="681038" y="442913"/>
                  </a:lnTo>
                  <a:lnTo>
                    <a:pt x="702469" y="473869"/>
                  </a:lnTo>
                  <a:lnTo>
                    <a:pt x="728663" y="531019"/>
                  </a:lnTo>
                  <a:lnTo>
                    <a:pt x="747713" y="588169"/>
                  </a:lnTo>
                  <a:lnTo>
                    <a:pt x="759619" y="642938"/>
                  </a:lnTo>
                  <a:lnTo>
                    <a:pt x="771525" y="714375"/>
                  </a:lnTo>
                  <a:lnTo>
                    <a:pt x="773907" y="781050"/>
                  </a:lnTo>
                  <a:lnTo>
                    <a:pt x="773907" y="852488"/>
                  </a:lnTo>
                  <a:lnTo>
                    <a:pt x="769144" y="921544"/>
                  </a:lnTo>
                  <a:lnTo>
                    <a:pt x="759619" y="969169"/>
                  </a:lnTo>
                  <a:lnTo>
                    <a:pt x="745332" y="1009650"/>
                  </a:lnTo>
                  <a:lnTo>
                    <a:pt x="728663" y="1033463"/>
                  </a:lnTo>
                  <a:lnTo>
                    <a:pt x="704850" y="1040607"/>
                  </a:lnTo>
                  <a:lnTo>
                    <a:pt x="681038" y="1045369"/>
                  </a:lnTo>
                  <a:lnTo>
                    <a:pt x="654844" y="1038225"/>
                  </a:lnTo>
                  <a:lnTo>
                    <a:pt x="626269" y="1021557"/>
                  </a:lnTo>
                  <a:lnTo>
                    <a:pt x="600075" y="1000125"/>
                  </a:lnTo>
                  <a:lnTo>
                    <a:pt x="573882" y="964407"/>
                  </a:lnTo>
                  <a:lnTo>
                    <a:pt x="523875" y="864394"/>
                  </a:lnTo>
                  <a:lnTo>
                    <a:pt x="421482" y="6929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8">
              <a:extLst>
                <a:ext uri="{FF2B5EF4-FFF2-40B4-BE49-F238E27FC236}">
                  <a16:creationId xmlns:a16="http://schemas.microsoft.com/office/drawing/2014/main" id="{BC204B04-F391-4474-AD31-2740BABB4CCB}"/>
                </a:ext>
              </a:extLst>
            </p:cNvPr>
            <p:cNvSpPr/>
            <p:nvPr/>
          </p:nvSpPr>
          <p:spPr>
            <a:xfrm>
              <a:off x="4811713" y="4414839"/>
              <a:ext cx="3308350" cy="1539875"/>
            </a:xfrm>
            <a:custGeom>
              <a:avLst/>
              <a:gdLst>
                <a:gd name="connsiteX0" fmla="*/ 1600200 w 3309257"/>
                <a:gd name="connsiteY0" fmla="*/ 1450522 h 1540329"/>
                <a:gd name="connsiteX1" fmla="*/ 1412422 w 3309257"/>
                <a:gd name="connsiteY1" fmla="*/ 1401536 h 1540329"/>
                <a:gd name="connsiteX2" fmla="*/ 1251857 w 3309257"/>
                <a:gd name="connsiteY2" fmla="*/ 1344386 h 1540329"/>
                <a:gd name="connsiteX3" fmla="*/ 1113064 w 3309257"/>
                <a:gd name="connsiteY3" fmla="*/ 1287236 h 1540329"/>
                <a:gd name="connsiteX4" fmla="*/ 985157 w 3309257"/>
                <a:gd name="connsiteY4" fmla="*/ 1221922 h 1540329"/>
                <a:gd name="connsiteX5" fmla="*/ 854529 w 3309257"/>
                <a:gd name="connsiteY5" fmla="*/ 1143000 h 1540329"/>
                <a:gd name="connsiteX6" fmla="*/ 726622 w 3309257"/>
                <a:gd name="connsiteY6" fmla="*/ 1055914 h 1540329"/>
                <a:gd name="connsiteX7" fmla="*/ 598714 w 3309257"/>
                <a:gd name="connsiteY7" fmla="*/ 947057 h 1540329"/>
                <a:gd name="connsiteX8" fmla="*/ 476250 w 3309257"/>
                <a:gd name="connsiteY8" fmla="*/ 824593 h 1540329"/>
                <a:gd name="connsiteX9" fmla="*/ 413657 w 3309257"/>
                <a:gd name="connsiteY9" fmla="*/ 753836 h 1540329"/>
                <a:gd name="connsiteX10" fmla="*/ 342900 w 3309257"/>
                <a:gd name="connsiteY10" fmla="*/ 664029 h 1540329"/>
                <a:gd name="connsiteX11" fmla="*/ 274864 w 3309257"/>
                <a:gd name="connsiteY11" fmla="*/ 574222 h 1540329"/>
                <a:gd name="connsiteX12" fmla="*/ 223157 w 3309257"/>
                <a:gd name="connsiteY12" fmla="*/ 489857 h 1540329"/>
                <a:gd name="connsiteX13" fmla="*/ 157843 w 3309257"/>
                <a:gd name="connsiteY13" fmla="*/ 381000 h 1540329"/>
                <a:gd name="connsiteX14" fmla="*/ 100693 w 3309257"/>
                <a:gd name="connsiteY14" fmla="*/ 272143 h 1540329"/>
                <a:gd name="connsiteX15" fmla="*/ 54429 w 3309257"/>
                <a:gd name="connsiteY15" fmla="*/ 174172 h 1540329"/>
                <a:gd name="connsiteX16" fmla="*/ 13607 w 3309257"/>
                <a:gd name="connsiteY16" fmla="*/ 76200 h 1540329"/>
                <a:gd name="connsiteX17" fmla="*/ 0 w 3309257"/>
                <a:gd name="connsiteY17" fmla="*/ 38100 h 1540329"/>
                <a:gd name="connsiteX18" fmla="*/ 0 w 3309257"/>
                <a:gd name="connsiteY18" fmla="*/ 21772 h 1540329"/>
                <a:gd name="connsiteX19" fmla="*/ 0 w 3309257"/>
                <a:gd name="connsiteY19" fmla="*/ 10886 h 1540329"/>
                <a:gd name="connsiteX20" fmla="*/ 5443 w 3309257"/>
                <a:gd name="connsiteY20" fmla="*/ 0 h 1540329"/>
                <a:gd name="connsiteX21" fmla="*/ 21772 w 3309257"/>
                <a:gd name="connsiteY21" fmla="*/ 0 h 1540329"/>
                <a:gd name="connsiteX22" fmla="*/ 40822 w 3309257"/>
                <a:gd name="connsiteY22" fmla="*/ 10886 h 1540329"/>
                <a:gd name="connsiteX23" fmla="*/ 70757 w 3309257"/>
                <a:gd name="connsiteY23" fmla="*/ 54429 h 1540329"/>
                <a:gd name="connsiteX24" fmla="*/ 136072 w 3309257"/>
                <a:gd name="connsiteY24" fmla="*/ 163286 h 1540329"/>
                <a:gd name="connsiteX25" fmla="*/ 206829 w 3309257"/>
                <a:gd name="connsiteY25" fmla="*/ 272143 h 1540329"/>
                <a:gd name="connsiteX26" fmla="*/ 293914 w 3309257"/>
                <a:gd name="connsiteY26" fmla="*/ 383722 h 1540329"/>
                <a:gd name="connsiteX27" fmla="*/ 361950 w 3309257"/>
                <a:gd name="connsiteY27" fmla="*/ 468086 h 1540329"/>
                <a:gd name="connsiteX28" fmla="*/ 459922 w 3309257"/>
                <a:gd name="connsiteY28" fmla="*/ 568779 h 1540329"/>
                <a:gd name="connsiteX29" fmla="*/ 536122 w 3309257"/>
                <a:gd name="connsiteY29" fmla="*/ 642257 h 1540329"/>
                <a:gd name="connsiteX30" fmla="*/ 631372 w 3309257"/>
                <a:gd name="connsiteY30" fmla="*/ 723900 h 1540329"/>
                <a:gd name="connsiteX31" fmla="*/ 723900 w 3309257"/>
                <a:gd name="connsiteY31" fmla="*/ 800100 h 1540329"/>
                <a:gd name="connsiteX32" fmla="*/ 835479 w 3309257"/>
                <a:gd name="connsiteY32" fmla="*/ 873579 h 1540329"/>
                <a:gd name="connsiteX33" fmla="*/ 963386 w 3309257"/>
                <a:gd name="connsiteY33" fmla="*/ 947057 h 1540329"/>
                <a:gd name="connsiteX34" fmla="*/ 1074964 w 3309257"/>
                <a:gd name="connsiteY34" fmla="*/ 1001486 h 1540329"/>
                <a:gd name="connsiteX35" fmla="*/ 1194707 w 3309257"/>
                <a:gd name="connsiteY35" fmla="*/ 1050472 h 1540329"/>
                <a:gd name="connsiteX36" fmla="*/ 1347107 w 3309257"/>
                <a:gd name="connsiteY36" fmla="*/ 1102179 h 1540329"/>
                <a:gd name="connsiteX37" fmla="*/ 1483179 w 3309257"/>
                <a:gd name="connsiteY37" fmla="*/ 1148443 h 1540329"/>
                <a:gd name="connsiteX38" fmla="*/ 1621972 w 3309257"/>
                <a:gd name="connsiteY38" fmla="*/ 1186543 h 1540329"/>
                <a:gd name="connsiteX39" fmla="*/ 1787979 w 3309257"/>
                <a:gd name="connsiteY39" fmla="*/ 1227364 h 1540329"/>
                <a:gd name="connsiteX40" fmla="*/ 1864179 w 3309257"/>
                <a:gd name="connsiteY40" fmla="*/ 1238250 h 1540329"/>
                <a:gd name="connsiteX41" fmla="*/ 1943100 w 3309257"/>
                <a:gd name="connsiteY41" fmla="*/ 1246414 h 1540329"/>
                <a:gd name="connsiteX42" fmla="*/ 2046514 w 3309257"/>
                <a:gd name="connsiteY42" fmla="*/ 1249136 h 1540329"/>
                <a:gd name="connsiteX43" fmla="*/ 2155372 w 3309257"/>
                <a:gd name="connsiteY43" fmla="*/ 1246414 h 1540329"/>
                <a:gd name="connsiteX44" fmla="*/ 2359479 w 3309257"/>
                <a:gd name="connsiteY44" fmla="*/ 1235529 h 1540329"/>
                <a:gd name="connsiteX45" fmla="*/ 2479222 w 3309257"/>
                <a:gd name="connsiteY45" fmla="*/ 1221922 h 1540329"/>
                <a:gd name="connsiteX46" fmla="*/ 2560864 w 3309257"/>
                <a:gd name="connsiteY46" fmla="*/ 1200150 h 1540329"/>
                <a:gd name="connsiteX47" fmla="*/ 2631622 w 3309257"/>
                <a:gd name="connsiteY47" fmla="*/ 1170214 h 1540329"/>
                <a:gd name="connsiteX48" fmla="*/ 3091543 w 3309257"/>
                <a:gd name="connsiteY48" fmla="*/ 1132114 h 1540329"/>
                <a:gd name="connsiteX49" fmla="*/ 3135086 w 3309257"/>
                <a:gd name="connsiteY49" fmla="*/ 1118507 h 1540329"/>
                <a:gd name="connsiteX50" fmla="*/ 3216729 w 3309257"/>
                <a:gd name="connsiteY50" fmla="*/ 1145722 h 1540329"/>
                <a:gd name="connsiteX51" fmla="*/ 3260272 w 3309257"/>
                <a:gd name="connsiteY51" fmla="*/ 1164772 h 1540329"/>
                <a:gd name="connsiteX52" fmla="*/ 3279322 w 3309257"/>
                <a:gd name="connsiteY52" fmla="*/ 1181100 h 1540329"/>
                <a:gd name="connsiteX53" fmla="*/ 3295650 w 3309257"/>
                <a:gd name="connsiteY53" fmla="*/ 1197429 h 1540329"/>
                <a:gd name="connsiteX54" fmla="*/ 3306536 w 3309257"/>
                <a:gd name="connsiteY54" fmla="*/ 1221922 h 1540329"/>
                <a:gd name="connsiteX55" fmla="*/ 3309257 w 3309257"/>
                <a:gd name="connsiteY55" fmla="*/ 1249136 h 1540329"/>
                <a:gd name="connsiteX56" fmla="*/ 3301093 w 3309257"/>
                <a:gd name="connsiteY56" fmla="*/ 1281793 h 1540329"/>
                <a:gd name="connsiteX57" fmla="*/ 3268436 w 3309257"/>
                <a:gd name="connsiteY57" fmla="*/ 1317172 h 1540329"/>
                <a:gd name="connsiteX58" fmla="*/ 3197679 w 3309257"/>
                <a:gd name="connsiteY58" fmla="*/ 1360714 h 1540329"/>
                <a:gd name="connsiteX59" fmla="*/ 3126922 w 3309257"/>
                <a:gd name="connsiteY59" fmla="*/ 1396093 h 1540329"/>
                <a:gd name="connsiteX60" fmla="*/ 3061607 w 3309257"/>
                <a:gd name="connsiteY60" fmla="*/ 1420586 h 1540329"/>
                <a:gd name="connsiteX61" fmla="*/ 2971800 w 3309257"/>
                <a:gd name="connsiteY61" fmla="*/ 1450522 h 1540329"/>
                <a:gd name="connsiteX62" fmla="*/ 2833007 w 3309257"/>
                <a:gd name="connsiteY62" fmla="*/ 1485900 h 1540329"/>
                <a:gd name="connsiteX63" fmla="*/ 2661557 w 3309257"/>
                <a:gd name="connsiteY63" fmla="*/ 1515836 h 1540329"/>
                <a:gd name="connsiteX64" fmla="*/ 2514600 w 3309257"/>
                <a:gd name="connsiteY64" fmla="*/ 1534886 h 1540329"/>
                <a:gd name="connsiteX65" fmla="*/ 2386693 w 3309257"/>
                <a:gd name="connsiteY65" fmla="*/ 1540329 h 1540329"/>
                <a:gd name="connsiteX66" fmla="*/ 2185307 w 3309257"/>
                <a:gd name="connsiteY66" fmla="*/ 1534886 h 1540329"/>
                <a:gd name="connsiteX67" fmla="*/ 1962150 w 3309257"/>
                <a:gd name="connsiteY67" fmla="*/ 1515836 h 1540329"/>
                <a:gd name="connsiteX68" fmla="*/ 1787979 w 3309257"/>
                <a:gd name="connsiteY68" fmla="*/ 1488622 h 1540329"/>
                <a:gd name="connsiteX69" fmla="*/ 1600200 w 3309257"/>
                <a:gd name="connsiteY69" fmla="*/ 1450522 h 1540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309257" h="1540329">
                  <a:moveTo>
                    <a:pt x="1600200" y="1450522"/>
                  </a:moveTo>
                  <a:lnTo>
                    <a:pt x="1412422" y="1401536"/>
                  </a:lnTo>
                  <a:lnTo>
                    <a:pt x="1251857" y="1344386"/>
                  </a:lnTo>
                  <a:lnTo>
                    <a:pt x="1113064" y="1287236"/>
                  </a:lnTo>
                  <a:lnTo>
                    <a:pt x="985157" y="1221922"/>
                  </a:lnTo>
                  <a:lnTo>
                    <a:pt x="854529" y="1143000"/>
                  </a:lnTo>
                  <a:lnTo>
                    <a:pt x="726622" y="1055914"/>
                  </a:lnTo>
                  <a:lnTo>
                    <a:pt x="598714" y="947057"/>
                  </a:lnTo>
                  <a:lnTo>
                    <a:pt x="476250" y="824593"/>
                  </a:lnTo>
                  <a:lnTo>
                    <a:pt x="413657" y="753836"/>
                  </a:lnTo>
                  <a:lnTo>
                    <a:pt x="342900" y="664029"/>
                  </a:lnTo>
                  <a:lnTo>
                    <a:pt x="274864" y="574222"/>
                  </a:lnTo>
                  <a:lnTo>
                    <a:pt x="223157" y="489857"/>
                  </a:lnTo>
                  <a:lnTo>
                    <a:pt x="157843" y="381000"/>
                  </a:lnTo>
                  <a:lnTo>
                    <a:pt x="100693" y="272143"/>
                  </a:lnTo>
                  <a:lnTo>
                    <a:pt x="54429" y="174172"/>
                  </a:lnTo>
                  <a:lnTo>
                    <a:pt x="13607" y="76200"/>
                  </a:lnTo>
                  <a:lnTo>
                    <a:pt x="0" y="38100"/>
                  </a:lnTo>
                  <a:lnTo>
                    <a:pt x="0" y="21772"/>
                  </a:lnTo>
                  <a:lnTo>
                    <a:pt x="0" y="10886"/>
                  </a:lnTo>
                  <a:lnTo>
                    <a:pt x="5443" y="0"/>
                  </a:lnTo>
                  <a:lnTo>
                    <a:pt x="21772" y="0"/>
                  </a:lnTo>
                  <a:lnTo>
                    <a:pt x="40822" y="10886"/>
                  </a:lnTo>
                  <a:lnTo>
                    <a:pt x="70757" y="54429"/>
                  </a:lnTo>
                  <a:lnTo>
                    <a:pt x="136072" y="163286"/>
                  </a:lnTo>
                  <a:lnTo>
                    <a:pt x="206829" y="272143"/>
                  </a:lnTo>
                  <a:lnTo>
                    <a:pt x="293914" y="383722"/>
                  </a:lnTo>
                  <a:lnTo>
                    <a:pt x="361950" y="468086"/>
                  </a:lnTo>
                  <a:lnTo>
                    <a:pt x="459922" y="568779"/>
                  </a:lnTo>
                  <a:lnTo>
                    <a:pt x="536122" y="642257"/>
                  </a:lnTo>
                  <a:lnTo>
                    <a:pt x="631372" y="723900"/>
                  </a:lnTo>
                  <a:lnTo>
                    <a:pt x="723900" y="800100"/>
                  </a:lnTo>
                  <a:lnTo>
                    <a:pt x="835479" y="873579"/>
                  </a:lnTo>
                  <a:lnTo>
                    <a:pt x="963386" y="947057"/>
                  </a:lnTo>
                  <a:lnTo>
                    <a:pt x="1074964" y="1001486"/>
                  </a:lnTo>
                  <a:lnTo>
                    <a:pt x="1194707" y="1050472"/>
                  </a:lnTo>
                  <a:lnTo>
                    <a:pt x="1347107" y="1102179"/>
                  </a:lnTo>
                  <a:lnTo>
                    <a:pt x="1483179" y="1148443"/>
                  </a:lnTo>
                  <a:lnTo>
                    <a:pt x="1621972" y="1186543"/>
                  </a:lnTo>
                  <a:lnTo>
                    <a:pt x="1787979" y="1227364"/>
                  </a:lnTo>
                  <a:lnTo>
                    <a:pt x="1864179" y="1238250"/>
                  </a:lnTo>
                  <a:lnTo>
                    <a:pt x="1943100" y="1246414"/>
                  </a:lnTo>
                  <a:lnTo>
                    <a:pt x="2046514" y="1249136"/>
                  </a:lnTo>
                  <a:lnTo>
                    <a:pt x="2155372" y="1246414"/>
                  </a:lnTo>
                  <a:lnTo>
                    <a:pt x="2359479" y="1235529"/>
                  </a:lnTo>
                  <a:lnTo>
                    <a:pt x="2479222" y="1221922"/>
                  </a:lnTo>
                  <a:lnTo>
                    <a:pt x="2560864" y="1200150"/>
                  </a:lnTo>
                  <a:lnTo>
                    <a:pt x="2631622" y="1170214"/>
                  </a:lnTo>
                  <a:lnTo>
                    <a:pt x="3091543" y="1132114"/>
                  </a:lnTo>
                  <a:lnTo>
                    <a:pt x="3135086" y="1118507"/>
                  </a:lnTo>
                  <a:lnTo>
                    <a:pt x="3216729" y="1145722"/>
                  </a:lnTo>
                  <a:lnTo>
                    <a:pt x="3260272" y="1164772"/>
                  </a:lnTo>
                  <a:lnTo>
                    <a:pt x="3279322" y="1181100"/>
                  </a:lnTo>
                  <a:lnTo>
                    <a:pt x="3295650" y="1197429"/>
                  </a:lnTo>
                  <a:lnTo>
                    <a:pt x="3306536" y="1221922"/>
                  </a:lnTo>
                  <a:lnTo>
                    <a:pt x="3309257" y="1249136"/>
                  </a:lnTo>
                  <a:lnTo>
                    <a:pt x="3301093" y="1281793"/>
                  </a:lnTo>
                  <a:lnTo>
                    <a:pt x="3268436" y="1317172"/>
                  </a:lnTo>
                  <a:lnTo>
                    <a:pt x="3197679" y="1360714"/>
                  </a:lnTo>
                  <a:lnTo>
                    <a:pt x="3126922" y="1396093"/>
                  </a:lnTo>
                  <a:lnTo>
                    <a:pt x="3061607" y="1420586"/>
                  </a:lnTo>
                  <a:lnTo>
                    <a:pt x="2971800" y="1450522"/>
                  </a:lnTo>
                  <a:lnTo>
                    <a:pt x="2833007" y="1485900"/>
                  </a:lnTo>
                  <a:lnTo>
                    <a:pt x="2661557" y="1515836"/>
                  </a:lnTo>
                  <a:lnTo>
                    <a:pt x="2514600" y="1534886"/>
                  </a:lnTo>
                  <a:lnTo>
                    <a:pt x="2386693" y="1540329"/>
                  </a:lnTo>
                  <a:lnTo>
                    <a:pt x="2185307" y="1534886"/>
                  </a:lnTo>
                  <a:lnTo>
                    <a:pt x="1962150" y="1515836"/>
                  </a:lnTo>
                  <a:lnTo>
                    <a:pt x="1787979" y="1488622"/>
                  </a:lnTo>
                  <a:lnTo>
                    <a:pt x="1600200" y="145052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7">
              <a:extLst>
                <a:ext uri="{FF2B5EF4-FFF2-40B4-BE49-F238E27FC236}">
                  <a16:creationId xmlns:a16="http://schemas.microsoft.com/office/drawing/2014/main" id="{A6FD0C97-80D5-4F65-B17A-B08F5190C12C}"/>
                </a:ext>
              </a:extLst>
            </p:cNvPr>
            <p:cNvSpPr/>
            <p:nvPr/>
          </p:nvSpPr>
          <p:spPr>
            <a:xfrm>
              <a:off x="5727701" y="1393825"/>
              <a:ext cx="631825" cy="2019300"/>
            </a:xfrm>
            <a:custGeom>
              <a:avLst/>
              <a:gdLst>
                <a:gd name="connsiteX0" fmla="*/ 266700 w 631825"/>
                <a:gd name="connsiteY0" fmla="*/ 1304925 h 2019300"/>
                <a:gd name="connsiteX1" fmla="*/ 266700 w 631825"/>
                <a:gd name="connsiteY1" fmla="*/ 1076325 h 2019300"/>
                <a:gd name="connsiteX2" fmla="*/ 266700 w 631825"/>
                <a:gd name="connsiteY2" fmla="*/ 920750 h 2019300"/>
                <a:gd name="connsiteX3" fmla="*/ 257175 w 631825"/>
                <a:gd name="connsiteY3" fmla="*/ 727075 h 2019300"/>
                <a:gd name="connsiteX4" fmla="*/ 257175 w 631825"/>
                <a:gd name="connsiteY4" fmla="*/ 542925 h 2019300"/>
                <a:gd name="connsiteX5" fmla="*/ 247650 w 631825"/>
                <a:gd name="connsiteY5" fmla="*/ 333375 h 2019300"/>
                <a:gd name="connsiteX6" fmla="*/ 238125 w 631825"/>
                <a:gd name="connsiteY6" fmla="*/ 282575 h 2019300"/>
                <a:gd name="connsiteX7" fmla="*/ 219075 w 631825"/>
                <a:gd name="connsiteY7" fmla="*/ 238125 h 2019300"/>
                <a:gd name="connsiteX8" fmla="*/ 190500 w 631825"/>
                <a:gd name="connsiteY8" fmla="*/ 193675 h 2019300"/>
                <a:gd name="connsiteX9" fmla="*/ 158750 w 631825"/>
                <a:gd name="connsiteY9" fmla="*/ 158750 h 2019300"/>
                <a:gd name="connsiteX10" fmla="*/ 127000 w 631825"/>
                <a:gd name="connsiteY10" fmla="*/ 133350 h 2019300"/>
                <a:gd name="connsiteX11" fmla="*/ 85725 w 631825"/>
                <a:gd name="connsiteY11" fmla="*/ 111125 h 2019300"/>
                <a:gd name="connsiteX12" fmla="*/ 34925 w 631825"/>
                <a:gd name="connsiteY12" fmla="*/ 92075 h 2019300"/>
                <a:gd name="connsiteX13" fmla="*/ 12700 w 631825"/>
                <a:gd name="connsiteY13" fmla="*/ 79375 h 2019300"/>
                <a:gd name="connsiteX14" fmla="*/ 0 w 631825"/>
                <a:gd name="connsiteY14" fmla="*/ 57150 h 2019300"/>
                <a:gd name="connsiteX15" fmla="*/ 6350 w 631825"/>
                <a:gd name="connsiteY15" fmla="*/ 34925 h 2019300"/>
                <a:gd name="connsiteX16" fmla="*/ 38100 w 631825"/>
                <a:gd name="connsiteY16" fmla="*/ 9525 h 2019300"/>
                <a:gd name="connsiteX17" fmla="*/ 73025 w 631825"/>
                <a:gd name="connsiteY17" fmla="*/ 0 h 2019300"/>
                <a:gd name="connsiteX18" fmla="*/ 133350 w 631825"/>
                <a:gd name="connsiteY18" fmla="*/ 0 h 2019300"/>
                <a:gd name="connsiteX19" fmla="*/ 209550 w 631825"/>
                <a:gd name="connsiteY19" fmla="*/ 9525 h 2019300"/>
                <a:gd name="connsiteX20" fmla="*/ 304800 w 631825"/>
                <a:gd name="connsiteY20" fmla="*/ 31750 h 2019300"/>
                <a:gd name="connsiteX21" fmla="*/ 390525 w 631825"/>
                <a:gd name="connsiteY21" fmla="*/ 60325 h 2019300"/>
                <a:gd name="connsiteX22" fmla="*/ 479425 w 631825"/>
                <a:gd name="connsiteY22" fmla="*/ 98425 h 2019300"/>
                <a:gd name="connsiteX23" fmla="*/ 568325 w 631825"/>
                <a:gd name="connsiteY23" fmla="*/ 152400 h 2019300"/>
                <a:gd name="connsiteX24" fmla="*/ 606425 w 631825"/>
                <a:gd name="connsiteY24" fmla="*/ 177800 h 2019300"/>
                <a:gd name="connsiteX25" fmla="*/ 622300 w 631825"/>
                <a:gd name="connsiteY25" fmla="*/ 200025 h 2019300"/>
                <a:gd name="connsiteX26" fmla="*/ 631825 w 631825"/>
                <a:gd name="connsiteY26" fmla="*/ 231775 h 2019300"/>
                <a:gd name="connsiteX27" fmla="*/ 622300 w 631825"/>
                <a:gd name="connsiteY27" fmla="*/ 263525 h 2019300"/>
                <a:gd name="connsiteX28" fmla="*/ 590550 w 631825"/>
                <a:gd name="connsiteY28" fmla="*/ 317500 h 2019300"/>
                <a:gd name="connsiteX29" fmla="*/ 549275 w 631825"/>
                <a:gd name="connsiteY29" fmla="*/ 368300 h 2019300"/>
                <a:gd name="connsiteX30" fmla="*/ 530225 w 631825"/>
                <a:gd name="connsiteY30" fmla="*/ 393700 h 2019300"/>
                <a:gd name="connsiteX31" fmla="*/ 514350 w 631825"/>
                <a:gd name="connsiteY31" fmla="*/ 492125 h 2019300"/>
                <a:gd name="connsiteX32" fmla="*/ 508000 w 631825"/>
                <a:gd name="connsiteY32" fmla="*/ 615950 h 2019300"/>
                <a:gd name="connsiteX33" fmla="*/ 511175 w 631825"/>
                <a:gd name="connsiteY33" fmla="*/ 730250 h 2019300"/>
                <a:gd name="connsiteX34" fmla="*/ 514350 w 631825"/>
                <a:gd name="connsiteY34" fmla="*/ 933450 h 2019300"/>
                <a:gd name="connsiteX35" fmla="*/ 517525 w 631825"/>
                <a:gd name="connsiteY35" fmla="*/ 1066800 h 2019300"/>
                <a:gd name="connsiteX36" fmla="*/ 514350 w 631825"/>
                <a:gd name="connsiteY36" fmla="*/ 1339850 h 2019300"/>
                <a:gd name="connsiteX37" fmla="*/ 511175 w 631825"/>
                <a:gd name="connsiteY37" fmla="*/ 1552575 h 2019300"/>
                <a:gd name="connsiteX38" fmla="*/ 514350 w 631825"/>
                <a:gd name="connsiteY38" fmla="*/ 1727200 h 2019300"/>
                <a:gd name="connsiteX39" fmla="*/ 514350 w 631825"/>
                <a:gd name="connsiteY39" fmla="*/ 1990725 h 2019300"/>
                <a:gd name="connsiteX40" fmla="*/ 273050 w 631825"/>
                <a:gd name="connsiteY40" fmla="*/ 2019300 h 2019300"/>
                <a:gd name="connsiteX41" fmla="*/ 269875 w 631825"/>
                <a:gd name="connsiteY41" fmla="*/ 1692275 h 2019300"/>
                <a:gd name="connsiteX42" fmla="*/ 266700 w 631825"/>
                <a:gd name="connsiteY42" fmla="*/ 1304925 h 2019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31825" h="2019300">
                  <a:moveTo>
                    <a:pt x="266700" y="1304925"/>
                  </a:moveTo>
                  <a:lnTo>
                    <a:pt x="266700" y="1076325"/>
                  </a:lnTo>
                  <a:lnTo>
                    <a:pt x="266700" y="920750"/>
                  </a:lnTo>
                  <a:lnTo>
                    <a:pt x="257175" y="727075"/>
                  </a:lnTo>
                  <a:lnTo>
                    <a:pt x="257175" y="542925"/>
                  </a:lnTo>
                  <a:lnTo>
                    <a:pt x="247650" y="333375"/>
                  </a:lnTo>
                  <a:lnTo>
                    <a:pt x="238125" y="282575"/>
                  </a:lnTo>
                  <a:lnTo>
                    <a:pt x="219075" y="238125"/>
                  </a:lnTo>
                  <a:lnTo>
                    <a:pt x="190500" y="193675"/>
                  </a:lnTo>
                  <a:lnTo>
                    <a:pt x="158750" y="158750"/>
                  </a:lnTo>
                  <a:lnTo>
                    <a:pt x="127000" y="133350"/>
                  </a:lnTo>
                  <a:lnTo>
                    <a:pt x="85725" y="111125"/>
                  </a:lnTo>
                  <a:lnTo>
                    <a:pt x="34925" y="92075"/>
                  </a:lnTo>
                  <a:lnTo>
                    <a:pt x="12700" y="79375"/>
                  </a:lnTo>
                  <a:lnTo>
                    <a:pt x="0" y="57150"/>
                  </a:lnTo>
                  <a:lnTo>
                    <a:pt x="6350" y="34925"/>
                  </a:lnTo>
                  <a:lnTo>
                    <a:pt x="38100" y="9525"/>
                  </a:lnTo>
                  <a:lnTo>
                    <a:pt x="73025" y="0"/>
                  </a:lnTo>
                  <a:lnTo>
                    <a:pt x="133350" y="0"/>
                  </a:lnTo>
                  <a:lnTo>
                    <a:pt x="209550" y="9525"/>
                  </a:lnTo>
                  <a:lnTo>
                    <a:pt x="304800" y="31750"/>
                  </a:lnTo>
                  <a:lnTo>
                    <a:pt x="390525" y="60325"/>
                  </a:lnTo>
                  <a:lnTo>
                    <a:pt x="479425" y="98425"/>
                  </a:lnTo>
                  <a:lnTo>
                    <a:pt x="568325" y="152400"/>
                  </a:lnTo>
                  <a:lnTo>
                    <a:pt x="606425" y="177800"/>
                  </a:lnTo>
                  <a:lnTo>
                    <a:pt x="622300" y="200025"/>
                  </a:lnTo>
                  <a:lnTo>
                    <a:pt x="631825" y="231775"/>
                  </a:lnTo>
                  <a:lnTo>
                    <a:pt x="622300" y="263525"/>
                  </a:lnTo>
                  <a:lnTo>
                    <a:pt x="590550" y="317500"/>
                  </a:lnTo>
                  <a:lnTo>
                    <a:pt x="549275" y="368300"/>
                  </a:lnTo>
                  <a:lnTo>
                    <a:pt x="530225" y="393700"/>
                  </a:lnTo>
                  <a:lnTo>
                    <a:pt x="514350" y="492125"/>
                  </a:lnTo>
                  <a:lnTo>
                    <a:pt x="508000" y="615950"/>
                  </a:lnTo>
                  <a:cubicBezTo>
                    <a:pt x="509058" y="654050"/>
                    <a:pt x="510117" y="692150"/>
                    <a:pt x="511175" y="730250"/>
                  </a:cubicBezTo>
                  <a:cubicBezTo>
                    <a:pt x="512233" y="797983"/>
                    <a:pt x="513292" y="865717"/>
                    <a:pt x="514350" y="933450"/>
                  </a:cubicBezTo>
                  <a:cubicBezTo>
                    <a:pt x="515408" y="977900"/>
                    <a:pt x="516467" y="1022350"/>
                    <a:pt x="517525" y="1066800"/>
                  </a:cubicBezTo>
                  <a:cubicBezTo>
                    <a:pt x="516467" y="1157817"/>
                    <a:pt x="515408" y="1248833"/>
                    <a:pt x="514350" y="1339850"/>
                  </a:cubicBezTo>
                  <a:cubicBezTo>
                    <a:pt x="513292" y="1410758"/>
                    <a:pt x="512233" y="1481667"/>
                    <a:pt x="511175" y="1552575"/>
                  </a:cubicBezTo>
                  <a:cubicBezTo>
                    <a:pt x="512233" y="1610783"/>
                    <a:pt x="513292" y="1668992"/>
                    <a:pt x="514350" y="1727200"/>
                  </a:cubicBezTo>
                  <a:lnTo>
                    <a:pt x="514350" y="1990725"/>
                  </a:lnTo>
                  <a:lnTo>
                    <a:pt x="273050" y="2019300"/>
                  </a:lnTo>
                  <a:cubicBezTo>
                    <a:pt x="271992" y="1910292"/>
                    <a:pt x="270933" y="1801283"/>
                    <a:pt x="269875" y="1692275"/>
                  </a:cubicBezTo>
                  <a:cubicBezTo>
                    <a:pt x="268817" y="1561042"/>
                    <a:pt x="267758" y="1429808"/>
                    <a:pt x="266700" y="13049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8">
              <a:extLst>
                <a:ext uri="{FF2B5EF4-FFF2-40B4-BE49-F238E27FC236}">
                  <a16:creationId xmlns:a16="http://schemas.microsoft.com/office/drawing/2014/main" id="{C87921AE-9BA5-472F-A8F5-AA44C272367D}"/>
                </a:ext>
              </a:extLst>
            </p:cNvPr>
            <p:cNvSpPr/>
            <p:nvPr/>
          </p:nvSpPr>
          <p:spPr>
            <a:xfrm>
              <a:off x="4649788" y="3138488"/>
              <a:ext cx="2900362" cy="538162"/>
            </a:xfrm>
            <a:custGeom>
              <a:avLst/>
              <a:gdLst>
                <a:gd name="connsiteX0" fmla="*/ 1588293 w 2900362"/>
                <a:gd name="connsiteY0" fmla="*/ 311943 h 538162"/>
                <a:gd name="connsiteX1" fmla="*/ 1250156 w 2900362"/>
                <a:gd name="connsiteY1" fmla="*/ 354806 h 538162"/>
                <a:gd name="connsiteX2" fmla="*/ 1000125 w 2900362"/>
                <a:gd name="connsiteY2" fmla="*/ 397668 h 538162"/>
                <a:gd name="connsiteX3" fmla="*/ 742950 w 2900362"/>
                <a:gd name="connsiteY3" fmla="*/ 450056 h 538162"/>
                <a:gd name="connsiteX4" fmla="*/ 609600 w 2900362"/>
                <a:gd name="connsiteY4" fmla="*/ 483393 h 538162"/>
                <a:gd name="connsiteX5" fmla="*/ 452437 w 2900362"/>
                <a:gd name="connsiteY5" fmla="*/ 538162 h 538162"/>
                <a:gd name="connsiteX6" fmla="*/ 397668 w 2900362"/>
                <a:gd name="connsiteY6" fmla="*/ 521493 h 538162"/>
                <a:gd name="connsiteX7" fmla="*/ 314325 w 2900362"/>
                <a:gd name="connsiteY7" fmla="*/ 485775 h 538162"/>
                <a:gd name="connsiteX8" fmla="*/ 240506 w 2900362"/>
                <a:gd name="connsiteY8" fmla="*/ 445293 h 538162"/>
                <a:gd name="connsiteX9" fmla="*/ 183356 w 2900362"/>
                <a:gd name="connsiteY9" fmla="*/ 409575 h 538162"/>
                <a:gd name="connsiteX10" fmla="*/ 119062 w 2900362"/>
                <a:gd name="connsiteY10" fmla="*/ 359568 h 538162"/>
                <a:gd name="connsiteX11" fmla="*/ 50006 w 2900362"/>
                <a:gd name="connsiteY11" fmla="*/ 295275 h 538162"/>
                <a:gd name="connsiteX12" fmla="*/ 21431 w 2900362"/>
                <a:gd name="connsiteY12" fmla="*/ 264318 h 538162"/>
                <a:gd name="connsiteX13" fmla="*/ 4762 w 2900362"/>
                <a:gd name="connsiteY13" fmla="*/ 228600 h 538162"/>
                <a:gd name="connsiteX14" fmla="*/ 0 w 2900362"/>
                <a:gd name="connsiteY14" fmla="*/ 202406 h 538162"/>
                <a:gd name="connsiteX15" fmla="*/ 7143 w 2900362"/>
                <a:gd name="connsiteY15" fmla="*/ 188118 h 538162"/>
                <a:gd name="connsiteX16" fmla="*/ 26193 w 2900362"/>
                <a:gd name="connsiteY16" fmla="*/ 183356 h 538162"/>
                <a:gd name="connsiteX17" fmla="*/ 61912 w 2900362"/>
                <a:gd name="connsiteY17" fmla="*/ 192881 h 538162"/>
                <a:gd name="connsiteX18" fmla="*/ 100012 w 2900362"/>
                <a:gd name="connsiteY18" fmla="*/ 214312 h 538162"/>
                <a:gd name="connsiteX19" fmla="*/ 171450 w 2900362"/>
                <a:gd name="connsiteY19" fmla="*/ 250031 h 538162"/>
                <a:gd name="connsiteX20" fmla="*/ 230981 w 2900362"/>
                <a:gd name="connsiteY20" fmla="*/ 271462 h 538162"/>
                <a:gd name="connsiteX21" fmla="*/ 311943 w 2900362"/>
                <a:gd name="connsiteY21" fmla="*/ 288131 h 538162"/>
                <a:gd name="connsiteX22" fmla="*/ 392906 w 2900362"/>
                <a:gd name="connsiteY22" fmla="*/ 295275 h 538162"/>
                <a:gd name="connsiteX23" fmla="*/ 488156 w 2900362"/>
                <a:gd name="connsiteY23" fmla="*/ 290512 h 538162"/>
                <a:gd name="connsiteX24" fmla="*/ 745331 w 2900362"/>
                <a:gd name="connsiteY24" fmla="*/ 259556 h 538162"/>
                <a:gd name="connsiteX25" fmla="*/ 1095375 w 2900362"/>
                <a:gd name="connsiteY25" fmla="*/ 211931 h 538162"/>
                <a:gd name="connsiteX26" fmla="*/ 1357312 w 2900362"/>
                <a:gd name="connsiteY26" fmla="*/ 178593 h 538162"/>
                <a:gd name="connsiteX27" fmla="*/ 1576387 w 2900362"/>
                <a:gd name="connsiteY27" fmla="*/ 159543 h 538162"/>
                <a:gd name="connsiteX28" fmla="*/ 1826418 w 2900362"/>
                <a:gd name="connsiteY28" fmla="*/ 135731 h 538162"/>
                <a:gd name="connsiteX29" fmla="*/ 2095500 w 2900362"/>
                <a:gd name="connsiteY29" fmla="*/ 102393 h 538162"/>
                <a:gd name="connsiteX30" fmla="*/ 2193131 w 2900362"/>
                <a:gd name="connsiteY30" fmla="*/ 88106 h 538162"/>
                <a:gd name="connsiteX31" fmla="*/ 2276475 w 2900362"/>
                <a:gd name="connsiteY31" fmla="*/ 66675 h 538162"/>
                <a:gd name="connsiteX32" fmla="*/ 2340768 w 2900362"/>
                <a:gd name="connsiteY32" fmla="*/ 40481 h 538162"/>
                <a:gd name="connsiteX33" fmla="*/ 2397918 w 2900362"/>
                <a:gd name="connsiteY33" fmla="*/ 0 h 538162"/>
                <a:gd name="connsiteX34" fmla="*/ 2447925 w 2900362"/>
                <a:gd name="connsiteY34" fmla="*/ 4762 h 538162"/>
                <a:gd name="connsiteX35" fmla="*/ 2505075 w 2900362"/>
                <a:gd name="connsiteY35" fmla="*/ 14287 h 538162"/>
                <a:gd name="connsiteX36" fmla="*/ 2571750 w 2900362"/>
                <a:gd name="connsiteY36" fmla="*/ 28575 h 538162"/>
                <a:gd name="connsiteX37" fmla="*/ 2633662 w 2900362"/>
                <a:gd name="connsiteY37" fmla="*/ 45243 h 538162"/>
                <a:gd name="connsiteX38" fmla="*/ 2697956 w 2900362"/>
                <a:gd name="connsiteY38" fmla="*/ 69056 h 538162"/>
                <a:gd name="connsiteX39" fmla="*/ 2752725 w 2900362"/>
                <a:gd name="connsiteY39" fmla="*/ 97631 h 538162"/>
                <a:gd name="connsiteX40" fmla="*/ 2821781 w 2900362"/>
                <a:gd name="connsiteY40" fmla="*/ 140493 h 538162"/>
                <a:gd name="connsiteX41" fmla="*/ 2859881 w 2900362"/>
                <a:gd name="connsiteY41" fmla="*/ 169068 h 538162"/>
                <a:gd name="connsiteX42" fmla="*/ 2881312 w 2900362"/>
                <a:gd name="connsiteY42" fmla="*/ 190500 h 538162"/>
                <a:gd name="connsiteX43" fmla="*/ 2895600 w 2900362"/>
                <a:gd name="connsiteY43" fmla="*/ 211931 h 538162"/>
                <a:gd name="connsiteX44" fmla="*/ 2900362 w 2900362"/>
                <a:gd name="connsiteY44" fmla="*/ 240506 h 538162"/>
                <a:gd name="connsiteX45" fmla="*/ 2900362 w 2900362"/>
                <a:gd name="connsiteY45" fmla="*/ 276225 h 538162"/>
                <a:gd name="connsiteX46" fmla="*/ 2886075 w 2900362"/>
                <a:gd name="connsiteY46" fmla="*/ 292893 h 538162"/>
                <a:gd name="connsiteX47" fmla="*/ 2862262 w 2900362"/>
                <a:gd name="connsiteY47" fmla="*/ 307181 h 538162"/>
                <a:gd name="connsiteX48" fmla="*/ 2814637 w 2900362"/>
                <a:gd name="connsiteY48" fmla="*/ 314325 h 538162"/>
                <a:gd name="connsiteX49" fmla="*/ 2669381 w 2900362"/>
                <a:gd name="connsiteY49" fmla="*/ 309562 h 538162"/>
                <a:gd name="connsiteX50" fmla="*/ 2390775 w 2900362"/>
                <a:gd name="connsiteY50" fmla="*/ 295275 h 538162"/>
                <a:gd name="connsiteX51" fmla="*/ 2131218 w 2900362"/>
                <a:gd name="connsiteY51" fmla="*/ 290512 h 538162"/>
                <a:gd name="connsiteX52" fmla="*/ 1859756 w 2900362"/>
                <a:gd name="connsiteY52" fmla="*/ 292893 h 538162"/>
                <a:gd name="connsiteX53" fmla="*/ 1588293 w 2900362"/>
                <a:gd name="connsiteY53" fmla="*/ 311943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900362" h="538162">
                  <a:moveTo>
                    <a:pt x="1588293" y="311943"/>
                  </a:moveTo>
                  <a:lnTo>
                    <a:pt x="1250156" y="354806"/>
                  </a:lnTo>
                  <a:lnTo>
                    <a:pt x="1000125" y="397668"/>
                  </a:lnTo>
                  <a:lnTo>
                    <a:pt x="742950" y="450056"/>
                  </a:lnTo>
                  <a:lnTo>
                    <a:pt x="609600" y="483393"/>
                  </a:lnTo>
                  <a:lnTo>
                    <a:pt x="452437" y="538162"/>
                  </a:lnTo>
                  <a:lnTo>
                    <a:pt x="397668" y="521493"/>
                  </a:lnTo>
                  <a:lnTo>
                    <a:pt x="314325" y="485775"/>
                  </a:lnTo>
                  <a:lnTo>
                    <a:pt x="240506" y="445293"/>
                  </a:lnTo>
                  <a:lnTo>
                    <a:pt x="183356" y="409575"/>
                  </a:lnTo>
                  <a:lnTo>
                    <a:pt x="119062" y="359568"/>
                  </a:lnTo>
                  <a:lnTo>
                    <a:pt x="50006" y="295275"/>
                  </a:lnTo>
                  <a:lnTo>
                    <a:pt x="21431" y="264318"/>
                  </a:lnTo>
                  <a:lnTo>
                    <a:pt x="4762" y="228600"/>
                  </a:lnTo>
                  <a:lnTo>
                    <a:pt x="0" y="202406"/>
                  </a:lnTo>
                  <a:lnTo>
                    <a:pt x="7143" y="188118"/>
                  </a:lnTo>
                  <a:lnTo>
                    <a:pt x="26193" y="183356"/>
                  </a:lnTo>
                  <a:lnTo>
                    <a:pt x="61912" y="192881"/>
                  </a:lnTo>
                  <a:lnTo>
                    <a:pt x="100012" y="214312"/>
                  </a:lnTo>
                  <a:lnTo>
                    <a:pt x="171450" y="250031"/>
                  </a:lnTo>
                  <a:lnTo>
                    <a:pt x="230981" y="271462"/>
                  </a:lnTo>
                  <a:lnTo>
                    <a:pt x="311943" y="288131"/>
                  </a:lnTo>
                  <a:lnTo>
                    <a:pt x="392906" y="295275"/>
                  </a:lnTo>
                  <a:lnTo>
                    <a:pt x="488156" y="290512"/>
                  </a:lnTo>
                  <a:lnTo>
                    <a:pt x="745331" y="259556"/>
                  </a:lnTo>
                  <a:lnTo>
                    <a:pt x="1095375" y="211931"/>
                  </a:lnTo>
                  <a:lnTo>
                    <a:pt x="1357312" y="178593"/>
                  </a:lnTo>
                  <a:lnTo>
                    <a:pt x="1576387" y="159543"/>
                  </a:lnTo>
                  <a:lnTo>
                    <a:pt x="1826418" y="135731"/>
                  </a:lnTo>
                  <a:lnTo>
                    <a:pt x="2095500" y="102393"/>
                  </a:lnTo>
                  <a:lnTo>
                    <a:pt x="2193131" y="88106"/>
                  </a:lnTo>
                  <a:lnTo>
                    <a:pt x="2276475" y="66675"/>
                  </a:lnTo>
                  <a:lnTo>
                    <a:pt x="2340768" y="40481"/>
                  </a:lnTo>
                  <a:lnTo>
                    <a:pt x="2397918" y="0"/>
                  </a:lnTo>
                  <a:lnTo>
                    <a:pt x="2447925" y="4762"/>
                  </a:lnTo>
                  <a:lnTo>
                    <a:pt x="2505075" y="14287"/>
                  </a:lnTo>
                  <a:lnTo>
                    <a:pt x="2571750" y="28575"/>
                  </a:lnTo>
                  <a:lnTo>
                    <a:pt x="2633662" y="45243"/>
                  </a:lnTo>
                  <a:lnTo>
                    <a:pt x="2697956" y="69056"/>
                  </a:lnTo>
                  <a:lnTo>
                    <a:pt x="2752725" y="97631"/>
                  </a:lnTo>
                  <a:lnTo>
                    <a:pt x="2821781" y="140493"/>
                  </a:lnTo>
                  <a:lnTo>
                    <a:pt x="2859881" y="169068"/>
                  </a:lnTo>
                  <a:lnTo>
                    <a:pt x="2881312" y="190500"/>
                  </a:lnTo>
                  <a:lnTo>
                    <a:pt x="2895600" y="211931"/>
                  </a:lnTo>
                  <a:lnTo>
                    <a:pt x="2900362" y="240506"/>
                  </a:lnTo>
                  <a:lnTo>
                    <a:pt x="2900362" y="276225"/>
                  </a:lnTo>
                  <a:lnTo>
                    <a:pt x="2886075" y="292893"/>
                  </a:lnTo>
                  <a:lnTo>
                    <a:pt x="2862262" y="307181"/>
                  </a:lnTo>
                  <a:lnTo>
                    <a:pt x="2814637" y="314325"/>
                  </a:lnTo>
                  <a:lnTo>
                    <a:pt x="2669381" y="309562"/>
                  </a:lnTo>
                  <a:lnTo>
                    <a:pt x="2390775" y="295275"/>
                  </a:lnTo>
                  <a:lnTo>
                    <a:pt x="2131218" y="290512"/>
                  </a:lnTo>
                  <a:lnTo>
                    <a:pt x="1859756" y="292893"/>
                  </a:lnTo>
                  <a:lnTo>
                    <a:pt x="1588293" y="3119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9">
              <a:extLst>
                <a:ext uri="{FF2B5EF4-FFF2-40B4-BE49-F238E27FC236}">
                  <a16:creationId xmlns:a16="http://schemas.microsoft.com/office/drawing/2014/main" id="{B4ACFD73-7747-45D8-B3F7-E0633BE55355}"/>
                </a:ext>
              </a:extLst>
            </p:cNvPr>
            <p:cNvSpPr/>
            <p:nvPr/>
          </p:nvSpPr>
          <p:spPr>
            <a:xfrm>
              <a:off x="7199314" y="4916489"/>
              <a:ext cx="809625" cy="739775"/>
            </a:xfrm>
            <a:custGeom>
              <a:avLst/>
              <a:gdLst>
                <a:gd name="connsiteX0" fmla="*/ 333375 w 809625"/>
                <a:gd name="connsiteY0" fmla="*/ 321469 h 738188"/>
                <a:gd name="connsiteX1" fmla="*/ 452437 w 809625"/>
                <a:gd name="connsiteY1" fmla="*/ 426244 h 738188"/>
                <a:gd name="connsiteX2" fmla="*/ 504825 w 809625"/>
                <a:gd name="connsiteY2" fmla="*/ 466725 h 738188"/>
                <a:gd name="connsiteX3" fmla="*/ 564356 w 809625"/>
                <a:gd name="connsiteY3" fmla="*/ 504825 h 738188"/>
                <a:gd name="connsiteX4" fmla="*/ 638175 w 809625"/>
                <a:gd name="connsiteY4" fmla="*/ 550069 h 738188"/>
                <a:gd name="connsiteX5" fmla="*/ 809625 w 809625"/>
                <a:gd name="connsiteY5" fmla="*/ 647700 h 738188"/>
                <a:gd name="connsiteX6" fmla="*/ 216694 w 809625"/>
                <a:gd name="connsiteY6" fmla="*/ 738188 h 738188"/>
                <a:gd name="connsiteX7" fmla="*/ 242887 w 809625"/>
                <a:gd name="connsiteY7" fmla="*/ 671513 h 738188"/>
                <a:gd name="connsiteX8" fmla="*/ 271462 w 809625"/>
                <a:gd name="connsiteY8" fmla="*/ 642938 h 738188"/>
                <a:gd name="connsiteX9" fmla="*/ 285750 w 809625"/>
                <a:gd name="connsiteY9" fmla="*/ 619125 h 738188"/>
                <a:gd name="connsiteX10" fmla="*/ 288131 w 809625"/>
                <a:gd name="connsiteY10" fmla="*/ 602457 h 738188"/>
                <a:gd name="connsiteX11" fmla="*/ 288131 w 809625"/>
                <a:gd name="connsiteY11" fmla="*/ 581025 h 738188"/>
                <a:gd name="connsiteX12" fmla="*/ 276225 w 809625"/>
                <a:gd name="connsiteY12" fmla="*/ 550069 h 738188"/>
                <a:gd name="connsiteX13" fmla="*/ 202406 w 809625"/>
                <a:gd name="connsiteY13" fmla="*/ 419100 h 738188"/>
                <a:gd name="connsiteX14" fmla="*/ 123825 w 809625"/>
                <a:gd name="connsiteY14" fmla="*/ 278607 h 738188"/>
                <a:gd name="connsiteX15" fmla="*/ 80962 w 809625"/>
                <a:gd name="connsiteY15" fmla="*/ 197644 h 738188"/>
                <a:gd name="connsiteX16" fmla="*/ 33337 w 809625"/>
                <a:gd name="connsiteY16" fmla="*/ 109538 h 738188"/>
                <a:gd name="connsiteX17" fmla="*/ 7144 w 809625"/>
                <a:gd name="connsiteY17" fmla="*/ 61913 h 738188"/>
                <a:gd name="connsiteX18" fmla="*/ 0 w 809625"/>
                <a:gd name="connsiteY18" fmla="*/ 35719 h 738188"/>
                <a:gd name="connsiteX19" fmla="*/ 0 w 809625"/>
                <a:gd name="connsiteY19" fmla="*/ 19050 h 738188"/>
                <a:gd name="connsiteX20" fmla="*/ 2381 w 809625"/>
                <a:gd name="connsiteY20" fmla="*/ 9525 h 738188"/>
                <a:gd name="connsiteX21" fmla="*/ 11906 w 809625"/>
                <a:gd name="connsiteY21" fmla="*/ 2382 h 738188"/>
                <a:gd name="connsiteX22" fmla="*/ 33337 w 809625"/>
                <a:gd name="connsiteY22" fmla="*/ 0 h 738188"/>
                <a:gd name="connsiteX23" fmla="*/ 52387 w 809625"/>
                <a:gd name="connsiteY23" fmla="*/ 4763 h 738188"/>
                <a:gd name="connsiteX24" fmla="*/ 97631 w 809625"/>
                <a:gd name="connsiteY24" fmla="*/ 61913 h 738188"/>
                <a:gd name="connsiteX25" fmla="*/ 166687 w 809625"/>
                <a:gd name="connsiteY25" fmla="*/ 142875 h 738188"/>
                <a:gd name="connsiteX26" fmla="*/ 250031 w 809625"/>
                <a:gd name="connsiteY26" fmla="*/ 233363 h 738188"/>
                <a:gd name="connsiteX27" fmla="*/ 333375 w 809625"/>
                <a:gd name="connsiteY27" fmla="*/ 321469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09625" h="738188">
                  <a:moveTo>
                    <a:pt x="333375" y="321469"/>
                  </a:moveTo>
                  <a:lnTo>
                    <a:pt x="452437" y="426244"/>
                  </a:lnTo>
                  <a:lnTo>
                    <a:pt x="504825" y="466725"/>
                  </a:lnTo>
                  <a:lnTo>
                    <a:pt x="564356" y="504825"/>
                  </a:lnTo>
                  <a:lnTo>
                    <a:pt x="638175" y="550069"/>
                  </a:lnTo>
                  <a:lnTo>
                    <a:pt x="809625" y="647700"/>
                  </a:lnTo>
                  <a:lnTo>
                    <a:pt x="216694" y="738188"/>
                  </a:lnTo>
                  <a:lnTo>
                    <a:pt x="242887" y="671513"/>
                  </a:lnTo>
                  <a:lnTo>
                    <a:pt x="271462" y="642938"/>
                  </a:lnTo>
                  <a:lnTo>
                    <a:pt x="285750" y="619125"/>
                  </a:lnTo>
                  <a:lnTo>
                    <a:pt x="288131" y="602457"/>
                  </a:lnTo>
                  <a:lnTo>
                    <a:pt x="288131" y="581025"/>
                  </a:lnTo>
                  <a:lnTo>
                    <a:pt x="276225" y="550069"/>
                  </a:lnTo>
                  <a:lnTo>
                    <a:pt x="202406" y="419100"/>
                  </a:lnTo>
                  <a:lnTo>
                    <a:pt x="123825" y="278607"/>
                  </a:lnTo>
                  <a:lnTo>
                    <a:pt x="80962" y="197644"/>
                  </a:lnTo>
                  <a:lnTo>
                    <a:pt x="33337" y="109538"/>
                  </a:lnTo>
                  <a:lnTo>
                    <a:pt x="7144" y="61913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1906" y="2382"/>
                  </a:lnTo>
                  <a:lnTo>
                    <a:pt x="33337" y="0"/>
                  </a:lnTo>
                  <a:lnTo>
                    <a:pt x="52387" y="4763"/>
                  </a:lnTo>
                  <a:lnTo>
                    <a:pt x="97631" y="61913"/>
                  </a:lnTo>
                  <a:lnTo>
                    <a:pt x="166687" y="142875"/>
                  </a:lnTo>
                  <a:lnTo>
                    <a:pt x="250031" y="233363"/>
                  </a:lnTo>
                  <a:lnTo>
                    <a:pt x="333375" y="321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2">
              <a:extLst>
                <a:ext uri="{FF2B5EF4-FFF2-40B4-BE49-F238E27FC236}">
                  <a16:creationId xmlns:a16="http://schemas.microsoft.com/office/drawing/2014/main" id="{9CEB38A1-8E96-42CC-B4FF-6767B7720FA5}"/>
                </a:ext>
              </a:extLst>
            </p:cNvPr>
            <p:cNvSpPr/>
            <p:nvPr/>
          </p:nvSpPr>
          <p:spPr>
            <a:xfrm>
              <a:off x="5938838" y="3986213"/>
              <a:ext cx="423862" cy="558800"/>
            </a:xfrm>
            <a:custGeom>
              <a:avLst/>
              <a:gdLst>
                <a:gd name="connsiteX0" fmla="*/ 295275 w 423862"/>
                <a:gd name="connsiteY0" fmla="*/ 388143 h 559593"/>
                <a:gd name="connsiteX1" fmla="*/ 280987 w 423862"/>
                <a:gd name="connsiteY1" fmla="*/ 559593 h 559593"/>
                <a:gd name="connsiteX2" fmla="*/ 0 w 423862"/>
                <a:gd name="connsiteY2" fmla="*/ 264318 h 559593"/>
                <a:gd name="connsiteX3" fmla="*/ 80962 w 423862"/>
                <a:gd name="connsiteY3" fmla="*/ 264318 h 559593"/>
                <a:gd name="connsiteX4" fmla="*/ 109537 w 423862"/>
                <a:gd name="connsiteY4" fmla="*/ 257175 h 559593"/>
                <a:gd name="connsiteX5" fmla="*/ 138112 w 423862"/>
                <a:gd name="connsiteY5" fmla="*/ 238125 h 559593"/>
                <a:gd name="connsiteX6" fmla="*/ 192881 w 423862"/>
                <a:gd name="connsiteY6" fmla="*/ 180975 h 559593"/>
                <a:gd name="connsiteX7" fmla="*/ 264318 w 423862"/>
                <a:gd name="connsiteY7" fmla="*/ 111918 h 559593"/>
                <a:gd name="connsiteX8" fmla="*/ 292893 w 423862"/>
                <a:gd name="connsiteY8" fmla="*/ 83343 h 559593"/>
                <a:gd name="connsiteX9" fmla="*/ 342900 w 423862"/>
                <a:gd name="connsiteY9" fmla="*/ 42862 h 559593"/>
                <a:gd name="connsiteX10" fmla="*/ 381000 w 423862"/>
                <a:gd name="connsiteY10" fmla="*/ 11906 h 559593"/>
                <a:gd name="connsiteX11" fmla="*/ 402431 w 423862"/>
                <a:gd name="connsiteY11" fmla="*/ 0 h 559593"/>
                <a:gd name="connsiteX12" fmla="*/ 416718 w 423862"/>
                <a:gd name="connsiteY12" fmla="*/ 0 h 559593"/>
                <a:gd name="connsiteX13" fmla="*/ 421481 w 423862"/>
                <a:gd name="connsiteY13" fmla="*/ 9525 h 559593"/>
                <a:gd name="connsiteX14" fmla="*/ 423862 w 423862"/>
                <a:gd name="connsiteY14" fmla="*/ 33337 h 559593"/>
                <a:gd name="connsiteX15" fmla="*/ 421481 w 423862"/>
                <a:gd name="connsiteY15" fmla="*/ 64293 h 559593"/>
                <a:gd name="connsiteX16" fmla="*/ 400050 w 423862"/>
                <a:gd name="connsiteY16" fmla="*/ 102393 h 559593"/>
                <a:gd name="connsiteX17" fmla="*/ 357187 w 423862"/>
                <a:gd name="connsiteY17" fmla="*/ 176212 h 559593"/>
                <a:gd name="connsiteX18" fmla="*/ 307181 w 423862"/>
                <a:gd name="connsiteY18" fmla="*/ 285750 h 559593"/>
                <a:gd name="connsiteX19" fmla="*/ 295275 w 423862"/>
                <a:gd name="connsiteY19" fmla="*/ 388143 h 5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23862" h="559593">
                  <a:moveTo>
                    <a:pt x="295275" y="388143"/>
                  </a:moveTo>
                  <a:lnTo>
                    <a:pt x="280987" y="559593"/>
                  </a:lnTo>
                  <a:lnTo>
                    <a:pt x="0" y="264318"/>
                  </a:lnTo>
                  <a:lnTo>
                    <a:pt x="80962" y="264318"/>
                  </a:lnTo>
                  <a:lnTo>
                    <a:pt x="109537" y="257175"/>
                  </a:lnTo>
                  <a:lnTo>
                    <a:pt x="138112" y="238125"/>
                  </a:lnTo>
                  <a:lnTo>
                    <a:pt x="192881" y="180975"/>
                  </a:lnTo>
                  <a:lnTo>
                    <a:pt x="264318" y="111918"/>
                  </a:lnTo>
                  <a:lnTo>
                    <a:pt x="292893" y="83343"/>
                  </a:lnTo>
                  <a:lnTo>
                    <a:pt x="342900" y="42862"/>
                  </a:lnTo>
                  <a:lnTo>
                    <a:pt x="381000" y="11906"/>
                  </a:lnTo>
                  <a:lnTo>
                    <a:pt x="402431" y="0"/>
                  </a:lnTo>
                  <a:lnTo>
                    <a:pt x="416718" y="0"/>
                  </a:lnTo>
                  <a:lnTo>
                    <a:pt x="421481" y="9525"/>
                  </a:lnTo>
                  <a:lnTo>
                    <a:pt x="423862" y="33337"/>
                  </a:lnTo>
                  <a:lnTo>
                    <a:pt x="421481" y="64293"/>
                  </a:lnTo>
                  <a:lnTo>
                    <a:pt x="400050" y="102393"/>
                  </a:lnTo>
                  <a:lnTo>
                    <a:pt x="357187" y="176212"/>
                  </a:lnTo>
                  <a:lnTo>
                    <a:pt x="307181" y="285750"/>
                  </a:lnTo>
                  <a:lnTo>
                    <a:pt x="295275" y="3881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49777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0" grpId="0" animBg="1"/>
      <p:bldP spid="11" grpId="0" animBg="1"/>
      <p:bldP spid="14" grpId="0" animBg="1"/>
      <p:bldP spid="19" grpId="0" animBg="1"/>
      <p:bldP spid="8" grpId="0" animBg="1"/>
      <p:bldP spid="9" grpId="0" animBg="1"/>
      <p:bldP spid="20" grpId="0" animBg="1"/>
      <p:bldP spid="13" grpId="0" animBg="1"/>
    </p:bld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グループ化 11">
            <a:extLst>
              <a:ext uri="{FF2B5EF4-FFF2-40B4-BE49-F238E27FC236}">
                <a16:creationId xmlns:a16="http://schemas.microsoft.com/office/drawing/2014/main" id="{876A48C4-8F8A-4EA2-B354-68889AE79D5D}"/>
              </a:ext>
            </a:extLst>
          </p:cNvPr>
          <p:cNvGrpSpPr/>
          <p:nvPr/>
        </p:nvGrpSpPr>
        <p:grpSpPr>
          <a:xfrm>
            <a:off x="3911601" y="1393825"/>
            <a:ext cx="4208462" cy="4560889"/>
            <a:chOff x="3911601" y="1393825"/>
            <a:chExt cx="4208462" cy="4560889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2678C4C7-A298-495B-BE1F-E3A0B2BFC008}"/>
                </a:ext>
              </a:extLst>
            </p:cNvPr>
            <p:cNvSpPr/>
            <p:nvPr/>
          </p:nvSpPr>
          <p:spPr>
            <a:xfrm>
              <a:off x="4194175" y="2105026"/>
              <a:ext cx="3752850" cy="657225"/>
            </a:xfrm>
            <a:custGeom>
              <a:avLst/>
              <a:gdLst>
                <a:gd name="connsiteX0" fmla="*/ 2593975 w 3752850"/>
                <a:gd name="connsiteY0" fmla="*/ 320675 h 657225"/>
                <a:gd name="connsiteX1" fmla="*/ 2019300 w 3752850"/>
                <a:gd name="connsiteY1" fmla="*/ 368300 h 657225"/>
                <a:gd name="connsiteX2" fmla="*/ 1835150 w 3752850"/>
                <a:gd name="connsiteY2" fmla="*/ 384175 h 657225"/>
                <a:gd name="connsiteX3" fmla="*/ 1543050 w 3752850"/>
                <a:gd name="connsiteY3" fmla="*/ 412750 h 657225"/>
                <a:gd name="connsiteX4" fmla="*/ 1266825 w 3752850"/>
                <a:gd name="connsiteY4" fmla="*/ 454025 h 657225"/>
                <a:gd name="connsiteX5" fmla="*/ 1044575 w 3752850"/>
                <a:gd name="connsiteY5" fmla="*/ 501650 h 657225"/>
                <a:gd name="connsiteX6" fmla="*/ 854075 w 3752850"/>
                <a:gd name="connsiteY6" fmla="*/ 549275 h 657225"/>
                <a:gd name="connsiteX7" fmla="*/ 717550 w 3752850"/>
                <a:gd name="connsiteY7" fmla="*/ 587375 h 657225"/>
                <a:gd name="connsiteX8" fmla="*/ 673100 w 3752850"/>
                <a:gd name="connsiteY8" fmla="*/ 612775 h 657225"/>
                <a:gd name="connsiteX9" fmla="*/ 568325 w 3752850"/>
                <a:gd name="connsiteY9" fmla="*/ 657225 h 657225"/>
                <a:gd name="connsiteX10" fmla="*/ 530225 w 3752850"/>
                <a:gd name="connsiteY10" fmla="*/ 650875 h 657225"/>
                <a:gd name="connsiteX11" fmla="*/ 377825 w 3752850"/>
                <a:gd name="connsiteY11" fmla="*/ 587375 h 657225"/>
                <a:gd name="connsiteX12" fmla="*/ 257175 w 3752850"/>
                <a:gd name="connsiteY12" fmla="*/ 520700 h 657225"/>
                <a:gd name="connsiteX13" fmla="*/ 149225 w 3752850"/>
                <a:gd name="connsiteY13" fmla="*/ 450850 h 657225"/>
                <a:gd name="connsiteX14" fmla="*/ 57150 w 3752850"/>
                <a:gd name="connsiteY14" fmla="*/ 384175 h 657225"/>
                <a:gd name="connsiteX15" fmla="*/ 12700 w 3752850"/>
                <a:gd name="connsiteY15" fmla="*/ 346075 h 657225"/>
                <a:gd name="connsiteX16" fmla="*/ 0 w 3752850"/>
                <a:gd name="connsiteY16" fmla="*/ 327025 h 657225"/>
                <a:gd name="connsiteX17" fmla="*/ 0 w 3752850"/>
                <a:gd name="connsiteY17" fmla="*/ 307975 h 657225"/>
                <a:gd name="connsiteX18" fmla="*/ 6350 w 3752850"/>
                <a:gd name="connsiteY18" fmla="*/ 295275 h 657225"/>
                <a:gd name="connsiteX19" fmla="*/ 25400 w 3752850"/>
                <a:gd name="connsiteY19" fmla="*/ 292100 h 657225"/>
                <a:gd name="connsiteX20" fmla="*/ 98425 w 3752850"/>
                <a:gd name="connsiteY20" fmla="*/ 314325 h 657225"/>
                <a:gd name="connsiteX21" fmla="*/ 203200 w 3752850"/>
                <a:gd name="connsiteY21" fmla="*/ 339725 h 657225"/>
                <a:gd name="connsiteX22" fmla="*/ 301625 w 3752850"/>
                <a:gd name="connsiteY22" fmla="*/ 355600 h 657225"/>
                <a:gd name="connsiteX23" fmla="*/ 390525 w 3752850"/>
                <a:gd name="connsiteY23" fmla="*/ 365125 h 657225"/>
                <a:gd name="connsiteX24" fmla="*/ 536575 w 3752850"/>
                <a:gd name="connsiteY24" fmla="*/ 368300 h 657225"/>
                <a:gd name="connsiteX25" fmla="*/ 717550 w 3752850"/>
                <a:gd name="connsiteY25" fmla="*/ 349250 h 657225"/>
                <a:gd name="connsiteX26" fmla="*/ 1196975 w 3752850"/>
                <a:gd name="connsiteY26" fmla="*/ 292100 h 657225"/>
                <a:gd name="connsiteX27" fmla="*/ 1625600 w 3752850"/>
                <a:gd name="connsiteY27" fmla="*/ 231775 h 657225"/>
                <a:gd name="connsiteX28" fmla="*/ 1828800 w 3752850"/>
                <a:gd name="connsiteY28" fmla="*/ 203200 h 657225"/>
                <a:gd name="connsiteX29" fmla="*/ 2003425 w 3752850"/>
                <a:gd name="connsiteY29" fmla="*/ 187325 h 657225"/>
                <a:gd name="connsiteX30" fmla="*/ 2292350 w 3752850"/>
                <a:gd name="connsiteY30" fmla="*/ 161925 h 657225"/>
                <a:gd name="connsiteX31" fmla="*/ 2647950 w 3752850"/>
                <a:gd name="connsiteY31" fmla="*/ 130175 h 657225"/>
                <a:gd name="connsiteX32" fmla="*/ 3006725 w 3752850"/>
                <a:gd name="connsiteY32" fmla="*/ 95250 h 657225"/>
                <a:gd name="connsiteX33" fmla="*/ 3092450 w 3752850"/>
                <a:gd name="connsiteY33" fmla="*/ 60325 h 657225"/>
                <a:gd name="connsiteX34" fmla="*/ 3225800 w 3752850"/>
                <a:gd name="connsiteY34" fmla="*/ 6350 h 657225"/>
                <a:gd name="connsiteX35" fmla="*/ 3267075 w 3752850"/>
                <a:gd name="connsiteY35" fmla="*/ 0 h 657225"/>
                <a:gd name="connsiteX36" fmla="*/ 3355975 w 3752850"/>
                <a:gd name="connsiteY36" fmla="*/ 9525 h 657225"/>
                <a:gd name="connsiteX37" fmla="*/ 3467100 w 3752850"/>
                <a:gd name="connsiteY37" fmla="*/ 31750 h 657225"/>
                <a:gd name="connsiteX38" fmla="*/ 3524250 w 3752850"/>
                <a:gd name="connsiteY38" fmla="*/ 47625 h 657225"/>
                <a:gd name="connsiteX39" fmla="*/ 3575050 w 3752850"/>
                <a:gd name="connsiteY39" fmla="*/ 69850 h 657225"/>
                <a:gd name="connsiteX40" fmla="*/ 3648075 w 3752850"/>
                <a:gd name="connsiteY40" fmla="*/ 114300 h 657225"/>
                <a:gd name="connsiteX41" fmla="*/ 3705225 w 3752850"/>
                <a:gd name="connsiteY41" fmla="*/ 158750 h 657225"/>
                <a:gd name="connsiteX42" fmla="*/ 3740150 w 3752850"/>
                <a:gd name="connsiteY42" fmla="*/ 196850 h 657225"/>
                <a:gd name="connsiteX43" fmla="*/ 3749675 w 3752850"/>
                <a:gd name="connsiteY43" fmla="*/ 215900 h 657225"/>
                <a:gd name="connsiteX44" fmla="*/ 3752850 w 3752850"/>
                <a:gd name="connsiteY44" fmla="*/ 250825 h 657225"/>
                <a:gd name="connsiteX45" fmla="*/ 3746500 w 3752850"/>
                <a:gd name="connsiteY45" fmla="*/ 285750 h 657225"/>
                <a:gd name="connsiteX46" fmla="*/ 3724275 w 3752850"/>
                <a:gd name="connsiteY46" fmla="*/ 314325 h 657225"/>
                <a:gd name="connsiteX47" fmla="*/ 3676650 w 3752850"/>
                <a:gd name="connsiteY47" fmla="*/ 336550 h 657225"/>
                <a:gd name="connsiteX48" fmla="*/ 3644900 w 3752850"/>
                <a:gd name="connsiteY48" fmla="*/ 339725 h 657225"/>
                <a:gd name="connsiteX49" fmla="*/ 3451225 w 3752850"/>
                <a:gd name="connsiteY49" fmla="*/ 317500 h 657225"/>
                <a:gd name="connsiteX50" fmla="*/ 3121025 w 3752850"/>
                <a:gd name="connsiteY50" fmla="*/ 307975 h 657225"/>
                <a:gd name="connsiteX51" fmla="*/ 2593975 w 3752850"/>
                <a:gd name="connsiteY51" fmla="*/ 320675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752850" h="657225">
                  <a:moveTo>
                    <a:pt x="2593975" y="320675"/>
                  </a:moveTo>
                  <a:lnTo>
                    <a:pt x="2019300" y="368300"/>
                  </a:lnTo>
                  <a:lnTo>
                    <a:pt x="1835150" y="384175"/>
                  </a:lnTo>
                  <a:lnTo>
                    <a:pt x="1543050" y="412750"/>
                  </a:lnTo>
                  <a:lnTo>
                    <a:pt x="1266825" y="454025"/>
                  </a:lnTo>
                  <a:lnTo>
                    <a:pt x="1044575" y="501650"/>
                  </a:lnTo>
                  <a:lnTo>
                    <a:pt x="854075" y="549275"/>
                  </a:lnTo>
                  <a:lnTo>
                    <a:pt x="717550" y="587375"/>
                  </a:lnTo>
                  <a:lnTo>
                    <a:pt x="673100" y="612775"/>
                  </a:lnTo>
                  <a:lnTo>
                    <a:pt x="568325" y="657225"/>
                  </a:lnTo>
                  <a:lnTo>
                    <a:pt x="530225" y="650875"/>
                  </a:lnTo>
                  <a:lnTo>
                    <a:pt x="377825" y="587375"/>
                  </a:lnTo>
                  <a:lnTo>
                    <a:pt x="257175" y="520700"/>
                  </a:lnTo>
                  <a:lnTo>
                    <a:pt x="149225" y="450850"/>
                  </a:lnTo>
                  <a:lnTo>
                    <a:pt x="57150" y="384175"/>
                  </a:lnTo>
                  <a:lnTo>
                    <a:pt x="12700" y="346075"/>
                  </a:lnTo>
                  <a:lnTo>
                    <a:pt x="0" y="327025"/>
                  </a:lnTo>
                  <a:lnTo>
                    <a:pt x="0" y="307975"/>
                  </a:lnTo>
                  <a:lnTo>
                    <a:pt x="6350" y="295275"/>
                  </a:lnTo>
                  <a:lnTo>
                    <a:pt x="25400" y="292100"/>
                  </a:lnTo>
                  <a:lnTo>
                    <a:pt x="98425" y="314325"/>
                  </a:lnTo>
                  <a:lnTo>
                    <a:pt x="203200" y="339725"/>
                  </a:lnTo>
                  <a:lnTo>
                    <a:pt x="301625" y="355600"/>
                  </a:lnTo>
                  <a:lnTo>
                    <a:pt x="390525" y="365125"/>
                  </a:lnTo>
                  <a:lnTo>
                    <a:pt x="536575" y="368300"/>
                  </a:lnTo>
                  <a:lnTo>
                    <a:pt x="717550" y="349250"/>
                  </a:lnTo>
                  <a:lnTo>
                    <a:pt x="1196975" y="292100"/>
                  </a:lnTo>
                  <a:lnTo>
                    <a:pt x="1625600" y="231775"/>
                  </a:lnTo>
                  <a:lnTo>
                    <a:pt x="1828800" y="203200"/>
                  </a:lnTo>
                  <a:lnTo>
                    <a:pt x="2003425" y="187325"/>
                  </a:lnTo>
                  <a:lnTo>
                    <a:pt x="2292350" y="161925"/>
                  </a:lnTo>
                  <a:lnTo>
                    <a:pt x="2647950" y="130175"/>
                  </a:lnTo>
                  <a:lnTo>
                    <a:pt x="3006725" y="95250"/>
                  </a:lnTo>
                  <a:lnTo>
                    <a:pt x="3092450" y="60325"/>
                  </a:lnTo>
                  <a:lnTo>
                    <a:pt x="3225800" y="6350"/>
                  </a:lnTo>
                  <a:lnTo>
                    <a:pt x="3267075" y="0"/>
                  </a:lnTo>
                  <a:lnTo>
                    <a:pt x="3355975" y="9525"/>
                  </a:lnTo>
                  <a:lnTo>
                    <a:pt x="3467100" y="31750"/>
                  </a:lnTo>
                  <a:lnTo>
                    <a:pt x="3524250" y="47625"/>
                  </a:lnTo>
                  <a:lnTo>
                    <a:pt x="3575050" y="69850"/>
                  </a:lnTo>
                  <a:lnTo>
                    <a:pt x="3648075" y="114300"/>
                  </a:lnTo>
                  <a:lnTo>
                    <a:pt x="3705225" y="158750"/>
                  </a:lnTo>
                  <a:lnTo>
                    <a:pt x="3740150" y="196850"/>
                  </a:lnTo>
                  <a:lnTo>
                    <a:pt x="3749675" y="215900"/>
                  </a:lnTo>
                  <a:lnTo>
                    <a:pt x="3752850" y="250825"/>
                  </a:lnTo>
                  <a:lnTo>
                    <a:pt x="3746500" y="285750"/>
                  </a:lnTo>
                  <a:lnTo>
                    <a:pt x="3724275" y="314325"/>
                  </a:lnTo>
                  <a:lnTo>
                    <a:pt x="3676650" y="336550"/>
                  </a:lnTo>
                  <a:lnTo>
                    <a:pt x="3644900" y="339725"/>
                  </a:lnTo>
                  <a:lnTo>
                    <a:pt x="3451225" y="317500"/>
                  </a:lnTo>
                  <a:lnTo>
                    <a:pt x="3121025" y="307975"/>
                  </a:lnTo>
                  <a:lnTo>
                    <a:pt x="2593975" y="320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9">
              <a:extLst>
                <a:ext uri="{FF2B5EF4-FFF2-40B4-BE49-F238E27FC236}">
                  <a16:creationId xmlns:a16="http://schemas.microsoft.com/office/drawing/2014/main" id="{C811E11E-8F99-44E3-AD10-89B542DDE49A}"/>
                </a:ext>
              </a:extLst>
            </p:cNvPr>
            <p:cNvSpPr/>
            <p:nvPr/>
          </p:nvSpPr>
          <p:spPr>
            <a:xfrm>
              <a:off x="3911601" y="4538664"/>
              <a:ext cx="481013" cy="1311275"/>
            </a:xfrm>
            <a:custGeom>
              <a:avLst/>
              <a:gdLst>
                <a:gd name="connsiteX0" fmla="*/ 0 w 481013"/>
                <a:gd name="connsiteY0" fmla="*/ 1033462 h 1312068"/>
                <a:gd name="connsiteX1" fmla="*/ 2381 w 481013"/>
                <a:gd name="connsiteY1" fmla="*/ 940593 h 1312068"/>
                <a:gd name="connsiteX2" fmla="*/ 9525 w 481013"/>
                <a:gd name="connsiteY2" fmla="*/ 804862 h 1312068"/>
                <a:gd name="connsiteX3" fmla="*/ 23813 w 481013"/>
                <a:gd name="connsiteY3" fmla="*/ 659606 h 1312068"/>
                <a:gd name="connsiteX4" fmla="*/ 61913 w 481013"/>
                <a:gd name="connsiteY4" fmla="*/ 621506 h 1312068"/>
                <a:gd name="connsiteX5" fmla="*/ 126206 w 481013"/>
                <a:gd name="connsiteY5" fmla="*/ 545306 h 1312068"/>
                <a:gd name="connsiteX6" fmla="*/ 183356 w 481013"/>
                <a:gd name="connsiteY6" fmla="*/ 473868 h 1312068"/>
                <a:gd name="connsiteX7" fmla="*/ 240506 w 481013"/>
                <a:gd name="connsiteY7" fmla="*/ 385762 h 1312068"/>
                <a:gd name="connsiteX8" fmla="*/ 295275 w 481013"/>
                <a:gd name="connsiteY8" fmla="*/ 288131 h 1312068"/>
                <a:gd name="connsiteX9" fmla="*/ 335756 w 481013"/>
                <a:gd name="connsiteY9" fmla="*/ 202406 h 1312068"/>
                <a:gd name="connsiteX10" fmla="*/ 381000 w 481013"/>
                <a:gd name="connsiteY10" fmla="*/ 97631 h 1312068"/>
                <a:gd name="connsiteX11" fmla="*/ 407194 w 481013"/>
                <a:gd name="connsiteY11" fmla="*/ 38100 h 1312068"/>
                <a:gd name="connsiteX12" fmla="*/ 421481 w 481013"/>
                <a:gd name="connsiteY12" fmla="*/ 14287 h 1312068"/>
                <a:gd name="connsiteX13" fmla="*/ 435769 w 481013"/>
                <a:gd name="connsiteY13" fmla="*/ 4762 h 1312068"/>
                <a:gd name="connsiteX14" fmla="*/ 454819 w 481013"/>
                <a:gd name="connsiteY14" fmla="*/ 0 h 1312068"/>
                <a:gd name="connsiteX15" fmla="*/ 473869 w 481013"/>
                <a:gd name="connsiteY15" fmla="*/ 4762 h 1312068"/>
                <a:gd name="connsiteX16" fmla="*/ 481013 w 481013"/>
                <a:gd name="connsiteY16" fmla="*/ 21431 h 1312068"/>
                <a:gd name="connsiteX17" fmla="*/ 476250 w 481013"/>
                <a:gd name="connsiteY17" fmla="*/ 64293 h 1312068"/>
                <a:gd name="connsiteX18" fmla="*/ 454819 w 481013"/>
                <a:gd name="connsiteY18" fmla="*/ 204787 h 1312068"/>
                <a:gd name="connsiteX19" fmla="*/ 419100 w 481013"/>
                <a:gd name="connsiteY19" fmla="*/ 392906 h 1312068"/>
                <a:gd name="connsiteX20" fmla="*/ 371475 w 481013"/>
                <a:gd name="connsiteY20" fmla="*/ 638175 h 1312068"/>
                <a:gd name="connsiteX21" fmla="*/ 335756 w 481013"/>
                <a:gd name="connsiteY21" fmla="*/ 823912 h 1312068"/>
                <a:gd name="connsiteX22" fmla="*/ 309563 w 481013"/>
                <a:gd name="connsiteY22" fmla="*/ 957262 h 1312068"/>
                <a:gd name="connsiteX23" fmla="*/ 276225 w 481013"/>
                <a:gd name="connsiteY23" fmla="*/ 1076325 h 1312068"/>
                <a:gd name="connsiteX24" fmla="*/ 242888 w 481013"/>
                <a:gd name="connsiteY24" fmla="*/ 1169193 h 1312068"/>
                <a:gd name="connsiteX25" fmla="*/ 202406 w 481013"/>
                <a:gd name="connsiteY25" fmla="*/ 1254918 h 1312068"/>
                <a:gd name="connsiteX26" fmla="*/ 178594 w 481013"/>
                <a:gd name="connsiteY26" fmla="*/ 1295400 h 1312068"/>
                <a:gd name="connsiteX27" fmla="*/ 161925 w 481013"/>
                <a:gd name="connsiteY27" fmla="*/ 1309687 h 1312068"/>
                <a:gd name="connsiteX28" fmla="*/ 138113 w 481013"/>
                <a:gd name="connsiteY28" fmla="*/ 1312068 h 1312068"/>
                <a:gd name="connsiteX29" fmla="*/ 100013 w 481013"/>
                <a:gd name="connsiteY29" fmla="*/ 1304925 h 1312068"/>
                <a:gd name="connsiteX30" fmla="*/ 69056 w 481013"/>
                <a:gd name="connsiteY30" fmla="*/ 1281112 h 1312068"/>
                <a:gd name="connsiteX31" fmla="*/ 45244 w 481013"/>
                <a:gd name="connsiteY31" fmla="*/ 1250156 h 1312068"/>
                <a:gd name="connsiteX32" fmla="*/ 28575 w 481013"/>
                <a:gd name="connsiteY32" fmla="*/ 1216818 h 1312068"/>
                <a:gd name="connsiteX33" fmla="*/ 14288 w 481013"/>
                <a:gd name="connsiteY33" fmla="*/ 1164431 h 1312068"/>
                <a:gd name="connsiteX34" fmla="*/ 7144 w 481013"/>
                <a:gd name="connsiteY34" fmla="*/ 1102518 h 1312068"/>
                <a:gd name="connsiteX35" fmla="*/ 0 w 481013"/>
                <a:gd name="connsiteY35" fmla="*/ 1033462 h 1312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81013" h="1312068">
                  <a:moveTo>
                    <a:pt x="0" y="1033462"/>
                  </a:moveTo>
                  <a:cubicBezTo>
                    <a:pt x="794" y="1002506"/>
                    <a:pt x="1587" y="971549"/>
                    <a:pt x="2381" y="940593"/>
                  </a:cubicBezTo>
                  <a:lnTo>
                    <a:pt x="9525" y="804862"/>
                  </a:lnTo>
                  <a:lnTo>
                    <a:pt x="23813" y="659606"/>
                  </a:lnTo>
                  <a:lnTo>
                    <a:pt x="61913" y="621506"/>
                  </a:lnTo>
                  <a:lnTo>
                    <a:pt x="126206" y="545306"/>
                  </a:lnTo>
                  <a:lnTo>
                    <a:pt x="183356" y="473868"/>
                  </a:lnTo>
                  <a:lnTo>
                    <a:pt x="240506" y="385762"/>
                  </a:lnTo>
                  <a:lnTo>
                    <a:pt x="295275" y="288131"/>
                  </a:lnTo>
                  <a:lnTo>
                    <a:pt x="335756" y="202406"/>
                  </a:lnTo>
                  <a:lnTo>
                    <a:pt x="381000" y="97631"/>
                  </a:lnTo>
                  <a:lnTo>
                    <a:pt x="407194" y="38100"/>
                  </a:lnTo>
                  <a:lnTo>
                    <a:pt x="421481" y="14287"/>
                  </a:lnTo>
                  <a:lnTo>
                    <a:pt x="435769" y="4762"/>
                  </a:lnTo>
                  <a:lnTo>
                    <a:pt x="454819" y="0"/>
                  </a:lnTo>
                  <a:lnTo>
                    <a:pt x="473869" y="4762"/>
                  </a:lnTo>
                  <a:lnTo>
                    <a:pt x="481013" y="21431"/>
                  </a:lnTo>
                  <a:lnTo>
                    <a:pt x="476250" y="64293"/>
                  </a:lnTo>
                  <a:lnTo>
                    <a:pt x="454819" y="204787"/>
                  </a:lnTo>
                  <a:lnTo>
                    <a:pt x="419100" y="392906"/>
                  </a:lnTo>
                  <a:lnTo>
                    <a:pt x="371475" y="638175"/>
                  </a:lnTo>
                  <a:lnTo>
                    <a:pt x="335756" y="823912"/>
                  </a:lnTo>
                  <a:lnTo>
                    <a:pt x="309563" y="957262"/>
                  </a:lnTo>
                  <a:lnTo>
                    <a:pt x="276225" y="1076325"/>
                  </a:lnTo>
                  <a:lnTo>
                    <a:pt x="242888" y="1169193"/>
                  </a:lnTo>
                  <a:lnTo>
                    <a:pt x="202406" y="1254918"/>
                  </a:lnTo>
                  <a:lnTo>
                    <a:pt x="178594" y="1295400"/>
                  </a:lnTo>
                  <a:lnTo>
                    <a:pt x="161925" y="1309687"/>
                  </a:lnTo>
                  <a:lnTo>
                    <a:pt x="138113" y="1312068"/>
                  </a:lnTo>
                  <a:lnTo>
                    <a:pt x="100013" y="1304925"/>
                  </a:lnTo>
                  <a:lnTo>
                    <a:pt x="69056" y="1281112"/>
                  </a:lnTo>
                  <a:lnTo>
                    <a:pt x="45244" y="1250156"/>
                  </a:lnTo>
                  <a:lnTo>
                    <a:pt x="28575" y="1216818"/>
                  </a:lnTo>
                  <a:lnTo>
                    <a:pt x="14288" y="1164431"/>
                  </a:lnTo>
                  <a:lnTo>
                    <a:pt x="7144" y="1102518"/>
                  </a:lnTo>
                  <a:lnTo>
                    <a:pt x="0" y="10334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0">
              <a:extLst>
                <a:ext uri="{FF2B5EF4-FFF2-40B4-BE49-F238E27FC236}">
                  <a16:creationId xmlns:a16="http://schemas.microsoft.com/office/drawing/2014/main" id="{0CFF044B-0299-47D9-B11B-DB6BD288FA6E}"/>
                </a:ext>
              </a:extLst>
            </p:cNvPr>
            <p:cNvSpPr/>
            <p:nvPr/>
          </p:nvSpPr>
          <p:spPr>
            <a:xfrm>
              <a:off x="5773739" y="3954463"/>
              <a:ext cx="473075" cy="844550"/>
            </a:xfrm>
            <a:custGeom>
              <a:avLst/>
              <a:gdLst>
                <a:gd name="connsiteX0" fmla="*/ 47625 w 471488"/>
                <a:gd name="connsiteY0" fmla="*/ 392907 h 842963"/>
                <a:gd name="connsiteX1" fmla="*/ 30957 w 471488"/>
                <a:gd name="connsiteY1" fmla="*/ 304800 h 842963"/>
                <a:gd name="connsiteX2" fmla="*/ 16669 w 471488"/>
                <a:gd name="connsiteY2" fmla="*/ 207169 h 842963"/>
                <a:gd name="connsiteX3" fmla="*/ 7144 w 471488"/>
                <a:gd name="connsiteY3" fmla="*/ 116682 h 842963"/>
                <a:gd name="connsiteX4" fmla="*/ 0 w 471488"/>
                <a:gd name="connsiteY4" fmla="*/ 66675 h 842963"/>
                <a:gd name="connsiteX5" fmla="*/ 0 w 471488"/>
                <a:gd name="connsiteY5" fmla="*/ 28575 h 842963"/>
                <a:gd name="connsiteX6" fmla="*/ 7144 w 471488"/>
                <a:gd name="connsiteY6" fmla="*/ 7144 h 842963"/>
                <a:gd name="connsiteX7" fmla="*/ 26194 w 471488"/>
                <a:gd name="connsiteY7" fmla="*/ 0 h 842963"/>
                <a:gd name="connsiteX8" fmla="*/ 45244 w 471488"/>
                <a:gd name="connsiteY8" fmla="*/ 4763 h 842963"/>
                <a:gd name="connsiteX9" fmla="*/ 61913 w 471488"/>
                <a:gd name="connsiteY9" fmla="*/ 16669 h 842963"/>
                <a:gd name="connsiteX10" fmla="*/ 83344 w 471488"/>
                <a:gd name="connsiteY10" fmla="*/ 47625 h 842963"/>
                <a:gd name="connsiteX11" fmla="*/ 142875 w 471488"/>
                <a:gd name="connsiteY11" fmla="*/ 169069 h 842963"/>
                <a:gd name="connsiteX12" fmla="*/ 197644 w 471488"/>
                <a:gd name="connsiteY12" fmla="*/ 264319 h 842963"/>
                <a:gd name="connsiteX13" fmla="*/ 216694 w 471488"/>
                <a:gd name="connsiteY13" fmla="*/ 290513 h 842963"/>
                <a:gd name="connsiteX14" fmla="*/ 245269 w 471488"/>
                <a:gd name="connsiteY14" fmla="*/ 297657 h 842963"/>
                <a:gd name="connsiteX15" fmla="*/ 450057 w 471488"/>
                <a:gd name="connsiteY15" fmla="*/ 519113 h 842963"/>
                <a:gd name="connsiteX16" fmla="*/ 461963 w 471488"/>
                <a:gd name="connsiteY16" fmla="*/ 616744 h 842963"/>
                <a:gd name="connsiteX17" fmla="*/ 466725 w 471488"/>
                <a:gd name="connsiteY17" fmla="*/ 685800 h 842963"/>
                <a:gd name="connsiteX18" fmla="*/ 471488 w 471488"/>
                <a:gd name="connsiteY18" fmla="*/ 764382 h 842963"/>
                <a:gd name="connsiteX19" fmla="*/ 464344 w 471488"/>
                <a:gd name="connsiteY19" fmla="*/ 800100 h 842963"/>
                <a:gd name="connsiteX20" fmla="*/ 454819 w 471488"/>
                <a:gd name="connsiteY20" fmla="*/ 823913 h 842963"/>
                <a:gd name="connsiteX21" fmla="*/ 438150 w 471488"/>
                <a:gd name="connsiteY21" fmla="*/ 833438 h 842963"/>
                <a:gd name="connsiteX22" fmla="*/ 400050 w 471488"/>
                <a:gd name="connsiteY22" fmla="*/ 842963 h 842963"/>
                <a:gd name="connsiteX23" fmla="*/ 345282 w 471488"/>
                <a:gd name="connsiteY23" fmla="*/ 835819 h 842963"/>
                <a:gd name="connsiteX24" fmla="*/ 300038 w 471488"/>
                <a:gd name="connsiteY24" fmla="*/ 819150 h 842963"/>
                <a:gd name="connsiteX25" fmla="*/ 269082 w 471488"/>
                <a:gd name="connsiteY25" fmla="*/ 797719 h 842963"/>
                <a:gd name="connsiteX26" fmla="*/ 235744 w 471488"/>
                <a:gd name="connsiteY26" fmla="*/ 764382 h 842963"/>
                <a:gd name="connsiteX27" fmla="*/ 176213 w 471488"/>
                <a:gd name="connsiteY27" fmla="*/ 692944 h 842963"/>
                <a:gd name="connsiteX28" fmla="*/ 142875 w 471488"/>
                <a:gd name="connsiteY28" fmla="*/ 642938 h 842963"/>
                <a:gd name="connsiteX29" fmla="*/ 111919 w 471488"/>
                <a:gd name="connsiteY29" fmla="*/ 578644 h 842963"/>
                <a:gd name="connsiteX30" fmla="*/ 83344 w 471488"/>
                <a:gd name="connsiteY30" fmla="*/ 509588 h 842963"/>
                <a:gd name="connsiteX31" fmla="*/ 47625 w 471488"/>
                <a:gd name="connsiteY31" fmla="*/ 392907 h 84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71488" h="842963">
                  <a:moveTo>
                    <a:pt x="47625" y="392907"/>
                  </a:moveTo>
                  <a:lnTo>
                    <a:pt x="30957" y="304800"/>
                  </a:lnTo>
                  <a:lnTo>
                    <a:pt x="16669" y="207169"/>
                  </a:lnTo>
                  <a:lnTo>
                    <a:pt x="7144" y="116682"/>
                  </a:lnTo>
                  <a:lnTo>
                    <a:pt x="0" y="66675"/>
                  </a:lnTo>
                  <a:lnTo>
                    <a:pt x="0" y="28575"/>
                  </a:lnTo>
                  <a:lnTo>
                    <a:pt x="7144" y="7144"/>
                  </a:lnTo>
                  <a:lnTo>
                    <a:pt x="26194" y="0"/>
                  </a:lnTo>
                  <a:lnTo>
                    <a:pt x="45244" y="4763"/>
                  </a:lnTo>
                  <a:lnTo>
                    <a:pt x="61913" y="16669"/>
                  </a:lnTo>
                  <a:lnTo>
                    <a:pt x="83344" y="47625"/>
                  </a:lnTo>
                  <a:lnTo>
                    <a:pt x="142875" y="169069"/>
                  </a:lnTo>
                  <a:lnTo>
                    <a:pt x="197644" y="264319"/>
                  </a:lnTo>
                  <a:lnTo>
                    <a:pt x="216694" y="290513"/>
                  </a:lnTo>
                  <a:lnTo>
                    <a:pt x="245269" y="297657"/>
                  </a:lnTo>
                  <a:lnTo>
                    <a:pt x="450057" y="519113"/>
                  </a:lnTo>
                  <a:lnTo>
                    <a:pt x="461963" y="616744"/>
                  </a:lnTo>
                  <a:lnTo>
                    <a:pt x="466725" y="685800"/>
                  </a:lnTo>
                  <a:lnTo>
                    <a:pt x="471488" y="764382"/>
                  </a:lnTo>
                  <a:lnTo>
                    <a:pt x="464344" y="800100"/>
                  </a:lnTo>
                  <a:lnTo>
                    <a:pt x="454819" y="823913"/>
                  </a:lnTo>
                  <a:lnTo>
                    <a:pt x="438150" y="833438"/>
                  </a:lnTo>
                  <a:lnTo>
                    <a:pt x="400050" y="842963"/>
                  </a:lnTo>
                  <a:lnTo>
                    <a:pt x="345282" y="835819"/>
                  </a:lnTo>
                  <a:lnTo>
                    <a:pt x="300038" y="819150"/>
                  </a:lnTo>
                  <a:lnTo>
                    <a:pt x="269082" y="797719"/>
                  </a:lnTo>
                  <a:lnTo>
                    <a:pt x="235744" y="764382"/>
                  </a:lnTo>
                  <a:lnTo>
                    <a:pt x="176213" y="692944"/>
                  </a:lnTo>
                  <a:lnTo>
                    <a:pt x="142875" y="642938"/>
                  </a:lnTo>
                  <a:lnTo>
                    <a:pt x="111919" y="578644"/>
                  </a:lnTo>
                  <a:lnTo>
                    <a:pt x="83344" y="509588"/>
                  </a:lnTo>
                  <a:lnTo>
                    <a:pt x="47625" y="3929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3">
              <a:extLst>
                <a:ext uri="{FF2B5EF4-FFF2-40B4-BE49-F238E27FC236}">
                  <a16:creationId xmlns:a16="http://schemas.microsoft.com/office/drawing/2014/main" id="{A93E6124-3793-4CF8-ADD0-EA0887B7A7A4}"/>
                </a:ext>
              </a:extLst>
            </p:cNvPr>
            <p:cNvSpPr/>
            <p:nvPr/>
          </p:nvSpPr>
          <p:spPr>
            <a:xfrm>
              <a:off x="7345363" y="3897313"/>
              <a:ext cx="774700" cy="1046162"/>
            </a:xfrm>
            <a:custGeom>
              <a:avLst/>
              <a:gdLst>
                <a:gd name="connsiteX0" fmla="*/ 421482 w 773907"/>
                <a:gd name="connsiteY0" fmla="*/ 692944 h 1045369"/>
                <a:gd name="connsiteX1" fmla="*/ 278607 w 773907"/>
                <a:gd name="connsiteY1" fmla="*/ 452438 h 1045369"/>
                <a:gd name="connsiteX2" fmla="*/ 154782 w 773907"/>
                <a:gd name="connsiteY2" fmla="*/ 266700 h 1045369"/>
                <a:gd name="connsiteX3" fmla="*/ 52388 w 773907"/>
                <a:gd name="connsiteY3" fmla="*/ 123825 h 1045369"/>
                <a:gd name="connsiteX4" fmla="*/ 21432 w 773907"/>
                <a:gd name="connsiteY4" fmla="*/ 83344 h 1045369"/>
                <a:gd name="connsiteX5" fmla="*/ 4763 w 773907"/>
                <a:gd name="connsiteY5" fmla="*/ 54769 h 1045369"/>
                <a:gd name="connsiteX6" fmla="*/ 0 w 773907"/>
                <a:gd name="connsiteY6" fmla="*/ 30957 h 1045369"/>
                <a:gd name="connsiteX7" fmla="*/ 0 w 773907"/>
                <a:gd name="connsiteY7" fmla="*/ 16669 h 1045369"/>
                <a:gd name="connsiteX8" fmla="*/ 2382 w 773907"/>
                <a:gd name="connsiteY8" fmla="*/ 7144 h 1045369"/>
                <a:gd name="connsiteX9" fmla="*/ 11907 w 773907"/>
                <a:gd name="connsiteY9" fmla="*/ 0 h 1045369"/>
                <a:gd name="connsiteX10" fmla="*/ 38100 w 773907"/>
                <a:gd name="connsiteY10" fmla="*/ 4763 h 1045369"/>
                <a:gd name="connsiteX11" fmla="*/ 116682 w 773907"/>
                <a:gd name="connsiteY11" fmla="*/ 47625 h 1045369"/>
                <a:gd name="connsiteX12" fmla="*/ 247650 w 773907"/>
                <a:gd name="connsiteY12" fmla="*/ 123825 h 1045369"/>
                <a:gd name="connsiteX13" fmla="*/ 373857 w 773907"/>
                <a:gd name="connsiteY13" fmla="*/ 202407 h 1045369"/>
                <a:gd name="connsiteX14" fmla="*/ 478632 w 773907"/>
                <a:gd name="connsiteY14" fmla="*/ 276225 h 1045369"/>
                <a:gd name="connsiteX15" fmla="*/ 576263 w 773907"/>
                <a:gd name="connsiteY15" fmla="*/ 347663 h 1045369"/>
                <a:gd name="connsiteX16" fmla="*/ 659607 w 773907"/>
                <a:gd name="connsiteY16" fmla="*/ 419100 h 1045369"/>
                <a:gd name="connsiteX17" fmla="*/ 681038 w 773907"/>
                <a:gd name="connsiteY17" fmla="*/ 442913 h 1045369"/>
                <a:gd name="connsiteX18" fmla="*/ 702469 w 773907"/>
                <a:gd name="connsiteY18" fmla="*/ 473869 h 1045369"/>
                <a:gd name="connsiteX19" fmla="*/ 728663 w 773907"/>
                <a:gd name="connsiteY19" fmla="*/ 531019 h 1045369"/>
                <a:gd name="connsiteX20" fmla="*/ 747713 w 773907"/>
                <a:gd name="connsiteY20" fmla="*/ 588169 h 1045369"/>
                <a:gd name="connsiteX21" fmla="*/ 759619 w 773907"/>
                <a:gd name="connsiteY21" fmla="*/ 642938 h 1045369"/>
                <a:gd name="connsiteX22" fmla="*/ 771525 w 773907"/>
                <a:gd name="connsiteY22" fmla="*/ 714375 h 1045369"/>
                <a:gd name="connsiteX23" fmla="*/ 773907 w 773907"/>
                <a:gd name="connsiteY23" fmla="*/ 781050 h 1045369"/>
                <a:gd name="connsiteX24" fmla="*/ 773907 w 773907"/>
                <a:gd name="connsiteY24" fmla="*/ 852488 h 1045369"/>
                <a:gd name="connsiteX25" fmla="*/ 769144 w 773907"/>
                <a:gd name="connsiteY25" fmla="*/ 921544 h 1045369"/>
                <a:gd name="connsiteX26" fmla="*/ 759619 w 773907"/>
                <a:gd name="connsiteY26" fmla="*/ 969169 h 1045369"/>
                <a:gd name="connsiteX27" fmla="*/ 745332 w 773907"/>
                <a:gd name="connsiteY27" fmla="*/ 1009650 h 1045369"/>
                <a:gd name="connsiteX28" fmla="*/ 728663 w 773907"/>
                <a:gd name="connsiteY28" fmla="*/ 1033463 h 1045369"/>
                <a:gd name="connsiteX29" fmla="*/ 704850 w 773907"/>
                <a:gd name="connsiteY29" fmla="*/ 1040607 h 1045369"/>
                <a:gd name="connsiteX30" fmla="*/ 681038 w 773907"/>
                <a:gd name="connsiteY30" fmla="*/ 1045369 h 1045369"/>
                <a:gd name="connsiteX31" fmla="*/ 654844 w 773907"/>
                <a:gd name="connsiteY31" fmla="*/ 1038225 h 1045369"/>
                <a:gd name="connsiteX32" fmla="*/ 626269 w 773907"/>
                <a:gd name="connsiteY32" fmla="*/ 1021557 h 1045369"/>
                <a:gd name="connsiteX33" fmla="*/ 600075 w 773907"/>
                <a:gd name="connsiteY33" fmla="*/ 1000125 h 1045369"/>
                <a:gd name="connsiteX34" fmla="*/ 573882 w 773907"/>
                <a:gd name="connsiteY34" fmla="*/ 964407 h 1045369"/>
                <a:gd name="connsiteX35" fmla="*/ 523875 w 773907"/>
                <a:gd name="connsiteY35" fmla="*/ 864394 h 1045369"/>
                <a:gd name="connsiteX36" fmla="*/ 421482 w 773907"/>
                <a:gd name="connsiteY36" fmla="*/ 692944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73907" h="1045369">
                  <a:moveTo>
                    <a:pt x="421482" y="692944"/>
                  </a:moveTo>
                  <a:lnTo>
                    <a:pt x="278607" y="452438"/>
                  </a:lnTo>
                  <a:lnTo>
                    <a:pt x="154782" y="266700"/>
                  </a:lnTo>
                  <a:lnTo>
                    <a:pt x="52388" y="123825"/>
                  </a:lnTo>
                  <a:lnTo>
                    <a:pt x="21432" y="83344"/>
                  </a:lnTo>
                  <a:lnTo>
                    <a:pt x="4763" y="54769"/>
                  </a:lnTo>
                  <a:lnTo>
                    <a:pt x="0" y="30957"/>
                  </a:lnTo>
                  <a:lnTo>
                    <a:pt x="0" y="16669"/>
                  </a:lnTo>
                  <a:lnTo>
                    <a:pt x="2382" y="7144"/>
                  </a:lnTo>
                  <a:lnTo>
                    <a:pt x="11907" y="0"/>
                  </a:lnTo>
                  <a:lnTo>
                    <a:pt x="38100" y="4763"/>
                  </a:lnTo>
                  <a:lnTo>
                    <a:pt x="116682" y="47625"/>
                  </a:lnTo>
                  <a:lnTo>
                    <a:pt x="247650" y="123825"/>
                  </a:lnTo>
                  <a:lnTo>
                    <a:pt x="373857" y="202407"/>
                  </a:lnTo>
                  <a:lnTo>
                    <a:pt x="478632" y="276225"/>
                  </a:lnTo>
                  <a:lnTo>
                    <a:pt x="576263" y="347663"/>
                  </a:lnTo>
                  <a:lnTo>
                    <a:pt x="659607" y="419100"/>
                  </a:lnTo>
                  <a:lnTo>
                    <a:pt x="681038" y="442913"/>
                  </a:lnTo>
                  <a:lnTo>
                    <a:pt x="702469" y="473869"/>
                  </a:lnTo>
                  <a:lnTo>
                    <a:pt x="728663" y="531019"/>
                  </a:lnTo>
                  <a:lnTo>
                    <a:pt x="747713" y="588169"/>
                  </a:lnTo>
                  <a:lnTo>
                    <a:pt x="759619" y="642938"/>
                  </a:lnTo>
                  <a:lnTo>
                    <a:pt x="771525" y="714375"/>
                  </a:lnTo>
                  <a:lnTo>
                    <a:pt x="773907" y="781050"/>
                  </a:lnTo>
                  <a:lnTo>
                    <a:pt x="773907" y="852488"/>
                  </a:lnTo>
                  <a:lnTo>
                    <a:pt x="769144" y="921544"/>
                  </a:lnTo>
                  <a:lnTo>
                    <a:pt x="759619" y="969169"/>
                  </a:lnTo>
                  <a:lnTo>
                    <a:pt x="745332" y="1009650"/>
                  </a:lnTo>
                  <a:lnTo>
                    <a:pt x="728663" y="1033463"/>
                  </a:lnTo>
                  <a:lnTo>
                    <a:pt x="704850" y="1040607"/>
                  </a:lnTo>
                  <a:lnTo>
                    <a:pt x="681038" y="1045369"/>
                  </a:lnTo>
                  <a:lnTo>
                    <a:pt x="654844" y="1038225"/>
                  </a:lnTo>
                  <a:lnTo>
                    <a:pt x="626269" y="1021557"/>
                  </a:lnTo>
                  <a:lnTo>
                    <a:pt x="600075" y="1000125"/>
                  </a:lnTo>
                  <a:lnTo>
                    <a:pt x="573882" y="964407"/>
                  </a:lnTo>
                  <a:lnTo>
                    <a:pt x="523875" y="864394"/>
                  </a:lnTo>
                  <a:lnTo>
                    <a:pt x="421482" y="6929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8">
              <a:extLst>
                <a:ext uri="{FF2B5EF4-FFF2-40B4-BE49-F238E27FC236}">
                  <a16:creationId xmlns:a16="http://schemas.microsoft.com/office/drawing/2014/main" id="{327E8E4F-95F2-455E-AB74-6C7A9D0D8A43}"/>
                </a:ext>
              </a:extLst>
            </p:cNvPr>
            <p:cNvSpPr/>
            <p:nvPr/>
          </p:nvSpPr>
          <p:spPr>
            <a:xfrm>
              <a:off x="4811713" y="4414839"/>
              <a:ext cx="3308350" cy="1539875"/>
            </a:xfrm>
            <a:custGeom>
              <a:avLst/>
              <a:gdLst>
                <a:gd name="connsiteX0" fmla="*/ 1600200 w 3309257"/>
                <a:gd name="connsiteY0" fmla="*/ 1450522 h 1540329"/>
                <a:gd name="connsiteX1" fmla="*/ 1412422 w 3309257"/>
                <a:gd name="connsiteY1" fmla="*/ 1401536 h 1540329"/>
                <a:gd name="connsiteX2" fmla="*/ 1251857 w 3309257"/>
                <a:gd name="connsiteY2" fmla="*/ 1344386 h 1540329"/>
                <a:gd name="connsiteX3" fmla="*/ 1113064 w 3309257"/>
                <a:gd name="connsiteY3" fmla="*/ 1287236 h 1540329"/>
                <a:gd name="connsiteX4" fmla="*/ 985157 w 3309257"/>
                <a:gd name="connsiteY4" fmla="*/ 1221922 h 1540329"/>
                <a:gd name="connsiteX5" fmla="*/ 854529 w 3309257"/>
                <a:gd name="connsiteY5" fmla="*/ 1143000 h 1540329"/>
                <a:gd name="connsiteX6" fmla="*/ 726622 w 3309257"/>
                <a:gd name="connsiteY6" fmla="*/ 1055914 h 1540329"/>
                <a:gd name="connsiteX7" fmla="*/ 598714 w 3309257"/>
                <a:gd name="connsiteY7" fmla="*/ 947057 h 1540329"/>
                <a:gd name="connsiteX8" fmla="*/ 476250 w 3309257"/>
                <a:gd name="connsiteY8" fmla="*/ 824593 h 1540329"/>
                <a:gd name="connsiteX9" fmla="*/ 413657 w 3309257"/>
                <a:gd name="connsiteY9" fmla="*/ 753836 h 1540329"/>
                <a:gd name="connsiteX10" fmla="*/ 342900 w 3309257"/>
                <a:gd name="connsiteY10" fmla="*/ 664029 h 1540329"/>
                <a:gd name="connsiteX11" fmla="*/ 274864 w 3309257"/>
                <a:gd name="connsiteY11" fmla="*/ 574222 h 1540329"/>
                <a:gd name="connsiteX12" fmla="*/ 223157 w 3309257"/>
                <a:gd name="connsiteY12" fmla="*/ 489857 h 1540329"/>
                <a:gd name="connsiteX13" fmla="*/ 157843 w 3309257"/>
                <a:gd name="connsiteY13" fmla="*/ 381000 h 1540329"/>
                <a:gd name="connsiteX14" fmla="*/ 100693 w 3309257"/>
                <a:gd name="connsiteY14" fmla="*/ 272143 h 1540329"/>
                <a:gd name="connsiteX15" fmla="*/ 54429 w 3309257"/>
                <a:gd name="connsiteY15" fmla="*/ 174172 h 1540329"/>
                <a:gd name="connsiteX16" fmla="*/ 13607 w 3309257"/>
                <a:gd name="connsiteY16" fmla="*/ 76200 h 1540329"/>
                <a:gd name="connsiteX17" fmla="*/ 0 w 3309257"/>
                <a:gd name="connsiteY17" fmla="*/ 38100 h 1540329"/>
                <a:gd name="connsiteX18" fmla="*/ 0 w 3309257"/>
                <a:gd name="connsiteY18" fmla="*/ 21772 h 1540329"/>
                <a:gd name="connsiteX19" fmla="*/ 0 w 3309257"/>
                <a:gd name="connsiteY19" fmla="*/ 10886 h 1540329"/>
                <a:gd name="connsiteX20" fmla="*/ 5443 w 3309257"/>
                <a:gd name="connsiteY20" fmla="*/ 0 h 1540329"/>
                <a:gd name="connsiteX21" fmla="*/ 21772 w 3309257"/>
                <a:gd name="connsiteY21" fmla="*/ 0 h 1540329"/>
                <a:gd name="connsiteX22" fmla="*/ 40822 w 3309257"/>
                <a:gd name="connsiteY22" fmla="*/ 10886 h 1540329"/>
                <a:gd name="connsiteX23" fmla="*/ 70757 w 3309257"/>
                <a:gd name="connsiteY23" fmla="*/ 54429 h 1540329"/>
                <a:gd name="connsiteX24" fmla="*/ 136072 w 3309257"/>
                <a:gd name="connsiteY24" fmla="*/ 163286 h 1540329"/>
                <a:gd name="connsiteX25" fmla="*/ 206829 w 3309257"/>
                <a:gd name="connsiteY25" fmla="*/ 272143 h 1540329"/>
                <a:gd name="connsiteX26" fmla="*/ 293914 w 3309257"/>
                <a:gd name="connsiteY26" fmla="*/ 383722 h 1540329"/>
                <a:gd name="connsiteX27" fmla="*/ 361950 w 3309257"/>
                <a:gd name="connsiteY27" fmla="*/ 468086 h 1540329"/>
                <a:gd name="connsiteX28" fmla="*/ 459922 w 3309257"/>
                <a:gd name="connsiteY28" fmla="*/ 568779 h 1540329"/>
                <a:gd name="connsiteX29" fmla="*/ 536122 w 3309257"/>
                <a:gd name="connsiteY29" fmla="*/ 642257 h 1540329"/>
                <a:gd name="connsiteX30" fmla="*/ 631372 w 3309257"/>
                <a:gd name="connsiteY30" fmla="*/ 723900 h 1540329"/>
                <a:gd name="connsiteX31" fmla="*/ 723900 w 3309257"/>
                <a:gd name="connsiteY31" fmla="*/ 800100 h 1540329"/>
                <a:gd name="connsiteX32" fmla="*/ 835479 w 3309257"/>
                <a:gd name="connsiteY32" fmla="*/ 873579 h 1540329"/>
                <a:gd name="connsiteX33" fmla="*/ 963386 w 3309257"/>
                <a:gd name="connsiteY33" fmla="*/ 947057 h 1540329"/>
                <a:gd name="connsiteX34" fmla="*/ 1074964 w 3309257"/>
                <a:gd name="connsiteY34" fmla="*/ 1001486 h 1540329"/>
                <a:gd name="connsiteX35" fmla="*/ 1194707 w 3309257"/>
                <a:gd name="connsiteY35" fmla="*/ 1050472 h 1540329"/>
                <a:gd name="connsiteX36" fmla="*/ 1347107 w 3309257"/>
                <a:gd name="connsiteY36" fmla="*/ 1102179 h 1540329"/>
                <a:gd name="connsiteX37" fmla="*/ 1483179 w 3309257"/>
                <a:gd name="connsiteY37" fmla="*/ 1148443 h 1540329"/>
                <a:gd name="connsiteX38" fmla="*/ 1621972 w 3309257"/>
                <a:gd name="connsiteY38" fmla="*/ 1186543 h 1540329"/>
                <a:gd name="connsiteX39" fmla="*/ 1787979 w 3309257"/>
                <a:gd name="connsiteY39" fmla="*/ 1227364 h 1540329"/>
                <a:gd name="connsiteX40" fmla="*/ 1864179 w 3309257"/>
                <a:gd name="connsiteY40" fmla="*/ 1238250 h 1540329"/>
                <a:gd name="connsiteX41" fmla="*/ 1943100 w 3309257"/>
                <a:gd name="connsiteY41" fmla="*/ 1246414 h 1540329"/>
                <a:gd name="connsiteX42" fmla="*/ 2046514 w 3309257"/>
                <a:gd name="connsiteY42" fmla="*/ 1249136 h 1540329"/>
                <a:gd name="connsiteX43" fmla="*/ 2155372 w 3309257"/>
                <a:gd name="connsiteY43" fmla="*/ 1246414 h 1540329"/>
                <a:gd name="connsiteX44" fmla="*/ 2359479 w 3309257"/>
                <a:gd name="connsiteY44" fmla="*/ 1235529 h 1540329"/>
                <a:gd name="connsiteX45" fmla="*/ 2479222 w 3309257"/>
                <a:gd name="connsiteY45" fmla="*/ 1221922 h 1540329"/>
                <a:gd name="connsiteX46" fmla="*/ 2560864 w 3309257"/>
                <a:gd name="connsiteY46" fmla="*/ 1200150 h 1540329"/>
                <a:gd name="connsiteX47" fmla="*/ 2631622 w 3309257"/>
                <a:gd name="connsiteY47" fmla="*/ 1170214 h 1540329"/>
                <a:gd name="connsiteX48" fmla="*/ 3091543 w 3309257"/>
                <a:gd name="connsiteY48" fmla="*/ 1132114 h 1540329"/>
                <a:gd name="connsiteX49" fmla="*/ 3135086 w 3309257"/>
                <a:gd name="connsiteY49" fmla="*/ 1118507 h 1540329"/>
                <a:gd name="connsiteX50" fmla="*/ 3216729 w 3309257"/>
                <a:gd name="connsiteY50" fmla="*/ 1145722 h 1540329"/>
                <a:gd name="connsiteX51" fmla="*/ 3260272 w 3309257"/>
                <a:gd name="connsiteY51" fmla="*/ 1164772 h 1540329"/>
                <a:gd name="connsiteX52" fmla="*/ 3279322 w 3309257"/>
                <a:gd name="connsiteY52" fmla="*/ 1181100 h 1540329"/>
                <a:gd name="connsiteX53" fmla="*/ 3295650 w 3309257"/>
                <a:gd name="connsiteY53" fmla="*/ 1197429 h 1540329"/>
                <a:gd name="connsiteX54" fmla="*/ 3306536 w 3309257"/>
                <a:gd name="connsiteY54" fmla="*/ 1221922 h 1540329"/>
                <a:gd name="connsiteX55" fmla="*/ 3309257 w 3309257"/>
                <a:gd name="connsiteY55" fmla="*/ 1249136 h 1540329"/>
                <a:gd name="connsiteX56" fmla="*/ 3301093 w 3309257"/>
                <a:gd name="connsiteY56" fmla="*/ 1281793 h 1540329"/>
                <a:gd name="connsiteX57" fmla="*/ 3268436 w 3309257"/>
                <a:gd name="connsiteY57" fmla="*/ 1317172 h 1540329"/>
                <a:gd name="connsiteX58" fmla="*/ 3197679 w 3309257"/>
                <a:gd name="connsiteY58" fmla="*/ 1360714 h 1540329"/>
                <a:gd name="connsiteX59" fmla="*/ 3126922 w 3309257"/>
                <a:gd name="connsiteY59" fmla="*/ 1396093 h 1540329"/>
                <a:gd name="connsiteX60" fmla="*/ 3061607 w 3309257"/>
                <a:gd name="connsiteY60" fmla="*/ 1420586 h 1540329"/>
                <a:gd name="connsiteX61" fmla="*/ 2971800 w 3309257"/>
                <a:gd name="connsiteY61" fmla="*/ 1450522 h 1540329"/>
                <a:gd name="connsiteX62" fmla="*/ 2833007 w 3309257"/>
                <a:gd name="connsiteY62" fmla="*/ 1485900 h 1540329"/>
                <a:gd name="connsiteX63" fmla="*/ 2661557 w 3309257"/>
                <a:gd name="connsiteY63" fmla="*/ 1515836 h 1540329"/>
                <a:gd name="connsiteX64" fmla="*/ 2514600 w 3309257"/>
                <a:gd name="connsiteY64" fmla="*/ 1534886 h 1540329"/>
                <a:gd name="connsiteX65" fmla="*/ 2386693 w 3309257"/>
                <a:gd name="connsiteY65" fmla="*/ 1540329 h 1540329"/>
                <a:gd name="connsiteX66" fmla="*/ 2185307 w 3309257"/>
                <a:gd name="connsiteY66" fmla="*/ 1534886 h 1540329"/>
                <a:gd name="connsiteX67" fmla="*/ 1962150 w 3309257"/>
                <a:gd name="connsiteY67" fmla="*/ 1515836 h 1540329"/>
                <a:gd name="connsiteX68" fmla="*/ 1787979 w 3309257"/>
                <a:gd name="connsiteY68" fmla="*/ 1488622 h 1540329"/>
                <a:gd name="connsiteX69" fmla="*/ 1600200 w 3309257"/>
                <a:gd name="connsiteY69" fmla="*/ 1450522 h 1540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309257" h="1540329">
                  <a:moveTo>
                    <a:pt x="1600200" y="1450522"/>
                  </a:moveTo>
                  <a:lnTo>
                    <a:pt x="1412422" y="1401536"/>
                  </a:lnTo>
                  <a:lnTo>
                    <a:pt x="1251857" y="1344386"/>
                  </a:lnTo>
                  <a:lnTo>
                    <a:pt x="1113064" y="1287236"/>
                  </a:lnTo>
                  <a:lnTo>
                    <a:pt x="985157" y="1221922"/>
                  </a:lnTo>
                  <a:lnTo>
                    <a:pt x="854529" y="1143000"/>
                  </a:lnTo>
                  <a:lnTo>
                    <a:pt x="726622" y="1055914"/>
                  </a:lnTo>
                  <a:lnTo>
                    <a:pt x="598714" y="947057"/>
                  </a:lnTo>
                  <a:lnTo>
                    <a:pt x="476250" y="824593"/>
                  </a:lnTo>
                  <a:lnTo>
                    <a:pt x="413657" y="753836"/>
                  </a:lnTo>
                  <a:lnTo>
                    <a:pt x="342900" y="664029"/>
                  </a:lnTo>
                  <a:lnTo>
                    <a:pt x="274864" y="574222"/>
                  </a:lnTo>
                  <a:lnTo>
                    <a:pt x="223157" y="489857"/>
                  </a:lnTo>
                  <a:lnTo>
                    <a:pt x="157843" y="381000"/>
                  </a:lnTo>
                  <a:lnTo>
                    <a:pt x="100693" y="272143"/>
                  </a:lnTo>
                  <a:lnTo>
                    <a:pt x="54429" y="174172"/>
                  </a:lnTo>
                  <a:lnTo>
                    <a:pt x="13607" y="76200"/>
                  </a:lnTo>
                  <a:lnTo>
                    <a:pt x="0" y="38100"/>
                  </a:lnTo>
                  <a:lnTo>
                    <a:pt x="0" y="21772"/>
                  </a:lnTo>
                  <a:lnTo>
                    <a:pt x="0" y="10886"/>
                  </a:lnTo>
                  <a:lnTo>
                    <a:pt x="5443" y="0"/>
                  </a:lnTo>
                  <a:lnTo>
                    <a:pt x="21772" y="0"/>
                  </a:lnTo>
                  <a:lnTo>
                    <a:pt x="40822" y="10886"/>
                  </a:lnTo>
                  <a:lnTo>
                    <a:pt x="70757" y="54429"/>
                  </a:lnTo>
                  <a:lnTo>
                    <a:pt x="136072" y="163286"/>
                  </a:lnTo>
                  <a:lnTo>
                    <a:pt x="206829" y="272143"/>
                  </a:lnTo>
                  <a:lnTo>
                    <a:pt x="293914" y="383722"/>
                  </a:lnTo>
                  <a:lnTo>
                    <a:pt x="361950" y="468086"/>
                  </a:lnTo>
                  <a:lnTo>
                    <a:pt x="459922" y="568779"/>
                  </a:lnTo>
                  <a:lnTo>
                    <a:pt x="536122" y="642257"/>
                  </a:lnTo>
                  <a:lnTo>
                    <a:pt x="631372" y="723900"/>
                  </a:lnTo>
                  <a:lnTo>
                    <a:pt x="723900" y="800100"/>
                  </a:lnTo>
                  <a:lnTo>
                    <a:pt x="835479" y="873579"/>
                  </a:lnTo>
                  <a:lnTo>
                    <a:pt x="963386" y="947057"/>
                  </a:lnTo>
                  <a:lnTo>
                    <a:pt x="1074964" y="1001486"/>
                  </a:lnTo>
                  <a:lnTo>
                    <a:pt x="1194707" y="1050472"/>
                  </a:lnTo>
                  <a:lnTo>
                    <a:pt x="1347107" y="1102179"/>
                  </a:lnTo>
                  <a:lnTo>
                    <a:pt x="1483179" y="1148443"/>
                  </a:lnTo>
                  <a:lnTo>
                    <a:pt x="1621972" y="1186543"/>
                  </a:lnTo>
                  <a:lnTo>
                    <a:pt x="1787979" y="1227364"/>
                  </a:lnTo>
                  <a:lnTo>
                    <a:pt x="1864179" y="1238250"/>
                  </a:lnTo>
                  <a:lnTo>
                    <a:pt x="1943100" y="1246414"/>
                  </a:lnTo>
                  <a:lnTo>
                    <a:pt x="2046514" y="1249136"/>
                  </a:lnTo>
                  <a:lnTo>
                    <a:pt x="2155372" y="1246414"/>
                  </a:lnTo>
                  <a:lnTo>
                    <a:pt x="2359479" y="1235529"/>
                  </a:lnTo>
                  <a:lnTo>
                    <a:pt x="2479222" y="1221922"/>
                  </a:lnTo>
                  <a:lnTo>
                    <a:pt x="2560864" y="1200150"/>
                  </a:lnTo>
                  <a:lnTo>
                    <a:pt x="2631622" y="1170214"/>
                  </a:lnTo>
                  <a:lnTo>
                    <a:pt x="3091543" y="1132114"/>
                  </a:lnTo>
                  <a:lnTo>
                    <a:pt x="3135086" y="1118507"/>
                  </a:lnTo>
                  <a:lnTo>
                    <a:pt x="3216729" y="1145722"/>
                  </a:lnTo>
                  <a:lnTo>
                    <a:pt x="3260272" y="1164772"/>
                  </a:lnTo>
                  <a:lnTo>
                    <a:pt x="3279322" y="1181100"/>
                  </a:lnTo>
                  <a:lnTo>
                    <a:pt x="3295650" y="1197429"/>
                  </a:lnTo>
                  <a:lnTo>
                    <a:pt x="3306536" y="1221922"/>
                  </a:lnTo>
                  <a:lnTo>
                    <a:pt x="3309257" y="1249136"/>
                  </a:lnTo>
                  <a:lnTo>
                    <a:pt x="3301093" y="1281793"/>
                  </a:lnTo>
                  <a:lnTo>
                    <a:pt x="3268436" y="1317172"/>
                  </a:lnTo>
                  <a:lnTo>
                    <a:pt x="3197679" y="1360714"/>
                  </a:lnTo>
                  <a:lnTo>
                    <a:pt x="3126922" y="1396093"/>
                  </a:lnTo>
                  <a:lnTo>
                    <a:pt x="3061607" y="1420586"/>
                  </a:lnTo>
                  <a:lnTo>
                    <a:pt x="2971800" y="1450522"/>
                  </a:lnTo>
                  <a:lnTo>
                    <a:pt x="2833007" y="1485900"/>
                  </a:lnTo>
                  <a:lnTo>
                    <a:pt x="2661557" y="1515836"/>
                  </a:lnTo>
                  <a:lnTo>
                    <a:pt x="2514600" y="1534886"/>
                  </a:lnTo>
                  <a:lnTo>
                    <a:pt x="2386693" y="1540329"/>
                  </a:lnTo>
                  <a:lnTo>
                    <a:pt x="2185307" y="1534886"/>
                  </a:lnTo>
                  <a:lnTo>
                    <a:pt x="1962150" y="1515836"/>
                  </a:lnTo>
                  <a:lnTo>
                    <a:pt x="1787979" y="1488622"/>
                  </a:lnTo>
                  <a:lnTo>
                    <a:pt x="1600200" y="145052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B7BA2861-439E-492F-AA4D-00AFDAF8D8E0}"/>
                </a:ext>
              </a:extLst>
            </p:cNvPr>
            <p:cNvSpPr/>
            <p:nvPr/>
          </p:nvSpPr>
          <p:spPr>
            <a:xfrm>
              <a:off x="5727701" y="1393825"/>
              <a:ext cx="631825" cy="2019300"/>
            </a:xfrm>
            <a:custGeom>
              <a:avLst/>
              <a:gdLst>
                <a:gd name="connsiteX0" fmla="*/ 266700 w 631825"/>
                <a:gd name="connsiteY0" fmla="*/ 1304925 h 2019300"/>
                <a:gd name="connsiteX1" fmla="*/ 266700 w 631825"/>
                <a:gd name="connsiteY1" fmla="*/ 1076325 h 2019300"/>
                <a:gd name="connsiteX2" fmla="*/ 266700 w 631825"/>
                <a:gd name="connsiteY2" fmla="*/ 920750 h 2019300"/>
                <a:gd name="connsiteX3" fmla="*/ 257175 w 631825"/>
                <a:gd name="connsiteY3" fmla="*/ 727075 h 2019300"/>
                <a:gd name="connsiteX4" fmla="*/ 257175 w 631825"/>
                <a:gd name="connsiteY4" fmla="*/ 542925 h 2019300"/>
                <a:gd name="connsiteX5" fmla="*/ 247650 w 631825"/>
                <a:gd name="connsiteY5" fmla="*/ 333375 h 2019300"/>
                <a:gd name="connsiteX6" fmla="*/ 238125 w 631825"/>
                <a:gd name="connsiteY6" fmla="*/ 282575 h 2019300"/>
                <a:gd name="connsiteX7" fmla="*/ 219075 w 631825"/>
                <a:gd name="connsiteY7" fmla="*/ 238125 h 2019300"/>
                <a:gd name="connsiteX8" fmla="*/ 190500 w 631825"/>
                <a:gd name="connsiteY8" fmla="*/ 193675 h 2019300"/>
                <a:gd name="connsiteX9" fmla="*/ 158750 w 631825"/>
                <a:gd name="connsiteY9" fmla="*/ 158750 h 2019300"/>
                <a:gd name="connsiteX10" fmla="*/ 127000 w 631825"/>
                <a:gd name="connsiteY10" fmla="*/ 133350 h 2019300"/>
                <a:gd name="connsiteX11" fmla="*/ 85725 w 631825"/>
                <a:gd name="connsiteY11" fmla="*/ 111125 h 2019300"/>
                <a:gd name="connsiteX12" fmla="*/ 34925 w 631825"/>
                <a:gd name="connsiteY12" fmla="*/ 92075 h 2019300"/>
                <a:gd name="connsiteX13" fmla="*/ 12700 w 631825"/>
                <a:gd name="connsiteY13" fmla="*/ 79375 h 2019300"/>
                <a:gd name="connsiteX14" fmla="*/ 0 w 631825"/>
                <a:gd name="connsiteY14" fmla="*/ 57150 h 2019300"/>
                <a:gd name="connsiteX15" fmla="*/ 6350 w 631825"/>
                <a:gd name="connsiteY15" fmla="*/ 34925 h 2019300"/>
                <a:gd name="connsiteX16" fmla="*/ 38100 w 631825"/>
                <a:gd name="connsiteY16" fmla="*/ 9525 h 2019300"/>
                <a:gd name="connsiteX17" fmla="*/ 73025 w 631825"/>
                <a:gd name="connsiteY17" fmla="*/ 0 h 2019300"/>
                <a:gd name="connsiteX18" fmla="*/ 133350 w 631825"/>
                <a:gd name="connsiteY18" fmla="*/ 0 h 2019300"/>
                <a:gd name="connsiteX19" fmla="*/ 209550 w 631825"/>
                <a:gd name="connsiteY19" fmla="*/ 9525 h 2019300"/>
                <a:gd name="connsiteX20" fmla="*/ 304800 w 631825"/>
                <a:gd name="connsiteY20" fmla="*/ 31750 h 2019300"/>
                <a:gd name="connsiteX21" fmla="*/ 390525 w 631825"/>
                <a:gd name="connsiteY21" fmla="*/ 60325 h 2019300"/>
                <a:gd name="connsiteX22" fmla="*/ 479425 w 631825"/>
                <a:gd name="connsiteY22" fmla="*/ 98425 h 2019300"/>
                <a:gd name="connsiteX23" fmla="*/ 568325 w 631825"/>
                <a:gd name="connsiteY23" fmla="*/ 152400 h 2019300"/>
                <a:gd name="connsiteX24" fmla="*/ 606425 w 631825"/>
                <a:gd name="connsiteY24" fmla="*/ 177800 h 2019300"/>
                <a:gd name="connsiteX25" fmla="*/ 622300 w 631825"/>
                <a:gd name="connsiteY25" fmla="*/ 200025 h 2019300"/>
                <a:gd name="connsiteX26" fmla="*/ 631825 w 631825"/>
                <a:gd name="connsiteY26" fmla="*/ 231775 h 2019300"/>
                <a:gd name="connsiteX27" fmla="*/ 622300 w 631825"/>
                <a:gd name="connsiteY27" fmla="*/ 263525 h 2019300"/>
                <a:gd name="connsiteX28" fmla="*/ 590550 w 631825"/>
                <a:gd name="connsiteY28" fmla="*/ 317500 h 2019300"/>
                <a:gd name="connsiteX29" fmla="*/ 549275 w 631825"/>
                <a:gd name="connsiteY29" fmla="*/ 368300 h 2019300"/>
                <a:gd name="connsiteX30" fmla="*/ 530225 w 631825"/>
                <a:gd name="connsiteY30" fmla="*/ 393700 h 2019300"/>
                <a:gd name="connsiteX31" fmla="*/ 514350 w 631825"/>
                <a:gd name="connsiteY31" fmla="*/ 492125 h 2019300"/>
                <a:gd name="connsiteX32" fmla="*/ 508000 w 631825"/>
                <a:gd name="connsiteY32" fmla="*/ 615950 h 2019300"/>
                <a:gd name="connsiteX33" fmla="*/ 511175 w 631825"/>
                <a:gd name="connsiteY33" fmla="*/ 730250 h 2019300"/>
                <a:gd name="connsiteX34" fmla="*/ 514350 w 631825"/>
                <a:gd name="connsiteY34" fmla="*/ 933450 h 2019300"/>
                <a:gd name="connsiteX35" fmla="*/ 517525 w 631825"/>
                <a:gd name="connsiteY35" fmla="*/ 1066800 h 2019300"/>
                <a:gd name="connsiteX36" fmla="*/ 514350 w 631825"/>
                <a:gd name="connsiteY36" fmla="*/ 1339850 h 2019300"/>
                <a:gd name="connsiteX37" fmla="*/ 511175 w 631825"/>
                <a:gd name="connsiteY37" fmla="*/ 1552575 h 2019300"/>
                <a:gd name="connsiteX38" fmla="*/ 514350 w 631825"/>
                <a:gd name="connsiteY38" fmla="*/ 1727200 h 2019300"/>
                <a:gd name="connsiteX39" fmla="*/ 514350 w 631825"/>
                <a:gd name="connsiteY39" fmla="*/ 1990725 h 2019300"/>
                <a:gd name="connsiteX40" fmla="*/ 273050 w 631825"/>
                <a:gd name="connsiteY40" fmla="*/ 2019300 h 2019300"/>
                <a:gd name="connsiteX41" fmla="*/ 269875 w 631825"/>
                <a:gd name="connsiteY41" fmla="*/ 1692275 h 2019300"/>
                <a:gd name="connsiteX42" fmla="*/ 266700 w 631825"/>
                <a:gd name="connsiteY42" fmla="*/ 1304925 h 2019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31825" h="2019300">
                  <a:moveTo>
                    <a:pt x="266700" y="1304925"/>
                  </a:moveTo>
                  <a:lnTo>
                    <a:pt x="266700" y="1076325"/>
                  </a:lnTo>
                  <a:lnTo>
                    <a:pt x="266700" y="920750"/>
                  </a:lnTo>
                  <a:lnTo>
                    <a:pt x="257175" y="727075"/>
                  </a:lnTo>
                  <a:lnTo>
                    <a:pt x="257175" y="542925"/>
                  </a:lnTo>
                  <a:lnTo>
                    <a:pt x="247650" y="333375"/>
                  </a:lnTo>
                  <a:lnTo>
                    <a:pt x="238125" y="282575"/>
                  </a:lnTo>
                  <a:lnTo>
                    <a:pt x="219075" y="238125"/>
                  </a:lnTo>
                  <a:lnTo>
                    <a:pt x="190500" y="193675"/>
                  </a:lnTo>
                  <a:lnTo>
                    <a:pt x="158750" y="158750"/>
                  </a:lnTo>
                  <a:lnTo>
                    <a:pt x="127000" y="133350"/>
                  </a:lnTo>
                  <a:lnTo>
                    <a:pt x="85725" y="111125"/>
                  </a:lnTo>
                  <a:lnTo>
                    <a:pt x="34925" y="92075"/>
                  </a:lnTo>
                  <a:lnTo>
                    <a:pt x="12700" y="79375"/>
                  </a:lnTo>
                  <a:lnTo>
                    <a:pt x="0" y="57150"/>
                  </a:lnTo>
                  <a:lnTo>
                    <a:pt x="6350" y="34925"/>
                  </a:lnTo>
                  <a:lnTo>
                    <a:pt x="38100" y="9525"/>
                  </a:lnTo>
                  <a:lnTo>
                    <a:pt x="73025" y="0"/>
                  </a:lnTo>
                  <a:lnTo>
                    <a:pt x="133350" y="0"/>
                  </a:lnTo>
                  <a:lnTo>
                    <a:pt x="209550" y="9525"/>
                  </a:lnTo>
                  <a:lnTo>
                    <a:pt x="304800" y="31750"/>
                  </a:lnTo>
                  <a:lnTo>
                    <a:pt x="390525" y="60325"/>
                  </a:lnTo>
                  <a:lnTo>
                    <a:pt x="479425" y="98425"/>
                  </a:lnTo>
                  <a:lnTo>
                    <a:pt x="568325" y="152400"/>
                  </a:lnTo>
                  <a:lnTo>
                    <a:pt x="606425" y="177800"/>
                  </a:lnTo>
                  <a:lnTo>
                    <a:pt x="622300" y="200025"/>
                  </a:lnTo>
                  <a:lnTo>
                    <a:pt x="631825" y="231775"/>
                  </a:lnTo>
                  <a:lnTo>
                    <a:pt x="622300" y="263525"/>
                  </a:lnTo>
                  <a:lnTo>
                    <a:pt x="590550" y="317500"/>
                  </a:lnTo>
                  <a:lnTo>
                    <a:pt x="549275" y="368300"/>
                  </a:lnTo>
                  <a:lnTo>
                    <a:pt x="530225" y="393700"/>
                  </a:lnTo>
                  <a:lnTo>
                    <a:pt x="514350" y="492125"/>
                  </a:lnTo>
                  <a:lnTo>
                    <a:pt x="508000" y="615950"/>
                  </a:lnTo>
                  <a:cubicBezTo>
                    <a:pt x="509058" y="654050"/>
                    <a:pt x="510117" y="692150"/>
                    <a:pt x="511175" y="730250"/>
                  </a:cubicBezTo>
                  <a:cubicBezTo>
                    <a:pt x="512233" y="797983"/>
                    <a:pt x="513292" y="865717"/>
                    <a:pt x="514350" y="933450"/>
                  </a:cubicBezTo>
                  <a:cubicBezTo>
                    <a:pt x="515408" y="977900"/>
                    <a:pt x="516467" y="1022350"/>
                    <a:pt x="517525" y="1066800"/>
                  </a:cubicBezTo>
                  <a:cubicBezTo>
                    <a:pt x="516467" y="1157817"/>
                    <a:pt x="515408" y="1248833"/>
                    <a:pt x="514350" y="1339850"/>
                  </a:cubicBezTo>
                  <a:cubicBezTo>
                    <a:pt x="513292" y="1410758"/>
                    <a:pt x="512233" y="1481667"/>
                    <a:pt x="511175" y="1552575"/>
                  </a:cubicBezTo>
                  <a:cubicBezTo>
                    <a:pt x="512233" y="1610783"/>
                    <a:pt x="513292" y="1668992"/>
                    <a:pt x="514350" y="1727200"/>
                  </a:cubicBezTo>
                  <a:lnTo>
                    <a:pt x="514350" y="1990725"/>
                  </a:lnTo>
                  <a:lnTo>
                    <a:pt x="273050" y="2019300"/>
                  </a:lnTo>
                  <a:cubicBezTo>
                    <a:pt x="271992" y="1910292"/>
                    <a:pt x="270933" y="1801283"/>
                    <a:pt x="269875" y="1692275"/>
                  </a:cubicBezTo>
                  <a:cubicBezTo>
                    <a:pt x="268817" y="1561042"/>
                    <a:pt x="267758" y="1429808"/>
                    <a:pt x="266700" y="13049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18C4FCC0-D47E-4ACA-9144-8459E838704F}"/>
                </a:ext>
              </a:extLst>
            </p:cNvPr>
            <p:cNvSpPr/>
            <p:nvPr/>
          </p:nvSpPr>
          <p:spPr>
            <a:xfrm>
              <a:off x="4649788" y="3138488"/>
              <a:ext cx="2900362" cy="538162"/>
            </a:xfrm>
            <a:custGeom>
              <a:avLst/>
              <a:gdLst>
                <a:gd name="connsiteX0" fmla="*/ 1588293 w 2900362"/>
                <a:gd name="connsiteY0" fmla="*/ 311943 h 538162"/>
                <a:gd name="connsiteX1" fmla="*/ 1250156 w 2900362"/>
                <a:gd name="connsiteY1" fmla="*/ 354806 h 538162"/>
                <a:gd name="connsiteX2" fmla="*/ 1000125 w 2900362"/>
                <a:gd name="connsiteY2" fmla="*/ 397668 h 538162"/>
                <a:gd name="connsiteX3" fmla="*/ 742950 w 2900362"/>
                <a:gd name="connsiteY3" fmla="*/ 450056 h 538162"/>
                <a:gd name="connsiteX4" fmla="*/ 609600 w 2900362"/>
                <a:gd name="connsiteY4" fmla="*/ 483393 h 538162"/>
                <a:gd name="connsiteX5" fmla="*/ 452437 w 2900362"/>
                <a:gd name="connsiteY5" fmla="*/ 538162 h 538162"/>
                <a:gd name="connsiteX6" fmla="*/ 397668 w 2900362"/>
                <a:gd name="connsiteY6" fmla="*/ 521493 h 538162"/>
                <a:gd name="connsiteX7" fmla="*/ 314325 w 2900362"/>
                <a:gd name="connsiteY7" fmla="*/ 485775 h 538162"/>
                <a:gd name="connsiteX8" fmla="*/ 240506 w 2900362"/>
                <a:gd name="connsiteY8" fmla="*/ 445293 h 538162"/>
                <a:gd name="connsiteX9" fmla="*/ 183356 w 2900362"/>
                <a:gd name="connsiteY9" fmla="*/ 409575 h 538162"/>
                <a:gd name="connsiteX10" fmla="*/ 119062 w 2900362"/>
                <a:gd name="connsiteY10" fmla="*/ 359568 h 538162"/>
                <a:gd name="connsiteX11" fmla="*/ 50006 w 2900362"/>
                <a:gd name="connsiteY11" fmla="*/ 295275 h 538162"/>
                <a:gd name="connsiteX12" fmla="*/ 21431 w 2900362"/>
                <a:gd name="connsiteY12" fmla="*/ 264318 h 538162"/>
                <a:gd name="connsiteX13" fmla="*/ 4762 w 2900362"/>
                <a:gd name="connsiteY13" fmla="*/ 228600 h 538162"/>
                <a:gd name="connsiteX14" fmla="*/ 0 w 2900362"/>
                <a:gd name="connsiteY14" fmla="*/ 202406 h 538162"/>
                <a:gd name="connsiteX15" fmla="*/ 7143 w 2900362"/>
                <a:gd name="connsiteY15" fmla="*/ 188118 h 538162"/>
                <a:gd name="connsiteX16" fmla="*/ 26193 w 2900362"/>
                <a:gd name="connsiteY16" fmla="*/ 183356 h 538162"/>
                <a:gd name="connsiteX17" fmla="*/ 61912 w 2900362"/>
                <a:gd name="connsiteY17" fmla="*/ 192881 h 538162"/>
                <a:gd name="connsiteX18" fmla="*/ 100012 w 2900362"/>
                <a:gd name="connsiteY18" fmla="*/ 214312 h 538162"/>
                <a:gd name="connsiteX19" fmla="*/ 171450 w 2900362"/>
                <a:gd name="connsiteY19" fmla="*/ 250031 h 538162"/>
                <a:gd name="connsiteX20" fmla="*/ 230981 w 2900362"/>
                <a:gd name="connsiteY20" fmla="*/ 271462 h 538162"/>
                <a:gd name="connsiteX21" fmla="*/ 311943 w 2900362"/>
                <a:gd name="connsiteY21" fmla="*/ 288131 h 538162"/>
                <a:gd name="connsiteX22" fmla="*/ 392906 w 2900362"/>
                <a:gd name="connsiteY22" fmla="*/ 295275 h 538162"/>
                <a:gd name="connsiteX23" fmla="*/ 488156 w 2900362"/>
                <a:gd name="connsiteY23" fmla="*/ 290512 h 538162"/>
                <a:gd name="connsiteX24" fmla="*/ 745331 w 2900362"/>
                <a:gd name="connsiteY24" fmla="*/ 259556 h 538162"/>
                <a:gd name="connsiteX25" fmla="*/ 1095375 w 2900362"/>
                <a:gd name="connsiteY25" fmla="*/ 211931 h 538162"/>
                <a:gd name="connsiteX26" fmla="*/ 1357312 w 2900362"/>
                <a:gd name="connsiteY26" fmla="*/ 178593 h 538162"/>
                <a:gd name="connsiteX27" fmla="*/ 1576387 w 2900362"/>
                <a:gd name="connsiteY27" fmla="*/ 159543 h 538162"/>
                <a:gd name="connsiteX28" fmla="*/ 1826418 w 2900362"/>
                <a:gd name="connsiteY28" fmla="*/ 135731 h 538162"/>
                <a:gd name="connsiteX29" fmla="*/ 2095500 w 2900362"/>
                <a:gd name="connsiteY29" fmla="*/ 102393 h 538162"/>
                <a:gd name="connsiteX30" fmla="*/ 2193131 w 2900362"/>
                <a:gd name="connsiteY30" fmla="*/ 88106 h 538162"/>
                <a:gd name="connsiteX31" fmla="*/ 2276475 w 2900362"/>
                <a:gd name="connsiteY31" fmla="*/ 66675 h 538162"/>
                <a:gd name="connsiteX32" fmla="*/ 2340768 w 2900362"/>
                <a:gd name="connsiteY32" fmla="*/ 40481 h 538162"/>
                <a:gd name="connsiteX33" fmla="*/ 2397918 w 2900362"/>
                <a:gd name="connsiteY33" fmla="*/ 0 h 538162"/>
                <a:gd name="connsiteX34" fmla="*/ 2447925 w 2900362"/>
                <a:gd name="connsiteY34" fmla="*/ 4762 h 538162"/>
                <a:gd name="connsiteX35" fmla="*/ 2505075 w 2900362"/>
                <a:gd name="connsiteY35" fmla="*/ 14287 h 538162"/>
                <a:gd name="connsiteX36" fmla="*/ 2571750 w 2900362"/>
                <a:gd name="connsiteY36" fmla="*/ 28575 h 538162"/>
                <a:gd name="connsiteX37" fmla="*/ 2633662 w 2900362"/>
                <a:gd name="connsiteY37" fmla="*/ 45243 h 538162"/>
                <a:gd name="connsiteX38" fmla="*/ 2697956 w 2900362"/>
                <a:gd name="connsiteY38" fmla="*/ 69056 h 538162"/>
                <a:gd name="connsiteX39" fmla="*/ 2752725 w 2900362"/>
                <a:gd name="connsiteY39" fmla="*/ 97631 h 538162"/>
                <a:gd name="connsiteX40" fmla="*/ 2821781 w 2900362"/>
                <a:gd name="connsiteY40" fmla="*/ 140493 h 538162"/>
                <a:gd name="connsiteX41" fmla="*/ 2859881 w 2900362"/>
                <a:gd name="connsiteY41" fmla="*/ 169068 h 538162"/>
                <a:gd name="connsiteX42" fmla="*/ 2881312 w 2900362"/>
                <a:gd name="connsiteY42" fmla="*/ 190500 h 538162"/>
                <a:gd name="connsiteX43" fmla="*/ 2895600 w 2900362"/>
                <a:gd name="connsiteY43" fmla="*/ 211931 h 538162"/>
                <a:gd name="connsiteX44" fmla="*/ 2900362 w 2900362"/>
                <a:gd name="connsiteY44" fmla="*/ 240506 h 538162"/>
                <a:gd name="connsiteX45" fmla="*/ 2900362 w 2900362"/>
                <a:gd name="connsiteY45" fmla="*/ 276225 h 538162"/>
                <a:gd name="connsiteX46" fmla="*/ 2886075 w 2900362"/>
                <a:gd name="connsiteY46" fmla="*/ 292893 h 538162"/>
                <a:gd name="connsiteX47" fmla="*/ 2862262 w 2900362"/>
                <a:gd name="connsiteY47" fmla="*/ 307181 h 538162"/>
                <a:gd name="connsiteX48" fmla="*/ 2814637 w 2900362"/>
                <a:gd name="connsiteY48" fmla="*/ 314325 h 538162"/>
                <a:gd name="connsiteX49" fmla="*/ 2669381 w 2900362"/>
                <a:gd name="connsiteY49" fmla="*/ 309562 h 538162"/>
                <a:gd name="connsiteX50" fmla="*/ 2390775 w 2900362"/>
                <a:gd name="connsiteY50" fmla="*/ 295275 h 538162"/>
                <a:gd name="connsiteX51" fmla="*/ 2131218 w 2900362"/>
                <a:gd name="connsiteY51" fmla="*/ 290512 h 538162"/>
                <a:gd name="connsiteX52" fmla="*/ 1859756 w 2900362"/>
                <a:gd name="connsiteY52" fmla="*/ 292893 h 538162"/>
                <a:gd name="connsiteX53" fmla="*/ 1588293 w 2900362"/>
                <a:gd name="connsiteY53" fmla="*/ 311943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900362" h="538162">
                  <a:moveTo>
                    <a:pt x="1588293" y="311943"/>
                  </a:moveTo>
                  <a:lnTo>
                    <a:pt x="1250156" y="354806"/>
                  </a:lnTo>
                  <a:lnTo>
                    <a:pt x="1000125" y="397668"/>
                  </a:lnTo>
                  <a:lnTo>
                    <a:pt x="742950" y="450056"/>
                  </a:lnTo>
                  <a:lnTo>
                    <a:pt x="609600" y="483393"/>
                  </a:lnTo>
                  <a:lnTo>
                    <a:pt x="452437" y="538162"/>
                  </a:lnTo>
                  <a:lnTo>
                    <a:pt x="397668" y="521493"/>
                  </a:lnTo>
                  <a:lnTo>
                    <a:pt x="314325" y="485775"/>
                  </a:lnTo>
                  <a:lnTo>
                    <a:pt x="240506" y="445293"/>
                  </a:lnTo>
                  <a:lnTo>
                    <a:pt x="183356" y="409575"/>
                  </a:lnTo>
                  <a:lnTo>
                    <a:pt x="119062" y="359568"/>
                  </a:lnTo>
                  <a:lnTo>
                    <a:pt x="50006" y="295275"/>
                  </a:lnTo>
                  <a:lnTo>
                    <a:pt x="21431" y="264318"/>
                  </a:lnTo>
                  <a:lnTo>
                    <a:pt x="4762" y="228600"/>
                  </a:lnTo>
                  <a:lnTo>
                    <a:pt x="0" y="202406"/>
                  </a:lnTo>
                  <a:lnTo>
                    <a:pt x="7143" y="188118"/>
                  </a:lnTo>
                  <a:lnTo>
                    <a:pt x="26193" y="183356"/>
                  </a:lnTo>
                  <a:lnTo>
                    <a:pt x="61912" y="192881"/>
                  </a:lnTo>
                  <a:lnTo>
                    <a:pt x="100012" y="214312"/>
                  </a:lnTo>
                  <a:lnTo>
                    <a:pt x="171450" y="250031"/>
                  </a:lnTo>
                  <a:lnTo>
                    <a:pt x="230981" y="271462"/>
                  </a:lnTo>
                  <a:lnTo>
                    <a:pt x="311943" y="288131"/>
                  </a:lnTo>
                  <a:lnTo>
                    <a:pt x="392906" y="295275"/>
                  </a:lnTo>
                  <a:lnTo>
                    <a:pt x="488156" y="290512"/>
                  </a:lnTo>
                  <a:lnTo>
                    <a:pt x="745331" y="259556"/>
                  </a:lnTo>
                  <a:lnTo>
                    <a:pt x="1095375" y="211931"/>
                  </a:lnTo>
                  <a:lnTo>
                    <a:pt x="1357312" y="178593"/>
                  </a:lnTo>
                  <a:lnTo>
                    <a:pt x="1576387" y="159543"/>
                  </a:lnTo>
                  <a:lnTo>
                    <a:pt x="1826418" y="135731"/>
                  </a:lnTo>
                  <a:lnTo>
                    <a:pt x="2095500" y="102393"/>
                  </a:lnTo>
                  <a:lnTo>
                    <a:pt x="2193131" y="88106"/>
                  </a:lnTo>
                  <a:lnTo>
                    <a:pt x="2276475" y="66675"/>
                  </a:lnTo>
                  <a:lnTo>
                    <a:pt x="2340768" y="40481"/>
                  </a:lnTo>
                  <a:lnTo>
                    <a:pt x="2397918" y="0"/>
                  </a:lnTo>
                  <a:lnTo>
                    <a:pt x="2447925" y="4762"/>
                  </a:lnTo>
                  <a:lnTo>
                    <a:pt x="2505075" y="14287"/>
                  </a:lnTo>
                  <a:lnTo>
                    <a:pt x="2571750" y="28575"/>
                  </a:lnTo>
                  <a:lnTo>
                    <a:pt x="2633662" y="45243"/>
                  </a:lnTo>
                  <a:lnTo>
                    <a:pt x="2697956" y="69056"/>
                  </a:lnTo>
                  <a:lnTo>
                    <a:pt x="2752725" y="97631"/>
                  </a:lnTo>
                  <a:lnTo>
                    <a:pt x="2821781" y="140493"/>
                  </a:lnTo>
                  <a:lnTo>
                    <a:pt x="2859881" y="169068"/>
                  </a:lnTo>
                  <a:lnTo>
                    <a:pt x="2881312" y="190500"/>
                  </a:lnTo>
                  <a:lnTo>
                    <a:pt x="2895600" y="211931"/>
                  </a:lnTo>
                  <a:lnTo>
                    <a:pt x="2900362" y="240506"/>
                  </a:lnTo>
                  <a:lnTo>
                    <a:pt x="2900362" y="276225"/>
                  </a:lnTo>
                  <a:lnTo>
                    <a:pt x="2886075" y="292893"/>
                  </a:lnTo>
                  <a:lnTo>
                    <a:pt x="2862262" y="307181"/>
                  </a:lnTo>
                  <a:lnTo>
                    <a:pt x="2814637" y="314325"/>
                  </a:lnTo>
                  <a:lnTo>
                    <a:pt x="2669381" y="309562"/>
                  </a:lnTo>
                  <a:lnTo>
                    <a:pt x="2390775" y="295275"/>
                  </a:lnTo>
                  <a:lnTo>
                    <a:pt x="2131218" y="290512"/>
                  </a:lnTo>
                  <a:lnTo>
                    <a:pt x="1859756" y="292893"/>
                  </a:lnTo>
                  <a:lnTo>
                    <a:pt x="1588293" y="3119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9">
              <a:extLst>
                <a:ext uri="{FF2B5EF4-FFF2-40B4-BE49-F238E27FC236}">
                  <a16:creationId xmlns:a16="http://schemas.microsoft.com/office/drawing/2014/main" id="{0D6CAA00-B390-4629-8C28-61CC61DEC1D8}"/>
                </a:ext>
              </a:extLst>
            </p:cNvPr>
            <p:cNvSpPr/>
            <p:nvPr/>
          </p:nvSpPr>
          <p:spPr>
            <a:xfrm>
              <a:off x="7199314" y="4916489"/>
              <a:ext cx="809625" cy="739775"/>
            </a:xfrm>
            <a:custGeom>
              <a:avLst/>
              <a:gdLst>
                <a:gd name="connsiteX0" fmla="*/ 333375 w 809625"/>
                <a:gd name="connsiteY0" fmla="*/ 321469 h 738188"/>
                <a:gd name="connsiteX1" fmla="*/ 452437 w 809625"/>
                <a:gd name="connsiteY1" fmla="*/ 426244 h 738188"/>
                <a:gd name="connsiteX2" fmla="*/ 504825 w 809625"/>
                <a:gd name="connsiteY2" fmla="*/ 466725 h 738188"/>
                <a:gd name="connsiteX3" fmla="*/ 564356 w 809625"/>
                <a:gd name="connsiteY3" fmla="*/ 504825 h 738188"/>
                <a:gd name="connsiteX4" fmla="*/ 638175 w 809625"/>
                <a:gd name="connsiteY4" fmla="*/ 550069 h 738188"/>
                <a:gd name="connsiteX5" fmla="*/ 809625 w 809625"/>
                <a:gd name="connsiteY5" fmla="*/ 647700 h 738188"/>
                <a:gd name="connsiteX6" fmla="*/ 216694 w 809625"/>
                <a:gd name="connsiteY6" fmla="*/ 738188 h 738188"/>
                <a:gd name="connsiteX7" fmla="*/ 242887 w 809625"/>
                <a:gd name="connsiteY7" fmla="*/ 671513 h 738188"/>
                <a:gd name="connsiteX8" fmla="*/ 271462 w 809625"/>
                <a:gd name="connsiteY8" fmla="*/ 642938 h 738188"/>
                <a:gd name="connsiteX9" fmla="*/ 285750 w 809625"/>
                <a:gd name="connsiteY9" fmla="*/ 619125 h 738188"/>
                <a:gd name="connsiteX10" fmla="*/ 288131 w 809625"/>
                <a:gd name="connsiteY10" fmla="*/ 602457 h 738188"/>
                <a:gd name="connsiteX11" fmla="*/ 288131 w 809625"/>
                <a:gd name="connsiteY11" fmla="*/ 581025 h 738188"/>
                <a:gd name="connsiteX12" fmla="*/ 276225 w 809625"/>
                <a:gd name="connsiteY12" fmla="*/ 550069 h 738188"/>
                <a:gd name="connsiteX13" fmla="*/ 202406 w 809625"/>
                <a:gd name="connsiteY13" fmla="*/ 419100 h 738188"/>
                <a:gd name="connsiteX14" fmla="*/ 123825 w 809625"/>
                <a:gd name="connsiteY14" fmla="*/ 278607 h 738188"/>
                <a:gd name="connsiteX15" fmla="*/ 80962 w 809625"/>
                <a:gd name="connsiteY15" fmla="*/ 197644 h 738188"/>
                <a:gd name="connsiteX16" fmla="*/ 33337 w 809625"/>
                <a:gd name="connsiteY16" fmla="*/ 109538 h 738188"/>
                <a:gd name="connsiteX17" fmla="*/ 7144 w 809625"/>
                <a:gd name="connsiteY17" fmla="*/ 61913 h 738188"/>
                <a:gd name="connsiteX18" fmla="*/ 0 w 809625"/>
                <a:gd name="connsiteY18" fmla="*/ 35719 h 738188"/>
                <a:gd name="connsiteX19" fmla="*/ 0 w 809625"/>
                <a:gd name="connsiteY19" fmla="*/ 19050 h 738188"/>
                <a:gd name="connsiteX20" fmla="*/ 2381 w 809625"/>
                <a:gd name="connsiteY20" fmla="*/ 9525 h 738188"/>
                <a:gd name="connsiteX21" fmla="*/ 11906 w 809625"/>
                <a:gd name="connsiteY21" fmla="*/ 2382 h 738188"/>
                <a:gd name="connsiteX22" fmla="*/ 33337 w 809625"/>
                <a:gd name="connsiteY22" fmla="*/ 0 h 738188"/>
                <a:gd name="connsiteX23" fmla="*/ 52387 w 809625"/>
                <a:gd name="connsiteY23" fmla="*/ 4763 h 738188"/>
                <a:gd name="connsiteX24" fmla="*/ 97631 w 809625"/>
                <a:gd name="connsiteY24" fmla="*/ 61913 h 738188"/>
                <a:gd name="connsiteX25" fmla="*/ 166687 w 809625"/>
                <a:gd name="connsiteY25" fmla="*/ 142875 h 738188"/>
                <a:gd name="connsiteX26" fmla="*/ 250031 w 809625"/>
                <a:gd name="connsiteY26" fmla="*/ 233363 h 738188"/>
                <a:gd name="connsiteX27" fmla="*/ 333375 w 809625"/>
                <a:gd name="connsiteY27" fmla="*/ 321469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09625" h="738188">
                  <a:moveTo>
                    <a:pt x="333375" y="321469"/>
                  </a:moveTo>
                  <a:lnTo>
                    <a:pt x="452437" y="426244"/>
                  </a:lnTo>
                  <a:lnTo>
                    <a:pt x="504825" y="466725"/>
                  </a:lnTo>
                  <a:lnTo>
                    <a:pt x="564356" y="504825"/>
                  </a:lnTo>
                  <a:lnTo>
                    <a:pt x="638175" y="550069"/>
                  </a:lnTo>
                  <a:lnTo>
                    <a:pt x="809625" y="647700"/>
                  </a:lnTo>
                  <a:lnTo>
                    <a:pt x="216694" y="738188"/>
                  </a:lnTo>
                  <a:lnTo>
                    <a:pt x="242887" y="671513"/>
                  </a:lnTo>
                  <a:lnTo>
                    <a:pt x="271462" y="642938"/>
                  </a:lnTo>
                  <a:lnTo>
                    <a:pt x="285750" y="619125"/>
                  </a:lnTo>
                  <a:lnTo>
                    <a:pt x="288131" y="602457"/>
                  </a:lnTo>
                  <a:lnTo>
                    <a:pt x="288131" y="581025"/>
                  </a:lnTo>
                  <a:lnTo>
                    <a:pt x="276225" y="550069"/>
                  </a:lnTo>
                  <a:lnTo>
                    <a:pt x="202406" y="419100"/>
                  </a:lnTo>
                  <a:lnTo>
                    <a:pt x="123825" y="278607"/>
                  </a:lnTo>
                  <a:lnTo>
                    <a:pt x="80962" y="197644"/>
                  </a:lnTo>
                  <a:lnTo>
                    <a:pt x="33337" y="109538"/>
                  </a:lnTo>
                  <a:lnTo>
                    <a:pt x="7144" y="61913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1906" y="2382"/>
                  </a:lnTo>
                  <a:lnTo>
                    <a:pt x="33337" y="0"/>
                  </a:lnTo>
                  <a:lnTo>
                    <a:pt x="52387" y="4763"/>
                  </a:lnTo>
                  <a:lnTo>
                    <a:pt x="97631" y="61913"/>
                  </a:lnTo>
                  <a:lnTo>
                    <a:pt x="166687" y="142875"/>
                  </a:lnTo>
                  <a:lnTo>
                    <a:pt x="250031" y="233363"/>
                  </a:lnTo>
                  <a:lnTo>
                    <a:pt x="333375" y="321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2">
              <a:extLst>
                <a:ext uri="{FF2B5EF4-FFF2-40B4-BE49-F238E27FC236}">
                  <a16:creationId xmlns:a16="http://schemas.microsoft.com/office/drawing/2014/main" id="{BBCF185B-C593-4051-9067-53AC2756924D}"/>
                </a:ext>
              </a:extLst>
            </p:cNvPr>
            <p:cNvSpPr/>
            <p:nvPr/>
          </p:nvSpPr>
          <p:spPr>
            <a:xfrm>
              <a:off x="5938838" y="3986213"/>
              <a:ext cx="423862" cy="558800"/>
            </a:xfrm>
            <a:custGeom>
              <a:avLst/>
              <a:gdLst>
                <a:gd name="connsiteX0" fmla="*/ 295275 w 423862"/>
                <a:gd name="connsiteY0" fmla="*/ 388143 h 559593"/>
                <a:gd name="connsiteX1" fmla="*/ 280987 w 423862"/>
                <a:gd name="connsiteY1" fmla="*/ 559593 h 559593"/>
                <a:gd name="connsiteX2" fmla="*/ 0 w 423862"/>
                <a:gd name="connsiteY2" fmla="*/ 264318 h 559593"/>
                <a:gd name="connsiteX3" fmla="*/ 80962 w 423862"/>
                <a:gd name="connsiteY3" fmla="*/ 264318 h 559593"/>
                <a:gd name="connsiteX4" fmla="*/ 109537 w 423862"/>
                <a:gd name="connsiteY4" fmla="*/ 257175 h 559593"/>
                <a:gd name="connsiteX5" fmla="*/ 138112 w 423862"/>
                <a:gd name="connsiteY5" fmla="*/ 238125 h 559593"/>
                <a:gd name="connsiteX6" fmla="*/ 192881 w 423862"/>
                <a:gd name="connsiteY6" fmla="*/ 180975 h 559593"/>
                <a:gd name="connsiteX7" fmla="*/ 264318 w 423862"/>
                <a:gd name="connsiteY7" fmla="*/ 111918 h 559593"/>
                <a:gd name="connsiteX8" fmla="*/ 292893 w 423862"/>
                <a:gd name="connsiteY8" fmla="*/ 83343 h 559593"/>
                <a:gd name="connsiteX9" fmla="*/ 342900 w 423862"/>
                <a:gd name="connsiteY9" fmla="*/ 42862 h 559593"/>
                <a:gd name="connsiteX10" fmla="*/ 381000 w 423862"/>
                <a:gd name="connsiteY10" fmla="*/ 11906 h 559593"/>
                <a:gd name="connsiteX11" fmla="*/ 402431 w 423862"/>
                <a:gd name="connsiteY11" fmla="*/ 0 h 559593"/>
                <a:gd name="connsiteX12" fmla="*/ 416718 w 423862"/>
                <a:gd name="connsiteY12" fmla="*/ 0 h 559593"/>
                <a:gd name="connsiteX13" fmla="*/ 421481 w 423862"/>
                <a:gd name="connsiteY13" fmla="*/ 9525 h 559593"/>
                <a:gd name="connsiteX14" fmla="*/ 423862 w 423862"/>
                <a:gd name="connsiteY14" fmla="*/ 33337 h 559593"/>
                <a:gd name="connsiteX15" fmla="*/ 421481 w 423862"/>
                <a:gd name="connsiteY15" fmla="*/ 64293 h 559593"/>
                <a:gd name="connsiteX16" fmla="*/ 400050 w 423862"/>
                <a:gd name="connsiteY16" fmla="*/ 102393 h 559593"/>
                <a:gd name="connsiteX17" fmla="*/ 357187 w 423862"/>
                <a:gd name="connsiteY17" fmla="*/ 176212 h 559593"/>
                <a:gd name="connsiteX18" fmla="*/ 307181 w 423862"/>
                <a:gd name="connsiteY18" fmla="*/ 285750 h 559593"/>
                <a:gd name="connsiteX19" fmla="*/ 295275 w 423862"/>
                <a:gd name="connsiteY19" fmla="*/ 388143 h 5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23862" h="559593">
                  <a:moveTo>
                    <a:pt x="295275" y="388143"/>
                  </a:moveTo>
                  <a:lnTo>
                    <a:pt x="280987" y="559593"/>
                  </a:lnTo>
                  <a:lnTo>
                    <a:pt x="0" y="264318"/>
                  </a:lnTo>
                  <a:lnTo>
                    <a:pt x="80962" y="264318"/>
                  </a:lnTo>
                  <a:lnTo>
                    <a:pt x="109537" y="257175"/>
                  </a:lnTo>
                  <a:lnTo>
                    <a:pt x="138112" y="238125"/>
                  </a:lnTo>
                  <a:lnTo>
                    <a:pt x="192881" y="180975"/>
                  </a:lnTo>
                  <a:lnTo>
                    <a:pt x="264318" y="111918"/>
                  </a:lnTo>
                  <a:lnTo>
                    <a:pt x="292893" y="83343"/>
                  </a:lnTo>
                  <a:lnTo>
                    <a:pt x="342900" y="42862"/>
                  </a:lnTo>
                  <a:lnTo>
                    <a:pt x="381000" y="11906"/>
                  </a:lnTo>
                  <a:lnTo>
                    <a:pt x="402431" y="0"/>
                  </a:lnTo>
                  <a:lnTo>
                    <a:pt x="416718" y="0"/>
                  </a:lnTo>
                  <a:lnTo>
                    <a:pt x="421481" y="9525"/>
                  </a:lnTo>
                  <a:lnTo>
                    <a:pt x="423862" y="33337"/>
                  </a:lnTo>
                  <a:lnTo>
                    <a:pt x="421481" y="64293"/>
                  </a:lnTo>
                  <a:lnTo>
                    <a:pt x="400050" y="102393"/>
                  </a:lnTo>
                  <a:lnTo>
                    <a:pt x="357187" y="176212"/>
                  </a:lnTo>
                  <a:lnTo>
                    <a:pt x="307181" y="285750"/>
                  </a:lnTo>
                  <a:lnTo>
                    <a:pt x="295275" y="3881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64219820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EB4C0C7F-F5DE-404F-A9C8-F1394A014E3A}"/>
              </a:ext>
            </a:extLst>
          </p:cNvPr>
          <p:cNvSpPr/>
          <p:nvPr/>
        </p:nvSpPr>
        <p:spPr>
          <a:xfrm>
            <a:off x="5384800" y="1452563"/>
            <a:ext cx="1200150" cy="481012"/>
          </a:xfrm>
          <a:custGeom>
            <a:avLst/>
            <a:gdLst>
              <a:gd name="connsiteX0" fmla="*/ 561975 w 1200150"/>
              <a:gd name="connsiteY0" fmla="*/ 421481 h 481012"/>
              <a:gd name="connsiteX1" fmla="*/ 442913 w 1200150"/>
              <a:gd name="connsiteY1" fmla="*/ 361950 h 481012"/>
              <a:gd name="connsiteX2" fmla="*/ 278607 w 1200150"/>
              <a:gd name="connsiteY2" fmla="*/ 257175 h 481012"/>
              <a:gd name="connsiteX3" fmla="*/ 188119 w 1200150"/>
              <a:gd name="connsiteY3" fmla="*/ 195262 h 481012"/>
              <a:gd name="connsiteX4" fmla="*/ 80963 w 1200150"/>
              <a:gd name="connsiteY4" fmla="*/ 116681 h 481012"/>
              <a:gd name="connsiteX5" fmla="*/ 21432 w 1200150"/>
              <a:gd name="connsiteY5" fmla="*/ 71437 h 481012"/>
              <a:gd name="connsiteX6" fmla="*/ 9525 w 1200150"/>
              <a:gd name="connsiteY6" fmla="*/ 57150 h 481012"/>
              <a:gd name="connsiteX7" fmla="*/ 2382 w 1200150"/>
              <a:gd name="connsiteY7" fmla="*/ 40481 h 481012"/>
              <a:gd name="connsiteX8" fmla="*/ 0 w 1200150"/>
              <a:gd name="connsiteY8" fmla="*/ 23812 h 481012"/>
              <a:gd name="connsiteX9" fmla="*/ 2382 w 1200150"/>
              <a:gd name="connsiteY9" fmla="*/ 7143 h 481012"/>
              <a:gd name="connsiteX10" fmla="*/ 14288 w 1200150"/>
              <a:gd name="connsiteY10" fmla="*/ 0 h 481012"/>
              <a:gd name="connsiteX11" fmla="*/ 38100 w 1200150"/>
              <a:gd name="connsiteY11" fmla="*/ 0 h 481012"/>
              <a:gd name="connsiteX12" fmla="*/ 80963 w 1200150"/>
              <a:gd name="connsiteY12" fmla="*/ 21431 h 481012"/>
              <a:gd name="connsiteX13" fmla="*/ 180975 w 1200150"/>
              <a:gd name="connsiteY13" fmla="*/ 64293 h 481012"/>
              <a:gd name="connsiteX14" fmla="*/ 242888 w 1200150"/>
              <a:gd name="connsiteY14" fmla="*/ 85725 h 481012"/>
              <a:gd name="connsiteX15" fmla="*/ 321469 w 1200150"/>
              <a:gd name="connsiteY15" fmla="*/ 111918 h 481012"/>
              <a:gd name="connsiteX16" fmla="*/ 421482 w 1200150"/>
              <a:gd name="connsiteY16" fmla="*/ 140493 h 481012"/>
              <a:gd name="connsiteX17" fmla="*/ 492919 w 1200150"/>
              <a:gd name="connsiteY17" fmla="*/ 154781 h 481012"/>
              <a:gd name="connsiteX18" fmla="*/ 564357 w 1200150"/>
              <a:gd name="connsiteY18" fmla="*/ 166687 h 481012"/>
              <a:gd name="connsiteX19" fmla="*/ 633413 w 1200150"/>
              <a:gd name="connsiteY19" fmla="*/ 173831 h 481012"/>
              <a:gd name="connsiteX20" fmla="*/ 700088 w 1200150"/>
              <a:gd name="connsiteY20" fmla="*/ 173831 h 481012"/>
              <a:gd name="connsiteX21" fmla="*/ 788194 w 1200150"/>
              <a:gd name="connsiteY21" fmla="*/ 171450 h 481012"/>
              <a:gd name="connsiteX22" fmla="*/ 873919 w 1200150"/>
              <a:gd name="connsiteY22" fmla="*/ 159543 h 481012"/>
              <a:gd name="connsiteX23" fmla="*/ 928688 w 1200150"/>
              <a:gd name="connsiteY23" fmla="*/ 145256 h 481012"/>
              <a:gd name="connsiteX24" fmla="*/ 971550 w 1200150"/>
              <a:gd name="connsiteY24" fmla="*/ 159543 h 481012"/>
              <a:gd name="connsiteX25" fmla="*/ 1033463 w 1200150"/>
              <a:gd name="connsiteY25" fmla="*/ 185737 h 481012"/>
              <a:gd name="connsiteX26" fmla="*/ 1083469 w 1200150"/>
              <a:gd name="connsiteY26" fmla="*/ 216693 h 481012"/>
              <a:gd name="connsiteX27" fmla="*/ 1128713 w 1200150"/>
              <a:gd name="connsiteY27" fmla="*/ 250031 h 481012"/>
              <a:gd name="connsiteX28" fmla="*/ 1157288 w 1200150"/>
              <a:gd name="connsiteY28" fmla="*/ 280987 h 481012"/>
              <a:gd name="connsiteX29" fmla="*/ 1176338 w 1200150"/>
              <a:gd name="connsiteY29" fmla="*/ 307181 h 481012"/>
              <a:gd name="connsiteX30" fmla="*/ 1190625 w 1200150"/>
              <a:gd name="connsiteY30" fmla="*/ 340518 h 481012"/>
              <a:gd name="connsiteX31" fmla="*/ 1195388 w 1200150"/>
              <a:gd name="connsiteY31" fmla="*/ 364331 h 481012"/>
              <a:gd name="connsiteX32" fmla="*/ 1200150 w 1200150"/>
              <a:gd name="connsiteY32" fmla="*/ 395287 h 481012"/>
              <a:gd name="connsiteX33" fmla="*/ 1200150 w 1200150"/>
              <a:gd name="connsiteY33" fmla="*/ 421481 h 481012"/>
              <a:gd name="connsiteX34" fmla="*/ 1195388 w 1200150"/>
              <a:gd name="connsiteY34" fmla="*/ 438150 h 481012"/>
              <a:gd name="connsiteX35" fmla="*/ 1173957 w 1200150"/>
              <a:gd name="connsiteY35" fmla="*/ 454818 h 481012"/>
              <a:gd name="connsiteX36" fmla="*/ 1131094 w 1200150"/>
              <a:gd name="connsiteY36" fmla="*/ 466725 h 481012"/>
              <a:gd name="connsiteX37" fmla="*/ 1064419 w 1200150"/>
              <a:gd name="connsiteY37" fmla="*/ 478631 h 481012"/>
              <a:gd name="connsiteX38" fmla="*/ 978694 w 1200150"/>
              <a:gd name="connsiteY38" fmla="*/ 481012 h 481012"/>
              <a:gd name="connsiteX39" fmla="*/ 873919 w 1200150"/>
              <a:gd name="connsiteY39" fmla="*/ 478631 h 481012"/>
              <a:gd name="connsiteX40" fmla="*/ 783432 w 1200150"/>
              <a:gd name="connsiteY40" fmla="*/ 473868 h 481012"/>
              <a:gd name="connsiteX41" fmla="*/ 719138 w 1200150"/>
              <a:gd name="connsiteY41" fmla="*/ 466725 h 481012"/>
              <a:gd name="connsiteX42" fmla="*/ 640557 w 1200150"/>
              <a:gd name="connsiteY42" fmla="*/ 452437 h 481012"/>
              <a:gd name="connsiteX43" fmla="*/ 561975 w 1200150"/>
              <a:gd name="connsiteY43" fmla="*/ 421481 h 481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200150" h="481012">
                <a:moveTo>
                  <a:pt x="561975" y="421481"/>
                </a:moveTo>
                <a:lnTo>
                  <a:pt x="442913" y="361950"/>
                </a:lnTo>
                <a:lnTo>
                  <a:pt x="278607" y="257175"/>
                </a:lnTo>
                <a:lnTo>
                  <a:pt x="188119" y="195262"/>
                </a:lnTo>
                <a:lnTo>
                  <a:pt x="80963" y="116681"/>
                </a:lnTo>
                <a:lnTo>
                  <a:pt x="21432" y="71437"/>
                </a:lnTo>
                <a:lnTo>
                  <a:pt x="9525" y="57150"/>
                </a:lnTo>
                <a:lnTo>
                  <a:pt x="2382" y="40481"/>
                </a:lnTo>
                <a:lnTo>
                  <a:pt x="0" y="23812"/>
                </a:lnTo>
                <a:lnTo>
                  <a:pt x="2382" y="7143"/>
                </a:lnTo>
                <a:lnTo>
                  <a:pt x="14288" y="0"/>
                </a:lnTo>
                <a:lnTo>
                  <a:pt x="38100" y="0"/>
                </a:lnTo>
                <a:lnTo>
                  <a:pt x="80963" y="21431"/>
                </a:lnTo>
                <a:lnTo>
                  <a:pt x="180975" y="64293"/>
                </a:lnTo>
                <a:lnTo>
                  <a:pt x="242888" y="85725"/>
                </a:lnTo>
                <a:lnTo>
                  <a:pt x="321469" y="111918"/>
                </a:lnTo>
                <a:lnTo>
                  <a:pt x="421482" y="140493"/>
                </a:lnTo>
                <a:lnTo>
                  <a:pt x="492919" y="154781"/>
                </a:lnTo>
                <a:lnTo>
                  <a:pt x="564357" y="166687"/>
                </a:lnTo>
                <a:lnTo>
                  <a:pt x="633413" y="173831"/>
                </a:lnTo>
                <a:lnTo>
                  <a:pt x="700088" y="173831"/>
                </a:lnTo>
                <a:lnTo>
                  <a:pt x="788194" y="171450"/>
                </a:lnTo>
                <a:lnTo>
                  <a:pt x="873919" y="159543"/>
                </a:lnTo>
                <a:lnTo>
                  <a:pt x="928688" y="145256"/>
                </a:lnTo>
                <a:lnTo>
                  <a:pt x="971550" y="159543"/>
                </a:lnTo>
                <a:lnTo>
                  <a:pt x="1033463" y="185737"/>
                </a:lnTo>
                <a:lnTo>
                  <a:pt x="1083469" y="216693"/>
                </a:lnTo>
                <a:lnTo>
                  <a:pt x="1128713" y="250031"/>
                </a:lnTo>
                <a:lnTo>
                  <a:pt x="1157288" y="280987"/>
                </a:lnTo>
                <a:lnTo>
                  <a:pt x="1176338" y="307181"/>
                </a:lnTo>
                <a:lnTo>
                  <a:pt x="1190625" y="340518"/>
                </a:lnTo>
                <a:lnTo>
                  <a:pt x="1195388" y="364331"/>
                </a:lnTo>
                <a:lnTo>
                  <a:pt x="1200150" y="395287"/>
                </a:lnTo>
                <a:lnTo>
                  <a:pt x="1200150" y="421481"/>
                </a:lnTo>
                <a:lnTo>
                  <a:pt x="1195388" y="438150"/>
                </a:lnTo>
                <a:lnTo>
                  <a:pt x="1173957" y="454818"/>
                </a:lnTo>
                <a:lnTo>
                  <a:pt x="1131094" y="466725"/>
                </a:lnTo>
                <a:lnTo>
                  <a:pt x="1064419" y="478631"/>
                </a:lnTo>
                <a:lnTo>
                  <a:pt x="978694" y="481012"/>
                </a:lnTo>
                <a:lnTo>
                  <a:pt x="873919" y="478631"/>
                </a:lnTo>
                <a:lnTo>
                  <a:pt x="783432" y="473868"/>
                </a:lnTo>
                <a:lnTo>
                  <a:pt x="719138" y="466725"/>
                </a:lnTo>
                <a:lnTo>
                  <a:pt x="640557" y="452437"/>
                </a:lnTo>
                <a:lnTo>
                  <a:pt x="561975" y="4214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9A08FF8E-E9D1-42FD-B24A-017757A9A2DA}"/>
              </a:ext>
            </a:extLst>
          </p:cNvPr>
          <p:cNvSpPr/>
          <p:nvPr/>
        </p:nvSpPr>
        <p:spPr>
          <a:xfrm>
            <a:off x="4729164" y="2443164"/>
            <a:ext cx="1603375" cy="612775"/>
          </a:xfrm>
          <a:custGeom>
            <a:avLst/>
            <a:gdLst>
              <a:gd name="connsiteX0" fmla="*/ 776287 w 1602581"/>
              <a:gd name="connsiteY0" fmla="*/ 223837 h 611981"/>
              <a:gd name="connsiteX1" fmla="*/ 678656 w 1602581"/>
              <a:gd name="connsiteY1" fmla="*/ 254793 h 611981"/>
              <a:gd name="connsiteX2" fmla="*/ 583406 w 1602581"/>
              <a:gd name="connsiteY2" fmla="*/ 285750 h 611981"/>
              <a:gd name="connsiteX3" fmla="*/ 452437 w 1602581"/>
              <a:gd name="connsiteY3" fmla="*/ 319087 h 611981"/>
              <a:gd name="connsiteX4" fmla="*/ 340518 w 1602581"/>
              <a:gd name="connsiteY4" fmla="*/ 333375 h 611981"/>
              <a:gd name="connsiteX5" fmla="*/ 278606 w 1602581"/>
              <a:gd name="connsiteY5" fmla="*/ 338137 h 611981"/>
              <a:gd name="connsiteX6" fmla="*/ 233362 w 1602581"/>
              <a:gd name="connsiteY6" fmla="*/ 328612 h 611981"/>
              <a:gd name="connsiteX7" fmla="*/ 190500 w 1602581"/>
              <a:gd name="connsiteY7" fmla="*/ 314325 h 611981"/>
              <a:gd name="connsiteX8" fmla="*/ 140493 w 1602581"/>
              <a:gd name="connsiteY8" fmla="*/ 276225 h 611981"/>
              <a:gd name="connsiteX9" fmla="*/ 83343 w 1602581"/>
              <a:gd name="connsiteY9" fmla="*/ 221456 h 611981"/>
              <a:gd name="connsiteX10" fmla="*/ 45243 w 1602581"/>
              <a:gd name="connsiteY10" fmla="*/ 188118 h 611981"/>
              <a:gd name="connsiteX11" fmla="*/ 19050 w 1602581"/>
              <a:gd name="connsiteY11" fmla="*/ 183356 h 611981"/>
              <a:gd name="connsiteX12" fmla="*/ 4762 w 1602581"/>
              <a:gd name="connsiteY12" fmla="*/ 197643 h 611981"/>
              <a:gd name="connsiteX13" fmla="*/ 0 w 1602581"/>
              <a:gd name="connsiteY13" fmla="*/ 216693 h 611981"/>
              <a:gd name="connsiteX14" fmla="*/ 2381 w 1602581"/>
              <a:gd name="connsiteY14" fmla="*/ 254793 h 611981"/>
              <a:gd name="connsiteX15" fmla="*/ 23812 w 1602581"/>
              <a:gd name="connsiteY15" fmla="*/ 326231 h 611981"/>
              <a:gd name="connsiteX16" fmla="*/ 61912 w 1602581"/>
              <a:gd name="connsiteY16" fmla="*/ 411956 h 611981"/>
              <a:gd name="connsiteX17" fmla="*/ 109537 w 1602581"/>
              <a:gd name="connsiteY17" fmla="*/ 476250 h 611981"/>
              <a:gd name="connsiteX18" fmla="*/ 154781 w 1602581"/>
              <a:gd name="connsiteY18" fmla="*/ 523875 h 611981"/>
              <a:gd name="connsiteX19" fmla="*/ 176212 w 1602581"/>
              <a:gd name="connsiteY19" fmla="*/ 538162 h 611981"/>
              <a:gd name="connsiteX20" fmla="*/ 252412 w 1602581"/>
              <a:gd name="connsiteY20" fmla="*/ 583406 h 611981"/>
              <a:gd name="connsiteX21" fmla="*/ 309562 w 1602581"/>
              <a:gd name="connsiteY21" fmla="*/ 607218 h 611981"/>
              <a:gd name="connsiteX22" fmla="*/ 354806 w 1602581"/>
              <a:gd name="connsiteY22" fmla="*/ 611981 h 611981"/>
              <a:gd name="connsiteX23" fmla="*/ 388143 w 1602581"/>
              <a:gd name="connsiteY23" fmla="*/ 607218 h 611981"/>
              <a:gd name="connsiteX24" fmla="*/ 442912 w 1602581"/>
              <a:gd name="connsiteY24" fmla="*/ 578643 h 611981"/>
              <a:gd name="connsiteX25" fmla="*/ 607218 w 1602581"/>
              <a:gd name="connsiteY25" fmla="*/ 478631 h 611981"/>
              <a:gd name="connsiteX26" fmla="*/ 792956 w 1602581"/>
              <a:gd name="connsiteY26" fmla="*/ 395287 h 611981"/>
              <a:gd name="connsiteX27" fmla="*/ 954881 w 1602581"/>
              <a:gd name="connsiteY27" fmla="*/ 326231 h 611981"/>
              <a:gd name="connsiteX28" fmla="*/ 1054893 w 1602581"/>
              <a:gd name="connsiteY28" fmla="*/ 280987 h 611981"/>
              <a:gd name="connsiteX29" fmla="*/ 1162050 w 1602581"/>
              <a:gd name="connsiteY29" fmla="*/ 250031 h 611981"/>
              <a:gd name="connsiteX30" fmla="*/ 1204912 w 1602581"/>
              <a:gd name="connsiteY30" fmla="*/ 254793 h 611981"/>
              <a:gd name="connsiteX31" fmla="*/ 1602581 w 1602581"/>
              <a:gd name="connsiteY31" fmla="*/ 223837 h 611981"/>
              <a:gd name="connsiteX32" fmla="*/ 1597818 w 1602581"/>
              <a:gd name="connsiteY32" fmla="*/ 188118 h 611981"/>
              <a:gd name="connsiteX33" fmla="*/ 1581150 w 1602581"/>
              <a:gd name="connsiteY33" fmla="*/ 157162 h 611981"/>
              <a:gd name="connsiteX34" fmla="*/ 1535906 w 1602581"/>
              <a:gd name="connsiteY34" fmla="*/ 114300 h 611981"/>
              <a:gd name="connsiteX35" fmla="*/ 1450181 w 1602581"/>
              <a:gd name="connsiteY35" fmla="*/ 61912 h 611981"/>
              <a:gd name="connsiteX36" fmla="*/ 1366837 w 1602581"/>
              <a:gd name="connsiteY36" fmla="*/ 23812 h 611981"/>
              <a:gd name="connsiteX37" fmla="*/ 1323975 w 1602581"/>
              <a:gd name="connsiteY37" fmla="*/ 0 h 611981"/>
              <a:gd name="connsiteX38" fmla="*/ 1307306 w 1602581"/>
              <a:gd name="connsiteY38" fmla="*/ 2381 h 611981"/>
              <a:gd name="connsiteX39" fmla="*/ 1264443 w 1602581"/>
              <a:gd name="connsiteY39" fmla="*/ 11906 h 611981"/>
              <a:gd name="connsiteX40" fmla="*/ 1195387 w 1602581"/>
              <a:gd name="connsiteY40" fmla="*/ 40481 h 611981"/>
              <a:gd name="connsiteX41" fmla="*/ 1143000 w 1602581"/>
              <a:gd name="connsiteY41" fmla="*/ 76200 h 611981"/>
              <a:gd name="connsiteX42" fmla="*/ 1119187 w 1602581"/>
              <a:gd name="connsiteY42" fmla="*/ 95250 h 611981"/>
              <a:gd name="connsiteX43" fmla="*/ 950118 w 1602581"/>
              <a:gd name="connsiteY43" fmla="*/ 157162 h 611981"/>
              <a:gd name="connsiteX44" fmla="*/ 776287 w 1602581"/>
              <a:gd name="connsiteY44" fmla="*/ 223837 h 611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602581" h="611981">
                <a:moveTo>
                  <a:pt x="776287" y="223837"/>
                </a:moveTo>
                <a:lnTo>
                  <a:pt x="678656" y="254793"/>
                </a:lnTo>
                <a:lnTo>
                  <a:pt x="583406" y="285750"/>
                </a:lnTo>
                <a:lnTo>
                  <a:pt x="452437" y="319087"/>
                </a:lnTo>
                <a:lnTo>
                  <a:pt x="340518" y="333375"/>
                </a:lnTo>
                <a:lnTo>
                  <a:pt x="278606" y="338137"/>
                </a:lnTo>
                <a:lnTo>
                  <a:pt x="233362" y="328612"/>
                </a:lnTo>
                <a:lnTo>
                  <a:pt x="190500" y="314325"/>
                </a:lnTo>
                <a:lnTo>
                  <a:pt x="140493" y="276225"/>
                </a:lnTo>
                <a:lnTo>
                  <a:pt x="83343" y="221456"/>
                </a:lnTo>
                <a:lnTo>
                  <a:pt x="45243" y="188118"/>
                </a:lnTo>
                <a:lnTo>
                  <a:pt x="19050" y="183356"/>
                </a:lnTo>
                <a:lnTo>
                  <a:pt x="4762" y="197643"/>
                </a:lnTo>
                <a:lnTo>
                  <a:pt x="0" y="216693"/>
                </a:lnTo>
                <a:lnTo>
                  <a:pt x="2381" y="254793"/>
                </a:lnTo>
                <a:lnTo>
                  <a:pt x="23812" y="326231"/>
                </a:lnTo>
                <a:lnTo>
                  <a:pt x="61912" y="411956"/>
                </a:lnTo>
                <a:lnTo>
                  <a:pt x="109537" y="476250"/>
                </a:lnTo>
                <a:lnTo>
                  <a:pt x="154781" y="523875"/>
                </a:lnTo>
                <a:lnTo>
                  <a:pt x="176212" y="538162"/>
                </a:lnTo>
                <a:lnTo>
                  <a:pt x="252412" y="583406"/>
                </a:lnTo>
                <a:lnTo>
                  <a:pt x="309562" y="607218"/>
                </a:lnTo>
                <a:lnTo>
                  <a:pt x="354806" y="611981"/>
                </a:lnTo>
                <a:lnTo>
                  <a:pt x="388143" y="607218"/>
                </a:lnTo>
                <a:lnTo>
                  <a:pt x="442912" y="578643"/>
                </a:lnTo>
                <a:lnTo>
                  <a:pt x="607218" y="478631"/>
                </a:lnTo>
                <a:lnTo>
                  <a:pt x="792956" y="395287"/>
                </a:lnTo>
                <a:lnTo>
                  <a:pt x="954881" y="326231"/>
                </a:lnTo>
                <a:lnTo>
                  <a:pt x="1054893" y="280987"/>
                </a:lnTo>
                <a:lnTo>
                  <a:pt x="1162050" y="250031"/>
                </a:lnTo>
                <a:lnTo>
                  <a:pt x="1204912" y="254793"/>
                </a:lnTo>
                <a:lnTo>
                  <a:pt x="1602581" y="223837"/>
                </a:lnTo>
                <a:lnTo>
                  <a:pt x="1597818" y="188118"/>
                </a:lnTo>
                <a:lnTo>
                  <a:pt x="1581150" y="157162"/>
                </a:lnTo>
                <a:lnTo>
                  <a:pt x="1535906" y="114300"/>
                </a:lnTo>
                <a:lnTo>
                  <a:pt x="1450181" y="61912"/>
                </a:lnTo>
                <a:lnTo>
                  <a:pt x="1366837" y="23812"/>
                </a:lnTo>
                <a:lnTo>
                  <a:pt x="1323975" y="0"/>
                </a:lnTo>
                <a:lnTo>
                  <a:pt x="1307306" y="2381"/>
                </a:lnTo>
                <a:lnTo>
                  <a:pt x="1264443" y="11906"/>
                </a:lnTo>
                <a:lnTo>
                  <a:pt x="1195387" y="40481"/>
                </a:lnTo>
                <a:lnTo>
                  <a:pt x="1143000" y="76200"/>
                </a:lnTo>
                <a:lnTo>
                  <a:pt x="1119187" y="95250"/>
                </a:lnTo>
                <a:lnTo>
                  <a:pt x="950118" y="157162"/>
                </a:lnTo>
                <a:lnTo>
                  <a:pt x="776287" y="223837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2DF1030E-AE8D-4ADA-A703-0DFCDF95B80F}"/>
              </a:ext>
            </a:extLst>
          </p:cNvPr>
          <p:cNvSpPr/>
          <p:nvPr/>
        </p:nvSpPr>
        <p:spPr>
          <a:xfrm rot="16200000">
            <a:off x="4500564" y="4014789"/>
            <a:ext cx="3203575" cy="460375"/>
          </a:xfrm>
          <a:custGeom>
            <a:avLst/>
            <a:gdLst>
              <a:gd name="connsiteX0" fmla="*/ 1308100 w 3203575"/>
              <a:gd name="connsiteY0" fmla="*/ 85725 h 460375"/>
              <a:gd name="connsiteX1" fmla="*/ 2212975 w 3203575"/>
              <a:gd name="connsiteY1" fmla="*/ 82550 h 460375"/>
              <a:gd name="connsiteX2" fmla="*/ 2667000 w 3203575"/>
              <a:gd name="connsiteY2" fmla="*/ 88900 h 460375"/>
              <a:gd name="connsiteX3" fmla="*/ 2949575 w 3203575"/>
              <a:gd name="connsiteY3" fmla="*/ 88900 h 460375"/>
              <a:gd name="connsiteX4" fmla="*/ 3101975 w 3203575"/>
              <a:gd name="connsiteY4" fmla="*/ 88900 h 460375"/>
              <a:gd name="connsiteX5" fmla="*/ 3133725 w 3203575"/>
              <a:gd name="connsiteY5" fmla="*/ 76200 h 460375"/>
              <a:gd name="connsiteX6" fmla="*/ 3146425 w 3203575"/>
              <a:gd name="connsiteY6" fmla="*/ 53975 h 460375"/>
              <a:gd name="connsiteX7" fmla="*/ 3152775 w 3203575"/>
              <a:gd name="connsiteY7" fmla="*/ 22225 h 460375"/>
              <a:gd name="connsiteX8" fmla="*/ 3187700 w 3203575"/>
              <a:gd name="connsiteY8" fmla="*/ 57150 h 460375"/>
              <a:gd name="connsiteX9" fmla="*/ 3203575 w 3203575"/>
              <a:gd name="connsiteY9" fmla="*/ 454025 h 460375"/>
              <a:gd name="connsiteX10" fmla="*/ 3181350 w 3203575"/>
              <a:gd name="connsiteY10" fmla="*/ 460375 h 460375"/>
              <a:gd name="connsiteX11" fmla="*/ 3140075 w 3203575"/>
              <a:gd name="connsiteY11" fmla="*/ 444500 h 460375"/>
              <a:gd name="connsiteX12" fmla="*/ 3063875 w 3203575"/>
              <a:gd name="connsiteY12" fmla="*/ 400050 h 460375"/>
              <a:gd name="connsiteX13" fmla="*/ 2994025 w 3203575"/>
              <a:gd name="connsiteY13" fmla="*/ 368300 h 460375"/>
              <a:gd name="connsiteX14" fmla="*/ 2946400 w 3203575"/>
              <a:gd name="connsiteY14" fmla="*/ 352425 h 460375"/>
              <a:gd name="connsiteX15" fmla="*/ 2847975 w 3203575"/>
              <a:gd name="connsiteY15" fmla="*/ 349250 h 460375"/>
              <a:gd name="connsiteX16" fmla="*/ 2403475 w 3203575"/>
              <a:gd name="connsiteY16" fmla="*/ 323850 h 460375"/>
              <a:gd name="connsiteX17" fmla="*/ 2190750 w 3203575"/>
              <a:gd name="connsiteY17" fmla="*/ 307975 h 460375"/>
              <a:gd name="connsiteX18" fmla="*/ 2022475 w 3203575"/>
              <a:gd name="connsiteY18" fmla="*/ 304800 h 460375"/>
              <a:gd name="connsiteX19" fmla="*/ 1651000 w 3203575"/>
              <a:gd name="connsiteY19" fmla="*/ 304800 h 460375"/>
              <a:gd name="connsiteX20" fmla="*/ 1187450 w 3203575"/>
              <a:gd name="connsiteY20" fmla="*/ 314325 h 460375"/>
              <a:gd name="connsiteX21" fmla="*/ 1063625 w 3203575"/>
              <a:gd name="connsiteY21" fmla="*/ 320675 h 460375"/>
              <a:gd name="connsiteX22" fmla="*/ 847725 w 3203575"/>
              <a:gd name="connsiteY22" fmla="*/ 336550 h 460375"/>
              <a:gd name="connsiteX23" fmla="*/ 742950 w 3203575"/>
              <a:gd name="connsiteY23" fmla="*/ 349250 h 460375"/>
              <a:gd name="connsiteX24" fmla="*/ 650875 w 3203575"/>
              <a:gd name="connsiteY24" fmla="*/ 368300 h 460375"/>
              <a:gd name="connsiteX25" fmla="*/ 609600 w 3203575"/>
              <a:gd name="connsiteY25" fmla="*/ 374650 h 460375"/>
              <a:gd name="connsiteX26" fmla="*/ 533400 w 3203575"/>
              <a:gd name="connsiteY26" fmla="*/ 374650 h 460375"/>
              <a:gd name="connsiteX27" fmla="*/ 396875 w 3203575"/>
              <a:gd name="connsiteY27" fmla="*/ 355600 h 460375"/>
              <a:gd name="connsiteX28" fmla="*/ 295275 w 3203575"/>
              <a:gd name="connsiteY28" fmla="*/ 333375 h 460375"/>
              <a:gd name="connsiteX29" fmla="*/ 187325 w 3203575"/>
              <a:gd name="connsiteY29" fmla="*/ 282575 h 460375"/>
              <a:gd name="connsiteX30" fmla="*/ 107950 w 3203575"/>
              <a:gd name="connsiteY30" fmla="*/ 247650 h 460375"/>
              <a:gd name="connsiteX31" fmla="*/ 47625 w 3203575"/>
              <a:gd name="connsiteY31" fmla="*/ 215900 h 460375"/>
              <a:gd name="connsiteX32" fmla="*/ 25400 w 3203575"/>
              <a:gd name="connsiteY32" fmla="*/ 193675 h 460375"/>
              <a:gd name="connsiteX33" fmla="*/ 0 w 3203575"/>
              <a:gd name="connsiteY33" fmla="*/ 139700 h 460375"/>
              <a:gd name="connsiteX34" fmla="*/ 0 w 3203575"/>
              <a:gd name="connsiteY34" fmla="*/ 95250 h 460375"/>
              <a:gd name="connsiteX35" fmla="*/ 34925 w 3203575"/>
              <a:gd name="connsiteY35" fmla="*/ 50800 h 460375"/>
              <a:gd name="connsiteX36" fmla="*/ 120650 w 3203575"/>
              <a:gd name="connsiteY36" fmla="*/ 0 h 460375"/>
              <a:gd name="connsiteX37" fmla="*/ 523875 w 3203575"/>
              <a:gd name="connsiteY37" fmla="*/ 12700 h 460375"/>
              <a:gd name="connsiteX38" fmla="*/ 571500 w 3203575"/>
              <a:gd name="connsiteY38" fmla="*/ 66675 h 460375"/>
              <a:gd name="connsiteX39" fmla="*/ 628650 w 3203575"/>
              <a:gd name="connsiteY39" fmla="*/ 82550 h 460375"/>
              <a:gd name="connsiteX40" fmla="*/ 800100 w 3203575"/>
              <a:gd name="connsiteY40" fmla="*/ 88900 h 460375"/>
              <a:gd name="connsiteX41" fmla="*/ 1308100 w 3203575"/>
              <a:gd name="connsiteY41" fmla="*/ 85725 h 460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203575" h="460375">
                <a:moveTo>
                  <a:pt x="1308100" y="85725"/>
                </a:moveTo>
                <a:lnTo>
                  <a:pt x="2212975" y="82550"/>
                </a:lnTo>
                <a:lnTo>
                  <a:pt x="2667000" y="88900"/>
                </a:lnTo>
                <a:lnTo>
                  <a:pt x="2949575" y="88900"/>
                </a:lnTo>
                <a:lnTo>
                  <a:pt x="3101975" y="88900"/>
                </a:lnTo>
                <a:lnTo>
                  <a:pt x="3133725" y="76200"/>
                </a:lnTo>
                <a:lnTo>
                  <a:pt x="3146425" y="53975"/>
                </a:lnTo>
                <a:lnTo>
                  <a:pt x="3152775" y="22225"/>
                </a:lnTo>
                <a:lnTo>
                  <a:pt x="3187700" y="57150"/>
                </a:lnTo>
                <a:lnTo>
                  <a:pt x="3203575" y="454025"/>
                </a:lnTo>
                <a:lnTo>
                  <a:pt x="3181350" y="460375"/>
                </a:lnTo>
                <a:lnTo>
                  <a:pt x="3140075" y="444500"/>
                </a:lnTo>
                <a:lnTo>
                  <a:pt x="3063875" y="400050"/>
                </a:lnTo>
                <a:lnTo>
                  <a:pt x="2994025" y="368300"/>
                </a:lnTo>
                <a:lnTo>
                  <a:pt x="2946400" y="352425"/>
                </a:lnTo>
                <a:lnTo>
                  <a:pt x="2847975" y="349250"/>
                </a:lnTo>
                <a:lnTo>
                  <a:pt x="2403475" y="323850"/>
                </a:lnTo>
                <a:lnTo>
                  <a:pt x="2190750" y="307975"/>
                </a:lnTo>
                <a:lnTo>
                  <a:pt x="2022475" y="304800"/>
                </a:lnTo>
                <a:lnTo>
                  <a:pt x="1651000" y="304800"/>
                </a:lnTo>
                <a:lnTo>
                  <a:pt x="1187450" y="314325"/>
                </a:lnTo>
                <a:lnTo>
                  <a:pt x="1063625" y="320675"/>
                </a:lnTo>
                <a:lnTo>
                  <a:pt x="847725" y="336550"/>
                </a:lnTo>
                <a:lnTo>
                  <a:pt x="742950" y="349250"/>
                </a:lnTo>
                <a:lnTo>
                  <a:pt x="650875" y="368300"/>
                </a:lnTo>
                <a:lnTo>
                  <a:pt x="609600" y="374650"/>
                </a:lnTo>
                <a:lnTo>
                  <a:pt x="533400" y="374650"/>
                </a:lnTo>
                <a:lnTo>
                  <a:pt x="396875" y="355600"/>
                </a:lnTo>
                <a:lnTo>
                  <a:pt x="295275" y="333375"/>
                </a:lnTo>
                <a:lnTo>
                  <a:pt x="187325" y="282575"/>
                </a:lnTo>
                <a:lnTo>
                  <a:pt x="107950" y="247650"/>
                </a:lnTo>
                <a:lnTo>
                  <a:pt x="47625" y="215900"/>
                </a:lnTo>
                <a:lnTo>
                  <a:pt x="25400" y="193675"/>
                </a:lnTo>
                <a:lnTo>
                  <a:pt x="0" y="139700"/>
                </a:lnTo>
                <a:lnTo>
                  <a:pt x="0" y="95250"/>
                </a:lnTo>
                <a:lnTo>
                  <a:pt x="34925" y="50800"/>
                </a:lnTo>
                <a:lnTo>
                  <a:pt x="120650" y="0"/>
                </a:lnTo>
                <a:lnTo>
                  <a:pt x="523875" y="12700"/>
                </a:lnTo>
                <a:lnTo>
                  <a:pt x="571500" y="66675"/>
                </a:lnTo>
                <a:lnTo>
                  <a:pt x="628650" y="82550"/>
                </a:lnTo>
                <a:lnTo>
                  <a:pt x="800100" y="88900"/>
                </a:lnTo>
                <a:lnTo>
                  <a:pt x="1308100" y="8572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8D7F99E5-BD7B-4D1B-8FFA-29D8E8AF4200}"/>
              </a:ext>
            </a:extLst>
          </p:cNvPr>
          <p:cNvSpPr/>
          <p:nvPr/>
        </p:nvSpPr>
        <p:spPr>
          <a:xfrm>
            <a:off x="5291138" y="5226050"/>
            <a:ext cx="633412" cy="541338"/>
          </a:xfrm>
          <a:custGeom>
            <a:avLst/>
            <a:gdLst>
              <a:gd name="connsiteX0" fmla="*/ 200025 w 728662"/>
              <a:gd name="connsiteY0" fmla="*/ 150019 h 611982"/>
              <a:gd name="connsiteX1" fmla="*/ 388143 w 728662"/>
              <a:gd name="connsiteY1" fmla="*/ 197644 h 611982"/>
              <a:gd name="connsiteX2" fmla="*/ 488156 w 728662"/>
              <a:gd name="connsiteY2" fmla="*/ 211932 h 611982"/>
              <a:gd name="connsiteX3" fmla="*/ 528637 w 728662"/>
              <a:gd name="connsiteY3" fmla="*/ 214313 h 611982"/>
              <a:gd name="connsiteX4" fmla="*/ 559593 w 728662"/>
              <a:gd name="connsiteY4" fmla="*/ 207169 h 611982"/>
              <a:gd name="connsiteX5" fmla="*/ 590550 w 728662"/>
              <a:gd name="connsiteY5" fmla="*/ 192882 h 611982"/>
              <a:gd name="connsiteX6" fmla="*/ 633412 w 728662"/>
              <a:gd name="connsiteY6" fmla="*/ 154782 h 611982"/>
              <a:gd name="connsiteX7" fmla="*/ 728662 w 728662"/>
              <a:gd name="connsiteY7" fmla="*/ 0 h 611982"/>
              <a:gd name="connsiteX8" fmla="*/ 616743 w 728662"/>
              <a:gd name="connsiteY8" fmla="*/ 611982 h 611982"/>
              <a:gd name="connsiteX9" fmla="*/ 578643 w 728662"/>
              <a:gd name="connsiteY9" fmla="*/ 588169 h 611982"/>
              <a:gd name="connsiteX10" fmla="*/ 523875 w 728662"/>
              <a:gd name="connsiteY10" fmla="*/ 519113 h 611982"/>
              <a:gd name="connsiteX11" fmla="*/ 473868 w 728662"/>
              <a:gd name="connsiteY11" fmla="*/ 464344 h 611982"/>
              <a:gd name="connsiteX12" fmla="*/ 402431 w 728662"/>
              <a:gd name="connsiteY12" fmla="*/ 409575 h 611982"/>
              <a:gd name="connsiteX13" fmla="*/ 247650 w 728662"/>
              <a:gd name="connsiteY13" fmla="*/ 307182 h 611982"/>
              <a:gd name="connsiteX14" fmla="*/ 66675 w 728662"/>
              <a:gd name="connsiteY14" fmla="*/ 183357 h 611982"/>
              <a:gd name="connsiteX15" fmla="*/ 28575 w 728662"/>
              <a:gd name="connsiteY15" fmla="*/ 159544 h 611982"/>
              <a:gd name="connsiteX16" fmla="*/ 11906 w 728662"/>
              <a:gd name="connsiteY16" fmla="*/ 145257 h 611982"/>
              <a:gd name="connsiteX17" fmla="*/ 0 w 728662"/>
              <a:gd name="connsiteY17" fmla="*/ 121444 h 611982"/>
              <a:gd name="connsiteX18" fmla="*/ 7143 w 728662"/>
              <a:gd name="connsiteY18" fmla="*/ 100013 h 611982"/>
              <a:gd name="connsiteX19" fmla="*/ 23812 w 728662"/>
              <a:gd name="connsiteY19" fmla="*/ 90488 h 611982"/>
              <a:gd name="connsiteX20" fmla="*/ 59531 w 728662"/>
              <a:gd name="connsiteY20" fmla="*/ 95250 h 611982"/>
              <a:gd name="connsiteX21" fmla="*/ 200025 w 728662"/>
              <a:gd name="connsiteY21" fmla="*/ 150019 h 611982"/>
              <a:gd name="connsiteX0" fmla="*/ 200025 w 734052"/>
              <a:gd name="connsiteY0" fmla="*/ 150019 h 817798"/>
              <a:gd name="connsiteX1" fmla="*/ 388143 w 734052"/>
              <a:gd name="connsiteY1" fmla="*/ 197644 h 817798"/>
              <a:gd name="connsiteX2" fmla="*/ 488156 w 734052"/>
              <a:gd name="connsiteY2" fmla="*/ 211932 h 817798"/>
              <a:gd name="connsiteX3" fmla="*/ 528637 w 734052"/>
              <a:gd name="connsiteY3" fmla="*/ 214313 h 817798"/>
              <a:gd name="connsiteX4" fmla="*/ 559593 w 734052"/>
              <a:gd name="connsiteY4" fmla="*/ 207169 h 817798"/>
              <a:gd name="connsiteX5" fmla="*/ 590550 w 734052"/>
              <a:gd name="connsiteY5" fmla="*/ 192882 h 817798"/>
              <a:gd name="connsiteX6" fmla="*/ 633412 w 734052"/>
              <a:gd name="connsiteY6" fmla="*/ 154782 h 817798"/>
              <a:gd name="connsiteX7" fmla="*/ 728662 w 734052"/>
              <a:gd name="connsiteY7" fmla="*/ 0 h 817798"/>
              <a:gd name="connsiteX8" fmla="*/ 734052 w 734052"/>
              <a:gd name="connsiteY8" fmla="*/ 817798 h 817798"/>
              <a:gd name="connsiteX9" fmla="*/ 578643 w 734052"/>
              <a:gd name="connsiteY9" fmla="*/ 588169 h 817798"/>
              <a:gd name="connsiteX10" fmla="*/ 523875 w 734052"/>
              <a:gd name="connsiteY10" fmla="*/ 519113 h 817798"/>
              <a:gd name="connsiteX11" fmla="*/ 473868 w 734052"/>
              <a:gd name="connsiteY11" fmla="*/ 464344 h 817798"/>
              <a:gd name="connsiteX12" fmla="*/ 402431 w 734052"/>
              <a:gd name="connsiteY12" fmla="*/ 409575 h 817798"/>
              <a:gd name="connsiteX13" fmla="*/ 247650 w 734052"/>
              <a:gd name="connsiteY13" fmla="*/ 307182 h 817798"/>
              <a:gd name="connsiteX14" fmla="*/ 66675 w 734052"/>
              <a:gd name="connsiteY14" fmla="*/ 183357 h 817798"/>
              <a:gd name="connsiteX15" fmla="*/ 28575 w 734052"/>
              <a:gd name="connsiteY15" fmla="*/ 159544 h 817798"/>
              <a:gd name="connsiteX16" fmla="*/ 11906 w 734052"/>
              <a:gd name="connsiteY16" fmla="*/ 145257 h 817798"/>
              <a:gd name="connsiteX17" fmla="*/ 0 w 734052"/>
              <a:gd name="connsiteY17" fmla="*/ 121444 h 817798"/>
              <a:gd name="connsiteX18" fmla="*/ 7143 w 734052"/>
              <a:gd name="connsiteY18" fmla="*/ 100013 h 817798"/>
              <a:gd name="connsiteX19" fmla="*/ 23812 w 734052"/>
              <a:gd name="connsiteY19" fmla="*/ 90488 h 817798"/>
              <a:gd name="connsiteX20" fmla="*/ 59531 w 734052"/>
              <a:gd name="connsiteY20" fmla="*/ 95250 h 817798"/>
              <a:gd name="connsiteX21" fmla="*/ 200025 w 734052"/>
              <a:gd name="connsiteY21" fmla="*/ 150019 h 817798"/>
              <a:gd name="connsiteX0" fmla="*/ 200025 w 734052"/>
              <a:gd name="connsiteY0" fmla="*/ 150019 h 817798"/>
              <a:gd name="connsiteX1" fmla="*/ 388143 w 734052"/>
              <a:gd name="connsiteY1" fmla="*/ 197644 h 817798"/>
              <a:gd name="connsiteX2" fmla="*/ 488156 w 734052"/>
              <a:gd name="connsiteY2" fmla="*/ 211932 h 817798"/>
              <a:gd name="connsiteX3" fmla="*/ 528637 w 734052"/>
              <a:gd name="connsiteY3" fmla="*/ 214313 h 817798"/>
              <a:gd name="connsiteX4" fmla="*/ 559593 w 734052"/>
              <a:gd name="connsiteY4" fmla="*/ 207169 h 817798"/>
              <a:gd name="connsiteX5" fmla="*/ 590550 w 734052"/>
              <a:gd name="connsiteY5" fmla="*/ 192882 h 817798"/>
              <a:gd name="connsiteX6" fmla="*/ 633412 w 734052"/>
              <a:gd name="connsiteY6" fmla="*/ 154782 h 817798"/>
              <a:gd name="connsiteX7" fmla="*/ 728662 w 734052"/>
              <a:gd name="connsiteY7" fmla="*/ 0 h 817798"/>
              <a:gd name="connsiteX8" fmla="*/ 734052 w 734052"/>
              <a:gd name="connsiteY8" fmla="*/ 817798 h 817798"/>
              <a:gd name="connsiteX9" fmla="*/ 609671 w 734052"/>
              <a:gd name="connsiteY9" fmla="*/ 631583 h 817798"/>
              <a:gd name="connsiteX10" fmla="*/ 578643 w 734052"/>
              <a:gd name="connsiteY10" fmla="*/ 588169 h 817798"/>
              <a:gd name="connsiteX11" fmla="*/ 523875 w 734052"/>
              <a:gd name="connsiteY11" fmla="*/ 519113 h 817798"/>
              <a:gd name="connsiteX12" fmla="*/ 473868 w 734052"/>
              <a:gd name="connsiteY12" fmla="*/ 464344 h 817798"/>
              <a:gd name="connsiteX13" fmla="*/ 402431 w 734052"/>
              <a:gd name="connsiteY13" fmla="*/ 409575 h 817798"/>
              <a:gd name="connsiteX14" fmla="*/ 247650 w 734052"/>
              <a:gd name="connsiteY14" fmla="*/ 307182 h 817798"/>
              <a:gd name="connsiteX15" fmla="*/ 66675 w 734052"/>
              <a:gd name="connsiteY15" fmla="*/ 183357 h 817798"/>
              <a:gd name="connsiteX16" fmla="*/ 28575 w 734052"/>
              <a:gd name="connsiteY16" fmla="*/ 159544 h 817798"/>
              <a:gd name="connsiteX17" fmla="*/ 11906 w 734052"/>
              <a:gd name="connsiteY17" fmla="*/ 145257 h 817798"/>
              <a:gd name="connsiteX18" fmla="*/ 0 w 734052"/>
              <a:gd name="connsiteY18" fmla="*/ 121444 h 817798"/>
              <a:gd name="connsiteX19" fmla="*/ 7143 w 734052"/>
              <a:gd name="connsiteY19" fmla="*/ 100013 h 817798"/>
              <a:gd name="connsiteX20" fmla="*/ 23812 w 734052"/>
              <a:gd name="connsiteY20" fmla="*/ 90488 h 817798"/>
              <a:gd name="connsiteX21" fmla="*/ 59531 w 734052"/>
              <a:gd name="connsiteY21" fmla="*/ 95250 h 817798"/>
              <a:gd name="connsiteX22" fmla="*/ 200025 w 734052"/>
              <a:gd name="connsiteY22" fmla="*/ 150019 h 817798"/>
              <a:gd name="connsiteX0" fmla="*/ 200025 w 728662"/>
              <a:gd name="connsiteY0" fmla="*/ 150019 h 631583"/>
              <a:gd name="connsiteX1" fmla="*/ 388143 w 728662"/>
              <a:gd name="connsiteY1" fmla="*/ 197644 h 631583"/>
              <a:gd name="connsiteX2" fmla="*/ 488156 w 728662"/>
              <a:gd name="connsiteY2" fmla="*/ 211932 h 631583"/>
              <a:gd name="connsiteX3" fmla="*/ 528637 w 728662"/>
              <a:gd name="connsiteY3" fmla="*/ 214313 h 631583"/>
              <a:gd name="connsiteX4" fmla="*/ 559593 w 728662"/>
              <a:gd name="connsiteY4" fmla="*/ 207169 h 631583"/>
              <a:gd name="connsiteX5" fmla="*/ 590550 w 728662"/>
              <a:gd name="connsiteY5" fmla="*/ 192882 h 631583"/>
              <a:gd name="connsiteX6" fmla="*/ 633412 w 728662"/>
              <a:gd name="connsiteY6" fmla="*/ 154782 h 631583"/>
              <a:gd name="connsiteX7" fmla="*/ 728662 w 728662"/>
              <a:gd name="connsiteY7" fmla="*/ 0 h 631583"/>
              <a:gd name="connsiteX8" fmla="*/ 609671 w 728662"/>
              <a:gd name="connsiteY8" fmla="*/ 631583 h 631583"/>
              <a:gd name="connsiteX9" fmla="*/ 578643 w 728662"/>
              <a:gd name="connsiteY9" fmla="*/ 588169 h 631583"/>
              <a:gd name="connsiteX10" fmla="*/ 523875 w 728662"/>
              <a:gd name="connsiteY10" fmla="*/ 519113 h 631583"/>
              <a:gd name="connsiteX11" fmla="*/ 473868 w 728662"/>
              <a:gd name="connsiteY11" fmla="*/ 464344 h 631583"/>
              <a:gd name="connsiteX12" fmla="*/ 402431 w 728662"/>
              <a:gd name="connsiteY12" fmla="*/ 409575 h 631583"/>
              <a:gd name="connsiteX13" fmla="*/ 247650 w 728662"/>
              <a:gd name="connsiteY13" fmla="*/ 307182 h 631583"/>
              <a:gd name="connsiteX14" fmla="*/ 66675 w 728662"/>
              <a:gd name="connsiteY14" fmla="*/ 183357 h 631583"/>
              <a:gd name="connsiteX15" fmla="*/ 28575 w 728662"/>
              <a:gd name="connsiteY15" fmla="*/ 159544 h 631583"/>
              <a:gd name="connsiteX16" fmla="*/ 11906 w 728662"/>
              <a:gd name="connsiteY16" fmla="*/ 145257 h 631583"/>
              <a:gd name="connsiteX17" fmla="*/ 0 w 728662"/>
              <a:gd name="connsiteY17" fmla="*/ 121444 h 631583"/>
              <a:gd name="connsiteX18" fmla="*/ 7143 w 728662"/>
              <a:gd name="connsiteY18" fmla="*/ 100013 h 631583"/>
              <a:gd name="connsiteX19" fmla="*/ 23812 w 728662"/>
              <a:gd name="connsiteY19" fmla="*/ 90488 h 631583"/>
              <a:gd name="connsiteX20" fmla="*/ 59531 w 728662"/>
              <a:gd name="connsiteY20" fmla="*/ 95250 h 631583"/>
              <a:gd name="connsiteX21" fmla="*/ 200025 w 728662"/>
              <a:gd name="connsiteY21" fmla="*/ 150019 h 631583"/>
              <a:gd name="connsiteX0" fmla="*/ 200025 w 633412"/>
              <a:gd name="connsiteY0" fmla="*/ 59531 h 541095"/>
              <a:gd name="connsiteX1" fmla="*/ 388143 w 633412"/>
              <a:gd name="connsiteY1" fmla="*/ 107156 h 541095"/>
              <a:gd name="connsiteX2" fmla="*/ 488156 w 633412"/>
              <a:gd name="connsiteY2" fmla="*/ 121444 h 541095"/>
              <a:gd name="connsiteX3" fmla="*/ 528637 w 633412"/>
              <a:gd name="connsiteY3" fmla="*/ 123825 h 541095"/>
              <a:gd name="connsiteX4" fmla="*/ 559593 w 633412"/>
              <a:gd name="connsiteY4" fmla="*/ 116681 h 541095"/>
              <a:gd name="connsiteX5" fmla="*/ 590550 w 633412"/>
              <a:gd name="connsiteY5" fmla="*/ 102394 h 541095"/>
              <a:gd name="connsiteX6" fmla="*/ 633412 w 633412"/>
              <a:gd name="connsiteY6" fmla="*/ 64294 h 541095"/>
              <a:gd name="connsiteX7" fmla="*/ 609671 w 633412"/>
              <a:gd name="connsiteY7" fmla="*/ 541095 h 541095"/>
              <a:gd name="connsiteX8" fmla="*/ 578643 w 633412"/>
              <a:gd name="connsiteY8" fmla="*/ 497681 h 541095"/>
              <a:gd name="connsiteX9" fmla="*/ 523875 w 633412"/>
              <a:gd name="connsiteY9" fmla="*/ 428625 h 541095"/>
              <a:gd name="connsiteX10" fmla="*/ 473868 w 633412"/>
              <a:gd name="connsiteY10" fmla="*/ 373856 h 541095"/>
              <a:gd name="connsiteX11" fmla="*/ 402431 w 633412"/>
              <a:gd name="connsiteY11" fmla="*/ 319087 h 541095"/>
              <a:gd name="connsiteX12" fmla="*/ 247650 w 633412"/>
              <a:gd name="connsiteY12" fmla="*/ 216694 h 541095"/>
              <a:gd name="connsiteX13" fmla="*/ 66675 w 633412"/>
              <a:gd name="connsiteY13" fmla="*/ 92869 h 541095"/>
              <a:gd name="connsiteX14" fmla="*/ 28575 w 633412"/>
              <a:gd name="connsiteY14" fmla="*/ 69056 h 541095"/>
              <a:gd name="connsiteX15" fmla="*/ 11906 w 633412"/>
              <a:gd name="connsiteY15" fmla="*/ 54769 h 541095"/>
              <a:gd name="connsiteX16" fmla="*/ 0 w 633412"/>
              <a:gd name="connsiteY16" fmla="*/ 30956 h 541095"/>
              <a:gd name="connsiteX17" fmla="*/ 7143 w 633412"/>
              <a:gd name="connsiteY17" fmla="*/ 9525 h 541095"/>
              <a:gd name="connsiteX18" fmla="*/ 23812 w 633412"/>
              <a:gd name="connsiteY18" fmla="*/ 0 h 541095"/>
              <a:gd name="connsiteX19" fmla="*/ 59531 w 633412"/>
              <a:gd name="connsiteY19" fmla="*/ 4762 h 541095"/>
              <a:gd name="connsiteX20" fmla="*/ 200025 w 633412"/>
              <a:gd name="connsiteY20" fmla="*/ 59531 h 541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33412" h="541095">
                <a:moveTo>
                  <a:pt x="200025" y="59531"/>
                </a:moveTo>
                <a:lnTo>
                  <a:pt x="388143" y="107156"/>
                </a:lnTo>
                <a:lnTo>
                  <a:pt x="488156" y="121444"/>
                </a:lnTo>
                <a:lnTo>
                  <a:pt x="528637" y="123825"/>
                </a:lnTo>
                <a:lnTo>
                  <a:pt x="559593" y="116681"/>
                </a:lnTo>
                <a:lnTo>
                  <a:pt x="590550" y="102394"/>
                </a:lnTo>
                <a:lnTo>
                  <a:pt x="633412" y="64294"/>
                </a:lnTo>
                <a:lnTo>
                  <a:pt x="609671" y="541095"/>
                </a:lnTo>
                <a:lnTo>
                  <a:pt x="578643" y="497681"/>
                </a:lnTo>
                <a:lnTo>
                  <a:pt x="523875" y="428625"/>
                </a:lnTo>
                <a:lnTo>
                  <a:pt x="473868" y="373856"/>
                </a:lnTo>
                <a:lnTo>
                  <a:pt x="402431" y="319087"/>
                </a:lnTo>
                <a:lnTo>
                  <a:pt x="247650" y="216694"/>
                </a:lnTo>
                <a:lnTo>
                  <a:pt x="66675" y="92869"/>
                </a:lnTo>
                <a:lnTo>
                  <a:pt x="28575" y="69056"/>
                </a:lnTo>
                <a:lnTo>
                  <a:pt x="11906" y="54769"/>
                </a:lnTo>
                <a:lnTo>
                  <a:pt x="0" y="30956"/>
                </a:lnTo>
                <a:lnTo>
                  <a:pt x="7143" y="9525"/>
                </a:lnTo>
                <a:lnTo>
                  <a:pt x="23812" y="0"/>
                </a:lnTo>
                <a:lnTo>
                  <a:pt x="59531" y="4762"/>
                </a:lnTo>
                <a:lnTo>
                  <a:pt x="200025" y="59531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D07EB866-3625-41EE-96E6-CA2424B38B5F}"/>
              </a:ext>
            </a:extLst>
          </p:cNvPr>
          <p:cNvSpPr/>
          <p:nvPr/>
        </p:nvSpPr>
        <p:spPr>
          <a:xfrm>
            <a:off x="3919539" y="3475039"/>
            <a:ext cx="1000125" cy="496887"/>
          </a:xfrm>
          <a:custGeom>
            <a:avLst/>
            <a:gdLst>
              <a:gd name="connsiteX0" fmla="*/ 457200 w 1000125"/>
              <a:gd name="connsiteY0" fmla="*/ 207169 h 497681"/>
              <a:gd name="connsiteX1" fmla="*/ 569118 w 1000125"/>
              <a:gd name="connsiteY1" fmla="*/ 159544 h 497681"/>
              <a:gd name="connsiteX2" fmla="*/ 731043 w 1000125"/>
              <a:gd name="connsiteY2" fmla="*/ 100012 h 497681"/>
              <a:gd name="connsiteX3" fmla="*/ 850106 w 1000125"/>
              <a:gd name="connsiteY3" fmla="*/ 54769 h 497681"/>
              <a:gd name="connsiteX4" fmla="*/ 921543 w 1000125"/>
              <a:gd name="connsiteY4" fmla="*/ 26194 h 497681"/>
              <a:gd name="connsiteX5" fmla="*/ 1000125 w 1000125"/>
              <a:gd name="connsiteY5" fmla="*/ 0 h 497681"/>
              <a:gd name="connsiteX6" fmla="*/ 959643 w 1000125"/>
              <a:gd name="connsiteY6" fmla="*/ 226219 h 497681"/>
              <a:gd name="connsiteX7" fmla="*/ 878681 w 1000125"/>
              <a:gd name="connsiteY7" fmla="*/ 235744 h 497681"/>
              <a:gd name="connsiteX8" fmla="*/ 821531 w 1000125"/>
              <a:gd name="connsiteY8" fmla="*/ 254794 h 497681"/>
              <a:gd name="connsiteX9" fmla="*/ 754856 w 1000125"/>
              <a:gd name="connsiteY9" fmla="*/ 283369 h 497681"/>
              <a:gd name="connsiteX10" fmla="*/ 692943 w 1000125"/>
              <a:gd name="connsiteY10" fmla="*/ 309562 h 497681"/>
              <a:gd name="connsiteX11" fmla="*/ 640556 w 1000125"/>
              <a:gd name="connsiteY11" fmla="*/ 338137 h 497681"/>
              <a:gd name="connsiteX12" fmla="*/ 564356 w 1000125"/>
              <a:gd name="connsiteY12" fmla="*/ 383381 h 497681"/>
              <a:gd name="connsiteX13" fmla="*/ 483393 w 1000125"/>
              <a:gd name="connsiteY13" fmla="*/ 440531 h 497681"/>
              <a:gd name="connsiteX14" fmla="*/ 435768 w 1000125"/>
              <a:gd name="connsiteY14" fmla="*/ 473869 h 497681"/>
              <a:gd name="connsiteX15" fmla="*/ 407193 w 1000125"/>
              <a:gd name="connsiteY15" fmla="*/ 497681 h 497681"/>
              <a:gd name="connsiteX16" fmla="*/ 371475 w 1000125"/>
              <a:gd name="connsiteY16" fmla="*/ 485775 h 497681"/>
              <a:gd name="connsiteX17" fmla="*/ 323850 w 1000125"/>
              <a:gd name="connsiteY17" fmla="*/ 466725 h 497681"/>
              <a:gd name="connsiteX18" fmla="*/ 273843 w 1000125"/>
              <a:gd name="connsiteY18" fmla="*/ 442912 h 497681"/>
              <a:gd name="connsiteX19" fmla="*/ 226218 w 1000125"/>
              <a:gd name="connsiteY19" fmla="*/ 414337 h 497681"/>
              <a:gd name="connsiteX20" fmla="*/ 161925 w 1000125"/>
              <a:gd name="connsiteY20" fmla="*/ 366712 h 497681"/>
              <a:gd name="connsiteX21" fmla="*/ 116681 w 1000125"/>
              <a:gd name="connsiteY21" fmla="*/ 330994 h 497681"/>
              <a:gd name="connsiteX22" fmla="*/ 73818 w 1000125"/>
              <a:gd name="connsiteY22" fmla="*/ 288131 h 497681"/>
              <a:gd name="connsiteX23" fmla="*/ 45243 w 1000125"/>
              <a:gd name="connsiteY23" fmla="*/ 250031 h 497681"/>
              <a:gd name="connsiteX24" fmla="*/ 19050 w 1000125"/>
              <a:gd name="connsiteY24" fmla="*/ 204787 h 497681"/>
              <a:gd name="connsiteX25" fmla="*/ 0 w 1000125"/>
              <a:gd name="connsiteY25" fmla="*/ 159544 h 497681"/>
              <a:gd name="connsiteX26" fmla="*/ 0 w 1000125"/>
              <a:gd name="connsiteY26" fmla="*/ 135731 h 497681"/>
              <a:gd name="connsiteX27" fmla="*/ 4762 w 1000125"/>
              <a:gd name="connsiteY27" fmla="*/ 119062 h 497681"/>
              <a:gd name="connsiteX28" fmla="*/ 16668 w 1000125"/>
              <a:gd name="connsiteY28" fmla="*/ 114300 h 497681"/>
              <a:gd name="connsiteX29" fmla="*/ 35718 w 1000125"/>
              <a:gd name="connsiteY29" fmla="*/ 121444 h 497681"/>
              <a:gd name="connsiteX30" fmla="*/ 54768 w 1000125"/>
              <a:gd name="connsiteY30" fmla="*/ 135731 h 497681"/>
              <a:gd name="connsiteX31" fmla="*/ 90487 w 1000125"/>
              <a:gd name="connsiteY31" fmla="*/ 166687 h 497681"/>
              <a:gd name="connsiteX32" fmla="*/ 133350 w 1000125"/>
              <a:gd name="connsiteY32" fmla="*/ 202406 h 497681"/>
              <a:gd name="connsiteX33" fmla="*/ 171450 w 1000125"/>
              <a:gd name="connsiteY33" fmla="*/ 223837 h 497681"/>
              <a:gd name="connsiteX34" fmla="*/ 204787 w 1000125"/>
              <a:gd name="connsiteY34" fmla="*/ 238125 h 497681"/>
              <a:gd name="connsiteX35" fmla="*/ 233362 w 1000125"/>
              <a:gd name="connsiteY35" fmla="*/ 242887 h 497681"/>
              <a:gd name="connsiteX36" fmla="*/ 266700 w 1000125"/>
              <a:gd name="connsiteY36" fmla="*/ 242887 h 497681"/>
              <a:gd name="connsiteX37" fmla="*/ 319087 w 1000125"/>
              <a:gd name="connsiteY37" fmla="*/ 240506 h 497681"/>
              <a:gd name="connsiteX38" fmla="*/ 366712 w 1000125"/>
              <a:gd name="connsiteY38" fmla="*/ 228600 h 497681"/>
              <a:gd name="connsiteX39" fmla="*/ 457200 w 1000125"/>
              <a:gd name="connsiteY39" fmla="*/ 207169 h 497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000125" h="497681">
                <a:moveTo>
                  <a:pt x="457200" y="207169"/>
                </a:moveTo>
                <a:lnTo>
                  <a:pt x="569118" y="159544"/>
                </a:lnTo>
                <a:lnTo>
                  <a:pt x="731043" y="100012"/>
                </a:lnTo>
                <a:lnTo>
                  <a:pt x="850106" y="54769"/>
                </a:lnTo>
                <a:lnTo>
                  <a:pt x="921543" y="26194"/>
                </a:lnTo>
                <a:lnTo>
                  <a:pt x="1000125" y="0"/>
                </a:lnTo>
                <a:lnTo>
                  <a:pt x="959643" y="226219"/>
                </a:lnTo>
                <a:lnTo>
                  <a:pt x="878681" y="235744"/>
                </a:lnTo>
                <a:lnTo>
                  <a:pt x="821531" y="254794"/>
                </a:lnTo>
                <a:lnTo>
                  <a:pt x="754856" y="283369"/>
                </a:lnTo>
                <a:lnTo>
                  <a:pt x="692943" y="309562"/>
                </a:lnTo>
                <a:lnTo>
                  <a:pt x="640556" y="338137"/>
                </a:lnTo>
                <a:lnTo>
                  <a:pt x="564356" y="383381"/>
                </a:lnTo>
                <a:lnTo>
                  <a:pt x="483393" y="440531"/>
                </a:lnTo>
                <a:lnTo>
                  <a:pt x="435768" y="473869"/>
                </a:lnTo>
                <a:lnTo>
                  <a:pt x="407193" y="497681"/>
                </a:lnTo>
                <a:lnTo>
                  <a:pt x="371475" y="485775"/>
                </a:lnTo>
                <a:lnTo>
                  <a:pt x="323850" y="466725"/>
                </a:lnTo>
                <a:lnTo>
                  <a:pt x="273843" y="442912"/>
                </a:lnTo>
                <a:lnTo>
                  <a:pt x="226218" y="414337"/>
                </a:lnTo>
                <a:lnTo>
                  <a:pt x="161925" y="366712"/>
                </a:lnTo>
                <a:lnTo>
                  <a:pt x="116681" y="330994"/>
                </a:lnTo>
                <a:lnTo>
                  <a:pt x="73818" y="288131"/>
                </a:lnTo>
                <a:lnTo>
                  <a:pt x="45243" y="250031"/>
                </a:lnTo>
                <a:lnTo>
                  <a:pt x="19050" y="204787"/>
                </a:lnTo>
                <a:lnTo>
                  <a:pt x="0" y="159544"/>
                </a:lnTo>
                <a:lnTo>
                  <a:pt x="0" y="135731"/>
                </a:lnTo>
                <a:lnTo>
                  <a:pt x="4762" y="119062"/>
                </a:lnTo>
                <a:lnTo>
                  <a:pt x="16668" y="114300"/>
                </a:lnTo>
                <a:lnTo>
                  <a:pt x="35718" y="121444"/>
                </a:lnTo>
                <a:lnTo>
                  <a:pt x="54768" y="135731"/>
                </a:lnTo>
                <a:lnTo>
                  <a:pt x="90487" y="166687"/>
                </a:lnTo>
                <a:lnTo>
                  <a:pt x="133350" y="202406"/>
                </a:lnTo>
                <a:lnTo>
                  <a:pt x="171450" y="223837"/>
                </a:lnTo>
                <a:lnTo>
                  <a:pt x="204787" y="238125"/>
                </a:lnTo>
                <a:lnTo>
                  <a:pt x="233362" y="242887"/>
                </a:lnTo>
                <a:lnTo>
                  <a:pt x="266700" y="242887"/>
                </a:lnTo>
                <a:lnTo>
                  <a:pt x="319087" y="240506"/>
                </a:lnTo>
                <a:lnTo>
                  <a:pt x="366712" y="228600"/>
                </a:lnTo>
                <a:lnTo>
                  <a:pt x="457200" y="20716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00D037A5-EA57-4103-8652-58023B152847}"/>
              </a:ext>
            </a:extLst>
          </p:cNvPr>
          <p:cNvSpPr/>
          <p:nvPr/>
        </p:nvSpPr>
        <p:spPr>
          <a:xfrm>
            <a:off x="3778250" y="3419476"/>
            <a:ext cx="1487488" cy="1908175"/>
          </a:xfrm>
          <a:custGeom>
            <a:avLst/>
            <a:gdLst>
              <a:gd name="connsiteX0" fmla="*/ 1248355 w 1486894"/>
              <a:gd name="connsiteY0" fmla="*/ 608275 h 1908313"/>
              <a:gd name="connsiteX1" fmla="*/ 1184745 w 1486894"/>
              <a:gd name="connsiteY1" fmla="*/ 735496 h 1908313"/>
              <a:gd name="connsiteX2" fmla="*/ 1129086 w 1486894"/>
              <a:gd name="connsiteY2" fmla="*/ 834887 h 1908313"/>
              <a:gd name="connsiteX3" fmla="*/ 1041621 w 1486894"/>
              <a:gd name="connsiteY3" fmla="*/ 981986 h 1908313"/>
              <a:gd name="connsiteX4" fmla="*/ 954157 w 1486894"/>
              <a:gd name="connsiteY4" fmla="*/ 1113182 h 1908313"/>
              <a:gd name="connsiteX5" fmla="*/ 854766 w 1486894"/>
              <a:gd name="connsiteY5" fmla="*/ 1248355 h 1908313"/>
              <a:gd name="connsiteX6" fmla="*/ 731520 w 1486894"/>
              <a:gd name="connsiteY6" fmla="*/ 1395454 h 1908313"/>
              <a:gd name="connsiteX7" fmla="*/ 572494 w 1486894"/>
              <a:gd name="connsiteY7" fmla="*/ 1546529 h 1908313"/>
              <a:gd name="connsiteX8" fmla="*/ 393590 w 1486894"/>
              <a:gd name="connsiteY8" fmla="*/ 1689652 h 1908313"/>
              <a:gd name="connsiteX9" fmla="*/ 230588 w 1486894"/>
              <a:gd name="connsiteY9" fmla="*/ 1800970 h 1908313"/>
              <a:gd name="connsiteX10" fmla="*/ 87465 w 1486894"/>
              <a:gd name="connsiteY10" fmla="*/ 1892410 h 1908313"/>
              <a:gd name="connsiteX11" fmla="*/ 43733 w 1486894"/>
              <a:gd name="connsiteY11" fmla="*/ 1908313 h 1908313"/>
              <a:gd name="connsiteX12" fmla="*/ 19879 w 1486894"/>
              <a:gd name="connsiteY12" fmla="*/ 1908313 h 1908313"/>
              <a:gd name="connsiteX13" fmla="*/ 0 w 1486894"/>
              <a:gd name="connsiteY13" fmla="*/ 1896386 h 1908313"/>
              <a:gd name="connsiteX14" fmla="*/ 3976 w 1486894"/>
              <a:gd name="connsiteY14" fmla="*/ 1872532 h 1908313"/>
              <a:gd name="connsiteX15" fmla="*/ 27830 w 1486894"/>
              <a:gd name="connsiteY15" fmla="*/ 1852654 h 1908313"/>
              <a:gd name="connsiteX16" fmla="*/ 103367 w 1486894"/>
              <a:gd name="connsiteY16" fmla="*/ 1789043 h 1908313"/>
              <a:gd name="connsiteX17" fmla="*/ 218661 w 1486894"/>
              <a:gd name="connsiteY17" fmla="*/ 1689652 h 1908313"/>
              <a:gd name="connsiteX18" fmla="*/ 333955 w 1486894"/>
              <a:gd name="connsiteY18" fmla="*/ 1586285 h 1908313"/>
              <a:gd name="connsiteX19" fmla="*/ 421420 w 1486894"/>
              <a:gd name="connsiteY19" fmla="*/ 1494845 h 1908313"/>
              <a:gd name="connsiteX20" fmla="*/ 528762 w 1486894"/>
              <a:gd name="connsiteY20" fmla="*/ 1375576 h 1908313"/>
              <a:gd name="connsiteX21" fmla="*/ 636105 w 1486894"/>
              <a:gd name="connsiteY21" fmla="*/ 1240403 h 1908313"/>
              <a:gd name="connsiteX22" fmla="*/ 715618 w 1486894"/>
              <a:gd name="connsiteY22" fmla="*/ 1113182 h 1908313"/>
              <a:gd name="connsiteX23" fmla="*/ 822960 w 1486894"/>
              <a:gd name="connsiteY23" fmla="*/ 934278 h 1908313"/>
              <a:gd name="connsiteX24" fmla="*/ 906449 w 1486894"/>
              <a:gd name="connsiteY24" fmla="*/ 763325 h 1908313"/>
              <a:gd name="connsiteX25" fmla="*/ 962108 w 1486894"/>
              <a:gd name="connsiteY25" fmla="*/ 620202 h 1908313"/>
              <a:gd name="connsiteX26" fmla="*/ 1013792 w 1486894"/>
              <a:gd name="connsiteY26" fmla="*/ 461176 h 1908313"/>
              <a:gd name="connsiteX27" fmla="*/ 1045597 w 1486894"/>
              <a:gd name="connsiteY27" fmla="*/ 345882 h 1908313"/>
              <a:gd name="connsiteX28" fmla="*/ 1073426 w 1486894"/>
              <a:gd name="connsiteY28" fmla="*/ 230588 h 1908313"/>
              <a:gd name="connsiteX29" fmla="*/ 1065475 w 1486894"/>
              <a:gd name="connsiteY29" fmla="*/ 87464 h 1908313"/>
              <a:gd name="connsiteX30" fmla="*/ 1073426 w 1486894"/>
              <a:gd name="connsiteY30" fmla="*/ 43732 h 1908313"/>
              <a:gd name="connsiteX31" fmla="*/ 1097280 w 1486894"/>
              <a:gd name="connsiteY31" fmla="*/ 7951 h 1908313"/>
              <a:gd name="connsiteX32" fmla="*/ 1117159 w 1486894"/>
              <a:gd name="connsiteY32" fmla="*/ 0 h 1908313"/>
              <a:gd name="connsiteX33" fmla="*/ 1152940 w 1486894"/>
              <a:gd name="connsiteY33" fmla="*/ 0 h 1908313"/>
              <a:gd name="connsiteX34" fmla="*/ 1196672 w 1486894"/>
              <a:gd name="connsiteY34" fmla="*/ 19878 h 1908313"/>
              <a:gd name="connsiteX35" fmla="*/ 1284136 w 1486894"/>
              <a:gd name="connsiteY35" fmla="*/ 59635 h 1908313"/>
              <a:gd name="connsiteX36" fmla="*/ 1375576 w 1486894"/>
              <a:gd name="connsiteY36" fmla="*/ 103367 h 1908313"/>
              <a:gd name="connsiteX37" fmla="*/ 1451113 w 1486894"/>
              <a:gd name="connsiteY37" fmla="*/ 147099 h 1908313"/>
              <a:gd name="connsiteX38" fmla="*/ 1474967 w 1486894"/>
              <a:gd name="connsiteY38" fmla="*/ 170953 h 1908313"/>
              <a:gd name="connsiteX39" fmla="*/ 1486894 w 1486894"/>
              <a:gd name="connsiteY39" fmla="*/ 194807 h 1908313"/>
              <a:gd name="connsiteX40" fmla="*/ 1482919 w 1486894"/>
              <a:gd name="connsiteY40" fmla="*/ 226612 h 1908313"/>
              <a:gd name="connsiteX41" fmla="*/ 1470992 w 1486894"/>
              <a:gd name="connsiteY41" fmla="*/ 270344 h 1908313"/>
              <a:gd name="connsiteX42" fmla="*/ 1447138 w 1486894"/>
              <a:gd name="connsiteY42" fmla="*/ 302149 h 1908313"/>
              <a:gd name="connsiteX43" fmla="*/ 1423284 w 1486894"/>
              <a:gd name="connsiteY43" fmla="*/ 322028 h 1908313"/>
              <a:gd name="connsiteX44" fmla="*/ 1387503 w 1486894"/>
              <a:gd name="connsiteY44" fmla="*/ 333955 h 1908313"/>
              <a:gd name="connsiteX45" fmla="*/ 1375576 w 1486894"/>
              <a:gd name="connsiteY45" fmla="*/ 337930 h 1908313"/>
              <a:gd name="connsiteX46" fmla="*/ 1335820 w 1486894"/>
              <a:gd name="connsiteY46" fmla="*/ 421419 h 1908313"/>
              <a:gd name="connsiteX47" fmla="*/ 1248355 w 1486894"/>
              <a:gd name="connsiteY47" fmla="*/ 608275 h 1908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486894" h="1908313">
                <a:moveTo>
                  <a:pt x="1248355" y="608275"/>
                </a:moveTo>
                <a:lnTo>
                  <a:pt x="1184745" y="735496"/>
                </a:lnTo>
                <a:lnTo>
                  <a:pt x="1129086" y="834887"/>
                </a:lnTo>
                <a:lnTo>
                  <a:pt x="1041621" y="981986"/>
                </a:lnTo>
                <a:lnTo>
                  <a:pt x="954157" y="1113182"/>
                </a:lnTo>
                <a:lnTo>
                  <a:pt x="854766" y="1248355"/>
                </a:lnTo>
                <a:lnTo>
                  <a:pt x="731520" y="1395454"/>
                </a:lnTo>
                <a:lnTo>
                  <a:pt x="572494" y="1546529"/>
                </a:lnTo>
                <a:lnTo>
                  <a:pt x="393590" y="1689652"/>
                </a:lnTo>
                <a:lnTo>
                  <a:pt x="230588" y="1800970"/>
                </a:lnTo>
                <a:lnTo>
                  <a:pt x="87465" y="1892410"/>
                </a:lnTo>
                <a:lnTo>
                  <a:pt x="43733" y="1908313"/>
                </a:lnTo>
                <a:lnTo>
                  <a:pt x="19879" y="1908313"/>
                </a:lnTo>
                <a:lnTo>
                  <a:pt x="0" y="1896386"/>
                </a:lnTo>
                <a:lnTo>
                  <a:pt x="3976" y="1872532"/>
                </a:lnTo>
                <a:lnTo>
                  <a:pt x="27830" y="1852654"/>
                </a:lnTo>
                <a:lnTo>
                  <a:pt x="103367" y="1789043"/>
                </a:lnTo>
                <a:lnTo>
                  <a:pt x="218661" y="1689652"/>
                </a:lnTo>
                <a:lnTo>
                  <a:pt x="333955" y="1586285"/>
                </a:lnTo>
                <a:lnTo>
                  <a:pt x="421420" y="1494845"/>
                </a:lnTo>
                <a:lnTo>
                  <a:pt x="528762" y="1375576"/>
                </a:lnTo>
                <a:lnTo>
                  <a:pt x="636105" y="1240403"/>
                </a:lnTo>
                <a:lnTo>
                  <a:pt x="715618" y="1113182"/>
                </a:lnTo>
                <a:lnTo>
                  <a:pt x="822960" y="934278"/>
                </a:lnTo>
                <a:lnTo>
                  <a:pt x="906449" y="763325"/>
                </a:lnTo>
                <a:lnTo>
                  <a:pt x="962108" y="620202"/>
                </a:lnTo>
                <a:lnTo>
                  <a:pt x="1013792" y="461176"/>
                </a:lnTo>
                <a:lnTo>
                  <a:pt x="1045597" y="345882"/>
                </a:lnTo>
                <a:lnTo>
                  <a:pt x="1073426" y="230588"/>
                </a:lnTo>
                <a:lnTo>
                  <a:pt x="1065475" y="87464"/>
                </a:lnTo>
                <a:lnTo>
                  <a:pt x="1073426" y="43732"/>
                </a:lnTo>
                <a:lnTo>
                  <a:pt x="1097280" y="7951"/>
                </a:lnTo>
                <a:lnTo>
                  <a:pt x="1117159" y="0"/>
                </a:lnTo>
                <a:lnTo>
                  <a:pt x="1152940" y="0"/>
                </a:lnTo>
                <a:lnTo>
                  <a:pt x="1196672" y="19878"/>
                </a:lnTo>
                <a:lnTo>
                  <a:pt x="1284136" y="59635"/>
                </a:lnTo>
                <a:lnTo>
                  <a:pt x="1375576" y="103367"/>
                </a:lnTo>
                <a:lnTo>
                  <a:pt x="1451113" y="147099"/>
                </a:lnTo>
                <a:lnTo>
                  <a:pt x="1474967" y="170953"/>
                </a:lnTo>
                <a:lnTo>
                  <a:pt x="1486894" y="194807"/>
                </a:lnTo>
                <a:lnTo>
                  <a:pt x="1482919" y="226612"/>
                </a:lnTo>
                <a:lnTo>
                  <a:pt x="1470992" y="270344"/>
                </a:lnTo>
                <a:lnTo>
                  <a:pt x="1447138" y="302149"/>
                </a:lnTo>
                <a:lnTo>
                  <a:pt x="1423284" y="322028"/>
                </a:lnTo>
                <a:lnTo>
                  <a:pt x="1387503" y="333955"/>
                </a:lnTo>
                <a:lnTo>
                  <a:pt x="1375576" y="337930"/>
                </a:lnTo>
                <a:lnTo>
                  <a:pt x="1335820" y="421419"/>
                </a:lnTo>
                <a:lnTo>
                  <a:pt x="1248355" y="60827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74821F6E-E69E-4098-BF3F-D9FBE78C0468}"/>
              </a:ext>
            </a:extLst>
          </p:cNvPr>
          <p:cNvSpPr/>
          <p:nvPr/>
        </p:nvSpPr>
        <p:spPr>
          <a:xfrm>
            <a:off x="6234114" y="2532064"/>
            <a:ext cx="1576387" cy="892175"/>
          </a:xfrm>
          <a:custGeom>
            <a:avLst/>
            <a:gdLst>
              <a:gd name="connsiteX0" fmla="*/ 659606 w 1576387"/>
              <a:gd name="connsiteY0" fmla="*/ 714375 h 892969"/>
              <a:gd name="connsiteX1" fmla="*/ 111918 w 1576387"/>
              <a:gd name="connsiteY1" fmla="*/ 892969 h 892969"/>
              <a:gd name="connsiteX2" fmla="*/ 0 w 1576387"/>
              <a:gd name="connsiteY2" fmla="*/ 807244 h 892969"/>
              <a:gd name="connsiteX3" fmla="*/ 169068 w 1576387"/>
              <a:gd name="connsiteY3" fmla="*/ 738187 h 892969"/>
              <a:gd name="connsiteX4" fmla="*/ 366712 w 1576387"/>
              <a:gd name="connsiteY4" fmla="*/ 650081 h 892969"/>
              <a:gd name="connsiteX5" fmla="*/ 542925 w 1576387"/>
              <a:gd name="connsiteY5" fmla="*/ 561975 h 892969"/>
              <a:gd name="connsiteX6" fmla="*/ 714375 w 1576387"/>
              <a:gd name="connsiteY6" fmla="*/ 464344 h 892969"/>
              <a:gd name="connsiteX7" fmla="*/ 838200 w 1576387"/>
              <a:gd name="connsiteY7" fmla="*/ 378619 h 892969"/>
              <a:gd name="connsiteX8" fmla="*/ 947737 w 1576387"/>
              <a:gd name="connsiteY8" fmla="*/ 295275 h 892969"/>
              <a:gd name="connsiteX9" fmla="*/ 1019175 w 1576387"/>
              <a:gd name="connsiteY9" fmla="*/ 228600 h 892969"/>
              <a:gd name="connsiteX10" fmla="*/ 1042987 w 1576387"/>
              <a:gd name="connsiteY10" fmla="*/ 197644 h 892969"/>
              <a:gd name="connsiteX11" fmla="*/ 1050131 w 1576387"/>
              <a:gd name="connsiteY11" fmla="*/ 178594 h 892969"/>
              <a:gd name="connsiteX12" fmla="*/ 1050131 w 1576387"/>
              <a:gd name="connsiteY12" fmla="*/ 157162 h 892969"/>
              <a:gd name="connsiteX13" fmla="*/ 1038225 w 1576387"/>
              <a:gd name="connsiteY13" fmla="*/ 121444 h 892969"/>
              <a:gd name="connsiteX14" fmla="*/ 1009650 w 1576387"/>
              <a:gd name="connsiteY14" fmla="*/ 90487 h 892969"/>
              <a:gd name="connsiteX15" fmla="*/ 981075 w 1576387"/>
              <a:gd name="connsiteY15" fmla="*/ 59531 h 892969"/>
              <a:gd name="connsiteX16" fmla="*/ 966787 w 1576387"/>
              <a:gd name="connsiteY16" fmla="*/ 40481 h 892969"/>
              <a:gd name="connsiteX17" fmla="*/ 962025 w 1576387"/>
              <a:gd name="connsiteY17" fmla="*/ 26194 h 892969"/>
              <a:gd name="connsiteX18" fmla="*/ 969168 w 1576387"/>
              <a:gd name="connsiteY18" fmla="*/ 9525 h 892969"/>
              <a:gd name="connsiteX19" fmla="*/ 992981 w 1576387"/>
              <a:gd name="connsiteY19" fmla="*/ 0 h 892969"/>
              <a:gd name="connsiteX20" fmla="*/ 1023937 w 1576387"/>
              <a:gd name="connsiteY20" fmla="*/ 2381 h 892969"/>
              <a:gd name="connsiteX21" fmla="*/ 1131093 w 1576387"/>
              <a:gd name="connsiteY21" fmla="*/ 40481 h 892969"/>
              <a:gd name="connsiteX22" fmla="*/ 1266825 w 1576387"/>
              <a:gd name="connsiteY22" fmla="*/ 90487 h 892969"/>
              <a:gd name="connsiteX23" fmla="*/ 1385887 w 1576387"/>
              <a:gd name="connsiteY23" fmla="*/ 147637 h 892969"/>
              <a:gd name="connsiteX24" fmla="*/ 1447800 w 1576387"/>
              <a:gd name="connsiteY24" fmla="*/ 183356 h 892969"/>
              <a:gd name="connsiteX25" fmla="*/ 1512093 w 1576387"/>
              <a:gd name="connsiteY25" fmla="*/ 228600 h 892969"/>
              <a:gd name="connsiteX26" fmla="*/ 1547812 w 1576387"/>
              <a:gd name="connsiteY26" fmla="*/ 261937 h 892969"/>
              <a:gd name="connsiteX27" fmla="*/ 1571625 w 1576387"/>
              <a:gd name="connsiteY27" fmla="*/ 290512 h 892969"/>
              <a:gd name="connsiteX28" fmla="*/ 1576387 w 1576387"/>
              <a:gd name="connsiteY28" fmla="*/ 307181 h 892969"/>
              <a:gd name="connsiteX29" fmla="*/ 1576387 w 1576387"/>
              <a:gd name="connsiteY29" fmla="*/ 319087 h 892969"/>
              <a:gd name="connsiteX30" fmla="*/ 1569243 w 1576387"/>
              <a:gd name="connsiteY30" fmla="*/ 345281 h 892969"/>
              <a:gd name="connsiteX31" fmla="*/ 1557337 w 1576387"/>
              <a:gd name="connsiteY31" fmla="*/ 371475 h 892969"/>
              <a:gd name="connsiteX32" fmla="*/ 1526381 w 1576387"/>
              <a:gd name="connsiteY32" fmla="*/ 402431 h 892969"/>
              <a:gd name="connsiteX33" fmla="*/ 1481137 w 1576387"/>
              <a:gd name="connsiteY33" fmla="*/ 428625 h 892969"/>
              <a:gd name="connsiteX34" fmla="*/ 1426368 w 1576387"/>
              <a:gd name="connsiteY34" fmla="*/ 457200 h 892969"/>
              <a:gd name="connsiteX35" fmla="*/ 1193006 w 1576387"/>
              <a:gd name="connsiteY35" fmla="*/ 535781 h 892969"/>
              <a:gd name="connsiteX36" fmla="*/ 873918 w 1576387"/>
              <a:gd name="connsiteY36" fmla="*/ 640556 h 892969"/>
              <a:gd name="connsiteX37" fmla="*/ 659606 w 1576387"/>
              <a:gd name="connsiteY37" fmla="*/ 714375 h 892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576387" h="892969">
                <a:moveTo>
                  <a:pt x="659606" y="714375"/>
                </a:moveTo>
                <a:lnTo>
                  <a:pt x="111918" y="892969"/>
                </a:lnTo>
                <a:lnTo>
                  <a:pt x="0" y="807244"/>
                </a:lnTo>
                <a:lnTo>
                  <a:pt x="169068" y="738187"/>
                </a:lnTo>
                <a:lnTo>
                  <a:pt x="366712" y="650081"/>
                </a:lnTo>
                <a:lnTo>
                  <a:pt x="542925" y="561975"/>
                </a:lnTo>
                <a:lnTo>
                  <a:pt x="714375" y="464344"/>
                </a:lnTo>
                <a:lnTo>
                  <a:pt x="838200" y="378619"/>
                </a:lnTo>
                <a:lnTo>
                  <a:pt x="947737" y="295275"/>
                </a:lnTo>
                <a:lnTo>
                  <a:pt x="1019175" y="228600"/>
                </a:lnTo>
                <a:lnTo>
                  <a:pt x="1042987" y="197644"/>
                </a:lnTo>
                <a:lnTo>
                  <a:pt x="1050131" y="178594"/>
                </a:lnTo>
                <a:lnTo>
                  <a:pt x="1050131" y="157162"/>
                </a:lnTo>
                <a:lnTo>
                  <a:pt x="1038225" y="121444"/>
                </a:lnTo>
                <a:lnTo>
                  <a:pt x="1009650" y="90487"/>
                </a:lnTo>
                <a:lnTo>
                  <a:pt x="981075" y="59531"/>
                </a:lnTo>
                <a:lnTo>
                  <a:pt x="966787" y="40481"/>
                </a:lnTo>
                <a:lnTo>
                  <a:pt x="962025" y="26194"/>
                </a:lnTo>
                <a:lnTo>
                  <a:pt x="969168" y="9525"/>
                </a:lnTo>
                <a:lnTo>
                  <a:pt x="992981" y="0"/>
                </a:lnTo>
                <a:lnTo>
                  <a:pt x="1023937" y="2381"/>
                </a:lnTo>
                <a:lnTo>
                  <a:pt x="1131093" y="40481"/>
                </a:lnTo>
                <a:lnTo>
                  <a:pt x="1266825" y="90487"/>
                </a:lnTo>
                <a:lnTo>
                  <a:pt x="1385887" y="147637"/>
                </a:lnTo>
                <a:lnTo>
                  <a:pt x="1447800" y="183356"/>
                </a:lnTo>
                <a:lnTo>
                  <a:pt x="1512093" y="228600"/>
                </a:lnTo>
                <a:lnTo>
                  <a:pt x="1547812" y="261937"/>
                </a:lnTo>
                <a:lnTo>
                  <a:pt x="1571625" y="290512"/>
                </a:lnTo>
                <a:lnTo>
                  <a:pt x="1576387" y="307181"/>
                </a:lnTo>
                <a:lnTo>
                  <a:pt x="1576387" y="319087"/>
                </a:lnTo>
                <a:lnTo>
                  <a:pt x="1569243" y="345281"/>
                </a:lnTo>
                <a:lnTo>
                  <a:pt x="1557337" y="371475"/>
                </a:lnTo>
                <a:lnTo>
                  <a:pt x="1526381" y="402431"/>
                </a:lnTo>
                <a:lnTo>
                  <a:pt x="1481137" y="428625"/>
                </a:lnTo>
                <a:lnTo>
                  <a:pt x="1426368" y="457200"/>
                </a:lnTo>
                <a:lnTo>
                  <a:pt x="1193006" y="535781"/>
                </a:lnTo>
                <a:lnTo>
                  <a:pt x="873918" y="640556"/>
                </a:lnTo>
                <a:lnTo>
                  <a:pt x="659606" y="71437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092CF6B4-473C-4C54-81E7-02C2DE6C8A58}"/>
              </a:ext>
            </a:extLst>
          </p:cNvPr>
          <p:cNvSpPr/>
          <p:nvPr/>
        </p:nvSpPr>
        <p:spPr>
          <a:xfrm>
            <a:off x="6100764" y="3179764"/>
            <a:ext cx="2389187" cy="1755775"/>
          </a:xfrm>
          <a:custGeom>
            <a:avLst/>
            <a:gdLst>
              <a:gd name="connsiteX0" fmla="*/ 676275 w 2388393"/>
              <a:gd name="connsiteY0" fmla="*/ 816769 h 1757362"/>
              <a:gd name="connsiteX1" fmla="*/ 302418 w 2388393"/>
              <a:gd name="connsiteY1" fmla="*/ 423862 h 1757362"/>
              <a:gd name="connsiteX2" fmla="*/ 0 w 2388393"/>
              <a:gd name="connsiteY2" fmla="*/ 102394 h 1757362"/>
              <a:gd name="connsiteX3" fmla="*/ 2381 w 2388393"/>
              <a:gd name="connsiteY3" fmla="*/ 0 h 1757362"/>
              <a:gd name="connsiteX4" fmla="*/ 219075 w 2388393"/>
              <a:gd name="connsiteY4" fmla="*/ 159544 h 1757362"/>
              <a:gd name="connsiteX5" fmla="*/ 461962 w 2388393"/>
              <a:gd name="connsiteY5" fmla="*/ 364331 h 1757362"/>
              <a:gd name="connsiteX6" fmla="*/ 821531 w 2388393"/>
              <a:gd name="connsiteY6" fmla="*/ 659606 h 1757362"/>
              <a:gd name="connsiteX7" fmla="*/ 938212 w 2388393"/>
              <a:gd name="connsiteY7" fmla="*/ 750094 h 1757362"/>
              <a:gd name="connsiteX8" fmla="*/ 1128712 w 2388393"/>
              <a:gd name="connsiteY8" fmla="*/ 900112 h 1757362"/>
              <a:gd name="connsiteX9" fmla="*/ 1366837 w 2388393"/>
              <a:gd name="connsiteY9" fmla="*/ 1078706 h 1757362"/>
              <a:gd name="connsiteX10" fmla="*/ 1633537 w 2388393"/>
              <a:gd name="connsiteY10" fmla="*/ 1264444 h 1757362"/>
              <a:gd name="connsiteX11" fmla="*/ 1804987 w 2388393"/>
              <a:gd name="connsiteY11" fmla="*/ 1376362 h 1757362"/>
              <a:gd name="connsiteX12" fmla="*/ 2052637 w 2388393"/>
              <a:gd name="connsiteY12" fmla="*/ 1531144 h 1757362"/>
              <a:gd name="connsiteX13" fmla="*/ 2302668 w 2388393"/>
              <a:gd name="connsiteY13" fmla="*/ 1666875 h 1757362"/>
              <a:gd name="connsiteX14" fmla="*/ 2364581 w 2388393"/>
              <a:gd name="connsiteY14" fmla="*/ 1697831 h 1757362"/>
              <a:gd name="connsiteX15" fmla="*/ 2383631 w 2388393"/>
              <a:gd name="connsiteY15" fmla="*/ 1709737 h 1757362"/>
              <a:gd name="connsiteX16" fmla="*/ 2388393 w 2388393"/>
              <a:gd name="connsiteY16" fmla="*/ 1724025 h 1757362"/>
              <a:gd name="connsiteX17" fmla="*/ 2371725 w 2388393"/>
              <a:gd name="connsiteY17" fmla="*/ 1743075 h 1757362"/>
              <a:gd name="connsiteX18" fmla="*/ 2321718 w 2388393"/>
              <a:gd name="connsiteY18" fmla="*/ 1757362 h 1757362"/>
              <a:gd name="connsiteX19" fmla="*/ 2183606 w 2388393"/>
              <a:gd name="connsiteY19" fmla="*/ 1752600 h 1757362"/>
              <a:gd name="connsiteX20" fmla="*/ 1916906 w 2388393"/>
              <a:gd name="connsiteY20" fmla="*/ 1721644 h 1757362"/>
              <a:gd name="connsiteX21" fmla="*/ 1538287 w 2388393"/>
              <a:gd name="connsiteY21" fmla="*/ 1681162 h 1757362"/>
              <a:gd name="connsiteX22" fmla="*/ 1516856 w 2388393"/>
              <a:gd name="connsiteY22" fmla="*/ 1671637 h 1757362"/>
              <a:gd name="connsiteX23" fmla="*/ 1340643 w 2388393"/>
              <a:gd name="connsiteY23" fmla="*/ 1490662 h 1757362"/>
              <a:gd name="connsiteX24" fmla="*/ 957262 w 2388393"/>
              <a:gd name="connsiteY24" fmla="*/ 1102519 h 1757362"/>
              <a:gd name="connsiteX25" fmla="*/ 676275 w 2388393"/>
              <a:gd name="connsiteY25" fmla="*/ 816769 h 175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388393" h="1757362">
                <a:moveTo>
                  <a:pt x="676275" y="816769"/>
                </a:moveTo>
                <a:lnTo>
                  <a:pt x="302418" y="423862"/>
                </a:lnTo>
                <a:lnTo>
                  <a:pt x="0" y="102394"/>
                </a:lnTo>
                <a:cubicBezTo>
                  <a:pt x="794" y="68263"/>
                  <a:pt x="1587" y="34131"/>
                  <a:pt x="2381" y="0"/>
                </a:cubicBezTo>
                <a:lnTo>
                  <a:pt x="219075" y="159544"/>
                </a:lnTo>
                <a:lnTo>
                  <a:pt x="461962" y="364331"/>
                </a:lnTo>
                <a:lnTo>
                  <a:pt x="821531" y="659606"/>
                </a:lnTo>
                <a:lnTo>
                  <a:pt x="938212" y="750094"/>
                </a:lnTo>
                <a:lnTo>
                  <a:pt x="1128712" y="900112"/>
                </a:lnTo>
                <a:lnTo>
                  <a:pt x="1366837" y="1078706"/>
                </a:lnTo>
                <a:lnTo>
                  <a:pt x="1633537" y="1264444"/>
                </a:lnTo>
                <a:lnTo>
                  <a:pt x="1804987" y="1376362"/>
                </a:lnTo>
                <a:lnTo>
                  <a:pt x="2052637" y="1531144"/>
                </a:lnTo>
                <a:lnTo>
                  <a:pt x="2302668" y="1666875"/>
                </a:lnTo>
                <a:lnTo>
                  <a:pt x="2364581" y="1697831"/>
                </a:lnTo>
                <a:lnTo>
                  <a:pt x="2383631" y="1709737"/>
                </a:lnTo>
                <a:lnTo>
                  <a:pt x="2388393" y="1724025"/>
                </a:lnTo>
                <a:lnTo>
                  <a:pt x="2371725" y="1743075"/>
                </a:lnTo>
                <a:lnTo>
                  <a:pt x="2321718" y="1757362"/>
                </a:lnTo>
                <a:lnTo>
                  <a:pt x="2183606" y="1752600"/>
                </a:lnTo>
                <a:lnTo>
                  <a:pt x="1916906" y="1721644"/>
                </a:lnTo>
                <a:lnTo>
                  <a:pt x="1538287" y="1681162"/>
                </a:lnTo>
                <a:lnTo>
                  <a:pt x="1516856" y="1671637"/>
                </a:lnTo>
                <a:lnTo>
                  <a:pt x="1340643" y="1490662"/>
                </a:lnTo>
                <a:lnTo>
                  <a:pt x="957262" y="1102519"/>
                </a:lnTo>
                <a:lnTo>
                  <a:pt x="676275" y="81676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5F1FFC8B-CD83-45D3-88AE-414F33C057F2}"/>
              </a:ext>
            </a:extLst>
          </p:cNvPr>
          <p:cNvGrpSpPr/>
          <p:nvPr/>
        </p:nvGrpSpPr>
        <p:grpSpPr>
          <a:xfrm>
            <a:off x="3778250" y="1452563"/>
            <a:ext cx="4711701" cy="4394201"/>
            <a:chOff x="3778250" y="1452563"/>
            <a:chExt cx="4711701" cy="4394201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C3B894E6-3E56-41DC-BBFD-96FEBD981285}"/>
                </a:ext>
              </a:extLst>
            </p:cNvPr>
            <p:cNvSpPr/>
            <p:nvPr/>
          </p:nvSpPr>
          <p:spPr>
            <a:xfrm>
              <a:off x="5384800" y="1452563"/>
              <a:ext cx="1200150" cy="481012"/>
            </a:xfrm>
            <a:custGeom>
              <a:avLst/>
              <a:gdLst>
                <a:gd name="connsiteX0" fmla="*/ 561975 w 1200150"/>
                <a:gd name="connsiteY0" fmla="*/ 421481 h 481012"/>
                <a:gd name="connsiteX1" fmla="*/ 442913 w 1200150"/>
                <a:gd name="connsiteY1" fmla="*/ 361950 h 481012"/>
                <a:gd name="connsiteX2" fmla="*/ 278607 w 1200150"/>
                <a:gd name="connsiteY2" fmla="*/ 257175 h 481012"/>
                <a:gd name="connsiteX3" fmla="*/ 188119 w 1200150"/>
                <a:gd name="connsiteY3" fmla="*/ 195262 h 481012"/>
                <a:gd name="connsiteX4" fmla="*/ 80963 w 1200150"/>
                <a:gd name="connsiteY4" fmla="*/ 116681 h 481012"/>
                <a:gd name="connsiteX5" fmla="*/ 21432 w 1200150"/>
                <a:gd name="connsiteY5" fmla="*/ 71437 h 481012"/>
                <a:gd name="connsiteX6" fmla="*/ 9525 w 1200150"/>
                <a:gd name="connsiteY6" fmla="*/ 57150 h 481012"/>
                <a:gd name="connsiteX7" fmla="*/ 2382 w 1200150"/>
                <a:gd name="connsiteY7" fmla="*/ 40481 h 481012"/>
                <a:gd name="connsiteX8" fmla="*/ 0 w 1200150"/>
                <a:gd name="connsiteY8" fmla="*/ 23812 h 481012"/>
                <a:gd name="connsiteX9" fmla="*/ 2382 w 1200150"/>
                <a:gd name="connsiteY9" fmla="*/ 7143 h 481012"/>
                <a:gd name="connsiteX10" fmla="*/ 14288 w 1200150"/>
                <a:gd name="connsiteY10" fmla="*/ 0 h 481012"/>
                <a:gd name="connsiteX11" fmla="*/ 38100 w 1200150"/>
                <a:gd name="connsiteY11" fmla="*/ 0 h 481012"/>
                <a:gd name="connsiteX12" fmla="*/ 80963 w 1200150"/>
                <a:gd name="connsiteY12" fmla="*/ 21431 h 481012"/>
                <a:gd name="connsiteX13" fmla="*/ 180975 w 1200150"/>
                <a:gd name="connsiteY13" fmla="*/ 64293 h 481012"/>
                <a:gd name="connsiteX14" fmla="*/ 242888 w 1200150"/>
                <a:gd name="connsiteY14" fmla="*/ 85725 h 481012"/>
                <a:gd name="connsiteX15" fmla="*/ 321469 w 1200150"/>
                <a:gd name="connsiteY15" fmla="*/ 111918 h 481012"/>
                <a:gd name="connsiteX16" fmla="*/ 421482 w 1200150"/>
                <a:gd name="connsiteY16" fmla="*/ 140493 h 481012"/>
                <a:gd name="connsiteX17" fmla="*/ 492919 w 1200150"/>
                <a:gd name="connsiteY17" fmla="*/ 154781 h 481012"/>
                <a:gd name="connsiteX18" fmla="*/ 564357 w 1200150"/>
                <a:gd name="connsiteY18" fmla="*/ 166687 h 481012"/>
                <a:gd name="connsiteX19" fmla="*/ 633413 w 1200150"/>
                <a:gd name="connsiteY19" fmla="*/ 173831 h 481012"/>
                <a:gd name="connsiteX20" fmla="*/ 700088 w 1200150"/>
                <a:gd name="connsiteY20" fmla="*/ 173831 h 481012"/>
                <a:gd name="connsiteX21" fmla="*/ 788194 w 1200150"/>
                <a:gd name="connsiteY21" fmla="*/ 171450 h 481012"/>
                <a:gd name="connsiteX22" fmla="*/ 873919 w 1200150"/>
                <a:gd name="connsiteY22" fmla="*/ 159543 h 481012"/>
                <a:gd name="connsiteX23" fmla="*/ 928688 w 1200150"/>
                <a:gd name="connsiteY23" fmla="*/ 145256 h 481012"/>
                <a:gd name="connsiteX24" fmla="*/ 971550 w 1200150"/>
                <a:gd name="connsiteY24" fmla="*/ 159543 h 481012"/>
                <a:gd name="connsiteX25" fmla="*/ 1033463 w 1200150"/>
                <a:gd name="connsiteY25" fmla="*/ 185737 h 481012"/>
                <a:gd name="connsiteX26" fmla="*/ 1083469 w 1200150"/>
                <a:gd name="connsiteY26" fmla="*/ 216693 h 481012"/>
                <a:gd name="connsiteX27" fmla="*/ 1128713 w 1200150"/>
                <a:gd name="connsiteY27" fmla="*/ 250031 h 481012"/>
                <a:gd name="connsiteX28" fmla="*/ 1157288 w 1200150"/>
                <a:gd name="connsiteY28" fmla="*/ 280987 h 481012"/>
                <a:gd name="connsiteX29" fmla="*/ 1176338 w 1200150"/>
                <a:gd name="connsiteY29" fmla="*/ 307181 h 481012"/>
                <a:gd name="connsiteX30" fmla="*/ 1190625 w 1200150"/>
                <a:gd name="connsiteY30" fmla="*/ 340518 h 481012"/>
                <a:gd name="connsiteX31" fmla="*/ 1195388 w 1200150"/>
                <a:gd name="connsiteY31" fmla="*/ 364331 h 481012"/>
                <a:gd name="connsiteX32" fmla="*/ 1200150 w 1200150"/>
                <a:gd name="connsiteY32" fmla="*/ 395287 h 481012"/>
                <a:gd name="connsiteX33" fmla="*/ 1200150 w 1200150"/>
                <a:gd name="connsiteY33" fmla="*/ 421481 h 481012"/>
                <a:gd name="connsiteX34" fmla="*/ 1195388 w 1200150"/>
                <a:gd name="connsiteY34" fmla="*/ 438150 h 481012"/>
                <a:gd name="connsiteX35" fmla="*/ 1173957 w 1200150"/>
                <a:gd name="connsiteY35" fmla="*/ 454818 h 481012"/>
                <a:gd name="connsiteX36" fmla="*/ 1131094 w 1200150"/>
                <a:gd name="connsiteY36" fmla="*/ 466725 h 481012"/>
                <a:gd name="connsiteX37" fmla="*/ 1064419 w 1200150"/>
                <a:gd name="connsiteY37" fmla="*/ 478631 h 481012"/>
                <a:gd name="connsiteX38" fmla="*/ 978694 w 1200150"/>
                <a:gd name="connsiteY38" fmla="*/ 481012 h 481012"/>
                <a:gd name="connsiteX39" fmla="*/ 873919 w 1200150"/>
                <a:gd name="connsiteY39" fmla="*/ 478631 h 481012"/>
                <a:gd name="connsiteX40" fmla="*/ 783432 w 1200150"/>
                <a:gd name="connsiteY40" fmla="*/ 473868 h 481012"/>
                <a:gd name="connsiteX41" fmla="*/ 719138 w 1200150"/>
                <a:gd name="connsiteY41" fmla="*/ 466725 h 481012"/>
                <a:gd name="connsiteX42" fmla="*/ 640557 w 1200150"/>
                <a:gd name="connsiteY42" fmla="*/ 452437 h 481012"/>
                <a:gd name="connsiteX43" fmla="*/ 561975 w 1200150"/>
                <a:gd name="connsiteY43" fmla="*/ 421481 h 481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00150" h="481012">
                  <a:moveTo>
                    <a:pt x="561975" y="421481"/>
                  </a:moveTo>
                  <a:lnTo>
                    <a:pt x="442913" y="361950"/>
                  </a:lnTo>
                  <a:lnTo>
                    <a:pt x="278607" y="257175"/>
                  </a:lnTo>
                  <a:lnTo>
                    <a:pt x="188119" y="195262"/>
                  </a:lnTo>
                  <a:lnTo>
                    <a:pt x="80963" y="116681"/>
                  </a:lnTo>
                  <a:lnTo>
                    <a:pt x="21432" y="71437"/>
                  </a:lnTo>
                  <a:lnTo>
                    <a:pt x="9525" y="57150"/>
                  </a:lnTo>
                  <a:lnTo>
                    <a:pt x="2382" y="40481"/>
                  </a:lnTo>
                  <a:lnTo>
                    <a:pt x="0" y="23812"/>
                  </a:lnTo>
                  <a:lnTo>
                    <a:pt x="2382" y="7143"/>
                  </a:lnTo>
                  <a:lnTo>
                    <a:pt x="14288" y="0"/>
                  </a:lnTo>
                  <a:lnTo>
                    <a:pt x="38100" y="0"/>
                  </a:lnTo>
                  <a:lnTo>
                    <a:pt x="80963" y="21431"/>
                  </a:lnTo>
                  <a:lnTo>
                    <a:pt x="180975" y="64293"/>
                  </a:lnTo>
                  <a:lnTo>
                    <a:pt x="242888" y="85725"/>
                  </a:lnTo>
                  <a:lnTo>
                    <a:pt x="321469" y="111918"/>
                  </a:lnTo>
                  <a:lnTo>
                    <a:pt x="421482" y="140493"/>
                  </a:lnTo>
                  <a:lnTo>
                    <a:pt x="492919" y="154781"/>
                  </a:lnTo>
                  <a:lnTo>
                    <a:pt x="564357" y="166687"/>
                  </a:lnTo>
                  <a:lnTo>
                    <a:pt x="633413" y="173831"/>
                  </a:lnTo>
                  <a:lnTo>
                    <a:pt x="700088" y="173831"/>
                  </a:lnTo>
                  <a:lnTo>
                    <a:pt x="788194" y="171450"/>
                  </a:lnTo>
                  <a:lnTo>
                    <a:pt x="873919" y="159543"/>
                  </a:lnTo>
                  <a:lnTo>
                    <a:pt x="928688" y="145256"/>
                  </a:lnTo>
                  <a:lnTo>
                    <a:pt x="971550" y="159543"/>
                  </a:lnTo>
                  <a:lnTo>
                    <a:pt x="1033463" y="185737"/>
                  </a:lnTo>
                  <a:lnTo>
                    <a:pt x="1083469" y="216693"/>
                  </a:lnTo>
                  <a:lnTo>
                    <a:pt x="1128713" y="250031"/>
                  </a:lnTo>
                  <a:lnTo>
                    <a:pt x="1157288" y="280987"/>
                  </a:lnTo>
                  <a:lnTo>
                    <a:pt x="1176338" y="307181"/>
                  </a:lnTo>
                  <a:lnTo>
                    <a:pt x="1190625" y="340518"/>
                  </a:lnTo>
                  <a:lnTo>
                    <a:pt x="1195388" y="364331"/>
                  </a:lnTo>
                  <a:lnTo>
                    <a:pt x="1200150" y="395287"/>
                  </a:lnTo>
                  <a:lnTo>
                    <a:pt x="1200150" y="421481"/>
                  </a:lnTo>
                  <a:lnTo>
                    <a:pt x="1195388" y="438150"/>
                  </a:lnTo>
                  <a:lnTo>
                    <a:pt x="1173957" y="454818"/>
                  </a:lnTo>
                  <a:lnTo>
                    <a:pt x="1131094" y="466725"/>
                  </a:lnTo>
                  <a:lnTo>
                    <a:pt x="1064419" y="478631"/>
                  </a:lnTo>
                  <a:lnTo>
                    <a:pt x="978694" y="481012"/>
                  </a:lnTo>
                  <a:lnTo>
                    <a:pt x="873919" y="478631"/>
                  </a:lnTo>
                  <a:lnTo>
                    <a:pt x="783432" y="473868"/>
                  </a:lnTo>
                  <a:lnTo>
                    <a:pt x="719138" y="466725"/>
                  </a:lnTo>
                  <a:lnTo>
                    <a:pt x="640557" y="452437"/>
                  </a:lnTo>
                  <a:lnTo>
                    <a:pt x="561975" y="4214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5">
              <a:extLst>
                <a:ext uri="{FF2B5EF4-FFF2-40B4-BE49-F238E27FC236}">
                  <a16:creationId xmlns:a16="http://schemas.microsoft.com/office/drawing/2014/main" id="{7BC10566-4615-4C70-9347-512D378C44B7}"/>
                </a:ext>
              </a:extLst>
            </p:cNvPr>
            <p:cNvSpPr/>
            <p:nvPr/>
          </p:nvSpPr>
          <p:spPr>
            <a:xfrm>
              <a:off x="4729164" y="2443164"/>
              <a:ext cx="1603375" cy="612775"/>
            </a:xfrm>
            <a:custGeom>
              <a:avLst/>
              <a:gdLst>
                <a:gd name="connsiteX0" fmla="*/ 776287 w 1602581"/>
                <a:gd name="connsiteY0" fmla="*/ 223837 h 611981"/>
                <a:gd name="connsiteX1" fmla="*/ 678656 w 1602581"/>
                <a:gd name="connsiteY1" fmla="*/ 254793 h 611981"/>
                <a:gd name="connsiteX2" fmla="*/ 583406 w 1602581"/>
                <a:gd name="connsiteY2" fmla="*/ 285750 h 611981"/>
                <a:gd name="connsiteX3" fmla="*/ 452437 w 1602581"/>
                <a:gd name="connsiteY3" fmla="*/ 319087 h 611981"/>
                <a:gd name="connsiteX4" fmla="*/ 340518 w 1602581"/>
                <a:gd name="connsiteY4" fmla="*/ 333375 h 611981"/>
                <a:gd name="connsiteX5" fmla="*/ 278606 w 1602581"/>
                <a:gd name="connsiteY5" fmla="*/ 338137 h 611981"/>
                <a:gd name="connsiteX6" fmla="*/ 233362 w 1602581"/>
                <a:gd name="connsiteY6" fmla="*/ 328612 h 611981"/>
                <a:gd name="connsiteX7" fmla="*/ 190500 w 1602581"/>
                <a:gd name="connsiteY7" fmla="*/ 314325 h 611981"/>
                <a:gd name="connsiteX8" fmla="*/ 140493 w 1602581"/>
                <a:gd name="connsiteY8" fmla="*/ 276225 h 611981"/>
                <a:gd name="connsiteX9" fmla="*/ 83343 w 1602581"/>
                <a:gd name="connsiteY9" fmla="*/ 221456 h 611981"/>
                <a:gd name="connsiteX10" fmla="*/ 45243 w 1602581"/>
                <a:gd name="connsiteY10" fmla="*/ 188118 h 611981"/>
                <a:gd name="connsiteX11" fmla="*/ 19050 w 1602581"/>
                <a:gd name="connsiteY11" fmla="*/ 183356 h 611981"/>
                <a:gd name="connsiteX12" fmla="*/ 4762 w 1602581"/>
                <a:gd name="connsiteY12" fmla="*/ 197643 h 611981"/>
                <a:gd name="connsiteX13" fmla="*/ 0 w 1602581"/>
                <a:gd name="connsiteY13" fmla="*/ 216693 h 611981"/>
                <a:gd name="connsiteX14" fmla="*/ 2381 w 1602581"/>
                <a:gd name="connsiteY14" fmla="*/ 254793 h 611981"/>
                <a:gd name="connsiteX15" fmla="*/ 23812 w 1602581"/>
                <a:gd name="connsiteY15" fmla="*/ 326231 h 611981"/>
                <a:gd name="connsiteX16" fmla="*/ 61912 w 1602581"/>
                <a:gd name="connsiteY16" fmla="*/ 411956 h 611981"/>
                <a:gd name="connsiteX17" fmla="*/ 109537 w 1602581"/>
                <a:gd name="connsiteY17" fmla="*/ 476250 h 611981"/>
                <a:gd name="connsiteX18" fmla="*/ 154781 w 1602581"/>
                <a:gd name="connsiteY18" fmla="*/ 523875 h 611981"/>
                <a:gd name="connsiteX19" fmla="*/ 176212 w 1602581"/>
                <a:gd name="connsiteY19" fmla="*/ 538162 h 611981"/>
                <a:gd name="connsiteX20" fmla="*/ 252412 w 1602581"/>
                <a:gd name="connsiteY20" fmla="*/ 583406 h 611981"/>
                <a:gd name="connsiteX21" fmla="*/ 309562 w 1602581"/>
                <a:gd name="connsiteY21" fmla="*/ 607218 h 611981"/>
                <a:gd name="connsiteX22" fmla="*/ 354806 w 1602581"/>
                <a:gd name="connsiteY22" fmla="*/ 611981 h 611981"/>
                <a:gd name="connsiteX23" fmla="*/ 388143 w 1602581"/>
                <a:gd name="connsiteY23" fmla="*/ 607218 h 611981"/>
                <a:gd name="connsiteX24" fmla="*/ 442912 w 1602581"/>
                <a:gd name="connsiteY24" fmla="*/ 578643 h 611981"/>
                <a:gd name="connsiteX25" fmla="*/ 607218 w 1602581"/>
                <a:gd name="connsiteY25" fmla="*/ 478631 h 611981"/>
                <a:gd name="connsiteX26" fmla="*/ 792956 w 1602581"/>
                <a:gd name="connsiteY26" fmla="*/ 395287 h 611981"/>
                <a:gd name="connsiteX27" fmla="*/ 954881 w 1602581"/>
                <a:gd name="connsiteY27" fmla="*/ 326231 h 611981"/>
                <a:gd name="connsiteX28" fmla="*/ 1054893 w 1602581"/>
                <a:gd name="connsiteY28" fmla="*/ 280987 h 611981"/>
                <a:gd name="connsiteX29" fmla="*/ 1162050 w 1602581"/>
                <a:gd name="connsiteY29" fmla="*/ 250031 h 611981"/>
                <a:gd name="connsiteX30" fmla="*/ 1204912 w 1602581"/>
                <a:gd name="connsiteY30" fmla="*/ 254793 h 611981"/>
                <a:gd name="connsiteX31" fmla="*/ 1602581 w 1602581"/>
                <a:gd name="connsiteY31" fmla="*/ 223837 h 611981"/>
                <a:gd name="connsiteX32" fmla="*/ 1597818 w 1602581"/>
                <a:gd name="connsiteY32" fmla="*/ 188118 h 611981"/>
                <a:gd name="connsiteX33" fmla="*/ 1581150 w 1602581"/>
                <a:gd name="connsiteY33" fmla="*/ 157162 h 611981"/>
                <a:gd name="connsiteX34" fmla="*/ 1535906 w 1602581"/>
                <a:gd name="connsiteY34" fmla="*/ 114300 h 611981"/>
                <a:gd name="connsiteX35" fmla="*/ 1450181 w 1602581"/>
                <a:gd name="connsiteY35" fmla="*/ 61912 h 611981"/>
                <a:gd name="connsiteX36" fmla="*/ 1366837 w 1602581"/>
                <a:gd name="connsiteY36" fmla="*/ 23812 h 611981"/>
                <a:gd name="connsiteX37" fmla="*/ 1323975 w 1602581"/>
                <a:gd name="connsiteY37" fmla="*/ 0 h 611981"/>
                <a:gd name="connsiteX38" fmla="*/ 1307306 w 1602581"/>
                <a:gd name="connsiteY38" fmla="*/ 2381 h 611981"/>
                <a:gd name="connsiteX39" fmla="*/ 1264443 w 1602581"/>
                <a:gd name="connsiteY39" fmla="*/ 11906 h 611981"/>
                <a:gd name="connsiteX40" fmla="*/ 1195387 w 1602581"/>
                <a:gd name="connsiteY40" fmla="*/ 40481 h 611981"/>
                <a:gd name="connsiteX41" fmla="*/ 1143000 w 1602581"/>
                <a:gd name="connsiteY41" fmla="*/ 76200 h 611981"/>
                <a:gd name="connsiteX42" fmla="*/ 1119187 w 1602581"/>
                <a:gd name="connsiteY42" fmla="*/ 95250 h 611981"/>
                <a:gd name="connsiteX43" fmla="*/ 950118 w 1602581"/>
                <a:gd name="connsiteY43" fmla="*/ 157162 h 611981"/>
                <a:gd name="connsiteX44" fmla="*/ 776287 w 1602581"/>
                <a:gd name="connsiteY44" fmla="*/ 223837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02581" h="611981">
                  <a:moveTo>
                    <a:pt x="776287" y="223837"/>
                  </a:moveTo>
                  <a:lnTo>
                    <a:pt x="678656" y="254793"/>
                  </a:lnTo>
                  <a:lnTo>
                    <a:pt x="583406" y="285750"/>
                  </a:lnTo>
                  <a:lnTo>
                    <a:pt x="452437" y="319087"/>
                  </a:lnTo>
                  <a:lnTo>
                    <a:pt x="340518" y="333375"/>
                  </a:lnTo>
                  <a:lnTo>
                    <a:pt x="278606" y="338137"/>
                  </a:lnTo>
                  <a:lnTo>
                    <a:pt x="233362" y="328612"/>
                  </a:lnTo>
                  <a:lnTo>
                    <a:pt x="190500" y="314325"/>
                  </a:lnTo>
                  <a:lnTo>
                    <a:pt x="140493" y="276225"/>
                  </a:lnTo>
                  <a:lnTo>
                    <a:pt x="83343" y="221456"/>
                  </a:lnTo>
                  <a:lnTo>
                    <a:pt x="45243" y="188118"/>
                  </a:lnTo>
                  <a:lnTo>
                    <a:pt x="19050" y="183356"/>
                  </a:lnTo>
                  <a:lnTo>
                    <a:pt x="4762" y="197643"/>
                  </a:lnTo>
                  <a:lnTo>
                    <a:pt x="0" y="216693"/>
                  </a:lnTo>
                  <a:lnTo>
                    <a:pt x="2381" y="254793"/>
                  </a:lnTo>
                  <a:lnTo>
                    <a:pt x="23812" y="326231"/>
                  </a:lnTo>
                  <a:lnTo>
                    <a:pt x="61912" y="411956"/>
                  </a:lnTo>
                  <a:lnTo>
                    <a:pt x="109537" y="476250"/>
                  </a:lnTo>
                  <a:lnTo>
                    <a:pt x="154781" y="523875"/>
                  </a:lnTo>
                  <a:lnTo>
                    <a:pt x="176212" y="538162"/>
                  </a:lnTo>
                  <a:lnTo>
                    <a:pt x="252412" y="583406"/>
                  </a:lnTo>
                  <a:lnTo>
                    <a:pt x="309562" y="607218"/>
                  </a:lnTo>
                  <a:lnTo>
                    <a:pt x="354806" y="611981"/>
                  </a:lnTo>
                  <a:lnTo>
                    <a:pt x="388143" y="607218"/>
                  </a:lnTo>
                  <a:lnTo>
                    <a:pt x="442912" y="578643"/>
                  </a:lnTo>
                  <a:lnTo>
                    <a:pt x="607218" y="478631"/>
                  </a:lnTo>
                  <a:lnTo>
                    <a:pt x="792956" y="395287"/>
                  </a:lnTo>
                  <a:lnTo>
                    <a:pt x="954881" y="326231"/>
                  </a:lnTo>
                  <a:lnTo>
                    <a:pt x="1054893" y="280987"/>
                  </a:lnTo>
                  <a:lnTo>
                    <a:pt x="1162050" y="250031"/>
                  </a:lnTo>
                  <a:lnTo>
                    <a:pt x="1204912" y="254793"/>
                  </a:lnTo>
                  <a:lnTo>
                    <a:pt x="1602581" y="223837"/>
                  </a:lnTo>
                  <a:lnTo>
                    <a:pt x="1597818" y="188118"/>
                  </a:lnTo>
                  <a:lnTo>
                    <a:pt x="1581150" y="157162"/>
                  </a:lnTo>
                  <a:lnTo>
                    <a:pt x="1535906" y="114300"/>
                  </a:lnTo>
                  <a:lnTo>
                    <a:pt x="1450181" y="61912"/>
                  </a:lnTo>
                  <a:lnTo>
                    <a:pt x="1366837" y="23812"/>
                  </a:lnTo>
                  <a:lnTo>
                    <a:pt x="1323975" y="0"/>
                  </a:lnTo>
                  <a:lnTo>
                    <a:pt x="1307306" y="2381"/>
                  </a:lnTo>
                  <a:lnTo>
                    <a:pt x="1264443" y="11906"/>
                  </a:lnTo>
                  <a:lnTo>
                    <a:pt x="1195387" y="40481"/>
                  </a:lnTo>
                  <a:lnTo>
                    <a:pt x="1143000" y="76200"/>
                  </a:lnTo>
                  <a:lnTo>
                    <a:pt x="1119187" y="95250"/>
                  </a:lnTo>
                  <a:lnTo>
                    <a:pt x="950118" y="157162"/>
                  </a:lnTo>
                  <a:lnTo>
                    <a:pt x="776287" y="223837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9">
              <a:extLst>
                <a:ext uri="{FF2B5EF4-FFF2-40B4-BE49-F238E27FC236}">
                  <a16:creationId xmlns:a16="http://schemas.microsoft.com/office/drawing/2014/main" id="{9A46A42D-0F0B-4709-991D-E2FDBF99BA0F}"/>
                </a:ext>
              </a:extLst>
            </p:cNvPr>
            <p:cNvSpPr/>
            <p:nvPr/>
          </p:nvSpPr>
          <p:spPr>
            <a:xfrm rot="16200000">
              <a:off x="4500564" y="4014789"/>
              <a:ext cx="3203575" cy="460375"/>
            </a:xfrm>
            <a:custGeom>
              <a:avLst/>
              <a:gdLst>
                <a:gd name="connsiteX0" fmla="*/ 1308100 w 3203575"/>
                <a:gd name="connsiteY0" fmla="*/ 85725 h 460375"/>
                <a:gd name="connsiteX1" fmla="*/ 2212975 w 3203575"/>
                <a:gd name="connsiteY1" fmla="*/ 82550 h 460375"/>
                <a:gd name="connsiteX2" fmla="*/ 2667000 w 3203575"/>
                <a:gd name="connsiteY2" fmla="*/ 88900 h 460375"/>
                <a:gd name="connsiteX3" fmla="*/ 2949575 w 3203575"/>
                <a:gd name="connsiteY3" fmla="*/ 88900 h 460375"/>
                <a:gd name="connsiteX4" fmla="*/ 3101975 w 3203575"/>
                <a:gd name="connsiteY4" fmla="*/ 88900 h 460375"/>
                <a:gd name="connsiteX5" fmla="*/ 3133725 w 3203575"/>
                <a:gd name="connsiteY5" fmla="*/ 76200 h 460375"/>
                <a:gd name="connsiteX6" fmla="*/ 3146425 w 3203575"/>
                <a:gd name="connsiteY6" fmla="*/ 53975 h 460375"/>
                <a:gd name="connsiteX7" fmla="*/ 3152775 w 3203575"/>
                <a:gd name="connsiteY7" fmla="*/ 22225 h 460375"/>
                <a:gd name="connsiteX8" fmla="*/ 3187700 w 3203575"/>
                <a:gd name="connsiteY8" fmla="*/ 57150 h 460375"/>
                <a:gd name="connsiteX9" fmla="*/ 3203575 w 3203575"/>
                <a:gd name="connsiteY9" fmla="*/ 454025 h 460375"/>
                <a:gd name="connsiteX10" fmla="*/ 3181350 w 3203575"/>
                <a:gd name="connsiteY10" fmla="*/ 460375 h 460375"/>
                <a:gd name="connsiteX11" fmla="*/ 3140075 w 3203575"/>
                <a:gd name="connsiteY11" fmla="*/ 444500 h 460375"/>
                <a:gd name="connsiteX12" fmla="*/ 3063875 w 3203575"/>
                <a:gd name="connsiteY12" fmla="*/ 400050 h 460375"/>
                <a:gd name="connsiteX13" fmla="*/ 2994025 w 3203575"/>
                <a:gd name="connsiteY13" fmla="*/ 368300 h 460375"/>
                <a:gd name="connsiteX14" fmla="*/ 2946400 w 3203575"/>
                <a:gd name="connsiteY14" fmla="*/ 352425 h 460375"/>
                <a:gd name="connsiteX15" fmla="*/ 2847975 w 3203575"/>
                <a:gd name="connsiteY15" fmla="*/ 349250 h 460375"/>
                <a:gd name="connsiteX16" fmla="*/ 2403475 w 3203575"/>
                <a:gd name="connsiteY16" fmla="*/ 323850 h 460375"/>
                <a:gd name="connsiteX17" fmla="*/ 2190750 w 3203575"/>
                <a:gd name="connsiteY17" fmla="*/ 307975 h 460375"/>
                <a:gd name="connsiteX18" fmla="*/ 2022475 w 3203575"/>
                <a:gd name="connsiteY18" fmla="*/ 304800 h 460375"/>
                <a:gd name="connsiteX19" fmla="*/ 1651000 w 3203575"/>
                <a:gd name="connsiteY19" fmla="*/ 304800 h 460375"/>
                <a:gd name="connsiteX20" fmla="*/ 1187450 w 3203575"/>
                <a:gd name="connsiteY20" fmla="*/ 314325 h 460375"/>
                <a:gd name="connsiteX21" fmla="*/ 1063625 w 3203575"/>
                <a:gd name="connsiteY21" fmla="*/ 320675 h 460375"/>
                <a:gd name="connsiteX22" fmla="*/ 847725 w 3203575"/>
                <a:gd name="connsiteY22" fmla="*/ 336550 h 460375"/>
                <a:gd name="connsiteX23" fmla="*/ 742950 w 3203575"/>
                <a:gd name="connsiteY23" fmla="*/ 349250 h 460375"/>
                <a:gd name="connsiteX24" fmla="*/ 650875 w 3203575"/>
                <a:gd name="connsiteY24" fmla="*/ 368300 h 460375"/>
                <a:gd name="connsiteX25" fmla="*/ 609600 w 3203575"/>
                <a:gd name="connsiteY25" fmla="*/ 374650 h 460375"/>
                <a:gd name="connsiteX26" fmla="*/ 533400 w 3203575"/>
                <a:gd name="connsiteY26" fmla="*/ 374650 h 460375"/>
                <a:gd name="connsiteX27" fmla="*/ 396875 w 3203575"/>
                <a:gd name="connsiteY27" fmla="*/ 355600 h 460375"/>
                <a:gd name="connsiteX28" fmla="*/ 295275 w 3203575"/>
                <a:gd name="connsiteY28" fmla="*/ 333375 h 460375"/>
                <a:gd name="connsiteX29" fmla="*/ 187325 w 3203575"/>
                <a:gd name="connsiteY29" fmla="*/ 282575 h 460375"/>
                <a:gd name="connsiteX30" fmla="*/ 107950 w 3203575"/>
                <a:gd name="connsiteY30" fmla="*/ 247650 h 460375"/>
                <a:gd name="connsiteX31" fmla="*/ 47625 w 3203575"/>
                <a:gd name="connsiteY31" fmla="*/ 215900 h 460375"/>
                <a:gd name="connsiteX32" fmla="*/ 25400 w 3203575"/>
                <a:gd name="connsiteY32" fmla="*/ 193675 h 460375"/>
                <a:gd name="connsiteX33" fmla="*/ 0 w 3203575"/>
                <a:gd name="connsiteY33" fmla="*/ 139700 h 460375"/>
                <a:gd name="connsiteX34" fmla="*/ 0 w 3203575"/>
                <a:gd name="connsiteY34" fmla="*/ 95250 h 460375"/>
                <a:gd name="connsiteX35" fmla="*/ 34925 w 3203575"/>
                <a:gd name="connsiteY35" fmla="*/ 50800 h 460375"/>
                <a:gd name="connsiteX36" fmla="*/ 120650 w 3203575"/>
                <a:gd name="connsiteY36" fmla="*/ 0 h 460375"/>
                <a:gd name="connsiteX37" fmla="*/ 523875 w 3203575"/>
                <a:gd name="connsiteY37" fmla="*/ 12700 h 460375"/>
                <a:gd name="connsiteX38" fmla="*/ 571500 w 3203575"/>
                <a:gd name="connsiteY38" fmla="*/ 66675 h 460375"/>
                <a:gd name="connsiteX39" fmla="*/ 628650 w 3203575"/>
                <a:gd name="connsiteY39" fmla="*/ 82550 h 460375"/>
                <a:gd name="connsiteX40" fmla="*/ 800100 w 3203575"/>
                <a:gd name="connsiteY40" fmla="*/ 88900 h 460375"/>
                <a:gd name="connsiteX41" fmla="*/ 1308100 w 3203575"/>
                <a:gd name="connsiteY41" fmla="*/ 85725 h 46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203575" h="460375">
                  <a:moveTo>
                    <a:pt x="1308100" y="85725"/>
                  </a:moveTo>
                  <a:lnTo>
                    <a:pt x="2212975" y="82550"/>
                  </a:lnTo>
                  <a:lnTo>
                    <a:pt x="2667000" y="88900"/>
                  </a:lnTo>
                  <a:lnTo>
                    <a:pt x="2949575" y="88900"/>
                  </a:lnTo>
                  <a:lnTo>
                    <a:pt x="3101975" y="88900"/>
                  </a:lnTo>
                  <a:lnTo>
                    <a:pt x="3133725" y="76200"/>
                  </a:lnTo>
                  <a:lnTo>
                    <a:pt x="3146425" y="53975"/>
                  </a:lnTo>
                  <a:lnTo>
                    <a:pt x="3152775" y="22225"/>
                  </a:lnTo>
                  <a:lnTo>
                    <a:pt x="3187700" y="57150"/>
                  </a:lnTo>
                  <a:lnTo>
                    <a:pt x="3203575" y="454025"/>
                  </a:lnTo>
                  <a:lnTo>
                    <a:pt x="3181350" y="460375"/>
                  </a:lnTo>
                  <a:lnTo>
                    <a:pt x="3140075" y="444500"/>
                  </a:lnTo>
                  <a:lnTo>
                    <a:pt x="3063875" y="400050"/>
                  </a:lnTo>
                  <a:lnTo>
                    <a:pt x="2994025" y="368300"/>
                  </a:lnTo>
                  <a:lnTo>
                    <a:pt x="2946400" y="352425"/>
                  </a:lnTo>
                  <a:lnTo>
                    <a:pt x="2847975" y="349250"/>
                  </a:lnTo>
                  <a:lnTo>
                    <a:pt x="2403475" y="323850"/>
                  </a:lnTo>
                  <a:lnTo>
                    <a:pt x="2190750" y="307975"/>
                  </a:lnTo>
                  <a:lnTo>
                    <a:pt x="2022475" y="304800"/>
                  </a:lnTo>
                  <a:lnTo>
                    <a:pt x="1651000" y="304800"/>
                  </a:lnTo>
                  <a:lnTo>
                    <a:pt x="1187450" y="314325"/>
                  </a:lnTo>
                  <a:lnTo>
                    <a:pt x="1063625" y="320675"/>
                  </a:lnTo>
                  <a:lnTo>
                    <a:pt x="847725" y="336550"/>
                  </a:lnTo>
                  <a:lnTo>
                    <a:pt x="742950" y="349250"/>
                  </a:lnTo>
                  <a:lnTo>
                    <a:pt x="650875" y="368300"/>
                  </a:lnTo>
                  <a:lnTo>
                    <a:pt x="609600" y="374650"/>
                  </a:lnTo>
                  <a:lnTo>
                    <a:pt x="533400" y="374650"/>
                  </a:lnTo>
                  <a:lnTo>
                    <a:pt x="396875" y="355600"/>
                  </a:lnTo>
                  <a:lnTo>
                    <a:pt x="295275" y="333375"/>
                  </a:lnTo>
                  <a:lnTo>
                    <a:pt x="187325" y="282575"/>
                  </a:lnTo>
                  <a:lnTo>
                    <a:pt x="107950" y="247650"/>
                  </a:lnTo>
                  <a:lnTo>
                    <a:pt x="47625" y="215900"/>
                  </a:lnTo>
                  <a:lnTo>
                    <a:pt x="25400" y="193675"/>
                  </a:lnTo>
                  <a:lnTo>
                    <a:pt x="0" y="139700"/>
                  </a:lnTo>
                  <a:lnTo>
                    <a:pt x="0" y="95250"/>
                  </a:lnTo>
                  <a:lnTo>
                    <a:pt x="34925" y="50800"/>
                  </a:lnTo>
                  <a:lnTo>
                    <a:pt x="120650" y="0"/>
                  </a:lnTo>
                  <a:lnTo>
                    <a:pt x="523875" y="12700"/>
                  </a:lnTo>
                  <a:lnTo>
                    <a:pt x="571500" y="66675"/>
                  </a:lnTo>
                  <a:lnTo>
                    <a:pt x="628650" y="82550"/>
                  </a:lnTo>
                  <a:lnTo>
                    <a:pt x="800100" y="88900"/>
                  </a:lnTo>
                  <a:lnTo>
                    <a:pt x="1308100" y="8572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8">
              <a:extLst>
                <a:ext uri="{FF2B5EF4-FFF2-40B4-BE49-F238E27FC236}">
                  <a16:creationId xmlns:a16="http://schemas.microsoft.com/office/drawing/2014/main" id="{919113A3-0392-48AA-9534-DB8F1DF22EED}"/>
                </a:ext>
              </a:extLst>
            </p:cNvPr>
            <p:cNvSpPr/>
            <p:nvPr/>
          </p:nvSpPr>
          <p:spPr>
            <a:xfrm>
              <a:off x="5291138" y="5226050"/>
              <a:ext cx="633412" cy="541338"/>
            </a:xfrm>
            <a:custGeom>
              <a:avLst/>
              <a:gdLst>
                <a:gd name="connsiteX0" fmla="*/ 200025 w 728662"/>
                <a:gd name="connsiteY0" fmla="*/ 150019 h 611982"/>
                <a:gd name="connsiteX1" fmla="*/ 388143 w 728662"/>
                <a:gd name="connsiteY1" fmla="*/ 197644 h 611982"/>
                <a:gd name="connsiteX2" fmla="*/ 488156 w 728662"/>
                <a:gd name="connsiteY2" fmla="*/ 211932 h 611982"/>
                <a:gd name="connsiteX3" fmla="*/ 528637 w 728662"/>
                <a:gd name="connsiteY3" fmla="*/ 214313 h 611982"/>
                <a:gd name="connsiteX4" fmla="*/ 559593 w 728662"/>
                <a:gd name="connsiteY4" fmla="*/ 207169 h 611982"/>
                <a:gd name="connsiteX5" fmla="*/ 590550 w 728662"/>
                <a:gd name="connsiteY5" fmla="*/ 192882 h 611982"/>
                <a:gd name="connsiteX6" fmla="*/ 633412 w 728662"/>
                <a:gd name="connsiteY6" fmla="*/ 154782 h 611982"/>
                <a:gd name="connsiteX7" fmla="*/ 728662 w 728662"/>
                <a:gd name="connsiteY7" fmla="*/ 0 h 611982"/>
                <a:gd name="connsiteX8" fmla="*/ 616743 w 728662"/>
                <a:gd name="connsiteY8" fmla="*/ 611982 h 611982"/>
                <a:gd name="connsiteX9" fmla="*/ 578643 w 728662"/>
                <a:gd name="connsiteY9" fmla="*/ 588169 h 611982"/>
                <a:gd name="connsiteX10" fmla="*/ 523875 w 728662"/>
                <a:gd name="connsiteY10" fmla="*/ 519113 h 611982"/>
                <a:gd name="connsiteX11" fmla="*/ 473868 w 728662"/>
                <a:gd name="connsiteY11" fmla="*/ 464344 h 611982"/>
                <a:gd name="connsiteX12" fmla="*/ 402431 w 728662"/>
                <a:gd name="connsiteY12" fmla="*/ 409575 h 611982"/>
                <a:gd name="connsiteX13" fmla="*/ 247650 w 728662"/>
                <a:gd name="connsiteY13" fmla="*/ 307182 h 611982"/>
                <a:gd name="connsiteX14" fmla="*/ 66675 w 728662"/>
                <a:gd name="connsiteY14" fmla="*/ 183357 h 611982"/>
                <a:gd name="connsiteX15" fmla="*/ 28575 w 728662"/>
                <a:gd name="connsiteY15" fmla="*/ 159544 h 611982"/>
                <a:gd name="connsiteX16" fmla="*/ 11906 w 728662"/>
                <a:gd name="connsiteY16" fmla="*/ 145257 h 611982"/>
                <a:gd name="connsiteX17" fmla="*/ 0 w 728662"/>
                <a:gd name="connsiteY17" fmla="*/ 121444 h 611982"/>
                <a:gd name="connsiteX18" fmla="*/ 7143 w 728662"/>
                <a:gd name="connsiteY18" fmla="*/ 100013 h 611982"/>
                <a:gd name="connsiteX19" fmla="*/ 23812 w 728662"/>
                <a:gd name="connsiteY19" fmla="*/ 90488 h 611982"/>
                <a:gd name="connsiteX20" fmla="*/ 59531 w 728662"/>
                <a:gd name="connsiteY20" fmla="*/ 95250 h 611982"/>
                <a:gd name="connsiteX21" fmla="*/ 200025 w 728662"/>
                <a:gd name="connsiteY21" fmla="*/ 150019 h 611982"/>
                <a:gd name="connsiteX0" fmla="*/ 200025 w 734052"/>
                <a:gd name="connsiteY0" fmla="*/ 150019 h 817798"/>
                <a:gd name="connsiteX1" fmla="*/ 388143 w 734052"/>
                <a:gd name="connsiteY1" fmla="*/ 197644 h 817798"/>
                <a:gd name="connsiteX2" fmla="*/ 488156 w 734052"/>
                <a:gd name="connsiteY2" fmla="*/ 211932 h 817798"/>
                <a:gd name="connsiteX3" fmla="*/ 528637 w 734052"/>
                <a:gd name="connsiteY3" fmla="*/ 214313 h 817798"/>
                <a:gd name="connsiteX4" fmla="*/ 559593 w 734052"/>
                <a:gd name="connsiteY4" fmla="*/ 207169 h 817798"/>
                <a:gd name="connsiteX5" fmla="*/ 590550 w 734052"/>
                <a:gd name="connsiteY5" fmla="*/ 192882 h 817798"/>
                <a:gd name="connsiteX6" fmla="*/ 633412 w 734052"/>
                <a:gd name="connsiteY6" fmla="*/ 154782 h 817798"/>
                <a:gd name="connsiteX7" fmla="*/ 728662 w 734052"/>
                <a:gd name="connsiteY7" fmla="*/ 0 h 817798"/>
                <a:gd name="connsiteX8" fmla="*/ 734052 w 734052"/>
                <a:gd name="connsiteY8" fmla="*/ 817798 h 817798"/>
                <a:gd name="connsiteX9" fmla="*/ 578643 w 734052"/>
                <a:gd name="connsiteY9" fmla="*/ 588169 h 817798"/>
                <a:gd name="connsiteX10" fmla="*/ 523875 w 734052"/>
                <a:gd name="connsiteY10" fmla="*/ 519113 h 817798"/>
                <a:gd name="connsiteX11" fmla="*/ 473868 w 734052"/>
                <a:gd name="connsiteY11" fmla="*/ 464344 h 817798"/>
                <a:gd name="connsiteX12" fmla="*/ 402431 w 734052"/>
                <a:gd name="connsiteY12" fmla="*/ 409575 h 817798"/>
                <a:gd name="connsiteX13" fmla="*/ 247650 w 734052"/>
                <a:gd name="connsiteY13" fmla="*/ 307182 h 817798"/>
                <a:gd name="connsiteX14" fmla="*/ 66675 w 734052"/>
                <a:gd name="connsiteY14" fmla="*/ 183357 h 817798"/>
                <a:gd name="connsiteX15" fmla="*/ 28575 w 734052"/>
                <a:gd name="connsiteY15" fmla="*/ 159544 h 817798"/>
                <a:gd name="connsiteX16" fmla="*/ 11906 w 734052"/>
                <a:gd name="connsiteY16" fmla="*/ 145257 h 817798"/>
                <a:gd name="connsiteX17" fmla="*/ 0 w 734052"/>
                <a:gd name="connsiteY17" fmla="*/ 121444 h 817798"/>
                <a:gd name="connsiteX18" fmla="*/ 7143 w 734052"/>
                <a:gd name="connsiteY18" fmla="*/ 100013 h 817798"/>
                <a:gd name="connsiteX19" fmla="*/ 23812 w 734052"/>
                <a:gd name="connsiteY19" fmla="*/ 90488 h 817798"/>
                <a:gd name="connsiteX20" fmla="*/ 59531 w 734052"/>
                <a:gd name="connsiteY20" fmla="*/ 95250 h 817798"/>
                <a:gd name="connsiteX21" fmla="*/ 200025 w 734052"/>
                <a:gd name="connsiteY21" fmla="*/ 150019 h 817798"/>
                <a:gd name="connsiteX0" fmla="*/ 200025 w 734052"/>
                <a:gd name="connsiteY0" fmla="*/ 150019 h 817798"/>
                <a:gd name="connsiteX1" fmla="*/ 388143 w 734052"/>
                <a:gd name="connsiteY1" fmla="*/ 197644 h 817798"/>
                <a:gd name="connsiteX2" fmla="*/ 488156 w 734052"/>
                <a:gd name="connsiteY2" fmla="*/ 211932 h 817798"/>
                <a:gd name="connsiteX3" fmla="*/ 528637 w 734052"/>
                <a:gd name="connsiteY3" fmla="*/ 214313 h 817798"/>
                <a:gd name="connsiteX4" fmla="*/ 559593 w 734052"/>
                <a:gd name="connsiteY4" fmla="*/ 207169 h 817798"/>
                <a:gd name="connsiteX5" fmla="*/ 590550 w 734052"/>
                <a:gd name="connsiteY5" fmla="*/ 192882 h 817798"/>
                <a:gd name="connsiteX6" fmla="*/ 633412 w 734052"/>
                <a:gd name="connsiteY6" fmla="*/ 154782 h 817798"/>
                <a:gd name="connsiteX7" fmla="*/ 728662 w 734052"/>
                <a:gd name="connsiteY7" fmla="*/ 0 h 817798"/>
                <a:gd name="connsiteX8" fmla="*/ 734052 w 734052"/>
                <a:gd name="connsiteY8" fmla="*/ 817798 h 817798"/>
                <a:gd name="connsiteX9" fmla="*/ 609671 w 734052"/>
                <a:gd name="connsiteY9" fmla="*/ 631583 h 817798"/>
                <a:gd name="connsiteX10" fmla="*/ 578643 w 734052"/>
                <a:gd name="connsiteY10" fmla="*/ 588169 h 817798"/>
                <a:gd name="connsiteX11" fmla="*/ 523875 w 734052"/>
                <a:gd name="connsiteY11" fmla="*/ 519113 h 817798"/>
                <a:gd name="connsiteX12" fmla="*/ 473868 w 734052"/>
                <a:gd name="connsiteY12" fmla="*/ 464344 h 817798"/>
                <a:gd name="connsiteX13" fmla="*/ 402431 w 734052"/>
                <a:gd name="connsiteY13" fmla="*/ 409575 h 817798"/>
                <a:gd name="connsiteX14" fmla="*/ 247650 w 734052"/>
                <a:gd name="connsiteY14" fmla="*/ 307182 h 817798"/>
                <a:gd name="connsiteX15" fmla="*/ 66675 w 734052"/>
                <a:gd name="connsiteY15" fmla="*/ 183357 h 817798"/>
                <a:gd name="connsiteX16" fmla="*/ 28575 w 734052"/>
                <a:gd name="connsiteY16" fmla="*/ 159544 h 817798"/>
                <a:gd name="connsiteX17" fmla="*/ 11906 w 734052"/>
                <a:gd name="connsiteY17" fmla="*/ 145257 h 817798"/>
                <a:gd name="connsiteX18" fmla="*/ 0 w 734052"/>
                <a:gd name="connsiteY18" fmla="*/ 121444 h 817798"/>
                <a:gd name="connsiteX19" fmla="*/ 7143 w 734052"/>
                <a:gd name="connsiteY19" fmla="*/ 100013 h 817798"/>
                <a:gd name="connsiteX20" fmla="*/ 23812 w 734052"/>
                <a:gd name="connsiteY20" fmla="*/ 90488 h 817798"/>
                <a:gd name="connsiteX21" fmla="*/ 59531 w 734052"/>
                <a:gd name="connsiteY21" fmla="*/ 95250 h 817798"/>
                <a:gd name="connsiteX22" fmla="*/ 200025 w 734052"/>
                <a:gd name="connsiteY22" fmla="*/ 150019 h 817798"/>
                <a:gd name="connsiteX0" fmla="*/ 200025 w 728662"/>
                <a:gd name="connsiteY0" fmla="*/ 150019 h 631583"/>
                <a:gd name="connsiteX1" fmla="*/ 388143 w 728662"/>
                <a:gd name="connsiteY1" fmla="*/ 197644 h 631583"/>
                <a:gd name="connsiteX2" fmla="*/ 488156 w 728662"/>
                <a:gd name="connsiteY2" fmla="*/ 211932 h 631583"/>
                <a:gd name="connsiteX3" fmla="*/ 528637 w 728662"/>
                <a:gd name="connsiteY3" fmla="*/ 214313 h 631583"/>
                <a:gd name="connsiteX4" fmla="*/ 559593 w 728662"/>
                <a:gd name="connsiteY4" fmla="*/ 207169 h 631583"/>
                <a:gd name="connsiteX5" fmla="*/ 590550 w 728662"/>
                <a:gd name="connsiteY5" fmla="*/ 192882 h 631583"/>
                <a:gd name="connsiteX6" fmla="*/ 633412 w 728662"/>
                <a:gd name="connsiteY6" fmla="*/ 154782 h 631583"/>
                <a:gd name="connsiteX7" fmla="*/ 728662 w 728662"/>
                <a:gd name="connsiteY7" fmla="*/ 0 h 631583"/>
                <a:gd name="connsiteX8" fmla="*/ 609671 w 728662"/>
                <a:gd name="connsiteY8" fmla="*/ 631583 h 631583"/>
                <a:gd name="connsiteX9" fmla="*/ 578643 w 728662"/>
                <a:gd name="connsiteY9" fmla="*/ 588169 h 631583"/>
                <a:gd name="connsiteX10" fmla="*/ 523875 w 728662"/>
                <a:gd name="connsiteY10" fmla="*/ 519113 h 631583"/>
                <a:gd name="connsiteX11" fmla="*/ 473868 w 728662"/>
                <a:gd name="connsiteY11" fmla="*/ 464344 h 631583"/>
                <a:gd name="connsiteX12" fmla="*/ 402431 w 728662"/>
                <a:gd name="connsiteY12" fmla="*/ 409575 h 631583"/>
                <a:gd name="connsiteX13" fmla="*/ 247650 w 728662"/>
                <a:gd name="connsiteY13" fmla="*/ 307182 h 631583"/>
                <a:gd name="connsiteX14" fmla="*/ 66675 w 728662"/>
                <a:gd name="connsiteY14" fmla="*/ 183357 h 631583"/>
                <a:gd name="connsiteX15" fmla="*/ 28575 w 728662"/>
                <a:gd name="connsiteY15" fmla="*/ 159544 h 631583"/>
                <a:gd name="connsiteX16" fmla="*/ 11906 w 728662"/>
                <a:gd name="connsiteY16" fmla="*/ 145257 h 631583"/>
                <a:gd name="connsiteX17" fmla="*/ 0 w 728662"/>
                <a:gd name="connsiteY17" fmla="*/ 121444 h 631583"/>
                <a:gd name="connsiteX18" fmla="*/ 7143 w 728662"/>
                <a:gd name="connsiteY18" fmla="*/ 100013 h 631583"/>
                <a:gd name="connsiteX19" fmla="*/ 23812 w 728662"/>
                <a:gd name="connsiteY19" fmla="*/ 90488 h 631583"/>
                <a:gd name="connsiteX20" fmla="*/ 59531 w 728662"/>
                <a:gd name="connsiteY20" fmla="*/ 95250 h 631583"/>
                <a:gd name="connsiteX21" fmla="*/ 200025 w 728662"/>
                <a:gd name="connsiteY21" fmla="*/ 150019 h 631583"/>
                <a:gd name="connsiteX0" fmla="*/ 200025 w 633412"/>
                <a:gd name="connsiteY0" fmla="*/ 59531 h 541095"/>
                <a:gd name="connsiteX1" fmla="*/ 388143 w 633412"/>
                <a:gd name="connsiteY1" fmla="*/ 107156 h 541095"/>
                <a:gd name="connsiteX2" fmla="*/ 488156 w 633412"/>
                <a:gd name="connsiteY2" fmla="*/ 121444 h 541095"/>
                <a:gd name="connsiteX3" fmla="*/ 528637 w 633412"/>
                <a:gd name="connsiteY3" fmla="*/ 123825 h 541095"/>
                <a:gd name="connsiteX4" fmla="*/ 559593 w 633412"/>
                <a:gd name="connsiteY4" fmla="*/ 116681 h 541095"/>
                <a:gd name="connsiteX5" fmla="*/ 590550 w 633412"/>
                <a:gd name="connsiteY5" fmla="*/ 102394 h 541095"/>
                <a:gd name="connsiteX6" fmla="*/ 633412 w 633412"/>
                <a:gd name="connsiteY6" fmla="*/ 64294 h 541095"/>
                <a:gd name="connsiteX7" fmla="*/ 609671 w 633412"/>
                <a:gd name="connsiteY7" fmla="*/ 541095 h 541095"/>
                <a:gd name="connsiteX8" fmla="*/ 578643 w 633412"/>
                <a:gd name="connsiteY8" fmla="*/ 497681 h 541095"/>
                <a:gd name="connsiteX9" fmla="*/ 523875 w 633412"/>
                <a:gd name="connsiteY9" fmla="*/ 428625 h 541095"/>
                <a:gd name="connsiteX10" fmla="*/ 473868 w 633412"/>
                <a:gd name="connsiteY10" fmla="*/ 373856 h 541095"/>
                <a:gd name="connsiteX11" fmla="*/ 402431 w 633412"/>
                <a:gd name="connsiteY11" fmla="*/ 319087 h 541095"/>
                <a:gd name="connsiteX12" fmla="*/ 247650 w 633412"/>
                <a:gd name="connsiteY12" fmla="*/ 216694 h 541095"/>
                <a:gd name="connsiteX13" fmla="*/ 66675 w 633412"/>
                <a:gd name="connsiteY13" fmla="*/ 92869 h 541095"/>
                <a:gd name="connsiteX14" fmla="*/ 28575 w 633412"/>
                <a:gd name="connsiteY14" fmla="*/ 69056 h 541095"/>
                <a:gd name="connsiteX15" fmla="*/ 11906 w 633412"/>
                <a:gd name="connsiteY15" fmla="*/ 54769 h 541095"/>
                <a:gd name="connsiteX16" fmla="*/ 0 w 633412"/>
                <a:gd name="connsiteY16" fmla="*/ 30956 h 541095"/>
                <a:gd name="connsiteX17" fmla="*/ 7143 w 633412"/>
                <a:gd name="connsiteY17" fmla="*/ 9525 h 541095"/>
                <a:gd name="connsiteX18" fmla="*/ 23812 w 633412"/>
                <a:gd name="connsiteY18" fmla="*/ 0 h 541095"/>
                <a:gd name="connsiteX19" fmla="*/ 59531 w 633412"/>
                <a:gd name="connsiteY19" fmla="*/ 4762 h 541095"/>
                <a:gd name="connsiteX20" fmla="*/ 200025 w 633412"/>
                <a:gd name="connsiteY20" fmla="*/ 59531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33412" h="541095">
                  <a:moveTo>
                    <a:pt x="200025" y="59531"/>
                  </a:moveTo>
                  <a:lnTo>
                    <a:pt x="388143" y="107156"/>
                  </a:lnTo>
                  <a:lnTo>
                    <a:pt x="488156" y="121444"/>
                  </a:lnTo>
                  <a:lnTo>
                    <a:pt x="528637" y="123825"/>
                  </a:lnTo>
                  <a:lnTo>
                    <a:pt x="559593" y="116681"/>
                  </a:lnTo>
                  <a:lnTo>
                    <a:pt x="590550" y="102394"/>
                  </a:lnTo>
                  <a:lnTo>
                    <a:pt x="633412" y="64294"/>
                  </a:lnTo>
                  <a:lnTo>
                    <a:pt x="609671" y="541095"/>
                  </a:lnTo>
                  <a:lnTo>
                    <a:pt x="578643" y="497681"/>
                  </a:lnTo>
                  <a:lnTo>
                    <a:pt x="523875" y="428625"/>
                  </a:lnTo>
                  <a:lnTo>
                    <a:pt x="473868" y="373856"/>
                  </a:lnTo>
                  <a:lnTo>
                    <a:pt x="402431" y="319087"/>
                  </a:lnTo>
                  <a:lnTo>
                    <a:pt x="247650" y="216694"/>
                  </a:lnTo>
                  <a:lnTo>
                    <a:pt x="66675" y="92869"/>
                  </a:lnTo>
                  <a:lnTo>
                    <a:pt x="28575" y="69056"/>
                  </a:lnTo>
                  <a:lnTo>
                    <a:pt x="11906" y="54769"/>
                  </a:lnTo>
                  <a:lnTo>
                    <a:pt x="0" y="30956"/>
                  </a:lnTo>
                  <a:lnTo>
                    <a:pt x="7143" y="9525"/>
                  </a:lnTo>
                  <a:lnTo>
                    <a:pt x="23812" y="0"/>
                  </a:lnTo>
                  <a:lnTo>
                    <a:pt x="59531" y="4762"/>
                  </a:lnTo>
                  <a:lnTo>
                    <a:pt x="200025" y="59531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1">
              <a:extLst>
                <a:ext uri="{FF2B5EF4-FFF2-40B4-BE49-F238E27FC236}">
                  <a16:creationId xmlns:a16="http://schemas.microsoft.com/office/drawing/2014/main" id="{A33ECADC-AE08-4A96-B678-AD85E5CCDFB8}"/>
                </a:ext>
              </a:extLst>
            </p:cNvPr>
            <p:cNvSpPr/>
            <p:nvPr/>
          </p:nvSpPr>
          <p:spPr>
            <a:xfrm>
              <a:off x="3919539" y="3475039"/>
              <a:ext cx="1000125" cy="496887"/>
            </a:xfrm>
            <a:custGeom>
              <a:avLst/>
              <a:gdLst>
                <a:gd name="connsiteX0" fmla="*/ 457200 w 1000125"/>
                <a:gd name="connsiteY0" fmla="*/ 207169 h 497681"/>
                <a:gd name="connsiteX1" fmla="*/ 569118 w 1000125"/>
                <a:gd name="connsiteY1" fmla="*/ 159544 h 497681"/>
                <a:gd name="connsiteX2" fmla="*/ 731043 w 1000125"/>
                <a:gd name="connsiteY2" fmla="*/ 100012 h 497681"/>
                <a:gd name="connsiteX3" fmla="*/ 850106 w 1000125"/>
                <a:gd name="connsiteY3" fmla="*/ 54769 h 497681"/>
                <a:gd name="connsiteX4" fmla="*/ 921543 w 1000125"/>
                <a:gd name="connsiteY4" fmla="*/ 26194 h 497681"/>
                <a:gd name="connsiteX5" fmla="*/ 1000125 w 1000125"/>
                <a:gd name="connsiteY5" fmla="*/ 0 h 497681"/>
                <a:gd name="connsiteX6" fmla="*/ 959643 w 1000125"/>
                <a:gd name="connsiteY6" fmla="*/ 226219 h 497681"/>
                <a:gd name="connsiteX7" fmla="*/ 878681 w 1000125"/>
                <a:gd name="connsiteY7" fmla="*/ 235744 h 497681"/>
                <a:gd name="connsiteX8" fmla="*/ 821531 w 1000125"/>
                <a:gd name="connsiteY8" fmla="*/ 254794 h 497681"/>
                <a:gd name="connsiteX9" fmla="*/ 754856 w 1000125"/>
                <a:gd name="connsiteY9" fmla="*/ 283369 h 497681"/>
                <a:gd name="connsiteX10" fmla="*/ 692943 w 1000125"/>
                <a:gd name="connsiteY10" fmla="*/ 309562 h 497681"/>
                <a:gd name="connsiteX11" fmla="*/ 640556 w 1000125"/>
                <a:gd name="connsiteY11" fmla="*/ 338137 h 497681"/>
                <a:gd name="connsiteX12" fmla="*/ 564356 w 1000125"/>
                <a:gd name="connsiteY12" fmla="*/ 383381 h 497681"/>
                <a:gd name="connsiteX13" fmla="*/ 483393 w 1000125"/>
                <a:gd name="connsiteY13" fmla="*/ 440531 h 497681"/>
                <a:gd name="connsiteX14" fmla="*/ 435768 w 1000125"/>
                <a:gd name="connsiteY14" fmla="*/ 473869 h 497681"/>
                <a:gd name="connsiteX15" fmla="*/ 407193 w 1000125"/>
                <a:gd name="connsiteY15" fmla="*/ 497681 h 497681"/>
                <a:gd name="connsiteX16" fmla="*/ 371475 w 1000125"/>
                <a:gd name="connsiteY16" fmla="*/ 485775 h 497681"/>
                <a:gd name="connsiteX17" fmla="*/ 323850 w 1000125"/>
                <a:gd name="connsiteY17" fmla="*/ 466725 h 497681"/>
                <a:gd name="connsiteX18" fmla="*/ 273843 w 1000125"/>
                <a:gd name="connsiteY18" fmla="*/ 442912 h 497681"/>
                <a:gd name="connsiteX19" fmla="*/ 226218 w 1000125"/>
                <a:gd name="connsiteY19" fmla="*/ 414337 h 497681"/>
                <a:gd name="connsiteX20" fmla="*/ 161925 w 1000125"/>
                <a:gd name="connsiteY20" fmla="*/ 366712 h 497681"/>
                <a:gd name="connsiteX21" fmla="*/ 116681 w 1000125"/>
                <a:gd name="connsiteY21" fmla="*/ 330994 h 497681"/>
                <a:gd name="connsiteX22" fmla="*/ 73818 w 1000125"/>
                <a:gd name="connsiteY22" fmla="*/ 288131 h 497681"/>
                <a:gd name="connsiteX23" fmla="*/ 45243 w 1000125"/>
                <a:gd name="connsiteY23" fmla="*/ 250031 h 497681"/>
                <a:gd name="connsiteX24" fmla="*/ 19050 w 1000125"/>
                <a:gd name="connsiteY24" fmla="*/ 204787 h 497681"/>
                <a:gd name="connsiteX25" fmla="*/ 0 w 1000125"/>
                <a:gd name="connsiteY25" fmla="*/ 159544 h 497681"/>
                <a:gd name="connsiteX26" fmla="*/ 0 w 1000125"/>
                <a:gd name="connsiteY26" fmla="*/ 135731 h 497681"/>
                <a:gd name="connsiteX27" fmla="*/ 4762 w 1000125"/>
                <a:gd name="connsiteY27" fmla="*/ 119062 h 497681"/>
                <a:gd name="connsiteX28" fmla="*/ 16668 w 1000125"/>
                <a:gd name="connsiteY28" fmla="*/ 114300 h 497681"/>
                <a:gd name="connsiteX29" fmla="*/ 35718 w 1000125"/>
                <a:gd name="connsiteY29" fmla="*/ 121444 h 497681"/>
                <a:gd name="connsiteX30" fmla="*/ 54768 w 1000125"/>
                <a:gd name="connsiteY30" fmla="*/ 135731 h 497681"/>
                <a:gd name="connsiteX31" fmla="*/ 90487 w 1000125"/>
                <a:gd name="connsiteY31" fmla="*/ 166687 h 497681"/>
                <a:gd name="connsiteX32" fmla="*/ 133350 w 1000125"/>
                <a:gd name="connsiteY32" fmla="*/ 202406 h 497681"/>
                <a:gd name="connsiteX33" fmla="*/ 171450 w 1000125"/>
                <a:gd name="connsiteY33" fmla="*/ 223837 h 497681"/>
                <a:gd name="connsiteX34" fmla="*/ 204787 w 1000125"/>
                <a:gd name="connsiteY34" fmla="*/ 238125 h 497681"/>
                <a:gd name="connsiteX35" fmla="*/ 233362 w 1000125"/>
                <a:gd name="connsiteY35" fmla="*/ 242887 h 497681"/>
                <a:gd name="connsiteX36" fmla="*/ 266700 w 1000125"/>
                <a:gd name="connsiteY36" fmla="*/ 242887 h 497681"/>
                <a:gd name="connsiteX37" fmla="*/ 319087 w 1000125"/>
                <a:gd name="connsiteY37" fmla="*/ 240506 h 497681"/>
                <a:gd name="connsiteX38" fmla="*/ 366712 w 1000125"/>
                <a:gd name="connsiteY38" fmla="*/ 228600 h 497681"/>
                <a:gd name="connsiteX39" fmla="*/ 457200 w 1000125"/>
                <a:gd name="connsiteY39" fmla="*/ 207169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0125" h="497681">
                  <a:moveTo>
                    <a:pt x="457200" y="207169"/>
                  </a:moveTo>
                  <a:lnTo>
                    <a:pt x="569118" y="159544"/>
                  </a:lnTo>
                  <a:lnTo>
                    <a:pt x="731043" y="100012"/>
                  </a:lnTo>
                  <a:lnTo>
                    <a:pt x="850106" y="54769"/>
                  </a:lnTo>
                  <a:lnTo>
                    <a:pt x="921543" y="26194"/>
                  </a:lnTo>
                  <a:lnTo>
                    <a:pt x="1000125" y="0"/>
                  </a:lnTo>
                  <a:lnTo>
                    <a:pt x="959643" y="226219"/>
                  </a:lnTo>
                  <a:lnTo>
                    <a:pt x="878681" y="235744"/>
                  </a:lnTo>
                  <a:lnTo>
                    <a:pt x="821531" y="254794"/>
                  </a:lnTo>
                  <a:lnTo>
                    <a:pt x="754856" y="283369"/>
                  </a:lnTo>
                  <a:lnTo>
                    <a:pt x="692943" y="309562"/>
                  </a:lnTo>
                  <a:lnTo>
                    <a:pt x="640556" y="338137"/>
                  </a:lnTo>
                  <a:lnTo>
                    <a:pt x="564356" y="383381"/>
                  </a:lnTo>
                  <a:lnTo>
                    <a:pt x="483393" y="440531"/>
                  </a:lnTo>
                  <a:lnTo>
                    <a:pt x="435768" y="473869"/>
                  </a:lnTo>
                  <a:lnTo>
                    <a:pt x="407193" y="497681"/>
                  </a:lnTo>
                  <a:lnTo>
                    <a:pt x="371475" y="485775"/>
                  </a:lnTo>
                  <a:lnTo>
                    <a:pt x="323850" y="466725"/>
                  </a:lnTo>
                  <a:lnTo>
                    <a:pt x="273843" y="442912"/>
                  </a:lnTo>
                  <a:lnTo>
                    <a:pt x="226218" y="414337"/>
                  </a:lnTo>
                  <a:lnTo>
                    <a:pt x="161925" y="366712"/>
                  </a:lnTo>
                  <a:lnTo>
                    <a:pt x="116681" y="330994"/>
                  </a:lnTo>
                  <a:lnTo>
                    <a:pt x="73818" y="288131"/>
                  </a:lnTo>
                  <a:lnTo>
                    <a:pt x="45243" y="250031"/>
                  </a:lnTo>
                  <a:lnTo>
                    <a:pt x="19050" y="204787"/>
                  </a:lnTo>
                  <a:lnTo>
                    <a:pt x="0" y="159544"/>
                  </a:lnTo>
                  <a:lnTo>
                    <a:pt x="0" y="135731"/>
                  </a:lnTo>
                  <a:lnTo>
                    <a:pt x="4762" y="119062"/>
                  </a:lnTo>
                  <a:lnTo>
                    <a:pt x="16668" y="114300"/>
                  </a:lnTo>
                  <a:lnTo>
                    <a:pt x="35718" y="121444"/>
                  </a:lnTo>
                  <a:lnTo>
                    <a:pt x="54768" y="135731"/>
                  </a:lnTo>
                  <a:lnTo>
                    <a:pt x="90487" y="166687"/>
                  </a:lnTo>
                  <a:lnTo>
                    <a:pt x="133350" y="202406"/>
                  </a:lnTo>
                  <a:lnTo>
                    <a:pt x="171450" y="223837"/>
                  </a:lnTo>
                  <a:lnTo>
                    <a:pt x="204787" y="238125"/>
                  </a:lnTo>
                  <a:lnTo>
                    <a:pt x="233362" y="242887"/>
                  </a:lnTo>
                  <a:lnTo>
                    <a:pt x="266700" y="242887"/>
                  </a:lnTo>
                  <a:lnTo>
                    <a:pt x="319087" y="240506"/>
                  </a:lnTo>
                  <a:lnTo>
                    <a:pt x="366712" y="228600"/>
                  </a:lnTo>
                  <a:lnTo>
                    <a:pt x="457200" y="20716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3">
              <a:extLst>
                <a:ext uri="{FF2B5EF4-FFF2-40B4-BE49-F238E27FC236}">
                  <a16:creationId xmlns:a16="http://schemas.microsoft.com/office/drawing/2014/main" id="{47A3F023-E73E-4C8D-A610-EE53872B0875}"/>
                </a:ext>
              </a:extLst>
            </p:cNvPr>
            <p:cNvSpPr/>
            <p:nvPr/>
          </p:nvSpPr>
          <p:spPr>
            <a:xfrm>
              <a:off x="3778250" y="3419476"/>
              <a:ext cx="1487488" cy="1908175"/>
            </a:xfrm>
            <a:custGeom>
              <a:avLst/>
              <a:gdLst>
                <a:gd name="connsiteX0" fmla="*/ 1248355 w 1486894"/>
                <a:gd name="connsiteY0" fmla="*/ 608275 h 1908313"/>
                <a:gd name="connsiteX1" fmla="*/ 1184745 w 1486894"/>
                <a:gd name="connsiteY1" fmla="*/ 735496 h 1908313"/>
                <a:gd name="connsiteX2" fmla="*/ 1129086 w 1486894"/>
                <a:gd name="connsiteY2" fmla="*/ 834887 h 1908313"/>
                <a:gd name="connsiteX3" fmla="*/ 1041621 w 1486894"/>
                <a:gd name="connsiteY3" fmla="*/ 981986 h 1908313"/>
                <a:gd name="connsiteX4" fmla="*/ 954157 w 1486894"/>
                <a:gd name="connsiteY4" fmla="*/ 1113182 h 1908313"/>
                <a:gd name="connsiteX5" fmla="*/ 854766 w 1486894"/>
                <a:gd name="connsiteY5" fmla="*/ 1248355 h 1908313"/>
                <a:gd name="connsiteX6" fmla="*/ 731520 w 1486894"/>
                <a:gd name="connsiteY6" fmla="*/ 1395454 h 1908313"/>
                <a:gd name="connsiteX7" fmla="*/ 572494 w 1486894"/>
                <a:gd name="connsiteY7" fmla="*/ 1546529 h 1908313"/>
                <a:gd name="connsiteX8" fmla="*/ 393590 w 1486894"/>
                <a:gd name="connsiteY8" fmla="*/ 1689652 h 1908313"/>
                <a:gd name="connsiteX9" fmla="*/ 230588 w 1486894"/>
                <a:gd name="connsiteY9" fmla="*/ 1800970 h 1908313"/>
                <a:gd name="connsiteX10" fmla="*/ 87465 w 1486894"/>
                <a:gd name="connsiteY10" fmla="*/ 1892410 h 1908313"/>
                <a:gd name="connsiteX11" fmla="*/ 43733 w 1486894"/>
                <a:gd name="connsiteY11" fmla="*/ 1908313 h 1908313"/>
                <a:gd name="connsiteX12" fmla="*/ 19879 w 1486894"/>
                <a:gd name="connsiteY12" fmla="*/ 1908313 h 1908313"/>
                <a:gd name="connsiteX13" fmla="*/ 0 w 1486894"/>
                <a:gd name="connsiteY13" fmla="*/ 1896386 h 1908313"/>
                <a:gd name="connsiteX14" fmla="*/ 3976 w 1486894"/>
                <a:gd name="connsiteY14" fmla="*/ 1872532 h 1908313"/>
                <a:gd name="connsiteX15" fmla="*/ 27830 w 1486894"/>
                <a:gd name="connsiteY15" fmla="*/ 1852654 h 1908313"/>
                <a:gd name="connsiteX16" fmla="*/ 103367 w 1486894"/>
                <a:gd name="connsiteY16" fmla="*/ 1789043 h 1908313"/>
                <a:gd name="connsiteX17" fmla="*/ 218661 w 1486894"/>
                <a:gd name="connsiteY17" fmla="*/ 1689652 h 1908313"/>
                <a:gd name="connsiteX18" fmla="*/ 333955 w 1486894"/>
                <a:gd name="connsiteY18" fmla="*/ 1586285 h 1908313"/>
                <a:gd name="connsiteX19" fmla="*/ 421420 w 1486894"/>
                <a:gd name="connsiteY19" fmla="*/ 1494845 h 1908313"/>
                <a:gd name="connsiteX20" fmla="*/ 528762 w 1486894"/>
                <a:gd name="connsiteY20" fmla="*/ 1375576 h 1908313"/>
                <a:gd name="connsiteX21" fmla="*/ 636105 w 1486894"/>
                <a:gd name="connsiteY21" fmla="*/ 1240403 h 1908313"/>
                <a:gd name="connsiteX22" fmla="*/ 715618 w 1486894"/>
                <a:gd name="connsiteY22" fmla="*/ 1113182 h 1908313"/>
                <a:gd name="connsiteX23" fmla="*/ 822960 w 1486894"/>
                <a:gd name="connsiteY23" fmla="*/ 934278 h 1908313"/>
                <a:gd name="connsiteX24" fmla="*/ 906449 w 1486894"/>
                <a:gd name="connsiteY24" fmla="*/ 763325 h 1908313"/>
                <a:gd name="connsiteX25" fmla="*/ 962108 w 1486894"/>
                <a:gd name="connsiteY25" fmla="*/ 620202 h 1908313"/>
                <a:gd name="connsiteX26" fmla="*/ 1013792 w 1486894"/>
                <a:gd name="connsiteY26" fmla="*/ 461176 h 1908313"/>
                <a:gd name="connsiteX27" fmla="*/ 1045597 w 1486894"/>
                <a:gd name="connsiteY27" fmla="*/ 345882 h 1908313"/>
                <a:gd name="connsiteX28" fmla="*/ 1073426 w 1486894"/>
                <a:gd name="connsiteY28" fmla="*/ 230588 h 1908313"/>
                <a:gd name="connsiteX29" fmla="*/ 1065475 w 1486894"/>
                <a:gd name="connsiteY29" fmla="*/ 87464 h 1908313"/>
                <a:gd name="connsiteX30" fmla="*/ 1073426 w 1486894"/>
                <a:gd name="connsiteY30" fmla="*/ 43732 h 1908313"/>
                <a:gd name="connsiteX31" fmla="*/ 1097280 w 1486894"/>
                <a:gd name="connsiteY31" fmla="*/ 7951 h 1908313"/>
                <a:gd name="connsiteX32" fmla="*/ 1117159 w 1486894"/>
                <a:gd name="connsiteY32" fmla="*/ 0 h 1908313"/>
                <a:gd name="connsiteX33" fmla="*/ 1152940 w 1486894"/>
                <a:gd name="connsiteY33" fmla="*/ 0 h 1908313"/>
                <a:gd name="connsiteX34" fmla="*/ 1196672 w 1486894"/>
                <a:gd name="connsiteY34" fmla="*/ 19878 h 1908313"/>
                <a:gd name="connsiteX35" fmla="*/ 1284136 w 1486894"/>
                <a:gd name="connsiteY35" fmla="*/ 59635 h 1908313"/>
                <a:gd name="connsiteX36" fmla="*/ 1375576 w 1486894"/>
                <a:gd name="connsiteY36" fmla="*/ 103367 h 1908313"/>
                <a:gd name="connsiteX37" fmla="*/ 1451113 w 1486894"/>
                <a:gd name="connsiteY37" fmla="*/ 147099 h 1908313"/>
                <a:gd name="connsiteX38" fmla="*/ 1474967 w 1486894"/>
                <a:gd name="connsiteY38" fmla="*/ 170953 h 1908313"/>
                <a:gd name="connsiteX39" fmla="*/ 1486894 w 1486894"/>
                <a:gd name="connsiteY39" fmla="*/ 194807 h 1908313"/>
                <a:gd name="connsiteX40" fmla="*/ 1482919 w 1486894"/>
                <a:gd name="connsiteY40" fmla="*/ 226612 h 1908313"/>
                <a:gd name="connsiteX41" fmla="*/ 1470992 w 1486894"/>
                <a:gd name="connsiteY41" fmla="*/ 270344 h 1908313"/>
                <a:gd name="connsiteX42" fmla="*/ 1447138 w 1486894"/>
                <a:gd name="connsiteY42" fmla="*/ 302149 h 1908313"/>
                <a:gd name="connsiteX43" fmla="*/ 1423284 w 1486894"/>
                <a:gd name="connsiteY43" fmla="*/ 322028 h 1908313"/>
                <a:gd name="connsiteX44" fmla="*/ 1387503 w 1486894"/>
                <a:gd name="connsiteY44" fmla="*/ 333955 h 1908313"/>
                <a:gd name="connsiteX45" fmla="*/ 1375576 w 1486894"/>
                <a:gd name="connsiteY45" fmla="*/ 337930 h 1908313"/>
                <a:gd name="connsiteX46" fmla="*/ 1335820 w 1486894"/>
                <a:gd name="connsiteY46" fmla="*/ 421419 h 1908313"/>
                <a:gd name="connsiteX47" fmla="*/ 1248355 w 1486894"/>
                <a:gd name="connsiteY47" fmla="*/ 608275 h 1908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486894" h="1908313">
                  <a:moveTo>
                    <a:pt x="1248355" y="608275"/>
                  </a:moveTo>
                  <a:lnTo>
                    <a:pt x="1184745" y="735496"/>
                  </a:lnTo>
                  <a:lnTo>
                    <a:pt x="1129086" y="834887"/>
                  </a:lnTo>
                  <a:lnTo>
                    <a:pt x="1041621" y="981986"/>
                  </a:lnTo>
                  <a:lnTo>
                    <a:pt x="954157" y="1113182"/>
                  </a:lnTo>
                  <a:lnTo>
                    <a:pt x="854766" y="1248355"/>
                  </a:lnTo>
                  <a:lnTo>
                    <a:pt x="731520" y="1395454"/>
                  </a:lnTo>
                  <a:lnTo>
                    <a:pt x="572494" y="1546529"/>
                  </a:lnTo>
                  <a:lnTo>
                    <a:pt x="393590" y="1689652"/>
                  </a:lnTo>
                  <a:lnTo>
                    <a:pt x="230588" y="1800970"/>
                  </a:lnTo>
                  <a:lnTo>
                    <a:pt x="87465" y="1892410"/>
                  </a:lnTo>
                  <a:lnTo>
                    <a:pt x="43733" y="1908313"/>
                  </a:lnTo>
                  <a:lnTo>
                    <a:pt x="19879" y="1908313"/>
                  </a:lnTo>
                  <a:lnTo>
                    <a:pt x="0" y="1896386"/>
                  </a:lnTo>
                  <a:lnTo>
                    <a:pt x="3976" y="1872532"/>
                  </a:lnTo>
                  <a:lnTo>
                    <a:pt x="27830" y="1852654"/>
                  </a:lnTo>
                  <a:lnTo>
                    <a:pt x="103367" y="1789043"/>
                  </a:lnTo>
                  <a:lnTo>
                    <a:pt x="218661" y="1689652"/>
                  </a:lnTo>
                  <a:lnTo>
                    <a:pt x="333955" y="1586285"/>
                  </a:lnTo>
                  <a:lnTo>
                    <a:pt x="421420" y="1494845"/>
                  </a:lnTo>
                  <a:lnTo>
                    <a:pt x="528762" y="1375576"/>
                  </a:lnTo>
                  <a:lnTo>
                    <a:pt x="636105" y="1240403"/>
                  </a:lnTo>
                  <a:lnTo>
                    <a:pt x="715618" y="1113182"/>
                  </a:lnTo>
                  <a:lnTo>
                    <a:pt x="822960" y="934278"/>
                  </a:lnTo>
                  <a:lnTo>
                    <a:pt x="906449" y="763325"/>
                  </a:lnTo>
                  <a:lnTo>
                    <a:pt x="962108" y="620202"/>
                  </a:lnTo>
                  <a:lnTo>
                    <a:pt x="1013792" y="461176"/>
                  </a:lnTo>
                  <a:lnTo>
                    <a:pt x="1045597" y="345882"/>
                  </a:lnTo>
                  <a:lnTo>
                    <a:pt x="1073426" y="230588"/>
                  </a:lnTo>
                  <a:lnTo>
                    <a:pt x="1065475" y="87464"/>
                  </a:lnTo>
                  <a:lnTo>
                    <a:pt x="1073426" y="43732"/>
                  </a:lnTo>
                  <a:lnTo>
                    <a:pt x="1097280" y="7951"/>
                  </a:lnTo>
                  <a:lnTo>
                    <a:pt x="1117159" y="0"/>
                  </a:lnTo>
                  <a:lnTo>
                    <a:pt x="1152940" y="0"/>
                  </a:lnTo>
                  <a:lnTo>
                    <a:pt x="1196672" y="19878"/>
                  </a:lnTo>
                  <a:lnTo>
                    <a:pt x="1284136" y="59635"/>
                  </a:lnTo>
                  <a:lnTo>
                    <a:pt x="1375576" y="103367"/>
                  </a:lnTo>
                  <a:lnTo>
                    <a:pt x="1451113" y="147099"/>
                  </a:lnTo>
                  <a:lnTo>
                    <a:pt x="1474967" y="170953"/>
                  </a:lnTo>
                  <a:lnTo>
                    <a:pt x="1486894" y="194807"/>
                  </a:lnTo>
                  <a:lnTo>
                    <a:pt x="1482919" y="226612"/>
                  </a:lnTo>
                  <a:lnTo>
                    <a:pt x="1470992" y="270344"/>
                  </a:lnTo>
                  <a:lnTo>
                    <a:pt x="1447138" y="302149"/>
                  </a:lnTo>
                  <a:lnTo>
                    <a:pt x="1423284" y="322028"/>
                  </a:lnTo>
                  <a:lnTo>
                    <a:pt x="1387503" y="333955"/>
                  </a:lnTo>
                  <a:lnTo>
                    <a:pt x="1375576" y="337930"/>
                  </a:lnTo>
                  <a:lnTo>
                    <a:pt x="1335820" y="421419"/>
                  </a:lnTo>
                  <a:lnTo>
                    <a:pt x="1248355" y="60827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D58A895D-D6C3-49B9-8564-DCD69EA1CD74}"/>
                </a:ext>
              </a:extLst>
            </p:cNvPr>
            <p:cNvSpPr/>
            <p:nvPr/>
          </p:nvSpPr>
          <p:spPr>
            <a:xfrm>
              <a:off x="6234114" y="2532064"/>
              <a:ext cx="1576387" cy="892175"/>
            </a:xfrm>
            <a:custGeom>
              <a:avLst/>
              <a:gdLst>
                <a:gd name="connsiteX0" fmla="*/ 659606 w 1576387"/>
                <a:gd name="connsiteY0" fmla="*/ 714375 h 892969"/>
                <a:gd name="connsiteX1" fmla="*/ 111918 w 1576387"/>
                <a:gd name="connsiteY1" fmla="*/ 892969 h 892969"/>
                <a:gd name="connsiteX2" fmla="*/ 0 w 1576387"/>
                <a:gd name="connsiteY2" fmla="*/ 807244 h 892969"/>
                <a:gd name="connsiteX3" fmla="*/ 169068 w 1576387"/>
                <a:gd name="connsiteY3" fmla="*/ 738187 h 892969"/>
                <a:gd name="connsiteX4" fmla="*/ 366712 w 1576387"/>
                <a:gd name="connsiteY4" fmla="*/ 650081 h 892969"/>
                <a:gd name="connsiteX5" fmla="*/ 542925 w 1576387"/>
                <a:gd name="connsiteY5" fmla="*/ 561975 h 892969"/>
                <a:gd name="connsiteX6" fmla="*/ 714375 w 1576387"/>
                <a:gd name="connsiteY6" fmla="*/ 464344 h 892969"/>
                <a:gd name="connsiteX7" fmla="*/ 838200 w 1576387"/>
                <a:gd name="connsiteY7" fmla="*/ 378619 h 892969"/>
                <a:gd name="connsiteX8" fmla="*/ 947737 w 1576387"/>
                <a:gd name="connsiteY8" fmla="*/ 295275 h 892969"/>
                <a:gd name="connsiteX9" fmla="*/ 1019175 w 1576387"/>
                <a:gd name="connsiteY9" fmla="*/ 228600 h 892969"/>
                <a:gd name="connsiteX10" fmla="*/ 1042987 w 1576387"/>
                <a:gd name="connsiteY10" fmla="*/ 197644 h 892969"/>
                <a:gd name="connsiteX11" fmla="*/ 1050131 w 1576387"/>
                <a:gd name="connsiteY11" fmla="*/ 178594 h 892969"/>
                <a:gd name="connsiteX12" fmla="*/ 1050131 w 1576387"/>
                <a:gd name="connsiteY12" fmla="*/ 157162 h 892969"/>
                <a:gd name="connsiteX13" fmla="*/ 1038225 w 1576387"/>
                <a:gd name="connsiteY13" fmla="*/ 121444 h 892969"/>
                <a:gd name="connsiteX14" fmla="*/ 1009650 w 1576387"/>
                <a:gd name="connsiteY14" fmla="*/ 90487 h 892969"/>
                <a:gd name="connsiteX15" fmla="*/ 981075 w 1576387"/>
                <a:gd name="connsiteY15" fmla="*/ 59531 h 892969"/>
                <a:gd name="connsiteX16" fmla="*/ 966787 w 1576387"/>
                <a:gd name="connsiteY16" fmla="*/ 40481 h 892969"/>
                <a:gd name="connsiteX17" fmla="*/ 962025 w 1576387"/>
                <a:gd name="connsiteY17" fmla="*/ 26194 h 892969"/>
                <a:gd name="connsiteX18" fmla="*/ 969168 w 1576387"/>
                <a:gd name="connsiteY18" fmla="*/ 9525 h 892969"/>
                <a:gd name="connsiteX19" fmla="*/ 992981 w 1576387"/>
                <a:gd name="connsiteY19" fmla="*/ 0 h 892969"/>
                <a:gd name="connsiteX20" fmla="*/ 1023937 w 1576387"/>
                <a:gd name="connsiteY20" fmla="*/ 2381 h 892969"/>
                <a:gd name="connsiteX21" fmla="*/ 1131093 w 1576387"/>
                <a:gd name="connsiteY21" fmla="*/ 40481 h 892969"/>
                <a:gd name="connsiteX22" fmla="*/ 1266825 w 1576387"/>
                <a:gd name="connsiteY22" fmla="*/ 90487 h 892969"/>
                <a:gd name="connsiteX23" fmla="*/ 1385887 w 1576387"/>
                <a:gd name="connsiteY23" fmla="*/ 147637 h 892969"/>
                <a:gd name="connsiteX24" fmla="*/ 1447800 w 1576387"/>
                <a:gd name="connsiteY24" fmla="*/ 183356 h 892969"/>
                <a:gd name="connsiteX25" fmla="*/ 1512093 w 1576387"/>
                <a:gd name="connsiteY25" fmla="*/ 228600 h 892969"/>
                <a:gd name="connsiteX26" fmla="*/ 1547812 w 1576387"/>
                <a:gd name="connsiteY26" fmla="*/ 261937 h 892969"/>
                <a:gd name="connsiteX27" fmla="*/ 1571625 w 1576387"/>
                <a:gd name="connsiteY27" fmla="*/ 290512 h 892969"/>
                <a:gd name="connsiteX28" fmla="*/ 1576387 w 1576387"/>
                <a:gd name="connsiteY28" fmla="*/ 307181 h 892969"/>
                <a:gd name="connsiteX29" fmla="*/ 1576387 w 1576387"/>
                <a:gd name="connsiteY29" fmla="*/ 319087 h 892969"/>
                <a:gd name="connsiteX30" fmla="*/ 1569243 w 1576387"/>
                <a:gd name="connsiteY30" fmla="*/ 345281 h 892969"/>
                <a:gd name="connsiteX31" fmla="*/ 1557337 w 1576387"/>
                <a:gd name="connsiteY31" fmla="*/ 371475 h 892969"/>
                <a:gd name="connsiteX32" fmla="*/ 1526381 w 1576387"/>
                <a:gd name="connsiteY32" fmla="*/ 402431 h 892969"/>
                <a:gd name="connsiteX33" fmla="*/ 1481137 w 1576387"/>
                <a:gd name="connsiteY33" fmla="*/ 428625 h 892969"/>
                <a:gd name="connsiteX34" fmla="*/ 1426368 w 1576387"/>
                <a:gd name="connsiteY34" fmla="*/ 457200 h 892969"/>
                <a:gd name="connsiteX35" fmla="*/ 1193006 w 1576387"/>
                <a:gd name="connsiteY35" fmla="*/ 535781 h 892969"/>
                <a:gd name="connsiteX36" fmla="*/ 873918 w 1576387"/>
                <a:gd name="connsiteY36" fmla="*/ 640556 h 892969"/>
                <a:gd name="connsiteX37" fmla="*/ 659606 w 1576387"/>
                <a:gd name="connsiteY37" fmla="*/ 714375 h 892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576387" h="892969">
                  <a:moveTo>
                    <a:pt x="659606" y="714375"/>
                  </a:moveTo>
                  <a:lnTo>
                    <a:pt x="111918" y="892969"/>
                  </a:lnTo>
                  <a:lnTo>
                    <a:pt x="0" y="807244"/>
                  </a:lnTo>
                  <a:lnTo>
                    <a:pt x="169068" y="738187"/>
                  </a:lnTo>
                  <a:lnTo>
                    <a:pt x="366712" y="650081"/>
                  </a:lnTo>
                  <a:lnTo>
                    <a:pt x="542925" y="561975"/>
                  </a:lnTo>
                  <a:lnTo>
                    <a:pt x="714375" y="464344"/>
                  </a:lnTo>
                  <a:lnTo>
                    <a:pt x="838200" y="378619"/>
                  </a:lnTo>
                  <a:lnTo>
                    <a:pt x="947737" y="295275"/>
                  </a:lnTo>
                  <a:lnTo>
                    <a:pt x="1019175" y="228600"/>
                  </a:lnTo>
                  <a:lnTo>
                    <a:pt x="1042987" y="197644"/>
                  </a:lnTo>
                  <a:lnTo>
                    <a:pt x="1050131" y="178594"/>
                  </a:lnTo>
                  <a:lnTo>
                    <a:pt x="1050131" y="157162"/>
                  </a:lnTo>
                  <a:lnTo>
                    <a:pt x="1038225" y="121444"/>
                  </a:lnTo>
                  <a:lnTo>
                    <a:pt x="1009650" y="90487"/>
                  </a:lnTo>
                  <a:lnTo>
                    <a:pt x="981075" y="59531"/>
                  </a:lnTo>
                  <a:lnTo>
                    <a:pt x="966787" y="40481"/>
                  </a:lnTo>
                  <a:lnTo>
                    <a:pt x="962025" y="26194"/>
                  </a:lnTo>
                  <a:lnTo>
                    <a:pt x="969168" y="9525"/>
                  </a:lnTo>
                  <a:lnTo>
                    <a:pt x="992981" y="0"/>
                  </a:lnTo>
                  <a:lnTo>
                    <a:pt x="1023937" y="2381"/>
                  </a:lnTo>
                  <a:lnTo>
                    <a:pt x="1131093" y="40481"/>
                  </a:lnTo>
                  <a:lnTo>
                    <a:pt x="1266825" y="90487"/>
                  </a:lnTo>
                  <a:lnTo>
                    <a:pt x="1385887" y="147637"/>
                  </a:lnTo>
                  <a:lnTo>
                    <a:pt x="1447800" y="183356"/>
                  </a:lnTo>
                  <a:lnTo>
                    <a:pt x="1512093" y="228600"/>
                  </a:lnTo>
                  <a:lnTo>
                    <a:pt x="1547812" y="261937"/>
                  </a:lnTo>
                  <a:lnTo>
                    <a:pt x="1571625" y="290512"/>
                  </a:lnTo>
                  <a:lnTo>
                    <a:pt x="1576387" y="307181"/>
                  </a:lnTo>
                  <a:lnTo>
                    <a:pt x="1576387" y="319087"/>
                  </a:lnTo>
                  <a:lnTo>
                    <a:pt x="1569243" y="345281"/>
                  </a:lnTo>
                  <a:lnTo>
                    <a:pt x="1557337" y="371475"/>
                  </a:lnTo>
                  <a:lnTo>
                    <a:pt x="1526381" y="402431"/>
                  </a:lnTo>
                  <a:lnTo>
                    <a:pt x="1481137" y="428625"/>
                  </a:lnTo>
                  <a:lnTo>
                    <a:pt x="1426368" y="457200"/>
                  </a:lnTo>
                  <a:lnTo>
                    <a:pt x="1193006" y="535781"/>
                  </a:lnTo>
                  <a:lnTo>
                    <a:pt x="873918" y="640556"/>
                  </a:lnTo>
                  <a:lnTo>
                    <a:pt x="659606" y="71437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9">
              <a:extLst>
                <a:ext uri="{FF2B5EF4-FFF2-40B4-BE49-F238E27FC236}">
                  <a16:creationId xmlns:a16="http://schemas.microsoft.com/office/drawing/2014/main" id="{F33C230F-3B00-453C-9026-A3A4B81C8273}"/>
                </a:ext>
              </a:extLst>
            </p:cNvPr>
            <p:cNvSpPr/>
            <p:nvPr/>
          </p:nvSpPr>
          <p:spPr>
            <a:xfrm>
              <a:off x="6100764" y="3179764"/>
              <a:ext cx="2389187" cy="1755775"/>
            </a:xfrm>
            <a:custGeom>
              <a:avLst/>
              <a:gdLst>
                <a:gd name="connsiteX0" fmla="*/ 676275 w 2388393"/>
                <a:gd name="connsiteY0" fmla="*/ 816769 h 1757362"/>
                <a:gd name="connsiteX1" fmla="*/ 302418 w 2388393"/>
                <a:gd name="connsiteY1" fmla="*/ 423862 h 1757362"/>
                <a:gd name="connsiteX2" fmla="*/ 0 w 2388393"/>
                <a:gd name="connsiteY2" fmla="*/ 102394 h 1757362"/>
                <a:gd name="connsiteX3" fmla="*/ 2381 w 2388393"/>
                <a:gd name="connsiteY3" fmla="*/ 0 h 1757362"/>
                <a:gd name="connsiteX4" fmla="*/ 219075 w 2388393"/>
                <a:gd name="connsiteY4" fmla="*/ 159544 h 1757362"/>
                <a:gd name="connsiteX5" fmla="*/ 461962 w 2388393"/>
                <a:gd name="connsiteY5" fmla="*/ 364331 h 1757362"/>
                <a:gd name="connsiteX6" fmla="*/ 821531 w 2388393"/>
                <a:gd name="connsiteY6" fmla="*/ 659606 h 1757362"/>
                <a:gd name="connsiteX7" fmla="*/ 938212 w 2388393"/>
                <a:gd name="connsiteY7" fmla="*/ 750094 h 1757362"/>
                <a:gd name="connsiteX8" fmla="*/ 1128712 w 2388393"/>
                <a:gd name="connsiteY8" fmla="*/ 900112 h 1757362"/>
                <a:gd name="connsiteX9" fmla="*/ 1366837 w 2388393"/>
                <a:gd name="connsiteY9" fmla="*/ 1078706 h 1757362"/>
                <a:gd name="connsiteX10" fmla="*/ 1633537 w 2388393"/>
                <a:gd name="connsiteY10" fmla="*/ 1264444 h 1757362"/>
                <a:gd name="connsiteX11" fmla="*/ 1804987 w 2388393"/>
                <a:gd name="connsiteY11" fmla="*/ 1376362 h 1757362"/>
                <a:gd name="connsiteX12" fmla="*/ 2052637 w 2388393"/>
                <a:gd name="connsiteY12" fmla="*/ 1531144 h 1757362"/>
                <a:gd name="connsiteX13" fmla="*/ 2302668 w 2388393"/>
                <a:gd name="connsiteY13" fmla="*/ 1666875 h 1757362"/>
                <a:gd name="connsiteX14" fmla="*/ 2364581 w 2388393"/>
                <a:gd name="connsiteY14" fmla="*/ 1697831 h 1757362"/>
                <a:gd name="connsiteX15" fmla="*/ 2383631 w 2388393"/>
                <a:gd name="connsiteY15" fmla="*/ 1709737 h 1757362"/>
                <a:gd name="connsiteX16" fmla="*/ 2388393 w 2388393"/>
                <a:gd name="connsiteY16" fmla="*/ 1724025 h 1757362"/>
                <a:gd name="connsiteX17" fmla="*/ 2371725 w 2388393"/>
                <a:gd name="connsiteY17" fmla="*/ 1743075 h 1757362"/>
                <a:gd name="connsiteX18" fmla="*/ 2321718 w 2388393"/>
                <a:gd name="connsiteY18" fmla="*/ 1757362 h 1757362"/>
                <a:gd name="connsiteX19" fmla="*/ 2183606 w 2388393"/>
                <a:gd name="connsiteY19" fmla="*/ 1752600 h 1757362"/>
                <a:gd name="connsiteX20" fmla="*/ 1916906 w 2388393"/>
                <a:gd name="connsiteY20" fmla="*/ 1721644 h 1757362"/>
                <a:gd name="connsiteX21" fmla="*/ 1538287 w 2388393"/>
                <a:gd name="connsiteY21" fmla="*/ 1681162 h 1757362"/>
                <a:gd name="connsiteX22" fmla="*/ 1516856 w 2388393"/>
                <a:gd name="connsiteY22" fmla="*/ 1671637 h 1757362"/>
                <a:gd name="connsiteX23" fmla="*/ 1340643 w 2388393"/>
                <a:gd name="connsiteY23" fmla="*/ 1490662 h 1757362"/>
                <a:gd name="connsiteX24" fmla="*/ 957262 w 2388393"/>
                <a:gd name="connsiteY24" fmla="*/ 1102519 h 1757362"/>
                <a:gd name="connsiteX25" fmla="*/ 676275 w 2388393"/>
                <a:gd name="connsiteY25" fmla="*/ 816769 h 1757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388393" h="1757362">
                  <a:moveTo>
                    <a:pt x="676275" y="816769"/>
                  </a:moveTo>
                  <a:lnTo>
                    <a:pt x="302418" y="423862"/>
                  </a:lnTo>
                  <a:lnTo>
                    <a:pt x="0" y="102394"/>
                  </a:lnTo>
                  <a:cubicBezTo>
                    <a:pt x="794" y="68263"/>
                    <a:pt x="1587" y="34131"/>
                    <a:pt x="2381" y="0"/>
                  </a:cubicBezTo>
                  <a:lnTo>
                    <a:pt x="219075" y="159544"/>
                  </a:lnTo>
                  <a:lnTo>
                    <a:pt x="461962" y="364331"/>
                  </a:lnTo>
                  <a:lnTo>
                    <a:pt x="821531" y="659606"/>
                  </a:lnTo>
                  <a:lnTo>
                    <a:pt x="938212" y="750094"/>
                  </a:lnTo>
                  <a:lnTo>
                    <a:pt x="1128712" y="900112"/>
                  </a:lnTo>
                  <a:lnTo>
                    <a:pt x="1366837" y="1078706"/>
                  </a:lnTo>
                  <a:lnTo>
                    <a:pt x="1633537" y="1264444"/>
                  </a:lnTo>
                  <a:lnTo>
                    <a:pt x="1804987" y="1376362"/>
                  </a:lnTo>
                  <a:lnTo>
                    <a:pt x="2052637" y="1531144"/>
                  </a:lnTo>
                  <a:lnTo>
                    <a:pt x="2302668" y="1666875"/>
                  </a:lnTo>
                  <a:lnTo>
                    <a:pt x="2364581" y="1697831"/>
                  </a:lnTo>
                  <a:lnTo>
                    <a:pt x="2383631" y="1709737"/>
                  </a:lnTo>
                  <a:lnTo>
                    <a:pt x="2388393" y="1724025"/>
                  </a:lnTo>
                  <a:lnTo>
                    <a:pt x="2371725" y="1743075"/>
                  </a:lnTo>
                  <a:lnTo>
                    <a:pt x="2321718" y="1757362"/>
                  </a:lnTo>
                  <a:lnTo>
                    <a:pt x="2183606" y="1752600"/>
                  </a:lnTo>
                  <a:lnTo>
                    <a:pt x="1916906" y="1721644"/>
                  </a:lnTo>
                  <a:lnTo>
                    <a:pt x="1538287" y="1681162"/>
                  </a:lnTo>
                  <a:lnTo>
                    <a:pt x="1516856" y="1671637"/>
                  </a:lnTo>
                  <a:lnTo>
                    <a:pt x="1340643" y="1490662"/>
                  </a:lnTo>
                  <a:lnTo>
                    <a:pt x="957262" y="1102519"/>
                  </a:lnTo>
                  <a:lnTo>
                    <a:pt x="676275" y="81676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6" name="グループ化 25">
            <a:extLst>
              <a:ext uri="{FF2B5EF4-FFF2-40B4-BE49-F238E27FC236}">
                <a16:creationId xmlns:a16="http://schemas.microsoft.com/office/drawing/2014/main" id="{D990F489-5C98-4CAB-911A-2E63D0D504B8}"/>
              </a:ext>
            </a:extLst>
          </p:cNvPr>
          <p:cNvGrpSpPr/>
          <p:nvPr/>
        </p:nvGrpSpPr>
        <p:grpSpPr>
          <a:xfrm>
            <a:off x="3778250" y="1452563"/>
            <a:ext cx="4711701" cy="4394201"/>
            <a:chOff x="3778250" y="1452563"/>
            <a:chExt cx="4711701" cy="4394201"/>
          </a:xfrm>
          <a:solidFill>
            <a:schemeClr val="tx1"/>
          </a:solidFill>
        </p:grpSpPr>
        <p:sp>
          <p:nvSpPr>
            <p:cNvPr id="27" name="フリーフォーム 6">
              <a:extLst>
                <a:ext uri="{FF2B5EF4-FFF2-40B4-BE49-F238E27FC236}">
                  <a16:creationId xmlns:a16="http://schemas.microsoft.com/office/drawing/2014/main" id="{940864DB-51D7-44C5-9A61-83D7D82C7ED2}"/>
                </a:ext>
              </a:extLst>
            </p:cNvPr>
            <p:cNvSpPr/>
            <p:nvPr/>
          </p:nvSpPr>
          <p:spPr>
            <a:xfrm>
              <a:off x="5384800" y="1452563"/>
              <a:ext cx="1200150" cy="481012"/>
            </a:xfrm>
            <a:custGeom>
              <a:avLst/>
              <a:gdLst>
                <a:gd name="connsiteX0" fmla="*/ 561975 w 1200150"/>
                <a:gd name="connsiteY0" fmla="*/ 421481 h 481012"/>
                <a:gd name="connsiteX1" fmla="*/ 442913 w 1200150"/>
                <a:gd name="connsiteY1" fmla="*/ 361950 h 481012"/>
                <a:gd name="connsiteX2" fmla="*/ 278607 w 1200150"/>
                <a:gd name="connsiteY2" fmla="*/ 257175 h 481012"/>
                <a:gd name="connsiteX3" fmla="*/ 188119 w 1200150"/>
                <a:gd name="connsiteY3" fmla="*/ 195262 h 481012"/>
                <a:gd name="connsiteX4" fmla="*/ 80963 w 1200150"/>
                <a:gd name="connsiteY4" fmla="*/ 116681 h 481012"/>
                <a:gd name="connsiteX5" fmla="*/ 21432 w 1200150"/>
                <a:gd name="connsiteY5" fmla="*/ 71437 h 481012"/>
                <a:gd name="connsiteX6" fmla="*/ 9525 w 1200150"/>
                <a:gd name="connsiteY6" fmla="*/ 57150 h 481012"/>
                <a:gd name="connsiteX7" fmla="*/ 2382 w 1200150"/>
                <a:gd name="connsiteY7" fmla="*/ 40481 h 481012"/>
                <a:gd name="connsiteX8" fmla="*/ 0 w 1200150"/>
                <a:gd name="connsiteY8" fmla="*/ 23812 h 481012"/>
                <a:gd name="connsiteX9" fmla="*/ 2382 w 1200150"/>
                <a:gd name="connsiteY9" fmla="*/ 7143 h 481012"/>
                <a:gd name="connsiteX10" fmla="*/ 14288 w 1200150"/>
                <a:gd name="connsiteY10" fmla="*/ 0 h 481012"/>
                <a:gd name="connsiteX11" fmla="*/ 38100 w 1200150"/>
                <a:gd name="connsiteY11" fmla="*/ 0 h 481012"/>
                <a:gd name="connsiteX12" fmla="*/ 80963 w 1200150"/>
                <a:gd name="connsiteY12" fmla="*/ 21431 h 481012"/>
                <a:gd name="connsiteX13" fmla="*/ 180975 w 1200150"/>
                <a:gd name="connsiteY13" fmla="*/ 64293 h 481012"/>
                <a:gd name="connsiteX14" fmla="*/ 242888 w 1200150"/>
                <a:gd name="connsiteY14" fmla="*/ 85725 h 481012"/>
                <a:gd name="connsiteX15" fmla="*/ 321469 w 1200150"/>
                <a:gd name="connsiteY15" fmla="*/ 111918 h 481012"/>
                <a:gd name="connsiteX16" fmla="*/ 421482 w 1200150"/>
                <a:gd name="connsiteY16" fmla="*/ 140493 h 481012"/>
                <a:gd name="connsiteX17" fmla="*/ 492919 w 1200150"/>
                <a:gd name="connsiteY17" fmla="*/ 154781 h 481012"/>
                <a:gd name="connsiteX18" fmla="*/ 564357 w 1200150"/>
                <a:gd name="connsiteY18" fmla="*/ 166687 h 481012"/>
                <a:gd name="connsiteX19" fmla="*/ 633413 w 1200150"/>
                <a:gd name="connsiteY19" fmla="*/ 173831 h 481012"/>
                <a:gd name="connsiteX20" fmla="*/ 700088 w 1200150"/>
                <a:gd name="connsiteY20" fmla="*/ 173831 h 481012"/>
                <a:gd name="connsiteX21" fmla="*/ 788194 w 1200150"/>
                <a:gd name="connsiteY21" fmla="*/ 171450 h 481012"/>
                <a:gd name="connsiteX22" fmla="*/ 873919 w 1200150"/>
                <a:gd name="connsiteY22" fmla="*/ 159543 h 481012"/>
                <a:gd name="connsiteX23" fmla="*/ 928688 w 1200150"/>
                <a:gd name="connsiteY23" fmla="*/ 145256 h 481012"/>
                <a:gd name="connsiteX24" fmla="*/ 971550 w 1200150"/>
                <a:gd name="connsiteY24" fmla="*/ 159543 h 481012"/>
                <a:gd name="connsiteX25" fmla="*/ 1033463 w 1200150"/>
                <a:gd name="connsiteY25" fmla="*/ 185737 h 481012"/>
                <a:gd name="connsiteX26" fmla="*/ 1083469 w 1200150"/>
                <a:gd name="connsiteY26" fmla="*/ 216693 h 481012"/>
                <a:gd name="connsiteX27" fmla="*/ 1128713 w 1200150"/>
                <a:gd name="connsiteY27" fmla="*/ 250031 h 481012"/>
                <a:gd name="connsiteX28" fmla="*/ 1157288 w 1200150"/>
                <a:gd name="connsiteY28" fmla="*/ 280987 h 481012"/>
                <a:gd name="connsiteX29" fmla="*/ 1176338 w 1200150"/>
                <a:gd name="connsiteY29" fmla="*/ 307181 h 481012"/>
                <a:gd name="connsiteX30" fmla="*/ 1190625 w 1200150"/>
                <a:gd name="connsiteY30" fmla="*/ 340518 h 481012"/>
                <a:gd name="connsiteX31" fmla="*/ 1195388 w 1200150"/>
                <a:gd name="connsiteY31" fmla="*/ 364331 h 481012"/>
                <a:gd name="connsiteX32" fmla="*/ 1200150 w 1200150"/>
                <a:gd name="connsiteY32" fmla="*/ 395287 h 481012"/>
                <a:gd name="connsiteX33" fmla="*/ 1200150 w 1200150"/>
                <a:gd name="connsiteY33" fmla="*/ 421481 h 481012"/>
                <a:gd name="connsiteX34" fmla="*/ 1195388 w 1200150"/>
                <a:gd name="connsiteY34" fmla="*/ 438150 h 481012"/>
                <a:gd name="connsiteX35" fmla="*/ 1173957 w 1200150"/>
                <a:gd name="connsiteY35" fmla="*/ 454818 h 481012"/>
                <a:gd name="connsiteX36" fmla="*/ 1131094 w 1200150"/>
                <a:gd name="connsiteY36" fmla="*/ 466725 h 481012"/>
                <a:gd name="connsiteX37" fmla="*/ 1064419 w 1200150"/>
                <a:gd name="connsiteY37" fmla="*/ 478631 h 481012"/>
                <a:gd name="connsiteX38" fmla="*/ 978694 w 1200150"/>
                <a:gd name="connsiteY38" fmla="*/ 481012 h 481012"/>
                <a:gd name="connsiteX39" fmla="*/ 873919 w 1200150"/>
                <a:gd name="connsiteY39" fmla="*/ 478631 h 481012"/>
                <a:gd name="connsiteX40" fmla="*/ 783432 w 1200150"/>
                <a:gd name="connsiteY40" fmla="*/ 473868 h 481012"/>
                <a:gd name="connsiteX41" fmla="*/ 719138 w 1200150"/>
                <a:gd name="connsiteY41" fmla="*/ 466725 h 481012"/>
                <a:gd name="connsiteX42" fmla="*/ 640557 w 1200150"/>
                <a:gd name="connsiteY42" fmla="*/ 452437 h 481012"/>
                <a:gd name="connsiteX43" fmla="*/ 561975 w 1200150"/>
                <a:gd name="connsiteY43" fmla="*/ 421481 h 481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00150" h="481012">
                  <a:moveTo>
                    <a:pt x="561975" y="421481"/>
                  </a:moveTo>
                  <a:lnTo>
                    <a:pt x="442913" y="361950"/>
                  </a:lnTo>
                  <a:lnTo>
                    <a:pt x="278607" y="257175"/>
                  </a:lnTo>
                  <a:lnTo>
                    <a:pt x="188119" y="195262"/>
                  </a:lnTo>
                  <a:lnTo>
                    <a:pt x="80963" y="116681"/>
                  </a:lnTo>
                  <a:lnTo>
                    <a:pt x="21432" y="71437"/>
                  </a:lnTo>
                  <a:lnTo>
                    <a:pt x="9525" y="57150"/>
                  </a:lnTo>
                  <a:lnTo>
                    <a:pt x="2382" y="40481"/>
                  </a:lnTo>
                  <a:lnTo>
                    <a:pt x="0" y="23812"/>
                  </a:lnTo>
                  <a:lnTo>
                    <a:pt x="2382" y="7143"/>
                  </a:lnTo>
                  <a:lnTo>
                    <a:pt x="14288" y="0"/>
                  </a:lnTo>
                  <a:lnTo>
                    <a:pt x="38100" y="0"/>
                  </a:lnTo>
                  <a:lnTo>
                    <a:pt x="80963" y="21431"/>
                  </a:lnTo>
                  <a:lnTo>
                    <a:pt x="180975" y="64293"/>
                  </a:lnTo>
                  <a:lnTo>
                    <a:pt x="242888" y="85725"/>
                  </a:lnTo>
                  <a:lnTo>
                    <a:pt x="321469" y="111918"/>
                  </a:lnTo>
                  <a:lnTo>
                    <a:pt x="421482" y="140493"/>
                  </a:lnTo>
                  <a:lnTo>
                    <a:pt x="492919" y="154781"/>
                  </a:lnTo>
                  <a:lnTo>
                    <a:pt x="564357" y="166687"/>
                  </a:lnTo>
                  <a:lnTo>
                    <a:pt x="633413" y="173831"/>
                  </a:lnTo>
                  <a:lnTo>
                    <a:pt x="700088" y="173831"/>
                  </a:lnTo>
                  <a:lnTo>
                    <a:pt x="788194" y="171450"/>
                  </a:lnTo>
                  <a:lnTo>
                    <a:pt x="873919" y="159543"/>
                  </a:lnTo>
                  <a:lnTo>
                    <a:pt x="928688" y="145256"/>
                  </a:lnTo>
                  <a:lnTo>
                    <a:pt x="971550" y="159543"/>
                  </a:lnTo>
                  <a:lnTo>
                    <a:pt x="1033463" y="185737"/>
                  </a:lnTo>
                  <a:lnTo>
                    <a:pt x="1083469" y="216693"/>
                  </a:lnTo>
                  <a:lnTo>
                    <a:pt x="1128713" y="250031"/>
                  </a:lnTo>
                  <a:lnTo>
                    <a:pt x="1157288" y="280987"/>
                  </a:lnTo>
                  <a:lnTo>
                    <a:pt x="1176338" y="307181"/>
                  </a:lnTo>
                  <a:lnTo>
                    <a:pt x="1190625" y="340518"/>
                  </a:lnTo>
                  <a:lnTo>
                    <a:pt x="1195388" y="364331"/>
                  </a:lnTo>
                  <a:lnTo>
                    <a:pt x="1200150" y="395287"/>
                  </a:lnTo>
                  <a:lnTo>
                    <a:pt x="1200150" y="421481"/>
                  </a:lnTo>
                  <a:lnTo>
                    <a:pt x="1195388" y="438150"/>
                  </a:lnTo>
                  <a:lnTo>
                    <a:pt x="1173957" y="454818"/>
                  </a:lnTo>
                  <a:lnTo>
                    <a:pt x="1131094" y="466725"/>
                  </a:lnTo>
                  <a:lnTo>
                    <a:pt x="1064419" y="478631"/>
                  </a:lnTo>
                  <a:lnTo>
                    <a:pt x="978694" y="481012"/>
                  </a:lnTo>
                  <a:lnTo>
                    <a:pt x="873919" y="478631"/>
                  </a:lnTo>
                  <a:lnTo>
                    <a:pt x="783432" y="473868"/>
                  </a:lnTo>
                  <a:lnTo>
                    <a:pt x="719138" y="466725"/>
                  </a:lnTo>
                  <a:lnTo>
                    <a:pt x="640557" y="452437"/>
                  </a:lnTo>
                  <a:lnTo>
                    <a:pt x="561975" y="4214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5">
              <a:extLst>
                <a:ext uri="{FF2B5EF4-FFF2-40B4-BE49-F238E27FC236}">
                  <a16:creationId xmlns:a16="http://schemas.microsoft.com/office/drawing/2014/main" id="{5CC18F73-608B-4473-9E8D-49F7D59739DB}"/>
                </a:ext>
              </a:extLst>
            </p:cNvPr>
            <p:cNvSpPr/>
            <p:nvPr/>
          </p:nvSpPr>
          <p:spPr>
            <a:xfrm>
              <a:off x="4729164" y="2443164"/>
              <a:ext cx="1603375" cy="612775"/>
            </a:xfrm>
            <a:custGeom>
              <a:avLst/>
              <a:gdLst>
                <a:gd name="connsiteX0" fmla="*/ 776287 w 1602581"/>
                <a:gd name="connsiteY0" fmla="*/ 223837 h 611981"/>
                <a:gd name="connsiteX1" fmla="*/ 678656 w 1602581"/>
                <a:gd name="connsiteY1" fmla="*/ 254793 h 611981"/>
                <a:gd name="connsiteX2" fmla="*/ 583406 w 1602581"/>
                <a:gd name="connsiteY2" fmla="*/ 285750 h 611981"/>
                <a:gd name="connsiteX3" fmla="*/ 452437 w 1602581"/>
                <a:gd name="connsiteY3" fmla="*/ 319087 h 611981"/>
                <a:gd name="connsiteX4" fmla="*/ 340518 w 1602581"/>
                <a:gd name="connsiteY4" fmla="*/ 333375 h 611981"/>
                <a:gd name="connsiteX5" fmla="*/ 278606 w 1602581"/>
                <a:gd name="connsiteY5" fmla="*/ 338137 h 611981"/>
                <a:gd name="connsiteX6" fmla="*/ 233362 w 1602581"/>
                <a:gd name="connsiteY6" fmla="*/ 328612 h 611981"/>
                <a:gd name="connsiteX7" fmla="*/ 190500 w 1602581"/>
                <a:gd name="connsiteY7" fmla="*/ 314325 h 611981"/>
                <a:gd name="connsiteX8" fmla="*/ 140493 w 1602581"/>
                <a:gd name="connsiteY8" fmla="*/ 276225 h 611981"/>
                <a:gd name="connsiteX9" fmla="*/ 83343 w 1602581"/>
                <a:gd name="connsiteY9" fmla="*/ 221456 h 611981"/>
                <a:gd name="connsiteX10" fmla="*/ 45243 w 1602581"/>
                <a:gd name="connsiteY10" fmla="*/ 188118 h 611981"/>
                <a:gd name="connsiteX11" fmla="*/ 19050 w 1602581"/>
                <a:gd name="connsiteY11" fmla="*/ 183356 h 611981"/>
                <a:gd name="connsiteX12" fmla="*/ 4762 w 1602581"/>
                <a:gd name="connsiteY12" fmla="*/ 197643 h 611981"/>
                <a:gd name="connsiteX13" fmla="*/ 0 w 1602581"/>
                <a:gd name="connsiteY13" fmla="*/ 216693 h 611981"/>
                <a:gd name="connsiteX14" fmla="*/ 2381 w 1602581"/>
                <a:gd name="connsiteY14" fmla="*/ 254793 h 611981"/>
                <a:gd name="connsiteX15" fmla="*/ 23812 w 1602581"/>
                <a:gd name="connsiteY15" fmla="*/ 326231 h 611981"/>
                <a:gd name="connsiteX16" fmla="*/ 61912 w 1602581"/>
                <a:gd name="connsiteY16" fmla="*/ 411956 h 611981"/>
                <a:gd name="connsiteX17" fmla="*/ 109537 w 1602581"/>
                <a:gd name="connsiteY17" fmla="*/ 476250 h 611981"/>
                <a:gd name="connsiteX18" fmla="*/ 154781 w 1602581"/>
                <a:gd name="connsiteY18" fmla="*/ 523875 h 611981"/>
                <a:gd name="connsiteX19" fmla="*/ 176212 w 1602581"/>
                <a:gd name="connsiteY19" fmla="*/ 538162 h 611981"/>
                <a:gd name="connsiteX20" fmla="*/ 252412 w 1602581"/>
                <a:gd name="connsiteY20" fmla="*/ 583406 h 611981"/>
                <a:gd name="connsiteX21" fmla="*/ 309562 w 1602581"/>
                <a:gd name="connsiteY21" fmla="*/ 607218 h 611981"/>
                <a:gd name="connsiteX22" fmla="*/ 354806 w 1602581"/>
                <a:gd name="connsiteY22" fmla="*/ 611981 h 611981"/>
                <a:gd name="connsiteX23" fmla="*/ 388143 w 1602581"/>
                <a:gd name="connsiteY23" fmla="*/ 607218 h 611981"/>
                <a:gd name="connsiteX24" fmla="*/ 442912 w 1602581"/>
                <a:gd name="connsiteY24" fmla="*/ 578643 h 611981"/>
                <a:gd name="connsiteX25" fmla="*/ 607218 w 1602581"/>
                <a:gd name="connsiteY25" fmla="*/ 478631 h 611981"/>
                <a:gd name="connsiteX26" fmla="*/ 792956 w 1602581"/>
                <a:gd name="connsiteY26" fmla="*/ 395287 h 611981"/>
                <a:gd name="connsiteX27" fmla="*/ 954881 w 1602581"/>
                <a:gd name="connsiteY27" fmla="*/ 326231 h 611981"/>
                <a:gd name="connsiteX28" fmla="*/ 1054893 w 1602581"/>
                <a:gd name="connsiteY28" fmla="*/ 280987 h 611981"/>
                <a:gd name="connsiteX29" fmla="*/ 1162050 w 1602581"/>
                <a:gd name="connsiteY29" fmla="*/ 250031 h 611981"/>
                <a:gd name="connsiteX30" fmla="*/ 1204912 w 1602581"/>
                <a:gd name="connsiteY30" fmla="*/ 254793 h 611981"/>
                <a:gd name="connsiteX31" fmla="*/ 1602581 w 1602581"/>
                <a:gd name="connsiteY31" fmla="*/ 223837 h 611981"/>
                <a:gd name="connsiteX32" fmla="*/ 1597818 w 1602581"/>
                <a:gd name="connsiteY32" fmla="*/ 188118 h 611981"/>
                <a:gd name="connsiteX33" fmla="*/ 1581150 w 1602581"/>
                <a:gd name="connsiteY33" fmla="*/ 157162 h 611981"/>
                <a:gd name="connsiteX34" fmla="*/ 1535906 w 1602581"/>
                <a:gd name="connsiteY34" fmla="*/ 114300 h 611981"/>
                <a:gd name="connsiteX35" fmla="*/ 1450181 w 1602581"/>
                <a:gd name="connsiteY35" fmla="*/ 61912 h 611981"/>
                <a:gd name="connsiteX36" fmla="*/ 1366837 w 1602581"/>
                <a:gd name="connsiteY36" fmla="*/ 23812 h 611981"/>
                <a:gd name="connsiteX37" fmla="*/ 1323975 w 1602581"/>
                <a:gd name="connsiteY37" fmla="*/ 0 h 611981"/>
                <a:gd name="connsiteX38" fmla="*/ 1307306 w 1602581"/>
                <a:gd name="connsiteY38" fmla="*/ 2381 h 611981"/>
                <a:gd name="connsiteX39" fmla="*/ 1264443 w 1602581"/>
                <a:gd name="connsiteY39" fmla="*/ 11906 h 611981"/>
                <a:gd name="connsiteX40" fmla="*/ 1195387 w 1602581"/>
                <a:gd name="connsiteY40" fmla="*/ 40481 h 611981"/>
                <a:gd name="connsiteX41" fmla="*/ 1143000 w 1602581"/>
                <a:gd name="connsiteY41" fmla="*/ 76200 h 611981"/>
                <a:gd name="connsiteX42" fmla="*/ 1119187 w 1602581"/>
                <a:gd name="connsiteY42" fmla="*/ 95250 h 611981"/>
                <a:gd name="connsiteX43" fmla="*/ 950118 w 1602581"/>
                <a:gd name="connsiteY43" fmla="*/ 157162 h 611981"/>
                <a:gd name="connsiteX44" fmla="*/ 776287 w 1602581"/>
                <a:gd name="connsiteY44" fmla="*/ 223837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02581" h="611981">
                  <a:moveTo>
                    <a:pt x="776287" y="223837"/>
                  </a:moveTo>
                  <a:lnTo>
                    <a:pt x="678656" y="254793"/>
                  </a:lnTo>
                  <a:lnTo>
                    <a:pt x="583406" y="285750"/>
                  </a:lnTo>
                  <a:lnTo>
                    <a:pt x="452437" y="319087"/>
                  </a:lnTo>
                  <a:lnTo>
                    <a:pt x="340518" y="333375"/>
                  </a:lnTo>
                  <a:lnTo>
                    <a:pt x="278606" y="338137"/>
                  </a:lnTo>
                  <a:lnTo>
                    <a:pt x="233362" y="328612"/>
                  </a:lnTo>
                  <a:lnTo>
                    <a:pt x="190500" y="314325"/>
                  </a:lnTo>
                  <a:lnTo>
                    <a:pt x="140493" y="276225"/>
                  </a:lnTo>
                  <a:lnTo>
                    <a:pt x="83343" y="221456"/>
                  </a:lnTo>
                  <a:lnTo>
                    <a:pt x="45243" y="188118"/>
                  </a:lnTo>
                  <a:lnTo>
                    <a:pt x="19050" y="183356"/>
                  </a:lnTo>
                  <a:lnTo>
                    <a:pt x="4762" y="197643"/>
                  </a:lnTo>
                  <a:lnTo>
                    <a:pt x="0" y="216693"/>
                  </a:lnTo>
                  <a:lnTo>
                    <a:pt x="2381" y="254793"/>
                  </a:lnTo>
                  <a:lnTo>
                    <a:pt x="23812" y="326231"/>
                  </a:lnTo>
                  <a:lnTo>
                    <a:pt x="61912" y="411956"/>
                  </a:lnTo>
                  <a:lnTo>
                    <a:pt x="109537" y="476250"/>
                  </a:lnTo>
                  <a:lnTo>
                    <a:pt x="154781" y="523875"/>
                  </a:lnTo>
                  <a:lnTo>
                    <a:pt x="176212" y="538162"/>
                  </a:lnTo>
                  <a:lnTo>
                    <a:pt x="252412" y="583406"/>
                  </a:lnTo>
                  <a:lnTo>
                    <a:pt x="309562" y="607218"/>
                  </a:lnTo>
                  <a:lnTo>
                    <a:pt x="354806" y="611981"/>
                  </a:lnTo>
                  <a:lnTo>
                    <a:pt x="388143" y="607218"/>
                  </a:lnTo>
                  <a:lnTo>
                    <a:pt x="442912" y="578643"/>
                  </a:lnTo>
                  <a:lnTo>
                    <a:pt x="607218" y="478631"/>
                  </a:lnTo>
                  <a:lnTo>
                    <a:pt x="792956" y="395287"/>
                  </a:lnTo>
                  <a:lnTo>
                    <a:pt x="954881" y="326231"/>
                  </a:lnTo>
                  <a:lnTo>
                    <a:pt x="1054893" y="280987"/>
                  </a:lnTo>
                  <a:lnTo>
                    <a:pt x="1162050" y="250031"/>
                  </a:lnTo>
                  <a:lnTo>
                    <a:pt x="1204912" y="254793"/>
                  </a:lnTo>
                  <a:lnTo>
                    <a:pt x="1602581" y="223837"/>
                  </a:lnTo>
                  <a:lnTo>
                    <a:pt x="1597818" y="188118"/>
                  </a:lnTo>
                  <a:lnTo>
                    <a:pt x="1581150" y="157162"/>
                  </a:lnTo>
                  <a:lnTo>
                    <a:pt x="1535906" y="114300"/>
                  </a:lnTo>
                  <a:lnTo>
                    <a:pt x="1450181" y="61912"/>
                  </a:lnTo>
                  <a:lnTo>
                    <a:pt x="1366837" y="23812"/>
                  </a:lnTo>
                  <a:lnTo>
                    <a:pt x="1323975" y="0"/>
                  </a:lnTo>
                  <a:lnTo>
                    <a:pt x="1307306" y="2381"/>
                  </a:lnTo>
                  <a:lnTo>
                    <a:pt x="1264443" y="11906"/>
                  </a:lnTo>
                  <a:lnTo>
                    <a:pt x="1195387" y="40481"/>
                  </a:lnTo>
                  <a:lnTo>
                    <a:pt x="1143000" y="76200"/>
                  </a:lnTo>
                  <a:lnTo>
                    <a:pt x="1119187" y="95250"/>
                  </a:lnTo>
                  <a:lnTo>
                    <a:pt x="950118" y="157162"/>
                  </a:lnTo>
                  <a:lnTo>
                    <a:pt x="776287" y="2238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9">
              <a:extLst>
                <a:ext uri="{FF2B5EF4-FFF2-40B4-BE49-F238E27FC236}">
                  <a16:creationId xmlns:a16="http://schemas.microsoft.com/office/drawing/2014/main" id="{15257D38-B948-4981-9EF6-D3715E607F9E}"/>
                </a:ext>
              </a:extLst>
            </p:cNvPr>
            <p:cNvSpPr/>
            <p:nvPr/>
          </p:nvSpPr>
          <p:spPr>
            <a:xfrm rot="16200000">
              <a:off x="4500564" y="4014789"/>
              <a:ext cx="3203575" cy="460375"/>
            </a:xfrm>
            <a:custGeom>
              <a:avLst/>
              <a:gdLst>
                <a:gd name="connsiteX0" fmla="*/ 1308100 w 3203575"/>
                <a:gd name="connsiteY0" fmla="*/ 85725 h 460375"/>
                <a:gd name="connsiteX1" fmla="*/ 2212975 w 3203575"/>
                <a:gd name="connsiteY1" fmla="*/ 82550 h 460375"/>
                <a:gd name="connsiteX2" fmla="*/ 2667000 w 3203575"/>
                <a:gd name="connsiteY2" fmla="*/ 88900 h 460375"/>
                <a:gd name="connsiteX3" fmla="*/ 2949575 w 3203575"/>
                <a:gd name="connsiteY3" fmla="*/ 88900 h 460375"/>
                <a:gd name="connsiteX4" fmla="*/ 3101975 w 3203575"/>
                <a:gd name="connsiteY4" fmla="*/ 88900 h 460375"/>
                <a:gd name="connsiteX5" fmla="*/ 3133725 w 3203575"/>
                <a:gd name="connsiteY5" fmla="*/ 76200 h 460375"/>
                <a:gd name="connsiteX6" fmla="*/ 3146425 w 3203575"/>
                <a:gd name="connsiteY6" fmla="*/ 53975 h 460375"/>
                <a:gd name="connsiteX7" fmla="*/ 3152775 w 3203575"/>
                <a:gd name="connsiteY7" fmla="*/ 22225 h 460375"/>
                <a:gd name="connsiteX8" fmla="*/ 3187700 w 3203575"/>
                <a:gd name="connsiteY8" fmla="*/ 57150 h 460375"/>
                <a:gd name="connsiteX9" fmla="*/ 3203575 w 3203575"/>
                <a:gd name="connsiteY9" fmla="*/ 454025 h 460375"/>
                <a:gd name="connsiteX10" fmla="*/ 3181350 w 3203575"/>
                <a:gd name="connsiteY10" fmla="*/ 460375 h 460375"/>
                <a:gd name="connsiteX11" fmla="*/ 3140075 w 3203575"/>
                <a:gd name="connsiteY11" fmla="*/ 444500 h 460375"/>
                <a:gd name="connsiteX12" fmla="*/ 3063875 w 3203575"/>
                <a:gd name="connsiteY12" fmla="*/ 400050 h 460375"/>
                <a:gd name="connsiteX13" fmla="*/ 2994025 w 3203575"/>
                <a:gd name="connsiteY13" fmla="*/ 368300 h 460375"/>
                <a:gd name="connsiteX14" fmla="*/ 2946400 w 3203575"/>
                <a:gd name="connsiteY14" fmla="*/ 352425 h 460375"/>
                <a:gd name="connsiteX15" fmla="*/ 2847975 w 3203575"/>
                <a:gd name="connsiteY15" fmla="*/ 349250 h 460375"/>
                <a:gd name="connsiteX16" fmla="*/ 2403475 w 3203575"/>
                <a:gd name="connsiteY16" fmla="*/ 323850 h 460375"/>
                <a:gd name="connsiteX17" fmla="*/ 2190750 w 3203575"/>
                <a:gd name="connsiteY17" fmla="*/ 307975 h 460375"/>
                <a:gd name="connsiteX18" fmla="*/ 2022475 w 3203575"/>
                <a:gd name="connsiteY18" fmla="*/ 304800 h 460375"/>
                <a:gd name="connsiteX19" fmla="*/ 1651000 w 3203575"/>
                <a:gd name="connsiteY19" fmla="*/ 304800 h 460375"/>
                <a:gd name="connsiteX20" fmla="*/ 1187450 w 3203575"/>
                <a:gd name="connsiteY20" fmla="*/ 314325 h 460375"/>
                <a:gd name="connsiteX21" fmla="*/ 1063625 w 3203575"/>
                <a:gd name="connsiteY21" fmla="*/ 320675 h 460375"/>
                <a:gd name="connsiteX22" fmla="*/ 847725 w 3203575"/>
                <a:gd name="connsiteY22" fmla="*/ 336550 h 460375"/>
                <a:gd name="connsiteX23" fmla="*/ 742950 w 3203575"/>
                <a:gd name="connsiteY23" fmla="*/ 349250 h 460375"/>
                <a:gd name="connsiteX24" fmla="*/ 650875 w 3203575"/>
                <a:gd name="connsiteY24" fmla="*/ 368300 h 460375"/>
                <a:gd name="connsiteX25" fmla="*/ 609600 w 3203575"/>
                <a:gd name="connsiteY25" fmla="*/ 374650 h 460375"/>
                <a:gd name="connsiteX26" fmla="*/ 533400 w 3203575"/>
                <a:gd name="connsiteY26" fmla="*/ 374650 h 460375"/>
                <a:gd name="connsiteX27" fmla="*/ 396875 w 3203575"/>
                <a:gd name="connsiteY27" fmla="*/ 355600 h 460375"/>
                <a:gd name="connsiteX28" fmla="*/ 295275 w 3203575"/>
                <a:gd name="connsiteY28" fmla="*/ 333375 h 460375"/>
                <a:gd name="connsiteX29" fmla="*/ 187325 w 3203575"/>
                <a:gd name="connsiteY29" fmla="*/ 282575 h 460375"/>
                <a:gd name="connsiteX30" fmla="*/ 107950 w 3203575"/>
                <a:gd name="connsiteY30" fmla="*/ 247650 h 460375"/>
                <a:gd name="connsiteX31" fmla="*/ 47625 w 3203575"/>
                <a:gd name="connsiteY31" fmla="*/ 215900 h 460375"/>
                <a:gd name="connsiteX32" fmla="*/ 25400 w 3203575"/>
                <a:gd name="connsiteY32" fmla="*/ 193675 h 460375"/>
                <a:gd name="connsiteX33" fmla="*/ 0 w 3203575"/>
                <a:gd name="connsiteY33" fmla="*/ 139700 h 460375"/>
                <a:gd name="connsiteX34" fmla="*/ 0 w 3203575"/>
                <a:gd name="connsiteY34" fmla="*/ 95250 h 460375"/>
                <a:gd name="connsiteX35" fmla="*/ 34925 w 3203575"/>
                <a:gd name="connsiteY35" fmla="*/ 50800 h 460375"/>
                <a:gd name="connsiteX36" fmla="*/ 120650 w 3203575"/>
                <a:gd name="connsiteY36" fmla="*/ 0 h 460375"/>
                <a:gd name="connsiteX37" fmla="*/ 523875 w 3203575"/>
                <a:gd name="connsiteY37" fmla="*/ 12700 h 460375"/>
                <a:gd name="connsiteX38" fmla="*/ 571500 w 3203575"/>
                <a:gd name="connsiteY38" fmla="*/ 66675 h 460375"/>
                <a:gd name="connsiteX39" fmla="*/ 628650 w 3203575"/>
                <a:gd name="connsiteY39" fmla="*/ 82550 h 460375"/>
                <a:gd name="connsiteX40" fmla="*/ 800100 w 3203575"/>
                <a:gd name="connsiteY40" fmla="*/ 88900 h 460375"/>
                <a:gd name="connsiteX41" fmla="*/ 1308100 w 3203575"/>
                <a:gd name="connsiteY41" fmla="*/ 85725 h 46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203575" h="460375">
                  <a:moveTo>
                    <a:pt x="1308100" y="85725"/>
                  </a:moveTo>
                  <a:lnTo>
                    <a:pt x="2212975" y="82550"/>
                  </a:lnTo>
                  <a:lnTo>
                    <a:pt x="2667000" y="88900"/>
                  </a:lnTo>
                  <a:lnTo>
                    <a:pt x="2949575" y="88900"/>
                  </a:lnTo>
                  <a:lnTo>
                    <a:pt x="3101975" y="88900"/>
                  </a:lnTo>
                  <a:lnTo>
                    <a:pt x="3133725" y="76200"/>
                  </a:lnTo>
                  <a:lnTo>
                    <a:pt x="3146425" y="53975"/>
                  </a:lnTo>
                  <a:lnTo>
                    <a:pt x="3152775" y="22225"/>
                  </a:lnTo>
                  <a:lnTo>
                    <a:pt x="3187700" y="57150"/>
                  </a:lnTo>
                  <a:lnTo>
                    <a:pt x="3203575" y="454025"/>
                  </a:lnTo>
                  <a:lnTo>
                    <a:pt x="3181350" y="460375"/>
                  </a:lnTo>
                  <a:lnTo>
                    <a:pt x="3140075" y="444500"/>
                  </a:lnTo>
                  <a:lnTo>
                    <a:pt x="3063875" y="400050"/>
                  </a:lnTo>
                  <a:lnTo>
                    <a:pt x="2994025" y="368300"/>
                  </a:lnTo>
                  <a:lnTo>
                    <a:pt x="2946400" y="352425"/>
                  </a:lnTo>
                  <a:lnTo>
                    <a:pt x="2847975" y="349250"/>
                  </a:lnTo>
                  <a:lnTo>
                    <a:pt x="2403475" y="323850"/>
                  </a:lnTo>
                  <a:lnTo>
                    <a:pt x="2190750" y="307975"/>
                  </a:lnTo>
                  <a:lnTo>
                    <a:pt x="2022475" y="304800"/>
                  </a:lnTo>
                  <a:lnTo>
                    <a:pt x="1651000" y="304800"/>
                  </a:lnTo>
                  <a:lnTo>
                    <a:pt x="1187450" y="314325"/>
                  </a:lnTo>
                  <a:lnTo>
                    <a:pt x="1063625" y="320675"/>
                  </a:lnTo>
                  <a:lnTo>
                    <a:pt x="847725" y="336550"/>
                  </a:lnTo>
                  <a:lnTo>
                    <a:pt x="742950" y="349250"/>
                  </a:lnTo>
                  <a:lnTo>
                    <a:pt x="650875" y="368300"/>
                  </a:lnTo>
                  <a:lnTo>
                    <a:pt x="609600" y="374650"/>
                  </a:lnTo>
                  <a:lnTo>
                    <a:pt x="533400" y="374650"/>
                  </a:lnTo>
                  <a:lnTo>
                    <a:pt x="396875" y="355600"/>
                  </a:lnTo>
                  <a:lnTo>
                    <a:pt x="295275" y="333375"/>
                  </a:lnTo>
                  <a:lnTo>
                    <a:pt x="187325" y="282575"/>
                  </a:lnTo>
                  <a:lnTo>
                    <a:pt x="107950" y="247650"/>
                  </a:lnTo>
                  <a:lnTo>
                    <a:pt x="47625" y="215900"/>
                  </a:lnTo>
                  <a:lnTo>
                    <a:pt x="25400" y="193675"/>
                  </a:lnTo>
                  <a:lnTo>
                    <a:pt x="0" y="139700"/>
                  </a:lnTo>
                  <a:lnTo>
                    <a:pt x="0" y="95250"/>
                  </a:lnTo>
                  <a:lnTo>
                    <a:pt x="34925" y="50800"/>
                  </a:lnTo>
                  <a:lnTo>
                    <a:pt x="120650" y="0"/>
                  </a:lnTo>
                  <a:lnTo>
                    <a:pt x="523875" y="12700"/>
                  </a:lnTo>
                  <a:lnTo>
                    <a:pt x="571500" y="66675"/>
                  </a:lnTo>
                  <a:lnTo>
                    <a:pt x="628650" y="82550"/>
                  </a:lnTo>
                  <a:lnTo>
                    <a:pt x="800100" y="88900"/>
                  </a:lnTo>
                  <a:lnTo>
                    <a:pt x="1308100" y="857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8">
              <a:extLst>
                <a:ext uri="{FF2B5EF4-FFF2-40B4-BE49-F238E27FC236}">
                  <a16:creationId xmlns:a16="http://schemas.microsoft.com/office/drawing/2014/main" id="{1215BBAD-87EE-49DB-8752-4EB08A993563}"/>
                </a:ext>
              </a:extLst>
            </p:cNvPr>
            <p:cNvSpPr/>
            <p:nvPr/>
          </p:nvSpPr>
          <p:spPr>
            <a:xfrm>
              <a:off x="5291138" y="5226050"/>
              <a:ext cx="633412" cy="541338"/>
            </a:xfrm>
            <a:custGeom>
              <a:avLst/>
              <a:gdLst>
                <a:gd name="connsiteX0" fmla="*/ 200025 w 728662"/>
                <a:gd name="connsiteY0" fmla="*/ 150019 h 611982"/>
                <a:gd name="connsiteX1" fmla="*/ 388143 w 728662"/>
                <a:gd name="connsiteY1" fmla="*/ 197644 h 611982"/>
                <a:gd name="connsiteX2" fmla="*/ 488156 w 728662"/>
                <a:gd name="connsiteY2" fmla="*/ 211932 h 611982"/>
                <a:gd name="connsiteX3" fmla="*/ 528637 w 728662"/>
                <a:gd name="connsiteY3" fmla="*/ 214313 h 611982"/>
                <a:gd name="connsiteX4" fmla="*/ 559593 w 728662"/>
                <a:gd name="connsiteY4" fmla="*/ 207169 h 611982"/>
                <a:gd name="connsiteX5" fmla="*/ 590550 w 728662"/>
                <a:gd name="connsiteY5" fmla="*/ 192882 h 611982"/>
                <a:gd name="connsiteX6" fmla="*/ 633412 w 728662"/>
                <a:gd name="connsiteY6" fmla="*/ 154782 h 611982"/>
                <a:gd name="connsiteX7" fmla="*/ 728662 w 728662"/>
                <a:gd name="connsiteY7" fmla="*/ 0 h 611982"/>
                <a:gd name="connsiteX8" fmla="*/ 616743 w 728662"/>
                <a:gd name="connsiteY8" fmla="*/ 611982 h 611982"/>
                <a:gd name="connsiteX9" fmla="*/ 578643 w 728662"/>
                <a:gd name="connsiteY9" fmla="*/ 588169 h 611982"/>
                <a:gd name="connsiteX10" fmla="*/ 523875 w 728662"/>
                <a:gd name="connsiteY10" fmla="*/ 519113 h 611982"/>
                <a:gd name="connsiteX11" fmla="*/ 473868 w 728662"/>
                <a:gd name="connsiteY11" fmla="*/ 464344 h 611982"/>
                <a:gd name="connsiteX12" fmla="*/ 402431 w 728662"/>
                <a:gd name="connsiteY12" fmla="*/ 409575 h 611982"/>
                <a:gd name="connsiteX13" fmla="*/ 247650 w 728662"/>
                <a:gd name="connsiteY13" fmla="*/ 307182 h 611982"/>
                <a:gd name="connsiteX14" fmla="*/ 66675 w 728662"/>
                <a:gd name="connsiteY14" fmla="*/ 183357 h 611982"/>
                <a:gd name="connsiteX15" fmla="*/ 28575 w 728662"/>
                <a:gd name="connsiteY15" fmla="*/ 159544 h 611982"/>
                <a:gd name="connsiteX16" fmla="*/ 11906 w 728662"/>
                <a:gd name="connsiteY16" fmla="*/ 145257 h 611982"/>
                <a:gd name="connsiteX17" fmla="*/ 0 w 728662"/>
                <a:gd name="connsiteY17" fmla="*/ 121444 h 611982"/>
                <a:gd name="connsiteX18" fmla="*/ 7143 w 728662"/>
                <a:gd name="connsiteY18" fmla="*/ 100013 h 611982"/>
                <a:gd name="connsiteX19" fmla="*/ 23812 w 728662"/>
                <a:gd name="connsiteY19" fmla="*/ 90488 h 611982"/>
                <a:gd name="connsiteX20" fmla="*/ 59531 w 728662"/>
                <a:gd name="connsiteY20" fmla="*/ 95250 h 611982"/>
                <a:gd name="connsiteX21" fmla="*/ 200025 w 728662"/>
                <a:gd name="connsiteY21" fmla="*/ 150019 h 611982"/>
                <a:gd name="connsiteX0" fmla="*/ 200025 w 734052"/>
                <a:gd name="connsiteY0" fmla="*/ 150019 h 817798"/>
                <a:gd name="connsiteX1" fmla="*/ 388143 w 734052"/>
                <a:gd name="connsiteY1" fmla="*/ 197644 h 817798"/>
                <a:gd name="connsiteX2" fmla="*/ 488156 w 734052"/>
                <a:gd name="connsiteY2" fmla="*/ 211932 h 817798"/>
                <a:gd name="connsiteX3" fmla="*/ 528637 w 734052"/>
                <a:gd name="connsiteY3" fmla="*/ 214313 h 817798"/>
                <a:gd name="connsiteX4" fmla="*/ 559593 w 734052"/>
                <a:gd name="connsiteY4" fmla="*/ 207169 h 817798"/>
                <a:gd name="connsiteX5" fmla="*/ 590550 w 734052"/>
                <a:gd name="connsiteY5" fmla="*/ 192882 h 817798"/>
                <a:gd name="connsiteX6" fmla="*/ 633412 w 734052"/>
                <a:gd name="connsiteY6" fmla="*/ 154782 h 817798"/>
                <a:gd name="connsiteX7" fmla="*/ 728662 w 734052"/>
                <a:gd name="connsiteY7" fmla="*/ 0 h 817798"/>
                <a:gd name="connsiteX8" fmla="*/ 734052 w 734052"/>
                <a:gd name="connsiteY8" fmla="*/ 817798 h 817798"/>
                <a:gd name="connsiteX9" fmla="*/ 578643 w 734052"/>
                <a:gd name="connsiteY9" fmla="*/ 588169 h 817798"/>
                <a:gd name="connsiteX10" fmla="*/ 523875 w 734052"/>
                <a:gd name="connsiteY10" fmla="*/ 519113 h 817798"/>
                <a:gd name="connsiteX11" fmla="*/ 473868 w 734052"/>
                <a:gd name="connsiteY11" fmla="*/ 464344 h 817798"/>
                <a:gd name="connsiteX12" fmla="*/ 402431 w 734052"/>
                <a:gd name="connsiteY12" fmla="*/ 409575 h 817798"/>
                <a:gd name="connsiteX13" fmla="*/ 247650 w 734052"/>
                <a:gd name="connsiteY13" fmla="*/ 307182 h 817798"/>
                <a:gd name="connsiteX14" fmla="*/ 66675 w 734052"/>
                <a:gd name="connsiteY14" fmla="*/ 183357 h 817798"/>
                <a:gd name="connsiteX15" fmla="*/ 28575 w 734052"/>
                <a:gd name="connsiteY15" fmla="*/ 159544 h 817798"/>
                <a:gd name="connsiteX16" fmla="*/ 11906 w 734052"/>
                <a:gd name="connsiteY16" fmla="*/ 145257 h 817798"/>
                <a:gd name="connsiteX17" fmla="*/ 0 w 734052"/>
                <a:gd name="connsiteY17" fmla="*/ 121444 h 817798"/>
                <a:gd name="connsiteX18" fmla="*/ 7143 w 734052"/>
                <a:gd name="connsiteY18" fmla="*/ 100013 h 817798"/>
                <a:gd name="connsiteX19" fmla="*/ 23812 w 734052"/>
                <a:gd name="connsiteY19" fmla="*/ 90488 h 817798"/>
                <a:gd name="connsiteX20" fmla="*/ 59531 w 734052"/>
                <a:gd name="connsiteY20" fmla="*/ 95250 h 817798"/>
                <a:gd name="connsiteX21" fmla="*/ 200025 w 734052"/>
                <a:gd name="connsiteY21" fmla="*/ 150019 h 817798"/>
                <a:gd name="connsiteX0" fmla="*/ 200025 w 734052"/>
                <a:gd name="connsiteY0" fmla="*/ 150019 h 817798"/>
                <a:gd name="connsiteX1" fmla="*/ 388143 w 734052"/>
                <a:gd name="connsiteY1" fmla="*/ 197644 h 817798"/>
                <a:gd name="connsiteX2" fmla="*/ 488156 w 734052"/>
                <a:gd name="connsiteY2" fmla="*/ 211932 h 817798"/>
                <a:gd name="connsiteX3" fmla="*/ 528637 w 734052"/>
                <a:gd name="connsiteY3" fmla="*/ 214313 h 817798"/>
                <a:gd name="connsiteX4" fmla="*/ 559593 w 734052"/>
                <a:gd name="connsiteY4" fmla="*/ 207169 h 817798"/>
                <a:gd name="connsiteX5" fmla="*/ 590550 w 734052"/>
                <a:gd name="connsiteY5" fmla="*/ 192882 h 817798"/>
                <a:gd name="connsiteX6" fmla="*/ 633412 w 734052"/>
                <a:gd name="connsiteY6" fmla="*/ 154782 h 817798"/>
                <a:gd name="connsiteX7" fmla="*/ 728662 w 734052"/>
                <a:gd name="connsiteY7" fmla="*/ 0 h 817798"/>
                <a:gd name="connsiteX8" fmla="*/ 734052 w 734052"/>
                <a:gd name="connsiteY8" fmla="*/ 817798 h 817798"/>
                <a:gd name="connsiteX9" fmla="*/ 609671 w 734052"/>
                <a:gd name="connsiteY9" fmla="*/ 631583 h 817798"/>
                <a:gd name="connsiteX10" fmla="*/ 578643 w 734052"/>
                <a:gd name="connsiteY10" fmla="*/ 588169 h 817798"/>
                <a:gd name="connsiteX11" fmla="*/ 523875 w 734052"/>
                <a:gd name="connsiteY11" fmla="*/ 519113 h 817798"/>
                <a:gd name="connsiteX12" fmla="*/ 473868 w 734052"/>
                <a:gd name="connsiteY12" fmla="*/ 464344 h 817798"/>
                <a:gd name="connsiteX13" fmla="*/ 402431 w 734052"/>
                <a:gd name="connsiteY13" fmla="*/ 409575 h 817798"/>
                <a:gd name="connsiteX14" fmla="*/ 247650 w 734052"/>
                <a:gd name="connsiteY14" fmla="*/ 307182 h 817798"/>
                <a:gd name="connsiteX15" fmla="*/ 66675 w 734052"/>
                <a:gd name="connsiteY15" fmla="*/ 183357 h 817798"/>
                <a:gd name="connsiteX16" fmla="*/ 28575 w 734052"/>
                <a:gd name="connsiteY16" fmla="*/ 159544 h 817798"/>
                <a:gd name="connsiteX17" fmla="*/ 11906 w 734052"/>
                <a:gd name="connsiteY17" fmla="*/ 145257 h 817798"/>
                <a:gd name="connsiteX18" fmla="*/ 0 w 734052"/>
                <a:gd name="connsiteY18" fmla="*/ 121444 h 817798"/>
                <a:gd name="connsiteX19" fmla="*/ 7143 w 734052"/>
                <a:gd name="connsiteY19" fmla="*/ 100013 h 817798"/>
                <a:gd name="connsiteX20" fmla="*/ 23812 w 734052"/>
                <a:gd name="connsiteY20" fmla="*/ 90488 h 817798"/>
                <a:gd name="connsiteX21" fmla="*/ 59531 w 734052"/>
                <a:gd name="connsiteY21" fmla="*/ 95250 h 817798"/>
                <a:gd name="connsiteX22" fmla="*/ 200025 w 734052"/>
                <a:gd name="connsiteY22" fmla="*/ 150019 h 817798"/>
                <a:gd name="connsiteX0" fmla="*/ 200025 w 728662"/>
                <a:gd name="connsiteY0" fmla="*/ 150019 h 631583"/>
                <a:gd name="connsiteX1" fmla="*/ 388143 w 728662"/>
                <a:gd name="connsiteY1" fmla="*/ 197644 h 631583"/>
                <a:gd name="connsiteX2" fmla="*/ 488156 w 728662"/>
                <a:gd name="connsiteY2" fmla="*/ 211932 h 631583"/>
                <a:gd name="connsiteX3" fmla="*/ 528637 w 728662"/>
                <a:gd name="connsiteY3" fmla="*/ 214313 h 631583"/>
                <a:gd name="connsiteX4" fmla="*/ 559593 w 728662"/>
                <a:gd name="connsiteY4" fmla="*/ 207169 h 631583"/>
                <a:gd name="connsiteX5" fmla="*/ 590550 w 728662"/>
                <a:gd name="connsiteY5" fmla="*/ 192882 h 631583"/>
                <a:gd name="connsiteX6" fmla="*/ 633412 w 728662"/>
                <a:gd name="connsiteY6" fmla="*/ 154782 h 631583"/>
                <a:gd name="connsiteX7" fmla="*/ 728662 w 728662"/>
                <a:gd name="connsiteY7" fmla="*/ 0 h 631583"/>
                <a:gd name="connsiteX8" fmla="*/ 609671 w 728662"/>
                <a:gd name="connsiteY8" fmla="*/ 631583 h 631583"/>
                <a:gd name="connsiteX9" fmla="*/ 578643 w 728662"/>
                <a:gd name="connsiteY9" fmla="*/ 588169 h 631583"/>
                <a:gd name="connsiteX10" fmla="*/ 523875 w 728662"/>
                <a:gd name="connsiteY10" fmla="*/ 519113 h 631583"/>
                <a:gd name="connsiteX11" fmla="*/ 473868 w 728662"/>
                <a:gd name="connsiteY11" fmla="*/ 464344 h 631583"/>
                <a:gd name="connsiteX12" fmla="*/ 402431 w 728662"/>
                <a:gd name="connsiteY12" fmla="*/ 409575 h 631583"/>
                <a:gd name="connsiteX13" fmla="*/ 247650 w 728662"/>
                <a:gd name="connsiteY13" fmla="*/ 307182 h 631583"/>
                <a:gd name="connsiteX14" fmla="*/ 66675 w 728662"/>
                <a:gd name="connsiteY14" fmla="*/ 183357 h 631583"/>
                <a:gd name="connsiteX15" fmla="*/ 28575 w 728662"/>
                <a:gd name="connsiteY15" fmla="*/ 159544 h 631583"/>
                <a:gd name="connsiteX16" fmla="*/ 11906 w 728662"/>
                <a:gd name="connsiteY16" fmla="*/ 145257 h 631583"/>
                <a:gd name="connsiteX17" fmla="*/ 0 w 728662"/>
                <a:gd name="connsiteY17" fmla="*/ 121444 h 631583"/>
                <a:gd name="connsiteX18" fmla="*/ 7143 w 728662"/>
                <a:gd name="connsiteY18" fmla="*/ 100013 h 631583"/>
                <a:gd name="connsiteX19" fmla="*/ 23812 w 728662"/>
                <a:gd name="connsiteY19" fmla="*/ 90488 h 631583"/>
                <a:gd name="connsiteX20" fmla="*/ 59531 w 728662"/>
                <a:gd name="connsiteY20" fmla="*/ 95250 h 631583"/>
                <a:gd name="connsiteX21" fmla="*/ 200025 w 728662"/>
                <a:gd name="connsiteY21" fmla="*/ 150019 h 631583"/>
                <a:gd name="connsiteX0" fmla="*/ 200025 w 633412"/>
                <a:gd name="connsiteY0" fmla="*/ 59531 h 541095"/>
                <a:gd name="connsiteX1" fmla="*/ 388143 w 633412"/>
                <a:gd name="connsiteY1" fmla="*/ 107156 h 541095"/>
                <a:gd name="connsiteX2" fmla="*/ 488156 w 633412"/>
                <a:gd name="connsiteY2" fmla="*/ 121444 h 541095"/>
                <a:gd name="connsiteX3" fmla="*/ 528637 w 633412"/>
                <a:gd name="connsiteY3" fmla="*/ 123825 h 541095"/>
                <a:gd name="connsiteX4" fmla="*/ 559593 w 633412"/>
                <a:gd name="connsiteY4" fmla="*/ 116681 h 541095"/>
                <a:gd name="connsiteX5" fmla="*/ 590550 w 633412"/>
                <a:gd name="connsiteY5" fmla="*/ 102394 h 541095"/>
                <a:gd name="connsiteX6" fmla="*/ 633412 w 633412"/>
                <a:gd name="connsiteY6" fmla="*/ 64294 h 541095"/>
                <a:gd name="connsiteX7" fmla="*/ 609671 w 633412"/>
                <a:gd name="connsiteY7" fmla="*/ 541095 h 541095"/>
                <a:gd name="connsiteX8" fmla="*/ 578643 w 633412"/>
                <a:gd name="connsiteY8" fmla="*/ 497681 h 541095"/>
                <a:gd name="connsiteX9" fmla="*/ 523875 w 633412"/>
                <a:gd name="connsiteY9" fmla="*/ 428625 h 541095"/>
                <a:gd name="connsiteX10" fmla="*/ 473868 w 633412"/>
                <a:gd name="connsiteY10" fmla="*/ 373856 h 541095"/>
                <a:gd name="connsiteX11" fmla="*/ 402431 w 633412"/>
                <a:gd name="connsiteY11" fmla="*/ 319087 h 541095"/>
                <a:gd name="connsiteX12" fmla="*/ 247650 w 633412"/>
                <a:gd name="connsiteY12" fmla="*/ 216694 h 541095"/>
                <a:gd name="connsiteX13" fmla="*/ 66675 w 633412"/>
                <a:gd name="connsiteY13" fmla="*/ 92869 h 541095"/>
                <a:gd name="connsiteX14" fmla="*/ 28575 w 633412"/>
                <a:gd name="connsiteY14" fmla="*/ 69056 h 541095"/>
                <a:gd name="connsiteX15" fmla="*/ 11906 w 633412"/>
                <a:gd name="connsiteY15" fmla="*/ 54769 h 541095"/>
                <a:gd name="connsiteX16" fmla="*/ 0 w 633412"/>
                <a:gd name="connsiteY16" fmla="*/ 30956 h 541095"/>
                <a:gd name="connsiteX17" fmla="*/ 7143 w 633412"/>
                <a:gd name="connsiteY17" fmla="*/ 9525 h 541095"/>
                <a:gd name="connsiteX18" fmla="*/ 23812 w 633412"/>
                <a:gd name="connsiteY18" fmla="*/ 0 h 541095"/>
                <a:gd name="connsiteX19" fmla="*/ 59531 w 633412"/>
                <a:gd name="connsiteY19" fmla="*/ 4762 h 541095"/>
                <a:gd name="connsiteX20" fmla="*/ 200025 w 633412"/>
                <a:gd name="connsiteY20" fmla="*/ 59531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33412" h="541095">
                  <a:moveTo>
                    <a:pt x="200025" y="59531"/>
                  </a:moveTo>
                  <a:lnTo>
                    <a:pt x="388143" y="107156"/>
                  </a:lnTo>
                  <a:lnTo>
                    <a:pt x="488156" y="121444"/>
                  </a:lnTo>
                  <a:lnTo>
                    <a:pt x="528637" y="123825"/>
                  </a:lnTo>
                  <a:lnTo>
                    <a:pt x="559593" y="116681"/>
                  </a:lnTo>
                  <a:lnTo>
                    <a:pt x="590550" y="102394"/>
                  </a:lnTo>
                  <a:lnTo>
                    <a:pt x="633412" y="64294"/>
                  </a:lnTo>
                  <a:lnTo>
                    <a:pt x="609671" y="541095"/>
                  </a:lnTo>
                  <a:lnTo>
                    <a:pt x="578643" y="497681"/>
                  </a:lnTo>
                  <a:lnTo>
                    <a:pt x="523875" y="428625"/>
                  </a:lnTo>
                  <a:lnTo>
                    <a:pt x="473868" y="373856"/>
                  </a:lnTo>
                  <a:lnTo>
                    <a:pt x="402431" y="319087"/>
                  </a:lnTo>
                  <a:lnTo>
                    <a:pt x="247650" y="216694"/>
                  </a:lnTo>
                  <a:lnTo>
                    <a:pt x="66675" y="92869"/>
                  </a:lnTo>
                  <a:lnTo>
                    <a:pt x="28575" y="69056"/>
                  </a:lnTo>
                  <a:lnTo>
                    <a:pt x="11906" y="54769"/>
                  </a:lnTo>
                  <a:lnTo>
                    <a:pt x="0" y="30956"/>
                  </a:lnTo>
                  <a:lnTo>
                    <a:pt x="7143" y="9525"/>
                  </a:lnTo>
                  <a:lnTo>
                    <a:pt x="23812" y="0"/>
                  </a:lnTo>
                  <a:lnTo>
                    <a:pt x="59531" y="4762"/>
                  </a:lnTo>
                  <a:lnTo>
                    <a:pt x="200025" y="59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1">
              <a:extLst>
                <a:ext uri="{FF2B5EF4-FFF2-40B4-BE49-F238E27FC236}">
                  <a16:creationId xmlns:a16="http://schemas.microsoft.com/office/drawing/2014/main" id="{4688B9A8-8D09-41F7-B744-0310C74FEF50}"/>
                </a:ext>
              </a:extLst>
            </p:cNvPr>
            <p:cNvSpPr/>
            <p:nvPr/>
          </p:nvSpPr>
          <p:spPr>
            <a:xfrm>
              <a:off x="3919539" y="3475039"/>
              <a:ext cx="1000125" cy="496887"/>
            </a:xfrm>
            <a:custGeom>
              <a:avLst/>
              <a:gdLst>
                <a:gd name="connsiteX0" fmla="*/ 457200 w 1000125"/>
                <a:gd name="connsiteY0" fmla="*/ 207169 h 497681"/>
                <a:gd name="connsiteX1" fmla="*/ 569118 w 1000125"/>
                <a:gd name="connsiteY1" fmla="*/ 159544 h 497681"/>
                <a:gd name="connsiteX2" fmla="*/ 731043 w 1000125"/>
                <a:gd name="connsiteY2" fmla="*/ 100012 h 497681"/>
                <a:gd name="connsiteX3" fmla="*/ 850106 w 1000125"/>
                <a:gd name="connsiteY3" fmla="*/ 54769 h 497681"/>
                <a:gd name="connsiteX4" fmla="*/ 921543 w 1000125"/>
                <a:gd name="connsiteY4" fmla="*/ 26194 h 497681"/>
                <a:gd name="connsiteX5" fmla="*/ 1000125 w 1000125"/>
                <a:gd name="connsiteY5" fmla="*/ 0 h 497681"/>
                <a:gd name="connsiteX6" fmla="*/ 959643 w 1000125"/>
                <a:gd name="connsiteY6" fmla="*/ 226219 h 497681"/>
                <a:gd name="connsiteX7" fmla="*/ 878681 w 1000125"/>
                <a:gd name="connsiteY7" fmla="*/ 235744 h 497681"/>
                <a:gd name="connsiteX8" fmla="*/ 821531 w 1000125"/>
                <a:gd name="connsiteY8" fmla="*/ 254794 h 497681"/>
                <a:gd name="connsiteX9" fmla="*/ 754856 w 1000125"/>
                <a:gd name="connsiteY9" fmla="*/ 283369 h 497681"/>
                <a:gd name="connsiteX10" fmla="*/ 692943 w 1000125"/>
                <a:gd name="connsiteY10" fmla="*/ 309562 h 497681"/>
                <a:gd name="connsiteX11" fmla="*/ 640556 w 1000125"/>
                <a:gd name="connsiteY11" fmla="*/ 338137 h 497681"/>
                <a:gd name="connsiteX12" fmla="*/ 564356 w 1000125"/>
                <a:gd name="connsiteY12" fmla="*/ 383381 h 497681"/>
                <a:gd name="connsiteX13" fmla="*/ 483393 w 1000125"/>
                <a:gd name="connsiteY13" fmla="*/ 440531 h 497681"/>
                <a:gd name="connsiteX14" fmla="*/ 435768 w 1000125"/>
                <a:gd name="connsiteY14" fmla="*/ 473869 h 497681"/>
                <a:gd name="connsiteX15" fmla="*/ 407193 w 1000125"/>
                <a:gd name="connsiteY15" fmla="*/ 497681 h 497681"/>
                <a:gd name="connsiteX16" fmla="*/ 371475 w 1000125"/>
                <a:gd name="connsiteY16" fmla="*/ 485775 h 497681"/>
                <a:gd name="connsiteX17" fmla="*/ 323850 w 1000125"/>
                <a:gd name="connsiteY17" fmla="*/ 466725 h 497681"/>
                <a:gd name="connsiteX18" fmla="*/ 273843 w 1000125"/>
                <a:gd name="connsiteY18" fmla="*/ 442912 h 497681"/>
                <a:gd name="connsiteX19" fmla="*/ 226218 w 1000125"/>
                <a:gd name="connsiteY19" fmla="*/ 414337 h 497681"/>
                <a:gd name="connsiteX20" fmla="*/ 161925 w 1000125"/>
                <a:gd name="connsiteY20" fmla="*/ 366712 h 497681"/>
                <a:gd name="connsiteX21" fmla="*/ 116681 w 1000125"/>
                <a:gd name="connsiteY21" fmla="*/ 330994 h 497681"/>
                <a:gd name="connsiteX22" fmla="*/ 73818 w 1000125"/>
                <a:gd name="connsiteY22" fmla="*/ 288131 h 497681"/>
                <a:gd name="connsiteX23" fmla="*/ 45243 w 1000125"/>
                <a:gd name="connsiteY23" fmla="*/ 250031 h 497681"/>
                <a:gd name="connsiteX24" fmla="*/ 19050 w 1000125"/>
                <a:gd name="connsiteY24" fmla="*/ 204787 h 497681"/>
                <a:gd name="connsiteX25" fmla="*/ 0 w 1000125"/>
                <a:gd name="connsiteY25" fmla="*/ 159544 h 497681"/>
                <a:gd name="connsiteX26" fmla="*/ 0 w 1000125"/>
                <a:gd name="connsiteY26" fmla="*/ 135731 h 497681"/>
                <a:gd name="connsiteX27" fmla="*/ 4762 w 1000125"/>
                <a:gd name="connsiteY27" fmla="*/ 119062 h 497681"/>
                <a:gd name="connsiteX28" fmla="*/ 16668 w 1000125"/>
                <a:gd name="connsiteY28" fmla="*/ 114300 h 497681"/>
                <a:gd name="connsiteX29" fmla="*/ 35718 w 1000125"/>
                <a:gd name="connsiteY29" fmla="*/ 121444 h 497681"/>
                <a:gd name="connsiteX30" fmla="*/ 54768 w 1000125"/>
                <a:gd name="connsiteY30" fmla="*/ 135731 h 497681"/>
                <a:gd name="connsiteX31" fmla="*/ 90487 w 1000125"/>
                <a:gd name="connsiteY31" fmla="*/ 166687 h 497681"/>
                <a:gd name="connsiteX32" fmla="*/ 133350 w 1000125"/>
                <a:gd name="connsiteY32" fmla="*/ 202406 h 497681"/>
                <a:gd name="connsiteX33" fmla="*/ 171450 w 1000125"/>
                <a:gd name="connsiteY33" fmla="*/ 223837 h 497681"/>
                <a:gd name="connsiteX34" fmla="*/ 204787 w 1000125"/>
                <a:gd name="connsiteY34" fmla="*/ 238125 h 497681"/>
                <a:gd name="connsiteX35" fmla="*/ 233362 w 1000125"/>
                <a:gd name="connsiteY35" fmla="*/ 242887 h 497681"/>
                <a:gd name="connsiteX36" fmla="*/ 266700 w 1000125"/>
                <a:gd name="connsiteY36" fmla="*/ 242887 h 497681"/>
                <a:gd name="connsiteX37" fmla="*/ 319087 w 1000125"/>
                <a:gd name="connsiteY37" fmla="*/ 240506 h 497681"/>
                <a:gd name="connsiteX38" fmla="*/ 366712 w 1000125"/>
                <a:gd name="connsiteY38" fmla="*/ 228600 h 497681"/>
                <a:gd name="connsiteX39" fmla="*/ 457200 w 1000125"/>
                <a:gd name="connsiteY39" fmla="*/ 207169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0125" h="497681">
                  <a:moveTo>
                    <a:pt x="457200" y="207169"/>
                  </a:moveTo>
                  <a:lnTo>
                    <a:pt x="569118" y="159544"/>
                  </a:lnTo>
                  <a:lnTo>
                    <a:pt x="731043" y="100012"/>
                  </a:lnTo>
                  <a:lnTo>
                    <a:pt x="850106" y="54769"/>
                  </a:lnTo>
                  <a:lnTo>
                    <a:pt x="921543" y="26194"/>
                  </a:lnTo>
                  <a:lnTo>
                    <a:pt x="1000125" y="0"/>
                  </a:lnTo>
                  <a:lnTo>
                    <a:pt x="959643" y="226219"/>
                  </a:lnTo>
                  <a:lnTo>
                    <a:pt x="878681" y="235744"/>
                  </a:lnTo>
                  <a:lnTo>
                    <a:pt x="821531" y="254794"/>
                  </a:lnTo>
                  <a:lnTo>
                    <a:pt x="754856" y="283369"/>
                  </a:lnTo>
                  <a:lnTo>
                    <a:pt x="692943" y="309562"/>
                  </a:lnTo>
                  <a:lnTo>
                    <a:pt x="640556" y="338137"/>
                  </a:lnTo>
                  <a:lnTo>
                    <a:pt x="564356" y="383381"/>
                  </a:lnTo>
                  <a:lnTo>
                    <a:pt x="483393" y="440531"/>
                  </a:lnTo>
                  <a:lnTo>
                    <a:pt x="435768" y="473869"/>
                  </a:lnTo>
                  <a:lnTo>
                    <a:pt x="407193" y="497681"/>
                  </a:lnTo>
                  <a:lnTo>
                    <a:pt x="371475" y="485775"/>
                  </a:lnTo>
                  <a:lnTo>
                    <a:pt x="323850" y="466725"/>
                  </a:lnTo>
                  <a:lnTo>
                    <a:pt x="273843" y="442912"/>
                  </a:lnTo>
                  <a:lnTo>
                    <a:pt x="226218" y="414337"/>
                  </a:lnTo>
                  <a:lnTo>
                    <a:pt x="161925" y="366712"/>
                  </a:lnTo>
                  <a:lnTo>
                    <a:pt x="116681" y="330994"/>
                  </a:lnTo>
                  <a:lnTo>
                    <a:pt x="73818" y="288131"/>
                  </a:lnTo>
                  <a:lnTo>
                    <a:pt x="45243" y="250031"/>
                  </a:lnTo>
                  <a:lnTo>
                    <a:pt x="19050" y="204787"/>
                  </a:lnTo>
                  <a:lnTo>
                    <a:pt x="0" y="159544"/>
                  </a:lnTo>
                  <a:lnTo>
                    <a:pt x="0" y="135731"/>
                  </a:lnTo>
                  <a:lnTo>
                    <a:pt x="4762" y="119062"/>
                  </a:lnTo>
                  <a:lnTo>
                    <a:pt x="16668" y="114300"/>
                  </a:lnTo>
                  <a:lnTo>
                    <a:pt x="35718" y="121444"/>
                  </a:lnTo>
                  <a:lnTo>
                    <a:pt x="54768" y="135731"/>
                  </a:lnTo>
                  <a:lnTo>
                    <a:pt x="90487" y="166687"/>
                  </a:lnTo>
                  <a:lnTo>
                    <a:pt x="133350" y="202406"/>
                  </a:lnTo>
                  <a:lnTo>
                    <a:pt x="171450" y="223837"/>
                  </a:lnTo>
                  <a:lnTo>
                    <a:pt x="204787" y="238125"/>
                  </a:lnTo>
                  <a:lnTo>
                    <a:pt x="233362" y="242887"/>
                  </a:lnTo>
                  <a:lnTo>
                    <a:pt x="266700" y="242887"/>
                  </a:lnTo>
                  <a:lnTo>
                    <a:pt x="319087" y="240506"/>
                  </a:lnTo>
                  <a:lnTo>
                    <a:pt x="366712" y="228600"/>
                  </a:lnTo>
                  <a:lnTo>
                    <a:pt x="457200" y="207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3">
              <a:extLst>
                <a:ext uri="{FF2B5EF4-FFF2-40B4-BE49-F238E27FC236}">
                  <a16:creationId xmlns:a16="http://schemas.microsoft.com/office/drawing/2014/main" id="{B6472762-B0AF-43D6-8090-E2B38A33FFE9}"/>
                </a:ext>
              </a:extLst>
            </p:cNvPr>
            <p:cNvSpPr/>
            <p:nvPr/>
          </p:nvSpPr>
          <p:spPr>
            <a:xfrm>
              <a:off x="3778250" y="3419476"/>
              <a:ext cx="1487488" cy="1908175"/>
            </a:xfrm>
            <a:custGeom>
              <a:avLst/>
              <a:gdLst>
                <a:gd name="connsiteX0" fmla="*/ 1248355 w 1486894"/>
                <a:gd name="connsiteY0" fmla="*/ 608275 h 1908313"/>
                <a:gd name="connsiteX1" fmla="*/ 1184745 w 1486894"/>
                <a:gd name="connsiteY1" fmla="*/ 735496 h 1908313"/>
                <a:gd name="connsiteX2" fmla="*/ 1129086 w 1486894"/>
                <a:gd name="connsiteY2" fmla="*/ 834887 h 1908313"/>
                <a:gd name="connsiteX3" fmla="*/ 1041621 w 1486894"/>
                <a:gd name="connsiteY3" fmla="*/ 981986 h 1908313"/>
                <a:gd name="connsiteX4" fmla="*/ 954157 w 1486894"/>
                <a:gd name="connsiteY4" fmla="*/ 1113182 h 1908313"/>
                <a:gd name="connsiteX5" fmla="*/ 854766 w 1486894"/>
                <a:gd name="connsiteY5" fmla="*/ 1248355 h 1908313"/>
                <a:gd name="connsiteX6" fmla="*/ 731520 w 1486894"/>
                <a:gd name="connsiteY6" fmla="*/ 1395454 h 1908313"/>
                <a:gd name="connsiteX7" fmla="*/ 572494 w 1486894"/>
                <a:gd name="connsiteY7" fmla="*/ 1546529 h 1908313"/>
                <a:gd name="connsiteX8" fmla="*/ 393590 w 1486894"/>
                <a:gd name="connsiteY8" fmla="*/ 1689652 h 1908313"/>
                <a:gd name="connsiteX9" fmla="*/ 230588 w 1486894"/>
                <a:gd name="connsiteY9" fmla="*/ 1800970 h 1908313"/>
                <a:gd name="connsiteX10" fmla="*/ 87465 w 1486894"/>
                <a:gd name="connsiteY10" fmla="*/ 1892410 h 1908313"/>
                <a:gd name="connsiteX11" fmla="*/ 43733 w 1486894"/>
                <a:gd name="connsiteY11" fmla="*/ 1908313 h 1908313"/>
                <a:gd name="connsiteX12" fmla="*/ 19879 w 1486894"/>
                <a:gd name="connsiteY12" fmla="*/ 1908313 h 1908313"/>
                <a:gd name="connsiteX13" fmla="*/ 0 w 1486894"/>
                <a:gd name="connsiteY13" fmla="*/ 1896386 h 1908313"/>
                <a:gd name="connsiteX14" fmla="*/ 3976 w 1486894"/>
                <a:gd name="connsiteY14" fmla="*/ 1872532 h 1908313"/>
                <a:gd name="connsiteX15" fmla="*/ 27830 w 1486894"/>
                <a:gd name="connsiteY15" fmla="*/ 1852654 h 1908313"/>
                <a:gd name="connsiteX16" fmla="*/ 103367 w 1486894"/>
                <a:gd name="connsiteY16" fmla="*/ 1789043 h 1908313"/>
                <a:gd name="connsiteX17" fmla="*/ 218661 w 1486894"/>
                <a:gd name="connsiteY17" fmla="*/ 1689652 h 1908313"/>
                <a:gd name="connsiteX18" fmla="*/ 333955 w 1486894"/>
                <a:gd name="connsiteY18" fmla="*/ 1586285 h 1908313"/>
                <a:gd name="connsiteX19" fmla="*/ 421420 w 1486894"/>
                <a:gd name="connsiteY19" fmla="*/ 1494845 h 1908313"/>
                <a:gd name="connsiteX20" fmla="*/ 528762 w 1486894"/>
                <a:gd name="connsiteY20" fmla="*/ 1375576 h 1908313"/>
                <a:gd name="connsiteX21" fmla="*/ 636105 w 1486894"/>
                <a:gd name="connsiteY21" fmla="*/ 1240403 h 1908313"/>
                <a:gd name="connsiteX22" fmla="*/ 715618 w 1486894"/>
                <a:gd name="connsiteY22" fmla="*/ 1113182 h 1908313"/>
                <a:gd name="connsiteX23" fmla="*/ 822960 w 1486894"/>
                <a:gd name="connsiteY23" fmla="*/ 934278 h 1908313"/>
                <a:gd name="connsiteX24" fmla="*/ 906449 w 1486894"/>
                <a:gd name="connsiteY24" fmla="*/ 763325 h 1908313"/>
                <a:gd name="connsiteX25" fmla="*/ 962108 w 1486894"/>
                <a:gd name="connsiteY25" fmla="*/ 620202 h 1908313"/>
                <a:gd name="connsiteX26" fmla="*/ 1013792 w 1486894"/>
                <a:gd name="connsiteY26" fmla="*/ 461176 h 1908313"/>
                <a:gd name="connsiteX27" fmla="*/ 1045597 w 1486894"/>
                <a:gd name="connsiteY27" fmla="*/ 345882 h 1908313"/>
                <a:gd name="connsiteX28" fmla="*/ 1073426 w 1486894"/>
                <a:gd name="connsiteY28" fmla="*/ 230588 h 1908313"/>
                <a:gd name="connsiteX29" fmla="*/ 1065475 w 1486894"/>
                <a:gd name="connsiteY29" fmla="*/ 87464 h 1908313"/>
                <a:gd name="connsiteX30" fmla="*/ 1073426 w 1486894"/>
                <a:gd name="connsiteY30" fmla="*/ 43732 h 1908313"/>
                <a:gd name="connsiteX31" fmla="*/ 1097280 w 1486894"/>
                <a:gd name="connsiteY31" fmla="*/ 7951 h 1908313"/>
                <a:gd name="connsiteX32" fmla="*/ 1117159 w 1486894"/>
                <a:gd name="connsiteY32" fmla="*/ 0 h 1908313"/>
                <a:gd name="connsiteX33" fmla="*/ 1152940 w 1486894"/>
                <a:gd name="connsiteY33" fmla="*/ 0 h 1908313"/>
                <a:gd name="connsiteX34" fmla="*/ 1196672 w 1486894"/>
                <a:gd name="connsiteY34" fmla="*/ 19878 h 1908313"/>
                <a:gd name="connsiteX35" fmla="*/ 1284136 w 1486894"/>
                <a:gd name="connsiteY35" fmla="*/ 59635 h 1908313"/>
                <a:gd name="connsiteX36" fmla="*/ 1375576 w 1486894"/>
                <a:gd name="connsiteY36" fmla="*/ 103367 h 1908313"/>
                <a:gd name="connsiteX37" fmla="*/ 1451113 w 1486894"/>
                <a:gd name="connsiteY37" fmla="*/ 147099 h 1908313"/>
                <a:gd name="connsiteX38" fmla="*/ 1474967 w 1486894"/>
                <a:gd name="connsiteY38" fmla="*/ 170953 h 1908313"/>
                <a:gd name="connsiteX39" fmla="*/ 1486894 w 1486894"/>
                <a:gd name="connsiteY39" fmla="*/ 194807 h 1908313"/>
                <a:gd name="connsiteX40" fmla="*/ 1482919 w 1486894"/>
                <a:gd name="connsiteY40" fmla="*/ 226612 h 1908313"/>
                <a:gd name="connsiteX41" fmla="*/ 1470992 w 1486894"/>
                <a:gd name="connsiteY41" fmla="*/ 270344 h 1908313"/>
                <a:gd name="connsiteX42" fmla="*/ 1447138 w 1486894"/>
                <a:gd name="connsiteY42" fmla="*/ 302149 h 1908313"/>
                <a:gd name="connsiteX43" fmla="*/ 1423284 w 1486894"/>
                <a:gd name="connsiteY43" fmla="*/ 322028 h 1908313"/>
                <a:gd name="connsiteX44" fmla="*/ 1387503 w 1486894"/>
                <a:gd name="connsiteY44" fmla="*/ 333955 h 1908313"/>
                <a:gd name="connsiteX45" fmla="*/ 1375576 w 1486894"/>
                <a:gd name="connsiteY45" fmla="*/ 337930 h 1908313"/>
                <a:gd name="connsiteX46" fmla="*/ 1335820 w 1486894"/>
                <a:gd name="connsiteY46" fmla="*/ 421419 h 1908313"/>
                <a:gd name="connsiteX47" fmla="*/ 1248355 w 1486894"/>
                <a:gd name="connsiteY47" fmla="*/ 608275 h 1908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486894" h="1908313">
                  <a:moveTo>
                    <a:pt x="1248355" y="608275"/>
                  </a:moveTo>
                  <a:lnTo>
                    <a:pt x="1184745" y="735496"/>
                  </a:lnTo>
                  <a:lnTo>
                    <a:pt x="1129086" y="834887"/>
                  </a:lnTo>
                  <a:lnTo>
                    <a:pt x="1041621" y="981986"/>
                  </a:lnTo>
                  <a:lnTo>
                    <a:pt x="954157" y="1113182"/>
                  </a:lnTo>
                  <a:lnTo>
                    <a:pt x="854766" y="1248355"/>
                  </a:lnTo>
                  <a:lnTo>
                    <a:pt x="731520" y="1395454"/>
                  </a:lnTo>
                  <a:lnTo>
                    <a:pt x="572494" y="1546529"/>
                  </a:lnTo>
                  <a:lnTo>
                    <a:pt x="393590" y="1689652"/>
                  </a:lnTo>
                  <a:lnTo>
                    <a:pt x="230588" y="1800970"/>
                  </a:lnTo>
                  <a:lnTo>
                    <a:pt x="87465" y="1892410"/>
                  </a:lnTo>
                  <a:lnTo>
                    <a:pt x="43733" y="1908313"/>
                  </a:lnTo>
                  <a:lnTo>
                    <a:pt x="19879" y="1908313"/>
                  </a:lnTo>
                  <a:lnTo>
                    <a:pt x="0" y="1896386"/>
                  </a:lnTo>
                  <a:lnTo>
                    <a:pt x="3976" y="1872532"/>
                  </a:lnTo>
                  <a:lnTo>
                    <a:pt x="27830" y="1852654"/>
                  </a:lnTo>
                  <a:lnTo>
                    <a:pt x="103367" y="1789043"/>
                  </a:lnTo>
                  <a:lnTo>
                    <a:pt x="218661" y="1689652"/>
                  </a:lnTo>
                  <a:lnTo>
                    <a:pt x="333955" y="1586285"/>
                  </a:lnTo>
                  <a:lnTo>
                    <a:pt x="421420" y="1494845"/>
                  </a:lnTo>
                  <a:lnTo>
                    <a:pt x="528762" y="1375576"/>
                  </a:lnTo>
                  <a:lnTo>
                    <a:pt x="636105" y="1240403"/>
                  </a:lnTo>
                  <a:lnTo>
                    <a:pt x="715618" y="1113182"/>
                  </a:lnTo>
                  <a:lnTo>
                    <a:pt x="822960" y="934278"/>
                  </a:lnTo>
                  <a:lnTo>
                    <a:pt x="906449" y="763325"/>
                  </a:lnTo>
                  <a:lnTo>
                    <a:pt x="962108" y="620202"/>
                  </a:lnTo>
                  <a:lnTo>
                    <a:pt x="1013792" y="461176"/>
                  </a:lnTo>
                  <a:lnTo>
                    <a:pt x="1045597" y="345882"/>
                  </a:lnTo>
                  <a:lnTo>
                    <a:pt x="1073426" y="230588"/>
                  </a:lnTo>
                  <a:lnTo>
                    <a:pt x="1065475" y="87464"/>
                  </a:lnTo>
                  <a:lnTo>
                    <a:pt x="1073426" y="43732"/>
                  </a:lnTo>
                  <a:lnTo>
                    <a:pt x="1097280" y="7951"/>
                  </a:lnTo>
                  <a:lnTo>
                    <a:pt x="1117159" y="0"/>
                  </a:lnTo>
                  <a:lnTo>
                    <a:pt x="1152940" y="0"/>
                  </a:lnTo>
                  <a:lnTo>
                    <a:pt x="1196672" y="19878"/>
                  </a:lnTo>
                  <a:lnTo>
                    <a:pt x="1284136" y="59635"/>
                  </a:lnTo>
                  <a:lnTo>
                    <a:pt x="1375576" y="103367"/>
                  </a:lnTo>
                  <a:lnTo>
                    <a:pt x="1451113" y="147099"/>
                  </a:lnTo>
                  <a:lnTo>
                    <a:pt x="1474967" y="170953"/>
                  </a:lnTo>
                  <a:lnTo>
                    <a:pt x="1486894" y="194807"/>
                  </a:lnTo>
                  <a:lnTo>
                    <a:pt x="1482919" y="226612"/>
                  </a:lnTo>
                  <a:lnTo>
                    <a:pt x="1470992" y="270344"/>
                  </a:lnTo>
                  <a:lnTo>
                    <a:pt x="1447138" y="302149"/>
                  </a:lnTo>
                  <a:lnTo>
                    <a:pt x="1423284" y="322028"/>
                  </a:lnTo>
                  <a:lnTo>
                    <a:pt x="1387503" y="333955"/>
                  </a:lnTo>
                  <a:lnTo>
                    <a:pt x="1375576" y="337930"/>
                  </a:lnTo>
                  <a:lnTo>
                    <a:pt x="1335820" y="421419"/>
                  </a:lnTo>
                  <a:lnTo>
                    <a:pt x="1248355" y="608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0">
              <a:extLst>
                <a:ext uri="{FF2B5EF4-FFF2-40B4-BE49-F238E27FC236}">
                  <a16:creationId xmlns:a16="http://schemas.microsoft.com/office/drawing/2014/main" id="{2BBFD2A6-D8DB-4BDB-B785-FC23D174FCE4}"/>
                </a:ext>
              </a:extLst>
            </p:cNvPr>
            <p:cNvSpPr/>
            <p:nvPr/>
          </p:nvSpPr>
          <p:spPr>
            <a:xfrm>
              <a:off x="6234114" y="2532064"/>
              <a:ext cx="1576387" cy="892175"/>
            </a:xfrm>
            <a:custGeom>
              <a:avLst/>
              <a:gdLst>
                <a:gd name="connsiteX0" fmla="*/ 659606 w 1576387"/>
                <a:gd name="connsiteY0" fmla="*/ 714375 h 892969"/>
                <a:gd name="connsiteX1" fmla="*/ 111918 w 1576387"/>
                <a:gd name="connsiteY1" fmla="*/ 892969 h 892969"/>
                <a:gd name="connsiteX2" fmla="*/ 0 w 1576387"/>
                <a:gd name="connsiteY2" fmla="*/ 807244 h 892969"/>
                <a:gd name="connsiteX3" fmla="*/ 169068 w 1576387"/>
                <a:gd name="connsiteY3" fmla="*/ 738187 h 892969"/>
                <a:gd name="connsiteX4" fmla="*/ 366712 w 1576387"/>
                <a:gd name="connsiteY4" fmla="*/ 650081 h 892969"/>
                <a:gd name="connsiteX5" fmla="*/ 542925 w 1576387"/>
                <a:gd name="connsiteY5" fmla="*/ 561975 h 892969"/>
                <a:gd name="connsiteX6" fmla="*/ 714375 w 1576387"/>
                <a:gd name="connsiteY6" fmla="*/ 464344 h 892969"/>
                <a:gd name="connsiteX7" fmla="*/ 838200 w 1576387"/>
                <a:gd name="connsiteY7" fmla="*/ 378619 h 892969"/>
                <a:gd name="connsiteX8" fmla="*/ 947737 w 1576387"/>
                <a:gd name="connsiteY8" fmla="*/ 295275 h 892969"/>
                <a:gd name="connsiteX9" fmla="*/ 1019175 w 1576387"/>
                <a:gd name="connsiteY9" fmla="*/ 228600 h 892969"/>
                <a:gd name="connsiteX10" fmla="*/ 1042987 w 1576387"/>
                <a:gd name="connsiteY10" fmla="*/ 197644 h 892969"/>
                <a:gd name="connsiteX11" fmla="*/ 1050131 w 1576387"/>
                <a:gd name="connsiteY11" fmla="*/ 178594 h 892969"/>
                <a:gd name="connsiteX12" fmla="*/ 1050131 w 1576387"/>
                <a:gd name="connsiteY12" fmla="*/ 157162 h 892969"/>
                <a:gd name="connsiteX13" fmla="*/ 1038225 w 1576387"/>
                <a:gd name="connsiteY13" fmla="*/ 121444 h 892969"/>
                <a:gd name="connsiteX14" fmla="*/ 1009650 w 1576387"/>
                <a:gd name="connsiteY14" fmla="*/ 90487 h 892969"/>
                <a:gd name="connsiteX15" fmla="*/ 981075 w 1576387"/>
                <a:gd name="connsiteY15" fmla="*/ 59531 h 892969"/>
                <a:gd name="connsiteX16" fmla="*/ 966787 w 1576387"/>
                <a:gd name="connsiteY16" fmla="*/ 40481 h 892969"/>
                <a:gd name="connsiteX17" fmla="*/ 962025 w 1576387"/>
                <a:gd name="connsiteY17" fmla="*/ 26194 h 892969"/>
                <a:gd name="connsiteX18" fmla="*/ 969168 w 1576387"/>
                <a:gd name="connsiteY18" fmla="*/ 9525 h 892969"/>
                <a:gd name="connsiteX19" fmla="*/ 992981 w 1576387"/>
                <a:gd name="connsiteY19" fmla="*/ 0 h 892969"/>
                <a:gd name="connsiteX20" fmla="*/ 1023937 w 1576387"/>
                <a:gd name="connsiteY20" fmla="*/ 2381 h 892969"/>
                <a:gd name="connsiteX21" fmla="*/ 1131093 w 1576387"/>
                <a:gd name="connsiteY21" fmla="*/ 40481 h 892969"/>
                <a:gd name="connsiteX22" fmla="*/ 1266825 w 1576387"/>
                <a:gd name="connsiteY22" fmla="*/ 90487 h 892969"/>
                <a:gd name="connsiteX23" fmla="*/ 1385887 w 1576387"/>
                <a:gd name="connsiteY23" fmla="*/ 147637 h 892969"/>
                <a:gd name="connsiteX24" fmla="*/ 1447800 w 1576387"/>
                <a:gd name="connsiteY24" fmla="*/ 183356 h 892969"/>
                <a:gd name="connsiteX25" fmla="*/ 1512093 w 1576387"/>
                <a:gd name="connsiteY25" fmla="*/ 228600 h 892969"/>
                <a:gd name="connsiteX26" fmla="*/ 1547812 w 1576387"/>
                <a:gd name="connsiteY26" fmla="*/ 261937 h 892969"/>
                <a:gd name="connsiteX27" fmla="*/ 1571625 w 1576387"/>
                <a:gd name="connsiteY27" fmla="*/ 290512 h 892969"/>
                <a:gd name="connsiteX28" fmla="*/ 1576387 w 1576387"/>
                <a:gd name="connsiteY28" fmla="*/ 307181 h 892969"/>
                <a:gd name="connsiteX29" fmla="*/ 1576387 w 1576387"/>
                <a:gd name="connsiteY29" fmla="*/ 319087 h 892969"/>
                <a:gd name="connsiteX30" fmla="*/ 1569243 w 1576387"/>
                <a:gd name="connsiteY30" fmla="*/ 345281 h 892969"/>
                <a:gd name="connsiteX31" fmla="*/ 1557337 w 1576387"/>
                <a:gd name="connsiteY31" fmla="*/ 371475 h 892969"/>
                <a:gd name="connsiteX32" fmla="*/ 1526381 w 1576387"/>
                <a:gd name="connsiteY32" fmla="*/ 402431 h 892969"/>
                <a:gd name="connsiteX33" fmla="*/ 1481137 w 1576387"/>
                <a:gd name="connsiteY33" fmla="*/ 428625 h 892969"/>
                <a:gd name="connsiteX34" fmla="*/ 1426368 w 1576387"/>
                <a:gd name="connsiteY34" fmla="*/ 457200 h 892969"/>
                <a:gd name="connsiteX35" fmla="*/ 1193006 w 1576387"/>
                <a:gd name="connsiteY35" fmla="*/ 535781 h 892969"/>
                <a:gd name="connsiteX36" fmla="*/ 873918 w 1576387"/>
                <a:gd name="connsiteY36" fmla="*/ 640556 h 892969"/>
                <a:gd name="connsiteX37" fmla="*/ 659606 w 1576387"/>
                <a:gd name="connsiteY37" fmla="*/ 714375 h 892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576387" h="892969">
                  <a:moveTo>
                    <a:pt x="659606" y="714375"/>
                  </a:moveTo>
                  <a:lnTo>
                    <a:pt x="111918" y="892969"/>
                  </a:lnTo>
                  <a:lnTo>
                    <a:pt x="0" y="807244"/>
                  </a:lnTo>
                  <a:lnTo>
                    <a:pt x="169068" y="738187"/>
                  </a:lnTo>
                  <a:lnTo>
                    <a:pt x="366712" y="650081"/>
                  </a:lnTo>
                  <a:lnTo>
                    <a:pt x="542925" y="561975"/>
                  </a:lnTo>
                  <a:lnTo>
                    <a:pt x="714375" y="464344"/>
                  </a:lnTo>
                  <a:lnTo>
                    <a:pt x="838200" y="378619"/>
                  </a:lnTo>
                  <a:lnTo>
                    <a:pt x="947737" y="295275"/>
                  </a:lnTo>
                  <a:lnTo>
                    <a:pt x="1019175" y="228600"/>
                  </a:lnTo>
                  <a:lnTo>
                    <a:pt x="1042987" y="197644"/>
                  </a:lnTo>
                  <a:lnTo>
                    <a:pt x="1050131" y="178594"/>
                  </a:lnTo>
                  <a:lnTo>
                    <a:pt x="1050131" y="157162"/>
                  </a:lnTo>
                  <a:lnTo>
                    <a:pt x="1038225" y="121444"/>
                  </a:lnTo>
                  <a:lnTo>
                    <a:pt x="1009650" y="90487"/>
                  </a:lnTo>
                  <a:lnTo>
                    <a:pt x="981075" y="59531"/>
                  </a:lnTo>
                  <a:lnTo>
                    <a:pt x="966787" y="40481"/>
                  </a:lnTo>
                  <a:lnTo>
                    <a:pt x="962025" y="26194"/>
                  </a:lnTo>
                  <a:lnTo>
                    <a:pt x="969168" y="9525"/>
                  </a:lnTo>
                  <a:lnTo>
                    <a:pt x="992981" y="0"/>
                  </a:lnTo>
                  <a:lnTo>
                    <a:pt x="1023937" y="2381"/>
                  </a:lnTo>
                  <a:lnTo>
                    <a:pt x="1131093" y="40481"/>
                  </a:lnTo>
                  <a:lnTo>
                    <a:pt x="1266825" y="90487"/>
                  </a:lnTo>
                  <a:lnTo>
                    <a:pt x="1385887" y="147637"/>
                  </a:lnTo>
                  <a:lnTo>
                    <a:pt x="1447800" y="183356"/>
                  </a:lnTo>
                  <a:lnTo>
                    <a:pt x="1512093" y="228600"/>
                  </a:lnTo>
                  <a:lnTo>
                    <a:pt x="1547812" y="261937"/>
                  </a:lnTo>
                  <a:lnTo>
                    <a:pt x="1571625" y="290512"/>
                  </a:lnTo>
                  <a:lnTo>
                    <a:pt x="1576387" y="307181"/>
                  </a:lnTo>
                  <a:lnTo>
                    <a:pt x="1576387" y="319087"/>
                  </a:lnTo>
                  <a:lnTo>
                    <a:pt x="1569243" y="345281"/>
                  </a:lnTo>
                  <a:lnTo>
                    <a:pt x="1557337" y="371475"/>
                  </a:lnTo>
                  <a:lnTo>
                    <a:pt x="1526381" y="402431"/>
                  </a:lnTo>
                  <a:lnTo>
                    <a:pt x="1481137" y="428625"/>
                  </a:lnTo>
                  <a:lnTo>
                    <a:pt x="1426368" y="457200"/>
                  </a:lnTo>
                  <a:lnTo>
                    <a:pt x="1193006" y="535781"/>
                  </a:lnTo>
                  <a:lnTo>
                    <a:pt x="873918" y="640556"/>
                  </a:lnTo>
                  <a:lnTo>
                    <a:pt x="659606" y="7143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9">
              <a:extLst>
                <a:ext uri="{FF2B5EF4-FFF2-40B4-BE49-F238E27FC236}">
                  <a16:creationId xmlns:a16="http://schemas.microsoft.com/office/drawing/2014/main" id="{EE7F359A-8BE5-489B-8CAB-88D557EC4307}"/>
                </a:ext>
              </a:extLst>
            </p:cNvPr>
            <p:cNvSpPr/>
            <p:nvPr/>
          </p:nvSpPr>
          <p:spPr>
            <a:xfrm>
              <a:off x="6100764" y="3179764"/>
              <a:ext cx="2389187" cy="1755775"/>
            </a:xfrm>
            <a:custGeom>
              <a:avLst/>
              <a:gdLst>
                <a:gd name="connsiteX0" fmla="*/ 676275 w 2388393"/>
                <a:gd name="connsiteY0" fmla="*/ 816769 h 1757362"/>
                <a:gd name="connsiteX1" fmla="*/ 302418 w 2388393"/>
                <a:gd name="connsiteY1" fmla="*/ 423862 h 1757362"/>
                <a:gd name="connsiteX2" fmla="*/ 0 w 2388393"/>
                <a:gd name="connsiteY2" fmla="*/ 102394 h 1757362"/>
                <a:gd name="connsiteX3" fmla="*/ 2381 w 2388393"/>
                <a:gd name="connsiteY3" fmla="*/ 0 h 1757362"/>
                <a:gd name="connsiteX4" fmla="*/ 219075 w 2388393"/>
                <a:gd name="connsiteY4" fmla="*/ 159544 h 1757362"/>
                <a:gd name="connsiteX5" fmla="*/ 461962 w 2388393"/>
                <a:gd name="connsiteY5" fmla="*/ 364331 h 1757362"/>
                <a:gd name="connsiteX6" fmla="*/ 821531 w 2388393"/>
                <a:gd name="connsiteY6" fmla="*/ 659606 h 1757362"/>
                <a:gd name="connsiteX7" fmla="*/ 938212 w 2388393"/>
                <a:gd name="connsiteY7" fmla="*/ 750094 h 1757362"/>
                <a:gd name="connsiteX8" fmla="*/ 1128712 w 2388393"/>
                <a:gd name="connsiteY8" fmla="*/ 900112 h 1757362"/>
                <a:gd name="connsiteX9" fmla="*/ 1366837 w 2388393"/>
                <a:gd name="connsiteY9" fmla="*/ 1078706 h 1757362"/>
                <a:gd name="connsiteX10" fmla="*/ 1633537 w 2388393"/>
                <a:gd name="connsiteY10" fmla="*/ 1264444 h 1757362"/>
                <a:gd name="connsiteX11" fmla="*/ 1804987 w 2388393"/>
                <a:gd name="connsiteY11" fmla="*/ 1376362 h 1757362"/>
                <a:gd name="connsiteX12" fmla="*/ 2052637 w 2388393"/>
                <a:gd name="connsiteY12" fmla="*/ 1531144 h 1757362"/>
                <a:gd name="connsiteX13" fmla="*/ 2302668 w 2388393"/>
                <a:gd name="connsiteY13" fmla="*/ 1666875 h 1757362"/>
                <a:gd name="connsiteX14" fmla="*/ 2364581 w 2388393"/>
                <a:gd name="connsiteY14" fmla="*/ 1697831 h 1757362"/>
                <a:gd name="connsiteX15" fmla="*/ 2383631 w 2388393"/>
                <a:gd name="connsiteY15" fmla="*/ 1709737 h 1757362"/>
                <a:gd name="connsiteX16" fmla="*/ 2388393 w 2388393"/>
                <a:gd name="connsiteY16" fmla="*/ 1724025 h 1757362"/>
                <a:gd name="connsiteX17" fmla="*/ 2371725 w 2388393"/>
                <a:gd name="connsiteY17" fmla="*/ 1743075 h 1757362"/>
                <a:gd name="connsiteX18" fmla="*/ 2321718 w 2388393"/>
                <a:gd name="connsiteY18" fmla="*/ 1757362 h 1757362"/>
                <a:gd name="connsiteX19" fmla="*/ 2183606 w 2388393"/>
                <a:gd name="connsiteY19" fmla="*/ 1752600 h 1757362"/>
                <a:gd name="connsiteX20" fmla="*/ 1916906 w 2388393"/>
                <a:gd name="connsiteY20" fmla="*/ 1721644 h 1757362"/>
                <a:gd name="connsiteX21" fmla="*/ 1538287 w 2388393"/>
                <a:gd name="connsiteY21" fmla="*/ 1681162 h 1757362"/>
                <a:gd name="connsiteX22" fmla="*/ 1516856 w 2388393"/>
                <a:gd name="connsiteY22" fmla="*/ 1671637 h 1757362"/>
                <a:gd name="connsiteX23" fmla="*/ 1340643 w 2388393"/>
                <a:gd name="connsiteY23" fmla="*/ 1490662 h 1757362"/>
                <a:gd name="connsiteX24" fmla="*/ 957262 w 2388393"/>
                <a:gd name="connsiteY24" fmla="*/ 1102519 h 1757362"/>
                <a:gd name="connsiteX25" fmla="*/ 676275 w 2388393"/>
                <a:gd name="connsiteY25" fmla="*/ 816769 h 1757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388393" h="1757362">
                  <a:moveTo>
                    <a:pt x="676275" y="816769"/>
                  </a:moveTo>
                  <a:lnTo>
                    <a:pt x="302418" y="423862"/>
                  </a:lnTo>
                  <a:lnTo>
                    <a:pt x="0" y="102394"/>
                  </a:lnTo>
                  <a:cubicBezTo>
                    <a:pt x="794" y="68263"/>
                    <a:pt x="1587" y="34131"/>
                    <a:pt x="2381" y="0"/>
                  </a:cubicBezTo>
                  <a:lnTo>
                    <a:pt x="219075" y="159544"/>
                  </a:lnTo>
                  <a:lnTo>
                    <a:pt x="461962" y="364331"/>
                  </a:lnTo>
                  <a:lnTo>
                    <a:pt x="821531" y="659606"/>
                  </a:lnTo>
                  <a:lnTo>
                    <a:pt x="938212" y="750094"/>
                  </a:lnTo>
                  <a:lnTo>
                    <a:pt x="1128712" y="900112"/>
                  </a:lnTo>
                  <a:lnTo>
                    <a:pt x="1366837" y="1078706"/>
                  </a:lnTo>
                  <a:lnTo>
                    <a:pt x="1633537" y="1264444"/>
                  </a:lnTo>
                  <a:lnTo>
                    <a:pt x="1804987" y="1376362"/>
                  </a:lnTo>
                  <a:lnTo>
                    <a:pt x="2052637" y="1531144"/>
                  </a:lnTo>
                  <a:lnTo>
                    <a:pt x="2302668" y="1666875"/>
                  </a:lnTo>
                  <a:lnTo>
                    <a:pt x="2364581" y="1697831"/>
                  </a:lnTo>
                  <a:lnTo>
                    <a:pt x="2383631" y="1709737"/>
                  </a:lnTo>
                  <a:lnTo>
                    <a:pt x="2388393" y="1724025"/>
                  </a:lnTo>
                  <a:lnTo>
                    <a:pt x="2371725" y="1743075"/>
                  </a:lnTo>
                  <a:lnTo>
                    <a:pt x="2321718" y="1757362"/>
                  </a:lnTo>
                  <a:lnTo>
                    <a:pt x="2183606" y="1752600"/>
                  </a:lnTo>
                  <a:lnTo>
                    <a:pt x="1916906" y="1721644"/>
                  </a:lnTo>
                  <a:lnTo>
                    <a:pt x="1538287" y="1681162"/>
                  </a:lnTo>
                  <a:lnTo>
                    <a:pt x="1516856" y="1671637"/>
                  </a:lnTo>
                  <a:lnTo>
                    <a:pt x="1340643" y="1490662"/>
                  </a:lnTo>
                  <a:lnTo>
                    <a:pt x="957262" y="1102519"/>
                  </a:lnTo>
                  <a:lnTo>
                    <a:pt x="676275" y="816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201069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ADEB3F2-A0FA-4C41-9EC1-48516643B0D2}"/>
              </a:ext>
            </a:extLst>
          </p:cNvPr>
          <p:cNvGrpSpPr/>
          <p:nvPr/>
        </p:nvGrpSpPr>
        <p:grpSpPr>
          <a:xfrm>
            <a:off x="3778250" y="1452563"/>
            <a:ext cx="4711701" cy="4394201"/>
            <a:chOff x="3778250" y="1452563"/>
            <a:chExt cx="4711701" cy="4394201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BEC75D1A-B798-40F6-A619-8B40578D0306}"/>
                </a:ext>
              </a:extLst>
            </p:cNvPr>
            <p:cNvSpPr/>
            <p:nvPr/>
          </p:nvSpPr>
          <p:spPr>
            <a:xfrm>
              <a:off x="5384800" y="1452563"/>
              <a:ext cx="1200150" cy="481012"/>
            </a:xfrm>
            <a:custGeom>
              <a:avLst/>
              <a:gdLst>
                <a:gd name="connsiteX0" fmla="*/ 561975 w 1200150"/>
                <a:gd name="connsiteY0" fmla="*/ 421481 h 481012"/>
                <a:gd name="connsiteX1" fmla="*/ 442913 w 1200150"/>
                <a:gd name="connsiteY1" fmla="*/ 361950 h 481012"/>
                <a:gd name="connsiteX2" fmla="*/ 278607 w 1200150"/>
                <a:gd name="connsiteY2" fmla="*/ 257175 h 481012"/>
                <a:gd name="connsiteX3" fmla="*/ 188119 w 1200150"/>
                <a:gd name="connsiteY3" fmla="*/ 195262 h 481012"/>
                <a:gd name="connsiteX4" fmla="*/ 80963 w 1200150"/>
                <a:gd name="connsiteY4" fmla="*/ 116681 h 481012"/>
                <a:gd name="connsiteX5" fmla="*/ 21432 w 1200150"/>
                <a:gd name="connsiteY5" fmla="*/ 71437 h 481012"/>
                <a:gd name="connsiteX6" fmla="*/ 9525 w 1200150"/>
                <a:gd name="connsiteY6" fmla="*/ 57150 h 481012"/>
                <a:gd name="connsiteX7" fmla="*/ 2382 w 1200150"/>
                <a:gd name="connsiteY7" fmla="*/ 40481 h 481012"/>
                <a:gd name="connsiteX8" fmla="*/ 0 w 1200150"/>
                <a:gd name="connsiteY8" fmla="*/ 23812 h 481012"/>
                <a:gd name="connsiteX9" fmla="*/ 2382 w 1200150"/>
                <a:gd name="connsiteY9" fmla="*/ 7143 h 481012"/>
                <a:gd name="connsiteX10" fmla="*/ 14288 w 1200150"/>
                <a:gd name="connsiteY10" fmla="*/ 0 h 481012"/>
                <a:gd name="connsiteX11" fmla="*/ 38100 w 1200150"/>
                <a:gd name="connsiteY11" fmla="*/ 0 h 481012"/>
                <a:gd name="connsiteX12" fmla="*/ 80963 w 1200150"/>
                <a:gd name="connsiteY12" fmla="*/ 21431 h 481012"/>
                <a:gd name="connsiteX13" fmla="*/ 180975 w 1200150"/>
                <a:gd name="connsiteY13" fmla="*/ 64293 h 481012"/>
                <a:gd name="connsiteX14" fmla="*/ 242888 w 1200150"/>
                <a:gd name="connsiteY14" fmla="*/ 85725 h 481012"/>
                <a:gd name="connsiteX15" fmla="*/ 321469 w 1200150"/>
                <a:gd name="connsiteY15" fmla="*/ 111918 h 481012"/>
                <a:gd name="connsiteX16" fmla="*/ 421482 w 1200150"/>
                <a:gd name="connsiteY16" fmla="*/ 140493 h 481012"/>
                <a:gd name="connsiteX17" fmla="*/ 492919 w 1200150"/>
                <a:gd name="connsiteY17" fmla="*/ 154781 h 481012"/>
                <a:gd name="connsiteX18" fmla="*/ 564357 w 1200150"/>
                <a:gd name="connsiteY18" fmla="*/ 166687 h 481012"/>
                <a:gd name="connsiteX19" fmla="*/ 633413 w 1200150"/>
                <a:gd name="connsiteY19" fmla="*/ 173831 h 481012"/>
                <a:gd name="connsiteX20" fmla="*/ 700088 w 1200150"/>
                <a:gd name="connsiteY20" fmla="*/ 173831 h 481012"/>
                <a:gd name="connsiteX21" fmla="*/ 788194 w 1200150"/>
                <a:gd name="connsiteY21" fmla="*/ 171450 h 481012"/>
                <a:gd name="connsiteX22" fmla="*/ 873919 w 1200150"/>
                <a:gd name="connsiteY22" fmla="*/ 159543 h 481012"/>
                <a:gd name="connsiteX23" fmla="*/ 928688 w 1200150"/>
                <a:gd name="connsiteY23" fmla="*/ 145256 h 481012"/>
                <a:gd name="connsiteX24" fmla="*/ 971550 w 1200150"/>
                <a:gd name="connsiteY24" fmla="*/ 159543 h 481012"/>
                <a:gd name="connsiteX25" fmla="*/ 1033463 w 1200150"/>
                <a:gd name="connsiteY25" fmla="*/ 185737 h 481012"/>
                <a:gd name="connsiteX26" fmla="*/ 1083469 w 1200150"/>
                <a:gd name="connsiteY26" fmla="*/ 216693 h 481012"/>
                <a:gd name="connsiteX27" fmla="*/ 1128713 w 1200150"/>
                <a:gd name="connsiteY27" fmla="*/ 250031 h 481012"/>
                <a:gd name="connsiteX28" fmla="*/ 1157288 w 1200150"/>
                <a:gd name="connsiteY28" fmla="*/ 280987 h 481012"/>
                <a:gd name="connsiteX29" fmla="*/ 1176338 w 1200150"/>
                <a:gd name="connsiteY29" fmla="*/ 307181 h 481012"/>
                <a:gd name="connsiteX30" fmla="*/ 1190625 w 1200150"/>
                <a:gd name="connsiteY30" fmla="*/ 340518 h 481012"/>
                <a:gd name="connsiteX31" fmla="*/ 1195388 w 1200150"/>
                <a:gd name="connsiteY31" fmla="*/ 364331 h 481012"/>
                <a:gd name="connsiteX32" fmla="*/ 1200150 w 1200150"/>
                <a:gd name="connsiteY32" fmla="*/ 395287 h 481012"/>
                <a:gd name="connsiteX33" fmla="*/ 1200150 w 1200150"/>
                <a:gd name="connsiteY33" fmla="*/ 421481 h 481012"/>
                <a:gd name="connsiteX34" fmla="*/ 1195388 w 1200150"/>
                <a:gd name="connsiteY34" fmla="*/ 438150 h 481012"/>
                <a:gd name="connsiteX35" fmla="*/ 1173957 w 1200150"/>
                <a:gd name="connsiteY35" fmla="*/ 454818 h 481012"/>
                <a:gd name="connsiteX36" fmla="*/ 1131094 w 1200150"/>
                <a:gd name="connsiteY36" fmla="*/ 466725 h 481012"/>
                <a:gd name="connsiteX37" fmla="*/ 1064419 w 1200150"/>
                <a:gd name="connsiteY37" fmla="*/ 478631 h 481012"/>
                <a:gd name="connsiteX38" fmla="*/ 978694 w 1200150"/>
                <a:gd name="connsiteY38" fmla="*/ 481012 h 481012"/>
                <a:gd name="connsiteX39" fmla="*/ 873919 w 1200150"/>
                <a:gd name="connsiteY39" fmla="*/ 478631 h 481012"/>
                <a:gd name="connsiteX40" fmla="*/ 783432 w 1200150"/>
                <a:gd name="connsiteY40" fmla="*/ 473868 h 481012"/>
                <a:gd name="connsiteX41" fmla="*/ 719138 w 1200150"/>
                <a:gd name="connsiteY41" fmla="*/ 466725 h 481012"/>
                <a:gd name="connsiteX42" fmla="*/ 640557 w 1200150"/>
                <a:gd name="connsiteY42" fmla="*/ 452437 h 481012"/>
                <a:gd name="connsiteX43" fmla="*/ 561975 w 1200150"/>
                <a:gd name="connsiteY43" fmla="*/ 421481 h 481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00150" h="481012">
                  <a:moveTo>
                    <a:pt x="561975" y="421481"/>
                  </a:moveTo>
                  <a:lnTo>
                    <a:pt x="442913" y="361950"/>
                  </a:lnTo>
                  <a:lnTo>
                    <a:pt x="278607" y="257175"/>
                  </a:lnTo>
                  <a:lnTo>
                    <a:pt x="188119" y="195262"/>
                  </a:lnTo>
                  <a:lnTo>
                    <a:pt x="80963" y="116681"/>
                  </a:lnTo>
                  <a:lnTo>
                    <a:pt x="21432" y="71437"/>
                  </a:lnTo>
                  <a:lnTo>
                    <a:pt x="9525" y="57150"/>
                  </a:lnTo>
                  <a:lnTo>
                    <a:pt x="2382" y="40481"/>
                  </a:lnTo>
                  <a:lnTo>
                    <a:pt x="0" y="23812"/>
                  </a:lnTo>
                  <a:lnTo>
                    <a:pt x="2382" y="7143"/>
                  </a:lnTo>
                  <a:lnTo>
                    <a:pt x="14288" y="0"/>
                  </a:lnTo>
                  <a:lnTo>
                    <a:pt x="38100" y="0"/>
                  </a:lnTo>
                  <a:lnTo>
                    <a:pt x="80963" y="21431"/>
                  </a:lnTo>
                  <a:lnTo>
                    <a:pt x="180975" y="64293"/>
                  </a:lnTo>
                  <a:lnTo>
                    <a:pt x="242888" y="85725"/>
                  </a:lnTo>
                  <a:lnTo>
                    <a:pt x="321469" y="111918"/>
                  </a:lnTo>
                  <a:lnTo>
                    <a:pt x="421482" y="140493"/>
                  </a:lnTo>
                  <a:lnTo>
                    <a:pt x="492919" y="154781"/>
                  </a:lnTo>
                  <a:lnTo>
                    <a:pt x="564357" y="166687"/>
                  </a:lnTo>
                  <a:lnTo>
                    <a:pt x="633413" y="173831"/>
                  </a:lnTo>
                  <a:lnTo>
                    <a:pt x="700088" y="173831"/>
                  </a:lnTo>
                  <a:lnTo>
                    <a:pt x="788194" y="171450"/>
                  </a:lnTo>
                  <a:lnTo>
                    <a:pt x="873919" y="159543"/>
                  </a:lnTo>
                  <a:lnTo>
                    <a:pt x="928688" y="145256"/>
                  </a:lnTo>
                  <a:lnTo>
                    <a:pt x="971550" y="159543"/>
                  </a:lnTo>
                  <a:lnTo>
                    <a:pt x="1033463" y="185737"/>
                  </a:lnTo>
                  <a:lnTo>
                    <a:pt x="1083469" y="216693"/>
                  </a:lnTo>
                  <a:lnTo>
                    <a:pt x="1128713" y="250031"/>
                  </a:lnTo>
                  <a:lnTo>
                    <a:pt x="1157288" y="280987"/>
                  </a:lnTo>
                  <a:lnTo>
                    <a:pt x="1176338" y="307181"/>
                  </a:lnTo>
                  <a:lnTo>
                    <a:pt x="1190625" y="340518"/>
                  </a:lnTo>
                  <a:lnTo>
                    <a:pt x="1195388" y="364331"/>
                  </a:lnTo>
                  <a:lnTo>
                    <a:pt x="1200150" y="395287"/>
                  </a:lnTo>
                  <a:lnTo>
                    <a:pt x="1200150" y="421481"/>
                  </a:lnTo>
                  <a:lnTo>
                    <a:pt x="1195388" y="438150"/>
                  </a:lnTo>
                  <a:lnTo>
                    <a:pt x="1173957" y="454818"/>
                  </a:lnTo>
                  <a:lnTo>
                    <a:pt x="1131094" y="466725"/>
                  </a:lnTo>
                  <a:lnTo>
                    <a:pt x="1064419" y="478631"/>
                  </a:lnTo>
                  <a:lnTo>
                    <a:pt x="978694" y="481012"/>
                  </a:lnTo>
                  <a:lnTo>
                    <a:pt x="873919" y="478631"/>
                  </a:lnTo>
                  <a:lnTo>
                    <a:pt x="783432" y="473868"/>
                  </a:lnTo>
                  <a:lnTo>
                    <a:pt x="719138" y="466725"/>
                  </a:lnTo>
                  <a:lnTo>
                    <a:pt x="640557" y="452437"/>
                  </a:lnTo>
                  <a:lnTo>
                    <a:pt x="561975" y="4214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15">
              <a:extLst>
                <a:ext uri="{FF2B5EF4-FFF2-40B4-BE49-F238E27FC236}">
                  <a16:creationId xmlns:a16="http://schemas.microsoft.com/office/drawing/2014/main" id="{DA967678-F277-4221-A08F-B9B02E626E82}"/>
                </a:ext>
              </a:extLst>
            </p:cNvPr>
            <p:cNvSpPr/>
            <p:nvPr/>
          </p:nvSpPr>
          <p:spPr>
            <a:xfrm>
              <a:off x="4729164" y="2443164"/>
              <a:ext cx="1603375" cy="612775"/>
            </a:xfrm>
            <a:custGeom>
              <a:avLst/>
              <a:gdLst>
                <a:gd name="connsiteX0" fmla="*/ 776287 w 1602581"/>
                <a:gd name="connsiteY0" fmla="*/ 223837 h 611981"/>
                <a:gd name="connsiteX1" fmla="*/ 678656 w 1602581"/>
                <a:gd name="connsiteY1" fmla="*/ 254793 h 611981"/>
                <a:gd name="connsiteX2" fmla="*/ 583406 w 1602581"/>
                <a:gd name="connsiteY2" fmla="*/ 285750 h 611981"/>
                <a:gd name="connsiteX3" fmla="*/ 452437 w 1602581"/>
                <a:gd name="connsiteY3" fmla="*/ 319087 h 611981"/>
                <a:gd name="connsiteX4" fmla="*/ 340518 w 1602581"/>
                <a:gd name="connsiteY4" fmla="*/ 333375 h 611981"/>
                <a:gd name="connsiteX5" fmla="*/ 278606 w 1602581"/>
                <a:gd name="connsiteY5" fmla="*/ 338137 h 611981"/>
                <a:gd name="connsiteX6" fmla="*/ 233362 w 1602581"/>
                <a:gd name="connsiteY6" fmla="*/ 328612 h 611981"/>
                <a:gd name="connsiteX7" fmla="*/ 190500 w 1602581"/>
                <a:gd name="connsiteY7" fmla="*/ 314325 h 611981"/>
                <a:gd name="connsiteX8" fmla="*/ 140493 w 1602581"/>
                <a:gd name="connsiteY8" fmla="*/ 276225 h 611981"/>
                <a:gd name="connsiteX9" fmla="*/ 83343 w 1602581"/>
                <a:gd name="connsiteY9" fmla="*/ 221456 h 611981"/>
                <a:gd name="connsiteX10" fmla="*/ 45243 w 1602581"/>
                <a:gd name="connsiteY10" fmla="*/ 188118 h 611981"/>
                <a:gd name="connsiteX11" fmla="*/ 19050 w 1602581"/>
                <a:gd name="connsiteY11" fmla="*/ 183356 h 611981"/>
                <a:gd name="connsiteX12" fmla="*/ 4762 w 1602581"/>
                <a:gd name="connsiteY12" fmla="*/ 197643 h 611981"/>
                <a:gd name="connsiteX13" fmla="*/ 0 w 1602581"/>
                <a:gd name="connsiteY13" fmla="*/ 216693 h 611981"/>
                <a:gd name="connsiteX14" fmla="*/ 2381 w 1602581"/>
                <a:gd name="connsiteY14" fmla="*/ 254793 h 611981"/>
                <a:gd name="connsiteX15" fmla="*/ 23812 w 1602581"/>
                <a:gd name="connsiteY15" fmla="*/ 326231 h 611981"/>
                <a:gd name="connsiteX16" fmla="*/ 61912 w 1602581"/>
                <a:gd name="connsiteY16" fmla="*/ 411956 h 611981"/>
                <a:gd name="connsiteX17" fmla="*/ 109537 w 1602581"/>
                <a:gd name="connsiteY17" fmla="*/ 476250 h 611981"/>
                <a:gd name="connsiteX18" fmla="*/ 154781 w 1602581"/>
                <a:gd name="connsiteY18" fmla="*/ 523875 h 611981"/>
                <a:gd name="connsiteX19" fmla="*/ 176212 w 1602581"/>
                <a:gd name="connsiteY19" fmla="*/ 538162 h 611981"/>
                <a:gd name="connsiteX20" fmla="*/ 252412 w 1602581"/>
                <a:gd name="connsiteY20" fmla="*/ 583406 h 611981"/>
                <a:gd name="connsiteX21" fmla="*/ 309562 w 1602581"/>
                <a:gd name="connsiteY21" fmla="*/ 607218 h 611981"/>
                <a:gd name="connsiteX22" fmla="*/ 354806 w 1602581"/>
                <a:gd name="connsiteY22" fmla="*/ 611981 h 611981"/>
                <a:gd name="connsiteX23" fmla="*/ 388143 w 1602581"/>
                <a:gd name="connsiteY23" fmla="*/ 607218 h 611981"/>
                <a:gd name="connsiteX24" fmla="*/ 442912 w 1602581"/>
                <a:gd name="connsiteY24" fmla="*/ 578643 h 611981"/>
                <a:gd name="connsiteX25" fmla="*/ 607218 w 1602581"/>
                <a:gd name="connsiteY25" fmla="*/ 478631 h 611981"/>
                <a:gd name="connsiteX26" fmla="*/ 792956 w 1602581"/>
                <a:gd name="connsiteY26" fmla="*/ 395287 h 611981"/>
                <a:gd name="connsiteX27" fmla="*/ 954881 w 1602581"/>
                <a:gd name="connsiteY27" fmla="*/ 326231 h 611981"/>
                <a:gd name="connsiteX28" fmla="*/ 1054893 w 1602581"/>
                <a:gd name="connsiteY28" fmla="*/ 280987 h 611981"/>
                <a:gd name="connsiteX29" fmla="*/ 1162050 w 1602581"/>
                <a:gd name="connsiteY29" fmla="*/ 250031 h 611981"/>
                <a:gd name="connsiteX30" fmla="*/ 1204912 w 1602581"/>
                <a:gd name="connsiteY30" fmla="*/ 254793 h 611981"/>
                <a:gd name="connsiteX31" fmla="*/ 1602581 w 1602581"/>
                <a:gd name="connsiteY31" fmla="*/ 223837 h 611981"/>
                <a:gd name="connsiteX32" fmla="*/ 1597818 w 1602581"/>
                <a:gd name="connsiteY32" fmla="*/ 188118 h 611981"/>
                <a:gd name="connsiteX33" fmla="*/ 1581150 w 1602581"/>
                <a:gd name="connsiteY33" fmla="*/ 157162 h 611981"/>
                <a:gd name="connsiteX34" fmla="*/ 1535906 w 1602581"/>
                <a:gd name="connsiteY34" fmla="*/ 114300 h 611981"/>
                <a:gd name="connsiteX35" fmla="*/ 1450181 w 1602581"/>
                <a:gd name="connsiteY35" fmla="*/ 61912 h 611981"/>
                <a:gd name="connsiteX36" fmla="*/ 1366837 w 1602581"/>
                <a:gd name="connsiteY36" fmla="*/ 23812 h 611981"/>
                <a:gd name="connsiteX37" fmla="*/ 1323975 w 1602581"/>
                <a:gd name="connsiteY37" fmla="*/ 0 h 611981"/>
                <a:gd name="connsiteX38" fmla="*/ 1307306 w 1602581"/>
                <a:gd name="connsiteY38" fmla="*/ 2381 h 611981"/>
                <a:gd name="connsiteX39" fmla="*/ 1264443 w 1602581"/>
                <a:gd name="connsiteY39" fmla="*/ 11906 h 611981"/>
                <a:gd name="connsiteX40" fmla="*/ 1195387 w 1602581"/>
                <a:gd name="connsiteY40" fmla="*/ 40481 h 611981"/>
                <a:gd name="connsiteX41" fmla="*/ 1143000 w 1602581"/>
                <a:gd name="connsiteY41" fmla="*/ 76200 h 611981"/>
                <a:gd name="connsiteX42" fmla="*/ 1119187 w 1602581"/>
                <a:gd name="connsiteY42" fmla="*/ 95250 h 611981"/>
                <a:gd name="connsiteX43" fmla="*/ 950118 w 1602581"/>
                <a:gd name="connsiteY43" fmla="*/ 157162 h 611981"/>
                <a:gd name="connsiteX44" fmla="*/ 776287 w 1602581"/>
                <a:gd name="connsiteY44" fmla="*/ 223837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02581" h="611981">
                  <a:moveTo>
                    <a:pt x="776287" y="223837"/>
                  </a:moveTo>
                  <a:lnTo>
                    <a:pt x="678656" y="254793"/>
                  </a:lnTo>
                  <a:lnTo>
                    <a:pt x="583406" y="285750"/>
                  </a:lnTo>
                  <a:lnTo>
                    <a:pt x="452437" y="319087"/>
                  </a:lnTo>
                  <a:lnTo>
                    <a:pt x="340518" y="333375"/>
                  </a:lnTo>
                  <a:lnTo>
                    <a:pt x="278606" y="338137"/>
                  </a:lnTo>
                  <a:lnTo>
                    <a:pt x="233362" y="328612"/>
                  </a:lnTo>
                  <a:lnTo>
                    <a:pt x="190500" y="314325"/>
                  </a:lnTo>
                  <a:lnTo>
                    <a:pt x="140493" y="276225"/>
                  </a:lnTo>
                  <a:lnTo>
                    <a:pt x="83343" y="221456"/>
                  </a:lnTo>
                  <a:lnTo>
                    <a:pt x="45243" y="188118"/>
                  </a:lnTo>
                  <a:lnTo>
                    <a:pt x="19050" y="183356"/>
                  </a:lnTo>
                  <a:lnTo>
                    <a:pt x="4762" y="197643"/>
                  </a:lnTo>
                  <a:lnTo>
                    <a:pt x="0" y="216693"/>
                  </a:lnTo>
                  <a:lnTo>
                    <a:pt x="2381" y="254793"/>
                  </a:lnTo>
                  <a:lnTo>
                    <a:pt x="23812" y="326231"/>
                  </a:lnTo>
                  <a:lnTo>
                    <a:pt x="61912" y="411956"/>
                  </a:lnTo>
                  <a:lnTo>
                    <a:pt x="109537" y="476250"/>
                  </a:lnTo>
                  <a:lnTo>
                    <a:pt x="154781" y="523875"/>
                  </a:lnTo>
                  <a:lnTo>
                    <a:pt x="176212" y="538162"/>
                  </a:lnTo>
                  <a:lnTo>
                    <a:pt x="252412" y="583406"/>
                  </a:lnTo>
                  <a:lnTo>
                    <a:pt x="309562" y="607218"/>
                  </a:lnTo>
                  <a:lnTo>
                    <a:pt x="354806" y="611981"/>
                  </a:lnTo>
                  <a:lnTo>
                    <a:pt x="388143" y="607218"/>
                  </a:lnTo>
                  <a:lnTo>
                    <a:pt x="442912" y="578643"/>
                  </a:lnTo>
                  <a:lnTo>
                    <a:pt x="607218" y="478631"/>
                  </a:lnTo>
                  <a:lnTo>
                    <a:pt x="792956" y="395287"/>
                  </a:lnTo>
                  <a:lnTo>
                    <a:pt x="954881" y="326231"/>
                  </a:lnTo>
                  <a:lnTo>
                    <a:pt x="1054893" y="280987"/>
                  </a:lnTo>
                  <a:lnTo>
                    <a:pt x="1162050" y="250031"/>
                  </a:lnTo>
                  <a:lnTo>
                    <a:pt x="1204912" y="254793"/>
                  </a:lnTo>
                  <a:lnTo>
                    <a:pt x="1602581" y="223837"/>
                  </a:lnTo>
                  <a:lnTo>
                    <a:pt x="1597818" y="188118"/>
                  </a:lnTo>
                  <a:lnTo>
                    <a:pt x="1581150" y="157162"/>
                  </a:lnTo>
                  <a:lnTo>
                    <a:pt x="1535906" y="114300"/>
                  </a:lnTo>
                  <a:lnTo>
                    <a:pt x="1450181" y="61912"/>
                  </a:lnTo>
                  <a:lnTo>
                    <a:pt x="1366837" y="23812"/>
                  </a:lnTo>
                  <a:lnTo>
                    <a:pt x="1323975" y="0"/>
                  </a:lnTo>
                  <a:lnTo>
                    <a:pt x="1307306" y="2381"/>
                  </a:lnTo>
                  <a:lnTo>
                    <a:pt x="1264443" y="11906"/>
                  </a:lnTo>
                  <a:lnTo>
                    <a:pt x="1195387" y="40481"/>
                  </a:lnTo>
                  <a:lnTo>
                    <a:pt x="1143000" y="76200"/>
                  </a:lnTo>
                  <a:lnTo>
                    <a:pt x="1119187" y="95250"/>
                  </a:lnTo>
                  <a:lnTo>
                    <a:pt x="950118" y="157162"/>
                  </a:lnTo>
                  <a:lnTo>
                    <a:pt x="776287" y="2238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9">
              <a:extLst>
                <a:ext uri="{FF2B5EF4-FFF2-40B4-BE49-F238E27FC236}">
                  <a16:creationId xmlns:a16="http://schemas.microsoft.com/office/drawing/2014/main" id="{CC74CF26-CA31-48AE-A696-EA769C721202}"/>
                </a:ext>
              </a:extLst>
            </p:cNvPr>
            <p:cNvSpPr/>
            <p:nvPr/>
          </p:nvSpPr>
          <p:spPr>
            <a:xfrm rot="16200000">
              <a:off x="4500564" y="4014789"/>
              <a:ext cx="3203575" cy="460375"/>
            </a:xfrm>
            <a:custGeom>
              <a:avLst/>
              <a:gdLst>
                <a:gd name="connsiteX0" fmla="*/ 1308100 w 3203575"/>
                <a:gd name="connsiteY0" fmla="*/ 85725 h 460375"/>
                <a:gd name="connsiteX1" fmla="*/ 2212975 w 3203575"/>
                <a:gd name="connsiteY1" fmla="*/ 82550 h 460375"/>
                <a:gd name="connsiteX2" fmla="*/ 2667000 w 3203575"/>
                <a:gd name="connsiteY2" fmla="*/ 88900 h 460375"/>
                <a:gd name="connsiteX3" fmla="*/ 2949575 w 3203575"/>
                <a:gd name="connsiteY3" fmla="*/ 88900 h 460375"/>
                <a:gd name="connsiteX4" fmla="*/ 3101975 w 3203575"/>
                <a:gd name="connsiteY4" fmla="*/ 88900 h 460375"/>
                <a:gd name="connsiteX5" fmla="*/ 3133725 w 3203575"/>
                <a:gd name="connsiteY5" fmla="*/ 76200 h 460375"/>
                <a:gd name="connsiteX6" fmla="*/ 3146425 w 3203575"/>
                <a:gd name="connsiteY6" fmla="*/ 53975 h 460375"/>
                <a:gd name="connsiteX7" fmla="*/ 3152775 w 3203575"/>
                <a:gd name="connsiteY7" fmla="*/ 22225 h 460375"/>
                <a:gd name="connsiteX8" fmla="*/ 3187700 w 3203575"/>
                <a:gd name="connsiteY8" fmla="*/ 57150 h 460375"/>
                <a:gd name="connsiteX9" fmla="*/ 3203575 w 3203575"/>
                <a:gd name="connsiteY9" fmla="*/ 454025 h 460375"/>
                <a:gd name="connsiteX10" fmla="*/ 3181350 w 3203575"/>
                <a:gd name="connsiteY10" fmla="*/ 460375 h 460375"/>
                <a:gd name="connsiteX11" fmla="*/ 3140075 w 3203575"/>
                <a:gd name="connsiteY11" fmla="*/ 444500 h 460375"/>
                <a:gd name="connsiteX12" fmla="*/ 3063875 w 3203575"/>
                <a:gd name="connsiteY12" fmla="*/ 400050 h 460375"/>
                <a:gd name="connsiteX13" fmla="*/ 2994025 w 3203575"/>
                <a:gd name="connsiteY13" fmla="*/ 368300 h 460375"/>
                <a:gd name="connsiteX14" fmla="*/ 2946400 w 3203575"/>
                <a:gd name="connsiteY14" fmla="*/ 352425 h 460375"/>
                <a:gd name="connsiteX15" fmla="*/ 2847975 w 3203575"/>
                <a:gd name="connsiteY15" fmla="*/ 349250 h 460375"/>
                <a:gd name="connsiteX16" fmla="*/ 2403475 w 3203575"/>
                <a:gd name="connsiteY16" fmla="*/ 323850 h 460375"/>
                <a:gd name="connsiteX17" fmla="*/ 2190750 w 3203575"/>
                <a:gd name="connsiteY17" fmla="*/ 307975 h 460375"/>
                <a:gd name="connsiteX18" fmla="*/ 2022475 w 3203575"/>
                <a:gd name="connsiteY18" fmla="*/ 304800 h 460375"/>
                <a:gd name="connsiteX19" fmla="*/ 1651000 w 3203575"/>
                <a:gd name="connsiteY19" fmla="*/ 304800 h 460375"/>
                <a:gd name="connsiteX20" fmla="*/ 1187450 w 3203575"/>
                <a:gd name="connsiteY20" fmla="*/ 314325 h 460375"/>
                <a:gd name="connsiteX21" fmla="*/ 1063625 w 3203575"/>
                <a:gd name="connsiteY21" fmla="*/ 320675 h 460375"/>
                <a:gd name="connsiteX22" fmla="*/ 847725 w 3203575"/>
                <a:gd name="connsiteY22" fmla="*/ 336550 h 460375"/>
                <a:gd name="connsiteX23" fmla="*/ 742950 w 3203575"/>
                <a:gd name="connsiteY23" fmla="*/ 349250 h 460375"/>
                <a:gd name="connsiteX24" fmla="*/ 650875 w 3203575"/>
                <a:gd name="connsiteY24" fmla="*/ 368300 h 460375"/>
                <a:gd name="connsiteX25" fmla="*/ 609600 w 3203575"/>
                <a:gd name="connsiteY25" fmla="*/ 374650 h 460375"/>
                <a:gd name="connsiteX26" fmla="*/ 533400 w 3203575"/>
                <a:gd name="connsiteY26" fmla="*/ 374650 h 460375"/>
                <a:gd name="connsiteX27" fmla="*/ 396875 w 3203575"/>
                <a:gd name="connsiteY27" fmla="*/ 355600 h 460375"/>
                <a:gd name="connsiteX28" fmla="*/ 295275 w 3203575"/>
                <a:gd name="connsiteY28" fmla="*/ 333375 h 460375"/>
                <a:gd name="connsiteX29" fmla="*/ 187325 w 3203575"/>
                <a:gd name="connsiteY29" fmla="*/ 282575 h 460375"/>
                <a:gd name="connsiteX30" fmla="*/ 107950 w 3203575"/>
                <a:gd name="connsiteY30" fmla="*/ 247650 h 460375"/>
                <a:gd name="connsiteX31" fmla="*/ 47625 w 3203575"/>
                <a:gd name="connsiteY31" fmla="*/ 215900 h 460375"/>
                <a:gd name="connsiteX32" fmla="*/ 25400 w 3203575"/>
                <a:gd name="connsiteY32" fmla="*/ 193675 h 460375"/>
                <a:gd name="connsiteX33" fmla="*/ 0 w 3203575"/>
                <a:gd name="connsiteY33" fmla="*/ 139700 h 460375"/>
                <a:gd name="connsiteX34" fmla="*/ 0 w 3203575"/>
                <a:gd name="connsiteY34" fmla="*/ 95250 h 460375"/>
                <a:gd name="connsiteX35" fmla="*/ 34925 w 3203575"/>
                <a:gd name="connsiteY35" fmla="*/ 50800 h 460375"/>
                <a:gd name="connsiteX36" fmla="*/ 120650 w 3203575"/>
                <a:gd name="connsiteY36" fmla="*/ 0 h 460375"/>
                <a:gd name="connsiteX37" fmla="*/ 523875 w 3203575"/>
                <a:gd name="connsiteY37" fmla="*/ 12700 h 460375"/>
                <a:gd name="connsiteX38" fmla="*/ 571500 w 3203575"/>
                <a:gd name="connsiteY38" fmla="*/ 66675 h 460375"/>
                <a:gd name="connsiteX39" fmla="*/ 628650 w 3203575"/>
                <a:gd name="connsiteY39" fmla="*/ 82550 h 460375"/>
                <a:gd name="connsiteX40" fmla="*/ 800100 w 3203575"/>
                <a:gd name="connsiteY40" fmla="*/ 88900 h 460375"/>
                <a:gd name="connsiteX41" fmla="*/ 1308100 w 3203575"/>
                <a:gd name="connsiteY41" fmla="*/ 85725 h 46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203575" h="460375">
                  <a:moveTo>
                    <a:pt x="1308100" y="85725"/>
                  </a:moveTo>
                  <a:lnTo>
                    <a:pt x="2212975" y="82550"/>
                  </a:lnTo>
                  <a:lnTo>
                    <a:pt x="2667000" y="88900"/>
                  </a:lnTo>
                  <a:lnTo>
                    <a:pt x="2949575" y="88900"/>
                  </a:lnTo>
                  <a:lnTo>
                    <a:pt x="3101975" y="88900"/>
                  </a:lnTo>
                  <a:lnTo>
                    <a:pt x="3133725" y="76200"/>
                  </a:lnTo>
                  <a:lnTo>
                    <a:pt x="3146425" y="53975"/>
                  </a:lnTo>
                  <a:lnTo>
                    <a:pt x="3152775" y="22225"/>
                  </a:lnTo>
                  <a:lnTo>
                    <a:pt x="3187700" y="57150"/>
                  </a:lnTo>
                  <a:lnTo>
                    <a:pt x="3203575" y="454025"/>
                  </a:lnTo>
                  <a:lnTo>
                    <a:pt x="3181350" y="460375"/>
                  </a:lnTo>
                  <a:lnTo>
                    <a:pt x="3140075" y="444500"/>
                  </a:lnTo>
                  <a:lnTo>
                    <a:pt x="3063875" y="400050"/>
                  </a:lnTo>
                  <a:lnTo>
                    <a:pt x="2994025" y="368300"/>
                  </a:lnTo>
                  <a:lnTo>
                    <a:pt x="2946400" y="352425"/>
                  </a:lnTo>
                  <a:lnTo>
                    <a:pt x="2847975" y="349250"/>
                  </a:lnTo>
                  <a:lnTo>
                    <a:pt x="2403475" y="323850"/>
                  </a:lnTo>
                  <a:lnTo>
                    <a:pt x="2190750" y="307975"/>
                  </a:lnTo>
                  <a:lnTo>
                    <a:pt x="2022475" y="304800"/>
                  </a:lnTo>
                  <a:lnTo>
                    <a:pt x="1651000" y="304800"/>
                  </a:lnTo>
                  <a:lnTo>
                    <a:pt x="1187450" y="314325"/>
                  </a:lnTo>
                  <a:lnTo>
                    <a:pt x="1063625" y="320675"/>
                  </a:lnTo>
                  <a:lnTo>
                    <a:pt x="847725" y="336550"/>
                  </a:lnTo>
                  <a:lnTo>
                    <a:pt x="742950" y="349250"/>
                  </a:lnTo>
                  <a:lnTo>
                    <a:pt x="650875" y="368300"/>
                  </a:lnTo>
                  <a:lnTo>
                    <a:pt x="609600" y="374650"/>
                  </a:lnTo>
                  <a:lnTo>
                    <a:pt x="533400" y="374650"/>
                  </a:lnTo>
                  <a:lnTo>
                    <a:pt x="396875" y="355600"/>
                  </a:lnTo>
                  <a:lnTo>
                    <a:pt x="295275" y="333375"/>
                  </a:lnTo>
                  <a:lnTo>
                    <a:pt x="187325" y="282575"/>
                  </a:lnTo>
                  <a:lnTo>
                    <a:pt x="107950" y="247650"/>
                  </a:lnTo>
                  <a:lnTo>
                    <a:pt x="47625" y="215900"/>
                  </a:lnTo>
                  <a:lnTo>
                    <a:pt x="25400" y="193675"/>
                  </a:lnTo>
                  <a:lnTo>
                    <a:pt x="0" y="139700"/>
                  </a:lnTo>
                  <a:lnTo>
                    <a:pt x="0" y="95250"/>
                  </a:lnTo>
                  <a:lnTo>
                    <a:pt x="34925" y="50800"/>
                  </a:lnTo>
                  <a:lnTo>
                    <a:pt x="120650" y="0"/>
                  </a:lnTo>
                  <a:lnTo>
                    <a:pt x="523875" y="12700"/>
                  </a:lnTo>
                  <a:lnTo>
                    <a:pt x="571500" y="66675"/>
                  </a:lnTo>
                  <a:lnTo>
                    <a:pt x="628650" y="82550"/>
                  </a:lnTo>
                  <a:lnTo>
                    <a:pt x="800100" y="88900"/>
                  </a:lnTo>
                  <a:lnTo>
                    <a:pt x="1308100" y="857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8">
              <a:extLst>
                <a:ext uri="{FF2B5EF4-FFF2-40B4-BE49-F238E27FC236}">
                  <a16:creationId xmlns:a16="http://schemas.microsoft.com/office/drawing/2014/main" id="{0F221DBE-73FF-4656-B948-16D64789C26B}"/>
                </a:ext>
              </a:extLst>
            </p:cNvPr>
            <p:cNvSpPr/>
            <p:nvPr/>
          </p:nvSpPr>
          <p:spPr>
            <a:xfrm>
              <a:off x="5291138" y="5226050"/>
              <a:ext cx="633412" cy="541338"/>
            </a:xfrm>
            <a:custGeom>
              <a:avLst/>
              <a:gdLst>
                <a:gd name="connsiteX0" fmla="*/ 200025 w 728662"/>
                <a:gd name="connsiteY0" fmla="*/ 150019 h 611982"/>
                <a:gd name="connsiteX1" fmla="*/ 388143 w 728662"/>
                <a:gd name="connsiteY1" fmla="*/ 197644 h 611982"/>
                <a:gd name="connsiteX2" fmla="*/ 488156 w 728662"/>
                <a:gd name="connsiteY2" fmla="*/ 211932 h 611982"/>
                <a:gd name="connsiteX3" fmla="*/ 528637 w 728662"/>
                <a:gd name="connsiteY3" fmla="*/ 214313 h 611982"/>
                <a:gd name="connsiteX4" fmla="*/ 559593 w 728662"/>
                <a:gd name="connsiteY4" fmla="*/ 207169 h 611982"/>
                <a:gd name="connsiteX5" fmla="*/ 590550 w 728662"/>
                <a:gd name="connsiteY5" fmla="*/ 192882 h 611982"/>
                <a:gd name="connsiteX6" fmla="*/ 633412 w 728662"/>
                <a:gd name="connsiteY6" fmla="*/ 154782 h 611982"/>
                <a:gd name="connsiteX7" fmla="*/ 728662 w 728662"/>
                <a:gd name="connsiteY7" fmla="*/ 0 h 611982"/>
                <a:gd name="connsiteX8" fmla="*/ 616743 w 728662"/>
                <a:gd name="connsiteY8" fmla="*/ 611982 h 611982"/>
                <a:gd name="connsiteX9" fmla="*/ 578643 w 728662"/>
                <a:gd name="connsiteY9" fmla="*/ 588169 h 611982"/>
                <a:gd name="connsiteX10" fmla="*/ 523875 w 728662"/>
                <a:gd name="connsiteY10" fmla="*/ 519113 h 611982"/>
                <a:gd name="connsiteX11" fmla="*/ 473868 w 728662"/>
                <a:gd name="connsiteY11" fmla="*/ 464344 h 611982"/>
                <a:gd name="connsiteX12" fmla="*/ 402431 w 728662"/>
                <a:gd name="connsiteY12" fmla="*/ 409575 h 611982"/>
                <a:gd name="connsiteX13" fmla="*/ 247650 w 728662"/>
                <a:gd name="connsiteY13" fmla="*/ 307182 h 611982"/>
                <a:gd name="connsiteX14" fmla="*/ 66675 w 728662"/>
                <a:gd name="connsiteY14" fmla="*/ 183357 h 611982"/>
                <a:gd name="connsiteX15" fmla="*/ 28575 w 728662"/>
                <a:gd name="connsiteY15" fmla="*/ 159544 h 611982"/>
                <a:gd name="connsiteX16" fmla="*/ 11906 w 728662"/>
                <a:gd name="connsiteY16" fmla="*/ 145257 h 611982"/>
                <a:gd name="connsiteX17" fmla="*/ 0 w 728662"/>
                <a:gd name="connsiteY17" fmla="*/ 121444 h 611982"/>
                <a:gd name="connsiteX18" fmla="*/ 7143 w 728662"/>
                <a:gd name="connsiteY18" fmla="*/ 100013 h 611982"/>
                <a:gd name="connsiteX19" fmla="*/ 23812 w 728662"/>
                <a:gd name="connsiteY19" fmla="*/ 90488 h 611982"/>
                <a:gd name="connsiteX20" fmla="*/ 59531 w 728662"/>
                <a:gd name="connsiteY20" fmla="*/ 95250 h 611982"/>
                <a:gd name="connsiteX21" fmla="*/ 200025 w 728662"/>
                <a:gd name="connsiteY21" fmla="*/ 150019 h 611982"/>
                <a:gd name="connsiteX0" fmla="*/ 200025 w 734052"/>
                <a:gd name="connsiteY0" fmla="*/ 150019 h 817798"/>
                <a:gd name="connsiteX1" fmla="*/ 388143 w 734052"/>
                <a:gd name="connsiteY1" fmla="*/ 197644 h 817798"/>
                <a:gd name="connsiteX2" fmla="*/ 488156 w 734052"/>
                <a:gd name="connsiteY2" fmla="*/ 211932 h 817798"/>
                <a:gd name="connsiteX3" fmla="*/ 528637 w 734052"/>
                <a:gd name="connsiteY3" fmla="*/ 214313 h 817798"/>
                <a:gd name="connsiteX4" fmla="*/ 559593 w 734052"/>
                <a:gd name="connsiteY4" fmla="*/ 207169 h 817798"/>
                <a:gd name="connsiteX5" fmla="*/ 590550 w 734052"/>
                <a:gd name="connsiteY5" fmla="*/ 192882 h 817798"/>
                <a:gd name="connsiteX6" fmla="*/ 633412 w 734052"/>
                <a:gd name="connsiteY6" fmla="*/ 154782 h 817798"/>
                <a:gd name="connsiteX7" fmla="*/ 728662 w 734052"/>
                <a:gd name="connsiteY7" fmla="*/ 0 h 817798"/>
                <a:gd name="connsiteX8" fmla="*/ 734052 w 734052"/>
                <a:gd name="connsiteY8" fmla="*/ 817798 h 817798"/>
                <a:gd name="connsiteX9" fmla="*/ 578643 w 734052"/>
                <a:gd name="connsiteY9" fmla="*/ 588169 h 817798"/>
                <a:gd name="connsiteX10" fmla="*/ 523875 w 734052"/>
                <a:gd name="connsiteY10" fmla="*/ 519113 h 817798"/>
                <a:gd name="connsiteX11" fmla="*/ 473868 w 734052"/>
                <a:gd name="connsiteY11" fmla="*/ 464344 h 817798"/>
                <a:gd name="connsiteX12" fmla="*/ 402431 w 734052"/>
                <a:gd name="connsiteY12" fmla="*/ 409575 h 817798"/>
                <a:gd name="connsiteX13" fmla="*/ 247650 w 734052"/>
                <a:gd name="connsiteY13" fmla="*/ 307182 h 817798"/>
                <a:gd name="connsiteX14" fmla="*/ 66675 w 734052"/>
                <a:gd name="connsiteY14" fmla="*/ 183357 h 817798"/>
                <a:gd name="connsiteX15" fmla="*/ 28575 w 734052"/>
                <a:gd name="connsiteY15" fmla="*/ 159544 h 817798"/>
                <a:gd name="connsiteX16" fmla="*/ 11906 w 734052"/>
                <a:gd name="connsiteY16" fmla="*/ 145257 h 817798"/>
                <a:gd name="connsiteX17" fmla="*/ 0 w 734052"/>
                <a:gd name="connsiteY17" fmla="*/ 121444 h 817798"/>
                <a:gd name="connsiteX18" fmla="*/ 7143 w 734052"/>
                <a:gd name="connsiteY18" fmla="*/ 100013 h 817798"/>
                <a:gd name="connsiteX19" fmla="*/ 23812 w 734052"/>
                <a:gd name="connsiteY19" fmla="*/ 90488 h 817798"/>
                <a:gd name="connsiteX20" fmla="*/ 59531 w 734052"/>
                <a:gd name="connsiteY20" fmla="*/ 95250 h 817798"/>
                <a:gd name="connsiteX21" fmla="*/ 200025 w 734052"/>
                <a:gd name="connsiteY21" fmla="*/ 150019 h 817798"/>
                <a:gd name="connsiteX0" fmla="*/ 200025 w 734052"/>
                <a:gd name="connsiteY0" fmla="*/ 150019 h 817798"/>
                <a:gd name="connsiteX1" fmla="*/ 388143 w 734052"/>
                <a:gd name="connsiteY1" fmla="*/ 197644 h 817798"/>
                <a:gd name="connsiteX2" fmla="*/ 488156 w 734052"/>
                <a:gd name="connsiteY2" fmla="*/ 211932 h 817798"/>
                <a:gd name="connsiteX3" fmla="*/ 528637 w 734052"/>
                <a:gd name="connsiteY3" fmla="*/ 214313 h 817798"/>
                <a:gd name="connsiteX4" fmla="*/ 559593 w 734052"/>
                <a:gd name="connsiteY4" fmla="*/ 207169 h 817798"/>
                <a:gd name="connsiteX5" fmla="*/ 590550 w 734052"/>
                <a:gd name="connsiteY5" fmla="*/ 192882 h 817798"/>
                <a:gd name="connsiteX6" fmla="*/ 633412 w 734052"/>
                <a:gd name="connsiteY6" fmla="*/ 154782 h 817798"/>
                <a:gd name="connsiteX7" fmla="*/ 728662 w 734052"/>
                <a:gd name="connsiteY7" fmla="*/ 0 h 817798"/>
                <a:gd name="connsiteX8" fmla="*/ 734052 w 734052"/>
                <a:gd name="connsiteY8" fmla="*/ 817798 h 817798"/>
                <a:gd name="connsiteX9" fmla="*/ 609671 w 734052"/>
                <a:gd name="connsiteY9" fmla="*/ 631583 h 817798"/>
                <a:gd name="connsiteX10" fmla="*/ 578643 w 734052"/>
                <a:gd name="connsiteY10" fmla="*/ 588169 h 817798"/>
                <a:gd name="connsiteX11" fmla="*/ 523875 w 734052"/>
                <a:gd name="connsiteY11" fmla="*/ 519113 h 817798"/>
                <a:gd name="connsiteX12" fmla="*/ 473868 w 734052"/>
                <a:gd name="connsiteY12" fmla="*/ 464344 h 817798"/>
                <a:gd name="connsiteX13" fmla="*/ 402431 w 734052"/>
                <a:gd name="connsiteY13" fmla="*/ 409575 h 817798"/>
                <a:gd name="connsiteX14" fmla="*/ 247650 w 734052"/>
                <a:gd name="connsiteY14" fmla="*/ 307182 h 817798"/>
                <a:gd name="connsiteX15" fmla="*/ 66675 w 734052"/>
                <a:gd name="connsiteY15" fmla="*/ 183357 h 817798"/>
                <a:gd name="connsiteX16" fmla="*/ 28575 w 734052"/>
                <a:gd name="connsiteY16" fmla="*/ 159544 h 817798"/>
                <a:gd name="connsiteX17" fmla="*/ 11906 w 734052"/>
                <a:gd name="connsiteY17" fmla="*/ 145257 h 817798"/>
                <a:gd name="connsiteX18" fmla="*/ 0 w 734052"/>
                <a:gd name="connsiteY18" fmla="*/ 121444 h 817798"/>
                <a:gd name="connsiteX19" fmla="*/ 7143 w 734052"/>
                <a:gd name="connsiteY19" fmla="*/ 100013 h 817798"/>
                <a:gd name="connsiteX20" fmla="*/ 23812 w 734052"/>
                <a:gd name="connsiteY20" fmla="*/ 90488 h 817798"/>
                <a:gd name="connsiteX21" fmla="*/ 59531 w 734052"/>
                <a:gd name="connsiteY21" fmla="*/ 95250 h 817798"/>
                <a:gd name="connsiteX22" fmla="*/ 200025 w 734052"/>
                <a:gd name="connsiteY22" fmla="*/ 150019 h 817798"/>
                <a:gd name="connsiteX0" fmla="*/ 200025 w 728662"/>
                <a:gd name="connsiteY0" fmla="*/ 150019 h 631583"/>
                <a:gd name="connsiteX1" fmla="*/ 388143 w 728662"/>
                <a:gd name="connsiteY1" fmla="*/ 197644 h 631583"/>
                <a:gd name="connsiteX2" fmla="*/ 488156 w 728662"/>
                <a:gd name="connsiteY2" fmla="*/ 211932 h 631583"/>
                <a:gd name="connsiteX3" fmla="*/ 528637 w 728662"/>
                <a:gd name="connsiteY3" fmla="*/ 214313 h 631583"/>
                <a:gd name="connsiteX4" fmla="*/ 559593 w 728662"/>
                <a:gd name="connsiteY4" fmla="*/ 207169 h 631583"/>
                <a:gd name="connsiteX5" fmla="*/ 590550 w 728662"/>
                <a:gd name="connsiteY5" fmla="*/ 192882 h 631583"/>
                <a:gd name="connsiteX6" fmla="*/ 633412 w 728662"/>
                <a:gd name="connsiteY6" fmla="*/ 154782 h 631583"/>
                <a:gd name="connsiteX7" fmla="*/ 728662 w 728662"/>
                <a:gd name="connsiteY7" fmla="*/ 0 h 631583"/>
                <a:gd name="connsiteX8" fmla="*/ 609671 w 728662"/>
                <a:gd name="connsiteY8" fmla="*/ 631583 h 631583"/>
                <a:gd name="connsiteX9" fmla="*/ 578643 w 728662"/>
                <a:gd name="connsiteY9" fmla="*/ 588169 h 631583"/>
                <a:gd name="connsiteX10" fmla="*/ 523875 w 728662"/>
                <a:gd name="connsiteY10" fmla="*/ 519113 h 631583"/>
                <a:gd name="connsiteX11" fmla="*/ 473868 w 728662"/>
                <a:gd name="connsiteY11" fmla="*/ 464344 h 631583"/>
                <a:gd name="connsiteX12" fmla="*/ 402431 w 728662"/>
                <a:gd name="connsiteY12" fmla="*/ 409575 h 631583"/>
                <a:gd name="connsiteX13" fmla="*/ 247650 w 728662"/>
                <a:gd name="connsiteY13" fmla="*/ 307182 h 631583"/>
                <a:gd name="connsiteX14" fmla="*/ 66675 w 728662"/>
                <a:gd name="connsiteY14" fmla="*/ 183357 h 631583"/>
                <a:gd name="connsiteX15" fmla="*/ 28575 w 728662"/>
                <a:gd name="connsiteY15" fmla="*/ 159544 h 631583"/>
                <a:gd name="connsiteX16" fmla="*/ 11906 w 728662"/>
                <a:gd name="connsiteY16" fmla="*/ 145257 h 631583"/>
                <a:gd name="connsiteX17" fmla="*/ 0 w 728662"/>
                <a:gd name="connsiteY17" fmla="*/ 121444 h 631583"/>
                <a:gd name="connsiteX18" fmla="*/ 7143 w 728662"/>
                <a:gd name="connsiteY18" fmla="*/ 100013 h 631583"/>
                <a:gd name="connsiteX19" fmla="*/ 23812 w 728662"/>
                <a:gd name="connsiteY19" fmla="*/ 90488 h 631583"/>
                <a:gd name="connsiteX20" fmla="*/ 59531 w 728662"/>
                <a:gd name="connsiteY20" fmla="*/ 95250 h 631583"/>
                <a:gd name="connsiteX21" fmla="*/ 200025 w 728662"/>
                <a:gd name="connsiteY21" fmla="*/ 150019 h 631583"/>
                <a:gd name="connsiteX0" fmla="*/ 200025 w 633412"/>
                <a:gd name="connsiteY0" fmla="*/ 59531 h 541095"/>
                <a:gd name="connsiteX1" fmla="*/ 388143 w 633412"/>
                <a:gd name="connsiteY1" fmla="*/ 107156 h 541095"/>
                <a:gd name="connsiteX2" fmla="*/ 488156 w 633412"/>
                <a:gd name="connsiteY2" fmla="*/ 121444 h 541095"/>
                <a:gd name="connsiteX3" fmla="*/ 528637 w 633412"/>
                <a:gd name="connsiteY3" fmla="*/ 123825 h 541095"/>
                <a:gd name="connsiteX4" fmla="*/ 559593 w 633412"/>
                <a:gd name="connsiteY4" fmla="*/ 116681 h 541095"/>
                <a:gd name="connsiteX5" fmla="*/ 590550 w 633412"/>
                <a:gd name="connsiteY5" fmla="*/ 102394 h 541095"/>
                <a:gd name="connsiteX6" fmla="*/ 633412 w 633412"/>
                <a:gd name="connsiteY6" fmla="*/ 64294 h 541095"/>
                <a:gd name="connsiteX7" fmla="*/ 609671 w 633412"/>
                <a:gd name="connsiteY7" fmla="*/ 541095 h 541095"/>
                <a:gd name="connsiteX8" fmla="*/ 578643 w 633412"/>
                <a:gd name="connsiteY8" fmla="*/ 497681 h 541095"/>
                <a:gd name="connsiteX9" fmla="*/ 523875 w 633412"/>
                <a:gd name="connsiteY9" fmla="*/ 428625 h 541095"/>
                <a:gd name="connsiteX10" fmla="*/ 473868 w 633412"/>
                <a:gd name="connsiteY10" fmla="*/ 373856 h 541095"/>
                <a:gd name="connsiteX11" fmla="*/ 402431 w 633412"/>
                <a:gd name="connsiteY11" fmla="*/ 319087 h 541095"/>
                <a:gd name="connsiteX12" fmla="*/ 247650 w 633412"/>
                <a:gd name="connsiteY12" fmla="*/ 216694 h 541095"/>
                <a:gd name="connsiteX13" fmla="*/ 66675 w 633412"/>
                <a:gd name="connsiteY13" fmla="*/ 92869 h 541095"/>
                <a:gd name="connsiteX14" fmla="*/ 28575 w 633412"/>
                <a:gd name="connsiteY14" fmla="*/ 69056 h 541095"/>
                <a:gd name="connsiteX15" fmla="*/ 11906 w 633412"/>
                <a:gd name="connsiteY15" fmla="*/ 54769 h 541095"/>
                <a:gd name="connsiteX16" fmla="*/ 0 w 633412"/>
                <a:gd name="connsiteY16" fmla="*/ 30956 h 541095"/>
                <a:gd name="connsiteX17" fmla="*/ 7143 w 633412"/>
                <a:gd name="connsiteY17" fmla="*/ 9525 h 541095"/>
                <a:gd name="connsiteX18" fmla="*/ 23812 w 633412"/>
                <a:gd name="connsiteY18" fmla="*/ 0 h 541095"/>
                <a:gd name="connsiteX19" fmla="*/ 59531 w 633412"/>
                <a:gd name="connsiteY19" fmla="*/ 4762 h 541095"/>
                <a:gd name="connsiteX20" fmla="*/ 200025 w 633412"/>
                <a:gd name="connsiteY20" fmla="*/ 59531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33412" h="541095">
                  <a:moveTo>
                    <a:pt x="200025" y="59531"/>
                  </a:moveTo>
                  <a:lnTo>
                    <a:pt x="388143" y="107156"/>
                  </a:lnTo>
                  <a:lnTo>
                    <a:pt x="488156" y="121444"/>
                  </a:lnTo>
                  <a:lnTo>
                    <a:pt x="528637" y="123825"/>
                  </a:lnTo>
                  <a:lnTo>
                    <a:pt x="559593" y="116681"/>
                  </a:lnTo>
                  <a:lnTo>
                    <a:pt x="590550" y="102394"/>
                  </a:lnTo>
                  <a:lnTo>
                    <a:pt x="633412" y="64294"/>
                  </a:lnTo>
                  <a:lnTo>
                    <a:pt x="609671" y="541095"/>
                  </a:lnTo>
                  <a:lnTo>
                    <a:pt x="578643" y="497681"/>
                  </a:lnTo>
                  <a:lnTo>
                    <a:pt x="523875" y="428625"/>
                  </a:lnTo>
                  <a:lnTo>
                    <a:pt x="473868" y="373856"/>
                  </a:lnTo>
                  <a:lnTo>
                    <a:pt x="402431" y="319087"/>
                  </a:lnTo>
                  <a:lnTo>
                    <a:pt x="247650" y="216694"/>
                  </a:lnTo>
                  <a:lnTo>
                    <a:pt x="66675" y="92869"/>
                  </a:lnTo>
                  <a:lnTo>
                    <a:pt x="28575" y="69056"/>
                  </a:lnTo>
                  <a:lnTo>
                    <a:pt x="11906" y="54769"/>
                  </a:lnTo>
                  <a:lnTo>
                    <a:pt x="0" y="30956"/>
                  </a:lnTo>
                  <a:lnTo>
                    <a:pt x="7143" y="9525"/>
                  </a:lnTo>
                  <a:lnTo>
                    <a:pt x="23812" y="0"/>
                  </a:lnTo>
                  <a:lnTo>
                    <a:pt x="59531" y="4762"/>
                  </a:lnTo>
                  <a:lnTo>
                    <a:pt x="200025" y="59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11">
              <a:extLst>
                <a:ext uri="{FF2B5EF4-FFF2-40B4-BE49-F238E27FC236}">
                  <a16:creationId xmlns:a16="http://schemas.microsoft.com/office/drawing/2014/main" id="{500DBF4C-9BCF-49A9-89B7-15EE91BDA350}"/>
                </a:ext>
              </a:extLst>
            </p:cNvPr>
            <p:cNvSpPr/>
            <p:nvPr/>
          </p:nvSpPr>
          <p:spPr>
            <a:xfrm>
              <a:off x="3919539" y="3475039"/>
              <a:ext cx="1000125" cy="496887"/>
            </a:xfrm>
            <a:custGeom>
              <a:avLst/>
              <a:gdLst>
                <a:gd name="connsiteX0" fmla="*/ 457200 w 1000125"/>
                <a:gd name="connsiteY0" fmla="*/ 207169 h 497681"/>
                <a:gd name="connsiteX1" fmla="*/ 569118 w 1000125"/>
                <a:gd name="connsiteY1" fmla="*/ 159544 h 497681"/>
                <a:gd name="connsiteX2" fmla="*/ 731043 w 1000125"/>
                <a:gd name="connsiteY2" fmla="*/ 100012 h 497681"/>
                <a:gd name="connsiteX3" fmla="*/ 850106 w 1000125"/>
                <a:gd name="connsiteY3" fmla="*/ 54769 h 497681"/>
                <a:gd name="connsiteX4" fmla="*/ 921543 w 1000125"/>
                <a:gd name="connsiteY4" fmla="*/ 26194 h 497681"/>
                <a:gd name="connsiteX5" fmla="*/ 1000125 w 1000125"/>
                <a:gd name="connsiteY5" fmla="*/ 0 h 497681"/>
                <a:gd name="connsiteX6" fmla="*/ 959643 w 1000125"/>
                <a:gd name="connsiteY6" fmla="*/ 226219 h 497681"/>
                <a:gd name="connsiteX7" fmla="*/ 878681 w 1000125"/>
                <a:gd name="connsiteY7" fmla="*/ 235744 h 497681"/>
                <a:gd name="connsiteX8" fmla="*/ 821531 w 1000125"/>
                <a:gd name="connsiteY8" fmla="*/ 254794 h 497681"/>
                <a:gd name="connsiteX9" fmla="*/ 754856 w 1000125"/>
                <a:gd name="connsiteY9" fmla="*/ 283369 h 497681"/>
                <a:gd name="connsiteX10" fmla="*/ 692943 w 1000125"/>
                <a:gd name="connsiteY10" fmla="*/ 309562 h 497681"/>
                <a:gd name="connsiteX11" fmla="*/ 640556 w 1000125"/>
                <a:gd name="connsiteY11" fmla="*/ 338137 h 497681"/>
                <a:gd name="connsiteX12" fmla="*/ 564356 w 1000125"/>
                <a:gd name="connsiteY12" fmla="*/ 383381 h 497681"/>
                <a:gd name="connsiteX13" fmla="*/ 483393 w 1000125"/>
                <a:gd name="connsiteY13" fmla="*/ 440531 h 497681"/>
                <a:gd name="connsiteX14" fmla="*/ 435768 w 1000125"/>
                <a:gd name="connsiteY14" fmla="*/ 473869 h 497681"/>
                <a:gd name="connsiteX15" fmla="*/ 407193 w 1000125"/>
                <a:gd name="connsiteY15" fmla="*/ 497681 h 497681"/>
                <a:gd name="connsiteX16" fmla="*/ 371475 w 1000125"/>
                <a:gd name="connsiteY16" fmla="*/ 485775 h 497681"/>
                <a:gd name="connsiteX17" fmla="*/ 323850 w 1000125"/>
                <a:gd name="connsiteY17" fmla="*/ 466725 h 497681"/>
                <a:gd name="connsiteX18" fmla="*/ 273843 w 1000125"/>
                <a:gd name="connsiteY18" fmla="*/ 442912 h 497681"/>
                <a:gd name="connsiteX19" fmla="*/ 226218 w 1000125"/>
                <a:gd name="connsiteY19" fmla="*/ 414337 h 497681"/>
                <a:gd name="connsiteX20" fmla="*/ 161925 w 1000125"/>
                <a:gd name="connsiteY20" fmla="*/ 366712 h 497681"/>
                <a:gd name="connsiteX21" fmla="*/ 116681 w 1000125"/>
                <a:gd name="connsiteY21" fmla="*/ 330994 h 497681"/>
                <a:gd name="connsiteX22" fmla="*/ 73818 w 1000125"/>
                <a:gd name="connsiteY22" fmla="*/ 288131 h 497681"/>
                <a:gd name="connsiteX23" fmla="*/ 45243 w 1000125"/>
                <a:gd name="connsiteY23" fmla="*/ 250031 h 497681"/>
                <a:gd name="connsiteX24" fmla="*/ 19050 w 1000125"/>
                <a:gd name="connsiteY24" fmla="*/ 204787 h 497681"/>
                <a:gd name="connsiteX25" fmla="*/ 0 w 1000125"/>
                <a:gd name="connsiteY25" fmla="*/ 159544 h 497681"/>
                <a:gd name="connsiteX26" fmla="*/ 0 w 1000125"/>
                <a:gd name="connsiteY26" fmla="*/ 135731 h 497681"/>
                <a:gd name="connsiteX27" fmla="*/ 4762 w 1000125"/>
                <a:gd name="connsiteY27" fmla="*/ 119062 h 497681"/>
                <a:gd name="connsiteX28" fmla="*/ 16668 w 1000125"/>
                <a:gd name="connsiteY28" fmla="*/ 114300 h 497681"/>
                <a:gd name="connsiteX29" fmla="*/ 35718 w 1000125"/>
                <a:gd name="connsiteY29" fmla="*/ 121444 h 497681"/>
                <a:gd name="connsiteX30" fmla="*/ 54768 w 1000125"/>
                <a:gd name="connsiteY30" fmla="*/ 135731 h 497681"/>
                <a:gd name="connsiteX31" fmla="*/ 90487 w 1000125"/>
                <a:gd name="connsiteY31" fmla="*/ 166687 h 497681"/>
                <a:gd name="connsiteX32" fmla="*/ 133350 w 1000125"/>
                <a:gd name="connsiteY32" fmla="*/ 202406 h 497681"/>
                <a:gd name="connsiteX33" fmla="*/ 171450 w 1000125"/>
                <a:gd name="connsiteY33" fmla="*/ 223837 h 497681"/>
                <a:gd name="connsiteX34" fmla="*/ 204787 w 1000125"/>
                <a:gd name="connsiteY34" fmla="*/ 238125 h 497681"/>
                <a:gd name="connsiteX35" fmla="*/ 233362 w 1000125"/>
                <a:gd name="connsiteY35" fmla="*/ 242887 h 497681"/>
                <a:gd name="connsiteX36" fmla="*/ 266700 w 1000125"/>
                <a:gd name="connsiteY36" fmla="*/ 242887 h 497681"/>
                <a:gd name="connsiteX37" fmla="*/ 319087 w 1000125"/>
                <a:gd name="connsiteY37" fmla="*/ 240506 h 497681"/>
                <a:gd name="connsiteX38" fmla="*/ 366712 w 1000125"/>
                <a:gd name="connsiteY38" fmla="*/ 228600 h 497681"/>
                <a:gd name="connsiteX39" fmla="*/ 457200 w 1000125"/>
                <a:gd name="connsiteY39" fmla="*/ 207169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0125" h="497681">
                  <a:moveTo>
                    <a:pt x="457200" y="207169"/>
                  </a:moveTo>
                  <a:lnTo>
                    <a:pt x="569118" y="159544"/>
                  </a:lnTo>
                  <a:lnTo>
                    <a:pt x="731043" y="100012"/>
                  </a:lnTo>
                  <a:lnTo>
                    <a:pt x="850106" y="54769"/>
                  </a:lnTo>
                  <a:lnTo>
                    <a:pt x="921543" y="26194"/>
                  </a:lnTo>
                  <a:lnTo>
                    <a:pt x="1000125" y="0"/>
                  </a:lnTo>
                  <a:lnTo>
                    <a:pt x="959643" y="226219"/>
                  </a:lnTo>
                  <a:lnTo>
                    <a:pt x="878681" y="235744"/>
                  </a:lnTo>
                  <a:lnTo>
                    <a:pt x="821531" y="254794"/>
                  </a:lnTo>
                  <a:lnTo>
                    <a:pt x="754856" y="283369"/>
                  </a:lnTo>
                  <a:lnTo>
                    <a:pt x="692943" y="309562"/>
                  </a:lnTo>
                  <a:lnTo>
                    <a:pt x="640556" y="338137"/>
                  </a:lnTo>
                  <a:lnTo>
                    <a:pt x="564356" y="383381"/>
                  </a:lnTo>
                  <a:lnTo>
                    <a:pt x="483393" y="440531"/>
                  </a:lnTo>
                  <a:lnTo>
                    <a:pt x="435768" y="473869"/>
                  </a:lnTo>
                  <a:lnTo>
                    <a:pt x="407193" y="497681"/>
                  </a:lnTo>
                  <a:lnTo>
                    <a:pt x="371475" y="485775"/>
                  </a:lnTo>
                  <a:lnTo>
                    <a:pt x="323850" y="466725"/>
                  </a:lnTo>
                  <a:lnTo>
                    <a:pt x="273843" y="442912"/>
                  </a:lnTo>
                  <a:lnTo>
                    <a:pt x="226218" y="414337"/>
                  </a:lnTo>
                  <a:lnTo>
                    <a:pt x="161925" y="366712"/>
                  </a:lnTo>
                  <a:lnTo>
                    <a:pt x="116681" y="330994"/>
                  </a:lnTo>
                  <a:lnTo>
                    <a:pt x="73818" y="288131"/>
                  </a:lnTo>
                  <a:lnTo>
                    <a:pt x="45243" y="250031"/>
                  </a:lnTo>
                  <a:lnTo>
                    <a:pt x="19050" y="204787"/>
                  </a:lnTo>
                  <a:lnTo>
                    <a:pt x="0" y="159544"/>
                  </a:lnTo>
                  <a:lnTo>
                    <a:pt x="0" y="135731"/>
                  </a:lnTo>
                  <a:lnTo>
                    <a:pt x="4762" y="119062"/>
                  </a:lnTo>
                  <a:lnTo>
                    <a:pt x="16668" y="114300"/>
                  </a:lnTo>
                  <a:lnTo>
                    <a:pt x="35718" y="121444"/>
                  </a:lnTo>
                  <a:lnTo>
                    <a:pt x="54768" y="135731"/>
                  </a:lnTo>
                  <a:lnTo>
                    <a:pt x="90487" y="166687"/>
                  </a:lnTo>
                  <a:lnTo>
                    <a:pt x="133350" y="202406"/>
                  </a:lnTo>
                  <a:lnTo>
                    <a:pt x="171450" y="223837"/>
                  </a:lnTo>
                  <a:lnTo>
                    <a:pt x="204787" y="238125"/>
                  </a:lnTo>
                  <a:lnTo>
                    <a:pt x="233362" y="242887"/>
                  </a:lnTo>
                  <a:lnTo>
                    <a:pt x="266700" y="242887"/>
                  </a:lnTo>
                  <a:lnTo>
                    <a:pt x="319087" y="240506"/>
                  </a:lnTo>
                  <a:lnTo>
                    <a:pt x="366712" y="228600"/>
                  </a:lnTo>
                  <a:lnTo>
                    <a:pt x="457200" y="207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3">
              <a:extLst>
                <a:ext uri="{FF2B5EF4-FFF2-40B4-BE49-F238E27FC236}">
                  <a16:creationId xmlns:a16="http://schemas.microsoft.com/office/drawing/2014/main" id="{6F368F87-BD49-4E94-966D-132A3C64FEDC}"/>
                </a:ext>
              </a:extLst>
            </p:cNvPr>
            <p:cNvSpPr/>
            <p:nvPr/>
          </p:nvSpPr>
          <p:spPr>
            <a:xfrm>
              <a:off x="3778250" y="3419476"/>
              <a:ext cx="1487488" cy="1908175"/>
            </a:xfrm>
            <a:custGeom>
              <a:avLst/>
              <a:gdLst>
                <a:gd name="connsiteX0" fmla="*/ 1248355 w 1486894"/>
                <a:gd name="connsiteY0" fmla="*/ 608275 h 1908313"/>
                <a:gd name="connsiteX1" fmla="*/ 1184745 w 1486894"/>
                <a:gd name="connsiteY1" fmla="*/ 735496 h 1908313"/>
                <a:gd name="connsiteX2" fmla="*/ 1129086 w 1486894"/>
                <a:gd name="connsiteY2" fmla="*/ 834887 h 1908313"/>
                <a:gd name="connsiteX3" fmla="*/ 1041621 w 1486894"/>
                <a:gd name="connsiteY3" fmla="*/ 981986 h 1908313"/>
                <a:gd name="connsiteX4" fmla="*/ 954157 w 1486894"/>
                <a:gd name="connsiteY4" fmla="*/ 1113182 h 1908313"/>
                <a:gd name="connsiteX5" fmla="*/ 854766 w 1486894"/>
                <a:gd name="connsiteY5" fmla="*/ 1248355 h 1908313"/>
                <a:gd name="connsiteX6" fmla="*/ 731520 w 1486894"/>
                <a:gd name="connsiteY6" fmla="*/ 1395454 h 1908313"/>
                <a:gd name="connsiteX7" fmla="*/ 572494 w 1486894"/>
                <a:gd name="connsiteY7" fmla="*/ 1546529 h 1908313"/>
                <a:gd name="connsiteX8" fmla="*/ 393590 w 1486894"/>
                <a:gd name="connsiteY8" fmla="*/ 1689652 h 1908313"/>
                <a:gd name="connsiteX9" fmla="*/ 230588 w 1486894"/>
                <a:gd name="connsiteY9" fmla="*/ 1800970 h 1908313"/>
                <a:gd name="connsiteX10" fmla="*/ 87465 w 1486894"/>
                <a:gd name="connsiteY10" fmla="*/ 1892410 h 1908313"/>
                <a:gd name="connsiteX11" fmla="*/ 43733 w 1486894"/>
                <a:gd name="connsiteY11" fmla="*/ 1908313 h 1908313"/>
                <a:gd name="connsiteX12" fmla="*/ 19879 w 1486894"/>
                <a:gd name="connsiteY12" fmla="*/ 1908313 h 1908313"/>
                <a:gd name="connsiteX13" fmla="*/ 0 w 1486894"/>
                <a:gd name="connsiteY13" fmla="*/ 1896386 h 1908313"/>
                <a:gd name="connsiteX14" fmla="*/ 3976 w 1486894"/>
                <a:gd name="connsiteY14" fmla="*/ 1872532 h 1908313"/>
                <a:gd name="connsiteX15" fmla="*/ 27830 w 1486894"/>
                <a:gd name="connsiteY15" fmla="*/ 1852654 h 1908313"/>
                <a:gd name="connsiteX16" fmla="*/ 103367 w 1486894"/>
                <a:gd name="connsiteY16" fmla="*/ 1789043 h 1908313"/>
                <a:gd name="connsiteX17" fmla="*/ 218661 w 1486894"/>
                <a:gd name="connsiteY17" fmla="*/ 1689652 h 1908313"/>
                <a:gd name="connsiteX18" fmla="*/ 333955 w 1486894"/>
                <a:gd name="connsiteY18" fmla="*/ 1586285 h 1908313"/>
                <a:gd name="connsiteX19" fmla="*/ 421420 w 1486894"/>
                <a:gd name="connsiteY19" fmla="*/ 1494845 h 1908313"/>
                <a:gd name="connsiteX20" fmla="*/ 528762 w 1486894"/>
                <a:gd name="connsiteY20" fmla="*/ 1375576 h 1908313"/>
                <a:gd name="connsiteX21" fmla="*/ 636105 w 1486894"/>
                <a:gd name="connsiteY21" fmla="*/ 1240403 h 1908313"/>
                <a:gd name="connsiteX22" fmla="*/ 715618 w 1486894"/>
                <a:gd name="connsiteY22" fmla="*/ 1113182 h 1908313"/>
                <a:gd name="connsiteX23" fmla="*/ 822960 w 1486894"/>
                <a:gd name="connsiteY23" fmla="*/ 934278 h 1908313"/>
                <a:gd name="connsiteX24" fmla="*/ 906449 w 1486894"/>
                <a:gd name="connsiteY24" fmla="*/ 763325 h 1908313"/>
                <a:gd name="connsiteX25" fmla="*/ 962108 w 1486894"/>
                <a:gd name="connsiteY25" fmla="*/ 620202 h 1908313"/>
                <a:gd name="connsiteX26" fmla="*/ 1013792 w 1486894"/>
                <a:gd name="connsiteY26" fmla="*/ 461176 h 1908313"/>
                <a:gd name="connsiteX27" fmla="*/ 1045597 w 1486894"/>
                <a:gd name="connsiteY27" fmla="*/ 345882 h 1908313"/>
                <a:gd name="connsiteX28" fmla="*/ 1073426 w 1486894"/>
                <a:gd name="connsiteY28" fmla="*/ 230588 h 1908313"/>
                <a:gd name="connsiteX29" fmla="*/ 1065475 w 1486894"/>
                <a:gd name="connsiteY29" fmla="*/ 87464 h 1908313"/>
                <a:gd name="connsiteX30" fmla="*/ 1073426 w 1486894"/>
                <a:gd name="connsiteY30" fmla="*/ 43732 h 1908313"/>
                <a:gd name="connsiteX31" fmla="*/ 1097280 w 1486894"/>
                <a:gd name="connsiteY31" fmla="*/ 7951 h 1908313"/>
                <a:gd name="connsiteX32" fmla="*/ 1117159 w 1486894"/>
                <a:gd name="connsiteY32" fmla="*/ 0 h 1908313"/>
                <a:gd name="connsiteX33" fmla="*/ 1152940 w 1486894"/>
                <a:gd name="connsiteY33" fmla="*/ 0 h 1908313"/>
                <a:gd name="connsiteX34" fmla="*/ 1196672 w 1486894"/>
                <a:gd name="connsiteY34" fmla="*/ 19878 h 1908313"/>
                <a:gd name="connsiteX35" fmla="*/ 1284136 w 1486894"/>
                <a:gd name="connsiteY35" fmla="*/ 59635 h 1908313"/>
                <a:gd name="connsiteX36" fmla="*/ 1375576 w 1486894"/>
                <a:gd name="connsiteY36" fmla="*/ 103367 h 1908313"/>
                <a:gd name="connsiteX37" fmla="*/ 1451113 w 1486894"/>
                <a:gd name="connsiteY37" fmla="*/ 147099 h 1908313"/>
                <a:gd name="connsiteX38" fmla="*/ 1474967 w 1486894"/>
                <a:gd name="connsiteY38" fmla="*/ 170953 h 1908313"/>
                <a:gd name="connsiteX39" fmla="*/ 1486894 w 1486894"/>
                <a:gd name="connsiteY39" fmla="*/ 194807 h 1908313"/>
                <a:gd name="connsiteX40" fmla="*/ 1482919 w 1486894"/>
                <a:gd name="connsiteY40" fmla="*/ 226612 h 1908313"/>
                <a:gd name="connsiteX41" fmla="*/ 1470992 w 1486894"/>
                <a:gd name="connsiteY41" fmla="*/ 270344 h 1908313"/>
                <a:gd name="connsiteX42" fmla="*/ 1447138 w 1486894"/>
                <a:gd name="connsiteY42" fmla="*/ 302149 h 1908313"/>
                <a:gd name="connsiteX43" fmla="*/ 1423284 w 1486894"/>
                <a:gd name="connsiteY43" fmla="*/ 322028 h 1908313"/>
                <a:gd name="connsiteX44" fmla="*/ 1387503 w 1486894"/>
                <a:gd name="connsiteY44" fmla="*/ 333955 h 1908313"/>
                <a:gd name="connsiteX45" fmla="*/ 1375576 w 1486894"/>
                <a:gd name="connsiteY45" fmla="*/ 337930 h 1908313"/>
                <a:gd name="connsiteX46" fmla="*/ 1335820 w 1486894"/>
                <a:gd name="connsiteY46" fmla="*/ 421419 h 1908313"/>
                <a:gd name="connsiteX47" fmla="*/ 1248355 w 1486894"/>
                <a:gd name="connsiteY47" fmla="*/ 608275 h 1908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486894" h="1908313">
                  <a:moveTo>
                    <a:pt x="1248355" y="608275"/>
                  </a:moveTo>
                  <a:lnTo>
                    <a:pt x="1184745" y="735496"/>
                  </a:lnTo>
                  <a:lnTo>
                    <a:pt x="1129086" y="834887"/>
                  </a:lnTo>
                  <a:lnTo>
                    <a:pt x="1041621" y="981986"/>
                  </a:lnTo>
                  <a:lnTo>
                    <a:pt x="954157" y="1113182"/>
                  </a:lnTo>
                  <a:lnTo>
                    <a:pt x="854766" y="1248355"/>
                  </a:lnTo>
                  <a:lnTo>
                    <a:pt x="731520" y="1395454"/>
                  </a:lnTo>
                  <a:lnTo>
                    <a:pt x="572494" y="1546529"/>
                  </a:lnTo>
                  <a:lnTo>
                    <a:pt x="393590" y="1689652"/>
                  </a:lnTo>
                  <a:lnTo>
                    <a:pt x="230588" y="1800970"/>
                  </a:lnTo>
                  <a:lnTo>
                    <a:pt x="87465" y="1892410"/>
                  </a:lnTo>
                  <a:lnTo>
                    <a:pt x="43733" y="1908313"/>
                  </a:lnTo>
                  <a:lnTo>
                    <a:pt x="19879" y="1908313"/>
                  </a:lnTo>
                  <a:lnTo>
                    <a:pt x="0" y="1896386"/>
                  </a:lnTo>
                  <a:lnTo>
                    <a:pt x="3976" y="1872532"/>
                  </a:lnTo>
                  <a:lnTo>
                    <a:pt x="27830" y="1852654"/>
                  </a:lnTo>
                  <a:lnTo>
                    <a:pt x="103367" y="1789043"/>
                  </a:lnTo>
                  <a:lnTo>
                    <a:pt x="218661" y="1689652"/>
                  </a:lnTo>
                  <a:lnTo>
                    <a:pt x="333955" y="1586285"/>
                  </a:lnTo>
                  <a:lnTo>
                    <a:pt x="421420" y="1494845"/>
                  </a:lnTo>
                  <a:lnTo>
                    <a:pt x="528762" y="1375576"/>
                  </a:lnTo>
                  <a:lnTo>
                    <a:pt x="636105" y="1240403"/>
                  </a:lnTo>
                  <a:lnTo>
                    <a:pt x="715618" y="1113182"/>
                  </a:lnTo>
                  <a:lnTo>
                    <a:pt x="822960" y="934278"/>
                  </a:lnTo>
                  <a:lnTo>
                    <a:pt x="906449" y="763325"/>
                  </a:lnTo>
                  <a:lnTo>
                    <a:pt x="962108" y="620202"/>
                  </a:lnTo>
                  <a:lnTo>
                    <a:pt x="1013792" y="461176"/>
                  </a:lnTo>
                  <a:lnTo>
                    <a:pt x="1045597" y="345882"/>
                  </a:lnTo>
                  <a:lnTo>
                    <a:pt x="1073426" y="230588"/>
                  </a:lnTo>
                  <a:lnTo>
                    <a:pt x="1065475" y="87464"/>
                  </a:lnTo>
                  <a:lnTo>
                    <a:pt x="1073426" y="43732"/>
                  </a:lnTo>
                  <a:lnTo>
                    <a:pt x="1097280" y="7951"/>
                  </a:lnTo>
                  <a:lnTo>
                    <a:pt x="1117159" y="0"/>
                  </a:lnTo>
                  <a:lnTo>
                    <a:pt x="1152940" y="0"/>
                  </a:lnTo>
                  <a:lnTo>
                    <a:pt x="1196672" y="19878"/>
                  </a:lnTo>
                  <a:lnTo>
                    <a:pt x="1284136" y="59635"/>
                  </a:lnTo>
                  <a:lnTo>
                    <a:pt x="1375576" y="103367"/>
                  </a:lnTo>
                  <a:lnTo>
                    <a:pt x="1451113" y="147099"/>
                  </a:lnTo>
                  <a:lnTo>
                    <a:pt x="1474967" y="170953"/>
                  </a:lnTo>
                  <a:lnTo>
                    <a:pt x="1486894" y="194807"/>
                  </a:lnTo>
                  <a:lnTo>
                    <a:pt x="1482919" y="226612"/>
                  </a:lnTo>
                  <a:lnTo>
                    <a:pt x="1470992" y="270344"/>
                  </a:lnTo>
                  <a:lnTo>
                    <a:pt x="1447138" y="302149"/>
                  </a:lnTo>
                  <a:lnTo>
                    <a:pt x="1423284" y="322028"/>
                  </a:lnTo>
                  <a:lnTo>
                    <a:pt x="1387503" y="333955"/>
                  </a:lnTo>
                  <a:lnTo>
                    <a:pt x="1375576" y="337930"/>
                  </a:lnTo>
                  <a:lnTo>
                    <a:pt x="1335820" y="421419"/>
                  </a:lnTo>
                  <a:lnTo>
                    <a:pt x="1248355" y="608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0">
              <a:extLst>
                <a:ext uri="{FF2B5EF4-FFF2-40B4-BE49-F238E27FC236}">
                  <a16:creationId xmlns:a16="http://schemas.microsoft.com/office/drawing/2014/main" id="{0AA6B6F3-73C2-429D-8CA8-C8BB5B7FE91E}"/>
                </a:ext>
              </a:extLst>
            </p:cNvPr>
            <p:cNvSpPr/>
            <p:nvPr/>
          </p:nvSpPr>
          <p:spPr>
            <a:xfrm>
              <a:off x="6234114" y="2532064"/>
              <a:ext cx="1576387" cy="892175"/>
            </a:xfrm>
            <a:custGeom>
              <a:avLst/>
              <a:gdLst>
                <a:gd name="connsiteX0" fmla="*/ 659606 w 1576387"/>
                <a:gd name="connsiteY0" fmla="*/ 714375 h 892969"/>
                <a:gd name="connsiteX1" fmla="*/ 111918 w 1576387"/>
                <a:gd name="connsiteY1" fmla="*/ 892969 h 892969"/>
                <a:gd name="connsiteX2" fmla="*/ 0 w 1576387"/>
                <a:gd name="connsiteY2" fmla="*/ 807244 h 892969"/>
                <a:gd name="connsiteX3" fmla="*/ 169068 w 1576387"/>
                <a:gd name="connsiteY3" fmla="*/ 738187 h 892969"/>
                <a:gd name="connsiteX4" fmla="*/ 366712 w 1576387"/>
                <a:gd name="connsiteY4" fmla="*/ 650081 h 892969"/>
                <a:gd name="connsiteX5" fmla="*/ 542925 w 1576387"/>
                <a:gd name="connsiteY5" fmla="*/ 561975 h 892969"/>
                <a:gd name="connsiteX6" fmla="*/ 714375 w 1576387"/>
                <a:gd name="connsiteY6" fmla="*/ 464344 h 892969"/>
                <a:gd name="connsiteX7" fmla="*/ 838200 w 1576387"/>
                <a:gd name="connsiteY7" fmla="*/ 378619 h 892969"/>
                <a:gd name="connsiteX8" fmla="*/ 947737 w 1576387"/>
                <a:gd name="connsiteY8" fmla="*/ 295275 h 892969"/>
                <a:gd name="connsiteX9" fmla="*/ 1019175 w 1576387"/>
                <a:gd name="connsiteY9" fmla="*/ 228600 h 892969"/>
                <a:gd name="connsiteX10" fmla="*/ 1042987 w 1576387"/>
                <a:gd name="connsiteY10" fmla="*/ 197644 h 892969"/>
                <a:gd name="connsiteX11" fmla="*/ 1050131 w 1576387"/>
                <a:gd name="connsiteY11" fmla="*/ 178594 h 892969"/>
                <a:gd name="connsiteX12" fmla="*/ 1050131 w 1576387"/>
                <a:gd name="connsiteY12" fmla="*/ 157162 h 892969"/>
                <a:gd name="connsiteX13" fmla="*/ 1038225 w 1576387"/>
                <a:gd name="connsiteY13" fmla="*/ 121444 h 892969"/>
                <a:gd name="connsiteX14" fmla="*/ 1009650 w 1576387"/>
                <a:gd name="connsiteY14" fmla="*/ 90487 h 892969"/>
                <a:gd name="connsiteX15" fmla="*/ 981075 w 1576387"/>
                <a:gd name="connsiteY15" fmla="*/ 59531 h 892969"/>
                <a:gd name="connsiteX16" fmla="*/ 966787 w 1576387"/>
                <a:gd name="connsiteY16" fmla="*/ 40481 h 892969"/>
                <a:gd name="connsiteX17" fmla="*/ 962025 w 1576387"/>
                <a:gd name="connsiteY17" fmla="*/ 26194 h 892969"/>
                <a:gd name="connsiteX18" fmla="*/ 969168 w 1576387"/>
                <a:gd name="connsiteY18" fmla="*/ 9525 h 892969"/>
                <a:gd name="connsiteX19" fmla="*/ 992981 w 1576387"/>
                <a:gd name="connsiteY19" fmla="*/ 0 h 892969"/>
                <a:gd name="connsiteX20" fmla="*/ 1023937 w 1576387"/>
                <a:gd name="connsiteY20" fmla="*/ 2381 h 892969"/>
                <a:gd name="connsiteX21" fmla="*/ 1131093 w 1576387"/>
                <a:gd name="connsiteY21" fmla="*/ 40481 h 892969"/>
                <a:gd name="connsiteX22" fmla="*/ 1266825 w 1576387"/>
                <a:gd name="connsiteY22" fmla="*/ 90487 h 892969"/>
                <a:gd name="connsiteX23" fmla="*/ 1385887 w 1576387"/>
                <a:gd name="connsiteY23" fmla="*/ 147637 h 892969"/>
                <a:gd name="connsiteX24" fmla="*/ 1447800 w 1576387"/>
                <a:gd name="connsiteY24" fmla="*/ 183356 h 892969"/>
                <a:gd name="connsiteX25" fmla="*/ 1512093 w 1576387"/>
                <a:gd name="connsiteY25" fmla="*/ 228600 h 892969"/>
                <a:gd name="connsiteX26" fmla="*/ 1547812 w 1576387"/>
                <a:gd name="connsiteY26" fmla="*/ 261937 h 892969"/>
                <a:gd name="connsiteX27" fmla="*/ 1571625 w 1576387"/>
                <a:gd name="connsiteY27" fmla="*/ 290512 h 892969"/>
                <a:gd name="connsiteX28" fmla="*/ 1576387 w 1576387"/>
                <a:gd name="connsiteY28" fmla="*/ 307181 h 892969"/>
                <a:gd name="connsiteX29" fmla="*/ 1576387 w 1576387"/>
                <a:gd name="connsiteY29" fmla="*/ 319087 h 892969"/>
                <a:gd name="connsiteX30" fmla="*/ 1569243 w 1576387"/>
                <a:gd name="connsiteY30" fmla="*/ 345281 h 892969"/>
                <a:gd name="connsiteX31" fmla="*/ 1557337 w 1576387"/>
                <a:gd name="connsiteY31" fmla="*/ 371475 h 892969"/>
                <a:gd name="connsiteX32" fmla="*/ 1526381 w 1576387"/>
                <a:gd name="connsiteY32" fmla="*/ 402431 h 892969"/>
                <a:gd name="connsiteX33" fmla="*/ 1481137 w 1576387"/>
                <a:gd name="connsiteY33" fmla="*/ 428625 h 892969"/>
                <a:gd name="connsiteX34" fmla="*/ 1426368 w 1576387"/>
                <a:gd name="connsiteY34" fmla="*/ 457200 h 892969"/>
                <a:gd name="connsiteX35" fmla="*/ 1193006 w 1576387"/>
                <a:gd name="connsiteY35" fmla="*/ 535781 h 892969"/>
                <a:gd name="connsiteX36" fmla="*/ 873918 w 1576387"/>
                <a:gd name="connsiteY36" fmla="*/ 640556 h 892969"/>
                <a:gd name="connsiteX37" fmla="*/ 659606 w 1576387"/>
                <a:gd name="connsiteY37" fmla="*/ 714375 h 892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576387" h="892969">
                  <a:moveTo>
                    <a:pt x="659606" y="714375"/>
                  </a:moveTo>
                  <a:lnTo>
                    <a:pt x="111918" y="892969"/>
                  </a:lnTo>
                  <a:lnTo>
                    <a:pt x="0" y="807244"/>
                  </a:lnTo>
                  <a:lnTo>
                    <a:pt x="169068" y="738187"/>
                  </a:lnTo>
                  <a:lnTo>
                    <a:pt x="366712" y="650081"/>
                  </a:lnTo>
                  <a:lnTo>
                    <a:pt x="542925" y="561975"/>
                  </a:lnTo>
                  <a:lnTo>
                    <a:pt x="714375" y="464344"/>
                  </a:lnTo>
                  <a:lnTo>
                    <a:pt x="838200" y="378619"/>
                  </a:lnTo>
                  <a:lnTo>
                    <a:pt x="947737" y="295275"/>
                  </a:lnTo>
                  <a:lnTo>
                    <a:pt x="1019175" y="228600"/>
                  </a:lnTo>
                  <a:lnTo>
                    <a:pt x="1042987" y="197644"/>
                  </a:lnTo>
                  <a:lnTo>
                    <a:pt x="1050131" y="178594"/>
                  </a:lnTo>
                  <a:lnTo>
                    <a:pt x="1050131" y="157162"/>
                  </a:lnTo>
                  <a:lnTo>
                    <a:pt x="1038225" y="121444"/>
                  </a:lnTo>
                  <a:lnTo>
                    <a:pt x="1009650" y="90487"/>
                  </a:lnTo>
                  <a:lnTo>
                    <a:pt x="981075" y="59531"/>
                  </a:lnTo>
                  <a:lnTo>
                    <a:pt x="966787" y="40481"/>
                  </a:lnTo>
                  <a:lnTo>
                    <a:pt x="962025" y="26194"/>
                  </a:lnTo>
                  <a:lnTo>
                    <a:pt x="969168" y="9525"/>
                  </a:lnTo>
                  <a:lnTo>
                    <a:pt x="992981" y="0"/>
                  </a:lnTo>
                  <a:lnTo>
                    <a:pt x="1023937" y="2381"/>
                  </a:lnTo>
                  <a:lnTo>
                    <a:pt x="1131093" y="40481"/>
                  </a:lnTo>
                  <a:lnTo>
                    <a:pt x="1266825" y="90487"/>
                  </a:lnTo>
                  <a:lnTo>
                    <a:pt x="1385887" y="147637"/>
                  </a:lnTo>
                  <a:lnTo>
                    <a:pt x="1447800" y="183356"/>
                  </a:lnTo>
                  <a:lnTo>
                    <a:pt x="1512093" y="228600"/>
                  </a:lnTo>
                  <a:lnTo>
                    <a:pt x="1547812" y="261937"/>
                  </a:lnTo>
                  <a:lnTo>
                    <a:pt x="1571625" y="290512"/>
                  </a:lnTo>
                  <a:lnTo>
                    <a:pt x="1576387" y="307181"/>
                  </a:lnTo>
                  <a:lnTo>
                    <a:pt x="1576387" y="319087"/>
                  </a:lnTo>
                  <a:lnTo>
                    <a:pt x="1569243" y="345281"/>
                  </a:lnTo>
                  <a:lnTo>
                    <a:pt x="1557337" y="371475"/>
                  </a:lnTo>
                  <a:lnTo>
                    <a:pt x="1526381" y="402431"/>
                  </a:lnTo>
                  <a:lnTo>
                    <a:pt x="1481137" y="428625"/>
                  </a:lnTo>
                  <a:lnTo>
                    <a:pt x="1426368" y="457200"/>
                  </a:lnTo>
                  <a:lnTo>
                    <a:pt x="1193006" y="535781"/>
                  </a:lnTo>
                  <a:lnTo>
                    <a:pt x="873918" y="640556"/>
                  </a:lnTo>
                  <a:lnTo>
                    <a:pt x="659606" y="7143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E5E0DEFF-02A6-4107-BC42-C767ECD3CEBB}"/>
                </a:ext>
              </a:extLst>
            </p:cNvPr>
            <p:cNvSpPr/>
            <p:nvPr/>
          </p:nvSpPr>
          <p:spPr>
            <a:xfrm>
              <a:off x="6100764" y="3179764"/>
              <a:ext cx="2389187" cy="1755775"/>
            </a:xfrm>
            <a:custGeom>
              <a:avLst/>
              <a:gdLst>
                <a:gd name="connsiteX0" fmla="*/ 676275 w 2388393"/>
                <a:gd name="connsiteY0" fmla="*/ 816769 h 1757362"/>
                <a:gd name="connsiteX1" fmla="*/ 302418 w 2388393"/>
                <a:gd name="connsiteY1" fmla="*/ 423862 h 1757362"/>
                <a:gd name="connsiteX2" fmla="*/ 0 w 2388393"/>
                <a:gd name="connsiteY2" fmla="*/ 102394 h 1757362"/>
                <a:gd name="connsiteX3" fmla="*/ 2381 w 2388393"/>
                <a:gd name="connsiteY3" fmla="*/ 0 h 1757362"/>
                <a:gd name="connsiteX4" fmla="*/ 219075 w 2388393"/>
                <a:gd name="connsiteY4" fmla="*/ 159544 h 1757362"/>
                <a:gd name="connsiteX5" fmla="*/ 461962 w 2388393"/>
                <a:gd name="connsiteY5" fmla="*/ 364331 h 1757362"/>
                <a:gd name="connsiteX6" fmla="*/ 821531 w 2388393"/>
                <a:gd name="connsiteY6" fmla="*/ 659606 h 1757362"/>
                <a:gd name="connsiteX7" fmla="*/ 938212 w 2388393"/>
                <a:gd name="connsiteY7" fmla="*/ 750094 h 1757362"/>
                <a:gd name="connsiteX8" fmla="*/ 1128712 w 2388393"/>
                <a:gd name="connsiteY8" fmla="*/ 900112 h 1757362"/>
                <a:gd name="connsiteX9" fmla="*/ 1366837 w 2388393"/>
                <a:gd name="connsiteY9" fmla="*/ 1078706 h 1757362"/>
                <a:gd name="connsiteX10" fmla="*/ 1633537 w 2388393"/>
                <a:gd name="connsiteY10" fmla="*/ 1264444 h 1757362"/>
                <a:gd name="connsiteX11" fmla="*/ 1804987 w 2388393"/>
                <a:gd name="connsiteY11" fmla="*/ 1376362 h 1757362"/>
                <a:gd name="connsiteX12" fmla="*/ 2052637 w 2388393"/>
                <a:gd name="connsiteY12" fmla="*/ 1531144 h 1757362"/>
                <a:gd name="connsiteX13" fmla="*/ 2302668 w 2388393"/>
                <a:gd name="connsiteY13" fmla="*/ 1666875 h 1757362"/>
                <a:gd name="connsiteX14" fmla="*/ 2364581 w 2388393"/>
                <a:gd name="connsiteY14" fmla="*/ 1697831 h 1757362"/>
                <a:gd name="connsiteX15" fmla="*/ 2383631 w 2388393"/>
                <a:gd name="connsiteY15" fmla="*/ 1709737 h 1757362"/>
                <a:gd name="connsiteX16" fmla="*/ 2388393 w 2388393"/>
                <a:gd name="connsiteY16" fmla="*/ 1724025 h 1757362"/>
                <a:gd name="connsiteX17" fmla="*/ 2371725 w 2388393"/>
                <a:gd name="connsiteY17" fmla="*/ 1743075 h 1757362"/>
                <a:gd name="connsiteX18" fmla="*/ 2321718 w 2388393"/>
                <a:gd name="connsiteY18" fmla="*/ 1757362 h 1757362"/>
                <a:gd name="connsiteX19" fmla="*/ 2183606 w 2388393"/>
                <a:gd name="connsiteY19" fmla="*/ 1752600 h 1757362"/>
                <a:gd name="connsiteX20" fmla="*/ 1916906 w 2388393"/>
                <a:gd name="connsiteY20" fmla="*/ 1721644 h 1757362"/>
                <a:gd name="connsiteX21" fmla="*/ 1538287 w 2388393"/>
                <a:gd name="connsiteY21" fmla="*/ 1681162 h 1757362"/>
                <a:gd name="connsiteX22" fmla="*/ 1516856 w 2388393"/>
                <a:gd name="connsiteY22" fmla="*/ 1671637 h 1757362"/>
                <a:gd name="connsiteX23" fmla="*/ 1340643 w 2388393"/>
                <a:gd name="connsiteY23" fmla="*/ 1490662 h 1757362"/>
                <a:gd name="connsiteX24" fmla="*/ 957262 w 2388393"/>
                <a:gd name="connsiteY24" fmla="*/ 1102519 h 1757362"/>
                <a:gd name="connsiteX25" fmla="*/ 676275 w 2388393"/>
                <a:gd name="connsiteY25" fmla="*/ 816769 h 1757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388393" h="1757362">
                  <a:moveTo>
                    <a:pt x="676275" y="816769"/>
                  </a:moveTo>
                  <a:lnTo>
                    <a:pt x="302418" y="423862"/>
                  </a:lnTo>
                  <a:lnTo>
                    <a:pt x="0" y="102394"/>
                  </a:lnTo>
                  <a:cubicBezTo>
                    <a:pt x="794" y="68263"/>
                    <a:pt x="1587" y="34131"/>
                    <a:pt x="2381" y="0"/>
                  </a:cubicBezTo>
                  <a:lnTo>
                    <a:pt x="219075" y="159544"/>
                  </a:lnTo>
                  <a:lnTo>
                    <a:pt x="461962" y="364331"/>
                  </a:lnTo>
                  <a:lnTo>
                    <a:pt x="821531" y="659606"/>
                  </a:lnTo>
                  <a:lnTo>
                    <a:pt x="938212" y="750094"/>
                  </a:lnTo>
                  <a:lnTo>
                    <a:pt x="1128712" y="900112"/>
                  </a:lnTo>
                  <a:lnTo>
                    <a:pt x="1366837" y="1078706"/>
                  </a:lnTo>
                  <a:lnTo>
                    <a:pt x="1633537" y="1264444"/>
                  </a:lnTo>
                  <a:lnTo>
                    <a:pt x="1804987" y="1376362"/>
                  </a:lnTo>
                  <a:lnTo>
                    <a:pt x="2052637" y="1531144"/>
                  </a:lnTo>
                  <a:lnTo>
                    <a:pt x="2302668" y="1666875"/>
                  </a:lnTo>
                  <a:lnTo>
                    <a:pt x="2364581" y="1697831"/>
                  </a:lnTo>
                  <a:lnTo>
                    <a:pt x="2383631" y="1709737"/>
                  </a:lnTo>
                  <a:lnTo>
                    <a:pt x="2388393" y="1724025"/>
                  </a:lnTo>
                  <a:lnTo>
                    <a:pt x="2371725" y="1743075"/>
                  </a:lnTo>
                  <a:lnTo>
                    <a:pt x="2321718" y="1757362"/>
                  </a:lnTo>
                  <a:lnTo>
                    <a:pt x="2183606" y="1752600"/>
                  </a:lnTo>
                  <a:lnTo>
                    <a:pt x="1916906" y="1721644"/>
                  </a:lnTo>
                  <a:lnTo>
                    <a:pt x="1538287" y="1681162"/>
                  </a:lnTo>
                  <a:lnTo>
                    <a:pt x="1516856" y="1671637"/>
                  </a:lnTo>
                  <a:lnTo>
                    <a:pt x="1340643" y="1490662"/>
                  </a:lnTo>
                  <a:lnTo>
                    <a:pt x="957262" y="1102519"/>
                  </a:lnTo>
                  <a:lnTo>
                    <a:pt x="676275" y="816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82683279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E715E059-283D-4BB5-A7B4-9F0B8A115EC5}"/>
              </a:ext>
            </a:extLst>
          </p:cNvPr>
          <p:cNvSpPr/>
          <p:nvPr/>
        </p:nvSpPr>
        <p:spPr>
          <a:xfrm>
            <a:off x="4203701" y="1746250"/>
            <a:ext cx="1611313" cy="1911350"/>
          </a:xfrm>
          <a:custGeom>
            <a:avLst/>
            <a:gdLst>
              <a:gd name="connsiteX0" fmla="*/ 868036 w 1612435"/>
              <a:gd name="connsiteY0" fmla="*/ 1202887 h 1911225"/>
              <a:gd name="connsiteX1" fmla="*/ 631065 w 1612435"/>
              <a:gd name="connsiteY1" fmla="*/ 1442434 h 1911225"/>
              <a:gd name="connsiteX2" fmla="*/ 491973 w 1612435"/>
              <a:gd name="connsiteY2" fmla="*/ 1581526 h 1911225"/>
              <a:gd name="connsiteX3" fmla="*/ 332275 w 1612435"/>
              <a:gd name="connsiteY3" fmla="*/ 1712890 h 1911225"/>
              <a:gd name="connsiteX4" fmla="*/ 167426 w 1612435"/>
              <a:gd name="connsiteY4" fmla="*/ 1833952 h 1911225"/>
              <a:gd name="connsiteX5" fmla="*/ 64395 w 1612435"/>
              <a:gd name="connsiteY5" fmla="*/ 1903498 h 1911225"/>
              <a:gd name="connsiteX6" fmla="*/ 46364 w 1612435"/>
              <a:gd name="connsiteY6" fmla="*/ 1911225 h 1911225"/>
              <a:gd name="connsiteX7" fmla="*/ 20606 w 1612435"/>
              <a:gd name="connsiteY7" fmla="*/ 1908649 h 1911225"/>
              <a:gd name="connsiteX8" fmla="*/ 7728 w 1612435"/>
              <a:gd name="connsiteY8" fmla="*/ 1898346 h 1911225"/>
              <a:gd name="connsiteX9" fmla="*/ 0 w 1612435"/>
              <a:gd name="connsiteY9" fmla="*/ 1877740 h 1911225"/>
              <a:gd name="connsiteX10" fmla="*/ 7728 w 1612435"/>
              <a:gd name="connsiteY10" fmla="*/ 1857134 h 1911225"/>
              <a:gd name="connsiteX11" fmla="*/ 123637 w 1612435"/>
              <a:gd name="connsiteY11" fmla="*/ 1754103 h 1911225"/>
              <a:gd name="connsiteX12" fmla="*/ 275608 w 1612435"/>
              <a:gd name="connsiteY12" fmla="*/ 1612435 h 1911225"/>
              <a:gd name="connsiteX13" fmla="*/ 396670 w 1612435"/>
              <a:gd name="connsiteY13" fmla="*/ 1483646 h 1911225"/>
              <a:gd name="connsiteX14" fmla="*/ 517731 w 1612435"/>
              <a:gd name="connsiteY14" fmla="*/ 1349706 h 1911225"/>
              <a:gd name="connsiteX15" fmla="*/ 643944 w 1612435"/>
              <a:gd name="connsiteY15" fmla="*/ 1192584 h 1911225"/>
              <a:gd name="connsiteX16" fmla="*/ 754702 w 1612435"/>
              <a:gd name="connsiteY16" fmla="*/ 1050916 h 1911225"/>
              <a:gd name="connsiteX17" fmla="*/ 870612 w 1612435"/>
              <a:gd name="connsiteY17" fmla="*/ 898946 h 1911225"/>
              <a:gd name="connsiteX18" fmla="*/ 986522 w 1612435"/>
              <a:gd name="connsiteY18" fmla="*/ 726369 h 1911225"/>
              <a:gd name="connsiteX19" fmla="*/ 1076674 w 1612435"/>
              <a:gd name="connsiteY19" fmla="*/ 571822 h 1911225"/>
              <a:gd name="connsiteX20" fmla="*/ 1179705 w 1612435"/>
              <a:gd name="connsiteY20" fmla="*/ 373488 h 1911225"/>
              <a:gd name="connsiteX21" fmla="*/ 1220917 w 1612435"/>
              <a:gd name="connsiteY21" fmla="*/ 291063 h 1911225"/>
              <a:gd name="connsiteX22" fmla="*/ 1228645 w 1612435"/>
              <a:gd name="connsiteY22" fmla="*/ 265305 h 1911225"/>
              <a:gd name="connsiteX23" fmla="*/ 1231221 w 1612435"/>
              <a:gd name="connsiteY23" fmla="*/ 242123 h 1911225"/>
              <a:gd name="connsiteX24" fmla="*/ 1231221 w 1612435"/>
              <a:gd name="connsiteY24" fmla="*/ 216365 h 1911225"/>
              <a:gd name="connsiteX25" fmla="*/ 1220917 w 1612435"/>
              <a:gd name="connsiteY25" fmla="*/ 185456 h 1911225"/>
              <a:gd name="connsiteX26" fmla="*/ 1210614 w 1612435"/>
              <a:gd name="connsiteY26" fmla="*/ 164850 h 1911225"/>
              <a:gd name="connsiteX27" fmla="*/ 1184857 w 1612435"/>
              <a:gd name="connsiteY27" fmla="*/ 139092 h 1911225"/>
              <a:gd name="connsiteX28" fmla="*/ 1156523 w 1612435"/>
              <a:gd name="connsiteY28" fmla="*/ 113334 h 1911225"/>
              <a:gd name="connsiteX29" fmla="*/ 1112735 w 1612435"/>
              <a:gd name="connsiteY29" fmla="*/ 85001 h 1911225"/>
              <a:gd name="connsiteX30" fmla="*/ 1099856 w 1612435"/>
              <a:gd name="connsiteY30" fmla="*/ 74698 h 1911225"/>
              <a:gd name="connsiteX31" fmla="*/ 1092129 w 1612435"/>
              <a:gd name="connsiteY31" fmla="*/ 56667 h 1911225"/>
              <a:gd name="connsiteX32" fmla="*/ 1089553 w 1612435"/>
              <a:gd name="connsiteY32" fmla="*/ 38637 h 1911225"/>
              <a:gd name="connsiteX33" fmla="*/ 1089553 w 1612435"/>
              <a:gd name="connsiteY33" fmla="*/ 23182 h 1911225"/>
              <a:gd name="connsiteX34" fmla="*/ 1099856 w 1612435"/>
              <a:gd name="connsiteY34" fmla="*/ 7728 h 1911225"/>
              <a:gd name="connsiteX35" fmla="*/ 1123038 w 1612435"/>
              <a:gd name="connsiteY35" fmla="*/ 0 h 1911225"/>
              <a:gd name="connsiteX36" fmla="*/ 1153947 w 1612435"/>
              <a:gd name="connsiteY36" fmla="*/ 2576 h 1911225"/>
              <a:gd name="connsiteX37" fmla="*/ 1195160 w 1612435"/>
              <a:gd name="connsiteY37" fmla="*/ 7728 h 1911225"/>
              <a:gd name="connsiteX38" fmla="*/ 1246675 w 1612435"/>
              <a:gd name="connsiteY38" fmla="*/ 25758 h 1911225"/>
              <a:gd name="connsiteX39" fmla="*/ 1303342 w 1612435"/>
              <a:gd name="connsiteY39" fmla="*/ 54091 h 1911225"/>
              <a:gd name="connsiteX40" fmla="*/ 1354858 w 1612435"/>
              <a:gd name="connsiteY40" fmla="*/ 85001 h 1911225"/>
              <a:gd name="connsiteX41" fmla="*/ 1445010 w 1612435"/>
              <a:gd name="connsiteY41" fmla="*/ 154547 h 1911225"/>
              <a:gd name="connsiteX42" fmla="*/ 1527435 w 1612435"/>
              <a:gd name="connsiteY42" fmla="*/ 229244 h 1911225"/>
              <a:gd name="connsiteX43" fmla="*/ 1573799 w 1612435"/>
              <a:gd name="connsiteY43" fmla="*/ 275608 h 1911225"/>
              <a:gd name="connsiteX44" fmla="*/ 1596981 w 1612435"/>
              <a:gd name="connsiteY44" fmla="*/ 303942 h 1911225"/>
              <a:gd name="connsiteX45" fmla="*/ 1607284 w 1612435"/>
              <a:gd name="connsiteY45" fmla="*/ 324548 h 1911225"/>
              <a:gd name="connsiteX46" fmla="*/ 1612435 w 1612435"/>
              <a:gd name="connsiteY46" fmla="*/ 340002 h 1911225"/>
              <a:gd name="connsiteX47" fmla="*/ 1612435 w 1612435"/>
              <a:gd name="connsiteY47" fmla="*/ 355457 h 1911225"/>
              <a:gd name="connsiteX48" fmla="*/ 1599556 w 1612435"/>
              <a:gd name="connsiteY48" fmla="*/ 378639 h 1911225"/>
              <a:gd name="connsiteX49" fmla="*/ 1568647 w 1612435"/>
              <a:gd name="connsiteY49" fmla="*/ 399245 h 1911225"/>
              <a:gd name="connsiteX50" fmla="*/ 1509404 w 1612435"/>
              <a:gd name="connsiteY50" fmla="*/ 425003 h 1911225"/>
              <a:gd name="connsiteX51" fmla="*/ 1473343 w 1612435"/>
              <a:gd name="connsiteY51" fmla="*/ 445609 h 1911225"/>
              <a:gd name="connsiteX52" fmla="*/ 1437283 w 1612435"/>
              <a:gd name="connsiteY52" fmla="*/ 484246 h 1911225"/>
              <a:gd name="connsiteX53" fmla="*/ 1360009 w 1612435"/>
              <a:gd name="connsiteY53" fmla="*/ 582125 h 1911225"/>
              <a:gd name="connsiteX54" fmla="*/ 1295615 w 1612435"/>
              <a:gd name="connsiteY54" fmla="*/ 680005 h 1911225"/>
              <a:gd name="connsiteX55" fmla="*/ 1141068 w 1612435"/>
              <a:gd name="connsiteY55" fmla="*/ 883491 h 1911225"/>
              <a:gd name="connsiteX56" fmla="*/ 868036 w 1612435"/>
              <a:gd name="connsiteY56" fmla="*/ 1202887 h 1911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612435" h="1911225">
                <a:moveTo>
                  <a:pt x="868036" y="1202887"/>
                </a:moveTo>
                <a:lnTo>
                  <a:pt x="631065" y="1442434"/>
                </a:lnTo>
                <a:lnTo>
                  <a:pt x="491973" y="1581526"/>
                </a:lnTo>
                <a:lnTo>
                  <a:pt x="332275" y="1712890"/>
                </a:lnTo>
                <a:lnTo>
                  <a:pt x="167426" y="1833952"/>
                </a:lnTo>
                <a:lnTo>
                  <a:pt x="64395" y="1903498"/>
                </a:lnTo>
                <a:lnTo>
                  <a:pt x="46364" y="1911225"/>
                </a:lnTo>
                <a:lnTo>
                  <a:pt x="20606" y="1908649"/>
                </a:lnTo>
                <a:lnTo>
                  <a:pt x="7728" y="1898346"/>
                </a:lnTo>
                <a:lnTo>
                  <a:pt x="0" y="1877740"/>
                </a:lnTo>
                <a:lnTo>
                  <a:pt x="7728" y="1857134"/>
                </a:lnTo>
                <a:lnTo>
                  <a:pt x="123637" y="1754103"/>
                </a:lnTo>
                <a:lnTo>
                  <a:pt x="275608" y="1612435"/>
                </a:lnTo>
                <a:lnTo>
                  <a:pt x="396670" y="1483646"/>
                </a:lnTo>
                <a:lnTo>
                  <a:pt x="517731" y="1349706"/>
                </a:lnTo>
                <a:lnTo>
                  <a:pt x="643944" y="1192584"/>
                </a:lnTo>
                <a:lnTo>
                  <a:pt x="754702" y="1050916"/>
                </a:lnTo>
                <a:lnTo>
                  <a:pt x="870612" y="898946"/>
                </a:lnTo>
                <a:lnTo>
                  <a:pt x="986522" y="726369"/>
                </a:lnTo>
                <a:lnTo>
                  <a:pt x="1076674" y="571822"/>
                </a:lnTo>
                <a:lnTo>
                  <a:pt x="1179705" y="373488"/>
                </a:lnTo>
                <a:lnTo>
                  <a:pt x="1220917" y="291063"/>
                </a:lnTo>
                <a:lnTo>
                  <a:pt x="1228645" y="265305"/>
                </a:lnTo>
                <a:lnTo>
                  <a:pt x="1231221" y="242123"/>
                </a:lnTo>
                <a:lnTo>
                  <a:pt x="1231221" y="216365"/>
                </a:lnTo>
                <a:lnTo>
                  <a:pt x="1220917" y="185456"/>
                </a:lnTo>
                <a:lnTo>
                  <a:pt x="1210614" y="164850"/>
                </a:lnTo>
                <a:lnTo>
                  <a:pt x="1184857" y="139092"/>
                </a:lnTo>
                <a:lnTo>
                  <a:pt x="1156523" y="113334"/>
                </a:lnTo>
                <a:lnTo>
                  <a:pt x="1112735" y="85001"/>
                </a:lnTo>
                <a:lnTo>
                  <a:pt x="1099856" y="74698"/>
                </a:lnTo>
                <a:lnTo>
                  <a:pt x="1092129" y="56667"/>
                </a:lnTo>
                <a:lnTo>
                  <a:pt x="1089553" y="38637"/>
                </a:lnTo>
                <a:lnTo>
                  <a:pt x="1089553" y="23182"/>
                </a:lnTo>
                <a:lnTo>
                  <a:pt x="1099856" y="7728"/>
                </a:lnTo>
                <a:lnTo>
                  <a:pt x="1123038" y="0"/>
                </a:lnTo>
                <a:lnTo>
                  <a:pt x="1153947" y="2576"/>
                </a:lnTo>
                <a:lnTo>
                  <a:pt x="1195160" y="7728"/>
                </a:lnTo>
                <a:lnTo>
                  <a:pt x="1246675" y="25758"/>
                </a:lnTo>
                <a:lnTo>
                  <a:pt x="1303342" y="54091"/>
                </a:lnTo>
                <a:lnTo>
                  <a:pt x="1354858" y="85001"/>
                </a:lnTo>
                <a:lnTo>
                  <a:pt x="1445010" y="154547"/>
                </a:lnTo>
                <a:lnTo>
                  <a:pt x="1527435" y="229244"/>
                </a:lnTo>
                <a:lnTo>
                  <a:pt x="1573799" y="275608"/>
                </a:lnTo>
                <a:lnTo>
                  <a:pt x="1596981" y="303942"/>
                </a:lnTo>
                <a:lnTo>
                  <a:pt x="1607284" y="324548"/>
                </a:lnTo>
                <a:lnTo>
                  <a:pt x="1612435" y="340002"/>
                </a:lnTo>
                <a:lnTo>
                  <a:pt x="1612435" y="355457"/>
                </a:lnTo>
                <a:lnTo>
                  <a:pt x="1599556" y="378639"/>
                </a:lnTo>
                <a:lnTo>
                  <a:pt x="1568647" y="399245"/>
                </a:lnTo>
                <a:lnTo>
                  <a:pt x="1509404" y="425003"/>
                </a:lnTo>
                <a:lnTo>
                  <a:pt x="1473343" y="445609"/>
                </a:lnTo>
                <a:lnTo>
                  <a:pt x="1437283" y="484246"/>
                </a:lnTo>
                <a:lnTo>
                  <a:pt x="1360009" y="582125"/>
                </a:lnTo>
                <a:lnTo>
                  <a:pt x="1295615" y="680005"/>
                </a:lnTo>
                <a:lnTo>
                  <a:pt x="1141068" y="883491"/>
                </a:lnTo>
                <a:lnTo>
                  <a:pt x="868036" y="1202887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C5151AD9-1B4B-4C3C-A0F1-AF4EB4DB2DEE}"/>
              </a:ext>
            </a:extLst>
          </p:cNvPr>
          <p:cNvSpPr/>
          <p:nvPr/>
        </p:nvSpPr>
        <p:spPr>
          <a:xfrm>
            <a:off x="5434014" y="2155826"/>
            <a:ext cx="1501775" cy="385763"/>
          </a:xfrm>
          <a:custGeom>
            <a:avLst/>
            <a:gdLst>
              <a:gd name="connsiteX0" fmla="*/ 826823 w 1501676"/>
              <a:gd name="connsiteY0" fmla="*/ 267881 h 386367"/>
              <a:gd name="connsiteX1" fmla="*/ 311668 w 1501676"/>
              <a:gd name="connsiteY1" fmla="*/ 383791 h 386367"/>
              <a:gd name="connsiteX2" fmla="*/ 267880 w 1501676"/>
              <a:gd name="connsiteY2" fmla="*/ 386367 h 386367"/>
              <a:gd name="connsiteX3" fmla="*/ 236971 w 1501676"/>
              <a:gd name="connsiteY3" fmla="*/ 383791 h 386367"/>
              <a:gd name="connsiteX4" fmla="*/ 185455 w 1501676"/>
              <a:gd name="connsiteY4" fmla="*/ 368336 h 386367"/>
              <a:gd name="connsiteX5" fmla="*/ 105606 w 1501676"/>
              <a:gd name="connsiteY5" fmla="*/ 329700 h 386367"/>
              <a:gd name="connsiteX6" fmla="*/ 0 w 1501676"/>
              <a:gd name="connsiteY6" fmla="*/ 255002 h 386367"/>
              <a:gd name="connsiteX7" fmla="*/ 79849 w 1501676"/>
              <a:gd name="connsiteY7" fmla="*/ 136516 h 386367"/>
              <a:gd name="connsiteX8" fmla="*/ 193183 w 1501676"/>
              <a:gd name="connsiteY8" fmla="*/ 172577 h 386367"/>
              <a:gd name="connsiteX9" fmla="*/ 249850 w 1501676"/>
              <a:gd name="connsiteY9" fmla="*/ 182880 h 386367"/>
              <a:gd name="connsiteX10" fmla="*/ 283335 w 1501676"/>
              <a:gd name="connsiteY10" fmla="*/ 188032 h 386367"/>
              <a:gd name="connsiteX11" fmla="*/ 327123 w 1501676"/>
              <a:gd name="connsiteY11" fmla="*/ 188032 h 386367"/>
              <a:gd name="connsiteX12" fmla="*/ 365760 w 1501676"/>
              <a:gd name="connsiteY12" fmla="*/ 182880 h 386367"/>
              <a:gd name="connsiteX13" fmla="*/ 680004 w 1501676"/>
              <a:gd name="connsiteY13" fmla="*/ 115910 h 386367"/>
              <a:gd name="connsiteX14" fmla="*/ 978794 w 1501676"/>
              <a:gd name="connsiteY14" fmla="*/ 46364 h 386367"/>
              <a:gd name="connsiteX15" fmla="*/ 1146219 w 1501676"/>
              <a:gd name="connsiteY15" fmla="*/ 0 h 386367"/>
              <a:gd name="connsiteX16" fmla="*/ 1169401 w 1501676"/>
              <a:gd name="connsiteY16" fmla="*/ 5152 h 386367"/>
              <a:gd name="connsiteX17" fmla="*/ 1241523 w 1501676"/>
              <a:gd name="connsiteY17" fmla="*/ 38637 h 386367"/>
              <a:gd name="connsiteX18" fmla="*/ 1323948 w 1501676"/>
              <a:gd name="connsiteY18" fmla="*/ 77274 h 386367"/>
              <a:gd name="connsiteX19" fmla="*/ 1385766 w 1501676"/>
              <a:gd name="connsiteY19" fmla="*/ 113334 h 386367"/>
              <a:gd name="connsiteX20" fmla="*/ 1416676 w 1501676"/>
              <a:gd name="connsiteY20" fmla="*/ 136516 h 386367"/>
              <a:gd name="connsiteX21" fmla="*/ 1442433 w 1501676"/>
              <a:gd name="connsiteY21" fmla="*/ 157123 h 386367"/>
              <a:gd name="connsiteX22" fmla="*/ 1465615 w 1501676"/>
              <a:gd name="connsiteY22" fmla="*/ 185456 h 386367"/>
              <a:gd name="connsiteX23" fmla="*/ 1488797 w 1501676"/>
              <a:gd name="connsiteY23" fmla="*/ 216365 h 386367"/>
              <a:gd name="connsiteX24" fmla="*/ 1496525 w 1501676"/>
              <a:gd name="connsiteY24" fmla="*/ 244699 h 386367"/>
              <a:gd name="connsiteX25" fmla="*/ 1501676 w 1501676"/>
              <a:gd name="connsiteY25" fmla="*/ 265305 h 386367"/>
              <a:gd name="connsiteX26" fmla="*/ 1499100 w 1501676"/>
              <a:gd name="connsiteY26" fmla="*/ 288487 h 386367"/>
              <a:gd name="connsiteX27" fmla="*/ 1483646 w 1501676"/>
              <a:gd name="connsiteY27" fmla="*/ 309093 h 386367"/>
              <a:gd name="connsiteX28" fmla="*/ 1421827 w 1501676"/>
              <a:gd name="connsiteY28" fmla="*/ 342578 h 386367"/>
              <a:gd name="connsiteX29" fmla="*/ 1125613 w 1501676"/>
              <a:gd name="connsiteY29" fmla="*/ 213790 h 386367"/>
              <a:gd name="connsiteX30" fmla="*/ 826823 w 1501676"/>
              <a:gd name="connsiteY30" fmla="*/ 267881 h 386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501676" h="386367">
                <a:moveTo>
                  <a:pt x="826823" y="267881"/>
                </a:moveTo>
                <a:lnTo>
                  <a:pt x="311668" y="383791"/>
                </a:lnTo>
                <a:lnTo>
                  <a:pt x="267880" y="386367"/>
                </a:lnTo>
                <a:lnTo>
                  <a:pt x="236971" y="383791"/>
                </a:lnTo>
                <a:lnTo>
                  <a:pt x="185455" y="368336"/>
                </a:lnTo>
                <a:lnTo>
                  <a:pt x="105606" y="329700"/>
                </a:lnTo>
                <a:lnTo>
                  <a:pt x="0" y="255002"/>
                </a:lnTo>
                <a:lnTo>
                  <a:pt x="79849" y="136516"/>
                </a:lnTo>
                <a:lnTo>
                  <a:pt x="193183" y="172577"/>
                </a:lnTo>
                <a:lnTo>
                  <a:pt x="249850" y="182880"/>
                </a:lnTo>
                <a:lnTo>
                  <a:pt x="283335" y="188032"/>
                </a:lnTo>
                <a:lnTo>
                  <a:pt x="327123" y="188032"/>
                </a:lnTo>
                <a:lnTo>
                  <a:pt x="365760" y="182880"/>
                </a:lnTo>
                <a:lnTo>
                  <a:pt x="680004" y="115910"/>
                </a:lnTo>
                <a:lnTo>
                  <a:pt x="978794" y="46364"/>
                </a:lnTo>
                <a:lnTo>
                  <a:pt x="1146219" y="0"/>
                </a:lnTo>
                <a:lnTo>
                  <a:pt x="1169401" y="5152"/>
                </a:lnTo>
                <a:lnTo>
                  <a:pt x="1241523" y="38637"/>
                </a:lnTo>
                <a:lnTo>
                  <a:pt x="1323948" y="77274"/>
                </a:lnTo>
                <a:lnTo>
                  <a:pt x="1385766" y="113334"/>
                </a:lnTo>
                <a:lnTo>
                  <a:pt x="1416676" y="136516"/>
                </a:lnTo>
                <a:lnTo>
                  <a:pt x="1442433" y="157123"/>
                </a:lnTo>
                <a:lnTo>
                  <a:pt x="1465615" y="185456"/>
                </a:lnTo>
                <a:lnTo>
                  <a:pt x="1488797" y="216365"/>
                </a:lnTo>
                <a:lnTo>
                  <a:pt x="1496525" y="244699"/>
                </a:lnTo>
                <a:lnTo>
                  <a:pt x="1501676" y="265305"/>
                </a:lnTo>
                <a:cubicBezTo>
                  <a:pt x="1498993" y="286763"/>
                  <a:pt x="1499100" y="278989"/>
                  <a:pt x="1499100" y="288487"/>
                </a:cubicBezTo>
                <a:lnTo>
                  <a:pt x="1483646" y="309093"/>
                </a:lnTo>
                <a:lnTo>
                  <a:pt x="1421827" y="342578"/>
                </a:lnTo>
                <a:lnTo>
                  <a:pt x="1125613" y="213790"/>
                </a:lnTo>
                <a:lnTo>
                  <a:pt x="826823" y="2678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5BCC5DC7-2FA8-43B2-A872-897256F5A955}"/>
              </a:ext>
            </a:extLst>
          </p:cNvPr>
          <p:cNvSpPr/>
          <p:nvPr/>
        </p:nvSpPr>
        <p:spPr>
          <a:xfrm>
            <a:off x="3786189" y="2309813"/>
            <a:ext cx="3081337" cy="3219450"/>
          </a:xfrm>
          <a:custGeom>
            <a:avLst/>
            <a:gdLst>
              <a:gd name="connsiteX0" fmla="*/ 2192827 w 3081225"/>
              <a:gd name="connsiteY0" fmla="*/ 1620785 h 3219901"/>
              <a:gd name="connsiteX1" fmla="*/ 1902472 w 3081225"/>
              <a:gd name="connsiteY1" fmla="*/ 1976144 h 3219901"/>
              <a:gd name="connsiteX2" fmla="*/ 1681456 w 3081225"/>
              <a:gd name="connsiteY2" fmla="*/ 2214495 h 3219901"/>
              <a:gd name="connsiteX3" fmla="*/ 1477774 w 3081225"/>
              <a:gd name="connsiteY3" fmla="*/ 2405175 h 3219901"/>
              <a:gd name="connsiteX4" fmla="*/ 1274093 w 3081225"/>
              <a:gd name="connsiteY4" fmla="*/ 2578521 h 3219901"/>
              <a:gd name="connsiteX5" fmla="*/ 1074745 w 3081225"/>
              <a:gd name="connsiteY5" fmla="*/ 2717198 h 3219901"/>
              <a:gd name="connsiteX6" fmla="*/ 879731 w 3081225"/>
              <a:gd name="connsiteY6" fmla="*/ 2842874 h 3219901"/>
              <a:gd name="connsiteX7" fmla="*/ 663048 w 3081225"/>
              <a:gd name="connsiteY7" fmla="*/ 2955549 h 3219901"/>
              <a:gd name="connsiteX8" fmla="*/ 476701 w 3081225"/>
              <a:gd name="connsiteY8" fmla="*/ 3046556 h 3219901"/>
              <a:gd name="connsiteX9" fmla="*/ 303356 w 3081225"/>
              <a:gd name="connsiteY9" fmla="*/ 3120228 h 3219901"/>
              <a:gd name="connsiteX10" fmla="*/ 143010 w 3081225"/>
              <a:gd name="connsiteY10" fmla="*/ 3180899 h 3219901"/>
              <a:gd name="connsiteX11" fmla="*/ 56338 w 3081225"/>
              <a:gd name="connsiteY11" fmla="*/ 3215568 h 3219901"/>
              <a:gd name="connsiteX12" fmla="*/ 34669 w 3081225"/>
              <a:gd name="connsiteY12" fmla="*/ 3219901 h 3219901"/>
              <a:gd name="connsiteX13" fmla="*/ 13001 w 3081225"/>
              <a:gd name="connsiteY13" fmla="*/ 3215568 h 3219901"/>
              <a:gd name="connsiteX14" fmla="*/ 0 w 3081225"/>
              <a:gd name="connsiteY14" fmla="*/ 3198233 h 3219901"/>
              <a:gd name="connsiteX15" fmla="*/ 0 w 3081225"/>
              <a:gd name="connsiteY15" fmla="*/ 3172231 h 3219901"/>
              <a:gd name="connsiteX16" fmla="*/ 4334 w 3081225"/>
              <a:gd name="connsiteY16" fmla="*/ 3150563 h 3219901"/>
              <a:gd name="connsiteX17" fmla="*/ 26002 w 3081225"/>
              <a:gd name="connsiteY17" fmla="*/ 3133229 h 3219901"/>
              <a:gd name="connsiteX18" fmla="*/ 121342 w 3081225"/>
              <a:gd name="connsiteY18" fmla="*/ 3094226 h 3219901"/>
              <a:gd name="connsiteX19" fmla="*/ 316356 w 3081225"/>
              <a:gd name="connsiteY19" fmla="*/ 3007553 h 3219901"/>
              <a:gd name="connsiteX20" fmla="*/ 515704 w 3081225"/>
              <a:gd name="connsiteY20" fmla="*/ 2899211 h 3219901"/>
              <a:gd name="connsiteX21" fmla="*/ 767056 w 3081225"/>
              <a:gd name="connsiteY21" fmla="*/ 2743200 h 3219901"/>
              <a:gd name="connsiteX22" fmla="*/ 1018408 w 3081225"/>
              <a:gd name="connsiteY22" fmla="*/ 2556853 h 3219901"/>
              <a:gd name="connsiteX23" fmla="*/ 1287094 w 3081225"/>
              <a:gd name="connsiteY23" fmla="*/ 2327170 h 3219901"/>
              <a:gd name="connsiteX24" fmla="*/ 1425771 w 3081225"/>
              <a:gd name="connsiteY24" fmla="*/ 2201494 h 3219901"/>
              <a:gd name="connsiteX25" fmla="*/ 1612118 w 3081225"/>
              <a:gd name="connsiteY25" fmla="*/ 1984811 h 3219901"/>
              <a:gd name="connsiteX26" fmla="*/ 1820133 w 3081225"/>
              <a:gd name="connsiteY26" fmla="*/ 1729126 h 3219901"/>
              <a:gd name="connsiteX27" fmla="*/ 1980478 w 3081225"/>
              <a:gd name="connsiteY27" fmla="*/ 1508110 h 3219901"/>
              <a:gd name="connsiteX28" fmla="*/ 2127822 w 3081225"/>
              <a:gd name="connsiteY28" fmla="*/ 1300095 h 3219901"/>
              <a:gd name="connsiteX29" fmla="*/ 2275166 w 3081225"/>
              <a:gd name="connsiteY29" fmla="*/ 1070411 h 3219901"/>
              <a:gd name="connsiteX30" fmla="*/ 2422510 w 3081225"/>
              <a:gd name="connsiteY30" fmla="*/ 823393 h 3219901"/>
              <a:gd name="connsiteX31" fmla="*/ 2539519 w 3081225"/>
              <a:gd name="connsiteY31" fmla="*/ 611045 h 3219901"/>
              <a:gd name="connsiteX32" fmla="*/ 2608857 w 3081225"/>
              <a:gd name="connsiteY32" fmla="*/ 450700 h 3219901"/>
              <a:gd name="connsiteX33" fmla="*/ 2699864 w 3081225"/>
              <a:gd name="connsiteY33" fmla="*/ 247018 h 3219901"/>
              <a:gd name="connsiteX34" fmla="*/ 2747534 w 3081225"/>
              <a:gd name="connsiteY34" fmla="*/ 143010 h 3219901"/>
              <a:gd name="connsiteX35" fmla="*/ 2751867 w 3081225"/>
              <a:gd name="connsiteY35" fmla="*/ 112675 h 3219901"/>
              <a:gd name="connsiteX36" fmla="*/ 2751867 w 3081225"/>
              <a:gd name="connsiteY36" fmla="*/ 82339 h 3219901"/>
              <a:gd name="connsiteX37" fmla="*/ 2691196 w 3081225"/>
              <a:gd name="connsiteY37" fmla="*/ 0 h 3219901"/>
              <a:gd name="connsiteX38" fmla="*/ 3081225 w 3081225"/>
              <a:gd name="connsiteY38" fmla="*/ 164679 h 3219901"/>
              <a:gd name="connsiteX39" fmla="*/ 3072557 w 3081225"/>
              <a:gd name="connsiteY39" fmla="*/ 186347 h 3219901"/>
              <a:gd name="connsiteX40" fmla="*/ 3024887 w 3081225"/>
              <a:gd name="connsiteY40" fmla="*/ 212349 h 3219901"/>
              <a:gd name="connsiteX41" fmla="*/ 2998885 w 3081225"/>
              <a:gd name="connsiteY41" fmla="*/ 238351 h 3219901"/>
              <a:gd name="connsiteX42" fmla="*/ 2968550 w 3081225"/>
              <a:gd name="connsiteY42" fmla="*/ 290355 h 3219901"/>
              <a:gd name="connsiteX43" fmla="*/ 2890544 w 3081225"/>
              <a:gd name="connsiteY43" fmla="*/ 476701 h 3219901"/>
              <a:gd name="connsiteX44" fmla="*/ 2777869 w 3081225"/>
              <a:gd name="connsiteY44" fmla="*/ 719386 h 3219901"/>
              <a:gd name="connsiteX45" fmla="*/ 2639192 w 3081225"/>
              <a:gd name="connsiteY45" fmla="*/ 957737 h 3219901"/>
              <a:gd name="connsiteX46" fmla="*/ 2509183 w 3081225"/>
              <a:gd name="connsiteY46" fmla="*/ 1174419 h 3219901"/>
              <a:gd name="connsiteX47" fmla="*/ 2283833 w 3081225"/>
              <a:gd name="connsiteY47" fmla="*/ 1499443 h 3219901"/>
              <a:gd name="connsiteX48" fmla="*/ 2192827 w 3081225"/>
              <a:gd name="connsiteY48" fmla="*/ 1620785 h 3219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3081225" h="3219901">
                <a:moveTo>
                  <a:pt x="2192827" y="1620785"/>
                </a:moveTo>
                <a:lnTo>
                  <a:pt x="1902472" y="1976144"/>
                </a:lnTo>
                <a:lnTo>
                  <a:pt x="1681456" y="2214495"/>
                </a:lnTo>
                <a:lnTo>
                  <a:pt x="1477774" y="2405175"/>
                </a:lnTo>
                <a:lnTo>
                  <a:pt x="1274093" y="2578521"/>
                </a:lnTo>
                <a:lnTo>
                  <a:pt x="1074745" y="2717198"/>
                </a:lnTo>
                <a:lnTo>
                  <a:pt x="879731" y="2842874"/>
                </a:lnTo>
                <a:lnTo>
                  <a:pt x="663048" y="2955549"/>
                </a:lnTo>
                <a:lnTo>
                  <a:pt x="476701" y="3046556"/>
                </a:lnTo>
                <a:lnTo>
                  <a:pt x="303356" y="3120228"/>
                </a:lnTo>
                <a:lnTo>
                  <a:pt x="143010" y="3180899"/>
                </a:lnTo>
                <a:lnTo>
                  <a:pt x="56338" y="3215568"/>
                </a:lnTo>
                <a:lnTo>
                  <a:pt x="34669" y="3219901"/>
                </a:lnTo>
                <a:lnTo>
                  <a:pt x="13001" y="3215568"/>
                </a:lnTo>
                <a:lnTo>
                  <a:pt x="0" y="3198233"/>
                </a:lnTo>
                <a:lnTo>
                  <a:pt x="0" y="3172231"/>
                </a:lnTo>
                <a:lnTo>
                  <a:pt x="4334" y="3150563"/>
                </a:lnTo>
                <a:lnTo>
                  <a:pt x="26002" y="3133229"/>
                </a:lnTo>
                <a:lnTo>
                  <a:pt x="121342" y="3094226"/>
                </a:lnTo>
                <a:lnTo>
                  <a:pt x="316356" y="3007553"/>
                </a:lnTo>
                <a:lnTo>
                  <a:pt x="515704" y="2899211"/>
                </a:lnTo>
                <a:lnTo>
                  <a:pt x="767056" y="2743200"/>
                </a:lnTo>
                <a:lnTo>
                  <a:pt x="1018408" y="2556853"/>
                </a:lnTo>
                <a:lnTo>
                  <a:pt x="1287094" y="2327170"/>
                </a:lnTo>
                <a:lnTo>
                  <a:pt x="1425771" y="2201494"/>
                </a:lnTo>
                <a:lnTo>
                  <a:pt x="1612118" y="1984811"/>
                </a:lnTo>
                <a:lnTo>
                  <a:pt x="1820133" y="1729126"/>
                </a:lnTo>
                <a:lnTo>
                  <a:pt x="1980478" y="1508110"/>
                </a:lnTo>
                <a:lnTo>
                  <a:pt x="2127822" y="1300095"/>
                </a:lnTo>
                <a:lnTo>
                  <a:pt x="2275166" y="1070411"/>
                </a:lnTo>
                <a:lnTo>
                  <a:pt x="2422510" y="823393"/>
                </a:lnTo>
                <a:lnTo>
                  <a:pt x="2539519" y="611045"/>
                </a:lnTo>
                <a:lnTo>
                  <a:pt x="2608857" y="450700"/>
                </a:lnTo>
                <a:lnTo>
                  <a:pt x="2699864" y="247018"/>
                </a:lnTo>
                <a:lnTo>
                  <a:pt x="2747534" y="143010"/>
                </a:lnTo>
                <a:lnTo>
                  <a:pt x="2751867" y="112675"/>
                </a:lnTo>
                <a:lnTo>
                  <a:pt x="2751867" y="82339"/>
                </a:lnTo>
                <a:lnTo>
                  <a:pt x="2691196" y="0"/>
                </a:lnTo>
                <a:lnTo>
                  <a:pt x="3081225" y="164679"/>
                </a:lnTo>
                <a:lnTo>
                  <a:pt x="3072557" y="186347"/>
                </a:lnTo>
                <a:lnTo>
                  <a:pt x="3024887" y="212349"/>
                </a:lnTo>
                <a:lnTo>
                  <a:pt x="2998885" y="238351"/>
                </a:lnTo>
                <a:lnTo>
                  <a:pt x="2968550" y="290355"/>
                </a:lnTo>
                <a:lnTo>
                  <a:pt x="2890544" y="476701"/>
                </a:lnTo>
                <a:lnTo>
                  <a:pt x="2777869" y="719386"/>
                </a:lnTo>
                <a:lnTo>
                  <a:pt x="2639192" y="957737"/>
                </a:lnTo>
                <a:lnTo>
                  <a:pt x="2509183" y="1174419"/>
                </a:lnTo>
                <a:lnTo>
                  <a:pt x="2283833" y="1499443"/>
                </a:lnTo>
                <a:lnTo>
                  <a:pt x="2192827" y="162078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63DC57F7-3ED6-42B5-A7BD-9BE6E19373AD}"/>
              </a:ext>
            </a:extLst>
          </p:cNvPr>
          <p:cNvSpPr/>
          <p:nvPr/>
        </p:nvSpPr>
        <p:spPr>
          <a:xfrm>
            <a:off x="5953125" y="3735389"/>
            <a:ext cx="2509838" cy="1817687"/>
          </a:xfrm>
          <a:custGeom>
            <a:avLst/>
            <a:gdLst>
              <a:gd name="connsiteX0" fmla="*/ 947738 w 2509838"/>
              <a:gd name="connsiteY0" fmla="*/ 1040607 h 1816894"/>
              <a:gd name="connsiteX1" fmla="*/ 650081 w 2509838"/>
              <a:gd name="connsiteY1" fmla="*/ 669132 h 1816894"/>
              <a:gd name="connsiteX2" fmla="*/ 538163 w 2509838"/>
              <a:gd name="connsiteY2" fmla="*/ 542925 h 1816894"/>
              <a:gd name="connsiteX3" fmla="*/ 435769 w 2509838"/>
              <a:gd name="connsiteY3" fmla="*/ 440532 h 1816894"/>
              <a:gd name="connsiteX4" fmla="*/ 319088 w 2509838"/>
              <a:gd name="connsiteY4" fmla="*/ 338138 h 1816894"/>
              <a:gd name="connsiteX5" fmla="*/ 0 w 2509838"/>
              <a:gd name="connsiteY5" fmla="*/ 88107 h 1816894"/>
              <a:gd name="connsiteX6" fmla="*/ 64294 w 2509838"/>
              <a:gd name="connsiteY6" fmla="*/ 0 h 1816894"/>
              <a:gd name="connsiteX7" fmla="*/ 161925 w 2509838"/>
              <a:gd name="connsiteY7" fmla="*/ 69057 h 1816894"/>
              <a:gd name="connsiteX8" fmla="*/ 269081 w 2509838"/>
              <a:gd name="connsiteY8" fmla="*/ 142875 h 1816894"/>
              <a:gd name="connsiteX9" fmla="*/ 347663 w 2509838"/>
              <a:gd name="connsiteY9" fmla="*/ 204788 h 1816894"/>
              <a:gd name="connsiteX10" fmla="*/ 511969 w 2509838"/>
              <a:gd name="connsiteY10" fmla="*/ 330994 h 1816894"/>
              <a:gd name="connsiteX11" fmla="*/ 700088 w 2509838"/>
              <a:gd name="connsiteY11" fmla="*/ 490538 h 1816894"/>
              <a:gd name="connsiteX12" fmla="*/ 892969 w 2509838"/>
              <a:gd name="connsiteY12" fmla="*/ 666750 h 1816894"/>
              <a:gd name="connsiteX13" fmla="*/ 1140619 w 2509838"/>
              <a:gd name="connsiteY13" fmla="*/ 895350 h 1816894"/>
              <a:gd name="connsiteX14" fmla="*/ 1273969 w 2509838"/>
              <a:gd name="connsiteY14" fmla="*/ 1023938 h 1816894"/>
              <a:gd name="connsiteX15" fmla="*/ 1428750 w 2509838"/>
              <a:gd name="connsiteY15" fmla="*/ 1157288 h 1816894"/>
              <a:gd name="connsiteX16" fmla="*/ 1604963 w 2509838"/>
              <a:gd name="connsiteY16" fmla="*/ 1290638 h 1816894"/>
              <a:gd name="connsiteX17" fmla="*/ 1702594 w 2509838"/>
              <a:gd name="connsiteY17" fmla="*/ 1359694 h 1816894"/>
              <a:gd name="connsiteX18" fmla="*/ 1859756 w 2509838"/>
              <a:gd name="connsiteY18" fmla="*/ 1459707 h 1816894"/>
              <a:gd name="connsiteX19" fmla="*/ 1983581 w 2509838"/>
              <a:gd name="connsiteY19" fmla="*/ 1533525 h 1816894"/>
              <a:gd name="connsiteX20" fmla="*/ 2116931 w 2509838"/>
              <a:gd name="connsiteY20" fmla="*/ 1600200 h 1816894"/>
              <a:gd name="connsiteX21" fmla="*/ 2233613 w 2509838"/>
              <a:gd name="connsiteY21" fmla="*/ 1652588 h 1816894"/>
              <a:gd name="connsiteX22" fmla="*/ 2438400 w 2509838"/>
              <a:gd name="connsiteY22" fmla="*/ 1733550 h 1816894"/>
              <a:gd name="connsiteX23" fmla="*/ 2476500 w 2509838"/>
              <a:gd name="connsiteY23" fmla="*/ 1747838 h 1816894"/>
              <a:gd name="connsiteX24" fmla="*/ 2493169 w 2509838"/>
              <a:gd name="connsiteY24" fmla="*/ 1757363 h 1816894"/>
              <a:gd name="connsiteX25" fmla="*/ 2507456 w 2509838"/>
              <a:gd name="connsiteY25" fmla="*/ 1776413 h 1816894"/>
              <a:gd name="connsiteX26" fmla="*/ 2509838 w 2509838"/>
              <a:gd name="connsiteY26" fmla="*/ 1788319 h 1816894"/>
              <a:gd name="connsiteX27" fmla="*/ 2500313 w 2509838"/>
              <a:gd name="connsiteY27" fmla="*/ 1809750 h 1816894"/>
              <a:gd name="connsiteX28" fmla="*/ 2483644 w 2509838"/>
              <a:gd name="connsiteY28" fmla="*/ 1816894 h 1816894"/>
              <a:gd name="connsiteX29" fmla="*/ 2314575 w 2509838"/>
              <a:gd name="connsiteY29" fmla="*/ 1807369 h 1816894"/>
              <a:gd name="connsiteX30" fmla="*/ 1883569 w 2509838"/>
              <a:gd name="connsiteY30" fmla="*/ 1781175 h 1816894"/>
              <a:gd name="connsiteX31" fmla="*/ 1597819 w 2509838"/>
              <a:gd name="connsiteY31" fmla="*/ 1769269 h 1816894"/>
              <a:gd name="connsiteX32" fmla="*/ 1581150 w 2509838"/>
              <a:gd name="connsiteY32" fmla="*/ 1769269 h 1816894"/>
              <a:gd name="connsiteX33" fmla="*/ 1554956 w 2509838"/>
              <a:gd name="connsiteY33" fmla="*/ 1750219 h 1816894"/>
              <a:gd name="connsiteX34" fmla="*/ 1421606 w 2509838"/>
              <a:gd name="connsiteY34" fmla="*/ 1628775 h 1816894"/>
              <a:gd name="connsiteX35" fmla="*/ 1243013 w 2509838"/>
              <a:gd name="connsiteY35" fmla="*/ 1419225 h 1816894"/>
              <a:gd name="connsiteX36" fmla="*/ 1047750 w 2509838"/>
              <a:gd name="connsiteY36" fmla="*/ 1166813 h 1816894"/>
              <a:gd name="connsiteX37" fmla="*/ 947738 w 2509838"/>
              <a:gd name="connsiteY37" fmla="*/ 1040607 h 1816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509838" h="1816894">
                <a:moveTo>
                  <a:pt x="947738" y="1040607"/>
                </a:moveTo>
                <a:lnTo>
                  <a:pt x="650081" y="669132"/>
                </a:lnTo>
                <a:lnTo>
                  <a:pt x="538163" y="542925"/>
                </a:lnTo>
                <a:lnTo>
                  <a:pt x="435769" y="440532"/>
                </a:lnTo>
                <a:lnTo>
                  <a:pt x="319088" y="338138"/>
                </a:lnTo>
                <a:lnTo>
                  <a:pt x="0" y="88107"/>
                </a:lnTo>
                <a:lnTo>
                  <a:pt x="64294" y="0"/>
                </a:lnTo>
                <a:lnTo>
                  <a:pt x="161925" y="69057"/>
                </a:lnTo>
                <a:lnTo>
                  <a:pt x="269081" y="142875"/>
                </a:lnTo>
                <a:lnTo>
                  <a:pt x="347663" y="204788"/>
                </a:lnTo>
                <a:lnTo>
                  <a:pt x="511969" y="330994"/>
                </a:lnTo>
                <a:lnTo>
                  <a:pt x="700088" y="490538"/>
                </a:lnTo>
                <a:lnTo>
                  <a:pt x="892969" y="666750"/>
                </a:lnTo>
                <a:lnTo>
                  <a:pt x="1140619" y="895350"/>
                </a:lnTo>
                <a:lnTo>
                  <a:pt x="1273969" y="1023938"/>
                </a:lnTo>
                <a:lnTo>
                  <a:pt x="1428750" y="1157288"/>
                </a:lnTo>
                <a:lnTo>
                  <a:pt x="1604963" y="1290638"/>
                </a:lnTo>
                <a:lnTo>
                  <a:pt x="1702594" y="1359694"/>
                </a:lnTo>
                <a:lnTo>
                  <a:pt x="1859756" y="1459707"/>
                </a:lnTo>
                <a:lnTo>
                  <a:pt x="1983581" y="1533525"/>
                </a:lnTo>
                <a:lnTo>
                  <a:pt x="2116931" y="1600200"/>
                </a:lnTo>
                <a:lnTo>
                  <a:pt x="2233613" y="1652588"/>
                </a:lnTo>
                <a:lnTo>
                  <a:pt x="2438400" y="1733550"/>
                </a:lnTo>
                <a:lnTo>
                  <a:pt x="2476500" y="1747838"/>
                </a:lnTo>
                <a:lnTo>
                  <a:pt x="2493169" y="1757363"/>
                </a:lnTo>
                <a:lnTo>
                  <a:pt x="2507456" y="1776413"/>
                </a:lnTo>
                <a:lnTo>
                  <a:pt x="2509838" y="1788319"/>
                </a:lnTo>
                <a:lnTo>
                  <a:pt x="2500313" y="1809750"/>
                </a:lnTo>
                <a:lnTo>
                  <a:pt x="2483644" y="1816894"/>
                </a:lnTo>
                <a:lnTo>
                  <a:pt x="2314575" y="1807369"/>
                </a:lnTo>
                <a:lnTo>
                  <a:pt x="1883569" y="1781175"/>
                </a:lnTo>
                <a:lnTo>
                  <a:pt x="1597819" y="1769269"/>
                </a:lnTo>
                <a:lnTo>
                  <a:pt x="1581150" y="1769269"/>
                </a:lnTo>
                <a:lnTo>
                  <a:pt x="1554956" y="1750219"/>
                </a:lnTo>
                <a:lnTo>
                  <a:pt x="1421606" y="1628775"/>
                </a:lnTo>
                <a:lnTo>
                  <a:pt x="1243013" y="1419225"/>
                </a:lnTo>
                <a:lnTo>
                  <a:pt x="1047750" y="1166813"/>
                </a:lnTo>
                <a:lnTo>
                  <a:pt x="947738" y="1040607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6" name="グループ化 5">
            <a:extLst>
              <a:ext uri="{FF2B5EF4-FFF2-40B4-BE49-F238E27FC236}">
                <a16:creationId xmlns:a16="http://schemas.microsoft.com/office/drawing/2014/main" id="{15AB62EF-280B-4073-8715-C2FEBED2A586}"/>
              </a:ext>
            </a:extLst>
          </p:cNvPr>
          <p:cNvGrpSpPr/>
          <p:nvPr/>
        </p:nvGrpSpPr>
        <p:grpSpPr>
          <a:xfrm>
            <a:off x="3786189" y="1746250"/>
            <a:ext cx="4676774" cy="3806826"/>
            <a:chOff x="3786189" y="1746250"/>
            <a:chExt cx="4676774" cy="3806826"/>
          </a:xfrm>
        </p:grpSpPr>
        <p:sp>
          <p:nvSpPr>
            <p:cNvPr id="10" name="フリーフォーム 6">
              <a:extLst>
                <a:ext uri="{FF2B5EF4-FFF2-40B4-BE49-F238E27FC236}">
                  <a16:creationId xmlns:a16="http://schemas.microsoft.com/office/drawing/2014/main" id="{000BEDC0-AEBB-4ACB-8881-678F138AB958}"/>
                </a:ext>
              </a:extLst>
            </p:cNvPr>
            <p:cNvSpPr/>
            <p:nvPr/>
          </p:nvSpPr>
          <p:spPr>
            <a:xfrm>
              <a:off x="4203701" y="1746250"/>
              <a:ext cx="1611313" cy="1911350"/>
            </a:xfrm>
            <a:custGeom>
              <a:avLst/>
              <a:gdLst>
                <a:gd name="connsiteX0" fmla="*/ 868036 w 1612435"/>
                <a:gd name="connsiteY0" fmla="*/ 1202887 h 1911225"/>
                <a:gd name="connsiteX1" fmla="*/ 631065 w 1612435"/>
                <a:gd name="connsiteY1" fmla="*/ 1442434 h 1911225"/>
                <a:gd name="connsiteX2" fmla="*/ 491973 w 1612435"/>
                <a:gd name="connsiteY2" fmla="*/ 1581526 h 1911225"/>
                <a:gd name="connsiteX3" fmla="*/ 332275 w 1612435"/>
                <a:gd name="connsiteY3" fmla="*/ 1712890 h 1911225"/>
                <a:gd name="connsiteX4" fmla="*/ 167426 w 1612435"/>
                <a:gd name="connsiteY4" fmla="*/ 1833952 h 1911225"/>
                <a:gd name="connsiteX5" fmla="*/ 64395 w 1612435"/>
                <a:gd name="connsiteY5" fmla="*/ 1903498 h 1911225"/>
                <a:gd name="connsiteX6" fmla="*/ 46364 w 1612435"/>
                <a:gd name="connsiteY6" fmla="*/ 1911225 h 1911225"/>
                <a:gd name="connsiteX7" fmla="*/ 20606 w 1612435"/>
                <a:gd name="connsiteY7" fmla="*/ 1908649 h 1911225"/>
                <a:gd name="connsiteX8" fmla="*/ 7728 w 1612435"/>
                <a:gd name="connsiteY8" fmla="*/ 1898346 h 1911225"/>
                <a:gd name="connsiteX9" fmla="*/ 0 w 1612435"/>
                <a:gd name="connsiteY9" fmla="*/ 1877740 h 1911225"/>
                <a:gd name="connsiteX10" fmla="*/ 7728 w 1612435"/>
                <a:gd name="connsiteY10" fmla="*/ 1857134 h 1911225"/>
                <a:gd name="connsiteX11" fmla="*/ 123637 w 1612435"/>
                <a:gd name="connsiteY11" fmla="*/ 1754103 h 1911225"/>
                <a:gd name="connsiteX12" fmla="*/ 275608 w 1612435"/>
                <a:gd name="connsiteY12" fmla="*/ 1612435 h 1911225"/>
                <a:gd name="connsiteX13" fmla="*/ 396670 w 1612435"/>
                <a:gd name="connsiteY13" fmla="*/ 1483646 h 1911225"/>
                <a:gd name="connsiteX14" fmla="*/ 517731 w 1612435"/>
                <a:gd name="connsiteY14" fmla="*/ 1349706 h 1911225"/>
                <a:gd name="connsiteX15" fmla="*/ 643944 w 1612435"/>
                <a:gd name="connsiteY15" fmla="*/ 1192584 h 1911225"/>
                <a:gd name="connsiteX16" fmla="*/ 754702 w 1612435"/>
                <a:gd name="connsiteY16" fmla="*/ 1050916 h 1911225"/>
                <a:gd name="connsiteX17" fmla="*/ 870612 w 1612435"/>
                <a:gd name="connsiteY17" fmla="*/ 898946 h 1911225"/>
                <a:gd name="connsiteX18" fmla="*/ 986522 w 1612435"/>
                <a:gd name="connsiteY18" fmla="*/ 726369 h 1911225"/>
                <a:gd name="connsiteX19" fmla="*/ 1076674 w 1612435"/>
                <a:gd name="connsiteY19" fmla="*/ 571822 h 1911225"/>
                <a:gd name="connsiteX20" fmla="*/ 1179705 w 1612435"/>
                <a:gd name="connsiteY20" fmla="*/ 373488 h 1911225"/>
                <a:gd name="connsiteX21" fmla="*/ 1220917 w 1612435"/>
                <a:gd name="connsiteY21" fmla="*/ 291063 h 1911225"/>
                <a:gd name="connsiteX22" fmla="*/ 1228645 w 1612435"/>
                <a:gd name="connsiteY22" fmla="*/ 265305 h 1911225"/>
                <a:gd name="connsiteX23" fmla="*/ 1231221 w 1612435"/>
                <a:gd name="connsiteY23" fmla="*/ 242123 h 1911225"/>
                <a:gd name="connsiteX24" fmla="*/ 1231221 w 1612435"/>
                <a:gd name="connsiteY24" fmla="*/ 216365 h 1911225"/>
                <a:gd name="connsiteX25" fmla="*/ 1220917 w 1612435"/>
                <a:gd name="connsiteY25" fmla="*/ 185456 h 1911225"/>
                <a:gd name="connsiteX26" fmla="*/ 1210614 w 1612435"/>
                <a:gd name="connsiteY26" fmla="*/ 164850 h 1911225"/>
                <a:gd name="connsiteX27" fmla="*/ 1184857 w 1612435"/>
                <a:gd name="connsiteY27" fmla="*/ 139092 h 1911225"/>
                <a:gd name="connsiteX28" fmla="*/ 1156523 w 1612435"/>
                <a:gd name="connsiteY28" fmla="*/ 113334 h 1911225"/>
                <a:gd name="connsiteX29" fmla="*/ 1112735 w 1612435"/>
                <a:gd name="connsiteY29" fmla="*/ 85001 h 1911225"/>
                <a:gd name="connsiteX30" fmla="*/ 1099856 w 1612435"/>
                <a:gd name="connsiteY30" fmla="*/ 74698 h 1911225"/>
                <a:gd name="connsiteX31" fmla="*/ 1092129 w 1612435"/>
                <a:gd name="connsiteY31" fmla="*/ 56667 h 1911225"/>
                <a:gd name="connsiteX32" fmla="*/ 1089553 w 1612435"/>
                <a:gd name="connsiteY32" fmla="*/ 38637 h 1911225"/>
                <a:gd name="connsiteX33" fmla="*/ 1089553 w 1612435"/>
                <a:gd name="connsiteY33" fmla="*/ 23182 h 1911225"/>
                <a:gd name="connsiteX34" fmla="*/ 1099856 w 1612435"/>
                <a:gd name="connsiteY34" fmla="*/ 7728 h 1911225"/>
                <a:gd name="connsiteX35" fmla="*/ 1123038 w 1612435"/>
                <a:gd name="connsiteY35" fmla="*/ 0 h 1911225"/>
                <a:gd name="connsiteX36" fmla="*/ 1153947 w 1612435"/>
                <a:gd name="connsiteY36" fmla="*/ 2576 h 1911225"/>
                <a:gd name="connsiteX37" fmla="*/ 1195160 w 1612435"/>
                <a:gd name="connsiteY37" fmla="*/ 7728 h 1911225"/>
                <a:gd name="connsiteX38" fmla="*/ 1246675 w 1612435"/>
                <a:gd name="connsiteY38" fmla="*/ 25758 h 1911225"/>
                <a:gd name="connsiteX39" fmla="*/ 1303342 w 1612435"/>
                <a:gd name="connsiteY39" fmla="*/ 54091 h 1911225"/>
                <a:gd name="connsiteX40" fmla="*/ 1354858 w 1612435"/>
                <a:gd name="connsiteY40" fmla="*/ 85001 h 1911225"/>
                <a:gd name="connsiteX41" fmla="*/ 1445010 w 1612435"/>
                <a:gd name="connsiteY41" fmla="*/ 154547 h 1911225"/>
                <a:gd name="connsiteX42" fmla="*/ 1527435 w 1612435"/>
                <a:gd name="connsiteY42" fmla="*/ 229244 h 1911225"/>
                <a:gd name="connsiteX43" fmla="*/ 1573799 w 1612435"/>
                <a:gd name="connsiteY43" fmla="*/ 275608 h 1911225"/>
                <a:gd name="connsiteX44" fmla="*/ 1596981 w 1612435"/>
                <a:gd name="connsiteY44" fmla="*/ 303942 h 1911225"/>
                <a:gd name="connsiteX45" fmla="*/ 1607284 w 1612435"/>
                <a:gd name="connsiteY45" fmla="*/ 324548 h 1911225"/>
                <a:gd name="connsiteX46" fmla="*/ 1612435 w 1612435"/>
                <a:gd name="connsiteY46" fmla="*/ 340002 h 1911225"/>
                <a:gd name="connsiteX47" fmla="*/ 1612435 w 1612435"/>
                <a:gd name="connsiteY47" fmla="*/ 355457 h 1911225"/>
                <a:gd name="connsiteX48" fmla="*/ 1599556 w 1612435"/>
                <a:gd name="connsiteY48" fmla="*/ 378639 h 1911225"/>
                <a:gd name="connsiteX49" fmla="*/ 1568647 w 1612435"/>
                <a:gd name="connsiteY49" fmla="*/ 399245 h 1911225"/>
                <a:gd name="connsiteX50" fmla="*/ 1509404 w 1612435"/>
                <a:gd name="connsiteY50" fmla="*/ 425003 h 1911225"/>
                <a:gd name="connsiteX51" fmla="*/ 1473343 w 1612435"/>
                <a:gd name="connsiteY51" fmla="*/ 445609 h 1911225"/>
                <a:gd name="connsiteX52" fmla="*/ 1437283 w 1612435"/>
                <a:gd name="connsiteY52" fmla="*/ 484246 h 1911225"/>
                <a:gd name="connsiteX53" fmla="*/ 1360009 w 1612435"/>
                <a:gd name="connsiteY53" fmla="*/ 582125 h 1911225"/>
                <a:gd name="connsiteX54" fmla="*/ 1295615 w 1612435"/>
                <a:gd name="connsiteY54" fmla="*/ 680005 h 1911225"/>
                <a:gd name="connsiteX55" fmla="*/ 1141068 w 1612435"/>
                <a:gd name="connsiteY55" fmla="*/ 883491 h 1911225"/>
                <a:gd name="connsiteX56" fmla="*/ 868036 w 1612435"/>
                <a:gd name="connsiteY56" fmla="*/ 1202887 h 19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612435" h="1911225">
                  <a:moveTo>
                    <a:pt x="868036" y="1202887"/>
                  </a:moveTo>
                  <a:lnTo>
                    <a:pt x="631065" y="1442434"/>
                  </a:lnTo>
                  <a:lnTo>
                    <a:pt x="491973" y="1581526"/>
                  </a:lnTo>
                  <a:lnTo>
                    <a:pt x="332275" y="1712890"/>
                  </a:lnTo>
                  <a:lnTo>
                    <a:pt x="167426" y="1833952"/>
                  </a:lnTo>
                  <a:lnTo>
                    <a:pt x="64395" y="1903498"/>
                  </a:lnTo>
                  <a:lnTo>
                    <a:pt x="46364" y="1911225"/>
                  </a:lnTo>
                  <a:lnTo>
                    <a:pt x="20606" y="1908649"/>
                  </a:lnTo>
                  <a:lnTo>
                    <a:pt x="7728" y="1898346"/>
                  </a:lnTo>
                  <a:lnTo>
                    <a:pt x="0" y="1877740"/>
                  </a:lnTo>
                  <a:lnTo>
                    <a:pt x="7728" y="1857134"/>
                  </a:lnTo>
                  <a:lnTo>
                    <a:pt x="123637" y="1754103"/>
                  </a:lnTo>
                  <a:lnTo>
                    <a:pt x="275608" y="1612435"/>
                  </a:lnTo>
                  <a:lnTo>
                    <a:pt x="396670" y="1483646"/>
                  </a:lnTo>
                  <a:lnTo>
                    <a:pt x="517731" y="1349706"/>
                  </a:lnTo>
                  <a:lnTo>
                    <a:pt x="643944" y="1192584"/>
                  </a:lnTo>
                  <a:lnTo>
                    <a:pt x="754702" y="1050916"/>
                  </a:lnTo>
                  <a:lnTo>
                    <a:pt x="870612" y="898946"/>
                  </a:lnTo>
                  <a:lnTo>
                    <a:pt x="986522" y="726369"/>
                  </a:lnTo>
                  <a:lnTo>
                    <a:pt x="1076674" y="571822"/>
                  </a:lnTo>
                  <a:lnTo>
                    <a:pt x="1179705" y="373488"/>
                  </a:lnTo>
                  <a:lnTo>
                    <a:pt x="1220917" y="291063"/>
                  </a:lnTo>
                  <a:lnTo>
                    <a:pt x="1228645" y="265305"/>
                  </a:lnTo>
                  <a:lnTo>
                    <a:pt x="1231221" y="242123"/>
                  </a:lnTo>
                  <a:lnTo>
                    <a:pt x="1231221" y="216365"/>
                  </a:lnTo>
                  <a:lnTo>
                    <a:pt x="1220917" y="185456"/>
                  </a:lnTo>
                  <a:lnTo>
                    <a:pt x="1210614" y="164850"/>
                  </a:lnTo>
                  <a:lnTo>
                    <a:pt x="1184857" y="139092"/>
                  </a:lnTo>
                  <a:lnTo>
                    <a:pt x="1156523" y="113334"/>
                  </a:lnTo>
                  <a:lnTo>
                    <a:pt x="1112735" y="85001"/>
                  </a:lnTo>
                  <a:lnTo>
                    <a:pt x="1099856" y="74698"/>
                  </a:lnTo>
                  <a:lnTo>
                    <a:pt x="1092129" y="56667"/>
                  </a:lnTo>
                  <a:lnTo>
                    <a:pt x="1089553" y="38637"/>
                  </a:lnTo>
                  <a:lnTo>
                    <a:pt x="1089553" y="23182"/>
                  </a:lnTo>
                  <a:lnTo>
                    <a:pt x="1099856" y="7728"/>
                  </a:lnTo>
                  <a:lnTo>
                    <a:pt x="1123038" y="0"/>
                  </a:lnTo>
                  <a:lnTo>
                    <a:pt x="1153947" y="2576"/>
                  </a:lnTo>
                  <a:lnTo>
                    <a:pt x="1195160" y="7728"/>
                  </a:lnTo>
                  <a:lnTo>
                    <a:pt x="1246675" y="25758"/>
                  </a:lnTo>
                  <a:lnTo>
                    <a:pt x="1303342" y="54091"/>
                  </a:lnTo>
                  <a:lnTo>
                    <a:pt x="1354858" y="85001"/>
                  </a:lnTo>
                  <a:lnTo>
                    <a:pt x="1445010" y="154547"/>
                  </a:lnTo>
                  <a:lnTo>
                    <a:pt x="1527435" y="229244"/>
                  </a:lnTo>
                  <a:lnTo>
                    <a:pt x="1573799" y="275608"/>
                  </a:lnTo>
                  <a:lnTo>
                    <a:pt x="1596981" y="303942"/>
                  </a:lnTo>
                  <a:lnTo>
                    <a:pt x="1607284" y="324548"/>
                  </a:lnTo>
                  <a:lnTo>
                    <a:pt x="1612435" y="340002"/>
                  </a:lnTo>
                  <a:lnTo>
                    <a:pt x="1612435" y="355457"/>
                  </a:lnTo>
                  <a:lnTo>
                    <a:pt x="1599556" y="378639"/>
                  </a:lnTo>
                  <a:lnTo>
                    <a:pt x="1568647" y="399245"/>
                  </a:lnTo>
                  <a:lnTo>
                    <a:pt x="1509404" y="425003"/>
                  </a:lnTo>
                  <a:lnTo>
                    <a:pt x="1473343" y="445609"/>
                  </a:lnTo>
                  <a:lnTo>
                    <a:pt x="1437283" y="484246"/>
                  </a:lnTo>
                  <a:lnTo>
                    <a:pt x="1360009" y="582125"/>
                  </a:lnTo>
                  <a:lnTo>
                    <a:pt x="1295615" y="680005"/>
                  </a:lnTo>
                  <a:lnTo>
                    <a:pt x="1141068" y="883491"/>
                  </a:lnTo>
                  <a:lnTo>
                    <a:pt x="868036" y="1202887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7">
              <a:extLst>
                <a:ext uri="{FF2B5EF4-FFF2-40B4-BE49-F238E27FC236}">
                  <a16:creationId xmlns:a16="http://schemas.microsoft.com/office/drawing/2014/main" id="{86A5E5DF-7496-4518-BCA2-61E5692C9DA6}"/>
                </a:ext>
              </a:extLst>
            </p:cNvPr>
            <p:cNvSpPr/>
            <p:nvPr/>
          </p:nvSpPr>
          <p:spPr>
            <a:xfrm>
              <a:off x="5434014" y="2155826"/>
              <a:ext cx="1501775" cy="385763"/>
            </a:xfrm>
            <a:custGeom>
              <a:avLst/>
              <a:gdLst>
                <a:gd name="connsiteX0" fmla="*/ 826823 w 1501676"/>
                <a:gd name="connsiteY0" fmla="*/ 267881 h 386367"/>
                <a:gd name="connsiteX1" fmla="*/ 311668 w 1501676"/>
                <a:gd name="connsiteY1" fmla="*/ 383791 h 386367"/>
                <a:gd name="connsiteX2" fmla="*/ 267880 w 1501676"/>
                <a:gd name="connsiteY2" fmla="*/ 386367 h 386367"/>
                <a:gd name="connsiteX3" fmla="*/ 236971 w 1501676"/>
                <a:gd name="connsiteY3" fmla="*/ 383791 h 386367"/>
                <a:gd name="connsiteX4" fmla="*/ 185455 w 1501676"/>
                <a:gd name="connsiteY4" fmla="*/ 368336 h 386367"/>
                <a:gd name="connsiteX5" fmla="*/ 105606 w 1501676"/>
                <a:gd name="connsiteY5" fmla="*/ 329700 h 386367"/>
                <a:gd name="connsiteX6" fmla="*/ 0 w 1501676"/>
                <a:gd name="connsiteY6" fmla="*/ 255002 h 386367"/>
                <a:gd name="connsiteX7" fmla="*/ 79849 w 1501676"/>
                <a:gd name="connsiteY7" fmla="*/ 136516 h 386367"/>
                <a:gd name="connsiteX8" fmla="*/ 193183 w 1501676"/>
                <a:gd name="connsiteY8" fmla="*/ 172577 h 386367"/>
                <a:gd name="connsiteX9" fmla="*/ 249850 w 1501676"/>
                <a:gd name="connsiteY9" fmla="*/ 182880 h 386367"/>
                <a:gd name="connsiteX10" fmla="*/ 283335 w 1501676"/>
                <a:gd name="connsiteY10" fmla="*/ 188032 h 386367"/>
                <a:gd name="connsiteX11" fmla="*/ 327123 w 1501676"/>
                <a:gd name="connsiteY11" fmla="*/ 188032 h 386367"/>
                <a:gd name="connsiteX12" fmla="*/ 365760 w 1501676"/>
                <a:gd name="connsiteY12" fmla="*/ 182880 h 386367"/>
                <a:gd name="connsiteX13" fmla="*/ 680004 w 1501676"/>
                <a:gd name="connsiteY13" fmla="*/ 115910 h 386367"/>
                <a:gd name="connsiteX14" fmla="*/ 978794 w 1501676"/>
                <a:gd name="connsiteY14" fmla="*/ 46364 h 386367"/>
                <a:gd name="connsiteX15" fmla="*/ 1146219 w 1501676"/>
                <a:gd name="connsiteY15" fmla="*/ 0 h 386367"/>
                <a:gd name="connsiteX16" fmla="*/ 1169401 w 1501676"/>
                <a:gd name="connsiteY16" fmla="*/ 5152 h 386367"/>
                <a:gd name="connsiteX17" fmla="*/ 1241523 w 1501676"/>
                <a:gd name="connsiteY17" fmla="*/ 38637 h 386367"/>
                <a:gd name="connsiteX18" fmla="*/ 1323948 w 1501676"/>
                <a:gd name="connsiteY18" fmla="*/ 77274 h 386367"/>
                <a:gd name="connsiteX19" fmla="*/ 1385766 w 1501676"/>
                <a:gd name="connsiteY19" fmla="*/ 113334 h 386367"/>
                <a:gd name="connsiteX20" fmla="*/ 1416676 w 1501676"/>
                <a:gd name="connsiteY20" fmla="*/ 136516 h 386367"/>
                <a:gd name="connsiteX21" fmla="*/ 1442433 w 1501676"/>
                <a:gd name="connsiteY21" fmla="*/ 157123 h 386367"/>
                <a:gd name="connsiteX22" fmla="*/ 1465615 w 1501676"/>
                <a:gd name="connsiteY22" fmla="*/ 185456 h 386367"/>
                <a:gd name="connsiteX23" fmla="*/ 1488797 w 1501676"/>
                <a:gd name="connsiteY23" fmla="*/ 216365 h 386367"/>
                <a:gd name="connsiteX24" fmla="*/ 1496525 w 1501676"/>
                <a:gd name="connsiteY24" fmla="*/ 244699 h 386367"/>
                <a:gd name="connsiteX25" fmla="*/ 1501676 w 1501676"/>
                <a:gd name="connsiteY25" fmla="*/ 265305 h 386367"/>
                <a:gd name="connsiteX26" fmla="*/ 1499100 w 1501676"/>
                <a:gd name="connsiteY26" fmla="*/ 288487 h 386367"/>
                <a:gd name="connsiteX27" fmla="*/ 1483646 w 1501676"/>
                <a:gd name="connsiteY27" fmla="*/ 309093 h 386367"/>
                <a:gd name="connsiteX28" fmla="*/ 1421827 w 1501676"/>
                <a:gd name="connsiteY28" fmla="*/ 342578 h 386367"/>
                <a:gd name="connsiteX29" fmla="*/ 1125613 w 1501676"/>
                <a:gd name="connsiteY29" fmla="*/ 213790 h 386367"/>
                <a:gd name="connsiteX30" fmla="*/ 826823 w 1501676"/>
                <a:gd name="connsiteY30" fmla="*/ 267881 h 386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01676" h="386367">
                  <a:moveTo>
                    <a:pt x="826823" y="267881"/>
                  </a:moveTo>
                  <a:lnTo>
                    <a:pt x="311668" y="383791"/>
                  </a:lnTo>
                  <a:lnTo>
                    <a:pt x="267880" y="386367"/>
                  </a:lnTo>
                  <a:lnTo>
                    <a:pt x="236971" y="383791"/>
                  </a:lnTo>
                  <a:lnTo>
                    <a:pt x="185455" y="368336"/>
                  </a:lnTo>
                  <a:lnTo>
                    <a:pt x="105606" y="329700"/>
                  </a:lnTo>
                  <a:lnTo>
                    <a:pt x="0" y="255002"/>
                  </a:lnTo>
                  <a:lnTo>
                    <a:pt x="79849" y="136516"/>
                  </a:lnTo>
                  <a:lnTo>
                    <a:pt x="193183" y="172577"/>
                  </a:lnTo>
                  <a:lnTo>
                    <a:pt x="249850" y="182880"/>
                  </a:lnTo>
                  <a:lnTo>
                    <a:pt x="283335" y="188032"/>
                  </a:lnTo>
                  <a:lnTo>
                    <a:pt x="327123" y="188032"/>
                  </a:lnTo>
                  <a:lnTo>
                    <a:pt x="365760" y="182880"/>
                  </a:lnTo>
                  <a:lnTo>
                    <a:pt x="680004" y="115910"/>
                  </a:lnTo>
                  <a:lnTo>
                    <a:pt x="978794" y="46364"/>
                  </a:lnTo>
                  <a:lnTo>
                    <a:pt x="1146219" y="0"/>
                  </a:lnTo>
                  <a:lnTo>
                    <a:pt x="1169401" y="5152"/>
                  </a:lnTo>
                  <a:lnTo>
                    <a:pt x="1241523" y="38637"/>
                  </a:lnTo>
                  <a:lnTo>
                    <a:pt x="1323948" y="77274"/>
                  </a:lnTo>
                  <a:lnTo>
                    <a:pt x="1385766" y="113334"/>
                  </a:lnTo>
                  <a:lnTo>
                    <a:pt x="1416676" y="136516"/>
                  </a:lnTo>
                  <a:lnTo>
                    <a:pt x="1442433" y="157123"/>
                  </a:lnTo>
                  <a:lnTo>
                    <a:pt x="1465615" y="185456"/>
                  </a:lnTo>
                  <a:lnTo>
                    <a:pt x="1488797" y="216365"/>
                  </a:lnTo>
                  <a:lnTo>
                    <a:pt x="1496525" y="244699"/>
                  </a:lnTo>
                  <a:lnTo>
                    <a:pt x="1501676" y="265305"/>
                  </a:lnTo>
                  <a:cubicBezTo>
                    <a:pt x="1498993" y="286763"/>
                    <a:pt x="1499100" y="278989"/>
                    <a:pt x="1499100" y="288487"/>
                  </a:cubicBezTo>
                  <a:lnTo>
                    <a:pt x="1483646" y="309093"/>
                  </a:lnTo>
                  <a:lnTo>
                    <a:pt x="1421827" y="342578"/>
                  </a:lnTo>
                  <a:lnTo>
                    <a:pt x="1125613" y="213790"/>
                  </a:lnTo>
                  <a:lnTo>
                    <a:pt x="826823" y="2678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0">
              <a:extLst>
                <a:ext uri="{FF2B5EF4-FFF2-40B4-BE49-F238E27FC236}">
                  <a16:creationId xmlns:a16="http://schemas.microsoft.com/office/drawing/2014/main" id="{4E8EF1D7-1C2B-4BA6-994B-FC2E441632A3}"/>
                </a:ext>
              </a:extLst>
            </p:cNvPr>
            <p:cNvSpPr/>
            <p:nvPr/>
          </p:nvSpPr>
          <p:spPr>
            <a:xfrm>
              <a:off x="3786189" y="2309813"/>
              <a:ext cx="3081337" cy="3219450"/>
            </a:xfrm>
            <a:custGeom>
              <a:avLst/>
              <a:gdLst>
                <a:gd name="connsiteX0" fmla="*/ 2192827 w 3081225"/>
                <a:gd name="connsiteY0" fmla="*/ 1620785 h 3219901"/>
                <a:gd name="connsiteX1" fmla="*/ 1902472 w 3081225"/>
                <a:gd name="connsiteY1" fmla="*/ 1976144 h 3219901"/>
                <a:gd name="connsiteX2" fmla="*/ 1681456 w 3081225"/>
                <a:gd name="connsiteY2" fmla="*/ 2214495 h 3219901"/>
                <a:gd name="connsiteX3" fmla="*/ 1477774 w 3081225"/>
                <a:gd name="connsiteY3" fmla="*/ 2405175 h 3219901"/>
                <a:gd name="connsiteX4" fmla="*/ 1274093 w 3081225"/>
                <a:gd name="connsiteY4" fmla="*/ 2578521 h 3219901"/>
                <a:gd name="connsiteX5" fmla="*/ 1074745 w 3081225"/>
                <a:gd name="connsiteY5" fmla="*/ 2717198 h 3219901"/>
                <a:gd name="connsiteX6" fmla="*/ 879731 w 3081225"/>
                <a:gd name="connsiteY6" fmla="*/ 2842874 h 3219901"/>
                <a:gd name="connsiteX7" fmla="*/ 663048 w 3081225"/>
                <a:gd name="connsiteY7" fmla="*/ 2955549 h 3219901"/>
                <a:gd name="connsiteX8" fmla="*/ 476701 w 3081225"/>
                <a:gd name="connsiteY8" fmla="*/ 3046556 h 3219901"/>
                <a:gd name="connsiteX9" fmla="*/ 303356 w 3081225"/>
                <a:gd name="connsiteY9" fmla="*/ 3120228 h 3219901"/>
                <a:gd name="connsiteX10" fmla="*/ 143010 w 3081225"/>
                <a:gd name="connsiteY10" fmla="*/ 3180899 h 3219901"/>
                <a:gd name="connsiteX11" fmla="*/ 56338 w 3081225"/>
                <a:gd name="connsiteY11" fmla="*/ 3215568 h 3219901"/>
                <a:gd name="connsiteX12" fmla="*/ 34669 w 3081225"/>
                <a:gd name="connsiteY12" fmla="*/ 3219901 h 3219901"/>
                <a:gd name="connsiteX13" fmla="*/ 13001 w 3081225"/>
                <a:gd name="connsiteY13" fmla="*/ 3215568 h 3219901"/>
                <a:gd name="connsiteX14" fmla="*/ 0 w 3081225"/>
                <a:gd name="connsiteY14" fmla="*/ 3198233 h 3219901"/>
                <a:gd name="connsiteX15" fmla="*/ 0 w 3081225"/>
                <a:gd name="connsiteY15" fmla="*/ 3172231 h 3219901"/>
                <a:gd name="connsiteX16" fmla="*/ 4334 w 3081225"/>
                <a:gd name="connsiteY16" fmla="*/ 3150563 h 3219901"/>
                <a:gd name="connsiteX17" fmla="*/ 26002 w 3081225"/>
                <a:gd name="connsiteY17" fmla="*/ 3133229 h 3219901"/>
                <a:gd name="connsiteX18" fmla="*/ 121342 w 3081225"/>
                <a:gd name="connsiteY18" fmla="*/ 3094226 h 3219901"/>
                <a:gd name="connsiteX19" fmla="*/ 316356 w 3081225"/>
                <a:gd name="connsiteY19" fmla="*/ 3007553 h 3219901"/>
                <a:gd name="connsiteX20" fmla="*/ 515704 w 3081225"/>
                <a:gd name="connsiteY20" fmla="*/ 2899211 h 3219901"/>
                <a:gd name="connsiteX21" fmla="*/ 767056 w 3081225"/>
                <a:gd name="connsiteY21" fmla="*/ 2743200 h 3219901"/>
                <a:gd name="connsiteX22" fmla="*/ 1018408 w 3081225"/>
                <a:gd name="connsiteY22" fmla="*/ 2556853 h 3219901"/>
                <a:gd name="connsiteX23" fmla="*/ 1287094 w 3081225"/>
                <a:gd name="connsiteY23" fmla="*/ 2327170 h 3219901"/>
                <a:gd name="connsiteX24" fmla="*/ 1425771 w 3081225"/>
                <a:gd name="connsiteY24" fmla="*/ 2201494 h 3219901"/>
                <a:gd name="connsiteX25" fmla="*/ 1612118 w 3081225"/>
                <a:gd name="connsiteY25" fmla="*/ 1984811 h 3219901"/>
                <a:gd name="connsiteX26" fmla="*/ 1820133 w 3081225"/>
                <a:gd name="connsiteY26" fmla="*/ 1729126 h 3219901"/>
                <a:gd name="connsiteX27" fmla="*/ 1980478 w 3081225"/>
                <a:gd name="connsiteY27" fmla="*/ 1508110 h 3219901"/>
                <a:gd name="connsiteX28" fmla="*/ 2127822 w 3081225"/>
                <a:gd name="connsiteY28" fmla="*/ 1300095 h 3219901"/>
                <a:gd name="connsiteX29" fmla="*/ 2275166 w 3081225"/>
                <a:gd name="connsiteY29" fmla="*/ 1070411 h 3219901"/>
                <a:gd name="connsiteX30" fmla="*/ 2422510 w 3081225"/>
                <a:gd name="connsiteY30" fmla="*/ 823393 h 3219901"/>
                <a:gd name="connsiteX31" fmla="*/ 2539519 w 3081225"/>
                <a:gd name="connsiteY31" fmla="*/ 611045 h 3219901"/>
                <a:gd name="connsiteX32" fmla="*/ 2608857 w 3081225"/>
                <a:gd name="connsiteY32" fmla="*/ 450700 h 3219901"/>
                <a:gd name="connsiteX33" fmla="*/ 2699864 w 3081225"/>
                <a:gd name="connsiteY33" fmla="*/ 247018 h 3219901"/>
                <a:gd name="connsiteX34" fmla="*/ 2747534 w 3081225"/>
                <a:gd name="connsiteY34" fmla="*/ 143010 h 3219901"/>
                <a:gd name="connsiteX35" fmla="*/ 2751867 w 3081225"/>
                <a:gd name="connsiteY35" fmla="*/ 112675 h 3219901"/>
                <a:gd name="connsiteX36" fmla="*/ 2751867 w 3081225"/>
                <a:gd name="connsiteY36" fmla="*/ 82339 h 3219901"/>
                <a:gd name="connsiteX37" fmla="*/ 2691196 w 3081225"/>
                <a:gd name="connsiteY37" fmla="*/ 0 h 3219901"/>
                <a:gd name="connsiteX38" fmla="*/ 3081225 w 3081225"/>
                <a:gd name="connsiteY38" fmla="*/ 164679 h 3219901"/>
                <a:gd name="connsiteX39" fmla="*/ 3072557 w 3081225"/>
                <a:gd name="connsiteY39" fmla="*/ 186347 h 3219901"/>
                <a:gd name="connsiteX40" fmla="*/ 3024887 w 3081225"/>
                <a:gd name="connsiteY40" fmla="*/ 212349 h 3219901"/>
                <a:gd name="connsiteX41" fmla="*/ 2998885 w 3081225"/>
                <a:gd name="connsiteY41" fmla="*/ 238351 h 3219901"/>
                <a:gd name="connsiteX42" fmla="*/ 2968550 w 3081225"/>
                <a:gd name="connsiteY42" fmla="*/ 290355 h 3219901"/>
                <a:gd name="connsiteX43" fmla="*/ 2890544 w 3081225"/>
                <a:gd name="connsiteY43" fmla="*/ 476701 h 3219901"/>
                <a:gd name="connsiteX44" fmla="*/ 2777869 w 3081225"/>
                <a:gd name="connsiteY44" fmla="*/ 719386 h 3219901"/>
                <a:gd name="connsiteX45" fmla="*/ 2639192 w 3081225"/>
                <a:gd name="connsiteY45" fmla="*/ 957737 h 3219901"/>
                <a:gd name="connsiteX46" fmla="*/ 2509183 w 3081225"/>
                <a:gd name="connsiteY46" fmla="*/ 1174419 h 3219901"/>
                <a:gd name="connsiteX47" fmla="*/ 2283833 w 3081225"/>
                <a:gd name="connsiteY47" fmla="*/ 1499443 h 3219901"/>
                <a:gd name="connsiteX48" fmla="*/ 2192827 w 3081225"/>
                <a:gd name="connsiteY48" fmla="*/ 1620785 h 3219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081225" h="3219901">
                  <a:moveTo>
                    <a:pt x="2192827" y="1620785"/>
                  </a:moveTo>
                  <a:lnTo>
                    <a:pt x="1902472" y="1976144"/>
                  </a:lnTo>
                  <a:lnTo>
                    <a:pt x="1681456" y="2214495"/>
                  </a:lnTo>
                  <a:lnTo>
                    <a:pt x="1477774" y="2405175"/>
                  </a:lnTo>
                  <a:lnTo>
                    <a:pt x="1274093" y="2578521"/>
                  </a:lnTo>
                  <a:lnTo>
                    <a:pt x="1074745" y="2717198"/>
                  </a:lnTo>
                  <a:lnTo>
                    <a:pt x="879731" y="2842874"/>
                  </a:lnTo>
                  <a:lnTo>
                    <a:pt x="663048" y="2955549"/>
                  </a:lnTo>
                  <a:lnTo>
                    <a:pt x="476701" y="3046556"/>
                  </a:lnTo>
                  <a:lnTo>
                    <a:pt x="303356" y="3120228"/>
                  </a:lnTo>
                  <a:lnTo>
                    <a:pt x="143010" y="3180899"/>
                  </a:lnTo>
                  <a:lnTo>
                    <a:pt x="56338" y="3215568"/>
                  </a:lnTo>
                  <a:lnTo>
                    <a:pt x="34669" y="3219901"/>
                  </a:lnTo>
                  <a:lnTo>
                    <a:pt x="13001" y="3215568"/>
                  </a:lnTo>
                  <a:lnTo>
                    <a:pt x="0" y="3198233"/>
                  </a:lnTo>
                  <a:lnTo>
                    <a:pt x="0" y="3172231"/>
                  </a:lnTo>
                  <a:lnTo>
                    <a:pt x="4334" y="3150563"/>
                  </a:lnTo>
                  <a:lnTo>
                    <a:pt x="26002" y="3133229"/>
                  </a:lnTo>
                  <a:lnTo>
                    <a:pt x="121342" y="3094226"/>
                  </a:lnTo>
                  <a:lnTo>
                    <a:pt x="316356" y="3007553"/>
                  </a:lnTo>
                  <a:lnTo>
                    <a:pt x="515704" y="2899211"/>
                  </a:lnTo>
                  <a:lnTo>
                    <a:pt x="767056" y="2743200"/>
                  </a:lnTo>
                  <a:lnTo>
                    <a:pt x="1018408" y="2556853"/>
                  </a:lnTo>
                  <a:lnTo>
                    <a:pt x="1287094" y="2327170"/>
                  </a:lnTo>
                  <a:lnTo>
                    <a:pt x="1425771" y="2201494"/>
                  </a:lnTo>
                  <a:lnTo>
                    <a:pt x="1612118" y="1984811"/>
                  </a:lnTo>
                  <a:lnTo>
                    <a:pt x="1820133" y="1729126"/>
                  </a:lnTo>
                  <a:lnTo>
                    <a:pt x="1980478" y="1508110"/>
                  </a:lnTo>
                  <a:lnTo>
                    <a:pt x="2127822" y="1300095"/>
                  </a:lnTo>
                  <a:lnTo>
                    <a:pt x="2275166" y="1070411"/>
                  </a:lnTo>
                  <a:lnTo>
                    <a:pt x="2422510" y="823393"/>
                  </a:lnTo>
                  <a:lnTo>
                    <a:pt x="2539519" y="611045"/>
                  </a:lnTo>
                  <a:lnTo>
                    <a:pt x="2608857" y="450700"/>
                  </a:lnTo>
                  <a:lnTo>
                    <a:pt x="2699864" y="247018"/>
                  </a:lnTo>
                  <a:lnTo>
                    <a:pt x="2747534" y="143010"/>
                  </a:lnTo>
                  <a:lnTo>
                    <a:pt x="2751867" y="112675"/>
                  </a:lnTo>
                  <a:lnTo>
                    <a:pt x="2751867" y="82339"/>
                  </a:lnTo>
                  <a:lnTo>
                    <a:pt x="2691196" y="0"/>
                  </a:lnTo>
                  <a:lnTo>
                    <a:pt x="3081225" y="164679"/>
                  </a:lnTo>
                  <a:lnTo>
                    <a:pt x="3072557" y="186347"/>
                  </a:lnTo>
                  <a:lnTo>
                    <a:pt x="3024887" y="212349"/>
                  </a:lnTo>
                  <a:lnTo>
                    <a:pt x="2998885" y="238351"/>
                  </a:lnTo>
                  <a:lnTo>
                    <a:pt x="2968550" y="290355"/>
                  </a:lnTo>
                  <a:lnTo>
                    <a:pt x="2890544" y="476701"/>
                  </a:lnTo>
                  <a:lnTo>
                    <a:pt x="2777869" y="719386"/>
                  </a:lnTo>
                  <a:lnTo>
                    <a:pt x="2639192" y="957737"/>
                  </a:lnTo>
                  <a:lnTo>
                    <a:pt x="2509183" y="1174419"/>
                  </a:lnTo>
                  <a:lnTo>
                    <a:pt x="2283833" y="1499443"/>
                  </a:lnTo>
                  <a:lnTo>
                    <a:pt x="2192827" y="162078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8">
              <a:extLst>
                <a:ext uri="{FF2B5EF4-FFF2-40B4-BE49-F238E27FC236}">
                  <a16:creationId xmlns:a16="http://schemas.microsoft.com/office/drawing/2014/main" id="{9A158A7E-FC15-47F6-99B5-4F0C863A9851}"/>
                </a:ext>
              </a:extLst>
            </p:cNvPr>
            <p:cNvSpPr/>
            <p:nvPr/>
          </p:nvSpPr>
          <p:spPr>
            <a:xfrm>
              <a:off x="5953125" y="3735389"/>
              <a:ext cx="2509838" cy="1817687"/>
            </a:xfrm>
            <a:custGeom>
              <a:avLst/>
              <a:gdLst>
                <a:gd name="connsiteX0" fmla="*/ 947738 w 2509838"/>
                <a:gd name="connsiteY0" fmla="*/ 1040607 h 1816894"/>
                <a:gd name="connsiteX1" fmla="*/ 650081 w 2509838"/>
                <a:gd name="connsiteY1" fmla="*/ 669132 h 1816894"/>
                <a:gd name="connsiteX2" fmla="*/ 538163 w 2509838"/>
                <a:gd name="connsiteY2" fmla="*/ 542925 h 1816894"/>
                <a:gd name="connsiteX3" fmla="*/ 435769 w 2509838"/>
                <a:gd name="connsiteY3" fmla="*/ 440532 h 1816894"/>
                <a:gd name="connsiteX4" fmla="*/ 319088 w 2509838"/>
                <a:gd name="connsiteY4" fmla="*/ 338138 h 1816894"/>
                <a:gd name="connsiteX5" fmla="*/ 0 w 2509838"/>
                <a:gd name="connsiteY5" fmla="*/ 88107 h 1816894"/>
                <a:gd name="connsiteX6" fmla="*/ 64294 w 2509838"/>
                <a:gd name="connsiteY6" fmla="*/ 0 h 1816894"/>
                <a:gd name="connsiteX7" fmla="*/ 161925 w 2509838"/>
                <a:gd name="connsiteY7" fmla="*/ 69057 h 1816894"/>
                <a:gd name="connsiteX8" fmla="*/ 269081 w 2509838"/>
                <a:gd name="connsiteY8" fmla="*/ 142875 h 1816894"/>
                <a:gd name="connsiteX9" fmla="*/ 347663 w 2509838"/>
                <a:gd name="connsiteY9" fmla="*/ 204788 h 1816894"/>
                <a:gd name="connsiteX10" fmla="*/ 511969 w 2509838"/>
                <a:gd name="connsiteY10" fmla="*/ 330994 h 1816894"/>
                <a:gd name="connsiteX11" fmla="*/ 700088 w 2509838"/>
                <a:gd name="connsiteY11" fmla="*/ 490538 h 1816894"/>
                <a:gd name="connsiteX12" fmla="*/ 892969 w 2509838"/>
                <a:gd name="connsiteY12" fmla="*/ 666750 h 1816894"/>
                <a:gd name="connsiteX13" fmla="*/ 1140619 w 2509838"/>
                <a:gd name="connsiteY13" fmla="*/ 895350 h 1816894"/>
                <a:gd name="connsiteX14" fmla="*/ 1273969 w 2509838"/>
                <a:gd name="connsiteY14" fmla="*/ 1023938 h 1816894"/>
                <a:gd name="connsiteX15" fmla="*/ 1428750 w 2509838"/>
                <a:gd name="connsiteY15" fmla="*/ 1157288 h 1816894"/>
                <a:gd name="connsiteX16" fmla="*/ 1604963 w 2509838"/>
                <a:gd name="connsiteY16" fmla="*/ 1290638 h 1816894"/>
                <a:gd name="connsiteX17" fmla="*/ 1702594 w 2509838"/>
                <a:gd name="connsiteY17" fmla="*/ 1359694 h 1816894"/>
                <a:gd name="connsiteX18" fmla="*/ 1859756 w 2509838"/>
                <a:gd name="connsiteY18" fmla="*/ 1459707 h 1816894"/>
                <a:gd name="connsiteX19" fmla="*/ 1983581 w 2509838"/>
                <a:gd name="connsiteY19" fmla="*/ 1533525 h 1816894"/>
                <a:gd name="connsiteX20" fmla="*/ 2116931 w 2509838"/>
                <a:gd name="connsiteY20" fmla="*/ 1600200 h 1816894"/>
                <a:gd name="connsiteX21" fmla="*/ 2233613 w 2509838"/>
                <a:gd name="connsiteY21" fmla="*/ 1652588 h 1816894"/>
                <a:gd name="connsiteX22" fmla="*/ 2438400 w 2509838"/>
                <a:gd name="connsiteY22" fmla="*/ 1733550 h 1816894"/>
                <a:gd name="connsiteX23" fmla="*/ 2476500 w 2509838"/>
                <a:gd name="connsiteY23" fmla="*/ 1747838 h 1816894"/>
                <a:gd name="connsiteX24" fmla="*/ 2493169 w 2509838"/>
                <a:gd name="connsiteY24" fmla="*/ 1757363 h 1816894"/>
                <a:gd name="connsiteX25" fmla="*/ 2507456 w 2509838"/>
                <a:gd name="connsiteY25" fmla="*/ 1776413 h 1816894"/>
                <a:gd name="connsiteX26" fmla="*/ 2509838 w 2509838"/>
                <a:gd name="connsiteY26" fmla="*/ 1788319 h 1816894"/>
                <a:gd name="connsiteX27" fmla="*/ 2500313 w 2509838"/>
                <a:gd name="connsiteY27" fmla="*/ 1809750 h 1816894"/>
                <a:gd name="connsiteX28" fmla="*/ 2483644 w 2509838"/>
                <a:gd name="connsiteY28" fmla="*/ 1816894 h 1816894"/>
                <a:gd name="connsiteX29" fmla="*/ 2314575 w 2509838"/>
                <a:gd name="connsiteY29" fmla="*/ 1807369 h 1816894"/>
                <a:gd name="connsiteX30" fmla="*/ 1883569 w 2509838"/>
                <a:gd name="connsiteY30" fmla="*/ 1781175 h 1816894"/>
                <a:gd name="connsiteX31" fmla="*/ 1597819 w 2509838"/>
                <a:gd name="connsiteY31" fmla="*/ 1769269 h 1816894"/>
                <a:gd name="connsiteX32" fmla="*/ 1581150 w 2509838"/>
                <a:gd name="connsiteY32" fmla="*/ 1769269 h 1816894"/>
                <a:gd name="connsiteX33" fmla="*/ 1554956 w 2509838"/>
                <a:gd name="connsiteY33" fmla="*/ 1750219 h 1816894"/>
                <a:gd name="connsiteX34" fmla="*/ 1421606 w 2509838"/>
                <a:gd name="connsiteY34" fmla="*/ 1628775 h 1816894"/>
                <a:gd name="connsiteX35" fmla="*/ 1243013 w 2509838"/>
                <a:gd name="connsiteY35" fmla="*/ 1419225 h 1816894"/>
                <a:gd name="connsiteX36" fmla="*/ 1047750 w 2509838"/>
                <a:gd name="connsiteY36" fmla="*/ 1166813 h 1816894"/>
                <a:gd name="connsiteX37" fmla="*/ 947738 w 2509838"/>
                <a:gd name="connsiteY37" fmla="*/ 1040607 h 1816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509838" h="1816894">
                  <a:moveTo>
                    <a:pt x="947738" y="1040607"/>
                  </a:moveTo>
                  <a:lnTo>
                    <a:pt x="650081" y="669132"/>
                  </a:lnTo>
                  <a:lnTo>
                    <a:pt x="538163" y="542925"/>
                  </a:lnTo>
                  <a:lnTo>
                    <a:pt x="435769" y="440532"/>
                  </a:lnTo>
                  <a:lnTo>
                    <a:pt x="319088" y="338138"/>
                  </a:lnTo>
                  <a:lnTo>
                    <a:pt x="0" y="88107"/>
                  </a:lnTo>
                  <a:lnTo>
                    <a:pt x="64294" y="0"/>
                  </a:lnTo>
                  <a:lnTo>
                    <a:pt x="161925" y="69057"/>
                  </a:lnTo>
                  <a:lnTo>
                    <a:pt x="269081" y="142875"/>
                  </a:lnTo>
                  <a:lnTo>
                    <a:pt x="347663" y="204788"/>
                  </a:lnTo>
                  <a:lnTo>
                    <a:pt x="511969" y="330994"/>
                  </a:lnTo>
                  <a:lnTo>
                    <a:pt x="700088" y="490538"/>
                  </a:lnTo>
                  <a:lnTo>
                    <a:pt x="892969" y="666750"/>
                  </a:lnTo>
                  <a:lnTo>
                    <a:pt x="1140619" y="895350"/>
                  </a:lnTo>
                  <a:lnTo>
                    <a:pt x="1273969" y="1023938"/>
                  </a:lnTo>
                  <a:lnTo>
                    <a:pt x="1428750" y="1157288"/>
                  </a:lnTo>
                  <a:lnTo>
                    <a:pt x="1604963" y="1290638"/>
                  </a:lnTo>
                  <a:lnTo>
                    <a:pt x="1702594" y="1359694"/>
                  </a:lnTo>
                  <a:lnTo>
                    <a:pt x="1859756" y="1459707"/>
                  </a:lnTo>
                  <a:lnTo>
                    <a:pt x="1983581" y="1533525"/>
                  </a:lnTo>
                  <a:lnTo>
                    <a:pt x="2116931" y="1600200"/>
                  </a:lnTo>
                  <a:lnTo>
                    <a:pt x="2233613" y="1652588"/>
                  </a:lnTo>
                  <a:lnTo>
                    <a:pt x="2438400" y="1733550"/>
                  </a:lnTo>
                  <a:lnTo>
                    <a:pt x="2476500" y="1747838"/>
                  </a:lnTo>
                  <a:lnTo>
                    <a:pt x="2493169" y="1757363"/>
                  </a:lnTo>
                  <a:lnTo>
                    <a:pt x="2507456" y="1776413"/>
                  </a:lnTo>
                  <a:lnTo>
                    <a:pt x="2509838" y="1788319"/>
                  </a:lnTo>
                  <a:lnTo>
                    <a:pt x="2500313" y="1809750"/>
                  </a:lnTo>
                  <a:lnTo>
                    <a:pt x="2483644" y="1816894"/>
                  </a:lnTo>
                  <a:lnTo>
                    <a:pt x="2314575" y="1807369"/>
                  </a:lnTo>
                  <a:lnTo>
                    <a:pt x="1883569" y="1781175"/>
                  </a:lnTo>
                  <a:lnTo>
                    <a:pt x="1597819" y="1769269"/>
                  </a:lnTo>
                  <a:lnTo>
                    <a:pt x="1581150" y="1769269"/>
                  </a:lnTo>
                  <a:lnTo>
                    <a:pt x="1554956" y="1750219"/>
                  </a:lnTo>
                  <a:lnTo>
                    <a:pt x="1421606" y="1628775"/>
                  </a:lnTo>
                  <a:lnTo>
                    <a:pt x="1243013" y="1419225"/>
                  </a:lnTo>
                  <a:lnTo>
                    <a:pt x="1047750" y="1166813"/>
                  </a:lnTo>
                  <a:lnTo>
                    <a:pt x="947738" y="1040607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191DA29D-AB05-4387-ABCA-D8A9DE698F0C}"/>
              </a:ext>
            </a:extLst>
          </p:cNvPr>
          <p:cNvGrpSpPr/>
          <p:nvPr/>
        </p:nvGrpSpPr>
        <p:grpSpPr>
          <a:xfrm>
            <a:off x="3786189" y="1746250"/>
            <a:ext cx="4676774" cy="3806826"/>
            <a:chOff x="3786189" y="1746250"/>
            <a:chExt cx="4676774" cy="3806826"/>
          </a:xfrm>
          <a:solidFill>
            <a:schemeClr val="tx1"/>
          </a:solidFill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56029EE1-1CE5-40CC-9C20-0758C08BB9B1}"/>
                </a:ext>
              </a:extLst>
            </p:cNvPr>
            <p:cNvSpPr/>
            <p:nvPr/>
          </p:nvSpPr>
          <p:spPr>
            <a:xfrm>
              <a:off x="4203701" y="1746250"/>
              <a:ext cx="1611313" cy="1911350"/>
            </a:xfrm>
            <a:custGeom>
              <a:avLst/>
              <a:gdLst>
                <a:gd name="connsiteX0" fmla="*/ 868036 w 1612435"/>
                <a:gd name="connsiteY0" fmla="*/ 1202887 h 1911225"/>
                <a:gd name="connsiteX1" fmla="*/ 631065 w 1612435"/>
                <a:gd name="connsiteY1" fmla="*/ 1442434 h 1911225"/>
                <a:gd name="connsiteX2" fmla="*/ 491973 w 1612435"/>
                <a:gd name="connsiteY2" fmla="*/ 1581526 h 1911225"/>
                <a:gd name="connsiteX3" fmla="*/ 332275 w 1612435"/>
                <a:gd name="connsiteY3" fmla="*/ 1712890 h 1911225"/>
                <a:gd name="connsiteX4" fmla="*/ 167426 w 1612435"/>
                <a:gd name="connsiteY4" fmla="*/ 1833952 h 1911225"/>
                <a:gd name="connsiteX5" fmla="*/ 64395 w 1612435"/>
                <a:gd name="connsiteY5" fmla="*/ 1903498 h 1911225"/>
                <a:gd name="connsiteX6" fmla="*/ 46364 w 1612435"/>
                <a:gd name="connsiteY6" fmla="*/ 1911225 h 1911225"/>
                <a:gd name="connsiteX7" fmla="*/ 20606 w 1612435"/>
                <a:gd name="connsiteY7" fmla="*/ 1908649 h 1911225"/>
                <a:gd name="connsiteX8" fmla="*/ 7728 w 1612435"/>
                <a:gd name="connsiteY8" fmla="*/ 1898346 h 1911225"/>
                <a:gd name="connsiteX9" fmla="*/ 0 w 1612435"/>
                <a:gd name="connsiteY9" fmla="*/ 1877740 h 1911225"/>
                <a:gd name="connsiteX10" fmla="*/ 7728 w 1612435"/>
                <a:gd name="connsiteY10" fmla="*/ 1857134 h 1911225"/>
                <a:gd name="connsiteX11" fmla="*/ 123637 w 1612435"/>
                <a:gd name="connsiteY11" fmla="*/ 1754103 h 1911225"/>
                <a:gd name="connsiteX12" fmla="*/ 275608 w 1612435"/>
                <a:gd name="connsiteY12" fmla="*/ 1612435 h 1911225"/>
                <a:gd name="connsiteX13" fmla="*/ 396670 w 1612435"/>
                <a:gd name="connsiteY13" fmla="*/ 1483646 h 1911225"/>
                <a:gd name="connsiteX14" fmla="*/ 517731 w 1612435"/>
                <a:gd name="connsiteY14" fmla="*/ 1349706 h 1911225"/>
                <a:gd name="connsiteX15" fmla="*/ 643944 w 1612435"/>
                <a:gd name="connsiteY15" fmla="*/ 1192584 h 1911225"/>
                <a:gd name="connsiteX16" fmla="*/ 754702 w 1612435"/>
                <a:gd name="connsiteY16" fmla="*/ 1050916 h 1911225"/>
                <a:gd name="connsiteX17" fmla="*/ 870612 w 1612435"/>
                <a:gd name="connsiteY17" fmla="*/ 898946 h 1911225"/>
                <a:gd name="connsiteX18" fmla="*/ 986522 w 1612435"/>
                <a:gd name="connsiteY18" fmla="*/ 726369 h 1911225"/>
                <a:gd name="connsiteX19" fmla="*/ 1076674 w 1612435"/>
                <a:gd name="connsiteY19" fmla="*/ 571822 h 1911225"/>
                <a:gd name="connsiteX20" fmla="*/ 1179705 w 1612435"/>
                <a:gd name="connsiteY20" fmla="*/ 373488 h 1911225"/>
                <a:gd name="connsiteX21" fmla="*/ 1220917 w 1612435"/>
                <a:gd name="connsiteY21" fmla="*/ 291063 h 1911225"/>
                <a:gd name="connsiteX22" fmla="*/ 1228645 w 1612435"/>
                <a:gd name="connsiteY22" fmla="*/ 265305 h 1911225"/>
                <a:gd name="connsiteX23" fmla="*/ 1231221 w 1612435"/>
                <a:gd name="connsiteY23" fmla="*/ 242123 h 1911225"/>
                <a:gd name="connsiteX24" fmla="*/ 1231221 w 1612435"/>
                <a:gd name="connsiteY24" fmla="*/ 216365 h 1911225"/>
                <a:gd name="connsiteX25" fmla="*/ 1220917 w 1612435"/>
                <a:gd name="connsiteY25" fmla="*/ 185456 h 1911225"/>
                <a:gd name="connsiteX26" fmla="*/ 1210614 w 1612435"/>
                <a:gd name="connsiteY26" fmla="*/ 164850 h 1911225"/>
                <a:gd name="connsiteX27" fmla="*/ 1184857 w 1612435"/>
                <a:gd name="connsiteY27" fmla="*/ 139092 h 1911225"/>
                <a:gd name="connsiteX28" fmla="*/ 1156523 w 1612435"/>
                <a:gd name="connsiteY28" fmla="*/ 113334 h 1911225"/>
                <a:gd name="connsiteX29" fmla="*/ 1112735 w 1612435"/>
                <a:gd name="connsiteY29" fmla="*/ 85001 h 1911225"/>
                <a:gd name="connsiteX30" fmla="*/ 1099856 w 1612435"/>
                <a:gd name="connsiteY30" fmla="*/ 74698 h 1911225"/>
                <a:gd name="connsiteX31" fmla="*/ 1092129 w 1612435"/>
                <a:gd name="connsiteY31" fmla="*/ 56667 h 1911225"/>
                <a:gd name="connsiteX32" fmla="*/ 1089553 w 1612435"/>
                <a:gd name="connsiteY32" fmla="*/ 38637 h 1911225"/>
                <a:gd name="connsiteX33" fmla="*/ 1089553 w 1612435"/>
                <a:gd name="connsiteY33" fmla="*/ 23182 h 1911225"/>
                <a:gd name="connsiteX34" fmla="*/ 1099856 w 1612435"/>
                <a:gd name="connsiteY34" fmla="*/ 7728 h 1911225"/>
                <a:gd name="connsiteX35" fmla="*/ 1123038 w 1612435"/>
                <a:gd name="connsiteY35" fmla="*/ 0 h 1911225"/>
                <a:gd name="connsiteX36" fmla="*/ 1153947 w 1612435"/>
                <a:gd name="connsiteY36" fmla="*/ 2576 h 1911225"/>
                <a:gd name="connsiteX37" fmla="*/ 1195160 w 1612435"/>
                <a:gd name="connsiteY37" fmla="*/ 7728 h 1911225"/>
                <a:gd name="connsiteX38" fmla="*/ 1246675 w 1612435"/>
                <a:gd name="connsiteY38" fmla="*/ 25758 h 1911225"/>
                <a:gd name="connsiteX39" fmla="*/ 1303342 w 1612435"/>
                <a:gd name="connsiteY39" fmla="*/ 54091 h 1911225"/>
                <a:gd name="connsiteX40" fmla="*/ 1354858 w 1612435"/>
                <a:gd name="connsiteY40" fmla="*/ 85001 h 1911225"/>
                <a:gd name="connsiteX41" fmla="*/ 1445010 w 1612435"/>
                <a:gd name="connsiteY41" fmla="*/ 154547 h 1911225"/>
                <a:gd name="connsiteX42" fmla="*/ 1527435 w 1612435"/>
                <a:gd name="connsiteY42" fmla="*/ 229244 h 1911225"/>
                <a:gd name="connsiteX43" fmla="*/ 1573799 w 1612435"/>
                <a:gd name="connsiteY43" fmla="*/ 275608 h 1911225"/>
                <a:gd name="connsiteX44" fmla="*/ 1596981 w 1612435"/>
                <a:gd name="connsiteY44" fmla="*/ 303942 h 1911225"/>
                <a:gd name="connsiteX45" fmla="*/ 1607284 w 1612435"/>
                <a:gd name="connsiteY45" fmla="*/ 324548 h 1911225"/>
                <a:gd name="connsiteX46" fmla="*/ 1612435 w 1612435"/>
                <a:gd name="connsiteY46" fmla="*/ 340002 h 1911225"/>
                <a:gd name="connsiteX47" fmla="*/ 1612435 w 1612435"/>
                <a:gd name="connsiteY47" fmla="*/ 355457 h 1911225"/>
                <a:gd name="connsiteX48" fmla="*/ 1599556 w 1612435"/>
                <a:gd name="connsiteY48" fmla="*/ 378639 h 1911225"/>
                <a:gd name="connsiteX49" fmla="*/ 1568647 w 1612435"/>
                <a:gd name="connsiteY49" fmla="*/ 399245 h 1911225"/>
                <a:gd name="connsiteX50" fmla="*/ 1509404 w 1612435"/>
                <a:gd name="connsiteY50" fmla="*/ 425003 h 1911225"/>
                <a:gd name="connsiteX51" fmla="*/ 1473343 w 1612435"/>
                <a:gd name="connsiteY51" fmla="*/ 445609 h 1911225"/>
                <a:gd name="connsiteX52" fmla="*/ 1437283 w 1612435"/>
                <a:gd name="connsiteY52" fmla="*/ 484246 h 1911225"/>
                <a:gd name="connsiteX53" fmla="*/ 1360009 w 1612435"/>
                <a:gd name="connsiteY53" fmla="*/ 582125 h 1911225"/>
                <a:gd name="connsiteX54" fmla="*/ 1295615 w 1612435"/>
                <a:gd name="connsiteY54" fmla="*/ 680005 h 1911225"/>
                <a:gd name="connsiteX55" fmla="*/ 1141068 w 1612435"/>
                <a:gd name="connsiteY55" fmla="*/ 883491 h 1911225"/>
                <a:gd name="connsiteX56" fmla="*/ 868036 w 1612435"/>
                <a:gd name="connsiteY56" fmla="*/ 1202887 h 19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612435" h="1911225">
                  <a:moveTo>
                    <a:pt x="868036" y="1202887"/>
                  </a:moveTo>
                  <a:lnTo>
                    <a:pt x="631065" y="1442434"/>
                  </a:lnTo>
                  <a:lnTo>
                    <a:pt x="491973" y="1581526"/>
                  </a:lnTo>
                  <a:lnTo>
                    <a:pt x="332275" y="1712890"/>
                  </a:lnTo>
                  <a:lnTo>
                    <a:pt x="167426" y="1833952"/>
                  </a:lnTo>
                  <a:lnTo>
                    <a:pt x="64395" y="1903498"/>
                  </a:lnTo>
                  <a:lnTo>
                    <a:pt x="46364" y="1911225"/>
                  </a:lnTo>
                  <a:lnTo>
                    <a:pt x="20606" y="1908649"/>
                  </a:lnTo>
                  <a:lnTo>
                    <a:pt x="7728" y="1898346"/>
                  </a:lnTo>
                  <a:lnTo>
                    <a:pt x="0" y="1877740"/>
                  </a:lnTo>
                  <a:lnTo>
                    <a:pt x="7728" y="1857134"/>
                  </a:lnTo>
                  <a:lnTo>
                    <a:pt x="123637" y="1754103"/>
                  </a:lnTo>
                  <a:lnTo>
                    <a:pt x="275608" y="1612435"/>
                  </a:lnTo>
                  <a:lnTo>
                    <a:pt x="396670" y="1483646"/>
                  </a:lnTo>
                  <a:lnTo>
                    <a:pt x="517731" y="1349706"/>
                  </a:lnTo>
                  <a:lnTo>
                    <a:pt x="643944" y="1192584"/>
                  </a:lnTo>
                  <a:lnTo>
                    <a:pt x="754702" y="1050916"/>
                  </a:lnTo>
                  <a:lnTo>
                    <a:pt x="870612" y="898946"/>
                  </a:lnTo>
                  <a:lnTo>
                    <a:pt x="986522" y="726369"/>
                  </a:lnTo>
                  <a:lnTo>
                    <a:pt x="1076674" y="571822"/>
                  </a:lnTo>
                  <a:lnTo>
                    <a:pt x="1179705" y="373488"/>
                  </a:lnTo>
                  <a:lnTo>
                    <a:pt x="1220917" y="291063"/>
                  </a:lnTo>
                  <a:lnTo>
                    <a:pt x="1228645" y="265305"/>
                  </a:lnTo>
                  <a:lnTo>
                    <a:pt x="1231221" y="242123"/>
                  </a:lnTo>
                  <a:lnTo>
                    <a:pt x="1231221" y="216365"/>
                  </a:lnTo>
                  <a:lnTo>
                    <a:pt x="1220917" y="185456"/>
                  </a:lnTo>
                  <a:lnTo>
                    <a:pt x="1210614" y="164850"/>
                  </a:lnTo>
                  <a:lnTo>
                    <a:pt x="1184857" y="139092"/>
                  </a:lnTo>
                  <a:lnTo>
                    <a:pt x="1156523" y="113334"/>
                  </a:lnTo>
                  <a:lnTo>
                    <a:pt x="1112735" y="85001"/>
                  </a:lnTo>
                  <a:lnTo>
                    <a:pt x="1099856" y="74698"/>
                  </a:lnTo>
                  <a:lnTo>
                    <a:pt x="1092129" y="56667"/>
                  </a:lnTo>
                  <a:lnTo>
                    <a:pt x="1089553" y="38637"/>
                  </a:lnTo>
                  <a:lnTo>
                    <a:pt x="1089553" y="23182"/>
                  </a:lnTo>
                  <a:lnTo>
                    <a:pt x="1099856" y="7728"/>
                  </a:lnTo>
                  <a:lnTo>
                    <a:pt x="1123038" y="0"/>
                  </a:lnTo>
                  <a:lnTo>
                    <a:pt x="1153947" y="2576"/>
                  </a:lnTo>
                  <a:lnTo>
                    <a:pt x="1195160" y="7728"/>
                  </a:lnTo>
                  <a:lnTo>
                    <a:pt x="1246675" y="25758"/>
                  </a:lnTo>
                  <a:lnTo>
                    <a:pt x="1303342" y="54091"/>
                  </a:lnTo>
                  <a:lnTo>
                    <a:pt x="1354858" y="85001"/>
                  </a:lnTo>
                  <a:lnTo>
                    <a:pt x="1445010" y="154547"/>
                  </a:lnTo>
                  <a:lnTo>
                    <a:pt x="1527435" y="229244"/>
                  </a:lnTo>
                  <a:lnTo>
                    <a:pt x="1573799" y="275608"/>
                  </a:lnTo>
                  <a:lnTo>
                    <a:pt x="1596981" y="303942"/>
                  </a:lnTo>
                  <a:lnTo>
                    <a:pt x="1607284" y="324548"/>
                  </a:lnTo>
                  <a:lnTo>
                    <a:pt x="1612435" y="340002"/>
                  </a:lnTo>
                  <a:lnTo>
                    <a:pt x="1612435" y="355457"/>
                  </a:lnTo>
                  <a:lnTo>
                    <a:pt x="1599556" y="378639"/>
                  </a:lnTo>
                  <a:lnTo>
                    <a:pt x="1568647" y="399245"/>
                  </a:lnTo>
                  <a:lnTo>
                    <a:pt x="1509404" y="425003"/>
                  </a:lnTo>
                  <a:lnTo>
                    <a:pt x="1473343" y="445609"/>
                  </a:lnTo>
                  <a:lnTo>
                    <a:pt x="1437283" y="484246"/>
                  </a:lnTo>
                  <a:lnTo>
                    <a:pt x="1360009" y="582125"/>
                  </a:lnTo>
                  <a:lnTo>
                    <a:pt x="1295615" y="680005"/>
                  </a:lnTo>
                  <a:lnTo>
                    <a:pt x="1141068" y="883491"/>
                  </a:lnTo>
                  <a:lnTo>
                    <a:pt x="868036" y="12028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C59A4FF1-3524-4004-B245-D0289099755B}"/>
                </a:ext>
              </a:extLst>
            </p:cNvPr>
            <p:cNvSpPr/>
            <p:nvPr/>
          </p:nvSpPr>
          <p:spPr>
            <a:xfrm>
              <a:off x="5434014" y="2155826"/>
              <a:ext cx="1501775" cy="385763"/>
            </a:xfrm>
            <a:custGeom>
              <a:avLst/>
              <a:gdLst>
                <a:gd name="connsiteX0" fmla="*/ 826823 w 1501676"/>
                <a:gd name="connsiteY0" fmla="*/ 267881 h 386367"/>
                <a:gd name="connsiteX1" fmla="*/ 311668 w 1501676"/>
                <a:gd name="connsiteY1" fmla="*/ 383791 h 386367"/>
                <a:gd name="connsiteX2" fmla="*/ 267880 w 1501676"/>
                <a:gd name="connsiteY2" fmla="*/ 386367 h 386367"/>
                <a:gd name="connsiteX3" fmla="*/ 236971 w 1501676"/>
                <a:gd name="connsiteY3" fmla="*/ 383791 h 386367"/>
                <a:gd name="connsiteX4" fmla="*/ 185455 w 1501676"/>
                <a:gd name="connsiteY4" fmla="*/ 368336 h 386367"/>
                <a:gd name="connsiteX5" fmla="*/ 105606 w 1501676"/>
                <a:gd name="connsiteY5" fmla="*/ 329700 h 386367"/>
                <a:gd name="connsiteX6" fmla="*/ 0 w 1501676"/>
                <a:gd name="connsiteY6" fmla="*/ 255002 h 386367"/>
                <a:gd name="connsiteX7" fmla="*/ 79849 w 1501676"/>
                <a:gd name="connsiteY7" fmla="*/ 136516 h 386367"/>
                <a:gd name="connsiteX8" fmla="*/ 193183 w 1501676"/>
                <a:gd name="connsiteY8" fmla="*/ 172577 h 386367"/>
                <a:gd name="connsiteX9" fmla="*/ 249850 w 1501676"/>
                <a:gd name="connsiteY9" fmla="*/ 182880 h 386367"/>
                <a:gd name="connsiteX10" fmla="*/ 283335 w 1501676"/>
                <a:gd name="connsiteY10" fmla="*/ 188032 h 386367"/>
                <a:gd name="connsiteX11" fmla="*/ 327123 w 1501676"/>
                <a:gd name="connsiteY11" fmla="*/ 188032 h 386367"/>
                <a:gd name="connsiteX12" fmla="*/ 365760 w 1501676"/>
                <a:gd name="connsiteY12" fmla="*/ 182880 h 386367"/>
                <a:gd name="connsiteX13" fmla="*/ 680004 w 1501676"/>
                <a:gd name="connsiteY13" fmla="*/ 115910 h 386367"/>
                <a:gd name="connsiteX14" fmla="*/ 978794 w 1501676"/>
                <a:gd name="connsiteY14" fmla="*/ 46364 h 386367"/>
                <a:gd name="connsiteX15" fmla="*/ 1146219 w 1501676"/>
                <a:gd name="connsiteY15" fmla="*/ 0 h 386367"/>
                <a:gd name="connsiteX16" fmla="*/ 1169401 w 1501676"/>
                <a:gd name="connsiteY16" fmla="*/ 5152 h 386367"/>
                <a:gd name="connsiteX17" fmla="*/ 1241523 w 1501676"/>
                <a:gd name="connsiteY17" fmla="*/ 38637 h 386367"/>
                <a:gd name="connsiteX18" fmla="*/ 1323948 w 1501676"/>
                <a:gd name="connsiteY18" fmla="*/ 77274 h 386367"/>
                <a:gd name="connsiteX19" fmla="*/ 1385766 w 1501676"/>
                <a:gd name="connsiteY19" fmla="*/ 113334 h 386367"/>
                <a:gd name="connsiteX20" fmla="*/ 1416676 w 1501676"/>
                <a:gd name="connsiteY20" fmla="*/ 136516 h 386367"/>
                <a:gd name="connsiteX21" fmla="*/ 1442433 w 1501676"/>
                <a:gd name="connsiteY21" fmla="*/ 157123 h 386367"/>
                <a:gd name="connsiteX22" fmla="*/ 1465615 w 1501676"/>
                <a:gd name="connsiteY22" fmla="*/ 185456 h 386367"/>
                <a:gd name="connsiteX23" fmla="*/ 1488797 w 1501676"/>
                <a:gd name="connsiteY23" fmla="*/ 216365 h 386367"/>
                <a:gd name="connsiteX24" fmla="*/ 1496525 w 1501676"/>
                <a:gd name="connsiteY24" fmla="*/ 244699 h 386367"/>
                <a:gd name="connsiteX25" fmla="*/ 1501676 w 1501676"/>
                <a:gd name="connsiteY25" fmla="*/ 265305 h 386367"/>
                <a:gd name="connsiteX26" fmla="*/ 1499100 w 1501676"/>
                <a:gd name="connsiteY26" fmla="*/ 288487 h 386367"/>
                <a:gd name="connsiteX27" fmla="*/ 1483646 w 1501676"/>
                <a:gd name="connsiteY27" fmla="*/ 309093 h 386367"/>
                <a:gd name="connsiteX28" fmla="*/ 1421827 w 1501676"/>
                <a:gd name="connsiteY28" fmla="*/ 342578 h 386367"/>
                <a:gd name="connsiteX29" fmla="*/ 1125613 w 1501676"/>
                <a:gd name="connsiteY29" fmla="*/ 213790 h 386367"/>
                <a:gd name="connsiteX30" fmla="*/ 826823 w 1501676"/>
                <a:gd name="connsiteY30" fmla="*/ 267881 h 386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01676" h="386367">
                  <a:moveTo>
                    <a:pt x="826823" y="267881"/>
                  </a:moveTo>
                  <a:lnTo>
                    <a:pt x="311668" y="383791"/>
                  </a:lnTo>
                  <a:lnTo>
                    <a:pt x="267880" y="386367"/>
                  </a:lnTo>
                  <a:lnTo>
                    <a:pt x="236971" y="383791"/>
                  </a:lnTo>
                  <a:lnTo>
                    <a:pt x="185455" y="368336"/>
                  </a:lnTo>
                  <a:lnTo>
                    <a:pt x="105606" y="329700"/>
                  </a:lnTo>
                  <a:lnTo>
                    <a:pt x="0" y="255002"/>
                  </a:lnTo>
                  <a:lnTo>
                    <a:pt x="79849" y="136516"/>
                  </a:lnTo>
                  <a:lnTo>
                    <a:pt x="193183" y="172577"/>
                  </a:lnTo>
                  <a:lnTo>
                    <a:pt x="249850" y="182880"/>
                  </a:lnTo>
                  <a:lnTo>
                    <a:pt x="283335" y="188032"/>
                  </a:lnTo>
                  <a:lnTo>
                    <a:pt x="327123" y="188032"/>
                  </a:lnTo>
                  <a:lnTo>
                    <a:pt x="365760" y="182880"/>
                  </a:lnTo>
                  <a:lnTo>
                    <a:pt x="680004" y="115910"/>
                  </a:lnTo>
                  <a:lnTo>
                    <a:pt x="978794" y="46364"/>
                  </a:lnTo>
                  <a:lnTo>
                    <a:pt x="1146219" y="0"/>
                  </a:lnTo>
                  <a:lnTo>
                    <a:pt x="1169401" y="5152"/>
                  </a:lnTo>
                  <a:lnTo>
                    <a:pt x="1241523" y="38637"/>
                  </a:lnTo>
                  <a:lnTo>
                    <a:pt x="1323948" y="77274"/>
                  </a:lnTo>
                  <a:lnTo>
                    <a:pt x="1385766" y="113334"/>
                  </a:lnTo>
                  <a:lnTo>
                    <a:pt x="1416676" y="136516"/>
                  </a:lnTo>
                  <a:lnTo>
                    <a:pt x="1442433" y="157123"/>
                  </a:lnTo>
                  <a:lnTo>
                    <a:pt x="1465615" y="185456"/>
                  </a:lnTo>
                  <a:lnTo>
                    <a:pt x="1488797" y="216365"/>
                  </a:lnTo>
                  <a:lnTo>
                    <a:pt x="1496525" y="244699"/>
                  </a:lnTo>
                  <a:lnTo>
                    <a:pt x="1501676" y="265305"/>
                  </a:lnTo>
                  <a:cubicBezTo>
                    <a:pt x="1498993" y="286763"/>
                    <a:pt x="1499100" y="278989"/>
                    <a:pt x="1499100" y="288487"/>
                  </a:cubicBezTo>
                  <a:lnTo>
                    <a:pt x="1483646" y="309093"/>
                  </a:lnTo>
                  <a:lnTo>
                    <a:pt x="1421827" y="342578"/>
                  </a:lnTo>
                  <a:lnTo>
                    <a:pt x="1125613" y="213790"/>
                  </a:lnTo>
                  <a:lnTo>
                    <a:pt x="826823" y="267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3045C7CC-DF9F-4891-AFBF-683314764DF2}"/>
                </a:ext>
              </a:extLst>
            </p:cNvPr>
            <p:cNvSpPr/>
            <p:nvPr/>
          </p:nvSpPr>
          <p:spPr>
            <a:xfrm>
              <a:off x="3786189" y="2309813"/>
              <a:ext cx="3081337" cy="3219450"/>
            </a:xfrm>
            <a:custGeom>
              <a:avLst/>
              <a:gdLst>
                <a:gd name="connsiteX0" fmla="*/ 2192827 w 3081225"/>
                <a:gd name="connsiteY0" fmla="*/ 1620785 h 3219901"/>
                <a:gd name="connsiteX1" fmla="*/ 1902472 w 3081225"/>
                <a:gd name="connsiteY1" fmla="*/ 1976144 h 3219901"/>
                <a:gd name="connsiteX2" fmla="*/ 1681456 w 3081225"/>
                <a:gd name="connsiteY2" fmla="*/ 2214495 h 3219901"/>
                <a:gd name="connsiteX3" fmla="*/ 1477774 w 3081225"/>
                <a:gd name="connsiteY3" fmla="*/ 2405175 h 3219901"/>
                <a:gd name="connsiteX4" fmla="*/ 1274093 w 3081225"/>
                <a:gd name="connsiteY4" fmla="*/ 2578521 h 3219901"/>
                <a:gd name="connsiteX5" fmla="*/ 1074745 w 3081225"/>
                <a:gd name="connsiteY5" fmla="*/ 2717198 h 3219901"/>
                <a:gd name="connsiteX6" fmla="*/ 879731 w 3081225"/>
                <a:gd name="connsiteY6" fmla="*/ 2842874 h 3219901"/>
                <a:gd name="connsiteX7" fmla="*/ 663048 w 3081225"/>
                <a:gd name="connsiteY7" fmla="*/ 2955549 h 3219901"/>
                <a:gd name="connsiteX8" fmla="*/ 476701 w 3081225"/>
                <a:gd name="connsiteY8" fmla="*/ 3046556 h 3219901"/>
                <a:gd name="connsiteX9" fmla="*/ 303356 w 3081225"/>
                <a:gd name="connsiteY9" fmla="*/ 3120228 h 3219901"/>
                <a:gd name="connsiteX10" fmla="*/ 143010 w 3081225"/>
                <a:gd name="connsiteY10" fmla="*/ 3180899 h 3219901"/>
                <a:gd name="connsiteX11" fmla="*/ 56338 w 3081225"/>
                <a:gd name="connsiteY11" fmla="*/ 3215568 h 3219901"/>
                <a:gd name="connsiteX12" fmla="*/ 34669 w 3081225"/>
                <a:gd name="connsiteY12" fmla="*/ 3219901 h 3219901"/>
                <a:gd name="connsiteX13" fmla="*/ 13001 w 3081225"/>
                <a:gd name="connsiteY13" fmla="*/ 3215568 h 3219901"/>
                <a:gd name="connsiteX14" fmla="*/ 0 w 3081225"/>
                <a:gd name="connsiteY14" fmla="*/ 3198233 h 3219901"/>
                <a:gd name="connsiteX15" fmla="*/ 0 w 3081225"/>
                <a:gd name="connsiteY15" fmla="*/ 3172231 h 3219901"/>
                <a:gd name="connsiteX16" fmla="*/ 4334 w 3081225"/>
                <a:gd name="connsiteY16" fmla="*/ 3150563 h 3219901"/>
                <a:gd name="connsiteX17" fmla="*/ 26002 w 3081225"/>
                <a:gd name="connsiteY17" fmla="*/ 3133229 h 3219901"/>
                <a:gd name="connsiteX18" fmla="*/ 121342 w 3081225"/>
                <a:gd name="connsiteY18" fmla="*/ 3094226 h 3219901"/>
                <a:gd name="connsiteX19" fmla="*/ 316356 w 3081225"/>
                <a:gd name="connsiteY19" fmla="*/ 3007553 h 3219901"/>
                <a:gd name="connsiteX20" fmla="*/ 515704 w 3081225"/>
                <a:gd name="connsiteY20" fmla="*/ 2899211 h 3219901"/>
                <a:gd name="connsiteX21" fmla="*/ 767056 w 3081225"/>
                <a:gd name="connsiteY21" fmla="*/ 2743200 h 3219901"/>
                <a:gd name="connsiteX22" fmla="*/ 1018408 w 3081225"/>
                <a:gd name="connsiteY22" fmla="*/ 2556853 h 3219901"/>
                <a:gd name="connsiteX23" fmla="*/ 1287094 w 3081225"/>
                <a:gd name="connsiteY23" fmla="*/ 2327170 h 3219901"/>
                <a:gd name="connsiteX24" fmla="*/ 1425771 w 3081225"/>
                <a:gd name="connsiteY24" fmla="*/ 2201494 h 3219901"/>
                <a:gd name="connsiteX25" fmla="*/ 1612118 w 3081225"/>
                <a:gd name="connsiteY25" fmla="*/ 1984811 h 3219901"/>
                <a:gd name="connsiteX26" fmla="*/ 1820133 w 3081225"/>
                <a:gd name="connsiteY26" fmla="*/ 1729126 h 3219901"/>
                <a:gd name="connsiteX27" fmla="*/ 1980478 w 3081225"/>
                <a:gd name="connsiteY27" fmla="*/ 1508110 h 3219901"/>
                <a:gd name="connsiteX28" fmla="*/ 2127822 w 3081225"/>
                <a:gd name="connsiteY28" fmla="*/ 1300095 h 3219901"/>
                <a:gd name="connsiteX29" fmla="*/ 2275166 w 3081225"/>
                <a:gd name="connsiteY29" fmla="*/ 1070411 h 3219901"/>
                <a:gd name="connsiteX30" fmla="*/ 2422510 w 3081225"/>
                <a:gd name="connsiteY30" fmla="*/ 823393 h 3219901"/>
                <a:gd name="connsiteX31" fmla="*/ 2539519 w 3081225"/>
                <a:gd name="connsiteY31" fmla="*/ 611045 h 3219901"/>
                <a:gd name="connsiteX32" fmla="*/ 2608857 w 3081225"/>
                <a:gd name="connsiteY32" fmla="*/ 450700 h 3219901"/>
                <a:gd name="connsiteX33" fmla="*/ 2699864 w 3081225"/>
                <a:gd name="connsiteY33" fmla="*/ 247018 h 3219901"/>
                <a:gd name="connsiteX34" fmla="*/ 2747534 w 3081225"/>
                <a:gd name="connsiteY34" fmla="*/ 143010 h 3219901"/>
                <a:gd name="connsiteX35" fmla="*/ 2751867 w 3081225"/>
                <a:gd name="connsiteY35" fmla="*/ 112675 h 3219901"/>
                <a:gd name="connsiteX36" fmla="*/ 2751867 w 3081225"/>
                <a:gd name="connsiteY36" fmla="*/ 82339 h 3219901"/>
                <a:gd name="connsiteX37" fmla="*/ 2691196 w 3081225"/>
                <a:gd name="connsiteY37" fmla="*/ 0 h 3219901"/>
                <a:gd name="connsiteX38" fmla="*/ 3081225 w 3081225"/>
                <a:gd name="connsiteY38" fmla="*/ 164679 h 3219901"/>
                <a:gd name="connsiteX39" fmla="*/ 3072557 w 3081225"/>
                <a:gd name="connsiteY39" fmla="*/ 186347 h 3219901"/>
                <a:gd name="connsiteX40" fmla="*/ 3024887 w 3081225"/>
                <a:gd name="connsiteY40" fmla="*/ 212349 h 3219901"/>
                <a:gd name="connsiteX41" fmla="*/ 2998885 w 3081225"/>
                <a:gd name="connsiteY41" fmla="*/ 238351 h 3219901"/>
                <a:gd name="connsiteX42" fmla="*/ 2968550 w 3081225"/>
                <a:gd name="connsiteY42" fmla="*/ 290355 h 3219901"/>
                <a:gd name="connsiteX43" fmla="*/ 2890544 w 3081225"/>
                <a:gd name="connsiteY43" fmla="*/ 476701 h 3219901"/>
                <a:gd name="connsiteX44" fmla="*/ 2777869 w 3081225"/>
                <a:gd name="connsiteY44" fmla="*/ 719386 h 3219901"/>
                <a:gd name="connsiteX45" fmla="*/ 2639192 w 3081225"/>
                <a:gd name="connsiteY45" fmla="*/ 957737 h 3219901"/>
                <a:gd name="connsiteX46" fmla="*/ 2509183 w 3081225"/>
                <a:gd name="connsiteY46" fmla="*/ 1174419 h 3219901"/>
                <a:gd name="connsiteX47" fmla="*/ 2283833 w 3081225"/>
                <a:gd name="connsiteY47" fmla="*/ 1499443 h 3219901"/>
                <a:gd name="connsiteX48" fmla="*/ 2192827 w 3081225"/>
                <a:gd name="connsiteY48" fmla="*/ 1620785 h 3219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081225" h="3219901">
                  <a:moveTo>
                    <a:pt x="2192827" y="1620785"/>
                  </a:moveTo>
                  <a:lnTo>
                    <a:pt x="1902472" y="1976144"/>
                  </a:lnTo>
                  <a:lnTo>
                    <a:pt x="1681456" y="2214495"/>
                  </a:lnTo>
                  <a:lnTo>
                    <a:pt x="1477774" y="2405175"/>
                  </a:lnTo>
                  <a:lnTo>
                    <a:pt x="1274093" y="2578521"/>
                  </a:lnTo>
                  <a:lnTo>
                    <a:pt x="1074745" y="2717198"/>
                  </a:lnTo>
                  <a:lnTo>
                    <a:pt x="879731" y="2842874"/>
                  </a:lnTo>
                  <a:lnTo>
                    <a:pt x="663048" y="2955549"/>
                  </a:lnTo>
                  <a:lnTo>
                    <a:pt x="476701" y="3046556"/>
                  </a:lnTo>
                  <a:lnTo>
                    <a:pt x="303356" y="3120228"/>
                  </a:lnTo>
                  <a:lnTo>
                    <a:pt x="143010" y="3180899"/>
                  </a:lnTo>
                  <a:lnTo>
                    <a:pt x="56338" y="3215568"/>
                  </a:lnTo>
                  <a:lnTo>
                    <a:pt x="34669" y="3219901"/>
                  </a:lnTo>
                  <a:lnTo>
                    <a:pt x="13001" y="3215568"/>
                  </a:lnTo>
                  <a:lnTo>
                    <a:pt x="0" y="3198233"/>
                  </a:lnTo>
                  <a:lnTo>
                    <a:pt x="0" y="3172231"/>
                  </a:lnTo>
                  <a:lnTo>
                    <a:pt x="4334" y="3150563"/>
                  </a:lnTo>
                  <a:lnTo>
                    <a:pt x="26002" y="3133229"/>
                  </a:lnTo>
                  <a:lnTo>
                    <a:pt x="121342" y="3094226"/>
                  </a:lnTo>
                  <a:lnTo>
                    <a:pt x="316356" y="3007553"/>
                  </a:lnTo>
                  <a:lnTo>
                    <a:pt x="515704" y="2899211"/>
                  </a:lnTo>
                  <a:lnTo>
                    <a:pt x="767056" y="2743200"/>
                  </a:lnTo>
                  <a:lnTo>
                    <a:pt x="1018408" y="2556853"/>
                  </a:lnTo>
                  <a:lnTo>
                    <a:pt x="1287094" y="2327170"/>
                  </a:lnTo>
                  <a:lnTo>
                    <a:pt x="1425771" y="2201494"/>
                  </a:lnTo>
                  <a:lnTo>
                    <a:pt x="1612118" y="1984811"/>
                  </a:lnTo>
                  <a:lnTo>
                    <a:pt x="1820133" y="1729126"/>
                  </a:lnTo>
                  <a:lnTo>
                    <a:pt x="1980478" y="1508110"/>
                  </a:lnTo>
                  <a:lnTo>
                    <a:pt x="2127822" y="1300095"/>
                  </a:lnTo>
                  <a:lnTo>
                    <a:pt x="2275166" y="1070411"/>
                  </a:lnTo>
                  <a:lnTo>
                    <a:pt x="2422510" y="823393"/>
                  </a:lnTo>
                  <a:lnTo>
                    <a:pt x="2539519" y="611045"/>
                  </a:lnTo>
                  <a:lnTo>
                    <a:pt x="2608857" y="450700"/>
                  </a:lnTo>
                  <a:lnTo>
                    <a:pt x="2699864" y="247018"/>
                  </a:lnTo>
                  <a:lnTo>
                    <a:pt x="2747534" y="143010"/>
                  </a:lnTo>
                  <a:lnTo>
                    <a:pt x="2751867" y="112675"/>
                  </a:lnTo>
                  <a:lnTo>
                    <a:pt x="2751867" y="82339"/>
                  </a:lnTo>
                  <a:lnTo>
                    <a:pt x="2691196" y="0"/>
                  </a:lnTo>
                  <a:lnTo>
                    <a:pt x="3081225" y="164679"/>
                  </a:lnTo>
                  <a:lnTo>
                    <a:pt x="3072557" y="186347"/>
                  </a:lnTo>
                  <a:lnTo>
                    <a:pt x="3024887" y="212349"/>
                  </a:lnTo>
                  <a:lnTo>
                    <a:pt x="2998885" y="238351"/>
                  </a:lnTo>
                  <a:lnTo>
                    <a:pt x="2968550" y="290355"/>
                  </a:lnTo>
                  <a:lnTo>
                    <a:pt x="2890544" y="476701"/>
                  </a:lnTo>
                  <a:lnTo>
                    <a:pt x="2777869" y="719386"/>
                  </a:lnTo>
                  <a:lnTo>
                    <a:pt x="2639192" y="957737"/>
                  </a:lnTo>
                  <a:lnTo>
                    <a:pt x="2509183" y="1174419"/>
                  </a:lnTo>
                  <a:lnTo>
                    <a:pt x="2283833" y="1499443"/>
                  </a:lnTo>
                  <a:lnTo>
                    <a:pt x="2192827" y="162078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8">
              <a:extLst>
                <a:ext uri="{FF2B5EF4-FFF2-40B4-BE49-F238E27FC236}">
                  <a16:creationId xmlns:a16="http://schemas.microsoft.com/office/drawing/2014/main" id="{BA0D3924-74F4-4D35-A603-4CC55E13B1A0}"/>
                </a:ext>
              </a:extLst>
            </p:cNvPr>
            <p:cNvSpPr/>
            <p:nvPr/>
          </p:nvSpPr>
          <p:spPr>
            <a:xfrm>
              <a:off x="5953125" y="3735389"/>
              <a:ext cx="2509838" cy="1817687"/>
            </a:xfrm>
            <a:custGeom>
              <a:avLst/>
              <a:gdLst>
                <a:gd name="connsiteX0" fmla="*/ 947738 w 2509838"/>
                <a:gd name="connsiteY0" fmla="*/ 1040607 h 1816894"/>
                <a:gd name="connsiteX1" fmla="*/ 650081 w 2509838"/>
                <a:gd name="connsiteY1" fmla="*/ 669132 h 1816894"/>
                <a:gd name="connsiteX2" fmla="*/ 538163 w 2509838"/>
                <a:gd name="connsiteY2" fmla="*/ 542925 h 1816894"/>
                <a:gd name="connsiteX3" fmla="*/ 435769 w 2509838"/>
                <a:gd name="connsiteY3" fmla="*/ 440532 h 1816894"/>
                <a:gd name="connsiteX4" fmla="*/ 319088 w 2509838"/>
                <a:gd name="connsiteY4" fmla="*/ 338138 h 1816894"/>
                <a:gd name="connsiteX5" fmla="*/ 0 w 2509838"/>
                <a:gd name="connsiteY5" fmla="*/ 88107 h 1816894"/>
                <a:gd name="connsiteX6" fmla="*/ 64294 w 2509838"/>
                <a:gd name="connsiteY6" fmla="*/ 0 h 1816894"/>
                <a:gd name="connsiteX7" fmla="*/ 161925 w 2509838"/>
                <a:gd name="connsiteY7" fmla="*/ 69057 h 1816894"/>
                <a:gd name="connsiteX8" fmla="*/ 269081 w 2509838"/>
                <a:gd name="connsiteY8" fmla="*/ 142875 h 1816894"/>
                <a:gd name="connsiteX9" fmla="*/ 347663 w 2509838"/>
                <a:gd name="connsiteY9" fmla="*/ 204788 h 1816894"/>
                <a:gd name="connsiteX10" fmla="*/ 511969 w 2509838"/>
                <a:gd name="connsiteY10" fmla="*/ 330994 h 1816894"/>
                <a:gd name="connsiteX11" fmla="*/ 700088 w 2509838"/>
                <a:gd name="connsiteY11" fmla="*/ 490538 h 1816894"/>
                <a:gd name="connsiteX12" fmla="*/ 892969 w 2509838"/>
                <a:gd name="connsiteY12" fmla="*/ 666750 h 1816894"/>
                <a:gd name="connsiteX13" fmla="*/ 1140619 w 2509838"/>
                <a:gd name="connsiteY13" fmla="*/ 895350 h 1816894"/>
                <a:gd name="connsiteX14" fmla="*/ 1273969 w 2509838"/>
                <a:gd name="connsiteY14" fmla="*/ 1023938 h 1816894"/>
                <a:gd name="connsiteX15" fmla="*/ 1428750 w 2509838"/>
                <a:gd name="connsiteY15" fmla="*/ 1157288 h 1816894"/>
                <a:gd name="connsiteX16" fmla="*/ 1604963 w 2509838"/>
                <a:gd name="connsiteY16" fmla="*/ 1290638 h 1816894"/>
                <a:gd name="connsiteX17" fmla="*/ 1702594 w 2509838"/>
                <a:gd name="connsiteY17" fmla="*/ 1359694 h 1816894"/>
                <a:gd name="connsiteX18" fmla="*/ 1859756 w 2509838"/>
                <a:gd name="connsiteY18" fmla="*/ 1459707 h 1816894"/>
                <a:gd name="connsiteX19" fmla="*/ 1983581 w 2509838"/>
                <a:gd name="connsiteY19" fmla="*/ 1533525 h 1816894"/>
                <a:gd name="connsiteX20" fmla="*/ 2116931 w 2509838"/>
                <a:gd name="connsiteY20" fmla="*/ 1600200 h 1816894"/>
                <a:gd name="connsiteX21" fmla="*/ 2233613 w 2509838"/>
                <a:gd name="connsiteY21" fmla="*/ 1652588 h 1816894"/>
                <a:gd name="connsiteX22" fmla="*/ 2438400 w 2509838"/>
                <a:gd name="connsiteY22" fmla="*/ 1733550 h 1816894"/>
                <a:gd name="connsiteX23" fmla="*/ 2476500 w 2509838"/>
                <a:gd name="connsiteY23" fmla="*/ 1747838 h 1816894"/>
                <a:gd name="connsiteX24" fmla="*/ 2493169 w 2509838"/>
                <a:gd name="connsiteY24" fmla="*/ 1757363 h 1816894"/>
                <a:gd name="connsiteX25" fmla="*/ 2507456 w 2509838"/>
                <a:gd name="connsiteY25" fmla="*/ 1776413 h 1816894"/>
                <a:gd name="connsiteX26" fmla="*/ 2509838 w 2509838"/>
                <a:gd name="connsiteY26" fmla="*/ 1788319 h 1816894"/>
                <a:gd name="connsiteX27" fmla="*/ 2500313 w 2509838"/>
                <a:gd name="connsiteY27" fmla="*/ 1809750 h 1816894"/>
                <a:gd name="connsiteX28" fmla="*/ 2483644 w 2509838"/>
                <a:gd name="connsiteY28" fmla="*/ 1816894 h 1816894"/>
                <a:gd name="connsiteX29" fmla="*/ 2314575 w 2509838"/>
                <a:gd name="connsiteY29" fmla="*/ 1807369 h 1816894"/>
                <a:gd name="connsiteX30" fmla="*/ 1883569 w 2509838"/>
                <a:gd name="connsiteY30" fmla="*/ 1781175 h 1816894"/>
                <a:gd name="connsiteX31" fmla="*/ 1597819 w 2509838"/>
                <a:gd name="connsiteY31" fmla="*/ 1769269 h 1816894"/>
                <a:gd name="connsiteX32" fmla="*/ 1581150 w 2509838"/>
                <a:gd name="connsiteY32" fmla="*/ 1769269 h 1816894"/>
                <a:gd name="connsiteX33" fmla="*/ 1554956 w 2509838"/>
                <a:gd name="connsiteY33" fmla="*/ 1750219 h 1816894"/>
                <a:gd name="connsiteX34" fmla="*/ 1421606 w 2509838"/>
                <a:gd name="connsiteY34" fmla="*/ 1628775 h 1816894"/>
                <a:gd name="connsiteX35" fmla="*/ 1243013 w 2509838"/>
                <a:gd name="connsiteY35" fmla="*/ 1419225 h 1816894"/>
                <a:gd name="connsiteX36" fmla="*/ 1047750 w 2509838"/>
                <a:gd name="connsiteY36" fmla="*/ 1166813 h 1816894"/>
                <a:gd name="connsiteX37" fmla="*/ 947738 w 2509838"/>
                <a:gd name="connsiteY37" fmla="*/ 1040607 h 1816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509838" h="1816894">
                  <a:moveTo>
                    <a:pt x="947738" y="1040607"/>
                  </a:moveTo>
                  <a:lnTo>
                    <a:pt x="650081" y="669132"/>
                  </a:lnTo>
                  <a:lnTo>
                    <a:pt x="538163" y="542925"/>
                  </a:lnTo>
                  <a:lnTo>
                    <a:pt x="435769" y="440532"/>
                  </a:lnTo>
                  <a:lnTo>
                    <a:pt x="319088" y="338138"/>
                  </a:lnTo>
                  <a:lnTo>
                    <a:pt x="0" y="88107"/>
                  </a:lnTo>
                  <a:lnTo>
                    <a:pt x="64294" y="0"/>
                  </a:lnTo>
                  <a:lnTo>
                    <a:pt x="161925" y="69057"/>
                  </a:lnTo>
                  <a:lnTo>
                    <a:pt x="269081" y="142875"/>
                  </a:lnTo>
                  <a:lnTo>
                    <a:pt x="347663" y="204788"/>
                  </a:lnTo>
                  <a:lnTo>
                    <a:pt x="511969" y="330994"/>
                  </a:lnTo>
                  <a:lnTo>
                    <a:pt x="700088" y="490538"/>
                  </a:lnTo>
                  <a:lnTo>
                    <a:pt x="892969" y="666750"/>
                  </a:lnTo>
                  <a:lnTo>
                    <a:pt x="1140619" y="895350"/>
                  </a:lnTo>
                  <a:lnTo>
                    <a:pt x="1273969" y="1023938"/>
                  </a:lnTo>
                  <a:lnTo>
                    <a:pt x="1428750" y="1157288"/>
                  </a:lnTo>
                  <a:lnTo>
                    <a:pt x="1604963" y="1290638"/>
                  </a:lnTo>
                  <a:lnTo>
                    <a:pt x="1702594" y="1359694"/>
                  </a:lnTo>
                  <a:lnTo>
                    <a:pt x="1859756" y="1459707"/>
                  </a:lnTo>
                  <a:lnTo>
                    <a:pt x="1983581" y="1533525"/>
                  </a:lnTo>
                  <a:lnTo>
                    <a:pt x="2116931" y="1600200"/>
                  </a:lnTo>
                  <a:lnTo>
                    <a:pt x="2233613" y="1652588"/>
                  </a:lnTo>
                  <a:lnTo>
                    <a:pt x="2438400" y="1733550"/>
                  </a:lnTo>
                  <a:lnTo>
                    <a:pt x="2476500" y="1747838"/>
                  </a:lnTo>
                  <a:lnTo>
                    <a:pt x="2493169" y="1757363"/>
                  </a:lnTo>
                  <a:lnTo>
                    <a:pt x="2507456" y="1776413"/>
                  </a:lnTo>
                  <a:lnTo>
                    <a:pt x="2509838" y="1788319"/>
                  </a:lnTo>
                  <a:lnTo>
                    <a:pt x="2500313" y="1809750"/>
                  </a:lnTo>
                  <a:lnTo>
                    <a:pt x="2483644" y="1816894"/>
                  </a:lnTo>
                  <a:lnTo>
                    <a:pt x="2314575" y="1807369"/>
                  </a:lnTo>
                  <a:lnTo>
                    <a:pt x="1883569" y="1781175"/>
                  </a:lnTo>
                  <a:lnTo>
                    <a:pt x="1597819" y="1769269"/>
                  </a:lnTo>
                  <a:lnTo>
                    <a:pt x="1581150" y="1769269"/>
                  </a:lnTo>
                  <a:lnTo>
                    <a:pt x="1554956" y="1750219"/>
                  </a:lnTo>
                  <a:lnTo>
                    <a:pt x="1421606" y="1628775"/>
                  </a:lnTo>
                  <a:lnTo>
                    <a:pt x="1243013" y="1419225"/>
                  </a:lnTo>
                  <a:lnTo>
                    <a:pt x="1047750" y="1166813"/>
                  </a:lnTo>
                  <a:lnTo>
                    <a:pt x="947738" y="10406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029176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2FC7447-5FD6-43FB-9633-B92206B70AEC}"/>
              </a:ext>
            </a:extLst>
          </p:cNvPr>
          <p:cNvGrpSpPr/>
          <p:nvPr/>
        </p:nvGrpSpPr>
        <p:grpSpPr>
          <a:xfrm>
            <a:off x="3908425" y="1395414"/>
            <a:ext cx="4554538" cy="4537074"/>
            <a:chOff x="3908425" y="1395414"/>
            <a:chExt cx="4554538" cy="4537074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767DB3FD-A921-4C8C-A3D2-323CF88E6EF2}"/>
                </a:ext>
              </a:extLst>
            </p:cNvPr>
            <p:cNvSpPr/>
            <p:nvPr/>
          </p:nvSpPr>
          <p:spPr>
            <a:xfrm>
              <a:off x="4221164" y="2019301"/>
              <a:ext cx="3467100" cy="608013"/>
            </a:xfrm>
            <a:custGeom>
              <a:avLst/>
              <a:gdLst>
                <a:gd name="connsiteX0" fmla="*/ 2483591 w 3467220"/>
                <a:gd name="connsiteY0" fmla="*/ 291339 h 608638"/>
                <a:gd name="connsiteX1" fmla="*/ 2117254 w 3467220"/>
                <a:gd name="connsiteY1" fmla="*/ 302877 h 608638"/>
                <a:gd name="connsiteX2" fmla="*/ 1877837 w 3467220"/>
                <a:gd name="connsiteY2" fmla="*/ 317299 h 608638"/>
                <a:gd name="connsiteX3" fmla="*/ 1416310 w 3467220"/>
                <a:gd name="connsiteY3" fmla="*/ 377875 h 608638"/>
                <a:gd name="connsiteX4" fmla="*/ 1217277 w 3467220"/>
                <a:gd name="connsiteY4" fmla="*/ 415374 h 608638"/>
                <a:gd name="connsiteX5" fmla="*/ 937476 w 3467220"/>
                <a:gd name="connsiteY5" fmla="*/ 470180 h 608638"/>
                <a:gd name="connsiteX6" fmla="*/ 683637 w 3467220"/>
                <a:gd name="connsiteY6" fmla="*/ 522102 h 608638"/>
                <a:gd name="connsiteX7" fmla="*/ 516333 w 3467220"/>
                <a:gd name="connsiteY7" fmla="*/ 553832 h 608638"/>
                <a:gd name="connsiteX8" fmla="*/ 458642 w 3467220"/>
                <a:gd name="connsiteY8" fmla="*/ 568255 h 608638"/>
                <a:gd name="connsiteX9" fmla="*/ 366337 w 3467220"/>
                <a:gd name="connsiteY9" fmla="*/ 608638 h 608638"/>
                <a:gd name="connsiteX10" fmla="*/ 349030 w 3467220"/>
                <a:gd name="connsiteY10" fmla="*/ 599985 h 608638"/>
                <a:gd name="connsiteX11" fmla="*/ 294223 w 3467220"/>
                <a:gd name="connsiteY11" fmla="*/ 562486 h 608638"/>
                <a:gd name="connsiteX12" fmla="*/ 242302 w 3467220"/>
                <a:gd name="connsiteY12" fmla="*/ 519217 h 608638"/>
                <a:gd name="connsiteX13" fmla="*/ 199033 w 3467220"/>
                <a:gd name="connsiteY13" fmla="*/ 478834 h 608638"/>
                <a:gd name="connsiteX14" fmla="*/ 158650 w 3467220"/>
                <a:gd name="connsiteY14" fmla="*/ 435566 h 608638"/>
                <a:gd name="connsiteX15" fmla="*/ 106728 w 3467220"/>
                <a:gd name="connsiteY15" fmla="*/ 374990 h 608638"/>
                <a:gd name="connsiteX16" fmla="*/ 54806 w 3467220"/>
                <a:gd name="connsiteY16" fmla="*/ 299992 h 608638"/>
                <a:gd name="connsiteX17" fmla="*/ 23076 w 3467220"/>
                <a:gd name="connsiteY17" fmla="*/ 250955 h 608638"/>
                <a:gd name="connsiteX18" fmla="*/ 5769 w 3467220"/>
                <a:gd name="connsiteY18" fmla="*/ 216341 h 608638"/>
                <a:gd name="connsiteX19" fmla="*/ 0 w 3467220"/>
                <a:gd name="connsiteY19" fmla="*/ 196149 h 608638"/>
                <a:gd name="connsiteX20" fmla="*/ 0 w 3467220"/>
                <a:gd name="connsiteY20" fmla="*/ 175957 h 608638"/>
                <a:gd name="connsiteX21" fmla="*/ 8654 w 3467220"/>
                <a:gd name="connsiteY21" fmla="*/ 167303 h 608638"/>
                <a:gd name="connsiteX22" fmla="*/ 14423 w 3467220"/>
                <a:gd name="connsiteY22" fmla="*/ 164419 h 608638"/>
                <a:gd name="connsiteX23" fmla="*/ 31730 w 3467220"/>
                <a:gd name="connsiteY23" fmla="*/ 167303 h 608638"/>
                <a:gd name="connsiteX24" fmla="*/ 74998 w 3467220"/>
                <a:gd name="connsiteY24" fmla="*/ 193264 h 608638"/>
                <a:gd name="connsiteX25" fmla="*/ 129804 w 3467220"/>
                <a:gd name="connsiteY25" fmla="*/ 222110 h 608638"/>
                <a:gd name="connsiteX26" fmla="*/ 190380 w 3467220"/>
                <a:gd name="connsiteY26" fmla="*/ 248070 h 608638"/>
                <a:gd name="connsiteX27" fmla="*/ 239417 w 3467220"/>
                <a:gd name="connsiteY27" fmla="*/ 271147 h 608638"/>
                <a:gd name="connsiteX28" fmla="*/ 299992 w 3467220"/>
                <a:gd name="connsiteY28" fmla="*/ 288454 h 608638"/>
                <a:gd name="connsiteX29" fmla="*/ 343261 w 3467220"/>
                <a:gd name="connsiteY29" fmla="*/ 302877 h 608638"/>
                <a:gd name="connsiteX30" fmla="*/ 389413 w 3467220"/>
                <a:gd name="connsiteY30" fmla="*/ 311530 h 608638"/>
                <a:gd name="connsiteX31" fmla="*/ 441335 w 3467220"/>
                <a:gd name="connsiteY31" fmla="*/ 317299 h 608638"/>
                <a:gd name="connsiteX32" fmla="*/ 481719 w 3467220"/>
                <a:gd name="connsiteY32" fmla="*/ 317299 h 608638"/>
                <a:gd name="connsiteX33" fmla="*/ 568255 w 3467220"/>
                <a:gd name="connsiteY33" fmla="*/ 308646 h 608638"/>
                <a:gd name="connsiteX34" fmla="*/ 724020 w 3467220"/>
                <a:gd name="connsiteY34" fmla="*/ 294223 h 608638"/>
                <a:gd name="connsiteX35" fmla="*/ 977860 w 3467220"/>
                <a:gd name="connsiteY35" fmla="*/ 262493 h 608638"/>
                <a:gd name="connsiteX36" fmla="*/ 1228815 w 3467220"/>
                <a:gd name="connsiteY36" fmla="*/ 227879 h 608638"/>
                <a:gd name="connsiteX37" fmla="*/ 1485539 w 3467220"/>
                <a:gd name="connsiteY37" fmla="*/ 190380 h 608638"/>
                <a:gd name="connsiteX38" fmla="*/ 1693226 w 3467220"/>
                <a:gd name="connsiteY38" fmla="*/ 158650 h 608638"/>
                <a:gd name="connsiteX39" fmla="*/ 1883606 w 3467220"/>
                <a:gd name="connsiteY39" fmla="*/ 138458 h 608638"/>
                <a:gd name="connsiteX40" fmla="*/ 2154753 w 3467220"/>
                <a:gd name="connsiteY40" fmla="*/ 124035 h 608638"/>
                <a:gd name="connsiteX41" fmla="*/ 2474937 w 3467220"/>
                <a:gd name="connsiteY41" fmla="*/ 106728 h 608638"/>
                <a:gd name="connsiteX42" fmla="*/ 2711470 w 3467220"/>
                <a:gd name="connsiteY42" fmla="*/ 92305 h 608638"/>
                <a:gd name="connsiteX43" fmla="*/ 2737431 w 3467220"/>
                <a:gd name="connsiteY43" fmla="*/ 86536 h 608638"/>
                <a:gd name="connsiteX44" fmla="*/ 2795122 w 3467220"/>
                <a:gd name="connsiteY44" fmla="*/ 66344 h 608638"/>
                <a:gd name="connsiteX45" fmla="*/ 2901850 w 3467220"/>
                <a:gd name="connsiteY45" fmla="*/ 28845 h 608638"/>
                <a:gd name="connsiteX46" fmla="*/ 2962425 w 3467220"/>
                <a:gd name="connsiteY46" fmla="*/ 0 h 608638"/>
                <a:gd name="connsiteX47" fmla="*/ 3025885 w 3467220"/>
                <a:gd name="connsiteY47" fmla="*/ 14423 h 608638"/>
                <a:gd name="connsiteX48" fmla="*/ 3158574 w 3467220"/>
                <a:gd name="connsiteY48" fmla="*/ 46152 h 608638"/>
                <a:gd name="connsiteX49" fmla="*/ 3291263 w 3467220"/>
                <a:gd name="connsiteY49" fmla="*/ 86536 h 608638"/>
                <a:gd name="connsiteX50" fmla="*/ 3415298 w 3467220"/>
                <a:gd name="connsiteY50" fmla="*/ 129804 h 608638"/>
                <a:gd name="connsiteX51" fmla="*/ 3438375 w 3467220"/>
                <a:gd name="connsiteY51" fmla="*/ 141342 h 608638"/>
                <a:gd name="connsiteX52" fmla="*/ 3452797 w 3467220"/>
                <a:gd name="connsiteY52" fmla="*/ 164419 h 608638"/>
                <a:gd name="connsiteX53" fmla="*/ 3464336 w 3467220"/>
                <a:gd name="connsiteY53" fmla="*/ 190380 h 608638"/>
                <a:gd name="connsiteX54" fmla="*/ 3467220 w 3467220"/>
                <a:gd name="connsiteY54" fmla="*/ 210571 h 608638"/>
                <a:gd name="connsiteX55" fmla="*/ 3464336 w 3467220"/>
                <a:gd name="connsiteY55" fmla="*/ 230763 h 608638"/>
                <a:gd name="connsiteX56" fmla="*/ 3452797 w 3467220"/>
                <a:gd name="connsiteY56" fmla="*/ 259609 h 608638"/>
                <a:gd name="connsiteX57" fmla="*/ 3423952 w 3467220"/>
                <a:gd name="connsiteY57" fmla="*/ 276916 h 608638"/>
                <a:gd name="connsiteX58" fmla="*/ 3386453 w 3467220"/>
                <a:gd name="connsiteY58" fmla="*/ 288454 h 608638"/>
                <a:gd name="connsiteX59" fmla="*/ 3328762 w 3467220"/>
                <a:gd name="connsiteY59" fmla="*/ 291339 h 608638"/>
                <a:gd name="connsiteX60" fmla="*/ 3115306 w 3467220"/>
                <a:gd name="connsiteY60" fmla="*/ 294223 h 608638"/>
                <a:gd name="connsiteX61" fmla="*/ 2904734 w 3467220"/>
                <a:gd name="connsiteY61" fmla="*/ 291339 h 608638"/>
                <a:gd name="connsiteX62" fmla="*/ 2483591 w 3467220"/>
                <a:gd name="connsiteY62" fmla="*/ 291339 h 60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467220" h="608638">
                  <a:moveTo>
                    <a:pt x="2483591" y="291339"/>
                  </a:moveTo>
                  <a:lnTo>
                    <a:pt x="2117254" y="302877"/>
                  </a:lnTo>
                  <a:lnTo>
                    <a:pt x="1877837" y="317299"/>
                  </a:lnTo>
                  <a:lnTo>
                    <a:pt x="1416310" y="377875"/>
                  </a:lnTo>
                  <a:lnTo>
                    <a:pt x="1217277" y="415374"/>
                  </a:lnTo>
                  <a:lnTo>
                    <a:pt x="937476" y="470180"/>
                  </a:lnTo>
                  <a:lnTo>
                    <a:pt x="683637" y="522102"/>
                  </a:lnTo>
                  <a:lnTo>
                    <a:pt x="516333" y="553832"/>
                  </a:lnTo>
                  <a:lnTo>
                    <a:pt x="458642" y="568255"/>
                  </a:lnTo>
                  <a:lnTo>
                    <a:pt x="366337" y="608638"/>
                  </a:lnTo>
                  <a:lnTo>
                    <a:pt x="349030" y="599985"/>
                  </a:lnTo>
                  <a:lnTo>
                    <a:pt x="294223" y="562486"/>
                  </a:lnTo>
                  <a:lnTo>
                    <a:pt x="242302" y="519217"/>
                  </a:lnTo>
                  <a:lnTo>
                    <a:pt x="199033" y="478834"/>
                  </a:lnTo>
                  <a:lnTo>
                    <a:pt x="158650" y="435566"/>
                  </a:lnTo>
                  <a:lnTo>
                    <a:pt x="106728" y="374990"/>
                  </a:lnTo>
                  <a:lnTo>
                    <a:pt x="54806" y="299992"/>
                  </a:lnTo>
                  <a:lnTo>
                    <a:pt x="23076" y="250955"/>
                  </a:lnTo>
                  <a:lnTo>
                    <a:pt x="5769" y="216341"/>
                  </a:lnTo>
                  <a:lnTo>
                    <a:pt x="0" y="196149"/>
                  </a:lnTo>
                  <a:lnTo>
                    <a:pt x="0" y="175957"/>
                  </a:lnTo>
                  <a:lnTo>
                    <a:pt x="8654" y="167303"/>
                  </a:lnTo>
                  <a:lnTo>
                    <a:pt x="14423" y="164419"/>
                  </a:lnTo>
                  <a:lnTo>
                    <a:pt x="31730" y="167303"/>
                  </a:lnTo>
                  <a:lnTo>
                    <a:pt x="74998" y="193264"/>
                  </a:lnTo>
                  <a:lnTo>
                    <a:pt x="129804" y="222110"/>
                  </a:lnTo>
                  <a:lnTo>
                    <a:pt x="190380" y="248070"/>
                  </a:lnTo>
                  <a:lnTo>
                    <a:pt x="239417" y="271147"/>
                  </a:lnTo>
                  <a:lnTo>
                    <a:pt x="299992" y="288454"/>
                  </a:lnTo>
                  <a:lnTo>
                    <a:pt x="343261" y="302877"/>
                  </a:lnTo>
                  <a:lnTo>
                    <a:pt x="389413" y="311530"/>
                  </a:lnTo>
                  <a:lnTo>
                    <a:pt x="441335" y="317299"/>
                  </a:lnTo>
                  <a:lnTo>
                    <a:pt x="481719" y="317299"/>
                  </a:lnTo>
                  <a:lnTo>
                    <a:pt x="568255" y="308646"/>
                  </a:lnTo>
                  <a:lnTo>
                    <a:pt x="724020" y="294223"/>
                  </a:lnTo>
                  <a:lnTo>
                    <a:pt x="977860" y="262493"/>
                  </a:lnTo>
                  <a:lnTo>
                    <a:pt x="1228815" y="227879"/>
                  </a:lnTo>
                  <a:lnTo>
                    <a:pt x="1485539" y="190380"/>
                  </a:lnTo>
                  <a:lnTo>
                    <a:pt x="1693226" y="158650"/>
                  </a:lnTo>
                  <a:lnTo>
                    <a:pt x="1883606" y="138458"/>
                  </a:lnTo>
                  <a:lnTo>
                    <a:pt x="2154753" y="124035"/>
                  </a:lnTo>
                  <a:lnTo>
                    <a:pt x="2474937" y="106728"/>
                  </a:lnTo>
                  <a:lnTo>
                    <a:pt x="2711470" y="92305"/>
                  </a:lnTo>
                  <a:lnTo>
                    <a:pt x="2737431" y="86536"/>
                  </a:lnTo>
                  <a:lnTo>
                    <a:pt x="2795122" y="66344"/>
                  </a:lnTo>
                  <a:lnTo>
                    <a:pt x="2901850" y="28845"/>
                  </a:lnTo>
                  <a:lnTo>
                    <a:pt x="2962425" y="0"/>
                  </a:lnTo>
                  <a:lnTo>
                    <a:pt x="3025885" y="14423"/>
                  </a:lnTo>
                  <a:lnTo>
                    <a:pt x="3158574" y="46152"/>
                  </a:lnTo>
                  <a:lnTo>
                    <a:pt x="3291263" y="86536"/>
                  </a:lnTo>
                  <a:lnTo>
                    <a:pt x="3415298" y="129804"/>
                  </a:lnTo>
                  <a:lnTo>
                    <a:pt x="3438375" y="141342"/>
                  </a:lnTo>
                  <a:lnTo>
                    <a:pt x="3452797" y="164419"/>
                  </a:lnTo>
                  <a:lnTo>
                    <a:pt x="3464336" y="190380"/>
                  </a:lnTo>
                  <a:lnTo>
                    <a:pt x="3467220" y="210571"/>
                  </a:lnTo>
                  <a:lnTo>
                    <a:pt x="3464336" y="230763"/>
                  </a:lnTo>
                  <a:lnTo>
                    <a:pt x="3452797" y="259609"/>
                  </a:lnTo>
                  <a:lnTo>
                    <a:pt x="3423952" y="276916"/>
                  </a:lnTo>
                  <a:lnTo>
                    <a:pt x="3386453" y="288454"/>
                  </a:lnTo>
                  <a:lnTo>
                    <a:pt x="3328762" y="291339"/>
                  </a:lnTo>
                  <a:lnTo>
                    <a:pt x="3115306" y="294223"/>
                  </a:lnTo>
                  <a:lnTo>
                    <a:pt x="2904734" y="291339"/>
                  </a:lnTo>
                  <a:lnTo>
                    <a:pt x="2483591" y="29133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8">
              <a:extLst>
                <a:ext uri="{FF2B5EF4-FFF2-40B4-BE49-F238E27FC236}">
                  <a16:creationId xmlns:a16="http://schemas.microsoft.com/office/drawing/2014/main" id="{A947E8CA-85C7-4F3C-B108-3F67299A3F74}"/>
                </a:ext>
              </a:extLst>
            </p:cNvPr>
            <p:cNvSpPr/>
            <p:nvPr/>
          </p:nvSpPr>
          <p:spPr>
            <a:xfrm rot="16200000">
              <a:off x="4221164" y="4484689"/>
              <a:ext cx="1939925" cy="454025"/>
            </a:xfrm>
            <a:custGeom>
              <a:avLst/>
              <a:gdLst>
                <a:gd name="connsiteX0" fmla="*/ 921544 w 1940719"/>
                <a:gd name="connsiteY0" fmla="*/ 454819 h 454819"/>
                <a:gd name="connsiteX1" fmla="*/ 21431 w 1940719"/>
                <a:gd name="connsiteY1" fmla="*/ 454819 h 454819"/>
                <a:gd name="connsiteX2" fmla="*/ 0 w 1940719"/>
                <a:gd name="connsiteY2" fmla="*/ 207169 h 454819"/>
                <a:gd name="connsiteX3" fmla="*/ 121444 w 1940719"/>
                <a:gd name="connsiteY3" fmla="*/ 207169 h 454819"/>
                <a:gd name="connsiteX4" fmla="*/ 516731 w 1940719"/>
                <a:gd name="connsiteY4" fmla="*/ 202407 h 454819"/>
                <a:gd name="connsiteX5" fmla="*/ 1035844 w 1940719"/>
                <a:gd name="connsiteY5" fmla="*/ 195263 h 454819"/>
                <a:gd name="connsiteX6" fmla="*/ 1471613 w 1940719"/>
                <a:gd name="connsiteY6" fmla="*/ 188119 h 454819"/>
                <a:gd name="connsiteX7" fmla="*/ 1604963 w 1940719"/>
                <a:gd name="connsiteY7" fmla="*/ 183357 h 454819"/>
                <a:gd name="connsiteX8" fmla="*/ 1647825 w 1940719"/>
                <a:gd name="connsiteY8" fmla="*/ 176213 h 454819"/>
                <a:gd name="connsiteX9" fmla="*/ 1688306 w 1940719"/>
                <a:gd name="connsiteY9" fmla="*/ 159544 h 454819"/>
                <a:gd name="connsiteX10" fmla="*/ 1752600 w 1940719"/>
                <a:gd name="connsiteY10" fmla="*/ 121444 h 454819"/>
                <a:gd name="connsiteX11" fmla="*/ 1802606 w 1940719"/>
                <a:gd name="connsiteY11" fmla="*/ 83344 h 454819"/>
                <a:gd name="connsiteX12" fmla="*/ 1847850 w 1940719"/>
                <a:gd name="connsiteY12" fmla="*/ 40482 h 454819"/>
                <a:gd name="connsiteX13" fmla="*/ 1862138 w 1940719"/>
                <a:gd name="connsiteY13" fmla="*/ 19050 h 454819"/>
                <a:gd name="connsiteX14" fmla="*/ 1871663 w 1940719"/>
                <a:gd name="connsiteY14" fmla="*/ 9525 h 454819"/>
                <a:gd name="connsiteX15" fmla="*/ 1885950 w 1940719"/>
                <a:gd name="connsiteY15" fmla="*/ 2382 h 454819"/>
                <a:gd name="connsiteX16" fmla="*/ 1902619 w 1940719"/>
                <a:gd name="connsiteY16" fmla="*/ 0 h 454819"/>
                <a:gd name="connsiteX17" fmla="*/ 1919288 w 1940719"/>
                <a:gd name="connsiteY17" fmla="*/ 4763 h 454819"/>
                <a:gd name="connsiteX18" fmla="*/ 1928813 w 1940719"/>
                <a:gd name="connsiteY18" fmla="*/ 14288 h 454819"/>
                <a:gd name="connsiteX19" fmla="*/ 1935956 w 1940719"/>
                <a:gd name="connsiteY19" fmla="*/ 30957 h 454819"/>
                <a:gd name="connsiteX20" fmla="*/ 1940719 w 1940719"/>
                <a:gd name="connsiteY20" fmla="*/ 52388 h 454819"/>
                <a:gd name="connsiteX21" fmla="*/ 1933575 w 1940719"/>
                <a:gd name="connsiteY21" fmla="*/ 85725 h 454819"/>
                <a:gd name="connsiteX22" fmla="*/ 1919288 w 1940719"/>
                <a:gd name="connsiteY22" fmla="*/ 169069 h 454819"/>
                <a:gd name="connsiteX23" fmla="*/ 1895475 w 1940719"/>
                <a:gd name="connsiteY23" fmla="*/ 250032 h 454819"/>
                <a:gd name="connsiteX24" fmla="*/ 1850231 w 1940719"/>
                <a:gd name="connsiteY24" fmla="*/ 366713 h 454819"/>
                <a:gd name="connsiteX25" fmla="*/ 1743075 w 1940719"/>
                <a:gd name="connsiteY25" fmla="*/ 433388 h 454819"/>
                <a:gd name="connsiteX26" fmla="*/ 1297781 w 1940719"/>
                <a:gd name="connsiteY26" fmla="*/ 431007 h 454819"/>
                <a:gd name="connsiteX27" fmla="*/ 1188244 w 1940719"/>
                <a:gd name="connsiteY27" fmla="*/ 452438 h 454819"/>
                <a:gd name="connsiteX28" fmla="*/ 921544 w 1940719"/>
                <a:gd name="connsiteY28" fmla="*/ 454819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940719" h="454819">
                  <a:moveTo>
                    <a:pt x="921544" y="454819"/>
                  </a:moveTo>
                  <a:lnTo>
                    <a:pt x="21431" y="454819"/>
                  </a:lnTo>
                  <a:lnTo>
                    <a:pt x="0" y="207169"/>
                  </a:lnTo>
                  <a:lnTo>
                    <a:pt x="121444" y="207169"/>
                  </a:lnTo>
                  <a:lnTo>
                    <a:pt x="516731" y="202407"/>
                  </a:lnTo>
                  <a:lnTo>
                    <a:pt x="1035844" y="195263"/>
                  </a:lnTo>
                  <a:lnTo>
                    <a:pt x="1471613" y="188119"/>
                  </a:lnTo>
                  <a:lnTo>
                    <a:pt x="1604963" y="183357"/>
                  </a:lnTo>
                  <a:lnTo>
                    <a:pt x="1647825" y="176213"/>
                  </a:lnTo>
                  <a:lnTo>
                    <a:pt x="1688306" y="159544"/>
                  </a:lnTo>
                  <a:lnTo>
                    <a:pt x="1752600" y="121444"/>
                  </a:lnTo>
                  <a:lnTo>
                    <a:pt x="1802606" y="83344"/>
                  </a:lnTo>
                  <a:lnTo>
                    <a:pt x="1847850" y="40482"/>
                  </a:lnTo>
                  <a:lnTo>
                    <a:pt x="1862138" y="19050"/>
                  </a:lnTo>
                  <a:lnTo>
                    <a:pt x="1871663" y="9525"/>
                  </a:lnTo>
                  <a:lnTo>
                    <a:pt x="1885950" y="2382"/>
                  </a:lnTo>
                  <a:lnTo>
                    <a:pt x="1902619" y="0"/>
                  </a:lnTo>
                  <a:lnTo>
                    <a:pt x="1919288" y="4763"/>
                  </a:lnTo>
                  <a:lnTo>
                    <a:pt x="1928813" y="14288"/>
                  </a:lnTo>
                  <a:lnTo>
                    <a:pt x="1935956" y="30957"/>
                  </a:lnTo>
                  <a:lnTo>
                    <a:pt x="1940719" y="52388"/>
                  </a:lnTo>
                  <a:lnTo>
                    <a:pt x="1933575" y="85725"/>
                  </a:lnTo>
                  <a:lnTo>
                    <a:pt x="1919288" y="169069"/>
                  </a:lnTo>
                  <a:lnTo>
                    <a:pt x="1895475" y="250032"/>
                  </a:lnTo>
                  <a:lnTo>
                    <a:pt x="1850231" y="366713"/>
                  </a:lnTo>
                  <a:lnTo>
                    <a:pt x="1743075" y="433388"/>
                  </a:lnTo>
                  <a:lnTo>
                    <a:pt x="1297781" y="431007"/>
                  </a:lnTo>
                  <a:lnTo>
                    <a:pt x="1188244" y="452438"/>
                  </a:lnTo>
                  <a:lnTo>
                    <a:pt x="921544" y="454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3">
              <a:extLst>
                <a:ext uri="{FF2B5EF4-FFF2-40B4-BE49-F238E27FC236}">
                  <a16:creationId xmlns:a16="http://schemas.microsoft.com/office/drawing/2014/main" id="{2F0417B7-9E00-4F09-A0EB-1011C22A2685}"/>
                </a:ext>
              </a:extLst>
            </p:cNvPr>
            <p:cNvSpPr/>
            <p:nvPr/>
          </p:nvSpPr>
          <p:spPr>
            <a:xfrm rot="16200000">
              <a:off x="4822033" y="2247107"/>
              <a:ext cx="2271712" cy="568325"/>
            </a:xfrm>
            <a:custGeom>
              <a:avLst/>
              <a:gdLst>
                <a:gd name="connsiteX0" fmla="*/ 776287 w 2271712"/>
                <a:gd name="connsiteY0" fmla="*/ 459581 h 569119"/>
                <a:gd name="connsiteX1" fmla="*/ 276225 w 2271712"/>
                <a:gd name="connsiteY1" fmla="*/ 461962 h 569119"/>
                <a:gd name="connsiteX2" fmla="*/ 209550 w 2271712"/>
                <a:gd name="connsiteY2" fmla="*/ 459581 h 569119"/>
                <a:gd name="connsiteX3" fmla="*/ 171450 w 2271712"/>
                <a:gd name="connsiteY3" fmla="*/ 454819 h 569119"/>
                <a:gd name="connsiteX4" fmla="*/ 135731 w 2271712"/>
                <a:gd name="connsiteY4" fmla="*/ 445294 h 569119"/>
                <a:gd name="connsiteX5" fmla="*/ 100012 w 2271712"/>
                <a:gd name="connsiteY5" fmla="*/ 433387 h 569119"/>
                <a:gd name="connsiteX6" fmla="*/ 64293 w 2271712"/>
                <a:gd name="connsiteY6" fmla="*/ 414337 h 569119"/>
                <a:gd name="connsiteX7" fmla="*/ 30956 w 2271712"/>
                <a:gd name="connsiteY7" fmla="*/ 390525 h 569119"/>
                <a:gd name="connsiteX8" fmla="*/ 9525 w 2271712"/>
                <a:gd name="connsiteY8" fmla="*/ 366712 h 569119"/>
                <a:gd name="connsiteX9" fmla="*/ 0 w 2271712"/>
                <a:gd name="connsiteY9" fmla="*/ 347662 h 569119"/>
                <a:gd name="connsiteX10" fmla="*/ 0 w 2271712"/>
                <a:gd name="connsiteY10" fmla="*/ 328612 h 569119"/>
                <a:gd name="connsiteX11" fmla="*/ 4762 w 2271712"/>
                <a:gd name="connsiteY11" fmla="*/ 309562 h 569119"/>
                <a:gd name="connsiteX12" fmla="*/ 21431 w 2271712"/>
                <a:gd name="connsiteY12" fmla="*/ 290512 h 569119"/>
                <a:gd name="connsiteX13" fmla="*/ 57150 w 2271712"/>
                <a:gd name="connsiteY13" fmla="*/ 266700 h 569119"/>
                <a:gd name="connsiteX14" fmla="*/ 104775 w 2271712"/>
                <a:gd name="connsiteY14" fmla="*/ 247650 h 569119"/>
                <a:gd name="connsiteX15" fmla="*/ 166687 w 2271712"/>
                <a:gd name="connsiteY15" fmla="*/ 233362 h 569119"/>
                <a:gd name="connsiteX16" fmla="*/ 228600 w 2271712"/>
                <a:gd name="connsiteY16" fmla="*/ 221456 h 569119"/>
                <a:gd name="connsiteX17" fmla="*/ 309562 w 2271712"/>
                <a:gd name="connsiteY17" fmla="*/ 214312 h 569119"/>
                <a:gd name="connsiteX18" fmla="*/ 523875 w 2271712"/>
                <a:gd name="connsiteY18" fmla="*/ 211931 h 569119"/>
                <a:gd name="connsiteX19" fmla="*/ 800100 w 2271712"/>
                <a:gd name="connsiteY19" fmla="*/ 214312 h 569119"/>
                <a:gd name="connsiteX20" fmla="*/ 1145381 w 2271712"/>
                <a:gd name="connsiteY20" fmla="*/ 214312 h 569119"/>
                <a:gd name="connsiteX21" fmla="*/ 1469231 w 2271712"/>
                <a:gd name="connsiteY21" fmla="*/ 214312 h 569119"/>
                <a:gd name="connsiteX22" fmla="*/ 1893093 w 2271712"/>
                <a:gd name="connsiteY22" fmla="*/ 214312 h 569119"/>
                <a:gd name="connsiteX23" fmla="*/ 1985962 w 2271712"/>
                <a:gd name="connsiteY23" fmla="*/ 214312 h 569119"/>
                <a:gd name="connsiteX24" fmla="*/ 2014537 w 2271712"/>
                <a:gd name="connsiteY24" fmla="*/ 211931 h 569119"/>
                <a:gd name="connsiteX25" fmla="*/ 2043112 w 2271712"/>
                <a:gd name="connsiteY25" fmla="*/ 202406 h 569119"/>
                <a:gd name="connsiteX26" fmla="*/ 2081212 w 2271712"/>
                <a:gd name="connsiteY26" fmla="*/ 180975 h 569119"/>
                <a:gd name="connsiteX27" fmla="*/ 2112168 w 2271712"/>
                <a:gd name="connsiteY27" fmla="*/ 152400 h 569119"/>
                <a:gd name="connsiteX28" fmla="*/ 2138362 w 2271712"/>
                <a:gd name="connsiteY28" fmla="*/ 121444 h 569119"/>
                <a:gd name="connsiteX29" fmla="*/ 2166937 w 2271712"/>
                <a:gd name="connsiteY29" fmla="*/ 88106 h 569119"/>
                <a:gd name="connsiteX30" fmla="*/ 2185987 w 2271712"/>
                <a:gd name="connsiteY30" fmla="*/ 57150 h 569119"/>
                <a:gd name="connsiteX31" fmla="*/ 2205037 w 2271712"/>
                <a:gd name="connsiteY31" fmla="*/ 30956 h 569119"/>
                <a:gd name="connsiteX32" fmla="*/ 2219325 w 2271712"/>
                <a:gd name="connsiteY32" fmla="*/ 14287 h 569119"/>
                <a:gd name="connsiteX33" fmla="*/ 2231231 w 2271712"/>
                <a:gd name="connsiteY33" fmla="*/ 4762 h 569119"/>
                <a:gd name="connsiteX34" fmla="*/ 2247900 w 2271712"/>
                <a:gd name="connsiteY34" fmla="*/ 0 h 569119"/>
                <a:gd name="connsiteX35" fmla="*/ 2262187 w 2271712"/>
                <a:gd name="connsiteY35" fmla="*/ 7144 h 569119"/>
                <a:gd name="connsiteX36" fmla="*/ 2269331 w 2271712"/>
                <a:gd name="connsiteY36" fmla="*/ 33337 h 569119"/>
                <a:gd name="connsiteX37" fmla="*/ 2271712 w 2271712"/>
                <a:gd name="connsiteY37" fmla="*/ 71437 h 569119"/>
                <a:gd name="connsiteX38" fmla="*/ 2271712 w 2271712"/>
                <a:gd name="connsiteY38" fmla="*/ 114300 h 569119"/>
                <a:gd name="connsiteX39" fmla="*/ 2271712 w 2271712"/>
                <a:gd name="connsiteY39" fmla="*/ 150019 h 569119"/>
                <a:gd name="connsiteX40" fmla="*/ 2264568 w 2271712"/>
                <a:gd name="connsiteY40" fmla="*/ 195262 h 569119"/>
                <a:gd name="connsiteX41" fmla="*/ 2252662 w 2271712"/>
                <a:gd name="connsiteY41" fmla="*/ 250031 h 569119"/>
                <a:gd name="connsiteX42" fmla="*/ 2224087 w 2271712"/>
                <a:gd name="connsiteY42" fmla="*/ 333375 h 569119"/>
                <a:gd name="connsiteX43" fmla="*/ 2195512 w 2271712"/>
                <a:gd name="connsiteY43" fmla="*/ 402431 h 569119"/>
                <a:gd name="connsiteX44" fmla="*/ 2157412 w 2271712"/>
                <a:gd name="connsiteY44" fmla="*/ 469106 h 569119"/>
                <a:gd name="connsiteX45" fmla="*/ 2116931 w 2271712"/>
                <a:gd name="connsiteY45" fmla="*/ 528637 h 569119"/>
                <a:gd name="connsiteX46" fmla="*/ 2085975 w 2271712"/>
                <a:gd name="connsiteY46" fmla="*/ 559594 h 569119"/>
                <a:gd name="connsiteX47" fmla="*/ 2064543 w 2271712"/>
                <a:gd name="connsiteY47" fmla="*/ 569119 h 569119"/>
                <a:gd name="connsiteX48" fmla="*/ 2045493 w 2271712"/>
                <a:gd name="connsiteY48" fmla="*/ 569119 h 569119"/>
                <a:gd name="connsiteX49" fmla="*/ 2019300 w 2271712"/>
                <a:gd name="connsiteY49" fmla="*/ 547687 h 569119"/>
                <a:gd name="connsiteX50" fmla="*/ 1985962 w 2271712"/>
                <a:gd name="connsiteY50" fmla="*/ 528637 h 569119"/>
                <a:gd name="connsiteX51" fmla="*/ 1921668 w 2271712"/>
                <a:gd name="connsiteY51" fmla="*/ 507206 h 569119"/>
                <a:gd name="connsiteX52" fmla="*/ 1828800 w 2271712"/>
                <a:gd name="connsiteY52" fmla="*/ 495300 h 569119"/>
                <a:gd name="connsiteX53" fmla="*/ 1602581 w 2271712"/>
                <a:gd name="connsiteY53" fmla="*/ 471487 h 569119"/>
                <a:gd name="connsiteX54" fmla="*/ 1483518 w 2271712"/>
                <a:gd name="connsiteY54" fmla="*/ 461962 h 569119"/>
                <a:gd name="connsiteX55" fmla="*/ 1243012 w 2271712"/>
                <a:gd name="connsiteY55" fmla="*/ 459581 h 569119"/>
                <a:gd name="connsiteX56" fmla="*/ 776287 w 2271712"/>
                <a:gd name="connsiteY56" fmla="*/ 459581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271712" h="569119">
                  <a:moveTo>
                    <a:pt x="776287" y="459581"/>
                  </a:moveTo>
                  <a:lnTo>
                    <a:pt x="276225" y="461962"/>
                  </a:lnTo>
                  <a:lnTo>
                    <a:pt x="209550" y="459581"/>
                  </a:lnTo>
                  <a:lnTo>
                    <a:pt x="171450" y="454819"/>
                  </a:lnTo>
                  <a:lnTo>
                    <a:pt x="135731" y="445294"/>
                  </a:lnTo>
                  <a:lnTo>
                    <a:pt x="100012" y="433387"/>
                  </a:lnTo>
                  <a:lnTo>
                    <a:pt x="64293" y="414337"/>
                  </a:lnTo>
                  <a:lnTo>
                    <a:pt x="30956" y="390525"/>
                  </a:lnTo>
                  <a:lnTo>
                    <a:pt x="9525" y="366712"/>
                  </a:lnTo>
                  <a:lnTo>
                    <a:pt x="0" y="347662"/>
                  </a:lnTo>
                  <a:lnTo>
                    <a:pt x="0" y="328612"/>
                  </a:lnTo>
                  <a:lnTo>
                    <a:pt x="4762" y="309562"/>
                  </a:lnTo>
                  <a:lnTo>
                    <a:pt x="21431" y="290512"/>
                  </a:lnTo>
                  <a:lnTo>
                    <a:pt x="57150" y="266700"/>
                  </a:lnTo>
                  <a:lnTo>
                    <a:pt x="104775" y="247650"/>
                  </a:lnTo>
                  <a:lnTo>
                    <a:pt x="166687" y="233362"/>
                  </a:lnTo>
                  <a:lnTo>
                    <a:pt x="228600" y="221456"/>
                  </a:lnTo>
                  <a:lnTo>
                    <a:pt x="309562" y="214312"/>
                  </a:lnTo>
                  <a:lnTo>
                    <a:pt x="523875" y="211931"/>
                  </a:lnTo>
                  <a:lnTo>
                    <a:pt x="800100" y="214312"/>
                  </a:lnTo>
                  <a:lnTo>
                    <a:pt x="1145381" y="214312"/>
                  </a:lnTo>
                  <a:lnTo>
                    <a:pt x="1469231" y="214312"/>
                  </a:lnTo>
                  <a:lnTo>
                    <a:pt x="1893093" y="214312"/>
                  </a:lnTo>
                  <a:lnTo>
                    <a:pt x="1985962" y="214312"/>
                  </a:lnTo>
                  <a:lnTo>
                    <a:pt x="2014537" y="211931"/>
                  </a:lnTo>
                  <a:lnTo>
                    <a:pt x="2043112" y="202406"/>
                  </a:lnTo>
                  <a:lnTo>
                    <a:pt x="2081212" y="180975"/>
                  </a:lnTo>
                  <a:lnTo>
                    <a:pt x="2112168" y="152400"/>
                  </a:lnTo>
                  <a:lnTo>
                    <a:pt x="2138362" y="121444"/>
                  </a:lnTo>
                  <a:lnTo>
                    <a:pt x="2166937" y="88106"/>
                  </a:lnTo>
                  <a:lnTo>
                    <a:pt x="2185987" y="57150"/>
                  </a:lnTo>
                  <a:lnTo>
                    <a:pt x="2205037" y="30956"/>
                  </a:lnTo>
                  <a:lnTo>
                    <a:pt x="2219325" y="14287"/>
                  </a:lnTo>
                  <a:lnTo>
                    <a:pt x="2231231" y="4762"/>
                  </a:lnTo>
                  <a:lnTo>
                    <a:pt x="2247900" y="0"/>
                  </a:lnTo>
                  <a:lnTo>
                    <a:pt x="2262187" y="7144"/>
                  </a:lnTo>
                  <a:lnTo>
                    <a:pt x="2269331" y="33337"/>
                  </a:lnTo>
                  <a:lnTo>
                    <a:pt x="2271712" y="71437"/>
                  </a:lnTo>
                  <a:lnTo>
                    <a:pt x="2271712" y="114300"/>
                  </a:lnTo>
                  <a:lnTo>
                    <a:pt x="2271712" y="150019"/>
                  </a:lnTo>
                  <a:lnTo>
                    <a:pt x="2264568" y="195262"/>
                  </a:lnTo>
                  <a:lnTo>
                    <a:pt x="2252662" y="250031"/>
                  </a:lnTo>
                  <a:lnTo>
                    <a:pt x="2224087" y="333375"/>
                  </a:lnTo>
                  <a:lnTo>
                    <a:pt x="2195512" y="402431"/>
                  </a:lnTo>
                  <a:lnTo>
                    <a:pt x="2157412" y="469106"/>
                  </a:lnTo>
                  <a:lnTo>
                    <a:pt x="2116931" y="528637"/>
                  </a:lnTo>
                  <a:lnTo>
                    <a:pt x="2085975" y="559594"/>
                  </a:lnTo>
                  <a:lnTo>
                    <a:pt x="2064543" y="569119"/>
                  </a:lnTo>
                  <a:lnTo>
                    <a:pt x="2045493" y="569119"/>
                  </a:lnTo>
                  <a:lnTo>
                    <a:pt x="2019300" y="547687"/>
                  </a:lnTo>
                  <a:lnTo>
                    <a:pt x="1985962" y="528637"/>
                  </a:lnTo>
                  <a:lnTo>
                    <a:pt x="1921668" y="507206"/>
                  </a:lnTo>
                  <a:lnTo>
                    <a:pt x="1828800" y="495300"/>
                  </a:lnTo>
                  <a:lnTo>
                    <a:pt x="1602581" y="471487"/>
                  </a:lnTo>
                  <a:lnTo>
                    <a:pt x="1483518" y="461962"/>
                  </a:lnTo>
                  <a:lnTo>
                    <a:pt x="1243012" y="459581"/>
                  </a:lnTo>
                  <a:lnTo>
                    <a:pt x="776287" y="4595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7">
              <a:extLst>
                <a:ext uri="{FF2B5EF4-FFF2-40B4-BE49-F238E27FC236}">
                  <a16:creationId xmlns:a16="http://schemas.microsoft.com/office/drawing/2014/main" id="{B7C64A2D-07A6-433A-B7B3-C371DBE28932}"/>
                </a:ext>
              </a:extLst>
            </p:cNvPr>
            <p:cNvSpPr/>
            <p:nvPr/>
          </p:nvSpPr>
          <p:spPr>
            <a:xfrm>
              <a:off x="3908425" y="2286000"/>
              <a:ext cx="2052638" cy="1525588"/>
            </a:xfrm>
            <a:custGeom>
              <a:avLst/>
              <a:gdLst>
                <a:gd name="connsiteX0" fmla="*/ 1312069 w 2052638"/>
                <a:gd name="connsiteY0" fmla="*/ 533400 h 1526381"/>
                <a:gd name="connsiteX1" fmla="*/ 1464469 w 2052638"/>
                <a:gd name="connsiteY1" fmla="*/ 383381 h 1526381"/>
                <a:gd name="connsiteX2" fmla="*/ 1585913 w 2052638"/>
                <a:gd name="connsiteY2" fmla="*/ 257175 h 1526381"/>
                <a:gd name="connsiteX3" fmla="*/ 1688307 w 2052638"/>
                <a:gd name="connsiteY3" fmla="*/ 140494 h 1526381"/>
                <a:gd name="connsiteX4" fmla="*/ 1690688 w 2052638"/>
                <a:gd name="connsiteY4" fmla="*/ 76200 h 1526381"/>
                <a:gd name="connsiteX5" fmla="*/ 2052638 w 2052638"/>
                <a:gd name="connsiteY5" fmla="*/ 0 h 1526381"/>
                <a:gd name="connsiteX6" fmla="*/ 2052638 w 2052638"/>
                <a:gd name="connsiteY6" fmla="*/ 200025 h 1526381"/>
                <a:gd name="connsiteX7" fmla="*/ 1966913 w 2052638"/>
                <a:gd name="connsiteY7" fmla="*/ 261938 h 1526381"/>
                <a:gd name="connsiteX8" fmla="*/ 1881188 w 2052638"/>
                <a:gd name="connsiteY8" fmla="*/ 342900 h 1526381"/>
                <a:gd name="connsiteX9" fmla="*/ 1764507 w 2052638"/>
                <a:gd name="connsiteY9" fmla="*/ 457200 h 1526381"/>
                <a:gd name="connsiteX10" fmla="*/ 1619250 w 2052638"/>
                <a:gd name="connsiteY10" fmla="*/ 583406 h 1526381"/>
                <a:gd name="connsiteX11" fmla="*/ 1497807 w 2052638"/>
                <a:gd name="connsiteY11" fmla="*/ 688181 h 1526381"/>
                <a:gd name="connsiteX12" fmla="*/ 1373982 w 2052638"/>
                <a:gd name="connsiteY12" fmla="*/ 788194 h 1526381"/>
                <a:gd name="connsiteX13" fmla="*/ 1214438 w 2052638"/>
                <a:gd name="connsiteY13" fmla="*/ 907256 h 1526381"/>
                <a:gd name="connsiteX14" fmla="*/ 1078707 w 2052638"/>
                <a:gd name="connsiteY14" fmla="*/ 1000125 h 1526381"/>
                <a:gd name="connsiteX15" fmla="*/ 919163 w 2052638"/>
                <a:gd name="connsiteY15" fmla="*/ 1100138 h 1526381"/>
                <a:gd name="connsiteX16" fmla="*/ 759619 w 2052638"/>
                <a:gd name="connsiteY16" fmla="*/ 1195388 h 1526381"/>
                <a:gd name="connsiteX17" fmla="*/ 602457 w 2052638"/>
                <a:gd name="connsiteY17" fmla="*/ 1276350 h 1526381"/>
                <a:gd name="connsiteX18" fmla="*/ 442913 w 2052638"/>
                <a:gd name="connsiteY18" fmla="*/ 1359694 h 1526381"/>
                <a:gd name="connsiteX19" fmla="*/ 269082 w 2052638"/>
                <a:gd name="connsiteY19" fmla="*/ 1438275 h 1526381"/>
                <a:gd name="connsiteX20" fmla="*/ 73819 w 2052638"/>
                <a:gd name="connsiteY20" fmla="*/ 1521619 h 1526381"/>
                <a:gd name="connsiteX21" fmla="*/ 52388 w 2052638"/>
                <a:gd name="connsiteY21" fmla="*/ 1526381 h 1526381"/>
                <a:gd name="connsiteX22" fmla="*/ 38100 w 2052638"/>
                <a:gd name="connsiteY22" fmla="*/ 1524000 h 1526381"/>
                <a:gd name="connsiteX23" fmla="*/ 9525 w 2052638"/>
                <a:gd name="connsiteY23" fmla="*/ 1516856 h 1526381"/>
                <a:gd name="connsiteX24" fmla="*/ 0 w 2052638"/>
                <a:gd name="connsiteY24" fmla="*/ 1509713 h 1526381"/>
                <a:gd name="connsiteX25" fmla="*/ 2382 w 2052638"/>
                <a:gd name="connsiteY25" fmla="*/ 1493044 h 1526381"/>
                <a:gd name="connsiteX26" fmla="*/ 9525 w 2052638"/>
                <a:gd name="connsiteY26" fmla="*/ 1481138 h 1526381"/>
                <a:gd name="connsiteX27" fmla="*/ 61913 w 2052638"/>
                <a:gd name="connsiteY27" fmla="*/ 1450181 h 1526381"/>
                <a:gd name="connsiteX28" fmla="*/ 250032 w 2052638"/>
                <a:gd name="connsiteY28" fmla="*/ 1350169 h 1526381"/>
                <a:gd name="connsiteX29" fmla="*/ 438150 w 2052638"/>
                <a:gd name="connsiteY29" fmla="*/ 1238250 h 1526381"/>
                <a:gd name="connsiteX30" fmla="*/ 626269 w 2052638"/>
                <a:gd name="connsiteY30" fmla="*/ 1112044 h 1526381"/>
                <a:gd name="connsiteX31" fmla="*/ 773907 w 2052638"/>
                <a:gd name="connsiteY31" fmla="*/ 1004888 h 1526381"/>
                <a:gd name="connsiteX32" fmla="*/ 919163 w 2052638"/>
                <a:gd name="connsiteY32" fmla="*/ 883444 h 1526381"/>
                <a:gd name="connsiteX33" fmla="*/ 1033463 w 2052638"/>
                <a:gd name="connsiteY33" fmla="*/ 785813 h 1526381"/>
                <a:gd name="connsiteX34" fmla="*/ 1173957 w 2052638"/>
                <a:gd name="connsiteY34" fmla="*/ 664369 h 1526381"/>
                <a:gd name="connsiteX35" fmla="*/ 1312069 w 2052638"/>
                <a:gd name="connsiteY35" fmla="*/ 533400 h 152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052638" h="1526381">
                  <a:moveTo>
                    <a:pt x="1312069" y="533400"/>
                  </a:moveTo>
                  <a:lnTo>
                    <a:pt x="1464469" y="383381"/>
                  </a:lnTo>
                  <a:lnTo>
                    <a:pt x="1585913" y="257175"/>
                  </a:lnTo>
                  <a:lnTo>
                    <a:pt x="1688307" y="140494"/>
                  </a:lnTo>
                  <a:cubicBezTo>
                    <a:pt x="1689101" y="119063"/>
                    <a:pt x="1689894" y="97631"/>
                    <a:pt x="1690688" y="76200"/>
                  </a:cubicBezTo>
                  <a:lnTo>
                    <a:pt x="2052638" y="0"/>
                  </a:lnTo>
                  <a:lnTo>
                    <a:pt x="2052638" y="200025"/>
                  </a:lnTo>
                  <a:lnTo>
                    <a:pt x="1966913" y="261938"/>
                  </a:lnTo>
                  <a:lnTo>
                    <a:pt x="1881188" y="342900"/>
                  </a:lnTo>
                  <a:lnTo>
                    <a:pt x="1764507" y="457200"/>
                  </a:lnTo>
                  <a:lnTo>
                    <a:pt x="1619250" y="583406"/>
                  </a:lnTo>
                  <a:lnTo>
                    <a:pt x="1497807" y="688181"/>
                  </a:lnTo>
                  <a:lnTo>
                    <a:pt x="1373982" y="788194"/>
                  </a:lnTo>
                  <a:lnTo>
                    <a:pt x="1214438" y="907256"/>
                  </a:lnTo>
                  <a:lnTo>
                    <a:pt x="1078707" y="1000125"/>
                  </a:lnTo>
                  <a:lnTo>
                    <a:pt x="919163" y="1100138"/>
                  </a:lnTo>
                  <a:lnTo>
                    <a:pt x="759619" y="1195388"/>
                  </a:lnTo>
                  <a:lnTo>
                    <a:pt x="602457" y="1276350"/>
                  </a:lnTo>
                  <a:lnTo>
                    <a:pt x="442913" y="1359694"/>
                  </a:lnTo>
                  <a:lnTo>
                    <a:pt x="269082" y="1438275"/>
                  </a:lnTo>
                  <a:lnTo>
                    <a:pt x="73819" y="1521619"/>
                  </a:lnTo>
                  <a:lnTo>
                    <a:pt x="52388" y="1526381"/>
                  </a:lnTo>
                  <a:lnTo>
                    <a:pt x="38100" y="1524000"/>
                  </a:lnTo>
                  <a:lnTo>
                    <a:pt x="9525" y="1516856"/>
                  </a:lnTo>
                  <a:lnTo>
                    <a:pt x="0" y="1509713"/>
                  </a:lnTo>
                  <a:lnTo>
                    <a:pt x="2382" y="1493044"/>
                  </a:lnTo>
                  <a:lnTo>
                    <a:pt x="9525" y="1481138"/>
                  </a:lnTo>
                  <a:lnTo>
                    <a:pt x="61913" y="1450181"/>
                  </a:lnTo>
                  <a:lnTo>
                    <a:pt x="250032" y="1350169"/>
                  </a:lnTo>
                  <a:lnTo>
                    <a:pt x="438150" y="1238250"/>
                  </a:lnTo>
                  <a:lnTo>
                    <a:pt x="626269" y="1112044"/>
                  </a:lnTo>
                  <a:lnTo>
                    <a:pt x="773907" y="1004888"/>
                  </a:lnTo>
                  <a:lnTo>
                    <a:pt x="919163" y="883444"/>
                  </a:lnTo>
                  <a:lnTo>
                    <a:pt x="1033463" y="785813"/>
                  </a:lnTo>
                  <a:lnTo>
                    <a:pt x="1173957" y="664369"/>
                  </a:lnTo>
                  <a:lnTo>
                    <a:pt x="1312069" y="533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8">
              <a:extLst>
                <a:ext uri="{FF2B5EF4-FFF2-40B4-BE49-F238E27FC236}">
                  <a16:creationId xmlns:a16="http://schemas.microsoft.com/office/drawing/2014/main" id="{B63B22C7-8E20-4A8D-B967-2CD1A3305CEC}"/>
                </a:ext>
              </a:extLst>
            </p:cNvPr>
            <p:cNvSpPr/>
            <p:nvPr/>
          </p:nvSpPr>
          <p:spPr>
            <a:xfrm>
              <a:off x="6042025" y="2281239"/>
              <a:ext cx="2420938" cy="1349375"/>
            </a:xfrm>
            <a:custGeom>
              <a:avLst/>
              <a:gdLst>
                <a:gd name="connsiteX0" fmla="*/ 852488 w 2421732"/>
                <a:gd name="connsiteY0" fmla="*/ 823912 h 1350168"/>
                <a:gd name="connsiteX1" fmla="*/ 526257 w 2421732"/>
                <a:gd name="connsiteY1" fmla="*/ 552450 h 1350168"/>
                <a:gd name="connsiteX2" fmla="*/ 290513 w 2421732"/>
                <a:gd name="connsiteY2" fmla="*/ 345281 h 1350168"/>
                <a:gd name="connsiteX3" fmla="*/ 71438 w 2421732"/>
                <a:gd name="connsiteY3" fmla="*/ 150018 h 1350168"/>
                <a:gd name="connsiteX4" fmla="*/ 0 w 2421732"/>
                <a:gd name="connsiteY4" fmla="*/ 85725 h 1350168"/>
                <a:gd name="connsiteX5" fmla="*/ 14288 w 2421732"/>
                <a:gd name="connsiteY5" fmla="*/ 0 h 1350168"/>
                <a:gd name="connsiteX6" fmla="*/ 150019 w 2421732"/>
                <a:gd name="connsiteY6" fmla="*/ 92868 h 1350168"/>
                <a:gd name="connsiteX7" fmla="*/ 378619 w 2421732"/>
                <a:gd name="connsiteY7" fmla="*/ 235743 h 1350168"/>
                <a:gd name="connsiteX8" fmla="*/ 604838 w 2421732"/>
                <a:gd name="connsiteY8" fmla="*/ 376237 h 1350168"/>
                <a:gd name="connsiteX9" fmla="*/ 814388 w 2421732"/>
                <a:gd name="connsiteY9" fmla="*/ 507206 h 1350168"/>
                <a:gd name="connsiteX10" fmla="*/ 1054894 w 2421732"/>
                <a:gd name="connsiteY10" fmla="*/ 650081 h 1350168"/>
                <a:gd name="connsiteX11" fmla="*/ 1257300 w 2421732"/>
                <a:gd name="connsiteY11" fmla="*/ 766762 h 1350168"/>
                <a:gd name="connsiteX12" fmla="*/ 1381125 w 2421732"/>
                <a:gd name="connsiteY12" fmla="*/ 828675 h 1350168"/>
                <a:gd name="connsiteX13" fmla="*/ 1521619 w 2421732"/>
                <a:gd name="connsiteY13" fmla="*/ 890587 h 1350168"/>
                <a:gd name="connsiteX14" fmla="*/ 1674019 w 2421732"/>
                <a:gd name="connsiteY14" fmla="*/ 952500 h 1350168"/>
                <a:gd name="connsiteX15" fmla="*/ 1914525 w 2421732"/>
                <a:gd name="connsiteY15" fmla="*/ 1040606 h 1350168"/>
                <a:gd name="connsiteX16" fmla="*/ 2193132 w 2421732"/>
                <a:gd name="connsiteY16" fmla="*/ 1131093 h 1350168"/>
                <a:gd name="connsiteX17" fmla="*/ 2376488 w 2421732"/>
                <a:gd name="connsiteY17" fmla="*/ 1185862 h 1350168"/>
                <a:gd name="connsiteX18" fmla="*/ 2405063 w 2421732"/>
                <a:gd name="connsiteY18" fmla="*/ 1197768 h 1350168"/>
                <a:gd name="connsiteX19" fmla="*/ 2416969 w 2421732"/>
                <a:gd name="connsiteY19" fmla="*/ 1207293 h 1350168"/>
                <a:gd name="connsiteX20" fmla="*/ 2421732 w 2421732"/>
                <a:gd name="connsiteY20" fmla="*/ 1216818 h 1350168"/>
                <a:gd name="connsiteX21" fmla="*/ 2416969 w 2421732"/>
                <a:gd name="connsiteY21" fmla="*/ 1235868 h 1350168"/>
                <a:gd name="connsiteX22" fmla="*/ 2405063 w 2421732"/>
                <a:gd name="connsiteY22" fmla="*/ 1252537 h 1350168"/>
                <a:gd name="connsiteX23" fmla="*/ 2386013 w 2421732"/>
                <a:gd name="connsiteY23" fmla="*/ 1262062 h 1350168"/>
                <a:gd name="connsiteX24" fmla="*/ 2166938 w 2421732"/>
                <a:gd name="connsiteY24" fmla="*/ 1285875 h 1350168"/>
                <a:gd name="connsiteX25" fmla="*/ 1947863 w 2421732"/>
                <a:gd name="connsiteY25" fmla="*/ 1314450 h 1350168"/>
                <a:gd name="connsiteX26" fmla="*/ 1662113 w 2421732"/>
                <a:gd name="connsiteY26" fmla="*/ 1350168 h 1350168"/>
                <a:gd name="connsiteX27" fmla="*/ 1640682 w 2421732"/>
                <a:gd name="connsiteY27" fmla="*/ 1347787 h 1350168"/>
                <a:gd name="connsiteX28" fmla="*/ 1602582 w 2421732"/>
                <a:gd name="connsiteY28" fmla="*/ 1335881 h 1350168"/>
                <a:gd name="connsiteX29" fmla="*/ 1538288 w 2421732"/>
                <a:gd name="connsiteY29" fmla="*/ 1309687 h 1350168"/>
                <a:gd name="connsiteX30" fmla="*/ 1383507 w 2421732"/>
                <a:gd name="connsiteY30" fmla="*/ 1216818 h 1350168"/>
                <a:gd name="connsiteX31" fmla="*/ 1169194 w 2421732"/>
                <a:gd name="connsiteY31" fmla="*/ 1064418 h 1350168"/>
                <a:gd name="connsiteX32" fmla="*/ 852488 w 2421732"/>
                <a:gd name="connsiteY32" fmla="*/ 823912 h 1350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421732" h="1350168">
                  <a:moveTo>
                    <a:pt x="852488" y="823912"/>
                  </a:moveTo>
                  <a:lnTo>
                    <a:pt x="526257" y="552450"/>
                  </a:lnTo>
                  <a:lnTo>
                    <a:pt x="290513" y="345281"/>
                  </a:lnTo>
                  <a:lnTo>
                    <a:pt x="71438" y="150018"/>
                  </a:lnTo>
                  <a:lnTo>
                    <a:pt x="0" y="85725"/>
                  </a:lnTo>
                  <a:lnTo>
                    <a:pt x="14288" y="0"/>
                  </a:lnTo>
                  <a:lnTo>
                    <a:pt x="150019" y="92868"/>
                  </a:lnTo>
                  <a:lnTo>
                    <a:pt x="378619" y="235743"/>
                  </a:lnTo>
                  <a:lnTo>
                    <a:pt x="604838" y="376237"/>
                  </a:lnTo>
                  <a:lnTo>
                    <a:pt x="814388" y="507206"/>
                  </a:lnTo>
                  <a:lnTo>
                    <a:pt x="1054894" y="650081"/>
                  </a:lnTo>
                  <a:lnTo>
                    <a:pt x="1257300" y="766762"/>
                  </a:lnTo>
                  <a:lnTo>
                    <a:pt x="1381125" y="828675"/>
                  </a:lnTo>
                  <a:lnTo>
                    <a:pt x="1521619" y="890587"/>
                  </a:lnTo>
                  <a:lnTo>
                    <a:pt x="1674019" y="952500"/>
                  </a:lnTo>
                  <a:lnTo>
                    <a:pt x="1914525" y="1040606"/>
                  </a:lnTo>
                  <a:lnTo>
                    <a:pt x="2193132" y="1131093"/>
                  </a:lnTo>
                  <a:lnTo>
                    <a:pt x="2376488" y="1185862"/>
                  </a:lnTo>
                  <a:lnTo>
                    <a:pt x="2405063" y="1197768"/>
                  </a:lnTo>
                  <a:lnTo>
                    <a:pt x="2416969" y="1207293"/>
                  </a:lnTo>
                  <a:lnTo>
                    <a:pt x="2421732" y="1216818"/>
                  </a:lnTo>
                  <a:lnTo>
                    <a:pt x="2416969" y="1235868"/>
                  </a:lnTo>
                  <a:lnTo>
                    <a:pt x="2405063" y="1252537"/>
                  </a:lnTo>
                  <a:lnTo>
                    <a:pt x="2386013" y="1262062"/>
                  </a:lnTo>
                  <a:lnTo>
                    <a:pt x="2166938" y="1285875"/>
                  </a:lnTo>
                  <a:lnTo>
                    <a:pt x="1947863" y="1314450"/>
                  </a:lnTo>
                  <a:lnTo>
                    <a:pt x="1662113" y="1350168"/>
                  </a:lnTo>
                  <a:lnTo>
                    <a:pt x="1640682" y="1347787"/>
                  </a:lnTo>
                  <a:lnTo>
                    <a:pt x="1602582" y="1335881"/>
                  </a:lnTo>
                  <a:lnTo>
                    <a:pt x="1538288" y="1309687"/>
                  </a:lnTo>
                  <a:lnTo>
                    <a:pt x="1383507" y="1216818"/>
                  </a:lnTo>
                  <a:lnTo>
                    <a:pt x="1169194" y="1064418"/>
                  </a:lnTo>
                  <a:lnTo>
                    <a:pt x="852488" y="8239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9">
              <a:extLst>
                <a:ext uri="{FF2B5EF4-FFF2-40B4-BE49-F238E27FC236}">
                  <a16:creationId xmlns:a16="http://schemas.microsoft.com/office/drawing/2014/main" id="{7964817C-3DD1-4DF7-8485-3699BAEE8B0F}"/>
                </a:ext>
              </a:extLst>
            </p:cNvPr>
            <p:cNvSpPr/>
            <p:nvPr/>
          </p:nvSpPr>
          <p:spPr>
            <a:xfrm rot="16200000">
              <a:off x="5208588" y="3656013"/>
              <a:ext cx="1955800" cy="1873250"/>
            </a:xfrm>
            <a:custGeom>
              <a:avLst/>
              <a:gdLst>
                <a:gd name="connsiteX0" fmla="*/ 764381 w 1955006"/>
                <a:gd name="connsiteY0" fmla="*/ 1754982 h 1874044"/>
                <a:gd name="connsiteX1" fmla="*/ 19050 w 1955006"/>
                <a:gd name="connsiteY1" fmla="*/ 1731169 h 1874044"/>
                <a:gd name="connsiteX2" fmla="*/ 0 w 1955006"/>
                <a:gd name="connsiteY2" fmla="*/ 1466850 h 1874044"/>
                <a:gd name="connsiteX3" fmla="*/ 592931 w 1955006"/>
                <a:gd name="connsiteY3" fmla="*/ 1464469 h 1874044"/>
                <a:gd name="connsiteX4" fmla="*/ 759619 w 1955006"/>
                <a:gd name="connsiteY4" fmla="*/ 1490663 h 1874044"/>
                <a:gd name="connsiteX5" fmla="*/ 1185862 w 1955006"/>
                <a:gd name="connsiteY5" fmla="*/ 1488282 h 1874044"/>
                <a:gd name="connsiteX6" fmla="*/ 1328737 w 1955006"/>
                <a:gd name="connsiteY6" fmla="*/ 1483519 h 1874044"/>
                <a:gd name="connsiteX7" fmla="*/ 1559719 w 1955006"/>
                <a:gd name="connsiteY7" fmla="*/ 1502569 h 1874044"/>
                <a:gd name="connsiteX8" fmla="*/ 1666875 w 1955006"/>
                <a:gd name="connsiteY8" fmla="*/ 1509713 h 1874044"/>
                <a:gd name="connsiteX9" fmla="*/ 1707356 w 1955006"/>
                <a:gd name="connsiteY9" fmla="*/ 1504950 h 1874044"/>
                <a:gd name="connsiteX10" fmla="*/ 1733550 w 1955006"/>
                <a:gd name="connsiteY10" fmla="*/ 1493044 h 1874044"/>
                <a:gd name="connsiteX11" fmla="*/ 1747837 w 1955006"/>
                <a:gd name="connsiteY11" fmla="*/ 1471613 h 1874044"/>
                <a:gd name="connsiteX12" fmla="*/ 1754981 w 1955006"/>
                <a:gd name="connsiteY12" fmla="*/ 1443038 h 1874044"/>
                <a:gd name="connsiteX13" fmla="*/ 1757362 w 1955006"/>
                <a:gd name="connsiteY13" fmla="*/ 1400175 h 1874044"/>
                <a:gd name="connsiteX14" fmla="*/ 1728787 w 1955006"/>
                <a:gd name="connsiteY14" fmla="*/ 1073944 h 1874044"/>
                <a:gd name="connsiteX15" fmla="*/ 1695450 w 1955006"/>
                <a:gd name="connsiteY15" fmla="*/ 738188 h 1874044"/>
                <a:gd name="connsiteX16" fmla="*/ 1652587 w 1955006"/>
                <a:gd name="connsiteY16" fmla="*/ 452438 h 1874044"/>
                <a:gd name="connsiteX17" fmla="*/ 1593056 w 1955006"/>
                <a:gd name="connsiteY17" fmla="*/ 97632 h 1874044"/>
                <a:gd name="connsiteX18" fmla="*/ 1747837 w 1955006"/>
                <a:gd name="connsiteY18" fmla="*/ 0 h 1874044"/>
                <a:gd name="connsiteX19" fmla="*/ 1762125 w 1955006"/>
                <a:gd name="connsiteY19" fmla="*/ 47625 h 1874044"/>
                <a:gd name="connsiteX20" fmla="*/ 1783556 w 1955006"/>
                <a:gd name="connsiteY20" fmla="*/ 240507 h 1874044"/>
                <a:gd name="connsiteX21" fmla="*/ 1824037 w 1955006"/>
                <a:gd name="connsiteY21" fmla="*/ 600075 h 1874044"/>
                <a:gd name="connsiteX22" fmla="*/ 1857375 w 1955006"/>
                <a:gd name="connsiteY22" fmla="*/ 864394 h 1874044"/>
                <a:gd name="connsiteX23" fmla="*/ 1890712 w 1955006"/>
                <a:gd name="connsiteY23" fmla="*/ 1138238 h 1874044"/>
                <a:gd name="connsiteX24" fmla="*/ 1912144 w 1955006"/>
                <a:gd name="connsiteY24" fmla="*/ 1333500 h 1874044"/>
                <a:gd name="connsiteX25" fmla="*/ 1919287 w 1955006"/>
                <a:gd name="connsiteY25" fmla="*/ 1364457 h 1874044"/>
                <a:gd name="connsiteX26" fmla="*/ 1955006 w 1955006"/>
                <a:gd name="connsiteY26" fmla="*/ 1514475 h 1874044"/>
                <a:gd name="connsiteX27" fmla="*/ 1952625 w 1955006"/>
                <a:gd name="connsiteY27" fmla="*/ 1540669 h 1874044"/>
                <a:gd name="connsiteX28" fmla="*/ 1912144 w 1955006"/>
                <a:gd name="connsiteY28" fmla="*/ 1619250 h 1874044"/>
                <a:gd name="connsiteX29" fmla="*/ 1831181 w 1955006"/>
                <a:gd name="connsiteY29" fmla="*/ 1743075 h 1874044"/>
                <a:gd name="connsiteX30" fmla="*/ 1783556 w 1955006"/>
                <a:gd name="connsiteY30" fmla="*/ 1802607 h 1874044"/>
                <a:gd name="connsiteX31" fmla="*/ 1735931 w 1955006"/>
                <a:gd name="connsiteY31" fmla="*/ 1847850 h 1874044"/>
                <a:gd name="connsiteX32" fmla="*/ 1704975 w 1955006"/>
                <a:gd name="connsiteY32" fmla="*/ 1866900 h 1874044"/>
                <a:gd name="connsiteX33" fmla="*/ 1683544 w 1955006"/>
                <a:gd name="connsiteY33" fmla="*/ 1874044 h 1874044"/>
                <a:gd name="connsiteX34" fmla="*/ 1657350 w 1955006"/>
                <a:gd name="connsiteY34" fmla="*/ 1869282 h 1874044"/>
                <a:gd name="connsiteX35" fmla="*/ 1621631 w 1955006"/>
                <a:gd name="connsiteY35" fmla="*/ 1843088 h 1874044"/>
                <a:gd name="connsiteX36" fmla="*/ 1583531 w 1955006"/>
                <a:gd name="connsiteY36" fmla="*/ 1812132 h 1874044"/>
                <a:gd name="connsiteX37" fmla="*/ 1543050 w 1955006"/>
                <a:gd name="connsiteY37" fmla="*/ 1790700 h 1874044"/>
                <a:gd name="connsiteX38" fmla="*/ 1493044 w 1955006"/>
                <a:gd name="connsiteY38" fmla="*/ 1778794 h 1874044"/>
                <a:gd name="connsiteX39" fmla="*/ 1254919 w 1955006"/>
                <a:gd name="connsiteY39" fmla="*/ 1769269 h 1874044"/>
                <a:gd name="connsiteX40" fmla="*/ 764381 w 1955006"/>
                <a:gd name="connsiteY40" fmla="*/ 1754982 h 1874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55006" h="1874044">
                  <a:moveTo>
                    <a:pt x="764381" y="1754982"/>
                  </a:moveTo>
                  <a:lnTo>
                    <a:pt x="19050" y="1731169"/>
                  </a:lnTo>
                  <a:lnTo>
                    <a:pt x="0" y="1466850"/>
                  </a:lnTo>
                  <a:lnTo>
                    <a:pt x="592931" y="1464469"/>
                  </a:lnTo>
                  <a:lnTo>
                    <a:pt x="759619" y="1490663"/>
                  </a:lnTo>
                  <a:lnTo>
                    <a:pt x="1185862" y="1488282"/>
                  </a:lnTo>
                  <a:lnTo>
                    <a:pt x="1328737" y="1483519"/>
                  </a:lnTo>
                  <a:lnTo>
                    <a:pt x="1559719" y="1502569"/>
                  </a:lnTo>
                  <a:lnTo>
                    <a:pt x="1666875" y="1509713"/>
                  </a:lnTo>
                  <a:lnTo>
                    <a:pt x="1707356" y="1504950"/>
                  </a:lnTo>
                  <a:lnTo>
                    <a:pt x="1733550" y="1493044"/>
                  </a:lnTo>
                  <a:lnTo>
                    <a:pt x="1747837" y="1471613"/>
                  </a:lnTo>
                  <a:lnTo>
                    <a:pt x="1754981" y="1443038"/>
                  </a:lnTo>
                  <a:lnTo>
                    <a:pt x="1757362" y="1400175"/>
                  </a:lnTo>
                  <a:lnTo>
                    <a:pt x="1728787" y="1073944"/>
                  </a:lnTo>
                  <a:lnTo>
                    <a:pt x="1695450" y="738188"/>
                  </a:lnTo>
                  <a:lnTo>
                    <a:pt x="1652587" y="452438"/>
                  </a:lnTo>
                  <a:lnTo>
                    <a:pt x="1593056" y="97632"/>
                  </a:lnTo>
                  <a:lnTo>
                    <a:pt x="1747837" y="0"/>
                  </a:lnTo>
                  <a:lnTo>
                    <a:pt x="1762125" y="47625"/>
                  </a:lnTo>
                  <a:lnTo>
                    <a:pt x="1783556" y="240507"/>
                  </a:lnTo>
                  <a:lnTo>
                    <a:pt x="1824037" y="600075"/>
                  </a:lnTo>
                  <a:lnTo>
                    <a:pt x="1857375" y="864394"/>
                  </a:lnTo>
                  <a:lnTo>
                    <a:pt x="1890712" y="1138238"/>
                  </a:lnTo>
                  <a:lnTo>
                    <a:pt x="1912144" y="1333500"/>
                  </a:lnTo>
                  <a:lnTo>
                    <a:pt x="1919287" y="1364457"/>
                  </a:lnTo>
                  <a:lnTo>
                    <a:pt x="1955006" y="1514475"/>
                  </a:lnTo>
                  <a:lnTo>
                    <a:pt x="1952625" y="1540669"/>
                  </a:lnTo>
                  <a:lnTo>
                    <a:pt x="1912144" y="1619250"/>
                  </a:lnTo>
                  <a:lnTo>
                    <a:pt x="1831181" y="1743075"/>
                  </a:lnTo>
                  <a:lnTo>
                    <a:pt x="1783556" y="1802607"/>
                  </a:lnTo>
                  <a:lnTo>
                    <a:pt x="1735931" y="1847850"/>
                  </a:lnTo>
                  <a:lnTo>
                    <a:pt x="1704975" y="1866900"/>
                  </a:lnTo>
                  <a:lnTo>
                    <a:pt x="1683544" y="1874044"/>
                  </a:lnTo>
                  <a:lnTo>
                    <a:pt x="1657350" y="1869282"/>
                  </a:lnTo>
                  <a:lnTo>
                    <a:pt x="1621631" y="1843088"/>
                  </a:lnTo>
                  <a:lnTo>
                    <a:pt x="1583531" y="1812132"/>
                  </a:lnTo>
                  <a:lnTo>
                    <a:pt x="1543050" y="1790700"/>
                  </a:lnTo>
                  <a:lnTo>
                    <a:pt x="1493044" y="1778794"/>
                  </a:lnTo>
                  <a:lnTo>
                    <a:pt x="1254919" y="1769269"/>
                  </a:lnTo>
                  <a:lnTo>
                    <a:pt x="764381" y="17549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66657833-3434-4EA3-9167-85DDA4A493F1}"/>
                </a:ext>
              </a:extLst>
            </p:cNvPr>
            <p:cNvSpPr/>
            <p:nvPr/>
          </p:nvSpPr>
          <p:spPr>
            <a:xfrm>
              <a:off x="5332413" y="4186238"/>
              <a:ext cx="1466850" cy="336550"/>
            </a:xfrm>
            <a:custGeom>
              <a:avLst/>
              <a:gdLst>
                <a:gd name="connsiteX0" fmla="*/ 790575 w 1466850"/>
                <a:gd name="connsiteY0" fmla="*/ 254793 h 335756"/>
                <a:gd name="connsiteX1" fmla="*/ 473869 w 1466850"/>
                <a:gd name="connsiteY1" fmla="*/ 297656 h 335756"/>
                <a:gd name="connsiteX2" fmla="*/ 219075 w 1466850"/>
                <a:gd name="connsiteY2" fmla="*/ 335756 h 335756"/>
                <a:gd name="connsiteX3" fmla="*/ 4762 w 1466850"/>
                <a:gd name="connsiteY3" fmla="*/ 302418 h 335756"/>
                <a:gd name="connsiteX4" fmla="*/ 0 w 1466850"/>
                <a:gd name="connsiteY4" fmla="*/ 169068 h 335756"/>
                <a:gd name="connsiteX5" fmla="*/ 90487 w 1466850"/>
                <a:gd name="connsiteY5" fmla="*/ 188118 h 335756"/>
                <a:gd name="connsiteX6" fmla="*/ 135731 w 1466850"/>
                <a:gd name="connsiteY6" fmla="*/ 192881 h 335756"/>
                <a:gd name="connsiteX7" fmla="*/ 178594 w 1466850"/>
                <a:gd name="connsiteY7" fmla="*/ 188118 h 335756"/>
                <a:gd name="connsiteX8" fmla="*/ 209550 w 1466850"/>
                <a:gd name="connsiteY8" fmla="*/ 178593 h 335756"/>
                <a:gd name="connsiteX9" fmla="*/ 464344 w 1466850"/>
                <a:gd name="connsiteY9" fmla="*/ 147637 h 335756"/>
                <a:gd name="connsiteX10" fmla="*/ 716756 w 1466850"/>
                <a:gd name="connsiteY10" fmla="*/ 114300 h 335756"/>
                <a:gd name="connsiteX11" fmla="*/ 881062 w 1466850"/>
                <a:gd name="connsiteY11" fmla="*/ 83343 h 335756"/>
                <a:gd name="connsiteX12" fmla="*/ 990600 w 1466850"/>
                <a:gd name="connsiteY12" fmla="*/ 61912 h 335756"/>
                <a:gd name="connsiteX13" fmla="*/ 1066800 w 1466850"/>
                <a:gd name="connsiteY13" fmla="*/ 42862 h 335756"/>
                <a:gd name="connsiteX14" fmla="*/ 1133475 w 1466850"/>
                <a:gd name="connsiteY14" fmla="*/ 23812 h 335756"/>
                <a:gd name="connsiteX15" fmla="*/ 1183481 w 1466850"/>
                <a:gd name="connsiteY15" fmla="*/ 0 h 335756"/>
                <a:gd name="connsiteX16" fmla="*/ 1245394 w 1466850"/>
                <a:gd name="connsiteY16" fmla="*/ 4762 h 335756"/>
                <a:gd name="connsiteX17" fmla="*/ 1312069 w 1466850"/>
                <a:gd name="connsiteY17" fmla="*/ 14287 h 335756"/>
                <a:gd name="connsiteX18" fmla="*/ 1381125 w 1466850"/>
                <a:gd name="connsiteY18" fmla="*/ 35718 h 335756"/>
                <a:gd name="connsiteX19" fmla="*/ 1464469 w 1466850"/>
                <a:gd name="connsiteY19" fmla="*/ 71437 h 335756"/>
                <a:gd name="connsiteX20" fmla="*/ 1466850 w 1466850"/>
                <a:gd name="connsiteY20" fmla="*/ 188118 h 335756"/>
                <a:gd name="connsiteX21" fmla="*/ 1312069 w 1466850"/>
                <a:gd name="connsiteY21" fmla="*/ 223837 h 335756"/>
                <a:gd name="connsiteX22" fmla="*/ 1212056 w 1466850"/>
                <a:gd name="connsiteY22" fmla="*/ 223837 h 335756"/>
                <a:gd name="connsiteX23" fmla="*/ 1088231 w 1466850"/>
                <a:gd name="connsiteY23" fmla="*/ 223837 h 335756"/>
                <a:gd name="connsiteX24" fmla="*/ 959644 w 1466850"/>
                <a:gd name="connsiteY24" fmla="*/ 233362 h 335756"/>
                <a:gd name="connsiteX25" fmla="*/ 790575 w 1466850"/>
                <a:gd name="connsiteY25" fmla="*/ 254793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66850" h="335756">
                  <a:moveTo>
                    <a:pt x="790575" y="254793"/>
                  </a:moveTo>
                  <a:lnTo>
                    <a:pt x="473869" y="297656"/>
                  </a:lnTo>
                  <a:lnTo>
                    <a:pt x="219075" y="335756"/>
                  </a:lnTo>
                  <a:lnTo>
                    <a:pt x="4762" y="302418"/>
                  </a:lnTo>
                  <a:lnTo>
                    <a:pt x="0" y="169068"/>
                  </a:lnTo>
                  <a:lnTo>
                    <a:pt x="90487" y="188118"/>
                  </a:lnTo>
                  <a:lnTo>
                    <a:pt x="135731" y="192881"/>
                  </a:lnTo>
                  <a:lnTo>
                    <a:pt x="178594" y="188118"/>
                  </a:lnTo>
                  <a:lnTo>
                    <a:pt x="209550" y="178593"/>
                  </a:lnTo>
                  <a:lnTo>
                    <a:pt x="464344" y="147637"/>
                  </a:lnTo>
                  <a:lnTo>
                    <a:pt x="716756" y="114300"/>
                  </a:lnTo>
                  <a:lnTo>
                    <a:pt x="881062" y="83343"/>
                  </a:lnTo>
                  <a:lnTo>
                    <a:pt x="990600" y="61912"/>
                  </a:lnTo>
                  <a:lnTo>
                    <a:pt x="1066800" y="42862"/>
                  </a:lnTo>
                  <a:lnTo>
                    <a:pt x="1133475" y="23812"/>
                  </a:lnTo>
                  <a:lnTo>
                    <a:pt x="1183481" y="0"/>
                  </a:lnTo>
                  <a:lnTo>
                    <a:pt x="1245394" y="4762"/>
                  </a:lnTo>
                  <a:lnTo>
                    <a:pt x="1312069" y="14287"/>
                  </a:lnTo>
                  <a:lnTo>
                    <a:pt x="1381125" y="35718"/>
                  </a:lnTo>
                  <a:lnTo>
                    <a:pt x="1464469" y="71437"/>
                  </a:lnTo>
                  <a:cubicBezTo>
                    <a:pt x="1465263" y="110331"/>
                    <a:pt x="1466056" y="149224"/>
                    <a:pt x="1466850" y="188118"/>
                  </a:cubicBezTo>
                  <a:lnTo>
                    <a:pt x="1312069" y="223837"/>
                  </a:lnTo>
                  <a:lnTo>
                    <a:pt x="1212056" y="223837"/>
                  </a:lnTo>
                  <a:lnTo>
                    <a:pt x="1088231" y="223837"/>
                  </a:lnTo>
                  <a:lnTo>
                    <a:pt x="959644" y="233362"/>
                  </a:lnTo>
                  <a:lnTo>
                    <a:pt x="790575" y="2547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9F808B05-8D31-435F-BD95-8FB0050D0753}"/>
                </a:ext>
              </a:extLst>
            </p:cNvPr>
            <p:cNvSpPr/>
            <p:nvPr/>
          </p:nvSpPr>
          <p:spPr>
            <a:xfrm>
              <a:off x="5338764" y="4779963"/>
              <a:ext cx="1462087" cy="323850"/>
            </a:xfrm>
            <a:custGeom>
              <a:avLst/>
              <a:gdLst>
                <a:gd name="connsiteX0" fmla="*/ 745331 w 1462087"/>
                <a:gd name="connsiteY0" fmla="*/ 230981 h 323850"/>
                <a:gd name="connsiteX1" fmla="*/ 521493 w 1462087"/>
                <a:gd name="connsiteY1" fmla="*/ 266700 h 323850"/>
                <a:gd name="connsiteX2" fmla="*/ 311943 w 1462087"/>
                <a:gd name="connsiteY2" fmla="*/ 304800 h 323850"/>
                <a:gd name="connsiteX3" fmla="*/ 209550 w 1462087"/>
                <a:gd name="connsiteY3" fmla="*/ 323850 h 323850"/>
                <a:gd name="connsiteX4" fmla="*/ 4762 w 1462087"/>
                <a:gd name="connsiteY4" fmla="*/ 323850 h 323850"/>
                <a:gd name="connsiteX5" fmla="*/ 0 w 1462087"/>
                <a:gd name="connsiteY5" fmla="*/ 178594 h 323850"/>
                <a:gd name="connsiteX6" fmla="*/ 135731 w 1462087"/>
                <a:gd name="connsiteY6" fmla="*/ 161925 h 323850"/>
                <a:gd name="connsiteX7" fmla="*/ 345281 w 1462087"/>
                <a:gd name="connsiteY7" fmla="*/ 133350 h 323850"/>
                <a:gd name="connsiteX8" fmla="*/ 645318 w 1462087"/>
                <a:gd name="connsiteY8" fmla="*/ 90487 h 323850"/>
                <a:gd name="connsiteX9" fmla="*/ 850106 w 1462087"/>
                <a:gd name="connsiteY9" fmla="*/ 57150 h 323850"/>
                <a:gd name="connsiteX10" fmla="*/ 1057275 w 1462087"/>
                <a:gd name="connsiteY10" fmla="*/ 23812 h 323850"/>
                <a:gd name="connsiteX11" fmla="*/ 1164431 w 1462087"/>
                <a:gd name="connsiteY11" fmla="*/ 7144 h 323850"/>
                <a:gd name="connsiteX12" fmla="*/ 1216818 w 1462087"/>
                <a:gd name="connsiteY12" fmla="*/ 2381 h 323850"/>
                <a:gd name="connsiteX13" fmla="*/ 1257300 w 1462087"/>
                <a:gd name="connsiteY13" fmla="*/ 2381 h 323850"/>
                <a:gd name="connsiteX14" fmla="*/ 1314450 w 1462087"/>
                <a:gd name="connsiteY14" fmla="*/ 0 h 323850"/>
                <a:gd name="connsiteX15" fmla="*/ 1371600 w 1462087"/>
                <a:gd name="connsiteY15" fmla="*/ 11906 h 323850"/>
                <a:gd name="connsiteX16" fmla="*/ 1462087 w 1462087"/>
                <a:gd name="connsiteY16" fmla="*/ 42862 h 323850"/>
                <a:gd name="connsiteX17" fmla="*/ 1459706 w 1462087"/>
                <a:gd name="connsiteY17" fmla="*/ 216694 h 323850"/>
                <a:gd name="connsiteX18" fmla="*/ 1359693 w 1462087"/>
                <a:gd name="connsiteY18" fmla="*/ 211931 h 323850"/>
                <a:gd name="connsiteX19" fmla="*/ 1123950 w 1462087"/>
                <a:gd name="connsiteY19" fmla="*/ 195262 h 323850"/>
                <a:gd name="connsiteX20" fmla="*/ 1035843 w 1462087"/>
                <a:gd name="connsiteY20" fmla="*/ 188119 h 323850"/>
                <a:gd name="connsiteX21" fmla="*/ 745331 w 1462087"/>
                <a:gd name="connsiteY21" fmla="*/ 230981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62087" h="323850">
                  <a:moveTo>
                    <a:pt x="745331" y="230981"/>
                  </a:moveTo>
                  <a:lnTo>
                    <a:pt x="521493" y="266700"/>
                  </a:lnTo>
                  <a:lnTo>
                    <a:pt x="311943" y="304800"/>
                  </a:lnTo>
                  <a:lnTo>
                    <a:pt x="209550" y="323850"/>
                  </a:lnTo>
                  <a:lnTo>
                    <a:pt x="4762" y="323850"/>
                  </a:lnTo>
                  <a:lnTo>
                    <a:pt x="0" y="178594"/>
                  </a:lnTo>
                  <a:lnTo>
                    <a:pt x="135731" y="161925"/>
                  </a:lnTo>
                  <a:lnTo>
                    <a:pt x="345281" y="133350"/>
                  </a:lnTo>
                  <a:lnTo>
                    <a:pt x="645318" y="90487"/>
                  </a:lnTo>
                  <a:lnTo>
                    <a:pt x="850106" y="57150"/>
                  </a:lnTo>
                  <a:lnTo>
                    <a:pt x="1057275" y="23812"/>
                  </a:lnTo>
                  <a:lnTo>
                    <a:pt x="1164431" y="7144"/>
                  </a:lnTo>
                  <a:lnTo>
                    <a:pt x="1216818" y="2381"/>
                  </a:lnTo>
                  <a:lnTo>
                    <a:pt x="1257300" y="2381"/>
                  </a:lnTo>
                  <a:lnTo>
                    <a:pt x="1314450" y="0"/>
                  </a:lnTo>
                  <a:lnTo>
                    <a:pt x="1371600" y="11906"/>
                  </a:lnTo>
                  <a:lnTo>
                    <a:pt x="1462087" y="42862"/>
                  </a:lnTo>
                  <a:cubicBezTo>
                    <a:pt x="1461293" y="100806"/>
                    <a:pt x="1460500" y="158750"/>
                    <a:pt x="1459706" y="216694"/>
                  </a:cubicBezTo>
                  <a:lnTo>
                    <a:pt x="1359693" y="211931"/>
                  </a:lnTo>
                  <a:lnTo>
                    <a:pt x="1123950" y="195262"/>
                  </a:lnTo>
                  <a:lnTo>
                    <a:pt x="1035843" y="188119"/>
                  </a:lnTo>
                  <a:lnTo>
                    <a:pt x="745331" y="230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4FCF2ED2-B726-4759-82BE-52EE7605D4AF}"/>
                </a:ext>
              </a:extLst>
            </p:cNvPr>
            <p:cNvSpPr/>
            <p:nvPr/>
          </p:nvSpPr>
          <p:spPr>
            <a:xfrm>
              <a:off x="4025900" y="5418138"/>
              <a:ext cx="4038600" cy="514350"/>
            </a:xfrm>
            <a:custGeom>
              <a:avLst/>
              <a:gdLst>
                <a:gd name="connsiteX0" fmla="*/ 2382878 w 4038316"/>
                <a:gd name="connsiteY0" fmla="*/ 258343 h 513288"/>
                <a:gd name="connsiteX1" fmla="*/ 1971568 w 4038316"/>
                <a:gd name="connsiteY1" fmla="*/ 282138 h 513288"/>
                <a:gd name="connsiteX2" fmla="*/ 1682631 w 4038316"/>
                <a:gd name="connsiteY2" fmla="*/ 305933 h 513288"/>
                <a:gd name="connsiteX3" fmla="*/ 1332508 w 4038316"/>
                <a:gd name="connsiteY3" fmla="*/ 343325 h 513288"/>
                <a:gd name="connsiteX4" fmla="*/ 1091161 w 4038316"/>
                <a:gd name="connsiteY4" fmla="*/ 377317 h 513288"/>
                <a:gd name="connsiteX5" fmla="*/ 853213 w 4038316"/>
                <a:gd name="connsiteY5" fmla="*/ 421508 h 513288"/>
                <a:gd name="connsiteX6" fmla="*/ 707045 w 4038316"/>
                <a:gd name="connsiteY6" fmla="*/ 452101 h 513288"/>
                <a:gd name="connsiteX7" fmla="*/ 598269 w 4038316"/>
                <a:gd name="connsiteY7" fmla="*/ 486094 h 513288"/>
                <a:gd name="connsiteX8" fmla="*/ 516687 w 4038316"/>
                <a:gd name="connsiteY8" fmla="*/ 513288 h 513288"/>
                <a:gd name="connsiteX9" fmla="*/ 438504 w 4038316"/>
                <a:gd name="connsiteY9" fmla="*/ 496291 h 513288"/>
                <a:gd name="connsiteX10" fmla="*/ 333127 w 4038316"/>
                <a:gd name="connsiteY10" fmla="*/ 458899 h 513288"/>
                <a:gd name="connsiteX11" fmla="*/ 248145 w 4038316"/>
                <a:gd name="connsiteY11" fmla="*/ 414709 h 513288"/>
                <a:gd name="connsiteX12" fmla="*/ 190358 w 4038316"/>
                <a:gd name="connsiteY12" fmla="*/ 377317 h 513288"/>
                <a:gd name="connsiteX13" fmla="*/ 152966 w 4038316"/>
                <a:gd name="connsiteY13" fmla="*/ 346724 h 513288"/>
                <a:gd name="connsiteX14" fmla="*/ 91779 w 4038316"/>
                <a:gd name="connsiteY14" fmla="*/ 285537 h 513288"/>
                <a:gd name="connsiteX15" fmla="*/ 54388 w 4038316"/>
                <a:gd name="connsiteY15" fmla="*/ 241347 h 513288"/>
                <a:gd name="connsiteX16" fmla="*/ 27194 w 4038316"/>
                <a:gd name="connsiteY16" fmla="*/ 200556 h 513288"/>
                <a:gd name="connsiteX17" fmla="*/ 6798 w 4038316"/>
                <a:gd name="connsiteY17" fmla="*/ 159765 h 513288"/>
                <a:gd name="connsiteX18" fmla="*/ 0 w 4038316"/>
                <a:gd name="connsiteY18" fmla="*/ 129172 h 513288"/>
                <a:gd name="connsiteX19" fmla="*/ 6798 w 4038316"/>
                <a:gd name="connsiteY19" fmla="*/ 108776 h 513288"/>
                <a:gd name="connsiteX20" fmla="*/ 27194 w 4038316"/>
                <a:gd name="connsiteY20" fmla="*/ 101978 h 513288"/>
                <a:gd name="connsiteX21" fmla="*/ 50988 w 4038316"/>
                <a:gd name="connsiteY21" fmla="*/ 108776 h 513288"/>
                <a:gd name="connsiteX22" fmla="*/ 78182 w 4038316"/>
                <a:gd name="connsiteY22" fmla="*/ 132571 h 513288"/>
                <a:gd name="connsiteX23" fmla="*/ 112175 w 4038316"/>
                <a:gd name="connsiteY23" fmla="*/ 156366 h 513288"/>
                <a:gd name="connsiteX24" fmla="*/ 176761 w 4038316"/>
                <a:gd name="connsiteY24" fmla="*/ 176761 h 513288"/>
                <a:gd name="connsiteX25" fmla="*/ 261742 w 4038316"/>
                <a:gd name="connsiteY25" fmla="*/ 197157 h 513288"/>
                <a:gd name="connsiteX26" fmla="*/ 346724 w 4038316"/>
                <a:gd name="connsiteY26" fmla="*/ 210754 h 513288"/>
                <a:gd name="connsiteX27" fmla="*/ 472496 w 4038316"/>
                <a:gd name="connsiteY27" fmla="*/ 220952 h 513288"/>
                <a:gd name="connsiteX28" fmla="*/ 608466 w 4038316"/>
                <a:gd name="connsiteY28" fmla="*/ 224351 h 513288"/>
                <a:gd name="connsiteX29" fmla="*/ 778429 w 4038316"/>
                <a:gd name="connsiteY29" fmla="*/ 217552 h 513288"/>
                <a:gd name="connsiteX30" fmla="*/ 948392 w 4038316"/>
                <a:gd name="connsiteY30" fmla="*/ 207355 h 513288"/>
                <a:gd name="connsiteX31" fmla="*/ 1179542 w 4038316"/>
                <a:gd name="connsiteY31" fmla="*/ 176761 h 513288"/>
                <a:gd name="connsiteX32" fmla="*/ 1356303 w 4038316"/>
                <a:gd name="connsiteY32" fmla="*/ 159765 h 513288"/>
                <a:gd name="connsiteX33" fmla="*/ 1539863 w 4038316"/>
                <a:gd name="connsiteY33" fmla="*/ 139369 h 513288"/>
                <a:gd name="connsiteX34" fmla="*/ 1686031 w 4038316"/>
                <a:gd name="connsiteY34" fmla="*/ 122373 h 513288"/>
                <a:gd name="connsiteX35" fmla="*/ 1822001 w 4038316"/>
                <a:gd name="connsiteY35" fmla="*/ 108776 h 513288"/>
                <a:gd name="connsiteX36" fmla="*/ 1988565 w 4038316"/>
                <a:gd name="connsiteY36" fmla="*/ 91780 h 513288"/>
                <a:gd name="connsiteX37" fmla="*/ 2158527 w 4038316"/>
                <a:gd name="connsiteY37" fmla="*/ 78183 h 513288"/>
                <a:gd name="connsiteX38" fmla="*/ 2342087 w 4038316"/>
                <a:gd name="connsiteY38" fmla="*/ 71384 h 513288"/>
                <a:gd name="connsiteX39" fmla="*/ 2726203 w 4038316"/>
                <a:gd name="connsiteY39" fmla="*/ 67985 h 513288"/>
                <a:gd name="connsiteX40" fmla="*/ 2923360 w 4038316"/>
                <a:gd name="connsiteY40" fmla="*/ 44190 h 513288"/>
                <a:gd name="connsiteX41" fmla="*/ 3100121 w 4038316"/>
                <a:gd name="connsiteY41" fmla="*/ 40791 h 513288"/>
                <a:gd name="connsiteX42" fmla="*/ 3314275 w 4038316"/>
                <a:gd name="connsiteY42" fmla="*/ 44190 h 513288"/>
                <a:gd name="connsiteX43" fmla="*/ 3416252 w 4038316"/>
                <a:gd name="connsiteY43" fmla="*/ 40791 h 513288"/>
                <a:gd name="connsiteX44" fmla="*/ 3497834 w 4038316"/>
                <a:gd name="connsiteY44" fmla="*/ 33992 h 513288"/>
                <a:gd name="connsiteX45" fmla="*/ 3569219 w 4038316"/>
                <a:gd name="connsiteY45" fmla="*/ 20395 h 513288"/>
                <a:gd name="connsiteX46" fmla="*/ 3623607 w 4038316"/>
                <a:gd name="connsiteY46" fmla="*/ 0 h 513288"/>
                <a:gd name="connsiteX47" fmla="*/ 3664398 w 4038316"/>
                <a:gd name="connsiteY47" fmla="*/ 6798 h 513288"/>
                <a:gd name="connsiteX48" fmla="*/ 3793570 w 4038316"/>
                <a:gd name="connsiteY48" fmla="*/ 57787 h 513288"/>
                <a:gd name="connsiteX49" fmla="*/ 3912544 w 4038316"/>
                <a:gd name="connsiteY49" fmla="*/ 112175 h 513288"/>
                <a:gd name="connsiteX50" fmla="*/ 3953335 w 4038316"/>
                <a:gd name="connsiteY50" fmla="*/ 132571 h 513288"/>
                <a:gd name="connsiteX51" fmla="*/ 3983928 w 4038316"/>
                <a:gd name="connsiteY51" fmla="*/ 152966 h 513288"/>
                <a:gd name="connsiteX52" fmla="*/ 4007723 w 4038316"/>
                <a:gd name="connsiteY52" fmla="*/ 180160 h 513288"/>
                <a:gd name="connsiteX53" fmla="*/ 4028118 w 4038316"/>
                <a:gd name="connsiteY53" fmla="*/ 217552 h 513288"/>
                <a:gd name="connsiteX54" fmla="*/ 4034917 w 4038316"/>
                <a:gd name="connsiteY54" fmla="*/ 244746 h 513288"/>
                <a:gd name="connsiteX55" fmla="*/ 4038316 w 4038316"/>
                <a:gd name="connsiteY55" fmla="*/ 271940 h 513288"/>
                <a:gd name="connsiteX56" fmla="*/ 4024719 w 4038316"/>
                <a:gd name="connsiteY56" fmla="*/ 305933 h 513288"/>
                <a:gd name="connsiteX57" fmla="*/ 4004324 w 4038316"/>
                <a:gd name="connsiteY57" fmla="*/ 329728 h 513288"/>
                <a:gd name="connsiteX58" fmla="*/ 3973730 w 4038316"/>
                <a:gd name="connsiteY58" fmla="*/ 346724 h 513288"/>
                <a:gd name="connsiteX59" fmla="*/ 3939738 w 4038316"/>
                <a:gd name="connsiteY59" fmla="*/ 356922 h 513288"/>
                <a:gd name="connsiteX60" fmla="*/ 3858156 w 4038316"/>
                <a:gd name="connsiteY60" fmla="*/ 343325 h 513288"/>
                <a:gd name="connsiteX61" fmla="*/ 3715387 w 4038316"/>
                <a:gd name="connsiteY61" fmla="*/ 316131 h 513288"/>
                <a:gd name="connsiteX62" fmla="*/ 3606611 w 4038316"/>
                <a:gd name="connsiteY62" fmla="*/ 288937 h 513288"/>
                <a:gd name="connsiteX63" fmla="*/ 3487637 w 4038316"/>
                <a:gd name="connsiteY63" fmla="*/ 268541 h 513288"/>
                <a:gd name="connsiteX64" fmla="*/ 3266685 w 4038316"/>
                <a:gd name="connsiteY64" fmla="*/ 251545 h 513288"/>
                <a:gd name="connsiteX65" fmla="*/ 3008342 w 4038316"/>
                <a:gd name="connsiteY65" fmla="*/ 244746 h 513288"/>
                <a:gd name="connsiteX66" fmla="*/ 2783991 w 4038316"/>
                <a:gd name="connsiteY66" fmla="*/ 244746 h 513288"/>
                <a:gd name="connsiteX67" fmla="*/ 2382878 w 4038316"/>
                <a:gd name="connsiteY67" fmla="*/ 258343 h 513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038316" h="513288">
                  <a:moveTo>
                    <a:pt x="2382878" y="258343"/>
                  </a:moveTo>
                  <a:lnTo>
                    <a:pt x="1971568" y="282138"/>
                  </a:lnTo>
                  <a:lnTo>
                    <a:pt x="1682631" y="305933"/>
                  </a:lnTo>
                  <a:lnTo>
                    <a:pt x="1332508" y="343325"/>
                  </a:lnTo>
                  <a:lnTo>
                    <a:pt x="1091161" y="377317"/>
                  </a:lnTo>
                  <a:lnTo>
                    <a:pt x="853213" y="421508"/>
                  </a:lnTo>
                  <a:lnTo>
                    <a:pt x="707045" y="452101"/>
                  </a:lnTo>
                  <a:lnTo>
                    <a:pt x="598269" y="486094"/>
                  </a:lnTo>
                  <a:lnTo>
                    <a:pt x="516687" y="513288"/>
                  </a:lnTo>
                  <a:lnTo>
                    <a:pt x="438504" y="496291"/>
                  </a:lnTo>
                  <a:lnTo>
                    <a:pt x="333127" y="458899"/>
                  </a:lnTo>
                  <a:lnTo>
                    <a:pt x="248145" y="414709"/>
                  </a:lnTo>
                  <a:lnTo>
                    <a:pt x="190358" y="377317"/>
                  </a:lnTo>
                  <a:lnTo>
                    <a:pt x="152966" y="346724"/>
                  </a:lnTo>
                  <a:lnTo>
                    <a:pt x="91779" y="285537"/>
                  </a:lnTo>
                  <a:lnTo>
                    <a:pt x="54388" y="241347"/>
                  </a:lnTo>
                  <a:lnTo>
                    <a:pt x="27194" y="200556"/>
                  </a:lnTo>
                  <a:lnTo>
                    <a:pt x="6798" y="159765"/>
                  </a:lnTo>
                  <a:lnTo>
                    <a:pt x="0" y="129172"/>
                  </a:lnTo>
                  <a:lnTo>
                    <a:pt x="6798" y="108776"/>
                  </a:lnTo>
                  <a:lnTo>
                    <a:pt x="27194" y="101978"/>
                  </a:lnTo>
                  <a:lnTo>
                    <a:pt x="50988" y="108776"/>
                  </a:lnTo>
                  <a:lnTo>
                    <a:pt x="78182" y="132571"/>
                  </a:lnTo>
                  <a:lnTo>
                    <a:pt x="112175" y="156366"/>
                  </a:lnTo>
                  <a:lnTo>
                    <a:pt x="176761" y="176761"/>
                  </a:lnTo>
                  <a:lnTo>
                    <a:pt x="261742" y="197157"/>
                  </a:lnTo>
                  <a:lnTo>
                    <a:pt x="346724" y="210754"/>
                  </a:lnTo>
                  <a:lnTo>
                    <a:pt x="472496" y="220952"/>
                  </a:lnTo>
                  <a:lnTo>
                    <a:pt x="608466" y="224351"/>
                  </a:lnTo>
                  <a:lnTo>
                    <a:pt x="778429" y="217552"/>
                  </a:lnTo>
                  <a:lnTo>
                    <a:pt x="948392" y="207355"/>
                  </a:lnTo>
                  <a:lnTo>
                    <a:pt x="1179542" y="176761"/>
                  </a:lnTo>
                  <a:lnTo>
                    <a:pt x="1356303" y="159765"/>
                  </a:lnTo>
                  <a:lnTo>
                    <a:pt x="1539863" y="139369"/>
                  </a:lnTo>
                  <a:lnTo>
                    <a:pt x="1686031" y="122373"/>
                  </a:lnTo>
                  <a:lnTo>
                    <a:pt x="1822001" y="108776"/>
                  </a:lnTo>
                  <a:lnTo>
                    <a:pt x="1988565" y="91780"/>
                  </a:lnTo>
                  <a:lnTo>
                    <a:pt x="2158527" y="78183"/>
                  </a:lnTo>
                  <a:lnTo>
                    <a:pt x="2342087" y="71384"/>
                  </a:lnTo>
                  <a:lnTo>
                    <a:pt x="2726203" y="67985"/>
                  </a:lnTo>
                  <a:lnTo>
                    <a:pt x="2923360" y="44190"/>
                  </a:lnTo>
                  <a:lnTo>
                    <a:pt x="3100121" y="40791"/>
                  </a:lnTo>
                  <a:lnTo>
                    <a:pt x="3314275" y="44190"/>
                  </a:lnTo>
                  <a:lnTo>
                    <a:pt x="3416252" y="40791"/>
                  </a:lnTo>
                  <a:lnTo>
                    <a:pt x="3497834" y="33992"/>
                  </a:lnTo>
                  <a:lnTo>
                    <a:pt x="3569219" y="20395"/>
                  </a:lnTo>
                  <a:lnTo>
                    <a:pt x="3623607" y="0"/>
                  </a:lnTo>
                  <a:lnTo>
                    <a:pt x="3664398" y="6798"/>
                  </a:lnTo>
                  <a:lnTo>
                    <a:pt x="3793570" y="57787"/>
                  </a:lnTo>
                  <a:lnTo>
                    <a:pt x="3912544" y="112175"/>
                  </a:lnTo>
                  <a:lnTo>
                    <a:pt x="3953335" y="132571"/>
                  </a:lnTo>
                  <a:lnTo>
                    <a:pt x="3983928" y="152966"/>
                  </a:lnTo>
                  <a:lnTo>
                    <a:pt x="4007723" y="180160"/>
                  </a:lnTo>
                  <a:lnTo>
                    <a:pt x="4028118" y="217552"/>
                  </a:lnTo>
                  <a:lnTo>
                    <a:pt x="4034917" y="244746"/>
                  </a:lnTo>
                  <a:lnTo>
                    <a:pt x="4038316" y="271940"/>
                  </a:lnTo>
                  <a:lnTo>
                    <a:pt x="4024719" y="305933"/>
                  </a:lnTo>
                  <a:lnTo>
                    <a:pt x="4004324" y="329728"/>
                  </a:lnTo>
                  <a:lnTo>
                    <a:pt x="3973730" y="346724"/>
                  </a:lnTo>
                  <a:lnTo>
                    <a:pt x="3939738" y="356922"/>
                  </a:lnTo>
                  <a:lnTo>
                    <a:pt x="3858156" y="343325"/>
                  </a:lnTo>
                  <a:lnTo>
                    <a:pt x="3715387" y="316131"/>
                  </a:lnTo>
                  <a:lnTo>
                    <a:pt x="3606611" y="288937"/>
                  </a:lnTo>
                  <a:lnTo>
                    <a:pt x="3487637" y="268541"/>
                  </a:lnTo>
                  <a:lnTo>
                    <a:pt x="3266685" y="251545"/>
                  </a:lnTo>
                  <a:lnTo>
                    <a:pt x="3008342" y="244746"/>
                  </a:lnTo>
                  <a:lnTo>
                    <a:pt x="2783991" y="244746"/>
                  </a:lnTo>
                  <a:lnTo>
                    <a:pt x="2382878" y="2583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24377359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6E080B8-9F0D-4B75-94F2-E7E3D5C7A62D}"/>
              </a:ext>
            </a:extLst>
          </p:cNvPr>
          <p:cNvGrpSpPr/>
          <p:nvPr/>
        </p:nvGrpSpPr>
        <p:grpSpPr>
          <a:xfrm>
            <a:off x="3786189" y="1746250"/>
            <a:ext cx="4676774" cy="3806826"/>
            <a:chOff x="3786189" y="1746250"/>
            <a:chExt cx="4676774" cy="3806826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753A1DE2-52D6-498F-B76C-92129F21F7CE}"/>
                </a:ext>
              </a:extLst>
            </p:cNvPr>
            <p:cNvSpPr/>
            <p:nvPr/>
          </p:nvSpPr>
          <p:spPr>
            <a:xfrm>
              <a:off x="4203701" y="1746250"/>
              <a:ext cx="1611313" cy="1911350"/>
            </a:xfrm>
            <a:custGeom>
              <a:avLst/>
              <a:gdLst>
                <a:gd name="connsiteX0" fmla="*/ 868036 w 1612435"/>
                <a:gd name="connsiteY0" fmla="*/ 1202887 h 1911225"/>
                <a:gd name="connsiteX1" fmla="*/ 631065 w 1612435"/>
                <a:gd name="connsiteY1" fmla="*/ 1442434 h 1911225"/>
                <a:gd name="connsiteX2" fmla="*/ 491973 w 1612435"/>
                <a:gd name="connsiteY2" fmla="*/ 1581526 h 1911225"/>
                <a:gd name="connsiteX3" fmla="*/ 332275 w 1612435"/>
                <a:gd name="connsiteY3" fmla="*/ 1712890 h 1911225"/>
                <a:gd name="connsiteX4" fmla="*/ 167426 w 1612435"/>
                <a:gd name="connsiteY4" fmla="*/ 1833952 h 1911225"/>
                <a:gd name="connsiteX5" fmla="*/ 64395 w 1612435"/>
                <a:gd name="connsiteY5" fmla="*/ 1903498 h 1911225"/>
                <a:gd name="connsiteX6" fmla="*/ 46364 w 1612435"/>
                <a:gd name="connsiteY6" fmla="*/ 1911225 h 1911225"/>
                <a:gd name="connsiteX7" fmla="*/ 20606 w 1612435"/>
                <a:gd name="connsiteY7" fmla="*/ 1908649 h 1911225"/>
                <a:gd name="connsiteX8" fmla="*/ 7728 w 1612435"/>
                <a:gd name="connsiteY8" fmla="*/ 1898346 h 1911225"/>
                <a:gd name="connsiteX9" fmla="*/ 0 w 1612435"/>
                <a:gd name="connsiteY9" fmla="*/ 1877740 h 1911225"/>
                <a:gd name="connsiteX10" fmla="*/ 7728 w 1612435"/>
                <a:gd name="connsiteY10" fmla="*/ 1857134 h 1911225"/>
                <a:gd name="connsiteX11" fmla="*/ 123637 w 1612435"/>
                <a:gd name="connsiteY11" fmla="*/ 1754103 h 1911225"/>
                <a:gd name="connsiteX12" fmla="*/ 275608 w 1612435"/>
                <a:gd name="connsiteY12" fmla="*/ 1612435 h 1911225"/>
                <a:gd name="connsiteX13" fmla="*/ 396670 w 1612435"/>
                <a:gd name="connsiteY13" fmla="*/ 1483646 h 1911225"/>
                <a:gd name="connsiteX14" fmla="*/ 517731 w 1612435"/>
                <a:gd name="connsiteY14" fmla="*/ 1349706 h 1911225"/>
                <a:gd name="connsiteX15" fmla="*/ 643944 w 1612435"/>
                <a:gd name="connsiteY15" fmla="*/ 1192584 h 1911225"/>
                <a:gd name="connsiteX16" fmla="*/ 754702 w 1612435"/>
                <a:gd name="connsiteY16" fmla="*/ 1050916 h 1911225"/>
                <a:gd name="connsiteX17" fmla="*/ 870612 w 1612435"/>
                <a:gd name="connsiteY17" fmla="*/ 898946 h 1911225"/>
                <a:gd name="connsiteX18" fmla="*/ 986522 w 1612435"/>
                <a:gd name="connsiteY18" fmla="*/ 726369 h 1911225"/>
                <a:gd name="connsiteX19" fmla="*/ 1076674 w 1612435"/>
                <a:gd name="connsiteY19" fmla="*/ 571822 h 1911225"/>
                <a:gd name="connsiteX20" fmla="*/ 1179705 w 1612435"/>
                <a:gd name="connsiteY20" fmla="*/ 373488 h 1911225"/>
                <a:gd name="connsiteX21" fmla="*/ 1220917 w 1612435"/>
                <a:gd name="connsiteY21" fmla="*/ 291063 h 1911225"/>
                <a:gd name="connsiteX22" fmla="*/ 1228645 w 1612435"/>
                <a:gd name="connsiteY22" fmla="*/ 265305 h 1911225"/>
                <a:gd name="connsiteX23" fmla="*/ 1231221 w 1612435"/>
                <a:gd name="connsiteY23" fmla="*/ 242123 h 1911225"/>
                <a:gd name="connsiteX24" fmla="*/ 1231221 w 1612435"/>
                <a:gd name="connsiteY24" fmla="*/ 216365 h 1911225"/>
                <a:gd name="connsiteX25" fmla="*/ 1220917 w 1612435"/>
                <a:gd name="connsiteY25" fmla="*/ 185456 h 1911225"/>
                <a:gd name="connsiteX26" fmla="*/ 1210614 w 1612435"/>
                <a:gd name="connsiteY26" fmla="*/ 164850 h 1911225"/>
                <a:gd name="connsiteX27" fmla="*/ 1184857 w 1612435"/>
                <a:gd name="connsiteY27" fmla="*/ 139092 h 1911225"/>
                <a:gd name="connsiteX28" fmla="*/ 1156523 w 1612435"/>
                <a:gd name="connsiteY28" fmla="*/ 113334 h 1911225"/>
                <a:gd name="connsiteX29" fmla="*/ 1112735 w 1612435"/>
                <a:gd name="connsiteY29" fmla="*/ 85001 h 1911225"/>
                <a:gd name="connsiteX30" fmla="*/ 1099856 w 1612435"/>
                <a:gd name="connsiteY30" fmla="*/ 74698 h 1911225"/>
                <a:gd name="connsiteX31" fmla="*/ 1092129 w 1612435"/>
                <a:gd name="connsiteY31" fmla="*/ 56667 h 1911225"/>
                <a:gd name="connsiteX32" fmla="*/ 1089553 w 1612435"/>
                <a:gd name="connsiteY32" fmla="*/ 38637 h 1911225"/>
                <a:gd name="connsiteX33" fmla="*/ 1089553 w 1612435"/>
                <a:gd name="connsiteY33" fmla="*/ 23182 h 1911225"/>
                <a:gd name="connsiteX34" fmla="*/ 1099856 w 1612435"/>
                <a:gd name="connsiteY34" fmla="*/ 7728 h 1911225"/>
                <a:gd name="connsiteX35" fmla="*/ 1123038 w 1612435"/>
                <a:gd name="connsiteY35" fmla="*/ 0 h 1911225"/>
                <a:gd name="connsiteX36" fmla="*/ 1153947 w 1612435"/>
                <a:gd name="connsiteY36" fmla="*/ 2576 h 1911225"/>
                <a:gd name="connsiteX37" fmla="*/ 1195160 w 1612435"/>
                <a:gd name="connsiteY37" fmla="*/ 7728 h 1911225"/>
                <a:gd name="connsiteX38" fmla="*/ 1246675 w 1612435"/>
                <a:gd name="connsiteY38" fmla="*/ 25758 h 1911225"/>
                <a:gd name="connsiteX39" fmla="*/ 1303342 w 1612435"/>
                <a:gd name="connsiteY39" fmla="*/ 54091 h 1911225"/>
                <a:gd name="connsiteX40" fmla="*/ 1354858 w 1612435"/>
                <a:gd name="connsiteY40" fmla="*/ 85001 h 1911225"/>
                <a:gd name="connsiteX41" fmla="*/ 1445010 w 1612435"/>
                <a:gd name="connsiteY41" fmla="*/ 154547 h 1911225"/>
                <a:gd name="connsiteX42" fmla="*/ 1527435 w 1612435"/>
                <a:gd name="connsiteY42" fmla="*/ 229244 h 1911225"/>
                <a:gd name="connsiteX43" fmla="*/ 1573799 w 1612435"/>
                <a:gd name="connsiteY43" fmla="*/ 275608 h 1911225"/>
                <a:gd name="connsiteX44" fmla="*/ 1596981 w 1612435"/>
                <a:gd name="connsiteY44" fmla="*/ 303942 h 1911225"/>
                <a:gd name="connsiteX45" fmla="*/ 1607284 w 1612435"/>
                <a:gd name="connsiteY45" fmla="*/ 324548 h 1911225"/>
                <a:gd name="connsiteX46" fmla="*/ 1612435 w 1612435"/>
                <a:gd name="connsiteY46" fmla="*/ 340002 h 1911225"/>
                <a:gd name="connsiteX47" fmla="*/ 1612435 w 1612435"/>
                <a:gd name="connsiteY47" fmla="*/ 355457 h 1911225"/>
                <a:gd name="connsiteX48" fmla="*/ 1599556 w 1612435"/>
                <a:gd name="connsiteY48" fmla="*/ 378639 h 1911225"/>
                <a:gd name="connsiteX49" fmla="*/ 1568647 w 1612435"/>
                <a:gd name="connsiteY49" fmla="*/ 399245 h 1911225"/>
                <a:gd name="connsiteX50" fmla="*/ 1509404 w 1612435"/>
                <a:gd name="connsiteY50" fmla="*/ 425003 h 1911225"/>
                <a:gd name="connsiteX51" fmla="*/ 1473343 w 1612435"/>
                <a:gd name="connsiteY51" fmla="*/ 445609 h 1911225"/>
                <a:gd name="connsiteX52" fmla="*/ 1437283 w 1612435"/>
                <a:gd name="connsiteY52" fmla="*/ 484246 h 1911225"/>
                <a:gd name="connsiteX53" fmla="*/ 1360009 w 1612435"/>
                <a:gd name="connsiteY53" fmla="*/ 582125 h 1911225"/>
                <a:gd name="connsiteX54" fmla="*/ 1295615 w 1612435"/>
                <a:gd name="connsiteY54" fmla="*/ 680005 h 1911225"/>
                <a:gd name="connsiteX55" fmla="*/ 1141068 w 1612435"/>
                <a:gd name="connsiteY55" fmla="*/ 883491 h 1911225"/>
                <a:gd name="connsiteX56" fmla="*/ 868036 w 1612435"/>
                <a:gd name="connsiteY56" fmla="*/ 1202887 h 19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612435" h="1911225">
                  <a:moveTo>
                    <a:pt x="868036" y="1202887"/>
                  </a:moveTo>
                  <a:lnTo>
                    <a:pt x="631065" y="1442434"/>
                  </a:lnTo>
                  <a:lnTo>
                    <a:pt x="491973" y="1581526"/>
                  </a:lnTo>
                  <a:lnTo>
                    <a:pt x="332275" y="1712890"/>
                  </a:lnTo>
                  <a:lnTo>
                    <a:pt x="167426" y="1833952"/>
                  </a:lnTo>
                  <a:lnTo>
                    <a:pt x="64395" y="1903498"/>
                  </a:lnTo>
                  <a:lnTo>
                    <a:pt x="46364" y="1911225"/>
                  </a:lnTo>
                  <a:lnTo>
                    <a:pt x="20606" y="1908649"/>
                  </a:lnTo>
                  <a:lnTo>
                    <a:pt x="7728" y="1898346"/>
                  </a:lnTo>
                  <a:lnTo>
                    <a:pt x="0" y="1877740"/>
                  </a:lnTo>
                  <a:lnTo>
                    <a:pt x="7728" y="1857134"/>
                  </a:lnTo>
                  <a:lnTo>
                    <a:pt x="123637" y="1754103"/>
                  </a:lnTo>
                  <a:lnTo>
                    <a:pt x="275608" y="1612435"/>
                  </a:lnTo>
                  <a:lnTo>
                    <a:pt x="396670" y="1483646"/>
                  </a:lnTo>
                  <a:lnTo>
                    <a:pt x="517731" y="1349706"/>
                  </a:lnTo>
                  <a:lnTo>
                    <a:pt x="643944" y="1192584"/>
                  </a:lnTo>
                  <a:lnTo>
                    <a:pt x="754702" y="1050916"/>
                  </a:lnTo>
                  <a:lnTo>
                    <a:pt x="870612" y="898946"/>
                  </a:lnTo>
                  <a:lnTo>
                    <a:pt x="986522" y="726369"/>
                  </a:lnTo>
                  <a:lnTo>
                    <a:pt x="1076674" y="571822"/>
                  </a:lnTo>
                  <a:lnTo>
                    <a:pt x="1179705" y="373488"/>
                  </a:lnTo>
                  <a:lnTo>
                    <a:pt x="1220917" y="291063"/>
                  </a:lnTo>
                  <a:lnTo>
                    <a:pt x="1228645" y="265305"/>
                  </a:lnTo>
                  <a:lnTo>
                    <a:pt x="1231221" y="242123"/>
                  </a:lnTo>
                  <a:lnTo>
                    <a:pt x="1231221" y="216365"/>
                  </a:lnTo>
                  <a:lnTo>
                    <a:pt x="1220917" y="185456"/>
                  </a:lnTo>
                  <a:lnTo>
                    <a:pt x="1210614" y="164850"/>
                  </a:lnTo>
                  <a:lnTo>
                    <a:pt x="1184857" y="139092"/>
                  </a:lnTo>
                  <a:lnTo>
                    <a:pt x="1156523" y="113334"/>
                  </a:lnTo>
                  <a:lnTo>
                    <a:pt x="1112735" y="85001"/>
                  </a:lnTo>
                  <a:lnTo>
                    <a:pt x="1099856" y="74698"/>
                  </a:lnTo>
                  <a:lnTo>
                    <a:pt x="1092129" y="56667"/>
                  </a:lnTo>
                  <a:lnTo>
                    <a:pt x="1089553" y="38637"/>
                  </a:lnTo>
                  <a:lnTo>
                    <a:pt x="1089553" y="23182"/>
                  </a:lnTo>
                  <a:lnTo>
                    <a:pt x="1099856" y="7728"/>
                  </a:lnTo>
                  <a:lnTo>
                    <a:pt x="1123038" y="0"/>
                  </a:lnTo>
                  <a:lnTo>
                    <a:pt x="1153947" y="2576"/>
                  </a:lnTo>
                  <a:lnTo>
                    <a:pt x="1195160" y="7728"/>
                  </a:lnTo>
                  <a:lnTo>
                    <a:pt x="1246675" y="25758"/>
                  </a:lnTo>
                  <a:lnTo>
                    <a:pt x="1303342" y="54091"/>
                  </a:lnTo>
                  <a:lnTo>
                    <a:pt x="1354858" y="85001"/>
                  </a:lnTo>
                  <a:lnTo>
                    <a:pt x="1445010" y="154547"/>
                  </a:lnTo>
                  <a:lnTo>
                    <a:pt x="1527435" y="229244"/>
                  </a:lnTo>
                  <a:lnTo>
                    <a:pt x="1573799" y="275608"/>
                  </a:lnTo>
                  <a:lnTo>
                    <a:pt x="1596981" y="303942"/>
                  </a:lnTo>
                  <a:lnTo>
                    <a:pt x="1607284" y="324548"/>
                  </a:lnTo>
                  <a:lnTo>
                    <a:pt x="1612435" y="340002"/>
                  </a:lnTo>
                  <a:lnTo>
                    <a:pt x="1612435" y="355457"/>
                  </a:lnTo>
                  <a:lnTo>
                    <a:pt x="1599556" y="378639"/>
                  </a:lnTo>
                  <a:lnTo>
                    <a:pt x="1568647" y="399245"/>
                  </a:lnTo>
                  <a:lnTo>
                    <a:pt x="1509404" y="425003"/>
                  </a:lnTo>
                  <a:lnTo>
                    <a:pt x="1473343" y="445609"/>
                  </a:lnTo>
                  <a:lnTo>
                    <a:pt x="1437283" y="484246"/>
                  </a:lnTo>
                  <a:lnTo>
                    <a:pt x="1360009" y="582125"/>
                  </a:lnTo>
                  <a:lnTo>
                    <a:pt x="1295615" y="680005"/>
                  </a:lnTo>
                  <a:lnTo>
                    <a:pt x="1141068" y="883491"/>
                  </a:lnTo>
                  <a:lnTo>
                    <a:pt x="868036" y="12028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2C2BF3A3-A942-4822-BD6E-7A4630DFC2A2}"/>
                </a:ext>
              </a:extLst>
            </p:cNvPr>
            <p:cNvSpPr/>
            <p:nvPr/>
          </p:nvSpPr>
          <p:spPr>
            <a:xfrm>
              <a:off x="5434014" y="2155826"/>
              <a:ext cx="1501775" cy="385763"/>
            </a:xfrm>
            <a:custGeom>
              <a:avLst/>
              <a:gdLst>
                <a:gd name="connsiteX0" fmla="*/ 826823 w 1501676"/>
                <a:gd name="connsiteY0" fmla="*/ 267881 h 386367"/>
                <a:gd name="connsiteX1" fmla="*/ 311668 w 1501676"/>
                <a:gd name="connsiteY1" fmla="*/ 383791 h 386367"/>
                <a:gd name="connsiteX2" fmla="*/ 267880 w 1501676"/>
                <a:gd name="connsiteY2" fmla="*/ 386367 h 386367"/>
                <a:gd name="connsiteX3" fmla="*/ 236971 w 1501676"/>
                <a:gd name="connsiteY3" fmla="*/ 383791 h 386367"/>
                <a:gd name="connsiteX4" fmla="*/ 185455 w 1501676"/>
                <a:gd name="connsiteY4" fmla="*/ 368336 h 386367"/>
                <a:gd name="connsiteX5" fmla="*/ 105606 w 1501676"/>
                <a:gd name="connsiteY5" fmla="*/ 329700 h 386367"/>
                <a:gd name="connsiteX6" fmla="*/ 0 w 1501676"/>
                <a:gd name="connsiteY6" fmla="*/ 255002 h 386367"/>
                <a:gd name="connsiteX7" fmla="*/ 79849 w 1501676"/>
                <a:gd name="connsiteY7" fmla="*/ 136516 h 386367"/>
                <a:gd name="connsiteX8" fmla="*/ 193183 w 1501676"/>
                <a:gd name="connsiteY8" fmla="*/ 172577 h 386367"/>
                <a:gd name="connsiteX9" fmla="*/ 249850 w 1501676"/>
                <a:gd name="connsiteY9" fmla="*/ 182880 h 386367"/>
                <a:gd name="connsiteX10" fmla="*/ 283335 w 1501676"/>
                <a:gd name="connsiteY10" fmla="*/ 188032 h 386367"/>
                <a:gd name="connsiteX11" fmla="*/ 327123 w 1501676"/>
                <a:gd name="connsiteY11" fmla="*/ 188032 h 386367"/>
                <a:gd name="connsiteX12" fmla="*/ 365760 w 1501676"/>
                <a:gd name="connsiteY12" fmla="*/ 182880 h 386367"/>
                <a:gd name="connsiteX13" fmla="*/ 680004 w 1501676"/>
                <a:gd name="connsiteY13" fmla="*/ 115910 h 386367"/>
                <a:gd name="connsiteX14" fmla="*/ 978794 w 1501676"/>
                <a:gd name="connsiteY14" fmla="*/ 46364 h 386367"/>
                <a:gd name="connsiteX15" fmla="*/ 1146219 w 1501676"/>
                <a:gd name="connsiteY15" fmla="*/ 0 h 386367"/>
                <a:gd name="connsiteX16" fmla="*/ 1169401 w 1501676"/>
                <a:gd name="connsiteY16" fmla="*/ 5152 h 386367"/>
                <a:gd name="connsiteX17" fmla="*/ 1241523 w 1501676"/>
                <a:gd name="connsiteY17" fmla="*/ 38637 h 386367"/>
                <a:gd name="connsiteX18" fmla="*/ 1323948 w 1501676"/>
                <a:gd name="connsiteY18" fmla="*/ 77274 h 386367"/>
                <a:gd name="connsiteX19" fmla="*/ 1385766 w 1501676"/>
                <a:gd name="connsiteY19" fmla="*/ 113334 h 386367"/>
                <a:gd name="connsiteX20" fmla="*/ 1416676 w 1501676"/>
                <a:gd name="connsiteY20" fmla="*/ 136516 h 386367"/>
                <a:gd name="connsiteX21" fmla="*/ 1442433 w 1501676"/>
                <a:gd name="connsiteY21" fmla="*/ 157123 h 386367"/>
                <a:gd name="connsiteX22" fmla="*/ 1465615 w 1501676"/>
                <a:gd name="connsiteY22" fmla="*/ 185456 h 386367"/>
                <a:gd name="connsiteX23" fmla="*/ 1488797 w 1501676"/>
                <a:gd name="connsiteY23" fmla="*/ 216365 h 386367"/>
                <a:gd name="connsiteX24" fmla="*/ 1496525 w 1501676"/>
                <a:gd name="connsiteY24" fmla="*/ 244699 h 386367"/>
                <a:gd name="connsiteX25" fmla="*/ 1501676 w 1501676"/>
                <a:gd name="connsiteY25" fmla="*/ 265305 h 386367"/>
                <a:gd name="connsiteX26" fmla="*/ 1499100 w 1501676"/>
                <a:gd name="connsiteY26" fmla="*/ 288487 h 386367"/>
                <a:gd name="connsiteX27" fmla="*/ 1483646 w 1501676"/>
                <a:gd name="connsiteY27" fmla="*/ 309093 h 386367"/>
                <a:gd name="connsiteX28" fmla="*/ 1421827 w 1501676"/>
                <a:gd name="connsiteY28" fmla="*/ 342578 h 386367"/>
                <a:gd name="connsiteX29" fmla="*/ 1125613 w 1501676"/>
                <a:gd name="connsiteY29" fmla="*/ 213790 h 386367"/>
                <a:gd name="connsiteX30" fmla="*/ 826823 w 1501676"/>
                <a:gd name="connsiteY30" fmla="*/ 267881 h 386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01676" h="386367">
                  <a:moveTo>
                    <a:pt x="826823" y="267881"/>
                  </a:moveTo>
                  <a:lnTo>
                    <a:pt x="311668" y="383791"/>
                  </a:lnTo>
                  <a:lnTo>
                    <a:pt x="267880" y="386367"/>
                  </a:lnTo>
                  <a:lnTo>
                    <a:pt x="236971" y="383791"/>
                  </a:lnTo>
                  <a:lnTo>
                    <a:pt x="185455" y="368336"/>
                  </a:lnTo>
                  <a:lnTo>
                    <a:pt x="105606" y="329700"/>
                  </a:lnTo>
                  <a:lnTo>
                    <a:pt x="0" y="255002"/>
                  </a:lnTo>
                  <a:lnTo>
                    <a:pt x="79849" y="136516"/>
                  </a:lnTo>
                  <a:lnTo>
                    <a:pt x="193183" y="172577"/>
                  </a:lnTo>
                  <a:lnTo>
                    <a:pt x="249850" y="182880"/>
                  </a:lnTo>
                  <a:lnTo>
                    <a:pt x="283335" y="188032"/>
                  </a:lnTo>
                  <a:lnTo>
                    <a:pt x="327123" y="188032"/>
                  </a:lnTo>
                  <a:lnTo>
                    <a:pt x="365760" y="182880"/>
                  </a:lnTo>
                  <a:lnTo>
                    <a:pt x="680004" y="115910"/>
                  </a:lnTo>
                  <a:lnTo>
                    <a:pt x="978794" y="46364"/>
                  </a:lnTo>
                  <a:lnTo>
                    <a:pt x="1146219" y="0"/>
                  </a:lnTo>
                  <a:lnTo>
                    <a:pt x="1169401" y="5152"/>
                  </a:lnTo>
                  <a:lnTo>
                    <a:pt x="1241523" y="38637"/>
                  </a:lnTo>
                  <a:lnTo>
                    <a:pt x="1323948" y="77274"/>
                  </a:lnTo>
                  <a:lnTo>
                    <a:pt x="1385766" y="113334"/>
                  </a:lnTo>
                  <a:lnTo>
                    <a:pt x="1416676" y="136516"/>
                  </a:lnTo>
                  <a:lnTo>
                    <a:pt x="1442433" y="157123"/>
                  </a:lnTo>
                  <a:lnTo>
                    <a:pt x="1465615" y="185456"/>
                  </a:lnTo>
                  <a:lnTo>
                    <a:pt x="1488797" y="216365"/>
                  </a:lnTo>
                  <a:lnTo>
                    <a:pt x="1496525" y="244699"/>
                  </a:lnTo>
                  <a:lnTo>
                    <a:pt x="1501676" y="265305"/>
                  </a:lnTo>
                  <a:cubicBezTo>
                    <a:pt x="1498993" y="286763"/>
                    <a:pt x="1499100" y="278989"/>
                    <a:pt x="1499100" y="288487"/>
                  </a:cubicBezTo>
                  <a:lnTo>
                    <a:pt x="1483646" y="309093"/>
                  </a:lnTo>
                  <a:lnTo>
                    <a:pt x="1421827" y="342578"/>
                  </a:lnTo>
                  <a:lnTo>
                    <a:pt x="1125613" y="213790"/>
                  </a:lnTo>
                  <a:lnTo>
                    <a:pt x="826823" y="267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0">
              <a:extLst>
                <a:ext uri="{FF2B5EF4-FFF2-40B4-BE49-F238E27FC236}">
                  <a16:creationId xmlns:a16="http://schemas.microsoft.com/office/drawing/2014/main" id="{B64A252D-36AE-40B9-8B51-AF7666B35777}"/>
                </a:ext>
              </a:extLst>
            </p:cNvPr>
            <p:cNvSpPr/>
            <p:nvPr/>
          </p:nvSpPr>
          <p:spPr>
            <a:xfrm>
              <a:off x="3786189" y="2309813"/>
              <a:ext cx="3081337" cy="3219450"/>
            </a:xfrm>
            <a:custGeom>
              <a:avLst/>
              <a:gdLst>
                <a:gd name="connsiteX0" fmla="*/ 2192827 w 3081225"/>
                <a:gd name="connsiteY0" fmla="*/ 1620785 h 3219901"/>
                <a:gd name="connsiteX1" fmla="*/ 1902472 w 3081225"/>
                <a:gd name="connsiteY1" fmla="*/ 1976144 h 3219901"/>
                <a:gd name="connsiteX2" fmla="*/ 1681456 w 3081225"/>
                <a:gd name="connsiteY2" fmla="*/ 2214495 h 3219901"/>
                <a:gd name="connsiteX3" fmla="*/ 1477774 w 3081225"/>
                <a:gd name="connsiteY3" fmla="*/ 2405175 h 3219901"/>
                <a:gd name="connsiteX4" fmla="*/ 1274093 w 3081225"/>
                <a:gd name="connsiteY4" fmla="*/ 2578521 h 3219901"/>
                <a:gd name="connsiteX5" fmla="*/ 1074745 w 3081225"/>
                <a:gd name="connsiteY5" fmla="*/ 2717198 h 3219901"/>
                <a:gd name="connsiteX6" fmla="*/ 879731 w 3081225"/>
                <a:gd name="connsiteY6" fmla="*/ 2842874 h 3219901"/>
                <a:gd name="connsiteX7" fmla="*/ 663048 w 3081225"/>
                <a:gd name="connsiteY7" fmla="*/ 2955549 h 3219901"/>
                <a:gd name="connsiteX8" fmla="*/ 476701 w 3081225"/>
                <a:gd name="connsiteY8" fmla="*/ 3046556 h 3219901"/>
                <a:gd name="connsiteX9" fmla="*/ 303356 w 3081225"/>
                <a:gd name="connsiteY9" fmla="*/ 3120228 h 3219901"/>
                <a:gd name="connsiteX10" fmla="*/ 143010 w 3081225"/>
                <a:gd name="connsiteY10" fmla="*/ 3180899 h 3219901"/>
                <a:gd name="connsiteX11" fmla="*/ 56338 w 3081225"/>
                <a:gd name="connsiteY11" fmla="*/ 3215568 h 3219901"/>
                <a:gd name="connsiteX12" fmla="*/ 34669 w 3081225"/>
                <a:gd name="connsiteY12" fmla="*/ 3219901 h 3219901"/>
                <a:gd name="connsiteX13" fmla="*/ 13001 w 3081225"/>
                <a:gd name="connsiteY13" fmla="*/ 3215568 h 3219901"/>
                <a:gd name="connsiteX14" fmla="*/ 0 w 3081225"/>
                <a:gd name="connsiteY14" fmla="*/ 3198233 h 3219901"/>
                <a:gd name="connsiteX15" fmla="*/ 0 w 3081225"/>
                <a:gd name="connsiteY15" fmla="*/ 3172231 h 3219901"/>
                <a:gd name="connsiteX16" fmla="*/ 4334 w 3081225"/>
                <a:gd name="connsiteY16" fmla="*/ 3150563 h 3219901"/>
                <a:gd name="connsiteX17" fmla="*/ 26002 w 3081225"/>
                <a:gd name="connsiteY17" fmla="*/ 3133229 h 3219901"/>
                <a:gd name="connsiteX18" fmla="*/ 121342 w 3081225"/>
                <a:gd name="connsiteY18" fmla="*/ 3094226 h 3219901"/>
                <a:gd name="connsiteX19" fmla="*/ 316356 w 3081225"/>
                <a:gd name="connsiteY19" fmla="*/ 3007553 h 3219901"/>
                <a:gd name="connsiteX20" fmla="*/ 515704 w 3081225"/>
                <a:gd name="connsiteY20" fmla="*/ 2899211 h 3219901"/>
                <a:gd name="connsiteX21" fmla="*/ 767056 w 3081225"/>
                <a:gd name="connsiteY21" fmla="*/ 2743200 h 3219901"/>
                <a:gd name="connsiteX22" fmla="*/ 1018408 w 3081225"/>
                <a:gd name="connsiteY22" fmla="*/ 2556853 h 3219901"/>
                <a:gd name="connsiteX23" fmla="*/ 1287094 w 3081225"/>
                <a:gd name="connsiteY23" fmla="*/ 2327170 h 3219901"/>
                <a:gd name="connsiteX24" fmla="*/ 1425771 w 3081225"/>
                <a:gd name="connsiteY24" fmla="*/ 2201494 h 3219901"/>
                <a:gd name="connsiteX25" fmla="*/ 1612118 w 3081225"/>
                <a:gd name="connsiteY25" fmla="*/ 1984811 h 3219901"/>
                <a:gd name="connsiteX26" fmla="*/ 1820133 w 3081225"/>
                <a:gd name="connsiteY26" fmla="*/ 1729126 h 3219901"/>
                <a:gd name="connsiteX27" fmla="*/ 1980478 w 3081225"/>
                <a:gd name="connsiteY27" fmla="*/ 1508110 h 3219901"/>
                <a:gd name="connsiteX28" fmla="*/ 2127822 w 3081225"/>
                <a:gd name="connsiteY28" fmla="*/ 1300095 h 3219901"/>
                <a:gd name="connsiteX29" fmla="*/ 2275166 w 3081225"/>
                <a:gd name="connsiteY29" fmla="*/ 1070411 h 3219901"/>
                <a:gd name="connsiteX30" fmla="*/ 2422510 w 3081225"/>
                <a:gd name="connsiteY30" fmla="*/ 823393 h 3219901"/>
                <a:gd name="connsiteX31" fmla="*/ 2539519 w 3081225"/>
                <a:gd name="connsiteY31" fmla="*/ 611045 h 3219901"/>
                <a:gd name="connsiteX32" fmla="*/ 2608857 w 3081225"/>
                <a:gd name="connsiteY32" fmla="*/ 450700 h 3219901"/>
                <a:gd name="connsiteX33" fmla="*/ 2699864 w 3081225"/>
                <a:gd name="connsiteY33" fmla="*/ 247018 h 3219901"/>
                <a:gd name="connsiteX34" fmla="*/ 2747534 w 3081225"/>
                <a:gd name="connsiteY34" fmla="*/ 143010 h 3219901"/>
                <a:gd name="connsiteX35" fmla="*/ 2751867 w 3081225"/>
                <a:gd name="connsiteY35" fmla="*/ 112675 h 3219901"/>
                <a:gd name="connsiteX36" fmla="*/ 2751867 w 3081225"/>
                <a:gd name="connsiteY36" fmla="*/ 82339 h 3219901"/>
                <a:gd name="connsiteX37" fmla="*/ 2691196 w 3081225"/>
                <a:gd name="connsiteY37" fmla="*/ 0 h 3219901"/>
                <a:gd name="connsiteX38" fmla="*/ 3081225 w 3081225"/>
                <a:gd name="connsiteY38" fmla="*/ 164679 h 3219901"/>
                <a:gd name="connsiteX39" fmla="*/ 3072557 w 3081225"/>
                <a:gd name="connsiteY39" fmla="*/ 186347 h 3219901"/>
                <a:gd name="connsiteX40" fmla="*/ 3024887 w 3081225"/>
                <a:gd name="connsiteY40" fmla="*/ 212349 h 3219901"/>
                <a:gd name="connsiteX41" fmla="*/ 2998885 w 3081225"/>
                <a:gd name="connsiteY41" fmla="*/ 238351 h 3219901"/>
                <a:gd name="connsiteX42" fmla="*/ 2968550 w 3081225"/>
                <a:gd name="connsiteY42" fmla="*/ 290355 h 3219901"/>
                <a:gd name="connsiteX43" fmla="*/ 2890544 w 3081225"/>
                <a:gd name="connsiteY43" fmla="*/ 476701 h 3219901"/>
                <a:gd name="connsiteX44" fmla="*/ 2777869 w 3081225"/>
                <a:gd name="connsiteY44" fmla="*/ 719386 h 3219901"/>
                <a:gd name="connsiteX45" fmla="*/ 2639192 w 3081225"/>
                <a:gd name="connsiteY45" fmla="*/ 957737 h 3219901"/>
                <a:gd name="connsiteX46" fmla="*/ 2509183 w 3081225"/>
                <a:gd name="connsiteY46" fmla="*/ 1174419 h 3219901"/>
                <a:gd name="connsiteX47" fmla="*/ 2283833 w 3081225"/>
                <a:gd name="connsiteY47" fmla="*/ 1499443 h 3219901"/>
                <a:gd name="connsiteX48" fmla="*/ 2192827 w 3081225"/>
                <a:gd name="connsiteY48" fmla="*/ 1620785 h 3219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081225" h="3219901">
                  <a:moveTo>
                    <a:pt x="2192827" y="1620785"/>
                  </a:moveTo>
                  <a:lnTo>
                    <a:pt x="1902472" y="1976144"/>
                  </a:lnTo>
                  <a:lnTo>
                    <a:pt x="1681456" y="2214495"/>
                  </a:lnTo>
                  <a:lnTo>
                    <a:pt x="1477774" y="2405175"/>
                  </a:lnTo>
                  <a:lnTo>
                    <a:pt x="1274093" y="2578521"/>
                  </a:lnTo>
                  <a:lnTo>
                    <a:pt x="1074745" y="2717198"/>
                  </a:lnTo>
                  <a:lnTo>
                    <a:pt x="879731" y="2842874"/>
                  </a:lnTo>
                  <a:lnTo>
                    <a:pt x="663048" y="2955549"/>
                  </a:lnTo>
                  <a:lnTo>
                    <a:pt x="476701" y="3046556"/>
                  </a:lnTo>
                  <a:lnTo>
                    <a:pt x="303356" y="3120228"/>
                  </a:lnTo>
                  <a:lnTo>
                    <a:pt x="143010" y="3180899"/>
                  </a:lnTo>
                  <a:lnTo>
                    <a:pt x="56338" y="3215568"/>
                  </a:lnTo>
                  <a:lnTo>
                    <a:pt x="34669" y="3219901"/>
                  </a:lnTo>
                  <a:lnTo>
                    <a:pt x="13001" y="3215568"/>
                  </a:lnTo>
                  <a:lnTo>
                    <a:pt x="0" y="3198233"/>
                  </a:lnTo>
                  <a:lnTo>
                    <a:pt x="0" y="3172231"/>
                  </a:lnTo>
                  <a:lnTo>
                    <a:pt x="4334" y="3150563"/>
                  </a:lnTo>
                  <a:lnTo>
                    <a:pt x="26002" y="3133229"/>
                  </a:lnTo>
                  <a:lnTo>
                    <a:pt x="121342" y="3094226"/>
                  </a:lnTo>
                  <a:lnTo>
                    <a:pt x="316356" y="3007553"/>
                  </a:lnTo>
                  <a:lnTo>
                    <a:pt x="515704" y="2899211"/>
                  </a:lnTo>
                  <a:lnTo>
                    <a:pt x="767056" y="2743200"/>
                  </a:lnTo>
                  <a:lnTo>
                    <a:pt x="1018408" y="2556853"/>
                  </a:lnTo>
                  <a:lnTo>
                    <a:pt x="1287094" y="2327170"/>
                  </a:lnTo>
                  <a:lnTo>
                    <a:pt x="1425771" y="2201494"/>
                  </a:lnTo>
                  <a:lnTo>
                    <a:pt x="1612118" y="1984811"/>
                  </a:lnTo>
                  <a:lnTo>
                    <a:pt x="1820133" y="1729126"/>
                  </a:lnTo>
                  <a:lnTo>
                    <a:pt x="1980478" y="1508110"/>
                  </a:lnTo>
                  <a:lnTo>
                    <a:pt x="2127822" y="1300095"/>
                  </a:lnTo>
                  <a:lnTo>
                    <a:pt x="2275166" y="1070411"/>
                  </a:lnTo>
                  <a:lnTo>
                    <a:pt x="2422510" y="823393"/>
                  </a:lnTo>
                  <a:lnTo>
                    <a:pt x="2539519" y="611045"/>
                  </a:lnTo>
                  <a:lnTo>
                    <a:pt x="2608857" y="450700"/>
                  </a:lnTo>
                  <a:lnTo>
                    <a:pt x="2699864" y="247018"/>
                  </a:lnTo>
                  <a:lnTo>
                    <a:pt x="2747534" y="143010"/>
                  </a:lnTo>
                  <a:lnTo>
                    <a:pt x="2751867" y="112675"/>
                  </a:lnTo>
                  <a:lnTo>
                    <a:pt x="2751867" y="82339"/>
                  </a:lnTo>
                  <a:lnTo>
                    <a:pt x="2691196" y="0"/>
                  </a:lnTo>
                  <a:lnTo>
                    <a:pt x="3081225" y="164679"/>
                  </a:lnTo>
                  <a:lnTo>
                    <a:pt x="3072557" y="186347"/>
                  </a:lnTo>
                  <a:lnTo>
                    <a:pt x="3024887" y="212349"/>
                  </a:lnTo>
                  <a:lnTo>
                    <a:pt x="2998885" y="238351"/>
                  </a:lnTo>
                  <a:lnTo>
                    <a:pt x="2968550" y="290355"/>
                  </a:lnTo>
                  <a:lnTo>
                    <a:pt x="2890544" y="476701"/>
                  </a:lnTo>
                  <a:lnTo>
                    <a:pt x="2777869" y="719386"/>
                  </a:lnTo>
                  <a:lnTo>
                    <a:pt x="2639192" y="957737"/>
                  </a:lnTo>
                  <a:lnTo>
                    <a:pt x="2509183" y="1174419"/>
                  </a:lnTo>
                  <a:lnTo>
                    <a:pt x="2283833" y="1499443"/>
                  </a:lnTo>
                  <a:lnTo>
                    <a:pt x="2192827" y="162078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8">
              <a:extLst>
                <a:ext uri="{FF2B5EF4-FFF2-40B4-BE49-F238E27FC236}">
                  <a16:creationId xmlns:a16="http://schemas.microsoft.com/office/drawing/2014/main" id="{71ED1B7B-7409-4E4C-A982-1EED225B3A60}"/>
                </a:ext>
              </a:extLst>
            </p:cNvPr>
            <p:cNvSpPr/>
            <p:nvPr/>
          </p:nvSpPr>
          <p:spPr>
            <a:xfrm>
              <a:off x="5953125" y="3735389"/>
              <a:ext cx="2509838" cy="1817687"/>
            </a:xfrm>
            <a:custGeom>
              <a:avLst/>
              <a:gdLst>
                <a:gd name="connsiteX0" fmla="*/ 947738 w 2509838"/>
                <a:gd name="connsiteY0" fmla="*/ 1040607 h 1816894"/>
                <a:gd name="connsiteX1" fmla="*/ 650081 w 2509838"/>
                <a:gd name="connsiteY1" fmla="*/ 669132 h 1816894"/>
                <a:gd name="connsiteX2" fmla="*/ 538163 w 2509838"/>
                <a:gd name="connsiteY2" fmla="*/ 542925 h 1816894"/>
                <a:gd name="connsiteX3" fmla="*/ 435769 w 2509838"/>
                <a:gd name="connsiteY3" fmla="*/ 440532 h 1816894"/>
                <a:gd name="connsiteX4" fmla="*/ 319088 w 2509838"/>
                <a:gd name="connsiteY4" fmla="*/ 338138 h 1816894"/>
                <a:gd name="connsiteX5" fmla="*/ 0 w 2509838"/>
                <a:gd name="connsiteY5" fmla="*/ 88107 h 1816894"/>
                <a:gd name="connsiteX6" fmla="*/ 64294 w 2509838"/>
                <a:gd name="connsiteY6" fmla="*/ 0 h 1816894"/>
                <a:gd name="connsiteX7" fmla="*/ 161925 w 2509838"/>
                <a:gd name="connsiteY7" fmla="*/ 69057 h 1816894"/>
                <a:gd name="connsiteX8" fmla="*/ 269081 w 2509838"/>
                <a:gd name="connsiteY8" fmla="*/ 142875 h 1816894"/>
                <a:gd name="connsiteX9" fmla="*/ 347663 w 2509838"/>
                <a:gd name="connsiteY9" fmla="*/ 204788 h 1816894"/>
                <a:gd name="connsiteX10" fmla="*/ 511969 w 2509838"/>
                <a:gd name="connsiteY10" fmla="*/ 330994 h 1816894"/>
                <a:gd name="connsiteX11" fmla="*/ 700088 w 2509838"/>
                <a:gd name="connsiteY11" fmla="*/ 490538 h 1816894"/>
                <a:gd name="connsiteX12" fmla="*/ 892969 w 2509838"/>
                <a:gd name="connsiteY12" fmla="*/ 666750 h 1816894"/>
                <a:gd name="connsiteX13" fmla="*/ 1140619 w 2509838"/>
                <a:gd name="connsiteY13" fmla="*/ 895350 h 1816894"/>
                <a:gd name="connsiteX14" fmla="*/ 1273969 w 2509838"/>
                <a:gd name="connsiteY14" fmla="*/ 1023938 h 1816894"/>
                <a:gd name="connsiteX15" fmla="*/ 1428750 w 2509838"/>
                <a:gd name="connsiteY15" fmla="*/ 1157288 h 1816894"/>
                <a:gd name="connsiteX16" fmla="*/ 1604963 w 2509838"/>
                <a:gd name="connsiteY16" fmla="*/ 1290638 h 1816894"/>
                <a:gd name="connsiteX17" fmla="*/ 1702594 w 2509838"/>
                <a:gd name="connsiteY17" fmla="*/ 1359694 h 1816894"/>
                <a:gd name="connsiteX18" fmla="*/ 1859756 w 2509838"/>
                <a:gd name="connsiteY18" fmla="*/ 1459707 h 1816894"/>
                <a:gd name="connsiteX19" fmla="*/ 1983581 w 2509838"/>
                <a:gd name="connsiteY19" fmla="*/ 1533525 h 1816894"/>
                <a:gd name="connsiteX20" fmla="*/ 2116931 w 2509838"/>
                <a:gd name="connsiteY20" fmla="*/ 1600200 h 1816894"/>
                <a:gd name="connsiteX21" fmla="*/ 2233613 w 2509838"/>
                <a:gd name="connsiteY21" fmla="*/ 1652588 h 1816894"/>
                <a:gd name="connsiteX22" fmla="*/ 2438400 w 2509838"/>
                <a:gd name="connsiteY22" fmla="*/ 1733550 h 1816894"/>
                <a:gd name="connsiteX23" fmla="*/ 2476500 w 2509838"/>
                <a:gd name="connsiteY23" fmla="*/ 1747838 h 1816894"/>
                <a:gd name="connsiteX24" fmla="*/ 2493169 w 2509838"/>
                <a:gd name="connsiteY24" fmla="*/ 1757363 h 1816894"/>
                <a:gd name="connsiteX25" fmla="*/ 2507456 w 2509838"/>
                <a:gd name="connsiteY25" fmla="*/ 1776413 h 1816894"/>
                <a:gd name="connsiteX26" fmla="*/ 2509838 w 2509838"/>
                <a:gd name="connsiteY26" fmla="*/ 1788319 h 1816894"/>
                <a:gd name="connsiteX27" fmla="*/ 2500313 w 2509838"/>
                <a:gd name="connsiteY27" fmla="*/ 1809750 h 1816894"/>
                <a:gd name="connsiteX28" fmla="*/ 2483644 w 2509838"/>
                <a:gd name="connsiteY28" fmla="*/ 1816894 h 1816894"/>
                <a:gd name="connsiteX29" fmla="*/ 2314575 w 2509838"/>
                <a:gd name="connsiteY29" fmla="*/ 1807369 h 1816894"/>
                <a:gd name="connsiteX30" fmla="*/ 1883569 w 2509838"/>
                <a:gd name="connsiteY30" fmla="*/ 1781175 h 1816894"/>
                <a:gd name="connsiteX31" fmla="*/ 1597819 w 2509838"/>
                <a:gd name="connsiteY31" fmla="*/ 1769269 h 1816894"/>
                <a:gd name="connsiteX32" fmla="*/ 1581150 w 2509838"/>
                <a:gd name="connsiteY32" fmla="*/ 1769269 h 1816894"/>
                <a:gd name="connsiteX33" fmla="*/ 1554956 w 2509838"/>
                <a:gd name="connsiteY33" fmla="*/ 1750219 h 1816894"/>
                <a:gd name="connsiteX34" fmla="*/ 1421606 w 2509838"/>
                <a:gd name="connsiteY34" fmla="*/ 1628775 h 1816894"/>
                <a:gd name="connsiteX35" fmla="*/ 1243013 w 2509838"/>
                <a:gd name="connsiteY35" fmla="*/ 1419225 h 1816894"/>
                <a:gd name="connsiteX36" fmla="*/ 1047750 w 2509838"/>
                <a:gd name="connsiteY36" fmla="*/ 1166813 h 1816894"/>
                <a:gd name="connsiteX37" fmla="*/ 947738 w 2509838"/>
                <a:gd name="connsiteY37" fmla="*/ 1040607 h 1816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509838" h="1816894">
                  <a:moveTo>
                    <a:pt x="947738" y="1040607"/>
                  </a:moveTo>
                  <a:lnTo>
                    <a:pt x="650081" y="669132"/>
                  </a:lnTo>
                  <a:lnTo>
                    <a:pt x="538163" y="542925"/>
                  </a:lnTo>
                  <a:lnTo>
                    <a:pt x="435769" y="440532"/>
                  </a:lnTo>
                  <a:lnTo>
                    <a:pt x="319088" y="338138"/>
                  </a:lnTo>
                  <a:lnTo>
                    <a:pt x="0" y="88107"/>
                  </a:lnTo>
                  <a:lnTo>
                    <a:pt x="64294" y="0"/>
                  </a:lnTo>
                  <a:lnTo>
                    <a:pt x="161925" y="69057"/>
                  </a:lnTo>
                  <a:lnTo>
                    <a:pt x="269081" y="142875"/>
                  </a:lnTo>
                  <a:lnTo>
                    <a:pt x="347663" y="204788"/>
                  </a:lnTo>
                  <a:lnTo>
                    <a:pt x="511969" y="330994"/>
                  </a:lnTo>
                  <a:lnTo>
                    <a:pt x="700088" y="490538"/>
                  </a:lnTo>
                  <a:lnTo>
                    <a:pt x="892969" y="666750"/>
                  </a:lnTo>
                  <a:lnTo>
                    <a:pt x="1140619" y="895350"/>
                  </a:lnTo>
                  <a:lnTo>
                    <a:pt x="1273969" y="1023938"/>
                  </a:lnTo>
                  <a:lnTo>
                    <a:pt x="1428750" y="1157288"/>
                  </a:lnTo>
                  <a:lnTo>
                    <a:pt x="1604963" y="1290638"/>
                  </a:lnTo>
                  <a:lnTo>
                    <a:pt x="1702594" y="1359694"/>
                  </a:lnTo>
                  <a:lnTo>
                    <a:pt x="1859756" y="1459707"/>
                  </a:lnTo>
                  <a:lnTo>
                    <a:pt x="1983581" y="1533525"/>
                  </a:lnTo>
                  <a:lnTo>
                    <a:pt x="2116931" y="1600200"/>
                  </a:lnTo>
                  <a:lnTo>
                    <a:pt x="2233613" y="1652588"/>
                  </a:lnTo>
                  <a:lnTo>
                    <a:pt x="2438400" y="1733550"/>
                  </a:lnTo>
                  <a:lnTo>
                    <a:pt x="2476500" y="1747838"/>
                  </a:lnTo>
                  <a:lnTo>
                    <a:pt x="2493169" y="1757363"/>
                  </a:lnTo>
                  <a:lnTo>
                    <a:pt x="2507456" y="1776413"/>
                  </a:lnTo>
                  <a:lnTo>
                    <a:pt x="2509838" y="1788319"/>
                  </a:lnTo>
                  <a:lnTo>
                    <a:pt x="2500313" y="1809750"/>
                  </a:lnTo>
                  <a:lnTo>
                    <a:pt x="2483644" y="1816894"/>
                  </a:lnTo>
                  <a:lnTo>
                    <a:pt x="2314575" y="1807369"/>
                  </a:lnTo>
                  <a:lnTo>
                    <a:pt x="1883569" y="1781175"/>
                  </a:lnTo>
                  <a:lnTo>
                    <a:pt x="1597819" y="1769269"/>
                  </a:lnTo>
                  <a:lnTo>
                    <a:pt x="1581150" y="1769269"/>
                  </a:lnTo>
                  <a:lnTo>
                    <a:pt x="1554956" y="1750219"/>
                  </a:lnTo>
                  <a:lnTo>
                    <a:pt x="1421606" y="1628775"/>
                  </a:lnTo>
                  <a:lnTo>
                    <a:pt x="1243013" y="1419225"/>
                  </a:lnTo>
                  <a:lnTo>
                    <a:pt x="1047750" y="1166813"/>
                  </a:lnTo>
                  <a:lnTo>
                    <a:pt x="947738" y="10406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74497753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468669F8-48CC-485E-B65A-4D3A44C51992}"/>
              </a:ext>
            </a:extLst>
          </p:cNvPr>
          <p:cNvSpPr/>
          <p:nvPr/>
        </p:nvSpPr>
        <p:spPr>
          <a:xfrm>
            <a:off x="4903788" y="1817689"/>
            <a:ext cx="2335212" cy="536575"/>
          </a:xfrm>
          <a:custGeom>
            <a:avLst/>
            <a:gdLst>
              <a:gd name="connsiteX0" fmla="*/ 828675 w 2336006"/>
              <a:gd name="connsiteY0" fmla="*/ 438150 h 538162"/>
              <a:gd name="connsiteX1" fmla="*/ 1026319 w 2336006"/>
              <a:gd name="connsiteY1" fmla="*/ 397669 h 538162"/>
              <a:gd name="connsiteX2" fmla="*/ 1116806 w 2336006"/>
              <a:gd name="connsiteY2" fmla="*/ 378619 h 538162"/>
              <a:gd name="connsiteX3" fmla="*/ 1345406 w 2336006"/>
              <a:gd name="connsiteY3" fmla="*/ 335756 h 538162"/>
              <a:gd name="connsiteX4" fmla="*/ 1624012 w 2336006"/>
              <a:gd name="connsiteY4" fmla="*/ 302419 h 538162"/>
              <a:gd name="connsiteX5" fmla="*/ 1921669 w 2336006"/>
              <a:gd name="connsiteY5" fmla="*/ 266700 h 538162"/>
              <a:gd name="connsiteX6" fmla="*/ 2181225 w 2336006"/>
              <a:gd name="connsiteY6" fmla="*/ 235744 h 538162"/>
              <a:gd name="connsiteX7" fmla="*/ 2269331 w 2336006"/>
              <a:gd name="connsiteY7" fmla="*/ 223837 h 538162"/>
              <a:gd name="connsiteX8" fmla="*/ 2312194 w 2336006"/>
              <a:gd name="connsiteY8" fmla="*/ 209550 h 538162"/>
              <a:gd name="connsiteX9" fmla="*/ 2328862 w 2336006"/>
              <a:gd name="connsiteY9" fmla="*/ 195262 h 538162"/>
              <a:gd name="connsiteX10" fmla="*/ 2336006 w 2336006"/>
              <a:gd name="connsiteY10" fmla="*/ 180975 h 538162"/>
              <a:gd name="connsiteX11" fmla="*/ 2336006 w 2336006"/>
              <a:gd name="connsiteY11" fmla="*/ 171450 h 538162"/>
              <a:gd name="connsiteX12" fmla="*/ 2326481 w 2336006"/>
              <a:gd name="connsiteY12" fmla="*/ 150019 h 538162"/>
              <a:gd name="connsiteX13" fmla="*/ 2305050 w 2336006"/>
              <a:gd name="connsiteY13" fmla="*/ 121444 h 538162"/>
              <a:gd name="connsiteX14" fmla="*/ 2247900 w 2336006"/>
              <a:gd name="connsiteY14" fmla="*/ 78581 h 538162"/>
              <a:gd name="connsiteX15" fmla="*/ 2197894 w 2336006"/>
              <a:gd name="connsiteY15" fmla="*/ 54769 h 538162"/>
              <a:gd name="connsiteX16" fmla="*/ 2107406 w 2336006"/>
              <a:gd name="connsiteY16" fmla="*/ 23812 h 538162"/>
              <a:gd name="connsiteX17" fmla="*/ 2026444 w 2336006"/>
              <a:gd name="connsiteY17" fmla="*/ 4762 h 538162"/>
              <a:gd name="connsiteX18" fmla="*/ 1950244 w 2336006"/>
              <a:gd name="connsiteY18" fmla="*/ 0 h 538162"/>
              <a:gd name="connsiteX19" fmla="*/ 1926431 w 2336006"/>
              <a:gd name="connsiteY19" fmla="*/ 14287 h 538162"/>
              <a:gd name="connsiteX20" fmla="*/ 1905000 w 2336006"/>
              <a:gd name="connsiteY20" fmla="*/ 30956 h 538162"/>
              <a:gd name="connsiteX21" fmla="*/ 1857375 w 2336006"/>
              <a:gd name="connsiteY21" fmla="*/ 61912 h 538162"/>
              <a:gd name="connsiteX22" fmla="*/ 1776412 w 2336006"/>
              <a:gd name="connsiteY22" fmla="*/ 100012 h 538162"/>
              <a:gd name="connsiteX23" fmla="*/ 1702594 w 2336006"/>
              <a:gd name="connsiteY23" fmla="*/ 123825 h 538162"/>
              <a:gd name="connsiteX24" fmla="*/ 1554956 w 2336006"/>
              <a:gd name="connsiteY24" fmla="*/ 152400 h 538162"/>
              <a:gd name="connsiteX25" fmla="*/ 1412081 w 2336006"/>
              <a:gd name="connsiteY25" fmla="*/ 171450 h 538162"/>
              <a:gd name="connsiteX26" fmla="*/ 1295400 w 2336006"/>
              <a:gd name="connsiteY26" fmla="*/ 185737 h 538162"/>
              <a:gd name="connsiteX27" fmla="*/ 1033462 w 2336006"/>
              <a:gd name="connsiteY27" fmla="*/ 240506 h 538162"/>
              <a:gd name="connsiteX28" fmla="*/ 883444 w 2336006"/>
              <a:gd name="connsiteY28" fmla="*/ 266700 h 538162"/>
              <a:gd name="connsiteX29" fmla="*/ 735806 w 2336006"/>
              <a:gd name="connsiteY29" fmla="*/ 285750 h 538162"/>
              <a:gd name="connsiteX30" fmla="*/ 626269 w 2336006"/>
              <a:gd name="connsiteY30" fmla="*/ 295275 h 538162"/>
              <a:gd name="connsiteX31" fmla="*/ 528637 w 2336006"/>
              <a:gd name="connsiteY31" fmla="*/ 304800 h 538162"/>
              <a:gd name="connsiteX32" fmla="*/ 450056 w 2336006"/>
              <a:gd name="connsiteY32" fmla="*/ 307181 h 538162"/>
              <a:gd name="connsiteX33" fmla="*/ 352425 w 2336006"/>
              <a:gd name="connsiteY33" fmla="*/ 302419 h 538162"/>
              <a:gd name="connsiteX34" fmla="*/ 319087 w 2336006"/>
              <a:gd name="connsiteY34" fmla="*/ 297656 h 538162"/>
              <a:gd name="connsiteX35" fmla="*/ 254794 w 2336006"/>
              <a:gd name="connsiteY35" fmla="*/ 276225 h 538162"/>
              <a:gd name="connsiteX36" fmla="*/ 166687 w 2336006"/>
              <a:gd name="connsiteY36" fmla="*/ 235744 h 538162"/>
              <a:gd name="connsiteX37" fmla="*/ 88106 w 2336006"/>
              <a:gd name="connsiteY37" fmla="*/ 195262 h 538162"/>
              <a:gd name="connsiteX38" fmla="*/ 47625 w 2336006"/>
              <a:gd name="connsiteY38" fmla="*/ 171450 h 538162"/>
              <a:gd name="connsiteX39" fmla="*/ 28575 w 2336006"/>
              <a:gd name="connsiteY39" fmla="*/ 164306 h 538162"/>
              <a:gd name="connsiteX40" fmla="*/ 11906 w 2336006"/>
              <a:gd name="connsiteY40" fmla="*/ 161925 h 538162"/>
              <a:gd name="connsiteX41" fmla="*/ 0 w 2336006"/>
              <a:gd name="connsiteY41" fmla="*/ 166687 h 538162"/>
              <a:gd name="connsiteX42" fmla="*/ 2381 w 2336006"/>
              <a:gd name="connsiteY42" fmla="*/ 185737 h 538162"/>
              <a:gd name="connsiteX43" fmla="*/ 16669 w 2336006"/>
              <a:gd name="connsiteY43" fmla="*/ 214312 h 538162"/>
              <a:gd name="connsiteX44" fmla="*/ 50006 w 2336006"/>
              <a:gd name="connsiteY44" fmla="*/ 266700 h 538162"/>
              <a:gd name="connsiteX45" fmla="*/ 102394 w 2336006"/>
              <a:gd name="connsiteY45" fmla="*/ 328612 h 538162"/>
              <a:gd name="connsiteX46" fmla="*/ 164306 w 2336006"/>
              <a:gd name="connsiteY46" fmla="*/ 392906 h 538162"/>
              <a:gd name="connsiteX47" fmla="*/ 219075 w 2336006"/>
              <a:gd name="connsiteY47" fmla="*/ 440531 h 538162"/>
              <a:gd name="connsiteX48" fmla="*/ 288131 w 2336006"/>
              <a:gd name="connsiteY48" fmla="*/ 485775 h 538162"/>
              <a:gd name="connsiteX49" fmla="*/ 345281 w 2336006"/>
              <a:gd name="connsiteY49" fmla="*/ 514350 h 538162"/>
              <a:gd name="connsiteX50" fmla="*/ 411956 w 2336006"/>
              <a:gd name="connsiteY50" fmla="*/ 538162 h 538162"/>
              <a:gd name="connsiteX51" fmla="*/ 438150 w 2336006"/>
              <a:gd name="connsiteY51" fmla="*/ 535781 h 538162"/>
              <a:gd name="connsiteX52" fmla="*/ 514350 w 2336006"/>
              <a:gd name="connsiteY52" fmla="*/ 511969 h 538162"/>
              <a:gd name="connsiteX53" fmla="*/ 702469 w 2336006"/>
              <a:gd name="connsiteY53" fmla="*/ 464344 h 538162"/>
              <a:gd name="connsiteX54" fmla="*/ 828675 w 2336006"/>
              <a:gd name="connsiteY54" fmla="*/ 438150 h 538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336006" h="538162">
                <a:moveTo>
                  <a:pt x="828675" y="438150"/>
                </a:moveTo>
                <a:lnTo>
                  <a:pt x="1026319" y="397669"/>
                </a:lnTo>
                <a:lnTo>
                  <a:pt x="1116806" y="378619"/>
                </a:lnTo>
                <a:lnTo>
                  <a:pt x="1345406" y="335756"/>
                </a:lnTo>
                <a:lnTo>
                  <a:pt x="1624012" y="302419"/>
                </a:lnTo>
                <a:lnTo>
                  <a:pt x="1921669" y="266700"/>
                </a:lnTo>
                <a:lnTo>
                  <a:pt x="2181225" y="235744"/>
                </a:lnTo>
                <a:lnTo>
                  <a:pt x="2269331" y="223837"/>
                </a:lnTo>
                <a:lnTo>
                  <a:pt x="2312194" y="209550"/>
                </a:lnTo>
                <a:lnTo>
                  <a:pt x="2328862" y="195262"/>
                </a:lnTo>
                <a:lnTo>
                  <a:pt x="2336006" y="180975"/>
                </a:lnTo>
                <a:lnTo>
                  <a:pt x="2336006" y="171450"/>
                </a:lnTo>
                <a:lnTo>
                  <a:pt x="2326481" y="150019"/>
                </a:lnTo>
                <a:lnTo>
                  <a:pt x="2305050" y="121444"/>
                </a:lnTo>
                <a:lnTo>
                  <a:pt x="2247900" y="78581"/>
                </a:lnTo>
                <a:lnTo>
                  <a:pt x="2197894" y="54769"/>
                </a:lnTo>
                <a:lnTo>
                  <a:pt x="2107406" y="23812"/>
                </a:lnTo>
                <a:lnTo>
                  <a:pt x="2026444" y="4762"/>
                </a:lnTo>
                <a:lnTo>
                  <a:pt x="1950244" y="0"/>
                </a:lnTo>
                <a:lnTo>
                  <a:pt x="1926431" y="14287"/>
                </a:lnTo>
                <a:lnTo>
                  <a:pt x="1905000" y="30956"/>
                </a:lnTo>
                <a:lnTo>
                  <a:pt x="1857375" y="61912"/>
                </a:lnTo>
                <a:lnTo>
                  <a:pt x="1776412" y="100012"/>
                </a:lnTo>
                <a:lnTo>
                  <a:pt x="1702594" y="123825"/>
                </a:lnTo>
                <a:lnTo>
                  <a:pt x="1554956" y="152400"/>
                </a:lnTo>
                <a:lnTo>
                  <a:pt x="1412081" y="171450"/>
                </a:lnTo>
                <a:lnTo>
                  <a:pt x="1295400" y="185737"/>
                </a:lnTo>
                <a:lnTo>
                  <a:pt x="1033462" y="240506"/>
                </a:lnTo>
                <a:lnTo>
                  <a:pt x="883444" y="266700"/>
                </a:lnTo>
                <a:lnTo>
                  <a:pt x="735806" y="285750"/>
                </a:lnTo>
                <a:lnTo>
                  <a:pt x="626269" y="295275"/>
                </a:lnTo>
                <a:lnTo>
                  <a:pt x="528637" y="304800"/>
                </a:lnTo>
                <a:lnTo>
                  <a:pt x="450056" y="307181"/>
                </a:lnTo>
                <a:lnTo>
                  <a:pt x="352425" y="302419"/>
                </a:lnTo>
                <a:lnTo>
                  <a:pt x="319087" y="297656"/>
                </a:lnTo>
                <a:lnTo>
                  <a:pt x="254794" y="276225"/>
                </a:lnTo>
                <a:lnTo>
                  <a:pt x="166687" y="235744"/>
                </a:lnTo>
                <a:lnTo>
                  <a:pt x="88106" y="195262"/>
                </a:lnTo>
                <a:lnTo>
                  <a:pt x="47625" y="171450"/>
                </a:lnTo>
                <a:lnTo>
                  <a:pt x="28575" y="164306"/>
                </a:lnTo>
                <a:lnTo>
                  <a:pt x="11906" y="161925"/>
                </a:lnTo>
                <a:lnTo>
                  <a:pt x="0" y="166687"/>
                </a:lnTo>
                <a:lnTo>
                  <a:pt x="2381" y="185737"/>
                </a:lnTo>
                <a:lnTo>
                  <a:pt x="16669" y="214312"/>
                </a:lnTo>
                <a:lnTo>
                  <a:pt x="50006" y="266700"/>
                </a:lnTo>
                <a:lnTo>
                  <a:pt x="102394" y="328612"/>
                </a:lnTo>
                <a:lnTo>
                  <a:pt x="164306" y="392906"/>
                </a:lnTo>
                <a:lnTo>
                  <a:pt x="219075" y="440531"/>
                </a:lnTo>
                <a:lnTo>
                  <a:pt x="288131" y="485775"/>
                </a:lnTo>
                <a:lnTo>
                  <a:pt x="345281" y="514350"/>
                </a:lnTo>
                <a:lnTo>
                  <a:pt x="411956" y="538162"/>
                </a:lnTo>
                <a:lnTo>
                  <a:pt x="438150" y="535781"/>
                </a:lnTo>
                <a:lnTo>
                  <a:pt x="514350" y="511969"/>
                </a:lnTo>
                <a:lnTo>
                  <a:pt x="702469" y="464344"/>
                </a:lnTo>
                <a:lnTo>
                  <a:pt x="828675" y="4381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36181C0C-8CAA-4B73-B8EB-2B6335C272BA}"/>
              </a:ext>
            </a:extLst>
          </p:cNvPr>
          <p:cNvSpPr/>
          <p:nvPr/>
        </p:nvSpPr>
        <p:spPr>
          <a:xfrm>
            <a:off x="5792788" y="1392239"/>
            <a:ext cx="493712" cy="1781175"/>
          </a:xfrm>
          <a:custGeom>
            <a:avLst/>
            <a:gdLst>
              <a:gd name="connsiteX0" fmla="*/ 204788 w 492919"/>
              <a:gd name="connsiteY0" fmla="*/ 933450 h 1781175"/>
              <a:gd name="connsiteX1" fmla="*/ 204788 w 492919"/>
              <a:gd name="connsiteY1" fmla="*/ 526257 h 1781175"/>
              <a:gd name="connsiteX2" fmla="*/ 200025 w 492919"/>
              <a:gd name="connsiteY2" fmla="*/ 438150 h 1781175"/>
              <a:gd name="connsiteX3" fmla="*/ 195263 w 492919"/>
              <a:gd name="connsiteY3" fmla="*/ 350044 h 1781175"/>
              <a:gd name="connsiteX4" fmla="*/ 190500 w 492919"/>
              <a:gd name="connsiteY4" fmla="*/ 302419 h 1781175"/>
              <a:gd name="connsiteX5" fmla="*/ 185738 w 492919"/>
              <a:gd name="connsiteY5" fmla="*/ 278607 h 1781175"/>
              <a:gd name="connsiteX6" fmla="*/ 166688 w 492919"/>
              <a:gd name="connsiteY6" fmla="*/ 228600 h 1781175"/>
              <a:gd name="connsiteX7" fmla="*/ 145257 w 492919"/>
              <a:gd name="connsiteY7" fmla="*/ 185738 h 1781175"/>
              <a:gd name="connsiteX8" fmla="*/ 123825 w 492919"/>
              <a:gd name="connsiteY8" fmla="*/ 152400 h 1781175"/>
              <a:gd name="connsiteX9" fmla="*/ 97632 w 492919"/>
              <a:gd name="connsiteY9" fmla="*/ 126207 h 1781175"/>
              <a:gd name="connsiteX10" fmla="*/ 54769 w 492919"/>
              <a:gd name="connsiteY10" fmla="*/ 97632 h 1781175"/>
              <a:gd name="connsiteX11" fmla="*/ 21432 w 492919"/>
              <a:gd name="connsiteY11" fmla="*/ 73819 h 1781175"/>
              <a:gd name="connsiteX12" fmla="*/ 7144 w 492919"/>
              <a:gd name="connsiteY12" fmla="*/ 61913 h 1781175"/>
              <a:gd name="connsiteX13" fmla="*/ 0 w 492919"/>
              <a:gd name="connsiteY13" fmla="*/ 50007 h 1781175"/>
              <a:gd name="connsiteX14" fmla="*/ 0 w 492919"/>
              <a:gd name="connsiteY14" fmla="*/ 40482 h 1781175"/>
              <a:gd name="connsiteX15" fmla="*/ 2382 w 492919"/>
              <a:gd name="connsiteY15" fmla="*/ 30957 h 1781175"/>
              <a:gd name="connsiteX16" fmla="*/ 21432 w 492919"/>
              <a:gd name="connsiteY16" fmla="*/ 16669 h 1781175"/>
              <a:gd name="connsiteX17" fmla="*/ 59532 w 492919"/>
              <a:gd name="connsiteY17" fmla="*/ 7144 h 1781175"/>
              <a:gd name="connsiteX18" fmla="*/ 119063 w 492919"/>
              <a:gd name="connsiteY18" fmla="*/ 0 h 1781175"/>
              <a:gd name="connsiteX19" fmla="*/ 178594 w 492919"/>
              <a:gd name="connsiteY19" fmla="*/ 4763 h 1781175"/>
              <a:gd name="connsiteX20" fmla="*/ 226219 w 492919"/>
              <a:gd name="connsiteY20" fmla="*/ 14288 h 1781175"/>
              <a:gd name="connsiteX21" fmla="*/ 269082 w 492919"/>
              <a:gd name="connsiteY21" fmla="*/ 28575 h 1781175"/>
              <a:gd name="connsiteX22" fmla="*/ 309563 w 492919"/>
              <a:gd name="connsiteY22" fmla="*/ 45244 h 1781175"/>
              <a:gd name="connsiteX23" fmla="*/ 354807 w 492919"/>
              <a:gd name="connsiteY23" fmla="*/ 66675 h 1781175"/>
              <a:gd name="connsiteX24" fmla="*/ 395288 w 492919"/>
              <a:gd name="connsiteY24" fmla="*/ 92869 h 1781175"/>
              <a:gd name="connsiteX25" fmla="*/ 428625 w 492919"/>
              <a:gd name="connsiteY25" fmla="*/ 119063 h 1781175"/>
              <a:gd name="connsiteX26" fmla="*/ 454819 w 492919"/>
              <a:gd name="connsiteY26" fmla="*/ 145257 h 1781175"/>
              <a:gd name="connsiteX27" fmla="*/ 471488 w 492919"/>
              <a:gd name="connsiteY27" fmla="*/ 166688 h 1781175"/>
              <a:gd name="connsiteX28" fmla="*/ 481013 w 492919"/>
              <a:gd name="connsiteY28" fmla="*/ 183357 h 1781175"/>
              <a:gd name="connsiteX29" fmla="*/ 488157 w 492919"/>
              <a:gd name="connsiteY29" fmla="*/ 202407 h 1781175"/>
              <a:gd name="connsiteX30" fmla="*/ 492919 w 492919"/>
              <a:gd name="connsiteY30" fmla="*/ 226219 h 1781175"/>
              <a:gd name="connsiteX31" fmla="*/ 488157 w 492919"/>
              <a:gd name="connsiteY31" fmla="*/ 257175 h 1781175"/>
              <a:gd name="connsiteX32" fmla="*/ 473869 w 492919"/>
              <a:gd name="connsiteY32" fmla="*/ 290513 h 1781175"/>
              <a:gd name="connsiteX33" fmla="*/ 457200 w 492919"/>
              <a:gd name="connsiteY33" fmla="*/ 326232 h 1781175"/>
              <a:gd name="connsiteX34" fmla="*/ 445294 w 492919"/>
              <a:gd name="connsiteY34" fmla="*/ 369094 h 1781175"/>
              <a:gd name="connsiteX35" fmla="*/ 435769 w 492919"/>
              <a:gd name="connsiteY35" fmla="*/ 452438 h 1781175"/>
              <a:gd name="connsiteX36" fmla="*/ 426244 w 492919"/>
              <a:gd name="connsiteY36" fmla="*/ 621507 h 1781175"/>
              <a:gd name="connsiteX37" fmla="*/ 431007 w 492919"/>
              <a:gd name="connsiteY37" fmla="*/ 1766888 h 1781175"/>
              <a:gd name="connsiteX38" fmla="*/ 204788 w 492919"/>
              <a:gd name="connsiteY38" fmla="*/ 1781175 h 1781175"/>
              <a:gd name="connsiteX39" fmla="*/ 204788 w 492919"/>
              <a:gd name="connsiteY39" fmla="*/ 933450 h 1781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492919" h="1781175">
                <a:moveTo>
                  <a:pt x="204788" y="933450"/>
                </a:moveTo>
                <a:lnTo>
                  <a:pt x="204788" y="526257"/>
                </a:lnTo>
                <a:lnTo>
                  <a:pt x="200025" y="438150"/>
                </a:lnTo>
                <a:lnTo>
                  <a:pt x="195263" y="350044"/>
                </a:lnTo>
                <a:lnTo>
                  <a:pt x="190500" y="302419"/>
                </a:lnTo>
                <a:lnTo>
                  <a:pt x="185738" y="278607"/>
                </a:lnTo>
                <a:lnTo>
                  <a:pt x="166688" y="228600"/>
                </a:lnTo>
                <a:lnTo>
                  <a:pt x="145257" y="185738"/>
                </a:lnTo>
                <a:lnTo>
                  <a:pt x="123825" y="152400"/>
                </a:lnTo>
                <a:lnTo>
                  <a:pt x="97632" y="126207"/>
                </a:lnTo>
                <a:lnTo>
                  <a:pt x="54769" y="97632"/>
                </a:lnTo>
                <a:lnTo>
                  <a:pt x="21432" y="73819"/>
                </a:lnTo>
                <a:lnTo>
                  <a:pt x="7144" y="61913"/>
                </a:lnTo>
                <a:lnTo>
                  <a:pt x="0" y="50007"/>
                </a:lnTo>
                <a:lnTo>
                  <a:pt x="0" y="40482"/>
                </a:lnTo>
                <a:lnTo>
                  <a:pt x="2382" y="30957"/>
                </a:lnTo>
                <a:lnTo>
                  <a:pt x="21432" y="16669"/>
                </a:lnTo>
                <a:lnTo>
                  <a:pt x="59532" y="7144"/>
                </a:lnTo>
                <a:lnTo>
                  <a:pt x="119063" y="0"/>
                </a:lnTo>
                <a:lnTo>
                  <a:pt x="178594" y="4763"/>
                </a:lnTo>
                <a:lnTo>
                  <a:pt x="226219" y="14288"/>
                </a:lnTo>
                <a:lnTo>
                  <a:pt x="269082" y="28575"/>
                </a:lnTo>
                <a:lnTo>
                  <a:pt x="309563" y="45244"/>
                </a:lnTo>
                <a:lnTo>
                  <a:pt x="354807" y="66675"/>
                </a:lnTo>
                <a:lnTo>
                  <a:pt x="395288" y="92869"/>
                </a:lnTo>
                <a:lnTo>
                  <a:pt x="428625" y="119063"/>
                </a:lnTo>
                <a:lnTo>
                  <a:pt x="454819" y="145257"/>
                </a:lnTo>
                <a:lnTo>
                  <a:pt x="471488" y="166688"/>
                </a:lnTo>
                <a:lnTo>
                  <a:pt x="481013" y="183357"/>
                </a:lnTo>
                <a:lnTo>
                  <a:pt x="488157" y="202407"/>
                </a:lnTo>
                <a:lnTo>
                  <a:pt x="492919" y="226219"/>
                </a:lnTo>
                <a:lnTo>
                  <a:pt x="488157" y="257175"/>
                </a:lnTo>
                <a:lnTo>
                  <a:pt x="473869" y="290513"/>
                </a:lnTo>
                <a:lnTo>
                  <a:pt x="457200" y="326232"/>
                </a:lnTo>
                <a:lnTo>
                  <a:pt x="445294" y="369094"/>
                </a:lnTo>
                <a:lnTo>
                  <a:pt x="435769" y="452438"/>
                </a:lnTo>
                <a:lnTo>
                  <a:pt x="426244" y="621507"/>
                </a:lnTo>
                <a:cubicBezTo>
                  <a:pt x="427832" y="1003301"/>
                  <a:pt x="429419" y="1385094"/>
                  <a:pt x="431007" y="1766888"/>
                </a:cubicBezTo>
                <a:lnTo>
                  <a:pt x="204788" y="1781175"/>
                </a:lnTo>
                <a:lnTo>
                  <a:pt x="204788" y="9334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D38C1BE9-D56C-4E43-A7AE-F287B2450BEA}"/>
              </a:ext>
            </a:extLst>
          </p:cNvPr>
          <p:cNvSpPr/>
          <p:nvPr/>
        </p:nvSpPr>
        <p:spPr>
          <a:xfrm>
            <a:off x="4857751" y="2360613"/>
            <a:ext cx="2328863" cy="514350"/>
          </a:xfrm>
          <a:custGeom>
            <a:avLst/>
            <a:gdLst>
              <a:gd name="connsiteX0" fmla="*/ 745331 w 2328863"/>
              <a:gd name="connsiteY0" fmla="*/ 435769 h 514350"/>
              <a:gd name="connsiteX1" fmla="*/ 1157288 w 2328863"/>
              <a:gd name="connsiteY1" fmla="*/ 352425 h 514350"/>
              <a:gd name="connsiteX2" fmla="*/ 1462088 w 2328863"/>
              <a:gd name="connsiteY2" fmla="*/ 292894 h 514350"/>
              <a:gd name="connsiteX3" fmla="*/ 1590675 w 2328863"/>
              <a:gd name="connsiteY3" fmla="*/ 273844 h 514350"/>
              <a:gd name="connsiteX4" fmla="*/ 1728788 w 2328863"/>
              <a:gd name="connsiteY4" fmla="*/ 257175 h 514350"/>
              <a:gd name="connsiteX5" fmla="*/ 1924050 w 2328863"/>
              <a:gd name="connsiteY5" fmla="*/ 240506 h 514350"/>
              <a:gd name="connsiteX6" fmla="*/ 2124075 w 2328863"/>
              <a:gd name="connsiteY6" fmla="*/ 226219 h 514350"/>
              <a:gd name="connsiteX7" fmla="*/ 2221706 w 2328863"/>
              <a:gd name="connsiteY7" fmla="*/ 221456 h 514350"/>
              <a:gd name="connsiteX8" fmla="*/ 2271713 w 2328863"/>
              <a:gd name="connsiteY8" fmla="*/ 211931 h 514350"/>
              <a:gd name="connsiteX9" fmla="*/ 2302669 w 2328863"/>
              <a:gd name="connsiteY9" fmla="*/ 200025 h 514350"/>
              <a:gd name="connsiteX10" fmla="*/ 2324100 w 2328863"/>
              <a:gd name="connsiteY10" fmla="*/ 183356 h 514350"/>
              <a:gd name="connsiteX11" fmla="*/ 2328863 w 2328863"/>
              <a:gd name="connsiteY11" fmla="*/ 166687 h 514350"/>
              <a:gd name="connsiteX12" fmla="*/ 2319338 w 2328863"/>
              <a:gd name="connsiteY12" fmla="*/ 145256 h 514350"/>
              <a:gd name="connsiteX13" fmla="*/ 2288381 w 2328863"/>
              <a:gd name="connsiteY13" fmla="*/ 111919 h 514350"/>
              <a:gd name="connsiteX14" fmla="*/ 2245519 w 2328863"/>
              <a:gd name="connsiteY14" fmla="*/ 78581 h 514350"/>
              <a:gd name="connsiteX15" fmla="*/ 2205038 w 2328863"/>
              <a:gd name="connsiteY15" fmla="*/ 54769 h 514350"/>
              <a:gd name="connsiteX16" fmla="*/ 2164556 w 2328863"/>
              <a:gd name="connsiteY16" fmla="*/ 35719 h 514350"/>
              <a:gd name="connsiteX17" fmla="*/ 2116931 w 2328863"/>
              <a:gd name="connsiteY17" fmla="*/ 19050 h 514350"/>
              <a:gd name="connsiteX18" fmla="*/ 2069306 w 2328863"/>
              <a:gd name="connsiteY18" fmla="*/ 4762 h 514350"/>
              <a:gd name="connsiteX19" fmla="*/ 2038350 w 2328863"/>
              <a:gd name="connsiteY19" fmla="*/ 0 h 514350"/>
              <a:gd name="connsiteX20" fmla="*/ 2026444 w 2328863"/>
              <a:gd name="connsiteY20" fmla="*/ 0 h 514350"/>
              <a:gd name="connsiteX21" fmla="*/ 2000250 w 2328863"/>
              <a:gd name="connsiteY21" fmla="*/ 19050 h 514350"/>
              <a:gd name="connsiteX22" fmla="*/ 1935956 w 2328863"/>
              <a:gd name="connsiteY22" fmla="*/ 47625 h 514350"/>
              <a:gd name="connsiteX23" fmla="*/ 1866900 w 2328863"/>
              <a:gd name="connsiteY23" fmla="*/ 69056 h 514350"/>
              <a:gd name="connsiteX24" fmla="*/ 1738313 w 2328863"/>
              <a:gd name="connsiteY24" fmla="*/ 90487 h 514350"/>
              <a:gd name="connsiteX25" fmla="*/ 1531144 w 2328863"/>
              <a:gd name="connsiteY25" fmla="*/ 116681 h 514350"/>
              <a:gd name="connsiteX26" fmla="*/ 1352550 w 2328863"/>
              <a:gd name="connsiteY26" fmla="*/ 135731 h 514350"/>
              <a:gd name="connsiteX27" fmla="*/ 1064419 w 2328863"/>
              <a:gd name="connsiteY27" fmla="*/ 195262 h 514350"/>
              <a:gd name="connsiteX28" fmla="*/ 862013 w 2328863"/>
              <a:gd name="connsiteY28" fmla="*/ 240506 h 514350"/>
              <a:gd name="connsiteX29" fmla="*/ 645319 w 2328863"/>
              <a:gd name="connsiteY29" fmla="*/ 280987 h 514350"/>
              <a:gd name="connsiteX30" fmla="*/ 507206 w 2328863"/>
              <a:gd name="connsiteY30" fmla="*/ 304800 h 514350"/>
              <a:gd name="connsiteX31" fmla="*/ 459581 w 2328863"/>
              <a:gd name="connsiteY31" fmla="*/ 311944 h 514350"/>
              <a:gd name="connsiteX32" fmla="*/ 371475 w 2328863"/>
              <a:gd name="connsiteY32" fmla="*/ 311944 h 514350"/>
              <a:gd name="connsiteX33" fmla="*/ 302419 w 2328863"/>
              <a:gd name="connsiteY33" fmla="*/ 309562 h 514350"/>
              <a:gd name="connsiteX34" fmla="*/ 264319 w 2328863"/>
              <a:gd name="connsiteY34" fmla="*/ 302419 h 514350"/>
              <a:gd name="connsiteX35" fmla="*/ 223838 w 2328863"/>
              <a:gd name="connsiteY35" fmla="*/ 288131 h 514350"/>
              <a:gd name="connsiteX36" fmla="*/ 188119 w 2328863"/>
              <a:gd name="connsiteY36" fmla="*/ 269081 h 514350"/>
              <a:gd name="connsiteX37" fmla="*/ 145256 w 2328863"/>
              <a:gd name="connsiteY37" fmla="*/ 242887 h 514350"/>
              <a:gd name="connsiteX38" fmla="*/ 90488 w 2328863"/>
              <a:gd name="connsiteY38" fmla="*/ 197644 h 514350"/>
              <a:gd name="connsiteX39" fmla="*/ 66675 w 2328863"/>
              <a:gd name="connsiteY39" fmla="*/ 173831 h 514350"/>
              <a:gd name="connsiteX40" fmla="*/ 28575 w 2328863"/>
              <a:gd name="connsiteY40" fmla="*/ 157162 h 514350"/>
              <a:gd name="connsiteX41" fmla="*/ 9525 w 2328863"/>
              <a:gd name="connsiteY41" fmla="*/ 154781 h 514350"/>
              <a:gd name="connsiteX42" fmla="*/ 0 w 2328863"/>
              <a:gd name="connsiteY42" fmla="*/ 164306 h 514350"/>
              <a:gd name="connsiteX43" fmla="*/ 9525 w 2328863"/>
              <a:gd name="connsiteY43" fmla="*/ 197644 h 514350"/>
              <a:gd name="connsiteX44" fmla="*/ 45244 w 2328863"/>
              <a:gd name="connsiteY44" fmla="*/ 254794 h 514350"/>
              <a:gd name="connsiteX45" fmla="*/ 109538 w 2328863"/>
              <a:gd name="connsiteY45" fmla="*/ 330994 h 514350"/>
              <a:gd name="connsiteX46" fmla="*/ 159544 w 2328863"/>
              <a:gd name="connsiteY46" fmla="*/ 385762 h 514350"/>
              <a:gd name="connsiteX47" fmla="*/ 200025 w 2328863"/>
              <a:gd name="connsiteY47" fmla="*/ 426244 h 514350"/>
              <a:gd name="connsiteX48" fmla="*/ 247650 w 2328863"/>
              <a:gd name="connsiteY48" fmla="*/ 461962 h 514350"/>
              <a:gd name="connsiteX49" fmla="*/ 290513 w 2328863"/>
              <a:gd name="connsiteY49" fmla="*/ 483394 h 514350"/>
              <a:gd name="connsiteX50" fmla="*/ 333375 w 2328863"/>
              <a:gd name="connsiteY50" fmla="*/ 502444 h 514350"/>
              <a:gd name="connsiteX51" fmla="*/ 397669 w 2328863"/>
              <a:gd name="connsiteY51" fmla="*/ 514350 h 514350"/>
              <a:gd name="connsiteX52" fmla="*/ 481013 w 2328863"/>
              <a:gd name="connsiteY52" fmla="*/ 492919 h 514350"/>
              <a:gd name="connsiteX53" fmla="*/ 745331 w 2328863"/>
              <a:gd name="connsiteY53" fmla="*/ 435769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328863" h="514350">
                <a:moveTo>
                  <a:pt x="745331" y="435769"/>
                </a:moveTo>
                <a:lnTo>
                  <a:pt x="1157288" y="352425"/>
                </a:lnTo>
                <a:lnTo>
                  <a:pt x="1462088" y="292894"/>
                </a:lnTo>
                <a:lnTo>
                  <a:pt x="1590675" y="273844"/>
                </a:lnTo>
                <a:lnTo>
                  <a:pt x="1728788" y="257175"/>
                </a:lnTo>
                <a:lnTo>
                  <a:pt x="1924050" y="240506"/>
                </a:lnTo>
                <a:lnTo>
                  <a:pt x="2124075" y="226219"/>
                </a:lnTo>
                <a:lnTo>
                  <a:pt x="2221706" y="221456"/>
                </a:lnTo>
                <a:lnTo>
                  <a:pt x="2271713" y="211931"/>
                </a:lnTo>
                <a:lnTo>
                  <a:pt x="2302669" y="200025"/>
                </a:lnTo>
                <a:lnTo>
                  <a:pt x="2324100" y="183356"/>
                </a:lnTo>
                <a:lnTo>
                  <a:pt x="2328863" y="166687"/>
                </a:lnTo>
                <a:lnTo>
                  <a:pt x="2319338" y="145256"/>
                </a:lnTo>
                <a:lnTo>
                  <a:pt x="2288381" y="111919"/>
                </a:lnTo>
                <a:lnTo>
                  <a:pt x="2245519" y="78581"/>
                </a:lnTo>
                <a:lnTo>
                  <a:pt x="2205038" y="54769"/>
                </a:lnTo>
                <a:lnTo>
                  <a:pt x="2164556" y="35719"/>
                </a:lnTo>
                <a:lnTo>
                  <a:pt x="2116931" y="19050"/>
                </a:lnTo>
                <a:lnTo>
                  <a:pt x="2069306" y="4762"/>
                </a:lnTo>
                <a:lnTo>
                  <a:pt x="2038350" y="0"/>
                </a:lnTo>
                <a:lnTo>
                  <a:pt x="2026444" y="0"/>
                </a:lnTo>
                <a:lnTo>
                  <a:pt x="2000250" y="19050"/>
                </a:lnTo>
                <a:lnTo>
                  <a:pt x="1935956" y="47625"/>
                </a:lnTo>
                <a:lnTo>
                  <a:pt x="1866900" y="69056"/>
                </a:lnTo>
                <a:lnTo>
                  <a:pt x="1738313" y="90487"/>
                </a:lnTo>
                <a:lnTo>
                  <a:pt x="1531144" y="116681"/>
                </a:lnTo>
                <a:lnTo>
                  <a:pt x="1352550" y="135731"/>
                </a:lnTo>
                <a:lnTo>
                  <a:pt x="1064419" y="195262"/>
                </a:lnTo>
                <a:lnTo>
                  <a:pt x="862013" y="240506"/>
                </a:lnTo>
                <a:lnTo>
                  <a:pt x="645319" y="280987"/>
                </a:lnTo>
                <a:lnTo>
                  <a:pt x="507206" y="304800"/>
                </a:lnTo>
                <a:lnTo>
                  <a:pt x="459581" y="311944"/>
                </a:lnTo>
                <a:lnTo>
                  <a:pt x="371475" y="311944"/>
                </a:lnTo>
                <a:lnTo>
                  <a:pt x="302419" y="309562"/>
                </a:lnTo>
                <a:lnTo>
                  <a:pt x="264319" y="302419"/>
                </a:lnTo>
                <a:lnTo>
                  <a:pt x="223838" y="288131"/>
                </a:lnTo>
                <a:lnTo>
                  <a:pt x="188119" y="269081"/>
                </a:lnTo>
                <a:lnTo>
                  <a:pt x="145256" y="242887"/>
                </a:lnTo>
                <a:lnTo>
                  <a:pt x="90488" y="197644"/>
                </a:lnTo>
                <a:lnTo>
                  <a:pt x="66675" y="173831"/>
                </a:lnTo>
                <a:lnTo>
                  <a:pt x="28575" y="157162"/>
                </a:lnTo>
                <a:lnTo>
                  <a:pt x="9525" y="154781"/>
                </a:lnTo>
                <a:lnTo>
                  <a:pt x="0" y="164306"/>
                </a:lnTo>
                <a:lnTo>
                  <a:pt x="9525" y="197644"/>
                </a:lnTo>
                <a:lnTo>
                  <a:pt x="45244" y="254794"/>
                </a:lnTo>
                <a:lnTo>
                  <a:pt x="109538" y="330994"/>
                </a:lnTo>
                <a:lnTo>
                  <a:pt x="159544" y="385762"/>
                </a:lnTo>
                <a:lnTo>
                  <a:pt x="200025" y="426244"/>
                </a:lnTo>
                <a:lnTo>
                  <a:pt x="247650" y="461962"/>
                </a:lnTo>
                <a:lnTo>
                  <a:pt x="290513" y="483394"/>
                </a:lnTo>
                <a:lnTo>
                  <a:pt x="333375" y="502444"/>
                </a:lnTo>
                <a:lnTo>
                  <a:pt x="397669" y="514350"/>
                </a:lnTo>
                <a:lnTo>
                  <a:pt x="481013" y="492919"/>
                </a:lnTo>
                <a:lnTo>
                  <a:pt x="745331" y="4357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C393F061-2DEE-47F8-8CA3-826CBEBE99D1}"/>
              </a:ext>
            </a:extLst>
          </p:cNvPr>
          <p:cNvSpPr/>
          <p:nvPr/>
        </p:nvSpPr>
        <p:spPr>
          <a:xfrm>
            <a:off x="4152900" y="2943226"/>
            <a:ext cx="3729038" cy="646113"/>
          </a:xfrm>
          <a:custGeom>
            <a:avLst/>
            <a:gdLst>
              <a:gd name="connsiteX0" fmla="*/ 1282614 w 3728174"/>
              <a:gd name="connsiteY0" fmla="*/ 254682 h 647444"/>
              <a:gd name="connsiteX1" fmla="*/ 1641624 w 3728174"/>
              <a:gd name="connsiteY1" fmla="*/ 202518 h 647444"/>
              <a:gd name="connsiteX2" fmla="*/ 1859484 w 3728174"/>
              <a:gd name="connsiteY2" fmla="*/ 171833 h 647444"/>
              <a:gd name="connsiteX3" fmla="*/ 2058934 w 3728174"/>
              <a:gd name="connsiteY3" fmla="*/ 153422 h 647444"/>
              <a:gd name="connsiteX4" fmla="*/ 2233836 w 3728174"/>
              <a:gd name="connsiteY4" fmla="*/ 147286 h 647444"/>
              <a:gd name="connsiteX5" fmla="*/ 2485449 w 3728174"/>
              <a:gd name="connsiteY5" fmla="*/ 128875 h 647444"/>
              <a:gd name="connsiteX6" fmla="*/ 2801500 w 3728174"/>
              <a:gd name="connsiteY6" fmla="*/ 101259 h 647444"/>
              <a:gd name="connsiteX7" fmla="*/ 2945718 w 3728174"/>
              <a:gd name="connsiteY7" fmla="*/ 85916 h 647444"/>
              <a:gd name="connsiteX8" fmla="*/ 3025498 w 3728174"/>
              <a:gd name="connsiteY8" fmla="*/ 73643 h 647444"/>
              <a:gd name="connsiteX9" fmla="*/ 3096072 w 3728174"/>
              <a:gd name="connsiteY9" fmla="*/ 55232 h 647444"/>
              <a:gd name="connsiteX10" fmla="*/ 3160510 w 3728174"/>
              <a:gd name="connsiteY10" fmla="*/ 39890 h 647444"/>
              <a:gd name="connsiteX11" fmla="*/ 3258700 w 3728174"/>
              <a:gd name="connsiteY11" fmla="*/ 3068 h 647444"/>
              <a:gd name="connsiteX12" fmla="*/ 3286316 w 3728174"/>
              <a:gd name="connsiteY12" fmla="*/ 0 h 647444"/>
              <a:gd name="connsiteX13" fmla="*/ 3329275 w 3728174"/>
              <a:gd name="connsiteY13" fmla="*/ 6137 h 647444"/>
              <a:gd name="connsiteX14" fmla="*/ 3390644 w 3728174"/>
              <a:gd name="connsiteY14" fmla="*/ 15342 h 647444"/>
              <a:gd name="connsiteX15" fmla="*/ 3470424 w 3728174"/>
              <a:gd name="connsiteY15" fmla="*/ 33753 h 647444"/>
              <a:gd name="connsiteX16" fmla="*/ 3559409 w 3728174"/>
              <a:gd name="connsiteY16" fmla="*/ 64437 h 647444"/>
              <a:gd name="connsiteX17" fmla="*/ 3620778 w 3728174"/>
              <a:gd name="connsiteY17" fmla="*/ 92053 h 647444"/>
              <a:gd name="connsiteX18" fmla="*/ 3672942 w 3728174"/>
              <a:gd name="connsiteY18" fmla="*/ 122738 h 647444"/>
              <a:gd name="connsiteX19" fmla="*/ 3709763 w 3728174"/>
              <a:gd name="connsiteY19" fmla="*/ 153422 h 647444"/>
              <a:gd name="connsiteX20" fmla="*/ 3722037 w 3728174"/>
              <a:gd name="connsiteY20" fmla="*/ 174902 h 647444"/>
              <a:gd name="connsiteX21" fmla="*/ 3728174 w 3728174"/>
              <a:gd name="connsiteY21" fmla="*/ 193312 h 647444"/>
              <a:gd name="connsiteX22" fmla="*/ 3728174 w 3728174"/>
              <a:gd name="connsiteY22" fmla="*/ 202518 h 647444"/>
              <a:gd name="connsiteX23" fmla="*/ 3718969 w 3728174"/>
              <a:gd name="connsiteY23" fmla="*/ 220929 h 647444"/>
              <a:gd name="connsiteX24" fmla="*/ 3700558 w 3728174"/>
              <a:gd name="connsiteY24" fmla="*/ 239339 h 647444"/>
              <a:gd name="connsiteX25" fmla="*/ 3654531 w 3728174"/>
              <a:gd name="connsiteY25" fmla="*/ 254682 h 647444"/>
              <a:gd name="connsiteX26" fmla="*/ 3593162 w 3728174"/>
              <a:gd name="connsiteY26" fmla="*/ 263887 h 647444"/>
              <a:gd name="connsiteX27" fmla="*/ 3513382 w 3728174"/>
              <a:gd name="connsiteY27" fmla="*/ 270024 h 647444"/>
              <a:gd name="connsiteX28" fmla="*/ 3430534 w 3728174"/>
              <a:gd name="connsiteY28" fmla="*/ 270024 h 647444"/>
              <a:gd name="connsiteX29" fmla="*/ 3317001 w 3728174"/>
              <a:gd name="connsiteY29" fmla="*/ 266955 h 647444"/>
              <a:gd name="connsiteX30" fmla="*/ 3200400 w 3728174"/>
              <a:gd name="connsiteY30" fmla="*/ 270024 h 647444"/>
              <a:gd name="connsiteX31" fmla="*/ 3016292 w 3728174"/>
              <a:gd name="connsiteY31" fmla="*/ 279229 h 647444"/>
              <a:gd name="connsiteX32" fmla="*/ 2795363 w 3728174"/>
              <a:gd name="connsiteY32" fmla="*/ 288435 h 647444"/>
              <a:gd name="connsiteX33" fmla="*/ 2556024 w 3728174"/>
              <a:gd name="connsiteY33" fmla="*/ 303777 h 647444"/>
              <a:gd name="connsiteX34" fmla="*/ 2270657 w 3728174"/>
              <a:gd name="connsiteY34" fmla="*/ 322188 h 647444"/>
              <a:gd name="connsiteX35" fmla="*/ 1982223 w 3728174"/>
              <a:gd name="connsiteY35" fmla="*/ 343667 h 647444"/>
              <a:gd name="connsiteX36" fmla="*/ 1727541 w 3728174"/>
              <a:gd name="connsiteY36" fmla="*/ 371283 h 647444"/>
              <a:gd name="connsiteX37" fmla="*/ 1469790 w 3728174"/>
              <a:gd name="connsiteY37" fmla="*/ 405036 h 647444"/>
              <a:gd name="connsiteX38" fmla="*/ 1208972 w 3728174"/>
              <a:gd name="connsiteY38" fmla="*/ 447994 h 647444"/>
              <a:gd name="connsiteX39" fmla="*/ 997248 w 3728174"/>
              <a:gd name="connsiteY39" fmla="*/ 494021 h 647444"/>
              <a:gd name="connsiteX40" fmla="*/ 819278 w 3728174"/>
              <a:gd name="connsiteY40" fmla="*/ 536980 h 647444"/>
              <a:gd name="connsiteX41" fmla="*/ 662786 w 3728174"/>
              <a:gd name="connsiteY41" fmla="*/ 583006 h 647444"/>
              <a:gd name="connsiteX42" fmla="*/ 540048 w 3728174"/>
              <a:gd name="connsiteY42" fmla="*/ 625965 h 647444"/>
              <a:gd name="connsiteX43" fmla="*/ 503227 w 3728174"/>
              <a:gd name="connsiteY43" fmla="*/ 641307 h 647444"/>
              <a:gd name="connsiteX44" fmla="*/ 466405 w 3728174"/>
              <a:gd name="connsiteY44" fmla="*/ 647444 h 647444"/>
              <a:gd name="connsiteX45" fmla="*/ 429584 w 3728174"/>
              <a:gd name="connsiteY45" fmla="*/ 644376 h 647444"/>
              <a:gd name="connsiteX46" fmla="*/ 386625 w 3728174"/>
              <a:gd name="connsiteY46" fmla="*/ 632102 h 647444"/>
              <a:gd name="connsiteX47" fmla="*/ 328325 w 3728174"/>
              <a:gd name="connsiteY47" fmla="*/ 598349 h 647444"/>
              <a:gd name="connsiteX48" fmla="*/ 227065 w 3728174"/>
              <a:gd name="connsiteY48" fmla="*/ 521637 h 647444"/>
              <a:gd name="connsiteX49" fmla="*/ 116601 w 3728174"/>
              <a:gd name="connsiteY49" fmla="*/ 420378 h 647444"/>
              <a:gd name="connsiteX50" fmla="*/ 36821 w 3728174"/>
              <a:gd name="connsiteY50" fmla="*/ 337530 h 647444"/>
              <a:gd name="connsiteX51" fmla="*/ 15342 w 3728174"/>
              <a:gd name="connsiteY51" fmla="*/ 309914 h 647444"/>
              <a:gd name="connsiteX52" fmla="*/ 6137 w 3728174"/>
              <a:gd name="connsiteY52" fmla="*/ 285366 h 647444"/>
              <a:gd name="connsiteX53" fmla="*/ 0 w 3728174"/>
              <a:gd name="connsiteY53" fmla="*/ 260818 h 647444"/>
              <a:gd name="connsiteX54" fmla="*/ 6137 w 3728174"/>
              <a:gd name="connsiteY54" fmla="*/ 248545 h 647444"/>
              <a:gd name="connsiteX55" fmla="*/ 15342 w 3728174"/>
              <a:gd name="connsiteY55" fmla="*/ 245476 h 647444"/>
              <a:gd name="connsiteX56" fmla="*/ 27616 w 3728174"/>
              <a:gd name="connsiteY56" fmla="*/ 248545 h 647444"/>
              <a:gd name="connsiteX57" fmla="*/ 67506 w 3728174"/>
              <a:gd name="connsiteY57" fmla="*/ 270024 h 647444"/>
              <a:gd name="connsiteX58" fmla="*/ 116601 w 3728174"/>
              <a:gd name="connsiteY58" fmla="*/ 306845 h 647444"/>
              <a:gd name="connsiteX59" fmla="*/ 177970 w 3728174"/>
              <a:gd name="connsiteY59" fmla="*/ 337530 h 647444"/>
              <a:gd name="connsiteX60" fmla="*/ 242408 w 3728174"/>
              <a:gd name="connsiteY60" fmla="*/ 365146 h 647444"/>
              <a:gd name="connsiteX61" fmla="*/ 300708 w 3728174"/>
              <a:gd name="connsiteY61" fmla="*/ 374351 h 647444"/>
              <a:gd name="connsiteX62" fmla="*/ 398899 w 3728174"/>
              <a:gd name="connsiteY62" fmla="*/ 377420 h 647444"/>
              <a:gd name="connsiteX63" fmla="*/ 469474 w 3728174"/>
              <a:gd name="connsiteY63" fmla="*/ 377420 h 647444"/>
              <a:gd name="connsiteX64" fmla="*/ 653581 w 3728174"/>
              <a:gd name="connsiteY64" fmla="*/ 343667 h 647444"/>
              <a:gd name="connsiteX65" fmla="*/ 988043 w 3728174"/>
              <a:gd name="connsiteY65" fmla="*/ 294571 h 647444"/>
              <a:gd name="connsiteX66" fmla="*/ 1282614 w 3728174"/>
              <a:gd name="connsiteY66" fmla="*/ 254682 h 647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3728174" h="647444">
                <a:moveTo>
                  <a:pt x="1282614" y="254682"/>
                </a:moveTo>
                <a:lnTo>
                  <a:pt x="1641624" y="202518"/>
                </a:lnTo>
                <a:lnTo>
                  <a:pt x="1859484" y="171833"/>
                </a:lnTo>
                <a:lnTo>
                  <a:pt x="2058934" y="153422"/>
                </a:lnTo>
                <a:lnTo>
                  <a:pt x="2233836" y="147286"/>
                </a:lnTo>
                <a:lnTo>
                  <a:pt x="2485449" y="128875"/>
                </a:lnTo>
                <a:lnTo>
                  <a:pt x="2801500" y="101259"/>
                </a:lnTo>
                <a:lnTo>
                  <a:pt x="2945718" y="85916"/>
                </a:lnTo>
                <a:lnTo>
                  <a:pt x="3025498" y="73643"/>
                </a:lnTo>
                <a:lnTo>
                  <a:pt x="3096072" y="55232"/>
                </a:lnTo>
                <a:lnTo>
                  <a:pt x="3160510" y="39890"/>
                </a:lnTo>
                <a:lnTo>
                  <a:pt x="3258700" y="3068"/>
                </a:lnTo>
                <a:lnTo>
                  <a:pt x="3286316" y="0"/>
                </a:lnTo>
                <a:lnTo>
                  <a:pt x="3329275" y="6137"/>
                </a:lnTo>
                <a:lnTo>
                  <a:pt x="3390644" y="15342"/>
                </a:lnTo>
                <a:lnTo>
                  <a:pt x="3470424" y="33753"/>
                </a:lnTo>
                <a:lnTo>
                  <a:pt x="3559409" y="64437"/>
                </a:lnTo>
                <a:lnTo>
                  <a:pt x="3620778" y="92053"/>
                </a:lnTo>
                <a:lnTo>
                  <a:pt x="3672942" y="122738"/>
                </a:lnTo>
                <a:lnTo>
                  <a:pt x="3709763" y="153422"/>
                </a:lnTo>
                <a:lnTo>
                  <a:pt x="3722037" y="174902"/>
                </a:lnTo>
                <a:lnTo>
                  <a:pt x="3728174" y="193312"/>
                </a:lnTo>
                <a:lnTo>
                  <a:pt x="3728174" y="202518"/>
                </a:lnTo>
                <a:lnTo>
                  <a:pt x="3718969" y="220929"/>
                </a:lnTo>
                <a:lnTo>
                  <a:pt x="3700558" y="239339"/>
                </a:lnTo>
                <a:lnTo>
                  <a:pt x="3654531" y="254682"/>
                </a:lnTo>
                <a:lnTo>
                  <a:pt x="3593162" y="263887"/>
                </a:lnTo>
                <a:lnTo>
                  <a:pt x="3513382" y="270024"/>
                </a:lnTo>
                <a:lnTo>
                  <a:pt x="3430534" y="270024"/>
                </a:lnTo>
                <a:lnTo>
                  <a:pt x="3317001" y="266955"/>
                </a:lnTo>
                <a:lnTo>
                  <a:pt x="3200400" y="270024"/>
                </a:lnTo>
                <a:lnTo>
                  <a:pt x="3016292" y="279229"/>
                </a:lnTo>
                <a:lnTo>
                  <a:pt x="2795363" y="288435"/>
                </a:lnTo>
                <a:lnTo>
                  <a:pt x="2556024" y="303777"/>
                </a:lnTo>
                <a:lnTo>
                  <a:pt x="2270657" y="322188"/>
                </a:lnTo>
                <a:lnTo>
                  <a:pt x="1982223" y="343667"/>
                </a:lnTo>
                <a:lnTo>
                  <a:pt x="1727541" y="371283"/>
                </a:lnTo>
                <a:lnTo>
                  <a:pt x="1469790" y="405036"/>
                </a:lnTo>
                <a:lnTo>
                  <a:pt x="1208972" y="447994"/>
                </a:lnTo>
                <a:lnTo>
                  <a:pt x="997248" y="494021"/>
                </a:lnTo>
                <a:lnTo>
                  <a:pt x="819278" y="536980"/>
                </a:lnTo>
                <a:lnTo>
                  <a:pt x="662786" y="583006"/>
                </a:lnTo>
                <a:lnTo>
                  <a:pt x="540048" y="625965"/>
                </a:lnTo>
                <a:lnTo>
                  <a:pt x="503227" y="641307"/>
                </a:lnTo>
                <a:lnTo>
                  <a:pt x="466405" y="647444"/>
                </a:lnTo>
                <a:lnTo>
                  <a:pt x="429584" y="644376"/>
                </a:lnTo>
                <a:lnTo>
                  <a:pt x="386625" y="632102"/>
                </a:lnTo>
                <a:lnTo>
                  <a:pt x="328325" y="598349"/>
                </a:lnTo>
                <a:lnTo>
                  <a:pt x="227065" y="521637"/>
                </a:lnTo>
                <a:lnTo>
                  <a:pt x="116601" y="420378"/>
                </a:lnTo>
                <a:lnTo>
                  <a:pt x="36821" y="337530"/>
                </a:lnTo>
                <a:lnTo>
                  <a:pt x="15342" y="309914"/>
                </a:lnTo>
                <a:lnTo>
                  <a:pt x="6137" y="285366"/>
                </a:lnTo>
                <a:lnTo>
                  <a:pt x="0" y="260818"/>
                </a:lnTo>
                <a:lnTo>
                  <a:pt x="6137" y="248545"/>
                </a:lnTo>
                <a:lnTo>
                  <a:pt x="15342" y="245476"/>
                </a:lnTo>
                <a:lnTo>
                  <a:pt x="27616" y="248545"/>
                </a:lnTo>
                <a:lnTo>
                  <a:pt x="67506" y="270024"/>
                </a:lnTo>
                <a:lnTo>
                  <a:pt x="116601" y="306845"/>
                </a:lnTo>
                <a:lnTo>
                  <a:pt x="177970" y="337530"/>
                </a:lnTo>
                <a:lnTo>
                  <a:pt x="242408" y="365146"/>
                </a:lnTo>
                <a:lnTo>
                  <a:pt x="300708" y="374351"/>
                </a:lnTo>
                <a:lnTo>
                  <a:pt x="398899" y="377420"/>
                </a:lnTo>
                <a:lnTo>
                  <a:pt x="469474" y="377420"/>
                </a:lnTo>
                <a:lnTo>
                  <a:pt x="653581" y="343667"/>
                </a:lnTo>
                <a:lnTo>
                  <a:pt x="988043" y="294571"/>
                </a:lnTo>
                <a:lnTo>
                  <a:pt x="1282614" y="25468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45FC07FC-9AA6-4177-A6CD-5A3C925D1822}"/>
              </a:ext>
            </a:extLst>
          </p:cNvPr>
          <p:cNvSpPr/>
          <p:nvPr/>
        </p:nvSpPr>
        <p:spPr>
          <a:xfrm>
            <a:off x="4694238" y="3629025"/>
            <a:ext cx="755650" cy="1620838"/>
          </a:xfrm>
          <a:custGeom>
            <a:avLst/>
            <a:gdLst>
              <a:gd name="connsiteX0" fmla="*/ 671512 w 757237"/>
              <a:gd name="connsiteY0" fmla="*/ 473869 h 1621631"/>
              <a:gd name="connsiteX1" fmla="*/ 757237 w 757237"/>
              <a:gd name="connsiteY1" fmla="*/ 266700 h 1621631"/>
              <a:gd name="connsiteX2" fmla="*/ 642937 w 757237"/>
              <a:gd name="connsiteY2" fmla="*/ 104775 h 1621631"/>
              <a:gd name="connsiteX3" fmla="*/ 607219 w 757237"/>
              <a:gd name="connsiteY3" fmla="*/ 88106 h 1621631"/>
              <a:gd name="connsiteX4" fmla="*/ 571500 w 757237"/>
              <a:gd name="connsiteY4" fmla="*/ 69056 h 1621631"/>
              <a:gd name="connsiteX5" fmla="*/ 535781 w 757237"/>
              <a:gd name="connsiteY5" fmla="*/ 47625 h 1621631"/>
              <a:gd name="connsiteX6" fmla="*/ 507206 w 757237"/>
              <a:gd name="connsiteY6" fmla="*/ 26194 h 1621631"/>
              <a:gd name="connsiteX7" fmla="*/ 476250 w 757237"/>
              <a:gd name="connsiteY7" fmla="*/ 7144 h 1621631"/>
              <a:gd name="connsiteX8" fmla="*/ 445294 w 757237"/>
              <a:gd name="connsiteY8" fmla="*/ 0 h 1621631"/>
              <a:gd name="connsiteX9" fmla="*/ 433387 w 757237"/>
              <a:gd name="connsiteY9" fmla="*/ 7144 h 1621631"/>
              <a:gd name="connsiteX10" fmla="*/ 438150 w 757237"/>
              <a:gd name="connsiteY10" fmla="*/ 26194 h 1621631"/>
              <a:gd name="connsiteX11" fmla="*/ 461962 w 757237"/>
              <a:gd name="connsiteY11" fmla="*/ 71438 h 1621631"/>
              <a:gd name="connsiteX12" fmla="*/ 490537 w 757237"/>
              <a:gd name="connsiteY12" fmla="*/ 121444 h 1621631"/>
              <a:gd name="connsiteX13" fmla="*/ 516731 w 757237"/>
              <a:gd name="connsiteY13" fmla="*/ 173831 h 1621631"/>
              <a:gd name="connsiteX14" fmla="*/ 533400 w 757237"/>
              <a:gd name="connsiteY14" fmla="*/ 223838 h 1621631"/>
              <a:gd name="connsiteX15" fmla="*/ 545306 w 757237"/>
              <a:gd name="connsiteY15" fmla="*/ 290513 h 1621631"/>
              <a:gd name="connsiteX16" fmla="*/ 540544 w 757237"/>
              <a:gd name="connsiteY16" fmla="*/ 328613 h 1621631"/>
              <a:gd name="connsiteX17" fmla="*/ 519112 w 757237"/>
              <a:gd name="connsiteY17" fmla="*/ 390525 h 1621631"/>
              <a:gd name="connsiteX18" fmla="*/ 457200 w 757237"/>
              <a:gd name="connsiteY18" fmla="*/ 542925 h 1621631"/>
              <a:gd name="connsiteX19" fmla="*/ 338137 w 757237"/>
              <a:gd name="connsiteY19" fmla="*/ 804863 h 1621631"/>
              <a:gd name="connsiteX20" fmla="*/ 230981 w 757237"/>
              <a:gd name="connsiteY20" fmla="*/ 1038225 h 1621631"/>
              <a:gd name="connsiteX21" fmla="*/ 183356 w 757237"/>
              <a:gd name="connsiteY21" fmla="*/ 1121569 h 1621631"/>
              <a:gd name="connsiteX22" fmla="*/ 135731 w 757237"/>
              <a:gd name="connsiteY22" fmla="*/ 1193006 h 1621631"/>
              <a:gd name="connsiteX23" fmla="*/ 85725 w 757237"/>
              <a:gd name="connsiteY23" fmla="*/ 1259681 h 1621631"/>
              <a:gd name="connsiteX24" fmla="*/ 59531 w 757237"/>
              <a:gd name="connsiteY24" fmla="*/ 1293019 h 1621631"/>
              <a:gd name="connsiteX25" fmla="*/ 33337 w 757237"/>
              <a:gd name="connsiteY25" fmla="*/ 1307306 h 1621631"/>
              <a:gd name="connsiteX26" fmla="*/ 16669 w 757237"/>
              <a:gd name="connsiteY26" fmla="*/ 1321594 h 1621631"/>
              <a:gd name="connsiteX27" fmla="*/ 4762 w 757237"/>
              <a:gd name="connsiteY27" fmla="*/ 1347788 h 1621631"/>
              <a:gd name="connsiteX28" fmla="*/ 0 w 757237"/>
              <a:gd name="connsiteY28" fmla="*/ 1385888 h 1621631"/>
              <a:gd name="connsiteX29" fmla="*/ 7144 w 757237"/>
              <a:gd name="connsiteY29" fmla="*/ 1447800 h 1621631"/>
              <a:gd name="connsiteX30" fmla="*/ 11906 w 757237"/>
              <a:gd name="connsiteY30" fmla="*/ 1500188 h 1621631"/>
              <a:gd name="connsiteX31" fmla="*/ 16669 w 757237"/>
              <a:gd name="connsiteY31" fmla="*/ 1540669 h 1621631"/>
              <a:gd name="connsiteX32" fmla="*/ 28575 w 757237"/>
              <a:gd name="connsiteY32" fmla="*/ 1574006 h 1621631"/>
              <a:gd name="connsiteX33" fmla="*/ 42862 w 757237"/>
              <a:gd name="connsiteY33" fmla="*/ 1597819 h 1621631"/>
              <a:gd name="connsiteX34" fmla="*/ 61912 w 757237"/>
              <a:gd name="connsiteY34" fmla="*/ 1609725 h 1621631"/>
              <a:gd name="connsiteX35" fmla="*/ 78581 w 757237"/>
              <a:gd name="connsiteY35" fmla="*/ 1614488 h 1621631"/>
              <a:gd name="connsiteX36" fmla="*/ 90487 w 757237"/>
              <a:gd name="connsiteY36" fmla="*/ 1621631 h 1621631"/>
              <a:gd name="connsiteX37" fmla="*/ 119062 w 757237"/>
              <a:gd name="connsiteY37" fmla="*/ 1621631 h 1621631"/>
              <a:gd name="connsiteX38" fmla="*/ 150019 w 757237"/>
              <a:gd name="connsiteY38" fmla="*/ 1609725 h 1621631"/>
              <a:gd name="connsiteX39" fmla="*/ 197644 w 757237"/>
              <a:gd name="connsiteY39" fmla="*/ 1583531 h 1621631"/>
              <a:gd name="connsiteX40" fmla="*/ 245269 w 757237"/>
              <a:gd name="connsiteY40" fmla="*/ 1547813 h 1621631"/>
              <a:gd name="connsiteX41" fmla="*/ 285750 w 757237"/>
              <a:gd name="connsiteY41" fmla="*/ 1500188 h 1621631"/>
              <a:gd name="connsiteX42" fmla="*/ 245269 w 757237"/>
              <a:gd name="connsiteY42" fmla="*/ 1404938 h 1621631"/>
              <a:gd name="connsiteX43" fmla="*/ 314325 w 757237"/>
              <a:gd name="connsiteY43" fmla="*/ 1264444 h 1621631"/>
              <a:gd name="connsiteX44" fmla="*/ 409575 w 757237"/>
              <a:gd name="connsiteY44" fmla="*/ 1057275 h 1621631"/>
              <a:gd name="connsiteX45" fmla="*/ 464344 w 757237"/>
              <a:gd name="connsiteY45" fmla="*/ 923925 h 1621631"/>
              <a:gd name="connsiteX46" fmla="*/ 538162 w 757237"/>
              <a:gd name="connsiteY46" fmla="*/ 757238 h 1621631"/>
              <a:gd name="connsiteX47" fmla="*/ 614362 w 757237"/>
              <a:gd name="connsiteY47" fmla="*/ 597694 h 1621631"/>
              <a:gd name="connsiteX48" fmla="*/ 671512 w 757237"/>
              <a:gd name="connsiteY48" fmla="*/ 473869 h 1621631"/>
              <a:gd name="connsiteX0" fmla="*/ 671512 w 757237"/>
              <a:gd name="connsiteY0" fmla="*/ 473869 h 1621631"/>
              <a:gd name="connsiteX1" fmla="*/ 757237 w 757237"/>
              <a:gd name="connsiteY1" fmla="*/ 266700 h 1621631"/>
              <a:gd name="connsiteX2" fmla="*/ 642937 w 757237"/>
              <a:gd name="connsiteY2" fmla="*/ 104775 h 1621631"/>
              <a:gd name="connsiteX3" fmla="*/ 607219 w 757237"/>
              <a:gd name="connsiteY3" fmla="*/ 88106 h 1621631"/>
              <a:gd name="connsiteX4" fmla="*/ 571500 w 757237"/>
              <a:gd name="connsiteY4" fmla="*/ 69056 h 1621631"/>
              <a:gd name="connsiteX5" fmla="*/ 535781 w 757237"/>
              <a:gd name="connsiteY5" fmla="*/ 47625 h 1621631"/>
              <a:gd name="connsiteX6" fmla="*/ 507206 w 757237"/>
              <a:gd name="connsiteY6" fmla="*/ 26194 h 1621631"/>
              <a:gd name="connsiteX7" fmla="*/ 476250 w 757237"/>
              <a:gd name="connsiteY7" fmla="*/ 7144 h 1621631"/>
              <a:gd name="connsiteX8" fmla="*/ 445294 w 757237"/>
              <a:gd name="connsiteY8" fmla="*/ 0 h 1621631"/>
              <a:gd name="connsiteX9" fmla="*/ 433387 w 757237"/>
              <a:gd name="connsiteY9" fmla="*/ 7144 h 1621631"/>
              <a:gd name="connsiteX10" fmla="*/ 438150 w 757237"/>
              <a:gd name="connsiteY10" fmla="*/ 26194 h 1621631"/>
              <a:gd name="connsiteX11" fmla="*/ 461962 w 757237"/>
              <a:gd name="connsiteY11" fmla="*/ 71438 h 1621631"/>
              <a:gd name="connsiteX12" fmla="*/ 490537 w 757237"/>
              <a:gd name="connsiteY12" fmla="*/ 121444 h 1621631"/>
              <a:gd name="connsiteX13" fmla="*/ 516731 w 757237"/>
              <a:gd name="connsiteY13" fmla="*/ 173831 h 1621631"/>
              <a:gd name="connsiteX14" fmla="*/ 533400 w 757237"/>
              <a:gd name="connsiteY14" fmla="*/ 223838 h 1621631"/>
              <a:gd name="connsiteX15" fmla="*/ 545306 w 757237"/>
              <a:gd name="connsiteY15" fmla="*/ 290513 h 1621631"/>
              <a:gd name="connsiteX16" fmla="*/ 540544 w 757237"/>
              <a:gd name="connsiteY16" fmla="*/ 328613 h 1621631"/>
              <a:gd name="connsiteX17" fmla="*/ 519112 w 757237"/>
              <a:gd name="connsiteY17" fmla="*/ 390525 h 1621631"/>
              <a:gd name="connsiteX18" fmla="*/ 457200 w 757237"/>
              <a:gd name="connsiteY18" fmla="*/ 542925 h 1621631"/>
              <a:gd name="connsiteX19" fmla="*/ 338137 w 757237"/>
              <a:gd name="connsiteY19" fmla="*/ 804863 h 1621631"/>
              <a:gd name="connsiteX20" fmla="*/ 230981 w 757237"/>
              <a:gd name="connsiteY20" fmla="*/ 1038225 h 1621631"/>
              <a:gd name="connsiteX21" fmla="*/ 183356 w 757237"/>
              <a:gd name="connsiteY21" fmla="*/ 1121569 h 1621631"/>
              <a:gd name="connsiteX22" fmla="*/ 135731 w 757237"/>
              <a:gd name="connsiteY22" fmla="*/ 1193006 h 1621631"/>
              <a:gd name="connsiteX23" fmla="*/ 85725 w 757237"/>
              <a:gd name="connsiteY23" fmla="*/ 1259681 h 1621631"/>
              <a:gd name="connsiteX24" fmla="*/ 59531 w 757237"/>
              <a:gd name="connsiteY24" fmla="*/ 1293019 h 1621631"/>
              <a:gd name="connsiteX25" fmla="*/ 33337 w 757237"/>
              <a:gd name="connsiteY25" fmla="*/ 1307306 h 1621631"/>
              <a:gd name="connsiteX26" fmla="*/ 16669 w 757237"/>
              <a:gd name="connsiteY26" fmla="*/ 1321594 h 1621631"/>
              <a:gd name="connsiteX27" fmla="*/ 4762 w 757237"/>
              <a:gd name="connsiteY27" fmla="*/ 1347788 h 1621631"/>
              <a:gd name="connsiteX28" fmla="*/ 0 w 757237"/>
              <a:gd name="connsiteY28" fmla="*/ 1385888 h 1621631"/>
              <a:gd name="connsiteX29" fmla="*/ 7144 w 757237"/>
              <a:gd name="connsiteY29" fmla="*/ 1447800 h 1621631"/>
              <a:gd name="connsiteX30" fmla="*/ 11906 w 757237"/>
              <a:gd name="connsiteY30" fmla="*/ 1500188 h 1621631"/>
              <a:gd name="connsiteX31" fmla="*/ 16669 w 757237"/>
              <a:gd name="connsiteY31" fmla="*/ 1540669 h 1621631"/>
              <a:gd name="connsiteX32" fmla="*/ 28575 w 757237"/>
              <a:gd name="connsiteY32" fmla="*/ 1574006 h 1621631"/>
              <a:gd name="connsiteX33" fmla="*/ 42862 w 757237"/>
              <a:gd name="connsiteY33" fmla="*/ 1597819 h 1621631"/>
              <a:gd name="connsiteX34" fmla="*/ 61912 w 757237"/>
              <a:gd name="connsiteY34" fmla="*/ 1609725 h 1621631"/>
              <a:gd name="connsiteX35" fmla="*/ 78581 w 757237"/>
              <a:gd name="connsiteY35" fmla="*/ 1614488 h 1621631"/>
              <a:gd name="connsiteX36" fmla="*/ 90487 w 757237"/>
              <a:gd name="connsiteY36" fmla="*/ 1621631 h 1621631"/>
              <a:gd name="connsiteX37" fmla="*/ 119062 w 757237"/>
              <a:gd name="connsiteY37" fmla="*/ 1621631 h 1621631"/>
              <a:gd name="connsiteX38" fmla="*/ 150019 w 757237"/>
              <a:gd name="connsiteY38" fmla="*/ 1609725 h 1621631"/>
              <a:gd name="connsiteX39" fmla="*/ 197644 w 757237"/>
              <a:gd name="connsiteY39" fmla="*/ 1583531 h 1621631"/>
              <a:gd name="connsiteX40" fmla="*/ 245269 w 757237"/>
              <a:gd name="connsiteY40" fmla="*/ 1547813 h 1621631"/>
              <a:gd name="connsiteX41" fmla="*/ 245269 w 757237"/>
              <a:gd name="connsiteY41" fmla="*/ 1404938 h 1621631"/>
              <a:gd name="connsiteX42" fmla="*/ 314325 w 757237"/>
              <a:gd name="connsiteY42" fmla="*/ 1264444 h 1621631"/>
              <a:gd name="connsiteX43" fmla="*/ 409575 w 757237"/>
              <a:gd name="connsiteY43" fmla="*/ 1057275 h 1621631"/>
              <a:gd name="connsiteX44" fmla="*/ 464344 w 757237"/>
              <a:gd name="connsiteY44" fmla="*/ 923925 h 1621631"/>
              <a:gd name="connsiteX45" fmla="*/ 538162 w 757237"/>
              <a:gd name="connsiteY45" fmla="*/ 757238 h 1621631"/>
              <a:gd name="connsiteX46" fmla="*/ 614362 w 757237"/>
              <a:gd name="connsiteY46" fmla="*/ 597694 h 1621631"/>
              <a:gd name="connsiteX47" fmla="*/ 671512 w 757237"/>
              <a:gd name="connsiteY47" fmla="*/ 473869 h 1621631"/>
              <a:gd name="connsiteX0" fmla="*/ 671512 w 757237"/>
              <a:gd name="connsiteY0" fmla="*/ 473869 h 1621631"/>
              <a:gd name="connsiteX1" fmla="*/ 757237 w 757237"/>
              <a:gd name="connsiteY1" fmla="*/ 266700 h 1621631"/>
              <a:gd name="connsiteX2" fmla="*/ 642937 w 757237"/>
              <a:gd name="connsiteY2" fmla="*/ 104775 h 1621631"/>
              <a:gd name="connsiteX3" fmla="*/ 607219 w 757237"/>
              <a:gd name="connsiteY3" fmla="*/ 88106 h 1621631"/>
              <a:gd name="connsiteX4" fmla="*/ 571500 w 757237"/>
              <a:gd name="connsiteY4" fmla="*/ 69056 h 1621631"/>
              <a:gd name="connsiteX5" fmla="*/ 535781 w 757237"/>
              <a:gd name="connsiteY5" fmla="*/ 47625 h 1621631"/>
              <a:gd name="connsiteX6" fmla="*/ 507206 w 757237"/>
              <a:gd name="connsiteY6" fmla="*/ 26194 h 1621631"/>
              <a:gd name="connsiteX7" fmla="*/ 476250 w 757237"/>
              <a:gd name="connsiteY7" fmla="*/ 7144 h 1621631"/>
              <a:gd name="connsiteX8" fmla="*/ 445294 w 757237"/>
              <a:gd name="connsiteY8" fmla="*/ 0 h 1621631"/>
              <a:gd name="connsiteX9" fmla="*/ 433387 w 757237"/>
              <a:gd name="connsiteY9" fmla="*/ 7144 h 1621631"/>
              <a:gd name="connsiteX10" fmla="*/ 438150 w 757237"/>
              <a:gd name="connsiteY10" fmla="*/ 26194 h 1621631"/>
              <a:gd name="connsiteX11" fmla="*/ 461962 w 757237"/>
              <a:gd name="connsiteY11" fmla="*/ 71438 h 1621631"/>
              <a:gd name="connsiteX12" fmla="*/ 490537 w 757237"/>
              <a:gd name="connsiteY12" fmla="*/ 121444 h 1621631"/>
              <a:gd name="connsiteX13" fmla="*/ 516731 w 757237"/>
              <a:gd name="connsiteY13" fmla="*/ 173831 h 1621631"/>
              <a:gd name="connsiteX14" fmla="*/ 533400 w 757237"/>
              <a:gd name="connsiteY14" fmla="*/ 223838 h 1621631"/>
              <a:gd name="connsiteX15" fmla="*/ 545306 w 757237"/>
              <a:gd name="connsiteY15" fmla="*/ 290513 h 1621631"/>
              <a:gd name="connsiteX16" fmla="*/ 540544 w 757237"/>
              <a:gd name="connsiteY16" fmla="*/ 328613 h 1621631"/>
              <a:gd name="connsiteX17" fmla="*/ 519112 w 757237"/>
              <a:gd name="connsiteY17" fmla="*/ 390525 h 1621631"/>
              <a:gd name="connsiteX18" fmla="*/ 457200 w 757237"/>
              <a:gd name="connsiteY18" fmla="*/ 542925 h 1621631"/>
              <a:gd name="connsiteX19" fmla="*/ 338137 w 757237"/>
              <a:gd name="connsiteY19" fmla="*/ 804863 h 1621631"/>
              <a:gd name="connsiteX20" fmla="*/ 230981 w 757237"/>
              <a:gd name="connsiteY20" fmla="*/ 1038225 h 1621631"/>
              <a:gd name="connsiteX21" fmla="*/ 183356 w 757237"/>
              <a:gd name="connsiteY21" fmla="*/ 1121569 h 1621631"/>
              <a:gd name="connsiteX22" fmla="*/ 135731 w 757237"/>
              <a:gd name="connsiteY22" fmla="*/ 1193006 h 1621631"/>
              <a:gd name="connsiteX23" fmla="*/ 85725 w 757237"/>
              <a:gd name="connsiteY23" fmla="*/ 1259681 h 1621631"/>
              <a:gd name="connsiteX24" fmla="*/ 59531 w 757237"/>
              <a:gd name="connsiteY24" fmla="*/ 1293019 h 1621631"/>
              <a:gd name="connsiteX25" fmla="*/ 33337 w 757237"/>
              <a:gd name="connsiteY25" fmla="*/ 1307306 h 1621631"/>
              <a:gd name="connsiteX26" fmla="*/ 16669 w 757237"/>
              <a:gd name="connsiteY26" fmla="*/ 1321594 h 1621631"/>
              <a:gd name="connsiteX27" fmla="*/ 4762 w 757237"/>
              <a:gd name="connsiteY27" fmla="*/ 1347788 h 1621631"/>
              <a:gd name="connsiteX28" fmla="*/ 0 w 757237"/>
              <a:gd name="connsiteY28" fmla="*/ 1385888 h 1621631"/>
              <a:gd name="connsiteX29" fmla="*/ 7144 w 757237"/>
              <a:gd name="connsiteY29" fmla="*/ 1447800 h 1621631"/>
              <a:gd name="connsiteX30" fmla="*/ 11906 w 757237"/>
              <a:gd name="connsiteY30" fmla="*/ 1500188 h 1621631"/>
              <a:gd name="connsiteX31" fmla="*/ 16669 w 757237"/>
              <a:gd name="connsiteY31" fmla="*/ 1540669 h 1621631"/>
              <a:gd name="connsiteX32" fmla="*/ 28575 w 757237"/>
              <a:gd name="connsiteY32" fmla="*/ 1574006 h 1621631"/>
              <a:gd name="connsiteX33" fmla="*/ 42862 w 757237"/>
              <a:gd name="connsiteY33" fmla="*/ 1597819 h 1621631"/>
              <a:gd name="connsiteX34" fmla="*/ 61912 w 757237"/>
              <a:gd name="connsiteY34" fmla="*/ 1609725 h 1621631"/>
              <a:gd name="connsiteX35" fmla="*/ 78581 w 757237"/>
              <a:gd name="connsiteY35" fmla="*/ 1614488 h 1621631"/>
              <a:gd name="connsiteX36" fmla="*/ 90487 w 757237"/>
              <a:gd name="connsiteY36" fmla="*/ 1621631 h 1621631"/>
              <a:gd name="connsiteX37" fmla="*/ 119062 w 757237"/>
              <a:gd name="connsiteY37" fmla="*/ 1621631 h 1621631"/>
              <a:gd name="connsiteX38" fmla="*/ 150019 w 757237"/>
              <a:gd name="connsiteY38" fmla="*/ 1609725 h 1621631"/>
              <a:gd name="connsiteX39" fmla="*/ 197644 w 757237"/>
              <a:gd name="connsiteY39" fmla="*/ 1583531 h 1621631"/>
              <a:gd name="connsiteX40" fmla="*/ 245269 w 757237"/>
              <a:gd name="connsiteY40" fmla="*/ 1404938 h 1621631"/>
              <a:gd name="connsiteX41" fmla="*/ 314325 w 757237"/>
              <a:gd name="connsiteY41" fmla="*/ 1264444 h 1621631"/>
              <a:gd name="connsiteX42" fmla="*/ 409575 w 757237"/>
              <a:gd name="connsiteY42" fmla="*/ 1057275 h 1621631"/>
              <a:gd name="connsiteX43" fmla="*/ 464344 w 757237"/>
              <a:gd name="connsiteY43" fmla="*/ 923925 h 1621631"/>
              <a:gd name="connsiteX44" fmla="*/ 538162 w 757237"/>
              <a:gd name="connsiteY44" fmla="*/ 757238 h 1621631"/>
              <a:gd name="connsiteX45" fmla="*/ 614362 w 757237"/>
              <a:gd name="connsiteY45" fmla="*/ 597694 h 1621631"/>
              <a:gd name="connsiteX46" fmla="*/ 671512 w 757237"/>
              <a:gd name="connsiteY46" fmla="*/ 473869 h 1621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757237" h="1621631">
                <a:moveTo>
                  <a:pt x="671512" y="473869"/>
                </a:moveTo>
                <a:lnTo>
                  <a:pt x="757237" y="266700"/>
                </a:lnTo>
                <a:lnTo>
                  <a:pt x="642937" y="104775"/>
                </a:lnTo>
                <a:lnTo>
                  <a:pt x="607219" y="88106"/>
                </a:lnTo>
                <a:lnTo>
                  <a:pt x="571500" y="69056"/>
                </a:lnTo>
                <a:lnTo>
                  <a:pt x="535781" y="47625"/>
                </a:lnTo>
                <a:lnTo>
                  <a:pt x="507206" y="26194"/>
                </a:lnTo>
                <a:lnTo>
                  <a:pt x="476250" y="7144"/>
                </a:lnTo>
                <a:lnTo>
                  <a:pt x="445294" y="0"/>
                </a:lnTo>
                <a:lnTo>
                  <a:pt x="433387" y="7144"/>
                </a:lnTo>
                <a:lnTo>
                  <a:pt x="438150" y="26194"/>
                </a:lnTo>
                <a:lnTo>
                  <a:pt x="461962" y="71438"/>
                </a:lnTo>
                <a:lnTo>
                  <a:pt x="490537" y="121444"/>
                </a:lnTo>
                <a:lnTo>
                  <a:pt x="516731" y="173831"/>
                </a:lnTo>
                <a:lnTo>
                  <a:pt x="533400" y="223838"/>
                </a:lnTo>
                <a:lnTo>
                  <a:pt x="545306" y="290513"/>
                </a:lnTo>
                <a:lnTo>
                  <a:pt x="540544" y="328613"/>
                </a:lnTo>
                <a:lnTo>
                  <a:pt x="519112" y="390525"/>
                </a:lnTo>
                <a:lnTo>
                  <a:pt x="457200" y="542925"/>
                </a:lnTo>
                <a:lnTo>
                  <a:pt x="338137" y="804863"/>
                </a:lnTo>
                <a:lnTo>
                  <a:pt x="230981" y="1038225"/>
                </a:lnTo>
                <a:lnTo>
                  <a:pt x="183356" y="1121569"/>
                </a:lnTo>
                <a:lnTo>
                  <a:pt x="135731" y="1193006"/>
                </a:lnTo>
                <a:lnTo>
                  <a:pt x="85725" y="1259681"/>
                </a:lnTo>
                <a:lnTo>
                  <a:pt x="59531" y="1293019"/>
                </a:lnTo>
                <a:lnTo>
                  <a:pt x="33337" y="1307306"/>
                </a:lnTo>
                <a:lnTo>
                  <a:pt x="16669" y="1321594"/>
                </a:lnTo>
                <a:lnTo>
                  <a:pt x="4762" y="1347788"/>
                </a:lnTo>
                <a:lnTo>
                  <a:pt x="0" y="1385888"/>
                </a:lnTo>
                <a:lnTo>
                  <a:pt x="7144" y="1447800"/>
                </a:lnTo>
                <a:lnTo>
                  <a:pt x="11906" y="1500188"/>
                </a:lnTo>
                <a:lnTo>
                  <a:pt x="16669" y="1540669"/>
                </a:lnTo>
                <a:lnTo>
                  <a:pt x="28575" y="1574006"/>
                </a:lnTo>
                <a:lnTo>
                  <a:pt x="42862" y="1597819"/>
                </a:lnTo>
                <a:lnTo>
                  <a:pt x="61912" y="1609725"/>
                </a:lnTo>
                <a:lnTo>
                  <a:pt x="78581" y="1614488"/>
                </a:lnTo>
                <a:lnTo>
                  <a:pt x="90487" y="1621631"/>
                </a:lnTo>
                <a:lnTo>
                  <a:pt x="119062" y="1621631"/>
                </a:lnTo>
                <a:lnTo>
                  <a:pt x="150019" y="1609725"/>
                </a:lnTo>
                <a:lnTo>
                  <a:pt x="197644" y="1583531"/>
                </a:lnTo>
                <a:lnTo>
                  <a:pt x="245269" y="1404938"/>
                </a:lnTo>
                <a:lnTo>
                  <a:pt x="314325" y="1264444"/>
                </a:lnTo>
                <a:lnTo>
                  <a:pt x="409575" y="1057275"/>
                </a:lnTo>
                <a:lnTo>
                  <a:pt x="464344" y="923925"/>
                </a:lnTo>
                <a:lnTo>
                  <a:pt x="538162" y="757238"/>
                </a:lnTo>
                <a:lnTo>
                  <a:pt x="614362" y="597694"/>
                </a:lnTo>
                <a:lnTo>
                  <a:pt x="671512" y="47386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4A87D091-C4A4-4BCE-A46C-47B09E12E611}"/>
              </a:ext>
            </a:extLst>
          </p:cNvPr>
          <p:cNvSpPr/>
          <p:nvPr/>
        </p:nvSpPr>
        <p:spPr>
          <a:xfrm>
            <a:off x="4806950" y="4981575"/>
            <a:ext cx="2763838" cy="896938"/>
          </a:xfrm>
          <a:custGeom>
            <a:avLst/>
            <a:gdLst>
              <a:gd name="connsiteX0" fmla="*/ 669131 w 2667000"/>
              <a:gd name="connsiteY0" fmla="*/ 178594 h 897731"/>
              <a:gd name="connsiteX1" fmla="*/ 800100 w 2667000"/>
              <a:gd name="connsiteY1" fmla="*/ 202406 h 897731"/>
              <a:gd name="connsiteX2" fmla="*/ 890587 w 2667000"/>
              <a:gd name="connsiteY2" fmla="*/ 221456 h 897731"/>
              <a:gd name="connsiteX3" fmla="*/ 978694 w 2667000"/>
              <a:gd name="connsiteY3" fmla="*/ 242888 h 897731"/>
              <a:gd name="connsiteX4" fmla="*/ 1081087 w 2667000"/>
              <a:gd name="connsiteY4" fmla="*/ 269081 h 897731"/>
              <a:gd name="connsiteX5" fmla="*/ 1181100 w 2667000"/>
              <a:gd name="connsiteY5" fmla="*/ 297656 h 897731"/>
              <a:gd name="connsiteX6" fmla="*/ 1309687 w 2667000"/>
              <a:gd name="connsiteY6" fmla="*/ 335756 h 897731"/>
              <a:gd name="connsiteX7" fmla="*/ 1438275 w 2667000"/>
              <a:gd name="connsiteY7" fmla="*/ 376238 h 897731"/>
              <a:gd name="connsiteX8" fmla="*/ 1576387 w 2667000"/>
              <a:gd name="connsiteY8" fmla="*/ 423863 h 897731"/>
              <a:gd name="connsiteX9" fmla="*/ 1631156 w 2667000"/>
              <a:gd name="connsiteY9" fmla="*/ 442913 h 897731"/>
              <a:gd name="connsiteX10" fmla="*/ 1871662 w 2667000"/>
              <a:gd name="connsiteY10" fmla="*/ 540544 h 897731"/>
              <a:gd name="connsiteX11" fmla="*/ 2002631 w 2667000"/>
              <a:gd name="connsiteY11" fmla="*/ 597694 h 897731"/>
              <a:gd name="connsiteX12" fmla="*/ 2176462 w 2667000"/>
              <a:gd name="connsiteY12" fmla="*/ 678656 h 897731"/>
              <a:gd name="connsiteX13" fmla="*/ 2290762 w 2667000"/>
              <a:gd name="connsiteY13" fmla="*/ 733425 h 897731"/>
              <a:gd name="connsiteX14" fmla="*/ 2419350 w 2667000"/>
              <a:gd name="connsiteY14" fmla="*/ 797719 h 897731"/>
              <a:gd name="connsiteX15" fmla="*/ 2488406 w 2667000"/>
              <a:gd name="connsiteY15" fmla="*/ 835819 h 897731"/>
              <a:gd name="connsiteX16" fmla="*/ 2550319 w 2667000"/>
              <a:gd name="connsiteY16" fmla="*/ 873919 h 897731"/>
              <a:gd name="connsiteX17" fmla="*/ 2574131 w 2667000"/>
              <a:gd name="connsiteY17" fmla="*/ 885825 h 897731"/>
              <a:gd name="connsiteX18" fmla="*/ 2590800 w 2667000"/>
              <a:gd name="connsiteY18" fmla="*/ 892969 h 897731"/>
              <a:gd name="connsiteX19" fmla="*/ 2612231 w 2667000"/>
              <a:gd name="connsiteY19" fmla="*/ 897731 h 897731"/>
              <a:gd name="connsiteX20" fmla="*/ 2626519 w 2667000"/>
              <a:gd name="connsiteY20" fmla="*/ 897731 h 897731"/>
              <a:gd name="connsiteX21" fmla="*/ 2643187 w 2667000"/>
              <a:gd name="connsiteY21" fmla="*/ 890588 h 897731"/>
              <a:gd name="connsiteX22" fmla="*/ 2650331 w 2667000"/>
              <a:gd name="connsiteY22" fmla="*/ 878681 h 897731"/>
              <a:gd name="connsiteX23" fmla="*/ 2657475 w 2667000"/>
              <a:gd name="connsiteY23" fmla="*/ 852488 h 897731"/>
              <a:gd name="connsiteX24" fmla="*/ 2662237 w 2667000"/>
              <a:gd name="connsiteY24" fmla="*/ 828675 h 897731"/>
              <a:gd name="connsiteX25" fmla="*/ 2667000 w 2667000"/>
              <a:gd name="connsiteY25" fmla="*/ 792956 h 897731"/>
              <a:gd name="connsiteX26" fmla="*/ 2664619 w 2667000"/>
              <a:gd name="connsiteY26" fmla="*/ 759619 h 897731"/>
              <a:gd name="connsiteX27" fmla="*/ 2657475 w 2667000"/>
              <a:gd name="connsiteY27" fmla="*/ 711994 h 897731"/>
              <a:gd name="connsiteX28" fmla="*/ 2638425 w 2667000"/>
              <a:gd name="connsiteY28" fmla="*/ 654844 h 897731"/>
              <a:gd name="connsiteX29" fmla="*/ 2626519 w 2667000"/>
              <a:gd name="connsiteY29" fmla="*/ 635794 h 897731"/>
              <a:gd name="connsiteX30" fmla="*/ 2600325 w 2667000"/>
              <a:gd name="connsiteY30" fmla="*/ 607219 h 897731"/>
              <a:gd name="connsiteX31" fmla="*/ 2550319 w 2667000"/>
              <a:gd name="connsiteY31" fmla="*/ 569119 h 897731"/>
              <a:gd name="connsiteX32" fmla="*/ 2486025 w 2667000"/>
              <a:gd name="connsiteY32" fmla="*/ 526256 h 897731"/>
              <a:gd name="connsiteX33" fmla="*/ 2395537 w 2667000"/>
              <a:gd name="connsiteY33" fmla="*/ 476250 h 897731"/>
              <a:gd name="connsiteX34" fmla="*/ 2274094 w 2667000"/>
              <a:gd name="connsiteY34" fmla="*/ 423863 h 897731"/>
              <a:gd name="connsiteX35" fmla="*/ 2112169 w 2667000"/>
              <a:gd name="connsiteY35" fmla="*/ 364331 h 897731"/>
              <a:gd name="connsiteX36" fmla="*/ 1895475 w 2667000"/>
              <a:gd name="connsiteY36" fmla="*/ 292894 h 897731"/>
              <a:gd name="connsiteX37" fmla="*/ 1621631 w 2667000"/>
              <a:gd name="connsiteY37" fmla="*/ 209550 h 897731"/>
              <a:gd name="connsiteX38" fmla="*/ 1435894 w 2667000"/>
              <a:gd name="connsiteY38" fmla="*/ 154781 h 897731"/>
              <a:gd name="connsiteX39" fmla="*/ 1221581 w 2667000"/>
              <a:gd name="connsiteY39" fmla="*/ 100013 h 897731"/>
              <a:gd name="connsiteX40" fmla="*/ 1014412 w 2667000"/>
              <a:gd name="connsiteY40" fmla="*/ 54769 h 897731"/>
              <a:gd name="connsiteX41" fmla="*/ 826294 w 2667000"/>
              <a:gd name="connsiteY41" fmla="*/ 30956 h 897731"/>
              <a:gd name="connsiteX42" fmla="*/ 664369 w 2667000"/>
              <a:gd name="connsiteY42" fmla="*/ 11906 h 897731"/>
              <a:gd name="connsiteX43" fmla="*/ 492919 w 2667000"/>
              <a:gd name="connsiteY43" fmla="*/ 0 h 897731"/>
              <a:gd name="connsiteX44" fmla="*/ 311944 w 2667000"/>
              <a:gd name="connsiteY44" fmla="*/ 0 h 897731"/>
              <a:gd name="connsiteX45" fmla="*/ 202406 w 2667000"/>
              <a:gd name="connsiteY45" fmla="*/ 9525 h 897731"/>
              <a:gd name="connsiteX46" fmla="*/ 59531 w 2667000"/>
              <a:gd name="connsiteY46" fmla="*/ 30956 h 897731"/>
              <a:gd name="connsiteX47" fmla="*/ 0 w 2667000"/>
              <a:gd name="connsiteY47" fmla="*/ 40481 h 897731"/>
              <a:gd name="connsiteX48" fmla="*/ 21431 w 2667000"/>
              <a:gd name="connsiteY48" fmla="*/ 202406 h 897731"/>
              <a:gd name="connsiteX49" fmla="*/ 52387 w 2667000"/>
              <a:gd name="connsiteY49" fmla="*/ 173831 h 897731"/>
              <a:gd name="connsiteX50" fmla="*/ 80962 w 2667000"/>
              <a:gd name="connsiteY50" fmla="*/ 164306 h 897731"/>
              <a:gd name="connsiteX51" fmla="*/ 147637 w 2667000"/>
              <a:gd name="connsiteY51" fmla="*/ 159544 h 897731"/>
              <a:gd name="connsiteX52" fmla="*/ 269081 w 2667000"/>
              <a:gd name="connsiteY52" fmla="*/ 154781 h 897731"/>
              <a:gd name="connsiteX53" fmla="*/ 371475 w 2667000"/>
              <a:gd name="connsiteY53" fmla="*/ 154781 h 897731"/>
              <a:gd name="connsiteX54" fmla="*/ 495300 w 2667000"/>
              <a:gd name="connsiteY54" fmla="*/ 159544 h 897731"/>
              <a:gd name="connsiteX55" fmla="*/ 669131 w 2667000"/>
              <a:gd name="connsiteY55" fmla="*/ 178594 h 897731"/>
              <a:gd name="connsiteX0" fmla="*/ 839030 w 2836899"/>
              <a:gd name="connsiteY0" fmla="*/ 178594 h 897731"/>
              <a:gd name="connsiteX1" fmla="*/ 969999 w 2836899"/>
              <a:gd name="connsiteY1" fmla="*/ 202406 h 897731"/>
              <a:gd name="connsiteX2" fmla="*/ 1060486 w 2836899"/>
              <a:gd name="connsiteY2" fmla="*/ 221456 h 897731"/>
              <a:gd name="connsiteX3" fmla="*/ 1148593 w 2836899"/>
              <a:gd name="connsiteY3" fmla="*/ 242888 h 897731"/>
              <a:gd name="connsiteX4" fmla="*/ 1250986 w 2836899"/>
              <a:gd name="connsiteY4" fmla="*/ 269081 h 897731"/>
              <a:gd name="connsiteX5" fmla="*/ 1350999 w 2836899"/>
              <a:gd name="connsiteY5" fmla="*/ 297656 h 897731"/>
              <a:gd name="connsiteX6" fmla="*/ 1479586 w 2836899"/>
              <a:gd name="connsiteY6" fmla="*/ 335756 h 897731"/>
              <a:gd name="connsiteX7" fmla="*/ 1608174 w 2836899"/>
              <a:gd name="connsiteY7" fmla="*/ 376238 h 897731"/>
              <a:gd name="connsiteX8" fmla="*/ 1746286 w 2836899"/>
              <a:gd name="connsiteY8" fmla="*/ 423863 h 897731"/>
              <a:gd name="connsiteX9" fmla="*/ 1801055 w 2836899"/>
              <a:gd name="connsiteY9" fmla="*/ 442913 h 897731"/>
              <a:gd name="connsiteX10" fmla="*/ 2041561 w 2836899"/>
              <a:gd name="connsiteY10" fmla="*/ 540544 h 897731"/>
              <a:gd name="connsiteX11" fmla="*/ 2172530 w 2836899"/>
              <a:gd name="connsiteY11" fmla="*/ 597694 h 897731"/>
              <a:gd name="connsiteX12" fmla="*/ 2346361 w 2836899"/>
              <a:gd name="connsiteY12" fmla="*/ 678656 h 897731"/>
              <a:gd name="connsiteX13" fmla="*/ 2460661 w 2836899"/>
              <a:gd name="connsiteY13" fmla="*/ 733425 h 897731"/>
              <a:gd name="connsiteX14" fmla="*/ 2589249 w 2836899"/>
              <a:gd name="connsiteY14" fmla="*/ 797719 h 897731"/>
              <a:gd name="connsiteX15" fmla="*/ 2658305 w 2836899"/>
              <a:gd name="connsiteY15" fmla="*/ 835819 h 897731"/>
              <a:gd name="connsiteX16" fmla="*/ 2720218 w 2836899"/>
              <a:gd name="connsiteY16" fmla="*/ 873919 h 897731"/>
              <a:gd name="connsiteX17" fmla="*/ 2744030 w 2836899"/>
              <a:gd name="connsiteY17" fmla="*/ 885825 h 897731"/>
              <a:gd name="connsiteX18" fmla="*/ 2760699 w 2836899"/>
              <a:gd name="connsiteY18" fmla="*/ 892969 h 897731"/>
              <a:gd name="connsiteX19" fmla="*/ 2782130 w 2836899"/>
              <a:gd name="connsiteY19" fmla="*/ 897731 h 897731"/>
              <a:gd name="connsiteX20" fmla="*/ 2796418 w 2836899"/>
              <a:gd name="connsiteY20" fmla="*/ 897731 h 897731"/>
              <a:gd name="connsiteX21" fmla="*/ 2813086 w 2836899"/>
              <a:gd name="connsiteY21" fmla="*/ 890588 h 897731"/>
              <a:gd name="connsiteX22" fmla="*/ 2820230 w 2836899"/>
              <a:gd name="connsiteY22" fmla="*/ 878681 h 897731"/>
              <a:gd name="connsiteX23" fmla="*/ 2827374 w 2836899"/>
              <a:gd name="connsiteY23" fmla="*/ 852488 h 897731"/>
              <a:gd name="connsiteX24" fmla="*/ 2832136 w 2836899"/>
              <a:gd name="connsiteY24" fmla="*/ 828675 h 897731"/>
              <a:gd name="connsiteX25" fmla="*/ 2836899 w 2836899"/>
              <a:gd name="connsiteY25" fmla="*/ 792956 h 897731"/>
              <a:gd name="connsiteX26" fmla="*/ 2834518 w 2836899"/>
              <a:gd name="connsiteY26" fmla="*/ 759619 h 897731"/>
              <a:gd name="connsiteX27" fmla="*/ 2827374 w 2836899"/>
              <a:gd name="connsiteY27" fmla="*/ 711994 h 897731"/>
              <a:gd name="connsiteX28" fmla="*/ 2808324 w 2836899"/>
              <a:gd name="connsiteY28" fmla="*/ 654844 h 897731"/>
              <a:gd name="connsiteX29" fmla="*/ 2796418 w 2836899"/>
              <a:gd name="connsiteY29" fmla="*/ 635794 h 897731"/>
              <a:gd name="connsiteX30" fmla="*/ 2770224 w 2836899"/>
              <a:gd name="connsiteY30" fmla="*/ 607219 h 897731"/>
              <a:gd name="connsiteX31" fmla="*/ 2720218 w 2836899"/>
              <a:gd name="connsiteY31" fmla="*/ 569119 h 897731"/>
              <a:gd name="connsiteX32" fmla="*/ 2655924 w 2836899"/>
              <a:gd name="connsiteY32" fmla="*/ 526256 h 897731"/>
              <a:gd name="connsiteX33" fmla="*/ 2565436 w 2836899"/>
              <a:gd name="connsiteY33" fmla="*/ 476250 h 897731"/>
              <a:gd name="connsiteX34" fmla="*/ 2443993 w 2836899"/>
              <a:gd name="connsiteY34" fmla="*/ 423863 h 897731"/>
              <a:gd name="connsiteX35" fmla="*/ 2282068 w 2836899"/>
              <a:gd name="connsiteY35" fmla="*/ 364331 h 897731"/>
              <a:gd name="connsiteX36" fmla="*/ 2065374 w 2836899"/>
              <a:gd name="connsiteY36" fmla="*/ 292894 h 897731"/>
              <a:gd name="connsiteX37" fmla="*/ 1791530 w 2836899"/>
              <a:gd name="connsiteY37" fmla="*/ 209550 h 897731"/>
              <a:gd name="connsiteX38" fmla="*/ 1605793 w 2836899"/>
              <a:gd name="connsiteY38" fmla="*/ 154781 h 897731"/>
              <a:gd name="connsiteX39" fmla="*/ 1391480 w 2836899"/>
              <a:gd name="connsiteY39" fmla="*/ 100013 h 897731"/>
              <a:gd name="connsiteX40" fmla="*/ 1184311 w 2836899"/>
              <a:gd name="connsiteY40" fmla="*/ 54769 h 897731"/>
              <a:gd name="connsiteX41" fmla="*/ 996193 w 2836899"/>
              <a:gd name="connsiteY41" fmla="*/ 30956 h 897731"/>
              <a:gd name="connsiteX42" fmla="*/ 834268 w 2836899"/>
              <a:gd name="connsiteY42" fmla="*/ 11906 h 897731"/>
              <a:gd name="connsiteX43" fmla="*/ 662818 w 2836899"/>
              <a:gd name="connsiteY43" fmla="*/ 0 h 897731"/>
              <a:gd name="connsiteX44" fmla="*/ 481843 w 2836899"/>
              <a:gd name="connsiteY44" fmla="*/ 0 h 897731"/>
              <a:gd name="connsiteX45" fmla="*/ 372305 w 2836899"/>
              <a:gd name="connsiteY45" fmla="*/ 9525 h 897731"/>
              <a:gd name="connsiteX46" fmla="*/ 229430 w 2836899"/>
              <a:gd name="connsiteY46" fmla="*/ 30956 h 897731"/>
              <a:gd name="connsiteX47" fmla="*/ 169899 w 2836899"/>
              <a:gd name="connsiteY47" fmla="*/ 40481 h 897731"/>
              <a:gd name="connsiteX48" fmla="*/ 191330 w 2836899"/>
              <a:gd name="connsiteY48" fmla="*/ 202406 h 897731"/>
              <a:gd name="connsiteX49" fmla="*/ 0 w 2836899"/>
              <a:gd name="connsiteY49" fmla="*/ 343180 h 897731"/>
              <a:gd name="connsiteX50" fmla="*/ 222286 w 2836899"/>
              <a:gd name="connsiteY50" fmla="*/ 173831 h 897731"/>
              <a:gd name="connsiteX51" fmla="*/ 250861 w 2836899"/>
              <a:gd name="connsiteY51" fmla="*/ 164306 h 897731"/>
              <a:gd name="connsiteX52" fmla="*/ 317536 w 2836899"/>
              <a:gd name="connsiteY52" fmla="*/ 159544 h 897731"/>
              <a:gd name="connsiteX53" fmla="*/ 438980 w 2836899"/>
              <a:gd name="connsiteY53" fmla="*/ 154781 h 897731"/>
              <a:gd name="connsiteX54" fmla="*/ 541374 w 2836899"/>
              <a:gd name="connsiteY54" fmla="*/ 154781 h 897731"/>
              <a:gd name="connsiteX55" fmla="*/ 665199 w 2836899"/>
              <a:gd name="connsiteY55" fmla="*/ 159544 h 897731"/>
              <a:gd name="connsiteX56" fmla="*/ 839030 w 2836899"/>
              <a:gd name="connsiteY56" fmla="*/ 178594 h 897731"/>
              <a:gd name="connsiteX0" fmla="*/ 839030 w 2836899"/>
              <a:gd name="connsiteY0" fmla="*/ 178594 h 897731"/>
              <a:gd name="connsiteX1" fmla="*/ 969999 w 2836899"/>
              <a:gd name="connsiteY1" fmla="*/ 202406 h 897731"/>
              <a:gd name="connsiteX2" fmla="*/ 1060486 w 2836899"/>
              <a:gd name="connsiteY2" fmla="*/ 221456 h 897731"/>
              <a:gd name="connsiteX3" fmla="*/ 1148593 w 2836899"/>
              <a:gd name="connsiteY3" fmla="*/ 242888 h 897731"/>
              <a:gd name="connsiteX4" fmla="*/ 1250986 w 2836899"/>
              <a:gd name="connsiteY4" fmla="*/ 269081 h 897731"/>
              <a:gd name="connsiteX5" fmla="*/ 1350999 w 2836899"/>
              <a:gd name="connsiteY5" fmla="*/ 297656 h 897731"/>
              <a:gd name="connsiteX6" fmla="*/ 1479586 w 2836899"/>
              <a:gd name="connsiteY6" fmla="*/ 335756 h 897731"/>
              <a:gd name="connsiteX7" fmla="*/ 1608174 w 2836899"/>
              <a:gd name="connsiteY7" fmla="*/ 376238 h 897731"/>
              <a:gd name="connsiteX8" fmla="*/ 1746286 w 2836899"/>
              <a:gd name="connsiteY8" fmla="*/ 423863 h 897731"/>
              <a:gd name="connsiteX9" fmla="*/ 1801055 w 2836899"/>
              <a:gd name="connsiteY9" fmla="*/ 442913 h 897731"/>
              <a:gd name="connsiteX10" fmla="*/ 2041561 w 2836899"/>
              <a:gd name="connsiteY10" fmla="*/ 540544 h 897731"/>
              <a:gd name="connsiteX11" fmla="*/ 2172530 w 2836899"/>
              <a:gd name="connsiteY11" fmla="*/ 597694 h 897731"/>
              <a:gd name="connsiteX12" fmla="*/ 2346361 w 2836899"/>
              <a:gd name="connsiteY12" fmla="*/ 678656 h 897731"/>
              <a:gd name="connsiteX13" fmla="*/ 2460661 w 2836899"/>
              <a:gd name="connsiteY13" fmla="*/ 733425 h 897731"/>
              <a:gd name="connsiteX14" fmla="*/ 2589249 w 2836899"/>
              <a:gd name="connsiteY14" fmla="*/ 797719 h 897731"/>
              <a:gd name="connsiteX15" fmla="*/ 2658305 w 2836899"/>
              <a:gd name="connsiteY15" fmla="*/ 835819 h 897731"/>
              <a:gd name="connsiteX16" fmla="*/ 2720218 w 2836899"/>
              <a:gd name="connsiteY16" fmla="*/ 873919 h 897731"/>
              <a:gd name="connsiteX17" fmla="*/ 2744030 w 2836899"/>
              <a:gd name="connsiteY17" fmla="*/ 885825 h 897731"/>
              <a:gd name="connsiteX18" fmla="*/ 2760699 w 2836899"/>
              <a:gd name="connsiteY18" fmla="*/ 892969 h 897731"/>
              <a:gd name="connsiteX19" fmla="*/ 2782130 w 2836899"/>
              <a:gd name="connsiteY19" fmla="*/ 897731 h 897731"/>
              <a:gd name="connsiteX20" fmla="*/ 2796418 w 2836899"/>
              <a:gd name="connsiteY20" fmla="*/ 897731 h 897731"/>
              <a:gd name="connsiteX21" fmla="*/ 2813086 w 2836899"/>
              <a:gd name="connsiteY21" fmla="*/ 890588 h 897731"/>
              <a:gd name="connsiteX22" fmla="*/ 2820230 w 2836899"/>
              <a:gd name="connsiteY22" fmla="*/ 878681 h 897731"/>
              <a:gd name="connsiteX23" fmla="*/ 2827374 w 2836899"/>
              <a:gd name="connsiteY23" fmla="*/ 852488 h 897731"/>
              <a:gd name="connsiteX24" fmla="*/ 2832136 w 2836899"/>
              <a:gd name="connsiteY24" fmla="*/ 828675 h 897731"/>
              <a:gd name="connsiteX25" fmla="*/ 2836899 w 2836899"/>
              <a:gd name="connsiteY25" fmla="*/ 792956 h 897731"/>
              <a:gd name="connsiteX26" fmla="*/ 2834518 w 2836899"/>
              <a:gd name="connsiteY26" fmla="*/ 759619 h 897731"/>
              <a:gd name="connsiteX27" fmla="*/ 2827374 w 2836899"/>
              <a:gd name="connsiteY27" fmla="*/ 711994 h 897731"/>
              <a:gd name="connsiteX28" fmla="*/ 2808324 w 2836899"/>
              <a:gd name="connsiteY28" fmla="*/ 654844 h 897731"/>
              <a:gd name="connsiteX29" fmla="*/ 2796418 w 2836899"/>
              <a:gd name="connsiteY29" fmla="*/ 635794 h 897731"/>
              <a:gd name="connsiteX30" fmla="*/ 2770224 w 2836899"/>
              <a:gd name="connsiteY30" fmla="*/ 607219 h 897731"/>
              <a:gd name="connsiteX31" fmla="*/ 2720218 w 2836899"/>
              <a:gd name="connsiteY31" fmla="*/ 569119 h 897731"/>
              <a:gd name="connsiteX32" fmla="*/ 2655924 w 2836899"/>
              <a:gd name="connsiteY32" fmla="*/ 526256 h 897731"/>
              <a:gd name="connsiteX33" fmla="*/ 2565436 w 2836899"/>
              <a:gd name="connsiteY33" fmla="*/ 476250 h 897731"/>
              <a:gd name="connsiteX34" fmla="*/ 2443993 w 2836899"/>
              <a:gd name="connsiteY34" fmla="*/ 423863 h 897731"/>
              <a:gd name="connsiteX35" fmla="*/ 2282068 w 2836899"/>
              <a:gd name="connsiteY35" fmla="*/ 364331 h 897731"/>
              <a:gd name="connsiteX36" fmla="*/ 2065374 w 2836899"/>
              <a:gd name="connsiteY36" fmla="*/ 292894 h 897731"/>
              <a:gd name="connsiteX37" fmla="*/ 1791530 w 2836899"/>
              <a:gd name="connsiteY37" fmla="*/ 209550 h 897731"/>
              <a:gd name="connsiteX38" fmla="*/ 1605793 w 2836899"/>
              <a:gd name="connsiteY38" fmla="*/ 154781 h 897731"/>
              <a:gd name="connsiteX39" fmla="*/ 1391480 w 2836899"/>
              <a:gd name="connsiteY39" fmla="*/ 100013 h 897731"/>
              <a:gd name="connsiteX40" fmla="*/ 1184311 w 2836899"/>
              <a:gd name="connsiteY40" fmla="*/ 54769 h 897731"/>
              <a:gd name="connsiteX41" fmla="*/ 996193 w 2836899"/>
              <a:gd name="connsiteY41" fmla="*/ 30956 h 897731"/>
              <a:gd name="connsiteX42" fmla="*/ 834268 w 2836899"/>
              <a:gd name="connsiteY42" fmla="*/ 11906 h 897731"/>
              <a:gd name="connsiteX43" fmla="*/ 662818 w 2836899"/>
              <a:gd name="connsiteY43" fmla="*/ 0 h 897731"/>
              <a:gd name="connsiteX44" fmla="*/ 481843 w 2836899"/>
              <a:gd name="connsiteY44" fmla="*/ 0 h 897731"/>
              <a:gd name="connsiteX45" fmla="*/ 372305 w 2836899"/>
              <a:gd name="connsiteY45" fmla="*/ 9525 h 897731"/>
              <a:gd name="connsiteX46" fmla="*/ 229430 w 2836899"/>
              <a:gd name="connsiteY46" fmla="*/ 30956 h 897731"/>
              <a:gd name="connsiteX47" fmla="*/ 169899 w 2836899"/>
              <a:gd name="connsiteY47" fmla="*/ 40481 h 897731"/>
              <a:gd name="connsiteX48" fmla="*/ 191330 w 2836899"/>
              <a:gd name="connsiteY48" fmla="*/ 202406 h 897731"/>
              <a:gd name="connsiteX49" fmla="*/ 0 w 2836899"/>
              <a:gd name="connsiteY49" fmla="*/ 343180 h 897731"/>
              <a:gd name="connsiteX50" fmla="*/ 154818 w 2836899"/>
              <a:gd name="connsiteY50" fmla="*/ 228802 h 897731"/>
              <a:gd name="connsiteX51" fmla="*/ 222286 w 2836899"/>
              <a:gd name="connsiteY51" fmla="*/ 173831 h 897731"/>
              <a:gd name="connsiteX52" fmla="*/ 250861 w 2836899"/>
              <a:gd name="connsiteY52" fmla="*/ 164306 h 897731"/>
              <a:gd name="connsiteX53" fmla="*/ 317536 w 2836899"/>
              <a:gd name="connsiteY53" fmla="*/ 159544 h 897731"/>
              <a:gd name="connsiteX54" fmla="*/ 438980 w 2836899"/>
              <a:gd name="connsiteY54" fmla="*/ 154781 h 897731"/>
              <a:gd name="connsiteX55" fmla="*/ 541374 w 2836899"/>
              <a:gd name="connsiteY55" fmla="*/ 154781 h 897731"/>
              <a:gd name="connsiteX56" fmla="*/ 665199 w 2836899"/>
              <a:gd name="connsiteY56" fmla="*/ 159544 h 897731"/>
              <a:gd name="connsiteX57" fmla="*/ 839030 w 2836899"/>
              <a:gd name="connsiteY57" fmla="*/ 178594 h 897731"/>
              <a:gd name="connsiteX0" fmla="*/ 839030 w 2836899"/>
              <a:gd name="connsiteY0" fmla="*/ 178594 h 897731"/>
              <a:gd name="connsiteX1" fmla="*/ 969999 w 2836899"/>
              <a:gd name="connsiteY1" fmla="*/ 202406 h 897731"/>
              <a:gd name="connsiteX2" fmla="*/ 1060486 w 2836899"/>
              <a:gd name="connsiteY2" fmla="*/ 221456 h 897731"/>
              <a:gd name="connsiteX3" fmla="*/ 1148593 w 2836899"/>
              <a:gd name="connsiteY3" fmla="*/ 242888 h 897731"/>
              <a:gd name="connsiteX4" fmla="*/ 1250986 w 2836899"/>
              <a:gd name="connsiteY4" fmla="*/ 269081 h 897731"/>
              <a:gd name="connsiteX5" fmla="*/ 1350999 w 2836899"/>
              <a:gd name="connsiteY5" fmla="*/ 297656 h 897731"/>
              <a:gd name="connsiteX6" fmla="*/ 1479586 w 2836899"/>
              <a:gd name="connsiteY6" fmla="*/ 335756 h 897731"/>
              <a:gd name="connsiteX7" fmla="*/ 1608174 w 2836899"/>
              <a:gd name="connsiteY7" fmla="*/ 376238 h 897731"/>
              <a:gd name="connsiteX8" fmla="*/ 1746286 w 2836899"/>
              <a:gd name="connsiteY8" fmla="*/ 423863 h 897731"/>
              <a:gd name="connsiteX9" fmla="*/ 1801055 w 2836899"/>
              <a:gd name="connsiteY9" fmla="*/ 442913 h 897731"/>
              <a:gd name="connsiteX10" fmla="*/ 2041561 w 2836899"/>
              <a:gd name="connsiteY10" fmla="*/ 540544 h 897731"/>
              <a:gd name="connsiteX11" fmla="*/ 2172530 w 2836899"/>
              <a:gd name="connsiteY11" fmla="*/ 597694 h 897731"/>
              <a:gd name="connsiteX12" fmla="*/ 2346361 w 2836899"/>
              <a:gd name="connsiteY12" fmla="*/ 678656 h 897731"/>
              <a:gd name="connsiteX13" fmla="*/ 2460661 w 2836899"/>
              <a:gd name="connsiteY13" fmla="*/ 733425 h 897731"/>
              <a:gd name="connsiteX14" fmla="*/ 2589249 w 2836899"/>
              <a:gd name="connsiteY14" fmla="*/ 797719 h 897731"/>
              <a:gd name="connsiteX15" fmla="*/ 2658305 w 2836899"/>
              <a:gd name="connsiteY15" fmla="*/ 835819 h 897731"/>
              <a:gd name="connsiteX16" fmla="*/ 2720218 w 2836899"/>
              <a:gd name="connsiteY16" fmla="*/ 873919 h 897731"/>
              <a:gd name="connsiteX17" fmla="*/ 2744030 w 2836899"/>
              <a:gd name="connsiteY17" fmla="*/ 885825 h 897731"/>
              <a:gd name="connsiteX18" fmla="*/ 2760699 w 2836899"/>
              <a:gd name="connsiteY18" fmla="*/ 892969 h 897731"/>
              <a:gd name="connsiteX19" fmla="*/ 2782130 w 2836899"/>
              <a:gd name="connsiteY19" fmla="*/ 897731 h 897731"/>
              <a:gd name="connsiteX20" fmla="*/ 2796418 w 2836899"/>
              <a:gd name="connsiteY20" fmla="*/ 897731 h 897731"/>
              <a:gd name="connsiteX21" fmla="*/ 2813086 w 2836899"/>
              <a:gd name="connsiteY21" fmla="*/ 890588 h 897731"/>
              <a:gd name="connsiteX22" fmla="*/ 2820230 w 2836899"/>
              <a:gd name="connsiteY22" fmla="*/ 878681 h 897731"/>
              <a:gd name="connsiteX23" fmla="*/ 2827374 w 2836899"/>
              <a:gd name="connsiteY23" fmla="*/ 852488 h 897731"/>
              <a:gd name="connsiteX24" fmla="*/ 2832136 w 2836899"/>
              <a:gd name="connsiteY24" fmla="*/ 828675 h 897731"/>
              <a:gd name="connsiteX25" fmla="*/ 2836899 w 2836899"/>
              <a:gd name="connsiteY25" fmla="*/ 792956 h 897731"/>
              <a:gd name="connsiteX26" fmla="*/ 2834518 w 2836899"/>
              <a:gd name="connsiteY26" fmla="*/ 759619 h 897731"/>
              <a:gd name="connsiteX27" fmla="*/ 2827374 w 2836899"/>
              <a:gd name="connsiteY27" fmla="*/ 711994 h 897731"/>
              <a:gd name="connsiteX28" fmla="*/ 2808324 w 2836899"/>
              <a:gd name="connsiteY28" fmla="*/ 654844 h 897731"/>
              <a:gd name="connsiteX29" fmla="*/ 2796418 w 2836899"/>
              <a:gd name="connsiteY29" fmla="*/ 635794 h 897731"/>
              <a:gd name="connsiteX30" fmla="*/ 2770224 w 2836899"/>
              <a:gd name="connsiteY30" fmla="*/ 607219 h 897731"/>
              <a:gd name="connsiteX31" fmla="*/ 2720218 w 2836899"/>
              <a:gd name="connsiteY31" fmla="*/ 569119 h 897731"/>
              <a:gd name="connsiteX32" fmla="*/ 2655924 w 2836899"/>
              <a:gd name="connsiteY32" fmla="*/ 526256 h 897731"/>
              <a:gd name="connsiteX33" fmla="*/ 2565436 w 2836899"/>
              <a:gd name="connsiteY33" fmla="*/ 476250 h 897731"/>
              <a:gd name="connsiteX34" fmla="*/ 2443993 w 2836899"/>
              <a:gd name="connsiteY34" fmla="*/ 423863 h 897731"/>
              <a:gd name="connsiteX35" fmla="*/ 2282068 w 2836899"/>
              <a:gd name="connsiteY35" fmla="*/ 364331 h 897731"/>
              <a:gd name="connsiteX36" fmla="*/ 2065374 w 2836899"/>
              <a:gd name="connsiteY36" fmla="*/ 292894 h 897731"/>
              <a:gd name="connsiteX37" fmla="*/ 1791530 w 2836899"/>
              <a:gd name="connsiteY37" fmla="*/ 209550 h 897731"/>
              <a:gd name="connsiteX38" fmla="*/ 1605793 w 2836899"/>
              <a:gd name="connsiteY38" fmla="*/ 154781 h 897731"/>
              <a:gd name="connsiteX39" fmla="*/ 1391480 w 2836899"/>
              <a:gd name="connsiteY39" fmla="*/ 100013 h 897731"/>
              <a:gd name="connsiteX40" fmla="*/ 1184311 w 2836899"/>
              <a:gd name="connsiteY40" fmla="*/ 54769 h 897731"/>
              <a:gd name="connsiteX41" fmla="*/ 996193 w 2836899"/>
              <a:gd name="connsiteY41" fmla="*/ 30956 h 897731"/>
              <a:gd name="connsiteX42" fmla="*/ 834268 w 2836899"/>
              <a:gd name="connsiteY42" fmla="*/ 11906 h 897731"/>
              <a:gd name="connsiteX43" fmla="*/ 662818 w 2836899"/>
              <a:gd name="connsiteY43" fmla="*/ 0 h 897731"/>
              <a:gd name="connsiteX44" fmla="*/ 481843 w 2836899"/>
              <a:gd name="connsiteY44" fmla="*/ 0 h 897731"/>
              <a:gd name="connsiteX45" fmla="*/ 372305 w 2836899"/>
              <a:gd name="connsiteY45" fmla="*/ 9525 h 897731"/>
              <a:gd name="connsiteX46" fmla="*/ 229430 w 2836899"/>
              <a:gd name="connsiteY46" fmla="*/ 30956 h 897731"/>
              <a:gd name="connsiteX47" fmla="*/ 169899 w 2836899"/>
              <a:gd name="connsiteY47" fmla="*/ 40481 h 897731"/>
              <a:gd name="connsiteX48" fmla="*/ 0 w 2836899"/>
              <a:gd name="connsiteY48" fmla="*/ 343180 h 897731"/>
              <a:gd name="connsiteX49" fmla="*/ 154818 w 2836899"/>
              <a:gd name="connsiteY49" fmla="*/ 228802 h 897731"/>
              <a:gd name="connsiteX50" fmla="*/ 222286 w 2836899"/>
              <a:gd name="connsiteY50" fmla="*/ 173831 h 897731"/>
              <a:gd name="connsiteX51" fmla="*/ 250861 w 2836899"/>
              <a:gd name="connsiteY51" fmla="*/ 164306 h 897731"/>
              <a:gd name="connsiteX52" fmla="*/ 317536 w 2836899"/>
              <a:gd name="connsiteY52" fmla="*/ 159544 h 897731"/>
              <a:gd name="connsiteX53" fmla="*/ 438980 w 2836899"/>
              <a:gd name="connsiteY53" fmla="*/ 154781 h 897731"/>
              <a:gd name="connsiteX54" fmla="*/ 541374 w 2836899"/>
              <a:gd name="connsiteY54" fmla="*/ 154781 h 897731"/>
              <a:gd name="connsiteX55" fmla="*/ 665199 w 2836899"/>
              <a:gd name="connsiteY55" fmla="*/ 159544 h 897731"/>
              <a:gd name="connsiteX56" fmla="*/ 839030 w 2836899"/>
              <a:gd name="connsiteY56" fmla="*/ 178594 h 897731"/>
              <a:gd name="connsiteX0" fmla="*/ 839030 w 2836899"/>
              <a:gd name="connsiteY0" fmla="*/ 178594 h 897731"/>
              <a:gd name="connsiteX1" fmla="*/ 969999 w 2836899"/>
              <a:gd name="connsiteY1" fmla="*/ 202406 h 897731"/>
              <a:gd name="connsiteX2" fmla="*/ 1060486 w 2836899"/>
              <a:gd name="connsiteY2" fmla="*/ 221456 h 897731"/>
              <a:gd name="connsiteX3" fmla="*/ 1148593 w 2836899"/>
              <a:gd name="connsiteY3" fmla="*/ 242888 h 897731"/>
              <a:gd name="connsiteX4" fmla="*/ 1250986 w 2836899"/>
              <a:gd name="connsiteY4" fmla="*/ 269081 h 897731"/>
              <a:gd name="connsiteX5" fmla="*/ 1350999 w 2836899"/>
              <a:gd name="connsiteY5" fmla="*/ 297656 h 897731"/>
              <a:gd name="connsiteX6" fmla="*/ 1479586 w 2836899"/>
              <a:gd name="connsiteY6" fmla="*/ 335756 h 897731"/>
              <a:gd name="connsiteX7" fmla="*/ 1608174 w 2836899"/>
              <a:gd name="connsiteY7" fmla="*/ 376238 h 897731"/>
              <a:gd name="connsiteX8" fmla="*/ 1746286 w 2836899"/>
              <a:gd name="connsiteY8" fmla="*/ 423863 h 897731"/>
              <a:gd name="connsiteX9" fmla="*/ 1801055 w 2836899"/>
              <a:gd name="connsiteY9" fmla="*/ 442913 h 897731"/>
              <a:gd name="connsiteX10" fmla="*/ 2041561 w 2836899"/>
              <a:gd name="connsiteY10" fmla="*/ 540544 h 897731"/>
              <a:gd name="connsiteX11" fmla="*/ 2172530 w 2836899"/>
              <a:gd name="connsiteY11" fmla="*/ 597694 h 897731"/>
              <a:gd name="connsiteX12" fmla="*/ 2346361 w 2836899"/>
              <a:gd name="connsiteY12" fmla="*/ 678656 h 897731"/>
              <a:gd name="connsiteX13" fmla="*/ 2460661 w 2836899"/>
              <a:gd name="connsiteY13" fmla="*/ 733425 h 897731"/>
              <a:gd name="connsiteX14" fmla="*/ 2589249 w 2836899"/>
              <a:gd name="connsiteY14" fmla="*/ 797719 h 897731"/>
              <a:gd name="connsiteX15" fmla="*/ 2658305 w 2836899"/>
              <a:gd name="connsiteY15" fmla="*/ 835819 h 897731"/>
              <a:gd name="connsiteX16" fmla="*/ 2720218 w 2836899"/>
              <a:gd name="connsiteY16" fmla="*/ 873919 h 897731"/>
              <a:gd name="connsiteX17" fmla="*/ 2744030 w 2836899"/>
              <a:gd name="connsiteY17" fmla="*/ 885825 h 897731"/>
              <a:gd name="connsiteX18" fmla="*/ 2760699 w 2836899"/>
              <a:gd name="connsiteY18" fmla="*/ 892969 h 897731"/>
              <a:gd name="connsiteX19" fmla="*/ 2782130 w 2836899"/>
              <a:gd name="connsiteY19" fmla="*/ 897731 h 897731"/>
              <a:gd name="connsiteX20" fmla="*/ 2796418 w 2836899"/>
              <a:gd name="connsiteY20" fmla="*/ 897731 h 897731"/>
              <a:gd name="connsiteX21" fmla="*/ 2813086 w 2836899"/>
              <a:gd name="connsiteY21" fmla="*/ 890588 h 897731"/>
              <a:gd name="connsiteX22" fmla="*/ 2820230 w 2836899"/>
              <a:gd name="connsiteY22" fmla="*/ 878681 h 897731"/>
              <a:gd name="connsiteX23" fmla="*/ 2827374 w 2836899"/>
              <a:gd name="connsiteY23" fmla="*/ 852488 h 897731"/>
              <a:gd name="connsiteX24" fmla="*/ 2832136 w 2836899"/>
              <a:gd name="connsiteY24" fmla="*/ 828675 h 897731"/>
              <a:gd name="connsiteX25" fmla="*/ 2836899 w 2836899"/>
              <a:gd name="connsiteY25" fmla="*/ 792956 h 897731"/>
              <a:gd name="connsiteX26" fmla="*/ 2834518 w 2836899"/>
              <a:gd name="connsiteY26" fmla="*/ 759619 h 897731"/>
              <a:gd name="connsiteX27" fmla="*/ 2827374 w 2836899"/>
              <a:gd name="connsiteY27" fmla="*/ 711994 h 897731"/>
              <a:gd name="connsiteX28" fmla="*/ 2808324 w 2836899"/>
              <a:gd name="connsiteY28" fmla="*/ 654844 h 897731"/>
              <a:gd name="connsiteX29" fmla="*/ 2796418 w 2836899"/>
              <a:gd name="connsiteY29" fmla="*/ 635794 h 897731"/>
              <a:gd name="connsiteX30" fmla="*/ 2770224 w 2836899"/>
              <a:gd name="connsiteY30" fmla="*/ 607219 h 897731"/>
              <a:gd name="connsiteX31" fmla="*/ 2720218 w 2836899"/>
              <a:gd name="connsiteY31" fmla="*/ 569119 h 897731"/>
              <a:gd name="connsiteX32" fmla="*/ 2655924 w 2836899"/>
              <a:gd name="connsiteY32" fmla="*/ 526256 h 897731"/>
              <a:gd name="connsiteX33" fmla="*/ 2565436 w 2836899"/>
              <a:gd name="connsiteY33" fmla="*/ 476250 h 897731"/>
              <a:gd name="connsiteX34" fmla="*/ 2443993 w 2836899"/>
              <a:gd name="connsiteY34" fmla="*/ 423863 h 897731"/>
              <a:gd name="connsiteX35" fmla="*/ 2282068 w 2836899"/>
              <a:gd name="connsiteY35" fmla="*/ 364331 h 897731"/>
              <a:gd name="connsiteX36" fmla="*/ 2065374 w 2836899"/>
              <a:gd name="connsiteY36" fmla="*/ 292894 h 897731"/>
              <a:gd name="connsiteX37" fmla="*/ 1791530 w 2836899"/>
              <a:gd name="connsiteY37" fmla="*/ 209550 h 897731"/>
              <a:gd name="connsiteX38" fmla="*/ 1605793 w 2836899"/>
              <a:gd name="connsiteY38" fmla="*/ 154781 h 897731"/>
              <a:gd name="connsiteX39" fmla="*/ 1391480 w 2836899"/>
              <a:gd name="connsiteY39" fmla="*/ 100013 h 897731"/>
              <a:gd name="connsiteX40" fmla="*/ 1184311 w 2836899"/>
              <a:gd name="connsiteY40" fmla="*/ 54769 h 897731"/>
              <a:gd name="connsiteX41" fmla="*/ 996193 w 2836899"/>
              <a:gd name="connsiteY41" fmla="*/ 30956 h 897731"/>
              <a:gd name="connsiteX42" fmla="*/ 834268 w 2836899"/>
              <a:gd name="connsiteY42" fmla="*/ 11906 h 897731"/>
              <a:gd name="connsiteX43" fmla="*/ 662818 w 2836899"/>
              <a:gd name="connsiteY43" fmla="*/ 0 h 897731"/>
              <a:gd name="connsiteX44" fmla="*/ 481843 w 2836899"/>
              <a:gd name="connsiteY44" fmla="*/ 0 h 897731"/>
              <a:gd name="connsiteX45" fmla="*/ 372305 w 2836899"/>
              <a:gd name="connsiteY45" fmla="*/ 9525 h 897731"/>
              <a:gd name="connsiteX46" fmla="*/ 229430 w 2836899"/>
              <a:gd name="connsiteY46" fmla="*/ 30956 h 897731"/>
              <a:gd name="connsiteX47" fmla="*/ 169899 w 2836899"/>
              <a:gd name="connsiteY47" fmla="*/ 40481 h 897731"/>
              <a:gd name="connsiteX48" fmla="*/ 0 w 2836899"/>
              <a:gd name="connsiteY48" fmla="*/ 271655 h 897731"/>
              <a:gd name="connsiteX49" fmla="*/ 154818 w 2836899"/>
              <a:gd name="connsiteY49" fmla="*/ 228802 h 897731"/>
              <a:gd name="connsiteX50" fmla="*/ 222286 w 2836899"/>
              <a:gd name="connsiteY50" fmla="*/ 173831 h 897731"/>
              <a:gd name="connsiteX51" fmla="*/ 250861 w 2836899"/>
              <a:gd name="connsiteY51" fmla="*/ 164306 h 897731"/>
              <a:gd name="connsiteX52" fmla="*/ 317536 w 2836899"/>
              <a:gd name="connsiteY52" fmla="*/ 159544 h 897731"/>
              <a:gd name="connsiteX53" fmla="*/ 438980 w 2836899"/>
              <a:gd name="connsiteY53" fmla="*/ 154781 h 897731"/>
              <a:gd name="connsiteX54" fmla="*/ 541374 w 2836899"/>
              <a:gd name="connsiteY54" fmla="*/ 154781 h 897731"/>
              <a:gd name="connsiteX55" fmla="*/ 665199 w 2836899"/>
              <a:gd name="connsiteY55" fmla="*/ 159544 h 897731"/>
              <a:gd name="connsiteX56" fmla="*/ 839030 w 2836899"/>
              <a:gd name="connsiteY56" fmla="*/ 178594 h 897731"/>
              <a:gd name="connsiteX0" fmla="*/ 839030 w 2836899"/>
              <a:gd name="connsiteY0" fmla="*/ 178594 h 897731"/>
              <a:gd name="connsiteX1" fmla="*/ 969999 w 2836899"/>
              <a:gd name="connsiteY1" fmla="*/ 202406 h 897731"/>
              <a:gd name="connsiteX2" fmla="*/ 1060486 w 2836899"/>
              <a:gd name="connsiteY2" fmla="*/ 221456 h 897731"/>
              <a:gd name="connsiteX3" fmla="*/ 1148593 w 2836899"/>
              <a:gd name="connsiteY3" fmla="*/ 242888 h 897731"/>
              <a:gd name="connsiteX4" fmla="*/ 1250986 w 2836899"/>
              <a:gd name="connsiteY4" fmla="*/ 269081 h 897731"/>
              <a:gd name="connsiteX5" fmla="*/ 1350999 w 2836899"/>
              <a:gd name="connsiteY5" fmla="*/ 297656 h 897731"/>
              <a:gd name="connsiteX6" fmla="*/ 1479586 w 2836899"/>
              <a:gd name="connsiteY6" fmla="*/ 335756 h 897731"/>
              <a:gd name="connsiteX7" fmla="*/ 1608174 w 2836899"/>
              <a:gd name="connsiteY7" fmla="*/ 376238 h 897731"/>
              <a:gd name="connsiteX8" fmla="*/ 1746286 w 2836899"/>
              <a:gd name="connsiteY8" fmla="*/ 423863 h 897731"/>
              <a:gd name="connsiteX9" fmla="*/ 1801055 w 2836899"/>
              <a:gd name="connsiteY9" fmla="*/ 442913 h 897731"/>
              <a:gd name="connsiteX10" fmla="*/ 2041561 w 2836899"/>
              <a:gd name="connsiteY10" fmla="*/ 540544 h 897731"/>
              <a:gd name="connsiteX11" fmla="*/ 2172530 w 2836899"/>
              <a:gd name="connsiteY11" fmla="*/ 597694 h 897731"/>
              <a:gd name="connsiteX12" fmla="*/ 2346361 w 2836899"/>
              <a:gd name="connsiteY12" fmla="*/ 678656 h 897731"/>
              <a:gd name="connsiteX13" fmla="*/ 2460661 w 2836899"/>
              <a:gd name="connsiteY13" fmla="*/ 733425 h 897731"/>
              <a:gd name="connsiteX14" fmla="*/ 2589249 w 2836899"/>
              <a:gd name="connsiteY14" fmla="*/ 797719 h 897731"/>
              <a:gd name="connsiteX15" fmla="*/ 2658305 w 2836899"/>
              <a:gd name="connsiteY15" fmla="*/ 835819 h 897731"/>
              <a:gd name="connsiteX16" fmla="*/ 2720218 w 2836899"/>
              <a:gd name="connsiteY16" fmla="*/ 873919 h 897731"/>
              <a:gd name="connsiteX17" fmla="*/ 2744030 w 2836899"/>
              <a:gd name="connsiteY17" fmla="*/ 885825 h 897731"/>
              <a:gd name="connsiteX18" fmla="*/ 2760699 w 2836899"/>
              <a:gd name="connsiteY18" fmla="*/ 892969 h 897731"/>
              <a:gd name="connsiteX19" fmla="*/ 2782130 w 2836899"/>
              <a:gd name="connsiteY19" fmla="*/ 897731 h 897731"/>
              <a:gd name="connsiteX20" fmla="*/ 2796418 w 2836899"/>
              <a:gd name="connsiteY20" fmla="*/ 897731 h 897731"/>
              <a:gd name="connsiteX21" fmla="*/ 2813086 w 2836899"/>
              <a:gd name="connsiteY21" fmla="*/ 890588 h 897731"/>
              <a:gd name="connsiteX22" fmla="*/ 2820230 w 2836899"/>
              <a:gd name="connsiteY22" fmla="*/ 878681 h 897731"/>
              <a:gd name="connsiteX23" fmla="*/ 2827374 w 2836899"/>
              <a:gd name="connsiteY23" fmla="*/ 852488 h 897731"/>
              <a:gd name="connsiteX24" fmla="*/ 2832136 w 2836899"/>
              <a:gd name="connsiteY24" fmla="*/ 828675 h 897731"/>
              <a:gd name="connsiteX25" fmla="*/ 2836899 w 2836899"/>
              <a:gd name="connsiteY25" fmla="*/ 792956 h 897731"/>
              <a:gd name="connsiteX26" fmla="*/ 2834518 w 2836899"/>
              <a:gd name="connsiteY26" fmla="*/ 759619 h 897731"/>
              <a:gd name="connsiteX27" fmla="*/ 2827374 w 2836899"/>
              <a:gd name="connsiteY27" fmla="*/ 711994 h 897731"/>
              <a:gd name="connsiteX28" fmla="*/ 2808324 w 2836899"/>
              <a:gd name="connsiteY28" fmla="*/ 654844 h 897731"/>
              <a:gd name="connsiteX29" fmla="*/ 2796418 w 2836899"/>
              <a:gd name="connsiteY29" fmla="*/ 635794 h 897731"/>
              <a:gd name="connsiteX30" fmla="*/ 2770224 w 2836899"/>
              <a:gd name="connsiteY30" fmla="*/ 607219 h 897731"/>
              <a:gd name="connsiteX31" fmla="*/ 2720218 w 2836899"/>
              <a:gd name="connsiteY31" fmla="*/ 569119 h 897731"/>
              <a:gd name="connsiteX32" fmla="*/ 2655924 w 2836899"/>
              <a:gd name="connsiteY32" fmla="*/ 526256 h 897731"/>
              <a:gd name="connsiteX33" fmla="*/ 2565436 w 2836899"/>
              <a:gd name="connsiteY33" fmla="*/ 476250 h 897731"/>
              <a:gd name="connsiteX34" fmla="*/ 2443993 w 2836899"/>
              <a:gd name="connsiteY34" fmla="*/ 423863 h 897731"/>
              <a:gd name="connsiteX35" fmla="*/ 2282068 w 2836899"/>
              <a:gd name="connsiteY35" fmla="*/ 364331 h 897731"/>
              <a:gd name="connsiteX36" fmla="*/ 2065374 w 2836899"/>
              <a:gd name="connsiteY36" fmla="*/ 292894 h 897731"/>
              <a:gd name="connsiteX37" fmla="*/ 1791530 w 2836899"/>
              <a:gd name="connsiteY37" fmla="*/ 209550 h 897731"/>
              <a:gd name="connsiteX38" fmla="*/ 1605793 w 2836899"/>
              <a:gd name="connsiteY38" fmla="*/ 154781 h 897731"/>
              <a:gd name="connsiteX39" fmla="*/ 1391480 w 2836899"/>
              <a:gd name="connsiteY39" fmla="*/ 100013 h 897731"/>
              <a:gd name="connsiteX40" fmla="*/ 1184311 w 2836899"/>
              <a:gd name="connsiteY40" fmla="*/ 54769 h 897731"/>
              <a:gd name="connsiteX41" fmla="*/ 996193 w 2836899"/>
              <a:gd name="connsiteY41" fmla="*/ 30956 h 897731"/>
              <a:gd name="connsiteX42" fmla="*/ 834268 w 2836899"/>
              <a:gd name="connsiteY42" fmla="*/ 11906 h 897731"/>
              <a:gd name="connsiteX43" fmla="*/ 662818 w 2836899"/>
              <a:gd name="connsiteY43" fmla="*/ 0 h 897731"/>
              <a:gd name="connsiteX44" fmla="*/ 481843 w 2836899"/>
              <a:gd name="connsiteY44" fmla="*/ 0 h 897731"/>
              <a:gd name="connsiteX45" fmla="*/ 372305 w 2836899"/>
              <a:gd name="connsiteY45" fmla="*/ 9525 h 897731"/>
              <a:gd name="connsiteX46" fmla="*/ 229430 w 2836899"/>
              <a:gd name="connsiteY46" fmla="*/ 30956 h 897731"/>
              <a:gd name="connsiteX47" fmla="*/ 169899 w 2836899"/>
              <a:gd name="connsiteY47" fmla="*/ 40481 h 897731"/>
              <a:gd name="connsiteX48" fmla="*/ 0 w 2836899"/>
              <a:gd name="connsiteY48" fmla="*/ 271655 h 897731"/>
              <a:gd name="connsiteX49" fmla="*/ 109575 w 2836899"/>
              <a:gd name="connsiteY49" fmla="*/ 240719 h 897731"/>
              <a:gd name="connsiteX50" fmla="*/ 154818 w 2836899"/>
              <a:gd name="connsiteY50" fmla="*/ 228802 h 897731"/>
              <a:gd name="connsiteX51" fmla="*/ 222286 w 2836899"/>
              <a:gd name="connsiteY51" fmla="*/ 173831 h 897731"/>
              <a:gd name="connsiteX52" fmla="*/ 250861 w 2836899"/>
              <a:gd name="connsiteY52" fmla="*/ 164306 h 897731"/>
              <a:gd name="connsiteX53" fmla="*/ 317536 w 2836899"/>
              <a:gd name="connsiteY53" fmla="*/ 159544 h 897731"/>
              <a:gd name="connsiteX54" fmla="*/ 438980 w 2836899"/>
              <a:gd name="connsiteY54" fmla="*/ 154781 h 897731"/>
              <a:gd name="connsiteX55" fmla="*/ 541374 w 2836899"/>
              <a:gd name="connsiteY55" fmla="*/ 154781 h 897731"/>
              <a:gd name="connsiteX56" fmla="*/ 665199 w 2836899"/>
              <a:gd name="connsiteY56" fmla="*/ 159544 h 897731"/>
              <a:gd name="connsiteX57" fmla="*/ 839030 w 2836899"/>
              <a:gd name="connsiteY57" fmla="*/ 178594 h 897731"/>
              <a:gd name="connsiteX0" fmla="*/ 729455 w 2727324"/>
              <a:gd name="connsiteY0" fmla="*/ 178594 h 897731"/>
              <a:gd name="connsiteX1" fmla="*/ 860424 w 2727324"/>
              <a:gd name="connsiteY1" fmla="*/ 202406 h 897731"/>
              <a:gd name="connsiteX2" fmla="*/ 950911 w 2727324"/>
              <a:gd name="connsiteY2" fmla="*/ 221456 h 897731"/>
              <a:gd name="connsiteX3" fmla="*/ 1039018 w 2727324"/>
              <a:gd name="connsiteY3" fmla="*/ 242888 h 897731"/>
              <a:gd name="connsiteX4" fmla="*/ 1141411 w 2727324"/>
              <a:gd name="connsiteY4" fmla="*/ 269081 h 897731"/>
              <a:gd name="connsiteX5" fmla="*/ 1241424 w 2727324"/>
              <a:gd name="connsiteY5" fmla="*/ 297656 h 897731"/>
              <a:gd name="connsiteX6" fmla="*/ 1370011 w 2727324"/>
              <a:gd name="connsiteY6" fmla="*/ 335756 h 897731"/>
              <a:gd name="connsiteX7" fmla="*/ 1498599 w 2727324"/>
              <a:gd name="connsiteY7" fmla="*/ 376238 h 897731"/>
              <a:gd name="connsiteX8" fmla="*/ 1636711 w 2727324"/>
              <a:gd name="connsiteY8" fmla="*/ 423863 h 897731"/>
              <a:gd name="connsiteX9" fmla="*/ 1691480 w 2727324"/>
              <a:gd name="connsiteY9" fmla="*/ 442913 h 897731"/>
              <a:gd name="connsiteX10" fmla="*/ 1931986 w 2727324"/>
              <a:gd name="connsiteY10" fmla="*/ 540544 h 897731"/>
              <a:gd name="connsiteX11" fmla="*/ 2062955 w 2727324"/>
              <a:gd name="connsiteY11" fmla="*/ 597694 h 897731"/>
              <a:gd name="connsiteX12" fmla="*/ 2236786 w 2727324"/>
              <a:gd name="connsiteY12" fmla="*/ 678656 h 897731"/>
              <a:gd name="connsiteX13" fmla="*/ 2351086 w 2727324"/>
              <a:gd name="connsiteY13" fmla="*/ 733425 h 897731"/>
              <a:gd name="connsiteX14" fmla="*/ 2479674 w 2727324"/>
              <a:gd name="connsiteY14" fmla="*/ 797719 h 897731"/>
              <a:gd name="connsiteX15" fmla="*/ 2548730 w 2727324"/>
              <a:gd name="connsiteY15" fmla="*/ 835819 h 897731"/>
              <a:gd name="connsiteX16" fmla="*/ 2610643 w 2727324"/>
              <a:gd name="connsiteY16" fmla="*/ 873919 h 897731"/>
              <a:gd name="connsiteX17" fmla="*/ 2634455 w 2727324"/>
              <a:gd name="connsiteY17" fmla="*/ 885825 h 897731"/>
              <a:gd name="connsiteX18" fmla="*/ 2651124 w 2727324"/>
              <a:gd name="connsiteY18" fmla="*/ 892969 h 897731"/>
              <a:gd name="connsiteX19" fmla="*/ 2672555 w 2727324"/>
              <a:gd name="connsiteY19" fmla="*/ 897731 h 897731"/>
              <a:gd name="connsiteX20" fmla="*/ 2686843 w 2727324"/>
              <a:gd name="connsiteY20" fmla="*/ 897731 h 897731"/>
              <a:gd name="connsiteX21" fmla="*/ 2703511 w 2727324"/>
              <a:gd name="connsiteY21" fmla="*/ 890588 h 897731"/>
              <a:gd name="connsiteX22" fmla="*/ 2710655 w 2727324"/>
              <a:gd name="connsiteY22" fmla="*/ 878681 h 897731"/>
              <a:gd name="connsiteX23" fmla="*/ 2717799 w 2727324"/>
              <a:gd name="connsiteY23" fmla="*/ 852488 h 897731"/>
              <a:gd name="connsiteX24" fmla="*/ 2722561 w 2727324"/>
              <a:gd name="connsiteY24" fmla="*/ 828675 h 897731"/>
              <a:gd name="connsiteX25" fmla="*/ 2727324 w 2727324"/>
              <a:gd name="connsiteY25" fmla="*/ 792956 h 897731"/>
              <a:gd name="connsiteX26" fmla="*/ 2724943 w 2727324"/>
              <a:gd name="connsiteY26" fmla="*/ 759619 h 897731"/>
              <a:gd name="connsiteX27" fmla="*/ 2717799 w 2727324"/>
              <a:gd name="connsiteY27" fmla="*/ 711994 h 897731"/>
              <a:gd name="connsiteX28" fmla="*/ 2698749 w 2727324"/>
              <a:gd name="connsiteY28" fmla="*/ 654844 h 897731"/>
              <a:gd name="connsiteX29" fmla="*/ 2686843 w 2727324"/>
              <a:gd name="connsiteY29" fmla="*/ 635794 h 897731"/>
              <a:gd name="connsiteX30" fmla="*/ 2660649 w 2727324"/>
              <a:gd name="connsiteY30" fmla="*/ 607219 h 897731"/>
              <a:gd name="connsiteX31" fmla="*/ 2610643 w 2727324"/>
              <a:gd name="connsiteY31" fmla="*/ 569119 h 897731"/>
              <a:gd name="connsiteX32" fmla="*/ 2546349 w 2727324"/>
              <a:gd name="connsiteY32" fmla="*/ 526256 h 897731"/>
              <a:gd name="connsiteX33" fmla="*/ 2455861 w 2727324"/>
              <a:gd name="connsiteY33" fmla="*/ 476250 h 897731"/>
              <a:gd name="connsiteX34" fmla="*/ 2334418 w 2727324"/>
              <a:gd name="connsiteY34" fmla="*/ 423863 h 897731"/>
              <a:gd name="connsiteX35" fmla="*/ 2172493 w 2727324"/>
              <a:gd name="connsiteY35" fmla="*/ 364331 h 897731"/>
              <a:gd name="connsiteX36" fmla="*/ 1955799 w 2727324"/>
              <a:gd name="connsiteY36" fmla="*/ 292894 h 897731"/>
              <a:gd name="connsiteX37" fmla="*/ 1681955 w 2727324"/>
              <a:gd name="connsiteY37" fmla="*/ 209550 h 897731"/>
              <a:gd name="connsiteX38" fmla="*/ 1496218 w 2727324"/>
              <a:gd name="connsiteY38" fmla="*/ 154781 h 897731"/>
              <a:gd name="connsiteX39" fmla="*/ 1281905 w 2727324"/>
              <a:gd name="connsiteY39" fmla="*/ 100013 h 897731"/>
              <a:gd name="connsiteX40" fmla="*/ 1074736 w 2727324"/>
              <a:gd name="connsiteY40" fmla="*/ 54769 h 897731"/>
              <a:gd name="connsiteX41" fmla="*/ 886618 w 2727324"/>
              <a:gd name="connsiteY41" fmla="*/ 30956 h 897731"/>
              <a:gd name="connsiteX42" fmla="*/ 724693 w 2727324"/>
              <a:gd name="connsiteY42" fmla="*/ 11906 h 897731"/>
              <a:gd name="connsiteX43" fmla="*/ 553243 w 2727324"/>
              <a:gd name="connsiteY43" fmla="*/ 0 h 897731"/>
              <a:gd name="connsiteX44" fmla="*/ 372268 w 2727324"/>
              <a:gd name="connsiteY44" fmla="*/ 0 h 897731"/>
              <a:gd name="connsiteX45" fmla="*/ 262730 w 2727324"/>
              <a:gd name="connsiteY45" fmla="*/ 9525 h 897731"/>
              <a:gd name="connsiteX46" fmla="*/ 119855 w 2727324"/>
              <a:gd name="connsiteY46" fmla="*/ 30956 h 897731"/>
              <a:gd name="connsiteX47" fmla="*/ 60324 w 2727324"/>
              <a:gd name="connsiteY47" fmla="*/ 40481 h 897731"/>
              <a:gd name="connsiteX48" fmla="*/ 0 w 2727324"/>
              <a:gd name="connsiteY48" fmla="*/ 240719 h 897731"/>
              <a:gd name="connsiteX49" fmla="*/ 45243 w 2727324"/>
              <a:gd name="connsiteY49" fmla="*/ 228802 h 897731"/>
              <a:gd name="connsiteX50" fmla="*/ 112711 w 2727324"/>
              <a:gd name="connsiteY50" fmla="*/ 173831 h 897731"/>
              <a:gd name="connsiteX51" fmla="*/ 141286 w 2727324"/>
              <a:gd name="connsiteY51" fmla="*/ 164306 h 897731"/>
              <a:gd name="connsiteX52" fmla="*/ 207961 w 2727324"/>
              <a:gd name="connsiteY52" fmla="*/ 159544 h 897731"/>
              <a:gd name="connsiteX53" fmla="*/ 329405 w 2727324"/>
              <a:gd name="connsiteY53" fmla="*/ 154781 h 897731"/>
              <a:gd name="connsiteX54" fmla="*/ 431799 w 2727324"/>
              <a:gd name="connsiteY54" fmla="*/ 154781 h 897731"/>
              <a:gd name="connsiteX55" fmla="*/ 555624 w 2727324"/>
              <a:gd name="connsiteY55" fmla="*/ 159544 h 897731"/>
              <a:gd name="connsiteX56" fmla="*/ 729455 w 2727324"/>
              <a:gd name="connsiteY56" fmla="*/ 178594 h 897731"/>
              <a:gd name="connsiteX0" fmla="*/ 765959 w 2763828"/>
              <a:gd name="connsiteY0" fmla="*/ 178594 h 897731"/>
              <a:gd name="connsiteX1" fmla="*/ 896928 w 2763828"/>
              <a:gd name="connsiteY1" fmla="*/ 202406 h 897731"/>
              <a:gd name="connsiteX2" fmla="*/ 987415 w 2763828"/>
              <a:gd name="connsiteY2" fmla="*/ 221456 h 897731"/>
              <a:gd name="connsiteX3" fmla="*/ 1075522 w 2763828"/>
              <a:gd name="connsiteY3" fmla="*/ 242888 h 897731"/>
              <a:gd name="connsiteX4" fmla="*/ 1177915 w 2763828"/>
              <a:gd name="connsiteY4" fmla="*/ 269081 h 897731"/>
              <a:gd name="connsiteX5" fmla="*/ 1277928 w 2763828"/>
              <a:gd name="connsiteY5" fmla="*/ 297656 h 897731"/>
              <a:gd name="connsiteX6" fmla="*/ 1406515 w 2763828"/>
              <a:gd name="connsiteY6" fmla="*/ 335756 h 897731"/>
              <a:gd name="connsiteX7" fmla="*/ 1535103 w 2763828"/>
              <a:gd name="connsiteY7" fmla="*/ 376238 h 897731"/>
              <a:gd name="connsiteX8" fmla="*/ 1673215 w 2763828"/>
              <a:gd name="connsiteY8" fmla="*/ 423863 h 897731"/>
              <a:gd name="connsiteX9" fmla="*/ 1727984 w 2763828"/>
              <a:gd name="connsiteY9" fmla="*/ 442913 h 897731"/>
              <a:gd name="connsiteX10" fmla="*/ 1968490 w 2763828"/>
              <a:gd name="connsiteY10" fmla="*/ 540544 h 897731"/>
              <a:gd name="connsiteX11" fmla="*/ 2099459 w 2763828"/>
              <a:gd name="connsiteY11" fmla="*/ 597694 h 897731"/>
              <a:gd name="connsiteX12" fmla="*/ 2273290 w 2763828"/>
              <a:gd name="connsiteY12" fmla="*/ 678656 h 897731"/>
              <a:gd name="connsiteX13" fmla="*/ 2387590 w 2763828"/>
              <a:gd name="connsiteY13" fmla="*/ 733425 h 897731"/>
              <a:gd name="connsiteX14" fmla="*/ 2516178 w 2763828"/>
              <a:gd name="connsiteY14" fmla="*/ 797719 h 897731"/>
              <a:gd name="connsiteX15" fmla="*/ 2585234 w 2763828"/>
              <a:gd name="connsiteY15" fmla="*/ 835819 h 897731"/>
              <a:gd name="connsiteX16" fmla="*/ 2647147 w 2763828"/>
              <a:gd name="connsiteY16" fmla="*/ 873919 h 897731"/>
              <a:gd name="connsiteX17" fmla="*/ 2670959 w 2763828"/>
              <a:gd name="connsiteY17" fmla="*/ 885825 h 897731"/>
              <a:gd name="connsiteX18" fmla="*/ 2687628 w 2763828"/>
              <a:gd name="connsiteY18" fmla="*/ 892969 h 897731"/>
              <a:gd name="connsiteX19" fmla="*/ 2709059 w 2763828"/>
              <a:gd name="connsiteY19" fmla="*/ 897731 h 897731"/>
              <a:gd name="connsiteX20" fmla="*/ 2723347 w 2763828"/>
              <a:gd name="connsiteY20" fmla="*/ 897731 h 897731"/>
              <a:gd name="connsiteX21" fmla="*/ 2740015 w 2763828"/>
              <a:gd name="connsiteY21" fmla="*/ 890588 h 897731"/>
              <a:gd name="connsiteX22" fmla="*/ 2747159 w 2763828"/>
              <a:gd name="connsiteY22" fmla="*/ 878681 h 897731"/>
              <a:gd name="connsiteX23" fmla="*/ 2754303 w 2763828"/>
              <a:gd name="connsiteY23" fmla="*/ 852488 h 897731"/>
              <a:gd name="connsiteX24" fmla="*/ 2759065 w 2763828"/>
              <a:gd name="connsiteY24" fmla="*/ 828675 h 897731"/>
              <a:gd name="connsiteX25" fmla="*/ 2763828 w 2763828"/>
              <a:gd name="connsiteY25" fmla="*/ 792956 h 897731"/>
              <a:gd name="connsiteX26" fmla="*/ 2761447 w 2763828"/>
              <a:gd name="connsiteY26" fmla="*/ 759619 h 897731"/>
              <a:gd name="connsiteX27" fmla="*/ 2754303 w 2763828"/>
              <a:gd name="connsiteY27" fmla="*/ 711994 h 897731"/>
              <a:gd name="connsiteX28" fmla="*/ 2735253 w 2763828"/>
              <a:gd name="connsiteY28" fmla="*/ 654844 h 897731"/>
              <a:gd name="connsiteX29" fmla="*/ 2723347 w 2763828"/>
              <a:gd name="connsiteY29" fmla="*/ 635794 h 897731"/>
              <a:gd name="connsiteX30" fmla="*/ 2697153 w 2763828"/>
              <a:gd name="connsiteY30" fmla="*/ 607219 h 897731"/>
              <a:gd name="connsiteX31" fmla="*/ 2647147 w 2763828"/>
              <a:gd name="connsiteY31" fmla="*/ 569119 h 897731"/>
              <a:gd name="connsiteX32" fmla="*/ 2582853 w 2763828"/>
              <a:gd name="connsiteY32" fmla="*/ 526256 h 897731"/>
              <a:gd name="connsiteX33" fmla="*/ 2492365 w 2763828"/>
              <a:gd name="connsiteY33" fmla="*/ 476250 h 897731"/>
              <a:gd name="connsiteX34" fmla="*/ 2370922 w 2763828"/>
              <a:gd name="connsiteY34" fmla="*/ 423863 h 897731"/>
              <a:gd name="connsiteX35" fmla="*/ 2208997 w 2763828"/>
              <a:gd name="connsiteY35" fmla="*/ 364331 h 897731"/>
              <a:gd name="connsiteX36" fmla="*/ 1992303 w 2763828"/>
              <a:gd name="connsiteY36" fmla="*/ 292894 h 897731"/>
              <a:gd name="connsiteX37" fmla="*/ 1718459 w 2763828"/>
              <a:gd name="connsiteY37" fmla="*/ 209550 h 897731"/>
              <a:gd name="connsiteX38" fmla="*/ 1532722 w 2763828"/>
              <a:gd name="connsiteY38" fmla="*/ 154781 h 897731"/>
              <a:gd name="connsiteX39" fmla="*/ 1318409 w 2763828"/>
              <a:gd name="connsiteY39" fmla="*/ 100013 h 897731"/>
              <a:gd name="connsiteX40" fmla="*/ 1111240 w 2763828"/>
              <a:gd name="connsiteY40" fmla="*/ 54769 h 897731"/>
              <a:gd name="connsiteX41" fmla="*/ 923122 w 2763828"/>
              <a:gd name="connsiteY41" fmla="*/ 30956 h 897731"/>
              <a:gd name="connsiteX42" fmla="*/ 761197 w 2763828"/>
              <a:gd name="connsiteY42" fmla="*/ 11906 h 897731"/>
              <a:gd name="connsiteX43" fmla="*/ 589747 w 2763828"/>
              <a:gd name="connsiteY43" fmla="*/ 0 h 897731"/>
              <a:gd name="connsiteX44" fmla="*/ 408772 w 2763828"/>
              <a:gd name="connsiteY44" fmla="*/ 0 h 897731"/>
              <a:gd name="connsiteX45" fmla="*/ 299234 w 2763828"/>
              <a:gd name="connsiteY45" fmla="*/ 9525 h 897731"/>
              <a:gd name="connsiteX46" fmla="*/ 156359 w 2763828"/>
              <a:gd name="connsiteY46" fmla="*/ 30956 h 897731"/>
              <a:gd name="connsiteX47" fmla="*/ 96828 w 2763828"/>
              <a:gd name="connsiteY47" fmla="*/ 40481 h 897731"/>
              <a:gd name="connsiteX48" fmla="*/ 36504 w 2763828"/>
              <a:gd name="connsiteY48" fmla="*/ 240719 h 897731"/>
              <a:gd name="connsiteX49" fmla="*/ 81747 w 2763828"/>
              <a:gd name="connsiteY49" fmla="*/ 228802 h 897731"/>
              <a:gd name="connsiteX50" fmla="*/ 149215 w 2763828"/>
              <a:gd name="connsiteY50" fmla="*/ 173831 h 897731"/>
              <a:gd name="connsiteX51" fmla="*/ 177790 w 2763828"/>
              <a:gd name="connsiteY51" fmla="*/ 164306 h 897731"/>
              <a:gd name="connsiteX52" fmla="*/ 244465 w 2763828"/>
              <a:gd name="connsiteY52" fmla="*/ 159544 h 897731"/>
              <a:gd name="connsiteX53" fmla="*/ 365909 w 2763828"/>
              <a:gd name="connsiteY53" fmla="*/ 154781 h 897731"/>
              <a:gd name="connsiteX54" fmla="*/ 468303 w 2763828"/>
              <a:gd name="connsiteY54" fmla="*/ 154781 h 897731"/>
              <a:gd name="connsiteX55" fmla="*/ 592128 w 2763828"/>
              <a:gd name="connsiteY55" fmla="*/ 159544 h 897731"/>
              <a:gd name="connsiteX56" fmla="*/ 765959 w 2763828"/>
              <a:gd name="connsiteY56" fmla="*/ 178594 h 897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763828" h="897731">
                <a:moveTo>
                  <a:pt x="765959" y="178594"/>
                </a:moveTo>
                <a:lnTo>
                  <a:pt x="896928" y="202406"/>
                </a:lnTo>
                <a:lnTo>
                  <a:pt x="987415" y="221456"/>
                </a:lnTo>
                <a:lnTo>
                  <a:pt x="1075522" y="242888"/>
                </a:lnTo>
                <a:lnTo>
                  <a:pt x="1177915" y="269081"/>
                </a:lnTo>
                <a:lnTo>
                  <a:pt x="1277928" y="297656"/>
                </a:lnTo>
                <a:lnTo>
                  <a:pt x="1406515" y="335756"/>
                </a:lnTo>
                <a:lnTo>
                  <a:pt x="1535103" y="376238"/>
                </a:lnTo>
                <a:lnTo>
                  <a:pt x="1673215" y="423863"/>
                </a:lnTo>
                <a:lnTo>
                  <a:pt x="1727984" y="442913"/>
                </a:lnTo>
                <a:lnTo>
                  <a:pt x="1968490" y="540544"/>
                </a:lnTo>
                <a:lnTo>
                  <a:pt x="2099459" y="597694"/>
                </a:lnTo>
                <a:lnTo>
                  <a:pt x="2273290" y="678656"/>
                </a:lnTo>
                <a:lnTo>
                  <a:pt x="2387590" y="733425"/>
                </a:lnTo>
                <a:lnTo>
                  <a:pt x="2516178" y="797719"/>
                </a:lnTo>
                <a:lnTo>
                  <a:pt x="2585234" y="835819"/>
                </a:lnTo>
                <a:lnTo>
                  <a:pt x="2647147" y="873919"/>
                </a:lnTo>
                <a:lnTo>
                  <a:pt x="2670959" y="885825"/>
                </a:lnTo>
                <a:lnTo>
                  <a:pt x="2687628" y="892969"/>
                </a:lnTo>
                <a:lnTo>
                  <a:pt x="2709059" y="897731"/>
                </a:lnTo>
                <a:lnTo>
                  <a:pt x="2723347" y="897731"/>
                </a:lnTo>
                <a:lnTo>
                  <a:pt x="2740015" y="890588"/>
                </a:lnTo>
                <a:lnTo>
                  <a:pt x="2747159" y="878681"/>
                </a:lnTo>
                <a:lnTo>
                  <a:pt x="2754303" y="852488"/>
                </a:lnTo>
                <a:lnTo>
                  <a:pt x="2759065" y="828675"/>
                </a:lnTo>
                <a:lnTo>
                  <a:pt x="2763828" y="792956"/>
                </a:lnTo>
                <a:lnTo>
                  <a:pt x="2761447" y="759619"/>
                </a:lnTo>
                <a:lnTo>
                  <a:pt x="2754303" y="711994"/>
                </a:lnTo>
                <a:lnTo>
                  <a:pt x="2735253" y="654844"/>
                </a:lnTo>
                <a:lnTo>
                  <a:pt x="2723347" y="635794"/>
                </a:lnTo>
                <a:lnTo>
                  <a:pt x="2697153" y="607219"/>
                </a:lnTo>
                <a:lnTo>
                  <a:pt x="2647147" y="569119"/>
                </a:lnTo>
                <a:lnTo>
                  <a:pt x="2582853" y="526256"/>
                </a:lnTo>
                <a:lnTo>
                  <a:pt x="2492365" y="476250"/>
                </a:lnTo>
                <a:lnTo>
                  <a:pt x="2370922" y="423863"/>
                </a:lnTo>
                <a:lnTo>
                  <a:pt x="2208997" y="364331"/>
                </a:lnTo>
                <a:lnTo>
                  <a:pt x="1992303" y="292894"/>
                </a:lnTo>
                <a:lnTo>
                  <a:pt x="1718459" y="209550"/>
                </a:lnTo>
                <a:lnTo>
                  <a:pt x="1532722" y="154781"/>
                </a:lnTo>
                <a:lnTo>
                  <a:pt x="1318409" y="100013"/>
                </a:lnTo>
                <a:lnTo>
                  <a:pt x="1111240" y="54769"/>
                </a:lnTo>
                <a:lnTo>
                  <a:pt x="923122" y="30956"/>
                </a:lnTo>
                <a:lnTo>
                  <a:pt x="761197" y="11906"/>
                </a:lnTo>
                <a:lnTo>
                  <a:pt x="589747" y="0"/>
                </a:lnTo>
                <a:lnTo>
                  <a:pt x="408772" y="0"/>
                </a:lnTo>
                <a:lnTo>
                  <a:pt x="299234" y="9525"/>
                </a:lnTo>
                <a:lnTo>
                  <a:pt x="156359" y="30956"/>
                </a:lnTo>
                <a:lnTo>
                  <a:pt x="96828" y="40481"/>
                </a:lnTo>
                <a:lnTo>
                  <a:pt x="36504" y="240719"/>
                </a:lnTo>
                <a:cubicBezTo>
                  <a:pt x="51585" y="236747"/>
                  <a:pt x="0" y="261363"/>
                  <a:pt x="81747" y="228802"/>
                </a:cubicBezTo>
                <a:lnTo>
                  <a:pt x="149215" y="173831"/>
                </a:lnTo>
                <a:lnTo>
                  <a:pt x="177790" y="164306"/>
                </a:lnTo>
                <a:lnTo>
                  <a:pt x="244465" y="159544"/>
                </a:lnTo>
                <a:lnTo>
                  <a:pt x="365909" y="154781"/>
                </a:lnTo>
                <a:lnTo>
                  <a:pt x="468303" y="154781"/>
                </a:lnTo>
                <a:lnTo>
                  <a:pt x="592128" y="159544"/>
                </a:lnTo>
                <a:lnTo>
                  <a:pt x="765959" y="1785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517A5B34-AE8E-4319-84B1-BC74C1B62284}"/>
              </a:ext>
            </a:extLst>
          </p:cNvPr>
          <p:cNvSpPr/>
          <p:nvPr/>
        </p:nvSpPr>
        <p:spPr>
          <a:xfrm>
            <a:off x="5291138" y="3514726"/>
            <a:ext cx="1947862" cy="409575"/>
          </a:xfrm>
          <a:custGeom>
            <a:avLst/>
            <a:gdLst>
              <a:gd name="connsiteX0" fmla="*/ 711993 w 1947862"/>
              <a:gd name="connsiteY0" fmla="*/ 176213 h 409575"/>
              <a:gd name="connsiteX1" fmla="*/ 564356 w 1947862"/>
              <a:gd name="connsiteY1" fmla="*/ 207169 h 409575"/>
              <a:gd name="connsiteX2" fmla="*/ 478631 w 1947862"/>
              <a:gd name="connsiteY2" fmla="*/ 223838 h 409575"/>
              <a:gd name="connsiteX3" fmla="*/ 409575 w 1947862"/>
              <a:gd name="connsiteY3" fmla="*/ 235744 h 409575"/>
              <a:gd name="connsiteX4" fmla="*/ 345281 w 1947862"/>
              <a:gd name="connsiteY4" fmla="*/ 242888 h 409575"/>
              <a:gd name="connsiteX5" fmla="*/ 250031 w 1947862"/>
              <a:gd name="connsiteY5" fmla="*/ 250031 h 409575"/>
              <a:gd name="connsiteX6" fmla="*/ 188118 w 1947862"/>
              <a:gd name="connsiteY6" fmla="*/ 252413 h 409575"/>
              <a:gd name="connsiteX7" fmla="*/ 135731 w 1947862"/>
              <a:gd name="connsiteY7" fmla="*/ 245269 h 409575"/>
              <a:gd name="connsiteX8" fmla="*/ 92868 w 1947862"/>
              <a:gd name="connsiteY8" fmla="*/ 235744 h 409575"/>
              <a:gd name="connsiteX9" fmla="*/ 40481 w 1947862"/>
              <a:gd name="connsiteY9" fmla="*/ 219075 h 409575"/>
              <a:gd name="connsiteX10" fmla="*/ 0 w 1947862"/>
              <a:gd name="connsiteY10" fmla="*/ 200025 h 409575"/>
              <a:gd name="connsiteX11" fmla="*/ 92868 w 1947862"/>
              <a:gd name="connsiteY11" fmla="*/ 400050 h 409575"/>
              <a:gd name="connsiteX12" fmla="*/ 202406 w 1947862"/>
              <a:gd name="connsiteY12" fmla="*/ 404813 h 409575"/>
              <a:gd name="connsiteX13" fmla="*/ 280987 w 1947862"/>
              <a:gd name="connsiteY13" fmla="*/ 402431 h 409575"/>
              <a:gd name="connsiteX14" fmla="*/ 397668 w 1947862"/>
              <a:gd name="connsiteY14" fmla="*/ 388144 h 409575"/>
              <a:gd name="connsiteX15" fmla="*/ 535781 w 1947862"/>
              <a:gd name="connsiteY15" fmla="*/ 364331 h 409575"/>
              <a:gd name="connsiteX16" fmla="*/ 661987 w 1947862"/>
              <a:gd name="connsiteY16" fmla="*/ 338138 h 409575"/>
              <a:gd name="connsiteX17" fmla="*/ 854868 w 1947862"/>
              <a:gd name="connsiteY17" fmla="*/ 292894 h 409575"/>
              <a:gd name="connsiteX18" fmla="*/ 969168 w 1947862"/>
              <a:gd name="connsiteY18" fmla="*/ 266700 h 409575"/>
              <a:gd name="connsiteX19" fmla="*/ 1143000 w 1947862"/>
              <a:gd name="connsiteY19" fmla="*/ 238125 h 409575"/>
              <a:gd name="connsiteX20" fmla="*/ 1276350 w 1947862"/>
              <a:gd name="connsiteY20" fmla="*/ 219075 h 409575"/>
              <a:gd name="connsiteX21" fmla="*/ 1423987 w 1947862"/>
              <a:gd name="connsiteY21" fmla="*/ 207169 h 409575"/>
              <a:gd name="connsiteX22" fmla="*/ 1526381 w 1947862"/>
              <a:gd name="connsiteY22" fmla="*/ 204788 h 409575"/>
              <a:gd name="connsiteX23" fmla="*/ 1540668 w 1947862"/>
              <a:gd name="connsiteY23" fmla="*/ 207169 h 409575"/>
              <a:gd name="connsiteX24" fmla="*/ 1559718 w 1947862"/>
              <a:gd name="connsiteY24" fmla="*/ 214313 h 409575"/>
              <a:gd name="connsiteX25" fmla="*/ 1576387 w 1947862"/>
              <a:gd name="connsiteY25" fmla="*/ 226219 h 409575"/>
              <a:gd name="connsiteX26" fmla="*/ 1590675 w 1947862"/>
              <a:gd name="connsiteY26" fmla="*/ 242888 h 409575"/>
              <a:gd name="connsiteX27" fmla="*/ 1609725 w 1947862"/>
              <a:gd name="connsiteY27" fmla="*/ 271463 h 409575"/>
              <a:gd name="connsiteX28" fmla="*/ 1626393 w 1947862"/>
              <a:gd name="connsiteY28" fmla="*/ 304800 h 409575"/>
              <a:gd name="connsiteX29" fmla="*/ 1643062 w 1947862"/>
              <a:gd name="connsiteY29" fmla="*/ 347663 h 409575"/>
              <a:gd name="connsiteX30" fmla="*/ 1645443 w 1947862"/>
              <a:gd name="connsiteY30" fmla="*/ 364331 h 409575"/>
              <a:gd name="connsiteX31" fmla="*/ 1909762 w 1947862"/>
              <a:gd name="connsiteY31" fmla="*/ 409575 h 409575"/>
              <a:gd name="connsiteX32" fmla="*/ 1928812 w 1947862"/>
              <a:gd name="connsiteY32" fmla="*/ 392906 h 409575"/>
              <a:gd name="connsiteX33" fmla="*/ 1940718 w 1947862"/>
              <a:gd name="connsiteY33" fmla="*/ 373856 h 409575"/>
              <a:gd name="connsiteX34" fmla="*/ 1945481 w 1947862"/>
              <a:gd name="connsiteY34" fmla="*/ 354806 h 409575"/>
              <a:gd name="connsiteX35" fmla="*/ 1947862 w 1947862"/>
              <a:gd name="connsiteY35" fmla="*/ 333375 h 409575"/>
              <a:gd name="connsiteX36" fmla="*/ 1940718 w 1947862"/>
              <a:gd name="connsiteY36" fmla="*/ 304800 h 409575"/>
              <a:gd name="connsiteX37" fmla="*/ 1919287 w 1947862"/>
              <a:gd name="connsiteY37" fmla="*/ 271463 h 409575"/>
              <a:gd name="connsiteX38" fmla="*/ 1900237 w 1947862"/>
              <a:gd name="connsiteY38" fmla="*/ 245269 h 409575"/>
              <a:gd name="connsiteX39" fmla="*/ 1854993 w 1947862"/>
              <a:gd name="connsiteY39" fmla="*/ 195263 h 409575"/>
              <a:gd name="connsiteX40" fmla="*/ 1797843 w 1947862"/>
              <a:gd name="connsiteY40" fmla="*/ 145256 h 409575"/>
              <a:gd name="connsiteX41" fmla="*/ 1724025 w 1947862"/>
              <a:gd name="connsiteY41" fmla="*/ 92869 h 409575"/>
              <a:gd name="connsiteX42" fmla="*/ 1654968 w 1947862"/>
              <a:gd name="connsiteY42" fmla="*/ 52388 h 409575"/>
              <a:gd name="connsiteX43" fmla="*/ 1595437 w 1947862"/>
              <a:gd name="connsiteY43" fmla="*/ 26194 h 409575"/>
              <a:gd name="connsiteX44" fmla="*/ 1528762 w 1947862"/>
              <a:gd name="connsiteY44" fmla="*/ 2381 h 409575"/>
              <a:gd name="connsiteX45" fmla="*/ 1507331 w 1947862"/>
              <a:gd name="connsiteY45" fmla="*/ 0 h 409575"/>
              <a:gd name="connsiteX46" fmla="*/ 1473993 w 1947862"/>
              <a:gd name="connsiteY46" fmla="*/ 0 h 409575"/>
              <a:gd name="connsiteX47" fmla="*/ 1407318 w 1947862"/>
              <a:gd name="connsiteY47" fmla="*/ 19050 h 409575"/>
              <a:gd name="connsiteX48" fmla="*/ 1257300 w 1947862"/>
              <a:gd name="connsiteY48" fmla="*/ 54769 h 409575"/>
              <a:gd name="connsiteX49" fmla="*/ 985837 w 1947862"/>
              <a:gd name="connsiteY49" fmla="*/ 114300 h 409575"/>
              <a:gd name="connsiteX50" fmla="*/ 781050 w 1947862"/>
              <a:gd name="connsiteY50" fmla="*/ 159544 h 409575"/>
              <a:gd name="connsiteX51" fmla="*/ 711993 w 1947862"/>
              <a:gd name="connsiteY51" fmla="*/ 176213 h 409575"/>
              <a:gd name="connsiteX0" fmla="*/ 711993 w 1947862"/>
              <a:gd name="connsiteY0" fmla="*/ 176213 h 409575"/>
              <a:gd name="connsiteX1" fmla="*/ 564356 w 1947862"/>
              <a:gd name="connsiteY1" fmla="*/ 207169 h 409575"/>
              <a:gd name="connsiteX2" fmla="*/ 478631 w 1947862"/>
              <a:gd name="connsiteY2" fmla="*/ 223838 h 409575"/>
              <a:gd name="connsiteX3" fmla="*/ 409575 w 1947862"/>
              <a:gd name="connsiteY3" fmla="*/ 235744 h 409575"/>
              <a:gd name="connsiteX4" fmla="*/ 345281 w 1947862"/>
              <a:gd name="connsiteY4" fmla="*/ 242888 h 409575"/>
              <a:gd name="connsiteX5" fmla="*/ 250031 w 1947862"/>
              <a:gd name="connsiteY5" fmla="*/ 250031 h 409575"/>
              <a:gd name="connsiteX6" fmla="*/ 188118 w 1947862"/>
              <a:gd name="connsiteY6" fmla="*/ 252413 h 409575"/>
              <a:gd name="connsiteX7" fmla="*/ 135731 w 1947862"/>
              <a:gd name="connsiteY7" fmla="*/ 245269 h 409575"/>
              <a:gd name="connsiteX8" fmla="*/ 92868 w 1947862"/>
              <a:gd name="connsiteY8" fmla="*/ 235744 h 409575"/>
              <a:gd name="connsiteX9" fmla="*/ 40481 w 1947862"/>
              <a:gd name="connsiteY9" fmla="*/ 219075 h 409575"/>
              <a:gd name="connsiteX10" fmla="*/ 0 w 1947862"/>
              <a:gd name="connsiteY10" fmla="*/ 200025 h 409575"/>
              <a:gd name="connsiteX11" fmla="*/ 92868 w 1947862"/>
              <a:gd name="connsiteY11" fmla="*/ 400050 h 409575"/>
              <a:gd name="connsiteX12" fmla="*/ 202406 w 1947862"/>
              <a:gd name="connsiteY12" fmla="*/ 404813 h 409575"/>
              <a:gd name="connsiteX13" fmla="*/ 280987 w 1947862"/>
              <a:gd name="connsiteY13" fmla="*/ 402431 h 409575"/>
              <a:gd name="connsiteX14" fmla="*/ 397668 w 1947862"/>
              <a:gd name="connsiteY14" fmla="*/ 388144 h 409575"/>
              <a:gd name="connsiteX15" fmla="*/ 535781 w 1947862"/>
              <a:gd name="connsiteY15" fmla="*/ 364331 h 409575"/>
              <a:gd name="connsiteX16" fmla="*/ 661987 w 1947862"/>
              <a:gd name="connsiteY16" fmla="*/ 338138 h 409575"/>
              <a:gd name="connsiteX17" fmla="*/ 854868 w 1947862"/>
              <a:gd name="connsiteY17" fmla="*/ 292894 h 409575"/>
              <a:gd name="connsiteX18" fmla="*/ 969168 w 1947862"/>
              <a:gd name="connsiteY18" fmla="*/ 266700 h 409575"/>
              <a:gd name="connsiteX19" fmla="*/ 1143000 w 1947862"/>
              <a:gd name="connsiteY19" fmla="*/ 238125 h 409575"/>
              <a:gd name="connsiteX20" fmla="*/ 1276350 w 1947862"/>
              <a:gd name="connsiteY20" fmla="*/ 219075 h 409575"/>
              <a:gd name="connsiteX21" fmla="*/ 1423987 w 1947862"/>
              <a:gd name="connsiteY21" fmla="*/ 207169 h 409575"/>
              <a:gd name="connsiteX22" fmla="*/ 1526381 w 1947862"/>
              <a:gd name="connsiteY22" fmla="*/ 204788 h 409575"/>
              <a:gd name="connsiteX23" fmla="*/ 1540668 w 1947862"/>
              <a:gd name="connsiteY23" fmla="*/ 207169 h 409575"/>
              <a:gd name="connsiteX24" fmla="*/ 1559718 w 1947862"/>
              <a:gd name="connsiteY24" fmla="*/ 214313 h 409575"/>
              <a:gd name="connsiteX25" fmla="*/ 1576387 w 1947862"/>
              <a:gd name="connsiteY25" fmla="*/ 226219 h 409575"/>
              <a:gd name="connsiteX26" fmla="*/ 1590675 w 1947862"/>
              <a:gd name="connsiteY26" fmla="*/ 242888 h 409575"/>
              <a:gd name="connsiteX27" fmla="*/ 1609725 w 1947862"/>
              <a:gd name="connsiteY27" fmla="*/ 271463 h 409575"/>
              <a:gd name="connsiteX28" fmla="*/ 1626393 w 1947862"/>
              <a:gd name="connsiteY28" fmla="*/ 304800 h 409575"/>
              <a:gd name="connsiteX29" fmla="*/ 1643062 w 1947862"/>
              <a:gd name="connsiteY29" fmla="*/ 347663 h 409575"/>
              <a:gd name="connsiteX30" fmla="*/ 1909762 w 1947862"/>
              <a:gd name="connsiteY30" fmla="*/ 409575 h 409575"/>
              <a:gd name="connsiteX31" fmla="*/ 1928812 w 1947862"/>
              <a:gd name="connsiteY31" fmla="*/ 392906 h 409575"/>
              <a:gd name="connsiteX32" fmla="*/ 1940718 w 1947862"/>
              <a:gd name="connsiteY32" fmla="*/ 373856 h 409575"/>
              <a:gd name="connsiteX33" fmla="*/ 1945481 w 1947862"/>
              <a:gd name="connsiteY33" fmla="*/ 354806 h 409575"/>
              <a:gd name="connsiteX34" fmla="*/ 1947862 w 1947862"/>
              <a:gd name="connsiteY34" fmla="*/ 333375 h 409575"/>
              <a:gd name="connsiteX35" fmla="*/ 1940718 w 1947862"/>
              <a:gd name="connsiteY35" fmla="*/ 304800 h 409575"/>
              <a:gd name="connsiteX36" fmla="*/ 1919287 w 1947862"/>
              <a:gd name="connsiteY36" fmla="*/ 271463 h 409575"/>
              <a:gd name="connsiteX37" fmla="*/ 1900237 w 1947862"/>
              <a:gd name="connsiteY37" fmla="*/ 245269 h 409575"/>
              <a:gd name="connsiteX38" fmla="*/ 1854993 w 1947862"/>
              <a:gd name="connsiteY38" fmla="*/ 195263 h 409575"/>
              <a:gd name="connsiteX39" fmla="*/ 1797843 w 1947862"/>
              <a:gd name="connsiteY39" fmla="*/ 145256 h 409575"/>
              <a:gd name="connsiteX40" fmla="*/ 1724025 w 1947862"/>
              <a:gd name="connsiteY40" fmla="*/ 92869 h 409575"/>
              <a:gd name="connsiteX41" fmla="*/ 1654968 w 1947862"/>
              <a:gd name="connsiteY41" fmla="*/ 52388 h 409575"/>
              <a:gd name="connsiteX42" fmla="*/ 1595437 w 1947862"/>
              <a:gd name="connsiteY42" fmla="*/ 26194 h 409575"/>
              <a:gd name="connsiteX43" fmla="*/ 1528762 w 1947862"/>
              <a:gd name="connsiteY43" fmla="*/ 2381 h 409575"/>
              <a:gd name="connsiteX44" fmla="*/ 1507331 w 1947862"/>
              <a:gd name="connsiteY44" fmla="*/ 0 h 409575"/>
              <a:gd name="connsiteX45" fmla="*/ 1473993 w 1947862"/>
              <a:gd name="connsiteY45" fmla="*/ 0 h 409575"/>
              <a:gd name="connsiteX46" fmla="*/ 1407318 w 1947862"/>
              <a:gd name="connsiteY46" fmla="*/ 19050 h 409575"/>
              <a:gd name="connsiteX47" fmla="*/ 1257300 w 1947862"/>
              <a:gd name="connsiteY47" fmla="*/ 54769 h 409575"/>
              <a:gd name="connsiteX48" fmla="*/ 985837 w 1947862"/>
              <a:gd name="connsiteY48" fmla="*/ 114300 h 409575"/>
              <a:gd name="connsiteX49" fmla="*/ 781050 w 1947862"/>
              <a:gd name="connsiteY49" fmla="*/ 159544 h 409575"/>
              <a:gd name="connsiteX50" fmla="*/ 711993 w 1947862"/>
              <a:gd name="connsiteY50" fmla="*/ 176213 h 409575"/>
              <a:gd name="connsiteX0" fmla="*/ 711993 w 1947862"/>
              <a:gd name="connsiteY0" fmla="*/ 176213 h 409575"/>
              <a:gd name="connsiteX1" fmla="*/ 564356 w 1947862"/>
              <a:gd name="connsiteY1" fmla="*/ 207169 h 409575"/>
              <a:gd name="connsiteX2" fmla="*/ 478631 w 1947862"/>
              <a:gd name="connsiteY2" fmla="*/ 223838 h 409575"/>
              <a:gd name="connsiteX3" fmla="*/ 409575 w 1947862"/>
              <a:gd name="connsiteY3" fmla="*/ 235744 h 409575"/>
              <a:gd name="connsiteX4" fmla="*/ 345281 w 1947862"/>
              <a:gd name="connsiteY4" fmla="*/ 242888 h 409575"/>
              <a:gd name="connsiteX5" fmla="*/ 250031 w 1947862"/>
              <a:gd name="connsiteY5" fmla="*/ 250031 h 409575"/>
              <a:gd name="connsiteX6" fmla="*/ 188118 w 1947862"/>
              <a:gd name="connsiteY6" fmla="*/ 252413 h 409575"/>
              <a:gd name="connsiteX7" fmla="*/ 135731 w 1947862"/>
              <a:gd name="connsiteY7" fmla="*/ 245269 h 409575"/>
              <a:gd name="connsiteX8" fmla="*/ 92868 w 1947862"/>
              <a:gd name="connsiteY8" fmla="*/ 235744 h 409575"/>
              <a:gd name="connsiteX9" fmla="*/ 40481 w 1947862"/>
              <a:gd name="connsiteY9" fmla="*/ 219075 h 409575"/>
              <a:gd name="connsiteX10" fmla="*/ 0 w 1947862"/>
              <a:gd name="connsiteY10" fmla="*/ 200025 h 409575"/>
              <a:gd name="connsiteX11" fmla="*/ 92868 w 1947862"/>
              <a:gd name="connsiteY11" fmla="*/ 400050 h 409575"/>
              <a:gd name="connsiteX12" fmla="*/ 202406 w 1947862"/>
              <a:gd name="connsiteY12" fmla="*/ 404813 h 409575"/>
              <a:gd name="connsiteX13" fmla="*/ 280987 w 1947862"/>
              <a:gd name="connsiteY13" fmla="*/ 402431 h 409575"/>
              <a:gd name="connsiteX14" fmla="*/ 397668 w 1947862"/>
              <a:gd name="connsiteY14" fmla="*/ 388144 h 409575"/>
              <a:gd name="connsiteX15" fmla="*/ 535781 w 1947862"/>
              <a:gd name="connsiteY15" fmla="*/ 364331 h 409575"/>
              <a:gd name="connsiteX16" fmla="*/ 661987 w 1947862"/>
              <a:gd name="connsiteY16" fmla="*/ 338138 h 409575"/>
              <a:gd name="connsiteX17" fmla="*/ 854868 w 1947862"/>
              <a:gd name="connsiteY17" fmla="*/ 292894 h 409575"/>
              <a:gd name="connsiteX18" fmla="*/ 969168 w 1947862"/>
              <a:gd name="connsiteY18" fmla="*/ 266700 h 409575"/>
              <a:gd name="connsiteX19" fmla="*/ 1143000 w 1947862"/>
              <a:gd name="connsiteY19" fmla="*/ 238125 h 409575"/>
              <a:gd name="connsiteX20" fmla="*/ 1276350 w 1947862"/>
              <a:gd name="connsiteY20" fmla="*/ 219075 h 409575"/>
              <a:gd name="connsiteX21" fmla="*/ 1423987 w 1947862"/>
              <a:gd name="connsiteY21" fmla="*/ 207169 h 409575"/>
              <a:gd name="connsiteX22" fmla="*/ 1526381 w 1947862"/>
              <a:gd name="connsiteY22" fmla="*/ 204788 h 409575"/>
              <a:gd name="connsiteX23" fmla="*/ 1540668 w 1947862"/>
              <a:gd name="connsiteY23" fmla="*/ 207169 h 409575"/>
              <a:gd name="connsiteX24" fmla="*/ 1559718 w 1947862"/>
              <a:gd name="connsiteY24" fmla="*/ 214313 h 409575"/>
              <a:gd name="connsiteX25" fmla="*/ 1576387 w 1947862"/>
              <a:gd name="connsiteY25" fmla="*/ 226219 h 409575"/>
              <a:gd name="connsiteX26" fmla="*/ 1590675 w 1947862"/>
              <a:gd name="connsiteY26" fmla="*/ 242888 h 409575"/>
              <a:gd name="connsiteX27" fmla="*/ 1609725 w 1947862"/>
              <a:gd name="connsiteY27" fmla="*/ 271463 h 409575"/>
              <a:gd name="connsiteX28" fmla="*/ 1626393 w 1947862"/>
              <a:gd name="connsiteY28" fmla="*/ 304800 h 409575"/>
              <a:gd name="connsiteX29" fmla="*/ 1909762 w 1947862"/>
              <a:gd name="connsiteY29" fmla="*/ 409575 h 409575"/>
              <a:gd name="connsiteX30" fmla="*/ 1928812 w 1947862"/>
              <a:gd name="connsiteY30" fmla="*/ 392906 h 409575"/>
              <a:gd name="connsiteX31" fmla="*/ 1940718 w 1947862"/>
              <a:gd name="connsiteY31" fmla="*/ 373856 h 409575"/>
              <a:gd name="connsiteX32" fmla="*/ 1945481 w 1947862"/>
              <a:gd name="connsiteY32" fmla="*/ 354806 h 409575"/>
              <a:gd name="connsiteX33" fmla="*/ 1947862 w 1947862"/>
              <a:gd name="connsiteY33" fmla="*/ 333375 h 409575"/>
              <a:gd name="connsiteX34" fmla="*/ 1940718 w 1947862"/>
              <a:gd name="connsiteY34" fmla="*/ 304800 h 409575"/>
              <a:gd name="connsiteX35" fmla="*/ 1919287 w 1947862"/>
              <a:gd name="connsiteY35" fmla="*/ 271463 h 409575"/>
              <a:gd name="connsiteX36" fmla="*/ 1900237 w 1947862"/>
              <a:gd name="connsiteY36" fmla="*/ 245269 h 409575"/>
              <a:gd name="connsiteX37" fmla="*/ 1854993 w 1947862"/>
              <a:gd name="connsiteY37" fmla="*/ 195263 h 409575"/>
              <a:gd name="connsiteX38" fmla="*/ 1797843 w 1947862"/>
              <a:gd name="connsiteY38" fmla="*/ 145256 h 409575"/>
              <a:gd name="connsiteX39" fmla="*/ 1724025 w 1947862"/>
              <a:gd name="connsiteY39" fmla="*/ 92869 h 409575"/>
              <a:gd name="connsiteX40" fmla="*/ 1654968 w 1947862"/>
              <a:gd name="connsiteY40" fmla="*/ 52388 h 409575"/>
              <a:gd name="connsiteX41" fmla="*/ 1595437 w 1947862"/>
              <a:gd name="connsiteY41" fmla="*/ 26194 h 409575"/>
              <a:gd name="connsiteX42" fmla="*/ 1528762 w 1947862"/>
              <a:gd name="connsiteY42" fmla="*/ 2381 h 409575"/>
              <a:gd name="connsiteX43" fmla="*/ 1507331 w 1947862"/>
              <a:gd name="connsiteY43" fmla="*/ 0 h 409575"/>
              <a:gd name="connsiteX44" fmla="*/ 1473993 w 1947862"/>
              <a:gd name="connsiteY44" fmla="*/ 0 h 409575"/>
              <a:gd name="connsiteX45" fmla="*/ 1407318 w 1947862"/>
              <a:gd name="connsiteY45" fmla="*/ 19050 h 409575"/>
              <a:gd name="connsiteX46" fmla="*/ 1257300 w 1947862"/>
              <a:gd name="connsiteY46" fmla="*/ 54769 h 409575"/>
              <a:gd name="connsiteX47" fmla="*/ 985837 w 1947862"/>
              <a:gd name="connsiteY47" fmla="*/ 114300 h 409575"/>
              <a:gd name="connsiteX48" fmla="*/ 781050 w 1947862"/>
              <a:gd name="connsiteY48" fmla="*/ 159544 h 409575"/>
              <a:gd name="connsiteX49" fmla="*/ 711993 w 1947862"/>
              <a:gd name="connsiteY49" fmla="*/ 176213 h 409575"/>
              <a:gd name="connsiteX0" fmla="*/ 711993 w 1947862"/>
              <a:gd name="connsiteY0" fmla="*/ 176213 h 409575"/>
              <a:gd name="connsiteX1" fmla="*/ 564356 w 1947862"/>
              <a:gd name="connsiteY1" fmla="*/ 207169 h 409575"/>
              <a:gd name="connsiteX2" fmla="*/ 478631 w 1947862"/>
              <a:gd name="connsiteY2" fmla="*/ 223838 h 409575"/>
              <a:gd name="connsiteX3" fmla="*/ 409575 w 1947862"/>
              <a:gd name="connsiteY3" fmla="*/ 235744 h 409575"/>
              <a:gd name="connsiteX4" fmla="*/ 345281 w 1947862"/>
              <a:gd name="connsiteY4" fmla="*/ 242888 h 409575"/>
              <a:gd name="connsiteX5" fmla="*/ 250031 w 1947862"/>
              <a:gd name="connsiteY5" fmla="*/ 250031 h 409575"/>
              <a:gd name="connsiteX6" fmla="*/ 188118 w 1947862"/>
              <a:gd name="connsiteY6" fmla="*/ 252413 h 409575"/>
              <a:gd name="connsiteX7" fmla="*/ 135731 w 1947862"/>
              <a:gd name="connsiteY7" fmla="*/ 245269 h 409575"/>
              <a:gd name="connsiteX8" fmla="*/ 92868 w 1947862"/>
              <a:gd name="connsiteY8" fmla="*/ 235744 h 409575"/>
              <a:gd name="connsiteX9" fmla="*/ 40481 w 1947862"/>
              <a:gd name="connsiteY9" fmla="*/ 219075 h 409575"/>
              <a:gd name="connsiteX10" fmla="*/ 0 w 1947862"/>
              <a:gd name="connsiteY10" fmla="*/ 200025 h 409575"/>
              <a:gd name="connsiteX11" fmla="*/ 92868 w 1947862"/>
              <a:gd name="connsiteY11" fmla="*/ 400050 h 409575"/>
              <a:gd name="connsiteX12" fmla="*/ 202406 w 1947862"/>
              <a:gd name="connsiteY12" fmla="*/ 404813 h 409575"/>
              <a:gd name="connsiteX13" fmla="*/ 280987 w 1947862"/>
              <a:gd name="connsiteY13" fmla="*/ 402431 h 409575"/>
              <a:gd name="connsiteX14" fmla="*/ 397668 w 1947862"/>
              <a:gd name="connsiteY14" fmla="*/ 388144 h 409575"/>
              <a:gd name="connsiteX15" fmla="*/ 535781 w 1947862"/>
              <a:gd name="connsiteY15" fmla="*/ 364331 h 409575"/>
              <a:gd name="connsiteX16" fmla="*/ 661987 w 1947862"/>
              <a:gd name="connsiteY16" fmla="*/ 338138 h 409575"/>
              <a:gd name="connsiteX17" fmla="*/ 854868 w 1947862"/>
              <a:gd name="connsiteY17" fmla="*/ 292894 h 409575"/>
              <a:gd name="connsiteX18" fmla="*/ 969168 w 1947862"/>
              <a:gd name="connsiteY18" fmla="*/ 266700 h 409575"/>
              <a:gd name="connsiteX19" fmla="*/ 1143000 w 1947862"/>
              <a:gd name="connsiteY19" fmla="*/ 238125 h 409575"/>
              <a:gd name="connsiteX20" fmla="*/ 1276350 w 1947862"/>
              <a:gd name="connsiteY20" fmla="*/ 219075 h 409575"/>
              <a:gd name="connsiteX21" fmla="*/ 1423987 w 1947862"/>
              <a:gd name="connsiteY21" fmla="*/ 207169 h 409575"/>
              <a:gd name="connsiteX22" fmla="*/ 1526381 w 1947862"/>
              <a:gd name="connsiteY22" fmla="*/ 204788 h 409575"/>
              <a:gd name="connsiteX23" fmla="*/ 1540668 w 1947862"/>
              <a:gd name="connsiteY23" fmla="*/ 207169 h 409575"/>
              <a:gd name="connsiteX24" fmla="*/ 1559718 w 1947862"/>
              <a:gd name="connsiteY24" fmla="*/ 214313 h 409575"/>
              <a:gd name="connsiteX25" fmla="*/ 1576387 w 1947862"/>
              <a:gd name="connsiteY25" fmla="*/ 226219 h 409575"/>
              <a:gd name="connsiteX26" fmla="*/ 1590675 w 1947862"/>
              <a:gd name="connsiteY26" fmla="*/ 242888 h 409575"/>
              <a:gd name="connsiteX27" fmla="*/ 1609725 w 1947862"/>
              <a:gd name="connsiteY27" fmla="*/ 271463 h 409575"/>
              <a:gd name="connsiteX28" fmla="*/ 1909762 w 1947862"/>
              <a:gd name="connsiteY28" fmla="*/ 409575 h 409575"/>
              <a:gd name="connsiteX29" fmla="*/ 1928812 w 1947862"/>
              <a:gd name="connsiteY29" fmla="*/ 392906 h 409575"/>
              <a:gd name="connsiteX30" fmla="*/ 1940718 w 1947862"/>
              <a:gd name="connsiteY30" fmla="*/ 373856 h 409575"/>
              <a:gd name="connsiteX31" fmla="*/ 1945481 w 1947862"/>
              <a:gd name="connsiteY31" fmla="*/ 354806 h 409575"/>
              <a:gd name="connsiteX32" fmla="*/ 1947862 w 1947862"/>
              <a:gd name="connsiteY32" fmla="*/ 333375 h 409575"/>
              <a:gd name="connsiteX33" fmla="*/ 1940718 w 1947862"/>
              <a:gd name="connsiteY33" fmla="*/ 304800 h 409575"/>
              <a:gd name="connsiteX34" fmla="*/ 1919287 w 1947862"/>
              <a:gd name="connsiteY34" fmla="*/ 271463 h 409575"/>
              <a:gd name="connsiteX35" fmla="*/ 1900237 w 1947862"/>
              <a:gd name="connsiteY35" fmla="*/ 245269 h 409575"/>
              <a:gd name="connsiteX36" fmla="*/ 1854993 w 1947862"/>
              <a:gd name="connsiteY36" fmla="*/ 195263 h 409575"/>
              <a:gd name="connsiteX37" fmla="*/ 1797843 w 1947862"/>
              <a:gd name="connsiteY37" fmla="*/ 145256 h 409575"/>
              <a:gd name="connsiteX38" fmla="*/ 1724025 w 1947862"/>
              <a:gd name="connsiteY38" fmla="*/ 92869 h 409575"/>
              <a:gd name="connsiteX39" fmla="*/ 1654968 w 1947862"/>
              <a:gd name="connsiteY39" fmla="*/ 52388 h 409575"/>
              <a:gd name="connsiteX40" fmla="*/ 1595437 w 1947862"/>
              <a:gd name="connsiteY40" fmla="*/ 26194 h 409575"/>
              <a:gd name="connsiteX41" fmla="*/ 1528762 w 1947862"/>
              <a:gd name="connsiteY41" fmla="*/ 2381 h 409575"/>
              <a:gd name="connsiteX42" fmla="*/ 1507331 w 1947862"/>
              <a:gd name="connsiteY42" fmla="*/ 0 h 409575"/>
              <a:gd name="connsiteX43" fmla="*/ 1473993 w 1947862"/>
              <a:gd name="connsiteY43" fmla="*/ 0 h 409575"/>
              <a:gd name="connsiteX44" fmla="*/ 1407318 w 1947862"/>
              <a:gd name="connsiteY44" fmla="*/ 19050 h 409575"/>
              <a:gd name="connsiteX45" fmla="*/ 1257300 w 1947862"/>
              <a:gd name="connsiteY45" fmla="*/ 54769 h 409575"/>
              <a:gd name="connsiteX46" fmla="*/ 985837 w 1947862"/>
              <a:gd name="connsiteY46" fmla="*/ 114300 h 409575"/>
              <a:gd name="connsiteX47" fmla="*/ 781050 w 1947862"/>
              <a:gd name="connsiteY47" fmla="*/ 159544 h 409575"/>
              <a:gd name="connsiteX48" fmla="*/ 711993 w 1947862"/>
              <a:gd name="connsiteY48" fmla="*/ 176213 h 409575"/>
              <a:gd name="connsiteX0" fmla="*/ 711993 w 1947862"/>
              <a:gd name="connsiteY0" fmla="*/ 176213 h 409575"/>
              <a:gd name="connsiteX1" fmla="*/ 564356 w 1947862"/>
              <a:gd name="connsiteY1" fmla="*/ 207169 h 409575"/>
              <a:gd name="connsiteX2" fmla="*/ 478631 w 1947862"/>
              <a:gd name="connsiteY2" fmla="*/ 223838 h 409575"/>
              <a:gd name="connsiteX3" fmla="*/ 409575 w 1947862"/>
              <a:gd name="connsiteY3" fmla="*/ 235744 h 409575"/>
              <a:gd name="connsiteX4" fmla="*/ 345281 w 1947862"/>
              <a:gd name="connsiteY4" fmla="*/ 242888 h 409575"/>
              <a:gd name="connsiteX5" fmla="*/ 250031 w 1947862"/>
              <a:gd name="connsiteY5" fmla="*/ 250031 h 409575"/>
              <a:gd name="connsiteX6" fmla="*/ 188118 w 1947862"/>
              <a:gd name="connsiteY6" fmla="*/ 252413 h 409575"/>
              <a:gd name="connsiteX7" fmla="*/ 135731 w 1947862"/>
              <a:gd name="connsiteY7" fmla="*/ 245269 h 409575"/>
              <a:gd name="connsiteX8" fmla="*/ 92868 w 1947862"/>
              <a:gd name="connsiteY8" fmla="*/ 235744 h 409575"/>
              <a:gd name="connsiteX9" fmla="*/ 40481 w 1947862"/>
              <a:gd name="connsiteY9" fmla="*/ 219075 h 409575"/>
              <a:gd name="connsiteX10" fmla="*/ 0 w 1947862"/>
              <a:gd name="connsiteY10" fmla="*/ 200025 h 409575"/>
              <a:gd name="connsiteX11" fmla="*/ 92868 w 1947862"/>
              <a:gd name="connsiteY11" fmla="*/ 400050 h 409575"/>
              <a:gd name="connsiteX12" fmla="*/ 202406 w 1947862"/>
              <a:gd name="connsiteY12" fmla="*/ 404813 h 409575"/>
              <a:gd name="connsiteX13" fmla="*/ 280987 w 1947862"/>
              <a:gd name="connsiteY13" fmla="*/ 402431 h 409575"/>
              <a:gd name="connsiteX14" fmla="*/ 397668 w 1947862"/>
              <a:gd name="connsiteY14" fmla="*/ 388144 h 409575"/>
              <a:gd name="connsiteX15" fmla="*/ 535781 w 1947862"/>
              <a:gd name="connsiteY15" fmla="*/ 364331 h 409575"/>
              <a:gd name="connsiteX16" fmla="*/ 661987 w 1947862"/>
              <a:gd name="connsiteY16" fmla="*/ 338138 h 409575"/>
              <a:gd name="connsiteX17" fmla="*/ 854868 w 1947862"/>
              <a:gd name="connsiteY17" fmla="*/ 292894 h 409575"/>
              <a:gd name="connsiteX18" fmla="*/ 969168 w 1947862"/>
              <a:gd name="connsiteY18" fmla="*/ 266700 h 409575"/>
              <a:gd name="connsiteX19" fmla="*/ 1143000 w 1947862"/>
              <a:gd name="connsiteY19" fmla="*/ 238125 h 409575"/>
              <a:gd name="connsiteX20" fmla="*/ 1276350 w 1947862"/>
              <a:gd name="connsiteY20" fmla="*/ 219075 h 409575"/>
              <a:gd name="connsiteX21" fmla="*/ 1423987 w 1947862"/>
              <a:gd name="connsiteY21" fmla="*/ 207169 h 409575"/>
              <a:gd name="connsiteX22" fmla="*/ 1526381 w 1947862"/>
              <a:gd name="connsiteY22" fmla="*/ 204788 h 409575"/>
              <a:gd name="connsiteX23" fmla="*/ 1540668 w 1947862"/>
              <a:gd name="connsiteY23" fmla="*/ 207169 h 409575"/>
              <a:gd name="connsiteX24" fmla="*/ 1559718 w 1947862"/>
              <a:gd name="connsiteY24" fmla="*/ 214313 h 409575"/>
              <a:gd name="connsiteX25" fmla="*/ 1576387 w 1947862"/>
              <a:gd name="connsiteY25" fmla="*/ 226219 h 409575"/>
              <a:gd name="connsiteX26" fmla="*/ 1590675 w 1947862"/>
              <a:gd name="connsiteY26" fmla="*/ 242888 h 409575"/>
              <a:gd name="connsiteX27" fmla="*/ 1909762 w 1947862"/>
              <a:gd name="connsiteY27" fmla="*/ 409575 h 409575"/>
              <a:gd name="connsiteX28" fmla="*/ 1928812 w 1947862"/>
              <a:gd name="connsiteY28" fmla="*/ 392906 h 409575"/>
              <a:gd name="connsiteX29" fmla="*/ 1940718 w 1947862"/>
              <a:gd name="connsiteY29" fmla="*/ 373856 h 409575"/>
              <a:gd name="connsiteX30" fmla="*/ 1945481 w 1947862"/>
              <a:gd name="connsiteY30" fmla="*/ 354806 h 409575"/>
              <a:gd name="connsiteX31" fmla="*/ 1947862 w 1947862"/>
              <a:gd name="connsiteY31" fmla="*/ 333375 h 409575"/>
              <a:gd name="connsiteX32" fmla="*/ 1940718 w 1947862"/>
              <a:gd name="connsiteY32" fmla="*/ 304800 h 409575"/>
              <a:gd name="connsiteX33" fmla="*/ 1919287 w 1947862"/>
              <a:gd name="connsiteY33" fmla="*/ 271463 h 409575"/>
              <a:gd name="connsiteX34" fmla="*/ 1900237 w 1947862"/>
              <a:gd name="connsiteY34" fmla="*/ 245269 h 409575"/>
              <a:gd name="connsiteX35" fmla="*/ 1854993 w 1947862"/>
              <a:gd name="connsiteY35" fmla="*/ 195263 h 409575"/>
              <a:gd name="connsiteX36" fmla="*/ 1797843 w 1947862"/>
              <a:gd name="connsiteY36" fmla="*/ 145256 h 409575"/>
              <a:gd name="connsiteX37" fmla="*/ 1724025 w 1947862"/>
              <a:gd name="connsiteY37" fmla="*/ 92869 h 409575"/>
              <a:gd name="connsiteX38" fmla="*/ 1654968 w 1947862"/>
              <a:gd name="connsiteY38" fmla="*/ 52388 h 409575"/>
              <a:gd name="connsiteX39" fmla="*/ 1595437 w 1947862"/>
              <a:gd name="connsiteY39" fmla="*/ 26194 h 409575"/>
              <a:gd name="connsiteX40" fmla="*/ 1528762 w 1947862"/>
              <a:gd name="connsiteY40" fmla="*/ 2381 h 409575"/>
              <a:gd name="connsiteX41" fmla="*/ 1507331 w 1947862"/>
              <a:gd name="connsiteY41" fmla="*/ 0 h 409575"/>
              <a:gd name="connsiteX42" fmla="*/ 1473993 w 1947862"/>
              <a:gd name="connsiteY42" fmla="*/ 0 h 409575"/>
              <a:gd name="connsiteX43" fmla="*/ 1407318 w 1947862"/>
              <a:gd name="connsiteY43" fmla="*/ 19050 h 409575"/>
              <a:gd name="connsiteX44" fmla="*/ 1257300 w 1947862"/>
              <a:gd name="connsiteY44" fmla="*/ 54769 h 409575"/>
              <a:gd name="connsiteX45" fmla="*/ 985837 w 1947862"/>
              <a:gd name="connsiteY45" fmla="*/ 114300 h 409575"/>
              <a:gd name="connsiteX46" fmla="*/ 781050 w 1947862"/>
              <a:gd name="connsiteY46" fmla="*/ 159544 h 409575"/>
              <a:gd name="connsiteX47" fmla="*/ 711993 w 1947862"/>
              <a:gd name="connsiteY47" fmla="*/ 176213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947862" h="409575">
                <a:moveTo>
                  <a:pt x="711993" y="176213"/>
                </a:moveTo>
                <a:lnTo>
                  <a:pt x="564356" y="207169"/>
                </a:lnTo>
                <a:lnTo>
                  <a:pt x="478631" y="223838"/>
                </a:lnTo>
                <a:lnTo>
                  <a:pt x="409575" y="235744"/>
                </a:lnTo>
                <a:lnTo>
                  <a:pt x="345281" y="242888"/>
                </a:lnTo>
                <a:lnTo>
                  <a:pt x="250031" y="250031"/>
                </a:lnTo>
                <a:lnTo>
                  <a:pt x="188118" y="252413"/>
                </a:lnTo>
                <a:lnTo>
                  <a:pt x="135731" y="245269"/>
                </a:lnTo>
                <a:lnTo>
                  <a:pt x="92868" y="235744"/>
                </a:lnTo>
                <a:lnTo>
                  <a:pt x="40481" y="219075"/>
                </a:lnTo>
                <a:lnTo>
                  <a:pt x="0" y="200025"/>
                </a:lnTo>
                <a:lnTo>
                  <a:pt x="92868" y="400050"/>
                </a:lnTo>
                <a:lnTo>
                  <a:pt x="202406" y="404813"/>
                </a:lnTo>
                <a:lnTo>
                  <a:pt x="280987" y="402431"/>
                </a:lnTo>
                <a:lnTo>
                  <a:pt x="397668" y="388144"/>
                </a:lnTo>
                <a:lnTo>
                  <a:pt x="535781" y="364331"/>
                </a:lnTo>
                <a:lnTo>
                  <a:pt x="661987" y="338138"/>
                </a:lnTo>
                <a:lnTo>
                  <a:pt x="854868" y="292894"/>
                </a:lnTo>
                <a:lnTo>
                  <a:pt x="969168" y="266700"/>
                </a:lnTo>
                <a:lnTo>
                  <a:pt x="1143000" y="238125"/>
                </a:lnTo>
                <a:lnTo>
                  <a:pt x="1276350" y="219075"/>
                </a:lnTo>
                <a:lnTo>
                  <a:pt x="1423987" y="207169"/>
                </a:lnTo>
                <a:lnTo>
                  <a:pt x="1526381" y="204788"/>
                </a:lnTo>
                <a:lnTo>
                  <a:pt x="1540668" y="207169"/>
                </a:lnTo>
                <a:lnTo>
                  <a:pt x="1559718" y="214313"/>
                </a:lnTo>
                <a:lnTo>
                  <a:pt x="1576387" y="226219"/>
                </a:lnTo>
                <a:lnTo>
                  <a:pt x="1590675" y="242888"/>
                </a:lnTo>
                <a:lnTo>
                  <a:pt x="1909762" y="409575"/>
                </a:lnTo>
                <a:lnTo>
                  <a:pt x="1928812" y="392906"/>
                </a:lnTo>
                <a:lnTo>
                  <a:pt x="1940718" y="373856"/>
                </a:lnTo>
                <a:lnTo>
                  <a:pt x="1945481" y="354806"/>
                </a:lnTo>
                <a:lnTo>
                  <a:pt x="1947862" y="333375"/>
                </a:lnTo>
                <a:lnTo>
                  <a:pt x="1940718" y="304800"/>
                </a:lnTo>
                <a:lnTo>
                  <a:pt x="1919287" y="271463"/>
                </a:lnTo>
                <a:lnTo>
                  <a:pt x="1900237" y="245269"/>
                </a:lnTo>
                <a:lnTo>
                  <a:pt x="1854993" y="195263"/>
                </a:lnTo>
                <a:lnTo>
                  <a:pt x="1797843" y="145256"/>
                </a:lnTo>
                <a:lnTo>
                  <a:pt x="1724025" y="92869"/>
                </a:lnTo>
                <a:lnTo>
                  <a:pt x="1654968" y="52388"/>
                </a:lnTo>
                <a:lnTo>
                  <a:pt x="1595437" y="26194"/>
                </a:lnTo>
                <a:lnTo>
                  <a:pt x="1528762" y="2381"/>
                </a:lnTo>
                <a:lnTo>
                  <a:pt x="1507331" y="0"/>
                </a:lnTo>
                <a:lnTo>
                  <a:pt x="1473993" y="0"/>
                </a:lnTo>
                <a:lnTo>
                  <a:pt x="1407318" y="19050"/>
                </a:lnTo>
                <a:lnTo>
                  <a:pt x="1257300" y="54769"/>
                </a:lnTo>
                <a:lnTo>
                  <a:pt x="985837" y="114300"/>
                </a:lnTo>
                <a:lnTo>
                  <a:pt x="781050" y="159544"/>
                </a:lnTo>
                <a:lnTo>
                  <a:pt x="711993" y="17621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723E063F-F249-49E3-9CBC-BCE9DDA3802E}"/>
              </a:ext>
            </a:extLst>
          </p:cNvPr>
          <p:cNvSpPr/>
          <p:nvPr/>
        </p:nvSpPr>
        <p:spPr>
          <a:xfrm>
            <a:off x="6226175" y="3679826"/>
            <a:ext cx="1003300" cy="2354263"/>
          </a:xfrm>
          <a:custGeom>
            <a:avLst/>
            <a:gdLst>
              <a:gd name="connsiteX0" fmla="*/ 555372 w 1004157"/>
              <a:gd name="connsiteY0" fmla="*/ 835862 h 2210267"/>
              <a:gd name="connsiteX1" fmla="*/ 608665 w 1004157"/>
              <a:gd name="connsiteY1" fmla="*/ 628299 h 2210267"/>
              <a:gd name="connsiteX2" fmla="*/ 653544 w 1004157"/>
              <a:gd name="connsiteY2" fmla="*/ 415126 h 2210267"/>
              <a:gd name="connsiteX3" fmla="*/ 690008 w 1004157"/>
              <a:gd name="connsiteY3" fmla="*/ 227197 h 2210267"/>
              <a:gd name="connsiteX4" fmla="*/ 709642 w 1004157"/>
              <a:gd name="connsiteY4" fmla="*/ 78537 h 2210267"/>
              <a:gd name="connsiteX5" fmla="*/ 712447 w 1004157"/>
              <a:gd name="connsiteY5" fmla="*/ 50488 h 2210267"/>
              <a:gd name="connsiteX6" fmla="*/ 695617 w 1004157"/>
              <a:gd name="connsiteY6" fmla="*/ 0 h 2210267"/>
              <a:gd name="connsiteX7" fmla="*/ 1004157 w 1004157"/>
              <a:gd name="connsiteY7" fmla="*/ 50488 h 2210267"/>
              <a:gd name="connsiteX8" fmla="*/ 970498 w 1004157"/>
              <a:gd name="connsiteY8" fmla="*/ 109391 h 2210267"/>
              <a:gd name="connsiteX9" fmla="*/ 936840 w 1004157"/>
              <a:gd name="connsiteY9" fmla="*/ 168294 h 2210267"/>
              <a:gd name="connsiteX10" fmla="*/ 914400 w 1004157"/>
              <a:gd name="connsiteY10" fmla="*/ 224392 h 2210267"/>
              <a:gd name="connsiteX11" fmla="*/ 889156 w 1004157"/>
              <a:gd name="connsiteY11" fmla="*/ 353418 h 2210267"/>
              <a:gd name="connsiteX12" fmla="*/ 863912 w 1004157"/>
              <a:gd name="connsiteY12" fmla="*/ 485249 h 2210267"/>
              <a:gd name="connsiteX13" fmla="*/ 816228 w 1004157"/>
              <a:gd name="connsiteY13" fmla="*/ 687202 h 2210267"/>
              <a:gd name="connsiteX14" fmla="*/ 774155 w 1004157"/>
              <a:gd name="connsiteY14" fmla="*/ 875131 h 2210267"/>
              <a:gd name="connsiteX15" fmla="*/ 715252 w 1004157"/>
              <a:gd name="connsiteY15" fmla="*/ 1113548 h 2210267"/>
              <a:gd name="connsiteX16" fmla="*/ 659154 w 1004157"/>
              <a:gd name="connsiteY16" fmla="*/ 1309892 h 2210267"/>
              <a:gd name="connsiteX17" fmla="*/ 594641 w 1004157"/>
              <a:gd name="connsiteY17" fmla="*/ 1475381 h 2210267"/>
              <a:gd name="connsiteX18" fmla="*/ 482444 w 1004157"/>
              <a:gd name="connsiteY18" fmla="*/ 1750262 h 2210267"/>
              <a:gd name="connsiteX19" fmla="*/ 437566 w 1004157"/>
              <a:gd name="connsiteY19" fmla="*/ 1851239 h 2210267"/>
              <a:gd name="connsiteX20" fmla="*/ 384273 w 1004157"/>
              <a:gd name="connsiteY20" fmla="*/ 1957825 h 2210267"/>
              <a:gd name="connsiteX21" fmla="*/ 336589 w 1004157"/>
              <a:gd name="connsiteY21" fmla="*/ 2033558 h 2210267"/>
              <a:gd name="connsiteX22" fmla="*/ 319760 w 1004157"/>
              <a:gd name="connsiteY22" fmla="*/ 2067217 h 2210267"/>
              <a:gd name="connsiteX23" fmla="*/ 300125 w 1004157"/>
              <a:gd name="connsiteY23" fmla="*/ 2100876 h 2210267"/>
              <a:gd name="connsiteX24" fmla="*/ 272076 w 1004157"/>
              <a:gd name="connsiteY24" fmla="*/ 2134535 h 2210267"/>
              <a:gd name="connsiteX25" fmla="*/ 235613 w 1004157"/>
              <a:gd name="connsiteY25" fmla="*/ 2165389 h 2210267"/>
              <a:gd name="connsiteX26" fmla="*/ 187929 w 1004157"/>
              <a:gd name="connsiteY26" fmla="*/ 2190633 h 2210267"/>
              <a:gd name="connsiteX27" fmla="*/ 137441 w 1004157"/>
              <a:gd name="connsiteY27" fmla="*/ 2210267 h 2210267"/>
              <a:gd name="connsiteX28" fmla="*/ 112197 w 1004157"/>
              <a:gd name="connsiteY28" fmla="*/ 2210267 h 2210267"/>
              <a:gd name="connsiteX29" fmla="*/ 84147 w 1004157"/>
              <a:gd name="connsiteY29" fmla="*/ 2199047 h 2210267"/>
              <a:gd name="connsiteX30" fmla="*/ 67318 w 1004157"/>
              <a:gd name="connsiteY30" fmla="*/ 2182218 h 2210267"/>
              <a:gd name="connsiteX31" fmla="*/ 47684 w 1004157"/>
              <a:gd name="connsiteY31" fmla="*/ 2156974 h 2210267"/>
              <a:gd name="connsiteX32" fmla="*/ 30854 w 1004157"/>
              <a:gd name="connsiteY32" fmla="*/ 2128925 h 2210267"/>
              <a:gd name="connsiteX33" fmla="*/ 14025 w 1004157"/>
              <a:gd name="connsiteY33" fmla="*/ 2075631 h 2210267"/>
              <a:gd name="connsiteX34" fmla="*/ 0 w 1004157"/>
              <a:gd name="connsiteY34" fmla="*/ 2005509 h 2210267"/>
              <a:gd name="connsiteX35" fmla="*/ 0 w 1004157"/>
              <a:gd name="connsiteY35" fmla="*/ 1999899 h 2210267"/>
              <a:gd name="connsiteX36" fmla="*/ 193539 w 1004157"/>
              <a:gd name="connsiteY36" fmla="*/ 1750262 h 2210267"/>
              <a:gd name="connsiteX37" fmla="*/ 210368 w 1004157"/>
              <a:gd name="connsiteY37" fmla="*/ 1730628 h 2210267"/>
              <a:gd name="connsiteX38" fmla="*/ 252442 w 1004157"/>
              <a:gd name="connsiteY38" fmla="*/ 1666115 h 2210267"/>
              <a:gd name="connsiteX39" fmla="*/ 294516 w 1004157"/>
              <a:gd name="connsiteY39" fmla="*/ 1581968 h 2210267"/>
              <a:gd name="connsiteX40" fmla="*/ 409517 w 1004157"/>
              <a:gd name="connsiteY40" fmla="*/ 1309892 h 2210267"/>
              <a:gd name="connsiteX41" fmla="*/ 451590 w 1004157"/>
              <a:gd name="connsiteY41" fmla="*/ 1189281 h 2210267"/>
              <a:gd name="connsiteX42" fmla="*/ 496469 w 1004157"/>
              <a:gd name="connsiteY42" fmla="*/ 1046230 h 2210267"/>
              <a:gd name="connsiteX43" fmla="*/ 555372 w 1004157"/>
              <a:gd name="connsiteY43" fmla="*/ 835862 h 2210267"/>
              <a:gd name="connsiteX0" fmla="*/ 555372 w 1004157"/>
              <a:gd name="connsiteY0" fmla="*/ 978690 h 2353095"/>
              <a:gd name="connsiteX1" fmla="*/ 608665 w 1004157"/>
              <a:gd name="connsiteY1" fmla="*/ 771127 h 2353095"/>
              <a:gd name="connsiteX2" fmla="*/ 653544 w 1004157"/>
              <a:gd name="connsiteY2" fmla="*/ 557954 h 2353095"/>
              <a:gd name="connsiteX3" fmla="*/ 690008 w 1004157"/>
              <a:gd name="connsiteY3" fmla="*/ 370025 h 2353095"/>
              <a:gd name="connsiteX4" fmla="*/ 709642 w 1004157"/>
              <a:gd name="connsiteY4" fmla="*/ 221365 h 2353095"/>
              <a:gd name="connsiteX5" fmla="*/ 712447 w 1004157"/>
              <a:gd name="connsiteY5" fmla="*/ 193316 h 2353095"/>
              <a:gd name="connsiteX6" fmla="*/ 647917 w 1004157"/>
              <a:gd name="connsiteY6" fmla="*/ 0 h 2353095"/>
              <a:gd name="connsiteX7" fmla="*/ 1004157 w 1004157"/>
              <a:gd name="connsiteY7" fmla="*/ 193316 h 2353095"/>
              <a:gd name="connsiteX8" fmla="*/ 970498 w 1004157"/>
              <a:gd name="connsiteY8" fmla="*/ 252219 h 2353095"/>
              <a:gd name="connsiteX9" fmla="*/ 936840 w 1004157"/>
              <a:gd name="connsiteY9" fmla="*/ 311122 h 2353095"/>
              <a:gd name="connsiteX10" fmla="*/ 914400 w 1004157"/>
              <a:gd name="connsiteY10" fmla="*/ 367220 h 2353095"/>
              <a:gd name="connsiteX11" fmla="*/ 889156 w 1004157"/>
              <a:gd name="connsiteY11" fmla="*/ 496246 h 2353095"/>
              <a:gd name="connsiteX12" fmla="*/ 863912 w 1004157"/>
              <a:gd name="connsiteY12" fmla="*/ 628077 h 2353095"/>
              <a:gd name="connsiteX13" fmla="*/ 816228 w 1004157"/>
              <a:gd name="connsiteY13" fmla="*/ 830030 h 2353095"/>
              <a:gd name="connsiteX14" fmla="*/ 774155 w 1004157"/>
              <a:gd name="connsiteY14" fmla="*/ 1017959 h 2353095"/>
              <a:gd name="connsiteX15" fmla="*/ 715252 w 1004157"/>
              <a:gd name="connsiteY15" fmla="*/ 1256376 h 2353095"/>
              <a:gd name="connsiteX16" fmla="*/ 659154 w 1004157"/>
              <a:gd name="connsiteY16" fmla="*/ 1452720 h 2353095"/>
              <a:gd name="connsiteX17" fmla="*/ 594641 w 1004157"/>
              <a:gd name="connsiteY17" fmla="*/ 1618209 h 2353095"/>
              <a:gd name="connsiteX18" fmla="*/ 482444 w 1004157"/>
              <a:gd name="connsiteY18" fmla="*/ 1893090 h 2353095"/>
              <a:gd name="connsiteX19" fmla="*/ 437566 w 1004157"/>
              <a:gd name="connsiteY19" fmla="*/ 1994067 h 2353095"/>
              <a:gd name="connsiteX20" fmla="*/ 384273 w 1004157"/>
              <a:gd name="connsiteY20" fmla="*/ 2100653 h 2353095"/>
              <a:gd name="connsiteX21" fmla="*/ 336589 w 1004157"/>
              <a:gd name="connsiteY21" fmla="*/ 2176386 h 2353095"/>
              <a:gd name="connsiteX22" fmla="*/ 319760 w 1004157"/>
              <a:gd name="connsiteY22" fmla="*/ 2210045 h 2353095"/>
              <a:gd name="connsiteX23" fmla="*/ 300125 w 1004157"/>
              <a:gd name="connsiteY23" fmla="*/ 2243704 h 2353095"/>
              <a:gd name="connsiteX24" fmla="*/ 272076 w 1004157"/>
              <a:gd name="connsiteY24" fmla="*/ 2277363 h 2353095"/>
              <a:gd name="connsiteX25" fmla="*/ 235613 w 1004157"/>
              <a:gd name="connsiteY25" fmla="*/ 2308217 h 2353095"/>
              <a:gd name="connsiteX26" fmla="*/ 187929 w 1004157"/>
              <a:gd name="connsiteY26" fmla="*/ 2333461 h 2353095"/>
              <a:gd name="connsiteX27" fmla="*/ 137441 w 1004157"/>
              <a:gd name="connsiteY27" fmla="*/ 2353095 h 2353095"/>
              <a:gd name="connsiteX28" fmla="*/ 112197 w 1004157"/>
              <a:gd name="connsiteY28" fmla="*/ 2353095 h 2353095"/>
              <a:gd name="connsiteX29" fmla="*/ 84147 w 1004157"/>
              <a:gd name="connsiteY29" fmla="*/ 2341875 h 2353095"/>
              <a:gd name="connsiteX30" fmla="*/ 67318 w 1004157"/>
              <a:gd name="connsiteY30" fmla="*/ 2325046 h 2353095"/>
              <a:gd name="connsiteX31" fmla="*/ 47684 w 1004157"/>
              <a:gd name="connsiteY31" fmla="*/ 2299802 h 2353095"/>
              <a:gd name="connsiteX32" fmla="*/ 30854 w 1004157"/>
              <a:gd name="connsiteY32" fmla="*/ 2271753 h 2353095"/>
              <a:gd name="connsiteX33" fmla="*/ 14025 w 1004157"/>
              <a:gd name="connsiteY33" fmla="*/ 2218459 h 2353095"/>
              <a:gd name="connsiteX34" fmla="*/ 0 w 1004157"/>
              <a:gd name="connsiteY34" fmla="*/ 2148337 h 2353095"/>
              <a:gd name="connsiteX35" fmla="*/ 0 w 1004157"/>
              <a:gd name="connsiteY35" fmla="*/ 2142727 h 2353095"/>
              <a:gd name="connsiteX36" fmla="*/ 193539 w 1004157"/>
              <a:gd name="connsiteY36" fmla="*/ 1893090 h 2353095"/>
              <a:gd name="connsiteX37" fmla="*/ 210368 w 1004157"/>
              <a:gd name="connsiteY37" fmla="*/ 1873456 h 2353095"/>
              <a:gd name="connsiteX38" fmla="*/ 252442 w 1004157"/>
              <a:gd name="connsiteY38" fmla="*/ 1808943 h 2353095"/>
              <a:gd name="connsiteX39" fmla="*/ 294516 w 1004157"/>
              <a:gd name="connsiteY39" fmla="*/ 1724796 h 2353095"/>
              <a:gd name="connsiteX40" fmla="*/ 409517 w 1004157"/>
              <a:gd name="connsiteY40" fmla="*/ 1452720 h 2353095"/>
              <a:gd name="connsiteX41" fmla="*/ 451590 w 1004157"/>
              <a:gd name="connsiteY41" fmla="*/ 1332109 h 2353095"/>
              <a:gd name="connsiteX42" fmla="*/ 496469 w 1004157"/>
              <a:gd name="connsiteY42" fmla="*/ 1189058 h 2353095"/>
              <a:gd name="connsiteX43" fmla="*/ 555372 w 1004157"/>
              <a:gd name="connsiteY43" fmla="*/ 978690 h 2353095"/>
              <a:gd name="connsiteX0" fmla="*/ 555372 w 1004157"/>
              <a:gd name="connsiteY0" fmla="*/ 978690 h 2353095"/>
              <a:gd name="connsiteX1" fmla="*/ 608665 w 1004157"/>
              <a:gd name="connsiteY1" fmla="*/ 771127 h 2353095"/>
              <a:gd name="connsiteX2" fmla="*/ 653544 w 1004157"/>
              <a:gd name="connsiteY2" fmla="*/ 557954 h 2353095"/>
              <a:gd name="connsiteX3" fmla="*/ 690008 w 1004157"/>
              <a:gd name="connsiteY3" fmla="*/ 370025 h 2353095"/>
              <a:gd name="connsiteX4" fmla="*/ 709642 w 1004157"/>
              <a:gd name="connsiteY4" fmla="*/ 221365 h 2353095"/>
              <a:gd name="connsiteX5" fmla="*/ 712447 w 1004157"/>
              <a:gd name="connsiteY5" fmla="*/ 193316 h 2353095"/>
              <a:gd name="connsiteX6" fmla="*/ 684797 w 1004157"/>
              <a:gd name="connsiteY6" fmla="*/ 130134 h 2353095"/>
              <a:gd name="connsiteX7" fmla="*/ 647917 w 1004157"/>
              <a:gd name="connsiteY7" fmla="*/ 0 h 2353095"/>
              <a:gd name="connsiteX8" fmla="*/ 1004157 w 1004157"/>
              <a:gd name="connsiteY8" fmla="*/ 193316 h 2353095"/>
              <a:gd name="connsiteX9" fmla="*/ 970498 w 1004157"/>
              <a:gd name="connsiteY9" fmla="*/ 252219 h 2353095"/>
              <a:gd name="connsiteX10" fmla="*/ 936840 w 1004157"/>
              <a:gd name="connsiteY10" fmla="*/ 311122 h 2353095"/>
              <a:gd name="connsiteX11" fmla="*/ 914400 w 1004157"/>
              <a:gd name="connsiteY11" fmla="*/ 367220 h 2353095"/>
              <a:gd name="connsiteX12" fmla="*/ 889156 w 1004157"/>
              <a:gd name="connsiteY12" fmla="*/ 496246 h 2353095"/>
              <a:gd name="connsiteX13" fmla="*/ 863912 w 1004157"/>
              <a:gd name="connsiteY13" fmla="*/ 628077 h 2353095"/>
              <a:gd name="connsiteX14" fmla="*/ 816228 w 1004157"/>
              <a:gd name="connsiteY14" fmla="*/ 830030 h 2353095"/>
              <a:gd name="connsiteX15" fmla="*/ 774155 w 1004157"/>
              <a:gd name="connsiteY15" fmla="*/ 1017959 h 2353095"/>
              <a:gd name="connsiteX16" fmla="*/ 715252 w 1004157"/>
              <a:gd name="connsiteY16" fmla="*/ 1256376 h 2353095"/>
              <a:gd name="connsiteX17" fmla="*/ 659154 w 1004157"/>
              <a:gd name="connsiteY17" fmla="*/ 1452720 h 2353095"/>
              <a:gd name="connsiteX18" fmla="*/ 594641 w 1004157"/>
              <a:gd name="connsiteY18" fmla="*/ 1618209 h 2353095"/>
              <a:gd name="connsiteX19" fmla="*/ 482444 w 1004157"/>
              <a:gd name="connsiteY19" fmla="*/ 1893090 h 2353095"/>
              <a:gd name="connsiteX20" fmla="*/ 437566 w 1004157"/>
              <a:gd name="connsiteY20" fmla="*/ 1994067 h 2353095"/>
              <a:gd name="connsiteX21" fmla="*/ 384273 w 1004157"/>
              <a:gd name="connsiteY21" fmla="*/ 2100653 h 2353095"/>
              <a:gd name="connsiteX22" fmla="*/ 336589 w 1004157"/>
              <a:gd name="connsiteY22" fmla="*/ 2176386 h 2353095"/>
              <a:gd name="connsiteX23" fmla="*/ 319760 w 1004157"/>
              <a:gd name="connsiteY23" fmla="*/ 2210045 h 2353095"/>
              <a:gd name="connsiteX24" fmla="*/ 300125 w 1004157"/>
              <a:gd name="connsiteY24" fmla="*/ 2243704 h 2353095"/>
              <a:gd name="connsiteX25" fmla="*/ 272076 w 1004157"/>
              <a:gd name="connsiteY25" fmla="*/ 2277363 h 2353095"/>
              <a:gd name="connsiteX26" fmla="*/ 235613 w 1004157"/>
              <a:gd name="connsiteY26" fmla="*/ 2308217 h 2353095"/>
              <a:gd name="connsiteX27" fmla="*/ 187929 w 1004157"/>
              <a:gd name="connsiteY27" fmla="*/ 2333461 h 2353095"/>
              <a:gd name="connsiteX28" fmla="*/ 137441 w 1004157"/>
              <a:gd name="connsiteY28" fmla="*/ 2353095 h 2353095"/>
              <a:gd name="connsiteX29" fmla="*/ 112197 w 1004157"/>
              <a:gd name="connsiteY29" fmla="*/ 2353095 h 2353095"/>
              <a:gd name="connsiteX30" fmla="*/ 84147 w 1004157"/>
              <a:gd name="connsiteY30" fmla="*/ 2341875 h 2353095"/>
              <a:gd name="connsiteX31" fmla="*/ 67318 w 1004157"/>
              <a:gd name="connsiteY31" fmla="*/ 2325046 h 2353095"/>
              <a:gd name="connsiteX32" fmla="*/ 47684 w 1004157"/>
              <a:gd name="connsiteY32" fmla="*/ 2299802 h 2353095"/>
              <a:gd name="connsiteX33" fmla="*/ 30854 w 1004157"/>
              <a:gd name="connsiteY33" fmla="*/ 2271753 h 2353095"/>
              <a:gd name="connsiteX34" fmla="*/ 14025 w 1004157"/>
              <a:gd name="connsiteY34" fmla="*/ 2218459 h 2353095"/>
              <a:gd name="connsiteX35" fmla="*/ 0 w 1004157"/>
              <a:gd name="connsiteY35" fmla="*/ 2148337 h 2353095"/>
              <a:gd name="connsiteX36" fmla="*/ 0 w 1004157"/>
              <a:gd name="connsiteY36" fmla="*/ 2142727 h 2353095"/>
              <a:gd name="connsiteX37" fmla="*/ 193539 w 1004157"/>
              <a:gd name="connsiteY37" fmla="*/ 1893090 h 2353095"/>
              <a:gd name="connsiteX38" fmla="*/ 210368 w 1004157"/>
              <a:gd name="connsiteY38" fmla="*/ 1873456 h 2353095"/>
              <a:gd name="connsiteX39" fmla="*/ 252442 w 1004157"/>
              <a:gd name="connsiteY39" fmla="*/ 1808943 h 2353095"/>
              <a:gd name="connsiteX40" fmla="*/ 294516 w 1004157"/>
              <a:gd name="connsiteY40" fmla="*/ 1724796 h 2353095"/>
              <a:gd name="connsiteX41" fmla="*/ 409517 w 1004157"/>
              <a:gd name="connsiteY41" fmla="*/ 1452720 h 2353095"/>
              <a:gd name="connsiteX42" fmla="*/ 451590 w 1004157"/>
              <a:gd name="connsiteY42" fmla="*/ 1332109 h 2353095"/>
              <a:gd name="connsiteX43" fmla="*/ 496469 w 1004157"/>
              <a:gd name="connsiteY43" fmla="*/ 1189058 h 2353095"/>
              <a:gd name="connsiteX44" fmla="*/ 555372 w 1004157"/>
              <a:gd name="connsiteY44" fmla="*/ 978690 h 2353095"/>
              <a:gd name="connsiteX0" fmla="*/ 555372 w 1004157"/>
              <a:gd name="connsiteY0" fmla="*/ 978690 h 2353095"/>
              <a:gd name="connsiteX1" fmla="*/ 608665 w 1004157"/>
              <a:gd name="connsiteY1" fmla="*/ 771127 h 2353095"/>
              <a:gd name="connsiteX2" fmla="*/ 653544 w 1004157"/>
              <a:gd name="connsiteY2" fmla="*/ 557954 h 2353095"/>
              <a:gd name="connsiteX3" fmla="*/ 690008 w 1004157"/>
              <a:gd name="connsiteY3" fmla="*/ 370025 h 2353095"/>
              <a:gd name="connsiteX4" fmla="*/ 709642 w 1004157"/>
              <a:gd name="connsiteY4" fmla="*/ 221365 h 2353095"/>
              <a:gd name="connsiteX5" fmla="*/ 712447 w 1004157"/>
              <a:gd name="connsiteY5" fmla="*/ 193316 h 2353095"/>
              <a:gd name="connsiteX6" fmla="*/ 684797 w 1004157"/>
              <a:gd name="connsiteY6" fmla="*/ 130134 h 2353095"/>
              <a:gd name="connsiteX7" fmla="*/ 600216 w 1004157"/>
              <a:gd name="connsiteY7" fmla="*/ 0 h 2353095"/>
              <a:gd name="connsiteX8" fmla="*/ 1004157 w 1004157"/>
              <a:gd name="connsiteY8" fmla="*/ 193316 h 2353095"/>
              <a:gd name="connsiteX9" fmla="*/ 970498 w 1004157"/>
              <a:gd name="connsiteY9" fmla="*/ 252219 h 2353095"/>
              <a:gd name="connsiteX10" fmla="*/ 936840 w 1004157"/>
              <a:gd name="connsiteY10" fmla="*/ 311122 h 2353095"/>
              <a:gd name="connsiteX11" fmla="*/ 914400 w 1004157"/>
              <a:gd name="connsiteY11" fmla="*/ 367220 h 2353095"/>
              <a:gd name="connsiteX12" fmla="*/ 889156 w 1004157"/>
              <a:gd name="connsiteY12" fmla="*/ 496246 h 2353095"/>
              <a:gd name="connsiteX13" fmla="*/ 863912 w 1004157"/>
              <a:gd name="connsiteY13" fmla="*/ 628077 h 2353095"/>
              <a:gd name="connsiteX14" fmla="*/ 816228 w 1004157"/>
              <a:gd name="connsiteY14" fmla="*/ 830030 h 2353095"/>
              <a:gd name="connsiteX15" fmla="*/ 774155 w 1004157"/>
              <a:gd name="connsiteY15" fmla="*/ 1017959 h 2353095"/>
              <a:gd name="connsiteX16" fmla="*/ 715252 w 1004157"/>
              <a:gd name="connsiteY16" fmla="*/ 1256376 h 2353095"/>
              <a:gd name="connsiteX17" fmla="*/ 659154 w 1004157"/>
              <a:gd name="connsiteY17" fmla="*/ 1452720 h 2353095"/>
              <a:gd name="connsiteX18" fmla="*/ 594641 w 1004157"/>
              <a:gd name="connsiteY18" fmla="*/ 1618209 h 2353095"/>
              <a:gd name="connsiteX19" fmla="*/ 482444 w 1004157"/>
              <a:gd name="connsiteY19" fmla="*/ 1893090 h 2353095"/>
              <a:gd name="connsiteX20" fmla="*/ 437566 w 1004157"/>
              <a:gd name="connsiteY20" fmla="*/ 1994067 h 2353095"/>
              <a:gd name="connsiteX21" fmla="*/ 384273 w 1004157"/>
              <a:gd name="connsiteY21" fmla="*/ 2100653 h 2353095"/>
              <a:gd name="connsiteX22" fmla="*/ 336589 w 1004157"/>
              <a:gd name="connsiteY22" fmla="*/ 2176386 h 2353095"/>
              <a:gd name="connsiteX23" fmla="*/ 319760 w 1004157"/>
              <a:gd name="connsiteY23" fmla="*/ 2210045 h 2353095"/>
              <a:gd name="connsiteX24" fmla="*/ 300125 w 1004157"/>
              <a:gd name="connsiteY24" fmla="*/ 2243704 h 2353095"/>
              <a:gd name="connsiteX25" fmla="*/ 272076 w 1004157"/>
              <a:gd name="connsiteY25" fmla="*/ 2277363 h 2353095"/>
              <a:gd name="connsiteX26" fmla="*/ 235613 w 1004157"/>
              <a:gd name="connsiteY26" fmla="*/ 2308217 h 2353095"/>
              <a:gd name="connsiteX27" fmla="*/ 187929 w 1004157"/>
              <a:gd name="connsiteY27" fmla="*/ 2333461 h 2353095"/>
              <a:gd name="connsiteX28" fmla="*/ 137441 w 1004157"/>
              <a:gd name="connsiteY28" fmla="*/ 2353095 h 2353095"/>
              <a:gd name="connsiteX29" fmla="*/ 112197 w 1004157"/>
              <a:gd name="connsiteY29" fmla="*/ 2353095 h 2353095"/>
              <a:gd name="connsiteX30" fmla="*/ 84147 w 1004157"/>
              <a:gd name="connsiteY30" fmla="*/ 2341875 h 2353095"/>
              <a:gd name="connsiteX31" fmla="*/ 67318 w 1004157"/>
              <a:gd name="connsiteY31" fmla="*/ 2325046 h 2353095"/>
              <a:gd name="connsiteX32" fmla="*/ 47684 w 1004157"/>
              <a:gd name="connsiteY32" fmla="*/ 2299802 h 2353095"/>
              <a:gd name="connsiteX33" fmla="*/ 30854 w 1004157"/>
              <a:gd name="connsiteY33" fmla="*/ 2271753 h 2353095"/>
              <a:gd name="connsiteX34" fmla="*/ 14025 w 1004157"/>
              <a:gd name="connsiteY34" fmla="*/ 2218459 h 2353095"/>
              <a:gd name="connsiteX35" fmla="*/ 0 w 1004157"/>
              <a:gd name="connsiteY35" fmla="*/ 2148337 h 2353095"/>
              <a:gd name="connsiteX36" fmla="*/ 0 w 1004157"/>
              <a:gd name="connsiteY36" fmla="*/ 2142727 h 2353095"/>
              <a:gd name="connsiteX37" fmla="*/ 193539 w 1004157"/>
              <a:gd name="connsiteY37" fmla="*/ 1893090 h 2353095"/>
              <a:gd name="connsiteX38" fmla="*/ 210368 w 1004157"/>
              <a:gd name="connsiteY38" fmla="*/ 1873456 h 2353095"/>
              <a:gd name="connsiteX39" fmla="*/ 252442 w 1004157"/>
              <a:gd name="connsiteY39" fmla="*/ 1808943 h 2353095"/>
              <a:gd name="connsiteX40" fmla="*/ 294516 w 1004157"/>
              <a:gd name="connsiteY40" fmla="*/ 1724796 h 2353095"/>
              <a:gd name="connsiteX41" fmla="*/ 409517 w 1004157"/>
              <a:gd name="connsiteY41" fmla="*/ 1452720 h 2353095"/>
              <a:gd name="connsiteX42" fmla="*/ 451590 w 1004157"/>
              <a:gd name="connsiteY42" fmla="*/ 1332109 h 2353095"/>
              <a:gd name="connsiteX43" fmla="*/ 496469 w 1004157"/>
              <a:gd name="connsiteY43" fmla="*/ 1189058 h 2353095"/>
              <a:gd name="connsiteX44" fmla="*/ 555372 w 1004157"/>
              <a:gd name="connsiteY44" fmla="*/ 978690 h 2353095"/>
              <a:gd name="connsiteX0" fmla="*/ 555372 w 1004157"/>
              <a:gd name="connsiteY0" fmla="*/ 978714 h 2353119"/>
              <a:gd name="connsiteX1" fmla="*/ 608665 w 1004157"/>
              <a:gd name="connsiteY1" fmla="*/ 771151 h 2353119"/>
              <a:gd name="connsiteX2" fmla="*/ 653544 w 1004157"/>
              <a:gd name="connsiteY2" fmla="*/ 557978 h 2353119"/>
              <a:gd name="connsiteX3" fmla="*/ 690008 w 1004157"/>
              <a:gd name="connsiteY3" fmla="*/ 370049 h 2353119"/>
              <a:gd name="connsiteX4" fmla="*/ 709642 w 1004157"/>
              <a:gd name="connsiteY4" fmla="*/ 221389 h 2353119"/>
              <a:gd name="connsiteX5" fmla="*/ 712447 w 1004157"/>
              <a:gd name="connsiteY5" fmla="*/ 193340 h 2353119"/>
              <a:gd name="connsiteX6" fmla="*/ 684797 w 1004157"/>
              <a:gd name="connsiteY6" fmla="*/ 130158 h 2353119"/>
              <a:gd name="connsiteX7" fmla="*/ 624015 w 1004157"/>
              <a:gd name="connsiteY7" fmla="*/ 0 h 2353119"/>
              <a:gd name="connsiteX8" fmla="*/ 1004157 w 1004157"/>
              <a:gd name="connsiteY8" fmla="*/ 193340 h 2353119"/>
              <a:gd name="connsiteX9" fmla="*/ 970498 w 1004157"/>
              <a:gd name="connsiteY9" fmla="*/ 252243 h 2353119"/>
              <a:gd name="connsiteX10" fmla="*/ 936840 w 1004157"/>
              <a:gd name="connsiteY10" fmla="*/ 311146 h 2353119"/>
              <a:gd name="connsiteX11" fmla="*/ 914400 w 1004157"/>
              <a:gd name="connsiteY11" fmla="*/ 367244 h 2353119"/>
              <a:gd name="connsiteX12" fmla="*/ 889156 w 1004157"/>
              <a:gd name="connsiteY12" fmla="*/ 496270 h 2353119"/>
              <a:gd name="connsiteX13" fmla="*/ 863912 w 1004157"/>
              <a:gd name="connsiteY13" fmla="*/ 628101 h 2353119"/>
              <a:gd name="connsiteX14" fmla="*/ 816228 w 1004157"/>
              <a:gd name="connsiteY14" fmla="*/ 830054 h 2353119"/>
              <a:gd name="connsiteX15" fmla="*/ 774155 w 1004157"/>
              <a:gd name="connsiteY15" fmla="*/ 1017983 h 2353119"/>
              <a:gd name="connsiteX16" fmla="*/ 715252 w 1004157"/>
              <a:gd name="connsiteY16" fmla="*/ 1256400 h 2353119"/>
              <a:gd name="connsiteX17" fmla="*/ 659154 w 1004157"/>
              <a:gd name="connsiteY17" fmla="*/ 1452744 h 2353119"/>
              <a:gd name="connsiteX18" fmla="*/ 594641 w 1004157"/>
              <a:gd name="connsiteY18" fmla="*/ 1618233 h 2353119"/>
              <a:gd name="connsiteX19" fmla="*/ 482444 w 1004157"/>
              <a:gd name="connsiteY19" fmla="*/ 1893114 h 2353119"/>
              <a:gd name="connsiteX20" fmla="*/ 437566 w 1004157"/>
              <a:gd name="connsiteY20" fmla="*/ 1994091 h 2353119"/>
              <a:gd name="connsiteX21" fmla="*/ 384273 w 1004157"/>
              <a:gd name="connsiteY21" fmla="*/ 2100677 h 2353119"/>
              <a:gd name="connsiteX22" fmla="*/ 336589 w 1004157"/>
              <a:gd name="connsiteY22" fmla="*/ 2176410 h 2353119"/>
              <a:gd name="connsiteX23" fmla="*/ 319760 w 1004157"/>
              <a:gd name="connsiteY23" fmla="*/ 2210069 h 2353119"/>
              <a:gd name="connsiteX24" fmla="*/ 300125 w 1004157"/>
              <a:gd name="connsiteY24" fmla="*/ 2243728 h 2353119"/>
              <a:gd name="connsiteX25" fmla="*/ 272076 w 1004157"/>
              <a:gd name="connsiteY25" fmla="*/ 2277387 h 2353119"/>
              <a:gd name="connsiteX26" fmla="*/ 235613 w 1004157"/>
              <a:gd name="connsiteY26" fmla="*/ 2308241 h 2353119"/>
              <a:gd name="connsiteX27" fmla="*/ 187929 w 1004157"/>
              <a:gd name="connsiteY27" fmla="*/ 2333485 h 2353119"/>
              <a:gd name="connsiteX28" fmla="*/ 137441 w 1004157"/>
              <a:gd name="connsiteY28" fmla="*/ 2353119 h 2353119"/>
              <a:gd name="connsiteX29" fmla="*/ 112197 w 1004157"/>
              <a:gd name="connsiteY29" fmla="*/ 2353119 h 2353119"/>
              <a:gd name="connsiteX30" fmla="*/ 84147 w 1004157"/>
              <a:gd name="connsiteY30" fmla="*/ 2341899 h 2353119"/>
              <a:gd name="connsiteX31" fmla="*/ 67318 w 1004157"/>
              <a:gd name="connsiteY31" fmla="*/ 2325070 h 2353119"/>
              <a:gd name="connsiteX32" fmla="*/ 47684 w 1004157"/>
              <a:gd name="connsiteY32" fmla="*/ 2299826 h 2353119"/>
              <a:gd name="connsiteX33" fmla="*/ 30854 w 1004157"/>
              <a:gd name="connsiteY33" fmla="*/ 2271777 h 2353119"/>
              <a:gd name="connsiteX34" fmla="*/ 14025 w 1004157"/>
              <a:gd name="connsiteY34" fmla="*/ 2218483 h 2353119"/>
              <a:gd name="connsiteX35" fmla="*/ 0 w 1004157"/>
              <a:gd name="connsiteY35" fmla="*/ 2148361 h 2353119"/>
              <a:gd name="connsiteX36" fmla="*/ 0 w 1004157"/>
              <a:gd name="connsiteY36" fmla="*/ 2142751 h 2353119"/>
              <a:gd name="connsiteX37" fmla="*/ 193539 w 1004157"/>
              <a:gd name="connsiteY37" fmla="*/ 1893114 h 2353119"/>
              <a:gd name="connsiteX38" fmla="*/ 210368 w 1004157"/>
              <a:gd name="connsiteY38" fmla="*/ 1873480 h 2353119"/>
              <a:gd name="connsiteX39" fmla="*/ 252442 w 1004157"/>
              <a:gd name="connsiteY39" fmla="*/ 1808967 h 2353119"/>
              <a:gd name="connsiteX40" fmla="*/ 294516 w 1004157"/>
              <a:gd name="connsiteY40" fmla="*/ 1724820 h 2353119"/>
              <a:gd name="connsiteX41" fmla="*/ 409517 w 1004157"/>
              <a:gd name="connsiteY41" fmla="*/ 1452744 h 2353119"/>
              <a:gd name="connsiteX42" fmla="*/ 451590 w 1004157"/>
              <a:gd name="connsiteY42" fmla="*/ 1332133 h 2353119"/>
              <a:gd name="connsiteX43" fmla="*/ 496469 w 1004157"/>
              <a:gd name="connsiteY43" fmla="*/ 1189082 h 2353119"/>
              <a:gd name="connsiteX44" fmla="*/ 555372 w 1004157"/>
              <a:gd name="connsiteY44" fmla="*/ 978714 h 2353119"/>
              <a:gd name="connsiteX0" fmla="*/ 555372 w 1004157"/>
              <a:gd name="connsiteY0" fmla="*/ 978714 h 2353119"/>
              <a:gd name="connsiteX1" fmla="*/ 608665 w 1004157"/>
              <a:gd name="connsiteY1" fmla="*/ 771151 h 2353119"/>
              <a:gd name="connsiteX2" fmla="*/ 653544 w 1004157"/>
              <a:gd name="connsiteY2" fmla="*/ 557978 h 2353119"/>
              <a:gd name="connsiteX3" fmla="*/ 690008 w 1004157"/>
              <a:gd name="connsiteY3" fmla="*/ 370049 h 2353119"/>
              <a:gd name="connsiteX4" fmla="*/ 709642 w 1004157"/>
              <a:gd name="connsiteY4" fmla="*/ 221389 h 2353119"/>
              <a:gd name="connsiteX5" fmla="*/ 712447 w 1004157"/>
              <a:gd name="connsiteY5" fmla="*/ 193340 h 2353119"/>
              <a:gd name="connsiteX6" fmla="*/ 684797 w 1004157"/>
              <a:gd name="connsiteY6" fmla="*/ 130158 h 2353119"/>
              <a:gd name="connsiteX7" fmla="*/ 624016 w 1004157"/>
              <a:gd name="connsiteY7" fmla="*/ 0 h 2353119"/>
              <a:gd name="connsiteX8" fmla="*/ 1004157 w 1004157"/>
              <a:gd name="connsiteY8" fmla="*/ 193340 h 2353119"/>
              <a:gd name="connsiteX9" fmla="*/ 970498 w 1004157"/>
              <a:gd name="connsiteY9" fmla="*/ 252243 h 2353119"/>
              <a:gd name="connsiteX10" fmla="*/ 936840 w 1004157"/>
              <a:gd name="connsiteY10" fmla="*/ 311146 h 2353119"/>
              <a:gd name="connsiteX11" fmla="*/ 914400 w 1004157"/>
              <a:gd name="connsiteY11" fmla="*/ 367244 h 2353119"/>
              <a:gd name="connsiteX12" fmla="*/ 889156 w 1004157"/>
              <a:gd name="connsiteY12" fmla="*/ 496270 h 2353119"/>
              <a:gd name="connsiteX13" fmla="*/ 863912 w 1004157"/>
              <a:gd name="connsiteY13" fmla="*/ 628101 h 2353119"/>
              <a:gd name="connsiteX14" fmla="*/ 816228 w 1004157"/>
              <a:gd name="connsiteY14" fmla="*/ 830054 h 2353119"/>
              <a:gd name="connsiteX15" fmla="*/ 774155 w 1004157"/>
              <a:gd name="connsiteY15" fmla="*/ 1017983 h 2353119"/>
              <a:gd name="connsiteX16" fmla="*/ 715252 w 1004157"/>
              <a:gd name="connsiteY16" fmla="*/ 1256400 h 2353119"/>
              <a:gd name="connsiteX17" fmla="*/ 659154 w 1004157"/>
              <a:gd name="connsiteY17" fmla="*/ 1452744 h 2353119"/>
              <a:gd name="connsiteX18" fmla="*/ 594641 w 1004157"/>
              <a:gd name="connsiteY18" fmla="*/ 1618233 h 2353119"/>
              <a:gd name="connsiteX19" fmla="*/ 482444 w 1004157"/>
              <a:gd name="connsiteY19" fmla="*/ 1893114 h 2353119"/>
              <a:gd name="connsiteX20" fmla="*/ 437566 w 1004157"/>
              <a:gd name="connsiteY20" fmla="*/ 1994091 h 2353119"/>
              <a:gd name="connsiteX21" fmla="*/ 384273 w 1004157"/>
              <a:gd name="connsiteY21" fmla="*/ 2100677 h 2353119"/>
              <a:gd name="connsiteX22" fmla="*/ 336589 w 1004157"/>
              <a:gd name="connsiteY22" fmla="*/ 2176410 h 2353119"/>
              <a:gd name="connsiteX23" fmla="*/ 319760 w 1004157"/>
              <a:gd name="connsiteY23" fmla="*/ 2210069 h 2353119"/>
              <a:gd name="connsiteX24" fmla="*/ 300125 w 1004157"/>
              <a:gd name="connsiteY24" fmla="*/ 2243728 h 2353119"/>
              <a:gd name="connsiteX25" fmla="*/ 272076 w 1004157"/>
              <a:gd name="connsiteY25" fmla="*/ 2277387 h 2353119"/>
              <a:gd name="connsiteX26" fmla="*/ 235613 w 1004157"/>
              <a:gd name="connsiteY26" fmla="*/ 2308241 h 2353119"/>
              <a:gd name="connsiteX27" fmla="*/ 187929 w 1004157"/>
              <a:gd name="connsiteY27" fmla="*/ 2333485 h 2353119"/>
              <a:gd name="connsiteX28" fmla="*/ 137441 w 1004157"/>
              <a:gd name="connsiteY28" fmla="*/ 2353119 h 2353119"/>
              <a:gd name="connsiteX29" fmla="*/ 112197 w 1004157"/>
              <a:gd name="connsiteY29" fmla="*/ 2353119 h 2353119"/>
              <a:gd name="connsiteX30" fmla="*/ 84147 w 1004157"/>
              <a:gd name="connsiteY30" fmla="*/ 2341899 h 2353119"/>
              <a:gd name="connsiteX31" fmla="*/ 67318 w 1004157"/>
              <a:gd name="connsiteY31" fmla="*/ 2325070 h 2353119"/>
              <a:gd name="connsiteX32" fmla="*/ 47684 w 1004157"/>
              <a:gd name="connsiteY32" fmla="*/ 2299826 h 2353119"/>
              <a:gd name="connsiteX33" fmla="*/ 30854 w 1004157"/>
              <a:gd name="connsiteY33" fmla="*/ 2271777 h 2353119"/>
              <a:gd name="connsiteX34" fmla="*/ 14025 w 1004157"/>
              <a:gd name="connsiteY34" fmla="*/ 2218483 h 2353119"/>
              <a:gd name="connsiteX35" fmla="*/ 0 w 1004157"/>
              <a:gd name="connsiteY35" fmla="*/ 2148361 h 2353119"/>
              <a:gd name="connsiteX36" fmla="*/ 0 w 1004157"/>
              <a:gd name="connsiteY36" fmla="*/ 2142751 h 2353119"/>
              <a:gd name="connsiteX37" fmla="*/ 193539 w 1004157"/>
              <a:gd name="connsiteY37" fmla="*/ 1893114 h 2353119"/>
              <a:gd name="connsiteX38" fmla="*/ 210368 w 1004157"/>
              <a:gd name="connsiteY38" fmla="*/ 1873480 h 2353119"/>
              <a:gd name="connsiteX39" fmla="*/ 252442 w 1004157"/>
              <a:gd name="connsiteY39" fmla="*/ 1808967 h 2353119"/>
              <a:gd name="connsiteX40" fmla="*/ 294516 w 1004157"/>
              <a:gd name="connsiteY40" fmla="*/ 1724820 h 2353119"/>
              <a:gd name="connsiteX41" fmla="*/ 409517 w 1004157"/>
              <a:gd name="connsiteY41" fmla="*/ 1452744 h 2353119"/>
              <a:gd name="connsiteX42" fmla="*/ 451590 w 1004157"/>
              <a:gd name="connsiteY42" fmla="*/ 1332133 h 2353119"/>
              <a:gd name="connsiteX43" fmla="*/ 496469 w 1004157"/>
              <a:gd name="connsiteY43" fmla="*/ 1189082 h 2353119"/>
              <a:gd name="connsiteX44" fmla="*/ 555372 w 1004157"/>
              <a:gd name="connsiteY44" fmla="*/ 978714 h 2353119"/>
              <a:gd name="connsiteX0" fmla="*/ 555372 w 1004157"/>
              <a:gd name="connsiteY0" fmla="*/ 978714 h 2353119"/>
              <a:gd name="connsiteX1" fmla="*/ 608665 w 1004157"/>
              <a:gd name="connsiteY1" fmla="*/ 771151 h 2353119"/>
              <a:gd name="connsiteX2" fmla="*/ 653544 w 1004157"/>
              <a:gd name="connsiteY2" fmla="*/ 557978 h 2353119"/>
              <a:gd name="connsiteX3" fmla="*/ 690008 w 1004157"/>
              <a:gd name="connsiteY3" fmla="*/ 370049 h 2353119"/>
              <a:gd name="connsiteX4" fmla="*/ 709642 w 1004157"/>
              <a:gd name="connsiteY4" fmla="*/ 221389 h 2353119"/>
              <a:gd name="connsiteX5" fmla="*/ 712447 w 1004157"/>
              <a:gd name="connsiteY5" fmla="*/ 193340 h 2353119"/>
              <a:gd name="connsiteX6" fmla="*/ 684797 w 1004157"/>
              <a:gd name="connsiteY6" fmla="*/ 130158 h 2353119"/>
              <a:gd name="connsiteX7" fmla="*/ 663347 w 1004157"/>
              <a:gd name="connsiteY7" fmla="*/ 87318 h 2353119"/>
              <a:gd name="connsiteX8" fmla="*/ 624016 w 1004157"/>
              <a:gd name="connsiteY8" fmla="*/ 0 h 2353119"/>
              <a:gd name="connsiteX9" fmla="*/ 1004157 w 1004157"/>
              <a:gd name="connsiteY9" fmla="*/ 193340 h 2353119"/>
              <a:gd name="connsiteX10" fmla="*/ 970498 w 1004157"/>
              <a:gd name="connsiteY10" fmla="*/ 252243 h 2353119"/>
              <a:gd name="connsiteX11" fmla="*/ 936840 w 1004157"/>
              <a:gd name="connsiteY11" fmla="*/ 311146 h 2353119"/>
              <a:gd name="connsiteX12" fmla="*/ 914400 w 1004157"/>
              <a:gd name="connsiteY12" fmla="*/ 367244 h 2353119"/>
              <a:gd name="connsiteX13" fmla="*/ 889156 w 1004157"/>
              <a:gd name="connsiteY13" fmla="*/ 496270 h 2353119"/>
              <a:gd name="connsiteX14" fmla="*/ 863912 w 1004157"/>
              <a:gd name="connsiteY14" fmla="*/ 628101 h 2353119"/>
              <a:gd name="connsiteX15" fmla="*/ 816228 w 1004157"/>
              <a:gd name="connsiteY15" fmla="*/ 830054 h 2353119"/>
              <a:gd name="connsiteX16" fmla="*/ 774155 w 1004157"/>
              <a:gd name="connsiteY16" fmla="*/ 1017983 h 2353119"/>
              <a:gd name="connsiteX17" fmla="*/ 715252 w 1004157"/>
              <a:gd name="connsiteY17" fmla="*/ 1256400 h 2353119"/>
              <a:gd name="connsiteX18" fmla="*/ 659154 w 1004157"/>
              <a:gd name="connsiteY18" fmla="*/ 1452744 h 2353119"/>
              <a:gd name="connsiteX19" fmla="*/ 594641 w 1004157"/>
              <a:gd name="connsiteY19" fmla="*/ 1618233 h 2353119"/>
              <a:gd name="connsiteX20" fmla="*/ 482444 w 1004157"/>
              <a:gd name="connsiteY20" fmla="*/ 1893114 h 2353119"/>
              <a:gd name="connsiteX21" fmla="*/ 437566 w 1004157"/>
              <a:gd name="connsiteY21" fmla="*/ 1994091 h 2353119"/>
              <a:gd name="connsiteX22" fmla="*/ 384273 w 1004157"/>
              <a:gd name="connsiteY22" fmla="*/ 2100677 h 2353119"/>
              <a:gd name="connsiteX23" fmla="*/ 336589 w 1004157"/>
              <a:gd name="connsiteY23" fmla="*/ 2176410 h 2353119"/>
              <a:gd name="connsiteX24" fmla="*/ 319760 w 1004157"/>
              <a:gd name="connsiteY24" fmla="*/ 2210069 h 2353119"/>
              <a:gd name="connsiteX25" fmla="*/ 300125 w 1004157"/>
              <a:gd name="connsiteY25" fmla="*/ 2243728 h 2353119"/>
              <a:gd name="connsiteX26" fmla="*/ 272076 w 1004157"/>
              <a:gd name="connsiteY26" fmla="*/ 2277387 h 2353119"/>
              <a:gd name="connsiteX27" fmla="*/ 235613 w 1004157"/>
              <a:gd name="connsiteY27" fmla="*/ 2308241 h 2353119"/>
              <a:gd name="connsiteX28" fmla="*/ 187929 w 1004157"/>
              <a:gd name="connsiteY28" fmla="*/ 2333485 h 2353119"/>
              <a:gd name="connsiteX29" fmla="*/ 137441 w 1004157"/>
              <a:gd name="connsiteY29" fmla="*/ 2353119 h 2353119"/>
              <a:gd name="connsiteX30" fmla="*/ 112197 w 1004157"/>
              <a:gd name="connsiteY30" fmla="*/ 2353119 h 2353119"/>
              <a:gd name="connsiteX31" fmla="*/ 84147 w 1004157"/>
              <a:gd name="connsiteY31" fmla="*/ 2341899 h 2353119"/>
              <a:gd name="connsiteX32" fmla="*/ 67318 w 1004157"/>
              <a:gd name="connsiteY32" fmla="*/ 2325070 h 2353119"/>
              <a:gd name="connsiteX33" fmla="*/ 47684 w 1004157"/>
              <a:gd name="connsiteY33" fmla="*/ 2299826 h 2353119"/>
              <a:gd name="connsiteX34" fmla="*/ 30854 w 1004157"/>
              <a:gd name="connsiteY34" fmla="*/ 2271777 h 2353119"/>
              <a:gd name="connsiteX35" fmla="*/ 14025 w 1004157"/>
              <a:gd name="connsiteY35" fmla="*/ 2218483 h 2353119"/>
              <a:gd name="connsiteX36" fmla="*/ 0 w 1004157"/>
              <a:gd name="connsiteY36" fmla="*/ 2148361 h 2353119"/>
              <a:gd name="connsiteX37" fmla="*/ 0 w 1004157"/>
              <a:gd name="connsiteY37" fmla="*/ 2142751 h 2353119"/>
              <a:gd name="connsiteX38" fmla="*/ 193539 w 1004157"/>
              <a:gd name="connsiteY38" fmla="*/ 1893114 h 2353119"/>
              <a:gd name="connsiteX39" fmla="*/ 210368 w 1004157"/>
              <a:gd name="connsiteY39" fmla="*/ 1873480 h 2353119"/>
              <a:gd name="connsiteX40" fmla="*/ 252442 w 1004157"/>
              <a:gd name="connsiteY40" fmla="*/ 1808967 h 2353119"/>
              <a:gd name="connsiteX41" fmla="*/ 294516 w 1004157"/>
              <a:gd name="connsiteY41" fmla="*/ 1724820 h 2353119"/>
              <a:gd name="connsiteX42" fmla="*/ 409517 w 1004157"/>
              <a:gd name="connsiteY42" fmla="*/ 1452744 h 2353119"/>
              <a:gd name="connsiteX43" fmla="*/ 451590 w 1004157"/>
              <a:gd name="connsiteY43" fmla="*/ 1332133 h 2353119"/>
              <a:gd name="connsiteX44" fmla="*/ 496469 w 1004157"/>
              <a:gd name="connsiteY44" fmla="*/ 1189082 h 2353119"/>
              <a:gd name="connsiteX45" fmla="*/ 555372 w 1004157"/>
              <a:gd name="connsiteY45" fmla="*/ 978714 h 2353119"/>
              <a:gd name="connsiteX0" fmla="*/ 555372 w 1004157"/>
              <a:gd name="connsiteY0" fmla="*/ 978714 h 2353119"/>
              <a:gd name="connsiteX1" fmla="*/ 608665 w 1004157"/>
              <a:gd name="connsiteY1" fmla="*/ 771151 h 2353119"/>
              <a:gd name="connsiteX2" fmla="*/ 653544 w 1004157"/>
              <a:gd name="connsiteY2" fmla="*/ 557978 h 2353119"/>
              <a:gd name="connsiteX3" fmla="*/ 690008 w 1004157"/>
              <a:gd name="connsiteY3" fmla="*/ 370049 h 2353119"/>
              <a:gd name="connsiteX4" fmla="*/ 709642 w 1004157"/>
              <a:gd name="connsiteY4" fmla="*/ 221389 h 2353119"/>
              <a:gd name="connsiteX5" fmla="*/ 712447 w 1004157"/>
              <a:gd name="connsiteY5" fmla="*/ 193340 h 2353119"/>
              <a:gd name="connsiteX6" fmla="*/ 684797 w 1004157"/>
              <a:gd name="connsiteY6" fmla="*/ 130158 h 2353119"/>
              <a:gd name="connsiteX7" fmla="*/ 663347 w 1004157"/>
              <a:gd name="connsiteY7" fmla="*/ 87318 h 2353119"/>
              <a:gd name="connsiteX8" fmla="*/ 624016 w 1004157"/>
              <a:gd name="connsiteY8" fmla="*/ 0 h 2353119"/>
              <a:gd name="connsiteX9" fmla="*/ 1004157 w 1004157"/>
              <a:gd name="connsiteY9" fmla="*/ 193340 h 2353119"/>
              <a:gd name="connsiteX10" fmla="*/ 970498 w 1004157"/>
              <a:gd name="connsiteY10" fmla="*/ 252243 h 2353119"/>
              <a:gd name="connsiteX11" fmla="*/ 936840 w 1004157"/>
              <a:gd name="connsiteY11" fmla="*/ 311146 h 2353119"/>
              <a:gd name="connsiteX12" fmla="*/ 914400 w 1004157"/>
              <a:gd name="connsiteY12" fmla="*/ 367244 h 2353119"/>
              <a:gd name="connsiteX13" fmla="*/ 889156 w 1004157"/>
              <a:gd name="connsiteY13" fmla="*/ 496270 h 2353119"/>
              <a:gd name="connsiteX14" fmla="*/ 863912 w 1004157"/>
              <a:gd name="connsiteY14" fmla="*/ 628101 h 2353119"/>
              <a:gd name="connsiteX15" fmla="*/ 816228 w 1004157"/>
              <a:gd name="connsiteY15" fmla="*/ 830054 h 2353119"/>
              <a:gd name="connsiteX16" fmla="*/ 774155 w 1004157"/>
              <a:gd name="connsiteY16" fmla="*/ 1017983 h 2353119"/>
              <a:gd name="connsiteX17" fmla="*/ 715252 w 1004157"/>
              <a:gd name="connsiteY17" fmla="*/ 1256400 h 2353119"/>
              <a:gd name="connsiteX18" fmla="*/ 659154 w 1004157"/>
              <a:gd name="connsiteY18" fmla="*/ 1452744 h 2353119"/>
              <a:gd name="connsiteX19" fmla="*/ 594641 w 1004157"/>
              <a:gd name="connsiteY19" fmla="*/ 1618233 h 2353119"/>
              <a:gd name="connsiteX20" fmla="*/ 482444 w 1004157"/>
              <a:gd name="connsiteY20" fmla="*/ 1893114 h 2353119"/>
              <a:gd name="connsiteX21" fmla="*/ 437566 w 1004157"/>
              <a:gd name="connsiteY21" fmla="*/ 1994091 h 2353119"/>
              <a:gd name="connsiteX22" fmla="*/ 384273 w 1004157"/>
              <a:gd name="connsiteY22" fmla="*/ 2100677 h 2353119"/>
              <a:gd name="connsiteX23" fmla="*/ 336589 w 1004157"/>
              <a:gd name="connsiteY23" fmla="*/ 2176410 h 2353119"/>
              <a:gd name="connsiteX24" fmla="*/ 319760 w 1004157"/>
              <a:gd name="connsiteY24" fmla="*/ 2210069 h 2353119"/>
              <a:gd name="connsiteX25" fmla="*/ 300125 w 1004157"/>
              <a:gd name="connsiteY25" fmla="*/ 2243728 h 2353119"/>
              <a:gd name="connsiteX26" fmla="*/ 272076 w 1004157"/>
              <a:gd name="connsiteY26" fmla="*/ 2277387 h 2353119"/>
              <a:gd name="connsiteX27" fmla="*/ 235613 w 1004157"/>
              <a:gd name="connsiteY27" fmla="*/ 2308241 h 2353119"/>
              <a:gd name="connsiteX28" fmla="*/ 187929 w 1004157"/>
              <a:gd name="connsiteY28" fmla="*/ 2333485 h 2353119"/>
              <a:gd name="connsiteX29" fmla="*/ 137441 w 1004157"/>
              <a:gd name="connsiteY29" fmla="*/ 2353119 h 2353119"/>
              <a:gd name="connsiteX30" fmla="*/ 112197 w 1004157"/>
              <a:gd name="connsiteY30" fmla="*/ 2353119 h 2353119"/>
              <a:gd name="connsiteX31" fmla="*/ 84147 w 1004157"/>
              <a:gd name="connsiteY31" fmla="*/ 2341899 h 2353119"/>
              <a:gd name="connsiteX32" fmla="*/ 67318 w 1004157"/>
              <a:gd name="connsiteY32" fmla="*/ 2325070 h 2353119"/>
              <a:gd name="connsiteX33" fmla="*/ 47684 w 1004157"/>
              <a:gd name="connsiteY33" fmla="*/ 2299826 h 2353119"/>
              <a:gd name="connsiteX34" fmla="*/ 30854 w 1004157"/>
              <a:gd name="connsiteY34" fmla="*/ 2271777 h 2353119"/>
              <a:gd name="connsiteX35" fmla="*/ 14025 w 1004157"/>
              <a:gd name="connsiteY35" fmla="*/ 2218483 h 2353119"/>
              <a:gd name="connsiteX36" fmla="*/ 0 w 1004157"/>
              <a:gd name="connsiteY36" fmla="*/ 2148361 h 2353119"/>
              <a:gd name="connsiteX37" fmla="*/ 0 w 1004157"/>
              <a:gd name="connsiteY37" fmla="*/ 2142751 h 2353119"/>
              <a:gd name="connsiteX38" fmla="*/ 193539 w 1004157"/>
              <a:gd name="connsiteY38" fmla="*/ 1893114 h 2353119"/>
              <a:gd name="connsiteX39" fmla="*/ 210368 w 1004157"/>
              <a:gd name="connsiteY39" fmla="*/ 1873480 h 2353119"/>
              <a:gd name="connsiteX40" fmla="*/ 252442 w 1004157"/>
              <a:gd name="connsiteY40" fmla="*/ 1808967 h 2353119"/>
              <a:gd name="connsiteX41" fmla="*/ 294516 w 1004157"/>
              <a:gd name="connsiteY41" fmla="*/ 1724820 h 2353119"/>
              <a:gd name="connsiteX42" fmla="*/ 409517 w 1004157"/>
              <a:gd name="connsiteY42" fmla="*/ 1452744 h 2353119"/>
              <a:gd name="connsiteX43" fmla="*/ 451590 w 1004157"/>
              <a:gd name="connsiteY43" fmla="*/ 1332133 h 2353119"/>
              <a:gd name="connsiteX44" fmla="*/ 496469 w 1004157"/>
              <a:gd name="connsiteY44" fmla="*/ 1189082 h 2353119"/>
              <a:gd name="connsiteX45" fmla="*/ 555372 w 1004157"/>
              <a:gd name="connsiteY45" fmla="*/ 978714 h 2353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004157" h="2353119">
                <a:moveTo>
                  <a:pt x="555372" y="978714"/>
                </a:moveTo>
                <a:lnTo>
                  <a:pt x="608665" y="771151"/>
                </a:lnTo>
                <a:lnTo>
                  <a:pt x="653544" y="557978"/>
                </a:lnTo>
                <a:lnTo>
                  <a:pt x="690008" y="370049"/>
                </a:lnTo>
                <a:lnTo>
                  <a:pt x="709642" y="221389"/>
                </a:lnTo>
                <a:lnTo>
                  <a:pt x="712447" y="193340"/>
                </a:lnTo>
                <a:lnTo>
                  <a:pt x="684797" y="130158"/>
                </a:lnTo>
                <a:lnTo>
                  <a:pt x="663347" y="87318"/>
                </a:lnTo>
                <a:cubicBezTo>
                  <a:pt x="626399" y="41550"/>
                  <a:pt x="637126" y="29106"/>
                  <a:pt x="624016" y="0"/>
                </a:cubicBezTo>
                <a:lnTo>
                  <a:pt x="1004157" y="193340"/>
                </a:lnTo>
                <a:lnTo>
                  <a:pt x="970498" y="252243"/>
                </a:lnTo>
                <a:lnTo>
                  <a:pt x="936840" y="311146"/>
                </a:lnTo>
                <a:lnTo>
                  <a:pt x="914400" y="367244"/>
                </a:lnTo>
                <a:lnTo>
                  <a:pt x="889156" y="496270"/>
                </a:lnTo>
                <a:lnTo>
                  <a:pt x="863912" y="628101"/>
                </a:lnTo>
                <a:lnTo>
                  <a:pt x="816228" y="830054"/>
                </a:lnTo>
                <a:lnTo>
                  <a:pt x="774155" y="1017983"/>
                </a:lnTo>
                <a:lnTo>
                  <a:pt x="715252" y="1256400"/>
                </a:lnTo>
                <a:lnTo>
                  <a:pt x="659154" y="1452744"/>
                </a:lnTo>
                <a:lnTo>
                  <a:pt x="594641" y="1618233"/>
                </a:lnTo>
                <a:lnTo>
                  <a:pt x="482444" y="1893114"/>
                </a:lnTo>
                <a:lnTo>
                  <a:pt x="437566" y="1994091"/>
                </a:lnTo>
                <a:lnTo>
                  <a:pt x="384273" y="2100677"/>
                </a:lnTo>
                <a:lnTo>
                  <a:pt x="336589" y="2176410"/>
                </a:lnTo>
                <a:lnTo>
                  <a:pt x="319760" y="2210069"/>
                </a:lnTo>
                <a:lnTo>
                  <a:pt x="300125" y="2243728"/>
                </a:lnTo>
                <a:lnTo>
                  <a:pt x="272076" y="2277387"/>
                </a:lnTo>
                <a:lnTo>
                  <a:pt x="235613" y="2308241"/>
                </a:lnTo>
                <a:lnTo>
                  <a:pt x="187929" y="2333485"/>
                </a:lnTo>
                <a:lnTo>
                  <a:pt x="137441" y="2353119"/>
                </a:lnTo>
                <a:lnTo>
                  <a:pt x="112197" y="2353119"/>
                </a:lnTo>
                <a:lnTo>
                  <a:pt x="84147" y="2341899"/>
                </a:lnTo>
                <a:lnTo>
                  <a:pt x="67318" y="2325070"/>
                </a:lnTo>
                <a:lnTo>
                  <a:pt x="47684" y="2299826"/>
                </a:lnTo>
                <a:lnTo>
                  <a:pt x="30854" y="2271777"/>
                </a:lnTo>
                <a:lnTo>
                  <a:pt x="14025" y="2218483"/>
                </a:lnTo>
                <a:lnTo>
                  <a:pt x="0" y="2148361"/>
                </a:lnTo>
                <a:lnTo>
                  <a:pt x="0" y="2142751"/>
                </a:lnTo>
                <a:lnTo>
                  <a:pt x="193539" y="1893114"/>
                </a:lnTo>
                <a:lnTo>
                  <a:pt x="210368" y="1873480"/>
                </a:lnTo>
                <a:lnTo>
                  <a:pt x="252442" y="1808967"/>
                </a:lnTo>
                <a:lnTo>
                  <a:pt x="294516" y="1724820"/>
                </a:lnTo>
                <a:lnTo>
                  <a:pt x="409517" y="1452744"/>
                </a:lnTo>
                <a:lnTo>
                  <a:pt x="451590" y="1332133"/>
                </a:lnTo>
                <a:lnTo>
                  <a:pt x="496469" y="1189082"/>
                </a:lnTo>
                <a:lnTo>
                  <a:pt x="555372" y="97871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26BE6270-0152-4F31-9106-DA6771626845}"/>
              </a:ext>
            </a:extLst>
          </p:cNvPr>
          <p:cNvSpPr/>
          <p:nvPr/>
        </p:nvSpPr>
        <p:spPr>
          <a:xfrm>
            <a:off x="5829300" y="5446714"/>
            <a:ext cx="630238" cy="454025"/>
          </a:xfrm>
          <a:custGeom>
            <a:avLst/>
            <a:gdLst>
              <a:gd name="connsiteX0" fmla="*/ 195263 w 631031"/>
              <a:gd name="connsiteY0" fmla="*/ 71437 h 454819"/>
              <a:gd name="connsiteX1" fmla="*/ 345281 w 631031"/>
              <a:gd name="connsiteY1" fmla="*/ 130969 h 454819"/>
              <a:gd name="connsiteX2" fmla="*/ 411956 w 631031"/>
              <a:gd name="connsiteY2" fmla="*/ 154781 h 454819"/>
              <a:gd name="connsiteX3" fmla="*/ 457200 w 631031"/>
              <a:gd name="connsiteY3" fmla="*/ 171450 h 454819"/>
              <a:gd name="connsiteX4" fmla="*/ 476250 w 631031"/>
              <a:gd name="connsiteY4" fmla="*/ 176212 h 454819"/>
              <a:gd name="connsiteX5" fmla="*/ 497681 w 631031"/>
              <a:gd name="connsiteY5" fmla="*/ 178594 h 454819"/>
              <a:gd name="connsiteX6" fmla="*/ 526256 w 631031"/>
              <a:gd name="connsiteY6" fmla="*/ 171450 h 454819"/>
              <a:gd name="connsiteX7" fmla="*/ 554831 w 631031"/>
              <a:gd name="connsiteY7" fmla="*/ 157162 h 454819"/>
              <a:gd name="connsiteX8" fmla="*/ 583406 w 631031"/>
              <a:gd name="connsiteY8" fmla="*/ 135731 h 454819"/>
              <a:gd name="connsiteX9" fmla="*/ 631031 w 631031"/>
              <a:gd name="connsiteY9" fmla="*/ 76200 h 454819"/>
              <a:gd name="connsiteX10" fmla="*/ 414338 w 631031"/>
              <a:gd name="connsiteY10" fmla="*/ 454819 h 454819"/>
              <a:gd name="connsiteX11" fmla="*/ 395288 w 631031"/>
              <a:gd name="connsiteY11" fmla="*/ 378619 h 454819"/>
              <a:gd name="connsiteX12" fmla="*/ 373856 w 631031"/>
              <a:gd name="connsiteY12" fmla="*/ 345281 h 454819"/>
              <a:gd name="connsiteX13" fmla="*/ 323850 w 631031"/>
              <a:gd name="connsiteY13" fmla="*/ 290512 h 454819"/>
              <a:gd name="connsiteX14" fmla="*/ 257175 w 631031"/>
              <a:gd name="connsiteY14" fmla="*/ 223837 h 454819"/>
              <a:gd name="connsiteX15" fmla="*/ 202406 w 631031"/>
              <a:gd name="connsiteY15" fmla="*/ 176212 h 454819"/>
              <a:gd name="connsiteX16" fmla="*/ 126206 w 631031"/>
              <a:gd name="connsiteY16" fmla="*/ 119062 h 454819"/>
              <a:gd name="connsiteX17" fmla="*/ 71438 w 631031"/>
              <a:gd name="connsiteY17" fmla="*/ 83344 h 454819"/>
              <a:gd name="connsiteX18" fmla="*/ 33338 w 631031"/>
              <a:gd name="connsiteY18" fmla="*/ 59531 h 454819"/>
              <a:gd name="connsiteX19" fmla="*/ 21431 w 631031"/>
              <a:gd name="connsiteY19" fmla="*/ 50006 h 454819"/>
              <a:gd name="connsiteX20" fmla="*/ 4763 w 631031"/>
              <a:gd name="connsiteY20" fmla="*/ 30956 h 454819"/>
              <a:gd name="connsiteX21" fmla="*/ 0 w 631031"/>
              <a:gd name="connsiteY21" fmla="*/ 16669 h 454819"/>
              <a:gd name="connsiteX22" fmla="*/ 0 w 631031"/>
              <a:gd name="connsiteY22" fmla="*/ 4762 h 454819"/>
              <a:gd name="connsiteX23" fmla="*/ 9525 w 631031"/>
              <a:gd name="connsiteY23" fmla="*/ 0 h 454819"/>
              <a:gd name="connsiteX24" fmla="*/ 40481 w 631031"/>
              <a:gd name="connsiteY24" fmla="*/ 2381 h 454819"/>
              <a:gd name="connsiteX25" fmla="*/ 78581 w 631031"/>
              <a:gd name="connsiteY25" fmla="*/ 14287 h 454819"/>
              <a:gd name="connsiteX26" fmla="*/ 130969 w 631031"/>
              <a:gd name="connsiteY26" fmla="*/ 38100 h 454819"/>
              <a:gd name="connsiteX27" fmla="*/ 195263 w 631031"/>
              <a:gd name="connsiteY27" fmla="*/ 71437 h 454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631031" h="454819">
                <a:moveTo>
                  <a:pt x="195263" y="71437"/>
                </a:moveTo>
                <a:lnTo>
                  <a:pt x="345281" y="130969"/>
                </a:lnTo>
                <a:lnTo>
                  <a:pt x="411956" y="154781"/>
                </a:lnTo>
                <a:lnTo>
                  <a:pt x="457200" y="171450"/>
                </a:lnTo>
                <a:lnTo>
                  <a:pt x="476250" y="176212"/>
                </a:lnTo>
                <a:lnTo>
                  <a:pt x="497681" y="178594"/>
                </a:lnTo>
                <a:lnTo>
                  <a:pt x="526256" y="171450"/>
                </a:lnTo>
                <a:lnTo>
                  <a:pt x="554831" y="157162"/>
                </a:lnTo>
                <a:lnTo>
                  <a:pt x="583406" y="135731"/>
                </a:lnTo>
                <a:lnTo>
                  <a:pt x="631031" y="76200"/>
                </a:lnTo>
                <a:lnTo>
                  <a:pt x="414338" y="454819"/>
                </a:lnTo>
                <a:lnTo>
                  <a:pt x="395288" y="378619"/>
                </a:lnTo>
                <a:lnTo>
                  <a:pt x="373856" y="345281"/>
                </a:lnTo>
                <a:lnTo>
                  <a:pt x="323850" y="290512"/>
                </a:lnTo>
                <a:lnTo>
                  <a:pt x="257175" y="223837"/>
                </a:lnTo>
                <a:lnTo>
                  <a:pt x="202406" y="176212"/>
                </a:lnTo>
                <a:lnTo>
                  <a:pt x="126206" y="119062"/>
                </a:lnTo>
                <a:lnTo>
                  <a:pt x="71438" y="83344"/>
                </a:lnTo>
                <a:lnTo>
                  <a:pt x="33338" y="59531"/>
                </a:lnTo>
                <a:lnTo>
                  <a:pt x="21431" y="50006"/>
                </a:lnTo>
                <a:lnTo>
                  <a:pt x="4763" y="30956"/>
                </a:lnTo>
                <a:lnTo>
                  <a:pt x="0" y="16669"/>
                </a:lnTo>
                <a:lnTo>
                  <a:pt x="0" y="4762"/>
                </a:lnTo>
                <a:lnTo>
                  <a:pt x="9525" y="0"/>
                </a:lnTo>
                <a:lnTo>
                  <a:pt x="40481" y="2381"/>
                </a:lnTo>
                <a:lnTo>
                  <a:pt x="78581" y="14287"/>
                </a:lnTo>
                <a:lnTo>
                  <a:pt x="130969" y="38100"/>
                </a:lnTo>
                <a:lnTo>
                  <a:pt x="195263" y="7143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DA440219-AEEC-43F7-97DE-9ED3A0E3CBE7}"/>
              </a:ext>
            </a:extLst>
          </p:cNvPr>
          <p:cNvSpPr/>
          <p:nvPr/>
        </p:nvSpPr>
        <p:spPr>
          <a:xfrm>
            <a:off x="5705475" y="3786189"/>
            <a:ext cx="598488" cy="1330325"/>
          </a:xfrm>
          <a:custGeom>
            <a:avLst/>
            <a:gdLst>
              <a:gd name="connsiteX0" fmla="*/ 164306 w 578644"/>
              <a:gd name="connsiteY0" fmla="*/ 835818 h 1281112"/>
              <a:gd name="connsiteX1" fmla="*/ 216694 w 578644"/>
              <a:gd name="connsiteY1" fmla="*/ 690562 h 1281112"/>
              <a:gd name="connsiteX2" fmla="*/ 247650 w 578644"/>
              <a:gd name="connsiteY2" fmla="*/ 550068 h 1281112"/>
              <a:gd name="connsiteX3" fmla="*/ 266700 w 578644"/>
              <a:gd name="connsiteY3" fmla="*/ 495300 h 1281112"/>
              <a:gd name="connsiteX4" fmla="*/ 288131 w 578644"/>
              <a:gd name="connsiteY4" fmla="*/ 421481 h 1281112"/>
              <a:gd name="connsiteX5" fmla="*/ 307181 w 578644"/>
              <a:gd name="connsiteY5" fmla="*/ 335756 h 1281112"/>
              <a:gd name="connsiteX6" fmla="*/ 314325 w 578644"/>
              <a:gd name="connsiteY6" fmla="*/ 278606 h 1281112"/>
              <a:gd name="connsiteX7" fmla="*/ 316706 w 578644"/>
              <a:gd name="connsiteY7" fmla="*/ 228600 h 1281112"/>
              <a:gd name="connsiteX8" fmla="*/ 316706 w 578644"/>
              <a:gd name="connsiteY8" fmla="*/ 185737 h 1281112"/>
              <a:gd name="connsiteX9" fmla="*/ 311944 w 578644"/>
              <a:gd name="connsiteY9" fmla="*/ 159543 h 1281112"/>
              <a:gd name="connsiteX10" fmla="*/ 302419 w 578644"/>
              <a:gd name="connsiteY10" fmla="*/ 140493 h 1281112"/>
              <a:gd name="connsiteX11" fmla="*/ 278606 w 578644"/>
              <a:gd name="connsiteY11" fmla="*/ 109537 h 1281112"/>
              <a:gd name="connsiteX12" fmla="*/ 257175 w 578644"/>
              <a:gd name="connsiteY12" fmla="*/ 90487 h 1281112"/>
              <a:gd name="connsiteX13" fmla="*/ 200025 w 578644"/>
              <a:gd name="connsiteY13" fmla="*/ 47625 h 1281112"/>
              <a:gd name="connsiteX14" fmla="*/ 383381 w 578644"/>
              <a:gd name="connsiteY14" fmla="*/ 0 h 1281112"/>
              <a:gd name="connsiteX15" fmla="*/ 459581 w 578644"/>
              <a:gd name="connsiteY15" fmla="*/ 66675 h 1281112"/>
              <a:gd name="connsiteX16" fmla="*/ 497681 w 578644"/>
              <a:gd name="connsiteY16" fmla="*/ 100012 h 1281112"/>
              <a:gd name="connsiteX17" fmla="*/ 535781 w 578644"/>
              <a:gd name="connsiteY17" fmla="*/ 138112 h 1281112"/>
              <a:gd name="connsiteX18" fmla="*/ 559594 w 578644"/>
              <a:gd name="connsiteY18" fmla="*/ 166687 h 1281112"/>
              <a:gd name="connsiteX19" fmla="*/ 573881 w 578644"/>
              <a:gd name="connsiteY19" fmla="*/ 190500 h 1281112"/>
              <a:gd name="connsiteX20" fmla="*/ 578644 w 578644"/>
              <a:gd name="connsiteY20" fmla="*/ 209550 h 1281112"/>
              <a:gd name="connsiteX21" fmla="*/ 578644 w 578644"/>
              <a:gd name="connsiteY21" fmla="*/ 228600 h 1281112"/>
              <a:gd name="connsiteX22" fmla="*/ 571500 w 578644"/>
              <a:gd name="connsiteY22" fmla="*/ 247650 h 1281112"/>
              <a:gd name="connsiteX23" fmla="*/ 557213 w 578644"/>
              <a:gd name="connsiteY23" fmla="*/ 266700 h 1281112"/>
              <a:gd name="connsiteX24" fmla="*/ 542925 w 578644"/>
              <a:gd name="connsiteY24" fmla="*/ 276225 h 1281112"/>
              <a:gd name="connsiteX25" fmla="*/ 514350 w 578644"/>
              <a:gd name="connsiteY25" fmla="*/ 295275 h 1281112"/>
              <a:gd name="connsiteX26" fmla="*/ 502444 w 578644"/>
              <a:gd name="connsiteY26" fmla="*/ 311943 h 1281112"/>
              <a:gd name="connsiteX27" fmla="*/ 488156 w 578644"/>
              <a:gd name="connsiteY27" fmla="*/ 350043 h 1281112"/>
              <a:gd name="connsiteX28" fmla="*/ 471488 w 578644"/>
              <a:gd name="connsiteY28" fmla="*/ 411956 h 1281112"/>
              <a:gd name="connsiteX29" fmla="*/ 457200 w 578644"/>
              <a:gd name="connsiteY29" fmla="*/ 495300 h 1281112"/>
              <a:gd name="connsiteX30" fmla="*/ 452438 w 578644"/>
              <a:gd name="connsiteY30" fmla="*/ 542925 h 1281112"/>
              <a:gd name="connsiteX31" fmla="*/ 411956 w 578644"/>
              <a:gd name="connsiteY31" fmla="*/ 702468 h 1281112"/>
              <a:gd name="connsiteX32" fmla="*/ 354806 w 578644"/>
              <a:gd name="connsiteY32" fmla="*/ 842962 h 1281112"/>
              <a:gd name="connsiteX33" fmla="*/ 285750 w 578644"/>
              <a:gd name="connsiteY33" fmla="*/ 1009650 h 1281112"/>
              <a:gd name="connsiteX34" fmla="*/ 223838 w 578644"/>
              <a:gd name="connsiteY34" fmla="*/ 1154906 h 1281112"/>
              <a:gd name="connsiteX35" fmla="*/ 176213 w 578644"/>
              <a:gd name="connsiteY35" fmla="*/ 1281112 h 1281112"/>
              <a:gd name="connsiteX36" fmla="*/ 0 w 578644"/>
              <a:gd name="connsiteY36" fmla="*/ 1252537 h 1281112"/>
              <a:gd name="connsiteX37" fmla="*/ 80963 w 578644"/>
              <a:gd name="connsiteY37" fmla="*/ 1054893 h 1281112"/>
              <a:gd name="connsiteX38" fmla="*/ 164306 w 578644"/>
              <a:gd name="connsiteY38" fmla="*/ 835818 h 1281112"/>
              <a:gd name="connsiteX0" fmla="*/ 164306 w 578644"/>
              <a:gd name="connsiteY0" fmla="*/ 835818 h 1281112"/>
              <a:gd name="connsiteX1" fmla="*/ 216694 w 578644"/>
              <a:gd name="connsiteY1" fmla="*/ 690562 h 1281112"/>
              <a:gd name="connsiteX2" fmla="*/ 247650 w 578644"/>
              <a:gd name="connsiteY2" fmla="*/ 550068 h 1281112"/>
              <a:gd name="connsiteX3" fmla="*/ 266700 w 578644"/>
              <a:gd name="connsiteY3" fmla="*/ 495300 h 1281112"/>
              <a:gd name="connsiteX4" fmla="*/ 288131 w 578644"/>
              <a:gd name="connsiteY4" fmla="*/ 421481 h 1281112"/>
              <a:gd name="connsiteX5" fmla="*/ 307181 w 578644"/>
              <a:gd name="connsiteY5" fmla="*/ 335756 h 1281112"/>
              <a:gd name="connsiteX6" fmla="*/ 314325 w 578644"/>
              <a:gd name="connsiteY6" fmla="*/ 278606 h 1281112"/>
              <a:gd name="connsiteX7" fmla="*/ 316706 w 578644"/>
              <a:gd name="connsiteY7" fmla="*/ 228600 h 1281112"/>
              <a:gd name="connsiteX8" fmla="*/ 316706 w 578644"/>
              <a:gd name="connsiteY8" fmla="*/ 185737 h 1281112"/>
              <a:gd name="connsiteX9" fmla="*/ 311944 w 578644"/>
              <a:gd name="connsiteY9" fmla="*/ 159543 h 1281112"/>
              <a:gd name="connsiteX10" fmla="*/ 302419 w 578644"/>
              <a:gd name="connsiteY10" fmla="*/ 140493 h 1281112"/>
              <a:gd name="connsiteX11" fmla="*/ 278606 w 578644"/>
              <a:gd name="connsiteY11" fmla="*/ 109537 h 1281112"/>
              <a:gd name="connsiteX12" fmla="*/ 257175 w 578644"/>
              <a:gd name="connsiteY12" fmla="*/ 90487 h 1281112"/>
              <a:gd name="connsiteX13" fmla="*/ 200025 w 578644"/>
              <a:gd name="connsiteY13" fmla="*/ 47625 h 1281112"/>
              <a:gd name="connsiteX14" fmla="*/ 383381 w 578644"/>
              <a:gd name="connsiteY14" fmla="*/ 0 h 1281112"/>
              <a:gd name="connsiteX15" fmla="*/ 459581 w 578644"/>
              <a:gd name="connsiteY15" fmla="*/ 66675 h 1281112"/>
              <a:gd name="connsiteX16" fmla="*/ 497681 w 578644"/>
              <a:gd name="connsiteY16" fmla="*/ 100012 h 1281112"/>
              <a:gd name="connsiteX17" fmla="*/ 535781 w 578644"/>
              <a:gd name="connsiteY17" fmla="*/ 138112 h 1281112"/>
              <a:gd name="connsiteX18" fmla="*/ 559594 w 578644"/>
              <a:gd name="connsiteY18" fmla="*/ 166687 h 1281112"/>
              <a:gd name="connsiteX19" fmla="*/ 573881 w 578644"/>
              <a:gd name="connsiteY19" fmla="*/ 190500 h 1281112"/>
              <a:gd name="connsiteX20" fmla="*/ 578644 w 578644"/>
              <a:gd name="connsiteY20" fmla="*/ 209550 h 1281112"/>
              <a:gd name="connsiteX21" fmla="*/ 578644 w 578644"/>
              <a:gd name="connsiteY21" fmla="*/ 228600 h 1281112"/>
              <a:gd name="connsiteX22" fmla="*/ 571500 w 578644"/>
              <a:gd name="connsiteY22" fmla="*/ 247650 h 1281112"/>
              <a:gd name="connsiteX23" fmla="*/ 557213 w 578644"/>
              <a:gd name="connsiteY23" fmla="*/ 266700 h 1281112"/>
              <a:gd name="connsiteX24" fmla="*/ 542925 w 578644"/>
              <a:gd name="connsiteY24" fmla="*/ 276225 h 1281112"/>
              <a:gd name="connsiteX25" fmla="*/ 514350 w 578644"/>
              <a:gd name="connsiteY25" fmla="*/ 295275 h 1281112"/>
              <a:gd name="connsiteX26" fmla="*/ 502444 w 578644"/>
              <a:gd name="connsiteY26" fmla="*/ 311943 h 1281112"/>
              <a:gd name="connsiteX27" fmla="*/ 488156 w 578644"/>
              <a:gd name="connsiteY27" fmla="*/ 350043 h 1281112"/>
              <a:gd name="connsiteX28" fmla="*/ 471488 w 578644"/>
              <a:gd name="connsiteY28" fmla="*/ 411956 h 1281112"/>
              <a:gd name="connsiteX29" fmla="*/ 457200 w 578644"/>
              <a:gd name="connsiteY29" fmla="*/ 495300 h 1281112"/>
              <a:gd name="connsiteX30" fmla="*/ 452438 w 578644"/>
              <a:gd name="connsiteY30" fmla="*/ 542925 h 1281112"/>
              <a:gd name="connsiteX31" fmla="*/ 411956 w 578644"/>
              <a:gd name="connsiteY31" fmla="*/ 702468 h 1281112"/>
              <a:gd name="connsiteX32" fmla="*/ 354806 w 578644"/>
              <a:gd name="connsiteY32" fmla="*/ 842962 h 1281112"/>
              <a:gd name="connsiteX33" fmla="*/ 285750 w 578644"/>
              <a:gd name="connsiteY33" fmla="*/ 1009650 h 1281112"/>
              <a:gd name="connsiteX34" fmla="*/ 223838 w 578644"/>
              <a:gd name="connsiteY34" fmla="*/ 1154906 h 1281112"/>
              <a:gd name="connsiteX35" fmla="*/ 176213 w 578644"/>
              <a:gd name="connsiteY35" fmla="*/ 1281112 h 1281112"/>
              <a:gd name="connsiteX36" fmla="*/ 0 w 578644"/>
              <a:gd name="connsiteY36" fmla="*/ 1252537 h 1281112"/>
              <a:gd name="connsiteX37" fmla="*/ 0 w 578644"/>
              <a:gd name="connsiteY37" fmla="*/ 1252537 h 1281112"/>
              <a:gd name="connsiteX38" fmla="*/ 80963 w 578644"/>
              <a:gd name="connsiteY38" fmla="*/ 1054893 h 1281112"/>
              <a:gd name="connsiteX39" fmla="*/ 164306 w 578644"/>
              <a:gd name="connsiteY39" fmla="*/ 835818 h 1281112"/>
              <a:gd name="connsiteX0" fmla="*/ 164306 w 578644"/>
              <a:gd name="connsiteY0" fmla="*/ 835818 h 1352526"/>
              <a:gd name="connsiteX1" fmla="*/ 216694 w 578644"/>
              <a:gd name="connsiteY1" fmla="*/ 690562 h 1352526"/>
              <a:gd name="connsiteX2" fmla="*/ 247650 w 578644"/>
              <a:gd name="connsiteY2" fmla="*/ 550068 h 1352526"/>
              <a:gd name="connsiteX3" fmla="*/ 266700 w 578644"/>
              <a:gd name="connsiteY3" fmla="*/ 495300 h 1352526"/>
              <a:gd name="connsiteX4" fmla="*/ 288131 w 578644"/>
              <a:gd name="connsiteY4" fmla="*/ 421481 h 1352526"/>
              <a:gd name="connsiteX5" fmla="*/ 307181 w 578644"/>
              <a:gd name="connsiteY5" fmla="*/ 335756 h 1352526"/>
              <a:gd name="connsiteX6" fmla="*/ 314325 w 578644"/>
              <a:gd name="connsiteY6" fmla="*/ 278606 h 1352526"/>
              <a:gd name="connsiteX7" fmla="*/ 316706 w 578644"/>
              <a:gd name="connsiteY7" fmla="*/ 228600 h 1352526"/>
              <a:gd name="connsiteX8" fmla="*/ 316706 w 578644"/>
              <a:gd name="connsiteY8" fmla="*/ 185737 h 1352526"/>
              <a:gd name="connsiteX9" fmla="*/ 311944 w 578644"/>
              <a:gd name="connsiteY9" fmla="*/ 159543 h 1352526"/>
              <a:gd name="connsiteX10" fmla="*/ 302419 w 578644"/>
              <a:gd name="connsiteY10" fmla="*/ 140493 h 1352526"/>
              <a:gd name="connsiteX11" fmla="*/ 278606 w 578644"/>
              <a:gd name="connsiteY11" fmla="*/ 109537 h 1352526"/>
              <a:gd name="connsiteX12" fmla="*/ 257175 w 578644"/>
              <a:gd name="connsiteY12" fmla="*/ 90487 h 1352526"/>
              <a:gd name="connsiteX13" fmla="*/ 200025 w 578644"/>
              <a:gd name="connsiteY13" fmla="*/ 47625 h 1352526"/>
              <a:gd name="connsiteX14" fmla="*/ 383381 w 578644"/>
              <a:gd name="connsiteY14" fmla="*/ 0 h 1352526"/>
              <a:gd name="connsiteX15" fmla="*/ 459581 w 578644"/>
              <a:gd name="connsiteY15" fmla="*/ 66675 h 1352526"/>
              <a:gd name="connsiteX16" fmla="*/ 497681 w 578644"/>
              <a:gd name="connsiteY16" fmla="*/ 100012 h 1352526"/>
              <a:gd name="connsiteX17" fmla="*/ 535781 w 578644"/>
              <a:gd name="connsiteY17" fmla="*/ 138112 h 1352526"/>
              <a:gd name="connsiteX18" fmla="*/ 559594 w 578644"/>
              <a:gd name="connsiteY18" fmla="*/ 166687 h 1352526"/>
              <a:gd name="connsiteX19" fmla="*/ 573881 w 578644"/>
              <a:gd name="connsiteY19" fmla="*/ 190500 h 1352526"/>
              <a:gd name="connsiteX20" fmla="*/ 578644 w 578644"/>
              <a:gd name="connsiteY20" fmla="*/ 209550 h 1352526"/>
              <a:gd name="connsiteX21" fmla="*/ 578644 w 578644"/>
              <a:gd name="connsiteY21" fmla="*/ 228600 h 1352526"/>
              <a:gd name="connsiteX22" fmla="*/ 571500 w 578644"/>
              <a:gd name="connsiteY22" fmla="*/ 247650 h 1352526"/>
              <a:gd name="connsiteX23" fmla="*/ 557213 w 578644"/>
              <a:gd name="connsiteY23" fmla="*/ 266700 h 1352526"/>
              <a:gd name="connsiteX24" fmla="*/ 542925 w 578644"/>
              <a:gd name="connsiteY24" fmla="*/ 276225 h 1352526"/>
              <a:gd name="connsiteX25" fmla="*/ 514350 w 578644"/>
              <a:gd name="connsiteY25" fmla="*/ 295275 h 1352526"/>
              <a:gd name="connsiteX26" fmla="*/ 502444 w 578644"/>
              <a:gd name="connsiteY26" fmla="*/ 311943 h 1352526"/>
              <a:gd name="connsiteX27" fmla="*/ 488156 w 578644"/>
              <a:gd name="connsiteY27" fmla="*/ 350043 h 1352526"/>
              <a:gd name="connsiteX28" fmla="*/ 471488 w 578644"/>
              <a:gd name="connsiteY28" fmla="*/ 411956 h 1352526"/>
              <a:gd name="connsiteX29" fmla="*/ 457200 w 578644"/>
              <a:gd name="connsiteY29" fmla="*/ 495300 h 1352526"/>
              <a:gd name="connsiteX30" fmla="*/ 452438 w 578644"/>
              <a:gd name="connsiteY30" fmla="*/ 542925 h 1352526"/>
              <a:gd name="connsiteX31" fmla="*/ 411956 w 578644"/>
              <a:gd name="connsiteY31" fmla="*/ 702468 h 1352526"/>
              <a:gd name="connsiteX32" fmla="*/ 354806 w 578644"/>
              <a:gd name="connsiteY32" fmla="*/ 842962 h 1352526"/>
              <a:gd name="connsiteX33" fmla="*/ 285750 w 578644"/>
              <a:gd name="connsiteY33" fmla="*/ 1009650 h 1352526"/>
              <a:gd name="connsiteX34" fmla="*/ 223838 w 578644"/>
              <a:gd name="connsiteY34" fmla="*/ 1154906 h 1352526"/>
              <a:gd name="connsiteX35" fmla="*/ 176213 w 578644"/>
              <a:gd name="connsiteY35" fmla="*/ 1281112 h 1352526"/>
              <a:gd name="connsiteX36" fmla="*/ 123620 w 578644"/>
              <a:gd name="connsiteY36" fmla="*/ 1352526 h 1352526"/>
              <a:gd name="connsiteX37" fmla="*/ 0 w 578644"/>
              <a:gd name="connsiteY37" fmla="*/ 1252537 h 1352526"/>
              <a:gd name="connsiteX38" fmla="*/ 0 w 578644"/>
              <a:gd name="connsiteY38" fmla="*/ 1252537 h 1352526"/>
              <a:gd name="connsiteX39" fmla="*/ 80963 w 578644"/>
              <a:gd name="connsiteY39" fmla="*/ 1054893 h 1352526"/>
              <a:gd name="connsiteX40" fmla="*/ 164306 w 578644"/>
              <a:gd name="connsiteY40" fmla="*/ 835818 h 1352526"/>
              <a:gd name="connsiteX0" fmla="*/ 164306 w 578644"/>
              <a:gd name="connsiteY0" fmla="*/ 835818 h 1352526"/>
              <a:gd name="connsiteX1" fmla="*/ 216694 w 578644"/>
              <a:gd name="connsiteY1" fmla="*/ 690562 h 1352526"/>
              <a:gd name="connsiteX2" fmla="*/ 247650 w 578644"/>
              <a:gd name="connsiteY2" fmla="*/ 550068 h 1352526"/>
              <a:gd name="connsiteX3" fmla="*/ 266700 w 578644"/>
              <a:gd name="connsiteY3" fmla="*/ 495300 h 1352526"/>
              <a:gd name="connsiteX4" fmla="*/ 288131 w 578644"/>
              <a:gd name="connsiteY4" fmla="*/ 421481 h 1352526"/>
              <a:gd name="connsiteX5" fmla="*/ 307181 w 578644"/>
              <a:gd name="connsiteY5" fmla="*/ 335756 h 1352526"/>
              <a:gd name="connsiteX6" fmla="*/ 314325 w 578644"/>
              <a:gd name="connsiteY6" fmla="*/ 278606 h 1352526"/>
              <a:gd name="connsiteX7" fmla="*/ 316706 w 578644"/>
              <a:gd name="connsiteY7" fmla="*/ 228600 h 1352526"/>
              <a:gd name="connsiteX8" fmla="*/ 316706 w 578644"/>
              <a:gd name="connsiteY8" fmla="*/ 185737 h 1352526"/>
              <a:gd name="connsiteX9" fmla="*/ 311944 w 578644"/>
              <a:gd name="connsiteY9" fmla="*/ 159543 h 1352526"/>
              <a:gd name="connsiteX10" fmla="*/ 302419 w 578644"/>
              <a:gd name="connsiteY10" fmla="*/ 140493 h 1352526"/>
              <a:gd name="connsiteX11" fmla="*/ 278606 w 578644"/>
              <a:gd name="connsiteY11" fmla="*/ 109537 h 1352526"/>
              <a:gd name="connsiteX12" fmla="*/ 257175 w 578644"/>
              <a:gd name="connsiteY12" fmla="*/ 90487 h 1352526"/>
              <a:gd name="connsiteX13" fmla="*/ 200025 w 578644"/>
              <a:gd name="connsiteY13" fmla="*/ 47625 h 1352526"/>
              <a:gd name="connsiteX14" fmla="*/ 383381 w 578644"/>
              <a:gd name="connsiteY14" fmla="*/ 0 h 1352526"/>
              <a:gd name="connsiteX15" fmla="*/ 459581 w 578644"/>
              <a:gd name="connsiteY15" fmla="*/ 66675 h 1352526"/>
              <a:gd name="connsiteX16" fmla="*/ 497681 w 578644"/>
              <a:gd name="connsiteY16" fmla="*/ 100012 h 1352526"/>
              <a:gd name="connsiteX17" fmla="*/ 535781 w 578644"/>
              <a:gd name="connsiteY17" fmla="*/ 138112 h 1352526"/>
              <a:gd name="connsiteX18" fmla="*/ 559594 w 578644"/>
              <a:gd name="connsiteY18" fmla="*/ 166687 h 1352526"/>
              <a:gd name="connsiteX19" fmla="*/ 573881 w 578644"/>
              <a:gd name="connsiteY19" fmla="*/ 190500 h 1352526"/>
              <a:gd name="connsiteX20" fmla="*/ 578644 w 578644"/>
              <a:gd name="connsiteY20" fmla="*/ 209550 h 1352526"/>
              <a:gd name="connsiteX21" fmla="*/ 578644 w 578644"/>
              <a:gd name="connsiteY21" fmla="*/ 228600 h 1352526"/>
              <a:gd name="connsiteX22" fmla="*/ 571500 w 578644"/>
              <a:gd name="connsiteY22" fmla="*/ 247650 h 1352526"/>
              <a:gd name="connsiteX23" fmla="*/ 557213 w 578644"/>
              <a:gd name="connsiteY23" fmla="*/ 266700 h 1352526"/>
              <a:gd name="connsiteX24" fmla="*/ 542925 w 578644"/>
              <a:gd name="connsiteY24" fmla="*/ 276225 h 1352526"/>
              <a:gd name="connsiteX25" fmla="*/ 514350 w 578644"/>
              <a:gd name="connsiteY25" fmla="*/ 295275 h 1352526"/>
              <a:gd name="connsiteX26" fmla="*/ 502444 w 578644"/>
              <a:gd name="connsiteY26" fmla="*/ 311943 h 1352526"/>
              <a:gd name="connsiteX27" fmla="*/ 488156 w 578644"/>
              <a:gd name="connsiteY27" fmla="*/ 350043 h 1352526"/>
              <a:gd name="connsiteX28" fmla="*/ 471488 w 578644"/>
              <a:gd name="connsiteY28" fmla="*/ 411956 h 1352526"/>
              <a:gd name="connsiteX29" fmla="*/ 457200 w 578644"/>
              <a:gd name="connsiteY29" fmla="*/ 495300 h 1352526"/>
              <a:gd name="connsiteX30" fmla="*/ 452438 w 578644"/>
              <a:gd name="connsiteY30" fmla="*/ 542925 h 1352526"/>
              <a:gd name="connsiteX31" fmla="*/ 411956 w 578644"/>
              <a:gd name="connsiteY31" fmla="*/ 702468 h 1352526"/>
              <a:gd name="connsiteX32" fmla="*/ 354806 w 578644"/>
              <a:gd name="connsiteY32" fmla="*/ 842962 h 1352526"/>
              <a:gd name="connsiteX33" fmla="*/ 285750 w 578644"/>
              <a:gd name="connsiteY33" fmla="*/ 1009650 h 1352526"/>
              <a:gd name="connsiteX34" fmla="*/ 223838 w 578644"/>
              <a:gd name="connsiteY34" fmla="*/ 1154906 h 1352526"/>
              <a:gd name="connsiteX35" fmla="*/ 176213 w 578644"/>
              <a:gd name="connsiteY35" fmla="*/ 1281112 h 1352526"/>
              <a:gd name="connsiteX36" fmla="*/ 123620 w 578644"/>
              <a:gd name="connsiteY36" fmla="*/ 1352526 h 1352526"/>
              <a:gd name="connsiteX37" fmla="*/ 83230 w 578644"/>
              <a:gd name="connsiteY37" fmla="*/ 1323975 h 1352526"/>
              <a:gd name="connsiteX38" fmla="*/ 0 w 578644"/>
              <a:gd name="connsiteY38" fmla="*/ 1252537 h 1352526"/>
              <a:gd name="connsiteX39" fmla="*/ 0 w 578644"/>
              <a:gd name="connsiteY39" fmla="*/ 1252537 h 1352526"/>
              <a:gd name="connsiteX40" fmla="*/ 80963 w 578644"/>
              <a:gd name="connsiteY40" fmla="*/ 1054893 h 1352526"/>
              <a:gd name="connsiteX41" fmla="*/ 164306 w 578644"/>
              <a:gd name="connsiteY41" fmla="*/ 835818 h 1352526"/>
              <a:gd name="connsiteX0" fmla="*/ 209523 w 623861"/>
              <a:gd name="connsiteY0" fmla="*/ 835818 h 1385864"/>
              <a:gd name="connsiteX1" fmla="*/ 261911 w 623861"/>
              <a:gd name="connsiteY1" fmla="*/ 690562 h 1385864"/>
              <a:gd name="connsiteX2" fmla="*/ 292867 w 623861"/>
              <a:gd name="connsiteY2" fmla="*/ 550068 h 1385864"/>
              <a:gd name="connsiteX3" fmla="*/ 311917 w 623861"/>
              <a:gd name="connsiteY3" fmla="*/ 495300 h 1385864"/>
              <a:gd name="connsiteX4" fmla="*/ 333348 w 623861"/>
              <a:gd name="connsiteY4" fmla="*/ 421481 h 1385864"/>
              <a:gd name="connsiteX5" fmla="*/ 352398 w 623861"/>
              <a:gd name="connsiteY5" fmla="*/ 335756 h 1385864"/>
              <a:gd name="connsiteX6" fmla="*/ 359542 w 623861"/>
              <a:gd name="connsiteY6" fmla="*/ 278606 h 1385864"/>
              <a:gd name="connsiteX7" fmla="*/ 361923 w 623861"/>
              <a:gd name="connsiteY7" fmla="*/ 228600 h 1385864"/>
              <a:gd name="connsiteX8" fmla="*/ 361923 w 623861"/>
              <a:gd name="connsiteY8" fmla="*/ 185737 h 1385864"/>
              <a:gd name="connsiteX9" fmla="*/ 357161 w 623861"/>
              <a:gd name="connsiteY9" fmla="*/ 159543 h 1385864"/>
              <a:gd name="connsiteX10" fmla="*/ 347636 w 623861"/>
              <a:gd name="connsiteY10" fmla="*/ 140493 h 1385864"/>
              <a:gd name="connsiteX11" fmla="*/ 323823 w 623861"/>
              <a:gd name="connsiteY11" fmla="*/ 109537 h 1385864"/>
              <a:gd name="connsiteX12" fmla="*/ 302392 w 623861"/>
              <a:gd name="connsiteY12" fmla="*/ 90487 h 1385864"/>
              <a:gd name="connsiteX13" fmla="*/ 245242 w 623861"/>
              <a:gd name="connsiteY13" fmla="*/ 47625 h 1385864"/>
              <a:gd name="connsiteX14" fmla="*/ 428598 w 623861"/>
              <a:gd name="connsiteY14" fmla="*/ 0 h 1385864"/>
              <a:gd name="connsiteX15" fmla="*/ 504798 w 623861"/>
              <a:gd name="connsiteY15" fmla="*/ 66675 h 1385864"/>
              <a:gd name="connsiteX16" fmla="*/ 542898 w 623861"/>
              <a:gd name="connsiteY16" fmla="*/ 100012 h 1385864"/>
              <a:gd name="connsiteX17" fmla="*/ 580998 w 623861"/>
              <a:gd name="connsiteY17" fmla="*/ 138112 h 1385864"/>
              <a:gd name="connsiteX18" fmla="*/ 604811 w 623861"/>
              <a:gd name="connsiteY18" fmla="*/ 166687 h 1385864"/>
              <a:gd name="connsiteX19" fmla="*/ 619098 w 623861"/>
              <a:gd name="connsiteY19" fmla="*/ 190500 h 1385864"/>
              <a:gd name="connsiteX20" fmla="*/ 623861 w 623861"/>
              <a:gd name="connsiteY20" fmla="*/ 209550 h 1385864"/>
              <a:gd name="connsiteX21" fmla="*/ 623861 w 623861"/>
              <a:gd name="connsiteY21" fmla="*/ 228600 h 1385864"/>
              <a:gd name="connsiteX22" fmla="*/ 616717 w 623861"/>
              <a:gd name="connsiteY22" fmla="*/ 247650 h 1385864"/>
              <a:gd name="connsiteX23" fmla="*/ 602430 w 623861"/>
              <a:gd name="connsiteY23" fmla="*/ 266700 h 1385864"/>
              <a:gd name="connsiteX24" fmla="*/ 588142 w 623861"/>
              <a:gd name="connsiteY24" fmla="*/ 276225 h 1385864"/>
              <a:gd name="connsiteX25" fmla="*/ 559567 w 623861"/>
              <a:gd name="connsiteY25" fmla="*/ 295275 h 1385864"/>
              <a:gd name="connsiteX26" fmla="*/ 547661 w 623861"/>
              <a:gd name="connsiteY26" fmla="*/ 311943 h 1385864"/>
              <a:gd name="connsiteX27" fmla="*/ 533373 w 623861"/>
              <a:gd name="connsiteY27" fmla="*/ 350043 h 1385864"/>
              <a:gd name="connsiteX28" fmla="*/ 516705 w 623861"/>
              <a:gd name="connsiteY28" fmla="*/ 411956 h 1385864"/>
              <a:gd name="connsiteX29" fmla="*/ 502417 w 623861"/>
              <a:gd name="connsiteY29" fmla="*/ 495300 h 1385864"/>
              <a:gd name="connsiteX30" fmla="*/ 497655 w 623861"/>
              <a:gd name="connsiteY30" fmla="*/ 542925 h 1385864"/>
              <a:gd name="connsiteX31" fmla="*/ 457173 w 623861"/>
              <a:gd name="connsiteY31" fmla="*/ 702468 h 1385864"/>
              <a:gd name="connsiteX32" fmla="*/ 400023 w 623861"/>
              <a:gd name="connsiteY32" fmla="*/ 842962 h 1385864"/>
              <a:gd name="connsiteX33" fmla="*/ 330967 w 623861"/>
              <a:gd name="connsiteY33" fmla="*/ 1009650 h 1385864"/>
              <a:gd name="connsiteX34" fmla="*/ 269055 w 623861"/>
              <a:gd name="connsiteY34" fmla="*/ 1154906 h 1385864"/>
              <a:gd name="connsiteX35" fmla="*/ 221430 w 623861"/>
              <a:gd name="connsiteY35" fmla="*/ 1281112 h 1385864"/>
              <a:gd name="connsiteX36" fmla="*/ 168837 w 623861"/>
              <a:gd name="connsiteY36" fmla="*/ 1352526 h 1385864"/>
              <a:gd name="connsiteX37" fmla="*/ 128447 w 623861"/>
              <a:gd name="connsiteY37" fmla="*/ 1323975 h 1385864"/>
              <a:gd name="connsiteX38" fmla="*/ 0 w 623861"/>
              <a:gd name="connsiteY38" fmla="*/ 1385864 h 1385864"/>
              <a:gd name="connsiteX39" fmla="*/ 45217 w 623861"/>
              <a:gd name="connsiteY39" fmla="*/ 1252537 h 1385864"/>
              <a:gd name="connsiteX40" fmla="*/ 45217 w 623861"/>
              <a:gd name="connsiteY40" fmla="*/ 1252537 h 1385864"/>
              <a:gd name="connsiteX41" fmla="*/ 126180 w 623861"/>
              <a:gd name="connsiteY41" fmla="*/ 1054893 h 1385864"/>
              <a:gd name="connsiteX42" fmla="*/ 209523 w 623861"/>
              <a:gd name="connsiteY42" fmla="*/ 835818 h 1385864"/>
              <a:gd name="connsiteX0" fmla="*/ 209523 w 623861"/>
              <a:gd name="connsiteY0" fmla="*/ 835818 h 1385864"/>
              <a:gd name="connsiteX1" fmla="*/ 261911 w 623861"/>
              <a:gd name="connsiteY1" fmla="*/ 690562 h 1385864"/>
              <a:gd name="connsiteX2" fmla="*/ 292867 w 623861"/>
              <a:gd name="connsiteY2" fmla="*/ 550068 h 1385864"/>
              <a:gd name="connsiteX3" fmla="*/ 311917 w 623861"/>
              <a:gd name="connsiteY3" fmla="*/ 495300 h 1385864"/>
              <a:gd name="connsiteX4" fmla="*/ 333348 w 623861"/>
              <a:gd name="connsiteY4" fmla="*/ 421481 h 1385864"/>
              <a:gd name="connsiteX5" fmla="*/ 352398 w 623861"/>
              <a:gd name="connsiteY5" fmla="*/ 335756 h 1385864"/>
              <a:gd name="connsiteX6" fmla="*/ 359542 w 623861"/>
              <a:gd name="connsiteY6" fmla="*/ 278606 h 1385864"/>
              <a:gd name="connsiteX7" fmla="*/ 361923 w 623861"/>
              <a:gd name="connsiteY7" fmla="*/ 228600 h 1385864"/>
              <a:gd name="connsiteX8" fmla="*/ 361923 w 623861"/>
              <a:gd name="connsiteY8" fmla="*/ 185737 h 1385864"/>
              <a:gd name="connsiteX9" fmla="*/ 357161 w 623861"/>
              <a:gd name="connsiteY9" fmla="*/ 159543 h 1385864"/>
              <a:gd name="connsiteX10" fmla="*/ 347636 w 623861"/>
              <a:gd name="connsiteY10" fmla="*/ 140493 h 1385864"/>
              <a:gd name="connsiteX11" fmla="*/ 323823 w 623861"/>
              <a:gd name="connsiteY11" fmla="*/ 109537 h 1385864"/>
              <a:gd name="connsiteX12" fmla="*/ 302392 w 623861"/>
              <a:gd name="connsiteY12" fmla="*/ 90487 h 1385864"/>
              <a:gd name="connsiteX13" fmla="*/ 245242 w 623861"/>
              <a:gd name="connsiteY13" fmla="*/ 47625 h 1385864"/>
              <a:gd name="connsiteX14" fmla="*/ 428598 w 623861"/>
              <a:gd name="connsiteY14" fmla="*/ 0 h 1385864"/>
              <a:gd name="connsiteX15" fmla="*/ 504798 w 623861"/>
              <a:gd name="connsiteY15" fmla="*/ 66675 h 1385864"/>
              <a:gd name="connsiteX16" fmla="*/ 542898 w 623861"/>
              <a:gd name="connsiteY16" fmla="*/ 100012 h 1385864"/>
              <a:gd name="connsiteX17" fmla="*/ 580998 w 623861"/>
              <a:gd name="connsiteY17" fmla="*/ 138112 h 1385864"/>
              <a:gd name="connsiteX18" fmla="*/ 604811 w 623861"/>
              <a:gd name="connsiteY18" fmla="*/ 166687 h 1385864"/>
              <a:gd name="connsiteX19" fmla="*/ 619098 w 623861"/>
              <a:gd name="connsiteY19" fmla="*/ 190500 h 1385864"/>
              <a:gd name="connsiteX20" fmla="*/ 623861 w 623861"/>
              <a:gd name="connsiteY20" fmla="*/ 209550 h 1385864"/>
              <a:gd name="connsiteX21" fmla="*/ 623861 w 623861"/>
              <a:gd name="connsiteY21" fmla="*/ 228600 h 1385864"/>
              <a:gd name="connsiteX22" fmla="*/ 616717 w 623861"/>
              <a:gd name="connsiteY22" fmla="*/ 247650 h 1385864"/>
              <a:gd name="connsiteX23" fmla="*/ 602430 w 623861"/>
              <a:gd name="connsiteY23" fmla="*/ 266700 h 1385864"/>
              <a:gd name="connsiteX24" fmla="*/ 588142 w 623861"/>
              <a:gd name="connsiteY24" fmla="*/ 276225 h 1385864"/>
              <a:gd name="connsiteX25" fmla="*/ 559567 w 623861"/>
              <a:gd name="connsiteY25" fmla="*/ 295275 h 1385864"/>
              <a:gd name="connsiteX26" fmla="*/ 547661 w 623861"/>
              <a:gd name="connsiteY26" fmla="*/ 311943 h 1385864"/>
              <a:gd name="connsiteX27" fmla="*/ 533373 w 623861"/>
              <a:gd name="connsiteY27" fmla="*/ 350043 h 1385864"/>
              <a:gd name="connsiteX28" fmla="*/ 516705 w 623861"/>
              <a:gd name="connsiteY28" fmla="*/ 411956 h 1385864"/>
              <a:gd name="connsiteX29" fmla="*/ 502417 w 623861"/>
              <a:gd name="connsiteY29" fmla="*/ 495300 h 1385864"/>
              <a:gd name="connsiteX30" fmla="*/ 497655 w 623861"/>
              <a:gd name="connsiteY30" fmla="*/ 542925 h 1385864"/>
              <a:gd name="connsiteX31" fmla="*/ 457173 w 623861"/>
              <a:gd name="connsiteY31" fmla="*/ 702468 h 1385864"/>
              <a:gd name="connsiteX32" fmla="*/ 400023 w 623861"/>
              <a:gd name="connsiteY32" fmla="*/ 842962 h 1385864"/>
              <a:gd name="connsiteX33" fmla="*/ 330967 w 623861"/>
              <a:gd name="connsiteY33" fmla="*/ 1009650 h 1385864"/>
              <a:gd name="connsiteX34" fmla="*/ 269055 w 623861"/>
              <a:gd name="connsiteY34" fmla="*/ 1154906 h 1385864"/>
              <a:gd name="connsiteX35" fmla="*/ 221430 w 623861"/>
              <a:gd name="connsiteY35" fmla="*/ 1281112 h 1385864"/>
              <a:gd name="connsiteX36" fmla="*/ 168837 w 623861"/>
              <a:gd name="connsiteY36" fmla="*/ 1352526 h 1385864"/>
              <a:gd name="connsiteX37" fmla="*/ 128447 w 623861"/>
              <a:gd name="connsiteY37" fmla="*/ 1323975 h 1385864"/>
              <a:gd name="connsiteX38" fmla="*/ 0 w 623861"/>
              <a:gd name="connsiteY38" fmla="*/ 1385864 h 1385864"/>
              <a:gd name="connsiteX39" fmla="*/ 26194 w 623861"/>
              <a:gd name="connsiteY39" fmla="*/ 1304925 h 1385864"/>
              <a:gd name="connsiteX40" fmla="*/ 45217 w 623861"/>
              <a:gd name="connsiteY40" fmla="*/ 1252537 h 1385864"/>
              <a:gd name="connsiteX41" fmla="*/ 45217 w 623861"/>
              <a:gd name="connsiteY41" fmla="*/ 1252537 h 1385864"/>
              <a:gd name="connsiteX42" fmla="*/ 126180 w 623861"/>
              <a:gd name="connsiteY42" fmla="*/ 1054893 h 1385864"/>
              <a:gd name="connsiteX43" fmla="*/ 209523 w 623861"/>
              <a:gd name="connsiteY43" fmla="*/ 835818 h 1385864"/>
              <a:gd name="connsiteX0" fmla="*/ 183329 w 597667"/>
              <a:gd name="connsiteY0" fmla="*/ 835818 h 1352526"/>
              <a:gd name="connsiteX1" fmla="*/ 235717 w 597667"/>
              <a:gd name="connsiteY1" fmla="*/ 690562 h 1352526"/>
              <a:gd name="connsiteX2" fmla="*/ 266673 w 597667"/>
              <a:gd name="connsiteY2" fmla="*/ 550068 h 1352526"/>
              <a:gd name="connsiteX3" fmla="*/ 285723 w 597667"/>
              <a:gd name="connsiteY3" fmla="*/ 495300 h 1352526"/>
              <a:gd name="connsiteX4" fmla="*/ 307154 w 597667"/>
              <a:gd name="connsiteY4" fmla="*/ 421481 h 1352526"/>
              <a:gd name="connsiteX5" fmla="*/ 326204 w 597667"/>
              <a:gd name="connsiteY5" fmla="*/ 335756 h 1352526"/>
              <a:gd name="connsiteX6" fmla="*/ 333348 w 597667"/>
              <a:gd name="connsiteY6" fmla="*/ 278606 h 1352526"/>
              <a:gd name="connsiteX7" fmla="*/ 335729 w 597667"/>
              <a:gd name="connsiteY7" fmla="*/ 228600 h 1352526"/>
              <a:gd name="connsiteX8" fmla="*/ 335729 w 597667"/>
              <a:gd name="connsiteY8" fmla="*/ 185737 h 1352526"/>
              <a:gd name="connsiteX9" fmla="*/ 330967 w 597667"/>
              <a:gd name="connsiteY9" fmla="*/ 159543 h 1352526"/>
              <a:gd name="connsiteX10" fmla="*/ 321442 w 597667"/>
              <a:gd name="connsiteY10" fmla="*/ 140493 h 1352526"/>
              <a:gd name="connsiteX11" fmla="*/ 297629 w 597667"/>
              <a:gd name="connsiteY11" fmla="*/ 109537 h 1352526"/>
              <a:gd name="connsiteX12" fmla="*/ 276198 w 597667"/>
              <a:gd name="connsiteY12" fmla="*/ 90487 h 1352526"/>
              <a:gd name="connsiteX13" fmla="*/ 219048 w 597667"/>
              <a:gd name="connsiteY13" fmla="*/ 47625 h 1352526"/>
              <a:gd name="connsiteX14" fmla="*/ 402404 w 597667"/>
              <a:gd name="connsiteY14" fmla="*/ 0 h 1352526"/>
              <a:gd name="connsiteX15" fmla="*/ 478604 w 597667"/>
              <a:gd name="connsiteY15" fmla="*/ 66675 h 1352526"/>
              <a:gd name="connsiteX16" fmla="*/ 516704 w 597667"/>
              <a:gd name="connsiteY16" fmla="*/ 100012 h 1352526"/>
              <a:gd name="connsiteX17" fmla="*/ 554804 w 597667"/>
              <a:gd name="connsiteY17" fmla="*/ 138112 h 1352526"/>
              <a:gd name="connsiteX18" fmla="*/ 578617 w 597667"/>
              <a:gd name="connsiteY18" fmla="*/ 166687 h 1352526"/>
              <a:gd name="connsiteX19" fmla="*/ 592904 w 597667"/>
              <a:gd name="connsiteY19" fmla="*/ 190500 h 1352526"/>
              <a:gd name="connsiteX20" fmla="*/ 597667 w 597667"/>
              <a:gd name="connsiteY20" fmla="*/ 209550 h 1352526"/>
              <a:gd name="connsiteX21" fmla="*/ 597667 w 597667"/>
              <a:gd name="connsiteY21" fmla="*/ 228600 h 1352526"/>
              <a:gd name="connsiteX22" fmla="*/ 590523 w 597667"/>
              <a:gd name="connsiteY22" fmla="*/ 247650 h 1352526"/>
              <a:gd name="connsiteX23" fmla="*/ 576236 w 597667"/>
              <a:gd name="connsiteY23" fmla="*/ 266700 h 1352526"/>
              <a:gd name="connsiteX24" fmla="*/ 561948 w 597667"/>
              <a:gd name="connsiteY24" fmla="*/ 276225 h 1352526"/>
              <a:gd name="connsiteX25" fmla="*/ 533373 w 597667"/>
              <a:gd name="connsiteY25" fmla="*/ 295275 h 1352526"/>
              <a:gd name="connsiteX26" fmla="*/ 521467 w 597667"/>
              <a:gd name="connsiteY26" fmla="*/ 311943 h 1352526"/>
              <a:gd name="connsiteX27" fmla="*/ 507179 w 597667"/>
              <a:gd name="connsiteY27" fmla="*/ 350043 h 1352526"/>
              <a:gd name="connsiteX28" fmla="*/ 490511 w 597667"/>
              <a:gd name="connsiteY28" fmla="*/ 411956 h 1352526"/>
              <a:gd name="connsiteX29" fmla="*/ 476223 w 597667"/>
              <a:gd name="connsiteY29" fmla="*/ 495300 h 1352526"/>
              <a:gd name="connsiteX30" fmla="*/ 471461 w 597667"/>
              <a:gd name="connsiteY30" fmla="*/ 542925 h 1352526"/>
              <a:gd name="connsiteX31" fmla="*/ 430979 w 597667"/>
              <a:gd name="connsiteY31" fmla="*/ 702468 h 1352526"/>
              <a:gd name="connsiteX32" fmla="*/ 373829 w 597667"/>
              <a:gd name="connsiteY32" fmla="*/ 842962 h 1352526"/>
              <a:gd name="connsiteX33" fmla="*/ 304773 w 597667"/>
              <a:gd name="connsiteY33" fmla="*/ 1009650 h 1352526"/>
              <a:gd name="connsiteX34" fmla="*/ 242861 w 597667"/>
              <a:gd name="connsiteY34" fmla="*/ 1154906 h 1352526"/>
              <a:gd name="connsiteX35" fmla="*/ 195236 w 597667"/>
              <a:gd name="connsiteY35" fmla="*/ 1281112 h 1352526"/>
              <a:gd name="connsiteX36" fmla="*/ 142643 w 597667"/>
              <a:gd name="connsiteY36" fmla="*/ 1352526 h 1352526"/>
              <a:gd name="connsiteX37" fmla="*/ 102253 w 597667"/>
              <a:gd name="connsiteY37" fmla="*/ 1323975 h 1352526"/>
              <a:gd name="connsiteX38" fmla="*/ 0 w 597667"/>
              <a:gd name="connsiteY38" fmla="*/ 1304925 h 1352526"/>
              <a:gd name="connsiteX39" fmla="*/ 19023 w 597667"/>
              <a:gd name="connsiteY39" fmla="*/ 1252537 h 1352526"/>
              <a:gd name="connsiteX40" fmla="*/ 19023 w 597667"/>
              <a:gd name="connsiteY40" fmla="*/ 1252537 h 1352526"/>
              <a:gd name="connsiteX41" fmla="*/ 99986 w 597667"/>
              <a:gd name="connsiteY41" fmla="*/ 1054893 h 1352526"/>
              <a:gd name="connsiteX42" fmla="*/ 183329 w 597667"/>
              <a:gd name="connsiteY42" fmla="*/ 835818 h 1352526"/>
              <a:gd name="connsiteX0" fmla="*/ 183329 w 597667"/>
              <a:gd name="connsiteY0" fmla="*/ 835818 h 1352526"/>
              <a:gd name="connsiteX1" fmla="*/ 235717 w 597667"/>
              <a:gd name="connsiteY1" fmla="*/ 690562 h 1352526"/>
              <a:gd name="connsiteX2" fmla="*/ 266673 w 597667"/>
              <a:gd name="connsiteY2" fmla="*/ 550068 h 1352526"/>
              <a:gd name="connsiteX3" fmla="*/ 285723 w 597667"/>
              <a:gd name="connsiteY3" fmla="*/ 495300 h 1352526"/>
              <a:gd name="connsiteX4" fmla="*/ 307154 w 597667"/>
              <a:gd name="connsiteY4" fmla="*/ 421481 h 1352526"/>
              <a:gd name="connsiteX5" fmla="*/ 326204 w 597667"/>
              <a:gd name="connsiteY5" fmla="*/ 335756 h 1352526"/>
              <a:gd name="connsiteX6" fmla="*/ 333348 w 597667"/>
              <a:gd name="connsiteY6" fmla="*/ 278606 h 1352526"/>
              <a:gd name="connsiteX7" fmla="*/ 335729 w 597667"/>
              <a:gd name="connsiteY7" fmla="*/ 228600 h 1352526"/>
              <a:gd name="connsiteX8" fmla="*/ 335729 w 597667"/>
              <a:gd name="connsiteY8" fmla="*/ 185737 h 1352526"/>
              <a:gd name="connsiteX9" fmla="*/ 330967 w 597667"/>
              <a:gd name="connsiteY9" fmla="*/ 159543 h 1352526"/>
              <a:gd name="connsiteX10" fmla="*/ 321442 w 597667"/>
              <a:gd name="connsiteY10" fmla="*/ 140493 h 1352526"/>
              <a:gd name="connsiteX11" fmla="*/ 297629 w 597667"/>
              <a:gd name="connsiteY11" fmla="*/ 109537 h 1352526"/>
              <a:gd name="connsiteX12" fmla="*/ 276198 w 597667"/>
              <a:gd name="connsiteY12" fmla="*/ 90487 h 1352526"/>
              <a:gd name="connsiteX13" fmla="*/ 219048 w 597667"/>
              <a:gd name="connsiteY13" fmla="*/ 47625 h 1352526"/>
              <a:gd name="connsiteX14" fmla="*/ 402404 w 597667"/>
              <a:gd name="connsiteY14" fmla="*/ 0 h 1352526"/>
              <a:gd name="connsiteX15" fmla="*/ 478604 w 597667"/>
              <a:gd name="connsiteY15" fmla="*/ 66675 h 1352526"/>
              <a:gd name="connsiteX16" fmla="*/ 516704 w 597667"/>
              <a:gd name="connsiteY16" fmla="*/ 100012 h 1352526"/>
              <a:gd name="connsiteX17" fmla="*/ 554804 w 597667"/>
              <a:gd name="connsiteY17" fmla="*/ 138112 h 1352526"/>
              <a:gd name="connsiteX18" fmla="*/ 578617 w 597667"/>
              <a:gd name="connsiteY18" fmla="*/ 166687 h 1352526"/>
              <a:gd name="connsiteX19" fmla="*/ 592904 w 597667"/>
              <a:gd name="connsiteY19" fmla="*/ 190500 h 1352526"/>
              <a:gd name="connsiteX20" fmla="*/ 597667 w 597667"/>
              <a:gd name="connsiteY20" fmla="*/ 209550 h 1352526"/>
              <a:gd name="connsiteX21" fmla="*/ 597667 w 597667"/>
              <a:gd name="connsiteY21" fmla="*/ 228600 h 1352526"/>
              <a:gd name="connsiteX22" fmla="*/ 590523 w 597667"/>
              <a:gd name="connsiteY22" fmla="*/ 247650 h 1352526"/>
              <a:gd name="connsiteX23" fmla="*/ 576236 w 597667"/>
              <a:gd name="connsiteY23" fmla="*/ 266700 h 1352526"/>
              <a:gd name="connsiteX24" fmla="*/ 561948 w 597667"/>
              <a:gd name="connsiteY24" fmla="*/ 276225 h 1352526"/>
              <a:gd name="connsiteX25" fmla="*/ 533373 w 597667"/>
              <a:gd name="connsiteY25" fmla="*/ 295275 h 1352526"/>
              <a:gd name="connsiteX26" fmla="*/ 521467 w 597667"/>
              <a:gd name="connsiteY26" fmla="*/ 311943 h 1352526"/>
              <a:gd name="connsiteX27" fmla="*/ 507179 w 597667"/>
              <a:gd name="connsiteY27" fmla="*/ 350043 h 1352526"/>
              <a:gd name="connsiteX28" fmla="*/ 490511 w 597667"/>
              <a:gd name="connsiteY28" fmla="*/ 411956 h 1352526"/>
              <a:gd name="connsiteX29" fmla="*/ 476223 w 597667"/>
              <a:gd name="connsiteY29" fmla="*/ 495300 h 1352526"/>
              <a:gd name="connsiteX30" fmla="*/ 471461 w 597667"/>
              <a:gd name="connsiteY30" fmla="*/ 542925 h 1352526"/>
              <a:gd name="connsiteX31" fmla="*/ 430979 w 597667"/>
              <a:gd name="connsiteY31" fmla="*/ 702468 h 1352526"/>
              <a:gd name="connsiteX32" fmla="*/ 373829 w 597667"/>
              <a:gd name="connsiteY32" fmla="*/ 842962 h 1352526"/>
              <a:gd name="connsiteX33" fmla="*/ 304773 w 597667"/>
              <a:gd name="connsiteY33" fmla="*/ 1009650 h 1352526"/>
              <a:gd name="connsiteX34" fmla="*/ 242861 w 597667"/>
              <a:gd name="connsiteY34" fmla="*/ 1154906 h 1352526"/>
              <a:gd name="connsiteX35" fmla="*/ 195236 w 597667"/>
              <a:gd name="connsiteY35" fmla="*/ 1281112 h 1352526"/>
              <a:gd name="connsiteX36" fmla="*/ 142643 w 597667"/>
              <a:gd name="connsiteY36" fmla="*/ 1352526 h 1352526"/>
              <a:gd name="connsiteX37" fmla="*/ 0 w 597667"/>
              <a:gd name="connsiteY37" fmla="*/ 1304925 h 1352526"/>
              <a:gd name="connsiteX38" fmla="*/ 19023 w 597667"/>
              <a:gd name="connsiteY38" fmla="*/ 1252537 h 1352526"/>
              <a:gd name="connsiteX39" fmla="*/ 19023 w 597667"/>
              <a:gd name="connsiteY39" fmla="*/ 1252537 h 1352526"/>
              <a:gd name="connsiteX40" fmla="*/ 99986 w 597667"/>
              <a:gd name="connsiteY40" fmla="*/ 1054893 h 1352526"/>
              <a:gd name="connsiteX41" fmla="*/ 183329 w 597667"/>
              <a:gd name="connsiteY41" fmla="*/ 835818 h 1352526"/>
              <a:gd name="connsiteX0" fmla="*/ 183329 w 597667"/>
              <a:gd name="connsiteY0" fmla="*/ 835818 h 1423940"/>
              <a:gd name="connsiteX1" fmla="*/ 235717 w 597667"/>
              <a:gd name="connsiteY1" fmla="*/ 690562 h 1423940"/>
              <a:gd name="connsiteX2" fmla="*/ 266673 w 597667"/>
              <a:gd name="connsiteY2" fmla="*/ 550068 h 1423940"/>
              <a:gd name="connsiteX3" fmla="*/ 285723 w 597667"/>
              <a:gd name="connsiteY3" fmla="*/ 495300 h 1423940"/>
              <a:gd name="connsiteX4" fmla="*/ 307154 w 597667"/>
              <a:gd name="connsiteY4" fmla="*/ 421481 h 1423940"/>
              <a:gd name="connsiteX5" fmla="*/ 326204 w 597667"/>
              <a:gd name="connsiteY5" fmla="*/ 335756 h 1423940"/>
              <a:gd name="connsiteX6" fmla="*/ 333348 w 597667"/>
              <a:gd name="connsiteY6" fmla="*/ 278606 h 1423940"/>
              <a:gd name="connsiteX7" fmla="*/ 335729 w 597667"/>
              <a:gd name="connsiteY7" fmla="*/ 228600 h 1423940"/>
              <a:gd name="connsiteX8" fmla="*/ 335729 w 597667"/>
              <a:gd name="connsiteY8" fmla="*/ 185737 h 1423940"/>
              <a:gd name="connsiteX9" fmla="*/ 330967 w 597667"/>
              <a:gd name="connsiteY9" fmla="*/ 159543 h 1423940"/>
              <a:gd name="connsiteX10" fmla="*/ 321442 w 597667"/>
              <a:gd name="connsiteY10" fmla="*/ 140493 h 1423940"/>
              <a:gd name="connsiteX11" fmla="*/ 297629 w 597667"/>
              <a:gd name="connsiteY11" fmla="*/ 109537 h 1423940"/>
              <a:gd name="connsiteX12" fmla="*/ 276198 w 597667"/>
              <a:gd name="connsiteY12" fmla="*/ 90487 h 1423940"/>
              <a:gd name="connsiteX13" fmla="*/ 219048 w 597667"/>
              <a:gd name="connsiteY13" fmla="*/ 47625 h 1423940"/>
              <a:gd name="connsiteX14" fmla="*/ 402404 w 597667"/>
              <a:gd name="connsiteY14" fmla="*/ 0 h 1423940"/>
              <a:gd name="connsiteX15" fmla="*/ 478604 w 597667"/>
              <a:gd name="connsiteY15" fmla="*/ 66675 h 1423940"/>
              <a:gd name="connsiteX16" fmla="*/ 516704 w 597667"/>
              <a:gd name="connsiteY16" fmla="*/ 100012 h 1423940"/>
              <a:gd name="connsiteX17" fmla="*/ 554804 w 597667"/>
              <a:gd name="connsiteY17" fmla="*/ 138112 h 1423940"/>
              <a:gd name="connsiteX18" fmla="*/ 578617 w 597667"/>
              <a:gd name="connsiteY18" fmla="*/ 166687 h 1423940"/>
              <a:gd name="connsiteX19" fmla="*/ 592904 w 597667"/>
              <a:gd name="connsiteY19" fmla="*/ 190500 h 1423940"/>
              <a:gd name="connsiteX20" fmla="*/ 597667 w 597667"/>
              <a:gd name="connsiteY20" fmla="*/ 209550 h 1423940"/>
              <a:gd name="connsiteX21" fmla="*/ 597667 w 597667"/>
              <a:gd name="connsiteY21" fmla="*/ 228600 h 1423940"/>
              <a:gd name="connsiteX22" fmla="*/ 590523 w 597667"/>
              <a:gd name="connsiteY22" fmla="*/ 247650 h 1423940"/>
              <a:gd name="connsiteX23" fmla="*/ 576236 w 597667"/>
              <a:gd name="connsiteY23" fmla="*/ 266700 h 1423940"/>
              <a:gd name="connsiteX24" fmla="*/ 561948 w 597667"/>
              <a:gd name="connsiteY24" fmla="*/ 276225 h 1423940"/>
              <a:gd name="connsiteX25" fmla="*/ 533373 w 597667"/>
              <a:gd name="connsiteY25" fmla="*/ 295275 h 1423940"/>
              <a:gd name="connsiteX26" fmla="*/ 521467 w 597667"/>
              <a:gd name="connsiteY26" fmla="*/ 311943 h 1423940"/>
              <a:gd name="connsiteX27" fmla="*/ 507179 w 597667"/>
              <a:gd name="connsiteY27" fmla="*/ 350043 h 1423940"/>
              <a:gd name="connsiteX28" fmla="*/ 490511 w 597667"/>
              <a:gd name="connsiteY28" fmla="*/ 411956 h 1423940"/>
              <a:gd name="connsiteX29" fmla="*/ 476223 w 597667"/>
              <a:gd name="connsiteY29" fmla="*/ 495300 h 1423940"/>
              <a:gd name="connsiteX30" fmla="*/ 471461 w 597667"/>
              <a:gd name="connsiteY30" fmla="*/ 542925 h 1423940"/>
              <a:gd name="connsiteX31" fmla="*/ 430979 w 597667"/>
              <a:gd name="connsiteY31" fmla="*/ 702468 h 1423940"/>
              <a:gd name="connsiteX32" fmla="*/ 373829 w 597667"/>
              <a:gd name="connsiteY32" fmla="*/ 842962 h 1423940"/>
              <a:gd name="connsiteX33" fmla="*/ 304773 w 597667"/>
              <a:gd name="connsiteY33" fmla="*/ 1009650 h 1423940"/>
              <a:gd name="connsiteX34" fmla="*/ 242861 w 597667"/>
              <a:gd name="connsiteY34" fmla="*/ 1154906 h 1423940"/>
              <a:gd name="connsiteX35" fmla="*/ 195236 w 597667"/>
              <a:gd name="connsiteY35" fmla="*/ 1281112 h 1423940"/>
              <a:gd name="connsiteX36" fmla="*/ 142643 w 597667"/>
              <a:gd name="connsiteY36" fmla="*/ 1423940 h 1423940"/>
              <a:gd name="connsiteX37" fmla="*/ 0 w 597667"/>
              <a:gd name="connsiteY37" fmla="*/ 1304925 h 1423940"/>
              <a:gd name="connsiteX38" fmla="*/ 19023 w 597667"/>
              <a:gd name="connsiteY38" fmla="*/ 1252537 h 1423940"/>
              <a:gd name="connsiteX39" fmla="*/ 19023 w 597667"/>
              <a:gd name="connsiteY39" fmla="*/ 1252537 h 1423940"/>
              <a:gd name="connsiteX40" fmla="*/ 99986 w 597667"/>
              <a:gd name="connsiteY40" fmla="*/ 1054893 h 1423940"/>
              <a:gd name="connsiteX41" fmla="*/ 183329 w 597667"/>
              <a:gd name="connsiteY41" fmla="*/ 835818 h 1423940"/>
              <a:gd name="connsiteX0" fmla="*/ 183329 w 597667"/>
              <a:gd name="connsiteY0" fmla="*/ 835818 h 1423940"/>
              <a:gd name="connsiteX1" fmla="*/ 235717 w 597667"/>
              <a:gd name="connsiteY1" fmla="*/ 690562 h 1423940"/>
              <a:gd name="connsiteX2" fmla="*/ 266673 w 597667"/>
              <a:gd name="connsiteY2" fmla="*/ 550068 h 1423940"/>
              <a:gd name="connsiteX3" fmla="*/ 285723 w 597667"/>
              <a:gd name="connsiteY3" fmla="*/ 495300 h 1423940"/>
              <a:gd name="connsiteX4" fmla="*/ 307154 w 597667"/>
              <a:gd name="connsiteY4" fmla="*/ 421481 h 1423940"/>
              <a:gd name="connsiteX5" fmla="*/ 326204 w 597667"/>
              <a:gd name="connsiteY5" fmla="*/ 335756 h 1423940"/>
              <a:gd name="connsiteX6" fmla="*/ 333348 w 597667"/>
              <a:gd name="connsiteY6" fmla="*/ 278606 h 1423940"/>
              <a:gd name="connsiteX7" fmla="*/ 335729 w 597667"/>
              <a:gd name="connsiteY7" fmla="*/ 228600 h 1423940"/>
              <a:gd name="connsiteX8" fmla="*/ 335729 w 597667"/>
              <a:gd name="connsiteY8" fmla="*/ 185737 h 1423940"/>
              <a:gd name="connsiteX9" fmla="*/ 330967 w 597667"/>
              <a:gd name="connsiteY9" fmla="*/ 159543 h 1423940"/>
              <a:gd name="connsiteX10" fmla="*/ 321442 w 597667"/>
              <a:gd name="connsiteY10" fmla="*/ 140493 h 1423940"/>
              <a:gd name="connsiteX11" fmla="*/ 297629 w 597667"/>
              <a:gd name="connsiteY11" fmla="*/ 109537 h 1423940"/>
              <a:gd name="connsiteX12" fmla="*/ 276198 w 597667"/>
              <a:gd name="connsiteY12" fmla="*/ 90487 h 1423940"/>
              <a:gd name="connsiteX13" fmla="*/ 219048 w 597667"/>
              <a:gd name="connsiteY13" fmla="*/ 47625 h 1423940"/>
              <a:gd name="connsiteX14" fmla="*/ 402404 w 597667"/>
              <a:gd name="connsiteY14" fmla="*/ 0 h 1423940"/>
              <a:gd name="connsiteX15" fmla="*/ 478604 w 597667"/>
              <a:gd name="connsiteY15" fmla="*/ 66675 h 1423940"/>
              <a:gd name="connsiteX16" fmla="*/ 516704 w 597667"/>
              <a:gd name="connsiteY16" fmla="*/ 100012 h 1423940"/>
              <a:gd name="connsiteX17" fmla="*/ 554804 w 597667"/>
              <a:gd name="connsiteY17" fmla="*/ 138112 h 1423940"/>
              <a:gd name="connsiteX18" fmla="*/ 578617 w 597667"/>
              <a:gd name="connsiteY18" fmla="*/ 166687 h 1423940"/>
              <a:gd name="connsiteX19" fmla="*/ 592904 w 597667"/>
              <a:gd name="connsiteY19" fmla="*/ 190500 h 1423940"/>
              <a:gd name="connsiteX20" fmla="*/ 597667 w 597667"/>
              <a:gd name="connsiteY20" fmla="*/ 209550 h 1423940"/>
              <a:gd name="connsiteX21" fmla="*/ 597667 w 597667"/>
              <a:gd name="connsiteY21" fmla="*/ 228600 h 1423940"/>
              <a:gd name="connsiteX22" fmla="*/ 590523 w 597667"/>
              <a:gd name="connsiteY22" fmla="*/ 247650 h 1423940"/>
              <a:gd name="connsiteX23" fmla="*/ 576236 w 597667"/>
              <a:gd name="connsiteY23" fmla="*/ 266700 h 1423940"/>
              <a:gd name="connsiteX24" fmla="*/ 561948 w 597667"/>
              <a:gd name="connsiteY24" fmla="*/ 276225 h 1423940"/>
              <a:gd name="connsiteX25" fmla="*/ 533373 w 597667"/>
              <a:gd name="connsiteY25" fmla="*/ 295275 h 1423940"/>
              <a:gd name="connsiteX26" fmla="*/ 521467 w 597667"/>
              <a:gd name="connsiteY26" fmla="*/ 311943 h 1423940"/>
              <a:gd name="connsiteX27" fmla="*/ 507179 w 597667"/>
              <a:gd name="connsiteY27" fmla="*/ 350043 h 1423940"/>
              <a:gd name="connsiteX28" fmla="*/ 490511 w 597667"/>
              <a:gd name="connsiteY28" fmla="*/ 411956 h 1423940"/>
              <a:gd name="connsiteX29" fmla="*/ 476223 w 597667"/>
              <a:gd name="connsiteY29" fmla="*/ 495300 h 1423940"/>
              <a:gd name="connsiteX30" fmla="*/ 471461 w 597667"/>
              <a:gd name="connsiteY30" fmla="*/ 542925 h 1423940"/>
              <a:gd name="connsiteX31" fmla="*/ 430979 w 597667"/>
              <a:gd name="connsiteY31" fmla="*/ 702468 h 1423940"/>
              <a:gd name="connsiteX32" fmla="*/ 373829 w 597667"/>
              <a:gd name="connsiteY32" fmla="*/ 842962 h 1423940"/>
              <a:gd name="connsiteX33" fmla="*/ 304773 w 597667"/>
              <a:gd name="connsiteY33" fmla="*/ 1009650 h 1423940"/>
              <a:gd name="connsiteX34" fmla="*/ 242861 w 597667"/>
              <a:gd name="connsiteY34" fmla="*/ 1154906 h 1423940"/>
              <a:gd name="connsiteX35" fmla="*/ 195236 w 597667"/>
              <a:gd name="connsiteY35" fmla="*/ 1281112 h 1423940"/>
              <a:gd name="connsiteX36" fmla="*/ 171215 w 597667"/>
              <a:gd name="connsiteY36" fmla="*/ 1331118 h 1423940"/>
              <a:gd name="connsiteX37" fmla="*/ 142643 w 597667"/>
              <a:gd name="connsiteY37" fmla="*/ 1423940 h 1423940"/>
              <a:gd name="connsiteX38" fmla="*/ 0 w 597667"/>
              <a:gd name="connsiteY38" fmla="*/ 1304925 h 1423940"/>
              <a:gd name="connsiteX39" fmla="*/ 19023 w 597667"/>
              <a:gd name="connsiteY39" fmla="*/ 1252537 h 1423940"/>
              <a:gd name="connsiteX40" fmla="*/ 19023 w 597667"/>
              <a:gd name="connsiteY40" fmla="*/ 1252537 h 1423940"/>
              <a:gd name="connsiteX41" fmla="*/ 99986 w 597667"/>
              <a:gd name="connsiteY41" fmla="*/ 1054893 h 1423940"/>
              <a:gd name="connsiteX42" fmla="*/ 183329 w 597667"/>
              <a:gd name="connsiteY42" fmla="*/ 835818 h 1423940"/>
              <a:gd name="connsiteX0" fmla="*/ 183329 w 597667"/>
              <a:gd name="connsiteY0" fmla="*/ 835818 h 1331118"/>
              <a:gd name="connsiteX1" fmla="*/ 235717 w 597667"/>
              <a:gd name="connsiteY1" fmla="*/ 690562 h 1331118"/>
              <a:gd name="connsiteX2" fmla="*/ 266673 w 597667"/>
              <a:gd name="connsiteY2" fmla="*/ 550068 h 1331118"/>
              <a:gd name="connsiteX3" fmla="*/ 285723 w 597667"/>
              <a:gd name="connsiteY3" fmla="*/ 495300 h 1331118"/>
              <a:gd name="connsiteX4" fmla="*/ 307154 w 597667"/>
              <a:gd name="connsiteY4" fmla="*/ 421481 h 1331118"/>
              <a:gd name="connsiteX5" fmla="*/ 326204 w 597667"/>
              <a:gd name="connsiteY5" fmla="*/ 335756 h 1331118"/>
              <a:gd name="connsiteX6" fmla="*/ 333348 w 597667"/>
              <a:gd name="connsiteY6" fmla="*/ 278606 h 1331118"/>
              <a:gd name="connsiteX7" fmla="*/ 335729 w 597667"/>
              <a:gd name="connsiteY7" fmla="*/ 228600 h 1331118"/>
              <a:gd name="connsiteX8" fmla="*/ 335729 w 597667"/>
              <a:gd name="connsiteY8" fmla="*/ 185737 h 1331118"/>
              <a:gd name="connsiteX9" fmla="*/ 330967 w 597667"/>
              <a:gd name="connsiteY9" fmla="*/ 159543 h 1331118"/>
              <a:gd name="connsiteX10" fmla="*/ 321442 w 597667"/>
              <a:gd name="connsiteY10" fmla="*/ 140493 h 1331118"/>
              <a:gd name="connsiteX11" fmla="*/ 297629 w 597667"/>
              <a:gd name="connsiteY11" fmla="*/ 109537 h 1331118"/>
              <a:gd name="connsiteX12" fmla="*/ 276198 w 597667"/>
              <a:gd name="connsiteY12" fmla="*/ 90487 h 1331118"/>
              <a:gd name="connsiteX13" fmla="*/ 219048 w 597667"/>
              <a:gd name="connsiteY13" fmla="*/ 47625 h 1331118"/>
              <a:gd name="connsiteX14" fmla="*/ 402404 w 597667"/>
              <a:gd name="connsiteY14" fmla="*/ 0 h 1331118"/>
              <a:gd name="connsiteX15" fmla="*/ 478604 w 597667"/>
              <a:gd name="connsiteY15" fmla="*/ 66675 h 1331118"/>
              <a:gd name="connsiteX16" fmla="*/ 516704 w 597667"/>
              <a:gd name="connsiteY16" fmla="*/ 100012 h 1331118"/>
              <a:gd name="connsiteX17" fmla="*/ 554804 w 597667"/>
              <a:gd name="connsiteY17" fmla="*/ 138112 h 1331118"/>
              <a:gd name="connsiteX18" fmla="*/ 578617 w 597667"/>
              <a:gd name="connsiteY18" fmla="*/ 166687 h 1331118"/>
              <a:gd name="connsiteX19" fmla="*/ 592904 w 597667"/>
              <a:gd name="connsiteY19" fmla="*/ 190500 h 1331118"/>
              <a:gd name="connsiteX20" fmla="*/ 597667 w 597667"/>
              <a:gd name="connsiteY20" fmla="*/ 209550 h 1331118"/>
              <a:gd name="connsiteX21" fmla="*/ 597667 w 597667"/>
              <a:gd name="connsiteY21" fmla="*/ 228600 h 1331118"/>
              <a:gd name="connsiteX22" fmla="*/ 590523 w 597667"/>
              <a:gd name="connsiteY22" fmla="*/ 247650 h 1331118"/>
              <a:gd name="connsiteX23" fmla="*/ 576236 w 597667"/>
              <a:gd name="connsiteY23" fmla="*/ 266700 h 1331118"/>
              <a:gd name="connsiteX24" fmla="*/ 561948 w 597667"/>
              <a:gd name="connsiteY24" fmla="*/ 276225 h 1331118"/>
              <a:gd name="connsiteX25" fmla="*/ 533373 w 597667"/>
              <a:gd name="connsiteY25" fmla="*/ 295275 h 1331118"/>
              <a:gd name="connsiteX26" fmla="*/ 521467 w 597667"/>
              <a:gd name="connsiteY26" fmla="*/ 311943 h 1331118"/>
              <a:gd name="connsiteX27" fmla="*/ 507179 w 597667"/>
              <a:gd name="connsiteY27" fmla="*/ 350043 h 1331118"/>
              <a:gd name="connsiteX28" fmla="*/ 490511 w 597667"/>
              <a:gd name="connsiteY28" fmla="*/ 411956 h 1331118"/>
              <a:gd name="connsiteX29" fmla="*/ 476223 w 597667"/>
              <a:gd name="connsiteY29" fmla="*/ 495300 h 1331118"/>
              <a:gd name="connsiteX30" fmla="*/ 471461 w 597667"/>
              <a:gd name="connsiteY30" fmla="*/ 542925 h 1331118"/>
              <a:gd name="connsiteX31" fmla="*/ 430979 w 597667"/>
              <a:gd name="connsiteY31" fmla="*/ 702468 h 1331118"/>
              <a:gd name="connsiteX32" fmla="*/ 373829 w 597667"/>
              <a:gd name="connsiteY32" fmla="*/ 842962 h 1331118"/>
              <a:gd name="connsiteX33" fmla="*/ 304773 w 597667"/>
              <a:gd name="connsiteY33" fmla="*/ 1009650 h 1331118"/>
              <a:gd name="connsiteX34" fmla="*/ 242861 w 597667"/>
              <a:gd name="connsiteY34" fmla="*/ 1154906 h 1331118"/>
              <a:gd name="connsiteX35" fmla="*/ 195236 w 597667"/>
              <a:gd name="connsiteY35" fmla="*/ 1281112 h 1331118"/>
              <a:gd name="connsiteX36" fmla="*/ 171215 w 597667"/>
              <a:gd name="connsiteY36" fmla="*/ 1331118 h 1331118"/>
              <a:gd name="connsiteX37" fmla="*/ 0 w 597667"/>
              <a:gd name="connsiteY37" fmla="*/ 1304925 h 1331118"/>
              <a:gd name="connsiteX38" fmla="*/ 19023 w 597667"/>
              <a:gd name="connsiteY38" fmla="*/ 1252537 h 1331118"/>
              <a:gd name="connsiteX39" fmla="*/ 19023 w 597667"/>
              <a:gd name="connsiteY39" fmla="*/ 1252537 h 1331118"/>
              <a:gd name="connsiteX40" fmla="*/ 99986 w 597667"/>
              <a:gd name="connsiteY40" fmla="*/ 1054893 h 1331118"/>
              <a:gd name="connsiteX41" fmla="*/ 183329 w 597667"/>
              <a:gd name="connsiteY41" fmla="*/ 835818 h 1331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97667" h="1331118">
                <a:moveTo>
                  <a:pt x="183329" y="835818"/>
                </a:moveTo>
                <a:lnTo>
                  <a:pt x="235717" y="690562"/>
                </a:lnTo>
                <a:lnTo>
                  <a:pt x="266673" y="550068"/>
                </a:lnTo>
                <a:lnTo>
                  <a:pt x="285723" y="495300"/>
                </a:lnTo>
                <a:lnTo>
                  <a:pt x="307154" y="421481"/>
                </a:lnTo>
                <a:lnTo>
                  <a:pt x="326204" y="335756"/>
                </a:lnTo>
                <a:lnTo>
                  <a:pt x="333348" y="278606"/>
                </a:lnTo>
                <a:lnTo>
                  <a:pt x="335729" y="228600"/>
                </a:lnTo>
                <a:lnTo>
                  <a:pt x="335729" y="185737"/>
                </a:lnTo>
                <a:lnTo>
                  <a:pt x="330967" y="159543"/>
                </a:lnTo>
                <a:lnTo>
                  <a:pt x="321442" y="140493"/>
                </a:lnTo>
                <a:lnTo>
                  <a:pt x="297629" y="109537"/>
                </a:lnTo>
                <a:lnTo>
                  <a:pt x="276198" y="90487"/>
                </a:lnTo>
                <a:lnTo>
                  <a:pt x="219048" y="47625"/>
                </a:lnTo>
                <a:lnTo>
                  <a:pt x="402404" y="0"/>
                </a:lnTo>
                <a:lnTo>
                  <a:pt x="478604" y="66675"/>
                </a:lnTo>
                <a:lnTo>
                  <a:pt x="516704" y="100012"/>
                </a:lnTo>
                <a:lnTo>
                  <a:pt x="554804" y="138112"/>
                </a:lnTo>
                <a:lnTo>
                  <a:pt x="578617" y="166687"/>
                </a:lnTo>
                <a:lnTo>
                  <a:pt x="592904" y="190500"/>
                </a:lnTo>
                <a:lnTo>
                  <a:pt x="597667" y="209550"/>
                </a:lnTo>
                <a:lnTo>
                  <a:pt x="597667" y="228600"/>
                </a:lnTo>
                <a:lnTo>
                  <a:pt x="590523" y="247650"/>
                </a:lnTo>
                <a:lnTo>
                  <a:pt x="576236" y="266700"/>
                </a:lnTo>
                <a:lnTo>
                  <a:pt x="561948" y="276225"/>
                </a:lnTo>
                <a:lnTo>
                  <a:pt x="533373" y="295275"/>
                </a:lnTo>
                <a:lnTo>
                  <a:pt x="521467" y="311943"/>
                </a:lnTo>
                <a:lnTo>
                  <a:pt x="507179" y="350043"/>
                </a:lnTo>
                <a:lnTo>
                  <a:pt x="490511" y="411956"/>
                </a:lnTo>
                <a:lnTo>
                  <a:pt x="476223" y="495300"/>
                </a:lnTo>
                <a:lnTo>
                  <a:pt x="471461" y="542925"/>
                </a:lnTo>
                <a:lnTo>
                  <a:pt x="430979" y="702468"/>
                </a:lnTo>
                <a:lnTo>
                  <a:pt x="373829" y="842962"/>
                </a:lnTo>
                <a:lnTo>
                  <a:pt x="304773" y="1009650"/>
                </a:lnTo>
                <a:lnTo>
                  <a:pt x="242861" y="1154906"/>
                </a:lnTo>
                <a:lnTo>
                  <a:pt x="195236" y="1281112"/>
                </a:lnTo>
                <a:lnTo>
                  <a:pt x="171215" y="1331118"/>
                </a:lnTo>
                <a:lnTo>
                  <a:pt x="0" y="1304925"/>
                </a:lnTo>
                <a:lnTo>
                  <a:pt x="19023" y="1252537"/>
                </a:lnTo>
                <a:lnTo>
                  <a:pt x="19023" y="1252537"/>
                </a:lnTo>
                <a:lnTo>
                  <a:pt x="99986" y="1054893"/>
                </a:lnTo>
                <a:lnTo>
                  <a:pt x="183329" y="83581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8A0D84EB-FB6C-49A6-820D-D31DCDB417AC}"/>
              </a:ext>
            </a:extLst>
          </p:cNvPr>
          <p:cNvSpPr/>
          <p:nvPr/>
        </p:nvSpPr>
        <p:spPr>
          <a:xfrm>
            <a:off x="3673476" y="4232275"/>
            <a:ext cx="4551363" cy="541338"/>
          </a:xfrm>
          <a:custGeom>
            <a:avLst/>
            <a:gdLst>
              <a:gd name="connsiteX0" fmla="*/ 1938528 w 4550055"/>
              <a:gd name="connsiteY0" fmla="*/ 113386 h 541325"/>
              <a:gd name="connsiteX1" fmla="*/ 2318919 w 4550055"/>
              <a:gd name="connsiteY1" fmla="*/ 91440 h 541325"/>
              <a:gd name="connsiteX2" fmla="*/ 2505456 w 4550055"/>
              <a:gd name="connsiteY2" fmla="*/ 69495 h 541325"/>
              <a:gd name="connsiteX3" fmla="*/ 2790749 w 4550055"/>
              <a:gd name="connsiteY3" fmla="*/ 65837 h 541325"/>
              <a:gd name="connsiteX4" fmla="*/ 3035808 w 4550055"/>
              <a:gd name="connsiteY4" fmla="*/ 54864 h 541325"/>
              <a:gd name="connsiteX5" fmla="*/ 3211373 w 4550055"/>
              <a:gd name="connsiteY5" fmla="*/ 43891 h 541325"/>
              <a:gd name="connsiteX6" fmla="*/ 3551530 w 4550055"/>
              <a:gd name="connsiteY6" fmla="*/ 47549 h 541325"/>
              <a:gd name="connsiteX7" fmla="*/ 3781959 w 4550055"/>
              <a:gd name="connsiteY7" fmla="*/ 43891 h 541325"/>
              <a:gd name="connsiteX8" fmla="*/ 3942893 w 4550055"/>
              <a:gd name="connsiteY8" fmla="*/ 47549 h 541325"/>
              <a:gd name="connsiteX9" fmla="*/ 4052621 w 4550055"/>
              <a:gd name="connsiteY9" fmla="*/ 40234 h 541325"/>
              <a:gd name="connsiteX10" fmla="*/ 4144061 w 4550055"/>
              <a:gd name="connsiteY10" fmla="*/ 18288 h 541325"/>
              <a:gd name="connsiteX11" fmla="*/ 4191610 w 4550055"/>
              <a:gd name="connsiteY11" fmla="*/ 0 h 541325"/>
              <a:gd name="connsiteX12" fmla="*/ 4231843 w 4550055"/>
              <a:gd name="connsiteY12" fmla="*/ 0 h 541325"/>
              <a:gd name="connsiteX13" fmla="*/ 4286707 w 4550055"/>
              <a:gd name="connsiteY13" fmla="*/ 7315 h 541325"/>
              <a:gd name="connsiteX14" fmla="*/ 4345229 w 4550055"/>
              <a:gd name="connsiteY14" fmla="*/ 32919 h 541325"/>
              <a:gd name="connsiteX15" fmla="*/ 4403751 w 4550055"/>
              <a:gd name="connsiteY15" fmla="*/ 65837 h 541325"/>
              <a:gd name="connsiteX16" fmla="*/ 4454957 w 4550055"/>
              <a:gd name="connsiteY16" fmla="*/ 102413 h 541325"/>
              <a:gd name="connsiteX17" fmla="*/ 4487875 w 4550055"/>
              <a:gd name="connsiteY17" fmla="*/ 131674 h 541325"/>
              <a:gd name="connsiteX18" fmla="*/ 4509821 w 4550055"/>
              <a:gd name="connsiteY18" fmla="*/ 160935 h 541325"/>
              <a:gd name="connsiteX19" fmla="*/ 4531767 w 4550055"/>
              <a:gd name="connsiteY19" fmla="*/ 197511 h 541325"/>
              <a:gd name="connsiteX20" fmla="*/ 4546397 w 4550055"/>
              <a:gd name="connsiteY20" fmla="*/ 230429 h 541325"/>
              <a:gd name="connsiteX21" fmla="*/ 4550055 w 4550055"/>
              <a:gd name="connsiteY21" fmla="*/ 248717 h 541325"/>
              <a:gd name="connsiteX22" fmla="*/ 4546397 w 4550055"/>
              <a:gd name="connsiteY22" fmla="*/ 277978 h 541325"/>
              <a:gd name="connsiteX23" fmla="*/ 4528109 w 4550055"/>
              <a:gd name="connsiteY23" fmla="*/ 307239 h 541325"/>
              <a:gd name="connsiteX24" fmla="*/ 4502506 w 4550055"/>
              <a:gd name="connsiteY24" fmla="*/ 318211 h 541325"/>
              <a:gd name="connsiteX25" fmla="*/ 4447642 w 4550055"/>
              <a:gd name="connsiteY25" fmla="*/ 321869 h 541325"/>
              <a:gd name="connsiteX26" fmla="*/ 4337914 w 4550055"/>
              <a:gd name="connsiteY26" fmla="*/ 307239 h 541325"/>
              <a:gd name="connsiteX27" fmla="*/ 4198925 w 4550055"/>
              <a:gd name="connsiteY27" fmla="*/ 292608 h 541325"/>
              <a:gd name="connsiteX28" fmla="*/ 3946551 w 4550055"/>
              <a:gd name="connsiteY28" fmla="*/ 267005 h 541325"/>
              <a:gd name="connsiteX29" fmla="*/ 3610051 w 4550055"/>
              <a:gd name="connsiteY29" fmla="*/ 248717 h 541325"/>
              <a:gd name="connsiteX30" fmla="*/ 3361335 w 4550055"/>
              <a:gd name="connsiteY30" fmla="*/ 245059 h 541325"/>
              <a:gd name="connsiteX31" fmla="*/ 3160167 w 4550055"/>
              <a:gd name="connsiteY31" fmla="*/ 248717 h 541325"/>
              <a:gd name="connsiteX32" fmla="*/ 2944368 w 4550055"/>
              <a:gd name="connsiteY32" fmla="*/ 248717 h 541325"/>
              <a:gd name="connsiteX33" fmla="*/ 2640787 w 4550055"/>
              <a:gd name="connsiteY33" fmla="*/ 259690 h 541325"/>
              <a:gd name="connsiteX34" fmla="*/ 2435962 w 4550055"/>
              <a:gd name="connsiteY34" fmla="*/ 267005 h 541325"/>
              <a:gd name="connsiteX35" fmla="*/ 2117751 w 4550055"/>
              <a:gd name="connsiteY35" fmla="*/ 270663 h 541325"/>
              <a:gd name="connsiteX36" fmla="*/ 1887322 w 4550055"/>
              <a:gd name="connsiteY36" fmla="*/ 281635 h 541325"/>
              <a:gd name="connsiteX37" fmla="*/ 1700784 w 4550055"/>
              <a:gd name="connsiteY37" fmla="*/ 299923 h 541325"/>
              <a:gd name="connsiteX38" fmla="*/ 1554480 w 4550055"/>
              <a:gd name="connsiteY38" fmla="*/ 321869 h 541325"/>
              <a:gd name="connsiteX39" fmla="*/ 1463040 w 4550055"/>
              <a:gd name="connsiteY39" fmla="*/ 336499 h 541325"/>
              <a:gd name="connsiteX40" fmla="*/ 1287475 w 4550055"/>
              <a:gd name="connsiteY40" fmla="*/ 376733 h 541325"/>
              <a:gd name="connsiteX41" fmla="*/ 1046074 w 4550055"/>
              <a:gd name="connsiteY41" fmla="*/ 427939 h 541325"/>
              <a:gd name="connsiteX42" fmla="*/ 779069 w 4550055"/>
              <a:gd name="connsiteY42" fmla="*/ 493776 h 541325"/>
              <a:gd name="connsiteX43" fmla="*/ 636423 w 4550055"/>
              <a:gd name="connsiteY43" fmla="*/ 534010 h 541325"/>
              <a:gd name="connsiteX44" fmla="*/ 592531 w 4550055"/>
              <a:gd name="connsiteY44" fmla="*/ 541325 h 541325"/>
              <a:gd name="connsiteX45" fmla="*/ 552298 w 4550055"/>
              <a:gd name="connsiteY45" fmla="*/ 541325 h 541325"/>
              <a:gd name="connsiteX46" fmla="*/ 504749 w 4550055"/>
              <a:gd name="connsiteY46" fmla="*/ 534010 h 541325"/>
              <a:gd name="connsiteX47" fmla="*/ 442570 w 4550055"/>
              <a:gd name="connsiteY47" fmla="*/ 515722 h 541325"/>
              <a:gd name="connsiteX48" fmla="*/ 354787 w 4550055"/>
              <a:gd name="connsiteY48" fmla="*/ 475488 h 541325"/>
              <a:gd name="connsiteX49" fmla="*/ 237744 w 4550055"/>
              <a:gd name="connsiteY49" fmla="*/ 409651 h 541325"/>
              <a:gd name="connsiteX50" fmla="*/ 95098 w 4550055"/>
              <a:gd name="connsiteY50" fmla="*/ 303581 h 541325"/>
              <a:gd name="connsiteX51" fmla="*/ 36576 w 4550055"/>
              <a:gd name="connsiteY51" fmla="*/ 256032 h 541325"/>
              <a:gd name="connsiteX52" fmla="*/ 21946 w 4550055"/>
              <a:gd name="connsiteY52" fmla="*/ 241402 h 541325"/>
              <a:gd name="connsiteX53" fmla="*/ 0 w 4550055"/>
              <a:gd name="connsiteY53" fmla="*/ 201168 h 541325"/>
              <a:gd name="connsiteX54" fmla="*/ 0 w 4550055"/>
              <a:gd name="connsiteY54" fmla="*/ 190195 h 541325"/>
              <a:gd name="connsiteX55" fmla="*/ 7315 w 4550055"/>
              <a:gd name="connsiteY55" fmla="*/ 175565 h 541325"/>
              <a:gd name="connsiteX56" fmla="*/ 21946 w 4550055"/>
              <a:gd name="connsiteY56" fmla="*/ 175565 h 541325"/>
              <a:gd name="connsiteX57" fmla="*/ 95098 w 4550055"/>
              <a:gd name="connsiteY57" fmla="*/ 212141 h 541325"/>
              <a:gd name="connsiteX58" fmla="*/ 182880 w 4550055"/>
              <a:gd name="connsiteY58" fmla="*/ 241402 h 541325"/>
              <a:gd name="connsiteX59" fmla="*/ 285293 w 4550055"/>
              <a:gd name="connsiteY59" fmla="*/ 270663 h 541325"/>
              <a:gd name="connsiteX60" fmla="*/ 398679 w 4550055"/>
              <a:gd name="connsiteY60" fmla="*/ 288951 h 541325"/>
              <a:gd name="connsiteX61" fmla="*/ 449885 w 4550055"/>
              <a:gd name="connsiteY61" fmla="*/ 292608 h 541325"/>
              <a:gd name="connsiteX62" fmla="*/ 519379 w 4550055"/>
              <a:gd name="connsiteY62" fmla="*/ 296266 h 541325"/>
              <a:gd name="connsiteX63" fmla="*/ 676656 w 4550055"/>
              <a:gd name="connsiteY63" fmla="*/ 277978 h 541325"/>
              <a:gd name="connsiteX64" fmla="*/ 1020471 w 4550055"/>
              <a:gd name="connsiteY64" fmla="*/ 230429 h 541325"/>
              <a:gd name="connsiteX65" fmla="*/ 1371600 w 4550055"/>
              <a:gd name="connsiteY65" fmla="*/ 179223 h 541325"/>
              <a:gd name="connsiteX66" fmla="*/ 1558138 w 4550055"/>
              <a:gd name="connsiteY66" fmla="*/ 135331 h 541325"/>
              <a:gd name="connsiteX67" fmla="*/ 1938528 w 4550055"/>
              <a:gd name="connsiteY67" fmla="*/ 113386 h 541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4550055" h="541325">
                <a:moveTo>
                  <a:pt x="1938528" y="113386"/>
                </a:moveTo>
                <a:lnTo>
                  <a:pt x="2318919" y="91440"/>
                </a:lnTo>
                <a:lnTo>
                  <a:pt x="2505456" y="69495"/>
                </a:lnTo>
                <a:lnTo>
                  <a:pt x="2790749" y="65837"/>
                </a:lnTo>
                <a:lnTo>
                  <a:pt x="3035808" y="54864"/>
                </a:lnTo>
                <a:lnTo>
                  <a:pt x="3211373" y="43891"/>
                </a:lnTo>
                <a:lnTo>
                  <a:pt x="3551530" y="47549"/>
                </a:lnTo>
                <a:lnTo>
                  <a:pt x="3781959" y="43891"/>
                </a:lnTo>
                <a:lnTo>
                  <a:pt x="3942893" y="47549"/>
                </a:lnTo>
                <a:lnTo>
                  <a:pt x="4052621" y="40234"/>
                </a:lnTo>
                <a:lnTo>
                  <a:pt x="4144061" y="18288"/>
                </a:lnTo>
                <a:lnTo>
                  <a:pt x="4191610" y="0"/>
                </a:lnTo>
                <a:lnTo>
                  <a:pt x="4231843" y="0"/>
                </a:lnTo>
                <a:lnTo>
                  <a:pt x="4286707" y="7315"/>
                </a:lnTo>
                <a:lnTo>
                  <a:pt x="4345229" y="32919"/>
                </a:lnTo>
                <a:lnTo>
                  <a:pt x="4403751" y="65837"/>
                </a:lnTo>
                <a:lnTo>
                  <a:pt x="4454957" y="102413"/>
                </a:lnTo>
                <a:lnTo>
                  <a:pt x="4487875" y="131674"/>
                </a:lnTo>
                <a:lnTo>
                  <a:pt x="4509821" y="160935"/>
                </a:lnTo>
                <a:lnTo>
                  <a:pt x="4531767" y="197511"/>
                </a:lnTo>
                <a:lnTo>
                  <a:pt x="4546397" y="230429"/>
                </a:lnTo>
                <a:lnTo>
                  <a:pt x="4550055" y="248717"/>
                </a:lnTo>
                <a:lnTo>
                  <a:pt x="4546397" y="277978"/>
                </a:lnTo>
                <a:lnTo>
                  <a:pt x="4528109" y="307239"/>
                </a:lnTo>
                <a:lnTo>
                  <a:pt x="4502506" y="318211"/>
                </a:lnTo>
                <a:lnTo>
                  <a:pt x="4447642" y="321869"/>
                </a:lnTo>
                <a:lnTo>
                  <a:pt x="4337914" y="307239"/>
                </a:lnTo>
                <a:lnTo>
                  <a:pt x="4198925" y="292608"/>
                </a:lnTo>
                <a:lnTo>
                  <a:pt x="3946551" y="267005"/>
                </a:lnTo>
                <a:lnTo>
                  <a:pt x="3610051" y="248717"/>
                </a:lnTo>
                <a:lnTo>
                  <a:pt x="3361335" y="245059"/>
                </a:lnTo>
                <a:lnTo>
                  <a:pt x="3160167" y="248717"/>
                </a:lnTo>
                <a:lnTo>
                  <a:pt x="2944368" y="248717"/>
                </a:lnTo>
                <a:lnTo>
                  <a:pt x="2640787" y="259690"/>
                </a:lnTo>
                <a:lnTo>
                  <a:pt x="2435962" y="267005"/>
                </a:lnTo>
                <a:lnTo>
                  <a:pt x="2117751" y="270663"/>
                </a:lnTo>
                <a:lnTo>
                  <a:pt x="1887322" y="281635"/>
                </a:lnTo>
                <a:lnTo>
                  <a:pt x="1700784" y="299923"/>
                </a:lnTo>
                <a:lnTo>
                  <a:pt x="1554480" y="321869"/>
                </a:lnTo>
                <a:lnTo>
                  <a:pt x="1463040" y="336499"/>
                </a:lnTo>
                <a:lnTo>
                  <a:pt x="1287475" y="376733"/>
                </a:lnTo>
                <a:lnTo>
                  <a:pt x="1046074" y="427939"/>
                </a:lnTo>
                <a:lnTo>
                  <a:pt x="779069" y="493776"/>
                </a:lnTo>
                <a:lnTo>
                  <a:pt x="636423" y="534010"/>
                </a:lnTo>
                <a:lnTo>
                  <a:pt x="592531" y="541325"/>
                </a:lnTo>
                <a:lnTo>
                  <a:pt x="552298" y="541325"/>
                </a:lnTo>
                <a:lnTo>
                  <a:pt x="504749" y="534010"/>
                </a:lnTo>
                <a:lnTo>
                  <a:pt x="442570" y="515722"/>
                </a:lnTo>
                <a:lnTo>
                  <a:pt x="354787" y="475488"/>
                </a:lnTo>
                <a:lnTo>
                  <a:pt x="237744" y="409651"/>
                </a:lnTo>
                <a:lnTo>
                  <a:pt x="95098" y="303581"/>
                </a:lnTo>
                <a:lnTo>
                  <a:pt x="36576" y="256032"/>
                </a:lnTo>
                <a:lnTo>
                  <a:pt x="21946" y="241402"/>
                </a:lnTo>
                <a:lnTo>
                  <a:pt x="0" y="201168"/>
                </a:lnTo>
                <a:lnTo>
                  <a:pt x="0" y="190195"/>
                </a:lnTo>
                <a:lnTo>
                  <a:pt x="7315" y="175565"/>
                </a:lnTo>
                <a:lnTo>
                  <a:pt x="21946" y="175565"/>
                </a:lnTo>
                <a:lnTo>
                  <a:pt x="95098" y="212141"/>
                </a:lnTo>
                <a:lnTo>
                  <a:pt x="182880" y="241402"/>
                </a:lnTo>
                <a:lnTo>
                  <a:pt x="285293" y="270663"/>
                </a:lnTo>
                <a:lnTo>
                  <a:pt x="398679" y="288951"/>
                </a:lnTo>
                <a:lnTo>
                  <a:pt x="449885" y="292608"/>
                </a:lnTo>
                <a:lnTo>
                  <a:pt x="519379" y="296266"/>
                </a:lnTo>
                <a:lnTo>
                  <a:pt x="676656" y="277978"/>
                </a:lnTo>
                <a:lnTo>
                  <a:pt x="1020471" y="230429"/>
                </a:lnTo>
                <a:lnTo>
                  <a:pt x="1371600" y="179223"/>
                </a:lnTo>
                <a:lnTo>
                  <a:pt x="1558138" y="135331"/>
                </a:lnTo>
                <a:lnTo>
                  <a:pt x="1938528" y="11338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F50D4DB3-878E-4785-8763-789D842FAE9D}"/>
              </a:ext>
            </a:extLst>
          </p:cNvPr>
          <p:cNvGrpSpPr/>
          <p:nvPr/>
        </p:nvGrpSpPr>
        <p:grpSpPr>
          <a:xfrm>
            <a:off x="3673476" y="1392239"/>
            <a:ext cx="4551363" cy="4641850"/>
            <a:chOff x="3673476" y="1392239"/>
            <a:chExt cx="4551363" cy="4641850"/>
          </a:xfrm>
        </p:grpSpPr>
        <p:sp>
          <p:nvSpPr>
            <p:cNvPr id="14" name="フリーフォーム 17">
              <a:extLst>
                <a:ext uri="{FF2B5EF4-FFF2-40B4-BE49-F238E27FC236}">
                  <a16:creationId xmlns:a16="http://schemas.microsoft.com/office/drawing/2014/main" id="{9C06715E-1BCA-4BB2-B705-929D08C2D233}"/>
                </a:ext>
              </a:extLst>
            </p:cNvPr>
            <p:cNvSpPr/>
            <p:nvPr/>
          </p:nvSpPr>
          <p:spPr>
            <a:xfrm>
              <a:off x="4903788" y="1817689"/>
              <a:ext cx="2335212" cy="536575"/>
            </a:xfrm>
            <a:custGeom>
              <a:avLst/>
              <a:gdLst>
                <a:gd name="connsiteX0" fmla="*/ 828675 w 2336006"/>
                <a:gd name="connsiteY0" fmla="*/ 438150 h 538162"/>
                <a:gd name="connsiteX1" fmla="*/ 1026319 w 2336006"/>
                <a:gd name="connsiteY1" fmla="*/ 397669 h 538162"/>
                <a:gd name="connsiteX2" fmla="*/ 1116806 w 2336006"/>
                <a:gd name="connsiteY2" fmla="*/ 378619 h 538162"/>
                <a:gd name="connsiteX3" fmla="*/ 1345406 w 2336006"/>
                <a:gd name="connsiteY3" fmla="*/ 335756 h 538162"/>
                <a:gd name="connsiteX4" fmla="*/ 1624012 w 2336006"/>
                <a:gd name="connsiteY4" fmla="*/ 302419 h 538162"/>
                <a:gd name="connsiteX5" fmla="*/ 1921669 w 2336006"/>
                <a:gd name="connsiteY5" fmla="*/ 266700 h 538162"/>
                <a:gd name="connsiteX6" fmla="*/ 2181225 w 2336006"/>
                <a:gd name="connsiteY6" fmla="*/ 235744 h 538162"/>
                <a:gd name="connsiteX7" fmla="*/ 2269331 w 2336006"/>
                <a:gd name="connsiteY7" fmla="*/ 223837 h 538162"/>
                <a:gd name="connsiteX8" fmla="*/ 2312194 w 2336006"/>
                <a:gd name="connsiteY8" fmla="*/ 209550 h 538162"/>
                <a:gd name="connsiteX9" fmla="*/ 2328862 w 2336006"/>
                <a:gd name="connsiteY9" fmla="*/ 195262 h 538162"/>
                <a:gd name="connsiteX10" fmla="*/ 2336006 w 2336006"/>
                <a:gd name="connsiteY10" fmla="*/ 180975 h 538162"/>
                <a:gd name="connsiteX11" fmla="*/ 2336006 w 2336006"/>
                <a:gd name="connsiteY11" fmla="*/ 171450 h 538162"/>
                <a:gd name="connsiteX12" fmla="*/ 2326481 w 2336006"/>
                <a:gd name="connsiteY12" fmla="*/ 150019 h 538162"/>
                <a:gd name="connsiteX13" fmla="*/ 2305050 w 2336006"/>
                <a:gd name="connsiteY13" fmla="*/ 121444 h 538162"/>
                <a:gd name="connsiteX14" fmla="*/ 2247900 w 2336006"/>
                <a:gd name="connsiteY14" fmla="*/ 78581 h 538162"/>
                <a:gd name="connsiteX15" fmla="*/ 2197894 w 2336006"/>
                <a:gd name="connsiteY15" fmla="*/ 54769 h 538162"/>
                <a:gd name="connsiteX16" fmla="*/ 2107406 w 2336006"/>
                <a:gd name="connsiteY16" fmla="*/ 23812 h 538162"/>
                <a:gd name="connsiteX17" fmla="*/ 2026444 w 2336006"/>
                <a:gd name="connsiteY17" fmla="*/ 4762 h 538162"/>
                <a:gd name="connsiteX18" fmla="*/ 1950244 w 2336006"/>
                <a:gd name="connsiteY18" fmla="*/ 0 h 538162"/>
                <a:gd name="connsiteX19" fmla="*/ 1926431 w 2336006"/>
                <a:gd name="connsiteY19" fmla="*/ 14287 h 538162"/>
                <a:gd name="connsiteX20" fmla="*/ 1905000 w 2336006"/>
                <a:gd name="connsiteY20" fmla="*/ 30956 h 538162"/>
                <a:gd name="connsiteX21" fmla="*/ 1857375 w 2336006"/>
                <a:gd name="connsiteY21" fmla="*/ 61912 h 538162"/>
                <a:gd name="connsiteX22" fmla="*/ 1776412 w 2336006"/>
                <a:gd name="connsiteY22" fmla="*/ 100012 h 538162"/>
                <a:gd name="connsiteX23" fmla="*/ 1702594 w 2336006"/>
                <a:gd name="connsiteY23" fmla="*/ 123825 h 538162"/>
                <a:gd name="connsiteX24" fmla="*/ 1554956 w 2336006"/>
                <a:gd name="connsiteY24" fmla="*/ 152400 h 538162"/>
                <a:gd name="connsiteX25" fmla="*/ 1412081 w 2336006"/>
                <a:gd name="connsiteY25" fmla="*/ 171450 h 538162"/>
                <a:gd name="connsiteX26" fmla="*/ 1295400 w 2336006"/>
                <a:gd name="connsiteY26" fmla="*/ 185737 h 538162"/>
                <a:gd name="connsiteX27" fmla="*/ 1033462 w 2336006"/>
                <a:gd name="connsiteY27" fmla="*/ 240506 h 538162"/>
                <a:gd name="connsiteX28" fmla="*/ 883444 w 2336006"/>
                <a:gd name="connsiteY28" fmla="*/ 266700 h 538162"/>
                <a:gd name="connsiteX29" fmla="*/ 735806 w 2336006"/>
                <a:gd name="connsiteY29" fmla="*/ 285750 h 538162"/>
                <a:gd name="connsiteX30" fmla="*/ 626269 w 2336006"/>
                <a:gd name="connsiteY30" fmla="*/ 295275 h 538162"/>
                <a:gd name="connsiteX31" fmla="*/ 528637 w 2336006"/>
                <a:gd name="connsiteY31" fmla="*/ 304800 h 538162"/>
                <a:gd name="connsiteX32" fmla="*/ 450056 w 2336006"/>
                <a:gd name="connsiteY32" fmla="*/ 307181 h 538162"/>
                <a:gd name="connsiteX33" fmla="*/ 352425 w 2336006"/>
                <a:gd name="connsiteY33" fmla="*/ 302419 h 538162"/>
                <a:gd name="connsiteX34" fmla="*/ 319087 w 2336006"/>
                <a:gd name="connsiteY34" fmla="*/ 297656 h 538162"/>
                <a:gd name="connsiteX35" fmla="*/ 254794 w 2336006"/>
                <a:gd name="connsiteY35" fmla="*/ 276225 h 538162"/>
                <a:gd name="connsiteX36" fmla="*/ 166687 w 2336006"/>
                <a:gd name="connsiteY36" fmla="*/ 235744 h 538162"/>
                <a:gd name="connsiteX37" fmla="*/ 88106 w 2336006"/>
                <a:gd name="connsiteY37" fmla="*/ 195262 h 538162"/>
                <a:gd name="connsiteX38" fmla="*/ 47625 w 2336006"/>
                <a:gd name="connsiteY38" fmla="*/ 171450 h 538162"/>
                <a:gd name="connsiteX39" fmla="*/ 28575 w 2336006"/>
                <a:gd name="connsiteY39" fmla="*/ 164306 h 538162"/>
                <a:gd name="connsiteX40" fmla="*/ 11906 w 2336006"/>
                <a:gd name="connsiteY40" fmla="*/ 161925 h 538162"/>
                <a:gd name="connsiteX41" fmla="*/ 0 w 2336006"/>
                <a:gd name="connsiteY41" fmla="*/ 166687 h 538162"/>
                <a:gd name="connsiteX42" fmla="*/ 2381 w 2336006"/>
                <a:gd name="connsiteY42" fmla="*/ 185737 h 538162"/>
                <a:gd name="connsiteX43" fmla="*/ 16669 w 2336006"/>
                <a:gd name="connsiteY43" fmla="*/ 214312 h 538162"/>
                <a:gd name="connsiteX44" fmla="*/ 50006 w 2336006"/>
                <a:gd name="connsiteY44" fmla="*/ 266700 h 538162"/>
                <a:gd name="connsiteX45" fmla="*/ 102394 w 2336006"/>
                <a:gd name="connsiteY45" fmla="*/ 328612 h 538162"/>
                <a:gd name="connsiteX46" fmla="*/ 164306 w 2336006"/>
                <a:gd name="connsiteY46" fmla="*/ 392906 h 538162"/>
                <a:gd name="connsiteX47" fmla="*/ 219075 w 2336006"/>
                <a:gd name="connsiteY47" fmla="*/ 440531 h 538162"/>
                <a:gd name="connsiteX48" fmla="*/ 288131 w 2336006"/>
                <a:gd name="connsiteY48" fmla="*/ 485775 h 538162"/>
                <a:gd name="connsiteX49" fmla="*/ 345281 w 2336006"/>
                <a:gd name="connsiteY49" fmla="*/ 514350 h 538162"/>
                <a:gd name="connsiteX50" fmla="*/ 411956 w 2336006"/>
                <a:gd name="connsiteY50" fmla="*/ 538162 h 538162"/>
                <a:gd name="connsiteX51" fmla="*/ 438150 w 2336006"/>
                <a:gd name="connsiteY51" fmla="*/ 535781 h 538162"/>
                <a:gd name="connsiteX52" fmla="*/ 514350 w 2336006"/>
                <a:gd name="connsiteY52" fmla="*/ 511969 h 538162"/>
                <a:gd name="connsiteX53" fmla="*/ 702469 w 2336006"/>
                <a:gd name="connsiteY53" fmla="*/ 464344 h 538162"/>
                <a:gd name="connsiteX54" fmla="*/ 828675 w 2336006"/>
                <a:gd name="connsiteY54" fmla="*/ 438150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36006" h="538162">
                  <a:moveTo>
                    <a:pt x="828675" y="438150"/>
                  </a:moveTo>
                  <a:lnTo>
                    <a:pt x="1026319" y="397669"/>
                  </a:lnTo>
                  <a:lnTo>
                    <a:pt x="1116806" y="378619"/>
                  </a:lnTo>
                  <a:lnTo>
                    <a:pt x="1345406" y="335756"/>
                  </a:lnTo>
                  <a:lnTo>
                    <a:pt x="1624012" y="302419"/>
                  </a:lnTo>
                  <a:lnTo>
                    <a:pt x="1921669" y="266700"/>
                  </a:lnTo>
                  <a:lnTo>
                    <a:pt x="2181225" y="235744"/>
                  </a:lnTo>
                  <a:lnTo>
                    <a:pt x="2269331" y="223837"/>
                  </a:lnTo>
                  <a:lnTo>
                    <a:pt x="2312194" y="209550"/>
                  </a:lnTo>
                  <a:lnTo>
                    <a:pt x="2328862" y="195262"/>
                  </a:lnTo>
                  <a:lnTo>
                    <a:pt x="2336006" y="180975"/>
                  </a:lnTo>
                  <a:lnTo>
                    <a:pt x="2336006" y="171450"/>
                  </a:lnTo>
                  <a:lnTo>
                    <a:pt x="2326481" y="150019"/>
                  </a:lnTo>
                  <a:lnTo>
                    <a:pt x="2305050" y="121444"/>
                  </a:lnTo>
                  <a:lnTo>
                    <a:pt x="2247900" y="78581"/>
                  </a:lnTo>
                  <a:lnTo>
                    <a:pt x="2197894" y="54769"/>
                  </a:lnTo>
                  <a:lnTo>
                    <a:pt x="2107406" y="23812"/>
                  </a:lnTo>
                  <a:lnTo>
                    <a:pt x="2026444" y="4762"/>
                  </a:lnTo>
                  <a:lnTo>
                    <a:pt x="1950244" y="0"/>
                  </a:lnTo>
                  <a:lnTo>
                    <a:pt x="1926431" y="14287"/>
                  </a:lnTo>
                  <a:lnTo>
                    <a:pt x="1905000" y="30956"/>
                  </a:lnTo>
                  <a:lnTo>
                    <a:pt x="1857375" y="61912"/>
                  </a:lnTo>
                  <a:lnTo>
                    <a:pt x="1776412" y="100012"/>
                  </a:lnTo>
                  <a:lnTo>
                    <a:pt x="1702594" y="123825"/>
                  </a:lnTo>
                  <a:lnTo>
                    <a:pt x="1554956" y="152400"/>
                  </a:lnTo>
                  <a:lnTo>
                    <a:pt x="1412081" y="171450"/>
                  </a:lnTo>
                  <a:lnTo>
                    <a:pt x="1295400" y="185737"/>
                  </a:lnTo>
                  <a:lnTo>
                    <a:pt x="1033462" y="240506"/>
                  </a:lnTo>
                  <a:lnTo>
                    <a:pt x="883444" y="266700"/>
                  </a:lnTo>
                  <a:lnTo>
                    <a:pt x="735806" y="285750"/>
                  </a:lnTo>
                  <a:lnTo>
                    <a:pt x="626269" y="295275"/>
                  </a:lnTo>
                  <a:lnTo>
                    <a:pt x="528637" y="304800"/>
                  </a:lnTo>
                  <a:lnTo>
                    <a:pt x="450056" y="307181"/>
                  </a:lnTo>
                  <a:lnTo>
                    <a:pt x="352425" y="302419"/>
                  </a:lnTo>
                  <a:lnTo>
                    <a:pt x="319087" y="297656"/>
                  </a:lnTo>
                  <a:lnTo>
                    <a:pt x="254794" y="276225"/>
                  </a:lnTo>
                  <a:lnTo>
                    <a:pt x="166687" y="235744"/>
                  </a:lnTo>
                  <a:lnTo>
                    <a:pt x="88106" y="195262"/>
                  </a:lnTo>
                  <a:lnTo>
                    <a:pt x="47625" y="171450"/>
                  </a:lnTo>
                  <a:lnTo>
                    <a:pt x="28575" y="164306"/>
                  </a:lnTo>
                  <a:lnTo>
                    <a:pt x="11906" y="161925"/>
                  </a:lnTo>
                  <a:lnTo>
                    <a:pt x="0" y="166687"/>
                  </a:lnTo>
                  <a:lnTo>
                    <a:pt x="2381" y="185737"/>
                  </a:lnTo>
                  <a:lnTo>
                    <a:pt x="16669" y="214312"/>
                  </a:lnTo>
                  <a:lnTo>
                    <a:pt x="50006" y="266700"/>
                  </a:lnTo>
                  <a:lnTo>
                    <a:pt x="102394" y="328612"/>
                  </a:lnTo>
                  <a:lnTo>
                    <a:pt x="164306" y="392906"/>
                  </a:lnTo>
                  <a:lnTo>
                    <a:pt x="219075" y="440531"/>
                  </a:lnTo>
                  <a:lnTo>
                    <a:pt x="288131" y="485775"/>
                  </a:lnTo>
                  <a:lnTo>
                    <a:pt x="345281" y="514350"/>
                  </a:lnTo>
                  <a:lnTo>
                    <a:pt x="411956" y="538162"/>
                  </a:lnTo>
                  <a:lnTo>
                    <a:pt x="438150" y="535781"/>
                  </a:lnTo>
                  <a:lnTo>
                    <a:pt x="514350" y="511969"/>
                  </a:lnTo>
                  <a:lnTo>
                    <a:pt x="702469" y="464344"/>
                  </a:lnTo>
                  <a:lnTo>
                    <a:pt x="828675" y="4381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8">
              <a:extLst>
                <a:ext uri="{FF2B5EF4-FFF2-40B4-BE49-F238E27FC236}">
                  <a16:creationId xmlns:a16="http://schemas.microsoft.com/office/drawing/2014/main" id="{72CAAF0A-3832-4630-8D12-A690ED53E2F5}"/>
                </a:ext>
              </a:extLst>
            </p:cNvPr>
            <p:cNvSpPr/>
            <p:nvPr/>
          </p:nvSpPr>
          <p:spPr>
            <a:xfrm>
              <a:off x="5792788" y="1392239"/>
              <a:ext cx="493712" cy="1781175"/>
            </a:xfrm>
            <a:custGeom>
              <a:avLst/>
              <a:gdLst>
                <a:gd name="connsiteX0" fmla="*/ 204788 w 492919"/>
                <a:gd name="connsiteY0" fmla="*/ 933450 h 1781175"/>
                <a:gd name="connsiteX1" fmla="*/ 204788 w 492919"/>
                <a:gd name="connsiteY1" fmla="*/ 526257 h 1781175"/>
                <a:gd name="connsiteX2" fmla="*/ 200025 w 492919"/>
                <a:gd name="connsiteY2" fmla="*/ 438150 h 1781175"/>
                <a:gd name="connsiteX3" fmla="*/ 195263 w 492919"/>
                <a:gd name="connsiteY3" fmla="*/ 350044 h 1781175"/>
                <a:gd name="connsiteX4" fmla="*/ 190500 w 492919"/>
                <a:gd name="connsiteY4" fmla="*/ 302419 h 1781175"/>
                <a:gd name="connsiteX5" fmla="*/ 185738 w 492919"/>
                <a:gd name="connsiteY5" fmla="*/ 278607 h 1781175"/>
                <a:gd name="connsiteX6" fmla="*/ 166688 w 492919"/>
                <a:gd name="connsiteY6" fmla="*/ 228600 h 1781175"/>
                <a:gd name="connsiteX7" fmla="*/ 145257 w 492919"/>
                <a:gd name="connsiteY7" fmla="*/ 185738 h 1781175"/>
                <a:gd name="connsiteX8" fmla="*/ 123825 w 492919"/>
                <a:gd name="connsiteY8" fmla="*/ 152400 h 1781175"/>
                <a:gd name="connsiteX9" fmla="*/ 97632 w 492919"/>
                <a:gd name="connsiteY9" fmla="*/ 126207 h 1781175"/>
                <a:gd name="connsiteX10" fmla="*/ 54769 w 492919"/>
                <a:gd name="connsiteY10" fmla="*/ 97632 h 1781175"/>
                <a:gd name="connsiteX11" fmla="*/ 21432 w 492919"/>
                <a:gd name="connsiteY11" fmla="*/ 73819 h 1781175"/>
                <a:gd name="connsiteX12" fmla="*/ 7144 w 492919"/>
                <a:gd name="connsiteY12" fmla="*/ 61913 h 1781175"/>
                <a:gd name="connsiteX13" fmla="*/ 0 w 492919"/>
                <a:gd name="connsiteY13" fmla="*/ 50007 h 1781175"/>
                <a:gd name="connsiteX14" fmla="*/ 0 w 492919"/>
                <a:gd name="connsiteY14" fmla="*/ 40482 h 1781175"/>
                <a:gd name="connsiteX15" fmla="*/ 2382 w 492919"/>
                <a:gd name="connsiteY15" fmla="*/ 30957 h 1781175"/>
                <a:gd name="connsiteX16" fmla="*/ 21432 w 492919"/>
                <a:gd name="connsiteY16" fmla="*/ 16669 h 1781175"/>
                <a:gd name="connsiteX17" fmla="*/ 59532 w 492919"/>
                <a:gd name="connsiteY17" fmla="*/ 7144 h 1781175"/>
                <a:gd name="connsiteX18" fmla="*/ 119063 w 492919"/>
                <a:gd name="connsiteY18" fmla="*/ 0 h 1781175"/>
                <a:gd name="connsiteX19" fmla="*/ 178594 w 492919"/>
                <a:gd name="connsiteY19" fmla="*/ 4763 h 1781175"/>
                <a:gd name="connsiteX20" fmla="*/ 226219 w 492919"/>
                <a:gd name="connsiteY20" fmla="*/ 14288 h 1781175"/>
                <a:gd name="connsiteX21" fmla="*/ 269082 w 492919"/>
                <a:gd name="connsiteY21" fmla="*/ 28575 h 1781175"/>
                <a:gd name="connsiteX22" fmla="*/ 309563 w 492919"/>
                <a:gd name="connsiteY22" fmla="*/ 45244 h 1781175"/>
                <a:gd name="connsiteX23" fmla="*/ 354807 w 492919"/>
                <a:gd name="connsiteY23" fmla="*/ 66675 h 1781175"/>
                <a:gd name="connsiteX24" fmla="*/ 395288 w 492919"/>
                <a:gd name="connsiteY24" fmla="*/ 92869 h 1781175"/>
                <a:gd name="connsiteX25" fmla="*/ 428625 w 492919"/>
                <a:gd name="connsiteY25" fmla="*/ 119063 h 1781175"/>
                <a:gd name="connsiteX26" fmla="*/ 454819 w 492919"/>
                <a:gd name="connsiteY26" fmla="*/ 145257 h 1781175"/>
                <a:gd name="connsiteX27" fmla="*/ 471488 w 492919"/>
                <a:gd name="connsiteY27" fmla="*/ 166688 h 1781175"/>
                <a:gd name="connsiteX28" fmla="*/ 481013 w 492919"/>
                <a:gd name="connsiteY28" fmla="*/ 183357 h 1781175"/>
                <a:gd name="connsiteX29" fmla="*/ 488157 w 492919"/>
                <a:gd name="connsiteY29" fmla="*/ 202407 h 1781175"/>
                <a:gd name="connsiteX30" fmla="*/ 492919 w 492919"/>
                <a:gd name="connsiteY30" fmla="*/ 226219 h 1781175"/>
                <a:gd name="connsiteX31" fmla="*/ 488157 w 492919"/>
                <a:gd name="connsiteY31" fmla="*/ 257175 h 1781175"/>
                <a:gd name="connsiteX32" fmla="*/ 473869 w 492919"/>
                <a:gd name="connsiteY32" fmla="*/ 290513 h 1781175"/>
                <a:gd name="connsiteX33" fmla="*/ 457200 w 492919"/>
                <a:gd name="connsiteY33" fmla="*/ 326232 h 1781175"/>
                <a:gd name="connsiteX34" fmla="*/ 445294 w 492919"/>
                <a:gd name="connsiteY34" fmla="*/ 369094 h 1781175"/>
                <a:gd name="connsiteX35" fmla="*/ 435769 w 492919"/>
                <a:gd name="connsiteY35" fmla="*/ 452438 h 1781175"/>
                <a:gd name="connsiteX36" fmla="*/ 426244 w 492919"/>
                <a:gd name="connsiteY36" fmla="*/ 621507 h 1781175"/>
                <a:gd name="connsiteX37" fmla="*/ 431007 w 492919"/>
                <a:gd name="connsiteY37" fmla="*/ 1766888 h 1781175"/>
                <a:gd name="connsiteX38" fmla="*/ 204788 w 492919"/>
                <a:gd name="connsiteY38" fmla="*/ 1781175 h 1781175"/>
                <a:gd name="connsiteX39" fmla="*/ 204788 w 492919"/>
                <a:gd name="connsiteY39" fmla="*/ 933450 h 1781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92919" h="1781175">
                  <a:moveTo>
                    <a:pt x="204788" y="933450"/>
                  </a:moveTo>
                  <a:lnTo>
                    <a:pt x="204788" y="526257"/>
                  </a:lnTo>
                  <a:lnTo>
                    <a:pt x="200025" y="438150"/>
                  </a:lnTo>
                  <a:lnTo>
                    <a:pt x="195263" y="350044"/>
                  </a:lnTo>
                  <a:lnTo>
                    <a:pt x="190500" y="302419"/>
                  </a:lnTo>
                  <a:lnTo>
                    <a:pt x="185738" y="278607"/>
                  </a:lnTo>
                  <a:lnTo>
                    <a:pt x="166688" y="228600"/>
                  </a:lnTo>
                  <a:lnTo>
                    <a:pt x="145257" y="185738"/>
                  </a:lnTo>
                  <a:lnTo>
                    <a:pt x="123825" y="152400"/>
                  </a:lnTo>
                  <a:lnTo>
                    <a:pt x="97632" y="126207"/>
                  </a:lnTo>
                  <a:lnTo>
                    <a:pt x="54769" y="97632"/>
                  </a:lnTo>
                  <a:lnTo>
                    <a:pt x="21432" y="73819"/>
                  </a:lnTo>
                  <a:lnTo>
                    <a:pt x="7144" y="61913"/>
                  </a:lnTo>
                  <a:lnTo>
                    <a:pt x="0" y="50007"/>
                  </a:lnTo>
                  <a:lnTo>
                    <a:pt x="0" y="40482"/>
                  </a:lnTo>
                  <a:lnTo>
                    <a:pt x="2382" y="30957"/>
                  </a:lnTo>
                  <a:lnTo>
                    <a:pt x="21432" y="16669"/>
                  </a:lnTo>
                  <a:lnTo>
                    <a:pt x="59532" y="7144"/>
                  </a:lnTo>
                  <a:lnTo>
                    <a:pt x="119063" y="0"/>
                  </a:lnTo>
                  <a:lnTo>
                    <a:pt x="178594" y="4763"/>
                  </a:lnTo>
                  <a:lnTo>
                    <a:pt x="226219" y="14288"/>
                  </a:lnTo>
                  <a:lnTo>
                    <a:pt x="269082" y="28575"/>
                  </a:lnTo>
                  <a:lnTo>
                    <a:pt x="309563" y="45244"/>
                  </a:lnTo>
                  <a:lnTo>
                    <a:pt x="354807" y="66675"/>
                  </a:lnTo>
                  <a:lnTo>
                    <a:pt x="395288" y="92869"/>
                  </a:lnTo>
                  <a:lnTo>
                    <a:pt x="428625" y="119063"/>
                  </a:lnTo>
                  <a:lnTo>
                    <a:pt x="454819" y="145257"/>
                  </a:lnTo>
                  <a:lnTo>
                    <a:pt x="471488" y="166688"/>
                  </a:lnTo>
                  <a:lnTo>
                    <a:pt x="481013" y="183357"/>
                  </a:lnTo>
                  <a:lnTo>
                    <a:pt x="488157" y="202407"/>
                  </a:lnTo>
                  <a:lnTo>
                    <a:pt x="492919" y="226219"/>
                  </a:lnTo>
                  <a:lnTo>
                    <a:pt x="488157" y="257175"/>
                  </a:lnTo>
                  <a:lnTo>
                    <a:pt x="473869" y="290513"/>
                  </a:lnTo>
                  <a:lnTo>
                    <a:pt x="457200" y="326232"/>
                  </a:lnTo>
                  <a:lnTo>
                    <a:pt x="445294" y="369094"/>
                  </a:lnTo>
                  <a:lnTo>
                    <a:pt x="435769" y="452438"/>
                  </a:lnTo>
                  <a:lnTo>
                    <a:pt x="426244" y="621507"/>
                  </a:lnTo>
                  <a:cubicBezTo>
                    <a:pt x="427832" y="1003301"/>
                    <a:pt x="429419" y="1385094"/>
                    <a:pt x="431007" y="1766888"/>
                  </a:cubicBezTo>
                  <a:lnTo>
                    <a:pt x="204788" y="1781175"/>
                  </a:lnTo>
                  <a:lnTo>
                    <a:pt x="204788" y="9334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9">
              <a:extLst>
                <a:ext uri="{FF2B5EF4-FFF2-40B4-BE49-F238E27FC236}">
                  <a16:creationId xmlns:a16="http://schemas.microsoft.com/office/drawing/2014/main" id="{E5ABA95F-12A0-4003-92D8-69916445D508}"/>
                </a:ext>
              </a:extLst>
            </p:cNvPr>
            <p:cNvSpPr/>
            <p:nvPr/>
          </p:nvSpPr>
          <p:spPr>
            <a:xfrm>
              <a:off x="4857751" y="2360613"/>
              <a:ext cx="2328863" cy="514350"/>
            </a:xfrm>
            <a:custGeom>
              <a:avLst/>
              <a:gdLst>
                <a:gd name="connsiteX0" fmla="*/ 745331 w 2328863"/>
                <a:gd name="connsiteY0" fmla="*/ 435769 h 514350"/>
                <a:gd name="connsiteX1" fmla="*/ 1157288 w 2328863"/>
                <a:gd name="connsiteY1" fmla="*/ 352425 h 514350"/>
                <a:gd name="connsiteX2" fmla="*/ 1462088 w 2328863"/>
                <a:gd name="connsiteY2" fmla="*/ 292894 h 514350"/>
                <a:gd name="connsiteX3" fmla="*/ 1590675 w 2328863"/>
                <a:gd name="connsiteY3" fmla="*/ 273844 h 514350"/>
                <a:gd name="connsiteX4" fmla="*/ 1728788 w 2328863"/>
                <a:gd name="connsiteY4" fmla="*/ 257175 h 514350"/>
                <a:gd name="connsiteX5" fmla="*/ 1924050 w 2328863"/>
                <a:gd name="connsiteY5" fmla="*/ 240506 h 514350"/>
                <a:gd name="connsiteX6" fmla="*/ 2124075 w 2328863"/>
                <a:gd name="connsiteY6" fmla="*/ 226219 h 514350"/>
                <a:gd name="connsiteX7" fmla="*/ 2221706 w 2328863"/>
                <a:gd name="connsiteY7" fmla="*/ 221456 h 514350"/>
                <a:gd name="connsiteX8" fmla="*/ 2271713 w 2328863"/>
                <a:gd name="connsiteY8" fmla="*/ 211931 h 514350"/>
                <a:gd name="connsiteX9" fmla="*/ 2302669 w 2328863"/>
                <a:gd name="connsiteY9" fmla="*/ 200025 h 514350"/>
                <a:gd name="connsiteX10" fmla="*/ 2324100 w 2328863"/>
                <a:gd name="connsiteY10" fmla="*/ 183356 h 514350"/>
                <a:gd name="connsiteX11" fmla="*/ 2328863 w 2328863"/>
                <a:gd name="connsiteY11" fmla="*/ 166687 h 514350"/>
                <a:gd name="connsiteX12" fmla="*/ 2319338 w 2328863"/>
                <a:gd name="connsiteY12" fmla="*/ 145256 h 514350"/>
                <a:gd name="connsiteX13" fmla="*/ 2288381 w 2328863"/>
                <a:gd name="connsiteY13" fmla="*/ 111919 h 514350"/>
                <a:gd name="connsiteX14" fmla="*/ 2245519 w 2328863"/>
                <a:gd name="connsiteY14" fmla="*/ 78581 h 514350"/>
                <a:gd name="connsiteX15" fmla="*/ 2205038 w 2328863"/>
                <a:gd name="connsiteY15" fmla="*/ 54769 h 514350"/>
                <a:gd name="connsiteX16" fmla="*/ 2164556 w 2328863"/>
                <a:gd name="connsiteY16" fmla="*/ 35719 h 514350"/>
                <a:gd name="connsiteX17" fmla="*/ 2116931 w 2328863"/>
                <a:gd name="connsiteY17" fmla="*/ 19050 h 514350"/>
                <a:gd name="connsiteX18" fmla="*/ 2069306 w 2328863"/>
                <a:gd name="connsiteY18" fmla="*/ 4762 h 514350"/>
                <a:gd name="connsiteX19" fmla="*/ 2038350 w 2328863"/>
                <a:gd name="connsiteY19" fmla="*/ 0 h 514350"/>
                <a:gd name="connsiteX20" fmla="*/ 2026444 w 2328863"/>
                <a:gd name="connsiteY20" fmla="*/ 0 h 514350"/>
                <a:gd name="connsiteX21" fmla="*/ 2000250 w 2328863"/>
                <a:gd name="connsiteY21" fmla="*/ 19050 h 514350"/>
                <a:gd name="connsiteX22" fmla="*/ 1935956 w 2328863"/>
                <a:gd name="connsiteY22" fmla="*/ 47625 h 514350"/>
                <a:gd name="connsiteX23" fmla="*/ 1866900 w 2328863"/>
                <a:gd name="connsiteY23" fmla="*/ 69056 h 514350"/>
                <a:gd name="connsiteX24" fmla="*/ 1738313 w 2328863"/>
                <a:gd name="connsiteY24" fmla="*/ 90487 h 514350"/>
                <a:gd name="connsiteX25" fmla="*/ 1531144 w 2328863"/>
                <a:gd name="connsiteY25" fmla="*/ 116681 h 514350"/>
                <a:gd name="connsiteX26" fmla="*/ 1352550 w 2328863"/>
                <a:gd name="connsiteY26" fmla="*/ 135731 h 514350"/>
                <a:gd name="connsiteX27" fmla="*/ 1064419 w 2328863"/>
                <a:gd name="connsiteY27" fmla="*/ 195262 h 514350"/>
                <a:gd name="connsiteX28" fmla="*/ 862013 w 2328863"/>
                <a:gd name="connsiteY28" fmla="*/ 240506 h 514350"/>
                <a:gd name="connsiteX29" fmla="*/ 645319 w 2328863"/>
                <a:gd name="connsiteY29" fmla="*/ 280987 h 514350"/>
                <a:gd name="connsiteX30" fmla="*/ 507206 w 2328863"/>
                <a:gd name="connsiteY30" fmla="*/ 304800 h 514350"/>
                <a:gd name="connsiteX31" fmla="*/ 459581 w 2328863"/>
                <a:gd name="connsiteY31" fmla="*/ 311944 h 514350"/>
                <a:gd name="connsiteX32" fmla="*/ 371475 w 2328863"/>
                <a:gd name="connsiteY32" fmla="*/ 311944 h 514350"/>
                <a:gd name="connsiteX33" fmla="*/ 302419 w 2328863"/>
                <a:gd name="connsiteY33" fmla="*/ 309562 h 514350"/>
                <a:gd name="connsiteX34" fmla="*/ 264319 w 2328863"/>
                <a:gd name="connsiteY34" fmla="*/ 302419 h 514350"/>
                <a:gd name="connsiteX35" fmla="*/ 223838 w 2328863"/>
                <a:gd name="connsiteY35" fmla="*/ 288131 h 514350"/>
                <a:gd name="connsiteX36" fmla="*/ 188119 w 2328863"/>
                <a:gd name="connsiteY36" fmla="*/ 269081 h 514350"/>
                <a:gd name="connsiteX37" fmla="*/ 145256 w 2328863"/>
                <a:gd name="connsiteY37" fmla="*/ 242887 h 514350"/>
                <a:gd name="connsiteX38" fmla="*/ 90488 w 2328863"/>
                <a:gd name="connsiteY38" fmla="*/ 197644 h 514350"/>
                <a:gd name="connsiteX39" fmla="*/ 66675 w 2328863"/>
                <a:gd name="connsiteY39" fmla="*/ 173831 h 514350"/>
                <a:gd name="connsiteX40" fmla="*/ 28575 w 2328863"/>
                <a:gd name="connsiteY40" fmla="*/ 157162 h 514350"/>
                <a:gd name="connsiteX41" fmla="*/ 9525 w 2328863"/>
                <a:gd name="connsiteY41" fmla="*/ 154781 h 514350"/>
                <a:gd name="connsiteX42" fmla="*/ 0 w 2328863"/>
                <a:gd name="connsiteY42" fmla="*/ 164306 h 514350"/>
                <a:gd name="connsiteX43" fmla="*/ 9525 w 2328863"/>
                <a:gd name="connsiteY43" fmla="*/ 197644 h 514350"/>
                <a:gd name="connsiteX44" fmla="*/ 45244 w 2328863"/>
                <a:gd name="connsiteY44" fmla="*/ 254794 h 514350"/>
                <a:gd name="connsiteX45" fmla="*/ 109538 w 2328863"/>
                <a:gd name="connsiteY45" fmla="*/ 330994 h 514350"/>
                <a:gd name="connsiteX46" fmla="*/ 159544 w 2328863"/>
                <a:gd name="connsiteY46" fmla="*/ 385762 h 514350"/>
                <a:gd name="connsiteX47" fmla="*/ 200025 w 2328863"/>
                <a:gd name="connsiteY47" fmla="*/ 426244 h 514350"/>
                <a:gd name="connsiteX48" fmla="*/ 247650 w 2328863"/>
                <a:gd name="connsiteY48" fmla="*/ 461962 h 514350"/>
                <a:gd name="connsiteX49" fmla="*/ 290513 w 2328863"/>
                <a:gd name="connsiteY49" fmla="*/ 483394 h 514350"/>
                <a:gd name="connsiteX50" fmla="*/ 333375 w 2328863"/>
                <a:gd name="connsiteY50" fmla="*/ 502444 h 514350"/>
                <a:gd name="connsiteX51" fmla="*/ 397669 w 2328863"/>
                <a:gd name="connsiteY51" fmla="*/ 514350 h 514350"/>
                <a:gd name="connsiteX52" fmla="*/ 481013 w 2328863"/>
                <a:gd name="connsiteY52" fmla="*/ 492919 h 514350"/>
                <a:gd name="connsiteX53" fmla="*/ 745331 w 2328863"/>
                <a:gd name="connsiteY53" fmla="*/ 435769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328863" h="514350">
                  <a:moveTo>
                    <a:pt x="745331" y="435769"/>
                  </a:moveTo>
                  <a:lnTo>
                    <a:pt x="1157288" y="352425"/>
                  </a:lnTo>
                  <a:lnTo>
                    <a:pt x="1462088" y="292894"/>
                  </a:lnTo>
                  <a:lnTo>
                    <a:pt x="1590675" y="273844"/>
                  </a:lnTo>
                  <a:lnTo>
                    <a:pt x="1728788" y="257175"/>
                  </a:lnTo>
                  <a:lnTo>
                    <a:pt x="1924050" y="240506"/>
                  </a:lnTo>
                  <a:lnTo>
                    <a:pt x="2124075" y="226219"/>
                  </a:lnTo>
                  <a:lnTo>
                    <a:pt x="2221706" y="221456"/>
                  </a:lnTo>
                  <a:lnTo>
                    <a:pt x="2271713" y="211931"/>
                  </a:lnTo>
                  <a:lnTo>
                    <a:pt x="2302669" y="200025"/>
                  </a:lnTo>
                  <a:lnTo>
                    <a:pt x="2324100" y="183356"/>
                  </a:lnTo>
                  <a:lnTo>
                    <a:pt x="2328863" y="166687"/>
                  </a:lnTo>
                  <a:lnTo>
                    <a:pt x="2319338" y="145256"/>
                  </a:lnTo>
                  <a:lnTo>
                    <a:pt x="2288381" y="111919"/>
                  </a:lnTo>
                  <a:lnTo>
                    <a:pt x="2245519" y="78581"/>
                  </a:lnTo>
                  <a:lnTo>
                    <a:pt x="2205038" y="54769"/>
                  </a:lnTo>
                  <a:lnTo>
                    <a:pt x="2164556" y="35719"/>
                  </a:lnTo>
                  <a:lnTo>
                    <a:pt x="2116931" y="19050"/>
                  </a:lnTo>
                  <a:lnTo>
                    <a:pt x="2069306" y="4762"/>
                  </a:lnTo>
                  <a:lnTo>
                    <a:pt x="2038350" y="0"/>
                  </a:lnTo>
                  <a:lnTo>
                    <a:pt x="2026444" y="0"/>
                  </a:lnTo>
                  <a:lnTo>
                    <a:pt x="2000250" y="19050"/>
                  </a:lnTo>
                  <a:lnTo>
                    <a:pt x="1935956" y="47625"/>
                  </a:lnTo>
                  <a:lnTo>
                    <a:pt x="1866900" y="69056"/>
                  </a:lnTo>
                  <a:lnTo>
                    <a:pt x="1738313" y="90487"/>
                  </a:lnTo>
                  <a:lnTo>
                    <a:pt x="1531144" y="116681"/>
                  </a:lnTo>
                  <a:lnTo>
                    <a:pt x="1352550" y="135731"/>
                  </a:lnTo>
                  <a:lnTo>
                    <a:pt x="1064419" y="195262"/>
                  </a:lnTo>
                  <a:lnTo>
                    <a:pt x="862013" y="240506"/>
                  </a:lnTo>
                  <a:lnTo>
                    <a:pt x="645319" y="280987"/>
                  </a:lnTo>
                  <a:lnTo>
                    <a:pt x="507206" y="304800"/>
                  </a:lnTo>
                  <a:lnTo>
                    <a:pt x="459581" y="311944"/>
                  </a:lnTo>
                  <a:lnTo>
                    <a:pt x="371475" y="311944"/>
                  </a:lnTo>
                  <a:lnTo>
                    <a:pt x="302419" y="309562"/>
                  </a:lnTo>
                  <a:lnTo>
                    <a:pt x="264319" y="302419"/>
                  </a:lnTo>
                  <a:lnTo>
                    <a:pt x="223838" y="288131"/>
                  </a:lnTo>
                  <a:lnTo>
                    <a:pt x="188119" y="269081"/>
                  </a:lnTo>
                  <a:lnTo>
                    <a:pt x="145256" y="242887"/>
                  </a:lnTo>
                  <a:lnTo>
                    <a:pt x="90488" y="197644"/>
                  </a:lnTo>
                  <a:lnTo>
                    <a:pt x="66675" y="173831"/>
                  </a:lnTo>
                  <a:lnTo>
                    <a:pt x="28575" y="157162"/>
                  </a:lnTo>
                  <a:lnTo>
                    <a:pt x="9525" y="154781"/>
                  </a:lnTo>
                  <a:lnTo>
                    <a:pt x="0" y="164306"/>
                  </a:lnTo>
                  <a:lnTo>
                    <a:pt x="9525" y="197644"/>
                  </a:lnTo>
                  <a:lnTo>
                    <a:pt x="45244" y="254794"/>
                  </a:lnTo>
                  <a:lnTo>
                    <a:pt x="109538" y="330994"/>
                  </a:lnTo>
                  <a:lnTo>
                    <a:pt x="159544" y="385762"/>
                  </a:lnTo>
                  <a:lnTo>
                    <a:pt x="200025" y="426244"/>
                  </a:lnTo>
                  <a:lnTo>
                    <a:pt x="247650" y="461962"/>
                  </a:lnTo>
                  <a:lnTo>
                    <a:pt x="290513" y="483394"/>
                  </a:lnTo>
                  <a:lnTo>
                    <a:pt x="333375" y="502444"/>
                  </a:lnTo>
                  <a:lnTo>
                    <a:pt x="397669" y="514350"/>
                  </a:lnTo>
                  <a:lnTo>
                    <a:pt x="481013" y="492919"/>
                  </a:lnTo>
                  <a:lnTo>
                    <a:pt x="745331" y="4357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1">
              <a:extLst>
                <a:ext uri="{FF2B5EF4-FFF2-40B4-BE49-F238E27FC236}">
                  <a16:creationId xmlns:a16="http://schemas.microsoft.com/office/drawing/2014/main" id="{296A9A75-1FA0-411B-AAFF-46BA6A37AA77}"/>
                </a:ext>
              </a:extLst>
            </p:cNvPr>
            <p:cNvSpPr/>
            <p:nvPr/>
          </p:nvSpPr>
          <p:spPr>
            <a:xfrm>
              <a:off x="4152900" y="2943226"/>
              <a:ext cx="3729038" cy="646113"/>
            </a:xfrm>
            <a:custGeom>
              <a:avLst/>
              <a:gdLst>
                <a:gd name="connsiteX0" fmla="*/ 1282614 w 3728174"/>
                <a:gd name="connsiteY0" fmla="*/ 254682 h 647444"/>
                <a:gd name="connsiteX1" fmla="*/ 1641624 w 3728174"/>
                <a:gd name="connsiteY1" fmla="*/ 202518 h 647444"/>
                <a:gd name="connsiteX2" fmla="*/ 1859484 w 3728174"/>
                <a:gd name="connsiteY2" fmla="*/ 171833 h 647444"/>
                <a:gd name="connsiteX3" fmla="*/ 2058934 w 3728174"/>
                <a:gd name="connsiteY3" fmla="*/ 153422 h 647444"/>
                <a:gd name="connsiteX4" fmla="*/ 2233836 w 3728174"/>
                <a:gd name="connsiteY4" fmla="*/ 147286 h 647444"/>
                <a:gd name="connsiteX5" fmla="*/ 2485449 w 3728174"/>
                <a:gd name="connsiteY5" fmla="*/ 128875 h 647444"/>
                <a:gd name="connsiteX6" fmla="*/ 2801500 w 3728174"/>
                <a:gd name="connsiteY6" fmla="*/ 101259 h 647444"/>
                <a:gd name="connsiteX7" fmla="*/ 2945718 w 3728174"/>
                <a:gd name="connsiteY7" fmla="*/ 85916 h 647444"/>
                <a:gd name="connsiteX8" fmla="*/ 3025498 w 3728174"/>
                <a:gd name="connsiteY8" fmla="*/ 73643 h 647444"/>
                <a:gd name="connsiteX9" fmla="*/ 3096072 w 3728174"/>
                <a:gd name="connsiteY9" fmla="*/ 55232 h 647444"/>
                <a:gd name="connsiteX10" fmla="*/ 3160510 w 3728174"/>
                <a:gd name="connsiteY10" fmla="*/ 39890 h 647444"/>
                <a:gd name="connsiteX11" fmla="*/ 3258700 w 3728174"/>
                <a:gd name="connsiteY11" fmla="*/ 3068 h 647444"/>
                <a:gd name="connsiteX12" fmla="*/ 3286316 w 3728174"/>
                <a:gd name="connsiteY12" fmla="*/ 0 h 647444"/>
                <a:gd name="connsiteX13" fmla="*/ 3329275 w 3728174"/>
                <a:gd name="connsiteY13" fmla="*/ 6137 h 647444"/>
                <a:gd name="connsiteX14" fmla="*/ 3390644 w 3728174"/>
                <a:gd name="connsiteY14" fmla="*/ 15342 h 647444"/>
                <a:gd name="connsiteX15" fmla="*/ 3470424 w 3728174"/>
                <a:gd name="connsiteY15" fmla="*/ 33753 h 647444"/>
                <a:gd name="connsiteX16" fmla="*/ 3559409 w 3728174"/>
                <a:gd name="connsiteY16" fmla="*/ 64437 h 647444"/>
                <a:gd name="connsiteX17" fmla="*/ 3620778 w 3728174"/>
                <a:gd name="connsiteY17" fmla="*/ 92053 h 647444"/>
                <a:gd name="connsiteX18" fmla="*/ 3672942 w 3728174"/>
                <a:gd name="connsiteY18" fmla="*/ 122738 h 647444"/>
                <a:gd name="connsiteX19" fmla="*/ 3709763 w 3728174"/>
                <a:gd name="connsiteY19" fmla="*/ 153422 h 647444"/>
                <a:gd name="connsiteX20" fmla="*/ 3722037 w 3728174"/>
                <a:gd name="connsiteY20" fmla="*/ 174902 h 647444"/>
                <a:gd name="connsiteX21" fmla="*/ 3728174 w 3728174"/>
                <a:gd name="connsiteY21" fmla="*/ 193312 h 647444"/>
                <a:gd name="connsiteX22" fmla="*/ 3728174 w 3728174"/>
                <a:gd name="connsiteY22" fmla="*/ 202518 h 647444"/>
                <a:gd name="connsiteX23" fmla="*/ 3718969 w 3728174"/>
                <a:gd name="connsiteY23" fmla="*/ 220929 h 647444"/>
                <a:gd name="connsiteX24" fmla="*/ 3700558 w 3728174"/>
                <a:gd name="connsiteY24" fmla="*/ 239339 h 647444"/>
                <a:gd name="connsiteX25" fmla="*/ 3654531 w 3728174"/>
                <a:gd name="connsiteY25" fmla="*/ 254682 h 647444"/>
                <a:gd name="connsiteX26" fmla="*/ 3593162 w 3728174"/>
                <a:gd name="connsiteY26" fmla="*/ 263887 h 647444"/>
                <a:gd name="connsiteX27" fmla="*/ 3513382 w 3728174"/>
                <a:gd name="connsiteY27" fmla="*/ 270024 h 647444"/>
                <a:gd name="connsiteX28" fmla="*/ 3430534 w 3728174"/>
                <a:gd name="connsiteY28" fmla="*/ 270024 h 647444"/>
                <a:gd name="connsiteX29" fmla="*/ 3317001 w 3728174"/>
                <a:gd name="connsiteY29" fmla="*/ 266955 h 647444"/>
                <a:gd name="connsiteX30" fmla="*/ 3200400 w 3728174"/>
                <a:gd name="connsiteY30" fmla="*/ 270024 h 647444"/>
                <a:gd name="connsiteX31" fmla="*/ 3016292 w 3728174"/>
                <a:gd name="connsiteY31" fmla="*/ 279229 h 647444"/>
                <a:gd name="connsiteX32" fmla="*/ 2795363 w 3728174"/>
                <a:gd name="connsiteY32" fmla="*/ 288435 h 647444"/>
                <a:gd name="connsiteX33" fmla="*/ 2556024 w 3728174"/>
                <a:gd name="connsiteY33" fmla="*/ 303777 h 647444"/>
                <a:gd name="connsiteX34" fmla="*/ 2270657 w 3728174"/>
                <a:gd name="connsiteY34" fmla="*/ 322188 h 647444"/>
                <a:gd name="connsiteX35" fmla="*/ 1982223 w 3728174"/>
                <a:gd name="connsiteY35" fmla="*/ 343667 h 647444"/>
                <a:gd name="connsiteX36" fmla="*/ 1727541 w 3728174"/>
                <a:gd name="connsiteY36" fmla="*/ 371283 h 647444"/>
                <a:gd name="connsiteX37" fmla="*/ 1469790 w 3728174"/>
                <a:gd name="connsiteY37" fmla="*/ 405036 h 647444"/>
                <a:gd name="connsiteX38" fmla="*/ 1208972 w 3728174"/>
                <a:gd name="connsiteY38" fmla="*/ 447994 h 647444"/>
                <a:gd name="connsiteX39" fmla="*/ 997248 w 3728174"/>
                <a:gd name="connsiteY39" fmla="*/ 494021 h 647444"/>
                <a:gd name="connsiteX40" fmla="*/ 819278 w 3728174"/>
                <a:gd name="connsiteY40" fmla="*/ 536980 h 647444"/>
                <a:gd name="connsiteX41" fmla="*/ 662786 w 3728174"/>
                <a:gd name="connsiteY41" fmla="*/ 583006 h 647444"/>
                <a:gd name="connsiteX42" fmla="*/ 540048 w 3728174"/>
                <a:gd name="connsiteY42" fmla="*/ 625965 h 647444"/>
                <a:gd name="connsiteX43" fmla="*/ 503227 w 3728174"/>
                <a:gd name="connsiteY43" fmla="*/ 641307 h 647444"/>
                <a:gd name="connsiteX44" fmla="*/ 466405 w 3728174"/>
                <a:gd name="connsiteY44" fmla="*/ 647444 h 647444"/>
                <a:gd name="connsiteX45" fmla="*/ 429584 w 3728174"/>
                <a:gd name="connsiteY45" fmla="*/ 644376 h 647444"/>
                <a:gd name="connsiteX46" fmla="*/ 386625 w 3728174"/>
                <a:gd name="connsiteY46" fmla="*/ 632102 h 647444"/>
                <a:gd name="connsiteX47" fmla="*/ 328325 w 3728174"/>
                <a:gd name="connsiteY47" fmla="*/ 598349 h 647444"/>
                <a:gd name="connsiteX48" fmla="*/ 227065 w 3728174"/>
                <a:gd name="connsiteY48" fmla="*/ 521637 h 647444"/>
                <a:gd name="connsiteX49" fmla="*/ 116601 w 3728174"/>
                <a:gd name="connsiteY49" fmla="*/ 420378 h 647444"/>
                <a:gd name="connsiteX50" fmla="*/ 36821 w 3728174"/>
                <a:gd name="connsiteY50" fmla="*/ 337530 h 647444"/>
                <a:gd name="connsiteX51" fmla="*/ 15342 w 3728174"/>
                <a:gd name="connsiteY51" fmla="*/ 309914 h 647444"/>
                <a:gd name="connsiteX52" fmla="*/ 6137 w 3728174"/>
                <a:gd name="connsiteY52" fmla="*/ 285366 h 647444"/>
                <a:gd name="connsiteX53" fmla="*/ 0 w 3728174"/>
                <a:gd name="connsiteY53" fmla="*/ 260818 h 647444"/>
                <a:gd name="connsiteX54" fmla="*/ 6137 w 3728174"/>
                <a:gd name="connsiteY54" fmla="*/ 248545 h 647444"/>
                <a:gd name="connsiteX55" fmla="*/ 15342 w 3728174"/>
                <a:gd name="connsiteY55" fmla="*/ 245476 h 647444"/>
                <a:gd name="connsiteX56" fmla="*/ 27616 w 3728174"/>
                <a:gd name="connsiteY56" fmla="*/ 248545 h 647444"/>
                <a:gd name="connsiteX57" fmla="*/ 67506 w 3728174"/>
                <a:gd name="connsiteY57" fmla="*/ 270024 h 647444"/>
                <a:gd name="connsiteX58" fmla="*/ 116601 w 3728174"/>
                <a:gd name="connsiteY58" fmla="*/ 306845 h 647444"/>
                <a:gd name="connsiteX59" fmla="*/ 177970 w 3728174"/>
                <a:gd name="connsiteY59" fmla="*/ 337530 h 647444"/>
                <a:gd name="connsiteX60" fmla="*/ 242408 w 3728174"/>
                <a:gd name="connsiteY60" fmla="*/ 365146 h 647444"/>
                <a:gd name="connsiteX61" fmla="*/ 300708 w 3728174"/>
                <a:gd name="connsiteY61" fmla="*/ 374351 h 647444"/>
                <a:gd name="connsiteX62" fmla="*/ 398899 w 3728174"/>
                <a:gd name="connsiteY62" fmla="*/ 377420 h 647444"/>
                <a:gd name="connsiteX63" fmla="*/ 469474 w 3728174"/>
                <a:gd name="connsiteY63" fmla="*/ 377420 h 647444"/>
                <a:gd name="connsiteX64" fmla="*/ 653581 w 3728174"/>
                <a:gd name="connsiteY64" fmla="*/ 343667 h 647444"/>
                <a:gd name="connsiteX65" fmla="*/ 988043 w 3728174"/>
                <a:gd name="connsiteY65" fmla="*/ 294571 h 647444"/>
                <a:gd name="connsiteX66" fmla="*/ 1282614 w 3728174"/>
                <a:gd name="connsiteY66" fmla="*/ 254682 h 64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728174" h="647444">
                  <a:moveTo>
                    <a:pt x="1282614" y="254682"/>
                  </a:moveTo>
                  <a:lnTo>
                    <a:pt x="1641624" y="202518"/>
                  </a:lnTo>
                  <a:lnTo>
                    <a:pt x="1859484" y="171833"/>
                  </a:lnTo>
                  <a:lnTo>
                    <a:pt x="2058934" y="153422"/>
                  </a:lnTo>
                  <a:lnTo>
                    <a:pt x="2233836" y="147286"/>
                  </a:lnTo>
                  <a:lnTo>
                    <a:pt x="2485449" y="128875"/>
                  </a:lnTo>
                  <a:lnTo>
                    <a:pt x="2801500" y="101259"/>
                  </a:lnTo>
                  <a:lnTo>
                    <a:pt x="2945718" y="85916"/>
                  </a:lnTo>
                  <a:lnTo>
                    <a:pt x="3025498" y="73643"/>
                  </a:lnTo>
                  <a:lnTo>
                    <a:pt x="3096072" y="55232"/>
                  </a:lnTo>
                  <a:lnTo>
                    <a:pt x="3160510" y="39890"/>
                  </a:lnTo>
                  <a:lnTo>
                    <a:pt x="3258700" y="3068"/>
                  </a:lnTo>
                  <a:lnTo>
                    <a:pt x="3286316" y="0"/>
                  </a:lnTo>
                  <a:lnTo>
                    <a:pt x="3329275" y="6137"/>
                  </a:lnTo>
                  <a:lnTo>
                    <a:pt x="3390644" y="15342"/>
                  </a:lnTo>
                  <a:lnTo>
                    <a:pt x="3470424" y="33753"/>
                  </a:lnTo>
                  <a:lnTo>
                    <a:pt x="3559409" y="64437"/>
                  </a:lnTo>
                  <a:lnTo>
                    <a:pt x="3620778" y="92053"/>
                  </a:lnTo>
                  <a:lnTo>
                    <a:pt x="3672942" y="122738"/>
                  </a:lnTo>
                  <a:lnTo>
                    <a:pt x="3709763" y="153422"/>
                  </a:lnTo>
                  <a:lnTo>
                    <a:pt x="3722037" y="174902"/>
                  </a:lnTo>
                  <a:lnTo>
                    <a:pt x="3728174" y="193312"/>
                  </a:lnTo>
                  <a:lnTo>
                    <a:pt x="3728174" y="202518"/>
                  </a:lnTo>
                  <a:lnTo>
                    <a:pt x="3718969" y="220929"/>
                  </a:lnTo>
                  <a:lnTo>
                    <a:pt x="3700558" y="239339"/>
                  </a:lnTo>
                  <a:lnTo>
                    <a:pt x="3654531" y="254682"/>
                  </a:lnTo>
                  <a:lnTo>
                    <a:pt x="3593162" y="263887"/>
                  </a:lnTo>
                  <a:lnTo>
                    <a:pt x="3513382" y="270024"/>
                  </a:lnTo>
                  <a:lnTo>
                    <a:pt x="3430534" y="270024"/>
                  </a:lnTo>
                  <a:lnTo>
                    <a:pt x="3317001" y="266955"/>
                  </a:lnTo>
                  <a:lnTo>
                    <a:pt x="3200400" y="270024"/>
                  </a:lnTo>
                  <a:lnTo>
                    <a:pt x="3016292" y="279229"/>
                  </a:lnTo>
                  <a:lnTo>
                    <a:pt x="2795363" y="288435"/>
                  </a:lnTo>
                  <a:lnTo>
                    <a:pt x="2556024" y="303777"/>
                  </a:lnTo>
                  <a:lnTo>
                    <a:pt x="2270657" y="322188"/>
                  </a:lnTo>
                  <a:lnTo>
                    <a:pt x="1982223" y="343667"/>
                  </a:lnTo>
                  <a:lnTo>
                    <a:pt x="1727541" y="371283"/>
                  </a:lnTo>
                  <a:lnTo>
                    <a:pt x="1469790" y="405036"/>
                  </a:lnTo>
                  <a:lnTo>
                    <a:pt x="1208972" y="447994"/>
                  </a:lnTo>
                  <a:lnTo>
                    <a:pt x="997248" y="494021"/>
                  </a:lnTo>
                  <a:lnTo>
                    <a:pt x="819278" y="536980"/>
                  </a:lnTo>
                  <a:lnTo>
                    <a:pt x="662786" y="583006"/>
                  </a:lnTo>
                  <a:lnTo>
                    <a:pt x="540048" y="625965"/>
                  </a:lnTo>
                  <a:lnTo>
                    <a:pt x="503227" y="641307"/>
                  </a:lnTo>
                  <a:lnTo>
                    <a:pt x="466405" y="647444"/>
                  </a:lnTo>
                  <a:lnTo>
                    <a:pt x="429584" y="644376"/>
                  </a:lnTo>
                  <a:lnTo>
                    <a:pt x="386625" y="632102"/>
                  </a:lnTo>
                  <a:lnTo>
                    <a:pt x="328325" y="598349"/>
                  </a:lnTo>
                  <a:lnTo>
                    <a:pt x="227065" y="521637"/>
                  </a:lnTo>
                  <a:lnTo>
                    <a:pt x="116601" y="420378"/>
                  </a:lnTo>
                  <a:lnTo>
                    <a:pt x="36821" y="337530"/>
                  </a:lnTo>
                  <a:lnTo>
                    <a:pt x="15342" y="309914"/>
                  </a:lnTo>
                  <a:lnTo>
                    <a:pt x="6137" y="285366"/>
                  </a:lnTo>
                  <a:lnTo>
                    <a:pt x="0" y="260818"/>
                  </a:lnTo>
                  <a:lnTo>
                    <a:pt x="6137" y="248545"/>
                  </a:lnTo>
                  <a:lnTo>
                    <a:pt x="15342" y="245476"/>
                  </a:lnTo>
                  <a:lnTo>
                    <a:pt x="27616" y="248545"/>
                  </a:lnTo>
                  <a:lnTo>
                    <a:pt x="67506" y="270024"/>
                  </a:lnTo>
                  <a:lnTo>
                    <a:pt x="116601" y="306845"/>
                  </a:lnTo>
                  <a:lnTo>
                    <a:pt x="177970" y="337530"/>
                  </a:lnTo>
                  <a:lnTo>
                    <a:pt x="242408" y="365146"/>
                  </a:lnTo>
                  <a:lnTo>
                    <a:pt x="300708" y="374351"/>
                  </a:lnTo>
                  <a:lnTo>
                    <a:pt x="398899" y="377420"/>
                  </a:lnTo>
                  <a:lnTo>
                    <a:pt x="469474" y="377420"/>
                  </a:lnTo>
                  <a:lnTo>
                    <a:pt x="653581" y="343667"/>
                  </a:lnTo>
                  <a:lnTo>
                    <a:pt x="988043" y="294571"/>
                  </a:lnTo>
                  <a:lnTo>
                    <a:pt x="1282614" y="25468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22">
              <a:extLst>
                <a:ext uri="{FF2B5EF4-FFF2-40B4-BE49-F238E27FC236}">
                  <a16:creationId xmlns:a16="http://schemas.microsoft.com/office/drawing/2014/main" id="{0584ECB1-60C6-4E05-AC22-FF31126529F0}"/>
                </a:ext>
              </a:extLst>
            </p:cNvPr>
            <p:cNvSpPr/>
            <p:nvPr/>
          </p:nvSpPr>
          <p:spPr>
            <a:xfrm>
              <a:off x="4694238" y="3629025"/>
              <a:ext cx="755650" cy="1620838"/>
            </a:xfrm>
            <a:custGeom>
              <a:avLst/>
              <a:gdLst>
                <a:gd name="connsiteX0" fmla="*/ 671512 w 757237"/>
                <a:gd name="connsiteY0" fmla="*/ 473869 h 1621631"/>
                <a:gd name="connsiteX1" fmla="*/ 757237 w 757237"/>
                <a:gd name="connsiteY1" fmla="*/ 266700 h 1621631"/>
                <a:gd name="connsiteX2" fmla="*/ 642937 w 757237"/>
                <a:gd name="connsiteY2" fmla="*/ 104775 h 1621631"/>
                <a:gd name="connsiteX3" fmla="*/ 607219 w 757237"/>
                <a:gd name="connsiteY3" fmla="*/ 88106 h 1621631"/>
                <a:gd name="connsiteX4" fmla="*/ 571500 w 757237"/>
                <a:gd name="connsiteY4" fmla="*/ 69056 h 1621631"/>
                <a:gd name="connsiteX5" fmla="*/ 535781 w 757237"/>
                <a:gd name="connsiteY5" fmla="*/ 47625 h 1621631"/>
                <a:gd name="connsiteX6" fmla="*/ 507206 w 757237"/>
                <a:gd name="connsiteY6" fmla="*/ 26194 h 1621631"/>
                <a:gd name="connsiteX7" fmla="*/ 476250 w 757237"/>
                <a:gd name="connsiteY7" fmla="*/ 7144 h 1621631"/>
                <a:gd name="connsiteX8" fmla="*/ 445294 w 757237"/>
                <a:gd name="connsiteY8" fmla="*/ 0 h 1621631"/>
                <a:gd name="connsiteX9" fmla="*/ 433387 w 757237"/>
                <a:gd name="connsiteY9" fmla="*/ 7144 h 1621631"/>
                <a:gd name="connsiteX10" fmla="*/ 438150 w 757237"/>
                <a:gd name="connsiteY10" fmla="*/ 26194 h 1621631"/>
                <a:gd name="connsiteX11" fmla="*/ 461962 w 757237"/>
                <a:gd name="connsiteY11" fmla="*/ 71438 h 1621631"/>
                <a:gd name="connsiteX12" fmla="*/ 490537 w 757237"/>
                <a:gd name="connsiteY12" fmla="*/ 121444 h 1621631"/>
                <a:gd name="connsiteX13" fmla="*/ 516731 w 757237"/>
                <a:gd name="connsiteY13" fmla="*/ 173831 h 1621631"/>
                <a:gd name="connsiteX14" fmla="*/ 533400 w 757237"/>
                <a:gd name="connsiteY14" fmla="*/ 223838 h 1621631"/>
                <a:gd name="connsiteX15" fmla="*/ 545306 w 757237"/>
                <a:gd name="connsiteY15" fmla="*/ 290513 h 1621631"/>
                <a:gd name="connsiteX16" fmla="*/ 540544 w 757237"/>
                <a:gd name="connsiteY16" fmla="*/ 328613 h 1621631"/>
                <a:gd name="connsiteX17" fmla="*/ 519112 w 757237"/>
                <a:gd name="connsiteY17" fmla="*/ 390525 h 1621631"/>
                <a:gd name="connsiteX18" fmla="*/ 457200 w 757237"/>
                <a:gd name="connsiteY18" fmla="*/ 542925 h 1621631"/>
                <a:gd name="connsiteX19" fmla="*/ 338137 w 757237"/>
                <a:gd name="connsiteY19" fmla="*/ 804863 h 1621631"/>
                <a:gd name="connsiteX20" fmla="*/ 230981 w 757237"/>
                <a:gd name="connsiteY20" fmla="*/ 1038225 h 1621631"/>
                <a:gd name="connsiteX21" fmla="*/ 183356 w 757237"/>
                <a:gd name="connsiteY21" fmla="*/ 1121569 h 1621631"/>
                <a:gd name="connsiteX22" fmla="*/ 135731 w 757237"/>
                <a:gd name="connsiteY22" fmla="*/ 1193006 h 1621631"/>
                <a:gd name="connsiteX23" fmla="*/ 85725 w 757237"/>
                <a:gd name="connsiteY23" fmla="*/ 1259681 h 1621631"/>
                <a:gd name="connsiteX24" fmla="*/ 59531 w 757237"/>
                <a:gd name="connsiteY24" fmla="*/ 1293019 h 1621631"/>
                <a:gd name="connsiteX25" fmla="*/ 33337 w 757237"/>
                <a:gd name="connsiteY25" fmla="*/ 1307306 h 1621631"/>
                <a:gd name="connsiteX26" fmla="*/ 16669 w 757237"/>
                <a:gd name="connsiteY26" fmla="*/ 1321594 h 1621631"/>
                <a:gd name="connsiteX27" fmla="*/ 4762 w 757237"/>
                <a:gd name="connsiteY27" fmla="*/ 1347788 h 1621631"/>
                <a:gd name="connsiteX28" fmla="*/ 0 w 757237"/>
                <a:gd name="connsiteY28" fmla="*/ 1385888 h 1621631"/>
                <a:gd name="connsiteX29" fmla="*/ 7144 w 757237"/>
                <a:gd name="connsiteY29" fmla="*/ 1447800 h 1621631"/>
                <a:gd name="connsiteX30" fmla="*/ 11906 w 757237"/>
                <a:gd name="connsiteY30" fmla="*/ 1500188 h 1621631"/>
                <a:gd name="connsiteX31" fmla="*/ 16669 w 757237"/>
                <a:gd name="connsiteY31" fmla="*/ 1540669 h 1621631"/>
                <a:gd name="connsiteX32" fmla="*/ 28575 w 757237"/>
                <a:gd name="connsiteY32" fmla="*/ 1574006 h 1621631"/>
                <a:gd name="connsiteX33" fmla="*/ 42862 w 757237"/>
                <a:gd name="connsiteY33" fmla="*/ 1597819 h 1621631"/>
                <a:gd name="connsiteX34" fmla="*/ 61912 w 757237"/>
                <a:gd name="connsiteY34" fmla="*/ 1609725 h 1621631"/>
                <a:gd name="connsiteX35" fmla="*/ 78581 w 757237"/>
                <a:gd name="connsiteY35" fmla="*/ 1614488 h 1621631"/>
                <a:gd name="connsiteX36" fmla="*/ 90487 w 757237"/>
                <a:gd name="connsiteY36" fmla="*/ 1621631 h 1621631"/>
                <a:gd name="connsiteX37" fmla="*/ 119062 w 757237"/>
                <a:gd name="connsiteY37" fmla="*/ 1621631 h 1621631"/>
                <a:gd name="connsiteX38" fmla="*/ 150019 w 757237"/>
                <a:gd name="connsiteY38" fmla="*/ 1609725 h 1621631"/>
                <a:gd name="connsiteX39" fmla="*/ 197644 w 757237"/>
                <a:gd name="connsiteY39" fmla="*/ 1583531 h 1621631"/>
                <a:gd name="connsiteX40" fmla="*/ 245269 w 757237"/>
                <a:gd name="connsiteY40" fmla="*/ 1547813 h 1621631"/>
                <a:gd name="connsiteX41" fmla="*/ 285750 w 757237"/>
                <a:gd name="connsiteY41" fmla="*/ 1500188 h 1621631"/>
                <a:gd name="connsiteX42" fmla="*/ 245269 w 757237"/>
                <a:gd name="connsiteY42" fmla="*/ 1404938 h 1621631"/>
                <a:gd name="connsiteX43" fmla="*/ 314325 w 757237"/>
                <a:gd name="connsiteY43" fmla="*/ 1264444 h 1621631"/>
                <a:gd name="connsiteX44" fmla="*/ 409575 w 757237"/>
                <a:gd name="connsiteY44" fmla="*/ 1057275 h 1621631"/>
                <a:gd name="connsiteX45" fmla="*/ 464344 w 757237"/>
                <a:gd name="connsiteY45" fmla="*/ 923925 h 1621631"/>
                <a:gd name="connsiteX46" fmla="*/ 538162 w 757237"/>
                <a:gd name="connsiteY46" fmla="*/ 757238 h 1621631"/>
                <a:gd name="connsiteX47" fmla="*/ 614362 w 757237"/>
                <a:gd name="connsiteY47" fmla="*/ 597694 h 1621631"/>
                <a:gd name="connsiteX48" fmla="*/ 671512 w 757237"/>
                <a:gd name="connsiteY48" fmla="*/ 473869 h 1621631"/>
                <a:gd name="connsiteX0" fmla="*/ 671512 w 757237"/>
                <a:gd name="connsiteY0" fmla="*/ 473869 h 1621631"/>
                <a:gd name="connsiteX1" fmla="*/ 757237 w 757237"/>
                <a:gd name="connsiteY1" fmla="*/ 266700 h 1621631"/>
                <a:gd name="connsiteX2" fmla="*/ 642937 w 757237"/>
                <a:gd name="connsiteY2" fmla="*/ 104775 h 1621631"/>
                <a:gd name="connsiteX3" fmla="*/ 607219 w 757237"/>
                <a:gd name="connsiteY3" fmla="*/ 88106 h 1621631"/>
                <a:gd name="connsiteX4" fmla="*/ 571500 w 757237"/>
                <a:gd name="connsiteY4" fmla="*/ 69056 h 1621631"/>
                <a:gd name="connsiteX5" fmla="*/ 535781 w 757237"/>
                <a:gd name="connsiteY5" fmla="*/ 47625 h 1621631"/>
                <a:gd name="connsiteX6" fmla="*/ 507206 w 757237"/>
                <a:gd name="connsiteY6" fmla="*/ 26194 h 1621631"/>
                <a:gd name="connsiteX7" fmla="*/ 476250 w 757237"/>
                <a:gd name="connsiteY7" fmla="*/ 7144 h 1621631"/>
                <a:gd name="connsiteX8" fmla="*/ 445294 w 757237"/>
                <a:gd name="connsiteY8" fmla="*/ 0 h 1621631"/>
                <a:gd name="connsiteX9" fmla="*/ 433387 w 757237"/>
                <a:gd name="connsiteY9" fmla="*/ 7144 h 1621631"/>
                <a:gd name="connsiteX10" fmla="*/ 438150 w 757237"/>
                <a:gd name="connsiteY10" fmla="*/ 26194 h 1621631"/>
                <a:gd name="connsiteX11" fmla="*/ 461962 w 757237"/>
                <a:gd name="connsiteY11" fmla="*/ 71438 h 1621631"/>
                <a:gd name="connsiteX12" fmla="*/ 490537 w 757237"/>
                <a:gd name="connsiteY12" fmla="*/ 121444 h 1621631"/>
                <a:gd name="connsiteX13" fmla="*/ 516731 w 757237"/>
                <a:gd name="connsiteY13" fmla="*/ 173831 h 1621631"/>
                <a:gd name="connsiteX14" fmla="*/ 533400 w 757237"/>
                <a:gd name="connsiteY14" fmla="*/ 223838 h 1621631"/>
                <a:gd name="connsiteX15" fmla="*/ 545306 w 757237"/>
                <a:gd name="connsiteY15" fmla="*/ 290513 h 1621631"/>
                <a:gd name="connsiteX16" fmla="*/ 540544 w 757237"/>
                <a:gd name="connsiteY16" fmla="*/ 328613 h 1621631"/>
                <a:gd name="connsiteX17" fmla="*/ 519112 w 757237"/>
                <a:gd name="connsiteY17" fmla="*/ 390525 h 1621631"/>
                <a:gd name="connsiteX18" fmla="*/ 457200 w 757237"/>
                <a:gd name="connsiteY18" fmla="*/ 542925 h 1621631"/>
                <a:gd name="connsiteX19" fmla="*/ 338137 w 757237"/>
                <a:gd name="connsiteY19" fmla="*/ 804863 h 1621631"/>
                <a:gd name="connsiteX20" fmla="*/ 230981 w 757237"/>
                <a:gd name="connsiteY20" fmla="*/ 1038225 h 1621631"/>
                <a:gd name="connsiteX21" fmla="*/ 183356 w 757237"/>
                <a:gd name="connsiteY21" fmla="*/ 1121569 h 1621631"/>
                <a:gd name="connsiteX22" fmla="*/ 135731 w 757237"/>
                <a:gd name="connsiteY22" fmla="*/ 1193006 h 1621631"/>
                <a:gd name="connsiteX23" fmla="*/ 85725 w 757237"/>
                <a:gd name="connsiteY23" fmla="*/ 1259681 h 1621631"/>
                <a:gd name="connsiteX24" fmla="*/ 59531 w 757237"/>
                <a:gd name="connsiteY24" fmla="*/ 1293019 h 1621631"/>
                <a:gd name="connsiteX25" fmla="*/ 33337 w 757237"/>
                <a:gd name="connsiteY25" fmla="*/ 1307306 h 1621631"/>
                <a:gd name="connsiteX26" fmla="*/ 16669 w 757237"/>
                <a:gd name="connsiteY26" fmla="*/ 1321594 h 1621631"/>
                <a:gd name="connsiteX27" fmla="*/ 4762 w 757237"/>
                <a:gd name="connsiteY27" fmla="*/ 1347788 h 1621631"/>
                <a:gd name="connsiteX28" fmla="*/ 0 w 757237"/>
                <a:gd name="connsiteY28" fmla="*/ 1385888 h 1621631"/>
                <a:gd name="connsiteX29" fmla="*/ 7144 w 757237"/>
                <a:gd name="connsiteY29" fmla="*/ 1447800 h 1621631"/>
                <a:gd name="connsiteX30" fmla="*/ 11906 w 757237"/>
                <a:gd name="connsiteY30" fmla="*/ 1500188 h 1621631"/>
                <a:gd name="connsiteX31" fmla="*/ 16669 w 757237"/>
                <a:gd name="connsiteY31" fmla="*/ 1540669 h 1621631"/>
                <a:gd name="connsiteX32" fmla="*/ 28575 w 757237"/>
                <a:gd name="connsiteY32" fmla="*/ 1574006 h 1621631"/>
                <a:gd name="connsiteX33" fmla="*/ 42862 w 757237"/>
                <a:gd name="connsiteY33" fmla="*/ 1597819 h 1621631"/>
                <a:gd name="connsiteX34" fmla="*/ 61912 w 757237"/>
                <a:gd name="connsiteY34" fmla="*/ 1609725 h 1621631"/>
                <a:gd name="connsiteX35" fmla="*/ 78581 w 757237"/>
                <a:gd name="connsiteY35" fmla="*/ 1614488 h 1621631"/>
                <a:gd name="connsiteX36" fmla="*/ 90487 w 757237"/>
                <a:gd name="connsiteY36" fmla="*/ 1621631 h 1621631"/>
                <a:gd name="connsiteX37" fmla="*/ 119062 w 757237"/>
                <a:gd name="connsiteY37" fmla="*/ 1621631 h 1621631"/>
                <a:gd name="connsiteX38" fmla="*/ 150019 w 757237"/>
                <a:gd name="connsiteY38" fmla="*/ 1609725 h 1621631"/>
                <a:gd name="connsiteX39" fmla="*/ 197644 w 757237"/>
                <a:gd name="connsiteY39" fmla="*/ 1583531 h 1621631"/>
                <a:gd name="connsiteX40" fmla="*/ 245269 w 757237"/>
                <a:gd name="connsiteY40" fmla="*/ 1547813 h 1621631"/>
                <a:gd name="connsiteX41" fmla="*/ 245269 w 757237"/>
                <a:gd name="connsiteY41" fmla="*/ 1404938 h 1621631"/>
                <a:gd name="connsiteX42" fmla="*/ 314325 w 757237"/>
                <a:gd name="connsiteY42" fmla="*/ 1264444 h 1621631"/>
                <a:gd name="connsiteX43" fmla="*/ 409575 w 757237"/>
                <a:gd name="connsiteY43" fmla="*/ 1057275 h 1621631"/>
                <a:gd name="connsiteX44" fmla="*/ 464344 w 757237"/>
                <a:gd name="connsiteY44" fmla="*/ 923925 h 1621631"/>
                <a:gd name="connsiteX45" fmla="*/ 538162 w 757237"/>
                <a:gd name="connsiteY45" fmla="*/ 757238 h 1621631"/>
                <a:gd name="connsiteX46" fmla="*/ 614362 w 757237"/>
                <a:gd name="connsiteY46" fmla="*/ 597694 h 1621631"/>
                <a:gd name="connsiteX47" fmla="*/ 671512 w 757237"/>
                <a:gd name="connsiteY47" fmla="*/ 473869 h 1621631"/>
                <a:gd name="connsiteX0" fmla="*/ 671512 w 757237"/>
                <a:gd name="connsiteY0" fmla="*/ 473869 h 1621631"/>
                <a:gd name="connsiteX1" fmla="*/ 757237 w 757237"/>
                <a:gd name="connsiteY1" fmla="*/ 266700 h 1621631"/>
                <a:gd name="connsiteX2" fmla="*/ 642937 w 757237"/>
                <a:gd name="connsiteY2" fmla="*/ 104775 h 1621631"/>
                <a:gd name="connsiteX3" fmla="*/ 607219 w 757237"/>
                <a:gd name="connsiteY3" fmla="*/ 88106 h 1621631"/>
                <a:gd name="connsiteX4" fmla="*/ 571500 w 757237"/>
                <a:gd name="connsiteY4" fmla="*/ 69056 h 1621631"/>
                <a:gd name="connsiteX5" fmla="*/ 535781 w 757237"/>
                <a:gd name="connsiteY5" fmla="*/ 47625 h 1621631"/>
                <a:gd name="connsiteX6" fmla="*/ 507206 w 757237"/>
                <a:gd name="connsiteY6" fmla="*/ 26194 h 1621631"/>
                <a:gd name="connsiteX7" fmla="*/ 476250 w 757237"/>
                <a:gd name="connsiteY7" fmla="*/ 7144 h 1621631"/>
                <a:gd name="connsiteX8" fmla="*/ 445294 w 757237"/>
                <a:gd name="connsiteY8" fmla="*/ 0 h 1621631"/>
                <a:gd name="connsiteX9" fmla="*/ 433387 w 757237"/>
                <a:gd name="connsiteY9" fmla="*/ 7144 h 1621631"/>
                <a:gd name="connsiteX10" fmla="*/ 438150 w 757237"/>
                <a:gd name="connsiteY10" fmla="*/ 26194 h 1621631"/>
                <a:gd name="connsiteX11" fmla="*/ 461962 w 757237"/>
                <a:gd name="connsiteY11" fmla="*/ 71438 h 1621631"/>
                <a:gd name="connsiteX12" fmla="*/ 490537 w 757237"/>
                <a:gd name="connsiteY12" fmla="*/ 121444 h 1621631"/>
                <a:gd name="connsiteX13" fmla="*/ 516731 w 757237"/>
                <a:gd name="connsiteY13" fmla="*/ 173831 h 1621631"/>
                <a:gd name="connsiteX14" fmla="*/ 533400 w 757237"/>
                <a:gd name="connsiteY14" fmla="*/ 223838 h 1621631"/>
                <a:gd name="connsiteX15" fmla="*/ 545306 w 757237"/>
                <a:gd name="connsiteY15" fmla="*/ 290513 h 1621631"/>
                <a:gd name="connsiteX16" fmla="*/ 540544 w 757237"/>
                <a:gd name="connsiteY16" fmla="*/ 328613 h 1621631"/>
                <a:gd name="connsiteX17" fmla="*/ 519112 w 757237"/>
                <a:gd name="connsiteY17" fmla="*/ 390525 h 1621631"/>
                <a:gd name="connsiteX18" fmla="*/ 457200 w 757237"/>
                <a:gd name="connsiteY18" fmla="*/ 542925 h 1621631"/>
                <a:gd name="connsiteX19" fmla="*/ 338137 w 757237"/>
                <a:gd name="connsiteY19" fmla="*/ 804863 h 1621631"/>
                <a:gd name="connsiteX20" fmla="*/ 230981 w 757237"/>
                <a:gd name="connsiteY20" fmla="*/ 1038225 h 1621631"/>
                <a:gd name="connsiteX21" fmla="*/ 183356 w 757237"/>
                <a:gd name="connsiteY21" fmla="*/ 1121569 h 1621631"/>
                <a:gd name="connsiteX22" fmla="*/ 135731 w 757237"/>
                <a:gd name="connsiteY22" fmla="*/ 1193006 h 1621631"/>
                <a:gd name="connsiteX23" fmla="*/ 85725 w 757237"/>
                <a:gd name="connsiteY23" fmla="*/ 1259681 h 1621631"/>
                <a:gd name="connsiteX24" fmla="*/ 59531 w 757237"/>
                <a:gd name="connsiteY24" fmla="*/ 1293019 h 1621631"/>
                <a:gd name="connsiteX25" fmla="*/ 33337 w 757237"/>
                <a:gd name="connsiteY25" fmla="*/ 1307306 h 1621631"/>
                <a:gd name="connsiteX26" fmla="*/ 16669 w 757237"/>
                <a:gd name="connsiteY26" fmla="*/ 1321594 h 1621631"/>
                <a:gd name="connsiteX27" fmla="*/ 4762 w 757237"/>
                <a:gd name="connsiteY27" fmla="*/ 1347788 h 1621631"/>
                <a:gd name="connsiteX28" fmla="*/ 0 w 757237"/>
                <a:gd name="connsiteY28" fmla="*/ 1385888 h 1621631"/>
                <a:gd name="connsiteX29" fmla="*/ 7144 w 757237"/>
                <a:gd name="connsiteY29" fmla="*/ 1447800 h 1621631"/>
                <a:gd name="connsiteX30" fmla="*/ 11906 w 757237"/>
                <a:gd name="connsiteY30" fmla="*/ 1500188 h 1621631"/>
                <a:gd name="connsiteX31" fmla="*/ 16669 w 757237"/>
                <a:gd name="connsiteY31" fmla="*/ 1540669 h 1621631"/>
                <a:gd name="connsiteX32" fmla="*/ 28575 w 757237"/>
                <a:gd name="connsiteY32" fmla="*/ 1574006 h 1621631"/>
                <a:gd name="connsiteX33" fmla="*/ 42862 w 757237"/>
                <a:gd name="connsiteY33" fmla="*/ 1597819 h 1621631"/>
                <a:gd name="connsiteX34" fmla="*/ 61912 w 757237"/>
                <a:gd name="connsiteY34" fmla="*/ 1609725 h 1621631"/>
                <a:gd name="connsiteX35" fmla="*/ 78581 w 757237"/>
                <a:gd name="connsiteY35" fmla="*/ 1614488 h 1621631"/>
                <a:gd name="connsiteX36" fmla="*/ 90487 w 757237"/>
                <a:gd name="connsiteY36" fmla="*/ 1621631 h 1621631"/>
                <a:gd name="connsiteX37" fmla="*/ 119062 w 757237"/>
                <a:gd name="connsiteY37" fmla="*/ 1621631 h 1621631"/>
                <a:gd name="connsiteX38" fmla="*/ 150019 w 757237"/>
                <a:gd name="connsiteY38" fmla="*/ 1609725 h 1621631"/>
                <a:gd name="connsiteX39" fmla="*/ 197644 w 757237"/>
                <a:gd name="connsiteY39" fmla="*/ 1583531 h 1621631"/>
                <a:gd name="connsiteX40" fmla="*/ 245269 w 757237"/>
                <a:gd name="connsiteY40" fmla="*/ 1404938 h 1621631"/>
                <a:gd name="connsiteX41" fmla="*/ 314325 w 757237"/>
                <a:gd name="connsiteY41" fmla="*/ 1264444 h 1621631"/>
                <a:gd name="connsiteX42" fmla="*/ 409575 w 757237"/>
                <a:gd name="connsiteY42" fmla="*/ 1057275 h 1621631"/>
                <a:gd name="connsiteX43" fmla="*/ 464344 w 757237"/>
                <a:gd name="connsiteY43" fmla="*/ 923925 h 1621631"/>
                <a:gd name="connsiteX44" fmla="*/ 538162 w 757237"/>
                <a:gd name="connsiteY44" fmla="*/ 757238 h 1621631"/>
                <a:gd name="connsiteX45" fmla="*/ 614362 w 757237"/>
                <a:gd name="connsiteY45" fmla="*/ 597694 h 1621631"/>
                <a:gd name="connsiteX46" fmla="*/ 671512 w 757237"/>
                <a:gd name="connsiteY46" fmla="*/ 473869 h 1621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57237" h="1621631">
                  <a:moveTo>
                    <a:pt x="671512" y="473869"/>
                  </a:moveTo>
                  <a:lnTo>
                    <a:pt x="757237" y="266700"/>
                  </a:lnTo>
                  <a:lnTo>
                    <a:pt x="642937" y="104775"/>
                  </a:lnTo>
                  <a:lnTo>
                    <a:pt x="607219" y="88106"/>
                  </a:lnTo>
                  <a:lnTo>
                    <a:pt x="571500" y="69056"/>
                  </a:lnTo>
                  <a:lnTo>
                    <a:pt x="535781" y="47625"/>
                  </a:lnTo>
                  <a:lnTo>
                    <a:pt x="507206" y="26194"/>
                  </a:lnTo>
                  <a:lnTo>
                    <a:pt x="476250" y="7144"/>
                  </a:lnTo>
                  <a:lnTo>
                    <a:pt x="445294" y="0"/>
                  </a:lnTo>
                  <a:lnTo>
                    <a:pt x="433387" y="7144"/>
                  </a:lnTo>
                  <a:lnTo>
                    <a:pt x="438150" y="26194"/>
                  </a:lnTo>
                  <a:lnTo>
                    <a:pt x="461962" y="71438"/>
                  </a:lnTo>
                  <a:lnTo>
                    <a:pt x="490537" y="121444"/>
                  </a:lnTo>
                  <a:lnTo>
                    <a:pt x="516731" y="173831"/>
                  </a:lnTo>
                  <a:lnTo>
                    <a:pt x="533400" y="223838"/>
                  </a:lnTo>
                  <a:lnTo>
                    <a:pt x="545306" y="290513"/>
                  </a:lnTo>
                  <a:lnTo>
                    <a:pt x="540544" y="328613"/>
                  </a:lnTo>
                  <a:lnTo>
                    <a:pt x="519112" y="390525"/>
                  </a:lnTo>
                  <a:lnTo>
                    <a:pt x="457200" y="542925"/>
                  </a:lnTo>
                  <a:lnTo>
                    <a:pt x="338137" y="804863"/>
                  </a:lnTo>
                  <a:lnTo>
                    <a:pt x="230981" y="1038225"/>
                  </a:lnTo>
                  <a:lnTo>
                    <a:pt x="183356" y="1121569"/>
                  </a:lnTo>
                  <a:lnTo>
                    <a:pt x="135731" y="1193006"/>
                  </a:lnTo>
                  <a:lnTo>
                    <a:pt x="85725" y="1259681"/>
                  </a:lnTo>
                  <a:lnTo>
                    <a:pt x="59531" y="1293019"/>
                  </a:lnTo>
                  <a:lnTo>
                    <a:pt x="33337" y="1307306"/>
                  </a:lnTo>
                  <a:lnTo>
                    <a:pt x="16669" y="1321594"/>
                  </a:lnTo>
                  <a:lnTo>
                    <a:pt x="4762" y="1347788"/>
                  </a:lnTo>
                  <a:lnTo>
                    <a:pt x="0" y="1385888"/>
                  </a:lnTo>
                  <a:lnTo>
                    <a:pt x="7144" y="1447800"/>
                  </a:lnTo>
                  <a:lnTo>
                    <a:pt x="11906" y="1500188"/>
                  </a:lnTo>
                  <a:lnTo>
                    <a:pt x="16669" y="1540669"/>
                  </a:lnTo>
                  <a:lnTo>
                    <a:pt x="28575" y="1574006"/>
                  </a:lnTo>
                  <a:lnTo>
                    <a:pt x="42862" y="1597819"/>
                  </a:lnTo>
                  <a:lnTo>
                    <a:pt x="61912" y="1609725"/>
                  </a:lnTo>
                  <a:lnTo>
                    <a:pt x="78581" y="1614488"/>
                  </a:lnTo>
                  <a:lnTo>
                    <a:pt x="90487" y="1621631"/>
                  </a:lnTo>
                  <a:lnTo>
                    <a:pt x="119062" y="1621631"/>
                  </a:lnTo>
                  <a:lnTo>
                    <a:pt x="150019" y="1609725"/>
                  </a:lnTo>
                  <a:lnTo>
                    <a:pt x="197644" y="1583531"/>
                  </a:lnTo>
                  <a:lnTo>
                    <a:pt x="245269" y="1404938"/>
                  </a:lnTo>
                  <a:lnTo>
                    <a:pt x="314325" y="1264444"/>
                  </a:lnTo>
                  <a:lnTo>
                    <a:pt x="409575" y="1057275"/>
                  </a:lnTo>
                  <a:lnTo>
                    <a:pt x="464344" y="923925"/>
                  </a:lnTo>
                  <a:lnTo>
                    <a:pt x="538162" y="757238"/>
                  </a:lnTo>
                  <a:lnTo>
                    <a:pt x="614362" y="597694"/>
                  </a:lnTo>
                  <a:lnTo>
                    <a:pt x="671512" y="47386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3">
              <a:extLst>
                <a:ext uri="{FF2B5EF4-FFF2-40B4-BE49-F238E27FC236}">
                  <a16:creationId xmlns:a16="http://schemas.microsoft.com/office/drawing/2014/main" id="{4CC104F7-8075-465F-8133-1EDE067FCDF9}"/>
                </a:ext>
              </a:extLst>
            </p:cNvPr>
            <p:cNvSpPr/>
            <p:nvPr/>
          </p:nvSpPr>
          <p:spPr>
            <a:xfrm>
              <a:off x="4806950" y="4981575"/>
              <a:ext cx="2763838" cy="896938"/>
            </a:xfrm>
            <a:custGeom>
              <a:avLst/>
              <a:gdLst>
                <a:gd name="connsiteX0" fmla="*/ 669131 w 2667000"/>
                <a:gd name="connsiteY0" fmla="*/ 178594 h 897731"/>
                <a:gd name="connsiteX1" fmla="*/ 800100 w 2667000"/>
                <a:gd name="connsiteY1" fmla="*/ 202406 h 897731"/>
                <a:gd name="connsiteX2" fmla="*/ 890587 w 2667000"/>
                <a:gd name="connsiteY2" fmla="*/ 221456 h 897731"/>
                <a:gd name="connsiteX3" fmla="*/ 978694 w 2667000"/>
                <a:gd name="connsiteY3" fmla="*/ 242888 h 897731"/>
                <a:gd name="connsiteX4" fmla="*/ 1081087 w 2667000"/>
                <a:gd name="connsiteY4" fmla="*/ 269081 h 897731"/>
                <a:gd name="connsiteX5" fmla="*/ 1181100 w 2667000"/>
                <a:gd name="connsiteY5" fmla="*/ 297656 h 897731"/>
                <a:gd name="connsiteX6" fmla="*/ 1309687 w 2667000"/>
                <a:gd name="connsiteY6" fmla="*/ 335756 h 897731"/>
                <a:gd name="connsiteX7" fmla="*/ 1438275 w 2667000"/>
                <a:gd name="connsiteY7" fmla="*/ 376238 h 897731"/>
                <a:gd name="connsiteX8" fmla="*/ 1576387 w 2667000"/>
                <a:gd name="connsiteY8" fmla="*/ 423863 h 897731"/>
                <a:gd name="connsiteX9" fmla="*/ 1631156 w 2667000"/>
                <a:gd name="connsiteY9" fmla="*/ 442913 h 897731"/>
                <a:gd name="connsiteX10" fmla="*/ 1871662 w 2667000"/>
                <a:gd name="connsiteY10" fmla="*/ 540544 h 897731"/>
                <a:gd name="connsiteX11" fmla="*/ 2002631 w 2667000"/>
                <a:gd name="connsiteY11" fmla="*/ 597694 h 897731"/>
                <a:gd name="connsiteX12" fmla="*/ 2176462 w 2667000"/>
                <a:gd name="connsiteY12" fmla="*/ 678656 h 897731"/>
                <a:gd name="connsiteX13" fmla="*/ 2290762 w 2667000"/>
                <a:gd name="connsiteY13" fmla="*/ 733425 h 897731"/>
                <a:gd name="connsiteX14" fmla="*/ 2419350 w 2667000"/>
                <a:gd name="connsiteY14" fmla="*/ 797719 h 897731"/>
                <a:gd name="connsiteX15" fmla="*/ 2488406 w 2667000"/>
                <a:gd name="connsiteY15" fmla="*/ 835819 h 897731"/>
                <a:gd name="connsiteX16" fmla="*/ 2550319 w 2667000"/>
                <a:gd name="connsiteY16" fmla="*/ 873919 h 897731"/>
                <a:gd name="connsiteX17" fmla="*/ 2574131 w 2667000"/>
                <a:gd name="connsiteY17" fmla="*/ 885825 h 897731"/>
                <a:gd name="connsiteX18" fmla="*/ 2590800 w 2667000"/>
                <a:gd name="connsiteY18" fmla="*/ 892969 h 897731"/>
                <a:gd name="connsiteX19" fmla="*/ 2612231 w 2667000"/>
                <a:gd name="connsiteY19" fmla="*/ 897731 h 897731"/>
                <a:gd name="connsiteX20" fmla="*/ 2626519 w 2667000"/>
                <a:gd name="connsiteY20" fmla="*/ 897731 h 897731"/>
                <a:gd name="connsiteX21" fmla="*/ 2643187 w 2667000"/>
                <a:gd name="connsiteY21" fmla="*/ 890588 h 897731"/>
                <a:gd name="connsiteX22" fmla="*/ 2650331 w 2667000"/>
                <a:gd name="connsiteY22" fmla="*/ 878681 h 897731"/>
                <a:gd name="connsiteX23" fmla="*/ 2657475 w 2667000"/>
                <a:gd name="connsiteY23" fmla="*/ 852488 h 897731"/>
                <a:gd name="connsiteX24" fmla="*/ 2662237 w 2667000"/>
                <a:gd name="connsiteY24" fmla="*/ 828675 h 897731"/>
                <a:gd name="connsiteX25" fmla="*/ 2667000 w 2667000"/>
                <a:gd name="connsiteY25" fmla="*/ 792956 h 897731"/>
                <a:gd name="connsiteX26" fmla="*/ 2664619 w 2667000"/>
                <a:gd name="connsiteY26" fmla="*/ 759619 h 897731"/>
                <a:gd name="connsiteX27" fmla="*/ 2657475 w 2667000"/>
                <a:gd name="connsiteY27" fmla="*/ 711994 h 897731"/>
                <a:gd name="connsiteX28" fmla="*/ 2638425 w 2667000"/>
                <a:gd name="connsiteY28" fmla="*/ 654844 h 897731"/>
                <a:gd name="connsiteX29" fmla="*/ 2626519 w 2667000"/>
                <a:gd name="connsiteY29" fmla="*/ 635794 h 897731"/>
                <a:gd name="connsiteX30" fmla="*/ 2600325 w 2667000"/>
                <a:gd name="connsiteY30" fmla="*/ 607219 h 897731"/>
                <a:gd name="connsiteX31" fmla="*/ 2550319 w 2667000"/>
                <a:gd name="connsiteY31" fmla="*/ 569119 h 897731"/>
                <a:gd name="connsiteX32" fmla="*/ 2486025 w 2667000"/>
                <a:gd name="connsiteY32" fmla="*/ 526256 h 897731"/>
                <a:gd name="connsiteX33" fmla="*/ 2395537 w 2667000"/>
                <a:gd name="connsiteY33" fmla="*/ 476250 h 897731"/>
                <a:gd name="connsiteX34" fmla="*/ 2274094 w 2667000"/>
                <a:gd name="connsiteY34" fmla="*/ 423863 h 897731"/>
                <a:gd name="connsiteX35" fmla="*/ 2112169 w 2667000"/>
                <a:gd name="connsiteY35" fmla="*/ 364331 h 897731"/>
                <a:gd name="connsiteX36" fmla="*/ 1895475 w 2667000"/>
                <a:gd name="connsiteY36" fmla="*/ 292894 h 897731"/>
                <a:gd name="connsiteX37" fmla="*/ 1621631 w 2667000"/>
                <a:gd name="connsiteY37" fmla="*/ 209550 h 897731"/>
                <a:gd name="connsiteX38" fmla="*/ 1435894 w 2667000"/>
                <a:gd name="connsiteY38" fmla="*/ 154781 h 897731"/>
                <a:gd name="connsiteX39" fmla="*/ 1221581 w 2667000"/>
                <a:gd name="connsiteY39" fmla="*/ 100013 h 897731"/>
                <a:gd name="connsiteX40" fmla="*/ 1014412 w 2667000"/>
                <a:gd name="connsiteY40" fmla="*/ 54769 h 897731"/>
                <a:gd name="connsiteX41" fmla="*/ 826294 w 2667000"/>
                <a:gd name="connsiteY41" fmla="*/ 30956 h 897731"/>
                <a:gd name="connsiteX42" fmla="*/ 664369 w 2667000"/>
                <a:gd name="connsiteY42" fmla="*/ 11906 h 897731"/>
                <a:gd name="connsiteX43" fmla="*/ 492919 w 2667000"/>
                <a:gd name="connsiteY43" fmla="*/ 0 h 897731"/>
                <a:gd name="connsiteX44" fmla="*/ 311944 w 2667000"/>
                <a:gd name="connsiteY44" fmla="*/ 0 h 897731"/>
                <a:gd name="connsiteX45" fmla="*/ 202406 w 2667000"/>
                <a:gd name="connsiteY45" fmla="*/ 9525 h 897731"/>
                <a:gd name="connsiteX46" fmla="*/ 59531 w 2667000"/>
                <a:gd name="connsiteY46" fmla="*/ 30956 h 897731"/>
                <a:gd name="connsiteX47" fmla="*/ 0 w 2667000"/>
                <a:gd name="connsiteY47" fmla="*/ 40481 h 897731"/>
                <a:gd name="connsiteX48" fmla="*/ 21431 w 2667000"/>
                <a:gd name="connsiteY48" fmla="*/ 202406 h 897731"/>
                <a:gd name="connsiteX49" fmla="*/ 52387 w 2667000"/>
                <a:gd name="connsiteY49" fmla="*/ 173831 h 897731"/>
                <a:gd name="connsiteX50" fmla="*/ 80962 w 2667000"/>
                <a:gd name="connsiteY50" fmla="*/ 164306 h 897731"/>
                <a:gd name="connsiteX51" fmla="*/ 147637 w 2667000"/>
                <a:gd name="connsiteY51" fmla="*/ 159544 h 897731"/>
                <a:gd name="connsiteX52" fmla="*/ 269081 w 2667000"/>
                <a:gd name="connsiteY52" fmla="*/ 154781 h 897731"/>
                <a:gd name="connsiteX53" fmla="*/ 371475 w 2667000"/>
                <a:gd name="connsiteY53" fmla="*/ 154781 h 897731"/>
                <a:gd name="connsiteX54" fmla="*/ 495300 w 2667000"/>
                <a:gd name="connsiteY54" fmla="*/ 159544 h 897731"/>
                <a:gd name="connsiteX55" fmla="*/ 669131 w 2667000"/>
                <a:gd name="connsiteY55" fmla="*/ 178594 h 897731"/>
                <a:gd name="connsiteX0" fmla="*/ 839030 w 2836899"/>
                <a:gd name="connsiteY0" fmla="*/ 178594 h 897731"/>
                <a:gd name="connsiteX1" fmla="*/ 969999 w 2836899"/>
                <a:gd name="connsiteY1" fmla="*/ 202406 h 897731"/>
                <a:gd name="connsiteX2" fmla="*/ 1060486 w 2836899"/>
                <a:gd name="connsiteY2" fmla="*/ 221456 h 897731"/>
                <a:gd name="connsiteX3" fmla="*/ 1148593 w 2836899"/>
                <a:gd name="connsiteY3" fmla="*/ 242888 h 897731"/>
                <a:gd name="connsiteX4" fmla="*/ 1250986 w 2836899"/>
                <a:gd name="connsiteY4" fmla="*/ 269081 h 897731"/>
                <a:gd name="connsiteX5" fmla="*/ 1350999 w 2836899"/>
                <a:gd name="connsiteY5" fmla="*/ 297656 h 897731"/>
                <a:gd name="connsiteX6" fmla="*/ 1479586 w 2836899"/>
                <a:gd name="connsiteY6" fmla="*/ 335756 h 897731"/>
                <a:gd name="connsiteX7" fmla="*/ 1608174 w 2836899"/>
                <a:gd name="connsiteY7" fmla="*/ 376238 h 897731"/>
                <a:gd name="connsiteX8" fmla="*/ 1746286 w 2836899"/>
                <a:gd name="connsiteY8" fmla="*/ 423863 h 897731"/>
                <a:gd name="connsiteX9" fmla="*/ 1801055 w 2836899"/>
                <a:gd name="connsiteY9" fmla="*/ 442913 h 897731"/>
                <a:gd name="connsiteX10" fmla="*/ 2041561 w 2836899"/>
                <a:gd name="connsiteY10" fmla="*/ 540544 h 897731"/>
                <a:gd name="connsiteX11" fmla="*/ 2172530 w 2836899"/>
                <a:gd name="connsiteY11" fmla="*/ 597694 h 897731"/>
                <a:gd name="connsiteX12" fmla="*/ 2346361 w 2836899"/>
                <a:gd name="connsiteY12" fmla="*/ 678656 h 897731"/>
                <a:gd name="connsiteX13" fmla="*/ 2460661 w 2836899"/>
                <a:gd name="connsiteY13" fmla="*/ 733425 h 897731"/>
                <a:gd name="connsiteX14" fmla="*/ 2589249 w 2836899"/>
                <a:gd name="connsiteY14" fmla="*/ 797719 h 897731"/>
                <a:gd name="connsiteX15" fmla="*/ 2658305 w 2836899"/>
                <a:gd name="connsiteY15" fmla="*/ 835819 h 897731"/>
                <a:gd name="connsiteX16" fmla="*/ 2720218 w 2836899"/>
                <a:gd name="connsiteY16" fmla="*/ 873919 h 897731"/>
                <a:gd name="connsiteX17" fmla="*/ 2744030 w 2836899"/>
                <a:gd name="connsiteY17" fmla="*/ 885825 h 897731"/>
                <a:gd name="connsiteX18" fmla="*/ 2760699 w 2836899"/>
                <a:gd name="connsiteY18" fmla="*/ 892969 h 897731"/>
                <a:gd name="connsiteX19" fmla="*/ 2782130 w 2836899"/>
                <a:gd name="connsiteY19" fmla="*/ 897731 h 897731"/>
                <a:gd name="connsiteX20" fmla="*/ 2796418 w 2836899"/>
                <a:gd name="connsiteY20" fmla="*/ 897731 h 897731"/>
                <a:gd name="connsiteX21" fmla="*/ 2813086 w 2836899"/>
                <a:gd name="connsiteY21" fmla="*/ 890588 h 897731"/>
                <a:gd name="connsiteX22" fmla="*/ 2820230 w 2836899"/>
                <a:gd name="connsiteY22" fmla="*/ 878681 h 897731"/>
                <a:gd name="connsiteX23" fmla="*/ 2827374 w 2836899"/>
                <a:gd name="connsiteY23" fmla="*/ 852488 h 897731"/>
                <a:gd name="connsiteX24" fmla="*/ 2832136 w 2836899"/>
                <a:gd name="connsiteY24" fmla="*/ 828675 h 897731"/>
                <a:gd name="connsiteX25" fmla="*/ 2836899 w 2836899"/>
                <a:gd name="connsiteY25" fmla="*/ 792956 h 897731"/>
                <a:gd name="connsiteX26" fmla="*/ 2834518 w 2836899"/>
                <a:gd name="connsiteY26" fmla="*/ 759619 h 897731"/>
                <a:gd name="connsiteX27" fmla="*/ 2827374 w 2836899"/>
                <a:gd name="connsiteY27" fmla="*/ 711994 h 897731"/>
                <a:gd name="connsiteX28" fmla="*/ 2808324 w 2836899"/>
                <a:gd name="connsiteY28" fmla="*/ 654844 h 897731"/>
                <a:gd name="connsiteX29" fmla="*/ 2796418 w 2836899"/>
                <a:gd name="connsiteY29" fmla="*/ 635794 h 897731"/>
                <a:gd name="connsiteX30" fmla="*/ 2770224 w 2836899"/>
                <a:gd name="connsiteY30" fmla="*/ 607219 h 897731"/>
                <a:gd name="connsiteX31" fmla="*/ 2720218 w 2836899"/>
                <a:gd name="connsiteY31" fmla="*/ 569119 h 897731"/>
                <a:gd name="connsiteX32" fmla="*/ 2655924 w 2836899"/>
                <a:gd name="connsiteY32" fmla="*/ 526256 h 897731"/>
                <a:gd name="connsiteX33" fmla="*/ 2565436 w 2836899"/>
                <a:gd name="connsiteY33" fmla="*/ 476250 h 897731"/>
                <a:gd name="connsiteX34" fmla="*/ 2443993 w 2836899"/>
                <a:gd name="connsiteY34" fmla="*/ 423863 h 897731"/>
                <a:gd name="connsiteX35" fmla="*/ 2282068 w 2836899"/>
                <a:gd name="connsiteY35" fmla="*/ 364331 h 897731"/>
                <a:gd name="connsiteX36" fmla="*/ 2065374 w 2836899"/>
                <a:gd name="connsiteY36" fmla="*/ 292894 h 897731"/>
                <a:gd name="connsiteX37" fmla="*/ 1791530 w 2836899"/>
                <a:gd name="connsiteY37" fmla="*/ 209550 h 897731"/>
                <a:gd name="connsiteX38" fmla="*/ 1605793 w 2836899"/>
                <a:gd name="connsiteY38" fmla="*/ 154781 h 897731"/>
                <a:gd name="connsiteX39" fmla="*/ 1391480 w 2836899"/>
                <a:gd name="connsiteY39" fmla="*/ 100013 h 897731"/>
                <a:gd name="connsiteX40" fmla="*/ 1184311 w 2836899"/>
                <a:gd name="connsiteY40" fmla="*/ 54769 h 897731"/>
                <a:gd name="connsiteX41" fmla="*/ 996193 w 2836899"/>
                <a:gd name="connsiteY41" fmla="*/ 30956 h 897731"/>
                <a:gd name="connsiteX42" fmla="*/ 834268 w 2836899"/>
                <a:gd name="connsiteY42" fmla="*/ 11906 h 897731"/>
                <a:gd name="connsiteX43" fmla="*/ 662818 w 2836899"/>
                <a:gd name="connsiteY43" fmla="*/ 0 h 897731"/>
                <a:gd name="connsiteX44" fmla="*/ 481843 w 2836899"/>
                <a:gd name="connsiteY44" fmla="*/ 0 h 897731"/>
                <a:gd name="connsiteX45" fmla="*/ 372305 w 2836899"/>
                <a:gd name="connsiteY45" fmla="*/ 9525 h 897731"/>
                <a:gd name="connsiteX46" fmla="*/ 229430 w 2836899"/>
                <a:gd name="connsiteY46" fmla="*/ 30956 h 897731"/>
                <a:gd name="connsiteX47" fmla="*/ 169899 w 2836899"/>
                <a:gd name="connsiteY47" fmla="*/ 40481 h 897731"/>
                <a:gd name="connsiteX48" fmla="*/ 191330 w 2836899"/>
                <a:gd name="connsiteY48" fmla="*/ 202406 h 897731"/>
                <a:gd name="connsiteX49" fmla="*/ 0 w 2836899"/>
                <a:gd name="connsiteY49" fmla="*/ 343180 h 897731"/>
                <a:gd name="connsiteX50" fmla="*/ 222286 w 2836899"/>
                <a:gd name="connsiteY50" fmla="*/ 173831 h 897731"/>
                <a:gd name="connsiteX51" fmla="*/ 250861 w 2836899"/>
                <a:gd name="connsiteY51" fmla="*/ 164306 h 897731"/>
                <a:gd name="connsiteX52" fmla="*/ 317536 w 2836899"/>
                <a:gd name="connsiteY52" fmla="*/ 159544 h 897731"/>
                <a:gd name="connsiteX53" fmla="*/ 438980 w 2836899"/>
                <a:gd name="connsiteY53" fmla="*/ 154781 h 897731"/>
                <a:gd name="connsiteX54" fmla="*/ 541374 w 2836899"/>
                <a:gd name="connsiteY54" fmla="*/ 154781 h 897731"/>
                <a:gd name="connsiteX55" fmla="*/ 665199 w 2836899"/>
                <a:gd name="connsiteY55" fmla="*/ 159544 h 897731"/>
                <a:gd name="connsiteX56" fmla="*/ 839030 w 2836899"/>
                <a:gd name="connsiteY56" fmla="*/ 178594 h 897731"/>
                <a:gd name="connsiteX0" fmla="*/ 839030 w 2836899"/>
                <a:gd name="connsiteY0" fmla="*/ 178594 h 897731"/>
                <a:gd name="connsiteX1" fmla="*/ 969999 w 2836899"/>
                <a:gd name="connsiteY1" fmla="*/ 202406 h 897731"/>
                <a:gd name="connsiteX2" fmla="*/ 1060486 w 2836899"/>
                <a:gd name="connsiteY2" fmla="*/ 221456 h 897731"/>
                <a:gd name="connsiteX3" fmla="*/ 1148593 w 2836899"/>
                <a:gd name="connsiteY3" fmla="*/ 242888 h 897731"/>
                <a:gd name="connsiteX4" fmla="*/ 1250986 w 2836899"/>
                <a:gd name="connsiteY4" fmla="*/ 269081 h 897731"/>
                <a:gd name="connsiteX5" fmla="*/ 1350999 w 2836899"/>
                <a:gd name="connsiteY5" fmla="*/ 297656 h 897731"/>
                <a:gd name="connsiteX6" fmla="*/ 1479586 w 2836899"/>
                <a:gd name="connsiteY6" fmla="*/ 335756 h 897731"/>
                <a:gd name="connsiteX7" fmla="*/ 1608174 w 2836899"/>
                <a:gd name="connsiteY7" fmla="*/ 376238 h 897731"/>
                <a:gd name="connsiteX8" fmla="*/ 1746286 w 2836899"/>
                <a:gd name="connsiteY8" fmla="*/ 423863 h 897731"/>
                <a:gd name="connsiteX9" fmla="*/ 1801055 w 2836899"/>
                <a:gd name="connsiteY9" fmla="*/ 442913 h 897731"/>
                <a:gd name="connsiteX10" fmla="*/ 2041561 w 2836899"/>
                <a:gd name="connsiteY10" fmla="*/ 540544 h 897731"/>
                <a:gd name="connsiteX11" fmla="*/ 2172530 w 2836899"/>
                <a:gd name="connsiteY11" fmla="*/ 597694 h 897731"/>
                <a:gd name="connsiteX12" fmla="*/ 2346361 w 2836899"/>
                <a:gd name="connsiteY12" fmla="*/ 678656 h 897731"/>
                <a:gd name="connsiteX13" fmla="*/ 2460661 w 2836899"/>
                <a:gd name="connsiteY13" fmla="*/ 733425 h 897731"/>
                <a:gd name="connsiteX14" fmla="*/ 2589249 w 2836899"/>
                <a:gd name="connsiteY14" fmla="*/ 797719 h 897731"/>
                <a:gd name="connsiteX15" fmla="*/ 2658305 w 2836899"/>
                <a:gd name="connsiteY15" fmla="*/ 835819 h 897731"/>
                <a:gd name="connsiteX16" fmla="*/ 2720218 w 2836899"/>
                <a:gd name="connsiteY16" fmla="*/ 873919 h 897731"/>
                <a:gd name="connsiteX17" fmla="*/ 2744030 w 2836899"/>
                <a:gd name="connsiteY17" fmla="*/ 885825 h 897731"/>
                <a:gd name="connsiteX18" fmla="*/ 2760699 w 2836899"/>
                <a:gd name="connsiteY18" fmla="*/ 892969 h 897731"/>
                <a:gd name="connsiteX19" fmla="*/ 2782130 w 2836899"/>
                <a:gd name="connsiteY19" fmla="*/ 897731 h 897731"/>
                <a:gd name="connsiteX20" fmla="*/ 2796418 w 2836899"/>
                <a:gd name="connsiteY20" fmla="*/ 897731 h 897731"/>
                <a:gd name="connsiteX21" fmla="*/ 2813086 w 2836899"/>
                <a:gd name="connsiteY21" fmla="*/ 890588 h 897731"/>
                <a:gd name="connsiteX22" fmla="*/ 2820230 w 2836899"/>
                <a:gd name="connsiteY22" fmla="*/ 878681 h 897731"/>
                <a:gd name="connsiteX23" fmla="*/ 2827374 w 2836899"/>
                <a:gd name="connsiteY23" fmla="*/ 852488 h 897731"/>
                <a:gd name="connsiteX24" fmla="*/ 2832136 w 2836899"/>
                <a:gd name="connsiteY24" fmla="*/ 828675 h 897731"/>
                <a:gd name="connsiteX25" fmla="*/ 2836899 w 2836899"/>
                <a:gd name="connsiteY25" fmla="*/ 792956 h 897731"/>
                <a:gd name="connsiteX26" fmla="*/ 2834518 w 2836899"/>
                <a:gd name="connsiteY26" fmla="*/ 759619 h 897731"/>
                <a:gd name="connsiteX27" fmla="*/ 2827374 w 2836899"/>
                <a:gd name="connsiteY27" fmla="*/ 711994 h 897731"/>
                <a:gd name="connsiteX28" fmla="*/ 2808324 w 2836899"/>
                <a:gd name="connsiteY28" fmla="*/ 654844 h 897731"/>
                <a:gd name="connsiteX29" fmla="*/ 2796418 w 2836899"/>
                <a:gd name="connsiteY29" fmla="*/ 635794 h 897731"/>
                <a:gd name="connsiteX30" fmla="*/ 2770224 w 2836899"/>
                <a:gd name="connsiteY30" fmla="*/ 607219 h 897731"/>
                <a:gd name="connsiteX31" fmla="*/ 2720218 w 2836899"/>
                <a:gd name="connsiteY31" fmla="*/ 569119 h 897731"/>
                <a:gd name="connsiteX32" fmla="*/ 2655924 w 2836899"/>
                <a:gd name="connsiteY32" fmla="*/ 526256 h 897731"/>
                <a:gd name="connsiteX33" fmla="*/ 2565436 w 2836899"/>
                <a:gd name="connsiteY33" fmla="*/ 476250 h 897731"/>
                <a:gd name="connsiteX34" fmla="*/ 2443993 w 2836899"/>
                <a:gd name="connsiteY34" fmla="*/ 423863 h 897731"/>
                <a:gd name="connsiteX35" fmla="*/ 2282068 w 2836899"/>
                <a:gd name="connsiteY35" fmla="*/ 364331 h 897731"/>
                <a:gd name="connsiteX36" fmla="*/ 2065374 w 2836899"/>
                <a:gd name="connsiteY36" fmla="*/ 292894 h 897731"/>
                <a:gd name="connsiteX37" fmla="*/ 1791530 w 2836899"/>
                <a:gd name="connsiteY37" fmla="*/ 209550 h 897731"/>
                <a:gd name="connsiteX38" fmla="*/ 1605793 w 2836899"/>
                <a:gd name="connsiteY38" fmla="*/ 154781 h 897731"/>
                <a:gd name="connsiteX39" fmla="*/ 1391480 w 2836899"/>
                <a:gd name="connsiteY39" fmla="*/ 100013 h 897731"/>
                <a:gd name="connsiteX40" fmla="*/ 1184311 w 2836899"/>
                <a:gd name="connsiteY40" fmla="*/ 54769 h 897731"/>
                <a:gd name="connsiteX41" fmla="*/ 996193 w 2836899"/>
                <a:gd name="connsiteY41" fmla="*/ 30956 h 897731"/>
                <a:gd name="connsiteX42" fmla="*/ 834268 w 2836899"/>
                <a:gd name="connsiteY42" fmla="*/ 11906 h 897731"/>
                <a:gd name="connsiteX43" fmla="*/ 662818 w 2836899"/>
                <a:gd name="connsiteY43" fmla="*/ 0 h 897731"/>
                <a:gd name="connsiteX44" fmla="*/ 481843 w 2836899"/>
                <a:gd name="connsiteY44" fmla="*/ 0 h 897731"/>
                <a:gd name="connsiteX45" fmla="*/ 372305 w 2836899"/>
                <a:gd name="connsiteY45" fmla="*/ 9525 h 897731"/>
                <a:gd name="connsiteX46" fmla="*/ 229430 w 2836899"/>
                <a:gd name="connsiteY46" fmla="*/ 30956 h 897731"/>
                <a:gd name="connsiteX47" fmla="*/ 169899 w 2836899"/>
                <a:gd name="connsiteY47" fmla="*/ 40481 h 897731"/>
                <a:gd name="connsiteX48" fmla="*/ 191330 w 2836899"/>
                <a:gd name="connsiteY48" fmla="*/ 202406 h 897731"/>
                <a:gd name="connsiteX49" fmla="*/ 0 w 2836899"/>
                <a:gd name="connsiteY49" fmla="*/ 343180 h 897731"/>
                <a:gd name="connsiteX50" fmla="*/ 154818 w 2836899"/>
                <a:gd name="connsiteY50" fmla="*/ 228802 h 897731"/>
                <a:gd name="connsiteX51" fmla="*/ 222286 w 2836899"/>
                <a:gd name="connsiteY51" fmla="*/ 173831 h 897731"/>
                <a:gd name="connsiteX52" fmla="*/ 250861 w 2836899"/>
                <a:gd name="connsiteY52" fmla="*/ 164306 h 897731"/>
                <a:gd name="connsiteX53" fmla="*/ 317536 w 2836899"/>
                <a:gd name="connsiteY53" fmla="*/ 159544 h 897731"/>
                <a:gd name="connsiteX54" fmla="*/ 438980 w 2836899"/>
                <a:gd name="connsiteY54" fmla="*/ 154781 h 897731"/>
                <a:gd name="connsiteX55" fmla="*/ 541374 w 2836899"/>
                <a:gd name="connsiteY55" fmla="*/ 154781 h 897731"/>
                <a:gd name="connsiteX56" fmla="*/ 665199 w 2836899"/>
                <a:gd name="connsiteY56" fmla="*/ 159544 h 897731"/>
                <a:gd name="connsiteX57" fmla="*/ 839030 w 2836899"/>
                <a:gd name="connsiteY57" fmla="*/ 178594 h 897731"/>
                <a:gd name="connsiteX0" fmla="*/ 839030 w 2836899"/>
                <a:gd name="connsiteY0" fmla="*/ 178594 h 897731"/>
                <a:gd name="connsiteX1" fmla="*/ 969999 w 2836899"/>
                <a:gd name="connsiteY1" fmla="*/ 202406 h 897731"/>
                <a:gd name="connsiteX2" fmla="*/ 1060486 w 2836899"/>
                <a:gd name="connsiteY2" fmla="*/ 221456 h 897731"/>
                <a:gd name="connsiteX3" fmla="*/ 1148593 w 2836899"/>
                <a:gd name="connsiteY3" fmla="*/ 242888 h 897731"/>
                <a:gd name="connsiteX4" fmla="*/ 1250986 w 2836899"/>
                <a:gd name="connsiteY4" fmla="*/ 269081 h 897731"/>
                <a:gd name="connsiteX5" fmla="*/ 1350999 w 2836899"/>
                <a:gd name="connsiteY5" fmla="*/ 297656 h 897731"/>
                <a:gd name="connsiteX6" fmla="*/ 1479586 w 2836899"/>
                <a:gd name="connsiteY6" fmla="*/ 335756 h 897731"/>
                <a:gd name="connsiteX7" fmla="*/ 1608174 w 2836899"/>
                <a:gd name="connsiteY7" fmla="*/ 376238 h 897731"/>
                <a:gd name="connsiteX8" fmla="*/ 1746286 w 2836899"/>
                <a:gd name="connsiteY8" fmla="*/ 423863 h 897731"/>
                <a:gd name="connsiteX9" fmla="*/ 1801055 w 2836899"/>
                <a:gd name="connsiteY9" fmla="*/ 442913 h 897731"/>
                <a:gd name="connsiteX10" fmla="*/ 2041561 w 2836899"/>
                <a:gd name="connsiteY10" fmla="*/ 540544 h 897731"/>
                <a:gd name="connsiteX11" fmla="*/ 2172530 w 2836899"/>
                <a:gd name="connsiteY11" fmla="*/ 597694 h 897731"/>
                <a:gd name="connsiteX12" fmla="*/ 2346361 w 2836899"/>
                <a:gd name="connsiteY12" fmla="*/ 678656 h 897731"/>
                <a:gd name="connsiteX13" fmla="*/ 2460661 w 2836899"/>
                <a:gd name="connsiteY13" fmla="*/ 733425 h 897731"/>
                <a:gd name="connsiteX14" fmla="*/ 2589249 w 2836899"/>
                <a:gd name="connsiteY14" fmla="*/ 797719 h 897731"/>
                <a:gd name="connsiteX15" fmla="*/ 2658305 w 2836899"/>
                <a:gd name="connsiteY15" fmla="*/ 835819 h 897731"/>
                <a:gd name="connsiteX16" fmla="*/ 2720218 w 2836899"/>
                <a:gd name="connsiteY16" fmla="*/ 873919 h 897731"/>
                <a:gd name="connsiteX17" fmla="*/ 2744030 w 2836899"/>
                <a:gd name="connsiteY17" fmla="*/ 885825 h 897731"/>
                <a:gd name="connsiteX18" fmla="*/ 2760699 w 2836899"/>
                <a:gd name="connsiteY18" fmla="*/ 892969 h 897731"/>
                <a:gd name="connsiteX19" fmla="*/ 2782130 w 2836899"/>
                <a:gd name="connsiteY19" fmla="*/ 897731 h 897731"/>
                <a:gd name="connsiteX20" fmla="*/ 2796418 w 2836899"/>
                <a:gd name="connsiteY20" fmla="*/ 897731 h 897731"/>
                <a:gd name="connsiteX21" fmla="*/ 2813086 w 2836899"/>
                <a:gd name="connsiteY21" fmla="*/ 890588 h 897731"/>
                <a:gd name="connsiteX22" fmla="*/ 2820230 w 2836899"/>
                <a:gd name="connsiteY22" fmla="*/ 878681 h 897731"/>
                <a:gd name="connsiteX23" fmla="*/ 2827374 w 2836899"/>
                <a:gd name="connsiteY23" fmla="*/ 852488 h 897731"/>
                <a:gd name="connsiteX24" fmla="*/ 2832136 w 2836899"/>
                <a:gd name="connsiteY24" fmla="*/ 828675 h 897731"/>
                <a:gd name="connsiteX25" fmla="*/ 2836899 w 2836899"/>
                <a:gd name="connsiteY25" fmla="*/ 792956 h 897731"/>
                <a:gd name="connsiteX26" fmla="*/ 2834518 w 2836899"/>
                <a:gd name="connsiteY26" fmla="*/ 759619 h 897731"/>
                <a:gd name="connsiteX27" fmla="*/ 2827374 w 2836899"/>
                <a:gd name="connsiteY27" fmla="*/ 711994 h 897731"/>
                <a:gd name="connsiteX28" fmla="*/ 2808324 w 2836899"/>
                <a:gd name="connsiteY28" fmla="*/ 654844 h 897731"/>
                <a:gd name="connsiteX29" fmla="*/ 2796418 w 2836899"/>
                <a:gd name="connsiteY29" fmla="*/ 635794 h 897731"/>
                <a:gd name="connsiteX30" fmla="*/ 2770224 w 2836899"/>
                <a:gd name="connsiteY30" fmla="*/ 607219 h 897731"/>
                <a:gd name="connsiteX31" fmla="*/ 2720218 w 2836899"/>
                <a:gd name="connsiteY31" fmla="*/ 569119 h 897731"/>
                <a:gd name="connsiteX32" fmla="*/ 2655924 w 2836899"/>
                <a:gd name="connsiteY32" fmla="*/ 526256 h 897731"/>
                <a:gd name="connsiteX33" fmla="*/ 2565436 w 2836899"/>
                <a:gd name="connsiteY33" fmla="*/ 476250 h 897731"/>
                <a:gd name="connsiteX34" fmla="*/ 2443993 w 2836899"/>
                <a:gd name="connsiteY34" fmla="*/ 423863 h 897731"/>
                <a:gd name="connsiteX35" fmla="*/ 2282068 w 2836899"/>
                <a:gd name="connsiteY35" fmla="*/ 364331 h 897731"/>
                <a:gd name="connsiteX36" fmla="*/ 2065374 w 2836899"/>
                <a:gd name="connsiteY36" fmla="*/ 292894 h 897731"/>
                <a:gd name="connsiteX37" fmla="*/ 1791530 w 2836899"/>
                <a:gd name="connsiteY37" fmla="*/ 209550 h 897731"/>
                <a:gd name="connsiteX38" fmla="*/ 1605793 w 2836899"/>
                <a:gd name="connsiteY38" fmla="*/ 154781 h 897731"/>
                <a:gd name="connsiteX39" fmla="*/ 1391480 w 2836899"/>
                <a:gd name="connsiteY39" fmla="*/ 100013 h 897731"/>
                <a:gd name="connsiteX40" fmla="*/ 1184311 w 2836899"/>
                <a:gd name="connsiteY40" fmla="*/ 54769 h 897731"/>
                <a:gd name="connsiteX41" fmla="*/ 996193 w 2836899"/>
                <a:gd name="connsiteY41" fmla="*/ 30956 h 897731"/>
                <a:gd name="connsiteX42" fmla="*/ 834268 w 2836899"/>
                <a:gd name="connsiteY42" fmla="*/ 11906 h 897731"/>
                <a:gd name="connsiteX43" fmla="*/ 662818 w 2836899"/>
                <a:gd name="connsiteY43" fmla="*/ 0 h 897731"/>
                <a:gd name="connsiteX44" fmla="*/ 481843 w 2836899"/>
                <a:gd name="connsiteY44" fmla="*/ 0 h 897731"/>
                <a:gd name="connsiteX45" fmla="*/ 372305 w 2836899"/>
                <a:gd name="connsiteY45" fmla="*/ 9525 h 897731"/>
                <a:gd name="connsiteX46" fmla="*/ 229430 w 2836899"/>
                <a:gd name="connsiteY46" fmla="*/ 30956 h 897731"/>
                <a:gd name="connsiteX47" fmla="*/ 169899 w 2836899"/>
                <a:gd name="connsiteY47" fmla="*/ 40481 h 897731"/>
                <a:gd name="connsiteX48" fmla="*/ 0 w 2836899"/>
                <a:gd name="connsiteY48" fmla="*/ 343180 h 897731"/>
                <a:gd name="connsiteX49" fmla="*/ 154818 w 2836899"/>
                <a:gd name="connsiteY49" fmla="*/ 228802 h 897731"/>
                <a:gd name="connsiteX50" fmla="*/ 222286 w 2836899"/>
                <a:gd name="connsiteY50" fmla="*/ 173831 h 897731"/>
                <a:gd name="connsiteX51" fmla="*/ 250861 w 2836899"/>
                <a:gd name="connsiteY51" fmla="*/ 164306 h 897731"/>
                <a:gd name="connsiteX52" fmla="*/ 317536 w 2836899"/>
                <a:gd name="connsiteY52" fmla="*/ 159544 h 897731"/>
                <a:gd name="connsiteX53" fmla="*/ 438980 w 2836899"/>
                <a:gd name="connsiteY53" fmla="*/ 154781 h 897731"/>
                <a:gd name="connsiteX54" fmla="*/ 541374 w 2836899"/>
                <a:gd name="connsiteY54" fmla="*/ 154781 h 897731"/>
                <a:gd name="connsiteX55" fmla="*/ 665199 w 2836899"/>
                <a:gd name="connsiteY55" fmla="*/ 159544 h 897731"/>
                <a:gd name="connsiteX56" fmla="*/ 839030 w 2836899"/>
                <a:gd name="connsiteY56" fmla="*/ 178594 h 897731"/>
                <a:gd name="connsiteX0" fmla="*/ 839030 w 2836899"/>
                <a:gd name="connsiteY0" fmla="*/ 178594 h 897731"/>
                <a:gd name="connsiteX1" fmla="*/ 969999 w 2836899"/>
                <a:gd name="connsiteY1" fmla="*/ 202406 h 897731"/>
                <a:gd name="connsiteX2" fmla="*/ 1060486 w 2836899"/>
                <a:gd name="connsiteY2" fmla="*/ 221456 h 897731"/>
                <a:gd name="connsiteX3" fmla="*/ 1148593 w 2836899"/>
                <a:gd name="connsiteY3" fmla="*/ 242888 h 897731"/>
                <a:gd name="connsiteX4" fmla="*/ 1250986 w 2836899"/>
                <a:gd name="connsiteY4" fmla="*/ 269081 h 897731"/>
                <a:gd name="connsiteX5" fmla="*/ 1350999 w 2836899"/>
                <a:gd name="connsiteY5" fmla="*/ 297656 h 897731"/>
                <a:gd name="connsiteX6" fmla="*/ 1479586 w 2836899"/>
                <a:gd name="connsiteY6" fmla="*/ 335756 h 897731"/>
                <a:gd name="connsiteX7" fmla="*/ 1608174 w 2836899"/>
                <a:gd name="connsiteY7" fmla="*/ 376238 h 897731"/>
                <a:gd name="connsiteX8" fmla="*/ 1746286 w 2836899"/>
                <a:gd name="connsiteY8" fmla="*/ 423863 h 897731"/>
                <a:gd name="connsiteX9" fmla="*/ 1801055 w 2836899"/>
                <a:gd name="connsiteY9" fmla="*/ 442913 h 897731"/>
                <a:gd name="connsiteX10" fmla="*/ 2041561 w 2836899"/>
                <a:gd name="connsiteY10" fmla="*/ 540544 h 897731"/>
                <a:gd name="connsiteX11" fmla="*/ 2172530 w 2836899"/>
                <a:gd name="connsiteY11" fmla="*/ 597694 h 897731"/>
                <a:gd name="connsiteX12" fmla="*/ 2346361 w 2836899"/>
                <a:gd name="connsiteY12" fmla="*/ 678656 h 897731"/>
                <a:gd name="connsiteX13" fmla="*/ 2460661 w 2836899"/>
                <a:gd name="connsiteY13" fmla="*/ 733425 h 897731"/>
                <a:gd name="connsiteX14" fmla="*/ 2589249 w 2836899"/>
                <a:gd name="connsiteY14" fmla="*/ 797719 h 897731"/>
                <a:gd name="connsiteX15" fmla="*/ 2658305 w 2836899"/>
                <a:gd name="connsiteY15" fmla="*/ 835819 h 897731"/>
                <a:gd name="connsiteX16" fmla="*/ 2720218 w 2836899"/>
                <a:gd name="connsiteY16" fmla="*/ 873919 h 897731"/>
                <a:gd name="connsiteX17" fmla="*/ 2744030 w 2836899"/>
                <a:gd name="connsiteY17" fmla="*/ 885825 h 897731"/>
                <a:gd name="connsiteX18" fmla="*/ 2760699 w 2836899"/>
                <a:gd name="connsiteY18" fmla="*/ 892969 h 897731"/>
                <a:gd name="connsiteX19" fmla="*/ 2782130 w 2836899"/>
                <a:gd name="connsiteY19" fmla="*/ 897731 h 897731"/>
                <a:gd name="connsiteX20" fmla="*/ 2796418 w 2836899"/>
                <a:gd name="connsiteY20" fmla="*/ 897731 h 897731"/>
                <a:gd name="connsiteX21" fmla="*/ 2813086 w 2836899"/>
                <a:gd name="connsiteY21" fmla="*/ 890588 h 897731"/>
                <a:gd name="connsiteX22" fmla="*/ 2820230 w 2836899"/>
                <a:gd name="connsiteY22" fmla="*/ 878681 h 897731"/>
                <a:gd name="connsiteX23" fmla="*/ 2827374 w 2836899"/>
                <a:gd name="connsiteY23" fmla="*/ 852488 h 897731"/>
                <a:gd name="connsiteX24" fmla="*/ 2832136 w 2836899"/>
                <a:gd name="connsiteY24" fmla="*/ 828675 h 897731"/>
                <a:gd name="connsiteX25" fmla="*/ 2836899 w 2836899"/>
                <a:gd name="connsiteY25" fmla="*/ 792956 h 897731"/>
                <a:gd name="connsiteX26" fmla="*/ 2834518 w 2836899"/>
                <a:gd name="connsiteY26" fmla="*/ 759619 h 897731"/>
                <a:gd name="connsiteX27" fmla="*/ 2827374 w 2836899"/>
                <a:gd name="connsiteY27" fmla="*/ 711994 h 897731"/>
                <a:gd name="connsiteX28" fmla="*/ 2808324 w 2836899"/>
                <a:gd name="connsiteY28" fmla="*/ 654844 h 897731"/>
                <a:gd name="connsiteX29" fmla="*/ 2796418 w 2836899"/>
                <a:gd name="connsiteY29" fmla="*/ 635794 h 897731"/>
                <a:gd name="connsiteX30" fmla="*/ 2770224 w 2836899"/>
                <a:gd name="connsiteY30" fmla="*/ 607219 h 897731"/>
                <a:gd name="connsiteX31" fmla="*/ 2720218 w 2836899"/>
                <a:gd name="connsiteY31" fmla="*/ 569119 h 897731"/>
                <a:gd name="connsiteX32" fmla="*/ 2655924 w 2836899"/>
                <a:gd name="connsiteY32" fmla="*/ 526256 h 897731"/>
                <a:gd name="connsiteX33" fmla="*/ 2565436 w 2836899"/>
                <a:gd name="connsiteY33" fmla="*/ 476250 h 897731"/>
                <a:gd name="connsiteX34" fmla="*/ 2443993 w 2836899"/>
                <a:gd name="connsiteY34" fmla="*/ 423863 h 897731"/>
                <a:gd name="connsiteX35" fmla="*/ 2282068 w 2836899"/>
                <a:gd name="connsiteY35" fmla="*/ 364331 h 897731"/>
                <a:gd name="connsiteX36" fmla="*/ 2065374 w 2836899"/>
                <a:gd name="connsiteY36" fmla="*/ 292894 h 897731"/>
                <a:gd name="connsiteX37" fmla="*/ 1791530 w 2836899"/>
                <a:gd name="connsiteY37" fmla="*/ 209550 h 897731"/>
                <a:gd name="connsiteX38" fmla="*/ 1605793 w 2836899"/>
                <a:gd name="connsiteY38" fmla="*/ 154781 h 897731"/>
                <a:gd name="connsiteX39" fmla="*/ 1391480 w 2836899"/>
                <a:gd name="connsiteY39" fmla="*/ 100013 h 897731"/>
                <a:gd name="connsiteX40" fmla="*/ 1184311 w 2836899"/>
                <a:gd name="connsiteY40" fmla="*/ 54769 h 897731"/>
                <a:gd name="connsiteX41" fmla="*/ 996193 w 2836899"/>
                <a:gd name="connsiteY41" fmla="*/ 30956 h 897731"/>
                <a:gd name="connsiteX42" fmla="*/ 834268 w 2836899"/>
                <a:gd name="connsiteY42" fmla="*/ 11906 h 897731"/>
                <a:gd name="connsiteX43" fmla="*/ 662818 w 2836899"/>
                <a:gd name="connsiteY43" fmla="*/ 0 h 897731"/>
                <a:gd name="connsiteX44" fmla="*/ 481843 w 2836899"/>
                <a:gd name="connsiteY44" fmla="*/ 0 h 897731"/>
                <a:gd name="connsiteX45" fmla="*/ 372305 w 2836899"/>
                <a:gd name="connsiteY45" fmla="*/ 9525 h 897731"/>
                <a:gd name="connsiteX46" fmla="*/ 229430 w 2836899"/>
                <a:gd name="connsiteY46" fmla="*/ 30956 h 897731"/>
                <a:gd name="connsiteX47" fmla="*/ 169899 w 2836899"/>
                <a:gd name="connsiteY47" fmla="*/ 40481 h 897731"/>
                <a:gd name="connsiteX48" fmla="*/ 0 w 2836899"/>
                <a:gd name="connsiteY48" fmla="*/ 271655 h 897731"/>
                <a:gd name="connsiteX49" fmla="*/ 154818 w 2836899"/>
                <a:gd name="connsiteY49" fmla="*/ 228802 h 897731"/>
                <a:gd name="connsiteX50" fmla="*/ 222286 w 2836899"/>
                <a:gd name="connsiteY50" fmla="*/ 173831 h 897731"/>
                <a:gd name="connsiteX51" fmla="*/ 250861 w 2836899"/>
                <a:gd name="connsiteY51" fmla="*/ 164306 h 897731"/>
                <a:gd name="connsiteX52" fmla="*/ 317536 w 2836899"/>
                <a:gd name="connsiteY52" fmla="*/ 159544 h 897731"/>
                <a:gd name="connsiteX53" fmla="*/ 438980 w 2836899"/>
                <a:gd name="connsiteY53" fmla="*/ 154781 h 897731"/>
                <a:gd name="connsiteX54" fmla="*/ 541374 w 2836899"/>
                <a:gd name="connsiteY54" fmla="*/ 154781 h 897731"/>
                <a:gd name="connsiteX55" fmla="*/ 665199 w 2836899"/>
                <a:gd name="connsiteY55" fmla="*/ 159544 h 897731"/>
                <a:gd name="connsiteX56" fmla="*/ 839030 w 2836899"/>
                <a:gd name="connsiteY56" fmla="*/ 178594 h 897731"/>
                <a:gd name="connsiteX0" fmla="*/ 839030 w 2836899"/>
                <a:gd name="connsiteY0" fmla="*/ 178594 h 897731"/>
                <a:gd name="connsiteX1" fmla="*/ 969999 w 2836899"/>
                <a:gd name="connsiteY1" fmla="*/ 202406 h 897731"/>
                <a:gd name="connsiteX2" fmla="*/ 1060486 w 2836899"/>
                <a:gd name="connsiteY2" fmla="*/ 221456 h 897731"/>
                <a:gd name="connsiteX3" fmla="*/ 1148593 w 2836899"/>
                <a:gd name="connsiteY3" fmla="*/ 242888 h 897731"/>
                <a:gd name="connsiteX4" fmla="*/ 1250986 w 2836899"/>
                <a:gd name="connsiteY4" fmla="*/ 269081 h 897731"/>
                <a:gd name="connsiteX5" fmla="*/ 1350999 w 2836899"/>
                <a:gd name="connsiteY5" fmla="*/ 297656 h 897731"/>
                <a:gd name="connsiteX6" fmla="*/ 1479586 w 2836899"/>
                <a:gd name="connsiteY6" fmla="*/ 335756 h 897731"/>
                <a:gd name="connsiteX7" fmla="*/ 1608174 w 2836899"/>
                <a:gd name="connsiteY7" fmla="*/ 376238 h 897731"/>
                <a:gd name="connsiteX8" fmla="*/ 1746286 w 2836899"/>
                <a:gd name="connsiteY8" fmla="*/ 423863 h 897731"/>
                <a:gd name="connsiteX9" fmla="*/ 1801055 w 2836899"/>
                <a:gd name="connsiteY9" fmla="*/ 442913 h 897731"/>
                <a:gd name="connsiteX10" fmla="*/ 2041561 w 2836899"/>
                <a:gd name="connsiteY10" fmla="*/ 540544 h 897731"/>
                <a:gd name="connsiteX11" fmla="*/ 2172530 w 2836899"/>
                <a:gd name="connsiteY11" fmla="*/ 597694 h 897731"/>
                <a:gd name="connsiteX12" fmla="*/ 2346361 w 2836899"/>
                <a:gd name="connsiteY12" fmla="*/ 678656 h 897731"/>
                <a:gd name="connsiteX13" fmla="*/ 2460661 w 2836899"/>
                <a:gd name="connsiteY13" fmla="*/ 733425 h 897731"/>
                <a:gd name="connsiteX14" fmla="*/ 2589249 w 2836899"/>
                <a:gd name="connsiteY14" fmla="*/ 797719 h 897731"/>
                <a:gd name="connsiteX15" fmla="*/ 2658305 w 2836899"/>
                <a:gd name="connsiteY15" fmla="*/ 835819 h 897731"/>
                <a:gd name="connsiteX16" fmla="*/ 2720218 w 2836899"/>
                <a:gd name="connsiteY16" fmla="*/ 873919 h 897731"/>
                <a:gd name="connsiteX17" fmla="*/ 2744030 w 2836899"/>
                <a:gd name="connsiteY17" fmla="*/ 885825 h 897731"/>
                <a:gd name="connsiteX18" fmla="*/ 2760699 w 2836899"/>
                <a:gd name="connsiteY18" fmla="*/ 892969 h 897731"/>
                <a:gd name="connsiteX19" fmla="*/ 2782130 w 2836899"/>
                <a:gd name="connsiteY19" fmla="*/ 897731 h 897731"/>
                <a:gd name="connsiteX20" fmla="*/ 2796418 w 2836899"/>
                <a:gd name="connsiteY20" fmla="*/ 897731 h 897731"/>
                <a:gd name="connsiteX21" fmla="*/ 2813086 w 2836899"/>
                <a:gd name="connsiteY21" fmla="*/ 890588 h 897731"/>
                <a:gd name="connsiteX22" fmla="*/ 2820230 w 2836899"/>
                <a:gd name="connsiteY22" fmla="*/ 878681 h 897731"/>
                <a:gd name="connsiteX23" fmla="*/ 2827374 w 2836899"/>
                <a:gd name="connsiteY23" fmla="*/ 852488 h 897731"/>
                <a:gd name="connsiteX24" fmla="*/ 2832136 w 2836899"/>
                <a:gd name="connsiteY24" fmla="*/ 828675 h 897731"/>
                <a:gd name="connsiteX25" fmla="*/ 2836899 w 2836899"/>
                <a:gd name="connsiteY25" fmla="*/ 792956 h 897731"/>
                <a:gd name="connsiteX26" fmla="*/ 2834518 w 2836899"/>
                <a:gd name="connsiteY26" fmla="*/ 759619 h 897731"/>
                <a:gd name="connsiteX27" fmla="*/ 2827374 w 2836899"/>
                <a:gd name="connsiteY27" fmla="*/ 711994 h 897731"/>
                <a:gd name="connsiteX28" fmla="*/ 2808324 w 2836899"/>
                <a:gd name="connsiteY28" fmla="*/ 654844 h 897731"/>
                <a:gd name="connsiteX29" fmla="*/ 2796418 w 2836899"/>
                <a:gd name="connsiteY29" fmla="*/ 635794 h 897731"/>
                <a:gd name="connsiteX30" fmla="*/ 2770224 w 2836899"/>
                <a:gd name="connsiteY30" fmla="*/ 607219 h 897731"/>
                <a:gd name="connsiteX31" fmla="*/ 2720218 w 2836899"/>
                <a:gd name="connsiteY31" fmla="*/ 569119 h 897731"/>
                <a:gd name="connsiteX32" fmla="*/ 2655924 w 2836899"/>
                <a:gd name="connsiteY32" fmla="*/ 526256 h 897731"/>
                <a:gd name="connsiteX33" fmla="*/ 2565436 w 2836899"/>
                <a:gd name="connsiteY33" fmla="*/ 476250 h 897731"/>
                <a:gd name="connsiteX34" fmla="*/ 2443993 w 2836899"/>
                <a:gd name="connsiteY34" fmla="*/ 423863 h 897731"/>
                <a:gd name="connsiteX35" fmla="*/ 2282068 w 2836899"/>
                <a:gd name="connsiteY35" fmla="*/ 364331 h 897731"/>
                <a:gd name="connsiteX36" fmla="*/ 2065374 w 2836899"/>
                <a:gd name="connsiteY36" fmla="*/ 292894 h 897731"/>
                <a:gd name="connsiteX37" fmla="*/ 1791530 w 2836899"/>
                <a:gd name="connsiteY37" fmla="*/ 209550 h 897731"/>
                <a:gd name="connsiteX38" fmla="*/ 1605793 w 2836899"/>
                <a:gd name="connsiteY38" fmla="*/ 154781 h 897731"/>
                <a:gd name="connsiteX39" fmla="*/ 1391480 w 2836899"/>
                <a:gd name="connsiteY39" fmla="*/ 100013 h 897731"/>
                <a:gd name="connsiteX40" fmla="*/ 1184311 w 2836899"/>
                <a:gd name="connsiteY40" fmla="*/ 54769 h 897731"/>
                <a:gd name="connsiteX41" fmla="*/ 996193 w 2836899"/>
                <a:gd name="connsiteY41" fmla="*/ 30956 h 897731"/>
                <a:gd name="connsiteX42" fmla="*/ 834268 w 2836899"/>
                <a:gd name="connsiteY42" fmla="*/ 11906 h 897731"/>
                <a:gd name="connsiteX43" fmla="*/ 662818 w 2836899"/>
                <a:gd name="connsiteY43" fmla="*/ 0 h 897731"/>
                <a:gd name="connsiteX44" fmla="*/ 481843 w 2836899"/>
                <a:gd name="connsiteY44" fmla="*/ 0 h 897731"/>
                <a:gd name="connsiteX45" fmla="*/ 372305 w 2836899"/>
                <a:gd name="connsiteY45" fmla="*/ 9525 h 897731"/>
                <a:gd name="connsiteX46" fmla="*/ 229430 w 2836899"/>
                <a:gd name="connsiteY46" fmla="*/ 30956 h 897731"/>
                <a:gd name="connsiteX47" fmla="*/ 169899 w 2836899"/>
                <a:gd name="connsiteY47" fmla="*/ 40481 h 897731"/>
                <a:gd name="connsiteX48" fmla="*/ 0 w 2836899"/>
                <a:gd name="connsiteY48" fmla="*/ 271655 h 897731"/>
                <a:gd name="connsiteX49" fmla="*/ 109575 w 2836899"/>
                <a:gd name="connsiteY49" fmla="*/ 240719 h 897731"/>
                <a:gd name="connsiteX50" fmla="*/ 154818 w 2836899"/>
                <a:gd name="connsiteY50" fmla="*/ 228802 h 897731"/>
                <a:gd name="connsiteX51" fmla="*/ 222286 w 2836899"/>
                <a:gd name="connsiteY51" fmla="*/ 173831 h 897731"/>
                <a:gd name="connsiteX52" fmla="*/ 250861 w 2836899"/>
                <a:gd name="connsiteY52" fmla="*/ 164306 h 897731"/>
                <a:gd name="connsiteX53" fmla="*/ 317536 w 2836899"/>
                <a:gd name="connsiteY53" fmla="*/ 159544 h 897731"/>
                <a:gd name="connsiteX54" fmla="*/ 438980 w 2836899"/>
                <a:gd name="connsiteY54" fmla="*/ 154781 h 897731"/>
                <a:gd name="connsiteX55" fmla="*/ 541374 w 2836899"/>
                <a:gd name="connsiteY55" fmla="*/ 154781 h 897731"/>
                <a:gd name="connsiteX56" fmla="*/ 665199 w 2836899"/>
                <a:gd name="connsiteY56" fmla="*/ 159544 h 897731"/>
                <a:gd name="connsiteX57" fmla="*/ 839030 w 2836899"/>
                <a:gd name="connsiteY57" fmla="*/ 178594 h 897731"/>
                <a:gd name="connsiteX0" fmla="*/ 729455 w 2727324"/>
                <a:gd name="connsiteY0" fmla="*/ 178594 h 897731"/>
                <a:gd name="connsiteX1" fmla="*/ 860424 w 2727324"/>
                <a:gd name="connsiteY1" fmla="*/ 202406 h 897731"/>
                <a:gd name="connsiteX2" fmla="*/ 950911 w 2727324"/>
                <a:gd name="connsiteY2" fmla="*/ 221456 h 897731"/>
                <a:gd name="connsiteX3" fmla="*/ 1039018 w 2727324"/>
                <a:gd name="connsiteY3" fmla="*/ 242888 h 897731"/>
                <a:gd name="connsiteX4" fmla="*/ 1141411 w 2727324"/>
                <a:gd name="connsiteY4" fmla="*/ 269081 h 897731"/>
                <a:gd name="connsiteX5" fmla="*/ 1241424 w 2727324"/>
                <a:gd name="connsiteY5" fmla="*/ 297656 h 897731"/>
                <a:gd name="connsiteX6" fmla="*/ 1370011 w 2727324"/>
                <a:gd name="connsiteY6" fmla="*/ 335756 h 897731"/>
                <a:gd name="connsiteX7" fmla="*/ 1498599 w 2727324"/>
                <a:gd name="connsiteY7" fmla="*/ 376238 h 897731"/>
                <a:gd name="connsiteX8" fmla="*/ 1636711 w 2727324"/>
                <a:gd name="connsiteY8" fmla="*/ 423863 h 897731"/>
                <a:gd name="connsiteX9" fmla="*/ 1691480 w 2727324"/>
                <a:gd name="connsiteY9" fmla="*/ 442913 h 897731"/>
                <a:gd name="connsiteX10" fmla="*/ 1931986 w 2727324"/>
                <a:gd name="connsiteY10" fmla="*/ 540544 h 897731"/>
                <a:gd name="connsiteX11" fmla="*/ 2062955 w 2727324"/>
                <a:gd name="connsiteY11" fmla="*/ 597694 h 897731"/>
                <a:gd name="connsiteX12" fmla="*/ 2236786 w 2727324"/>
                <a:gd name="connsiteY12" fmla="*/ 678656 h 897731"/>
                <a:gd name="connsiteX13" fmla="*/ 2351086 w 2727324"/>
                <a:gd name="connsiteY13" fmla="*/ 733425 h 897731"/>
                <a:gd name="connsiteX14" fmla="*/ 2479674 w 2727324"/>
                <a:gd name="connsiteY14" fmla="*/ 797719 h 897731"/>
                <a:gd name="connsiteX15" fmla="*/ 2548730 w 2727324"/>
                <a:gd name="connsiteY15" fmla="*/ 835819 h 897731"/>
                <a:gd name="connsiteX16" fmla="*/ 2610643 w 2727324"/>
                <a:gd name="connsiteY16" fmla="*/ 873919 h 897731"/>
                <a:gd name="connsiteX17" fmla="*/ 2634455 w 2727324"/>
                <a:gd name="connsiteY17" fmla="*/ 885825 h 897731"/>
                <a:gd name="connsiteX18" fmla="*/ 2651124 w 2727324"/>
                <a:gd name="connsiteY18" fmla="*/ 892969 h 897731"/>
                <a:gd name="connsiteX19" fmla="*/ 2672555 w 2727324"/>
                <a:gd name="connsiteY19" fmla="*/ 897731 h 897731"/>
                <a:gd name="connsiteX20" fmla="*/ 2686843 w 2727324"/>
                <a:gd name="connsiteY20" fmla="*/ 897731 h 897731"/>
                <a:gd name="connsiteX21" fmla="*/ 2703511 w 2727324"/>
                <a:gd name="connsiteY21" fmla="*/ 890588 h 897731"/>
                <a:gd name="connsiteX22" fmla="*/ 2710655 w 2727324"/>
                <a:gd name="connsiteY22" fmla="*/ 878681 h 897731"/>
                <a:gd name="connsiteX23" fmla="*/ 2717799 w 2727324"/>
                <a:gd name="connsiteY23" fmla="*/ 852488 h 897731"/>
                <a:gd name="connsiteX24" fmla="*/ 2722561 w 2727324"/>
                <a:gd name="connsiteY24" fmla="*/ 828675 h 897731"/>
                <a:gd name="connsiteX25" fmla="*/ 2727324 w 2727324"/>
                <a:gd name="connsiteY25" fmla="*/ 792956 h 897731"/>
                <a:gd name="connsiteX26" fmla="*/ 2724943 w 2727324"/>
                <a:gd name="connsiteY26" fmla="*/ 759619 h 897731"/>
                <a:gd name="connsiteX27" fmla="*/ 2717799 w 2727324"/>
                <a:gd name="connsiteY27" fmla="*/ 711994 h 897731"/>
                <a:gd name="connsiteX28" fmla="*/ 2698749 w 2727324"/>
                <a:gd name="connsiteY28" fmla="*/ 654844 h 897731"/>
                <a:gd name="connsiteX29" fmla="*/ 2686843 w 2727324"/>
                <a:gd name="connsiteY29" fmla="*/ 635794 h 897731"/>
                <a:gd name="connsiteX30" fmla="*/ 2660649 w 2727324"/>
                <a:gd name="connsiteY30" fmla="*/ 607219 h 897731"/>
                <a:gd name="connsiteX31" fmla="*/ 2610643 w 2727324"/>
                <a:gd name="connsiteY31" fmla="*/ 569119 h 897731"/>
                <a:gd name="connsiteX32" fmla="*/ 2546349 w 2727324"/>
                <a:gd name="connsiteY32" fmla="*/ 526256 h 897731"/>
                <a:gd name="connsiteX33" fmla="*/ 2455861 w 2727324"/>
                <a:gd name="connsiteY33" fmla="*/ 476250 h 897731"/>
                <a:gd name="connsiteX34" fmla="*/ 2334418 w 2727324"/>
                <a:gd name="connsiteY34" fmla="*/ 423863 h 897731"/>
                <a:gd name="connsiteX35" fmla="*/ 2172493 w 2727324"/>
                <a:gd name="connsiteY35" fmla="*/ 364331 h 897731"/>
                <a:gd name="connsiteX36" fmla="*/ 1955799 w 2727324"/>
                <a:gd name="connsiteY36" fmla="*/ 292894 h 897731"/>
                <a:gd name="connsiteX37" fmla="*/ 1681955 w 2727324"/>
                <a:gd name="connsiteY37" fmla="*/ 209550 h 897731"/>
                <a:gd name="connsiteX38" fmla="*/ 1496218 w 2727324"/>
                <a:gd name="connsiteY38" fmla="*/ 154781 h 897731"/>
                <a:gd name="connsiteX39" fmla="*/ 1281905 w 2727324"/>
                <a:gd name="connsiteY39" fmla="*/ 100013 h 897731"/>
                <a:gd name="connsiteX40" fmla="*/ 1074736 w 2727324"/>
                <a:gd name="connsiteY40" fmla="*/ 54769 h 897731"/>
                <a:gd name="connsiteX41" fmla="*/ 886618 w 2727324"/>
                <a:gd name="connsiteY41" fmla="*/ 30956 h 897731"/>
                <a:gd name="connsiteX42" fmla="*/ 724693 w 2727324"/>
                <a:gd name="connsiteY42" fmla="*/ 11906 h 897731"/>
                <a:gd name="connsiteX43" fmla="*/ 553243 w 2727324"/>
                <a:gd name="connsiteY43" fmla="*/ 0 h 897731"/>
                <a:gd name="connsiteX44" fmla="*/ 372268 w 2727324"/>
                <a:gd name="connsiteY44" fmla="*/ 0 h 897731"/>
                <a:gd name="connsiteX45" fmla="*/ 262730 w 2727324"/>
                <a:gd name="connsiteY45" fmla="*/ 9525 h 897731"/>
                <a:gd name="connsiteX46" fmla="*/ 119855 w 2727324"/>
                <a:gd name="connsiteY46" fmla="*/ 30956 h 897731"/>
                <a:gd name="connsiteX47" fmla="*/ 60324 w 2727324"/>
                <a:gd name="connsiteY47" fmla="*/ 40481 h 897731"/>
                <a:gd name="connsiteX48" fmla="*/ 0 w 2727324"/>
                <a:gd name="connsiteY48" fmla="*/ 240719 h 897731"/>
                <a:gd name="connsiteX49" fmla="*/ 45243 w 2727324"/>
                <a:gd name="connsiteY49" fmla="*/ 228802 h 897731"/>
                <a:gd name="connsiteX50" fmla="*/ 112711 w 2727324"/>
                <a:gd name="connsiteY50" fmla="*/ 173831 h 897731"/>
                <a:gd name="connsiteX51" fmla="*/ 141286 w 2727324"/>
                <a:gd name="connsiteY51" fmla="*/ 164306 h 897731"/>
                <a:gd name="connsiteX52" fmla="*/ 207961 w 2727324"/>
                <a:gd name="connsiteY52" fmla="*/ 159544 h 897731"/>
                <a:gd name="connsiteX53" fmla="*/ 329405 w 2727324"/>
                <a:gd name="connsiteY53" fmla="*/ 154781 h 897731"/>
                <a:gd name="connsiteX54" fmla="*/ 431799 w 2727324"/>
                <a:gd name="connsiteY54" fmla="*/ 154781 h 897731"/>
                <a:gd name="connsiteX55" fmla="*/ 555624 w 2727324"/>
                <a:gd name="connsiteY55" fmla="*/ 159544 h 897731"/>
                <a:gd name="connsiteX56" fmla="*/ 729455 w 2727324"/>
                <a:gd name="connsiteY56" fmla="*/ 178594 h 897731"/>
                <a:gd name="connsiteX0" fmla="*/ 765959 w 2763828"/>
                <a:gd name="connsiteY0" fmla="*/ 178594 h 897731"/>
                <a:gd name="connsiteX1" fmla="*/ 896928 w 2763828"/>
                <a:gd name="connsiteY1" fmla="*/ 202406 h 897731"/>
                <a:gd name="connsiteX2" fmla="*/ 987415 w 2763828"/>
                <a:gd name="connsiteY2" fmla="*/ 221456 h 897731"/>
                <a:gd name="connsiteX3" fmla="*/ 1075522 w 2763828"/>
                <a:gd name="connsiteY3" fmla="*/ 242888 h 897731"/>
                <a:gd name="connsiteX4" fmla="*/ 1177915 w 2763828"/>
                <a:gd name="connsiteY4" fmla="*/ 269081 h 897731"/>
                <a:gd name="connsiteX5" fmla="*/ 1277928 w 2763828"/>
                <a:gd name="connsiteY5" fmla="*/ 297656 h 897731"/>
                <a:gd name="connsiteX6" fmla="*/ 1406515 w 2763828"/>
                <a:gd name="connsiteY6" fmla="*/ 335756 h 897731"/>
                <a:gd name="connsiteX7" fmla="*/ 1535103 w 2763828"/>
                <a:gd name="connsiteY7" fmla="*/ 376238 h 897731"/>
                <a:gd name="connsiteX8" fmla="*/ 1673215 w 2763828"/>
                <a:gd name="connsiteY8" fmla="*/ 423863 h 897731"/>
                <a:gd name="connsiteX9" fmla="*/ 1727984 w 2763828"/>
                <a:gd name="connsiteY9" fmla="*/ 442913 h 897731"/>
                <a:gd name="connsiteX10" fmla="*/ 1968490 w 2763828"/>
                <a:gd name="connsiteY10" fmla="*/ 540544 h 897731"/>
                <a:gd name="connsiteX11" fmla="*/ 2099459 w 2763828"/>
                <a:gd name="connsiteY11" fmla="*/ 597694 h 897731"/>
                <a:gd name="connsiteX12" fmla="*/ 2273290 w 2763828"/>
                <a:gd name="connsiteY12" fmla="*/ 678656 h 897731"/>
                <a:gd name="connsiteX13" fmla="*/ 2387590 w 2763828"/>
                <a:gd name="connsiteY13" fmla="*/ 733425 h 897731"/>
                <a:gd name="connsiteX14" fmla="*/ 2516178 w 2763828"/>
                <a:gd name="connsiteY14" fmla="*/ 797719 h 897731"/>
                <a:gd name="connsiteX15" fmla="*/ 2585234 w 2763828"/>
                <a:gd name="connsiteY15" fmla="*/ 835819 h 897731"/>
                <a:gd name="connsiteX16" fmla="*/ 2647147 w 2763828"/>
                <a:gd name="connsiteY16" fmla="*/ 873919 h 897731"/>
                <a:gd name="connsiteX17" fmla="*/ 2670959 w 2763828"/>
                <a:gd name="connsiteY17" fmla="*/ 885825 h 897731"/>
                <a:gd name="connsiteX18" fmla="*/ 2687628 w 2763828"/>
                <a:gd name="connsiteY18" fmla="*/ 892969 h 897731"/>
                <a:gd name="connsiteX19" fmla="*/ 2709059 w 2763828"/>
                <a:gd name="connsiteY19" fmla="*/ 897731 h 897731"/>
                <a:gd name="connsiteX20" fmla="*/ 2723347 w 2763828"/>
                <a:gd name="connsiteY20" fmla="*/ 897731 h 897731"/>
                <a:gd name="connsiteX21" fmla="*/ 2740015 w 2763828"/>
                <a:gd name="connsiteY21" fmla="*/ 890588 h 897731"/>
                <a:gd name="connsiteX22" fmla="*/ 2747159 w 2763828"/>
                <a:gd name="connsiteY22" fmla="*/ 878681 h 897731"/>
                <a:gd name="connsiteX23" fmla="*/ 2754303 w 2763828"/>
                <a:gd name="connsiteY23" fmla="*/ 852488 h 897731"/>
                <a:gd name="connsiteX24" fmla="*/ 2759065 w 2763828"/>
                <a:gd name="connsiteY24" fmla="*/ 828675 h 897731"/>
                <a:gd name="connsiteX25" fmla="*/ 2763828 w 2763828"/>
                <a:gd name="connsiteY25" fmla="*/ 792956 h 897731"/>
                <a:gd name="connsiteX26" fmla="*/ 2761447 w 2763828"/>
                <a:gd name="connsiteY26" fmla="*/ 759619 h 897731"/>
                <a:gd name="connsiteX27" fmla="*/ 2754303 w 2763828"/>
                <a:gd name="connsiteY27" fmla="*/ 711994 h 897731"/>
                <a:gd name="connsiteX28" fmla="*/ 2735253 w 2763828"/>
                <a:gd name="connsiteY28" fmla="*/ 654844 h 897731"/>
                <a:gd name="connsiteX29" fmla="*/ 2723347 w 2763828"/>
                <a:gd name="connsiteY29" fmla="*/ 635794 h 897731"/>
                <a:gd name="connsiteX30" fmla="*/ 2697153 w 2763828"/>
                <a:gd name="connsiteY30" fmla="*/ 607219 h 897731"/>
                <a:gd name="connsiteX31" fmla="*/ 2647147 w 2763828"/>
                <a:gd name="connsiteY31" fmla="*/ 569119 h 897731"/>
                <a:gd name="connsiteX32" fmla="*/ 2582853 w 2763828"/>
                <a:gd name="connsiteY32" fmla="*/ 526256 h 897731"/>
                <a:gd name="connsiteX33" fmla="*/ 2492365 w 2763828"/>
                <a:gd name="connsiteY33" fmla="*/ 476250 h 897731"/>
                <a:gd name="connsiteX34" fmla="*/ 2370922 w 2763828"/>
                <a:gd name="connsiteY34" fmla="*/ 423863 h 897731"/>
                <a:gd name="connsiteX35" fmla="*/ 2208997 w 2763828"/>
                <a:gd name="connsiteY35" fmla="*/ 364331 h 897731"/>
                <a:gd name="connsiteX36" fmla="*/ 1992303 w 2763828"/>
                <a:gd name="connsiteY36" fmla="*/ 292894 h 897731"/>
                <a:gd name="connsiteX37" fmla="*/ 1718459 w 2763828"/>
                <a:gd name="connsiteY37" fmla="*/ 209550 h 897731"/>
                <a:gd name="connsiteX38" fmla="*/ 1532722 w 2763828"/>
                <a:gd name="connsiteY38" fmla="*/ 154781 h 897731"/>
                <a:gd name="connsiteX39" fmla="*/ 1318409 w 2763828"/>
                <a:gd name="connsiteY39" fmla="*/ 100013 h 897731"/>
                <a:gd name="connsiteX40" fmla="*/ 1111240 w 2763828"/>
                <a:gd name="connsiteY40" fmla="*/ 54769 h 897731"/>
                <a:gd name="connsiteX41" fmla="*/ 923122 w 2763828"/>
                <a:gd name="connsiteY41" fmla="*/ 30956 h 897731"/>
                <a:gd name="connsiteX42" fmla="*/ 761197 w 2763828"/>
                <a:gd name="connsiteY42" fmla="*/ 11906 h 897731"/>
                <a:gd name="connsiteX43" fmla="*/ 589747 w 2763828"/>
                <a:gd name="connsiteY43" fmla="*/ 0 h 897731"/>
                <a:gd name="connsiteX44" fmla="*/ 408772 w 2763828"/>
                <a:gd name="connsiteY44" fmla="*/ 0 h 897731"/>
                <a:gd name="connsiteX45" fmla="*/ 299234 w 2763828"/>
                <a:gd name="connsiteY45" fmla="*/ 9525 h 897731"/>
                <a:gd name="connsiteX46" fmla="*/ 156359 w 2763828"/>
                <a:gd name="connsiteY46" fmla="*/ 30956 h 897731"/>
                <a:gd name="connsiteX47" fmla="*/ 96828 w 2763828"/>
                <a:gd name="connsiteY47" fmla="*/ 40481 h 897731"/>
                <a:gd name="connsiteX48" fmla="*/ 36504 w 2763828"/>
                <a:gd name="connsiteY48" fmla="*/ 240719 h 897731"/>
                <a:gd name="connsiteX49" fmla="*/ 81747 w 2763828"/>
                <a:gd name="connsiteY49" fmla="*/ 228802 h 897731"/>
                <a:gd name="connsiteX50" fmla="*/ 149215 w 2763828"/>
                <a:gd name="connsiteY50" fmla="*/ 173831 h 897731"/>
                <a:gd name="connsiteX51" fmla="*/ 177790 w 2763828"/>
                <a:gd name="connsiteY51" fmla="*/ 164306 h 897731"/>
                <a:gd name="connsiteX52" fmla="*/ 244465 w 2763828"/>
                <a:gd name="connsiteY52" fmla="*/ 159544 h 897731"/>
                <a:gd name="connsiteX53" fmla="*/ 365909 w 2763828"/>
                <a:gd name="connsiteY53" fmla="*/ 154781 h 897731"/>
                <a:gd name="connsiteX54" fmla="*/ 468303 w 2763828"/>
                <a:gd name="connsiteY54" fmla="*/ 154781 h 897731"/>
                <a:gd name="connsiteX55" fmla="*/ 592128 w 2763828"/>
                <a:gd name="connsiteY55" fmla="*/ 159544 h 897731"/>
                <a:gd name="connsiteX56" fmla="*/ 765959 w 2763828"/>
                <a:gd name="connsiteY56" fmla="*/ 178594 h 89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763828" h="897731">
                  <a:moveTo>
                    <a:pt x="765959" y="178594"/>
                  </a:moveTo>
                  <a:lnTo>
                    <a:pt x="896928" y="202406"/>
                  </a:lnTo>
                  <a:lnTo>
                    <a:pt x="987415" y="221456"/>
                  </a:lnTo>
                  <a:lnTo>
                    <a:pt x="1075522" y="242888"/>
                  </a:lnTo>
                  <a:lnTo>
                    <a:pt x="1177915" y="269081"/>
                  </a:lnTo>
                  <a:lnTo>
                    <a:pt x="1277928" y="297656"/>
                  </a:lnTo>
                  <a:lnTo>
                    <a:pt x="1406515" y="335756"/>
                  </a:lnTo>
                  <a:lnTo>
                    <a:pt x="1535103" y="376238"/>
                  </a:lnTo>
                  <a:lnTo>
                    <a:pt x="1673215" y="423863"/>
                  </a:lnTo>
                  <a:lnTo>
                    <a:pt x="1727984" y="442913"/>
                  </a:lnTo>
                  <a:lnTo>
                    <a:pt x="1968490" y="540544"/>
                  </a:lnTo>
                  <a:lnTo>
                    <a:pt x="2099459" y="597694"/>
                  </a:lnTo>
                  <a:lnTo>
                    <a:pt x="2273290" y="678656"/>
                  </a:lnTo>
                  <a:lnTo>
                    <a:pt x="2387590" y="733425"/>
                  </a:lnTo>
                  <a:lnTo>
                    <a:pt x="2516178" y="797719"/>
                  </a:lnTo>
                  <a:lnTo>
                    <a:pt x="2585234" y="835819"/>
                  </a:lnTo>
                  <a:lnTo>
                    <a:pt x="2647147" y="873919"/>
                  </a:lnTo>
                  <a:lnTo>
                    <a:pt x="2670959" y="885825"/>
                  </a:lnTo>
                  <a:lnTo>
                    <a:pt x="2687628" y="892969"/>
                  </a:lnTo>
                  <a:lnTo>
                    <a:pt x="2709059" y="897731"/>
                  </a:lnTo>
                  <a:lnTo>
                    <a:pt x="2723347" y="897731"/>
                  </a:lnTo>
                  <a:lnTo>
                    <a:pt x="2740015" y="890588"/>
                  </a:lnTo>
                  <a:lnTo>
                    <a:pt x="2747159" y="878681"/>
                  </a:lnTo>
                  <a:lnTo>
                    <a:pt x="2754303" y="852488"/>
                  </a:lnTo>
                  <a:lnTo>
                    <a:pt x="2759065" y="828675"/>
                  </a:lnTo>
                  <a:lnTo>
                    <a:pt x="2763828" y="792956"/>
                  </a:lnTo>
                  <a:lnTo>
                    <a:pt x="2761447" y="759619"/>
                  </a:lnTo>
                  <a:lnTo>
                    <a:pt x="2754303" y="711994"/>
                  </a:lnTo>
                  <a:lnTo>
                    <a:pt x="2735253" y="654844"/>
                  </a:lnTo>
                  <a:lnTo>
                    <a:pt x="2723347" y="635794"/>
                  </a:lnTo>
                  <a:lnTo>
                    <a:pt x="2697153" y="607219"/>
                  </a:lnTo>
                  <a:lnTo>
                    <a:pt x="2647147" y="569119"/>
                  </a:lnTo>
                  <a:lnTo>
                    <a:pt x="2582853" y="526256"/>
                  </a:lnTo>
                  <a:lnTo>
                    <a:pt x="2492365" y="476250"/>
                  </a:lnTo>
                  <a:lnTo>
                    <a:pt x="2370922" y="423863"/>
                  </a:lnTo>
                  <a:lnTo>
                    <a:pt x="2208997" y="364331"/>
                  </a:lnTo>
                  <a:lnTo>
                    <a:pt x="1992303" y="292894"/>
                  </a:lnTo>
                  <a:lnTo>
                    <a:pt x="1718459" y="209550"/>
                  </a:lnTo>
                  <a:lnTo>
                    <a:pt x="1532722" y="154781"/>
                  </a:lnTo>
                  <a:lnTo>
                    <a:pt x="1318409" y="100013"/>
                  </a:lnTo>
                  <a:lnTo>
                    <a:pt x="1111240" y="54769"/>
                  </a:lnTo>
                  <a:lnTo>
                    <a:pt x="923122" y="30956"/>
                  </a:lnTo>
                  <a:lnTo>
                    <a:pt x="761197" y="11906"/>
                  </a:lnTo>
                  <a:lnTo>
                    <a:pt x="589747" y="0"/>
                  </a:lnTo>
                  <a:lnTo>
                    <a:pt x="408772" y="0"/>
                  </a:lnTo>
                  <a:lnTo>
                    <a:pt x="299234" y="9525"/>
                  </a:lnTo>
                  <a:lnTo>
                    <a:pt x="156359" y="30956"/>
                  </a:lnTo>
                  <a:lnTo>
                    <a:pt x="96828" y="40481"/>
                  </a:lnTo>
                  <a:lnTo>
                    <a:pt x="36504" y="240719"/>
                  </a:lnTo>
                  <a:cubicBezTo>
                    <a:pt x="51585" y="236747"/>
                    <a:pt x="0" y="261363"/>
                    <a:pt x="81747" y="228802"/>
                  </a:cubicBezTo>
                  <a:lnTo>
                    <a:pt x="149215" y="173831"/>
                  </a:lnTo>
                  <a:lnTo>
                    <a:pt x="177790" y="164306"/>
                  </a:lnTo>
                  <a:lnTo>
                    <a:pt x="244465" y="159544"/>
                  </a:lnTo>
                  <a:lnTo>
                    <a:pt x="365909" y="154781"/>
                  </a:lnTo>
                  <a:lnTo>
                    <a:pt x="468303" y="154781"/>
                  </a:lnTo>
                  <a:lnTo>
                    <a:pt x="592128" y="159544"/>
                  </a:lnTo>
                  <a:lnTo>
                    <a:pt x="765959" y="1785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24">
              <a:extLst>
                <a:ext uri="{FF2B5EF4-FFF2-40B4-BE49-F238E27FC236}">
                  <a16:creationId xmlns:a16="http://schemas.microsoft.com/office/drawing/2014/main" id="{809A5BA8-D1AA-4E1C-B153-062AAA388C35}"/>
                </a:ext>
              </a:extLst>
            </p:cNvPr>
            <p:cNvSpPr/>
            <p:nvPr/>
          </p:nvSpPr>
          <p:spPr>
            <a:xfrm>
              <a:off x="5291138" y="3514726"/>
              <a:ext cx="1947862" cy="409575"/>
            </a:xfrm>
            <a:custGeom>
              <a:avLst/>
              <a:gdLst>
                <a:gd name="connsiteX0" fmla="*/ 711993 w 1947862"/>
                <a:gd name="connsiteY0" fmla="*/ 176213 h 409575"/>
                <a:gd name="connsiteX1" fmla="*/ 564356 w 1947862"/>
                <a:gd name="connsiteY1" fmla="*/ 207169 h 409575"/>
                <a:gd name="connsiteX2" fmla="*/ 478631 w 1947862"/>
                <a:gd name="connsiteY2" fmla="*/ 223838 h 409575"/>
                <a:gd name="connsiteX3" fmla="*/ 409575 w 1947862"/>
                <a:gd name="connsiteY3" fmla="*/ 235744 h 409575"/>
                <a:gd name="connsiteX4" fmla="*/ 345281 w 1947862"/>
                <a:gd name="connsiteY4" fmla="*/ 242888 h 409575"/>
                <a:gd name="connsiteX5" fmla="*/ 250031 w 1947862"/>
                <a:gd name="connsiteY5" fmla="*/ 250031 h 409575"/>
                <a:gd name="connsiteX6" fmla="*/ 188118 w 1947862"/>
                <a:gd name="connsiteY6" fmla="*/ 252413 h 409575"/>
                <a:gd name="connsiteX7" fmla="*/ 135731 w 1947862"/>
                <a:gd name="connsiteY7" fmla="*/ 245269 h 409575"/>
                <a:gd name="connsiteX8" fmla="*/ 92868 w 1947862"/>
                <a:gd name="connsiteY8" fmla="*/ 235744 h 409575"/>
                <a:gd name="connsiteX9" fmla="*/ 40481 w 1947862"/>
                <a:gd name="connsiteY9" fmla="*/ 219075 h 409575"/>
                <a:gd name="connsiteX10" fmla="*/ 0 w 1947862"/>
                <a:gd name="connsiteY10" fmla="*/ 200025 h 409575"/>
                <a:gd name="connsiteX11" fmla="*/ 92868 w 1947862"/>
                <a:gd name="connsiteY11" fmla="*/ 400050 h 409575"/>
                <a:gd name="connsiteX12" fmla="*/ 202406 w 1947862"/>
                <a:gd name="connsiteY12" fmla="*/ 404813 h 409575"/>
                <a:gd name="connsiteX13" fmla="*/ 280987 w 1947862"/>
                <a:gd name="connsiteY13" fmla="*/ 402431 h 409575"/>
                <a:gd name="connsiteX14" fmla="*/ 397668 w 1947862"/>
                <a:gd name="connsiteY14" fmla="*/ 388144 h 409575"/>
                <a:gd name="connsiteX15" fmla="*/ 535781 w 1947862"/>
                <a:gd name="connsiteY15" fmla="*/ 364331 h 409575"/>
                <a:gd name="connsiteX16" fmla="*/ 661987 w 1947862"/>
                <a:gd name="connsiteY16" fmla="*/ 338138 h 409575"/>
                <a:gd name="connsiteX17" fmla="*/ 854868 w 1947862"/>
                <a:gd name="connsiteY17" fmla="*/ 292894 h 409575"/>
                <a:gd name="connsiteX18" fmla="*/ 969168 w 1947862"/>
                <a:gd name="connsiteY18" fmla="*/ 266700 h 409575"/>
                <a:gd name="connsiteX19" fmla="*/ 1143000 w 1947862"/>
                <a:gd name="connsiteY19" fmla="*/ 238125 h 409575"/>
                <a:gd name="connsiteX20" fmla="*/ 1276350 w 1947862"/>
                <a:gd name="connsiteY20" fmla="*/ 219075 h 409575"/>
                <a:gd name="connsiteX21" fmla="*/ 1423987 w 1947862"/>
                <a:gd name="connsiteY21" fmla="*/ 207169 h 409575"/>
                <a:gd name="connsiteX22" fmla="*/ 1526381 w 1947862"/>
                <a:gd name="connsiteY22" fmla="*/ 204788 h 409575"/>
                <a:gd name="connsiteX23" fmla="*/ 1540668 w 1947862"/>
                <a:gd name="connsiteY23" fmla="*/ 207169 h 409575"/>
                <a:gd name="connsiteX24" fmla="*/ 1559718 w 1947862"/>
                <a:gd name="connsiteY24" fmla="*/ 214313 h 409575"/>
                <a:gd name="connsiteX25" fmla="*/ 1576387 w 1947862"/>
                <a:gd name="connsiteY25" fmla="*/ 226219 h 409575"/>
                <a:gd name="connsiteX26" fmla="*/ 1590675 w 1947862"/>
                <a:gd name="connsiteY26" fmla="*/ 242888 h 409575"/>
                <a:gd name="connsiteX27" fmla="*/ 1609725 w 1947862"/>
                <a:gd name="connsiteY27" fmla="*/ 271463 h 409575"/>
                <a:gd name="connsiteX28" fmla="*/ 1626393 w 1947862"/>
                <a:gd name="connsiteY28" fmla="*/ 304800 h 409575"/>
                <a:gd name="connsiteX29" fmla="*/ 1643062 w 1947862"/>
                <a:gd name="connsiteY29" fmla="*/ 347663 h 409575"/>
                <a:gd name="connsiteX30" fmla="*/ 1645443 w 1947862"/>
                <a:gd name="connsiteY30" fmla="*/ 364331 h 409575"/>
                <a:gd name="connsiteX31" fmla="*/ 1909762 w 1947862"/>
                <a:gd name="connsiteY31" fmla="*/ 409575 h 409575"/>
                <a:gd name="connsiteX32" fmla="*/ 1928812 w 1947862"/>
                <a:gd name="connsiteY32" fmla="*/ 392906 h 409575"/>
                <a:gd name="connsiteX33" fmla="*/ 1940718 w 1947862"/>
                <a:gd name="connsiteY33" fmla="*/ 373856 h 409575"/>
                <a:gd name="connsiteX34" fmla="*/ 1945481 w 1947862"/>
                <a:gd name="connsiteY34" fmla="*/ 354806 h 409575"/>
                <a:gd name="connsiteX35" fmla="*/ 1947862 w 1947862"/>
                <a:gd name="connsiteY35" fmla="*/ 333375 h 409575"/>
                <a:gd name="connsiteX36" fmla="*/ 1940718 w 1947862"/>
                <a:gd name="connsiteY36" fmla="*/ 304800 h 409575"/>
                <a:gd name="connsiteX37" fmla="*/ 1919287 w 1947862"/>
                <a:gd name="connsiteY37" fmla="*/ 271463 h 409575"/>
                <a:gd name="connsiteX38" fmla="*/ 1900237 w 1947862"/>
                <a:gd name="connsiteY38" fmla="*/ 245269 h 409575"/>
                <a:gd name="connsiteX39" fmla="*/ 1854993 w 1947862"/>
                <a:gd name="connsiteY39" fmla="*/ 195263 h 409575"/>
                <a:gd name="connsiteX40" fmla="*/ 1797843 w 1947862"/>
                <a:gd name="connsiteY40" fmla="*/ 145256 h 409575"/>
                <a:gd name="connsiteX41" fmla="*/ 1724025 w 1947862"/>
                <a:gd name="connsiteY41" fmla="*/ 92869 h 409575"/>
                <a:gd name="connsiteX42" fmla="*/ 1654968 w 1947862"/>
                <a:gd name="connsiteY42" fmla="*/ 52388 h 409575"/>
                <a:gd name="connsiteX43" fmla="*/ 1595437 w 1947862"/>
                <a:gd name="connsiteY43" fmla="*/ 26194 h 409575"/>
                <a:gd name="connsiteX44" fmla="*/ 1528762 w 1947862"/>
                <a:gd name="connsiteY44" fmla="*/ 2381 h 409575"/>
                <a:gd name="connsiteX45" fmla="*/ 1507331 w 1947862"/>
                <a:gd name="connsiteY45" fmla="*/ 0 h 409575"/>
                <a:gd name="connsiteX46" fmla="*/ 1473993 w 1947862"/>
                <a:gd name="connsiteY46" fmla="*/ 0 h 409575"/>
                <a:gd name="connsiteX47" fmla="*/ 1407318 w 1947862"/>
                <a:gd name="connsiteY47" fmla="*/ 19050 h 409575"/>
                <a:gd name="connsiteX48" fmla="*/ 1257300 w 1947862"/>
                <a:gd name="connsiteY48" fmla="*/ 54769 h 409575"/>
                <a:gd name="connsiteX49" fmla="*/ 985837 w 1947862"/>
                <a:gd name="connsiteY49" fmla="*/ 114300 h 409575"/>
                <a:gd name="connsiteX50" fmla="*/ 781050 w 1947862"/>
                <a:gd name="connsiteY50" fmla="*/ 159544 h 409575"/>
                <a:gd name="connsiteX51" fmla="*/ 711993 w 1947862"/>
                <a:gd name="connsiteY51" fmla="*/ 176213 h 409575"/>
                <a:gd name="connsiteX0" fmla="*/ 711993 w 1947862"/>
                <a:gd name="connsiteY0" fmla="*/ 176213 h 409575"/>
                <a:gd name="connsiteX1" fmla="*/ 564356 w 1947862"/>
                <a:gd name="connsiteY1" fmla="*/ 207169 h 409575"/>
                <a:gd name="connsiteX2" fmla="*/ 478631 w 1947862"/>
                <a:gd name="connsiteY2" fmla="*/ 223838 h 409575"/>
                <a:gd name="connsiteX3" fmla="*/ 409575 w 1947862"/>
                <a:gd name="connsiteY3" fmla="*/ 235744 h 409575"/>
                <a:gd name="connsiteX4" fmla="*/ 345281 w 1947862"/>
                <a:gd name="connsiteY4" fmla="*/ 242888 h 409575"/>
                <a:gd name="connsiteX5" fmla="*/ 250031 w 1947862"/>
                <a:gd name="connsiteY5" fmla="*/ 250031 h 409575"/>
                <a:gd name="connsiteX6" fmla="*/ 188118 w 1947862"/>
                <a:gd name="connsiteY6" fmla="*/ 252413 h 409575"/>
                <a:gd name="connsiteX7" fmla="*/ 135731 w 1947862"/>
                <a:gd name="connsiteY7" fmla="*/ 245269 h 409575"/>
                <a:gd name="connsiteX8" fmla="*/ 92868 w 1947862"/>
                <a:gd name="connsiteY8" fmla="*/ 235744 h 409575"/>
                <a:gd name="connsiteX9" fmla="*/ 40481 w 1947862"/>
                <a:gd name="connsiteY9" fmla="*/ 219075 h 409575"/>
                <a:gd name="connsiteX10" fmla="*/ 0 w 1947862"/>
                <a:gd name="connsiteY10" fmla="*/ 200025 h 409575"/>
                <a:gd name="connsiteX11" fmla="*/ 92868 w 1947862"/>
                <a:gd name="connsiteY11" fmla="*/ 400050 h 409575"/>
                <a:gd name="connsiteX12" fmla="*/ 202406 w 1947862"/>
                <a:gd name="connsiteY12" fmla="*/ 404813 h 409575"/>
                <a:gd name="connsiteX13" fmla="*/ 280987 w 1947862"/>
                <a:gd name="connsiteY13" fmla="*/ 402431 h 409575"/>
                <a:gd name="connsiteX14" fmla="*/ 397668 w 1947862"/>
                <a:gd name="connsiteY14" fmla="*/ 388144 h 409575"/>
                <a:gd name="connsiteX15" fmla="*/ 535781 w 1947862"/>
                <a:gd name="connsiteY15" fmla="*/ 364331 h 409575"/>
                <a:gd name="connsiteX16" fmla="*/ 661987 w 1947862"/>
                <a:gd name="connsiteY16" fmla="*/ 338138 h 409575"/>
                <a:gd name="connsiteX17" fmla="*/ 854868 w 1947862"/>
                <a:gd name="connsiteY17" fmla="*/ 292894 h 409575"/>
                <a:gd name="connsiteX18" fmla="*/ 969168 w 1947862"/>
                <a:gd name="connsiteY18" fmla="*/ 266700 h 409575"/>
                <a:gd name="connsiteX19" fmla="*/ 1143000 w 1947862"/>
                <a:gd name="connsiteY19" fmla="*/ 238125 h 409575"/>
                <a:gd name="connsiteX20" fmla="*/ 1276350 w 1947862"/>
                <a:gd name="connsiteY20" fmla="*/ 219075 h 409575"/>
                <a:gd name="connsiteX21" fmla="*/ 1423987 w 1947862"/>
                <a:gd name="connsiteY21" fmla="*/ 207169 h 409575"/>
                <a:gd name="connsiteX22" fmla="*/ 1526381 w 1947862"/>
                <a:gd name="connsiteY22" fmla="*/ 204788 h 409575"/>
                <a:gd name="connsiteX23" fmla="*/ 1540668 w 1947862"/>
                <a:gd name="connsiteY23" fmla="*/ 207169 h 409575"/>
                <a:gd name="connsiteX24" fmla="*/ 1559718 w 1947862"/>
                <a:gd name="connsiteY24" fmla="*/ 214313 h 409575"/>
                <a:gd name="connsiteX25" fmla="*/ 1576387 w 1947862"/>
                <a:gd name="connsiteY25" fmla="*/ 226219 h 409575"/>
                <a:gd name="connsiteX26" fmla="*/ 1590675 w 1947862"/>
                <a:gd name="connsiteY26" fmla="*/ 242888 h 409575"/>
                <a:gd name="connsiteX27" fmla="*/ 1609725 w 1947862"/>
                <a:gd name="connsiteY27" fmla="*/ 271463 h 409575"/>
                <a:gd name="connsiteX28" fmla="*/ 1626393 w 1947862"/>
                <a:gd name="connsiteY28" fmla="*/ 304800 h 409575"/>
                <a:gd name="connsiteX29" fmla="*/ 1643062 w 1947862"/>
                <a:gd name="connsiteY29" fmla="*/ 347663 h 409575"/>
                <a:gd name="connsiteX30" fmla="*/ 1909762 w 1947862"/>
                <a:gd name="connsiteY30" fmla="*/ 409575 h 409575"/>
                <a:gd name="connsiteX31" fmla="*/ 1928812 w 1947862"/>
                <a:gd name="connsiteY31" fmla="*/ 392906 h 409575"/>
                <a:gd name="connsiteX32" fmla="*/ 1940718 w 1947862"/>
                <a:gd name="connsiteY32" fmla="*/ 373856 h 409575"/>
                <a:gd name="connsiteX33" fmla="*/ 1945481 w 1947862"/>
                <a:gd name="connsiteY33" fmla="*/ 354806 h 409575"/>
                <a:gd name="connsiteX34" fmla="*/ 1947862 w 1947862"/>
                <a:gd name="connsiteY34" fmla="*/ 333375 h 409575"/>
                <a:gd name="connsiteX35" fmla="*/ 1940718 w 1947862"/>
                <a:gd name="connsiteY35" fmla="*/ 304800 h 409575"/>
                <a:gd name="connsiteX36" fmla="*/ 1919287 w 1947862"/>
                <a:gd name="connsiteY36" fmla="*/ 271463 h 409575"/>
                <a:gd name="connsiteX37" fmla="*/ 1900237 w 1947862"/>
                <a:gd name="connsiteY37" fmla="*/ 245269 h 409575"/>
                <a:gd name="connsiteX38" fmla="*/ 1854993 w 1947862"/>
                <a:gd name="connsiteY38" fmla="*/ 195263 h 409575"/>
                <a:gd name="connsiteX39" fmla="*/ 1797843 w 1947862"/>
                <a:gd name="connsiteY39" fmla="*/ 145256 h 409575"/>
                <a:gd name="connsiteX40" fmla="*/ 1724025 w 1947862"/>
                <a:gd name="connsiteY40" fmla="*/ 92869 h 409575"/>
                <a:gd name="connsiteX41" fmla="*/ 1654968 w 1947862"/>
                <a:gd name="connsiteY41" fmla="*/ 52388 h 409575"/>
                <a:gd name="connsiteX42" fmla="*/ 1595437 w 1947862"/>
                <a:gd name="connsiteY42" fmla="*/ 26194 h 409575"/>
                <a:gd name="connsiteX43" fmla="*/ 1528762 w 1947862"/>
                <a:gd name="connsiteY43" fmla="*/ 2381 h 409575"/>
                <a:gd name="connsiteX44" fmla="*/ 1507331 w 1947862"/>
                <a:gd name="connsiteY44" fmla="*/ 0 h 409575"/>
                <a:gd name="connsiteX45" fmla="*/ 1473993 w 1947862"/>
                <a:gd name="connsiteY45" fmla="*/ 0 h 409575"/>
                <a:gd name="connsiteX46" fmla="*/ 1407318 w 1947862"/>
                <a:gd name="connsiteY46" fmla="*/ 19050 h 409575"/>
                <a:gd name="connsiteX47" fmla="*/ 1257300 w 1947862"/>
                <a:gd name="connsiteY47" fmla="*/ 54769 h 409575"/>
                <a:gd name="connsiteX48" fmla="*/ 985837 w 1947862"/>
                <a:gd name="connsiteY48" fmla="*/ 114300 h 409575"/>
                <a:gd name="connsiteX49" fmla="*/ 781050 w 1947862"/>
                <a:gd name="connsiteY49" fmla="*/ 159544 h 409575"/>
                <a:gd name="connsiteX50" fmla="*/ 711993 w 1947862"/>
                <a:gd name="connsiteY50" fmla="*/ 176213 h 409575"/>
                <a:gd name="connsiteX0" fmla="*/ 711993 w 1947862"/>
                <a:gd name="connsiteY0" fmla="*/ 176213 h 409575"/>
                <a:gd name="connsiteX1" fmla="*/ 564356 w 1947862"/>
                <a:gd name="connsiteY1" fmla="*/ 207169 h 409575"/>
                <a:gd name="connsiteX2" fmla="*/ 478631 w 1947862"/>
                <a:gd name="connsiteY2" fmla="*/ 223838 h 409575"/>
                <a:gd name="connsiteX3" fmla="*/ 409575 w 1947862"/>
                <a:gd name="connsiteY3" fmla="*/ 235744 h 409575"/>
                <a:gd name="connsiteX4" fmla="*/ 345281 w 1947862"/>
                <a:gd name="connsiteY4" fmla="*/ 242888 h 409575"/>
                <a:gd name="connsiteX5" fmla="*/ 250031 w 1947862"/>
                <a:gd name="connsiteY5" fmla="*/ 250031 h 409575"/>
                <a:gd name="connsiteX6" fmla="*/ 188118 w 1947862"/>
                <a:gd name="connsiteY6" fmla="*/ 252413 h 409575"/>
                <a:gd name="connsiteX7" fmla="*/ 135731 w 1947862"/>
                <a:gd name="connsiteY7" fmla="*/ 245269 h 409575"/>
                <a:gd name="connsiteX8" fmla="*/ 92868 w 1947862"/>
                <a:gd name="connsiteY8" fmla="*/ 235744 h 409575"/>
                <a:gd name="connsiteX9" fmla="*/ 40481 w 1947862"/>
                <a:gd name="connsiteY9" fmla="*/ 219075 h 409575"/>
                <a:gd name="connsiteX10" fmla="*/ 0 w 1947862"/>
                <a:gd name="connsiteY10" fmla="*/ 200025 h 409575"/>
                <a:gd name="connsiteX11" fmla="*/ 92868 w 1947862"/>
                <a:gd name="connsiteY11" fmla="*/ 400050 h 409575"/>
                <a:gd name="connsiteX12" fmla="*/ 202406 w 1947862"/>
                <a:gd name="connsiteY12" fmla="*/ 404813 h 409575"/>
                <a:gd name="connsiteX13" fmla="*/ 280987 w 1947862"/>
                <a:gd name="connsiteY13" fmla="*/ 402431 h 409575"/>
                <a:gd name="connsiteX14" fmla="*/ 397668 w 1947862"/>
                <a:gd name="connsiteY14" fmla="*/ 388144 h 409575"/>
                <a:gd name="connsiteX15" fmla="*/ 535781 w 1947862"/>
                <a:gd name="connsiteY15" fmla="*/ 364331 h 409575"/>
                <a:gd name="connsiteX16" fmla="*/ 661987 w 1947862"/>
                <a:gd name="connsiteY16" fmla="*/ 338138 h 409575"/>
                <a:gd name="connsiteX17" fmla="*/ 854868 w 1947862"/>
                <a:gd name="connsiteY17" fmla="*/ 292894 h 409575"/>
                <a:gd name="connsiteX18" fmla="*/ 969168 w 1947862"/>
                <a:gd name="connsiteY18" fmla="*/ 266700 h 409575"/>
                <a:gd name="connsiteX19" fmla="*/ 1143000 w 1947862"/>
                <a:gd name="connsiteY19" fmla="*/ 238125 h 409575"/>
                <a:gd name="connsiteX20" fmla="*/ 1276350 w 1947862"/>
                <a:gd name="connsiteY20" fmla="*/ 219075 h 409575"/>
                <a:gd name="connsiteX21" fmla="*/ 1423987 w 1947862"/>
                <a:gd name="connsiteY21" fmla="*/ 207169 h 409575"/>
                <a:gd name="connsiteX22" fmla="*/ 1526381 w 1947862"/>
                <a:gd name="connsiteY22" fmla="*/ 204788 h 409575"/>
                <a:gd name="connsiteX23" fmla="*/ 1540668 w 1947862"/>
                <a:gd name="connsiteY23" fmla="*/ 207169 h 409575"/>
                <a:gd name="connsiteX24" fmla="*/ 1559718 w 1947862"/>
                <a:gd name="connsiteY24" fmla="*/ 214313 h 409575"/>
                <a:gd name="connsiteX25" fmla="*/ 1576387 w 1947862"/>
                <a:gd name="connsiteY25" fmla="*/ 226219 h 409575"/>
                <a:gd name="connsiteX26" fmla="*/ 1590675 w 1947862"/>
                <a:gd name="connsiteY26" fmla="*/ 242888 h 409575"/>
                <a:gd name="connsiteX27" fmla="*/ 1609725 w 1947862"/>
                <a:gd name="connsiteY27" fmla="*/ 271463 h 409575"/>
                <a:gd name="connsiteX28" fmla="*/ 1626393 w 1947862"/>
                <a:gd name="connsiteY28" fmla="*/ 304800 h 409575"/>
                <a:gd name="connsiteX29" fmla="*/ 1909762 w 1947862"/>
                <a:gd name="connsiteY29" fmla="*/ 409575 h 409575"/>
                <a:gd name="connsiteX30" fmla="*/ 1928812 w 1947862"/>
                <a:gd name="connsiteY30" fmla="*/ 392906 h 409575"/>
                <a:gd name="connsiteX31" fmla="*/ 1940718 w 1947862"/>
                <a:gd name="connsiteY31" fmla="*/ 373856 h 409575"/>
                <a:gd name="connsiteX32" fmla="*/ 1945481 w 1947862"/>
                <a:gd name="connsiteY32" fmla="*/ 354806 h 409575"/>
                <a:gd name="connsiteX33" fmla="*/ 1947862 w 1947862"/>
                <a:gd name="connsiteY33" fmla="*/ 333375 h 409575"/>
                <a:gd name="connsiteX34" fmla="*/ 1940718 w 1947862"/>
                <a:gd name="connsiteY34" fmla="*/ 304800 h 409575"/>
                <a:gd name="connsiteX35" fmla="*/ 1919287 w 1947862"/>
                <a:gd name="connsiteY35" fmla="*/ 271463 h 409575"/>
                <a:gd name="connsiteX36" fmla="*/ 1900237 w 1947862"/>
                <a:gd name="connsiteY36" fmla="*/ 245269 h 409575"/>
                <a:gd name="connsiteX37" fmla="*/ 1854993 w 1947862"/>
                <a:gd name="connsiteY37" fmla="*/ 195263 h 409575"/>
                <a:gd name="connsiteX38" fmla="*/ 1797843 w 1947862"/>
                <a:gd name="connsiteY38" fmla="*/ 145256 h 409575"/>
                <a:gd name="connsiteX39" fmla="*/ 1724025 w 1947862"/>
                <a:gd name="connsiteY39" fmla="*/ 92869 h 409575"/>
                <a:gd name="connsiteX40" fmla="*/ 1654968 w 1947862"/>
                <a:gd name="connsiteY40" fmla="*/ 52388 h 409575"/>
                <a:gd name="connsiteX41" fmla="*/ 1595437 w 1947862"/>
                <a:gd name="connsiteY41" fmla="*/ 26194 h 409575"/>
                <a:gd name="connsiteX42" fmla="*/ 1528762 w 1947862"/>
                <a:gd name="connsiteY42" fmla="*/ 2381 h 409575"/>
                <a:gd name="connsiteX43" fmla="*/ 1507331 w 1947862"/>
                <a:gd name="connsiteY43" fmla="*/ 0 h 409575"/>
                <a:gd name="connsiteX44" fmla="*/ 1473993 w 1947862"/>
                <a:gd name="connsiteY44" fmla="*/ 0 h 409575"/>
                <a:gd name="connsiteX45" fmla="*/ 1407318 w 1947862"/>
                <a:gd name="connsiteY45" fmla="*/ 19050 h 409575"/>
                <a:gd name="connsiteX46" fmla="*/ 1257300 w 1947862"/>
                <a:gd name="connsiteY46" fmla="*/ 54769 h 409575"/>
                <a:gd name="connsiteX47" fmla="*/ 985837 w 1947862"/>
                <a:gd name="connsiteY47" fmla="*/ 114300 h 409575"/>
                <a:gd name="connsiteX48" fmla="*/ 781050 w 1947862"/>
                <a:gd name="connsiteY48" fmla="*/ 159544 h 409575"/>
                <a:gd name="connsiteX49" fmla="*/ 711993 w 1947862"/>
                <a:gd name="connsiteY49" fmla="*/ 176213 h 409575"/>
                <a:gd name="connsiteX0" fmla="*/ 711993 w 1947862"/>
                <a:gd name="connsiteY0" fmla="*/ 176213 h 409575"/>
                <a:gd name="connsiteX1" fmla="*/ 564356 w 1947862"/>
                <a:gd name="connsiteY1" fmla="*/ 207169 h 409575"/>
                <a:gd name="connsiteX2" fmla="*/ 478631 w 1947862"/>
                <a:gd name="connsiteY2" fmla="*/ 223838 h 409575"/>
                <a:gd name="connsiteX3" fmla="*/ 409575 w 1947862"/>
                <a:gd name="connsiteY3" fmla="*/ 235744 h 409575"/>
                <a:gd name="connsiteX4" fmla="*/ 345281 w 1947862"/>
                <a:gd name="connsiteY4" fmla="*/ 242888 h 409575"/>
                <a:gd name="connsiteX5" fmla="*/ 250031 w 1947862"/>
                <a:gd name="connsiteY5" fmla="*/ 250031 h 409575"/>
                <a:gd name="connsiteX6" fmla="*/ 188118 w 1947862"/>
                <a:gd name="connsiteY6" fmla="*/ 252413 h 409575"/>
                <a:gd name="connsiteX7" fmla="*/ 135731 w 1947862"/>
                <a:gd name="connsiteY7" fmla="*/ 245269 h 409575"/>
                <a:gd name="connsiteX8" fmla="*/ 92868 w 1947862"/>
                <a:gd name="connsiteY8" fmla="*/ 235744 h 409575"/>
                <a:gd name="connsiteX9" fmla="*/ 40481 w 1947862"/>
                <a:gd name="connsiteY9" fmla="*/ 219075 h 409575"/>
                <a:gd name="connsiteX10" fmla="*/ 0 w 1947862"/>
                <a:gd name="connsiteY10" fmla="*/ 200025 h 409575"/>
                <a:gd name="connsiteX11" fmla="*/ 92868 w 1947862"/>
                <a:gd name="connsiteY11" fmla="*/ 400050 h 409575"/>
                <a:gd name="connsiteX12" fmla="*/ 202406 w 1947862"/>
                <a:gd name="connsiteY12" fmla="*/ 404813 h 409575"/>
                <a:gd name="connsiteX13" fmla="*/ 280987 w 1947862"/>
                <a:gd name="connsiteY13" fmla="*/ 402431 h 409575"/>
                <a:gd name="connsiteX14" fmla="*/ 397668 w 1947862"/>
                <a:gd name="connsiteY14" fmla="*/ 388144 h 409575"/>
                <a:gd name="connsiteX15" fmla="*/ 535781 w 1947862"/>
                <a:gd name="connsiteY15" fmla="*/ 364331 h 409575"/>
                <a:gd name="connsiteX16" fmla="*/ 661987 w 1947862"/>
                <a:gd name="connsiteY16" fmla="*/ 338138 h 409575"/>
                <a:gd name="connsiteX17" fmla="*/ 854868 w 1947862"/>
                <a:gd name="connsiteY17" fmla="*/ 292894 h 409575"/>
                <a:gd name="connsiteX18" fmla="*/ 969168 w 1947862"/>
                <a:gd name="connsiteY18" fmla="*/ 266700 h 409575"/>
                <a:gd name="connsiteX19" fmla="*/ 1143000 w 1947862"/>
                <a:gd name="connsiteY19" fmla="*/ 238125 h 409575"/>
                <a:gd name="connsiteX20" fmla="*/ 1276350 w 1947862"/>
                <a:gd name="connsiteY20" fmla="*/ 219075 h 409575"/>
                <a:gd name="connsiteX21" fmla="*/ 1423987 w 1947862"/>
                <a:gd name="connsiteY21" fmla="*/ 207169 h 409575"/>
                <a:gd name="connsiteX22" fmla="*/ 1526381 w 1947862"/>
                <a:gd name="connsiteY22" fmla="*/ 204788 h 409575"/>
                <a:gd name="connsiteX23" fmla="*/ 1540668 w 1947862"/>
                <a:gd name="connsiteY23" fmla="*/ 207169 h 409575"/>
                <a:gd name="connsiteX24" fmla="*/ 1559718 w 1947862"/>
                <a:gd name="connsiteY24" fmla="*/ 214313 h 409575"/>
                <a:gd name="connsiteX25" fmla="*/ 1576387 w 1947862"/>
                <a:gd name="connsiteY25" fmla="*/ 226219 h 409575"/>
                <a:gd name="connsiteX26" fmla="*/ 1590675 w 1947862"/>
                <a:gd name="connsiteY26" fmla="*/ 242888 h 409575"/>
                <a:gd name="connsiteX27" fmla="*/ 1609725 w 1947862"/>
                <a:gd name="connsiteY27" fmla="*/ 271463 h 409575"/>
                <a:gd name="connsiteX28" fmla="*/ 1909762 w 1947862"/>
                <a:gd name="connsiteY28" fmla="*/ 409575 h 409575"/>
                <a:gd name="connsiteX29" fmla="*/ 1928812 w 1947862"/>
                <a:gd name="connsiteY29" fmla="*/ 392906 h 409575"/>
                <a:gd name="connsiteX30" fmla="*/ 1940718 w 1947862"/>
                <a:gd name="connsiteY30" fmla="*/ 373856 h 409575"/>
                <a:gd name="connsiteX31" fmla="*/ 1945481 w 1947862"/>
                <a:gd name="connsiteY31" fmla="*/ 354806 h 409575"/>
                <a:gd name="connsiteX32" fmla="*/ 1947862 w 1947862"/>
                <a:gd name="connsiteY32" fmla="*/ 333375 h 409575"/>
                <a:gd name="connsiteX33" fmla="*/ 1940718 w 1947862"/>
                <a:gd name="connsiteY33" fmla="*/ 304800 h 409575"/>
                <a:gd name="connsiteX34" fmla="*/ 1919287 w 1947862"/>
                <a:gd name="connsiteY34" fmla="*/ 271463 h 409575"/>
                <a:gd name="connsiteX35" fmla="*/ 1900237 w 1947862"/>
                <a:gd name="connsiteY35" fmla="*/ 245269 h 409575"/>
                <a:gd name="connsiteX36" fmla="*/ 1854993 w 1947862"/>
                <a:gd name="connsiteY36" fmla="*/ 195263 h 409575"/>
                <a:gd name="connsiteX37" fmla="*/ 1797843 w 1947862"/>
                <a:gd name="connsiteY37" fmla="*/ 145256 h 409575"/>
                <a:gd name="connsiteX38" fmla="*/ 1724025 w 1947862"/>
                <a:gd name="connsiteY38" fmla="*/ 92869 h 409575"/>
                <a:gd name="connsiteX39" fmla="*/ 1654968 w 1947862"/>
                <a:gd name="connsiteY39" fmla="*/ 52388 h 409575"/>
                <a:gd name="connsiteX40" fmla="*/ 1595437 w 1947862"/>
                <a:gd name="connsiteY40" fmla="*/ 26194 h 409575"/>
                <a:gd name="connsiteX41" fmla="*/ 1528762 w 1947862"/>
                <a:gd name="connsiteY41" fmla="*/ 2381 h 409575"/>
                <a:gd name="connsiteX42" fmla="*/ 1507331 w 1947862"/>
                <a:gd name="connsiteY42" fmla="*/ 0 h 409575"/>
                <a:gd name="connsiteX43" fmla="*/ 1473993 w 1947862"/>
                <a:gd name="connsiteY43" fmla="*/ 0 h 409575"/>
                <a:gd name="connsiteX44" fmla="*/ 1407318 w 1947862"/>
                <a:gd name="connsiteY44" fmla="*/ 19050 h 409575"/>
                <a:gd name="connsiteX45" fmla="*/ 1257300 w 1947862"/>
                <a:gd name="connsiteY45" fmla="*/ 54769 h 409575"/>
                <a:gd name="connsiteX46" fmla="*/ 985837 w 1947862"/>
                <a:gd name="connsiteY46" fmla="*/ 114300 h 409575"/>
                <a:gd name="connsiteX47" fmla="*/ 781050 w 1947862"/>
                <a:gd name="connsiteY47" fmla="*/ 159544 h 409575"/>
                <a:gd name="connsiteX48" fmla="*/ 711993 w 1947862"/>
                <a:gd name="connsiteY48" fmla="*/ 176213 h 409575"/>
                <a:gd name="connsiteX0" fmla="*/ 711993 w 1947862"/>
                <a:gd name="connsiteY0" fmla="*/ 176213 h 409575"/>
                <a:gd name="connsiteX1" fmla="*/ 564356 w 1947862"/>
                <a:gd name="connsiteY1" fmla="*/ 207169 h 409575"/>
                <a:gd name="connsiteX2" fmla="*/ 478631 w 1947862"/>
                <a:gd name="connsiteY2" fmla="*/ 223838 h 409575"/>
                <a:gd name="connsiteX3" fmla="*/ 409575 w 1947862"/>
                <a:gd name="connsiteY3" fmla="*/ 235744 h 409575"/>
                <a:gd name="connsiteX4" fmla="*/ 345281 w 1947862"/>
                <a:gd name="connsiteY4" fmla="*/ 242888 h 409575"/>
                <a:gd name="connsiteX5" fmla="*/ 250031 w 1947862"/>
                <a:gd name="connsiteY5" fmla="*/ 250031 h 409575"/>
                <a:gd name="connsiteX6" fmla="*/ 188118 w 1947862"/>
                <a:gd name="connsiteY6" fmla="*/ 252413 h 409575"/>
                <a:gd name="connsiteX7" fmla="*/ 135731 w 1947862"/>
                <a:gd name="connsiteY7" fmla="*/ 245269 h 409575"/>
                <a:gd name="connsiteX8" fmla="*/ 92868 w 1947862"/>
                <a:gd name="connsiteY8" fmla="*/ 235744 h 409575"/>
                <a:gd name="connsiteX9" fmla="*/ 40481 w 1947862"/>
                <a:gd name="connsiteY9" fmla="*/ 219075 h 409575"/>
                <a:gd name="connsiteX10" fmla="*/ 0 w 1947862"/>
                <a:gd name="connsiteY10" fmla="*/ 200025 h 409575"/>
                <a:gd name="connsiteX11" fmla="*/ 92868 w 1947862"/>
                <a:gd name="connsiteY11" fmla="*/ 400050 h 409575"/>
                <a:gd name="connsiteX12" fmla="*/ 202406 w 1947862"/>
                <a:gd name="connsiteY12" fmla="*/ 404813 h 409575"/>
                <a:gd name="connsiteX13" fmla="*/ 280987 w 1947862"/>
                <a:gd name="connsiteY13" fmla="*/ 402431 h 409575"/>
                <a:gd name="connsiteX14" fmla="*/ 397668 w 1947862"/>
                <a:gd name="connsiteY14" fmla="*/ 388144 h 409575"/>
                <a:gd name="connsiteX15" fmla="*/ 535781 w 1947862"/>
                <a:gd name="connsiteY15" fmla="*/ 364331 h 409575"/>
                <a:gd name="connsiteX16" fmla="*/ 661987 w 1947862"/>
                <a:gd name="connsiteY16" fmla="*/ 338138 h 409575"/>
                <a:gd name="connsiteX17" fmla="*/ 854868 w 1947862"/>
                <a:gd name="connsiteY17" fmla="*/ 292894 h 409575"/>
                <a:gd name="connsiteX18" fmla="*/ 969168 w 1947862"/>
                <a:gd name="connsiteY18" fmla="*/ 266700 h 409575"/>
                <a:gd name="connsiteX19" fmla="*/ 1143000 w 1947862"/>
                <a:gd name="connsiteY19" fmla="*/ 238125 h 409575"/>
                <a:gd name="connsiteX20" fmla="*/ 1276350 w 1947862"/>
                <a:gd name="connsiteY20" fmla="*/ 219075 h 409575"/>
                <a:gd name="connsiteX21" fmla="*/ 1423987 w 1947862"/>
                <a:gd name="connsiteY21" fmla="*/ 207169 h 409575"/>
                <a:gd name="connsiteX22" fmla="*/ 1526381 w 1947862"/>
                <a:gd name="connsiteY22" fmla="*/ 204788 h 409575"/>
                <a:gd name="connsiteX23" fmla="*/ 1540668 w 1947862"/>
                <a:gd name="connsiteY23" fmla="*/ 207169 h 409575"/>
                <a:gd name="connsiteX24" fmla="*/ 1559718 w 1947862"/>
                <a:gd name="connsiteY24" fmla="*/ 214313 h 409575"/>
                <a:gd name="connsiteX25" fmla="*/ 1576387 w 1947862"/>
                <a:gd name="connsiteY25" fmla="*/ 226219 h 409575"/>
                <a:gd name="connsiteX26" fmla="*/ 1590675 w 1947862"/>
                <a:gd name="connsiteY26" fmla="*/ 242888 h 409575"/>
                <a:gd name="connsiteX27" fmla="*/ 1909762 w 1947862"/>
                <a:gd name="connsiteY27" fmla="*/ 409575 h 409575"/>
                <a:gd name="connsiteX28" fmla="*/ 1928812 w 1947862"/>
                <a:gd name="connsiteY28" fmla="*/ 392906 h 409575"/>
                <a:gd name="connsiteX29" fmla="*/ 1940718 w 1947862"/>
                <a:gd name="connsiteY29" fmla="*/ 373856 h 409575"/>
                <a:gd name="connsiteX30" fmla="*/ 1945481 w 1947862"/>
                <a:gd name="connsiteY30" fmla="*/ 354806 h 409575"/>
                <a:gd name="connsiteX31" fmla="*/ 1947862 w 1947862"/>
                <a:gd name="connsiteY31" fmla="*/ 333375 h 409575"/>
                <a:gd name="connsiteX32" fmla="*/ 1940718 w 1947862"/>
                <a:gd name="connsiteY32" fmla="*/ 304800 h 409575"/>
                <a:gd name="connsiteX33" fmla="*/ 1919287 w 1947862"/>
                <a:gd name="connsiteY33" fmla="*/ 271463 h 409575"/>
                <a:gd name="connsiteX34" fmla="*/ 1900237 w 1947862"/>
                <a:gd name="connsiteY34" fmla="*/ 245269 h 409575"/>
                <a:gd name="connsiteX35" fmla="*/ 1854993 w 1947862"/>
                <a:gd name="connsiteY35" fmla="*/ 195263 h 409575"/>
                <a:gd name="connsiteX36" fmla="*/ 1797843 w 1947862"/>
                <a:gd name="connsiteY36" fmla="*/ 145256 h 409575"/>
                <a:gd name="connsiteX37" fmla="*/ 1724025 w 1947862"/>
                <a:gd name="connsiteY37" fmla="*/ 92869 h 409575"/>
                <a:gd name="connsiteX38" fmla="*/ 1654968 w 1947862"/>
                <a:gd name="connsiteY38" fmla="*/ 52388 h 409575"/>
                <a:gd name="connsiteX39" fmla="*/ 1595437 w 1947862"/>
                <a:gd name="connsiteY39" fmla="*/ 26194 h 409575"/>
                <a:gd name="connsiteX40" fmla="*/ 1528762 w 1947862"/>
                <a:gd name="connsiteY40" fmla="*/ 2381 h 409575"/>
                <a:gd name="connsiteX41" fmla="*/ 1507331 w 1947862"/>
                <a:gd name="connsiteY41" fmla="*/ 0 h 409575"/>
                <a:gd name="connsiteX42" fmla="*/ 1473993 w 1947862"/>
                <a:gd name="connsiteY42" fmla="*/ 0 h 409575"/>
                <a:gd name="connsiteX43" fmla="*/ 1407318 w 1947862"/>
                <a:gd name="connsiteY43" fmla="*/ 19050 h 409575"/>
                <a:gd name="connsiteX44" fmla="*/ 1257300 w 1947862"/>
                <a:gd name="connsiteY44" fmla="*/ 54769 h 409575"/>
                <a:gd name="connsiteX45" fmla="*/ 985837 w 1947862"/>
                <a:gd name="connsiteY45" fmla="*/ 114300 h 409575"/>
                <a:gd name="connsiteX46" fmla="*/ 781050 w 1947862"/>
                <a:gd name="connsiteY46" fmla="*/ 159544 h 409575"/>
                <a:gd name="connsiteX47" fmla="*/ 711993 w 1947862"/>
                <a:gd name="connsiteY47" fmla="*/ 176213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47862" h="409575">
                  <a:moveTo>
                    <a:pt x="711993" y="176213"/>
                  </a:moveTo>
                  <a:lnTo>
                    <a:pt x="564356" y="207169"/>
                  </a:lnTo>
                  <a:lnTo>
                    <a:pt x="478631" y="223838"/>
                  </a:lnTo>
                  <a:lnTo>
                    <a:pt x="409575" y="235744"/>
                  </a:lnTo>
                  <a:lnTo>
                    <a:pt x="345281" y="242888"/>
                  </a:lnTo>
                  <a:lnTo>
                    <a:pt x="250031" y="250031"/>
                  </a:lnTo>
                  <a:lnTo>
                    <a:pt x="188118" y="252413"/>
                  </a:lnTo>
                  <a:lnTo>
                    <a:pt x="135731" y="245269"/>
                  </a:lnTo>
                  <a:lnTo>
                    <a:pt x="92868" y="235744"/>
                  </a:lnTo>
                  <a:lnTo>
                    <a:pt x="40481" y="219075"/>
                  </a:lnTo>
                  <a:lnTo>
                    <a:pt x="0" y="200025"/>
                  </a:lnTo>
                  <a:lnTo>
                    <a:pt x="92868" y="400050"/>
                  </a:lnTo>
                  <a:lnTo>
                    <a:pt x="202406" y="404813"/>
                  </a:lnTo>
                  <a:lnTo>
                    <a:pt x="280987" y="402431"/>
                  </a:lnTo>
                  <a:lnTo>
                    <a:pt x="397668" y="388144"/>
                  </a:lnTo>
                  <a:lnTo>
                    <a:pt x="535781" y="364331"/>
                  </a:lnTo>
                  <a:lnTo>
                    <a:pt x="661987" y="338138"/>
                  </a:lnTo>
                  <a:lnTo>
                    <a:pt x="854868" y="292894"/>
                  </a:lnTo>
                  <a:lnTo>
                    <a:pt x="969168" y="266700"/>
                  </a:lnTo>
                  <a:lnTo>
                    <a:pt x="1143000" y="238125"/>
                  </a:lnTo>
                  <a:lnTo>
                    <a:pt x="1276350" y="219075"/>
                  </a:lnTo>
                  <a:lnTo>
                    <a:pt x="1423987" y="207169"/>
                  </a:lnTo>
                  <a:lnTo>
                    <a:pt x="1526381" y="204788"/>
                  </a:lnTo>
                  <a:lnTo>
                    <a:pt x="1540668" y="207169"/>
                  </a:lnTo>
                  <a:lnTo>
                    <a:pt x="1559718" y="214313"/>
                  </a:lnTo>
                  <a:lnTo>
                    <a:pt x="1576387" y="226219"/>
                  </a:lnTo>
                  <a:lnTo>
                    <a:pt x="1590675" y="242888"/>
                  </a:lnTo>
                  <a:lnTo>
                    <a:pt x="1909762" y="409575"/>
                  </a:lnTo>
                  <a:lnTo>
                    <a:pt x="1928812" y="392906"/>
                  </a:lnTo>
                  <a:lnTo>
                    <a:pt x="1940718" y="373856"/>
                  </a:lnTo>
                  <a:lnTo>
                    <a:pt x="1945481" y="354806"/>
                  </a:lnTo>
                  <a:lnTo>
                    <a:pt x="1947862" y="333375"/>
                  </a:lnTo>
                  <a:lnTo>
                    <a:pt x="1940718" y="304800"/>
                  </a:lnTo>
                  <a:lnTo>
                    <a:pt x="1919287" y="271463"/>
                  </a:lnTo>
                  <a:lnTo>
                    <a:pt x="1900237" y="245269"/>
                  </a:lnTo>
                  <a:lnTo>
                    <a:pt x="1854993" y="195263"/>
                  </a:lnTo>
                  <a:lnTo>
                    <a:pt x="1797843" y="145256"/>
                  </a:lnTo>
                  <a:lnTo>
                    <a:pt x="1724025" y="92869"/>
                  </a:lnTo>
                  <a:lnTo>
                    <a:pt x="1654968" y="52388"/>
                  </a:lnTo>
                  <a:lnTo>
                    <a:pt x="1595437" y="26194"/>
                  </a:lnTo>
                  <a:lnTo>
                    <a:pt x="1528762" y="2381"/>
                  </a:lnTo>
                  <a:lnTo>
                    <a:pt x="1507331" y="0"/>
                  </a:lnTo>
                  <a:lnTo>
                    <a:pt x="1473993" y="0"/>
                  </a:lnTo>
                  <a:lnTo>
                    <a:pt x="1407318" y="19050"/>
                  </a:lnTo>
                  <a:lnTo>
                    <a:pt x="1257300" y="54769"/>
                  </a:lnTo>
                  <a:lnTo>
                    <a:pt x="985837" y="114300"/>
                  </a:lnTo>
                  <a:lnTo>
                    <a:pt x="781050" y="159544"/>
                  </a:lnTo>
                  <a:lnTo>
                    <a:pt x="711993" y="17621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5">
              <a:extLst>
                <a:ext uri="{FF2B5EF4-FFF2-40B4-BE49-F238E27FC236}">
                  <a16:creationId xmlns:a16="http://schemas.microsoft.com/office/drawing/2014/main" id="{D3614008-5F16-4E8D-944F-EC3DB8F44C8D}"/>
                </a:ext>
              </a:extLst>
            </p:cNvPr>
            <p:cNvSpPr/>
            <p:nvPr/>
          </p:nvSpPr>
          <p:spPr>
            <a:xfrm>
              <a:off x="6226175" y="3679826"/>
              <a:ext cx="1003300" cy="2354263"/>
            </a:xfrm>
            <a:custGeom>
              <a:avLst/>
              <a:gdLst>
                <a:gd name="connsiteX0" fmla="*/ 555372 w 1004157"/>
                <a:gd name="connsiteY0" fmla="*/ 835862 h 2210267"/>
                <a:gd name="connsiteX1" fmla="*/ 608665 w 1004157"/>
                <a:gd name="connsiteY1" fmla="*/ 628299 h 2210267"/>
                <a:gd name="connsiteX2" fmla="*/ 653544 w 1004157"/>
                <a:gd name="connsiteY2" fmla="*/ 415126 h 2210267"/>
                <a:gd name="connsiteX3" fmla="*/ 690008 w 1004157"/>
                <a:gd name="connsiteY3" fmla="*/ 227197 h 2210267"/>
                <a:gd name="connsiteX4" fmla="*/ 709642 w 1004157"/>
                <a:gd name="connsiteY4" fmla="*/ 78537 h 2210267"/>
                <a:gd name="connsiteX5" fmla="*/ 712447 w 1004157"/>
                <a:gd name="connsiteY5" fmla="*/ 50488 h 2210267"/>
                <a:gd name="connsiteX6" fmla="*/ 695617 w 1004157"/>
                <a:gd name="connsiteY6" fmla="*/ 0 h 2210267"/>
                <a:gd name="connsiteX7" fmla="*/ 1004157 w 1004157"/>
                <a:gd name="connsiteY7" fmla="*/ 50488 h 2210267"/>
                <a:gd name="connsiteX8" fmla="*/ 970498 w 1004157"/>
                <a:gd name="connsiteY8" fmla="*/ 109391 h 2210267"/>
                <a:gd name="connsiteX9" fmla="*/ 936840 w 1004157"/>
                <a:gd name="connsiteY9" fmla="*/ 168294 h 2210267"/>
                <a:gd name="connsiteX10" fmla="*/ 914400 w 1004157"/>
                <a:gd name="connsiteY10" fmla="*/ 224392 h 2210267"/>
                <a:gd name="connsiteX11" fmla="*/ 889156 w 1004157"/>
                <a:gd name="connsiteY11" fmla="*/ 353418 h 2210267"/>
                <a:gd name="connsiteX12" fmla="*/ 863912 w 1004157"/>
                <a:gd name="connsiteY12" fmla="*/ 485249 h 2210267"/>
                <a:gd name="connsiteX13" fmla="*/ 816228 w 1004157"/>
                <a:gd name="connsiteY13" fmla="*/ 687202 h 2210267"/>
                <a:gd name="connsiteX14" fmla="*/ 774155 w 1004157"/>
                <a:gd name="connsiteY14" fmla="*/ 875131 h 2210267"/>
                <a:gd name="connsiteX15" fmla="*/ 715252 w 1004157"/>
                <a:gd name="connsiteY15" fmla="*/ 1113548 h 2210267"/>
                <a:gd name="connsiteX16" fmla="*/ 659154 w 1004157"/>
                <a:gd name="connsiteY16" fmla="*/ 1309892 h 2210267"/>
                <a:gd name="connsiteX17" fmla="*/ 594641 w 1004157"/>
                <a:gd name="connsiteY17" fmla="*/ 1475381 h 2210267"/>
                <a:gd name="connsiteX18" fmla="*/ 482444 w 1004157"/>
                <a:gd name="connsiteY18" fmla="*/ 1750262 h 2210267"/>
                <a:gd name="connsiteX19" fmla="*/ 437566 w 1004157"/>
                <a:gd name="connsiteY19" fmla="*/ 1851239 h 2210267"/>
                <a:gd name="connsiteX20" fmla="*/ 384273 w 1004157"/>
                <a:gd name="connsiteY20" fmla="*/ 1957825 h 2210267"/>
                <a:gd name="connsiteX21" fmla="*/ 336589 w 1004157"/>
                <a:gd name="connsiteY21" fmla="*/ 2033558 h 2210267"/>
                <a:gd name="connsiteX22" fmla="*/ 319760 w 1004157"/>
                <a:gd name="connsiteY22" fmla="*/ 2067217 h 2210267"/>
                <a:gd name="connsiteX23" fmla="*/ 300125 w 1004157"/>
                <a:gd name="connsiteY23" fmla="*/ 2100876 h 2210267"/>
                <a:gd name="connsiteX24" fmla="*/ 272076 w 1004157"/>
                <a:gd name="connsiteY24" fmla="*/ 2134535 h 2210267"/>
                <a:gd name="connsiteX25" fmla="*/ 235613 w 1004157"/>
                <a:gd name="connsiteY25" fmla="*/ 2165389 h 2210267"/>
                <a:gd name="connsiteX26" fmla="*/ 187929 w 1004157"/>
                <a:gd name="connsiteY26" fmla="*/ 2190633 h 2210267"/>
                <a:gd name="connsiteX27" fmla="*/ 137441 w 1004157"/>
                <a:gd name="connsiteY27" fmla="*/ 2210267 h 2210267"/>
                <a:gd name="connsiteX28" fmla="*/ 112197 w 1004157"/>
                <a:gd name="connsiteY28" fmla="*/ 2210267 h 2210267"/>
                <a:gd name="connsiteX29" fmla="*/ 84147 w 1004157"/>
                <a:gd name="connsiteY29" fmla="*/ 2199047 h 2210267"/>
                <a:gd name="connsiteX30" fmla="*/ 67318 w 1004157"/>
                <a:gd name="connsiteY30" fmla="*/ 2182218 h 2210267"/>
                <a:gd name="connsiteX31" fmla="*/ 47684 w 1004157"/>
                <a:gd name="connsiteY31" fmla="*/ 2156974 h 2210267"/>
                <a:gd name="connsiteX32" fmla="*/ 30854 w 1004157"/>
                <a:gd name="connsiteY32" fmla="*/ 2128925 h 2210267"/>
                <a:gd name="connsiteX33" fmla="*/ 14025 w 1004157"/>
                <a:gd name="connsiteY33" fmla="*/ 2075631 h 2210267"/>
                <a:gd name="connsiteX34" fmla="*/ 0 w 1004157"/>
                <a:gd name="connsiteY34" fmla="*/ 2005509 h 2210267"/>
                <a:gd name="connsiteX35" fmla="*/ 0 w 1004157"/>
                <a:gd name="connsiteY35" fmla="*/ 1999899 h 2210267"/>
                <a:gd name="connsiteX36" fmla="*/ 193539 w 1004157"/>
                <a:gd name="connsiteY36" fmla="*/ 1750262 h 2210267"/>
                <a:gd name="connsiteX37" fmla="*/ 210368 w 1004157"/>
                <a:gd name="connsiteY37" fmla="*/ 1730628 h 2210267"/>
                <a:gd name="connsiteX38" fmla="*/ 252442 w 1004157"/>
                <a:gd name="connsiteY38" fmla="*/ 1666115 h 2210267"/>
                <a:gd name="connsiteX39" fmla="*/ 294516 w 1004157"/>
                <a:gd name="connsiteY39" fmla="*/ 1581968 h 2210267"/>
                <a:gd name="connsiteX40" fmla="*/ 409517 w 1004157"/>
                <a:gd name="connsiteY40" fmla="*/ 1309892 h 2210267"/>
                <a:gd name="connsiteX41" fmla="*/ 451590 w 1004157"/>
                <a:gd name="connsiteY41" fmla="*/ 1189281 h 2210267"/>
                <a:gd name="connsiteX42" fmla="*/ 496469 w 1004157"/>
                <a:gd name="connsiteY42" fmla="*/ 1046230 h 2210267"/>
                <a:gd name="connsiteX43" fmla="*/ 555372 w 1004157"/>
                <a:gd name="connsiteY43" fmla="*/ 835862 h 2210267"/>
                <a:gd name="connsiteX0" fmla="*/ 555372 w 1004157"/>
                <a:gd name="connsiteY0" fmla="*/ 978690 h 2353095"/>
                <a:gd name="connsiteX1" fmla="*/ 608665 w 1004157"/>
                <a:gd name="connsiteY1" fmla="*/ 771127 h 2353095"/>
                <a:gd name="connsiteX2" fmla="*/ 653544 w 1004157"/>
                <a:gd name="connsiteY2" fmla="*/ 557954 h 2353095"/>
                <a:gd name="connsiteX3" fmla="*/ 690008 w 1004157"/>
                <a:gd name="connsiteY3" fmla="*/ 370025 h 2353095"/>
                <a:gd name="connsiteX4" fmla="*/ 709642 w 1004157"/>
                <a:gd name="connsiteY4" fmla="*/ 221365 h 2353095"/>
                <a:gd name="connsiteX5" fmla="*/ 712447 w 1004157"/>
                <a:gd name="connsiteY5" fmla="*/ 193316 h 2353095"/>
                <a:gd name="connsiteX6" fmla="*/ 647917 w 1004157"/>
                <a:gd name="connsiteY6" fmla="*/ 0 h 2353095"/>
                <a:gd name="connsiteX7" fmla="*/ 1004157 w 1004157"/>
                <a:gd name="connsiteY7" fmla="*/ 193316 h 2353095"/>
                <a:gd name="connsiteX8" fmla="*/ 970498 w 1004157"/>
                <a:gd name="connsiteY8" fmla="*/ 252219 h 2353095"/>
                <a:gd name="connsiteX9" fmla="*/ 936840 w 1004157"/>
                <a:gd name="connsiteY9" fmla="*/ 311122 h 2353095"/>
                <a:gd name="connsiteX10" fmla="*/ 914400 w 1004157"/>
                <a:gd name="connsiteY10" fmla="*/ 367220 h 2353095"/>
                <a:gd name="connsiteX11" fmla="*/ 889156 w 1004157"/>
                <a:gd name="connsiteY11" fmla="*/ 496246 h 2353095"/>
                <a:gd name="connsiteX12" fmla="*/ 863912 w 1004157"/>
                <a:gd name="connsiteY12" fmla="*/ 628077 h 2353095"/>
                <a:gd name="connsiteX13" fmla="*/ 816228 w 1004157"/>
                <a:gd name="connsiteY13" fmla="*/ 830030 h 2353095"/>
                <a:gd name="connsiteX14" fmla="*/ 774155 w 1004157"/>
                <a:gd name="connsiteY14" fmla="*/ 1017959 h 2353095"/>
                <a:gd name="connsiteX15" fmla="*/ 715252 w 1004157"/>
                <a:gd name="connsiteY15" fmla="*/ 1256376 h 2353095"/>
                <a:gd name="connsiteX16" fmla="*/ 659154 w 1004157"/>
                <a:gd name="connsiteY16" fmla="*/ 1452720 h 2353095"/>
                <a:gd name="connsiteX17" fmla="*/ 594641 w 1004157"/>
                <a:gd name="connsiteY17" fmla="*/ 1618209 h 2353095"/>
                <a:gd name="connsiteX18" fmla="*/ 482444 w 1004157"/>
                <a:gd name="connsiteY18" fmla="*/ 1893090 h 2353095"/>
                <a:gd name="connsiteX19" fmla="*/ 437566 w 1004157"/>
                <a:gd name="connsiteY19" fmla="*/ 1994067 h 2353095"/>
                <a:gd name="connsiteX20" fmla="*/ 384273 w 1004157"/>
                <a:gd name="connsiteY20" fmla="*/ 2100653 h 2353095"/>
                <a:gd name="connsiteX21" fmla="*/ 336589 w 1004157"/>
                <a:gd name="connsiteY21" fmla="*/ 2176386 h 2353095"/>
                <a:gd name="connsiteX22" fmla="*/ 319760 w 1004157"/>
                <a:gd name="connsiteY22" fmla="*/ 2210045 h 2353095"/>
                <a:gd name="connsiteX23" fmla="*/ 300125 w 1004157"/>
                <a:gd name="connsiteY23" fmla="*/ 2243704 h 2353095"/>
                <a:gd name="connsiteX24" fmla="*/ 272076 w 1004157"/>
                <a:gd name="connsiteY24" fmla="*/ 2277363 h 2353095"/>
                <a:gd name="connsiteX25" fmla="*/ 235613 w 1004157"/>
                <a:gd name="connsiteY25" fmla="*/ 2308217 h 2353095"/>
                <a:gd name="connsiteX26" fmla="*/ 187929 w 1004157"/>
                <a:gd name="connsiteY26" fmla="*/ 2333461 h 2353095"/>
                <a:gd name="connsiteX27" fmla="*/ 137441 w 1004157"/>
                <a:gd name="connsiteY27" fmla="*/ 2353095 h 2353095"/>
                <a:gd name="connsiteX28" fmla="*/ 112197 w 1004157"/>
                <a:gd name="connsiteY28" fmla="*/ 2353095 h 2353095"/>
                <a:gd name="connsiteX29" fmla="*/ 84147 w 1004157"/>
                <a:gd name="connsiteY29" fmla="*/ 2341875 h 2353095"/>
                <a:gd name="connsiteX30" fmla="*/ 67318 w 1004157"/>
                <a:gd name="connsiteY30" fmla="*/ 2325046 h 2353095"/>
                <a:gd name="connsiteX31" fmla="*/ 47684 w 1004157"/>
                <a:gd name="connsiteY31" fmla="*/ 2299802 h 2353095"/>
                <a:gd name="connsiteX32" fmla="*/ 30854 w 1004157"/>
                <a:gd name="connsiteY32" fmla="*/ 2271753 h 2353095"/>
                <a:gd name="connsiteX33" fmla="*/ 14025 w 1004157"/>
                <a:gd name="connsiteY33" fmla="*/ 2218459 h 2353095"/>
                <a:gd name="connsiteX34" fmla="*/ 0 w 1004157"/>
                <a:gd name="connsiteY34" fmla="*/ 2148337 h 2353095"/>
                <a:gd name="connsiteX35" fmla="*/ 0 w 1004157"/>
                <a:gd name="connsiteY35" fmla="*/ 2142727 h 2353095"/>
                <a:gd name="connsiteX36" fmla="*/ 193539 w 1004157"/>
                <a:gd name="connsiteY36" fmla="*/ 1893090 h 2353095"/>
                <a:gd name="connsiteX37" fmla="*/ 210368 w 1004157"/>
                <a:gd name="connsiteY37" fmla="*/ 1873456 h 2353095"/>
                <a:gd name="connsiteX38" fmla="*/ 252442 w 1004157"/>
                <a:gd name="connsiteY38" fmla="*/ 1808943 h 2353095"/>
                <a:gd name="connsiteX39" fmla="*/ 294516 w 1004157"/>
                <a:gd name="connsiteY39" fmla="*/ 1724796 h 2353095"/>
                <a:gd name="connsiteX40" fmla="*/ 409517 w 1004157"/>
                <a:gd name="connsiteY40" fmla="*/ 1452720 h 2353095"/>
                <a:gd name="connsiteX41" fmla="*/ 451590 w 1004157"/>
                <a:gd name="connsiteY41" fmla="*/ 1332109 h 2353095"/>
                <a:gd name="connsiteX42" fmla="*/ 496469 w 1004157"/>
                <a:gd name="connsiteY42" fmla="*/ 1189058 h 2353095"/>
                <a:gd name="connsiteX43" fmla="*/ 555372 w 1004157"/>
                <a:gd name="connsiteY43" fmla="*/ 978690 h 2353095"/>
                <a:gd name="connsiteX0" fmla="*/ 555372 w 1004157"/>
                <a:gd name="connsiteY0" fmla="*/ 978690 h 2353095"/>
                <a:gd name="connsiteX1" fmla="*/ 608665 w 1004157"/>
                <a:gd name="connsiteY1" fmla="*/ 771127 h 2353095"/>
                <a:gd name="connsiteX2" fmla="*/ 653544 w 1004157"/>
                <a:gd name="connsiteY2" fmla="*/ 557954 h 2353095"/>
                <a:gd name="connsiteX3" fmla="*/ 690008 w 1004157"/>
                <a:gd name="connsiteY3" fmla="*/ 370025 h 2353095"/>
                <a:gd name="connsiteX4" fmla="*/ 709642 w 1004157"/>
                <a:gd name="connsiteY4" fmla="*/ 221365 h 2353095"/>
                <a:gd name="connsiteX5" fmla="*/ 712447 w 1004157"/>
                <a:gd name="connsiteY5" fmla="*/ 193316 h 2353095"/>
                <a:gd name="connsiteX6" fmla="*/ 684797 w 1004157"/>
                <a:gd name="connsiteY6" fmla="*/ 130134 h 2353095"/>
                <a:gd name="connsiteX7" fmla="*/ 647917 w 1004157"/>
                <a:gd name="connsiteY7" fmla="*/ 0 h 2353095"/>
                <a:gd name="connsiteX8" fmla="*/ 1004157 w 1004157"/>
                <a:gd name="connsiteY8" fmla="*/ 193316 h 2353095"/>
                <a:gd name="connsiteX9" fmla="*/ 970498 w 1004157"/>
                <a:gd name="connsiteY9" fmla="*/ 252219 h 2353095"/>
                <a:gd name="connsiteX10" fmla="*/ 936840 w 1004157"/>
                <a:gd name="connsiteY10" fmla="*/ 311122 h 2353095"/>
                <a:gd name="connsiteX11" fmla="*/ 914400 w 1004157"/>
                <a:gd name="connsiteY11" fmla="*/ 367220 h 2353095"/>
                <a:gd name="connsiteX12" fmla="*/ 889156 w 1004157"/>
                <a:gd name="connsiteY12" fmla="*/ 496246 h 2353095"/>
                <a:gd name="connsiteX13" fmla="*/ 863912 w 1004157"/>
                <a:gd name="connsiteY13" fmla="*/ 628077 h 2353095"/>
                <a:gd name="connsiteX14" fmla="*/ 816228 w 1004157"/>
                <a:gd name="connsiteY14" fmla="*/ 830030 h 2353095"/>
                <a:gd name="connsiteX15" fmla="*/ 774155 w 1004157"/>
                <a:gd name="connsiteY15" fmla="*/ 1017959 h 2353095"/>
                <a:gd name="connsiteX16" fmla="*/ 715252 w 1004157"/>
                <a:gd name="connsiteY16" fmla="*/ 1256376 h 2353095"/>
                <a:gd name="connsiteX17" fmla="*/ 659154 w 1004157"/>
                <a:gd name="connsiteY17" fmla="*/ 1452720 h 2353095"/>
                <a:gd name="connsiteX18" fmla="*/ 594641 w 1004157"/>
                <a:gd name="connsiteY18" fmla="*/ 1618209 h 2353095"/>
                <a:gd name="connsiteX19" fmla="*/ 482444 w 1004157"/>
                <a:gd name="connsiteY19" fmla="*/ 1893090 h 2353095"/>
                <a:gd name="connsiteX20" fmla="*/ 437566 w 1004157"/>
                <a:gd name="connsiteY20" fmla="*/ 1994067 h 2353095"/>
                <a:gd name="connsiteX21" fmla="*/ 384273 w 1004157"/>
                <a:gd name="connsiteY21" fmla="*/ 2100653 h 2353095"/>
                <a:gd name="connsiteX22" fmla="*/ 336589 w 1004157"/>
                <a:gd name="connsiteY22" fmla="*/ 2176386 h 2353095"/>
                <a:gd name="connsiteX23" fmla="*/ 319760 w 1004157"/>
                <a:gd name="connsiteY23" fmla="*/ 2210045 h 2353095"/>
                <a:gd name="connsiteX24" fmla="*/ 300125 w 1004157"/>
                <a:gd name="connsiteY24" fmla="*/ 2243704 h 2353095"/>
                <a:gd name="connsiteX25" fmla="*/ 272076 w 1004157"/>
                <a:gd name="connsiteY25" fmla="*/ 2277363 h 2353095"/>
                <a:gd name="connsiteX26" fmla="*/ 235613 w 1004157"/>
                <a:gd name="connsiteY26" fmla="*/ 2308217 h 2353095"/>
                <a:gd name="connsiteX27" fmla="*/ 187929 w 1004157"/>
                <a:gd name="connsiteY27" fmla="*/ 2333461 h 2353095"/>
                <a:gd name="connsiteX28" fmla="*/ 137441 w 1004157"/>
                <a:gd name="connsiteY28" fmla="*/ 2353095 h 2353095"/>
                <a:gd name="connsiteX29" fmla="*/ 112197 w 1004157"/>
                <a:gd name="connsiteY29" fmla="*/ 2353095 h 2353095"/>
                <a:gd name="connsiteX30" fmla="*/ 84147 w 1004157"/>
                <a:gd name="connsiteY30" fmla="*/ 2341875 h 2353095"/>
                <a:gd name="connsiteX31" fmla="*/ 67318 w 1004157"/>
                <a:gd name="connsiteY31" fmla="*/ 2325046 h 2353095"/>
                <a:gd name="connsiteX32" fmla="*/ 47684 w 1004157"/>
                <a:gd name="connsiteY32" fmla="*/ 2299802 h 2353095"/>
                <a:gd name="connsiteX33" fmla="*/ 30854 w 1004157"/>
                <a:gd name="connsiteY33" fmla="*/ 2271753 h 2353095"/>
                <a:gd name="connsiteX34" fmla="*/ 14025 w 1004157"/>
                <a:gd name="connsiteY34" fmla="*/ 2218459 h 2353095"/>
                <a:gd name="connsiteX35" fmla="*/ 0 w 1004157"/>
                <a:gd name="connsiteY35" fmla="*/ 2148337 h 2353095"/>
                <a:gd name="connsiteX36" fmla="*/ 0 w 1004157"/>
                <a:gd name="connsiteY36" fmla="*/ 2142727 h 2353095"/>
                <a:gd name="connsiteX37" fmla="*/ 193539 w 1004157"/>
                <a:gd name="connsiteY37" fmla="*/ 1893090 h 2353095"/>
                <a:gd name="connsiteX38" fmla="*/ 210368 w 1004157"/>
                <a:gd name="connsiteY38" fmla="*/ 1873456 h 2353095"/>
                <a:gd name="connsiteX39" fmla="*/ 252442 w 1004157"/>
                <a:gd name="connsiteY39" fmla="*/ 1808943 h 2353095"/>
                <a:gd name="connsiteX40" fmla="*/ 294516 w 1004157"/>
                <a:gd name="connsiteY40" fmla="*/ 1724796 h 2353095"/>
                <a:gd name="connsiteX41" fmla="*/ 409517 w 1004157"/>
                <a:gd name="connsiteY41" fmla="*/ 1452720 h 2353095"/>
                <a:gd name="connsiteX42" fmla="*/ 451590 w 1004157"/>
                <a:gd name="connsiteY42" fmla="*/ 1332109 h 2353095"/>
                <a:gd name="connsiteX43" fmla="*/ 496469 w 1004157"/>
                <a:gd name="connsiteY43" fmla="*/ 1189058 h 2353095"/>
                <a:gd name="connsiteX44" fmla="*/ 555372 w 1004157"/>
                <a:gd name="connsiteY44" fmla="*/ 978690 h 2353095"/>
                <a:gd name="connsiteX0" fmla="*/ 555372 w 1004157"/>
                <a:gd name="connsiteY0" fmla="*/ 978690 h 2353095"/>
                <a:gd name="connsiteX1" fmla="*/ 608665 w 1004157"/>
                <a:gd name="connsiteY1" fmla="*/ 771127 h 2353095"/>
                <a:gd name="connsiteX2" fmla="*/ 653544 w 1004157"/>
                <a:gd name="connsiteY2" fmla="*/ 557954 h 2353095"/>
                <a:gd name="connsiteX3" fmla="*/ 690008 w 1004157"/>
                <a:gd name="connsiteY3" fmla="*/ 370025 h 2353095"/>
                <a:gd name="connsiteX4" fmla="*/ 709642 w 1004157"/>
                <a:gd name="connsiteY4" fmla="*/ 221365 h 2353095"/>
                <a:gd name="connsiteX5" fmla="*/ 712447 w 1004157"/>
                <a:gd name="connsiteY5" fmla="*/ 193316 h 2353095"/>
                <a:gd name="connsiteX6" fmla="*/ 684797 w 1004157"/>
                <a:gd name="connsiteY6" fmla="*/ 130134 h 2353095"/>
                <a:gd name="connsiteX7" fmla="*/ 600216 w 1004157"/>
                <a:gd name="connsiteY7" fmla="*/ 0 h 2353095"/>
                <a:gd name="connsiteX8" fmla="*/ 1004157 w 1004157"/>
                <a:gd name="connsiteY8" fmla="*/ 193316 h 2353095"/>
                <a:gd name="connsiteX9" fmla="*/ 970498 w 1004157"/>
                <a:gd name="connsiteY9" fmla="*/ 252219 h 2353095"/>
                <a:gd name="connsiteX10" fmla="*/ 936840 w 1004157"/>
                <a:gd name="connsiteY10" fmla="*/ 311122 h 2353095"/>
                <a:gd name="connsiteX11" fmla="*/ 914400 w 1004157"/>
                <a:gd name="connsiteY11" fmla="*/ 367220 h 2353095"/>
                <a:gd name="connsiteX12" fmla="*/ 889156 w 1004157"/>
                <a:gd name="connsiteY12" fmla="*/ 496246 h 2353095"/>
                <a:gd name="connsiteX13" fmla="*/ 863912 w 1004157"/>
                <a:gd name="connsiteY13" fmla="*/ 628077 h 2353095"/>
                <a:gd name="connsiteX14" fmla="*/ 816228 w 1004157"/>
                <a:gd name="connsiteY14" fmla="*/ 830030 h 2353095"/>
                <a:gd name="connsiteX15" fmla="*/ 774155 w 1004157"/>
                <a:gd name="connsiteY15" fmla="*/ 1017959 h 2353095"/>
                <a:gd name="connsiteX16" fmla="*/ 715252 w 1004157"/>
                <a:gd name="connsiteY16" fmla="*/ 1256376 h 2353095"/>
                <a:gd name="connsiteX17" fmla="*/ 659154 w 1004157"/>
                <a:gd name="connsiteY17" fmla="*/ 1452720 h 2353095"/>
                <a:gd name="connsiteX18" fmla="*/ 594641 w 1004157"/>
                <a:gd name="connsiteY18" fmla="*/ 1618209 h 2353095"/>
                <a:gd name="connsiteX19" fmla="*/ 482444 w 1004157"/>
                <a:gd name="connsiteY19" fmla="*/ 1893090 h 2353095"/>
                <a:gd name="connsiteX20" fmla="*/ 437566 w 1004157"/>
                <a:gd name="connsiteY20" fmla="*/ 1994067 h 2353095"/>
                <a:gd name="connsiteX21" fmla="*/ 384273 w 1004157"/>
                <a:gd name="connsiteY21" fmla="*/ 2100653 h 2353095"/>
                <a:gd name="connsiteX22" fmla="*/ 336589 w 1004157"/>
                <a:gd name="connsiteY22" fmla="*/ 2176386 h 2353095"/>
                <a:gd name="connsiteX23" fmla="*/ 319760 w 1004157"/>
                <a:gd name="connsiteY23" fmla="*/ 2210045 h 2353095"/>
                <a:gd name="connsiteX24" fmla="*/ 300125 w 1004157"/>
                <a:gd name="connsiteY24" fmla="*/ 2243704 h 2353095"/>
                <a:gd name="connsiteX25" fmla="*/ 272076 w 1004157"/>
                <a:gd name="connsiteY25" fmla="*/ 2277363 h 2353095"/>
                <a:gd name="connsiteX26" fmla="*/ 235613 w 1004157"/>
                <a:gd name="connsiteY26" fmla="*/ 2308217 h 2353095"/>
                <a:gd name="connsiteX27" fmla="*/ 187929 w 1004157"/>
                <a:gd name="connsiteY27" fmla="*/ 2333461 h 2353095"/>
                <a:gd name="connsiteX28" fmla="*/ 137441 w 1004157"/>
                <a:gd name="connsiteY28" fmla="*/ 2353095 h 2353095"/>
                <a:gd name="connsiteX29" fmla="*/ 112197 w 1004157"/>
                <a:gd name="connsiteY29" fmla="*/ 2353095 h 2353095"/>
                <a:gd name="connsiteX30" fmla="*/ 84147 w 1004157"/>
                <a:gd name="connsiteY30" fmla="*/ 2341875 h 2353095"/>
                <a:gd name="connsiteX31" fmla="*/ 67318 w 1004157"/>
                <a:gd name="connsiteY31" fmla="*/ 2325046 h 2353095"/>
                <a:gd name="connsiteX32" fmla="*/ 47684 w 1004157"/>
                <a:gd name="connsiteY32" fmla="*/ 2299802 h 2353095"/>
                <a:gd name="connsiteX33" fmla="*/ 30854 w 1004157"/>
                <a:gd name="connsiteY33" fmla="*/ 2271753 h 2353095"/>
                <a:gd name="connsiteX34" fmla="*/ 14025 w 1004157"/>
                <a:gd name="connsiteY34" fmla="*/ 2218459 h 2353095"/>
                <a:gd name="connsiteX35" fmla="*/ 0 w 1004157"/>
                <a:gd name="connsiteY35" fmla="*/ 2148337 h 2353095"/>
                <a:gd name="connsiteX36" fmla="*/ 0 w 1004157"/>
                <a:gd name="connsiteY36" fmla="*/ 2142727 h 2353095"/>
                <a:gd name="connsiteX37" fmla="*/ 193539 w 1004157"/>
                <a:gd name="connsiteY37" fmla="*/ 1893090 h 2353095"/>
                <a:gd name="connsiteX38" fmla="*/ 210368 w 1004157"/>
                <a:gd name="connsiteY38" fmla="*/ 1873456 h 2353095"/>
                <a:gd name="connsiteX39" fmla="*/ 252442 w 1004157"/>
                <a:gd name="connsiteY39" fmla="*/ 1808943 h 2353095"/>
                <a:gd name="connsiteX40" fmla="*/ 294516 w 1004157"/>
                <a:gd name="connsiteY40" fmla="*/ 1724796 h 2353095"/>
                <a:gd name="connsiteX41" fmla="*/ 409517 w 1004157"/>
                <a:gd name="connsiteY41" fmla="*/ 1452720 h 2353095"/>
                <a:gd name="connsiteX42" fmla="*/ 451590 w 1004157"/>
                <a:gd name="connsiteY42" fmla="*/ 1332109 h 2353095"/>
                <a:gd name="connsiteX43" fmla="*/ 496469 w 1004157"/>
                <a:gd name="connsiteY43" fmla="*/ 1189058 h 2353095"/>
                <a:gd name="connsiteX44" fmla="*/ 555372 w 1004157"/>
                <a:gd name="connsiteY44" fmla="*/ 978690 h 2353095"/>
                <a:gd name="connsiteX0" fmla="*/ 555372 w 1004157"/>
                <a:gd name="connsiteY0" fmla="*/ 978714 h 2353119"/>
                <a:gd name="connsiteX1" fmla="*/ 608665 w 1004157"/>
                <a:gd name="connsiteY1" fmla="*/ 771151 h 2353119"/>
                <a:gd name="connsiteX2" fmla="*/ 653544 w 1004157"/>
                <a:gd name="connsiteY2" fmla="*/ 557978 h 2353119"/>
                <a:gd name="connsiteX3" fmla="*/ 690008 w 1004157"/>
                <a:gd name="connsiteY3" fmla="*/ 370049 h 2353119"/>
                <a:gd name="connsiteX4" fmla="*/ 709642 w 1004157"/>
                <a:gd name="connsiteY4" fmla="*/ 221389 h 2353119"/>
                <a:gd name="connsiteX5" fmla="*/ 712447 w 1004157"/>
                <a:gd name="connsiteY5" fmla="*/ 193340 h 2353119"/>
                <a:gd name="connsiteX6" fmla="*/ 684797 w 1004157"/>
                <a:gd name="connsiteY6" fmla="*/ 130158 h 2353119"/>
                <a:gd name="connsiteX7" fmla="*/ 624015 w 1004157"/>
                <a:gd name="connsiteY7" fmla="*/ 0 h 2353119"/>
                <a:gd name="connsiteX8" fmla="*/ 1004157 w 1004157"/>
                <a:gd name="connsiteY8" fmla="*/ 193340 h 2353119"/>
                <a:gd name="connsiteX9" fmla="*/ 970498 w 1004157"/>
                <a:gd name="connsiteY9" fmla="*/ 252243 h 2353119"/>
                <a:gd name="connsiteX10" fmla="*/ 936840 w 1004157"/>
                <a:gd name="connsiteY10" fmla="*/ 311146 h 2353119"/>
                <a:gd name="connsiteX11" fmla="*/ 914400 w 1004157"/>
                <a:gd name="connsiteY11" fmla="*/ 367244 h 2353119"/>
                <a:gd name="connsiteX12" fmla="*/ 889156 w 1004157"/>
                <a:gd name="connsiteY12" fmla="*/ 496270 h 2353119"/>
                <a:gd name="connsiteX13" fmla="*/ 863912 w 1004157"/>
                <a:gd name="connsiteY13" fmla="*/ 628101 h 2353119"/>
                <a:gd name="connsiteX14" fmla="*/ 816228 w 1004157"/>
                <a:gd name="connsiteY14" fmla="*/ 830054 h 2353119"/>
                <a:gd name="connsiteX15" fmla="*/ 774155 w 1004157"/>
                <a:gd name="connsiteY15" fmla="*/ 1017983 h 2353119"/>
                <a:gd name="connsiteX16" fmla="*/ 715252 w 1004157"/>
                <a:gd name="connsiteY16" fmla="*/ 1256400 h 2353119"/>
                <a:gd name="connsiteX17" fmla="*/ 659154 w 1004157"/>
                <a:gd name="connsiteY17" fmla="*/ 1452744 h 2353119"/>
                <a:gd name="connsiteX18" fmla="*/ 594641 w 1004157"/>
                <a:gd name="connsiteY18" fmla="*/ 1618233 h 2353119"/>
                <a:gd name="connsiteX19" fmla="*/ 482444 w 1004157"/>
                <a:gd name="connsiteY19" fmla="*/ 1893114 h 2353119"/>
                <a:gd name="connsiteX20" fmla="*/ 437566 w 1004157"/>
                <a:gd name="connsiteY20" fmla="*/ 1994091 h 2353119"/>
                <a:gd name="connsiteX21" fmla="*/ 384273 w 1004157"/>
                <a:gd name="connsiteY21" fmla="*/ 2100677 h 2353119"/>
                <a:gd name="connsiteX22" fmla="*/ 336589 w 1004157"/>
                <a:gd name="connsiteY22" fmla="*/ 2176410 h 2353119"/>
                <a:gd name="connsiteX23" fmla="*/ 319760 w 1004157"/>
                <a:gd name="connsiteY23" fmla="*/ 2210069 h 2353119"/>
                <a:gd name="connsiteX24" fmla="*/ 300125 w 1004157"/>
                <a:gd name="connsiteY24" fmla="*/ 2243728 h 2353119"/>
                <a:gd name="connsiteX25" fmla="*/ 272076 w 1004157"/>
                <a:gd name="connsiteY25" fmla="*/ 2277387 h 2353119"/>
                <a:gd name="connsiteX26" fmla="*/ 235613 w 1004157"/>
                <a:gd name="connsiteY26" fmla="*/ 2308241 h 2353119"/>
                <a:gd name="connsiteX27" fmla="*/ 187929 w 1004157"/>
                <a:gd name="connsiteY27" fmla="*/ 2333485 h 2353119"/>
                <a:gd name="connsiteX28" fmla="*/ 137441 w 1004157"/>
                <a:gd name="connsiteY28" fmla="*/ 2353119 h 2353119"/>
                <a:gd name="connsiteX29" fmla="*/ 112197 w 1004157"/>
                <a:gd name="connsiteY29" fmla="*/ 2353119 h 2353119"/>
                <a:gd name="connsiteX30" fmla="*/ 84147 w 1004157"/>
                <a:gd name="connsiteY30" fmla="*/ 2341899 h 2353119"/>
                <a:gd name="connsiteX31" fmla="*/ 67318 w 1004157"/>
                <a:gd name="connsiteY31" fmla="*/ 2325070 h 2353119"/>
                <a:gd name="connsiteX32" fmla="*/ 47684 w 1004157"/>
                <a:gd name="connsiteY32" fmla="*/ 2299826 h 2353119"/>
                <a:gd name="connsiteX33" fmla="*/ 30854 w 1004157"/>
                <a:gd name="connsiteY33" fmla="*/ 2271777 h 2353119"/>
                <a:gd name="connsiteX34" fmla="*/ 14025 w 1004157"/>
                <a:gd name="connsiteY34" fmla="*/ 2218483 h 2353119"/>
                <a:gd name="connsiteX35" fmla="*/ 0 w 1004157"/>
                <a:gd name="connsiteY35" fmla="*/ 2148361 h 2353119"/>
                <a:gd name="connsiteX36" fmla="*/ 0 w 1004157"/>
                <a:gd name="connsiteY36" fmla="*/ 2142751 h 2353119"/>
                <a:gd name="connsiteX37" fmla="*/ 193539 w 1004157"/>
                <a:gd name="connsiteY37" fmla="*/ 1893114 h 2353119"/>
                <a:gd name="connsiteX38" fmla="*/ 210368 w 1004157"/>
                <a:gd name="connsiteY38" fmla="*/ 1873480 h 2353119"/>
                <a:gd name="connsiteX39" fmla="*/ 252442 w 1004157"/>
                <a:gd name="connsiteY39" fmla="*/ 1808967 h 2353119"/>
                <a:gd name="connsiteX40" fmla="*/ 294516 w 1004157"/>
                <a:gd name="connsiteY40" fmla="*/ 1724820 h 2353119"/>
                <a:gd name="connsiteX41" fmla="*/ 409517 w 1004157"/>
                <a:gd name="connsiteY41" fmla="*/ 1452744 h 2353119"/>
                <a:gd name="connsiteX42" fmla="*/ 451590 w 1004157"/>
                <a:gd name="connsiteY42" fmla="*/ 1332133 h 2353119"/>
                <a:gd name="connsiteX43" fmla="*/ 496469 w 1004157"/>
                <a:gd name="connsiteY43" fmla="*/ 1189082 h 2353119"/>
                <a:gd name="connsiteX44" fmla="*/ 555372 w 1004157"/>
                <a:gd name="connsiteY44" fmla="*/ 978714 h 2353119"/>
                <a:gd name="connsiteX0" fmla="*/ 555372 w 1004157"/>
                <a:gd name="connsiteY0" fmla="*/ 978714 h 2353119"/>
                <a:gd name="connsiteX1" fmla="*/ 608665 w 1004157"/>
                <a:gd name="connsiteY1" fmla="*/ 771151 h 2353119"/>
                <a:gd name="connsiteX2" fmla="*/ 653544 w 1004157"/>
                <a:gd name="connsiteY2" fmla="*/ 557978 h 2353119"/>
                <a:gd name="connsiteX3" fmla="*/ 690008 w 1004157"/>
                <a:gd name="connsiteY3" fmla="*/ 370049 h 2353119"/>
                <a:gd name="connsiteX4" fmla="*/ 709642 w 1004157"/>
                <a:gd name="connsiteY4" fmla="*/ 221389 h 2353119"/>
                <a:gd name="connsiteX5" fmla="*/ 712447 w 1004157"/>
                <a:gd name="connsiteY5" fmla="*/ 193340 h 2353119"/>
                <a:gd name="connsiteX6" fmla="*/ 684797 w 1004157"/>
                <a:gd name="connsiteY6" fmla="*/ 130158 h 2353119"/>
                <a:gd name="connsiteX7" fmla="*/ 624016 w 1004157"/>
                <a:gd name="connsiteY7" fmla="*/ 0 h 2353119"/>
                <a:gd name="connsiteX8" fmla="*/ 1004157 w 1004157"/>
                <a:gd name="connsiteY8" fmla="*/ 193340 h 2353119"/>
                <a:gd name="connsiteX9" fmla="*/ 970498 w 1004157"/>
                <a:gd name="connsiteY9" fmla="*/ 252243 h 2353119"/>
                <a:gd name="connsiteX10" fmla="*/ 936840 w 1004157"/>
                <a:gd name="connsiteY10" fmla="*/ 311146 h 2353119"/>
                <a:gd name="connsiteX11" fmla="*/ 914400 w 1004157"/>
                <a:gd name="connsiteY11" fmla="*/ 367244 h 2353119"/>
                <a:gd name="connsiteX12" fmla="*/ 889156 w 1004157"/>
                <a:gd name="connsiteY12" fmla="*/ 496270 h 2353119"/>
                <a:gd name="connsiteX13" fmla="*/ 863912 w 1004157"/>
                <a:gd name="connsiteY13" fmla="*/ 628101 h 2353119"/>
                <a:gd name="connsiteX14" fmla="*/ 816228 w 1004157"/>
                <a:gd name="connsiteY14" fmla="*/ 830054 h 2353119"/>
                <a:gd name="connsiteX15" fmla="*/ 774155 w 1004157"/>
                <a:gd name="connsiteY15" fmla="*/ 1017983 h 2353119"/>
                <a:gd name="connsiteX16" fmla="*/ 715252 w 1004157"/>
                <a:gd name="connsiteY16" fmla="*/ 1256400 h 2353119"/>
                <a:gd name="connsiteX17" fmla="*/ 659154 w 1004157"/>
                <a:gd name="connsiteY17" fmla="*/ 1452744 h 2353119"/>
                <a:gd name="connsiteX18" fmla="*/ 594641 w 1004157"/>
                <a:gd name="connsiteY18" fmla="*/ 1618233 h 2353119"/>
                <a:gd name="connsiteX19" fmla="*/ 482444 w 1004157"/>
                <a:gd name="connsiteY19" fmla="*/ 1893114 h 2353119"/>
                <a:gd name="connsiteX20" fmla="*/ 437566 w 1004157"/>
                <a:gd name="connsiteY20" fmla="*/ 1994091 h 2353119"/>
                <a:gd name="connsiteX21" fmla="*/ 384273 w 1004157"/>
                <a:gd name="connsiteY21" fmla="*/ 2100677 h 2353119"/>
                <a:gd name="connsiteX22" fmla="*/ 336589 w 1004157"/>
                <a:gd name="connsiteY22" fmla="*/ 2176410 h 2353119"/>
                <a:gd name="connsiteX23" fmla="*/ 319760 w 1004157"/>
                <a:gd name="connsiteY23" fmla="*/ 2210069 h 2353119"/>
                <a:gd name="connsiteX24" fmla="*/ 300125 w 1004157"/>
                <a:gd name="connsiteY24" fmla="*/ 2243728 h 2353119"/>
                <a:gd name="connsiteX25" fmla="*/ 272076 w 1004157"/>
                <a:gd name="connsiteY25" fmla="*/ 2277387 h 2353119"/>
                <a:gd name="connsiteX26" fmla="*/ 235613 w 1004157"/>
                <a:gd name="connsiteY26" fmla="*/ 2308241 h 2353119"/>
                <a:gd name="connsiteX27" fmla="*/ 187929 w 1004157"/>
                <a:gd name="connsiteY27" fmla="*/ 2333485 h 2353119"/>
                <a:gd name="connsiteX28" fmla="*/ 137441 w 1004157"/>
                <a:gd name="connsiteY28" fmla="*/ 2353119 h 2353119"/>
                <a:gd name="connsiteX29" fmla="*/ 112197 w 1004157"/>
                <a:gd name="connsiteY29" fmla="*/ 2353119 h 2353119"/>
                <a:gd name="connsiteX30" fmla="*/ 84147 w 1004157"/>
                <a:gd name="connsiteY30" fmla="*/ 2341899 h 2353119"/>
                <a:gd name="connsiteX31" fmla="*/ 67318 w 1004157"/>
                <a:gd name="connsiteY31" fmla="*/ 2325070 h 2353119"/>
                <a:gd name="connsiteX32" fmla="*/ 47684 w 1004157"/>
                <a:gd name="connsiteY32" fmla="*/ 2299826 h 2353119"/>
                <a:gd name="connsiteX33" fmla="*/ 30854 w 1004157"/>
                <a:gd name="connsiteY33" fmla="*/ 2271777 h 2353119"/>
                <a:gd name="connsiteX34" fmla="*/ 14025 w 1004157"/>
                <a:gd name="connsiteY34" fmla="*/ 2218483 h 2353119"/>
                <a:gd name="connsiteX35" fmla="*/ 0 w 1004157"/>
                <a:gd name="connsiteY35" fmla="*/ 2148361 h 2353119"/>
                <a:gd name="connsiteX36" fmla="*/ 0 w 1004157"/>
                <a:gd name="connsiteY36" fmla="*/ 2142751 h 2353119"/>
                <a:gd name="connsiteX37" fmla="*/ 193539 w 1004157"/>
                <a:gd name="connsiteY37" fmla="*/ 1893114 h 2353119"/>
                <a:gd name="connsiteX38" fmla="*/ 210368 w 1004157"/>
                <a:gd name="connsiteY38" fmla="*/ 1873480 h 2353119"/>
                <a:gd name="connsiteX39" fmla="*/ 252442 w 1004157"/>
                <a:gd name="connsiteY39" fmla="*/ 1808967 h 2353119"/>
                <a:gd name="connsiteX40" fmla="*/ 294516 w 1004157"/>
                <a:gd name="connsiteY40" fmla="*/ 1724820 h 2353119"/>
                <a:gd name="connsiteX41" fmla="*/ 409517 w 1004157"/>
                <a:gd name="connsiteY41" fmla="*/ 1452744 h 2353119"/>
                <a:gd name="connsiteX42" fmla="*/ 451590 w 1004157"/>
                <a:gd name="connsiteY42" fmla="*/ 1332133 h 2353119"/>
                <a:gd name="connsiteX43" fmla="*/ 496469 w 1004157"/>
                <a:gd name="connsiteY43" fmla="*/ 1189082 h 2353119"/>
                <a:gd name="connsiteX44" fmla="*/ 555372 w 1004157"/>
                <a:gd name="connsiteY44" fmla="*/ 978714 h 2353119"/>
                <a:gd name="connsiteX0" fmla="*/ 555372 w 1004157"/>
                <a:gd name="connsiteY0" fmla="*/ 978714 h 2353119"/>
                <a:gd name="connsiteX1" fmla="*/ 608665 w 1004157"/>
                <a:gd name="connsiteY1" fmla="*/ 771151 h 2353119"/>
                <a:gd name="connsiteX2" fmla="*/ 653544 w 1004157"/>
                <a:gd name="connsiteY2" fmla="*/ 557978 h 2353119"/>
                <a:gd name="connsiteX3" fmla="*/ 690008 w 1004157"/>
                <a:gd name="connsiteY3" fmla="*/ 370049 h 2353119"/>
                <a:gd name="connsiteX4" fmla="*/ 709642 w 1004157"/>
                <a:gd name="connsiteY4" fmla="*/ 221389 h 2353119"/>
                <a:gd name="connsiteX5" fmla="*/ 712447 w 1004157"/>
                <a:gd name="connsiteY5" fmla="*/ 193340 h 2353119"/>
                <a:gd name="connsiteX6" fmla="*/ 684797 w 1004157"/>
                <a:gd name="connsiteY6" fmla="*/ 130158 h 2353119"/>
                <a:gd name="connsiteX7" fmla="*/ 663347 w 1004157"/>
                <a:gd name="connsiteY7" fmla="*/ 87318 h 2353119"/>
                <a:gd name="connsiteX8" fmla="*/ 624016 w 1004157"/>
                <a:gd name="connsiteY8" fmla="*/ 0 h 2353119"/>
                <a:gd name="connsiteX9" fmla="*/ 1004157 w 1004157"/>
                <a:gd name="connsiteY9" fmla="*/ 193340 h 2353119"/>
                <a:gd name="connsiteX10" fmla="*/ 970498 w 1004157"/>
                <a:gd name="connsiteY10" fmla="*/ 252243 h 2353119"/>
                <a:gd name="connsiteX11" fmla="*/ 936840 w 1004157"/>
                <a:gd name="connsiteY11" fmla="*/ 311146 h 2353119"/>
                <a:gd name="connsiteX12" fmla="*/ 914400 w 1004157"/>
                <a:gd name="connsiteY12" fmla="*/ 367244 h 2353119"/>
                <a:gd name="connsiteX13" fmla="*/ 889156 w 1004157"/>
                <a:gd name="connsiteY13" fmla="*/ 496270 h 2353119"/>
                <a:gd name="connsiteX14" fmla="*/ 863912 w 1004157"/>
                <a:gd name="connsiteY14" fmla="*/ 628101 h 2353119"/>
                <a:gd name="connsiteX15" fmla="*/ 816228 w 1004157"/>
                <a:gd name="connsiteY15" fmla="*/ 830054 h 2353119"/>
                <a:gd name="connsiteX16" fmla="*/ 774155 w 1004157"/>
                <a:gd name="connsiteY16" fmla="*/ 1017983 h 2353119"/>
                <a:gd name="connsiteX17" fmla="*/ 715252 w 1004157"/>
                <a:gd name="connsiteY17" fmla="*/ 1256400 h 2353119"/>
                <a:gd name="connsiteX18" fmla="*/ 659154 w 1004157"/>
                <a:gd name="connsiteY18" fmla="*/ 1452744 h 2353119"/>
                <a:gd name="connsiteX19" fmla="*/ 594641 w 1004157"/>
                <a:gd name="connsiteY19" fmla="*/ 1618233 h 2353119"/>
                <a:gd name="connsiteX20" fmla="*/ 482444 w 1004157"/>
                <a:gd name="connsiteY20" fmla="*/ 1893114 h 2353119"/>
                <a:gd name="connsiteX21" fmla="*/ 437566 w 1004157"/>
                <a:gd name="connsiteY21" fmla="*/ 1994091 h 2353119"/>
                <a:gd name="connsiteX22" fmla="*/ 384273 w 1004157"/>
                <a:gd name="connsiteY22" fmla="*/ 2100677 h 2353119"/>
                <a:gd name="connsiteX23" fmla="*/ 336589 w 1004157"/>
                <a:gd name="connsiteY23" fmla="*/ 2176410 h 2353119"/>
                <a:gd name="connsiteX24" fmla="*/ 319760 w 1004157"/>
                <a:gd name="connsiteY24" fmla="*/ 2210069 h 2353119"/>
                <a:gd name="connsiteX25" fmla="*/ 300125 w 1004157"/>
                <a:gd name="connsiteY25" fmla="*/ 2243728 h 2353119"/>
                <a:gd name="connsiteX26" fmla="*/ 272076 w 1004157"/>
                <a:gd name="connsiteY26" fmla="*/ 2277387 h 2353119"/>
                <a:gd name="connsiteX27" fmla="*/ 235613 w 1004157"/>
                <a:gd name="connsiteY27" fmla="*/ 2308241 h 2353119"/>
                <a:gd name="connsiteX28" fmla="*/ 187929 w 1004157"/>
                <a:gd name="connsiteY28" fmla="*/ 2333485 h 2353119"/>
                <a:gd name="connsiteX29" fmla="*/ 137441 w 1004157"/>
                <a:gd name="connsiteY29" fmla="*/ 2353119 h 2353119"/>
                <a:gd name="connsiteX30" fmla="*/ 112197 w 1004157"/>
                <a:gd name="connsiteY30" fmla="*/ 2353119 h 2353119"/>
                <a:gd name="connsiteX31" fmla="*/ 84147 w 1004157"/>
                <a:gd name="connsiteY31" fmla="*/ 2341899 h 2353119"/>
                <a:gd name="connsiteX32" fmla="*/ 67318 w 1004157"/>
                <a:gd name="connsiteY32" fmla="*/ 2325070 h 2353119"/>
                <a:gd name="connsiteX33" fmla="*/ 47684 w 1004157"/>
                <a:gd name="connsiteY33" fmla="*/ 2299826 h 2353119"/>
                <a:gd name="connsiteX34" fmla="*/ 30854 w 1004157"/>
                <a:gd name="connsiteY34" fmla="*/ 2271777 h 2353119"/>
                <a:gd name="connsiteX35" fmla="*/ 14025 w 1004157"/>
                <a:gd name="connsiteY35" fmla="*/ 2218483 h 2353119"/>
                <a:gd name="connsiteX36" fmla="*/ 0 w 1004157"/>
                <a:gd name="connsiteY36" fmla="*/ 2148361 h 2353119"/>
                <a:gd name="connsiteX37" fmla="*/ 0 w 1004157"/>
                <a:gd name="connsiteY37" fmla="*/ 2142751 h 2353119"/>
                <a:gd name="connsiteX38" fmla="*/ 193539 w 1004157"/>
                <a:gd name="connsiteY38" fmla="*/ 1893114 h 2353119"/>
                <a:gd name="connsiteX39" fmla="*/ 210368 w 1004157"/>
                <a:gd name="connsiteY39" fmla="*/ 1873480 h 2353119"/>
                <a:gd name="connsiteX40" fmla="*/ 252442 w 1004157"/>
                <a:gd name="connsiteY40" fmla="*/ 1808967 h 2353119"/>
                <a:gd name="connsiteX41" fmla="*/ 294516 w 1004157"/>
                <a:gd name="connsiteY41" fmla="*/ 1724820 h 2353119"/>
                <a:gd name="connsiteX42" fmla="*/ 409517 w 1004157"/>
                <a:gd name="connsiteY42" fmla="*/ 1452744 h 2353119"/>
                <a:gd name="connsiteX43" fmla="*/ 451590 w 1004157"/>
                <a:gd name="connsiteY43" fmla="*/ 1332133 h 2353119"/>
                <a:gd name="connsiteX44" fmla="*/ 496469 w 1004157"/>
                <a:gd name="connsiteY44" fmla="*/ 1189082 h 2353119"/>
                <a:gd name="connsiteX45" fmla="*/ 555372 w 1004157"/>
                <a:gd name="connsiteY45" fmla="*/ 978714 h 2353119"/>
                <a:gd name="connsiteX0" fmla="*/ 555372 w 1004157"/>
                <a:gd name="connsiteY0" fmla="*/ 978714 h 2353119"/>
                <a:gd name="connsiteX1" fmla="*/ 608665 w 1004157"/>
                <a:gd name="connsiteY1" fmla="*/ 771151 h 2353119"/>
                <a:gd name="connsiteX2" fmla="*/ 653544 w 1004157"/>
                <a:gd name="connsiteY2" fmla="*/ 557978 h 2353119"/>
                <a:gd name="connsiteX3" fmla="*/ 690008 w 1004157"/>
                <a:gd name="connsiteY3" fmla="*/ 370049 h 2353119"/>
                <a:gd name="connsiteX4" fmla="*/ 709642 w 1004157"/>
                <a:gd name="connsiteY4" fmla="*/ 221389 h 2353119"/>
                <a:gd name="connsiteX5" fmla="*/ 712447 w 1004157"/>
                <a:gd name="connsiteY5" fmla="*/ 193340 h 2353119"/>
                <a:gd name="connsiteX6" fmla="*/ 684797 w 1004157"/>
                <a:gd name="connsiteY6" fmla="*/ 130158 h 2353119"/>
                <a:gd name="connsiteX7" fmla="*/ 663347 w 1004157"/>
                <a:gd name="connsiteY7" fmla="*/ 87318 h 2353119"/>
                <a:gd name="connsiteX8" fmla="*/ 624016 w 1004157"/>
                <a:gd name="connsiteY8" fmla="*/ 0 h 2353119"/>
                <a:gd name="connsiteX9" fmla="*/ 1004157 w 1004157"/>
                <a:gd name="connsiteY9" fmla="*/ 193340 h 2353119"/>
                <a:gd name="connsiteX10" fmla="*/ 970498 w 1004157"/>
                <a:gd name="connsiteY10" fmla="*/ 252243 h 2353119"/>
                <a:gd name="connsiteX11" fmla="*/ 936840 w 1004157"/>
                <a:gd name="connsiteY11" fmla="*/ 311146 h 2353119"/>
                <a:gd name="connsiteX12" fmla="*/ 914400 w 1004157"/>
                <a:gd name="connsiteY12" fmla="*/ 367244 h 2353119"/>
                <a:gd name="connsiteX13" fmla="*/ 889156 w 1004157"/>
                <a:gd name="connsiteY13" fmla="*/ 496270 h 2353119"/>
                <a:gd name="connsiteX14" fmla="*/ 863912 w 1004157"/>
                <a:gd name="connsiteY14" fmla="*/ 628101 h 2353119"/>
                <a:gd name="connsiteX15" fmla="*/ 816228 w 1004157"/>
                <a:gd name="connsiteY15" fmla="*/ 830054 h 2353119"/>
                <a:gd name="connsiteX16" fmla="*/ 774155 w 1004157"/>
                <a:gd name="connsiteY16" fmla="*/ 1017983 h 2353119"/>
                <a:gd name="connsiteX17" fmla="*/ 715252 w 1004157"/>
                <a:gd name="connsiteY17" fmla="*/ 1256400 h 2353119"/>
                <a:gd name="connsiteX18" fmla="*/ 659154 w 1004157"/>
                <a:gd name="connsiteY18" fmla="*/ 1452744 h 2353119"/>
                <a:gd name="connsiteX19" fmla="*/ 594641 w 1004157"/>
                <a:gd name="connsiteY19" fmla="*/ 1618233 h 2353119"/>
                <a:gd name="connsiteX20" fmla="*/ 482444 w 1004157"/>
                <a:gd name="connsiteY20" fmla="*/ 1893114 h 2353119"/>
                <a:gd name="connsiteX21" fmla="*/ 437566 w 1004157"/>
                <a:gd name="connsiteY21" fmla="*/ 1994091 h 2353119"/>
                <a:gd name="connsiteX22" fmla="*/ 384273 w 1004157"/>
                <a:gd name="connsiteY22" fmla="*/ 2100677 h 2353119"/>
                <a:gd name="connsiteX23" fmla="*/ 336589 w 1004157"/>
                <a:gd name="connsiteY23" fmla="*/ 2176410 h 2353119"/>
                <a:gd name="connsiteX24" fmla="*/ 319760 w 1004157"/>
                <a:gd name="connsiteY24" fmla="*/ 2210069 h 2353119"/>
                <a:gd name="connsiteX25" fmla="*/ 300125 w 1004157"/>
                <a:gd name="connsiteY25" fmla="*/ 2243728 h 2353119"/>
                <a:gd name="connsiteX26" fmla="*/ 272076 w 1004157"/>
                <a:gd name="connsiteY26" fmla="*/ 2277387 h 2353119"/>
                <a:gd name="connsiteX27" fmla="*/ 235613 w 1004157"/>
                <a:gd name="connsiteY27" fmla="*/ 2308241 h 2353119"/>
                <a:gd name="connsiteX28" fmla="*/ 187929 w 1004157"/>
                <a:gd name="connsiteY28" fmla="*/ 2333485 h 2353119"/>
                <a:gd name="connsiteX29" fmla="*/ 137441 w 1004157"/>
                <a:gd name="connsiteY29" fmla="*/ 2353119 h 2353119"/>
                <a:gd name="connsiteX30" fmla="*/ 112197 w 1004157"/>
                <a:gd name="connsiteY30" fmla="*/ 2353119 h 2353119"/>
                <a:gd name="connsiteX31" fmla="*/ 84147 w 1004157"/>
                <a:gd name="connsiteY31" fmla="*/ 2341899 h 2353119"/>
                <a:gd name="connsiteX32" fmla="*/ 67318 w 1004157"/>
                <a:gd name="connsiteY32" fmla="*/ 2325070 h 2353119"/>
                <a:gd name="connsiteX33" fmla="*/ 47684 w 1004157"/>
                <a:gd name="connsiteY33" fmla="*/ 2299826 h 2353119"/>
                <a:gd name="connsiteX34" fmla="*/ 30854 w 1004157"/>
                <a:gd name="connsiteY34" fmla="*/ 2271777 h 2353119"/>
                <a:gd name="connsiteX35" fmla="*/ 14025 w 1004157"/>
                <a:gd name="connsiteY35" fmla="*/ 2218483 h 2353119"/>
                <a:gd name="connsiteX36" fmla="*/ 0 w 1004157"/>
                <a:gd name="connsiteY36" fmla="*/ 2148361 h 2353119"/>
                <a:gd name="connsiteX37" fmla="*/ 0 w 1004157"/>
                <a:gd name="connsiteY37" fmla="*/ 2142751 h 2353119"/>
                <a:gd name="connsiteX38" fmla="*/ 193539 w 1004157"/>
                <a:gd name="connsiteY38" fmla="*/ 1893114 h 2353119"/>
                <a:gd name="connsiteX39" fmla="*/ 210368 w 1004157"/>
                <a:gd name="connsiteY39" fmla="*/ 1873480 h 2353119"/>
                <a:gd name="connsiteX40" fmla="*/ 252442 w 1004157"/>
                <a:gd name="connsiteY40" fmla="*/ 1808967 h 2353119"/>
                <a:gd name="connsiteX41" fmla="*/ 294516 w 1004157"/>
                <a:gd name="connsiteY41" fmla="*/ 1724820 h 2353119"/>
                <a:gd name="connsiteX42" fmla="*/ 409517 w 1004157"/>
                <a:gd name="connsiteY42" fmla="*/ 1452744 h 2353119"/>
                <a:gd name="connsiteX43" fmla="*/ 451590 w 1004157"/>
                <a:gd name="connsiteY43" fmla="*/ 1332133 h 2353119"/>
                <a:gd name="connsiteX44" fmla="*/ 496469 w 1004157"/>
                <a:gd name="connsiteY44" fmla="*/ 1189082 h 2353119"/>
                <a:gd name="connsiteX45" fmla="*/ 555372 w 1004157"/>
                <a:gd name="connsiteY45" fmla="*/ 978714 h 235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004157" h="2353119">
                  <a:moveTo>
                    <a:pt x="555372" y="978714"/>
                  </a:moveTo>
                  <a:lnTo>
                    <a:pt x="608665" y="771151"/>
                  </a:lnTo>
                  <a:lnTo>
                    <a:pt x="653544" y="557978"/>
                  </a:lnTo>
                  <a:lnTo>
                    <a:pt x="690008" y="370049"/>
                  </a:lnTo>
                  <a:lnTo>
                    <a:pt x="709642" y="221389"/>
                  </a:lnTo>
                  <a:lnTo>
                    <a:pt x="712447" y="193340"/>
                  </a:lnTo>
                  <a:lnTo>
                    <a:pt x="684797" y="130158"/>
                  </a:lnTo>
                  <a:lnTo>
                    <a:pt x="663347" y="87318"/>
                  </a:lnTo>
                  <a:cubicBezTo>
                    <a:pt x="626399" y="41550"/>
                    <a:pt x="637126" y="29106"/>
                    <a:pt x="624016" y="0"/>
                  </a:cubicBezTo>
                  <a:lnTo>
                    <a:pt x="1004157" y="193340"/>
                  </a:lnTo>
                  <a:lnTo>
                    <a:pt x="970498" y="252243"/>
                  </a:lnTo>
                  <a:lnTo>
                    <a:pt x="936840" y="311146"/>
                  </a:lnTo>
                  <a:lnTo>
                    <a:pt x="914400" y="367244"/>
                  </a:lnTo>
                  <a:lnTo>
                    <a:pt x="889156" y="496270"/>
                  </a:lnTo>
                  <a:lnTo>
                    <a:pt x="863912" y="628101"/>
                  </a:lnTo>
                  <a:lnTo>
                    <a:pt x="816228" y="830054"/>
                  </a:lnTo>
                  <a:lnTo>
                    <a:pt x="774155" y="1017983"/>
                  </a:lnTo>
                  <a:lnTo>
                    <a:pt x="715252" y="1256400"/>
                  </a:lnTo>
                  <a:lnTo>
                    <a:pt x="659154" y="1452744"/>
                  </a:lnTo>
                  <a:lnTo>
                    <a:pt x="594641" y="1618233"/>
                  </a:lnTo>
                  <a:lnTo>
                    <a:pt x="482444" y="1893114"/>
                  </a:lnTo>
                  <a:lnTo>
                    <a:pt x="437566" y="1994091"/>
                  </a:lnTo>
                  <a:lnTo>
                    <a:pt x="384273" y="2100677"/>
                  </a:lnTo>
                  <a:lnTo>
                    <a:pt x="336589" y="2176410"/>
                  </a:lnTo>
                  <a:lnTo>
                    <a:pt x="319760" y="2210069"/>
                  </a:lnTo>
                  <a:lnTo>
                    <a:pt x="300125" y="2243728"/>
                  </a:lnTo>
                  <a:lnTo>
                    <a:pt x="272076" y="2277387"/>
                  </a:lnTo>
                  <a:lnTo>
                    <a:pt x="235613" y="2308241"/>
                  </a:lnTo>
                  <a:lnTo>
                    <a:pt x="187929" y="2333485"/>
                  </a:lnTo>
                  <a:lnTo>
                    <a:pt x="137441" y="2353119"/>
                  </a:lnTo>
                  <a:lnTo>
                    <a:pt x="112197" y="2353119"/>
                  </a:lnTo>
                  <a:lnTo>
                    <a:pt x="84147" y="2341899"/>
                  </a:lnTo>
                  <a:lnTo>
                    <a:pt x="67318" y="2325070"/>
                  </a:lnTo>
                  <a:lnTo>
                    <a:pt x="47684" y="2299826"/>
                  </a:lnTo>
                  <a:lnTo>
                    <a:pt x="30854" y="2271777"/>
                  </a:lnTo>
                  <a:lnTo>
                    <a:pt x="14025" y="2218483"/>
                  </a:lnTo>
                  <a:lnTo>
                    <a:pt x="0" y="2148361"/>
                  </a:lnTo>
                  <a:lnTo>
                    <a:pt x="0" y="2142751"/>
                  </a:lnTo>
                  <a:lnTo>
                    <a:pt x="193539" y="1893114"/>
                  </a:lnTo>
                  <a:lnTo>
                    <a:pt x="210368" y="1873480"/>
                  </a:lnTo>
                  <a:lnTo>
                    <a:pt x="252442" y="1808967"/>
                  </a:lnTo>
                  <a:lnTo>
                    <a:pt x="294516" y="1724820"/>
                  </a:lnTo>
                  <a:lnTo>
                    <a:pt x="409517" y="1452744"/>
                  </a:lnTo>
                  <a:lnTo>
                    <a:pt x="451590" y="1332133"/>
                  </a:lnTo>
                  <a:lnTo>
                    <a:pt x="496469" y="1189082"/>
                  </a:lnTo>
                  <a:lnTo>
                    <a:pt x="555372" y="97871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6">
              <a:extLst>
                <a:ext uri="{FF2B5EF4-FFF2-40B4-BE49-F238E27FC236}">
                  <a16:creationId xmlns:a16="http://schemas.microsoft.com/office/drawing/2014/main" id="{7AADA815-4B36-4E79-8DDB-52EAD3273A03}"/>
                </a:ext>
              </a:extLst>
            </p:cNvPr>
            <p:cNvSpPr/>
            <p:nvPr/>
          </p:nvSpPr>
          <p:spPr>
            <a:xfrm>
              <a:off x="5829300" y="5446714"/>
              <a:ext cx="630238" cy="454025"/>
            </a:xfrm>
            <a:custGeom>
              <a:avLst/>
              <a:gdLst>
                <a:gd name="connsiteX0" fmla="*/ 195263 w 631031"/>
                <a:gd name="connsiteY0" fmla="*/ 71437 h 454819"/>
                <a:gd name="connsiteX1" fmla="*/ 345281 w 631031"/>
                <a:gd name="connsiteY1" fmla="*/ 130969 h 454819"/>
                <a:gd name="connsiteX2" fmla="*/ 411956 w 631031"/>
                <a:gd name="connsiteY2" fmla="*/ 154781 h 454819"/>
                <a:gd name="connsiteX3" fmla="*/ 457200 w 631031"/>
                <a:gd name="connsiteY3" fmla="*/ 171450 h 454819"/>
                <a:gd name="connsiteX4" fmla="*/ 476250 w 631031"/>
                <a:gd name="connsiteY4" fmla="*/ 176212 h 454819"/>
                <a:gd name="connsiteX5" fmla="*/ 497681 w 631031"/>
                <a:gd name="connsiteY5" fmla="*/ 178594 h 454819"/>
                <a:gd name="connsiteX6" fmla="*/ 526256 w 631031"/>
                <a:gd name="connsiteY6" fmla="*/ 171450 h 454819"/>
                <a:gd name="connsiteX7" fmla="*/ 554831 w 631031"/>
                <a:gd name="connsiteY7" fmla="*/ 157162 h 454819"/>
                <a:gd name="connsiteX8" fmla="*/ 583406 w 631031"/>
                <a:gd name="connsiteY8" fmla="*/ 135731 h 454819"/>
                <a:gd name="connsiteX9" fmla="*/ 631031 w 631031"/>
                <a:gd name="connsiteY9" fmla="*/ 76200 h 454819"/>
                <a:gd name="connsiteX10" fmla="*/ 414338 w 631031"/>
                <a:gd name="connsiteY10" fmla="*/ 454819 h 454819"/>
                <a:gd name="connsiteX11" fmla="*/ 395288 w 631031"/>
                <a:gd name="connsiteY11" fmla="*/ 378619 h 454819"/>
                <a:gd name="connsiteX12" fmla="*/ 373856 w 631031"/>
                <a:gd name="connsiteY12" fmla="*/ 345281 h 454819"/>
                <a:gd name="connsiteX13" fmla="*/ 323850 w 631031"/>
                <a:gd name="connsiteY13" fmla="*/ 290512 h 454819"/>
                <a:gd name="connsiteX14" fmla="*/ 257175 w 631031"/>
                <a:gd name="connsiteY14" fmla="*/ 223837 h 454819"/>
                <a:gd name="connsiteX15" fmla="*/ 202406 w 631031"/>
                <a:gd name="connsiteY15" fmla="*/ 176212 h 454819"/>
                <a:gd name="connsiteX16" fmla="*/ 126206 w 631031"/>
                <a:gd name="connsiteY16" fmla="*/ 119062 h 454819"/>
                <a:gd name="connsiteX17" fmla="*/ 71438 w 631031"/>
                <a:gd name="connsiteY17" fmla="*/ 83344 h 454819"/>
                <a:gd name="connsiteX18" fmla="*/ 33338 w 631031"/>
                <a:gd name="connsiteY18" fmla="*/ 59531 h 454819"/>
                <a:gd name="connsiteX19" fmla="*/ 21431 w 631031"/>
                <a:gd name="connsiteY19" fmla="*/ 50006 h 454819"/>
                <a:gd name="connsiteX20" fmla="*/ 4763 w 631031"/>
                <a:gd name="connsiteY20" fmla="*/ 30956 h 454819"/>
                <a:gd name="connsiteX21" fmla="*/ 0 w 631031"/>
                <a:gd name="connsiteY21" fmla="*/ 16669 h 454819"/>
                <a:gd name="connsiteX22" fmla="*/ 0 w 631031"/>
                <a:gd name="connsiteY22" fmla="*/ 4762 h 454819"/>
                <a:gd name="connsiteX23" fmla="*/ 9525 w 631031"/>
                <a:gd name="connsiteY23" fmla="*/ 0 h 454819"/>
                <a:gd name="connsiteX24" fmla="*/ 40481 w 631031"/>
                <a:gd name="connsiteY24" fmla="*/ 2381 h 454819"/>
                <a:gd name="connsiteX25" fmla="*/ 78581 w 631031"/>
                <a:gd name="connsiteY25" fmla="*/ 14287 h 454819"/>
                <a:gd name="connsiteX26" fmla="*/ 130969 w 631031"/>
                <a:gd name="connsiteY26" fmla="*/ 38100 h 454819"/>
                <a:gd name="connsiteX27" fmla="*/ 195263 w 631031"/>
                <a:gd name="connsiteY27" fmla="*/ 71437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31031" h="454819">
                  <a:moveTo>
                    <a:pt x="195263" y="71437"/>
                  </a:moveTo>
                  <a:lnTo>
                    <a:pt x="345281" y="130969"/>
                  </a:lnTo>
                  <a:lnTo>
                    <a:pt x="411956" y="154781"/>
                  </a:lnTo>
                  <a:lnTo>
                    <a:pt x="457200" y="171450"/>
                  </a:lnTo>
                  <a:lnTo>
                    <a:pt x="476250" y="176212"/>
                  </a:lnTo>
                  <a:lnTo>
                    <a:pt x="497681" y="178594"/>
                  </a:lnTo>
                  <a:lnTo>
                    <a:pt x="526256" y="171450"/>
                  </a:lnTo>
                  <a:lnTo>
                    <a:pt x="554831" y="157162"/>
                  </a:lnTo>
                  <a:lnTo>
                    <a:pt x="583406" y="135731"/>
                  </a:lnTo>
                  <a:lnTo>
                    <a:pt x="631031" y="76200"/>
                  </a:lnTo>
                  <a:lnTo>
                    <a:pt x="414338" y="454819"/>
                  </a:lnTo>
                  <a:lnTo>
                    <a:pt x="395288" y="378619"/>
                  </a:lnTo>
                  <a:lnTo>
                    <a:pt x="373856" y="345281"/>
                  </a:lnTo>
                  <a:lnTo>
                    <a:pt x="323850" y="290512"/>
                  </a:lnTo>
                  <a:lnTo>
                    <a:pt x="257175" y="223837"/>
                  </a:lnTo>
                  <a:lnTo>
                    <a:pt x="202406" y="176212"/>
                  </a:lnTo>
                  <a:lnTo>
                    <a:pt x="126206" y="119062"/>
                  </a:lnTo>
                  <a:lnTo>
                    <a:pt x="71438" y="83344"/>
                  </a:lnTo>
                  <a:lnTo>
                    <a:pt x="33338" y="59531"/>
                  </a:lnTo>
                  <a:lnTo>
                    <a:pt x="21431" y="50006"/>
                  </a:lnTo>
                  <a:lnTo>
                    <a:pt x="4763" y="30956"/>
                  </a:lnTo>
                  <a:lnTo>
                    <a:pt x="0" y="16669"/>
                  </a:lnTo>
                  <a:lnTo>
                    <a:pt x="0" y="4762"/>
                  </a:lnTo>
                  <a:lnTo>
                    <a:pt x="9525" y="0"/>
                  </a:lnTo>
                  <a:lnTo>
                    <a:pt x="40481" y="2381"/>
                  </a:lnTo>
                  <a:lnTo>
                    <a:pt x="78581" y="14287"/>
                  </a:lnTo>
                  <a:lnTo>
                    <a:pt x="130969" y="38100"/>
                  </a:lnTo>
                  <a:lnTo>
                    <a:pt x="195263" y="7143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7">
              <a:extLst>
                <a:ext uri="{FF2B5EF4-FFF2-40B4-BE49-F238E27FC236}">
                  <a16:creationId xmlns:a16="http://schemas.microsoft.com/office/drawing/2014/main" id="{D101FE5A-5980-48A8-8F88-1255D2B40C83}"/>
                </a:ext>
              </a:extLst>
            </p:cNvPr>
            <p:cNvSpPr/>
            <p:nvPr/>
          </p:nvSpPr>
          <p:spPr>
            <a:xfrm>
              <a:off x="5705475" y="3786189"/>
              <a:ext cx="598488" cy="1330325"/>
            </a:xfrm>
            <a:custGeom>
              <a:avLst/>
              <a:gdLst>
                <a:gd name="connsiteX0" fmla="*/ 164306 w 578644"/>
                <a:gd name="connsiteY0" fmla="*/ 835818 h 1281112"/>
                <a:gd name="connsiteX1" fmla="*/ 216694 w 578644"/>
                <a:gd name="connsiteY1" fmla="*/ 690562 h 1281112"/>
                <a:gd name="connsiteX2" fmla="*/ 247650 w 578644"/>
                <a:gd name="connsiteY2" fmla="*/ 550068 h 1281112"/>
                <a:gd name="connsiteX3" fmla="*/ 266700 w 578644"/>
                <a:gd name="connsiteY3" fmla="*/ 495300 h 1281112"/>
                <a:gd name="connsiteX4" fmla="*/ 288131 w 578644"/>
                <a:gd name="connsiteY4" fmla="*/ 421481 h 1281112"/>
                <a:gd name="connsiteX5" fmla="*/ 307181 w 578644"/>
                <a:gd name="connsiteY5" fmla="*/ 335756 h 1281112"/>
                <a:gd name="connsiteX6" fmla="*/ 314325 w 578644"/>
                <a:gd name="connsiteY6" fmla="*/ 278606 h 1281112"/>
                <a:gd name="connsiteX7" fmla="*/ 316706 w 578644"/>
                <a:gd name="connsiteY7" fmla="*/ 228600 h 1281112"/>
                <a:gd name="connsiteX8" fmla="*/ 316706 w 578644"/>
                <a:gd name="connsiteY8" fmla="*/ 185737 h 1281112"/>
                <a:gd name="connsiteX9" fmla="*/ 311944 w 578644"/>
                <a:gd name="connsiteY9" fmla="*/ 159543 h 1281112"/>
                <a:gd name="connsiteX10" fmla="*/ 302419 w 578644"/>
                <a:gd name="connsiteY10" fmla="*/ 140493 h 1281112"/>
                <a:gd name="connsiteX11" fmla="*/ 278606 w 578644"/>
                <a:gd name="connsiteY11" fmla="*/ 109537 h 1281112"/>
                <a:gd name="connsiteX12" fmla="*/ 257175 w 578644"/>
                <a:gd name="connsiteY12" fmla="*/ 90487 h 1281112"/>
                <a:gd name="connsiteX13" fmla="*/ 200025 w 578644"/>
                <a:gd name="connsiteY13" fmla="*/ 47625 h 1281112"/>
                <a:gd name="connsiteX14" fmla="*/ 383381 w 578644"/>
                <a:gd name="connsiteY14" fmla="*/ 0 h 1281112"/>
                <a:gd name="connsiteX15" fmla="*/ 459581 w 578644"/>
                <a:gd name="connsiteY15" fmla="*/ 66675 h 1281112"/>
                <a:gd name="connsiteX16" fmla="*/ 497681 w 578644"/>
                <a:gd name="connsiteY16" fmla="*/ 100012 h 1281112"/>
                <a:gd name="connsiteX17" fmla="*/ 535781 w 578644"/>
                <a:gd name="connsiteY17" fmla="*/ 138112 h 1281112"/>
                <a:gd name="connsiteX18" fmla="*/ 559594 w 578644"/>
                <a:gd name="connsiteY18" fmla="*/ 166687 h 1281112"/>
                <a:gd name="connsiteX19" fmla="*/ 573881 w 578644"/>
                <a:gd name="connsiteY19" fmla="*/ 190500 h 1281112"/>
                <a:gd name="connsiteX20" fmla="*/ 578644 w 578644"/>
                <a:gd name="connsiteY20" fmla="*/ 209550 h 1281112"/>
                <a:gd name="connsiteX21" fmla="*/ 578644 w 578644"/>
                <a:gd name="connsiteY21" fmla="*/ 228600 h 1281112"/>
                <a:gd name="connsiteX22" fmla="*/ 571500 w 578644"/>
                <a:gd name="connsiteY22" fmla="*/ 247650 h 1281112"/>
                <a:gd name="connsiteX23" fmla="*/ 557213 w 578644"/>
                <a:gd name="connsiteY23" fmla="*/ 266700 h 1281112"/>
                <a:gd name="connsiteX24" fmla="*/ 542925 w 578644"/>
                <a:gd name="connsiteY24" fmla="*/ 276225 h 1281112"/>
                <a:gd name="connsiteX25" fmla="*/ 514350 w 578644"/>
                <a:gd name="connsiteY25" fmla="*/ 295275 h 1281112"/>
                <a:gd name="connsiteX26" fmla="*/ 502444 w 578644"/>
                <a:gd name="connsiteY26" fmla="*/ 311943 h 1281112"/>
                <a:gd name="connsiteX27" fmla="*/ 488156 w 578644"/>
                <a:gd name="connsiteY27" fmla="*/ 350043 h 1281112"/>
                <a:gd name="connsiteX28" fmla="*/ 471488 w 578644"/>
                <a:gd name="connsiteY28" fmla="*/ 411956 h 1281112"/>
                <a:gd name="connsiteX29" fmla="*/ 457200 w 578644"/>
                <a:gd name="connsiteY29" fmla="*/ 495300 h 1281112"/>
                <a:gd name="connsiteX30" fmla="*/ 452438 w 578644"/>
                <a:gd name="connsiteY30" fmla="*/ 542925 h 1281112"/>
                <a:gd name="connsiteX31" fmla="*/ 411956 w 578644"/>
                <a:gd name="connsiteY31" fmla="*/ 702468 h 1281112"/>
                <a:gd name="connsiteX32" fmla="*/ 354806 w 578644"/>
                <a:gd name="connsiteY32" fmla="*/ 842962 h 1281112"/>
                <a:gd name="connsiteX33" fmla="*/ 285750 w 578644"/>
                <a:gd name="connsiteY33" fmla="*/ 1009650 h 1281112"/>
                <a:gd name="connsiteX34" fmla="*/ 223838 w 578644"/>
                <a:gd name="connsiteY34" fmla="*/ 1154906 h 1281112"/>
                <a:gd name="connsiteX35" fmla="*/ 176213 w 578644"/>
                <a:gd name="connsiteY35" fmla="*/ 1281112 h 1281112"/>
                <a:gd name="connsiteX36" fmla="*/ 0 w 578644"/>
                <a:gd name="connsiteY36" fmla="*/ 1252537 h 1281112"/>
                <a:gd name="connsiteX37" fmla="*/ 80963 w 578644"/>
                <a:gd name="connsiteY37" fmla="*/ 1054893 h 1281112"/>
                <a:gd name="connsiteX38" fmla="*/ 164306 w 578644"/>
                <a:gd name="connsiteY38" fmla="*/ 835818 h 1281112"/>
                <a:gd name="connsiteX0" fmla="*/ 164306 w 578644"/>
                <a:gd name="connsiteY0" fmla="*/ 835818 h 1281112"/>
                <a:gd name="connsiteX1" fmla="*/ 216694 w 578644"/>
                <a:gd name="connsiteY1" fmla="*/ 690562 h 1281112"/>
                <a:gd name="connsiteX2" fmla="*/ 247650 w 578644"/>
                <a:gd name="connsiteY2" fmla="*/ 550068 h 1281112"/>
                <a:gd name="connsiteX3" fmla="*/ 266700 w 578644"/>
                <a:gd name="connsiteY3" fmla="*/ 495300 h 1281112"/>
                <a:gd name="connsiteX4" fmla="*/ 288131 w 578644"/>
                <a:gd name="connsiteY4" fmla="*/ 421481 h 1281112"/>
                <a:gd name="connsiteX5" fmla="*/ 307181 w 578644"/>
                <a:gd name="connsiteY5" fmla="*/ 335756 h 1281112"/>
                <a:gd name="connsiteX6" fmla="*/ 314325 w 578644"/>
                <a:gd name="connsiteY6" fmla="*/ 278606 h 1281112"/>
                <a:gd name="connsiteX7" fmla="*/ 316706 w 578644"/>
                <a:gd name="connsiteY7" fmla="*/ 228600 h 1281112"/>
                <a:gd name="connsiteX8" fmla="*/ 316706 w 578644"/>
                <a:gd name="connsiteY8" fmla="*/ 185737 h 1281112"/>
                <a:gd name="connsiteX9" fmla="*/ 311944 w 578644"/>
                <a:gd name="connsiteY9" fmla="*/ 159543 h 1281112"/>
                <a:gd name="connsiteX10" fmla="*/ 302419 w 578644"/>
                <a:gd name="connsiteY10" fmla="*/ 140493 h 1281112"/>
                <a:gd name="connsiteX11" fmla="*/ 278606 w 578644"/>
                <a:gd name="connsiteY11" fmla="*/ 109537 h 1281112"/>
                <a:gd name="connsiteX12" fmla="*/ 257175 w 578644"/>
                <a:gd name="connsiteY12" fmla="*/ 90487 h 1281112"/>
                <a:gd name="connsiteX13" fmla="*/ 200025 w 578644"/>
                <a:gd name="connsiteY13" fmla="*/ 47625 h 1281112"/>
                <a:gd name="connsiteX14" fmla="*/ 383381 w 578644"/>
                <a:gd name="connsiteY14" fmla="*/ 0 h 1281112"/>
                <a:gd name="connsiteX15" fmla="*/ 459581 w 578644"/>
                <a:gd name="connsiteY15" fmla="*/ 66675 h 1281112"/>
                <a:gd name="connsiteX16" fmla="*/ 497681 w 578644"/>
                <a:gd name="connsiteY16" fmla="*/ 100012 h 1281112"/>
                <a:gd name="connsiteX17" fmla="*/ 535781 w 578644"/>
                <a:gd name="connsiteY17" fmla="*/ 138112 h 1281112"/>
                <a:gd name="connsiteX18" fmla="*/ 559594 w 578644"/>
                <a:gd name="connsiteY18" fmla="*/ 166687 h 1281112"/>
                <a:gd name="connsiteX19" fmla="*/ 573881 w 578644"/>
                <a:gd name="connsiteY19" fmla="*/ 190500 h 1281112"/>
                <a:gd name="connsiteX20" fmla="*/ 578644 w 578644"/>
                <a:gd name="connsiteY20" fmla="*/ 209550 h 1281112"/>
                <a:gd name="connsiteX21" fmla="*/ 578644 w 578644"/>
                <a:gd name="connsiteY21" fmla="*/ 228600 h 1281112"/>
                <a:gd name="connsiteX22" fmla="*/ 571500 w 578644"/>
                <a:gd name="connsiteY22" fmla="*/ 247650 h 1281112"/>
                <a:gd name="connsiteX23" fmla="*/ 557213 w 578644"/>
                <a:gd name="connsiteY23" fmla="*/ 266700 h 1281112"/>
                <a:gd name="connsiteX24" fmla="*/ 542925 w 578644"/>
                <a:gd name="connsiteY24" fmla="*/ 276225 h 1281112"/>
                <a:gd name="connsiteX25" fmla="*/ 514350 w 578644"/>
                <a:gd name="connsiteY25" fmla="*/ 295275 h 1281112"/>
                <a:gd name="connsiteX26" fmla="*/ 502444 w 578644"/>
                <a:gd name="connsiteY26" fmla="*/ 311943 h 1281112"/>
                <a:gd name="connsiteX27" fmla="*/ 488156 w 578644"/>
                <a:gd name="connsiteY27" fmla="*/ 350043 h 1281112"/>
                <a:gd name="connsiteX28" fmla="*/ 471488 w 578644"/>
                <a:gd name="connsiteY28" fmla="*/ 411956 h 1281112"/>
                <a:gd name="connsiteX29" fmla="*/ 457200 w 578644"/>
                <a:gd name="connsiteY29" fmla="*/ 495300 h 1281112"/>
                <a:gd name="connsiteX30" fmla="*/ 452438 w 578644"/>
                <a:gd name="connsiteY30" fmla="*/ 542925 h 1281112"/>
                <a:gd name="connsiteX31" fmla="*/ 411956 w 578644"/>
                <a:gd name="connsiteY31" fmla="*/ 702468 h 1281112"/>
                <a:gd name="connsiteX32" fmla="*/ 354806 w 578644"/>
                <a:gd name="connsiteY32" fmla="*/ 842962 h 1281112"/>
                <a:gd name="connsiteX33" fmla="*/ 285750 w 578644"/>
                <a:gd name="connsiteY33" fmla="*/ 1009650 h 1281112"/>
                <a:gd name="connsiteX34" fmla="*/ 223838 w 578644"/>
                <a:gd name="connsiteY34" fmla="*/ 1154906 h 1281112"/>
                <a:gd name="connsiteX35" fmla="*/ 176213 w 578644"/>
                <a:gd name="connsiteY35" fmla="*/ 1281112 h 1281112"/>
                <a:gd name="connsiteX36" fmla="*/ 0 w 578644"/>
                <a:gd name="connsiteY36" fmla="*/ 1252537 h 1281112"/>
                <a:gd name="connsiteX37" fmla="*/ 0 w 578644"/>
                <a:gd name="connsiteY37" fmla="*/ 1252537 h 1281112"/>
                <a:gd name="connsiteX38" fmla="*/ 80963 w 578644"/>
                <a:gd name="connsiteY38" fmla="*/ 1054893 h 1281112"/>
                <a:gd name="connsiteX39" fmla="*/ 164306 w 578644"/>
                <a:gd name="connsiteY39" fmla="*/ 835818 h 1281112"/>
                <a:gd name="connsiteX0" fmla="*/ 164306 w 578644"/>
                <a:gd name="connsiteY0" fmla="*/ 835818 h 1352526"/>
                <a:gd name="connsiteX1" fmla="*/ 216694 w 578644"/>
                <a:gd name="connsiteY1" fmla="*/ 690562 h 1352526"/>
                <a:gd name="connsiteX2" fmla="*/ 247650 w 578644"/>
                <a:gd name="connsiteY2" fmla="*/ 550068 h 1352526"/>
                <a:gd name="connsiteX3" fmla="*/ 266700 w 578644"/>
                <a:gd name="connsiteY3" fmla="*/ 495300 h 1352526"/>
                <a:gd name="connsiteX4" fmla="*/ 288131 w 578644"/>
                <a:gd name="connsiteY4" fmla="*/ 421481 h 1352526"/>
                <a:gd name="connsiteX5" fmla="*/ 307181 w 578644"/>
                <a:gd name="connsiteY5" fmla="*/ 335756 h 1352526"/>
                <a:gd name="connsiteX6" fmla="*/ 314325 w 578644"/>
                <a:gd name="connsiteY6" fmla="*/ 278606 h 1352526"/>
                <a:gd name="connsiteX7" fmla="*/ 316706 w 578644"/>
                <a:gd name="connsiteY7" fmla="*/ 228600 h 1352526"/>
                <a:gd name="connsiteX8" fmla="*/ 316706 w 578644"/>
                <a:gd name="connsiteY8" fmla="*/ 185737 h 1352526"/>
                <a:gd name="connsiteX9" fmla="*/ 311944 w 578644"/>
                <a:gd name="connsiteY9" fmla="*/ 159543 h 1352526"/>
                <a:gd name="connsiteX10" fmla="*/ 302419 w 578644"/>
                <a:gd name="connsiteY10" fmla="*/ 140493 h 1352526"/>
                <a:gd name="connsiteX11" fmla="*/ 278606 w 578644"/>
                <a:gd name="connsiteY11" fmla="*/ 109537 h 1352526"/>
                <a:gd name="connsiteX12" fmla="*/ 257175 w 578644"/>
                <a:gd name="connsiteY12" fmla="*/ 90487 h 1352526"/>
                <a:gd name="connsiteX13" fmla="*/ 200025 w 578644"/>
                <a:gd name="connsiteY13" fmla="*/ 47625 h 1352526"/>
                <a:gd name="connsiteX14" fmla="*/ 383381 w 578644"/>
                <a:gd name="connsiteY14" fmla="*/ 0 h 1352526"/>
                <a:gd name="connsiteX15" fmla="*/ 459581 w 578644"/>
                <a:gd name="connsiteY15" fmla="*/ 66675 h 1352526"/>
                <a:gd name="connsiteX16" fmla="*/ 497681 w 578644"/>
                <a:gd name="connsiteY16" fmla="*/ 100012 h 1352526"/>
                <a:gd name="connsiteX17" fmla="*/ 535781 w 578644"/>
                <a:gd name="connsiteY17" fmla="*/ 138112 h 1352526"/>
                <a:gd name="connsiteX18" fmla="*/ 559594 w 578644"/>
                <a:gd name="connsiteY18" fmla="*/ 166687 h 1352526"/>
                <a:gd name="connsiteX19" fmla="*/ 573881 w 578644"/>
                <a:gd name="connsiteY19" fmla="*/ 190500 h 1352526"/>
                <a:gd name="connsiteX20" fmla="*/ 578644 w 578644"/>
                <a:gd name="connsiteY20" fmla="*/ 209550 h 1352526"/>
                <a:gd name="connsiteX21" fmla="*/ 578644 w 578644"/>
                <a:gd name="connsiteY21" fmla="*/ 228600 h 1352526"/>
                <a:gd name="connsiteX22" fmla="*/ 571500 w 578644"/>
                <a:gd name="connsiteY22" fmla="*/ 247650 h 1352526"/>
                <a:gd name="connsiteX23" fmla="*/ 557213 w 578644"/>
                <a:gd name="connsiteY23" fmla="*/ 266700 h 1352526"/>
                <a:gd name="connsiteX24" fmla="*/ 542925 w 578644"/>
                <a:gd name="connsiteY24" fmla="*/ 276225 h 1352526"/>
                <a:gd name="connsiteX25" fmla="*/ 514350 w 578644"/>
                <a:gd name="connsiteY25" fmla="*/ 295275 h 1352526"/>
                <a:gd name="connsiteX26" fmla="*/ 502444 w 578644"/>
                <a:gd name="connsiteY26" fmla="*/ 311943 h 1352526"/>
                <a:gd name="connsiteX27" fmla="*/ 488156 w 578644"/>
                <a:gd name="connsiteY27" fmla="*/ 350043 h 1352526"/>
                <a:gd name="connsiteX28" fmla="*/ 471488 w 578644"/>
                <a:gd name="connsiteY28" fmla="*/ 411956 h 1352526"/>
                <a:gd name="connsiteX29" fmla="*/ 457200 w 578644"/>
                <a:gd name="connsiteY29" fmla="*/ 495300 h 1352526"/>
                <a:gd name="connsiteX30" fmla="*/ 452438 w 578644"/>
                <a:gd name="connsiteY30" fmla="*/ 542925 h 1352526"/>
                <a:gd name="connsiteX31" fmla="*/ 411956 w 578644"/>
                <a:gd name="connsiteY31" fmla="*/ 702468 h 1352526"/>
                <a:gd name="connsiteX32" fmla="*/ 354806 w 578644"/>
                <a:gd name="connsiteY32" fmla="*/ 842962 h 1352526"/>
                <a:gd name="connsiteX33" fmla="*/ 285750 w 578644"/>
                <a:gd name="connsiteY33" fmla="*/ 1009650 h 1352526"/>
                <a:gd name="connsiteX34" fmla="*/ 223838 w 578644"/>
                <a:gd name="connsiteY34" fmla="*/ 1154906 h 1352526"/>
                <a:gd name="connsiteX35" fmla="*/ 176213 w 578644"/>
                <a:gd name="connsiteY35" fmla="*/ 1281112 h 1352526"/>
                <a:gd name="connsiteX36" fmla="*/ 123620 w 578644"/>
                <a:gd name="connsiteY36" fmla="*/ 1352526 h 1352526"/>
                <a:gd name="connsiteX37" fmla="*/ 0 w 578644"/>
                <a:gd name="connsiteY37" fmla="*/ 1252537 h 1352526"/>
                <a:gd name="connsiteX38" fmla="*/ 0 w 578644"/>
                <a:gd name="connsiteY38" fmla="*/ 1252537 h 1352526"/>
                <a:gd name="connsiteX39" fmla="*/ 80963 w 578644"/>
                <a:gd name="connsiteY39" fmla="*/ 1054893 h 1352526"/>
                <a:gd name="connsiteX40" fmla="*/ 164306 w 578644"/>
                <a:gd name="connsiteY40" fmla="*/ 835818 h 1352526"/>
                <a:gd name="connsiteX0" fmla="*/ 164306 w 578644"/>
                <a:gd name="connsiteY0" fmla="*/ 835818 h 1352526"/>
                <a:gd name="connsiteX1" fmla="*/ 216694 w 578644"/>
                <a:gd name="connsiteY1" fmla="*/ 690562 h 1352526"/>
                <a:gd name="connsiteX2" fmla="*/ 247650 w 578644"/>
                <a:gd name="connsiteY2" fmla="*/ 550068 h 1352526"/>
                <a:gd name="connsiteX3" fmla="*/ 266700 w 578644"/>
                <a:gd name="connsiteY3" fmla="*/ 495300 h 1352526"/>
                <a:gd name="connsiteX4" fmla="*/ 288131 w 578644"/>
                <a:gd name="connsiteY4" fmla="*/ 421481 h 1352526"/>
                <a:gd name="connsiteX5" fmla="*/ 307181 w 578644"/>
                <a:gd name="connsiteY5" fmla="*/ 335756 h 1352526"/>
                <a:gd name="connsiteX6" fmla="*/ 314325 w 578644"/>
                <a:gd name="connsiteY6" fmla="*/ 278606 h 1352526"/>
                <a:gd name="connsiteX7" fmla="*/ 316706 w 578644"/>
                <a:gd name="connsiteY7" fmla="*/ 228600 h 1352526"/>
                <a:gd name="connsiteX8" fmla="*/ 316706 w 578644"/>
                <a:gd name="connsiteY8" fmla="*/ 185737 h 1352526"/>
                <a:gd name="connsiteX9" fmla="*/ 311944 w 578644"/>
                <a:gd name="connsiteY9" fmla="*/ 159543 h 1352526"/>
                <a:gd name="connsiteX10" fmla="*/ 302419 w 578644"/>
                <a:gd name="connsiteY10" fmla="*/ 140493 h 1352526"/>
                <a:gd name="connsiteX11" fmla="*/ 278606 w 578644"/>
                <a:gd name="connsiteY11" fmla="*/ 109537 h 1352526"/>
                <a:gd name="connsiteX12" fmla="*/ 257175 w 578644"/>
                <a:gd name="connsiteY12" fmla="*/ 90487 h 1352526"/>
                <a:gd name="connsiteX13" fmla="*/ 200025 w 578644"/>
                <a:gd name="connsiteY13" fmla="*/ 47625 h 1352526"/>
                <a:gd name="connsiteX14" fmla="*/ 383381 w 578644"/>
                <a:gd name="connsiteY14" fmla="*/ 0 h 1352526"/>
                <a:gd name="connsiteX15" fmla="*/ 459581 w 578644"/>
                <a:gd name="connsiteY15" fmla="*/ 66675 h 1352526"/>
                <a:gd name="connsiteX16" fmla="*/ 497681 w 578644"/>
                <a:gd name="connsiteY16" fmla="*/ 100012 h 1352526"/>
                <a:gd name="connsiteX17" fmla="*/ 535781 w 578644"/>
                <a:gd name="connsiteY17" fmla="*/ 138112 h 1352526"/>
                <a:gd name="connsiteX18" fmla="*/ 559594 w 578644"/>
                <a:gd name="connsiteY18" fmla="*/ 166687 h 1352526"/>
                <a:gd name="connsiteX19" fmla="*/ 573881 w 578644"/>
                <a:gd name="connsiteY19" fmla="*/ 190500 h 1352526"/>
                <a:gd name="connsiteX20" fmla="*/ 578644 w 578644"/>
                <a:gd name="connsiteY20" fmla="*/ 209550 h 1352526"/>
                <a:gd name="connsiteX21" fmla="*/ 578644 w 578644"/>
                <a:gd name="connsiteY21" fmla="*/ 228600 h 1352526"/>
                <a:gd name="connsiteX22" fmla="*/ 571500 w 578644"/>
                <a:gd name="connsiteY22" fmla="*/ 247650 h 1352526"/>
                <a:gd name="connsiteX23" fmla="*/ 557213 w 578644"/>
                <a:gd name="connsiteY23" fmla="*/ 266700 h 1352526"/>
                <a:gd name="connsiteX24" fmla="*/ 542925 w 578644"/>
                <a:gd name="connsiteY24" fmla="*/ 276225 h 1352526"/>
                <a:gd name="connsiteX25" fmla="*/ 514350 w 578644"/>
                <a:gd name="connsiteY25" fmla="*/ 295275 h 1352526"/>
                <a:gd name="connsiteX26" fmla="*/ 502444 w 578644"/>
                <a:gd name="connsiteY26" fmla="*/ 311943 h 1352526"/>
                <a:gd name="connsiteX27" fmla="*/ 488156 w 578644"/>
                <a:gd name="connsiteY27" fmla="*/ 350043 h 1352526"/>
                <a:gd name="connsiteX28" fmla="*/ 471488 w 578644"/>
                <a:gd name="connsiteY28" fmla="*/ 411956 h 1352526"/>
                <a:gd name="connsiteX29" fmla="*/ 457200 w 578644"/>
                <a:gd name="connsiteY29" fmla="*/ 495300 h 1352526"/>
                <a:gd name="connsiteX30" fmla="*/ 452438 w 578644"/>
                <a:gd name="connsiteY30" fmla="*/ 542925 h 1352526"/>
                <a:gd name="connsiteX31" fmla="*/ 411956 w 578644"/>
                <a:gd name="connsiteY31" fmla="*/ 702468 h 1352526"/>
                <a:gd name="connsiteX32" fmla="*/ 354806 w 578644"/>
                <a:gd name="connsiteY32" fmla="*/ 842962 h 1352526"/>
                <a:gd name="connsiteX33" fmla="*/ 285750 w 578644"/>
                <a:gd name="connsiteY33" fmla="*/ 1009650 h 1352526"/>
                <a:gd name="connsiteX34" fmla="*/ 223838 w 578644"/>
                <a:gd name="connsiteY34" fmla="*/ 1154906 h 1352526"/>
                <a:gd name="connsiteX35" fmla="*/ 176213 w 578644"/>
                <a:gd name="connsiteY35" fmla="*/ 1281112 h 1352526"/>
                <a:gd name="connsiteX36" fmla="*/ 123620 w 578644"/>
                <a:gd name="connsiteY36" fmla="*/ 1352526 h 1352526"/>
                <a:gd name="connsiteX37" fmla="*/ 83230 w 578644"/>
                <a:gd name="connsiteY37" fmla="*/ 1323975 h 1352526"/>
                <a:gd name="connsiteX38" fmla="*/ 0 w 578644"/>
                <a:gd name="connsiteY38" fmla="*/ 1252537 h 1352526"/>
                <a:gd name="connsiteX39" fmla="*/ 0 w 578644"/>
                <a:gd name="connsiteY39" fmla="*/ 1252537 h 1352526"/>
                <a:gd name="connsiteX40" fmla="*/ 80963 w 578644"/>
                <a:gd name="connsiteY40" fmla="*/ 1054893 h 1352526"/>
                <a:gd name="connsiteX41" fmla="*/ 164306 w 578644"/>
                <a:gd name="connsiteY41" fmla="*/ 835818 h 1352526"/>
                <a:gd name="connsiteX0" fmla="*/ 209523 w 623861"/>
                <a:gd name="connsiteY0" fmla="*/ 835818 h 1385864"/>
                <a:gd name="connsiteX1" fmla="*/ 261911 w 623861"/>
                <a:gd name="connsiteY1" fmla="*/ 690562 h 1385864"/>
                <a:gd name="connsiteX2" fmla="*/ 292867 w 623861"/>
                <a:gd name="connsiteY2" fmla="*/ 550068 h 1385864"/>
                <a:gd name="connsiteX3" fmla="*/ 311917 w 623861"/>
                <a:gd name="connsiteY3" fmla="*/ 495300 h 1385864"/>
                <a:gd name="connsiteX4" fmla="*/ 333348 w 623861"/>
                <a:gd name="connsiteY4" fmla="*/ 421481 h 1385864"/>
                <a:gd name="connsiteX5" fmla="*/ 352398 w 623861"/>
                <a:gd name="connsiteY5" fmla="*/ 335756 h 1385864"/>
                <a:gd name="connsiteX6" fmla="*/ 359542 w 623861"/>
                <a:gd name="connsiteY6" fmla="*/ 278606 h 1385864"/>
                <a:gd name="connsiteX7" fmla="*/ 361923 w 623861"/>
                <a:gd name="connsiteY7" fmla="*/ 228600 h 1385864"/>
                <a:gd name="connsiteX8" fmla="*/ 361923 w 623861"/>
                <a:gd name="connsiteY8" fmla="*/ 185737 h 1385864"/>
                <a:gd name="connsiteX9" fmla="*/ 357161 w 623861"/>
                <a:gd name="connsiteY9" fmla="*/ 159543 h 1385864"/>
                <a:gd name="connsiteX10" fmla="*/ 347636 w 623861"/>
                <a:gd name="connsiteY10" fmla="*/ 140493 h 1385864"/>
                <a:gd name="connsiteX11" fmla="*/ 323823 w 623861"/>
                <a:gd name="connsiteY11" fmla="*/ 109537 h 1385864"/>
                <a:gd name="connsiteX12" fmla="*/ 302392 w 623861"/>
                <a:gd name="connsiteY12" fmla="*/ 90487 h 1385864"/>
                <a:gd name="connsiteX13" fmla="*/ 245242 w 623861"/>
                <a:gd name="connsiteY13" fmla="*/ 47625 h 1385864"/>
                <a:gd name="connsiteX14" fmla="*/ 428598 w 623861"/>
                <a:gd name="connsiteY14" fmla="*/ 0 h 1385864"/>
                <a:gd name="connsiteX15" fmla="*/ 504798 w 623861"/>
                <a:gd name="connsiteY15" fmla="*/ 66675 h 1385864"/>
                <a:gd name="connsiteX16" fmla="*/ 542898 w 623861"/>
                <a:gd name="connsiteY16" fmla="*/ 100012 h 1385864"/>
                <a:gd name="connsiteX17" fmla="*/ 580998 w 623861"/>
                <a:gd name="connsiteY17" fmla="*/ 138112 h 1385864"/>
                <a:gd name="connsiteX18" fmla="*/ 604811 w 623861"/>
                <a:gd name="connsiteY18" fmla="*/ 166687 h 1385864"/>
                <a:gd name="connsiteX19" fmla="*/ 619098 w 623861"/>
                <a:gd name="connsiteY19" fmla="*/ 190500 h 1385864"/>
                <a:gd name="connsiteX20" fmla="*/ 623861 w 623861"/>
                <a:gd name="connsiteY20" fmla="*/ 209550 h 1385864"/>
                <a:gd name="connsiteX21" fmla="*/ 623861 w 623861"/>
                <a:gd name="connsiteY21" fmla="*/ 228600 h 1385864"/>
                <a:gd name="connsiteX22" fmla="*/ 616717 w 623861"/>
                <a:gd name="connsiteY22" fmla="*/ 247650 h 1385864"/>
                <a:gd name="connsiteX23" fmla="*/ 602430 w 623861"/>
                <a:gd name="connsiteY23" fmla="*/ 266700 h 1385864"/>
                <a:gd name="connsiteX24" fmla="*/ 588142 w 623861"/>
                <a:gd name="connsiteY24" fmla="*/ 276225 h 1385864"/>
                <a:gd name="connsiteX25" fmla="*/ 559567 w 623861"/>
                <a:gd name="connsiteY25" fmla="*/ 295275 h 1385864"/>
                <a:gd name="connsiteX26" fmla="*/ 547661 w 623861"/>
                <a:gd name="connsiteY26" fmla="*/ 311943 h 1385864"/>
                <a:gd name="connsiteX27" fmla="*/ 533373 w 623861"/>
                <a:gd name="connsiteY27" fmla="*/ 350043 h 1385864"/>
                <a:gd name="connsiteX28" fmla="*/ 516705 w 623861"/>
                <a:gd name="connsiteY28" fmla="*/ 411956 h 1385864"/>
                <a:gd name="connsiteX29" fmla="*/ 502417 w 623861"/>
                <a:gd name="connsiteY29" fmla="*/ 495300 h 1385864"/>
                <a:gd name="connsiteX30" fmla="*/ 497655 w 623861"/>
                <a:gd name="connsiteY30" fmla="*/ 542925 h 1385864"/>
                <a:gd name="connsiteX31" fmla="*/ 457173 w 623861"/>
                <a:gd name="connsiteY31" fmla="*/ 702468 h 1385864"/>
                <a:gd name="connsiteX32" fmla="*/ 400023 w 623861"/>
                <a:gd name="connsiteY32" fmla="*/ 842962 h 1385864"/>
                <a:gd name="connsiteX33" fmla="*/ 330967 w 623861"/>
                <a:gd name="connsiteY33" fmla="*/ 1009650 h 1385864"/>
                <a:gd name="connsiteX34" fmla="*/ 269055 w 623861"/>
                <a:gd name="connsiteY34" fmla="*/ 1154906 h 1385864"/>
                <a:gd name="connsiteX35" fmla="*/ 221430 w 623861"/>
                <a:gd name="connsiteY35" fmla="*/ 1281112 h 1385864"/>
                <a:gd name="connsiteX36" fmla="*/ 168837 w 623861"/>
                <a:gd name="connsiteY36" fmla="*/ 1352526 h 1385864"/>
                <a:gd name="connsiteX37" fmla="*/ 128447 w 623861"/>
                <a:gd name="connsiteY37" fmla="*/ 1323975 h 1385864"/>
                <a:gd name="connsiteX38" fmla="*/ 0 w 623861"/>
                <a:gd name="connsiteY38" fmla="*/ 1385864 h 1385864"/>
                <a:gd name="connsiteX39" fmla="*/ 45217 w 623861"/>
                <a:gd name="connsiteY39" fmla="*/ 1252537 h 1385864"/>
                <a:gd name="connsiteX40" fmla="*/ 45217 w 623861"/>
                <a:gd name="connsiteY40" fmla="*/ 1252537 h 1385864"/>
                <a:gd name="connsiteX41" fmla="*/ 126180 w 623861"/>
                <a:gd name="connsiteY41" fmla="*/ 1054893 h 1385864"/>
                <a:gd name="connsiteX42" fmla="*/ 209523 w 623861"/>
                <a:gd name="connsiteY42" fmla="*/ 835818 h 1385864"/>
                <a:gd name="connsiteX0" fmla="*/ 209523 w 623861"/>
                <a:gd name="connsiteY0" fmla="*/ 835818 h 1385864"/>
                <a:gd name="connsiteX1" fmla="*/ 261911 w 623861"/>
                <a:gd name="connsiteY1" fmla="*/ 690562 h 1385864"/>
                <a:gd name="connsiteX2" fmla="*/ 292867 w 623861"/>
                <a:gd name="connsiteY2" fmla="*/ 550068 h 1385864"/>
                <a:gd name="connsiteX3" fmla="*/ 311917 w 623861"/>
                <a:gd name="connsiteY3" fmla="*/ 495300 h 1385864"/>
                <a:gd name="connsiteX4" fmla="*/ 333348 w 623861"/>
                <a:gd name="connsiteY4" fmla="*/ 421481 h 1385864"/>
                <a:gd name="connsiteX5" fmla="*/ 352398 w 623861"/>
                <a:gd name="connsiteY5" fmla="*/ 335756 h 1385864"/>
                <a:gd name="connsiteX6" fmla="*/ 359542 w 623861"/>
                <a:gd name="connsiteY6" fmla="*/ 278606 h 1385864"/>
                <a:gd name="connsiteX7" fmla="*/ 361923 w 623861"/>
                <a:gd name="connsiteY7" fmla="*/ 228600 h 1385864"/>
                <a:gd name="connsiteX8" fmla="*/ 361923 w 623861"/>
                <a:gd name="connsiteY8" fmla="*/ 185737 h 1385864"/>
                <a:gd name="connsiteX9" fmla="*/ 357161 w 623861"/>
                <a:gd name="connsiteY9" fmla="*/ 159543 h 1385864"/>
                <a:gd name="connsiteX10" fmla="*/ 347636 w 623861"/>
                <a:gd name="connsiteY10" fmla="*/ 140493 h 1385864"/>
                <a:gd name="connsiteX11" fmla="*/ 323823 w 623861"/>
                <a:gd name="connsiteY11" fmla="*/ 109537 h 1385864"/>
                <a:gd name="connsiteX12" fmla="*/ 302392 w 623861"/>
                <a:gd name="connsiteY12" fmla="*/ 90487 h 1385864"/>
                <a:gd name="connsiteX13" fmla="*/ 245242 w 623861"/>
                <a:gd name="connsiteY13" fmla="*/ 47625 h 1385864"/>
                <a:gd name="connsiteX14" fmla="*/ 428598 w 623861"/>
                <a:gd name="connsiteY14" fmla="*/ 0 h 1385864"/>
                <a:gd name="connsiteX15" fmla="*/ 504798 w 623861"/>
                <a:gd name="connsiteY15" fmla="*/ 66675 h 1385864"/>
                <a:gd name="connsiteX16" fmla="*/ 542898 w 623861"/>
                <a:gd name="connsiteY16" fmla="*/ 100012 h 1385864"/>
                <a:gd name="connsiteX17" fmla="*/ 580998 w 623861"/>
                <a:gd name="connsiteY17" fmla="*/ 138112 h 1385864"/>
                <a:gd name="connsiteX18" fmla="*/ 604811 w 623861"/>
                <a:gd name="connsiteY18" fmla="*/ 166687 h 1385864"/>
                <a:gd name="connsiteX19" fmla="*/ 619098 w 623861"/>
                <a:gd name="connsiteY19" fmla="*/ 190500 h 1385864"/>
                <a:gd name="connsiteX20" fmla="*/ 623861 w 623861"/>
                <a:gd name="connsiteY20" fmla="*/ 209550 h 1385864"/>
                <a:gd name="connsiteX21" fmla="*/ 623861 w 623861"/>
                <a:gd name="connsiteY21" fmla="*/ 228600 h 1385864"/>
                <a:gd name="connsiteX22" fmla="*/ 616717 w 623861"/>
                <a:gd name="connsiteY22" fmla="*/ 247650 h 1385864"/>
                <a:gd name="connsiteX23" fmla="*/ 602430 w 623861"/>
                <a:gd name="connsiteY23" fmla="*/ 266700 h 1385864"/>
                <a:gd name="connsiteX24" fmla="*/ 588142 w 623861"/>
                <a:gd name="connsiteY24" fmla="*/ 276225 h 1385864"/>
                <a:gd name="connsiteX25" fmla="*/ 559567 w 623861"/>
                <a:gd name="connsiteY25" fmla="*/ 295275 h 1385864"/>
                <a:gd name="connsiteX26" fmla="*/ 547661 w 623861"/>
                <a:gd name="connsiteY26" fmla="*/ 311943 h 1385864"/>
                <a:gd name="connsiteX27" fmla="*/ 533373 w 623861"/>
                <a:gd name="connsiteY27" fmla="*/ 350043 h 1385864"/>
                <a:gd name="connsiteX28" fmla="*/ 516705 w 623861"/>
                <a:gd name="connsiteY28" fmla="*/ 411956 h 1385864"/>
                <a:gd name="connsiteX29" fmla="*/ 502417 w 623861"/>
                <a:gd name="connsiteY29" fmla="*/ 495300 h 1385864"/>
                <a:gd name="connsiteX30" fmla="*/ 497655 w 623861"/>
                <a:gd name="connsiteY30" fmla="*/ 542925 h 1385864"/>
                <a:gd name="connsiteX31" fmla="*/ 457173 w 623861"/>
                <a:gd name="connsiteY31" fmla="*/ 702468 h 1385864"/>
                <a:gd name="connsiteX32" fmla="*/ 400023 w 623861"/>
                <a:gd name="connsiteY32" fmla="*/ 842962 h 1385864"/>
                <a:gd name="connsiteX33" fmla="*/ 330967 w 623861"/>
                <a:gd name="connsiteY33" fmla="*/ 1009650 h 1385864"/>
                <a:gd name="connsiteX34" fmla="*/ 269055 w 623861"/>
                <a:gd name="connsiteY34" fmla="*/ 1154906 h 1385864"/>
                <a:gd name="connsiteX35" fmla="*/ 221430 w 623861"/>
                <a:gd name="connsiteY35" fmla="*/ 1281112 h 1385864"/>
                <a:gd name="connsiteX36" fmla="*/ 168837 w 623861"/>
                <a:gd name="connsiteY36" fmla="*/ 1352526 h 1385864"/>
                <a:gd name="connsiteX37" fmla="*/ 128447 w 623861"/>
                <a:gd name="connsiteY37" fmla="*/ 1323975 h 1385864"/>
                <a:gd name="connsiteX38" fmla="*/ 0 w 623861"/>
                <a:gd name="connsiteY38" fmla="*/ 1385864 h 1385864"/>
                <a:gd name="connsiteX39" fmla="*/ 26194 w 623861"/>
                <a:gd name="connsiteY39" fmla="*/ 1304925 h 1385864"/>
                <a:gd name="connsiteX40" fmla="*/ 45217 w 623861"/>
                <a:gd name="connsiteY40" fmla="*/ 1252537 h 1385864"/>
                <a:gd name="connsiteX41" fmla="*/ 45217 w 623861"/>
                <a:gd name="connsiteY41" fmla="*/ 1252537 h 1385864"/>
                <a:gd name="connsiteX42" fmla="*/ 126180 w 623861"/>
                <a:gd name="connsiteY42" fmla="*/ 1054893 h 1385864"/>
                <a:gd name="connsiteX43" fmla="*/ 209523 w 623861"/>
                <a:gd name="connsiteY43" fmla="*/ 835818 h 1385864"/>
                <a:gd name="connsiteX0" fmla="*/ 183329 w 597667"/>
                <a:gd name="connsiteY0" fmla="*/ 835818 h 1352526"/>
                <a:gd name="connsiteX1" fmla="*/ 235717 w 597667"/>
                <a:gd name="connsiteY1" fmla="*/ 690562 h 1352526"/>
                <a:gd name="connsiteX2" fmla="*/ 266673 w 597667"/>
                <a:gd name="connsiteY2" fmla="*/ 550068 h 1352526"/>
                <a:gd name="connsiteX3" fmla="*/ 285723 w 597667"/>
                <a:gd name="connsiteY3" fmla="*/ 495300 h 1352526"/>
                <a:gd name="connsiteX4" fmla="*/ 307154 w 597667"/>
                <a:gd name="connsiteY4" fmla="*/ 421481 h 1352526"/>
                <a:gd name="connsiteX5" fmla="*/ 326204 w 597667"/>
                <a:gd name="connsiteY5" fmla="*/ 335756 h 1352526"/>
                <a:gd name="connsiteX6" fmla="*/ 333348 w 597667"/>
                <a:gd name="connsiteY6" fmla="*/ 278606 h 1352526"/>
                <a:gd name="connsiteX7" fmla="*/ 335729 w 597667"/>
                <a:gd name="connsiteY7" fmla="*/ 228600 h 1352526"/>
                <a:gd name="connsiteX8" fmla="*/ 335729 w 597667"/>
                <a:gd name="connsiteY8" fmla="*/ 185737 h 1352526"/>
                <a:gd name="connsiteX9" fmla="*/ 330967 w 597667"/>
                <a:gd name="connsiteY9" fmla="*/ 159543 h 1352526"/>
                <a:gd name="connsiteX10" fmla="*/ 321442 w 597667"/>
                <a:gd name="connsiteY10" fmla="*/ 140493 h 1352526"/>
                <a:gd name="connsiteX11" fmla="*/ 297629 w 597667"/>
                <a:gd name="connsiteY11" fmla="*/ 109537 h 1352526"/>
                <a:gd name="connsiteX12" fmla="*/ 276198 w 597667"/>
                <a:gd name="connsiteY12" fmla="*/ 90487 h 1352526"/>
                <a:gd name="connsiteX13" fmla="*/ 219048 w 597667"/>
                <a:gd name="connsiteY13" fmla="*/ 47625 h 1352526"/>
                <a:gd name="connsiteX14" fmla="*/ 402404 w 597667"/>
                <a:gd name="connsiteY14" fmla="*/ 0 h 1352526"/>
                <a:gd name="connsiteX15" fmla="*/ 478604 w 597667"/>
                <a:gd name="connsiteY15" fmla="*/ 66675 h 1352526"/>
                <a:gd name="connsiteX16" fmla="*/ 516704 w 597667"/>
                <a:gd name="connsiteY16" fmla="*/ 100012 h 1352526"/>
                <a:gd name="connsiteX17" fmla="*/ 554804 w 597667"/>
                <a:gd name="connsiteY17" fmla="*/ 138112 h 1352526"/>
                <a:gd name="connsiteX18" fmla="*/ 578617 w 597667"/>
                <a:gd name="connsiteY18" fmla="*/ 166687 h 1352526"/>
                <a:gd name="connsiteX19" fmla="*/ 592904 w 597667"/>
                <a:gd name="connsiteY19" fmla="*/ 190500 h 1352526"/>
                <a:gd name="connsiteX20" fmla="*/ 597667 w 597667"/>
                <a:gd name="connsiteY20" fmla="*/ 209550 h 1352526"/>
                <a:gd name="connsiteX21" fmla="*/ 597667 w 597667"/>
                <a:gd name="connsiteY21" fmla="*/ 228600 h 1352526"/>
                <a:gd name="connsiteX22" fmla="*/ 590523 w 597667"/>
                <a:gd name="connsiteY22" fmla="*/ 247650 h 1352526"/>
                <a:gd name="connsiteX23" fmla="*/ 576236 w 597667"/>
                <a:gd name="connsiteY23" fmla="*/ 266700 h 1352526"/>
                <a:gd name="connsiteX24" fmla="*/ 561948 w 597667"/>
                <a:gd name="connsiteY24" fmla="*/ 276225 h 1352526"/>
                <a:gd name="connsiteX25" fmla="*/ 533373 w 597667"/>
                <a:gd name="connsiteY25" fmla="*/ 295275 h 1352526"/>
                <a:gd name="connsiteX26" fmla="*/ 521467 w 597667"/>
                <a:gd name="connsiteY26" fmla="*/ 311943 h 1352526"/>
                <a:gd name="connsiteX27" fmla="*/ 507179 w 597667"/>
                <a:gd name="connsiteY27" fmla="*/ 350043 h 1352526"/>
                <a:gd name="connsiteX28" fmla="*/ 490511 w 597667"/>
                <a:gd name="connsiteY28" fmla="*/ 411956 h 1352526"/>
                <a:gd name="connsiteX29" fmla="*/ 476223 w 597667"/>
                <a:gd name="connsiteY29" fmla="*/ 495300 h 1352526"/>
                <a:gd name="connsiteX30" fmla="*/ 471461 w 597667"/>
                <a:gd name="connsiteY30" fmla="*/ 542925 h 1352526"/>
                <a:gd name="connsiteX31" fmla="*/ 430979 w 597667"/>
                <a:gd name="connsiteY31" fmla="*/ 702468 h 1352526"/>
                <a:gd name="connsiteX32" fmla="*/ 373829 w 597667"/>
                <a:gd name="connsiteY32" fmla="*/ 842962 h 1352526"/>
                <a:gd name="connsiteX33" fmla="*/ 304773 w 597667"/>
                <a:gd name="connsiteY33" fmla="*/ 1009650 h 1352526"/>
                <a:gd name="connsiteX34" fmla="*/ 242861 w 597667"/>
                <a:gd name="connsiteY34" fmla="*/ 1154906 h 1352526"/>
                <a:gd name="connsiteX35" fmla="*/ 195236 w 597667"/>
                <a:gd name="connsiteY35" fmla="*/ 1281112 h 1352526"/>
                <a:gd name="connsiteX36" fmla="*/ 142643 w 597667"/>
                <a:gd name="connsiteY36" fmla="*/ 1352526 h 1352526"/>
                <a:gd name="connsiteX37" fmla="*/ 102253 w 597667"/>
                <a:gd name="connsiteY37" fmla="*/ 1323975 h 1352526"/>
                <a:gd name="connsiteX38" fmla="*/ 0 w 597667"/>
                <a:gd name="connsiteY38" fmla="*/ 1304925 h 1352526"/>
                <a:gd name="connsiteX39" fmla="*/ 19023 w 597667"/>
                <a:gd name="connsiteY39" fmla="*/ 1252537 h 1352526"/>
                <a:gd name="connsiteX40" fmla="*/ 19023 w 597667"/>
                <a:gd name="connsiteY40" fmla="*/ 1252537 h 1352526"/>
                <a:gd name="connsiteX41" fmla="*/ 99986 w 597667"/>
                <a:gd name="connsiteY41" fmla="*/ 1054893 h 1352526"/>
                <a:gd name="connsiteX42" fmla="*/ 183329 w 597667"/>
                <a:gd name="connsiteY42" fmla="*/ 835818 h 1352526"/>
                <a:gd name="connsiteX0" fmla="*/ 183329 w 597667"/>
                <a:gd name="connsiteY0" fmla="*/ 835818 h 1352526"/>
                <a:gd name="connsiteX1" fmla="*/ 235717 w 597667"/>
                <a:gd name="connsiteY1" fmla="*/ 690562 h 1352526"/>
                <a:gd name="connsiteX2" fmla="*/ 266673 w 597667"/>
                <a:gd name="connsiteY2" fmla="*/ 550068 h 1352526"/>
                <a:gd name="connsiteX3" fmla="*/ 285723 w 597667"/>
                <a:gd name="connsiteY3" fmla="*/ 495300 h 1352526"/>
                <a:gd name="connsiteX4" fmla="*/ 307154 w 597667"/>
                <a:gd name="connsiteY4" fmla="*/ 421481 h 1352526"/>
                <a:gd name="connsiteX5" fmla="*/ 326204 w 597667"/>
                <a:gd name="connsiteY5" fmla="*/ 335756 h 1352526"/>
                <a:gd name="connsiteX6" fmla="*/ 333348 w 597667"/>
                <a:gd name="connsiteY6" fmla="*/ 278606 h 1352526"/>
                <a:gd name="connsiteX7" fmla="*/ 335729 w 597667"/>
                <a:gd name="connsiteY7" fmla="*/ 228600 h 1352526"/>
                <a:gd name="connsiteX8" fmla="*/ 335729 w 597667"/>
                <a:gd name="connsiteY8" fmla="*/ 185737 h 1352526"/>
                <a:gd name="connsiteX9" fmla="*/ 330967 w 597667"/>
                <a:gd name="connsiteY9" fmla="*/ 159543 h 1352526"/>
                <a:gd name="connsiteX10" fmla="*/ 321442 w 597667"/>
                <a:gd name="connsiteY10" fmla="*/ 140493 h 1352526"/>
                <a:gd name="connsiteX11" fmla="*/ 297629 w 597667"/>
                <a:gd name="connsiteY11" fmla="*/ 109537 h 1352526"/>
                <a:gd name="connsiteX12" fmla="*/ 276198 w 597667"/>
                <a:gd name="connsiteY12" fmla="*/ 90487 h 1352526"/>
                <a:gd name="connsiteX13" fmla="*/ 219048 w 597667"/>
                <a:gd name="connsiteY13" fmla="*/ 47625 h 1352526"/>
                <a:gd name="connsiteX14" fmla="*/ 402404 w 597667"/>
                <a:gd name="connsiteY14" fmla="*/ 0 h 1352526"/>
                <a:gd name="connsiteX15" fmla="*/ 478604 w 597667"/>
                <a:gd name="connsiteY15" fmla="*/ 66675 h 1352526"/>
                <a:gd name="connsiteX16" fmla="*/ 516704 w 597667"/>
                <a:gd name="connsiteY16" fmla="*/ 100012 h 1352526"/>
                <a:gd name="connsiteX17" fmla="*/ 554804 w 597667"/>
                <a:gd name="connsiteY17" fmla="*/ 138112 h 1352526"/>
                <a:gd name="connsiteX18" fmla="*/ 578617 w 597667"/>
                <a:gd name="connsiteY18" fmla="*/ 166687 h 1352526"/>
                <a:gd name="connsiteX19" fmla="*/ 592904 w 597667"/>
                <a:gd name="connsiteY19" fmla="*/ 190500 h 1352526"/>
                <a:gd name="connsiteX20" fmla="*/ 597667 w 597667"/>
                <a:gd name="connsiteY20" fmla="*/ 209550 h 1352526"/>
                <a:gd name="connsiteX21" fmla="*/ 597667 w 597667"/>
                <a:gd name="connsiteY21" fmla="*/ 228600 h 1352526"/>
                <a:gd name="connsiteX22" fmla="*/ 590523 w 597667"/>
                <a:gd name="connsiteY22" fmla="*/ 247650 h 1352526"/>
                <a:gd name="connsiteX23" fmla="*/ 576236 w 597667"/>
                <a:gd name="connsiteY23" fmla="*/ 266700 h 1352526"/>
                <a:gd name="connsiteX24" fmla="*/ 561948 w 597667"/>
                <a:gd name="connsiteY24" fmla="*/ 276225 h 1352526"/>
                <a:gd name="connsiteX25" fmla="*/ 533373 w 597667"/>
                <a:gd name="connsiteY25" fmla="*/ 295275 h 1352526"/>
                <a:gd name="connsiteX26" fmla="*/ 521467 w 597667"/>
                <a:gd name="connsiteY26" fmla="*/ 311943 h 1352526"/>
                <a:gd name="connsiteX27" fmla="*/ 507179 w 597667"/>
                <a:gd name="connsiteY27" fmla="*/ 350043 h 1352526"/>
                <a:gd name="connsiteX28" fmla="*/ 490511 w 597667"/>
                <a:gd name="connsiteY28" fmla="*/ 411956 h 1352526"/>
                <a:gd name="connsiteX29" fmla="*/ 476223 w 597667"/>
                <a:gd name="connsiteY29" fmla="*/ 495300 h 1352526"/>
                <a:gd name="connsiteX30" fmla="*/ 471461 w 597667"/>
                <a:gd name="connsiteY30" fmla="*/ 542925 h 1352526"/>
                <a:gd name="connsiteX31" fmla="*/ 430979 w 597667"/>
                <a:gd name="connsiteY31" fmla="*/ 702468 h 1352526"/>
                <a:gd name="connsiteX32" fmla="*/ 373829 w 597667"/>
                <a:gd name="connsiteY32" fmla="*/ 842962 h 1352526"/>
                <a:gd name="connsiteX33" fmla="*/ 304773 w 597667"/>
                <a:gd name="connsiteY33" fmla="*/ 1009650 h 1352526"/>
                <a:gd name="connsiteX34" fmla="*/ 242861 w 597667"/>
                <a:gd name="connsiteY34" fmla="*/ 1154906 h 1352526"/>
                <a:gd name="connsiteX35" fmla="*/ 195236 w 597667"/>
                <a:gd name="connsiteY35" fmla="*/ 1281112 h 1352526"/>
                <a:gd name="connsiteX36" fmla="*/ 142643 w 597667"/>
                <a:gd name="connsiteY36" fmla="*/ 1352526 h 1352526"/>
                <a:gd name="connsiteX37" fmla="*/ 0 w 597667"/>
                <a:gd name="connsiteY37" fmla="*/ 1304925 h 1352526"/>
                <a:gd name="connsiteX38" fmla="*/ 19023 w 597667"/>
                <a:gd name="connsiteY38" fmla="*/ 1252537 h 1352526"/>
                <a:gd name="connsiteX39" fmla="*/ 19023 w 597667"/>
                <a:gd name="connsiteY39" fmla="*/ 1252537 h 1352526"/>
                <a:gd name="connsiteX40" fmla="*/ 99986 w 597667"/>
                <a:gd name="connsiteY40" fmla="*/ 1054893 h 1352526"/>
                <a:gd name="connsiteX41" fmla="*/ 183329 w 597667"/>
                <a:gd name="connsiteY41" fmla="*/ 835818 h 1352526"/>
                <a:gd name="connsiteX0" fmla="*/ 183329 w 597667"/>
                <a:gd name="connsiteY0" fmla="*/ 835818 h 1423940"/>
                <a:gd name="connsiteX1" fmla="*/ 235717 w 597667"/>
                <a:gd name="connsiteY1" fmla="*/ 690562 h 1423940"/>
                <a:gd name="connsiteX2" fmla="*/ 266673 w 597667"/>
                <a:gd name="connsiteY2" fmla="*/ 550068 h 1423940"/>
                <a:gd name="connsiteX3" fmla="*/ 285723 w 597667"/>
                <a:gd name="connsiteY3" fmla="*/ 495300 h 1423940"/>
                <a:gd name="connsiteX4" fmla="*/ 307154 w 597667"/>
                <a:gd name="connsiteY4" fmla="*/ 421481 h 1423940"/>
                <a:gd name="connsiteX5" fmla="*/ 326204 w 597667"/>
                <a:gd name="connsiteY5" fmla="*/ 335756 h 1423940"/>
                <a:gd name="connsiteX6" fmla="*/ 333348 w 597667"/>
                <a:gd name="connsiteY6" fmla="*/ 278606 h 1423940"/>
                <a:gd name="connsiteX7" fmla="*/ 335729 w 597667"/>
                <a:gd name="connsiteY7" fmla="*/ 228600 h 1423940"/>
                <a:gd name="connsiteX8" fmla="*/ 335729 w 597667"/>
                <a:gd name="connsiteY8" fmla="*/ 185737 h 1423940"/>
                <a:gd name="connsiteX9" fmla="*/ 330967 w 597667"/>
                <a:gd name="connsiteY9" fmla="*/ 159543 h 1423940"/>
                <a:gd name="connsiteX10" fmla="*/ 321442 w 597667"/>
                <a:gd name="connsiteY10" fmla="*/ 140493 h 1423940"/>
                <a:gd name="connsiteX11" fmla="*/ 297629 w 597667"/>
                <a:gd name="connsiteY11" fmla="*/ 109537 h 1423940"/>
                <a:gd name="connsiteX12" fmla="*/ 276198 w 597667"/>
                <a:gd name="connsiteY12" fmla="*/ 90487 h 1423940"/>
                <a:gd name="connsiteX13" fmla="*/ 219048 w 597667"/>
                <a:gd name="connsiteY13" fmla="*/ 47625 h 1423940"/>
                <a:gd name="connsiteX14" fmla="*/ 402404 w 597667"/>
                <a:gd name="connsiteY14" fmla="*/ 0 h 1423940"/>
                <a:gd name="connsiteX15" fmla="*/ 478604 w 597667"/>
                <a:gd name="connsiteY15" fmla="*/ 66675 h 1423940"/>
                <a:gd name="connsiteX16" fmla="*/ 516704 w 597667"/>
                <a:gd name="connsiteY16" fmla="*/ 100012 h 1423940"/>
                <a:gd name="connsiteX17" fmla="*/ 554804 w 597667"/>
                <a:gd name="connsiteY17" fmla="*/ 138112 h 1423940"/>
                <a:gd name="connsiteX18" fmla="*/ 578617 w 597667"/>
                <a:gd name="connsiteY18" fmla="*/ 166687 h 1423940"/>
                <a:gd name="connsiteX19" fmla="*/ 592904 w 597667"/>
                <a:gd name="connsiteY19" fmla="*/ 190500 h 1423940"/>
                <a:gd name="connsiteX20" fmla="*/ 597667 w 597667"/>
                <a:gd name="connsiteY20" fmla="*/ 209550 h 1423940"/>
                <a:gd name="connsiteX21" fmla="*/ 597667 w 597667"/>
                <a:gd name="connsiteY21" fmla="*/ 228600 h 1423940"/>
                <a:gd name="connsiteX22" fmla="*/ 590523 w 597667"/>
                <a:gd name="connsiteY22" fmla="*/ 247650 h 1423940"/>
                <a:gd name="connsiteX23" fmla="*/ 576236 w 597667"/>
                <a:gd name="connsiteY23" fmla="*/ 266700 h 1423940"/>
                <a:gd name="connsiteX24" fmla="*/ 561948 w 597667"/>
                <a:gd name="connsiteY24" fmla="*/ 276225 h 1423940"/>
                <a:gd name="connsiteX25" fmla="*/ 533373 w 597667"/>
                <a:gd name="connsiteY25" fmla="*/ 295275 h 1423940"/>
                <a:gd name="connsiteX26" fmla="*/ 521467 w 597667"/>
                <a:gd name="connsiteY26" fmla="*/ 311943 h 1423940"/>
                <a:gd name="connsiteX27" fmla="*/ 507179 w 597667"/>
                <a:gd name="connsiteY27" fmla="*/ 350043 h 1423940"/>
                <a:gd name="connsiteX28" fmla="*/ 490511 w 597667"/>
                <a:gd name="connsiteY28" fmla="*/ 411956 h 1423940"/>
                <a:gd name="connsiteX29" fmla="*/ 476223 w 597667"/>
                <a:gd name="connsiteY29" fmla="*/ 495300 h 1423940"/>
                <a:gd name="connsiteX30" fmla="*/ 471461 w 597667"/>
                <a:gd name="connsiteY30" fmla="*/ 542925 h 1423940"/>
                <a:gd name="connsiteX31" fmla="*/ 430979 w 597667"/>
                <a:gd name="connsiteY31" fmla="*/ 702468 h 1423940"/>
                <a:gd name="connsiteX32" fmla="*/ 373829 w 597667"/>
                <a:gd name="connsiteY32" fmla="*/ 842962 h 1423940"/>
                <a:gd name="connsiteX33" fmla="*/ 304773 w 597667"/>
                <a:gd name="connsiteY33" fmla="*/ 1009650 h 1423940"/>
                <a:gd name="connsiteX34" fmla="*/ 242861 w 597667"/>
                <a:gd name="connsiteY34" fmla="*/ 1154906 h 1423940"/>
                <a:gd name="connsiteX35" fmla="*/ 195236 w 597667"/>
                <a:gd name="connsiteY35" fmla="*/ 1281112 h 1423940"/>
                <a:gd name="connsiteX36" fmla="*/ 142643 w 597667"/>
                <a:gd name="connsiteY36" fmla="*/ 1423940 h 1423940"/>
                <a:gd name="connsiteX37" fmla="*/ 0 w 597667"/>
                <a:gd name="connsiteY37" fmla="*/ 1304925 h 1423940"/>
                <a:gd name="connsiteX38" fmla="*/ 19023 w 597667"/>
                <a:gd name="connsiteY38" fmla="*/ 1252537 h 1423940"/>
                <a:gd name="connsiteX39" fmla="*/ 19023 w 597667"/>
                <a:gd name="connsiteY39" fmla="*/ 1252537 h 1423940"/>
                <a:gd name="connsiteX40" fmla="*/ 99986 w 597667"/>
                <a:gd name="connsiteY40" fmla="*/ 1054893 h 1423940"/>
                <a:gd name="connsiteX41" fmla="*/ 183329 w 597667"/>
                <a:gd name="connsiteY41" fmla="*/ 835818 h 1423940"/>
                <a:gd name="connsiteX0" fmla="*/ 183329 w 597667"/>
                <a:gd name="connsiteY0" fmla="*/ 835818 h 1423940"/>
                <a:gd name="connsiteX1" fmla="*/ 235717 w 597667"/>
                <a:gd name="connsiteY1" fmla="*/ 690562 h 1423940"/>
                <a:gd name="connsiteX2" fmla="*/ 266673 w 597667"/>
                <a:gd name="connsiteY2" fmla="*/ 550068 h 1423940"/>
                <a:gd name="connsiteX3" fmla="*/ 285723 w 597667"/>
                <a:gd name="connsiteY3" fmla="*/ 495300 h 1423940"/>
                <a:gd name="connsiteX4" fmla="*/ 307154 w 597667"/>
                <a:gd name="connsiteY4" fmla="*/ 421481 h 1423940"/>
                <a:gd name="connsiteX5" fmla="*/ 326204 w 597667"/>
                <a:gd name="connsiteY5" fmla="*/ 335756 h 1423940"/>
                <a:gd name="connsiteX6" fmla="*/ 333348 w 597667"/>
                <a:gd name="connsiteY6" fmla="*/ 278606 h 1423940"/>
                <a:gd name="connsiteX7" fmla="*/ 335729 w 597667"/>
                <a:gd name="connsiteY7" fmla="*/ 228600 h 1423940"/>
                <a:gd name="connsiteX8" fmla="*/ 335729 w 597667"/>
                <a:gd name="connsiteY8" fmla="*/ 185737 h 1423940"/>
                <a:gd name="connsiteX9" fmla="*/ 330967 w 597667"/>
                <a:gd name="connsiteY9" fmla="*/ 159543 h 1423940"/>
                <a:gd name="connsiteX10" fmla="*/ 321442 w 597667"/>
                <a:gd name="connsiteY10" fmla="*/ 140493 h 1423940"/>
                <a:gd name="connsiteX11" fmla="*/ 297629 w 597667"/>
                <a:gd name="connsiteY11" fmla="*/ 109537 h 1423940"/>
                <a:gd name="connsiteX12" fmla="*/ 276198 w 597667"/>
                <a:gd name="connsiteY12" fmla="*/ 90487 h 1423940"/>
                <a:gd name="connsiteX13" fmla="*/ 219048 w 597667"/>
                <a:gd name="connsiteY13" fmla="*/ 47625 h 1423940"/>
                <a:gd name="connsiteX14" fmla="*/ 402404 w 597667"/>
                <a:gd name="connsiteY14" fmla="*/ 0 h 1423940"/>
                <a:gd name="connsiteX15" fmla="*/ 478604 w 597667"/>
                <a:gd name="connsiteY15" fmla="*/ 66675 h 1423940"/>
                <a:gd name="connsiteX16" fmla="*/ 516704 w 597667"/>
                <a:gd name="connsiteY16" fmla="*/ 100012 h 1423940"/>
                <a:gd name="connsiteX17" fmla="*/ 554804 w 597667"/>
                <a:gd name="connsiteY17" fmla="*/ 138112 h 1423940"/>
                <a:gd name="connsiteX18" fmla="*/ 578617 w 597667"/>
                <a:gd name="connsiteY18" fmla="*/ 166687 h 1423940"/>
                <a:gd name="connsiteX19" fmla="*/ 592904 w 597667"/>
                <a:gd name="connsiteY19" fmla="*/ 190500 h 1423940"/>
                <a:gd name="connsiteX20" fmla="*/ 597667 w 597667"/>
                <a:gd name="connsiteY20" fmla="*/ 209550 h 1423940"/>
                <a:gd name="connsiteX21" fmla="*/ 597667 w 597667"/>
                <a:gd name="connsiteY21" fmla="*/ 228600 h 1423940"/>
                <a:gd name="connsiteX22" fmla="*/ 590523 w 597667"/>
                <a:gd name="connsiteY22" fmla="*/ 247650 h 1423940"/>
                <a:gd name="connsiteX23" fmla="*/ 576236 w 597667"/>
                <a:gd name="connsiteY23" fmla="*/ 266700 h 1423940"/>
                <a:gd name="connsiteX24" fmla="*/ 561948 w 597667"/>
                <a:gd name="connsiteY24" fmla="*/ 276225 h 1423940"/>
                <a:gd name="connsiteX25" fmla="*/ 533373 w 597667"/>
                <a:gd name="connsiteY25" fmla="*/ 295275 h 1423940"/>
                <a:gd name="connsiteX26" fmla="*/ 521467 w 597667"/>
                <a:gd name="connsiteY26" fmla="*/ 311943 h 1423940"/>
                <a:gd name="connsiteX27" fmla="*/ 507179 w 597667"/>
                <a:gd name="connsiteY27" fmla="*/ 350043 h 1423940"/>
                <a:gd name="connsiteX28" fmla="*/ 490511 w 597667"/>
                <a:gd name="connsiteY28" fmla="*/ 411956 h 1423940"/>
                <a:gd name="connsiteX29" fmla="*/ 476223 w 597667"/>
                <a:gd name="connsiteY29" fmla="*/ 495300 h 1423940"/>
                <a:gd name="connsiteX30" fmla="*/ 471461 w 597667"/>
                <a:gd name="connsiteY30" fmla="*/ 542925 h 1423940"/>
                <a:gd name="connsiteX31" fmla="*/ 430979 w 597667"/>
                <a:gd name="connsiteY31" fmla="*/ 702468 h 1423940"/>
                <a:gd name="connsiteX32" fmla="*/ 373829 w 597667"/>
                <a:gd name="connsiteY32" fmla="*/ 842962 h 1423940"/>
                <a:gd name="connsiteX33" fmla="*/ 304773 w 597667"/>
                <a:gd name="connsiteY33" fmla="*/ 1009650 h 1423940"/>
                <a:gd name="connsiteX34" fmla="*/ 242861 w 597667"/>
                <a:gd name="connsiteY34" fmla="*/ 1154906 h 1423940"/>
                <a:gd name="connsiteX35" fmla="*/ 195236 w 597667"/>
                <a:gd name="connsiteY35" fmla="*/ 1281112 h 1423940"/>
                <a:gd name="connsiteX36" fmla="*/ 171215 w 597667"/>
                <a:gd name="connsiteY36" fmla="*/ 1331118 h 1423940"/>
                <a:gd name="connsiteX37" fmla="*/ 142643 w 597667"/>
                <a:gd name="connsiteY37" fmla="*/ 1423940 h 1423940"/>
                <a:gd name="connsiteX38" fmla="*/ 0 w 597667"/>
                <a:gd name="connsiteY38" fmla="*/ 1304925 h 1423940"/>
                <a:gd name="connsiteX39" fmla="*/ 19023 w 597667"/>
                <a:gd name="connsiteY39" fmla="*/ 1252537 h 1423940"/>
                <a:gd name="connsiteX40" fmla="*/ 19023 w 597667"/>
                <a:gd name="connsiteY40" fmla="*/ 1252537 h 1423940"/>
                <a:gd name="connsiteX41" fmla="*/ 99986 w 597667"/>
                <a:gd name="connsiteY41" fmla="*/ 1054893 h 1423940"/>
                <a:gd name="connsiteX42" fmla="*/ 183329 w 597667"/>
                <a:gd name="connsiteY42" fmla="*/ 835818 h 1423940"/>
                <a:gd name="connsiteX0" fmla="*/ 183329 w 597667"/>
                <a:gd name="connsiteY0" fmla="*/ 835818 h 1331118"/>
                <a:gd name="connsiteX1" fmla="*/ 235717 w 597667"/>
                <a:gd name="connsiteY1" fmla="*/ 690562 h 1331118"/>
                <a:gd name="connsiteX2" fmla="*/ 266673 w 597667"/>
                <a:gd name="connsiteY2" fmla="*/ 550068 h 1331118"/>
                <a:gd name="connsiteX3" fmla="*/ 285723 w 597667"/>
                <a:gd name="connsiteY3" fmla="*/ 495300 h 1331118"/>
                <a:gd name="connsiteX4" fmla="*/ 307154 w 597667"/>
                <a:gd name="connsiteY4" fmla="*/ 421481 h 1331118"/>
                <a:gd name="connsiteX5" fmla="*/ 326204 w 597667"/>
                <a:gd name="connsiteY5" fmla="*/ 335756 h 1331118"/>
                <a:gd name="connsiteX6" fmla="*/ 333348 w 597667"/>
                <a:gd name="connsiteY6" fmla="*/ 278606 h 1331118"/>
                <a:gd name="connsiteX7" fmla="*/ 335729 w 597667"/>
                <a:gd name="connsiteY7" fmla="*/ 228600 h 1331118"/>
                <a:gd name="connsiteX8" fmla="*/ 335729 w 597667"/>
                <a:gd name="connsiteY8" fmla="*/ 185737 h 1331118"/>
                <a:gd name="connsiteX9" fmla="*/ 330967 w 597667"/>
                <a:gd name="connsiteY9" fmla="*/ 159543 h 1331118"/>
                <a:gd name="connsiteX10" fmla="*/ 321442 w 597667"/>
                <a:gd name="connsiteY10" fmla="*/ 140493 h 1331118"/>
                <a:gd name="connsiteX11" fmla="*/ 297629 w 597667"/>
                <a:gd name="connsiteY11" fmla="*/ 109537 h 1331118"/>
                <a:gd name="connsiteX12" fmla="*/ 276198 w 597667"/>
                <a:gd name="connsiteY12" fmla="*/ 90487 h 1331118"/>
                <a:gd name="connsiteX13" fmla="*/ 219048 w 597667"/>
                <a:gd name="connsiteY13" fmla="*/ 47625 h 1331118"/>
                <a:gd name="connsiteX14" fmla="*/ 402404 w 597667"/>
                <a:gd name="connsiteY14" fmla="*/ 0 h 1331118"/>
                <a:gd name="connsiteX15" fmla="*/ 478604 w 597667"/>
                <a:gd name="connsiteY15" fmla="*/ 66675 h 1331118"/>
                <a:gd name="connsiteX16" fmla="*/ 516704 w 597667"/>
                <a:gd name="connsiteY16" fmla="*/ 100012 h 1331118"/>
                <a:gd name="connsiteX17" fmla="*/ 554804 w 597667"/>
                <a:gd name="connsiteY17" fmla="*/ 138112 h 1331118"/>
                <a:gd name="connsiteX18" fmla="*/ 578617 w 597667"/>
                <a:gd name="connsiteY18" fmla="*/ 166687 h 1331118"/>
                <a:gd name="connsiteX19" fmla="*/ 592904 w 597667"/>
                <a:gd name="connsiteY19" fmla="*/ 190500 h 1331118"/>
                <a:gd name="connsiteX20" fmla="*/ 597667 w 597667"/>
                <a:gd name="connsiteY20" fmla="*/ 209550 h 1331118"/>
                <a:gd name="connsiteX21" fmla="*/ 597667 w 597667"/>
                <a:gd name="connsiteY21" fmla="*/ 228600 h 1331118"/>
                <a:gd name="connsiteX22" fmla="*/ 590523 w 597667"/>
                <a:gd name="connsiteY22" fmla="*/ 247650 h 1331118"/>
                <a:gd name="connsiteX23" fmla="*/ 576236 w 597667"/>
                <a:gd name="connsiteY23" fmla="*/ 266700 h 1331118"/>
                <a:gd name="connsiteX24" fmla="*/ 561948 w 597667"/>
                <a:gd name="connsiteY24" fmla="*/ 276225 h 1331118"/>
                <a:gd name="connsiteX25" fmla="*/ 533373 w 597667"/>
                <a:gd name="connsiteY25" fmla="*/ 295275 h 1331118"/>
                <a:gd name="connsiteX26" fmla="*/ 521467 w 597667"/>
                <a:gd name="connsiteY26" fmla="*/ 311943 h 1331118"/>
                <a:gd name="connsiteX27" fmla="*/ 507179 w 597667"/>
                <a:gd name="connsiteY27" fmla="*/ 350043 h 1331118"/>
                <a:gd name="connsiteX28" fmla="*/ 490511 w 597667"/>
                <a:gd name="connsiteY28" fmla="*/ 411956 h 1331118"/>
                <a:gd name="connsiteX29" fmla="*/ 476223 w 597667"/>
                <a:gd name="connsiteY29" fmla="*/ 495300 h 1331118"/>
                <a:gd name="connsiteX30" fmla="*/ 471461 w 597667"/>
                <a:gd name="connsiteY30" fmla="*/ 542925 h 1331118"/>
                <a:gd name="connsiteX31" fmla="*/ 430979 w 597667"/>
                <a:gd name="connsiteY31" fmla="*/ 702468 h 1331118"/>
                <a:gd name="connsiteX32" fmla="*/ 373829 w 597667"/>
                <a:gd name="connsiteY32" fmla="*/ 842962 h 1331118"/>
                <a:gd name="connsiteX33" fmla="*/ 304773 w 597667"/>
                <a:gd name="connsiteY33" fmla="*/ 1009650 h 1331118"/>
                <a:gd name="connsiteX34" fmla="*/ 242861 w 597667"/>
                <a:gd name="connsiteY34" fmla="*/ 1154906 h 1331118"/>
                <a:gd name="connsiteX35" fmla="*/ 195236 w 597667"/>
                <a:gd name="connsiteY35" fmla="*/ 1281112 h 1331118"/>
                <a:gd name="connsiteX36" fmla="*/ 171215 w 597667"/>
                <a:gd name="connsiteY36" fmla="*/ 1331118 h 1331118"/>
                <a:gd name="connsiteX37" fmla="*/ 0 w 597667"/>
                <a:gd name="connsiteY37" fmla="*/ 1304925 h 1331118"/>
                <a:gd name="connsiteX38" fmla="*/ 19023 w 597667"/>
                <a:gd name="connsiteY38" fmla="*/ 1252537 h 1331118"/>
                <a:gd name="connsiteX39" fmla="*/ 19023 w 597667"/>
                <a:gd name="connsiteY39" fmla="*/ 1252537 h 1331118"/>
                <a:gd name="connsiteX40" fmla="*/ 99986 w 597667"/>
                <a:gd name="connsiteY40" fmla="*/ 1054893 h 1331118"/>
                <a:gd name="connsiteX41" fmla="*/ 183329 w 597667"/>
                <a:gd name="connsiteY41" fmla="*/ 835818 h 1331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97667" h="1331118">
                  <a:moveTo>
                    <a:pt x="183329" y="835818"/>
                  </a:moveTo>
                  <a:lnTo>
                    <a:pt x="235717" y="690562"/>
                  </a:lnTo>
                  <a:lnTo>
                    <a:pt x="266673" y="550068"/>
                  </a:lnTo>
                  <a:lnTo>
                    <a:pt x="285723" y="495300"/>
                  </a:lnTo>
                  <a:lnTo>
                    <a:pt x="307154" y="421481"/>
                  </a:lnTo>
                  <a:lnTo>
                    <a:pt x="326204" y="335756"/>
                  </a:lnTo>
                  <a:lnTo>
                    <a:pt x="333348" y="278606"/>
                  </a:lnTo>
                  <a:lnTo>
                    <a:pt x="335729" y="228600"/>
                  </a:lnTo>
                  <a:lnTo>
                    <a:pt x="335729" y="185737"/>
                  </a:lnTo>
                  <a:lnTo>
                    <a:pt x="330967" y="159543"/>
                  </a:lnTo>
                  <a:lnTo>
                    <a:pt x="321442" y="140493"/>
                  </a:lnTo>
                  <a:lnTo>
                    <a:pt x="297629" y="109537"/>
                  </a:lnTo>
                  <a:lnTo>
                    <a:pt x="276198" y="90487"/>
                  </a:lnTo>
                  <a:lnTo>
                    <a:pt x="219048" y="47625"/>
                  </a:lnTo>
                  <a:lnTo>
                    <a:pt x="402404" y="0"/>
                  </a:lnTo>
                  <a:lnTo>
                    <a:pt x="478604" y="66675"/>
                  </a:lnTo>
                  <a:lnTo>
                    <a:pt x="516704" y="100012"/>
                  </a:lnTo>
                  <a:lnTo>
                    <a:pt x="554804" y="138112"/>
                  </a:lnTo>
                  <a:lnTo>
                    <a:pt x="578617" y="166687"/>
                  </a:lnTo>
                  <a:lnTo>
                    <a:pt x="592904" y="190500"/>
                  </a:lnTo>
                  <a:lnTo>
                    <a:pt x="597667" y="209550"/>
                  </a:lnTo>
                  <a:lnTo>
                    <a:pt x="597667" y="228600"/>
                  </a:lnTo>
                  <a:lnTo>
                    <a:pt x="590523" y="247650"/>
                  </a:lnTo>
                  <a:lnTo>
                    <a:pt x="576236" y="266700"/>
                  </a:lnTo>
                  <a:lnTo>
                    <a:pt x="561948" y="276225"/>
                  </a:lnTo>
                  <a:lnTo>
                    <a:pt x="533373" y="295275"/>
                  </a:lnTo>
                  <a:lnTo>
                    <a:pt x="521467" y="311943"/>
                  </a:lnTo>
                  <a:lnTo>
                    <a:pt x="507179" y="350043"/>
                  </a:lnTo>
                  <a:lnTo>
                    <a:pt x="490511" y="411956"/>
                  </a:lnTo>
                  <a:lnTo>
                    <a:pt x="476223" y="495300"/>
                  </a:lnTo>
                  <a:lnTo>
                    <a:pt x="471461" y="542925"/>
                  </a:lnTo>
                  <a:lnTo>
                    <a:pt x="430979" y="702468"/>
                  </a:lnTo>
                  <a:lnTo>
                    <a:pt x="373829" y="842962"/>
                  </a:lnTo>
                  <a:lnTo>
                    <a:pt x="304773" y="1009650"/>
                  </a:lnTo>
                  <a:lnTo>
                    <a:pt x="242861" y="1154906"/>
                  </a:lnTo>
                  <a:lnTo>
                    <a:pt x="195236" y="1281112"/>
                  </a:lnTo>
                  <a:lnTo>
                    <a:pt x="171215" y="1331118"/>
                  </a:lnTo>
                  <a:lnTo>
                    <a:pt x="0" y="1304925"/>
                  </a:lnTo>
                  <a:lnTo>
                    <a:pt x="19023" y="1252537"/>
                  </a:lnTo>
                  <a:lnTo>
                    <a:pt x="19023" y="1252537"/>
                  </a:lnTo>
                  <a:lnTo>
                    <a:pt x="99986" y="1054893"/>
                  </a:lnTo>
                  <a:lnTo>
                    <a:pt x="183329" y="83581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8">
              <a:extLst>
                <a:ext uri="{FF2B5EF4-FFF2-40B4-BE49-F238E27FC236}">
                  <a16:creationId xmlns:a16="http://schemas.microsoft.com/office/drawing/2014/main" id="{B06A7EC5-8438-41B4-9C0D-C4EA92ED7283}"/>
                </a:ext>
              </a:extLst>
            </p:cNvPr>
            <p:cNvSpPr/>
            <p:nvPr/>
          </p:nvSpPr>
          <p:spPr>
            <a:xfrm>
              <a:off x="3673476" y="4232275"/>
              <a:ext cx="4551363" cy="541338"/>
            </a:xfrm>
            <a:custGeom>
              <a:avLst/>
              <a:gdLst>
                <a:gd name="connsiteX0" fmla="*/ 1938528 w 4550055"/>
                <a:gd name="connsiteY0" fmla="*/ 113386 h 541325"/>
                <a:gd name="connsiteX1" fmla="*/ 2318919 w 4550055"/>
                <a:gd name="connsiteY1" fmla="*/ 91440 h 541325"/>
                <a:gd name="connsiteX2" fmla="*/ 2505456 w 4550055"/>
                <a:gd name="connsiteY2" fmla="*/ 69495 h 541325"/>
                <a:gd name="connsiteX3" fmla="*/ 2790749 w 4550055"/>
                <a:gd name="connsiteY3" fmla="*/ 65837 h 541325"/>
                <a:gd name="connsiteX4" fmla="*/ 3035808 w 4550055"/>
                <a:gd name="connsiteY4" fmla="*/ 54864 h 541325"/>
                <a:gd name="connsiteX5" fmla="*/ 3211373 w 4550055"/>
                <a:gd name="connsiteY5" fmla="*/ 43891 h 541325"/>
                <a:gd name="connsiteX6" fmla="*/ 3551530 w 4550055"/>
                <a:gd name="connsiteY6" fmla="*/ 47549 h 541325"/>
                <a:gd name="connsiteX7" fmla="*/ 3781959 w 4550055"/>
                <a:gd name="connsiteY7" fmla="*/ 43891 h 541325"/>
                <a:gd name="connsiteX8" fmla="*/ 3942893 w 4550055"/>
                <a:gd name="connsiteY8" fmla="*/ 47549 h 541325"/>
                <a:gd name="connsiteX9" fmla="*/ 4052621 w 4550055"/>
                <a:gd name="connsiteY9" fmla="*/ 40234 h 541325"/>
                <a:gd name="connsiteX10" fmla="*/ 4144061 w 4550055"/>
                <a:gd name="connsiteY10" fmla="*/ 18288 h 541325"/>
                <a:gd name="connsiteX11" fmla="*/ 4191610 w 4550055"/>
                <a:gd name="connsiteY11" fmla="*/ 0 h 541325"/>
                <a:gd name="connsiteX12" fmla="*/ 4231843 w 4550055"/>
                <a:gd name="connsiteY12" fmla="*/ 0 h 541325"/>
                <a:gd name="connsiteX13" fmla="*/ 4286707 w 4550055"/>
                <a:gd name="connsiteY13" fmla="*/ 7315 h 541325"/>
                <a:gd name="connsiteX14" fmla="*/ 4345229 w 4550055"/>
                <a:gd name="connsiteY14" fmla="*/ 32919 h 541325"/>
                <a:gd name="connsiteX15" fmla="*/ 4403751 w 4550055"/>
                <a:gd name="connsiteY15" fmla="*/ 65837 h 541325"/>
                <a:gd name="connsiteX16" fmla="*/ 4454957 w 4550055"/>
                <a:gd name="connsiteY16" fmla="*/ 102413 h 541325"/>
                <a:gd name="connsiteX17" fmla="*/ 4487875 w 4550055"/>
                <a:gd name="connsiteY17" fmla="*/ 131674 h 541325"/>
                <a:gd name="connsiteX18" fmla="*/ 4509821 w 4550055"/>
                <a:gd name="connsiteY18" fmla="*/ 160935 h 541325"/>
                <a:gd name="connsiteX19" fmla="*/ 4531767 w 4550055"/>
                <a:gd name="connsiteY19" fmla="*/ 197511 h 541325"/>
                <a:gd name="connsiteX20" fmla="*/ 4546397 w 4550055"/>
                <a:gd name="connsiteY20" fmla="*/ 230429 h 541325"/>
                <a:gd name="connsiteX21" fmla="*/ 4550055 w 4550055"/>
                <a:gd name="connsiteY21" fmla="*/ 248717 h 541325"/>
                <a:gd name="connsiteX22" fmla="*/ 4546397 w 4550055"/>
                <a:gd name="connsiteY22" fmla="*/ 277978 h 541325"/>
                <a:gd name="connsiteX23" fmla="*/ 4528109 w 4550055"/>
                <a:gd name="connsiteY23" fmla="*/ 307239 h 541325"/>
                <a:gd name="connsiteX24" fmla="*/ 4502506 w 4550055"/>
                <a:gd name="connsiteY24" fmla="*/ 318211 h 541325"/>
                <a:gd name="connsiteX25" fmla="*/ 4447642 w 4550055"/>
                <a:gd name="connsiteY25" fmla="*/ 321869 h 541325"/>
                <a:gd name="connsiteX26" fmla="*/ 4337914 w 4550055"/>
                <a:gd name="connsiteY26" fmla="*/ 307239 h 541325"/>
                <a:gd name="connsiteX27" fmla="*/ 4198925 w 4550055"/>
                <a:gd name="connsiteY27" fmla="*/ 292608 h 541325"/>
                <a:gd name="connsiteX28" fmla="*/ 3946551 w 4550055"/>
                <a:gd name="connsiteY28" fmla="*/ 267005 h 541325"/>
                <a:gd name="connsiteX29" fmla="*/ 3610051 w 4550055"/>
                <a:gd name="connsiteY29" fmla="*/ 248717 h 541325"/>
                <a:gd name="connsiteX30" fmla="*/ 3361335 w 4550055"/>
                <a:gd name="connsiteY30" fmla="*/ 245059 h 541325"/>
                <a:gd name="connsiteX31" fmla="*/ 3160167 w 4550055"/>
                <a:gd name="connsiteY31" fmla="*/ 248717 h 541325"/>
                <a:gd name="connsiteX32" fmla="*/ 2944368 w 4550055"/>
                <a:gd name="connsiteY32" fmla="*/ 248717 h 541325"/>
                <a:gd name="connsiteX33" fmla="*/ 2640787 w 4550055"/>
                <a:gd name="connsiteY33" fmla="*/ 259690 h 541325"/>
                <a:gd name="connsiteX34" fmla="*/ 2435962 w 4550055"/>
                <a:gd name="connsiteY34" fmla="*/ 267005 h 541325"/>
                <a:gd name="connsiteX35" fmla="*/ 2117751 w 4550055"/>
                <a:gd name="connsiteY35" fmla="*/ 270663 h 541325"/>
                <a:gd name="connsiteX36" fmla="*/ 1887322 w 4550055"/>
                <a:gd name="connsiteY36" fmla="*/ 281635 h 541325"/>
                <a:gd name="connsiteX37" fmla="*/ 1700784 w 4550055"/>
                <a:gd name="connsiteY37" fmla="*/ 299923 h 541325"/>
                <a:gd name="connsiteX38" fmla="*/ 1554480 w 4550055"/>
                <a:gd name="connsiteY38" fmla="*/ 321869 h 541325"/>
                <a:gd name="connsiteX39" fmla="*/ 1463040 w 4550055"/>
                <a:gd name="connsiteY39" fmla="*/ 336499 h 541325"/>
                <a:gd name="connsiteX40" fmla="*/ 1287475 w 4550055"/>
                <a:gd name="connsiteY40" fmla="*/ 376733 h 541325"/>
                <a:gd name="connsiteX41" fmla="*/ 1046074 w 4550055"/>
                <a:gd name="connsiteY41" fmla="*/ 427939 h 541325"/>
                <a:gd name="connsiteX42" fmla="*/ 779069 w 4550055"/>
                <a:gd name="connsiteY42" fmla="*/ 493776 h 541325"/>
                <a:gd name="connsiteX43" fmla="*/ 636423 w 4550055"/>
                <a:gd name="connsiteY43" fmla="*/ 534010 h 541325"/>
                <a:gd name="connsiteX44" fmla="*/ 592531 w 4550055"/>
                <a:gd name="connsiteY44" fmla="*/ 541325 h 541325"/>
                <a:gd name="connsiteX45" fmla="*/ 552298 w 4550055"/>
                <a:gd name="connsiteY45" fmla="*/ 541325 h 541325"/>
                <a:gd name="connsiteX46" fmla="*/ 504749 w 4550055"/>
                <a:gd name="connsiteY46" fmla="*/ 534010 h 541325"/>
                <a:gd name="connsiteX47" fmla="*/ 442570 w 4550055"/>
                <a:gd name="connsiteY47" fmla="*/ 515722 h 541325"/>
                <a:gd name="connsiteX48" fmla="*/ 354787 w 4550055"/>
                <a:gd name="connsiteY48" fmla="*/ 475488 h 541325"/>
                <a:gd name="connsiteX49" fmla="*/ 237744 w 4550055"/>
                <a:gd name="connsiteY49" fmla="*/ 409651 h 541325"/>
                <a:gd name="connsiteX50" fmla="*/ 95098 w 4550055"/>
                <a:gd name="connsiteY50" fmla="*/ 303581 h 541325"/>
                <a:gd name="connsiteX51" fmla="*/ 36576 w 4550055"/>
                <a:gd name="connsiteY51" fmla="*/ 256032 h 541325"/>
                <a:gd name="connsiteX52" fmla="*/ 21946 w 4550055"/>
                <a:gd name="connsiteY52" fmla="*/ 241402 h 541325"/>
                <a:gd name="connsiteX53" fmla="*/ 0 w 4550055"/>
                <a:gd name="connsiteY53" fmla="*/ 201168 h 541325"/>
                <a:gd name="connsiteX54" fmla="*/ 0 w 4550055"/>
                <a:gd name="connsiteY54" fmla="*/ 190195 h 541325"/>
                <a:gd name="connsiteX55" fmla="*/ 7315 w 4550055"/>
                <a:gd name="connsiteY55" fmla="*/ 175565 h 541325"/>
                <a:gd name="connsiteX56" fmla="*/ 21946 w 4550055"/>
                <a:gd name="connsiteY56" fmla="*/ 175565 h 541325"/>
                <a:gd name="connsiteX57" fmla="*/ 95098 w 4550055"/>
                <a:gd name="connsiteY57" fmla="*/ 212141 h 541325"/>
                <a:gd name="connsiteX58" fmla="*/ 182880 w 4550055"/>
                <a:gd name="connsiteY58" fmla="*/ 241402 h 541325"/>
                <a:gd name="connsiteX59" fmla="*/ 285293 w 4550055"/>
                <a:gd name="connsiteY59" fmla="*/ 270663 h 541325"/>
                <a:gd name="connsiteX60" fmla="*/ 398679 w 4550055"/>
                <a:gd name="connsiteY60" fmla="*/ 288951 h 541325"/>
                <a:gd name="connsiteX61" fmla="*/ 449885 w 4550055"/>
                <a:gd name="connsiteY61" fmla="*/ 292608 h 541325"/>
                <a:gd name="connsiteX62" fmla="*/ 519379 w 4550055"/>
                <a:gd name="connsiteY62" fmla="*/ 296266 h 541325"/>
                <a:gd name="connsiteX63" fmla="*/ 676656 w 4550055"/>
                <a:gd name="connsiteY63" fmla="*/ 277978 h 541325"/>
                <a:gd name="connsiteX64" fmla="*/ 1020471 w 4550055"/>
                <a:gd name="connsiteY64" fmla="*/ 230429 h 541325"/>
                <a:gd name="connsiteX65" fmla="*/ 1371600 w 4550055"/>
                <a:gd name="connsiteY65" fmla="*/ 179223 h 541325"/>
                <a:gd name="connsiteX66" fmla="*/ 1558138 w 4550055"/>
                <a:gd name="connsiteY66" fmla="*/ 135331 h 541325"/>
                <a:gd name="connsiteX67" fmla="*/ 1938528 w 4550055"/>
                <a:gd name="connsiteY67" fmla="*/ 113386 h 541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550055" h="541325">
                  <a:moveTo>
                    <a:pt x="1938528" y="113386"/>
                  </a:moveTo>
                  <a:lnTo>
                    <a:pt x="2318919" y="91440"/>
                  </a:lnTo>
                  <a:lnTo>
                    <a:pt x="2505456" y="69495"/>
                  </a:lnTo>
                  <a:lnTo>
                    <a:pt x="2790749" y="65837"/>
                  </a:lnTo>
                  <a:lnTo>
                    <a:pt x="3035808" y="54864"/>
                  </a:lnTo>
                  <a:lnTo>
                    <a:pt x="3211373" y="43891"/>
                  </a:lnTo>
                  <a:lnTo>
                    <a:pt x="3551530" y="47549"/>
                  </a:lnTo>
                  <a:lnTo>
                    <a:pt x="3781959" y="43891"/>
                  </a:lnTo>
                  <a:lnTo>
                    <a:pt x="3942893" y="47549"/>
                  </a:lnTo>
                  <a:lnTo>
                    <a:pt x="4052621" y="40234"/>
                  </a:lnTo>
                  <a:lnTo>
                    <a:pt x="4144061" y="18288"/>
                  </a:lnTo>
                  <a:lnTo>
                    <a:pt x="4191610" y="0"/>
                  </a:lnTo>
                  <a:lnTo>
                    <a:pt x="4231843" y="0"/>
                  </a:lnTo>
                  <a:lnTo>
                    <a:pt x="4286707" y="7315"/>
                  </a:lnTo>
                  <a:lnTo>
                    <a:pt x="4345229" y="32919"/>
                  </a:lnTo>
                  <a:lnTo>
                    <a:pt x="4403751" y="65837"/>
                  </a:lnTo>
                  <a:lnTo>
                    <a:pt x="4454957" y="102413"/>
                  </a:lnTo>
                  <a:lnTo>
                    <a:pt x="4487875" y="131674"/>
                  </a:lnTo>
                  <a:lnTo>
                    <a:pt x="4509821" y="160935"/>
                  </a:lnTo>
                  <a:lnTo>
                    <a:pt x="4531767" y="197511"/>
                  </a:lnTo>
                  <a:lnTo>
                    <a:pt x="4546397" y="230429"/>
                  </a:lnTo>
                  <a:lnTo>
                    <a:pt x="4550055" y="248717"/>
                  </a:lnTo>
                  <a:lnTo>
                    <a:pt x="4546397" y="277978"/>
                  </a:lnTo>
                  <a:lnTo>
                    <a:pt x="4528109" y="307239"/>
                  </a:lnTo>
                  <a:lnTo>
                    <a:pt x="4502506" y="318211"/>
                  </a:lnTo>
                  <a:lnTo>
                    <a:pt x="4447642" y="321869"/>
                  </a:lnTo>
                  <a:lnTo>
                    <a:pt x="4337914" y="307239"/>
                  </a:lnTo>
                  <a:lnTo>
                    <a:pt x="4198925" y="292608"/>
                  </a:lnTo>
                  <a:lnTo>
                    <a:pt x="3946551" y="267005"/>
                  </a:lnTo>
                  <a:lnTo>
                    <a:pt x="3610051" y="248717"/>
                  </a:lnTo>
                  <a:lnTo>
                    <a:pt x="3361335" y="245059"/>
                  </a:lnTo>
                  <a:lnTo>
                    <a:pt x="3160167" y="248717"/>
                  </a:lnTo>
                  <a:lnTo>
                    <a:pt x="2944368" y="248717"/>
                  </a:lnTo>
                  <a:lnTo>
                    <a:pt x="2640787" y="259690"/>
                  </a:lnTo>
                  <a:lnTo>
                    <a:pt x="2435962" y="267005"/>
                  </a:lnTo>
                  <a:lnTo>
                    <a:pt x="2117751" y="270663"/>
                  </a:lnTo>
                  <a:lnTo>
                    <a:pt x="1887322" y="281635"/>
                  </a:lnTo>
                  <a:lnTo>
                    <a:pt x="1700784" y="299923"/>
                  </a:lnTo>
                  <a:lnTo>
                    <a:pt x="1554480" y="321869"/>
                  </a:lnTo>
                  <a:lnTo>
                    <a:pt x="1463040" y="336499"/>
                  </a:lnTo>
                  <a:lnTo>
                    <a:pt x="1287475" y="376733"/>
                  </a:lnTo>
                  <a:lnTo>
                    <a:pt x="1046074" y="427939"/>
                  </a:lnTo>
                  <a:lnTo>
                    <a:pt x="779069" y="493776"/>
                  </a:lnTo>
                  <a:lnTo>
                    <a:pt x="636423" y="534010"/>
                  </a:lnTo>
                  <a:lnTo>
                    <a:pt x="592531" y="541325"/>
                  </a:lnTo>
                  <a:lnTo>
                    <a:pt x="552298" y="541325"/>
                  </a:lnTo>
                  <a:lnTo>
                    <a:pt x="504749" y="534010"/>
                  </a:lnTo>
                  <a:lnTo>
                    <a:pt x="442570" y="515722"/>
                  </a:lnTo>
                  <a:lnTo>
                    <a:pt x="354787" y="475488"/>
                  </a:lnTo>
                  <a:lnTo>
                    <a:pt x="237744" y="409651"/>
                  </a:lnTo>
                  <a:lnTo>
                    <a:pt x="95098" y="303581"/>
                  </a:lnTo>
                  <a:lnTo>
                    <a:pt x="36576" y="256032"/>
                  </a:lnTo>
                  <a:lnTo>
                    <a:pt x="21946" y="241402"/>
                  </a:lnTo>
                  <a:lnTo>
                    <a:pt x="0" y="201168"/>
                  </a:lnTo>
                  <a:lnTo>
                    <a:pt x="0" y="190195"/>
                  </a:lnTo>
                  <a:lnTo>
                    <a:pt x="7315" y="175565"/>
                  </a:lnTo>
                  <a:lnTo>
                    <a:pt x="21946" y="175565"/>
                  </a:lnTo>
                  <a:lnTo>
                    <a:pt x="95098" y="212141"/>
                  </a:lnTo>
                  <a:lnTo>
                    <a:pt x="182880" y="241402"/>
                  </a:lnTo>
                  <a:lnTo>
                    <a:pt x="285293" y="270663"/>
                  </a:lnTo>
                  <a:lnTo>
                    <a:pt x="398679" y="288951"/>
                  </a:lnTo>
                  <a:lnTo>
                    <a:pt x="449885" y="292608"/>
                  </a:lnTo>
                  <a:lnTo>
                    <a:pt x="519379" y="296266"/>
                  </a:lnTo>
                  <a:lnTo>
                    <a:pt x="676656" y="277978"/>
                  </a:lnTo>
                  <a:lnTo>
                    <a:pt x="1020471" y="230429"/>
                  </a:lnTo>
                  <a:lnTo>
                    <a:pt x="1371600" y="179223"/>
                  </a:lnTo>
                  <a:lnTo>
                    <a:pt x="1558138" y="135331"/>
                  </a:lnTo>
                  <a:lnTo>
                    <a:pt x="1938528" y="11338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DC549DD4-9F99-449B-BAA5-FCD1993C7C24}"/>
              </a:ext>
            </a:extLst>
          </p:cNvPr>
          <p:cNvGrpSpPr/>
          <p:nvPr/>
        </p:nvGrpSpPr>
        <p:grpSpPr>
          <a:xfrm>
            <a:off x="3673475" y="1392239"/>
            <a:ext cx="4551363" cy="4641850"/>
            <a:chOff x="3673476" y="1392239"/>
            <a:chExt cx="4551363" cy="4641850"/>
          </a:xfrm>
          <a:solidFill>
            <a:schemeClr val="tx1"/>
          </a:solidFill>
        </p:grpSpPr>
        <p:sp>
          <p:nvSpPr>
            <p:cNvPr id="37" name="フリーフォーム 17">
              <a:extLst>
                <a:ext uri="{FF2B5EF4-FFF2-40B4-BE49-F238E27FC236}">
                  <a16:creationId xmlns:a16="http://schemas.microsoft.com/office/drawing/2014/main" id="{D78DD780-3A0D-4024-B77A-66C37FC000E7}"/>
                </a:ext>
              </a:extLst>
            </p:cNvPr>
            <p:cNvSpPr/>
            <p:nvPr/>
          </p:nvSpPr>
          <p:spPr>
            <a:xfrm>
              <a:off x="4903788" y="1817689"/>
              <a:ext cx="2335212" cy="536575"/>
            </a:xfrm>
            <a:custGeom>
              <a:avLst/>
              <a:gdLst>
                <a:gd name="connsiteX0" fmla="*/ 828675 w 2336006"/>
                <a:gd name="connsiteY0" fmla="*/ 438150 h 538162"/>
                <a:gd name="connsiteX1" fmla="*/ 1026319 w 2336006"/>
                <a:gd name="connsiteY1" fmla="*/ 397669 h 538162"/>
                <a:gd name="connsiteX2" fmla="*/ 1116806 w 2336006"/>
                <a:gd name="connsiteY2" fmla="*/ 378619 h 538162"/>
                <a:gd name="connsiteX3" fmla="*/ 1345406 w 2336006"/>
                <a:gd name="connsiteY3" fmla="*/ 335756 h 538162"/>
                <a:gd name="connsiteX4" fmla="*/ 1624012 w 2336006"/>
                <a:gd name="connsiteY4" fmla="*/ 302419 h 538162"/>
                <a:gd name="connsiteX5" fmla="*/ 1921669 w 2336006"/>
                <a:gd name="connsiteY5" fmla="*/ 266700 h 538162"/>
                <a:gd name="connsiteX6" fmla="*/ 2181225 w 2336006"/>
                <a:gd name="connsiteY6" fmla="*/ 235744 h 538162"/>
                <a:gd name="connsiteX7" fmla="*/ 2269331 w 2336006"/>
                <a:gd name="connsiteY7" fmla="*/ 223837 h 538162"/>
                <a:gd name="connsiteX8" fmla="*/ 2312194 w 2336006"/>
                <a:gd name="connsiteY8" fmla="*/ 209550 h 538162"/>
                <a:gd name="connsiteX9" fmla="*/ 2328862 w 2336006"/>
                <a:gd name="connsiteY9" fmla="*/ 195262 h 538162"/>
                <a:gd name="connsiteX10" fmla="*/ 2336006 w 2336006"/>
                <a:gd name="connsiteY10" fmla="*/ 180975 h 538162"/>
                <a:gd name="connsiteX11" fmla="*/ 2336006 w 2336006"/>
                <a:gd name="connsiteY11" fmla="*/ 171450 h 538162"/>
                <a:gd name="connsiteX12" fmla="*/ 2326481 w 2336006"/>
                <a:gd name="connsiteY12" fmla="*/ 150019 h 538162"/>
                <a:gd name="connsiteX13" fmla="*/ 2305050 w 2336006"/>
                <a:gd name="connsiteY13" fmla="*/ 121444 h 538162"/>
                <a:gd name="connsiteX14" fmla="*/ 2247900 w 2336006"/>
                <a:gd name="connsiteY14" fmla="*/ 78581 h 538162"/>
                <a:gd name="connsiteX15" fmla="*/ 2197894 w 2336006"/>
                <a:gd name="connsiteY15" fmla="*/ 54769 h 538162"/>
                <a:gd name="connsiteX16" fmla="*/ 2107406 w 2336006"/>
                <a:gd name="connsiteY16" fmla="*/ 23812 h 538162"/>
                <a:gd name="connsiteX17" fmla="*/ 2026444 w 2336006"/>
                <a:gd name="connsiteY17" fmla="*/ 4762 h 538162"/>
                <a:gd name="connsiteX18" fmla="*/ 1950244 w 2336006"/>
                <a:gd name="connsiteY18" fmla="*/ 0 h 538162"/>
                <a:gd name="connsiteX19" fmla="*/ 1926431 w 2336006"/>
                <a:gd name="connsiteY19" fmla="*/ 14287 h 538162"/>
                <a:gd name="connsiteX20" fmla="*/ 1905000 w 2336006"/>
                <a:gd name="connsiteY20" fmla="*/ 30956 h 538162"/>
                <a:gd name="connsiteX21" fmla="*/ 1857375 w 2336006"/>
                <a:gd name="connsiteY21" fmla="*/ 61912 h 538162"/>
                <a:gd name="connsiteX22" fmla="*/ 1776412 w 2336006"/>
                <a:gd name="connsiteY22" fmla="*/ 100012 h 538162"/>
                <a:gd name="connsiteX23" fmla="*/ 1702594 w 2336006"/>
                <a:gd name="connsiteY23" fmla="*/ 123825 h 538162"/>
                <a:gd name="connsiteX24" fmla="*/ 1554956 w 2336006"/>
                <a:gd name="connsiteY24" fmla="*/ 152400 h 538162"/>
                <a:gd name="connsiteX25" fmla="*/ 1412081 w 2336006"/>
                <a:gd name="connsiteY25" fmla="*/ 171450 h 538162"/>
                <a:gd name="connsiteX26" fmla="*/ 1295400 w 2336006"/>
                <a:gd name="connsiteY26" fmla="*/ 185737 h 538162"/>
                <a:gd name="connsiteX27" fmla="*/ 1033462 w 2336006"/>
                <a:gd name="connsiteY27" fmla="*/ 240506 h 538162"/>
                <a:gd name="connsiteX28" fmla="*/ 883444 w 2336006"/>
                <a:gd name="connsiteY28" fmla="*/ 266700 h 538162"/>
                <a:gd name="connsiteX29" fmla="*/ 735806 w 2336006"/>
                <a:gd name="connsiteY29" fmla="*/ 285750 h 538162"/>
                <a:gd name="connsiteX30" fmla="*/ 626269 w 2336006"/>
                <a:gd name="connsiteY30" fmla="*/ 295275 h 538162"/>
                <a:gd name="connsiteX31" fmla="*/ 528637 w 2336006"/>
                <a:gd name="connsiteY31" fmla="*/ 304800 h 538162"/>
                <a:gd name="connsiteX32" fmla="*/ 450056 w 2336006"/>
                <a:gd name="connsiteY32" fmla="*/ 307181 h 538162"/>
                <a:gd name="connsiteX33" fmla="*/ 352425 w 2336006"/>
                <a:gd name="connsiteY33" fmla="*/ 302419 h 538162"/>
                <a:gd name="connsiteX34" fmla="*/ 319087 w 2336006"/>
                <a:gd name="connsiteY34" fmla="*/ 297656 h 538162"/>
                <a:gd name="connsiteX35" fmla="*/ 254794 w 2336006"/>
                <a:gd name="connsiteY35" fmla="*/ 276225 h 538162"/>
                <a:gd name="connsiteX36" fmla="*/ 166687 w 2336006"/>
                <a:gd name="connsiteY36" fmla="*/ 235744 h 538162"/>
                <a:gd name="connsiteX37" fmla="*/ 88106 w 2336006"/>
                <a:gd name="connsiteY37" fmla="*/ 195262 h 538162"/>
                <a:gd name="connsiteX38" fmla="*/ 47625 w 2336006"/>
                <a:gd name="connsiteY38" fmla="*/ 171450 h 538162"/>
                <a:gd name="connsiteX39" fmla="*/ 28575 w 2336006"/>
                <a:gd name="connsiteY39" fmla="*/ 164306 h 538162"/>
                <a:gd name="connsiteX40" fmla="*/ 11906 w 2336006"/>
                <a:gd name="connsiteY40" fmla="*/ 161925 h 538162"/>
                <a:gd name="connsiteX41" fmla="*/ 0 w 2336006"/>
                <a:gd name="connsiteY41" fmla="*/ 166687 h 538162"/>
                <a:gd name="connsiteX42" fmla="*/ 2381 w 2336006"/>
                <a:gd name="connsiteY42" fmla="*/ 185737 h 538162"/>
                <a:gd name="connsiteX43" fmla="*/ 16669 w 2336006"/>
                <a:gd name="connsiteY43" fmla="*/ 214312 h 538162"/>
                <a:gd name="connsiteX44" fmla="*/ 50006 w 2336006"/>
                <a:gd name="connsiteY44" fmla="*/ 266700 h 538162"/>
                <a:gd name="connsiteX45" fmla="*/ 102394 w 2336006"/>
                <a:gd name="connsiteY45" fmla="*/ 328612 h 538162"/>
                <a:gd name="connsiteX46" fmla="*/ 164306 w 2336006"/>
                <a:gd name="connsiteY46" fmla="*/ 392906 h 538162"/>
                <a:gd name="connsiteX47" fmla="*/ 219075 w 2336006"/>
                <a:gd name="connsiteY47" fmla="*/ 440531 h 538162"/>
                <a:gd name="connsiteX48" fmla="*/ 288131 w 2336006"/>
                <a:gd name="connsiteY48" fmla="*/ 485775 h 538162"/>
                <a:gd name="connsiteX49" fmla="*/ 345281 w 2336006"/>
                <a:gd name="connsiteY49" fmla="*/ 514350 h 538162"/>
                <a:gd name="connsiteX50" fmla="*/ 411956 w 2336006"/>
                <a:gd name="connsiteY50" fmla="*/ 538162 h 538162"/>
                <a:gd name="connsiteX51" fmla="*/ 438150 w 2336006"/>
                <a:gd name="connsiteY51" fmla="*/ 535781 h 538162"/>
                <a:gd name="connsiteX52" fmla="*/ 514350 w 2336006"/>
                <a:gd name="connsiteY52" fmla="*/ 511969 h 538162"/>
                <a:gd name="connsiteX53" fmla="*/ 702469 w 2336006"/>
                <a:gd name="connsiteY53" fmla="*/ 464344 h 538162"/>
                <a:gd name="connsiteX54" fmla="*/ 828675 w 2336006"/>
                <a:gd name="connsiteY54" fmla="*/ 438150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36006" h="538162">
                  <a:moveTo>
                    <a:pt x="828675" y="438150"/>
                  </a:moveTo>
                  <a:lnTo>
                    <a:pt x="1026319" y="397669"/>
                  </a:lnTo>
                  <a:lnTo>
                    <a:pt x="1116806" y="378619"/>
                  </a:lnTo>
                  <a:lnTo>
                    <a:pt x="1345406" y="335756"/>
                  </a:lnTo>
                  <a:lnTo>
                    <a:pt x="1624012" y="302419"/>
                  </a:lnTo>
                  <a:lnTo>
                    <a:pt x="1921669" y="266700"/>
                  </a:lnTo>
                  <a:lnTo>
                    <a:pt x="2181225" y="235744"/>
                  </a:lnTo>
                  <a:lnTo>
                    <a:pt x="2269331" y="223837"/>
                  </a:lnTo>
                  <a:lnTo>
                    <a:pt x="2312194" y="209550"/>
                  </a:lnTo>
                  <a:lnTo>
                    <a:pt x="2328862" y="195262"/>
                  </a:lnTo>
                  <a:lnTo>
                    <a:pt x="2336006" y="180975"/>
                  </a:lnTo>
                  <a:lnTo>
                    <a:pt x="2336006" y="171450"/>
                  </a:lnTo>
                  <a:lnTo>
                    <a:pt x="2326481" y="150019"/>
                  </a:lnTo>
                  <a:lnTo>
                    <a:pt x="2305050" y="121444"/>
                  </a:lnTo>
                  <a:lnTo>
                    <a:pt x="2247900" y="78581"/>
                  </a:lnTo>
                  <a:lnTo>
                    <a:pt x="2197894" y="54769"/>
                  </a:lnTo>
                  <a:lnTo>
                    <a:pt x="2107406" y="23812"/>
                  </a:lnTo>
                  <a:lnTo>
                    <a:pt x="2026444" y="4762"/>
                  </a:lnTo>
                  <a:lnTo>
                    <a:pt x="1950244" y="0"/>
                  </a:lnTo>
                  <a:lnTo>
                    <a:pt x="1926431" y="14287"/>
                  </a:lnTo>
                  <a:lnTo>
                    <a:pt x="1905000" y="30956"/>
                  </a:lnTo>
                  <a:lnTo>
                    <a:pt x="1857375" y="61912"/>
                  </a:lnTo>
                  <a:lnTo>
                    <a:pt x="1776412" y="100012"/>
                  </a:lnTo>
                  <a:lnTo>
                    <a:pt x="1702594" y="123825"/>
                  </a:lnTo>
                  <a:lnTo>
                    <a:pt x="1554956" y="152400"/>
                  </a:lnTo>
                  <a:lnTo>
                    <a:pt x="1412081" y="171450"/>
                  </a:lnTo>
                  <a:lnTo>
                    <a:pt x="1295400" y="185737"/>
                  </a:lnTo>
                  <a:lnTo>
                    <a:pt x="1033462" y="240506"/>
                  </a:lnTo>
                  <a:lnTo>
                    <a:pt x="883444" y="266700"/>
                  </a:lnTo>
                  <a:lnTo>
                    <a:pt x="735806" y="285750"/>
                  </a:lnTo>
                  <a:lnTo>
                    <a:pt x="626269" y="295275"/>
                  </a:lnTo>
                  <a:lnTo>
                    <a:pt x="528637" y="304800"/>
                  </a:lnTo>
                  <a:lnTo>
                    <a:pt x="450056" y="307181"/>
                  </a:lnTo>
                  <a:lnTo>
                    <a:pt x="352425" y="302419"/>
                  </a:lnTo>
                  <a:lnTo>
                    <a:pt x="319087" y="297656"/>
                  </a:lnTo>
                  <a:lnTo>
                    <a:pt x="254794" y="276225"/>
                  </a:lnTo>
                  <a:lnTo>
                    <a:pt x="166687" y="235744"/>
                  </a:lnTo>
                  <a:lnTo>
                    <a:pt x="88106" y="195262"/>
                  </a:lnTo>
                  <a:lnTo>
                    <a:pt x="47625" y="171450"/>
                  </a:lnTo>
                  <a:lnTo>
                    <a:pt x="28575" y="164306"/>
                  </a:lnTo>
                  <a:lnTo>
                    <a:pt x="11906" y="161925"/>
                  </a:lnTo>
                  <a:lnTo>
                    <a:pt x="0" y="166687"/>
                  </a:lnTo>
                  <a:lnTo>
                    <a:pt x="2381" y="185737"/>
                  </a:lnTo>
                  <a:lnTo>
                    <a:pt x="16669" y="214312"/>
                  </a:lnTo>
                  <a:lnTo>
                    <a:pt x="50006" y="266700"/>
                  </a:lnTo>
                  <a:lnTo>
                    <a:pt x="102394" y="328612"/>
                  </a:lnTo>
                  <a:lnTo>
                    <a:pt x="164306" y="392906"/>
                  </a:lnTo>
                  <a:lnTo>
                    <a:pt x="219075" y="440531"/>
                  </a:lnTo>
                  <a:lnTo>
                    <a:pt x="288131" y="485775"/>
                  </a:lnTo>
                  <a:lnTo>
                    <a:pt x="345281" y="514350"/>
                  </a:lnTo>
                  <a:lnTo>
                    <a:pt x="411956" y="538162"/>
                  </a:lnTo>
                  <a:lnTo>
                    <a:pt x="438150" y="535781"/>
                  </a:lnTo>
                  <a:lnTo>
                    <a:pt x="514350" y="511969"/>
                  </a:lnTo>
                  <a:lnTo>
                    <a:pt x="702469" y="464344"/>
                  </a:lnTo>
                  <a:lnTo>
                    <a:pt x="828675" y="438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8">
              <a:extLst>
                <a:ext uri="{FF2B5EF4-FFF2-40B4-BE49-F238E27FC236}">
                  <a16:creationId xmlns:a16="http://schemas.microsoft.com/office/drawing/2014/main" id="{0498C362-6FF3-4F5B-A640-1E74C5A8B310}"/>
                </a:ext>
              </a:extLst>
            </p:cNvPr>
            <p:cNvSpPr/>
            <p:nvPr/>
          </p:nvSpPr>
          <p:spPr>
            <a:xfrm>
              <a:off x="5792788" y="1392239"/>
              <a:ext cx="493712" cy="1781175"/>
            </a:xfrm>
            <a:custGeom>
              <a:avLst/>
              <a:gdLst>
                <a:gd name="connsiteX0" fmla="*/ 204788 w 492919"/>
                <a:gd name="connsiteY0" fmla="*/ 933450 h 1781175"/>
                <a:gd name="connsiteX1" fmla="*/ 204788 w 492919"/>
                <a:gd name="connsiteY1" fmla="*/ 526257 h 1781175"/>
                <a:gd name="connsiteX2" fmla="*/ 200025 w 492919"/>
                <a:gd name="connsiteY2" fmla="*/ 438150 h 1781175"/>
                <a:gd name="connsiteX3" fmla="*/ 195263 w 492919"/>
                <a:gd name="connsiteY3" fmla="*/ 350044 h 1781175"/>
                <a:gd name="connsiteX4" fmla="*/ 190500 w 492919"/>
                <a:gd name="connsiteY4" fmla="*/ 302419 h 1781175"/>
                <a:gd name="connsiteX5" fmla="*/ 185738 w 492919"/>
                <a:gd name="connsiteY5" fmla="*/ 278607 h 1781175"/>
                <a:gd name="connsiteX6" fmla="*/ 166688 w 492919"/>
                <a:gd name="connsiteY6" fmla="*/ 228600 h 1781175"/>
                <a:gd name="connsiteX7" fmla="*/ 145257 w 492919"/>
                <a:gd name="connsiteY7" fmla="*/ 185738 h 1781175"/>
                <a:gd name="connsiteX8" fmla="*/ 123825 w 492919"/>
                <a:gd name="connsiteY8" fmla="*/ 152400 h 1781175"/>
                <a:gd name="connsiteX9" fmla="*/ 97632 w 492919"/>
                <a:gd name="connsiteY9" fmla="*/ 126207 h 1781175"/>
                <a:gd name="connsiteX10" fmla="*/ 54769 w 492919"/>
                <a:gd name="connsiteY10" fmla="*/ 97632 h 1781175"/>
                <a:gd name="connsiteX11" fmla="*/ 21432 w 492919"/>
                <a:gd name="connsiteY11" fmla="*/ 73819 h 1781175"/>
                <a:gd name="connsiteX12" fmla="*/ 7144 w 492919"/>
                <a:gd name="connsiteY12" fmla="*/ 61913 h 1781175"/>
                <a:gd name="connsiteX13" fmla="*/ 0 w 492919"/>
                <a:gd name="connsiteY13" fmla="*/ 50007 h 1781175"/>
                <a:gd name="connsiteX14" fmla="*/ 0 w 492919"/>
                <a:gd name="connsiteY14" fmla="*/ 40482 h 1781175"/>
                <a:gd name="connsiteX15" fmla="*/ 2382 w 492919"/>
                <a:gd name="connsiteY15" fmla="*/ 30957 h 1781175"/>
                <a:gd name="connsiteX16" fmla="*/ 21432 w 492919"/>
                <a:gd name="connsiteY16" fmla="*/ 16669 h 1781175"/>
                <a:gd name="connsiteX17" fmla="*/ 59532 w 492919"/>
                <a:gd name="connsiteY17" fmla="*/ 7144 h 1781175"/>
                <a:gd name="connsiteX18" fmla="*/ 119063 w 492919"/>
                <a:gd name="connsiteY18" fmla="*/ 0 h 1781175"/>
                <a:gd name="connsiteX19" fmla="*/ 178594 w 492919"/>
                <a:gd name="connsiteY19" fmla="*/ 4763 h 1781175"/>
                <a:gd name="connsiteX20" fmla="*/ 226219 w 492919"/>
                <a:gd name="connsiteY20" fmla="*/ 14288 h 1781175"/>
                <a:gd name="connsiteX21" fmla="*/ 269082 w 492919"/>
                <a:gd name="connsiteY21" fmla="*/ 28575 h 1781175"/>
                <a:gd name="connsiteX22" fmla="*/ 309563 w 492919"/>
                <a:gd name="connsiteY22" fmla="*/ 45244 h 1781175"/>
                <a:gd name="connsiteX23" fmla="*/ 354807 w 492919"/>
                <a:gd name="connsiteY23" fmla="*/ 66675 h 1781175"/>
                <a:gd name="connsiteX24" fmla="*/ 395288 w 492919"/>
                <a:gd name="connsiteY24" fmla="*/ 92869 h 1781175"/>
                <a:gd name="connsiteX25" fmla="*/ 428625 w 492919"/>
                <a:gd name="connsiteY25" fmla="*/ 119063 h 1781175"/>
                <a:gd name="connsiteX26" fmla="*/ 454819 w 492919"/>
                <a:gd name="connsiteY26" fmla="*/ 145257 h 1781175"/>
                <a:gd name="connsiteX27" fmla="*/ 471488 w 492919"/>
                <a:gd name="connsiteY27" fmla="*/ 166688 h 1781175"/>
                <a:gd name="connsiteX28" fmla="*/ 481013 w 492919"/>
                <a:gd name="connsiteY28" fmla="*/ 183357 h 1781175"/>
                <a:gd name="connsiteX29" fmla="*/ 488157 w 492919"/>
                <a:gd name="connsiteY29" fmla="*/ 202407 h 1781175"/>
                <a:gd name="connsiteX30" fmla="*/ 492919 w 492919"/>
                <a:gd name="connsiteY30" fmla="*/ 226219 h 1781175"/>
                <a:gd name="connsiteX31" fmla="*/ 488157 w 492919"/>
                <a:gd name="connsiteY31" fmla="*/ 257175 h 1781175"/>
                <a:gd name="connsiteX32" fmla="*/ 473869 w 492919"/>
                <a:gd name="connsiteY32" fmla="*/ 290513 h 1781175"/>
                <a:gd name="connsiteX33" fmla="*/ 457200 w 492919"/>
                <a:gd name="connsiteY33" fmla="*/ 326232 h 1781175"/>
                <a:gd name="connsiteX34" fmla="*/ 445294 w 492919"/>
                <a:gd name="connsiteY34" fmla="*/ 369094 h 1781175"/>
                <a:gd name="connsiteX35" fmla="*/ 435769 w 492919"/>
                <a:gd name="connsiteY35" fmla="*/ 452438 h 1781175"/>
                <a:gd name="connsiteX36" fmla="*/ 426244 w 492919"/>
                <a:gd name="connsiteY36" fmla="*/ 621507 h 1781175"/>
                <a:gd name="connsiteX37" fmla="*/ 431007 w 492919"/>
                <a:gd name="connsiteY37" fmla="*/ 1766888 h 1781175"/>
                <a:gd name="connsiteX38" fmla="*/ 204788 w 492919"/>
                <a:gd name="connsiteY38" fmla="*/ 1781175 h 1781175"/>
                <a:gd name="connsiteX39" fmla="*/ 204788 w 492919"/>
                <a:gd name="connsiteY39" fmla="*/ 933450 h 1781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92919" h="1781175">
                  <a:moveTo>
                    <a:pt x="204788" y="933450"/>
                  </a:moveTo>
                  <a:lnTo>
                    <a:pt x="204788" y="526257"/>
                  </a:lnTo>
                  <a:lnTo>
                    <a:pt x="200025" y="438150"/>
                  </a:lnTo>
                  <a:lnTo>
                    <a:pt x="195263" y="350044"/>
                  </a:lnTo>
                  <a:lnTo>
                    <a:pt x="190500" y="302419"/>
                  </a:lnTo>
                  <a:lnTo>
                    <a:pt x="185738" y="278607"/>
                  </a:lnTo>
                  <a:lnTo>
                    <a:pt x="166688" y="228600"/>
                  </a:lnTo>
                  <a:lnTo>
                    <a:pt x="145257" y="185738"/>
                  </a:lnTo>
                  <a:lnTo>
                    <a:pt x="123825" y="152400"/>
                  </a:lnTo>
                  <a:lnTo>
                    <a:pt x="97632" y="126207"/>
                  </a:lnTo>
                  <a:lnTo>
                    <a:pt x="54769" y="97632"/>
                  </a:lnTo>
                  <a:lnTo>
                    <a:pt x="21432" y="73819"/>
                  </a:lnTo>
                  <a:lnTo>
                    <a:pt x="7144" y="61913"/>
                  </a:lnTo>
                  <a:lnTo>
                    <a:pt x="0" y="50007"/>
                  </a:lnTo>
                  <a:lnTo>
                    <a:pt x="0" y="40482"/>
                  </a:lnTo>
                  <a:lnTo>
                    <a:pt x="2382" y="30957"/>
                  </a:lnTo>
                  <a:lnTo>
                    <a:pt x="21432" y="16669"/>
                  </a:lnTo>
                  <a:lnTo>
                    <a:pt x="59532" y="7144"/>
                  </a:lnTo>
                  <a:lnTo>
                    <a:pt x="119063" y="0"/>
                  </a:lnTo>
                  <a:lnTo>
                    <a:pt x="178594" y="4763"/>
                  </a:lnTo>
                  <a:lnTo>
                    <a:pt x="226219" y="14288"/>
                  </a:lnTo>
                  <a:lnTo>
                    <a:pt x="269082" y="28575"/>
                  </a:lnTo>
                  <a:lnTo>
                    <a:pt x="309563" y="45244"/>
                  </a:lnTo>
                  <a:lnTo>
                    <a:pt x="354807" y="66675"/>
                  </a:lnTo>
                  <a:lnTo>
                    <a:pt x="395288" y="92869"/>
                  </a:lnTo>
                  <a:lnTo>
                    <a:pt x="428625" y="119063"/>
                  </a:lnTo>
                  <a:lnTo>
                    <a:pt x="454819" y="145257"/>
                  </a:lnTo>
                  <a:lnTo>
                    <a:pt x="471488" y="166688"/>
                  </a:lnTo>
                  <a:lnTo>
                    <a:pt x="481013" y="183357"/>
                  </a:lnTo>
                  <a:lnTo>
                    <a:pt x="488157" y="202407"/>
                  </a:lnTo>
                  <a:lnTo>
                    <a:pt x="492919" y="226219"/>
                  </a:lnTo>
                  <a:lnTo>
                    <a:pt x="488157" y="257175"/>
                  </a:lnTo>
                  <a:lnTo>
                    <a:pt x="473869" y="290513"/>
                  </a:lnTo>
                  <a:lnTo>
                    <a:pt x="457200" y="326232"/>
                  </a:lnTo>
                  <a:lnTo>
                    <a:pt x="445294" y="369094"/>
                  </a:lnTo>
                  <a:lnTo>
                    <a:pt x="435769" y="452438"/>
                  </a:lnTo>
                  <a:lnTo>
                    <a:pt x="426244" y="621507"/>
                  </a:lnTo>
                  <a:cubicBezTo>
                    <a:pt x="427832" y="1003301"/>
                    <a:pt x="429419" y="1385094"/>
                    <a:pt x="431007" y="1766888"/>
                  </a:cubicBezTo>
                  <a:lnTo>
                    <a:pt x="204788" y="1781175"/>
                  </a:lnTo>
                  <a:lnTo>
                    <a:pt x="204788" y="933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9">
              <a:extLst>
                <a:ext uri="{FF2B5EF4-FFF2-40B4-BE49-F238E27FC236}">
                  <a16:creationId xmlns:a16="http://schemas.microsoft.com/office/drawing/2014/main" id="{5D3A110E-C08F-4B18-B8E2-D0C53687E11A}"/>
                </a:ext>
              </a:extLst>
            </p:cNvPr>
            <p:cNvSpPr/>
            <p:nvPr/>
          </p:nvSpPr>
          <p:spPr>
            <a:xfrm>
              <a:off x="4857751" y="2360613"/>
              <a:ext cx="2328863" cy="514350"/>
            </a:xfrm>
            <a:custGeom>
              <a:avLst/>
              <a:gdLst>
                <a:gd name="connsiteX0" fmla="*/ 745331 w 2328863"/>
                <a:gd name="connsiteY0" fmla="*/ 435769 h 514350"/>
                <a:gd name="connsiteX1" fmla="*/ 1157288 w 2328863"/>
                <a:gd name="connsiteY1" fmla="*/ 352425 h 514350"/>
                <a:gd name="connsiteX2" fmla="*/ 1462088 w 2328863"/>
                <a:gd name="connsiteY2" fmla="*/ 292894 h 514350"/>
                <a:gd name="connsiteX3" fmla="*/ 1590675 w 2328863"/>
                <a:gd name="connsiteY3" fmla="*/ 273844 h 514350"/>
                <a:gd name="connsiteX4" fmla="*/ 1728788 w 2328863"/>
                <a:gd name="connsiteY4" fmla="*/ 257175 h 514350"/>
                <a:gd name="connsiteX5" fmla="*/ 1924050 w 2328863"/>
                <a:gd name="connsiteY5" fmla="*/ 240506 h 514350"/>
                <a:gd name="connsiteX6" fmla="*/ 2124075 w 2328863"/>
                <a:gd name="connsiteY6" fmla="*/ 226219 h 514350"/>
                <a:gd name="connsiteX7" fmla="*/ 2221706 w 2328863"/>
                <a:gd name="connsiteY7" fmla="*/ 221456 h 514350"/>
                <a:gd name="connsiteX8" fmla="*/ 2271713 w 2328863"/>
                <a:gd name="connsiteY8" fmla="*/ 211931 h 514350"/>
                <a:gd name="connsiteX9" fmla="*/ 2302669 w 2328863"/>
                <a:gd name="connsiteY9" fmla="*/ 200025 h 514350"/>
                <a:gd name="connsiteX10" fmla="*/ 2324100 w 2328863"/>
                <a:gd name="connsiteY10" fmla="*/ 183356 h 514350"/>
                <a:gd name="connsiteX11" fmla="*/ 2328863 w 2328863"/>
                <a:gd name="connsiteY11" fmla="*/ 166687 h 514350"/>
                <a:gd name="connsiteX12" fmla="*/ 2319338 w 2328863"/>
                <a:gd name="connsiteY12" fmla="*/ 145256 h 514350"/>
                <a:gd name="connsiteX13" fmla="*/ 2288381 w 2328863"/>
                <a:gd name="connsiteY13" fmla="*/ 111919 h 514350"/>
                <a:gd name="connsiteX14" fmla="*/ 2245519 w 2328863"/>
                <a:gd name="connsiteY14" fmla="*/ 78581 h 514350"/>
                <a:gd name="connsiteX15" fmla="*/ 2205038 w 2328863"/>
                <a:gd name="connsiteY15" fmla="*/ 54769 h 514350"/>
                <a:gd name="connsiteX16" fmla="*/ 2164556 w 2328863"/>
                <a:gd name="connsiteY16" fmla="*/ 35719 h 514350"/>
                <a:gd name="connsiteX17" fmla="*/ 2116931 w 2328863"/>
                <a:gd name="connsiteY17" fmla="*/ 19050 h 514350"/>
                <a:gd name="connsiteX18" fmla="*/ 2069306 w 2328863"/>
                <a:gd name="connsiteY18" fmla="*/ 4762 h 514350"/>
                <a:gd name="connsiteX19" fmla="*/ 2038350 w 2328863"/>
                <a:gd name="connsiteY19" fmla="*/ 0 h 514350"/>
                <a:gd name="connsiteX20" fmla="*/ 2026444 w 2328863"/>
                <a:gd name="connsiteY20" fmla="*/ 0 h 514350"/>
                <a:gd name="connsiteX21" fmla="*/ 2000250 w 2328863"/>
                <a:gd name="connsiteY21" fmla="*/ 19050 h 514350"/>
                <a:gd name="connsiteX22" fmla="*/ 1935956 w 2328863"/>
                <a:gd name="connsiteY22" fmla="*/ 47625 h 514350"/>
                <a:gd name="connsiteX23" fmla="*/ 1866900 w 2328863"/>
                <a:gd name="connsiteY23" fmla="*/ 69056 h 514350"/>
                <a:gd name="connsiteX24" fmla="*/ 1738313 w 2328863"/>
                <a:gd name="connsiteY24" fmla="*/ 90487 h 514350"/>
                <a:gd name="connsiteX25" fmla="*/ 1531144 w 2328863"/>
                <a:gd name="connsiteY25" fmla="*/ 116681 h 514350"/>
                <a:gd name="connsiteX26" fmla="*/ 1352550 w 2328863"/>
                <a:gd name="connsiteY26" fmla="*/ 135731 h 514350"/>
                <a:gd name="connsiteX27" fmla="*/ 1064419 w 2328863"/>
                <a:gd name="connsiteY27" fmla="*/ 195262 h 514350"/>
                <a:gd name="connsiteX28" fmla="*/ 862013 w 2328863"/>
                <a:gd name="connsiteY28" fmla="*/ 240506 h 514350"/>
                <a:gd name="connsiteX29" fmla="*/ 645319 w 2328863"/>
                <a:gd name="connsiteY29" fmla="*/ 280987 h 514350"/>
                <a:gd name="connsiteX30" fmla="*/ 507206 w 2328863"/>
                <a:gd name="connsiteY30" fmla="*/ 304800 h 514350"/>
                <a:gd name="connsiteX31" fmla="*/ 459581 w 2328863"/>
                <a:gd name="connsiteY31" fmla="*/ 311944 h 514350"/>
                <a:gd name="connsiteX32" fmla="*/ 371475 w 2328863"/>
                <a:gd name="connsiteY32" fmla="*/ 311944 h 514350"/>
                <a:gd name="connsiteX33" fmla="*/ 302419 w 2328863"/>
                <a:gd name="connsiteY33" fmla="*/ 309562 h 514350"/>
                <a:gd name="connsiteX34" fmla="*/ 264319 w 2328863"/>
                <a:gd name="connsiteY34" fmla="*/ 302419 h 514350"/>
                <a:gd name="connsiteX35" fmla="*/ 223838 w 2328863"/>
                <a:gd name="connsiteY35" fmla="*/ 288131 h 514350"/>
                <a:gd name="connsiteX36" fmla="*/ 188119 w 2328863"/>
                <a:gd name="connsiteY36" fmla="*/ 269081 h 514350"/>
                <a:gd name="connsiteX37" fmla="*/ 145256 w 2328863"/>
                <a:gd name="connsiteY37" fmla="*/ 242887 h 514350"/>
                <a:gd name="connsiteX38" fmla="*/ 90488 w 2328863"/>
                <a:gd name="connsiteY38" fmla="*/ 197644 h 514350"/>
                <a:gd name="connsiteX39" fmla="*/ 66675 w 2328863"/>
                <a:gd name="connsiteY39" fmla="*/ 173831 h 514350"/>
                <a:gd name="connsiteX40" fmla="*/ 28575 w 2328863"/>
                <a:gd name="connsiteY40" fmla="*/ 157162 h 514350"/>
                <a:gd name="connsiteX41" fmla="*/ 9525 w 2328863"/>
                <a:gd name="connsiteY41" fmla="*/ 154781 h 514350"/>
                <a:gd name="connsiteX42" fmla="*/ 0 w 2328863"/>
                <a:gd name="connsiteY42" fmla="*/ 164306 h 514350"/>
                <a:gd name="connsiteX43" fmla="*/ 9525 w 2328863"/>
                <a:gd name="connsiteY43" fmla="*/ 197644 h 514350"/>
                <a:gd name="connsiteX44" fmla="*/ 45244 w 2328863"/>
                <a:gd name="connsiteY44" fmla="*/ 254794 h 514350"/>
                <a:gd name="connsiteX45" fmla="*/ 109538 w 2328863"/>
                <a:gd name="connsiteY45" fmla="*/ 330994 h 514350"/>
                <a:gd name="connsiteX46" fmla="*/ 159544 w 2328863"/>
                <a:gd name="connsiteY46" fmla="*/ 385762 h 514350"/>
                <a:gd name="connsiteX47" fmla="*/ 200025 w 2328863"/>
                <a:gd name="connsiteY47" fmla="*/ 426244 h 514350"/>
                <a:gd name="connsiteX48" fmla="*/ 247650 w 2328863"/>
                <a:gd name="connsiteY48" fmla="*/ 461962 h 514350"/>
                <a:gd name="connsiteX49" fmla="*/ 290513 w 2328863"/>
                <a:gd name="connsiteY49" fmla="*/ 483394 h 514350"/>
                <a:gd name="connsiteX50" fmla="*/ 333375 w 2328863"/>
                <a:gd name="connsiteY50" fmla="*/ 502444 h 514350"/>
                <a:gd name="connsiteX51" fmla="*/ 397669 w 2328863"/>
                <a:gd name="connsiteY51" fmla="*/ 514350 h 514350"/>
                <a:gd name="connsiteX52" fmla="*/ 481013 w 2328863"/>
                <a:gd name="connsiteY52" fmla="*/ 492919 h 514350"/>
                <a:gd name="connsiteX53" fmla="*/ 745331 w 2328863"/>
                <a:gd name="connsiteY53" fmla="*/ 435769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328863" h="514350">
                  <a:moveTo>
                    <a:pt x="745331" y="435769"/>
                  </a:moveTo>
                  <a:lnTo>
                    <a:pt x="1157288" y="352425"/>
                  </a:lnTo>
                  <a:lnTo>
                    <a:pt x="1462088" y="292894"/>
                  </a:lnTo>
                  <a:lnTo>
                    <a:pt x="1590675" y="273844"/>
                  </a:lnTo>
                  <a:lnTo>
                    <a:pt x="1728788" y="257175"/>
                  </a:lnTo>
                  <a:lnTo>
                    <a:pt x="1924050" y="240506"/>
                  </a:lnTo>
                  <a:lnTo>
                    <a:pt x="2124075" y="226219"/>
                  </a:lnTo>
                  <a:lnTo>
                    <a:pt x="2221706" y="221456"/>
                  </a:lnTo>
                  <a:lnTo>
                    <a:pt x="2271713" y="211931"/>
                  </a:lnTo>
                  <a:lnTo>
                    <a:pt x="2302669" y="200025"/>
                  </a:lnTo>
                  <a:lnTo>
                    <a:pt x="2324100" y="183356"/>
                  </a:lnTo>
                  <a:lnTo>
                    <a:pt x="2328863" y="166687"/>
                  </a:lnTo>
                  <a:lnTo>
                    <a:pt x="2319338" y="145256"/>
                  </a:lnTo>
                  <a:lnTo>
                    <a:pt x="2288381" y="111919"/>
                  </a:lnTo>
                  <a:lnTo>
                    <a:pt x="2245519" y="78581"/>
                  </a:lnTo>
                  <a:lnTo>
                    <a:pt x="2205038" y="54769"/>
                  </a:lnTo>
                  <a:lnTo>
                    <a:pt x="2164556" y="35719"/>
                  </a:lnTo>
                  <a:lnTo>
                    <a:pt x="2116931" y="19050"/>
                  </a:lnTo>
                  <a:lnTo>
                    <a:pt x="2069306" y="4762"/>
                  </a:lnTo>
                  <a:lnTo>
                    <a:pt x="2038350" y="0"/>
                  </a:lnTo>
                  <a:lnTo>
                    <a:pt x="2026444" y="0"/>
                  </a:lnTo>
                  <a:lnTo>
                    <a:pt x="2000250" y="19050"/>
                  </a:lnTo>
                  <a:lnTo>
                    <a:pt x="1935956" y="47625"/>
                  </a:lnTo>
                  <a:lnTo>
                    <a:pt x="1866900" y="69056"/>
                  </a:lnTo>
                  <a:lnTo>
                    <a:pt x="1738313" y="90487"/>
                  </a:lnTo>
                  <a:lnTo>
                    <a:pt x="1531144" y="116681"/>
                  </a:lnTo>
                  <a:lnTo>
                    <a:pt x="1352550" y="135731"/>
                  </a:lnTo>
                  <a:lnTo>
                    <a:pt x="1064419" y="195262"/>
                  </a:lnTo>
                  <a:lnTo>
                    <a:pt x="862013" y="240506"/>
                  </a:lnTo>
                  <a:lnTo>
                    <a:pt x="645319" y="280987"/>
                  </a:lnTo>
                  <a:lnTo>
                    <a:pt x="507206" y="304800"/>
                  </a:lnTo>
                  <a:lnTo>
                    <a:pt x="459581" y="311944"/>
                  </a:lnTo>
                  <a:lnTo>
                    <a:pt x="371475" y="311944"/>
                  </a:lnTo>
                  <a:lnTo>
                    <a:pt x="302419" y="309562"/>
                  </a:lnTo>
                  <a:lnTo>
                    <a:pt x="264319" y="302419"/>
                  </a:lnTo>
                  <a:lnTo>
                    <a:pt x="223838" y="288131"/>
                  </a:lnTo>
                  <a:lnTo>
                    <a:pt x="188119" y="269081"/>
                  </a:lnTo>
                  <a:lnTo>
                    <a:pt x="145256" y="242887"/>
                  </a:lnTo>
                  <a:lnTo>
                    <a:pt x="90488" y="197644"/>
                  </a:lnTo>
                  <a:lnTo>
                    <a:pt x="66675" y="173831"/>
                  </a:lnTo>
                  <a:lnTo>
                    <a:pt x="28575" y="157162"/>
                  </a:lnTo>
                  <a:lnTo>
                    <a:pt x="9525" y="154781"/>
                  </a:lnTo>
                  <a:lnTo>
                    <a:pt x="0" y="164306"/>
                  </a:lnTo>
                  <a:lnTo>
                    <a:pt x="9525" y="197644"/>
                  </a:lnTo>
                  <a:lnTo>
                    <a:pt x="45244" y="254794"/>
                  </a:lnTo>
                  <a:lnTo>
                    <a:pt x="109538" y="330994"/>
                  </a:lnTo>
                  <a:lnTo>
                    <a:pt x="159544" y="385762"/>
                  </a:lnTo>
                  <a:lnTo>
                    <a:pt x="200025" y="426244"/>
                  </a:lnTo>
                  <a:lnTo>
                    <a:pt x="247650" y="461962"/>
                  </a:lnTo>
                  <a:lnTo>
                    <a:pt x="290513" y="483394"/>
                  </a:lnTo>
                  <a:lnTo>
                    <a:pt x="333375" y="502444"/>
                  </a:lnTo>
                  <a:lnTo>
                    <a:pt x="397669" y="514350"/>
                  </a:lnTo>
                  <a:lnTo>
                    <a:pt x="481013" y="492919"/>
                  </a:lnTo>
                  <a:lnTo>
                    <a:pt x="745331" y="435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1">
              <a:extLst>
                <a:ext uri="{FF2B5EF4-FFF2-40B4-BE49-F238E27FC236}">
                  <a16:creationId xmlns:a16="http://schemas.microsoft.com/office/drawing/2014/main" id="{CFD8C6BA-82DA-4261-B15E-B78C167E13FA}"/>
                </a:ext>
              </a:extLst>
            </p:cNvPr>
            <p:cNvSpPr/>
            <p:nvPr/>
          </p:nvSpPr>
          <p:spPr>
            <a:xfrm>
              <a:off x="4152900" y="2943226"/>
              <a:ext cx="3729038" cy="646113"/>
            </a:xfrm>
            <a:custGeom>
              <a:avLst/>
              <a:gdLst>
                <a:gd name="connsiteX0" fmla="*/ 1282614 w 3728174"/>
                <a:gd name="connsiteY0" fmla="*/ 254682 h 647444"/>
                <a:gd name="connsiteX1" fmla="*/ 1641624 w 3728174"/>
                <a:gd name="connsiteY1" fmla="*/ 202518 h 647444"/>
                <a:gd name="connsiteX2" fmla="*/ 1859484 w 3728174"/>
                <a:gd name="connsiteY2" fmla="*/ 171833 h 647444"/>
                <a:gd name="connsiteX3" fmla="*/ 2058934 w 3728174"/>
                <a:gd name="connsiteY3" fmla="*/ 153422 h 647444"/>
                <a:gd name="connsiteX4" fmla="*/ 2233836 w 3728174"/>
                <a:gd name="connsiteY4" fmla="*/ 147286 h 647444"/>
                <a:gd name="connsiteX5" fmla="*/ 2485449 w 3728174"/>
                <a:gd name="connsiteY5" fmla="*/ 128875 h 647444"/>
                <a:gd name="connsiteX6" fmla="*/ 2801500 w 3728174"/>
                <a:gd name="connsiteY6" fmla="*/ 101259 h 647444"/>
                <a:gd name="connsiteX7" fmla="*/ 2945718 w 3728174"/>
                <a:gd name="connsiteY7" fmla="*/ 85916 h 647444"/>
                <a:gd name="connsiteX8" fmla="*/ 3025498 w 3728174"/>
                <a:gd name="connsiteY8" fmla="*/ 73643 h 647444"/>
                <a:gd name="connsiteX9" fmla="*/ 3096072 w 3728174"/>
                <a:gd name="connsiteY9" fmla="*/ 55232 h 647444"/>
                <a:gd name="connsiteX10" fmla="*/ 3160510 w 3728174"/>
                <a:gd name="connsiteY10" fmla="*/ 39890 h 647444"/>
                <a:gd name="connsiteX11" fmla="*/ 3258700 w 3728174"/>
                <a:gd name="connsiteY11" fmla="*/ 3068 h 647444"/>
                <a:gd name="connsiteX12" fmla="*/ 3286316 w 3728174"/>
                <a:gd name="connsiteY12" fmla="*/ 0 h 647444"/>
                <a:gd name="connsiteX13" fmla="*/ 3329275 w 3728174"/>
                <a:gd name="connsiteY13" fmla="*/ 6137 h 647444"/>
                <a:gd name="connsiteX14" fmla="*/ 3390644 w 3728174"/>
                <a:gd name="connsiteY14" fmla="*/ 15342 h 647444"/>
                <a:gd name="connsiteX15" fmla="*/ 3470424 w 3728174"/>
                <a:gd name="connsiteY15" fmla="*/ 33753 h 647444"/>
                <a:gd name="connsiteX16" fmla="*/ 3559409 w 3728174"/>
                <a:gd name="connsiteY16" fmla="*/ 64437 h 647444"/>
                <a:gd name="connsiteX17" fmla="*/ 3620778 w 3728174"/>
                <a:gd name="connsiteY17" fmla="*/ 92053 h 647444"/>
                <a:gd name="connsiteX18" fmla="*/ 3672942 w 3728174"/>
                <a:gd name="connsiteY18" fmla="*/ 122738 h 647444"/>
                <a:gd name="connsiteX19" fmla="*/ 3709763 w 3728174"/>
                <a:gd name="connsiteY19" fmla="*/ 153422 h 647444"/>
                <a:gd name="connsiteX20" fmla="*/ 3722037 w 3728174"/>
                <a:gd name="connsiteY20" fmla="*/ 174902 h 647444"/>
                <a:gd name="connsiteX21" fmla="*/ 3728174 w 3728174"/>
                <a:gd name="connsiteY21" fmla="*/ 193312 h 647444"/>
                <a:gd name="connsiteX22" fmla="*/ 3728174 w 3728174"/>
                <a:gd name="connsiteY22" fmla="*/ 202518 h 647444"/>
                <a:gd name="connsiteX23" fmla="*/ 3718969 w 3728174"/>
                <a:gd name="connsiteY23" fmla="*/ 220929 h 647444"/>
                <a:gd name="connsiteX24" fmla="*/ 3700558 w 3728174"/>
                <a:gd name="connsiteY24" fmla="*/ 239339 h 647444"/>
                <a:gd name="connsiteX25" fmla="*/ 3654531 w 3728174"/>
                <a:gd name="connsiteY25" fmla="*/ 254682 h 647444"/>
                <a:gd name="connsiteX26" fmla="*/ 3593162 w 3728174"/>
                <a:gd name="connsiteY26" fmla="*/ 263887 h 647444"/>
                <a:gd name="connsiteX27" fmla="*/ 3513382 w 3728174"/>
                <a:gd name="connsiteY27" fmla="*/ 270024 h 647444"/>
                <a:gd name="connsiteX28" fmla="*/ 3430534 w 3728174"/>
                <a:gd name="connsiteY28" fmla="*/ 270024 h 647444"/>
                <a:gd name="connsiteX29" fmla="*/ 3317001 w 3728174"/>
                <a:gd name="connsiteY29" fmla="*/ 266955 h 647444"/>
                <a:gd name="connsiteX30" fmla="*/ 3200400 w 3728174"/>
                <a:gd name="connsiteY30" fmla="*/ 270024 h 647444"/>
                <a:gd name="connsiteX31" fmla="*/ 3016292 w 3728174"/>
                <a:gd name="connsiteY31" fmla="*/ 279229 h 647444"/>
                <a:gd name="connsiteX32" fmla="*/ 2795363 w 3728174"/>
                <a:gd name="connsiteY32" fmla="*/ 288435 h 647444"/>
                <a:gd name="connsiteX33" fmla="*/ 2556024 w 3728174"/>
                <a:gd name="connsiteY33" fmla="*/ 303777 h 647444"/>
                <a:gd name="connsiteX34" fmla="*/ 2270657 w 3728174"/>
                <a:gd name="connsiteY34" fmla="*/ 322188 h 647444"/>
                <a:gd name="connsiteX35" fmla="*/ 1982223 w 3728174"/>
                <a:gd name="connsiteY35" fmla="*/ 343667 h 647444"/>
                <a:gd name="connsiteX36" fmla="*/ 1727541 w 3728174"/>
                <a:gd name="connsiteY36" fmla="*/ 371283 h 647444"/>
                <a:gd name="connsiteX37" fmla="*/ 1469790 w 3728174"/>
                <a:gd name="connsiteY37" fmla="*/ 405036 h 647444"/>
                <a:gd name="connsiteX38" fmla="*/ 1208972 w 3728174"/>
                <a:gd name="connsiteY38" fmla="*/ 447994 h 647444"/>
                <a:gd name="connsiteX39" fmla="*/ 997248 w 3728174"/>
                <a:gd name="connsiteY39" fmla="*/ 494021 h 647444"/>
                <a:gd name="connsiteX40" fmla="*/ 819278 w 3728174"/>
                <a:gd name="connsiteY40" fmla="*/ 536980 h 647444"/>
                <a:gd name="connsiteX41" fmla="*/ 662786 w 3728174"/>
                <a:gd name="connsiteY41" fmla="*/ 583006 h 647444"/>
                <a:gd name="connsiteX42" fmla="*/ 540048 w 3728174"/>
                <a:gd name="connsiteY42" fmla="*/ 625965 h 647444"/>
                <a:gd name="connsiteX43" fmla="*/ 503227 w 3728174"/>
                <a:gd name="connsiteY43" fmla="*/ 641307 h 647444"/>
                <a:gd name="connsiteX44" fmla="*/ 466405 w 3728174"/>
                <a:gd name="connsiteY44" fmla="*/ 647444 h 647444"/>
                <a:gd name="connsiteX45" fmla="*/ 429584 w 3728174"/>
                <a:gd name="connsiteY45" fmla="*/ 644376 h 647444"/>
                <a:gd name="connsiteX46" fmla="*/ 386625 w 3728174"/>
                <a:gd name="connsiteY46" fmla="*/ 632102 h 647444"/>
                <a:gd name="connsiteX47" fmla="*/ 328325 w 3728174"/>
                <a:gd name="connsiteY47" fmla="*/ 598349 h 647444"/>
                <a:gd name="connsiteX48" fmla="*/ 227065 w 3728174"/>
                <a:gd name="connsiteY48" fmla="*/ 521637 h 647444"/>
                <a:gd name="connsiteX49" fmla="*/ 116601 w 3728174"/>
                <a:gd name="connsiteY49" fmla="*/ 420378 h 647444"/>
                <a:gd name="connsiteX50" fmla="*/ 36821 w 3728174"/>
                <a:gd name="connsiteY50" fmla="*/ 337530 h 647444"/>
                <a:gd name="connsiteX51" fmla="*/ 15342 w 3728174"/>
                <a:gd name="connsiteY51" fmla="*/ 309914 h 647444"/>
                <a:gd name="connsiteX52" fmla="*/ 6137 w 3728174"/>
                <a:gd name="connsiteY52" fmla="*/ 285366 h 647444"/>
                <a:gd name="connsiteX53" fmla="*/ 0 w 3728174"/>
                <a:gd name="connsiteY53" fmla="*/ 260818 h 647444"/>
                <a:gd name="connsiteX54" fmla="*/ 6137 w 3728174"/>
                <a:gd name="connsiteY54" fmla="*/ 248545 h 647444"/>
                <a:gd name="connsiteX55" fmla="*/ 15342 w 3728174"/>
                <a:gd name="connsiteY55" fmla="*/ 245476 h 647444"/>
                <a:gd name="connsiteX56" fmla="*/ 27616 w 3728174"/>
                <a:gd name="connsiteY56" fmla="*/ 248545 h 647444"/>
                <a:gd name="connsiteX57" fmla="*/ 67506 w 3728174"/>
                <a:gd name="connsiteY57" fmla="*/ 270024 h 647444"/>
                <a:gd name="connsiteX58" fmla="*/ 116601 w 3728174"/>
                <a:gd name="connsiteY58" fmla="*/ 306845 h 647444"/>
                <a:gd name="connsiteX59" fmla="*/ 177970 w 3728174"/>
                <a:gd name="connsiteY59" fmla="*/ 337530 h 647444"/>
                <a:gd name="connsiteX60" fmla="*/ 242408 w 3728174"/>
                <a:gd name="connsiteY60" fmla="*/ 365146 h 647444"/>
                <a:gd name="connsiteX61" fmla="*/ 300708 w 3728174"/>
                <a:gd name="connsiteY61" fmla="*/ 374351 h 647444"/>
                <a:gd name="connsiteX62" fmla="*/ 398899 w 3728174"/>
                <a:gd name="connsiteY62" fmla="*/ 377420 h 647444"/>
                <a:gd name="connsiteX63" fmla="*/ 469474 w 3728174"/>
                <a:gd name="connsiteY63" fmla="*/ 377420 h 647444"/>
                <a:gd name="connsiteX64" fmla="*/ 653581 w 3728174"/>
                <a:gd name="connsiteY64" fmla="*/ 343667 h 647444"/>
                <a:gd name="connsiteX65" fmla="*/ 988043 w 3728174"/>
                <a:gd name="connsiteY65" fmla="*/ 294571 h 647444"/>
                <a:gd name="connsiteX66" fmla="*/ 1282614 w 3728174"/>
                <a:gd name="connsiteY66" fmla="*/ 254682 h 64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728174" h="647444">
                  <a:moveTo>
                    <a:pt x="1282614" y="254682"/>
                  </a:moveTo>
                  <a:lnTo>
                    <a:pt x="1641624" y="202518"/>
                  </a:lnTo>
                  <a:lnTo>
                    <a:pt x="1859484" y="171833"/>
                  </a:lnTo>
                  <a:lnTo>
                    <a:pt x="2058934" y="153422"/>
                  </a:lnTo>
                  <a:lnTo>
                    <a:pt x="2233836" y="147286"/>
                  </a:lnTo>
                  <a:lnTo>
                    <a:pt x="2485449" y="128875"/>
                  </a:lnTo>
                  <a:lnTo>
                    <a:pt x="2801500" y="101259"/>
                  </a:lnTo>
                  <a:lnTo>
                    <a:pt x="2945718" y="85916"/>
                  </a:lnTo>
                  <a:lnTo>
                    <a:pt x="3025498" y="73643"/>
                  </a:lnTo>
                  <a:lnTo>
                    <a:pt x="3096072" y="55232"/>
                  </a:lnTo>
                  <a:lnTo>
                    <a:pt x="3160510" y="39890"/>
                  </a:lnTo>
                  <a:lnTo>
                    <a:pt x="3258700" y="3068"/>
                  </a:lnTo>
                  <a:lnTo>
                    <a:pt x="3286316" y="0"/>
                  </a:lnTo>
                  <a:lnTo>
                    <a:pt x="3329275" y="6137"/>
                  </a:lnTo>
                  <a:lnTo>
                    <a:pt x="3390644" y="15342"/>
                  </a:lnTo>
                  <a:lnTo>
                    <a:pt x="3470424" y="33753"/>
                  </a:lnTo>
                  <a:lnTo>
                    <a:pt x="3559409" y="64437"/>
                  </a:lnTo>
                  <a:lnTo>
                    <a:pt x="3620778" y="92053"/>
                  </a:lnTo>
                  <a:lnTo>
                    <a:pt x="3672942" y="122738"/>
                  </a:lnTo>
                  <a:lnTo>
                    <a:pt x="3709763" y="153422"/>
                  </a:lnTo>
                  <a:lnTo>
                    <a:pt x="3722037" y="174902"/>
                  </a:lnTo>
                  <a:lnTo>
                    <a:pt x="3728174" y="193312"/>
                  </a:lnTo>
                  <a:lnTo>
                    <a:pt x="3728174" y="202518"/>
                  </a:lnTo>
                  <a:lnTo>
                    <a:pt x="3718969" y="220929"/>
                  </a:lnTo>
                  <a:lnTo>
                    <a:pt x="3700558" y="239339"/>
                  </a:lnTo>
                  <a:lnTo>
                    <a:pt x="3654531" y="254682"/>
                  </a:lnTo>
                  <a:lnTo>
                    <a:pt x="3593162" y="263887"/>
                  </a:lnTo>
                  <a:lnTo>
                    <a:pt x="3513382" y="270024"/>
                  </a:lnTo>
                  <a:lnTo>
                    <a:pt x="3430534" y="270024"/>
                  </a:lnTo>
                  <a:lnTo>
                    <a:pt x="3317001" y="266955"/>
                  </a:lnTo>
                  <a:lnTo>
                    <a:pt x="3200400" y="270024"/>
                  </a:lnTo>
                  <a:lnTo>
                    <a:pt x="3016292" y="279229"/>
                  </a:lnTo>
                  <a:lnTo>
                    <a:pt x="2795363" y="288435"/>
                  </a:lnTo>
                  <a:lnTo>
                    <a:pt x="2556024" y="303777"/>
                  </a:lnTo>
                  <a:lnTo>
                    <a:pt x="2270657" y="322188"/>
                  </a:lnTo>
                  <a:lnTo>
                    <a:pt x="1982223" y="343667"/>
                  </a:lnTo>
                  <a:lnTo>
                    <a:pt x="1727541" y="371283"/>
                  </a:lnTo>
                  <a:lnTo>
                    <a:pt x="1469790" y="405036"/>
                  </a:lnTo>
                  <a:lnTo>
                    <a:pt x="1208972" y="447994"/>
                  </a:lnTo>
                  <a:lnTo>
                    <a:pt x="997248" y="494021"/>
                  </a:lnTo>
                  <a:lnTo>
                    <a:pt x="819278" y="536980"/>
                  </a:lnTo>
                  <a:lnTo>
                    <a:pt x="662786" y="583006"/>
                  </a:lnTo>
                  <a:lnTo>
                    <a:pt x="540048" y="625965"/>
                  </a:lnTo>
                  <a:lnTo>
                    <a:pt x="503227" y="641307"/>
                  </a:lnTo>
                  <a:lnTo>
                    <a:pt x="466405" y="647444"/>
                  </a:lnTo>
                  <a:lnTo>
                    <a:pt x="429584" y="644376"/>
                  </a:lnTo>
                  <a:lnTo>
                    <a:pt x="386625" y="632102"/>
                  </a:lnTo>
                  <a:lnTo>
                    <a:pt x="328325" y="598349"/>
                  </a:lnTo>
                  <a:lnTo>
                    <a:pt x="227065" y="521637"/>
                  </a:lnTo>
                  <a:lnTo>
                    <a:pt x="116601" y="420378"/>
                  </a:lnTo>
                  <a:lnTo>
                    <a:pt x="36821" y="337530"/>
                  </a:lnTo>
                  <a:lnTo>
                    <a:pt x="15342" y="309914"/>
                  </a:lnTo>
                  <a:lnTo>
                    <a:pt x="6137" y="285366"/>
                  </a:lnTo>
                  <a:lnTo>
                    <a:pt x="0" y="260818"/>
                  </a:lnTo>
                  <a:lnTo>
                    <a:pt x="6137" y="248545"/>
                  </a:lnTo>
                  <a:lnTo>
                    <a:pt x="15342" y="245476"/>
                  </a:lnTo>
                  <a:lnTo>
                    <a:pt x="27616" y="248545"/>
                  </a:lnTo>
                  <a:lnTo>
                    <a:pt x="67506" y="270024"/>
                  </a:lnTo>
                  <a:lnTo>
                    <a:pt x="116601" y="306845"/>
                  </a:lnTo>
                  <a:lnTo>
                    <a:pt x="177970" y="337530"/>
                  </a:lnTo>
                  <a:lnTo>
                    <a:pt x="242408" y="365146"/>
                  </a:lnTo>
                  <a:lnTo>
                    <a:pt x="300708" y="374351"/>
                  </a:lnTo>
                  <a:lnTo>
                    <a:pt x="398899" y="377420"/>
                  </a:lnTo>
                  <a:lnTo>
                    <a:pt x="469474" y="377420"/>
                  </a:lnTo>
                  <a:lnTo>
                    <a:pt x="653581" y="343667"/>
                  </a:lnTo>
                  <a:lnTo>
                    <a:pt x="988043" y="294571"/>
                  </a:lnTo>
                  <a:lnTo>
                    <a:pt x="1282614" y="2546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2">
              <a:extLst>
                <a:ext uri="{FF2B5EF4-FFF2-40B4-BE49-F238E27FC236}">
                  <a16:creationId xmlns:a16="http://schemas.microsoft.com/office/drawing/2014/main" id="{1C21710F-C844-4DE6-B680-9FC5257834D2}"/>
                </a:ext>
              </a:extLst>
            </p:cNvPr>
            <p:cNvSpPr/>
            <p:nvPr/>
          </p:nvSpPr>
          <p:spPr>
            <a:xfrm>
              <a:off x="4694238" y="3629025"/>
              <a:ext cx="755650" cy="1620838"/>
            </a:xfrm>
            <a:custGeom>
              <a:avLst/>
              <a:gdLst>
                <a:gd name="connsiteX0" fmla="*/ 671512 w 757237"/>
                <a:gd name="connsiteY0" fmla="*/ 473869 h 1621631"/>
                <a:gd name="connsiteX1" fmla="*/ 757237 w 757237"/>
                <a:gd name="connsiteY1" fmla="*/ 266700 h 1621631"/>
                <a:gd name="connsiteX2" fmla="*/ 642937 w 757237"/>
                <a:gd name="connsiteY2" fmla="*/ 104775 h 1621631"/>
                <a:gd name="connsiteX3" fmla="*/ 607219 w 757237"/>
                <a:gd name="connsiteY3" fmla="*/ 88106 h 1621631"/>
                <a:gd name="connsiteX4" fmla="*/ 571500 w 757237"/>
                <a:gd name="connsiteY4" fmla="*/ 69056 h 1621631"/>
                <a:gd name="connsiteX5" fmla="*/ 535781 w 757237"/>
                <a:gd name="connsiteY5" fmla="*/ 47625 h 1621631"/>
                <a:gd name="connsiteX6" fmla="*/ 507206 w 757237"/>
                <a:gd name="connsiteY6" fmla="*/ 26194 h 1621631"/>
                <a:gd name="connsiteX7" fmla="*/ 476250 w 757237"/>
                <a:gd name="connsiteY7" fmla="*/ 7144 h 1621631"/>
                <a:gd name="connsiteX8" fmla="*/ 445294 w 757237"/>
                <a:gd name="connsiteY8" fmla="*/ 0 h 1621631"/>
                <a:gd name="connsiteX9" fmla="*/ 433387 w 757237"/>
                <a:gd name="connsiteY9" fmla="*/ 7144 h 1621631"/>
                <a:gd name="connsiteX10" fmla="*/ 438150 w 757237"/>
                <a:gd name="connsiteY10" fmla="*/ 26194 h 1621631"/>
                <a:gd name="connsiteX11" fmla="*/ 461962 w 757237"/>
                <a:gd name="connsiteY11" fmla="*/ 71438 h 1621631"/>
                <a:gd name="connsiteX12" fmla="*/ 490537 w 757237"/>
                <a:gd name="connsiteY12" fmla="*/ 121444 h 1621631"/>
                <a:gd name="connsiteX13" fmla="*/ 516731 w 757237"/>
                <a:gd name="connsiteY13" fmla="*/ 173831 h 1621631"/>
                <a:gd name="connsiteX14" fmla="*/ 533400 w 757237"/>
                <a:gd name="connsiteY14" fmla="*/ 223838 h 1621631"/>
                <a:gd name="connsiteX15" fmla="*/ 545306 w 757237"/>
                <a:gd name="connsiteY15" fmla="*/ 290513 h 1621631"/>
                <a:gd name="connsiteX16" fmla="*/ 540544 w 757237"/>
                <a:gd name="connsiteY16" fmla="*/ 328613 h 1621631"/>
                <a:gd name="connsiteX17" fmla="*/ 519112 w 757237"/>
                <a:gd name="connsiteY17" fmla="*/ 390525 h 1621631"/>
                <a:gd name="connsiteX18" fmla="*/ 457200 w 757237"/>
                <a:gd name="connsiteY18" fmla="*/ 542925 h 1621631"/>
                <a:gd name="connsiteX19" fmla="*/ 338137 w 757237"/>
                <a:gd name="connsiteY19" fmla="*/ 804863 h 1621631"/>
                <a:gd name="connsiteX20" fmla="*/ 230981 w 757237"/>
                <a:gd name="connsiteY20" fmla="*/ 1038225 h 1621631"/>
                <a:gd name="connsiteX21" fmla="*/ 183356 w 757237"/>
                <a:gd name="connsiteY21" fmla="*/ 1121569 h 1621631"/>
                <a:gd name="connsiteX22" fmla="*/ 135731 w 757237"/>
                <a:gd name="connsiteY22" fmla="*/ 1193006 h 1621631"/>
                <a:gd name="connsiteX23" fmla="*/ 85725 w 757237"/>
                <a:gd name="connsiteY23" fmla="*/ 1259681 h 1621631"/>
                <a:gd name="connsiteX24" fmla="*/ 59531 w 757237"/>
                <a:gd name="connsiteY24" fmla="*/ 1293019 h 1621631"/>
                <a:gd name="connsiteX25" fmla="*/ 33337 w 757237"/>
                <a:gd name="connsiteY25" fmla="*/ 1307306 h 1621631"/>
                <a:gd name="connsiteX26" fmla="*/ 16669 w 757237"/>
                <a:gd name="connsiteY26" fmla="*/ 1321594 h 1621631"/>
                <a:gd name="connsiteX27" fmla="*/ 4762 w 757237"/>
                <a:gd name="connsiteY27" fmla="*/ 1347788 h 1621631"/>
                <a:gd name="connsiteX28" fmla="*/ 0 w 757237"/>
                <a:gd name="connsiteY28" fmla="*/ 1385888 h 1621631"/>
                <a:gd name="connsiteX29" fmla="*/ 7144 w 757237"/>
                <a:gd name="connsiteY29" fmla="*/ 1447800 h 1621631"/>
                <a:gd name="connsiteX30" fmla="*/ 11906 w 757237"/>
                <a:gd name="connsiteY30" fmla="*/ 1500188 h 1621631"/>
                <a:gd name="connsiteX31" fmla="*/ 16669 w 757237"/>
                <a:gd name="connsiteY31" fmla="*/ 1540669 h 1621631"/>
                <a:gd name="connsiteX32" fmla="*/ 28575 w 757237"/>
                <a:gd name="connsiteY32" fmla="*/ 1574006 h 1621631"/>
                <a:gd name="connsiteX33" fmla="*/ 42862 w 757237"/>
                <a:gd name="connsiteY33" fmla="*/ 1597819 h 1621631"/>
                <a:gd name="connsiteX34" fmla="*/ 61912 w 757237"/>
                <a:gd name="connsiteY34" fmla="*/ 1609725 h 1621631"/>
                <a:gd name="connsiteX35" fmla="*/ 78581 w 757237"/>
                <a:gd name="connsiteY35" fmla="*/ 1614488 h 1621631"/>
                <a:gd name="connsiteX36" fmla="*/ 90487 w 757237"/>
                <a:gd name="connsiteY36" fmla="*/ 1621631 h 1621631"/>
                <a:gd name="connsiteX37" fmla="*/ 119062 w 757237"/>
                <a:gd name="connsiteY37" fmla="*/ 1621631 h 1621631"/>
                <a:gd name="connsiteX38" fmla="*/ 150019 w 757237"/>
                <a:gd name="connsiteY38" fmla="*/ 1609725 h 1621631"/>
                <a:gd name="connsiteX39" fmla="*/ 197644 w 757237"/>
                <a:gd name="connsiteY39" fmla="*/ 1583531 h 1621631"/>
                <a:gd name="connsiteX40" fmla="*/ 245269 w 757237"/>
                <a:gd name="connsiteY40" fmla="*/ 1547813 h 1621631"/>
                <a:gd name="connsiteX41" fmla="*/ 285750 w 757237"/>
                <a:gd name="connsiteY41" fmla="*/ 1500188 h 1621631"/>
                <a:gd name="connsiteX42" fmla="*/ 245269 w 757237"/>
                <a:gd name="connsiteY42" fmla="*/ 1404938 h 1621631"/>
                <a:gd name="connsiteX43" fmla="*/ 314325 w 757237"/>
                <a:gd name="connsiteY43" fmla="*/ 1264444 h 1621631"/>
                <a:gd name="connsiteX44" fmla="*/ 409575 w 757237"/>
                <a:gd name="connsiteY44" fmla="*/ 1057275 h 1621631"/>
                <a:gd name="connsiteX45" fmla="*/ 464344 w 757237"/>
                <a:gd name="connsiteY45" fmla="*/ 923925 h 1621631"/>
                <a:gd name="connsiteX46" fmla="*/ 538162 w 757237"/>
                <a:gd name="connsiteY46" fmla="*/ 757238 h 1621631"/>
                <a:gd name="connsiteX47" fmla="*/ 614362 w 757237"/>
                <a:gd name="connsiteY47" fmla="*/ 597694 h 1621631"/>
                <a:gd name="connsiteX48" fmla="*/ 671512 w 757237"/>
                <a:gd name="connsiteY48" fmla="*/ 473869 h 1621631"/>
                <a:gd name="connsiteX0" fmla="*/ 671512 w 757237"/>
                <a:gd name="connsiteY0" fmla="*/ 473869 h 1621631"/>
                <a:gd name="connsiteX1" fmla="*/ 757237 w 757237"/>
                <a:gd name="connsiteY1" fmla="*/ 266700 h 1621631"/>
                <a:gd name="connsiteX2" fmla="*/ 642937 w 757237"/>
                <a:gd name="connsiteY2" fmla="*/ 104775 h 1621631"/>
                <a:gd name="connsiteX3" fmla="*/ 607219 w 757237"/>
                <a:gd name="connsiteY3" fmla="*/ 88106 h 1621631"/>
                <a:gd name="connsiteX4" fmla="*/ 571500 w 757237"/>
                <a:gd name="connsiteY4" fmla="*/ 69056 h 1621631"/>
                <a:gd name="connsiteX5" fmla="*/ 535781 w 757237"/>
                <a:gd name="connsiteY5" fmla="*/ 47625 h 1621631"/>
                <a:gd name="connsiteX6" fmla="*/ 507206 w 757237"/>
                <a:gd name="connsiteY6" fmla="*/ 26194 h 1621631"/>
                <a:gd name="connsiteX7" fmla="*/ 476250 w 757237"/>
                <a:gd name="connsiteY7" fmla="*/ 7144 h 1621631"/>
                <a:gd name="connsiteX8" fmla="*/ 445294 w 757237"/>
                <a:gd name="connsiteY8" fmla="*/ 0 h 1621631"/>
                <a:gd name="connsiteX9" fmla="*/ 433387 w 757237"/>
                <a:gd name="connsiteY9" fmla="*/ 7144 h 1621631"/>
                <a:gd name="connsiteX10" fmla="*/ 438150 w 757237"/>
                <a:gd name="connsiteY10" fmla="*/ 26194 h 1621631"/>
                <a:gd name="connsiteX11" fmla="*/ 461962 w 757237"/>
                <a:gd name="connsiteY11" fmla="*/ 71438 h 1621631"/>
                <a:gd name="connsiteX12" fmla="*/ 490537 w 757237"/>
                <a:gd name="connsiteY12" fmla="*/ 121444 h 1621631"/>
                <a:gd name="connsiteX13" fmla="*/ 516731 w 757237"/>
                <a:gd name="connsiteY13" fmla="*/ 173831 h 1621631"/>
                <a:gd name="connsiteX14" fmla="*/ 533400 w 757237"/>
                <a:gd name="connsiteY14" fmla="*/ 223838 h 1621631"/>
                <a:gd name="connsiteX15" fmla="*/ 545306 w 757237"/>
                <a:gd name="connsiteY15" fmla="*/ 290513 h 1621631"/>
                <a:gd name="connsiteX16" fmla="*/ 540544 w 757237"/>
                <a:gd name="connsiteY16" fmla="*/ 328613 h 1621631"/>
                <a:gd name="connsiteX17" fmla="*/ 519112 w 757237"/>
                <a:gd name="connsiteY17" fmla="*/ 390525 h 1621631"/>
                <a:gd name="connsiteX18" fmla="*/ 457200 w 757237"/>
                <a:gd name="connsiteY18" fmla="*/ 542925 h 1621631"/>
                <a:gd name="connsiteX19" fmla="*/ 338137 w 757237"/>
                <a:gd name="connsiteY19" fmla="*/ 804863 h 1621631"/>
                <a:gd name="connsiteX20" fmla="*/ 230981 w 757237"/>
                <a:gd name="connsiteY20" fmla="*/ 1038225 h 1621631"/>
                <a:gd name="connsiteX21" fmla="*/ 183356 w 757237"/>
                <a:gd name="connsiteY21" fmla="*/ 1121569 h 1621631"/>
                <a:gd name="connsiteX22" fmla="*/ 135731 w 757237"/>
                <a:gd name="connsiteY22" fmla="*/ 1193006 h 1621631"/>
                <a:gd name="connsiteX23" fmla="*/ 85725 w 757237"/>
                <a:gd name="connsiteY23" fmla="*/ 1259681 h 1621631"/>
                <a:gd name="connsiteX24" fmla="*/ 59531 w 757237"/>
                <a:gd name="connsiteY24" fmla="*/ 1293019 h 1621631"/>
                <a:gd name="connsiteX25" fmla="*/ 33337 w 757237"/>
                <a:gd name="connsiteY25" fmla="*/ 1307306 h 1621631"/>
                <a:gd name="connsiteX26" fmla="*/ 16669 w 757237"/>
                <a:gd name="connsiteY26" fmla="*/ 1321594 h 1621631"/>
                <a:gd name="connsiteX27" fmla="*/ 4762 w 757237"/>
                <a:gd name="connsiteY27" fmla="*/ 1347788 h 1621631"/>
                <a:gd name="connsiteX28" fmla="*/ 0 w 757237"/>
                <a:gd name="connsiteY28" fmla="*/ 1385888 h 1621631"/>
                <a:gd name="connsiteX29" fmla="*/ 7144 w 757237"/>
                <a:gd name="connsiteY29" fmla="*/ 1447800 h 1621631"/>
                <a:gd name="connsiteX30" fmla="*/ 11906 w 757237"/>
                <a:gd name="connsiteY30" fmla="*/ 1500188 h 1621631"/>
                <a:gd name="connsiteX31" fmla="*/ 16669 w 757237"/>
                <a:gd name="connsiteY31" fmla="*/ 1540669 h 1621631"/>
                <a:gd name="connsiteX32" fmla="*/ 28575 w 757237"/>
                <a:gd name="connsiteY32" fmla="*/ 1574006 h 1621631"/>
                <a:gd name="connsiteX33" fmla="*/ 42862 w 757237"/>
                <a:gd name="connsiteY33" fmla="*/ 1597819 h 1621631"/>
                <a:gd name="connsiteX34" fmla="*/ 61912 w 757237"/>
                <a:gd name="connsiteY34" fmla="*/ 1609725 h 1621631"/>
                <a:gd name="connsiteX35" fmla="*/ 78581 w 757237"/>
                <a:gd name="connsiteY35" fmla="*/ 1614488 h 1621631"/>
                <a:gd name="connsiteX36" fmla="*/ 90487 w 757237"/>
                <a:gd name="connsiteY36" fmla="*/ 1621631 h 1621631"/>
                <a:gd name="connsiteX37" fmla="*/ 119062 w 757237"/>
                <a:gd name="connsiteY37" fmla="*/ 1621631 h 1621631"/>
                <a:gd name="connsiteX38" fmla="*/ 150019 w 757237"/>
                <a:gd name="connsiteY38" fmla="*/ 1609725 h 1621631"/>
                <a:gd name="connsiteX39" fmla="*/ 197644 w 757237"/>
                <a:gd name="connsiteY39" fmla="*/ 1583531 h 1621631"/>
                <a:gd name="connsiteX40" fmla="*/ 245269 w 757237"/>
                <a:gd name="connsiteY40" fmla="*/ 1547813 h 1621631"/>
                <a:gd name="connsiteX41" fmla="*/ 245269 w 757237"/>
                <a:gd name="connsiteY41" fmla="*/ 1404938 h 1621631"/>
                <a:gd name="connsiteX42" fmla="*/ 314325 w 757237"/>
                <a:gd name="connsiteY42" fmla="*/ 1264444 h 1621631"/>
                <a:gd name="connsiteX43" fmla="*/ 409575 w 757237"/>
                <a:gd name="connsiteY43" fmla="*/ 1057275 h 1621631"/>
                <a:gd name="connsiteX44" fmla="*/ 464344 w 757237"/>
                <a:gd name="connsiteY44" fmla="*/ 923925 h 1621631"/>
                <a:gd name="connsiteX45" fmla="*/ 538162 w 757237"/>
                <a:gd name="connsiteY45" fmla="*/ 757238 h 1621631"/>
                <a:gd name="connsiteX46" fmla="*/ 614362 w 757237"/>
                <a:gd name="connsiteY46" fmla="*/ 597694 h 1621631"/>
                <a:gd name="connsiteX47" fmla="*/ 671512 w 757237"/>
                <a:gd name="connsiteY47" fmla="*/ 473869 h 1621631"/>
                <a:gd name="connsiteX0" fmla="*/ 671512 w 757237"/>
                <a:gd name="connsiteY0" fmla="*/ 473869 h 1621631"/>
                <a:gd name="connsiteX1" fmla="*/ 757237 w 757237"/>
                <a:gd name="connsiteY1" fmla="*/ 266700 h 1621631"/>
                <a:gd name="connsiteX2" fmla="*/ 642937 w 757237"/>
                <a:gd name="connsiteY2" fmla="*/ 104775 h 1621631"/>
                <a:gd name="connsiteX3" fmla="*/ 607219 w 757237"/>
                <a:gd name="connsiteY3" fmla="*/ 88106 h 1621631"/>
                <a:gd name="connsiteX4" fmla="*/ 571500 w 757237"/>
                <a:gd name="connsiteY4" fmla="*/ 69056 h 1621631"/>
                <a:gd name="connsiteX5" fmla="*/ 535781 w 757237"/>
                <a:gd name="connsiteY5" fmla="*/ 47625 h 1621631"/>
                <a:gd name="connsiteX6" fmla="*/ 507206 w 757237"/>
                <a:gd name="connsiteY6" fmla="*/ 26194 h 1621631"/>
                <a:gd name="connsiteX7" fmla="*/ 476250 w 757237"/>
                <a:gd name="connsiteY7" fmla="*/ 7144 h 1621631"/>
                <a:gd name="connsiteX8" fmla="*/ 445294 w 757237"/>
                <a:gd name="connsiteY8" fmla="*/ 0 h 1621631"/>
                <a:gd name="connsiteX9" fmla="*/ 433387 w 757237"/>
                <a:gd name="connsiteY9" fmla="*/ 7144 h 1621631"/>
                <a:gd name="connsiteX10" fmla="*/ 438150 w 757237"/>
                <a:gd name="connsiteY10" fmla="*/ 26194 h 1621631"/>
                <a:gd name="connsiteX11" fmla="*/ 461962 w 757237"/>
                <a:gd name="connsiteY11" fmla="*/ 71438 h 1621631"/>
                <a:gd name="connsiteX12" fmla="*/ 490537 w 757237"/>
                <a:gd name="connsiteY12" fmla="*/ 121444 h 1621631"/>
                <a:gd name="connsiteX13" fmla="*/ 516731 w 757237"/>
                <a:gd name="connsiteY13" fmla="*/ 173831 h 1621631"/>
                <a:gd name="connsiteX14" fmla="*/ 533400 w 757237"/>
                <a:gd name="connsiteY14" fmla="*/ 223838 h 1621631"/>
                <a:gd name="connsiteX15" fmla="*/ 545306 w 757237"/>
                <a:gd name="connsiteY15" fmla="*/ 290513 h 1621631"/>
                <a:gd name="connsiteX16" fmla="*/ 540544 w 757237"/>
                <a:gd name="connsiteY16" fmla="*/ 328613 h 1621631"/>
                <a:gd name="connsiteX17" fmla="*/ 519112 w 757237"/>
                <a:gd name="connsiteY17" fmla="*/ 390525 h 1621631"/>
                <a:gd name="connsiteX18" fmla="*/ 457200 w 757237"/>
                <a:gd name="connsiteY18" fmla="*/ 542925 h 1621631"/>
                <a:gd name="connsiteX19" fmla="*/ 338137 w 757237"/>
                <a:gd name="connsiteY19" fmla="*/ 804863 h 1621631"/>
                <a:gd name="connsiteX20" fmla="*/ 230981 w 757237"/>
                <a:gd name="connsiteY20" fmla="*/ 1038225 h 1621631"/>
                <a:gd name="connsiteX21" fmla="*/ 183356 w 757237"/>
                <a:gd name="connsiteY21" fmla="*/ 1121569 h 1621631"/>
                <a:gd name="connsiteX22" fmla="*/ 135731 w 757237"/>
                <a:gd name="connsiteY22" fmla="*/ 1193006 h 1621631"/>
                <a:gd name="connsiteX23" fmla="*/ 85725 w 757237"/>
                <a:gd name="connsiteY23" fmla="*/ 1259681 h 1621631"/>
                <a:gd name="connsiteX24" fmla="*/ 59531 w 757237"/>
                <a:gd name="connsiteY24" fmla="*/ 1293019 h 1621631"/>
                <a:gd name="connsiteX25" fmla="*/ 33337 w 757237"/>
                <a:gd name="connsiteY25" fmla="*/ 1307306 h 1621631"/>
                <a:gd name="connsiteX26" fmla="*/ 16669 w 757237"/>
                <a:gd name="connsiteY26" fmla="*/ 1321594 h 1621631"/>
                <a:gd name="connsiteX27" fmla="*/ 4762 w 757237"/>
                <a:gd name="connsiteY27" fmla="*/ 1347788 h 1621631"/>
                <a:gd name="connsiteX28" fmla="*/ 0 w 757237"/>
                <a:gd name="connsiteY28" fmla="*/ 1385888 h 1621631"/>
                <a:gd name="connsiteX29" fmla="*/ 7144 w 757237"/>
                <a:gd name="connsiteY29" fmla="*/ 1447800 h 1621631"/>
                <a:gd name="connsiteX30" fmla="*/ 11906 w 757237"/>
                <a:gd name="connsiteY30" fmla="*/ 1500188 h 1621631"/>
                <a:gd name="connsiteX31" fmla="*/ 16669 w 757237"/>
                <a:gd name="connsiteY31" fmla="*/ 1540669 h 1621631"/>
                <a:gd name="connsiteX32" fmla="*/ 28575 w 757237"/>
                <a:gd name="connsiteY32" fmla="*/ 1574006 h 1621631"/>
                <a:gd name="connsiteX33" fmla="*/ 42862 w 757237"/>
                <a:gd name="connsiteY33" fmla="*/ 1597819 h 1621631"/>
                <a:gd name="connsiteX34" fmla="*/ 61912 w 757237"/>
                <a:gd name="connsiteY34" fmla="*/ 1609725 h 1621631"/>
                <a:gd name="connsiteX35" fmla="*/ 78581 w 757237"/>
                <a:gd name="connsiteY35" fmla="*/ 1614488 h 1621631"/>
                <a:gd name="connsiteX36" fmla="*/ 90487 w 757237"/>
                <a:gd name="connsiteY36" fmla="*/ 1621631 h 1621631"/>
                <a:gd name="connsiteX37" fmla="*/ 119062 w 757237"/>
                <a:gd name="connsiteY37" fmla="*/ 1621631 h 1621631"/>
                <a:gd name="connsiteX38" fmla="*/ 150019 w 757237"/>
                <a:gd name="connsiteY38" fmla="*/ 1609725 h 1621631"/>
                <a:gd name="connsiteX39" fmla="*/ 197644 w 757237"/>
                <a:gd name="connsiteY39" fmla="*/ 1583531 h 1621631"/>
                <a:gd name="connsiteX40" fmla="*/ 245269 w 757237"/>
                <a:gd name="connsiteY40" fmla="*/ 1404938 h 1621631"/>
                <a:gd name="connsiteX41" fmla="*/ 314325 w 757237"/>
                <a:gd name="connsiteY41" fmla="*/ 1264444 h 1621631"/>
                <a:gd name="connsiteX42" fmla="*/ 409575 w 757237"/>
                <a:gd name="connsiteY42" fmla="*/ 1057275 h 1621631"/>
                <a:gd name="connsiteX43" fmla="*/ 464344 w 757237"/>
                <a:gd name="connsiteY43" fmla="*/ 923925 h 1621631"/>
                <a:gd name="connsiteX44" fmla="*/ 538162 w 757237"/>
                <a:gd name="connsiteY44" fmla="*/ 757238 h 1621631"/>
                <a:gd name="connsiteX45" fmla="*/ 614362 w 757237"/>
                <a:gd name="connsiteY45" fmla="*/ 597694 h 1621631"/>
                <a:gd name="connsiteX46" fmla="*/ 671512 w 757237"/>
                <a:gd name="connsiteY46" fmla="*/ 473869 h 1621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57237" h="1621631">
                  <a:moveTo>
                    <a:pt x="671512" y="473869"/>
                  </a:moveTo>
                  <a:lnTo>
                    <a:pt x="757237" y="266700"/>
                  </a:lnTo>
                  <a:lnTo>
                    <a:pt x="642937" y="104775"/>
                  </a:lnTo>
                  <a:lnTo>
                    <a:pt x="607219" y="88106"/>
                  </a:lnTo>
                  <a:lnTo>
                    <a:pt x="571500" y="69056"/>
                  </a:lnTo>
                  <a:lnTo>
                    <a:pt x="535781" y="47625"/>
                  </a:lnTo>
                  <a:lnTo>
                    <a:pt x="507206" y="26194"/>
                  </a:lnTo>
                  <a:lnTo>
                    <a:pt x="476250" y="7144"/>
                  </a:lnTo>
                  <a:lnTo>
                    <a:pt x="445294" y="0"/>
                  </a:lnTo>
                  <a:lnTo>
                    <a:pt x="433387" y="7144"/>
                  </a:lnTo>
                  <a:lnTo>
                    <a:pt x="438150" y="26194"/>
                  </a:lnTo>
                  <a:lnTo>
                    <a:pt x="461962" y="71438"/>
                  </a:lnTo>
                  <a:lnTo>
                    <a:pt x="490537" y="121444"/>
                  </a:lnTo>
                  <a:lnTo>
                    <a:pt x="516731" y="173831"/>
                  </a:lnTo>
                  <a:lnTo>
                    <a:pt x="533400" y="223838"/>
                  </a:lnTo>
                  <a:lnTo>
                    <a:pt x="545306" y="290513"/>
                  </a:lnTo>
                  <a:lnTo>
                    <a:pt x="540544" y="328613"/>
                  </a:lnTo>
                  <a:lnTo>
                    <a:pt x="519112" y="390525"/>
                  </a:lnTo>
                  <a:lnTo>
                    <a:pt x="457200" y="542925"/>
                  </a:lnTo>
                  <a:lnTo>
                    <a:pt x="338137" y="804863"/>
                  </a:lnTo>
                  <a:lnTo>
                    <a:pt x="230981" y="1038225"/>
                  </a:lnTo>
                  <a:lnTo>
                    <a:pt x="183356" y="1121569"/>
                  </a:lnTo>
                  <a:lnTo>
                    <a:pt x="135731" y="1193006"/>
                  </a:lnTo>
                  <a:lnTo>
                    <a:pt x="85725" y="1259681"/>
                  </a:lnTo>
                  <a:lnTo>
                    <a:pt x="59531" y="1293019"/>
                  </a:lnTo>
                  <a:lnTo>
                    <a:pt x="33337" y="1307306"/>
                  </a:lnTo>
                  <a:lnTo>
                    <a:pt x="16669" y="1321594"/>
                  </a:lnTo>
                  <a:lnTo>
                    <a:pt x="4762" y="1347788"/>
                  </a:lnTo>
                  <a:lnTo>
                    <a:pt x="0" y="1385888"/>
                  </a:lnTo>
                  <a:lnTo>
                    <a:pt x="7144" y="1447800"/>
                  </a:lnTo>
                  <a:lnTo>
                    <a:pt x="11906" y="1500188"/>
                  </a:lnTo>
                  <a:lnTo>
                    <a:pt x="16669" y="1540669"/>
                  </a:lnTo>
                  <a:lnTo>
                    <a:pt x="28575" y="1574006"/>
                  </a:lnTo>
                  <a:lnTo>
                    <a:pt x="42862" y="1597819"/>
                  </a:lnTo>
                  <a:lnTo>
                    <a:pt x="61912" y="1609725"/>
                  </a:lnTo>
                  <a:lnTo>
                    <a:pt x="78581" y="1614488"/>
                  </a:lnTo>
                  <a:lnTo>
                    <a:pt x="90487" y="1621631"/>
                  </a:lnTo>
                  <a:lnTo>
                    <a:pt x="119062" y="1621631"/>
                  </a:lnTo>
                  <a:lnTo>
                    <a:pt x="150019" y="1609725"/>
                  </a:lnTo>
                  <a:lnTo>
                    <a:pt x="197644" y="1583531"/>
                  </a:lnTo>
                  <a:lnTo>
                    <a:pt x="245269" y="1404938"/>
                  </a:lnTo>
                  <a:lnTo>
                    <a:pt x="314325" y="1264444"/>
                  </a:lnTo>
                  <a:lnTo>
                    <a:pt x="409575" y="1057275"/>
                  </a:lnTo>
                  <a:lnTo>
                    <a:pt x="464344" y="923925"/>
                  </a:lnTo>
                  <a:lnTo>
                    <a:pt x="538162" y="757238"/>
                  </a:lnTo>
                  <a:lnTo>
                    <a:pt x="614362" y="597694"/>
                  </a:lnTo>
                  <a:lnTo>
                    <a:pt x="671512" y="473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3">
              <a:extLst>
                <a:ext uri="{FF2B5EF4-FFF2-40B4-BE49-F238E27FC236}">
                  <a16:creationId xmlns:a16="http://schemas.microsoft.com/office/drawing/2014/main" id="{C2F5BACF-26F3-408E-80CD-BEEA9CAE80D5}"/>
                </a:ext>
              </a:extLst>
            </p:cNvPr>
            <p:cNvSpPr/>
            <p:nvPr/>
          </p:nvSpPr>
          <p:spPr>
            <a:xfrm>
              <a:off x="4806950" y="4981575"/>
              <a:ext cx="2763838" cy="896938"/>
            </a:xfrm>
            <a:custGeom>
              <a:avLst/>
              <a:gdLst>
                <a:gd name="connsiteX0" fmla="*/ 669131 w 2667000"/>
                <a:gd name="connsiteY0" fmla="*/ 178594 h 897731"/>
                <a:gd name="connsiteX1" fmla="*/ 800100 w 2667000"/>
                <a:gd name="connsiteY1" fmla="*/ 202406 h 897731"/>
                <a:gd name="connsiteX2" fmla="*/ 890587 w 2667000"/>
                <a:gd name="connsiteY2" fmla="*/ 221456 h 897731"/>
                <a:gd name="connsiteX3" fmla="*/ 978694 w 2667000"/>
                <a:gd name="connsiteY3" fmla="*/ 242888 h 897731"/>
                <a:gd name="connsiteX4" fmla="*/ 1081087 w 2667000"/>
                <a:gd name="connsiteY4" fmla="*/ 269081 h 897731"/>
                <a:gd name="connsiteX5" fmla="*/ 1181100 w 2667000"/>
                <a:gd name="connsiteY5" fmla="*/ 297656 h 897731"/>
                <a:gd name="connsiteX6" fmla="*/ 1309687 w 2667000"/>
                <a:gd name="connsiteY6" fmla="*/ 335756 h 897731"/>
                <a:gd name="connsiteX7" fmla="*/ 1438275 w 2667000"/>
                <a:gd name="connsiteY7" fmla="*/ 376238 h 897731"/>
                <a:gd name="connsiteX8" fmla="*/ 1576387 w 2667000"/>
                <a:gd name="connsiteY8" fmla="*/ 423863 h 897731"/>
                <a:gd name="connsiteX9" fmla="*/ 1631156 w 2667000"/>
                <a:gd name="connsiteY9" fmla="*/ 442913 h 897731"/>
                <a:gd name="connsiteX10" fmla="*/ 1871662 w 2667000"/>
                <a:gd name="connsiteY10" fmla="*/ 540544 h 897731"/>
                <a:gd name="connsiteX11" fmla="*/ 2002631 w 2667000"/>
                <a:gd name="connsiteY11" fmla="*/ 597694 h 897731"/>
                <a:gd name="connsiteX12" fmla="*/ 2176462 w 2667000"/>
                <a:gd name="connsiteY12" fmla="*/ 678656 h 897731"/>
                <a:gd name="connsiteX13" fmla="*/ 2290762 w 2667000"/>
                <a:gd name="connsiteY13" fmla="*/ 733425 h 897731"/>
                <a:gd name="connsiteX14" fmla="*/ 2419350 w 2667000"/>
                <a:gd name="connsiteY14" fmla="*/ 797719 h 897731"/>
                <a:gd name="connsiteX15" fmla="*/ 2488406 w 2667000"/>
                <a:gd name="connsiteY15" fmla="*/ 835819 h 897731"/>
                <a:gd name="connsiteX16" fmla="*/ 2550319 w 2667000"/>
                <a:gd name="connsiteY16" fmla="*/ 873919 h 897731"/>
                <a:gd name="connsiteX17" fmla="*/ 2574131 w 2667000"/>
                <a:gd name="connsiteY17" fmla="*/ 885825 h 897731"/>
                <a:gd name="connsiteX18" fmla="*/ 2590800 w 2667000"/>
                <a:gd name="connsiteY18" fmla="*/ 892969 h 897731"/>
                <a:gd name="connsiteX19" fmla="*/ 2612231 w 2667000"/>
                <a:gd name="connsiteY19" fmla="*/ 897731 h 897731"/>
                <a:gd name="connsiteX20" fmla="*/ 2626519 w 2667000"/>
                <a:gd name="connsiteY20" fmla="*/ 897731 h 897731"/>
                <a:gd name="connsiteX21" fmla="*/ 2643187 w 2667000"/>
                <a:gd name="connsiteY21" fmla="*/ 890588 h 897731"/>
                <a:gd name="connsiteX22" fmla="*/ 2650331 w 2667000"/>
                <a:gd name="connsiteY22" fmla="*/ 878681 h 897731"/>
                <a:gd name="connsiteX23" fmla="*/ 2657475 w 2667000"/>
                <a:gd name="connsiteY23" fmla="*/ 852488 h 897731"/>
                <a:gd name="connsiteX24" fmla="*/ 2662237 w 2667000"/>
                <a:gd name="connsiteY24" fmla="*/ 828675 h 897731"/>
                <a:gd name="connsiteX25" fmla="*/ 2667000 w 2667000"/>
                <a:gd name="connsiteY25" fmla="*/ 792956 h 897731"/>
                <a:gd name="connsiteX26" fmla="*/ 2664619 w 2667000"/>
                <a:gd name="connsiteY26" fmla="*/ 759619 h 897731"/>
                <a:gd name="connsiteX27" fmla="*/ 2657475 w 2667000"/>
                <a:gd name="connsiteY27" fmla="*/ 711994 h 897731"/>
                <a:gd name="connsiteX28" fmla="*/ 2638425 w 2667000"/>
                <a:gd name="connsiteY28" fmla="*/ 654844 h 897731"/>
                <a:gd name="connsiteX29" fmla="*/ 2626519 w 2667000"/>
                <a:gd name="connsiteY29" fmla="*/ 635794 h 897731"/>
                <a:gd name="connsiteX30" fmla="*/ 2600325 w 2667000"/>
                <a:gd name="connsiteY30" fmla="*/ 607219 h 897731"/>
                <a:gd name="connsiteX31" fmla="*/ 2550319 w 2667000"/>
                <a:gd name="connsiteY31" fmla="*/ 569119 h 897731"/>
                <a:gd name="connsiteX32" fmla="*/ 2486025 w 2667000"/>
                <a:gd name="connsiteY32" fmla="*/ 526256 h 897731"/>
                <a:gd name="connsiteX33" fmla="*/ 2395537 w 2667000"/>
                <a:gd name="connsiteY33" fmla="*/ 476250 h 897731"/>
                <a:gd name="connsiteX34" fmla="*/ 2274094 w 2667000"/>
                <a:gd name="connsiteY34" fmla="*/ 423863 h 897731"/>
                <a:gd name="connsiteX35" fmla="*/ 2112169 w 2667000"/>
                <a:gd name="connsiteY35" fmla="*/ 364331 h 897731"/>
                <a:gd name="connsiteX36" fmla="*/ 1895475 w 2667000"/>
                <a:gd name="connsiteY36" fmla="*/ 292894 h 897731"/>
                <a:gd name="connsiteX37" fmla="*/ 1621631 w 2667000"/>
                <a:gd name="connsiteY37" fmla="*/ 209550 h 897731"/>
                <a:gd name="connsiteX38" fmla="*/ 1435894 w 2667000"/>
                <a:gd name="connsiteY38" fmla="*/ 154781 h 897731"/>
                <a:gd name="connsiteX39" fmla="*/ 1221581 w 2667000"/>
                <a:gd name="connsiteY39" fmla="*/ 100013 h 897731"/>
                <a:gd name="connsiteX40" fmla="*/ 1014412 w 2667000"/>
                <a:gd name="connsiteY40" fmla="*/ 54769 h 897731"/>
                <a:gd name="connsiteX41" fmla="*/ 826294 w 2667000"/>
                <a:gd name="connsiteY41" fmla="*/ 30956 h 897731"/>
                <a:gd name="connsiteX42" fmla="*/ 664369 w 2667000"/>
                <a:gd name="connsiteY42" fmla="*/ 11906 h 897731"/>
                <a:gd name="connsiteX43" fmla="*/ 492919 w 2667000"/>
                <a:gd name="connsiteY43" fmla="*/ 0 h 897731"/>
                <a:gd name="connsiteX44" fmla="*/ 311944 w 2667000"/>
                <a:gd name="connsiteY44" fmla="*/ 0 h 897731"/>
                <a:gd name="connsiteX45" fmla="*/ 202406 w 2667000"/>
                <a:gd name="connsiteY45" fmla="*/ 9525 h 897731"/>
                <a:gd name="connsiteX46" fmla="*/ 59531 w 2667000"/>
                <a:gd name="connsiteY46" fmla="*/ 30956 h 897731"/>
                <a:gd name="connsiteX47" fmla="*/ 0 w 2667000"/>
                <a:gd name="connsiteY47" fmla="*/ 40481 h 897731"/>
                <a:gd name="connsiteX48" fmla="*/ 21431 w 2667000"/>
                <a:gd name="connsiteY48" fmla="*/ 202406 h 897731"/>
                <a:gd name="connsiteX49" fmla="*/ 52387 w 2667000"/>
                <a:gd name="connsiteY49" fmla="*/ 173831 h 897731"/>
                <a:gd name="connsiteX50" fmla="*/ 80962 w 2667000"/>
                <a:gd name="connsiteY50" fmla="*/ 164306 h 897731"/>
                <a:gd name="connsiteX51" fmla="*/ 147637 w 2667000"/>
                <a:gd name="connsiteY51" fmla="*/ 159544 h 897731"/>
                <a:gd name="connsiteX52" fmla="*/ 269081 w 2667000"/>
                <a:gd name="connsiteY52" fmla="*/ 154781 h 897731"/>
                <a:gd name="connsiteX53" fmla="*/ 371475 w 2667000"/>
                <a:gd name="connsiteY53" fmla="*/ 154781 h 897731"/>
                <a:gd name="connsiteX54" fmla="*/ 495300 w 2667000"/>
                <a:gd name="connsiteY54" fmla="*/ 159544 h 897731"/>
                <a:gd name="connsiteX55" fmla="*/ 669131 w 2667000"/>
                <a:gd name="connsiteY55" fmla="*/ 178594 h 897731"/>
                <a:gd name="connsiteX0" fmla="*/ 839030 w 2836899"/>
                <a:gd name="connsiteY0" fmla="*/ 178594 h 897731"/>
                <a:gd name="connsiteX1" fmla="*/ 969999 w 2836899"/>
                <a:gd name="connsiteY1" fmla="*/ 202406 h 897731"/>
                <a:gd name="connsiteX2" fmla="*/ 1060486 w 2836899"/>
                <a:gd name="connsiteY2" fmla="*/ 221456 h 897731"/>
                <a:gd name="connsiteX3" fmla="*/ 1148593 w 2836899"/>
                <a:gd name="connsiteY3" fmla="*/ 242888 h 897731"/>
                <a:gd name="connsiteX4" fmla="*/ 1250986 w 2836899"/>
                <a:gd name="connsiteY4" fmla="*/ 269081 h 897731"/>
                <a:gd name="connsiteX5" fmla="*/ 1350999 w 2836899"/>
                <a:gd name="connsiteY5" fmla="*/ 297656 h 897731"/>
                <a:gd name="connsiteX6" fmla="*/ 1479586 w 2836899"/>
                <a:gd name="connsiteY6" fmla="*/ 335756 h 897731"/>
                <a:gd name="connsiteX7" fmla="*/ 1608174 w 2836899"/>
                <a:gd name="connsiteY7" fmla="*/ 376238 h 897731"/>
                <a:gd name="connsiteX8" fmla="*/ 1746286 w 2836899"/>
                <a:gd name="connsiteY8" fmla="*/ 423863 h 897731"/>
                <a:gd name="connsiteX9" fmla="*/ 1801055 w 2836899"/>
                <a:gd name="connsiteY9" fmla="*/ 442913 h 897731"/>
                <a:gd name="connsiteX10" fmla="*/ 2041561 w 2836899"/>
                <a:gd name="connsiteY10" fmla="*/ 540544 h 897731"/>
                <a:gd name="connsiteX11" fmla="*/ 2172530 w 2836899"/>
                <a:gd name="connsiteY11" fmla="*/ 597694 h 897731"/>
                <a:gd name="connsiteX12" fmla="*/ 2346361 w 2836899"/>
                <a:gd name="connsiteY12" fmla="*/ 678656 h 897731"/>
                <a:gd name="connsiteX13" fmla="*/ 2460661 w 2836899"/>
                <a:gd name="connsiteY13" fmla="*/ 733425 h 897731"/>
                <a:gd name="connsiteX14" fmla="*/ 2589249 w 2836899"/>
                <a:gd name="connsiteY14" fmla="*/ 797719 h 897731"/>
                <a:gd name="connsiteX15" fmla="*/ 2658305 w 2836899"/>
                <a:gd name="connsiteY15" fmla="*/ 835819 h 897731"/>
                <a:gd name="connsiteX16" fmla="*/ 2720218 w 2836899"/>
                <a:gd name="connsiteY16" fmla="*/ 873919 h 897731"/>
                <a:gd name="connsiteX17" fmla="*/ 2744030 w 2836899"/>
                <a:gd name="connsiteY17" fmla="*/ 885825 h 897731"/>
                <a:gd name="connsiteX18" fmla="*/ 2760699 w 2836899"/>
                <a:gd name="connsiteY18" fmla="*/ 892969 h 897731"/>
                <a:gd name="connsiteX19" fmla="*/ 2782130 w 2836899"/>
                <a:gd name="connsiteY19" fmla="*/ 897731 h 897731"/>
                <a:gd name="connsiteX20" fmla="*/ 2796418 w 2836899"/>
                <a:gd name="connsiteY20" fmla="*/ 897731 h 897731"/>
                <a:gd name="connsiteX21" fmla="*/ 2813086 w 2836899"/>
                <a:gd name="connsiteY21" fmla="*/ 890588 h 897731"/>
                <a:gd name="connsiteX22" fmla="*/ 2820230 w 2836899"/>
                <a:gd name="connsiteY22" fmla="*/ 878681 h 897731"/>
                <a:gd name="connsiteX23" fmla="*/ 2827374 w 2836899"/>
                <a:gd name="connsiteY23" fmla="*/ 852488 h 897731"/>
                <a:gd name="connsiteX24" fmla="*/ 2832136 w 2836899"/>
                <a:gd name="connsiteY24" fmla="*/ 828675 h 897731"/>
                <a:gd name="connsiteX25" fmla="*/ 2836899 w 2836899"/>
                <a:gd name="connsiteY25" fmla="*/ 792956 h 897731"/>
                <a:gd name="connsiteX26" fmla="*/ 2834518 w 2836899"/>
                <a:gd name="connsiteY26" fmla="*/ 759619 h 897731"/>
                <a:gd name="connsiteX27" fmla="*/ 2827374 w 2836899"/>
                <a:gd name="connsiteY27" fmla="*/ 711994 h 897731"/>
                <a:gd name="connsiteX28" fmla="*/ 2808324 w 2836899"/>
                <a:gd name="connsiteY28" fmla="*/ 654844 h 897731"/>
                <a:gd name="connsiteX29" fmla="*/ 2796418 w 2836899"/>
                <a:gd name="connsiteY29" fmla="*/ 635794 h 897731"/>
                <a:gd name="connsiteX30" fmla="*/ 2770224 w 2836899"/>
                <a:gd name="connsiteY30" fmla="*/ 607219 h 897731"/>
                <a:gd name="connsiteX31" fmla="*/ 2720218 w 2836899"/>
                <a:gd name="connsiteY31" fmla="*/ 569119 h 897731"/>
                <a:gd name="connsiteX32" fmla="*/ 2655924 w 2836899"/>
                <a:gd name="connsiteY32" fmla="*/ 526256 h 897731"/>
                <a:gd name="connsiteX33" fmla="*/ 2565436 w 2836899"/>
                <a:gd name="connsiteY33" fmla="*/ 476250 h 897731"/>
                <a:gd name="connsiteX34" fmla="*/ 2443993 w 2836899"/>
                <a:gd name="connsiteY34" fmla="*/ 423863 h 897731"/>
                <a:gd name="connsiteX35" fmla="*/ 2282068 w 2836899"/>
                <a:gd name="connsiteY35" fmla="*/ 364331 h 897731"/>
                <a:gd name="connsiteX36" fmla="*/ 2065374 w 2836899"/>
                <a:gd name="connsiteY36" fmla="*/ 292894 h 897731"/>
                <a:gd name="connsiteX37" fmla="*/ 1791530 w 2836899"/>
                <a:gd name="connsiteY37" fmla="*/ 209550 h 897731"/>
                <a:gd name="connsiteX38" fmla="*/ 1605793 w 2836899"/>
                <a:gd name="connsiteY38" fmla="*/ 154781 h 897731"/>
                <a:gd name="connsiteX39" fmla="*/ 1391480 w 2836899"/>
                <a:gd name="connsiteY39" fmla="*/ 100013 h 897731"/>
                <a:gd name="connsiteX40" fmla="*/ 1184311 w 2836899"/>
                <a:gd name="connsiteY40" fmla="*/ 54769 h 897731"/>
                <a:gd name="connsiteX41" fmla="*/ 996193 w 2836899"/>
                <a:gd name="connsiteY41" fmla="*/ 30956 h 897731"/>
                <a:gd name="connsiteX42" fmla="*/ 834268 w 2836899"/>
                <a:gd name="connsiteY42" fmla="*/ 11906 h 897731"/>
                <a:gd name="connsiteX43" fmla="*/ 662818 w 2836899"/>
                <a:gd name="connsiteY43" fmla="*/ 0 h 897731"/>
                <a:gd name="connsiteX44" fmla="*/ 481843 w 2836899"/>
                <a:gd name="connsiteY44" fmla="*/ 0 h 897731"/>
                <a:gd name="connsiteX45" fmla="*/ 372305 w 2836899"/>
                <a:gd name="connsiteY45" fmla="*/ 9525 h 897731"/>
                <a:gd name="connsiteX46" fmla="*/ 229430 w 2836899"/>
                <a:gd name="connsiteY46" fmla="*/ 30956 h 897731"/>
                <a:gd name="connsiteX47" fmla="*/ 169899 w 2836899"/>
                <a:gd name="connsiteY47" fmla="*/ 40481 h 897731"/>
                <a:gd name="connsiteX48" fmla="*/ 191330 w 2836899"/>
                <a:gd name="connsiteY48" fmla="*/ 202406 h 897731"/>
                <a:gd name="connsiteX49" fmla="*/ 0 w 2836899"/>
                <a:gd name="connsiteY49" fmla="*/ 343180 h 897731"/>
                <a:gd name="connsiteX50" fmla="*/ 222286 w 2836899"/>
                <a:gd name="connsiteY50" fmla="*/ 173831 h 897731"/>
                <a:gd name="connsiteX51" fmla="*/ 250861 w 2836899"/>
                <a:gd name="connsiteY51" fmla="*/ 164306 h 897731"/>
                <a:gd name="connsiteX52" fmla="*/ 317536 w 2836899"/>
                <a:gd name="connsiteY52" fmla="*/ 159544 h 897731"/>
                <a:gd name="connsiteX53" fmla="*/ 438980 w 2836899"/>
                <a:gd name="connsiteY53" fmla="*/ 154781 h 897731"/>
                <a:gd name="connsiteX54" fmla="*/ 541374 w 2836899"/>
                <a:gd name="connsiteY54" fmla="*/ 154781 h 897731"/>
                <a:gd name="connsiteX55" fmla="*/ 665199 w 2836899"/>
                <a:gd name="connsiteY55" fmla="*/ 159544 h 897731"/>
                <a:gd name="connsiteX56" fmla="*/ 839030 w 2836899"/>
                <a:gd name="connsiteY56" fmla="*/ 178594 h 897731"/>
                <a:gd name="connsiteX0" fmla="*/ 839030 w 2836899"/>
                <a:gd name="connsiteY0" fmla="*/ 178594 h 897731"/>
                <a:gd name="connsiteX1" fmla="*/ 969999 w 2836899"/>
                <a:gd name="connsiteY1" fmla="*/ 202406 h 897731"/>
                <a:gd name="connsiteX2" fmla="*/ 1060486 w 2836899"/>
                <a:gd name="connsiteY2" fmla="*/ 221456 h 897731"/>
                <a:gd name="connsiteX3" fmla="*/ 1148593 w 2836899"/>
                <a:gd name="connsiteY3" fmla="*/ 242888 h 897731"/>
                <a:gd name="connsiteX4" fmla="*/ 1250986 w 2836899"/>
                <a:gd name="connsiteY4" fmla="*/ 269081 h 897731"/>
                <a:gd name="connsiteX5" fmla="*/ 1350999 w 2836899"/>
                <a:gd name="connsiteY5" fmla="*/ 297656 h 897731"/>
                <a:gd name="connsiteX6" fmla="*/ 1479586 w 2836899"/>
                <a:gd name="connsiteY6" fmla="*/ 335756 h 897731"/>
                <a:gd name="connsiteX7" fmla="*/ 1608174 w 2836899"/>
                <a:gd name="connsiteY7" fmla="*/ 376238 h 897731"/>
                <a:gd name="connsiteX8" fmla="*/ 1746286 w 2836899"/>
                <a:gd name="connsiteY8" fmla="*/ 423863 h 897731"/>
                <a:gd name="connsiteX9" fmla="*/ 1801055 w 2836899"/>
                <a:gd name="connsiteY9" fmla="*/ 442913 h 897731"/>
                <a:gd name="connsiteX10" fmla="*/ 2041561 w 2836899"/>
                <a:gd name="connsiteY10" fmla="*/ 540544 h 897731"/>
                <a:gd name="connsiteX11" fmla="*/ 2172530 w 2836899"/>
                <a:gd name="connsiteY11" fmla="*/ 597694 h 897731"/>
                <a:gd name="connsiteX12" fmla="*/ 2346361 w 2836899"/>
                <a:gd name="connsiteY12" fmla="*/ 678656 h 897731"/>
                <a:gd name="connsiteX13" fmla="*/ 2460661 w 2836899"/>
                <a:gd name="connsiteY13" fmla="*/ 733425 h 897731"/>
                <a:gd name="connsiteX14" fmla="*/ 2589249 w 2836899"/>
                <a:gd name="connsiteY14" fmla="*/ 797719 h 897731"/>
                <a:gd name="connsiteX15" fmla="*/ 2658305 w 2836899"/>
                <a:gd name="connsiteY15" fmla="*/ 835819 h 897731"/>
                <a:gd name="connsiteX16" fmla="*/ 2720218 w 2836899"/>
                <a:gd name="connsiteY16" fmla="*/ 873919 h 897731"/>
                <a:gd name="connsiteX17" fmla="*/ 2744030 w 2836899"/>
                <a:gd name="connsiteY17" fmla="*/ 885825 h 897731"/>
                <a:gd name="connsiteX18" fmla="*/ 2760699 w 2836899"/>
                <a:gd name="connsiteY18" fmla="*/ 892969 h 897731"/>
                <a:gd name="connsiteX19" fmla="*/ 2782130 w 2836899"/>
                <a:gd name="connsiteY19" fmla="*/ 897731 h 897731"/>
                <a:gd name="connsiteX20" fmla="*/ 2796418 w 2836899"/>
                <a:gd name="connsiteY20" fmla="*/ 897731 h 897731"/>
                <a:gd name="connsiteX21" fmla="*/ 2813086 w 2836899"/>
                <a:gd name="connsiteY21" fmla="*/ 890588 h 897731"/>
                <a:gd name="connsiteX22" fmla="*/ 2820230 w 2836899"/>
                <a:gd name="connsiteY22" fmla="*/ 878681 h 897731"/>
                <a:gd name="connsiteX23" fmla="*/ 2827374 w 2836899"/>
                <a:gd name="connsiteY23" fmla="*/ 852488 h 897731"/>
                <a:gd name="connsiteX24" fmla="*/ 2832136 w 2836899"/>
                <a:gd name="connsiteY24" fmla="*/ 828675 h 897731"/>
                <a:gd name="connsiteX25" fmla="*/ 2836899 w 2836899"/>
                <a:gd name="connsiteY25" fmla="*/ 792956 h 897731"/>
                <a:gd name="connsiteX26" fmla="*/ 2834518 w 2836899"/>
                <a:gd name="connsiteY26" fmla="*/ 759619 h 897731"/>
                <a:gd name="connsiteX27" fmla="*/ 2827374 w 2836899"/>
                <a:gd name="connsiteY27" fmla="*/ 711994 h 897731"/>
                <a:gd name="connsiteX28" fmla="*/ 2808324 w 2836899"/>
                <a:gd name="connsiteY28" fmla="*/ 654844 h 897731"/>
                <a:gd name="connsiteX29" fmla="*/ 2796418 w 2836899"/>
                <a:gd name="connsiteY29" fmla="*/ 635794 h 897731"/>
                <a:gd name="connsiteX30" fmla="*/ 2770224 w 2836899"/>
                <a:gd name="connsiteY30" fmla="*/ 607219 h 897731"/>
                <a:gd name="connsiteX31" fmla="*/ 2720218 w 2836899"/>
                <a:gd name="connsiteY31" fmla="*/ 569119 h 897731"/>
                <a:gd name="connsiteX32" fmla="*/ 2655924 w 2836899"/>
                <a:gd name="connsiteY32" fmla="*/ 526256 h 897731"/>
                <a:gd name="connsiteX33" fmla="*/ 2565436 w 2836899"/>
                <a:gd name="connsiteY33" fmla="*/ 476250 h 897731"/>
                <a:gd name="connsiteX34" fmla="*/ 2443993 w 2836899"/>
                <a:gd name="connsiteY34" fmla="*/ 423863 h 897731"/>
                <a:gd name="connsiteX35" fmla="*/ 2282068 w 2836899"/>
                <a:gd name="connsiteY35" fmla="*/ 364331 h 897731"/>
                <a:gd name="connsiteX36" fmla="*/ 2065374 w 2836899"/>
                <a:gd name="connsiteY36" fmla="*/ 292894 h 897731"/>
                <a:gd name="connsiteX37" fmla="*/ 1791530 w 2836899"/>
                <a:gd name="connsiteY37" fmla="*/ 209550 h 897731"/>
                <a:gd name="connsiteX38" fmla="*/ 1605793 w 2836899"/>
                <a:gd name="connsiteY38" fmla="*/ 154781 h 897731"/>
                <a:gd name="connsiteX39" fmla="*/ 1391480 w 2836899"/>
                <a:gd name="connsiteY39" fmla="*/ 100013 h 897731"/>
                <a:gd name="connsiteX40" fmla="*/ 1184311 w 2836899"/>
                <a:gd name="connsiteY40" fmla="*/ 54769 h 897731"/>
                <a:gd name="connsiteX41" fmla="*/ 996193 w 2836899"/>
                <a:gd name="connsiteY41" fmla="*/ 30956 h 897731"/>
                <a:gd name="connsiteX42" fmla="*/ 834268 w 2836899"/>
                <a:gd name="connsiteY42" fmla="*/ 11906 h 897731"/>
                <a:gd name="connsiteX43" fmla="*/ 662818 w 2836899"/>
                <a:gd name="connsiteY43" fmla="*/ 0 h 897731"/>
                <a:gd name="connsiteX44" fmla="*/ 481843 w 2836899"/>
                <a:gd name="connsiteY44" fmla="*/ 0 h 897731"/>
                <a:gd name="connsiteX45" fmla="*/ 372305 w 2836899"/>
                <a:gd name="connsiteY45" fmla="*/ 9525 h 897731"/>
                <a:gd name="connsiteX46" fmla="*/ 229430 w 2836899"/>
                <a:gd name="connsiteY46" fmla="*/ 30956 h 897731"/>
                <a:gd name="connsiteX47" fmla="*/ 169899 w 2836899"/>
                <a:gd name="connsiteY47" fmla="*/ 40481 h 897731"/>
                <a:gd name="connsiteX48" fmla="*/ 191330 w 2836899"/>
                <a:gd name="connsiteY48" fmla="*/ 202406 h 897731"/>
                <a:gd name="connsiteX49" fmla="*/ 0 w 2836899"/>
                <a:gd name="connsiteY49" fmla="*/ 343180 h 897731"/>
                <a:gd name="connsiteX50" fmla="*/ 154818 w 2836899"/>
                <a:gd name="connsiteY50" fmla="*/ 228802 h 897731"/>
                <a:gd name="connsiteX51" fmla="*/ 222286 w 2836899"/>
                <a:gd name="connsiteY51" fmla="*/ 173831 h 897731"/>
                <a:gd name="connsiteX52" fmla="*/ 250861 w 2836899"/>
                <a:gd name="connsiteY52" fmla="*/ 164306 h 897731"/>
                <a:gd name="connsiteX53" fmla="*/ 317536 w 2836899"/>
                <a:gd name="connsiteY53" fmla="*/ 159544 h 897731"/>
                <a:gd name="connsiteX54" fmla="*/ 438980 w 2836899"/>
                <a:gd name="connsiteY54" fmla="*/ 154781 h 897731"/>
                <a:gd name="connsiteX55" fmla="*/ 541374 w 2836899"/>
                <a:gd name="connsiteY55" fmla="*/ 154781 h 897731"/>
                <a:gd name="connsiteX56" fmla="*/ 665199 w 2836899"/>
                <a:gd name="connsiteY56" fmla="*/ 159544 h 897731"/>
                <a:gd name="connsiteX57" fmla="*/ 839030 w 2836899"/>
                <a:gd name="connsiteY57" fmla="*/ 178594 h 897731"/>
                <a:gd name="connsiteX0" fmla="*/ 839030 w 2836899"/>
                <a:gd name="connsiteY0" fmla="*/ 178594 h 897731"/>
                <a:gd name="connsiteX1" fmla="*/ 969999 w 2836899"/>
                <a:gd name="connsiteY1" fmla="*/ 202406 h 897731"/>
                <a:gd name="connsiteX2" fmla="*/ 1060486 w 2836899"/>
                <a:gd name="connsiteY2" fmla="*/ 221456 h 897731"/>
                <a:gd name="connsiteX3" fmla="*/ 1148593 w 2836899"/>
                <a:gd name="connsiteY3" fmla="*/ 242888 h 897731"/>
                <a:gd name="connsiteX4" fmla="*/ 1250986 w 2836899"/>
                <a:gd name="connsiteY4" fmla="*/ 269081 h 897731"/>
                <a:gd name="connsiteX5" fmla="*/ 1350999 w 2836899"/>
                <a:gd name="connsiteY5" fmla="*/ 297656 h 897731"/>
                <a:gd name="connsiteX6" fmla="*/ 1479586 w 2836899"/>
                <a:gd name="connsiteY6" fmla="*/ 335756 h 897731"/>
                <a:gd name="connsiteX7" fmla="*/ 1608174 w 2836899"/>
                <a:gd name="connsiteY7" fmla="*/ 376238 h 897731"/>
                <a:gd name="connsiteX8" fmla="*/ 1746286 w 2836899"/>
                <a:gd name="connsiteY8" fmla="*/ 423863 h 897731"/>
                <a:gd name="connsiteX9" fmla="*/ 1801055 w 2836899"/>
                <a:gd name="connsiteY9" fmla="*/ 442913 h 897731"/>
                <a:gd name="connsiteX10" fmla="*/ 2041561 w 2836899"/>
                <a:gd name="connsiteY10" fmla="*/ 540544 h 897731"/>
                <a:gd name="connsiteX11" fmla="*/ 2172530 w 2836899"/>
                <a:gd name="connsiteY11" fmla="*/ 597694 h 897731"/>
                <a:gd name="connsiteX12" fmla="*/ 2346361 w 2836899"/>
                <a:gd name="connsiteY12" fmla="*/ 678656 h 897731"/>
                <a:gd name="connsiteX13" fmla="*/ 2460661 w 2836899"/>
                <a:gd name="connsiteY13" fmla="*/ 733425 h 897731"/>
                <a:gd name="connsiteX14" fmla="*/ 2589249 w 2836899"/>
                <a:gd name="connsiteY14" fmla="*/ 797719 h 897731"/>
                <a:gd name="connsiteX15" fmla="*/ 2658305 w 2836899"/>
                <a:gd name="connsiteY15" fmla="*/ 835819 h 897731"/>
                <a:gd name="connsiteX16" fmla="*/ 2720218 w 2836899"/>
                <a:gd name="connsiteY16" fmla="*/ 873919 h 897731"/>
                <a:gd name="connsiteX17" fmla="*/ 2744030 w 2836899"/>
                <a:gd name="connsiteY17" fmla="*/ 885825 h 897731"/>
                <a:gd name="connsiteX18" fmla="*/ 2760699 w 2836899"/>
                <a:gd name="connsiteY18" fmla="*/ 892969 h 897731"/>
                <a:gd name="connsiteX19" fmla="*/ 2782130 w 2836899"/>
                <a:gd name="connsiteY19" fmla="*/ 897731 h 897731"/>
                <a:gd name="connsiteX20" fmla="*/ 2796418 w 2836899"/>
                <a:gd name="connsiteY20" fmla="*/ 897731 h 897731"/>
                <a:gd name="connsiteX21" fmla="*/ 2813086 w 2836899"/>
                <a:gd name="connsiteY21" fmla="*/ 890588 h 897731"/>
                <a:gd name="connsiteX22" fmla="*/ 2820230 w 2836899"/>
                <a:gd name="connsiteY22" fmla="*/ 878681 h 897731"/>
                <a:gd name="connsiteX23" fmla="*/ 2827374 w 2836899"/>
                <a:gd name="connsiteY23" fmla="*/ 852488 h 897731"/>
                <a:gd name="connsiteX24" fmla="*/ 2832136 w 2836899"/>
                <a:gd name="connsiteY24" fmla="*/ 828675 h 897731"/>
                <a:gd name="connsiteX25" fmla="*/ 2836899 w 2836899"/>
                <a:gd name="connsiteY25" fmla="*/ 792956 h 897731"/>
                <a:gd name="connsiteX26" fmla="*/ 2834518 w 2836899"/>
                <a:gd name="connsiteY26" fmla="*/ 759619 h 897731"/>
                <a:gd name="connsiteX27" fmla="*/ 2827374 w 2836899"/>
                <a:gd name="connsiteY27" fmla="*/ 711994 h 897731"/>
                <a:gd name="connsiteX28" fmla="*/ 2808324 w 2836899"/>
                <a:gd name="connsiteY28" fmla="*/ 654844 h 897731"/>
                <a:gd name="connsiteX29" fmla="*/ 2796418 w 2836899"/>
                <a:gd name="connsiteY29" fmla="*/ 635794 h 897731"/>
                <a:gd name="connsiteX30" fmla="*/ 2770224 w 2836899"/>
                <a:gd name="connsiteY30" fmla="*/ 607219 h 897731"/>
                <a:gd name="connsiteX31" fmla="*/ 2720218 w 2836899"/>
                <a:gd name="connsiteY31" fmla="*/ 569119 h 897731"/>
                <a:gd name="connsiteX32" fmla="*/ 2655924 w 2836899"/>
                <a:gd name="connsiteY32" fmla="*/ 526256 h 897731"/>
                <a:gd name="connsiteX33" fmla="*/ 2565436 w 2836899"/>
                <a:gd name="connsiteY33" fmla="*/ 476250 h 897731"/>
                <a:gd name="connsiteX34" fmla="*/ 2443993 w 2836899"/>
                <a:gd name="connsiteY34" fmla="*/ 423863 h 897731"/>
                <a:gd name="connsiteX35" fmla="*/ 2282068 w 2836899"/>
                <a:gd name="connsiteY35" fmla="*/ 364331 h 897731"/>
                <a:gd name="connsiteX36" fmla="*/ 2065374 w 2836899"/>
                <a:gd name="connsiteY36" fmla="*/ 292894 h 897731"/>
                <a:gd name="connsiteX37" fmla="*/ 1791530 w 2836899"/>
                <a:gd name="connsiteY37" fmla="*/ 209550 h 897731"/>
                <a:gd name="connsiteX38" fmla="*/ 1605793 w 2836899"/>
                <a:gd name="connsiteY38" fmla="*/ 154781 h 897731"/>
                <a:gd name="connsiteX39" fmla="*/ 1391480 w 2836899"/>
                <a:gd name="connsiteY39" fmla="*/ 100013 h 897731"/>
                <a:gd name="connsiteX40" fmla="*/ 1184311 w 2836899"/>
                <a:gd name="connsiteY40" fmla="*/ 54769 h 897731"/>
                <a:gd name="connsiteX41" fmla="*/ 996193 w 2836899"/>
                <a:gd name="connsiteY41" fmla="*/ 30956 h 897731"/>
                <a:gd name="connsiteX42" fmla="*/ 834268 w 2836899"/>
                <a:gd name="connsiteY42" fmla="*/ 11906 h 897731"/>
                <a:gd name="connsiteX43" fmla="*/ 662818 w 2836899"/>
                <a:gd name="connsiteY43" fmla="*/ 0 h 897731"/>
                <a:gd name="connsiteX44" fmla="*/ 481843 w 2836899"/>
                <a:gd name="connsiteY44" fmla="*/ 0 h 897731"/>
                <a:gd name="connsiteX45" fmla="*/ 372305 w 2836899"/>
                <a:gd name="connsiteY45" fmla="*/ 9525 h 897731"/>
                <a:gd name="connsiteX46" fmla="*/ 229430 w 2836899"/>
                <a:gd name="connsiteY46" fmla="*/ 30956 h 897731"/>
                <a:gd name="connsiteX47" fmla="*/ 169899 w 2836899"/>
                <a:gd name="connsiteY47" fmla="*/ 40481 h 897731"/>
                <a:gd name="connsiteX48" fmla="*/ 0 w 2836899"/>
                <a:gd name="connsiteY48" fmla="*/ 343180 h 897731"/>
                <a:gd name="connsiteX49" fmla="*/ 154818 w 2836899"/>
                <a:gd name="connsiteY49" fmla="*/ 228802 h 897731"/>
                <a:gd name="connsiteX50" fmla="*/ 222286 w 2836899"/>
                <a:gd name="connsiteY50" fmla="*/ 173831 h 897731"/>
                <a:gd name="connsiteX51" fmla="*/ 250861 w 2836899"/>
                <a:gd name="connsiteY51" fmla="*/ 164306 h 897731"/>
                <a:gd name="connsiteX52" fmla="*/ 317536 w 2836899"/>
                <a:gd name="connsiteY52" fmla="*/ 159544 h 897731"/>
                <a:gd name="connsiteX53" fmla="*/ 438980 w 2836899"/>
                <a:gd name="connsiteY53" fmla="*/ 154781 h 897731"/>
                <a:gd name="connsiteX54" fmla="*/ 541374 w 2836899"/>
                <a:gd name="connsiteY54" fmla="*/ 154781 h 897731"/>
                <a:gd name="connsiteX55" fmla="*/ 665199 w 2836899"/>
                <a:gd name="connsiteY55" fmla="*/ 159544 h 897731"/>
                <a:gd name="connsiteX56" fmla="*/ 839030 w 2836899"/>
                <a:gd name="connsiteY56" fmla="*/ 178594 h 897731"/>
                <a:gd name="connsiteX0" fmla="*/ 839030 w 2836899"/>
                <a:gd name="connsiteY0" fmla="*/ 178594 h 897731"/>
                <a:gd name="connsiteX1" fmla="*/ 969999 w 2836899"/>
                <a:gd name="connsiteY1" fmla="*/ 202406 h 897731"/>
                <a:gd name="connsiteX2" fmla="*/ 1060486 w 2836899"/>
                <a:gd name="connsiteY2" fmla="*/ 221456 h 897731"/>
                <a:gd name="connsiteX3" fmla="*/ 1148593 w 2836899"/>
                <a:gd name="connsiteY3" fmla="*/ 242888 h 897731"/>
                <a:gd name="connsiteX4" fmla="*/ 1250986 w 2836899"/>
                <a:gd name="connsiteY4" fmla="*/ 269081 h 897731"/>
                <a:gd name="connsiteX5" fmla="*/ 1350999 w 2836899"/>
                <a:gd name="connsiteY5" fmla="*/ 297656 h 897731"/>
                <a:gd name="connsiteX6" fmla="*/ 1479586 w 2836899"/>
                <a:gd name="connsiteY6" fmla="*/ 335756 h 897731"/>
                <a:gd name="connsiteX7" fmla="*/ 1608174 w 2836899"/>
                <a:gd name="connsiteY7" fmla="*/ 376238 h 897731"/>
                <a:gd name="connsiteX8" fmla="*/ 1746286 w 2836899"/>
                <a:gd name="connsiteY8" fmla="*/ 423863 h 897731"/>
                <a:gd name="connsiteX9" fmla="*/ 1801055 w 2836899"/>
                <a:gd name="connsiteY9" fmla="*/ 442913 h 897731"/>
                <a:gd name="connsiteX10" fmla="*/ 2041561 w 2836899"/>
                <a:gd name="connsiteY10" fmla="*/ 540544 h 897731"/>
                <a:gd name="connsiteX11" fmla="*/ 2172530 w 2836899"/>
                <a:gd name="connsiteY11" fmla="*/ 597694 h 897731"/>
                <a:gd name="connsiteX12" fmla="*/ 2346361 w 2836899"/>
                <a:gd name="connsiteY12" fmla="*/ 678656 h 897731"/>
                <a:gd name="connsiteX13" fmla="*/ 2460661 w 2836899"/>
                <a:gd name="connsiteY13" fmla="*/ 733425 h 897731"/>
                <a:gd name="connsiteX14" fmla="*/ 2589249 w 2836899"/>
                <a:gd name="connsiteY14" fmla="*/ 797719 h 897731"/>
                <a:gd name="connsiteX15" fmla="*/ 2658305 w 2836899"/>
                <a:gd name="connsiteY15" fmla="*/ 835819 h 897731"/>
                <a:gd name="connsiteX16" fmla="*/ 2720218 w 2836899"/>
                <a:gd name="connsiteY16" fmla="*/ 873919 h 897731"/>
                <a:gd name="connsiteX17" fmla="*/ 2744030 w 2836899"/>
                <a:gd name="connsiteY17" fmla="*/ 885825 h 897731"/>
                <a:gd name="connsiteX18" fmla="*/ 2760699 w 2836899"/>
                <a:gd name="connsiteY18" fmla="*/ 892969 h 897731"/>
                <a:gd name="connsiteX19" fmla="*/ 2782130 w 2836899"/>
                <a:gd name="connsiteY19" fmla="*/ 897731 h 897731"/>
                <a:gd name="connsiteX20" fmla="*/ 2796418 w 2836899"/>
                <a:gd name="connsiteY20" fmla="*/ 897731 h 897731"/>
                <a:gd name="connsiteX21" fmla="*/ 2813086 w 2836899"/>
                <a:gd name="connsiteY21" fmla="*/ 890588 h 897731"/>
                <a:gd name="connsiteX22" fmla="*/ 2820230 w 2836899"/>
                <a:gd name="connsiteY22" fmla="*/ 878681 h 897731"/>
                <a:gd name="connsiteX23" fmla="*/ 2827374 w 2836899"/>
                <a:gd name="connsiteY23" fmla="*/ 852488 h 897731"/>
                <a:gd name="connsiteX24" fmla="*/ 2832136 w 2836899"/>
                <a:gd name="connsiteY24" fmla="*/ 828675 h 897731"/>
                <a:gd name="connsiteX25" fmla="*/ 2836899 w 2836899"/>
                <a:gd name="connsiteY25" fmla="*/ 792956 h 897731"/>
                <a:gd name="connsiteX26" fmla="*/ 2834518 w 2836899"/>
                <a:gd name="connsiteY26" fmla="*/ 759619 h 897731"/>
                <a:gd name="connsiteX27" fmla="*/ 2827374 w 2836899"/>
                <a:gd name="connsiteY27" fmla="*/ 711994 h 897731"/>
                <a:gd name="connsiteX28" fmla="*/ 2808324 w 2836899"/>
                <a:gd name="connsiteY28" fmla="*/ 654844 h 897731"/>
                <a:gd name="connsiteX29" fmla="*/ 2796418 w 2836899"/>
                <a:gd name="connsiteY29" fmla="*/ 635794 h 897731"/>
                <a:gd name="connsiteX30" fmla="*/ 2770224 w 2836899"/>
                <a:gd name="connsiteY30" fmla="*/ 607219 h 897731"/>
                <a:gd name="connsiteX31" fmla="*/ 2720218 w 2836899"/>
                <a:gd name="connsiteY31" fmla="*/ 569119 h 897731"/>
                <a:gd name="connsiteX32" fmla="*/ 2655924 w 2836899"/>
                <a:gd name="connsiteY32" fmla="*/ 526256 h 897731"/>
                <a:gd name="connsiteX33" fmla="*/ 2565436 w 2836899"/>
                <a:gd name="connsiteY33" fmla="*/ 476250 h 897731"/>
                <a:gd name="connsiteX34" fmla="*/ 2443993 w 2836899"/>
                <a:gd name="connsiteY34" fmla="*/ 423863 h 897731"/>
                <a:gd name="connsiteX35" fmla="*/ 2282068 w 2836899"/>
                <a:gd name="connsiteY35" fmla="*/ 364331 h 897731"/>
                <a:gd name="connsiteX36" fmla="*/ 2065374 w 2836899"/>
                <a:gd name="connsiteY36" fmla="*/ 292894 h 897731"/>
                <a:gd name="connsiteX37" fmla="*/ 1791530 w 2836899"/>
                <a:gd name="connsiteY37" fmla="*/ 209550 h 897731"/>
                <a:gd name="connsiteX38" fmla="*/ 1605793 w 2836899"/>
                <a:gd name="connsiteY38" fmla="*/ 154781 h 897731"/>
                <a:gd name="connsiteX39" fmla="*/ 1391480 w 2836899"/>
                <a:gd name="connsiteY39" fmla="*/ 100013 h 897731"/>
                <a:gd name="connsiteX40" fmla="*/ 1184311 w 2836899"/>
                <a:gd name="connsiteY40" fmla="*/ 54769 h 897731"/>
                <a:gd name="connsiteX41" fmla="*/ 996193 w 2836899"/>
                <a:gd name="connsiteY41" fmla="*/ 30956 h 897731"/>
                <a:gd name="connsiteX42" fmla="*/ 834268 w 2836899"/>
                <a:gd name="connsiteY42" fmla="*/ 11906 h 897731"/>
                <a:gd name="connsiteX43" fmla="*/ 662818 w 2836899"/>
                <a:gd name="connsiteY43" fmla="*/ 0 h 897731"/>
                <a:gd name="connsiteX44" fmla="*/ 481843 w 2836899"/>
                <a:gd name="connsiteY44" fmla="*/ 0 h 897731"/>
                <a:gd name="connsiteX45" fmla="*/ 372305 w 2836899"/>
                <a:gd name="connsiteY45" fmla="*/ 9525 h 897731"/>
                <a:gd name="connsiteX46" fmla="*/ 229430 w 2836899"/>
                <a:gd name="connsiteY46" fmla="*/ 30956 h 897731"/>
                <a:gd name="connsiteX47" fmla="*/ 169899 w 2836899"/>
                <a:gd name="connsiteY47" fmla="*/ 40481 h 897731"/>
                <a:gd name="connsiteX48" fmla="*/ 0 w 2836899"/>
                <a:gd name="connsiteY48" fmla="*/ 271655 h 897731"/>
                <a:gd name="connsiteX49" fmla="*/ 154818 w 2836899"/>
                <a:gd name="connsiteY49" fmla="*/ 228802 h 897731"/>
                <a:gd name="connsiteX50" fmla="*/ 222286 w 2836899"/>
                <a:gd name="connsiteY50" fmla="*/ 173831 h 897731"/>
                <a:gd name="connsiteX51" fmla="*/ 250861 w 2836899"/>
                <a:gd name="connsiteY51" fmla="*/ 164306 h 897731"/>
                <a:gd name="connsiteX52" fmla="*/ 317536 w 2836899"/>
                <a:gd name="connsiteY52" fmla="*/ 159544 h 897731"/>
                <a:gd name="connsiteX53" fmla="*/ 438980 w 2836899"/>
                <a:gd name="connsiteY53" fmla="*/ 154781 h 897731"/>
                <a:gd name="connsiteX54" fmla="*/ 541374 w 2836899"/>
                <a:gd name="connsiteY54" fmla="*/ 154781 h 897731"/>
                <a:gd name="connsiteX55" fmla="*/ 665199 w 2836899"/>
                <a:gd name="connsiteY55" fmla="*/ 159544 h 897731"/>
                <a:gd name="connsiteX56" fmla="*/ 839030 w 2836899"/>
                <a:gd name="connsiteY56" fmla="*/ 178594 h 897731"/>
                <a:gd name="connsiteX0" fmla="*/ 839030 w 2836899"/>
                <a:gd name="connsiteY0" fmla="*/ 178594 h 897731"/>
                <a:gd name="connsiteX1" fmla="*/ 969999 w 2836899"/>
                <a:gd name="connsiteY1" fmla="*/ 202406 h 897731"/>
                <a:gd name="connsiteX2" fmla="*/ 1060486 w 2836899"/>
                <a:gd name="connsiteY2" fmla="*/ 221456 h 897731"/>
                <a:gd name="connsiteX3" fmla="*/ 1148593 w 2836899"/>
                <a:gd name="connsiteY3" fmla="*/ 242888 h 897731"/>
                <a:gd name="connsiteX4" fmla="*/ 1250986 w 2836899"/>
                <a:gd name="connsiteY4" fmla="*/ 269081 h 897731"/>
                <a:gd name="connsiteX5" fmla="*/ 1350999 w 2836899"/>
                <a:gd name="connsiteY5" fmla="*/ 297656 h 897731"/>
                <a:gd name="connsiteX6" fmla="*/ 1479586 w 2836899"/>
                <a:gd name="connsiteY6" fmla="*/ 335756 h 897731"/>
                <a:gd name="connsiteX7" fmla="*/ 1608174 w 2836899"/>
                <a:gd name="connsiteY7" fmla="*/ 376238 h 897731"/>
                <a:gd name="connsiteX8" fmla="*/ 1746286 w 2836899"/>
                <a:gd name="connsiteY8" fmla="*/ 423863 h 897731"/>
                <a:gd name="connsiteX9" fmla="*/ 1801055 w 2836899"/>
                <a:gd name="connsiteY9" fmla="*/ 442913 h 897731"/>
                <a:gd name="connsiteX10" fmla="*/ 2041561 w 2836899"/>
                <a:gd name="connsiteY10" fmla="*/ 540544 h 897731"/>
                <a:gd name="connsiteX11" fmla="*/ 2172530 w 2836899"/>
                <a:gd name="connsiteY11" fmla="*/ 597694 h 897731"/>
                <a:gd name="connsiteX12" fmla="*/ 2346361 w 2836899"/>
                <a:gd name="connsiteY12" fmla="*/ 678656 h 897731"/>
                <a:gd name="connsiteX13" fmla="*/ 2460661 w 2836899"/>
                <a:gd name="connsiteY13" fmla="*/ 733425 h 897731"/>
                <a:gd name="connsiteX14" fmla="*/ 2589249 w 2836899"/>
                <a:gd name="connsiteY14" fmla="*/ 797719 h 897731"/>
                <a:gd name="connsiteX15" fmla="*/ 2658305 w 2836899"/>
                <a:gd name="connsiteY15" fmla="*/ 835819 h 897731"/>
                <a:gd name="connsiteX16" fmla="*/ 2720218 w 2836899"/>
                <a:gd name="connsiteY16" fmla="*/ 873919 h 897731"/>
                <a:gd name="connsiteX17" fmla="*/ 2744030 w 2836899"/>
                <a:gd name="connsiteY17" fmla="*/ 885825 h 897731"/>
                <a:gd name="connsiteX18" fmla="*/ 2760699 w 2836899"/>
                <a:gd name="connsiteY18" fmla="*/ 892969 h 897731"/>
                <a:gd name="connsiteX19" fmla="*/ 2782130 w 2836899"/>
                <a:gd name="connsiteY19" fmla="*/ 897731 h 897731"/>
                <a:gd name="connsiteX20" fmla="*/ 2796418 w 2836899"/>
                <a:gd name="connsiteY20" fmla="*/ 897731 h 897731"/>
                <a:gd name="connsiteX21" fmla="*/ 2813086 w 2836899"/>
                <a:gd name="connsiteY21" fmla="*/ 890588 h 897731"/>
                <a:gd name="connsiteX22" fmla="*/ 2820230 w 2836899"/>
                <a:gd name="connsiteY22" fmla="*/ 878681 h 897731"/>
                <a:gd name="connsiteX23" fmla="*/ 2827374 w 2836899"/>
                <a:gd name="connsiteY23" fmla="*/ 852488 h 897731"/>
                <a:gd name="connsiteX24" fmla="*/ 2832136 w 2836899"/>
                <a:gd name="connsiteY24" fmla="*/ 828675 h 897731"/>
                <a:gd name="connsiteX25" fmla="*/ 2836899 w 2836899"/>
                <a:gd name="connsiteY25" fmla="*/ 792956 h 897731"/>
                <a:gd name="connsiteX26" fmla="*/ 2834518 w 2836899"/>
                <a:gd name="connsiteY26" fmla="*/ 759619 h 897731"/>
                <a:gd name="connsiteX27" fmla="*/ 2827374 w 2836899"/>
                <a:gd name="connsiteY27" fmla="*/ 711994 h 897731"/>
                <a:gd name="connsiteX28" fmla="*/ 2808324 w 2836899"/>
                <a:gd name="connsiteY28" fmla="*/ 654844 h 897731"/>
                <a:gd name="connsiteX29" fmla="*/ 2796418 w 2836899"/>
                <a:gd name="connsiteY29" fmla="*/ 635794 h 897731"/>
                <a:gd name="connsiteX30" fmla="*/ 2770224 w 2836899"/>
                <a:gd name="connsiteY30" fmla="*/ 607219 h 897731"/>
                <a:gd name="connsiteX31" fmla="*/ 2720218 w 2836899"/>
                <a:gd name="connsiteY31" fmla="*/ 569119 h 897731"/>
                <a:gd name="connsiteX32" fmla="*/ 2655924 w 2836899"/>
                <a:gd name="connsiteY32" fmla="*/ 526256 h 897731"/>
                <a:gd name="connsiteX33" fmla="*/ 2565436 w 2836899"/>
                <a:gd name="connsiteY33" fmla="*/ 476250 h 897731"/>
                <a:gd name="connsiteX34" fmla="*/ 2443993 w 2836899"/>
                <a:gd name="connsiteY34" fmla="*/ 423863 h 897731"/>
                <a:gd name="connsiteX35" fmla="*/ 2282068 w 2836899"/>
                <a:gd name="connsiteY35" fmla="*/ 364331 h 897731"/>
                <a:gd name="connsiteX36" fmla="*/ 2065374 w 2836899"/>
                <a:gd name="connsiteY36" fmla="*/ 292894 h 897731"/>
                <a:gd name="connsiteX37" fmla="*/ 1791530 w 2836899"/>
                <a:gd name="connsiteY37" fmla="*/ 209550 h 897731"/>
                <a:gd name="connsiteX38" fmla="*/ 1605793 w 2836899"/>
                <a:gd name="connsiteY38" fmla="*/ 154781 h 897731"/>
                <a:gd name="connsiteX39" fmla="*/ 1391480 w 2836899"/>
                <a:gd name="connsiteY39" fmla="*/ 100013 h 897731"/>
                <a:gd name="connsiteX40" fmla="*/ 1184311 w 2836899"/>
                <a:gd name="connsiteY40" fmla="*/ 54769 h 897731"/>
                <a:gd name="connsiteX41" fmla="*/ 996193 w 2836899"/>
                <a:gd name="connsiteY41" fmla="*/ 30956 h 897731"/>
                <a:gd name="connsiteX42" fmla="*/ 834268 w 2836899"/>
                <a:gd name="connsiteY42" fmla="*/ 11906 h 897731"/>
                <a:gd name="connsiteX43" fmla="*/ 662818 w 2836899"/>
                <a:gd name="connsiteY43" fmla="*/ 0 h 897731"/>
                <a:gd name="connsiteX44" fmla="*/ 481843 w 2836899"/>
                <a:gd name="connsiteY44" fmla="*/ 0 h 897731"/>
                <a:gd name="connsiteX45" fmla="*/ 372305 w 2836899"/>
                <a:gd name="connsiteY45" fmla="*/ 9525 h 897731"/>
                <a:gd name="connsiteX46" fmla="*/ 229430 w 2836899"/>
                <a:gd name="connsiteY46" fmla="*/ 30956 h 897731"/>
                <a:gd name="connsiteX47" fmla="*/ 169899 w 2836899"/>
                <a:gd name="connsiteY47" fmla="*/ 40481 h 897731"/>
                <a:gd name="connsiteX48" fmla="*/ 0 w 2836899"/>
                <a:gd name="connsiteY48" fmla="*/ 271655 h 897731"/>
                <a:gd name="connsiteX49" fmla="*/ 109575 w 2836899"/>
                <a:gd name="connsiteY49" fmla="*/ 240719 h 897731"/>
                <a:gd name="connsiteX50" fmla="*/ 154818 w 2836899"/>
                <a:gd name="connsiteY50" fmla="*/ 228802 h 897731"/>
                <a:gd name="connsiteX51" fmla="*/ 222286 w 2836899"/>
                <a:gd name="connsiteY51" fmla="*/ 173831 h 897731"/>
                <a:gd name="connsiteX52" fmla="*/ 250861 w 2836899"/>
                <a:gd name="connsiteY52" fmla="*/ 164306 h 897731"/>
                <a:gd name="connsiteX53" fmla="*/ 317536 w 2836899"/>
                <a:gd name="connsiteY53" fmla="*/ 159544 h 897731"/>
                <a:gd name="connsiteX54" fmla="*/ 438980 w 2836899"/>
                <a:gd name="connsiteY54" fmla="*/ 154781 h 897731"/>
                <a:gd name="connsiteX55" fmla="*/ 541374 w 2836899"/>
                <a:gd name="connsiteY55" fmla="*/ 154781 h 897731"/>
                <a:gd name="connsiteX56" fmla="*/ 665199 w 2836899"/>
                <a:gd name="connsiteY56" fmla="*/ 159544 h 897731"/>
                <a:gd name="connsiteX57" fmla="*/ 839030 w 2836899"/>
                <a:gd name="connsiteY57" fmla="*/ 178594 h 897731"/>
                <a:gd name="connsiteX0" fmla="*/ 729455 w 2727324"/>
                <a:gd name="connsiteY0" fmla="*/ 178594 h 897731"/>
                <a:gd name="connsiteX1" fmla="*/ 860424 w 2727324"/>
                <a:gd name="connsiteY1" fmla="*/ 202406 h 897731"/>
                <a:gd name="connsiteX2" fmla="*/ 950911 w 2727324"/>
                <a:gd name="connsiteY2" fmla="*/ 221456 h 897731"/>
                <a:gd name="connsiteX3" fmla="*/ 1039018 w 2727324"/>
                <a:gd name="connsiteY3" fmla="*/ 242888 h 897731"/>
                <a:gd name="connsiteX4" fmla="*/ 1141411 w 2727324"/>
                <a:gd name="connsiteY4" fmla="*/ 269081 h 897731"/>
                <a:gd name="connsiteX5" fmla="*/ 1241424 w 2727324"/>
                <a:gd name="connsiteY5" fmla="*/ 297656 h 897731"/>
                <a:gd name="connsiteX6" fmla="*/ 1370011 w 2727324"/>
                <a:gd name="connsiteY6" fmla="*/ 335756 h 897731"/>
                <a:gd name="connsiteX7" fmla="*/ 1498599 w 2727324"/>
                <a:gd name="connsiteY7" fmla="*/ 376238 h 897731"/>
                <a:gd name="connsiteX8" fmla="*/ 1636711 w 2727324"/>
                <a:gd name="connsiteY8" fmla="*/ 423863 h 897731"/>
                <a:gd name="connsiteX9" fmla="*/ 1691480 w 2727324"/>
                <a:gd name="connsiteY9" fmla="*/ 442913 h 897731"/>
                <a:gd name="connsiteX10" fmla="*/ 1931986 w 2727324"/>
                <a:gd name="connsiteY10" fmla="*/ 540544 h 897731"/>
                <a:gd name="connsiteX11" fmla="*/ 2062955 w 2727324"/>
                <a:gd name="connsiteY11" fmla="*/ 597694 h 897731"/>
                <a:gd name="connsiteX12" fmla="*/ 2236786 w 2727324"/>
                <a:gd name="connsiteY12" fmla="*/ 678656 h 897731"/>
                <a:gd name="connsiteX13" fmla="*/ 2351086 w 2727324"/>
                <a:gd name="connsiteY13" fmla="*/ 733425 h 897731"/>
                <a:gd name="connsiteX14" fmla="*/ 2479674 w 2727324"/>
                <a:gd name="connsiteY14" fmla="*/ 797719 h 897731"/>
                <a:gd name="connsiteX15" fmla="*/ 2548730 w 2727324"/>
                <a:gd name="connsiteY15" fmla="*/ 835819 h 897731"/>
                <a:gd name="connsiteX16" fmla="*/ 2610643 w 2727324"/>
                <a:gd name="connsiteY16" fmla="*/ 873919 h 897731"/>
                <a:gd name="connsiteX17" fmla="*/ 2634455 w 2727324"/>
                <a:gd name="connsiteY17" fmla="*/ 885825 h 897731"/>
                <a:gd name="connsiteX18" fmla="*/ 2651124 w 2727324"/>
                <a:gd name="connsiteY18" fmla="*/ 892969 h 897731"/>
                <a:gd name="connsiteX19" fmla="*/ 2672555 w 2727324"/>
                <a:gd name="connsiteY19" fmla="*/ 897731 h 897731"/>
                <a:gd name="connsiteX20" fmla="*/ 2686843 w 2727324"/>
                <a:gd name="connsiteY20" fmla="*/ 897731 h 897731"/>
                <a:gd name="connsiteX21" fmla="*/ 2703511 w 2727324"/>
                <a:gd name="connsiteY21" fmla="*/ 890588 h 897731"/>
                <a:gd name="connsiteX22" fmla="*/ 2710655 w 2727324"/>
                <a:gd name="connsiteY22" fmla="*/ 878681 h 897731"/>
                <a:gd name="connsiteX23" fmla="*/ 2717799 w 2727324"/>
                <a:gd name="connsiteY23" fmla="*/ 852488 h 897731"/>
                <a:gd name="connsiteX24" fmla="*/ 2722561 w 2727324"/>
                <a:gd name="connsiteY24" fmla="*/ 828675 h 897731"/>
                <a:gd name="connsiteX25" fmla="*/ 2727324 w 2727324"/>
                <a:gd name="connsiteY25" fmla="*/ 792956 h 897731"/>
                <a:gd name="connsiteX26" fmla="*/ 2724943 w 2727324"/>
                <a:gd name="connsiteY26" fmla="*/ 759619 h 897731"/>
                <a:gd name="connsiteX27" fmla="*/ 2717799 w 2727324"/>
                <a:gd name="connsiteY27" fmla="*/ 711994 h 897731"/>
                <a:gd name="connsiteX28" fmla="*/ 2698749 w 2727324"/>
                <a:gd name="connsiteY28" fmla="*/ 654844 h 897731"/>
                <a:gd name="connsiteX29" fmla="*/ 2686843 w 2727324"/>
                <a:gd name="connsiteY29" fmla="*/ 635794 h 897731"/>
                <a:gd name="connsiteX30" fmla="*/ 2660649 w 2727324"/>
                <a:gd name="connsiteY30" fmla="*/ 607219 h 897731"/>
                <a:gd name="connsiteX31" fmla="*/ 2610643 w 2727324"/>
                <a:gd name="connsiteY31" fmla="*/ 569119 h 897731"/>
                <a:gd name="connsiteX32" fmla="*/ 2546349 w 2727324"/>
                <a:gd name="connsiteY32" fmla="*/ 526256 h 897731"/>
                <a:gd name="connsiteX33" fmla="*/ 2455861 w 2727324"/>
                <a:gd name="connsiteY33" fmla="*/ 476250 h 897731"/>
                <a:gd name="connsiteX34" fmla="*/ 2334418 w 2727324"/>
                <a:gd name="connsiteY34" fmla="*/ 423863 h 897731"/>
                <a:gd name="connsiteX35" fmla="*/ 2172493 w 2727324"/>
                <a:gd name="connsiteY35" fmla="*/ 364331 h 897731"/>
                <a:gd name="connsiteX36" fmla="*/ 1955799 w 2727324"/>
                <a:gd name="connsiteY36" fmla="*/ 292894 h 897731"/>
                <a:gd name="connsiteX37" fmla="*/ 1681955 w 2727324"/>
                <a:gd name="connsiteY37" fmla="*/ 209550 h 897731"/>
                <a:gd name="connsiteX38" fmla="*/ 1496218 w 2727324"/>
                <a:gd name="connsiteY38" fmla="*/ 154781 h 897731"/>
                <a:gd name="connsiteX39" fmla="*/ 1281905 w 2727324"/>
                <a:gd name="connsiteY39" fmla="*/ 100013 h 897731"/>
                <a:gd name="connsiteX40" fmla="*/ 1074736 w 2727324"/>
                <a:gd name="connsiteY40" fmla="*/ 54769 h 897731"/>
                <a:gd name="connsiteX41" fmla="*/ 886618 w 2727324"/>
                <a:gd name="connsiteY41" fmla="*/ 30956 h 897731"/>
                <a:gd name="connsiteX42" fmla="*/ 724693 w 2727324"/>
                <a:gd name="connsiteY42" fmla="*/ 11906 h 897731"/>
                <a:gd name="connsiteX43" fmla="*/ 553243 w 2727324"/>
                <a:gd name="connsiteY43" fmla="*/ 0 h 897731"/>
                <a:gd name="connsiteX44" fmla="*/ 372268 w 2727324"/>
                <a:gd name="connsiteY44" fmla="*/ 0 h 897731"/>
                <a:gd name="connsiteX45" fmla="*/ 262730 w 2727324"/>
                <a:gd name="connsiteY45" fmla="*/ 9525 h 897731"/>
                <a:gd name="connsiteX46" fmla="*/ 119855 w 2727324"/>
                <a:gd name="connsiteY46" fmla="*/ 30956 h 897731"/>
                <a:gd name="connsiteX47" fmla="*/ 60324 w 2727324"/>
                <a:gd name="connsiteY47" fmla="*/ 40481 h 897731"/>
                <a:gd name="connsiteX48" fmla="*/ 0 w 2727324"/>
                <a:gd name="connsiteY48" fmla="*/ 240719 h 897731"/>
                <a:gd name="connsiteX49" fmla="*/ 45243 w 2727324"/>
                <a:gd name="connsiteY49" fmla="*/ 228802 h 897731"/>
                <a:gd name="connsiteX50" fmla="*/ 112711 w 2727324"/>
                <a:gd name="connsiteY50" fmla="*/ 173831 h 897731"/>
                <a:gd name="connsiteX51" fmla="*/ 141286 w 2727324"/>
                <a:gd name="connsiteY51" fmla="*/ 164306 h 897731"/>
                <a:gd name="connsiteX52" fmla="*/ 207961 w 2727324"/>
                <a:gd name="connsiteY52" fmla="*/ 159544 h 897731"/>
                <a:gd name="connsiteX53" fmla="*/ 329405 w 2727324"/>
                <a:gd name="connsiteY53" fmla="*/ 154781 h 897731"/>
                <a:gd name="connsiteX54" fmla="*/ 431799 w 2727324"/>
                <a:gd name="connsiteY54" fmla="*/ 154781 h 897731"/>
                <a:gd name="connsiteX55" fmla="*/ 555624 w 2727324"/>
                <a:gd name="connsiteY55" fmla="*/ 159544 h 897731"/>
                <a:gd name="connsiteX56" fmla="*/ 729455 w 2727324"/>
                <a:gd name="connsiteY56" fmla="*/ 178594 h 897731"/>
                <a:gd name="connsiteX0" fmla="*/ 765959 w 2763828"/>
                <a:gd name="connsiteY0" fmla="*/ 178594 h 897731"/>
                <a:gd name="connsiteX1" fmla="*/ 896928 w 2763828"/>
                <a:gd name="connsiteY1" fmla="*/ 202406 h 897731"/>
                <a:gd name="connsiteX2" fmla="*/ 987415 w 2763828"/>
                <a:gd name="connsiteY2" fmla="*/ 221456 h 897731"/>
                <a:gd name="connsiteX3" fmla="*/ 1075522 w 2763828"/>
                <a:gd name="connsiteY3" fmla="*/ 242888 h 897731"/>
                <a:gd name="connsiteX4" fmla="*/ 1177915 w 2763828"/>
                <a:gd name="connsiteY4" fmla="*/ 269081 h 897731"/>
                <a:gd name="connsiteX5" fmla="*/ 1277928 w 2763828"/>
                <a:gd name="connsiteY5" fmla="*/ 297656 h 897731"/>
                <a:gd name="connsiteX6" fmla="*/ 1406515 w 2763828"/>
                <a:gd name="connsiteY6" fmla="*/ 335756 h 897731"/>
                <a:gd name="connsiteX7" fmla="*/ 1535103 w 2763828"/>
                <a:gd name="connsiteY7" fmla="*/ 376238 h 897731"/>
                <a:gd name="connsiteX8" fmla="*/ 1673215 w 2763828"/>
                <a:gd name="connsiteY8" fmla="*/ 423863 h 897731"/>
                <a:gd name="connsiteX9" fmla="*/ 1727984 w 2763828"/>
                <a:gd name="connsiteY9" fmla="*/ 442913 h 897731"/>
                <a:gd name="connsiteX10" fmla="*/ 1968490 w 2763828"/>
                <a:gd name="connsiteY10" fmla="*/ 540544 h 897731"/>
                <a:gd name="connsiteX11" fmla="*/ 2099459 w 2763828"/>
                <a:gd name="connsiteY11" fmla="*/ 597694 h 897731"/>
                <a:gd name="connsiteX12" fmla="*/ 2273290 w 2763828"/>
                <a:gd name="connsiteY12" fmla="*/ 678656 h 897731"/>
                <a:gd name="connsiteX13" fmla="*/ 2387590 w 2763828"/>
                <a:gd name="connsiteY13" fmla="*/ 733425 h 897731"/>
                <a:gd name="connsiteX14" fmla="*/ 2516178 w 2763828"/>
                <a:gd name="connsiteY14" fmla="*/ 797719 h 897731"/>
                <a:gd name="connsiteX15" fmla="*/ 2585234 w 2763828"/>
                <a:gd name="connsiteY15" fmla="*/ 835819 h 897731"/>
                <a:gd name="connsiteX16" fmla="*/ 2647147 w 2763828"/>
                <a:gd name="connsiteY16" fmla="*/ 873919 h 897731"/>
                <a:gd name="connsiteX17" fmla="*/ 2670959 w 2763828"/>
                <a:gd name="connsiteY17" fmla="*/ 885825 h 897731"/>
                <a:gd name="connsiteX18" fmla="*/ 2687628 w 2763828"/>
                <a:gd name="connsiteY18" fmla="*/ 892969 h 897731"/>
                <a:gd name="connsiteX19" fmla="*/ 2709059 w 2763828"/>
                <a:gd name="connsiteY19" fmla="*/ 897731 h 897731"/>
                <a:gd name="connsiteX20" fmla="*/ 2723347 w 2763828"/>
                <a:gd name="connsiteY20" fmla="*/ 897731 h 897731"/>
                <a:gd name="connsiteX21" fmla="*/ 2740015 w 2763828"/>
                <a:gd name="connsiteY21" fmla="*/ 890588 h 897731"/>
                <a:gd name="connsiteX22" fmla="*/ 2747159 w 2763828"/>
                <a:gd name="connsiteY22" fmla="*/ 878681 h 897731"/>
                <a:gd name="connsiteX23" fmla="*/ 2754303 w 2763828"/>
                <a:gd name="connsiteY23" fmla="*/ 852488 h 897731"/>
                <a:gd name="connsiteX24" fmla="*/ 2759065 w 2763828"/>
                <a:gd name="connsiteY24" fmla="*/ 828675 h 897731"/>
                <a:gd name="connsiteX25" fmla="*/ 2763828 w 2763828"/>
                <a:gd name="connsiteY25" fmla="*/ 792956 h 897731"/>
                <a:gd name="connsiteX26" fmla="*/ 2761447 w 2763828"/>
                <a:gd name="connsiteY26" fmla="*/ 759619 h 897731"/>
                <a:gd name="connsiteX27" fmla="*/ 2754303 w 2763828"/>
                <a:gd name="connsiteY27" fmla="*/ 711994 h 897731"/>
                <a:gd name="connsiteX28" fmla="*/ 2735253 w 2763828"/>
                <a:gd name="connsiteY28" fmla="*/ 654844 h 897731"/>
                <a:gd name="connsiteX29" fmla="*/ 2723347 w 2763828"/>
                <a:gd name="connsiteY29" fmla="*/ 635794 h 897731"/>
                <a:gd name="connsiteX30" fmla="*/ 2697153 w 2763828"/>
                <a:gd name="connsiteY30" fmla="*/ 607219 h 897731"/>
                <a:gd name="connsiteX31" fmla="*/ 2647147 w 2763828"/>
                <a:gd name="connsiteY31" fmla="*/ 569119 h 897731"/>
                <a:gd name="connsiteX32" fmla="*/ 2582853 w 2763828"/>
                <a:gd name="connsiteY32" fmla="*/ 526256 h 897731"/>
                <a:gd name="connsiteX33" fmla="*/ 2492365 w 2763828"/>
                <a:gd name="connsiteY33" fmla="*/ 476250 h 897731"/>
                <a:gd name="connsiteX34" fmla="*/ 2370922 w 2763828"/>
                <a:gd name="connsiteY34" fmla="*/ 423863 h 897731"/>
                <a:gd name="connsiteX35" fmla="*/ 2208997 w 2763828"/>
                <a:gd name="connsiteY35" fmla="*/ 364331 h 897731"/>
                <a:gd name="connsiteX36" fmla="*/ 1992303 w 2763828"/>
                <a:gd name="connsiteY36" fmla="*/ 292894 h 897731"/>
                <a:gd name="connsiteX37" fmla="*/ 1718459 w 2763828"/>
                <a:gd name="connsiteY37" fmla="*/ 209550 h 897731"/>
                <a:gd name="connsiteX38" fmla="*/ 1532722 w 2763828"/>
                <a:gd name="connsiteY38" fmla="*/ 154781 h 897731"/>
                <a:gd name="connsiteX39" fmla="*/ 1318409 w 2763828"/>
                <a:gd name="connsiteY39" fmla="*/ 100013 h 897731"/>
                <a:gd name="connsiteX40" fmla="*/ 1111240 w 2763828"/>
                <a:gd name="connsiteY40" fmla="*/ 54769 h 897731"/>
                <a:gd name="connsiteX41" fmla="*/ 923122 w 2763828"/>
                <a:gd name="connsiteY41" fmla="*/ 30956 h 897731"/>
                <a:gd name="connsiteX42" fmla="*/ 761197 w 2763828"/>
                <a:gd name="connsiteY42" fmla="*/ 11906 h 897731"/>
                <a:gd name="connsiteX43" fmla="*/ 589747 w 2763828"/>
                <a:gd name="connsiteY43" fmla="*/ 0 h 897731"/>
                <a:gd name="connsiteX44" fmla="*/ 408772 w 2763828"/>
                <a:gd name="connsiteY44" fmla="*/ 0 h 897731"/>
                <a:gd name="connsiteX45" fmla="*/ 299234 w 2763828"/>
                <a:gd name="connsiteY45" fmla="*/ 9525 h 897731"/>
                <a:gd name="connsiteX46" fmla="*/ 156359 w 2763828"/>
                <a:gd name="connsiteY46" fmla="*/ 30956 h 897731"/>
                <a:gd name="connsiteX47" fmla="*/ 96828 w 2763828"/>
                <a:gd name="connsiteY47" fmla="*/ 40481 h 897731"/>
                <a:gd name="connsiteX48" fmla="*/ 36504 w 2763828"/>
                <a:gd name="connsiteY48" fmla="*/ 240719 h 897731"/>
                <a:gd name="connsiteX49" fmla="*/ 81747 w 2763828"/>
                <a:gd name="connsiteY49" fmla="*/ 228802 h 897731"/>
                <a:gd name="connsiteX50" fmla="*/ 149215 w 2763828"/>
                <a:gd name="connsiteY50" fmla="*/ 173831 h 897731"/>
                <a:gd name="connsiteX51" fmla="*/ 177790 w 2763828"/>
                <a:gd name="connsiteY51" fmla="*/ 164306 h 897731"/>
                <a:gd name="connsiteX52" fmla="*/ 244465 w 2763828"/>
                <a:gd name="connsiteY52" fmla="*/ 159544 h 897731"/>
                <a:gd name="connsiteX53" fmla="*/ 365909 w 2763828"/>
                <a:gd name="connsiteY53" fmla="*/ 154781 h 897731"/>
                <a:gd name="connsiteX54" fmla="*/ 468303 w 2763828"/>
                <a:gd name="connsiteY54" fmla="*/ 154781 h 897731"/>
                <a:gd name="connsiteX55" fmla="*/ 592128 w 2763828"/>
                <a:gd name="connsiteY55" fmla="*/ 159544 h 897731"/>
                <a:gd name="connsiteX56" fmla="*/ 765959 w 2763828"/>
                <a:gd name="connsiteY56" fmla="*/ 178594 h 89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763828" h="897731">
                  <a:moveTo>
                    <a:pt x="765959" y="178594"/>
                  </a:moveTo>
                  <a:lnTo>
                    <a:pt x="896928" y="202406"/>
                  </a:lnTo>
                  <a:lnTo>
                    <a:pt x="987415" y="221456"/>
                  </a:lnTo>
                  <a:lnTo>
                    <a:pt x="1075522" y="242888"/>
                  </a:lnTo>
                  <a:lnTo>
                    <a:pt x="1177915" y="269081"/>
                  </a:lnTo>
                  <a:lnTo>
                    <a:pt x="1277928" y="297656"/>
                  </a:lnTo>
                  <a:lnTo>
                    <a:pt x="1406515" y="335756"/>
                  </a:lnTo>
                  <a:lnTo>
                    <a:pt x="1535103" y="376238"/>
                  </a:lnTo>
                  <a:lnTo>
                    <a:pt x="1673215" y="423863"/>
                  </a:lnTo>
                  <a:lnTo>
                    <a:pt x="1727984" y="442913"/>
                  </a:lnTo>
                  <a:lnTo>
                    <a:pt x="1968490" y="540544"/>
                  </a:lnTo>
                  <a:lnTo>
                    <a:pt x="2099459" y="597694"/>
                  </a:lnTo>
                  <a:lnTo>
                    <a:pt x="2273290" y="678656"/>
                  </a:lnTo>
                  <a:lnTo>
                    <a:pt x="2387590" y="733425"/>
                  </a:lnTo>
                  <a:lnTo>
                    <a:pt x="2516178" y="797719"/>
                  </a:lnTo>
                  <a:lnTo>
                    <a:pt x="2585234" y="835819"/>
                  </a:lnTo>
                  <a:lnTo>
                    <a:pt x="2647147" y="873919"/>
                  </a:lnTo>
                  <a:lnTo>
                    <a:pt x="2670959" y="885825"/>
                  </a:lnTo>
                  <a:lnTo>
                    <a:pt x="2687628" y="892969"/>
                  </a:lnTo>
                  <a:lnTo>
                    <a:pt x="2709059" y="897731"/>
                  </a:lnTo>
                  <a:lnTo>
                    <a:pt x="2723347" y="897731"/>
                  </a:lnTo>
                  <a:lnTo>
                    <a:pt x="2740015" y="890588"/>
                  </a:lnTo>
                  <a:lnTo>
                    <a:pt x="2747159" y="878681"/>
                  </a:lnTo>
                  <a:lnTo>
                    <a:pt x="2754303" y="852488"/>
                  </a:lnTo>
                  <a:lnTo>
                    <a:pt x="2759065" y="828675"/>
                  </a:lnTo>
                  <a:lnTo>
                    <a:pt x="2763828" y="792956"/>
                  </a:lnTo>
                  <a:lnTo>
                    <a:pt x="2761447" y="759619"/>
                  </a:lnTo>
                  <a:lnTo>
                    <a:pt x="2754303" y="711994"/>
                  </a:lnTo>
                  <a:lnTo>
                    <a:pt x="2735253" y="654844"/>
                  </a:lnTo>
                  <a:lnTo>
                    <a:pt x="2723347" y="635794"/>
                  </a:lnTo>
                  <a:lnTo>
                    <a:pt x="2697153" y="607219"/>
                  </a:lnTo>
                  <a:lnTo>
                    <a:pt x="2647147" y="569119"/>
                  </a:lnTo>
                  <a:lnTo>
                    <a:pt x="2582853" y="526256"/>
                  </a:lnTo>
                  <a:lnTo>
                    <a:pt x="2492365" y="476250"/>
                  </a:lnTo>
                  <a:lnTo>
                    <a:pt x="2370922" y="423863"/>
                  </a:lnTo>
                  <a:lnTo>
                    <a:pt x="2208997" y="364331"/>
                  </a:lnTo>
                  <a:lnTo>
                    <a:pt x="1992303" y="292894"/>
                  </a:lnTo>
                  <a:lnTo>
                    <a:pt x="1718459" y="209550"/>
                  </a:lnTo>
                  <a:lnTo>
                    <a:pt x="1532722" y="154781"/>
                  </a:lnTo>
                  <a:lnTo>
                    <a:pt x="1318409" y="100013"/>
                  </a:lnTo>
                  <a:lnTo>
                    <a:pt x="1111240" y="54769"/>
                  </a:lnTo>
                  <a:lnTo>
                    <a:pt x="923122" y="30956"/>
                  </a:lnTo>
                  <a:lnTo>
                    <a:pt x="761197" y="11906"/>
                  </a:lnTo>
                  <a:lnTo>
                    <a:pt x="589747" y="0"/>
                  </a:lnTo>
                  <a:lnTo>
                    <a:pt x="408772" y="0"/>
                  </a:lnTo>
                  <a:lnTo>
                    <a:pt x="299234" y="9525"/>
                  </a:lnTo>
                  <a:lnTo>
                    <a:pt x="156359" y="30956"/>
                  </a:lnTo>
                  <a:lnTo>
                    <a:pt x="96828" y="40481"/>
                  </a:lnTo>
                  <a:lnTo>
                    <a:pt x="36504" y="240719"/>
                  </a:lnTo>
                  <a:cubicBezTo>
                    <a:pt x="51585" y="236747"/>
                    <a:pt x="0" y="261363"/>
                    <a:pt x="81747" y="228802"/>
                  </a:cubicBezTo>
                  <a:lnTo>
                    <a:pt x="149215" y="173831"/>
                  </a:lnTo>
                  <a:lnTo>
                    <a:pt x="177790" y="164306"/>
                  </a:lnTo>
                  <a:lnTo>
                    <a:pt x="244465" y="159544"/>
                  </a:lnTo>
                  <a:lnTo>
                    <a:pt x="365909" y="154781"/>
                  </a:lnTo>
                  <a:lnTo>
                    <a:pt x="468303" y="154781"/>
                  </a:lnTo>
                  <a:lnTo>
                    <a:pt x="592128" y="159544"/>
                  </a:lnTo>
                  <a:lnTo>
                    <a:pt x="765959" y="1785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24">
              <a:extLst>
                <a:ext uri="{FF2B5EF4-FFF2-40B4-BE49-F238E27FC236}">
                  <a16:creationId xmlns:a16="http://schemas.microsoft.com/office/drawing/2014/main" id="{2C653E92-30C2-4714-96F6-73FEF9FDBCA7}"/>
                </a:ext>
              </a:extLst>
            </p:cNvPr>
            <p:cNvSpPr/>
            <p:nvPr/>
          </p:nvSpPr>
          <p:spPr>
            <a:xfrm>
              <a:off x="5291138" y="3514726"/>
              <a:ext cx="1947862" cy="409575"/>
            </a:xfrm>
            <a:custGeom>
              <a:avLst/>
              <a:gdLst>
                <a:gd name="connsiteX0" fmla="*/ 711993 w 1947862"/>
                <a:gd name="connsiteY0" fmla="*/ 176213 h 409575"/>
                <a:gd name="connsiteX1" fmla="*/ 564356 w 1947862"/>
                <a:gd name="connsiteY1" fmla="*/ 207169 h 409575"/>
                <a:gd name="connsiteX2" fmla="*/ 478631 w 1947862"/>
                <a:gd name="connsiteY2" fmla="*/ 223838 h 409575"/>
                <a:gd name="connsiteX3" fmla="*/ 409575 w 1947862"/>
                <a:gd name="connsiteY3" fmla="*/ 235744 h 409575"/>
                <a:gd name="connsiteX4" fmla="*/ 345281 w 1947862"/>
                <a:gd name="connsiteY4" fmla="*/ 242888 h 409575"/>
                <a:gd name="connsiteX5" fmla="*/ 250031 w 1947862"/>
                <a:gd name="connsiteY5" fmla="*/ 250031 h 409575"/>
                <a:gd name="connsiteX6" fmla="*/ 188118 w 1947862"/>
                <a:gd name="connsiteY6" fmla="*/ 252413 h 409575"/>
                <a:gd name="connsiteX7" fmla="*/ 135731 w 1947862"/>
                <a:gd name="connsiteY7" fmla="*/ 245269 h 409575"/>
                <a:gd name="connsiteX8" fmla="*/ 92868 w 1947862"/>
                <a:gd name="connsiteY8" fmla="*/ 235744 h 409575"/>
                <a:gd name="connsiteX9" fmla="*/ 40481 w 1947862"/>
                <a:gd name="connsiteY9" fmla="*/ 219075 h 409575"/>
                <a:gd name="connsiteX10" fmla="*/ 0 w 1947862"/>
                <a:gd name="connsiteY10" fmla="*/ 200025 h 409575"/>
                <a:gd name="connsiteX11" fmla="*/ 92868 w 1947862"/>
                <a:gd name="connsiteY11" fmla="*/ 400050 h 409575"/>
                <a:gd name="connsiteX12" fmla="*/ 202406 w 1947862"/>
                <a:gd name="connsiteY12" fmla="*/ 404813 h 409575"/>
                <a:gd name="connsiteX13" fmla="*/ 280987 w 1947862"/>
                <a:gd name="connsiteY13" fmla="*/ 402431 h 409575"/>
                <a:gd name="connsiteX14" fmla="*/ 397668 w 1947862"/>
                <a:gd name="connsiteY14" fmla="*/ 388144 h 409575"/>
                <a:gd name="connsiteX15" fmla="*/ 535781 w 1947862"/>
                <a:gd name="connsiteY15" fmla="*/ 364331 h 409575"/>
                <a:gd name="connsiteX16" fmla="*/ 661987 w 1947862"/>
                <a:gd name="connsiteY16" fmla="*/ 338138 h 409575"/>
                <a:gd name="connsiteX17" fmla="*/ 854868 w 1947862"/>
                <a:gd name="connsiteY17" fmla="*/ 292894 h 409575"/>
                <a:gd name="connsiteX18" fmla="*/ 969168 w 1947862"/>
                <a:gd name="connsiteY18" fmla="*/ 266700 h 409575"/>
                <a:gd name="connsiteX19" fmla="*/ 1143000 w 1947862"/>
                <a:gd name="connsiteY19" fmla="*/ 238125 h 409575"/>
                <a:gd name="connsiteX20" fmla="*/ 1276350 w 1947862"/>
                <a:gd name="connsiteY20" fmla="*/ 219075 h 409575"/>
                <a:gd name="connsiteX21" fmla="*/ 1423987 w 1947862"/>
                <a:gd name="connsiteY21" fmla="*/ 207169 h 409575"/>
                <a:gd name="connsiteX22" fmla="*/ 1526381 w 1947862"/>
                <a:gd name="connsiteY22" fmla="*/ 204788 h 409575"/>
                <a:gd name="connsiteX23" fmla="*/ 1540668 w 1947862"/>
                <a:gd name="connsiteY23" fmla="*/ 207169 h 409575"/>
                <a:gd name="connsiteX24" fmla="*/ 1559718 w 1947862"/>
                <a:gd name="connsiteY24" fmla="*/ 214313 h 409575"/>
                <a:gd name="connsiteX25" fmla="*/ 1576387 w 1947862"/>
                <a:gd name="connsiteY25" fmla="*/ 226219 h 409575"/>
                <a:gd name="connsiteX26" fmla="*/ 1590675 w 1947862"/>
                <a:gd name="connsiteY26" fmla="*/ 242888 h 409575"/>
                <a:gd name="connsiteX27" fmla="*/ 1609725 w 1947862"/>
                <a:gd name="connsiteY27" fmla="*/ 271463 h 409575"/>
                <a:gd name="connsiteX28" fmla="*/ 1626393 w 1947862"/>
                <a:gd name="connsiteY28" fmla="*/ 304800 h 409575"/>
                <a:gd name="connsiteX29" fmla="*/ 1643062 w 1947862"/>
                <a:gd name="connsiteY29" fmla="*/ 347663 h 409575"/>
                <a:gd name="connsiteX30" fmla="*/ 1645443 w 1947862"/>
                <a:gd name="connsiteY30" fmla="*/ 364331 h 409575"/>
                <a:gd name="connsiteX31" fmla="*/ 1909762 w 1947862"/>
                <a:gd name="connsiteY31" fmla="*/ 409575 h 409575"/>
                <a:gd name="connsiteX32" fmla="*/ 1928812 w 1947862"/>
                <a:gd name="connsiteY32" fmla="*/ 392906 h 409575"/>
                <a:gd name="connsiteX33" fmla="*/ 1940718 w 1947862"/>
                <a:gd name="connsiteY33" fmla="*/ 373856 h 409575"/>
                <a:gd name="connsiteX34" fmla="*/ 1945481 w 1947862"/>
                <a:gd name="connsiteY34" fmla="*/ 354806 h 409575"/>
                <a:gd name="connsiteX35" fmla="*/ 1947862 w 1947862"/>
                <a:gd name="connsiteY35" fmla="*/ 333375 h 409575"/>
                <a:gd name="connsiteX36" fmla="*/ 1940718 w 1947862"/>
                <a:gd name="connsiteY36" fmla="*/ 304800 h 409575"/>
                <a:gd name="connsiteX37" fmla="*/ 1919287 w 1947862"/>
                <a:gd name="connsiteY37" fmla="*/ 271463 h 409575"/>
                <a:gd name="connsiteX38" fmla="*/ 1900237 w 1947862"/>
                <a:gd name="connsiteY38" fmla="*/ 245269 h 409575"/>
                <a:gd name="connsiteX39" fmla="*/ 1854993 w 1947862"/>
                <a:gd name="connsiteY39" fmla="*/ 195263 h 409575"/>
                <a:gd name="connsiteX40" fmla="*/ 1797843 w 1947862"/>
                <a:gd name="connsiteY40" fmla="*/ 145256 h 409575"/>
                <a:gd name="connsiteX41" fmla="*/ 1724025 w 1947862"/>
                <a:gd name="connsiteY41" fmla="*/ 92869 h 409575"/>
                <a:gd name="connsiteX42" fmla="*/ 1654968 w 1947862"/>
                <a:gd name="connsiteY42" fmla="*/ 52388 h 409575"/>
                <a:gd name="connsiteX43" fmla="*/ 1595437 w 1947862"/>
                <a:gd name="connsiteY43" fmla="*/ 26194 h 409575"/>
                <a:gd name="connsiteX44" fmla="*/ 1528762 w 1947862"/>
                <a:gd name="connsiteY44" fmla="*/ 2381 h 409575"/>
                <a:gd name="connsiteX45" fmla="*/ 1507331 w 1947862"/>
                <a:gd name="connsiteY45" fmla="*/ 0 h 409575"/>
                <a:gd name="connsiteX46" fmla="*/ 1473993 w 1947862"/>
                <a:gd name="connsiteY46" fmla="*/ 0 h 409575"/>
                <a:gd name="connsiteX47" fmla="*/ 1407318 w 1947862"/>
                <a:gd name="connsiteY47" fmla="*/ 19050 h 409575"/>
                <a:gd name="connsiteX48" fmla="*/ 1257300 w 1947862"/>
                <a:gd name="connsiteY48" fmla="*/ 54769 h 409575"/>
                <a:gd name="connsiteX49" fmla="*/ 985837 w 1947862"/>
                <a:gd name="connsiteY49" fmla="*/ 114300 h 409575"/>
                <a:gd name="connsiteX50" fmla="*/ 781050 w 1947862"/>
                <a:gd name="connsiteY50" fmla="*/ 159544 h 409575"/>
                <a:gd name="connsiteX51" fmla="*/ 711993 w 1947862"/>
                <a:gd name="connsiteY51" fmla="*/ 176213 h 409575"/>
                <a:gd name="connsiteX0" fmla="*/ 711993 w 1947862"/>
                <a:gd name="connsiteY0" fmla="*/ 176213 h 409575"/>
                <a:gd name="connsiteX1" fmla="*/ 564356 w 1947862"/>
                <a:gd name="connsiteY1" fmla="*/ 207169 h 409575"/>
                <a:gd name="connsiteX2" fmla="*/ 478631 w 1947862"/>
                <a:gd name="connsiteY2" fmla="*/ 223838 h 409575"/>
                <a:gd name="connsiteX3" fmla="*/ 409575 w 1947862"/>
                <a:gd name="connsiteY3" fmla="*/ 235744 h 409575"/>
                <a:gd name="connsiteX4" fmla="*/ 345281 w 1947862"/>
                <a:gd name="connsiteY4" fmla="*/ 242888 h 409575"/>
                <a:gd name="connsiteX5" fmla="*/ 250031 w 1947862"/>
                <a:gd name="connsiteY5" fmla="*/ 250031 h 409575"/>
                <a:gd name="connsiteX6" fmla="*/ 188118 w 1947862"/>
                <a:gd name="connsiteY6" fmla="*/ 252413 h 409575"/>
                <a:gd name="connsiteX7" fmla="*/ 135731 w 1947862"/>
                <a:gd name="connsiteY7" fmla="*/ 245269 h 409575"/>
                <a:gd name="connsiteX8" fmla="*/ 92868 w 1947862"/>
                <a:gd name="connsiteY8" fmla="*/ 235744 h 409575"/>
                <a:gd name="connsiteX9" fmla="*/ 40481 w 1947862"/>
                <a:gd name="connsiteY9" fmla="*/ 219075 h 409575"/>
                <a:gd name="connsiteX10" fmla="*/ 0 w 1947862"/>
                <a:gd name="connsiteY10" fmla="*/ 200025 h 409575"/>
                <a:gd name="connsiteX11" fmla="*/ 92868 w 1947862"/>
                <a:gd name="connsiteY11" fmla="*/ 400050 h 409575"/>
                <a:gd name="connsiteX12" fmla="*/ 202406 w 1947862"/>
                <a:gd name="connsiteY12" fmla="*/ 404813 h 409575"/>
                <a:gd name="connsiteX13" fmla="*/ 280987 w 1947862"/>
                <a:gd name="connsiteY13" fmla="*/ 402431 h 409575"/>
                <a:gd name="connsiteX14" fmla="*/ 397668 w 1947862"/>
                <a:gd name="connsiteY14" fmla="*/ 388144 h 409575"/>
                <a:gd name="connsiteX15" fmla="*/ 535781 w 1947862"/>
                <a:gd name="connsiteY15" fmla="*/ 364331 h 409575"/>
                <a:gd name="connsiteX16" fmla="*/ 661987 w 1947862"/>
                <a:gd name="connsiteY16" fmla="*/ 338138 h 409575"/>
                <a:gd name="connsiteX17" fmla="*/ 854868 w 1947862"/>
                <a:gd name="connsiteY17" fmla="*/ 292894 h 409575"/>
                <a:gd name="connsiteX18" fmla="*/ 969168 w 1947862"/>
                <a:gd name="connsiteY18" fmla="*/ 266700 h 409575"/>
                <a:gd name="connsiteX19" fmla="*/ 1143000 w 1947862"/>
                <a:gd name="connsiteY19" fmla="*/ 238125 h 409575"/>
                <a:gd name="connsiteX20" fmla="*/ 1276350 w 1947862"/>
                <a:gd name="connsiteY20" fmla="*/ 219075 h 409575"/>
                <a:gd name="connsiteX21" fmla="*/ 1423987 w 1947862"/>
                <a:gd name="connsiteY21" fmla="*/ 207169 h 409575"/>
                <a:gd name="connsiteX22" fmla="*/ 1526381 w 1947862"/>
                <a:gd name="connsiteY22" fmla="*/ 204788 h 409575"/>
                <a:gd name="connsiteX23" fmla="*/ 1540668 w 1947862"/>
                <a:gd name="connsiteY23" fmla="*/ 207169 h 409575"/>
                <a:gd name="connsiteX24" fmla="*/ 1559718 w 1947862"/>
                <a:gd name="connsiteY24" fmla="*/ 214313 h 409575"/>
                <a:gd name="connsiteX25" fmla="*/ 1576387 w 1947862"/>
                <a:gd name="connsiteY25" fmla="*/ 226219 h 409575"/>
                <a:gd name="connsiteX26" fmla="*/ 1590675 w 1947862"/>
                <a:gd name="connsiteY26" fmla="*/ 242888 h 409575"/>
                <a:gd name="connsiteX27" fmla="*/ 1609725 w 1947862"/>
                <a:gd name="connsiteY27" fmla="*/ 271463 h 409575"/>
                <a:gd name="connsiteX28" fmla="*/ 1626393 w 1947862"/>
                <a:gd name="connsiteY28" fmla="*/ 304800 h 409575"/>
                <a:gd name="connsiteX29" fmla="*/ 1643062 w 1947862"/>
                <a:gd name="connsiteY29" fmla="*/ 347663 h 409575"/>
                <a:gd name="connsiteX30" fmla="*/ 1909762 w 1947862"/>
                <a:gd name="connsiteY30" fmla="*/ 409575 h 409575"/>
                <a:gd name="connsiteX31" fmla="*/ 1928812 w 1947862"/>
                <a:gd name="connsiteY31" fmla="*/ 392906 h 409575"/>
                <a:gd name="connsiteX32" fmla="*/ 1940718 w 1947862"/>
                <a:gd name="connsiteY32" fmla="*/ 373856 h 409575"/>
                <a:gd name="connsiteX33" fmla="*/ 1945481 w 1947862"/>
                <a:gd name="connsiteY33" fmla="*/ 354806 h 409575"/>
                <a:gd name="connsiteX34" fmla="*/ 1947862 w 1947862"/>
                <a:gd name="connsiteY34" fmla="*/ 333375 h 409575"/>
                <a:gd name="connsiteX35" fmla="*/ 1940718 w 1947862"/>
                <a:gd name="connsiteY35" fmla="*/ 304800 h 409575"/>
                <a:gd name="connsiteX36" fmla="*/ 1919287 w 1947862"/>
                <a:gd name="connsiteY36" fmla="*/ 271463 h 409575"/>
                <a:gd name="connsiteX37" fmla="*/ 1900237 w 1947862"/>
                <a:gd name="connsiteY37" fmla="*/ 245269 h 409575"/>
                <a:gd name="connsiteX38" fmla="*/ 1854993 w 1947862"/>
                <a:gd name="connsiteY38" fmla="*/ 195263 h 409575"/>
                <a:gd name="connsiteX39" fmla="*/ 1797843 w 1947862"/>
                <a:gd name="connsiteY39" fmla="*/ 145256 h 409575"/>
                <a:gd name="connsiteX40" fmla="*/ 1724025 w 1947862"/>
                <a:gd name="connsiteY40" fmla="*/ 92869 h 409575"/>
                <a:gd name="connsiteX41" fmla="*/ 1654968 w 1947862"/>
                <a:gd name="connsiteY41" fmla="*/ 52388 h 409575"/>
                <a:gd name="connsiteX42" fmla="*/ 1595437 w 1947862"/>
                <a:gd name="connsiteY42" fmla="*/ 26194 h 409575"/>
                <a:gd name="connsiteX43" fmla="*/ 1528762 w 1947862"/>
                <a:gd name="connsiteY43" fmla="*/ 2381 h 409575"/>
                <a:gd name="connsiteX44" fmla="*/ 1507331 w 1947862"/>
                <a:gd name="connsiteY44" fmla="*/ 0 h 409575"/>
                <a:gd name="connsiteX45" fmla="*/ 1473993 w 1947862"/>
                <a:gd name="connsiteY45" fmla="*/ 0 h 409575"/>
                <a:gd name="connsiteX46" fmla="*/ 1407318 w 1947862"/>
                <a:gd name="connsiteY46" fmla="*/ 19050 h 409575"/>
                <a:gd name="connsiteX47" fmla="*/ 1257300 w 1947862"/>
                <a:gd name="connsiteY47" fmla="*/ 54769 h 409575"/>
                <a:gd name="connsiteX48" fmla="*/ 985837 w 1947862"/>
                <a:gd name="connsiteY48" fmla="*/ 114300 h 409575"/>
                <a:gd name="connsiteX49" fmla="*/ 781050 w 1947862"/>
                <a:gd name="connsiteY49" fmla="*/ 159544 h 409575"/>
                <a:gd name="connsiteX50" fmla="*/ 711993 w 1947862"/>
                <a:gd name="connsiteY50" fmla="*/ 176213 h 409575"/>
                <a:gd name="connsiteX0" fmla="*/ 711993 w 1947862"/>
                <a:gd name="connsiteY0" fmla="*/ 176213 h 409575"/>
                <a:gd name="connsiteX1" fmla="*/ 564356 w 1947862"/>
                <a:gd name="connsiteY1" fmla="*/ 207169 h 409575"/>
                <a:gd name="connsiteX2" fmla="*/ 478631 w 1947862"/>
                <a:gd name="connsiteY2" fmla="*/ 223838 h 409575"/>
                <a:gd name="connsiteX3" fmla="*/ 409575 w 1947862"/>
                <a:gd name="connsiteY3" fmla="*/ 235744 h 409575"/>
                <a:gd name="connsiteX4" fmla="*/ 345281 w 1947862"/>
                <a:gd name="connsiteY4" fmla="*/ 242888 h 409575"/>
                <a:gd name="connsiteX5" fmla="*/ 250031 w 1947862"/>
                <a:gd name="connsiteY5" fmla="*/ 250031 h 409575"/>
                <a:gd name="connsiteX6" fmla="*/ 188118 w 1947862"/>
                <a:gd name="connsiteY6" fmla="*/ 252413 h 409575"/>
                <a:gd name="connsiteX7" fmla="*/ 135731 w 1947862"/>
                <a:gd name="connsiteY7" fmla="*/ 245269 h 409575"/>
                <a:gd name="connsiteX8" fmla="*/ 92868 w 1947862"/>
                <a:gd name="connsiteY8" fmla="*/ 235744 h 409575"/>
                <a:gd name="connsiteX9" fmla="*/ 40481 w 1947862"/>
                <a:gd name="connsiteY9" fmla="*/ 219075 h 409575"/>
                <a:gd name="connsiteX10" fmla="*/ 0 w 1947862"/>
                <a:gd name="connsiteY10" fmla="*/ 200025 h 409575"/>
                <a:gd name="connsiteX11" fmla="*/ 92868 w 1947862"/>
                <a:gd name="connsiteY11" fmla="*/ 400050 h 409575"/>
                <a:gd name="connsiteX12" fmla="*/ 202406 w 1947862"/>
                <a:gd name="connsiteY12" fmla="*/ 404813 h 409575"/>
                <a:gd name="connsiteX13" fmla="*/ 280987 w 1947862"/>
                <a:gd name="connsiteY13" fmla="*/ 402431 h 409575"/>
                <a:gd name="connsiteX14" fmla="*/ 397668 w 1947862"/>
                <a:gd name="connsiteY14" fmla="*/ 388144 h 409575"/>
                <a:gd name="connsiteX15" fmla="*/ 535781 w 1947862"/>
                <a:gd name="connsiteY15" fmla="*/ 364331 h 409575"/>
                <a:gd name="connsiteX16" fmla="*/ 661987 w 1947862"/>
                <a:gd name="connsiteY16" fmla="*/ 338138 h 409575"/>
                <a:gd name="connsiteX17" fmla="*/ 854868 w 1947862"/>
                <a:gd name="connsiteY17" fmla="*/ 292894 h 409575"/>
                <a:gd name="connsiteX18" fmla="*/ 969168 w 1947862"/>
                <a:gd name="connsiteY18" fmla="*/ 266700 h 409575"/>
                <a:gd name="connsiteX19" fmla="*/ 1143000 w 1947862"/>
                <a:gd name="connsiteY19" fmla="*/ 238125 h 409575"/>
                <a:gd name="connsiteX20" fmla="*/ 1276350 w 1947862"/>
                <a:gd name="connsiteY20" fmla="*/ 219075 h 409575"/>
                <a:gd name="connsiteX21" fmla="*/ 1423987 w 1947862"/>
                <a:gd name="connsiteY21" fmla="*/ 207169 h 409575"/>
                <a:gd name="connsiteX22" fmla="*/ 1526381 w 1947862"/>
                <a:gd name="connsiteY22" fmla="*/ 204788 h 409575"/>
                <a:gd name="connsiteX23" fmla="*/ 1540668 w 1947862"/>
                <a:gd name="connsiteY23" fmla="*/ 207169 h 409575"/>
                <a:gd name="connsiteX24" fmla="*/ 1559718 w 1947862"/>
                <a:gd name="connsiteY24" fmla="*/ 214313 h 409575"/>
                <a:gd name="connsiteX25" fmla="*/ 1576387 w 1947862"/>
                <a:gd name="connsiteY25" fmla="*/ 226219 h 409575"/>
                <a:gd name="connsiteX26" fmla="*/ 1590675 w 1947862"/>
                <a:gd name="connsiteY26" fmla="*/ 242888 h 409575"/>
                <a:gd name="connsiteX27" fmla="*/ 1609725 w 1947862"/>
                <a:gd name="connsiteY27" fmla="*/ 271463 h 409575"/>
                <a:gd name="connsiteX28" fmla="*/ 1626393 w 1947862"/>
                <a:gd name="connsiteY28" fmla="*/ 304800 h 409575"/>
                <a:gd name="connsiteX29" fmla="*/ 1909762 w 1947862"/>
                <a:gd name="connsiteY29" fmla="*/ 409575 h 409575"/>
                <a:gd name="connsiteX30" fmla="*/ 1928812 w 1947862"/>
                <a:gd name="connsiteY30" fmla="*/ 392906 h 409575"/>
                <a:gd name="connsiteX31" fmla="*/ 1940718 w 1947862"/>
                <a:gd name="connsiteY31" fmla="*/ 373856 h 409575"/>
                <a:gd name="connsiteX32" fmla="*/ 1945481 w 1947862"/>
                <a:gd name="connsiteY32" fmla="*/ 354806 h 409575"/>
                <a:gd name="connsiteX33" fmla="*/ 1947862 w 1947862"/>
                <a:gd name="connsiteY33" fmla="*/ 333375 h 409575"/>
                <a:gd name="connsiteX34" fmla="*/ 1940718 w 1947862"/>
                <a:gd name="connsiteY34" fmla="*/ 304800 h 409575"/>
                <a:gd name="connsiteX35" fmla="*/ 1919287 w 1947862"/>
                <a:gd name="connsiteY35" fmla="*/ 271463 h 409575"/>
                <a:gd name="connsiteX36" fmla="*/ 1900237 w 1947862"/>
                <a:gd name="connsiteY36" fmla="*/ 245269 h 409575"/>
                <a:gd name="connsiteX37" fmla="*/ 1854993 w 1947862"/>
                <a:gd name="connsiteY37" fmla="*/ 195263 h 409575"/>
                <a:gd name="connsiteX38" fmla="*/ 1797843 w 1947862"/>
                <a:gd name="connsiteY38" fmla="*/ 145256 h 409575"/>
                <a:gd name="connsiteX39" fmla="*/ 1724025 w 1947862"/>
                <a:gd name="connsiteY39" fmla="*/ 92869 h 409575"/>
                <a:gd name="connsiteX40" fmla="*/ 1654968 w 1947862"/>
                <a:gd name="connsiteY40" fmla="*/ 52388 h 409575"/>
                <a:gd name="connsiteX41" fmla="*/ 1595437 w 1947862"/>
                <a:gd name="connsiteY41" fmla="*/ 26194 h 409575"/>
                <a:gd name="connsiteX42" fmla="*/ 1528762 w 1947862"/>
                <a:gd name="connsiteY42" fmla="*/ 2381 h 409575"/>
                <a:gd name="connsiteX43" fmla="*/ 1507331 w 1947862"/>
                <a:gd name="connsiteY43" fmla="*/ 0 h 409575"/>
                <a:gd name="connsiteX44" fmla="*/ 1473993 w 1947862"/>
                <a:gd name="connsiteY44" fmla="*/ 0 h 409575"/>
                <a:gd name="connsiteX45" fmla="*/ 1407318 w 1947862"/>
                <a:gd name="connsiteY45" fmla="*/ 19050 h 409575"/>
                <a:gd name="connsiteX46" fmla="*/ 1257300 w 1947862"/>
                <a:gd name="connsiteY46" fmla="*/ 54769 h 409575"/>
                <a:gd name="connsiteX47" fmla="*/ 985837 w 1947862"/>
                <a:gd name="connsiteY47" fmla="*/ 114300 h 409575"/>
                <a:gd name="connsiteX48" fmla="*/ 781050 w 1947862"/>
                <a:gd name="connsiteY48" fmla="*/ 159544 h 409575"/>
                <a:gd name="connsiteX49" fmla="*/ 711993 w 1947862"/>
                <a:gd name="connsiteY49" fmla="*/ 176213 h 409575"/>
                <a:gd name="connsiteX0" fmla="*/ 711993 w 1947862"/>
                <a:gd name="connsiteY0" fmla="*/ 176213 h 409575"/>
                <a:gd name="connsiteX1" fmla="*/ 564356 w 1947862"/>
                <a:gd name="connsiteY1" fmla="*/ 207169 h 409575"/>
                <a:gd name="connsiteX2" fmla="*/ 478631 w 1947862"/>
                <a:gd name="connsiteY2" fmla="*/ 223838 h 409575"/>
                <a:gd name="connsiteX3" fmla="*/ 409575 w 1947862"/>
                <a:gd name="connsiteY3" fmla="*/ 235744 h 409575"/>
                <a:gd name="connsiteX4" fmla="*/ 345281 w 1947862"/>
                <a:gd name="connsiteY4" fmla="*/ 242888 h 409575"/>
                <a:gd name="connsiteX5" fmla="*/ 250031 w 1947862"/>
                <a:gd name="connsiteY5" fmla="*/ 250031 h 409575"/>
                <a:gd name="connsiteX6" fmla="*/ 188118 w 1947862"/>
                <a:gd name="connsiteY6" fmla="*/ 252413 h 409575"/>
                <a:gd name="connsiteX7" fmla="*/ 135731 w 1947862"/>
                <a:gd name="connsiteY7" fmla="*/ 245269 h 409575"/>
                <a:gd name="connsiteX8" fmla="*/ 92868 w 1947862"/>
                <a:gd name="connsiteY8" fmla="*/ 235744 h 409575"/>
                <a:gd name="connsiteX9" fmla="*/ 40481 w 1947862"/>
                <a:gd name="connsiteY9" fmla="*/ 219075 h 409575"/>
                <a:gd name="connsiteX10" fmla="*/ 0 w 1947862"/>
                <a:gd name="connsiteY10" fmla="*/ 200025 h 409575"/>
                <a:gd name="connsiteX11" fmla="*/ 92868 w 1947862"/>
                <a:gd name="connsiteY11" fmla="*/ 400050 h 409575"/>
                <a:gd name="connsiteX12" fmla="*/ 202406 w 1947862"/>
                <a:gd name="connsiteY12" fmla="*/ 404813 h 409575"/>
                <a:gd name="connsiteX13" fmla="*/ 280987 w 1947862"/>
                <a:gd name="connsiteY13" fmla="*/ 402431 h 409575"/>
                <a:gd name="connsiteX14" fmla="*/ 397668 w 1947862"/>
                <a:gd name="connsiteY14" fmla="*/ 388144 h 409575"/>
                <a:gd name="connsiteX15" fmla="*/ 535781 w 1947862"/>
                <a:gd name="connsiteY15" fmla="*/ 364331 h 409575"/>
                <a:gd name="connsiteX16" fmla="*/ 661987 w 1947862"/>
                <a:gd name="connsiteY16" fmla="*/ 338138 h 409575"/>
                <a:gd name="connsiteX17" fmla="*/ 854868 w 1947862"/>
                <a:gd name="connsiteY17" fmla="*/ 292894 h 409575"/>
                <a:gd name="connsiteX18" fmla="*/ 969168 w 1947862"/>
                <a:gd name="connsiteY18" fmla="*/ 266700 h 409575"/>
                <a:gd name="connsiteX19" fmla="*/ 1143000 w 1947862"/>
                <a:gd name="connsiteY19" fmla="*/ 238125 h 409575"/>
                <a:gd name="connsiteX20" fmla="*/ 1276350 w 1947862"/>
                <a:gd name="connsiteY20" fmla="*/ 219075 h 409575"/>
                <a:gd name="connsiteX21" fmla="*/ 1423987 w 1947862"/>
                <a:gd name="connsiteY21" fmla="*/ 207169 h 409575"/>
                <a:gd name="connsiteX22" fmla="*/ 1526381 w 1947862"/>
                <a:gd name="connsiteY22" fmla="*/ 204788 h 409575"/>
                <a:gd name="connsiteX23" fmla="*/ 1540668 w 1947862"/>
                <a:gd name="connsiteY23" fmla="*/ 207169 h 409575"/>
                <a:gd name="connsiteX24" fmla="*/ 1559718 w 1947862"/>
                <a:gd name="connsiteY24" fmla="*/ 214313 h 409575"/>
                <a:gd name="connsiteX25" fmla="*/ 1576387 w 1947862"/>
                <a:gd name="connsiteY25" fmla="*/ 226219 h 409575"/>
                <a:gd name="connsiteX26" fmla="*/ 1590675 w 1947862"/>
                <a:gd name="connsiteY26" fmla="*/ 242888 h 409575"/>
                <a:gd name="connsiteX27" fmla="*/ 1609725 w 1947862"/>
                <a:gd name="connsiteY27" fmla="*/ 271463 h 409575"/>
                <a:gd name="connsiteX28" fmla="*/ 1909762 w 1947862"/>
                <a:gd name="connsiteY28" fmla="*/ 409575 h 409575"/>
                <a:gd name="connsiteX29" fmla="*/ 1928812 w 1947862"/>
                <a:gd name="connsiteY29" fmla="*/ 392906 h 409575"/>
                <a:gd name="connsiteX30" fmla="*/ 1940718 w 1947862"/>
                <a:gd name="connsiteY30" fmla="*/ 373856 h 409575"/>
                <a:gd name="connsiteX31" fmla="*/ 1945481 w 1947862"/>
                <a:gd name="connsiteY31" fmla="*/ 354806 h 409575"/>
                <a:gd name="connsiteX32" fmla="*/ 1947862 w 1947862"/>
                <a:gd name="connsiteY32" fmla="*/ 333375 h 409575"/>
                <a:gd name="connsiteX33" fmla="*/ 1940718 w 1947862"/>
                <a:gd name="connsiteY33" fmla="*/ 304800 h 409575"/>
                <a:gd name="connsiteX34" fmla="*/ 1919287 w 1947862"/>
                <a:gd name="connsiteY34" fmla="*/ 271463 h 409575"/>
                <a:gd name="connsiteX35" fmla="*/ 1900237 w 1947862"/>
                <a:gd name="connsiteY35" fmla="*/ 245269 h 409575"/>
                <a:gd name="connsiteX36" fmla="*/ 1854993 w 1947862"/>
                <a:gd name="connsiteY36" fmla="*/ 195263 h 409575"/>
                <a:gd name="connsiteX37" fmla="*/ 1797843 w 1947862"/>
                <a:gd name="connsiteY37" fmla="*/ 145256 h 409575"/>
                <a:gd name="connsiteX38" fmla="*/ 1724025 w 1947862"/>
                <a:gd name="connsiteY38" fmla="*/ 92869 h 409575"/>
                <a:gd name="connsiteX39" fmla="*/ 1654968 w 1947862"/>
                <a:gd name="connsiteY39" fmla="*/ 52388 h 409575"/>
                <a:gd name="connsiteX40" fmla="*/ 1595437 w 1947862"/>
                <a:gd name="connsiteY40" fmla="*/ 26194 h 409575"/>
                <a:gd name="connsiteX41" fmla="*/ 1528762 w 1947862"/>
                <a:gd name="connsiteY41" fmla="*/ 2381 h 409575"/>
                <a:gd name="connsiteX42" fmla="*/ 1507331 w 1947862"/>
                <a:gd name="connsiteY42" fmla="*/ 0 h 409575"/>
                <a:gd name="connsiteX43" fmla="*/ 1473993 w 1947862"/>
                <a:gd name="connsiteY43" fmla="*/ 0 h 409575"/>
                <a:gd name="connsiteX44" fmla="*/ 1407318 w 1947862"/>
                <a:gd name="connsiteY44" fmla="*/ 19050 h 409575"/>
                <a:gd name="connsiteX45" fmla="*/ 1257300 w 1947862"/>
                <a:gd name="connsiteY45" fmla="*/ 54769 h 409575"/>
                <a:gd name="connsiteX46" fmla="*/ 985837 w 1947862"/>
                <a:gd name="connsiteY46" fmla="*/ 114300 h 409575"/>
                <a:gd name="connsiteX47" fmla="*/ 781050 w 1947862"/>
                <a:gd name="connsiteY47" fmla="*/ 159544 h 409575"/>
                <a:gd name="connsiteX48" fmla="*/ 711993 w 1947862"/>
                <a:gd name="connsiteY48" fmla="*/ 176213 h 409575"/>
                <a:gd name="connsiteX0" fmla="*/ 711993 w 1947862"/>
                <a:gd name="connsiteY0" fmla="*/ 176213 h 409575"/>
                <a:gd name="connsiteX1" fmla="*/ 564356 w 1947862"/>
                <a:gd name="connsiteY1" fmla="*/ 207169 h 409575"/>
                <a:gd name="connsiteX2" fmla="*/ 478631 w 1947862"/>
                <a:gd name="connsiteY2" fmla="*/ 223838 h 409575"/>
                <a:gd name="connsiteX3" fmla="*/ 409575 w 1947862"/>
                <a:gd name="connsiteY3" fmla="*/ 235744 h 409575"/>
                <a:gd name="connsiteX4" fmla="*/ 345281 w 1947862"/>
                <a:gd name="connsiteY4" fmla="*/ 242888 h 409575"/>
                <a:gd name="connsiteX5" fmla="*/ 250031 w 1947862"/>
                <a:gd name="connsiteY5" fmla="*/ 250031 h 409575"/>
                <a:gd name="connsiteX6" fmla="*/ 188118 w 1947862"/>
                <a:gd name="connsiteY6" fmla="*/ 252413 h 409575"/>
                <a:gd name="connsiteX7" fmla="*/ 135731 w 1947862"/>
                <a:gd name="connsiteY7" fmla="*/ 245269 h 409575"/>
                <a:gd name="connsiteX8" fmla="*/ 92868 w 1947862"/>
                <a:gd name="connsiteY8" fmla="*/ 235744 h 409575"/>
                <a:gd name="connsiteX9" fmla="*/ 40481 w 1947862"/>
                <a:gd name="connsiteY9" fmla="*/ 219075 h 409575"/>
                <a:gd name="connsiteX10" fmla="*/ 0 w 1947862"/>
                <a:gd name="connsiteY10" fmla="*/ 200025 h 409575"/>
                <a:gd name="connsiteX11" fmla="*/ 92868 w 1947862"/>
                <a:gd name="connsiteY11" fmla="*/ 400050 h 409575"/>
                <a:gd name="connsiteX12" fmla="*/ 202406 w 1947862"/>
                <a:gd name="connsiteY12" fmla="*/ 404813 h 409575"/>
                <a:gd name="connsiteX13" fmla="*/ 280987 w 1947862"/>
                <a:gd name="connsiteY13" fmla="*/ 402431 h 409575"/>
                <a:gd name="connsiteX14" fmla="*/ 397668 w 1947862"/>
                <a:gd name="connsiteY14" fmla="*/ 388144 h 409575"/>
                <a:gd name="connsiteX15" fmla="*/ 535781 w 1947862"/>
                <a:gd name="connsiteY15" fmla="*/ 364331 h 409575"/>
                <a:gd name="connsiteX16" fmla="*/ 661987 w 1947862"/>
                <a:gd name="connsiteY16" fmla="*/ 338138 h 409575"/>
                <a:gd name="connsiteX17" fmla="*/ 854868 w 1947862"/>
                <a:gd name="connsiteY17" fmla="*/ 292894 h 409575"/>
                <a:gd name="connsiteX18" fmla="*/ 969168 w 1947862"/>
                <a:gd name="connsiteY18" fmla="*/ 266700 h 409575"/>
                <a:gd name="connsiteX19" fmla="*/ 1143000 w 1947862"/>
                <a:gd name="connsiteY19" fmla="*/ 238125 h 409575"/>
                <a:gd name="connsiteX20" fmla="*/ 1276350 w 1947862"/>
                <a:gd name="connsiteY20" fmla="*/ 219075 h 409575"/>
                <a:gd name="connsiteX21" fmla="*/ 1423987 w 1947862"/>
                <a:gd name="connsiteY21" fmla="*/ 207169 h 409575"/>
                <a:gd name="connsiteX22" fmla="*/ 1526381 w 1947862"/>
                <a:gd name="connsiteY22" fmla="*/ 204788 h 409575"/>
                <a:gd name="connsiteX23" fmla="*/ 1540668 w 1947862"/>
                <a:gd name="connsiteY23" fmla="*/ 207169 h 409575"/>
                <a:gd name="connsiteX24" fmla="*/ 1559718 w 1947862"/>
                <a:gd name="connsiteY24" fmla="*/ 214313 h 409575"/>
                <a:gd name="connsiteX25" fmla="*/ 1576387 w 1947862"/>
                <a:gd name="connsiteY25" fmla="*/ 226219 h 409575"/>
                <a:gd name="connsiteX26" fmla="*/ 1590675 w 1947862"/>
                <a:gd name="connsiteY26" fmla="*/ 242888 h 409575"/>
                <a:gd name="connsiteX27" fmla="*/ 1909762 w 1947862"/>
                <a:gd name="connsiteY27" fmla="*/ 409575 h 409575"/>
                <a:gd name="connsiteX28" fmla="*/ 1928812 w 1947862"/>
                <a:gd name="connsiteY28" fmla="*/ 392906 h 409575"/>
                <a:gd name="connsiteX29" fmla="*/ 1940718 w 1947862"/>
                <a:gd name="connsiteY29" fmla="*/ 373856 h 409575"/>
                <a:gd name="connsiteX30" fmla="*/ 1945481 w 1947862"/>
                <a:gd name="connsiteY30" fmla="*/ 354806 h 409575"/>
                <a:gd name="connsiteX31" fmla="*/ 1947862 w 1947862"/>
                <a:gd name="connsiteY31" fmla="*/ 333375 h 409575"/>
                <a:gd name="connsiteX32" fmla="*/ 1940718 w 1947862"/>
                <a:gd name="connsiteY32" fmla="*/ 304800 h 409575"/>
                <a:gd name="connsiteX33" fmla="*/ 1919287 w 1947862"/>
                <a:gd name="connsiteY33" fmla="*/ 271463 h 409575"/>
                <a:gd name="connsiteX34" fmla="*/ 1900237 w 1947862"/>
                <a:gd name="connsiteY34" fmla="*/ 245269 h 409575"/>
                <a:gd name="connsiteX35" fmla="*/ 1854993 w 1947862"/>
                <a:gd name="connsiteY35" fmla="*/ 195263 h 409575"/>
                <a:gd name="connsiteX36" fmla="*/ 1797843 w 1947862"/>
                <a:gd name="connsiteY36" fmla="*/ 145256 h 409575"/>
                <a:gd name="connsiteX37" fmla="*/ 1724025 w 1947862"/>
                <a:gd name="connsiteY37" fmla="*/ 92869 h 409575"/>
                <a:gd name="connsiteX38" fmla="*/ 1654968 w 1947862"/>
                <a:gd name="connsiteY38" fmla="*/ 52388 h 409575"/>
                <a:gd name="connsiteX39" fmla="*/ 1595437 w 1947862"/>
                <a:gd name="connsiteY39" fmla="*/ 26194 h 409575"/>
                <a:gd name="connsiteX40" fmla="*/ 1528762 w 1947862"/>
                <a:gd name="connsiteY40" fmla="*/ 2381 h 409575"/>
                <a:gd name="connsiteX41" fmla="*/ 1507331 w 1947862"/>
                <a:gd name="connsiteY41" fmla="*/ 0 h 409575"/>
                <a:gd name="connsiteX42" fmla="*/ 1473993 w 1947862"/>
                <a:gd name="connsiteY42" fmla="*/ 0 h 409575"/>
                <a:gd name="connsiteX43" fmla="*/ 1407318 w 1947862"/>
                <a:gd name="connsiteY43" fmla="*/ 19050 h 409575"/>
                <a:gd name="connsiteX44" fmla="*/ 1257300 w 1947862"/>
                <a:gd name="connsiteY44" fmla="*/ 54769 h 409575"/>
                <a:gd name="connsiteX45" fmla="*/ 985837 w 1947862"/>
                <a:gd name="connsiteY45" fmla="*/ 114300 h 409575"/>
                <a:gd name="connsiteX46" fmla="*/ 781050 w 1947862"/>
                <a:gd name="connsiteY46" fmla="*/ 159544 h 409575"/>
                <a:gd name="connsiteX47" fmla="*/ 711993 w 1947862"/>
                <a:gd name="connsiteY47" fmla="*/ 176213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47862" h="409575">
                  <a:moveTo>
                    <a:pt x="711993" y="176213"/>
                  </a:moveTo>
                  <a:lnTo>
                    <a:pt x="564356" y="207169"/>
                  </a:lnTo>
                  <a:lnTo>
                    <a:pt x="478631" y="223838"/>
                  </a:lnTo>
                  <a:lnTo>
                    <a:pt x="409575" y="235744"/>
                  </a:lnTo>
                  <a:lnTo>
                    <a:pt x="345281" y="242888"/>
                  </a:lnTo>
                  <a:lnTo>
                    <a:pt x="250031" y="250031"/>
                  </a:lnTo>
                  <a:lnTo>
                    <a:pt x="188118" y="252413"/>
                  </a:lnTo>
                  <a:lnTo>
                    <a:pt x="135731" y="245269"/>
                  </a:lnTo>
                  <a:lnTo>
                    <a:pt x="92868" y="235744"/>
                  </a:lnTo>
                  <a:lnTo>
                    <a:pt x="40481" y="219075"/>
                  </a:lnTo>
                  <a:lnTo>
                    <a:pt x="0" y="200025"/>
                  </a:lnTo>
                  <a:lnTo>
                    <a:pt x="92868" y="400050"/>
                  </a:lnTo>
                  <a:lnTo>
                    <a:pt x="202406" y="404813"/>
                  </a:lnTo>
                  <a:lnTo>
                    <a:pt x="280987" y="402431"/>
                  </a:lnTo>
                  <a:lnTo>
                    <a:pt x="397668" y="388144"/>
                  </a:lnTo>
                  <a:lnTo>
                    <a:pt x="535781" y="364331"/>
                  </a:lnTo>
                  <a:lnTo>
                    <a:pt x="661987" y="338138"/>
                  </a:lnTo>
                  <a:lnTo>
                    <a:pt x="854868" y="292894"/>
                  </a:lnTo>
                  <a:lnTo>
                    <a:pt x="969168" y="266700"/>
                  </a:lnTo>
                  <a:lnTo>
                    <a:pt x="1143000" y="238125"/>
                  </a:lnTo>
                  <a:lnTo>
                    <a:pt x="1276350" y="219075"/>
                  </a:lnTo>
                  <a:lnTo>
                    <a:pt x="1423987" y="207169"/>
                  </a:lnTo>
                  <a:lnTo>
                    <a:pt x="1526381" y="204788"/>
                  </a:lnTo>
                  <a:lnTo>
                    <a:pt x="1540668" y="207169"/>
                  </a:lnTo>
                  <a:lnTo>
                    <a:pt x="1559718" y="214313"/>
                  </a:lnTo>
                  <a:lnTo>
                    <a:pt x="1576387" y="226219"/>
                  </a:lnTo>
                  <a:lnTo>
                    <a:pt x="1590675" y="242888"/>
                  </a:lnTo>
                  <a:lnTo>
                    <a:pt x="1909762" y="409575"/>
                  </a:lnTo>
                  <a:lnTo>
                    <a:pt x="1928812" y="392906"/>
                  </a:lnTo>
                  <a:lnTo>
                    <a:pt x="1940718" y="373856"/>
                  </a:lnTo>
                  <a:lnTo>
                    <a:pt x="1945481" y="354806"/>
                  </a:lnTo>
                  <a:lnTo>
                    <a:pt x="1947862" y="333375"/>
                  </a:lnTo>
                  <a:lnTo>
                    <a:pt x="1940718" y="304800"/>
                  </a:lnTo>
                  <a:lnTo>
                    <a:pt x="1919287" y="271463"/>
                  </a:lnTo>
                  <a:lnTo>
                    <a:pt x="1900237" y="245269"/>
                  </a:lnTo>
                  <a:lnTo>
                    <a:pt x="1854993" y="195263"/>
                  </a:lnTo>
                  <a:lnTo>
                    <a:pt x="1797843" y="145256"/>
                  </a:lnTo>
                  <a:lnTo>
                    <a:pt x="1724025" y="92869"/>
                  </a:lnTo>
                  <a:lnTo>
                    <a:pt x="1654968" y="52388"/>
                  </a:lnTo>
                  <a:lnTo>
                    <a:pt x="1595437" y="26194"/>
                  </a:lnTo>
                  <a:lnTo>
                    <a:pt x="1528762" y="2381"/>
                  </a:lnTo>
                  <a:lnTo>
                    <a:pt x="1507331" y="0"/>
                  </a:lnTo>
                  <a:lnTo>
                    <a:pt x="1473993" y="0"/>
                  </a:lnTo>
                  <a:lnTo>
                    <a:pt x="1407318" y="19050"/>
                  </a:lnTo>
                  <a:lnTo>
                    <a:pt x="1257300" y="54769"/>
                  </a:lnTo>
                  <a:lnTo>
                    <a:pt x="985837" y="114300"/>
                  </a:lnTo>
                  <a:lnTo>
                    <a:pt x="781050" y="159544"/>
                  </a:lnTo>
                  <a:lnTo>
                    <a:pt x="711993" y="1762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5">
              <a:extLst>
                <a:ext uri="{FF2B5EF4-FFF2-40B4-BE49-F238E27FC236}">
                  <a16:creationId xmlns:a16="http://schemas.microsoft.com/office/drawing/2014/main" id="{606E9447-FBB4-41E2-9665-7BDD7359E32F}"/>
                </a:ext>
              </a:extLst>
            </p:cNvPr>
            <p:cNvSpPr/>
            <p:nvPr/>
          </p:nvSpPr>
          <p:spPr>
            <a:xfrm>
              <a:off x="6226175" y="3679826"/>
              <a:ext cx="1003300" cy="2354263"/>
            </a:xfrm>
            <a:custGeom>
              <a:avLst/>
              <a:gdLst>
                <a:gd name="connsiteX0" fmla="*/ 555372 w 1004157"/>
                <a:gd name="connsiteY0" fmla="*/ 835862 h 2210267"/>
                <a:gd name="connsiteX1" fmla="*/ 608665 w 1004157"/>
                <a:gd name="connsiteY1" fmla="*/ 628299 h 2210267"/>
                <a:gd name="connsiteX2" fmla="*/ 653544 w 1004157"/>
                <a:gd name="connsiteY2" fmla="*/ 415126 h 2210267"/>
                <a:gd name="connsiteX3" fmla="*/ 690008 w 1004157"/>
                <a:gd name="connsiteY3" fmla="*/ 227197 h 2210267"/>
                <a:gd name="connsiteX4" fmla="*/ 709642 w 1004157"/>
                <a:gd name="connsiteY4" fmla="*/ 78537 h 2210267"/>
                <a:gd name="connsiteX5" fmla="*/ 712447 w 1004157"/>
                <a:gd name="connsiteY5" fmla="*/ 50488 h 2210267"/>
                <a:gd name="connsiteX6" fmla="*/ 695617 w 1004157"/>
                <a:gd name="connsiteY6" fmla="*/ 0 h 2210267"/>
                <a:gd name="connsiteX7" fmla="*/ 1004157 w 1004157"/>
                <a:gd name="connsiteY7" fmla="*/ 50488 h 2210267"/>
                <a:gd name="connsiteX8" fmla="*/ 970498 w 1004157"/>
                <a:gd name="connsiteY8" fmla="*/ 109391 h 2210267"/>
                <a:gd name="connsiteX9" fmla="*/ 936840 w 1004157"/>
                <a:gd name="connsiteY9" fmla="*/ 168294 h 2210267"/>
                <a:gd name="connsiteX10" fmla="*/ 914400 w 1004157"/>
                <a:gd name="connsiteY10" fmla="*/ 224392 h 2210267"/>
                <a:gd name="connsiteX11" fmla="*/ 889156 w 1004157"/>
                <a:gd name="connsiteY11" fmla="*/ 353418 h 2210267"/>
                <a:gd name="connsiteX12" fmla="*/ 863912 w 1004157"/>
                <a:gd name="connsiteY12" fmla="*/ 485249 h 2210267"/>
                <a:gd name="connsiteX13" fmla="*/ 816228 w 1004157"/>
                <a:gd name="connsiteY13" fmla="*/ 687202 h 2210267"/>
                <a:gd name="connsiteX14" fmla="*/ 774155 w 1004157"/>
                <a:gd name="connsiteY14" fmla="*/ 875131 h 2210267"/>
                <a:gd name="connsiteX15" fmla="*/ 715252 w 1004157"/>
                <a:gd name="connsiteY15" fmla="*/ 1113548 h 2210267"/>
                <a:gd name="connsiteX16" fmla="*/ 659154 w 1004157"/>
                <a:gd name="connsiteY16" fmla="*/ 1309892 h 2210267"/>
                <a:gd name="connsiteX17" fmla="*/ 594641 w 1004157"/>
                <a:gd name="connsiteY17" fmla="*/ 1475381 h 2210267"/>
                <a:gd name="connsiteX18" fmla="*/ 482444 w 1004157"/>
                <a:gd name="connsiteY18" fmla="*/ 1750262 h 2210267"/>
                <a:gd name="connsiteX19" fmla="*/ 437566 w 1004157"/>
                <a:gd name="connsiteY19" fmla="*/ 1851239 h 2210267"/>
                <a:gd name="connsiteX20" fmla="*/ 384273 w 1004157"/>
                <a:gd name="connsiteY20" fmla="*/ 1957825 h 2210267"/>
                <a:gd name="connsiteX21" fmla="*/ 336589 w 1004157"/>
                <a:gd name="connsiteY21" fmla="*/ 2033558 h 2210267"/>
                <a:gd name="connsiteX22" fmla="*/ 319760 w 1004157"/>
                <a:gd name="connsiteY22" fmla="*/ 2067217 h 2210267"/>
                <a:gd name="connsiteX23" fmla="*/ 300125 w 1004157"/>
                <a:gd name="connsiteY23" fmla="*/ 2100876 h 2210267"/>
                <a:gd name="connsiteX24" fmla="*/ 272076 w 1004157"/>
                <a:gd name="connsiteY24" fmla="*/ 2134535 h 2210267"/>
                <a:gd name="connsiteX25" fmla="*/ 235613 w 1004157"/>
                <a:gd name="connsiteY25" fmla="*/ 2165389 h 2210267"/>
                <a:gd name="connsiteX26" fmla="*/ 187929 w 1004157"/>
                <a:gd name="connsiteY26" fmla="*/ 2190633 h 2210267"/>
                <a:gd name="connsiteX27" fmla="*/ 137441 w 1004157"/>
                <a:gd name="connsiteY27" fmla="*/ 2210267 h 2210267"/>
                <a:gd name="connsiteX28" fmla="*/ 112197 w 1004157"/>
                <a:gd name="connsiteY28" fmla="*/ 2210267 h 2210267"/>
                <a:gd name="connsiteX29" fmla="*/ 84147 w 1004157"/>
                <a:gd name="connsiteY29" fmla="*/ 2199047 h 2210267"/>
                <a:gd name="connsiteX30" fmla="*/ 67318 w 1004157"/>
                <a:gd name="connsiteY30" fmla="*/ 2182218 h 2210267"/>
                <a:gd name="connsiteX31" fmla="*/ 47684 w 1004157"/>
                <a:gd name="connsiteY31" fmla="*/ 2156974 h 2210267"/>
                <a:gd name="connsiteX32" fmla="*/ 30854 w 1004157"/>
                <a:gd name="connsiteY32" fmla="*/ 2128925 h 2210267"/>
                <a:gd name="connsiteX33" fmla="*/ 14025 w 1004157"/>
                <a:gd name="connsiteY33" fmla="*/ 2075631 h 2210267"/>
                <a:gd name="connsiteX34" fmla="*/ 0 w 1004157"/>
                <a:gd name="connsiteY34" fmla="*/ 2005509 h 2210267"/>
                <a:gd name="connsiteX35" fmla="*/ 0 w 1004157"/>
                <a:gd name="connsiteY35" fmla="*/ 1999899 h 2210267"/>
                <a:gd name="connsiteX36" fmla="*/ 193539 w 1004157"/>
                <a:gd name="connsiteY36" fmla="*/ 1750262 h 2210267"/>
                <a:gd name="connsiteX37" fmla="*/ 210368 w 1004157"/>
                <a:gd name="connsiteY37" fmla="*/ 1730628 h 2210267"/>
                <a:gd name="connsiteX38" fmla="*/ 252442 w 1004157"/>
                <a:gd name="connsiteY38" fmla="*/ 1666115 h 2210267"/>
                <a:gd name="connsiteX39" fmla="*/ 294516 w 1004157"/>
                <a:gd name="connsiteY39" fmla="*/ 1581968 h 2210267"/>
                <a:gd name="connsiteX40" fmla="*/ 409517 w 1004157"/>
                <a:gd name="connsiteY40" fmla="*/ 1309892 h 2210267"/>
                <a:gd name="connsiteX41" fmla="*/ 451590 w 1004157"/>
                <a:gd name="connsiteY41" fmla="*/ 1189281 h 2210267"/>
                <a:gd name="connsiteX42" fmla="*/ 496469 w 1004157"/>
                <a:gd name="connsiteY42" fmla="*/ 1046230 h 2210267"/>
                <a:gd name="connsiteX43" fmla="*/ 555372 w 1004157"/>
                <a:gd name="connsiteY43" fmla="*/ 835862 h 2210267"/>
                <a:gd name="connsiteX0" fmla="*/ 555372 w 1004157"/>
                <a:gd name="connsiteY0" fmla="*/ 978690 h 2353095"/>
                <a:gd name="connsiteX1" fmla="*/ 608665 w 1004157"/>
                <a:gd name="connsiteY1" fmla="*/ 771127 h 2353095"/>
                <a:gd name="connsiteX2" fmla="*/ 653544 w 1004157"/>
                <a:gd name="connsiteY2" fmla="*/ 557954 h 2353095"/>
                <a:gd name="connsiteX3" fmla="*/ 690008 w 1004157"/>
                <a:gd name="connsiteY3" fmla="*/ 370025 h 2353095"/>
                <a:gd name="connsiteX4" fmla="*/ 709642 w 1004157"/>
                <a:gd name="connsiteY4" fmla="*/ 221365 h 2353095"/>
                <a:gd name="connsiteX5" fmla="*/ 712447 w 1004157"/>
                <a:gd name="connsiteY5" fmla="*/ 193316 h 2353095"/>
                <a:gd name="connsiteX6" fmla="*/ 647917 w 1004157"/>
                <a:gd name="connsiteY6" fmla="*/ 0 h 2353095"/>
                <a:gd name="connsiteX7" fmla="*/ 1004157 w 1004157"/>
                <a:gd name="connsiteY7" fmla="*/ 193316 h 2353095"/>
                <a:gd name="connsiteX8" fmla="*/ 970498 w 1004157"/>
                <a:gd name="connsiteY8" fmla="*/ 252219 h 2353095"/>
                <a:gd name="connsiteX9" fmla="*/ 936840 w 1004157"/>
                <a:gd name="connsiteY9" fmla="*/ 311122 h 2353095"/>
                <a:gd name="connsiteX10" fmla="*/ 914400 w 1004157"/>
                <a:gd name="connsiteY10" fmla="*/ 367220 h 2353095"/>
                <a:gd name="connsiteX11" fmla="*/ 889156 w 1004157"/>
                <a:gd name="connsiteY11" fmla="*/ 496246 h 2353095"/>
                <a:gd name="connsiteX12" fmla="*/ 863912 w 1004157"/>
                <a:gd name="connsiteY12" fmla="*/ 628077 h 2353095"/>
                <a:gd name="connsiteX13" fmla="*/ 816228 w 1004157"/>
                <a:gd name="connsiteY13" fmla="*/ 830030 h 2353095"/>
                <a:gd name="connsiteX14" fmla="*/ 774155 w 1004157"/>
                <a:gd name="connsiteY14" fmla="*/ 1017959 h 2353095"/>
                <a:gd name="connsiteX15" fmla="*/ 715252 w 1004157"/>
                <a:gd name="connsiteY15" fmla="*/ 1256376 h 2353095"/>
                <a:gd name="connsiteX16" fmla="*/ 659154 w 1004157"/>
                <a:gd name="connsiteY16" fmla="*/ 1452720 h 2353095"/>
                <a:gd name="connsiteX17" fmla="*/ 594641 w 1004157"/>
                <a:gd name="connsiteY17" fmla="*/ 1618209 h 2353095"/>
                <a:gd name="connsiteX18" fmla="*/ 482444 w 1004157"/>
                <a:gd name="connsiteY18" fmla="*/ 1893090 h 2353095"/>
                <a:gd name="connsiteX19" fmla="*/ 437566 w 1004157"/>
                <a:gd name="connsiteY19" fmla="*/ 1994067 h 2353095"/>
                <a:gd name="connsiteX20" fmla="*/ 384273 w 1004157"/>
                <a:gd name="connsiteY20" fmla="*/ 2100653 h 2353095"/>
                <a:gd name="connsiteX21" fmla="*/ 336589 w 1004157"/>
                <a:gd name="connsiteY21" fmla="*/ 2176386 h 2353095"/>
                <a:gd name="connsiteX22" fmla="*/ 319760 w 1004157"/>
                <a:gd name="connsiteY22" fmla="*/ 2210045 h 2353095"/>
                <a:gd name="connsiteX23" fmla="*/ 300125 w 1004157"/>
                <a:gd name="connsiteY23" fmla="*/ 2243704 h 2353095"/>
                <a:gd name="connsiteX24" fmla="*/ 272076 w 1004157"/>
                <a:gd name="connsiteY24" fmla="*/ 2277363 h 2353095"/>
                <a:gd name="connsiteX25" fmla="*/ 235613 w 1004157"/>
                <a:gd name="connsiteY25" fmla="*/ 2308217 h 2353095"/>
                <a:gd name="connsiteX26" fmla="*/ 187929 w 1004157"/>
                <a:gd name="connsiteY26" fmla="*/ 2333461 h 2353095"/>
                <a:gd name="connsiteX27" fmla="*/ 137441 w 1004157"/>
                <a:gd name="connsiteY27" fmla="*/ 2353095 h 2353095"/>
                <a:gd name="connsiteX28" fmla="*/ 112197 w 1004157"/>
                <a:gd name="connsiteY28" fmla="*/ 2353095 h 2353095"/>
                <a:gd name="connsiteX29" fmla="*/ 84147 w 1004157"/>
                <a:gd name="connsiteY29" fmla="*/ 2341875 h 2353095"/>
                <a:gd name="connsiteX30" fmla="*/ 67318 w 1004157"/>
                <a:gd name="connsiteY30" fmla="*/ 2325046 h 2353095"/>
                <a:gd name="connsiteX31" fmla="*/ 47684 w 1004157"/>
                <a:gd name="connsiteY31" fmla="*/ 2299802 h 2353095"/>
                <a:gd name="connsiteX32" fmla="*/ 30854 w 1004157"/>
                <a:gd name="connsiteY32" fmla="*/ 2271753 h 2353095"/>
                <a:gd name="connsiteX33" fmla="*/ 14025 w 1004157"/>
                <a:gd name="connsiteY33" fmla="*/ 2218459 h 2353095"/>
                <a:gd name="connsiteX34" fmla="*/ 0 w 1004157"/>
                <a:gd name="connsiteY34" fmla="*/ 2148337 h 2353095"/>
                <a:gd name="connsiteX35" fmla="*/ 0 w 1004157"/>
                <a:gd name="connsiteY35" fmla="*/ 2142727 h 2353095"/>
                <a:gd name="connsiteX36" fmla="*/ 193539 w 1004157"/>
                <a:gd name="connsiteY36" fmla="*/ 1893090 h 2353095"/>
                <a:gd name="connsiteX37" fmla="*/ 210368 w 1004157"/>
                <a:gd name="connsiteY37" fmla="*/ 1873456 h 2353095"/>
                <a:gd name="connsiteX38" fmla="*/ 252442 w 1004157"/>
                <a:gd name="connsiteY38" fmla="*/ 1808943 h 2353095"/>
                <a:gd name="connsiteX39" fmla="*/ 294516 w 1004157"/>
                <a:gd name="connsiteY39" fmla="*/ 1724796 h 2353095"/>
                <a:gd name="connsiteX40" fmla="*/ 409517 w 1004157"/>
                <a:gd name="connsiteY40" fmla="*/ 1452720 h 2353095"/>
                <a:gd name="connsiteX41" fmla="*/ 451590 w 1004157"/>
                <a:gd name="connsiteY41" fmla="*/ 1332109 h 2353095"/>
                <a:gd name="connsiteX42" fmla="*/ 496469 w 1004157"/>
                <a:gd name="connsiteY42" fmla="*/ 1189058 h 2353095"/>
                <a:gd name="connsiteX43" fmla="*/ 555372 w 1004157"/>
                <a:gd name="connsiteY43" fmla="*/ 978690 h 2353095"/>
                <a:gd name="connsiteX0" fmla="*/ 555372 w 1004157"/>
                <a:gd name="connsiteY0" fmla="*/ 978690 h 2353095"/>
                <a:gd name="connsiteX1" fmla="*/ 608665 w 1004157"/>
                <a:gd name="connsiteY1" fmla="*/ 771127 h 2353095"/>
                <a:gd name="connsiteX2" fmla="*/ 653544 w 1004157"/>
                <a:gd name="connsiteY2" fmla="*/ 557954 h 2353095"/>
                <a:gd name="connsiteX3" fmla="*/ 690008 w 1004157"/>
                <a:gd name="connsiteY3" fmla="*/ 370025 h 2353095"/>
                <a:gd name="connsiteX4" fmla="*/ 709642 w 1004157"/>
                <a:gd name="connsiteY4" fmla="*/ 221365 h 2353095"/>
                <a:gd name="connsiteX5" fmla="*/ 712447 w 1004157"/>
                <a:gd name="connsiteY5" fmla="*/ 193316 h 2353095"/>
                <a:gd name="connsiteX6" fmla="*/ 684797 w 1004157"/>
                <a:gd name="connsiteY6" fmla="*/ 130134 h 2353095"/>
                <a:gd name="connsiteX7" fmla="*/ 647917 w 1004157"/>
                <a:gd name="connsiteY7" fmla="*/ 0 h 2353095"/>
                <a:gd name="connsiteX8" fmla="*/ 1004157 w 1004157"/>
                <a:gd name="connsiteY8" fmla="*/ 193316 h 2353095"/>
                <a:gd name="connsiteX9" fmla="*/ 970498 w 1004157"/>
                <a:gd name="connsiteY9" fmla="*/ 252219 h 2353095"/>
                <a:gd name="connsiteX10" fmla="*/ 936840 w 1004157"/>
                <a:gd name="connsiteY10" fmla="*/ 311122 h 2353095"/>
                <a:gd name="connsiteX11" fmla="*/ 914400 w 1004157"/>
                <a:gd name="connsiteY11" fmla="*/ 367220 h 2353095"/>
                <a:gd name="connsiteX12" fmla="*/ 889156 w 1004157"/>
                <a:gd name="connsiteY12" fmla="*/ 496246 h 2353095"/>
                <a:gd name="connsiteX13" fmla="*/ 863912 w 1004157"/>
                <a:gd name="connsiteY13" fmla="*/ 628077 h 2353095"/>
                <a:gd name="connsiteX14" fmla="*/ 816228 w 1004157"/>
                <a:gd name="connsiteY14" fmla="*/ 830030 h 2353095"/>
                <a:gd name="connsiteX15" fmla="*/ 774155 w 1004157"/>
                <a:gd name="connsiteY15" fmla="*/ 1017959 h 2353095"/>
                <a:gd name="connsiteX16" fmla="*/ 715252 w 1004157"/>
                <a:gd name="connsiteY16" fmla="*/ 1256376 h 2353095"/>
                <a:gd name="connsiteX17" fmla="*/ 659154 w 1004157"/>
                <a:gd name="connsiteY17" fmla="*/ 1452720 h 2353095"/>
                <a:gd name="connsiteX18" fmla="*/ 594641 w 1004157"/>
                <a:gd name="connsiteY18" fmla="*/ 1618209 h 2353095"/>
                <a:gd name="connsiteX19" fmla="*/ 482444 w 1004157"/>
                <a:gd name="connsiteY19" fmla="*/ 1893090 h 2353095"/>
                <a:gd name="connsiteX20" fmla="*/ 437566 w 1004157"/>
                <a:gd name="connsiteY20" fmla="*/ 1994067 h 2353095"/>
                <a:gd name="connsiteX21" fmla="*/ 384273 w 1004157"/>
                <a:gd name="connsiteY21" fmla="*/ 2100653 h 2353095"/>
                <a:gd name="connsiteX22" fmla="*/ 336589 w 1004157"/>
                <a:gd name="connsiteY22" fmla="*/ 2176386 h 2353095"/>
                <a:gd name="connsiteX23" fmla="*/ 319760 w 1004157"/>
                <a:gd name="connsiteY23" fmla="*/ 2210045 h 2353095"/>
                <a:gd name="connsiteX24" fmla="*/ 300125 w 1004157"/>
                <a:gd name="connsiteY24" fmla="*/ 2243704 h 2353095"/>
                <a:gd name="connsiteX25" fmla="*/ 272076 w 1004157"/>
                <a:gd name="connsiteY25" fmla="*/ 2277363 h 2353095"/>
                <a:gd name="connsiteX26" fmla="*/ 235613 w 1004157"/>
                <a:gd name="connsiteY26" fmla="*/ 2308217 h 2353095"/>
                <a:gd name="connsiteX27" fmla="*/ 187929 w 1004157"/>
                <a:gd name="connsiteY27" fmla="*/ 2333461 h 2353095"/>
                <a:gd name="connsiteX28" fmla="*/ 137441 w 1004157"/>
                <a:gd name="connsiteY28" fmla="*/ 2353095 h 2353095"/>
                <a:gd name="connsiteX29" fmla="*/ 112197 w 1004157"/>
                <a:gd name="connsiteY29" fmla="*/ 2353095 h 2353095"/>
                <a:gd name="connsiteX30" fmla="*/ 84147 w 1004157"/>
                <a:gd name="connsiteY30" fmla="*/ 2341875 h 2353095"/>
                <a:gd name="connsiteX31" fmla="*/ 67318 w 1004157"/>
                <a:gd name="connsiteY31" fmla="*/ 2325046 h 2353095"/>
                <a:gd name="connsiteX32" fmla="*/ 47684 w 1004157"/>
                <a:gd name="connsiteY32" fmla="*/ 2299802 h 2353095"/>
                <a:gd name="connsiteX33" fmla="*/ 30854 w 1004157"/>
                <a:gd name="connsiteY33" fmla="*/ 2271753 h 2353095"/>
                <a:gd name="connsiteX34" fmla="*/ 14025 w 1004157"/>
                <a:gd name="connsiteY34" fmla="*/ 2218459 h 2353095"/>
                <a:gd name="connsiteX35" fmla="*/ 0 w 1004157"/>
                <a:gd name="connsiteY35" fmla="*/ 2148337 h 2353095"/>
                <a:gd name="connsiteX36" fmla="*/ 0 w 1004157"/>
                <a:gd name="connsiteY36" fmla="*/ 2142727 h 2353095"/>
                <a:gd name="connsiteX37" fmla="*/ 193539 w 1004157"/>
                <a:gd name="connsiteY37" fmla="*/ 1893090 h 2353095"/>
                <a:gd name="connsiteX38" fmla="*/ 210368 w 1004157"/>
                <a:gd name="connsiteY38" fmla="*/ 1873456 h 2353095"/>
                <a:gd name="connsiteX39" fmla="*/ 252442 w 1004157"/>
                <a:gd name="connsiteY39" fmla="*/ 1808943 h 2353095"/>
                <a:gd name="connsiteX40" fmla="*/ 294516 w 1004157"/>
                <a:gd name="connsiteY40" fmla="*/ 1724796 h 2353095"/>
                <a:gd name="connsiteX41" fmla="*/ 409517 w 1004157"/>
                <a:gd name="connsiteY41" fmla="*/ 1452720 h 2353095"/>
                <a:gd name="connsiteX42" fmla="*/ 451590 w 1004157"/>
                <a:gd name="connsiteY42" fmla="*/ 1332109 h 2353095"/>
                <a:gd name="connsiteX43" fmla="*/ 496469 w 1004157"/>
                <a:gd name="connsiteY43" fmla="*/ 1189058 h 2353095"/>
                <a:gd name="connsiteX44" fmla="*/ 555372 w 1004157"/>
                <a:gd name="connsiteY44" fmla="*/ 978690 h 2353095"/>
                <a:gd name="connsiteX0" fmla="*/ 555372 w 1004157"/>
                <a:gd name="connsiteY0" fmla="*/ 978690 h 2353095"/>
                <a:gd name="connsiteX1" fmla="*/ 608665 w 1004157"/>
                <a:gd name="connsiteY1" fmla="*/ 771127 h 2353095"/>
                <a:gd name="connsiteX2" fmla="*/ 653544 w 1004157"/>
                <a:gd name="connsiteY2" fmla="*/ 557954 h 2353095"/>
                <a:gd name="connsiteX3" fmla="*/ 690008 w 1004157"/>
                <a:gd name="connsiteY3" fmla="*/ 370025 h 2353095"/>
                <a:gd name="connsiteX4" fmla="*/ 709642 w 1004157"/>
                <a:gd name="connsiteY4" fmla="*/ 221365 h 2353095"/>
                <a:gd name="connsiteX5" fmla="*/ 712447 w 1004157"/>
                <a:gd name="connsiteY5" fmla="*/ 193316 h 2353095"/>
                <a:gd name="connsiteX6" fmla="*/ 684797 w 1004157"/>
                <a:gd name="connsiteY6" fmla="*/ 130134 h 2353095"/>
                <a:gd name="connsiteX7" fmla="*/ 600216 w 1004157"/>
                <a:gd name="connsiteY7" fmla="*/ 0 h 2353095"/>
                <a:gd name="connsiteX8" fmla="*/ 1004157 w 1004157"/>
                <a:gd name="connsiteY8" fmla="*/ 193316 h 2353095"/>
                <a:gd name="connsiteX9" fmla="*/ 970498 w 1004157"/>
                <a:gd name="connsiteY9" fmla="*/ 252219 h 2353095"/>
                <a:gd name="connsiteX10" fmla="*/ 936840 w 1004157"/>
                <a:gd name="connsiteY10" fmla="*/ 311122 h 2353095"/>
                <a:gd name="connsiteX11" fmla="*/ 914400 w 1004157"/>
                <a:gd name="connsiteY11" fmla="*/ 367220 h 2353095"/>
                <a:gd name="connsiteX12" fmla="*/ 889156 w 1004157"/>
                <a:gd name="connsiteY12" fmla="*/ 496246 h 2353095"/>
                <a:gd name="connsiteX13" fmla="*/ 863912 w 1004157"/>
                <a:gd name="connsiteY13" fmla="*/ 628077 h 2353095"/>
                <a:gd name="connsiteX14" fmla="*/ 816228 w 1004157"/>
                <a:gd name="connsiteY14" fmla="*/ 830030 h 2353095"/>
                <a:gd name="connsiteX15" fmla="*/ 774155 w 1004157"/>
                <a:gd name="connsiteY15" fmla="*/ 1017959 h 2353095"/>
                <a:gd name="connsiteX16" fmla="*/ 715252 w 1004157"/>
                <a:gd name="connsiteY16" fmla="*/ 1256376 h 2353095"/>
                <a:gd name="connsiteX17" fmla="*/ 659154 w 1004157"/>
                <a:gd name="connsiteY17" fmla="*/ 1452720 h 2353095"/>
                <a:gd name="connsiteX18" fmla="*/ 594641 w 1004157"/>
                <a:gd name="connsiteY18" fmla="*/ 1618209 h 2353095"/>
                <a:gd name="connsiteX19" fmla="*/ 482444 w 1004157"/>
                <a:gd name="connsiteY19" fmla="*/ 1893090 h 2353095"/>
                <a:gd name="connsiteX20" fmla="*/ 437566 w 1004157"/>
                <a:gd name="connsiteY20" fmla="*/ 1994067 h 2353095"/>
                <a:gd name="connsiteX21" fmla="*/ 384273 w 1004157"/>
                <a:gd name="connsiteY21" fmla="*/ 2100653 h 2353095"/>
                <a:gd name="connsiteX22" fmla="*/ 336589 w 1004157"/>
                <a:gd name="connsiteY22" fmla="*/ 2176386 h 2353095"/>
                <a:gd name="connsiteX23" fmla="*/ 319760 w 1004157"/>
                <a:gd name="connsiteY23" fmla="*/ 2210045 h 2353095"/>
                <a:gd name="connsiteX24" fmla="*/ 300125 w 1004157"/>
                <a:gd name="connsiteY24" fmla="*/ 2243704 h 2353095"/>
                <a:gd name="connsiteX25" fmla="*/ 272076 w 1004157"/>
                <a:gd name="connsiteY25" fmla="*/ 2277363 h 2353095"/>
                <a:gd name="connsiteX26" fmla="*/ 235613 w 1004157"/>
                <a:gd name="connsiteY26" fmla="*/ 2308217 h 2353095"/>
                <a:gd name="connsiteX27" fmla="*/ 187929 w 1004157"/>
                <a:gd name="connsiteY27" fmla="*/ 2333461 h 2353095"/>
                <a:gd name="connsiteX28" fmla="*/ 137441 w 1004157"/>
                <a:gd name="connsiteY28" fmla="*/ 2353095 h 2353095"/>
                <a:gd name="connsiteX29" fmla="*/ 112197 w 1004157"/>
                <a:gd name="connsiteY29" fmla="*/ 2353095 h 2353095"/>
                <a:gd name="connsiteX30" fmla="*/ 84147 w 1004157"/>
                <a:gd name="connsiteY30" fmla="*/ 2341875 h 2353095"/>
                <a:gd name="connsiteX31" fmla="*/ 67318 w 1004157"/>
                <a:gd name="connsiteY31" fmla="*/ 2325046 h 2353095"/>
                <a:gd name="connsiteX32" fmla="*/ 47684 w 1004157"/>
                <a:gd name="connsiteY32" fmla="*/ 2299802 h 2353095"/>
                <a:gd name="connsiteX33" fmla="*/ 30854 w 1004157"/>
                <a:gd name="connsiteY33" fmla="*/ 2271753 h 2353095"/>
                <a:gd name="connsiteX34" fmla="*/ 14025 w 1004157"/>
                <a:gd name="connsiteY34" fmla="*/ 2218459 h 2353095"/>
                <a:gd name="connsiteX35" fmla="*/ 0 w 1004157"/>
                <a:gd name="connsiteY35" fmla="*/ 2148337 h 2353095"/>
                <a:gd name="connsiteX36" fmla="*/ 0 w 1004157"/>
                <a:gd name="connsiteY36" fmla="*/ 2142727 h 2353095"/>
                <a:gd name="connsiteX37" fmla="*/ 193539 w 1004157"/>
                <a:gd name="connsiteY37" fmla="*/ 1893090 h 2353095"/>
                <a:gd name="connsiteX38" fmla="*/ 210368 w 1004157"/>
                <a:gd name="connsiteY38" fmla="*/ 1873456 h 2353095"/>
                <a:gd name="connsiteX39" fmla="*/ 252442 w 1004157"/>
                <a:gd name="connsiteY39" fmla="*/ 1808943 h 2353095"/>
                <a:gd name="connsiteX40" fmla="*/ 294516 w 1004157"/>
                <a:gd name="connsiteY40" fmla="*/ 1724796 h 2353095"/>
                <a:gd name="connsiteX41" fmla="*/ 409517 w 1004157"/>
                <a:gd name="connsiteY41" fmla="*/ 1452720 h 2353095"/>
                <a:gd name="connsiteX42" fmla="*/ 451590 w 1004157"/>
                <a:gd name="connsiteY42" fmla="*/ 1332109 h 2353095"/>
                <a:gd name="connsiteX43" fmla="*/ 496469 w 1004157"/>
                <a:gd name="connsiteY43" fmla="*/ 1189058 h 2353095"/>
                <a:gd name="connsiteX44" fmla="*/ 555372 w 1004157"/>
                <a:gd name="connsiteY44" fmla="*/ 978690 h 2353095"/>
                <a:gd name="connsiteX0" fmla="*/ 555372 w 1004157"/>
                <a:gd name="connsiteY0" fmla="*/ 978714 h 2353119"/>
                <a:gd name="connsiteX1" fmla="*/ 608665 w 1004157"/>
                <a:gd name="connsiteY1" fmla="*/ 771151 h 2353119"/>
                <a:gd name="connsiteX2" fmla="*/ 653544 w 1004157"/>
                <a:gd name="connsiteY2" fmla="*/ 557978 h 2353119"/>
                <a:gd name="connsiteX3" fmla="*/ 690008 w 1004157"/>
                <a:gd name="connsiteY3" fmla="*/ 370049 h 2353119"/>
                <a:gd name="connsiteX4" fmla="*/ 709642 w 1004157"/>
                <a:gd name="connsiteY4" fmla="*/ 221389 h 2353119"/>
                <a:gd name="connsiteX5" fmla="*/ 712447 w 1004157"/>
                <a:gd name="connsiteY5" fmla="*/ 193340 h 2353119"/>
                <a:gd name="connsiteX6" fmla="*/ 684797 w 1004157"/>
                <a:gd name="connsiteY6" fmla="*/ 130158 h 2353119"/>
                <a:gd name="connsiteX7" fmla="*/ 624015 w 1004157"/>
                <a:gd name="connsiteY7" fmla="*/ 0 h 2353119"/>
                <a:gd name="connsiteX8" fmla="*/ 1004157 w 1004157"/>
                <a:gd name="connsiteY8" fmla="*/ 193340 h 2353119"/>
                <a:gd name="connsiteX9" fmla="*/ 970498 w 1004157"/>
                <a:gd name="connsiteY9" fmla="*/ 252243 h 2353119"/>
                <a:gd name="connsiteX10" fmla="*/ 936840 w 1004157"/>
                <a:gd name="connsiteY10" fmla="*/ 311146 h 2353119"/>
                <a:gd name="connsiteX11" fmla="*/ 914400 w 1004157"/>
                <a:gd name="connsiteY11" fmla="*/ 367244 h 2353119"/>
                <a:gd name="connsiteX12" fmla="*/ 889156 w 1004157"/>
                <a:gd name="connsiteY12" fmla="*/ 496270 h 2353119"/>
                <a:gd name="connsiteX13" fmla="*/ 863912 w 1004157"/>
                <a:gd name="connsiteY13" fmla="*/ 628101 h 2353119"/>
                <a:gd name="connsiteX14" fmla="*/ 816228 w 1004157"/>
                <a:gd name="connsiteY14" fmla="*/ 830054 h 2353119"/>
                <a:gd name="connsiteX15" fmla="*/ 774155 w 1004157"/>
                <a:gd name="connsiteY15" fmla="*/ 1017983 h 2353119"/>
                <a:gd name="connsiteX16" fmla="*/ 715252 w 1004157"/>
                <a:gd name="connsiteY16" fmla="*/ 1256400 h 2353119"/>
                <a:gd name="connsiteX17" fmla="*/ 659154 w 1004157"/>
                <a:gd name="connsiteY17" fmla="*/ 1452744 h 2353119"/>
                <a:gd name="connsiteX18" fmla="*/ 594641 w 1004157"/>
                <a:gd name="connsiteY18" fmla="*/ 1618233 h 2353119"/>
                <a:gd name="connsiteX19" fmla="*/ 482444 w 1004157"/>
                <a:gd name="connsiteY19" fmla="*/ 1893114 h 2353119"/>
                <a:gd name="connsiteX20" fmla="*/ 437566 w 1004157"/>
                <a:gd name="connsiteY20" fmla="*/ 1994091 h 2353119"/>
                <a:gd name="connsiteX21" fmla="*/ 384273 w 1004157"/>
                <a:gd name="connsiteY21" fmla="*/ 2100677 h 2353119"/>
                <a:gd name="connsiteX22" fmla="*/ 336589 w 1004157"/>
                <a:gd name="connsiteY22" fmla="*/ 2176410 h 2353119"/>
                <a:gd name="connsiteX23" fmla="*/ 319760 w 1004157"/>
                <a:gd name="connsiteY23" fmla="*/ 2210069 h 2353119"/>
                <a:gd name="connsiteX24" fmla="*/ 300125 w 1004157"/>
                <a:gd name="connsiteY24" fmla="*/ 2243728 h 2353119"/>
                <a:gd name="connsiteX25" fmla="*/ 272076 w 1004157"/>
                <a:gd name="connsiteY25" fmla="*/ 2277387 h 2353119"/>
                <a:gd name="connsiteX26" fmla="*/ 235613 w 1004157"/>
                <a:gd name="connsiteY26" fmla="*/ 2308241 h 2353119"/>
                <a:gd name="connsiteX27" fmla="*/ 187929 w 1004157"/>
                <a:gd name="connsiteY27" fmla="*/ 2333485 h 2353119"/>
                <a:gd name="connsiteX28" fmla="*/ 137441 w 1004157"/>
                <a:gd name="connsiteY28" fmla="*/ 2353119 h 2353119"/>
                <a:gd name="connsiteX29" fmla="*/ 112197 w 1004157"/>
                <a:gd name="connsiteY29" fmla="*/ 2353119 h 2353119"/>
                <a:gd name="connsiteX30" fmla="*/ 84147 w 1004157"/>
                <a:gd name="connsiteY30" fmla="*/ 2341899 h 2353119"/>
                <a:gd name="connsiteX31" fmla="*/ 67318 w 1004157"/>
                <a:gd name="connsiteY31" fmla="*/ 2325070 h 2353119"/>
                <a:gd name="connsiteX32" fmla="*/ 47684 w 1004157"/>
                <a:gd name="connsiteY32" fmla="*/ 2299826 h 2353119"/>
                <a:gd name="connsiteX33" fmla="*/ 30854 w 1004157"/>
                <a:gd name="connsiteY33" fmla="*/ 2271777 h 2353119"/>
                <a:gd name="connsiteX34" fmla="*/ 14025 w 1004157"/>
                <a:gd name="connsiteY34" fmla="*/ 2218483 h 2353119"/>
                <a:gd name="connsiteX35" fmla="*/ 0 w 1004157"/>
                <a:gd name="connsiteY35" fmla="*/ 2148361 h 2353119"/>
                <a:gd name="connsiteX36" fmla="*/ 0 w 1004157"/>
                <a:gd name="connsiteY36" fmla="*/ 2142751 h 2353119"/>
                <a:gd name="connsiteX37" fmla="*/ 193539 w 1004157"/>
                <a:gd name="connsiteY37" fmla="*/ 1893114 h 2353119"/>
                <a:gd name="connsiteX38" fmla="*/ 210368 w 1004157"/>
                <a:gd name="connsiteY38" fmla="*/ 1873480 h 2353119"/>
                <a:gd name="connsiteX39" fmla="*/ 252442 w 1004157"/>
                <a:gd name="connsiteY39" fmla="*/ 1808967 h 2353119"/>
                <a:gd name="connsiteX40" fmla="*/ 294516 w 1004157"/>
                <a:gd name="connsiteY40" fmla="*/ 1724820 h 2353119"/>
                <a:gd name="connsiteX41" fmla="*/ 409517 w 1004157"/>
                <a:gd name="connsiteY41" fmla="*/ 1452744 h 2353119"/>
                <a:gd name="connsiteX42" fmla="*/ 451590 w 1004157"/>
                <a:gd name="connsiteY42" fmla="*/ 1332133 h 2353119"/>
                <a:gd name="connsiteX43" fmla="*/ 496469 w 1004157"/>
                <a:gd name="connsiteY43" fmla="*/ 1189082 h 2353119"/>
                <a:gd name="connsiteX44" fmla="*/ 555372 w 1004157"/>
                <a:gd name="connsiteY44" fmla="*/ 978714 h 2353119"/>
                <a:gd name="connsiteX0" fmla="*/ 555372 w 1004157"/>
                <a:gd name="connsiteY0" fmla="*/ 978714 h 2353119"/>
                <a:gd name="connsiteX1" fmla="*/ 608665 w 1004157"/>
                <a:gd name="connsiteY1" fmla="*/ 771151 h 2353119"/>
                <a:gd name="connsiteX2" fmla="*/ 653544 w 1004157"/>
                <a:gd name="connsiteY2" fmla="*/ 557978 h 2353119"/>
                <a:gd name="connsiteX3" fmla="*/ 690008 w 1004157"/>
                <a:gd name="connsiteY3" fmla="*/ 370049 h 2353119"/>
                <a:gd name="connsiteX4" fmla="*/ 709642 w 1004157"/>
                <a:gd name="connsiteY4" fmla="*/ 221389 h 2353119"/>
                <a:gd name="connsiteX5" fmla="*/ 712447 w 1004157"/>
                <a:gd name="connsiteY5" fmla="*/ 193340 h 2353119"/>
                <a:gd name="connsiteX6" fmla="*/ 684797 w 1004157"/>
                <a:gd name="connsiteY6" fmla="*/ 130158 h 2353119"/>
                <a:gd name="connsiteX7" fmla="*/ 624016 w 1004157"/>
                <a:gd name="connsiteY7" fmla="*/ 0 h 2353119"/>
                <a:gd name="connsiteX8" fmla="*/ 1004157 w 1004157"/>
                <a:gd name="connsiteY8" fmla="*/ 193340 h 2353119"/>
                <a:gd name="connsiteX9" fmla="*/ 970498 w 1004157"/>
                <a:gd name="connsiteY9" fmla="*/ 252243 h 2353119"/>
                <a:gd name="connsiteX10" fmla="*/ 936840 w 1004157"/>
                <a:gd name="connsiteY10" fmla="*/ 311146 h 2353119"/>
                <a:gd name="connsiteX11" fmla="*/ 914400 w 1004157"/>
                <a:gd name="connsiteY11" fmla="*/ 367244 h 2353119"/>
                <a:gd name="connsiteX12" fmla="*/ 889156 w 1004157"/>
                <a:gd name="connsiteY12" fmla="*/ 496270 h 2353119"/>
                <a:gd name="connsiteX13" fmla="*/ 863912 w 1004157"/>
                <a:gd name="connsiteY13" fmla="*/ 628101 h 2353119"/>
                <a:gd name="connsiteX14" fmla="*/ 816228 w 1004157"/>
                <a:gd name="connsiteY14" fmla="*/ 830054 h 2353119"/>
                <a:gd name="connsiteX15" fmla="*/ 774155 w 1004157"/>
                <a:gd name="connsiteY15" fmla="*/ 1017983 h 2353119"/>
                <a:gd name="connsiteX16" fmla="*/ 715252 w 1004157"/>
                <a:gd name="connsiteY16" fmla="*/ 1256400 h 2353119"/>
                <a:gd name="connsiteX17" fmla="*/ 659154 w 1004157"/>
                <a:gd name="connsiteY17" fmla="*/ 1452744 h 2353119"/>
                <a:gd name="connsiteX18" fmla="*/ 594641 w 1004157"/>
                <a:gd name="connsiteY18" fmla="*/ 1618233 h 2353119"/>
                <a:gd name="connsiteX19" fmla="*/ 482444 w 1004157"/>
                <a:gd name="connsiteY19" fmla="*/ 1893114 h 2353119"/>
                <a:gd name="connsiteX20" fmla="*/ 437566 w 1004157"/>
                <a:gd name="connsiteY20" fmla="*/ 1994091 h 2353119"/>
                <a:gd name="connsiteX21" fmla="*/ 384273 w 1004157"/>
                <a:gd name="connsiteY21" fmla="*/ 2100677 h 2353119"/>
                <a:gd name="connsiteX22" fmla="*/ 336589 w 1004157"/>
                <a:gd name="connsiteY22" fmla="*/ 2176410 h 2353119"/>
                <a:gd name="connsiteX23" fmla="*/ 319760 w 1004157"/>
                <a:gd name="connsiteY23" fmla="*/ 2210069 h 2353119"/>
                <a:gd name="connsiteX24" fmla="*/ 300125 w 1004157"/>
                <a:gd name="connsiteY24" fmla="*/ 2243728 h 2353119"/>
                <a:gd name="connsiteX25" fmla="*/ 272076 w 1004157"/>
                <a:gd name="connsiteY25" fmla="*/ 2277387 h 2353119"/>
                <a:gd name="connsiteX26" fmla="*/ 235613 w 1004157"/>
                <a:gd name="connsiteY26" fmla="*/ 2308241 h 2353119"/>
                <a:gd name="connsiteX27" fmla="*/ 187929 w 1004157"/>
                <a:gd name="connsiteY27" fmla="*/ 2333485 h 2353119"/>
                <a:gd name="connsiteX28" fmla="*/ 137441 w 1004157"/>
                <a:gd name="connsiteY28" fmla="*/ 2353119 h 2353119"/>
                <a:gd name="connsiteX29" fmla="*/ 112197 w 1004157"/>
                <a:gd name="connsiteY29" fmla="*/ 2353119 h 2353119"/>
                <a:gd name="connsiteX30" fmla="*/ 84147 w 1004157"/>
                <a:gd name="connsiteY30" fmla="*/ 2341899 h 2353119"/>
                <a:gd name="connsiteX31" fmla="*/ 67318 w 1004157"/>
                <a:gd name="connsiteY31" fmla="*/ 2325070 h 2353119"/>
                <a:gd name="connsiteX32" fmla="*/ 47684 w 1004157"/>
                <a:gd name="connsiteY32" fmla="*/ 2299826 h 2353119"/>
                <a:gd name="connsiteX33" fmla="*/ 30854 w 1004157"/>
                <a:gd name="connsiteY33" fmla="*/ 2271777 h 2353119"/>
                <a:gd name="connsiteX34" fmla="*/ 14025 w 1004157"/>
                <a:gd name="connsiteY34" fmla="*/ 2218483 h 2353119"/>
                <a:gd name="connsiteX35" fmla="*/ 0 w 1004157"/>
                <a:gd name="connsiteY35" fmla="*/ 2148361 h 2353119"/>
                <a:gd name="connsiteX36" fmla="*/ 0 w 1004157"/>
                <a:gd name="connsiteY36" fmla="*/ 2142751 h 2353119"/>
                <a:gd name="connsiteX37" fmla="*/ 193539 w 1004157"/>
                <a:gd name="connsiteY37" fmla="*/ 1893114 h 2353119"/>
                <a:gd name="connsiteX38" fmla="*/ 210368 w 1004157"/>
                <a:gd name="connsiteY38" fmla="*/ 1873480 h 2353119"/>
                <a:gd name="connsiteX39" fmla="*/ 252442 w 1004157"/>
                <a:gd name="connsiteY39" fmla="*/ 1808967 h 2353119"/>
                <a:gd name="connsiteX40" fmla="*/ 294516 w 1004157"/>
                <a:gd name="connsiteY40" fmla="*/ 1724820 h 2353119"/>
                <a:gd name="connsiteX41" fmla="*/ 409517 w 1004157"/>
                <a:gd name="connsiteY41" fmla="*/ 1452744 h 2353119"/>
                <a:gd name="connsiteX42" fmla="*/ 451590 w 1004157"/>
                <a:gd name="connsiteY42" fmla="*/ 1332133 h 2353119"/>
                <a:gd name="connsiteX43" fmla="*/ 496469 w 1004157"/>
                <a:gd name="connsiteY43" fmla="*/ 1189082 h 2353119"/>
                <a:gd name="connsiteX44" fmla="*/ 555372 w 1004157"/>
                <a:gd name="connsiteY44" fmla="*/ 978714 h 2353119"/>
                <a:gd name="connsiteX0" fmla="*/ 555372 w 1004157"/>
                <a:gd name="connsiteY0" fmla="*/ 978714 h 2353119"/>
                <a:gd name="connsiteX1" fmla="*/ 608665 w 1004157"/>
                <a:gd name="connsiteY1" fmla="*/ 771151 h 2353119"/>
                <a:gd name="connsiteX2" fmla="*/ 653544 w 1004157"/>
                <a:gd name="connsiteY2" fmla="*/ 557978 h 2353119"/>
                <a:gd name="connsiteX3" fmla="*/ 690008 w 1004157"/>
                <a:gd name="connsiteY3" fmla="*/ 370049 h 2353119"/>
                <a:gd name="connsiteX4" fmla="*/ 709642 w 1004157"/>
                <a:gd name="connsiteY4" fmla="*/ 221389 h 2353119"/>
                <a:gd name="connsiteX5" fmla="*/ 712447 w 1004157"/>
                <a:gd name="connsiteY5" fmla="*/ 193340 h 2353119"/>
                <a:gd name="connsiteX6" fmla="*/ 684797 w 1004157"/>
                <a:gd name="connsiteY6" fmla="*/ 130158 h 2353119"/>
                <a:gd name="connsiteX7" fmla="*/ 663347 w 1004157"/>
                <a:gd name="connsiteY7" fmla="*/ 87318 h 2353119"/>
                <a:gd name="connsiteX8" fmla="*/ 624016 w 1004157"/>
                <a:gd name="connsiteY8" fmla="*/ 0 h 2353119"/>
                <a:gd name="connsiteX9" fmla="*/ 1004157 w 1004157"/>
                <a:gd name="connsiteY9" fmla="*/ 193340 h 2353119"/>
                <a:gd name="connsiteX10" fmla="*/ 970498 w 1004157"/>
                <a:gd name="connsiteY10" fmla="*/ 252243 h 2353119"/>
                <a:gd name="connsiteX11" fmla="*/ 936840 w 1004157"/>
                <a:gd name="connsiteY11" fmla="*/ 311146 h 2353119"/>
                <a:gd name="connsiteX12" fmla="*/ 914400 w 1004157"/>
                <a:gd name="connsiteY12" fmla="*/ 367244 h 2353119"/>
                <a:gd name="connsiteX13" fmla="*/ 889156 w 1004157"/>
                <a:gd name="connsiteY13" fmla="*/ 496270 h 2353119"/>
                <a:gd name="connsiteX14" fmla="*/ 863912 w 1004157"/>
                <a:gd name="connsiteY14" fmla="*/ 628101 h 2353119"/>
                <a:gd name="connsiteX15" fmla="*/ 816228 w 1004157"/>
                <a:gd name="connsiteY15" fmla="*/ 830054 h 2353119"/>
                <a:gd name="connsiteX16" fmla="*/ 774155 w 1004157"/>
                <a:gd name="connsiteY16" fmla="*/ 1017983 h 2353119"/>
                <a:gd name="connsiteX17" fmla="*/ 715252 w 1004157"/>
                <a:gd name="connsiteY17" fmla="*/ 1256400 h 2353119"/>
                <a:gd name="connsiteX18" fmla="*/ 659154 w 1004157"/>
                <a:gd name="connsiteY18" fmla="*/ 1452744 h 2353119"/>
                <a:gd name="connsiteX19" fmla="*/ 594641 w 1004157"/>
                <a:gd name="connsiteY19" fmla="*/ 1618233 h 2353119"/>
                <a:gd name="connsiteX20" fmla="*/ 482444 w 1004157"/>
                <a:gd name="connsiteY20" fmla="*/ 1893114 h 2353119"/>
                <a:gd name="connsiteX21" fmla="*/ 437566 w 1004157"/>
                <a:gd name="connsiteY21" fmla="*/ 1994091 h 2353119"/>
                <a:gd name="connsiteX22" fmla="*/ 384273 w 1004157"/>
                <a:gd name="connsiteY22" fmla="*/ 2100677 h 2353119"/>
                <a:gd name="connsiteX23" fmla="*/ 336589 w 1004157"/>
                <a:gd name="connsiteY23" fmla="*/ 2176410 h 2353119"/>
                <a:gd name="connsiteX24" fmla="*/ 319760 w 1004157"/>
                <a:gd name="connsiteY24" fmla="*/ 2210069 h 2353119"/>
                <a:gd name="connsiteX25" fmla="*/ 300125 w 1004157"/>
                <a:gd name="connsiteY25" fmla="*/ 2243728 h 2353119"/>
                <a:gd name="connsiteX26" fmla="*/ 272076 w 1004157"/>
                <a:gd name="connsiteY26" fmla="*/ 2277387 h 2353119"/>
                <a:gd name="connsiteX27" fmla="*/ 235613 w 1004157"/>
                <a:gd name="connsiteY27" fmla="*/ 2308241 h 2353119"/>
                <a:gd name="connsiteX28" fmla="*/ 187929 w 1004157"/>
                <a:gd name="connsiteY28" fmla="*/ 2333485 h 2353119"/>
                <a:gd name="connsiteX29" fmla="*/ 137441 w 1004157"/>
                <a:gd name="connsiteY29" fmla="*/ 2353119 h 2353119"/>
                <a:gd name="connsiteX30" fmla="*/ 112197 w 1004157"/>
                <a:gd name="connsiteY30" fmla="*/ 2353119 h 2353119"/>
                <a:gd name="connsiteX31" fmla="*/ 84147 w 1004157"/>
                <a:gd name="connsiteY31" fmla="*/ 2341899 h 2353119"/>
                <a:gd name="connsiteX32" fmla="*/ 67318 w 1004157"/>
                <a:gd name="connsiteY32" fmla="*/ 2325070 h 2353119"/>
                <a:gd name="connsiteX33" fmla="*/ 47684 w 1004157"/>
                <a:gd name="connsiteY33" fmla="*/ 2299826 h 2353119"/>
                <a:gd name="connsiteX34" fmla="*/ 30854 w 1004157"/>
                <a:gd name="connsiteY34" fmla="*/ 2271777 h 2353119"/>
                <a:gd name="connsiteX35" fmla="*/ 14025 w 1004157"/>
                <a:gd name="connsiteY35" fmla="*/ 2218483 h 2353119"/>
                <a:gd name="connsiteX36" fmla="*/ 0 w 1004157"/>
                <a:gd name="connsiteY36" fmla="*/ 2148361 h 2353119"/>
                <a:gd name="connsiteX37" fmla="*/ 0 w 1004157"/>
                <a:gd name="connsiteY37" fmla="*/ 2142751 h 2353119"/>
                <a:gd name="connsiteX38" fmla="*/ 193539 w 1004157"/>
                <a:gd name="connsiteY38" fmla="*/ 1893114 h 2353119"/>
                <a:gd name="connsiteX39" fmla="*/ 210368 w 1004157"/>
                <a:gd name="connsiteY39" fmla="*/ 1873480 h 2353119"/>
                <a:gd name="connsiteX40" fmla="*/ 252442 w 1004157"/>
                <a:gd name="connsiteY40" fmla="*/ 1808967 h 2353119"/>
                <a:gd name="connsiteX41" fmla="*/ 294516 w 1004157"/>
                <a:gd name="connsiteY41" fmla="*/ 1724820 h 2353119"/>
                <a:gd name="connsiteX42" fmla="*/ 409517 w 1004157"/>
                <a:gd name="connsiteY42" fmla="*/ 1452744 h 2353119"/>
                <a:gd name="connsiteX43" fmla="*/ 451590 w 1004157"/>
                <a:gd name="connsiteY43" fmla="*/ 1332133 h 2353119"/>
                <a:gd name="connsiteX44" fmla="*/ 496469 w 1004157"/>
                <a:gd name="connsiteY44" fmla="*/ 1189082 h 2353119"/>
                <a:gd name="connsiteX45" fmla="*/ 555372 w 1004157"/>
                <a:gd name="connsiteY45" fmla="*/ 978714 h 2353119"/>
                <a:gd name="connsiteX0" fmla="*/ 555372 w 1004157"/>
                <a:gd name="connsiteY0" fmla="*/ 978714 h 2353119"/>
                <a:gd name="connsiteX1" fmla="*/ 608665 w 1004157"/>
                <a:gd name="connsiteY1" fmla="*/ 771151 h 2353119"/>
                <a:gd name="connsiteX2" fmla="*/ 653544 w 1004157"/>
                <a:gd name="connsiteY2" fmla="*/ 557978 h 2353119"/>
                <a:gd name="connsiteX3" fmla="*/ 690008 w 1004157"/>
                <a:gd name="connsiteY3" fmla="*/ 370049 h 2353119"/>
                <a:gd name="connsiteX4" fmla="*/ 709642 w 1004157"/>
                <a:gd name="connsiteY4" fmla="*/ 221389 h 2353119"/>
                <a:gd name="connsiteX5" fmla="*/ 712447 w 1004157"/>
                <a:gd name="connsiteY5" fmla="*/ 193340 h 2353119"/>
                <a:gd name="connsiteX6" fmla="*/ 684797 w 1004157"/>
                <a:gd name="connsiteY6" fmla="*/ 130158 h 2353119"/>
                <a:gd name="connsiteX7" fmla="*/ 663347 w 1004157"/>
                <a:gd name="connsiteY7" fmla="*/ 87318 h 2353119"/>
                <a:gd name="connsiteX8" fmla="*/ 624016 w 1004157"/>
                <a:gd name="connsiteY8" fmla="*/ 0 h 2353119"/>
                <a:gd name="connsiteX9" fmla="*/ 1004157 w 1004157"/>
                <a:gd name="connsiteY9" fmla="*/ 193340 h 2353119"/>
                <a:gd name="connsiteX10" fmla="*/ 970498 w 1004157"/>
                <a:gd name="connsiteY10" fmla="*/ 252243 h 2353119"/>
                <a:gd name="connsiteX11" fmla="*/ 936840 w 1004157"/>
                <a:gd name="connsiteY11" fmla="*/ 311146 h 2353119"/>
                <a:gd name="connsiteX12" fmla="*/ 914400 w 1004157"/>
                <a:gd name="connsiteY12" fmla="*/ 367244 h 2353119"/>
                <a:gd name="connsiteX13" fmla="*/ 889156 w 1004157"/>
                <a:gd name="connsiteY13" fmla="*/ 496270 h 2353119"/>
                <a:gd name="connsiteX14" fmla="*/ 863912 w 1004157"/>
                <a:gd name="connsiteY14" fmla="*/ 628101 h 2353119"/>
                <a:gd name="connsiteX15" fmla="*/ 816228 w 1004157"/>
                <a:gd name="connsiteY15" fmla="*/ 830054 h 2353119"/>
                <a:gd name="connsiteX16" fmla="*/ 774155 w 1004157"/>
                <a:gd name="connsiteY16" fmla="*/ 1017983 h 2353119"/>
                <a:gd name="connsiteX17" fmla="*/ 715252 w 1004157"/>
                <a:gd name="connsiteY17" fmla="*/ 1256400 h 2353119"/>
                <a:gd name="connsiteX18" fmla="*/ 659154 w 1004157"/>
                <a:gd name="connsiteY18" fmla="*/ 1452744 h 2353119"/>
                <a:gd name="connsiteX19" fmla="*/ 594641 w 1004157"/>
                <a:gd name="connsiteY19" fmla="*/ 1618233 h 2353119"/>
                <a:gd name="connsiteX20" fmla="*/ 482444 w 1004157"/>
                <a:gd name="connsiteY20" fmla="*/ 1893114 h 2353119"/>
                <a:gd name="connsiteX21" fmla="*/ 437566 w 1004157"/>
                <a:gd name="connsiteY21" fmla="*/ 1994091 h 2353119"/>
                <a:gd name="connsiteX22" fmla="*/ 384273 w 1004157"/>
                <a:gd name="connsiteY22" fmla="*/ 2100677 h 2353119"/>
                <a:gd name="connsiteX23" fmla="*/ 336589 w 1004157"/>
                <a:gd name="connsiteY23" fmla="*/ 2176410 h 2353119"/>
                <a:gd name="connsiteX24" fmla="*/ 319760 w 1004157"/>
                <a:gd name="connsiteY24" fmla="*/ 2210069 h 2353119"/>
                <a:gd name="connsiteX25" fmla="*/ 300125 w 1004157"/>
                <a:gd name="connsiteY25" fmla="*/ 2243728 h 2353119"/>
                <a:gd name="connsiteX26" fmla="*/ 272076 w 1004157"/>
                <a:gd name="connsiteY26" fmla="*/ 2277387 h 2353119"/>
                <a:gd name="connsiteX27" fmla="*/ 235613 w 1004157"/>
                <a:gd name="connsiteY27" fmla="*/ 2308241 h 2353119"/>
                <a:gd name="connsiteX28" fmla="*/ 187929 w 1004157"/>
                <a:gd name="connsiteY28" fmla="*/ 2333485 h 2353119"/>
                <a:gd name="connsiteX29" fmla="*/ 137441 w 1004157"/>
                <a:gd name="connsiteY29" fmla="*/ 2353119 h 2353119"/>
                <a:gd name="connsiteX30" fmla="*/ 112197 w 1004157"/>
                <a:gd name="connsiteY30" fmla="*/ 2353119 h 2353119"/>
                <a:gd name="connsiteX31" fmla="*/ 84147 w 1004157"/>
                <a:gd name="connsiteY31" fmla="*/ 2341899 h 2353119"/>
                <a:gd name="connsiteX32" fmla="*/ 67318 w 1004157"/>
                <a:gd name="connsiteY32" fmla="*/ 2325070 h 2353119"/>
                <a:gd name="connsiteX33" fmla="*/ 47684 w 1004157"/>
                <a:gd name="connsiteY33" fmla="*/ 2299826 h 2353119"/>
                <a:gd name="connsiteX34" fmla="*/ 30854 w 1004157"/>
                <a:gd name="connsiteY34" fmla="*/ 2271777 h 2353119"/>
                <a:gd name="connsiteX35" fmla="*/ 14025 w 1004157"/>
                <a:gd name="connsiteY35" fmla="*/ 2218483 h 2353119"/>
                <a:gd name="connsiteX36" fmla="*/ 0 w 1004157"/>
                <a:gd name="connsiteY36" fmla="*/ 2148361 h 2353119"/>
                <a:gd name="connsiteX37" fmla="*/ 0 w 1004157"/>
                <a:gd name="connsiteY37" fmla="*/ 2142751 h 2353119"/>
                <a:gd name="connsiteX38" fmla="*/ 193539 w 1004157"/>
                <a:gd name="connsiteY38" fmla="*/ 1893114 h 2353119"/>
                <a:gd name="connsiteX39" fmla="*/ 210368 w 1004157"/>
                <a:gd name="connsiteY39" fmla="*/ 1873480 h 2353119"/>
                <a:gd name="connsiteX40" fmla="*/ 252442 w 1004157"/>
                <a:gd name="connsiteY40" fmla="*/ 1808967 h 2353119"/>
                <a:gd name="connsiteX41" fmla="*/ 294516 w 1004157"/>
                <a:gd name="connsiteY41" fmla="*/ 1724820 h 2353119"/>
                <a:gd name="connsiteX42" fmla="*/ 409517 w 1004157"/>
                <a:gd name="connsiteY42" fmla="*/ 1452744 h 2353119"/>
                <a:gd name="connsiteX43" fmla="*/ 451590 w 1004157"/>
                <a:gd name="connsiteY43" fmla="*/ 1332133 h 2353119"/>
                <a:gd name="connsiteX44" fmla="*/ 496469 w 1004157"/>
                <a:gd name="connsiteY44" fmla="*/ 1189082 h 2353119"/>
                <a:gd name="connsiteX45" fmla="*/ 555372 w 1004157"/>
                <a:gd name="connsiteY45" fmla="*/ 978714 h 235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004157" h="2353119">
                  <a:moveTo>
                    <a:pt x="555372" y="978714"/>
                  </a:moveTo>
                  <a:lnTo>
                    <a:pt x="608665" y="771151"/>
                  </a:lnTo>
                  <a:lnTo>
                    <a:pt x="653544" y="557978"/>
                  </a:lnTo>
                  <a:lnTo>
                    <a:pt x="690008" y="370049"/>
                  </a:lnTo>
                  <a:lnTo>
                    <a:pt x="709642" y="221389"/>
                  </a:lnTo>
                  <a:lnTo>
                    <a:pt x="712447" y="193340"/>
                  </a:lnTo>
                  <a:lnTo>
                    <a:pt x="684797" y="130158"/>
                  </a:lnTo>
                  <a:lnTo>
                    <a:pt x="663347" y="87318"/>
                  </a:lnTo>
                  <a:cubicBezTo>
                    <a:pt x="626399" y="41550"/>
                    <a:pt x="637126" y="29106"/>
                    <a:pt x="624016" y="0"/>
                  </a:cubicBezTo>
                  <a:lnTo>
                    <a:pt x="1004157" y="193340"/>
                  </a:lnTo>
                  <a:lnTo>
                    <a:pt x="970498" y="252243"/>
                  </a:lnTo>
                  <a:lnTo>
                    <a:pt x="936840" y="311146"/>
                  </a:lnTo>
                  <a:lnTo>
                    <a:pt x="914400" y="367244"/>
                  </a:lnTo>
                  <a:lnTo>
                    <a:pt x="889156" y="496270"/>
                  </a:lnTo>
                  <a:lnTo>
                    <a:pt x="863912" y="628101"/>
                  </a:lnTo>
                  <a:lnTo>
                    <a:pt x="816228" y="830054"/>
                  </a:lnTo>
                  <a:lnTo>
                    <a:pt x="774155" y="1017983"/>
                  </a:lnTo>
                  <a:lnTo>
                    <a:pt x="715252" y="1256400"/>
                  </a:lnTo>
                  <a:lnTo>
                    <a:pt x="659154" y="1452744"/>
                  </a:lnTo>
                  <a:lnTo>
                    <a:pt x="594641" y="1618233"/>
                  </a:lnTo>
                  <a:lnTo>
                    <a:pt x="482444" y="1893114"/>
                  </a:lnTo>
                  <a:lnTo>
                    <a:pt x="437566" y="1994091"/>
                  </a:lnTo>
                  <a:lnTo>
                    <a:pt x="384273" y="2100677"/>
                  </a:lnTo>
                  <a:lnTo>
                    <a:pt x="336589" y="2176410"/>
                  </a:lnTo>
                  <a:lnTo>
                    <a:pt x="319760" y="2210069"/>
                  </a:lnTo>
                  <a:lnTo>
                    <a:pt x="300125" y="2243728"/>
                  </a:lnTo>
                  <a:lnTo>
                    <a:pt x="272076" y="2277387"/>
                  </a:lnTo>
                  <a:lnTo>
                    <a:pt x="235613" y="2308241"/>
                  </a:lnTo>
                  <a:lnTo>
                    <a:pt x="187929" y="2333485"/>
                  </a:lnTo>
                  <a:lnTo>
                    <a:pt x="137441" y="2353119"/>
                  </a:lnTo>
                  <a:lnTo>
                    <a:pt x="112197" y="2353119"/>
                  </a:lnTo>
                  <a:lnTo>
                    <a:pt x="84147" y="2341899"/>
                  </a:lnTo>
                  <a:lnTo>
                    <a:pt x="67318" y="2325070"/>
                  </a:lnTo>
                  <a:lnTo>
                    <a:pt x="47684" y="2299826"/>
                  </a:lnTo>
                  <a:lnTo>
                    <a:pt x="30854" y="2271777"/>
                  </a:lnTo>
                  <a:lnTo>
                    <a:pt x="14025" y="2218483"/>
                  </a:lnTo>
                  <a:lnTo>
                    <a:pt x="0" y="2148361"/>
                  </a:lnTo>
                  <a:lnTo>
                    <a:pt x="0" y="2142751"/>
                  </a:lnTo>
                  <a:lnTo>
                    <a:pt x="193539" y="1893114"/>
                  </a:lnTo>
                  <a:lnTo>
                    <a:pt x="210368" y="1873480"/>
                  </a:lnTo>
                  <a:lnTo>
                    <a:pt x="252442" y="1808967"/>
                  </a:lnTo>
                  <a:lnTo>
                    <a:pt x="294516" y="1724820"/>
                  </a:lnTo>
                  <a:lnTo>
                    <a:pt x="409517" y="1452744"/>
                  </a:lnTo>
                  <a:lnTo>
                    <a:pt x="451590" y="1332133"/>
                  </a:lnTo>
                  <a:lnTo>
                    <a:pt x="496469" y="1189082"/>
                  </a:lnTo>
                  <a:lnTo>
                    <a:pt x="555372" y="9787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26">
              <a:extLst>
                <a:ext uri="{FF2B5EF4-FFF2-40B4-BE49-F238E27FC236}">
                  <a16:creationId xmlns:a16="http://schemas.microsoft.com/office/drawing/2014/main" id="{03EB41F9-9788-40ED-A7BA-1DEBD4D4468C}"/>
                </a:ext>
              </a:extLst>
            </p:cNvPr>
            <p:cNvSpPr/>
            <p:nvPr/>
          </p:nvSpPr>
          <p:spPr>
            <a:xfrm>
              <a:off x="5829300" y="5446714"/>
              <a:ext cx="630238" cy="454025"/>
            </a:xfrm>
            <a:custGeom>
              <a:avLst/>
              <a:gdLst>
                <a:gd name="connsiteX0" fmla="*/ 195263 w 631031"/>
                <a:gd name="connsiteY0" fmla="*/ 71437 h 454819"/>
                <a:gd name="connsiteX1" fmla="*/ 345281 w 631031"/>
                <a:gd name="connsiteY1" fmla="*/ 130969 h 454819"/>
                <a:gd name="connsiteX2" fmla="*/ 411956 w 631031"/>
                <a:gd name="connsiteY2" fmla="*/ 154781 h 454819"/>
                <a:gd name="connsiteX3" fmla="*/ 457200 w 631031"/>
                <a:gd name="connsiteY3" fmla="*/ 171450 h 454819"/>
                <a:gd name="connsiteX4" fmla="*/ 476250 w 631031"/>
                <a:gd name="connsiteY4" fmla="*/ 176212 h 454819"/>
                <a:gd name="connsiteX5" fmla="*/ 497681 w 631031"/>
                <a:gd name="connsiteY5" fmla="*/ 178594 h 454819"/>
                <a:gd name="connsiteX6" fmla="*/ 526256 w 631031"/>
                <a:gd name="connsiteY6" fmla="*/ 171450 h 454819"/>
                <a:gd name="connsiteX7" fmla="*/ 554831 w 631031"/>
                <a:gd name="connsiteY7" fmla="*/ 157162 h 454819"/>
                <a:gd name="connsiteX8" fmla="*/ 583406 w 631031"/>
                <a:gd name="connsiteY8" fmla="*/ 135731 h 454819"/>
                <a:gd name="connsiteX9" fmla="*/ 631031 w 631031"/>
                <a:gd name="connsiteY9" fmla="*/ 76200 h 454819"/>
                <a:gd name="connsiteX10" fmla="*/ 414338 w 631031"/>
                <a:gd name="connsiteY10" fmla="*/ 454819 h 454819"/>
                <a:gd name="connsiteX11" fmla="*/ 395288 w 631031"/>
                <a:gd name="connsiteY11" fmla="*/ 378619 h 454819"/>
                <a:gd name="connsiteX12" fmla="*/ 373856 w 631031"/>
                <a:gd name="connsiteY12" fmla="*/ 345281 h 454819"/>
                <a:gd name="connsiteX13" fmla="*/ 323850 w 631031"/>
                <a:gd name="connsiteY13" fmla="*/ 290512 h 454819"/>
                <a:gd name="connsiteX14" fmla="*/ 257175 w 631031"/>
                <a:gd name="connsiteY14" fmla="*/ 223837 h 454819"/>
                <a:gd name="connsiteX15" fmla="*/ 202406 w 631031"/>
                <a:gd name="connsiteY15" fmla="*/ 176212 h 454819"/>
                <a:gd name="connsiteX16" fmla="*/ 126206 w 631031"/>
                <a:gd name="connsiteY16" fmla="*/ 119062 h 454819"/>
                <a:gd name="connsiteX17" fmla="*/ 71438 w 631031"/>
                <a:gd name="connsiteY17" fmla="*/ 83344 h 454819"/>
                <a:gd name="connsiteX18" fmla="*/ 33338 w 631031"/>
                <a:gd name="connsiteY18" fmla="*/ 59531 h 454819"/>
                <a:gd name="connsiteX19" fmla="*/ 21431 w 631031"/>
                <a:gd name="connsiteY19" fmla="*/ 50006 h 454819"/>
                <a:gd name="connsiteX20" fmla="*/ 4763 w 631031"/>
                <a:gd name="connsiteY20" fmla="*/ 30956 h 454819"/>
                <a:gd name="connsiteX21" fmla="*/ 0 w 631031"/>
                <a:gd name="connsiteY21" fmla="*/ 16669 h 454819"/>
                <a:gd name="connsiteX22" fmla="*/ 0 w 631031"/>
                <a:gd name="connsiteY22" fmla="*/ 4762 h 454819"/>
                <a:gd name="connsiteX23" fmla="*/ 9525 w 631031"/>
                <a:gd name="connsiteY23" fmla="*/ 0 h 454819"/>
                <a:gd name="connsiteX24" fmla="*/ 40481 w 631031"/>
                <a:gd name="connsiteY24" fmla="*/ 2381 h 454819"/>
                <a:gd name="connsiteX25" fmla="*/ 78581 w 631031"/>
                <a:gd name="connsiteY25" fmla="*/ 14287 h 454819"/>
                <a:gd name="connsiteX26" fmla="*/ 130969 w 631031"/>
                <a:gd name="connsiteY26" fmla="*/ 38100 h 454819"/>
                <a:gd name="connsiteX27" fmla="*/ 195263 w 631031"/>
                <a:gd name="connsiteY27" fmla="*/ 71437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31031" h="454819">
                  <a:moveTo>
                    <a:pt x="195263" y="71437"/>
                  </a:moveTo>
                  <a:lnTo>
                    <a:pt x="345281" y="130969"/>
                  </a:lnTo>
                  <a:lnTo>
                    <a:pt x="411956" y="154781"/>
                  </a:lnTo>
                  <a:lnTo>
                    <a:pt x="457200" y="171450"/>
                  </a:lnTo>
                  <a:lnTo>
                    <a:pt x="476250" y="176212"/>
                  </a:lnTo>
                  <a:lnTo>
                    <a:pt x="497681" y="178594"/>
                  </a:lnTo>
                  <a:lnTo>
                    <a:pt x="526256" y="171450"/>
                  </a:lnTo>
                  <a:lnTo>
                    <a:pt x="554831" y="157162"/>
                  </a:lnTo>
                  <a:lnTo>
                    <a:pt x="583406" y="135731"/>
                  </a:lnTo>
                  <a:lnTo>
                    <a:pt x="631031" y="76200"/>
                  </a:lnTo>
                  <a:lnTo>
                    <a:pt x="414338" y="454819"/>
                  </a:lnTo>
                  <a:lnTo>
                    <a:pt x="395288" y="378619"/>
                  </a:lnTo>
                  <a:lnTo>
                    <a:pt x="373856" y="345281"/>
                  </a:lnTo>
                  <a:lnTo>
                    <a:pt x="323850" y="290512"/>
                  </a:lnTo>
                  <a:lnTo>
                    <a:pt x="257175" y="223837"/>
                  </a:lnTo>
                  <a:lnTo>
                    <a:pt x="202406" y="176212"/>
                  </a:lnTo>
                  <a:lnTo>
                    <a:pt x="126206" y="119062"/>
                  </a:lnTo>
                  <a:lnTo>
                    <a:pt x="71438" y="83344"/>
                  </a:lnTo>
                  <a:lnTo>
                    <a:pt x="33338" y="59531"/>
                  </a:lnTo>
                  <a:lnTo>
                    <a:pt x="21431" y="50006"/>
                  </a:lnTo>
                  <a:lnTo>
                    <a:pt x="4763" y="30956"/>
                  </a:lnTo>
                  <a:lnTo>
                    <a:pt x="0" y="16669"/>
                  </a:lnTo>
                  <a:lnTo>
                    <a:pt x="0" y="4762"/>
                  </a:lnTo>
                  <a:lnTo>
                    <a:pt x="9525" y="0"/>
                  </a:lnTo>
                  <a:lnTo>
                    <a:pt x="40481" y="2381"/>
                  </a:lnTo>
                  <a:lnTo>
                    <a:pt x="78581" y="14287"/>
                  </a:lnTo>
                  <a:lnTo>
                    <a:pt x="130969" y="38100"/>
                  </a:lnTo>
                  <a:lnTo>
                    <a:pt x="195263" y="714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27">
              <a:extLst>
                <a:ext uri="{FF2B5EF4-FFF2-40B4-BE49-F238E27FC236}">
                  <a16:creationId xmlns:a16="http://schemas.microsoft.com/office/drawing/2014/main" id="{6C7E6C95-0199-489A-BDD2-E70DDD95B1CC}"/>
                </a:ext>
              </a:extLst>
            </p:cNvPr>
            <p:cNvSpPr/>
            <p:nvPr/>
          </p:nvSpPr>
          <p:spPr>
            <a:xfrm>
              <a:off x="5705475" y="3786189"/>
              <a:ext cx="598488" cy="1330325"/>
            </a:xfrm>
            <a:custGeom>
              <a:avLst/>
              <a:gdLst>
                <a:gd name="connsiteX0" fmla="*/ 164306 w 578644"/>
                <a:gd name="connsiteY0" fmla="*/ 835818 h 1281112"/>
                <a:gd name="connsiteX1" fmla="*/ 216694 w 578644"/>
                <a:gd name="connsiteY1" fmla="*/ 690562 h 1281112"/>
                <a:gd name="connsiteX2" fmla="*/ 247650 w 578644"/>
                <a:gd name="connsiteY2" fmla="*/ 550068 h 1281112"/>
                <a:gd name="connsiteX3" fmla="*/ 266700 w 578644"/>
                <a:gd name="connsiteY3" fmla="*/ 495300 h 1281112"/>
                <a:gd name="connsiteX4" fmla="*/ 288131 w 578644"/>
                <a:gd name="connsiteY4" fmla="*/ 421481 h 1281112"/>
                <a:gd name="connsiteX5" fmla="*/ 307181 w 578644"/>
                <a:gd name="connsiteY5" fmla="*/ 335756 h 1281112"/>
                <a:gd name="connsiteX6" fmla="*/ 314325 w 578644"/>
                <a:gd name="connsiteY6" fmla="*/ 278606 h 1281112"/>
                <a:gd name="connsiteX7" fmla="*/ 316706 w 578644"/>
                <a:gd name="connsiteY7" fmla="*/ 228600 h 1281112"/>
                <a:gd name="connsiteX8" fmla="*/ 316706 w 578644"/>
                <a:gd name="connsiteY8" fmla="*/ 185737 h 1281112"/>
                <a:gd name="connsiteX9" fmla="*/ 311944 w 578644"/>
                <a:gd name="connsiteY9" fmla="*/ 159543 h 1281112"/>
                <a:gd name="connsiteX10" fmla="*/ 302419 w 578644"/>
                <a:gd name="connsiteY10" fmla="*/ 140493 h 1281112"/>
                <a:gd name="connsiteX11" fmla="*/ 278606 w 578644"/>
                <a:gd name="connsiteY11" fmla="*/ 109537 h 1281112"/>
                <a:gd name="connsiteX12" fmla="*/ 257175 w 578644"/>
                <a:gd name="connsiteY12" fmla="*/ 90487 h 1281112"/>
                <a:gd name="connsiteX13" fmla="*/ 200025 w 578644"/>
                <a:gd name="connsiteY13" fmla="*/ 47625 h 1281112"/>
                <a:gd name="connsiteX14" fmla="*/ 383381 w 578644"/>
                <a:gd name="connsiteY14" fmla="*/ 0 h 1281112"/>
                <a:gd name="connsiteX15" fmla="*/ 459581 w 578644"/>
                <a:gd name="connsiteY15" fmla="*/ 66675 h 1281112"/>
                <a:gd name="connsiteX16" fmla="*/ 497681 w 578644"/>
                <a:gd name="connsiteY16" fmla="*/ 100012 h 1281112"/>
                <a:gd name="connsiteX17" fmla="*/ 535781 w 578644"/>
                <a:gd name="connsiteY17" fmla="*/ 138112 h 1281112"/>
                <a:gd name="connsiteX18" fmla="*/ 559594 w 578644"/>
                <a:gd name="connsiteY18" fmla="*/ 166687 h 1281112"/>
                <a:gd name="connsiteX19" fmla="*/ 573881 w 578644"/>
                <a:gd name="connsiteY19" fmla="*/ 190500 h 1281112"/>
                <a:gd name="connsiteX20" fmla="*/ 578644 w 578644"/>
                <a:gd name="connsiteY20" fmla="*/ 209550 h 1281112"/>
                <a:gd name="connsiteX21" fmla="*/ 578644 w 578644"/>
                <a:gd name="connsiteY21" fmla="*/ 228600 h 1281112"/>
                <a:gd name="connsiteX22" fmla="*/ 571500 w 578644"/>
                <a:gd name="connsiteY22" fmla="*/ 247650 h 1281112"/>
                <a:gd name="connsiteX23" fmla="*/ 557213 w 578644"/>
                <a:gd name="connsiteY23" fmla="*/ 266700 h 1281112"/>
                <a:gd name="connsiteX24" fmla="*/ 542925 w 578644"/>
                <a:gd name="connsiteY24" fmla="*/ 276225 h 1281112"/>
                <a:gd name="connsiteX25" fmla="*/ 514350 w 578644"/>
                <a:gd name="connsiteY25" fmla="*/ 295275 h 1281112"/>
                <a:gd name="connsiteX26" fmla="*/ 502444 w 578644"/>
                <a:gd name="connsiteY26" fmla="*/ 311943 h 1281112"/>
                <a:gd name="connsiteX27" fmla="*/ 488156 w 578644"/>
                <a:gd name="connsiteY27" fmla="*/ 350043 h 1281112"/>
                <a:gd name="connsiteX28" fmla="*/ 471488 w 578644"/>
                <a:gd name="connsiteY28" fmla="*/ 411956 h 1281112"/>
                <a:gd name="connsiteX29" fmla="*/ 457200 w 578644"/>
                <a:gd name="connsiteY29" fmla="*/ 495300 h 1281112"/>
                <a:gd name="connsiteX30" fmla="*/ 452438 w 578644"/>
                <a:gd name="connsiteY30" fmla="*/ 542925 h 1281112"/>
                <a:gd name="connsiteX31" fmla="*/ 411956 w 578644"/>
                <a:gd name="connsiteY31" fmla="*/ 702468 h 1281112"/>
                <a:gd name="connsiteX32" fmla="*/ 354806 w 578644"/>
                <a:gd name="connsiteY32" fmla="*/ 842962 h 1281112"/>
                <a:gd name="connsiteX33" fmla="*/ 285750 w 578644"/>
                <a:gd name="connsiteY33" fmla="*/ 1009650 h 1281112"/>
                <a:gd name="connsiteX34" fmla="*/ 223838 w 578644"/>
                <a:gd name="connsiteY34" fmla="*/ 1154906 h 1281112"/>
                <a:gd name="connsiteX35" fmla="*/ 176213 w 578644"/>
                <a:gd name="connsiteY35" fmla="*/ 1281112 h 1281112"/>
                <a:gd name="connsiteX36" fmla="*/ 0 w 578644"/>
                <a:gd name="connsiteY36" fmla="*/ 1252537 h 1281112"/>
                <a:gd name="connsiteX37" fmla="*/ 80963 w 578644"/>
                <a:gd name="connsiteY37" fmla="*/ 1054893 h 1281112"/>
                <a:gd name="connsiteX38" fmla="*/ 164306 w 578644"/>
                <a:gd name="connsiteY38" fmla="*/ 835818 h 1281112"/>
                <a:gd name="connsiteX0" fmla="*/ 164306 w 578644"/>
                <a:gd name="connsiteY0" fmla="*/ 835818 h 1281112"/>
                <a:gd name="connsiteX1" fmla="*/ 216694 w 578644"/>
                <a:gd name="connsiteY1" fmla="*/ 690562 h 1281112"/>
                <a:gd name="connsiteX2" fmla="*/ 247650 w 578644"/>
                <a:gd name="connsiteY2" fmla="*/ 550068 h 1281112"/>
                <a:gd name="connsiteX3" fmla="*/ 266700 w 578644"/>
                <a:gd name="connsiteY3" fmla="*/ 495300 h 1281112"/>
                <a:gd name="connsiteX4" fmla="*/ 288131 w 578644"/>
                <a:gd name="connsiteY4" fmla="*/ 421481 h 1281112"/>
                <a:gd name="connsiteX5" fmla="*/ 307181 w 578644"/>
                <a:gd name="connsiteY5" fmla="*/ 335756 h 1281112"/>
                <a:gd name="connsiteX6" fmla="*/ 314325 w 578644"/>
                <a:gd name="connsiteY6" fmla="*/ 278606 h 1281112"/>
                <a:gd name="connsiteX7" fmla="*/ 316706 w 578644"/>
                <a:gd name="connsiteY7" fmla="*/ 228600 h 1281112"/>
                <a:gd name="connsiteX8" fmla="*/ 316706 w 578644"/>
                <a:gd name="connsiteY8" fmla="*/ 185737 h 1281112"/>
                <a:gd name="connsiteX9" fmla="*/ 311944 w 578644"/>
                <a:gd name="connsiteY9" fmla="*/ 159543 h 1281112"/>
                <a:gd name="connsiteX10" fmla="*/ 302419 w 578644"/>
                <a:gd name="connsiteY10" fmla="*/ 140493 h 1281112"/>
                <a:gd name="connsiteX11" fmla="*/ 278606 w 578644"/>
                <a:gd name="connsiteY11" fmla="*/ 109537 h 1281112"/>
                <a:gd name="connsiteX12" fmla="*/ 257175 w 578644"/>
                <a:gd name="connsiteY12" fmla="*/ 90487 h 1281112"/>
                <a:gd name="connsiteX13" fmla="*/ 200025 w 578644"/>
                <a:gd name="connsiteY13" fmla="*/ 47625 h 1281112"/>
                <a:gd name="connsiteX14" fmla="*/ 383381 w 578644"/>
                <a:gd name="connsiteY14" fmla="*/ 0 h 1281112"/>
                <a:gd name="connsiteX15" fmla="*/ 459581 w 578644"/>
                <a:gd name="connsiteY15" fmla="*/ 66675 h 1281112"/>
                <a:gd name="connsiteX16" fmla="*/ 497681 w 578644"/>
                <a:gd name="connsiteY16" fmla="*/ 100012 h 1281112"/>
                <a:gd name="connsiteX17" fmla="*/ 535781 w 578644"/>
                <a:gd name="connsiteY17" fmla="*/ 138112 h 1281112"/>
                <a:gd name="connsiteX18" fmla="*/ 559594 w 578644"/>
                <a:gd name="connsiteY18" fmla="*/ 166687 h 1281112"/>
                <a:gd name="connsiteX19" fmla="*/ 573881 w 578644"/>
                <a:gd name="connsiteY19" fmla="*/ 190500 h 1281112"/>
                <a:gd name="connsiteX20" fmla="*/ 578644 w 578644"/>
                <a:gd name="connsiteY20" fmla="*/ 209550 h 1281112"/>
                <a:gd name="connsiteX21" fmla="*/ 578644 w 578644"/>
                <a:gd name="connsiteY21" fmla="*/ 228600 h 1281112"/>
                <a:gd name="connsiteX22" fmla="*/ 571500 w 578644"/>
                <a:gd name="connsiteY22" fmla="*/ 247650 h 1281112"/>
                <a:gd name="connsiteX23" fmla="*/ 557213 w 578644"/>
                <a:gd name="connsiteY23" fmla="*/ 266700 h 1281112"/>
                <a:gd name="connsiteX24" fmla="*/ 542925 w 578644"/>
                <a:gd name="connsiteY24" fmla="*/ 276225 h 1281112"/>
                <a:gd name="connsiteX25" fmla="*/ 514350 w 578644"/>
                <a:gd name="connsiteY25" fmla="*/ 295275 h 1281112"/>
                <a:gd name="connsiteX26" fmla="*/ 502444 w 578644"/>
                <a:gd name="connsiteY26" fmla="*/ 311943 h 1281112"/>
                <a:gd name="connsiteX27" fmla="*/ 488156 w 578644"/>
                <a:gd name="connsiteY27" fmla="*/ 350043 h 1281112"/>
                <a:gd name="connsiteX28" fmla="*/ 471488 w 578644"/>
                <a:gd name="connsiteY28" fmla="*/ 411956 h 1281112"/>
                <a:gd name="connsiteX29" fmla="*/ 457200 w 578644"/>
                <a:gd name="connsiteY29" fmla="*/ 495300 h 1281112"/>
                <a:gd name="connsiteX30" fmla="*/ 452438 w 578644"/>
                <a:gd name="connsiteY30" fmla="*/ 542925 h 1281112"/>
                <a:gd name="connsiteX31" fmla="*/ 411956 w 578644"/>
                <a:gd name="connsiteY31" fmla="*/ 702468 h 1281112"/>
                <a:gd name="connsiteX32" fmla="*/ 354806 w 578644"/>
                <a:gd name="connsiteY32" fmla="*/ 842962 h 1281112"/>
                <a:gd name="connsiteX33" fmla="*/ 285750 w 578644"/>
                <a:gd name="connsiteY33" fmla="*/ 1009650 h 1281112"/>
                <a:gd name="connsiteX34" fmla="*/ 223838 w 578644"/>
                <a:gd name="connsiteY34" fmla="*/ 1154906 h 1281112"/>
                <a:gd name="connsiteX35" fmla="*/ 176213 w 578644"/>
                <a:gd name="connsiteY35" fmla="*/ 1281112 h 1281112"/>
                <a:gd name="connsiteX36" fmla="*/ 0 w 578644"/>
                <a:gd name="connsiteY36" fmla="*/ 1252537 h 1281112"/>
                <a:gd name="connsiteX37" fmla="*/ 0 w 578644"/>
                <a:gd name="connsiteY37" fmla="*/ 1252537 h 1281112"/>
                <a:gd name="connsiteX38" fmla="*/ 80963 w 578644"/>
                <a:gd name="connsiteY38" fmla="*/ 1054893 h 1281112"/>
                <a:gd name="connsiteX39" fmla="*/ 164306 w 578644"/>
                <a:gd name="connsiteY39" fmla="*/ 835818 h 1281112"/>
                <a:gd name="connsiteX0" fmla="*/ 164306 w 578644"/>
                <a:gd name="connsiteY0" fmla="*/ 835818 h 1352526"/>
                <a:gd name="connsiteX1" fmla="*/ 216694 w 578644"/>
                <a:gd name="connsiteY1" fmla="*/ 690562 h 1352526"/>
                <a:gd name="connsiteX2" fmla="*/ 247650 w 578644"/>
                <a:gd name="connsiteY2" fmla="*/ 550068 h 1352526"/>
                <a:gd name="connsiteX3" fmla="*/ 266700 w 578644"/>
                <a:gd name="connsiteY3" fmla="*/ 495300 h 1352526"/>
                <a:gd name="connsiteX4" fmla="*/ 288131 w 578644"/>
                <a:gd name="connsiteY4" fmla="*/ 421481 h 1352526"/>
                <a:gd name="connsiteX5" fmla="*/ 307181 w 578644"/>
                <a:gd name="connsiteY5" fmla="*/ 335756 h 1352526"/>
                <a:gd name="connsiteX6" fmla="*/ 314325 w 578644"/>
                <a:gd name="connsiteY6" fmla="*/ 278606 h 1352526"/>
                <a:gd name="connsiteX7" fmla="*/ 316706 w 578644"/>
                <a:gd name="connsiteY7" fmla="*/ 228600 h 1352526"/>
                <a:gd name="connsiteX8" fmla="*/ 316706 w 578644"/>
                <a:gd name="connsiteY8" fmla="*/ 185737 h 1352526"/>
                <a:gd name="connsiteX9" fmla="*/ 311944 w 578644"/>
                <a:gd name="connsiteY9" fmla="*/ 159543 h 1352526"/>
                <a:gd name="connsiteX10" fmla="*/ 302419 w 578644"/>
                <a:gd name="connsiteY10" fmla="*/ 140493 h 1352526"/>
                <a:gd name="connsiteX11" fmla="*/ 278606 w 578644"/>
                <a:gd name="connsiteY11" fmla="*/ 109537 h 1352526"/>
                <a:gd name="connsiteX12" fmla="*/ 257175 w 578644"/>
                <a:gd name="connsiteY12" fmla="*/ 90487 h 1352526"/>
                <a:gd name="connsiteX13" fmla="*/ 200025 w 578644"/>
                <a:gd name="connsiteY13" fmla="*/ 47625 h 1352526"/>
                <a:gd name="connsiteX14" fmla="*/ 383381 w 578644"/>
                <a:gd name="connsiteY14" fmla="*/ 0 h 1352526"/>
                <a:gd name="connsiteX15" fmla="*/ 459581 w 578644"/>
                <a:gd name="connsiteY15" fmla="*/ 66675 h 1352526"/>
                <a:gd name="connsiteX16" fmla="*/ 497681 w 578644"/>
                <a:gd name="connsiteY16" fmla="*/ 100012 h 1352526"/>
                <a:gd name="connsiteX17" fmla="*/ 535781 w 578644"/>
                <a:gd name="connsiteY17" fmla="*/ 138112 h 1352526"/>
                <a:gd name="connsiteX18" fmla="*/ 559594 w 578644"/>
                <a:gd name="connsiteY18" fmla="*/ 166687 h 1352526"/>
                <a:gd name="connsiteX19" fmla="*/ 573881 w 578644"/>
                <a:gd name="connsiteY19" fmla="*/ 190500 h 1352526"/>
                <a:gd name="connsiteX20" fmla="*/ 578644 w 578644"/>
                <a:gd name="connsiteY20" fmla="*/ 209550 h 1352526"/>
                <a:gd name="connsiteX21" fmla="*/ 578644 w 578644"/>
                <a:gd name="connsiteY21" fmla="*/ 228600 h 1352526"/>
                <a:gd name="connsiteX22" fmla="*/ 571500 w 578644"/>
                <a:gd name="connsiteY22" fmla="*/ 247650 h 1352526"/>
                <a:gd name="connsiteX23" fmla="*/ 557213 w 578644"/>
                <a:gd name="connsiteY23" fmla="*/ 266700 h 1352526"/>
                <a:gd name="connsiteX24" fmla="*/ 542925 w 578644"/>
                <a:gd name="connsiteY24" fmla="*/ 276225 h 1352526"/>
                <a:gd name="connsiteX25" fmla="*/ 514350 w 578644"/>
                <a:gd name="connsiteY25" fmla="*/ 295275 h 1352526"/>
                <a:gd name="connsiteX26" fmla="*/ 502444 w 578644"/>
                <a:gd name="connsiteY26" fmla="*/ 311943 h 1352526"/>
                <a:gd name="connsiteX27" fmla="*/ 488156 w 578644"/>
                <a:gd name="connsiteY27" fmla="*/ 350043 h 1352526"/>
                <a:gd name="connsiteX28" fmla="*/ 471488 w 578644"/>
                <a:gd name="connsiteY28" fmla="*/ 411956 h 1352526"/>
                <a:gd name="connsiteX29" fmla="*/ 457200 w 578644"/>
                <a:gd name="connsiteY29" fmla="*/ 495300 h 1352526"/>
                <a:gd name="connsiteX30" fmla="*/ 452438 w 578644"/>
                <a:gd name="connsiteY30" fmla="*/ 542925 h 1352526"/>
                <a:gd name="connsiteX31" fmla="*/ 411956 w 578644"/>
                <a:gd name="connsiteY31" fmla="*/ 702468 h 1352526"/>
                <a:gd name="connsiteX32" fmla="*/ 354806 w 578644"/>
                <a:gd name="connsiteY32" fmla="*/ 842962 h 1352526"/>
                <a:gd name="connsiteX33" fmla="*/ 285750 w 578644"/>
                <a:gd name="connsiteY33" fmla="*/ 1009650 h 1352526"/>
                <a:gd name="connsiteX34" fmla="*/ 223838 w 578644"/>
                <a:gd name="connsiteY34" fmla="*/ 1154906 h 1352526"/>
                <a:gd name="connsiteX35" fmla="*/ 176213 w 578644"/>
                <a:gd name="connsiteY35" fmla="*/ 1281112 h 1352526"/>
                <a:gd name="connsiteX36" fmla="*/ 123620 w 578644"/>
                <a:gd name="connsiteY36" fmla="*/ 1352526 h 1352526"/>
                <a:gd name="connsiteX37" fmla="*/ 0 w 578644"/>
                <a:gd name="connsiteY37" fmla="*/ 1252537 h 1352526"/>
                <a:gd name="connsiteX38" fmla="*/ 0 w 578644"/>
                <a:gd name="connsiteY38" fmla="*/ 1252537 h 1352526"/>
                <a:gd name="connsiteX39" fmla="*/ 80963 w 578644"/>
                <a:gd name="connsiteY39" fmla="*/ 1054893 h 1352526"/>
                <a:gd name="connsiteX40" fmla="*/ 164306 w 578644"/>
                <a:gd name="connsiteY40" fmla="*/ 835818 h 1352526"/>
                <a:gd name="connsiteX0" fmla="*/ 164306 w 578644"/>
                <a:gd name="connsiteY0" fmla="*/ 835818 h 1352526"/>
                <a:gd name="connsiteX1" fmla="*/ 216694 w 578644"/>
                <a:gd name="connsiteY1" fmla="*/ 690562 h 1352526"/>
                <a:gd name="connsiteX2" fmla="*/ 247650 w 578644"/>
                <a:gd name="connsiteY2" fmla="*/ 550068 h 1352526"/>
                <a:gd name="connsiteX3" fmla="*/ 266700 w 578644"/>
                <a:gd name="connsiteY3" fmla="*/ 495300 h 1352526"/>
                <a:gd name="connsiteX4" fmla="*/ 288131 w 578644"/>
                <a:gd name="connsiteY4" fmla="*/ 421481 h 1352526"/>
                <a:gd name="connsiteX5" fmla="*/ 307181 w 578644"/>
                <a:gd name="connsiteY5" fmla="*/ 335756 h 1352526"/>
                <a:gd name="connsiteX6" fmla="*/ 314325 w 578644"/>
                <a:gd name="connsiteY6" fmla="*/ 278606 h 1352526"/>
                <a:gd name="connsiteX7" fmla="*/ 316706 w 578644"/>
                <a:gd name="connsiteY7" fmla="*/ 228600 h 1352526"/>
                <a:gd name="connsiteX8" fmla="*/ 316706 w 578644"/>
                <a:gd name="connsiteY8" fmla="*/ 185737 h 1352526"/>
                <a:gd name="connsiteX9" fmla="*/ 311944 w 578644"/>
                <a:gd name="connsiteY9" fmla="*/ 159543 h 1352526"/>
                <a:gd name="connsiteX10" fmla="*/ 302419 w 578644"/>
                <a:gd name="connsiteY10" fmla="*/ 140493 h 1352526"/>
                <a:gd name="connsiteX11" fmla="*/ 278606 w 578644"/>
                <a:gd name="connsiteY11" fmla="*/ 109537 h 1352526"/>
                <a:gd name="connsiteX12" fmla="*/ 257175 w 578644"/>
                <a:gd name="connsiteY12" fmla="*/ 90487 h 1352526"/>
                <a:gd name="connsiteX13" fmla="*/ 200025 w 578644"/>
                <a:gd name="connsiteY13" fmla="*/ 47625 h 1352526"/>
                <a:gd name="connsiteX14" fmla="*/ 383381 w 578644"/>
                <a:gd name="connsiteY14" fmla="*/ 0 h 1352526"/>
                <a:gd name="connsiteX15" fmla="*/ 459581 w 578644"/>
                <a:gd name="connsiteY15" fmla="*/ 66675 h 1352526"/>
                <a:gd name="connsiteX16" fmla="*/ 497681 w 578644"/>
                <a:gd name="connsiteY16" fmla="*/ 100012 h 1352526"/>
                <a:gd name="connsiteX17" fmla="*/ 535781 w 578644"/>
                <a:gd name="connsiteY17" fmla="*/ 138112 h 1352526"/>
                <a:gd name="connsiteX18" fmla="*/ 559594 w 578644"/>
                <a:gd name="connsiteY18" fmla="*/ 166687 h 1352526"/>
                <a:gd name="connsiteX19" fmla="*/ 573881 w 578644"/>
                <a:gd name="connsiteY19" fmla="*/ 190500 h 1352526"/>
                <a:gd name="connsiteX20" fmla="*/ 578644 w 578644"/>
                <a:gd name="connsiteY20" fmla="*/ 209550 h 1352526"/>
                <a:gd name="connsiteX21" fmla="*/ 578644 w 578644"/>
                <a:gd name="connsiteY21" fmla="*/ 228600 h 1352526"/>
                <a:gd name="connsiteX22" fmla="*/ 571500 w 578644"/>
                <a:gd name="connsiteY22" fmla="*/ 247650 h 1352526"/>
                <a:gd name="connsiteX23" fmla="*/ 557213 w 578644"/>
                <a:gd name="connsiteY23" fmla="*/ 266700 h 1352526"/>
                <a:gd name="connsiteX24" fmla="*/ 542925 w 578644"/>
                <a:gd name="connsiteY24" fmla="*/ 276225 h 1352526"/>
                <a:gd name="connsiteX25" fmla="*/ 514350 w 578644"/>
                <a:gd name="connsiteY25" fmla="*/ 295275 h 1352526"/>
                <a:gd name="connsiteX26" fmla="*/ 502444 w 578644"/>
                <a:gd name="connsiteY26" fmla="*/ 311943 h 1352526"/>
                <a:gd name="connsiteX27" fmla="*/ 488156 w 578644"/>
                <a:gd name="connsiteY27" fmla="*/ 350043 h 1352526"/>
                <a:gd name="connsiteX28" fmla="*/ 471488 w 578644"/>
                <a:gd name="connsiteY28" fmla="*/ 411956 h 1352526"/>
                <a:gd name="connsiteX29" fmla="*/ 457200 w 578644"/>
                <a:gd name="connsiteY29" fmla="*/ 495300 h 1352526"/>
                <a:gd name="connsiteX30" fmla="*/ 452438 w 578644"/>
                <a:gd name="connsiteY30" fmla="*/ 542925 h 1352526"/>
                <a:gd name="connsiteX31" fmla="*/ 411956 w 578644"/>
                <a:gd name="connsiteY31" fmla="*/ 702468 h 1352526"/>
                <a:gd name="connsiteX32" fmla="*/ 354806 w 578644"/>
                <a:gd name="connsiteY32" fmla="*/ 842962 h 1352526"/>
                <a:gd name="connsiteX33" fmla="*/ 285750 w 578644"/>
                <a:gd name="connsiteY33" fmla="*/ 1009650 h 1352526"/>
                <a:gd name="connsiteX34" fmla="*/ 223838 w 578644"/>
                <a:gd name="connsiteY34" fmla="*/ 1154906 h 1352526"/>
                <a:gd name="connsiteX35" fmla="*/ 176213 w 578644"/>
                <a:gd name="connsiteY35" fmla="*/ 1281112 h 1352526"/>
                <a:gd name="connsiteX36" fmla="*/ 123620 w 578644"/>
                <a:gd name="connsiteY36" fmla="*/ 1352526 h 1352526"/>
                <a:gd name="connsiteX37" fmla="*/ 83230 w 578644"/>
                <a:gd name="connsiteY37" fmla="*/ 1323975 h 1352526"/>
                <a:gd name="connsiteX38" fmla="*/ 0 w 578644"/>
                <a:gd name="connsiteY38" fmla="*/ 1252537 h 1352526"/>
                <a:gd name="connsiteX39" fmla="*/ 0 w 578644"/>
                <a:gd name="connsiteY39" fmla="*/ 1252537 h 1352526"/>
                <a:gd name="connsiteX40" fmla="*/ 80963 w 578644"/>
                <a:gd name="connsiteY40" fmla="*/ 1054893 h 1352526"/>
                <a:gd name="connsiteX41" fmla="*/ 164306 w 578644"/>
                <a:gd name="connsiteY41" fmla="*/ 835818 h 1352526"/>
                <a:gd name="connsiteX0" fmla="*/ 209523 w 623861"/>
                <a:gd name="connsiteY0" fmla="*/ 835818 h 1385864"/>
                <a:gd name="connsiteX1" fmla="*/ 261911 w 623861"/>
                <a:gd name="connsiteY1" fmla="*/ 690562 h 1385864"/>
                <a:gd name="connsiteX2" fmla="*/ 292867 w 623861"/>
                <a:gd name="connsiteY2" fmla="*/ 550068 h 1385864"/>
                <a:gd name="connsiteX3" fmla="*/ 311917 w 623861"/>
                <a:gd name="connsiteY3" fmla="*/ 495300 h 1385864"/>
                <a:gd name="connsiteX4" fmla="*/ 333348 w 623861"/>
                <a:gd name="connsiteY4" fmla="*/ 421481 h 1385864"/>
                <a:gd name="connsiteX5" fmla="*/ 352398 w 623861"/>
                <a:gd name="connsiteY5" fmla="*/ 335756 h 1385864"/>
                <a:gd name="connsiteX6" fmla="*/ 359542 w 623861"/>
                <a:gd name="connsiteY6" fmla="*/ 278606 h 1385864"/>
                <a:gd name="connsiteX7" fmla="*/ 361923 w 623861"/>
                <a:gd name="connsiteY7" fmla="*/ 228600 h 1385864"/>
                <a:gd name="connsiteX8" fmla="*/ 361923 w 623861"/>
                <a:gd name="connsiteY8" fmla="*/ 185737 h 1385864"/>
                <a:gd name="connsiteX9" fmla="*/ 357161 w 623861"/>
                <a:gd name="connsiteY9" fmla="*/ 159543 h 1385864"/>
                <a:gd name="connsiteX10" fmla="*/ 347636 w 623861"/>
                <a:gd name="connsiteY10" fmla="*/ 140493 h 1385864"/>
                <a:gd name="connsiteX11" fmla="*/ 323823 w 623861"/>
                <a:gd name="connsiteY11" fmla="*/ 109537 h 1385864"/>
                <a:gd name="connsiteX12" fmla="*/ 302392 w 623861"/>
                <a:gd name="connsiteY12" fmla="*/ 90487 h 1385864"/>
                <a:gd name="connsiteX13" fmla="*/ 245242 w 623861"/>
                <a:gd name="connsiteY13" fmla="*/ 47625 h 1385864"/>
                <a:gd name="connsiteX14" fmla="*/ 428598 w 623861"/>
                <a:gd name="connsiteY14" fmla="*/ 0 h 1385864"/>
                <a:gd name="connsiteX15" fmla="*/ 504798 w 623861"/>
                <a:gd name="connsiteY15" fmla="*/ 66675 h 1385864"/>
                <a:gd name="connsiteX16" fmla="*/ 542898 w 623861"/>
                <a:gd name="connsiteY16" fmla="*/ 100012 h 1385864"/>
                <a:gd name="connsiteX17" fmla="*/ 580998 w 623861"/>
                <a:gd name="connsiteY17" fmla="*/ 138112 h 1385864"/>
                <a:gd name="connsiteX18" fmla="*/ 604811 w 623861"/>
                <a:gd name="connsiteY18" fmla="*/ 166687 h 1385864"/>
                <a:gd name="connsiteX19" fmla="*/ 619098 w 623861"/>
                <a:gd name="connsiteY19" fmla="*/ 190500 h 1385864"/>
                <a:gd name="connsiteX20" fmla="*/ 623861 w 623861"/>
                <a:gd name="connsiteY20" fmla="*/ 209550 h 1385864"/>
                <a:gd name="connsiteX21" fmla="*/ 623861 w 623861"/>
                <a:gd name="connsiteY21" fmla="*/ 228600 h 1385864"/>
                <a:gd name="connsiteX22" fmla="*/ 616717 w 623861"/>
                <a:gd name="connsiteY22" fmla="*/ 247650 h 1385864"/>
                <a:gd name="connsiteX23" fmla="*/ 602430 w 623861"/>
                <a:gd name="connsiteY23" fmla="*/ 266700 h 1385864"/>
                <a:gd name="connsiteX24" fmla="*/ 588142 w 623861"/>
                <a:gd name="connsiteY24" fmla="*/ 276225 h 1385864"/>
                <a:gd name="connsiteX25" fmla="*/ 559567 w 623861"/>
                <a:gd name="connsiteY25" fmla="*/ 295275 h 1385864"/>
                <a:gd name="connsiteX26" fmla="*/ 547661 w 623861"/>
                <a:gd name="connsiteY26" fmla="*/ 311943 h 1385864"/>
                <a:gd name="connsiteX27" fmla="*/ 533373 w 623861"/>
                <a:gd name="connsiteY27" fmla="*/ 350043 h 1385864"/>
                <a:gd name="connsiteX28" fmla="*/ 516705 w 623861"/>
                <a:gd name="connsiteY28" fmla="*/ 411956 h 1385864"/>
                <a:gd name="connsiteX29" fmla="*/ 502417 w 623861"/>
                <a:gd name="connsiteY29" fmla="*/ 495300 h 1385864"/>
                <a:gd name="connsiteX30" fmla="*/ 497655 w 623861"/>
                <a:gd name="connsiteY30" fmla="*/ 542925 h 1385864"/>
                <a:gd name="connsiteX31" fmla="*/ 457173 w 623861"/>
                <a:gd name="connsiteY31" fmla="*/ 702468 h 1385864"/>
                <a:gd name="connsiteX32" fmla="*/ 400023 w 623861"/>
                <a:gd name="connsiteY32" fmla="*/ 842962 h 1385864"/>
                <a:gd name="connsiteX33" fmla="*/ 330967 w 623861"/>
                <a:gd name="connsiteY33" fmla="*/ 1009650 h 1385864"/>
                <a:gd name="connsiteX34" fmla="*/ 269055 w 623861"/>
                <a:gd name="connsiteY34" fmla="*/ 1154906 h 1385864"/>
                <a:gd name="connsiteX35" fmla="*/ 221430 w 623861"/>
                <a:gd name="connsiteY35" fmla="*/ 1281112 h 1385864"/>
                <a:gd name="connsiteX36" fmla="*/ 168837 w 623861"/>
                <a:gd name="connsiteY36" fmla="*/ 1352526 h 1385864"/>
                <a:gd name="connsiteX37" fmla="*/ 128447 w 623861"/>
                <a:gd name="connsiteY37" fmla="*/ 1323975 h 1385864"/>
                <a:gd name="connsiteX38" fmla="*/ 0 w 623861"/>
                <a:gd name="connsiteY38" fmla="*/ 1385864 h 1385864"/>
                <a:gd name="connsiteX39" fmla="*/ 45217 w 623861"/>
                <a:gd name="connsiteY39" fmla="*/ 1252537 h 1385864"/>
                <a:gd name="connsiteX40" fmla="*/ 45217 w 623861"/>
                <a:gd name="connsiteY40" fmla="*/ 1252537 h 1385864"/>
                <a:gd name="connsiteX41" fmla="*/ 126180 w 623861"/>
                <a:gd name="connsiteY41" fmla="*/ 1054893 h 1385864"/>
                <a:gd name="connsiteX42" fmla="*/ 209523 w 623861"/>
                <a:gd name="connsiteY42" fmla="*/ 835818 h 1385864"/>
                <a:gd name="connsiteX0" fmla="*/ 209523 w 623861"/>
                <a:gd name="connsiteY0" fmla="*/ 835818 h 1385864"/>
                <a:gd name="connsiteX1" fmla="*/ 261911 w 623861"/>
                <a:gd name="connsiteY1" fmla="*/ 690562 h 1385864"/>
                <a:gd name="connsiteX2" fmla="*/ 292867 w 623861"/>
                <a:gd name="connsiteY2" fmla="*/ 550068 h 1385864"/>
                <a:gd name="connsiteX3" fmla="*/ 311917 w 623861"/>
                <a:gd name="connsiteY3" fmla="*/ 495300 h 1385864"/>
                <a:gd name="connsiteX4" fmla="*/ 333348 w 623861"/>
                <a:gd name="connsiteY4" fmla="*/ 421481 h 1385864"/>
                <a:gd name="connsiteX5" fmla="*/ 352398 w 623861"/>
                <a:gd name="connsiteY5" fmla="*/ 335756 h 1385864"/>
                <a:gd name="connsiteX6" fmla="*/ 359542 w 623861"/>
                <a:gd name="connsiteY6" fmla="*/ 278606 h 1385864"/>
                <a:gd name="connsiteX7" fmla="*/ 361923 w 623861"/>
                <a:gd name="connsiteY7" fmla="*/ 228600 h 1385864"/>
                <a:gd name="connsiteX8" fmla="*/ 361923 w 623861"/>
                <a:gd name="connsiteY8" fmla="*/ 185737 h 1385864"/>
                <a:gd name="connsiteX9" fmla="*/ 357161 w 623861"/>
                <a:gd name="connsiteY9" fmla="*/ 159543 h 1385864"/>
                <a:gd name="connsiteX10" fmla="*/ 347636 w 623861"/>
                <a:gd name="connsiteY10" fmla="*/ 140493 h 1385864"/>
                <a:gd name="connsiteX11" fmla="*/ 323823 w 623861"/>
                <a:gd name="connsiteY11" fmla="*/ 109537 h 1385864"/>
                <a:gd name="connsiteX12" fmla="*/ 302392 w 623861"/>
                <a:gd name="connsiteY12" fmla="*/ 90487 h 1385864"/>
                <a:gd name="connsiteX13" fmla="*/ 245242 w 623861"/>
                <a:gd name="connsiteY13" fmla="*/ 47625 h 1385864"/>
                <a:gd name="connsiteX14" fmla="*/ 428598 w 623861"/>
                <a:gd name="connsiteY14" fmla="*/ 0 h 1385864"/>
                <a:gd name="connsiteX15" fmla="*/ 504798 w 623861"/>
                <a:gd name="connsiteY15" fmla="*/ 66675 h 1385864"/>
                <a:gd name="connsiteX16" fmla="*/ 542898 w 623861"/>
                <a:gd name="connsiteY16" fmla="*/ 100012 h 1385864"/>
                <a:gd name="connsiteX17" fmla="*/ 580998 w 623861"/>
                <a:gd name="connsiteY17" fmla="*/ 138112 h 1385864"/>
                <a:gd name="connsiteX18" fmla="*/ 604811 w 623861"/>
                <a:gd name="connsiteY18" fmla="*/ 166687 h 1385864"/>
                <a:gd name="connsiteX19" fmla="*/ 619098 w 623861"/>
                <a:gd name="connsiteY19" fmla="*/ 190500 h 1385864"/>
                <a:gd name="connsiteX20" fmla="*/ 623861 w 623861"/>
                <a:gd name="connsiteY20" fmla="*/ 209550 h 1385864"/>
                <a:gd name="connsiteX21" fmla="*/ 623861 w 623861"/>
                <a:gd name="connsiteY21" fmla="*/ 228600 h 1385864"/>
                <a:gd name="connsiteX22" fmla="*/ 616717 w 623861"/>
                <a:gd name="connsiteY22" fmla="*/ 247650 h 1385864"/>
                <a:gd name="connsiteX23" fmla="*/ 602430 w 623861"/>
                <a:gd name="connsiteY23" fmla="*/ 266700 h 1385864"/>
                <a:gd name="connsiteX24" fmla="*/ 588142 w 623861"/>
                <a:gd name="connsiteY24" fmla="*/ 276225 h 1385864"/>
                <a:gd name="connsiteX25" fmla="*/ 559567 w 623861"/>
                <a:gd name="connsiteY25" fmla="*/ 295275 h 1385864"/>
                <a:gd name="connsiteX26" fmla="*/ 547661 w 623861"/>
                <a:gd name="connsiteY26" fmla="*/ 311943 h 1385864"/>
                <a:gd name="connsiteX27" fmla="*/ 533373 w 623861"/>
                <a:gd name="connsiteY27" fmla="*/ 350043 h 1385864"/>
                <a:gd name="connsiteX28" fmla="*/ 516705 w 623861"/>
                <a:gd name="connsiteY28" fmla="*/ 411956 h 1385864"/>
                <a:gd name="connsiteX29" fmla="*/ 502417 w 623861"/>
                <a:gd name="connsiteY29" fmla="*/ 495300 h 1385864"/>
                <a:gd name="connsiteX30" fmla="*/ 497655 w 623861"/>
                <a:gd name="connsiteY30" fmla="*/ 542925 h 1385864"/>
                <a:gd name="connsiteX31" fmla="*/ 457173 w 623861"/>
                <a:gd name="connsiteY31" fmla="*/ 702468 h 1385864"/>
                <a:gd name="connsiteX32" fmla="*/ 400023 w 623861"/>
                <a:gd name="connsiteY32" fmla="*/ 842962 h 1385864"/>
                <a:gd name="connsiteX33" fmla="*/ 330967 w 623861"/>
                <a:gd name="connsiteY33" fmla="*/ 1009650 h 1385864"/>
                <a:gd name="connsiteX34" fmla="*/ 269055 w 623861"/>
                <a:gd name="connsiteY34" fmla="*/ 1154906 h 1385864"/>
                <a:gd name="connsiteX35" fmla="*/ 221430 w 623861"/>
                <a:gd name="connsiteY35" fmla="*/ 1281112 h 1385864"/>
                <a:gd name="connsiteX36" fmla="*/ 168837 w 623861"/>
                <a:gd name="connsiteY36" fmla="*/ 1352526 h 1385864"/>
                <a:gd name="connsiteX37" fmla="*/ 128447 w 623861"/>
                <a:gd name="connsiteY37" fmla="*/ 1323975 h 1385864"/>
                <a:gd name="connsiteX38" fmla="*/ 0 w 623861"/>
                <a:gd name="connsiteY38" fmla="*/ 1385864 h 1385864"/>
                <a:gd name="connsiteX39" fmla="*/ 26194 w 623861"/>
                <a:gd name="connsiteY39" fmla="*/ 1304925 h 1385864"/>
                <a:gd name="connsiteX40" fmla="*/ 45217 w 623861"/>
                <a:gd name="connsiteY40" fmla="*/ 1252537 h 1385864"/>
                <a:gd name="connsiteX41" fmla="*/ 45217 w 623861"/>
                <a:gd name="connsiteY41" fmla="*/ 1252537 h 1385864"/>
                <a:gd name="connsiteX42" fmla="*/ 126180 w 623861"/>
                <a:gd name="connsiteY42" fmla="*/ 1054893 h 1385864"/>
                <a:gd name="connsiteX43" fmla="*/ 209523 w 623861"/>
                <a:gd name="connsiteY43" fmla="*/ 835818 h 1385864"/>
                <a:gd name="connsiteX0" fmla="*/ 183329 w 597667"/>
                <a:gd name="connsiteY0" fmla="*/ 835818 h 1352526"/>
                <a:gd name="connsiteX1" fmla="*/ 235717 w 597667"/>
                <a:gd name="connsiteY1" fmla="*/ 690562 h 1352526"/>
                <a:gd name="connsiteX2" fmla="*/ 266673 w 597667"/>
                <a:gd name="connsiteY2" fmla="*/ 550068 h 1352526"/>
                <a:gd name="connsiteX3" fmla="*/ 285723 w 597667"/>
                <a:gd name="connsiteY3" fmla="*/ 495300 h 1352526"/>
                <a:gd name="connsiteX4" fmla="*/ 307154 w 597667"/>
                <a:gd name="connsiteY4" fmla="*/ 421481 h 1352526"/>
                <a:gd name="connsiteX5" fmla="*/ 326204 w 597667"/>
                <a:gd name="connsiteY5" fmla="*/ 335756 h 1352526"/>
                <a:gd name="connsiteX6" fmla="*/ 333348 w 597667"/>
                <a:gd name="connsiteY6" fmla="*/ 278606 h 1352526"/>
                <a:gd name="connsiteX7" fmla="*/ 335729 w 597667"/>
                <a:gd name="connsiteY7" fmla="*/ 228600 h 1352526"/>
                <a:gd name="connsiteX8" fmla="*/ 335729 w 597667"/>
                <a:gd name="connsiteY8" fmla="*/ 185737 h 1352526"/>
                <a:gd name="connsiteX9" fmla="*/ 330967 w 597667"/>
                <a:gd name="connsiteY9" fmla="*/ 159543 h 1352526"/>
                <a:gd name="connsiteX10" fmla="*/ 321442 w 597667"/>
                <a:gd name="connsiteY10" fmla="*/ 140493 h 1352526"/>
                <a:gd name="connsiteX11" fmla="*/ 297629 w 597667"/>
                <a:gd name="connsiteY11" fmla="*/ 109537 h 1352526"/>
                <a:gd name="connsiteX12" fmla="*/ 276198 w 597667"/>
                <a:gd name="connsiteY12" fmla="*/ 90487 h 1352526"/>
                <a:gd name="connsiteX13" fmla="*/ 219048 w 597667"/>
                <a:gd name="connsiteY13" fmla="*/ 47625 h 1352526"/>
                <a:gd name="connsiteX14" fmla="*/ 402404 w 597667"/>
                <a:gd name="connsiteY14" fmla="*/ 0 h 1352526"/>
                <a:gd name="connsiteX15" fmla="*/ 478604 w 597667"/>
                <a:gd name="connsiteY15" fmla="*/ 66675 h 1352526"/>
                <a:gd name="connsiteX16" fmla="*/ 516704 w 597667"/>
                <a:gd name="connsiteY16" fmla="*/ 100012 h 1352526"/>
                <a:gd name="connsiteX17" fmla="*/ 554804 w 597667"/>
                <a:gd name="connsiteY17" fmla="*/ 138112 h 1352526"/>
                <a:gd name="connsiteX18" fmla="*/ 578617 w 597667"/>
                <a:gd name="connsiteY18" fmla="*/ 166687 h 1352526"/>
                <a:gd name="connsiteX19" fmla="*/ 592904 w 597667"/>
                <a:gd name="connsiteY19" fmla="*/ 190500 h 1352526"/>
                <a:gd name="connsiteX20" fmla="*/ 597667 w 597667"/>
                <a:gd name="connsiteY20" fmla="*/ 209550 h 1352526"/>
                <a:gd name="connsiteX21" fmla="*/ 597667 w 597667"/>
                <a:gd name="connsiteY21" fmla="*/ 228600 h 1352526"/>
                <a:gd name="connsiteX22" fmla="*/ 590523 w 597667"/>
                <a:gd name="connsiteY22" fmla="*/ 247650 h 1352526"/>
                <a:gd name="connsiteX23" fmla="*/ 576236 w 597667"/>
                <a:gd name="connsiteY23" fmla="*/ 266700 h 1352526"/>
                <a:gd name="connsiteX24" fmla="*/ 561948 w 597667"/>
                <a:gd name="connsiteY24" fmla="*/ 276225 h 1352526"/>
                <a:gd name="connsiteX25" fmla="*/ 533373 w 597667"/>
                <a:gd name="connsiteY25" fmla="*/ 295275 h 1352526"/>
                <a:gd name="connsiteX26" fmla="*/ 521467 w 597667"/>
                <a:gd name="connsiteY26" fmla="*/ 311943 h 1352526"/>
                <a:gd name="connsiteX27" fmla="*/ 507179 w 597667"/>
                <a:gd name="connsiteY27" fmla="*/ 350043 h 1352526"/>
                <a:gd name="connsiteX28" fmla="*/ 490511 w 597667"/>
                <a:gd name="connsiteY28" fmla="*/ 411956 h 1352526"/>
                <a:gd name="connsiteX29" fmla="*/ 476223 w 597667"/>
                <a:gd name="connsiteY29" fmla="*/ 495300 h 1352526"/>
                <a:gd name="connsiteX30" fmla="*/ 471461 w 597667"/>
                <a:gd name="connsiteY30" fmla="*/ 542925 h 1352526"/>
                <a:gd name="connsiteX31" fmla="*/ 430979 w 597667"/>
                <a:gd name="connsiteY31" fmla="*/ 702468 h 1352526"/>
                <a:gd name="connsiteX32" fmla="*/ 373829 w 597667"/>
                <a:gd name="connsiteY32" fmla="*/ 842962 h 1352526"/>
                <a:gd name="connsiteX33" fmla="*/ 304773 w 597667"/>
                <a:gd name="connsiteY33" fmla="*/ 1009650 h 1352526"/>
                <a:gd name="connsiteX34" fmla="*/ 242861 w 597667"/>
                <a:gd name="connsiteY34" fmla="*/ 1154906 h 1352526"/>
                <a:gd name="connsiteX35" fmla="*/ 195236 w 597667"/>
                <a:gd name="connsiteY35" fmla="*/ 1281112 h 1352526"/>
                <a:gd name="connsiteX36" fmla="*/ 142643 w 597667"/>
                <a:gd name="connsiteY36" fmla="*/ 1352526 h 1352526"/>
                <a:gd name="connsiteX37" fmla="*/ 102253 w 597667"/>
                <a:gd name="connsiteY37" fmla="*/ 1323975 h 1352526"/>
                <a:gd name="connsiteX38" fmla="*/ 0 w 597667"/>
                <a:gd name="connsiteY38" fmla="*/ 1304925 h 1352526"/>
                <a:gd name="connsiteX39" fmla="*/ 19023 w 597667"/>
                <a:gd name="connsiteY39" fmla="*/ 1252537 h 1352526"/>
                <a:gd name="connsiteX40" fmla="*/ 19023 w 597667"/>
                <a:gd name="connsiteY40" fmla="*/ 1252537 h 1352526"/>
                <a:gd name="connsiteX41" fmla="*/ 99986 w 597667"/>
                <a:gd name="connsiteY41" fmla="*/ 1054893 h 1352526"/>
                <a:gd name="connsiteX42" fmla="*/ 183329 w 597667"/>
                <a:gd name="connsiteY42" fmla="*/ 835818 h 1352526"/>
                <a:gd name="connsiteX0" fmla="*/ 183329 w 597667"/>
                <a:gd name="connsiteY0" fmla="*/ 835818 h 1352526"/>
                <a:gd name="connsiteX1" fmla="*/ 235717 w 597667"/>
                <a:gd name="connsiteY1" fmla="*/ 690562 h 1352526"/>
                <a:gd name="connsiteX2" fmla="*/ 266673 w 597667"/>
                <a:gd name="connsiteY2" fmla="*/ 550068 h 1352526"/>
                <a:gd name="connsiteX3" fmla="*/ 285723 w 597667"/>
                <a:gd name="connsiteY3" fmla="*/ 495300 h 1352526"/>
                <a:gd name="connsiteX4" fmla="*/ 307154 w 597667"/>
                <a:gd name="connsiteY4" fmla="*/ 421481 h 1352526"/>
                <a:gd name="connsiteX5" fmla="*/ 326204 w 597667"/>
                <a:gd name="connsiteY5" fmla="*/ 335756 h 1352526"/>
                <a:gd name="connsiteX6" fmla="*/ 333348 w 597667"/>
                <a:gd name="connsiteY6" fmla="*/ 278606 h 1352526"/>
                <a:gd name="connsiteX7" fmla="*/ 335729 w 597667"/>
                <a:gd name="connsiteY7" fmla="*/ 228600 h 1352526"/>
                <a:gd name="connsiteX8" fmla="*/ 335729 w 597667"/>
                <a:gd name="connsiteY8" fmla="*/ 185737 h 1352526"/>
                <a:gd name="connsiteX9" fmla="*/ 330967 w 597667"/>
                <a:gd name="connsiteY9" fmla="*/ 159543 h 1352526"/>
                <a:gd name="connsiteX10" fmla="*/ 321442 w 597667"/>
                <a:gd name="connsiteY10" fmla="*/ 140493 h 1352526"/>
                <a:gd name="connsiteX11" fmla="*/ 297629 w 597667"/>
                <a:gd name="connsiteY11" fmla="*/ 109537 h 1352526"/>
                <a:gd name="connsiteX12" fmla="*/ 276198 w 597667"/>
                <a:gd name="connsiteY12" fmla="*/ 90487 h 1352526"/>
                <a:gd name="connsiteX13" fmla="*/ 219048 w 597667"/>
                <a:gd name="connsiteY13" fmla="*/ 47625 h 1352526"/>
                <a:gd name="connsiteX14" fmla="*/ 402404 w 597667"/>
                <a:gd name="connsiteY14" fmla="*/ 0 h 1352526"/>
                <a:gd name="connsiteX15" fmla="*/ 478604 w 597667"/>
                <a:gd name="connsiteY15" fmla="*/ 66675 h 1352526"/>
                <a:gd name="connsiteX16" fmla="*/ 516704 w 597667"/>
                <a:gd name="connsiteY16" fmla="*/ 100012 h 1352526"/>
                <a:gd name="connsiteX17" fmla="*/ 554804 w 597667"/>
                <a:gd name="connsiteY17" fmla="*/ 138112 h 1352526"/>
                <a:gd name="connsiteX18" fmla="*/ 578617 w 597667"/>
                <a:gd name="connsiteY18" fmla="*/ 166687 h 1352526"/>
                <a:gd name="connsiteX19" fmla="*/ 592904 w 597667"/>
                <a:gd name="connsiteY19" fmla="*/ 190500 h 1352526"/>
                <a:gd name="connsiteX20" fmla="*/ 597667 w 597667"/>
                <a:gd name="connsiteY20" fmla="*/ 209550 h 1352526"/>
                <a:gd name="connsiteX21" fmla="*/ 597667 w 597667"/>
                <a:gd name="connsiteY21" fmla="*/ 228600 h 1352526"/>
                <a:gd name="connsiteX22" fmla="*/ 590523 w 597667"/>
                <a:gd name="connsiteY22" fmla="*/ 247650 h 1352526"/>
                <a:gd name="connsiteX23" fmla="*/ 576236 w 597667"/>
                <a:gd name="connsiteY23" fmla="*/ 266700 h 1352526"/>
                <a:gd name="connsiteX24" fmla="*/ 561948 w 597667"/>
                <a:gd name="connsiteY24" fmla="*/ 276225 h 1352526"/>
                <a:gd name="connsiteX25" fmla="*/ 533373 w 597667"/>
                <a:gd name="connsiteY25" fmla="*/ 295275 h 1352526"/>
                <a:gd name="connsiteX26" fmla="*/ 521467 w 597667"/>
                <a:gd name="connsiteY26" fmla="*/ 311943 h 1352526"/>
                <a:gd name="connsiteX27" fmla="*/ 507179 w 597667"/>
                <a:gd name="connsiteY27" fmla="*/ 350043 h 1352526"/>
                <a:gd name="connsiteX28" fmla="*/ 490511 w 597667"/>
                <a:gd name="connsiteY28" fmla="*/ 411956 h 1352526"/>
                <a:gd name="connsiteX29" fmla="*/ 476223 w 597667"/>
                <a:gd name="connsiteY29" fmla="*/ 495300 h 1352526"/>
                <a:gd name="connsiteX30" fmla="*/ 471461 w 597667"/>
                <a:gd name="connsiteY30" fmla="*/ 542925 h 1352526"/>
                <a:gd name="connsiteX31" fmla="*/ 430979 w 597667"/>
                <a:gd name="connsiteY31" fmla="*/ 702468 h 1352526"/>
                <a:gd name="connsiteX32" fmla="*/ 373829 w 597667"/>
                <a:gd name="connsiteY32" fmla="*/ 842962 h 1352526"/>
                <a:gd name="connsiteX33" fmla="*/ 304773 w 597667"/>
                <a:gd name="connsiteY33" fmla="*/ 1009650 h 1352526"/>
                <a:gd name="connsiteX34" fmla="*/ 242861 w 597667"/>
                <a:gd name="connsiteY34" fmla="*/ 1154906 h 1352526"/>
                <a:gd name="connsiteX35" fmla="*/ 195236 w 597667"/>
                <a:gd name="connsiteY35" fmla="*/ 1281112 h 1352526"/>
                <a:gd name="connsiteX36" fmla="*/ 142643 w 597667"/>
                <a:gd name="connsiteY36" fmla="*/ 1352526 h 1352526"/>
                <a:gd name="connsiteX37" fmla="*/ 0 w 597667"/>
                <a:gd name="connsiteY37" fmla="*/ 1304925 h 1352526"/>
                <a:gd name="connsiteX38" fmla="*/ 19023 w 597667"/>
                <a:gd name="connsiteY38" fmla="*/ 1252537 h 1352526"/>
                <a:gd name="connsiteX39" fmla="*/ 19023 w 597667"/>
                <a:gd name="connsiteY39" fmla="*/ 1252537 h 1352526"/>
                <a:gd name="connsiteX40" fmla="*/ 99986 w 597667"/>
                <a:gd name="connsiteY40" fmla="*/ 1054893 h 1352526"/>
                <a:gd name="connsiteX41" fmla="*/ 183329 w 597667"/>
                <a:gd name="connsiteY41" fmla="*/ 835818 h 1352526"/>
                <a:gd name="connsiteX0" fmla="*/ 183329 w 597667"/>
                <a:gd name="connsiteY0" fmla="*/ 835818 h 1423940"/>
                <a:gd name="connsiteX1" fmla="*/ 235717 w 597667"/>
                <a:gd name="connsiteY1" fmla="*/ 690562 h 1423940"/>
                <a:gd name="connsiteX2" fmla="*/ 266673 w 597667"/>
                <a:gd name="connsiteY2" fmla="*/ 550068 h 1423940"/>
                <a:gd name="connsiteX3" fmla="*/ 285723 w 597667"/>
                <a:gd name="connsiteY3" fmla="*/ 495300 h 1423940"/>
                <a:gd name="connsiteX4" fmla="*/ 307154 w 597667"/>
                <a:gd name="connsiteY4" fmla="*/ 421481 h 1423940"/>
                <a:gd name="connsiteX5" fmla="*/ 326204 w 597667"/>
                <a:gd name="connsiteY5" fmla="*/ 335756 h 1423940"/>
                <a:gd name="connsiteX6" fmla="*/ 333348 w 597667"/>
                <a:gd name="connsiteY6" fmla="*/ 278606 h 1423940"/>
                <a:gd name="connsiteX7" fmla="*/ 335729 w 597667"/>
                <a:gd name="connsiteY7" fmla="*/ 228600 h 1423940"/>
                <a:gd name="connsiteX8" fmla="*/ 335729 w 597667"/>
                <a:gd name="connsiteY8" fmla="*/ 185737 h 1423940"/>
                <a:gd name="connsiteX9" fmla="*/ 330967 w 597667"/>
                <a:gd name="connsiteY9" fmla="*/ 159543 h 1423940"/>
                <a:gd name="connsiteX10" fmla="*/ 321442 w 597667"/>
                <a:gd name="connsiteY10" fmla="*/ 140493 h 1423940"/>
                <a:gd name="connsiteX11" fmla="*/ 297629 w 597667"/>
                <a:gd name="connsiteY11" fmla="*/ 109537 h 1423940"/>
                <a:gd name="connsiteX12" fmla="*/ 276198 w 597667"/>
                <a:gd name="connsiteY12" fmla="*/ 90487 h 1423940"/>
                <a:gd name="connsiteX13" fmla="*/ 219048 w 597667"/>
                <a:gd name="connsiteY13" fmla="*/ 47625 h 1423940"/>
                <a:gd name="connsiteX14" fmla="*/ 402404 w 597667"/>
                <a:gd name="connsiteY14" fmla="*/ 0 h 1423940"/>
                <a:gd name="connsiteX15" fmla="*/ 478604 w 597667"/>
                <a:gd name="connsiteY15" fmla="*/ 66675 h 1423940"/>
                <a:gd name="connsiteX16" fmla="*/ 516704 w 597667"/>
                <a:gd name="connsiteY16" fmla="*/ 100012 h 1423940"/>
                <a:gd name="connsiteX17" fmla="*/ 554804 w 597667"/>
                <a:gd name="connsiteY17" fmla="*/ 138112 h 1423940"/>
                <a:gd name="connsiteX18" fmla="*/ 578617 w 597667"/>
                <a:gd name="connsiteY18" fmla="*/ 166687 h 1423940"/>
                <a:gd name="connsiteX19" fmla="*/ 592904 w 597667"/>
                <a:gd name="connsiteY19" fmla="*/ 190500 h 1423940"/>
                <a:gd name="connsiteX20" fmla="*/ 597667 w 597667"/>
                <a:gd name="connsiteY20" fmla="*/ 209550 h 1423940"/>
                <a:gd name="connsiteX21" fmla="*/ 597667 w 597667"/>
                <a:gd name="connsiteY21" fmla="*/ 228600 h 1423940"/>
                <a:gd name="connsiteX22" fmla="*/ 590523 w 597667"/>
                <a:gd name="connsiteY22" fmla="*/ 247650 h 1423940"/>
                <a:gd name="connsiteX23" fmla="*/ 576236 w 597667"/>
                <a:gd name="connsiteY23" fmla="*/ 266700 h 1423940"/>
                <a:gd name="connsiteX24" fmla="*/ 561948 w 597667"/>
                <a:gd name="connsiteY24" fmla="*/ 276225 h 1423940"/>
                <a:gd name="connsiteX25" fmla="*/ 533373 w 597667"/>
                <a:gd name="connsiteY25" fmla="*/ 295275 h 1423940"/>
                <a:gd name="connsiteX26" fmla="*/ 521467 w 597667"/>
                <a:gd name="connsiteY26" fmla="*/ 311943 h 1423940"/>
                <a:gd name="connsiteX27" fmla="*/ 507179 w 597667"/>
                <a:gd name="connsiteY27" fmla="*/ 350043 h 1423940"/>
                <a:gd name="connsiteX28" fmla="*/ 490511 w 597667"/>
                <a:gd name="connsiteY28" fmla="*/ 411956 h 1423940"/>
                <a:gd name="connsiteX29" fmla="*/ 476223 w 597667"/>
                <a:gd name="connsiteY29" fmla="*/ 495300 h 1423940"/>
                <a:gd name="connsiteX30" fmla="*/ 471461 w 597667"/>
                <a:gd name="connsiteY30" fmla="*/ 542925 h 1423940"/>
                <a:gd name="connsiteX31" fmla="*/ 430979 w 597667"/>
                <a:gd name="connsiteY31" fmla="*/ 702468 h 1423940"/>
                <a:gd name="connsiteX32" fmla="*/ 373829 w 597667"/>
                <a:gd name="connsiteY32" fmla="*/ 842962 h 1423940"/>
                <a:gd name="connsiteX33" fmla="*/ 304773 w 597667"/>
                <a:gd name="connsiteY33" fmla="*/ 1009650 h 1423940"/>
                <a:gd name="connsiteX34" fmla="*/ 242861 w 597667"/>
                <a:gd name="connsiteY34" fmla="*/ 1154906 h 1423940"/>
                <a:gd name="connsiteX35" fmla="*/ 195236 w 597667"/>
                <a:gd name="connsiteY35" fmla="*/ 1281112 h 1423940"/>
                <a:gd name="connsiteX36" fmla="*/ 142643 w 597667"/>
                <a:gd name="connsiteY36" fmla="*/ 1423940 h 1423940"/>
                <a:gd name="connsiteX37" fmla="*/ 0 w 597667"/>
                <a:gd name="connsiteY37" fmla="*/ 1304925 h 1423940"/>
                <a:gd name="connsiteX38" fmla="*/ 19023 w 597667"/>
                <a:gd name="connsiteY38" fmla="*/ 1252537 h 1423940"/>
                <a:gd name="connsiteX39" fmla="*/ 19023 w 597667"/>
                <a:gd name="connsiteY39" fmla="*/ 1252537 h 1423940"/>
                <a:gd name="connsiteX40" fmla="*/ 99986 w 597667"/>
                <a:gd name="connsiteY40" fmla="*/ 1054893 h 1423940"/>
                <a:gd name="connsiteX41" fmla="*/ 183329 w 597667"/>
                <a:gd name="connsiteY41" fmla="*/ 835818 h 1423940"/>
                <a:gd name="connsiteX0" fmla="*/ 183329 w 597667"/>
                <a:gd name="connsiteY0" fmla="*/ 835818 h 1423940"/>
                <a:gd name="connsiteX1" fmla="*/ 235717 w 597667"/>
                <a:gd name="connsiteY1" fmla="*/ 690562 h 1423940"/>
                <a:gd name="connsiteX2" fmla="*/ 266673 w 597667"/>
                <a:gd name="connsiteY2" fmla="*/ 550068 h 1423940"/>
                <a:gd name="connsiteX3" fmla="*/ 285723 w 597667"/>
                <a:gd name="connsiteY3" fmla="*/ 495300 h 1423940"/>
                <a:gd name="connsiteX4" fmla="*/ 307154 w 597667"/>
                <a:gd name="connsiteY4" fmla="*/ 421481 h 1423940"/>
                <a:gd name="connsiteX5" fmla="*/ 326204 w 597667"/>
                <a:gd name="connsiteY5" fmla="*/ 335756 h 1423940"/>
                <a:gd name="connsiteX6" fmla="*/ 333348 w 597667"/>
                <a:gd name="connsiteY6" fmla="*/ 278606 h 1423940"/>
                <a:gd name="connsiteX7" fmla="*/ 335729 w 597667"/>
                <a:gd name="connsiteY7" fmla="*/ 228600 h 1423940"/>
                <a:gd name="connsiteX8" fmla="*/ 335729 w 597667"/>
                <a:gd name="connsiteY8" fmla="*/ 185737 h 1423940"/>
                <a:gd name="connsiteX9" fmla="*/ 330967 w 597667"/>
                <a:gd name="connsiteY9" fmla="*/ 159543 h 1423940"/>
                <a:gd name="connsiteX10" fmla="*/ 321442 w 597667"/>
                <a:gd name="connsiteY10" fmla="*/ 140493 h 1423940"/>
                <a:gd name="connsiteX11" fmla="*/ 297629 w 597667"/>
                <a:gd name="connsiteY11" fmla="*/ 109537 h 1423940"/>
                <a:gd name="connsiteX12" fmla="*/ 276198 w 597667"/>
                <a:gd name="connsiteY12" fmla="*/ 90487 h 1423940"/>
                <a:gd name="connsiteX13" fmla="*/ 219048 w 597667"/>
                <a:gd name="connsiteY13" fmla="*/ 47625 h 1423940"/>
                <a:gd name="connsiteX14" fmla="*/ 402404 w 597667"/>
                <a:gd name="connsiteY14" fmla="*/ 0 h 1423940"/>
                <a:gd name="connsiteX15" fmla="*/ 478604 w 597667"/>
                <a:gd name="connsiteY15" fmla="*/ 66675 h 1423940"/>
                <a:gd name="connsiteX16" fmla="*/ 516704 w 597667"/>
                <a:gd name="connsiteY16" fmla="*/ 100012 h 1423940"/>
                <a:gd name="connsiteX17" fmla="*/ 554804 w 597667"/>
                <a:gd name="connsiteY17" fmla="*/ 138112 h 1423940"/>
                <a:gd name="connsiteX18" fmla="*/ 578617 w 597667"/>
                <a:gd name="connsiteY18" fmla="*/ 166687 h 1423940"/>
                <a:gd name="connsiteX19" fmla="*/ 592904 w 597667"/>
                <a:gd name="connsiteY19" fmla="*/ 190500 h 1423940"/>
                <a:gd name="connsiteX20" fmla="*/ 597667 w 597667"/>
                <a:gd name="connsiteY20" fmla="*/ 209550 h 1423940"/>
                <a:gd name="connsiteX21" fmla="*/ 597667 w 597667"/>
                <a:gd name="connsiteY21" fmla="*/ 228600 h 1423940"/>
                <a:gd name="connsiteX22" fmla="*/ 590523 w 597667"/>
                <a:gd name="connsiteY22" fmla="*/ 247650 h 1423940"/>
                <a:gd name="connsiteX23" fmla="*/ 576236 w 597667"/>
                <a:gd name="connsiteY23" fmla="*/ 266700 h 1423940"/>
                <a:gd name="connsiteX24" fmla="*/ 561948 w 597667"/>
                <a:gd name="connsiteY24" fmla="*/ 276225 h 1423940"/>
                <a:gd name="connsiteX25" fmla="*/ 533373 w 597667"/>
                <a:gd name="connsiteY25" fmla="*/ 295275 h 1423940"/>
                <a:gd name="connsiteX26" fmla="*/ 521467 w 597667"/>
                <a:gd name="connsiteY26" fmla="*/ 311943 h 1423940"/>
                <a:gd name="connsiteX27" fmla="*/ 507179 w 597667"/>
                <a:gd name="connsiteY27" fmla="*/ 350043 h 1423940"/>
                <a:gd name="connsiteX28" fmla="*/ 490511 w 597667"/>
                <a:gd name="connsiteY28" fmla="*/ 411956 h 1423940"/>
                <a:gd name="connsiteX29" fmla="*/ 476223 w 597667"/>
                <a:gd name="connsiteY29" fmla="*/ 495300 h 1423940"/>
                <a:gd name="connsiteX30" fmla="*/ 471461 w 597667"/>
                <a:gd name="connsiteY30" fmla="*/ 542925 h 1423940"/>
                <a:gd name="connsiteX31" fmla="*/ 430979 w 597667"/>
                <a:gd name="connsiteY31" fmla="*/ 702468 h 1423940"/>
                <a:gd name="connsiteX32" fmla="*/ 373829 w 597667"/>
                <a:gd name="connsiteY32" fmla="*/ 842962 h 1423940"/>
                <a:gd name="connsiteX33" fmla="*/ 304773 w 597667"/>
                <a:gd name="connsiteY33" fmla="*/ 1009650 h 1423940"/>
                <a:gd name="connsiteX34" fmla="*/ 242861 w 597667"/>
                <a:gd name="connsiteY34" fmla="*/ 1154906 h 1423940"/>
                <a:gd name="connsiteX35" fmla="*/ 195236 w 597667"/>
                <a:gd name="connsiteY35" fmla="*/ 1281112 h 1423940"/>
                <a:gd name="connsiteX36" fmla="*/ 171215 w 597667"/>
                <a:gd name="connsiteY36" fmla="*/ 1331118 h 1423940"/>
                <a:gd name="connsiteX37" fmla="*/ 142643 w 597667"/>
                <a:gd name="connsiteY37" fmla="*/ 1423940 h 1423940"/>
                <a:gd name="connsiteX38" fmla="*/ 0 w 597667"/>
                <a:gd name="connsiteY38" fmla="*/ 1304925 h 1423940"/>
                <a:gd name="connsiteX39" fmla="*/ 19023 w 597667"/>
                <a:gd name="connsiteY39" fmla="*/ 1252537 h 1423940"/>
                <a:gd name="connsiteX40" fmla="*/ 19023 w 597667"/>
                <a:gd name="connsiteY40" fmla="*/ 1252537 h 1423940"/>
                <a:gd name="connsiteX41" fmla="*/ 99986 w 597667"/>
                <a:gd name="connsiteY41" fmla="*/ 1054893 h 1423940"/>
                <a:gd name="connsiteX42" fmla="*/ 183329 w 597667"/>
                <a:gd name="connsiteY42" fmla="*/ 835818 h 1423940"/>
                <a:gd name="connsiteX0" fmla="*/ 183329 w 597667"/>
                <a:gd name="connsiteY0" fmla="*/ 835818 h 1331118"/>
                <a:gd name="connsiteX1" fmla="*/ 235717 w 597667"/>
                <a:gd name="connsiteY1" fmla="*/ 690562 h 1331118"/>
                <a:gd name="connsiteX2" fmla="*/ 266673 w 597667"/>
                <a:gd name="connsiteY2" fmla="*/ 550068 h 1331118"/>
                <a:gd name="connsiteX3" fmla="*/ 285723 w 597667"/>
                <a:gd name="connsiteY3" fmla="*/ 495300 h 1331118"/>
                <a:gd name="connsiteX4" fmla="*/ 307154 w 597667"/>
                <a:gd name="connsiteY4" fmla="*/ 421481 h 1331118"/>
                <a:gd name="connsiteX5" fmla="*/ 326204 w 597667"/>
                <a:gd name="connsiteY5" fmla="*/ 335756 h 1331118"/>
                <a:gd name="connsiteX6" fmla="*/ 333348 w 597667"/>
                <a:gd name="connsiteY6" fmla="*/ 278606 h 1331118"/>
                <a:gd name="connsiteX7" fmla="*/ 335729 w 597667"/>
                <a:gd name="connsiteY7" fmla="*/ 228600 h 1331118"/>
                <a:gd name="connsiteX8" fmla="*/ 335729 w 597667"/>
                <a:gd name="connsiteY8" fmla="*/ 185737 h 1331118"/>
                <a:gd name="connsiteX9" fmla="*/ 330967 w 597667"/>
                <a:gd name="connsiteY9" fmla="*/ 159543 h 1331118"/>
                <a:gd name="connsiteX10" fmla="*/ 321442 w 597667"/>
                <a:gd name="connsiteY10" fmla="*/ 140493 h 1331118"/>
                <a:gd name="connsiteX11" fmla="*/ 297629 w 597667"/>
                <a:gd name="connsiteY11" fmla="*/ 109537 h 1331118"/>
                <a:gd name="connsiteX12" fmla="*/ 276198 w 597667"/>
                <a:gd name="connsiteY12" fmla="*/ 90487 h 1331118"/>
                <a:gd name="connsiteX13" fmla="*/ 219048 w 597667"/>
                <a:gd name="connsiteY13" fmla="*/ 47625 h 1331118"/>
                <a:gd name="connsiteX14" fmla="*/ 402404 w 597667"/>
                <a:gd name="connsiteY14" fmla="*/ 0 h 1331118"/>
                <a:gd name="connsiteX15" fmla="*/ 478604 w 597667"/>
                <a:gd name="connsiteY15" fmla="*/ 66675 h 1331118"/>
                <a:gd name="connsiteX16" fmla="*/ 516704 w 597667"/>
                <a:gd name="connsiteY16" fmla="*/ 100012 h 1331118"/>
                <a:gd name="connsiteX17" fmla="*/ 554804 w 597667"/>
                <a:gd name="connsiteY17" fmla="*/ 138112 h 1331118"/>
                <a:gd name="connsiteX18" fmla="*/ 578617 w 597667"/>
                <a:gd name="connsiteY18" fmla="*/ 166687 h 1331118"/>
                <a:gd name="connsiteX19" fmla="*/ 592904 w 597667"/>
                <a:gd name="connsiteY19" fmla="*/ 190500 h 1331118"/>
                <a:gd name="connsiteX20" fmla="*/ 597667 w 597667"/>
                <a:gd name="connsiteY20" fmla="*/ 209550 h 1331118"/>
                <a:gd name="connsiteX21" fmla="*/ 597667 w 597667"/>
                <a:gd name="connsiteY21" fmla="*/ 228600 h 1331118"/>
                <a:gd name="connsiteX22" fmla="*/ 590523 w 597667"/>
                <a:gd name="connsiteY22" fmla="*/ 247650 h 1331118"/>
                <a:gd name="connsiteX23" fmla="*/ 576236 w 597667"/>
                <a:gd name="connsiteY23" fmla="*/ 266700 h 1331118"/>
                <a:gd name="connsiteX24" fmla="*/ 561948 w 597667"/>
                <a:gd name="connsiteY24" fmla="*/ 276225 h 1331118"/>
                <a:gd name="connsiteX25" fmla="*/ 533373 w 597667"/>
                <a:gd name="connsiteY25" fmla="*/ 295275 h 1331118"/>
                <a:gd name="connsiteX26" fmla="*/ 521467 w 597667"/>
                <a:gd name="connsiteY26" fmla="*/ 311943 h 1331118"/>
                <a:gd name="connsiteX27" fmla="*/ 507179 w 597667"/>
                <a:gd name="connsiteY27" fmla="*/ 350043 h 1331118"/>
                <a:gd name="connsiteX28" fmla="*/ 490511 w 597667"/>
                <a:gd name="connsiteY28" fmla="*/ 411956 h 1331118"/>
                <a:gd name="connsiteX29" fmla="*/ 476223 w 597667"/>
                <a:gd name="connsiteY29" fmla="*/ 495300 h 1331118"/>
                <a:gd name="connsiteX30" fmla="*/ 471461 w 597667"/>
                <a:gd name="connsiteY30" fmla="*/ 542925 h 1331118"/>
                <a:gd name="connsiteX31" fmla="*/ 430979 w 597667"/>
                <a:gd name="connsiteY31" fmla="*/ 702468 h 1331118"/>
                <a:gd name="connsiteX32" fmla="*/ 373829 w 597667"/>
                <a:gd name="connsiteY32" fmla="*/ 842962 h 1331118"/>
                <a:gd name="connsiteX33" fmla="*/ 304773 w 597667"/>
                <a:gd name="connsiteY33" fmla="*/ 1009650 h 1331118"/>
                <a:gd name="connsiteX34" fmla="*/ 242861 w 597667"/>
                <a:gd name="connsiteY34" fmla="*/ 1154906 h 1331118"/>
                <a:gd name="connsiteX35" fmla="*/ 195236 w 597667"/>
                <a:gd name="connsiteY35" fmla="*/ 1281112 h 1331118"/>
                <a:gd name="connsiteX36" fmla="*/ 171215 w 597667"/>
                <a:gd name="connsiteY36" fmla="*/ 1331118 h 1331118"/>
                <a:gd name="connsiteX37" fmla="*/ 0 w 597667"/>
                <a:gd name="connsiteY37" fmla="*/ 1304925 h 1331118"/>
                <a:gd name="connsiteX38" fmla="*/ 19023 w 597667"/>
                <a:gd name="connsiteY38" fmla="*/ 1252537 h 1331118"/>
                <a:gd name="connsiteX39" fmla="*/ 19023 w 597667"/>
                <a:gd name="connsiteY39" fmla="*/ 1252537 h 1331118"/>
                <a:gd name="connsiteX40" fmla="*/ 99986 w 597667"/>
                <a:gd name="connsiteY40" fmla="*/ 1054893 h 1331118"/>
                <a:gd name="connsiteX41" fmla="*/ 183329 w 597667"/>
                <a:gd name="connsiteY41" fmla="*/ 835818 h 1331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97667" h="1331118">
                  <a:moveTo>
                    <a:pt x="183329" y="835818"/>
                  </a:moveTo>
                  <a:lnTo>
                    <a:pt x="235717" y="690562"/>
                  </a:lnTo>
                  <a:lnTo>
                    <a:pt x="266673" y="550068"/>
                  </a:lnTo>
                  <a:lnTo>
                    <a:pt x="285723" y="495300"/>
                  </a:lnTo>
                  <a:lnTo>
                    <a:pt x="307154" y="421481"/>
                  </a:lnTo>
                  <a:lnTo>
                    <a:pt x="326204" y="335756"/>
                  </a:lnTo>
                  <a:lnTo>
                    <a:pt x="333348" y="278606"/>
                  </a:lnTo>
                  <a:lnTo>
                    <a:pt x="335729" y="228600"/>
                  </a:lnTo>
                  <a:lnTo>
                    <a:pt x="335729" y="185737"/>
                  </a:lnTo>
                  <a:lnTo>
                    <a:pt x="330967" y="159543"/>
                  </a:lnTo>
                  <a:lnTo>
                    <a:pt x="321442" y="140493"/>
                  </a:lnTo>
                  <a:lnTo>
                    <a:pt x="297629" y="109537"/>
                  </a:lnTo>
                  <a:lnTo>
                    <a:pt x="276198" y="90487"/>
                  </a:lnTo>
                  <a:lnTo>
                    <a:pt x="219048" y="47625"/>
                  </a:lnTo>
                  <a:lnTo>
                    <a:pt x="402404" y="0"/>
                  </a:lnTo>
                  <a:lnTo>
                    <a:pt x="478604" y="66675"/>
                  </a:lnTo>
                  <a:lnTo>
                    <a:pt x="516704" y="100012"/>
                  </a:lnTo>
                  <a:lnTo>
                    <a:pt x="554804" y="138112"/>
                  </a:lnTo>
                  <a:lnTo>
                    <a:pt x="578617" y="166687"/>
                  </a:lnTo>
                  <a:lnTo>
                    <a:pt x="592904" y="190500"/>
                  </a:lnTo>
                  <a:lnTo>
                    <a:pt x="597667" y="209550"/>
                  </a:lnTo>
                  <a:lnTo>
                    <a:pt x="597667" y="228600"/>
                  </a:lnTo>
                  <a:lnTo>
                    <a:pt x="590523" y="247650"/>
                  </a:lnTo>
                  <a:lnTo>
                    <a:pt x="576236" y="266700"/>
                  </a:lnTo>
                  <a:lnTo>
                    <a:pt x="561948" y="276225"/>
                  </a:lnTo>
                  <a:lnTo>
                    <a:pt x="533373" y="295275"/>
                  </a:lnTo>
                  <a:lnTo>
                    <a:pt x="521467" y="311943"/>
                  </a:lnTo>
                  <a:lnTo>
                    <a:pt x="507179" y="350043"/>
                  </a:lnTo>
                  <a:lnTo>
                    <a:pt x="490511" y="411956"/>
                  </a:lnTo>
                  <a:lnTo>
                    <a:pt x="476223" y="495300"/>
                  </a:lnTo>
                  <a:lnTo>
                    <a:pt x="471461" y="542925"/>
                  </a:lnTo>
                  <a:lnTo>
                    <a:pt x="430979" y="702468"/>
                  </a:lnTo>
                  <a:lnTo>
                    <a:pt x="373829" y="842962"/>
                  </a:lnTo>
                  <a:lnTo>
                    <a:pt x="304773" y="1009650"/>
                  </a:lnTo>
                  <a:lnTo>
                    <a:pt x="242861" y="1154906"/>
                  </a:lnTo>
                  <a:lnTo>
                    <a:pt x="195236" y="1281112"/>
                  </a:lnTo>
                  <a:lnTo>
                    <a:pt x="171215" y="1331118"/>
                  </a:lnTo>
                  <a:lnTo>
                    <a:pt x="0" y="1304925"/>
                  </a:lnTo>
                  <a:lnTo>
                    <a:pt x="19023" y="1252537"/>
                  </a:lnTo>
                  <a:lnTo>
                    <a:pt x="19023" y="1252537"/>
                  </a:lnTo>
                  <a:lnTo>
                    <a:pt x="99986" y="1054893"/>
                  </a:lnTo>
                  <a:lnTo>
                    <a:pt x="183329" y="8358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8">
              <a:extLst>
                <a:ext uri="{FF2B5EF4-FFF2-40B4-BE49-F238E27FC236}">
                  <a16:creationId xmlns:a16="http://schemas.microsoft.com/office/drawing/2014/main" id="{778E92FA-4AB1-4756-A3F4-90C8BB5D530B}"/>
                </a:ext>
              </a:extLst>
            </p:cNvPr>
            <p:cNvSpPr/>
            <p:nvPr/>
          </p:nvSpPr>
          <p:spPr>
            <a:xfrm>
              <a:off x="3673476" y="4232275"/>
              <a:ext cx="4551363" cy="541338"/>
            </a:xfrm>
            <a:custGeom>
              <a:avLst/>
              <a:gdLst>
                <a:gd name="connsiteX0" fmla="*/ 1938528 w 4550055"/>
                <a:gd name="connsiteY0" fmla="*/ 113386 h 541325"/>
                <a:gd name="connsiteX1" fmla="*/ 2318919 w 4550055"/>
                <a:gd name="connsiteY1" fmla="*/ 91440 h 541325"/>
                <a:gd name="connsiteX2" fmla="*/ 2505456 w 4550055"/>
                <a:gd name="connsiteY2" fmla="*/ 69495 h 541325"/>
                <a:gd name="connsiteX3" fmla="*/ 2790749 w 4550055"/>
                <a:gd name="connsiteY3" fmla="*/ 65837 h 541325"/>
                <a:gd name="connsiteX4" fmla="*/ 3035808 w 4550055"/>
                <a:gd name="connsiteY4" fmla="*/ 54864 h 541325"/>
                <a:gd name="connsiteX5" fmla="*/ 3211373 w 4550055"/>
                <a:gd name="connsiteY5" fmla="*/ 43891 h 541325"/>
                <a:gd name="connsiteX6" fmla="*/ 3551530 w 4550055"/>
                <a:gd name="connsiteY6" fmla="*/ 47549 h 541325"/>
                <a:gd name="connsiteX7" fmla="*/ 3781959 w 4550055"/>
                <a:gd name="connsiteY7" fmla="*/ 43891 h 541325"/>
                <a:gd name="connsiteX8" fmla="*/ 3942893 w 4550055"/>
                <a:gd name="connsiteY8" fmla="*/ 47549 h 541325"/>
                <a:gd name="connsiteX9" fmla="*/ 4052621 w 4550055"/>
                <a:gd name="connsiteY9" fmla="*/ 40234 h 541325"/>
                <a:gd name="connsiteX10" fmla="*/ 4144061 w 4550055"/>
                <a:gd name="connsiteY10" fmla="*/ 18288 h 541325"/>
                <a:gd name="connsiteX11" fmla="*/ 4191610 w 4550055"/>
                <a:gd name="connsiteY11" fmla="*/ 0 h 541325"/>
                <a:gd name="connsiteX12" fmla="*/ 4231843 w 4550055"/>
                <a:gd name="connsiteY12" fmla="*/ 0 h 541325"/>
                <a:gd name="connsiteX13" fmla="*/ 4286707 w 4550055"/>
                <a:gd name="connsiteY13" fmla="*/ 7315 h 541325"/>
                <a:gd name="connsiteX14" fmla="*/ 4345229 w 4550055"/>
                <a:gd name="connsiteY14" fmla="*/ 32919 h 541325"/>
                <a:gd name="connsiteX15" fmla="*/ 4403751 w 4550055"/>
                <a:gd name="connsiteY15" fmla="*/ 65837 h 541325"/>
                <a:gd name="connsiteX16" fmla="*/ 4454957 w 4550055"/>
                <a:gd name="connsiteY16" fmla="*/ 102413 h 541325"/>
                <a:gd name="connsiteX17" fmla="*/ 4487875 w 4550055"/>
                <a:gd name="connsiteY17" fmla="*/ 131674 h 541325"/>
                <a:gd name="connsiteX18" fmla="*/ 4509821 w 4550055"/>
                <a:gd name="connsiteY18" fmla="*/ 160935 h 541325"/>
                <a:gd name="connsiteX19" fmla="*/ 4531767 w 4550055"/>
                <a:gd name="connsiteY19" fmla="*/ 197511 h 541325"/>
                <a:gd name="connsiteX20" fmla="*/ 4546397 w 4550055"/>
                <a:gd name="connsiteY20" fmla="*/ 230429 h 541325"/>
                <a:gd name="connsiteX21" fmla="*/ 4550055 w 4550055"/>
                <a:gd name="connsiteY21" fmla="*/ 248717 h 541325"/>
                <a:gd name="connsiteX22" fmla="*/ 4546397 w 4550055"/>
                <a:gd name="connsiteY22" fmla="*/ 277978 h 541325"/>
                <a:gd name="connsiteX23" fmla="*/ 4528109 w 4550055"/>
                <a:gd name="connsiteY23" fmla="*/ 307239 h 541325"/>
                <a:gd name="connsiteX24" fmla="*/ 4502506 w 4550055"/>
                <a:gd name="connsiteY24" fmla="*/ 318211 h 541325"/>
                <a:gd name="connsiteX25" fmla="*/ 4447642 w 4550055"/>
                <a:gd name="connsiteY25" fmla="*/ 321869 h 541325"/>
                <a:gd name="connsiteX26" fmla="*/ 4337914 w 4550055"/>
                <a:gd name="connsiteY26" fmla="*/ 307239 h 541325"/>
                <a:gd name="connsiteX27" fmla="*/ 4198925 w 4550055"/>
                <a:gd name="connsiteY27" fmla="*/ 292608 h 541325"/>
                <a:gd name="connsiteX28" fmla="*/ 3946551 w 4550055"/>
                <a:gd name="connsiteY28" fmla="*/ 267005 h 541325"/>
                <a:gd name="connsiteX29" fmla="*/ 3610051 w 4550055"/>
                <a:gd name="connsiteY29" fmla="*/ 248717 h 541325"/>
                <a:gd name="connsiteX30" fmla="*/ 3361335 w 4550055"/>
                <a:gd name="connsiteY30" fmla="*/ 245059 h 541325"/>
                <a:gd name="connsiteX31" fmla="*/ 3160167 w 4550055"/>
                <a:gd name="connsiteY31" fmla="*/ 248717 h 541325"/>
                <a:gd name="connsiteX32" fmla="*/ 2944368 w 4550055"/>
                <a:gd name="connsiteY32" fmla="*/ 248717 h 541325"/>
                <a:gd name="connsiteX33" fmla="*/ 2640787 w 4550055"/>
                <a:gd name="connsiteY33" fmla="*/ 259690 h 541325"/>
                <a:gd name="connsiteX34" fmla="*/ 2435962 w 4550055"/>
                <a:gd name="connsiteY34" fmla="*/ 267005 h 541325"/>
                <a:gd name="connsiteX35" fmla="*/ 2117751 w 4550055"/>
                <a:gd name="connsiteY35" fmla="*/ 270663 h 541325"/>
                <a:gd name="connsiteX36" fmla="*/ 1887322 w 4550055"/>
                <a:gd name="connsiteY36" fmla="*/ 281635 h 541325"/>
                <a:gd name="connsiteX37" fmla="*/ 1700784 w 4550055"/>
                <a:gd name="connsiteY37" fmla="*/ 299923 h 541325"/>
                <a:gd name="connsiteX38" fmla="*/ 1554480 w 4550055"/>
                <a:gd name="connsiteY38" fmla="*/ 321869 h 541325"/>
                <a:gd name="connsiteX39" fmla="*/ 1463040 w 4550055"/>
                <a:gd name="connsiteY39" fmla="*/ 336499 h 541325"/>
                <a:gd name="connsiteX40" fmla="*/ 1287475 w 4550055"/>
                <a:gd name="connsiteY40" fmla="*/ 376733 h 541325"/>
                <a:gd name="connsiteX41" fmla="*/ 1046074 w 4550055"/>
                <a:gd name="connsiteY41" fmla="*/ 427939 h 541325"/>
                <a:gd name="connsiteX42" fmla="*/ 779069 w 4550055"/>
                <a:gd name="connsiteY42" fmla="*/ 493776 h 541325"/>
                <a:gd name="connsiteX43" fmla="*/ 636423 w 4550055"/>
                <a:gd name="connsiteY43" fmla="*/ 534010 h 541325"/>
                <a:gd name="connsiteX44" fmla="*/ 592531 w 4550055"/>
                <a:gd name="connsiteY44" fmla="*/ 541325 h 541325"/>
                <a:gd name="connsiteX45" fmla="*/ 552298 w 4550055"/>
                <a:gd name="connsiteY45" fmla="*/ 541325 h 541325"/>
                <a:gd name="connsiteX46" fmla="*/ 504749 w 4550055"/>
                <a:gd name="connsiteY46" fmla="*/ 534010 h 541325"/>
                <a:gd name="connsiteX47" fmla="*/ 442570 w 4550055"/>
                <a:gd name="connsiteY47" fmla="*/ 515722 h 541325"/>
                <a:gd name="connsiteX48" fmla="*/ 354787 w 4550055"/>
                <a:gd name="connsiteY48" fmla="*/ 475488 h 541325"/>
                <a:gd name="connsiteX49" fmla="*/ 237744 w 4550055"/>
                <a:gd name="connsiteY49" fmla="*/ 409651 h 541325"/>
                <a:gd name="connsiteX50" fmla="*/ 95098 w 4550055"/>
                <a:gd name="connsiteY50" fmla="*/ 303581 h 541325"/>
                <a:gd name="connsiteX51" fmla="*/ 36576 w 4550055"/>
                <a:gd name="connsiteY51" fmla="*/ 256032 h 541325"/>
                <a:gd name="connsiteX52" fmla="*/ 21946 w 4550055"/>
                <a:gd name="connsiteY52" fmla="*/ 241402 h 541325"/>
                <a:gd name="connsiteX53" fmla="*/ 0 w 4550055"/>
                <a:gd name="connsiteY53" fmla="*/ 201168 h 541325"/>
                <a:gd name="connsiteX54" fmla="*/ 0 w 4550055"/>
                <a:gd name="connsiteY54" fmla="*/ 190195 h 541325"/>
                <a:gd name="connsiteX55" fmla="*/ 7315 w 4550055"/>
                <a:gd name="connsiteY55" fmla="*/ 175565 h 541325"/>
                <a:gd name="connsiteX56" fmla="*/ 21946 w 4550055"/>
                <a:gd name="connsiteY56" fmla="*/ 175565 h 541325"/>
                <a:gd name="connsiteX57" fmla="*/ 95098 w 4550055"/>
                <a:gd name="connsiteY57" fmla="*/ 212141 h 541325"/>
                <a:gd name="connsiteX58" fmla="*/ 182880 w 4550055"/>
                <a:gd name="connsiteY58" fmla="*/ 241402 h 541325"/>
                <a:gd name="connsiteX59" fmla="*/ 285293 w 4550055"/>
                <a:gd name="connsiteY59" fmla="*/ 270663 h 541325"/>
                <a:gd name="connsiteX60" fmla="*/ 398679 w 4550055"/>
                <a:gd name="connsiteY60" fmla="*/ 288951 h 541325"/>
                <a:gd name="connsiteX61" fmla="*/ 449885 w 4550055"/>
                <a:gd name="connsiteY61" fmla="*/ 292608 h 541325"/>
                <a:gd name="connsiteX62" fmla="*/ 519379 w 4550055"/>
                <a:gd name="connsiteY62" fmla="*/ 296266 h 541325"/>
                <a:gd name="connsiteX63" fmla="*/ 676656 w 4550055"/>
                <a:gd name="connsiteY63" fmla="*/ 277978 h 541325"/>
                <a:gd name="connsiteX64" fmla="*/ 1020471 w 4550055"/>
                <a:gd name="connsiteY64" fmla="*/ 230429 h 541325"/>
                <a:gd name="connsiteX65" fmla="*/ 1371600 w 4550055"/>
                <a:gd name="connsiteY65" fmla="*/ 179223 h 541325"/>
                <a:gd name="connsiteX66" fmla="*/ 1558138 w 4550055"/>
                <a:gd name="connsiteY66" fmla="*/ 135331 h 541325"/>
                <a:gd name="connsiteX67" fmla="*/ 1938528 w 4550055"/>
                <a:gd name="connsiteY67" fmla="*/ 113386 h 541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550055" h="541325">
                  <a:moveTo>
                    <a:pt x="1938528" y="113386"/>
                  </a:moveTo>
                  <a:lnTo>
                    <a:pt x="2318919" y="91440"/>
                  </a:lnTo>
                  <a:lnTo>
                    <a:pt x="2505456" y="69495"/>
                  </a:lnTo>
                  <a:lnTo>
                    <a:pt x="2790749" y="65837"/>
                  </a:lnTo>
                  <a:lnTo>
                    <a:pt x="3035808" y="54864"/>
                  </a:lnTo>
                  <a:lnTo>
                    <a:pt x="3211373" y="43891"/>
                  </a:lnTo>
                  <a:lnTo>
                    <a:pt x="3551530" y="47549"/>
                  </a:lnTo>
                  <a:lnTo>
                    <a:pt x="3781959" y="43891"/>
                  </a:lnTo>
                  <a:lnTo>
                    <a:pt x="3942893" y="47549"/>
                  </a:lnTo>
                  <a:lnTo>
                    <a:pt x="4052621" y="40234"/>
                  </a:lnTo>
                  <a:lnTo>
                    <a:pt x="4144061" y="18288"/>
                  </a:lnTo>
                  <a:lnTo>
                    <a:pt x="4191610" y="0"/>
                  </a:lnTo>
                  <a:lnTo>
                    <a:pt x="4231843" y="0"/>
                  </a:lnTo>
                  <a:lnTo>
                    <a:pt x="4286707" y="7315"/>
                  </a:lnTo>
                  <a:lnTo>
                    <a:pt x="4345229" y="32919"/>
                  </a:lnTo>
                  <a:lnTo>
                    <a:pt x="4403751" y="65837"/>
                  </a:lnTo>
                  <a:lnTo>
                    <a:pt x="4454957" y="102413"/>
                  </a:lnTo>
                  <a:lnTo>
                    <a:pt x="4487875" y="131674"/>
                  </a:lnTo>
                  <a:lnTo>
                    <a:pt x="4509821" y="160935"/>
                  </a:lnTo>
                  <a:lnTo>
                    <a:pt x="4531767" y="197511"/>
                  </a:lnTo>
                  <a:lnTo>
                    <a:pt x="4546397" y="230429"/>
                  </a:lnTo>
                  <a:lnTo>
                    <a:pt x="4550055" y="248717"/>
                  </a:lnTo>
                  <a:lnTo>
                    <a:pt x="4546397" y="277978"/>
                  </a:lnTo>
                  <a:lnTo>
                    <a:pt x="4528109" y="307239"/>
                  </a:lnTo>
                  <a:lnTo>
                    <a:pt x="4502506" y="318211"/>
                  </a:lnTo>
                  <a:lnTo>
                    <a:pt x="4447642" y="321869"/>
                  </a:lnTo>
                  <a:lnTo>
                    <a:pt x="4337914" y="307239"/>
                  </a:lnTo>
                  <a:lnTo>
                    <a:pt x="4198925" y="292608"/>
                  </a:lnTo>
                  <a:lnTo>
                    <a:pt x="3946551" y="267005"/>
                  </a:lnTo>
                  <a:lnTo>
                    <a:pt x="3610051" y="248717"/>
                  </a:lnTo>
                  <a:lnTo>
                    <a:pt x="3361335" y="245059"/>
                  </a:lnTo>
                  <a:lnTo>
                    <a:pt x="3160167" y="248717"/>
                  </a:lnTo>
                  <a:lnTo>
                    <a:pt x="2944368" y="248717"/>
                  </a:lnTo>
                  <a:lnTo>
                    <a:pt x="2640787" y="259690"/>
                  </a:lnTo>
                  <a:lnTo>
                    <a:pt x="2435962" y="267005"/>
                  </a:lnTo>
                  <a:lnTo>
                    <a:pt x="2117751" y="270663"/>
                  </a:lnTo>
                  <a:lnTo>
                    <a:pt x="1887322" y="281635"/>
                  </a:lnTo>
                  <a:lnTo>
                    <a:pt x="1700784" y="299923"/>
                  </a:lnTo>
                  <a:lnTo>
                    <a:pt x="1554480" y="321869"/>
                  </a:lnTo>
                  <a:lnTo>
                    <a:pt x="1463040" y="336499"/>
                  </a:lnTo>
                  <a:lnTo>
                    <a:pt x="1287475" y="376733"/>
                  </a:lnTo>
                  <a:lnTo>
                    <a:pt x="1046074" y="427939"/>
                  </a:lnTo>
                  <a:lnTo>
                    <a:pt x="779069" y="493776"/>
                  </a:lnTo>
                  <a:lnTo>
                    <a:pt x="636423" y="534010"/>
                  </a:lnTo>
                  <a:lnTo>
                    <a:pt x="592531" y="541325"/>
                  </a:lnTo>
                  <a:lnTo>
                    <a:pt x="552298" y="541325"/>
                  </a:lnTo>
                  <a:lnTo>
                    <a:pt x="504749" y="534010"/>
                  </a:lnTo>
                  <a:lnTo>
                    <a:pt x="442570" y="515722"/>
                  </a:lnTo>
                  <a:lnTo>
                    <a:pt x="354787" y="475488"/>
                  </a:lnTo>
                  <a:lnTo>
                    <a:pt x="237744" y="409651"/>
                  </a:lnTo>
                  <a:lnTo>
                    <a:pt x="95098" y="303581"/>
                  </a:lnTo>
                  <a:lnTo>
                    <a:pt x="36576" y="256032"/>
                  </a:lnTo>
                  <a:lnTo>
                    <a:pt x="21946" y="241402"/>
                  </a:lnTo>
                  <a:lnTo>
                    <a:pt x="0" y="201168"/>
                  </a:lnTo>
                  <a:lnTo>
                    <a:pt x="0" y="190195"/>
                  </a:lnTo>
                  <a:lnTo>
                    <a:pt x="7315" y="175565"/>
                  </a:lnTo>
                  <a:lnTo>
                    <a:pt x="21946" y="175565"/>
                  </a:lnTo>
                  <a:lnTo>
                    <a:pt x="95098" y="212141"/>
                  </a:lnTo>
                  <a:lnTo>
                    <a:pt x="182880" y="241402"/>
                  </a:lnTo>
                  <a:lnTo>
                    <a:pt x="285293" y="270663"/>
                  </a:lnTo>
                  <a:lnTo>
                    <a:pt x="398679" y="288951"/>
                  </a:lnTo>
                  <a:lnTo>
                    <a:pt x="449885" y="292608"/>
                  </a:lnTo>
                  <a:lnTo>
                    <a:pt x="519379" y="296266"/>
                  </a:lnTo>
                  <a:lnTo>
                    <a:pt x="676656" y="277978"/>
                  </a:lnTo>
                  <a:lnTo>
                    <a:pt x="1020471" y="230429"/>
                  </a:lnTo>
                  <a:lnTo>
                    <a:pt x="1371600" y="179223"/>
                  </a:lnTo>
                  <a:lnTo>
                    <a:pt x="1558138" y="135331"/>
                  </a:lnTo>
                  <a:lnTo>
                    <a:pt x="1938528" y="11338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140500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000"/>
                            </p:stCondLst>
                            <p:childTnLst>
                              <p:par>
                                <p:cTn id="52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0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</p:bld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B75BC2F7-FF7F-4339-B736-F77C2E19F3BD}"/>
              </a:ext>
            </a:extLst>
          </p:cNvPr>
          <p:cNvGrpSpPr/>
          <p:nvPr/>
        </p:nvGrpSpPr>
        <p:grpSpPr>
          <a:xfrm>
            <a:off x="3673476" y="1392239"/>
            <a:ext cx="4551363" cy="4641850"/>
            <a:chOff x="3673476" y="1392239"/>
            <a:chExt cx="4551363" cy="4641850"/>
          </a:xfrm>
          <a:solidFill>
            <a:schemeClr val="tx1"/>
          </a:solidFill>
        </p:grpSpPr>
        <p:sp>
          <p:nvSpPr>
            <p:cNvPr id="3" name="フリーフォーム 17">
              <a:extLst>
                <a:ext uri="{FF2B5EF4-FFF2-40B4-BE49-F238E27FC236}">
                  <a16:creationId xmlns:a16="http://schemas.microsoft.com/office/drawing/2014/main" id="{D683E29B-5338-4748-B9BB-EED40C62AB33}"/>
                </a:ext>
              </a:extLst>
            </p:cNvPr>
            <p:cNvSpPr/>
            <p:nvPr/>
          </p:nvSpPr>
          <p:spPr>
            <a:xfrm>
              <a:off x="4903788" y="1817689"/>
              <a:ext cx="2335212" cy="536575"/>
            </a:xfrm>
            <a:custGeom>
              <a:avLst/>
              <a:gdLst>
                <a:gd name="connsiteX0" fmla="*/ 828675 w 2336006"/>
                <a:gd name="connsiteY0" fmla="*/ 438150 h 538162"/>
                <a:gd name="connsiteX1" fmla="*/ 1026319 w 2336006"/>
                <a:gd name="connsiteY1" fmla="*/ 397669 h 538162"/>
                <a:gd name="connsiteX2" fmla="*/ 1116806 w 2336006"/>
                <a:gd name="connsiteY2" fmla="*/ 378619 h 538162"/>
                <a:gd name="connsiteX3" fmla="*/ 1345406 w 2336006"/>
                <a:gd name="connsiteY3" fmla="*/ 335756 h 538162"/>
                <a:gd name="connsiteX4" fmla="*/ 1624012 w 2336006"/>
                <a:gd name="connsiteY4" fmla="*/ 302419 h 538162"/>
                <a:gd name="connsiteX5" fmla="*/ 1921669 w 2336006"/>
                <a:gd name="connsiteY5" fmla="*/ 266700 h 538162"/>
                <a:gd name="connsiteX6" fmla="*/ 2181225 w 2336006"/>
                <a:gd name="connsiteY6" fmla="*/ 235744 h 538162"/>
                <a:gd name="connsiteX7" fmla="*/ 2269331 w 2336006"/>
                <a:gd name="connsiteY7" fmla="*/ 223837 h 538162"/>
                <a:gd name="connsiteX8" fmla="*/ 2312194 w 2336006"/>
                <a:gd name="connsiteY8" fmla="*/ 209550 h 538162"/>
                <a:gd name="connsiteX9" fmla="*/ 2328862 w 2336006"/>
                <a:gd name="connsiteY9" fmla="*/ 195262 h 538162"/>
                <a:gd name="connsiteX10" fmla="*/ 2336006 w 2336006"/>
                <a:gd name="connsiteY10" fmla="*/ 180975 h 538162"/>
                <a:gd name="connsiteX11" fmla="*/ 2336006 w 2336006"/>
                <a:gd name="connsiteY11" fmla="*/ 171450 h 538162"/>
                <a:gd name="connsiteX12" fmla="*/ 2326481 w 2336006"/>
                <a:gd name="connsiteY12" fmla="*/ 150019 h 538162"/>
                <a:gd name="connsiteX13" fmla="*/ 2305050 w 2336006"/>
                <a:gd name="connsiteY13" fmla="*/ 121444 h 538162"/>
                <a:gd name="connsiteX14" fmla="*/ 2247900 w 2336006"/>
                <a:gd name="connsiteY14" fmla="*/ 78581 h 538162"/>
                <a:gd name="connsiteX15" fmla="*/ 2197894 w 2336006"/>
                <a:gd name="connsiteY15" fmla="*/ 54769 h 538162"/>
                <a:gd name="connsiteX16" fmla="*/ 2107406 w 2336006"/>
                <a:gd name="connsiteY16" fmla="*/ 23812 h 538162"/>
                <a:gd name="connsiteX17" fmla="*/ 2026444 w 2336006"/>
                <a:gd name="connsiteY17" fmla="*/ 4762 h 538162"/>
                <a:gd name="connsiteX18" fmla="*/ 1950244 w 2336006"/>
                <a:gd name="connsiteY18" fmla="*/ 0 h 538162"/>
                <a:gd name="connsiteX19" fmla="*/ 1926431 w 2336006"/>
                <a:gd name="connsiteY19" fmla="*/ 14287 h 538162"/>
                <a:gd name="connsiteX20" fmla="*/ 1905000 w 2336006"/>
                <a:gd name="connsiteY20" fmla="*/ 30956 h 538162"/>
                <a:gd name="connsiteX21" fmla="*/ 1857375 w 2336006"/>
                <a:gd name="connsiteY21" fmla="*/ 61912 h 538162"/>
                <a:gd name="connsiteX22" fmla="*/ 1776412 w 2336006"/>
                <a:gd name="connsiteY22" fmla="*/ 100012 h 538162"/>
                <a:gd name="connsiteX23" fmla="*/ 1702594 w 2336006"/>
                <a:gd name="connsiteY23" fmla="*/ 123825 h 538162"/>
                <a:gd name="connsiteX24" fmla="*/ 1554956 w 2336006"/>
                <a:gd name="connsiteY24" fmla="*/ 152400 h 538162"/>
                <a:gd name="connsiteX25" fmla="*/ 1412081 w 2336006"/>
                <a:gd name="connsiteY25" fmla="*/ 171450 h 538162"/>
                <a:gd name="connsiteX26" fmla="*/ 1295400 w 2336006"/>
                <a:gd name="connsiteY26" fmla="*/ 185737 h 538162"/>
                <a:gd name="connsiteX27" fmla="*/ 1033462 w 2336006"/>
                <a:gd name="connsiteY27" fmla="*/ 240506 h 538162"/>
                <a:gd name="connsiteX28" fmla="*/ 883444 w 2336006"/>
                <a:gd name="connsiteY28" fmla="*/ 266700 h 538162"/>
                <a:gd name="connsiteX29" fmla="*/ 735806 w 2336006"/>
                <a:gd name="connsiteY29" fmla="*/ 285750 h 538162"/>
                <a:gd name="connsiteX30" fmla="*/ 626269 w 2336006"/>
                <a:gd name="connsiteY30" fmla="*/ 295275 h 538162"/>
                <a:gd name="connsiteX31" fmla="*/ 528637 w 2336006"/>
                <a:gd name="connsiteY31" fmla="*/ 304800 h 538162"/>
                <a:gd name="connsiteX32" fmla="*/ 450056 w 2336006"/>
                <a:gd name="connsiteY32" fmla="*/ 307181 h 538162"/>
                <a:gd name="connsiteX33" fmla="*/ 352425 w 2336006"/>
                <a:gd name="connsiteY33" fmla="*/ 302419 h 538162"/>
                <a:gd name="connsiteX34" fmla="*/ 319087 w 2336006"/>
                <a:gd name="connsiteY34" fmla="*/ 297656 h 538162"/>
                <a:gd name="connsiteX35" fmla="*/ 254794 w 2336006"/>
                <a:gd name="connsiteY35" fmla="*/ 276225 h 538162"/>
                <a:gd name="connsiteX36" fmla="*/ 166687 w 2336006"/>
                <a:gd name="connsiteY36" fmla="*/ 235744 h 538162"/>
                <a:gd name="connsiteX37" fmla="*/ 88106 w 2336006"/>
                <a:gd name="connsiteY37" fmla="*/ 195262 h 538162"/>
                <a:gd name="connsiteX38" fmla="*/ 47625 w 2336006"/>
                <a:gd name="connsiteY38" fmla="*/ 171450 h 538162"/>
                <a:gd name="connsiteX39" fmla="*/ 28575 w 2336006"/>
                <a:gd name="connsiteY39" fmla="*/ 164306 h 538162"/>
                <a:gd name="connsiteX40" fmla="*/ 11906 w 2336006"/>
                <a:gd name="connsiteY40" fmla="*/ 161925 h 538162"/>
                <a:gd name="connsiteX41" fmla="*/ 0 w 2336006"/>
                <a:gd name="connsiteY41" fmla="*/ 166687 h 538162"/>
                <a:gd name="connsiteX42" fmla="*/ 2381 w 2336006"/>
                <a:gd name="connsiteY42" fmla="*/ 185737 h 538162"/>
                <a:gd name="connsiteX43" fmla="*/ 16669 w 2336006"/>
                <a:gd name="connsiteY43" fmla="*/ 214312 h 538162"/>
                <a:gd name="connsiteX44" fmla="*/ 50006 w 2336006"/>
                <a:gd name="connsiteY44" fmla="*/ 266700 h 538162"/>
                <a:gd name="connsiteX45" fmla="*/ 102394 w 2336006"/>
                <a:gd name="connsiteY45" fmla="*/ 328612 h 538162"/>
                <a:gd name="connsiteX46" fmla="*/ 164306 w 2336006"/>
                <a:gd name="connsiteY46" fmla="*/ 392906 h 538162"/>
                <a:gd name="connsiteX47" fmla="*/ 219075 w 2336006"/>
                <a:gd name="connsiteY47" fmla="*/ 440531 h 538162"/>
                <a:gd name="connsiteX48" fmla="*/ 288131 w 2336006"/>
                <a:gd name="connsiteY48" fmla="*/ 485775 h 538162"/>
                <a:gd name="connsiteX49" fmla="*/ 345281 w 2336006"/>
                <a:gd name="connsiteY49" fmla="*/ 514350 h 538162"/>
                <a:gd name="connsiteX50" fmla="*/ 411956 w 2336006"/>
                <a:gd name="connsiteY50" fmla="*/ 538162 h 538162"/>
                <a:gd name="connsiteX51" fmla="*/ 438150 w 2336006"/>
                <a:gd name="connsiteY51" fmla="*/ 535781 h 538162"/>
                <a:gd name="connsiteX52" fmla="*/ 514350 w 2336006"/>
                <a:gd name="connsiteY52" fmla="*/ 511969 h 538162"/>
                <a:gd name="connsiteX53" fmla="*/ 702469 w 2336006"/>
                <a:gd name="connsiteY53" fmla="*/ 464344 h 538162"/>
                <a:gd name="connsiteX54" fmla="*/ 828675 w 2336006"/>
                <a:gd name="connsiteY54" fmla="*/ 438150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36006" h="538162">
                  <a:moveTo>
                    <a:pt x="828675" y="438150"/>
                  </a:moveTo>
                  <a:lnTo>
                    <a:pt x="1026319" y="397669"/>
                  </a:lnTo>
                  <a:lnTo>
                    <a:pt x="1116806" y="378619"/>
                  </a:lnTo>
                  <a:lnTo>
                    <a:pt x="1345406" y="335756"/>
                  </a:lnTo>
                  <a:lnTo>
                    <a:pt x="1624012" y="302419"/>
                  </a:lnTo>
                  <a:lnTo>
                    <a:pt x="1921669" y="266700"/>
                  </a:lnTo>
                  <a:lnTo>
                    <a:pt x="2181225" y="235744"/>
                  </a:lnTo>
                  <a:lnTo>
                    <a:pt x="2269331" y="223837"/>
                  </a:lnTo>
                  <a:lnTo>
                    <a:pt x="2312194" y="209550"/>
                  </a:lnTo>
                  <a:lnTo>
                    <a:pt x="2328862" y="195262"/>
                  </a:lnTo>
                  <a:lnTo>
                    <a:pt x="2336006" y="180975"/>
                  </a:lnTo>
                  <a:lnTo>
                    <a:pt x="2336006" y="171450"/>
                  </a:lnTo>
                  <a:lnTo>
                    <a:pt x="2326481" y="150019"/>
                  </a:lnTo>
                  <a:lnTo>
                    <a:pt x="2305050" y="121444"/>
                  </a:lnTo>
                  <a:lnTo>
                    <a:pt x="2247900" y="78581"/>
                  </a:lnTo>
                  <a:lnTo>
                    <a:pt x="2197894" y="54769"/>
                  </a:lnTo>
                  <a:lnTo>
                    <a:pt x="2107406" y="23812"/>
                  </a:lnTo>
                  <a:lnTo>
                    <a:pt x="2026444" y="4762"/>
                  </a:lnTo>
                  <a:lnTo>
                    <a:pt x="1950244" y="0"/>
                  </a:lnTo>
                  <a:lnTo>
                    <a:pt x="1926431" y="14287"/>
                  </a:lnTo>
                  <a:lnTo>
                    <a:pt x="1905000" y="30956"/>
                  </a:lnTo>
                  <a:lnTo>
                    <a:pt x="1857375" y="61912"/>
                  </a:lnTo>
                  <a:lnTo>
                    <a:pt x="1776412" y="100012"/>
                  </a:lnTo>
                  <a:lnTo>
                    <a:pt x="1702594" y="123825"/>
                  </a:lnTo>
                  <a:lnTo>
                    <a:pt x="1554956" y="152400"/>
                  </a:lnTo>
                  <a:lnTo>
                    <a:pt x="1412081" y="171450"/>
                  </a:lnTo>
                  <a:lnTo>
                    <a:pt x="1295400" y="185737"/>
                  </a:lnTo>
                  <a:lnTo>
                    <a:pt x="1033462" y="240506"/>
                  </a:lnTo>
                  <a:lnTo>
                    <a:pt x="883444" y="266700"/>
                  </a:lnTo>
                  <a:lnTo>
                    <a:pt x="735806" y="285750"/>
                  </a:lnTo>
                  <a:lnTo>
                    <a:pt x="626269" y="295275"/>
                  </a:lnTo>
                  <a:lnTo>
                    <a:pt x="528637" y="304800"/>
                  </a:lnTo>
                  <a:lnTo>
                    <a:pt x="450056" y="307181"/>
                  </a:lnTo>
                  <a:lnTo>
                    <a:pt x="352425" y="302419"/>
                  </a:lnTo>
                  <a:lnTo>
                    <a:pt x="319087" y="297656"/>
                  </a:lnTo>
                  <a:lnTo>
                    <a:pt x="254794" y="276225"/>
                  </a:lnTo>
                  <a:lnTo>
                    <a:pt x="166687" y="235744"/>
                  </a:lnTo>
                  <a:lnTo>
                    <a:pt x="88106" y="195262"/>
                  </a:lnTo>
                  <a:lnTo>
                    <a:pt x="47625" y="171450"/>
                  </a:lnTo>
                  <a:lnTo>
                    <a:pt x="28575" y="164306"/>
                  </a:lnTo>
                  <a:lnTo>
                    <a:pt x="11906" y="161925"/>
                  </a:lnTo>
                  <a:lnTo>
                    <a:pt x="0" y="166687"/>
                  </a:lnTo>
                  <a:lnTo>
                    <a:pt x="2381" y="185737"/>
                  </a:lnTo>
                  <a:lnTo>
                    <a:pt x="16669" y="214312"/>
                  </a:lnTo>
                  <a:lnTo>
                    <a:pt x="50006" y="266700"/>
                  </a:lnTo>
                  <a:lnTo>
                    <a:pt x="102394" y="328612"/>
                  </a:lnTo>
                  <a:lnTo>
                    <a:pt x="164306" y="392906"/>
                  </a:lnTo>
                  <a:lnTo>
                    <a:pt x="219075" y="440531"/>
                  </a:lnTo>
                  <a:lnTo>
                    <a:pt x="288131" y="485775"/>
                  </a:lnTo>
                  <a:lnTo>
                    <a:pt x="345281" y="514350"/>
                  </a:lnTo>
                  <a:lnTo>
                    <a:pt x="411956" y="538162"/>
                  </a:lnTo>
                  <a:lnTo>
                    <a:pt x="438150" y="535781"/>
                  </a:lnTo>
                  <a:lnTo>
                    <a:pt x="514350" y="511969"/>
                  </a:lnTo>
                  <a:lnTo>
                    <a:pt x="702469" y="464344"/>
                  </a:lnTo>
                  <a:lnTo>
                    <a:pt x="828675" y="438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8">
              <a:extLst>
                <a:ext uri="{FF2B5EF4-FFF2-40B4-BE49-F238E27FC236}">
                  <a16:creationId xmlns:a16="http://schemas.microsoft.com/office/drawing/2014/main" id="{A3D7A9E5-5AF7-4EAB-9B0E-4164B620BC54}"/>
                </a:ext>
              </a:extLst>
            </p:cNvPr>
            <p:cNvSpPr/>
            <p:nvPr/>
          </p:nvSpPr>
          <p:spPr>
            <a:xfrm>
              <a:off x="5792788" y="1392239"/>
              <a:ext cx="493712" cy="1781175"/>
            </a:xfrm>
            <a:custGeom>
              <a:avLst/>
              <a:gdLst>
                <a:gd name="connsiteX0" fmla="*/ 204788 w 492919"/>
                <a:gd name="connsiteY0" fmla="*/ 933450 h 1781175"/>
                <a:gd name="connsiteX1" fmla="*/ 204788 w 492919"/>
                <a:gd name="connsiteY1" fmla="*/ 526257 h 1781175"/>
                <a:gd name="connsiteX2" fmla="*/ 200025 w 492919"/>
                <a:gd name="connsiteY2" fmla="*/ 438150 h 1781175"/>
                <a:gd name="connsiteX3" fmla="*/ 195263 w 492919"/>
                <a:gd name="connsiteY3" fmla="*/ 350044 h 1781175"/>
                <a:gd name="connsiteX4" fmla="*/ 190500 w 492919"/>
                <a:gd name="connsiteY4" fmla="*/ 302419 h 1781175"/>
                <a:gd name="connsiteX5" fmla="*/ 185738 w 492919"/>
                <a:gd name="connsiteY5" fmla="*/ 278607 h 1781175"/>
                <a:gd name="connsiteX6" fmla="*/ 166688 w 492919"/>
                <a:gd name="connsiteY6" fmla="*/ 228600 h 1781175"/>
                <a:gd name="connsiteX7" fmla="*/ 145257 w 492919"/>
                <a:gd name="connsiteY7" fmla="*/ 185738 h 1781175"/>
                <a:gd name="connsiteX8" fmla="*/ 123825 w 492919"/>
                <a:gd name="connsiteY8" fmla="*/ 152400 h 1781175"/>
                <a:gd name="connsiteX9" fmla="*/ 97632 w 492919"/>
                <a:gd name="connsiteY9" fmla="*/ 126207 h 1781175"/>
                <a:gd name="connsiteX10" fmla="*/ 54769 w 492919"/>
                <a:gd name="connsiteY10" fmla="*/ 97632 h 1781175"/>
                <a:gd name="connsiteX11" fmla="*/ 21432 w 492919"/>
                <a:gd name="connsiteY11" fmla="*/ 73819 h 1781175"/>
                <a:gd name="connsiteX12" fmla="*/ 7144 w 492919"/>
                <a:gd name="connsiteY12" fmla="*/ 61913 h 1781175"/>
                <a:gd name="connsiteX13" fmla="*/ 0 w 492919"/>
                <a:gd name="connsiteY13" fmla="*/ 50007 h 1781175"/>
                <a:gd name="connsiteX14" fmla="*/ 0 w 492919"/>
                <a:gd name="connsiteY14" fmla="*/ 40482 h 1781175"/>
                <a:gd name="connsiteX15" fmla="*/ 2382 w 492919"/>
                <a:gd name="connsiteY15" fmla="*/ 30957 h 1781175"/>
                <a:gd name="connsiteX16" fmla="*/ 21432 w 492919"/>
                <a:gd name="connsiteY16" fmla="*/ 16669 h 1781175"/>
                <a:gd name="connsiteX17" fmla="*/ 59532 w 492919"/>
                <a:gd name="connsiteY17" fmla="*/ 7144 h 1781175"/>
                <a:gd name="connsiteX18" fmla="*/ 119063 w 492919"/>
                <a:gd name="connsiteY18" fmla="*/ 0 h 1781175"/>
                <a:gd name="connsiteX19" fmla="*/ 178594 w 492919"/>
                <a:gd name="connsiteY19" fmla="*/ 4763 h 1781175"/>
                <a:gd name="connsiteX20" fmla="*/ 226219 w 492919"/>
                <a:gd name="connsiteY20" fmla="*/ 14288 h 1781175"/>
                <a:gd name="connsiteX21" fmla="*/ 269082 w 492919"/>
                <a:gd name="connsiteY21" fmla="*/ 28575 h 1781175"/>
                <a:gd name="connsiteX22" fmla="*/ 309563 w 492919"/>
                <a:gd name="connsiteY22" fmla="*/ 45244 h 1781175"/>
                <a:gd name="connsiteX23" fmla="*/ 354807 w 492919"/>
                <a:gd name="connsiteY23" fmla="*/ 66675 h 1781175"/>
                <a:gd name="connsiteX24" fmla="*/ 395288 w 492919"/>
                <a:gd name="connsiteY24" fmla="*/ 92869 h 1781175"/>
                <a:gd name="connsiteX25" fmla="*/ 428625 w 492919"/>
                <a:gd name="connsiteY25" fmla="*/ 119063 h 1781175"/>
                <a:gd name="connsiteX26" fmla="*/ 454819 w 492919"/>
                <a:gd name="connsiteY26" fmla="*/ 145257 h 1781175"/>
                <a:gd name="connsiteX27" fmla="*/ 471488 w 492919"/>
                <a:gd name="connsiteY27" fmla="*/ 166688 h 1781175"/>
                <a:gd name="connsiteX28" fmla="*/ 481013 w 492919"/>
                <a:gd name="connsiteY28" fmla="*/ 183357 h 1781175"/>
                <a:gd name="connsiteX29" fmla="*/ 488157 w 492919"/>
                <a:gd name="connsiteY29" fmla="*/ 202407 h 1781175"/>
                <a:gd name="connsiteX30" fmla="*/ 492919 w 492919"/>
                <a:gd name="connsiteY30" fmla="*/ 226219 h 1781175"/>
                <a:gd name="connsiteX31" fmla="*/ 488157 w 492919"/>
                <a:gd name="connsiteY31" fmla="*/ 257175 h 1781175"/>
                <a:gd name="connsiteX32" fmla="*/ 473869 w 492919"/>
                <a:gd name="connsiteY32" fmla="*/ 290513 h 1781175"/>
                <a:gd name="connsiteX33" fmla="*/ 457200 w 492919"/>
                <a:gd name="connsiteY33" fmla="*/ 326232 h 1781175"/>
                <a:gd name="connsiteX34" fmla="*/ 445294 w 492919"/>
                <a:gd name="connsiteY34" fmla="*/ 369094 h 1781175"/>
                <a:gd name="connsiteX35" fmla="*/ 435769 w 492919"/>
                <a:gd name="connsiteY35" fmla="*/ 452438 h 1781175"/>
                <a:gd name="connsiteX36" fmla="*/ 426244 w 492919"/>
                <a:gd name="connsiteY36" fmla="*/ 621507 h 1781175"/>
                <a:gd name="connsiteX37" fmla="*/ 431007 w 492919"/>
                <a:gd name="connsiteY37" fmla="*/ 1766888 h 1781175"/>
                <a:gd name="connsiteX38" fmla="*/ 204788 w 492919"/>
                <a:gd name="connsiteY38" fmla="*/ 1781175 h 1781175"/>
                <a:gd name="connsiteX39" fmla="*/ 204788 w 492919"/>
                <a:gd name="connsiteY39" fmla="*/ 933450 h 1781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92919" h="1781175">
                  <a:moveTo>
                    <a:pt x="204788" y="933450"/>
                  </a:moveTo>
                  <a:lnTo>
                    <a:pt x="204788" y="526257"/>
                  </a:lnTo>
                  <a:lnTo>
                    <a:pt x="200025" y="438150"/>
                  </a:lnTo>
                  <a:lnTo>
                    <a:pt x="195263" y="350044"/>
                  </a:lnTo>
                  <a:lnTo>
                    <a:pt x="190500" y="302419"/>
                  </a:lnTo>
                  <a:lnTo>
                    <a:pt x="185738" y="278607"/>
                  </a:lnTo>
                  <a:lnTo>
                    <a:pt x="166688" y="228600"/>
                  </a:lnTo>
                  <a:lnTo>
                    <a:pt x="145257" y="185738"/>
                  </a:lnTo>
                  <a:lnTo>
                    <a:pt x="123825" y="152400"/>
                  </a:lnTo>
                  <a:lnTo>
                    <a:pt x="97632" y="126207"/>
                  </a:lnTo>
                  <a:lnTo>
                    <a:pt x="54769" y="97632"/>
                  </a:lnTo>
                  <a:lnTo>
                    <a:pt x="21432" y="73819"/>
                  </a:lnTo>
                  <a:lnTo>
                    <a:pt x="7144" y="61913"/>
                  </a:lnTo>
                  <a:lnTo>
                    <a:pt x="0" y="50007"/>
                  </a:lnTo>
                  <a:lnTo>
                    <a:pt x="0" y="40482"/>
                  </a:lnTo>
                  <a:lnTo>
                    <a:pt x="2382" y="30957"/>
                  </a:lnTo>
                  <a:lnTo>
                    <a:pt x="21432" y="16669"/>
                  </a:lnTo>
                  <a:lnTo>
                    <a:pt x="59532" y="7144"/>
                  </a:lnTo>
                  <a:lnTo>
                    <a:pt x="119063" y="0"/>
                  </a:lnTo>
                  <a:lnTo>
                    <a:pt x="178594" y="4763"/>
                  </a:lnTo>
                  <a:lnTo>
                    <a:pt x="226219" y="14288"/>
                  </a:lnTo>
                  <a:lnTo>
                    <a:pt x="269082" y="28575"/>
                  </a:lnTo>
                  <a:lnTo>
                    <a:pt x="309563" y="45244"/>
                  </a:lnTo>
                  <a:lnTo>
                    <a:pt x="354807" y="66675"/>
                  </a:lnTo>
                  <a:lnTo>
                    <a:pt x="395288" y="92869"/>
                  </a:lnTo>
                  <a:lnTo>
                    <a:pt x="428625" y="119063"/>
                  </a:lnTo>
                  <a:lnTo>
                    <a:pt x="454819" y="145257"/>
                  </a:lnTo>
                  <a:lnTo>
                    <a:pt x="471488" y="166688"/>
                  </a:lnTo>
                  <a:lnTo>
                    <a:pt x="481013" y="183357"/>
                  </a:lnTo>
                  <a:lnTo>
                    <a:pt x="488157" y="202407"/>
                  </a:lnTo>
                  <a:lnTo>
                    <a:pt x="492919" y="226219"/>
                  </a:lnTo>
                  <a:lnTo>
                    <a:pt x="488157" y="257175"/>
                  </a:lnTo>
                  <a:lnTo>
                    <a:pt x="473869" y="290513"/>
                  </a:lnTo>
                  <a:lnTo>
                    <a:pt x="457200" y="326232"/>
                  </a:lnTo>
                  <a:lnTo>
                    <a:pt x="445294" y="369094"/>
                  </a:lnTo>
                  <a:lnTo>
                    <a:pt x="435769" y="452438"/>
                  </a:lnTo>
                  <a:lnTo>
                    <a:pt x="426244" y="621507"/>
                  </a:lnTo>
                  <a:cubicBezTo>
                    <a:pt x="427832" y="1003301"/>
                    <a:pt x="429419" y="1385094"/>
                    <a:pt x="431007" y="1766888"/>
                  </a:cubicBezTo>
                  <a:lnTo>
                    <a:pt x="204788" y="1781175"/>
                  </a:lnTo>
                  <a:lnTo>
                    <a:pt x="204788" y="933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9">
              <a:extLst>
                <a:ext uri="{FF2B5EF4-FFF2-40B4-BE49-F238E27FC236}">
                  <a16:creationId xmlns:a16="http://schemas.microsoft.com/office/drawing/2014/main" id="{E06EEBF3-DBF8-408C-B72E-CAD25CF624A6}"/>
                </a:ext>
              </a:extLst>
            </p:cNvPr>
            <p:cNvSpPr/>
            <p:nvPr/>
          </p:nvSpPr>
          <p:spPr>
            <a:xfrm>
              <a:off x="4857751" y="2360613"/>
              <a:ext cx="2328863" cy="514350"/>
            </a:xfrm>
            <a:custGeom>
              <a:avLst/>
              <a:gdLst>
                <a:gd name="connsiteX0" fmla="*/ 745331 w 2328863"/>
                <a:gd name="connsiteY0" fmla="*/ 435769 h 514350"/>
                <a:gd name="connsiteX1" fmla="*/ 1157288 w 2328863"/>
                <a:gd name="connsiteY1" fmla="*/ 352425 h 514350"/>
                <a:gd name="connsiteX2" fmla="*/ 1462088 w 2328863"/>
                <a:gd name="connsiteY2" fmla="*/ 292894 h 514350"/>
                <a:gd name="connsiteX3" fmla="*/ 1590675 w 2328863"/>
                <a:gd name="connsiteY3" fmla="*/ 273844 h 514350"/>
                <a:gd name="connsiteX4" fmla="*/ 1728788 w 2328863"/>
                <a:gd name="connsiteY4" fmla="*/ 257175 h 514350"/>
                <a:gd name="connsiteX5" fmla="*/ 1924050 w 2328863"/>
                <a:gd name="connsiteY5" fmla="*/ 240506 h 514350"/>
                <a:gd name="connsiteX6" fmla="*/ 2124075 w 2328863"/>
                <a:gd name="connsiteY6" fmla="*/ 226219 h 514350"/>
                <a:gd name="connsiteX7" fmla="*/ 2221706 w 2328863"/>
                <a:gd name="connsiteY7" fmla="*/ 221456 h 514350"/>
                <a:gd name="connsiteX8" fmla="*/ 2271713 w 2328863"/>
                <a:gd name="connsiteY8" fmla="*/ 211931 h 514350"/>
                <a:gd name="connsiteX9" fmla="*/ 2302669 w 2328863"/>
                <a:gd name="connsiteY9" fmla="*/ 200025 h 514350"/>
                <a:gd name="connsiteX10" fmla="*/ 2324100 w 2328863"/>
                <a:gd name="connsiteY10" fmla="*/ 183356 h 514350"/>
                <a:gd name="connsiteX11" fmla="*/ 2328863 w 2328863"/>
                <a:gd name="connsiteY11" fmla="*/ 166687 h 514350"/>
                <a:gd name="connsiteX12" fmla="*/ 2319338 w 2328863"/>
                <a:gd name="connsiteY12" fmla="*/ 145256 h 514350"/>
                <a:gd name="connsiteX13" fmla="*/ 2288381 w 2328863"/>
                <a:gd name="connsiteY13" fmla="*/ 111919 h 514350"/>
                <a:gd name="connsiteX14" fmla="*/ 2245519 w 2328863"/>
                <a:gd name="connsiteY14" fmla="*/ 78581 h 514350"/>
                <a:gd name="connsiteX15" fmla="*/ 2205038 w 2328863"/>
                <a:gd name="connsiteY15" fmla="*/ 54769 h 514350"/>
                <a:gd name="connsiteX16" fmla="*/ 2164556 w 2328863"/>
                <a:gd name="connsiteY16" fmla="*/ 35719 h 514350"/>
                <a:gd name="connsiteX17" fmla="*/ 2116931 w 2328863"/>
                <a:gd name="connsiteY17" fmla="*/ 19050 h 514350"/>
                <a:gd name="connsiteX18" fmla="*/ 2069306 w 2328863"/>
                <a:gd name="connsiteY18" fmla="*/ 4762 h 514350"/>
                <a:gd name="connsiteX19" fmla="*/ 2038350 w 2328863"/>
                <a:gd name="connsiteY19" fmla="*/ 0 h 514350"/>
                <a:gd name="connsiteX20" fmla="*/ 2026444 w 2328863"/>
                <a:gd name="connsiteY20" fmla="*/ 0 h 514350"/>
                <a:gd name="connsiteX21" fmla="*/ 2000250 w 2328863"/>
                <a:gd name="connsiteY21" fmla="*/ 19050 h 514350"/>
                <a:gd name="connsiteX22" fmla="*/ 1935956 w 2328863"/>
                <a:gd name="connsiteY22" fmla="*/ 47625 h 514350"/>
                <a:gd name="connsiteX23" fmla="*/ 1866900 w 2328863"/>
                <a:gd name="connsiteY23" fmla="*/ 69056 h 514350"/>
                <a:gd name="connsiteX24" fmla="*/ 1738313 w 2328863"/>
                <a:gd name="connsiteY24" fmla="*/ 90487 h 514350"/>
                <a:gd name="connsiteX25" fmla="*/ 1531144 w 2328863"/>
                <a:gd name="connsiteY25" fmla="*/ 116681 h 514350"/>
                <a:gd name="connsiteX26" fmla="*/ 1352550 w 2328863"/>
                <a:gd name="connsiteY26" fmla="*/ 135731 h 514350"/>
                <a:gd name="connsiteX27" fmla="*/ 1064419 w 2328863"/>
                <a:gd name="connsiteY27" fmla="*/ 195262 h 514350"/>
                <a:gd name="connsiteX28" fmla="*/ 862013 w 2328863"/>
                <a:gd name="connsiteY28" fmla="*/ 240506 h 514350"/>
                <a:gd name="connsiteX29" fmla="*/ 645319 w 2328863"/>
                <a:gd name="connsiteY29" fmla="*/ 280987 h 514350"/>
                <a:gd name="connsiteX30" fmla="*/ 507206 w 2328863"/>
                <a:gd name="connsiteY30" fmla="*/ 304800 h 514350"/>
                <a:gd name="connsiteX31" fmla="*/ 459581 w 2328863"/>
                <a:gd name="connsiteY31" fmla="*/ 311944 h 514350"/>
                <a:gd name="connsiteX32" fmla="*/ 371475 w 2328863"/>
                <a:gd name="connsiteY32" fmla="*/ 311944 h 514350"/>
                <a:gd name="connsiteX33" fmla="*/ 302419 w 2328863"/>
                <a:gd name="connsiteY33" fmla="*/ 309562 h 514350"/>
                <a:gd name="connsiteX34" fmla="*/ 264319 w 2328863"/>
                <a:gd name="connsiteY34" fmla="*/ 302419 h 514350"/>
                <a:gd name="connsiteX35" fmla="*/ 223838 w 2328863"/>
                <a:gd name="connsiteY35" fmla="*/ 288131 h 514350"/>
                <a:gd name="connsiteX36" fmla="*/ 188119 w 2328863"/>
                <a:gd name="connsiteY36" fmla="*/ 269081 h 514350"/>
                <a:gd name="connsiteX37" fmla="*/ 145256 w 2328863"/>
                <a:gd name="connsiteY37" fmla="*/ 242887 h 514350"/>
                <a:gd name="connsiteX38" fmla="*/ 90488 w 2328863"/>
                <a:gd name="connsiteY38" fmla="*/ 197644 h 514350"/>
                <a:gd name="connsiteX39" fmla="*/ 66675 w 2328863"/>
                <a:gd name="connsiteY39" fmla="*/ 173831 h 514350"/>
                <a:gd name="connsiteX40" fmla="*/ 28575 w 2328863"/>
                <a:gd name="connsiteY40" fmla="*/ 157162 h 514350"/>
                <a:gd name="connsiteX41" fmla="*/ 9525 w 2328863"/>
                <a:gd name="connsiteY41" fmla="*/ 154781 h 514350"/>
                <a:gd name="connsiteX42" fmla="*/ 0 w 2328863"/>
                <a:gd name="connsiteY42" fmla="*/ 164306 h 514350"/>
                <a:gd name="connsiteX43" fmla="*/ 9525 w 2328863"/>
                <a:gd name="connsiteY43" fmla="*/ 197644 h 514350"/>
                <a:gd name="connsiteX44" fmla="*/ 45244 w 2328863"/>
                <a:gd name="connsiteY44" fmla="*/ 254794 h 514350"/>
                <a:gd name="connsiteX45" fmla="*/ 109538 w 2328863"/>
                <a:gd name="connsiteY45" fmla="*/ 330994 h 514350"/>
                <a:gd name="connsiteX46" fmla="*/ 159544 w 2328863"/>
                <a:gd name="connsiteY46" fmla="*/ 385762 h 514350"/>
                <a:gd name="connsiteX47" fmla="*/ 200025 w 2328863"/>
                <a:gd name="connsiteY47" fmla="*/ 426244 h 514350"/>
                <a:gd name="connsiteX48" fmla="*/ 247650 w 2328863"/>
                <a:gd name="connsiteY48" fmla="*/ 461962 h 514350"/>
                <a:gd name="connsiteX49" fmla="*/ 290513 w 2328863"/>
                <a:gd name="connsiteY49" fmla="*/ 483394 h 514350"/>
                <a:gd name="connsiteX50" fmla="*/ 333375 w 2328863"/>
                <a:gd name="connsiteY50" fmla="*/ 502444 h 514350"/>
                <a:gd name="connsiteX51" fmla="*/ 397669 w 2328863"/>
                <a:gd name="connsiteY51" fmla="*/ 514350 h 514350"/>
                <a:gd name="connsiteX52" fmla="*/ 481013 w 2328863"/>
                <a:gd name="connsiteY52" fmla="*/ 492919 h 514350"/>
                <a:gd name="connsiteX53" fmla="*/ 745331 w 2328863"/>
                <a:gd name="connsiteY53" fmla="*/ 435769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328863" h="514350">
                  <a:moveTo>
                    <a:pt x="745331" y="435769"/>
                  </a:moveTo>
                  <a:lnTo>
                    <a:pt x="1157288" y="352425"/>
                  </a:lnTo>
                  <a:lnTo>
                    <a:pt x="1462088" y="292894"/>
                  </a:lnTo>
                  <a:lnTo>
                    <a:pt x="1590675" y="273844"/>
                  </a:lnTo>
                  <a:lnTo>
                    <a:pt x="1728788" y="257175"/>
                  </a:lnTo>
                  <a:lnTo>
                    <a:pt x="1924050" y="240506"/>
                  </a:lnTo>
                  <a:lnTo>
                    <a:pt x="2124075" y="226219"/>
                  </a:lnTo>
                  <a:lnTo>
                    <a:pt x="2221706" y="221456"/>
                  </a:lnTo>
                  <a:lnTo>
                    <a:pt x="2271713" y="211931"/>
                  </a:lnTo>
                  <a:lnTo>
                    <a:pt x="2302669" y="200025"/>
                  </a:lnTo>
                  <a:lnTo>
                    <a:pt x="2324100" y="183356"/>
                  </a:lnTo>
                  <a:lnTo>
                    <a:pt x="2328863" y="166687"/>
                  </a:lnTo>
                  <a:lnTo>
                    <a:pt x="2319338" y="145256"/>
                  </a:lnTo>
                  <a:lnTo>
                    <a:pt x="2288381" y="111919"/>
                  </a:lnTo>
                  <a:lnTo>
                    <a:pt x="2245519" y="78581"/>
                  </a:lnTo>
                  <a:lnTo>
                    <a:pt x="2205038" y="54769"/>
                  </a:lnTo>
                  <a:lnTo>
                    <a:pt x="2164556" y="35719"/>
                  </a:lnTo>
                  <a:lnTo>
                    <a:pt x="2116931" y="19050"/>
                  </a:lnTo>
                  <a:lnTo>
                    <a:pt x="2069306" y="4762"/>
                  </a:lnTo>
                  <a:lnTo>
                    <a:pt x="2038350" y="0"/>
                  </a:lnTo>
                  <a:lnTo>
                    <a:pt x="2026444" y="0"/>
                  </a:lnTo>
                  <a:lnTo>
                    <a:pt x="2000250" y="19050"/>
                  </a:lnTo>
                  <a:lnTo>
                    <a:pt x="1935956" y="47625"/>
                  </a:lnTo>
                  <a:lnTo>
                    <a:pt x="1866900" y="69056"/>
                  </a:lnTo>
                  <a:lnTo>
                    <a:pt x="1738313" y="90487"/>
                  </a:lnTo>
                  <a:lnTo>
                    <a:pt x="1531144" y="116681"/>
                  </a:lnTo>
                  <a:lnTo>
                    <a:pt x="1352550" y="135731"/>
                  </a:lnTo>
                  <a:lnTo>
                    <a:pt x="1064419" y="195262"/>
                  </a:lnTo>
                  <a:lnTo>
                    <a:pt x="862013" y="240506"/>
                  </a:lnTo>
                  <a:lnTo>
                    <a:pt x="645319" y="280987"/>
                  </a:lnTo>
                  <a:lnTo>
                    <a:pt x="507206" y="304800"/>
                  </a:lnTo>
                  <a:lnTo>
                    <a:pt x="459581" y="311944"/>
                  </a:lnTo>
                  <a:lnTo>
                    <a:pt x="371475" y="311944"/>
                  </a:lnTo>
                  <a:lnTo>
                    <a:pt x="302419" y="309562"/>
                  </a:lnTo>
                  <a:lnTo>
                    <a:pt x="264319" y="302419"/>
                  </a:lnTo>
                  <a:lnTo>
                    <a:pt x="223838" y="288131"/>
                  </a:lnTo>
                  <a:lnTo>
                    <a:pt x="188119" y="269081"/>
                  </a:lnTo>
                  <a:lnTo>
                    <a:pt x="145256" y="242887"/>
                  </a:lnTo>
                  <a:lnTo>
                    <a:pt x="90488" y="197644"/>
                  </a:lnTo>
                  <a:lnTo>
                    <a:pt x="66675" y="173831"/>
                  </a:lnTo>
                  <a:lnTo>
                    <a:pt x="28575" y="157162"/>
                  </a:lnTo>
                  <a:lnTo>
                    <a:pt x="9525" y="154781"/>
                  </a:lnTo>
                  <a:lnTo>
                    <a:pt x="0" y="164306"/>
                  </a:lnTo>
                  <a:lnTo>
                    <a:pt x="9525" y="197644"/>
                  </a:lnTo>
                  <a:lnTo>
                    <a:pt x="45244" y="254794"/>
                  </a:lnTo>
                  <a:lnTo>
                    <a:pt x="109538" y="330994"/>
                  </a:lnTo>
                  <a:lnTo>
                    <a:pt x="159544" y="385762"/>
                  </a:lnTo>
                  <a:lnTo>
                    <a:pt x="200025" y="426244"/>
                  </a:lnTo>
                  <a:lnTo>
                    <a:pt x="247650" y="461962"/>
                  </a:lnTo>
                  <a:lnTo>
                    <a:pt x="290513" y="483394"/>
                  </a:lnTo>
                  <a:lnTo>
                    <a:pt x="333375" y="502444"/>
                  </a:lnTo>
                  <a:lnTo>
                    <a:pt x="397669" y="514350"/>
                  </a:lnTo>
                  <a:lnTo>
                    <a:pt x="481013" y="492919"/>
                  </a:lnTo>
                  <a:lnTo>
                    <a:pt x="745331" y="435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21">
              <a:extLst>
                <a:ext uri="{FF2B5EF4-FFF2-40B4-BE49-F238E27FC236}">
                  <a16:creationId xmlns:a16="http://schemas.microsoft.com/office/drawing/2014/main" id="{B9D0AEA0-717A-4DE3-9EA1-D9B49A48DDEB}"/>
                </a:ext>
              </a:extLst>
            </p:cNvPr>
            <p:cNvSpPr/>
            <p:nvPr/>
          </p:nvSpPr>
          <p:spPr>
            <a:xfrm>
              <a:off x="4152900" y="2943226"/>
              <a:ext cx="3729038" cy="646113"/>
            </a:xfrm>
            <a:custGeom>
              <a:avLst/>
              <a:gdLst>
                <a:gd name="connsiteX0" fmla="*/ 1282614 w 3728174"/>
                <a:gd name="connsiteY0" fmla="*/ 254682 h 647444"/>
                <a:gd name="connsiteX1" fmla="*/ 1641624 w 3728174"/>
                <a:gd name="connsiteY1" fmla="*/ 202518 h 647444"/>
                <a:gd name="connsiteX2" fmla="*/ 1859484 w 3728174"/>
                <a:gd name="connsiteY2" fmla="*/ 171833 h 647444"/>
                <a:gd name="connsiteX3" fmla="*/ 2058934 w 3728174"/>
                <a:gd name="connsiteY3" fmla="*/ 153422 h 647444"/>
                <a:gd name="connsiteX4" fmla="*/ 2233836 w 3728174"/>
                <a:gd name="connsiteY4" fmla="*/ 147286 h 647444"/>
                <a:gd name="connsiteX5" fmla="*/ 2485449 w 3728174"/>
                <a:gd name="connsiteY5" fmla="*/ 128875 h 647444"/>
                <a:gd name="connsiteX6" fmla="*/ 2801500 w 3728174"/>
                <a:gd name="connsiteY6" fmla="*/ 101259 h 647444"/>
                <a:gd name="connsiteX7" fmla="*/ 2945718 w 3728174"/>
                <a:gd name="connsiteY7" fmla="*/ 85916 h 647444"/>
                <a:gd name="connsiteX8" fmla="*/ 3025498 w 3728174"/>
                <a:gd name="connsiteY8" fmla="*/ 73643 h 647444"/>
                <a:gd name="connsiteX9" fmla="*/ 3096072 w 3728174"/>
                <a:gd name="connsiteY9" fmla="*/ 55232 h 647444"/>
                <a:gd name="connsiteX10" fmla="*/ 3160510 w 3728174"/>
                <a:gd name="connsiteY10" fmla="*/ 39890 h 647444"/>
                <a:gd name="connsiteX11" fmla="*/ 3258700 w 3728174"/>
                <a:gd name="connsiteY11" fmla="*/ 3068 h 647444"/>
                <a:gd name="connsiteX12" fmla="*/ 3286316 w 3728174"/>
                <a:gd name="connsiteY12" fmla="*/ 0 h 647444"/>
                <a:gd name="connsiteX13" fmla="*/ 3329275 w 3728174"/>
                <a:gd name="connsiteY13" fmla="*/ 6137 h 647444"/>
                <a:gd name="connsiteX14" fmla="*/ 3390644 w 3728174"/>
                <a:gd name="connsiteY14" fmla="*/ 15342 h 647444"/>
                <a:gd name="connsiteX15" fmla="*/ 3470424 w 3728174"/>
                <a:gd name="connsiteY15" fmla="*/ 33753 h 647444"/>
                <a:gd name="connsiteX16" fmla="*/ 3559409 w 3728174"/>
                <a:gd name="connsiteY16" fmla="*/ 64437 h 647444"/>
                <a:gd name="connsiteX17" fmla="*/ 3620778 w 3728174"/>
                <a:gd name="connsiteY17" fmla="*/ 92053 h 647444"/>
                <a:gd name="connsiteX18" fmla="*/ 3672942 w 3728174"/>
                <a:gd name="connsiteY18" fmla="*/ 122738 h 647444"/>
                <a:gd name="connsiteX19" fmla="*/ 3709763 w 3728174"/>
                <a:gd name="connsiteY19" fmla="*/ 153422 h 647444"/>
                <a:gd name="connsiteX20" fmla="*/ 3722037 w 3728174"/>
                <a:gd name="connsiteY20" fmla="*/ 174902 h 647444"/>
                <a:gd name="connsiteX21" fmla="*/ 3728174 w 3728174"/>
                <a:gd name="connsiteY21" fmla="*/ 193312 h 647444"/>
                <a:gd name="connsiteX22" fmla="*/ 3728174 w 3728174"/>
                <a:gd name="connsiteY22" fmla="*/ 202518 h 647444"/>
                <a:gd name="connsiteX23" fmla="*/ 3718969 w 3728174"/>
                <a:gd name="connsiteY23" fmla="*/ 220929 h 647444"/>
                <a:gd name="connsiteX24" fmla="*/ 3700558 w 3728174"/>
                <a:gd name="connsiteY24" fmla="*/ 239339 h 647444"/>
                <a:gd name="connsiteX25" fmla="*/ 3654531 w 3728174"/>
                <a:gd name="connsiteY25" fmla="*/ 254682 h 647444"/>
                <a:gd name="connsiteX26" fmla="*/ 3593162 w 3728174"/>
                <a:gd name="connsiteY26" fmla="*/ 263887 h 647444"/>
                <a:gd name="connsiteX27" fmla="*/ 3513382 w 3728174"/>
                <a:gd name="connsiteY27" fmla="*/ 270024 h 647444"/>
                <a:gd name="connsiteX28" fmla="*/ 3430534 w 3728174"/>
                <a:gd name="connsiteY28" fmla="*/ 270024 h 647444"/>
                <a:gd name="connsiteX29" fmla="*/ 3317001 w 3728174"/>
                <a:gd name="connsiteY29" fmla="*/ 266955 h 647444"/>
                <a:gd name="connsiteX30" fmla="*/ 3200400 w 3728174"/>
                <a:gd name="connsiteY30" fmla="*/ 270024 h 647444"/>
                <a:gd name="connsiteX31" fmla="*/ 3016292 w 3728174"/>
                <a:gd name="connsiteY31" fmla="*/ 279229 h 647444"/>
                <a:gd name="connsiteX32" fmla="*/ 2795363 w 3728174"/>
                <a:gd name="connsiteY32" fmla="*/ 288435 h 647444"/>
                <a:gd name="connsiteX33" fmla="*/ 2556024 w 3728174"/>
                <a:gd name="connsiteY33" fmla="*/ 303777 h 647444"/>
                <a:gd name="connsiteX34" fmla="*/ 2270657 w 3728174"/>
                <a:gd name="connsiteY34" fmla="*/ 322188 h 647444"/>
                <a:gd name="connsiteX35" fmla="*/ 1982223 w 3728174"/>
                <a:gd name="connsiteY35" fmla="*/ 343667 h 647444"/>
                <a:gd name="connsiteX36" fmla="*/ 1727541 w 3728174"/>
                <a:gd name="connsiteY36" fmla="*/ 371283 h 647444"/>
                <a:gd name="connsiteX37" fmla="*/ 1469790 w 3728174"/>
                <a:gd name="connsiteY37" fmla="*/ 405036 h 647444"/>
                <a:gd name="connsiteX38" fmla="*/ 1208972 w 3728174"/>
                <a:gd name="connsiteY38" fmla="*/ 447994 h 647444"/>
                <a:gd name="connsiteX39" fmla="*/ 997248 w 3728174"/>
                <a:gd name="connsiteY39" fmla="*/ 494021 h 647444"/>
                <a:gd name="connsiteX40" fmla="*/ 819278 w 3728174"/>
                <a:gd name="connsiteY40" fmla="*/ 536980 h 647444"/>
                <a:gd name="connsiteX41" fmla="*/ 662786 w 3728174"/>
                <a:gd name="connsiteY41" fmla="*/ 583006 h 647444"/>
                <a:gd name="connsiteX42" fmla="*/ 540048 w 3728174"/>
                <a:gd name="connsiteY42" fmla="*/ 625965 h 647444"/>
                <a:gd name="connsiteX43" fmla="*/ 503227 w 3728174"/>
                <a:gd name="connsiteY43" fmla="*/ 641307 h 647444"/>
                <a:gd name="connsiteX44" fmla="*/ 466405 w 3728174"/>
                <a:gd name="connsiteY44" fmla="*/ 647444 h 647444"/>
                <a:gd name="connsiteX45" fmla="*/ 429584 w 3728174"/>
                <a:gd name="connsiteY45" fmla="*/ 644376 h 647444"/>
                <a:gd name="connsiteX46" fmla="*/ 386625 w 3728174"/>
                <a:gd name="connsiteY46" fmla="*/ 632102 h 647444"/>
                <a:gd name="connsiteX47" fmla="*/ 328325 w 3728174"/>
                <a:gd name="connsiteY47" fmla="*/ 598349 h 647444"/>
                <a:gd name="connsiteX48" fmla="*/ 227065 w 3728174"/>
                <a:gd name="connsiteY48" fmla="*/ 521637 h 647444"/>
                <a:gd name="connsiteX49" fmla="*/ 116601 w 3728174"/>
                <a:gd name="connsiteY49" fmla="*/ 420378 h 647444"/>
                <a:gd name="connsiteX50" fmla="*/ 36821 w 3728174"/>
                <a:gd name="connsiteY50" fmla="*/ 337530 h 647444"/>
                <a:gd name="connsiteX51" fmla="*/ 15342 w 3728174"/>
                <a:gd name="connsiteY51" fmla="*/ 309914 h 647444"/>
                <a:gd name="connsiteX52" fmla="*/ 6137 w 3728174"/>
                <a:gd name="connsiteY52" fmla="*/ 285366 h 647444"/>
                <a:gd name="connsiteX53" fmla="*/ 0 w 3728174"/>
                <a:gd name="connsiteY53" fmla="*/ 260818 h 647444"/>
                <a:gd name="connsiteX54" fmla="*/ 6137 w 3728174"/>
                <a:gd name="connsiteY54" fmla="*/ 248545 h 647444"/>
                <a:gd name="connsiteX55" fmla="*/ 15342 w 3728174"/>
                <a:gd name="connsiteY55" fmla="*/ 245476 h 647444"/>
                <a:gd name="connsiteX56" fmla="*/ 27616 w 3728174"/>
                <a:gd name="connsiteY56" fmla="*/ 248545 h 647444"/>
                <a:gd name="connsiteX57" fmla="*/ 67506 w 3728174"/>
                <a:gd name="connsiteY57" fmla="*/ 270024 h 647444"/>
                <a:gd name="connsiteX58" fmla="*/ 116601 w 3728174"/>
                <a:gd name="connsiteY58" fmla="*/ 306845 h 647444"/>
                <a:gd name="connsiteX59" fmla="*/ 177970 w 3728174"/>
                <a:gd name="connsiteY59" fmla="*/ 337530 h 647444"/>
                <a:gd name="connsiteX60" fmla="*/ 242408 w 3728174"/>
                <a:gd name="connsiteY60" fmla="*/ 365146 h 647444"/>
                <a:gd name="connsiteX61" fmla="*/ 300708 w 3728174"/>
                <a:gd name="connsiteY61" fmla="*/ 374351 h 647444"/>
                <a:gd name="connsiteX62" fmla="*/ 398899 w 3728174"/>
                <a:gd name="connsiteY62" fmla="*/ 377420 h 647444"/>
                <a:gd name="connsiteX63" fmla="*/ 469474 w 3728174"/>
                <a:gd name="connsiteY63" fmla="*/ 377420 h 647444"/>
                <a:gd name="connsiteX64" fmla="*/ 653581 w 3728174"/>
                <a:gd name="connsiteY64" fmla="*/ 343667 h 647444"/>
                <a:gd name="connsiteX65" fmla="*/ 988043 w 3728174"/>
                <a:gd name="connsiteY65" fmla="*/ 294571 h 647444"/>
                <a:gd name="connsiteX66" fmla="*/ 1282614 w 3728174"/>
                <a:gd name="connsiteY66" fmla="*/ 254682 h 64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728174" h="647444">
                  <a:moveTo>
                    <a:pt x="1282614" y="254682"/>
                  </a:moveTo>
                  <a:lnTo>
                    <a:pt x="1641624" y="202518"/>
                  </a:lnTo>
                  <a:lnTo>
                    <a:pt x="1859484" y="171833"/>
                  </a:lnTo>
                  <a:lnTo>
                    <a:pt x="2058934" y="153422"/>
                  </a:lnTo>
                  <a:lnTo>
                    <a:pt x="2233836" y="147286"/>
                  </a:lnTo>
                  <a:lnTo>
                    <a:pt x="2485449" y="128875"/>
                  </a:lnTo>
                  <a:lnTo>
                    <a:pt x="2801500" y="101259"/>
                  </a:lnTo>
                  <a:lnTo>
                    <a:pt x="2945718" y="85916"/>
                  </a:lnTo>
                  <a:lnTo>
                    <a:pt x="3025498" y="73643"/>
                  </a:lnTo>
                  <a:lnTo>
                    <a:pt x="3096072" y="55232"/>
                  </a:lnTo>
                  <a:lnTo>
                    <a:pt x="3160510" y="39890"/>
                  </a:lnTo>
                  <a:lnTo>
                    <a:pt x="3258700" y="3068"/>
                  </a:lnTo>
                  <a:lnTo>
                    <a:pt x="3286316" y="0"/>
                  </a:lnTo>
                  <a:lnTo>
                    <a:pt x="3329275" y="6137"/>
                  </a:lnTo>
                  <a:lnTo>
                    <a:pt x="3390644" y="15342"/>
                  </a:lnTo>
                  <a:lnTo>
                    <a:pt x="3470424" y="33753"/>
                  </a:lnTo>
                  <a:lnTo>
                    <a:pt x="3559409" y="64437"/>
                  </a:lnTo>
                  <a:lnTo>
                    <a:pt x="3620778" y="92053"/>
                  </a:lnTo>
                  <a:lnTo>
                    <a:pt x="3672942" y="122738"/>
                  </a:lnTo>
                  <a:lnTo>
                    <a:pt x="3709763" y="153422"/>
                  </a:lnTo>
                  <a:lnTo>
                    <a:pt x="3722037" y="174902"/>
                  </a:lnTo>
                  <a:lnTo>
                    <a:pt x="3728174" y="193312"/>
                  </a:lnTo>
                  <a:lnTo>
                    <a:pt x="3728174" y="202518"/>
                  </a:lnTo>
                  <a:lnTo>
                    <a:pt x="3718969" y="220929"/>
                  </a:lnTo>
                  <a:lnTo>
                    <a:pt x="3700558" y="239339"/>
                  </a:lnTo>
                  <a:lnTo>
                    <a:pt x="3654531" y="254682"/>
                  </a:lnTo>
                  <a:lnTo>
                    <a:pt x="3593162" y="263887"/>
                  </a:lnTo>
                  <a:lnTo>
                    <a:pt x="3513382" y="270024"/>
                  </a:lnTo>
                  <a:lnTo>
                    <a:pt x="3430534" y="270024"/>
                  </a:lnTo>
                  <a:lnTo>
                    <a:pt x="3317001" y="266955"/>
                  </a:lnTo>
                  <a:lnTo>
                    <a:pt x="3200400" y="270024"/>
                  </a:lnTo>
                  <a:lnTo>
                    <a:pt x="3016292" y="279229"/>
                  </a:lnTo>
                  <a:lnTo>
                    <a:pt x="2795363" y="288435"/>
                  </a:lnTo>
                  <a:lnTo>
                    <a:pt x="2556024" y="303777"/>
                  </a:lnTo>
                  <a:lnTo>
                    <a:pt x="2270657" y="322188"/>
                  </a:lnTo>
                  <a:lnTo>
                    <a:pt x="1982223" y="343667"/>
                  </a:lnTo>
                  <a:lnTo>
                    <a:pt x="1727541" y="371283"/>
                  </a:lnTo>
                  <a:lnTo>
                    <a:pt x="1469790" y="405036"/>
                  </a:lnTo>
                  <a:lnTo>
                    <a:pt x="1208972" y="447994"/>
                  </a:lnTo>
                  <a:lnTo>
                    <a:pt x="997248" y="494021"/>
                  </a:lnTo>
                  <a:lnTo>
                    <a:pt x="819278" y="536980"/>
                  </a:lnTo>
                  <a:lnTo>
                    <a:pt x="662786" y="583006"/>
                  </a:lnTo>
                  <a:lnTo>
                    <a:pt x="540048" y="625965"/>
                  </a:lnTo>
                  <a:lnTo>
                    <a:pt x="503227" y="641307"/>
                  </a:lnTo>
                  <a:lnTo>
                    <a:pt x="466405" y="647444"/>
                  </a:lnTo>
                  <a:lnTo>
                    <a:pt x="429584" y="644376"/>
                  </a:lnTo>
                  <a:lnTo>
                    <a:pt x="386625" y="632102"/>
                  </a:lnTo>
                  <a:lnTo>
                    <a:pt x="328325" y="598349"/>
                  </a:lnTo>
                  <a:lnTo>
                    <a:pt x="227065" y="521637"/>
                  </a:lnTo>
                  <a:lnTo>
                    <a:pt x="116601" y="420378"/>
                  </a:lnTo>
                  <a:lnTo>
                    <a:pt x="36821" y="337530"/>
                  </a:lnTo>
                  <a:lnTo>
                    <a:pt x="15342" y="309914"/>
                  </a:lnTo>
                  <a:lnTo>
                    <a:pt x="6137" y="285366"/>
                  </a:lnTo>
                  <a:lnTo>
                    <a:pt x="0" y="260818"/>
                  </a:lnTo>
                  <a:lnTo>
                    <a:pt x="6137" y="248545"/>
                  </a:lnTo>
                  <a:lnTo>
                    <a:pt x="15342" y="245476"/>
                  </a:lnTo>
                  <a:lnTo>
                    <a:pt x="27616" y="248545"/>
                  </a:lnTo>
                  <a:lnTo>
                    <a:pt x="67506" y="270024"/>
                  </a:lnTo>
                  <a:lnTo>
                    <a:pt x="116601" y="306845"/>
                  </a:lnTo>
                  <a:lnTo>
                    <a:pt x="177970" y="337530"/>
                  </a:lnTo>
                  <a:lnTo>
                    <a:pt x="242408" y="365146"/>
                  </a:lnTo>
                  <a:lnTo>
                    <a:pt x="300708" y="374351"/>
                  </a:lnTo>
                  <a:lnTo>
                    <a:pt x="398899" y="377420"/>
                  </a:lnTo>
                  <a:lnTo>
                    <a:pt x="469474" y="377420"/>
                  </a:lnTo>
                  <a:lnTo>
                    <a:pt x="653581" y="343667"/>
                  </a:lnTo>
                  <a:lnTo>
                    <a:pt x="988043" y="294571"/>
                  </a:lnTo>
                  <a:lnTo>
                    <a:pt x="1282614" y="2546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22">
              <a:extLst>
                <a:ext uri="{FF2B5EF4-FFF2-40B4-BE49-F238E27FC236}">
                  <a16:creationId xmlns:a16="http://schemas.microsoft.com/office/drawing/2014/main" id="{0A2F1244-AE47-43DB-A3E9-58D311008E35}"/>
                </a:ext>
              </a:extLst>
            </p:cNvPr>
            <p:cNvSpPr/>
            <p:nvPr/>
          </p:nvSpPr>
          <p:spPr>
            <a:xfrm>
              <a:off x="4694238" y="3629025"/>
              <a:ext cx="755650" cy="1620838"/>
            </a:xfrm>
            <a:custGeom>
              <a:avLst/>
              <a:gdLst>
                <a:gd name="connsiteX0" fmla="*/ 671512 w 757237"/>
                <a:gd name="connsiteY0" fmla="*/ 473869 h 1621631"/>
                <a:gd name="connsiteX1" fmla="*/ 757237 w 757237"/>
                <a:gd name="connsiteY1" fmla="*/ 266700 h 1621631"/>
                <a:gd name="connsiteX2" fmla="*/ 642937 w 757237"/>
                <a:gd name="connsiteY2" fmla="*/ 104775 h 1621631"/>
                <a:gd name="connsiteX3" fmla="*/ 607219 w 757237"/>
                <a:gd name="connsiteY3" fmla="*/ 88106 h 1621631"/>
                <a:gd name="connsiteX4" fmla="*/ 571500 w 757237"/>
                <a:gd name="connsiteY4" fmla="*/ 69056 h 1621631"/>
                <a:gd name="connsiteX5" fmla="*/ 535781 w 757237"/>
                <a:gd name="connsiteY5" fmla="*/ 47625 h 1621631"/>
                <a:gd name="connsiteX6" fmla="*/ 507206 w 757237"/>
                <a:gd name="connsiteY6" fmla="*/ 26194 h 1621631"/>
                <a:gd name="connsiteX7" fmla="*/ 476250 w 757237"/>
                <a:gd name="connsiteY7" fmla="*/ 7144 h 1621631"/>
                <a:gd name="connsiteX8" fmla="*/ 445294 w 757237"/>
                <a:gd name="connsiteY8" fmla="*/ 0 h 1621631"/>
                <a:gd name="connsiteX9" fmla="*/ 433387 w 757237"/>
                <a:gd name="connsiteY9" fmla="*/ 7144 h 1621631"/>
                <a:gd name="connsiteX10" fmla="*/ 438150 w 757237"/>
                <a:gd name="connsiteY10" fmla="*/ 26194 h 1621631"/>
                <a:gd name="connsiteX11" fmla="*/ 461962 w 757237"/>
                <a:gd name="connsiteY11" fmla="*/ 71438 h 1621631"/>
                <a:gd name="connsiteX12" fmla="*/ 490537 w 757237"/>
                <a:gd name="connsiteY12" fmla="*/ 121444 h 1621631"/>
                <a:gd name="connsiteX13" fmla="*/ 516731 w 757237"/>
                <a:gd name="connsiteY13" fmla="*/ 173831 h 1621631"/>
                <a:gd name="connsiteX14" fmla="*/ 533400 w 757237"/>
                <a:gd name="connsiteY14" fmla="*/ 223838 h 1621631"/>
                <a:gd name="connsiteX15" fmla="*/ 545306 w 757237"/>
                <a:gd name="connsiteY15" fmla="*/ 290513 h 1621631"/>
                <a:gd name="connsiteX16" fmla="*/ 540544 w 757237"/>
                <a:gd name="connsiteY16" fmla="*/ 328613 h 1621631"/>
                <a:gd name="connsiteX17" fmla="*/ 519112 w 757237"/>
                <a:gd name="connsiteY17" fmla="*/ 390525 h 1621631"/>
                <a:gd name="connsiteX18" fmla="*/ 457200 w 757237"/>
                <a:gd name="connsiteY18" fmla="*/ 542925 h 1621631"/>
                <a:gd name="connsiteX19" fmla="*/ 338137 w 757237"/>
                <a:gd name="connsiteY19" fmla="*/ 804863 h 1621631"/>
                <a:gd name="connsiteX20" fmla="*/ 230981 w 757237"/>
                <a:gd name="connsiteY20" fmla="*/ 1038225 h 1621631"/>
                <a:gd name="connsiteX21" fmla="*/ 183356 w 757237"/>
                <a:gd name="connsiteY21" fmla="*/ 1121569 h 1621631"/>
                <a:gd name="connsiteX22" fmla="*/ 135731 w 757237"/>
                <a:gd name="connsiteY22" fmla="*/ 1193006 h 1621631"/>
                <a:gd name="connsiteX23" fmla="*/ 85725 w 757237"/>
                <a:gd name="connsiteY23" fmla="*/ 1259681 h 1621631"/>
                <a:gd name="connsiteX24" fmla="*/ 59531 w 757237"/>
                <a:gd name="connsiteY24" fmla="*/ 1293019 h 1621631"/>
                <a:gd name="connsiteX25" fmla="*/ 33337 w 757237"/>
                <a:gd name="connsiteY25" fmla="*/ 1307306 h 1621631"/>
                <a:gd name="connsiteX26" fmla="*/ 16669 w 757237"/>
                <a:gd name="connsiteY26" fmla="*/ 1321594 h 1621631"/>
                <a:gd name="connsiteX27" fmla="*/ 4762 w 757237"/>
                <a:gd name="connsiteY27" fmla="*/ 1347788 h 1621631"/>
                <a:gd name="connsiteX28" fmla="*/ 0 w 757237"/>
                <a:gd name="connsiteY28" fmla="*/ 1385888 h 1621631"/>
                <a:gd name="connsiteX29" fmla="*/ 7144 w 757237"/>
                <a:gd name="connsiteY29" fmla="*/ 1447800 h 1621631"/>
                <a:gd name="connsiteX30" fmla="*/ 11906 w 757237"/>
                <a:gd name="connsiteY30" fmla="*/ 1500188 h 1621631"/>
                <a:gd name="connsiteX31" fmla="*/ 16669 w 757237"/>
                <a:gd name="connsiteY31" fmla="*/ 1540669 h 1621631"/>
                <a:gd name="connsiteX32" fmla="*/ 28575 w 757237"/>
                <a:gd name="connsiteY32" fmla="*/ 1574006 h 1621631"/>
                <a:gd name="connsiteX33" fmla="*/ 42862 w 757237"/>
                <a:gd name="connsiteY33" fmla="*/ 1597819 h 1621631"/>
                <a:gd name="connsiteX34" fmla="*/ 61912 w 757237"/>
                <a:gd name="connsiteY34" fmla="*/ 1609725 h 1621631"/>
                <a:gd name="connsiteX35" fmla="*/ 78581 w 757237"/>
                <a:gd name="connsiteY35" fmla="*/ 1614488 h 1621631"/>
                <a:gd name="connsiteX36" fmla="*/ 90487 w 757237"/>
                <a:gd name="connsiteY36" fmla="*/ 1621631 h 1621631"/>
                <a:gd name="connsiteX37" fmla="*/ 119062 w 757237"/>
                <a:gd name="connsiteY37" fmla="*/ 1621631 h 1621631"/>
                <a:gd name="connsiteX38" fmla="*/ 150019 w 757237"/>
                <a:gd name="connsiteY38" fmla="*/ 1609725 h 1621631"/>
                <a:gd name="connsiteX39" fmla="*/ 197644 w 757237"/>
                <a:gd name="connsiteY39" fmla="*/ 1583531 h 1621631"/>
                <a:gd name="connsiteX40" fmla="*/ 245269 w 757237"/>
                <a:gd name="connsiteY40" fmla="*/ 1547813 h 1621631"/>
                <a:gd name="connsiteX41" fmla="*/ 285750 w 757237"/>
                <a:gd name="connsiteY41" fmla="*/ 1500188 h 1621631"/>
                <a:gd name="connsiteX42" fmla="*/ 245269 w 757237"/>
                <a:gd name="connsiteY42" fmla="*/ 1404938 h 1621631"/>
                <a:gd name="connsiteX43" fmla="*/ 314325 w 757237"/>
                <a:gd name="connsiteY43" fmla="*/ 1264444 h 1621631"/>
                <a:gd name="connsiteX44" fmla="*/ 409575 w 757237"/>
                <a:gd name="connsiteY44" fmla="*/ 1057275 h 1621631"/>
                <a:gd name="connsiteX45" fmla="*/ 464344 w 757237"/>
                <a:gd name="connsiteY45" fmla="*/ 923925 h 1621631"/>
                <a:gd name="connsiteX46" fmla="*/ 538162 w 757237"/>
                <a:gd name="connsiteY46" fmla="*/ 757238 h 1621631"/>
                <a:gd name="connsiteX47" fmla="*/ 614362 w 757237"/>
                <a:gd name="connsiteY47" fmla="*/ 597694 h 1621631"/>
                <a:gd name="connsiteX48" fmla="*/ 671512 w 757237"/>
                <a:gd name="connsiteY48" fmla="*/ 473869 h 1621631"/>
                <a:gd name="connsiteX0" fmla="*/ 671512 w 757237"/>
                <a:gd name="connsiteY0" fmla="*/ 473869 h 1621631"/>
                <a:gd name="connsiteX1" fmla="*/ 757237 w 757237"/>
                <a:gd name="connsiteY1" fmla="*/ 266700 h 1621631"/>
                <a:gd name="connsiteX2" fmla="*/ 642937 w 757237"/>
                <a:gd name="connsiteY2" fmla="*/ 104775 h 1621631"/>
                <a:gd name="connsiteX3" fmla="*/ 607219 w 757237"/>
                <a:gd name="connsiteY3" fmla="*/ 88106 h 1621631"/>
                <a:gd name="connsiteX4" fmla="*/ 571500 w 757237"/>
                <a:gd name="connsiteY4" fmla="*/ 69056 h 1621631"/>
                <a:gd name="connsiteX5" fmla="*/ 535781 w 757237"/>
                <a:gd name="connsiteY5" fmla="*/ 47625 h 1621631"/>
                <a:gd name="connsiteX6" fmla="*/ 507206 w 757237"/>
                <a:gd name="connsiteY6" fmla="*/ 26194 h 1621631"/>
                <a:gd name="connsiteX7" fmla="*/ 476250 w 757237"/>
                <a:gd name="connsiteY7" fmla="*/ 7144 h 1621631"/>
                <a:gd name="connsiteX8" fmla="*/ 445294 w 757237"/>
                <a:gd name="connsiteY8" fmla="*/ 0 h 1621631"/>
                <a:gd name="connsiteX9" fmla="*/ 433387 w 757237"/>
                <a:gd name="connsiteY9" fmla="*/ 7144 h 1621631"/>
                <a:gd name="connsiteX10" fmla="*/ 438150 w 757237"/>
                <a:gd name="connsiteY10" fmla="*/ 26194 h 1621631"/>
                <a:gd name="connsiteX11" fmla="*/ 461962 w 757237"/>
                <a:gd name="connsiteY11" fmla="*/ 71438 h 1621631"/>
                <a:gd name="connsiteX12" fmla="*/ 490537 w 757237"/>
                <a:gd name="connsiteY12" fmla="*/ 121444 h 1621631"/>
                <a:gd name="connsiteX13" fmla="*/ 516731 w 757237"/>
                <a:gd name="connsiteY13" fmla="*/ 173831 h 1621631"/>
                <a:gd name="connsiteX14" fmla="*/ 533400 w 757237"/>
                <a:gd name="connsiteY14" fmla="*/ 223838 h 1621631"/>
                <a:gd name="connsiteX15" fmla="*/ 545306 w 757237"/>
                <a:gd name="connsiteY15" fmla="*/ 290513 h 1621631"/>
                <a:gd name="connsiteX16" fmla="*/ 540544 w 757237"/>
                <a:gd name="connsiteY16" fmla="*/ 328613 h 1621631"/>
                <a:gd name="connsiteX17" fmla="*/ 519112 w 757237"/>
                <a:gd name="connsiteY17" fmla="*/ 390525 h 1621631"/>
                <a:gd name="connsiteX18" fmla="*/ 457200 w 757237"/>
                <a:gd name="connsiteY18" fmla="*/ 542925 h 1621631"/>
                <a:gd name="connsiteX19" fmla="*/ 338137 w 757237"/>
                <a:gd name="connsiteY19" fmla="*/ 804863 h 1621631"/>
                <a:gd name="connsiteX20" fmla="*/ 230981 w 757237"/>
                <a:gd name="connsiteY20" fmla="*/ 1038225 h 1621631"/>
                <a:gd name="connsiteX21" fmla="*/ 183356 w 757237"/>
                <a:gd name="connsiteY21" fmla="*/ 1121569 h 1621631"/>
                <a:gd name="connsiteX22" fmla="*/ 135731 w 757237"/>
                <a:gd name="connsiteY22" fmla="*/ 1193006 h 1621631"/>
                <a:gd name="connsiteX23" fmla="*/ 85725 w 757237"/>
                <a:gd name="connsiteY23" fmla="*/ 1259681 h 1621631"/>
                <a:gd name="connsiteX24" fmla="*/ 59531 w 757237"/>
                <a:gd name="connsiteY24" fmla="*/ 1293019 h 1621631"/>
                <a:gd name="connsiteX25" fmla="*/ 33337 w 757237"/>
                <a:gd name="connsiteY25" fmla="*/ 1307306 h 1621631"/>
                <a:gd name="connsiteX26" fmla="*/ 16669 w 757237"/>
                <a:gd name="connsiteY26" fmla="*/ 1321594 h 1621631"/>
                <a:gd name="connsiteX27" fmla="*/ 4762 w 757237"/>
                <a:gd name="connsiteY27" fmla="*/ 1347788 h 1621631"/>
                <a:gd name="connsiteX28" fmla="*/ 0 w 757237"/>
                <a:gd name="connsiteY28" fmla="*/ 1385888 h 1621631"/>
                <a:gd name="connsiteX29" fmla="*/ 7144 w 757237"/>
                <a:gd name="connsiteY29" fmla="*/ 1447800 h 1621631"/>
                <a:gd name="connsiteX30" fmla="*/ 11906 w 757237"/>
                <a:gd name="connsiteY30" fmla="*/ 1500188 h 1621631"/>
                <a:gd name="connsiteX31" fmla="*/ 16669 w 757237"/>
                <a:gd name="connsiteY31" fmla="*/ 1540669 h 1621631"/>
                <a:gd name="connsiteX32" fmla="*/ 28575 w 757237"/>
                <a:gd name="connsiteY32" fmla="*/ 1574006 h 1621631"/>
                <a:gd name="connsiteX33" fmla="*/ 42862 w 757237"/>
                <a:gd name="connsiteY33" fmla="*/ 1597819 h 1621631"/>
                <a:gd name="connsiteX34" fmla="*/ 61912 w 757237"/>
                <a:gd name="connsiteY34" fmla="*/ 1609725 h 1621631"/>
                <a:gd name="connsiteX35" fmla="*/ 78581 w 757237"/>
                <a:gd name="connsiteY35" fmla="*/ 1614488 h 1621631"/>
                <a:gd name="connsiteX36" fmla="*/ 90487 w 757237"/>
                <a:gd name="connsiteY36" fmla="*/ 1621631 h 1621631"/>
                <a:gd name="connsiteX37" fmla="*/ 119062 w 757237"/>
                <a:gd name="connsiteY37" fmla="*/ 1621631 h 1621631"/>
                <a:gd name="connsiteX38" fmla="*/ 150019 w 757237"/>
                <a:gd name="connsiteY38" fmla="*/ 1609725 h 1621631"/>
                <a:gd name="connsiteX39" fmla="*/ 197644 w 757237"/>
                <a:gd name="connsiteY39" fmla="*/ 1583531 h 1621631"/>
                <a:gd name="connsiteX40" fmla="*/ 245269 w 757237"/>
                <a:gd name="connsiteY40" fmla="*/ 1547813 h 1621631"/>
                <a:gd name="connsiteX41" fmla="*/ 245269 w 757237"/>
                <a:gd name="connsiteY41" fmla="*/ 1404938 h 1621631"/>
                <a:gd name="connsiteX42" fmla="*/ 314325 w 757237"/>
                <a:gd name="connsiteY42" fmla="*/ 1264444 h 1621631"/>
                <a:gd name="connsiteX43" fmla="*/ 409575 w 757237"/>
                <a:gd name="connsiteY43" fmla="*/ 1057275 h 1621631"/>
                <a:gd name="connsiteX44" fmla="*/ 464344 w 757237"/>
                <a:gd name="connsiteY44" fmla="*/ 923925 h 1621631"/>
                <a:gd name="connsiteX45" fmla="*/ 538162 w 757237"/>
                <a:gd name="connsiteY45" fmla="*/ 757238 h 1621631"/>
                <a:gd name="connsiteX46" fmla="*/ 614362 w 757237"/>
                <a:gd name="connsiteY46" fmla="*/ 597694 h 1621631"/>
                <a:gd name="connsiteX47" fmla="*/ 671512 w 757237"/>
                <a:gd name="connsiteY47" fmla="*/ 473869 h 1621631"/>
                <a:gd name="connsiteX0" fmla="*/ 671512 w 757237"/>
                <a:gd name="connsiteY0" fmla="*/ 473869 h 1621631"/>
                <a:gd name="connsiteX1" fmla="*/ 757237 w 757237"/>
                <a:gd name="connsiteY1" fmla="*/ 266700 h 1621631"/>
                <a:gd name="connsiteX2" fmla="*/ 642937 w 757237"/>
                <a:gd name="connsiteY2" fmla="*/ 104775 h 1621631"/>
                <a:gd name="connsiteX3" fmla="*/ 607219 w 757237"/>
                <a:gd name="connsiteY3" fmla="*/ 88106 h 1621631"/>
                <a:gd name="connsiteX4" fmla="*/ 571500 w 757237"/>
                <a:gd name="connsiteY4" fmla="*/ 69056 h 1621631"/>
                <a:gd name="connsiteX5" fmla="*/ 535781 w 757237"/>
                <a:gd name="connsiteY5" fmla="*/ 47625 h 1621631"/>
                <a:gd name="connsiteX6" fmla="*/ 507206 w 757237"/>
                <a:gd name="connsiteY6" fmla="*/ 26194 h 1621631"/>
                <a:gd name="connsiteX7" fmla="*/ 476250 w 757237"/>
                <a:gd name="connsiteY7" fmla="*/ 7144 h 1621631"/>
                <a:gd name="connsiteX8" fmla="*/ 445294 w 757237"/>
                <a:gd name="connsiteY8" fmla="*/ 0 h 1621631"/>
                <a:gd name="connsiteX9" fmla="*/ 433387 w 757237"/>
                <a:gd name="connsiteY9" fmla="*/ 7144 h 1621631"/>
                <a:gd name="connsiteX10" fmla="*/ 438150 w 757237"/>
                <a:gd name="connsiteY10" fmla="*/ 26194 h 1621631"/>
                <a:gd name="connsiteX11" fmla="*/ 461962 w 757237"/>
                <a:gd name="connsiteY11" fmla="*/ 71438 h 1621631"/>
                <a:gd name="connsiteX12" fmla="*/ 490537 w 757237"/>
                <a:gd name="connsiteY12" fmla="*/ 121444 h 1621631"/>
                <a:gd name="connsiteX13" fmla="*/ 516731 w 757237"/>
                <a:gd name="connsiteY13" fmla="*/ 173831 h 1621631"/>
                <a:gd name="connsiteX14" fmla="*/ 533400 w 757237"/>
                <a:gd name="connsiteY14" fmla="*/ 223838 h 1621631"/>
                <a:gd name="connsiteX15" fmla="*/ 545306 w 757237"/>
                <a:gd name="connsiteY15" fmla="*/ 290513 h 1621631"/>
                <a:gd name="connsiteX16" fmla="*/ 540544 w 757237"/>
                <a:gd name="connsiteY16" fmla="*/ 328613 h 1621631"/>
                <a:gd name="connsiteX17" fmla="*/ 519112 w 757237"/>
                <a:gd name="connsiteY17" fmla="*/ 390525 h 1621631"/>
                <a:gd name="connsiteX18" fmla="*/ 457200 w 757237"/>
                <a:gd name="connsiteY18" fmla="*/ 542925 h 1621631"/>
                <a:gd name="connsiteX19" fmla="*/ 338137 w 757237"/>
                <a:gd name="connsiteY19" fmla="*/ 804863 h 1621631"/>
                <a:gd name="connsiteX20" fmla="*/ 230981 w 757237"/>
                <a:gd name="connsiteY20" fmla="*/ 1038225 h 1621631"/>
                <a:gd name="connsiteX21" fmla="*/ 183356 w 757237"/>
                <a:gd name="connsiteY21" fmla="*/ 1121569 h 1621631"/>
                <a:gd name="connsiteX22" fmla="*/ 135731 w 757237"/>
                <a:gd name="connsiteY22" fmla="*/ 1193006 h 1621631"/>
                <a:gd name="connsiteX23" fmla="*/ 85725 w 757237"/>
                <a:gd name="connsiteY23" fmla="*/ 1259681 h 1621631"/>
                <a:gd name="connsiteX24" fmla="*/ 59531 w 757237"/>
                <a:gd name="connsiteY24" fmla="*/ 1293019 h 1621631"/>
                <a:gd name="connsiteX25" fmla="*/ 33337 w 757237"/>
                <a:gd name="connsiteY25" fmla="*/ 1307306 h 1621631"/>
                <a:gd name="connsiteX26" fmla="*/ 16669 w 757237"/>
                <a:gd name="connsiteY26" fmla="*/ 1321594 h 1621631"/>
                <a:gd name="connsiteX27" fmla="*/ 4762 w 757237"/>
                <a:gd name="connsiteY27" fmla="*/ 1347788 h 1621631"/>
                <a:gd name="connsiteX28" fmla="*/ 0 w 757237"/>
                <a:gd name="connsiteY28" fmla="*/ 1385888 h 1621631"/>
                <a:gd name="connsiteX29" fmla="*/ 7144 w 757237"/>
                <a:gd name="connsiteY29" fmla="*/ 1447800 h 1621631"/>
                <a:gd name="connsiteX30" fmla="*/ 11906 w 757237"/>
                <a:gd name="connsiteY30" fmla="*/ 1500188 h 1621631"/>
                <a:gd name="connsiteX31" fmla="*/ 16669 w 757237"/>
                <a:gd name="connsiteY31" fmla="*/ 1540669 h 1621631"/>
                <a:gd name="connsiteX32" fmla="*/ 28575 w 757237"/>
                <a:gd name="connsiteY32" fmla="*/ 1574006 h 1621631"/>
                <a:gd name="connsiteX33" fmla="*/ 42862 w 757237"/>
                <a:gd name="connsiteY33" fmla="*/ 1597819 h 1621631"/>
                <a:gd name="connsiteX34" fmla="*/ 61912 w 757237"/>
                <a:gd name="connsiteY34" fmla="*/ 1609725 h 1621631"/>
                <a:gd name="connsiteX35" fmla="*/ 78581 w 757237"/>
                <a:gd name="connsiteY35" fmla="*/ 1614488 h 1621631"/>
                <a:gd name="connsiteX36" fmla="*/ 90487 w 757237"/>
                <a:gd name="connsiteY36" fmla="*/ 1621631 h 1621631"/>
                <a:gd name="connsiteX37" fmla="*/ 119062 w 757237"/>
                <a:gd name="connsiteY37" fmla="*/ 1621631 h 1621631"/>
                <a:gd name="connsiteX38" fmla="*/ 150019 w 757237"/>
                <a:gd name="connsiteY38" fmla="*/ 1609725 h 1621631"/>
                <a:gd name="connsiteX39" fmla="*/ 197644 w 757237"/>
                <a:gd name="connsiteY39" fmla="*/ 1583531 h 1621631"/>
                <a:gd name="connsiteX40" fmla="*/ 245269 w 757237"/>
                <a:gd name="connsiteY40" fmla="*/ 1404938 h 1621631"/>
                <a:gd name="connsiteX41" fmla="*/ 314325 w 757237"/>
                <a:gd name="connsiteY41" fmla="*/ 1264444 h 1621631"/>
                <a:gd name="connsiteX42" fmla="*/ 409575 w 757237"/>
                <a:gd name="connsiteY42" fmla="*/ 1057275 h 1621631"/>
                <a:gd name="connsiteX43" fmla="*/ 464344 w 757237"/>
                <a:gd name="connsiteY43" fmla="*/ 923925 h 1621631"/>
                <a:gd name="connsiteX44" fmla="*/ 538162 w 757237"/>
                <a:gd name="connsiteY44" fmla="*/ 757238 h 1621631"/>
                <a:gd name="connsiteX45" fmla="*/ 614362 w 757237"/>
                <a:gd name="connsiteY45" fmla="*/ 597694 h 1621631"/>
                <a:gd name="connsiteX46" fmla="*/ 671512 w 757237"/>
                <a:gd name="connsiteY46" fmla="*/ 473869 h 1621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57237" h="1621631">
                  <a:moveTo>
                    <a:pt x="671512" y="473869"/>
                  </a:moveTo>
                  <a:lnTo>
                    <a:pt x="757237" y="266700"/>
                  </a:lnTo>
                  <a:lnTo>
                    <a:pt x="642937" y="104775"/>
                  </a:lnTo>
                  <a:lnTo>
                    <a:pt x="607219" y="88106"/>
                  </a:lnTo>
                  <a:lnTo>
                    <a:pt x="571500" y="69056"/>
                  </a:lnTo>
                  <a:lnTo>
                    <a:pt x="535781" y="47625"/>
                  </a:lnTo>
                  <a:lnTo>
                    <a:pt x="507206" y="26194"/>
                  </a:lnTo>
                  <a:lnTo>
                    <a:pt x="476250" y="7144"/>
                  </a:lnTo>
                  <a:lnTo>
                    <a:pt x="445294" y="0"/>
                  </a:lnTo>
                  <a:lnTo>
                    <a:pt x="433387" y="7144"/>
                  </a:lnTo>
                  <a:lnTo>
                    <a:pt x="438150" y="26194"/>
                  </a:lnTo>
                  <a:lnTo>
                    <a:pt x="461962" y="71438"/>
                  </a:lnTo>
                  <a:lnTo>
                    <a:pt x="490537" y="121444"/>
                  </a:lnTo>
                  <a:lnTo>
                    <a:pt x="516731" y="173831"/>
                  </a:lnTo>
                  <a:lnTo>
                    <a:pt x="533400" y="223838"/>
                  </a:lnTo>
                  <a:lnTo>
                    <a:pt x="545306" y="290513"/>
                  </a:lnTo>
                  <a:lnTo>
                    <a:pt x="540544" y="328613"/>
                  </a:lnTo>
                  <a:lnTo>
                    <a:pt x="519112" y="390525"/>
                  </a:lnTo>
                  <a:lnTo>
                    <a:pt x="457200" y="542925"/>
                  </a:lnTo>
                  <a:lnTo>
                    <a:pt x="338137" y="804863"/>
                  </a:lnTo>
                  <a:lnTo>
                    <a:pt x="230981" y="1038225"/>
                  </a:lnTo>
                  <a:lnTo>
                    <a:pt x="183356" y="1121569"/>
                  </a:lnTo>
                  <a:lnTo>
                    <a:pt x="135731" y="1193006"/>
                  </a:lnTo>
                  <a:lnTo>
                    <a:pt x="85725" y="1259681"/>
                  </a:lnTo>
                  <a:lnTo>
                    <a:pt x="59531" y="1293019"/>
                  </a:lnTo>
                  <a:lnTo>
                    <a:pt x="33337" y="1307306"/>
                  </a:lnTo>
                  <a:lnTo>
                    <a:pt x="16669" y="1321594"/>
                  </a:lnTo>
                  <a:lnTo>
                    <a:pt x="4762" y="1347788"/>
                  </a:lnTo>
                  <a:lnTo>
                    <a:pt x="0" y="1385888"/>
                  </a:lnTo>
                  <a:lnTo>
                    <a:pt x="7144" y="1447800"/>
                  </a:lnTo>
                  <a:lnTo>
                    <a:pt x="11906" y="1500188"/>
                  </a:lnTo>
                  <a:lnTo>
                    <a:pt x="16669" y="1540669"/>
                  </a:lnTo>
                  <a:lnTo>
                    <a:pt x="28575" y="1574006"/>
                  </a:lnTo>
                  <a:lnTo>
                    <a:pt x="42862" y="1597819"/>
                  </a:lnTo>
                  <a:lnTo>
                    <a:pt x="61912" y="1609725"/>
                  </a:lnTo>
                  <a:lnTo>
                    <a:pt x="78581" y="1614488"/>
                  </a:lnTo>
                  <a:lnTo>
                    <a:pt x="90487" y="1621631"/>
                  </a:lnTo>
                  <a:lnTo>
                    <a:pt x="119062" y="1621631"/>
                  </a:lnTo>
                  <a:lnTo>
                    <a:pt x="150019" y="1609725"/>
                  </a:lnTo>
                  <a:lnTo>
                    <a:pt x="197644" y="1583531"/>
                  </a:lnTo>
                  <a:lnTo>
                    <a:pt x="245269" y="1404938"/>
                  </a:lnTo>
                  <a:lnTo>
                    <a:pt x="314325" y="1264444"/>
                  </a:lnTo>
                  <a:lnTo>
                    <a:pt x="409575" y="1057275"/>
                  </a:lnTo>
                  <a:lnTo>
                    <a:pt x="464344" y="923925"/>
                  </a:lnTo>
                  <a:lnTo>
                    <a:pt x="538162" y="757238"/>
                  </a:lnTo>
                  <a:lnTo>
                    <a:pt x="614362" y="597694"/>
                  </a:lnTo>
                  <a:lnTo>
                    <a:pt x="671512" y="473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23">
              <a:extLst>
                <a:ext uri="{FF2B5EF4-FFF2-40B4-BE49-F238E27FC236}">
                  <a16:creationId xmlns:a16="http://schemas.microsoft.com/office/drawing/2014/main" id="{A3DC31F5-4FF4-4C10-A408-E5F35282A524}"/>
                </a:ext>
              </a:extLst>
            </p:cNvPr>
            <p:cNvSpPr/>
            <p:nvPr/>
          </p:nvSpPr>
          <p:spPr>
            <a:xfrm>
              <a:off x="4806950" y="4981575"/>
              <a:ext cx="2763838" cy="896938"/>
            </a:xfrm>
            <a:custGeom>
              <a:avLst/>
              <a:gdLst>
                <a:gd name="connsiteX0" fmla="*/ 669131 w 2667000"/>
                <a:gd name="connsiteY0" fmla="*/ 178594 h 897731"/>
                <a:gd name="connsiteX1" fmla="*/ 800100 w 2667000"/>
                <a:gd name="connsiteY1" fmla="*/ 202406 h 897731"/>
                <a:gd name="connsiteX2" fmla="*/ 890587 w 2667000"/>
                <a:gd name="connsiteY2" fmla="*/ 221456 h 897731"/>
                <a:gd name="connsiteX3" fmla="*/ 978694 w 2667000"/>
                <a:gd name="connsiteY3" fmla="*/ 242888 h 897731"/>
                <a:gd name="connsiteX4" fmla="*/ 1081087 w 2667000"/>
                <a:gd name="connsiteY4" fmla="*/ 269081 h 897731"/>
                <a:gd name="connsiteX5" fmla="*/ 1181100 w 2667000"/>
                <a:gd name="connsiteY5" fmla="*/ 297656 h 897731"/>
                <a:gd name="connsiteX6" fmla="*/ 1309687 w 2667000"/>
                <a:gd name="connsiteY6" fmla="*/ 335756 h 897731"/>
                <a:gd name="connsiteX7" fmla="*/ 1438275 w 2667000"/>
                <a:gd name="connsiteY7" fmla="*/ 376238 h 897731"/>
                <a:gd name="connsiteX8" fmla="*/ 1576387 w 2667000"/>
                <a:gd name="connsiteY8" fmla="*/ 423863 h 897731"/>
                <a:gd name="connsiteX9" fmla="*/ 1631156 w 2667000"/>
                <a:gd name="connsiteY9" fmla="*/ 442913 h 897731"/>
                <a:gd name="connsiteX10" fmla="*/ 1871662 w 2667000"/>
                <a:gd name="connsiteY10" fmla="*/ 540544 h 897731"/>
                <a:gd name="connsiteX11" fmla="*/ 2002631 w 2667000"/>
                <a:gd name="connsiteY11" fmla="*/ 597694 h 897731"/>
                <a:gd name="connsiteX12" fmla="*/ 2176462 w 2667000"/>
                <a:gd name="connsiteY12" fmla="*/ 678656 h 897731"/>
                <a:gd name="connsiteX13" fmla="*/ 2290762 w 2667000"/>
                <a:gd name="connsiteY13" fmla="*/ 733425 h 897731"/>
                <a:gd name="connsiteX14" fmla="*/ 2419350 w 2667000"/>
                <a:gd name="connsiteY14" fmla="*/ 797719 h 897731"/>
                <a:gd name="connsiteX15" fmla="*/ 2488406 w 2667000"/>
                <a:gd name="connsiteY15" fmla="*/ 835819 h 897731"/>
                <a:gd name="connsiteX16" fmla="*/ 2550319 w 2667000"/>
                <a:gd name="connsiteY16" fmla="*/ 873919 h 897731"/>
                <a:gd name="connsiteX17" fmla="*/ 2574131 w 2667000"/>
                <a:gd name="connsiteY17" fmla="*/ 885825 h 897731"/>
                <a:gd name="connsiteX18" fmla="*/ 2590800 w 2667000"/>
                <a:gd name="connsiteY18" fmla="*/ 892969 h 897731"/>
                <a:gd name="connsiteX19" fmla="*/ 2612231 w 2667000"/>
                <a:gd name="connsiteY19" fmla="*/ 897731 h 897731"/>
                <a:gd name="connsiteX20" fmla="*/ 2626519 w 2667000"/>
                <a:gd name="connsiteY20" fmla="*/ 897731 h 897731"/>
                <a:gd name="connsiteX21" fmla="*/ 2643187 w 2667000"/>
                <a:gd name="connsiteY21" fmla="*/ 890588 h 897731"/>
                <a:gd name="connsiteX22" fmla="*/ 2650331 w 2667000"/>
                <a:gd name="connsiteY22" fmla="*/ 878681 h 897731"/>
                <a:gd name="connsiteX23" fmla="*/ 2657475 w 2667000"/>
                <a:gd name="connsiteY23" fmla="*/ 852488 h 897731"/>
                <a:gd name="connsiteX24" fmla="*/ 2662237 w 2667000"/>
                <a:gd name="connsiteY24" fmla="*/ 828675 h 897731"/>
                <a:gd name="connsiteX25" fmla="*/ 2667000 w 2667000"/>
                <a:gd name="connsiteY25" fmla="*/ 792956 h 897731"/>
                <a:gd name="connsiteX26" fmla="*/ 2664619 w 2667000"/>
                <a:gd name="connsiteY26" fmla="*/ 759619 h 897731"/>
                <a:gd name="connsiteX27" fmla="*/ 2657475 w 2667000"/>
                <a:gd name="connsiteY27" fmla="*/ 711994 h 897731"/>
                <a:gd name="connsiteX28" fmla="*/ 2638425 w 2667000"/>
                <a:gd name="connsiteY28" fmla="*/ 654844 h 897731"/>
                <a:gd name="connsiteX29" fmla="*/ 2626519 w 2667000"/>
                <a:gd name="connsiteY29" fmla="*/ 635794 h 897731"/>
                <a:gd name="connsiteX30" fmla="*/ 2600325 w 2667000"/>
                <a:gd name="connsiteY30" fmla="*/ 607219 h 897731"/>
                <a:gd name="connsiteX31" fmla="*/ 2550319 w 2667000"/>
                <a:gd name="connsiteY31" fmla="*/ 569119 h 897731"/>
                <a:gd name="connsiteX32" fmla="*/ 2486025 w 2667000"/>
                <a:gd name="connsiteY32" fmla="*/ 526256 h 897731"/>
                <a:gd name="connsiteX33" fmla="*/ 2395537 w 2667000"/>
                <a:gd name="connsiteY33" fmla="*/ 476250 h 897731"/>
                <a:gd name="connsiteX34" fmla="*/ 2274094 w 2667000"/>
                <a:gd name="connsiteY34" fmla="*/ 423863 h 897731"/>
                <a:gd name="connsiteX35" fmla="*/ 2112169 w 2667000"/>
                <a:gd name="connsiteY35" fmla="*/ 364331 h 897731"/>
                <a:gd name="connsiteX36" fmla="*/ 1895475 w 2667000"/>
                <a:gd name="connsiteY36" fmla="*/ 292894 h 897731"/>
                <a:gd name="connsiteX37" fmla="*/ 1621631 w 2667000"/>
                <a:gd name="connsiteY37" fmla="*/ 209550 h 897731"/>
                <a:gd name="connsiteX38" fmla="*/ 1435894 w 2667000"/>
                <a:gd name="connsiteY38" fmla="*/ 154781 h 897731"/>
                <a:gd name="connsiteX39" fmla="*/ 1221581 w 2667000"/>
                <a:gd name="connsiteY39" fmla="*/ 100013 h 897731"/>
                <a:gd name="connsiteX40" fmla="*/ 1014412 w 2667000"/>
                <a:gd name="connsiteY40" fmla="*/ 54769 h 897731"/>
                <a:gd name="connsiteX41" fmla="*/ 826294 w 2667000"/>
                <a:gd name="connsiteY41" fmla="*/ 30956 h 897731"/>
                <a:gd name="connsiteX42" fmla="*/ 664369 w 2667000"/>
                <a:gd name="connsiteY42" fmla="*/ 11906 h 897731"/>
                <a:gd name="connsiteX43" fmla="*/ 492919 w 2667000"/>
                <a:gd name="connsiteY43" fmla="*/ 0 h 897731"/>
                <a:gd name="connsiteX44" fmla="*/ 311944 w 2667000"/>
                <a:gd name="connsiteY44" fmla="*/ 0 h 897731"/>
                <a:gd name="connsiteX45" fmla="*/ 202406 w 2667000"/>
                <a:gd name="connsiteY45" fmla="*/ 9525 h 897731"/>
                <a:gd name="connsiteX46" fmla="*/ 59531 w 2667000"/>
                <a:gd name="connsiteY46" fmla="*/ 30956 h 897731"/>
                <a:gd name="connsiteX47" fmla="*/ 0 w 2667000"/>
                <a:gd name="connsiteY47" fmla="*/ 40481 h 897731"/>
                <a:gd name="connsiteX48" fmla="*/ 21431 w 2667000"/>
                <a:gd name="connsiteY48" fmla="*/ 202406 h 897731"/>
                <a:gd name="connsiteX49" fmla="*/ 52387 w 2667000"/>
                <a:gd name="connsiteY49" fmla="*/ 173831 h 897731"/>
                <a:gd name="connsiteX50" fmla="*/ 80962 w 2667000"/>
                <a:gd name="connsiteY50" fmla="*/ 164306 h 897731"/>
                <a:gd name="connsiteX51" fmla="*/ 147637 w 2667000"/>
                <a:gd name="connsiteY51" fmla="*/ 159544 h 897731"/>
                <a:gd name="connsiteX52" fmla="*/ 269081 w 2667000"/>
                <a:gd name="connsiteY52" fmla="*/ 154781 h 897731"/>
                <a:gd name="connsiteX53" fmla="*/ 371475 w 2667000"/>
                <a:gd name="connsiteY53" fmla="*/ 154781 h 897731"/>
                <a:gd name="connsiteX54" fmla="*/ 495300 w 2667000"/>
                <a:gd name="connsiteY54" fmla="*/ 159544 h 897731"/>
                <a:gd name="connsiteX55" fmla="*/ 669131 w 2667000"/>
                <a:gd name="connsiteY55" fmla="*/ 178594 h 897731"/>
                <a:gd name="connsiteX0" fmla="*/ 839030 w 2836899"/>
                <a:gd name="connsiteY0" fmla="*/ 178594 h 897731"/>
                <a:gd name="connsiteX1" fmla="*/ 969999 w 2836899"/>
                <a:gd name="connsiteY1" fmla="*/ 202406 h 897731"/>
                <a:gd name="connsiteX2" fmla="*/ 1060486 w 2836899"/>
                <a:gd name="connsiteY2" fmla="*/ 221456 h 897731"/>
                <a:gd name="connsiteX3" fmla="*/ 1148593 w 2836899"/>
                <a:gd name="connsiteY3" fmla="*/ 242888 h 897731"/>
                <a:gd name="connsiteX4" fmla="*/ 1250986 w 2836899"/>
                <a:gd name="connsiteY4" fmla="*/ 269081 h 897731"/>
                <a:gd name="connsiteX5" fmla="*/ 1350999 w 2836899"/>
                <a:gd name="connsiteY5" fmla="*/ 297656 h 897731"/>
                <a:gd name="connsiteX6" fmla="*/ 1479586 w 2836899"/>
                <a:gd name="connsiteY6" fmla="*/ 335756 h 897731"/>
                <a:gd name="connsiteX7" fmla="*/ 1608174 w 2836899"/>
                <a:gd name="connsiteY7" fmla="*/ 376238 h 897731"/>
                <a:gd name="connsiteX8" fmla="*/ 1746286 w 2836899"/>
                <a:gd name="connsiteY8" fmla="*/ 423863 h 897731"/>
                <a:gd name="connsiteX9" fmla="*/ 1801055 w 2836899"/>
                <a:gd name="connsiteY9" fmla="*/ 442913 h 897731"/>
                <a:gd name="connsiteX10" fmla="*/ 2041561 w 2836899"/>
                <a:gd name="connsiteY10" fmla="*/ 540544 h 897731"/>
                <a:gd name="connsiteX11" fmla="*/ 2172530 w 2836899"/>
                <a:gd name="connsiteY11" fmla="*/ 597694 h 897731"/>
                <a:gd name="connsiteX12" fmla="*/ 2346361 w 2836899"/>
                <a:gd name="connsiteY12" fmla="*/ 678656 h 897731"/>
                <a:gd name="connsiteX13" fmla="*/ 2460661 w 2836899"/>
                <a:gd name="connsiteY13" fmla="*/ 733425 h 897731"/>
                <a:gd name="connsiteX14" fmla="*/ 2589249 w 2836899"/>
                <a:gd name="connsiteY14" fmla="*/ 797719 h 897731"/>
                <a:gd name="connsiteX15" fmla="*/ 2658305 w 2836899"/>
                <a:gd name="connsiteY15" fmla="*/ 835819 h 897731"/>
                <a:gd name="connsiteX16" fmla="*/ 2720218 w 2836899"/>
                <a:gd name="connsiteY16" fmla="*/ 873919 h 897731"/>
                <a:gd name="connsiteX17" fmla="*/ 2744030 w 2836899"/>
                <a:gd name="connsiteY17" fmla="*/ 885825 h 897731"/>
                <a:gd name="connsiteX18" fmla="*/ 2760699 w 2836899"/>
                <a:gd name="connsiteY18" fmla="*/ 892969 h 897731"/>
                <a:gd name="connsiteX19" fmla="*/ 2782130 w 2836899"/>
                <a:gd name="connsiteY19" fmla="*/ 897731 h 897731"/>
                <a:gd name="connsiteX20" fmla="*/ 2796418 w 2836899"/>
                <a:gd name="connsiteY20" fmla="*/ 897731 h 897731"/>
                <a:gd name="connsiteX21" fmla="*/ 2813086 w 2836899"/>
                <a:gd name="connsiteY21" fmla="*/ 890588 h 897731"/>
                <a:gd name="connsiteX22" fmla="*/ 2820230 w 2836899"/>
                <a:gd name="connsiteY22" fmla="*/ 878681 h 897731"/>
                <a:gd name="connsiteX23" fmla="*/ 2827374 w 2836899"/>
                <a:gd name="connsiteY23" fmla="*/ 852488 h 897731"/>
                <a:gd name="connsiteX24" fmla="*/ 2832136 w 2836899"/>
                <a:gd name="connsiteY24" fmla="*/ 828675 h 897731"/>
                <a:gd name="connsiteX25" fmla="*/ 2836899 w 2836899"/>
                <a:gd name="connsiteY25" fmla="*/ 792956 h 897731"/>
                <a:gd name="connsiteX26" fmla="*/ 2834518 w 2836899"/>
                <a:gd name="connsiteY26" fmla="*/ 759619 h 897731"/>
                <a:gd name="connsiteX27" fmla="*/ 2827374 w 2836899"/>
                <a:gd name="connsiteY27" fmla="*/ 711994 h 897731"/>
                <a:gd name="connsiteX28" fmla="*/ 2808324 w 2836899"/>
                <a:gd name="connsiteY28" fmla="*/ 654844 h 897731"/>
                <a:gd name="connsiteX29" fmla="*/ 2796418 w 2836899"/>
                <a:gd name="connsiteY29" fmla="*/ 635794 h 897731"/>
                <a:gd name="connsiteX30" fmla="*/ 2770224 w 2836899"/>
                <a:gd name="connsiteY30" fmla="*/ 607219 h 897731"/>
                <a:gd name="connsiteX31" fmla="*/ 2720218 w 2836899"/>
                <a:gd name="connsiteY31" fmla="*/ 569119 h 897731"/>
                <a:gd name="connsiteX32" fmla="*/ 2655924 w 2836899"/>
                <a:gd name="connsiteY32" fmla="*/ 526256 h 897731"/>
                <a:gd name="connsiteX33" fmla="*/ 2565436 w 2836899"/>
                <a:gd name="connsiteY33" fmla="*/ 476250 h 897731"/>
                <a:gd name="connsiteX34" fmla="*/ 2443993 w 2836899"/>
                <a:gd name="connsiteY34" fmla="*/ 423863 h 897731"/>
                <a:gd name="connsiteX35" fmla="*/ 2282068 w 2836899"/>
                <a:gd name="connsiteY35" fmla="*/ 364331 h 897731"/>
                <a:gd name="connsiteX36" fmla="*/ 2065374 w 2836899"/>
                <a:gd name="connsiteY36" fmla="*/ 292894 h 897731"/>
                <a:gd name="connsiteX37" fmla="*/ 1791530 w 2836899"/>
                <a:gd name="connsiteY37" fmla="*/ 209550 h 897731"/>
                <a:gd name="connsiteX38" fmla="*/ 1605793 w 2836899"/>
                <a:gd name="connsiteY38" fmla="*/ 154781 h 897731"/>
                <a:gd name="connsiteX39" fmla="*/ 1391480 w 2836899"/>
                <a:gd name="connsiteY39" fmla="*/ 100013 h 897731"/>
                <a:gd name="connsiteX40" fmla="*/ 1184311 w 2836899"/>
                <a:gd name="connsiteY40" fmla="*/ 54769 h 897731"/>
                <a:gd name="connsiteX41" fmla="*/ 996193 w 2836899"/>
                <a:gd name="connsiteY41" fmla="*/ 30956 h 897731"/>
                <a:gd name="connsiteX42" fmla="*/ 834268 w 2836899"/>
                <a:gd name="connsiteY42" fmla="*/ 11906 h 897731"/>
                <a:gd name="connsiteX43" fmla="*/ 662818 w 2836899"/>
                <a:gd name="connsiteY43" fmla="*/ 0 h 897731"/>
                <a:gd name="connsiteX44" fmla="*/ 481843 w 2836899"/>
                <a:gd name="connsiteY44" fmla="*/ 0 h 897731"/>
                <a:gd name="connsiteX45" fmla="*/ 372305 w 2836899"/>
                <a:gd name="connsiteY45" fmla="*/ 9525 h 897731"/>
                <a:gd name="connsiteX46" fmla="*/ 229430 w 2836899"/>
                <a:gd name="connsiteY46" fmla="*/ 30956 h 897731"/>
                <a:gd name="connsiteX47" fmla="*/ 169899 w 2836899"/>
                <a:gd name="connsiteY47" fmla="*/ 40481 h 897731"/>
                <a:gd name="connsiteX48" fmla="*/ 191330 w 2836899"/>
                <a:gd name="connsiteY48" fmla="*/ 202406 h 897731"/>
                <a:gd name="connsiteX49" fmla="*/ 0 w 2836899"/>
                <a:gd name="connsiteY49" fmla="*/ 343180 h 897731"/>
                <a:gd name="connsiteX50" fmla="*/ 222286 w 2836899"/>
                <a:gd name="connsiteY50" fmla="*/ 173831 h 897731"/>
                <a:gd name="connsiteX51" fmla="*/ 250861 w 2836899"/>
                <a:gd name="connsiteY51" fmla="*/ 164306 h 897731"/>
                <a:gd name="connsiteX52" fmla="*/ 317536 w 2836899"/>
                <a:gd name="connsiteY52" fmla="*/ 159544 h 897731"/>
                <a:gd name="connsiteX53" fmla="*/ 438980 w 2836899"/>
                <a:gd name="connsiteY53" fmla="*/ 154781 h 897731"/>
                <a:gd name="connsiteX54" fmla="*/ 541374 w 2836899"/>
                <a:gd name="connsiteY54" fmla="*/ 154781 h 897731"/>
                <a:gd name="connsiteX55" fmla="*/ 665199 w 2836899"/>
                <a:gd name="connsiteY55" fmla="*/ 159544 h 897731"/>
                <a:gd name="connsiteX56" fmla="*/ 839030 w 2836899"/>
                <a:gd name="connsiteY56" fmla="*/ 178594 h 897731"/>
                <a:gd name="connsiteX0" fmla="*/ 839030 w 2836899"/>
                <a:gd name="connsiteY0" fmla="*/ 178594 h 897731"/>
                <a:gd name="connsiteX1" fmla="*/ 969999 w 2836899"/>
                <a:gd name="connsiteY1" fmla="*/ 202406 h 897731"/>
                <a:gd name="connsiteX2" fmla="*/ 1060486 w 2836899"/>
                <a:gd name="connsiteY2" fmla="*/ 221456 h 897731"/>
                <a:gd name="connsiteX3" fmla="*/ 1148593 w 2836899"/>
                <a:gd name="connsiteY3" fmla="*/ 242888 h 897731"/>
                <a:gd name="connsiteX4" fmla="*/ 1250986 w 2836899"/>
                <a:gd name="connsiteY4" fmla="*/ 269081 h 897731"/>
                <a:gd name="connsiteX5" fmla="*/ 1350999 w 2836899"/>
                <a:gd name="connsiteY5" fmla="*/ 297656 h 897731"/>
                <a:gd name="connsiteX6" fmla="*/ 1479586 w 2836899"/>
                <a:gd name="connsiteY6" fmla="*/ 335756 h 897731"/>
                <a:gd name="connsiteX7" fmla="*/ 1608174 w 2836899"/>
                <a:gd name="connsiteY7" fmla="*/ 376238 h 897731"/>
                <a:gd name="connsiteX8" fmla="*/ 1746286 w 2836899"/>
                <a:gd name="connsiteY8" fmla="*/ 423863 h 897731"/>
                <a:gd name="connsiteX9" fmla="*/ 1801055 w 2836899"/>
                <a:gd name="connsiteY9" fmla="*/ 442913 h 897731"/>
                <a:gd name="connsiteX10" fmla="*/ 2041561 w 2836899"/>
                <a:gd name="connsiteY10" fmla="*/ 540544 h 897731"/>
                <a:gd name="connsiteX11" fmla="*/ 2172530 w 2836899"/>
                <a:gd name="connsiteY11" fmla="*/ 597694 h 897731"/>
                <a:gd name="connsiteX12" fmla="*/ 2346361 w 2836899"/>
                <a:gd name="connsiteY12" fmla="*/ 678656 h 897731"/>
                <a:gd name="connsiteX13" fmla="*/ 2460661 w 2836899"/>
                <a:gd name="connsiteY13" fmla="*/ 733425 h 897731"/>
                <a:gd name="connsiteX14" fmla="*/ 2589249 w 2836899"/>
                <a:gd name="connsiteY14" fmla="*/ 797719 h 897731"/>
                <a:gd name="connsiteX15" fmla="*/ 2658305 w 2836899"/>
                <a:gd name="connsiteY15" fmla="*/ 835819 h 897731"/>
                <a:gd name="connsiteX16" fmla="*/ 2720218 w 2836899"/>
                <a:gd name="connsiteY16" fmla="*/ 873919 h 897731"/>
                <a:gd name="connsiteX17" fmla="*/ 2744030 w 2836899"/>
                <a:gd name="connsiteY17" fmla="*/ 885825 h 897731"/>
                <a:gd name="connsiteX18" fmla="*/ 2760699 w 2836899"/>
                <a:gd name="connsiteY18" fmla="*/ 892969 h 897731"/>
                <a:gd name="connsiteX19" fmla="*/ 2782130 w 2836899"/>
                <a:gd name="connsiteY19" fmla="*/ 897731 h 897731"/>
                <a:gd name="connsiteX20" fmla="*/ 2796418 w 2836899"/>
                <a:gd name="connsiteY20" fmla="*/ 897731 h 897731"/>
                <a:gd name="connsiteX21" fmla="*/ 2813086 w 2836899"/>
                <a:gd name="connsiteY21" fmla="*/ 890588 h 897731"/>
                <a:gd name="connsiteX22" fmla="*/ 2820230 w 2836899"/>
                <a:gd name="connsiteY22" fmla="*/ 878681 h 897731"/>
                <a:gd name="connsiteX23" fmla="*/ 2827374 w 2836899"/>
                <a:gd name="connsiteY23" fmla="*/ 852488 h 897731"/>
                <a:gd name="connsiteX24" fmla="*/ 2832136 w 2836899"/>
                <a:gd name="connsiteY24" fmla="*/ 828675 h 897731"/>
                <a:gd name="connsiteX25" fmla="*/ 2836899 w 2836899"/>
                <a:gd name="connsiteY25" fmla="*/ 792956 h 897731"/>
                <a:gd name="connsiteX26" fmla="*/ 2834518 w 2836899"/>
                <a:gd name="connsiteY26" fmla="*/ 759619 h 897731"/>
                <a:gd name="connsiteX27" fmla="*/ 2827374 w 2836899"/>
                <a:gd name="connsiteY27" fmla="*/ 711994 h 897731"/>
                <a:gd name="connsiteX28" fmla="*/ 2808324 w 2836899"/>
                <a:gd name="connsiteY28" fmla="*/ 654844 h 897731"/>
                <a:gd name="connsiteX29" fmla="*/ 2796418 w 2836899"/>
                <a:gd name="connsiteY29" fmla="*/ 635794 h 897731"/>
                <a:gd name="connsiteX30" fmla="*/ 2770224 w 2836899"/>
                <a:gd name="connsiteY30" fmla="*/ 607219 h 897731"/>
                <a:gd name="connsiteX31" fmla="*/ 2720218 w 2836899"/>
                <a:gd name="connsiteY31" fmla="*/ 569119 h 897731"/>
                <a:gd name="connsiteX32" fmla="*/ 2655924 w 2836899"/>
                <a:gd name="connsiteY32" fmla="*/ 526256 h 897731"/>
                <a:gd name="connsiteX33" fmla="*/ 2565436 w 2836899"/>
                <a:gd name="connsiteY33" fmla="*/ 476250 h 897731"/>
                <a:gd name="connsiteX34" fmla="*/ 2443993 w 2836899"/>
                <a:gd name="connsiteY34" fmla="*/ 423863 h 897731"/>
                <a:gd name="connsiteX35" fmla="*/ 2282068 w 2836899"/>
                <a:gd name="connsiteY35" fmla="*/ 364331 h 897731"/>
                <a:gd name="connsiteX36" fmla="*/ 2065374 w 2836899"/>
                <a:gd name="connsiteY36" fmla="*/ 292894 h 897731"/>
                <a:gd name="connsiteX37" fmla="*/ 1791530 w 2836899"/>
                <a:gd name="connsiteY37" fmla="*/ 209550 h 897731"/>
                <a:gd name="connsiteX38" fmla="*/ 1605793 w 2836899"/>
                <a:gd name="connsiteY38" fmla="*/ 154781 h 897731"/>
                <a:gd name="connsiteX39" fmla="*/ 1391480 w 2836899"/>
                <a:gd name="connsiteY39" fmla="*/ 100013 h 897731"/>
                <a:gd name="connsiteX40" fmla="*/ 1184311 w 2836899"/>
                <a:gd name="connsiteY40" fmla="*/ 54769 h 897731"/>
                <a:gd name="connsiteX41" fmla="*/ 996193 w 2836899"/>
                <a:gd name="connsiteY41" fmla="*/ 30956 h 897731"/>
                <a:gd name="connsiteX42" fmla="*/ 834268 w 2836899"/>
                <a:gd name="connsiteY42" fmla="*/ 11906 h 897731"/>
                <a:gd name="connsiteX43" fmla="*/ 662818 w 2836899"/>
                <a:gd name="connsiteY43" fmla="*/ 0 h 897731"/>
                <a:gd name="connsiteX44" fmla="*/ 481843 w 2836899"/>
                <a:gd name="connsiteY44" fmla="*/ 0 h 897731"/>
                <a:gd name="connsiteX45" fmla="*/ 372305 w 2836899"/>
                <a:gd name="connsiteY45" fmla="*/ 9525 h 897731"/>
                <a:gd name="connsiteX46" fmla="*/ 229430 w 2836899"/>
                <a:gd name="connsiteY46" fmla="*/ 30956 h 897731"/>
                <a:gd name="connsiteX47" fmla="*/ 169899 w 2836899"/>
                <a:gd name="connsiteY47" fmla="*/ 40481 h 897731"/>
                <a:gd name="connsiteX48" fmla="*/ 191330 w 2836899"/>
                <a:gd name="connsiteY48" fmla="*/ 202406 h 897731"/>
                <a:gd name="connsiteX49" fmla="*/ 0 w 2836899"/>
                <a:gd name="connsiteY49" fmla="*/ 343180 h 897731"/>
                <a:gd name="connsiteX50" fmla="*/ 154818 w 2836899"/>
                <a:gd name="connsiteY50" fmla="*/ 228802 h 897731"/>
                <a:gd name="connsiteX51" fmla="*/ 222286 w 2836899"/>
                <a:gd name="connsiteY51" fmla="*/ 173831 h 897731"/>
                <a:gd name="connsiteX52" fmla="*/ 250861 w 2836899"/>
                <a:gd name="connsiteY52" fmla="*/ 164306 h 897731"/>
                <a:gd name="connsiteX53" fmla="*/ 317536 w 2836899"/>
                <a:gd name="connsiteY53" fmla="*/ 159544 h 897731"/>
                <a:gd name="connsiteX54" fmla="*/ 438980 w 2836899"/>
                <a:gd name="connsiteY54" fmla="*/ 154781 h 897731"/>
                <a:gd name="connsiteX55" fmla="*/ 541374 w 2836899"/>
                <a:gd name="connsiteY55" fmla="*/ 154781 h 897731"/>
                <a:gd name="connsiteX56" fmla="*/ 665199 w 2836899"/>
                <a:gd name="connsiteY56" fmla="*/ 159544 h 897731"/>
                <a:gd name="connsiteX57" fmla="*/ 839030 w 2836899"/>
                <a:gd name="connsiteY57" fmla="*/ 178594 h 897731"/>
                <a:gd name="connsiteX0" fmla="*/ 839030 w 2836899"/>
                <a:gd name="connsiteY0" fmla="*/ 178594 h 897731"/>
                <a:gd name="connsiteX1" fmla="*/ 969999 w 2836899"/>
                <a:gd name="connsiteY1" fmla="*/ 202406 h 897731"/>
                <a:gd name="connsiteX2" fmla="*/ 1060486 w 2836899"/>
                <a:gd name="connsiteY2" fmla="*/ 221456 h 897731"/>
                <a:gd name="connsiteX3" fmla="*/ 1148593 w 2836899"/>
                <a:gd name="connsiteY3" fmla="*/ 242888 h 897731"/>
                <a:gd name="connsiteX4" fmla="*/ 1250986 w 2836899"/>
                <a:gd name="connsiteY4" fmla="*/ 269081 h 897731"/>
                <a:gd name="connsiteX5" fmla="*/ 1350999 w 2836899"/>
                <a:gd name="connsiteY5" fmla="*/ 297656 h 897731"/>
                <a:gd name="connsiteX6" fmla="*/ 1479586 w 2836899"/>
                <a:gd name="connsiteY6" fmla="*/ 335756 h 897731"/>
                <a:gd name="connsiteX7" fmla="*/ 1608174 w 2836899"/>
                <a:gd name="connsiteY7" fmla="*/ 376238 h 897731"/>
                <a:gd name="connsiteX8" fmla="*/ 1746286 w 2836899"/>
                <a:gd name="connsiteY8" fmla="*/ 423863 h 897731"/>
                <a:gd name="connsiteX9" fmla="*/ 1801055 w 2836899"/>
                <a:gd name="connsiteY9" fmla="*/ 442913 h 897731"/>
                <a:gd name="connsiteX10" fmla="*/ 2041561 w 2836899"/>
                <a:gd name="connsiteY10" fmla="*/ 540544 h 897731"/>
                <a:gd name="connsiteX11" fmla="*/ 2172530 w 2836899"/>
                <a:gd name="connsiteY11" fmla="*/ 597694 h 897731"/>
                <a:gd name="connsiteX12" fmla="*/ 2346361 w 2836899"/>
                <a:gd name="connsiteY12" fmla="*/ 678656 h 897731"/>
                <a:gd name="connsiteX13" fmla="*/ 2460661 w 2836899"/>
                <a:gd name="connsiteY13" fmla="*/ 733425 h 897731"/>
                <a:gd name="connsiteX14" fmla="*/ 2589249 w 2836899"/>
                <a:gd name="connsiteY14" fmla="*/ 797719 h 897731"/>
                <a:gd name="connsiteX15" fmla="*/ 2658305 w 2836899"/>
                <a:gd name="connsiteY15" fmla="*/ 835819 h 897731"/>
                <a:gd name="connsiteX16" fmla="*/ 2720218 w 2836899"/>
                <a:gd name="connsiteY16" fmla="*/ 873919 h 897731"/>
                <a:gd name="connsiteX17" fmla="*/ 2744030 w 2836899"/>
                <a:gd name="connsiteY17" fmla="*/ 885825 h 897731"/>
                <a:gd name="connsiteX18" fmla="*/ 2760699 w 2836899"/>
                <a:gd name="connsiteY18" fmla="*/ 892969 h 897731"/>
                <a:gd name="connsiteX19" fmla="*/ 2782130 w 2836899"/>
                <a:gd name="connsiteY19" fmla="*/ 897731 h 897731"/>
                <a:gd name="connsiteX20" fmla="*/ 2796418 w 2836899"/>
                <a:gd name="connsiteY20" fmla="*/ 897731 h 897731"/>
                <a:gd name="connsiteX21" fmla="*/ 2813086 w 2836899"/>
                <a:gd name="connsiteY21" fmla="*/ 890588 h 897731"/>
                <a:gd name="connsiteX22" fmla="*/ 2820230 w 2836899"/>
                <a:gd name="connsiteY22" fmla="*/ 878681 h 897731"/>
                <a:gd name="connsiteX23" fmla="*/ 2827374 w 2836899"/>
                <a:gd name="connsiteY23" fmla="*/ 852488 h 897731"/>
                <a:gd name="connsiteX24" fmla="*/ 2832136 w 2836899"/>
                <a:gd name="connsiteY24" fmla="*/ 828675 h 897731"/>
                <a:gd name="connsiteX25" fmla="*/ 2836899 w 2836899"/>
                <a:gd name="connsiteY25" fmla="*/ 792956 h 897731"/>
                <a:gd name="connsiteX26" fmla="*/ 2834518 w 2836899"/>
                <a:gd name="connsiteY26" fmla="*/ 759619 h 897731"/>
                <a:gd name="connsiteX27" fmla="*/ 2827374 w 2836899"/>
                <a:gd name="connsiteY27" fmla="*/ 711994 h 897731"/>
                <a:gd name="connsiteX28" fmla="*/ 2808324 w 2836899"/>
                <a:gd name="connsiteY28" fmla="*/ 654844 h 897731"/>
                <a:gd name="connsiteX29" fmla="*/ 2796418 w 2836899"/>
                <a:gd name="connsiteY29" fmla="*/ 635794 h 897731"/>
                <a:gd name="connsiteX30" fmla="*/ 2770224 w 2836899"/>
                <a:gd name="connsiteY30" fmla="*/ 607219 h 897731"/>
                <a:gd name="connsiteX31" fmla="*/ 2720218 w 2836899"/>
                <a:gd name="connsiteY31" fmla="*/ 569119 h 897731"/>
                <a:gd name="connsiteX32" fmla="*/ 2655924 w 2836899"/>
                <a:gd name="connsiteY32" fmla="*/ 526256 h 897731"/>
                <a:gd name="connsiteX33" fmla="*/ 2565436 w 2836899"/>
                <a:gd name="connsiteY33" fmla="*/ 476250 h 897731"/>
                <a:gd name="connsiteX34" fmla="*/ 2443993 w 2836899"/>
                <a:gd name="connsiteY34" fmla="*/ 423863 h 897731"/>
                <a:gd name="connsiteX35" fmla="*/ 2282068 w 2836899"/>
                <a:gd name="connsiteY35" fmla="*/ 364331 h 897731"/>
                <a:gd name="connsiteX36" fmla="*/ 2065374 w 2836899"/>
                <a:gd name="connsiteY36" fmla="*/ 292894 h 897731"/>
                <a:gd name="connsiteX37" fmla="*/ 1791530 w 2836899"/>
                <a:gd name="connsiteY37" fmla="*/ 209550 h 897731"/>
                <a:gd name="connsiteX38" fmla="*/ 1605793 w 2836899"/>
                <a:gd name="connsiteY38" fmla="*/ 154781 h 897731"/>
                <a:gd name="connsiteX39" fmla="*/ 1391480 w 2836899"/>
                <a:gd name="connsiteY39" fmla="*/ 100013 h 897731"/>
                <a:gd name="connsiteX40" fmla="*/ 1184311 w 2836899"/>
                <a:gd name="connsiteY40" fmla="*/ 54769 h 897731"/>
                <a:gd name="connsiteX41" fmla="*/ 996193 w 2836899"/>
                <a:gd name="connsiteY41" fmla="*/ 30956 h 897731"/>
                <a:gd name="connsiteX42" fmla="*/ 834268 w 2836899"/>
                <a:gd name="connsiteY42" fmla="*/ 11906 h 897731"/>
                <a:gd name="connsiteX43" fmla="*/ 662818 w 2836899"/>
                <a:gd name="connsiteY43" fmla="*/ 0 h 897731"/>
                <a:gd name="connsiteX44" fmla="*/ 481843 w 2836899"/>
                <a:gd name="connsiteY44" fmla="*/ 0 h 897731"/>
                <a:gd name="connsiteX45" fmla="*/ 372305 w 2836899"/>
                <a:gd name="connsiteY45" fmla="*/ 9525 h 897731"/>
                <a:gd name="connsiteX46" fmla="*/ 229430 w 2836899"/>
                <a:gd name="connsiteY46" fmla="*/ 30956 h 897731"/>
                <a:gd name="connsiteX47" fmla="*/ 169899 w 2836899"/>
                <a:gd name="connsiteY47" fmla="*/ 40481 h 897731"/>
                <a:gd name="connsiteX48" fmla="*/ 0 w 2836899"/>
                <a:gd name="connsiteY48" fmla="*/ 343180 h 897731"/>
                <a:gd name="connsiteX49" fmla="*/ 154818 w 2836899"/>
                <a:gd name="connsiteY49" fmla="*/ 228802 h 897731"/>
                <a:gd name="connsiteX50" fmla="*/ 222286 w 2836899"/>
                <a:gd name="connsiteY50" fmla="*/ 173831 h 897731"/>
                <a:gd name="connsiteX51" fmla="*/ 250861 w 2836899"/>
                <a:gd name="connsiteY51" fmla="*/ 164306 h 897731"/>
                <a:gd name="connsiteX52" fmla="*/ 317536 w 2836899"/>
                <a:gd name="connsiteY52" fmla="*/ 159544 h 897731"/>
                <a:gd name="connsiteX53" fmla="*/ 438980 w 2836899"/>
                <a:gd name="connsiteY53" fmla="*/ 154781 h 897731"/>
                <a:gd name="connsiteX54" fmla="*/ 541374 w 2836899"/>
                <a:gd name="connsiteY54" fmla="*/ 154781 h 897731"/>
                <a:gd name="connsiteX55" fmla="*/ 665199 w 2836899"/>
                <a:gd name="connsiteY55" fmla="*/ 159544 h 897731"/>
                <a:gd name="connsiteX56" fmla="*/ 839030 w 2836899"/>
                <a:gd name="connsiteY56" fmla="*/ 178594 h 897731"/>
                <a:gd name="connsiteX0" fmla="*/ 839030 w 2836899"/>
                <a:gd name="connsiteY0" fmla="*/ 178594 h 897731"/>
                <a:gd name="connsiteX1" fmla="*/ 969999 w 2836899"/>
                <a:gd name="connsiteY1" fmla="*/ 202406 h 897731"/>
                <a:gd name="connsiteX2" fmla="*/ 1060486 w 2836899"/>
                <a:gd name="connsiteY2" fmla="*/ 221456 h 897731"/>
                <a:gd name="connsiteX3" fmla="*/ 1148593 w 2836899"/>
                <a:gd name="connsiteY3" fmla="*/ 242888 h 897731"/>
                <a:gd name="connsiteX4" fmla="*/ 1250986 w 2836899"/>
                <a:gd name="connsiteY4" fmla="*/ 269081 h 897731"/>
                <a:gd name="connsiteX5" fmla="*/ 1350999 w 2836899"/>
                <a:gd name="connsiteY5" fmla="*/ 297656 h 897731"/>
                <a:gd name="connsiteX6" fmla="*/ 1479586 w 2836899"/>
                <a:gd name="connsiteY6" fmla="*/ 335756 h 897731"/>
                <a:gd name="connsiteX7" fmla="*/ 1608174 w 2836899"/>
                <a:gd name="connsiteY7" fmla="*/ 376238 h 897731"/>
                <a:gd name="connsiteX8" fmla="*/ 1746286 w 2836899"/>
                <a:gd name="connsiteY8" fmla="*/ 423863 h 897731"/>
                <a:gd name="connsiteX9" fmla="*/ 1801055 w 2836899"/>
                <a:gd name="connsiteY9" fmla="*/ 442913 h 897731"/>
                <a:gd name="connsiteX10" fmla="*/ 2041561 w 2836899"/>
                <a:gd name="connsiteY10" fmla="*/ 540544 h 897731"/>
                <a:gd name="connsiteX11" fmla="*/ 2172530 w 2836899"/>
                <a:gd name="connsiteY11" fmla="*/ 597694 h 897731"/>
                <a:gd name="connsiteX12" fmla="*/ 2346361 w 2836899"/>
                <a:gd name="connsiteY12" fmla="*/ 678656 h 897731"/>
                <a:gd name="connsiteX13" fmla="*/ 2460661 w 2836899"/>
                <a:gd name="connsiteY13" fmla="*/ 733425 h 897731"/>
                <a:gd name="connsiteX14" fmla="*/ 2589249 w 2836899"/>
                <a:gd name="connsiteY14" fmla="*/ 797719 h 897731"/>
                <a:gd name="connsiteX15" fmla="*/ 2658305 w 2836899"/>
                <a:gd name="connsiteY15" fmla="*/ 835819 h 897731"/>
                <a:gd name="connsiteX16" fmla="*/ 2720218 w 2836899"/>
                <a:gd name="connsiteY16" fmla="*/ 873919 h 897731"/>
                <a:gd name="connsiteX17" fmla="*/ 2744030 w 2836899"/>
                <a:gd name="connsiteY17" fmla="*/ 885825 h 897731"/>
                <a:gd name="connsiteX18" fmla="*/ 2760699 w 2836899"/>
                <a:gd name="connsiteY18" fmla="*/ 892969 h 897731"/>
                <a:gd name="connsiteX19" fmla="*/ 2782130 w 2836899"/>
                <a:gd name="connsiteY19" fmla="*/ 897731 h 897731"/>
                <a:gd name="connsiteX20" fmla="*/ 2796418 w 2836899"/>
                <a:gd name="connsiteY20" fmla="*/ 897731 h 897731"/>
                <a:gd name="connsiteX21" fmla="*/ 2813086 w 2836899"/>
                <a:gd name="connsiteY21" fmla="*/ 890588 h 897731"/>
                <a:gd name="connsiteX22" fmla="*/ 2820230 w 2836899"/>
                <a:gd name="connsiteY22" fmla="*/ 878681 h 897731"/>
                <a:gd name="connsiteX23" fmla="*/ 2827374 w 2836899"/>
                <a:gd name="connsiteY23" fmla="*/ 852488 h 897731"/>
                <a:gd name="connsiteX24" fmla="*/ 2832136 w 2836899"/>
                <a:gd name="connsiteY24" fmla="*/ 828675 h 897731"/>
                <a:gd name="connsiteX25" fmla="*/ 2836899 w 2836899"/>
                <a:gd name="connsiteY25" fmla="*/ 792956 h 897731"/>
                <a:gd name="connsiteX26" fmla="*/ 2834518 w 2836899"/>
                <a:gd name="connsiteY26" fmla="*/ 759619 h 897731"/>
                <a:gd name="connsiteX27" fmla="*/ 2827374 w 2836899"/>
                <a:gd name="connsiteY27" fmla="*/ 711994 h 897731"/>
                <a:gd name="connsiteX28" fmla="*/ 2808324 w 2836899"/>
                <a:gd name="connsiteY28" fmla="*/ 654844 h 897731"/>
                <a:gd name="connsiteX29" fmla="*/ 2796418 w 2836899"/>
                <a:gd name="connsiteY29" fmla="*/ 635794 h 897731"/>
                <a:gd name="connsiteX30" fmla="*/ 2770224 w 2836899"/>
                <a:gd name="connsiteY30" fmla="*/ 607219 h 897731"/>
                <a:gd name="connsiteX31" fmla="*/ 2720218 w 2836899"/>
                <a:gd name="connsiteY31" fmla="*/ 569119 h 897731"/>
                <a:gd name="connsiteX32" fmla="*/ 2655924 w 2836899"/>
                <a:gd name="connsiteY32" fmla="*/ 526256 h 897731"/>
                <a:gd name="connsiteX33" fmla="*/ 2565436 w 2836899"/>
                <a:gd name="connsiteY33" fmla="*/ 476250 h 897731"/>
                <a:gd name="connsiteX34" fmla="*/ 2443993 w 2836899"/>
                <a:gd name="connsiteY34" fmla="*/ 423863 h 897731"/>
                <a:gd name="connsiteX35" fmla="*/ 2282068 w 2836899"/>
                <a:gd name="connsiteY35" fmla="*/ 364331 h 897731"/>
                <a:gd name="connsiteX36" fmla="*/ 2065374 w 2836899"/>
                <a:gd name="connsiteY36" fmla="*/ 292894 h 897731"/>
                <a:gd name="connsiteX37" fmla="*/ 1791530 w 2836899"/>
                <a:gd name="connsiteY37" fmla="*/ 209550 h 897731"/>
                <a:gd name="connsiteX38" fmla="*/ 1605793 w 2836899"/>
                <a:gd name="connsiteY38" fmla="*/ 154781 h 897731"/>
                <a:gd name="connsiteX39" fmla="*/ 1391480 w 2836899"/>
                <a:gd name="connsiteY39" fmla="*/ 100013 h 897731"/>
                <a:gd name="connsiteX40" fmla="*/ 1184311 w 2836899"/>
                <a:gd name="connsiteY40" fmla="*/ 54769 h 897731"/>
                <a:gd name="connsiteX41" fmla="*/ 996193 w 2836899"/>
                <a:gd name="connsiteY41" fmla="*/ 30956 h 897731"/>
                <a:gd name="connsiteX42" fmla="*/ 834268 w 2836899"/>
                <a:gd name="connsiteY42" fmla="*/ 11906 h 897731"/>
                <a:gd name="connsiteX43" fmla="*/ 662818 w 2836899"/>
                <a:gd name="connsiteY43" fmla="*/ 0 h 897731"/>
                <a:gd name="connsiteX44" fmla="*/ 481843 w 2836899"/>
                <a:gd name="connsiteY44" fmla="*/ 0 h 897731"/>
                <a:gd name="connsiteX45" fmla="*/ 372305 w 2836899"/>
                <a:gd name="connsiteY45" fmla="*/ 9525 h 897731"/>
                <a:gd name="connsiteX46" fmla="*/ 229430 w 2836899"/>
                <a:gd name="connsiteY46" fmla="*/ 30956 h 897731"/>
                <a:gd name="connsiteX47" fmla="*/ 169899 w 2836899"/>
                <a:gd name="connsiteY47" fmla="*/ 40481 h 897731"/>
                <a:gd name="connsiteX48" fmla="*/ 0 w 2836899"/>
                <a:gd name="connsiteY48" fmla="*/ 271655 h 897731"/>
                <a:gd name="connsiteX49" fmla="*/ 154818 w 2836899"/>
                <a:gd name="connsiteY49" fmla="*/ 228802 h 897731"/>
                <a:gd name="connsiteX50" fmla="*/ 222286 w 2836899"/>
                <a:gd name="connsiteY50" fmla="*/ 173831 h 897731"/>
                <a:gd name="connsiteX51" fmla="*/ 250861 w 2836899"/>
                <a:gd name="connsiteY51" fmla="*/ 164306 h 897731"/>
                <a:gd name="connsiteX52" fmla="*/ 317536 w 2836899"/>
                <a:gd name="connsiteY52" fmla="*/ 159544 h 897731"/>
                <a:gd name="connsiteX53" fmla="*/ 438980 w 2836899"/>
                <a:gd name="connsiteY53" fmla="*/ 154781 h 897731"/>
                <a:gd name="connsiteX54" fmla="*/ 541374 w 2836899"/>
                <a:gd name="connsiteY54" fmla="*/ 154781 h 897731"/>
                <a:gd name="connsiteX55" fmla="*/ 665199 w 2836899"/>
                <a:gd name="connsiteY55" fmla="*/ 159544 h 897731"/>
                <a:gd name="connsiteX56" fmla="*/ 839030 w 2836899"/>
                <a:gd name="connsiteY56" fmla="*/ 178594 h 897731"/>
                <a:gd name="connsiteX0" fmla="*/ 839030 w 2836899"/>
                <a:gd name="connsiteY0" fmla="*/ 178594 h 897731"/>
                <a:gd name="connsiteX1" fmla="*/ 969999 w 2836899"/>
                <a:gd name="connsiteY1" fmla="*/ 202406 h 897731"/>
                <a:gd name="connsiteX2" fmla="*/ 1060486 w 2836899"/>
                <a:gd name="connsiteY2" fmla="*/ 221456 h 897731"/>
                <a:gd name="connsiteX3" fmla="*/ 1148593 w 2836899"/>
                <a:gd name="connsiteY3" fmla="*/ 242888 h 897731"/>
                <a:gd name="connsiteX4" fmla="*/ 1250986 w 2836899"/>
                <a:gd name="connsiteY4" fmla="*/ 269081 h 897731"/>
                <a:gd name="connsiteX5" fmla="*/ 1350999 w 2836899"/>
                <a:gd name="connsiteY5" fmla="*/ 297656 h 897731"/>
                <a:gd name="connsiteX6" fmla="*/ 1479586 w 2836899"/>
                <a:gd name="connsiteY6" fmla="*/ 335756 h 897731"/>
                <a:gd name="connsiteX7" fmla="*/ 1608174 w 2836899"/>
                <a:gd name="connsiteY7" fmla="*/ 376238 h 897731"/>
                <a:gd name="connsiteX8" fmla="*/ 1746286 w 2836899"/>
                <a:gd name="connsiteY8" fmla="*/ 423863 h 897731"/>
                <a:gd name="connsiteX9" fmla="*/ 1801055 w 2836899"/>
                <a:gd name="connsiteY9" fmla="*/ 442913 h 897731"/>
                <a:gd name="connsiteX10" fmla="*/ 2041561 w 2836899"/>
                <a:gd name="connsiteY10" fmla="*/ 540544 h 897731"/>
                <a:gd name="connsiteX11" fmla="*/ 2172530 w 2836899"/>
                <a:gd name="connsiteY11" fmla="*/ 597694 h 897731"/>
                <a:gd name="connsiteX12" fmla="*/ 2346361 w 2836899"/>
                <a:gd name="connsiteY12" fmla="*/ 678656 h 897731"/>
                <a:gd name="connsiteX13" fmla="*/ 2460661 w 2836899"/>
                <a:gd name="connsiteY13" fmla="*/ 733425 h 897731"/>
                <a:gd name="connsiteX14" fmla="*/ 2589249 w 2836899"/>
                <a:gd name="connsiteY14" fmla="*/ 797719 h 897731"/>
                <a:gd name="connsiteX15" fmla="*/ 2658305 w 2836899"/>
                <a:gd name="connsiteY15" fmla="*/ 835819 h 897731"/>
                <a:gd name="connsiteX16" fmla="*/ 2720218 w 2836899"/>
                <a:gd name="connsiteY16" fmla="*/ 873919 h 897731"/>
                <a:gd name="connsiteX17" fmla="*/ 2744030 w 2836899"/>
                <a:gd name="connsiteY17" fmla="*/ 885825 h 897731"/>
                <a:gd name="connsiteX18" fmla="*/ 2760699 w 2836899"/>
                <a:gd name="connsiteY18" fmla="*/ 892969 h 897731"/>
                <a:gd name="connsiteX19" fmla="*/ 2782130 w 2836899"/>
                <a:gd name="connsiteY19" fmla="*/ 897731 h 897731"/>
                <a:gd name="connsiteX20" fmla="*/ 2796418 w 2836899"/>
                <a:gd name="connsiteY20" fmla="*/ 897731 h 897731"/>
                <a:gd name="connsiteX21" fmla="*/ 2813086 w 2836899"/>
                <a:gd name="connsiteY21" fmla="*/ 890588 h 897731"/>
                <a:gd name="connsiteX22" fmla="*/ 2820230 w 2836899"/>
                <a:gd name="connsiteY22" fmla="*/ 878681 h 897731"/>
                <a:gd name="connsiteX23" fmla="*/ 2827374 w 2836899"/>
                <a:gd name="connsiteY23" fmla="*/ 852488 h 897731"/>
                <a:gd name="connsiteX24" fmla="*/ 2832136 w 2836899"/>
                <a:gd name="connsiteY24" fmla="*/ 828675 h 897731"/>
                <a:gd name="connsiteX25" fmla="*/ 2836899 w 2836899"/>
                <a:gd name="connsiteY25" fmla="*/ 792956 h 897731"/>
                <a:gd name="connsiteX26" fmla="*/ 2834518 w 2836899"/>
                <a:gd name="connsiteY26" fmla="*/ 759619 h 897731"/>
                <a:gd name="connsiteX27" fmla="*/ 2827374 w 2836899"/>
                <a:gd name="connsiteY27" fmla="*/ 711994 h 897731"/>
                <a:gd name="connsiteX28" fmla="*/ 2808324 w 2836899"/>
                <a:gd name="connsiteY28" fmla="*/ 654844 h 897731"/>
                <a:gd name="connsiteX29" fmla="*/ 2796418 w 2836899"/>
                <a:gd name="connsiteY29" fmla="*/ 635794 h 897731"/>
                <a:gd name="connsiteX30" fmla="*/ 2770224 w 2836899"/>
                <a:gd name="connsiteY30" fmla="*/ 607219 h 897731"/>
                <a:gd name="connsiteX31" fmla="*/ 2720218 w 2836899"/>
                <a:gd name="connsiteY31" fmla="*/ 569119 h 897731"/>
                <a:gd name="connsiteX32" fmla="*/ 2655924 w 2836899"/>
                <a:gd name="connsiteY32" fmla="*/ 526256 h 897731"/>
                <a:gd name="connsiteX33" fmla="*/ 2565436 w 2836899"/>
                <a:gd name="connsiteY33" fmla="*/ 476250 h 897731"/>
                <a:gd name="connsiteX34" fmla="*/ 2443993 w 2836899"/>
                <a:gd name="connsiteY34" fmla="*/ 423863 h 897731"/>
                <a:gd name="connsiteX35" fmla="*/ 2282068 w 2836899"/>
                <a:gd name="connsiteY35" fmla="*/ 364331 h 897731"/>
                <a:gd name="connsiteX36" fmla="*/ 2065374 w 2836899"/>
                <a:gd name="connsiteY36" fmla="*/ 292894 h 897731"/>
                <a:gd name="connsiteX37" fmla="*/ 1791530 w 2836899"/>
                <a:gd name="connsiteY37" fmla="*/ 209550 h 897731"/>
                <a:gd name="connsiteX38" fmla="*/ 1605793 w 2836899"/>
                <a:gd name="connsiteY38" fmla="*/ 154781 h 897731"/>
                <a:gd name="connsiteX39" fmla="*/ 1391480 w 2836899"/>
                <a:gd name="connsiteY39" fmla="*/ 100013 h 897731"/>
                <a:gd name="connsiteX40" fmla="*/ 1184311 w 2836899"/>
                <a:gd name="connsiteY40" fmla="*/ 54769 h 897731"/>
                <a:gd name="connsiteX41" fmla="*/ 996193 w 2836899"/>
                <a:gd name="connsiteY41" fmla="*/ 30956 h 897731"/>
                <a:gd name="connsiteX42" fmla="*/ 834268 w 2836899"/>
                <a:gd name="connsiteY42" fmla="*/ 11906 h 897731"/>
                <a:gd name="connsiteX43" fmla="*/ 662818 w 2836899"/>
                <a:gd name="connsiteY43" fmla="*/ 0 h 897731"/>
                <a:gd name="connsiteX44" fmla="*/ 481843 w 2836899"/>
                <a:gd name="connsiteY44" fmla="*/ 0 h 897731"/>
                <a:gd name="connsiteX45" fmla="*/ 372305 w 2836899"/>
                <a:gd name="connsiteY45" fmla="*/ 9525 h 897731"/>
                <a:gd name="connsiteX46" fmla="*/ 229430 w 2836899"/>
                <a:gd name="connsiteY46" fmla="*/ 30956 h 897731"/>
                <a:gd name="connsiteX47" fmla="*/ 169899 w 2836899"/>
                <a:gd name="connsiteY47" fmla="*/ 40481 h 897731"/>
                <a:gd name="connsiteX48" fmla="*/ 0 w 2836899"/>
                <a:gd name="connsiteY48" fmla="*/ 271655 h 897731"/>
                <a:gd name="connsiteX49" fmla="*/ 109575 w 2836899"/>
                <a:gd name="connsiteY49" fmla="*/ 240719 h 897731"/>
                <a:gd name="connsiteX50" fmla="*/ 154818 w 2836899"/>
                <a:gd name="connsiteY50" fmla="*/ 228802 h 897731"/>
                <a:gd name="connsiteX51" fmla="*/ 222286 w 2836899"/>
                <a:gd name="connsiteY51" fmla="*/ 173831 h 897731"/>
                <a:gd name="connsiteX52" fmla="*/ 250861 w 2836899"/>
                <a:gd name="connsiteY52" fmla="*/ 164306 h 897731"/>
                <a:gd name="connsiteX53" fmla="*/ 317536 w 2836899"/>
                <a:gd name="connsiteY53" fmla="*/ 159544 h 897731"/>
                <a:gd name="connsiteX54" fmla="*/ 438980 w 2836899"/>
                <a:gd name="connsiteY54" fmla="*/ 154781 h 897731"/>
                <a:gd name="connsiteX55" fmla="*/ 541374 w 2836899"/>
                <a:gd name="connsiteY55" fmla="*/ 154781 h 897731"/>
                <a:gd name="connsiteX56" fmla="*/ 665199 w 2836899"/>
                <a:gd name="connsiteY56" fmla="*/ 159544 h 897731"/>
                <a:gd name="connsiteX57" fmla="*/ 839030 w 2836899"/>
                <a:gd name="connsiteY57" fmla="*/ 178594 h 897731"/>
                <a:gd name="connsiteX0" fmla="*/ 729455 w 2727324"/>
                <a:gd name="connsiteY0" fmla="*/ 178594 h 897731"/>
                <a:gd name="connsiteX1" fmla="*/ 860424 w 2727324"/>
                <a:gd name="connsiteY1" fmla="*/ 202406 h 897731"/>
                <a:gd name="connsiteX2" fmla="*/ 950911 w 2727324"/>
                <a:gd name="connsiteY2" fmla="*/ 221456 h 897731"/>
                <a:gd name="connsiteX3" fmla="*/ 1039018 w 2727324"/>
                <a:gd name="connsiteY3" fmla="*/ 242888 h 897731"/>
                <a:gd name="connsiteX4" fmla="*/ 1141411 w 2727324"/>
                <a:gd name="connsiteY4" fmla="*/ 269081 h 897731"/>
                <a:gd name="connsiteX5" fmla="*/ 1241424 w 2727324"/>
                <a:gd name="connsiteY5" fmla="*/ 297656 h 897731"/>
                <a:gd name="connsiteX6" fmla="*/ 1370011 w 2727324"/>
                <a:gd name="connsiteY6" fmla="*/ 335756 h 897731"/>
                <a:gd name="connsiteX7" fmla="*/ 1498599 w 2727324"/>
                <a:gd name="connsiteY7" fmla="*/ 376238 h 897731"/>
                <a:gd name="connsiteX8" fmla="*/ 1636711 w 2727324"/>
                <a:gd name="connsiteY8" fmla="*/ 423863 h 897731"/>
                <a:gd name="connsiteX9" fmla="*/ 1691480 w 2727324"/>
                <a:gd name="connsiteY9" fmla="*/ 442913 h 897731"/>
                <a:gd name="connsiteX10" fmla="*/ 1931986 w 2727324"/>
                <a:gd name="connsiteY10" fmla="*/ 540544 h 897731"/>
                <a:gd name="connsiteX11" fmla="*/ 2062955 w 2727324"/>
                <a:gd name="connsiteY11" fmla="*/ 597694 h 897731"/>
                <a:gd name="connsiteX12" fmla="*/ 2236786 w 2727324"/>
                <a:gd name="connsiteY12" fmla="*/ 678656 h 897731"/>
                <a:gd name="connsiteX13" fmla="*/ 2351086 w 2727324"/>
                <a:gd name="connsiteY13" fmla="*/ 733425 h 897731"/>
                <a:gd name="connsiteX14" fmla="*/ 2479674 w 2727324"/>
                <a:gd name="connsiteY14" fmla="*/ 797719 h 897731"/>
                <a:gd name="connsiteX15" fmla="*/ 2548730 w 2727324"/>
                <a:gd name="connsiteY15" fmla="*/ 835819 h 897731"/>
                <a:gd name="connsiteX16" fmla="*/ 2610643 w 2727324"/>
                <a:gd name="connsiteY16" fmla="*/ 873919 h 897731"/>
                <a:gd name="connsiteX17" fmla="*/ 2634455 w 2727324"/>
                <a:gd name="connsiteY17" fmla="*/ 885825 h 897731"/>
                <a:gd name="connsiteX18" fmla="*/ 2651124 w 2727324"/>
                <a:gd name="connsiteY18" fmla="*/ 892969 h 897731"/>
                <a:gd name="connsiteX19" fmla="*/ 2672555 w 2727324"/>
                <a:gd name="connsiteY19" fmla="*/ 897731 h 897731"/>
                <a:gd name="connsiteX20" fmla="*/ 2686843 w 2727324"/>
                <a:gd name="connsiteY20" fmla="*/ 897731 h 897731"/>
                <a:gd name="connsiteX21" fmla="*/ 2703511 w 2727324"/>
                <a:gd name="connsiteY21" fmla="*/ 890588 h 897731"/>
                <a:gd name="connsiteX22" fmla="*/ 2710655 w 2727324"/>
                <a:gd name="connsiteY22" fmla="*/ 878681 h 897731"/>
                <a:gd name="connsiteX23" fmla="*/ 2717799 w 2727324"/>
                <a:gd name="connsiteY23" fmla="*/ 852488 h 897731"/>
                <a:gd name="connsiteX24" fmla="*/ 2722561 w 2727324"/>
                <a:gd name="connsiteY24" fmla="*/ 828675 h 897731"/>
                <a:gd name="connsiteX25" fmla="*/ 2727324 w 2727324"/>
                <a:gd name="connsiteY25" fmla="*/ 792956 h 897731"/>
                <a:gd name="connsiteX26" fmla="*/ 2724943 w 2727324"/>
                <a:gd name="connsiteY26" fmla="*/ 759619 h 897731"/>
                <a:gd name="connsiteX27" fmla="*/ 2717799 w 2727324"/>
                <a:gd name="connsiteY27" fmla="*/ 711994 h 897731"/>
                <a:gd name="connsiteX28" fmla="*/ 2698749 w 2727324"/>
                <a:gd name="connsiteY28" fmla="*/ 654844 h 897731"/>
                <a:gd name="connsiteX29" fmla="*/ 2686843 w 2727324"/>
                <a:gd name="connsiteY29" fmla="*/ 635794 h 897731"/>
                <a:gd name="connsiteX30" fmla="*/ 2660649 w 2727324"/>
                <a:gd name="connsiteY30" fmla="*/ 607219 h 897731"/>
                <a:gd name="connsiteX31" fmla="*/ 2610643 w 2727324"/>
                <a:gd name="connsiteY31" fmla="*/ 569119 h 897731"/>
                <a:gd name="connsiteX32" fmla="*/ 2546349 w 2727324"/>
                <a:gd name="connsiteY32" fmla="*/ 526256 h 897731"/>
                <a:gd name="connsiteX33" fmla="*/ 2455861 w 2727324"/>
                <a:gd name="connsiteY33" fmla="*/ 476250 h 897731"/>
                <a:gd name="connsiteX34" fmla="*/ 2334418 w 2727324"/>
                <a:gd name="connsiteY34" fmla="*/ 423863 h 897731"/>
                <a:gd name="connsiteX35" fmla="*/ 2172493 w 2727324"/>
                <a:gd name="connsiteY35" fmla="*/ 364331 h 897731"/>
                <a:gd name="connsiteX36" fmla="*/ 1955799 w 2727324"/>
                <a:gd name="connsiteY36" fmla="*/ 292894 h 897731"/>
                <a:gd name="connsiteX37" fmla="*/ 1681955 w 2727324"/>
                <a:gd name="connsiteY37" fmla="*/ 209550 h 897731"/>
                <a:gd name="connsiteX38" fmla="*/ 1496218 w 2727324"/>
                <a:gd name="connsiteY38" fmla="*/ 154781 h 897731"/>
                <a:gd name="connsiteX39" fmla="*/ 1281905 w 2727324"/>
                <a:gd name="connsiteY39" fmla="*/ 100013 h 897731"/>
                <a:gd name="connsiteX40" fmla="*/ 1074736 w 2727324"/>
                <a:gd name="connsiteY40" fmla="*/ 54769 h 897731"/>
                <a:gd name="connsiteX41" fmla="*/ 886618 w 2727324"/>
                <a:gd name="connsiteY41" fmla="*/ 30956 h 897731"/>
                <a:gd name="connsiteX42" fmla="*/ 724693 w 2727324"/>
                <a:gd name="connsiteY42" fmla="*/ 11906 h 897731"/>
                <a:gd name="connsiteX43" fmla="*/ 553243 w 2727324"/>
                <a:gd name="connsiteY43" fmla="*/ 0 h 897731"/>
                <a:gd name="connsiteX44" fmla="*/ 372268 w 2727324"/>
                <a:gd name="connsiteY44" fmla="*/ 0 h 897731"/>
                <a:gd name="connsiteX45" fmla="*/ 262730 w 2727324"/>
                <a:gd name="connsiteY45" fmla="*/ 9525 h 897731"/>
                <a:gd name="connsiteX46" fmla="*/ 119855 w 2727324"/>
                <a:gd name="connsiteY46" fmla="*/ 30956 h 897731"/>
                <a:gd name="connsiteX47" fmla="*/ 60324 w 2727324"/>
                <a:gd name="connsiteY47" fmla="*/ 40481 h 897731"/>
                <a:gd name="connsiteX48" fmla="*/ 0 w 2727324"/>
                <a:gd name="connsiteY48" fmla="*/ 240719 h 897731"/>
                <a:gd name="connsiteX49" fmla="*/ 45243 w 2727324"/>
                <a:gd name="connsiteY49" fmla="*/ 228802 h 897731"/>
                <a:gd name="connsiteX50" fmla="*/ 112711 w 2727324"/>
                <a:gd name="connsiteY50" fmla="*/ 173831 h 897731"/>
                <a:gd name="connsiteX51" fmla="*/ 141286 w 2727324"/>
                <a:gd name="connsiteY51" fmla="*/ 164306 h 897731"/>
                <a:gd name="connsiteX52" fmla="*/ 207961 w 2727324"/>
                <a:gd name="connsiteY52" fmla="*/ 159544 h 897731"/>
                <a:gd name="connsiteX53" fmla="*/ 329405 w 2727324"/>
                <a:gd name="connsiteY53" fmla="*/ 154781 h 897731"/>
                <a:gd name="connsiteX54" fmla="*/ 431799 w 2727324"/>
                <a:gd name="connsiteY54" fmla="*/ 154781 h 897731"/>
                <a:gd name="connsiteX55" fmla="*/ 555624 w 2727324"/>
                <a:gd name="connsiteY55" fmla="*/ 159544 h 897731"/>
                <a:gd name="connsiteX56" fmla="*/ 729455 w 2727324"/>
                <a:gd name="connsiteY56" fmla="*/ 178594 h 897731"/>
                <a:gd name="connsiteX0" fmla="*/ 765959 w 2763828"/>
                <a:gd name="connsiteY0" fmla="*/ 178594 h 897731"/>
                <a:gd name="connsiteX1" fmla="*/ 896928 w 2763828"/>
                <a:gd name="connsiteY1" fmla="*/ 202406 h 897731"/>
                <a:gd name="connsiteX2" fmla="*/ 987415 w 2763828"/>
                <a:gd name="connsiteY2" fmla="*/ 221456 h 897731"/>
                <a:gd name="connsiteX3" fmla="*/ 1075522 w 2763828"/>
                <a:gd name="connsiteY3" fmla="*/ 242888 h 897731"/>
                <a:gd name="connsiteX4" fmla="*/ 1177915 w 2763828"/>
                <a:gd name="connsiteY4" fmla="*/ 269081 h 897731"/>
                <a:gd name="connsiteX5" fmla="*/ 1277928 w 2763828"/>
                <a:gd name="connsiteY5" fmla="*/ 297656 h 897731"/>
                <a:gd name="connsiteX6" fmla="*/ 1406515 w 2763828"/>
                <a:gd name="connsiteY6" fmla="*/ 335756 h 897731"/>
                <a:gd name="connsiteX7" fmla="*/ 1535103 w 2763828"/>
                <a:gd name="connsiteY7" fmla="*/ 376238 h 897731"/>
                <a:gd name="connsiteX8" fmla="*/ 1673215 w 2763828"/>
                <a:gd name="connsiteY8" fmla="*/ 423863 h 897731"/>
                <a:gd name="connsiteX9" fmla="*/ 1727984 w 2763828"/>
                <a:gd name="connsiteY9" fmla="*/ 442913 h 897731"/>
                <a:gd name="connsiteX10" fmla="*/ 1968490 w 2763828"/>
                <a:gd name="connsiteY10" fmla="*/ 540544 h 897731"/>
                <a:gd name="connsiteX11" fmla="*/ 2099459 w 2763828"/>
                <a:gd name="connsiteY11" fmla="*/ 597694 h 897731"/>
                <a:gd name="connsiteX12" fmla="*/ 2273290 w 2763828"/>
                <a:gd name="connsiteY12" fmla="*/ 678656 h 897731"/>
                <a:gd name="connsiteX13" fmla="*/ 2387590 w 2763828"/>
                <a:gd name="connsiteY13" fmla="*/ 733425 h 897731"/>
                <a:gd name="connsiteX14" fmla="*/ 2516178 w 2763828"/>
                <a:gd name="connsiteY14" fmla="*/ 797719 h 897731"/>
                <a:gd name="connsiteX15" fmla="*/ 2585234 w 2763828"/>
                <a:gd name="connsiteY15" fmla="*/ 835819 h 897731"/>
                <a:gd name="connsiteX16" fmla="*/ 2647147 w 2763828"/>
                <a:gd name="connsiteY16" fmla="*/ 873919 h 897731"/>
                <a:gd name="connsiteX17" fmla="*/ 2670959 w 2763828"/>
                <a:gd name="connsiteY17" fmla="*/ 885825 h 897731"/>
                <a:gd name="connsiteX18" fmla="*/ 2687628 w 2763828"/>
                <a:gd name="connsiteY18" fmla="*/ 892969 h 897731"/>
                <a:gd name="connsiteX19" fmla="*/ 2709059 w 2763828"/>
                <a:gd name="connsiteY19" fmla="*/ 897731 h 897731"/>
                <a:gd name="connsiteX20" fmla="*/ 2723347 w 2763828"/>
                <a:gd name="connsiteY20" fmla="*/ 897731 h 897731"/>
                <a:gd name="connsiteX21" fmla="*/ 2740015 w 2763828"/>
                <a:gd name="connsiteY21" fmla="*/ 890588 h 897731"/>
                <a:gd name="connsiteX22" fmla="*/ 2747159 w 2763828"/>
                <a:gd name="connsiteY22" fmla="*/ 878681 h 897731"/>
                <a:gd name="connsiteX23" fmla="*/ 2754303 w 2763828"/>
                <a:gd name="connsiteY23" fmla="*/ 852488 h 897731"/>
                <a:gd name="connsiteX24" fmla="*/ 2759065 w 2763828"/>
                <a:gd name="connsiteY24" fmla="*/ 828675 h 897731"/>
                <a:gd name="connsiteX25" fmla="*/ 2763828 w 2763828"/>
                <a:gd name="connsiteY25" fmla="*/ 792956 h 897731"/>
                <a:gd name="connsiteX26" fmla="*/ 2761447 w 2763828"/>
                <a:gd name="connsiteY26" fmla="*/ 759619 h 897731"/>
                <a:gd name="connsiteX27" fmla="*/ 2754303 w 2763828"/>
                <a:gd name="connsiteY27" fmla="*/ 711994 h 897731"/>
                <a:gd name="connsiteX28" fmla="*/ 2735253 w 2763828"/>
                <a:gd name="connsiteY28" fmla="*/ 654844 h 897731"/>
                <a:gd name="connsiteX29" fmla="*/ 2723347 w 2763828"/>
                <a:gd name="connsiteY29" fmla="*/ 635794 h 897731"/>
                <a:gd name="connsiteX30" fmla="*/ 2697153 w 2763828"/>
                <a:gd name="connsiteY30" fmla="*/ 607219 h 897731"/>
                <a:gd name="connsiteX31" fmla="*/ 2647147 w 2763828"/>
                <a:gd name="connsiteY31" fmla="*/ 569119 h 897731"/>
                <a:gd name="connsiteX32" fmla="*/ 2582853 w 2763828"/>
                <a:gd name="connsiteY32" fmla="*/ 526256 h 897731"/>
                <a:gd name="connsiteX33" fmla="*/ 2492365 w 2763828"/>
                <a:gd name="connsiteY33" fmla="*/ 476250 h 897731"/>
                <a:gd name="connsiteX34" fmla="*/ 2370922 w 2763828"/>
                <a:gd name="connsiteY34" fmla="*/ 423863 h 897731"/>
                <a:gd name="connsiteX35" fmla="*/ 2208997 w 2763828"/>
                <a:gd name="connsiteY35" fmla="*/ 364331 h 897731"/>
                <a:gd name="connsiteX36" fmla="*/ 1992303 w 2763828"/>
                <a:gd name="connsiteY36" fmla="*/ 292894 h 897731"/>
                <a:gd name="connsiteX37" fmla="*/ 1718459 w 2763828"/>
                <a:gd name="connsiteY37" fmla="*/ 209550 h 897731"/>
                <a:gd name="connsiteX38" fmla="*/ 1532722 w 2763828"/>
                <a:gd name="connsiteY38" fmla="*/ 154781 h 897731"/>
                <a:gd name="connsiteX39" fmla="*/ 1318409 w 2763828"/>
                <a:gd name="connsiteY39" fmla="*/ 100013 h 897731"/>
                <a:gd name="connsiteX40" fmla="*/ 1111240 w 2763828"/>
                <a:gd name="connsiteY40" fmla="*/ 54769 h 897731"/>
                <a:gd name="connsiteX41" fmla="*/ 923122 w 2763828"/>
                <a:gd name="connsiteY41" fmla="*/ 30956 h 897731"/>
                <a:gd name="connsiteX42" fmla="*/ 761197 w 2763828"/>
                <a:gd name="connsiteY42" fmla="*/ 11906 h 897731"/>
                <a:gd name="connsiteX43" fmla="*/ 589747 w 2763828"/>
                <a:gd name="connsiteY43" fmla="*/ 0 h 897731"/>
                <a:gd name="connsiteX44" fmla="*/ 408772 w 2763828"/>
                <a:gd name="connsiteY44" fmla="*/ 0 h 897731"/>
                <a:gd name="connsiteX45" fmla="*/ 299234 w 2763828"/>
                <a:gd name="connsiteY45" fmla="*/ 9525 h 897731"/>
                <a:gd name="connsiteX46" fmla="*/ 156359 w 2763828"/>
                <a:gd name="connsiteY46" fmla="*/ 30956 h 897731"/>
                <a:gd name="connsiteX47" fmla="*/ 96828 w 2763828"/>
                <a:gd name="connsiteY47" fmla="*/ 40481 h 897731"/>
                <a:gd name="connsiteX48" fmla="*/ 36504 w 2763828"/>
                <a:gd name="connsiteY48" fmla="*/ 240719 h 897731"/>
                <a:gd name="connsiteX49" fmla="*/ 81747 w 2763828"/>
                <a:gd name="connsiteY49" fmla="*/ 228802 h 897731"/>
                <a:gd name="connsiteX50" fmla="*/ 149215 w 2763828"/>
                <a:gd name="connsiteY50" fmla="*/ 173831 h 897731"/>
                <a:gd name="connsiteX51" fmla="*/ 177790 w 2763828"/>
                <a:gd name="connsiteY51" fmla="*/ 164306 h 897731"/>
                <a:gd name="connsiteX52" fmla="*/ 244465 w 2763828"/>
                <a:gd name="connsiteY52" fmla="*/ 159544 h 897731"/>
                <a:gd name="connsiteX53" fmla="*/ 365909 w 2763828"/>
                <a:gd name="connsiteY53" fmla="*/ 154781 h 897731"/>
                <a:gd name="connsiteX54" fmla="*/ 468303 w 2763828"/>
                <a:gd name="connsiteY54" fmla="*/ 154781 h 897731"/>
                <a:gd name="connsiteX55" fmla="*/ 592128 w 2763828"/>
                <a:gd name="connsiteY55" fmla="*/ 159544 h 897731"/>
                <a:gd name="connsiteX56" fmla="*/ 765959 w 2763828"/>
                <a:gd name="connsiteY56" fmla="*/ 178594 h 89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763828" h="897731">
                  <a:moveTo>
                    <a:pt x="765959" y="178594"/>
                  </a:moveTo>
                  <a:lnTo>
                    <a:pt x="896928" y="202406"/>
                  </a:lnTo>
                  <a:lnTo>
                    <a:pt x="987415" y="221456"/>
                  </a:lnTo>
                  <a:lnTo>
                    <a:pt x="1075522" y="242888"/>
                  </a:lnTo>
                  <a:lnTo>
                    <a:pt x="1177915" y="269081"/>
                  </a:lnTo>
                  <a:lnTo>
                    <a:pt x="1277928" y="297656"/>
                  </a:lnTo>
                  <a:lnTo>
                    <a:pt x="1406515" y="335756"/>
                  </a:lnTo>
                  <a:lnTo>
                    <a:pt x="1535103" y="376238"/>
                  </a:lnTo>
                  <a:lnTo>
                    <a:pt x="1673215" y="423863"/>
                  </a:lnTo>
                  <a:lnTo>
                    <a:pt x="1727984" y="442913"/>
                  </a:lnTo>
                  <a:lnTo>
                    <a:pt x="1968490" y="540544"/>
                  </a:lnTo>
                  <a:lnTo>
                    <a:pt x="2099459" y="597694"/>
                  </a:lnTo>
                  <a:lnTo>
                    <a:pt x="2273290" y="678656"/>
                  </a:lnTo>
                  <a:lnTo>
                    <a:pt x="2387590" y="733425"/>
                  </a:lnTo>
                  <a:lnTo>
                    <a:pt x="2516178" y="797719"/>
                  </a:lnTo>
                  <a:lnTo>
                    <a:pt x="2585234" y="835819"/>
                  </a:lnTo>
                  <a:lnTo>
                    <a:pt x="2647147" y="873919"/>
                  </a:lnTo>
                  <a:lnTo>
                    <a:pt x="2670959" y="885825"/>
                  </a:lnTo>
                  <a:lnTo>
                    <a:pt x="2687628" y="892969"/>
                  </a:lnTo>
                  <a:lnTo>
                    <a:pt x="2709059" y="897731"/>
                  </a:lnTo>
                  <a:lnTo>
                    <a:pt x="2723347" y="897731"/>
                  </a:lnTo>
                  <a:lnTo>
                    <a:pt x="2740015" y="890588"/>
                  </a:lnTo>
                  <a:lnTo>
                    <a:pt x="2747159" y="878681"/>
                  </a:lnTo>
                  <a:lnTo>
                    <a:pt x="2754303" y="852488"/>
                  </a:lnTo>
                  <a:lnTo>
                    <a:pt x="2759065" y="828675"/>
                  </a:lnTo>
                  <a:lnTo>
                    <a:pt x="2763828" y="792956"/>
                  </a:lnTo>
                  <a:lnTo>
                    <a:pt x="2761447" y="759619"/>
                  </a:lnTo>
                  <a:lnTo>
                    <a:pt x="2754303" y="711994"/>
                  </a:lnTo>
                  <a:lnTo>
                    <a:pt x="2735253" y="654844"/>
                  </a:lnTo>
                  <a:lnTo>
                    <a:pt x="2723347" y="635794"/>
                  </a:lnTo>
                  <a:lnTo>
                    <a:pt x="2697153" y="607219"/>
                  </a:lnTo>
                  <a:lnTo>
                    <a:pt x="2647147" y="569119"/>
                  </a:lnTo>
                  <a:lnTo>
                    <a:pt x="2582853" y="526256"/>
                  </a:lnTo>
                  <a:lnTo>
                    <a:pt x="2492365" y="476250"/>
                  </a:lnTo>
                  <a:lnTo>
                    <a:pt x="2370922" y="423863"/>
                  </a:lnTo>
                  <a:lnTo>
                    <a:pt x="2208997" y="364331"/>
                  </a:lnTo>
                  <a:lnTo>
                    <a:pt x="1992303" y="292894"/>
                  </a:lnTo>
                  <a:lnTo>
                    <a:pt x="1718459" y="209550"/>
                  </a:lnTo>
                  <a:lnTo>
                    <a:pt x="1532722" y="154781"/>
                  </a:lnTo>
                  <a:lnTo>
                    <a:pt x="1318409" y="100013"/>
                  </a:lnTo>
                  <a:lnTo>
                    <a:pt x="1111240" y="54769"/>
                  </a:lnTo>
                  <a:lnTo>
                    <a:pt x="923122" y="30956"/>
                  </a:lnTo>
                  <a:lnTo>
                    <a:pt x="761197" y="11906"/>
                  </a:lnTo>
                  <a:lnTo>
                    <a:pt x="589747" y="0"/>
                  </a:lnTo>
                  <a:lnTo>
                    <a:pt x="408772" y="0"/>
                  </a:lnTo>
                  <a:lnTo>
                    <a:pt x="299234" y="9525"/>
                  </a:lnTo>
                  <a:lnTo>
                    <a:pt x="156359" y="30956"/>
                  </a:lnTo>
                  <a:lnTo>
                    <a:pt x="96828" y="40481"/>
                  </a:lnTo>
                  <a:lnTo>
                    <a:pt x="36504" y="240719"/>
                  </a:lnTo>
                  <a:cubicBezTo>
                    <a:pt x="51585" y="236747"/>
                    <a:pt x="0" y="261363"/>
                    <a:pt x="81747" y="228802"/>
                  </a:cubicBezTo>
                  <a:lnTo>
                    <a:pt x="149215" y="173831"/>
                  </a:lnTo>
                  <a:lnTo>
                    <a:pt x="177790" y="164306"/>
                  </a:lnTo>
                  <a:lnTo>
                    <a:pt x="244465" y="159544"/>
                  </a:lnTo>
                  <a:lnTo>
                    <a:pt x="365909" y="154781"/>
                  </a:lnTo>
                  <a:lnTo>
                    <a:pt x="468303" y="154781"/>
                  </a:lnTo>
                  <a:lnTo>
                    <a:pt x="592128" y="159544"/>
                  </a:lnTo>
                  <a:lnTo>
                    <a:pt x="765959" y="1785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4">
              <a:extLst>
                <a:ext uri="{FF2B5EF4-FFF2-40B4-BE49-F238E27FC236}">
                  <a16:creationId xmlns:a16="http://schemas.microsoft.com/office/drawing/2014/main" id="{BA67AAEA-30FE-4E37-8427-2922199BD05D}"/>
                </a:ext>
              </a:extLst>
            </p:cNvPr>
            <p:cNvSpPr/>
            <p:nvPr/>
          </p:nvSpPr>
          <p:spPr>
            <a:xfrm>
              <a:off x="5291138" y="3514726"/>
              <a:ext cx="1947862" cy="409575"/>
            </a:xfrm>
            <a:custGeom>
              <a:avLst/>
              <a:gdLst>
                <a:gd name="connsiteX0" fmla="*/ 711993 w 1947862"/>
                <a:gd name="connsiteY0" fmla="*/ 176213 h 409575"/>
                <a:gd name="connsiteX1" fmla="*/ 564356 w 1947862"/>
                <a:gd name="connsiteY1" fmla="*/ 207169 h 409575"/>
                <a:gd name="connsiteX2" fmla="*/ 478631 w 1947862"/>
                <a:gd name="connsiteY2" fmla="*/ 223838 h 409575"/>
                <a:gd name="connsiteX3" fmla="*/ 409575 w 1947862"/>
                <a:gd name="connsiteY3" fmla="*/ 235744 h 409575"/>
                <a:gd name="connsiteX4" fmla="*/ 345281 w 1947862"/>
                <a:gd name="connsiteY4" fmla="*/ 242888 h 409575"/>
                <a:gd name="connsiteX5" fmla="*/ 250031 w 1947862"/>
                <a:gd name="connsiteY5" fmla="*/ 250031 h 409575"/>
                <a:gd name="connsiteX6" fmla="*/ 188118 w 1947862"/>
                <a:gd name="connsiteY6" fmla="*/ 252413 h 409575"/>
                <a:gd name="connsiteX7" fmla="*/ 135731 w 1947862"/>
                <a:gd name="connsiteY7" fmla="*/ 245269 h 409575"/>
                <a:gd name="connsiteX8" fmla="*/ 92868 w 1947862"/>
                <a:gd name="connsiteY8" fmla="*/ 235744 h 409575"/>
                <a:gd name="connsiteX9" fmla="*/ 40481 w 1947862"/>
                <a:gd name="connsiteY9" fmla="*/ 219075 h 409575"/>
                <a:gd name="connsiteX10" fmla="*/ 0 w 1947862"/>
                <a:gd name="connsiteY10" fmla="*/ 200025 h 409575"/>
                <a:gd name="connsiteX11" fmla="*/ 92868 w 1947862"/>
                <a:gd name="connsiteY11" fmla="*/ 400050 h 409575"/>
                <a:gd name="connsiteX12" fmla="*/ 202406 w 1947862"/>
                <a:gd name="connsiteY12" fmla="*/ 404813 h 409575"/>
                <a:gd name="connsiteX13" fmla="*/ 280987 w 1947862"/>
                <a:gd name="connsiteY13" fmla="*/ 402431 h 409575"/>
                <a:gd name="connsiteX14" fmla="*/ 397668 w 1947862"/>
                <a:gd name="connsiteY14" fmla="*/ 388144 h 409575"/>
                <a:gd name="connsiteX15" fmla="*/ 535781 w 1947862"/>
                <a:gd name="connsiteY15" fmla="*/ 364331 h 409575"/>
                <a:gd name="connsiteX16" fmla="*/ 661987 w 1947862"/>
                <a:gd name="connsiteY16" fmla="*/ 338138 h 409575"/>
                <a:gd name="connsiteX17" fmla="*/ 854868 w 1947862"/>
                <a:gd name="connsiteY17" fmla="*/ 292894 h 409575"/>
                <a:gd name="connsiteX18" fmla="*/ 969168 w 1947862"/>
                <a:gd name="connsiteY18" fmla="*/ 266700 h 409575"/>
                <a:gd name="connsiteX19" fmla="*/ 1143000 w 1947862"/>
                <a:gd name="connsiteY19" fmla="*/ 238125 h 409575"/>
                <a:gd name="connsiteX20" fmla="*/ 1276350 w 1947862"/>
                <a:gd name="connsiteY20" fmla="*/ 219075 h 409575"/>
                <a:gd name="connsiteX21" fmla="*/ 1423987 w 1947862"/>
                <a:gd name="connsiteY21" fmla="*/ 207169 h 409575"/>
                <a:gd name="connsiteX22" fmla="*/ 1526381 w 1947862"/>
                <a:gd name="connsiteY22" fmla="*/ 204788 h 409575"/>
                <a:gd name="connsiteX23" fmla="*/ 1540668 w 1947862"/>
                <a:gd name="connsiteY23" fmla="*/ 207169 h 409575"/>
                <a:gd name="connsiteX24" fmla="*/ 1559718 w 1947862"/>
                <a:gd name="connsiteY24" fmla="*/ 214313 h 409575"/>
                <a:gd name="connsiteX25" fmla="*/ 1576387 w 1947862"/>
                <a:gd name="connsiteY25" fmla="*/ 226219 h 409575"/>
                <a:gd name="connsiteX26" fmla="*/ 1590675 w 1947862"/>
                <a:gd name="connsiteY26" fmla="*/ 242888 h 409575"/>
                <a:gd name="connsiteX27" fmla="*/ 1609725 w 1947862"/>
                <a:gd name="connsiteY27" fmla="*/ 271463 h 409575"/>
                <a:gd name="connsiteX28" fmla="*/ 1626393 w 1947862"/>
                <a:gd name="connsiteY28" fmla="*/ 304800 h 409575"/>
                <a:gd name="connsiteX29" fmla="*/ 1643062 w 1947862"/>
                <a:gd name="connsiteY29" fmla="*/ 347663 h 409575"/>
                <a:gd name="connsiteX30" fmla="*/ 1645443 w 1947862"/>
                <a:gd name="connsiteY30" fmla="*/ 364331 h 409575"/>
                <a:gd name="connsiteX31" fmla="*/ 1909762 w 1947862"/>
                <a:gd name="connsiteY31" fmla="*/ 409575 h 409575"/>
                <a:gd name="connsiteX32" fmla="*/ 1928812 w 1947862"/>
                <a:gd name="connsiteY32" fmla="*/ 392906 h 409575"/>
                <a:gd name="connsiteX33" fmla="*/ 1940718 w 1947862"/>
                <a:gd name="connsiteY33" fmla="*/ 373856 h 409575"/>
                <a:gd name="connsiteX34" fmla="*/ 1945481 w 1947862"/>
                <a:gd name="connsiteY34" fmla="*/ 354806 h 409575"/>
                <a:gd name="connsiteX35" fmla="*/ 1947862 w 1947862"/>
                <a:gd name="connsiteY35" fmla="*/ 333375 h 409575"/>
                <a:gd name="connsiteX36" fmla="*/ 1940718 w 1947862"/>
                <a:gd name="connsiteY36" fmla="*/ 304800 h 409575"/>
                <a:gd name="connsiteX37" fmla="*/ 1919287 w 1947862"/>
                <a:gd name="connsiteY37" fmla="*/ 271463 h 409575"/>
                <a:gd name="connsiteX38" fmla="*/ 1900237 w 1947862"/>
                <a:gd name="connsiteY38" fmla="*/ 245269 h 409575"/>
                <a:gd name="connsiteX39" fmla="*/ 1854993 w 1947862"/>
                <a:gd name="connsiteY39" fmla="*/ 195263 h 409575"/>
                <a:gd name="connsiteX40" fmla="*/ 1797843 w 1947862"/>
                <a:gd name="connsiteY40" fmla="*/ 145256 h 409575"/>
                <a:gd name="connsiteX41" fmla="*/ 1724025 w 1947862"/>
                <a:gd name="connsiteY41" fmla="*/ 92869 h 409575"/>
                <a:gd name="connsiteX42" fmla="*/ 1654968 w 1947862"/>
                <a:gd name="connsiteY42" fmla="*/ 52388 h 409575"/>
                <a:gd name="connsiteX43" fmla="*/ 1595437 w 1947862"/>
                <a:gd name="connsiteY43" fmla="*/ 26194 h 409575"/>
                <a:gd name="connsiteX44" fmla="*/ 1528762 w 1947862"/>
                <a:gd name="connsiteY44" fmla="*/ 2381 h 409575"/>
                <a:gd name="connsiteX45" fmla="*/ 1507331 w 1947862"/>
                <a:gd name="connsiteY45" fmla="*/ 0 h 409575"/>
                <a:gd name="connsiteX46" fmla="*/ 1473993 w 1947862"/>
                <a:gd name="connsiteY46" fmla="*/ 0 h 409575"/>
                <a:gd name="connsiteX47" fmla="*/ 1407318 w 1947862"/>
                <a:gd name="connsiteY47" fmla="*/ 19050 h 409575"/>
                <a:gd name="connsiteX48" fmla="*/ 1257300 w 1947862"/>
                <a:gd name="connsiteY48" fmla="*/ 54769 h 409575"/>
                <a:gd name="connsiteX49" fmla="*/ 985837 w 1947862"/>
                <a:gd name="connsiteY49" fmla="*/ 114300 h 409575"/>
                <a:gd name="connsiteX50" fmla="*/ 781050 w 1947862"/>
                <a:gd name="connsiteY50" fmla="*/ 159544 h 409575"/>
                <a:gd name="connsiteX51" fmla="*/ 711993 w 1947862"/>
                <a:gd name="connsiteY51" fmla="*/ 176213 h 409575"/>
                <a:gd name="connsiteX0" fmla="*/ 711993 w 1947862"/>
                <a:gd name="connsiteY0" fmla="*/ 176213 h 409575"/>
                <a:gd name="connsiteX1" fmla="*/ 564356 w 1947862"/>
                <a:gd name="connsiteY1" fmla="*/ 207169 h 409575"/>
                <a:gd name="connsiteX2" fmla="*/ 478631 w 1947862"/>
                <a:gd name="connsiteY2" fmla="*/ 223838 h 409575"/>
                <a:gd name="connsiteX3" fmla="*/ 409575 w 1947862"/>
                <a:gd name="connsiteY3" fmla="*/ 235744 h 409575"/>
                <a:gd name="connsiteX4" fmla="*/ 345281 w 1947862"/>
                <a:gd name="connsiteY4" fmla="*/ 242888 h 409575"/>
                <a:gd name="connsiteX5" fmla="*/ 250031 w 1947862"/>
                <a:gd name="connsiteY5" fmla="*/ 250031 h 409575"/>
                <a:gd name="connsiteX6" fmla="*/ 188118 w 1947862"/>
                <a:gd name="connsiteY6" fmla="*/ 252413 h 409575"/>
                <a:gd name="connsiteX7" fmla="*/ 135731 w 1947862"/>
                <a:gd name="connsiteY7" fmla="*/ 245269 h 409575"/>
                <a:gd name="connsiteX8" fmla="*/ 92868 w 1947862"/>
                <a:gd name="connsiteY8" fmla="*/ 235744 h 409575"/>
                <a:gd name="connsiteX9" fmla="*/ 40481 w 1947862"/>
                <a:gd name="connsiteY9" fmla="*/ 219075 h 409575"/>
                <a:gd name="connsiteX10" fmla="*/ 0 w 1947862"/>
                <a:gd name="connsiteY10" fmla="*/ 200025 h 409575"/>
                <a:gd name="connsiteX11" fmla="*/ 92868 w 1947862"/>
                <a:gd name="connsiteY11" fmla="*/ 400050 h 409575"/>
                <a:gd name="connsiteX12" fmla="*/ 202406 w 1947862"/>
                <a:gd name="connsiteY12" fmla="*/ 404813 h 409575"/>
                <a:gd name="connsiteX13" fmla="*/ 280987 w 1947862"/>
                <a:gd name="connsiteY13" fmla="*/ 402431 h 409575"/>
                <a:gd name="connsiteX14" fmla="*/ 397668 w 1947862"/>
                <a:gd name="connsiteY14" fmla="*/ 388144 h 409575"/>
                <a:gd name="connsiteX15" fmla="*/ 535781 w 1947862"/>
                <a:gd name="connsiteY15" fmla="*/ 364331 h 409575"/>
                <a:gd name="connsiteX16" fmla="*/ 661987 w 1947862"/>
                <a:gd name="connsiteY16" fmla="*/ 338138 h 409575"/>
                <a:gd name="connsiteX17" fmla="*/ 854868 w 1947862"/>
                <a:gd name="connsiteY17" fmla="*/ 292894 h 409575"/>
                <a:gd name="connsiteX18" fmla="*/ 969168 w 1947862"/>
                <a:gd name="connsiteY18" fmla="*/ 266700 h 409575"/>
                <a:gd name="connsiteX19" fmla="*/ 1143000 w 1947862"/>
                <a:gd name="connsiteY19" fmla="*/ 238125 h 409575"/>
                <a:gd name="connsiteX20" fmla="*/ 1276350 w 1947862"/>
                <a:gd name="connsiteY20" fmla="*/ 219075 h 409575"/>
                <a:gd name="connsiteX21" fmla="*/ 1423987 w 1947862"/>
                <a:gd name="connsiteY21" fmla="*/ 207169 h 409575"/>
                <a:gd name="connsiteX22" fmla="*/ 1526381 w 1947862"/>
                <a:gd name="connsiteY22" fmla="*/ 204788 h 409575"/>
                <a:gd name="connsiteX23" fmla="*/ 1540668 w 1947862"/>
                <a:gd name="connsiteY23" fmla="*/ 207169 h 409575"/>
                <a:gd name="connsiteX24" fmla="*/ 1559718 w 1947862"/>
                <a:gd name="connsiteY24" fmla="*/ 214313 h 409575"/>
                <a:gd name="connsiteX25" fmla="*/ 1576387 w 1947862"/>
                <a:gd name="connsiteY25" fmla="*/ 226219 h 409575"/>
                <a:gd name="connsiteX26" fmla="*/ 1590675 w 1947862"/>
                <a:gd name="connsiteY26" fmla="*/ 242888 h 409575"/>
                <a:gd name="connsiteX27" fmla="*/ 1609725 w 1947862"/>
                <a:gd name="connsiteY27" fmla="*/ 271463 h 409575"/>
                <a:gd name="connsiteX28" fmla="*/ 1626393 w 1947862"/>
                <a:gd name="connsiteY28" fmla="*/ 304800 h 409575"/>
                <a:gd name="connsiteX29" fmla="*/ 1643062 w 1947862"/>
                <a:gd name="connsiteY29" fmla="*/ 347663 h 409575"/>
                <a:gd name="connsiteX30" fmla="*/ 1909762 w 1947862"/>
                <a:gd name="connsiteY30" fmla="*/ 409575 h 409575"/>
                <a:gd name="connsiteX31" fmla="*/ 1928812 w 1947862"/>
                <a:gd name="connsiteY31" fmla="*/ 392906 h 409575"/>
                <a:gd name="connsiteX32" fmla="*/ 1940718 w 1947862"/>
                <a:gd name="connsiteY32" fmla="*/ 373856 h 409575"/>
                <a:gd name="connsiteX33" fmla="*/ 1945481 w 1947862"/>
                <a:gd name="connsiteY33" fmla="*/ 354806 h 409575"/>
                <a:gd name="connsiteX34" fmla="*/ 1947862 w 1947862"/>
                <a:gd name="connsiteY34" fmla="*/ 333375 h 409575"/>
                <a:gd name="connsiteX35" fmla="*/ 1940718 w 1947862"/>
                <a:gd name="connsiteY35" fmla="*/ 304800 h 409575"/>
                <a:gd name="connsiteX36" fmla="*/ 1919287 w 1947862"/>
                <a:gd name="connsiteY36" fmla="*/ 271463 h 409575"/>
                <a:gd name="connsiteX37" fmla="*/ 1900237 w 1947862"/>
                <a:gd name="connsiteY37" fmla="*/ 245269 h 409575"/>
                <a:gd name="connsiteX38" fmla="*/ 1854993 w 1947862"/>
                <a:gd name="connsiteY38" fmla="*/ 195263 h 409575"/>
                <a:gd name="connsiteX39" fmla="*/ 1797843 w 1947862"/>
                <a:gd name="connsiteY39" fmla="*/ 145256 h 409575"/>
                <a:gd name="connsiteX40" fmla="*/ 1724025 w 1947862"/>
                <a:gd name="connsiteY40" fmla="*/ 92869 h 409575"/>
                <a:gd name="connsiteX41" fmla="*/ 1654968 w 1947862"/>
                <a:gd name="connsiteY41" fmla="*/ 52388 h 409575"/>
                <a:gd name="connsiteX42" fmla="*/ 1595437 w 1947862"/>
                <a:gd name="connsiteY42" fmla="*/ 26194 h 409575"/>
                <a:gd name="connsiteX43" fmla="*/ 1528762 w 1947862"/>
                <a:gd name="connsiteY43" fmla="*/ 2381 h 409575"/>
                <a:gd name="connsiteX44" fmla="*/ 1507331 w 1947862"/>
                <a:gd name="connsiteY44" fmla="*/ 0 h 409575"/>
                <a:gd name="connsiteX45" fmla="*/ 1473993 w 1947862"/>
                <a:gd name="connsiteY45" fmla="*/ 0 h 409575"/>
                <a:gd name="connsiteX46" fmla="*/ 1407318 w 1947862"/>
                <a:gd name="connsiteY46" fmla="*/ 19050 h 409575"/>
                <a:gd name="connsiteX47" fmla="*/ 1257300 w 1947862"/>
                <a:gd name="connsiteY47" fmla="*/ 54769 h 409575"/>
                <a:gd name="connsiteX48" fmla="*/ 985837 w 1947862"/>
                <a:gd name="connsiteY48" fmla="*/ 114300 h 409575"/>
                <a:gd name="connsiteX49" fmla="*/ 781050 w 1947862"/>
                <a:gd name="connsiteY49" fmla="*/ 159544 h 409575"/>
                <a:gd name="connsiteX50" fmla="*/ 711993 w 1947862"/>
                <a:gd name="connsiteY50" fmla="*/ 176213 h 409575"/>
                <a:gd name="connsiteX0" fmla="*/ 711993 w 1947862"/>
                <a:gd name="connsiteY0" fmla="*/ 176213 h 409575"/>
                <a:gd name="connsiteX1" fmla="*/ 564356 w 1947862"/>
                <a:gd name="connsiteY1" fmla="*/ 207169 h 409575"/>
                <a:gd name="connsiteX2" fmla="*/ 478631 w 1947862"/>
                <a:gd name="connsiteY2" fmla="*/ 223838 h 409575"/>
                <a:gd name="connsiteX3" fmla="*/ 409575 w 1947862"/>
                <a:gd name="connsiteY3" fmla="*/ 235744 h 409575"/>
                <a:gd name="connsiteX4" fmla="*/ 345281 w 1947862"/>
                <a:gd name="connsiteY4" fmla="*/ 242888 h 409575"/>
                <a:gd name="connsiteX5" fmla="*/ 250031 w 1947862"/>
                <a:gd name="connsiteY5" fmla="*/ 250031 h 409575"/>
                <a:gd name="connsiteX6" fmla="*/ 188118 w 1947862"/>
                <a:gd name="connsiteY6" fmla="*/ 252413 h 409575"/>
                <a:gd name="connsiteX7" fmla="*/ 135731 w 1947862"/>
                <a:gd name="connsiteY7" fmla="*/ 245269 h 409575"/>
                <a:gd name="connsiteX8" fmla="*/ 92868 w 1947862"/>
                <a:gd name="connsiteY8" fmla="*/ 235744 h 409575"/>
                <a:gd name="connsiteX9" fmla="*/ 40481 w 1947862"/>
                <a:gd name="connsiteY9" fmla="*/ 219075 h 409575"/>
                <a:gd name="connsiteX10" fmla="*/ 0 w 1947862"/>
                <a:gd name="connsiteY10" fmla="*/ 200025 h 409575"/>
                <a:gd name="connsiteX11" fmla="*/ 92868 w 1947862"/>
                <a:gd name="connsiteY11" fmla="*/ 400050 h 409575"/>
                <a:gd name="connsiteX12" fmla="*/ 202406 w 1947862"/>
                <a:gd name="connsiteY12" fmla="*/ 404813 h 409575"/>
                <a:gd name="connsiteX13" fmla="*/ 280987 w 1947862"/>
                <a:gd name="connsiteY13" fmla="*/ 402431 h 409575"/>
                <a:gd name="connsiteX14" fmla="*/ 397668 w 1947862"/>
                <a:gd name="connsiteY14" fmla="*/ 388144 h 409575"/>
                <a:gd name="connsiteX15" fmla="*/ 535781 w 1947862"/>
                <a:gd name="connsiteY15" fmla="*/ 364331 h 409575"/>
                <a:gd name="connsiteX16" fmla="*/ 661987 w 1947862"/>
                <a:gd name="connsiteY16" fmla="*/ 338138 h 409575"/>
                <a:gd name="connsiteX17" fmla="*/ 854868 w 1947862"/>
                <a:gd name="connsiteY17" fmla="*/ 292894 h 409575"/>
                <a:gd name="connsiteX18" fmla="*/ 969168 w 1947862"/>
                <a:gd name="connsiteY18" fmla="*/ 266700 h 409575"/>
                <a:gd name="connsiteX19" fmla="*/ 1143000 w 1947862"/>
                <a:gd name="connsiteY19" fmla="*/ 238125 h 409575"/>
                <a:gd name="connsiteX20" fmla="*/ 1276350 w 1947862"/>
                <a:gd name="connsiteY20" fmla="*/ 219075 h 409575"/>
                <a:gd name="connsiteX21" fmla="*/ 1423987 w 1947862"/>
                <a:gd name="connsiteY21" fmla="*/ 207169 h 409575"/>
                <a:gd name="connsiteX22" fmla="*/ 1526381 w 1947862"/>
                <a:gd name="connsiteY22" fmla="*/ 204788 h 409575"/>
                <a:gd name="connsiteX23" fmla="*/ 1540668 w 1947862"/>
                <a:gd name="connsiteY23" fmla="*/ 207169 h 409575"/>
                <a:gd name="connsiteX24" fmla="*/ 1559718 w 1947862"/>
                <a:gd name="connsiteY24" fmla="*/ 214313 h 409575"/>
                <a:gd name="connsiteX25" fmla="*/ 1576387 w 1947862"/>
                <a:gd name="connsiteY25" fmla="*/ 226219 h 409575"/>
                <a:gd name="connsiteX26" fmla="*/ 1590675 w 1947862"/>
                <a:gd name="connsiteY26" fmla="*/ 242888 h 409575"/>
                <a:gd name="connsiteX27" fmla="*/ 1609725 w 1947862"/>
                <a:gd name="connsiteY27" fmla="*/ 271463 h 409575"/>
                <a:gd name="connsiteX28" fmla="*/ 1626393 w 1947862"/>
                <a:gd name="connsiteY28" fmla="*/ 304800 h 409575"/>
                <a:gd name="connsiteX29" fmla="*/ 1909762 w 1947862"/>
                <a:gd name="connsiteY29" fmla="*/ 409575 h 409575"/>
                <a:gd name="connsiteX30" fmla="*/ 1928812 w 1947862"/>
                <a:gd name="connsiteY30" fmla="*/ 392906 h 409575"/>
                <a:gd name="connsiteX31" fmla="*/ 1940718 w 1947862"/>
                <a:gd name="connsiteY31" fmla="*/ 373856 h 409575"/>
                <a:gd name="connsiteX32" fmla="*/ 1945481 w 1947862"/>
                <a:gd name="connsiteY32" fmla="*/ 354806 h 409575"/>
                <a:gd name="connsiteX33" fmla="*/ 1947862 w 1947862"/>
                <a:gd name="connsiteY33" fmla="*/ 333375 h 409575"/>
                <a:gd name="connsiteX34" fmla="*/ 1940718 w 1947862"/>
                <a:gd name="connsiteY34" fmla="*/ 304800 h 409575"/>
                <a:gd name="connsiteX35" fmla="*/ 1919287 w 1947862"/>
                <a:gd name="connsiteY35" fmla="*/ 271463 h 409575"/>
                <a:gd name="connsiteX36" fmla="*/ 1900237 w 1947862"/>
                <a:gd name="connsiteY36" fmla="*/ 245269 h 409575"/>
                <a:gd name="connsiteX37" fmla="*/ 1854993 w 1947862"/>
                <a:gd name="connsiteY37" fmla="*/ 195263 h 409575"/>
                <a:gd name="connsiteX38" fmla="*/ 1797843 w 1947862"/>
                <a:gd name="connsiteY38" fmla="*/ 145256 h 409575"/>
                <a:gd name="connsiteX39" fmla="*/ 1724025 w 1947862"/>
                <a:gd name="connsiteY39" fmla="*/ 92869 h 409575"/>
                <a:gd name="connsiteX40" fmla="*/ 1654968 w 1947862"/>
                <a:gd name="connsiteY40" fmla="*/ 52388 h 409575"/>
                <a:gd name="connsiteX41" fmla="*/ 1595437 w 1947862"/>
                <a:gd name="connsiteY41" fmla="*/ 26194 h 409575"/>
                <a:gd name="connsiteX42" fmla="*/ 1528762 w 1947862"/>
                <a:gd name="connsiteY42" fmla="*/ 2381 h 409575"/>
                <a:gd name="connsiteX43" fmla="*/ 1507331 w 1947862"/>
                <a:gd name="connsiteY43" fmla="*/ 0 h 409575"/>
                <a:gd name="connsiteX44" fmla="*/ 1473993 w 1947862"/>
                <a:gd name="connsiteY44" fmla="*/ 0 h 409575"/>
                <a:gd name="connsiteX45" fmla="*/ 1407318 w 1947862"/>
                <a:gd name="connsiteY45" fmla="*/ 19050 h 409575"/>
                <a:gd name="connsiteX46" fmla="*/ 1257300 w 1947862"/>
                <a:gd name="connsiteY46" fmla="*/ 54769 h 409575"/>
                <a:gd name="connsiteX47" fmla="*/ 985837 w 1947862"/>
                <a:gd name="connsiteY47" fmla="*/ 114300 h 409575"/>
                <a:gd name="connsiteX48" fmla="*/ 781050 w 1947862"/>
                <a:gd name="connsiteY48" fmla="*/ 159544 h 409575"/>
                <a:gd name="connsiteX49" fmla="*/ 711993 w 1947862"/>
                <a:gd name="connsiteY49" fmla="*/ 176213 h 409575"/>
                <a:gd name="connsiteX0" fmla="*/ 711993 w 1947862"/>
                <a:gd name="connsiteY0" fmla="*/ 176213 h 409575"/>
                <a:gd name="connsiteX1" fmla="*/ 564356 w 1947862"/>
                <a:gd name="connsiteY1" fmla="*/ 207169 h 409575"/>
                <a:gd name="connsiteX2" fmla="*/ 478631 w 1947862"/>
                <a:gd name="connsiteY2" fmla="*/ 223838 h 409575"/>
                <a:gd name="connsiteX3" fmla="*/ 409575 w 1947862"/>
                <a:gd name="connsiteY3" fmla="*/ 235744 h 409575"/>
                <a:gd name="connsiteX4" fmla="*/ 345281 w 1947862"/>
                <a:gd name="connsiteY4" fmla="*/ 242888 h 409575"/>
                <a:gd name="connsiteX5" fmla="*/ 250031 w 1947862"/>
                <a:gd name="connsiteY5" fmla="*/ 250031 h 409575"/>
                <a:gd name="connsiteX6" fmla="*/ 188118 w 1947862"/>
                <a:gd name="connsiteY6" fmla="*/ 252413 h 409575"/>
                <a:gd name="connsiteX7" fmla="*/ 135731 w 1947862"/>
                <a:gd name="connsiteY7" fmla="*/ 245269 h 409575"/>
                <a:gd name="connsiteX8" fmla="*/ 92868 w 1947862"/>
                <a:gd name="connsiteY8" fmla="*/ 235744 h 409575"/>
                <a:gd name="connsiteX9" fmla="*/ 40481 w 1947862"/>
                <a:gd name="connsiteY9" fmla="*/ 219075 h 409575"/>
                <a:gd name="connsiteX10" fmla="*/ 0 w 1947862"/>
                <a:gd name="connsiteY10" fmla="*/ 200025 h 409575"/>
                <a:gd name="connsiteX11" fmla="*/ 92868 w 1947862"/>
                <a:gd name="connsiteY11" fmla="*/ 400050 h 409575"/>
                <a:gd name="connsiteX12" fmla="*/ 202406 w 1947862"/>
                <a:gd name="connsiteY12" fmla="*/ 404813 h 409575"/>
                <a:gd name="connsiteX13" fmla="*/ 280987 w 1947862"/>
                <a:gd name="connsiteY13" fmla="*/ 402431 h 409575"/>
                <a:gd name="connsiteX14" fmla="*/ 397668 w 1947862"/>
                <a:gd name="connsiteY14" fmla="*/ 388144 h 409575"/>
                <a:gd name="connsiteX15" fmla="*/ 535781 w 1947862"/>
                <a:gd name="connsiteY15" fmla="*/ 364331 h 409575"/>
                <a:gd name="connsiteX16" fmla="*/ 661987 w 1947862"/>
                <a:gd name="connsiteY16" fmla="*/ 338138 h 409575"/>
                <a:gd name="connsiteX17" fmla="*/ 854868 w 1947862"/>
                <a:gd name="connsiteY17" fmla="*/ 292894 h 409575"/>
                <a:gd name="connsiteX18" fmla="*/ 969168 w 1947862"/>
                <a:gd name="connsiteY18" fmla="*/ 266700 h 409575"/>
                <a:gd name="connsiteX19" fmla="*/ 1143000 w 1947862"/>
                <a:gd name="connsiteY19" fmla="*/ 238125 h 409575"/>
                <a:gd name="connsiteX20" fmla="*/ 1276350 w 1947862"/>
                <a:gd name="connsiteY20" fmla="*/ 219075 h 409575"/>
                <a:gd name="connsiteX21" fmla="*/ 1423987 w 1947862"/>
                <a:gd name="connsiteY21" fmla="*/ 207169 h 409575"/>
                <a:gd name="connsiteX22" fmla="*/ 1526381 w 1947862"/>
                <a:gd name="connsiteY22" fmla="*/ 204788 h 409575"/>
                <a:gd name="connsiteX23" fmla="*/ 1540668 w 1947862"/>
                <a:gd name="connsiteY23" fmla="*/ 207169 h 409575"/>
                <a:gd name="connsiteX24" fmla="*/ 1559718 w 1947862"/>
                <a:gd name="connsiteY24" fmla="*/ 214313 h 409575"/>
                <a:gd name="connsiteX25" fmla="*/ 1576387 w 1947862"/>
                <a:gd name="connsiteY25" fmla="*/ 226219 h 409575"/>
                <a:gd name="connsiteX26" fmla="*/ 1590675 w 1947862"/>
                <a:gd name="connsiteY26" fmla="*/ 242888 h 409575"/>
                <a:gd name="connsiteX27" fmla="*/ 1609725 w 1947862"/>
                <a:gd name="connsiteY27" fmla="*/ 271463 h 409575"/>
                <a:gd name="connsiteX28" fmla="*/ 1909762 w 1947862"/>
                <a:gd name="connsiteY28" fmla="*/ 409575 h 409575"/>
                <a:gd name="connsiteX29" fmla="*/ 1928812 w 1947862"/>
                <a:gd name="connsiteY29" fmla="*/ 392906 h 409575"/>
                <a:gd name="connsiteX30" fmla="*/ 1940718 w 1947862"/>
                <a:gd name="connsiteY30" fmla="*/ 373856 h 409575"/>
                <a:gd name="connsiteX31" fmla="*/ 1945481 w 1947862"/>
                <a:gd name="connsiteY31" fmla="*/ 354806 h 409575"/>
                <a:gd name="connsiteX32" fmla="*/ 1947862 w 1947862"/>
                <a:gd name="connsiteY32" fmla="*/ 333375 h 409575"/>
                <a:gd name="connsiteX33" fmla="*/ 1940718 w 1947862"/>
                <a:gd name="connsiteY33" fmla="*/ 304800 h 409575"/>
                <a:gd name="connsiteX34" fmla="*/ 1919287 w 1947862"/>
                <a:gd name="connsiteY34" fmla="*/ 271463 h 409575"/>
                <a:gd name="connsiteX35" fmla="*/ 1900237 w 1947862"/>
                <a:gd name="connsiteY35" fmla="*/ 245269 h 409575"/>
                <a:gd name="connsiteX36" fmla="*/ 1854993 w 1947862"/>
                <a:gd name="connsiteY36" fmla="*/ 195263 h 409575"/>
                <a:gd name="connsiteX37" fmla="*/ 1797843 w 1947862"/>
                <a:gd name="connsiteY37" fmla="*/ 145256 h 409575"/>
                <a:gd name="connsiteX38" fmla="*/ 1724025 w 1947862"/>
                <a:gd name="connsiteY38" fmla="*/ 92869 h 409575"/>
                <a:gd name="connsiteX39" fmla="*/ 1654968 w 1947862"/>
                <a:gd name="connsiteY39" fmla="*/ 52388 h 409575"/>
                <a:gd name="connsiteX40" fmla="*/ 1595437 w 1947862"/>
                <a:gd name="connsiteY40" fmla="*/ 26194 h 409575"/>
                <a:gd name="connsiteX41" fmla="*/ 1528762 w 1947862"/>
                <a:gd name="connsiteY41" fmla="*/ 2381 h 409575"/>
                <a:gd name="connsiteX42" fmla="*/ 1507331 w 1947862"/>
                <a:gd name="connsiteY42" fmla="*/ 0 h 409575"/>
                <a:gd name="connsiteX43" fmla="*/ 1473993 w 1947862"/>
                <a:gd name="connsiteY43" fmla="*/ 0 h 409575"/>
                <a:gd name="connsiteX44" fmla="*/ 1407318 w 1947862"/>
                <a:gd name="connsiteY44" fmla="*/ 19050 h 409575"/>
                <a:gd name="connsiteX45" fmla="*/ 1257300 w 1947862"/>
                <a:gd name="connsiteY45" fmla="*/ 54769 h 409575"/>
                <a:gd name="connsiteX46" fmla="*/ 985837 w 1947862"/>
                <a:gd name="connsiteY46" fmla="*/ 114300 h 409575"/>
                <a:gd name="connsiteX47" fmla="*/ 781050 w 1947862"/>
                <a:gd name="connsiteY47" fmla="*/ 159544 h 409575"/>
                <a:gd name="connsiteX48" fmla="*/ 711993 w 1947862"/>
                <a:gd name="connsiteY48" fmla="*/ 176213 h 409575"/>
                <a:gd name="connsiteX0" fmla="*/ 711993 w 1947862"/>
                <a:gd name="connsiteY0" fmla="*/ 176213 h 409575"/>
                <a:gd name="connsiteX1" fmla="*/ 564356 w 1947862"/>
                <a:gd name="connsiteY1" fmla="*/ 207169 h 409575"/>
                <a:gd name="connsiteX2" fmla="*/ 478631 w 1947862"/>
                <a:gd name="connsiteY2" fmla="*/ 223838 h 409575"/>
                <a:gd name="connsiteX3" fmla="*/ 409575 w 1947862"/>
                <a:gd name="connsiteY3" fmla="*/ 235744 h 409575"/>
                <a:gd name="connsiteX4" fmla="*/ 345281 w 1947862"/>
                <a:gd name="connsiteY4" fmla="*/ 242888 h 409575"/>
                <a:gd name="connsiteX5" fmla="*/ 250031 w 1947862"/>
                <a:gd name="connsiteY5" fmla="*/ 250031 h 409575"/>
                <a:gd name="connsiteX6" fmla="*/ 188118 w 1947862"/>
                <a:gd name="connsiteY6" fmla="*/ 252413 h 409575"/>
                <a:gd name="connsiteX7" fmla="*/ 135731 w 1947862"/>
                <a:gd name="connsiteY7" fmla="*/ 245269 h 409575"/>
                <a:gd name="connsiteX8" fmla="*/ 92868 w 1947862"/>
                <a:gd name="connsiteY8" fmla="*/ 235744 h 409575"/>
                <a:gd name="connsiteX9" fmla="*/ 40481 w 1947862"/>
                <a:gd name="connsiteY9" fmla="*/ 219075 h 409575"/>
                <a:gd name="connsiteX10" fmla="*/ 0 w 1947862"/>
                <a:gd name="connsiteY10" fmla="*/ 200025 h 409575"/>
                <a:gd name="connsiteX11" fmla="*/ 92868 w 1947862"/>
                <a:gd name="connsiteY11" fmla="*/ 400050 h 409575"/>
                <a:gd name="connsiteX12" fmla="*/ 202406 w 1947862"/>
                <a:gd name="connsiteY12" fmla="*/ 404813 h 409575"/>
                <a:gd name="connsiteX13" fmla="*/ 280987 w 1947862"/>
                <a:gd name="connsiteY13" fmla="*/ 402431 h 409575"/>
                <a:gd name="connsiteX14" fmla="*/ 397668 w 1947862"/>
                <a:gd name="connsiteY14" fmla="*/ 388144 h 409575"/>
                <a:gd name="connsiteX15" fmla="*/ 535781 w 1947862"/>
                <a:gd name="connsiteY15" fmla="*/ 364331 h 409575"/>
                <a:gd name="connsiteX16" fmla="*/ 661987 w 1947862"/>
                <a:gd name="connsiteY16" fmla="*/ 338138 h 409575"/>
                <a:gd name="connsiteX17" fmla="*/ 854868 w 1947862"/>
                <a:gd name="connsiteY17" fmla="*/ 292894 h 409575"/>
                <a:gd name="connsiteX18" fmla="*/ 969168 w 1947862"/>
                <a:gd name="connsiteY18" fmla="*/ 266700 h 409575"/>
                <a:gd name="connsiteX19" fmla="*/ 1143000 w 1947862"/>
                <a:gd name="connsiteY19" fmla="*/ 238125 h 409575"/>
                <a:gd name="connsiteX20" fmla="*/ 1276350 w 1947862"/>
                <a:gd name="connsiteY20" fmla="*/ 219075 h 409575"/>
                <a:gd name="connsiteX21" fmla="*/ 1423987 w 1947862"/>
                <a:gd name="connsiteY21" fmla="*/ 207169 h 409575"/>
                <a:gd name="connsiteX22" fmla="*/ 1526381 w 1947862"/>
                <a:gd name="connsiteY22" fmla="*/ 204788 h 409575"/>
                <a:gd name="connsiteX23" fmla="*/ 1540668 w 1947862"/>
                <a:gd name="connsiteY23" fmla="*/ 207169 h 409575"/>
                <a:gd name="connsiteX24" fmla="*/ 1559718 w 1947862"/>
                <a:gd name="connsiteY24" fmla="*/ 214313 h 409575"/>
                <a:gd name="connsiteX25" fmla="*/ 1576387 w 1947862"/>
                <a:gd name="connsiteY25" fmla="*/ 226219 h 409575"/>
                <a:gd name="connsiteX26" fmla="*/ 1590675 w 1947862"/>
                <a:gd name="connsiteY26" fmla="*/ 242888 h 409575"/>
                <a:gd name="connsiteX27" fmla="*/ 1909762 w 1947862"/>
                <a:gd name="connsiteY27" fmla="*/ 409575 h 409575"/>
                <a:gd name="connsiteX28" fmla="*/ 1928812 w 1947862"/>
                <a:gd name="connsiteY28" fmla="*/ 392906 h 409575"/>
                <a:gd name="connsiteX29" fmla="*/ 1940718 w 1947862"/>
                <a:gd name="connsiteY29" fmla="*/ 373856 h 409575"/>
                <a:gd name="connsiteX30" fmla="*/ 1945481 w 1947862"/>
                <a:gd name="connsiteY30" fmla="*/ 354806 h 409575"/>
                <a:gd name="connsiteX31" fmla="*/ 1947862 w 1947862"/>
                <a:gd name="connsiteY31" fmla="*/ 333375 h 409575"/>
                <a:gd name="connsiteX32" fmla="*/ 1940718 w 1947862"/>
                <a:gd name="connsiteY32" fmla="*/ 304800 h 409575"/>
                <a:gd name="connsiteX33" fmla="*/ 1919287 w 1947862"/>
                <a:gd name="connsiteY33" fmla="*/ 271463 h 409575"/>
                <a:gd name="connsiteX34" fmla="*/ 1900237 w 1947862"/>
                <a:gd name="connsiteY34" fmla="*/ 245269 h 409575"/>
                <a:gd name="connsiteX35" fmla="*/ 1854993 w 1947862"/>
                <a:gd name="connsiteY35" fmla="*/ 195263 h 409575"/>
                <a:gd name="connsiteX36" fmla="*/ 1797843 w 1947862"/>
                <a:gd name="connsiteY36" fmla="*/ 145256 h 409575"/>
                <a:gd name="connsiteX37" fmla="*/ 1724025 w 1947862"/>
                <a:gd name="connsiteY37" fmla="*/ 92869 h 409575"/>
                <a:gd name="connsiteX38" fmla="*/ 1654968 w 1947862"/>
                <a:gd name="connsiteY38" fmla="*/ 52388 h 409575"/>
                <a:gd name="connsiteX39" fmla="*/ 1595437 w 1947862"/>
                <a:gd name="connsiteY39" fmla="*/ 26194 h 409575"/>
                <a:gd name="connsiteX40" fmla="*/ 1528762 w 1947862"/>
                <a:gd name="connsiteY40" fmla="*/ 2381 h 409575"/>
                <a:gd name="connsiteX41" fmla="*/ 1507331 w 1947862"/>
                <a:gd name="connsiteY41" fmla="*/ 0 h 409575"/>
                <a:gd name="connsiteX42" fmla="*/ 1473993 w 1947862"/>
                <a:gd name="connsiteY42" fmla="*/ 0 h 409575"/>
                <a:gd name="connsiteX43" fmla="*/ 1407318 w 1947862"/>
                <a:gd name="connsiteY43" fmla="*/ 19050 h 409575"/>
                <a:gd name="connsiteX44" fmla="*/ 1257300 w 1947862"/>
                <a:gd name="connsiteY44" fmla="*/ 54769 h 409575"/>
                <a:gd name="connsiteX45" fmla="*/ 985837 w 1947862"/>
                <a:gd name="connsiteY45" fmla="*/ 114300 h 409575"/>
                <a:gd name="connsiteX46" fmla="*/ 781050 w 1947862"/>
                <a:gd name="connsiteY46" fmla="*/ 159544 h 409575"/>
                <a:gd name="connsiteX47" fmla="*/ 711993 w 1947862"/>
                <a:gd name="connsiteY47" fmla="*/ 176213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47862" h="409575">
                  <a:moveTo>
                    <a:pt x="711993" y="176213"/>
                  </a:moveTo>
                  <a:lnTo>
                    <a:pt x="564356" y="207169"/>
                  </a:lnTo>
                  <a:lnTo>
                    <a:pt x="478631" y="223838"/>
                  </a:lnTo>
                  <a:lnTo>
                    <a:pt x="409575" y="235744"/>
                  </a:lnTo>
                  <a:lnTo>
                    <a:pt x="345281" y="242888"/>
                  </a:lnTo>
                  <a:lnTo>
                    <a:pt x="250031" y="250031"/>
                  </a:lnTo>
                  <a:lnTo>
                    <a:pt x="188118" y="252413"/>
                  </a:lnTo>
                  <a:lnTo>
                    <a:pt x="135731" y="245269"/>
                  </a:lnTo>
                  <a:lnTo>
                    <a:pt x="92868" y="235744"/>
                  </a:lnTo>
                  <a:lnTo>
                    <a:pt x="40481" y="219075"/>
                  </a:lnTo>
                  <a:lnTo>
                    <a:pt x="0" y="200025"/>
                  </a:lnTo>
                  <a:lnTo>
                    <a:pt x="92868" y="400050"/>
                  </a:lnTo>
                  <a:lnTo>
                    <a:pt x="202406" y="404813"/>
                  </a:lnTo>
                  <a:lnTo>
                    <a:pt x="280987" y="402431"/>
                  </a:lnTo>
                  <a:lnTo>
                    <a:pt x="397668" y="388144"/>
                  </a:lnTo>
                  <a:lnTo>
                    <a:pt x="535781" y="364331"/>
                  </a:lnTo>
                  <a:lnTo>
                    <a:pt x="661987" y="338138"/>
                  </a:lnTo>
                  <a:lnTo>
                    <a:pt x="854868" y="292894"/>
                  </a:lnTo>
                  <a:lnTo>
                    <a:pt x="969168" y="266700"/>
                  </a:lnTo>
                  <a:lnTo>
                    <a:pt x="1143000" y="238125"/>
                  </a:lnTo>
                  <a:lnTo>
                    <a:pt x="1276350" y="219075"/>
                  </a:lnTo>
                  <a:lnTo>
                    <a:pt x="1423987" y="207169"/>
                  </a:lnTo>
                  <a:lnTo>
                    <a:pt x="1526381" y="204788"/>
                  </a:lnTo>
                  <a:lnTo>
                    <a:pt x="1540668" y="207169"/>
                  </a:lnTo>
                  <a:lnTo>
                    <a:pt x="1559718" y="214313"/>
                  </a:lnTo>
                  <a:lnTo>
                    <a:pt x="1576387" y="226219"/>
                  </a:lnTo>
                  <a:lnTo>
                    <a:pt x="1590675" y="242888"/>
                  </a:lnTo>
                  <a:lnTo>
                    <a:pt x="1909762" y="409575"/>
                  </a:lnTo>
                  <a:lnTo>
                    <a:pt x="1928812" y="392906"/>
                  </a:lnTo>
                  <a:lnTo>
                    <a:pt x="1940718" y="373856"/>
                  </a:lnTo>
                  <a:lnTo>
                    <a:pt x="1945481" y="354806"/>
                  </a:lnTo>
                  <a:lnTo>
                    <a:pt x="1947862" y="333375"/>
                  </a:lnTo>
                  <a:lnTo>
                    <a:pt x="1940718" y="304800"/>
                  </a:lnTo>
                  <a:lnTo>
                    <a:pt x="1919287" y="271463"/>
                  </a:lnTo>
                  <a:lnTo>
                    <a:pt x="1900237" y="245269"/>
                  </a:lnTo>
                  <a:lnTo>
                    <a:pt x="1854993" y="195263"/>
                  </a:lnTo>
                  <a:lnTo>
                    <a:pt x="1797843" y="145256"/>
                  </a:lnTo>
                  <a:lnTo>
                    <a:pt x="1724025" y="92869"/>
                  </a:lnTo>
                  <a:lnTo>
                    <a:pt x="1654968" y="52388"/>
                  </a:lnTo>
                  <a:lnTo>
                    <a:pt x="1595437" y="26194"/>
                  </a:lnTo>
                  <a:lnTo>
                    <a:pt x="1528762" y="2381"/>
                  </a:lnTo>
                  <a:lnTo>
                    <a:pt x="1507331" y="0"/>
                  </a:lnTo>
                  <a:lnTo>
                    <a:pt x="1473993" y="0"/>
                  </a:lnTo>
                  <a:lnTo>
                    <a:pt x="1407318" y="19050"/>
                  </a:lnTo>
                  <a:lnTo>
                    <a:pt x="1257300" y="54769"/>
                  </a:lnTo>
                  <a:lnTo>
                    <a:pt x="985837" y="114300"/>
                  </a:lnTo>
                  <a:lnTo>
                    <a:pt x="781050" y="159544"/>
                  </a:lnTo>
                  <a:lnTo>
                    <a:pt x="711993" y="1762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25">
              <a:extLst>
                <a:ext uri="{FF2B5EF4-FFF2-40B4-BE49-F238E27FC236}">
                  <a16:creationId xmlns:a16="http://schemas.microsoft.com/office/drawing/2014/main" id="{85F3A9D0-4CFC-4D56-9FFF-6494F6AD3FB3}"/>
                </a:ext>
              </a:extLst>
            </p:cNvPr>
            <p:cNvSpPr/>
            <p:nvPr/>
          </p:nvSpPr>
          <p:spPr>
            <a:xfrm>
              <a:off x="6226175" y="3679826"/>
              <a:ext cx="1003300" cy="2354263"/>
            </a:xfrm>
            <a:custGeom>
              <a:avLst/>
              <a:gdLst>
                <a:gd name="connsiteX0" fmla="*/ 555372 w 1004157"/>
                <a:gd name="connsiteY0" fmla="*/ 835862 h 2210267"/>
                <a:gd name="connsiteX1" fmla="*/ 608665 w 1004157"/>
                <a:gd name="connsiteY1" fmla="*/ 628299 h 2210267"/>
                <a:gd name="connsiteX2" fmla="*/ 653544 w 1004157"/>
                <a:gd name="connsiteY2" fmla="*/ 415126 h 2210267"/>
                <a:gd name="connsiteX3" fmla="*/ 690008 w 1004157"/>
                <a:gd name="connsiteY3" fmla="*/ 227197 h 2210267"/>
                <a:gd name="connsiteX4" fmla="*/ 709642 w 1004157"/>
                <a:gd name="connsiteY4" fmla="*/ 78537 h 2210267"/>
                <a:gd name="connsiteX5" fmla="*/ 712447 w 1004157"/>
                <a:gd name="connsiteY5" fmla="*/ 50488 h 2210267"/>
                <a:gd name="connsiteX6" fmla="*/ 695617 w 1004157"/>
                <a:gd name="connsiteY6" fmla="*/ 0 h 2210267"/>
                <a:gd name="connsiteX7" fmla="*/ 1004157 w 1004157"/>
                <a:gd name="connsiteY7" fmla="*/ 50488 h 2210267"/>
                <a:gd name="connsiteX8" fmla="*/ 970498 w 1004157"/>
                <a:gd name="connsiteY8" fmla="*/ 109391 h 2210267"/>
                <a:gd name="connsiteX9" fmla="*/ 936840 w 1004157"/>
                <a:gd name="connsiteY9" fmla="*/ 168294 h 2210267"/>
                <a:gd name="connsiteX10" fmla="*/ 914400 w 1004157"/>
                <a:gd name="connsiteY10" fmla="*/ 224392 h 2210267"/>
                <a:gd name="connsiteX11" fmla="*/ 889156 w 1004157"/>
                <a:gd name="connsiteY11" fmla="*/ 353418 h 2210267"/>
                <a:gd name="connsiteX12" fmla="*/ 863912 w 1004157"/>
                <a:gd name="connsiteY12" fmla="*/ 485249 h 2210267"/>
                <a:gd name="connsiteX13" fmla="*/ 816228 w 1004157"/>
                <a:gd name="connsiteY13" fmla="*/ 687202 h 2210267"/>
                <a:gd name="connsiteX14" fmla="*/ 774155 w 1004157"/>
                <a:gd name="connsiteY14" fmla="*/ 875131 h 2210267"/>
                <a:gd name="connsiteX15" fmla="*/ 715252 w 1004157"/>
                <a:gd name="connsiteY15" fmla="*/ 1113548 h 2210267"/>
                <a:gd name="connsiteX16" fmla="*/ 659154 w 1004157"/>
                <a:gd name="connsiteY16" fmla="*/ 1309892 h 2210267"/>
                <a:gd name="connsiteX17" fmla="*/ 594641 w 1004157"/>
                <a:gd name="connsiteY17" fmla="*/ 1475381 h 2210267"/>
                <a:gd name="connsiteX18" fmla="*/ 482444 w 1004157"/>
                <a:gd name="connsiteY18" fmla="*/ 1750262 h 2210267"/>
                <a:gd name="connsiteX19" fmla="*/ 437566 w 1004157"/>
                <a:gd name="connsiteY19" fmla="*/ 1851239 h 2210267"/>
                <a:gd name="connsiteX20" fmla="*/ 384273 w 1004157"/>
                <a:gd name="connsiteY20" fmla="*/ 1957825 h 2210267"/>
                <a:gd name="connsiteX21" fmla="*/ 336589 w 1004157"/>
                <a:gd name="connsiteY21" fmla="*/ 2033558 h 2210267"/>
                <a:gd name="connsiteX22" fmla="*/ 319760 w 1004157"/>
                <a:gd name="connsiteY22" fmla="*/ 2067217 h 2210267"/>
                <a:gd name="connsiteX23" fmla="*/ 300125 w 1004157"/>
                <a:gd name="connsiteY23" fmla="*/ 2100876 h 2210267"/>
                <a:gd name="connsiteX24" fmla="*/ 272076 w 1004157"/>
                <a:gd name="connsiteY24" fmla="*/ 2134535 h 2210267"/>
                <a:gd name="connsiteX25" fmla="*/ 235613 w 1004157"/>
                <a:gd name="connsiteY25" fmla="*/ 2165389 h 2210267"/>
                <a:gd name="connsiteX26" fmla="*/ 187929 w 1004157"/>
                <a:gd name="connsiteY26" fmla="*/ 2190633 h 2210267"/>
                <a:gd name="connsiteX27" fmla="*/ 137441 w 1004157"/>
                <a:gd name="connsiteY27" fmla="*/ 2210267 h 2210267"/>
                <a:gd name="connsiteX28" fmla="*/ 112197 w 1004157"/>
                <a:gd name="connsiteY28" fmla="*/ 2210267 h 2210267"/>
                <a:gd name="connsiteX29" fmla="*/ 84147 w 1004157"/>
                <a:gd name="connsiteY29" fmla="*/ 2199047 h 2210267"/>
                <a:gd name="connsiteX30" fmla="*/ 67318 w 1004157"/>
                <a:gd name="connsiteY30" fmla="*/ 2182218 h 2210267"/>
                <a:gd name="connsiteX31" fmla="*/ 47684 w 1004157"/>
                <a:gd name="connsiteY31" fmla="*/ 2156974 h 2210267"/>
                <a:gd name="connsiteX32" fmla="*/ 30854 w 1004157"/>
                <a:gd name="connsiteY32" fmla="*/ 2128925 h 2210267"/>
                <a:gd name="connsiteX33" fmla="*/ 14025 w 1004157"/>
                <a:gd name="connsiteY33" fmla="*/ 2075631 h 2210267"/>
                <a:gd name="connsiteX34" fmla="*/ 0 w 1004157"/>
                <a:gd name="connsiteY34" fmla="*/ 2005509 h 2210267"/>
                <a:gd name="connsiteX35" fmla="*/ 0 w 1004157"/>
                <a:gd name="connsiteY35" fmla="*/ 1999899 h 2210267"/>
                <a:gd name="connsiteX36" fmla="*/ 193539 w 1004157"/>
                <a:gd name="connsiteY36" fmla="*/ 1750262 h 2210267"/>
                <a:gd name="connsiteX37" fmla="*/ 210368 w 1004157"/>
                <a:gd name="connsiteY37" fmla="*/ 1730628 h 2210267"/>
                <a:gd name="connsiteX38" fmla="*/ 252442 w 1004157"/>
                <a:gd name="connsiteY38" fmla="*/ 1666115 h 2210267"/>
                <a:gd name="connsiteX39" fmla="*/ 294516 w 1004157"/>
                <a:gd name="connsiteY39" fmla="*/ 1581968 h 2210267"/>
                <a:gd name="connsiteX40" fmla="*/ 409517 w 1004157"/>
                <a:gd name="connsiteY40" fmla="*/ 1309892 h 2210267"/>
                <a:gd name="connsiteX41" fmla="*/ 451590 w 1004157"/>
                <a:gd name="connsiteY41" fmla="*/ 1189281 h 2210267"/>
                <a:gd name="connsiteX42" fmla="*/ 496469 w 1004157"/>
                <a:gd name="connsiteY42" fmla="*/ 1046230 h 2210267"/>
                <a:gd name="connsiteX43" fmla="*/ 555372 w 1004157"/>
                <a:gd name="connsiteY43" fmla="*/ 835862 h 2210267"/>
                <a:gd name="connsiteX0" fmla="*/ 555372 w 1004157"/>
                <a:gd name="connsiteY0" fmla="*/ 978690 h 2353095"/>
                <a:gd name="connsiteX1" fmla="*/ 608665 w 1004157"/>
                <a:gd name="connsiteY1" fmla="*/ 771127 h 2353095"/>
                <a:gd name="connsiteX2" fmla="*/ 653544 w 1004157"/>
                <a:gd name="connsiteY2" fmla="*/ 557954 h 2353095"/>
                <a:gd name="connsiteX3" fmla="*/ 690008 w 1004157"/>
                <a:gd name="connsiteY3" fmla="*/ 370025 h 2353095"/>
                <a:gd name="connsiteX4" fmla="*/ 709642 w 1004157"/>
                <a:gd name="connsiteY4" fmla="*/ 221365 h 2353095"/>
                <a:gd name="connsiteX5" fmla="*/ 712447 w 1004157"/>
                <a:gd name="connsiteY5" fmla="*/ 193316 h 2353095"/>
                <a:gd name="connsiteX6" fmla="*/ 647917 w 1004157"/>
                <a:gd name="connsiteY6" fmla="*/ 0 h 2353095"/>
                <a:gd name="connsiteX7" fmla="*/ 1004157 w 1004157"/>
                <a:gd name="connsiteY7" fmla="*/ 193316 h 2353095"/>
                <a:gd name="connsiteX8" fmla="*/ 970498 w 1004157"/>
                <a:gd name="connsiteY8" fmla="*/ 252219 h 2353095"/>
                <a:gd name="connsiteX9" fmla="*/ 936840 w 1004157"/>
                <a:gd name="connsiteY9" fmla="*/ 311122 h 2353095"/>
                <a:gd name="connsiteX10" fmla="*/ 914400 w 1004157"/>
                <a:gd name="connsiteY10" fmla="*/ 367220 h 2353095"/>
                <a:gd name="connsiteX11" fmla="*/ 889156 w 1004157"/>
                <a:gd name="connsiteY11" fmla="*/ 496246 h 2353095"/>
                <a:gd name="connsiteX12" fmla="*/ 863912 w 1004157"/>
                <a:gd name="connsiteY12" fmla="*/ 628077 h 2353095"/>
                <a:gd name="connsiteX13" fmla="*/ 816228 w 1004157"/>
                <a:gd name="connsiteY13" fmla="*/ 830030 h 2353095"/>
                <a:gd name="connsiteX14" fmla="*/ 774155 w 1004157"/>
                <a:gd name="connsiteY14" fmla="*/ 1017959 h 2353095"/>
                <a:gd name="connsiteX15" fmla="*/ 715252 w 1004157"/>
                <a:gd name="connsiteY15" fmla="*/ 1256376 h 2353095"/>
                <a:gd name="connsiteX16" fmla="*/ 659154 w 1004157"/>
                <a:gd name="connsiteY16" fmla="*/ 1452720 h 2353095"/>
                <a:gd name="connsiteX17" fmla="*/ 594641 w 1004157"/>
                <a:gd name="connsiteY17" fmla="*/ 1618209 h 2353095"/>
                <a:gd name="connsiteX18" fmla="*/ 482444 w 1004157"/>
                <a:gd name="connsiteY18" fmla="*/ 1893090 h 2353095"/>
                <a:gd name="connsiteX19" fmla="*/ 437566 w 1004157"/>
                <a:gd name="connsiteY19" fmla="*/ 1994067 h 2353095"/>
                <a:gd name="connsiteX20" fmla="*/ 384273 w 1004157"/>
                <a:gd name="connsiteY20" fmla="*/ 2100653 h 2353095"/>
                <a:gd name="connsiteX21" fmla="*/ 336589 w 1004157"/>
                <a:gd name="connsiteY21" fmla="*/ 2176386 h 2353095"/>
                <a:gd name="connsiteX22" fmla="*/ 319760 w 1004157"/>
                <a:gd name="connsiteY22" fmla="*/ 2210045 h 2353095"/>
                <a:gd name="connsiteX23" fmla="*/ 300125 w 1004157"/>
                <a:gd name="connsiteY23" fmla="*/ 2243704 h 2353095"/>
                <a:gd name="connsiteX24" fmla="*/ 272076 w 1004157"/>
                <a:gd name="connsiteY24" fmla="*/ 2277363 h 2353095"/>
                <a:gd name="connsiteX25" fmla="*/ 235613 w 1004157"/>
                <a:gd name="connsiteY25" fmla="*/ 2308217 h 2353095"/>
                <a:gd name="connsiteX26" fmla="*/ 187929 w 1004157"/>
                <a:gd name="connsiteY26" fmla="*/ 2333461 h 2353095"/>
                <a:gd name="connsiteX27" fmla="*/ 137441 w 1004157"/>
                <a:gd name="connsiteY27" fmla="*/ 2353095 h 2353095"/>
                <a:gd name="connsiteX28" fmla="*/ 112197 w 1004157"/>
                <a:gd name="connsiteY28" fmla="*/ 2353095 h 2353095"/>
                <a:gd name="connsiteX29" fmla="*/ 84147 w 1004157"/>
                <a:gd name="connsiteY29" fmla="*/ 2341875 h 2353095"/>
                <a:gd name="connsiteX30" fmla="*/ 67318 w 1004157"/>
                <a:gd name="connsiteY30" fmla="*/ 2325046 h 2353095"/>
                <a:gd name="connsiteX31" fmla="*/ 47684 w 1004157"/>
                <a:gd name="connsiteY31" fmla="*/ 2299802 h 2353095"/>
                <a:gd name="connsiteX32" fmla="*/ 30854 w 1004157"/>
                <a:gd name="connsiteY32" fmla="*/ 2271753 h 2353095"/>
                <a:gd name="connsiteX33" fmla="*/ 14025 w 1004157"/>
                <a:gd name="connsiteY33" fmla="*/ 2218459 h 2353095"/>
                <a:gd name="connsiteX34" fmla="*/ 0 w 1004157"/>
                <a:gd name="connsiteY34" fmla="*/ 2148337 h 2353095"/>
                <a:gd name="connsiteX35" fmla="*/ 0 w 1004157"/>
                <a:gd name="connsiteY35" fmla="*/ 2142727 h 2353095"/>
                <a:gd name="connsiteX36" fmla="*/ 193539 w 1004157"/>
                <a:gd name="connsiteY36" fmla="*/ 1893090 h 2353095"/>
                <a:gd name="connsiteX37" fmla="*/ 210368 w 1004157"/>
                <a:gd name="connsiteY37" fmla="*/ 1873456 h 2353095"/>
                <a:gd name="connsiteX38" fmla="*/ 252442 w 1004157"/>
                <a:gd name="connsiteY38" fmla="*/ 1808943 h 2353095"/>
                <a:gd name="connsiteX39" fmla="*/ 294516 w 1004157"/>
                <a:gd name="connsiteY39" fmla="*/ 1724796 h 2353095"/>
                <a:gd name="connsiteX40" fmla="*/ 409517 w 1004157"/>
                <a:gd name="connsiteY40" fmla="*/ 1452720 h 2353095"/>
                <a:gd name="connsiteX41" fmla="*/ 451590 w 1004157"/>
                <a:gd name="connsiteY41" fmla="*/ 1332109 h 2353095"/>
                <a:gd name="connsiteX42" fmla="*/ 496469 w 1004157"/>
                <a:gd name="connsiteY42" fmla="*/ 1189058 h 2353095"/>
                <a:gd name="connsiteX43" fmla="*/ 555372 w 1004157"/>
                <a:gd name="connsiteY43" fmla="*/ 978690 h 2353095"/>
                <a:gd name="connsiteX0" fmla="*/ 555372 w 1004157"/>
                <a:gd name="connsiteY0" fmla="*/ 978690 h 2353095"/>
                <a:gd name="connsiteX1" fmla="*/ 608665 w 1004157"/>
                <a:gd name="connsiteY1" fmla="*/ 771127 h 2353095"/>
                <a:gd name="connsiteX2" fmla="*/ 653544 w 1004157"/>
                <a:gd name="connsiteY2" fmla="*/ 557954 h 2353095"/>
                <a:gd name="connsiteX3" fmla="*/ 690008 w 1004157"/>
                <a:gd name="connsiteY3" fmla="*/ 370025 h 2353095"/>
                <a:gd name="connsiteX4" fmla="*/ 709642 w 1004157"/>
                <a:gd name="connsiteY4" fmla="*/ 221365 h 2353095"/>
                <a:gd name="connsiteX5" fmla="*/ 712447 w 1004157"/>
                <a:gd name="connsiteY5" fmla="*/ 193316 h 2353095"/>
                <a:gd name="connsiteX6" fmla="*/ 684797 w 1004157"/>
                <a:gd name="connsiteY6" fmla="*/ 130134 h 2353095"/>
                <a:gd name="connsiteX7" fmla="*/ 647917 w 1004157"/>
                <a:gd name="connsiteY7" fmla="*/ 0 h 2353095"/>
                <a:gd name="connsiteX8" fmla="*/ 1004157 w 1004157"/>
                <a:gd name="connsiteY8" fmla="*/ 193316 h 2353095"/>
                <a:gd name="connsiteX9" fmla="*/ 970498 w 1004157"/>
                <a:gd name="connsiteY9" fmla="*/ 252219 h 2353095"/>
                <a:gd name="connsiteX10" fmla="*/ 936840 w 1004157"/>
                <a:gd name="connsiteY10" fmla="*/ 311122 h 2353095"/>
                <a:gd name="connsiteX11" fmla="*/ 914400 w 1004157"/>
                <a:gd name="connsiteY11" fmla="*/ 367220 h 2353095"/>
                <a:gd name="connsiteX12" fmla="*/ 889156 w 1004157"/>
                <a:gd name="connsiteY12" fmla="*/ 496246 h 2353095"/>
                <a:gd name="connsiteX13" fmla="*/ 863912 w 1004157"/>
                <a:gd name="connsiteY13" fmla="*/ 628077 h 2353095"/>
                <a:gd name="connsiteX14" fmla="*/ 816228 w 1004157"/>
                <a:gd name="connsiteY14" fmla="*/ 830030 h 2353095"/>
                <a:gd name="connsiteX15" fmla="*/ 774155 w 1004157"/>
                <a:gd name="connsiteY15" fmla="*/ 1017959 h 2353095"/>
                <a:gd name="connsiteX16" fmla="*/ 715252 w 1004157"/>
                <a:gd name="connsiteY16" fmla="*/ 1256376 h 2353095"/>
                <a:gd name="connsiteX17" fmla="*/ 659154 w 1004157"/>
                <a:gd name="connsiteY17" fmla="*/ 1452720 h 2353095"/>
                <a:gd name="connsiteX18" fmla="*/ 594641 w 1004157"/>
                <a:gd name="connsiteY18" fmla="*/ 1618209 h 2353095"/>
                <a:gd name="connsiteX19" fmla="*/ 482444 w 1004157"/>
                <a:gd name="connsiteY19" fmla="*/ 1893090 h 2353095"/>
                <a:gd name="connsiteX20" fmla="*/ 437566 w 1004157"/>
                <a:gd name="connsiteY20" fmla="*/ 1994067 h 2353095"/>
                <a:gd name="connsiteX21" fmla="*/ 384273 w 1004157"/>
                <a:gd name="connsiteY21" fmla="*/ 2100653 h 2353095"/>
                <a:gd name="connsiteX22" fmla="*/ 336589 w 1004157"/>
                <a:gd name="connsiteY22" fmla="*/ 2176386 h 2353095"/>
                <a:gd name="connsiteX23" fmla="*/ 319760 w 1004157"/>
                <a:gd name="connsiteY23" fmla="*/ 2210045 h 2353095"/>
                <a:gd name="connsiteX24" fmla="*/ 300125 w 1004157"/>
                <a:gd name="connsiteY24" fmla="*/ 2243704 h 2353095"/>
                <a:gd name="connsiteX25" fmla="*/ 272076 w 1004157"/>
                <a:gd name="connsiteY25" fmla="*/ 2277363 h 2353095"/>
                <a:gd name="connsiteX26" fmla="*/ 235613 w 1004157"/>
                <a:gd name="connsiteY26" fmla="*/ 2308217 h 2353095"/>
                <a:gd name="connsiteX27" fmla="*/ 187929 w 1004157"/>
                <a:gd name="connsiteY27" fmla="*/ 2333461 h 2353095"/>
                <a:gd name="connsiteX28" fmla="*/ 137441 w 1004157"/>
                <a:gd name="connsiteY28" fmla="*/ 2353095 h 2353095"/>
                <a:gd name="connsiteX29" fmla="*/ 112197 w 1004157"/>
                <a:gd name="connsiteY29" fmla="*/ 2353095 h 2353095"/>
                <a:gd name="connsiteX30" fmla="*/ 84147 w 1004157"/>
                <a:gd name="connsiteY30" fmla="*/ 2341875 h 2353095"/>
                <a:gd name="connsiteX31" fmla="*/ 67318 w 1004157"/>
                <a:gd name="connsiteY31" fmla="*/ 2325046 h 2353095"/>
                <a:gd name="connsiteX32" fmla="*/ 47684 w 1004157"/>
                <a:gd name="connsiteY32" fmla="*/ 2299802 h 2353095"/>
                <a:gd name="connsiteX33" fmla="*/ 30854 w 1004157"/>
                <a:gd name="connsiteY33" fmla="*/ 2271753 h 2353095"/>
                <a:gd name="connsiteX34" fmla="*/ 14025 w 1004157"/>
                <a:gd name="connsiteY34" fmla="*/ 2218459 h 2353095"/>
                <a:gd name="connsiteX35" fmla="*/ 0 w 1004157"/>
                <a:gd name="connsiteY35" fmla="*/ 2148337 h 2353095"/>
                <a:gd name="connsiteX36" fmla="*/ 0 w 1004157"/>
                <a:gd name="connsiteY36" fmla="*/ 2142727 h 2353095"/>
                <a:gd name="connsiteX37" fmla="*/ 193539 w 1004157"/>
                <a:gd name="connsiteY37" fmla="*/ 1893090 h 2353095"/>
                <a:gd name="connsiteX38" fmla="*/ 210368 w 1004157"/>
                <a:gd name="connsiteY38" fmla="*/ 1873456 h 2353095"/>
                <a:gd name="connsiteX39" fmla="*/ 252442 w 1004157"/>
                <a:gd name="connsiteY39" fmla="*/ 1808943 h 2353095"/>
                <a:gd name="connsiteX40" fmla="*/ 294516 w 1004157"/>
                <a:gd name="connsiteY40" fmla="*/ 1724796 h 2353095"/>
                <a:gd name="connsiteX41" fmla="*/ 409517 w 1004157"/>
                <a:gd name="connsiteY41" fmla="*/ 1452720 h 2353095"/>
                <a:gd name="connsiteX42" fmla="*/ 451590 w 1004157"/>
                <a:gd name="connsiteY42" fmla="*/ 1332109 h 2353095"/>
                <a:gd name="connsiteX43" fmla="*/ 496469 w 1004157"/>
                <a:gd name="connsiteY43" fmla="*/ 1189058 h 2353095"/>
                <a:gd name="connsiteX44" fmla="*/ 555372 w 1004157"/>
                <a:gd name="connsiteY44" fmla="*/ 978690 h 2353095"/>
                <a:gd name="connsiteX0" fmla="*/ 555372 w 1004157"/>
                <a:gd name="connsiteY0" fmla="*/ 978690 h 2353095"/>
                <a:gd name="connsiteX1" fmla="*/ 608665 w 1004157"/>
                <a:gd name="connsiteY1" fmla="*/ 771127 h 2353095"/>
                <a:gd name="connsiteX2" fmla="*/ 653544 w 1004157"/>
                <a:gd name="connsiteY2" fmla="*/ 557954 h 2353095"/>
                <a:gd name="connsiteX3" fmla="*/ 690008 w 1004157"/>
                <a:gd name="connsiteY3" fmla="*/ 370025 h 2353095"/>
                <a:gd name="connsiteX4" fmla="*/ 709642 w 1004157"/>
                <a:gd name="connsiteY4" fmla="*/ 221365 h 2353095"/>
                <a:gd name="connsiteX5" fmla="*/ 712447 w 1004157"/>
                <a:gd name="connsiteY5" fmla="*/ 193316 h 2353095"/>
                <a:gd name="connsiteX6" fmla="*/ 684797 w 1004157"/>
                <a:gd name="connsiteY6" fmla="*/ 130134 h 2353095"/>
                <a:gd name="connsiteX7" fmla="*/ 600216 w 1004157"/>
                <a:gd name="connsiteY7" fmla="*/ 0 h 2353095"/>
                <a:gd name="connsiteX8" fmla="*/ 1004157 w 1004157"/>
                <a:gd name="connsiteY8" fmla="*/ 193316 h 2353095"/>
                <a:gd name="connsiteX9" fmla="*/ 970498 w 1004157"/>
                <a:gd name="connsiteY9" fmla="*/ 252219 h 2353095"/>
                <a:gd name="connsiteX10" fmla="*/ 936840 w 1004157"/>
                <a:gd name="connsiteY10" fmla="*/ 311122 h 2353095"/>
                <a:gd name="connsiteX11" fmla="*/ 914400 w 1004157"/>
                <a:gd name="connsiteY11" fmla="*/ 367220 h 2353095"/>
                <a:gd name="connsiteX12" fmla="*/ 889156 w 1004157"/>
                <a:gd name="connsiteY12" fmla="*/ 496246 h 2353095"/>
                <a:gd name="connsiteX13" fmla="*/ 863912 w 1004157"/>
                <a:gd name="connsiteY13" fmla="*/ 628077 h 2353095"/>
                <a:gd name="connsiteX14" fmla="*/ 816228 w 1004157"/>
                <a:gd name="connsiteY14" fmla="*/ 830030 h 2353095"/>
                <a:gd name="connsiteX15" fmla="*/ 774155 w 1004157"/>
                <a:gd name="connsiteY15" fmla="*/ 1017959 h 2353095"/>
                <a:gd name="connsiteX16" fmla="*/ 715252 w 1004157"/>
                <a:gd name="connsiteY16" fmla="*/ 1256376 h 2353095"/>
                <a:gd name="connsiteX17" fmla="*/ 659154 w 1004157"/>
                <a:gd name="connsiteY17" fmla="*/ 1452720 h 2353095"/>
                <a:gd name="connsiteX18" fmla="*/ 594641 w 1004157"/>
                <a:gd name="connsiteY18" fmla="*/ 1618209 h 2353095"/>
                <a:gd name="connsiteX19" fmla="*/ 482444 w 1004157"/>
                <a:gd name="connsiteY19" fmla="*/ 1893090 h 2353095"/>
                <a:gd name="connsiteX20" fmla="*/ 437566 w 1004157"/>
                <a:gd name="connsiteY20" fmla="*/ 1994067 h 2353095"/>
                <a:gd name="connsiteX21" fmla="*/ 384273 w 1004157"/>
                <a:gd name="connsiteY21" fmla="*/ 2100653 h 2353095"/>
                <a:gd name="connsiteX22" fmla="*/ 336589 w 1004157"/>
                <a:gd name="connsiteY22" fmla="*/ 2176386 h 2353095"/>
                <a:gd name="connsiteX23" fmla="*/ 319760 w 1004157"/>
                <a:gd name="connsiteY23" fmla="*/ 2210045 h 2353095"/>
                <a:gd name="connsiteX24" fmla="*/ 300125 w 1004157"/>
                <a:gd name="connsiteY24" fmla="*/ 2243704 h 2353095"/>
                <a:gd name="connsiteX25" fmla="*/ 272076 w 1004157"/>
                <a:gd name="connsiteY25" fmla="*/ 2277363 h 2353095"/>
                <a:gd name="connsiteX26" fmla="*/ 235613 w 1004157"/>
                <a:gd name="connsiteY26" fmla="*/ 2308217 h 2353095"/>
                <a:gd name="connsiteX27" fmla="*/ 187929 w 1004157"/>
                <a:gd name="connsiteY27" fmla="*/ 2333461 h 2353095"/>
                <a:gd name="connsiteX28" fmla="*/ 137441 w 1004157"/>
                <a:gd name="connsiteY28" fmla="*/ 2353095 h 2353095"/>
                <a:gd name="connsiteX29" fmla="*/ 112197 w 1004157"/>
                <a:gd name="connsiteY29" fmla="*/ 2353095 h 2353095"/>
                <a:gd name="connsiteX30" fmla="*/ 84147 w 1004157"/>
                <a:gd name="connsiteY30" fmla="*/ 2341875 h 2353095"/>
                <a:gd name="connsiteX31" fmla="*/ 67318 w 1004157"/>
                <a:gd name="connsiteY31" fmla="*/ 2325046 h 2353095"/>
                <a:gd name="connsiteX32" fmla="*/ 47684 w 1004157"/>
                <a:gd name="connsiteY32" fmla="*/ 2299802 h 2353095"/>
                <a:gd name="connsiteX33" fmla="*/ 30854 w 1004157"/>
                <a:gd name="connsiteY33" fmla="*/ 2271753 h 2353095"/>
                <a:gd name="connsiteX34" fmla="*/ 14025 w 1004157"/>
                <a:gd name="connsiteY34" fmla="*/ 2218459 h 2353095"/>
                <a:gd name="connsiteX35" fmla="*/ 0 w 1004157"/>
                <a:gd name="connsiteY35" fmla="*/ 2148337 h 2353095"/>
                <a:gd name="connsiteX36" fmla="*/ 0 w 1004157"/>
                <a:gd name="connsiteY36" fmla="*/ 2142727 h 2353095"/>
                <a:gd name="connsiteX37" fmla="*/ 193539 w 1004157"/>
                <a:gd name="connsiteY37" fmla="*/ 1893090 h 2353095"/>
                <a:gd name="connsiteX38" fmla="*/ 210368 w 1004157"/>
                <a:gd name="connsiteY38" fmla="*/ 1873456 h 2353095"/>
                <a:gd name="connsiteX39" fmla="*/ 252442 w 1004157"/>
                <a:gd name="connsiteY39" fmla="*/ 1808943 h 2353095"/>
                <a:gd name="connsiteX40" fmla="*/ 294516 w 1004157"/>
                <a:gd name="connsiteY40" fmla="*/ 1724796 h 2353095"/>
                <a:gd name="connsiteX41" fmla="*/ 409517 w 1004157"/>
                <a:gd name="connsiteY41" fmla="*/ 1452720 h 2353095"/>
                <a:gd name="connsiteX42" fmla="*/ 451590 w 1004157"/>
                <a:gd name="connsiteY42" fmla="*/ 1332109 h 2353095"/>
                <a:gd name="connsiteX43" fmla="*/ 496469 w 1004157"/>
                <a:gd name="connsiteY43" fmla="*/ 1189058 h 2353095"/>
                <a:gd name="connsiteX44" fmla="*/ 555372 w 1004157"/>
                <a:gd name="connsiteY44" fmla="*/ 978690 h 2353095"/>
                <a:gd name="connsiteX0" fmla="*/ 555372 w 1004157"/>
                <a:gd name="connsiteY0" fmla="*/ 978714 h 2353119"/>
                <a:gd name="connsiteX1" fmla="*/ 608665 w 1004157"/>
                <a:gd name="connsiteY1" fmla="*/ 771151 h 2353119"/>
                <a:gd name="connsiteX2" fmla="*/ 653544 w 1004157"/>
                <a:gd name="connsiteY2" fmla="*/ 557978 h 2353119"/>
                <a:gd name="connsiteX3" fmla="*/ 690008 w 1004157"/>
                <a:gd name="connsiteY3" fmla="*/ 370049 h 2353119"/>
                <a:gd name="connsiteX4" fmla="*/ 709642 w 1004157"/>
                <a:gd name="connsiteY4" fmla="*/ 221389 h 2353119"/>
                <a:gd name="connsiteX5" fmla="*/ 712447 w 1004157"/>
                <a:gd name="connsiteY5" fmla="*/ 193340 h 2353119"/>
                <a:gd name="connsiteX6" fmla="*/ 684797 w 1004157"/>
                <a:gd name="connsiteY6" fmla="*/ 130158 h 2353119"/>
                <a:gd name="connsiteX7" fmla="*/ 624015 w 1004157"/>
                <a:gd name="connsiteY7" fmla="*/ 0 h 2353119"/>
                <a:gd name="connsiteX8" fmla="*/ 1004157 w 1004157"/>
                <a:gd name="connsiteY8" fmla="*/ 193340 h 2353119"/>
                <a:gd name="connsiteX9" fmla="*/ 970498 w 1004157"/>
                <a:gd name="connsiteY9" fmla="*/ 252243 h 2353119"/>
                <a:gd name="connsiteX10" fmla="*/ 936840 w 1004157"/>
                <a:gd name="connsiteY10" fmla="*/ 311146 h 2353119"/>
                <a:gd name="connsiteX11" fmla="*/ 914400 w 1004157"/>
                <a:gd name="connsiteY11" fmla="*/ 367244 h 2353119"/>
                <a:gd name="connsiteX12" fmla="*/ 889156 w 1004157"/>
                <a:gd name="connsiteY12" fmla="*/ 496270 h 2353119"/>
                <a:gd name="connsiteX13" fmla="*/ 863912 w 1004157"/>
                <a:gd name="connsiteY13" fmla="*/ 628101 h 2353119"/>
                <a:gd name="connsiteX14" fmla="*/ 816228 w 1004157"/>
                <a:gd name="connsiteY14" fmla="*/ 830054 h 2353119"/>
                <a:gd name="connsiteX15" fmla="*/ 774155 w 1004157"/>
                <a:gd name="connsiteY15" fmla="*/ 1017983 h 2353119"/>
                <a:gd name="connsiteX16" fmla="*/ 715252 w 1004157"/>
                <a:gd name="connsiteY16" fmla="*/ 1256400 h 2353119"/>
                <a:gd name="connsiteX17" fmla="*/ 659154 w 1004157"/>
                <a:gd name="connsiteY17" fmla="*/ 1452744 h 2353119"/>
                <a:gd name="connsiteX18" fmla="*/ 594641 w 1004157"/>
                <a:gd name="connsiteY18" fmla="*/ 1618233 h 2353119"/>
                <a:gd name="connsiteX19" fmla="*/ 482444 w 1004157"/>
                <a:gd name="connsiteY19" fmla="*/ 1893114 h 2353119"/>
                <a:gd name="connsiteX20" fmla="*/ 437566 w 1004157"/>
                <a:gd name="connsiteY20" fmla="*/ 1994091 h 2353119"/>
                <a:gd name="connsiteX21" fmla="*/ 384273 w 1004157"/>
                <a:gd name="connsiteY21" fmla="*/ 2100677 h 2353119"/>
                <a:gd name="connsiteX22" fmla="*/ 336589 w 1004157"/>
                <a:gd name="connsiteY22" fmla="*/ 2176410 h 2353119"/>
                <a:gd name="connsiteX23" fmla="*/ 319760 w 1004157"/>
                <a:gd name="connsiteY23" fmla="*/ 2210069 h 2353119"/>
                <a:gd name="connsiteX24" fmla="*/ 300125 w 1004157"/>
                <a:gd name="connsiteY24" fmla="*/ 2243728 h 2353119"/>
                <a:gd name="connsiteX25" fmla="*/ 272076 w 1004157"/>
                <a:gd name="connsiteY25" fmla="*/ 2277387 h 2353119"/>
                <a:gd name="connsiteX26" fmla="*/ 235613 w 1004157"/>
                <a:gd name="connsiteY26" fmla="*/ 2308241 h 2353119"/>
                <a:gd name="connsiteX27" fmla="*/ 187929 w 1004157"/>
                <a:gd name="connsiteY27" fmla="*/ 2333485 h 2353119"/>
                <a:gd name="connsiteX28" fmla="*/ 137441 w 1004157"/>
                <a:gd name="connsiteY28" fmla="*/ 2353119 h 2353119"/>
                <a:gd name="connsiteX29" fmla="*/ 112197 w 1004157"/>
                <a:gd name="connsiteY29" fmla="*/ 2353119 h 2353119"/>
                <a:gd name="connsiteX30" fmla="*/ 84147 w 1004157"/>
                <a:gd name="connsiteY30" fmla="*/ 2341899 h 2353119"/>
                <a:gd name="connsiteX31" fmla="*/ 67318 w 1004157"/>
                <a:gd name="connsiteY31" fmla="*/ 2325070 h 2353119"/>
                <a:gd name="connsiteX32" fmla="*/ 47684 w 1004157"/>
                <a:gd name="connsiteY32" fmla="*/ 2299826 h 2353119"/>
                <a:gd name="connsiteX33" fmla="*/ 30854 w 1004157"/>
                <a:gd name="connsiteY33" fmla="*/ 2271777 h 2353119"/>
                <a:gd name="connsiteX34" fmla="*/ 14025 w 1004157"/>
                <a:gd name="connsiteY34" fmla="*/ 2218483 h 2353119"/>
                <a:gd name="connsiteX35" fmla="*/ 0 w 1004157"/>
                <a:gd name="connsiteY35" fmla="*/ 2148361 h 2353119"/>
                <a:gd name="connsiteX36" fmla="*/ 0 w 1004157"/>
                <a:gd name="connsiteY36" fmla="*/ 2142751 h 2353119"/>
                <a:gd name="connsiteX37" fmla="*/ 193539 w 1004157"/>
                <a:gd name="connsiteY37" fmla="*/ 1893114 h 2353119"/>
                <a:gd name="connsiteX38" fmla="*/ 210368 w 1004157"/>
                <a:gd name="connsiteY38" fmla="*/ 1873480 h 2353119"/>
                <a:gd name="connsiteX39" fmla="*/ 252442 w 1004157"/>
                <a:gd name="connsiteY39" fmla="*/ 1808967 h 2353119"/>
                <a:gd name="connsiteX40" fmla="*/ 294516 w 1004157"/>
                <a:gd name="connsiteY40" fmla="*/ 1724820 h 2353119"/>
                <a:gd name="connsiteX41" fmla="*/ 409517 w 1004157"/>
                <a:gd name="connsiteY41" fmla="*/ 1452744 h 2353119"/>
                <a:gd name="connsiteX42" fmla="*/ 451590 w 1004157"/>
                <a:gd name="connsiteY42" fmla="*/ 1332133 h 2353119"/>
                <a:gd name="connsiteX43" fmla="*/ 496469 w 1004157"/>
                <a:gd name="connsiteY43" fmla="*/ 1189082 h 2353119"/>
                <a:gd name="connsiteX44" fmla="*/ 555372 w 1004157"/>
                <a:gd name="connsiteY44" fmla="*/ 978714 h 2353119"/>
                <a:gd name="connsiteX0" fmla="*/ 555372 w 1004157"/>
                <a:gd name="connsiteY0" fmla="*/ 978714 h 2353119"/>
                <a:gd name="connsiteX1" fmla="*/ 608665 w 1004157"/>
                <a:gd name="connsiteY1" fmla="*/ 771151 h 2353119"/>
                <a:gd name="connsiteX2" fmla="*/ 653544 w 1004157"/>
                <a:gd name="connsiteY2" fmla="*/ 557978 h 2353119"/>
                <a:gd name="connsiteX3" fmla="*/ 690008 w 1004157"/>
                <a:gd name="connsiteY3" fmla="*/ 370049 h 2353119"/>
                <a:gd name="connsiteX4" fmla="*/ 709642 w 1004157"/>
                <a:gd name="connsiteY4" fmla="*/ 221389 h 2353119"/>
                <a:gd name="connsiteX5" fmla="*/ 712447 w 1004157"/>
                <a:gd name="connsiteY5" fmla="*/ 193340 h 2353119"/>
                <a:gd name="connsiteX6" fmla="*/ 684797 w 1004157"/>
                <a:gd name="connsiteY6" fmla="*/ 130158 h 2353119"/>
                <a:gd name="connsiteX7" fmla="*/ 624016 w 1004157"/>
                <a:gd name="connsiteY7" fmla="*/ 0 h 2353119"/>
                <a:gd name="connsiteX8" fmla="*/ 1004157 w 1004157"/>
                <a:gd name="connsiteY8" fmla="*/ 193340 h 2353119"/>
                <a:gd name="connsiteX9" fmla="*/ 970498 w 1004157"/>
                <a:gd name="connsiteY9" fmla="*/ 252243 h 2353119"/>
                <a:gd name="connsiteX10" fmla="*/ 936840 w 1004157"/>
                <a:gd name="connsiteY10" fmla="*/ 311146 h 2353119"/>
                <a:gd name="connsiteX11" fmla="*/ 914400 w 1004157"/>
                <a:gd name="connsiteY11" fmla="*/ 367244 h 2353119"/>
                <a:gd name="connsiteX12" fmla="*/ 889156 w 1004157"/>
                <a:gd name="connsiteY12" fmla="*/ 496270 h 2353119"/>
                <a:gd name="connsiteX13" fmla="*/ 863912 w 1004157"/>
                <a:gd name="connsiteY13" fmla="*/ 628101 h 2353119"/>
                <a:gd name="connsiteX14" fmla="*/ 816228 w 1004157"/>
                <a:gd name="connsiteY14" fmla="*/ 830054 h 2353119"/>
                <a:gd name="connsiteX15" fmla="*/ 774155 w 1004157"/>
                <a:gd name="connsiteY15" fmla="*/ 1017983 h 2353119"/>
                <a:gd name="connsiteX16" fmla="*/ 715252 w 1004157"/>
                <a:gd name="connsiteY16" fmla="*/ 1256400 h 2353119"/>
                <a:gd name="connsiteX17" fmla="*/ 659154 w 1004157"/>
                <a:gd name="connsiteY17" fmla="*/ 1452744 h 2353119"/>
                <a:gd name="connsiteX18" fmla="*/ 594641 w 1004157"/>
                <a:gd name="connsiteY18" fmla="*/ 1618233 h 2353119"/>
                <a:gd name="connsiteX19" fmla="*/ 482444 w 1004157"/>
                <a:gd name="connsiteY19" fmla="*/ 1893114 h 2353119"/>
                <a:gd name="connsiteX20" fmla="*/ 437566 w 1004157"/>
                <a:gd name="connsiteY20" fmla="*/ 1994091 h 2353119"/>
                <a:gd name="connsiteX21" fmla="*/ 384273 w 1004157"/>
                <a:gd name="connsiteY21" fmla="*/ 2100677 h 2353119"/>
                <a:gd name="connsiteX22" fmla="*/ 336589 w 1004157"/>
                <a:gd name="connsiteY22" fmla="*/ 2176410 h 2353119"/>
                <a:gd name="connsiteX23" fmla="*/ 319760 w 1004157"/>
                <a:gd name="connsiteY23" fmla="*/ 2210069 h 2353119"/>
                <a:gd name="connsiteX24" fmla="*/ 300125 w 1004157"/>
                <a:gd name="connsiteY24" fmla="*/ 2243728 h 2353119"/>
                <a:gd name="connsiteX25" fmla="*/ 272076 w 1004157"/>
                <a:gd name="connsiteY25" fmla="*/ 2277387 h 2353119"/>
                <a:gd name="connsiteX26" fmla="*/ 235613 w 1004157"/>
                <a:gd name="connsiteY26" fmla="*/ 2308241 h 2353119"/>
                <a:gd name="connsiteX27" fmla="*/ 187929 w 1004157"/>
                <a:gd name="connsiteY27" fmla="*/ 2333485 h 2353119"/>
                <a:gd name="connsiteX28" fmla="*/ 137441 w 1004157"/>
                <a:gd name="connsiteY28" fmla="*/ 2353119 h 2353119"/>
                <a:gd name="connsiteX29" fmla="*/ 112197 w 1004157"/>
                <a:gd name="connsiteY29" fmla="*/ 2353119 h 2353119"/>
                <a:gd name="connsiteX30" fmla="*/ 84147 w 1004157"/>
                <a:gd name="connsiteY30" fmla="*/ 2341899 h 2353119"/>
                <a:gd name="connsiteX31" fmla="*/ 67318 w 1004157"/>
                <a:gd name="connsiteY31" fmla="*/ 2325070 h 2353119"/>
                <a:gd name="connsiteX32" fmla="*/ 47684 w 1004157"/>
                <a:gd name="connsiteY32" fmla="*/ 2299826 h 2353119"/>
                <a:gd name="connsiteX33" fmla="*/ 30854 w 1004157"/>
                <a:gd name="connsiteY33" fmla="*/ 2271777 h 2353119"/>
                <a:gd name="connsiteX34" fmla="*/ 14025 w 1004157"/>
                <a:gd name="connsiteY34" fmla="*/ 2218483 h 2353119"/>
                <a:gd name="connsiteX35" fmla="*/ 0 w 1004157"/>
                <a:gd name="connsiteY35" fmla="*/ 2148361 h 2353119"/>
                <a:gd name="connsiteX36" fmla="*/ 0 w 1004157"/>
                <a:gd name="connsiteY36" fmla="*/ 2142751 h 2353119"/>
                <a:gd name="connsiteX37" fmla="*/ 193539 w 1004157"/>
                <a:gd name="connsiteY37" fmla="*/ 1893114 h 2353119"/>
                <a:gd name="connsiteX38" fmla="*/ 210368 w 1004157"/>
                <a:gd name="connsiteY38" fmla="*/ 1873480 h 2353119"/>
                <a:gd name="connsiteX39" fmla="*/ 252442 w 1004157"/>
                <a:gd name="connsiteY39" fmla="*/ 1808967 h 2353119"/>
                <a:gd name="connsiteX40" fmla="*/ 294516 w 1004157"/>
                <a:gd name="connsiteY40" fmla="*/ 1724820 h 2353119"/>
                <a:gd name="connsiteX41" fmla="*/ 409517 w 1004157"/>
                <a:gd name="connsiteY41" fmla="*/ 1452744 h 2353119"/>
                <a:gd name="connsiteX42" fmla="*/ 451590 w 1004157"/>
                <a:gd name="connsiteY42" fmla="*/ 1332133 h 2353119"/>
                <a:gd name="connsiteX43" fmla="*/ 496469 w 1004157"/>
                <a:gd name="connsiteY43" fmla="*/ 1189082 h 2353119"/>
                <a:gd name="connsiteX44" fmla="*/ 555372 w 1004157"/>
                <a:gd name="connsiteY44" fmla="*/ 978714 h 2353119"/>
                <a:gd name="connsiteX0" fmla="*/ 555372 w 1004157"/>
                <a:gd name="connsiteY0" fmla="*/ 978714 h 2353119"/>
                <a:gd name="connsiteX1" fmla="*/ 608665 w 1004157"/>
                <a:gd name="connsiteY1" fmla="*/ 771151 h 2353119"/>
                <a:gd name="connsiteX2" fmla="*/ 653544 w 1004157"/>
                <a:gd name="connsiteY2" fmla="*/ 557978 h 2353119"/>
                <a:gd name="connsiteX3" fmla="*/ 690008 w 1004157"/>
                <a:gd name="connsiteY3" fmla="*/ 370049 h 2353119"/>
                <a:gd name="connsiteX4" fmla="*/ 709642 w 1004157"/>
                <a:gd name="connsiteY4" fmla="*/ 221389 h 2353119"/>
                <a:gd name="connsiteX5" fmla="*/ 712447 w 1004157"/>
                <a:gd name="connsiteY5" fmla="*/ 193340 h 2353119"/>
                <a:gd name="connsiteX6" fmla="*/ 684797 w 1004157"/>
                <a:gd name="connsiteY6" fmla="*/ 130158 h 2353119"/>
                <a:gd name="connsiteX7" fmla="*/ 663347 w 1004157"/>
                <a:gd name="connsiteY7" fmla="*/ 87318 h 2353119"/>
                <a:gd name="connsiteX8" fmla="*/ 624016 w 1004157"/>
                <a:gd name="connsiteY8" fmla="*/ 0 h 2353119"/>
                <a:gd name="connsiteX9" fmla="*/ 1004157 w 1004157"/>
                <a:gd name="connsiteY9" fmla="*/ 193340 h 2353119"/>
                <a:gd name="connsiteX10" fmla="*/ 970498 w 1004157"/>
                <a:gd name="connsiteY10" fmla="*/ 252243 h 2353119"/>
                <a:gd name="connsiteX11" fmla="*/ 936840 w 1004157"/>
                <a:gd name="connsiteY11" fmla="*/ 311146 h 2353119"/>
                <a:gd name="connsiteX12" fmla="*/ 914400 w 1004157"/>
                <a:gd name="connsiteY12" fmla="*/ 367244 h 2353119"/>
                <a:gd name="connsiteX13" fmla="*/ 889156 w 1004157"/>
                <a:gd name="connsiteY13" fmla="*/ 496270 h 2353119"/>
                <a:gd name="connsiteX14" fmla="*/ 863912 w 1004157"/>
                <a:gd name="connsiteY14" fmla="*/ 628101 h 2353119"/>
                <a:gd name="connsiteX15" fmla="*/ 816228 w 1004157"/>
                <a:gd name="connsiteY15" fmla="*/ 830054 h 2353119"/>
                <a:gd name="connsiteX16" fmla="*/ 774155 w 1004157"/>
                <a:gd name="connsiteY16" fmla="*/ 1017983 h 2353119"/>
                <a:gd name="connsiteX17" fmla="*/ 715252 w 1004157"/>
                <a:gd name="connsiteY17" fmla="*/ 1256400 h 2353119"/>
                <a:gd name="connsiteX18" fmla="*/ 659154 w 1004157"/>
                <a:gd name="connsiteY18" fmla="*/ 1452744 h 2353119"/>
                <a:gd name="connsiteX19" fmla="*/ 594641 w 1004157"/>
                <a:gd name="connsiteY19" fmla="*/ 1618233 h 2353119"/>
                <a:gd name="connsiteX20" fmla="*/ 482444 w 1004157"/>
                <a:gd name="connsiteY20" fmla="*/ 1893114 h 2353119"/>
                <a:gd name="connsiteX21" fmla="*/ 437566 w 1004157"/>
                <a:gd name="connsiteY21" fmla="*/ 1994091 h 2353119"/>
                <a:gd name="connsiteX22" fmla="*/ 384273 w 1004157"/>
                <a:gd name="connsiteY22" fmla="*/ 2100677 h 2353119"/>
                <a:gd name="connsiteX23" fmla="*/ 336589 w 1004157"/>
                <a:gd name="connsiteY23" fmla="*/ 2176410 h 2353119"/>
                <a:gd name="connsiteX24" fmla="*/ 319760 w 1004157"/>
                <a:gd name="connsiteY24" fmla="*/ 2210069 h 2353119"/>
                <a:gd name="connsiteX25" fmla="*/ 300125 w 1004157"/>
                <a:gd name="connsiteY25" fmla="*/ 2243728 h 2353119"/>
                <a:gd name="connsiteX26" fmla="*/ 272076 w 1004157"/>
                <a:gd name="connsiteY26" fmla="*/ 2277387 h 2353119"/>
                <a:gd name="connsiteX27" fmla="*/ 235613 w 1004157"/>
                <a:gd name="connsiteY27" fmla="*/ 2308241 h 2353119"/>
                <a:gd name="connsiteX28" fmla="*/ 187929 w 1004157"/>
                <a:gd name="connsiteY28" fmla="*/ 2333485 h 2353119"/>
                <a:gd name="connsiteX29" fmla="*/ 137441 w 1004157"/>
                <a:gd name="connsiteY29" fmla="*/ 2353119 h 2353119"/>
                <a:gd name="connsiteX30" fmla="*/ 112197 w 1004157"/>
                <a:gd name="connsiteY30" fmla="*/ 2353119 h 2353119"/>
                <a:gd name="connsiteX31" fmla="*/ 84147 w 1004157"/>
                <a:gd name="connsiteY31" fmla="*/ 2341899 h 2353119"/>
                <a:gd name="connsiteX32" fmla="*/ 67318 w 1004157"/>
                <a:gd name="connsiteY32" fmla="*/ 2325070 h 2353119"/>
                <a:gd name="connsiteX33" fmla="*/ 47684 w 1004157"/>
                <a:gd name="connsiteY33" fmla="*/ 2299826 h 2353119"/>
                <a:gd name="connsiteX34" fmla="*/ 30854 w 1004157"/>
                <a:gd name="connsiteY34" fmla="*/ 2271777 h 2353119"/>
                <a:gd name="connsiteX35" fmla="*/ 14025 w 1004157"/>
                <a:gd name="connsiteY35" fmla="*/ 2218483 h 2353119"/>
                <a:gd name="connsiteX36" fmla="*/ 0 w 1004157"/>
                <a:gd name="connsiteY36" fmla="*/ 2148361 h 2353119"/>
                <a:gd name="connsiteX37" fmla="*/ 0 w 1004157"/>
                <a:gd name="connsiteY37" fmla="*/ 2142751 h 2353119"/>
                <a:gd name="connsiteX38" fmla="*/ 193539 w 1004157"/>
                <a:gd name="connsiteY38" fmla="*/ 1893114 h 2353119"/>
                <a:gd name="connsiteX39" fmla="*/ 210368 w 1004157"/>
                <a:gd name="connsiteY39" fmla="*/ 1873480 h 2353119"/>
                <a:gd name="connsiteX40" fmla="*/ 252442 w 1004157"/>
                <a:gd name="connsiteY40" fmla="*/ 1808967 h 2353119"/>
                <a:gd name="connsiteX41" fmla="*/ 294516 w 1004157"/>
                <a:gd name="connsiteY41" fmla="*/ 1724820 h 2353119"/>
                <a:gd name="connsiteX42" fmla="*/ 409517 w 1004157"/>
                <a:gd name="connsiteY42" fmla="*/ 1452744 h 2353119"/>
                <a:gd name="connsiteX43" fmla="*/ 451590 w 1004157"/>
                <a:gd name="connsiteY43" fmla="*/ 1332133 h 2353119"/>
                <a:gd name="connsiteX44" fmla="*/ 496469 w 1004157"/>
                <a:gd name="connsiteY44" fmla="*/ 1189082 h 2353119"/>
                <a:gd name="connsiteX45" fmla="*/ 555372 w 1004157"/>
                <a:gd name="connsiteY45" fmla="*/ 978714 h 2353119"/>
                <a:gd name="connsiteX0" fmla="*/ 555372 w 1004157"/>
                <a:gd name="connsiteY0" fmla="*/ 978714 h 2353119"/>
                <a:gd name="connsiteX1" fmla="*/ 608665 w 1004157"/>
                <a:gd name="connsiteY1" fmla="*/ 771151 h 2353119"/>
                <a:gd name="connsiteX2" fmla="*/ 653544 w 1004157"/>
                <a:gd name="connsiteY2" fmla="*/ 557978 h 2353119"/>
                <a:gd name="connsiteX3" fmla="*/ 690008 w 1004157"/>
                <a:gd name="connsiteY3" fmla="*/ 370049 h 2353119"/>
                <a:gd name="connsiteX4" fmla="*/ 709642 w 1004157"/>
                <a:gd name="connsiteY4" fmla="*/ 221389 h 2353119"/>
                <a:gd name="connsiteX5" fmla="*/ 712447 w 1004157"/>
                <a:gd name="connsiteY5" fmla="*/ 193340 h 2353119"/>
                <a:gd name="connsiteX6" fmla="*/ 684797 w 1004157"/>
                <a:gd name="connsiteY6" fmla="*/ 130158 h 2353119"/>
                <a:gd name="connsiteX7" fmla="*/ 663347 w 1004157"/>
                <a:gd name="connsiteY7" fmla="*/ 87318 h 2353119"/>
                <a:gd name="connsiteX8" fmla="*/ 624016 w 1004157"/>
                <a:gd name="connsiteY8" fmla="*/ 0 h 2353119"/>
                <a:gd name="connsiteX9" fmla="*/ 1004157 w 1004157"/>
                <a:gd name="connsiteY9" fmla="*/ 193340 h 2353119"/>
                <a:gd name="connsiteX10" fmla="*/ 970498 w 1004157"/>
                <a:gd name="connsiteY10" fmla="*/ 252243 h 2353119"/>
                <a:gd name="connsiteX11" fmla="*/ 936840 w 1004157"/>
                <a:gd name="connsiteY11" fmla="*/ 311146 h 2353119"/>
                <a:gd name="connsiteX12" fmla="*/ 914400 w 1004157"/>
                <a:gd name="connsiteY12" fmla="*/ 367244 h 2353119"/>
                <a:gd name="connsiteX13" fmla="*/ 889156 w 1004157"/>
                <a:gd name="connsiteY13" fmla="*/ 496270 h 2353119"/>
                <a:gd name="connsiteX14" fmla="*/ 863912 w 1004157"/>
                <a:gd name="connsiteY14" fmla="*/ 628101 h 2353119"/>
                <a:gd name="connsiteX15" fmla="*/ 816228 w 1004157"/>
                <a:gd name="connsiteY15" fmla="*/ 830054 h 2353119"/>
                <a:gd name="connsiteX16" fmla="*/ 774155 w 1004157"/>
                <a:gd name="connsiteY16" fmla="*/ 1017983 h 2353119"/>
                <a:gd name="connsiteX17" fmla="*/ 715252 w 1004157"/>
                <a:gd name="connsiteY17" fmla="*/ 1256400 h 2353119"/>
                <a:gd name="connsiteX18" fmla="*/ 659154 w 1004157"/>
                <a:gd name="connsiteY18" fmla="*/ 1452744 h 2353119"/>
                <a:gd name="connsiteX19" fmla="*/ 594641 w 1004157"/>
                <a:gd name="connsiteY19" fmla="*/ 1618233 h 2353119"/>
                <a:gd name="connsiteX20" fmla="*/ 482444 w 1004157"/>
                <a:gd name="connsiteY20" fmla="*/ 1893114 h 2353119"/>
                <a:gd name="connsiteX21" fmla="*/ 437566 w 1004157"/>
                <a:gd name="connsiteY21" fmla="*/ 1994091 h 2353119"/>
                <a:gd name="connsiteX22" fmla="*/ 384273 w 1004157"/>
                <a:gd name="connsiteY22" fmla="*/ 2100677 h 2353119"/>
                <a:gd name="connsiteX23" fmla="*/ 336589 w 1004157"/>
                <a:gd name="connsiteY23" fmla="*/ 2176410 h 2353119"/>
                <a:gd name="connsiteX24" fmla="*/ 319760 w 1004157"/>
                <a:gd name="connsiteY24" fmla="*/ 2210069 h 2353119"/>
                <a:gd name="connsiteX25" fmla="*/ 300125 w 1004157"/>
                <a:gd name="connsiteY25" fmla="*/ 2243728 h 2353119"/>
                <a:gd name="connsiteX26" fmla="*/ 272076 w 1004157"/>
                <a:gd name="connsiteY26" fmla="*/ 2277387 h 2353119"/>
                <a:gd name="connsiteX27" fmla="*/ 235613 w 1004157"/>
                <a:gd name="connsiteY27" fmla="*/ 2308241 h 2353119"/>
                <a:gd name="connsiteX28" fmla="*/ 187929 w 1004157"/>
                <a:gd name="connsiteY28" fmla="*/ 2333485 h 2353119"/>
                <a:gd name="connsiteX29" fmla="*/ 137441 w 1004157"/>
                <a:gd name="connsiteY29" fmla="*/ 2353119 h 2353119"/>
                <a:gd name="connsiteX30" fmla="*/ 112197 w 1004157"/>
                <a:gd name="connsiteY30" fmla="*/ 2353119 h 2353119"/>
                <a:gd name="connsiteX31" fmla="*/ 84147 w 1004157"/>
                <a:gd name="connsiteY31" fmla="*/ 2341899 h 2353119"/>
                <a:gd name="connsiteX32" fmla="*/ 67318 w 1004157"/>
                <a:gd name="connsiteY32" fmla="*/ 2325070 h 2353119"/>
                <a:gd name="connsiteX33" fmla="*/ 47684 w 1004157"/>
                <a:gd name="connsiteY33" fmla="*/ 2299826 h 2353119"/>
                <a:gd name="connsiteX34" fmla="*/ 30854 w 1004157"/>
                <a:gd name="connsiteY34" fmla="*/ 2271777 h 2353119"/>
                <a:gd name="connsiteX35" fmla="*/ 14025 w 1004157"/>
                <a:gd name="connsiteY35" fmla="*/ 2218483 h 2353119"/>
                <a:gd name="connsiteX36" fmla="*/ 0 w 1004157"/>
                <a:gd name="connsiteY36" fmla="*/ 2148361 h 2353119"/>
                <a:gd name="connsiteX37" fmla="*/ 0 w 1004157"/>
                <a:gd name="connsiteY37" fmla="*/ 2142751 h 2353119"/>
                <a:gd name="connsiteX38" fmla="*/ 193539 w 1004157"/>
                <a:gd name="connsiteY38" fmla="*/ 1893114 h 2353119"/>
                <a:gd name="connsiteX39" fmla="*/ 210368 w 1004157"/>
                <a:gd name="connsiteY39" fmla="*/ 1873480 h 2353119"/>
                <a:gd name="connsiteX40" fmla="*/ 252442 w 1004157"/>
                <a:gd name="connsiteY40" fmla="*/ 1808967 h 2353119"/>
                <a:gd name="connsiteX41" fmla="*/ 294516 w 1004157"/>
                <a:gd name="connsiteY41" fmla="*/ 1724820 h 2353119"/>
                <a:gd name="connsiteX42" fmla="*/ 409517 w 1004157"/>
                <a:gd name="connsiteY42" fmla="*/ 1452744 h 2353119"/>
                <a:gd name="connsiteX43" fmla="*/ 451590 w 1004157"/>
                <a:gd name="connsiteY43" fmla="*/ 1332133 h 2353119"/>
                <a:gd name="connsiteX44" fmla="*/ 496469 w 1004157"/>
                <a:gd name="connsiteY44" fmla="*/ 1189082 h 2353119"/>
                <a:gd name="connsiteX45" fmla="*/ 555372 w 1004157"/>
                <a:gd name="connsiteY45" fmla="*/ 978714 h 235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004157" h="2353119">
                  <a:moveTo>
                    <a:pt x="555372" y="978714"/>
                  </a:moveTo>
                  <a:lnTo>
                    <a:pt x="608665" y="771151"/>
                  </a:lnTo>
                  <a:lnTo>
                    <a:pt x="653544" y="557978"/>
                  </a:lnTo>
                  <a:lnTo>
                    <a:pt x="690008" y="370049"/>
                  </a:lnTo>
                  <a:lnTo>
                    <a:pt x="709642" y="221389"/>
                  </a:lnTo>
                  <a:lnTo>
                    <a:pt x="712447" y="193340"/>
                  </a:lnTo>
                  <a:lnTo>
                    <a:pt x="684797" y="130158"/>
                  </a:lnTo>
                  <a:lnTo>
                    <a:pt x="663347" y="87318"/>
                  </a:lnTo>
                  <a:cubicBezTo>
                    <a:pt x="626399" y="41550"/>
                    <a:pt x="637126" y="29106"/>
                    <a:pt x="624016" y="0"/>
                  </a:cubicBezTo>
                  <a:lnTo>
                    <a:pt x="1004157" y="193340"/>
                  </a:lnTo>
                  <a:lnTo>
                    <a:pt x="970498" y="252243"/>
                  </a:lnTo>
                  <a:lnTo>
                    <a:pt x="936840" y="311146"/>
                  </a:lnTo>
                  <a:lnTo>
                    <a:pt x="914400" y="367244"/>
                  </a:lnTo>
                  <a:lnTo>
                    <a:pt x="889156" y="496270"/>
                  </a:lnTo>
                  <a:lnTo>
                    <a:pt x="863912" y="628101"/>
                  </a:lnTo>
                  <a:lnTo>
                    <a:pt x="816228" y="830054"/>
                  </a:lnTo>
                  <a:lnTo>
                    <a:pt x="774155" y="1017983"/>
                  </a:lnTo>
                  <a:lnTo>
                    <a:pt x="715252" y="1256400"/>
                  </a:lnTo>
                  <a:lnTo>
                    <a:pt x="659154" y="1452744"/>
                  </a:lnTo>
                  <a:lnTo>
                    <a:pt x="594641" y="1618233"/>
                  </a:lnTo>
                  <a:lnTo>
                    <a:pt x="482444" y="1893114"/>
                  </a:lnTo>
                  <a:lnTo>
                    <a:pt x="437566" y="1994091"/>
                  </a:lnTo>
                  <a:lnTo>
                    <a:pt x="384273" y="2100677"/>
                  </a:lnTo>
                  <a:lnTo>
                    <a:pt x="336589" y="2176410"/>
                  </a:lnTo>
                  <a:lnTo>
                    <a:pt x="319760" y="2210069"/>
                  </a:lnTo>
                  <a:lnTo>
                    <a:pt x="300125" y="2243728"/>
                  </a:lnTo>
                  <a:lnTo>
                    <a:pt x="272076" y="2277387"/>
                  </a:lnTo>
                  <a:lnTo>
                    <a:pt x="235613" y="2308241"/>
                  </a:lnTo>
                  <a:lnTo>
                    <a:pt x="187929" y="2333485"/>
                  </a:lnTo>
                  <a:lnTo>
                    <a:pt x="137441" y="2353119"/>
                  </a:lnTo>
                  <a:lnTo>
                    <a:pt x="112197" y="2353119"/>
                  </a:lnTo>
                  <a:lnTo>
                    <a:pt x="84147" y="2341899"/>
                  </a:lnTo>
                  <a:lnTo>
                    <a:pt x="67318" y="2325070"/>
                  </a:lnTo>
                  <a:lnTo>
                    <a:pt x="47684" y="2299826"/>
                  </a:lnTo>
                  <a:lnTo>
                    <a:pt x="30854" y="2271777"/>
                  </a:lnTo>
                  <a:lnTo>
                    <a:pt x="14025" y="2218483"/>
                  </a:lnTo>
                  <a:lnTo>
                    <a:pt x="0" y="2148361"/>
                  </a:lnTo>
                  <a:lnTo>
                    <a:pt x="0" y="2142751"/>
                  </a:lnTo>
                  <a:lnTo>
                    <a:pt x="193539" y="1893114"/>
                  </a:lnTo>
                  <a:lnTo>
                    <a:pt x="210368" y="1873480"/>
                  </a:lnTo>
                  <a:lnTo>
                    <a:pt x="252442" y="1808967"/>
                  </a:lnTo>
                  <a:lnTo>
                    <a:pt x="294516" y="1724820"/>
                  </a:lnTo>
                  <a:lnTo>
                    <a:pt x="409517" y="1452744"/>
                  </a:lnTo>
                  <a:lnTo>
                    <a:pt x="451590" y="1332133"/>
                  </a:lnTo>
                  <a:lnTo>
                    <a:pt x="496469" y="1189082"/>
                  </a:lnTo>
                  <a:lnTo>
                    <a:pt x="555372" y="9787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26">
              <a:extLst>
                <a:ext uri="{FF2B5EF4-FFF2-40B4-BE49-F238E27FC236}">
                  <a16:creationId xmlns:a16="http://schemas.microsoft.com/office/drawing/2014/main" id="{1FF13DBA-968C-4B9A-96B2-AE13F0E9B6BB}"/>
                </a:ext>
              </a:extLst>
            </p:cNvPr>
            <p:cNvSpPr/>
            <p:nvPr/>
          </p:nvSpPr>
          <p:spPr>
            <a:xfrm>
              <a:off x="5829300" y="5446714"/>
              <a:ext cx="630238" cy="454025"/>
            </a:xfrm>
            <a:custGeom>
              <a:avLst/>
              <a:gdLst>
                <a:gd name="connsiteX0" fmla="*/ 195263 w 631031"/>
                <a:gd name="connsiteY0" fmla="*/ 71437 h 454819"/>
                <a:gd name="connsiteX1" fmla="*/ 345281 w 631031"/>
                <a:gd name="connsiteY1" fmla="*/ 130969 h 454819"/>
                <a:gd name="connsiteX2" fmla="*/ 411956 w 631031"/>
                <a:gd name="connsiteY2" fmla="*/ 154781 h 454819"/>
                <a:gd name="connsiteX3" fmla="*/ 457200 w 631031"/>
                <a:gd name="connsiteY3" fmla="*/ 171450 h 454819"/>
                <a:gd name="connsiteX4" fmla="*/ 476250 w 631031"/>
                <a:gd name="connsiteY4" fmla="*/ 176212 h 454819"/>
                <a:gd name="connsiteX5" fmla="*/ 497681 w 631031"/>
                <a:gd name="connsiteY5" fmla="*/ 178594 h 454819"/>
                <a:gd name="connsiteX6" fmla="*/ 526256 w 631031"/>
                <a:gd name="connsiteY6" fmla="*/ 171450 h 454819"/>
                <a:gd name="connsiteX7" fmla="*/ 554831 w 631031"/>
                <a:gd name="connsiteY7" fmla="*/ 157162 h 454819"/>
                <a:gd name="connsiteX8" fmla="*/ 583406 w 631031"/>
                <a:gd name="connsiteY8" fmla="*/ 135731 h 454819"/>
                <a:gd name="connsiteX9" fmla="*/ 631031 w 631031"/>
                <a:gd name="connsiteY9" fmla="*/ 76200 h 454819"/>
                <a:gd name="connsiteX10" fmla="*/ 414338 w 631031"/>
                <a:gd name="connsiteY10" fmla="*/ 454819 h 454819"/>
                <a:gd name="connsiteX11" fmla="*/ 395288 w 631031"/>
                <a:gd name="connsiteY11" fmla="*/ 378619 h 454819"/>
                <a:gd name="connsiteX12" fmla="*/ 373856 w 631031"/>
                <a:gd name="connsiteY12" fmla="*/ 345281 h 454819"/>
                <a:gd name="connsiteX13" fmla="*/ 323850 w 631031"/>
                <a:gd name="connsiteY13" fmla="*/ 290512 h 454819"/>
                <a:gd name="connsiteX14" fmla="*/ 257175 w 631031"/>
                <a:gd name="connsiteY14" fmla="*/ 223837 h 454819"/>
                <a:gd name="connsiteX15" fmla="*/ 202406 w 631031"/>
                <a:gd name="connsiteY15" fmla="*/ 176212 h 454819"/>
                <a:gd name="connsiteX16" fmla="*/ 126206 w 631031"/>
                <a:gd name="connsiteY16" fmla="*/ 119062 h 454819"/>
                <a:gd name="connsiteX17" fmla="*/ 71438 w 631031"/>
                <a:gd name="connsiteY17" fmla="*/ 83344 h 454819"/>
                <a:gd name="connsiteX18" fmla="*/ 33338 w 631031"/>
                <a:gd name="connsiteY18" fmla="*/ 59531 h 454819"/>
                <a:gd name="connsiteX19" fmla="*/ 21431 w 631031"/>
                <a:gd name="connsiteY19" fmla="*/ 50006 h 454819"/>
                <a:gd name="connsiteX20" fmla="*/ 4763 w 631031"/>
                <a:gd name="connsiteY20" fmla="*/ 30956 h 454819"/>
                <a:gd name="connsiteX21" fmla="*/ 0 w 631031"/>
                <a:gd name="connsiteY21" fmla="*/ 16669 h 454819"/>
                <a:gd name="connsiteX22" fmla="*/ 0 w 631031"/>
                <a:gd name="connsiteY22" fmla="*/ 4762 h 454819"/>
                <a:gd name="connsiteX23" fmla="*/ 9525 w 631031"/>
                <a:gd name="connsiteY23" fmla="*/ 0 h 454819"/>
                <a:gd name="connsiteX24" fmla="*/ 40481 w 631031"/>
                <a:gd name="connsiteY24" fmla="*/ 2381 h 454819"/>
                <a:gd name="connsiteX25" fmla="*/ 78581 w 631031"/>
                <a:gd name="connsiteY25" fmla="*/ 14287 h 454819"/>
                <a:gd name="connsiteX26" fmla="*/ 130969 w 631031"/>
                <a:gd name="connsiteY26" fmla="*/ 38100 h 454819"/>
                <a:gd name="connsiteX27" fmla="*/ 195263 w 631031"/>
                <a:gd name="connsiteY27" fmla="*/ 71437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31031" h="454819">
                  <a:moveTo>
                    <a:pt x="195263" y="71437"/>
                  </a:moveTo>
                  <a:lnTo>
                    <a:pt x="345281" y="130969"/>
                  </a:lnTo>
                  <a:lnTo>
                    <a:pt x="411956" y="154781"/>
                  </a:lnTo>
                  <a:lnTo>
                    <a:pt x="457200" y="171450"/>
                  </a:lnTo>
                  <a:lnTo>
                    <a:pt x="476250" y="176212"/>
                  </a:lnTo>
                  <a:lnTo>
                    <a:pt x="497681" y="178594"/>
                  </a:lnTo>
                  <a:lnTo>
                    <a:pt x="526256" y="171450"/>
                  </a:lnTo>
                  <a:lnTo>
                    <a:pt x="554831" y="157162"/>
                  </a:lnTo>
                  <a:lnTo>
                    <a:pt x="583406" y="135731"/>
                  </a:lnTo>
                  <a:lnTo>
                    <a:pt x="631031" y="76200"/>
                  </a:lnTo>
                  <a:lnTo>
                    <a:pt x="414338" y="454819"/>
                  </a:lnTo>
                  <a:lnTo>
                    <a:pt x="395288" y="378619"/>
                  </a:lnTo>
                  <a:lnTo>
                    <a:pt x="373856" y="345281"/>
                  </a:lnTo>
                  <a:lnTo>
                    <a:pt x="323850" y="290512"/>
                  </a:lnTo>
                  <a:lnTo>
                    <a:pt x="257175" y="223837"/>
                  </a:lnTo>
                  <a:lnTo>
                    <a:pt x="202406" y="176212"/>
                  </a:lnTo>
                  <a:lnTo>
                    <a:pt x="126206" y="119062"/>
                  </a:lnTo>
                  <a:lnTo>
                    <a:pt x="71438" y="83344"/>
                  </a:lnTo>
                  <a:lnTo>
                    <a:pt x="33338" y="59531"/>
                  </a:lnTo>
                  <a:lnTo>
                    <a:pt x="21431" y="50006"/>
                  </a:lnTo>
                  <a:lnTo>
                    <a:pt x="4763" y="30956"/>
                  </a:lnTo>
                  <a:lnTo>
                    <a:pt x="0" y="16669"/>
                  </a:lnTo>
                  <a:lnTo>
                    <a:pt x="0" y="4762"/>
                  </a:lnTo>
                  <a:lnTo>
                    <a:pt x="9525" y="0"/>
                  </a:lnTo>
                  <a:lnTo>
                    <a:pt x="40481" y="2381"/>
                  </a:lnTo>
                  <a:lnTo>
                    <a:pt x="78581" y="14287"/>
                  </a:lnTo>
                  <a:lnTo>
                    <a:pt x="130969" y="38100"/>
                  </a:lnTo>
                  <a:lnTo>
                    <a:pt x="195263" y="714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27">
              <a:extLst>
                <a:ext uri="{FF2B5EF4-FFF2-40B4-BE49-F238E27FC236}">
                  <a16:creationId xmlns:a16="http://schemas.microsoft.com/office/drawing/2014/main" id="{A24F53C5-35F1-43DD-9210-80E826566FA1}"/>
                </a:ext>
              </a:extLst>
            </p:cNvPr>
            <p:cNvSpPr/>
            <p:nvPr/>
          </p:nvSpPr>
          <p:spPr>
            <a:xfrm>
              <a:off x="5705475" y="3786189"/>
              <a:ext cx="598488" cy="1330325"/>
            </a:xfrm>
            <a:custGeom>
              <a:avLst/>
              <a:gdLst>
                <a:gd name="connsiteX0" fmla="*/ 164306 w 578644"/>
                <a:gd name="connsiteY0" fmla="*/ 835818 h 1281112"/>
                <a:gd name="connsiteX1" fmla="*/ 216694 w 578644"/>
                <a:gd name="connsiteY1" fmla="*/ 690562 h 1281112"/>
                <a:gd name="connsiteX2" fmla="*/ 247650 w 578644"/>
                <a:gd name="connsiteY2" fmla="*/ 550068 h 1281112"/>
                <a:gd name="connsiteX3" fmla="*/ 266700 w 578644"/>
                <a:gd name="connsiteY3" fmla="*/ 495300 h 1281112"/>
                <a:gd name="connsiteX4" fmla="*/ 288131 w 578644"/>
                <a:gd name="connsiteY4" fmla="*/ 421481 h 1281112"/>
                <a:gd name="connsiteX5" fmla="*/ 307181 w 578644"/>
                <a:gd name="connsiteY5" fmla="*/ 335756 h 1281112"/>
                <a:gd name="connsiteX6" fmla="*/ 314325 w 578644"/>
                <a:gd name="connsiteY6" fmla="*/ 278606 h 1281112"/>
                <a:gd name="connsiteX7" fmla="*/ 316706 w 578644"/>
                <a:gd name="connsiteY7" fmla="*/ 228600 h 1281112"/>
                <a:gd name="connsiteX8" fmla="*/ 316706 w 578644"/>
                <a:gd name="connsiteY8" fmla="*/ 185737 h 1281112"/>
                <a:gd name="connsiteX9" fmla="*/ 311944 w 578644"/>
                <a:gd name="connsiteY9" fmla="*/ 159543 h 1281112"/>
                <a:gd name="connsiteX10" fmla="*/ 302419 w 578644"/>
                <a:gd name="connsiteY10" fmla="*/ 140493 h 1281112"/>
                <a:gd name="connsiteX11" fmla="*/ 278606 w 578644"/>
                <a:gd name="connsiteY11" fmla="*/ 109537 h 1281112"/>
                <a:gd name="connsiteX12" fmla="*/ 257175 w 578644"/>
                <a:gd name="connsiteY12" fmla="*/ 90487 h 1281112"/>
                <a:gd name="connsiteX13" fmla="*/ 200025 w 578644"/>
                <a:gd name="connsiteY13" fmla="*/ 47625 h 1281112"/>
                <a:gd name="connsiteX14" fmla="*/ 383381 w 578644"/>
                <a:gd name="connsiteY14" fmla="*/ 0 h 1281112"/>
                <a:gd name="connsiteX15" fmla="*/ 459581 w 578644"/>
                <a:gd name="connsiteY15" fmla="*/ 66675 h 1281112"/>
                <a:gd name="connsiteX16" fmla="*/ 497681 w 578644"/>
                <a:gd name="connsiteY16" fmla="*/ 100012 h 1281112"/>
                <a:gd name="connsiteX17" fmla="*/ 535781 w 578644"/>
                <a:gd name="connsiteY17" fmla="*/ 138112 h 1281112"/>
                <a:gd name="connsiteX18" fmla="*/ 559594 w 578644"/>
                <a:gd name="connsiteY18" fmla="*/ 166687 h 1281112"/>
                <a:gd name="connsiteX19" fmla="*/ 573881 w 578644"/>
                <a:gd name="connsiteY19" fmla="*/ 190500 h 1281112"/>
                <a:gd name="connsiteX20" fmla="*/ 578644 w 578644"/>
                <a:gd name="connsiteY20" fmla="*/ 209550 h 1281112"/>
                <a:gd name="connsiteX21" fmla="*/ 578644 w 578644"/>
                <a:gd name="connsiteY21" fmla="*/ 228600 h 1281112"/>
                <a:gd name="connsiteX22" fmla="*/ 571500 w 578644"/>
                <a:gd name="connsiteY22" fmla="*/ 247650 h 1281112"/>
                <a:gd name="connsiteX23" fmla="*/ 557213 w 578644"/>
                <a:gd name="connsiteY23" fmla="*/ 266700 h 1281112"/>
                <a:gd name="connsiteX24" fmla="*/ 542925 w 578644"/>
                <a:gd name="connsiteY24" fmla="*/ 276225 h 1281112"/>
                <a:gd name="connsiteX25" fmla="*/ 514350 w 578644"/>
                <a:gd name="connsiteY25" fmla="*/ 295275 h 1281112"/>
                <a:gd name="connsiteX26" fmla="*/ 502444 w 578644"/>
                <a:gd name="connsiteY26" fmla="*/ 311943 h 1281112"/>
                <a:gd name="connsiteX27" fmla="*/ 488156 w 578644"/>
                <a:gd name="connsiteY27" fmla="*/ 350043 h 1281112"/>
                <a:gd name="connsiteX28" fmla="*/ 471488 w 578644"/>
                <a:gd name="connsiteY28" fmla="*/ 411956 h 1281112"/>
                <a:gd name="connsiteX29" fmla="*/ 457200 w 578644"/>
                <a:gd name="connsiteY29" fmla="*/ 495300 h 1281112"/>
                <a:gd name="connsiteX30" fmla="*/ 452438 w 578644"/>
                <a:gd name="connsiteY30" fmla="*/ 542925 h 1281112"/>
                <a:gd name="connsiteX31" fmla="*/ 411956 w 578644"/>
                <a:gd name="connsiteY31" fmla="*/ 702468 h 1281112"/>
                <a:gd name="connsiteX32" fmla="*/ 354806 w 578644"/>
                <a:gd name="connsiteY32" fmla="*/ 842962 h 1281112"/>
                <a:gd name="connsiteX33" fmla="*/ 285750 w 578644"/>
                <a:gd name="connsiteY33" fmla="*/ 1009650 h 1281112"/>
                <a:gd name="connsiteX34" fmla="*/ 223838 w 578644"/>
                <a:gd name="connsiteY34" fmla="*/ 1154906 h 1281112"/>
                <a:gd name="connsiteX35" fmla="*/ 176213 w 578644"/>
                <a:gd name="connsiteY35" fmla="*/ 1281112 h 1281112"/>
                <a:gd name="connsiteX36" fmla="*/ 0 w 578644"/>
                <a:gd name="connsiteY36" fmla="*/ 1252537 h 1281112"/>
                <a:gd name="connsiteX37" fmla="*/ 80963 w 578644"/>
                <a:gd name="connsiteY37" fmla="*/ 1054893 h 1281112"/>
                <a:gd name="connsiteX38" fmla="*/ 164306 w 578644"/>
                <a:gd name="connsiteY38" fmla="*/ 835818 h 1281112"/>
                <a:gd name="connsiteX0" fmla="*/ 164306 w 578644"/>
                <a:gd name="connsiteY0" fmla="*/ 835818 h 1281112"/>
                <a:gd name="connsiteX1" fmla="*/ 216694 w 578644"/>
                <a:gd name="connsiteY1" fmla="*/ 690562 h 1281112"/>
                <a:gd name="connsiteX2" fmla="*/ 247650 w 578644"/>
                <a:gd name="connsiteY2" fmla="*/ 550068 h 1281112"/>
                <a:gd name="connsiteX3" fmla="*/ 266700 w 578644"/>
                <a:gd name="connsiteY3" fmla="*/ 495300 h 1281112"/>
                <a:gd name="connsiteX4" fmla="*/ 288131 w 578644"/>
                <a:gd name="connsiteY4" fmla="*/ 421481 h 1281112"/>
                <a:gd name="connsiteX5" fmla="*/ 307181 w 578644"/>
                <a:gd name="connsiteY5" fmla="*/ 335756 h 1281112"/>
                <a:gd name="connsiteX6" fmla="*/ 314325 w 578644"/>
                <a:gd name="connsiteY6" fmla="*/ 278606 h 1281112"/>
                <a:gd name="connsiteX7" fmla="*/ 316706 w 578644"/>
                <a:gd name="connsiteY7" fmla="*/ 228600 h 1281112"/>
                <a:gd name="connsiteX8" fmla="*/ 316706 w 578644"/>
                <a:gd name="connsiteY8" fmla="*/ 185737 h 1281112"/>
                <a:gd name="connsiteX9" fmla="*/ 311944 w 578644"/>
                <a:gd name="connsiteY9" fmla="*/ 159543 h 1281112"/>
                <a:gd name="connsiteX10" fmla="*/ 302419 w 578644"/>
                <a:gd name="connsiteY10" fmla="*/ 140493 h 1281112"/>
                <a:gd name="connsiteX11" fmla="*/ 278606 w 578644"/>
                <a:gd name="connsiteY11" fmla="*/ 109537 h 1281112"/>
                <a:gd name="connsiteX12" fmla="*/ 257175 w 578644"/>
                <a:gd name="connsiteY12" fmla="*/ 90487 h 1281112"/>
                <a:gd name="connsiteX13" fmla="*/ 200025 w 578644"/>
                <a:gd name="connsiteY13" fmla="*/ 47625 h 1281112"/>
                <a:gd name="connsiteX14" fmla="*/ 383381 w 578644"/>
                <a:gd name="connsiteY14" fmla="*/ 0 h 1281112"/>
                <a:gd name="connsiteX15" fmla="*/ 459581 w 578644"/>
                <a:gd name="connsiteY15" fmla="*/ 66675 h 1281112"/>
                <a:gd name="connsiteX16" fmla="*/ 497681 w 578644"/>
                <a:gd name="connsiteY16" fmla="*/ 100012 h 1281112"/>
                <a:gd name="connsiteX17" fmla="*/ 535781 w 578644"/>
                <a:gd name="connsiteY17" fmla="*/ 138112 h 1281112"/>
                <a:gd name="connsiteX18" fmla="*/ 559594 w 578644"/>
                <a:gd name="connsiteY18" fmla="*/ 166687 h 1281112"/>
                <a:gd name="connsiteX19" fmla="*/ 573881 w 578644"/>
                <a:gd name="connsiteY19" fmla="*/ 190500 h 1281112"/>
                <a:gd name="connsiteX20" fmla="*/ 578644 w 578644"/>
                <a:gd name="connsiteY20" fmla="*/ 209550 h 1281112"/>
                <a:gd name="connsiteX21" fmla="*/ 578644 w 578644"/>
                <a:gd name="connsiteY21" fmla="*/ 228600 h 1281112"/>
                <a:gd name="connsiteX22" fmla="*/ 571500 w 578644"/>
                <a:gd name="connsiteY22" fmla="*/ 247650 h 1281112"/>
                <a:gd name="connsiteX23" fmla="*/ 557213 w 578644"/>
                <a:gd name="connsiteY23" fmla="*/ 266700 h 1281112"/>
                <a:gd name="connsiteX24" fmla="*/ 542925 w 578644"/>
                <a:gd name="connsiteY24" fmla="*/ 276225 h 1281112"/>
                <a:gd name="connsiteX25" fmla="*/ 514350 w 578644"/>
                <a:gd name="connsiteY25" fmla="*/ 295275 h 1281112"/>
                <a:gd name="connsiteX26" fmla="*/ 502444 w 578644"/>
                <a:gd name="connsiteY26" fmla="*/ 311943 h 1281112"/>
                <a:gd name="connsiteX27" fmla="*/ 488156 w 578644"/>
                <a:gd name="connsiteY27" fmla="*/ 350043 h 1281112"/>
                <a:gd name="connsiteX28" fmla="*/ 471488 w 578644"/>
                <a:gd name="connsiteY28" fmla="*/ 411956 h 1281112"/>
                <a:gd name="connsiteX29" fmla="*/ 457200 w 578644"/>
                <a:gd name="connsiteY29" fmla="*/ 495300 h 1281112"/>
                <a:gd name="connsiteX30" fmla="*/ 452438 w 578644"/>
                <a:gd name="connsiteY30" fmla="*/ 542925 h 1281112"/>
                <a:gd name="connsiteX31" fmla="*/ 411956 w 578644"/>
                <a:gd name="connsiteY31" fmla="*/ 702468 h 1281112"/>
                <a:gd name="connsiteX32" fmla="*/ 354806 w 578644"/>
                <a:gd name="connsiteY32" fmla="*/ 842962 h 1281112"/>
                <a:gd name="connsiteX33" fmla="*/ 285750 w 578644"/>
                <a:gd name="connsiteY33" fmla="*/ 1009650 h 1281112"/>
                <a:gd name="connsiteX34" fmla="*/ 223838 w 578644"/>
                <a:gd name="connsiteY34" fmla="*/ 1154906 h 1281112"/>
                <a:gd name="connsiteX35" fmla="*/ 176213 w 578644"/>
                <a:gd name="connsiteY35" fmla="*/ 1281112 h 1281112"/>
                <a:gd name="connsiteX36" fmla="*/ 0 w 578644"/>
                <a:gd name="connsiteY36" fmla="*/ 1252537 h 1281112"/>
                <a:gd name="connsiteX37" fmla="*/ 0 w 578644"/>
                <a:gd name="connsiteY37" fmla="*/ 1252537 h 1281112"/>
                <a:gd name="connsiteX38" fmla="*/ 80963 w 578644"/>
                <a:gd name="connsiteY38" fmla="*/ 1054893 h 1281112"/>
                <a:gd name="connsiteX39" fmla="*/ 164306 w 578644"/>
                <a:gd name="connsiteY39" fmla="*/ 835818 h 1281112"/>
                <a:gd name="connsiteX0" fmla="*/ 164306 w 578644"/>
                <a:gd name="connsiteY0" fmla="*/ 835818 h 1352526"/>
                <a:gd name="connsiteX1" fmla="*/ 216694 w 578644"/>
                <a:gd name="connsiteY1" fmla="*/ 690562 h 1352526"/>
                <a:gd name="connsiteX2" fmla="*/ 247650 w 578644"/>
                <a:gd name="connsiteY2" fmla="*/ 550068 h 1352526"/>
                <a:gd name="connsiteX3" fmla="*/ 266700 w 578644"/>
                <a:gd name="connsiteY3" fmla="*/ 495300 h 1352526"/>
                <a:gd name="connsiteX4" fmla="*/ 288131 w 578644"/>
                <a:gd name="connsiteY4" fmla="*/ 421481 h 1352526"/>
                <a:gd name="connsiteX5" fmla="*/ 307181 w 578644"/>
                <a:gd name="connsiteY5" fmla="*/ 335756 h 1352526"/>
                <a:gd name="connsiteX6" fmla="*/ 314325 w 578644"/>
                <a:gd name="connsiteY6" fmla="*/ 278606 h 1352526"/>
                <a:gd name="connsiteX7" fmla="*/ 316706 w 578644"/>
                <a:gd name="connsiteY7" fmla="*/ 228600 h 1352526"/>
                <a:gd name="connsiteX8" fmla="*/ 316706 w 578644"/>
                <a:gd name="connsiteY8" fmla="*/ 185737 h 1352526"/>
                <a:gd name="connsiteX9" fmla="*/ 311944 w 578644"/>
                <a:gd name="connsiteY9" fmla="*/ 159543 h 1352526"/>
                <a:gd name="connsiteX10" fmla="*/ 302419 w 578644"/>
                <a:gd name="connsiteY10" fmla="*/ 140493 h 1352526"/>
                <a:gd name="connsiteX11" fmla="*/ 278606 w 578644"/>
                <a:gd name="connsiteY11" fmla="*/ 109537 h 1352526"/>
                <a:gd name="connsiteX12" fmla="*/ 257175 w 578644"/>
                <a:gd name="connsiteY12" fmla="*/ 90487 h 1352526"/>
                <a:gd name="connsiteX13" fmla="*/ 200025 w 578644"/>
                <a:gd name="connsiteY13" fmla="*/ 47625 h 1352526"/>
                <a:gd name="connsiteX14" fmla="*/ 383381 w 578644"/>
                <a:gd name="connsiteY14" fmla="*/ 0 h 1352526"/>
                <a:gd name="connsiteX15" fmla="*/ 459581 w 578644"/>
                <a:gd name="connsiteY15" fmla="*/ 66675 h 1352526"/>
                <a:gd name="connsiteX16" fmla="*/ 497681 w 578644"/>
                <a:gd name="connsiteY16" fmla="*/ 100012 h 1352526"/>
                <a:gd name="connsiteX17" fmla="*/ 535781 w 578644"/>
                <a:gd name="connsiteY17" fmla="*/ 138112 h 1352526"/>
                <a:gd name="connsiteX18" fmla="*/ 559594 w 578644"/>
                <a:gd name="connsiteY18" fmla="*/ 166687 h 1352526"/>
                <a:gd name="connsiteX19" fmla="*/ 573881 w 578644"/>
                <a:gd name="connsiteY19" fmla="*/ 190500 h 1352526"/>
                <a:gd name="connsiteX20" fmla="*/ 578644 w 578644"/>
                <a:gd name="connsiteY20" fmla="*/ 209550 h 1352526"/>
                <a:gd name="connsiteX21" fmla="*/ 578644 w 578644"/>
                <a:gd name="connsiteY21" fmla="*/ 228600 h 1352526"/>
                <a:gd name="connsiteX22" fmla="*/ 571500 w 578644"/>
                <a:gd name="connsiteY22" fmla="*/ 247650 h 1352526"/>
                <a:gd name="connsiteX23" fmla="*/ 557213 w 578644"/>
                <a:gd name="connsiteY23" fmla="*/ 266700 h 1352526"/>
                <a:gd name="connsiteX24" fmla="*/ 542925 w 578644"/>
                <a:gd name="connsiteY24" fmla="*/ 276225 h 1352526"/>
                <a:gd name="connsiteX25" fmla="*/ 514350 w 578644"/>
                <a:gd name="connsiteY25" fmla="*/ 295275 h 1352526"/>
                <a:gd name="connsiteX26" fmla="*/ 502444 w 578644"/>
                <a:gd name="connsiteY26" fmla="*/ 311943 h 1352526"/>
                <a:gd name="connsiteX27" fmla="*/ 488156 w 578644"/>
                <a:gd name="connsiteY27" fmla="*/ 350043 h 1352526"/>
                <a:gd name="connsiteX28" fmla="*/ 471488 w 578644"/>
                <a:gd name="connsiteY28" fmla="*/ 411956 h 1352526"/>
                <a:gd name="connsiteX29" fmla="*/ 457200 w 578644"/>
                <a:gd name="connsiteY29" fmla="*/ 495300 h 1352526"/>
                <a:gd name="connsiteX30" fmla="*/ 452438 w 578644"/>
                <a:gd name="connsiteY30" fmla="*/ 542925 h 1352526"/>
                <a:gd name="connsiteX31" fmla="*/ 411956 w 578644"/>
                <a:gd name="connsiteY31" fmla="*/ 702468 h 1352526"/>
                <a:gd name="connsiteX32" fmla="*/ 354806 w 578644"/>
                <a:gd name="connsiteY32" fmla="*/ 842962 h 1352526"/>
                <a:gd name="connsiteX33" fmla="*/ 285750 w 578644"/>
                <a:gd name="connsiteY33" fmla="*/ 1009650 h 1352526"/>
                <a:gd name="connsiteX34" fmla="*/ 223838 w 578644"/>
                <a:gd name="connsiteY34" fmla="*/ 1154906 h 1352526"/>
                <a:gd name="connsiteX35" fmla="*/ 176213 w 578644"/>
                <a:gd name="connsiteY35" fmla="*/ 1281112 h 1352526"/>
                <a:gd name="connsiteX36" fmla="*/ 123620 w 578644"/>
                <a:gd name="connsiteY36" fmla="*/ 1352526 h 1352526"/>
                <a:gd name="connsiteX37" fmla="*/ 0 w 578644"/>
                <a:gd name="connsiteY37" fmla="*/ 1252537 h 1352526"/>
                <a:gd name="connsiteX38" fmla="*/ 0 w 578644"/>
                <a:gd name="connsiteY38" fmla="*/ 1252537 h 1352526"/>
                <a:gd name="connsiteX39" fmla="*/ 80963 w 578644"/>
                <a:gd name="connsiteY39" fmla="*/ 1054893 h 1352526"/>
                <a:gd name="connsiteX40" fmla="*/ 164306 w 578644"/>
                <a:gd name="connsiteY40" fmla="*/ 835818 h 1352526"/>
                <a:gd name="connsiteX0" fmla="*/ 164306 w 578644"/>
                <a:gd name="connsiteY0" fmla="*/ 835818 h 1352526"/>
                <a:gd name="connsiteX1" fmla="*/ 216694 w 578644"/>
                <a:gd name="connsiteY1" fmla="*/ 690562 h 1352526"/>
                <a:gd name="connsiteX2" fmla="*/ 247650 w 578644"/>
                <a:gd name="connsiteY2" fmla="*/ 550068 h 1352526"/>
                <a:gd name="connsiteX3" fmla="*/ 266700 w 578644"/>
                <a:gd name="connsiteY3" fmla="*/ 495300 h 1352526"/>
                <a:gd name="connsiteX4" fmla="*/ 288131 w 578644"/>
                <a:gd name="connsiteY4" fmla="*/ 421481 h 1352526"/>
                <a:gd name="connsiteX5" fmla="*/ 307181 w 578644"/>
                <a:gd name="connsiteY5" fmla="*/ 335756 h 1352526"/>
                <a:gd name="connsiteX6" fmla="*/ 314325 w 578644"/>
                <a:gd name="connsiteY6" fmla="*/ 278606 h 1352526"/>
                <a:gd name="connsiteX7" fmla="*/ 316706 w 578644"/>
                <a:gd name="connsiteY7" fmla="*/ 228600 h 1352526"/>
                <a:gd name="connsiteX8" fmla="*/ 316706 w 578644"/>
                <a:gd name="connsiteY8" fmla="*/ 185737 h 1352526"/>
                <a:gd name="connsiteX9" fmla="*/ 311944 w 578644"/>
                <a:gd name="connsiteY9" fmla="*/ 159543 h 1352526"/>
                <a:gd name="connsiteX10" fmla="*/ 302419 w 578644"/>
                <a:gd name="connsiteY10" fmla="*/ 140493 h 1352526"/>
                <a:gd name="connsiteX11" fmla="*/ 278606 w 578644"/>
                <a:gd name="connsiteY11" fmla="*/ 109537 h 1352526"/>
                <a:gd name="connsiteX12" fmla="*/ 257175 w 578644"/>
                <a:gd name="connsiteY12" fmla="*/ 90487 h 1352526"/>
                <a:gd name="connsiteX13" fmla="*/ 200025 w 578644"/>
                <a:gd name="connsiteY13" fmla="*/ 47625 h 1352526"/>
                <a:gd name="connsiteX14" fmla="*/ 383381 w 578644"/>
                <a:gd name="connsiteY14" fmla="*/ 0 h 1352526"/>
                <a:gd name="connsiteX15" fmla="*/ 459581 w 578644"/>
                <a:gd name="connsiteY15" fmla="*/ 66675 h 1352526"/>
                <a:gd name="connsiteX16" fmla="*/ 497681 w 578644"/>
                <a:gd name="connsiteY16" fmla="*/ 100012 h 1352526"/>
                <a:gd name="connsiteX17" fmla="*/ 535781 w 578644"/>
                <a:gd name="connsiteY17" fmla="*/ 138112 h 1352526"/>
                <a:gd name="connsiteX18" fmla="*/ 559594 w 578644"/>
                <a:gd name="connsiteY18" fmla="*/ 166687 h 1352526"/>
                <a:gd name="connsiteX19" fmla="*/ 573881 w 578644"/>
                <a:gd name="connsiteY19" fmla="*/ 190500 h 1352526"/>
                <a:gd name="connsiteX20" fmla="*/ 578644 w 578644"/>
                <a:gd name="connsiteY20" fmla="*/ 209550 h 1352526"/>
                <a:gd name="connsiteX21" fmla="*/ 578644 w 578644"/>
                <a:gd name="connsiteY21" fmla="*/ 228600 h 1352526"/>
                <a:gd name="connsiteX22" fmla="*/ 571500 w 578644"/>
                <a:gd name="connsiteY22" fmla="*/ 247650 h 1352526"/>
                <a:gd name="connsiteX23" fmla="*/ 557213 w 578644"/>
                <a:gd name="connsiteY23" fmla="*/ 266700 h 1352526"/>
                <a:gd name="connsiteX24" fmla="*/ 542925 w 578644"/>
                <a:gd name="connsiteY24" fmla="*/ 276225 h 1352526"/>
                <a:gd name="connsiteX25" fmla="*/ 514350 w 578644"/>
                <a:gd name="connsiteY25" fmla="*/ 295275 h 1352526"/>
                <a:gd name="connsiteX26" fmla="*/ 502444 w 578644"/>
                <a:gd name="connsiteY26" fmla="*/ 311943 h 1352526"/>
                <a:gd name="connsiteX27" fmla="*/ 488156 w 578644"/>
                <a:gd name="connsiteY27" fmla="*/ 350043 h 1352526"/>
                <a:gd name="connsiteX28" fmla="*/ 471488 w 578644"/>
                <a:gd name="connsiteY28" fmla="*/ 411956 h 1352526"/>
                <a:gd name="connsiteX29" fmla="*/ 457200 w 578644"/>
                <a:gd name="connsiteY29" fmla="*/ 495300 h 1352526"/>
                <a:gd name="connsiteX30" fmla="*/ 452438 w 578644"/>
                <a:gd name="connsiteY30" fmla="*/ 542925 h 1352526"/>
                <a:gd name="connsiteX31" fmla="*/ 411956 w 578644"/>
                <a:gd name="connsiteY31" fmla="*/ 702468 h 1352526"/>
                <a:gd name="connsiteX32" fmla="*/ 354806 w 578644"/>
                <a:gd name="connsiteY32" fmla="*/ 842962 h 1352526"/>
                <a:gd name="connsiteX33" fmla="*/ 285750 w 578644"/>
                <a:gd name="connsiteY33" fmla="*/ 1009650 h 1352526"/>
                <a:gd name="connsiteX34" fmla="*/ 223838 w 578644"/>
                <a:gd name="connsiteY34" fmla="*/ 1154906 h 1352526"/>
                <a:gd name="connsiteX35" fmla="*/ 176213 w 578644"/>
                <a:gd name="connsiteY35" fmla="*/ 1281112 h 1352526"/>
                <a:gd name="connsiteX36" fmla="*/ 123620 w 578644"/>
                <a:gd name="connsiteY36" fmla="*/ 1352526 h 1352526"/>
                <a:gd name="connsiteX37" fmla="*/ 83230 w 578644"/>
                <a:gd name="connsiteY37" fmla="*/ 1323975 h 1352526"/>
                <a:gd name="connsiteX38" fmla="*/ 0 w 578644"/>
                <a:gd name="connsiteY38" fmla="*/ 1252537 h 1352526"/>
                <a:gd name="connsiteX39" fmla="*/ 0 w 578644"/>
                <a:gd name="connsiteY39" fmla="*/ 1252537 h 1352526"/>
                <a:gd name="connsiteX40" fmla="*/ 80963 w 578644"/>
                <a:gd name="connsiteY40" fmla="*/ 1054893 h 1352526"/>
                <a:gd name="connsiteX41" fmla="*/ 164306 w 578644"/>
                <a:gd name="connsiteY41" fmla="*/ 835818 h 1352526"/>
                <a:gd name="connsiteX0" fmla="*/ 209523 w 623861"/>
                <a:gd name="connsiteY0" fmla="*/ 835818 h 1385864"/>
                <a:gd name="connsiteX1" fmla="*/ 261911 w 623861"/>
                <a:gd name="connsiteY1" fmla="*/ 690562 h 1385864"/>
                <a:gd name="connsiteX2" fmla="*/ 292867 w 623861"/>
                <a:gd name="connsiteY2" fmla="*/ 550068 h 1385864"/>
                <a:gd name="connsiteX3" fmla="*/ 311917 w 623861"/>
                <a:gd name="connsiteY3" fmla="*/ 495300 h 1385864"/>
                <a:gd name="connsiteX4" fmla="*/ 333348 w 623861"/>
                <a:gd name="connsiteY4" fmla="*/ 421481 h 1385864"/>
                <a:gd name="connsiteX5" fmla="*/ 352398 w 623861"/>
                <a:gd name="connsiteY5" fmla="*/ 335756 h 1385864"/>
                <a:gd name="connsiteX6" fmla="*/ 359542 w 623861"/>
                <a:gd name="connsiteY6" fmla="*/ 278606 h 1385864"/>
                <a:gd name="connsiteX7" fmla="*/ 361923 w 623861"/>
                <a:gd name="connsiteY7" fmla="*/ 228600 h 1385864"/>
                <a:gd name="connsiteX8" fmla="*/ 361923 w 623861"/>
                <a:gd name="connsiteY8" fmla="*/ 185737 h 1385864"/>
                <a:gd name="connsiteX9" fmla="*/ 357161 w 623861"/>
                <a:gd name="connsiteY9" fmla="*/ 159543 h 1385864"/>
                <a:gd name="connsiteX10" fmla="*/ 347636 w 623861"/>
                <a:gd name="connsiteY10" fmla="*/ 140493 h 1385864"/>
                <a:gd name="connsiteX11" fmla="*/ 323823 w 623861"/>
                <a:gd name="connsiteY11" fmla="*/ 109537 h 1385864"/>
                <a:gd name="connsiteX12" fmla="*/ 302392 w 623861"/>
                <a:gd name="connsiteY12" fmla="*/ 90487 h 1385864"/>
                <a:gd name="connsiteX13" fmla="*/ 245242 w 623861"/>
                <a:gd name="connsiteY13" fmla="*/ 47625 h 1385864"/>
                <a:gd name="connsiteX14" fmla="*/ 428598 w 623861"/>
                <a:gd name="connsiteY14" fmla="*/ 0 h 1385864"/>
                <a:gd name="connsiteX15" fmla="*/ 504798 w 623861"/>
                <a:gd name="connsiteY15" fmla="*/ 66675 h 1385864"/>
                <a:gd name="connsiteX16" fmla="*/ 542898 w 623861"/>
                <a:gd name="connsiteY16" fmla="*/ 100012 h 1385864"/>
                <a:gd name="connsiteX17" fmla="*/ 580998 w 623861"/>
                <a:gd name="connsiteY17" fmla="*/ 138112 h 1385864"/>
                <a:gd name="connsiteX18" fmla="*/ 604811 w 623861"/>
                <a:gd name="connsiteY18" fmla="*/ 166687 h 1385864"/>
                <a:gd name="connsiteX19" fmla="*/ 619098 w 623861"/>
                <a:gd name="connsiteY19" fmla="*/ 190500 h 1385864"/>
                <a:gd name="connsiteX20" fmla="*/ 623861 w 623861"/>
                <a:gd name="connsiteY20" fmla="*/ 209550 h 1385864"/>
                <a:gd name="connsiteX21" fmla="*/ 623861 w 623861"/>
                <a:gd name="connsiteY21" fmla="*/ 228600 h 1385864"/>
                <a:gd name="connsiteX22" fmla="*/ 616717 w 623861"/>
                <a:gd name="connsiteY22" fmla="*/ 247650 h 1385864"/>
                <a:gd name="connsiteX23" fmla="*/ 602430 w 623861"/>
                <a:gd name="connsiteY23" fmla="*/ 266700 h 1385864"/>
                <a:gd name="connsiteX24" fmla="*/ 588142 w 623861"/>
                <a:gd name="connsiteY24" fmla="*/ 276225 h 1385864"/>
                <a:gd name="connsiteX25" fmla="*/ 559567 w 623861"/>
                <a:gd name="connsiteY25" fmla="*/ 295275 h 1385864"/>
                <a:gd name="connsiteX26" fmla="*/ 547661 w 623861"/>
                <a:gd name="connsiteY26" fmla="*/ 311943 h 1385864"/>
                <a:gd name="connsiteX27" fmla="*/ 533373 w 623861"/>
                <a:gd name="connsiteY27" fmla="*/ 350043 h 1385864"/>
                <a:gd name="connsiteX28" fmla="*/ 516705 w 623861"/>
                <a:gd name="connsiteY28" fmla="*/ 411956 h 1385864"/>
                <a:gd name="connsiteX29" fmla="*/ 502417 w 623861"/>
                <a:gd name="connsiteY29" fmla="*/ 495300 h 1385864"/>
                <a:gd name="connsiteX30" fmla="*/ 497655 w 623861"/>
                <a:gd name="connsiteY30" fmla="*/ 542925 h 1385864"/>
                <a:gd name="connsiteX31" fmla="*/ 457173 w 623861"/>
                <a:gd name="connsiteY31" fmla="*/ 702468 h 1385864"/>
                <a:gd name="connsiteX32" fmla="*/ 400023 w 623861"/>
                <a:gd name="connsiteY32" fmla="*/ 842962 h 1385864"/>
                <a:gd name="connsiteX33" fmla="*/ 330967 w 623861"/>
                <a:gd name="connsiteY33" fmla="*/ 1009650 h 1385864"/>
                <a:gd name="connsiteX34" fmla="*/ 269055 w 623861"/>
                <a:gd name="connsiteY34" fmla="*/ 1154906 h 1385864"/>
                <a:gd name="connsiteX35" fmla="*/ 221430 w 623861"/>
                <a:gd name="connsiteY35" fmla="*/ 1281112 h 1385864"/>
                <a:gd name="connsiteX36" fmla="*/ 168837 w 623861"/>
                <a:gd name="connsiteY36" fmla="*/ 1352526 h 1385864"/>
                <a:gd name="connsiteX37" fmla="*/ 128447 w 623861"/>
                <a:gd name="connsiteY37" fmla="*/ 1323975 h 1385864"/>
                <a:gd name="connsiteX38" fmla="*/ 0 w 623861"/>
                <a:gd name="connsiteY38" fmla="*/ 1385864 h 1385864"/>
                <a:gd name="connsiteX39" fmla="*/ 45217 w 623861"/>
                <a:gd name="connsiteY39" fmla="*/ 1252537 h 1385864"/>
                <a:gd name="connsiteX40" fmla="*/ 45217 w 623861"/>
                <a:gd name="connsiteY40" fmla="*/ 1252537 h 1385864"/>
                <a:gd name="connsiteX41" fmla="*/ 126180 w 623861"/>
                <a:gd name="connsiteY41" fmla="*/ 1054893 h 1385864"/>
                <a:gd name="connsiteX42" fmla="*/ 209523 w 623861"/>
                <a:gd name="connsiteY42" fmla="*/ 835818 h 1385864"/>
                <a:gd name="connsiteX0" fmla="*/ 209523 w 623861"/>
                <a:gd name="connsiteY0" fmla="*/ 835818 h 1385864"/>
                <a:gd name="connsiteX1" fmla="*/ 261911 w 623861"/>
                <a:gd name="connsiteY1" fmla="*/ 690562 h 1385864"/>
                <a:gd name="connsiteX2" fmla="*/ 292867 w 623861"/>
                <a:gd name="connsiteY2" fmla="*/ 550068 h 1385864"/>
                <a:gd name="connsiteX3" fmla="*/ 311917 w 623861"/>
                <a:gd name="connsiteY3" fmla="*/ 495300 h 1385864"/>
                <a:gd name="connsiteX4" fmla="*/ 333348 w 623861"/>
                <a:gd name="connsiteY4" fmla="*/ 421481 h 1385864"/>
                <a:gd name="connsiteX5" fmla="*/ 352398 w 623861"/>
                <a:gd name="connsiteY5" fmla="*/ 335756 h 1385864"/>
                <a:gd name="connsiteX6" fmla="*/ 359542 w 623861"/>
                <a:gd name="connsiteY6" fmla="*/ 278606 h 1385864"/>
                <a:gd name="connsiteX7" fmla="*/ 361923 w 623861"/>
                <a:gd name="connsiteY7" fmla="*/ 228600 h 1385864"/>
                <a:gd name="connsiteX8" fmla="*/ 361923 w 623861"/>
                <a:gd name="connsiteY8" fmla="*/ 185737 h 1385864"/>
                <a:gd name="connsiteX9" fmla="*/ 357161 w 623861"/>
                <a:gd name="connsiteY9" fmla="*/ 159543 h 1385864"/>
                <a:gd name="connsiteX10" fmla="*/ 347636 w 623861"/>
                <a:gd name="connsiteY10" fmla="*/ 140493 h 1385864"/>
                <a:gd name="connsiteX11" fmla="*/ 323823 w 623861"/>
                <a:gd name="connsiteY11" fmla="*/ 109537 h 1385864"/>
                <a:gd name="connsiteX12" fmla="*/ 302392 w 623861"/>
                <a:gd name="connsiteY12" fmla="*/ 90487 h 1385864"/>
                <a:gd name="connsiteX13" fmla="*/ 245242 w 623861"/>
                <a:gd name="connsiteY13" fmla="*/ 47625 h 1385864"/>
                <a:gd name="connsiteX14" fmla="*/ 428598 w 623861"/>
                <a:gd name="connsiteY14" fmla="*/ 0 h 1385864"/>
                <a:gd name="connsiteX15" fmla="*/ 504798 w 623861"/>
                <a:gd name="connsiteY15" fmla="*/ 66675 h 1385864"/>
                <a:gd name="connsiteX16" fmla="*/ 542898 w 623861"/>
                <a:gd name="connsiteY16" fmla="*/ 100012 h 1385864"/>
                <a:gd name="connsiteX17" fmla="*/ 580998 w 623861"/>
                <a:gd name="connsiteY17" fmla="*/ 138112 h 1385864"/>
                <a:gd name="connsiteX18" fmla="*/ 604811 w 623861"/>
                <a:gd name="connsiteY18" fmla="*/ 166687 h 1385864"/>
                <a:gd name="connsiteX19" fmla="*/ 619098 w 623861"/>
                <a:gd name="connsiteY19" fmla="*/ 190500 h 1385864"/>
                <a:gd name="connsiteX20" fmla="*/ 623861 w 623861"/>
                <a:gd name="connsiteY20" fmla="*/ 209550 h 1385864"/>
                <a:gd name="connsiteX21" fmla="*/ 623861 w 623861"/>
                <a:gd name="connsiteY21" fmla="*/ 228600 h 1385864"/>
                <a:gd name="connsiteX22" fmla="*/ 616717 w 623861"/>
                <a:gd name="connsiteY22" fmla="*/ 247650 h 1385864"/>
                <a:gd name="connsiteX23" fmla="*/ 602430 w 623861"/>
                <a:gd name="connsiteY23" fmla="*/ 266700 h 1385864"/>
                <a:gd name="connsiteX24" fmla="*/ 588142 w 623861"/>
                <a:gd name="connsiteY24" fmla="*/ 276225 h 1385864"/>
                <a:gd name="connsiteX25" fmla="*/ 559567 w 623861"/>
                <a:gd name="connsiteY25" fmla="*/ 295275 h 1385864"/>
                <a:gd name="connsiteX26" fmla="*/ 547661 w 623861"/>
                <a:gd name="connsiteY26" fmla="*/ 311943 h 1385864"/>
                <a:gd name="connsiteX27" fmla="*/ 533373 w 623861"/>
                <a:gd name="connsiteY27" fmla="*/ 350043 h 1385864"/>
                <a:gd name="connsiteX28" fmla="*/ 516705 w 623861"/>
                <a:gd name="connsiteY28" fmla="*/ 411956 h 1385864"/>
                <a:gd name="connsiteX29" fmla="*/ 502417 w 623861"/>
                <a:gd name="connsiteY29" fmla="*/ 495300 h 1385864"/>
                <a:gd name="connsiteX30" fmla="*/ 497655 w 623861"/>
                <a:gd name="connsiteY30" fmla="*/ 542925 h 1385864"/>
                <a:gd name="connsiteX31" fmla="*/ 457173 w 623861"/>
                <a:gd name="connsiteY31" fmla="*/ 702468 h 1385864"/>
                <a:gd name="connsiteX32" fmla="*/ 400023 w 623861"/>
                <a:gd name="connsiteY32" fmla="*/ 842962 h 1385864"/>
                <a:gd name="connsiteX33" fmla="*/ 330967 w 623861"/>
                <a:gd name="connsiteY33" fmla="*/ 1009650 h 1385864"/>
                <a:gd name="connsiteX34" fmla="*/ 269055 w 623861"/>
                <a:gd name="connsiteY34" fmla="*/ 1154906 h 1385864"/>
                <a:gd name="connsiteX35" fmla="*/ 221430 w 623861"/>
                <a:gd name="connsiteY35" fmla="*/ 1281112 h 1385864"/>
                <a:gd name="connsiteX36" fmla="*/ 168837 w 623861"/>
                <a:gd name="connsiteY36" fmla="*/ 1352526 h 1385864"/>
                <a:gd name="connsiteX37" fmla="*/ 128447 w 623861"/>
                <a:gd name="connsiteY37" fmla="*/ 1323975 h 1385864"/>
                <a:gd name="connsiteX38" fmla="*/ 0 w 623861"/>
                <a:gd name="connsiteY38" fmla="*/ 1385864 h 1385864"/>
                <a:gd name="connsiteX39" fmla="*/ 26194 w 623861"/>
                <a:gd name="connsiteY39" fmla="*/ 1304925 h 1385864"/>
                <a:gd name="connsiteX40" fmla="*/ 45217 w 623861"/>
                <a:gd name="connsiteY40" fmla="*/ 1252537 h 1385864"/>
                <a:gd name="connsiteX41" fmla="*/ 45217 w 623861"/>
                <a:gd name="connsiteY41" fmla="*/ 1252537 h 1385864"/>
                <a:gd name="connsiteX42" fmla="*/ 126180 w 623861"/>
                <a:gd name="connsiteY42" fmla="*/ 1054893 h 1385864"/>
                <a:gd name="connsiteX43" fmla="*/ 209523 w 623861"/>
                <a:gd name="connsiteY43" fmla="*/ 835818 h 1385864"/>
                <a:gd name="connsiteX0" fmla="*/ 183329 w 597667"/>
                <a:gd name="connsiteY0" fmla="*/ 835818 h 1352526"/>
                <a:gd name="connsiteX1" fmla="*/ 235717 w 597667"/>
                <a:gd name="connsiteY1" fmla="*/ 690562 h 1352526"/>
                <a:gd name="connsiteX2" fmla="*/ 266673 w 597667"/>
                <a:gd name="connsiteY2" fmla="*/ 550068 h 1352526"/>
                <a:gd name="connsiteX3" fmla="*/ 285723 w 597667"/>
                <a:gd name="connsiteY3" fmla="*/ 495300 h 1352526"/>
                <a:gd name="connsiteX4" fmla="*/ 307154 w 597667"/>
                <a:gd name="connsiteY4" fmla="*/ 421481 h 1352526"/>
                <a:gd name="connsiteX5" fmla="*/ 326204 w 597667"/>
                <a:gd name="connsiteY5" fmla="*/ 335756 h 1352526"/>
                <a:gd name="connsiteX6" fmla="*/ 333348 w 597667"/>
                <a:gd name="connsiteY6" fmla="*/ 278606 h 1352526"/>
                <a:gd name="connsiteX7" fmla="*/ 335729 w 597667"/>
                <a:gd name="connsiteY7" fmla="*/ 228600 h 1352526"/>
                <a:gd name="connsiteX8" fmla="*/ 335729 w 597667"/>
                <a:gd name="connsiteY8" fmla="*/ 185737 h 1352526"/>
                <a:gd name="connsiteX9" fmla="*/ 330967 w 597667"/>
                <a:gd name="connsiteY9" fmla="*/ 159543 h 1352526"/>
                <a:gd name="connsiteX10" fmla="*/ 321442 w 597667"/>
                <a:gd name="connsiteY10" fmla="*/ 140493 h 1352526"/>
                <a:gd name="connsiteX11" fmla="*/ 297629 w 597667"/>
                <a:gd name="connsiteY11" fmla="*/ 109537 h 1352526"/>
                <a:gd name="connsiteX12" fmla="*/ 276198 w 597667"/>
                <a:gd name="connsiteY12" fmla="*/ 90487 h 1352526"/>
                <a:gd name="connsiteX13" fmla="*/ 219048 w 597667"/>
                <a:gd name="connsiteY13" fmla="*/ 47625 h 1352526"/>
                <a:gd name="connsiteX14" fmla="*/ 402404 w 597667"/>
                <a:gd name="connsiteY14" fmla="*/ 0 h 1352526"/>
                <a:gd name="connsiteX15" fmla="*/ 478604 w 597667"/>
                <a:gd name="connsiteY15" fmla="*/ 66675 h 1352526"/>
                <a:gd name="connsiteX16" fmla="*/ 516704 w 597667"/>
                <a:gd name="connsiteY16" fmla="*/ 100012 h 1352526"/>
                <a:gd name="connsiteX17" fmla="*/ 554804 w 597667"/>
                <a:gd name="connsiteY17" fmla="*/ 138112 h 1352526"/>
                <a:gd name="connsiteX18" fmla="*/ 578617 w 597667"/>
                <a:gd name="connsiteY18" fmla="*/ 166687 h 1352526"/>
                <a:gd name="connsiteX19" fmla="*/ 592904 w 597667"/>
                <a:gd name="connsiteY19" fmla="*/ 190500 h 1352526"/>
                <a:gd name="connsiteX20" fmla="*/ 597667 w 597667"/>
                <a:gd name="connsiteY20" fmla="*/ 209550 h 1352526"/>
                <a:gd name="connsiteX21" fmla="*/ 597667 w 597667"/>
                <a:gd name="connsiteY21" fmla="*/ 228600 h 1352526"/>
                <a:gd name="connsiteX22" fmla="*/ 590523 w 597667"/>
                <a:gd name="connsiteY22" fmla="*/ 247650 h 1352526"/>
                <a:gd name="connsiteX23" fmla="*/ 576236 w 597667"/>
                <a:gd name="connsiteY23" fmla="*/ 266700 h 1352526"/>
                <a:gd name="connsiteX24" fmla="*/ 561948 w 597667"/>
                <a:gd name="connsiteY24" fmla="*/ 276225 h 1352526"/>
                <a:gd name="connsiteX25" fmla="*/ 533373 w 597667"/>
                <a:gd name="connsiteY25" fmla="*/ 295275 h 1352526"/>
                <a:gd name="connsiteX26" fmla="*/ 521467 w 597667"/>
                <a:gd name="connsiteY26" fmla="*/ 311943 h 1352526"/>
                <a:gd name="connsiteX27" fmla="*/ 507179 w 597667"/>
                <a:gd name="connsiteY27" fmla="*/ 350043 h 1352526"/>
                <a:gd name="connsiteX28" fmla="*/ 490511 w 597667"/>
                <a:gd name="connsiteY28" fmla="*/ 411956 h 1352526"/>
                <a:gd name="connsiteX29" fmla="*/ 476223 w 597667"/>
                <a:gd name="connsiteY29" fmla="*/ 495300 h 1352526"/>
                <a:gd name="connsiteX30" fmla="*/ 471461 w 597667"/>
                <a:gd name="connsiteY30" fmla="*/ 542925 h 1352526"/>
                <a:gd name="connsiteX31" fmla="*/ 430979 w 597667"/>
                <a:gd name="connsiteY31" fmla="*/ 702468 h 1352526"/>
                <a:gd name="connsiteX32" fmla="*/ 373829 w 597667"/>
                <a:gd name="connsiteY32" fmla="*/ 842962 h 1352526"/>
                <a:gd name="connsiteX33" fmla="*/ 304773 w 597667"/>
                <a:gd name="connsiteY33" fmla="*/ 1009650 h 1352526"/>
                <a:gd name="connsiteX34" fmla="*/ 242861 w 597667"/>
                <a:gd name="connsiteY34" fmla="*/ 1154906 h 1352526"/>
                <a:gd name="connsiteX35" fmla="*/ 195236 w 597667"/>
                <a:gd name="connsiteY35" fmla="*/ 1281112 h 1352526"/>
                <a:gd name="connsiteX36" fmla="*/ 142643 w 597667"/>
                <a:gd name="connsiteY36" fmla="*/ 1352526 h 1352526"/>
                <a:gd name="connsiteX37" fmla="*/ 102253 w 597667"/>
                <a:gd name="connsiteY37" fmla="*/ 1323975 h 1352526"/>
                <a:gd name="connsiteX38" fmla="*/ 0 w 597667"/>
                <a:gd name="connsiteY38" fmla="*/ 1304925 h 1352526"/>
                <a:gd name="connsiteX39" fmla="*/ 19023 w 597667"/>
                <a:gd name="connsiteY39" fmla="*/ 1252537 h 1352526"/>
                <a:gd name="connsiteX40" fmla="*/ 19023 w 597667"/>
                <a:gd name="connsiteY40" fmla="*/ 1252537 h 1352526"/>
                <a:gd name="connsiteX41" fmla="*/ 99986 w 597667"/>
                <a:gd name="connsiteY41" fmla="*/ 1054893 h 1352526"/>
                <a:gd name="connsiteX42" fmla="*/ 183329 w 597667"/>
                <a:gd name="connsiteY42" fmla="*/ 835818 h 1352526"/>
                <a:gd name="connsiteX0" fmla="*/ 183329 w 597667"/>
                <a:gd name="connsiteY0" fmla="*/ 835818 h 1352526"/>
                <a:gd name="connsiteX1" fmla="*/ 235717 w 597667"/>
                <a:gd name="connsiteY1" fmla="*/ 690562 h 1352526"/>
                <a:gd name="connsiteX2" fmla="*/ 266673 w 597667"/>
                <a:gd name="connsiteY2" fmla="*/ 550068 h 1352526"/>
                <a:gd name="connsiteX3" fmla="*/ 285723 w 597667"/>
                <a:gd name="connsiteY3" fmla="*/ 495300 h 1352526"/>
                <a:gd name="connsiteX4" fmla="*/ 307154 w 597667"/>
                <a:gd name="connsiteY4" fmla="*/ 421481 h 1352526"/>
                <a:gd name="connsiteX5" fmla="*/ 326204 w 597667"/>
                <a:gd name="connsiteY5" fmla="*/ 335756 h 1352526"/>
                <a:gd name="connsiteX6" fmla="*/ 333348 w 597667"/>
                <a:gd name="connsiteY6" fmla="*/ 278606 h 1352526"/>
                <a:gd name="connsiteX7" fmla="*/ 335729 w 597667"/>
                <a:gd name="connsiteY7" fmla="*/ 228600 h 1352526"/>
                <a:gd name="connsiteX8" fmla="*/ 335729 w 597667"/>
                <a:gd name="connsiteY8" fmla="*/ 185737 h 1352526"/>
                <a:gd name="connsiteX9" fmla="*/ 330967 w 597667"/>
                <a:gd name="connsiteY9" fmla="*/ 159543 h 1352526"/>
                <a:gd name="connsiteX10" fmla="*/ 321442 w 597667"/>
                <a:gd name="connsiteY10" fmla="*/ 140493 h 1352526"/>
                <a:gd name="connsiteX11" fmla="*/ 297629 w 597667"/>
                <a:gd name="connsiteY11" fmla="*/ 109537 h 1352526"/>
                <a:gd name="connsiteX12" fmla="*/ 276198 w 597667"/>
                <a:gd name="connsiteY12" fmla="*/ 90487 h 1352526"/>
                <a:gd name="connsiteX13" fmla="*/ 219048 w 597667"/>
                <a:gd name="connsiteY13" fmla="*/ 47625 h 1352526"/>
                <a:gd name="connsiteX14" fmla="*/ 402404 w 597667"/>
                <a:gd name="connsiteY14" fmla="*/ 0 h 1352526"/>
                <a:gd name="connsiteX15" fmla="*/ 478604 w 597667"/>
                <a:gd name="connsiteY15" fmla="*/ 66675 h 1352526"/>
                <a:gd name="connsiteX16" fmla="*/ 516704 w 597667"/>
                <a:gd name="connsiteY16" fmla="*/ 100012 h 1352526"/>
                <a:gd name="connsiteX17" fmla="*/ 554804 w 597667"/>
                <a:gd name="connsiteY17" fmla="*/ 138112 h 1352526"/>
                <a:gd name="connsiteX18" fmla="*/ 578617 w 597667"/>
                <a:gd name="connsiteY18" fmla="*/ 166687 h 1352526"/>
                <a:gd name="connsiteX19" fmla="*/ 592904 w 597667"/>
                <a:gd name="connsiteY19" fmla="*/ 190500 h 1352526"/>
                <a:gd name="connsiteX20" fmla="*/ 597667 w 597667"/>
                <a:gd name="connsiteY20" fmla="*/ 209550 h 1352526"/>
                <a:gd name="connsiteX21" fmla="*/ 597667 w 597667"/>
                <a:gd name="connsiteY21" fmla="*/ 228600 h 1352526"/>
                <a:gd name="connsiteX22" fmla="*/ 590523 w 597667"/>
                <a:gd name="connsiteY22" fmla="*/ 247650 h 1352526"/>
                <a:gd name="connsiteX23" fmla="*/ 576236 w 597667"/>
                <a:gd name="connsiteY23" fmla="*/ 266700 h 1352526"/>
                <a:gd name="connsiteX24" fmla="*/ 561948 w 597667"/>
                <a:gd name="connsiteY24" fmla="*/ 276225 h 1352526"/>
                <a:gd name="connsiteX25" fmla="*/ 533373 w 597667"/>
                <a:gd name="connsiteY25" fmla="*/ 295275 h 1352526"/>
                <a:gd name="connsiteX26" fmla="*/ 521467 w 597667"/>
                <a:gd name="connsiteY26" fmla="*/ 311943 h 1352526"/>
                <a:gd name="connsiteX27" fmla="*/ 507179 w 597667"/>
                <a:gd name="connsiteY27" fmla="*/ 350043 h 1352526"/>
                <a:gd name="connsiteX28" fmla="*/ 490511 w 597667"/>
                <a:gd name="connsiteY28" fmla="*/ 411956 h 1352526"/>
                <a:gd name="connsiteX29" fmla="*/ 476223 w 597667"/>
                <a:gd name="connsiteY29" fmla="*/ 495300 h 1352526"/>
                <a:gd name="connsiteX30" fmla="*/ 471461 w 597667"/>
                <a:gd name="connsiteY30" fmla="*/ 542925 h 1352526"/>
                <a:gd name="connsiteX31" fmla="*/ 430979 w 597667"/>
                <a:gd name="connsiteY31" fmla="*/ 702468 h 1352526"/>
                <a:gd name="connsiteX32" fmla="*/ 373829 w 597667"/>
                <a:gd name="connsiteY32" fmla="*/ 842962 h 1352526"/>
                <a:gd name="connsiteX33" fmla="*/ 304773 w 597667"/>
                <a:gd name="connsiteY33" fmla="*/ 1009650 h 1352526"/>
                <a:gd name="connsiteX34" fmla="*/ 242861 w 597667"/>
                <a:gd name="connsiteY34" fmla="*/ 1154906 h 1352526"/>
                <a:gd name="connsiteX35" fmla="*/ 195236 w 597667"/>
                <a:gd name="connsiteY35" fmla="*/ 1281112 h 1352526"/>
                <a:gd name="connsiteX36" fmla="*/ 142643 w 597667"/>
                <a:gd name="connsiteY36" fmla="*/ 1352526 h 1352526"/>
                <a:gd name="connsiteX37" fmla="*/ 0 w 597667"/>
                <a:gd name="connsiteY37" fmla="*/ 1304925 h 1352526"/>
                <a:gd name="connsiteX38" fmla="*/ 19023 w 597667"/>
                <a:gd name="connsiteY38" fmla="*/ 1252537 h 1352526"/>
                <a:gd name="connsiteX39" fmla="*/ 19023 w 597667"/>
                <a:gd name="connsiteY39" fmla="*/ 1252537 h 1352526"/>
                <a:gd name="connsiteX40" fmla="*/ 99986 w 597667"/>
                <a:gd name="connsiteY40" fmla="*/ 1054893 h 1352526"/>
                <a:gd name="connsiteX41" fmla="*/ 183329 w 597667"/>
                <a:gd name="connsiteY41" fmla="*/ 835818 h 1352526"/>
                <a:gd name="connsiteX0" fmla="*/ 183329 w 597667"/>
                <a:gd name="connsiteY0" fmla="*/ 835818 h 1423940"/>
                <a:gd name="connsiteX1" fmla="*/ 235717 w 597667"/>
                <a:gd name="connsiteY1" fmla="*/ 690562 h 1423940"/>
                <a:gd name="connsiteX2" fmla="*/ 266673 w 597667"/>
                <a:gd name="connsiteY2" fmla="*/ 550068 h 1423940"/>
                <a:gd name="connsiteX3" fmla="*/ 285723 w 597667"/>
                <a:gd name="connsiteY3" fmla="*/ 495300 h 1423940"/>
                <a:gd name="connsiteX4" fmla="*/ 307154 w 597667"/>
                <a:gd name="connsiteY4" fmla="*/ 421481 h 1423940"/>
                <a:gd name="connsiteX5" fmla="*/ 326204 w 597667"/>
                <a:gd name="connsiteY5" fmla="*/ 335756 h 1423940"/>
                <a:gd name="connsiteX6" fmla="*/ 333348 w 597667"/>
                <a:gd name="connsiteY6" fmla="*/ 278606 h 1423940"/>
                <a:gd name="connsiteX7" fmla="*/ 335729 w 597667"/>
                <a:gd name="connsiteY7" fmla="*/ 228600 h 1423940"/>
                <a:gd name="connsiteX8" fmla="*/ 335729 w 597667"/>
                <a:gd name="connsiteY8" fmla="*/ 185737 h 1423940"/>
                <a:gd name="connsiteX9" fmla="*/ 330967 w 597667"/>
                <a:gd name="connsiteY9" fmla="*/ 159543 h 1423940"/>
                <a:gd name="connsiteX10" fmla="*/ 321442 w 597667"/>
                <a:gd name="connsiteY10" fmla="*/ 140493 h 1423940"/>
                <a:gd name="connsiteX11" fmla="*/ 297629 w 597667"/>
                <a:gd name="connsiteY11" fmla="*/ 109537 h 1423940"/>
                <a:gd name="connsiteX12" fmla="*/ 276198 w 597667"/>
                <a:gd name="connsiteY12" fmla="*/ 90487 h 1423940"/>
                <a:gd name="connsiteX13" fmla="*/ 219048 w 597667"/>
                <a:gd name="connsiteY13" fmla="*/ 47625 h 1423940"/>
                <a:gd name="connsiteX14" fmla="*/ 402404 w 597667"/>
                <a:gd name="connsiteY14" fmla="*/ 0 h 1423940"/>
                <a:gd name="connsiteX15" fmla="*/ 478604 w 597667"/>
                <a:gd name="connsiteY15" fmla="*/ 66675 h 1423940"/>
                <a:gd name="connsiteX16" fmla="*/ 516704 w 597667"/>
                <a:gd name="connsiteY16" fmla="*/ 100012 h 1423940"/>
                <a:gd name="connsiteX17" fmla="*/ 554804 w 597667"/>
                <a:gd name="connsiteY17" fmla="*/ 138112 h 1423940"/>
                <a:gd name="connsiteX18" fmla="*/ 578617 w 597667"/>
                <a:gd name="connsiteY18" fmla="*/ 166687 h 1423940"/>
                <a:gd name="connsiteX19" fmla="*/ 592904 w 597667"/>
                <a:gd name="connsiteY19" fmla="*/ 190500 h 1423940"/>
                <a:gd name="connsiteX20" fmla="*/ 597667 w 597667"/>
                <a:gd name="connsiteY20" fmla="*/ 209550 h 1423940"/>
                <a:gd name="connsiteX21" fmla="*/ 597667 w 597667"/>
                <a:gd name="connsiteY21" fmla="*/ 228600 h 1423940"/>
                <a:gd name="connsiteX22" fmla="*/ 590523 w 597667"/>
                <a:gd name="connsiteY22" fmla="*/ 247650 h 1423940"/>
                <a:gd name="connsiteX23" fmla="*/ 576236 w 597667"/>
                <a:gd name="connsiteY23" fmla="*/ 266700 h 1423940"/>
                <a:gd name="connsiteX24" fmla="*/ 561948 w 597667"/>
                <a:gd name="connsiteY24" fmla="*/ 276225 h 1423940"/>
                <a:gd name="connsiteX25" fmla="*/ 533373 w 597667"/>
                <a:gd name="connsiteY25" fmla="*/ 295275 h 1423940"/>
                <a:gd name="connsiteX26" fmla="*/ 521467 w 597667"/>
                <a:gd name="connsiteY26" fmla="*/ 311943 h 1423940"/>
                <a:gd name="connsiteX27" fmla="*/ 507179 w 597667"/>
                <a:gd name="connsiteY27" fmla="*/ 350043 h 1423940"/>
                <a:gd name="connsiteX28" fmla="*/ 490511 w 597667"/>
                <a:gd name="connsiteY28" fmla="*/ 411956 h 1423940"/>
                <a:gd name="connsiteX29" fmla="*/ 476223 w 597667"/>
                <a:gd name="connsiteY29" fmla="*/ 495300 h 1423940"/>
                <a:gd name="connsiteX30" fmla="*/ 471461 w 597667"/>
                <a:gd name="connsiteY30" fmla="*/ 542925 h 1423940"/>
                <a:gd name="connsiteX31" fmla="*/ 430979 w 597667"/>
                <a:gd name="connsiteY31" fmla="*/ 702468 h 1423940"/>
                <a:gd name="connsiteX32" fmla="*/ 373829 w 597667"/>
                <a:gd name="connsiteY32" fmla="*/ 842962 h 1423940"/>
                <a:gd name="connsiteX33" fmla="*/ 304773 w 597667"/>
                <a:gd name="connsiteY33" fmla="*/ 1009650 h 1423940"/>
                <a:gd name="connsiteX34" fmla="*/ 242861 w 597667"/>
                <a:gd name="connsiteY34" fmla="*/ 1154906 h 1423940"/>
                <a:gd name="connsiteX35" fmla="*/ 195236 w 597667"/>
                <a:gd name="connsiteY35" fmla="*/ 1281112 h 1423940"/>
                <a:gd name="connsiteX36" fmla="*/ 142643 w 597667"/>
                <a:gd name="connsiteY36" fmla="*/ 1423940 h 1423940"/>
                <a:gd name="connsiteX37" fmla="*/ 0 w 597667"/>
                <a:gd name="connsiteY37" fmla="*/ 1304925 h 1423940"/>
                <a:gd name="connsiteX38" fmla="*/ 19023 w 597667"/>
                <a:gd name="connsiteY38" fmla="*/ 1252537 h 1423940"/>
                <a:gd name="connsiteX39" fmla="*/ 19023 w 597667"/>
                <a:gd name="connsiteY39" fmla="*/ 1252537 h 1423940"/>
                <a:gd name="connsiteX40" fmla="*/ 99986 w 597667"/>
                <a:gd name="connsiteY40" fmla="*/ 1054893 h 1423940"/>
                <a:gd name="connsiteX41" fmla="*/ 183329 w 597667"/>
                <a:gd name="connsiteY41" fmla="*/ 835818 h 1423940"/>
                <a:gd name="connsiteX0" fmla="*/ 183329 w 597667"/>
                <a:gd name="connsiteY0" fmla="*/ 835818 h 1423940"/>
                <a:gd name="connsiteX1" fmla="*/ 235717 w 597667"/>
                <a:gd name="connsiteY1" fmla="*/ 690562 h 1423940"/>
                <a:gd name="connsiteX2" fmla="*/ 266673 w 597667"/>
                <a:gd name="connsiteY2" fmla="*/ 550068 h 1423940"/>
                <a:gd name="connsiteX3" fmla="*/ 285723 w 597667"/>
                <a:gd name="connsiteY3" fmla="*/ 495300 h 1423940"/>
                <a:gd name="connsiteX4" fmla="*/ 307154 w 597667"/>
                <a:gd name="connsiteY4" fmla="*/ 421481 h 1423940"/>
                <a:gd name="connsiteX5" fmla="*/ 326204 w 597667"/>
                <a:gd name="connsiteY5" fmla="*/ 335756 h 1423940"/>
                <a:gd name="connsiteX6" fmla="*/ 333348 w 597667"/>
                <a:gd name="connsiteY6" fmla="*/ 278606 h 1423940"/>
                <a:gd name="connsiteX7" fmla="*/ 335729 w 597667"/>
                <a:gd name="connsiteY7" fmla="*/ 228600 h 1423940"/>
                <a:gd name="connsiteX8" fmla="*/ 335729 w 597667"/>
                <a:gd name="connsiteY8" fmla="*/ 185737 h 1423940"/>
                <a:gd name="connsiteX9" fmla="*/ 330967 w 597667"/>
                <a:gd name="connsiteY9" fmla="*/ 159543 h 1423940"/>
                <a:gd name="connsiteX10" fmla="*/ 321442 w 597667"/>
                <a:gd name="connsiteY10" fmla="*/ 140493 h 1423940"/>
                <a:gd name="connsiteX11" fmla="*/ 297629 w 597667"/>
                <a:gd name="connsiteY11" fmla="*/ 109537 h 1423940"/>
                <a:gd name="connsiteX12" fmla="*/ 276198 w 597667"/>
                <a:gd name="connsiteY12" fmla="*/ 90487 h 1423940"/>
                <a:gd name="connsiteX13" fmla="*/ 219048 w 597667"/>
                <a:gd name="connsiteY13" fmla="*/ 47625 h 1423940"/>
                <a:gd name="connsiteX14" fmla="*/ 402404 w 597667"/>
                <a:gd name="connsiteY14" fmla="*/ 0 h 1423940"/>
                <a:gd name="connsiteX15" fmla="*/ 478604 w 597667"/>
                <a:gd name="connsiteY15" fmla="*/ 66675 h 1423940"/>
                <a:gd name="connsiteX16" fmla="*/ 516704 w 597667"/>
                <a:gd name="connsiteY16" fmla="*/ 100012 h 1423940"/>
                <a:gd name="connsiteX17" fmla="*/ 554804 w 597667"/>
                <a:gd name="connsiteY17" fmla="*/ 138112 h 1423940"/>
                <a:gd name="connsiteX18" fmla="*/ 578617 w 597667"/>
                <a:gd name="connsiteY18" fmla="*/ 166687 h 1423940"/>
                <a:gd name="connsiteX19" fmla="*/ 592904 w 597667"/>
                <a:gd name="connsiteY19" fmla="*/ 190500 h 1423940"/>
                <a:gd name="connsiteX20" fmla="*/ 597667 w 597667"/>
                <a:gd name="connsiteY20" fmla="*/ 209550 h 1423940"/>
                <a:gd name="connsiteX21" fmla="*/ 597667 w 597667"/>
                <a:gd name="connsiteY21" fmla="*/ 228600 h 1423940"/>
                <a:gd name="connsiteX22" fmla="*/ 590523 w 597667"/>
                <a:gd name="connsiteY22" fmla="*/ 247650 h 1423940"/>
                <a:gd name="connsiteX23" fmla="*/ 576236 w 597667"/>
                <a:gd name="connsiteY23" fmla="*/ 266700 h 1423940"/>
                <a:gd name="connsiteX24" fmla="*/ 561948 w 597667"/>
                <a:gd name="connsiteY24" fmla="*/ 276225 h 1423940"/>
                <a:gd name="connsiteX25" fmla="*/ 533373 w 597667"/>
                <a:gd name="connsiteY25" fmla="*/ 295275 h 1423940"/>
                <a:gd name="connsiteX26" fmla="*/ 521467 w 597667"/>
                <a:gd name="connsiteY26" fmla="*/ 311943 h 1423940"/>
                <a:gd name="connsiteX27" fmla="*/ 507179 w 597667"/>
                <a:gd name="connsiteY27" fmla="*/ 350043 h 1423940"/>
                <a:gd name="connsiteX28" fmla="*/ 490511 w 597667"/>
                <a:gd name="connsiteY28" fmla="*/ 411956 h 1423940"/>
                <a:gd name="connsiteX29" fmla="*/ 476223 w 597667"/>
                <a:gd name="connsiteY29" fmla="*/ 495300 h 1423940"/>
                <a:gd name="connsiteX30" fmla="*/ 471461 w 597667"/>
                <a:gd name="connsiteY30" fmla="*/ 542925 h 1423940"/>
                <a:gd name="connsiteX31" fmla="*/ 430979 w 597667"/>
                <a:gd name="connsiteY31" fmla="*/ 702468 h 1423940"/>
                <a:gd name="connsiteX32" fmla="*/ 373829 w 597667"/>
                <a:gd name="connsiteY32" fmla="*/ 842962 h 1423940"/>
                <a:gd name="connsiteX33" fmla="*/ 304773 w 597667"/>
                <a:gd name="connsiteY33" fmla="*/ 1009650 h 1423940"/>
                <a:gd name="connsiteX34" fmla="*/ 242861 w 597667"/>
                <a:gd name="connsiteY34" fmla="*/ 1154906 h 1423940"/>
                <a:gd name="connsiteX35" fmla="*/ 195236 w 597667"/>
                <a:gd name="connsiteY35" fmla="*/ 1281112 h 1423940"/>
                <a:gd name="connsiteX36" fmla="*/ 171215 w 597667"/>
                <a:gd name="connsiteY36" fmla="*/ 1331118 h 1423940"/>
                <a:gd name="connsiteX37" fmla="*/ 142643 w 597667"/>
                <a:gd name="connsiteY37" fmla="*/ 1423940 h 1423940"/>
                <a:gd name="connsiteX38" fmla="*/ 0 w 597667"/>
                <a:gd name="connsiteY38" fmla="*/ 1304925 h 1423940"/>
                <a:gd name="connsiteX39" fmla="*/ 19023 w 597667"/>
                <a:gd name="connsiteY39" fmla="*/ 1252537 h 1423940"/>
                <a:gd name="connsiteX40" fmla="*/ 19023 w 597667"/>
                <a:gd name="connsiteY40" fmla="*/ 1252537 h 1423940"/>
                <a:gd name="connsiteX41" fmla="*/ 99986 w 597667"/>
                <a:gd name="connsiteY41" fmla="*/ 1054893 h 1423940"/>
                <a:gd name="connsiteX42" fmla="*/ 183329 w 597667"/>
                <a:gd name="connsiteY42" fmla="*/ 835818 h 1423940"/>
                <a:gd name="connsiteX0" fmla="*/ 183329 w 597667"/>
                <a:gd name="connsiteY0" fmla="*/ 835818 h 1331118"/>
                <a:gd name="connsiteX1" fmla="*/ 235717 w 597667"/>
                <a:gd name="connsiteY1" fmla="*/ 690562 h 1331118"/>
                <a:gd name="connsiteX2" fmla="*/ 266673 w 597667"/>
                <a:gd name="connsiteY2" fmla="*/ 550068 h 1331118"/>
                <a:gd name="connsiteX3" fmla="*/ 285723 w 597667"/>
                <a:gd name="connsiteY3" fmla="*/ 495300 h 1331118"/>
                <a:gd name="connsiteX4" fmla="*/ 307154 w 597667"/>
                <a:gd name="connsiteY4" fmla="*/ 421481 h 1331118"/>
                <a:gd name="connsiteX5" fmla="*/ 326204 w 597667"/>
                <a:gd name="connsiteY5" fmla="*/ 335756 h 1331118"/>
                <a:gd name="connsiteX6" fmla="*/ 333348 w 597667"/>
                <a:gd name="connsiteY6" fmla="*/ 278606 h 1331118"/>
                <a:gd name="connsiteX7" fmla="*/ 335729 w 597667"/>
                <a:gd name="connsiteY7" fmla="*/ 228600 h 1331118"/>
                <a:gd name="connsiteX8" fmla="*/ 335729 w 597667"/>
                <a:gd name="connsiteY8" fmla="*/ 185737 h 1331118"/>
                <a:gd name="connsiteX9" fmla="*/ 330967 w 597667"/>
                <a:gd name="connsiteY9" fmla="*/ 159543 h 1331118"/>
                <a:gd name="connsiteX10" fmla="*/ 321442 w 597667"/>
                <a:gd name="connsiteY10" fmla="*/ 140493 h 1331118"/>
                <a:gd name="connsiteX11" fmla="*/ 297629 w 597667"/>
                <a:gd name="connsiteY11" fmla="*/ 109537 h 1331118"/>
                <a:gd name="connsiteX12" fmla="*/ 276198 w 597667"/>
                <a:gd name="connsiteY12" fmla="*/ 90487 h 1331118"/>
                <a:gd name="connsiteX13" fmla="*/ 219048 w 597667"/>
                <a:gd name="connsiteY13" fmla="*/ 47625 h 1331118"/>
                <a:gd name="connsiteX14" fmla="*/ 402404 w 597667"/>
                <a:gd name="connsiteY14" fmla="*/ 0 h 1331118"/>
                <a:gd name="connsiteX15" fmla="*/ 478604 w 597667"/>
                <a:gd name="connsiteY15" fmla="*/ 66675 h 1331118"/>
                <a:gd name="connsiteX16" fmla="*/ 516704 w 597667"/>
                <a:gd name="connsiteY16" fmla="*/ 100012 h 1331118"/>
                <a:gd name="connsiteX17" fmla="*/ 554804 w 597667"/>
                <a:gd name="connsiteY17" fmla="*/ 138112 h 1331118"/>
                <a:gd name="connsiteX18" fmla="*/ 578617 w 597667"/>
                <a:gd name="connsiteY18" fmla="*/ 166687 h 1331118"/>
                <a:gd name="connsiteX19" fmla="*/ 592904 w 597667"/>
                <a:gd name="connsiteY19" fmla="*/ 190500 h 1331118"/>
                <a:gd name="connsiteX20" fmla="*/ 597667 w 597667"/>
                <a:gd name="connsiteY20" fmla="*/ 209550 h 1331118"/>
                <a:gd name="connsiteX21" fmla="*/ 597667 w 597667"/>
                <a:gd name="connsiteY21" fmla="*/ 228600 h 1331118"/>
                <a:gd name="connsiteX22" fmla="*/ 590523 w 597667"/>
                <a:gd name="connsiteY22" fmla="*/ 247650 h 1331118"/>
                <a:gd name="connsiteX23" fmla="*/ 576236 w 597667"/>
                <a:gd name="connsiteY23" fmla="*/ 266700 h 1331118"/>
                <a:gd name="connsiteX24" fmla="*/ 561948 w 597667"/>
                <a:gd name="connsiteY24" fmla="*/ 276225 h 1331118"/>
                <a:gd name="connsiteX25" fmla="*/ 533373 w 597667"/>
                <a:gd name="connsiteY25" fmla="*/ 295275 h 1331118"/>
                <a:gd name="connsiteX26" fmla="*/ 521467 w 597667"/>
                <a:gd name="connsiteY26" fmla="*/ 311943 h 1331118"/>
                <a:gd name="connsiteX27" fmla="*/ 507179 w 597667"/>
                <a:gd name="connsiteY27" fmla="*/ 350043 h 1331118"/>
                <a:gd name="connsiteX28" fmla="*/ 490511 w 597667"/>
                <a:gd name="connsiteY28" fmla="*/ 411956 h 1331118"/>
                <a:gd name="connsiteX29" fmla="*/ 476223 w 597667"/>
                <a:gd name="connsiteY29" fmla="*/ 495300 h 1331118"/>
                <a:gd name="connsiteX30" fmla="*/ 471461 w 597667"/>
                <a:gd name="connsiteY30" fmla="*/ 542925 h 1331118"/>
                <a:gd name="connsiteX31" fmla="*/ 430979 w 597667"/>
                <a:gd name="connsiteY31" fmla="*/ 702468 h 1331118"/>
                <a:gd name="connsiteX32" fmla="*/ 373829 w 597667"/>
                <a:gd name="connsiteY32" fmla="*/ 842962 h 1331118"/>
                <a:gd name="connsiteX33" fmla="*/ 304773 w 597667"/>
                <a:gd name="connsiteY33" fmla="*/ 1009650 h 1331118"/>
                <a:gd name="connsiteX34" fmla="*/ 242861 w 597667"/>
                <a:gd name="connsiteY34" fmla="*/ 1154906 h 1331118"/>
                <a:gd name="connsiteX35" fmla="*/ 195236 w 597667"/>
                <a:gd name="connsiteY35" fmla="*/ 1281112 h 1331118"/>
                <a:gd name="connsiteX36" fmla="*/ 171215 w 597667"/>
                <a:gd name="connsiteY36" fmla="*/ 1331118 h 1331118"/>
                <a:gd name="connsiteX37" fmla="*/ 0 w 597667"/>
                <a:gd name="connsiteY37" fmla="*/ 1304925 h 1331118"/>
                <a:gd name="connsiteX38" fmla="*/ 19023 w 597667"/>
                <a:gd name="connsiteY38" fmla="*/ 1252537 h 1331118"/>
                <a:gd name="connsiteX39" fmla="*/ 19023 w 597667"/>
                <a:gd name="connsiteY39" fmla="*/ 1252537 h 1331118"/>
                <a:gd name="connsiteX40" fmla="*/ 99986 w 597667"/>
                <a:gd name="connsiteY40" fmla="*/ 1054893 h 1331118"/>
                <a:gd name="connsiteX41" fmla="*/ 183329 w 597667"/>
                <a:gd name="connsiteY41" fmla="*/ 835818 h 1331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97667" h="1331118">
                  <a:moveTo>
                    <a:pt x="183329" y="835818"/>
                  </a:moveTo>
                  <a:lnTo>
                    <a:pt x="235717" y="690562"/>
                  </a:lnTo>
                  <a:lnTo>
                    <a:pt x="266673" y="550068"/>
                  </a:lnTo>
                  <a:lnTo>
                    <a:pt x="285723" y="495300"/>
                  </a:lnTo>
                  <a:lnTo>
                    <a:pt x="307154" y="421481"/>
                  </a:lnTo>
                  <a:lnTo>
                    <a:pt x="326204" y="335756"/>
                  </a:lnTo>
                  <a:lnTo>
                    <a:pt x="333348" y="278606"/>
                  </a:lnTo>
                  <a:lnTo>
                    <a:pt x="335729" y="228600"/>
                  </a:lnTo>
                  <a:lnTo>
                    <a:pt x="335729" y="185737"/>
                  </a:lnTo>
                  <a:lnTo>
                    <a:pt x="330967" y="159543"/>
                  </a:lnTo>
                  <a:lnTo>
                    <a:pt x="321442" y="140493"/>
                  </a:lnTo>
                  <a:lnTo>
                    <a:pt x="297629" y="109537"/>
                  </a:lnTo>
                  <a:lnTo>
                    <a:pt x="276198" y="90487"/>
                  </a:lnTo>
                  <a:lnTo>
                    <a:pt x="219048" y="47625"/>
                  </a:lnTo>
                  <a:lnTo>
                    <a:pt x="402404" y="0"/>
                  </a:lnTo>
                  <a:lnTo>
                    <a:pt x="478604" y="66675"/>
                  </a:lnTo>
                  <a:lnTo>
                    <a:pt x="516704" y="100012"/>
                  </a:lnTo>
                  <a:lnTo>
                    <a:pt x="554804" y="138112"/>
                  </a:lnTo>
                  <a:lnTo>
                    <a:pt x="578617" y="166687"/>
                  </a:lnTo>
                  <a:lnTo>
                    <a:pt x="592904" y="190500"/>
                  </a:lnTo>
                  <a:lnTo>
                    <a:pt x="597667" y="209550"/>
                  </a:lnTo>
                  <a:lnTo>
                    <a:pt x="597667" y="228600"/>
                  </a:lnTo>
                  <a:lnTo>
                    <a:pt x="590523" y="247650"/>
                  </a:lnTo>
                  <a:lnTo>
                    <a:pt x="576236" y="266700"/>
                  </a:lnTo>
                  <a:lnTo>
                    <a:pt x="561948" y="276225"/>
                  </a:lnTo>
                  <a:lnTo>
                    <a:pt x="533373" y="295275"/>
                  </a:lnTo>
                  <a:lnTo>
                    <a:pt x="521467" y="311943"/>
                  </a:lnTo>
                  <a:lnTo>
                    <a:pt x="507179" y="350043"/>
                  </a:lnTo>
                  <a:lnTo>
                    <a:pt x="490511" y="411956"/>
                  </a:lnTo>
                  <a:lnTo>
                    <a:pt x="476223" y="495300"/>
                  </a:lnTo>
                  <a:lnTo>
                    <a:pt x="471461" y="542925"/>
                  </a:lnTo>
                  <a:lnTo>
                    <a:pt x="430979" y="702468"/>
                  </a:lnTo>
                  <a:lnTo>
                    <a:pt x="373829" y="842962"/>
                  </a:lnTo>
                  <a:lnTo>
                    <a:pt x="304773" y="1009650"/>
                  </a:lnTo>
                  <a:lnTo>
                    <a:pt x="242861" y="1154906"/>
                  </a:lnTo>
                  <a:lnTo>
                    <a:pt x="195236" y="1281112"/>
                  </a:lnTo>
                  <a:lnTo>
                    <a:pt x="171215" y="1331118"/>
                  </a:lnTo>
                  <a:lnTo>
                    <a:pt x="0" y="1304925"/>
                  </a:lnTo>
                  <a:lnTo>
                    <a:pt x="19023" y="1252537"/>
                  </a:lnTo>
                  <a:lnTo>
                    <a:pt x="19023" y="1252537"/>
                  </a:lnTo>
                  <a:lnTo>
                    <a:pt x="99986" y="1054893"/>
                  </a:lnTo>
                  <a:lnTo>
                    <a:pt x="183329" y="8358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28">
              <a:extLst>
                <a:ext uri="{FF2B5EF4-FFF2-40B4-BE49-F238E27FC236}">
                  <a16:creationId xmlns:a16="http://schemas.microsoft.com/office/drawing/2014/main" id="{72617901-2E74-485E-82D5-D4E0F93C26AC}"/>
                </a:ext>
              </a:extLst>
            </p:cNvPr>
            <p:cNvSpPr/>
            <p:nvPr/>
          </p:nvSpPr>
          <p:spPr>
            <a:xfrm>
              <a:off x="3673476" y="4232275"/>
              <a:ext cx="4551363" cy="541338"/>
            </a:xfrm>
            <a:custGeom>
              <a:avLst/>
              <a:gdLst>
                <a:gd name="connsiteX0" fmla="*/ 1938528 w 4550055"/>
                <a:gd name="connsiteY0" fmla="*/ 113386 h 541325"/>
                <a:gd name="connsiteX1" fmla="*/ 2318919 w 4550055"/>
                <a:gd name="connsiteY1" fmla="*/ 91440 h 541325"/>
                <a:gd name="connsiteX2" fmla="*/ 2505456 w 4550055"/>
                <a:gd name="connsiteY2" fmla="*/ 69495 h 541325"/>
                <a:gd name="connsiteX3" fmla="*/ 2790749 w 4550055"/>
                <a:gd name="connsiteY3" fmla="*/ 65837 h 541325"/>
                <a:gd name="connsiteX4" fmla="*/ 3035808 w 4550055"/>
                <a:gd name="connsiteY4" fmla="*/ 54864 h 541325"/>
                <a:gd name="connsiteX5" fmla="*/ 3211373 w 4550055"/>
                <a:gd name="connsiteY5" fmla="*/ 43891 h 541325"/>
                <a:gd name="connsiteX6" fmla="*/ 3551530 w 4550055"/>
                <a:gd name="connsiteY6" fmla="*/ 47549 h 541325"/>
                <a:gd name="connsiteX7" fmla="*/ 3781959 w 4550055"/>
                <a:gd name="connsiteY7" fmla="*/ 43891 h 541325"/>
                <a:gd name="connsiteX8" fmla="*/ 3942893 w 4550055"/>
                <a:gd name="connsiteY8" fmla="*/ 47549 h 541325"/>
                <a:gd name="connsiteX9" fmla="*/ 4052621 w 4550055"/>
                <a:gd name="connsiteY9" fmla="*/ 40234 h 541325"/>
                <a:gd name="connsiteX10" fmla="*/ 4144061 w 4550055"/>
                <a:gd name="connsiteY10" fmla="*/ 18288 h 541325"/>
                <a:gd name="connsiteX11" fmla="*/ 4191610 w 4550055"/>
                <a:gd name="connsiteY11" fmla="*/ 0 h 541325"/>
                <a:gd name="connsiteX12" fmla="*/ 4231843 w 4550055"/>
                <a:gd name="connsiteY12" fmla="*/ 0 h 541325"/>
                <a:gd name="connsiteX13" fmla="*/ 4286707 w 4550055"/>
                <a:gd name="connsiteY13" fmla="*/ 7315 h 541325"/>
                <a:gd name="connsiteX14" fmla="*/ 4345229 w 4550055"/>
                <a:gd name="connsiteY14" fmla="*/ 32919 h 541325"/>
                <a:gd name="connsiteX15" fmla="*/ 4403751 w 4550055"/>
                <a:gd name="connsiteY15" fmla="*/ 65837 h 541325"/>
                <a:gd name="connsiteX16" fmla="*/ 4454957 w 4550055"/>
                <a:gd name="connsiteY16" fmla="*/ 102413 h 541325"/>
                <a:gd name="connsiteX17" fmla="*/ 4487875 w 4550055"/>
                <a:gd name="connsiteY17" fmla="*/ 131674 h 541325"/>
                <a:gd name="connsiteX18" fmla="*/ 4509821 w 4550055"/>
                <a:gd name="connsiteY18" fmla="*/ 160935 h 541325"/>
                <a:gd name="connsiteX19" fmla="*/ 4531767 w 4550055"/>
                <a:gd name="connsiteY19" fmla="*/ 197511 h 541325"/>
                <a:gd name="connsiteX20" fmla="*/ 4546397 w 4550055"/>
                <a:gd name="connsiteY20" fmla="*/ 230429 h 541325"/>
                <a:gd name="connsiteX21" fmla="*/ 4550055 w 4550055"/>
                <a:gd name="connsiteY21" fmla="*/ 248717 h 541325"/>
                <a:gd name="connsiteX22" fmla="*/ 4546397 w 4550055"/>
                <a:gd name="connsiteY22" fmla="*/ 277978 h 541325"/>
                <a:gd name="connsiteX23" fmla="*/ 4528109 w 4550055"/>
                <a:gd name="connsiteY23" fmla="*/ 307239 h 541325"/>
                <a:gd name="connsiteX24" fmla="*/ 4502506 w 4550055"/>
                <a:gd name="connsiteY24" fmla="*/ 318211 h 541325"/>
                <a:gd name="connsiteX25" fmla="*/ 4447642 w 4550055"/>
                <a:gd name="connsiteY25" fmla="*/ 321869 h 541325"/>
                <a:gd name="connsiteX26" fmla="*/ 4337914 w 4550055"/>
                <a:gd name="connsiteY26" fmla="*/ 307239 h 541325"/>
                <a:gd name="connsiteX27" fmla="*/ 4198925 w 4550055"/>
                <a:gd name="connsiteY27" fmla="*/ 292608 h 541325"/>
                <a:gd name="connsiteX28" fmla="*/ 3946551 w 4550055"/>
                <a:gd name="connsiteY28" fmla="*/ 267005 h 541325"/>
                <a:gd name="connsiteX29" fmla="*/ 3610051 w 4550055"/>
                <a:gd name="connsiteY29" fmla="*/ 248717 h 541325"/>
                <a:gd name="connsiteX30" fmla="*/ 3361335 w 4550055"/>
                <a:gd name="connsiteY30" fmla="*/ 245059 h 541325"/>
                <a:gd name="connsiteX31" fmla="*/ 3160167 w 4550055"/>
                <a:gd name="connsiteY31" fmla="*/ 248717 h 541325"/>
                <a:gd name="connsiteX32" fmla="*/ 2944368 w 4550055"/>
                <a:gd name="connsiteY32" fmla="*/ 248717 h 541325"/>
                <a:gd name="connsiteX33" fmla="*/ 2640787 w 4550055"/>
                <a:gd name="connsiteY33" fmla="*/ 259690 h 541325"/>
                <a:gd name="connsiteX34" fmla="*/ 2435962 w 4550055"/>
                <a:gd name="connsiteY34" fmla="*/ 267005 h 541325"/>
                <a:gd name="connsiteX35" fmla="*/ 2117751 w 4550055"/>
                <a:gd name="connsiteY35" fmla="*/ 270663 h 541325"/>
                <a:gd name="connsiteX36" fmla="*/ 1887322 w 4550055"/>
                <a:gd name="connsiteY36" fmla="*/ 281635 h 541325"/>
                <a:gd name="connsiteX37" fmla="*/ 1700784 w 4550055"/>
                <a:gd name="connsiteY37" fmla="*/ 299923 h 541325"/>
                <a:gd name="connsiteX38" fmla="*/ 1554480 w 4550055"/>
                <a:gd name="connsiteY38" fmla="*/ 321869 h 541325"/>
                <a:gd name="connsiteX39" fmla="*/ 1463040 w 4550055"/>
                <a:gd name="connsiteY39" fmla="*/ 336499 h 541325"/>
                <a:gd name="connsiteX40" fmla="*/ 1287475 w 4550055"/>
                <a:gd name="connsiteY40" fmla="*/ 376733 h 541325"/>
                <a:gd name="connsiteX41" fmla="*/ 1046074 w 4550055"/>
                <a:gd name="connsiteY41" fmla="*/ 427939 h 541325"/>
                <a:gd name="connsiteX42" fmla="*/ 779069 w 4550055"/>
                <a:gd name="connsiteY42" fmla="*/ 493776 h 541325"/>
                <a:gd name="connsiteX43" fmla="*/ 636423 w 4550055"/>
                <a:gd name="connsiteY43" fmla="*/ 534010 h 541325"/>
                <a:gd name="connsiteX44" fmla="*/ 592531 w 4550055"/>
                <a:gd name="connsiteY44" fmla="*/ 541325 h 541325"/>
                <a:gd name="connsiteX45" fmla="*/ 552298 w 4550055"/>
                <a:gd name="connsiteY45" fmla="*/ 541325 h 541325"/>
                <a:gd name="connsiteX46" fmla="*/ 504749 w 4550055"/>
                <a:gd name="connsiteY46" fmla="*/ 534010 h 541325"/>
                <a:gd name="connsiteX47" fmla="*/ 442570 w 4550055"/>
                <a:gd name="connsiteY47" fmla="*/ 515722 h 541325"/>
                <a:gd name="connsiteX48" fmla="*/ 354787 w 4550055"/>
                <a:gd name="connsiteY48" fmla="*/ 475488 h 541325"/>
                <a:gd name="connsiteX49" fmla="*/ 237744 w 4550055"/>
                <a:gd name="connsiteY49" fmla="*/ 409651 h 541325"/>
                <a:gd name="connsiteX50" fmla="*/ 95098 w 4550055"/>
                <a:gd name="connsiteY50" fmla="*/ 303581 h 541325"/>
                <a:gd name="connsiteX51" fmla="*/ 36576 w 4550055"/>
                <a:gd name="connsiteY51" fmla="*/ 256032 h 541325"/>
                <a:gd name="connsiteX52" fmla="*/ 21946 w 4550055"/>
                <a:gd name="connsiteY52" fmla="*/ 241402 h 541325"/>
                <a:gd name="connsiteX53" fmla="*/ 0 w 4550055"/>
                <a:gd name="connsiteY53" fmla="*/ 201168 h 541325"/>
                <a:gd name="connsiteX54" fmla="*/ 0 w 4550055"/>
                <a:gd name="connsiteY54" fmla="*/ 190195 h 541325"/>
                <a:gd name="connsiteX55" fmla="*/ 7315 w 4550055"/>
                <a:gd name="connsiteY55" fmla="*/ 175565 h 541325"/>
                <a:gd name="connsiteX56" fmla="*/ 21946 w 4550055"/>
                <a:gd name="connsiteY56" fmla="*/ 175565 h 541325"/>
                <a:gd name="connsiteX57" fmla="*/ 95098 w 4550055"/>
                <a:gd name="connsiteY57" fmla="*/ 212141 h 541325"/>
                <a:gd name="connsiteX58" fmla="*/ 182880 w 4550055"/>
                <a:gd name="connsiteY58" fmla="*/ 241402 h 541325"/>
                <a:gd name="connsiteX59" fmla="*/ 285293 w 4550055"/>
                <a:gd name="connsiteY59" fmla="*/ 270663 h 541325"/>
                <a:gd name="connsiteX60" fmla="*/ 398679 w 4550055"/>
                <a:gd name="connsiteY60" fmla="*/ 288951 h 541325"/>
                <a:gd name="connsiteX61" fmla="*/ 449885 w 4550055"/>
                <a:gd name="connsiteY61" fmla="*/ 292608 h 541325"/>
                <a:gd name="connsiteX62" fmla="*/ 519379 w 4550055"/>
                <a:gd name="connsiteY62" fmla="*/ 296266 h 541325"/>
                <a:gd name="connsiteX63" fmla="*/ 676656 w 4550055"/>
                <a:gd name="connsiteY63" fmla="*/ 277978 h 541325"/>
                <a:gd name="connsiteX64" fmla="*/ 1020471 w 4550055"/>
                <a:gd name="connsiteY64" fmla="*/ 230429 h 541325"/>
                <a:gd name="connsiteX65" fmla="*/ 1371600 w 4550055"/>
                <a:gd name="connsiteY65" fmla="*/ 179223 h 541325"/>
                <a:gd name="connsiteX66" fmla="*/ 1558138 w 4550055"/>
                <a:gd name="connsiteY66" fmla="*/ 135331 h 541325"/>
                <a:gd name="connsiteX67" fmla="*/ 1938528 w 4550055"/>
                <a:gd name="connsiteY67" fmla="*/ 113386 h 541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550055" h="541325">
                  <a:moveTo>
                    <a:pt x="1938528" y="113386"/>
                  </a:moveTo>
                  <a:lnTo>
                    <a:pt x="2318919" y="91440"/>
                  </a:lnTo>
                  <a:lnTo>
                    <a:pt x="2505456" y="69495"/>
                  </a:lnTo>
                  <a:lnTo>
                    <a:pt x="2790749" y="65837"/>
                  </a:lnTo>
                  <a:lnTo>
                    <a:pt x="3035808" y="54864"/>
                  </a:lnTo>
                  <a:lnTo>
                    <a:pt x="3211373" y="43891"/>
                  </a:lnTo>
                  <a:lnTo>
                    <a:pt x="3551530" y="47549"/>
                  </a:lnTo>
                  <a:lnTo>
                    <a:pt x="3781959" y="43891"/>
                  </a:lnTo>
                  <a:lnTo>
                    <a:pt x="3942893" y="47549"/>
                  </a:lnTo>
                  <a:lnTo>
                    <a:pt x="4052621" y="40234"/>
                  </a:lnTo>
                  <a:lnTo>
                    <a:pt x="4144061" y="18288"/>
                  </a:lnTo>
                  <a:lnTo>
                    <a:pt x="4191610" y="0"/>
                  </a:lnTo>
                  <a:lnTo>
                    <a:pt x="4231843" y="0"/>
                  </a:lnTo>
                  <a:lnTo>
                    <a:pt x="4286707" y="7315"/>
                  </a:lnTo>
                  <a:lnTo>
                    <a:pt x="4345229" y="32919"/>
                  </a:lnTo>
                  <a:lnTo>
                    <a:pt x="4403751" y="65837"/>
                  </a:lnTo>
                  <a:lnTo>
                    <a:pt x="4454957" y="102413"/>
                  </a:lnTo>
                  <a:lnTo>
                    <a:pt x="4487875" y="131674"/>
                  </a:lnTo>
                  <a:lnTo>
                    <a:pt x="4509821" y="160935"/>
                  </a:lnTo>
                  <a:lnTo>
                    <a:pt x="4531767" y="197511"/>
                  </a:lnTo>
                  <a:lnTo>
                    <a:pt x="4546397" y="230429"/>
                  </a:lnTo>
                  <a:lnTo>
                    <a:pt x="4550055" y="248717"/>
                  </a:lnTo>
                  <a:lnTo>
                    <a:pt x="4546397" y="277978"/>
                  </a:lnTo>
                  <a:lnTo>
                    <a:pt x="4528109" y="307239"/>
                  </a:lnTo>
                  <a:lnTo>
                    <a:pt x="4502506" y="318211"/>
                  </a:lnTo>
                  <a:lnTo>
                    <a:pt x="4447642" y="321869"/>
                  </a:lnTo>
                  <a:lnTo>
                    <a:pt x="4337914" y="307239"/>
                  </a:lnTo>
                  <a:lnTo>
                    <a:pt x="4198925" y="292608"/>
                  </a:lnTo>
                  <a:lnTo>
                    <a:pt x="3946551" y="267005"/>
                  </a:lnTo>
                  <a:lnTo>
                    <a:pt x="3610051" y="248717"/>
                  </a:lnTo>
                  <a:lnTo>
                    <a:pt x="3361335" y="245059"/>
                  </a:lnTo>
                  <a:lnTo>
                    <a:pt x="3160167" y="248717"/>
                  </a:lnTo>
                  <a:lnTo>
                    <a:pt x="2944368" y="248717"/>
                  </a:lnTo>
                  <a:lnTo>
                    <a:pt x="2640787" y="259690"/>
                  </a:lnTo>
                  <a:lnTo>
                    <a:pt x="2435962" y="267005"/>
                  </a:lnTo>
                  <a:lnTo>
                    <a:pt x="2117751" y="270663"/>
                  </a:lnTo>
                  <a:lnTo>
                    <a:pt x="1887322" y="281635"/>
                  </a:lnTo>
                  <a:lnTo>
                    <a:pt x="1700784" y="299923"/>
                  </a:lnTo>
                  <a:lnTo>
                    <a:pt x="1554480" y="321869"/>
                  </a:lnTo>
                  <a:lnTo>
                    <a:pt x="1463040" y="336499"/>
                  </a:lnTo>
                  <a:lnTo>
                    <a:pt x="1287475" y="376733"/>
                  </a:lnTo>
                  <a:lnTo>
                    <a:pt x="1046074" y="427939"/>
                  </a:lnTo>
                  <a:lnTo>
                    <a:pt x="779069" y="493776"/>
                  </a:lnTo>
                  <a:lnTo>
                    <a:pt x="636423" y="534010"/>
                  </a:lnTo>
                  <a:lnTo>
                    <a:pt x="592531" y="541325"/>
                  </a:lnTo>
                  <a:lnTo>
                    <a:pt x="552298" y="541325"/>
                  </a:lnTo>
                  <a:lnTo>
                    <a:pt x="504749" y="534010"/>
                  </a:lnTo>
                  <a:lnTo>
                    <a:pt x="442570" y="515722"/>
                  </a:lnTo>
                  <a:lnTo>
                    <a:pt x="354787" y="475488"/>
                  </a:lnTo>
                  <a:lnTo>
                    <a:pt x="237744" y="409651"/>
                  </a:lnTo>
                  <a:lnTo>
                    <a:pt x="95098" y="303581"/>
                  </a:lnTo>
                  <a:lnTo>
                    <a:pt x="36576" y="256032"/>
                  </a:lnTo>
                  <a:lnTo>
                    <a:pt x="21946" y="241402"/>
                  </a:lnTo>
                  <a:lnTo>
                    <a:pt x="0" y="201168"/>
                  </a:lnTo>
                  <a:lnTo>
                    <a:pt x="0" y="190195"/>
                  </a:lnTo>
                  <a:lnTo>
                    <a:pt x="7315" y="175565"/>
                  </a:lnTo>
                  <a:lnTo>
                    <a:pt x="21946" y="175565"/>
                  </a:lnTo>
                  <a:lnTo>
                    <a:pt x="95098" y="212141"/>
                  </a:lnTo>
                  <a:lnTo>
                    <a:pt x="182880" y="241402"/>
                  </a:lnTo>
                  <a:lnTo>
                    <a:pt x="285293" y="270663"/>
                  </a:lnTo>
                  <a:lnTo>
                    <a:pt x="398679" y="288951"/>
                  </a:lnTo>
                  <a:lnTo>
                    <a:pt x="449885" y="292608"/>
                  </a:lnTo>
                  <a:lnTo>
                    <a:pt x="519379" y="296266"/>
                  </a:lnTo>
                  <a:lnTo>
                    <a:pt x="676656" y="277978"/>
                  </a:lnTo>
                  <a:lnTo>
                    <a:pt x="1020471" y="230429"/>
                  </a:lnTo>
                  <a:lnTo>
                    <a:pt x="1371600" y="179223"/>
                  </a:lnTo>
                  <a:lnTo>
                    <a:pt x="1558138" y="135331"/>
                  </a:lnTo>
                  <a:lnTo>
                    <a:pt x="1938528" y="11338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82985165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6C494D4-DFA1-4AA7-B626-E9A7BEF190EE}"/>
              </a:ext>
            </a:extLst>
          </p:cNvPr>
          <p:cNvSpPr/>
          <p:nvPr/>
        </p:nvSpPr>
        <p:spPr>
          <a:xfrm>
            <a:off x="4486276" y="1671639"/>
            <a:ext cx="733425" cy="968375"/>
          </a:xfrm>
          <a:custGeom>
            <a:avLst/>
            <a:gdLst>
              <a:gd name="connsiteX0" fmla="*/ 369094 w 733425"/>
              <a:gd name="connsiteY0" fmla="*/ 685800 h 969168"/>
              <a:gd name="connsiteX1" fmla="*/ 223838 w 733425"/>
              <a:gd name="connsiteY1" fmla="*/ 431006 h 969168"/>
              <a:gd name="connsiteX2" fmla="*/ 83344 w 733425"/>
              <a:gd name="connsiteY2" fmla="*/ 183356 h 969168"/>
              <a:gd name="connsiteX3" fmla="*/ 33338 w 733425"/>
              <a:gd name="connsiteY3" fmla="*/ 97631 h 969168"/>
              <a:gd name="connsiteX4" fmla="*/ 16669 w 733425"/>
              <a:gd name="connsiteY4" fmla="*/ 64293 h 969168"/>
              <a:gd name="connsiteX5" fmla="*/ 4763 w 733425"/>
              <a:gd name="connsiteY5" fmla="*/ 42862 h 969168"/>
              <a:gd name="connsiteX6" fmla="*/ 0 w 733425"/>
              <a:gd name="connsiteY6" fmla="*/ 26193 h 969168"/>
              <a:gd name="connsiteX7" fmla="*/ 2381 w 733425"/>
              <a:gd name="connsiteY7" fmla="*/ 9525 h 969168"/>
              <a:gd name="connsiteX8" fmla="*/ 14288 w 733425"/>
              <a:gd name="connsiteY8" fmla="*/ 0 h 969168"/>
              <a:gd name="connsiteX9" fmla="*/ 40481 w 733425"/>
              <a:gd name="connsiteY9" fmla="*/ 2381 h 969168"/>
              <a:gd name="connsiteX10" fmla="*/ 76200 w 733425"/>
              <a:gd name="connsiteY10" fmla="*/ 21431 h 969168"/>
              <a:gd name="connsiteX11" fmla="*/ 176213 w 733425"/>
              <a:gd name="connsiteY11" fmla="*/ 88106 h 969168"/>
              <a:gd name="connsiteX12" fmla="*/ 276225 w 733425"/>
              <a:gd name="connsiteY12" fmla="*/ 154781 h 969168"/>
              <a:gd name="connsiteX13" fmla="*/ 366713 w 733425"/>
              <a:gd name="connsiteY13" fmla="*/ 219075 h 969168"/>
              <a:gd name="connsiteX14" fmla="*/ 471488 w 733425"/>
              <a:gd name="connsiteY14" fmla="*/ 297656 h 969168"/>
              <a:gd name="connsiteX15" fmla="*/ 540544 w 733425"/>
              <a:gd name="connsiteY15" fmla="*/ 354806 h 969168"/>
              <a:gd name="connsiteX16" fmla="*/ 581025 w 733425"/>
              <a:gd name="connsiteY16" fmla="*/ 392906 h 969168"/>
              <a:gd name="connsiteX17" fmla="*/ 631031 w 733425"/>
              <a:gd name="connsiteY17" fmla="*/ 461962 h 969168"/>
              <a:gd name="connsiteX18" fmla="*/ 669131 w 733425"/>
              <a:gd name="connsiteY18" fmla="*/ 521493 h 969168"/>
              <a:gd name="connsiteX19" fmla="*/ 695325 w 733425"/>
              <a:gd name="connsiteY19" fmla="*/ 588168 h 969168"/>
              <a:gd name="connsiteX20" fmla="*/ 714375 w 733425"/>
              <a:gd name="connsiteY20" fmla="*/ 645318 h 969168"/>
              <a:gd name="connsiteX21" fmla="*/ 723900 w 733425"/>
              <a:gd name="connsiteY21" fmla="*/ 697706 h 969168"/>
              <a:gd name="connsiteX22" fmla="*/ 733425 w 733425"/>
              <a:gd name="connsiteY22" fmla="*/ 764381 h 969168"/>
              <a:gd name="connsiteX23" fmla="*/ 731044 w 733425"/>
              <a:gd name="connsiteY23" fmla="*/ 826293 h 969168"/>
              <a:gd name="connsiteX24" fmla="*/ 721519 w 733425"/>
              <a:gd name="connsiteY24" fmla="*/ 873918 h 969168"/>
              <a:gd name="connsiteX25" fmla="*/ 704850 w 733425"/>
              <a:gd name="connsiteY25" fmla="*/ 914400 h 969168"/>
              <a:gd name="connsiteX26" fmla="*/ 681038 w 733425"/>
              <a:gd name="connsiteY26" fmla="*/ 945356 h 969168"/>
              <a:gd name="connsiteX27" fmla="*/ 650081 w 733425"/>
              <a:gd name="connsiteY27" fmla="*/ 964406 h 969168"/>
              <a:gd name="connsiteX28" fmla="*/ 616744 w 733425"/>
              <a:gd name="connsiteY28" fmla="*/ 969168 h 969168"/>
              <a:gd name="connsiteX29" fmla="*/ 592931 w 733425"/>
              <a:gd name="connsiteY29" fmla="*/ 964406 h 969168"/>
              <a:gd name="connsiteX30" fmla="*/ 552450 w 733425"/>
              <a:gd name="connsiteY30" fmla="*/ 942975 h 969168"/>
              <a:gd name="connsiteX31" fmla="*/ 504825 w 733425"/>
              <a:gd name="connsiteY31" fmla="*/ 909637 h 969168"/>
              <a:gd name="connsiteX32" fmla="*/ 473869 w 733425"/>
              <a:gd name="connsiteY32" fmla="*/ 871537 h 969168"/>
              <a:gd name="connsiteX33" fmla="*/ 369094 w 733425"/>
              <a:gd name="connsiteY33" fmla="*/ 685800 h 969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733425" h="969168">
                <a:moveTo>
                  <a:pt x="369094" y="685800"/>
                </a:moveTo>
                <a:lnTo>
                  <a:pt x="223838" y="431006"/>
                </a:lnTo>
                <a:lnTo>
                  <a:pt x="83344" y="183356"/>
                </a:lnTo>
                <a:lnTo>
                  <a:pt x="33338" y="97631"/>
                </a:lnTo>
                <a:lnTo>
                  <a:pt x="16669" y="64293"/>
                </a:lnTo>
                <a:lnTo>
                  <a:pt x="4763" y="42862"/>
                </a:lnTo>
                <a:lnTo>
                  <a:pt x="0" y="26193"/>
                </a:lnTo>
                <a:lnTo>
                  <a:pt x="2381" y="9525"/>
                </a:lnTo>
                <a:lnTo>
                  <a:pt x="14288" y="0"/>
                </a:lnTo>
                <a:lnTo>
                  <a:pt x="40481" y="2381"/>
                </a:lnTo>
                <a:lnTo>
                  <a:pt x="76200" y="21431"/>
                </a:lnTo>
                <a:lnTo>
                  <a:pt x="176213" y="88106"/>
                </a:lnTo>
                <a:lnTo>
                  <a:pt x="276225" y="154781"/>
                </a:lnTo>
                <a:lnTo>
                  <a:pt x="366713" y="219075"/>
                </a:lnTo>
                <a:lnTo>
                  <a:pt x="471488" y="297656"/>
                </a:lnTo>
                <a:lnTo>
                  <a:pt x="540544" y="354806"/>
                </a:lnTo>
                <a:lnTo>
                  <a:pt x="581025" y="392906"/>
                </a:lnTo>
                <a:lnTo>
                  <a:pt x="631031" y="461962"/>
                </a:lnTo>
                <a:lnTo>
                  <a:pt x="669131" y="521493"/>
                </a:lnTo>
                <a:lnTo>
                  <a:pt x="695325" y="588168"/>
                </a:lnTo>
                <a:lnTo>
                  <a:pt x="714375" y="645318"/>
                </a:lnTo>
                <a:lnTo>
                  <a:pt x="723900" y="697706"/>
                </a:lnTo>
                <a:lnTo>
                  <a:pt x="733425" y="764381"/>
                </a:lnTo>
                <a:cubicBezTo>
                  <a:pt x="732631" y="785018"/>
                  <a:pt x="731838" y="805656"/>
                  <a:pt x="731044" y="826293"/>
                </a:cubicBezTo>
                <a:lnTo>
                  <a:pt x="721519" y="873918"/>
                </a:lnTo>
                <a:lnTo>
                  <a:pt x="704850" y="914400"/>
                </a:lnTo>
                <a:lnTo>
                  <a:pt x="681038" y="945356"/>
                </a:lnTo>
                <a:lnTo>
                  <a:pt x="650081" y="964406"/>
                </a:lnTo>
                <a:lnTo>
                  <a:pt x="616744" y="969168"/>
                </a:lnTo>
                <a:lnTo>
                  <a:pt x="592931" y="964406"/>
                </a:lnTo>
                <a:lnTo>
                  <a:pt x="552450" y="942975"/>
                </a:lnTo>
                <a:lnTo>
                  <a:pt x="504825" y="909637"/>
                </a:lnTo>
                <a:lnTo>
                  <a:pt x="473869" y="871537"/>
                </a:lnTo>
                <a:lnTo>
                  <a:pt x="369094" y="68580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93EAFB3E-E1B1-43F8-B8A4-E7594E331027}"/>
              </a:ext>
            </a:extLst>
          </p:cNvPr>
          <p:cNvSpPr/>
          <p:nvPr/>
        </p:nvSpPr>
        <p:spPr>
          <a:xfrm>
            <a:off x="5586414" y="1495425"/>
            <a:ext cx="681037" cy="973138"/>
          </a:xfrm>
          <a:custGeom>
            <a:avLst/>
            <a:gdLst>
              <a:gd name="connsiteX0" fmla="*/ 352425 w 681037"/>
              <a:gd name="connsiteY0" fmla="*/ 709701 h 974019"/>
              <a:gd name="connsiteX1" fmla="*/ 233362 w 681037"/>
              <a:gd name="connsiteY1" fmla="*/ 495388 h 974019"/>
              <a:gd name="connsiteX2" fmla="*/ 138112 w 681037"/>
              <a:gd name="connsiteY2" fmla="*/ 314413 h 974019"/>
              <a:gd name="connsiteX3" fmla="*/ 45243 w 681037"/>
              <a:gd name="connsiteY3" fmla="*/ 133438 h 974019"/>
              <a:gd name="connsiteX4" fmla="*/ 9525 w 681037"/>
              <a:gd name="connsiteY4" fmla="*/ 57238 h 974019"/>
              <a:gd name="connsiteX5" fmla="*/ 0 w 681037"/>
              <a:gd name="connsiteY5" fmla="*/ 31044 h 974019"/>
              <a:gd name="connsiteX6" fmla="*/ 0 w 681037"/>
              <a:gd name="connsiteY6" fmla="*/ 11994 h 974019"/>
              <a:gd name="connsiteX7" fmla="*/ 7143 w 681037"/>
              <a:gd name="connsiteY7" fmla="*/ 2469 h 974019"/>
              <a:gd name="connsiteX8" fmla="*/ 30956 w 681037"/>
              <a:gd name="connsiteY8" fmla="*/ 88 h 974019"/>
              <a:gd name="connsiteX9" fmla="*/ 57150 w 681037"/>
              <a:gd name="connsiteY9" fmla="*/ 7232 h 974019"/>
              <a:gd name="connsiteX10" fmla="*/ 138112 w 681037"/>
              <a:gd name="connsiteY10" fmla="*/ 78669 h 974019"/>
              <a:gd name="connsiteX11" fmla="*/ 250031 w 681037"/>
              <a:gd name="connsiteY11" fmla="*/ 164394 h 974019"/>
              <a:gd name="connsiteX12" fmla="*/ 371475 w 681037"/>
              <a:gd name="connsiteY12" fmla="*/ 262026 h 974019"/>
              <a:gd name="connsiteX13" fmla="*/ 495300 w 681037"/>
              <a:gd name="connsiteY13" fmla="*/ 350132 h 974019"/>
              <a:gd name="connsiteX14" fmla="*/ 597693 w 681037"/>
              <a:gd name="connsiteY14" fmla="*/ 419188 h 974019"/>
              <a:gd name="connsiteX15" fmla="*/ 616743 w 681037"/>
              <a:gd name="connsiteY15" fmla="*/ 457288 h 974019"/>
              <a:gd name="connsiteX16" fmla="*/ 645318 w 681037"/>
              <a:gd name="connsiteY16" fmla="*/ 526344 h 974019"/>
              <a:gd name="connsiteX17" fmla="*/ 666750 w 681037"/>
              <a:gd name="connsiteY17" fmla="*/ 595401 h 974019"/>
              <a:gd name="connsiteX18" fmla="*/ 678656 w 681037"/>
              <a:gd name="connsiteY18" fmla="*/ 676363 h 974019"/>
              <a:gd name="connsiteX19" fmla="*/ 681037 w 681037"/>
              <a:gd name="connsiteY19" fmla="*/ 738276 h 974019"/>
              <a:gd name="connsiteX20" fmla="*/ 669131 w 681037"/>
              <a:gd name="connsiteY20" fmla="*/ 814476 h 974019"/>
              <a:gd name="connsiteX21" fmla="*/ 659606 w 681037"/>
              <a:gd name="connsiteY21" fmla="*/ 866863 h 974019"/>
              <a:gd name="connsiteX22" fmla="*/ 640556 w 681037"/>
              <a:gd name="connsiteY22" fmla="*/ 919251 h 974019"/>
              <a:gd name="connsiteX23" fmla="*/ 611981 w 681037"/>
              <a:gd name="connsiteY23" fmla="*/ 962113 h 974019"/>
              <a:gd name="connsiteX24" fmla="*/ 588168 w 681037"/>
              <a:gd name="connsiteY24" fmla="*/ 974019 h 974019"/>
              <a:gd name="connsiteX25" fmla="*/ 559593 w 681037"/>
              <a:gd name="connsiteY25" fmla="*/ 974019 h 974019"/>
              <a:gd name="connsiteX26" fmla="*/ 535781 w 681037"/>
              <a:gd name="connsiteY26" fmla="*/ 962113 h 974019"/>
              <a:gd name="connsiteX27" fmla="*/ 481012 w 681037"/>
              <a:gd name="connsiteY27" fmla="*/ 914488 h 974019"/>
              <a:gd name="connsiteX28" fmla="*/ 431006 w 681037"/>
              <a:gd name="connsiteY28" fmla="*/ 845432 h 974019"/>
              <a:gd name="connsiteX29" fmla="*/ 352425 w 681037"/>
              <a:gd name="connsiteY29" fmla="*/ 709701 h 974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681037" h="974019">
                <a:moveTo>
                  <a:pt x="352425" y="709701"/>
                </a:moveTo>
                <a:lnTo>
                  <a:pt x="233362" y="495388"/>
                </a:lnTo>
                <a:lnTo>
                  <a:pt x="138112" y="314413"/>
                </a:lnTo>
                <a:lnTo>
                  <a:pt x="45243" y="133438"/>
                </a:lnTo>
                <a:lnTo>
                  <a:pt x="9525" y="57238"/>
                </a:lnTo>
                <a:lnTo>
                  <a:pt x="0" y="31044"/>
                </a:lnTo>
                <a:lnTo>
                  <a:pt x="0" y="11994"/>
                </a:lnTo>
                <a:lnTo>
                  <a:pt x="7143" y="2469"/>
                </a:lnTo>
                <a:cubicBezTo>
                  <a:pt x="29364" y="0"/>
                  <a:pt x="21387" y="88"/>
                  <a:pt x="30956" y="88"/>
                </a:cubicBezTo>
                <a:lnTo>
                  <a:pt x="57150" y="7232"/>
                </a:lnTo>
                <a:lnTo>
                  <a:pt x="138112" y="78669"/>
                </a:lnTo>
                <a:lnTo>
                  <a:pt x="250031" y="164394"/>
                </a:lnTo>
                <a:lnTo>
                  <a:pt x="371475" y="262026"/>
                </a:lnTo>
                <a:lnTo>
                  <a:pt x="495300" y="350132"/>
                </a:lnTo>
                <a:lnTo>
                  <a:pt x="597693" y="419188"/>
                </a:lnTo>
                <a:lnTo>
                  <a:pt x="616743" y="457288"/>
                </a:lnTo>
                <a:lnTo>
                  <a:pt x="645318" y="526344"/>
                </a:lnTo>
                <a:lnTo>
                  <a:pt x="666750" y="595401"/>
                </a:lnTo>
                <a:lnTo>
                  <a:pt x="678656" y="676363"/>
                </a:lnTo>
                <a:cubicBezTo>
                  <a:pt x="679450" y="697001"/>
                  <a:pt x="680243" y="717638"/>
                  <a:pt x="681037" y="738276"/>
                </a:cubicBezTo>
                <a:lnTo>
                  <a:pt x="669131" y="814476"/>
                </a:lnTo>
                <a:lnTo>
                  <a:pt x="659606" y="866863"/>
                </a:lnTo>
                <a:lnTo>
                  <a:pt x="640556" y="919251"/>
                </a:lnTo>
                <a:lnTo>
                  <a:pt x="611981" y="962113"/>
                </a:lnTo>
                <a:lnTo>
                  <a:pt x="588168" y="974019"/>
                </a:lnTo>
                <a:lnTo>
                  <a:pt x="559593" y="974019"/>
                </a:lnTo>
                <a:lnTo>
                  <a:pt x="535781" y="962113"/>
                </a:lnTo>
                <a:lnTo>
                  <a:pt x="481012" y="914488"/>
                </a:lnTo>
                <a:lnTo>
                  <a:pt x="431006" y="845432"/>
                </a:lnTo>
                <a:lnTo>
                  <a:pt x="352425" y="709701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4A318BB4-8D6E-45D1-9F05-71E55BAB0423}"/>
              </a:ext>
            </a:extLst>
          </p:cNvPr>
          <p:cNvSpPr/>
          <p:nvPr/>
        </p:nvSpPr>
        <p:spPr>
          <a:xfrm>
            <a:off x="6675439" y="1433514"/>
            <a:ext cx="1000125" cy="1119187"/>
          </a:xfrm>
          <a:custGeom>
            <a:avLst/>
            <a:gdLst>
              <a:gd name="connsiteX0" fmla="*/ 550069 w 1000125"/>
              <a:gd name="connsiteY0" fmla="*/ 697706 h 1119187"/>
              <a:gd name="connsiteX1" fmla="*/ 204787 w 1000125"/>
              <a:gd name="connsiteY1" fmla="*/ 985837 h 1119187"/>
              <a:gd name="connsiteX2" fmla="*/ 61912 w 1000125"/>
              <a:gd name="connsiteY2" fmla="*/ 1104900 h 1119187"/>
              <a:gd name="connsiteX3" fmla="*/ 40481 w 1000125"/>
              <a:gd name="connsiteY3" fmla="*/ 1116806 h 1119187"/>
              <a:gd name="connsiteX4" fmla="*/ 23812 w 1000125"/>
              <a:gd name="connsiteY4" fmla="*/ 1119187 h 1119187"/>
              <a:gd name="connsiteX5" fmla="*/ 4762 w 1000125"/>
              <a:gd name="connsiteY5" fmla="*/ 1112043 h 1119187"/>
              <a:gd name="connsiteX6" fmla="*/ 0 w 1000125"/>
              <a:gd name="connsiteY6" fmla="*/ 1092993 h 1119187"/>
              <a:gd name="connsiteX7" fmla="*/ 11906 w 1000125"/>
              <a:gd name="connsiteY7" fmla="*/ 1057275 h 1119187"/>
              <a:gd name="connsiteX8" fmla="*/ 80962 w 1000125"/>
              <a:gd name="connsiteY8" fmla="*/ 966787 h 1119187"/>
              <a:gd name="connsiteX9" fmla="*/ 223837 w 1000125"/>
              <a:gd name="connsiteY9" fmla="*/ 790575 h 1119187"/>
              <a:gd name="connsiteX10" fmla="*/ 350044 w 1000125"/>
              <a:gd name="connsiteY10" fmla="*/ 626268 h 1119187"/>
              <a:gd name="connsiteX11" fmla="*/ 411956 w 1000125"/>
              <a:gd name="connsiteY11" fmla="*/ 535781 h 1119187"/>
              <a:gd name="connsiteX12" fmla="*/ 481012 w 1000125"/>
              <a:gd name="connsiteY12" fmla="*/ 440531 h 1119187"/>
              <a:gd name="connsiteX13" fmla="*/ 519112 w 1000125"/>
              <a:gd name="connsiteY13" fmla="*/ 376237 h 1119187"/>
              <a:gd name="connsiteX14" fmla="*/ 550069 w 1000125"/>
              <a:gd name="connsiteY14" fmla="*/ 311943 h 1119187"/>
              <a:gd name="connsiteX15" fmla="*/ 561975 w 1000125"/>
              <a:gd name="connsiteY15" fmla="*/ 259556 h 1119187"/>
              <a:gd name="connsiteX16" fmla="*/ 573881 w 1000125"/>
              <a:gd name="connsiteY16" fmla="*/ 190500 h 1119187"/>
              <a:gd name="connsiteX17" fmla="*/ 571500 w 1000125"/>
              <a:gd name="connsiteY17" fmla="*/ 150018 h 1119187"/>
              <a:gd name="connsiteX18" fmla="*/ 559594 w 1000125"/>
              <a:gd name="connsiteY18" fmla="*/ 123825 h 1119187"/>
              <a:gd name="connsiteX19" fmla="*/ 535781 w 1000125"/>
              <a:gd name="connsiteY19" fmla="*/ 100012 h 1119187"/>
              <a:gd name="connsiteX20" fmla="*/ 495300 w 1000125"/>
              <a:gd name="connsiteY20" fmla="*/ 66675 h 1119187"/>
              <a:gd name="connsiteX21" fmla="*/ 485775 w 1000125"/>
              <a:gd name="connsiteY21" fmla="*/ 57150 h 1119187"/>
              <a:gd name="connsiteX22" fmla="*/ 478631 w 1000125"/>
              <a:gd name="connsiteY22" fmla="*/ 35718 h 1119187"/>
              <a:gd name="connsiteX23" fmla="*/ 478631 w 1000125"/>
              <a:gd name="connsiteY23" fmla="*/ 23812 h 1119187"/>
              <a:gd name="connsiteX24" fmla="*/ 483394 w 1000125"/>
              <a:gd name="connsiteY24" fmla="*/ 7143 h 1119187"/>
              <a:gd name="connsiteX25" fmla="*/ 502444 w 1000125"/>
              <a:gd name="connsiteY25" fmla="*/ 0 h 1119187"/>
              <a:gd name="connsiteX26" fmla="*/ 538162 w 1000125"/>
              <a:gd name="connsiteY26" fmla="*/ 7143 h 1119187"/>
              <a:gd name="connsiteX27" fmla="*/ 604837 w 1000125"/>
              <a:gd name="connsiteY27" fmla="*/ 33337 h 1119187"/>
              <a:gd name="connsiteX28" fmla="*/ 678656 w 1000125"/>
              <a:gd name="connsiteY28" fmla="*/ 66675 h 1119187"/>
              <a:gd name="connsiteX29" fmla="*/ 752475 w 1000125"/>
              <a:gd name="connsiteY29" fmla="*/ 114300 h 1119187"/>
              <a:gd name="connsiteX30" fmla="*/ 862012 w 1000125"/>
              <a:gd name="connsiteY30" fmla="*/ 204787 h 1119187"/>
              <a:gd name="connsiteX31" fmla="*/ 928687 w 1000125"/>
              <a:gd name="connsiteY31" fmla="*/ 266700 h 1119187"/>
              <a:gd name="connsiteX32" fmla="*/ 990600 w 1000125"/>
              <a:gd name="connsiteY32" fmla="*/ 333375 h 1119187"/>
              <a:gd name="connsiteX33" fmla="*/ 1000125 w 1000125"/>
              <a:gd name="connsiteY33" fmla="*/ 352425 h 1119187"/>
              <a:gd name="connsiteX34" fmla="*/ 1000125 w 1000125"/>
              <a:gd name="connsiteY34" fmla="*/ 371475 h 1119187"/>
              <a:gd name="connsiteX35" fmla="*/ 988219 w 1000125"/>
              <a:gd name="connsiteY35" fmla="*/ 392906 h 1119187"/>
              <a:gd name="connsiteX36" fmla="*/ 971550 w 1000125"/>
              <a:gd name="connsiteY36" fmla="*/ 411956 h 1119187"/>
              <a:gd name="connsiteX37" fmla="*/ 933450 w 1000125"/>
              <a:gd name="connsiteY37" fmla="*/ 423862 h 1119187"/>
              <a:gd name="connsiteX38" fmla="*/ 885825 w 1000125"/>
              <a:gd name="connsiteY38" fmla="*/ 438150 h 1119187"/>
              <a:gd name="connsiteX39" fmla="*/ 854869 w 1000125"/>
              <a:gd name="connsiteY39" fmla="*/ 454818 h 1119187"/>
              <a:gd name="connsiteX40" fmla="*/ 795337 w 1000125"/>
              <a:gd name="connsiteY40" fmla="*/ 497681 h 1119187"/>
              <a:gd name="connsiteX41" fmla="*/ 550069 w 1000125"/>
              <a:gd name="connsiteY41" fmla="*/ 697706 h 1119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000125" h="1119187">
                <a:moveTo>
                  <a:pt x="550069" y="697706"/>
                </a:moveTo>
                <a:lnTo>
                  <a:pt x="204787" y="985837"/>
                </a:lnTo>
                <a:lnTo>
                  <a:pt x="61912" y="1104900"/>
                </a:lnTo>
                <a:lnTo>
                  <a:pt x="40481" y="1116806"/>
                </a:lnTo>
                <a:lnTo>
                  <a:pt x="23812" y="1119187"/>
                </a:lnTo>
                <a:lnTo>
                  <a:pt x="4762" y="1112043"/>
                </a:lnTo>
                <a:lnTo>
                  <a:pt x="0" y="1092993"/>
                </a:lnTo>
                <a:lnTo>
                  <a:pt x="11906" y="1057275"/>
                </a:lnTo>
                <a:lnTo>
                  <a:pt x="80962" y="966787"/>
                </a:lnTo>
                <a:lnTo>
                  <a:pt x="223837" y="790575"/>
                </a:lnTo>
                <a:lnTo>
                  <a:pt x="350044" y="626268"/>
                </a:lnTo>
                <a:lnTo>
                  <a:pt x="411956" y="535781"/>
                </a:lnTo>
                <a:lnTo>
                  <a:pt x="481012" y="440531"/>
                </a:lnTo>
                <a:lnTo>
                  <a:pt x="519112" y="376237"/>
                </a:lnTo>
                <a:lnTo>
                  <a:pt x="550069" y="311943"/>
                </a:lnTo>
                <a:lnTo>
                  <a:pt x="561975" y="259556"/>
                </a:lnTo>
                <a:lnTo>
                  <a:pt x="573881" y="190500"/>
                </a:lnTo>
                <a:lnTo>
                  <a:pt x="571500" y="150018"/>
                </a:lnTo>
                <a:lnTo>
                  <a:pt x="559594" y="123825"/>
                </a:lnTo>
                <a:lnTo>
                  <a:pt x="535781" y="100012"/>
                </a:lnTo>
                <a:lnTo>
                  <a:pt x="495300" y="66675"/>
                </a:lnTo>
                <a:lnTo>
                  <a:pt x="485775" y="57150"/>
                </a:lnTo>
                <a:lnTo>
                  <a:pt x="478631" y="35718"/>
                </a:lnTo>
                <a:lnTo>
                  <a:pt x="478631" y="23812"/>
                </a:lnTo>
                <a:lnTo>
                  <a:pt x="483394" y="7143"/>
                </a:lnTo>
                <a:lnTo>
                  <a:pt x="502444" y="0"/>
                </a:lnTo>
                <a:lnTo>
                  <a:pt x="538162" y="7143"/>
                </a:lnTo>
                <a:lnTo>
                  <a:pt x="604837" y="33337"/>
                </a:lnTo>
                <a:lnTo>
                  <a:pt x="678656" y="66675"/>
                </a:lnTo>
                <a:lnTo>
                  <a:pt x="752475" y="114300"/>
                </a:lnTo>
                <a:lnTo>
                  <a:pt x="862012" y="204787"/>
                </a:lnTo>
                <a:lnTo>
                  <a:pt x="928687" y="266700"/>
                </a:lnTo>
                <a:lnTo>
                  <a:pt x="990600" y="333375"/>
                </a:lnTo>
                <a:lnTo>
                  <a:pt x="1000125" y="352425"/>
                </a:lnTo>
                <a:lnTo>
                  <a:pt x="1000125" y="371475"/>
                </a:lnTo>
                <a:lnTo>
                  <a:pt x="988219" y="392906"/>
                </a:lnTo>
                <a:lnTo>
                  <a:pt x="971550" y="411956"/>
                </a:lnTo>
                <a:lnTo>
                  <a:pt x="933450" y="423862"/>
                </a:lnTo>
                <a:lnTo>
                  <a:pt x="885825" y="438150"/>
                </a:lnTo>
                <a:lnTo>
                  <a:pt x="854869" y="454818"/>
                </a:lnTo>
                <a:lnTo>
                  <a:pt x="795337" y="497681"/>
                </a:lnTo>
                <a:lnTo>
                  <a:pt x="550069" y="697706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F9EE9DD6-B964-4AD6-A1C8-B1ABC5D4C54D}"/>
              </a:ext>
            </a:extLst>
          </p:cNvPr>
          <p:cNvSpPr/>
          <p:nvPr/>
        </p:nvSpPr>
        <p:spPr>
          <a:xfrm>
            <a:off x="3878263" y="2503488"/>
            <a:ext cx="493712" cy="1187450"/>
          </a:xfrm>
          <a:custGeom>
            <a:avLst/>
            <a:gdLst>
              <a:gd name="connsiteX0" fmla="*/ 2382 w 492919"/>
              <a:gd name="connsiteY0" fmla="*/ 973931 h 1188244"/>
              <a:gd name="connsiteX1" fmla="*/ 0 w 492919"/>
              <a:gd name="connsiteY1" fmla="*/ 876300 h 1188244"/>
              <a:gd name="connsiteX2" fmla="*/ 9525 w 492919"/>
              <a:gd name="connsiteY2" fmla="*/ 781050 h 1188244"/>
              <a:gd name="connsiteX3" fmla="*/ 21432 w 492919"/>
              <a:gd name="connsiteY3" fmla="*/ 740569 h 1188244"/>
              <a:gd name="connsiteX4" fmla="*/ 35719 w 492919"/>
              <a:gd name="connsiteY4" fmla="*/ 711994 h 1188244"/>
              <a:gd name="connsiteX5" fmla="*/ 69057 w 492919"/>
              <a:gd name="connsiteY5" fmla="*/ 676275 h 1188244"/>
              <a:gd name="connsiteX6" fmla="*/ 114300 w 492919"/>
              <a:gd name="connsiteY6" fmla="*/ 631031 h 1188244"/>
              <a:gd name="connsiteX7" fmla="*/ 166688 w 492919"/>
              <a:gd name="connsiteY7" fmla="*/ 569119 h 1188244"/>
              <a:gd name="connsiteX8" fmla="*/ 211932 w 492919"/>
              <a:gd name="connsiteY8" fmla="*/ 511969 h 1188244"/>
              <a:gd name="connsiteX9" fmla="*/ 254794 w 492919"/>
              <a:gd name="connsiteY9" fmla="*/ 442912 h 1188244"/>
              <a:gd name="connsiteX10" fmla="*/ 283369 w 492919"/>
              <a:gd name="connsiteY10" fmla="*/ 388144 h 1188244"/>
              <a:gd name="connsiteX11" fmla="*/ 302419 w 492919"/>
              <a:gd name="connsiteY11" fmla="*/ 323850 h 1188244"/>
              <a:gd name="connsiteX12" fmla="*/ 314325 w 492919"/>
              <a:gd name="connsiteY12" fmla="*/ 245269 h 1188244"/>
              <a:gd name="connsiteX13" fmla="*/ 316707 w 492919"/>
              <a:gd name="connsiteY13" fmla="*/ 192881 h 1188244"/>
              <a:gd name="connsiteX14" fmla="*/ 316707 w 492919"/>
              <a:gd name="connsiteY14" fmla="*/ 140494 h 1188244"/>
              <a:gd name="connsiteX15" fmla="*/ 311944 w 492919"/>
              <a:gd name="connsiteY15" fmla="*/ 69056 h 1188244"/>
              <a:gd name="connsiteX16" fmla="*/ 311944 w 492919"/>
              <a:gd name="connsiteY16" fmla="*/ 45244 h 1188244"/>
              <a:gd name="connsiteX17" fmla="*/ 311944 w 492919"/>
              <a:gd name="connsiteY17" fmla="*/ 26194 h 1188244"/>
              <a:gd name="connsiteX18" fmla="*/ 319088 w 492919"/>
              <a:gd name="connsiteY18" fmla="*/ 9525 h 1188244"/>
              <a:gd name="connsiteX19" fmla="*/ 326232 w 492919"/>
              <a:gd name="connsiteY19" fmla="*/ 0 h 1188244"/>
              <a:gd name="connsiteX20" fmla="*/ 347663 w 492919"/>
              <a:gd name="connsiteY20" fmla="*/ 0 h 1188244"/>
              <a:gd name="connsiteX21" fmla="*/ 361950 w 492919"/>
              <a:gd name="connsiteY21" fmla="*/ 4762 h 1188244"/>
              <a:gd name="connsiteX22" fmla="*/ 392907 w 492919"/>
              <a:gd name="connsiteY22" fmla="*/ 38100 h 1188244"/>
              <a:gd name="connsiteX23" fmla="*/ 426244 w 492919"/>
              <a:gd name="connsiteY23" fmla="*/ 80962 h 1188244"/>
              <a:gd name="connsiteX24" fmla="*/ 450057 w 492919"/>
              <a:gd name="connsiteY24" fmla="*/ 119062 h 1188244"/>
              <a:gd name="connsiteX25" fmla="*/ 466725 w 492919"/>
              <a:gd name="connsiteY25" fmla="*/ 152400 h 1188244"/>
              <a:gd name="connsiteX26" fmla="*/ 481013 w 492919"/>
              <a:gd name="connsiteY26" fmla="*/ 185737 h 1188244"/>
              <a:gd name="connsiteX27" fmla="*/ 488157 w 492919"/>
              <a:gd name="connsiteY27" fmla="*/ 245269 h 1188244"/>
              <a:gd name="connsiteX28" fmla="*/ 492919 w 492919"/>
              <a:gd name="connsiteY28" fmla="*/ 319087 h 1188244"/>
              <a:gd name="connsiteX29" fmla="*/ 471488 w 492919"/>
              <a:gd name="connsiteY29" fmla="*/ 452437 h 1188244"/>
              <a:gd name="connsiteX30" fmla="*/ 433388 w 492919"/>
              <a:gd name="connsiteY30" fmla="*/ 576262 h 1188244"/>
              <a:gd name="connsiteX31" fmla="*/ 388144 w 492919"/>
              <a:gd name="connsiteY31" fmla="*/ 723900 h 1188244"/>
              <a:gd name="connsiteX32" fmla="*/ 342900 w 492919"/>
              <a:gd name="connsiteY32" fmla="*/ 857250 h 1188244"/>
              <a:gd name="connsiteX33" fmla="*/ 292894 w 492919"/>
              <a:gd name="connsiteY33" fmla="*/ 1000125 h 1188244"/>
              <a:gd name="connsiteX34" fmla="*/ 271463 w 492919"/>
              <a:gd name="connsiteY34" fmla="*/ 1040606 h 1188244"/>
              <a:gd name="connsiteX35" fmla="*/ 235744 w 492919"/>
              <a:gd name="connsiteY35" fmla="*/ 1097756 h 1188244"/>
              <a:gd name="connsiteX36" fmla="*/ 200025 w 492919"/>
              <a:gd name="connsiteY36" fmla="*/ 1150144 h 1188244"/>
              <a:gd name="connsiteX37" fmla="*/ 176213 w 492919"/>
              <a:gd name="connsiteY37" fmla="*/ 1171575 h 1188244"/>
              <a:gd name="connsiteX38" fmla="*/ 154782 w 492919"/>
              <a:gd name="connsiteY38" fmla="*/ 1183481 h 1188244"/>
              <a:gd name="connsiteX39" fmla="*/ 123825 w 492919"/>
              <a:gd name="connsiteY39" fmla="*/ 1188244 h 1188244"/>
              <a:gd name="connsiteX40" fmla="*/ 102394 w 492919"/>
              <a:gd name="connsiteY40" fmla="*/ 1185862 h 1188244"/>
              <a:gd name="connsiteX41" fmla="*/ 64294 w 492919"/>
              <a:gd name="connsiteY41" fmla="*/ 1166812 h 1188244"/>
              <a:gd name="connsiteX42" fmla="*/ 45244 w 492919"/>
              <a:gd name="connsiteY42" fmla="*/ 1154906 h 1188244"/>
              <a:gd name="connsiteX43" fmla="*/ 23813 w 492919"/>
              <a:gd name="connsiteY43" fmla="*/ 1126331 h 1188244"/>
              <a:gd name="connsiteX44" fmla="*/ 14288 w 492919"/>
              <a:gd name="connsiteY44" fmla="*/ 1073944 h 1188244"/>
              <a:gd name="connsiteX45" fmla="*/ 2382 w 492919"/>
              <a:gd name="connsiteY45" fmla="*/ 973931 h 1188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92919" h="1188244">
                <a:moveTo>
                  <a:pt x="2382" y="973931"/>
                </a:moveTo>
                <a:lnTo>
                  <a:pt x="0" y="876300"/>
                </a:lnTo>
                <a:lnTo>
                  <a:pt x="9525" y="781050"/>
                </a:lnTo>
                <a:lnTo>
                  <a:pt x="21432" y="740569"/>
                </a:lnTo>
                <a:lnTo>
                  <a:pt x="35719" y="711994"/>
                </a:lnTo>
                <a:lnTo>
                  <a:pt x="69057" y="676275"/>
                </a:lnTo>
                <a:lnTo>
                  <a:pt x="114300" y="631031"/>
                </a:lnTo>
                <a:lnTo>
                  <a:pt x="166688" y="569119"/>
                </a:lnTo>
                <a:lnTo>
                  <a:pt x="211932" y="511969"/>
                </a:lnTo>
                <a:lnTo>
                  <a:pt x="254794" y="442912"/>
                </a:lnTo>
                <a:lnTo>
                  <a:pt x="283369" y="388144"/>
                </a:lnTo>
                <a:lnTo>
                  <a:pt x="302419" y="323850"/>
                </a:lnTo>
                <a:lnTo>
                  <a:pt x="314325" y="245269"/>
                </a:lnTo>
                <a:lnTo>
                  <a:pt x="316707" y="192881"/>
                </a:lnTo>
                <a:lnTo>
                  <a:pt x="316707" y="140494"/>
                </a:lnTo>
                <a:lnTo>
                  <a:pt x="311944" y="69056"/>
                </a:lnTo>
                <a:lnTo>
                  <a:pt x="311944" y="45244"/>
                </a:lnTo>
                <a:lnTo>
                  <a:pt x="311944" y="26194"/>
                </a:lnTo>
                <a:lnTo>
                  <a:pt x="319088" y="9525"/>
                </a:lnTo>
                <a:lnTo>
                  <a:pt x="326232" y="0"/>
                </a:lnTo>
                <a:lnTo>
                  <a:pt x="347663" y="0"/>
                </a:lnTo>
                <a:lnTo>
                  <a:pt x="361950" y="4762"/>
                </a:lnTo>
                <a:lnTo>
                  <a:pt x="392907" y="38100"/>
                </a:lnTo>
                <a:lnTo>
                  <a:pt x="426244" y="80962"/>
                </a:lnTo>
                <a:lnTo>
                  <a:pt x="450057" y="119062"/>
                </a:lnTo>
                <a:lnTo>
                  <a:pt x="466725" y="152400"/>
                </a:lnTo>
                <a:lnTo>
                  <a:pt x="481013" y="185737"/>
                </a:lnTo>
                <a:lnTo>
                  <a:pt x="488157" y="245269"/>
                </a:lnTo>
                <a:lnTo>
                  <a:pt x="492919" y="319087"/>
                </a:lnTo>
                <a:lnTo>
                  <a:pt x="471488" y="452437"/>
                </a:lnTo>
                <a:lnTo>
                  <a:pt x="433388" y="576262"/>
                </a:lnTo>
                <a:lnTo>
                  <a:pt x="388144" y="723900"/>
                </a:lnTo>
                <a:lnTo>
                  <a:pt x="342900" y="857250"/>
                </a:lnTo>
                <a:lnTo>
                  <a:pt x="292894" y="1000125"/>
                </a:lnTo>
                <a:lnTo>
                  <a:pt x="271463" y="1040606"/>
                </a:lnTo>
                <a:lnTo>
                  <a:pt x="235744" y="1097756"/>
                </a:lnTo>
                <a:lnTo>
                  <a:pt x="200025" y="1150144"/>
                </a:lnTo>
                <a:lnTo>
                  <a:pt x="176213" y="1171575"/>
                </a:lnTo>
                <a:lnTo>
                  <a:pt x="154782" y="1183481"/>
                </a:lnTo>
                <a:lnTo>
                  <a:pt x="123825" y="1188244"/>
                </a:lnTo>
                <a:lnTo>
                  <a:pt x="102394" y="1185862"/>
                </a:lnTo>
                <a:lnTo>
                  <a:pt x="64294" y="1166812"/>
                </a:lnTo>
                <a:lnTo>
                  <a:pt x="45244" y="1154906"/>
                </a:lnTo>
                <a:lnTo>
                  <a:pt x="23813" y="1126331"/>
                </a:lnTo>
                <a:lnTo>
                  <a:pt x="14288" y="1073944"/>
                </a:lnTo>
                <a:lnTo>
                  <a:pt x="2382" y="9739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2B8989CC-4D00-46AD-B242-F33B47C34B04}"/>
              </a:ext>
            </a:extLst>
          </p:cNvPr>
          <p:cNvSpPr/>
          <p:nvPr/>
        </p:nvSpPr>
        <p:spPr>
          <a:xfrm>
            <a:off x="4957764" y="3257550"/>
            <a:ext cx="549275" cy="1144588"/>
          </a:xfrm>
          <a:custGeom>
            <a:avLst/>
            <a:gdLst>
              <a:gd name="connsiteX0" fmla="*/ 211931 w 550068"/>
              <a:gd name="connsiteY0" fmla="*/ 754856 h 1145381"/>
              <a:gd name="connsiteX1" fmla="*/ 195262 w 550068"/>
              <a:gd name="connsiteY1" fmla="*/ 619125 h 1145381"/>
              <a:gd name="connsiteX2" fmla="*/ 192881 w 550068"/>
              <a:gd name="connsiteY2" fmla="*/ 531019 h 1145381"/>
              <a:gd name="connsiteX3" fmla="*/ 171450 w 550068"/>
              <a:gd name="connsiteY3" fmla="*/ 423863 h 1145381"/>
              <a:gd name="connsiteX4" fmla="*/ 147637 w 550068"/>
              <a:gd name="connsiteY4" fmla="*/ 345281 h 1145381"/>
              <a:gd name="connsiteX5" fmla="*/ 104775 w 550068"/>
              <a:gd name="connsiteY5" fmla="*/ 214313 h 1145381"/>
              <a:gd name="connsiteX6" fmla="*/ 69056 w 550068"/>
              <a:gd name="connsiteY6" fmla="*/ 142875 h 1145381"/>
              <a:gd name="connsiteX7" fmla="*/ 33337 w 550068"/>
              <a:gd name="connsiteY7" fmla="*/ 88106 h 1145381"/>
              <a:gd name="connsiteX8" fmla="*/ 9525 w 550068"/>
              <a:gd name="connsiteY8" fmla="*/ 54769 h 1145381"/>
              <a:gd name="connsiteX9" fmla="*/ 2381 w 550068"/>
              <a:gd name="connsiteY9" fmla="*/ 35719 h 1145381"/>
              <a:gd name="connsiteX10" fmla="*/ 0 w 550068"/>
              <a:gd name="connsiteY10" fmla="*/ 16669 h 1145381"/>
              <a:gd name="connsiteX11" fmla="*/ 7143 w 550068"/>
              <a:gd name="connsiteY11" fmla="*/ 4763 h 1145381"/>
              <a:gd name="connsiteX12" fmla="*/ 23812 w 550068"/>
              <a:gd name="connsiteY12" fmla="*/ 0 h 1145381"/>
              <a:gd name="connsiteX13" fmla="*/ 47625 w 550068"/>
              <a:gd name="connsiteY13" fmla="*/ 4763 h 1145381"/>
              <a:gd name="connsiteX14" fmla="*/ 100012 w 550068"/>
              <a:gd name="connsiteY14" fmla="*/ 35719 h 1145381"/>
              <a:gd name="connsiteX15" fmla="*/ 200025 w 550068"/>
              <a:gd name="connsiteY15" fmla="*/ 92869 h 1145381"/>
              <a:gd name="connsiteX16" fmla="*/ 307181 w 550068"/>
              <a:gd name="connsiteY16" fmla="*/ 150019 h 1145381"/>
              <a:gd name="connsiteX17" fmla="*/ 361950 w 550068"/>
              <a:gd name="connsiteY17" fmla="*/ 178594 h 1145381"/>
              <a:gd name="connsiteX18" fmla="*/ 371475 w 550068"/>
              <a:gd name="connsiteY18" fmla="*/ 280988 h 1145381"/>
              <a:gd name="connsiteX19" fmla="*/ 416718 w 550068"/>
              <a:gd name="connsiteY19" fmla="*/ 476250 h 1145381"/>
              <a:gd name="connsiteX20" fmla="*/ 481012 w 550068"/>
              <a:gd name="connsiteY20" fmla="*/ 711994 h 1145381"/>
              <a:gd name="connsiteX21" fmla="*/ 511968 w 550068"/>
              <a:gd name="connsiteY21" fmla="*/ 819150 h 1145381"/>
              <a:gd name="connsiteX22" fmla="*/ 550068 w 550068"/>
              <a:gd name="connsiteY22" fmla="*/ 926306 h 1145381"/>
              <a:gd name="connsiteX23" fmla="*/ 550068 w 550068"/>
              <a:gd name="connsiteY23" fmla="*/ 978694 h 1145381"/>
              <a:gd name="connsiteX24" fmla="*/ 540543 w 550068"/>
              <a:gd name="connsiteY24" fmla="*/ 1045369 h 1145381"/>
              <a:gd name="connsiteX25" fmla="*/ 523875 w 550068"/>
              <a:gd name="connsiteY25" fmla="*/ 1100138 h 1145381"/>
              <a:gd name="connsiteX26" fmla="*/ 504825 w 550068"/>
              <a:gd name="connsiteY26" fmla="*/ 1128713 h 1145381"/>
              <a:gd name="connsiteX27" fmla="*/ 478631 w 550068"/>
              <a:gd name="connsiteY27" fmla="*/ 1143000 h 1145381"/>
              <a:gd name="connsiteX28" fmla="*/ 450056 w 550068"/>
              <a:gd name="connsiteY28" fmla="*/ 1145381 h 1145381"/>
              <a:gd name="connsiteX29" fmla="*/ 414337 w 550068"/>
              <a:gd name="connsiteY29" fmla="*/ 1135856 h 1145381"/>
              <a:gd name="connsiteX30" fmla="*/ 378618 w 550068"/>
              <a:gd name="connsiteY30" fmla="*/ 1112044 h 1145381"/>
              <a:gd name="connsiteX31" fmla="*/ 335756 w 550068"/>
              <a:gd name="connsiteY31" fmla="*/ 1078706 h 1145381"/>
              <a:gd name="connsiteX32" fmla="*/ 309562 w 550068"/>
              <a:gd name="connsiteY32" fmla="*/ 1045369 h 1145381"/>
              <a:gd name="connsiteX33" fmla="*/ 285750 w 550068"/>
              <a:gd name="connsiteY33" fmla="*/ 1004888 h 1145381"/>
              <a:gd name="connsiteX34" fmla="*/ 259556 w 550068"/>
              <a:gd name="connsiteY34" fmla="*/ 938213 h 1145381"/>
              <a:gd name="connsiteX35" fmla="*/ 240506 w 550068"/>
              <a:gd name="connsiteY35" fmla="*/ 871538 h 1145381"/>
              <a:gd name="connsiteX36" fmla="*/ 211931 w 550068"/>
              <a:gd name="connsiteY36" fmla="*/ 754856 h 1145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50068" h="1145381">
                <a:moveTo>
                  <a:pt x="211931" y="754856"/>
                </a:moveTo>
                <a:lnTo>
                  <a:pt x="195262" y="619125"/>
                </a:lnTo>
                <a:cubicBezTo>
                  <a:pt x="194468" y="589756"/>
                  <a:pt x="193675" y="560388"/>
                  <a:pt x="192881" y="531019"/>
                </a:cubicBezTo>
                <a:lnTo>
                  <a:pt x="171450" y="423863"/>
                </a:lnTo>
                <a:lnTo>
                  <a:pt x="147637" y="345281"/>
                </a:lnTo>
                <a:lnTo>
                  <a:pt x="104775" y="214313"/>
                </a:lnTo>
                <a:lnTo>
                  <a:pt x="69056" y="142875"/>
                </a:lnTo>
                <a:lnTo>
                  <a:pt x="33337" y="88106"/>
                </a:lnTo>
                <a:lnTo>
                  <a:pt x="9525" y="54769"/>
                </a:lnTo>
                <a:lnTo>
                  <a:pt x="2381" y="35719"/>
                </a:lnTo>
                <a:lnTo>
                  <a:pt x="0" y="16669"/>
                </a:lnTo>
                <a:lnTo>
                  <a:pt x="7143" y="4763"/>
                </a:lnTo>
                <a:lnTo>
                  <a:pt x="23812" y="0"/>
                </a:lnTo>
                <a:lnTo>
                  <a:pt x="47625" y="4763"/>
                </a:lnTo>
                <a:lnTo>
                  <a:pt x="100012" y="35719"/>
                </a:lnTo>
                <a:lnTo>
                  <a:pt x="200025" y="92869"/>
                </a:lnTo>
                <a:lnTo>
                  <a:pt x="307181" y="150019"/>
                </a:lnTo>
                <a:lnTo>
                  <a:pt x="361950" y="178594"/>
                </a:lnTo>
                <a:lnTo>
                  <a:pt x="371475" y="280988"/>
                </a:lnTo>
                <a:lnTo>
                  <a:pt x="416718" y="476250"/>
                </a:lnTo>
                <a:lnTo>
                  <a:pt x="481012" y="711994"/>
                </a:lnTo>
                <a:lnTo>
                  <a:pt x="511968" y="819150"/>
                </a:lnTo>
                <a:lnTo>
                  <a:pt x="550068" y="926306"/>
                </a:lnTo>
                <a:lnTo>
                  <a:pt x="550068" y="978694"/>
                </a:lnTo>
                <a:lnTo>
                  <a:pt x="540543" y="1045369"/>
                </a:lnTo>
                <a:lnTo>
                  <a:pt x="523875" y="1100138"/>
                </a:lnTo>
                <a:lnTo>
                  <a:pt x="504825" y="1128713"/>
                </a:lnTo>
                <a:lnTo>
                  <a:pt x="478631" y="1143000"/>
                </a:lnTo>
                <a:lnTo>
                  <a:pt x="450056" y="1145381"/>
                </a:lnTo>
                <a:lnTo>
                  <a:pt x="414337" y="1135856"/>
                </a:lnTo>
                <a:lnTo>
                  <a:pt x="378618" y="1112044"/>
                </a:lnTo>
                <a:lnTo>
                  <a:pt x="335756" y="1078706"/>
                </a:lnTo>
                <a:lnTo>
                  <a:pt x="309562" y="1045369"/>
                </a:lnTo>
                <a:lnTo>
                  <a:pt x="285750" y="1004888"/>
                </a:lnTo>
                <a:lnTo>
                  <a:pt x="259556" y="938213"/>
                </a:lnTo>
                <a:lnTo>
                  <a:pt x="240506" y="871538"/>
                </a:lnTo>
                <a:lnTo>
                  <a:pt x="211931" y="754856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A722C7AB-A64C-4F24-AF44-5EC60FD1FC28}"/>
              </a:ext>
            </a:extLst>
          </p:cNvPr>
          <p:cNvSpPr/>
          <p:nvPr/>
        </p:nvSpPr>
        <p:spPr>
          <a:xfrm>
            <a:off x="4270376" y="2451101"/>
            <a:ext cx="4062413" cy="601663"/>
          </a:xfrm>
          <a:custGeom>
            <a:avLst/>
            <a:gdLst>
              <a:gd name="connsiteX0" fmla="*/ 1981767 w 4062112"/>
              <a:gd name="connsiteY0" fmla="*/ 407911 h 601668"/>
              <a:gd name="connsiteX1" fmla="*/ 1216934 w 4062112"/>
              <a:gd name="connsiteY1" fmla="*/ 499691 h 601668"/>
              <a:gd name="connsiteX2" fmla="*/ 690049 w 4062112"/>
              <a:gd name="connsiteY2" fmla="*/ 557478 h 601668"/>
              <a:gd name="connsiteX3" fmla="*/ 329728 w 4062112"/>
              <a:gd name="connsiteY3" fmla="*/ 601668 h 601668"/>
              <a:gd name="connsiteX4" fmla="*/ 282138 w 4062112"/>
              <a:gd name="connsiteY4" fmla="*/ 598269 h 601668"/>
              <a:gd name="connsiteX5" fmla="*/ 234549 w 4062112"/>
              <a:gd name="connsiteY5" fmla="*/ 591471 h 601668"/>
              <a:gd name="connsiteX6" fmla="*/ 132571 w 4062112"/>
              <a:gd name="connsiteY6" fmla="*/ 557478 h 601668"/>
              <a:gd name="connsiteX7" fmla="*/ 0 w 4062112"/>
              <a:gd name="connsiteY7" fmla="*/ 492892 h 601668"/>
              <a:gd name="connsiteX8" fmla="*/ 23795 w 4062112"/>
              <a:gd name="connsiteY8" fmla="*/ 299135 h 601668"/>
              <a:gd name="connsiteX9" fmla="*/ 169963 w 4062112"/>
              <a:gd name="connsiteY9" fmla="*/ 360321 h 601668"/>
              <a:gd name="connsiteX10" fmla="*/ 248146 w 4062112"/>
              <a:gd name="connsiteY10" fmla="*/ 384116 h 601668"/>
              <a:gd name="connsiteX11" fmla="*/ 312732 w 4062112"/>
              <a:gd name="connsiteY11" fmla="*/ 394314 h 601668"/>
              <a:gd name="connsiteX12" fmla="*/ 387515 w 4062112"/>
              <a:gd name="connsiteY12" fmla="*/ 401112 h 601668"/>
              <a:gd name="connsiteX13" fmla="*/ 509888 w 4062112"/>
              <a:gd name="connsiteY13" fmla="*/ 394314 h 601668"/>
              <a:gd name="connsiteX14" fmla="*/ 1125154 w 4062112"/>
              <a:gd name="connsiteY14" fmla="*/ 336526 h 601668"/>
              <a:gd name="connsiteX15" fmla="*/ 1937576 w 4062112"/>
              <a:gd name="connsiteY15" fmla="*/ 251545 h 601668"/>
              <a:gd name="connsiteX16" fmla="*/ 2542644 w 4062112"/>
              <a:gd name="connsiteY16" fmla="*/ 183560 h 601668"/>
              <a:gd name="connsiteX17" fmla="*/ 3263286 w 4062112"/>
              <a:gd name="connsiteY17" fmla="*/ 98578 h 601668"/>
              <a:gd name="connsiteX18" fmla="*/ 3508033 w 4062112"/>
              <a:gd name="connsiteY18" fmla="*/ 67985 h 601668"/>
              <a:gd name="connsiteX19" fmla="*/ 3531827 w 4062112"/>
              <a:gd name="connsiteY19" fmla="*/ 33993 h 601668"/>
              <a:gd name="connsiteX20" fmla="*/ 3559022 w 4062112"/>
              <a:gd name="connsiteY20" fmla="*/ 10198 h 601668"/>
              <a:gd name="connsiteX21" fmla="*/ 3582816 w 4062112"/>
              <a:gd name="connsiteY21" fmla="*/ 0 h 601668"/>
              <a:gd name="connsiteX22" fmla="*/ 3620208 w 4062112"/>
              <a:gd name="connsiteY22" fmla="*/ 6798 h 601668"/>
              <a:gd name="connsiteX23" fmla="*/ 3677996 w 4062112"/>
              <a:gd name="connsiteY23" fmla="*/ 33993 h 601668"/>
              <a:gd name="connsiteX24" fmla="*/ 3786772 w 4062112"/>
              <a:gd name="connsiteY24" fmla="*/ 91780 h 601668"/>
              <a:gd name="connsiteX25" fmla="*/ 3878552 w 4062112"/>
              <a:gd name="connsiteY25" fmla="*/ 152966 h 601668"/>
              <a:gd name="connsiteX26" fmla="*/ 3956735 w 4062112"/>
              <a:gd name="connsiteY26" fmla="*/ 217552 h 601668"/>
              <a:gd name="connsiteX27" fmla="*/ 4017921 w 4062112"/>
              <a:gd name="connsiteY27" fmla="*/ 282138 h 601668"/>
              <a:gd name="connsiteX28" fmla="*/ 4048514 w 4062112"/>
              <a:gd name="connsiteY28" fmla="*/ 322929 h 601668"/>
              <a:gd name="connsiteX29" fmla="*/ 4058712 w 4062112"/>
              <a:gd name="connsiteY29" fmla="*/ 353523 h 601668"/>
              <a:gd name="connsiteX30" fmla="*/ 4062112 w 4062112"/>
              <a:gd name="connsiteY30" fmla="*/ 380717 h 601668"/>
              <a:gd name="connsiteX31" fmla="*/ 4055313 w 4062112"/>
              <a:gd name="connsiteY31" fmla="*/ 411310 h 601668"/>
              <a:gd name="connsiteX32" fmla="*/ 4038317 w 4062112"/>
              <a:gd name="connsiteY32" fmla="*/ 435105 h 601668"/>
              <a:gd name="connsiteX33" fmla="*/ 4000925 w 4062112"/>
              <a:gd name="connsiteY33" fmla="*/ 458900 h 601668"/>
              <a:gd name="connsiteX34" fmla="*/ 3943138 w 4062112"/>
              <a:gd name="connsiteY34" fmla="*/ 465698 h 601668"/>
              <a:gd name="connsiteX35" fmla="*/ 3881951 w 4062112"/>
              <a:gd name="connsiteY35" fmla="*/ 465698 h 601668"/>
              <a:gd name="connsiteX36" fmla="*/ 3824164 w 4062112"/>
              <a:gd name="connsiteY36" fmla="*/ 475896 h 601668"/>
              <a:gd name="connsiteX37" fmla="*/ 3484238 w 4062112"/>
              <a:gd name="connsiteY37" fmla="*/ 271940 h 601668"/>
              <a:gd name="connsiteX38" fmla="*/ 3188503 w 4062112"/>
              <a:gd name="connsiteY38" fmla="*/ 278739 h 601668"/>
              <a:gd name="connsiteX39" fmla="*/ 2739801 w 4062112"/>
              <a:gd name="connsiteY39" fmla="*/ 326329 h 601668"/>
              <a:gd name="connsiteX40" fmla="*/ 1981767 w 4062112"/>
              <a:gd name="connsiteY40" fmla="*/ 407911 h 601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062112" h="601668">
                <a:moveTo>
                  <a:pt x="1981767" y="407911"/>
                </a:moveTo>
                <a:lnTo>
                  <a:pt x="1216934" y="499691"/>
                </a:lnTo>
                <a:lnTo>
                  <a:pt x="690049" y="557478"/>
                </a:lnTo>
                <a:lnTo>
                  <a:pt x="329728" y="601668"/>
                </a:lnTo>
                <a:lnTo>
                  <a:pt x="282138" y="598269"/>
                </a:lnTo>
                <a:lnTo>
                  <a:pt x="234549" y="591471"/>
                </a:lnTo>
                <a:lnTo>
                  <a:pt x="132571" y="557478"/>
                </a:lnTo>
                <a:lnTo>
                  <a:pt x="0" y="492892"/>
                </a:lnTo>
                <a:lnTo>
                  <a:pt x="23795" y="299135"/>
                </a:lnTo>
                <a:lnTo>
                  <a:pt x="169963" y="360321"/>
                </a:lnTo>
                <a:lnTo>
                  <a:pt x="248146" y="384116"/>
                </a:lnTo>
                <a:lnTo>
                  <a:pt x="312732" y="394314"/>
                </a:lnTo>
                <a:lnTo>
                  <a:pt x="387515" y="401112"/>
                </a:lnTo>
                <a:lnTo>
                  <a:pt x="509888" y="394314"/>
                </a:lnTo>
                <a:lnTo>
                  <a:pt x="1125154" y="336526"/>
                </a:lnTo>
                <a:lnTo>
                  <a:pt x="1937576" y="251545"/>
                </a:lnTo>
                <a:lnTo>
                  <a:pt x="2542644" y="183560"/>
                </a:lnTo>
                <a:lnTo>
                  <a:pt x="3263286" y="98578"/>
                </a:lnTo>
                <a:lnTo>
                  <a:pt x="3508033" y="67985"/>
                </a:lnTo>
                <a:lnTo>
                  <a:pt x="3531827" y="33993"/>
                </a:lnTo>
                <a:lnTo>
                  <a:pt x="3559022" y="10198"/>
                </a:lnTo>
                <a:lnTo>
                  <a:pt x="3582816" y="0"/>
                </a:lnTo>
                <a:lnTo>
                  <a:pt x="3620208" y="6798"/>
                </a:lnTo>
                <a:lnTo>
                  <a:pt x="3677996" y="33993"/>
                </a:lnTo>
                <a:lnTo>
                  <a:pt x="3786772" y="91780"/>
                </a:lnTo>
                <a:lnTo>
                  <a:pt x="3878552" y="152966"/>
                </a:lnTo>
                <a:lnTo>
                  <a:pt x="3956735" y="217552"/>
                </a:lnTo>
                <a:lnTo>
                  <a:pt x="4017921" y="282138"/>
                </a:lnTo>
                <a:lnTo>
                  <a:pt x="4048514" y="322929"/>
                </a:lnTo>
                <a:lnTo>
                  <a:pt x="4058712" y="353523"/>
                </a:lnTo>
                <a:lnTo>
                  <a:pt x="4062112" y="380717"/>
                </a:lnTo>
                <a:lnTo>
                  <a:pt x="4055313" y="411310"/>
                </a:lnTo>
                <a:lnTo>
                  <a:pt x="4038317" y="435105"/>
                </a:lnTo>
                <a:lnTo>
                  <a:pt x="4000925" y="458900"/>
                </a:lnTo>
                <a:lnTo>
                  <a:pt x="3943138" y="465698"/>
                </a:lnTo>
                <a:lnTo>
                  <a:pt x="3881951" y="465698"/>
                </a:lnTo>
                <a:lnTo>
                  <a:pt x="3824164" y="475896"/>
                </a:lnTo>
                <a:lnTo>
                  <a:pt x="3484238" y="271940"/>
                </a:lnTo>
                <a:lnTo>
                  <a:pt x="3188503" y="278739"/>
                </a:lnTo>
                <a:lnTo>
                  <a:pt x="2739801" y="326329"/>
                </a:lnTo>
                <a:lnTo>
                  <a:pt x="1981767" y="40791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E2DEC3A1-9E15-4698-BF16-565B9E044C83}"/>
              </a:ext>
            </a:extLst>
          </p:cNvPr>
          <p:cNvSpPr/>
          <p:nvPr/>
        </p:nvSpPr>
        <p:spPr>
          <a:xfrm>
            <a:off x="7367589" y="2665413"/>
            <a:ext cx="796925" cy="723900"/>
          </a:xfrm>
          <a:custGeom>
            <a:avLst/>
            <a:gdLst>
              <a:gd name="connsiteX0" fmla="*/ 126206 w 797718"/>
              <a:gd name="connsiteY0" fmla="*/ 490537 h 723900"/>
              <a:gd name="connsiteX1" fmla="*/ 283368 w 797718"/>
              <a:gd name="connsiteY1" fmla="*/ 271462 h 723900"/>
              <a:gd name="connsiteX2" fmla="*/ 361950 w 797718"/>
              <a:gd name="connsiteY2" fmla="*/ 166687 h 723900"/>
              <a:gd name="connsiteX3" fmla="*/ 397668 w 797718"/>
              <a:gd name="connsiteY3" fmla="*/ 116681 h 723900"/>
              <a:gd name="connsiteX4" fmla="*/ 402431 w 797718"/>
              <a:gd name="connsiteY4" fmla="*/ 97631 h 723900"/>
              <a:gd name="connsiteX5" fmla="*/ 402431 w 797718"/>
              <a:gd name="connsiteY5" fmla="*/ 78581 h 723900"/>
              <a:gd name="connsiteX6" fmla="*/ 364331 w 797718"/>
              <a:gd name="connsiteY6" fmla="*/ 0 h 723900"/>
              <a:gd name="connsiteX7" fmla="*/ 797718 w 797718"/>
              <a:gd name="connsiteY7" fmla="*/ 226219 h 723900"/>
              <a:gd name="connsiteX8" fmla="*/ 723900 w 797718"/>
              <a:gd name="connsiteY8" fmla="*/ 261937 h 723900"/>
              <a:gd name="connsiteX9" fmla="*/ 647700 w 797718"/>
              <a:gd name="connsiteY9" fmla="*/ 288131 h 723900"/>
              <a:gd name="connsiteX10" fmla="*/ 578643 w 797718"/>
              <a:gd name="connsiteY10" fmla="*/ 335756 h 723900"/>
              <a:gd name="connsiteX11" fmla="*/ 323850 w 797718"/>
              <a:gd name="connsiteY11" fmla="*/ 511969 h 723900"/>
              <a:gd name="connsiteX12" fmla="*/ 161925 w 797718"/>
              <a:gd name="connsiteY12" fmla="*/ 635794 h 723900"/>
              <a:gd name="connsiteX13" fmla="*/ 76200 w 797718"/>
              <a:gd name="connsiteY13" fmla="*/ 704850 h 723900"/>
              <a:gd name="connsiteX14" fmla="*/ 45243 w 797718"/>
              <a:gd name="connsiteY14" fmla="*/ 719137 h 723900"/>
              <a:gd name="connsiteX15" fmla="*/ 23812 w 797718"/>
              <a:gd name="connsiteY15" fmla="*/ 723900 h 723900"/>
              <a:gd name="connsiteX16" fmla="*/ 7143 w 797718"/>
              <a:gd name="connsiteY16" fmla="*/ 719137 h 723900"/>
              <a:gd name="connsiteX17" fmla="*/ 0 w 797718"/>
              <a:gd name="connsiteY17" fmla="*/ 700087 h 723900"/>
              <a:gd name="connsiteX18" fmla="*/ 9525 w 797718"/>
              <a:gd name="connsiteY18" fmla="*/ 659606 h 723900"/>
              <a:gd name="connsiteX19" fmla="*/ 126206 w 797718"/>
              <a:gd name="connsiteY19" fmla="*/ 490537 h 72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97718" h="723900">
                <a:moveTo>
                  <a:pt x="126206" y="490537"/>
                </a:moveTo>
                <a:lnTo>
                  <a:pt x="283368" y="271462"/>
                </a:lnTo>
                <a:lnTo>
                  <a:pt x="361950" y="166687"/>
                </a:lnTo>
                <a:lnTo>
                  <a:pt x="397668" y="116681"/>
                </a:lnTo>
                <a:lnTo>
                  <a:pt x="402431" y="97631"/>
                </a:lnTo>
                <a:lnTo>
                  <a:pt x="402431" y="78581"/>
                </a:lnTo>
                <a:lnTo>
                  <a:pt x="364331" y="0"/>
                </a:lnTo>
                <a:lnTo>
                  <a:pt x="797718" y="226219"/>
                </a:lnTo>
                <a:lnTo>
                  <a:pt x="723900" y="261937"/>
                </a:lnTo>
                <a:lnTo>
                  <a:pt x="647700" y="288131"/>
                </a:lnTo>
                <a:lnTo>
                  <a:pt x="578643" y="335756"/>
                </a:lnTo>
                <a:lnTo>
                  <a:pt x="323850" y="511969"/>
                </a:lnTo>
                <a:lnTo>
                  <a:pt x="161925" y="635794"/>
                </a:lnTo>
                <a:lnTo>
                  <a:pt x="76200" y="704850"/>
                </a:lnTo>
                <a:lnTo>
                  <a:pt x="45243" y="719137"/>
                </a:lnTo>
                <a:lnTo>
                  <a:pt x="23812" y="723900"/>
                </a:lnTo>
                <a:lnTo>
                  <a:pt x="7143" y="719137"/>
                </a:lnTo>
                <a:lnTo>
                  <a:pt x="0" y="700087"/>
                </a:lnTo>
                <a:lnTo>
                  <a:pt x="9525" y="659606"/>
                </a:lnTo>
                <a:lnTo>
                  <a:pt x="126206" y="4905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9D00C236-5A09-4AB9-BDBD-E71D79CBC4D9}"/>
              </a:ext>
            </a:extLst>
          </p:cNvPr>
          <p:cNvSpPr/>
          <p:nvPr/>
        </p:nvSpPr>
        <p:spPr>
          <a:xfrm>
            <a:off x="5191125" y="3182939"/>
            <a:ext cx="1855788" cy="1031875"/>
          </a:xfrm>
          <a:custGeom>
            <a:avLst/>
            <a:gdLst>
              <a:gd name="connsiteX0" fmla="*/ 440531 w 1854994"/>
              <a:gd name="connsiteY0" fmla="*/ 316707 h 1031082"/>
              <a:gd name="connsiteX1" fmla="*/ 88106 w 1854994"/>
              <a:gd name="connsiteY1" fmla="*/ 392907 h 1031082"/>
              <a:gd name="connsiteX2" fmla="*/ 0 w 1854994"/>
              <a:gd name="connsiteY2" fmla="*/ 235744 h 1031082"/>
              <a:gd name="connsiteX3" fmla="*/ 390525 w 1854994"/>
              <a:gd name="connsiteY3" fmla="*/ 200025 h 1031082"/>
              <a:gd name="connsiteX4" fmla="*/ 731044 w 1854994"/>
              <a:gd name="connsiteY4" fmla="*/ 159544 h 1031082"/>
              <a:gd name="connsiteX5" fmla="*/ 1038225 w 1854994"/>
              <a:gd name="connsiteY5" fmla="*/ 109538 h 1031082"/>
              <a:gd name="connsiteX6" fmla="*/ 1321594 w 1854994"/>
              <a:gd name="connsiteY6" fmla="*/ 66675 h 1031082"/>
              <a:gd name="connsiteX7" fmla="*/ 1371600 w 1854994"/>
              <a:gd name="connsiteY7" fmla="*/ 54769 h 1031082"/>
              <a:gd name="connsiteX8" fmla="*/ 1431131 w 1854994"/>
              <a:gd name="connsiteY8" fmla="*/ 33338 h 1031082"/>
              <a:gd name="connsiteX9" fmla="*/ 1481138 w 1854994"/>
              <a:gd name="connsiteY9" fmla="*/ 9525 h 1031082"/>
              <a:gd name="connsiteX10" fmla="*/ 1521619 w 1854994"/>
              <a:gd name="connsiteY10" fmla="*/ 0 h 1031082"/>
              <a:gd name="connsiteX11" fmla="*/ 1569244 w 1854994"/>
              <a:gd name="connsiteY11" fmla="*/ 4763 h 1031082"/>
              <a:gd name="connsiteX12" fmla="*/ 1614488 w 1854994"/>
              <a:gd name="connsiteY12" fmla="*/ 21432 h 1031082"/>
              <a:gd name="connsiteX13" fmla="*/ 1664494 w 1854994"/>
              <a:gd name="connsiteY13" fmla="*/ 57150 h 1031082"/>
              <a:gd name="connsiteX14" fmla="*/ 1724025 w 1854994"/>
              <a:gd name="connsiteY14" fmla="*/ 109538 h 1031082"/>
              <a:gd name="connsiteX15" fmla="*/ 1804988 w 1854994"/>
              <a:gd name="connsiteY15" fmla="*/ 209550 h 1031082"/>
              <a:gd name="connsiteX16" fmla="*/ 1847850 w 1854994"/>
              <a:gd name="connsiteY16" fmla="*/ 264319 h 1031082"/>
              <a:gd name="connsiteX17" fmla="*/ 1854994 w 1854994"/>
              <a:gd name="connsiteY17" fmla="*/ 285750 h 1031082"/>
              <a:gd name="connsiteX18" fmla="*/ 1845469 w 1854994"/>
              <a:gd name="connsiteY18" fmla="*/ 307182 h 1031082"/>
              <a:gd name="connsiteX19" fmla="*/ 1812131 w 1854994"/>
              <a:gd name="connsiteY19" fmla="*/ 330994 h 1031082"/>
              <a:gd name="connsiteX20" fmla="*/ 1785938 w 1854994"/>
              <a:gd name="connsiteY20" fmla="*/ 361950 h 1031082"/>
              <a:gd name="connsiteX21" fmla="*/ 1754981 w 1854994"/>
              <a:gd name="connsiteY21" fmla="*/ 414338 h 1031082"/>
              <a:gd name="connsiteX22" fmla="*/ 1726406 w 1854994"/>
              <a:gd name="connsiteY22" fmla="*/ 516732 h 1031082"/>
              <a:gd name="connsiteX23" fmla="*/ 1664494 w 1854994"/>
              <a:gd name="connsiteY23" fmla="*/ 776288 h 1031082"/>
              <a:gd name="connsiteX24" fmla="*/ 1633538 w 1854994"/>
              <a:gd name="connsiteY24" fmla="*/ 895350 h 1031082"/>
              <a:gd name="connsiteX25" fmla="*/ 1619250 w 1854994"/>
              <a:gd name="connsiteY25" fmla="*/ 931069 h 1031082"/>
              <a:gd name="connsiteX26" fmla="*/ 1600200 w 1854994"/>
              <a:gd name="connsiteY26" fmla="*/ 971550 h 1031082"/>
              <a:gd name="connsiteX27" fmla="*/ 1576388 w 1854994"/>
              <a:gd name="connsiteY27" fmla="*/ 1000125 h 1031082"/>
              <a:gd name="connsiteX28" fmla="*/ 1540669 w 1854994"/>
              <a:gd name="connsiteY28" fmla="*/ 1021557 h 1031082"/>
              <a:gd name="connsiteX29" fmla="*/ 1504950 w 1854994"/>
              <a:gd name="connsiteY29" fmla="*/ 1031082 h 1031082"/>
              <a:gd name="connsiteX30" fmla="*/ 1462088 w 1854994"/>
              <a:gd name="connsiteY30" fmla="*/ 1031082 h 1031082"/>
              <a:gd name="connsiteX31" fmla="*/ 1421606 w 1854994"/>
              <a:gd name="connsiteY31" fmla="*/ 1026319 h 1031082"/>
              <a:gd name="connsiteX32" fmla="*/ 1397794 w 1854994"/>
              <a:gd name="connsiteY32" fmla="*/ 1016794 h 1031082"/>
              <a:gd name="connsiteX33" fmla="*/ 1383506 w 1854994"/>
              <a:gd name="connsiteY33" fmla="*/ 1002507 h 1031082"/>
              <a:gd name="connsiteX34" fmla="*/ 1371600 w 1854994"/>
              <a:gd name="connsiteY34" fmla="*/ 978694 h 1031082"/>
              <a:gd name="connsiteX35" fmla="*/ 1362075 w 1854994"/>
              <a:gd name="connsiteY35" fmla="*/ 885825 h 1031082"/>
              <a:gd name="connsiteX36" fmla="*/ 1383506 w 1854994"/>
              <a:gd name="connsiteY36" fmla="*/ 762000 h 1031082"/>
              <a:gd name="connsiteX37" fmla="*/ 1473994 w 1854994"/>
              <a:gd name="connsiteY37" fmla="*/ 328613 h 1031082"/>
              <a:gd name="connsiteX38" fmla="*/ 1476375 w 1854994"/>
              <a:gd name="connsiteY38" fmla="*/ 292894 h 1031082"/>
              <a:gd name="connsiteX39" fmla="*/ 1471613 w 1854994"/>
              <a:gd name="connsiteY39" fmla="*/ 266700 h 1031082"/>
              <a:gd name="connsiteX40" fmla="*/ 1459706 w 1854994"/>
              <a:gd name="connsiteY40" fmla="*/ 242888 h 1031082"/>
              <a:gd name="connsiteX41" fmla="*/ 1433513 w 1854994"/>
              <a:gd name="connsiteY41" fmla="*/ 223838 h 1031082"/>
              <a:gd name="connsiteX42" fmla="*/ 1369219 w 1854994"/>
              <a:gd name="connsiteY42" fmla="*/ 219075 h 1031082"/>
              <a:gd name="connsiteX43" fmla="*/ 1062038 w 1854994"/>
              <a:gd name="connsiteY43" fmla="*/ 252413 h 1031082"/>
              <a:gd name="connsiteX44" fmla="*/ 733425 w 1854994"/>
              <a:gd name="connsiteY44" fmla="*/ 278607 h 1031082"/>
              <a:gd name="connsiteX45" fmla="*/ 440531 w 1854994"/>
              <a:gd name="connsiteY45" fmla="*/ 316707 h 1031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854994" h="1031082">
                <a:moveTo>
                  <a:pt x="440531" y="316707"/>
                </a:moveTo>
                <a:lnTo>
                  <a:pt x="88106" y="392907"/>
                </a:lnTo>
                <a:lnTo>
                  <a:pt x="0" y="235744"/>
                </a:lnTo>
                <a:lnTo>
                  <a:pt x="390525" y="200025"/>
                </a:lnTo>
                <a:lnTo>
                  <a:pt x="731044" y="159544"/>
                </a:lnTo>
                <a:lnTo>
                  <a:pt x="1038225" y="109538"/>
                </a:lnTo>
                <a:lnTo>
                  <a:pt x="1321594" y="66675"/>
                </a:lnTo>
                <a:lnTo>
                  <a:pt x="1371600" y="54769"/>
                </a:lnTo>
                <a:lnTo>
                  <a:pt x="1431131" y="33338"/>
                </a:lnTo>
                <a:lnTo>
                  <a:pt x="1481138" y="9525"/>
                </a:lnTo>
                <a:lnTo>
                  <a:pt x="1521619" y="0"/>
                </a:lnTo>
                <a:lnTo>
                  <a:pt x="1569244" y="4763"/>
                </a:lnTo>
                <a:lnTo>
                  <a:pt x="1614488" y="21432"/>
                </a:lnTo>
                <a:lnTo>
                  <a:pt x="1664494" y="57150"/>
                </a:lnTo>
                <a:lnTo>
                  <a:pt x="1724025" y="109538"/>
                </a:lnTo>
                <a:lnTo>
                  <a:pt x="1804988" y="209550"/>
                </a:lnTo>
                <a:lnTo>
                  <a:pt x="1847850" y="264319"/>
                </a:lnTo>
                <a:lnTo>
                  <a:pt x="1854994" y="285750"/>
                </a:lnTo>
                <a:lnTo>
                  <a:pt x="1845469" y="307182"/>
                </a:lnTo>
                <a:lnTo>
                  <a:pt x="1812131" y="330994"/>
                </a:lnTo>
                <a:lnTo>
                  <a:pt x="1785938" y="361950"/>
                </a:lnTo>
                <a:lnTo>
                  <a:pt x="1754981" y="414338"/>
                </a:lnTo>
                <a:lnTo>
                  <a:pt x="1726406" y="516732"/>
                </a:lnTo>
                <a:lnTo>
                  <a:pt x="1664494" y="776288"/>
                </a:lnTo>
                <a:lnTo>
                  <a:pt x="1633538" y="895350"/>
                </a:lnTo>
                <a:lnTo>
                  <a:pt x="1619250" y="931069"/>
                </a:lnTo>
                <a:lnTo>
                  <a:pt x="1600200" y="971550"/>
                </a:lnTo>
                <a:lnTo>
                  <a:pt x="1576388" y="1000125"/>
                </a:lnTo>
                <a:lnTo>
                  <a:pt x="1540669" y="1021557"/>
                </a:lnTo>
                <a:lnTo>
                  <a:pt x="1504950" y="1031082"/>
                </a:lnTo>
                <a:lnTo>
                  <a:pt x="1462088" y="1031082"/>
                </a:lnTo>
                <a:lnTo>
                  <a:pt x="1421606" y="1026319"/>
                </a:lnTo>
                <a:lnTo>
                  <a:pt x="1397794" y="1016794"/>
                </a:lnTo>
                <a:lnTo>
                  <a:pt x="1383506" y="1002507"/>
                </a:lnTo>
                <a:lnTo>
                  <a:pt x="1371600" y="978694"/>
                </a:lnTo>
                <a:lnTo>
                  <a:pt x="1362075" y="885825"/>
                </a:lnTo>
                <a:lnTo>
                  <a:pt x="1383506" y="762000"/>
                </a:lnTo>
                <a:lnTo>
                  <a:pt x="1473994" y="328613"/>
                </a:lnTo>
                <a:lnTo>
                  <a:pt x="1476375" y="292894"/>
                </a:lnTo>
                <a:lnTo>
                  <a:pt x="1471613" y="266700"/>
                </a:lnTo>
                <a:lnTo>
                  <a:pt x="1459706" y="242888"/>
                </a:lnTo>
                <a:lnTo>
                  <a:pt x="1433513" y="223838"/>
                </a:lnTo>
                <a:lnTo>
                  <a:pt x="1369219" y="219075"/>
                </a:lnTo>
                <a:lnTo>
                  <a:pt x="1062038" y="252413"/>
                </a:lnTo>
                <a:lnTo>
                  <a:pt x="733425" y="278607"/>
                </a:lnTo>
                <a:lnTo>
                  <a:pt x="440531" y="316707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351815C4-96F2-4CA9-B36F-F67DD32A9065}"/>
              </a:ext>
            </a:extLst>
          </p:cNvPr>
          <p:cNvSpPr/>
          <p:nvPr/>
        </p:nvSpPr>
        <p:spPr>
          <a:xfrm>
            <a:off x="5386389" y="3913189"/>
            <a:ext cx="1254125" cy="306387"/>
          </a:xfrm>
          <a:custGeom>
            <a:avLst/>
            <a:gdLst>
              <a:gd name="connsiteX0" fmla="*/ 878681 w 1254918"/>
              <a:gd name="connsiteY0" fmla="*/ 197644 h 307181"/>
              <a:gd name="connsiteX1" fmla="*/ 642937 w 1254918"/>
              <a:gd name="connsiteY1" fmla="*/ 233362 h 307181"/>
              <a:gd name="connsiteX2" fmla="*/ 488156 w 1254918"/>
              <a:gd name="connsiteY2" fmla="*/ 250031 h 307181"/>
              <a:gd name="connsiteX3" fmla="*/ 73818 w 1254918"/>
              <a:gd name="connsiteY3" fmla="*/ 307181 h 307181"/>
              <a:gd name="connsiteX4" fmla="*/ 0 w 1254918"/>
              <a:gd name="connsiteY4" fmla="*/ 140494 h 307181"/>
              <a:gd name="connsiteX5" fmla="*/ 254793 w 1254918"/>
              <a:gd name="connsiteY5" fmla="*/ 140494 h 307181"/>
              <a:gd name="connsiteX6" fmla="*/ 533400 w 1254918"/>
              <a:gd name="connsiteY6" fmla="*/ 100012 h 307181"/>
              <a:gd name="connsiteX7" fmla="*/ 916781 w 1254918"/>
              <a:gd name="connsiteY7" fmla="*/ 47625 h 307181"/>
              <a:gd name="connsiteX8" fmla="*/ 1252537 w 1254918"/>
              <a:gd name="connsiteY8" fmla="*/ 0 h 307181"/>
              <a:gd name="connsiteX9" fmla="*/ 1254918 w 1254918"/>
              <a:gd name="connsiteY9" fmla="*/ 195262 h 307181"/>
              <a:gd name="connsiteX10" fmla="*/ 1114425 w 1254918"/>
              <a:gd name="connsiteY10" fmla="*/ 180975 h 307181"/>
              <a:gd name="connsiteX11" fmla="*/ 1052512 w 1254918"/>
              <a:gd name="connsiteY11" fmla="*/ 180975 h 307181"/>
              <a:gd name="connsiteX12" fmla="*/ 878681 w 1254918"/>
              <a:gd name="connsiteY12" fmla="*/ 197644 h 30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54918" h="307181">
                <a:moveTo>
                  <a:pt x="878681" y="197644"/>
                </a:moveTo>
                <a:lnTo>
                  <a:pt x="642937" y="233362"/>
                </a:lnTo>
                <a:lnTo>
                  <a:pt x="488156" y="250031"/>
                </a:lnTo>
                <a:lnTo>
                  <a:pt x="73818" y="307181"/>
                </a:lnTo>
                <a:lnTo>
                  <a:pt x="0" y="140494"/>
                </a:lnTo>
                <a:lnTo>
                  <a:pt x="254793" y="140494"/>
                </a:lnTo>
                <a:lnTo>
                  <a:pt x="533400" y="100012"/>
                </a:lnTo>
                <a:lnTo>
                  <a:pt x="916781" y="47625"/>
                </a:lnTo>
                <a:lnTo>
                  <a:pt x="1252537" y="0"/>
                </a:lnTo>
                <a:cubicBezTo>
                  <a:pt x="1253331" y="65087"/>
                  <a:pt x="1254124" y="130175"/>
                  <a:pt x="1254918" y="195262"/>
                </a:cubicBezTo>
                <a:lnTo>
                  <a:pt x="1114425" y="180975"/>
                </a:lnTo>
                <a:lnTo>
                  <a:pt x="1052512" y="180975"/>
                </a:lnTo>
                <a:lnTo>
                  <a:pt x="878681" y="197644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A7F2CE98-6B42-4E51-BA98-99D68A41A9DA}"/>
              </a:ext>
            </a:extLst>
          </p:cNvPr>
          <p:cNvSpPr/>
          <p:nvPr/>
        </p:nvSpPr>
        <p:spPr>
          <a:xfrm>
            <a:off x="5753100" y="4114800"/>
            <a:ext cx="495300" cy="769938"/>
          </a:xfrm>
          <a:custGeom>
            <a:avLst/>
            <a:gdLst>
              <a:gd name="connsiteX0" fmla="*/ 100013 w 495300"/>
              <a:gd name="connsiteY0" fmla="*/ 450056 h 769144"/>
              <a:gd name="connsiteX1" fmla="*/ 123825 w 495300"/>
              <a:gd name="connsiteY1" fmla="*/ 297656 h 769144"/>
              <a:gd name="connsiteX2" fmla="*/ 130969 w 495300"/>
              <a:gd name="connsiteY2" fmla="*/ 242888 h 769144"/>
              <a:gd name="connsiteX3" fmla="*/ 135731 w 495300"/>
              <a:gd name="connsiteY3" fmla="*/ 192881 h 769144"/>
              <a:gd name="connsiteX4" fmla="*/ 133350 w 495300"/>
              <a:gd name="connsiteY4" fmla="*/ 152400 h 769144"/>
              <a:gd name="connsiteX5" fmla="*/ 121444 w 495300"/>
              <a:gd name="connsiteY5" fmla="*/ 104775 h 769144"/>
              <a:gd name="connsiteX6" fmla="*/ 59531 w 495300"/>
              <a:gd name="connsiteY6" fmla="*/ 14288 h 769144"/>
              <a:gd name="connsiteX7" fmla="*/ 280988 w 495300"/>
              <a:gd name="connsiteY7" fmla="*/ 0 h 769144"/>
              <a:gd name="connsiteX8" fmla="*/ 388144 w 495300"/>
              <a:gd name="connsiteY8" fmla="*/ 71438 h 769144"/>
              <a:gd name="connsiteX9" fmla="*/ 433388 w 495300"/>
              <a:gd name="connsiteY9" fmla="*/ 107156 h 769144"/>
              <a:gd name="connsiteX10" fmla="*/ 461963 w 495300"/>
              <a:gd name="connsiteY10" fmla="*/ 135731 h 769144"/>
              <a:gd name="connsiteX11" fmla="*/ 483394 w 495300"/>
              <a:gd name="connsiteY11" fmla="*/ 161925 h 769144"/>
              <a:gd name="connsiteX12" fmla="*/ 495300 w 495300"/>
              <a:gd name="connsiteY12" fmla="*/ 188119 h 769144"/>
              <a:gd name="connsiteX13" fmla="*/ 495300 w 495300"/>
              <a:gd name="connsiteY13" fmla="*/ 209550 h 769144"/>
              <a:gd name="connsiteX14" fmla="*/ 481013 w 495300"/>
              <a:gd name="connsiteY14" fmla="*/ 228600 h 769144"/>
              <a:gd name="connsiteX15" fmla="*/ 452438 w 495300"/>
              <a:gd name="connsiteY15" fmla="*/ 245269 h 769144"/>
              <a:gd name="connsiteX16" fmla="*/ 411956 w 495300"/>
              <a:gd name="connsiteY16" fmla="*/ 261938 h 769144"/>
              <a:gd name="connsiteX17" fmla="*/ 371475 w 495300"/>
              <a:gd name="connsiteY17" fmla="*/ 295275 h 769144"/>
              <a:gd name="connsiteX18" fmla="*/ 338138 w 495300"/>
              <a:gd name="connsiteY18" fmla="*/ 338138 h 769144"/>
              <a:gd name="connsiteX19" fmla="*/ 240506 w 495300"/>
              <a:gd name="connsiteY19" fmla="*/ 514350 h 769144"/>
              <a:gd name="connsiteX20" fmla="*/ 114300 w 495300"/>
              <a:gd name="connsiteY20" fmla="*/ 752475 h 769144"/>
              <a:gd name="connsiteX21" fmla="*/ 0 w 495300"/>
              <a:gd name="connsiteY21" fmla="*/ 769144 h 769144"/>
              <a:gd name="connsiteX22" fmla="*/ 100013 w 495300"/>
              <a:gd name="connsiteY22" fmla="*/ 450056 h 769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495300" h="769144">
                <a:moveTo>
                  <a:pt x="100013" y="450056"/>
                </a:moveTo>
                <a:lnTo>
                  <a:pt x="123825" y="297656"/>
                </a:lnTo>
                <a:lnTo>
                  <a:pt x="130969" y="242888"/>
                </a:lnTo>
                <a:lnTo>
                  <a:pt x="135731" y="192881"/>
                </a:lnTo>
                <a:lnTo>
                  <a:pt x="133350" y="152400"/>
                </a:lnTo>
                <a:lnTo>
                  <a:pt x="121444" y="104775"/>
                </a:lnTo>
                <a:lnTo>
                  <a:pt x="59531" y="14288"/>
                </a:lnTo>
                <a:lnTo>
                  <a:pt x="280988" y="0"/>
                </a:lnTo>
                <a:lnTo>
                  <a:pt x="388144" y="71438"/>
                </a:lnTo>
                <a:lnTo>
                  <a:pt x="433388" y="107156"/>
                </a:lnTo>
                <a:lnTo>
                  <a:pt x="461963" y="135731"/>
                </a:lnTo>
                <a:lnTo>
                  <a:pt x="483394" y="161925"/>
                </a:lnTo>
                <a:lnTo>
                  <a:pt x="495300" y="188119"/>
                </a:lnTo>
                <a:lnTo>
                  <a:pt x="495300" y="209550"/>
                </a:lnTo>
                <a:lnTo>
                  <a:pt x="481013" y="228600"/>
                </a:lnTo>
                <a:lnTo>
                  <a:pt x="452438" y="245269"/>
                </a:lnTo>
                <a:lnTo>
                  <a:pt x="411956" y="261938"/>
                </a:lnTo>
                <a:lnTo>
                  <a:pt x="371475" y="295275"/>
                </a:lnTo>
                <a:lnTo>
                  <a:pt x="338138" y="338138"/>
                </a:lnTo>
                <a:lnTo>
                  <a:pt x="240506" y="514350"/>
                </a:lnTo>
                <a:lnTo>
                  <a:pt x="114300" y="752475"/>
                </a:lnTo>
                <a:lnTo>
                  <a:pt x="0" y="769144"/>
                </a:lnTo>
                <a:lnTo>
                  <a:pt x="100013" y="450056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2514A82B-5219-418D-B90E-D078E5230A59}"/>
              </a:ext>
            </a:extLst>
          </p:cNvPr>
          <p:cNvSpPr/>
          <p:nvPr/>
        </p:nvSpPr>
        <p:spPr>
          <a:xfrm>
            <a:off x="4818063" y="4745038"/>
            <a:ext cx="539750" cy="1250950"/>
          </a:xfrm>
          <a:custGeom>
            <a:avLst/>
            <a:gdLst>
              <a:gd name="connsiteX0" fmla="*/ 235744 w 540544"/>
              <a:gd name="connsiteY0" fmla="*/ 797719 h 1250157"/>
              <a:gd name="connsiteX1" fmla="*/ 190500 w 540544"/>
              <a:gd name="connsiteY1" fmla="*/ 411957 h 1250157"/>
              <a:gd name="connsiteX2" fmla="*/ 173831 w 540544"/>
              <a:gd name="connsiteY2" fmla="*/ 300038 h 1250157"/>
              <a:gd name="connsiteX3" fmla="*/ 161925 w 540544"/>
              <a:gd name="connsiteY3" fmla="*/ 247650 h 1250157"/>
              <a:gd name="connsiteX4" fmla="*/ 135731 w 540544"/>
              <a:gd name="connsiteY4" fmla="*/ 190500 h 1250157"/>
              <a:gd name="connsiteX5" fmla="*/ 107156 w 540544"/>
              <a:gd name="connsiteY5" fmla="*/ 147638 h 1250157"/>
              <a:gd name="connsiteX6" fmla="*/ 71437 w 540544"/>
              <a:gd name="connsiteY6" fmla="*/ 111919 h 1250157"/>
              <a:gd name="connsiteX7" fmla="*/ 30956 w 540544"/>
              <a:gd name="connsiteY7" fmla="*/ 80963 h 1250157"/>
              <a:gd name="connsiteX8" fmla="*/ 9525 w 540544"/>
              <a:gd name="connsiteY8" fmla="*/ 61913 h 1250157"/>
              <a:gd name="connsiteX9" fmla="*/ 0 w 540544"/>
              <a:gd name="connsiteY9" fmla="*/ 35719 h 1250157"/>
              <a:gd name="connsiteX10" fmla="*/ 2381 w 540544"/>
              <a:gd name="connsiteY10" fmla="*/ 14288 h 1250157"/>
              <a:gd name="connsiteX11" fmla="*/ 16669 w 540544"/>
              <a:gd name="connsiteY11" fmla="*/ 4763 h 1250157"/>
              <a:gd name="connsiteX12" fmla="*/ 42862 w 540544"/>
              <a:gd name="connsiteY12" fmla="*/ 0 h 1250157"/>
              <a:gd name="connsiteX13" fmla="*/ 104775 w 540544"/>
              <a:gd name="connsiteY13" fmla="*/ 4763 h 1250157"/>
              <a:gd name="connsiteX14" fmla="*/ 154781 w 540544"/>
              <a:gd name="connsiteY14" fmla="*/ 11907 h 1250157"/>
              <a:gd name="connsiteX15" fmla="*/ 209550 w 540544"/>
              <a:gd name="connsiteY15" fmla="*/ 23813 h 1250157"/>
              <a:gd name="connsiteX16" fmla="*/ 271462 w 540544"/>
              <a:gd name="connsiteY16" fmla="*/ 47625 h 1250157"/>
              <a:gd name="connsiteX17" fmla="*/ 321469 w 540544"/>
              <a:gd name="connsiteY17" fmla="*/ 73819 h 1250157"/>
              <a:gd name="connsiteX18" fmla="*/ 421481 w 540544"/>
              <a:gd name="connsiteY18" fmla="*/ 138113 h 1250157"/>
              <a:gd name="connsiteX19" fmla="*/ 421481 w 540544"/>
              <a:gd name="connsiteY19" fmla="*/ 261938 h 1250157"/>
              <a:gd name="connsiteX20" fmla="*/ 469106 w 540544"/>
              <a:gd name="connsiteY20" fmla="*/ 569119 h 1250157"/>
              <a:gd name="connsiteX21" fmla="*/ 540544 w 540544"/>
              <a:gd name="connsiteY21" fmla="*/ 990600 h 1250157"/>
              <a:gd name="connsiteX22" fmla="*/ 540544 w 540544"/>
              <a:gd name="connsiteY22" fmla="*/ 1112044 h 1250157"/>
              <a:gd name="connsiteX23" fmla="*/ 531019 w 540544"/>
              <a:gd name="connsiteY23" fmla="*/ 1145382 h 1250157"/>
              <a:gd name="connsiteX24" fmla="*/ 509587 w 540544"/>
              <a:gd name="connsiteY24" fmla="*/ 1178719 h 1250157"/>
              <a:gd name="connsiteX25" fmla="*/ 473869 w 540544"/>
              <a:gd name="connsiteY25" fmla="*/ 1221582 h 1250157"/>
              <a:gd name="connsiteX26" fmla="*/ 442912 w 540544"/>
              <a:gd name="connsiteY26" fmla="*/ 1247775 h 1250157"/>
              <a:gd name="connsiteX27" fmla="*/ 426244 w 540544"/>
              <a:gd name="connsiteY27" fmla="*/ 1250157 h 1250157"/>
              <a:gd name="connsiteX28" fmla="*/ 397669 w 540544"/>
              <a:gd name="connsiteY28" fmla="*/ 1243013 h 1250157"/>
              <a:gd name="connsiteX29" fmla="*/ 371475 w 540544"/>
              <a:gd name="connsiteY29" fmla="*/ 1223963 h 1250157"/>
              <a:gd name="connsiteX30" fmla="*/ 330994 w 540544"/>
              <a:gd name="connsiteY30" fmla="*/ 1188244 h 1250157"/>
              <a:gd name="connsiteX31" fmla="*/ 297656 w 540544"/>
              <a:gd name="connsiteY31" fmla="*/ 1140619 h 1250157"/>
              <a:gd name="connsiteX32" fmla="*/ 276225 w 540544"/>
              <a:gd name="connsiteY32" fmla="*/ 1081088 h 1250157"/>
              <a:gd name="connsiteX33" fmla="*/ 264319 w 540544"/>
              <a:gd name="connsiteY33" fmla="*/ 1007269 h 1250157"/>
              <a:gd name="connsiteX34" fmla="*/ 235744 w 540544"/>
              <a:gd name="connsiteY34" fmla="*/ 797719 h 1250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0544" h="1250157">
                <a:moveTo>
                  <a:pt x="235744" y="797719"/>
                </a:moveTo>
                <a:lnTo>
                  <a:pt x="190500" y="411957"/>
                </a:lnTo>
                <a:lnTo>
                  <a:pt x="173831" y="300038"/>
                </a:lnTo>
                <a:lnTo>
                  <a:pt x="161925" y="247650"/>
                </a:lnTo>
                <a:lnTo>
                  <a:pt x="135731" y="190500"/>
                </a:lnTo>
                <a:lnTo>
                  <a:pt x="107156" y="147638"/>
                </a:lnTo>
                <a:lnTo>
                  <a:pt x="71437" y="111919"/>
                </a:lnTo>
                <a:lnTo>
                  <a:pt x="30956" y="80963"/>
                </a:lnTo>
                <a:lnTo>
                  <a:pt x="9525" y="61913"/>
                </a:lnTo>
                <a:lnTo>
                  <a:pt x="0" y="35719"/>
                </a:lnTo>
                <a:lnTo>
                  <a:pt x="2381" y="14288"/>
                </a:lnTo>
                <a:lnTo>
                  <a:pt x="16669" y="4763"/>
                </a:lnTo>
                <a:lnTo>
                  <a:pt x="42862" y="0"/>
                </a:lnTo>
                <a:lnTo>
                  <a:pt x="104775" y="4763"/>
                </a:lnTo>
                <a:lnTo>
                  <a:pt x="154781" y="11907"/>
                </a:lnTo>
                <a:lnTo>
                  <a:pt x="209550" y="23813"/>
                </a:lnTo>
                <a:lnTo>
                  <a:pt x="271462" y="47625"/>
                </a:lnTo>
                <a:lnTo>
                  <a:pt x="321469" y="73819"/>
                </a:lnTo>
                <a:lnTo>
                  <a:pt x="421481" y="138113"/>
                </a:lnTo>
                <a:lnTo>
                  <a:pt x="421481" y="261938"/>
                </a:lnTo>
                <a:lnTo>
                  <a:pt x="469106" y="569119"/>
                </a:lnTo>
                <a:lnTo>
                  <a:pt x="540544" y="990600"/>
                </a:lnTo>
                <a:lnTo>
                  <a:pt x="540544" y="1112044"/>
                </a:lnTo>
                <a:lnTo>
                  <a:pt x="531019" y="1145382"/>
                </a:lnTo>
                <a:lnTo>
                  <a:pt x="509587" y="1178719"/>
                </a:lnTo>
                <a:lnTo>
                  <a:pt x="473869" y="1221582"/>
                </a:lnTo>
                <a:lnTo>
                  <a:pt x="442912" y="1247775"/>
                </a:lnTo>
                <a:lnTo>
                  <a:pt x="426244" y="1250157"/>
                </a:lnTo>
                <a:lnTo>
                  <a:pt x="397669" y="1243013"/>
                </a:lnTo>
                <a:lnTo>
                  <a:pt x="371475" y="1223963"/>
                </a:lnTo>
                <a:lnTo>
                  <a:pt x="330994" y="1188244"/>
                </a:lnTo>
                <a:lnTo>
                  <a:pt x="297656" y="1140619"/>
                </a:lnTo>
                <a:lnTo>
                  <a:pt x="276225" y="1081088"/>
                </a:lnTo>
                <a:lnTo>
                  <a:pt x="264319" y="1007269"/>
                </a:lnTo>
                <a:lnTo>
                  <a:pt x="235744" y="797719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08F29599-2F00-490C-A996-2A0CA0D5334D}"/>
              </a:ext>
            </a:extLst>
          </p:cNvPr>
          <p:cNvSpPr/>
          <p:nvPr/>
        </p:nvSpPr>
        <p:spPr>
          <a:xfrm>
            <a:off x="5160964" y="4611688"/>
            <a:ext cx="2206625" cy="431800"/>
          </a:xfrm>
          <a:custGeom>
            <a:avLst/>
            <a:gdLst>
              <a:gd name="connsiteX0" fmla="*/ 0 w 2207419"/>
              <a:gd name="connsiteY0" fmla="*/ 247650 h 431007"/>
              <a:gd name="connsiteX1" fmla="*/ 319087 w 2207419"/>
              <a:gd name="connsiteY1" fmla="*/ 230982 h 431007"/>
              <a:gd name="connsiteX2" fmla="*/ 478631 w 2207419"/>
              <a:gd name="connsiteY2" fmla="*/ 216694 h 431007"/>
              <a:gd name="connsiteX3" fmla="*/ 971550 w 2207419"/>
              <a:gd name="connsiteY3" fmla="*/ 150019 h 431007"/>
              <a:gd name="connsiteX4" fmla="*/ 1288256 w 2207419"/>
              <a:gd name="connsiteY4" fmla="*/ 102394 h 431007"/>
              <a:gd name="connsiteX5" fmla="*/ 1697831 w 2207419"/>
              <a:gd name="connsiteY5" fmla="*/ 38100 h 431007"/>
              <a:gd name="connsiteX6" fmla="*/ 1774031 w 2207419"/>
              <a:gd name="connsiteY6" fmla="*/ 16669 h 431007"/>
              <a:gd name="connsiteX7" fmla="*/ 1828800 w 2207419"/>
              <a:gd name="connsiteY7" fmla="*/ 0 h 431007"/>
              <a:gd name="connsiteX8" fmla="*/ 1854994 w 2207419"/>
              <a:gd name="connsiteY8" fmla="*/ 2382 h 431007"/>
              <a:gd name="connsiteX9" fmla="*/ 1919287 w 2207419"/>
              <a:gd name="connsiteY9" fmla="*/ 16669 h 431007"/>
              <a:gd name="connsiteX10" fmla="*/ 1969294 w 2207419"/>
              <a:gd name="connsiteY10" fmla="*/ 47625 h 431007"/>
              <a:gd name="connsiteX11" fmla="*/ 2045494 w 2207419"/>
              <a:gd name="connsiteY11" fmla="*/ 97632 h 431007"/>
              <a:gd name="connsiteX12" fmla="*/ 2119312 w 2207419"/>
              <a:gd name="connsiteY12" fmla="*/ 161925 h 431007"/>
              <a:gd name="connsiteX13" fmla="*/ 2174081 w 2207419"/>
              <a:gd name="connsiteY13" fmla="*/ 211932 h 431007"/>
              <a:gd name="connsiteX14" fmla="*/ 2207419 w 2207419"/>
              <a:gd name="connsiteY14" fmla="*/ 252413 h 431007"/>
              <a:gd name="connsiteX15" fmla="*/ 2207419 w 2207419"/>
              <a:gd name="connsiteY15" fmla="*/ 295275 h 431007"/>
              <a:gd name="connsiteX16" fmla="*/ 2195512 w 2207419"/>
              <a:gd name="connsiteY16" fmla="*/ 333375 h 431007"/>
              <a:gd name="connsiteX17" fmla="*/ 2164556 w 2207419"/>
              <a:gd name="connsiteY17" fmla="*/ 357188 h 431007"/>
              <a:gd name="connsiteX18" fmla="*/ 2140744 w 2207419"/>
              <a:gd name="connsiteY18" fmla="*/ 376238 h 431007"/>
              <a:gd name="connsiteX19" fmla="*/ 1759744 w 2207419"/>
              <a:gd name="connsiteY19" fmla="*/ 359569 h 431007"/>
              <a:gd name="connsiteX20" fmla="*/ 1750219 w 2207419"/>
              <a:gd name="connsiteY20" fmla="*/ 300038 h 431007"/>
              <a:gd name="connsiteX21" fmla="*/ 1735931 w 2207419"/>
              <a:gd name="connsiteY21" fmla="*/ 259557 h 431007"/>
              <a:gd name="connsiteX22" fmla="*/ 1714500 w 2207419"/>
              <a:gd name="connsiteY22" fmla="*/ 240507 h 431007"/>
              <a:gd name="connsiteX23" fmla="*/ 1690687 w 2207419"/>
              <a:gd name="connsiteY23" fmla="*/ 228600 h 431007"/>
              <a:gd name="connsiteX24" fmla="*/ 1664494 w 2207419"/>
              <a:gd name="connsiteY24" fmla="*/ 223838 h 431007"/>
              <a:gd name="connsiteX25" fmla="*/ 209550 w 2207419"/>
              <a:gd name="connsiteY25" fmla="*/ 409575 h 431007"/>
              <a:gd name="connsiteX26" fmla="*/ 42862 w 2207419"/>
              <a:gd name="connsiteY26" fmla="*/ 431007 h 431007"/>
              <a:gd name="connsiteX27" fmla="*/ 0 w 2207419"/>
              <a:gd name="connsiteY27" fmla="*/ 247650 h 431007"/>
              <a:gd name="connsiteX0" fmla="*/ 0 w 2207419"/>
              <a:gd name="connsiteY0" fmla="*/ 247650 h 431007"/>
              <a:gd name="connsiteX1" fmla="*/ 319087 w 2207419"/>
              <a:gd name="connsiteY1" fmla="*/ 230982 h 431007"/>
              <a:gd name="connsiteX2" fmla="*/ 478631 w 2207419"/>
              <a:gd name="connsiteY2" fmla="*/ 216694 h 431007"/>
              <a:gd name="connsiteX3" fmla="*/ 971550 w 2207419"/>
              <a:gd name="connsiteY3" fmla="*/ 150019 h 431007"/>
              <a:gd name="connsiteX4" fmla="*/ 1288256 w 2207419"/>
              <a:gd name="connsiteY4" fmla="*/ 102394 h 431007"/>
              <a:gd name="connsiteX5" fmla="*/ 1697831 w 2207419"/>
              <a:gd name="connsiteY5" fmla="*/ 38100 h 431007"/>
              <a:gd name="connsiteX6" fmla="*/ 1774031 w 2207419"/>
              <a:gd name="connsiteY6" fmla="*/ 16669 h 431007"/>
              <a:gd name="connsiteX7" fmla="*/ 1828800 w 2207419"/>
              <a:gd name="connsiteY7" fmla="*/ 0 h 431007"/>
              <a:gd name="connsiteX8" fmla="*/ 1854994 w 2207419"/>
              <a:gd name="connsiteY8" fmla="*/ 2382 h 431007"/>
              <a:gd name="connsiteX9" fmla="*/ 1919287 w 2207419"/>
              <a:gd name="connsiteY9" fmla="*/ 16669 h 431007"/>
              <a:gd name="connsiteX10" fmla="*/ 1969294 w 2207419"/>
              <a:gd name="connsiteY10" fmla="*/ 47625 h 431007"/>
              <a:gd name="connsiteX11" fmla="*/ 2045494 w 2207419"/>
              <a:gd name="connsiteY11" fmla="*/ 97632 h 431007"/>
              <a:gd name="connsiteX12" fmla="*/ 2119312 w 2207419"/>
              <a:gd name="connsiteY12" fmla="*/ 161925 h 431007"/>
              <a:gd name="connsiteX13" fmla="*/ 2174081 w 2207419"/>
              <a:gd name="connsiteY13" fmla="*/ 211932 h 431007"/>
              <a:gd name="connsiteX14" fmla="*/ 2207419 w 2207419"/>
              <a:gd name="connsiteY14" fmla="*/ 252413 h 431007"/>
              <a:gd name="connsiteX15" fmla="*/ 2207419 w 2207419"/>
              <a:gd name="connsiteY15" fmla="*/ 295275 h 431007"/>
              <a:gd name="connsiteX16" fmla="*/ 2195512 w 2207419"/>
              <a:gd name="connsiteY16" fmla="*/ 333375 h 431007"/>
              <a:gd name="connsiteX17" fmla="*/ 2164556 w 2207419"/>
              <a:gd name="connsiteY17" fmla="*/ 357188 h 431007"/>
              <a:gd name="connsiteX18" fmla="*/ 2140744 w 2207419"/>
              <a:gd name="connsiteY18" fmla="*/ 376238 h 431007"/>
              <a:gd name="connsiteX19" fmla="*/ 1750219 w 2207419"/>
              <a:gd name="connsiteY19" fmla="*/ 300038 h 431007"/>
              <a:gd name="connsiteX20" fmla="*/ 1735931 w 2207419"/>
              <a:gd name="connsiteY20" fmla="*/ 259557 h 431007"/>
              <a:gd name="connsiteX21" fmla="*/ 1714500 w 2207419"/>
              <a:gd name="connsiteY21" fmla="*/ 240507 h 431007"/>
              <a:gd name="connsiteX22" fmla="*/ 1690687 w 2207419"/>
              <a:gd name="connsiteY22" fmla="*/ 228600 h 431007"/>
              <a:gd name="connsiteX23" fmla="*/ 1664494 w 2207419"/>
              <a:gd name="connsiteY23" fmla="*/ 223838 h 431007"/>
              <a:gd name="connsiteX24" fmla="*/ 209550 w 2207419"/>
              <a:gd name="connsiteY24" fmla="*/ 409575 h 431007"/>
              <a:gd name="connsiteX25" fmla="*/ 42862 w 2207419"/>
              <a:gd name="connsiteY25" fmla="*/ 431007 h 431007"/>
              <a:gd name="connsiteX26" fmla="*/ 0 w 2207419"/>
              <a:gd name="connsiteY26" fmla="*/ 247650 h 431007"/>
              <a:gd name="connsiteX0" fmla="*/ 0 w 2207419"/>
              <a:gd name="connsiteY0" fmla="*/ 247650 h 431007"/>
              <a:gd name="connsiteX1" fmla="*/ 319087 w 2207419"/>
              <a:gd name="connsiteY1" fmla="*/ 230982 h 431007"/>
              <a:gd name="connsiteX2" fmla="*/ 478631 w 2207419"/>
              <a:gd name="connsiteY2" fmla="*/ 216694 h 431007"/>
              <a:gd name="connsiteX3" fmla="*/ 971550 w 2207419"/>
              <a:gd name="connsiteY3" fmla="*/ 150019 h 431007"/>
              <a:gd name="connsiteX4" fmla="*/ 1288256 w 2207419"/>
              <a:gd name="connsiteY4" fmla="*/ 102394 h 431007"/>
              <a:gd name="connsiteX5" fmla="*/ 1697831 w 2207419"/>
              <a:gd name="connsiteY5" fmla="*/ 38100 h 431007"/>
              <a:gd name="connsiteX6" fmla="*/ 1774031 w 2207419"/>
              <a:gd name="connsiteY6" fmla="*/ 16669 h 431007"/>
              <a:gd name="connsiteX7" fmla="*/ 1828800 w 2207419"/>
              <a:gd name="connsiteY7" fmla="*/ 0 h 431007"/>
              <a:gd name="connsiteX8" fmla="*/ 1854994 w 2207419"/>
              <a:gd name="connsiteY8" fmla="*/ 2382 h 431007"/>
              <a:gd name="connsiteX9" fmla="*/ 1919287 w 2207419"/>
              <a:gd name="connsiteY9" fmla="*/ 16669 h 431007"/>
              <a:gd name="connsiteX10" fmla="*/ 1969294 w 2207419"/>
              <a:gd name="connsiteY10" fmla="*/ 47625 h 431007"/>
              <a:gd name="connsiteX11" fmla="*/ 2045494 w 2207419"/>
              <a:gd name="connsiteY11" fmla="*/ 97632 h 431007"/>
              <a:gd name="connsiteX12" fmla="*/ 2119312 w 2207419"/>
              <a:gd name="connsiteY12" fmla="*/ 161925 h 431007"/>
              <a:gd name="connsiteX13" fmla="*/ 2174081 w 2207419"/>
              <a:gd name="connsiteY13" fmla="*/ 211932 h 431007"/>
              <a:gd name="connsiteX14" fmla="*/ 2207419 w 2207419"/>
              <a:gd name="connsiteY14" fmla="*/ 252413 h 431007"/>
              <a:gd name="connsiteX15" fmla="*/ 2207419 w 2207419"/>
              <a:gd name="connsiteY15" fmla="*/ 295275 h 431007"/>
              <a:gd name="connsiteX16" fmla="*/ 2195512 w 2207419"/>
              <a:gd name="connsiteY16" fmla="*/ 333375 h 431007"/>
              <a:gd name="connsiteX17" fmla="*/ 2164556 w 2207419"/>
              <a:gd name="connsiteY17" fmla="*/ 357188 h 431007"/>
              <a:gd name="connsiteX18" fmla="*/ 2140744 w 2207419"/>
              <a:gd name="connsiteY18" fmla="*/ 376238 h 431007"/>
              <a:gd name="connsiteX19" fmla="*/ 1735931 w 2207419"/>
              <a:gd name="connsiteY19" fmla="*/ 259557 h 431007"/>
              <a:gd name="connsiteX20" fmla="*/ 1714500 w 2207419"/>
              <a:gd name="connsiteY20" fmla="*/ 240507 h 431007"/>
              <a:gd name="connsiteX21" fmla="*/ 1690687 w 2207419"/>
              <a:gd name="connsiteY21" fmla="*/ 228600 h 431007"/>
              <a:gd name="connsiteX22" fmla="*/ 1664494 w 2207419"/>
              <a:gd name="connsiteY22" fmla="*/ 223838 h 431007"/>
              <a:gd name="connsiteX23" fmla="*/ 209550 w 2207419"/>
              <a:gd name="connsiteY23" fmla="*/ 409575 h 431007"/>
              <a:gd name="connsiteX24" fmla="*/ 42862 w 2207419"/>
              <a:gd name="connsiteY24" fmla="*/ 431007 h 431007"/>
              <a:gd name="connsiteX25" fmla="*/ 0 w 2207419"/>
              <a:gd name="connsiteY25" fmla="*/ 247650 h 431007"/>
              <a:gd name="connsiteX0" fmla="*/ 0 w 2207419"/>
              <a:gd name="connsiteY0" fmla="*/ 247650 h 431007"/>
              <a:gd name="connsiteX1" fmla="*/ 319087 w 2207419"/>
              <a:gd name="connsiteY1" fmla="*/ 230982 h 431007"/>
              <a:gd name="connsiteX2" fmla="*/ 478631 w 2207419"/>
              <a:gd name="connsiteY2" fmla="*/ 216694 h 431007"/>
              <a:gd name="connsiteX3" fmla="*/ 971550 w 2207419"/>
              <a:gd name="connsiteY3" fmla="*/ 150019 h 431007"/>
              <a:gd name="connsiteX4" fmla="*/ 1288256 w 2207419"/>
              <a:gd name="connsiteY4" fmla="*/ 102394 h 431007"/>
              <a:gd name="connsiteX5" fmla="*/ 1697831 w 2207419"/>
              <a:gd name="connsiteY5" fmla="*/ 38100 h 431007"/>
              <a:gd name="connsiteX6" fmla="*/ 1774031 w 2207419"/>
              <a:gd name="connsiteY6" fmla="*/ 16669 h 431007"/>
              <a:gd name="connsiteX7" fmla="*/ 1828800 w 2207419"/>
              <a:gd name="connsiteY7" fmla="*/ 0 h 431007"/>
              <a:gd name="connsiteX8" fmla="*/ 1854994 w 2207419"/>
              <a:gd name="connsiteY8" fmla="*/ 2382 h 431007"/>
              <a:gd name="connsiteX9" fmla="*/ 1919287 w 2207419"/>
              <a:gd name="connsiteY9" fmla="*/ 16669 h 431007"/>
              <a:gd name="connsiteX10" fmla="*/ 1969294 w 2207419"/>
              <a:gd name="connsiteY10" fmla="*/ 47625 h 431007"/>
              <a:gd name="connsiteX11" fmla="*/ 2045494 w 2207419"/>
              <a:gd name="connsiteY11" fmla="*/ 97632 h 431007"/>
              <a:gd name="connsiteX12" fmla="*/ 2119312 w 2207419"/>
              <a:gd name="connsiteY12" fmla="*/ 161925 h 431007"/>
              <a:gd name="connsiteX13" fmla="*/ 2174081 w 2207419"/>
              <a:gd name="connsiteY13" fmla="*/ 211932 h 431007"/>
              <a:gd name="connsiteX14" fmla="*/ 2207419 w 2207419"/>
              <a:gd name="connsiteY14" fmla="*/ 252413 h 431007"/>
              <a:gd name="connsiteX15" fmla="*/ 2207419 w 2207419"/>
              <a:gd name="connsiteY15" fmla="*/ 295275 h 431007"/>
              <a:gd name="connsiteX16" fmla="*/ 2195512 w 2207419"/>
              <a:gd name="connsiteY16" fmla="*/ 333375 h 431007"/>
              <a:gd name="connsiteX17" fmla="*/ 2164556 w 2207419"/>
              <a:gd name="connsiteY17" fmla="*/ 357188 h 431007"/>
              <a:gd name="connsiteX18" fmla="*/ 1735931 w 2207419"/>
              <a:gd name="connsiteY18" fmla="*/ 259557 h 431007"/>
              <a:gd name="connsiteX19" fmla="*/ 1714500 w 2207419"/>
              <a:gd name="connsiteY19" fmla="*/ 240507 h 431007"/>
              <a:gd name="connsiteX20" fmla="*/ 1690687 w 2207419"/>
              <a:gd name="connsiteY20" fmla="*/ 228600 h 431007"/>
              <a:gd name="connsiteX21" fmla="*/ 1664494 w 2207419"/>
              <a:gd name="connsiteY21" fmla="*/ 223838 h 431007"/>
              <a:gd name="connsiteX22" fmla="*/ 209550 w 2207419"/>
              <a:gd name="connsiteY22" fmla="*/ 409575 h 431007"/>
              <a:gd name="connsiteX23" fmla="*/ 42862 w 2207419"/>
              <a:gd name="connsiteY23" fmla="*/ 431007 h 431007"/>
              <a:gd name="connsiteX24" fmla="*/ 0 w 2207419"/>
              <a:gd name="connsiteY24" fmla="*/ 247650 h 431007"/>
              <a:gd name="connsiteX0" fmla="*/ 0 w 2207419"/>
              <a:gd name="connsiteY0" fmla="*/ 247650 h 431007"/>
              <a:gd name="connsiteX1" fmla="*/ 319087 w 2207419"/>
              <a:gd name="connsiteY1" fmla="*/ 230982 h 431007"/>
              <a:gd name="connsiteX2" fmla="*/ 478631 w 2207419"/>
              <a:gd name="connsiteY2" fmla="*/ 216694 h 431007"/>
              <a:gd name="connsiteX3" fmla="*/ 971550 w 2207419"/>
              <a:gd name="connsiteY3" fmla="*/ 150019 h 431007"/>
              <a:gd name="connsiteX4" fmla="*/ 1288256 w 2207419"/>
              <a:gd name="connsiteY4" fmla="*/ 102394 h 431007"/>
              <a:gd name="connsiteX5" fmla="*/ 1697831 w 2207419"/>
              <a:gd name="connsiteY5" fmla="*/ 38100 h 431007"/>
              <a:gd name="connsiteX6" fmla="*/ 1774031 w 2207419"/>
              <a:gd name="connsiteY6" fmla="*/ 16669 h 431007"/>
              <a:gd name="connsiteX7" fmla="*/ 1828800 w 2207419"/>
              <a:gd name="connsiteY7" fmla="*/ 0 h 431007"/>
              <a:gd name="connsiteX8" fmla="*/ 1854994 w 2207419"/>
              <a:gd name="connsiteY8" fmla="*/ 2382 h 431007"/>
              <a:gd name="connsiteX9" fmla="*/ 1919287 w 2207419"/>
              <a:gd name="connsiteY9" fmla="*/ 16669 h 431007"/>
              <a:gd name="connsiteX10" fmla="*/ 1969294 w 2207419"/>
              <a:gd name="connsiteY10" fmla="*/ 47625 h 431007"/>
              <a:gd name="connsiteX11" fmla="*/ 2045494 w 2207419"/>
              <a:gd name="connsiteY11" fmla="*/ 97632 h 431007"/>
              <a:gd name="connsiteX12" fmla="*/ 2119312 w 2207419"/>
              <a:gd name="connsiteY12" fmla="*/ 161925 h 431007"/>
              <a:gd name="connsiteX13" fmla="*/ 2174081 w 2207419"/>
              <a:gd name="connsiteY13" fmla="*/ 211932 h 431007"/>
              <a:gd name="connsiteX14" fmla="*/ 2207419 w 2207419"/>
              <a:gd name="connsiteY14" fmla="*/ 252413 h 431007"/>
              <a:gd name="connsiteX15" fmla="*/ 2207419 w 2207419"/>
              <a:gd name="connsiteY15" fmla="*/ 295275 h 431007"/>
              <a:gd name="connsiteX16" fmla="*/ 2195512 w 2207419"/>
              <a:gd name="connsiteY16" fmla="*/ 333375 h 431007"/>
              <a:gd name="connsiteX17" fmla="*/ 1735931 w 2207419"/>
              <a:gd name="connsiteY17" fmla="*/ 259557 h 431007"/>
              <a:gd name="connsiteX18" fmla="*/ 1714500 w 2207419"/>
              <a:gd name="connsiteY18" fmla="*/ 240507 h 431007"/>
              <a:gd name="connsiteX19" fmla="*/ 1690687 w 2207419"/>
              <a:gd name="connsiteY19" fmla="*/ 228600 h 431007"/>
              <a:gd name="connsiteX20" fmla="*/ 1664494 w 2207419"/>
              <a:gd name="connsiteY20" fmla="*/ 223838 h 431007"/>
              <a:gd name="connsiteX21" fmla="*/ 209550 w 2207419"/>
              <a:gd name="connsiteY21" fmla="*/ 409575 h 431007"/>
              <a:gd name="connsiteX22" fmla="*/ 42862 w 2207419"/>
              <a:gd name="connsiteY22" fmla="*/ 431007 h 431007"/>
              <a:gd name="connsiteX23" fmla="*/ 0 w 2207419"/>
              <a:gd name="connsiteY23" fmla="*/ 247650 h 431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2207419" h="431007">
                <a:moveTo>
                  <a:pt x="0" y="247650"/>
                </a:moveTo>
                <a:lnTo>
                  <a:pt x="319087" y="230982"/>
                </a:lnTo>
                <a:lnTo>
                  <a:pt x="478631" y="216694"/>
                </a:lnTo>
                <a:lnTo>
                  <a:pt x="971550" y="150019"/>
                </a:lnTo>
                <a:lnTo>
                  <a:pt x="1288256" y="102394"/>
                </a:lnTo>
                <a:lnTo>
                  <a:pt x="1697831" y="38100"/>
                </a:lnTo>
                <a:lnTo>
                  <a:pt x="1774031" y="16669"/>
                </a:lnTo>
                <a:lnTo>
                  <a:pt x="1828800" y="0"/>
                </a:lnTo>
                <a:lnTo>
                  <a:pt x="1854994" y="2382"/>
                </a:lnTo>
                <a:lnTo>
                  <a:pt x="1919287" y="16669"/>
                </a:lnTo>
                <a:lnTo>
                  <a:pt x="1969294" y="47625"/>
                </a:lnTo>
                <a:lnTo>
                  <a:pt x="2045494" y="97632"/>
                </a:lnTo>
                <a:lnTo>
                  <a:pt x="2119312" y="161925"/>
                </a:lnTo>
                <a:lnTo>
                  <a:pt x="2174081" y="211932"/>
                </a:lnTo>
                <a:lnTo>
                  <a:pt x="2207419" y="252413"/>
                </a:lnTo>
                <a:lnTo>
                  <a:pt x="2207419" y="295275"/>
                </a:lnTo>
                <a:lnTo>
                  <a:pt x="2195512" y="333375"/>
                </a:lnTo>
                <a:lnTo>
                  <a:pt x="1735931" y="259557"/>
                </a:lnTo>
                <a:lnTo>
                  <a:pt x="1714500" y="240507"/>
                </a:lnTo>
                <a:lnTo>
                  <a:pt x="1690687" y="228600"/>
                </a:lnTo>
                <a:lnTo>
                  <a:pt x="1664494" y="223838"/>
                </a:lnTo>
                <a:lnTo>
                  <a:pt x="209550" y="409575"/>
                </a:lnTo>
                <a:lnTo>
                  <a:pt x="42862" y="431007"/>
                </a:lnTo>
                <a:lnTo>
                  <a:pt x="0" y="247650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1E5A3063-6D54-490C-883D-24B63C235762}"/>
              </a:ext>
            </a:extLst>
          </p:cNvPr>
          <p:cNvSpPr/>
          <p:nvPr/>
        </p:nvSpPr>
        <p:spPr>
          <a:xfrm>
            <a:off x="6762751" y="4852988"/>
            <a:ext cx="601663" cy="1047750"/>
          </a:xfrm>
          <a:custGeom>
            <a:avLst/>
            <a:gdLst>
              <a:gd name="connsiteX0" fmla="*/ 109538 w 602456"/>
              <a:gd name="connsiteY0" fmla="*/ 350043 h 1047750"/>
              <a:gd name="connsiteX1" fmla="*/ 138113 w 602456"/>
              <a:gd name="connsiteY1" fmla="*/ 238125 h 1047750"/>
              <a:gd name="connsiteX2" fmla="*/ 154781 w 602456"/>
              <a:gd name="connsiteY2" fmla="*/ 178593 h 1047750"/>
              <a:gd name="connsiteX3" fmla="*/ 157163 w 602456"/>
              <a:gd name="connsiteY3" fmla="*/ 116681 h 1047750"/>
              <a:gd name="connsiteX4" fmla="*/ 150019 w 602456"/>
              <a:gd name="connsiteY4" fmla="*/ 54768 h 1047750"/>
              <a:gd name="connsiteX5" fmla="*/ 135731 w 602456"/>
              <a:gd name="connsiteY5" fmla="*/ 21431 h 1047750"/>
              <a:gd name="connsiteX6" fmla="*/ 114300 w 602456"/>
              <a:gd name="connsiteY6" fmla="*/ 0 h 1047750"/>
              <a:gd name="connsiteX7" fmla="*/ 602456 w 602456"/>
              <a:gd name="connsiteY7" fmla="*/ 59531 h 1047750"/>
              <a:gd name="connsiteX8" fmla="*/ 592931 w 602456"/>
              <a:gd name="connsiteY8" fmla="*/ 90487 h 1047750"/>
              <a:gd name="connsiteX9" fmla="*/ 581025 w 602456"/>
              <a:gd name="connsiteY9" fmla="*/ 100012 h 1047750"/>
              <a:gd name="connsiteX10" fmla="*/ 561975 w 602456"/>
              <a:gd name="connsiteY10" fmla="*/ 111918 h 1047750"/>
              <a:gd name="connsiteX11" fmla="*/ 542925 w 602456"/>
              <a:gd name="connsiteY11" fmla="*/ 126206 h 1047750"/>
              <a:gd name="connsiteX12" fmla="*/ 516731 w 602456"/>
              <a:gd name="connsiteY12" fmla="*/ 159543 h 1047750"/>
              <a:gd name="connsiteX13" fmla="*/ 483394 w 602456"/>
              <a:gd name="connsiteY13" fmla="*/ 204787 h 1047750"/>
              <a:gd name="connsiteX14" fmla="*/ 452438 w 602456"/>
              <a:gd name="connsiteY14" fmla="*/ 261937 h 1047750"/>
              <a:gd name="connsiteX15" fmla="*/ 438150 w 602456"/>
              <a:gd name="connsiteY15" fmla="*/ 319087 h 1047750"/>
              <a:gd name="connsiteX16" fmla="*/ 388144 w 602456"/>
              <a:gd name="connsiteY16" fmla="*/ 511968 h 1047750"/>
              <a:gd name="connsiteX17" fmla="*/ 328613 w 602456"/>
              <a:gd name="connsiteY17" fmla="*/ 719137 h 1047750"/>
              <a:gd name="connsiteX18" fmla="*/ 278606 w 602456"/>
              <a:gd name="connsiteY18" fmla="*/ 881062 h 1047750"/>
              <a:gd name="connsiteX19" fmla="*/ 269081 w 602456"/>
              <a:gd name="connsiteY19" fmla="*/ 923925 h 1047750"/>
              <a:gd name="connsiteX20" fmla="*/ 221456 w 602456"/>
              <a:gd name="connsiteY20" fmla="*/ 992981 h 1047750"/>
              <a:gd name="connsiteX21" fmla="*/ 192881 w 602456"/>
              <a:gd name="connsiteY21" fmla="*/ 1021556 h 1047750"/>
              <a:gd name="connsiteX22" fmla="*/ 169069 w 602456"/>
              <a:gd name="connsiteY22" fmla="*/ 1040606 h 1047750"/>
              <a:gd name="connsiteX23" fmla="*/ 152400 w 602456"/>
              <a:gd name="connsiteY23" fmla="*/ 1047750 h 1047750"/>
              <a:gd name="connsiteX24" fmla="*/ 135731 w 602456"/>
              <a:gd name="connsiteY24" fmla="*/ 1040606 h 1047750"/>
              <a:gd name="connsiteX25" fmla="*/ 90488 w 602456"/>
              <a:gd name="connsiteY25" fmla="*/ 1007268 h 1047750"/>
              <a:gd name="connsiteX26" fmla="*/ 47625 w 602456"/>
              <a:gd name="connsiteY26" fmla="*/ 973931 h 1047750"/>
              <a:gd name="connsiteX27" fmla="*/ 14288 w 602456"/>
              <a:gd name="connsiteY27" fmla="*/ 935831 h 1047750"/>
              <a:gd name="connsiteX28" fmla="*/ 0 w 602456"/>
              <a:gd name="connsiteY28" fmla="*/ 912018 h 1047750"/>
              <a:gd name="connsiteX29" fmla="*/ 16669 w 602456"/>
              <a:gd name="connsiteY29" fmla="*/ 752475 h 1047750"/>
              <a:gd name="connsiteX30" fmla="*/ 30956 w 602456"/>
              <a:gd name="connsiteY30" fmla="*/ 678656 h 1047750"/>
              <a:gd name="connsiteX31" fmla="*/ 76200 w 602456"/>
              <a:gd name="connsiteY31" fmla="*/ 507206 h 1047750"/>
              <a:gd name="connsiteX32" fmla="*/ 109538 w 602456"/>
              <a:gd name="connsiteY32" fmla="*/ 350043 h 104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602456" h="1047750">
                <a:moveTo>
                  <a:pt x="109538" y="350043"/>
                </a:moveTo>
                <a:lnTo>
                  <a:pt x="138113" y="238125"/>
                </a:lnTo>
                <a:lnTo>
                  <a:pt x="154781" y="178593"/>
                </a:lnTo>
                <a:lnTo>
                  <a:pt x="157163" y="116681"/>
                </a:lnTo>
                <a:lnTo>
                  <a:pt x="150019" y="54768"/>
                </a:lnTo>
                <a:lnTo>
                  <a:pt x="135731" y="21431"/>
                </a:lnTo>
                <a:lnTo>
                  <a:pt x="114300" y="0"/>
                </a:lnTo>
                <a:lnTo>
                  <a:pt x="602456" y="59531"/>
                </a:lnTo>
                <a:lnTo>
                  <a:pt x="592931" y="90487"/>
                </a:lnTo>
                <a:lnTo>
                  <a:pt x="581025" y="100012"/>
                </a:lnTo>
                <a:lnTo>
                  <a:pt x="561975" y="111918"/>
                </a:lnTo>
                <a:lnTo>
                  <a:pt x="542925" y="126206"/>
                </a:lnTo>
                <a:lnTo>
                  <a:pt x="516731" y="159543"/>
                </a:lnTo>
                <a:lnTo>
                  <a:pt x="483394" y="204787"/>
                </a:lnTo>
                <a:lnTo>
                  <a:pt x="452438" y="261937"/>
                </a:lnTo>
                <a:lnTo>
                  <a:pt x="438150" y="319087"/>
                </a:lnTo>
                <a:lnTo>
                  <a:pt x="388144" y="511968"/>
                </a:lnTo>
                <a:lnTo>
                  <a:pt x="328613" y="719137"/>
                </a:lnTo>
                <a:lnTo>
                  <a:pt x="278606" y="881062"/>
                </a:lnTo>
                <a:lnTo>
                  <a:pt x="269081" y="923925"/>
                </a:lnTo>
                <a:lnTo>
                  <a:pt x="221456" y="992981"/>
                </a:lnTo>
                <a:lnTo>
                  <a:pt x="192881" y="1021556"/>
                </a:lnTo>
                <a:lnTo>
                  <a:pt x="169069" y="1040606"/>
                </a:lnTo>
                <a:lnTo>
                  <a:pt x="152400" y="1047750"/>
                </a:lnTo>
                <a:lnTo>
                  <a:pt x="135731" y="1040606"/>
                </a:lnTo>
                <a:lnTo>
                  <a:pt x="90488" y="1007268"/>
                </a:lnTo>
                <a:lnTo>
                  <a:pt x="47625" y="973931"/>
                </a:lnTo>
                <a:lnTo>
                  <a:pt x="14288" y="935831"/>
                </a:lnTo>
                <a:lnTo>
                  <a:pt x="0" y="912018"/>
                </a:lnTo>
                <a:lnTo>
                  <a:pt x="16669" y="752475"/>
                </a:lnTo>
                <a:lnTo>
                  <a:pt x="30956" y="678656"/>
                </a:lnTo>
                <a:lnTo>
                  <a:pt x="76200" y="507206"/>
                </a:lnTo>
                <a:lnTo>
                  <a:pt x="109538" y="35004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8840A9DD-F142-4DFC-BBB9-197E75070A05}"/>
              </a:ext>
            </a:extLst>
          </p:cNvPr>
          <p:cNvSpPr/>
          <p:nvPr/>
        </p:nvSpPr>
        <p:spPr>
          <a:xfrm>
            <a:off x="5268914" y="5562600"/>
            <a:ext cx="1616075" cy="323850"/>
          </a:xfrm>
          <a:custGeom>
            <a:avLst/>
            <a:gdLst>
              <a:gd name="connsiteX0" fmla="*/ 497682 w 1614488"/>
              <a:gd name="connsiteY0" fmla="*/ 280988 h 323850"/>
              <a:gd name="connsiteX1" fmla="*/ 23813 w 1614488"/>
              <a:gd name="connsiteY1" fmla="*/ 323850 h 323850"/>
              <a:gd name="connsiteX2" fmla="*/ 0 w 1614488"/>
              <a:gd name="connsiteY2" fmla="*/ 145256 h 323850"/>
              <a:gd name="connsiteX3" fmla="*/ 347663 w 1614488"/>
              <a:gd name="connsiteY3" fmla="*/ 140494 h 323850"/>
              <a:gd name="connsiteX4" fmla="*/ 433388 w 1614488"/>
              <a:gd name="connsiteY4" fmla="*/ 133350 h 323850"/>
              <a:gd name="connsiteX5" fmla="*/ 1195388 w 1614488"/>
              <a:gd name="connsiteY5" fmla="*/ 47625 h 323850"/>
              <a:gd name="connsiteX6" fmla="*/ 1614488 w 1614488"/>
              <a:gd name="connsiteY6" fmla="*/ 0 h 323850"/>
              <a:gd name="connsiteX7" fmla="*/ 1607344 w 1614488"/>
              <a:gd name="connsiteY7" fmla="*/ 223838 h 323850"/>
              <a:gd name="connsiteX8" fmla="*/ 1488282 w 1614488"/>
              <a:gd name="connsiteY8" fmla="*/ 207169 h 323850"/>
              <a:gd name="connsiteX9" fmla="*/ 1435894 w 1614488"/>
              <a:gd name="connsiteY9" fmla="*/ 190500 h 323850"/>
              <a:gd name="connsiteX10" fmla="*/ 1395413 w 1614488"/>
              <a:gd name="connsiteY10" fmla="*/ 188119 h 323850"/>
              <a:gd name="connsiteX11" fmla="*/ 1335882 w 1614488"/>
              <a:gd name="connsiteY11" fmla="*/ 188119 h 323850"/>
              <a:gd name="connsiteX12" fmla="*/ 985838 w 1614488"/>
              <a:gd name="connsiteY12" fmla="*/ 226219 h 323850"/>
              <a:gd name="connsiteX13" fmla="*/ 497682 w 1614488"/>
              <a:gd name="connsiteY13" fmla="*/ 280988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14488" h="323850">
                <a:moveTo>
                  <a:pt x="497682" y="280988"/>
                </a:moveTo>
                <a:lnTo>
                  <a:pt x="23813" y="323850"/>
                </a:lnTo>
                <a:lnTo>
                  <a:pt x="0" y="145256"/>
                </a:lnTo>
                <a:lnTo>
                  <a:pt x="347663" y="140494"/>
                </a:lnTo>
                <a:lnTo>
                  <a:pt x="433388" y="133350"/>
                </a:lnTo>
                <a:lnTo>
                  <a:pt x="1195388" y="47625"/>
                </a:lnTo>
                <a:lnTo>
                  <a:pt x="1614488" y="0"/>
                </a:lnTo>
                <a:lnTo>
                  <a:pt x="1607344" y="223838"/>
                </a:lnTo>
                <a:lnTo>
                  <a:pt x="1488282" y="207169"/>
                </a:lnTo>
                <a:lnTo>
                  <a:pt x="1435894" y="190500"/>
                </a:lnTo>
                <a:lnTo>
                  <a:pt x="1395413" y="188119"/>
                </a:lnTo>
                <a:lnTo>
                  <a:pt x="1335882" y="188119"/>
                </a:lnTo>
                <a:lnTo>
                  <a:pt x="985838" y="226219"/>
                </a:lnTo>
                <a:lnTo>
                  <a:pt x="497682" y="280988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37" name="グループ化 36">
            <a:extLst>
              <a:ext uri="{FF2B5EF4-FFF2-40B4-BE49-F238E27FC236}">
                <a16:creationId xmlns:a16="http://schemas.microsoft.com/office/drawing/2014/main" id="{65511728-84BB-46EF-9EC8-5BCAAEBA2865}"/>
              </a:ext>
            </a:extLst>
          </p:cNvPr>
          <p:cNvGrpSpPr/>
          <p:nvPr/>
        </p:nvGrpSpPr>
        <p:grpSpPr>
          <a:xfrm>
            <a:off x="3891756" y="1467419"/>
            <a:ext cx="4454526" cy="4562474"/>
            <a:chOff x="3878263" y="1433514"/>
            <a:chExt cx="4454526" cy="4562474"/>
          </a:xfrm>
        </p:grpSpPr>
        <p:sp>
          <p:nvSpPr>
            <p:cNvPr id="38" name="フリーフォーム 6">
              <a:extLst>
                <a:ext uri="{FF2B5EF4-FFF2-40B4-BE49-F238E27FC236}">
                  <a16:creationId xmlns:a16="http://schemas.microsoft.com/office/drawing/2014/main" id="{E25BC62F-507C-49FF-8D36-020A65423B1A}"/>
                </a:ext>
              </a:extLst>
            </p:cNvPr>
            <p:cNvSpPr/>
            <p:nvPr/>
          </p:nvSpPr>
          <p:spPr>
            <a:xfrm>
              <a:off x="4486276" y="1671639"/>
              <a:ext cx="733425" cy="968375"/>
            </a:xfrm>
            <a:custGeom>
              <a:avLst/>
              <a:gdLst>
                <a:gd name="connsiteX0" fmla="*/ 369094 w 733425"/>
                <a:gd name="connsiteY0" fmla="*/ 685800 h 969168"/>
                <a:gd name="connsiteX1" fmla="*/ 223838 w 733425"/>
                <a:gd name="connsiteY1" fmla="*/ 431006 h 969168"/>
                <a:gd name="connsiteX2" fmla="*/ 83344 w 733425"/>
                <a:gd name="connsiteY2" fmla="*/ 183356 h 969168"/>
                <a:gd name="connsiteX3" fmla="*/ 33338 w 733425"/>
                <a:gd name="connsiteY3" fmla="*/ 97631 h 969168"/>
                <a:gd name="connsiteX4" fmla="*/ 16669 w 733425"/>
                <a:gd name="connsiteY4" fmla="*/ 64293 h 969168"/>
                <a:gd name="connsiteX5" fmla="*/ 4763 w 733425"/>
                <a:gd name="connsiteY5" fmla="*/ 42862 h 969168"/>
                <a:gd name="connsiteX6" fmla="*/ 0 w 733425"/>
                <a:gd name="connsiteY6" fmla="*/ 26193 h 969168"/>
                <a:gd name="connsiteX7" fmla="*/ 2381 w 733425"/>
                <a:gd name="connsiteY7" fmla="*/ 9525 h 969168"/>
                <a:gd name="connsiteX8" fmla="*/ 14288 w 733425"/>
                <a:gd name="connsiteY8" fmla="*/ 0 h 969168"/>
                <a:gd name="connsiteX9" fmla="*/ 40481 w 733425"/>
                <a:gd name="connsiteY9" fmla="*/ 2381 h 969168"/>
                <a:gd name="connsiteX10" fmla="*/ 76200 w 733425"/>
                <a:gd name="connsiteY10" fmla="*/ 21431 h 969168"/>
                <a:gd name="connsiteX11" fmla="*/ 176213 w 733425"/>
                <a:gd name="connsiteY11" fmla="*/ 88106 h 969168"/>
                <a:gd name="connsiteX12" fmla="*/ 276225 w 733425"/>
                <a:gd name="connsiteY12" fmla="*/ 154781 h 969168"/>
                <a:gd name="connsiteX13" fmla="*/ 366713 w 733425"/>
                <a:gd name="connsiteY13" fmla="*/ 219075 h 969168"/>
                <a:gd name="connsiteX14" fmla="*/ 471488 w 733425"/>
                <a:gd name="connsiteY14" fmla="*/ 297656 h 969168"/>
                <a:gd name="connsiteX15" fmla="*/ 540544 w 733425"/>
                <a:gd name="connsiteY15" fmla="*/ 354806 h 969168"/>
                <a:gd name="connsiteX16" fmla="*/ 581025 w 733425"/>
                <a:gd name="connsiteY16" fmla="*/ 392906 h 969168"/>
                <a:gd name="connsiteX17" fmla="*/ 631031 w 733425"/>
                <a:gd name="connsiteY17" fmla="*/ 461962 h 969168"/>
                <a:gd name="connsiteX18" fmla="*/ 669131 w 733425"/>
                <a:gd name="connsiteY18" fmla="*/ 521493 h 969168"/>
                <a:gd name="connsiteX19" fmla="*/ 695325 w 733425"/>
                <a:gd name="connsiteY19" fmla="*/ 588168 h 969168"/>
                <a:gd name="connsiteX20" fmla="*/ 714375 w 733425"/>
                <a:gd name="connsiteY20" fmla="*/ 645318 h 969168"/>
                <a:gd name="connsiteX21" fmla="*/ 723900 w 733425"/>
                <a:gd name="connsiteY21" fmla="*/ 697706 h 969168"/>
                <a:gd name="connsiteX22" fmla="*/ 733425 w 733425"/>
                <a:gd name="connsiteY22" fmla="*/ 764381 h 969168"/>
                <a:gd name="connsiteX23" fmla="*/ 731044 w 733425"/>
                <a:gd name="connsiteY23" fmla="*/ 826293 h 969168"/>
                <a:gd name="connsiteX24" fmla="*/ 721519 w 733425"/>
                <a:gd name="connsiteY24" fmla="*/ 873918 h 969168"/>
                <a:gd name="connsiteX25" fmla="*/ 704850 w 733425"/>
                <a:gd name="connsiteY25" fmla="*/ 914400 h 969168"/>
                <a:gd name="connsiteX26" fmla="*/ 681038 w 733425"/>
                <a:gd name="connsiteY26" fmla="*/ 945356 h 969168"/>
                <a:gd name="connsiteX27" fmla="*/ 650081 w 733425"/>
                <a:gd name="connsiteY27" fmla="*/ 964406 h 969168"/>
                <a:gd name="connsiteX28" fmla="*/ 616744 w 733425"/>
                <a:gd name="connsiteY28" fmla="*/ 969168 h 969168"/>
                <a:gd name="connsiteX29" fmla="*/ 592931 w 733425"/>
                <a:gd name="connsiteY29" fmla="*/ 964406 h 969168"/>
                <a:gd name="connsiteX30" fmla="*/ 552450 w 733425"/>
                <a:gd name="connsiteY30" fmla="*/ 942975 h 969168"/>
                <a:gd name="connsiteX31" fmla="*/ 504825 w 733425"/>
                <a:gd name="connsiteY31" fmla="*/ 909637 h 969168"/>
                <a:gd name="connsiteX32" fmla="*/ 473869 w 733425"/>
                <a:gd name="connsiteY32" fmla="*/ 871537 h 969168"/>
                <a:gd name="connsiteX33" fmla="*/ 369094 w 733425"/>
                <a:gd name="connsiteY33" fmla="*/ 685800 h 969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33425" h="969168">
                  <a:moveTo>
                    <a:pt x="369094" y="685800"/>
                  </a:moveTo>
                  <a:lnTo>
                    <a:pt x="223838" y="431006"/>
                  </a:lnTo>
                  <a:lnTo>
                    <a:pt x="83344" y="183356"/>
                  </a:lnTo>
                  <a:lnTo>
                    <a:pt x="33338" y="97631"/>
                  </a:lnTo>
                  <a:lnTo>
                    <a:pt x="16669" y="64293"/>
                  </a:lnTo>
                  <a:lnTo>
                    <a:pt x="4763" y="42862"/>
                  </a:lnTo>
                  <a:lnTo>
                    <a:pt x="0" y="26193"/>
                  </a:lnTo>
                  <a:lnTo>
                    <a:pt x="2381" y="9525"/>
                  </a:lnTo>
                  <a:lnTo>
                    <a:pt x="14288" y="0"/>
                  </a:lnTo>
                  <a:lnTo>
                    <a:pt x="40481" y="2381"/>
                  </a:lnTo>
                  <a:lnTo>
                    <a:pt x="76200" y="21431"/>
                  </a:lnTo>
                  <a:lnTo>
                    <a:pt x="176213" y="88106"/>
                  </a:lnTo>
                  <a:lnTo>
                    <a:pt x="276225" y="154781"/>
                  </a:lnTo>
                  <a:lnTo>
                    <a:pt x="366713" y="219075"/>
                  </a:lnTo>
                  <a:lnTo>
                    <a:pt x="471488" y="297656"/>
                  </a:lnTo>
                  <a:lnTo>
                    <a:pt x="540544" y="354806"/>
                  </a:lnTo>
                  <a:lnTo>
                    <a:pt x="581025" y="392906"/>
                  </a:lnTo>
                  <a:lnTo>
                    <a:pt x="631031" y="461962"/>
                  </a:lnTo>
                  <a:lnTo>
                    <a:pt x="669131" y="521493"/>
                  </a:lnTo>
                  <a:lnTo>
                    <a:pt x="695325" y="588168"/>
                  </a:lnTo>
                  <a:lnTo>
                    <a:pt x="714375" y="645318"/>
                  </a:lnTo>
                  <a:lnTo>
                    <a:pt x="723900" y="697706"/>
                  </a:lnTo>
                  <a:lnTo>
                    <a:pt x="733425" y="764381"/>
                  </a:lnTo>
                  <a:cubicBezTo>
                    <a:pt x="732631" y="785018"/>
                    <a:pt x="731838" y="805656"/>
                    <a:pt x="731044" y="826293"/>
                  </a:cubicBezTo>
                  <a:lnTo>
                    <a:pt x="721519" y="873918"/>
                  </a:lnTo>
                  <a:lnTo>
                    <a:pt x="704850" y="914400"/>
                  </a:lnTo>
                  <a:lnTo>
                    <a:pt x="681038" y="945356"/>
                  </a:lnTo>
                  <a:lnTo>
                    <a:pt x="650081" y="964406"/>
                  </a:lnTo>
                  <a:lnTo>
                    <a:pt x="616744" y="969168"/>
                  </a:lnTo>
                  <a:lnTo>
                    <a:pt x="592931" y="964406"/>
                  </a:lnTo>
                  <a:lnTo>
                    <a:pt x="552450" y="942975"/>
                  </a:lnTo>
                  <a:lnTo>
                    <a:pt x="504825" y="909637"/>
                  </a:lnTo>
                  <a:lnTo>
                    <a:pt x="473869" y="871537"/>
                  </a:lnTo>
                  <a:lnTo>
                    <a:pt x="369094" y="68580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39" name="フリーフォーム 7">
              <a:extLst>
                <a:ext uri="{FF2B5EF4-FFF2-40B4-BE49-F238E27FC236}">
                  <a16:creationId xmlns:a16="http://schemas.microsoft.com/office/drawing/2014/main" id="{FD66B5D7-256F-4BB1-854B-E6EB9E4CEDBB}"/>
                </a:ext>
              </a:extLst>
            </p:cNvPr>
            <p:cNvSpPr/>
            <p:nvPr/>
          </p:nvSpPr>
          <p:spPr>
            <a:xfrm>
              <a:off x="5586414" y="1495425"/>
              <a:ext cx="681037" cy="973138"/>
            </a:xfrm>
            <a:custGeom>
              <a:avLst/>
              <a:gdLst>
                <a:gd name="connsiteX0" fmla="*/ 352425 w 681037"/>
                <a:gd name="connsiteY0" fmla="*/ 709701 h 974019"/>
                <a:gd name="connsiteX1" fmla="*/ 233362 w 681037"/>
                <a:gd name="connsiteY1" fmla="*/ 495388 h 974019"/>
                <a:gd name="connsiteX2" fmla="*/ 138112 w 681037"/>
                <a:gd name="connsiteY2" fmla="*/ 314413 h 974019"/>
                <a:gd name="connsiteX3" fmla="*/ 45243 w 681037"/>
                <a:gd name="connsiteY3" fmla="*/ 133438 h 974019"/>
                <a:gd name="connsiteX4" fmla="*/ 9525 w 681037"/>
                <a:gd name="connsiteY4" fmla="*/ 57238 h 974019"/>
                <a:gd name="connsiteX5" fmla="*/ 0 w 681037"/>
                <a:gd name="connsiteY5" fmla="*/ 31044 h 974019"/>
                <a:gd name="connsiteX6" fmla="*/ 0 w 681037"/>
                <a:gd name="connsiteY6" fmla="*/ 11994 h 974019"/>
                <a:gd name="connsiteX7" fmla="*/ 7143 w 681037"/>
                <a:gd name="connsiteY7" fmla="*/ 2469 h 974019"/>
                <a:gd name="connsiteX8" fmla="*/ 30956 w 681037"/>
                <a:gd name="connsiteY8" fmla="*/ 88 h 974019"/>
                <a:gd name="connsiteX9" fmla="*/ 57150 w 681037"/>
                <a:gd name="connsiteY9" fmla="*/ 7232 h 974019"/>
                <a:gd name="connsiteX10" fmla="*/ 138112 w 681037"/>
                <a:gd name="connsiteY10" fmla="*/ 78669 h 974019"/>
                <a:gd name="connsiteX11" fmla="*/ 250031 w 681037"/>
                <a:gd name="connsiteY11" fmla="*/ 164394 h 974019"/>
                <a:gd name="connsiteX12" fmla="*/ 371475 w 681037"/>
                <a:gd name="connsiteY12" fmla="*/ 262026 h 974019"/>
                <a:gd name="connsiteX13" fmla="*/ 495300 w 681037"/>
                <a:gd name="connsiteY13" fmla="*/ 350132 h 974019"/>
                <a:gd name="connsiteX14" fmla="*/ 597693 w 681037"/>
                <a:gd name="connsiteY14" fmla="*/ 419188 h 974019"/>
                <a:gd name="connsiteX15" fmla="*/ 616743 w 681037"/>
                <a:gd name="connsiteY15" fmla="*/ 457288 h 974019"/>
                <a:gd name="connsiteX16" fmla="*/ 645318 w 681037"/>
                <a:gd name="connsiteY16" fmla="*/ 526344 h 974019"/>
                <a:gd name="connsiteX17" fmla="*/ 666750 w 681037"/>
                <a:gd name="connsiteY17" fmla="*/ 595401 h 974019"/>
                <a:gd name="connsiteX18" fmla="*/ 678656 w 681037"/>
                <a:gd name="connsiteY18" fmla="*/ 676363 h 974019"/>
                <a:gd name="connsiteX19" fmla="*/ 681037 w 681037"/>
                <a:gd name="connsiteY19" fmla="*/ 738276 h 974019"/>
                <a:gd name="connsiteX20" fmla="*/ 669131 w 681037"/>
                <a:gd name="connsiteY20" fmla="*/ 814476 h 974019"/>
                <a:gd name="connsiteX21" fmla="*/ 659606 w 681037"/>
                <a:gd name="connsiteY21" fmla="*/ 866863 h 974019"/>
                <a:gd name="connsiteX22" fmla="*/ 640556 w 681037"/>
                <a:gd name="connsiteY22" fmla="*/ 919251 h 974019"/>
                <a:gd name="connsiteX23" fmla="*/ 611981 w 681037"/>
                <a:gd name="connsiteY23" fmla="*/ 962113 h 974019"/>
                <a:gd name="connsiteX24" fmla="*/ 588168 w 681037"/>
                <a:gd name="connsiteY24" fmla="*/ 974019 h 974019"/>
                <a:gd name="connsiteX25" fmla="*/ 559593 w 681037"/>
                <a:gd name="connsiteY25" fmla="*/ 974019 h 974019"/>
                <a:gd name="connsiteX26" fmla="*/ 535781 w 681037"/>
                <a:gd name="connsiteY26" fmla="*/ 962113 h 974019"/>
                <a:gd name="connsiteX27" fmla="*/ 481012 w 681037"/>
                <a:gd name="connsiteY27" fmla="*/ 914488 h 974019"/>
                <a:gd name="connsiteX28" fmla="*/ 431006 w 681037"/>
                <a:gd name="connsiteY28" fmla="*/ 845432 h 974019"/>
                <a:gd name="connsiteX29" fmla="*/ 352425 w 681037"/>
                <a:gd name="connsiteY29" fmla="*/ 709701 h 974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81037" h="974019">
                  <a:moveTo>
                    <a:pt x="352425" y="709701"/>
                  </a:moveTo>
                  <a:lnTo>
                    <a:pt x="233362" y="495388"/>
                  </a:lnTo>
                  <a:lnTo>
                    <a:pt x="138112" y="314413"/>
                  </a:lnTo>
                  <a:lnTo>
                    <a:pt x="45243" y="133438"/>
                  </a:lnTo>
                  <a:lnTo>
                    <a:pt x="9525" y="57238"/>
                  </a:lnTo>
                  <a:lnTo>
                    <a:pt x="0" y="31044"/>
                  </a:lnTo>
                  <a:lnTo>
                    <a:pt x="0" y="11994"/>
                  </a:lnTo>
                  <a:lnTo>
                    <a:pt x="7143" y="2469"/>
                  </a:lnTo>
                  <a:cubicBezTo>
                    <a:pt x="29364" y="0"/>
                    <a:pt x="21387" y="88"/>
                    <a:pt x="30956" y="88"/>
                  </a:cubicBezTo>
                  <a:lnTo>
                    <a:pt x="57150" y="7232"/>
                  </a:lnTo>
                  <a:lnTo>
                    <a:pt x="138112" y="78669"/>
                  </a:lnTo>
                  <a:lnTo>
                    <a:pt x="250031" y="164394"/>
                  </a:lnTo>
                  <a:lnTo>
                    <a:pt x="371475" y="262026"/>
                  </a:lnTo>
                  <a:lnTo>
                    <a:pt x="495300" y="350132"/>
                  </a:lnTo>
                  <a:lnTo>
                    <a:pt x="597693" y="419188"/>
                  </a:lnTo>
                  <a:lnTo>
                    <a:pt x="616743" y="457288"/>
                  </a:lnTo>
                  <a:lnTo>
                    <a:pt x="645318" y="526344"/>
                  </a:lnTo>
                  <a:lnTo>
                    <a:pt x="666750" y="595401"/>
                  </a:lnTo>
                  <a:lnTo>
                    <a:pt x="678656" y="676363"/>
                  </a:lnTo>
                  <a:cubicBezTo>
                    <a:pt x="679450" y="697001"/>
                    <a:pt x="680243" y="717638"/>
                    <a:pt x="681037" y="738276"/>
                  </a:cubicBezTo>
                  <a:lnTo>
                    <a:pt x="669131" y="814476"/>
                  </a:lnTo>
                  <a:lnTo>
                    <a:pt x="659606" y="866863"/>
                  </a:lnTo>
                  <a:lnTo>
                    <a:pt x="640556" y="919251"/>
                  </a:lnTo>
                  <a:lnTo>
                    <a:pt x="611981" y="962113"/>
                  </a:lnTo>
                  <a:lnTo>
                    <a:pt x="588168" y="974019"/>
                  </a:lnTo>
                  <a:lnTo>
                    <a:pt x="559593" y="974019"/>
                  </a:lnTo>
                  <a:lnTo>
                    <a:pt x="535781" y="962113"/>
                  </a:lnTo>
                  <a:lnTo>
                    <a:pt x="481012" y="914488"/>
                  </a:lnTo>
                  <a:lnTo>
                    <a:pt x="431006" y="845432"/>
                  </a:lnTo>
                  <a:lnTo>
                    <a:pt x="352425" y="709701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8">
              <a:extLst>
                <a:ext uri="{FF2B5EF4-FFF2-40B4-BE49-F238E27FC236}">
                  <a16:creationId xmlns:a16="http://schemas.microsoft.com/office/drawing/2014/main" id="{E03D9EB7-34C5-499B-9558-F699FEA26831}"/>
                </a:ext>
              </a:extLst>
            </p:cNvPr>
            <p:cNvSpPr/>
            <p:nvPr/>
          </p:nvSpPr>
          <p:spPr>
            <a:xfrm>
              <a:off x="6675439" y="1433514"/>
              <a:ext cx="1000125" cy="1119187"/>
            </a:xfrm>
            <a:custGeom>
              <a:avLst/>
              <a:gdLst>
                <a:gd name="connsiteX0" fmla="*/ 550069 w 1000125"/>
                <a:gd name="connsiteY0" fmla="*/ 697706 h 1119187"/>
                <a:gd name="connsiteX1" fmla="*/ 204787 w 1000125"/>
                <a:gd name="connsiteY1" fmla="*/ 985837 h 1119187"/>
                <a:gd name="connsiteX2" fmla="*/ 61912 w 1000125"/>
                <a:gd name="connsiteY2" fmla="*/ 1104900 h 1119187"/>
                <a:gd name="connsiteX3" fmla="*/ 40481 w 1000125"/>
                <a:gd name="connsiteY3" fmla="*/ 1116806 h 1119187"/>
                <a:gd name="connsiteX4" fmla="*/ 23812 w 1000125"/>
                <a:gd name="connsiteY4" fmla="*/ 1119187 h 1119187"/>
                <a:gd name="connsiteX5" fmla="*/ 4762 w 1000125"/>
                <a:gd name="connsiteY5" fmla="*/ 1112043 h 1119187"/>
                <a:gd name="connsiteX6" fmla="*/ 0 w 1000125"/>
                <a:gd name="connsiteY6" fmla="*/ 1092993 h 1119187"/>
                <a:gd name="connsiteX7" fmla="*/ 11906 w 1000125"/>
                <a:gd name="connsiteY7" fmla="*/ 1057275 h 1119187"/>
                <a:gd name="connsiteX8" fmla="*/ 80962 w 1000125"/>
                <a:gd name="connsiteY8" fmla="*/ 966787 h 1119187"/>
                <a:gd name="connsiteX9" fmla="*/ 223837 w 1000125"/>
                <a:gd name="connsiteY9" fmla="*/ 790575 h 1119187"/>
                <a:gd name="connsiteX10" fmla="*/ 350044 w 1000125"/>
                <a:gd name="connsiteY10" fmla="*/ 626268 h 1119187"/>
                <a:gd name="connsiteX11" fmla="*/ 411956 w 1000125"/>
                <a:gd name="connsiteY11" fmla="*/ 535781 h 1119187"/>
                <a:gd name="connsiteX12" fmla="*/ 481012 w 1000125"/>
                <a:gd name="connsiteY12" fmla="*/ 440531 h 1119187"/>
                <a:gd name="connsiteX13" fmla="*/ 519112 w 1000125"/>
                <a:gd name="connsiteY13" fmla="*/ 376237 h 1119187"/>
                <a:gd name="connsiteX14" fmla="*/ 550069 w 1000125"/>
                <a:gd name="connsiteY14" fmla="*/ 311943 h 1119187"/>
                <a:gd name="connsiteX15" fmla="*/ 561975 w 1000125"/>
                <a:gd name="connsiteY15" fmla="*/ 259556 h 1119187"/>
                <a:gd name="connsiteX16" fmla="*/ 573881 w 1000125"/>
                <a:gd name="connsiteY16" fmla="*/ 190500 h 1119187"/>
                <a:gd name="connsiteX17" fmla="*/ 571500 w 1000125"/>
                <a:gd name="connsiteY17" fmla="*/ 150018 h 1119187"/>
                <a:gd name="connsiteX18" fmla="*/ 559594 w 1000125"/>
                <a:gd name="connsiteY18" fmla="*/ 123825 h 1119187"/>
                <a:gd name="connsiteX19" fmla="*/ 535781 w 1000125"/>
                <a:gd name="connsiteY19" fmla="*/ 100012 h 1119187"/>
                <a:gd name="connsiteX20" fmla="*/ 495300 w 1000125"/>
                <a:gd name="connsiteY20" fmla="*/ 66675 h 1119187"/>
                <a:gd name="connsiteX21" fmla="*/ 485775 w 1000125"/>
                <a:gd name="connsiteY21" fmla="*/ 57150 h 1119187"/>
                <a:gd name="connsiteX22" fmla="*/ 478631 w 1000125"/>
                <a:gd name="connsiteY22" fmla="*/ 35718 h 1119187"/>
                <a:gd name="connsiteX23" fmla="*/ 478631 w 1000125"/>
                <a:gd name="connsiteY23" fmla="*/ 23812 h 1119187"/>
                <a:gd name="connsiteX24" fmla="*/ 483394 w 1000125"/>
                <a:gd name="connsiteY24" fmla="*/ 7143 h 1119187"/>
                <a:gd name="connsiteX25" fmla="*/ 502444 w 1000125"/>
                <a:gd name="connsiteY25" fmla="*/ 0 h 1119187"/>
                <a:gd name="connsiteX26" fmla="*/ 538162 w 1000125"/>
                <a:gd name="connsiteY26" fmla="*/ 7143 h 1119187"/>
                <a:gd name="connsiteX27" fmla="*/ 604837 w 1000125"/>
                <a:gd name="connsiteY27" fmla="*/ 33337 h 1119187"/>
                <a:gd name="connsiteX28" fmla="*/ 678656 w 1000125"/>
                <a:gd name="connsiteY28" fmla="*/ 66675 h 1119187"/>
                <a:gd name="connsiteX29" fmla="*/ 752475 w 1000125"/>
                <a:gd name="connsiteY29" fmla="*/ 114300 h 1119187"/>
                <a:gd name="connsiteX30" fmla="*/ 862012 w 1000125"/>
                <a:gd name="connsiteY30" fmla="*/ 204787 h 1119187"/>
                <a:gd name="connsiteX31" fmla="*/ 928687 w 1000125"/>
                <a:gd name="connsiteY31" fmla="*/ 266700 h 1119187"/>
                <a:gd name="connsiteX32" fmla="*/ 990600 w 1000125"/>
                <a:gd name="connsiteY32" fmla="*/ 333375 h 1119187"/>
                <a:gd name="connsiteX33" fmla="*/ 1000125 w 1000125"/>
                <a:gd name="connsiteY33" fmla="*/ 352425 h 1119187"/>
                <a:gd name="connsiteX34" fmla="*/ 1000125 w 1000125"/>
                <a:gd name="connsiteY34" fmla="*/ 371475 h 1119187"/>
                <a:gd name="connsiteX35" fmla="*/ 988219 w 1000125"/>
                <a:gd name="connsiteY35" fmla="*/ 392906 h 1119187"/>
                <a:gd name="connsiteX36" fmla="*/ 971550 w 1000125"/>
                <a:gd name="connsiteY36" fmla="*/ 411956 h 1119187"/>
                <a:gd name="connsiteX37" fmla="*/ 933450 w 1000125"/>
                <a:gd name="connsiteY37" fmla="*/ 423862 h 1119187"/>
                <a:gd name="connsiteX38" fmla="*/ 885825 w 1000125"/>
                <a:gd name="connsiteY38" fmla="*/ 438150 h 1119187"/>
                <a:gd name="connsiteX39" fmla="*/ 854869 w 1000125"/>
                <a:gd name="connsiteY39" fmla="*/ 454818 h 1119187"/>
                <a:gd name="connsiteX40" fmla="*/ 795337 w 1000125"/>
                <a:gd name="connsiteY40" fmla="*/ 497681 h 1119187"/>
                <a:gd name="connsiteX41" fmla="*/ 550069 w 1000125"/>
                <a:gd name="connsiteY41" fmla="*/ 697706 h 111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00125" h="1119187">
                  <a:moveTo>
                    <a:pt x="550069" y="697706"/>
                  </a:moveTo>
                  <a:lnTo>
                    <a:pt x="204787" y="985837"/>
                  </a:lnTo>
                  <a:lnTo>
                    <a:pt x="61912" y="1104900"/>
                  </a:lnTo>
                  <a:lnTo>
                    <a:pt x="40481" y="1116806"/>
                  </a:lnTo>
                  <a:lnTo>
                    <a:pt x="23812" y="1119187"/>
                  </a:lnTo>
                  <a:lnTo>
                    <a:pt x="4762" y="1112043"/>
                  </a:lnTo>
                  <a:lnTo>
                    <a:pt x="0" y="1092993"/>
                  </a:lnTo>
                  <a:lnTo>
                    <a:pt x="11906" y="1057275"/>
                  </a:lnTo>
                  <a:lnTo>
                    <a:pt x="80962" y="966787"/>
                  </a:lnTo>
                  <a:lnTo>
                    <a:pt x="223837" y="790575"/>
                  </a:lnTo>
                  <a:lnTo>
                    <a:pt x="350044" y="626268"/>
                  </a:lnTo>
                  <a:lnTo>
                    <a:pt x="411956" y="535781"/>
                  </a:lnTo>
                  <a:lnTo>
                    <a:pt x="481012" y="440531"/>
                  </a:lnTo>
                  <a:lnTo>
                    <a:pt x="519112" y="376237"/>
                  </a:lnTo>
                  <a:lnTo>
                    <a:pt x="550069" y="311943"/>
                  </a:lnTo>
                  <a:lnTo>
                    <a:pt x="561975" y="259556"/>
                  </a:lnTo>
                  <a:lnTo>
                    <a:pt x="573881" y="190500"/>
                  </a:lnTo>
                  <a:lnTo>
                    <a:pt x="571500" y="150018"/>
                  </a:lnTo>
                  <a:lnTo>
                    <a:pt x="559594" y="123825"/>
                  </a:lnTo>
                  <a:lnTo>
                    <a:pt x="535781" y="100012"/>
                  </a:lnTo>
                  <a:lnTo>
                    <a:pt x="495300" y="66675"/>
                  </a:lnTo>
                  <a:lnTo>
                    <a:pt x="485775" y="57150"/>
                  </a:lnTo>
                  <a:lnTo>
                    <a:pt x="478631" y="35718"/>
                  </a:lnTo>
                  <a:lnTo>
                    <a:pt x="478631" y="23812"/>
                  </a:lnTo>
                  <a:lnTo>
                    <a:pt x="483394" y="7143"/>
                  </a:lnTo>
                  <a:lnTo>
                    <a:pt x="502444" y="0"/>
                  </a:lnTo>
                  <a:lnTo>
                    <a:pt x="538162" y="7143"/>
                  </a:lnTo>
                  <a:lnTo>
                    <a:pt x="604837" y="33337"/>
                  </a:lnTo>
                  <a:lnTo>
                    <a:pt x="678656" y="66675"/>
                  </a:lnTo>
                  <a:lnTo>
                    <a:pt x="752475" y="114300"/>
                  </a:lnTo>
                  <a:lnTo>
                    <a:pt x="862012" y="204787"/>
                  </a:lnTo>
                  <a:lnTo>
                    <a:pt x="928687" y="266700"/>
                  </a:lnTo>
                  <a:lnTo>
                    <a:pt x="990600" y="333375"/>
                  </a:lnTo>
                  <a:lnTo>
                    <a:pt x="1000125" y="352425"/>
                  </a:lnTo>
                  <a:lnTo>
                    <a:pt x="1000125" y="371475"/>
                  </a:lnTo>
                  <a:lnTo>
                    <a:pt x="988219" y="392906"/>
                  </a:lnTo>
                  <a:lnTo>
                    <a:pt x="971550" y="411956"/>
                  </a:lnTo>
                  <a:lnTo>
                    <a:pt x="933450" y="423862"/>
                  </a:lnTo>
                  <a:lnTo>
                    <a:pt x="885825" y="438150"/>
                  </a:lnTo>
                  <a:lnTo>
                    <a:pt x="854869" y="454818"/>
                  </a:lnTo>
                  <a:lnTo>
                    <a:pt x="795337" y="497681"/>
                  </a:lnTo>
                  <a:lnTo>
                    <a:pt x="550069" y="697706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9">
              <a:extLst>
                <a:ext uri="{FF2B5EF4-FFF2-40B4-BE49-F238E27FC236}">
                  <a16:creationId xmlns:a16="http://schemas.microsoft.com/office/drawing/2014/main" id="{04D94BCD-1F6F-4471-B361-1B7C8519E56F}"/>
                </a:ext>
              </a:extLst>
            </p:cNvPr>
            <p:cNvSpPr/>
            <p:nvPr/>
          </p:nvSpPr>
          <p:spPr>
            <a:xfrm>
              <a:off x="3878263" y="2503488"/>
              <a:ext cx="493712" cy="1187450"/>
            </a:xfrm>
            <a:custGeom>
              <a:avLst/>
              <a:gdLst>
                <a:gd name="connsiteX0" fmla="*/ 2382 w 492919"/>
                <a:gd name="connsiteY0" fmla="*/ 973931 h 1188244"/>
                <a:gd name="connsiteX1" fmla="*/ 0 w 492919"/>
                <a:gd name="connsiteY1" fmla="*/ 876300 h 1188244"/>
                <a:gd name="connsiteX2" fmla="*/ 9525 w 492919"/>
                <a:gd name="connsiteY2" fmla="*/ 781050 h 1188244"/>
                <a:gd name="connsiteX3" fmla="*/ 21432 w 492919"/>
                <a:gd name="connsiteY3" fmla="*/ 740569 h 1188244"/>
                <a:gd name="connsiteX4" fmla="*/ 35719 w 492919"/>
                <a:gd name="connsiteY4" fmla="*/ 711994 h 1188244"/>
                <a:gd name="connsiteX5" fmla="*/ 69057 w 492919"/>
                <a:gd name="connsiteY5" fmla="*/ 676275 h 1188244"/>
                <a:gd name="connsiteX6" fmla="*/ 114300 w 492919"/>
                <a:gd name="connsiteY6" fmla="*/ 631031 h 1188244"/>
                <a:gd name="connsiteX7" fmla="*/ 166688 w 492919"/>
                <a:gd name="connsiteY7" fmla="*/ 569119 h 1188244"/>
                <a:gd name="connsiteX8" fmla="*/ 211932 w 492919"/>
                <a:gd name="connsiteY8" fmla="*/ 511969 h 1188244"/>
                <a:gd name="connsiteX9" fmla="*/ 254794 w 492919"/>
                <a:gd name="connsiteY9" fmla="*/ 442912 h 1188244"/>
                <a:gd name="connsiteX10" fmla="*/ 283369 w 492919"/>
                <a:gd name="connsiteY10" fmla="*/ 388144 h 1188244"/>
                <a:gd name="connsiteX11" fmla="*/ 302419 w 492919"/>
                <a:gd name="connsiteY11" fmla="*/ 323850 h 1188244"/>
                <a:gd name="connsiteX12" fmla="*/ 314325 w 492919"/>
                <a:gd name="connsiteY12" fmla="*/ 245269 h 1188244"/>
                <a:gd name="connsiteX13" fmla="*/ 316707 w 492919"/>
                <a:gd name="connsiteY13" fmla="*/ 192881 h 1188244"/>
                <a:gd name="connsiteX14" fmla="*/ 316707 w 492919"/>
                <a:gd name="connsiteY14" fmla="*/ 140494 h 1188244"/>
                <a:gd name="connsiteX15" fmla="*/ 311944 w 492919"/>
                <a:gd name="connsiteY15" fmla="*/ 69056 h 1188244"/>
                <a:gd name="connsiteX16" fmla="*/ 311944 w 492919"/>
                <a:gd name="connsiteY16" fmla="*/ 45244 h 1188244"/>
                <a:gd name="connsiteX17" fmla="*/ 311944 w 492919"/>
                <a:gd name="connsiteY17" fmla="*/ 26194 h 1188244"/>
                <a:gd name="connsiteX18" fmla="*/ 319088 w 492919"/>
                <a:gd name="connsiteY18" fmla="*/ 9525 h 1188244"/>
                <a:gd name="connsiteX19" fmla="*/ 326232 w 492919"/>
                <a:gd name="connsiteY19" fmla="*/ 0 h 1188244"/>
                <a:gd name="connsiteX20" fmla="*/ 347663 w 492919"/>
                <a:gd name="connsiteY20" fmla="*/ 0 h 1188244"/>
                <a:gd name="connsiteX21" fmla="*/ 361950 w 492919"/>
                <a:gd name="connsiteY21" fmla="*/ 4762 h 1188244"/>
                <a:gd name="connsiteX22" fmla="*/ 392907 w 492919"/>
                <a:gd name="connsiteY22" fmla="*/ 38100 h 1188244"/>
                <a:gd name="connsiteX23" fmla="*/ 426244 w 492919"/>
                <a:gd name="connsiteY23" fmla="*/ 80962 h 1188244"/>
                <a:gd name="connsiteX24" fmla="*/ 450057 w 492919"/>
                <a:gd name="connsiteY24" fmla="*/ 119062 h 1188244"/>
                <a:gd name="connsiteX25" fmla="*/ 466725 w 492919"/>
                <a:gd name="connsiteY25" fmla="*/ 152400 h 1188244"/>
                <a:gd name="connsiteX26" fmla="*/ 481013 w 492919"/>
                <a:gd name="connsiteY26" fmla="*/ 185737 h 1188244"/>
                <a:gd name="connsiteX27" fmla="*/ 488157 w 492919"/>
                <a:gd name="connsiteY27" fmla="*/ 245269 h 1188244"/>
                <a:gd name="connsiteX28" fmla="*/ 492919 w 492919"/>
                <a:gd name="connsiteY28" fmla="*/ 319087 h 1188244"/>
                <a:gd name="connsiteX29" fmla="*/ 471488 w 492919"/>
                <a:gd name="connsiteY29" fmla="*/ 452437 h 1188244"/>
                <a:gd name="connsiteX30" fmla="*/ 433388 w 492919"/>
                <a:gd name="connsiteY30" fmla="*/ 576262 h 1188244"/>
                <a:gd name="connsiteX31" fmla="*/ 388144 w 492919"/>
                <a:gd name="connsiteY31" fmla="*/ 723900 h 1188244"/>
                <a:gd name="connsiteX32" fmla="*/ 342900 w 492919"/>
                <a:gd name="connsiteY32" fmla="*/ 857250 h 1188244"/>
                <a:gd name="connsiteX33" fmla="*/ 292894 w 492919"/>
                <a:gd name="connsiteY33" fmla="*/ 1000125 h 1188244"/>
                <a:gd name="connsiteX34" fmla="*/ 271463 w 492919"/>
                <a:gd name="connsiteY34" fmla="*/ 1040606 h 1188244"/>
                <a:gd name="connsiteX35" fmla="*/ 235744 w 492919"/>
                <a:gd name="connsiteY35" fmla="*/ 1097756 h 1188244"/>
                <a:gd name="connsiteX36" fmla="*/ 200025 w 492919"/>
                <a:gd name="connsiteY36" fmla="*/ 1150144 h 1188244"/>
                <a:gd name="connsiteX37" fmla="*/ 176213 w 492919"/>
                <a:gd name="connsiteY37" fmla="*/ 1171575 h 1188244"/>
                <a:gd name="connsiteX38" fmla="*/ 154782 w 492919"/>
                <a:gd name="connsiteY38" fmla="*/ 1183481 h 1188244"/>
                <a:gd name="connsiteX39" fmla="*/ 123825 w 492919"/>
                <a:gd name="connsiteY39" fmla="*/ 1188244 h 1188244"/>
                <a:gd name="connsiteX40" fmla="*/ 102394 w 492919"/>
                <a:gd name="connsiteY40" fmla="*/ 1185862 h 1188244"/>
                <a:gd name="connsiteX41" fmla="*/ 64294 w 492919"/>
                <a:gd name="connsiteY41" fmla="*/ 1166812 h 1188244"/>
                <a:gd name="connsiteX42" fmla="*/ 45244 w 492919"/>
                <a:gd name="connsiteY42" fmla="*/ 1154906 h 1188244"/>
                <a:gd name="connsiteX43" fmla="*/ 23813 w 492919"/>
                <a:gd name="connsiteY43" fmla="*/ 1126331 h 1188244"/>
                <a:gd name="connsiteX44" fmla="*/ 14288 w 492919"/>
                <a:gd name="connsiteY44" fmla="*/ 1073944 h 1188244"/>
                <a:gd name="connsiteX45" fmla="*/ 2382 w 492919"/>
                <a:gd name="connsiteY45" fmla="*/ 973931 h 1188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92919" h="1188244">
                  <a:moveTo>
                    <a:pt x="2382" y="973931"/>
                  </a:moveTo>
                  <a:lnTo>
                    <a:pt x="0" y="876300"/>
                  </a:lnTo>
                  <a:lnTo>
                    <a:pt x="9525" y="781050"/>
                  </a:lnTo>
                  <a:lnTo>
                    <a:pt x="21432" y="740569"/>
                  </a:lnTo>
                  <a:lnTo>
                    <a:pt x="35719" y="711994"/>
                  </a:lnTo>
                  <a:lnTo>
                    <a:pt x="69057" y="676275"/>
                  </a:lnTo>
                  <a:lnTo>
                    <a:pt x="114300" y="631031"/>
                  </a:lnTo>
                  <a:lnTo>
                    <a:pt x="166688" y="569119"/>
                  </a:lnTo>
                  <a:lnTo>
                    <a:pt x="211932" y="511969"/>
                  </a:lnTo>
                  <a:lnTo>
                    <a:pt x="254794" y="442912"/>
                  </a:lnTo>
                  <a:lnTo>
                    <a:pt x="283369" y="388144"/>
                  </a:lnTo>
                  <a:lnTo>
                    <a:pt x="302419" y="323850"/>
                  </a:lnTo>
                  <a:lnTo>
                    <a:pt x="314325" y="245269"/>
                  </a:lnTo>
                  <a:lnTo>
                    <a:pt x="316707" y="192881"/>
                  </a:lnTo>
                  <a:lnTo>
                    <a:pt x="316707" y="140494"/>
                  </a:lnTo>
                  <a:lnTo>
                    <a:pt x="311944" y="69056"/>
                  </a:lnTo>
                  <a:lnTo>
                    <a:pt x="311944" y="45244"/>
                  </a:lnTo>
                  <a:lnTo>
                    <a:pt x="311944" y="26194"/>
                  </a:lnTo>
                  <a:lnTo>
                    <a:pt x="319088" y="9525"/>
                  </a:lnTo>
                  <a:lnTo>
                    <a:pt x="326232" y="0"/>
                  </a:lnTo>
                  <a:lnTo>
                    <a:pt x="347663" y="0"/>
                  </a:lnTo>
                  <a:lnTo>
                    <a:pt x="361950" y="4762"/>
                  </a:lnTo>
                  <a:lnTo>
                    <a:pt x="392907" y="38100"/>
                  </a:lnTo>
                  <a:lnTo>
                    <a:pt x="426244" y="80962"/>
                  </a:lnTo>
                  <a:lnTo>
                    <a:pt x="450057" y="119062"/>
                  </a:lnTo>
                  <a:lnTo>
                    <a:pt x="466725" y="152400"/>
                  </a:lnTo>
                  <a:lnTo>
                    <a:pt x="481013" y="185737"/>
                  </a:lnTo>
                  <a:lnTo>
                    <a:pt x="488157" y="245269"/>
                  </a:lnTo>
                  <a:lnTo>
                    <a:pt x="492919" y="319087"/>
                  </a:lnTo>
                  <a:lnTo>
                    <a:pt x="471488" y="452437"/>
                  </a:lnTo>
                  <a:lnTo>
                    <a:pt x="433388" y="576262"/>
                  </a:lnTo>
                  <a:lnTo>
                    <a:pt x="388144" y="723900"/>
                  </a:lnTo>
                  <a:lnTo>
                    <a:pt x="342900" y="857250"/>
                  </a:lnTo>
                  <a:lnTo>
                    <a:pt x="292894" y="1000125"/>
                  </a:lnTo>
                  <a:lnTo>
                    <a:pt x="271463" y="1040606"/>
                  </a:lnTo>
                  <a:lnTo>
                    <a:pt x="235744" y="1097756"/>
                  </a:lnTo>
                  <a:lnTo>
                    <a:pt x="200025" y="1150144"/>
                  </a:lnTo>
                  <a:lnTo>
                    <a:pt x="176213" y="1171575"/>
                  </a:lnTo>
                  <a:lnTo>
                    <a:pt x="154782" y="1183481"/>
                  </a:lnTo>
                  <a:lnTo>
                    <a:pt x="123825" y="1188244"/>
                  </a:lnTo>
                  <a:lnTo>
                    <a:pt x="102394" y="1185862"/>
                  </a:lnTo>
                  <a:lnTo>
                    <a:pt x="64294" y="1166812"/>
                  </a:lnTo>
                  <a:lnTo>
                    <a:pt x="45244" y="1154906"/>
                  </a:lnTo>
                  <a:lnTo>
                    <a:pt x="23813" y="1126331"/>
                  </a:lnTo>
                  <a:lnTo>
                    <a:pt x="14288" y="1073944"/>
                  </a:lnTo>
                  <a:lnTo>
                    <a:pt x="2382" y="9739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2">
              <a:extLst>
                <a:ext uri="{FF2B5EF4-FFF2-40B4-BE49-F238E27FC236}">
                  <a16:creationId xmlns:a16="http://schemas.microsoft.com/office/drawing/2014/main" id="{39642A92-4738-4254-A228-403BBC31030E}"/>
                </a:ext>
              </a:extLst>
            </p:cNvPr>
            <p:cNvSpPr/>
            <p:nvPr/>
          </p:nvSpPr>
          <p:spPr>
            <a:xfrm>
              <a:off x="4957764" y="3257550"/>
              <a:ext cx="549275" cy="1144588"/>
            </a:xfrm>
            <a:custGeom>
              <a:avLst/>
              <a:gdLst>
                <a:gd name="connsiteX0" fmla="*/ 211931 w 550068"/>
                <a:gd name="connsiteY0" fmla="*/ 754856 h 1145381"/>
                <a:gd name="connsiteX1" fmla="*/ 195262 w 550068"/>
                <a:gd name="connsiteY1" fmla="*/ 619125 h 1145381"/>
                <a:gd name="connsiteX2" fmla="*/ 192881 w 550068"/>
                <a:gd name="connsiteY2" fmla="*/ 531019 h 1145381"/>
                <a:gd name="connsiteX3" fmla="*/ 171450 w 550068"/>
                <a:gd name="connsiteY3" fmla="*/ 423863 h 1145381"/>
                <a:gd name="connsiteX4" fmla="*/ 147637 w 550068"/>
                <a:gd name="connsiteY4" fmla="*/ 345281 h 1145381"/>
                <a:gd name="connsiteX5" fmla="*/ 104775 w 550068"/>
                <a:gd name="connsiteY5" fmla="*/ 214313 h 1145381"/>
                <a:gd name="connsiteX6" fmla="*/ 69056 w 550068"/>
                <a:gd name="connsiteY6" fmla="*/ 142875 h 1145381"/>
                <a:gd name="connsiteX7" fmla="*/ 33337 w 550068"/>
                <a:gd name="connsiteY7" fmla="*/ 88106 h 1145381"/>
                <a:gd name="connsiteX8" fmla="*/ 9525 w 550068"/>
                <a:gd name="connsiteY8" fmla="*/ 54769 h 1145381"/>
                <a:gd name="connsiteX9" fmla="*/ 2381 w 550068"/>
                <a:gd name="connsiteY9" fmla="*/ 35719 h 1145381"/>
                <a:gd name="connsiteX10" fmla="*/ 0 w 550068"/>
                <a:gd name="connsiteY10" fmla="*/ 16669 h 1145381"/>
                <a:gd name="connsiteX11" fmla="*/ 7143 w 550068"/>
                <a:gd name="connsiteY11" fmla="*/ 4763 h 1145381"/>
                <a:gd name="connsiteX12" fmla="*/ 23812 w 550068"/>
                <a:gd name="connsiteY12" fmla="*/ 0 h 1145381"/>
                <a:gd name="connsiteX13" fmla="*/ 47625 w 550068"/>
                <a:gd name="connsiteY13" fmla="*/ 4763 h 1145381"/>
                <a:gd name="connsiteX14" fmla="*/ 100012 w 550068"/>
                <a:gd name="connsiteY14" fmla="*/ 35719 h 1145381"/>
                <a:gd name="connsiteX15" fmla="*/ 200025 w 550068"/>
                <a:gd name="connsiteY15" fmla="*/ 92869 h 1145381"/>
                <a:gd name="connsiteX16" fmla="*/ 307181 w 550068"/>
                <a:gd name="connsiteY16" fmla="*/ 150019 h 1145381"/>
                <a:gd name="connsiteX17" fmla="*/ 361950 w 550068"/>
                <a:gd name="connsiteY17" fmla="*/ 178594 h 1145381"/>
                <a:gd name="connsiteX18" fmla="*/ 371475 w 550068"/>
                <a:gd name="connsiteY18" fmla="*/ 280988 h 1145381"/>
                <a:gd name="connsiteX19" fmla="*/ 416718 w 550068"/>
                <a:gd name="connsiteY19" fmla="*/ 476250 h 1145381"/>
                <a:gd name="connsiteX20" fmla="*/ 481012 w 550068"/>
                <a:gd name="connsiteY20" fmla="*/ 711994 h 1145381"/>
                <a:gd name="connsiteX21" fmla="*/ 511968 w 550068"/>
                <a:gd name="connsiteY21" fmla="*/ 819150 h 1145381"/>
                <a:gd name="connsiteX22" fmla="*/ 550068 w 550068"/>
                <a:gd name="connsiteY22" fmla="*/ 926306 h 1145381"/>
                <a:gd name="connsiteX23" fmla="*/ 550068 w 550068"/>
                <a:gd name="connsiteY23" fmla="*/ 978694 h 1145381"/>
                <a:gd name="connsiteX24" fmla="*/ 540543 w 550068"/>
                <a:gd name="connsiteY24" fmla="*/ 1045369 h 1145381"/>
                <a:gd name="connsiteX25" fmla="*/ 523875 w 550068"/>
                <a:gd name="connsiteY25" fmla="*/ 1100138 h 1145381"/>
                <a:gd name="connsiteX26" fmla="*/ 504825 w 550068"/>
                <a:gd name="connsiteY26" fmla="*/ 1128713 h 1145381"/>
                <a:gd name="connsiteX27" fmla="*/ 478631 w 550068"/>
                <a:gd name="connsiteY27" fmla="*/ 1143000 h 1145381"/>
                <a:gd name="connsiteX28" fmla="*/ 450056 w 550068"/>
                <a:gd name="connsiteY28" fmla="*/ 1145381 h 1145381"/>
                <a:gd name="connsiteX29" fmla="*/ 414337 w 550068"/>
                <a:gd name="connsiteY29" fmla="*/ 1135856 h 1145381"/>
                <a:gd name="connsiteX30" fmla="*/ 378618 w 550068"/>
                <a:gd name="connsiteY30" fmla="*/ 1112044 h 1145381"/>
                <a:gd name="connsiteX31" fmla="*/ 335756 w 550068"/>
                <a:gd name="connsiteY31" fmla="*/ 1078706 h 1145381"/>
                <a:gd name="connsiteX32" fmla="*/ 309562 w 550068"/>
                <a:gd name="connsiteY32" fmla="*/ 1045369 h 1145381"/>
                <a:gd name="connsiteX33" fmla="*/ 285750 w 550068"/>
                <a:gd name="connsiteY33" fmla="*/ 1004888 h 1145381"/>
                <a:gd name="connsiteX34" fmla="*/ 259556 w 550068"/>
                <a:gd name="connsiteY34" fmla="*/ 938213 h 1145381"/>
                <a:gd name="connsiteX35" fmla="*/ 240506 w 550068"/>
                <a:gd name="connsiteY35" fmla="*/ 871538 h 1145381"/>
                <a:gd name="connsiteX36" fmla="*/ 211931 w 550068"/>
                <a:gd name="connsiteY36" fmla="*/ 754856 h 114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50068" h="1145381">
                  <a:moveTo>
                    <a:pt x="211931" y="754856"/>
                  </a:moveTo>
                  <a:lnTo>
                    <a:pt x="195262" y="619125"/>
                  </a:lnTo>
                  <a:cubicBezTo>
                    <a:pt x="194468" y="589756"/>
                    <a:pt x="193675" y="560388"/>
                    <a:pt x="192881" y="531019"/>
                  </a:cubicBezTo>
                  <a:lnTo>
                    <a:pt x="171450" y="423863"/>
                  </a:lnTo>
                  <a:lnTo>
                    <a:pt x="147637" y="345281"/>
                  </a:lnTo>
                  <a:lnTo>
                    <a:pt x="104775" y="214313"/>
                  </a:lnTo>
                  <a:lnTo>
                    <a:pt x="69056" y="142875"/>
                  </a:lnTo>
                  <a:lnTo>
                    <a:pt x="33337" y="88106"/>
                  </a:lnTo>
                  <a:lnTo>
                    <a:pt x="9525" y="54769"/>
                  </a:lnTo>
                  <a:lnTo>
                    <a:pt x="2381" y="35719"/>
                  </a:lnTo>
                  <a:lnTo>
                    <a:pt x="0" y="16669"/>
                  </a:lnTo>
                  <a:lnTo>
                    <a:pt x="7143" y="4763"/>
                  </a:lnTo>
                  <a:lnTo>
                    <a:pt x="23812" y="0"/>
                  </a:lnTo>
                  <a:lnTo>
                    <a:pt x="47625" y="4763"/>
                  </a:lnTo>
                  <a:lnTo>
                    <a:pt x="100012" y="35719"/>
                  </a:lnTo>
                  <a:lnTo>
                    <a:pt x="200025" y="92869"/>
                  </a:lnTo>
                  <a:lnTo>
                    <a:pt x="307181" y="150019"/>
                  </a:lnTo>
                  <a:lnTo>
                    <a:pt x="361950" y="178594"/>
                  </a:lnTo>
                  <a:lnTo>
                    <a:pt x="371475" y="280988"/>
                  </a:lnTo>
                  <a:lnTo>
                    <a:pt x="416718" y="476250"/>
                  </a:lnTo>
                  <a:lnTo>
                    <a:pt x="481012" y="711994"/>
                  </a:lnTo>
                  <a:lnTo>
                    <a:pt x="511968" y="819150"/>
                  </a:lnTo>
                  <a:lnTo>
                    <a:pt x="550068" y="926306"/>
                  </a:lnTo>
                  <a:lnTo>
                    <a:pt x="550068" y="978694"/>
                  </a:lnTo>
                  <a:lnTo>
                    <a:pt x="540543" y="1045369"/>
                  </a:lnTo>
                  <a:lnTo>
                    <a:pt x="523875" y="1100138"/>
                  </a:lnTo>
                  <a:lnTo>
                    <a:pt x="504825" y="1128713"/>
                  </a:lnTo>
                  <a:lnTo>
                    <a:pt x="478631" y="1143000"/>
                  </a:lnTo>
                  <a:lnTo>
                    <a:pt x="450056" y="1145381"/>
                  </a:lnTo>
                  <a:lnTo>
                    <a:pt x="414337" y="1135856"/>
                  </a:lnTo>
                  <a:lnTo>
                    <a:pt x="378618" y="1112044"/>
                  </a:lnTo>
                  <a:lnTo>
                    <a:pt x="335756" y="1078706"/>
                  </a:lnTo>
                  <a:lnTo>
                    <a:pt x="309562" y="1045369"/>
                  </a:lnTo>
                  <a:lnTo>
                    <a:pt x="285750" y="1004888"/>
                  </a:lnTo>
                  <a:lnTo>
                    <a:pt x="259556" y="938213"/>
                  </a:lnTo>
                  <a:lnTo>
                    <a:pt x="240506" y="871538"/>
                  </a:lnTo>
                  <a:lnTo>
                    <a:pt x="211931" y="754856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0">
              <a:extLst>
                <a:ext uri="{FF2B5EF4-FFF2-40B4-BE49-F238E27FC236}">
                  <a16:creationId xmlns:a16="http://schemas.microsoft.com/office/drawing/2014/main" id="{356BFFB4-4F85-4E8D-8593-F5682FBBA179}"/>
                </a:ext>
              </a:extLst>
            </p:cNvPr>
            <p:cNvSpPr/>
            <p:nvPr/>
          </p:nvSpPr>
          <p:spPr>
            <a:xfrm>
              <a:off x="4270376" y="2451101"/>
              <a:ext cx="4062413" cy="601663"/>
            </a:xfrm>
            <a:custGeom>
              <a:avLst/>
              <a:gdLst>
                <a:gd name="connsiteX0" fmla="*/ 1981767 w 4062112"/>
                <a:gd name="connsiteY0" fmla="*/ 407911 h 601668"/>
                <a:gd name="connsiteX1" fmla="*/ 1216934 w 4062112"/>
                <a:gd name="connsiteY1" fmla="*/ 499691 h 601668"/>
                <a:gd name="connsiteX2" fmla="*/ 690049 w 4062112"/>
                <a:gd name="connsiteY2" fmla="*/ 557478 h 601668"/>
                <a:gd name="connsiteX3" fmla="*/ 329728 w 4062112"/>
                <a:gd name="connsiteY3" fmla="*/ 601668 h 601668"/>
                <a:gd name="connsiteX4" fmla="*/ 282138 w 4062112"/>
                <a:gd name="connsiteY4" fmla="*/ 598269 h 601668"/>
                <a:gd name="connsiteX5" fmla="*/ 234549 w 4062112"/>
                <a:gd name="connsiteY5" fmla="*/ 591471 h 601668"/>
                <a:gd name="connsiteX6" fmla="*/ 132571 w 4062112"/>
                <a:gd name="connsiteY6" fmla="*/ 557478 h 601668"/>
                <a:gd name="connsiteX7" fmla="*/ 0 w 4062112"/>
                <a:gd name="connsiteY7" fmla="*/ 492892 h 601668"/>
                <a:gd name="connsiteX8" fmla="*/ 23795 w 4062112"/>
                <a:gd name="connsiteY8" fmla="*/ 299135 h 601668"/>
                <a:gd name="connsiteX9" fmla="*/ 169963 w 4062112"/>
                <a:gd name="connsiteY9" fmla="*/ 360321 h 601668"/>
                <a:gd name="connsiteX10" fmla="*/ 248146 w 4062112"/>
                <a:gd name="connsiteY10" fmla="*/ 384116 h 601668"/>
                <a:gd name="connsiteX11" fmla="*/ 312732 w 4062112"/>
                <a:gd name="connsiteY11" fmla="*/ 394314 h 601668"/>
                <a:gd name="connsiteX12" fmla="*/ 387515 w 4062112"/>
                <a:gd name="connsiteY12" fmla="*/ 401112 h 601668"/>
                <a:gd name="connsiteX13" fmla="*/ 509888 w 4062112"/>
                <a:gd name="connsiteY13" fmla="*/ 394314 h 601668"/>
                <a:gd name="connsiteX14" fmla="*/ 1125154 w 4062112"/>
                <a:gd name="connsiteY14" fmla="*/ 336526 h 601668"/>
                <a:gd name="connsiteX15" fmla="*/ 1937576 w 4062112"/>
                <a:gd name="connsiteY15" fmla="*/ 251545 h 601668"/>
                <a:gd name="connsiteX16" fmla="*/ 2542644 w 4062112"/>
                <a:gd name="connsiteY16" fmla="*/ 183560 h 601668"/>
                <a:gd name="connsiteX17" fmla="*/ 3263286 w 4062112"/>
                <a:gd name="connsiteY17" fmla="*/ 98578 h 601668"/>
                <a:gd name="connsiteX18" fmla="*/ 3508033 w 4062112"/>
                <a:gd name="connsiteY18" fmla="*/ 67985 h 601668"/>
                <a:gd name="connsiteX19" fmla="*/ 3531827 w 4062112"/>
                <a:gd name="connsiteY19" fmla="*/ 33993 h 601668"/>
                <a:gd name="connsiteX20" fmla="*/ 3559022 w 4062112"/>
                <a:gd name="connsiteY20" fmla="*/ 10198 h 601668"/>
                <a:gd name="connsiteX21" fmla="*/ 3582816 w 4062112"/>
                <a:gd name="connsiteY21" fmla="*/ 0 h 601668"/>
                <a:gd name="connsiteX22" fmla="*/ 3620208 w 4062112"/>
                <a:gd name="connsiteY22" fmla="*/ 6798 h 601668"/>
                <a:gd name="connsiteX23" fmla="*/ 3677996 w 4062112"/>
                <a:gd name="connsiteY23" fmla="*/ 33993 h 601668"/>
                <a:gd name="connsiteX24" fmla="*/ 3786772 w 4062112"/>
                <a:gd name="connsiteY24" fmla="*/ 91780 h 601668"/>
                <a:gd name="connsiteX25" fmla="*/ 3878552 w 4062112"/>
                <a:gd name="connsiteY25" fmla="*/ 152966 h 601668"/>
                <a:gd name="connsiteX26" fmla="*/ 3956735 w 4062112"/>
                <a:gd name="connsiteY26" fmla="*/ 217552 h 601668"/>
                <a:gd name="connsiteX27" fmla="*/ 4017921 w 4062112"/>
                <a:gd name="connsiteY27" fmla="*/ 282138 h 601668"/>
                <a:gd name="connsiteX28" fmla="*/ 4048514 w 4062112"/>
                <a:gd name="connsiteY28" fmla="*/ 322929 h 601668"/>
                <a:gd name="connsiteX29" fmla="*/ 4058712 w 4062112"/>
                <a:gd name="connsiteY29" fmla="*/ 353523 h 601668"/>
                <a:gd name="connsiteX30" fmla="*/ 4062112 w 4062112"/>
                <a:gd name="connsiteY30" fmla="*/ 380717 h 601668"/>
                <a:gd name="connsiteX31" fmla="*/ 4055313 w 4062112"/>
                <a:gd name="connsiteY31" fmla="*/ 411310 h 601668"/>
                <a:gd name="connsiteX32" fmla="*/ 4038317 w 4062112"/>
                <a:gd name="connsiteY32" fmla="*/ 435105 h 601668"/>
                <a:gd name="connsiteX33" fmla="*/ 4000925 w 4062112"/>
                <a:gd name="connsiteY33" fmla="*/ 458900 h 601668"/>
                <a:gd name="connsiteX34" fmla="*/ 3943138 w 4062112"/>
                <a:gd name="connsiteY34" fmla="*/ 465698 h 601668"/>
                <a:gd name="connsiteX35" fmla="*/ 3881951 w 4062112"/>
                <a:gd name="connsiteY35" fmla="*/ 465698 h 601668"/>
                <a:gd name="connsiteX36" fmla="*/ 3824164 w 4062112"/>
                <a:gd name="connsiteY36" fmla="*/ 475896 h 601668"/>
                <a:gd name="connsiteX37" fmla="*/ 3484238 w 4062112"/>
                <a:gd name="connsiteY37" fmla="*/ 271940 h 601668"/>
                <a:gd name="connsiteX38" fmla="*/ 3188503 w 4062112"/>
                <a:gd name="connsiteY38" fmla="*/ 278739 h 601668"/>
                <a:gd name="connsiteX39" fmla="*/ 2739801 w 4062112"/>
                <a:gd name="connsiteY39" fmla="*/ 326329 h 601668"/>
                <a:gd name="connsiteX40" fmla="*/ 1981767 w 4062112"/>
                <a:gd name="connsiteY40" fmla="*/ 407911 h 60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062112" h="601668">
                  <a:moveTo>
                    <a:pt x="1981767" y="407911"/>
                  </a:moveTo>
                  <a:lnTo>
                    <a:pt x="1216934" y="499691"/>
                  </a:lnTo>
                  <a:lnTo>
                    <a:pt x="690049" y="557478"/>
                  </a:lnTo>
                  <a:lnTo>
                    <a:pt x="329728" y="601668"/>
                  </a:lnTo>
                  <a:lnTo>
                    <a:pt x="282138" y="598269"/>
                  </a:lnTo>
                  <a:lnTo>
                    <a:pt x="234549" y="591471"/>
                  </a:lnTo>
                  <a:lnTo>
                    <a:pt x="132571" y="557478"/>
                  </a:lnTo>
                  <a:lnTo>
                    <a:pt x="0" y="492892"/>
                  </a:lnTo>
                  <a:lnTo>
                    <a:pt x="23795" y="299135"/>
                  </a:lnTo>
                  <a:lnTo>
                    <a:pt x="169963" y="360321"/>
                  </a:lnTo>
                  <a:lnTo>
                    <a:pt x="248146" y="384116"/>
                  </a:lnTo>
                  <a:lnTo>
                    <a:pt x="312732" y="394314"/>
                  </a:lnTo>
                  <a:lnTo>
                    <a:pt x="387515" y="401112"/>
                  </a:lnTo>
                  <a:lnTo>
                    <a:pt x="509888" y="394314"/>
                  </a:lnTo>
                  <a:lnTo>
                    <a:pt x="1125154" y="336526"/>
                  </a:lnTo>
                  <a:lnTo>
                    <a:pt x="1937576" y="251545"/>
                  </a:lnTo>
                  <a:lnTo>
                    <a:pt x="2542644" y="183560"/>
                  </a:lnTo>
                  <a:lnTo>
                    <a:pt x="3263286" y="98578"/>
                  </a:lnTo>
                  <a:lnTo>
                    <a:pt x="3508033" y="67985"/>
                  </a:lnTo>
                  <a:lnTo>
                    <a:pt x="3531827" y="33993"/>
                  </a:lnTo>
                  <a:lnTo>
                    <a:pt x="3559022" y="10198"/>
                  </a:lnTo>
                  <a:lnTo>
                    <a:pt x="3582816" y="0"/>
                  </a:lnTo>
                  <a:lnTo>
                    <a:pt x="3620208" y="6798"/>
                  </a:lnTo>
                  <a:lnTo>
                    <a:pt x="3677996" y="33993"/>
                  </a:lnTo>
                  <a:lnTo>
                    <a:pt x="3786772" y="91780"/>
                  </a:lnTo>
                  <a:lnTo>
                    <a:pt x="3878552" y="152966"/>
                  </a:lnTo>
                  <a:lnTo>
                    <a:pt x="3956735" y="217552"/>
                  </a:lnTo>
                  <a:lnTo>
                    <a:pt x="4017921" y="282138"/>
                  </a:lnTo>
                  <a:lnTo>
                    <a:pt x="4048514" y="322929"/>
                  </a:lnTo>
                  <a:lnTo>
                    <a:pt x="4058712" y="353523"/>
                  </a:lnTo>
                  <a:lnTo>
                    <a:pt x="4062112" y="380717"/>
                  </a:lnTo>
                  <a:lnTo>
                    <a:pt x="4055313" y="411310"/>
                  </a:lnTo>
                  <a:lnTo>
                    <a:pt x="4038317" y="435105"/>
                  </a:lnTo>
                  <a:lnTo>
                    <a:pt x="4000925" y="458900"/>
                  </a:lnTo>
                  <a:lnTo>
                    <a:pt x="3943138" y="465698"/>
                  </a:lnTo>
                  <a:lnTo>
                    <a:pt x="3881951" y="465698"/>
                  </a:lnTo>
                  <a:lnTo>
                    <a:pt x="3824164" y="475896"/>
                  </a:lnTo>
                  <a:lnTo>
                    <a:pt x="3484238" y="271940"/>
                  </a:lnTo>
                  <a:lnTo>
                    <a:pt x="3188503" y="278739"/>
                  </a:lnTo>
                  <a:lnTo>
                    <a:pt x="2739801" y="326329"/>
                  </a:lnTo>
                  <a:lnTo>
                    <a:pt x="1981767" y="40791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1">
              <a:extLst>
                <a:ext uri="{FF2B5EF4-FFF2-40B4-BE49-F238E27FC236}">
                  <a16:creationId xmlns:a16="http://schemas.microsoft.com/office/drawing/2014/main" id="{8A169316-39B4-4717-97AB-AC16B077C991}"/>
                </a:ext>
              </a:extLst>
            </p:cNvPr>
            <p:cNvSpPr/>
            <p:nvPr/>
          </p:nvSpPr>
          <p:spPr>
            <a:xfrm>
              <a:off x="7367589" y="2665413"/>
              <a:ext cx="796925" cy="723900"/>
            </a:xfrm>
            <a:custGeom>
              <a:avLst/>
              <a:gdLst>
                <a:gd name="connsiteX0" fmla="*/ 126206 w 797718"/>
                <a:gd name="connsiteY0" fmla="*/ 490537 h 723900"/>
                <a:gd name="connsiteX1" fmla="*/ 283368 w 797718"/>
                <a:gd name="connsiteY1" fmla="*/ 271462 h 723900"/>
                <a:gd name="connsiteX2" fmla="*/ 361950 w 797718"/>
                <a:gd name="connsiteY2" fmla="*/ 166687 h 723900"/>
                <a:gd name="connsiteX3" fmla="*/ 397668 w 797718"/>
                <a:gd name="connsiteY3" fmla="*/ 116681 h 723900"/>
                <a:gd name="connsiteX4" fmla="*/ 402431 w 797718"/>
                <a:gd name="connsiteY4" fmla="*/ 97631 h 723900"/>
                <a:gd name="connsiteX5" fmla="*/ 402431 w 797718"/>
                <a:gd name="connsiteY5" fmla="*/ 78581 h 723900"/>
                <a:gd name="connsiteX6" fmla="*/ 364331 w 797718"/>
                <a:gd name="connsiteY6" fmla="*/ 0 h 723900"/>
                <a:gd name="connsiteX7" fmla="*/ 797718 w 797718"/>
                <a:gd name="connsiteY7" fmla="*/ 226219 h 723900"/>
                <a:gd name="connsiteX8" fmla="*/ 723900 w 797718"/>
                <a:gd name="connsiteY8" fmla="*/ 261937 h 723900"/>
                <a:gd name="connsiteX9" fmla="*/ 647700 w 797718"/>
                <a:gd name="connsiteY9" fmla="*/ 288131 h 723900"/>
                <a:gd name="connsiteX10" fmla="*/ 578643 w 797718"/>
                <a:gd name="connsiteY10" fmla="*/ 335756 h 723900"/>
                <a:gd name="connsiteX11" fmla="*/ 323850 w 797718"/>
                <a:gd name="connsiteY11" fmla="*/ 511969 h 723900"/>
                <a:gd name="connsiteX12" fmla="*/ 161925 w 797718"/>
                <a:gd name="connsiteY12" fmla="*/ 635794 h 723900"/>
                <a:gd name="connsiteX13" fmla="*/ 76200 w 797718"/>
                <a:gd name="connsiteY13" fmla="*/ 704850 h 723900"/>
                <a:gd name="connsiteX14" fmla="*/ 45243 w 797718"/>
                <a:gd name="connsiteY14" fmla="*/ 719137 h 723900"/>
                <a:gd name="connsiteX15" fmla="*/ 23812 w 797718"/>
                <a:gd name="connsiteY15" fmla="*/ 723900 h 723900"/>
                <a:gd name="connsiteX16" fmla="*/ 7143 w 797718"/>
                <a:gd name="connsiteY16" fmla="*/ 719137 h 723900"/>
                <a:gd name="connsiteX17" fmla="*/ 0 w 797718"/>
                <a:gd name="connsiteY17" fmla="*/ 700087 h 723900"/>
                <a:gd name="connsiteX18" fmla="*/ 9525 w 797718"/>
                <a:gd name="connsiteY18" fmla="*/ 659606 h 723900"/>
                <a:gd name="connsiteX19" fmla="*/ 126206 w 797718"/>
                <a:gd name="connsiteY19" fmla="*/ 490537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7718" h="723900">
                  <a:moveTo>
                    <a:pt x="126206" y="490537"/>
                  </a:moveTo>
                  <a:lnTo>
                    <a:pt x="283368" y="271462"/>
                  </a:lnTo>
                  <a:lnTo>
                    <a:pt x="361950" y="166687"/>
                  </a:lnTo>
                  <a:lnTo>
                    <a:pt x="397668" y="116681"/>
                  </a:lnTo>
                  <a:lnTo>
                    <a:pt x="402431" y="97631"/>
                  </a:lnTo>
                  <a:lnTo>
                    <a:pt x="402431" y="78581"/>
                  </a:lnTo>
                  <a:lnTo>
                    <a:pt x="364331" y="0"/>
                  </a:lnTo>
                  <a:lnTo>
                    <a:pt x="797718" y="226219"/>
                  </a:lnTo>
                  <a:lnTo>
                    <a:pt x="723900" y="261937"/>
                  </a:lnTo>
                  <a:lnTo>
                    <a:pt x="647700" y="288131"/>
                  </a:lnTo>
                  <a:lnTo>
                    <a:pt x="578643" y="335756"/>
                  </a:lnTo>
                  <a:lnTo>
                    <a:pt x="323850" y="511969"/>
                  </a:lnTo>
                  <a:lnTo>
                    <a:pt x="161925" y="635794"/>
                  </a:lnTo>
                  <a:lnTo>
                    <a:pt x="76200" y="704850"/>
                  </a:lnTo>
                  <a:lnTo>
                    <a:pt x="45243" y="719137"/>
                  </a:lnTo>
                  <a:lnTo>
                    <a:pt x="23812" y="723900"/>
                  </a:lnTo>
                  <a:lnTo>
                    <a:pt x="7143" y="719137"/>
                  </a:lnTo>
                  <a:lnTo>
                    <a:pt x="0" y="700087"/>
                  </a:lnTo>
                  <a:lnTo>
                    <a:pt x="9525" y="659606"/>
                  </a:lnTo>
                  <a:lnTo>
                    <a:pt x="126206" y="4905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3">
              <a:extLst>
                <a:ext uri="{FF2B5EF4-FFF2-40B4-BE49-F238E27FC236}">
                  <a16:creationId xmlns:a16="http://schemas.microsoft.com/office/drawing/2014/main" id="{BCC9054E-EEF3-40CB-B001-FCB068BBE84A}"/>
                </a:ext>
              </a:extLst>
            </p:cNvPr>
            <p:cNvSpPr/>
            <p:nvPr/>
          </p:nvSpPr>
          <p:spPr>
            <a:xfrm>
              <a:off x="5191125" y="3182939"/>
              <a:ext cx="1855788" cy="1031875"/>
            </a:xfrm>
            <a:custGeom>
              <a:avLst/>
              <a:gdLst>
                <a:gd name="connsiteX0" fmla="*/ 440531 w 1854994"/>
                <a:gd name="connsiteY0" fmla="*/ 316707 h 1031082"/>
                <a:gd name="connsiteX1" fmla="*/ 88106 w 1854994"/>
                <a:gd name="connsiteY1" fmla="*/ 392907 h 1031082"/>
                <a:gd name="connsiteX2" fmla="*/ 0 w 1854994"/>
                <a:gd name="connsiteY2" fmla="*/ 235744 h 1031082"/>
                <a:gd name="connsiteX3" fmla="*/ 390525 w 1854994"/>
                <a:gd name="connsiteY3" fmla="*/ 200025 h 1031082"/>
                <a:gd name="connsiteX4" fmla="*/ 731044 w 1854994"/>
                <a:gd name="connsiteY4" fmla="*/ 159544 h 1031082"/>
                <a:gd name="connsiteX5" fmla="*/ 1038225 w 1854994"/>
                <a:gd name="connsiteY5" fmla="*/ 109538 h 1031082"/>
                <a:gd name="connsiteX6" fmla="*/ 1321594 w 1854994"/>
                <a:gd name="connsiteY6" fmla="*/ 66675 h 1031082"/>
                <a:gd name="connsiteX7" fmla="*/ 1371600 w 1854994"/>
                <a:gd name="connsiteY7" fmla="*/ 54769 h 1031082"/>
                <a:gd name="connsiteX8" fmla="*/ 1431131 w 1854994"/>
                <a:gd name="connsiteY8" fmla="*/ 33338 h 1031082"/>
                <a:gd name="connsiteX9" fmla="*/ 1481138 w 1854994"/>
                <a:gd name="connsiteY9" fmla="*/ 9525 h 1031082"/>
                <a:gd name="connsiteX10" fmla="*/ 1521619 w 1854994"/>
                <a:gd name="connsiteY10" fmla="*/ 0 h 1031082"/>
                <a:gd name="connsiteX11" fmla="*/ 1569244 w 1854994"/>
                <a:gd name="connsiteY11" fmla="*/ 4763 h 1031082"/>
                <a:gd name="connsiteX12" fmla="*/ 1614488 w 1854994"/>
                <a:gd name="connsiteY12" fmla="*/ 21432 h 1031082"/>
                <a:gd name="connsiteX13" fmla="*/ 1664494 w 1854994"/>
                <a:gd name="connsiteY13" fmla="*/ 57150 h 1031082"/>
                <a:gd name="connsiteX14" fmla="*/ 1724025 w 1854994"/>
                <a:gd name="connsiteY14" fmla="*/ 109538 h 1031082"/>
                <a:gd name="connsiteX15" fmla="*/ 1804988 w 1854994"/>
                <a:gd name="connsiteY15" fmla="*/ 209550 h 1031082"/>
                <a:gd name="connsiteX16" fmla="*/ 1847850 w 1854994"/>
                <a:gd name="connsiteY16" fmla="*/ 264319 h 1031082"/>
                <a:gd name="connsiteX17" fmla="*/ 1854994 w 1854994"/>
                <a:gd name="connsiteY17" fmla="*/ 285750 h 1031082"/>
                <a:gd name="connsiteX18" fmla="*/ 1845469 w 1854994"/>
                <a:gd name="connsiteY18" fmla="*/ 307182 h 1031082"/>
                <a:gd name="connsiteX19" fmla="*/ 1812131 w 1854994"/>
                <a:gd name="connsiteY19" fmla="*/ 330994 h 1031082"/>
                <a:gd name="connsiteX20" fmla="*/ 1785938 w 1854994"/>
                <a:gd name="connsiteY20" fmla="*/ 361950 h 1031082"/>
                <a:gd name="connsiteX21" fmla="*/ 1754981 w 1854994"/>
                <a:gd name="connsiteY21" fmla="*/ 414338 h 1031082"/>
                <a:gd name="connsiteX22" fmla="*/ 1726406 w 1854994"/>
                <a:gd name="connsiteY22" fmla="*/ 516732 h 1031082"/>
                <a:gd name="connsiteX23" fmla="*/ 1664494 w 1854994"/>
                <a:gd name="connsiteY23" fmla="*/ 776288 h 1031082"/>
                <a:gd name="connsiteX24" fmla="*/ 1633538 w 1854994"/>
                <a:gd name="connsiteY24" fmla="*/ 895350 h 1031082"/>
                <a:gd name="connsiteX25" fmla="*/ 1619250 w 1854994"/>
                <a:gd name="connsiteY25" fmla="*/ 931069 h 1031082"/>
                <a:gd name="connsiteX26" fmla="*/ 1600200 w 1854994"/>
                <a:gd name="connsiteY26" fmla="*/ 971550 h 1031082"/>
                <a:gd name="connsiteX27" fmla="*/ 1576388 w 1854994"/>
                <a:gd name="connsiteY27" fmla="*/ 1000125 h 1031082"/>
                <a:gd name="connsiteX28" fmla="*/ 1540669 w 1854994"/>
                <a:gd name="connsiteY28" fmla="*/ 1021557 h 1031082"/>
                <a:gd name="connsiteX29" fmla="*/ 1504950 w 1854994"/>
                <a:gd name="connsiteY29" fmla="*/ 1031082 h 1031082"/>
                <a:gd name="connsiteX30" fmla="*/ 1462088 w 1854994"/>
                <a:gd name="connsiteY30" fmla="*/ 1031082 h 1031082"/>
                <a:gd name="connsiteX31" fmla="*/ 1421606 w 1854994"/>
                <a:gd name="connsiteY31" fmla="*/ 1026319 h 1031082"/>
                <a:gd name="connsiteX32" fmla="*/ 1397794 w 1854994"/>
                <a:gd name="connsiteY32" fmla="*/ 1016794 h 1031082"/>
                <a:gd name="connsiteX33" fmla="*/ 1383506 w 1854994"/>
                <a:gd name="connsiteY33" fmla="*/ 1002507 h 1031082"/>
                <a:gd name="connsiteX34" fmla="*/ 1371600 w 1854994"/>
                <a:gd name="connsiteY34" fmla="*/ 978694 h 1031082"/>
                <a:gd name="connsiteX35" fmla="*/ 1362075 w 1854994"/>
                <a:gd name="connsiteY35" fmla="*/ 885825 h 1031082"/>
                <a:gd name="connsiteX36" fmla="*/ 1383506 w 1854994"/>
                <a:gd name="connsiteY36" fmla="*/ 762000 h 1031082"/>
                <a:gd name="connsiteX37" fmla="*/ 1473994 w 1854994"/>
                <a:gd name="connsiteY37" fmla="*/ 328613 h 1031082"/>
                <a:gd name="connsiteX38" fmla="*/ 1476375 w 1854994"/>
                <a:gd name="connsiteY38" fmla="*/ 292894 h 1031082"/>
                <a:gd name="connsiteX39" fmla="*/ 1471613 w 1854994"/>
                <a:gd name="connsiteY39" fmla="*/ 266700 h 1031082"/>
                <a:gd name="connsiteX40" fmla="*/ 1459706 w 1854994"/>
                <a:gd name="connsiteY40" fmla="*/ 242888 h 1031082"/>
                <a:gd name="connsiteX41" fmla="*/ 1433513 w 1854994"/>
                <a:gd name="connsiteY41" fmla="*/ 223838 h 1031082"/>
                <a:gd name="connsiteX42" fmla="*/ 1369219 w 1854994"/>
                <a:gd name="connsiteY42" fmla="*/ 219075 h 1031082"/>
                <a:gd name="connsiteX43" fmla="*/ 1062038 w 1854994"/>
                <a:gd name="connsiteY43" fmla="*/ 252413 h 1031082"/>
                <a:gd name="connsiteX44" fmla="*/ 733425 w 1854994"/>
                <a:gd name="connsiteY44" fmla="*/ 278607 h 1031082"/>
                <a:gd name="connsiteX45" fmla="*/ 440531 w 1854994"/>
                <a:gd name="connsiteY45" fmla="*/ 316707 h 103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54994" h="1031082">
                  <a:moveTo>
                    <a:pt x="440531" y="316707"/>
                  </a:moveTo>
                  <a:lnTo>
                    <a:pt x="88106" y="392907"/>
                  </a:lnTo>
                  <a:lnTo>
                    <a:pt x="0" y="235744"/>
                  </a:lnTo>
                  <a:lnTo>
                    <a:pt x="390525" y="200025"/>
                  </a:lnTo>
                  <a:lnTo>
                    <a:pt x="731044" y="159544"/>
                  </a:lnTo>
                  <a:lnTo>
                    <a:pt x="1038225" y="109538"/>
                  </a:lnTo>
                  <a:lnTo>
                    <a:pt x="1321594" y="66675"/>
                  </a:lnTo>
                  <a:lnTo>
                    <a:pt x="1371600" y="54769"/>
                  </a:lnTo>
                  <a:lnTo>
                    <a:pt x="1431131" y="33338"/>
                  </a:lnTo>
                  <a:lnTo>
                    <a:pt x="1481138" y="9525"/>
                  </a:lnTo>
                  <a:lnTo>
                    <a:pt x="1521619" y="0"/>
                  </a:lnTo>
                  <a:lnTo>
                    <a:pt x="1569244" y="4763"/>
                  </a:lnTo>
                  <a:lnTo>
                    <a:pt x="1614488" y="21432"/>
                  </a:lnTo>
                  <a:lnTo>
                    <a:pt x="1664494" y="57150"/>
                  </a:lnTo>
                  <a:lnTo>
                    <a:pt x="1724025" y="109538"/>
                  </a:lnTo>
                  <a:lnTo>
                    <a:pt x="1804988" y="209550"/>
                  </a:lnTo>
                  <a:lnTo>
                    <a:pt x="1847850" y="264319"/>
                  </a:lnTo>
                  <a:lnTo>
                    <a:pt x="1854994" y="285750"/>
                  </a:lnTo>
                  <a:lnTo>
                    <a:pt x="1845469" y="307182"/>
                  </a:lnTo>
                  <a:lnTo>
                    <a:pt x="1812131" y="330994"/>
                  </a:lnTo>
                  <a:lnTo>
                    <a:pt x="1785938" y="361950"/>
                  </a:lnTo>
                  <a:lnTo>
                    <a:pt x="1754981" y="414338"/>
                  </a:lnTo>
                  <a:lnTo>
                    <a:pt x="1726406" y="516732"/>
                  </a:lnTo>
                  <a:lnTo>
                    <a:pt x="1664494" y="776288"/>
                  </a:lnTo>
                  <a:lnTo>
                    <a:pt x="1633538" y="895350"/>
                  </a:lnTo>
                  <a:lnTo>
                    <a:pt x="1619250" y="931069"/>
                  </a:lnTo>
                  <a:lnTo>
                    <a:pt x="1600200" y="971550"/>
                  </a:lnTo>
                  <a:lnTo>
                    <a:pt x="1576388" y="1000125"/>
                  </a:lnTo>
                  <a:lnTo>
                    <a:pt x="1540669" y="1021557"/>
                  </a:lnTo>
                  <a:lnTo>
                    <a:pt x="1504950" y="1031082"/>
                  </a:lnTo>
                  <a:lnTo>
                    <a:pt x="1462088" y="1031082"/>
                  </a:lnTo>
                  <a:lnTo>
                    <a:pt x="1421606" y="1026319"/>
                  </a:lnTo>
                  <a:lnTo>
                    <a:pt x="1397794" y="1016794"/>
                  </a:lnTo>
                  <a:lnTo>
                    <a:pt x="1383506" y="1002507"/>
                  </a:lnTo>
                  <a:lnTo>
                    <a:pt x="1371600" y="978694"/>
                  </a:lnTo>
                  <a:lnTo>
                    <a:pt x="1362075" y="885825"/>
                  </a:lnTo>
                  <a:lnTo>
                    <a:pt x="1383506" y="762000"/>
                  </a:lnTo>
                  <a:lnTo>
                    <a:pt x="1473994" y="328613"/>
                  </a:lnTo>
                  <a:lnTo>
                    <a:pt x="1476375" y="292894"/>
                  </a:lnTo>
                  <a:lnTo>
                    <a:pt x="1471613" y="266700"/>
                  </a:lnTo>
                  <a:lnTo>
                    <a:pt x="1459706" y="242888"/>
                  </a:lnTo>
                  <a:lnTo>
                    <a:pt x="1433513" y="223838"/>
                  </a:lnTo>
                  <a:lnTo>
                    <a:pt x="1369219" y="219075"/>
                  </a:lnTo>
                  <a:lnTo>
                    <a:pt x="1062038" y="252413"/>
                  </a:lnTo>
                  <a:lnTo>
                    <a:pt x="733425" y="278607"/>
                  </a:lnTo>
                  <a:lnTo>
                    <a:pt x="440531" y="316707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8">
              <a:extLst>
                <a:ext uri="{FF2B5EF4-FFF2-40B4-BE49-F238E27FC236}">
                  <a16:creationId xmlns:a16="http://schemas.microsoft.com/office/drawing/2014/main" id="{827871E5-FC03-4EBF-96E9-1945675BADDA}"/>
                </a:ext>
              </a:extLst>
            </p:cNvPr>
            <p:cNvSpPr/>
            <p:nvPr/>
          </p:nvSpPr>
          <p:spPr>
            <a:xfrm>
              <a:off x="5386389" y="3913189"/>
              <a:ext cx="1254125" cy="306387"/>
            </a:xfrm>
            <a:custGeom>
              <a:avLst/>
              <a:gdLst>
                <a:gd name="connsiteX0" fmla="*/ 878681 w 1254918"/>
                <a:gd name="connsiteY0" fmla="*/ 197644 h 307181"/>
                <a:gd name="connsiteX1" fmla="*/ 642937 w 1254918"/>
                <a:gd name="connsiteY1" fmla="*/ 233362 h 307181"/>
                <a:gd name="connsiteX2" fmla="*/ 488156 w 1254918"/>
                <a:gd name="connsiteY2" fmla="*/ 250031 h 307181"/>
                <a:gd name="connsiteX3" fmla="*/ 73818 w 1254918"/>
                <a:gd name="connsiteY3" fmla="*/ 307181 h 307181"/>
                <a:gd name="connsiteX4" fmla="*/ 0 w 1254918"/>
                <a:gd name="connsiteY4" fmla="*/ 140494 h 307181"/>
                <a:gd name="connsiteX5" fmla="*/ 254793 w 1254918"/>
                <a:gd name="connsiteY5" fmla="*/ 140494 h 307181"/>
                <a:gd name="connsiteX6" fmla="*/ 533400 w 1254918"/>
                <a:gd name="connsiteY6" fmla="*/ 100012 h 307181"/>
                <a:gd name="connsiteX7" fmla="*/ 916781 w 1254918"/>
                <a:gd name="connsiteY7" fmla="*/ 47625 h 307181"/>
                <a:gd name="connsiteX8" fmla="*/ 1252537 w 1254918"/>
                <a:gd name="connsiteY8" fmla="*/ 0 h 307181"/>
                <a:gd name="connsiteX9" fmla="*/ 1254918 w 1254918"/>
                <a:gd name="connsiteY9" fmla="*/ 195262 h 307181"/>
                <a:gd name="connsiteX10" fmla="*/ 1114425 w 1254918"/>
                <a:gd name="connsiteY10" fmla="*/ 180975 h 307181"/>
                <a:gd name="connsiteX11" fmla="*/ 1052512 w 1254918"/>
                <a:gd name="connsiteY11" fmla="*/ 180975 h 307181"/>
                <a:gd name="connsiteX12" fmla="*/ 878681 w 1254918"/>
                <a:gd name="connsiteY12" fmla="*/ 197644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4918" h="307181">
                  <a:moveTo>
                    <a:pt x="878681" y="197644"/>
                  </a:moveTo>
                  <a:lnTo>
                    <a:pt x="642937" y="233362"/>
                  </a:lnTo>
                  <a:lnTo>
                    <a:pt x="488156" y="250031"/>
                  </a:lnTo>
                  <a:lnTo>
                    <a:pt x="73818" y="307181"/>
                  </a:lnTo>
                  <a:lnTo>
                    <a:pt x="0" y="140494"/>
                  </a:lnTo>
                  <a:lnTo>
                    <a:pt x="254793" y="140494"/>
                  </a:lnTo>
                  <a:lnTo>
                    <a:pt x="533400" y="100012"/>
                  </a:lnTo>
                  <a:lnTo>
                    <a:pt x="916781" y="47625"/>
                  </a:lnTo>
                  <a:lnTo>
                    <a:pt x="1252537" y="0"/>
                  </a:lnTo>
                  <a:cubicBezTo>
                    <a:pt x="1253331" y="65087"/>
                    <a:pt x="1254124" y="130175"/>
                    <a:pt x="1254918" y="195262"/>
                  </a:cubicBezTo>
                  <a:lnTo>
                    <a:pt x="1114425" y="180975"/>
                  </a:lnTo>
                  <a:lnTo>
                    <a:pt x="1052512" y="180975"/>
                  </a:lnTo>
                  <a:lnTo>
                    <a:pt x="878681" y="197644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9">
              <a:extLst>
                <a:ext uri="{FF2B5EF4-FFF2-40B4-BE49-F238E27FC236}">
                  <a16:creationId xmlns:a16="http://schemas.microsoft.com/office/drawing/2014/main" id="{7C6E2D92-41D5-405D-841E-8F54F8FA0E1B}"/>
                </a:ext>
              </a:extLst>
            </p:cNvPr>
            <p:cNvSpPr/>
            <p:nvPr/>
          </p:nvSpPr>
          <p:spPr>
            <a:xfrm>
              <a:off x="5753100" y="4114800"/>
              <a:ext cx="495300" cy="769938"/>
            </a:xfrm>
            <a:custGeom>
              <a:avLst/>
              <a:gdLst>
                <a:gd name="connsiteX0" fmla="*/ 100013 w 495300"/>
                <a:gd name="connsiteY0" fmla="*/ 450056 h 769144"/>
                <a:gd name="connsiteX1" fmla="*/ 123825 w 495300"/>
                <a:gd name="connsiteY1" fmla="*/ 297656 h 769144"/>
                <a:gd name="connsiteX2" fmla="*/ 130969 w 495300"/>
                <a:gd name="connsiteY2" fmla="*/ 242888 h 769144"/>
                <a:gd name="connsiteX3" fmla="*/ 135731 w 495300"/>
                <a:gd name="connsiteY3" fmla="*/ 192881 h 769144"/>
                <a:gd name="connsiteX4" fmla="*/ 133350 w 495300"/>
                <a:gd name="connsiteY4" fmla="*/ 152400 h 769144"/>
                <a:gd name="connsiteX5" fmla="*/ 121444 w 495300"/>
                <a:gd name="connsiteY5" fmla="*/ 104775 h 769144"/>
                <a:gd name="connsiteX6" fmla="*/ 59531 w 495300"/>
                <a:gd name="connsiteY6" fmla="*/ 14288 h 769144"/>
                <a:gd name="connsiteX7" fmla="*/ 280988 w 495300"/>
                <a:gd name="connsiteY7" fmla="*/ 0 h 769144"/>
                <a:gd name="connsiteX8" fmla="*/ 388144 w 495300"/>
                <a:gd name="connsiteY8" fmla="*/ 71438 h 769144"/>
                <a:gd name="connsiteX9" fmla="*/ 433388 w 495300"/>
                <a:gd name="connsiteY9" fmla="*/ 107156 h 769144"/>
                <a:gd name="connsiteX10" fmla="*/ 461963 w 495300"/>
                <a:gd name="connsiteY10" fmla="*/ 135731 h 769144"/>
                <a:gd name="connsiteX11" fmla="*/ 483394 w 495300"/>
                <a:gd name="connsiteY11" fmla="*/ 161925 h 769144"/>
                <a:gd name="connsiteX12" fmla="*/ 495300 w 495300"/>
                <a:gd name="connsiteY12" fmla="*/ 188119 h 769144"/>
                <a:gd name="connsiteX13" fmla="*/ 495300 w 495300"/>
                <a:gd name="connsiteY13" fmla="*/ 209550 h 769144"/>
                <a:gd name="connsiteX14" fmla="*/ 481013 w 495300"/>
                <a:gd name="connsiteY14" fmla="*/ 228600 h 769144"/>
                <a:gd name="connsiteX15" fmla="*/ 452438 w 495300"/>
                <a:gd name="connsiteY15" fmla="*/ 245269 h 769144"/>
                <a:gd name="connsiteX16" fmla="*/ 411956 w 495300"/>
                <a:gd name="connsiteY16" fmla="*/ 261938 h 769144"/>
                <a:gd name="connsiteX17" fmla="*/ 371475 w 495300"/>
                <a:gd name="connsiteY17" fmla="*/ 295275 h 769144"/>
                <a:gd name="connsiteX18" fmla="*/ 338138 w 495300"/>
                <a:gd name="connsiteY18" fmla="*/ 338138 h 769144"/>
                <a:gd name="connsiteX19" fmla="*/ 240506 w 495300"/>
                <a:gd name="connsiteY19" fmla="*/ 514350 h 769144"/>
                <a:gd name="connsiteX20" fmla="*/ 114300 w 495300"/>
                <a:gd name="connsiteY20" fmla="*/ 752475 h 769144"/>
                <a:gd name="connsiteX21" fmla="*/ 0 w 495300"/>
                <a:gd name="connsiteY21" fmla="*/ 769144 h 769144"/>
                <a:gd name="connsiteX22" fmla="*/ 100013 w 495300"/>
                <a:gd name="connsiteY22" fmla="*/ 450056 h 76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95300" h="769144">
                  <a:moveTo>
                    <a:pt x="100013" y="450056"/>
                  </a:moveTo>
                  <a:lnTo>
                    <a:pt x="123825" y="297656"/>
                  </a:lnTo>
                  <a:lnTo>
                    <a:pt x="130969" y="242888"/>
                  </a:lnTo>
                  <a:lnTo>
                    <a:pt x="135731" y="192881"/>
                  </a:lnTo>
                  <a:lnTo>
                    <a:pt x="133350" y="152400"/>
                  </a:lnTo>
                  <a:lnTo>
                    <a:pt x="121444" y="104775"/>
                  </a:lnTo>
                  <a:lnTo>
                    <a:pt x="59531" y="14288"/>
                  </a:lnTo>
                  <a:lnTo>
                    <a:pt x="280988" y="0"/>
                  </a:lnTo>
                  <a:lnTo>
                    <a:pt x="388144" y="71438"/>
                  </a:lnTo>
                  <a:lnTo>
                    <a:pt x="433388" y="107156"/>
                  </a:lnTo>
                  <a:lnTo>
                    <a:pt x="461963" y="135731"/>
                  </a:lnTo>
                  <a:lnTo>
                    <a:pt x="483394" y="161925"/>
                  </a:lnTo>
                  <a:lnTo>
                    <a:pt x="495300" y="188119"/>
                  </a:lnTo>
                  <a:lnTo>
                    <a:pt x="495300" y="209550"/>
                  </a:lnTo>
                  <a:lnTo>
                    <a:pt x="481013" y="228600"/>
                  </a:lnTo>
                  <a:lnTo>
                    <a:pt x="452438" y="245269"/>
                  </a:lnTo>
                  <a:lnTo>
                    <a:pt x="411956" y="261938"/>
                  </a:lnTo>
                  <a:lnTo>
                    <a:pt x="371475" y="295275"/>
                  </a:lnTo>
                  <a:lnTo>
                    <a:pt x="338138" y="338138"/>
                  </a:lnTo>
                  <a:lnTo>
                    <a:pt x="240506" y="514350"/>
                  </a:lnTo>
                  <a:lnTo>
                    <a:pt x="114300" y="752475"/>
                  </a:lnTo>
                  <a:lnTo>
                    <a:pt x="0" y="769144"/>
                  </a:lnTo>
                  <a:lnTo>
                    <a:pt x="100013" y="450056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1">
              <a:extLst>
                <a:ext uri="{FF2B5EF4-FFF2-40B4-BE49-F238E27FC236}">
                  <a16:creationId xmlns:a16="http://schemas.microsoft.com/office/drawing/2014/main" id="{C00AECB0-0AB5-4BC8-9B75-CEDD95B89B96}"/>
                </a:ext>
              </a:extLst>
            </p:cNvPr>
            <p:cNvSpPr/>
            <p:nvPr/>
          </p:nvSpPr>
          <p:spPr>
            <a:xfrm>
              <a:off x="4818063" y="4745038"/>
              <a:ext cx="539750" cy="1250950"/>
            </a:xfrm>
            <a:custGeom>
              <a:avLst/>
              <a:gdLst>
                <a:gd name="connsiteX0" fmla="*/ 235744 w 540544"/>
                <a:gd name="connsiteY0" fmla="*/ 797719 h 1250157"/>
                <a:gd name="connsiteX1" fmla="*/ 190500 w 540544"/>
                <a:gd name="connsiteY1" fmla="*/ 411957 h 1250157"/>
                <a:gd name="connsiteX2" fmla="*/ 173831 w 540544"/>
                <a:gd name="connsiteY2" fmla="*/ 300038 h 1250157"/>
                <a:gd name="connsiteX3" fmla="*/ 161925 w 540544"/>
                <a:gd name="connsiteY3" fmla="*/ 247650 h 1250157"/>
                <a:gd name="connsiteX4" fmla="*/ 135731 w 540544"/>
                <a:gd name="connsiteY4" fmla="*/ 190500 h 1250157"/>
                <a:gd name="connsiteX5" fmla="*/ 107156 w 540544"/>
                <a:gd name="connsiteY5" fmla="*/ 147638 h 1250157"/>
                <a:gd name="connsiteX6" fmla="*/ 71437 w 540544"/>
                <a:gd name="connsiteY6" fmla="*/ 111919 h 1250157"/>
                <a:gd name="connsiteX7" fmla="*/ 30956 w 540544"/>
                <a:gd name="connsiteY7" fmla="*/ 80963 h 1250157"/>
                <a:gd name="connsiteX8" fmla="*/ 9525 w 540544"/>
                <a:gd name="connsiteY8" fmla="*/ 61913 h 1250157"/>
                <a:gd name="connsiteX9" fmla="*/ 0 w 540544"/>
                <a:gd name="connsiteY9" fmla="*/ 35719 h 1250157"/>
                <a:gd name="connsiteX10" fmla="*/ 2381 w 540544"/>
                <a:gd name="connsiteY10" fmla="*/ 14288 h 1250157"/>
                <a:gd name="connsiteX11" fmla="*/ 16669 w 540544"/>
                <a:gd name="connsiteY11" fmla="*/ 4763 h 1250157"/>
                <a:gd name="connsiteX12" fmla="*/ 42862 w 540544"/>
                <a:gd name="connsiteY12" fmla="*/ 0 h 1250157"/>
                <a:gd name="connsiteX13" fmla="*/ 104775 w 540544"/>
                <a:gd name="connsiteY13" fmla="*/ 4763 h 1250157"/>
                <a:gd name="connsiteX14" fmla="*/ 154781 w 540544"/>
                <a:gd name="connsiteY14" fmla="*/ 11907 h 1250157"/>
                <a:gd name="connsiteX15" fmla="*/ 209550 w 540544"/>
                <a:gd name="connsiteY15" fmla="*/ 23813 h 1250157"/>
                <a:gd name="connsiteX16" fmla="*/ 271462 w 540544"/>
                <a:gd name="connsiteY16" fmla="*/ 47625 h 1250157"/>
                <a:gd name="connsiteX17" fmla="*/ 321469 w 540544"/>
                <a:gd name="connsiteY17" fmla="*/ 73819 h 1250157"/>
                <a:gd name="connsiteX18" fmla="*/ 421481 w 540544"/>
                <a:gd name="connsiteY18" fmla="*/ 138113 h 1250157"/>
                <a:gd name="connsiteX19" fmla="*/ 421481 w 540544"/>
                <a:gd name="connsiteY19" fmla="*/ 261938 h 1250157"/>
                <a:gd name="connsiteX20" fmla="*/ 469106 w 540544"/>
                <a:gd name="connsiteY20" fmla="*/ 569119 h 1250157"/>
                <a:gd name="connsiteX21" fmla="*/ 540544 w 540544"/>
                <a:gd name="connsiteY21" fmla="*/ 990600 h 1250157"/>
                <a:gd name="connsiteX22" fmla="*/ 540544 w 540544"/>
                <a:gd name="connsiteY22" fmla="*/ 1112044 h 1250157"/>
                <a:gd name="connsiteX23" fmla="*/ 531019 w 540544"/>
                <a:gd name="connsiteY23" fmla="*/ 1145382 h 1250157"/>
                <a:gd name="connsiteX24" fmla="*/ 509587 w 540544"/>
                <a:gd name="connsiteY24" fmla="*/ 1178719 h 1250157"/>
                <a:gd name="connsiteX25" fmla="*/ 473869 w 540544"/>
                <a:gd name="connsiteY25" fmla="*/ 1221582 h 1250157"/>
                <a:gd name="connsiteX26" fmla="*/ 442912 w 540544"/>
                <a:gd name="connsiteY26" fmla="*/ 1247775 h 1250157"/>
                <a:gd name="connsiteX27" fmla="*/ 426244 w 540544"/>
                <a:gd name="connsiteY27" fmla="*/ 1250157 h 1250157"/>
                <a:gd name="connsiteX28" fmla="*/ 397669 w 540544"/>
                <a:gd name="connsiteY28" fmla="*/ 1243013 h 1250157"/>
                <a:gd name="connsiteX29" fmla="*/ 371475 w 540544"/>
                <a:gd name="connsiteY29" fmla="*/ 1223963 h 1250157"/>
                <a:gd name="connsiteX30" fmla="*/ 330994 w 540544"/>
                <a:gd name="connsiteY30" fmla="*/ 1188244 h 1250157"/>
                <a:gd name="connsiteX31" fmla="*/ 297656 w 540544"/>
                <a:gd name="connsiteY31" fmla="*/ 1140619 h 1250157"/>
                <a:gd name="connsiteX32" fmla="*/ 276225 w 540544"/>
                <a:gd name="connsiteY32" fmla="*/ 1081088 h 1250157"/>
                <a:gd name="connsiteX33" fmla="*/ 264319 w 540544"/>
                <a:gd name="connsiteY33" fmla="*/ 1007269 h 1250157"/>
                <a:gd name="connsiteX34" fmla="*/ 235744 w 540544"/>
                <a:gd name="connsiteY34" fmla="*/ 797719 h 12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40544" h="1250157">
                  <a:moveTo>
                    <a:pt x="235744" y="797719"/>
                  </a:moveTo>
                  <a:lnTo>
                    <a:pt x="190500" y="411957"/>
                  </a:lnTo>
                  <a:lnTo>
                    <a:pt x="173831" y="300038"/>
                  </a:lnTo>
                  <a:lnTo>
                    <a:pt x="161925" y="247650"/>
                  </a:lnTo>
                  <a:lnTo>
                    <a:pt x="135731" y="190500"/>
                  </a:lnTo>
                  <a:lnTo>
                    <a:pt x="107156" y="147638"/>
                  </a:lnTo>
                  <a:lnTo>
                    <a:pt x="71437" y="111919"/>
                  </a:lnTo>
                  <a:lnTo>
                    <a:pt x="30956" y="80963"/>
                  </a:lnTo>
                  <a:lnTo>
                    <a:pt x="9525" y="61913"/>
                  </a:lnTo>
                  <a:lnTo>
                    <a:pt x="0" y="35719"/>
                  </a:lnTo>
                  <a:lnTo>
                    <a:pt x="2381" y="14288"/>
                  </a:lnTo>
                  <a:lnTo>
                    <a:pt x="16669" y="4763"/>
                  </a:lnTo>
                  <a:lnTo>
                    <a:pt x="42862" y="0"/>
                  </a:lnTo>
                  <a:lnTo>
                    <a:pt x="104775" y="4763"/>
                  </a:lnTo>
                  <a:lnTo>
                    <a:pt x="154781" y="11907"/>
                  </a:lnTo>
                  <a:lnTo>
                    <a:pt x="209550" y="23813"/>
                  </a:lnTo>
                  <a:lnTo>
                    <a:pt x="271462" y="47625"/>
                  </a:lnTo>
                  <a:lnTo>
                    <a:pt x="321469" y="73819"/>
                  </a:lnTo>
                  <a:lnTo>
                    <a:pt x="421481" y="138113"/>
                  </a:lnTo>
                  <a:lnTo>
                    <a:pt x="421481" y="261938"/>
                  </a:lnTo>
                  <a:lnTo>
                    <a:pt x="469106" y="569119"/>
                  </a:lnTo>
                  <a:lnTo>
                    <a:pt x="540544" y="990600"/>
                  </a:lnTo>
                  <a:lnTo>
                    <a:pt x="540544" y="1112044"/>
                  </a:lnTo>
                  <a:lnTo>
                    <a:pt x="531019" y="1145382"/>
                  </a:lnTo>
                  <a:lnTo>
                    <a:pt x="509587" y="1178719"/>
                  </a:lnTo>
                  <a:lnTo>
                    <a:pt x="473869" y="1221582"/>
                  </a:lnTo>
                  <a:lnTo>
                    <a:pt x="442912" y="1247775"/>
                  </a:lnTo>
                  <a:lnTo>
                    <a:pt x="426244" y="1250157"/>
                  </a:lnTo>
                  <a:lnTo>
                    <a:pt x="397669" y="1243013"/>
                  </a:lnTo>
                  <a:lnTo>
                    <a:pt x="371475" y="1223963"/>
                  </a:lnTo>
                  <a:lnTo>
                    <a:pt x="330994" y="1188244"/>
                  </a:lnTo>
                  <a:lnTo>
                    <a:pt x="297656" y="1140619"/>
                  </a:lnTo>
                  <a:lnTo>
                    <a:pt x="276225" y="1081088"/>
                  </a:lnTo>
                  <a:lnTo>
                    <a:pt x="264319" y="1007269"/>
                  </a:lnTo>
                  <a:lnTo>
                    <a:pt x="235744" y="797719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5">
              <a:extLst>
                <a:ext uri="{FF2B5EF4-FFF2-40B4-BE49-F238E27FC236}">
                  <a16:creationId xmlns:a16="http://schemas.microsoft.com/office/drawing/2014/main" id="{5011EEC8-3B46-404C-9190-1E1467A772A4}"/>
                </a:ext>
              </a:extLst>
            </p:cNvPr>
            <p:cNvSpPr/>
            <p:nvPr/>
          </p:nvSpPr>
          <p:spPr>
            <a:xfrm>
              <a:off x="5160964" y="4611688"/>
              <a:ext cx="2206625" cy="431800"/>
            </a:xfrm>
            <a:custGeom>
              <a:avLst/>
              <a:gdLst>
                <a:gd name="connsiteX0" fmla="*/ 0 w 2207419"/>
                <a:gd name="connsiteY0" fmla="*/ 247650 h 431007"/>
                <a:gd name="connsiteX1" fmla="*/ 319087 w 2207419"/>
                <a:gd name="connsiteY1" fmla="*/ 230982 h 431007"/>
                <a:gd name="connsiteX2" fmla="*/ 478631 w 2207419"/>
                <a:gd name="connsiteY2" fmla="*/ 216694 h 431007"/>
                <a:gd name="connsiteX3" fmla="*/ 971550 w 2207419"/>
                <a:gd name="connsiteY3" fmla="*/ 150019 h 431007"/>
                <a:gd name="connsiteX4" fmla="*/ 1288256 w 2207419"/>
                <a:gd name="connsiteY4" fmla="*/ 102394 h 431007"/>
                <a:gd name="connsiteX5" fmla="*/ 1697831 w 2207419"/>
                <a:gd name="connsiteY5" fmla="*/ 38100 h 431007"/>
                <a:gd name="connsiteX6" fmla="*/ 1774031 w 2207419"/>
                <a:gd name="connsiteY6" fmla="*/ 16669 h 431007"/>
                <a:gd name="connsiteX7" fmla="*/ 1828800 w 2207419"/>
                <a:gd name="connsiteY7" fmla="*/ 0 h 431007"/>
                <a:gd name="connsiteX8" fmla="*/ 1854994 w 2207419"/>
                <a:gd name="connsiteY8" fmla="*/ 2382 h 431007"/>
                <a:gd name="connsiteX9" fmla="*/ 1919287 w 2207419"/>
                <a:gd name="connsiteY9" fmla="*/ 16669 h 431007"/>
                <a:gd name="connsiteX10" fmla="*/ 1969294 w 2207419"/>
                <a:gd name="connsiteY10" fmla="*/ 47625 h 431007"/>
                <a:gd name="connsiteX11" fmla="*/ 2045494 w 2207419"/>
                <a:gd name="connsiteY11" fmla="*/ 97632 h 431007"/>
                <a:gd name="connsiteX12" fmla="*/ 2119312 w 2207419"/>
                <a:gd name="connsiteY12" fmla="*/ 161925 h 431007"/>
                <a:gd name="connsiteX13" fmla="*/ 2174081 w 2207419"/>
                <a:gd name="connsiteY13" fmla="*/ 211932 h 431007"/>
                <a:gd name="connsiteX14" fmla="*/ 2207419 w 2207419"/>
                <a:gd name="connsiteY14" fmla="*/ 252413 h 431007"/>
                <a:gd name="connsiteX15" fmla="*/ 2207419 w 2207419"/>
                <a:gd name="connsiteY15" fmla="*/ 295275 h 431007"/>
                <a:gd name="connsiteX16" fmla="*/ 2195512 w 2207419"/>
                <a:gd name="connsiteY16" fmla="*/ 333375 h 431007"/>
                <a:gd name="connsiteX17" fmla="*/ 2164556 w 2207419"/>
                <a:gd name="connsiteY17" fmla="*/ 357188 h 431007"/>
                <a:gd name="connsiteX18" fmla="*/ 2140744 w 2207419"/>
                <a:gd name="connsiteY18" fmla="*/ 376238 h 431007"/>
                <a:gd name="connsiteX19" fmla="*/ 1759744 w 2207419"/>
                <a:gd name="connsiteY19" fmla="*/ 359569 h 431007"/>
                <a:gd name="connsiteX20" fmla="*/ 1750219 w 2207419"/>
                <a:gd name="connsiteY20" fmla="*/ 300038 h 431007"/>
                <a:gd name="connsiteX21" fmla="*/ 1735931 w 2207419"/>
                <a:gd name="connsiteY21" fmla="*/ 259557 h 431007"/>
                <a:gd name="connsiteX22" fmla="*/ 1714500 w 2207419"/>
                <a:gd name="connsiteY22" fmla="*/ 240507 h 431007"/>
                <a:gd name="connsiteX23" fmla="*/ 1690687 w 2207419"/>
                <a:gd name="connsiteY23" fmla="*/ 228600 h 431007"/>
                <a:gd name="connsiteX24" fmla="*/ 1664494 w 2207419"/>
                <a:gd name="connsiteY24" fmla="*/ 223838 h 431007"/>
                <a:gd name="connsiteX25" fmla="*/ 209550 w 2207419"/>
                <a:gd name="connsiteY25" fmla="*/ 409575 h 431007"/>
                <a:gd name="connsiteX26" fmla="*/ 42862 w 2207419"/>
                <a:gd name="connsiteY26" fmla="*/ 431007 h 431007"/>
                <a:gd name="connsiteX27" fmla="*/ 0 w 2207419"/>
                <a:gd name="connsiteY27" fmla="*/ 247650 h 431007"/>
                <a:gd name="connsiteX0" fmla="*/ 0 w 2207419"/>
                <a:gd name="connsiteY0" fmla="*/ 247650 h 431007"/>
                <a:gd name="connsiteX1" fmla="*/ 319087 w 2207419"/>
                <a:gd name="connsiteY1" fmla="*/ 230982 h 431007"/>
                <a:gd name="connsiteX2" fmla="*/ 478631 w 2207419"/>
                <a:gd name="connsiteY2" fmla="*/ 216694 h 431007"/>
                <a:gd name="connsiteX3" fmla="*/ 971550 w 2207419"/>
                <a:gd name="connsiteY3" fmla="*/ 150019 h 431007"/>
                <a:gd name="connsiteX4" fmla="*/ 1288256 w 2207419"/>
                <a:gd name="connsiteY4" fmla="*/ 102394 h 431007"/>
                <a:gd name="connsiteX5" fmla="*/ 1697831 w 2207419"/>
                <a:gd name="connsiteY5" fmla="*/ 38100 h 431007"/>
                <a:gd name="connsiteX6" fmla="*/ 1774031 w 2207419"/>
                <a:gd name="connsiteY6" fmla="*/ 16669 h 431007"/>
                <a:gd name="connsiteX7" fmla="*/ 1828800 w 2207419"/>
                <a:gd name="connsiteY7" fmla="*/ 0 h 431007"/>
                <a:gd name="connsiteX8" fmla="*/ 1854994 w 2207419"/>
                <a:gd name="connsiteY8" fmla="*/ 2382 h 431007"/>
                <a:gd name="connsiteX9" fmla="*/ 1919287 w 2207419"/>
                <a:gd name="connsiteY9" fmla="*/ 16669 h 431007"/>
                <a:gd name="connsiteX10" fmla="*/ 1969294 w 2207419"/>
                <a:gd name="connsiteY10" fmla="*/ 47625 h 431007"/>
                <a:gd name="connsiteX11" fmla="*/ 2045494 w 2207419"/>
                <a:gd name="connsiteY11" fmla="*/ 97632 h 431007"/>
                <a:gd name="connsiteX12" fmla="*/ 2119312 w 2207419"/>
                <a:gd name="connsiteY12" fmla="*/ 161925 h 431007"/>
                <a:gd name="connsiteX13" fmla="*/ 2174081 w 2207419"/>
                <a:gd name="connsiteY13" fmla="*/ 211932 h 431007"/>
                <a:gd name="connsiteX14" fmla="*/ 2207419 w 2207419"/>
                <a:gd name="connsiteY14" fmla="*/ 252413 h 431007"/>
                <a:gd name="connsiteX15" fmla="*/ 2207419 w 2207419"/>
                <a:gd name="connsiteY15" fmla="*/ 295275 h 431007"/>
                <a:gd name="connsiteX16" fmla="*/ 2195512 w 2207419"/>
                <a:gd name="connsiteY16" fmla="*/ 333375 h 431007"/>
                <a:gd name="connsiteX17" fmla="*/ 2164556 w 2207419"/>
                <a:gd name="connsiteY17" fmla="*/ 357188 h 431007"/>
                <a:gd name="connsiteX18" fmla="*/ 2140744 w 2207419"/>
                <a:gd name="connsiteY18" fmla="*/ 376238 h 431007"/>
                <a:gd name="connsiteX19" fmla="*/ 1750219 w 2207419"/>
                <a:gd name="connsiteY19" fmla="*/ 300038 h 431007"/>
                <a:gd name="connsiteX20" fmla="*/ 1735931 w 2207419"/>
                <a:gd name="connsiteY20" fmla="*/ 259557 h 431007"/>
                <a:gd name="connsiteX21" fmla="*/ 1714500 w 2207419"/>
                <a:gd name="connsiteY21" fmla="*/ 240507 h 431007"/>
                <a:gd name="connsiteX22" fmla="*/ 1690687 w 2207419"/>
                <a:gd name="connsiteY22" fmla="*/ 228600 h 431007"/>
                <a:gd name="connsiteX23" fmla="*/ 1664494 w 2207419"/>
                <a:gd name="connsiteY23" fmla="*/ 223838 h 431007"/>
                <a:gd name="connsiteX24" fmla="*/ 209550 w 2207419"/>
                <a:gd name="connsiteY24" fmla="*/ 409575 h 431007"/>
                <a:gd name="connsiteX25" fmla="*/ 42862 w 2207419"/>
                <a:gd name="connsiteY25" fmla="*/ 431007 h 431007"/>
                <a:gd name="connsiteX26" fmla="*/ 0 w 2207419"/>
                <a:gd name="connsiteY26" fmla="*/ 247650 h 431007"/>
                <a:gd name="connsiteX0" fmla="*/ 0 w 2207419"/>
                <a:gd name="connsiteY0" fmla="*/ 247650 h 431007"/>
                <a:gd name="connsiteX1" fmla="*/ 319087 w 2207419"/>
                <a:gd name="connsiteY1" fmla="*/ 230982 h 431007"/>
                <a:gd name="connsiteX2" fmla="*/ 478631 w 2207419"/>
                <a:gd name="connsiteY2" fmla="*/ 216694 h 431007"/>
                <a:gd name="connsiteX3" fmla="*/ 971550 w 2207419"/>
                <a:gd name="connsiteY3" fmla="*/ 150019 h 431007"/>
                <a:gd name="connsiteX4" fmla="*/ 1288256 w 2207419"/>
                <a:gd name="connsiteY4" fmla="*/ 102394 h 431007"/>
                <a:gd name="connsiteX5" fmla="*/ 1697831 w 2207419"/>
                <a:gd name="connsiteY5" fmla="*/ 38100 h 431007"/>
                <a:gd name="connsiteX6" fmla="*/ 1774031 w 2207419"/>
                <a:gd name="connsiteY6" fmla="*/ 16669 h 431007"/>
                <a:gd name="connsiteX7" fmla="*/ 1828800 w 2207419"/>
                <a:gd name="connsiteY7" fmla="*/ 0 h 431007"/>
                <a:gd name="connsiteX8" fmla="*/ 1854994 w 2207419"/>
                <a:gd name="connsiteY8" fmla="*/ 2382 h 431007"/>
                <a:gd name="connsiteX9" fmla="*/ 1919287 w 2207419"/>
                <a:gd name="connsiteY9" fmla="*/ 16669 h 431007"/>
                <a:gd name="connsiteX10" fmla="*/ 1969294 w 2207419"/>
                <a:gd name="connsiteY10" fmla="*/ 47625 h 431007"/>
                <a:gd name="connsiteX11" fmla="*/ 2045494 w 2207419"/>
                <a:gd name="connsiteY11" fmla="*/ 97632 h 431007"/>
                <a:gd name="connsiteX12" fmla="*/ 2119312 w 2207419"/>
                <a:gd name="connsiteY12" fmla="*/ 161925 h 431007"/>
                <a:gd name="connsiteX13" fmla="*/ 2174081 w 2207419"/>
                <a:gd name="connsiteY13" fmla="*/ 211932 h 431007"/>
                <a:gd name="connsiteX14" fmla="*/ 2207419 w 2207419"/>
                <a:gd name="connsiteY14" fmla="*/ 252413 h 431007"/>
                <a:gd name="connsiteX15" fmla="*/ 2207419 w 2207419"/>
                <a:gd name="connsiteY15" fmla="*/ 295275 h 431007"/>
                <a:gd name="connsiteX16" fmla="*/ 2195512 w 2207419"/>
                <a:gd name="connsiteY16" fmla="*/ 333375 h 431007"/>
                <a:gd name="connsiteX17" fmla="*/ 2164556 w 2207419"/>
                <a:gd name="connsiteY17" fmla="*/ 357188 h 431007"/>
                <a:gd name="connsiteX18" fmla="*/ 2140744 w 2207419"/>
                <a:gd name="connsiteY18" fmla="*/ 376238 h 431007"/>
                <a:gd name="connsiteX19" fmla="*/ 1735931 w 2207419"/>
                <a:gd name="connsiteY19" fmla="*/ 259557 h 431007"/>
                <a:gd name="connsiteX20" fmla="*/ 1714500 w 2207419"/>
                <a:gd name="connsiteY20" fmla="*/ 240507 h 431007"/>
                <a:gd name="connsiteX21" fmla="*/ 1690687 w 2207419"/>
                <a:gd name="connsiteY21" fmla="*/ 228600 h 431007"/>
                <a:gd name="connsiteX22" fmla="*/ 1664494 w 2207419"/>
                <a:gd name="connsiteY22" fmla="*/ 223838 h 431007"/>
                <a:gd name="connsiteX23" fmla="*/ 209550 w 2207419"/>
                <a:gd name="connsiteY23" fmla="*/ 409575 h 431007"/>
                <a:gd name="connsiteX24" fmla="*/ 42862 w 2207419"/>
                <a:gd name="connsiteY24" fmla="*/ 431007 h 431007"/>
                <a:gd name="connsiteX25" fmla="*/ 0 w 2207419"/>
                <a:gd name="connsiteY25" fmla="*/ 247650 h 431007"/>
                <a:gd name="connsiteX0" fmla="*/ 0 w 2207419"/>
                <a:gd name="connsiteY0" fmla="*/ 247650 h 431007"/>
                <a:gd name="connsiteX1" fmla="*/ 319087 w 2207419"/>
                <a:gd name="connsiteY1" fmla="*/ 230982 h 431007"/>
                <a:gd name="connsiteX2" fmla="*/ 478631 w 2207419"/>
                <a:gd name="connsiteY2" fmla="*/ 216694 h 431007"/>
                <a:gd name="connsiteX3" fmla="*/ 971550 w 2207419"/>
                <a:gd name="connsiteY3" fmla="*/ 150019 h 431007"/>
                <a:gd name="connsiteX4" fmla="*/ 1288256 w 2207419"/>
                <a:gd name="connsiteY4" fmla="*/ 102394 h 431007"/>
                <a:gd name="connsiteX5" fmla="*/ 1697831 w 2207419"/>
                <a:gd name="connsiteY5" fmla="*/ 38100 h 431007"/>
                <a:gd name="connsiteX6" fmla="*/ 1774031 w 2207419"/>
                <a:gd name="connsiteY6" fmla="*/ 16669 h 431007"/>
                <a:gd name="connsiteX7" fmla="*/ 1828800 w 2207419"/>
                <a:gd name="connsiteY7" fmla="*/ 0 h 431007"/>
                <a:gd name="connsiteX8" fmla="*/ 1854994 w 2207419"/>
                <a:gd name="connsiteY8" fmla="*/ 2382 h 431007"/>
                <a:gd name="connsiteX9" fmla="*/ 1919287 w 2207419"/>
                <a:gd name="connsiteY9" fmla="*/ 16669 h 431007"/>
                <a:gd name="connsiteX10" fmla="*/ 1969294 w 2207419"/>
                <a:gd name="connsiteY10" fmla="*/ 47625 h 431007"/>
                <a:gd name="connsiteX11" fmla="*/ 2045494 w 2207419"/>
                <a:gd name="connsiteY11" fmla="*/ 97632 h 431007"/>
                <a:gd name="connsiteX12" fmla="*/ 2119312 w 2207419"/>
                <a:gd name="connsiteY12" fmla="*/ 161925 h 431007"/>
                <a:gd name="connsiteX13" fmla="*/ 2174081 w 2207419"/>
                <a:gd name="connsiteY13" fmla="*/ 211932 h 431007"/>
                <a:gd name="connsiteX14" fmla="*/ 2207419 w 2207419"/>
                <a:gd name="connsiteY14" fmla="*/ 252413 h 431007"/>
                <a:gd name="connsiteX15" fmla="*/ 2207419 w 2207419"/>
                <a:gd name="connsiteY15" fmla="*/ 295275 h 431007"/>
                <a:gd name="connsiteX16" fmla="*/ 2195512 w 2207419"/>
                <a:gd name="connsiteY16" fmla="*/ 333375 h 431007"/>
                <a:gd name="connsiteX17" fmla="*/ 2164556 w 2207419"/>
                <a:gd name="connsiteY17" fmla="*/ 357188 h 431007"/>
                <a:gd name="connsiteX18" fmla="*/ 1735931 w 2207419"/>
                <a:gd name="connsiteY18" fmla="*/ 259557 h 431007"/>
                <a:gd name="connsiteX19" fmla="*/ 1714500 w 2207419"/>
                <a:gd name="connsiteY19" fmla="*/ 240507 h 431007"/>
                <a:gd name="connsiteX20" fmla="*/ 1690687 w 2207419"/>
                <a:gd name="connsiteY20" fmla="*/ 228600 h 431007"/>
                <a:gd name="connsiteX21" fmla="*/ 1664494 w 2207419"/>
                <a:gd name="connsiteY21" fmla="*/ 223838 h 431007"/>
                <a:gd name="connsiteX22" fmla="*/ 209550 w 2207419"/>
                <a:gd name="connsiteY22" fmla="*/ 409575 h 431007"/>
                <a:gd name="connsiteX23" fmla="*/ 42862 w 2207419"/>
                <a:gd name="connsiteY23" fmla="*/ 431007 h 431007"/>
                <a:gd name="connsiteX24" fmla="*/ 0 w 2207419"/>
                <a:gd name="connsiteY24" fmla="*/ 247650 h 431007"/>
                <a:gd name="connsiteX0" fmla="*/ 0 w 2207419"/>
                <a:gd name="connsiteY0" fmla="*/ 247650 h 431007"/>
                <a:gd name="connsiteX1" fmla="*/ 319087 w 2207419"/>
                <a:gd name="connsiteY1" fmla="*/ 230982 h 431007"/>
                <a:gd name="connsiteX2" fmla="*/ 478631 w 2207419"/>
                <a:gd name="connsiteY2" fmla="*/ 216694 h 431007"/>
                <a:gd name="connsiteX3" fmla="*/ 971550 w 2207419"/>
                <a:gd name="connsiteY3" fmla="*/ 150019 h 431007"/>
                <a:gd name="connsiteX4" fmla="*/ 1288256 w 2207419"/>
                <a:gd name="connsiteY4" fmla="*/ 102394 h 431007"/>
                <a:gd name="connsiteX5" fmla="*/ 1697831 w 2207419"/>
                <a:gd name="connsiteY5" fmla="*/ 38100 h 431007"/>
                <a:gd name="connsiteX6" fmla="*/ 1774031 w 2207419"/>
                <a:gd name="connsiteY6" fmla="*/ 16669 h 431007"/>
                <a:gd name="connsiteX7" fmla="*/ 1828800 w 2207419"/>
                <a:gd name="connsiteY7" fmla="*/ 0 h 431007"/>
                <a:gd name="connsiteX8" fmla="*/ 1854994 w 2207419"/>
                <a:gd name="connsiteY8" fmla="*/ 2382 h 431007"/>
                <a:gd name="connsiteX9" fmla="*/ 1919287 w 2207419"/>
                <a:gd name="connsiteY9" fmla="*/ 16669 h 431007"/>
                <a:gd name="connsiteX10" fmla="*/ 1969294 w 2207419"/>
                <a:gd name="connsiteY10" fmla="*/ 47625 h 431007"/>
                <a:gd name="connsiteX11" fmla="*/ 2045494 w 2207419"/>
                <a:gd name="connsiteY11" fmla="*/ 97632 h 431007"/>
                <a:gd name="connsiteX12" fmla="*/ 2119312 w 2207419"/>
                <a:gd name="connsiteY12" fmla="*/ 161925 h 431007"/>
                <a:gd name="connsiteX13" fmla="*/ 2174081 w 2207419"/>
                <a:gd name="connsiteY13" fmla="*/ 211932 h 431007"/>
                <a:gd name="connsiteX14" fmla="*/ 2207419 w 2207419"/>
                <a:gd name="connsiteY14" fmla="*/ 252413 h 431007"/>
                <a:gd name="connsiteX15" fmla="*/ 2207419 w 2207419"/>
                <a:gd name="connsiteY15" fmla="*/ 295275 h 431007"/>
                <a:gd name="connsiteX16" fmla="*/ 2195512 w 2207419"/>
                <a:gd name="connsiteY16" fmla="*/ 333375 h 431007"/>
                <a:gd name="connsiteX17" fmla="*/ 1735931 w 2207419"/>
                <a:gd name="connsiteY17" fmla="*/ 259557 h 431007"/>
                <a:gd name="connsiteX18" fmla="*/ 1714500 w 2207419"/>
                <a:gd name="connsiteY18" fmla="*/ 240507 h 431007"/>
                <a:gd name="connsiteX19" fmla="*/ 1690687 w 2207419"/>
                <a:gd name="connsiteY19" fmla="*/ 228600 h 431007"/>
                <a:gd name="connsiteX20" fmla="*/ 1664494 w 2207419"/>
                <a:gd name="connsiteY20" fmla="*/ 223838 h 431007"/>
                <a:gd name="connsiteX21" fmla="*/ 209550 w 2207419"/>
                <a:gd name="connsiteY21" fmla="*/ 409575 h 431007"/>
                <a:gd name="connsiteX22" fmla="*/ 42862 w 2207419"/>
                <a:gd name="connsiteY22" fmla="*/ 431007 h 431007"/>
                <a:gd name="connsiteX23" fmla="*/ 0 w 2207419"/>
                <a:gd name="connsiteY23" fmla="*/ 247650 h 431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207419" h="431007">
                  <a:moveTo>
                    <a:pt x="0" y="247650"/>
                  </a:moveTo>
                  <a:lnTo>
                    <a:pt x="319087" y="230982"/>
                  </a:lnTo>
                  <a:lnTo>
                    <a:pt x="478631" y="216694"/>
                  </a:lnTo>
                  <a:lnTo>
                    <a:pt x="971550" y="150019"/>
                  </a:lnTo>
                  <a:lnTo>
                    <a:pt x="1288256" y="102394"/>
                  </a:lnTo>
                  <a:lnTo>
                    <a:pt x="1697831" y="38100"/>
                  </a:lnTo>
                  <a:lnTo>
                    <a:pt x="1774031" y="16669"/>
                  </a:lnTo>
                  <a:lnTo>
                    <a:pt x="1828800" y="0"/>
                  </a:lnTo>
                  <a:lnTo>
                    <a:pt x="1854994" y="2382"/>
                  </a:lnTo>
                  <a:lnTo>
                    <a:pt x="1919287" y="16669"/>
                  </a:lnTo>
                  <a:lnTo>
                    <a:pt x="1969294" y="47625"/>
                  </a:lnTo>
                  <a:lnTo>
                    <a:pt x="2045494" y="97632"/>
                  </a:lnTo>
                  <a:lnTo>
                    <a:pt x="2119312" y="161925"/>
                  </a:lnTo>
                  <a:lnTo>
                    <a:pt x="2174081" y="211932"/>
                  </a:lnTo>
                  <a:lnTo>
                    <a:pt x="2207419" y="252413"/>
                  </a:lnTo>
                  <a:lnTo>
                    <a:pt x="2207419" y="295275"/>
                  </a:lnTo>
                  <a:lnTo>
                    <a:pt x="2195512" y="333375"/>
                  </a:lnTo>
                  <a:lnTo>
                    <a:pt x="1735931" y="259557"/>
                  </a:lnTo>
                  <a:lnTo>
                    <a:pt x="1714500" y="240507"/>
                  </a:lnTo>
                  <a:lnTo>
                    <a:pt x="1690687" y="228600"/>
                  </a:lnTo>
                  <a:lnTo>
                    <a:pt x="1664494" y="223838"/>
                  </a:lnTo>
                  <a:lnTo>
                    <a:pt x="209550" y="409575"/>
                  </a:lnTo>
                  <a:lnTo>
                    <a:pt x="42862" y="431007"/>
                  </a:lnTo>
                  <a:lnTo>
                    <a:pt x="0" y="247650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4">
              <a:extLst>
                <a:ext uri="{FF2B5EF4-FFF2-40B4-BE49-F238E27FC236}">
                  <a16:creationId xmlns:a16="http://schemas.microsoft.com/office/drawing/2014/main" id="{FC2D0CFB-9D5E-4401-8E6B-9BC8CCBAFC55}"/>
                </a:ext>
              </a:extLst>
            </p:cNvPr>
            <p:cNvSpPr/>
            <p:nvPr/>
          </p:nvSpPr>
          <p:spPr>
            <a:xfrm>
              <a:off x="6762751" y="4852988"/>
              <a:ext cx="601663" cy="1047750"/>
            </a:xfrm>
            <a:custGeom>
              <a:avLst/>
              <a:gdLst>
                <a:gd name="connsiteX0" fmla="*/ 109538 w 602456"/>
                <a:gd name="connsiteY0" fmla="*/ 350043 h 1047750"/>
                <a:gd name="connsiteX1" fmla="*/ 138113 w 602456"/>
                <a:gd name="connsiteY1" fmla="*/ 238125 h 1047750"/>
                <a:gd name="connsiteX2" fmla="*/ 154781 w 602456"/>
                <a:gd name="connsiteY2" fmla="*/ 178593 h 1047750"/>
                <a:gd name="connsiteX3" fmla="*/ 157163 w 602456"/>
                <a:gd name="connsiteY3" fmla="*/ 116681 h 1047750"/>
                <a:gd name="connsiteX4" fmla="*/ 150019 w 602456"/>
                <a:gd name="connsiteY4" fmla="*/ 54768 h 1047750"/>
                <a:gd name="connsiteX5" fmla="*/ 135731 w 602456"/>
                <a:gd name="connsiteY5" fmla="*/ 21431 h 1047750"/>
                <a:gd name="connsiteX6" fmla="*/ 114300 w 602456"/>
                <a:gd name="connsiteY6" fmla="*/ 0 h 1047750"/>
                <a:gd name="connsiteX7" fmla="*/ 602456 w 602456"/>
                <a:gd name="connsiteY7" fmla="*/ 59531 h 1047750"/>
                <a:gd name="connsiteX8" fmla="*/ 592931 w 602456"/>
                <a:gd name="connsiteY8" fmla="*/ 90487 h 1047750"/>
                <a:gd name="connsiteX9" fmla="*/ 581025 w 602456"/>
                <a:gd name="connsiteY9" fmla="*/ 100012 h 1047750"/>
                <a:gd name="connsiteX10" fmla="*/ 561975 w 602456"/>
                <a:gd name="connsiteY10" fmla="*/ 111918 h 1047750"/>
                <a:gd name="connsiteX11" fmla="*/ 542925 w 602456"/>
                <a:gd name="connsiteY11" fmla="*/ 126206 h 1047750"/>
                <a:gd name="connsiteX12" fmla="*/ 516731 w 602456"/>
                <a:gd name="connsiteY12" fmla="*/ 159543 h 1047750"/>
                <a:gd name="connsiteX13" fmla="*/ 483394 w 602456"/>
                <a:gd name="connsiteY13" fmla="*/ 204787 h 1047750"/>
                <a:gd name="connsiteX14" fmla="*/ 452438 w 602456"/>
                <a:gd name="connsiteY14" fmla="*/ 261937 h 1047750"/>
                <a:gd name="connsiteX15" fmla="*/ 438150 w 602456"/>
                <a:gd name="connsiteY15" fmla="*/ 319087 h 1047750"/>
                <a:gd name="connsiteX16" fmla="*/ 388144 w 602456"/>
                <a:gd name="connsiteY16" fmla="*/ 511968 h 1047750"/>
                <a:gd name="connsiteX17" fmla="*/ 328613 w 602456"/>
                <a:gd name="connsiteY17" fmla="*/ 719137 h 1047750"/>
                <a:gd name="connsiteX18" fmla="*/ 278606 w 602456"/>
                <a:gd name="connsiteY18" fmla="*/ 881062 h 1047750"/>
                <a:gd name="connsiteX19" fmla="*/ 269081 w 602456"/>
                <a:gd name="connsiteY19" fmla="*/ 923925 h 1047750"/>
                <a:gd name="connsiteX20" fmla="*/ 221456 w 602456"/>
                <a:gd name="connsiteY20" fmla="*/ 992981 h 1047750"/>
                <a:gd name="connsiteX21" fmla="*/ 192881 w 602456"/>
                <a:gd name="connsiteY21" fmla="*/ 1021556 h 1047750"/>
                <a:gd name="connsiteX22" fmla="*/ 169069 w 602456"/>
                <a:gd name="connsiteY22" fmla="*/ 1040606 h 1047750"/>
                <a:gd name="connsiteX23" fmla="*/ 152400 w 602456"/>
                <a:gd name="connsiteY23" fmla="*/ 1047750 h 1047750"/>
                <a:gd name="connsiteX24" fmla="*/ 135731 w 602456"/>
                <a:gd name="connsiteY24" fmla="*/ 1040606 h 1047750"/>
                <a:gd name="connsiteX25" fmla="*/ 90488 w 602456"/>
                <a:gd name="connsiteY25" fmla="*/ 1007268 h 1047750"/>
                <a:gd name="connsiteX26" fmla="*/ 47625 w 602456"/>
                <a:gd name="connsiteY26" fmla="*/ 973931 h 1047750"/>
                <a:gd name="connsiteX27" fmla="*/ 14288 w 602456"/>
                <a:gd name="connsiteY27" fmla="*/ 935831 h 1047750"/>
                <a:gd name="connsiteX28" fmla="*/ 0 w 602456"/>
                <a:gd name="connsiteY28" fmla="*/ 912018 h 1047750"/>
                <a:gd name="connsiteX29" fmla="*/ 16669 w 602456"/>
                <a:gd name="connsiteY29" fmla="*/ 752475 h 1047750"/>
                <a:gd name="connsiteX30" fmla="*/ 30956 w 602456"/>
                <a:gd name="connsiteY30" fmla="*/ 678656 h 1047750"/>
                <a:gd name="connsiteX31" fmla="*/ 76200 w 602456"/>
                <a:gd name="connsiteY31" fmla="*/ 507206 h 1047750"/>
                <a:gd name="connsiteX32" fmla="*/ 109538 w 602456"/>
                <a:gd name="connsiteY32" fmla="*/ 350043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02456" h="1047750">
                  <a:moveTo>
                    <a:pt x="109538" y="350043"/>
                  </a:moveTo>
                  <a:lnTo>
                    <a:pt x="138113" y="238125"/>
                  </a:lnTo>
                  <a:lnTo>
                    <a:pt x="154781" y="178593"/>
                  </a:lnTo>
                  <a:lnTo>
                    <a:pt x="157163" y="116681"/>
                  </a:lnTo>
                  <a:lnTo>
                    <a:pt x="150019" y="54768"/>
                  </a:lnTo>
                  <a:lnTo>
                    <a:pt x="135731" y="21431"/>
                  </a:lnTo>
                  <a:lnTo>
                    <a:pt x="114300" y="0"/>
                  </a:lnTo>
                  <a:lnTo>
                    <a:pt x="602456" y="59531"/>
                  </a:lnTo>
                  <a:lnTo>
                    <a:pt x="592931" y="90487"/>
                  </a:lnTo>
                  <a:lnTo>
                    <a:pt x="581025" y="100012"/>
                  </a:lnTo>
                  <a:lnTo>
                    <a:pt x="561975" y="111918"/>
                  </a:lnTo>
                  <a:lnTo>
                    <a:pt x="542925" y="126206"/>
                  </a:lnTo>
                  <a:lnTo>
                    <a:pt x="516731" y="159543"/>
                  </a:lnTo>
                  <a:lnTo>
                    <a:pt x="483394" y="204787"/>
                  </a:lnTo>
                  <a:lnTo>
                    <a:pt x="452438" y="261937"/>
                  </a:lnTo>
                  <a:lnTo>
                    <a:pt x="438150" y="319087"/>
                  </a:lnTo>
                  <a:lnTo>
                    <a:pt x="388144" y="511968"/>
                  </a:lnTo>
                  <a:lnTo>
                    <a:pt x="328613" y="719137"/>
                  </a:lnTo>
                  <a:lnTo>
                    <a:pt x="278606" y="881062"/>
                  </a:lnTo>
                  <a:lnTo>
                    <a:pt x="269081" y="923925"/>
                  </a:lnTo>
                  <a:lnTo>
                    <a:pt x="221456" y="992981"/>
                  </a:lnTo>
                  <a:lnTo>
                    <a:pt x="192881" y="1021556"/>
                  </a:lnTo>
                  <a:lnTo>
                    <a:pt x="169069" y="1040606"/>
                  </a:lnTo>
                  <a:lnTo>
                    <a:pt x="152400" y="1047750"/>
                  </a:lnTo>
                  <a:lnTo>
                    <a:pt x="135731" y="1040606"/>
                  </a:lnTo>
                  <a:lnTo>
                    <a:pt x="90488" y="1007268"/>
                  </a:lnTo>
                  <a:lnTo>
                    <a:pt x="47625" y="973931"/>
                  </a:lnTo>
                  <a:lnTo>
                    <a:pt x="14288" y="935831"/>
                  </a:lnTo>
                  <a:lnTo>
                    <a:pt x="0" y="912018"/>
                  </a:lnTo>
                  <a:lnTo>
                    <a:pt x="16669" y="752475"/>
                  </a:lnTo>
                  <a:lnTo>
                    <a:pt x="30956" y="678656"/>
                  </a:lnTo>
                  <a:lnTo>
                    <a:pt x="76200" y="507206"/>
                  </a:lnTo>
                  <a:lnTo>
                    <a:pt x="109538" y="35004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23">
              <a:extLst>
                <a:ext uri="{FF2B5EF4-FFF2-40B4-BE49-F238E27FC236}">
                  <a16:creationId xmlns:a16="http://schemas.microsoft.com/office/drawing/2014/main" id="{DA7063A6-9CE8-4145-A2A4-CB0BAACAC4F2}"/>
                </a:ext>
              </a:extLst>
            </p:cNvPr>
            <p:cNvSpPr/>
            <p:nvPr/>
          </p:nvSpPr>
          <p:spPr>
            <a:xfrm>
              <a:off x="5268914" y="5562600"/>
              <a:ext cx="1616075" cy="323850"/>
            </a:xfrm>
            <a:custGeom>
              <a:avLst/>
              <a:gdLst>
                <a:gd name="connsiteX0" fmla="*/ 497682 w 1614488"/>
                <a:gd name="connsiteY0" fmla="*/ 280988 h 323850"/>
                <a:gd name="connsiteX1" fmla="*/ 23813 w 1614488"/>
                <a:gd name="connsiteY1" fmla="*/ 323850 h 323850"/>
                <a:gd name="connsiteX2" fmla="*/ 0 w 1614488"/>
                <a:gd name="connsiteY2" fmla="*/ 145256 h 323850"/>
                <a:gd name="connsiteX3" fmla="*/ 347663 w 1614488"/>
                <a:gd name="connsiteY3" fmla="*/ 140494 h 323850"/>
                <a:gd name="connsiteX4" fmla="*/ 433388 w 1614488"/>
                <a:gd name="connsiteY4" fmla="*/ 133350 h 323850"/>
                <a:gd name="connsiteX5" fmla="*/ 1195388 w 1614488"/>
                <a:gd name="connsiteY5" fmla="*/ 47625 h 323850"/>
                <a:gd name="connsiteX6" fmla="*/ 1614488 w 1614488"/>
                <a:gd name="connsiteY6" fmla="*/ 0 h 323850"/>
                <a:gd name="connsiteX7" fmla="*/ 1607344 w 1614488"/>
                <a:gd name="connsiteY7" fmla="*/ 223838 h 323850"/>
                <a:gd name="connsiteX8" fmla="*/ 1488282 w 1614488"/>
                <a:gd name="connsiteY8" fmla="*/ 207169 h 323850"/>
                <a:gd name="connsiteX9" fmla="*/ 1435894 w 1614488"/>
                <a:gd name="connsiteY9" fmla="*/ 190500 h 323850"/>
                <a:gd name="connsiteX10" fmla="*/ 1395413 w 1614488"/>
                <a:gd name="connsiteY10" fmla="*/ 188119 h 323850"/>
                <a:gd name="connsiteX11" fmla="*/ 1335882 w 1614488"/>
                <a:gd name="connsiteY11" fmla="*/ 188119 h 323850"/>
                <a:gd name="connsiteX12" fmla="*/ 985838 w 1614488"/>
                <a:gd name="connsiteY12" fmla="*/ 226219 h 323850"/>
                <a:gd name="connsiteX13" fmla="*/ 497682 w 1614488"/>
                <a:gd name="connsiteY13" fmla="*/ 280988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14488" h="323850">
                  <a:moveTo>
                    <a:pt x="497682" y="280988"/>
                  </a:moveTo>
                  <a:lnTo>
                    <a:pt x="23813" y="323850"/>
                  </a:lnTo>
                  <a:lnTo>
                    <a:pt x="0" y="145256"/>
                  </a:lnTo>
                  <a:lnTo>
                    <a:pt x="347663" y="140494"/>
                  </a:lnTo>
                  <a:lnTo>
                    <a:pt x="433388" y="133350"/>
                  </a:lnTo>
                  <a:lnTo>
                    <a:pt x="1195388" y="47625"/>
                  </a:lnTo>
                  <a:lnTo>
                    <a:pt x="1614488" y="0"/>
                  </a:lnTo>
                  <a:lnTo>
                    <a:pt x="1607344" y="223838"/>
                  </a:lnTo>
                  <a:lnTo>
                    <a:pt x="1488282" y="207169"/>
                  </a:lnTo>
                  <a:lnTo>
                    <a:pt x="1435894" y="190500"/>
                  </a:lnTo>
                  <a:lnTo>
                    <a:pt x="1395413" y="188119"/>
                  </a:lnTo>
                  <a:lnTo>
                    <a:pt x="1335882" y="188119"/>
                  </a:lnTo>
                  <a:lnTo>
                    <a:pt x="985838" y="226219"/>
                  </a:lnTo>
                  <a:lnTo>
                    <a:pt x="497682" y="280988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52" name="グループ化 51">
            <a:extLst>
              <a:ext uri="{FF2B5EF4-FFF2-40B4-BE49-F238E27FC236}">
                <a16:creationId xmlns:a16="http://schemas.microsoft.com/office/drawing/2014/main" id="{ABD2F218-0F0A-4201-A19F-A8F276D0FFDD}"/>
              </a:ext>
            </a:extLst>
          </p:cNvPr>
          <p:cNvGrpSpPr/>
          <p:nvPr/>
        </p:nvGrpSpPr>
        <p:grpSpPr>
          <a:xfrm>
            <a:off x="3878944" y="1454832"/>
            <a:ext cx="4454526" cy="4562474"/>
            <a:chOff x="3878263" y="1433514"/>
            <a:chExt cx="4454526" cy="4562474"/>
          </a:xfrm>
          <a:solidFill>
            <a:schemeClr val="tx1"/>
          </a:solidFill>
        </p:grpSpPr>
        <p:sp>
          <p:nvSpPr>
            <p:cNvPr id="53" name="フリーフォーム 6">
              <a:extLst>
                <a:ext uri="{FF2B5EF4-FFF2-40B4-BE49-F238E27FC236}">
                  <a16:creationId xmlns:a16="http://schemas.microsoft.com/office/drawing/2014/main" id="{D251D7E3-34C8-4D7D-A47A-1D6F9039C63C}"/>
                </a:ext>
              </a:extLst>
            </p:cNvPr>
            <p:cNvSpPr/>
            <p:nvPr/>
          </p:nvSpPr>
          <p:spPr>
            <a:xfrm>
              <a:off x="4486276" y="1671639"/>
              <a:ext cx="733425" cy="968375"/>
            </a:xfrm>
            <a:custGeom>
              <a:avLst/>
              <a:gdLst>
                <a:gd name="connsiteX0" fmla="*/ 369094 w 733425"/>
                <a:gd name="connsiteY0" fmla="*/ 685800 h 969168"/>
                <a:gd name="connsiteX1" fmla="*/ 223838 w 733425"/>
                <a:gd name="connsiteY1" fmla="*/ 431006 h 969168"/>
                <a:gd name="connsiteX2" fmla="*/ 83344 w 733425"/>
                <a:gd name="connsiteY2" fmla="*/ 183356 h 969168"/>
                <a:gd name="connsiteX3" fmla="*/ 33338 w 733425"/>
                <a:gd name="connsiteY3" fmla="*/ 97631 h 969168"/>
                <a:gd name="connsiteX4" fmla="*/ 16669 w 733425"/>
                <a:gd name="connsiteY4" fmla="*/ 64293 h 969168"/>
                <a:gd name="connsiteX5" fmla="*/ 4763 w 733425"/>
                <a:gd name="connsiteY5" fmla="*/ 42862 h 969168"/>
                <a:gd name="connsiteX6" fmla="*/ 0 w 733425"/>
                <a:gd name="connsiteY6" fmla="*/ 26193 h 969168"/>
                <a:gd name="connsiteX7" fmla="*/ 2381 w 733425"/>
                <a:gd name="connsiteY7" fmla="*/ 9525 h 969168"/>
                <a:gd name="connsiteX8" fmla="*/ 14288 w 733425"/>
                <a:gd name="connsiteY8" fmla="*/ 0 h 969168"/>
                <a:gd name="connsiteX9" fmla="*/ 40481 w 733425"/>
                <a:gd name="connsiteY9" fmla="*/ 2381 h 969168"/>
                <a:gd name="connsiteX10" fmla="*/ 76200 w 733425"/>
                <a:gd name="connsiteY10" fmla="*/ 21431 h 969168"/>
                <a:gd name="connsiteX11" fmla="*/ 176213 w 733425"/>
                <a:gd name="connsiteY11" fmla="*/ 88106 h 969168"/>
                <a:gd name="connsiteX12" fmla="*/ 276225 w 733425"/>
                <a:gd name="connsiteY12" fmla="*/ 154781 h 969168"/>
                <a:gd name="connsiteX13" fmla="*/ 366713 w 733425"/>
                <a:gd name="connsiteY13" fmla="*/ 219075 h 969168"/>
                <a:gd name="connsiteX14" fmla="*/ 471488 w 733425"/>
                <a:gd name="connsiteY14" fmla="*/ 297656 h 969168"/>
                <a:gd name="connsiteX15" fmla="*/ 540544 w 733425"/>
                <a:gd name="connsiteY15" fmla="*/ 354806 h 969168"/>
                <a:gd name="connsiteX16" fmla="*/ 581025 w 733425"/>
                <a:gd name="connsiteY16" fmla="*/ 392906 h 969168"/>
                <a:gd name="connsiteX17" fmla="*/ 631031 w 733425"/>
                <a:gd name="connsiteY17" fmla="*/ 461962 h 969168"/>
                <a:gd name="connsiteX18" fmla="*/ 669131 w 733425"/>
                <a:gd name="connsiteY18" fmla="*/ 521493 h 969168"/>
                <a:gd name="connsiteX19" fmla="*/ 695325 w 733425"/>
                <a:gd name="connsiteY19" fmla="*/ 588168 h 969168"/>
                <a:gd name="connsiteX20" fmla="*/ 714375 w 733425"/>
                <a:gd name="connsiteY20" fmla="*/ 645318 h 969168"/>
                <a:gd name="connsiteX21" fmla="*/ 723900 w 733425"/>
                <a:gd name="connsiteY21" fmla="*/ 697706 h 969168"/>
                <a:gd name="connsiteX22" fmla="*/ 733425 w 733425"/>
                <a:gd name="connsiteY22" fmla="*/ 764381 h 969168"/>
                <a:gd name="connsiteX23" fmla="*/ 731044 w 733425"/>
                <a:gd name="connsiteY23" fmla="*/ 826293 h 969168"/>
                <a:gd name="connsiteX24" fmla="*/ 721519 w 733425"/>
                <a:gd name="connsiteY24" fmla="*/ 873918 h 969168"/>
                <a:gd name="connsiteX25" fmla="*/ 704850 w 733425"/>
                <a:gd name="connsiteY25" fmla="*/ 914400 h 969168"/>
                <a:gd name="connsiteX26" fmla="*/ 681038 w 733425"/>
                <a:gd name="connsiteY26" fmla="*/ 945356 h 969168"/>
                <a:gd name="connsiteX27" fmla="*/ 650081 w 733425"/>
                <a:gd name="connsiteY27" fmla="*/ 964406 h 969168"/>
                <a:gd name="connsiteX28" fmla="*/ 616744 w 733425"/>
                <a:gd name="connsiteY28" fmla="*/ 969168 h 969168"/>
                <a:gd name="connsiteX29" fmla="*/ 592931 w 733425"/>
                <a:gd name="connsiteY29" fmla="*/ 964406 h 969168"/>
                <a:gd name="connsiteX30" fmla="*/ 552450 w 733425"/>
                <a:gd name="connsiteY30" fmla="*/ 942975 h 969168"/>
                <a:gd name="connsiteX31" fmla="*/ 504825 w 733425"/>
                <a:gd name="connsiteY31" fmla="*/ 909637 h 969168"/>
                <a:gd name="connsiteX32" fmla="*/ 473869 w 733425"/>
                <a:gd name="connsiteY32" fmla="*/ 871537 h 969168"/>
                <a:gd name="connsiteX33" fmla="*/ 369094 w 733425"/>
                <a:gd name="connsiteY33" fmla="*/ 685800 h 969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33425" h="969168">
                  <a:moveTo>
                    <a:pt x="369094" y="685800"/>
                  </a:moveTo>
                  <a:lnTo>
                    <a:pt x="223838" y="431006"/>
                  </a:lnTo>
                  <a:lnTo>
                    <a:pt x="83344" y="183356"/>
                  </a:lnTo>
                  <a:lnTo>
                    <a:pt x="33338" y="97631"/>
                  </a:lnTo>
                  <a:lnTo>
                    <a:pt x="16669" y="64293"/>
                  </a:lnTo>
                  <a:lnTo>
                    <a:pt x="4763" y="42862"/>
                  </a:lnTo>
                  <a:lnTo>
                    <a:pt x="0" y="26193"/>
                  </a:lnTo>
                  <a:lnTo>
                    <a:pt x="2381" y="9525"/>
                  </a:lnTo>
                  <a:lnTo>
                    <a:pt x="14288" y="0"/>
                  </a:lnTo>
                  <a:lnTo>
                    <a:pt x="40481" y="2381"/>
                  </a:lnTo>
                  <a:lnTo>
                    <a:pt x="76200" y="21431"/>
                  </a:lnTo>
                  <a:lnTo>
                    <a:pt x="176213" y="88106"/>
                  </a:lnTo>
                  <a:lnTo>
                    <a:pt x="276225" y="154781"/>
                  </a:lnTo>
                  <a:lnTo>
                    <a:pt x="366713" y="219075"/>
                  </a:lnTo>
                  <a:lnTo>
                    <a:pt x="471488" y="297656"/>
                  </a:lnTo>
                  <a:lnTo>
                    <a:pt x="540544" y="354806"/>
                  </a:lnTo>
                  <a:lnTo>
                    <a:pt x="581025" y="392906"/>
                  </a:lnTo>
                  <a:lnTo>
                    <a:pt x="631031" y="461962"/>
                  </a:lnTo>
                  <a:lnTo>
                    <a:pt x="669131" y="521493"/>
                  </a:lnTo>
                  <a:lnTo>
                    <a:pt x="695325" y="588168"/>
                  </a:lnTo>
                  <a:lnTo>
                    <a:pt x="714375" y="645318"/>
                  </a:lnTo>
                  <a:lnTo>
                    <a:pt x="723900" y="697706"/>
                  </a:lnTo>
                  <a:lnTo>
                    <a:pt x="733425" y="764381"/>
                  </a:lnTo>
                  <a:cubicBezTo>
                    <a:pt x="732631" y="785018"/>
                    <a:pt x="731838" y="805656"/>
                    <a:pt x="731044" y="826293"/>
                  </a:cubicBezTo>
                  <a:lnTo>
                    <a:pt x="721519" y="873918"/>
                  </a:lnTo>
                  <a:lnTo>
                    <a:pt x="704850" y="914400"/>
                  </a:lnTo>
                  <a:lnTo>
                    <a:pt x="681038" y="945356"/>
                  </a:lnTo>
                  <a:lnTo>
                    <a:pt x="650081" y="964406"/>
                  </a:lnTo>
                  <a:lnTo>
                    <a:pt x="616744" y="969168"/>
                  </a:lnTo>
                  <a:lnTo>
                    <a:pt x="592931" y="964406"/>
                  </a:lnTo>
                  <a:lnTo>
                    <a:pt x="552450" y="942975"/>
                  </a:lnTo>
                  <a:lnTo>
                    <a:pt x="504825" y="909637"/>
                  </a:lnTo>
                  <a:lnTo>
                    <a:pt x="473869" y="871537"/>
                  </a:lnTo>
                  <a:lnTo>
                    <a:pt x="369094" y="685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54" name="フリーフォーム 7">
              <a:extLst>
                <a:ext uri="{FF2B5EF4-FFF2-40B4-BE49-F238E27FC236}">
                  <a16:creationId xmlns:a16="http://schemas.microsoft.com/office/drawing/2014/main" id="{46D773A2-7606-4CFF-AAA3-E3EBD78FD888}"/>
                </a:ext>
              </a:extLst>
            </p:cNvPr>
            <p:cNvSpPr/>
            <p:nvPr/>
          </p:nvSpPr>
          <p:spPr>
            <a:xfrm>
              <a:off x="5586414" y="1495425"/>
              <a:ext cx="681037" cy="973138"/>
            </a:xfrm>
            <a:custGeom>
              <a:avLst/>
              <a:gdLst>
                <a:gd name="connsiteX0" fmla="*/ 352425 w 681037"/>
                <a:gd name="connsiteY0" fmla="*/ 709701 h 974019"/>
                <a:gd name="connsiteX1" fmla="*/ 233362 w 681037"/>
                <a:gd name="connsiteY1" fmla="*/ 495388 h 974019"/>
                <a:gd name="connsiteX2" fmla="*/ 138112 w 681037"/>
                <a:gd name="connsiteY2" fmla="*/ 314413 h 974019"/>
                <a:gd name="connsiteX3" fmla="*/ 45243 w 681037"/>
                <a:gd name="connsiteY3" fmla="*/ 133438 h 974019"/>
                <a:gd name="connsiteX4" fmla="*/ 9525 w 681037"/>
                <a:gd name="connsiteY4" fmla="*/ 57238 h 974019"/>
                <a:gd name="connsiteX5" fmla="*/ 0 w 681037"/>
                <a:gd name="connsiteY5" fmla="*/ 31044 h 974019"/>
                <a:gd name="connsiteX6" fmla="*/ 0 w 681037"/>
                <a:gd name="connsiteY6" fmla="*/ 11994 h 974019"/>
                <a:gd name="connsiteX7" fmla="*/ 7143 w 681037"/>
                <a:gd name="connsiteY7" fmla="*/ 2469 h 974019"/>
                <a:gd name="connsiteX8" fmla="*/ 30956 w 681037"/>
                <a:gd name="connsiteY8" fmla="*/ 88 h 974019"/>
                <a:gd name="connsiteX9" fmla="*/ 57150 w 681037"/>
                <a:gd name="connsiteY9" fmla="*/ 7232 h 974019"/>
                <a:gd name="connsiteX10" fmla="*/ 138112 w 681037"/>
                <a:gd name="connsiteY10" fmla="*/ 78669 h 974019"/>
                <a:gd name="connsiteX11" fmla="*/ 250031 w 681037"/>
                <a:gd name="connsiteY11" fmla="*/ 164394 h 974019"/>
                <a:gd name="connsiteX12" fmla="*/ 371475 w 681037"/>
                <a:gd name="connsiteY12" fmla="*/ 262026 h 974019"/>
                <a:gd name="connsiteX13" fmla="*/ 495300 w 681037"/>
                <a:gd name="connsiteY13" fmla="*/ 350132 h 974019"/>
                <a:gd name="connsiteX14" fmla="*/ 597693 w 681037"/>
                <a:gd name="connsiteY14" fmla="*/ 419188 h 974019"/>
                <a:gd name="connsiteX15" fmla="*/ 616743 w 681037"/>
                <a:gd name="connsiteY15" fmla="*/ 457288 h 974019"/>
                <a:gd name="connsiteX16" fmla="*/ 645318 w 681037"/>
                <a:gd name="connsiteY16" fmla="*/ 526344 h 974019"/>
                <a:gd name="connsiteX17" fmla="*/ 666750 w 681037"/>
                <a:gd name="connsiteY17" fmla="*/ 595401 h 974019"/>
                <a:gd name="connsiteX18" fmla="*/ 678656 w 681037"/>
                <a:gd name="connsiteY18" fmla="*/ 676363 h 974019"/>
                <a:gd name="connsiteX19" fmla="*/ 681037 w 681037"/>
                <a:gd name="connsiteY19" fmla="*/ 738276 h 974019"/>
                <a:gd name="connsiteX20" fmla="*/ 669131 w 681037"/>
                <a:gd name="connsiteY20" fmla="*/ 814476 h 974019"/>
                <a:gd name="connsiteX21" fmla="*/ 659606 w 681037"/>
                <a:gd name="connsiteY21" fmla="*/ 866863 h 974019"/>
                <a:gd name="connsiteX22" fmla="*/ 640556 w 681037"/>
                <a:gd name="connsiteY22" fmla="*/ 919251 h 974019"/>
                <a:gd name="connsiteX23" fmla="*/ 611981 w 681037"/>
                <a:gd name="connsiteY23" fmla="*/ 962113 h 974019"/>
                <a:gd name="connsiteX24" fmla="*/ 588168 w 681037"/>
                <a:gd name="connsiteY24" fmla="*/ 974019 h 974019"/>
                <a:gd name="connsiteX25" fmla="*/ 559593 w 681037"/>
                <a:gd name="connsiteY25" fmla="*/ 974019 h 974019"/>
                <a:gd name="connsiteX26" fmla="*/ 535781 w 681037"/>
                <a:gd name="connsiteY26" fmla="*/ 962113 h 974019"/>
                <a:gd name="connsiteX27" fmla="*/ 481012 w 681037"/>
                <a:gd name="connsiteY27" fmla="*/ 914488 h 974019"/>
                <a:gd name="connsiteX28" fmla="*/ 431006 w 681037"/>
                <a:gd name="connsiteY28" fmla="*/ 845432 h 974019"/>
                <a:gd name="connsiteX29" fmla="*/ 352425 w 681037"/>
                <a:gd name="connsiteY29" fmla="*/ 709701 h 974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81037" h="974019">
                  <a:moveTo>
                    <a:pt x="352425" y="709701"/>
                  </a:moveTo>
                  <a:lnTo>
                    <a:pt x="233362" y="495388"/>
                  </a:lnTo>
                  <a:lnTo>
                    <a:pt x="138112" y="314413"/>
                  </a:lnTo>
                  <a:lnTo>
                    <a:pt x="45243" y="133438"/>
                  </a:lnTo>
                  <a:lnTo>
                    <a:pt x="9525" y="57238"/>
                  </a:lnTo>
                  <a:lnTo>
                    <a:pt x="0" y="31044"/>
                  </a:lnTo>
                  <a:lnTo>
                    <a:pt x="0" y="11994"/>
                  </a:lnTo>
                  <a:lnTo>
                    <a:pt x="7143" y="2469"/>
                  </a:lnTo>
                  <a:cubicBezTo>
                    <a:pt x="29364" y="0"/>
                    <a:pt x="21387" y="88"/>
                    <a:pt x="30956" y="88"/>
                  </a:cubicBezTo>
                  <a:lnTo>
                    <a:pt x="57150" y="7232"/>
                  </a:lnTo>
                  <a:lnTo>
                    <a:pt x="138112" y="78669"/>
                  </a:lnTo>
                  <a:lnTo>
                    <a:pt x="250031" y="164394"/>
                  </a:lnTo>
                  <a:lnTo>
                    <a:pt x="371475" y="262026"/>
                  </a:lnTo>
                  <a:lnTo>
                    <a:pt x="495300" y="350132"/>
                  </a:lnTo>
                  <a:lnTo>
                    <a:pt x="597693" y="419188"/>
                  </a:lnTo>
                  <a:lnTo>
                    <a:pt x="616743" y="457288"/>
                  </a:lnTo>
                  <a:lnTo>
                    <a:pt x="645318" y="526344"/>
                  </a:lnTo>
                  <a:lnTo>
                    <a:pt x="666750" y="595401"/>
                  </a:lnTo>
                  <a:lnTo>
                    <a:pt x="678656" y="676363"/>
                  </a:lnTo>
                  <a:cubicBezTo>
                    <a:pt x="679450" y="697001"/>
                    <a:pt x="680243" y="717638"/>
                    <a:pt x="681037" y="738276"/>
                  </a:cubicBezTo>
                  <a:lnTo>
                    <a:pt x="669131" y="814476"/>
                  </a:lnTo>
                  <a:lnTo>
                    <a:pt x="659606" y="866863"/>
                  </a:lnTo>
                  <a:lnTo>
                    <a:pt x="640556" y="919251"/>
                  </a:lnTo>
                  <a:lnTo>
                    <a:pt x="611981" y="962113"/>
                  </a:lnTo>
                  <a:lnTo>
                    <a:pt x="588168" y="974019"/>
                  </a:lnTo>
                  <a:lnTo>
                    <a:pt x="559593" y="974019"/>
                  </a:lnTo>
                  <a:lnTo>
                    <a:pt x="535781" y="962113"/>
                  </a:lnTo>
                  <a:lnTo>
                    <a:pt x="481012" y="914488"/>
                  </a:lnTo>
                  <a:lnTo>
                    <a:pt x="431006" y="845432"/>
                  </a:lnTo>
                  <a:lnTo>
                    <a:pt x="352425" y="70970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8">
              <a:extLst>
                <a:ext uri="{FF2B5EF4-FFF2-40B4-BE49-F238E27FC236}">
                  <a16:creationId xmlns:a16="http://schemas.microsoft.com/office/drawing/2014/main" id="{C1E38749-F78F-4B83-A1E5-3D78F2B426F9}"/>
                </a:ext>
              </a:extLst>
            </p:cNvPr>
            <p:cNvSpPr/>
            <p:nvPr/>
          </p:nvSpPr>
          <p:spPr>
            <a:xfrm>
              <a:off x="6675439" y="1433514"/>
              <a:ext cx="1000125" cy="1119187"/>
            </a:xfrm>
            <a:custGeom>
              <a:avLst/>
              <a:gdLst>
                <a:gd name="connsiteX0" fmla="*/ 550069 w 1000125"/>
                <a:gd name="connsiteY0" fmla="*/ 697706 h 1119187"/>
                <a:gd name="connsiteX1" fmla="*/ 204787 w 1000125"/>
                <a:gd name="connsiteY1" fmla="*/ 985837 h 1119187"/>
                <a:gd name="connsiteX2" fmla="*/ 61912 w 1000125"/>
                <a:gd name="connsiteY2" fmla="*/ 1104900 h 1119187"/>
                <a:gd name="connsiteX3" fmla="*/ 40481 w 1000125"/>
                <a:gd name="connsiteY3" fmla="*/ 1116806 h 1119187"/>
                <a:gd name="connsiteX4" fmla="*/ 23812 w 1000125"/>
                <a:gd name="connsiteY4" fmla="*/ 1119187 h 1119187"/>
                <a:gd name="connsiteX5" fmla="*/ 4762 w 1000125"/>
                <a:gd name="connsiteY5" fmla="*/ 1112043 h 1119187"/>
                <a:gd name="connsiteX6" fmla="*/ 0 w 1000125"/>
                <a:gd name="connsiteY6" fmla="*/ 1092993 h 1119187"/>
                <a:gd name="connsiteX7" fmla="*/ 11906 w 1000125"/>
                <a:gd name="connsiteY7" fmla="*/ 1057275 h 1119187"/>
                <a:gd name="connsiteX8" fmla="*/ 80962 w 1000125"/>
                <a:gd name="connsiteY8" fmla="*/ 966787 h 1119187"/>
                <a:gd name="connsiteX9" fmla="*/ 223837 w 1000125"/>
                <a:gd name="connsiteY9" fmla="*/ 790575 h 1119187"/>
                <a:gd name="connsiteX10" fmla="*/ 350044 w 1000125"/>
                <a:gd name="connsiteY10" fmla="*/ 626268 h 1119187"/>
                <a:gd name="connsiteX11" fmla="*/ 411956 w 1000125"/>
                <a:gd name="connsiteY11" fmla="*/ 535781 h 1119187"/>
                <a:gd name="connsiteX12" fmla="*/ 481012 w 1000125"/>
                <a:gd name="connsiteY12" fmla="*/ 440531 h 1119187"/>
                <a:gd name="connsiteX13" fmla="*/ 519112 w 1000125"/>
                <a:gd name="connsiteY13" fmla="*/ 376237 h 1119187"/>
                <a:gd name="connsiteX14" fmla="*/ 550069 w 1000125"/>
                <a:gd name="connsiteY14" fmla="*/ 311943 h 1119187"/>
                <a:gd name="connsiteX15" fmla="*/ 561975 w 1000125"/>
                <a:gd name="connsiteY15" fmla="*/ 259556 h 1119187"/>
                <a:gd name="connsiteX16" fmla="*/ 573881 w 1000125"/>
                <a:gd name="connsiteY16" fmla="*/ 190500 h 1119187"/>
                <a:gd name="connsiteX17" fmla="*/ 571500 w 1000125"/>
                <a:gd name="connsiteY17" fmla="*/ 150018 h 1119187"/>
                <a:gd name="connsiteX18" fmla="*/ 559594 w 1000125"/>
                <a:gd name="connsiteY18" fmla="*/ 123825 h 1119187"/>
                <a:gd name="connsiteX19" fmla="*/ 535781 w 1000125"/>
                <a:gd name="connsiteY19" fmla="*/ 100012 h 1119187"/>
                <a:gd name="connsiteX20" fmla="*/ 495300 w 1000125"/>
                <a:gd name="connsiteY20" fmla="*/ 66675 h 1119187"/>
                <a:gd name="connsiteX21" fmla="*/ 485775 w 1000125"/>
                <a:gd name="connsiteY21" fmla="*/ 57150 h 1119187"/>
                <a:gd name="connsiteX22" fmla="*/ 478631 w 1000125"/>
                <a:gd name="connsiteY22" fmla="*/ 35718 h 1119187"/>
                <a:gd name="connsiteX23" fmla="*/ 478631 w 1000125"/>
                <a:gd name="connsiteY23" fmla="*/ 23812 h 1119187"/>
                <a:gd name="connsiteX24" fmla="*/ 483394 w 1000125"/>
                <a:gd name="connsiteY24" fmla="*/ 7143 h 1119187"/>
                <a:gd name="connsiteX25" fmla="*/ 502444 w 1000125"/>
                <a:gd name="connsiteY25" fmla="*/ 0 h 1119187"/>
                <a:gd name="connsiteX26" fmla="*/ 538162 w 1000125"/>
                <a:gd name="connsiteY26" fmla="*/ 7143 h 1119187"/>
                <a:gd name="connsiteX27" fmla="*/ 604837 w 1000125"/>
                <a:gd name="connsiteY27" fmla="*/ 33337 h 1119187"/>
                <a:gd name="connsiteX28" fmla="*/ 678656 w 1000125"/>
                <a:gd name="connsiteY28" fmla="*/ 66675 h 1119187"/>
                <a:gd name="connsiteX29" fmla="*/ 752475 w 1000125"/>
                <a:gd name="connsiteY29" fmla="*/ 114300 h 1119187"/>
                <a:gd name="connsiteX30" fmla="*/ 862012 w 1000125"/>
                <a:gd name="connsiteY30" fmla="*/ 204787 h 1119187"/>
                <a:gd name="connsiteX31" fmla="*/ 928687 w 1000125"/>
                <a:gd name="connsiteY31" fmla="*/ 266700 h 1119187"/>
                <a:gd name="connsiteX32" fmla="*/ 990600 w 1000125"/>
                <a:gd name="connsiteY32" fmla="*/ 333375 h 1119187"/>
                <a:gd name="connsiteX33" fmla="*/ 1000125 w 1000125"/>
                <a:gd name="connsiteY33" fmla="*/ 352425 h 1119187"/>
                <a:gd name="connsiteX34" fmla="*/ 1000125 w 1000125"/>
                <a:gd name="connsiteY34" fmla="*/ 371475 h 1119187"/>
                <a:gd name="connsiteX35" fmla="*/ 988219 w 1000125"/>
                <a:gd name="connsiteY35" fmla="*/ 392906 h 1119187"/>
                <a:gd name="connsiteX36" fmla="*/ 971550 w 1000125"/>
                <a:gd name="connsiteY36" fmla="*/ 411956 h 1119187"/>
                <a:gd name="connsiteX37" fmla="*/ 933450 w 1000125"/>
                <a:gd name="connsiteY37" fmla="*/ 423862 h 1119187"/>
                <a:gd name="connsiteX38" fmla="*/ 885825 w 1000125"/>
                <a:gd name="connsiteY38" fmla="*/ 438150 h 1119187"/>
                <a:gd name="connsiteX39" fmla="*/ 854869 w 1000125"/>
                <a:gd name="connsiteY39" fmla="*/ 454818 h 1119187"/>
                <a:gd name="connsiteX40" fmla="*/ 795337 w 1000125"/>
                <a:gd name="connsiteY40" fmla="*/ 497681 h 1119187"/>
                <a:gd name="connsiteX41" fmla="*/ 550069 w 1000125"/>
                <a:gd name="connsiteY41" fmla="*/ 697706 h 111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00125" h="1119187">
                  <a:moveTo>
                    <a:pt x="550069" y="697706"/>
                  </a:moveTo>
                  <a:lnTo>
                    <a:pt x="204787" y="985837"/>
                  </a:lnTo>
                  <a:lnTo>
                    <a:pt x="61912" y="1104900"/>
                  </a:lnTo>
                  <a:lnTo>
                    <a:pt x="40481" y="1116806"/>
                  </a:lnTo>
                  <a:lnTo>
                    <a:pt x="23812" y="1119187"/>
                  </a:lnTo>
                  <a:lnTo>
                    <a:pt x="4762" y="1112043"/>
                  </a:lnTo>
                  <a:lnTo>
                    <a:pt x="0" y="1092993"/>
                  </a:lnTo>
                  <a:lnTo>
                    <a:pt x="11906" y="1057275"/>
                  </a:lnTo>
                  <a:lnTo>
                    <a:pt x="80962" y="966787"/>
                  </a:lnTo>
                  <a:lnTo>
                    <a:pt x="223837" y="790575"/>
                  </a:lnTo>
                  <a:lnTo>
                    <a:pt x="350044" y="626268"/>
                  </a:lnTo>
                  <a:lnTo>
                    <a:pt x="411956" y="535781"/>
                  </a:lnTo>
                  <a:lnTo>
                    <a:pt x="481012" y="440531"/>
                  </a:lnTo>
                  <a:lnTo>
                    <a:pt x="519112" y="376237"/>
                  </a:lnTo>
                  <a:lnTo>
                    <a:pt x="550069" y="311943"/>
                  </a:lnTo>
                  <a:lnTo>
                    <a:pt x="561975" y="259556"/>
                  </a:lnTo>
                  <a:lnTo>
                    <a:pt x="573881" y="190500"/>
                  </a:lnTo>
                  <a:lnTo>
                    <a:pt x="571500" y="150018"/>
                  </a:lnTo>
                  <a:lnTo>
                    <a:pt x="559594" y="123825"/>
                  </a:lnTo>
                  <a:lnTo>
                    <a:pt x="535781" y="100012"/>
                  </a:lnTo>
                  <a:lnTo>
                    <a:pt x="495300" y="66675"/>
                  </a:lnTo>
                  <a:lnTo>
                    <a:pt x="485775" y="57150"/>
                  </a:lnTo>
                  <a:lnTo>
                    <a:pt x="478631" y="35718"/>
                  </a:lnTo>
                  <a:lnTo>
                    <a:pt x="478631" y="23812"/>
                  </a:lnTo>
                  <a:lnTo>
                    <a:pt x="483394" y="7143"/>
                  </a:lnTo>
                  <a:lnTo>
                    <a:pt x="502444" y="0"/>
                  </a:lnTo>
                  <a:lnTo>
                    <a:pt x="538162" y="7143"/>
                  </a:lnTo>
                  <a:lnTo>
                    <a:pt x="604837" y="33337"/>
                  </a:lnTo>
                  <a:lnTo>
                    <a:pt x="678656" y="66675"/>
                  </a:lnTo>
                  <a:lnTo>
                    <a:pt x="752475" y="114300"/>
                  </a:lnTo>
                  <a:lnTo>
                    <a:pt x="862012" y="204787"/>
                  </a:lnTo>
                  <a:lnTo>
                    <a:pt x="928687" y="266700"/>
                  </a:lnTo>
                  <a:lnTo>
                    <a:pt x="990600" y="333375"/>
                  </a:lnTo>
                  <a:lnTo>
                    <a:pt x="1000125" y="352425"/>
                  </a:lnTo>
                  <a:lnTo>
                    <a:pt x="1000125" y="371475"/>
                  </a:lnTo>
                  <a:lnTo>
                    <a:pt x="988219" y="392906"/>
                  </a:lnTo>
                  <a:lnTo>
                    <a:pt x="971550" y="411956"/>
                  </a:lnTo>
                  <a:lnTo>
                    <a:pt x="933450" y="423862"/>
                  </a:lnTo>
                  <a:lnTo>
                    <a:pt x="885825" y="438150"/>
                  </a:lnTo>
                  <a:lnTo>
                    <a:pt x="854869" y="454818"/>
                  </a:lnTo>
                  <a:lnTo>
                    <a:pt x="795337" y="497681"/>
                  </a:lnTo>
                  <a:lnTo>
                    <a:pt x="550069" y="6977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9">
              <a:extLst>
                <a:ext uri="{FF2B5EF4-FFF2-40B4-BE49-F238E27FC236}">
                  <a16:creationId xmlns:a16="http://schemas.microsoft.com/office/drawing/2014/main" id="{E9301589-7A3B-4F4C-A9AE-FF28DE11A8D5}"/>
                </a:ext>
              </a:extLst>
            </p:cNvPr>
            <p:cNvSpPr/>
            <p:nvPr/>
          </p:nvSpPr>
          <p:spPr>
            <a:xfrm>
              <a:off x="3878263" y="2503488"/>
              <a:ext cx="493712" cy="1187450"/>
            </a:xfrm>
            <a:custGeom>
              <a:avLst/>
              <a:gdLst>
                <a:gd name="connsiteX0" fmla="*/ 2382 w 492919"/>
                <a:gd name="connsiteY0" fmla="*/ 973931 h 1188244"/>
                <a:gd name="connsiteX1" fmla="*/ 0 w 492919"/>
                <a:gd name="connsiteY1" fmla="*/ 876300 h 1188244"/>
                <a:gd name="connsiteX2" fmla="*/ 9525 w 492919"/>
                <a:gd name="connsiteY2" fmla="*/ 781050 h 1188244"/>
                <a:gd name="connsiteX3" fmla="*/ 21432 w 492919"/>
                <a:gd name="connsiteY3" fmla="*/ 740569 h 1188244"/>
                <a:gd name="connsiteX4" fmla="*/ 35719 w 492919"/>
                <a:gd name="connsiteY4" fmla="*/ 711994 h 1188244"/>
                <a:gd name="connsiteX5" fmla="*/ 69057 w 492919"/>
                <a:gd name="connsiteY5" fmla="*/ 676275 h 1188244"/>
                <a:gd name="connsiteX6" fmla="*/ 114300 w 492919"/>
                <a:gd name="connsiteY6" fmla="*/ 631031 h 1188244"/>
                <a:gd name="connsiteX7" fmla="*/ 166688 w 492919"/>
                <a:gd name="connsiteY7" fmla="*/ 569119 h 1188244"/>
                <a:gd name="connsiteX8" fmla="*/ 211932 w 492919"/>
                <a:gd name="connsiteY8" fmla="*/ 511969 h 1188244"/>
                <a:gd name="connsiteX9" fmla="*/ 254794 w 492919"/>
                <a:gd name="connsiteY9" fmla="*/ 442912 h 1188244"/>
                <a:gd name="connsiteX10" fmla="*/ 283369 w 492919"/>
                <a:gd name="connsiteY10" fmla="*/ 388144 h 1188244"/>
                <a:gd name="connsiteX11" fmla="*/ 302419 w 492919"/>
                <a:gd name="connsiteY11" fmla="*/ 323850 h 1188244"/>
                <a:gd name="connsiteX12" fmla="*/ 314325 w 492919"/>
                <a:gd name="connsiteY12" fmla="*/ 245269 h 1188244"/>
                <a:gd name="connsiteX13" fmla="*/ 316707 w 492919"/>
                <a:gd name="connsiteY13" fmla="*/ 192881 h 1188244"/>
                <a:gd name="connsiteX14" fmla="*/ 316707 w 492919"/>
                <a:gd name="connsiteY14" fmla="*/ 140494 h 1188244"/>
                <a:gd name="connsiteX15" fmla="*/ 311944 w 492919"/>
                <a:gd name="connsiteY15" fmla="*/ 69056 h 1188244"/>
                <a:gd name="connsiteX16" fmla="*/ 311944 w 492919"/>
                <a:gd name="connsiteY16" fmla="*/ 45244 h 1188244"/>
                <a:gd name="connsiteX17" fmla="*/ 311944 w 492919"/>
                <a:gd name="connsiteY17" fmla="*/ 26194 h 1188244"/>
                <a:gd name="connsiteX18" fmla="*/ 319088 w 492919"/>
                <a:gd name="connsiteY18" fmla="*/ 9525 h 1188244"/>
                <a:gd name="connsiteX19" fmla="*/ 326232 w 492919"/>
                <a:gd name="connsiteY19" fmla="*/ 0 h 1188244"/>
                <a:gd name="connsiteX20" fmla="*/ 347663 w 492919"/>
                <a:gd name="connsiteY20" fmla="*/ 0 h 1188244"/>
                <a:gd name="connsiteX21" fmla="*/ 361950 w 492919"/>
                <a:gd name="connsiteY21" fmla="*/ 4762 h 1188244"/>
                <a:gd name="connsiteX22" fmla="*/ 392907 w 492919"/>
                <a:gd name="connsiteY22" fmla="*/ 38100 h 1188244"/>
                <a:gd name="connsiteX23" fmla="*/ 426244 w 492919"/>
                <a:gd name="connsiteY23" fmla="*/ 80962 h 1188244"/>
                <a:gd name="connsiteX24" fmla="*/ 450057 w 492919"/>
                <a:gd name="connsiteY24" fmla="*/ 119062 h 1188244"/>
                <a:gd name="connsiteX25" fmla="*/ 466725 w 492919"/>
                <a:gd name="connsiteY25" fmla="*/ 152400 h 1188244"/>
                <a:gd name="connsiteX26" fmla="*/ 481013 w 492919"/>
                <a:gd name="connsiteY26" fmla="*/ 185737 h 1188244"/>
                <a:gd name="connsiteX27" fmla="*/ 488157 w 492919"/>
                <a:gd name="connsiteY27" fmla="*/ 245269 h 1188244"/>
                <a:gd name="connsiteX28" fmla="*/ 492919 w 492919"/>
                <a:gd name="connsiteY28" fmla="*/ 319087 h 1188244"/>
                <a:gd name="connsiteX29" fmla="*/ 471488 w 492919"/>
                <a:gd name="connsiteY29" fmla="*/ 452437 h 1188244"/>
                <a:gd name="connsiteX30" fmla="*/ 433388 w 492919"/>
                <a:gd name="connsiteY30" fmla="*/ 576262 h 1188244"/>
                <a:gd name="connsiteX31" fmla="*/ 388144 w 492919"/>
                <a:gd name="connsiteY31" fmla="*/ 723900 h 1188244"/>
                <a:gd name="connsiteX32" fmla="*/ 342900 w 492919"/>
                <a:gd name="connsiteY32" fmla="*/ 857250 h 1188244"/>
                <a:gd name="connsiteX33" fmla="*/ 292894 w 492919"/>
                <a:gd name="connsiteY33" fmla="*/ 1000125 h 1188244"/>
                <a:gd name="connsiteX34" fmla="*/ 271463 w 492919"/>
                <a:gd name="connsiteY34" fmla="*/ 1040606 h 1188244"/>
                <a:gd name="connsiteX35" fmla="*/ 235744 w 492919"/>
                <a:gd name="connsiteY35" fmla="*/ 1097756 h 1188244"/>
                <a:gd name="connsiteX36" fmla="*/ 200025 w 492919"/>
                <a:gd name="connsiteY36" fmla="*/ 1150144 h 1188244"/>
                <a:gd name="connsiteX37" fmla="*/ 176213 w 492919"/>
                <a:gd name="connsiteY37" fmla="*/ 1171575 h 1188244"/>
                <a:gd name="connsiteX38" fmla="*/ 154782 w 492919"/>
                <a:gd name="connsiteY38" fmla="*/ 1183481 h 1188244"/>
                <a:gd name="connsiteX39" fmla="*/ 123825 w 492919"/>
                <a:gd name="connsiteY39" fmla="*/ 1188244 h 1188244"/>
                <a:gd name="connsiteX40" fmla="*/ 102394 w 492919"/>
                <a:gd name="connsiteY40" fmla="*/ 1185862 h 1188244"/>
                <a:gd name="connsiteX41" fmla="*/ 64294 w 492919"/>
                <a:gd name="connsiteY41" fmla="*/ 1166812 h 1188244"/>
                <a:gd name="connsiteX42" fmla="*/ 45244 w 492919"/>
                <a:gd name="connsiteY42" fmla="*/ 1154906 h 1188244"/>
                <a:gd name="connsiteX43" fmla="*/ 23813 w 492919"/>
                <a:gd name="connsiteY43" fmla="*/ 1126331 h 1188244"/>
                <a:gd name="connsiteX44" fmla="*/ 14288 w 492919"/>
                <a:gd name="connsiteY44" fmla="*/ 1073944 h 1188244"/>
                <a:gd name="connsiteX45" fmla="*/ 2382 w 492919"/>
                <a:gd name="connsiteY45" fmla="*/ 973931 h 1188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92919" h="1188244">
                  <a:moveTo>
                    <a:pt x="2382" y="973931"/>
                  </a:moveTo>
                  <a:lnTo>
                    <a:pt x="0" y="876300"/>
                  </a:lnTo>
                  <a:lnTo>
                    <a:pt x="9525" y="781050"/>
                  </a:lnTo>
                  <a:lnTo>
                    <a:pt x="21432" y="740569"/>
                  </a:lnTo>
                  <a:lnTo>
                    <a:pt x="35719" y="711994"/>
                  </a:lnTo>
                  <a:lnTo>
                    <a:pt x="69057" y="676275"/>
                  </a:lnTo>
                  <a:lnTo>
                    <a:pt x="114300" y="631031"/>
                  </a:lnTo>
                  <a:lnTo>
                    <a:pt x="166688" y="569119"/>
                  </a:lnTo>
                  <a:lnTo>
                    <a:pt x="211932" y="511969"/>
                  </a:lnTo>
                  <a:lnTo>
                    <a:pt x="254794" y="442912"/>
                  </a:lnTo>
                  <a:lnTo>
                    <a:pt x="283369" y="388144"/>
                  </a:lnTo>
                  <a:lnTo>
                    <a:pt x="302419" y="323850"/>
                  </a:lnTo>
                  <a:lnTo>
                    <a:pt x="314325" y="245269"/>
                  </a:lnTo>
                  <a:lnTo>
                    <a:pt x="316707" y="192881"/>
                  </a:lnTo>
                  <a:lnTo>
                    <a:pt x="316707" y="140494"/>
                  </a:lnTo>
                  <a:lnTo>
                    <a:pt x="311944" y="69056"/>
                  </a:lnTo>
                  <a:lnTo>
                    <a:pt x="311944" y="45244"/>
                  </a:lnTo>
                  <a:lnTo>
                    <a:pt x="311944" y="26194"/>
                  </a:lnTo>
                  <a:lnTo>
                    <a:pt x="319088" y="9525"/>
                  </a:lnTo>
                  <a:lnTo>
                    <a:pt x="326232" y="0"/>
                  </a:lnTo>
                  <a:lnTo>
                    <a:pt x="347663" y="0"/>
                  </a:lnTo>
                  <a:lnTo>
                    <a:pt x="361950" y="4762"/>
                  </a:lnTo>
                  <a:lnTo>
                    <a:pt x="392907" y="38100"/>
                  </a:lnTo>
                  <a:lnTo>
                    <a:pt x="426244" y="80962"/>
                  </a:lnTo>
                  <a:lnTo>
                    <a:pt x="450057" y="119062"/>
                  </a:lnTo>
                  <a:lnTo>
                    <a:pt x="466725" y="152400"/>
                  </a:lnTo>
                  <a:lnTo>
                    <a:pt x="481013" y="185737"/>
                  </a:lnTo>
                  <a:lnTo>
                    <a:pt x="488157" y="245269"/>
                  </a:lnTo>
                  <a:lnTo>
                    <a:pt x="492919" y="319087"/>
                  </a:lnTo>
                  <a:lnTo>
                    <a:pt x="471488" y="452437"/>
                  </a:lnTo>
                  <a:lnTo>
                    <a:pt x="433388" y="576262"/>
                  </a:lnTo>
                  <a:lnTo>
                    <a:pt x="388144" y="723900"/>
                  </a:lnTo>
                  <a:lnTo>
                    <a:pt x="342900" y="857250"/>
                  </a:lnTo>
                  <a:lnTo>
                    <a:pt x="292894" y="1000125"/>
                  </a:lnTo>
                  <a:lnTo>
                    <a:pt x="271463" y="1040606"/>
                  </a:lnTo>
                  <a:lnTo>
                    <a:pt x="235744" y="1097756"/>
                  </a:lnTo>
                  <a:lnTo>
                    <a:pt x="200025" y="1150144"/>
                  </a:lnTo>
                  <a:lnTo>
                    <a:pt x="176213" y="1171575"/>
                  </a:lnTo>
                  <a:lnTo>
                    <a:pt x="154782" y="1183481"/>
                  </a:lnTo>
                  <a:lnTo>
                    <a:pt x="123825" y="1188244"/>
                  </a:lnTo>
                  <a:lnTo>
                    <a:pt x="102394" y="1185862"/>
                  </a:lnTo>
                  <a:lnTo>
                    <a:pt x="64294" y="1166812"/>
                  </a:lnTo>
                  <a:lnTo>
                    <a:pt x="45244" y="1154906"/>
                  </a:lnTo>
                  <a:lnTo>
                    <a:pt x="23813" y="1126331"/>
                  </a:lnTo>
                  <a:lnTo>
                    <a:pt x="14288" y="1073944"/>
                  </a:lnTo>
                  <a:lnTo>
                    <a:pt x="2382" y="973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2">
              <a:extLst>
                <a:ext uri="{FF2B5EF4-FFF2-40B4-BE49-F238E27FC236}">
                  <a16:creationId xmlns:a16="http://schemas.microsoft.com/office/drawing/2014/main" id="{9756D43E-6BE1-45C1-97BC-1CF2A1494BC4}"/>
                </a:ext>
              </a:extLst>
            </p:cNvPr>
            <p:cNvSpPr/>
            <p:nvPr/>
          </p:nvSpPr>
          <p:spPr>
            <a:xfrm>
              <a:off x="4957764" y="3257550"/>
              <a:ext cx="549275" cy="1144588"/>
            </a:xfrm>
            <a:custGeom>
              <a:avLst/>
              <a:gdLst>
                <a:gd name="connsiteX0" fmla="*/ 211931 w 550068"/>
                <a:gd name="connsiteY0" fmla="*/ 754856 h 1145381"/>
                <a:gd name="connsiteX1" fmla="*/ 195262 w 550068"/>
                <a:gd name="connsiteY1" fmla="*/ 619125 h 1145381"/>
                <a:gd name="connsiteX2" fmla="*/ 192881 w 550068"/>
                <a:gd name="connsiteY2" fmla="*/ 531019 h 1145381"/>
                <a:gd name="connsiteX3" fmla="*/ 171450 w 550068"/>
                <a:gd name="connsiteY3" fmla="*/ 423863 h 1145381"/>
                <a:gd name="connsiteX4" fmla="*/ 147637 w 550068"/>
                <a:gd name="connsiteY4" fmla="*/ 345281 h 1145381"/>
                <a:gd name="connsiteX5" fmla="*/ 104775 w 550068"/>
                <a:gd name="connsiteY5" fmla="*/ 214313 h 1145381"/>
                <a:gd name="connsiteX6" fmla="*/ 69056 w 550068"/>
                <a:gd name="connsiteY6" fmla="*/ 142875 h 1145381"/>
                <a:gd name="connsiteX7" fmla="*/ 33337 w 550068"/>
                <a:gd name="connsiteY7" fmla="*/ 88106 h 1145381"/>
                <a:gd name="connsiteX8" fmla="*/ 9525 w 550068"/>
                <a:gd name="connsiteY8" fmla="*/ 54769 h 1145381"/>
                <a:gd name="connsiteX9" fmla="*/ 2381 w 550068"/>
                <a:gd name="connsiteY9" fmla="*/ 35719 h 1145381"/>
                <a:gd name="connsiteX10" fmla="*/ 0 w 550068"/>
                <a:gd name="connsiteY10" fmla="*/ 16669 h 1145381"/>
                <a:gd name="connsiteX11" fmla="*/ 7143 w 550068"/>
                <a:gd name="connsiteY11" fmla="*/ 4763 h 1145381"/>
                <a:gd name="connsiteX12" fmla="*/ 23812 w 550068"/>
                <a:gd name="connsiteY12" fmla="*/ 0 h 1145381"/>
                <a:gd name="connsiteX13" fmla="*/ 47625 w 550068"/>
                <a:gd name="connsiteY13" fmla="*/ 4763 h 1145381"/>
                <a:gd name="connsiteX14" fmla="*/ 100012 w 550068"/>
                <a:gd name="connsiteY14" fmla="*/ 35719 h 1145381"/>
                <a:gd name="connsiteX15" fmla="*/ 200025 w 550068"/>
                <a:gd name="connsiteY15" fmla="*/ 92869 h 1145381"/>
                <a:gd name="connsiteX16" fmla="*/ 307181 w 550068"/>
                <a:gd name="connsiteY16" fmla="*/ 150019 h 1145381"/>
                <a:gd name="connsiteX17" fmla="*/ 361950 w 550068"/>
                <a:gd name="connsiteY17" fmla="*/ 178594 h 1145381"/>
                <a:gd name="connsiteX18" fmla="*/ 371475 w 550068"/>
                <a:gd name="connsiteY18" fmla="*/ 280988 h 1145381"/>
                <a:gd name="connsiteX19" fmla="*/ 416718 w 550068"/>
                <a:gd name="connsiteY19" fmla="*/ 476250 h 1145381"/>
                <a:gd name="connsiteX20" fmla="*/ 481012 w 550068"/>
                <a:gd name="connsiteY20" fmla="*/ 711994 h 1145381"/>
                <a:gd name="connsiteX21" fmla="*/ 511968 w 550068"/>
                <a:gd name="connsiteY21" fmla="*/ 819150 h 1145381"/>
                <a:gd name="connsiteX22" fmla="*/ 550068 w 550068"/>
                <a:gd name="connsiteY22" fmla="*/ 926306 h 1145381"/>
                <a:gd name="connsiteX23" fmla="*/ 550068 w 550068"/>
                <a:gd name="connsiteY23" fmla="*/ 978694 h 1145381"/>
                <a:gd name="connsiteX24" fmla="*/ 540543 w 550068"/>
                <a:gd name="connsiteY24" fmla="*/ 1045369 h 1145381"/>
                <a:gd name="connsiteX25" fmla="*/ 523875 w 550068"/>
                <a:gd name="connsiteY25" fmla="*/ 1100138 h 1145381"/>
                <a:gd name="connsiteX26" fmla="*/ 504825 w 550068"/>
                <a:gd name="connsiteY26" fmla="*/ 1128713 h 1145381"/>
                <a:gd name="connsiteX27" fmla="*/ 478631 w 550068"/>
                <a:gd name="connsiteY27" fmla="*/ 1143000 h 1145381"/>
                <a:gd name="connsiteX28" fmla="*/ 450056 w 550068"/>
                <a:gd name="connsiteY28" fmla="*/ 1145381 h 1145381"/>
                <a:gd name="connsiteX29" fmla="*/ 414337 w 550068"/>
                <a:gd name="connsiteY29" fmla="*/ 1135856 h 1145381"/>
                <a:gd name="connsiteX30" fmla="*/ 378618 w 550068"/>
                <a:gd name="connsiteY30" fmla="*/ 1112044 h 1145381"/>
                <a:gd name="connsiteX31" fmla="*/ 335756 w 550068"/>
                <a:gd name="connsiteY31" fmla="*/ 1078706 h 1145381"/>
                <a:gd name="connsiteX32" fmla="*/ 309562 w 550068"/>
                <a:gd name="connsiteY32" fmla="*/ 1045369 h 1145381"/>
                <a:gd name="connsiteX33" fmla="*/ 285750 w 550068"/>
                <a:gd name="connsiteY33" fmla="*/ 1004888 h 1145381"/>
                <a:gd name="connsiteX34" fmla="*/ 259556 w 550068"/>
                <a:gd name="connsiteY34" fmla="*/ 938213 h 1145381"/>
                <a:gd name="connsiteX35" fmla="*/ 240506 w 550068"/>
                <a:gd name="connsiteY35" fmla="*/ 871538 h 1145381"/>
                <a:gd name="connsiteX36" fmla="*/ 211931 w 550068"/>
                <a:gd name="connsiteY36" fmla="*/ 754856 h 114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50068" h="1145381">
                  <a:moveTo>
                    <a:pt x="211931" y="754856"/>
                  </a:moveTo>
                  <a:lnTo>
                    <a:pt x="195262" y="619125"/>
                  </a:lnTo>
                  <a:cubicBezTo>
                    <a:pt x="194468" y="589756"/>
                    <a:pt x="193675" y="560388"/>
                    <a:pt x="192881" y="531019"/>
                  </a:cubicBezTo>
                  <a:lnTo>
                    <a:pt x="171450" y="423863"/>
                  </a:lnTo>
                  <a:lnTo>
                    <a:pt x="147637" y="345281"/>
                  </a:lnTo>
                  <a:lnTo>
                    <a:pt x="104775" y="214313"/>
                  </a:lnTo>
                  <a:lnTo>
                    <a:pt x="69056" y="142875"/>
                  </a:lnTo>
                  <a:lnTo>
                    <a:pt x="33337" y="88106"/>
                  </a:lnTo>
                  <a:lnTo>
                    <a:pt x="9525" y="54769"/>
                  </a:lnTo>
                  <a:lnTo>
                    <a:pt x="2381" y="35719"/>
                  </a:lnTo>
                  <a:lnTo>
                    <a:pt x="0" y="16669"/>
                  </a:lnTo>
                  <a:lnTo>
                    <a:pt x="7143" y="4763"/>
                  </a:lnTo>
                  <a:lnTo>
                    <a:pt x="23812" y="0"/>
                  </a:lnTo>
                  <a:lnTo>
                    <a:pt x="47625" y="4763"/>
                  </a:lnTo>
                  <a:lnTo>
                    <a:pt x="100012" y="35719"/>
                  </a:lnTo>
                  <a:lnTo>
                    <a:pt x="200025" y="92869"/>
                  </a:lnTo>
                  <a:lnTo>
                    <a:pt x="307181" y="150019"/>
                  </a:lnTo>
                  <a:lnTo>
                    <a:pt x="361950" y="178594"/>
                  </a:lnTo>
                  <a:lnTo>
                    <a:pt x="371475" y="280988"/>
                  </a:lnTo>
                  <a:lnTo>
                    <a:pt x="416718" y="476250"/>
                  </a:lnTo>
                  <a:lnTo>
                    <a:pt x="481012" y="711994"/>
                  </a:lnTo>
                  <a:lnTo>
                    <a:pt x="511968" y="819150"/>
                  </a:lnTo>
                  <a:lnTo>
                    <a:pt x="550068" y="926306"/>
                  </a:lnTo>
                  <a:lnTo>
                    <a:pt x="550068" y="978694"/>
                  </a:lnTo>
                  <a:lnTo>
                    <a:pt x="540543" y="1045369"/>
                  </a:lnTo>
                  <a:lnTo>
                    <a:pt x="523875" y="1100138"/>
                  </a:lnTo>
                  <a:lnTo>
                    <a:pt x="504825" y="1128713"/>
                  </a:lnTo>
                  <a:lnTo>
                    <a:pt x="478631" y="1143000"/>
                  </a:lnTo>
                  <a:lnTo>
                    <a:pt x="450056" y="1145381"/>
                  </a:lnTo>
                  <a:lnTo>
                    <a:pt x="414337" y="1135856"/>
                  </a:lnTo>
                  <a:lnTo>
                    <a:pt x="378618" y="1112044"/>
                  </a:lnTo>
                  <a:lnTo>
                    <a:pt x="335756" y="1078706"/>
                  </a:lnTo>
                  <a:lnTo>
                    <a:pt x="309562" y="1045369"/>
                  </a:lnTo>
                  <a:lnTo>
                    <a:pt x="285750" y="1004888"/>
                  </a:lnTo>
                  <a:lnTo>
                    <a:pt x="259556" y="938213"/>
                  </a:lnTo>
                  <a:lnTo>
                    <a:pt x="240506" y="871538"/>
                  </a:lnTo>
                  <a:lnTo>
                    <a:pt x="211931" y="754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10">
              <a:extLst>
                <a:ext uri="{FF2B5EF4-FFF2-40B4-BE49-F238E27FC236}">
                  <a16:creationId xmlns:a16="http://schemas.microsoft.com/office/drawing/2014/main" id="{10D8D42E-9BC1-4808-B2E5-5EA6B87EAA94}"/>
                </a:ext>
              </a:extLst>
            </p:cNvPr>
            <p:cNvSpPr/>
            <p:nvPr/>
          </p:nvSpPr>
          <p:spPr>
            <a:xfrm>
              <a:off x="4270376" y="2451101"/>
              <a:ext cx="4062413" cy="601663"/>
            </a:xfrm>
            <a:custGeom>
              <a:avLst/>
              <a:gdLst>
                <a:gd name="connsiteX0" fmla="*/ 1981767 w 4062112"/>
                <a:gd name="connsiteY0" fmla="*/ 407911 h 601668"/>
                <a:gd name="connsiteX1" fmla="*/ 1216934 w 4062112"/>
                <a:gd name="connsiteY1" fmla="*/ 499691 h 601668"/>
                <a:gd name="connsiteX2" fmla="*/ 690049 w 4062112"/>
                <a:gd name="connsiteY2" fmla="*/ 557478 h 601668"/>
                <a:gd name="connsiteX3" fmla="*/ 329728 w 4062112"/>
                <a:gd name="connsiteY3" fmla="*/ 601668 h 601668"/>
                <a:gd name="connsiteX4" fmla="*/ 282138 w 4062112"/>
                <a:gd name="connsiteY4" fmla="*/ 598269 h 601668"/>
                <a:gd name="connsiteX5" fmla="*/ 234549 w 4062112"/>
                <a:gd name="connsiteY5" fmla="*/ 591471 h 601668"/>
                <a:gd name="connsiteX6" fmla="*/ 132571 w 4062112"/>
                <a:gd name="connsiteY6" fmla="*/ 557478 h 601668"/>
                <a:gd name="connsiteX7" fmla="*/ 0 w 4062112"/>
                <a:gd name="connsiteY7" fmla="*/ 492892 h 601668"/>
                <a:gd name="connsiteX8" fmla="*/ 23795 w 4062112"/>
                <a:gd name="connsiteY8" fmla="*/ 299135 h 601668"/>
                <a:gd name="connsiteX9" fmla="*/ 169963 w 4062112"/>
                <a:gd name="connsiteY9" fmla="*/ 360321 h 601668"/>
                <a:gd name="connsiteX10" fmla="*/ 248146 w 4062112"/>
                <a:gd name="connsiteY10" fmla="*/ 384116 h 601668"/>
                <a:gd name="connsiteX11" fmla="*/ 312732 w 4062112"/>
                <a:gd name="connsiteY11" fmla="*/ 394314 h 601668"/>
                <a:gd name="connsiteX12" fmla="*/ 387515 w 4062112"/>
                <a:gd name="connsiteY12" fmla="*/ 401112 h 601668"/>
                <a:gd name="connsiteX13" fmla="*/ 509888 w 4062112"/>
                <a:gd name="connsiteY13" fmla="*/ 394314 h 601668"/>
                <a:gd name="connsiteX14" fmla="*/ 1125154 w 4062112"/>
                <a:gd name="connsiteY14" fmla="*/ 336526 h 601668"/>
                <a:gd name="connsiteX15" fmla="*/ 1937576 w 4062112"/>
                <a:gd name="connsiteY15" fmla="*/ 251545 h 601668"/>
                <a:gd name="connsiteX16" fmla="*/ 2542644 w 4062112"/>
                <a:gd name="connsiteY16" fmla="*/ 183560 h 601668"/>
                <a:gd name="connsiteX17" fmla="*/ 3263286 w 4062112"/>
                <a:gd name="connsiteY17" fmla="*/ 98578 h 601668"/>
                <a:gd name="connsiteX18" fmla="*/ 3508033 w 4062112"/>
                <a:gd name="connsiteY18" fmla="*/ 67985 h 601668"/>
                <a:gd name="connsiteX19" fmla="*/ 3531827 w 4062112"/>
                <a:gd name="connsiteY19" fmla="*/ 33993 h 601668"/>
                <a:gd name="connsiteX20" fmla="*/ 3559022 w 4062112"/>
                <a:gd name="connsiteY20" fmla="*/ 10198 h 601668"/>
                <a:gd name="connsiteX21" fmla="*/ 3582816 w 4062112"/>
                <a:gd name="connsiteY21" fmla="*/ 0 h 601668"/>
                <a:gd name="connsiteX22" fmla="*/ 3620208 w 4062112"/>
                <a:gd name="connsiteY22" fmla="*/ 6798 h 601668"/>
                <a:gd name="connsiteX23" fmla="*/ 3677996 w 4062112"/>
                <a:gd name="connsiteY23" fmla="*/ 33993 h 601668"/>
                <a:gd name="connsiteX24" fmla="*/ 3786772 w 4062112"/>
                <a:gd name="connsiteY24" fmla="*/ 91780 h 601668"/>
                <a:gd name="connsiteX25" fmla="*/ 3878552 w 4062112"/>
                <a:gd name="connsiteY25" fmla="*/ 152966 h 601668"/>
                <a:gd name="connsiteX26" fmla="*/ 3956735 w 4062112"/>
                <a:gd name="connsiteY26" fmla="*/ 217552 h 601668"/>
                <a:gd name="connsiteX27" fmla="*/ 4017921 w 4062112"/>
                <a:gd name="connsiteY27" fmla="*/ 282138 h 601668"/>
                <a:gd name="connsiteX28" fmla="*/ 4048514 w 4062112"/>
                <a:gd name="connsiteY28" fmla="*/ 322929 h 601668"/>
                <a:gd name="connsiteX29" fmla="*/ 4058712 w 4062112"/>
                <a:gd name="connsiteY29" fmla="*/ 353523 h 601668"/>
                <a:gd name="connsiteX30" fmla="*/ 4062112 w 4062112"/>
                <a:gd name="connsiteY30" fmla="*/ 380717 h 601668"/>
                <a:gd name="connsiteX31" fmla="*/ 4055313 w 4062112"/>
                <a:gd name="connsiteY31" fmla="*/ 411310 h 601668"/>
                <a:gd name="connsiteX32" fmla="*/ 4038317 w 4062112"/>
                <a:gd name="connsiteY32" fmla="*/ 435105 h 601668"/>
                <a:gd name="connsiteX33" fmla="*/ 4000925 w 4062112"/>
                <a:gd name="connsiteY33" fmla="*/ 458900 h 601668"/>
                <a:gd name="connsiteX34" fmla="*/ 3943138 w 4062112"/>
                <a:gd name="connsiteY34" fmla="*/ 465698 h 601668"/>
                <a:gd name="connsiteX35" fmla="*/ 3881951 w 4062112"/>
                <a:gd name="connsiteY35" fmla="*/ 465698 h 601668"/>
                <a:gd name="connsiteX36" fmla="*/ 3824164 w 4062112"/>
                <a:gd name="connsiteY36" fmla="*/ 475896 h 601668"/>
                <a:gd name="connsiteX37" fmla="*/ 3484238 w 4062112"/>
                <a:gd name="connsiteY37" fmla="*/ 271940 h 601668"/>
                <a:gd name="connsiteX38" fmla="*/ 3188503 w 4062112"/>
                <a:gd name="connsiteY38" fmla="*/ 278739 h 601668"/>
                <a:gd name="connsiteX39" fmla="*/ 2739801 w 4062112"/>
                <a:gd name="connsiteY39" fmla="*/ 326329 h 601668"/>
                <a:gd name="connsiteX40" fmla="*/ 1981767 w 4062112"/>
                <a:gd name="connsiteY40" fmla="*/ 407911 h 60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062112" h="601668">
                  <a:moveTo>
                    <a:pt x="1981767" y="407911"/>
                  </a:moveTo>
                  <a:lnTo>
                    <a:pt x="1216934" y="499691"/>
                  </a:lnTo>
                  <a:lnTo>
                    <a:pt x="690049" y="557478"/>
                  </a:lnTo>
                  <a:lnTo>
                    <a:pt x="329728" y="601668"/>
                  </a:lnTo>
                  <a:lnTo>
                    <a:pt x="282138" y="598269"/>
                  </a:lnTo>
                  <a:lnTo>
                    <a:pt x="234549" y="591471"/>
                  </a:lnTo>
                  <a:lnTo>
                    <a:pt x="132571" y="557478"/>
                  </a:lnTo>
                  <a:lnTo>
                    <a:pt x="0" y="492892"/>
                  </a:lnTo>
                  <a:lnTo>
                    <a:pt x="23795" y="299135"/>
                  </a:lnTo>
                  <a:lnTo>
                    <a:pt x="169963" y="360321"/>
                  </a:lnTo>
                  <a:lnTo>
                    <a:pt x="248146" y="384116"/>
                  </a:lnTo>
                  <a:lnTo>
                    <a:pt x="312732" y="394314"/>
                  </a:lnTo>
                  <a:lnTo>
                    <a:pt x="387515" y="401112"/>
                  </a:lnTo>
                  <a:lnTo>
                    <a:pt x="509888" y="394314"/>
                  </a:lnTo>
                  <a:lnTo>
                    <a:pt x="1125154" y="336526"/>
                  </a:lnTo>
                  <a:lnTo>
                    <a:pt x="1937576" y="251545"/>
                  </a:lnTo>
                  <a:lnTo>
                    <a:pt x="2542644" y="183560"/>
                  </a:lnTo>
                  <a:lnTo>
                    <a:pt x="3263286" y="98578"/>
                  </a:lnTo>
                  <a:lnTo>
                    <a:pt x="3508033" y="67985"/>
                  </a:lnTo>
                  <a:lnTo>
                    <a:pt x="3531827" y="33993"/>
                  </a:lnTo>
                  <a:lnTo>
                    <a:pt x="3559022" y="10198"/>
                  </a:lnTo>
                  <a:lnTo>
                    <a:pt x="3582816" y="0"/>
                  </a:lnTo>
                  <a:lnTo>
                    <a:pt x="3620208" y="6798"/>
                  </a:lnTo>
                  <a:lnTo>
                    <a:pt x="3677996" y="33993"/>
                  </a:lnTo>
                  <a:lnTo>
                    <a:pt x="3786772" y="91780"/>
                  </a:lnTo>
                  <a:lnTo>
                    <a:pt x="3878552" y="152966"/>
                  </a:lnTo>
                  <a:lnTo>
                    <a:pt x="3956735" y="217552"/>
                  </a:lnTo>
                  <a:lnTo>
                    <a:pt x="4017921" y="282138"/>
                  </a:lnTo>
                  <a:lnTo>
                    <a:pt x="4048514" y="322929"/>
                  </a:lnTo>
                  <a:lnTo>
                    <a:pt x="4058712" y="353523"/>
                  </a:lnTo>
                  <a:lnTo>
                    <a:pt x="4062112" y="380717"/>
                  </a:lnTo>
                  <a:lnTo>
                    <a:pt x="4055313" y="411310"/>
                  </a:lnTo>
                  <a:lnTo>
                    <a:pt x="4038317" y="435105"/>
                  </a:lnTo>
                  <a:lnTo>
                    <a:pt x="4000925" y="458900"/>
                  </a:lnTo>
                  <a:lnTo>
                    <a:pt x="3943138" y="465698"/>
                  </a:lnTo>
                  <a:lnTo>
                    <a:pt x="3881951" y="465698"/>
                  </a:lnTo>
                  <a:lnTo>
                    <a:pt x="3824164" y="475896"/>
                  </a:lnTo>
                  <a:lnTo>
                    <a:pt x="3484238" y="271940"/>
                  </a:lnTo>
                  <a:lnTo>
                    <a:pt x="3188503" y="278739"/>
                  </a:lnTo>
                  <a:lnTo>
                    <a:pt x="2739801" y="326329"/>
                  </a:lnTo>
                  <a:lnTo>
                    <a:pt x="1981767" y="40791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11">
              <a:extLst>
                <a:ext uri="{FF2B5EF4-FFF2-40B4-BE49-F238E27FC236}">
                  <a16:creationId xmlns:a16="http://schemas.microsoft.com/office/drawing/2014/main" id="{F9421BBF-BCC4-41F5-8239-A535A44FC90C}"/>
                </a:ext>
              </a:extLst>
            </p:cNvPr>
            <p:cNvSpPr/>
            <p:nvPr/>
          </p:nvSpPr>
          <p:spPr>
            <a:xfrm>
              <a:off x="7367589" y="2665413"/>
              <a:ext cx="796925" cy="723900"/>
            </a:xfrm>
            <a:custGeom>
              <a:avLst/>
              <a:gdLst>
                <a:gd name="connsiteX0" fmla="*/ 126206 w 797718"/>
                <a:gd name="connsiteY0" fmla="*/ 490537 h 723900"/>
                <a:gd name="connsiteX1" fmla="*/ 283368 w 797718"/>
                <a:gd name="connsiteY1" fmla="*/ 271462 h 723900"/>
                <a:gd name="connsiteX2" fmla="*/ 361950 w 797718"/>
                <a:gd name="connsiteY2" fmla="*/ 166687 h 723900"/>
                <a:gd name="connsiteX3" fmla="*/ 397668 w 797718"/>
                <a:gd name="connsiteY3" fmla="*/ 116681 h 723900"/>
                <a:gd name="connsiteX4" fmla="*/ 402431 w 797718"/>
                <a:gd name="connsiteY4" fmla="*/ 97631 h 723900"/>
                <a:gd name="connsiteX5" fmla="*/ 402431 w 797718"/>
                <a:gd name="connsiteY5" fmla="*/ 78581 h 723900"/>
                <a:gd name="connsiteX6" fmla="*/ 364331 w 797718"/>
                <a:gd name="connsiteY6" fmla="*/ 0 h 723900"/>
                <a:gd name="connsiteX7" fmla="*/ 797718 w 797718"/>
                <a:gd name="connsiteY7" fmla="*/ 226219 h 723900"/>
                <a:gd name="connsiteX8" fmla="*/ 723900 w 797718"/>
                <a:gd name="connsiteY8" fmla="*/ 261937 h 723900"/>
                <a:gd name="connsiteX9" fmla="*/ 647700 w 797718"/>
                <a:gd name="connsiteY9" fmla="*/ 288131 h 723900"/>
                <a:gd name="connsiteX10" fmla="*/ 578643 w 797718"/>
                <a:gd name="connsiteY10" fmla="*/ 335756 h 723900"/>
                <a:gd name="connsiteX11" fmla="*/ 323850 w 797718"/>
                <a:gd name="connsiteY11" fmla="*/ 511969 h 723900"/>
                <a:gd name="connsiteX12" fmla="*/ 161925 w 797718"/>
                <a:gd name="connsiteY12" fmla="*/ 635794 h 723900"/>
                <a:gd name="connsiteX13" fmla="*/ 76200 w 797718"/>
                <a:gd name="connsiteY13" fmla="*/ 704850 h 723900"/>
                <a:gd name="connsiteX14" fmla="*/ 45243 w 797718"/>
                <a:gd name="connsiteY14" fmla="*/ 719137 h 723900"/>
                <a:gd name="connsiteX15" fmla="*/ 23812 w 797718"/>
                <a:gd name="connsiteY15" fmla="*/ 723900 h 723900"/>
                <a:gd name="connsiteX16" fmla="*/ 7143 w 797718"/>
                <a:gd name="connsiteY16" fmla="*/ 719137 h 723900"/>
                <a:gd name="connsiteX17" fmla="*/ 0 w 797718"/>
                <a:gd name="connsiteY17" fmla="*/ 700087 h 723900"/>
                <a:gd name="connsiteX18" fmla="*/ 9525 w 797718"/>
                <a:gd name="connsiteY18" fmla="*/ 659606 h 723900"/>
                <a:gd name="connsiteX19" fmla="*/ 126206 w 797718"/>
                <a:gd name="connsiteY19" fmla="*/ 490537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7718" h="723900">
                  <a:moveTo>
                    <a:pt x="126206" y="490537"/>
                  </a:moveTo>
                  <a:lnTo>
                    <a:pt x="283368" y="271462"/>
                  </a:lnTo>
                  <a:lnTo>
                    <a:pt x="361950" y="166687"/>
                  </a:lnTo>
                  <a:lnTo>
                    <a:pt x="397668" y="116681"/>
                  </a:lnTo>
                  <a:lnTo>
                    <a:pt x="402431" y="97631"/>
                  </a:lnTo>
                  <a:lnTo>
                    <a:pt x="402431" y="78581"/>
                  </a:lnTo>
                  <a:lnTo>
                    <a:pt x="364331" y="0"/>
                  </a:lnTo>
                  <a:lnTo>
                    <a:pt x="797718" y="226219"/>
                  </a:lnTo>
                  <a:lnTo>
                    <a:pt x="723900" y="261937"/>
                  </a:lnTo>
                  <a:lnTo>
                    <a:pt x="647700" y="288131"/>
                  </a:lnTo>
                  <a:lnTo>
                    <a:pt x="578643" y="335756"/>
                  </a:lnTo>
                  <a:lnTo>
                    <a:pt x="323850" y="511969"/>
                  </a:lnTo>
                  <a:lnTo>
                    <a:pt x="161925" y="635794"/>
                  </a:lnTo>
                  <a:lnTo>
                    <a:pt x="76200" y="704850"/>
                  </a:lnTo>
                  <a:lnTo>
                    <a:pt x="45243" y="719137"/>
                  </a:lnTo>
                  <a:lnTo>
                    <a:pt x="23812" y="723900"/>
                  </a:lnTo>
                  <a:lnTo>
                    <a:pt x="7143" y="719137"/>
                  </a:lnTo>
                  <a:lnTo>
                    <a:pt x="0" y="700087"/>
                  </a:lnTo>
                  <a:lnTo>
                    <a:pt x="9525" y="659606"/>
                  </a:lnTo>
                  <a:lnTo>
                    <a:pt x="126206" y="4905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13">
              <a:extLst>
                <a:ext uri="{FF2B5EF4-FFF2-40B4-BE49-F238E27FC236}">
                  <a16:creationId xmlns:a16="http://schemas.microsoft.com/office/drawing/2014/main" id="{5FC16140-F6B0-488B-BA4B-55E84A12DE05}"/>
                </a:ext>
              </a:extLst>
            </p:cNvPr>
            <p:cNvSpPr/>
            <p:nvPr/>
          </p:nvSpPr>
          <p:spPr>
            <a:xfrm>
              <a:off x="5191125" y="3182939"/>
              <a:ext cx="1855788" cy="1031875"/>
            </a:xfrm>
            <a:custGeom>
              <a:avLst/>
              <a:gdLst>
                <a:gd name="connsiteX0" fmla="*/ 440531 w 1854994"/>
                <a:gd name="connsiteY0" fmla="*/ 316707 h 1031082"/>
                <a:gd name="connsiteX1" fmla="*/ 88106 w 1854994"/>
                <a:gd name="connsiteY1" fmla="*/ 392907 h 1031082"/>
                <a:gd name="connsiteX2" fmla="*/ 0 w 1854994"/>
                <a:gd name="connsiteY2" fmla="*/ 235744 h 1031082"/>
                <a:gd name="connsiteX3" fmla="*/ 390525 w 1854994"/>
                <a:gd name="connsiteY3" fmla="*/ 200025 h 1031082"/>
                <a:gd name="connsiteX4" fmla="*/ 731044 w 1854994"/>
                <a:gd name="connsiteY4" fmla="*/ 159544 h 1031082"/>
                <a:gd name="connsiteX5" fmla="*/ 1038225 w 1854994"/>
                <a:gd name="connsiteY5" fmla="*/ 109538 h 1031082"/>
                <a:gd name="connsiteX6" fmla="*/ 1321594 w 1854994"/>
                <a:gd name="connsiteY6" fmla="*/ 66675 h 1031082"/>
                <a:gd name="connsiteX7" fmla="*/ 1371600 w 1854994"/>
                <a:gd name="connsiteY7" fmla="*/ 54769 h 1031082"/>
                <a:gd name="connsiteX8" fmla="*/ 1431131 w 1854994"/>
                <a:gd name="connsiteY8" fmla="*/ 33338 h 1031082"/>
                <a:gd name="connsiteX9" fmla="*/ 1481138 w 1854994"/>
                <a:gd name="connsiteY9" fmla="*/ 9525 h 1031082"/>
                <a:gd name="connsiteX10" fmla="*/ 1521619 w 1854994"/>
                <a:gd name="connsiteY10" fmla="*/ 0 h 1031082"/>
                <a:gd name="connsiteX11" fmla="*/ 1569244 w 1854994"/>
                <a:gd name="connsiteY11" fmla="*/ 4763 h 1031082"/>
                <a:gd name="connsiteX12" fmla="*/ 1614488 w 1854994"/>
                <a:gd name="connsiteY12" fmla="*/ 21432 h 1031082"/>
                <a:gd name="connsiteX13" fmla="*/ 1664494 w 1854994"/>
                <a:gd name="connsiteY13" fmla="*/ 57150 h 1031082"/>
                <a:gd name="connsiteX14" fmla="*/ 1724025 w 1854994"/>
                <a:gd name="connsiteY14" fmla="*/ 109538 h 1031082"/>
                <a:gd name="connsiteX15" fmla="*/ 1804988 w 1854994"/>
                <a:gd name="connsiteY15" fmla="*/ 209550 h 1031082"/>
                <a:gd name="connsiteX16" fmla="*/ 1847850 w 1854994"/>
                <a:gd name="connsiteY16" fmla="*/ 264319 h 1031082"/>
                <a:gd name="connsiteX17" fmla="*/ 1854994 w 1854994"/>
                <a:gd name="connsiteY17" fmla="*/ 285750 h 1031082"/>
                <a:gd name="connsiteX18" fmla="*/ 1845469 w 1854994"/>
                <a:gd name="connsiteY18" fmla="*/ 307182 h 1031082"/>
                <a:gd name="connsiteX19" fmla="*/ 1812131 w 1854994"/>
                <a:gd name="connsiteY19" fmla="*/ 330994 h 1031082"/>
                <a:gd name="connsiteX20" fmla="*/ 1785938 w 1854994"/>
                <a:gd name="connsiteY20" fmla="*/ 361950 h 1031082"/>
                <a:gd name="connsiteX21" fmla="*/ 1754981 w 1854994"/>
                <a:gd name="connsiteY21" fmla="*/ 414338 h 1031082"/>
                <a:gd name="connsiteX22" fmla="*/ 1726406 w 1854994"/>
                <a:gd name="connsiteY22" fmla="*/ 516732 h 1031082"/>
                <a:gd name="connsiteX23" fmla="*/ 1664494 w 1854994"/>
                <a:gd name="connsiteY23" fmla="*/ 776288 h 1031082"/>
                <a:gd name="connsiteX24" fmla="*/ 1633538 w 1854994"/>
                <a:gd name="connsiteY24" fmla="*/ 895350 h 1031082"/>
                <a:gd name="connsiteX25" fmla="*/ 1619250 w 1854994"/>
                <a:gd name="connsiteY25" fmla="*/ 931069 h 1031082"/>
                <a:gd name="connsiteX26" fmla="*/ 1600200 w 1854994"/>
                <a:gd name="connsiteY26" fmla="*/ 971550 h 1031082"/>
                <a:gd name="connsiteX27" fmla="*/ 1576388 w 1854994"/>
                <a:gd name="connsiteY27" fmla="*/ 1000125 h 1031082"/>
                <a:gd name="connsiteX28" fmla="*/ 1540669 w 1854994"/>
                <a:gd name="connsiteY28" fmla="*/ 1021557 h 1031082"/>
                <a:gd name="connsiteX29" fmla="*/ 1504950 w 1854994"/>
                <a:gd name="connsiteY29" fmla="*/ 1031082 h 1031082"/>
                <a:gd name="connsiteX30" fmla="*/ 1462088 w 1854994"/>
                <a:gd name="connsiteY30" fmla="*/ 1031082 h 1031082"/>
                <a:gd name="connsiteX31" fmla="*/ 1421606 w 1854994"/>
                <a:gd name="connsiteY31" fmla="*/ 1026319 h 1031082"/>
                <a:gd name="connsiteX32" fmla="*/ 1397794 w 1854994"/>
                <a:gd name="connsiteY32" fmla="*/ 1016794 h 1031082"/>
                <a:gd name="connsiteX33" fmla="*/ 1383506 w 1854994"/>
                <a:gd name="connsiteY33" fmla="*/ 1002507 h 1031082"/>
                <a:gd name="connsiteX34" fmla="*/ 1371600 w 1854994"/>
                <a:gd name="connsiteY34" fmla="*/ 978694 h 1031082"/>
                <a:gd name="connsiteX35" fmla="*/ 1362075 w 1854994"/>
                <a:gd name="connsiteY35" fmla="*/ 885825 h 1031082"/>
                <a:gd name="connsiteX36" fmla="*/ 1383506 w 1854994"/>
                <a:gd name="connsiteY36" fmla="*/ 762000 h 1031082"/>
                <a:gd name="connsiteX37" fmla="*/ 1473994 w 1854994"/>
                <a:gd name="connsiteY37" fmla="*/ 328613 h 1031082"/>
                <a:gd name="connsiteX38" fmla="*/ 1476375 w 1854994"/>
                <a:gd name="connsiteY38" fmla="*/ 292894 h 1031082"/>
                <a:gd name="connsiteX39" fmla="*/ 1471613 w 1854994"/>
                <a:gd name="connsiteY39" fmla="*/ 266700 h 1031082"/>
                <a:gd name="connsiteX40" fmla="*/ 1459706 w 1854994"/>
                <a:gd name="connsiteY40" fmla="*/ 242888 h 1031082"/>
                <a:gd name="connsiteX41" fmla="*/ 1433513 w 1854994"/>
                <a:gd name="connsiteY41" fmla="*/ 223838 h 1031082"/>
                <a:gd name="connsiteX42" fmla="*/ 1369219 w 1854994"/>
                <a:gd name="connsiteY42" fmla="*/ 219075 h 1031082"/>
                <a:gd name="connsiteX43" fmla="*/ 1062038 w 1854994"/>
                <a:gd name="connsiteY43" fmla="*/ 252413 h 1031082"/>
                <a:gd name="connsiteX44" fmla="*/ 733425 w 1854994"/>
                <a:gd name="connsiteY44" fmla="*/ 278607 h 1031082"/>
                <a:gd name="connsiteX45" fmla="*/ 440531 w 1854994"/>
                <a:gd name="connsiteY45" fmla="*/ 316707 h 103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54994" h="1031082">
                  <a:moveTo>
                    <a:pt x="440531" y="316707"/>
                  </a:moveTo>
                  <a:lnTo>
                    <a:pt x="88106" y="392907"/>
                  </a:lnTo>
                  <a:lnTo>
                    <a:pt x="0" y="235744"/>
                  </a:lnTo>
                  <a:lnTo>
                    <a:pt x="390525" y="200025"/>
                  </a:lnTo>
                  <a:lnTo>
                    <a:pt x="731044" y="159544"/>
                  </a:lnTo>
                  <a:lnTo>
                    <a:pt x="1038225" y="109538"/>
                  </a:lnTo>
                  <a:lnTo>
                    <a:pt x="1321594" y="66675"/>
                  </a:lnTo>
                  <a:lnTo>
                    <a:pt x="1371600" y="54769"/>
                  </a:lnTo>
                  <a:lnTo>
                    <a:pt x="1431131" y="33338"/>
                  </a:lnTo>
                  <a:lnTo>
                    <a:pt x="1481138" y="9525"/>
                  </a:lnTo>
                  <a:lnTo>
                    <a:pt x="1521619" y="0"/>
                  </a:lnTo>
                  <a:lnTo>
                    <a:pt x="1569244" y="4763"/>
                  </a:lnTo>
                  <a:lnTo>
                    <a:pt x="1614488" y="21432"/>
                  </a:lnTo>
                  <a:lnTo>
                    <a:pt x="1664494" y="57150"/>
                  </a:lnTo>
                  <a:lnTo>
                    <a:pt x="1724025" y="109538"/>
                  </a:lnTo>
                  <a:lnTo>
                    <a:pt x="1804988" y="209550"/>
                  </a:lnTo>
                  <a:lnTo>
                    <a:pt x="1847850" y="264319"/>
                  </a:lnTo>
                  <a:lnTo>
                    <a:pt x="1854994" y="285750"/>
                  </a:lnTo>
                  <a:lnTo>
                    <a:pt x="1845469" y="307182"/>
                  </a:lnTo>
                  <a:lnTo>
                    <a:pt x="1812131" y="330994"/>
                  </a:lnTo>
                  <a:lnTo>
                    <a:pt x="1785938" y="361950"/>
                  </a:lnTo>
                  <a:lnTo>
                    <a:pt x="1754981" y="414338"/>
                  </a:lnTo>
                  <a:lnTo>
                    <a:pt x="1726406" y="516732"/>
                  </a:lnTo>
                  <a:lnTo>
                    <a:pt x="1664494" y="776288"/>
                  </a:lnTo>
                  <a:lnTo>
                    <a:pt x="1633538" y="895350"/>
                  </a:lnTo>
                  <a:lnTo>
                    <a:pt x="1619250" y="931069"/>
                  </a:lnTo>
                  <a:lnTo>
                    <a:pt x="1600200" y="971550"/>
                  </a:lnTo>
                  <a:lnTo>
                    <a:pt x="1576388" y="1000125"/>
                  </a:lnTo>
                  <a:lnTo>
                    <a:pt x="1540669" y="1021557"/>
                  </a:lnTo>
                  <a:lnTo>
                    <a:pt x="1504950" y="1031082"/>
                  </a:lnTo>
                  <a:lnTo>
                    <a:pt x="1462088" y="1031082"/>
                  </a:lnTo>
                  <a:lnTo>
                    <a:pt x="1421606" y="1026319"/>
                  </a:lnTo>
                  <a:lnTo>
                    <a:pt x="1397794" y="1016794"/>
                  </a:lnTo>
                  <a:lnTo>
                    <a:pt x="1383506" y="1002507"/>
                  </a:lnTo>
                  <a:lnTo>
                    <a:pt x="1371600" y="978694"/>
                  </a:lnTo>
                  <a:lnTo>
                    <a:pt x="1362075" y="885825"/>
                  </a:lnTo>
                  <a:lnTo>
                    <a:pt x="1383506" y="762000"/>
                  </a:lnTo>
                  <a:lnTo>
                    <a:pt x="1473994" y="328613"/>
                  </a:lnTo>
                  <a:lnTo>
                    <a:pt x="1476375" y="292894"/>
                  </a:lnTo>
                  <a:lnTo>
                    <a:pt x="1471613" y="266700"/>
                  </a:lnTo>
                  <a:lnTo>
                    <a:pt x="1459706" y="242888"/>
                  </a:lnTo>
                  <a:lnTo>
                    <a:pt x="1433513" y="223838"/>
                  </a:lnTo>
                  <a:lnTo>
                    <a:pt x="1369219" y="219075"/>
                  </a:lnTo>
                  <a:lnTo>
                    <a:pt x="1062038" y="252413"/>
                  </a:lnTo>
                  <a:lnTo>
                    <a:pt x="733425" y="278607"/>
                  </a:lnTo>
                  <a:lnTo>
                    <a:pt x="440531" y="3167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18">
              <a:extLst>
                <a:ext uri="{FF2B5EF4-FFF2-40B4-BE49-F238E27FC236}">
                  <a16:creationId xmlns:a16="http://schemas.microsoft.com/office/drawing/2014/main" id="{8FAAFD52-572C-4823-AA04-7A0B5830707F}"/>
                </a:ext>
              </a:extLst>
            </p:cNvPr>
            <p:cNvSpPr/>
            <p:nvPr/>
          </p:nvSpPr>
          <p:spPr>
            <a:xfrm>
              <a:off x="5386389" y="3913189"/>
              <a:ext cx="1254125" cy="306387"/>
            </a:xfrm>
            <a:custGeom>
              <a:avLst/>
              <a:gdLst>
                <a:gd name="connsiteX0" fmla="*/ 878681 w 1254918"/>
                <a:gd name="connsiteY0" fmla="*/ 197644 h 307181"/>
                <a:gd name="connsiteX1" fmla="*/ 642937 w 1254918"/>
                <a:gd name="connsiteY1" fmla="*/ 233362 h 307181"/>
                <a:gd name="connsiteX2" fmla="*/ 488156 w 1254918"/>
                <a:gd name="connsiteY2" fmla="*/ 250031 h 307181"/>
                <a:gd name="connsiteX3" fmla="*/ 73818 w 1254918"/>
                <a:gd name="connsiteY3" fmla="*/ 307181 h 307181"/>
                <a:gd name="connsiteX4" fmla="*/ 0 w 1254918"/>
                <a:gd name="connsiteY4" fmla="*/ 140494 h 307181"/>
                <a:gd name="connsiteX5" fmla="*/ 254793 w 1254918"/>
                <a:gd name="connsiteY5" fmla="*/ 140494 h 307181"/>
                <a:gd name="connsiteX6" fmla="*/ 533400 w 1254918"/>
                <a:gd name="connsiteY6" fmla="*/ 100012 h 307181"/>
                <a:gd name="connsiteX7" fmla="*/ 916781 w 1254918"/>
                <a:gd name="connsiteY7" fmla="*/ 47625 h 307181"/>
                <a:gd name="connsiteX8" fmla="*/ 1252537 w 1254918"/>
                <a:gd name="connsiteY8" fmla="*/ 0 h 307181"/>
                <a:gd name="connsiteX9" fmla="*/ 1254918 w 1254918"/>
                <a:gd name="connsiteY9" fmla="*/ 195262 h 307181"/>
                <a:gd name="connsiteX10" fmla="*/ 1114425 w 1254918"/>
                <a:gd name="connsiteY10" fmla="*/ 180975 h 307181"/>
                <a:gd name="connsiteX11" fmla="*/ 1052512 w 1254918"/>
                <a:gd name="connsiteY11" fmla="*/ 180975 h 307181"/>
                <a:gd name="connsiteX12" fmla="*/ 878681 w 1254918"/>
                <a:gd name="connsiteY12" fmla="*/ 197644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4918" h="307181">
                  <a:moveTo>
                    <a:pt x="878681" y="197644"/>
                  </a:moveTo>
                  <a:lnTo>
                    <a:pt x="642937" y="233362"/>
                  </a:lnTo>
                  <a:lnTo>
                    <a:pt x="488156" y="250031"/>
                  </a:lnTo>
                  <a:lnTo>
                    <a:pt x="73818" y="307181"/>
                  </a:lnTo>
                  <a:lnTo>
                    <a:pt x="0" y="140494"/>
                  </a:lnTo>
                  <a:lnTo>
                    <a:pt x="254793" y="140494"/>
                  </a:lnTo>
                  <a:lnTo>
                    <a:pt x="533400" y="100012"/>
                  </a:lnTo>
                  <a:lnTo>
                    <a:pt x="916781" y="47625"/>
                  </a:lnTo>
                  <a:lnTo>
                    <a:pt x="1252537" y="0"/>
                  </a:lnTo>
                  <a:cubicBezTo>
                    <a:pt x="1253331" y="65087"/>
                    <a:pt x="1254124" y="130175"/>
                    <a:pt x="1254918" y="195262"/>
                  </a:cubicBezTo>
                  <a:lnTo>
                    <a:pt x="1114425" y="180975"/>
                  </a:lnTo>
                  <a:lnTo>
                    <a:pt x="1052512" y="180975"/>
                  </a:lnTo>
                  <a:lnTo>
                    <a:pt x="878681" y="1976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19">
              <a:extLst>
                <a:ext uri="{FF2B5EF4-FFF2-40B4-BE49-F238E27FC236}">
                  <a16:creationId xmlns:a16="http://schemas.microsoft.com/office/drawing/2014/main" id="{095BA654-0C23-4804-B14F-6C91E2129D9D}"/>
                </a:ext>
              </a:extLst>
            </p:cNvPr>
            <p:cNvSpPr/>
            <p:nvPr/>
          </p:nvSpPr>
          <p:spPr>
            <a:xfrm>
              <a:off x="5753100" y="4114800"/>
              <a:ext cx="495300" cy="769938"/>
            </a:xfrm>
            <a:custGeom>
              <a:avLst/>
              <a:gdLst>
                <a:gd name="connsiteX0" fmla="*/ 100013 w 495300"/>
                <a:gd name="connsiteY0" fmla="*/ 450056 h 769144"/>
                <a:gd name="connsiteX1" fmla="*/ 123825 w 495300"/>
                <a:gd name="connsiteY1" fmla="*/ 297656 h 769144"/>
                <a:gd name="connsiteX2" fmla="*/ 130969 w 495300"/>
                <a:gd name="connsiteY2" fmla="*/ 242888 h 769144"/>
                <a:gd name="connsiteX3" fmla="*/ 135731 w 495300"/>
                <a:gd name="connsiteY3" fmla="*/ 192881 h 769144"/>
                <a:gd name="connsiteX4" fmla="*/ 133350 w 495300"/>
                <a:gd name="connsiteY4" fmla="*/ 152400 h 769144"/>
                <a:gd name="connsiteX5" fmla="*/ 121444 w 495300"/>
                <a:gd name="connsiteY5" fmla="*/ 104775 h 769144"/>
                <a:gd name="connsiteX6" fmla="*/ 59531 w 495300"/>
                <a:gd name="connsiteY6" fmla="*/ 14288 h 769144"/>
                <a:gd name="connsiteX7" fmla="*/ 280988 w 495300"/>
                <a:gd name="connsiteY7" fmla="*/ 0 h 769144"/>
                <a:gd name="connsiteX8" fmla="*/ 388144 w 495300"/>
                <a:gd name="connsiteY8" fmla="*/ 71438 h 769144"/>
                <a:gd name="connsiteX9" fmla="*/ 433388 w 495300"/>
                <a:gd name="connsiteY9" fmla="*/ 107156 h 769144"/>
                <a:gd name="connsiteX10" fmla="*/ 461963 w 495300"/>
                <a:gd name="connsiteY10" fmla="*/ 135731 h 769144"/>
                <a:gd name="connsiteX11" fmla="*/ 483394 w 495300"/>
                <a:gd name="connsiteY11" fmla="*/ 161925 h 769144"/>
                <a:gd name="connsiteX12" fmla="*/ 495300 w 495300"/>
                <a:gd name="connsiteY12" fmla="*/ 188119 h 769144"/>
                <a:gd name="connsiteX13" fmla="*/ 495300 w 495300"/>
                <a:gd name="connsiteY13" fmla="*/ 209550 h 769144"/>
                <a:gd name="connsiteX14" fmla="*/ 481013 w 495300"/>
                <a:gd name="connsiteY14" fmla="*/ 228600 h 769144"/>
                <a:gd name="connsiteX15" fmla="*/ 452438 w 495300"/>
                <a:gd name="connsiteY15" fmla="*/ 245269 h 769144"/>
                <a:gd name="connsiteX16" fmla="*/ 411956 w 495300"/>
                <a:gd name="connsiteY16" fmla="*/ 261938 h 769144"/>
                <a:gd name="connsiteX17" fmla="*/ 371475 w 495300"/>
                <a:gd name="connsiteY17" fmla="*/ 295275 h 769144"/>
                <a:gd name="connsiteX18" fmla="*/ 338138 w 495300"/>
                <a:gd name="connsiteY18" fmla="*/ 338138 h 769144"/>
                <a:gd name="connsiteX19" fmla="*/ 240506 w 495300"/>
                <a:gd name="connsiteY19" fmla="*/ 514350 h 769144"/>
                <a:gd name="connsiteX20" fmla="*/ 114300 w 495300"/>
                <a:gd name="connsiteY20" fmla="*/ 752475 h 769144"/>
                <a:gd name="connsiteX21" fmla="*/ 0 w 495300"/>
                <a:gd name="connsiteY21" fmla="*/ 769144 h 769144"/>
                <a:gd name="connsiteX22" fmla="*/ 100013 w 495300"/>
                <a:gd name="connsiteY22" fmla="*/ 450056 h 76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95300" h="769144">
                  <a:moveTo>
                    <a:pt x="100013" y="450056"/>
                  </a:moveTo>
                  <a:lnTo>
                    <a:pt x="123825" y="297656"/>
                  </a:lnTo>
                  <a:lnTo>
                    <a:pt x="130969" y="242888"/>
                  </a:lnTo>
                  <a:lnTo>
                    <a:pt x="135731" y="192881"/>
                  </a:lnTo>
                  <a:lnTo>
                    <a:pt x="133350" y="152400"/>
                  </a:lnTo>
                  <a:lnTo>
                    <a:pt x="121444" y="104775"/>
                  </a:lnTo>
                  <a:lnTo>
                    <a:pt x="59531" y="14288"/>
                  </a:lnTo>
                  <a:lnTo>
                    <a:pt x="280988" y="0"/>
                  </a:lnTo>
                  <a:lnTo>
                    <a:pt x="388144" y="71438"/>
                  </a:lnTo>
                  <a:lnTo>
                    <a:pt x="433388" y="107156"/>
                  </a:lnTo>
                  <a:lnTo>
                    <a:pt x="461963" y="135731"/>
                  </a:lnTo>
                  <a:lnTo>
                    <a:pt x="483394" y="161925"/>
                  </a:lnTo>
                  <a:lnTo>
                    <a:pt x="495300" y="188119"/>
                  </a:lnTo>
                  <a:lnTo>
                    <a:pt x="495300" y="209550"/>
                  </a:lnTo>
                  <a:lnTo>
                    <a:pt x="481013" y="228600"/>
                  </a:lnTo>
                  <a:lnTo>
                    <a:pt x="452438" y="245269"/>
                  </a:lnTo>
                  <a:lnTo>
                    <a:pt x="411956" y="261938"/>
                  </a:lnTo>
                  <a:lnTo>
                    <a:pt x="371475" y="295275"/>
                  </a:lnTo>
                  <a:lnTo>
                    <a:pt x="338138" y="338138"/>
                  </a:lnTo>
                  <a:lnTo>
                    <a:pt x="240506" y="514350"/>
                  </a:lnTo>
                  <a:lnTo>
                    <a:pt x="114300" y="752475"/>
                  </a:lnTo>
                  <a:lnTo>
                    <a:pt x="0" y="769144"/>
                  </a:lnTo>
                  <a:lnTo>
                    <a:pt x="100013" y="4500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21">
              <a:extLst>
                <a:ext uri="{FF2B5EF4-FFF2-40B4-BE49-F238E27FC236}">
                  <a16:creationId xmlns:a16="http://schemas.microsoft.com/office/drawing/2014/main" id="{26FA48BF-BC33-4D63-8494-08D0497689BD}"/>
                </a:ext>
              </a:extLst>
            </p:cNvPr>
            <p:cNvSpPr/>
            <p:nvPr/>
          </p:nvSpPr>
          <p:spPr>
            <a:xfrm>
              <a:off x="4818063" y="4745038"/>
              <a:ext cx="539750" cy="1250950"/>
            </a:xfrm>
            <a:custGeom>
              <a:avLst/>
              <a:gdLst>
                <a:gd name="connsiteX0" fmla="*/ 235744 w 540544"/>
                <a:gd name="connsiteY0" fmla="*/ 797719 h 1250157"/>
                <a:gd name="connsiteX1" fmla="*/ 190500 w 540544"/>
                <a:gd name="connsiteY1" fmla="*/ 411957 h 1250157"/>
                <a:gd name="connsiteX2" fmla="*/ 173831 w 540544"/>
                <a:gd name="connsiteY2" fmla="*/ 300038 h 1250157"/>
                <a:gd name="connsiteX3" fmla="*/ 161925 w 540544"/>
                <a:gd name="connsiteY3" fmla="*/ 247650 h 1250157"/>
                <a:gd name="connsiteX4" fmla="*/ 135731 w 540544"/>
                <a:gd name="connsiteY4" fmla="*/ 190500 h 1250157"/>
                <a:gd name="connsiteX5" fmla="*/ 107156 w 540544"/>
                <a:gd name="connsiteY5" fmla="*/ 147638 h 1250157"/>
                <a:gd name="connsiteX6" fmla="*/ 71437 w 540544"/>
                <a:gd name="connsiteY6" fmla="*/ 111919 h 1250157"/>
                <a:gd name="connsiteX7" fmla="*/ 30956 w 540544"/>
                <a:gd name="connsiteY7" fmla="*/ 80963 h 1250157"/>
                <a:gd name="connsiteX8" fmla="*/ 9525 w 540544"/>
                <a:gd name="connsiteY8" fmla="*/ 61913 h 1250157"/>
                <a:gd name="connsiteX9" fmla="*/ 0 w 540544"/>
                <a:gd name="connsiteY9" fmla="*/ 35719 h 1250157"/>
                <a:gd name="connsiteX10" fmla="*/ 2381 w 540544"/>
                <a:gd name="connsiteY10" fmla="*/ 14288 h 1250157"/>
                <a:gd name="connsiteX11" fmla="*/ 16669 w 540544"/>
                <a:gd name="connsiteY11" fmla="*/ 4763 h 1250157"/>
                <a:gd name="connsiteX12" fmla="*/ 42862 w 540544"/>
                <a:gd name="connsiteY12" fmla="*/ 0 h 1250157"/>
                <a:gd name="connsiteX13" fmla="*/ 104775 w 540544"/>
                <a:gd name="connsiteY13" fmla="*/ 4763 h 1250157"/>
                <a:gd name="connsiteX14" fmla="*/ 154781 w 540544"/>
                <a:gd name="connsiteY14" fmla="*/ 11907 h 1250157"/>
                <a:gd name="connsiteX15" fmla="*/ 209550 w 540544"/>
                <a:gd name="connsiteY15" fmla="*/ 23813 h 1250157"/>
                <a:gd name="connsiteX16" fmla="*/ 271462 w 540544"/>
                <a:gd name="connsiteY16" fmla="*/ 47625 h 1250157"/>
                <a:gd name="connsiteX17" fmla="*/ 321469 w 540544"/>
                <a:gd name="connsiteY17" fmla="*/ 73819 h 1250157"/>
                <a:gd name="connsiteX18" fmla="*/ 421481 w 540544"/>
                <a:gd name="connsiteY18" fmla="*/ 138113 h 1250157"/>
                <a:gd name="connsiteX19" fmla="*/ 421481 w 540544"/>
                <a:gd name="connsiteY19" fmla="*/ 261938 h 1250157"/>
                <a:gd name="connsiteX20" fmla="*/ 469106 w 540544"/>
                <a:gd name="connsiteY20" fmla="*/ 569119 h 1250157"/>
                <a:gd name="connsiteX21" fmla="*/ 540544 w 540544"/>
                <a:gd name="connsiteY21" fmla="*/ 990600 h 1250157"/>
                <a:gd name="connsiteX22" fmla="*/ 540544 w 540544"/>
                <a:gd name="connsiteY22" fmla="*/ 1112044 h 1250157"/>
                <a:gd name="connsiteX23" fmla="*/ 531019 w 540544"/>
                <a:gd name="connsiteY23" fmla="*/ 1145382 h 1250157"/>
                <a:gd name="connsiteX24" fmla="*/ 509587 w 540544"/>
                <a:gd name="connsiteY24" fmla="*/ 1178719 h 1250157"/>
                <a:gd name="connsiteX25" fmla="*/ 473869 w 540544"/>
                <a:gd name="connsiteY25" fmla="*/ 1221582 h 1250157"/>
                <a:gd name="connsiteX26" fmla="*/ 442912 w 540544"/>
                <a:gd name="connsiteY26" fmla="*/ 1247775 h 1250157"/>
                <a:gd name="connsiteX27" fmla="*/ 426244 w 540544"/>
                <a:gd name="connsiteY27" fmla="*/ 1250157 h 1250157"/>
                <a:gd name="connsiteX28" fmla="*/ 397669 w 540544"/>
                <a:gd name="connsiteY28" fmla="*/ 1243013 h 1250157"/>
                <a:gd name="connsiteX29" fmla="*/ 371475 w 540544"/>
                <a:gd name="connsiteY29" fmla="*/ 1223963 h 1250157"/>
                <a:gd name="connsiteX30" fmla="*/ 330994 w 540544"/>
                <a:gd name="connsiteY30" fmla="*/ 1188244 h 1250157"/>
                <a:gd name="connsiteX31" fmla="*/ 297656 w 540544"/>
                <a:gd name="connsiteY31" fmla="*/ 1140619 h 1250157"/>
                <a:gd name="connsiteX32" fmla="*/ 276225 w 540544"/>
                <a:gd name="connsiteY32" fmla="*/ 1081088 h 1250157"/>
                <a:gd name="connsiteX33" fmla="*/ 264319 w 540544"/>
                <a:gd name="connsiteY33" fmla="*/ 1007269 h 1250157"/>
                <a:gd name="connsiteX34" fmla="*/ 235744 w 540544"/>
                <a:gd name="connsiteY34" fmla="*/ 797719 h 12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40544" h="1250157">
                  <a:moveTo>
                    <a:pt x="235744" y="797719"/>
                  </a:moveTo>
                  <a:lnTo>
                    <a:pt x="190500" y="411957"/>
                  </a:lnTo>
                  <a:lnTo>
                    <a:pt x="173831" y="300038"/>
                  </a:lnTo>
                  <a:lnTo>
                    <a:pt x="161925" y="247650"/>
                  </a:lnTo>
                  <a:lnTo>
                    <a:pt x="135731" y="190500"/>
                  </a:lnTo>
                  <a:lnTo>
                    <a:pt x="107156" y="147638"/>
                  </a:lnTo>
                  <a:lnTo>
                    <a:pt x="71437" y="111919"/>
                  </a:lnTo>
                  <a:lnTo>
                    <a:pt x="30956" y="80963"/>
                  </a:lnTo>
                  <a:lnTo>
                    <a:pt x="9525" y="61913"/>
                  </a:lnTo>
                  <a:lnTo>
                    <a:pt x="0" y="35719"/>
                  </a:lnTo>
                  <a:lnTo>
                    <a:pt x="2381" y="14288"/>
                  </a:lnTo>
                  <a:lnTo>
                    <a:pt x="16669" y="4763"/>
                  </a:lnTo>
                  <a:lnTo>
                    <a:pt x="42862" y="0"/>
                  </a:lnTo>
                  <a:lnTo>
                    <a:pt x="104775" y="4763"/>
                  </a:lnTo>
                  <a:lnTo>
                    <a:pt x="154781" y="11907"/>
                  </a:lnTo>
                  <a:lnTo>
                    <a:pt x="209550" y="23813"/>
                  </a:lnTo>
                  <a:lnTo>
                    <a:pt x="271462" y="47625"/>
                  </a:lnTo>
                  <a:lnTo>
                    <a:pt x="321469" y="73819"/>
                  </a:lnTo>
                  <a:lnTo>
                    <a:pt x="421481" y="138113"/>
                  </a:lnTo>
                  <a:lnTo>
                    <a:pt x="421481" y="261938"/>
                  </a:lnTo>
                  <a:lnTo>
                    <a:pt x="469106" y="569119"/>
                  </a:lnTo>
                  <a:lnTo>
                    <a:pt x="540544" y="990600"/>
                  </a:lnTo>
                  <a:lnTo>
                    <a:pt x="540544" y="1112044"/>
                  </a:lnTo>
                  <a:lnTo>
                    <a:pt x="531019" y="1145382"/>
                  </a:lnTo>
                  <a:lnTo>
                    <a:pt x="509587" y="1178719"/>
                  </a:lnTo>
                  <a:lnTo>
                    <a:pt x="473869" y="1221582"/>
                  </a:lnTo>
                  <a:lnTo>
                    <a:pt x="442912" y="1247775"/>
                  </a:lnTo>
                  <a:lnTo>
                    <a:pt x="426244" y="1250157"/>
                  </a:lnTo>
                  <a:lnTo>
                    <a:pt x="397669" y="1243013"/>
                  </a:lnTo>
                  <a:lnTo>
                    <a:pt x="371475" y="1223963"/>
                  </a:lnTo>
                  <a:lnTo>
                    <a:pt x="330994" y="1188244"/>
                  </a:lnTo>
                  <a:lnTo>
                    <a:pt x="297656" y="1140619"/>
                  </a:lnTo>
                  <a:lnTo>
                    <a:pt x="276225" y="1081088"/>
                  </a:lnTo>
                  <a:lnTo>
                    <a:pt x="264319" y="1007269"/>
                  </a:lnTo>
                  <a:lnTo>
                    <a:pt x="235744" y="797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15">
              <a:extLst>
                <a:ext uri="{FF2B5EF4-FFF2-40B4-BE49-F238E27FC236}">
                  <a16:creationId xmlns:a16="http://schemas.microsoft.com/office/drawing/2014/main" id="{7BFA6209-51E0-4EA5-B1B8-C85B3EDE3504}"/>
                </a:ext>
              </a:extLst>
            </p:cNvPr>
            <p:cNvSpPr/>
            <p:nvPr/>
          </p:nvSpPr>
          <p:spPr>
            <a:xfrm>
              <a:off x="5160964" y="4611688"/>
              <a:ext cx="2206625" cy="431800"/>
            </a:xfrm>
            <a:custGeom>
              <a:avLst/>
              <a:gdLst>
                <a:gd name="connsiteX0" fmla="*/ 0 w 2207419"/>
                <a:gd name="connsiteY0" fmla="*/ 247650 h 431007"/>
                <a:gd name="connsiteX1" fmla="*/ 319087 w 2207419"/>
                <a:gd name="connsiteY1" fmla="*/ 230982 h 431007"/>
                <a:gd name="connsiteX2" fmla="*/ 478631 w 2207419"/>
                <a:gd name="connsiteY2" fmla="*/ 216694 h 431007"/>
                <a:gd name="connsiteX3" fmla="*/ 971550 w 2207419"/>
                <a:gd name="connsiteY3" fmla="*/ 150019 h 431007"/>
                <a:gd name="connsiteX4" fmla="*/ 1288256 w 2207419"/>
                <a:gd name="connsiteY4" fmla="*/ 102394 h 431007"/>
                <a:gd name="connsiteX5" fmla="*/ 1697831 w 2207419"/>
                <a:gd name="connsiteY5" fmla="*/ 38100 h 431007"/>
                <a:gd name="connsiteX6" fmla="*/ 1774031 w 2207419"/>
                <a:gd name="connsiteY6" fmla="*/ 16669 h 431007"/>
                <a:gd name="connsiteX7" fmla="*/ 1828800 w 2207419"/>
                <a:gd name="connsiteY7" fmla="*/ 0 h 431007"/>
                <a:gd name="connsiteX8" fmla="*/ 1854994 w 2207419"/>
                <a:gd name="connsiteY8" fmla="*/ 2382 h 431007"/>
                <a:gd name="connsiteX9" fmla="*/ 1919287 w 2207419"/>
                <a:gd name="connsiteY9" fmla="*/ 16669 h 431007"/>
                <a:gd name="connsiteX10" fmla="*/ 1969294 w 2207419"/>
                <a:gd name="connsiteY10" fmla="*/ 47625 h 431007"/>
                <a:gd name="connsiteX11" fmla="*/ 2045494 w 2207419"/>
                <a:gd name="connsiteY11" fmla="*/ 97632 h 431007"/>
                <a:gd name="connsiteX12" fmla="*/ 2119312 w 2207419"/>
                <a:gd name="connsiteY12" fmla="*/ 161925 h 431007"/>
                <a:gd name="connsiteX13" fmla="*/ 2174081 w 2207419"/>
                <a:gd name="connsiteY13" fmla="*/ 211932 h 431007"/>
                <a:gd name="connsiteX14" fmla="*/ 2207419 w 2207419"/>
                <a:gd name="connsiteY14" fmla="*/ 252413 h 431007"/>
                <a:gd name="connsiteX15" fmla="*/ 2207419 w 2207419"/>
                <a:gd name="connsiteY15" fmla="*/ 295275 h 431007"/>
                <a:gd name="connsiteX16" fmla="*/ 2195512 w 2207419"/>
                <a:gd name="connsiteY16" fmla="*/ 333375 h 431007"/>
                <a:gd name="connsiteX17" fmla="*/ 2164556 w 2207419"/>
                <a:gd name="connsiteY17" fmla="*/ 357188 h 431007"/>
                <a:gd name="connsiteX18" fmla="*/ 2140744 w 2207419"/>
                <a:gd name="connsiteY18" fmla="*/ 376238 h 431007"/>
                <a:gd name="connsiteX19" fmla="*/ 1759744 w 2207419"/>
                <a:gd name="connsiteY19" fmla="*/ 359569 h 431007"/>
                <a:gd name="connsiteX20" fmla="*/ 1750219 w 2207419"/>
                <a:gd name="connsiteY20" fmla="*/ 300038 h 431007"/>
                <a:gd name="connsiteX21" fmla="*/ 1735931 w 2207419"/>
                <a:gd name="connsiteY21" fmla="*/ 259557 h 431007"/>
                <a:gd name="connsiteX22" fmla="*/ 1714500 w 2207419"/>
                <a:gd name="connsiteY22" fmla="*/ 240507 h 431007"/>
                <a:gd name="connsiteX23" fmla="*/ 1690687 w 2207419"/>
                <a:gd name="connsiteY23" fmla="*/ 228600 h 431007"/>
                <a:gd name="connsiteX24" fmla="*/ 1664494 w 2207419"/>
                <a:gd name="connsiteY24" fmla="*/ 223838 h 431007"/>
                <a:gd name="connsiteX25" fmla="*/ 209550 w 2207419"/>
                <a:gd name="connsiteY25" fmla="*/ 409575 h 431007"/>
                <a:gd name="connsiteX26" fmla="*/ 42862 w 2207419"/>
                <a:gd name="connsiteY26" fmla="*/ 431007 h 431007"/>
                <a:gd name="connsiteX27" fmla="*/ 0 w 2207419"/>
                <a:gd name="connsiteY27" fmla="*/ 247650 h 431007"/>
                <a:gd name="connsiteX0" fmla="*/ 0 w 2207419"/>
                <a:gd name="connsiteY0" fmla="*/ 247650 h 431007"/>
                <a:gd name="connsiteX1" fmla="*/ 319087 w 2207419"/>
                <a:gd name="connsiteY1" fmla="*/ 230982 h 431007"/>
                <a:gd name="connsiteX2" fmla="*/ 478631 w 2207419"/>
                <a:gd name="connsiteY2" fmla="*/ 216694 h 431007"/>
                <a:gd name="connsiteX3" fmla="*/ 971550 w 2207419"/>
                <a:gd name="connsiteY3" fmla="*/ 150019 h 431007"/>
                <a:gd name="connsiteX4" fmla="*/ 1288256 w 2207419"/>
                <a:gd name="connsiteY4" fmla="*/ 102394 h 431007"/>
                <a:gd name="connsiteX5" fmla="*/ 1697831 w 2207419"/>
                <a:gd name="connsiteY5" fmla="*/ 38100 h 431007"/>
                <a:gd name="connsiteX6" fmla="*/ 1774031 w 2207419"/>
                <a:gd name="connsiteY6" fmla="*/ 16669 h 431007"/>
                <a:gd name="connsiteX7" fmla="*/ 1828800 w 2207419"/>
                <a:gd name="connsiteY7" fmla="*/ 0 h 431007"/>
                <a:gd name="connsiteX8" fmla="*/ 1854994 w 2207419"/>
                <a:gd name="connsiteY8" fmla="*/ 2382 h 431007"/>
                <a:gd name="connsiteX9" fmla="*/ 1919287 w 2207419"/>
                <a:gd name="connsiteY9" fmla="*/ 16669 h 431007"/>
                <a:gd name="connsiteX10" fmla="*/ 1969294 w 2207419"/>
                <a:gd name="connsiteY10" fmla="*/ 47625 h 431007"/>
                <a:gd name="connsiteX11" fmla="*/ 2045494 w 2207419"/>
                <a:gd name="connsiteY11" fmla="*/ 97632 h 431007"/>
                <a:gd name="connsiteX12" fmla="*/ 2119312 w 2207419"/>
                <a:gd name="connsiteY12" fmla="*/ 161925 h 431007"/>
                <a:gd name="connsiteX13" fmla="*/ 2174081 w 2207419"/>
                <a:gd name="connsiteY13" fmla="*/ 211932 h 431007"/>
                <a:gd name="connsiteX14" fmla="*/ 2207419 w 2207419"/>
                <a:gd name="connsiteY14" fmla="*/ 252413 h 431007"/>
                <a:gd name="connsiteX15" fmla="*/ 2207419 w 2207419"/>
                <a:gd name="connsiteY15" fmla="*/ 295275 h 431007"/>
                <a:gd name="connsiteX16" fmla="*/ 2195512 w 2207419"/>
                <a:gd name="connsiteY16" fmla="*/ 333375 h 431007"/>
                <a:gd name="connsiteX17" fmla="*/ 2164556 w 2207419"/>
                <a:gd name="connsiteY17" fmla="*/ 357188 h 431007"/>
                <a:gd name="connsiteX18" fmla="*/ 2140744 w 2207419"/>
                <a:gd name="connsiteY18" fmla="*/ 376238 h 431007"/>
                <a:gd name="connsiteX19" fmla="*/ 1750219 w 2207419"/>
                <a:gd name="connsiteY19" fmla="*/ 300038 h 431007"/>
                <a:gd name="connsiteX20" fmla="*/ 1735931 w 2207419"/>
                <a:gd name="connsiteY20" fmla="*/ 259557 h 431007"/>
                <a:gd name="connsiteX21" fmla="*/ 1714500 w 2207419"/>
                <a:gd name="connsiteY21" fmla="*/ 240507 h 431007"/>
                <a:gd name="connsiteX22" fmla="*/ 1690687 w 2207419"/>
                <a:gd name="connsiteY22" fmla="*/ 228600 h 431007"/>
                <a:gd name="connsiteX23" fmla="*/ 1664494 w 2207419"/>
                <a:gd name="connsiteY23" fmla="*/ 223838 h 431007"/>
                <a:gd name="connsiteX24" fmla="*/ 209550 w 2207419"/>
                <a:gd name="connsiteY24" fmla="*/ 409575 h 431007"/>
                <a:gd name="connsiteX25" fmla="*/ 42862 w 2207419"/>
                <a:gd name="connsiteY25" fmla="*/ 431007 h 431007"/>
                <a:gd name="connsiteX26" fmla="*/ 0 w 2207419"/>
                <a:gd name="connsiteY26" fmla="*/ 247650 h 431007"/>
                <a:gd name="connsiteX0" fmla="*/ 0 w 2207419"/>
                <a:gd name="connsiteY0" fmla="*/ 247650 h 431007"/>
                <a:gd name="connsiteX1" fmla="*/ 319087 w 2207419"/>
                <a:gd name="connsiteY1" fmla="*/ 230982 h 431007"/>
                <a:gd name="connsiteX2" fmla="*/ 478631 w 2207419"/>
                <a:gd name="connsiteY2" fmla="*/ 216694 h 431007"/>
                <a:gd name="connsiteX3" fmla="*/ 971550 w 2207419"/>
                <a:gd name="connsiteY3" fmla="*/ 150019 h 431007"/>
                <a:gd name="connsiteX4" fmla="*/ 1288256 w 2207419"/>
                <a:gd name="connsiteY4" fmla="*/ 102394 h 431007"/>
                <a:gd name="connsiteX5" fmla="*/ 1697831 w 2207419"/>
                <a:gd name="connsiteY5" fmla="*/ 38100 h 431007"/>
                <a:gd name="connsiteX6" fmla="*/ 1774031 w 2207419"/>
                <a:gd name="connsiteY6" fmla="*/ 16669 h 431007"/>
                <a:gd name="connsiteX7" fmla="*/ 1828800 w 2207419"/>
                <a:gd name="connsiteY7" fmla="*/ 0 h 431007"/>
                <a:gd name="connsiteX8" fmla="*/ 1854994 w 2207419"/>
                <a:gd name="connsiteY8" fmla="*/ 2382 h 431007"/>
                <a:gd name="connsiteX9" fmla="*/ 1919287 w 2207419"/>
                <a:gd name="connsiteY9" fmla="*/ 16669 h 431007"/>
                <a:gd name="connsiteX10" fmla="*/ 1969294 w 2207419"/>
                <a:gd name="connsiteY10" fmla="*/ 47625 h 431007"/>
                <a:gd name="connsiteX11" fmla="*/ 2045494 w 2207419"/>
                <a:gd name="connsiteY11" fmla="*/ 97632 h 431007"/>
                <a:gd name="connsiteX12" fmla="*/ 2119312 w 2207419"/>
                <a:gd name="connsiteY12" fmla="*/ 161925 h 431007"/>
                <a:gd name="connsiteX13" fmla="*/ 2174081 w 2207419"/>
                <a:gd name="connsiteY13" fmla="*/ 211932 h 431007"/>
                <a:gd name="connsiteX14" fmla="*/ 2207419 w 2207419"/>
                <a:gd name="connsiteY14" fmla="*/ 252413 h 431007"/>
                <a:gd name="connsiteX15" fmla="*/ 2207419 w 2207419"/>
                <a:gd name="connsiteY15" fmla="*/ 295275 h 431007"/>
                <a:gd name="connsiteX16" fmla="*/ 2195512 w 2207419"/>
                <a:gd name="connsiteY16" fmla="*/ 333375 h 431007"/>
                <a:gd name="connsiteX17" fmla="*/ 2164556 w 2207419"/>
                <a:gd name="connsiteY17" fmla="*/ 357188 h 431007"/>
                <a:gd name="connsiteX18" fmla="*/ 2140744 w 2207419"/>
                <a:gd name="connsiteY18" fmla="*/ 376238 h 431007"/>
                <a:gd name="connsiteX19" fmla="*/ 1735931 w 2207419"/>
                <a:gd name="connsiteY19" fmla="*/ 259557 h 431007"/>
                <a:gd name="connsiteX20" fmla="*/ 1714500 w 2207419"/>
                <a:gd name="connsiteY20" fmla="*/ 240507 h 431007"/>
                <a:gd name="connsiteX21" fmla="*/ 1690687 w 2207419"/>
                <a:gd name="connsiteY21" fmla="*/ 228600 h 431007"/>
                <a:gd name="connsiteX22" fmla="*/ 1664494 w 2207419"/>
                <a:gd name="connsiteY22" fmla="*/ 223838 h 431007"/>
                <a:gd name="connsiteX23" fmla="*/ 209550 w 2207419"/>
                <a:gd name="connsiteY23" fmla="*/ 409575 h 431007"/>
                <a:gd name="connsiteX24" fmla="*/ 42862 w 2207419"/>
                <a:gd name="connsiteY24" fmla="*/ 431007 h 431007"/>
                <a:gd name="connsiteX25" fmla="*/ 0 w 2207419"/>
                <a:gd name="connsiteY25" fmla="*/ 247650 h 431007"/>
                <a:gd name="connsiteX0" fmla="*/ 0 w 2207419"/>
                <a:gd name="connsiteY0" fmla="*/ 247650 h 431007"/>
                <a:gd name="connsiteX1" fmla="*/ 319087 w 2207419"/>
                <a:gd name="connsiteY1" fmla="*/ 230982 h 431007"/>
                <a:gd name="connsiteX2" fmla="*/ 478631 w 2207419"/>
                <a:gd name="connsiteY2" fmla="*/ 216694 h 431007"/>
                <a:gd name="connsiteX3" fmla="*/ 971550 w 2207419"/>
                <a:gd name="connsiteY3" fmla="*/ 150019 h 431007"/>
                <a:gd name="connsiteX4" fmla="*/ 1288256 w 2207419"/>
                <a:gd name="connsiteY4" fmla="*/ 102394 h 431007"/>
                <a:gd name="connsiteX5" fmla="*/ 1697831 w 2207419"/>
                <a:gd name="connsiteY5" fmla="*/ 38100 h 431007"/>
                <a:gd name="connsiteX6" fmla="*/ 1774031 w 2207419"/>
                <a:gd name="connsiteY6" fmla="*/ 16669 h 431007"/>
                <a:gd name="connsiteX7" fmla="*/ 1828800 w 2207419"/>
                <a:gd name="connsiteY7" fmla="*/ 0 h 431007"/>
                <a:gd name="connsiteX8" fmla="*/ 1854994 w 2207419"/>
                <a:gd name="connsiteY8" fmla="*/ 2382 h 431007"/>
                <a:gd name="connsiteX9" fmla="*/ 1919287 w 2207419"/>
                <a:gd name="connsiteY9" fmla="*/ 16669 h 431007"/>
                <a:gd name="connsiteX10" fmla="*/ 1969294 w 2207419"/>
                <a:gd name="connsiteY10" fmla="*/ 47625 h 431007"/>
                <a:gd name="connsiteX11" fmla="*/ 2045494 w 2207419"/>
                <a:gd name="connsiteY11" fmla="*/ 97632 h 431007"/>
                <a:gd name="connsiteX12" fmla="*/ 2119312 w 2207419"/>
                <a:gd name="connsiteY12" fmla="*/ 161925 h 431007"/>
                <a:gd name="connsiteX13" fmla="*/ 2174081 w 2207419"/>
                <a:gd name="connsiteY13" fmla="*/ 211932 h 431007"/>
                <a:gd name="connsiteX14" fmla="*/ 2207419 w 2207419"/>
                <a:gd name="connsiteY14" fmla="*/ 252413 h 431007"/>
                <a:gd name="connsiteX15" fmla="*/ 2207419 w 2207419"/>
                <a:gd name="connsiteY15" fmla="*/ 295275 h 431007"/>
                <a:gd name="connsiteX16" fmla="*/ 2195512 w 2207419"/>
                <a:gd name="connsiteY16" fmla="*/ 333375 h 431007"/>
                <a:gd name="connsiteX17" fmla="*/ 2164556 w 2207419"/>
                <a:gd name="connsiteY17" fmla="*/ 357188 h 431007"/>
                <a:gd name="connsiteX18" fmla="*/ 1735931 w 2207419"/>
                <a:gd name="connsiteY18" fmla="*/ 259557 h 431007"/>
                <a:gd name="connsiteX19" fmla="*/ 1714500 w 2207419"/>
                <a:gd name="connsiteY19" fmla="*/ 240507 h 431007"/>
                <a:gd name="connsiteX20" fmla="*/ 1690687 w 2207419"/>
                <a:gd name="connsiteY20" fmla="*/ 228600 h 431007"/>
                <a:gd name="connsiteX21" fmla="*/ 1664494 w 2207419"/>
                <a:gd name="connsiteY21" fmla="*/ 223838 h 431007"/>
                <a:gd name="connsiteX22" fmla="*/ 209550 w 2207419"/>
                <a:gd name="connsiteY22" fmla="*/ 409575 h 431007"/>
                <a:gd name="connsiteX23" fmla="*/ 42862 w 2207419"/>
                <a:gd name="connsiteY23" fmla="*/ 431007 h 431007"/>
                <a:gd name="connsiteX24" fmla="*/ 0 w 2207419"/>
                <a:gd name="connsiteY24" fmla="*/ 247650 h 431007"/>
                <a:gd name="connsiteX0" fmla="*/ 0 w 2207419"/>
                <a:gd name="connsiteY0" fmla="*/ 247650 h 431007"/>
                <a:gd name="connsiteX1" fmla="*/ 319087 w 2207419"/>
                <a:gd name="connsiteY1" fmla="*/ 230982 h 431007"/>
                <a:gd name="connsiteX2" fmla="*/ 478631 w 2207419"/>
                <a:gd name="connsiteY2" fmla="*/ 216694 h 431007"/>
                <a:gd name="connsiteX3" fmla="*/ 971550 w 2207419"/>
                <a:gd name="connsiteY3" fmla="*/ 150019 h 431007"/>
                <a:gd name="connsiteX4" fmla="*/ 1288256 w 2207419"/>
                <a:gd name="connsiteY4" fmla="*/ 102394 h 431007"/>
                <a:gd name="connsiteX5" fmla="*/ 1697831 w 2207419"/>
                <a:gd name="connsiteY5" fmla="*/ 38100 h 431007"/>
                <a:gd name="connsiteX6" fmla="*/ 1774031 w 2207419"/>
                <a:gd name="connsiteY6" fmla="*/ 16669 h 431007"/>
                <a:gd name="connsiteX7" fmla="*/ 1828800 w 2207419"/>
                <a:gd name="connsiteY7" fmla="*/ 0 h 431007"/>
                <a:gd name="connsiteX8" fmla="*/ 1854994 w 2207419"/>
                <a:gd name="connsiteY8" fmla="*/ 2382 h 431007"/>
                <a:gd name="connsiteX9" fmla="*/ 1919287 w 2207419"/>
                <a:gd name="connsiteY9" fmla="*/ 16669 h 431007"/>
                <a:gd name="connsiteX10" fmla="*/ 1969294 w 2207419"/>
                <a:gd name="connsiteY10" fmla="*/ 47625 h 431007"/>
                <a:gd name="connsiteX11" fmla="*/ 2045494 w 2207419"/>
                <a:gd name="connsiteY11" fmla="*/ 97632 h 431007"/>
                <a:gd name="connsiteX12" fmla="*/ 2119312 w 2207419"/>
                <a:gd name="connsiteY12" fmla="*/ 161925 h 431007"/>
                <a:gd name="connsiteX13" fmla="*/ 2174081 w 2207419"/>
                <a:gd name="connsiteY13" fmla="*/ 211932 h 431007"/>
                <a:gd name="connsiteX14" fmla="*/ 2207419 w 2207419"/>
                <a:gd name="connsiteY14" fmla="*/ 252413 h 431007"/>
                <a:gd name="connsiteX15" fmla="*/ 2207419 w 2207419"/>
                <a:gd name="connsiteY15" fmla="*/ 295275 h 431007"/>
                <a:gd name="connsiteX16" fmla="*/ 2195512 w 2207419"/>
                <a:gd name="connsiteY16" fmla="*/ 333375 h 431007"/>
                <a:gd name="connsiteX17" fmla="*/ 1735931 w 2207419"/>
                <a:gd name="connsiteY17" fmla="*/ 259557 h 431007"/>
                <a:gd name="connsiteX18" fmla="*/ 1714500 w 2207419"/>
                <a:gd name="connsiteY18" fmla="*/ 240507 h 431007"/>
                <a:gd name="connsiteX19" fmla="*/ 1690687 w 2207419"/>
                <a:gd name="connsiteY19" fmla="*/ 228600 h 431007"/>
                <a:gd name="connsiteX20" fmla="*/ 1664494 w 2207419"/>
                <a:gd name="connsiteY20" fmla="*/ 223838 h 431007"/>
                <a:gd name="connsiteX21" fmla="*/ 209550 w 2207419"/>
                <a:gd name="connsiteY21" fmla="*/ 409575 h 431007"/>
                <a:gd name="connsiteX22" fmla="*/ 42862 w 2207419"/>
                <a:gd name="connsiteY22" fmla="*/ 431007 h 431007"/>
                <a:gd name="connsiteX23" fmla="*/ 0 w 2207419"/>
                <a:gd name="connsiteY23" fmla="*/ 247650 h 431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207419" h="431007">
                  <a:moveTo>
                    <a:pt x="0" y="247650"/>
                  </a:moveTo>
                  <a:lnTo>
                    <a:pt x="319087" y="230982"/>
                  </a:lnTo>
                  <a:lnTo>
                    <a:pt x="478631" y="216694"/>
                  </a:lnTo>
                  <a:lnTo>
                    <a:pt x="971550" y="150019"/>
                  </a:lnTo>
                  <a:lnTo>
                    <a:pt x="1288256" y="102394"/>
                  </a:lnTo>
                  <a:lnTo>
                    <a:pt x="1697831" y="38100"/>
                  </a:lnTo>
                  <a:lnTo>
                    <a:pt x="1774031" y="16669"/>
                  </a:lnTo>
                  <a:lnTo>
                    <a:pt x="1828800" y="0"/>
                  </a:lnTo>
                  <a:lnTo>
                    <a:pt x="1854994" y="2382"/>
                  </a:lnTo>
                  <a:lnTo>
                    <a:pt x="1919287" y="16669"/>
                  </a:lnTo>
                  <a:lnTo>
                    <a:pt x="1969294" y="47625"/>
                  </a:lnTo>
                  <a:lnTo>
                    <a:pt x="2045494" y="97632"/>
                  </a:lnTo>
                  <a:lnTo>
                    <a:pt x="2119312" y="161925"/>
                  </a:lnTo>
                  <a:lnTo>
                    <a:pt x="2174081" y="211932"/>
                  </a:lnTo>
                  <a:lnTo>
                    <a:pt x="2207419" y="252413"/>
                  </a:lnTo>
                  <a:lnTo>
                    <a:pt x="2207419" y="295275"/>
                  </a:lnTo>
                  <a:lnTo>
                    <a:pt x="2195512" y="333375"/>
                  </a:lnTo>
                  <a:lnTo>
                    <a:pt x="1735931" y="259557"/>
                  </a:lnTo>
                  <a:lnTo>
                    <a:pt x="1714500" y="240507"/>
                  </a:lnTo>
                  <a:lnTo>
                    <a:pt x="1690687" y="228600"/>
                  </a:lnTo>
                  <a:lnTo>
                    <a:pt x="1664494" y="223838"/>
                  </a:lnTo>
                  <a:lnTo>
                    <a:pt x="209550" y="409575"/>
                  </a:lnTo>
                  <a:lnTo>
                    <a:pt x="42862" y="431007"/>
                  </a:lnTo>
                  <a:lnTo>
                    <a:pt x="0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24">
              <a:extLst>
                <a:ext uri="{FF2B5EF4-FFF2-40B4-BE49-F238E27FC236}">
                  <a16:creationId xmlns:a16="http://schemas.microsoft.com/office/drawing/2014/main" id="{315C52D9-B303-4E5B-A381-7BA989BAA3BA}"/>
                </a:ext>
              </a:extLst>
            </p:cNvPr>
            <p:cNvSpPr/>
            <p:nvPr/>
          </p:nvSpPr>
          <p:spPr>
            <a:xfrm>
              <a:off x="6762751" y="4852988"/>
              <a:ext cx="601663" cy="1047750"/>
            </a:xfrm>
            <a:custGeom>
              <a:avLst/>
              <a:gdLst>
                <a:gd name="connsiteX0" fmla="*/ 109538 w 602456"/>
                <a:gd name="connsiteY0" fmla="*/ 350043 h 1047750"/>
                <a:gd name="connsiteX1" fmla="*/ 138113 w 602456"/>
                <a:gd name="connsiteY1" fmla="*/ 238125 h 1047750"/>
                <a:gd name="connsiteX2" fmla="*/ 154781 w 602456"/>
                <a:gd name="connsiteY2" fmla="*/ 178593 h 1047750"/>
                <a:gd name="connsiteX3" fmla="*/ 157163 w 602456"/>
                <a:gd name="connsiteY3" fmla="*/ 116681 h 1047750"/>
                <a:gd name="connsiteX4" fmla="*/ 150019 w 602456"/>
                <a:gd name="connsiteY4" fmla="*/ 54768 h 1047750"/>
                <a:gd name="connsiteX5" fmla="*/ 135731 w 602456"/>
                <a:gd name="connsiteY5" fmla="*/ 21431 h 1047750"/>
                <a:gd name="connsiteX6" fmla="*/ 114300 w 602456"/>
                <a:gd name="connsiteY6" fmla="*/ 0 h 1047750"/>
                <a:gd name="connsiteX7" fmla="*/ 602456 w 602456"/>
                <a:gd name="connsiteY7" fmla="*/ 59531 h 1047750"/>
                <a:gd name="connsiteX8" fmla="*/ 592931 w 602456"/>
                <a:gd name="connsiteY8" fmla="*/ 90487 h 1047750"/>
                <a:gd name="connsiteX9" fmla="*/ 581025 w 602456"/>
                <a:gd name="connsiteY9" fmla="*/ 100012 h 1047750"/>
                <a:gd name="connsiteX10" fmla="*/ 561975 w 602456"/>
                <a:gd name="connsiteY10" fmla="*/ 111918 h 1047750"/>
                <a:gd name="connsiteX11" fmla="*/ 542925 w 602456"/>
                <a:gd name="connsiteY11" fmla="*/ 126206 h 1047750"/>
                <a:gd name="connsiteX12" fmla="*/ 516731 w 602456"/>
                <a:gd name="connsiteY12" fmla="*/ 159543 h 1047750"/>
                <a:gd name="connsiteX13" fmla="*/ 483394 w 602456"/>
                <a:gd name="connsiteY13" fmla="*/ 204787 h 1047750"/>
                <a:gd name="connsiteX14" fmla="*/ 452438 w 602456"/>
                <a:gd name="connsiteY14" fmla="*/ 261937 h 1047750"/>
                <a:gd name="connsiteX15" fmla="*/ 438150 w 602456"/>
                <a:gd name="connsiteY15" fmla="*/ 319087 h 1047750"/>
                <a:gd name="connsiteX16" fmla="*/ 388144 w 602456"/>
                <a:gd name="connsiteY16" fmla="*/ 511968 h 1047750"/>
                <a:gd name="connsiteX17" fmla="*/ 328613 w 602456"/>
                <a:gd name="connsiteY17" fmla="*/ 719137 h 1047750"/>
                <a:gd name="connsiteX18" fmla="*/ 278606 w 602456"/>
                <a:gd name="connsiteY18" fmla="*/ 881062 h 1047750"/>
                <a:gd name="connsiteX19" fmla="*/ 269081 w 602456"/>
                <a:gd name="connsiteY19" fmla="*/ 923925 h 1047750"/>
                <a:gd name="connsiteX20" fmla="*/ 221456 w 602456"/>
                <a:gd name="connsiteY20" fmla="*/ 992981 h 1047750"/>
                <a:gd name="connsiteX21" fmla="*/ 192881 w 602456"/>
                <a:gd name="connsiteY21" fmla="*/ 1021556 h 1047750"/>
                <a:gd name="connsiteX22" fmla="*/ 169069 w 602456"/>
                <a:gd name="connsiteY22" fmla="*/ 1040606 h 1047750"/>
                <a:gd name="connsiteX23" fmla="*/ 152400 w 602456"/>
                <a:gd name="connsiteY23" fmla="*/ 1047750 h 1047750"/>
                <a:gd name="connsiteX24" fmla="*/ 135731 w 602456"/>
                <a:gd name="connsiteY24" fmla="*/ 1040606 h 1047750"/>
                <a:gd name="connsiteX25" fmla="*/ 90488 w 602456"/>
                <a:gd name="connsiteY25" fmla="*/ 1007268 h 1047750"/>
                <a:gd name="connsiteX26" fmla="*/ 47625 w 602456"/>
                <a:gd name="connsiteY26" fmla="*/ 973931 h 1047750"/>
                <a:gd name="connsiteX27" fmla="*/ 14288 w 602456"/>
                <a:gd name="connsiteY27" fmla="*/ 935831 h 1047750"/>
                <a:gd name="connsiteX28" fmla="*/ 0 w 602456"/>
                <a:gd name="connsiteY28" fmla="*/ 912018 h 1047750"/>
                <a:gd name="connsiteX29" fmla="*/ 16669 w 602456"/>
                <a:gd name="connsiteY29" fmla="*/ 752475 h 1047750"/>
                <a:gd name="connsiteX30" fmla="*/ 30956 w 602456"/>
                <a:gd name="connsiteY30" fmla="*/ 678656 h 1047750"/>
                <a:gd name="connsiteX31" fmla="*/ 76200 w 602456"/>
                <a:gd name="connsiteY31" fmla="*/ 507206 h 1047750"/>
                <a:gd name="connsiteX32" fmla="*/ 109538 w 602456"/>
                <a:gd name="connsiteY32" fmla="*/ 350043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02456" h="1047750">
                  <a:moveTo>
                    <a:pt x="109538" y="350043"/>
                  </a:moveTo>
                  <a:lnTo>
                    <a:pt x="138113" y="238125"/>
                  </a:lnTo>
                  <a:lnTo>
                    <a:pt x="154781" y="178593"/>
                  </a:lnTo>
                  <a:lnTo>
                    <a:pt x="157163" y="116681"/>
                  </a:lnTo>
                  <a:lnTo>
                    <a:pt x="150019" y="54768"/>
                  </a:lnTo>
                  <a:lnTo>
                    <a:pt x="135731" y="21431"/>
                  </a:lnTo>
                  <a:lnTo>
                    <a:pt x="114300" y="0"/>
                  </a:lnTo>
                  <a:lnTo>
                    <a:pt x="602456" y="59531"/>
                  </a:lnTo>
                  <a:lnTo>
                    <a:pt x="592931" y="90487"/>
                  </a:lnTo>
                  <a:lnTo>
                    <a:pt x="581025" y="100012"/>
                  </a:lnTo>
                  <a:lnTo>
                    <a:pt x="561975" y="111918"/>
                  </a:lnTo>
                  <a:lnTo>
                    <a:pt x="542925" y="126206"/>
                  </a:lnTo>
                  <a:lnTo>
                    <a:pt x="516731" y="159543"/>
                  </a:lnTo>
                  <a:lnTo>
                    <a:pt x="483394" y="204787"/>
                  </a:lnTo>
                  <a:lnTo>
                    <a:pt x="452438" y="261937"/>
                  </a:lnTo>
                  <a:lnTo>
                    <a:pt x="438150" y="319087"/>
                  </a:lnTo>
                  <a:lnTo>
                    <a:pt x="388144" y="511968"/>
                  </a:lnTo>
                  <a:lnTo>
                    <a:pt x="328613" y="719137"/>
                  </a:lnTo>
                  <a:lnTo>
                    <a:pt x="278606" y="881062"/>
                  </a:lnTo>
                  <a:lnTo>
                    <a:pt x="269081" y="923925"/>
                  </a:lnTo>
                  <a:lnTo>
                    <a:pt x="221456" y="992981"/>
                  </a:lnTo>
                  <a:lnTo>
                    <a:pt x="192881" y="1021556"/>
                  </a:lnTo>
                  <a:lnTo>
                    <a:pt x="169069" y="1040606"/>
                  </a:lnTo>
                  <a:lnTo>
                    <a:pt x="152400" y="1047750"/>
                  </a:lnTo>
                  <a:lnTo>
                    <a:pt x="135731" y="1040606"/>
                  </a:lnTo>
                  <a:lnTo>
                    <a:pt x="90488" y="1007268"/>
                  </a:lnTo>
                  <a:lnTo>
                    <a:pt x="47625" y="973931"/>
                  </a:lnTo>
                  <a:lnTo>
                    <a:pt x="14288" y="935831"/>
                  </a:lnTo>
                  <a:lnTo>
                    <a:pt x="0" y="912018"/>
                  </a:lnTo>
                  <a:lnTo>
                    <a:pt x="16669" y="752475"/>
                  </a:lnTo>
                  <a:lnTo>
                    <a:pt x="30956" y="678656"/>
                  </a:lnTo>
                  <a:lnTo>
                    <a:pt x="76200" y="507206"/>
                  </a:lnTo>
                  <a:lnTo>
                    <a:pt x="109538" y="3500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23">
              <a:extLst>
                <a:ext uri="{FF2B5EF4-FFF2-40B4-BE49-F238E27FC236}">
                  <a16:creationId xmlns:a16="http://schemas.microsoft.com/office/drawing/2014/main" id="{505C0470-C6BD-46AB-9854-40E4C8DEB2A6}"/>
                </a:ext>
              </a:extLst>
            </p:cNvPr>
            <p:cNvSpPr/>
            <p:nvPr/>
          </p:nvSpPr>
          <p:spPr>
            <a:xfrm>
              <a:off x="5268914" y="5562600"/>
              <a:ext cx="1616075" cy="323850"/>
            </a:xfrm>
            <a:custGeom>
              <a:avLst/>
              <a:gdLst>
                <a:gd name="connsiteX0" fmla="*/ 497682 w 1614488"/>
                <a:gd name="connsiteY0" fmla="*/ 280988 h 323850"/>
                <a:gd name="connsiteX1" fmla="*/ 23813 w 1614488"/>
                <a:gd name="connsiteY1" fmla="*/ 323850 h 323850"/>
                <a:gd name="connsiteX2" fmla="*/ 0 w 1614488"/>
                <a:gd name="connsiteY2" fmla="*/ 145256 h 323850"/>
                <a:gd name="connsiteX3" fmla="*/ 347663 w 1614488"/>
                <a:gd name="connsiteY3" fmla="*/ 140494 h 323850"/>
                <a:gd name="connsiteX4" fmla="*/ 433388 w 1614488"/>
                <a:gd name="connsiteY4" fmla="*/ 133350 h 323850"/>
                <a:gd name="connsiteX5" fmla="*/ 1195388 w 1614488"/>
                <a:gd name="connsiteY5" fmla="*/ 47625 h 323850"/>
                <a:gd name="connsiteX6" fmla="*/ 1614488 w 1614488"/>
                <a:gd name="connsiteY6" fmla="*/ 0 h 323850"/>
                <a:gd name="connsiteX7" fmla="*/ 1607344 w 1614488"/>
                <a:gd name="connsiteY7" fmla="*/ 223838 h 323850"/>
                <a:gd name="connsiteX8" fmla="*/ 1488282 w 1614488"/>
                <a:gd name="connsiteY8" fmla="*/ 207169 h 323850"/>
                <a:gd name="connsiteX9" fmla="*/ 1435894 w 1614488"/>
                <a:gd name="connsiteY9" fmla="*/ 190500 h 323850"/>
                <a:gd name="connsiteX10" fmla="*/ 1395413 w 1614488"/>
                <a:gd name="connsiteY10" fmla="*/ 188119 h 323850"/>
                <a:gd name="connsiteX11" fmla="*/ 1335882 w 1614488"/>
                <a:gd name="connsiteY11" fmla="*/ 188119 h 323850"/>
                <a:gd name="connsiteX12" fmla="*/ 985838 w 1614488"/>
                <a:gd name="connsiteY12" fmla="*/ 226219 h 323850"/>
                <a:gd name="connsiteX13" fmla="*/ 497682 w 1614488"/>
                <a:gd name="connsiteY13" fmla="*/ 280988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14488" h="323850">
                  <a:moveTo>
                    <a:pt x="497682" y="280988"/>
                  </a:moveTo>
                  <a:lnTo>
                    <a:pt x="23813" y="323850"/>
                  </a:lnTo>
                  <a:lnTo>
                    <a:pt x="0" y="145256"/>
                  </a:lnTo>
                  <a:lnTo>
                    <a:pt x="347663" y="140494"/>
                  </a:lnTo>
                  <a:lnTo>
                    <a:pt x="433388" y="133350"/>
                  </a:lnTo>
                  <a:lnTo>
                    <a:pt x="1195388" y="47625"/>
                  </a:lnTo>
                  <a:lnTo>
                    <a:pt x="1614488" y="0"/>
                  </a:lnTo>
                  <a:lnTo>
                    <a:pt x="1607344" y="223838"/>
                  </a:lnTo>
                  <a:lnTo>
                    <a:pt x="1488282" y="207169"/>
                  </a:lnTo>
                  <a:lnTo>
                    <a:pt x="1435894" y="190500"/>
                  </a:lnTo>
                  <a:lnTo>
                    <a:pt x="1395413" y="188119"/>
                  </a:lnTo>
                  <a:lnTo>
                    <a:pt x="1335882" y="188119"/>
                  </a:lnTo>
                  <a:lnTo>
                    <a:pt x="985838" y="226219"/>
                  </a:lnTo>
                  <a:lnTo>
                    <a:pt x="497682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909431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"/>
                            </p:stCondLst>
                            <p:childTnLst>
                              <p:par>
                                <p:cTn id="7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1556C74-1E4A-4A03-A447-516E1F851F07}"/>
              </a:ext>
            </a:extLst>
          </p:cNvPr>
          <p:cNvGrpSpPr/>
          <p:nvPr/>
        </p:nvGrpSpPr>
        <p:grpSpPr>
          <a:xfrm>
            <a:off x="3878263" y="1433514"/>
            <a:ext cx="4454526" cy="4562474"/>
            <a:chOff x="3878263" y="1433514"/>
            <a:chExt cx="4454526" cy="4562474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09030421-F70A-46CF-94BD-0CC91F93FAF3}"/>
                </a:ext>
              </a:extLst>
            </p:cNvPr>
            <p:cNvSpPr/>
            <p:nvPr/>
          </p:nvSpPr>
          <p:spPr>
            <a:xfrm>
              <a:off x="4486276" y="1671639"/>
              <a:ext cx="733425" cy="968375"/>
            </a:xfrm>
            <a:custGeom>
              <a:avLst/>
              <a:gdLst>
                <a:gd name="connsiteX0" fmla="*/ 369094 w 733425"/>
                <a:gd name="connsiteY0" fmla="*/ 685800 h 969168"/>
                <a:gd name="connsiteX1" fmla="*/ 223838 w 733425"/>
                <a:gd name="connsiteY1" fmla="*/ 431006 h 969168"/>
                <a:gd name="connsiteX2" fmla="*/ 83344 w 733425"/>
                <a:gd name="connsiteY2" fmla="*/ 183356 h 969168"/>
                <a:gd name="connsiteX3" fmla="*/ 33338 w 733425"/>
                <a:gd name="connsiteY3" fmla="*/ 97631 h 969168"/>
                <a:gd name="connsiteX4" fmla="*/ 16669 w 733425"/>
                <a:gd name="connsiteY4" fmla="*/ 64293 h 969168"/>
                <a:gd name="connsiteX5" fmla="*/ 4763 w 733425"/>
                <a:gd name="connsiteY5" fmla="*/ 42862 h 969168"/>
                <a:gd name="connsiteX6" fmla="*/ 0 w 733425"/>
                <a:gd name="connsiteY6" fmla="*/ 26193 h 969168"/>
                <a:gd name="connsiteX7" fmla="*/ 2381 w 733425"/>
                <a:gd name="connsiteY7" fmla="*/ 9525 h 969168"/>
                <a:gd name="connsiteX8" fmla="*/ 14288 w 733425"/>
                <a:gd name="connsiteY8" fmla="*/ 0 h 969168"/>
                <a:gd name="connsiteX9" fmla="*/ 40481 w 733425"/>
                <a:gd name="connsiteY9" fmla="*/ 2381 h 969168"/>
                <a:gd name="connsiteX10" fmla="*/ 76200 w 733425"/>
                <a:gd name="connsiteY10" fmla="*/ 21431 h 969168"/>
                <a:gd name="connsiteX11" fmla="*/ 176213 w 733425"/>
                <a:gd name="connsiteY11" fmla="*/ 88106 h 969168"/>
                <a:gd name="connsiteX12" fmla="*/ 276225 w 733425"/>
                <a:gd name="connsiteY12" fmla="*/ 154781 h 969168"/>
                <a:gd name="connsiteX13" fmla="*/ 366713 w 733425"/>
                <a:gd name="connsiteY13" fmla="*/ 219075 h 969168"/>
                <a:gd name="connsiteX14" fmla="*/ 471488 w 733425"/>
                <a:gd name="connsiteY14" fmla="*/ 297656 h 969168"/>
                <a:gd name="connsiteX15" fmla="*/ 540544 w 733425"/>
                <a:gd name="connsiteY15" fmla="*/ 354806 h 969168"/>
                <a:gd name="connsiteX16" fmla="*/ 581025 w 733425"/>
                <a:gd name="connsiteY16" fmla="*/ 392906 h 969168"/>
                <a:gd name="connsiteX17" fmla="*/ 631031 w 733425"/>
                <a:gd name="connsiteY17" fmla="*/ 461962 h 969168"/>
                <a:gd name="connsiteX18" fmla="*/ 669131 w 733425"/>
                <a:gd name="connsiteY18" fmla="*/ 521493 h 969168"/>
                <a:gd name="connsiteX19" fmla="*/ 695325 w 733425"/>
                <a:gd name="connsiteY19" fmla="*/ 588168 h 969168"/>
                <a:gd name="connsiteX20" fmla="*/ 714375 w 733425"/>
                <a:gd name="connsiteY20" fmla="*/ 645318 h 969168"/>
                <a:gd name="connsiteX21" fmla="*/ 723900 w 733425"/>
                <a:gd name="connsiteY21" fmla="*/ 697706 h 969168"/>
                <a:gd name="connsiteX22" fmla="*/ 733425 w 733425"/>
                <a:gd name="connsiteY22" fmla="*/ 764381 h 969168"/>
                <a:gd name="connsiteX23" fmla="*/ 731044 w 733425"/>
                <a:gd name="connsiteY23" fmla="*/ 826293 h 969168"/>
                <a:gd name="connsiteX24" fmla="*/ 721519 w 733425"/>
                <a:gd name="connsiteY24" fmla="*/ 873918 h 969168"/>
                <a:gd name="connsiteX25" fmla="*/ 704850 w 733425"/>
                <a:gd name="connsiteY25" fmla="*/ 914400 h 969168"/>
                <a:gd name="connsiteX26" fmla="*/ 681038 w 733425"/>
                <a:gd name="connsiteY26" fmla="*/ 945356 h 969168"/>
                <a:gd name="connsiteX27" fmla="*/ 650081 w 733425"/>
                <a:gd name="connsiteY27" fmla="*/ 964406 h 969168"/>
                <a:gd name="connsiteX28" fmla="*/ 616744 w 733425"/>
                <a:gd name="connsiteY28" fmla="*/ 969168 h 969168"/>
                <a:gd name="connsiteX29" fmla="*/ 592931 w 733425"/>
                <a:gd name="connsiteY29" fmla="*/ 964406 h 969168"/>
                <a:gd name="connsiteX30" fmla="*/ 552450 w 733425"/>
                <a:gd name="connsiteY30" fmla="*/ 942975 h 969168"/>
                <a:gd name="connsiteX31" fmla="*/ 504825 w 733425"/>
                <a:gd name="connsiteY31" fmla="*/ 909637 h 969168"/>
                <a:gd name="connsiteX32" fmla="*/ 473869 w 733425"/>
                <a:gd name="connsiteY32" fmla="*/ 871537 h 969168"/>
                <a:gd name="connsiteX33" fmla="*/ 369094 w 733425"/>
                <a:gd name="connsiteY33" fmla="*/ 685800 h 969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33425" h="969168">
                  <a:moveTo>
                    <a:pt x="369094" y="685800"/>
                  </a:moveTo>
                  <a:lnTo>
                    <a:pt x="223838" y="431006"/>
                  </a:lnTo>
                  <a:lnTo>
                    <a:pt x="83344" y="183356"/>
                  </a:lnTo>
                  <a:lnTo>
                    <a:pt x="33338" y="97631"/>
                  </a:lnTo>
                  <a:lnTo>
                    <a:pt x="16669" y="64293"/>
                  </a:lnTo>
                  <a:lnTo>
                    <a:pt x="4763" y="42862"/>
                  </a:lnTo>
                  <a:lnTo>
                    <a:pt x="0" y="26193"/>
                  </a:lnTo>
                  <a:lnTo>
                    <a:pt x="2381" y="9525"/>
                  </a:lnTo>
                  <a:lnTo>
                    <a:pt x="14288" y="0"/>
                  </a:lnTo>
                  <a:lnTo>
                    <a:pt x="40481" y="2381"/>
                  </a:lnTo>
                  <a:lnTo>
                    <a:pt x="76200" y="21431"/>
                  </a:lnTo>
                  <a:lnTo>
                    <a:pt x="176213" y="88106"/>
                  </a:lnTo>
                  <a:lnTo>
                    <a:pt x="276225" y="154781"/>
                  </a:lnTo>
                  <a:lnTo>
                    <a:pt x="366713" y="219075"/>
                  </a:lnTo>
                  <a:lnTo>
                    <a:pt x="471488" y="297656"/>
                  </a:lnTo>
                  <a:lnTo>
                    <a:pt x="540544" y="354806"/>
                  </a:lnTo>
                  <a:lnTo>
                    <a:pt x="581025" y="392906"/>
                  </a:lnTo>
                  <a:lnTo>
                    <a:pt x="631031" y="461962"/>
                  </a:lnTo>
                  <a:lnTo>
                    <a:pt x="669131" y="521493"/>
                  </a:lnTo>
                  <a:lnTo>
                    <a:pt x="695325" y="588168"/>
                  </a:lnTo>
                  <a:lnTo>
                    <a:pt x="714375" y="645318"/>
                  </a:lnTo>
                  <a:lnTo>
                    <a:pt x="723900" y="697706"/>
                  </a:lnTo>
                  <a:lnTo>
                    <a:pt x="733425" y="764381"/>
                  </a:lnTo>
                  <a:cubicBezTo>
                    <a:pt x="732631" y="785018"/>
                    <a:pt x="731838" y="805656"/>
                    <a:pt x="731044" y="826293"/>
                  </a:cubicBezTo>
                  <a:lnTo>
                    <a:pt x="721519" y="873918"/>
                  </a:lnTo>
                  <a:lnTo>
                    <a:pt x="704850" y="914400"/>
                  </a:lnTo>
                  <a:lnTo>
                    <a:pt x="681038" y="945356"/>
                  </a:lnTo>
                  <a:lnTo>
                    <a:pt x="650081" y="964406"/>
                  </a:lnTo>
                  <a:lnTo>
                    <a:pt x="616744" y="969168"/>
                  </a:lnTo>
                  <a:lnTo>
                    <a:pt x="592931" y="964406"/>
                  </a:lnTo>
                  <a:lnTo>
                    <a:pt x="552450" y="942975"/>
                  </a:lnTo>
                  <a:lnTo>
                    <a:pt x="504825" y="909637"/>
                  </a:lnTo>
                  <a:lnTo>
                    <a:pt x="473869" y="871537"/>
                  </a:lnTo>
                  <a:lnTo>
                    <a:pt x="369094" y="685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8D169C11-7E5F-40FF-BB44-41A8A4F3F8C1}"/>
                </a:ext>
              </a:extLst>
            </p:cNvPr>
            <p:cNvSpPr/>
            <p:nvPr/>
          </p:nvSpPr>
          <p:spPr>
            <a:xfrm>
              <a:off x="5586414" y="1495425"/>
              <a:ext cx="681037" cy="973138"/>
            </a:xfrm>
            <a:custGeom>
              <a:avLst/>
              <a:gdLst>
                <a:gd name="connsiteX0" fmla="*/ 352425 w 681037"/>
                <a:gd name="connsiteY0" fmla="*/ 709701 h 974019"/>
                <a:gd name="connsiteX1" fmla="*/ 233362 w 681037"/>
                <a:gd name="connsiteY1" fmla="*/ 495388 h 974019"/>
                <a:gd name="connsiteX2" fmla="*/ 138112 w 681037"/>
                <a:gd name="connsiteY2" fmla="*/ 314413 h 974019"/>
                <a:gd name="connsiteX3" fmla="*/ 45243 w 681037"/>
                <a:gd name="connsiteY3" fmla="*/ 133438 h 974019"/>
                <a:gd name="connsiteX4" fmla="*/ 9525 w 681037"/>
                <a:gd name="connsiteY4" fmla="*/ 57238 h 974019"/>
                <a:gd name="connsiteX5" fmla="*/ 0 w 681037"/>
                <a:gd name="connsiteY5" fmla="*/ 31044 h 974019"/>
                <a:gd name="connsiteX6" fmla="*/ 0 w 681037"/>
                <a:gd name="connsiteY6" fmla="*/ 11994 h 974019"/>
                <a:gd name="connsiteX7" fmla="*/ 7143 w 681037"/>
                <a:gd name="connsiteY7" fmla="*/ 2469 h 974019"/>
                <a:gd name="connsiteX8" fmla="*/ 30956 w 681037"/>
                <a:gd name="connsiteY8" fmla="*/ 88 h 974019"/>
                <a:gd name="connsiteX9" fmla="*/ 57150 w 681037"/>
                <a:gd name="connsiteY9" fmla="*/ 7232 h 974019"/>
                <a:gd name="connsiteX10" fmla="*/ 138112 w 681037"/>
                <a:gd name="connsiteY10" fmla="*/ 78669 h 974019"/>
                <a:gd name="connsiteX11" fmla="*/ 250031 w 681037"/>
                <a:gd name="connsiteY11" fmla="*/ 164394 h 974019"/>
                <a:gd name="connsiteX12" fmla="*/ 371475 w 681037"/>
                <a:gd name="connsiteY12" fmla="*/ 262026 h 974019"/>
                <a:gd name="connsiteX13" fmla="*/ 495300 w 681037"/>
                <a:gd name="connsiteY13" fmla="*/ 350132 h 974019"/>
                <a:gd name="connsiteX14" fmla="*/ 597693 w 681037"/>
                <a:gd name="connsiteY14" fmla="*/ 419188 h 974019"/>
                <a:gd name="connsiteX15" fmla="*/ 616743 w 681037"/>
                <a:gd name="connsiteY15" fmla="*/ 457288 h 974019"/>
                <a:gd name="connsiteX16" fmla="*/ 645318 w 681037"/>
                <a:gd name="connsiteY16" fmla="*/ 526344 h 974019"/>
                <a:gd name="connsiteX17" fmla="*/ 666750 w 681037"/>
                <a:gd name="connsiteY17" fmla="*/ 595401 h 974019"/>
                <a:gd name="connsiteX18" fmla="*/ 678656 w 681037"/>
                <a:gd name="connsiteY18" fmla="*/ 676363 h 974019"/>
                <a:gd name="connsiteX19" fmla="*/ 681037 w 681037"/>
                <a:gd name="connsiteY19" fmla="*/ 738276 h 974019"/>
                <a:gd name="connsiteX20" fmla="*/ 669131 w 681037"/>
                <a:gd name="connsiteY20" fmla="*/ 814476 h 974019"/>
                <a:gd name="connsiteX21" fmla="*/ 659606 w 681037"/>
                <a:gd name="connsiteY21" fmla="*/ 866863 h 974019"/>
                <a:gd name="connsiteX22" fmla="*/ 640556 w 681037"/>
                <a:gd name="connsiteY22" fmla="*/ 919251 h 974019"/>
                <a:gd name="connsiteX23" fmla="*/ 611981 w 681037"/>
                <a:gd name="connsiteY23" fmla="*/ 962113 h 974019"/>
                <a:gd name="connsiteX24" fmla="*/ 588168 w 681037"/>
                <a:gd name="connsiteY24" fmla="*/ 974019 h 974019"/>
                <a:gd name="connsiteX25" fmla="*/ 559593 w 681037"/>
                <a:gd name="connsiteY25" fmla="*/ 974019 h 974019"/>
                <a:gd name="connsiteX26" fmla="*/ 535781 w 681037"/>
                <a:gd name="connsiteY26" fmla="*/ 962113 h 974019"/>
                <a:gd name="connsiteX27" fmla="*/ 481012 w 681037"/>
                <a:gd name="connsiteY27" fmla="*/ 914488 h 974019"/>
                <a:gd name="connsiteX28" fmla="*/ 431006 w 681037"/>
                <a:gd name="connsiteY28" fmla="*/ 845432 h 974019"/>
                <a:gd name="connsiteX29" fmla="*/ 352425 w 681037"/>
                <a:gd name="connsiteY29" fmla="*/ 709701 h 974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81037" h="974019">
                  <a:moveTo>
                    <a:pt x="352425" y="709701"/>
                  </a:moveTo>
                  <a:lnTo>
                    <a:pt x="233362" y="495388"/>
                  </a:lnTo>
                  <a:lnTo>
                    <a:pt x="138112" y="314413"/>
                  </a:lnTo>
                  <a:lnTo>
                    <a:pt x="45243" y="133438"/>
                  </a:lnTo>
                  <a:lnTo>
                    <a:pt x="9525" y="57238"/>
                  </a:lnTo>
                  <a:lnTo>
                    <a:pt x="0" y="31044"/>
                  </a:lnTo>
                  <a:lnTo>
                    <a:pt x="0" y="11994"/>
                  </a:lnTo>
                  <a:lnTo>
                    <a:pt x="7143" y="2469"/>
                  </a:lnTo>
                  <a:cubicBezTo>
                    <a:pt x="29364" y="0"/>
                    <a:pt x="21387" y="88"/>
                    <a:pt x="30956" y="88"/>
                  </a:cubicBezTo>
                  <a:lnTo>
                    <a:pt x="57150" y="7232"/>
                  </a:lnTo>
                  <a:lnTo>
                    <a:pt x="138112" y="78669"/>
                  </a:lnTo>
                  <a:lnTo>
                    <a:pt x="250031" y="164394"/>
                  </a:lnTo>
                  <a:lnTo>
                    <a:pt x="371475" y="262026"/>
                  </a:lnTo>
                  <a:lnTo>
                    <a:pt x="495300" y="350132"/>
                  </a:lnTo>
                  <a:lnTo>
                    <a:pt x="597693" y="419188"/>
                  </a:lnTo>
                  <a:lnTo>
                    <a:pt x="616743" y="457288"/>
                  </a:lnTo>
                  <a:lnTo>
                    <a:pt x="645318" y="526344"/>
                  </a:lnTo>
                  <a:lnTo>
                    <a:pt x="666750" y="595401"/>
                  </a:lnTo>
                  <a:lnTo>
                    <a:pt x="678656" y="676363"/>
                  </a:lnTo>
                  <a:cubicBezTo>
                    <a:pt x="679450" y="697001"/>
                    <a:pt x="680243" y="717638"/>
                    <a:pt x="681037" y="738276"/>
                  </a:cubicBezTo>
                  <a:lnTo>
                    <a:pt x="669131" y="814476"/>
                  </a:lnTo>
                  <a:lnTo>
                    <a:pt x="659606" y="866863"/>
                  </a:lnTo>
                  <a:lnTo>
                    <a:pt x="640556" y="919251"/>
                  </a:lnTo>
                  <a:lnTo>
                    <a:pt x="611981" y="962113"/>
                  </a:lnTo>
                  <a:lnTo>
                    <a:pt x="588168" y="974019"/>
                  </a:lnTo>
                  <a:lnTo>
                    <a:pt x="559593" y="974019"/>
                  </a:lnTo>
                  <a:lnTo>
                    <a:pt x="535781" y="962113"/>
                  </a:lnTo>
                  <a:lnTo>
                    <a:pt x="481012" y="914488"/>
                  </a:lnTo>
                  <a:lnTo>
                    <a:pt x="431006" y="845432"/>
                  </a:lnTo>
                  <a:lnTo>
                    <a:pt x="352425" y="70970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D46D851B-B6FB-47AD-B461-E6926669FCA1}"/>
                </a:ext>
              </a:extLst>
            </p:cNvPr>
            <p:cNvSpPr/>
            <p:nvPr/>
          </p:nvSpPr>
          <p:spPr>
            <a:xfrm>
              <a:off x="6675439" y="1433514"/>
              <a:ext cx="1000125" cy="1119187"/>
            </a:xfrm>
            <a:custGeom>
              <a:avLst/>
              <a:gdLst>
                <a:gd name="connsiteX0" fmla="*/ 550069 w 1000125"/>
                <a:gd name="connsiteY0" fmla="*/ 697706 h 1119187"/>
                <a:gd name="connsiteX1" fmla="*/ 204787 w 1000125"/>
                <a:gd name="connsiteY1" fmla="*/ 985837 h 1119187"/>
                <a:gd name="connsiteX2" fmla="*/ 61912 w 1000125"/>
                <a:gd name="connsiteY2" fmla="*/ 1104900 h 1119187"/>
                <a:gd name="connsiteX3" fmla="*/ 40481 w 1000125"/>
                <a:gd name="connsiteY3" fmla="*/ 1116806 h 1119187"/>
                <a:gd name="connsiteX4" fmla="*/ 23812 w 1000125"/>
                <a:gd name="connsiteY4" fmla="*/ 1119187 h 1119187"/>
                <a:gd name="connsiteX5" fmla="*/ 4762 w 1000125"/>
                <a:gd name="connsiteY5" fmla="*/ 1112043 h 1119187"/>
                <a:gd name="connsiteX6" fmla="*/ 0 w 1000125"/>
                <a:gd name="connsiteY6" fmla="*/ 1092993 h 1119187"/>
                <a:gd name="connsiteX7" fmla="*/ 11906 w 1000125"/>
                <a:gd name="connsiteY7" fmla="*/ 1057275 h 1119187"/>
                <a:gd name="connsiteX8" fmla="*/ 80962 w 1000125"/>
                <a:gd name="connsiteY8" fmla="*/ 966787 h 1119187"/>
                <a:gd name="connsiteX9" fmla="*/ 223837 w 1000125"/>
                <a:gd name="connsiteY9" fmla="*/ 790575 h 1119187"/>
                <a:gd name="connsiteX10" fmla="*/ 350044 w 1000125"/>
                <a:gd name="connsiteY10" fmla="*/ 626268 h 1119187"/>
                <a:gd name="connsiteX11" fmla="*/ 411956 w 1000125"/>
                <a:gd name="connsiteY11" fmla="*/ 535781 h 1119187"/>
                <a:gd name="connsiteX12" fmla="*/ 481012 w 1000125"/>
                <a:gd name="connsiteY12" fmla="*/ 440531 h 1119187"/>
                <a:gd name="connsiteX13" fmla="*/ 519112 w 1000125"/>
                <a:gd name="connsiteY13" fmla="*/ 376237 h 1119187"/>
                <a:gd name="connsiteX14" fmla="*/ 550069 w 1000125"/>
                <a:gd name="connsiteY14" fmla="*/ 311943 h 1119187"/>
                <a:gd name="connsiteX15" fmla="*/ 561975 w 1000125"/>
                <a:gd name="connsiteY15" fmla="*/ 259556 h 1119187"/>
                <a:gd name="connsiteX16" fmla="*/ 573881 w 1000125"/>
                <a:gd name="connsiteY16" fmla="*/ 190500 h 1119187"/>
                <a:gd name="connsiteX17" fmla="*/ 571500 w 1000125"/>
                <a:gd name="connsiteY17" fmla="*/ 150018 h 1119187"/>
                <a:gd name="connsiteX18" fmla="*/ 559594 w 1000125"/>
                <a:gd name="connsiteY18" fmla="*/ 123825 h 1119187"/>
                <a:gd name="connsiteX19" fmla="*/ 535781 w 1000125"/>
                <a:gd name="connsiteY19" fmla="*/ 100012 h 1119187"/>
                <a:gd name="connsiteX20" fmla="*/ 495300 w 1000125"/>
                <a:gd name="connsiteY20" fmla="*/ 66675 h 1119187"/>
                <a:gd name="connsiteX21" fmla="*/ 485775 w 1000125"/>
                <a:gd name="connsiteY21" fmla="*/ 57150 h 1119187"/>
                <a:gd name="connsiteX22" fmla="*/ 478631 w 1000125"/>
                <a:gd name="connsiteY22" fmla="*/ 35718 h 1119187"/>
                <a:gd name="connsiteX23" fmla="*/ 478631 w 1000125"/>
                <a:gd name="connsiteY23" fmla="*/ 23812 h 1119187"/>
                <a:gd name="connsiteX24" fmla="*/ 483394 w 1000125"/>
                <a:gd name="connsiteY24" fmla="*/ 7143 h 1119187"/>
                <a:gd name="connsiteX25" fmla="*/ 502444 w 1000125"/>
                <a:gd name="connsiteY25" fmla="*/ 0 h 1119187"/>
                <a:gd name="connsiteX26" fmla="*/ 538162 w 1000125"/>
                <a:gd name="connsiteY26" fmla="*/ 7143 h 1119187"/>
                <a:gd name="connsiteX27" fmla="*/ 604837 w 1000125"/>
                <a:gd name="connsiteY27" fmla="*/ 33337 h 1119187"/>
                <a:gd name="connsiteX28" fmla="*/ 678656 w 1000125"/>
                <a:gd name="connsiteY28" fmla="*/ 66675 h 1119187"/>
                <a:gd name="connsiteX29" fmla="*/ 752475 w 1000125"/>
                <a:gd name="connsiteY29" fmla="*/ 114300 h 1119187"/>
                <a:gd name="connsiteX30" fmla="*/ 862012 w 1000125"/>
                <a:gd name="connsiteY30" fmla="*/ 204787 h 1119187"/>
                <a:gd name="connsiteX31" fmla="*/ 928687 w 1000125"/>
                <a:gd name="connsiteY31" fmla="*/ 266700 h 1119187"/>
                <a:gd name="connsiteX32" fmla="*/ 990600 w 1000125"/>
                <a:gd name="connsiteY32" fmla="*/ 333375 h 1119187"/>
                <a:gd name="connsiteX33" fmla="*/ 1000125 w 1000125"/>
                <a:gd name="connsiteY33" fmla="*/ 352425 h 1119187"/>
                <a:gd name="connsiteX34" fmla="*/ 1000125 w 1000125"/>
                <a:gd name="connsiteY34" fmla="*/ 371475 h 1119187"/>
                <a:gd name="connsiteX35" fmla="*/ 988219 w 1000125"/>
                <a:gd name="connsiteY35" fmla="*/ 392906 h 1119187"/>
                <a:gd name="connsiteX36" fmla="*/ 971550 w 1000125"/>
                <a:gd name="connsiteY36" fmla="*/ 411956 h 1119187"/>
                <a:gd name="connsiteX37" fmla="*/ 933450 w 1000125"/>
                <a:gd name="connsiteY37" fmla="*/ 423862 h 1119187"/>
                <a:gd name="connsiteX38" fmla="*/ 885825 w 1000125"/>
                <a:gd name="connsiteY38" fmla="*/ 438150 h 1119187"/>
                <a:gd name="connsiteX39" fmla="*/ 854869 w 1000125"/>
                <a:gd name="connsiteY39" fmla="*/ 454818 h 1119187"/>
                <a:gd name="connsiteX40" fmla="*/ 795337 w 1000125"/>
                <a:gd name="connsiteY40" fmla="*/ 497681 h 1119187"/>
                <a:gd name="connsiteX41" fmla="*/ 550069 w 1000125"/>
                <a:gd name="connsiteY41" fmla="*/ 697706 h 111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00125" h="1119187">
                  <a:moveTo>
                    <a:pt x="550069" y="697706"/>
                  </a:moveTo>
                  <a:lnTo>
                    <a:pt x="204787" y="985837"/>
                  </a:lnTo>
                  <a:lnTo>
                    <a:pt x="61912" y="1104900"/>
                  </a:lnTo>
                  <a:lnTo>
                    <a:pt x="40481" y="1116806"/>
                  </a:lnTo>
                  <a:lnTo>
                    <a:pt x="23812" y="1119187"/>
                  </a:lnTo>
                  <a:lnTo>
                    <a:pt x="4762" y="1112043"/>
                  </a:lnTo>
                  <a:lnTo>
                    <a:pt x="0" y="1092993"/>
                  </a:lnTo>
                  <a:lnTo>
                    <a:pt x="11906" y="1057275"/>
                  </a:lnTo>
                  <a:lnTo>
                    <a:pt x="80962" y="966787"/>
                  </a:lnTo>
                  <a:lnTo>
                    <a:pt x="223837" y="790575"/>
                  </a:lnTo>
                  <a:lnTo>
                    <a:pt x="350044" y="626268"/>
                  </a:lnTo>
                  <a:lnTo>
                    <a:pt x="411956" y="535781"/>
                  </a:lnTo>
                  <a:lnTo>
                    <a:pt x="481012" y="440531"/>
                  </a:lnTo>
                  <a:lnTo>
                    <a:pt x="519112" y="376237"/>
                  </a:lnTo>
                  <a:lnTo>
                    <a:pt x="550069" y="311943"/>
                  </a:lnTo>
                  <a:lnTo>
                    <a:pt x="561975" y="259556"/>
                  </a:lnTo>
                  <a:lnTo>
                    <a:pt x="573881" y="190500"/>
                  </a:lnTo>
                  <a:lnTo>
                    <a:pt x="571500" y="150018"/>
                  </a:lnTo>
                  <a:lnTo>
                    <a:pt x="559594" y="123825"/>
                  </a:lnTo>
                  <a:lnTo>
                    <a:pt x="535781" y="100012"/>
                  </a:lnTo>
                  <a:lnTo>
                    <a:pt x="495300" y="66675"/>
                  </a:lnTo>
                  <a:lnTo>
                    <a:pt x="485775" y="57150"/>
                  </a:lnTo>
                  <a:lnTo>
                    <a:pt x="478631" y="35718"/>
                  </a:lnTo>
                  <a:lnTo>
                    <a:pt x="478631" y="23812"/>
                  </a:lnTo>
                  <a:lnTo>
                    <a:pt x="483394" y="7143"/>
                  </a:lnTo>
                  <a:lnTo>
                    <a:pt x="502444" y="0"/>
                  </a:lnTo>
                  <a:lnTo>
                    <a:pt x="538162" y="7143"/>
                  </a:lnTo>
                  <a:lnTo>
                    <a:pt x="604837" y="33337"/>
                  </a:lnTo>
                  <a:lnTo>
                    <a:pt x="678656" y="66675"/>
                  </a:lnTo>
                  <a:lnTo>
                    <a:pt x="752475" y="114300"/>
                  </a:lnTo>
                  <a:lnTo>
                    <a:pt x="862012" y="204787"/>
                  </a:lnTo>
                  <a:lnTo>
                    <a:pt x="928687" y="266700"/>
                  </a:lnTo>
                  <a:lnTo>
                    <a:pt x="990600" y="333375"/>
                  </a:lnTo>
                  <a:lnTo>
                    <a:pt x="1000125" y="352425"/>
                  </a:lnTo>
                  <a:lnTo>
                    <a:pt x="1000125" y="371475"/>
                  </a:lnTo>
                  <a:lnTo>
                    <a:pt x="988219" y="392906"/>
                  </a:lnTo>
                  <a:lnTo>
                    <a:pt x="971550" y="411956"/>
                  </a:lnTo>
                  <a:lnTo>
                    <a:pt x="933450" y="423862"/>
                  </a:lnTo>
                  <a:lnTo>
                    <a:pt x="885825" y="438150"/>
                  </a:lnTo>
                  <a:lnTo>
                    <a:pt x="854869" y="454818"/>
                  </a:lnTo>
                  <a:lnTo>
                    <a:pt x="795337" y="497681"/>
                  </a:lnTo>
                  <a:lnTo>
                    <a:pt x="550069" y="6977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9">
              <a:extLst>
                <a:ext uri="{FF2B5EF4-FFF2-40B4-BE49-F238E27FC236}">
                  <a16:creationId xmlns:a16="http://schemas.microsoft.com/office/drawing/2014/main" id="{DC06030C-A804-436B-A601-51625F1D5A77}"/>
                </a:ext>
              </a:extLst>
            </p:cNvPr>
            <p:cNvSpPr/>
            <p:nvPr/>
          </p:nvSpPr>
          <p:spPr>
            <a:xfrm>
              <a:off x="3878263" y="2503488"/>
              <a:ext cx="493712" cy="1187450"/>
            </a:xfrm>
            <a:custGeom>
              <a:avLst/>
              <a:gdLst>
                <a:gd name="connsiteX0" fmla="*/ 2382 w 492919"/>
                <a:gd name="connsiteY0" fmla="*/ 973931 h 1188244"/>
                <a:gd name="connsiteX1" fmla="*/ 0 w 492919"/>
                <a:gd name="connsiteY1" fmla="*/ 876300 h 1188244"/>
                <a:gd name="connsiteX2" fmla="*/ 9525 w 492919"/>
                <a:gd name="connsiteY2" fmla="*/ 781050 h 1188244"/>
                <a:gd name="connsiteX3" fmla="*/ 21432 w 492919"/>
                <a:gd name="connsiteY3" fmla="*/ 740569 h 1188244"/>
                <a:gd name="connsiteX4" fmla="*/ 35719 w 492919"/>
                <a:gd name="connsiteY4" fmla="*/ 711994 h 1188244"/>
                <a:gd name="connsiteX5" fmla="*/ 69057 w 492919"/>
                <a:gd name="connsiteY5" fmla="*/ 676275 h 1188244"/>
                <a:gd name="connsiteX6" fmla="*/ 114300 w 492919"/>
                <a:gd name="connsiteY6" fmla="*/ 631031 h 1188244"/>
                <a:gd name="connsiteX7" fmla="*/ 166688 w 492919"/>
                <a:gd name="connsiteY7" fmla="*/ 569119 h 1188244"/>
                <a:gd name="connsiteX8" fmla="*/ 211932 w 492919"/>
                <a:gd name="connsiteY8" fmla="*/ 511969 h 1188244"/>
                <a:gd name="connsiteX9" fmla="*/ 254794 w 492919"/>
                <a:gd name="connsiteY9" fmla="*/ 442912 h 1188244"/>
                <a:gd name="connsiteX10" fmla="*/ 283369 w 492919"/>
                <a:gd name="connsiteY10" fmla="*/ 388144 h 1188244"/>
                <a:gd name="connsiteX11" fmla="*/ 302419 w 492919"/>
                <a:gd name="connsiteY11" fmla="*/ 323850 h 1188244"/>
                <a:gd name="connsiteX12" fmla="*/ 314325 w 492919"/>
                <a:gd name="connsiteY12" fmla="*/ 245269 h 1188244"/>
                <a:gd name="connsiteX13" fmla="*/ 316707 w 492919"/>
                <a:gd name="connsiteY13" fmla="*/ 192881 h 1188244"/>
                <a:gd name="connsiteX14" fmla="*/ 316707 w 492919"/>
                <a:gd name="connsiteY14" fmla="*/ 140494 h 1188244"/>
                <a:gd name="connsiteX15" fmla="*/ 311944 w 492919"/>
                <a:gd name="connsiteY15" fmla="*/ 69056 h 1188244"/>
                <a:gd name="connsiteX16" fmla="*/ 311944 w 492919"/>
                <a:gd name="connsiteY16" fmla="*/ 45244 h 1188244"/>
                <a:gd name="connsiteX17" fmla="*/ 311944 w 492919"/>
                <a:gd name="connsiteY17" fmla="*/ 26194 h 1188244"/>
                <a:gd name="connsiteX18" fmla="*/ 319088 w 492919"/>
                <a:gd name="connsiteY18" fmla="*/ 9525 h 1188244"/>
                <a:gd name="connsiteX19" fmla="*/ 326232 w 492919"/>
                <a:gd name="connsiteY19" fmla="*/ 0 h 1188244"/>
                <a:gd name="connsiteX20" fmla="*/ 347663 w 492919"/>
                <a:gd name="connsiteY20" fmla="*/ 0 h 1188244"/>
                <a:gd name="connsiteX21" fmla="*/ 361950 w 492919"/>
                <a:gd name="connsiteY21" fmla="*/ 4762 h 1188244"/>
                <a:gd name="connsiteX22" fmla="*/ 392907 w 492919"/>
                <a:gd name="connsiteY22" fmla="*/ 38100 h 1188244"/>
                <a:gd name="connsiteX23" fmla="*/ 426244 w 492919"/>
                <a:gd name="connsiteY23" fmla="*/ 80962 h 1188244"/>
                <a:gd name="connsiteX24" fmla="*/ 450057 w 492919"/>
                <a:gd name="connsiteY24" fmla="*/ 119062 h 1188244"/>
                <a:gd name="connsiteX25" fmla="*/ 466725 w 492919"/>
                <a:gd name="connsiteY25" fmla="*/ 152400 h 1188244"/>
                <a:gd name="connsiteX26" fmla="*/ 481013 w 492919"/>
                <a:gd name="connsiteY26" fmla="*/ 185737 h 1188244"/>
                <a:gd name="connsiteX27" fmla="*/ 488157 w 492919"/>
                <a:gd name="connsiteY27" fmla="*/ 245269 h 1188244"/>
                <a:gd name="connsiteX28" fmla="*/ 492919 w 492919"/>
                <a:gd name="connsiteY28" fmla="*/ 319087 h 1188244"/>
                <a:gd name="connsiteX29" fmla="*/ 471488 w 492919"/>
                <a:gd name="connsiteY29" fmla="*/ 452437 h 1188244"/>
                <a:gd name="connsiteX30" fmla="*/ 433388 w 492919"/>
                <a:gd name="connsiteY30" fmla="*/ 576262 h 1188244"/>
                <a:gd name="connsiteX31" fmla="*/ 388144 w 492919"/>
                <a:gd name="connsiteY31" fmla="*/ 723900 h 1188244"/>
                <a:gd name="connsiteX32" fmla="*/ 342900 w 492919"/>
                <a:gd name="connsiteY32" fmla="*/ 857250 h 1188244"/>
                <a:gd name="connsiteX33" fmla="*/ 292894 w 492919"/>
                <a:gd name="connsiteY33" fmla="*/ 1000125 h 1188244"/>
                <a:gd name="connsiteX34" fmla="*/ 271463 w 492919"/>
                <a:gd name="connsiteY34" fmla="*/ 1040606 h 1188244"/>
                <a:gd name="connsiteX35" fmla="*/ 235744 w 492919"/>
                <a:gd name="connsiteY35" fmla="*/ 1097756 h 1188244"/>
                <a:gd name="connsiteX36" fmla="*/ 200025 w 492919"/>
                <a:gd name="connsiteY36" fmla="*/ 1150144 h 1188244"/>
                <a:gd name="connsiteX37" fmla="*/ 176213 w 492919"/>
                <a:gd name="connsiteY37" fmla="*/ 1171575 h 1188244"/>
                <a:gd name="connsiteX38" fmla="*/ 154782 w 492919"/>
                <a:gd name="connsiteY38" fmla="*/ 1183481 h 1188244"/>
                <a:gd name="connsiteX39" fmla="*/ 123825 w 492919"/>
                <a:gd name="connsiteY39" fmla="*/ 1188244 h 1188244"/>
                <a:gd name="connsiteX40" fmla="*/ 102394 w 492919"/>
                <a:gd name="connsiteY40" fmla="*/ 1185862 h 1188244"/>
                <a:gd name="connsiteX41" fmla="*/ 64294 w 492919"/>
                <a:gd name="connsiteY41" fmla="*/ 1166812 h 1188244"/>
                <a:gd name="connsiteX42" fmla="*/ 45244 w 492919"/>
                <a:gd name="connsiteY42" fmla="*/ 1154906 h 1188244"/>
                <a:gd name="connsiteX43" fmla="*/ 23813 w 492919"/>
                <a:gd name="connsiteY43" fmla="*/ 1126331 h 1188244"/>
                <a:gd name="connsiteX44" fmla="*/ 14288 w 492919"/>
                <a:gd name="connsiteY44" fmla="*/ 1073944 h 1188244"/>
                <a:gd name="connsiteX45" fmla="*/ 2382 w 492919"/>
                <a:gd name="connsiteY45" fmla="*/ 973931 h 1188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92919" h="1188244">
                  <a:moveTo>
                    <a:pt x="2382" y="973931"/>
                  </a:moveTo>
                  <a:lnTo>
                    <a:pt x="0" y="876300"/>
                  </a:lnTo>
                  <a:lnTo>
                    <a:pt x="9525" y="781050"/>
                  </a:lnTo>
                  <a:lnTo>
                    <a:pt x="21432" y="740569"/>
                  </a:lnTo>
                  <a:lnTo>
                    <a:pt x="35719" y="711994"/>
                  </a:lnTo>
                  <a:lnTo>
                    <a:pt x="69057" y="676275"/>
                  </a:lnTo>
                  <a:lnTo>
                    <a:pt x="114300" y="631031"/>
                  </a:lnTo>
                  <a:lnTo>
                    <a:pt x="166688" y="569119"/>
                  </a:lnTo>
                  <a:lnTo>
                    <a:pt x="211932" y="511969"/>
                  </a:lnTo>
                  <a:lnTo>
                    <a:pt x="254794" y="442912"/>
                  </a:lnTo>
                  <a:lnTo>
                    <a:pt x="283369" y="388144"/>
                  </a:lnTo>
                  <a:lnTo>
                    <a:pt x="302419" y="323850"/>
                  </a:lnTo>
                  <a:lnTo>
                    <a:pt x="314325" y="245269"/>
                  </a:lnTo>
                  <a:lnTo>
                    <a:pt x="316707" y="192881"/>
                  </a:lnTo>
                  <a:lnTo>
                    <a:pt x="316707" y="140494"/>
                  </a:lnTo>
                  <a:lnTo>
                    <a:pt x="311944" y="69056"/>
                  </a:lnTo>
                  <a:lnTo>
                    <a:pt x="311944" y="45244"/>
                  </a:lnTo>
                  <a:lnTo>
                    <a:pt x="311944" y="26194"/>
                  </a:lnTo>
                  <a:lnTo>
                    <a:pt x="319088" y="9525"/>
                  </a:lnTo>
                  <a:lnTo>
                    <a:pt x="326232" y="0"/>
                  </a:lnTo>
                  <a:lnTo>
                    <a:pt x="347663" y="0"/>
                  </a:lnTo>
                  <a:lnTo>
                    <a:pt x="361950" y="4762"/>
                  </a:lnTo>
                  <a:lnTo>
                    <a:pt x="392907" y="38100"/>
                  </a:lnTo>
                  <a:lnTo>
                    <a:pt x="426244" y="80962"/>
                  </a:lnTo>
                  <a:lnTo>
                    <a:pt x="450057" y="119062"/>
                  </a:lnTo>
                  <a:lnTo>
                    <a:pt x="466725" y="152400"/>
                  </a:lnTo>
                  <a:lnTo>
                    <a:pt x="481013" y="185737"/>
                  </a:lnTo>
                  <a:lnTo>
                    <a:pt x="488157" y="245269"/>
                  </a:lnTo>
                  <a:lnTo>
                    <a:pt x="492919" y="319087"/>
                  </a:lnTo>
                  <a:lnTo>
                    <a:pt x="471488" y="452437"/>
                  </a:lnTo>
                  <a:lnTo>
                    <a:pt x="433388" y="576262"/>
                  </a:lnTo>
                  <a:lnTo>
                    <a:pt x="388144" y="723900"/>
                  </a:lnTo>
                  <a:lnTo>
                    <a:pt x="342900" y="857250"/>
                  </a:lnTo>
                  <a:lnTo>
                    <a:pt x="292894" y="1000125"/>
                  </a:lnTo>
                  <a:lnTo>
                    <a:pt x="271463" y="1040606"/>
                  </a:lnTo>
                  <a:lnTo>
                    <a:pt x="235744" y="1097756"/>
                  </a:lnTo>
                  <a:lnTo>
                    <a:pt x="200025" y="1150144"/>
                  </a:lnTo>
                  <a:lnTo>
                    <a:pt x="176213" y="1171575"/>
                  </a:lnTo>
                  <a:lnTo>
                    <a:pt x="154782" y="1183481"/>
                  </a:lnTo>
                  <a:lnTo>
                    <a:pt x="123825" y="1188244"/>
                  </a:lnTo>
                  <a:lnTo>
                    <a:pt x="102394" y="1185862"/>
                  </a:lnTo>
                  <a:lnTo>
                    <a:pt x="64294" y="1166812"/>
                  </a:lnTo>
                  <a:lnTo>
                    <a:pt x="45244" y="1154906"/>
                  </a:lnTo>
                  <a:lnTo>
                    <a:pt x="23813" y="1126331"/>
                  </a:lnTo>
                  <a:lnTo>
                    <a:pt x="14288" y="1073944"/>
                  </a:lnTo>
                  <a:lnTo>
                    <a:pt x="2382" y="973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12">
              <a:extLst>
                <a:ext uri="{FF2B5EF4-FFF2-40B4-BE49-F238E27FC236}">
                  <a16:creationId xmlns:a16="http://schemas.microsoft.com/office/drawing/2014/main" id="{0B2B8505-27C9-49F1-8F8B-BC3231EFEF67}"/>
                </a:ext>
              </a:extLst>
            </p:cNvPr>
            <p:cNvSpPr/>
            <p:nvPr/>
          </p:nvSpPr>
          <p:spPr>
            <a:xfrm>
              <a:off x="4957764" y="3257550"/>
              <a:ext cx="549275" cy="1144588"/>
            </a:xfrm>
            <a:custGeom>
              <a:avLst/>
              <a:gdLst>
                <a:gd name="connsiteX0" fmla="*/ 211931 w 550068"/>
                <a:gd name="connsiteY0" fmla="*/ 754856 h 1145381"/>
                <a:gd name="connsiteX1" fmla="*/ 195262 w 550068"/>
                <a:gd name="connsiteY1" fmla="*/ 619125 h 1145381"/>
                <a:gd name="connsiteX2" fmla="*/ 192881 w 550068"/>
                <a:gd name="connsiteY2" fmla="*/ 531019 h 1145381"/>
                <a:gd name="connsiteX3" fmla="*/ 171450 w 550068"/>
                <a:gd name="connsiteY3" fmla="*/ 423863 h 1145381"/>
                <a:gd name="connsiteX4" fmla="*/ 147637 w 550068"/>
                <a:gd name="connsiteY4" fmla="*/ 345281 h 1145381"/>
                <a:gd name="connsiteX5" fmla="*/ 104775 w 550068"/>
                <a:gd name="connsiteY5" fmla="*/ 214313 h 1145381"/>
                <a:gd name="connsiteX6" fmla="*/ 69056 w 550068"/>
                <a:gd name="connsiteY6" fmla="*/ 142875 h 1145381"/>
                <a:gd name="connsiteX7" fmla="*/ 33337 w 550068"/>
                <a:gd name="connsiteY7" fmla="*/ 88106 h 1145381"/>
                <a:gd name="connsiteX8" fmla="*/ 9525 w 550068"/>
                <a:gd name="connsiteY8" fmla="*/ 54769 h 1145381"/>
                <a:gd name="connsiteX9" fmla="*/ 2381 w 550068"/>
                <a:gd name="connsiteY9" fmla="*/ 35719 h 1145381"/>
                <a:gd name="connsiteX10" fmla="*/ 0 w 550068"/>
                <a:gd name="connsiteY10" fmla="*/ 16669 h 1145381"/>
                <a:gd name="connsiteX11" fmla="*/ 7143 w 550068"/>
                <a:gd name="connsiteY11" fmla="*/ 4763 h 1145381"/>
                <a:gd name="connsiteX12" fmla="*/ 23812 w 550068"/>
                <a:gd name="connsiteY12" fmla="*/ 0 h 1145381"/>
                <a:gd name="connsiteX13" fmla="*/ 47625 w 550068"/>
                <a:gd name="connsiteY13" fmla="*/ 4763 h 1145381"/>
                <a:gd name="connsiteX14" fmla="*/ 100012 w 550068"/>
                <a:gd name="connsiteY14" fmla="*/ 35719 h 1145381"/>
                <a:gd name="connsiteX15" fmla="*/ 200025 w 550068"/>
                <a:gd name="connsiteY15" fmla="*/ 92869 h 1145381"/>
                <a:gd name="connsiteX16" fmla="*/ 307181 w 550068"/>
                <a:gd name="connsiteY16" fmla="*/ 150019 h 1145381"/>
                <a:gd name="connsiteX17" fmla="*/ 361950 w 550068"/>
                <a:gd name="connsiteY17" fmla="*/ 178594 h 1145381"/>
                <a:gd name="connsiteX18" fmla="*/ 371475 w 550068"/>
                <a:gd name="connsiteY18" fmla="*/ 280988 h 1145381"/>
                <a:gd name="connsiteX19" fmla="*/ 416718 w 550068"/>
                <a:gd name="connsiteY19" fmla="*/ 476250 h 1145381"/>
                <a:gd name="connsiteX20" fmla="*/ 481012 w 550068"/>
                <a:gd name="connsiteY20" fmla="*/ 711994 h 1145381"/>
                <a:gd name="connsiteX21" fmla="*/ 511968 w 550068"/>
                <a:gd name="connsiteY21" fmla="*/ 819150 h 1145381"/>
                <a:gd name="connsiteX22" fmla="*/ 550068 w 550068"/>
                <a:gd name="connsiteY22" fmla="*/ 926306 h 1145381"/>
                <a:gd name="connsiteX23" fmla="*/ 550068 w 550068"/>
                <a:gd name="connsiteY23" fmla="*/ 978694 h 1145381"/>
                <a:gd name="connsiteX24" fmla="*/ 540543 w 550068"/>
                <a:gd name="connsiteY24" fmla="*/ 1045369 h 1145381"/>
                <a:gd name="connsiteX25" fmla="*/ 523875 w 550068"/>
                <a:gd name="connsiteY25" fmla="*/ 1100138 h 1145381"/>
                <a:gd name="connsiteX26" fmla="*/ 504825 w 550068"/>
                <a:gd name="connsiteY26" fmla="*/ 1128713 h 1145381"/>
                <a:gd name="connsiteX27" fmla="*/ 478631 w 550068"/>
                <a:gd name="connsiteY27" fmla="*/ 1143000 h 1145381"/>
                <a:gd name="connsiteX28" fmla="*/ 450056 w 550068"/>
                <a:gd name="connsiteY28" fmla="*/ 1145381 h 1145381"/>
                <a:gd name="connsiteX29" fmla="*/ 414337 w 550068"/>
                <a:gd name="connsiteY29" fmla="*/ 1135856 h 1145381"/>
                <a:gd name="connsiteX30" fmla="*/ 378618 w 550068"/>
                <a:gd name="connsiteY30" fmla="*/ 1112044 h 1145381"/>
                <a:gd name="connsiteX31" fmla="*/ 335756 w 550068"/>
                <a:gd name="connsiteY31" fmla="*/ 1078706 h 1145381"/>
                <a:gd name="connsiteX32" fmla="*/ 309562 w 550068"/>
                <a:gd name="connsiteY32" fmla="*/ 1045369 h 1145381"/>
                <a:gd name="connsiteX33" fmla="*/ 285750 w 550068"/>
                <a:gd name="connsiteY33" fmla="*/ 1004888 h 1145381"/>
                <a:gd name="connsiteX34" fmla="*/ 259556 w 550068"/>
                <a:gd name="connsiteY34" fmla="*/ 938213 h 1145381"/>
                <a:gd name="connsiteX35" fmla="*/ 240506 w 550068"/>
                <a:gd name="connsiteY35" fmla="*/ 871538 h 1145381"/>
                <a:gd name="connsiteX36" fmla="*/ 211931 w 550068"/>
                <a:gd name="connsiteY36" fmla="*/ 754856 h 114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50068" h="1145381">
                  <a:moveTo>
                    <a:pt x="211931" y="754856"/>
                  </a:moveTo>
                  <a:lnTo>
                    <a:pt x="195262" y="619125"/>
                  </a:lnTo>
                  <a:cubicBezTo>
                    <a:pt x="194468" y="589756"/>
                    <a:pt x="193675" y="560388"/>
                    <a:pt x="192881" y="531019"/>
                  </a:cubicBezTo>
                  <a:lnTo>
                    <a:pt x="171450" y="423863"/>
                  </a:lnTo>
                  <a:lnTo>
                    <a:pt x="147637" y="345281"/>
                  </a:lnTo>
                  <a:lnTo>
                    <a:pt x="104775" y="214313"/>
                  </a:lnTo>
                  <a:lnTo>
                    <a:pt x="69056" y="142875"/>
                  </a:lnTo>
                  <a:lnTo>
                    <a:pt x="33337" y="88106"/>
                  </a:lnTo>
                  <a:lnTo>
                    <a:pt x="9525" y="54769"/>
                  </a:lnTo>
                  <a:lnTo>
                    <a:pt x="2381" y="35719"/>
                  </a:lnTo>
                  <a:lnTo>
                    <a:pt x="0" y="16669"/>
                  </a:lnTo>
                  <a:lnTo>
                    <a:pt x="7143" y="4763"/>
                  </a:lnTo>
                  <a:lnTo>
                    <a:pt x="23812" y="0"/>
                  </a:lnTo>
                  <a:lnTo>
                    <a:pt x="47625" y="4763"/>
                  </a:lnTo>
                  <a:lnTo>
                    <a:pt x="100012" y="35719"/>
                  </a:lnTo>
                  <a:lnTo>
                    <a:pt x="200025" y="92869"/>
                  </a:lnTo>
                  <a:lnTo>
                    <a:pt x="307181" y="150019"/>
                  </a:lnTo>
                  <a:lnTo>
                    <a:pt x="361950" y="178594"/>
                  </a:lnTo>
                  <a:lnTo>
                    <a:pt x="371475" y="280988"/>
                  </a:lnTo>
                  <a:lnTo>
                    <a:pt x="416718" y="476250"/>
                  </a:lnTo>
                  <a:lnTo>
                    <a:pt x="481012" y="711994"/>
                  </a:lnTo>
                  <a:lnTo>
                    <a:pt x="511968" y="819150"/>
                  </a:lnTo>
                  <a:lnTo>
                    <a:pt x="550068" y="926306"/>
                  </a:lnTo>
                  <a:lnTo>
                    <a:pt x="550068" y="978694"/>
                  </a:lnTo>
                  <a:lnTo>
                    <a:pt x="540543" y="1045369"/>
                  </a:lnTo>
                  <a:lnTo>
                    <a:pt x="523875" y="1100138"/>
                  </a:lnTo>
                  <a:lnTo>
                    <a:pt x="504825" y="1128713"/>
                  </a:lnTo>
                  <a:lnTo>
                    <a:pt x="478631" y="1143000"/>
                  </a:lnTo>
                  <a:lnTo>
                    <a:pt x="450056" y="1145381"/>
                  </a:lnTo>
                  <a:lnTo>
                    <a:pt x="414337" y="1135856"/>
                  </a:lnTo>
                  <a:lnTo>
                    <a:pt x="378618" y="1112044"/>
                  </a:lnTo>
                  <a:lnTo>
                    <a:pt x="335756" y="1078706"/>
                  </a:lnTo>
                  <a:lnTo>
                    <a:pt x="309562" y="1045369"/>
                  </a:lnTo>
                  <a:lnTo>
                    <a:pt x="285750" y="1004888"/>
                  </a:lnTo>
                  <a:lnTo>
                    <a:pt x="259556" y="938213"/>
                  </a:lnTo>
                  <a:lnTo>
                    <a:pt x="240506" y="871538"/>
                  </a:lnTo>
                  <a:lnTo>
                    <a:pt x="211931" y="754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0">
              <a:extLst>
                <a:ext uri="{FF2B5EF4-FFF2-40B4-BE49-F238E27FC236}">
                  <a16:creationId xmlns:a16="http://schemas.microsoft.com/office/drawing/2014/main" id="{2E3BC17E-603D-4DD1-ADCD-5867CBF43236}"/>
                </a:ext>
              </a:extLst>
            </p:cNvPr>
            <p:cNvSpPr/>
            <p:nvPr/>
          </p:nvSpPr>
          <p:spPr>
            <a:xfrm>
              <a:off x="4270376" y="2451101"/>
              <a:ext cx="4062413" cy="601663"/>
            </a:xfrm>
            <a:custGeom>
              <a:avLst/>
              <a:gdLst>
                <a:gd name="connsiteX0" fmla="*/ 1981767 w 4062112"/>
                <a:gd name="connsiteY0" fmla="*/ 407911 h 601668"/>
                <a:gd name="connsiteX1" fmla="*/ 1216934 w 4062112"/>
                <a:gd name="connsiteY1" fmla="*/ 499691 h 601668"/>
                <a:gd name="connsiteX2" fmla="*/ 690049 w 4062112"/>
                <a:gd name="connsiteY2" fmla="*/ 557478 h 601668"/>
                <a:gd name="connsiteX3" fmla="*/ 329728 w 4062112"/>
                <a:gd name="connsiteY3" fmla="*/ 601668 h 601668"/>
                <a:gd name="connsiteX4" fmla="*/ 282138 w 4062112"/>
                <a:gd name="connsiteY4" fmla="*/ 598269 h 601668"/>
                <a:gd name="connsiteX5" fmla="*/ 234549 w 4062112"/>
                <a:gd name="connsiteY5" fmla="*/ 591471 h 601668"/>
                <a:gd name="connsiteX6" fmla="*/ 132571 w 4062112"/>
                <a:gd name="connsiteY6" fmla="*/ 557478 h 601668"/>
                <a:gd name="connsiteX7" fmla="*/ 0 w 4062112"/>
                <a:gd name="connsiteY7" fmla="*/ 492892 h 601668"/>
                <a:gd name="connsiteX8" fmla="*/ 23795 w 4062112"/>
                <a:gd name="connsiteY8" fmla="*/ 299135 h 601668"/>
                <a:gd name="connsiteX9" fmla="*/ 169963 w 4062112"/>
                <a:gd name="connsiteY9" fmla="*/ 360321 h 601668"/>
                <a:gd name="connsiteX10" fmla="*/ 248146 w 4062112"/>
                <a:gd name="connsiteY10" fmla="*/ 384116 h 601668"/>
                <a:gd name="connsiteX11" fmla="*/ 312732 w 4062112"/>
                <a:gd name="connsiteY11" fmla="*/ 394314 h 601668"/>
                <a:gd name="connsiteX12" fmla="*/ 387515 w 4062112"/>
                <a:gd name="connsiteY12" fmla="*/ 401112 h 601668"/>
                <a:gd name="connsiteX13" fmla="*/ 509888 w 4062112"/>
                <a:gd name="connsiteY13" fmla="*/ 394314 h 601668"/>
                <a:gd name="connsiteX14" fmla="*/ 1125154 w 4062112"/>
                <a:gd name="connsiteY14" fmla="*/ 336526 h 601668"/>
                <a:gd name="connsiteX15" fmla="*/ 1937576 w 4062112"/>
                <a:gd name="connsiteY15" fmla="*/ 251545 h 601668"/>
                <a:gd name="connsiteX16" fmla="*/ 2542644 w 4062112"/>
                <a:gd name="connsiteY16" fmla="*/ 183560 h 601668"/>
                <a:gd name="connsiteX17" fmla="*/ 3263286 w 4062112"/>
                <a:gd name="connsiteY17" fmla="*/ 98578 h 601668"/>
                <a:gd name="connsiteX18" fmla="*/ 3508033 w 4062112"/>
                <a:gd name="connsiteY18" fmla="*/ 67985 h 601668"/>
                <a:gd name="connsiteX19" fmla="*/ 3531827 w 4062112"/>
                <a:gd name="connsiteY19" fmla="*/ 33993 h 601668"/>
                <a:gd name="connsiteX20" fmla="*/ 3559022 w 4062112"/>
                <a:gd name="connsiteY20" fmla="*/ 10198 h 601668"/>
                <a:gd name="connsiteX21" fmla="*/ 3582816 w 4062112"/>
                <a:gd name="connsiteY21" fmla="*/ 0 h 601668"/>
                <a:gd name="connsiteX22" fmla="*/ 3620208 w 4062112"/>
                <a:gd name="connsiteY22" fmla="*/ 6798 h 601668"/>
                <a:gd name="connsiteX23" fmla="*/ 3677996 w 4062112"/>
                <a:gd name="connsiteY23" fmla="*/ 33993 h 601668"/>
                <a:gd name="connsiteX24" fmla="*/ 3786772 w 4062112"/>
                <a:gd name="connsiteY24" fmla="*/ 91780 h 601668"/>
                <a:gd name="connsiteX25" fmla="*/ 3878552 w 4062112"/>
                <a:gd name="connsiteY25" fmla="*/ 152966 h 601668"/>
                <a:gd name="connsiteX26" fmla="*/ 3956735 w 4062112"/>
                <a:gd name="connsiteY26" fmla="*/ 217552 h 601668"/>
                <a:gd name="connsiteX27" fmla="*/ 4017921 w 4062112"/>
                <a:gd name="connsiteY27" fmla="*/ 282138 h 601668"/>
                <a:gd name="connsiteX28" fmla="*/ 4048514 w 4062112"/>
                <a:gd name="connsiteY28" fmla="*/ 322929 h 601668"/>
                <a:gd name="connsiteX29" fmla="*/ 4058712 w 4062112"/>
                <a:gd name="connsiteY29" fmla="*/ 353523 h 601668"/>
                <a:gd name="connsiteX30" fmla="*/ 4062112 w 4062112"/>
                <a:gd name="connsiteY30" fmla="*/ 380717 h 601668"/>
                <a:gd name="connsiteX31" fmla="*/ 4055313 w 4062112"/>
                <a:gd name="connsiteY31" fmla="*/ 411310 h 601668"/>
                <a:gd name="connsiteX32" fmla="*/ 4038317 w 4062112"/>
                <a:gd name="connsiteY32" fmla="*/ 435105 h 601668"/>
                <a:gd name="connsiteX33" fmla="*/ 4000925 w 4062112"/>
                <a:gd name="connsiteY33" fmla="*/ 458900 h 601668"/>
                <a:gd name="connsiteX34" fmla="*/ 3943138 w 4062112"/>
                <a:gd name="connsiteY34" fmla="*/ 465698 h 601668"/>
                <a:gd name="connsiteX35" fmla="*/ 3881951 w 4062112"/>
                <a:gd name="connsiteY35" fmla="*/ 465698 h 601668"/>
                <a:gd name="connsiteX36" fmla="*/ 3824164 w 4062112"/>
                <a:gd name="connsiteY36" fmla="*/ 475896 h 601668"/>
                <a:gd name="connsiteX37" fmla="*/ 3484238 w 4062112"/>
                <a:gd name="connsiteY37" fmla="*/ 271940 h 601668"/>
                <a:gd name="connsiteX38" fmla="*/ 3188503 w 4062112"/>
                <a:gd name="connsiteY38" fmla="*/ 278739 h 601668"/>
                <a:gd name="connsiteX39" fmla="*/ 2739801 w 4062112"/>
                <a:gd name="connsiteY39" fmla="*/ 326329 h 601668"/>
                <a:gd name="connsiteX40" fmla="*/ 1981767 w 4062112"/>
                <a:gd name="connsiteY40" fmla="*/ 407911 h 60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062112" h="601668">
                  <a:moveTo>
                    <a:pt x="1981767" y="407911"/>
                  </a:moveTo>
                  <a:lnTo>
                    <a:pt x="1216934" y="499691"/>
                  </a:lnTo>
                  <a:lnTo>
                    <a:pt x="690049" y="557478"/>
                  </a:lnTo>
                  <a:lnTo>
                    <a:pt x="329728" y="601668"/>
                  </a:lnTo>
                  <a:lnTo>
                    <a:pt x="282138" y="598269"/>
                  </a:lnTo>
                  <a:lnTo>
                    <a:pt x="234549" y="591471"/>
                  </a:lnTo>
                  <a:lnTo>
                    <a:pt x="132571" y="557478"/>
                  </a:lnTo>
                  <a:lnTo>
                    <a:pt x="0" y="492892"/>
                  </a:lnTo>
                  <a:lnTo>
                    <a:pt x="23795" y="299135"/>
                  </a:lnTo>
                  <a:lnTo>
                    <a:pt x="169963" y="360321"/>
                  </a:lnTo>
                  <a:lnTo>
                    <a:pt x="248146" y="384116"/>
                  </a:lnTo>
                  <a:lnTo>
                    <a:pt x="312732" y="394314"/>
                  </a:lnTo>
                  <a:lnTo>
                    <a:pt x="387515" y="401112"/>
                  </a:lnTo>
                  <a:lnTo>
                    <a:pt x="509888" y="394314"/>
                  </a:lnTo>
                  <a:lnTo>
                    <a:pt x="1125154" y="336526"/>
                  </a:lnTo>
                  <a:lnTo>
                    <a:pt x="1937576" y="251545"/>
                  </a:lnTo>
                  <a:lnTo>
                    <a:pt x="2542644" y="183560"/>
                  </a:lnTo>
                  <a:lnTo>
                    <a:pt x="3263286" y="98578"/>
                  </a:lnTo>
                  <a:lnTo>
                    <a:pt x="3508033" y="67985"/>
                  </a:lnTo>
                  <a:lnTo>
                    <a:pt x="3531827" y="33993"/>
                  </a:lnTo>
                  <a:lnTo>
                    <a:pt x="3559022" y="10198"/>
                  </a:lnTo>
                  <a:lnTo>
                    <a:pt x="3582816" y="0"/>
                  </a:lnTo>
                  <a:lnTo>
                    <a:pt x="3620208" y="6798"/>
                  </a:lnTo>
                  <a:lnTo>
                    <a:pt x="3677996" y="33993"/>
                  </a:lnTo>
                  <a:lnTo>
                    <a:pt x="3786772" y="91780"/>
                  </a:lnTo>
                  <a:lnTo>
                    <a:pt x="3878552" y="152966"/>
                  </a:lnTo>
                  <a:lnTo>
                    <a:pt x="3956735" y="217552"/>
                  </a:lnTo>
                  <a:lnTo>
                    <a:pt x="4017921" y="282138"/>
                  </a:lnTo>
                  <a:lnTo>
                    <a:pt x="4048514" y="322929"/>
                  </a:lnTo>
                  <a:lnTo>
                    <a:pt x="4058712" y="353523"/>
                  </a:lnTo>
                  <a:lnTo>
                    <a:pt x="4062112" y="380717"/>
                  </a:lnTo>
                  <a:lnTo>
                    <a:pt x="4055313" y="411310"/>
                  </a:lnTo>
                  <a:lnTo>
                    <a:pt x="4038317" y="435105"/>
                  </a:lnTo>
                  <a:lnTo>
                    <a:pt x="4000925" y="458900"/>
                  </a:lnTo>
                  <a:lnTo>
                    <a:pt x="3943138" y="465698"/>
                  </a:lnTo>
                  <a:lnTo>
                    <a:pt x="3881951" y="465698"/>
                  </a:lnTo>
                  <a:lnTo>
                    <a:pt x="3824164" y="475896"/>
                  </a:lnTo>
                  <a:lnTo>
                    <a:pt x="3484238" y="271940"/>
                  </a:lnTo>
                  <a:lnTo>
                    <a:pt x="3188503" y="278739"/>
                  </a:lnTo>
                  <a:lnTo>
                    <a:pt x="2739801" y="326329"/>
                  </a:lnTo>
                  <a:lnTo>
                    <a:pt x="1981767" y="40791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1">
              <a:extLst>
                <a:ext uri="{FF2B5EF4-FFF2-40B4-BE49-F238E27FC236}">
                  <a16:creationId xmlns:a16="http://schemas.microsoft.com/office/drawing/2014/main" id="{C029F505-14EC-44E0-85E7-4A453A0A1A47}"/>
                </a:ext>
              </a:extLst>
            </p:cNvPr>
            <p:cNvSpPr/>
            <p:nvPr/>
          </p:nvSpPr>
          <p:spPr>
            <a:xfrm>
              <a:off x="7367589" y="2665413"/>
              <a:ext cx="796925" cy="723900"/>
            </a:xfrm>
            <a:custGeom>
              <a:avLst/>
              <a:gdLst>
                <a:gd name="connsiteX0" fmla="*/ 126206 w 797718"/>
                <a:gd name="connsiteY0" fmla="*/ 490537 h 723900"/>
                <a:gd name="connsiteX1" fmla="*/ 283368 w 797718"/>
                <a:gd name="connsiteY1" fmla="*/ 271462 h 723900"/>
                <a:gd name="connsiteX2" fmla="*/ 361950 w 797718"/>
                <a:gd name="connsiteY2" fmla="*/ 166687 h 723900"/>
                <a:gd name="connsiteX3" fmla="*/ 397668 w 797718"/>
                <a:gd name="connsiteY3" fmla="*/ 116681 h 723900"/>
                <a:gd name="connsiteX4" fmla="*/ 402431 w 797718"/>
                <a:gd name="connsiteY4" fmla="*/ 97631 h 723900"/>
                <a:gd name="connsiteX5" fmla="*/ 402431 w 797718"/>
                <a:gd name="connsiteY5" fmla="*/ 78581 h 723900"/>
                <a:gd name="connsiteX6" fmla="*/ 364331 w 797718"/>
                <a:gd name="connsiteY6" fmla="*/ 0 h 723900"/>
                <a:gd name="connsiteX7" fmla="*/ 797718 w 797718"/>
                <a:gd name="connsiteY7" fmla="*/ 226219 h 723900"/>
                <a:gd name="connsiteX8" fmla="*/ 723900 w 797718"/>
                <a:gd name="connsiteY8" fmla="*/ 261937 h 723900"/>
                <a:gd name="connsiteX9" fmla="*/ 647700 w 797718"/>
                <a:gd name="connsiteY9" fmla="*/ 288131 h 723900"/>
                <a:gd name="connsiteX10" fmla="*/ 578643 w 797718"/>
                <a:gd name="connsiteY10" fmla="*/ 335756 h 723900"/>
                <a:gd name="connsiteX11" fmla="*/ 323850 w 797718"/>
                <a:gd name="connsiteY11" fmla="*/ 511969 h 723900"/>
                <a:gd name="connsiteX12" fmla="*/ 161925 w 797718"/>
                <a:gd name="connsiteY12" fmla="*/ 635794 h 723900"/>
                <a:gd name="connsiteX13" fmla="*/ 76200 w 797718"/>
                <a:gd name="connsiteY13" fmla="*/ 704850 h 723900"/>
                <a:gd name="connsiteX14" fmla="*/ 45243 w 797718"/>
                <a:gd name="connsiteY14" fmla="*/ 719137 h 723900"/>
                <a:gd name="connsiteX15" fmla="*/ 23812 w 797718"/>
                <a:gd name="connsiteY15" fmla="*/ 723900 h 723900"/>
                <a:gd name="connsiteX16" fmla="*/ 7143 w 797718"/>
                <a:gd name="connsiteY16" fmla="*/ 719137 h 723900"/>
                <a:gd name="connsiteX17" fmla="*/ 0 w 797718"/>
                <a:gd name="connsiteY17" fmla="*/ 700087 h 723900"/>
                <a:gd name="connsiteX18" fmla="*/ 9525 w 797718"/>
                <a:gd name="connsiteY18" fmla="*/ 659606 h 723900"/>
                <a:gd name="connsiteX19" fmla="*/ 126206 w 797718"/>
                <a:gd name="connsiteY19" fmla="*/ 490537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7718" h="723900">
                  <a:moveTo>
                    <a:pt x="126206" y="490537"/>
                  </a:moveTo>
                  <a:lnTo>
                    <a:pt x="283368" y="271462"/>
                  </a:lnTo>
                  <a:lnTo>
                    <a:pt x="361950" y="166687"/>
                  </a:lnTo>
                  <a:lnTo>
                    <a:pt x="397668" y="116681"/>
                  </a:lnTo>
                  <a:lnTo>
                    <a:pt x="402431" y="97631"/>
                  </a:lnTo>
                  <a:lnTo>
                    <a:pt x="402431" y="78581"/>
                  </a:lnTo>
                  <a:lnTo>
                    <a:pt x="364331" y="0"/>
                  </a:lnTo>
                  <a:lnTo>
                    <a:pt x="797718" y="226219"/>
                  </a:lnTo>
                  <a:lnTo>
                    <a:pt x="723900" y="261937"/>
                  </a:lnTo>
                  <a:lnTo>
                    <a:pt x="647700" y="288131"/>
                  </a:lnTo>
                  <a:lnTo>
                    <a:pt x="578643" y="335756"/>
                  </a:lnTo>
                  <a:lnTo>
                    <a:pt x="323850" y="511969"/>
                  </a:lnTo>
                  <a:lnTo>
                    <a:pt x="161925" y="635794"/>
                  </a:lnTo>
                  <a:lnTo>
                    <a:pt x="76200" y="704850"/>
                  </a:lnTo>
                  <a:lnTo>
                    <a:pt x="45243" y="719137"/>
                  </a:lnTo>
                  <a:lnTo>
                    <a:pt x="23812" y="723900"/>
                  </a:lnTo>
                  <a:lnTo>
                    <a:pt x="7143" y="719137"/>
                  </a:lnTo>
                  <a:lnTo>
                    <a:pt x="0" y="700087"/>
                  </a:lnTo>
                  <a:lnTo>
                    <a:pt x="9525" y="659606"/>
                  </a:lnTo>
                  <a:lnTo>
                    <a:pt x="126206" y="4905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3">
              <a:extLst>
                <a:ext uri="{FF2B5EF4-FFF2-40B4-BE49-F238E27FC236}">
                  <a16:creationId xmlns:a16="http://schemas.microsoft.com/office/drawing/2014/main" id="{3B8682F9-3796-4D4D-9743-73F047F7B692}"/>
                </a:ext>
              </a:extLst>
            </p:cNvPr>
            <p:cNvSpPr/>
            <p:nvPr/>
          </p:nvSpPr>
          <p:spPr>
            <a:xfrm>
              <a:off x="5191125" y="3182939"/>
              <a:ext cx="1855788" cy="1031875"/>
            </a:xfrm>
            <a:custGeom>
              <a:avLst/>
              <a:gdLst>
                <a:gd name="connsiteX0" fmla="*/ 440531 w 1854994"/>
                <a:gd name="connsiteY0" fmla="*/ 316707 h 1031082"/>
                <a:gd name="connsiteX1" fmla="*/ 88106 w 1854994"/>
                <a:gd name="connsiteY1" fmla="*/ 392907 h 1031082"/>
                <a:gd name="connsiteX2" fmla="*/ 0 w 1854994"/>
                <a:gd name="connsiteY2" fmla="*/ 235744 h 1031082"/>
                <a:gd name="connsiteX3" fmla="*/ 390525 w 1854994"/>
                <a:gd name="connsiteY3" fmla="*/ 200025 h 1031082"/>
                <a:gd name="connsiteX4" fmla="*/ 731044 w 1854994"/>
                <a:gd name="connsiteY4" fmla="*/ 159544 h 1031082"/>
                <a:gd name="connsiteX5" fmla="*/ 1038225 w 1854994"/>
                <a:gd name="connsiteY5" fmla="*/ 109538 h 1031082"/>
                <a:gd name="connsiteX6" fmla="*/ 1321594 w 1854994"/>
                <a:gd name="connsiteY6" fmla="*/ 66675 h 1031082"/>
                <a:gd name="connsiteX7" fmla="*/ 1371600 w 1854994"/>
                <a:gd name="connsiteY7" fmla="*/ 54769 h 1031082"/>
                <a:gd name="connsiteX8" fmla="*/ 1431131 w 1854994"/>
                <a:gd name="connsiteY8" fmla="*/ 33338 h 1031082"/>
                <a:gd name="connsiteX9" fmla="*/ 1481138 w 1854994"/>
                <a:gd name="connsiteY9" fmla="*/ 9525 h 1031082"/>
                <a:gd name="connsiteX10" fmla="*/ 1521619 w 1854994"/>
                <a:gd name="connsiteY10" fmla="*/ 0 h 1031082"/>
                <a:gd name="connsiteX11" fmla="*/ 1569244 w 1854994"/>
                <a:gd name="connsiteY11" fmla="*/ 4763 h 1031082"/>
                <a:gd name="connsiteX12" fmla="*/ 1614488 w 1854994"/>
                <a:gd name="connsiteY12" fmla="*/ 21432 h 1031082"/>
                <a:gd name="connsiteX13" fmla="*/ 1664494 w 1854994"/>
                <a:gd name="connsiteY13" fmla="*/ 57150 h 1031082"/>
                <a:gd name="connsiteX14" fmla="*/ 1724025 w 1854994"/>
                <a:gd name="connsiteY14" fmla="*/ 109538 h 1031082"/>
                <a:gd name="connsiteX15" fmla="*/ 1804988 w 1854994"/>
                <a:gd name="connsiteY15" fmla="*/ 209550 h 1031082"/>
                <a:gd name="connsiteX16" fmla="*/ 1847850 w 1854994"/>
                <a:gd name="connsiteY16" fmla="*/ 264319 h 1031082"/>
                <a:gd name="connsiteX17" fmla="*/ 1854994 w 1854994"/>
                <a:gd name="connsiteY17" fmla="*/ 285750 h 1031082"/>
                <a:gd name="connsiteX18" fmla="*/ 1845469 w 1854994"/>
                <a:gd name="connsiteY18" fmla="*/ 307182 h 1031082"/>
                <a:gd name="connsiteX19" fmla="*/ 1812131 w 1854994"/>
                <a:gd name="connsiteY19" fmla="*/ 330994 h 1031082"/>
                <a:gd name="connsiteX20" fmla="*/ 1785938 w 1854994"/>
                <a:gd name="connsiteY20" fmla="*/ 361950 h 1031082"/>
                <a:gd name="connsiteX21" fmla="*/ 1754981 w 1854994"/>
                <a:gd name="connsiteY21" fmla="*/ 414338 h 1031082"/>
                <a:gd name="connsiteX22" fmla="*/ 1726406 w 1854994"/>
                <a:gd name="connsiteY22" fmla="*/ 516732 h 1031082"/>
                <a:gd name="connsiteX23" fmla="*/ 1664494 w 1854994"/>
                <a:gd name="connsiteY23" fmla="*/ 776288 h 1031082"/>
                <a:gd name="connsiteX24" fmla="*/ 1633538 w 1854994"/>
                <a:gd name="connsiteY24" fmla="*/ 895350 h 1031082"/>
                <a:gd name="connsiteX25" fmla="*/ 1619250 w 1854994"/>
                <a:gd name="connsiteY25" fmla="*/ 931069 h 1031082"/>
                <a:gd name="connsiteX26" fmla="*/ 1600200 w 1854994"/>
                <a:gd name="connsiteY26" fmla="*/ 971550 h 1031082"/>
                <a:gd name="connsiteX27" fmla="*/ 1576388 w 1854994"/>
                <a:gd name="connsiteY27" fmla="*/ 1000125 h 1031082"/>
                <a:gd name="connsiteX28" fmla="*/ 1540669 w 1854994"/>
                <a:gd name="connsiteY28" fmla="*/ 1021557 h 1031082"/>
                <a:gd name="connsiteX29" fmla="*/ 1504950 w 1854994"/>
                <a:gd name="connsiteY29" fmla="*/ 1031082 h 1031082"/>
                <a:gd name="connsiteX30" fmla="*/ 1462088 w 1854994"/>
                <a:gd name="connsiteY30" fmla="*/ 1031082 h 1031082"/>
                <a:gd name="connsiteX31" fmla="*/ 1421606 w 1854994"/>
                <a:gd name="connsiteY31" fmla="*/ 1026319 h 1031082"/>
                <a:gd name="connsiteX32" fmla="*/ 1397794 w 1854994"/>
                <a:gd name="connsiteY32" fmla="*/ 1016794 h 1031082"/>
                <a:gd name="connsiteX33" fmla="*/ 1383506 w 1854994"/>
                <a:gd name="connsiteY33" fmla="*/ 1002507 h 1031082"/>
                <a:gd name="connsiteX34" fmla="*/ 1371600 w 1854994"/>
                <a:gd name="connsiteY34" fmla="*/ 978694 h 1031082"/>
                <a:gd name="connsiteX35" fmla="*/ 1362075 w 1854994"/>
                <a:gd name="connsiteY35" fmla="*/ 885825 h 1031082"/>
                <a:gd name="connsiteX36" fmla="*/ 1383506 w 1854994"/>
                <a:gd name="connsiteY36" fmla="*/ 762000 h 1031082"/>
                <a:gd name="connsiteX37" fmla="*/ 1473994 w 1854994"/>
                <a:gd name="connsiteY37" fmla="*/ 328613 h 1031082"/>
                <a:gd name="connsiteX38" fmla="*/ 1476375 w 1854994"/>
                <a:gd name="connsiteY38" fmla="*/ 292894 h 1031082"/>
                <a:gd name="connsiteX39" fmla="*/ 1471613 w 1854994"/>
                <a:gd name="connsiteY39" fmla="*/ 266700 h 1031082"/>
                <a:gd name="connsiteX40" fmla="*/ 1459706 w 1854994"/>
                <a:gd name="connsiteY40" fmla="*/ 242888 h 1031082"/>
                <a:gd name="connsiteX41" fmla="*/ 1433513 w 1854994"/>
                <a:gd name="connsiteY41" fmla="*/ 223838 h 1031082"/>
                <a:gd name="connsiteX42" fmla="*/ 1369219 w 1854994"/>
                <a:gd name="connsiteY42" fmla="*/ 219075 h 1031082"/>
                <a:gd name="connsiteX43" fmla="*/ 1062038 w 1854994"/>
                <a:gd name="connsiteY43" fmla="*/ 252413 h 1031082"/>
                <a:gd name="connsiteX44" fmla="*/ 733425 w 1854994"/>
                <a:gd name="connsiteY44" fmla="*/ 278607 h 1031082"/>
                <a:gd name="connsiteX45" fmla="*/ 440531 w 1854994"/>
                <a:gd name="connsiteY45" fmla="*/ 316707 h 103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54994" h="1031082">
                  <a:moveTo>
                    <a:pt x="440531" y="316707"/>
                  </a:moveTo>
                  <a:lnTo>
                    <a:pt x="88106" y="392907"/>
                  </a:lnTo>
                  <a:lnTo>
                    <a:pt x="0" y="235744"/>
                  </a:lnTo>
                  <a:lnTo>
                    <a:pt x="390525" y="200025"/>
                  </a:lnTo>
                  <a:lnTo>
                    <a:pt x="731044" y="159544"/>
                  </a:lnTo>
                  <a:lnTo>
                    <a:pt x="1038225" y="109538"/>
                  </a:lnTo>
                  <a:lnTo>
                    <a:pt x="1321594" y="66675"/>
                  </a:lnTo>
                  <a:lnTo>
                    <a:pt x="1371600" y="54769"/>
                  </a:lnTo>
                  <a:lnTo>
                    <a:pt x="1431131" y="33338"/>
                  </a:lnTo>
                  <a:lnTo>
                    <a:pt x="1481138" y="9525"/>
                  </a:lnTo>
                  <a:lnTo>
                    <a:pt x="1521619" y="0"/>
                  </a:lnTo>
                  <a:lnTo>
                    <a:pt x="1569244" y="4763"/>
                  </a:lnTo>
                  <a:lnTo>
                    <a:pt x="1614488" y="21432"/>
                  </a:lnTo>
                  <a:lnTo>
                    <a:pt x="1664494" y="57150"/>
                  </a:lnTo>
                  <a:lnTo>
                    <a:pt x="1724025" y="109538"/>
                  </a:lnTo>
                  <a:lnTo>
                    <a:pt x="1804988" y="209550"/>
                  </a:lnTo>
                  <a:lnTo>
                    <a:pt x="1847850" y="264319"/>
                  </a:lnTo>
                  <a:lnTo>
                    <a:pt x="1854994" y="285750"/>
                  </a:lnTo>
                  <a:lnTo>
                    <a:pt x="1845469" y="307182"/>
                  </a:lnTo>
                  <a:lnTo>
                    <a:pt x="1812131" y="330994"/>
                  </a:lnTo>
                  <a:lnTo>
                    <a:pt x="1785938" y="361950"/>
                  </a:lnTo>
                  <a:lnTo>
                    <a:pt x="1754981" y="414338"/>
                  </a:lnTo>
                  <a:lnTo>
                    <a:pt x="1726406" y="516732"/>
                  </a:lnTo>
                  <a:lnTo>
                    <a:pt x="1664494" y="776288"/>
                  </a:lnTo>
                  <a:lnTo>
                    <a:pt x="1633538" y="895350"/>
                  </a:lnTo>
                  <a:lnTo>
                    <a:pt x="1619250" y="931069"/>
                  </a:lnTo>
                  <a:lnTo>
                    <a:pt x="1600200" y="971550"/>
                  </a:lnTo>
                  <a:lnTo>
                    <a:pt x="1576388" y="1000125"/>
                  </a:lnTo>
                  <a:lnTo>
                    <a:pt x="1540669" y="1021557"/>
                  </a:lnTo>
                  <a:lnTo>
                    <a:pt x="1504950" y="1031082"/>
                  </a:lnTo>
                  <a:lnTo>
                    <a:pt x="1462088" y="1031082"/>
                  </a:lnTo>
                  <a:lnTo>
                    <a:pt x="1421606" y="1026319"/>
                  </a:lnTo>
                  <a:lnTo>
                    <a:pt x="1397794" y="1016794"/>
                  </a:lnTo>
                  <a:lnTo>
                    <a:pt x="1383506" y="1002507"/>
                  </a:lnTo>
                  <a:lnTo>
                    <a:pt x="1371600" y="978694"/>
                  </a:lnTo>
                  <a:lnTo>
                    <a:pt x="1362075" y="885825"/>
                  </a:lnTo>
                  <a:lnTo>
                    <a:pt x="1383506" y="762000"/>
                  </a:lnTo>
                  <a:lnTo>
                    <a:pt x="1473994" y="328613"/>
                  </a:lnTo>
                  <a:lnTo>
                    <a:pt x="1476375" y="292894"/>
                  </a:lnTo>
                  <a:lnTo>
                    <a:pt x="1471613" y="266700"/>
                  </a:lnTo>
                  <a:lnTo>
                    <a:pt x="1459706" y="242888"/>
                  </a:lnTo>
                  <a:lnTo>
                    <a:pt x="1433513" y="223838"/>
                  </a:lnTo>
                  <a:lnTo>
                    <a:pt x="1369219" y="219075"/>
                  </a:lnTo>
                  <a:lnTo>
                    <a:pt x="1062038" y="252413"/>
                  </a:lnTo>
                  <a:lnTo>
                    <a:pt x="733425" y="278607"/>
                  </a:lnTo>
                  <a:lnTo>
                    <a:pt x="440531" y="3167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8">
              <a:extLst>
                <a:ext uri="{FF2B5EF4-FFF2-40B4-BE49-F238E27FC236}">
                  <a16:creationId xmlns:a16="http://schemas.microsoft.com/office/drawing/2014/main" id="{3F28EF88-4F2E-4E07-A318-649A1F6215DF}"/>
                </a:ext>
              </a:extLst>
            </p:cNvPr>
            <p:cNvSpPr/>
            <p:nvPr/>
          </p:nvSpPr>
          <p:spPr>
            <a:xfrm>
              <a:off x="5386389" y="3913189"/>
              <a:ext cx="1254125" cy="306387"/>
            </a:xfrm>
            <a:custGeom>
              <a:avLst/>
              <a:gdLst>
                <a:gd name="connsiteX0" fmla="*/ 878681 w 1254918"/>
                <a:gd name="connsiteY0" fmla="*/ 197644 h 307181"/>
                <a:gd name="connsiteX1" fmla="*/ 642937 w 1254918"/>
                <a:gd name="connsiteY1" fmla="*/ 233362 h 307181"/>
                <a:gd name="connsiteX2" fmla="*/ 488156 w 1254918"/>
                <a:gd name="connsiteY2" fmla="*/ 250031 h 307181"/>
                <a:gd name="connsiteX3" fmla="*/ 73818 w 1254918"/>
                <a:gd name="connsiteY3" fmla="*/ 307181 h 307181"/>
                <a:gd name="connsiteX4" fmla="*/ 0 w 1254918"/>
                <a:gd name="connsiteY4" fmla="*/ 140494 h 307181"/>
                <a:gd name="connsiteX5" fmla="*/ 254793 w 1254918"/>
                <a:gd name="connsiteY5" fmla="*/ 140494 h 307181"/>
                <a:gd name="connsiteX6" fmla="*/ 533400 w 1254918"/>
                <a:gd name="connsiteY6" fmla="*/ 100012 h 307181"/>
                <a:gd name="connsiteX7" fmla="*/ 916781 w 1254918"/>
                <a:gd name="connsiteY7" fmla="*/ 47625 h 307181"/>
                <a:gd name="connsiteX8" fmla="*/ 1252537 w 1254918"/>
                <a:gd name="connsiteY8" fmla="*/ 0 h 307181"/>
                <a:gd name="connsiteX9" fmla="*/ 1254918 w 1254918"/>
                <a:gd name="connsiteY9" fmla="*/ 195262 h 307181"/>
                <a:gd name="connsiteX10" fmla="*/ 1114425 w 1254918"/>
                <a:gd name="connsiteY10" fmla="*/ 180975 h 307181"/>
                <a:gd name="connsiteX11" fmla="*/ 1052512 w 1254918"/>
                <a:gd name="connsiteY11" fmla="*/ 180975 h 307181"/>
                <a:gd name="connsiteX12" fmla="*/ 878681 w 1254918"/>
                <a:gd name="connsiteY12" fmla="*/ 197644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4918" h="307181">
                  <a:moveTo>
                    <a:pt x="878681" y="197644"/>
                  </a:moveTo>
                  <a:lnTo>
                    <a:pt x="642937" y="233362"/>
                  </a:lnTo>
                  <a:lnTo>
                    <a:pt x="488156" y="250031"/>
                  </a:lnTo>
                  <a:lnTo>
                    <a:pt x="73818" y="307181"/>
                  </a:lnTo>
                  <a:lnTo>
                    <a:pt x="0" y="140494"/>
                  </a:lnTo>
                  <a:lnTo>
                    <a:pt x="254793" y="140494"/>
                  </a:lnTo>
                  <a:lnTo>
                    <a:pt x="533400" y="100012"/>
                  </a:lnTo>
                  <a:lnTo>
                    <a:pt x="916781" y="47625"/>
                  </a:lnTo>
                  <a:lnTo>
                    <a:pt x="1252537" y="0"/>
                  </a:lnTo>
                  <a:cubicBezTo>
                    <a:pt x="1253331" y="65087"/>
                    <a:pt x="1254124" y="130175"/>
                    <a:pt x="1254918" y="195262"/>
                  </a:cubicBezTo>
                  <a:lnTo>
                    <a:pt x="1114425" y="180975"/>
                  </a:lnTo>
                  <a:lnTo>
                    <a:pt x="1052512" y="180975"/>
                  </a:lnTo>
                  <a:lnTo>
                    <a:pt x="878681" y="1976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9">
              <a:extLst>
                <a:ext uri="{FF2B5EF4-FFF2-40B4-BE49-F238E27FC236}">
                  <a16:creationId xmlns:a16="http://schemas.microsoft.com/office/drawing/2014/main" id="{D9A2C1ED-4B2E-4F28-86F7-C5C1780F7E03}"/>
                </a:ext>
              </a:extLst>
            </p:cNvPr>
            <p:cNvSpPr/>
            <p:nvPr/>
          </p:nvSpPr>
          <p:spPr>
            <a:xfrm>
              <a:off x="5753100" y="4114800"/>
              <a:ext cx="495300" cy="769938"/>
            </a:xfrm>
            <a:custGeom>
              <a:avLst/>
              <a:gdLst>
                <a:gd name="connsiteX0" fmla="*/ 100013 w 495300"/>
                <a:gd name="connsiteY0" fmla="*/ 450056 h 769144"/>
                <a:gd name="connsiteX1" fmla="*/ 123825 w 495300"/>
                <a:gd name="connsiteY1" fmla="*/ 297656 h 769144"/>
                <a:gd name="connsiteX2" fmla="*/ 130969 w 495300"/>
                <a:gd name="connsiteY2" fmla="*/ 242888 h 769144"/>
                <a:gd name="connsiteX3" fmla="*/ 135731 w 495300"/>
                <a:gd name="connsiteY3" fmla="*/ 192881 h 769144"/>
                <a:gd name="connsiteX4" fmla="*/ 133350 w 495300"/>
                <a:gd name="connsiteY4" fmla="*/ 152400 h 769144"/>
                <a:gd name="connsiteX5" fmla="*/ 121444 w 495300"/>
                <a:gd name="connsiteY5" fmla="*/ 104775 h 769144"/>
                <a:gd name="connsiteX6" fmla="*/ 59531 w 495300"/>
                <a:gd name="connsiteY6" fmla="*/ 14288 h 769144"/>
                <a:gd name="connsiteX7" fmla="*/ 280988 w 495300"/>
                <a:gd name="connsiteY7" fmla="*/ 0 h 769144"/>
                <a:gd name="connsiteX8" fmla="*/ 388144 w 495300"/>
                <a:gd name="connsiteY8" fmla="*/ 71438 h 769144"/>
                <a:gd name="connsiteX9" fmla="*/ 433388 w 495300"/>
                <a:gd name="connsiteY9" fmla="*/ 107156 h 769144"/>
                <a:gd name="connsiteX10" fmla="*/ 461963 w 495300"/>
                <a:gd name="connsiteY10" fmla="*/ 135731 h 769144"/>
                <a:gd name="connsiteX11" fmla="*/ 483394 w 495300"/>
                <a:gd name="connsiteY11" fmla="*/ 161925 h 769144"/>
                <a:gd name="connsiteX12" fmla="*/ 495300 w 495300"/>
                <a:gd name="connsiteY12" fmla="*/ 188119 h 769144"/>
                <a:gd name="connsiteX13" fmla="*/ 495300 w 495300"/>
                <a:gd name="connsiteY13" fmla="*/ 209550 h 769144"/>
                <a:gd name="connsiteX14" fmla="*/ 481013 w 495300"/>
                <a:gd name="connsiteY14" fmla="*/ 228600 h 769144"/>
                <a:gd name="connsiteX15" fmla="*/ 452438 w 495300"/>
                <a:gd name="connsiteY15" fmla="*/ 245269 h 769144"/>
                <a:gd name="connsiteX16" fmla="*/ 411956 w 495300"/>
                <a:gd name="connsiteY16" fmla="*/ 261938 h 769144"/>
                <a:gd name="connsiteX17" fmla="*/ 371475 w 495300"/>
                <a:gd name="connsiteY17" fmla="*/ 295275 h 769144"/>
                <a:gd name="connsiteX18" fmla="*/ 338138 w 495300"/>
                <a:gd name="connsiteY18" fmla="*/ 338138 h 769144"/>
                <a:gd name="connsiteX19" fmla="*/ 240506 w 495300"/>
                <a:gd name="connsiteY19" fmla="*/ 514350 h 769144"/>
                <a:gd name="connsiteX20" fmla="*/ 114300 w 495300"/>
                <a:gd name="connsiteY20" fmla="*/ 752475 h 769144"/>
                <a:gd name="connsiteX21" fmla="*/ 0 w 495300"/>
                <a:gd name="connsiteY21" fmla="*/ 769144 h 769144"/>
                <a:gd name="connsiteX22" fmla="*/ 100013 w 495300"/>
                <a:gd name="connsiteY22" fmla="*/ 450056 h 76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95300" h="769144">
                  <a:moveTo>
                    <a:pt x="100013" y="450056"/>
                  </a:moveTo>
                  <a:lnTo>
                    <a:pt x="123825" y="297656"/>
                  </a:lnTo>
                  <a:lnTo>
                    <a:pt x="130969" y="242888"/>
                  </a:lnTo>
                  <a:lnTo>
                    <a:pt x="135731" y="192881"/>
                  </a:lnTo>
                  <a:lnTo>
                    <a:pt x="133350" y="152400"/>
                  </a:lnTo>
                  <a:lnTo>
                    <a:pt x="121444" y="104775"/>
                  </a:lnTo>
                  <a:lnTo>
                    <a:pt x="59531" y="14288"/>
                  </a:lnTo>
                  <a:lnTo>
                    <a:pt x="280988" y="0"/>
                  </a:lnTo>
                  <a:lnTo>
                    <a:pt x="388144" y="71438"/>
                  </a:lnTo>
                  <a:lnTo>
                    <a:pt x="433388" y="107156"/>
                  </a:lnTo>
                  <a:lnTo>
                    <a:pt x="461963" y="135731"/>
                  </a:lnTo>
                  <a:lnTo>
                    <a:pt x="483394" y="161925"/>
                  </a:lnTo>
                  <a:lnTo>
                    <a:pt x="495300" y="188119"/>
                  </a:lnTo>
                  <a:lnTo>
                    <a:pt x="495300" y="209550"/>
                  </a:lnTo>
                  <a:lnTo>
                    <a:pt x="481013" y="228600"/>
                  </a:lnTo>
                  <a:lnTo>
                    <a:pt x="452438" y="245269"/>
                  </a:lnTo>
                  <a:lnTo>
                    <a:pt x="411956" y="261938"/>
                  </a:lnTo>
                  <a:lnTo>
                    <a:pt x="371475" y="295275"/>
                  </a:lnTo>
                  <a:lnTo>
                    <a:pt x="338138" y="338138"/>
                  </a:lnTo>
                  <a:lnTo>
                    <a:pt x="240506" y="514350"/>
                  </a:lnTo>
                  <a:lnTo>
                    <a:pt x="114300" y="752475"/>
                  </a:lnTo>
                  <a:lnTo>
                    <a:pt x="0" y="769144"/>
                  </a:lnTo>
                  <a:lnTo>
                    <a:pt x="100013" y="4500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21">
              <a:extLst>
                <a:ext uri="{FF2B5EF4-FFF2-40B4-BE49-F238E27FC236}">
                  <a16:creationId xmlns:a16="http://schemas.microsoft.com/office/drawing/2014/main" id="{A6615D0E-DA22-43E4-9BD5-6AFBF7DBE502}"/>
                </a:ext>
              </a:extLst>
            </p:cNvPr>
            <p:cNvSpPr/>
            <p:nvPr/>
          </p:nvSpPr>
          <p:spPr>
            <a:xfrm>
              <a:off x="4818063" y="4745038"/>
              <a:ext cx="539750" cy="1250950"/>
            </a:xfrm>
            <a:custGeom>
              <a:avLst/>
              <a:gdLst>
                <a:gd name="connsiteX0" fmla="*/ 235744 w 540544"/>
                <a:gd name="connsiteY0" fmla="*/ 797719 h 1250157"/>
                <a:gd name="connsiteX1" fmla="*/ 190500 w 540544"/>
                <a:gd name="connsiteY1" fmla="*/ 411957 h 1250157"/>
                <a:gd name="connsiteX2" fmla="*/ 173831 w 540544"/>
                <a:gd name="connsiteY2" fmla="*/ 300038 h 1250157"/>
                <a:gd name="connsiteX3" fmla="*/ 161925 w 540544"/>
                <a:gd name="connsiteY3" fmla="*/ 247650 h 1250157"/>
                <a:gd name="connsiteX4" fmla="*/ 135731 w 540544"/>
                <a:gd name="connsiteY4" fmla="*/ 190500 h 1250157"/>
                <a:gd name="connsiteX5" fmla="*/ 107156 w 540544"/>
                <a:gd name="connsiteY5" fmla="*/ 147638 h 1250157"/>
                <a:gd name="connsiteX6" fmla="*/ 71437 w 540544"/>
                <a:gd name="connsiteY6" fmla="*/ 111919 h 1250157"/>
                <a:gd name="connsiteX7" fmla="*/ 30956 w 540544"/>
                <a:gd name="connsiteY7" fmla="*/ 80963 h 1250157"/>
                <a:gd name="connsiteX8" fmla="*/ 9525 w 540544"/>
                <a:gd name="connsiteY8" fmla="*/ 61913 h 1250157"/>
                <a:gd name="connsiteX9" fmla="*/ 0 w 540544"/>
                <a:gd name="connsiteY9" fmla="*/ 35719 h 1250157"/>
                <a:gd name="connsiteX10" fmla="*/ 2381 w 540544"/>
                <a:gd name="connsiteY10" fmla="*/ 14288 h 1250157"/>
                <a:gd name="connsiteX11" fmla="*/ 16669 w 540544"/>
                <a:gd name="connsiteY11" fmla="*/ 4763 h 1250157"/>
                <a:gd name="connsiteX12" fmla="*/ 42862 w 540544"/>
                <a:gd name="connsiteY12" fmla="*/ 0 h 1250157"/>
                <a:gd name="connsiteX13" fmla="*/ 104775 w 540544"/>
                <a:gd name="connsiteY13" fmla="*/ 4763 h 1250157"/>
                <a:gd name="connsiteX14" fmla="*/ 154781 w 540544"/>
                <a:gd name="connsiteY14" fmla="*/ 11907 h 1250157"/>
                <a:gd name="connsiteX15" fmla="*/ 209550 w 540544"/>
                <a:gd name="connsiteY15" fmla="*/ 23813 h 1250157"/>
                <a:gd name="connsiteX16" fmla="*/ 271462 w 540544"/>
                <a:gd name="connsiteY16" fmla="*/ 47625 h 1250157"/>
                <a:gd name="connsiteX17" fmla="*/ 321469 w 540544"/>
                <a:gd name="connsiteY17" fmla="*/ 73819 h 1250157"/>
                <a:gd name="connsiteX18" fmla="*/ 421481 w 540544"/>
                <a:gd name="connsiteY18" fmla="*/ 138113 h 1250157"/>
                <a:gd name="connsiteX19" fmla="*/ 421481 w 540544"/>
                <a:gd name="connsiteY19" fmla="*/ 261938 h 1250157"/>
                <a:gd name="connsiteX20" fmla="*/ 469106 w 540544"/>
                <a:gd name="connsiteY20" fmla="*/ 569119 h 1250157"/>
                <a:gd name="connsiteX21" fmla="*/ 540544 w 540544"/>
                <a:gd name="connsiteY21" fmla="*/ 990600 h 1250157"/>
                <a:gd name="connsiteX22" fmla="*/ 540544 w 540544"/>
                <a:gd name="connsiteY22" fmla="*/ 1112044 h 1250157"/>
                <a:gd name="connsiteX23" fmla="*/ 531019 w 540544"/>
                <a:gd name="connsiteY23" fmla="*/ 1145382 h 1250157"/>
                <a:gd name="connsiteX24" fmla="*/ 509587 w 540544"/>
                <a:gd name="connsiteY24" fmla="*/ 1178719 h 1250157"/>
                <a:gd name="connsiteX25" fmla="*/ 473869 w 540544"/>
                <a:gd name="connsiteY25" fmla="*/ 1221582 h 1250157"/>
                <a:gd name="connsiteX26" fmla="*/ 442912 w 540544"/>
                <a:gd name="connsiteY26" fmla="*/ 1247775 h 1250157"/>
                <a:gd name="connsiteX27" fmla="*/ 426244 w 540544"/>
                <a:gd name="connsiteY27" fmla="*/ 1250157 h 1250157"/>
                <a:gd name="connsiteX28" fmla="*/ 397669 w 540544"/>
                <a:gd name="connsiteY28" fmla="*/ 1243013 h 1250157"/>
                <a:gd name="connsiteX29" fmla="*/ 371475 w 540544"/>
                <a:gd name="connsiteY29" fmla="*/ 1223963 h 1250157"/>
                <a:gd name="connsiteX30" fmla="*/ 330994 w 540544"/>
                <a:gd name="connsiteY30" fmla="*/ 1188244 h 1250157"/>
                <a:gd name="connsiteX31" fmla="*/ 297656 w 540544"/>
                <a:gd name="connsiteY31" fmla="*/ 1140619 h 1250157"/>
                <a:gd name="connsiteX32" fmla="*/ 276225 w 540544"/>
                <a:gd name="connsiteY32" fmla="*/ 1081088 h 1250157"/>
                <a:gd name="connsiteX33" fmla="*/ 264319 w 540544"/>
                <a:gd name="connsiteY33" fmla="*/ 1007269 h 1250157"/>
                <a:gd name="connsiteX34" fmla="*/ 235744 w 540544"/>
                <a:gd name="connsiteY34" fmla="*/ 797719 h 12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40544" h="1250157">
                  <a:moveTo>
                    <a:pt x="235744" y="797719"/>
                  </a:moveTo>
                  <a:lnTo>
                    <a:pt x="190500" y="411957"/>
                  </a:lnTo>
                  <a:lnTo>
                    <a:pt x="173831" y="300038"/>
                  </a:lnTo>
                  <a:lnTo>
                    <a:pt x="161925" y="247650"/>
                  </a:lnTo>
                  <a:lnTo>
                    <a:pt x="135731" y="190500"/>
                  </a:lnTo>
                  <a:lnTo>
                    <a:pt x="107156" y="147638"/>
                  </a:lnTo>
                  <a:lnTo>
                    <a:pt x="71437" y="111919"/>
                  </a:lnTo>
                  <a:lnTo>
                    <a:pt x="30956" y="80963"/>
                  </a:lnTo>
                  <a:lnTo>
                    <a:pt x="9525" y="61913"/>
                  </a:lnTo>
                  <a:lnTo>
                    <a:pt x="0" y="35719"/>
                  </a:lnTo>
                  <a:lnTo>
                    <a:pt x="2381" y="14288"/>
                  </a:lnTo>
                  <a:lnTo>
                    <a:pt x="16669" y="4763"/>
                  </a:lnTo>
                  <a:lnTo>
                    <a:pt x="42862" y="0"/>
                  </a:lnTo>
                  <a:lnTo>
                    <a:pt x="104775" y="4763"/>
                  </a:lnTo>
                  <a:lnTo>
                    <a:pt x="154781" y="11907"/>
                  </a:lnTo>
                  <a:lnTo>
                    <a:pt x="209550" y="23813"/>
                  </a:lnTo>
                  <a:lnTo>
                    <a:pt x="271462" y="47625"/>
                  </a:lnTo>
                  <a:lnTo>
                    <a:pt x="321469" y="73819"/>
                  </a:lnTo>
                  <a:lnTo>
                    <a:pt x="421481" y="138113"/>
                  </a:lnTo>
                  <a:lnTo>
                    <a:pt x="421481" y="261938"/>
                  </a:lnTo>
                  <a:lnTo>
                    <a:pt x="469106" y="569119"/>
                  </a:lnTo>
                  <a:lnTo>
                    <a:pt x="540544" y="990600"/>
                  </a:lnTo>
                  <a:lnTo>
                    <a:pt x="540544" y="1112044"/>
                  </a:lnTo>
                  <a:lnTo>
                    <a:pt x="531019" y="1145382"/>
                  </a:lnTo>
                  <a:lnTo>
                    <a:pt x="509587" y="1178719"/>
                  </a:lnTo>
                  <a:lnTo>
                    <a:pt x="473869" y="1221582"/>
                  </a:lnTo>
                  <a:lnTo>
                    <a:pt x="442912" y="1247775"/>
                  </a:lnTo>
                  <a:lnTo>
                    <a:pt x="426244" y="1250157"/>
                  </a:lnTo>
                  <a:lnTo>
                    <a:pt x="397669" y="1243013"/>
                  </a:lnTo>
                  <a:lnTo>
                    <a:pt x="371475" y="1223963"/>
                  </a:lnTo>
                  <a:lnTo>
                    <a:pt x="330994" y="1188244"/>
                  </a:lnTo>
                  <a:lnTo>
                    <a:pt x="297656" y="1140619"/>
                  </a:lnTo>
                  <a:lnTo>
                    <a:pt x="276225" y="1081088"/>
                  </a:lnTo>
                  <a:lnTo>
                    <a:pt x="264319" y="1007269"/>
                  </a:lnTo>
                  <a:lnTo>
                    <a:pt x="235744" y="797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5">
              <a:extLst>
                <a:ext uri="{FF2B5EF4-FFF2-40B4-BE49-F238E27FC236}">
                  <a16:creationId xmlns:a16="http://schemas.microsoft.com/office/drawing/2014/main" id="{758E79D8-ED9E-4FED-B2EB-D17758E57D10}"/>
                </a:ext>
              </a:extLst>
            </p:cNvPr>
            <p:cNvSpPr/>
            <p:nvPr/>
          </p:nvSpPr>
          <p:spPr>
            <a:xfrm>
              <a:off x="5160964" y="4611688"/>
              <a:ext cx="2206625" cy="431800"/>
            </a:xfrm>
            <a:custGeom>
              <a:avLst/>
              <a:gdLst>
                <a:gd name="connsiteX0" fmla="*/ 0 w 2207419"/>
                <a:gd name="connsiteY0" fmla="*/ 247650 h 431007"/>
                <a:gd name="connsiteX1" fmla="*/ 319087 w 2207419"/>
                <a:gd name="connsiteY1" fmla="*/ 230982 h 431007"/>
                <a:gd name="connsiteX2" fmla="*/ 478631 w 2207419"/>
                <a:gd name="connsiteY2" fmla="*/ 216694 h 431007"/>
                <a:gd name="connsiteX3" fmla="*/ 971550 w 2207419"/>
                <a:gd name="connsiteY3" fmla="*/ 150019 h 431007"/>
                <a:gd name="connsiteX4" fmla="*/ 1288256 w 2207419"/>
                <a:gd name="connsiteY4" fmla="*/ 102394 h 431007"/>
                <a:gd name="connsiteX5" fmla="*/ 1697831 w 2207419"/>
                <a:gd name="connsiteY5" fmla="*/ 38100 h 431007"/>
                <a:gd name="connsiteX6" fmla="*/ 1774031 w 2207419"/>
                <a:gd name="connsiteY6" fmla="*/ 16669 h 431007"/>
                <a:gd name="connsiteX7" fmla="*/ 1828800 w 2207419"/>
                <a:gd name="connsiteY7" fmla="*/ 0 h 431007"/>
                <a:gd name="connsiteX8" fmla="*/ 1854994 w 2207419"/>
                <a:gd name="connsiteY8" fmla="*/ 2382 h 431007"/>
                <a:gd name="connsiteX9" fmla="*/ 1919287 w 2207419"/>
                <a:gd name="connsiteY9" fmla="*/ 16669 h 431007"/>
                <a:gd name="connsiteX10" fmla="*/ 1969294 w 2207419"/>
                <a:gd name="connsiteY10" fmla="*/ 47625 h 431007"/>
                <a:gd name="connsiteX11" fmla="*/ 2045494 w 2207419"/>
                <a:gd name="connsiteY11" fmla="*/ 97632 h 431007"/>
                <a:gd name="connsiteX12" fmla="*/ 2119312 w 2207419"/>
                <a:gd name="connsiteY12" fmla="*/ 161925 h 431007"/>
                <a:gd name="connsiteX13" fmla="*/ 2174081 w 2207419"/>
                <a:gd name="connsiteY13" fmla="*/ 211932 h 431007"/>
                <a:gd name="connsiteX14" fmla="*/ 2207419 w 2207419"/>
                <a:gd name="connsiteY14" fmla="*/ 252413 h 431007"/>
                <a:gd name="connsiteX15" fmla="*/ 2207419 w 2207419"/>
                <a:gd name="connsiteY15" fmla="*/ 295275 h 431007"/>
                <a:gd name="connsiteX16" fmla="*/ 2195512 w 2207419"/>
                <a:gd name="connsiteY16" fmla="*/ 333375 h 431007"/>
                <a:gd name="connsiteX17" fmla="*/ 2164556 w 2207419"/>
                <a:gd name="connsiteY17" fmla="*/ 357188 h 431007"/>
                <a:gd name="connsiteX18" fmla="*/ 2140744 w 2207419"/>
                <a:gd name="connsiteY18" fmla="*/ 376238 h 431007"/>
                <a:gd name="connsiteX19" fmla="*/ 1759744 w 2207419"/>
                <a:gd name="connsiteY19" fmla="*/ 359569 h 431007"/>
                <a:gd name="connsiteX20" fmla="*/ 1750219 w 2207419"/>
                <a:gd name="connsiteY20" fmla="*/ 300038 h 431007"/>
                <a:gd name="connsiteX21" fmla="*/ 1735931 w 2207419"/>
                <a:gd name="connsiteY21" fmla="*/ 259557 h 431007"/>
                <a:gd name="connsiteX22" fmla="*/ 1714500 w 2207419"/>
                <a:gd name="connsiteY22" fmla="*/ 240507 h 431007"/>
                <a:gd name="connsiteX23" fmla="*/ 1690687 w 2207419"/>
                <a:gd name="connsiteY23" fmla="*/ 228600 h 431007"/>
                <a:gd name="connsiteX24" fmla="*/ 1664494 w 2207419"/>
                <a:gd name="connsiteY24" fmla="*/ 223838 h 431007"/>
                <a:gd name="connsiteX25" fmla="*/ 209550 w 2207419"/>
                <a:gd name="connsiteY25" fmla="*/ 409575 h 431007"/>
                <a:gd name="connsiteX26" fmla="*/ 42862 w 2207419"/>
                <a:gd name="connsiteY26" fmla="*/ 431007 h 431007"/>
                <a:gd name="connsiteX27" fmla="*/ 0 w 2207419"/>
                <a:gd name="connsiteY27" fmla="*/ 247650 h 431007"/>
                <a:gd name="connsiteX0" fmla="*/ 0 w 2207419"/>
                <a:gd name="connsiteY0" fmla="*/ 247650 h 431007"/>
                <a:gd name="connsiteX1" fmla="*/ 319087 w 2207419"/>
                <a:gd name="connsiteY1" fmla="*/ 230982 h 431007"/>
                <a:gd name="connsiteX2" fmla="*/ 478631 w 2207419"/>
                <a:gd name="connsiteY2" fmla="*/ 216694 h 431007"/>
                <a:gd name="connsiteX3" fmla="*/ 971550 w 2207419"/>
                <a:gd name="connsiteY3" fmla="*/ 150019 h 431007"/>
                <a:gd name="connsiteX4" fmla="*/ 1288256 w 2207419"/>
                <a:gd name="connsiteY4" fmla="*/ 102394 h 431007"/>
                <a:gd name="connsiteX5" fmla="*/ 1697831 w 2207419"/>
                <a:gd name="connsiteY5" fmla="*/ 38100 h 431007"/>
                <a:gd name="connsiteX6" fmla="*/ 1774031 w 2207419"/>
                <a:gd name="connsiteY6" fmla="*/ 16669 h 431007"/>
                <a:gd name="connsiteX7" fmla="*/ 1828800 w 2207419"/>
                <a:gd name="connsiteY7" fmla="*/ 0 h 431007"/>
                <a:gd name="connsiteX8" fmla="*/ 1854994 w 2207419"/>
                <a:gd name="connsiteY8" fmla="*/ 2382 h 431007"/>
                <a:gd name="connsiteX9" fmla="*/ 1919287 w 2207419"/>
                <a:gd name="connsiteY9" fmla="*/ 16669 h 431007"/>
                <a:gd name="connsiteX10" fmla="*/ 1969294 w 2207419"/>
                <a:gd name="connsiteY10" fmla="*/ 47625 h 431007"/>
                <a:gd name="connsiteX11" fmla="*/ 2045494 w 2207419"/>
                <a:gd name="connsiteY11" fmla="*/ 97632 h 431007"/>
                <a:gd name="connsiteX12" fmla="*/ 2119312 w 2207419"/>
                <a:gd name="connsiteY12" fmla="*/ 161925 h 431007"/>
                <a:gd name="connsiteX13" fmla="*/ 2174081 w 2207419"/>
                <a:gd name="connsiteY13" fmla="*/ 211932 h 431007"/>
                <a:gd name="connsiteX14" fmla="*/ 2207419 w 2207419"/>
                <a:gd name="connsiteY14" fmla="*/ 252413 h 431007"/>
                <a:gd name="connsiteX15" fmla="*/ 2207419 w 2207419"/>
                <a:gd name="connsiteY15" fmla="*/ 295275 h 431007"/>
                <a:gd name="connsiteX16" fmla="*/ 2195512 w 2207419"/>
                <a:gd name="connsiteY16" fmla="*/ 333375 h 431007"/>
                <a:gd name="connsiteX17" fmla="*/ 2164556 w 2207419"/>
                <a:gd name="connsiteY17" fmla="*/ 357188 h 431007"/>
                <a:gd name="connsiteX18" fmla="*/ 2140744 w 2207419"/>
                <a:gd name="connsiteY18" fmla="*/ 376238 h 431007"/>
                <a:gd name="connsiteX19" fmla="*/ 1750219 w 2207419"/>
                <a:gd name="connsiteY19" fmla="*/ 300038 h 431007"/>
                <a:gd name="connsiteX20" fmla="*/ 1735931 w 2207419"/>
                <a:gd name="connsiteY20" fmla="*/ 259557 h 431007"/>
                <a:gd name="connsiteX21" fmla="*/ 1714500 w 2207419"/>
                <a:gd name="connsiteY21" fmla="*/ 240507 h 431007"/>
                <a:gd name="connsiteX22" fmla="*/ 1690687 w 2207419"/>
                <a:gd name="connsiteY22" fmla="*/ 228600 h 431007"/>
                <a:gd name="connsiteX23" fmla="*/ 1664494 w 2207419"/>
                <a:gd name="connsiteY23" fmla="*/ 223838 h 431007"/>
                <a:gd name="connsiteX24" fmla="*/ 209550 w 2207419"/>
                <a:gd name="connsiteY24" fmla="*/ 409575 h 431007"/>
                <a:gd name="connsiteX25" fmla="*/ 42862 w 2207419"/>
                <a:gd name="connsiteY25" fmla="*/ 431007 h 431007"/>
                <a:gd name="connsiteX26" fmla="*/ 0 w 2207419"/>
                <a:gd name="connsiteY26" fmla="*/ 247650 h 431007"/>
                <a:gd name="connsiteX0" fmla="*/ 0 w 2207419"/>
                <a:gd name="connsiteY0" fmla="*/ 247650 h 431007"/>
                <a:gd name="connsiteX1" fmla="*/ 319087 w 2207419"/>
                <a:gd name="connsiteY1" fmla="*/ 230982 h 431007"/>
                <a:gd name="connsiteX2" fmla="*/ 478631 w 2207419"/>
                <a:gd name="connsiteY2" fmla="*/ 216694 h 431007"/>
                <a:gd name="connsiteX3" fmla="*/ 971550 w 2207419"/>
                <a:gd name="connsiteY3" fmla="*/ 150019 h 431007"/>
                <a:gd name="connsiteX4" fmla="*/ 1288256 w 2207419"/>
                <a:gd name="connsiteY4" fmla="*/ 102394 h 431007"/>
                <a:gd name="connsiteX5" fmla="*/ 1697831 w 2207419"/>
                <a:gd name="connsiteY5" fmla="*/ 38100 h 431007"/>
                <a:gd name="connsiteX6" fmla="*/ 1774031 w 2207419"/>
                <a:gd name="connsiteY6" fmla="*/ 16669 h 431007"/>
                <a:gd name="connsiteX7" fmla="*/ 1828800 w 2207419"/>
                <a:gd name="connsiteY7" fmla="*/ 0 h 431007"/>
                <a:gd name="connsiteX8" fmla="*/ 1854994 w 2207419"/>
                <a:gd name="connsiteY8" fmla="*/ 2382 h 431007"/>
                <a:gd name="connsiteX9" fmla="*/ 1919287 w 2207419"/>
                <a:gd name="connsiteY9" fmla="*/ 16669 h 431007"/>
                <a:gd name="connsiteX10" fmla="*/ 1969294 w 2207419"/>
                <a:gd name="connsiteY10" fmla="*/ 47625 h 431007"/>
                <a:gd name="connsiteX11" fmla="*/ 2045494 w 2207419"/>
                <a:gd name="connsiteY11" fmla="*/ 97632 h 431007"/>
                <a:gd name="connsiteX12" fmla="*/ 2119312 w 2207419"/>
                <a:gd name="connsiteY12" fmla="*/ 161925 h 431007"/>
                <a:gd name="connsiteX13" fmla="*/ 2174081 w 2207419"/>
                <a:gd name="connsiteY13" fmla="*/ 211932 h 431007"/>
                <a:gd name="connsiteX14" fmla="*/ 2207419 w 2207419"/>
                <a:gd name="connsiteY14" fmla="*/ 252413 h 431007"/>
                <a:gd name="connsiteX15" fmla="*/ 2207419 w 2207419"/>
                <a:gd name="connsiteY15" fmla="*/ 295275 h 431007"/>
                <a:gd name="connsiteX16" fmla="*/ 2195512 w 2207419"/>
                <a:gd name="connsiteY16" fmla="*/ 333375 h 431007"/>
                <a:gd name="connsiteX17" fmla="*/ 2164556 w 2207419"/>
                <a:gd name="connsiteY17" fmla="*/ 357188 h 431007"/>
                <a:gd name="connsiteX18" fmla="*/ 2140744 w 2207419"/>
                <a:gd name="connsiteY18" fmla="*/ 376238 h 431007"/>
                <a:gd name="connsiteX19" fmla="*/ 1735931 w 2207419"/>
                <a:gd name="connsiteY19" fmla="*/ 259557 h 431007"/>
                <a:gd name="connsiteX20" fmla="*/ 1714500 w 2207419"/>
                <a:gd name="connsiteY20" fmla="*/ 240507 h 431007"/>
                <a:gd name="connsiteX21" fmla="*/ 1690687 w 2207419"/>
                <a:gd name="connsiteY21" fmla="*/ 228600 h 431007"/>
                <a:gd name="connsiteX22" fmla="*/ 1664494 w 2207419"/>
                <a:gd name="connsiteY22" fmla="*/ 223838 h 431007"/>
                <a:gd name="connsiteX23" fmla="*/ 209550 w 2207419"/>
                <a:gd name="connsiteY23" fmla="*/ 409575 h 431007"/>
                <a:gd name="connsiteX24" fmla="*/ 42862 w 2207419"/>
                <a:gd name="connsiteY24" fmla="*/ 431007 h 431007"/>
                <a:gd name="connsiteX25" fmla="*/ 0 w 2207419"/>
                <a:gd name="connsiteY25" fmla="*/ 247650 h 431007"/>
                <a:gd name="connsiteX0" fmla="*/ 0 w 2207419"/>
                <a:gd name="connsiteY0" fmla="*/ 247650 h 431007"/>
                <a:gd name="connsiteX1" fmla="*/ 319087 w 2207419"/>
                <a:gd name="connsiteY1" fmla="*/ 230982 h 431007"/>
                <a:gd name="connsiteX2" fmla="*/ 478631 w 2207419"/>
                <a:gd name="connsiteY2" fmla="*/ 216694 h 431007"/>
                <a:gd name="connsiteX3" fmla="*/ 971550 w 2207419"/>
                <a:gd name="connsiteY3" fmla="*/ 150019 h 431007"/>
                <a:gd name="connsiteX4" fmla="*/ 1288256 w 2207419"/>
                <a:gd name="connsiteY4" fmla="*/ 102394 h 431007"/>
                <a:gd name="connsiteX5" fmla="*/ 1697831 w 2207419"/>
                <a:gd name="connsiteY5" fmla="*/ 38100 h 431007"/>
                <a:gd name="connsiteX6" fmla="*/ 1774031 w 2207419"/>
                <a:gd name="connsiteY6" fmla="*/ 16669 h 431007"/>
                <a:gd name="connsiteX7" fmla="*/ 1828800 w 2207419"/>
                <a:gd name="connsiteY7" fmla="*/ 0 h 431007"/>
                <a:gd name="connsiteX8" fmla="*/ 1854994 w 2207419"/>
                <a:gd name="connsiteY8" fmla="*/ 2382 h 431007"/>
                <a:gd name="connsiteX9" fmla="*/ 1919287 w 2207419"/>
                <a:gd name="connsiteY9" fmla="*/ 16669 h 431007"/>
                <a:gd name="connsiteX10" fmla="*/ 1969294 w 2207419"/>
                <a:gd name="connsiteY10" fmla="*/ 47625 h 431007"/>
                <a:gd name="connsiteX11" fmla="*/ 2045494 w 2207419"/>
                <a:gd name="connsiteY11" fmla="*/ 97632 h 431007"/>
                <a:gd name="connsiteX12" fmla="*/ 2119312 w 2207419"/>
                <a:gd name="connsiteY12" fmla="*/ 161925 h 431007"/>
                <a:gd name="connsiteX13" fmla="*/ 2174081 w 2207419"/>
                <a:gd name="connsiteY13" fmla="*/ 211932 h 431007"/>
                <a:gd name="connsiteX14" fmla="*/ 2207419 w 2207419"/>
                <a:gd name="connsiteY14" fmla="*/ 252413 h 431007"/>
                <a:gd name="connsiteX15" fmla="*/ 2207419 w 2207419"/>
                <a:gd name="connsiteY15" fmla="*/ 295275 h 431007"/>
                <a:gd name="connsiteX16" fmla="*/ 2195512 w 2207419"/>
                <a:gd name="connsiteY16" fmla="*/ 333375 h 431007"/>
                <a:gd name="connsiteX17" fmla="*/ 2164556 w 2207419"/>
                <a:gd name="connsiteY17" fmla="*/ 357188 h 431007"/>
                <a:gd name="connsiteX18" fmla="*/ 1735931 w 2207419"/>
                <a:gd name="connsiteY18" fmla="*/ 259557 h 431007"/>
                <a:gd name="connsiteX19" fmla="*/ 1714500 w 2207419"/>
                <a:gd name="connsiteY19" fmla="*/ 240507 h 431007"/>
                <a:gd name="connsiteX20" fmla="*/ 1690687 w 2207419"/>
                <a:gd name="connsiteY20" fmla="*/ 228600 h 431007"/>
                <a:gd name="connsiteX21" fmla="*/ 1664494 w 2207419"/>
                <a:gd name="connsiteY21" fmla="*/ 223838 h 431007"/>
                <a:gd name="connsiteX22" fmla="*/ 209550 w 2207419"/>
                <a:gd name="connsiteY22" fmla="*/ 409575 h 431007"/>
                <a:gd name="connsiteX23" fmla="*/ 42862 w 2207419"/>
                <a:gd name="connsiteY23" fmla="*/ 431007 h 431007"/>
                <a:gd name="connsiteX24" fmla="*/ 0 w 2207419"/>
                <a:gd name="connsiteY24" fmla="*/ 247650 h 431007"/>
                <a:gd name="connsiteX0" fmla="*/ 0 w 2207419"/>
                <a:gd name="connsiteY0" fmla="*/ 247650 h 431007"/>
                <a:gd name="connsiteX1" fmla="*/ 319087 w 2207419"/>
                <a:gd name="connsiteY1" fmla="*/ 230982 h 431007"/>
                <a:gd name="connsiteX2" fmla="*/ 478631 w 2207419"/>
                <a:gd name="connsiteY2" fmla="*/ 216694 h 431007"/>
                <a:gd name="connsiteX3" fmla="*/ 971550 w 2207419"/>
                <a:gd name="connsiteY3" fmla="*/ 150019 h 431007"/>
                <a:gd name="connsiteX4" fmla="*/ 1288256 w 2207419"/>
                <a:gd name="connsiteY4" fmla="*/ 102394 h 431007"/>
                <a:gd name="connsiteX5" fmla="*/ 1697831 w 2207419"/>
                <a:gd name="connsiteY5" fmla="*/ 38100 h 431007"/>
                <a:gd name="connsiteX6" fmla="*/ 1774031 w 2207419"/>
                <a:gd name="connsiteY6" fmla="*/ 16669 h 431007"/>
                <a:gd name="connsiteX7" fmla="*/ 1828800 w 2207419"/>
                <a:gd name="connsiteY7" fmla="*/ 0 h 431007"/>
                <a:gd name="connsiteX8" fmla="*/ 1854994 w 2207419"/>
                <a:gd name="connsiteY8" fmla="*/ 2382 h 431007"/>
                <a:gd name="connsiteX9" fmla="*/ 1919287 w 2207419"/>
                <a:gd name="connsiteY9" fmla="*/ 16669 h 431007"/>
                <a:gd name="connsiteX10" fmla="*/ 1969294 w 2207419"/>
                <a:gd name="connsiteY10" fmla="*/ 47625 h 431007"/>
                <a:gd name="connsiteX11" fmla="*/ 2045494 w 2207419"/>
                <a:gd name="connsiteY11" fmla="*/ 97632 h 431007"/>
                <a:gd name="connsiteX12" fmla="*/ 2119312 w 2207419"/>
                <a:gd name="connsiteY12" fmla="*/ 161925 h 431007"/>
                <a:gd name="connsiteX13" fmla="*/ 2174081 w 2207419"/>
                <a:gd name="connsiteY13" fmla="*/ 211932 h 431007"/>
                <a:gd name="connsiteX14" fmla="*/ 2207419 w 2207419"/>
                <a:gd name="connsiteY14" fmla="*/ 252413 h 431007"/>
                <a:gd name="connsiteX15" fmla="*/ 2207419 w 2207419"/>
                <a:gd name="connsiteY15" fmla="*/ 295275 h 431007"/>
                <a:gd name="connsiteX16" fmla="*/ 2195512 w 2207419"/>
                <a:gd name="connsiteY16" fmla="*/ 333375 h 431007"/>
                <a:gd name="connsiteX17" fmla="*/ 1735931 w 2207419"/>
                <a:gd name="connsiteY17" fmla="*/ 259557 h 431007"/>
                <a:gd name="connsiteX18" fmla="*/ 1714500 w 2207419"/>
                <a:gd name="connsiteY18" fmla="*/ 240507 h 431007"/>
                <a:gd name="connsiteX19" fmla="*/ 1690687 w 2207419"/>
                <a:gd name="connsiteY19" fmla="*/ 228600 h 431007"/>
                <a:gd name="connsiteX20" fmla="*/ 1664494 w 2207419"/>
                <a:gd name="connsiteY20" fmla="*/ 223838 h 431007"/>
                <a:gd name="connsiteX21" fmla="*/ 209550 w 2207419"/>
                <a:gd name="connsiteY21" fmla="*/ 409575 h 431007"/>
                <a:gd name="connsiteX22" fmla="*/ 42862 w 2207419"/>
                <a:gd name="connsiteY22" fmla="*/ 431007 h 431007"/>
                <a:gd name="connsiteX23" fmla="*/ 0 w 2207419"/>
                <a:gd name="connsiteY23" fmla="*/ 247650 h 431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207419" h="431007">
                  <a:moveTo>
                    <a:pt x="0" y="247650"/>
                  </a:moveTo>
                  <a:lnTo>
                    <a:pt x="319087" y="230982"/>
                  </a:lnTo>
                  <a:lnTo>
                    <a:pt x="478631" y="216694"/>
                  </a:lnTo>
                  <a:lnTo>
                    <a:pt x="971550" y="150019"/>
                  </a:lnTo>
                  <a:lnTo>
                    <a:pt x="1288256" y="102394"/>
                  </a:lnTo>
                  <a:lnTo>
                    <a:pt x="1697831" y="38100"/>
                  </a:lnTo>
                  <a:lnTo>
                    <a:pt x="1774031" y="16669"/>
                  </a:lnTo>
                  <a:lnTo>
                    <a:pt x="1828800" y="0"/>
                  </a:lnTo>
                  <a:lnTo>
                    <a:pt x="1854994" y="2382"/>
                  </a:lnTo>
                  <a:lnTo>
                    <a:pt x="1919287" y="16669"/>
                  </a:lnTo>
                  <a:lnTo>
                    <a:pt x="1969294" y="47625"/>
                  </a:lnTo>
                  <a:lnTo>
                    <a:pt x="2045494" y="97632"/>
                  </a:lnTo>
                  <a:lnTo>
                    <a:pt x="2119312" y="161925"/>
                  </a:lnTo>
                  <a:lnTo>
                    <a:pt x="2174081" y="211932"/>
                  </a:lnTo>
                  <a:lnTo>
                    <a:pt x="2207419" y="252413"/>
                  </a:lnTo>
                  <a:lnTo>
                    <a:pt x="2207419" y="295275"/>
                  </a:lnTo>
                  <a:lnTo>
                    <a:pt x="2195512" y="333375"/>
                  </a:lnTo>
                  <a:lnTo>
                    <a:pt x="1735931" y="259557"/>
                  </a:lnTo>
                  <a:lnTo>
                    <a:pt x="1714500" y="240507"/>
                  </a:lnTo>
                  <a:lnTo>
                    <a:pt x="1690687" y="228600"/>
                  </a:lnTo>
                  <a:lnTo>
                    <a:pt x="1664494" y="223838"/>
                  </a:lnTo>
                  <a:lnTo>
                    <a:pt x="209550" y="409575"/>
                  </a:lnTo>
                  <a:lnTo>
                    <a:pt x="42862" y="431007"/>
                  </a:lnTo>
                  <a:lnTo>
                    <a:pt x="0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24">
              <a:extLst>
                <a:ext uri="{FF2B5EF4-FFF2-40B4-BE49-F238E27FC236}">
                  <a16:creationId xmlns:a16="http://schemas.microsoft.com/office/drawing/2014/main" id="{BE402BC8-E8A1-4E97-A616-4A6A0E6561B5}"/>
                </a:ext>
              </a:extLst>
            </p:cNvPr>
            <p:cNvSpPr/>
            <p:nvPr/>
          </p:nvSpPr>
          <p:spPr>
            <a:xfrm>
              <a:off x="6762751" y="4852988"/>
              <a:ext cx="601663" cy="1047750"/>
            </a:xfrm>
            <a:custGeom>
              <a:avLst/>
              <a:gdLst>
                <a:gd name="connsiteX0" fmla="*/ 109538 w 602456"/>
                <a:gd name="connsiteY0" fmla="*/ 350043 h 1047750"/>
                <a:gd name="connsiteX1" fmla="*/ 138113 w 602456"/>
                <a:gd name="connsiteY1" fmla="*/ 238125 h 1047750"/>
                <a:gd name="connsiteX2" fmla="*/ 154781 w 602456"/>
                <a:gd name="connsiteY2" fmla="*/ 178593 h 1047750"/>
                <a:gd name="connsiteX3" fmla="*/ 157163 w 602456"/>
                <a:gd name="connsiteY3" fmla="*/ 116681 h 1047750"/>
                <a:gd name="connsiteX4" fmla="*/ 150019 w 602456"/>
                <a:gd name="connsiteY4" fmla="*/ 54768 h 1047750"/>
                <a:gd name="connsiteX5" fmla="*/ 135731 w 602456"/>
                <a:gd name="connsiteY5" fmla="*/ 21431 h 1047750"/>
                <a:gd name="connsiteX6" fmla="*/ 114300 w 602456"/>
                <a:gd name="connsiteY6" fmla="*/ 0 h 1047750"/>
                <a:gd name="connsiteX7" fmla="*/ 602456 w 602456"/>
                <a:gd name="connsiteY7" fmla="*/ 59531 h 1047750"/>
                <a:gd name="connsiteX8" fmla="*/ 592931 w 602456"/>
                <a:gd name="connsiteY8" fmla="*/ 90487 h 1047750"/>
                <a:gd name="connsiteX9" fmla="*/ 581025 w 602456"/>
                <a:gd name="connsiteY9" fmla="*/ 100012 h 1047750"/>
                <a:gd name="connsiteX10" fmla="*/ 561975 w 602456"/>
                <a:gd name="connsiteY10" fmla="*/ 111918 h 1047750"/>
                <a:gd name="connsiteX11" fmla="*/ 542925 w 602456"/>
                <a:gd name="connsiteY11" fmla="*/ 126206 h 1047750"/>
                <a:gd name="connsiteX12" fmla="*/ 516731 w 602456"/>
                <a:gd name="connsiteY12" fmla="*/ 159543 h 1047750"/>
                <a:gd name="connsiteX13" fmla="*/ 483394 w 602456"/>
                <a:gd name="connsiteY13" fmla="*/ 204787 h 1047750"/>
                <a:gd name="connsiteX14" fmla="*/ 452438 w 602456"/>
                <a:gd name="connsiteY14" fmla="*/ 261937 h 1047750"/>
                <a:gd name="connsiteX15" fmla="*/ 438150 w 602456"/>
                <a:gd name="connsiteY15" fmla="*/ 319087 h 1047750"/>
                <a:gd name="connsiteX16" fmla="*/ 388144 w 602456"/>
                <a:gd name="connsiteY16" fmla="*/ 511968 h 1047750"/>
                <a:gd name="connsiteX17" fmla="*/ 328613 w 602456"/>
                <a:gd name="connsiteY17" fmla="*/ 719137 h 1047750"/>
                <a:gd name="connsiteX18" fmla="*/ 278606 w 602456"/>
                <a:gd name="connsiteY18" fmla="*/ 881062 h 1047750"/>
                <a:gd name="connsiteX19" fmla="*/ 269081 w 602456"/>
                <a:gd name="connsiteY19" fmla="*/ 923925 h 1047750"/>
                <a:gd name="connsiteX20" fmla="*/ 221456 w 602456"/>
                <a:gd name="connsiteY20" fmla="*/ 992981 h 1047750"/>
                <a:gd name="connsiteX21" fmla="*/ 192881 w 602456"/>
                <a:gd name="connsiteY21" fmla="*/ 1021556 h 1047750"/>
                <a:gd name="connsiteX22" fmla="*/ 169069 w 602456"/>
                <a:gd name="connsiteY22" fmla="*/ 1040606 h 1047750"/>
                <a:gd name="connsiteX23" fmla="*/ 152400 w 602456"/>
                <a:gd name="connsiteY23" fmla="*/ 1047750 h 1047750"/>
                <a:gd name="connsiteX24" fmla="*/ 135731 w 602456"/>
                <a:gd name="connsiteY24" fmla="*/ 1040606 h 1047750"/>
                <a:gd name="connsiteX25" fmla="*/ 90488 w 602456"/>
                <a:gd name="connsiteY25" fmla="*/ 1007268 h 1047750"/>
                <a:gd name="connsiteX26" fmla="*/ 47625 w 602456"/>
                <a:gd name="connsiteY26" fmla="*/ 973931 h 1047750"/>
                <a:gd name="connsiteX27" fmla="*/ 14288 w 602456"/>
                <a:gd name="connsiteY27" fmla="*/ 935831 h 1047750"/>
                <a:gd name="connsiteX28" fmla="*/ 0 w 602456"/>
                <a:gd name="connsiteY28" fmla="*/ 912018 h 1047750"/>
                <a:gd name="connsiteX29" fmla="*/ 16669 w 602456"/>
                <a:gd name="connsiteY29" fmla="*/ 752475 h 1047750"/>
                <a:gd name="connsiteX30" fmla="*/ 30956 w 602456"/>
                <a:gd name="connsiteY30" fmla="*/ 678656 h 1047750"/>
                <a:gd name="connsiteX31" fmla="*/ 76200 w 602456"/>
                <a:gd name="connsiteY31" fmla="*/ 507206 h 1047750"/>
                <a:gd name="connsiteX32" fmla="*/ 109538 w 602456"/>
                <a:gd name="connsiteY32" fmla="*/ 350043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02456" h="1047750">
                  <a:moveTo>
                    <a:pt x="109538" y="350043"/>
                  </a:moveTo>
                  <a:lnTo>
                    <a:pt x="138113" y="238125"/>
                  </a:lnTo>
                  <a:lnTo>
                    <a:pt x="154781" y="178593"/>
                  </a:lnTo>
                  <a:lnTo>
                    <a:pt x="157163" y="116681"/>
                  </a:lnTo>
                  <a:lnTo>
                    <a:pt x="150019" y="54768"/>
                  </a:lnTo>
                  <a:lnTo>
                    <a:pt x="135731" y="21431"/>
                  </a:lnTo>
                  <a:lnTo>
                    <a:pt x="114300" y="0"/>
                  </a:lnTo>
                  <a:lnTo>
                    <a:pt x="602456" y="59531"/>
                  </a:lnTo>
                  <a:lnTo>
                    <a:pt x="592931" y="90487"/>
                  </a:lnTo>
                  <a:lnTo>
                    <a:pt x="581025" y="100012"/>
                  </a:lnTo>
                  <a:lnTo>
                    <a:pt x="561975" y="111918"/>
                  </a:lnTo>
                  <a:lnTo>
                    <a:pt x="542925" y="126206"/>
                  </a:lnTo>
                  <a:lnTo>
                    <a:pt x="516731" y="159543"/>
                  </a:lnTo>
                  <a:lnTo>
                    <a:pt x="483394" y="204787"/>
                  </a:lnTo>
                  <a:lnTo>
                    <a:pt x="452438" y="261937"/>
                  </a:lnTo>
                  <a:lnTo>
                    <a:pt x="438150" y="319087"/>
                  </a:lnTo>
                  <a:lnTo>
                    <a:pt x="388144" y="511968"/>
                  </a:lnTo>
                  <a:lnTo>
                    <a:pt x="328613" y="719137"/>
                  </a:lnTo>
                  <a:lnTo>
                    <a:pt x="278606" y="881062"/>
                  </a:lnTo>
                  <a:lnTo>
                    <a:pt x="269081" y="923925"/>
                  </a:lnTo>
                  <a:lnTo>
                    <a:pt x="221456" y="992981"/>
                  </a:lnTo>
                  <a:lnTo>
                    <a:pt x="192881" y="1021556"/>
                  </a:lnTo>
                  <a:lnTo>
                    <a:pt x="169069" y="1040606"/>
                  </a:lnTo>
                  <a:lnTo>
                    <a:pt x="152400" y="1047750"/>
                  </a:lnTo>
                  <a:lnTo>
                    <a:pt x="135731" y="1040606"/>
                  </a:lnTo>
                  <a:lnTo>
                    <a:pt x="90488" y="1007268"/>
                  </a:lnTo>
                  <a:lnTo>
                    <a:pt x="47625" y="973931"/>
                  </a:lnTo>
                  <a:lnTo>
                    <a:pt x="14288" y="935831"/>
                  </a:lnTo>
                  <a:lnTo>
                    <a:pt x="0" y="912018"/>
                  </a:lnTo>
                  <a:lnTo>
                    <a:pt x="16669" y="752475"/>
                  </a:lnTo>
                  <a:lnTo>
                    <a:pt x="30956" y="678656"/>
                  </a:lnTo>
                  <a:lnTo>
                    <a:pt x="76200" y="507206"/>
                  </a:lnTo>
                  <a:lnTo>
                    <a:pt x="109538" y="3500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23">
              <a:extLst>
                <a:ext uri="{FF2B5EF4-FFF2-40B4-BE49-F238E27FC236}">
                  <a16:creationId xmlns:a16="http://schemas.microsoft.com/office/drawing/2014/main" id="{A774A28D-9180-4B10-9CF3-DDC1F00A5ED6}"/>
                </a:ext>
              </a:extLst>
            </p:cNvPr>
            <p:cNvSpPr/>
            <p:nvPr/>
          </p:nvSpPr>
          <p:spPr>
            <a:xfrm>
              <a:off x="5268914" y="5562600"/>
              <a:ext cx="1616075" cy="323850"/>
            </a:xfrm>
            <a:custGeom>
              <a:avLst/>
              <a:gdLst>
                <a:gd name="connsiteX0" fmla="*/ 497682 w 1614488"/>
                <a:gd name="connsiteY0" fmla="*/ 280988 h 323850"/>
                <a:gd name="connsiteX1" fmla="*/ 23813 w 1614488"/>
                <a:gd name="connsiteY1" fmla="*/ 323850 h 323850"/>
                <a:gd name="connsiteX2" fmla="*/ 0 w 1614488"/>
                <a:gd name="connsiteY2" fmla="*/ 145256 h 323850"/>
                <a:gd name="connsiteX3" fmla="*/ 347663 w 1614488"/>
                <a:gd name="connsiteY3" fmla="*/ 140494 h 323850"/>
                <a:gd name="connsiteX4" fmla="*/ 433388 w 1614488"/>
                <a:gd name="connsiteY4" fmla="*/ 133350 h 323850"/>
                <a:gd name="connsiteX5" fmla="*/ 1195388 w 1614488"/>
                <a:gd name="connsiteY5" fmla="*/ 47625 h 323850"/>
                <a:gd name="connsiteX6" fmla="*/ 1614488 w 1614488"/>
                <a:gd name="connsiteY6" fmla="*/ 0 h 323850"/>
                <a:gd name="connsiteX7" fmla="*/ 1607344 w 1614488"/>
                <a:gd name="connsiteY7" fmla="*/ 223838 h 323850"/>
                <a:gd name="connsiteX8" fmla="*/ 1488282 w 1614488"/>
                <a:gd name="connsiteY8" fmla="*/ 207169 h 323850"/>
                <a:gd name="connsiteX9" fmla="*/ 1435894 w 1614488"/>
                <a:gd name="connsiteY9" fmla="*/ 190500 h 323850"/>
                <a:gd name="connsiteX10" fmla="*/ 1395413 w 1614488"/>
                <a:gd name="connsiteY10" fmla="*/ 188119 h 323850"/>
                <a:gd name="connsiteX11" fmla="*/ 1335882 w 1614488"/>
                <a:gd name="connsiteY11" fmla="*/ 188119 h 323850"/>
                <a:gd name="connsiteX12" fmla="*/ 985838 w 1614488"/>
                <a:gd name="connsiteY12" fmla="*/ 226219 h 323850"/>
                <a:gd name="connsiteX13" fmla="*/ 497682 w 1614488"/>
                <a:gd name="connsiteY13" fmla="*/ 280988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14488" h="323850">
                  <a:moveTo>
                    <a:pt x="497682" y="280988"/>
                  </a:moveTo>
                  <a:lnTo>
                    <a:pt x="23813" y="323850"/>
                  </a:lnTo>
                  <a:lnTo>
                    <a:pt x="0" y="145256"/>
                  </a:lnTo>
                  <a:lnTo>
                    <a:pt x="347663" y="140494"/>
                  </a:lnTo>
                  <a:lnTo>
                    <a:pt x="433388" y="133350"/>
                  </a:lnTo>
                  <a:lnTo>
                    <a:pt x="1195388" y="47625"/>
                  </a:lnTo>
                  <a:lnTo>
                    <a:pt x="1614488" y="0"/>
                  </a:lnTo>
                  <a:lnTo>
                    <a:pt x="1607344" y="223838"/>
                  </a:lnTo>
                  <a:lnTo>
                    <a:pt x="1488282" y="207169"/>
                  </a:lnTo>
                  <a:lnTo>
                    <a:pt x="1435894" y="190500"/>
                  </a:lnTo>
                  <a:lnTo>
                    <a:pt x="1395413" y="188119"/>
                  </a:lnTo>
                  <a:lnTo>
                    <a:pt x="1335882" y="188119"/>
                  </a:lnTo>
                  <a:lnTo>
                    <a:pt x="985838" y="226219"/>
                  </a:lnTo>
                  <a:lnTo>
                    <a:pt x="497682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89638959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7FA91437-58E9-4C03-91B9-2FD9AA66C3B0}"/>
              </a:ext>
            </a:extLst>
          </p:cNvPr>
          <p:cNvSpPr/>
          <p:nvPr/>
        </p:nvSpPr>
        <p:spPr>
          <a:xfrm>
            <a:off x="4554539" y="1909764"/>
            <a:ext cx="2898775" cy="473075"/>
          </a:xfrm>
          <a:custGeom>
            <a:avLst/>
            <a:gdLst>
              <a:gd name="connsiteX0" fmla="*/ 2102644 w 2897982"/>
              <a:gd name="connsiteY0" fmla="*/ 300037 h 473868"/>
              <a:gd name="connsiteX1" fmla="*/ 1566863 w 2897982"/>
              <a:gd name="connsiteY1" fmla="*/ 314325 h 473868"/>
              <a:gd name="connsiteX2" fmla="*/ 1338263 w 2897982"/>
              <a:gd name="connsiteY2" fmla="*/ 333375 h 473868"/>
              <a:gd name="connsiteX3" fmla="*/ 1014413 w 2897982"/>
              <a:gd name="connsiteY3" fmla="*/ 376237 h 473868"/>
              <a:gd name="connsiteX4" fmla="*/ 750094 w 2897982"/>
              <a:gd name="connsiteY4" fmla="*/ 416718 h 473868"/>
              <a:gd name="connsiteX5" fmla="*/ 535782 w 2897982"/>
              <a:gd name="connsiteY5" fmla="*/ 450056 h 473868"/>
              <a:gd name="connsiteX6" fmla="*/ 504825 w 2897982"/>
              <a:gd name="connsiteY6" fmla="*/ 450056 h 473868"/>
              <a:gd name="connsiteX7" fmla="*/ 469107 w 2897982"/>
              <a:gd name="connsiteY7" fmla="*/ 452437 h 473868"/>
              <a:gd name="connsiteX8" fmla="*/ 426244 w 2897982"/>
              <a:gd name="connsiteY8" fmla="*/ 457200 h 473868"/>
              <a:gd name="connsiteX9" fmla="*/ 385763 w 2897982"/>
              <a:gd name="connsiteY9" fmla="*/ 466725 h 473868"/>
              <a:gd name="connsiteX10" fmla="*/ 361950 w 2897982"/>
              <a:gd name="connsiteY10" fmla="*/ 473868 h 473868"/>
              <a:gd name="connsiteX11" fmla="*/ 328613 w 2897982"/>
              <a:gd name="connsiteY11" fmla="*/ 466725 h 473868"/>
              <a:gd name="connsiteX12" fmla="*/ 276225 w 2897982"/>
              <a:gd name="connsiteY12" fmla="*/ 445293 h 473868"/>
              <a:gd name="connsiteX13" fmla="*/ 226219 w 2897982"/>
              <a:gd name="connsiteY13" fmla="*/ 411956 h 473868"/>
              <a:gd name="connsiteX14" fmla="*/ 140494 w 2897982"/>
              <a:gd name="connsiteY14" fmla="*/ 333375 h 473868"/>
              <a:gd name="connsiteX15" fmla="*/ 66675 w 2897982"/>
              <a:gd name="connsiteY15" fmla="*/ 250031 h 473868"/>
              <a:gd name="connsiteX16" fmla="*/ 30957 w 2897982"/>
              <a:gd name="connsiteY16" fmla="*/ 207168 h 473868"/>
              <a:gd name="connsiteX17" fmla="*/ 14288 w 2897982"/>
              <a:gd name="connsiteY17" fmla="*/ 185737 h 473868"/>
              <a:gd name="connsiteX18" fmla="*/ 4763 w 2897982"/>
              <a:gd name="connsiteY18" fmla="*/ 161925 h 473868"/>
              <a:gd name="connsiteX19" fmla="*/ 0 w 2897982"/>
              <a:gd name="connsiteY19" fmla="*/ 142875 h 473868"/>
              <a:gd name="connsiteX20" fmla="*/ 2382 w 2897982"/>
              <a:gd name="connsiteY20" fmla="*/ 128587 h 473868"/>
              <a:gd name="connsiteX21" fmla="*/ 9525 w 2897982"/>
              <a:gd name="connsiteY21" fmla="*/ 121443 h 473868"/>
              <a:gd name="connsiteX22" fmla="*/ 21432 w 2897982"/>
              <a:gd name="connsiteY22" fmla="*/ 121443 h 473868"/>
              <a:gd name="connsiteX23" fmla="*/ 54769 w 2897982"/>
              <a:gd name="connsiteY23" fmla="*/ 130968 h 473868"/>
              <a:gd name="connsiteX24" fmla="*/ 95250 w 2897982"/>
              <a:gd name="connsiteY24" fmla="*/ 157162 h 473868"/>
              <a:gd name="connsiteX25" fmla="*/ 133350 w 2897982"/>
              <a:gd name="connsiteY25" fmla="*/ 176212 h 473868"/>
              <a:gd name="connsiteX26" fmla="*/ 192882 w 2897982"/>
              <a:gd name="connsiteY26" fmla="*/ 202406 h 473868"/>
              <a:gd name="connsiteX27" fmla="*/ 259557 w 2897982"/>
              <a:gd name="connsiteY27" fmla="*/ 223837 h 473868"/>
              <a:gd name="connsiteX28" fmla="*/ 319088 w 2897982"/>
              <a:gd name="connsiteY28" fmla="*/ 235743 h 473868"/>
              <a:gd name="connsiteX29" fmla="*/ 369094 w 2897982"/>
              <a:gd name="connsiteY29" fmla="*/ 242887 h 473868"/>
              <a:gd name="connsiteX30" fmla="*/ 411957 w 2897982"/>
              <a:gd name="connsiteY30" fmla="*/ 247650 h 473868"/>
              <a:gd name="connsiteX31" fmla="*/ 473869 w 2897982"/>
              <a:gd name="connsiteY31" fmla="*/ 247650 h 473868"/>
              <a:gd name="connsiteX32" fmla="*/ 621507 w 2897982"/>
              <a:gd name="connsiteY32" fmla="*/ 238125 h 473868"/>
              <a:gd name="connsiteX33" fmla="*/ 916782 w 2897982"/>
              <a:gd name="connsiteY33" fmla="*/ 209550 h 473868"/>
              <a:gd name="connsiteX34" fmla="*/ 1335882 w 2897982"/>
              <a:gd name="connsiteY34" fmla="*/ 157162 h 473868"/>
              <a:gd name="connsiteX35" fmla="*/ 1566863 w 2897982"/>
              <a:gd name="connsiteY35" fmla="*/ 138112 h 473868"/>
              <a:gd name="connsiteX36" fmla="*/ 1766888 w 2897982"/>
              <a:gd name="connsiteY36" fmla="*/ 121443 h 473868"/>
              <a:gd name="connsiteX37" fmla="*/ 2076450 w 2897982"/>
              <a:gd name="connsiteY37" fmla="*/ 100012 h 473868"/>
              <a:gd name="connsiteX38" fmla="*/ 2162175 w 2897982"/>
              <a:gd name="connsiteY38" fmla="*/ 92868 h 473868"/>
              <a:gd name="connsiteX39" fmla="*/ 2207419 w 2897982"/>
              <a:gd name="connsiteY39" fmla="*/ 85725 h 473868"/>
              <a:gd name="connsiteX40" fmla="*/ 2262188 w 2897982"/>
              <a:gd name="connsiteY40" fmla="*/ 76200 h 473868"/>
              <a:gd name="connsiteX41" fmla="*/ 2333625 w 2897982"/>
              <a:gd name="connsiteY41" fmla="*/ 57150 h 473868"/>
              <a:gd name="connsiteX42" fmla="*/ 2393157 w 2897982"/>
              <a:gd name="connsiteY42" fmla="*/ 33337 h 473868"/>
              <a:gd name="connsiteX43" fmla="*/ 2450307 w 2897982"/>
              <a:gd name="connsiteY43" fmla="*/ 0 h 473868"/>
              <a:gd name="connsiteX44" fmla="*/ 2502694 w 2897982"/>
              <a:gd name="connsiteY44" fmla="*/ 7143 h 473868"/>
              <a:gd name="connsiteX45" fmla="*/ 2624138 w 2897982"/>
              <a:gd name="connsiteY45" fmla="*/ 33337 h 473868"/>
              <a:gd name="connsiteX46" fmla="*/ 2709863 w 2897982"/>
              <a:gd name="connsiteY46" fmla="*/ 54768 h 473868"/>
              <a:gd name="connsiteX47" fmla="*/ 2757488 w 2897982"/>
              <a:gd name="connsiteY47" fmla="*/ 69056 h 473868"/>
              <a:gd name="connsiteX48" fmla="*/ 2788444 w 2897982"/>
              <a:gd name="connsiteY48" fmla="*/ 80962 h 473868"/>
              <a:gd name="connsiteX49" fmla="*/ 2824163 w 2897982"/>
              <a:gd name="connsiteY49" fmla="*/ 100012 h 473868"/>
              <a:gd name="connsiteX50" fmla="*/ 2847975 w 2897982"/>
              <a:gd name="connsiteY50" fmla="*/ 114300 h 473868"/>
              <a:gd name="connsiteX51" fmla="*/ 2871788 w 2897982"/>
              <a:gd name="connsiteY51" fmla="*/ 135731 h 473868"/>
              <a:gd name="connsiteX52" fmla="*/ 2888457 w 2897982"/>
              <a:gd name="connsiteY52" fmla="*/ 157162 h 473868"/>
              <a:gd name="connsiteX53" fmla="*/ 2895600 w 2897982"/>
              <a:gd name="connsiteY53" fmla="*/ 183356 h 473868"/>
              <a:gd name="connsiteX54" fmla="*/ 2897982 w 2897982"/>
              <a:gd name="connsiteY54" fmla="*/ 211931 h 473868"/>
              <a:gd name="connsiteX55" fmla="*/ 2890838 w 2897982"/>
              <a:gd name="connsiteY55" fmla="*/ 235743 h 473868"/>
              <a:gd name="connsiteX56" fmla="*/ 2876550 w 2897982"/>
              <a:gd name="connsiteY56" fmla="*/ 247650 h 473868"/>
              <a:gd name="connsiteX57" fmla="*/ 2855119 w 2897982"/>
              <a:gd name="connsiteY57" fmla="*/ 261937 h 473868"/>
              <a:gd name="connsiteX58" fmla="*/ 2819400 w 2897982"/>
              <a:gd name="connsiteY58" fmla="*/ 276225 h 473868"/>
              <a:gd name="connsiteX59" fmla="*/ 2767013 w 2897982"/>
              <a:gd name="connsiteY59" fmla="*/ 285750 h 473868"/>
              <a:gd name="connsiteX60" fmla="*/ 2681288 w 2897982"/>
              <a:gd name="connsiteY60" fmla="*/ 292893 h 473868"/>
              <a:gd name="connsiteX61" fmla="*/ 2459832 w 2897982"/>
              <a:gd name="connsiteY61" fmla="*/ 292893 h 473868"/>
              <a:gd name="connsiteX62" fmla="*/ 2102644 w 2897982"/>
              <a:gd name="connsiteY62" fmla="*/ 300037 h 473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897982" h="473868">
                <a:moveTo>
                  <a:pt x="2102644" y="300037"/>
                </a:moveTo>
                <a:lnTo>
                  <a:pt x="1566863" y="314325"/>
                </a:lnTo>
                <a:lnTo>
                  <a:pt x="1338263" y="333375"/>
                </a:lnTo>
                <a:lnTo>
                  <a:pt x="1014413" y="376237"/>
                </a:lnTo>
                <a:lnTo>
                  <a:pt x="750094" y="416718"/>
                </a:lnTo>
                <a:lnTo>
                  <a:pt x="535782" y="450056"/>
                </a:lnTo>
                <a:lnTo>
                  <a:pt x="504825" y="450056"/>
                </a:lnTo>
                <a:lnTo>
                  <a:pt x="469107" y="452437"/>
                </a:lnTo>
                <a:lnTo>
                  <a:pt x="426244" y="457200"/>
                </a:lnTo>
                <a:lnTo>
                  <a:pt x="385763" y="466725"/>
                </a:lnTo>
                <a:lnTo>
                  <a:pt x="361950" y="473868"/>
                </a:lnTo>
                <a:lnTo>
                  <a:pt x="328613" y="466725"/>
                </a:lnTo>
                <a:lnTo>
                  <a:pt x="276225" y="445293"/>
                </a:lnTo>
                <a:lnTo>
                  <a:pt x="226219" y="411956"/>
                </a:lnTo>
                <a:lnTo>
                  <a:pt x="140494" y="333375"/>
                </a:lnTo>
                <a:lnTo>
                  <a:pt x="66675" y="250031"/>
                </a:lnTo>
                <a:lnTo>
                  <a:pt x="30957" y="207168"/>
                </a:lnTo>
                <a:lnTo>
                  <a:pt x="14288" y="185737"/>
                </a:lnTo>
                <a:lnTo>
                  <a:pt x="4763" y="161925"/>
                </a:lnTo>
                <a:lnTo>
                  <a:pt x="0" y="142875"/>
                </a:lnTo>
                <a:lnTo>
                  <a:pt x="2382" y="128587"/>
                </a:lnTo>
                <a:lnTo>
                  <a:pt x="9525" y="121443"/>
                </a:lnTo>
                <a:lnTo>
                  <a:pt x="21432" y="121443"/>
                </a:lnTo>
                <a:lnTo>
                  <a:pt x="54769" y="130968"/>
                </a:lnTo>
                <a:lnTo>
                  <a:pt x="95250" y="157162"/>
                </a:lnTo>
                <a:lnTo>
                  <a:pt x="133350" y="176212"/>
                </a:lnTo>
                <a:lnTo>
                  <a:pt x="192882" y="202406"/>
                </a:lnTo>
                <a:lnTo>
                  <a:pt x="259557" y="223837"/>
                </a:lnTo>
                <a:lnTo>
                  <a:pt x="319088" y="235743"/>
                </a:lnTo>
                <a:lnTo>
                  <a:pt x="369094" y="242887"/>
                </a:lnTo>
                <a:lnTo>
                  <a:pt x="411957" y="247650"/>
                </a:lnTo>
                <a:lnTo>
                  <a:pt x="473869" y="247650"/>
                </a:lnTo>
                <a:lnTo>
                  <a:pt x="621507" y="238125"/>
                </a:lnTo>
                <a:lnTo>
                  <a:pt x="916782" y="209550"/>
                </a:lnTo>
                <a:lnTo>
                  <a:pt x="1335882" y="157162"/>
                </a:lnTo>
                <a:lnTo>
                  <a:pt x="1566863" y="138112"/>
                </a:lnTo>
                <a:lnTo>
                  <a:pt x="1766888" y="121443"/>
                </a:lnTo>
                <a:lnTo>
                  <a:pt x="2076450" y="100012"/>
                </a:lnTo>
                <a:lnTo>
                  <a:pt x="2162175" y="92868"/>
                </a:lnTo>
                <a:lnTo>
                  <a:pt x="2207419" y="85725"/>
                </a:lnTo>
                <a:lnTo>
                  <a:pt x="2262188" y="76200"/>
                </a:lnTo>
                <a:lnTo>
                  <a:pt x="2333625" y="57150"/>
                </a:lnTo>
                <a:lnTo>
                  <a:pt x="2393157" y="33337"/>
                </a:lnTo>
                <a:lnTo>
                  <a:pt x="2450307" y="0"/>
                </a:lnTo>
                <a:lnTo>
                  <a:pt x="2502694" y="7143"/>
                </a:lnTo>
                <a:lnTo>
                  <a:pt x="2624138" y="33337"/>
                </a:lnTo>
                <a:lnTo>
                  <a:pt x="2709863" y="54768"/>
                </a:lnTo>
                <a:lnTo>
                  <a:pt x="2757488" y="69056"/>
                </a:lnTo>
                <a:lnTo>
                  <a:pt x="2788444" y="80962"/>
                </a:lnTo>
                <a:lnTo>
                  <a:pt x="2824163" y="100012"/>
                </a:lnTo>
                <a:lnTo>
                  <a:pt x="2847975" y="114300"/>
                </a:lnTo>
                <a:lnTo>
                  <a:pt x="2871788" y="135731"/>
                </a:lnTo>
                <a:lnTo>
                  <a:pt x="2888457" y="157162"/>
                </a:lnTo>
                <a:lnTo>
                  <a:pt x="2895600" y="183356"/>
                </a:lnTo>
                <a:lnTo>
                  <a:pt x="2897982" y="211931"/>
                </a:lnTo>
                <a:lnTo>
                  <a:pt x="2890838" y="235743"/>
                </a:lnTo>
                <a:lnTo>
                  <a:pt x="2876550" y="247650"/>
                </a:lnTo>
                <a:lnTo>
                  <a:pt x="2855119" y="261937"/>
                </a:lnTo>
                <a:lnTo>
                  <a:pt x="2819400" y="276225"/>
                </a:lnTo>
                <a:lnTo>
                  <a:pt x="2767013" y="285750"/>
                </a:lnTo>
                <a:lnTo>
                  <a:pt x="2681288" y="292893"/>
                </a:lnTo>
                <a:lnTo>
                  <a:pt x="2459832" y="292893"/>
                </a:lnTo>
                <a:lnTo>
                  <a:pt x="2102644" y="3000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9E53B8F7-A801-4969-9F2E-E000B8BEB4E7}"/>
              </a:ext>
            </a:extLst>
          </p:cNvPr>
          <p:cNvSpPr/>
          <p:nvPr/>
        </p:nvSpPr>
        <p:spPr>
          <a:xfrm>
            <a:off x="4554539" y="2468563"/>
            <a:ext cx="2905125" cy="1428750"/>
          </a:xfrm>
          <a:custGeom>
            <a:avLst/>
            <a:gdLst>
              <a:gd name="connsiteX0" fmla="*/ 1950244 w 2905125"/>
              <a:gd name="connsiteY0" fmla="*/ 280988 h 1428750"/>
              <a:gd name="connsiteX1" fmla="*/ 1547813 w 2905125"/>
              <a:gd name="connsiteY1" fmla="*/ 314325 h 1428750"/>
              <a:gd name="connsiteX2" fmla="*/ 1340644 w 2905125"/>
              <a:gd name="connsiteY2" fmla="*/ 330994 h 1428750"/>
              <a:gd name="connsiteX3" fmla="*/ 1040607 w 2905125"/>
              <a:gd name="connsiteY3" fmla="*/ 369094 h 1428750"/>
              <a:gd name="connsiteX4" fmla="*/ 838200 w 2905125"/>
              <a:gd name="connsiteY4" fmla="*/ 395288 h 1428750"/>
              <a:gd name="connsiteX5" fmla="*/ 645319 w 2905125"/>
              <a:gd name="connsiteY5" fmla="*/ 421482 h 1428750"/>
              <a:gd name="connsiteX6" fmla="*/ 500063 w 2905125"/>
              <a:gd name="connsiteY6" fmla="*/ 445294 h 1428750"/>
              <a:gd name="connsiteX7" fmla="*/ 466725 w 2905125"/>
              <a:gd name="connsiteY7" fmla="*/ 450057 h 1428750"/>
              <a:gd name="connsiteX8" fmla="*/ 423863 w 2905125"/>
              <a:gd name="connsiteY8" fmla="*/ 461963 h 1428750"/>
              <a:gd name="connsiteX9" fmla="*/ 328613 w 2905125"/>
              <a:gd name="connsiteY9" fmla="*/ 490538 h 1428750"/>
              <a:gd name="connsiteX10" fmla="*/ 271463 w 2905125"/>
              <a:gd name="connsiteY10" fmla="*/ 459582 h 1428750"/>
              <a:gd name="connsiteX11" fmla="*/ 183357 w 2905125"/>
              <a:gd name="connsiteY11" fmla="*/ 390525 h 1428750"/>
              <a:gd name="connsiteX12" fmla="*/ 128588 w 2905125"/>
              <a:gd name="connsiteY12" fmla="*/ 338138 h 1428750"/>
              <a:gd name="connsiteX13" fmla="*/ 64294 w 2905125"/>
              <a:gd name="connsiteY13" fmla="*/ 266700 h 1428750"/>
              <a:gd name="connsiteX14" fmla="*/ 26194 w 2905125"/>
              <a:gd name="connsiteY14" fmla="*/ 223838 h 1428750"/>
              <a:gd name="connsiteX15" fmla="*/ 7144 w 2905125"/>
              <a:gd name="connsiteY15" fmla="*/ 195263 h 1428750"/>
              <a:gd name="connsiteX16" fmla="*/ 0 w 2905125"/>
              <a:gd name="connsiteY16" fmla="*/ 169069 h 1428750"/>
              <a:gd name="connsiteX17" fmla="*/ 0 w 2905125"/>
              <a:gd name="connsiteY17" fmla="*/ 145257 h 1428750"/>
              <a:gd name="connsiteX18" fmla="*/ 7144 w 2905125"/>
              <a:gd name="connsiteY18" fmla="*/ 130969 h 1428750"/>
              <a:gd name="connsiteX19" fmla="*/ 28575 w 2905125"/>
              <a:gd name="connsiteY19" fmla="*/ 123825 h 1428750"/>
              <a:gd name="connsiteX20" fmla="*/ 61913 w 2905125"/>
              <a:gd name="connsiteY20" fmla="*/ 130969 h 1428750"/>
              <a:gd name="connsiteX21" fmla="*/ 102394 w 2905125"/>
              <a:gd name="connsiteY21" fmla="*/ 164307 h 1428750"/>
              <a:gd name="connsiteX22" fmla="*/ 140494 w 2905125"/>
              <a:gd name="connsiteY22" fmla="*/ 185738 h 1428750"/>
              <a:gd name="connsiteX23" fmla="*/ 190500 w 2905125"/>
              <a:gd name="connsiteY23" fmla="*/ 207169 h 1428750"/>
              <a:gd name="connsiteX24" fmla="*/ 230982 w 2905125"/>
              <a:gd name="connsiteY24" fmla="*/ 216694 h 1428750"/>
              <a:gd name="connsiteX25" fmla="*/ 280988 w 2905125"/>
              <a:gd name="connsiteY25" fmla="*/ 223838 h 1428750"/>
              <a:gd name="connsiteX26" fmla="*/ 340519 w 2905125"/>
              <a:gd name="connsiteY26" fmla="*/ 223838 h 1428750"/>
              <a:gd name="connsiteX27" fmla="*/ 507207 w 2905125"/>
              <a:gd name="connsiteY27" fmla="*/ 228600 h 1428750"/>
              <a:gd name="connsiteX28" fmla="*/ 802482 w 2905125"/>
              <a:gd name="connsiteY28" fmla="*/ 214313 h 1428750"/>
              <a:gd name="connsiteX29" fmla="*/ 1081088 w 2905125"/>
              <a:gd name="connsiteY29" fmla="*/ 185738 h 1428750"/>
              <a:gd name="connsiteX30" fmla="*/ 1333500 w 2905125"/>
              <a:gd name="connsiteY30" fmla="*/ 152400 h 1428750"/>
              <a:gd name="connsiteX31" fmla="*/ 1545432 w 2905125"/>
              <a:gd name="connsiteY31" fmla="*/ 133350 h 1428750"/>
              <a:gd name="connsiteX32" fmla="*/ 1752600 w 2905125"/>
              <a:gd name="connsiteY32" fmla="*/ 119063 h 1428750"/>
              <a:gd name="connsiteX33" fmla="*/ 1916907 w 2905125"/>
              <a:gd name="connsiteY33" fmla="*/ 102394 h 1428750"/>
              <a:gd name="connsiteX34" fmla="*/ 2152650 w 2905125"/>
              <a:gd name="connsiteY34" fmla="*/ 76200 h 1428750"/>
              <a:gd name="connsiteX35" fmla="*/ 2336007 w 2905125"/>
              <a:gd name="connsiteY35" fmla="*/ 50007 h 1428750"/>
              <a:gd name="connsiteX36" fmla="*/ 2502694 w 2905125"/>
              <a:gd name="connsiteY36" fmla="*/ 23813 h 1428750"/>
              <a:gd name="connsiteX37" fmla="*/ 2626519 w 2905125"/>
              <a:gd name="connsiteY37" fmla="*/ 0 h 1428750"/>
              <a:gd name="connsiteX38" fmla="*/ 2647950 w 2905125"/>
              <a:gd name="connsiteY38" fmla="*/ 7144 h 1428750"/>
              <a:gd name="connsiteX39" fmla="*/ 2697957 w 2905125"/>
              <a:gd name="connsiteY39" fmla="*/ 30957 h 1428750"/>
              <a:gd name="connsiteX40" fmla="*/ 2759869 w 2905125"/>
              <a:gd name="connsiteY40" fmla="*/ 71438 h 1428750"/>
              <a:gd name="connsiteX41" fmla="*/ 2809875 w 2905125"/>
              <a:gd name="connsiteY41" fmla="*/ 111919 h 1428750"/>
              <a:gd name="connsiteX42" fmla="*/ 2852738 w 2905125"/>
              <a:gd name="connsiteY42" fmla="*/ 154782 h 1428750"/>
              <a:gd name="connsiteX43" fmla="*/ 2881313 w 2905125"/>
              <a:gd name="connsiteY43" fmla="*/ 195263 h 1428750"/>
              <a:gd name="connsiteX44" fmla="*/ 2900363 w 2905125"/>
              <a:gd name="connsiteY44" fmla="*/ 228600 h 1428750"/>
              <a:gd name="connsiteX45" fmla="*/ 2905125 w 2905125"/>
              <a:gd name="connsiteY45" fmla="*/ 254794 h 1428750"/>
              <a:gd name="connsiteX46" fmla="*/ 2905125 w 2905125"/>
              <a:gd name="connsiteY46" fmla="*/ 273844 h 1428750"/>
              <a:gd name="connsiteX47" fmla="*/ 2881313 w 2905125"/>
              <a:gd name="connsiteY47" fmla="*/ 300038 h 1428750"/>
              <a:gd name="connsiteX48" fmla="*/ 2852738 w 2905125"/>
              <a:gd name="connsiteY48" fmla="*/ 333375 h 1428750"/>
              <a:gd name="connsiteX49" fmla="*/ 2831307 w 2905125"/>
              <a:gd name="connsiteY49" fmla="*/ 369094 h 1428750"/>
              <a:gd name="connsiteX50" fmla="*/ 2778919 w 2905125"/>
              <a:gd name="connsiteY50" fmla="*/ 552450 h 1428750"/>
              <a:gd name="connsiteX51" fmla="*/ 2745582 w 2905125"/>
              <a:gd name="connsiteY51" fmla="*/ 733425 h 1428750"/>
              <a:gd name="connsiteX52" fmla="*/ 2700338 w 2905125"/>
              <a:gd name="connsiteY52" fmla="*/ 942975 h 1428750"/>
              <a:gd name="connsiteX53" fmla="*/ 2667000 w 2905125"/>
              <a:gd name="connsiteY53" fmla="*/ 1104900 h 1428750"/>
              <a:gd name="connsiteX54" fmla="*/ 2638425 w 2905125"/>
              <a:gd name="connsiteY54" fmla="*/ 1235869 h 1428750"/>
              <a:gd name="connsiteX55" fmla="*/ 2621757 w 2905125"/>
              <a:gd name="connsiteY55" fmla="*/ 1321594 h 1428750"/>
              <a:gd name="connsiteX56" fmla="*/ 2607469 w 2905125"/>
              <a:gd name="connsiteY56" fmla="*/ 1357313 h 1428750"/>
              <a:gd name="connsiteX57" fmla="*/ 2583657 w 2905125"/>
              <a:gd name="connsiteY57" fmla="*/ 1385888 h 1428750"/>
              <a:gd name="connsiteX58" fmla="*/ 2562225 w 2905125"/>
              <a:gd name="connsiteY58" fmla="*/ 1402557 h 1428750"/>
              <a:gd name="connsiteX59" fmla="*/ 2528888 w 2905125"/>
              <a:gd name="connsiteY59" fmla="*/ 1419225 h 1428750"/>
              <a:gd name="connsiteX60" fmla="*/ 2493169 w 2905125"/>
              <a:gd name="connsiteY60" fmla="*/ 1426369 h 1428750"/>
              <a:gd name="connsiteX61" fmla="*/ 2462213 w 2905125"/>
              <a:gd name="connsiteY61" fmla="*/ 1428750 h 1428750"/>
              <a:gd name="connsiteX62" fmla="*/ 2428875 w 2905125"/>
              <a:gd name="connsiteY62" fmla="*/ 1428750 h 1428750"/>
              <a:gd name="connsiteX63" fmla="*/ 2405063 w 2905125"/>
              <a:gd name="connsiteY63" fmla="*/ 1421607 h 1428750"/>
              <a:gd name="connsiteX64" fmla="*/ 2386013 w 2905125"/>
              <a:gd name="connsiteY64" fmla="*/ 1409700 h 1428750"/>
              <a:gd name="connsiteX65" fmla="*/ 2366963 w 2905125"/>
              <a:gd name="connsiteY65" fmla="*/ 1395413 h 1428750"/>
              <a:gd name="connsiteX66" fmla="*/ 2352675 w 2905125"/>
              <a:gd name="connsiteY66" fmla="*/ 1376363 h 1428750"/>
              <a:gd name="connsiteX67" fmla="*/ 2340769 w 2905125"/>
              <a:gd name="connsiteY67" fmla="*/ 1340644 h 1428750"/>
              <a:gd name="connsiteX68" fmla="*/ 2333625 w 2905125"/>
              <a:gd name="connsiteY68" fmla="*/ 1293019 h 1428750"/>
              <a:gd name="connsiteX69" fmla="*/ 2374107 w 2905125"/>
              <a:gd name="connsiteY69" fmla="*/ 1231107 h 1428750"/>
              <a:gd name="connsiteX70" fmla="*/ 2450307 w 2905125"/>
              <a:gd name="connsiteY70" fmla="*/ 728663 h 1428750"/>
              <a:gd name="connsiteX71" fmla="*/ 2493169 w 2905125"/>
              <a:gd name="connsiteY71" fmla="*/ 581025 h 1428750"/>
              <a:gd name="connsiteX72" fmla="*/ 2516982 w 2905125"/>
              <a:gd name="connsiteY72" fmla="*/ 319088 h 1428750"/>
              <a:gd name="connsiteX73" fmla="*/ 2512219 w 2905125"/>
              <a:gd name="connsiteY73" fmla="*/ 288132 h 1428750"/>
              <a:gd name="connsiteX74" fmla="*/ 2495550 w 2905125"/>
              <a:gd name="connsiteY74" fmla="*/ 266700 h 1428750"/>
              <a:gd name="connsiteX75" fmla="*/ 2474119 w 2905125"/>
              <a:gd name="connsiteY75" fmla="*/ 257175 h 1428750"/>
              <a:gd name="connsiteX76" fmla="*/ 2450307 w 2905125"/>
              <a:gd name="connsiteY76" fmla="*/ 250032 h 1428750"/>
              <a:gd name="connsiteX77" fmla="*/ 2414588 w 2905125"/>
              <a:gd name="connsiteY77" fmla="*/ 247650 h 1428750"/>
              <a:gd name="connsiteX78" fmla="*/ 2283619 w 2905125"/>
              <a:gd name="connsiteY78" fmla="*/ 257175 h 1428750"/>
              <a:gd name="connsiteX79" fmla="*/ 1950244 w 2905125"/>
              <a:gd name="connsiteY79" fmla="*/ 280988 h 142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2905125" h="1428750">
                <a:moveTo>
                  <a:pt x="1950244" y="280988"/>
                </a:moveTo>
                <a:lnTo>
                  <a:pt x="1547813" y="314325"/>
                </a:lnTo>
                <a:lnTo>
                  <a:pt x="1340644" y="330994"/>
                </a:lnTo>
                <a:lnTo>
                  <a:pt x="1040607" y="369094"/>
                </a:lnTo>
                <a:lnTo>
                  <a:pt x="838200" y="395288"/>
                </a:lnTo>
                <a:lnTo>
                  <a:pt x="645319" y="421482"/>
                </a:lnTo>
                <a:lnTo>
                  <a:pt x="500063" y="445294"/>
                </a:lnTo>
                <a:lnTo>
                  <a:pt x="466725" y="450057"/>
                </a:lnTo>
                <a:lnTo>
                  <a:pt x="423863" y="461963"/>
                </a:lnTo>
                <a:lnTo>
                  <a:pt x="328613" y="490538"/>
                </a:lnTo>
                <a:lnTo>
                  <a:pt x="271463" y="459582"/>
                </a:lnTo>
                <a:lnTo>
                  <a:pt x="183357" y="390525"/>
                </a:lnTo>
                <a:lnTo>
                  <a:pt x="128588" y="338138"/>
                </a:lnTo>
                <a:lnTo>
                  <a:pt x="64294" y="266700"/>
                </a:lnTo>
                <a:lnTo>
                  <a:pt x="26194" y="223838"/>
                </a:lnTo>
                <a:lnTo>
                  <a:pt x="7144" y="195263"/>
                </a:lnTo>
                <a:lnTo>
                  <a:pt x="0" y="169069"/>
                </a:lnTo>
                <a:lnTo>
                  <a:pt x="0" y="145257"/>
                </a:lnTo>
                <a:lnTo>
                  <a:pt x="7144" y="130969"/>
                </a:lnTo>
                <a:lnTo>
                  <a:pt x="28575" y="123825"/>
                </a:lnTo>
                <a:lnTo>
                  <a:pt x="61913" y="130969"/>
                </a:lnTo>
                <a:lnTo>
                  <a:pt x="102394" y="164307"/>
                </a:lnTo>
                <a:lnTo>
                  <a:pt x="140494" y="185738"/>
                </a:lnTo>
                <a:lnTo>
                  <a:pt x="190500" y="207169"/>
                </a:lnTo>
                <a:lnTo>
                  <a:pt x="230982" y="216694"/>
                </a:lnTo>
                <a:lnTo>
                  <a:pt x="280988" y="223838"/>
                </a:lnTo>
                <a:lnTo>
                  <a:pt x="340519" y="223838"/>
                </a:lnTo>
                <a:lnTo>
                  <a:pt x="507207" y="228600"/>
                </a:lnTo>
                <a:lnTo>
                  <a:pt x="802482" y="214313"/>
                </a:lnTo>
                <a:lnTo>
                  <a:pt x="1081088" y="185738"/>
                </a:lnTo>
                <a:lnTo>
                  <a:pt x="1333500" y="152400"/>
                </a:lnTo>
                <a:lnTo>
                  <a:pt x="1545432" y="133350"/>
                </a:lnTo>
                <a:lnTo>
                  <a:pt x="1752600" y="119063"/>
                </a:lnTo>
                <a:lnTo>
                  <a:pt x="1916907" y="102394"/>
                </a:lnTo>
                <a:lnTo>
                  <a:pt x="2152650" y="76200"/>
                </a:lnTo>
                <a:lnTo>
                  <a:pt x="2336007" y="50007"/>
                </a:lnTo>
                <a:lnTo>
                  <a:pt x="2502694" y="23813"/>
                </a:lnTo>
                <a:lnTo>
                  <a:pt x="2626519" y="0"/>
                </a:lnTo>
                <a:lnTo>
                  <a:pt x="2647950" y="7144"/>
                </a:lnTo>
                <a:lnTo>
                  <a:pt x="2697957" y="30957"/>
                </a:lnTo>
                <a:lnTo>
                  <a:pt x="2759869" y="71438"/>
                </a:lnTo>
                <a:lnTo>
                  <a:pt x="2809875" y="111919"/>
                </a:lnTo>
                <a:lnTo>
                  <a:pt x="2852738" y="154782"/>
                </a:lnTo>
                <a:lnTo>
                  <a:pt x="2881313" y="195263"/>
                </a:lnTo>
                <a:lnTo>
                  <a:pt x="2900363" y="228600"/>
                </a:lnTo>
                <a:lnTo>
                  <a:pt x="2905125" y="254794"/>
                </a:lnTo>
                <a:lnTo>
                  <a:pt x="2905125" y="273844"/>
                </a:lnTo>
                <a:lnTo>
                  <a:pt x="2881313" y="300038"/>
                </a:lnTo>
                <a:lnTo>
                  <a:pt x="2852738" y="333375"/>
                </a:lnTo>
                <a:lnTo>
                  <a:pt x="2831307" y="369094"/>
                </a:lnTo>
                <a:lnTo>
                  <a:pt x="2778919" y="552450"/>
                </a:lnTo>
                <a:lnTo>
                  <a:pt x="2745582" y="733425"/>
                </a:lnTo>
                <a:lnTo>
                  <a:pt x="2700338" y="942975"/>
                </a:lnTo>
                <a:lnTo>
                  <a:pt x="2667000" y="1104900"/>
                </a:lnTo>
                <a:lnTo>
                  <a:pt x="2638425" y="1235869"/>
                </a:lnTo>
                <a:lnTo>
                  <a:pt x="2621757" y="1321594"/>
                </a:lnTo>
                <a:lnTo>
                  <a:pt x="2607469" y="1357313"/>
                </a:lnTo>
                <a:lnTo>
                  <a:pt x="2583657" y="1385888"/>
                </a:lnTo>
                <a:lnTo>
                  <a:pt x="2562225" y="1402557"/>
                </a:lnTo>
                <a:lnTo>
                  <a:pt x="2528888" y="1419225"/>
                </a:lnTo>
                <a:lnTo>
                  <a:pt x="2493169" y="1426369"/>
                </a:lnTo>
                <a:lnTo>
                  <a:pt x="2462213" y="1428750"/>
                </a:lnTo>
                <a:lnTo>
                  <a:pt x="2428875" y="1428750"/>
                </a:lnTo>
                <a:lnTo>
                  <a:pt x="2405063" y="1421607"/>
                </a:lnTo>
                <a:lnTo>
                  <a:pt x="2386013" y="1409700"/>
                </a:lnTo>
                <a:lnTo>
                  <a:pt x="2366963" y="1395413"/>
                </a:lnTo>
                <a:lnTo>
                  <a:pt x="2352675" y="1376363"/>
                </a:lnTo>
                <a:lnTo>
                  <a:pt x="2340769" y="1340644"/>
                </a:lnTo>
                <a:lnTo>
                  <a:pt x="2333625" y="1293019"/>
                </a:lnTo>
                <a:lnTo>
                  <a:pt x="2374107" y="1231107"/>
                </a:lnTo>
                <a:lnTo>
                  <a:pt x="2450307" y="728663"/>
                </a:lnTo>
                <a:lnTo>
                  <a:pt x="2493169" y="581025"/>
                </a:lnTo>
                <a:lnTo>
                  <a:pt x="2516982" y="319088"/>
                </a:lnTo>
                <a:lnTo>
                  <a:pt x="2512219" y="288132"/>
                </a:lnTo>
                <a:lnTo>
                  <a:pt x="2495550" y="266700"/>
                </a:lnTo>
                <a:lnTo>
                  <a:pt x="2474119" y="257175"/>
                </a:lnTo>
                <a:lnTo>
                  <a:pt x="2450307" y="250032"/>
                </a:lnTo>
                <a:lnTo>
                  <a:pt x="2414588" y="247650"/>
                </a:lnTo>
                <a:lnTo>
                  <a:pt x="2283619" y="257175"/>
                </a:lnTo>
                <a:lnTo>
                  <a:pt x="1950244" y="280988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D86E1137-B8DD-45C0-9DA5-81B4B62EAF44}"/>
              </a:ext>
            </a:extLst>
          </p:cNvPr>
          <p:cNvSpPr/>
          <p:nvPr/>
        </p:nvSpPr>
        <p:spPr>
          <a:xfrm>
            <a:off x="3949701" y="2913064"/>
            <a:ext cx="4225925" cy="695325"/>
          </a:xfrm>
          <a:custGeom>
            <a:avLst/>
            <a:gdLst>
              <a:gd name="connsiteX0" fmla="*/ 2527839 w 4226011"/>
              <a:gd name="connsiteY0" fmla="*/ 353050 h 695509"/>
              <a:gd name="connsiteX1" fmla="*/ 2139484 w 4226011"/>
              <a:gd name="connsiteY1" fmla="*/ 384825 h 695509"/>
              <a:gd name="connsiteX2" fmla="*/ 1938246 w 4226011"/>
              <a:gd name="connsiteY2" fmla="*/ 402477 h 695509"/>
              <a:gd name="connsiteX3" fmla="*/ 1733476 w 4226011"/>
              <a:gd name="connsiteY3" fmla="*/ 423660 h 695509"/>
              <a:gd name="connsiteX4" fmla="*/ 1465158 w 4226011"/>
              <a:gd name="connsiteY4" fmla="*/ 458965 h 695509"/>
              <a:gd name="connsiteX5" fmla="*/ 1210962 w 4226011"/>
              <a:gd name="connsiteY5" fmla="*/ 501331 h 695509"/>
              <a:gd name="connsiteX6" fmla="*/ 939114 w 4226011"/>
              <a:gd name="connsiteY6" fmla="*/ 554289 h 695509"/>
              <a:gd name="connsiteX7" fmla="*/ 706100 w 4226011"/>
              <a:gd name="connsiteY7" fmla="*/ 603716 h 695509"/>
              <a:gd name="connsiteX8" fmla="*/ 603716 w 4226011"/>
              <a:gd name="connsiteY8" fmla="*/ 642551 h 695509"/>
              <a:gd name="connsiteX9" fmla="*/ 483679 w 4226011"/>
              <a:gd name="connsiteY9" fmla="*/ 695509 h 695509"/>
              <a:gd name="connsiteX10" fmla="*/ 444843 w 4226011"/>
              <a:gd name="connsiteY10" fmla="*/ 688448 h 695509"/>
              <a:gd name="connsiteX11" fmla="*/ 374233 w 4226011"/>
              <a:gd name="connsiteY11" fmla="*/ 670795 h 695509"/>
              <a:gd name="connsiteX12" fmla="*/ 328337 w 4226011"/>
              <a:gd name="connsiteY12" fmla="*/ 653143 h 695509"/>
              <a:gd name="connsiteX13" fmla="*/ 282440 w 4226011"/>
              <a:gd name="connsiteY13" fmla="*/ 628429 h 695509"/>
              <a:gd name="connsiteX14" fmla="*/ 222422 w 4226011"/>
              <a:gd name="connsiteY14" fmla="*/ 593124 h 695509"/>
              <a:gd name="connsiteX15" fmla="*/ 197708 w 4226011"/>
              <a:gd name="connsiteY15" fmla="*/ 575472 h 695509"/>
              <a:gd name="connsiteX16" fmla="*/ 158873 w 4226011"/>
              <a:gd name="connsiteY16" fmla="*/ 540167 h 695509"/>
              <a:gd name="connsiteX17" fmla="*/ 95324 w 4226011"/>
              <a:gd name="connsiteY17" fmla="*/ 476618 h 695509"/>
              <a:gd name="connsiteX18" fmla="*/ 49427 w 4226011"/>
              <a:gd name="connsiteY18" fmla="*/ 420130 h 695509"/>
              <a:gd name="connsiteX19" fmla="*/ 21183 w 4226011"/>
              <a:gd name="connsiteY19" fmla="*/ 374233 h 695509"/>
              <a:gd name="connsiteX20" fmla="*/ 3531 w 4226011"/>
              <a:gd name="connsiteY20" fmla="*/ 338928 h 695509"/>
              <a:gd name="connsiteX21" fmla="*/ 0 w 4226011"/>
              <a:gd name="connsiteY21" fmla="*/ 310684 h 695509"/>
              <a:gd name="connsiteX22" fmla="*/ 10592 w 4226011"/>
              <a:gd name="connsiteY22" fmla="*/ 300093 h 695509"/>
              <a:gd name="connsiteX23" fmla="*/ 31775 w 4226011"/>
              <a:gd name="connsiteY23" fmla="*/ 300093 h 695509"/>
              <a:gd name="connsiteX24" fmla="*/ 52958 w 4226011"/>
              <a:gd name="connsiteY24" fmla="*/ 303623 h 695509"/>
              <a:gd name="connsiteX25" fmla="*/ 98854 w 4226011"/>
              <a:gd name="connsiteY25" fmla="*/ 338928 h 695509"/>
              <a:gd name="connsiteX26" fmla="*/ 148281 w 4226011"/>
              <a:gd name="connsiteY26" fmla="*/ 370703 h 695509"/>
              <a:gd name="connsiteX27" fmla="*/ 197708 w 4226011"/>
              <a:gd name="connsiteY27" fmla="*/ 391886 h 695509"/>
              <a:gd name="connsiteX28" fmla="*/ 275379 w 4226011"/>
              <a:gd name="connsiteY28" fmla="*/ 420130 h 695509"/>
              <a:gd name="connsiteX29" fmla="*/ 331867 w 4226011"/>
              <a:gd name="connsiteY29" fmla="*/ 427191 h 695509"/>
              <a:gd name="connsiteX30" fmla="*/ 395416 w 4226011"/>
              <a:gd name="connsiteY30" fmla="*/ 420130 h 695509"/>
              <a:gd name="connsiteX31" fmla="*/ 589594 w 4226011"/>
              <a:gd name="connsiteY31" fmla="*/ 391886 h 695509"/>
              <a:gd name="connsiteX32" fmla="*/ 903809 w 4226011"/>
              <a:gd name="connsiteY32" fmla="*/ 349520 h 695509"/>
              <a:gd name="connsiteX33" fmla="*/ 1288633 w 4226011"/>
              <a:gd name="connsiteY33" fmla="*/ 300093 h 695509"/>
              <a:gd name="connsiteX34" fmla="*/ 1938246 w 4226011"/>
              <a:gd name="connsiteY34" fmla="*/ 222422 h 695509"/>
              <a:gd name="connsiteX35" fmla="*/ 2135954 w 4226011"/>
              <a:gd name="connsiteY35" fmla="*/ 208300 h 695509"/>
              <a:gd name="connsiteX36" fmla="*/ 2259521 w 4226011"/>
              <a:gd name="connsiteY36" fmla="*/ 190647 h 695509"/>
              <a:gd name="connsiteX37" fmla="*/ 2619632 w 4226011"/>
              <a:gd name="connsiteY37" fmla="*/ 158873 h 695509"/>
              <a:gd name="connsiteX38" fmla="*/ 3113903 w 4226011"/>
              <a:gd name="connsiteY38" fmla="*/ 112976 h 695509"/>
              <a:gd name="connsiteX39" fmla="*/ 3382221 w 4226011"/>
              <a:gd name="connsiteY39" fmla="*/ 88263 h 695509"/>
              <a:gd name="connsiteX40" fmla="*/ 3505788 w 4226011"/>
              <a:gd name="connsiteY40" fmla="*/ 88263 h 695509"/>
              <a:gd name="connsiteX41" fmla="*/ 3601112 w 4226011"/>
              <a:gd name="connsiteY41" fmla="*/ 74141 h 695509"/>
              <a:gd name="connsiteX42" fmla="*/ 3664661 w 4226011"/>
              <a:gd name="connsiteY42" fmla="*/ 56488 h 695509"/>
              <a:gd name="connsiteX43" fmla="*/ 3728210 w 4226011"/>
              <a:gd name="connsiteY43" fmla="*/ 35305 h 695509"/>
              <a:gd name="connsiteX44" fmla="*/ 3791759 w 4226011"/>
              <a:gd name="connsiteY44" fmla="*/ 0 h 695509"/>
              <a:gd name="connsiteX45" fmla="*/ 3841186 w 4226011"/>
              <a:gd name="connsiteY45" fmla="*/ 10592 h 695509"/>
              <a:gd name="connsiteX46" fmla="*/ 3947101 w 4226011"/>
              <a:gd name="connsiteY46" fmla="*/ 42366 h 695509"/>
              <a:gd name="connsiteX47" fmla="*/ 4017711 w 4226011"/>
              <a:gd name="connsiteY47" fmla="*/ 63549 h 695509"/>
              <a:gd name="connsiteX48" fmla="*/ 4077730 w 4226011"/>
              <a:gd name="connsiteY48" fmla="*/ 84732 h 695509"/>
              <a:gd name="connsiteX49" fmla="*/ 4134218 w 4226011"/>
              <a:gd name="connsiteY49" fmla="*/ 112976 h 695509"/>
              <a:gd name="connsiteX50" fmla="*/ 4180114 w 4226011"/>
              <a:gd name="connsiteY50" fmla="*/ 137690 h 695509"/>
              <a:gd name="connsiteX51" fmla="*/ 4208358 w 4226011"/>
              <a:gd name="connsiteY51" fmla="*/ 162403 h 695509"/>
              <a:gd name="connsiteX52" fmla="*/ 4218950 w 4226011"/>
              <a:gd name="connsiteY52" fmla="*/ 180056 h 695509"/>
              <a:gd name="connsiteX53" fmla="*/ 4226011 w 4226011"/>
              <a:gd name="connsiteY53" fmla="*/ 211830 h 695509"/>
              <a:gd name="connsiteX54" fmla="*/ 4215419 w 4226011"/>
              <a:gd name="connsiteY54" fmla="*/ 254196 h 695509"/>
              <a:gd name="connsiteX55" fmla="*/ 4197767 w 4226011"/>
              <a:gd name="connsiteY55" fmla="*/ 271849 h 695509"/>
              <a:gd name="connsiteX56" fmla="*/ 4162462 w 4226011"/>
              <a:gd name="connsiteY56" fmla="*/ 285971 h 695509"/>
              <a:gd name="connsiteX57" fmla="*/ 4113035 w 4226011"/>
              <a:gd name="connsiteY57" fmla="*/ 300093 h 695509"/>
              <a:gd name="connsiteX58" fmla="*/ 4028303 w 4226011"/>
              <a:gd name="connsiteY58" fmla="*/ 310684 h 695509"/>
              <a:gd name="connsiteX59" fmla="*/ 3872961 w 4226011"/>
              <a:gd name="connsiteY59" fmla="*/ 314215 h 695509"/>
              <a:gd name="connsiteX60" fmla="*/ 3647009 w 4226011"/>
              <a:gd name="connsiteY60" fmla="*/ 310684 h 695509"/>
              <a:gd name="connsiteX61" fmla="*/ 3311611 w 4226011"/>
              <a:gd name="connsiteY61" fmla="*/ 314215 h 695509"/>
              <a:gd name="connsiteX62" fmla="*/ 3068006 w 4226011"/>
              <a:gd name="connsiteY62" fmla="*/ 310684 h 695509"/>
              <a:gd name="connsiteX63" fmla="*/ 2527839 w 4226011"/>
              <a:gd name="connsiteY63" fmla="*/ 353050 h 695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4226011" h="695509">
                <a:moveTo>
                  <a:pt x="2527839" y="353050"/>
                </a:moveTo>
                <a:lnTo>
                  <a:pt x="2139484" y="384825"/>
                </a:lnTo>
                <a:lnTo>
                  <a:pt x="1938246" y="402477"/>
                </a:lnTo>
                <a:lnTo>
                  <a:pt x="1733476" y="423660"/>
                </a:lnTo>
                <a:lnTo>
                  <a:pt x="1465158" y="458965"/>
                </a:lnTo>
                <a:lnTo>
                  <a:pt x="1210962" y="501331"/>
                </a:lnTo>
                <a:lnTo>
                  <a:pt x="939114" y="554289"/>
                </a:lnTo>
                <a:lnTo>
                  <a:pt x="706100" y="603716"/>
                </a:lnTo>
                <a:lnTo>
                  <a:pt x="603716" y="642551"/>
                </a:lnTo>
                <a:lnTo>
                  <a:pt x="483679" y="695509"/>
                </a:lnTo>
                <a:lnTo>
                  <a:pt x="444843" y="688448"/>
                </a:lnTo>
                <a:lnTo>
                  <a:pt x="374233" y="670795"/>
                </a:lnTo>
                <a:lnTo>
                  <a:pt x="328337" y="653143"/>
                </a:lnTo>
                <a:lnTo>
                  <a:pt x="282440" y="628429"/>
                </a:lnTo>
                <a:lnTo>
                  <a:pt x="222422" y="593124"/>
                </a:lnTo>
                <a:lnTo>
                  <a:pt x="197708" y="575472"/>
                </a:lnTo>
                <a:lnTo>
                  <a:pt x="158873" y="540167"/>
                </a:lnTo>
                <a:lnTo>
                  <a:pt x="95324" y="476618"/>
                </a:lnTo>
                <a:lnTo>
                  <a:pt x="49427" y="420130"/>
                </a:lnTo>
                <a:lnTo>
                  <a:pt x="21183" y="374233"/>
                </a:lnTo>
                <a:lnTo>
                  <a:pt x="3531" y="338928"/>
                </a:lnTo>
                <a:lnTo>
                  <a:pt x="0" y="310684"/>
                </a:lnTo>
                <a:lnTo>
                  <a:pt x="10592" y="300093"/>
                </a:lnTo>
                <a:lnTo>
                  <a:pt x="31775" y="300093"/>
                </a:lnTo>
                <a:lnTo>
                  <a:pt x="52958" y="303623"/>
                </a:lnTo>
                <a:lnTo>
                  <a:pt x="98854" y="338928"/>
                </a:lnTo>
                <a:lnTo>
                  <a:pt x="148281" y="370703"/>
                </a:lnTo>
                <a:lnTo>
                  <a:pt x="197708" y="391886"/>
                </a:lnTo>
                <a:lnTo>
                  <a:pt x="275379" y="420130"/>
                </a:lnTo>
                <a:lnTo>
                  <a:pt x="331867" y="427191"/>
                </a:lnTo>
                <a:lnTo>
                  <a:pt x="395416" y="420130"/>
                </a:lnTo>
                <a:lnTo>
                  <a:pt x="589594" y="391886"/>
                </a:lnTo>
                <a:lnTo>
                  <a:pt x="903809" y="349520"/>
                </a:lnTo>
                <a:lnTo>
                  <a:pt x="1288633" y="300093"/>
                </a:lnTo>
                <a:lnTo>
                  <a:pt x="1938246" y="222422"/>
                </a:lnTo>
                <a:lnTo>
                  <a:pt x="2135954" y="208300"/>
                </a:lnTo>
                <a:lnTo>
                  <a:pt x="2259521" y="190647"/>
                </a:lnTo>
                <a:lnTo>
                  <a:pt x="2619632" y="158873"/>
                </a:lnTo>
                <a:lnTo>
                  <a:pt x="3113903" y="112976"/>
                </a:lnTo>
                <a:lnTo>
                  <a:pt x="3382221" y="88263"/>
                </a:lnTo>
                <a:lnTo>
                  <a:pt x="3505788" y="88263"/>
                </a:lnTo>
                <a:lnTo>
                  <a:pt x="3601112" y="74141"/>
                </a:lnTo>
                <a:lnTo>
                  <a:pt x="3664661" y="56488"/>
                </a:lnTo>
                <a:lnTo>
                  <a:pt x="3728210" y="35305"/>
                </a:lnTo>
                <a:lnTo>
                  <a:pt x="3791759" y="0"/>
                </a:lnTo>
                <a:lnTo>
                  <a:pt x="3841186" y="10592"/>
                </a:lnTo>
                <a:lnTo>
                  <a:pt x="3947101" y="42366"/>
                </a:lnTo>
                <a:lnTo>
                  <a:pt x="4017711" y="63549"/>
                </a:lnTo>
                <a:lnTo>
                  <a:pt x="4077730" y="84732"/>
                </a:lnTo>
                <a:lnTo>
                  <a:pt x="4134218" y="112976"/>
                </a:lnTo>
                <a:lnTo>
                  <a:pt x="4180114" y="137690"/>
                </a:lnTo>
                <a:lnTo>
                  <a:pt x="4208358" y="162403"/>
                </a:lnTo>
                <a:lnTo>
                  <a:pt x="4218950" y="180056"/>
                </a:lnTo>
                <a:lnTo>
                  <a:pt x="4226011" y="211830"/>
                </a:lnTo>
                <a:lnTo>
                  <a:pt x="4215419" y="254196"/>
                </a:lnTo>
                <a:lnTo>
                  <a:pt x="4197767" y="271849"/>
                </a:lnTo>
                <a:lnTo>
                  <a:pt x="4162462" y="285971"/>
                </a:lnTo>
                <a:lnTo>
                  <a:pt x="4113035" y="300093"/>
                </a:lnTo>
                <a:lnTo>
                  <a:pt x="4028303" y="310684"/>
                </a:lnTo>
                <a:lnTo>
                  <a:pt x="3872961" y="314215"/>
                </a:lnTo>
                <a:lnTo>
                  <a:pt x="3647009" y="310684"/>
                </a:lnTo>
                <a:lnTo>
                  <a:pt x="3311611" y="314215"/>
                </a:lnTo>
                <a:lnTo>
                  <a:pt x="3068006" y="310684"/>
                </a:lnTo>
                <a:lnTo>
                  <a:pt x="2527839" y="353050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816126BC-6B6E-4E89-8A3F-C2019002C85B}"/>
              </a:ext>
            </a:extLst>
          </p:cNvPr>
          <p:cNvSpPr/>
          <p:nvPr/>
        </p:nvSpPr>
        <p:spPr>
          <a:xfrm>
            <a:off x="4652963" y="3582988"/>
            <a:ext cx="2355850" cy="474662"/>
          </a:xfrm>
          <a:custGeom>
            <a:avLst/>
            <a:gdLst>
              <a:gd name="connsiteX0" fmla="*/ 1645443 w 2355056"/>
              <a:gd name="connsiteY0" fmla="*/ 252413 h 473869"/>
              <a:gd name="connsiteX1" fmla="*/ 1000125 w 2355056"/>
              <a:gd name="connsiteY1" fmla="*/ 342900 h 473869"/>
              <a:gd name="connsiteX2" fmla="*/ 912018 w 2355056"/>
              <a:gd name="connsiteY2" fmla="*/ 352425 h 473869"/>
              <a:gd name="connsiteX3" fmla="*/ 781050 w 2355056"/>
              <a:gd name="connsiteY3" fmla="*/ 371475 h 473869"/>
              <a:gd name="connsiteX4" fmla="*/ 678656 w 2355056"/>
              <a:gd name="connsiteY4" fmla="*/ 388144 h 473869"/>
              <a:gd name="connsiteX5" fmla="*/ 619125 w 2355056"/>
              <a:gd name="connsiteY5" fmla="*/ 397669 h 473869"/>
              <a:gd name="connsiteX6" fmla="*/ 545306 w 2355056"/>
              <a:gd name="connsiteY6" fmla="*/ 414338 h 473869"/>
              <a:gd name="connsiteX7" fmla="*/ 464343 w 2355056"/>
              <a:gd name="connsiteY7" fmla="*/ 435769 h 473869"/>
              <a:gd name="connsiteX8" fmla="*/ 404812 w 2355056"/>
              <a:gd name="connsiteY8" fmla="*/ 459582 h 473869"/>
              <a:gd name="connsiteX9" fmla="*/ 359568 w 2355056"/>
              <a:gd name="connsiteY9" fmla="*/ 473869 h 473869"/>
              <a:gd name="connsiteX10" fmla="*/ 330993 w 2355056"/>
              <a:gd name="connsiteY10" fmla="*/ 469107 h 473869"/>
              <a:gd name="connsiteX11" fmla="*/ 266700 w 2355056"/>
              <a:gd name="connsiteY11" fmla="*/ 445294 h 473869"/>
              <a:gd name="connsiteX12" fmla="*/ 226218 w 2355056"/>
              <a:gd name="connsiteY12" fmla="*/ 423863 h 473869"/>
              <a:gd name="connsiteX13" fmla="*/ 157162 w 2355056"/>
              <a:gd name="connsiteY13" fmla="*/ 373857 h 473869"/>
              <a:gd name="connsiteX14" fmla="*/ 83343 w 2355056"/>
              <a:gd name="connsiteY14" fmla="*/ 309563 h 473869"/>
              <a:gd name="connsiteX15" fmla="*/ 40481 w 2355056"/>
              <a:gd name="connsiteY15" fmla="*/ 269082 h 473869"/>
              <a:gd name="connsiteX16" fmla="*/ 11906 w 2355056"/>
              <a:gd name="connsiteY16" fmla="*/ 238125 h 473869"/>
              <a:gd name="connsiteX17" fmla="*/ 0 w 2355056"/>
              <a:gd name="connsiteY17" fmla="*/ 214313 h 473869"/>
              <a:gd name="connsiteX18" fmla="*/ 0 w 2355056"/>
              <a:gd name="connsiteY18" fmla="*/ 195263 h 473869"/>
              <a:gd name="connsiteX19" fmla="*/ 2381 w 2355056"/>
              <a:gd name="connsiteY19" fmla="*/ 180975 h 473869"/>
              <a:gd name="connsiteX20" fmla="*/ 23812 w 2355056"/>
              <a:gd name="connsiteY20" fmla="*/ 171450 h 473869"/>
              <a:gd name="connsiteX21" fmla="*/ 42862 w 2355056"/>
              <a:gd name="connsiteY21" fmla="*/ 173832 h 473869"/>
              <a:gd name="connsiteX22" fmla="*/ 83343 w 2355056"/>
              <a:gd name="connsiteY22" fmla="*/ 197644 h 473869"/>
              <a:gd name="connsiteX23" fmla="*/ 130968 w 2355056"/>
              <a:gd name="connsiteY23" fmla="*/ 221457 h 473869"/>
              <a:gd name="connsiteX24" fmla="*/ 180975 w 2355056"/>
              <a:gd name="connsiteY24" fmla="*/ 238125 h 473869"/>
              <a:gd name="connsiteX25" fmla="*/ 230981 w 2355056"/>
              <a:gd name="connsiteY25" fmla="*/ 247650 h 473869"/>
              <a:gd name="connsiteX26" fmla="*/ 273843 w 2355056"/>
              <a:gd name="connsiteY26" fmla="*/ 247650 h 473869"/>
              <a:gd name="connsiteX27" fmla="*/ 397668 w 2355056"/>
              <a:gd name="connsiteY27" fmla="*/ 235744 h 473869"/>
              <a:gd name="connsiteX28" fmla="*/ 673893 w 2355056"/>
              <a:gd name="connsiteY28" fmla="*/ 204788 h 473869"/>
              <a:gd name="connsiteX29" fmla="*/ 973931 w 2355056"/>
              <a:gd name="connsiteY29" fmla="*/ 166688 h 473869"/>
              <a:gd name="connsiteX30" fmla="*/ 1238250 w 2355056"/>
              <a:gd name="connsiteY30" fmla="*/ 133350 h 473869"/>
              <a:gd name="connsiteX31" fmla="*/ 1428750 w 2355056"/>
              <a:gd name="connsiteY31" fmla="*/ 95250 h 473869"/>
              <a:gd name="connsiteX32" fmla="*/ 1647825 w 2355056"/>
              <a:gd name="connsiteY32" fmla="*/ 69057 h 473869"/>
              <a:gd name="connsiteX33" fmla="*/ 1859756 w 2355056"/>
              <a:gd name="connsiteY33" fmla="*/ 45244 h 473869"/>
              <a:gd name="connsiteX34" fmla="*/ 1959768 w 2355056"/>
              <a:gd name="connsiteY34" fmla="*/ 26194 h 473869"/>
              <a:gd name="connsiteX35" fmla="*/ 2057400 w 2355056"/>
              <a:gd name="connsiteY35" fmla="*/ 0 h 473869"/>
              <a:gd name="connsiteX36" fmla="*/ 2102643 w 2355056"/>
              <a:gd name="connsiteY36" fmla="*/ 9525 h 473869"/>
              <a:gd name="connsiteX37" fmla="*/ 2152650 w 2355056"/>
              <a:gd name="connsiteY37" fmla="*/ 23813 h 473869"/>
              <a:gd name="connsiteX38" fmla="*/ 2219325 w 2355056"/>
              <a:gd name="connsiteY38" fmla="*/ 52388 h 473869"/>
              <a:gd name="connsiteX39" fmla="*/ 2316956 w 2355056"/>
              <a:gd name="connsiteY39" fmla="*/ 114300 h 473869"/>
              <a:gd name="connsiteX40" fmla="*/ 2355056 w 2355056"/>
              <a:gd name="connsiteY40" fmla="*/ 200025 h 473869"/>
              <a:gd name="connsiteX41" fmla="*/ 2071687 w 2355056"/>
              <a:gd name="connsiteY41" fmla="*/ 211932 h 473869"/>
              <a:gd name="connsiteX42" fmla="*/ 1645443 w 2355056"/>
              <a:gd name="connsiteY42" fmla="*/ 252413 h 473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355056" h="473869">
                <a:moveTo>
                  <a:pt x="1645443" y="252413"/>
                </a:moveTo>
                <a:lnTo>
                  <a:pt x="1000125" y="342900"/>
                </a:lnTo>
                <a:lnTo>
                  <a:pt x="912018" y="352425"/>
                </a:lnTo>
                <a:lnTo>
                  <a:pt x="781050" y="371475"/>
                </a:lnTo>
                <a:lnTo>
                  <a:pt x="678656" y="388144"/>
                </a:lnTo>
                <a:lnTo>
                  <a:pt x="619125" y="397669"/>
                </a:lnTo>
                <a:lnTo>
                  <a:pt x="545306" y="414338"/>
                </a:lnTo>
                <a:lnTo>
                  <a:pt x="464343" y="435769"/>
                </a:lnTo>
                <a:lnTo>
                  <a:pt x="404812" y="459582"/>
                </a:lnTo>
                <a:lnTo>
                  <a:pt x="359568" y="473869"/>
                </a:lnTo>
                <a:lnTo>
                  <a:pt x="330993" y="469107"/>
                </a:lnTo>
                <a:lnTo>
                  <a:pt x="266700" y="445294"/>
                </a:lnTo>
                <a:lnTo>
                  <a:pt x="226218" y="423863"/>
                </a:lnTo>
                <a:lnTo>
                  <a:pt x="157162" y="373857"/>
                </a:lnTo>
                <a:lnTo>
                  <a:pt x="83343" y="309563"/>
                </a:lnTo>
                <a:lnTo>
                  <a:pt x="40481" y="269082"/>
                </a:lnTo>
                <a:lnTo>
                  <a:pt x="11906" y="238125"/>
                </a:lnTo>
                <a:lnTo>
                  <a:pt x="0" y="214313"/>
                </a:lnTo>
                <a:lnTo>
                  <a:pt x="0" y="195263"/>
                </a:lnTo>
                <a:lnTo>
                  <a:pt x="2381" y="180975"/>
                </a:lnTo>
                <a:lnTo>
                  <a:pt x="23812" y="171450"/>
                </a:lnTo>
                <a:lnTo>
                  <a:pt x="42862" y="173832"/>
                </a:lnTo>
                <a:lnTo>
                  <a:pt x="83343" y="197644"/>
                </a:lnTo>
                <a:lnTo>
                  <a:pt x="130968" y="221457"/>
                </a:lnTo>
                <a:lnTo>
                  <a:pt x="180975" y="238125"/>
                </a:lnTo>
                <a:lnTo>
                  <a:pt x="230981" y="247650"/>
                </a:lnTo>
                <a:lnTo>
                  <a:pt x="273843" y="247650"/>
                </a:lnTo>
                <a:lnTo>
                  <a:pt x="397668" y="235744"/>
                </a:lnTo>
                <a:lnTo>
                  <a:pt x="673893" y="204788"/>
                </a:lnTo>
                <a:lnTo>
                  <a:pt x="973931" y="166688"/>
                </a:lnTo>
                <a:lnTo>
                  <a:pt x="1238250" y="133350"/>
                </a:lnTo>
                <a:lnTo>
                  <a:pt x="1428750" y="95250"/>
                </a:lnTo>
                <a:lnTo>
                  <a:pt x="1647825" y="69057"/>
                </a:lnTo>
                <a:lnTo>
                  <a:pt x="1859756" y="45244"/>
                </a:lnTo>
                <a:lnTo>
                  <a:pt x="1959768" y="26194"/>
                </a:lnTo>
                <a:lnTo>
                  <a:pt x="2057400" y="0"/>
                </a:lnTo>
                <a:lnTo>
                  <a:pt x="2102643" y="9525"/>
                </a:lnTo>
                <a:lnTo>
                  <a:pt x="2152650" y="23813"/>
                </a:lnTo>
                <a:lnTo>
                  <a:pt x="2219325" y="52388"/>
                </a:lnTo>
                <a:lnTo>
                  <a:pt x="2316956" y="114300"/>
                </a:lnTo>
                <a:lnTo>
                  <a:pt x="2355056" y="200025"/>
                </a:lnTo>
                <a:lnTo>
                  <a:pt x="2071687" y="211932"/>
                </a:lnTo>
                <a:lnTo>
                  <a:pt x="1645443" y="252413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E3512FC4-EC6D-4C42-922B-55C6E0B781A6}"/>
              </a:ext>
            </a:extLst>
          </p:cNvPr>
          <p:cNvSpPr/>
          <p:nvPr/>
        </p:nvSpPr>
        <p:spPr>
          <a:xfrm>
            <a:off x="5661026" y="1482725"/>
            <a:ext cx="581025" cy="2317750"/>
          </a:xfrm>
          <a:custGeom>
            <a:avLst/>
            <a:gdLst>
              <a:gd name="connsiteX0" fmla="*/ 206375 w 581025"/>
              <a:gd name="connsiteY0" fmla="*/ 885825 h 2317750"/>
              <a:gd name="connsiteX1" fmla="*/ 203200 w 581025"/>
              <a:gd name="connsiteY1" fmla="*/ 241300 h 2317750"/>
              <a:gd name="connsiteX2" fmla="*/ 200025 w 581025"/>
              <a:gd name="connsiteY2" fmla="*/ 206375 h 2317750"/>
              <a:gd name="connsiteX3" fmla="*/ 187325 w 581025"/>
              <a:gd name="connsiteY3" fmla="*/ 177800 h 2317750"/>
              <a:gd name="connsiteX4" fmla="*/ 133350 w 581025"/>
              <a:gd name="connsiteY4" fmla="*/ 133350 h 2317750"/>
              <a:gd name="connsiteX5" fmla="*/ 85725 w 581025"/>
              <a:gd name="connsiteY5" fmla="*/ 101600 h 2317750"/>
              <a:gd name="connsiteX6" fmla="*/ 44450 w 581025"/>
              <a:gd name="connsiteY6" fmla="*/ 85725 h 2317750"/>
              <a:gd name="connsiteX7" fmla="*/ 25400 w 581025"/>
              <a:gd name="connsiteY7" fmla="*/ 76200 h 2317750"/>
              <a:gd name="connsiteX8" fmla="*/ 6350 w 581025"/>
              <a:gd name="connsiteY8" fmla="*/ 60325 h 2317750"/>
              <a:gd name="connsiteX9" fmla="*/ 0 w 581025"/>
              <a:gd name="connsiteY9" fmla="*/ 41275 h 2317750"/>
              <a:gd name="connsiteX10" fmla="*/ 6350 w 581025"/>
              <a:gd name="connsiteY10" fmla="*/ 19050 h 2317750"/>
              <a:gd name="connsiteX11" fmla="*/ 31750 w 581025"/>
              <a:gd name="connsiteY11" fmla="*/ 6350 h 2317750"/>
              <a:gd name="connsiteX12" fmla="*/ 66675 w 581025"/>
              <a:gd name="connsiteY12" fmla="*/ 0 h 2317750"/>
              <a:gd name="connsiteX13" fmla="*/ 130175 w 581025"/>
              <a:gd name="connsiteY13" fmla="*/ 3175 h 2317750"/>
              <a:gd name="connsiteX14" fmla="*/ 174625 w 581025"/>
              <a:gd name="connsiteY14" fmla="*/ 9525 h 2317750"/>
              <a:gd name="connsiteX15" fmla="*/ 241300 w 581025"/>
              <a:gd name="connsiteY15" fmla="*/ 25400 h 2317750"/>
              <a:gd name="connsiteX16" fmla="*/ 301625 w 581025"/>
              <a:gd name="connsiteY16" fmla="*/ 47625 h 2317750"/>
              <a:gd name="connsiteX17" fmla="*/ 371475 w 581025"/>
              <a:gd name="connsiteY17" fmla="*/ 79375 h 2317750"/>
              <a:gd name="connsiteX18" fmla="*/ 441325 w 581025"/>
              <a:gd name="connsiteY18" fmla="*/ 117475 h 2317750"/>
              <a:gd name="connsiteX19" fmla="*/ 482600 w 581025"/>
              <a:gd name="connsiteY19" fmla="*/ 139700 h 2317750"/>
              <a:gd name="connsiteX20" fmla="*/ 527050 w 581025"/>
              <a:gd name="connsiteY20" fmla="*/ 174625 h 2317750"/>
              <a:gd name="connsiteX21" fmla="*/ 558800 w 581025"/>
              <a:gd name="connsiteY21" fmla="*/ 209550 h 2317750"/>
              <a:gd name="connsiteX22" fmla="*/ 574675 w 581025"/>
              <a:gd name="connsiteY22" fmla="*/ 244475 h 2317750"/>
              <a:gd name="connsiteX23" fmla="*/ 581025 w 581025"/>
              <a:gd name="connsiteY23" fmla="*/ 266700 h 2317750"/>
              <a:gd name="connsiteX24" fmla="*/ 577850 w 581025"/>
              <a:gd name="connsiteY24" fmla="*/ 288925 h 2317750"/>
              <a:gd name="connsiteX25" fmla="*/ 561975 w 581025"/>
              <a:gd name="connsiteY25" fmla="*/ 314325 h 2317750"/>
              <a:gd name="connsiteX26" fmla="*/ 539750 w 581025"/>
              <a:gd name="connsiteY26" fmla="*/ 339725 h 2317750"/>
              <a:gd name="connsiteX27" fmla="*/ 523875 w 581025"/>
              <a:gd name="connsiteY27" fmla="*/ 393700 h 2317750"/>
              <a:gd name="connsiteX28" fmla="*/ 511175 w 581025"/>
              <a:gd name="connsiteY28" fmla="*/ 454025 h 2317750"/>
              <a:gd name="connsiteX29" fmla="*/ 495300 w 581025"/>
              <a:gd name="connsiteY29" fmla="*/ 577850 h 2317750"/>
              <a:gd name="connsiteX30" fmla="*/ 498475 w 581025"/>
              <a:gd name="connsiteY30" fmla="*/ 739775 h 2317750"/>
              <a:gd name="connsiteX31" fmla="*/ 469900 w 581025"/>
              <a:gd name="connsiteY31" fmla="*/ 1130300 h 2317750"/>
              <a:gd name="connsiteX32" fmla="*/ 469900 w 581025"/>
              <a:gd name="connsiteY32" fmla="*/ 1289050 h 2317750"/>
              <a:gd name="connsiteX33" fmla="*/ 450850 w 581025"/>
              <a:gd name="connsiteY33" fmla="*/ 1644650 h 2317750"/>
              <a:gd name="connsiteX34" fmla="*/ 444500 w 581025"/>
              <a:gd name="connsiteY34" fmla="*/ 1790700 h 2317750"/>
              <a:gd name="connsiteX35" fmla="*/ 450850 w 581025"/>
              <a:gd name="connsiteY35" fmla="*/ 2273300 h 2317750"/>
              <a:gd name="connsiteX36" fmla="*/ 196850 w 581025"/>
              <a:gd name="connsiteY36" fmla="*/ 2317750 h 2317750"/>
              <a:gd name="connsiteX37" fmla="*/ 203200 w 581025"/>
              <a:gd name="connsiteY37" fmla="*/ 1822450 h 2317750"/>
              <a:gd name="connsiteX38" fmla="*/ 206375 w 581025"/>
              <a:gd name="connsiteY38" fmla="*/ 1657350 h 2317750"/>
              <a:gd name="connsiteX39" fmla="*/ 209550 w 581025"/>
              <a:gd name="connsiteY39" fmla="*/ 1317625 h 2317750"/>
              <a:gd name="connsiteX40" fmla="*/ 203200 w 581025"/>
              <a:gd name="connsiteY40" fmla="*/ 1149350 h 2317750"/>
              <a:gd name="connsiteX41" fmla="*/ 206375 w 581025"/>
              <a:gd name="connsiteY41" fmla="*/ 885825 h 231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81025" h="2317750">
                <a:moveTo>
                  <a:pt x="206375" y="885825"/>
                </a:moveTo>
                <a:cubicBezTo>
                  <a:pt x="205317" y="670983"/>
                  <a:pt x="204258" y="456142"/>
                  <a:pt x="203200" y="241300"/>
                </a:cubicBezTo>
                <a:lnTo>
                  <a:pt x="200025" y="206375"/>
                </a:lnTo>
                <a:lnTo>
                  <a:pt x="187325" y="177800"/>
                </a:lnTo>
                <a:lnTo>
                  <a:pt x="133350" y="133350"/>
                </a:lnTo>
                <a:lnTo>
                  <a:pt x="85725" y="101600"/>
                </a:lnTo>
                <a:lnTo>
                  <a:pt x="44450" y="85725"/>
                </a:lnTo>
                <a:lnTo>
                  <a:pt x="25400" y="76200"/>
                </a:lnTo>
                <a:lnTo>
                  <a:pt x="6350" y="60325"/>
                </a:lnTo>
                <a:lnTo>
                  <a:pt x="0" y="41275"/>
                </a:lnTo>
                <a:lnTo>
                  <a:pt x="6350" y="19050"/>
                </a:lnTo>
                <a:lnTo>
                  <a:pt x="31750" y="6350"/>
                </a:lnTo>
                <a:lnTo>
                  <a:pt x="66675" y="0"/>
                </a:lnTo>
                <a:lnTo>
                  <a:pt x="130175" y="3175"/>
                </a:lnTo>
                <a:lnTo>
                  <a:pt x="174625" y="9525"/>
                </a:lnTo>
                <a:lnTo>
                  <a:pt x="241300" y="25400"/>
                </a:lnTo>
                <a:lnTo>
                  <a:pt x="301625" y="47625"/>
                </a:lnTo>
                <a:lnTo>
                  <a:pt x="371475" y="79375"/>
                </a:lnTo>
                <a:lnTo>
                  <a:pt x="441325" y="117475"/>
                </a:lnTo>
                <a:lnTo>
                  <a:pt x="482600" y="139700"/>
                </a:lnTo>
                <a:lnTo>
                  <a:pt x="527050" y="174625"/>
                </a:lnTo>
                <a:lnTo>
                  <a:pt x="558800" y="209550"/>
                </a:lnTo>
                <a:lnTo>
                  <a:pt x="574675" y="244475"/>
                </a:lnTo>
                <a:lnTo>
                  <a:pt x="581025" y="266700"/>
                </a:lnTo>
                <a:lnTo>
                  <a:pt x="577850" y="288925"/>
                </a:lnTo>
                <a:lnTo>
                  <a:pt x="561975" y="314325"/>
                </a:lnTo>
                <a:lnTo>
                  <a:pt x="539750" y="339725"/>
                </a:lnTo>
                <a:lnTo>
                  <a:pt x="523875" y="393700"/>
                </a:lnTo>
                <a:lnTo>
                  <a:pt x="511175" y="454025"/>
                </a:lnTo>
                <a:lnTo>
                  <a:pt x="495300" y="577850"/>
                </a:lnTo>
                <a:cubicBezTo>
                  <a:pt x="496358" y="631825"/>
                  <a:pt x="497417" y="685800"/>
                  <a:pt x="498475" y="739775"/>
                </a:cubicBezTo>
                <a:lnTo>
                  <a:pt x="469900" y="1130300"/>
                </a:lnTo>
                <a:lnTo>
                  <a:pt x="469900" y="1289050"/>
                </a:lnTo>
                <a:lnTo>
                  <a:pt x="450850" y="1644650"/>
                </a:lnTo>
                <a:lnTo>
                  <a:pt x="444500" y="1790700"/>
                </a:lnTo>
                <a:cubicBezTo>
                  <a:pt x="446617" y="1951567"/>
                  <a:pt x="448733" y="2112433"/>
                  <a:pt x="450850" y="2273300"/>
                </a:cubicBezTo>
                <a:lnTo>
                  <a:pt x="196850" y="2317750"/>
                </a:lnTo>
                <a:cubicBezTo>
                  <a:pt x="198967" y="2152650"/>
                  <a:pt x="201083" y="1987550"/>
                  <a:pt x="203200" y="1822450"/>
                </a:cubicBezTo>
                <a:cubicBezTo>
                  <a:pt x="204258" y="1767417"/>
                  <a:pt x="205317" y="1712383"/>
                  <a:pt x="206375" y="1657350"/>
                </a:cubicBezTo>
                <a:cubicBezTo>
                  <a:pt x="207433" y="1544108"/>
                  <a:pt x="208492" y="1430867"/>
                  <a:pt x="209550" y="1317625"/>
                </a:cubicBezTo>
                <a:lnTo>
                  <a:pt x="203200" y="1149350"/>
                </a:lnTo>
                <a:cubicBezTo>
                  <a:pt x="204258" y="1061508"/>
                  <a:pt x="205317" y="973667"/>
                  <a:pt x="206375" y="88582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C188552B-5026-4424-8047-C94E4AA457EE}"/>
              </a:ext>
            </a:extLst>
          </p:cNvPr>
          <p:cNvSpPr/>
          <p:nvPr/>
        </p:nvSpPr>
        <p:spPr>
          <a:xfrm>
            <a:off x="5091113" y="3867151"/>
            <a:ext cx="895350" cy="1357313"/>
          </a:xfrm>
          <a:custGeom>
            <a:avLst/>
            <a:gdLst>
              <a:gd name="connsiteX0" fmla="*/ 411956 w 895350"/>
              <a:gd name="connsiteY0" fmla="*/ 516731 h 1357313"/>
              <a:gd name="connsiteX1" fmla="*/ 533400 w 895350"/>
              <a:gd name="connsiteY1" fmla="*/ 288131 h 1357313"/>
              <a:gd name="connsiteX2" fmla="*/ 538162 w 895350"/>
              <a:gd name="connsiteY2" fmla="*/ 266700 h 1357313"/>
              <a:gd name="connsiteX3" fmla="*/ 538162 w 895350"/>
              <a:gd name="connsiteY3" fmla="*/ 242888 h 1357313"/>
              <a:gd name="connsiteX4" fmla="*/ 528637 w 895350"/>
              <a:gd name="connsiteY4" fmla="*/ 207169 h 1357313"/>
              <a:gd name="connsiteX5" fmla="*/ 495300 w 895350"/>
              <a:gd name="connsiteY5" fmla="*/ 150019 h 1357313"/>
              <a:gd name="connsiteX6" fmla="*/ 400050 w 895350"/>
              <a:gd name="connsiteY6" fmla="*/ 35719 h 1357313"/>
              <a:gd name="connsiteX7" fmla="*/ 504825 w 895350"/>
              <a:gd name="connsiteY7" fmla="*/ 0 h 1357313"/>
              <a:gd name="connsiteX8" fmla="*/ 666750 w 895350"/>
              <a:gd name="connsiteY8" fmla="*/ 85725 h 1357313"/>
              <a:gd name="connsiteX9" fmla="*/ 762000 w 895350"/>
              <a:gd name="connsiteY9" fmla="*/ 135731 h 1357313"/>
              <a:gd name="connsiteX10" fmla="*/ 838200 w 895350"/>
              <a:gd name="connsiteY10" fmla="*/ 173831 h 1357313"/>
              <a:gd name="connsiteX11" fmla="*/ 869156 w 895350"/>
              <a:gd name="connsiteY11" fmla="*/ 190500 h 1357313"/>
              <a:gd name="connsiteX12" fmla="*/ 883443 w 895350"/>
              <a:gd name="connsiteY12" fmla="*/ 202406 h 1357313"/>
              <a:gd name="connsiteX13" fmla="*/ 892968 w 895350"/>
              <a:gd name="connsiteY13" fmla="*/ 221456 h 1357313"/>
              <a:gd name="connsiteX14" fmla="*/ 895350 w 895350"/>
              <a:gd name="connsiteY14" fmla="*/ 242888 h 1357313"/>
              <a:gd name="connsiteX15" fmla="*/ 885825 w 895350"/>
              <a:gd name="connsiteY15" fmla="*/ 269081 h 1357313"/>
              <a:gd name="connsiteX16" fmla="*/ 862012 w 895350"/>
              <a:gd name="connsiteY16" fmla="*/ 297656 h 1357313"/>
              <a:gd name="connsiteX17" fmla="*/ 840581 w 895350"/>
              <a:gd name="connsiteY17" fmla="*/ 321469 h 1357313"/>
              <a:gd name="connsiteX18" fmla="*/ 654843 w 895350"/>
              <a:gd name="connsiteY18" fmla="*/ 621506 h 1357313"/>
              <a:gd name="connsiteX19" fmla="*/ 557212 w 895350"/>
              <a:gd name="connsiteY19" fmla="*/ 783431 h 1357313"/>
              <a:gd name="connsiteX20" fmla="*/ 290512 w 895350"/>
              <a:gd name="connsiteY20" fmla="*/ 1214438 h 1357313"/>
              <a:gd name="connsiteX21" fmla="*/ 233362 w 895350"/>
              <a:gd name="connsiteY21" fmla="*/ 1288256 h 1357313"/>
              <a:gd name="connsiteX22" fmla="*/ 204787 w 895350"/>
              <a:gd name="connsiteY22" fmla="*/ 1319213 h 1357313"/>
              <a:gd name="connsiteX23" fmla="*/ 176212 w 895350"/>
              <a:gd name="connsiteY23" fmla="*/ 1340644 h 1357313"/>
              <a:gd name="connsiteX24" fmla="*/ 150018 w 895350"/>
              <a:gd name="connsiteY24" fmla="*/ 1352550 h 1357313"/>
              <a:gd name="connsiteX25" fmla="*/ 121443 w 895350"/>
              <a:gd name="connsiteY25" fmla="*/ 1357313 h 1357313"/>
              <a:gd name="connsiteX26" fmla="*/ 85725 w 895350"/>
              <a:gd name="connsiteY26" fmla="*/ 1352550 h 1357313"/>
              <a:gd name="connsiteX27" fmla="*/ 61912 w 895350"/>
              <a:gd name="connsiteY27" fmla="*/ 1343025 h 1357313"/>
              <a:gd name="connsiteX28" fmla="*/ 35718 w 895350"/>
              <a:gd name="connsiteY28" fmla="*/ 1328738 h 1357313"/>
              <a:gd name="connsiteX29" fmla="*/ 16668 w 895350"/>
              <a:gd name="connsiteY29" fmla="*/ 1316831 h 1357313"/>
              <a:gd name="connsiteX30" fmla="*/ 2381 w 895350"/>
              <a:gd name="connsiteY30" fmla="*/ 1293019 h 1357313"/>
              <a:gd name="connsiteX31" fmla="*/ 0 w 895350"/>
              <a:gd name="connsiteY31" fmla="*/ 1264444 h 1357313"/>
              <a:gd name="connsiteX32" fmla="*/ 4762 w 895350"/>
              <a:gd name="connsiteY32" fmla="*/ 1240631 h 1357313"/>
              <a:gd name="connsiteX33" fmla="*/ 26193 w 895350"/>
              <a:gd name="connsiteY33" fmla="*/ 1190625 h 1357313"/>
              <a:gd name="connsiteX34" fmla="*/ 107156 w 895350"/>
              <a:gd name="connsiteY34" fmla="*/ 1059656 h 1357313"/>
              <a:gd name="connsiteX35" fmla="*/ 252412 w 895350"/>
              <a:gd name="connsiteY35" fmla="*/ 807244 h 1357313"/>
              <a:gd name="connsiteX36" fmla="*/ 342900 w 895350"/>
              <a:gd name="connsiteY36" fmla="*/ 645319 h 1357313"/>
              <a:gd name="connsiteX37" fmla="*/ 411956 w 895350"/>
              <a:gd name="connsiteY37" fmla="*/ 516731 h 1357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895350" h="1357313">
                <a:moveTo>
                  <a:pt x="411956" y="516731"/>
                </a:moveTo>
                <a:lnTo>
                  <a:pt x="533400" y="288131"/>
                </a:lnTo>
                <a:lnTo>
                  <a:pt x="538162" y="266700"/>
                </a:lnTo>
                <a:lnTo>
                  <a:pt x="538162" y="242888"/>
                </a:lnTo>
                <a:lnTo>
                  <a:pt x="528637" y="207169"/>
                </a:lnTo>
                <a:lnTo>
                  <a:pt x="495300" y="150019"/>
                </a:lnTo>
                <a:lnTo>
                  <a:pt x="400050" y="35719"/>
                </a:lnTo>
                <a:lnTo>
                  <a:pt x="504825" y="0"/>
                </a:lnTo>
                <a:lnTo>
                  <a:pt x="666750" y="85725"/>
                </a:lnTo>
                <a:lnTo>
                  <a:pt x="762000" y="135731"/>
                </a:lnTo>
                <a:lnTo>
                  <a:pt x="838200" y="173831"/>
                </a:lnTo>
                <a:lnTo>
                  <a:pt x="869156" y="190500"/>
                </a:lnTo>
                <a:lnTo>
                  <a:pt x="883443" y="202406"/>
                </a:lnTo>
                <a:lnTo>
                  <a:pt x="892968" y="221456"/>
                </a:lnTo>
                <a:lnTo>
                  <a:pt x="895350" y="242888"/>
                </a:lnTo>
                <a:lnTo>
                  <a:pt x="885825" y="269081"/>
                </a:lnTo>
                <a:lnTo>
                  <a:pt x="862012" y="297656"/>
                </a:lnTo>
                <a:lnTo>
                  <a:pt x="840581" y="321469"/>
                </a:lnTo>
                <a:lnTo>
                  <a:pt x="654843" y="621506"/>
                </a:lnTo>
                <a:lnTo>
                  <a:pt x="557212" y="783431"/>
                </a:lnTo>
                <a:lnTo>
                  <a:pt x="290512" y="1214438"/>
                </a:lnTo>
                <a:lnTo>
                  <a:pt x="233362" y="1288256"/>
                </a:lnTo>
                <a:lnTo>
                  <a:pt x="204787" y="1319213"/>
                </a:lnTo>
                <a:lnTo>
                  <a:pt x="176212" y="1340644"/>
                </a:lnTo>
                <a:lnTo>
                  <a:pt x="150018" y="1352550"/>
                </a:lnTo>
                <a:lnTo>
                  <a:pt x="121443" y="1357313"/>
                </a:lnTo>
                <a:lnTo>
                  <a:pt x="85725" y="1352550"/>
                </a:lnTo>
                <a:lnTo>
                  <a:pt x="61912" y="1343025"/>
                </a:lnTo>
                <a:lnTo>
                  <a:pt x="35718" y="1328738"/>
                </a:lnTo>
                <a:lnTo>
                  <a:pt x="16668" y="1316831"/>
                </a:lnTo>
                <a:lnTo>
                  <a:pt x="2381" y="1293019"/>
                </a:lnTo>
                <a:lnTo>
                  <a:pt x="0" y="1264444"/>
                </a:lnTo>
                <a:lnTo>
                  <a:pt x="4762" y="1240631"/>
                </a:lnTo>
                <a:lnTo>
                  <a:pt x="26193" y="1190625"/>
                </a:lnTo>
                <a:lnTo>
                  <a:pt x="107156" y="1059656"/>
                </a:lnTo>
                <a:lnTo>
                  <a:pt x="252412" y="807244"/>
                </a:lnTo>
                <a:lnTo>
                  <a:pt x="342900" y="645319"/>
                </a:lnTo>
                <a:lnTo>
                  <a:pt x="411956" y="51673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BF63D965-3760-45F7-91FF-38DB3B9D2DE0}"/>
              </a:ext>
            </a:extLst>
          </p:cNvPr>
          <p:cNvSpPr/>
          <p:nvPr/>
        </p:nvSpPr>
        <p:spPr>
          <a:xfrm>
            <a:off x="5275264" y="5040313"/>
            <a:ext cx="2363787" cy="825500"/>
          </a:xfrm>
          <a:custGeom>
            <a:avLst/>
            <a:gdLst>
              <a:gd name="connsiteX0" fmla="*/ 1362075 w 2364581"/>
              <a:gd name="connsiteY0" fmla="*/ 442913 h 823913"/>
              <a:gd name="connsiteX1" fmla="*/ 1173956 w 2364581"/>
              <a:gd name="connsiteY1" fmla="*/ 383382 h 823913"/>
              <a:gd name="connsiteX2" fmla="*/ 935831 w 2364581"/>
              <a:gd name="connsiteY2" fmla="*/ 319088 h 823913"/>
              <a:gd name="connsiteX3" fmla="*/ 726281 w 2364581"/>
              <a:gd name="connsiteY3" fmla="*/ 250032 h 823913"/>
              <a:gd name="connsiteX4" fmla="*/ 361950 w 2364581"/>
              <a:gd name="connsiteY4" fmla="*/ 169069 h 823913"/>
              <a:gd name="connsiteX5" fmla="*/ 0 w 2364581"/>
              <a:gd name="connsiteY5" fmla="*/ 95250 h 823913"/>
              <a:gd name="connsiteX6" fmla="*/ 42862 w 2364581"/>
              <a:gd name="connsiteY6" fmla="*/ 0 h 823913"/>
              <a:gd name="connsiteX7" fmla="*/ 159544 w 2364581"/>
              <a:gd name="connsiteY7" fmla="*/ 19050 h 823913"/>
              <a:gd name="connsiteX8" fmla="*/ 359569 w 2364581"/>
              <a:gd name="connsiteY8" fmla="*/ 52388 h 823913"/>
              <a:gd name="connsiteX9" fmla="*/ 671512 w 2364581"/>
              <a:gd name="connsiteY9" fmla="*/ 102394 h 823913"/>
              <a:gd name="connsiteX10" fmla="*/ 862012 w 2364581"/>
              <a:gd name="connsiteY10" fmla="*/ 135732 h 823913"/>
              <a:gd name="connsiteX11" fmla="*/ 1092994 w 2364581"/>
              <a:gd name="connsiteY11" fmla="*/ 166688 h 823913"/>
              <a:gd name="connsiteX12" fmla="*/ 1354931 w 2364581"/>
              <a:gd name="connsiteY12" fmla="*/ 207169 h 823913"/>
              <a:gd name="connsiteX13" fmla="*/ 1631156 w 2364581"/>
              <a:gd name="connsiteY13" fmla="*/ 259557 h 823913"/>
              <a:gd name="connsiteX14" fmla="*/ 1845469 w 2364581"/>
              <a:gd name="connsiteY14" fmla="*/ 307182 h 823913"/>
              <a:gd name="connsiteX15" fmla="*/ 1881187 w 2364581"/>
              <a:gd name="connsiteY15" fmla="*/ 321469 h 823913"/>
              <a:gd name="connsiteX16" fmla="*/ 1985962 w 2364581"/>
              <a:gd name="connsiteY16" fmla="*/ 371475 h 823913"/>
              <a:gd name="connsiteX17" fmla="*/ 2093119 w 2364581"/>
              <a:gd name="connsiteY17" fmla="*/ 426244 h 823913"/>
              <a:gd name="connsiteX18" fmla="*/ 2162175 w 2364581"/>
              <a:gd name="connsiteY18" fmla="*/ 469107 h 823913"/>
              <a:gd name="connsiteX19" fmla="*/ 2221706 w 2364581"/>
              <a:gd name="connsiteY19" fmla="*/ 509588 h 823913"/>
              <a:gd name="connsiteX20" fmla="*/ 2281237 w 2364581"/>
              <a:gd name="connsiteY20" fmla="*/ 559594 h 823913"/>
              <a:gd name="connsiteX21" fmla="*/ 2316956 w 2364581"/>
              <a:gd name="connsiteY21" fmla="*/ 595313 h 823913"/>
              <a:gd name="connsiteX22" fmla="*/ 2336006 w 2364581"/>
              <a:gd name="connsiteY22" fmla="*/ 623888 h 823913"/>
              <a:gd name="connsiteX23" fmla="*/ 2347912 w 2364581"/>
              <a:gd name="connsiteY23" fmla="*/ 657225 h 823913"/>
              <a:gd name="connsiteX24" fmla="*/ 2359819 w 2364581"/>
              <a:gd name="connsiteY24" fmla="*/ 697707 h 823913"/>
              <a:gd name="connsiteX25" fmla="*/ 2364581 w 2364581"/>
              <a:gd name="connsiteY25" fmla="*/ 747713 h 823913"/>
              <a:gd name="connsiteX26" fmla="*/ 2362200 w 2364581"/>
              <a:gd name="connsiteY26" fmla="*/ 771525 h 823913"/>
              <a:gd name="connsiteX27" fmla="*/ 2352675 w 2364581"/>
              <a:gd name="connsiteY27" fmla="*/ 800100 h 823913"/>
              <a:gd name="connsiteX28" fmla="*/ 2338387 w 2364581"/>
              <a:gd name="connsiteY28" fmla="*/ 816769 h 823913"/>
              <a:gd name="connsiteX29" fmla="*/ 2312194 w 2364581"/>
              <a:gd name="connsiteY29" fmla="*/ 823913 h 823913"/>
              <a:gd name="connsiteX30" fmla="*/ 2262187 w 2364581"/>
              <a:gd name="connsiteY30" fmla="*/ 823913 h 823913"/>
              <a:gd name="connsiteX31" fmla="*/ 2207419 w 2364581"/>
              <a:gd name="connsiteY31" fmla="*/ 812007 h 823913"/>
              <a:gd name="connsiteX32" fmla="*/ 2133600 w 2364581"/>
              <a:gd name="connsiteY32" fmla="*/ 778669 h 823913"/>
              <a:gd name="connsiteX33" fmla="*/ 2007394 w 2364581"/>
              <a:gd name="connsiteY33" fmla="*/ 711994 h 823913"/>
              <a:gd name="connsiteX34" fmla="*/ 1759744 w 2364581"/>
              <a:gd name="connsiteY34" fmla="*/ 592932 h 823913"/>
              <a:gd name="connsiteX35" fmla="*/ 1362075 w 2364581"/>
              <a:gd name="connsiteY35" fmla="*/ 442913 h 823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364581" h="823913">
                <a:moveTo>
                  <a:pt x="1362075" y="442913"/>
                </a:moveTo>
                <a:lnTo>
                  <a:pt x="1173956" y="383382"/>
                </a:lnTo>
                <a:lnTo>
                  <a:pt x="935831" y="319088"/>
                </a:lnTo>
                <a:lnTo>
                  <a:pt x="726281" y="250032"/>
                </a:lnTo>
                <a:lnTo>
                  <a:pt x="361950" y="169069"/>
                </a:lnTo>
                <a:lnTo>
                  <a:pt x="0" y="95250"/>
                </a:lnTo>
                <a:lnTo>
                  <a:pt x="42862" y="0"/>
                </a:lnTo>
                <a:lnTo>
                  <a:pt x="159544" y="19050"/>
                </a:lnTo>
                <a:lnTo>
                  <a:pt x="359569" y="52388"/>
                </a:lnTo>
                <a:lnTo>
                  <a:pt x="671512" y="102394"/>
                </a:lnTo>
                <a:lnTo>
                  <a:pt x="862012" y="135732"/>
                </a:lnTo>
                <a:lnTo>
                  <a:pt x="1092994" y="166688"/>
                </a:lnTo>
                <a:lnTo>
                  <a:pt x="1354931" y="207169"/>
                </a:lnTo>
                <a:lnTo>
                  <a:pt x="1631156" y="259557"/>
                </a:lnTo>
                <a:lnTo>
                  <a:pt x="1845469" y="307182"/>
                </a:lnTo>
                <a:lnTo>
                  <a:pt x="1881187" y="321469"/>
                </a:lnTo>
                <a:lnTo>
                  <a:pt x="1985962" y="371475"/>
                </a:lnTo>
                <a:lnTo>
                  <a:pt x="2093119" y="426244"/>
                </a:lnTo>
                <a:lnTo>
                  <a:pt x="2162175" y="469107"/>
                </a:lnTo>
                <a:lnTo>
                  <a:pt x="2221706" y="509588"/>
                </a:lnTo>
                <a:lnTo>
                  <a:pt x="2281237" y="559594"/>
                </a:lnTo>
                <a:lnTo>
                  <a:pt x="2316956" y="595313"/>
                </a:lnTo>
                <a:lnTo>
                  <a:pt x="2336006" y="623888"/>
                </a:lnTo>
                <a:lnTo>
                  <a:pt x="2347912" y="657225"/>
                </a:lnTo>
                <a:lnTo>
                  <a:pt x="2359819" y="697707"/>
                </a:lnTo>
                <a:lnTo>
                  <a:pt x="2364581" y="747713"/>
                </a:lnTo>
                <a:lnTo>
                  <a:pt x="2362200" y="771525"/>
                </a:lnTo>
                <a:lnTo>
                  <a:pt x="2352675" y="800100"/>
                </a:lnTo>
                <a:lnTo>
                  <a:pt x="2338387" y="816769"/>
                </a:lnTo>
                <a:lnTo>
                  <a:pt x="2312194" y="823913"/>
                </a:lnTo>
                <a:lnTo>
                  <a:pt x="2262187" y="823913"/>
                </a:lnTo>
                <a:lnTo>
                  <a:pt x="2207419" y="812007"/>
                </a:lnTo>
                <a:lnTo>
                  <a:pt x="2133600" y="778669"/>
                </a:lnTo>
                <a:lnTo>
                  <a:pt x="2007394" y="711994"/>
                </a:lnTo>
                <a:lnTo>
                  <a:pt x="1759744" y="592932"/>
                </a:lnTo>
                <a:lnTo>
                  <a:pt x="1362075" y="44291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8CF49BB8-4911-4D40-962C-19B9A3594B6D}"/>
              </a:ext>
            </a:extLst>
          </p:cNvPr>
          <p:cNvSpPr/>
          <p:nvPr/>
        </p:nvSpPr>
        <p:spPr>
          <a:xfrm>
            <a:off x="4467226" y="4076700"/>
            <a:ext cx="2430463" cy="1855788"/>
          </a:xfrm>
          <a:custGeom>
            <a:avLst/>
            <a:gdLst>
              <a:gd name="connsiteX0" fmla="*/ 1535691 w 2430049"/>
              <a:gd name="connsiteY0" fmla="*/ 1470556 h 1856358"/>
              <a:gd name="connsiteX1" fmla="*/ 1342790 w 2430049"/>
              <a:gd name="connsiteY1" fmla="*/ 1568259 h 1856358"/>
              <a:gd name="connsiteX2" fmla="*/ 1207509 w 2430049"/>
              <a:gd name="connsiteY2" fmla="*/ 1628384 h 1856358"/>
              <a:gd name="connsiteX3" fmla="*/ 1049681 w 2430049"/>
              <a:gd name="connsiteY3" fmla="*/ 1688509 h 1856358"/>
              <a:gd name="connsiteX4" fmla="*/ 851770 w 2430049"/>
              <a:gd name="connsiteY4" fmla="*/ 1748634 h 1856358"/>
              <a:gd name="connsiteX5" fmla="*/ 656364 w 2430049"/>
              <a:gd name="connsiteY5" fmla="*/ 1791222 h 1856358"/>
              <a:gd name="connsiteX6" fmla="*/ 465968 w 2430049"/>
              <a:gd name="connsiteY6" fmla="*/ 1821285 h 1856358"/>
              <a:gd name="connsiteX7" fmla="*/ 295614 w 2430049"/>
              <a:gd name="connsiteY7" fmla="*/ 1838821 h 1856358"/>
              <a:gd name="connsiteX8" fmla="*/ 125260 w 2430049"/>
              <a:gd name="connsiteY8" fmla="*/ 1853852 h 1856358"/>
              <a:gd name="connsiteX9" fmla="*/ 52609 w 2430049"/>
              <a:gd name="connsiteY9" fmla="*/ 1856358 h 1856358"/>
              <a:gd name="connsiteX10" fmla="*/ 25052 w 2430049"/>
              <a:gd name="connsiteY10" fmla="*/ 1851347 h 1856358"/>
              <a:gd name="connsiteX11" fmla="*/ 10020 w 2430049"/>
              <a:gd name="connsiteY11" fmla="*/ 1846337 h 1856358"/>
              <a:gd name="connsiteX12" fmla="*/ 0 w 2430049"/>
              <a:gd name="connsiteY12" fmla="*/ 1833811 h 1856358"/>
              <a:gd name="connsiteX13" fmla="*/ 2505 w 2430049"/>
              <a:gd name="connsiteY13" fmla="*/ 1818779 h 1856358"/>
              <a:gd name="connsiteX14" fmla="*/ 17536 w 2430049"/>
              <a:gd name="connsiteY14" fmla="*/ 1801243 h 1856358"/>
              <a:gd name="connsiteX15" fmla="*/ 45093 w 2430049"/>
              <a:gd name="connsiteY15" fmla="*/ 1786212 h 1856358"/>
              <a:gd name="connsiteX16" fmla="*/ 270562 w 2430049"/>
              <a:gd name="connsiteY16" fmla="*/ 1743623 h 1856358"/>
              <a:gd name="connsiteX17" fmla="*/ 538619 w 2430049"/>
              <a:gd name="connsiteY17" fmla="*/ 1680993 h 1856358"/>
              <a:gd name="connsiteX18" fmla="*/ 731520 w 2430049"/>
              <a:gd name="connsiteY18" fmla="*/ 1625879 h 1856358"/>
              <a:gd name="connsiteX19" fmla="*/ 904379 w 2430049"/>
              <a:gd name="connsiteY19" fmla="*/ 1563249 h 1856358"/>
              <a:gd name="connsiteX20" fmla="*/ 1059702 w 2430049"/>
              <a:gd name="connsiteY20" fmla="*/ 1493103 h 1856358"/>
              <a:gd name="connsiteX21" fmla="*/ 1167425 w 2430049"/>
              <a:gd name="connsiteY21" fmla="*/ 1442999 h 1856358"/>
              <a:gd name="connsiteX22" fmla="*/ 1265128 w 2430049"/>
              <a:gd name="connsiteY22" fmla="*/ 1385379 h 1856358"/>
              <a:gd name="connsiteX23" fmla="*/ 1380368 w 2430049"/>
              <a:gd name="connsiteY23" fmla="*/ 1312728 h 1856358"/>
              <a:gd name="connsiteX24" fmla="*/ 1513144 w 2430049"/>
              <a:gd name="connsiteY24" fmla="*/ 1207509 h 1856358"/>
              <a:gd name="connsiteX25" fmla="*/ 1638404 w 2430049"/>
              <a:gd name="connsiteY25" fmla="*/ 1099786 h 1856358"/>
              <a:gd name="connsiteX26" fmla="*/ 1778696 w 2430049"/>
              <a:gd name="connsiteY26" fmla="*/ 934442 h 1856358"/>
              <a:gd name="connsiteX27" fmla="*/ 1848841 w 2430049"/>
              <a:gd name="connsiteY27" fmla="*/ 836739 h 1856358"/>
              <a:gd name="connsiteX28" fmla="*/ 1908966 w 2430049"/>
              <a:gd name="connsiteY28" fmla="*/ 749057 h 1856358"/>
              <a:gd name="connsiteX29" fmla="*/ 1951555 w 2430049"/>
              <a:gd name="connsiteY29" fmla="*/ 678911 h 1856358"/>
              <a:gd name="connsiteX30" fmla="*/ 1989133 w 2430049"/>
              <a:gd name="connsiteY30" fmla="*/ 608765 h 1856358"/>
              <a:gd name="connsiteX31" fmla="*/ 2029216 w 2430049"/>
              <a:gd name="connsiteY31" fmla="*/ 501041 h 1856358"/>
              <a:gd name="connsiteX32" fmla="*/ 2069299 w 2430049"/>
              <a:gd name="connsiteY32" fmla="*/ 340708 h 1856358"/>
              <a:gd name="connsiteX33" fmla="*/ 2069299 w 2430049"/>
              <a:gd name="connsiteY33" fmla="*/ 250521 h 1856358"/>
              <a:gd name="connsiteX34" fmla="*/ 2054268 w 2430049"/>
              <a:gd name="connsiteY34" fmla="*/ 212943 h 1856358"/>
              <a:gd name="connsiteX35" fmla="*/ 2006669 w 2430049"/>
              <a:gd name="connsiteY35" fmla="*/ 150313 h 1856358"/>
              <a:gd name="connsiteX36" fmla="*/ 1956565 w 2430049"/>
              <a:gd name="connsiteY36" fmla="*/ 92693 h 1856358"/>
              <a:gd name="connsiteX37" fmla="*/ 1936524 w 2430049"/>
              <a:gd name="connsiteY37" fmla="*/ 77662 h 1856358"/>
              <a:gd name="connsiteX38" fmla="*/ 1929008 w 2430049"/>
              <a:gd name="connsiteY38" fmla="*/ 60125 h 1856358"/>
              <a:gd name="connsiteX39" fmla="*/ 1926503 w 2430049"/>
              <a:gd name="connsiteY39" fmla="*/ 35073 h 1856358"/>
              <a:gd name="connsiteX40" fmla="*/ 1929008 w 2430049"/>
              <a:gd name="connsiteY40" fmla="*/ 17537 h 1856358"/>
              <a:gd name="connsiteX41" fmla="*/ 1944039 w 2430049"/>
              <a:gd name="connsiteY41" fmla="*/ 5011 h 1856358"/>
              <a:gd name="connsiteX42" fmla="*/ 1964081 w 2430049"/>
              <a:gd name="connsiteY42" fmla="*/ 0 h 1856358"/>
              <a:gd name="connsiteX43" fmla="*/ 1996648 w 2430049"/>
              <a:gd name="connsiteY43" fmla="*/ 5011 h 1856358"/>
              <a:gd name="connsiteX44" fmla="*/ 2091846 w 2430049"/>
              <a:gd name="connsiteY44" fmla="*/ 47599 h 1856358"/>
              <a:gd name="connsiteX45" fmla="*/ 2164497 w 2430049"/>
              <a:gd name="connsiteY45" fmla="*/ 80167 h 1856358"/>
              <a:gd name="connsiteX46" fmla="*/ 2252179 w 2430049"/>
              <a:gd name="connsiteY46" fmla="*/ 137787 h 1856358"/>
              <a:gd name="connsiteX47" fmla="*/ 2292263 w 2430049"/>
              <a:gd name="connsiteY47" fmla="*/ 160333 h 1856358"/>
              <a:gd name="connsiteX48" fmla="*/ 2332346 w 2430049"/>
              <a:gd name="connsiteY48" fmla="*/ 187891 h 1856358"/>
              <a:gd name="connsiteX49" fmla="*/ 2387460 w 2430049"/>
              <a:gd name="connsiteY49" fmla="*/ 248016 h 1856358"/>
              <a:gd name="connsiteX50" fmla="*/ 2430049 w 2430049"/>
              <a:gd name="connsiteY50" fmla="*/ 298120 h 1856358"/>
              <a:gd name="connsiteX51" fmla="*/ 2364914 w 2430049"/>
              <a:gd name="connsiteY51" fmla="*/ 483505 h 1856358"/>
              <a:gd name="connsiteX52" fmla="*/ 2302284 w 2430049"/>
              <a:gd name="connsiteY52" fmla="*/ 601250 h 1856358"/>
              <a:gd name="connsiteX53" fmla="*/ 2182034 w 2430049"/>
              <a:gd name="connsiteY53" fmla="*/ 796656 h 1856358"/>
              <a:gd name="connsiteX54" fmla="*/ 2109383 w 2430049"/>
              <a:gd name="connsiteY54" fmla="*/ 906885 h 1856358"/>
              <a:gd name="connsiteX55" fmla="*/ 2036732 w 2430049"/>
              <a:gd name="connsiteY55" fmla="*/ 1009598 h 1856358"/>
              <a:gd name="connsiteX56" fmla="*/ 1918987 w 2430049"/>
              <a:gd name="connsiteY56" fmla="*/ 1154900 h 1856358"/>
              <a:gd name="connsiteX57" fmla="*/ 1796232 w 2430049"/>
              <a:gd name="connsiteY57" fmla="*/ 1285171 h 1856358"/>
              <a:gd name="connsiteX58" fmla="*/ 1663456 w 2430049"/>
              <a:gd name="connsiteY58" fmla="*/ 1382874 h 1856358"/>
              <a:gd name="connsiteX59" fmla="*/ 1535691 w 2430049"/>
              <a:gd name="connsiteY59" fmla="*/ 1470556 h 1856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430049" h="1856358">
                <a:moveTo>
                  <a:pt x="1535691" y="1470556"/>
                </a:moveTo>
                <a:lnTo>
                  <a:pt x="1342790" y="1568259"/>
                </a:lnTo>
                <a:lnTo>
                  <a:pt x="1207509" y="1628384"/>
                </a:lnTo>
                <a:lnTo>
                  <a:pt x="1049681" y="1688509"/>
                </a:lnTo>
                <a:lnTo>
                  <a:pt x="851770" y="1748634"/>
                </a:lnTo>
                <a:lnTo>
                  <a:pt x="656364" y="1791222"/>
                </a:lnTo>
                <a:lnTo>
                  <a:pt x="465968" y="1821285"/>
                </a:lnTo>
                <a:lnTo>
                  <a:pt x="295614" y="1838821"/>
                </a:lnTo>
                <a:lnTo>
                  <a:pt x="125260" y="1853852"/>
                </a:lnTo>
                <a:lnTo>
                  <a:pt x="52609" y="1856358"/>
                </a:lnTo>
                <a:lnTo>
                  <a:pt x="25052" y="1851347"/>
                </a:lnTo>
                <a:lnTo>
                  <a:pt x="10020" y="1846337"/>
                </a:lnTo>
                <a:lnTo>
                  <a:pt x="0" y="1833811"/>
                </a:lnTo>
                <a:lnTo>
                  <a:pt x="2505" y="1818779"/>
                </a:lnTo>
                <a:lnTo>
                  <a:pt x="17536" y="1801243"/>
                </a:lnTo>
                <a:lnTo>
                  <a:pt x="45093" y="1786212"/>
                </a:lnTo>
                <a:lnTo>
                  <a:pt x="270562" y="1743623"/>
                </a:lnTo>
                <a:lnTo>
                  <a:pt x="538619" y="1680993"/>
                </a:lnTo>
                <a:lnTo>
                  <a:pt x="731520" y="1625879"/>
                </a:lnTo>
                <a:lnTo>
                  <a:pt x="904379" y="1563249"/>
                </a:lnTo>
                <a:lnTo>
                  <a:pt x="1059702" y="1493103"/>
                </a:lnTo>
                <a:lnTo>
                  <a:pt x="1167425" y="1442999"/>
                </a:lnTo>
                <a:lnTo>
                  <a:pt x="1265128" y="1385379"/>
                </a:lnTo>
                <a:lnTo>
                  <a:pt x="1380368" y="1312728"/>
                </a:lnTo>
                <a:lnTo>
                  <a:pt x="1513144" y="1207509"/>
                </a:lnTo>
                <a:lnTo>
                  <a:pt x="1638404" y="1099786"/>
                </a:lnTo>
                <a:lnTo>
                  <a:pt x="1778696" y="934442"/>
                </a:lnTo>
                <a:lnTo>
                  <a:pt x="1848841" y="836739"/>
                </a:lnTo>
                <a:lnTo>
                  <a:pt x="1908966" y="749057"/>
                </a:lnTo>
                <a:lnTo>
                  <a:pt x="1951555" y="678911"/>
                </a:lnTo>
                <a:lnTo>
                  <a:pt x="1989133" y="608765"/>
                </a:lnTo>
                <a:lnTo>
                  <a:pt x="2029216" y="501041"/>
                </a:lnTo>
                <a:lnTo>
                  <a:pt x="2069299" y="340708"/>
                </a:lnTo>
                <a:lnTo>
                  <a:pt x="2069299" y="250521"/>
                </a:lnTo>
                <a:lnTo>
                  <a:pt x="2054268" y="212943"/>
                </a:lnTo>
                <a:lnTo>
                  <a:pt x="2006669" y="150313"/>
                </a:lnTo>
                <a:lnTo>
                  <a:pt x="1956565" y="92693"/>
                </a:lnTo>
                <a:lnTo>
                  <a:pt x="1936524" y="77662"/>
                </a:lnTo>
                <a:lnTo>
                  <a:pt x="1929008" y="60125"/>
                </a:lnTo>
                <a:lnTo>
                  <a:pt x="1926503" y="35073"/>
                </a:lnTo>
                <a:lnTo>
                  <a:pt x="1929008" y="17537"/>
                </a:lnTo>
                <a:lnTo>
                  <a:pt x="1944039" y="5011"/>
                </a:lnTo>
                <a:lnTo>
                  <a:pt x="1964081" y="0"/>
                </a:lnTo>
                <a:lnTo>
                  <a:pt x="1996648" y="5011"/>
                </a:lnTo>
                <a:lnTo>
                  <a:pt x="2091846" y="47599"/>
                </a:lnTo>
                <a:lnTo>
                  <a:pt x="2164497" y="80167"/>
                </a:lnTo>
                <a:lnTo>
                  <a:pt x="2252179" y="137787"/>
                </a:lnTo>
                <a:lnTo>
                  <a:pt x="2292263" y="160333"/>
                </a:lnTo>
                <a:lnTo>
                  <a:pt x="2332346" y="187891"/>
                </a:lnTo>
                <a:lnTo>
                  <a:pt x="2387460" y="248016"/>
                </a:lnTo>
                <a:lnTo>
                  <a:pt x="2430049" y="298120"/>
                </a:lnTo>
                <a:lnTo>
                  <a:pt x="2364914" y="483505"/>
                </a:lnTo>
                <a:lnTo>
                  <a:pt x="2302284" y="601250"/>
                </a:lnTo>
                <a:lnTo>
                  <a:pt x="2182034" y="796656"/>
                </a:lnTo>
                <a:lnTo>
                  <a:pt x="2109383" y="906885"/>
                </a:lnTo>
                <a:lnTo>
                  <a:pt x="2036732" y="1009598"/>
                </a:lnTo>
                <a:lnTo>
                  <a:pt x="1918987" y="1154900"/>
                </a:lnTo>
                <a:lnTo>
                  <a:pt x="1796232" y="1285171"/>
                </a:lnTo>
                <a:lnTo>
                  <a:pt x="1663456" y="1382874"/>
                </a:lnTo>
                <a:lnTo>
                  <a:pt x="1535691" y="147055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C4041468-57E6-4D5A-9ABC-D33053C06474}"/>
              </a:ext>
            </a:extLst>
          </p:cNvPr>
          <p:cNvSpPr/>
          <p:nvPr/>
        </p:nvSpPr>
        <p:spPr>
          <a:xfrm>
            <a:off x="3717925" y="4275138"/>
            <a:ext cx="4603750" cy="628650"/>
          </a:xfrm>
          <a:custGeom>
            <a:avLst/>
            <a:gdLst>
              <a:gd name="connsiteX0" fmla="*/ 2354580 w 4602480"/>
              <a:gd name="connsiteY0" fmla="*/ 346710 h 628650"/>
              <a:gd name="connsiteX1" fmla="*/ 1882140 w 4602480"/>
              <a:gd name="connsiteY1" fmla="*/ 384810 h 628650"/>
              <a:gd name="connsiteX2" fmla="*/ 1638300 w 4602480"/>
              <a:gd name="connsiteY2" fmla="*/ 422910 h 628650"/>
              <a:gd name="connsiteX3" fmla="*/ 1230630 w 4602480"/>
              <a:gd name="connsiteY3" fmla="*/ 480060 h 628650"/>
              <a:gd name="connsiteX4" fmla="*/ 941070 w 4602480"/>
              <a:gd name="connsiteY4" fmla="*/ 521970 h 628650"/>
              <a:gd name="connsiteX5" fmla="*/ 674370 w 4602480"/>
              <a:gd name="connsiteY5" fmla="*/ 560070 h 628650"/>
              <a:gd name="connsiteX6" fmla="*/ 567690 w 4602480"/>
              <a:gd name="connsiteY6" fmla="*/ 586740 h 628650"/>
              <a:gd name="connsiteX7" fmla="*/ 430530 w 4602480"/>
              <a:gd name="connsiteY7" fmla="*/ 628650 h 628650"/>
              <a:gd name="connsiteX8" fmla="*/ 403860 w 4602480"/>
              <a:gd name="connsiteY8" fmla="*/ 617220 h 628650"/>
              <a:gd name="connsiteX9" fmla="*/ 335280 w 4602480"/>
              <a:gd name="connsiteY9" fmla="*/ 579120 h 628650"/>
              <a:gd name="connsiteX10" fmla="*/ 266700 w 4602480"/>
              <a:gd name="connsiteY10" fmla="*/ 529590 h 628650"/>
              <a:gd name="connsiteX11" fmla="*/ 186690 w 4602480"/>
              <a:gd name="connsiteY11" fmla="*/ 464820 h 628650"/>
              <a:gd name="connsiteX12" fmla="*/ 118110 w 4602480"/>
              <a:gd name="connsiteY12" fmla="*/ 392430 h 628650"/>
              <a:gd name="connsiteX13" fmla="*/ 41910 w 4602480"/>
              <a:gd name="connsiteY13" fmla="*/ 304800 h 628650"/>
              <a:gd name="connsiteX14" fmla="*/ 7620 w 4602480"/>
              <a:gd name="connsiteY14" fmla="*/ 266700 h 628650"/>
              <a:gd name="connsiteX15" fmla="*/ 0 w 4602480"/>
              <a:gd name="connsiteY15" fmla="*/ 247650 h 628650"/>
              <a:gd name="connsiteX16" fmla="*/ 0 w 4602480"/>
              <a:gd name="connsiteY16" fmla="*/ 213360 h 628650"/>
              <a:gd name="connsiteX17" fmla="*/ 3810 w 4602480"/>
              <a:gd name="connsiteY17" fmla="*/ 194310 h 628650"/>
              <a:gd name="connsiteX18" fmla="*/ 11430 w 4602480"/>
              <a:gd name="connsiteY18" fmla="*/ 186690 h 628650"/>
              <a:gd name="connsiteX19" fmla="*/ 41910 w 4602480"/>
              <a:gd name="connsiteY19" fmla="*/ 186690 h 628650"/>
              <a:gd name="connsiteX20" fmla="*/ 76200 w 4602480"/>
              <a:gd name="connsiteY20" fmla="*/ 201930 h 628650"/>
              <a:gd name="connsiteX21" fmla="*/ 114300 w 4602480"/>
              <a:gd name="connsiteY21" fmla="*/ 232410 h 628650"/>
              <a:gd name="connsiteX22" fmla="*/ 171450 w 4602480"/>
              <a:gd name="connsiteY22" fmla="*/ 270510 h 628650"/>
              <a:gd name="connsiteX23" fmla="*/ 236220 w 4602480"/>
              <a:gd name="connsiteY23" fmla="*/ 297180 h 628650"/>
              <a:gd name="connsiteX24" fmla="*/ 320040 w 4602480"/>
              <a:gd name="connsiteY24" fmla="*/ 323850 h 628650"/>
              <a:gd name="connsiteX25" fmla="*/ 373380 w 4602480"/>
              <a:gd name="connsiteY25" fmla="*/ 335280 h 628650"/>
              <a:gd name="connsiteX26" fmla="*/ 411480 w 4602480"/>
              <a:gd name="connsiteY26" fmla="*/ 335280 h 628650"/>
              <a:gd name="connsiteX27" fmla="*/ 720090 w 4602480"/>
              <a:gd name="connsiteY27" fmla="*/ 316230 h 628650"/>
              <a:gd name="connsiteX28" fmla="*/ 1089660 w 4602480"/>
              <a:gd name="connsiteY28" fmla="*/ 289560 h 628650"/>
              <a:gd name="connsiteX29" fmla="*/ 1375410 w 4602480"/>
              <a:gd name="connsiteY29" fmla="*/ 262890 h 628650"/>
              <a:gd name="connsiteX30" fmla="*/ 1748790 w 4602480"/>
              <a:gd name="connsiteY30" fmla="*/ 224790 h 628650"/>
              <a:gd name="connsiteX31" fmla="*/ 2004060 w 4602480"/>
              <a:gd name="connsiteY31" fmla="*/ 201930 h 628650"/>
              <a:gd name="connsiteX32" fmla="*/ 2358390 w 4602480"/>
              <a:gd name="connsiteY32" fmla="*/ 175260 h 628650"/>
              <a:gd name="connsiteX33" fmla="*/ 2846070 w 4602480"/>
              <a:gd name="connsiteY33" fmla="*/ 137160 h 628650"/>
              <a:gd name="connsiteX34" fmla="*/ 3135630 w 4602480"/>
              <a:gd name="connsiteY34" fmla="*/ 95250 h 628650"/>
              <a:gd name="connsiteX35" fmla="*/ 3421380 w 4602480"/>
              <a:gd name="connsiteY35" fmla="*/ 87630 h 628650"/>
              <a:gd name="connsiteX36" fmla="*/ 3566160 w 4602480"/>
              <a:gd name="connsiteY36" fmla="*/ 80010 h 628650"/>
              <a:gd name="connsiteX37" fmla="*/ 3691890 w 4602480"/>
              <a:gd name="connsiteY37" fmla="*/ 64770 h 628650"/>
              <a:gd name="connsiteX38" fmla="*/ 3821430 w 4602480"/>
              <a:gd name="connsiteY38" fmla="*/ 49530 h 628650"/>
              <a:gd name="connsiteX39" fmla="*/ 4008120 w 4602480"/>
              <a:gd name="connsiteY39" fmla="*/ 22860 h 628650"/>
              <a:gd name="connsiteX40" fmla="*/ 4099560 w 4602480"/>
              <a:gd name="connsiteY40" fmla="*/ 0 h 628650"/>
              <a:gd name="connsiteX41" fmla="*/ 4206240 w 4602480"/>
              <a:gd name="connsiteY41" fmla="*/ 15240 h 628650"/>
              <a:gd name="connsiteX42" fmla="*/ 4320540 w 4602480"/>
              <a:gd name="connsiteY42" fmla="*/ 45720 h 628650"/>
              <a:gd name="connsiteX43" fmla="*/ 4419600 w 4602480"/>
              <a:gd name="connsiteY43" fmla="*/ 76200 h 628650"/>
              <a:gd name="connsiteX44" fmla="*/ 4480560 w 4602480"/>
              <a:gd name="connsiteY44" fmla="*/ 106680 h 628650"/>
              <a:gd name="connsiteX45" fmla="*/ 4545330 w 4602480"/>
              <a:gd name="connsiteY45" fmla="*/ 140970 h 628650"/>
              <a:gd name="connsiteX46" fmla="*/ 4579620 w 4602480"/>
              <a:gd name="connsiteY46" fmla="*/ 175260 h 628650"/>
              <a:gd name="connsiteX47" fmla="*/ 4598670 w 4602480"/>
              <a:gd name="connsiteY47" fmla="*/ 201930 h 628650"/>
              <a:gd name="connsiteX48" fmla="*/ 4602480 w 4602480"/>
              <a:gd name="connsiteY48" fmla="*/ 228600 h 628650"/>
              <a:gd name="connsiteX49" fmla="*/ 4594860 w 4602480"/>
              <a:gd name="connsiteY49" fmla="*/ 262890 h 628650"/>
              <a:gd name="connsiteX50" fmla="*/ 4575810 w 4602480"/>
              <a:gd name="connsiteY50" fmla="*/ 285750 h 628650"/>
              <a:gd name="connsiteX51" fmla="*/ 4549140 w 4602480"/>
              <a:gd name="connsiteY51" fmla="*/ 304800 h 628650"/>
              <a:gd name="connsiteX52" fmla="*/ 4514850 w 4602480"/>
              <a:gd name="connsiteY52" fmla="*/ 320040 h 628650"/>
              <a:gd name="connsiteX53" fmla="*/ 4446270 w 4602480"/>
              <a:gd name="connsiteY53" fmla="*/ 312420 h 628650"/>
              <a:gd name="connsiteX54" fmla="*/ 4328160 w 4602480"/>
              <a:gd name="connsiteY54" fmla="*/ 293370 h 628650"/>
              <a:gd name="connsiteX55" fmla="*/ 4004310 w 4602480"/>
              <a:gd name="connsiteY55" fmla="*/ 289560 h 628650"/>
              <a:gd name="connsiteX56" fmla="*/ 3322320 w 4602480"/>
              <a:gd name="connsiteY56" fmla="*/ 293370 h 628650"/>
              <a:gd name="connsiteX57" fmla="*/ 3082290 w 4602480"/>
              <a:gd name="connsiteY57" fmla="*/ 293370 h 628650"/>
              <a:gd name="connsiteX58" fmla="*/ 2804160 w 4602480"/>
              <a:gd name="connsiteY58" fmla="*/ 316230 h 628650"/>
              <a:gd name="connsiteX59" fmla="*/ 2354580 w 4602480"/>
              <a:gd name="connsiteY59" fmla="*/ 346710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4602480" h="628650">
                <a:moveTo>
                  <a:pt x="2354580" y="346710"/>
                </a:moveTo>
                <a:lnTo>
                  <a:pt x="1882140" y="384810"/>
                </a:lnTo>
                <a:lnTo>
                  <a:pt x="1638300" y="422910"/>
                </a:lnTo>
                <a:lnTo>
                  <a:pt x="1230630" y="480060"/>
                </a:lnTo>
                <a:lnTo>
                  <a:pt x="941070" y="521970"/>
                </a:lnTo>
                <a:lnTo>
                  <a:pt x="674370" y="560070"/>
                </a:lnTo>
                <a:lnTo>
                  <a:pt x="567690" y="586740"/>
                </a:lnTo>
                <a:lnTo>
                  <a:pt x="430530" y="628650"/>
                </a:lnTo>
                <a:lnTo>
                  <a:pt x="403860" y="617220"/>
                </a:lnTo>
                <a:lnTo>
                  <a:pt x="335280" y="579120"/>
                </a:lnTo>
                <a:lnTo>
                  <a:pt x="266700" y="529590"/>
                </a:lnTo>
                <a:lnTo>
                  <a:pt x="186690" y="464820"/>
                </a:lnTo>
                <a:lnTo>
                  <a:pt x="118110" y="392430"/>
                </a:lnTo>
                <a:lnTo>
                  <a:pt x="41910" y="304800"/>
                </a:lnTo>
                <a:lnTo>
                  <a:pt x="7620" y="266700"/>
                </a:lnTo>
                <a:lnTo>
                  <a:pt x="0" y="247650"/>
                </a:lnTo>
                <a:lnTo>
                  <a:pt x="0" y="213360"/>
                </a:lnTo>
                <a:lnTo>
                  <a:pt x="3810" y="194310"/>
                </a:lnTo>
                <a:lnTo>
                  <a:pt x="11430" y="186690"/>
                </a:lnTo>
                <a:lnTo>
                  <a:pt x="41910" y="186690"/>
                </a:lnTo>
                <a:lnTo>
                  <a:pt x="76200" y="201930"/>
                </a:lnTo>
                <a:lnTo>
                  <a:pt x="114300" y="232410"/>
                </a:lnTo>
                <a:lnTo>
                  <a:pt x="171450" y="270510"/>
                </a:lnTo>
                <a:lnTo>
                  <a:pt x="236220" y="297180"/>
                </a:lnTo>
                <a:lnTo>
                  <a:pt x="320040" y="323850"/>
                </a:lnTo>
                <a:lnTo>
                  <a:pt x="373380" y="335280"/>
                </a:lnTo>
                <a:lnTo>
                  <a:pt x="411480" y="335280"/>
                </a:lnTo>
                <a:lnTo>
                  <a:pt x="720090" y="316230"/>
                </a:lnTo>
                <a:lnTo>
                  <a:pt x="1089660" y="289560"/>
                </a:lnTo>
                <a:lnTo>
                  <a:pt x="1375410" y="262890"/>
                </a:lnTo>
                <a:lnTo>
                  <a:pt x="1748790" y="224790"/>
                </a:lnTo>
                <a:lnTo>
                  <a:pt x="2004060" y="201930"/>
                </a:lnTo>
                <a:lnTo>
                  <a:pt x="2358390" y="175260"/>
                </a:lnTo>
                <a:lnTo>
                  <a:pt x="2846070" y="137160"/>
                </a:lnTo>
                <a:lnTo>
                  <a:pt x="3135630" y="95250"/>
                </a:lnTo>
                <a:lnTo>
                  <a:pt x="3421380" y="87630"/>
                </a:lnTo>
                <a:lnTo>
                  <a:pt x="3566160" y="80010"/>
                </a:lnTo>
                <a:lnTo>
                  <a:pt x="3691890" y="64770"/>
                </a:lnTo>
                <a:lnTo>
                  <a:pt x="3821430" y="49530"/>
                </a:lnTo>
                <a:lnTo>
                  <a:pt x="4008120" y="22860"/>
                </a:lnTo>
                <a:lnTo>
                  <a:pt x="4099560" y="0"/>
                </a:lnTo>
                <a:lnTo>
                  <a:pt x="4206240" y="15240"/>
                </a:lnTo>
                <a:lnTo>
                  <a:pt x="4320540" y="45720"/>
                </a:lnTo>
                <a:lnTo>
                  <a:pt x="4419600" y="76200"/>
                </a:lnTo>
                <a:lnTo>
                  <a:pt x="4480560" y="106680"/>
                </a:lnTo>
                <a:lnTo>
                  <a:pt x="4545330" y="140970"/>
                </a:lnTo>
                <a:lnTo>
                  <a:pt x="4579620" y="175260"/>
                </a:lnTo>
                <a:lnTo>
                  <a:pt x="4598670" y="201930"/>
                </a:lnTo>
                <a:lnTo>
                  <a:pt x="4602480" y="228600"/>
                </a:lnTo>
                <a:lnTo>
                  <a:pt x="4594860" y="262890"/>
                </a:lnTo>
                <a:lnTo>
                  <a:pt x="4575810" y="285750"/>
                </a:lnTo>
                <a:lnTo>
                  <a:pt x="4549140" y="304800"/>
                </a:lnTo>
                <a:lnTo>
                  <a:pt x="4514850" y="320040"/>
                </a:lnTo>
                <a:lnTo>
                  <a:pt x="4446270" y="312420"/>
                </a:lnTo>
                <a:lnTo>
                  <a:pt x="4328160" y="293370"/>
                </a:lnTo>
                <a:lnTo>
                  <a:pt x="4004310" y="289560"/>
                </a:lnTo>
                <a:lnTo>
                  <a:pt x="3322320" y="293370"/>
                </a:lnTo>
                <a:lnTo>
                  <a:pt x="3082290" y="293370"/>
                </a:lnTo>
                <a:lnTo>
                  <a:pt x="2804160" y="316230"/>
                </a:lnTo>
                <a:lnTo>
                  <a:pt x="2354580" y="34671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3B5700A1-8649-4AE6-A028-EA294D43C662}"/>
              </a:ext>
            </a:extLst>
          </p:cNvPr>
          <p:cNvGrpSpPr/>
          <p:nvPr/>
        </p:nvGrpSpPr>
        <p:grpSpPr>
          <a:xfrm>
            <a:off x="3717925" y="1482725"/>
            <a:ext cx="4603750" cy="4449763"/>
            <a:chOff x="3717925" y="1482725"/>
            <a:chExt cx="4603750" cy="4449763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0F91E12C-168D-4C5C-9E85-FB376FC15321}"/>
                </a:ext>
              </a:extLst>
            </p:cNvPr>
            <p:cNvSpPr/>
            <p:nvPr/>
          </p:nvSpPr>
          <p:spPr>
            <a:xfrm>
              <a:off x="4554539" y="1909764"/>
              <a:ext cx="2898775" cy="473075"/>
            </a:xfrm>
            <a:custGeom>
              <a:avLst/>
              <a:gdLst>
                <a:gd name="connsiteX0" fmla="*/ 2102644 w 2897982"/>
                <a:gd name="connsiteY0" fmla="*/ 300037 h 473868"/>
                <a:gd name="connsiteX1" fmla="*/ 1566863 w 2897982"/>
                <a:gd name="connsiteY1" fmla="*/ 314325 h 473868"/>
                <a:gd name="connsiteX2" fmla="*/ 1338263 w 2897982"/>
                <a:gd name="connsiteY2" fmla="*/ 333375 h 473868"/>
                <a:gd name="connsiteX3" fmla="*/ 1014413 w 2897982"/>
                <a:gd name="connsiteY3" fmla="*/ 376237 h 473868"/>
                <a:gd name="connsiteX4" fmla="*/ 750094 w 2897982"/>
                <a:gd name="connsiteY4" fmla="*/ 416718 h 473868"/>
                <a:gd name="connsiteX5" fmla="*/ 535782 w 2897982"/>
                <a:gd name="connsiteY5" fmla="*/ 450056 h 473868"/>
                <a:gd name="connsiteX6" fmla="*/ 504825 w 2897982"/>
                <a:gd name="connsiteY6" fmla="*/ 450056 h 473868"/>
                <a:gd name="connsiteX7" fmla="*/ 469107 w 2897982"/>
                <a:gd name="connsiteY7" fmla="*/ 452437 h 473868"/>
                <a:gd name="connsiteX8" fmla="*/ 426244 w 2897982"/>
                <a:gd name="connsiteY8" fmla="*/ 457200 h 473868"/>
                <a:gd name="connsiteX9" fmla="*/ 385763 w 2897982"/>
                <a:gd name="connsiteY9" fmla="*/ 466725 h 473868"/>
                <a:gd name="connsiteX10" fmla="*/ 361950 w 2897982"/>
                <a:gd name="connsiteY10" fmla="*/ 473868 h 473868"/>
                <a:gd name="connsiteX11" fmla="*/ 328613 w 2897982"/>
                <a:gd name="connsiteY11" fmla="*/ 466725 h 473868"/>
                <a:gd name="connsiteX12" fmla="*/ 276225 w 2897982"/>
                <a:gd name="connsiteY12" fmla="*/ 445293 h 473868"/>
                <a:gd name="connsiteX13" fmla="*/ 226219 w 2897982"/>
                <a:gd name="connsiteY13" fmla="*/ 411956 h 473868"/>
                <a:gd name="connsiteX14" fmla="*/ 140494 w 2897982"/>
                <a:gd name="connsiteY14" fmla="*/ 333375 h 473868"/>
                <a:gd name="connsiteX15" fmla="*/ 66675 w 2897982"/>
                <a:gd name="connsiteY15" fmla="*/ 250031 h 473868"/>
                <a:gd name="connsiteX16" fmla="*/ 30957 w 2897982"/>
                <a:gd name="connsiteY16" fmla="*/ 207168 h 473868"/>
                <a:gd name="connsiteX17" fmla="*/ 14288 w 2897982"/>
                <a:gd name="connsiteY17" fmla="*/ 185737 h 473868"/>
                <a:gd name="connsiteX18" fmla="*/ 4763 w 2897982"/>
                <a:gd name="connsiteY18" fmla="*/ 161925 h 473868"/>
                <a:gd name="connsiteX19" fmla="*/ 0 w 2897982"/>
                <a:gd name="connsiteY19" fmla="*/ 142875 h 473868"/>
                <a:gd name="connsiteX20" fmla="*/ 2382 w 2897982"/>
                <a:gd name="connsiteY20" fmla="*/ 128587 h 473868"/>
                <a:gd name="connsiteX21" fmla="*/ 9525 w 2897982"/>
                <a:gd name="connsiteY21" fmla="*/ 121443 h 473868"/>
                <a:gd name="connsiteX22" fmla="*/ 21432 w 2897982"/>
                <a:gd name="connsiteY22" fmla="*/ 121443 h 473868"/>
                <a:gd name="connsiteX23" fmla="*/ 54769 w 2897982"/>
                <a:gd name="connsiteY23" fmla="*/ 130968 h 473868"/>
                <a:gd name="connsiteX24" fmla="*/ 95250 w 2897982"/>
                <a:gd name="connsiteY24" fmla="*/ 157162 h 473868"/>
                <a:gd name="connsiteX25" fmla="*/ 133350 w 2897982"/>
                <a:gd name="connsiteY25" fmla="*/ 176212 h 473868"/>
                <a:gd name="connsiteX26" fmla="*/ 192882 w 2897982"/>
                <a:gd name="connsiteY26" fmla="*/ 202406 h 473868"/>
                <a:gd name="connsiteX27" fmla="*/ 259557 w 2897982"/>
                <a:gd name="connsiteY27" fmla="*/ 223837 h 473868"/>
                <a:gd name="connsiteX28" fmla="*/ 319088 w 2897982"/>
                <a:gd name="connsiteY28" fmla="*/ 235743 h 473868"/>
                <a:gd name="connsiteX29" fmla="*/ 369094 w 2897982"/>
                <a:gd name="connsiteY29" fmla="*/ 242887 h 473868"/>
                <a:gd name="connsiteX30" fmla="*/ 411957 w 2897982"/>
                <a:gd name="connsiteY30" fmla="*/ 247650 h 473868"/>
                <a:gd name="connsiteX31" fmla="*/ 473869 w 2897982"/>
                <a:gd name="connsiteY31" fmla="*/ 247650 h 473868"/>
                <a:gd name="connsiteX32" fmla="*/ 621507 w 2897982"/>
                <a:gd name="connsiteY32" fmla="*/ 238125 h 473868"/>
                <a:gd name="connsiteX33" fmla="*/ 916782 w 2897982"/>
                <a:gd name="connsiteY33" fmla="*/ 209550 h 473868"/>
                <a:gd name="connsiteX34" fmla="*/ 1335882 w 2897982"/>
                <a:gd name="connsiteY34" fmla="*/ 157162 h 473868"/>
                <a:gd name="connsiteX35" fmla="*/ 1566863 w 2897982"/>
                <a:gd name="connsiteY35" fmla="*/ 138112 h 473868"/>
                <a:gd name="connsiteX36" fmla="*/ 1766888 w 2897982"/>
                <a:gd name="connsiteY36" fmla="*/ 121443 h 473868"/>
                <a:gd name="connsiteX37" fmla="*/ 2076450 w 2897982"/>
                <a:gd name="connsiteY37" fmla="*/ 100012 h 473868"/>
                <a:gd name="connsiteX38" fmla="*/ 2162175 w 2897982"/>
                <a:gd name="connsiteY38" fmla="*/ 92868 h 473868"/>
                <a:gd name="connsiteX39" fmla="*/ 2207419 w 2897982"/>
                <a:gd name="connsiteY39" fmla="*/ 85725 h 473868"/>
                <a:gd name="connsiteX40" fmla="*/ 2262188 w 2897982"/>
                <a:gd name="connsiteY40" fmla="*/ 76200 h 473868"/>
                <a:gd name="connsiteX41" fmla="*/ 2333625 w 2897982"/>
                <a:gd name="connsiteY41" fmla="*/ 57150 h 473868"/>
                <a:gd name="connsiteX42" fmla="*/ 2393157 w 2897982"/>
                <a:gd name="connsiteY42" fmla="*/ 33337 h 473868"/>
                <a:gd name="connsiteX43" fmla="*/ 2450307 w 2897982"/>
                <a:gd name="connsiteY43" fmla="*/ 0 h 473868"/>
                <a:gd name="connsiteX44" fmla="*/ 2502694 w 2897982"/>
                <a:gd name="connsiteY44" fmla="*/ 7143 h 473868"/>
                <a:gd name="connsiteX45" fmla="*/ 2624138 w 2897982"/>
                <a:gd name="connsiteY45" fmla="*/ 33337 h 473868"/>
                <a:gd name="connsiteX46" fmla="*/ 2709863 w 2897982"/>
                <a:gd name="connsiteY46" fmla="*/ 54768 h 473868"/>
                <a:gd name="connsiteX47" fmla="*/ 2757488 w 2897982"/>
                <a:gd name="connsiteY47" fmla="*/ 69056 h 473868"/>
                <a:gd name="connsiteX48" fmla="*/ 2788444 w 2897982"/>
                <a:gd name="connsiteY48" fmla="*/ 80962 h 473868"/>
                <a:gd name="connsiteX49" fmla="*/ 2824163 w 2897982"/>
                <a:gd name="connsiteY49" fmla="*/ 100012 h 473868"/>
                <a:gd name="connsiteX50" fmla="*/ 2847975 w 2897982"/>
                <a:gd name="connsiteY50" fmla="*/ 114300 h 473868"/>
                <a:gd name="connsiteX51" fmla="*/ 2871788 w 2897982"/>
                <a:gd name="connsiteY51" fmla="*/ 135731 h 473868"/>
                <a:gd name="connsiteX52" fmla="*/ 2888457 w 2897982"/>
                <a:gd name="connsiteY52" fmla="*/ 157162 h 473868"/>
                <a:gd name="connsiteX53" fmla="*/ 2895600 w 2897982"/>
                <a:gd name="connsiteY53" fmla="*/ 183356 h 473868"/>
                <a:gd name="connsiteX54" fmla="*/ 2897982 w 2897982"/>
                <a:gd name="connsiteY54" fmla="*/ 211931 h 473868"/>
                <a:gd name="connsiteX55" fmla="*/ 2890838 w 2897982"/>
                <a:gd name="connsiteY55" fmla="*/ 235743 h 473868"/>
                <a:gd name="connsiteX56" fmla="*/ 2876550 w 2897982"/>
                <a:gd name="connsiteY56" fmla="*/ 247650 h 473868"/>
                <a:gd name="connsiteX57" fmla="*/ 2855119 w 2897982"/>
                <a:gd name="connsiteY57" fmla="*/ 261937 h 473868"/>
                <a:gd name="connsiteX58" fmla="*/ 2819400 w 2897982"/>
                <a:gd name="connsiteY58" fmla="*/ 276225 h 473868"/>
                <a:gd name="connsiteX59" fmla="*/ 2767013 w 2897982"/>
                <a:gd name="connsiteY59" fmla="*/ 285750 h 473868"/>
                <a:gd name="connsiteX60" fmla="*/ 2681288 w 2897982"/>
                <a:gd name="connsiteY60" fmla="*/ 292893 h 473868"/>
                <a:gd name="connsiteX61" fmla="*/ 2459832 w 2897982"/>
                <a:gd name="connsiteY61" fmla="*/ 292893 h 473868"/>
                <a:gd name="connsiteX62" fmla="*/ 2102644 w 2897982"/>
                <a:gd name="connsiteY62" fmla="*/ 300037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897982" h="473868">
                  <a:moveTo>
                    <a:pt x="2102644" y="300037"/>
                  </a:moveTo>
                  <a:lnTo>
                    <a:pt x="1566863" y="314325"/>
                  </a:lnTo>
                  <a:lnTo>
                    <a:pt x="1338263" y="333375"/>
                  </a:lnTo>
                  <a:lnTo>
                    <a:pt x="1014413" y="376237"/>
                  </a:lnTo>
                  <a:lnTo>
                    <a:pt x="750094" y="416718"/>
                  </a:lnTo>
                  <a:lnTo>
                    <a:pt x="535782" y="450056"/>
                  </a:lnTo>
                  <a:lnTo>
                    <a:pt x="504825" y="450056"/>
                  </a:lnTo>
                  <a:lnTo>
                    <a:pt x="469107" y="452437"/>
                  </a:lnTo>
                  <a:lnTo>
                    <a:pt x="426244" y="457200"/>
                  </a:lnTo>
                  <a:lnTo>
                    <a:pt x="385763" y="466725"/>
                  </a:lnTo>
                  <a:lnTo>
                    <a:pt x="361950" y="473868"/>
                  </a:lnTo>
                  <a:lnTo>
                    <a:pt x="328613" y="466725"/>
                  </a:lnTo>
                  <a:lnTo>
                    <a:pt x="276225" y="445293"/>
                  </a:lnTo>
                  <a:lnTo>
                    <a:pt x="226219" y="411956"/>
                  </a:lnTo>
                  <a:lnTo>
                    <a:pt x="140494" y="333375"/>
                  </a:lnTo>
                  <a:lnTo>
                    <a:pt x="66675" y="250031"/>
                  </a:lnTo>
                  <a:lnTo>
                    <a:pt x="30957" y="207168"/>
                  </a:lnTo>
                  <a:lnTo>
                    <a:pt x="14288" y="185737"/>
                  </a:lnTo>
                  <a:lnTo>
                    <a:pt x="4763" y="161925"/>
                  </a:lnTo>
                  <a:lnTo>
                    <a:pt x="0" y="142875"/>
                  </a:lnTo>
                  <a:lnTo>
                    <a:pt x="2382" y="128587"/>
                  </a:lnTo>
                  <a:lnTo>
                    <a:pt x="9525" y="121443"/>
                  </a:lnTo>
                  <a:lnTo>
                    <a:pt x="21432" y="121443"/>
                  </a:lnTo>
                  <a:lnTo>
                    <a:pt x="54769" y="130968"/>
                  </a:lnTo>
                  <a:lnTo>
                    <a:pt x="95250" y="157162"/>
                  </a:lnTo>
                  <a:lnTo>
                    <a:pt x="133350" y="176212"/>
                  </a:lnTo>
                  <a:lnTo>
                    <a:pt x="192882" y="202406"/>
                  </a:lnTo>
                  <a:lnTo>
                    <a:pt x="259557" y="223837"/>
                  </a:lnTo>
                  <a:lnTo>
                    <a:pt x="319088" y="235743"/>
                  </a:lnTo>
                  <a:lnTo>
                    <a:pt x="369094" y="242887"/>
                  </a:lnTo>
                  <a:lnTo>
                    <a:pt x="411957" y="247650"/>
                  </a:lnTo>
                  <a:lnTo>
                    <a:pt x="473869" y="247650"/>
                  </a:lnTo>
                  <a:lnTo>
                    <a:pt x="621507" y="238125"/>
                  </a:lnTo>
                  <a:lnTo>
                    <a:pt x="916782" y="209550"/>
                  </a:lnTo>
                  <a:lnTo>
                    <a:pt x="1335882" y="157162"/>
                  </a:lnTo>
                  <a:lnTo>
                    <a:pt x="1566863" y="138112"/>
                  </a:lnTo>
                  <a:lnTo>
                    <a:pt x="1766888" y="121443"/>
                  </a:lnTo>
                  <a:lnTo>
                    <a:pt x="2076450" y="100012"/>
                  </a:lnTo>
                  <a:lnTo>
                    <a:pt x="2162175" y="92868"/>
                  </a:lnTo>
                  <a:lnTo>
                    <a:pt x="2207419" y="85725"/>
                  </a:lnTo>
                  <a:lnTo>
                    <a:pt x="2262188" y="76200"/>
                  </a:lnTo>
                  <a:lnTo>
                    <a:pt x="2333625" y="57150"/>
                  </a:lnTo>
                  <a:lnTo>
                    <a:pt x="2393157" y="33337"/>
                  </a:lnTo>
                  <a:lnTo>
                    <a:pt x="2450307" y="0"/>
                  </a:lnTo>
                  <a:lnTo>
                    <a:pt x="2502694" y="7143"/>
                  </a:lnTo>
                  <a:lnTo>
                    <a:pt x="2624138" y="33337"/>
                  </a:lnTo>
                  <a:lnTo>
                    <a:pt x="2709863" y="54768"/>
                  </a:lnTo>
                  <a:lnTo>
                    <a:pt x="2757488" y="69056"/>
                  </a:lnTo>
                  <a:lnTo>
                    <a:pt x="2788444" y="80962"/>
                  </a:lnTo>
                  <a:lnTo>
                    <a:pt x="2824163" y="100012"/>
                  </a:lnTo>
                  <a:lnTo>
                    <a:pt x="2847975" y="114300"/>
                  </a:lnTo>
                  <a:lnTo>
                    <a:pt x="2871788" y="135731"/>
                  </a:lnTo>
                  <a:lnTo>
                    <a:pt x="2888457" y="157162"/>
                  </a:lnTo>
                  <a:lnTo>
                    <a:pt x="2895600" y="183356"/>
                  </a:lnTo>
                  <a:lnTo>
                    <a:pt x="2897982" y="211931"/>
                  </a:lnTo>
                  <a:lnTo>
                    <a:pt x="2890838" y="235743"/>
                  </a:lnTo>
                  <a:lnTo>
                    <a:pt x="2876550" y="247650"/>
                  </a:lnTo>
                  <a:lnTo>
                    <a:pt x="2855119" y="261937"/>
                  </a:lnTo>
                  <a:lnTo>
                    <a:pt x="2819400" y="276225"/>
                  </a:lnTo>
                  <a:lnTo>
                    <a:pt x="2767013" y="285750"/>
                  </a:lnTo>
                  <a:lnTo>
                    <a:pt x="2681288" y="292893"/>
                  </a:lnTo>
                  <a:lnTo>
                    <a:pt x="2459832" y="292893"/>
                  </a:lnTo>
                  <a:lnTo>
                    <a:pt x="2102644" y="3000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EDFF679D-6769-4E7D-B379-807716DB8755}"/>
                </a:ext>
              </a:extLst>
            </p:cNvPr>
            <p:cNvSpPr/>
            <p:nvPr/>
          </p:nvSpPr>
          <p:spPr>
            <a:xfrm>
              <a:off x="4554539" y="2468563"/>
              <a:ext cx="2905125" cy="1428750"/>
            </a:xfrm>
            <a:custGeom>
              <a:avLst/>
              <a:gdLst>
                <a:gd name="connsiteX0" fmla="*/ 1950244 w 2905125"/>
                <a:gd name="connsiteY0" fmla="*/ 280988 h 1428750"/>
                <a:gd name="connsiteX1" fmla="*/ 1547813 w 2905125"/>
                <a:gd name="connsiteY1" fmla="*/ 314325 h 1428750"/>
                <a:gd name="connsiteX2" fmla="*/ 1340644 w 2905125"/>
                <a:gd name="connsiteY2" fmla="*/ 330994 h 1428750"/>
                <a:gd name="connsiteX3" fmla="*/ 1040607 w 2905125"/>
                <a:gd name="connsiteY3" fmla="*/ 369094 h 1428750"/>
                <a:gd name="connsiteX4" fmla="*/ 838200 w 2905125"/>
                <a:gd name="connsiteY4" fmla="*/ 395288 h 1428750"/>
                <a:gd name="connsiteX5" fmla="*/ 645319 w 2905125"/>
                <a:gd name="connsiteY5" fmla="*/ 421482 h 1428750"/>
                <a:gd name="connsiteX6" fmla="*/ 500063 w 2905125"/>
                <a:gd name="connsiteY6" fmla="*/ 445294 h 1428750"/>
                <a:gd name="connsiteX7" fmla="*/ 466725 w 2905125"/>
                <a:gd name="connsiteY7" fmla="*/ 450057 h 1428750"/>
                <a:gd name="connsiteX8" fmla="*/ 423863 w 2905125"/>
                <a:gd name="connsiteY8" fmla="*/ 461963 h 1428750"/>
                <a:gd name="connsiteX9" fmla="*/ 328613 w 2905125"/>
                <a:gd name="connsiteY9" fmla="*/ 490538 h 1428750"/>
                <a:gd name="connsiteX10" fmla="*/ 271463 w 2905125"/>
                <a:gd name="connsiteY10" fmla="*/ 459582 h 1428750"/>
                <a:gd name="connsiteX11" fmla="*/ 183357 w 2905125"/>
                <a:gd name="connsiteY11" fmla="*/ 390525 h 1428750"/>
                <a:gd name="connsiteX12" fmla="*/ 128588 w 2905125"/>
                <a:gd name="connsiteY12" fmla="*/ 338138 h 1428750"/>
                <a:gd name="connsiteX13" fmla="*/ 64294 w 2905125"/>
                <a:gd name="connsiteY13" fmla="*/ 266700 h 1428750"/>
                <a:gd name="connsiteX14" fmla="*/ 26194 w 2905125"/>
                <a:gd name="connsiteY14" fmla="*/ 223838 h 1428750"/>
                <a:gd name="connsiteX15" fmla="*/ 7144 w 2905125"/>
                <a:gd name="connsiteY15" fmla="*/ 195263 h 1428750"/>
                <a:gd name="connsiteX16" fmla="*/ 0 w 2905125"/>
                <a:gd name="connsiteY16" fmla="*/ 169069 h 1428750"/>
                <a:gd name="connsiteX17" fmla="*/ 0 w 2905125"/>
                <a:gd name="connsiteY17" fmla="*/ 145257 h 1428750"/>
                <a:gd name="connsiteX18" fmla="*/ 7144 w 2905125"/>
                <a:gd name="connsiteY18" fmla="*/ 130969 h 1428750"/>
                <a:gd name="connsiteX19" fmla="*/ 28575 w 2905125"/>
                <a:gd name="connsiteY19" fmla="*/ 123825 h 1428750"/>
                <a:gd name="connsiteX20" fmla="*/ 61913 w 2905125"/>
                <a:gd name="connsiteY20" fmla="*/ 130969 h 1428750"/>
                <a:gd name="connsiteX21" fmla="*/ 102394 w 2905125"/>
                <a:gd name="connsiteY21" fmla="*/ 164307 h 1428750"/>
                <a:gd name="connsiteX22" fmla="*/ 140494 w 2905125"/>
                <a:gd name="connsiteY22" fmla="*/ 185738 h 1428750"/>
                <a:gd name="connsiteX23" fmla="*/ 190500 w 2905125"/>
                <a:gd name="connsiteY23" fmla="*/ 207169 h 1428750"/>
                <a:gd name="connsiteX24" fmla="*/ 230982 w 2905125"/>
                <a:gd name="connsiteY24" fmla="*/ 216694 h 1428750"/>
                <a:gd name="connsiteX25" fmla="*/ 280988 w 2905125"/>
                <a:gd name="connsiteY25" fmla="*/ 223838 h 1428750"/>
                <a:gd name="connsiteX26" fmla="*/ 340519 w 2905125"/>
                <a:gd name="connsiteY26" fmla="*/ 223838 h 1428750"/>
                <a:gd name="connsiteX27" fmla="*/ 507207 w 2905125"/>
                <a:gd name="connsiteY27" fmla="*/ 228600 h 1428750"/>
                <a:gd name="connsiteX28" fmla="*/ 802482 w 2905125"/>
                <a:gd name="connsiteY28" fmla="*/ 214313 h 1428750"/>
                <a:gd name="connsiteX29" fmla="*/ 1081088 w 2905125"/>
                <a:gd name="connsiteY29" fmla="*/ 185738 h 1428750"/>
                <a:gd name="connsiteX30" fmla="*/ 1333500 w 2905125"/>
                <a:gd name="connsiteY30" fmla="*/ 152400 h 1428750"/>
                <a:gd name="connsiteX31" fmla="*/ 1545432 w 2905125"/>
                <a:gd name="connsiteY31" fmla="*/ 133350 h 1428750"/>
                <a:gd name="connsiteX32" fmla="*/ 1752600 w 2905125"/>
                <a:gd name="connsiteY32" fmla="*/ 119063 h 1428750"/>
                <a:gd name="connsiteX33" fmla="*/ 1916907 w 2905125"/>
                <a:gd name="connsiteY33" fmla="*/ 102394 h 1428750"/>
                <a:gd name="connsiteX34" fmla="*/ 2152650 w 2905125"/>
                <a:gd name="connsiteY34" fmla="*/ 76200 h 1428750"/>
                <a:gd name="connsiteX35" fmla="*/ 2336007 w 2905125"/>
                <a:gd name="connsiteY35" fmla="*/ 50007 h 1428750"/>
                <a:gd name="connsiteX36" fmla="*/ 2502694 w 2905125"/>
                <a:gd name="connsiteY36" fmla="*/ 23813 h 1428750"/>
                <a:gd name="connsiteX37" fmla="*/ 2626519 w 2905125"/>
                <a:gd name="connsiteY37" fmla="*/ 0 h 1428750"/>
                <a:gd name="connsiteX38" fmla="*/ 2647950 w 2905125"/>
                <a:gd name="connsiteY38" fmla="*/ 7144 h 1428750"/>
                <a:gd name="connsiteX39" fmla="*/ 2697957 w 2905125"/>
                <a:gd name="connsiteY39" fmla="*/ 30957 h 1428750"/>
                <a:gd name="connsiteX40" fmla="*/ 2759869 w 2905125"/>
                <a:gd name="connsiteY40" fmla="*/ 71438 h 1428750"/>
                <a:gd name="connsiteX41" fmla="*/ 2809875 w 2905125"/>
                <a:gd name="connsiteY41" fmla="*/ 111919 h 1428750"/>
                <a:gd name="connsiteX42" fmla="*/ 2852738 w 2905125"/>
                <a:gd name="connsiteY42" fmla="*/ 154782 h 1428750"/>
                <a:gd name="connsiteX43" fmla="*/ 2881313 w 2905125"/>
                <a:gd name="connsiteY43" fmla="*/ 195263 h 1428750"/>
                <a:gd name="connsiteX44" fmla="*/ 2900363 w 2905125"/>
                <a:gd name="connsiteY44" fmla="*/ 228600 h 1428750"/>
                <a:gd name="connsiteX45" fmla="*/ 2905125 w 2905125"/>
                <a:gd name="connsiteY45" fmla="*/ 254794 h 1428750"/>
                <a:gd name="connsiteX46" fmla="*/ 2905125 w 2905125"/>
                <a:gd name="connsiteY46" fmla="*/ 273844 h 1428750"/>
                <a:gd name="connsiteX47" fmla="*/ 2881313 w 2905125"/>
                <a:gd name="connsiteY47" fmla="*/ 300038 h 1428750"/>
                <a:gd name="connsiteX48" fmla="*/ 2852738 w 2905125"/>
                <a:gd name="connsiteY48" fmla="*/ 333375 h 1428750"/>
                <a:gd name="connsiteX49" fmla="*/ 2831307 w 2905125"/>
                <a:gd name="connsiteY49" fmla="*/ 369094 h 1428750"/>
                <a:gd name="connsiteX50" fmla="*/ 2778919 w 2905125"/>
                <a:gd name="connsiteY50" fmla="*/ 552450 h 1428750"/>
                <a:gd name="connsiteX51" fmla="*/ 2745582 w 2905125"/>
                <a:gd name="connsiteY51" fmla="*/ 733425 h 1428750"/>
                <a:gd name="connsiteX52" fmla="*/ 2700338 w 2905125"/>
                <a:gd name="connsiteY52" fmla="*/ 942975 h 1428750"/>
                <a:gd name="connsiteX53" fmla="*/ 2667000 w 2905125"/>
                <a:gd name="connsiteY53" fmla="*/ 1104900 h 1428750"/>
                <a:gd name="connsiteX54" fmla="*/ 2638425 w 2905125"/>
                <a:gd name="connsiteY54" fmla="*/ 1235869 h 1428750"/>
                <a:gd name="connsiteX55" fmla="*/ 2621757 w 2905125"/>
                <a:gd name="connsiteY55" fmla="*/ 1321594 h 1428750"/>
                <a:gd name="connsiteX56" fmla="*/ 2607469 w 2905125"/>
                <a:gd name="connsiteY56" fmla="*/ 1357313 h 1428750"/>
                <a:gd name="connsiteX57" fmla="*/ 2583657 w 2905125"/>
                <a:gd name="connsiteY57" fmla="*/ 1385888 h 1428750"/>
                <a:gd name="connsiteX58" fmla="*/ 2562225 w 2905125"/>
                <a:gd name="connsiteY58" fmla="*/ 1402557 h 1428750"/>
                <a:gd name="connsiteX59" fmla="*/ 2528888 w 2905125"/>
                <a:gd name="connsiteY59" fmla="*/ 1419225 h 1428750"/>
                <a:gd name="connsiteX60" fmla="*/ 2493169 w 2905125"/>
                <a:gd name="connsiteY60" fmla="*/ 1426369 h 1428750"/>
                <a:gd name="connsiteX61" fmla="*/ 2462213 w 2905125"/>
                <a:gd name="connsiteY61" fmla="*/ 1428750 h 1428750"/>
                <a:gd name="connsiteX62" fmla="*/ 2428875 w 2905125"/>
                <a:gd name="connsiteY62" fmla="*/ 1428750 h 1428750"/>
                <a:gd name="connsiteX63" fmla="*/ 2405063 w 2905125"/>
                <a:gd name="connsiteY63" fmla="*/ 1421607 h 1428750"/>
                <a:gd name="connsiteX64" fmla="*/ 2386013 w 2905125"/>
                <a:gd name="connsiteY64" fmla="*/ 1409700 h 1428750"/>
                <a:gd name="connsiteX65" fmla="*/ 2366963 w 2905125"/>
                <a:gd name="connsiteY65" fmla="*/ 1395413 h 1428750"/>
                <a:gd name="connsiteX66" fmla="*/ 2352675 w 2905125"/>
                <a:gd name="connsiteY66" fmla="*/ 1376363 h 1428750"/>
                <a:gd name="connsiteX67" fmla="*/ 2340769 w 2905125"/>
                <a:gd name="connsiteY67" fmla="*/ 1340644 h 1428750"/>
                <a:gd name="connsiteX68" fmla="*/ 2333625 w 2905125"/>
                <a:gd name="connsiteY68" fmla="*/ 1293019 h 1428750"/>
                <a:gd name="connsiteX69" fmla="*/ 2374107 w 2905125"/>
                <a:gd name="connsiteY69" fmla="*/ 1231107 h 1428750"/>
                <a:gd name="connsiteX70" fmla="*/ 2450307 w 2905125"/>
                <a:gd name="connsiteY70" fmla="*/ 728663 h 1428750"/>
                <a:gd name="connsiteX71" fmla="*/ 2493169 w 2905125"/>
                <a:gd name="connsiteY71" fmla="*/ 581025 h 1428750"/>
                <a:gd name="connsiteX72" fmla="*/ 2516982 w 2905125"/>
                <a:gd name="connsiteY72" fmla="*/ 319088 h 1428750"/>
                <a:gd name="connsiteX73" fmla="*/ 2512219 w 2905125"/>
                <a:gd name="connsiteY73" fmla="*/ 288132 h 1428750"/>
                <a:gd name="connsiteX74" fmla="*/ 2495550 w 2905125"/>
                <a:gd name="connsiteY74" fmla="*/ 266700 h 1428750"/>
                <a:gd name="connsiteX75" fmla="*/ 2474119 w 2905125"/>
                <a:gd name="connsiteY75" fmla="*/ 257175 h 1428750"/>
                <a:gd name="connsiteX76" fmla="*/ 2450307 w 2905125"/>
                <a:gd name="connsiteY76" fmla="*/ 250032 h 1428750"/>
                <a:gd name="connsiteX77" fmla="*/ 2414588 w 2905125"/>
                <a:gd name="connsiteY77" fmla="*/ 247650 h 1428750"/>
                <a:gd name="connsiteX78" fmla="*/ 2283619 w 2905125"/>
                <a:gd name="connsiteY78" fmla="*/ 257175 h 1428750"/>
                <a:gd name="connsiteX79" fmla="*/ 1950244 w 2905125"/>
                <a:gd name="connsiteY79" fmla="*/ 280988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2905125" h="1428750">
                  <a:moveTo>
                    <a:pt x="1950244" y="280988"/>
                  </a:moveTo>
                  <a:lnTo>
                    <a:pt x="1547813" y="314325"/>
                  </a:lnTo>
                  <a:lnTo>
                    <a:pt x="1340644" y="330994"/>
                  </a:lnTo>
                  <a:lnTo>
                    <a:pt x="1040607" y="369094"/>
                  </a:lnTo>
                  <a:lnTo>
                    <a:pt x="838200" y="395288"/>
                  </a:lnTo>
                  <a:lnTo>
                    <a:pt x="645319" y="421482"/>
                  </a:lnTo>
                  <a:lnTo>
                    <a:pt x="500063" y="445294"/>
                  </a:lnTo>
                  <a:lnTo>
                    <a:pt x="466725" y="450057"/>
                  </a:lnTo>
                  <a:lnTo>
                    <a:pt x="423863" y="461963"/>
                  </a:lnTo>
                  <a:lnTo>
                    <a:pt x="328613" y="490538"/>
                  </a:lnTo>
                  <a:lnTo>
                    <a:pt x="271463" y="459582"/>
                  </a:lnTo>
                  <a:lnTo>
                    <a:pt x="183357" y="390525"/>
                  </a:lnTo>
                  <a:lnTo>
                    <a:pt x="128588" y="338138"/>
                  </a:lnTo>
                  <a:lnTo>
                    <a:pt x="64294" y="266700"/>
                  </a:lnTo>
                  <a:lnTo>
                    <a:pt x="26194" y="223838"/>
                  </a:lnTo>
                  <a:lnTo>
                    <a:pt x="7144" y="195263"/>
                  </a:lnTo>
                  <a:lnTo>
                    <a:pt x="0" y="169069"/>
                  </a:lnTo>
                  <a:lnTo>
                    <a:pt x="0" y="145257"/>
                  </a:lnTo>
                  <a:lnTo>
                    <a:pt x="7144" y="130969"/>
                  </a:lnTo>
                  <a:lnTo>
                    <a:pt x="28575" y="123825"/>
                  </a:lnTo>
                  <a:lnTo>
                    <a:pt x="61913" y="130969"/>
                  </a:lnTo>
                  <a:lnTo>
                    <a:pt x="102394" y="164307"/>
                  </a:lnTo>
                  <a:lnTo>
                    <a:pt x="140494" y="185738"/>
                  </a:lnTo>
                  <a:lnTo>
                    <a:pt x="190500" y="207169"/>
                  </a:lnTo>
                  <a:lnTo>
                    <a:pt x="230982" y="216694"/>
                  </a:lnTo>
                  <a:lnTo>
                    <a:pt x="280988" y="223838"/>
                  </a:lnTo>
                  <a:lnTo>
                    <a:pt x="340519" y="223838"/>
                  </a:lnTo>
                  <a:lnTo>
                    <a:pt x="507207" y="228600"/>
                  </a:lnTo>
                  <a:lnTo>
                    <a:pt x="802482" y="214313"/>
                  </a:lnTo>
                  <a:lnTo>
                    <a:pt x="1081088" y="185738"/>
                  </a:lnTo>
                  <a:lnTo>
                    <a:pt x="1333500" y="152400"/>
                  </a:lnTo>
                  <a:lnTo>
                    <a:pt x="1545432" y="133350"/>
                  </a:lnTo>
                  <a:lnTo>
                    <a:pt x="1752600" y="119063"/>
                  </a:lnTo>
                  <a:lnTo>
                    <a:pt x="1916907" y="102394"/>
                  </a:lnTo>
                  <a:lnTo>
                    <a:pt x="2152650" y="76200"/>
                  </a:lnTo>
                  <a:lnTo>
                    <a:pt x="2336007" y="50007"/>
                  </a:lnTo>
                  <a:lnTo>
                    <a:pt x="2502694" y="23813"/>
                  </a:lnTo>
                  <a:lnTo>
                    <a:pt x="2626519" y="0"/>
                  </a:lnTo>
                  <a:lnTo>
                    <a:pt x="2647950" y="7144"/>
                  </a:lnTo>
                  <a:lnTo>
                    <a:pt x="2697957" y="30957"/>
                  </a:lnTo>
                  <a:lnTo>
                    <a:pt x="2759869" y="71438"/>
                  </a:lnTo>
                  <a:lnTo>
                    <a:pt x="2809875" y="111919"/>
                  </a:lnTo>
                  <a:lnTo>
                    <a:pt x="2852738" y="154782"/>
                  </a:lnTo>
                  <a:lnTo>
                    <a:pt x="2881313" y="195263"/>
                  </a:lnTo>
                  <a:lnTo>
                    <a:pt x="2900363" y="228600"/>
                  </a:lnTo>
                  <a:lnTo>
                    <a:pt x="2905125" y="254794"/>
                  </a:lnTo>
                  <a:lnTo>
                    <a:pt x="2905125" y="273844"/>
                  </a:lnTo>
                  <a:lnTo>
                    <a:pt x="2881313" y="300038"/>
                  </a:lnTo>
                  <a:lnTo>
                    <a:pt x="2852738" y="333375"/>
                  </a:lnTo>
                  <a:lnTo>
                    <a:pt x="2831307" y="369094"/>
                  </a:lnTo>
                  <a:lnTo>
                    <a:pt x="2778919" y="552450"/>
                  </a:lnTo>
                  <a:lnTo>
                    <a:pt x="2745582" y="733425"/>
                  </a:lnTo>
                  <a:lnTo>
                    <a:pt x="2700338" y="942975"/>
                  </a:lnTo>
                  <a:lnTo>
                    <a:pt x="2667000" y="1104900"/>
                  </a:lnTo>
                  <a:lnTo>
                    <a:pt x="2638425" y="1235869"/>
                  </a:lnTo>
                  <a:lnTo>
                    <a:pt x="2621757" y="1321594"/>
                  </a:lnTo>
                  <a:lnTo>
                    <a:pt x="2607469" y="1357313"/>
                  </a:lnTo>
                  <a:lnTo>
                    <a:pt x="2583657" y="1385888"/>
                  </a:lnTo>
                  <a:lnTo>
                    <a:pt x="2562225" y="1402557"/>
                  </a:lnTo>
                  <a:lnTo>
                    <a:pt x="2528888" y="1419225"/>
                  </a:lnTo>
                  <a:lnTo>
                    <a:pt x="2493169" y="1426369"/>
                  </a:lnTo>
                  <a:lnTo>
                    <a:pt x="2462213" y="1428750"/>
                  </a:lnTo>
                  <a:lnTo>
                    <a:pt x="2428875" y="1428750"/>
                  </a:lnTo>
                  <a:lnTo>
                    <a:pt x="2405063" y="1421607"/>
                  </a:lnTo>
                  <a:lnTo>
                    <a:pt x="2386013" y="1409700"/>
                  </a:lnTo>
                  <a:lnTo>
                    <a:pt x="2366963" y="1395413"/>
                  </a:lnTo>
                  <a:lnTo>
                    <a:pt x="2352675" y="1376363"/>
                  </a:lnTo>
                  <a:lnTo>
                    <a:pt x="2340769" y="1340644"/>
                  </a:lnTo>
                  <a:lnTo>
                    <a:pt x="2333625" y="1293019"/>
                  </a:lnTo>
                  <a:lnTo>
                    <a:pt x="2374107" y="1231107"/>
                  </a:lnTo>
                  <a:lnTo>
                    <a:pt x="2450307" y="728663"/>
                  </a:lnTo>
                  <a:lnTo>
                    <a:pt x="2493169" y="581025"/>
                  </a:lnTo>
                  <a:lnTo>
                    <a:pt x="2516982" y="319088"/>
                  </a:lnTo>
                  <a:lnTo>
                    <a:pt x="2512219" y="288132"/>
                  </a:lnTo>
                  <a:lnTo>
                    <a:pt x="2495550" y="266700"/>
                  </a:lnTo>
                  <a:lnTo>
                    <a:pt x="2474119" y="257175"/>
                  </a:lnTo>
                  <a:lnTo>
                    <a:pt x="2450307" y="250032"/>
                  </a:lnTo>
                  <a:lnTo>
                    <a:pt x="2414588" y="247650"/>
                  </a:lnTo>
                  <a:lnTo>
                    <a:pt x="2283619" y="257175"/>
                  </a:lnTo>
                  <a:lnTo>
                    <a:pt x="1950244" y="280988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9">
              <a:extLst>
                <a:ext uri="{FF2B5EF4-FFF2-40B4-BE49-F238E27FC236}">
                  <a16:creationId xmlns:a16="http://schemas.microsoft.com/office/drawing/2014/main" id="{23D5B00C-D2E5-4386-B4A4-BAF2C03F7591}"/>
                </a:ext>
              </a:extLst>
            </p:cNvPr>
            <p:cNvSpPr/>
            <p:nvPr/>
          </p:nvSpPr>
          <p:spPr>
            <a:xfrm>
              <a:off x="3949701" y="2913064"/>
              <a:ext cx="4225925" cy="695325"/>
            </a:xfrm>
            <a:custGeom>
              <a:avLst/>
              <a:gdLst>
                <a:gd name="connsiteX0" fmla="*/ 2527839 w 4226011"/>
                <a:gd name="connsiteY0" fmla="*/ 353050 h 695509"/>
                <a:gd name="connsiteX1" fmla="*/ 2139484 w 4226011"/>
                <a:gd name="connsiteY1" fmla="*/ 384825 h 695509"/>
                <a:gd name="connsiteX2" fmla="*/ 1938246 w 4226011"/>
                <a:gd name="connsiteY2" fmla="*/ 402477 h 695509"/>
                <a:gd name="connsiteX3" fmla="*/ 1733476 w 4226011"/>
                <a:gd name="connsiteY3" fmla="*/ 423660 h 695509"/>
                <a:gd name="connsiteX4" fmla="*/ 1465158 w 4226011"/>
                <a:gd name="connsiteY4" fmla="*/ 458965 h 695509"/>
                <a:gd name="connsiteX5" fmla="*/ 1210962 w 4226011"/>
                <a:gd name="connsiteY5" fmla="*/ 501331 h 695509"/>
                <a:gd name="connsiteX6" fmla="*/ 939114 w 4226011"/>
                <a:gd name="connsiteY6" fmla="*/ 554289 h 695509"/>
                <a:gd name="connsiteX7" fmla="*/ 706100 w 4226011"/>
                <a:gd name="connsiteY7" fmla="*/ 603716 h 695509"/>
                <a:gd name="connsiteX8" fmla="*/ 603716 w 4226011"/>
                <a:gd name="connsiteY8" fmla="*/ 642551 h 695509"/>
                <a:gd name="connsiteX9" fmla="*/ 483679 w 4226011"/>
                <a:gd name="connsiteY9" fmla="*/ 695509 h 695509"/>
                <a:gd name="connsiteX10" fmla="*/ 444843 w 4226011"/>
                <a:gd name="connsiteY10" fmla="*/ 688448 h 695509"/>
                <a:gd name="connsiteX11" fmla="*/ 374233 w 4226011"/>
                <a:gd name="connsiteY11" fmla="*/ 670795 h 695509"/>
                <a:gd name="connsiteX12" fmla="*/ 328337 w 4226011"/>
                <a:gd name="connsiteY12" fmla="*/ 653143 h 695509"/>
                <a:gd name="connsiteX13" fmla="*/ 282440 w 4226011"/>
                <a:gd name="connsiteY13" fmla="*/ 628429 h 695509"/>
                <a:gd name="connsiteX14" fmla="*/ 222422 w 4226011"/>
                <a:gd name="connsiteY14" fmla="*/ 593124 h 695509"/>
                <a:gd name="connsiteX15" fmla="*/ 197708 w 4226011"/>
                <a:gd name="connsiteY15" fmla="*/ 575472 h 695509"/>
                <a:gd name="connsiteX16" fmla="*/ 158873 w 4226011"/>
                <a:gd name="connsiteY16" fmla="*/ 540167 h 695509"/>
                <a:gd name="connsiteX17" fmla="*/ 95324 w 4226011"/>
                <a:gd name="connsiteY17" fmla="*/ 476618 h 695509"/>
                <a:gd name="connsiteX18" fmla="*/ 49427 w 4226011"/>
                <a:gd name="connsiteY18" fmla="*/ 420130 h 695509"/>
                <a:gd name="connsiteX19" fmla="*/ 21183 w 4226011"/>
                <a:gd name="connsiteY19" fmla="*/ 374233 h 695509"/>
                <a:gd name="connsiteX20" fmla="*/ 3531 w 4226011"/>
                <a:gd name="connsiteY20" fmla="*/ 338928 h 695509"/>
                <a:gd name="connsiteX21" fmla="*/ 0 w 4226011"/>
                <a:gd name="connsiteY21" fmla="*/ 310684 h 695509"/>
                <a:gd name="connsiteX22" fmla="*/ 10592 w 4226011"/>
                <a:gd name="connsiteY22" fmla="*/ 300093 h 695509"/>
                <a:gd name="connsiteX23" fmla="*/ 31775 w 4226011"/>
                <a:gd name="connsiteY23" fmla="*/ 300093 h 695509"/>
                <a:gd name="connsiteX24" fmla="*/ 52958 w 4226011"/>
                <a:gd name="connsiteY24" fmla="*/ 303623 h 695509"/>
                <a:gd name="connsiteX25" fmla="*/ 98854 w 4226011"/>
                <a:gd name="connsiteY25" fmla="*/ 338928 h 695509"/>
                <a:gd name="connsiteX26" fmla="*/ 148281 w 4226011"/>
                <a:gd name="connsiteY26" fmla="*/ 370703 h 695509"/>
                <a:gd name="connsiteX27" fmla="*/ 197708 w 4226011"/>
                <a:gd name="connsiteY27" fmla="*/ 391886 h 695509"/>
                <a:gd name="connsiteX28" fmla="*/ 275379 w 4226011"/>
                <a:gd name="connsiteY28" fmla="*/ 420130 h 695509"/>
                <a:gd name="connsiteX29" fmla="*/ 331867 w 4226011"/>
                <a:gd name="connsiteY29" fmla="*/ 427191 h 695509"/>
                <a:gd name="connsiteX30" fmla="*/ 395416 w 4226011"/>
                <a:gd name="connsiteY30" fmla="*/ 420130 h 695509"/>
                <a:gd name="connsiteX31" fmla="*/ 589594 w 4226011"/>
                <a:gd name="connsiteY31" fmla="*/ 391886 h 695509"/>
                <a:gd name="connsiteX32" fmla="*/ 903809 w 4226011"/>
                <a:gd name="connsiteY32" fmla="*/ 349520 h 695509"/>
                <a:gd name="connsiteX33" fmla="*/ 1288633 w 4226011"/>
                <a:gd name="connsiteY33" fmla="*/ 300093 h 695509"/>
                <a:gd name="connsiteX34" fmla="*/ 1938246 w 4226011"/>
                <a:gd name="connsiteY34" fmla="*/ 222422 h 695509"/>
                <a:gd name="connsiteX35" fmla="*/ 2135954 w 4226011"/>
                <a:gd name="connsiteY35" fmla="*/ 208300 h 695509"/>
                <a:gd name="connsiteX36" fmla="*/ 2259521 w 4226011"/>
                <a:gd name="connsiteY36" fmla="*/ 190647 h 695509"/>
                <a:gd name="connsiteX37" fmla="*/ 2619632 w 4226011"/>
                <a:gd name="connsiteY37" fmla="*/ 158873 h 695509"/>
                <a:gd name="connsiteX38" fmla="*/ 3113903 w 4226011"/>
                <a:gd name="connsiteY38" fmla="*/ 112976 h 695509"/>
                <a:gd name="connsiteX39" fmla="*/ 3382221 w 4226011"/>
                <a:gd name="connsiteY39" fmla="*/ 88263 h 695509"/>
                <a:gd name="connsiteX40" fmla="*/ 3505788 w 4226011"/>
                <a:gd name="connsiteY40" fmla="*/ 88263 h 695509"/>
                <a:gd name="connsiteX41" fmla="*/ 3601112 w 4226011"/>
                <a:gd name="connsiteY41" fmla="*/ 74141 h 695509"/>
                <a:gd name="connsiteX42" fmla="*/ 3664661 w 4226011"/>
                <a:gd name="connsiteY42" fmla="*/ 56488 h 695509"/>
                <a:gd name="connsiteX43" fmla="*/ 3728210 w 4226011"/>
                <a:gd name="connsiteY43" fmla="*/ 35305 h 695509"/>
                <a:gd name="connsiteX44" fmla="*/ 3791759 w 4226011"/>
                <a:gd name="connsiteY44" fmla="*/ 0 h 695509"/>
                <a:gd name="connsiteX45" fmla="*/ 3841186 w 4226011"/>
                <a:gd name="connsiteY45" fmla="*/ 10592 h 695509"/>
                <a:gd name="connsiteX46" fmla="*/ 3947101 w 4226011"/>
                <a:gd name="connsiteY46" fmla="*/ 42366 h 695509"/>
                <a:gd name="connsiteX47" fmla="*/ 4017711 w 4226011"/>
                <a:gd name="connsiteY47" fmla="*/ 63549 h 695509"/>
                <a:gd name="connsiteX48" fmla="*/ 4077730 w 4226011"/>
                <a:gd name="connsiteY48" fmla="*/ 84732 h 695509"/>
                <a:gd name="connsiteX49" fmla="*/ 4134218 w 4226011"/>
                <a:gd name="connsiteY49" fmla="*/ 112976 h 695509"/>
                <a:gd name="connsiteX50" fmla="*/ 4180114 w 4226011"/>
                <a:gd name="connsiteY50" fmla="*/ 137690 h 695509"/>
                <a:gd name="connsiteX51" fmla="*/ 4208358 w 4226011"/>
                <a:gd name="connsiteY51" fmla="*/ 162403 h 695509"/>
                <a:gd name="connsiteX52" fmla="*/ 4218950 w 4226011"/>
                <a:gd name="connsiteY52" fmla="*/ 180056 h 695509"/>
                <a:gd name="connsiteX53" fmla="*/ 4226011 w 4226011"/>
                <a:gd name="connsiteY53" fmla="*/ 211830 h 695509"/>
                <a:gd name="connsiteX54" fmla="*/ 4215419 w 4226011"/>
                <a:gd name="connsiteY54" fmla="*/ 254196 h 695509"/>
                <a:gd name="connsiteX55" fmla="*/ 4197767 w 4226011"/>
                <a:gd name="connsiteY55" fmla="*/ 271849 h 695509"/>
                <a:gd name="connsiteX56" fmla="*/ 4162462 w 4226011"/>
                <a:gd name="connsiteY56" fmla="*/ 285971 h 695509"/>
                <a:gd name="connsiteX57" fmla="*/ 4113035 w 4226011"/>
                <a:gd name="connsiteY57" fmla="*/ 300093 h 695509"/>
                <a:gd name="connsiteX58" fmla="*/ 4028303 w 4226011"/>
                <a:gd name="connsiteY58" fmla="*/ 310684 h 695509"/>
                <a:gd name="connsiteX59" fmla="*/ 3872961 w 4226011"/>
                <a:gd name="connsiteY59" fmla="*/ 314215 h 695509"/>
                <a:gd name="connsiteX60" fmla="*/ 3647009 w 4226011"/>
                <a:gd name="connsiteY60" fmla="*/ 310684 h 695509"/>
                <a:gd name="connsiteX61" fmla="*/ 3311611 w 4226011"/>
                <a:gd name="connsiteY61" fmla="*/ 314215 h 695509"/>
                <a:gd name="connsiteX62" fmla="*/ 3068006 w 4226011"/>
                <a:gd name="connsiteY62" fmla="*/ 310684 h 695509"/>
                <a:gd name="connsiteX63" fmla="*/ 2527839 w 4226011"/>
                <a:gd name="connsiteY63" fmla="*/ 353050 h 69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226011" h="695509">
                  <a:moveTo>
                    <a:pt x="2527839" y="353050"/>
                  </a:moveTo>
                  <a:lnTo>
                    <a:pt x="2139484" y="384825"/>
                  </a:lnTo>
                  <a:lnTo>
                    <a:pt x="1938246" y="402477"/>
                  </a:lnTo>
                  <a:lnTo>
                    <a:pt x="1733476" y="423660"/>
                  </a:lnTo>
                  <a:lnTo>
                    <a:pt x="1465158" y="458965"/>
                  </a:lnTo>
                  <a:lnTo>
                    <a:pt x="1210962" y="501331"/>
                  </a:lnTo>
                  <a:lnTo>
                    <a:pt x="939114" y="554289"/>
                  </a:lnTo>
                  <a:lnTo>
                    <a:pt x="706100" y="603716"/>
                  </a:lnTo>
                  <a:lnTo>
                    <a:pt x="603716" y="642551"/>
                  </a:lnTo>
                  <a:lnTo>
                    <a:pt x="483679" y="695509"/>
                  </a:lnTo>
                  <a:lnTo>
                    <a:pt x="444843" y="688448"/>
                  </a:lnTo>
                  <a:lnTo>
                    <a:pt x="374233" y="670795"/>
                  </a:lnTo>
                  <a:lnTo>
                    <a:pt x="328337" y="653143"/>
                  </a:lnTo>
                  <a:lnTo>
                    <a:pt x="282440" y="628429"/>
                  </a:lnTo>
                  <a:lnTo>
                    <a:pt x="222422" y="593124"/>
                  </a:lnTo>
                  <a:lnTo>
                    <a:pt x="197708" y="575472"/>
                  </a:lnTo>
                  <a:lnTo>
                    <a:pt x="158873" y="540167"/>
                  </a:lnTo>
                  <a:lnTo>
                    <a:pt x="95324" y="476618"/>
                  </a:lnTo>
                  <a:lnTo>
                    <a:pt x="49427" y="420130"/>
                  </a:lnTo>
                  <a:lnTo>
                    <a:pt x="21183" y="374233"/>
                  </a:lnTo>
                  <a:lnTo>
                    <a:pt x="3531" y="338928"/>
                  </a:lnTo>
                  <a:lnTo>
                    <a:pt x="0" y="310684"/>
                  </a:lnTo>
                  <a:lnTo>
                    <a:pt x="10592" y="300093"/>
                  </a:lnTo>
                  <a:lnTo>
                    <a:pt x="31775" y="300093"/>
                  </a:lnTo>
                  <a:lnTo>
                    <a:pt x="52958" y="303623"/>
                  </a:lnTo>
                  <a:lnTo>
                    <a:pt x="98854" y="338928"/>
                  </a:lnTo>
                  <a:lnTo>
                    <a:pt x="148281" y="370703"/>
                  </a:lnTo>
                  <a:lnTo>
                    <a:pt x="197708" y="391886"/>
                  </a:lnTo>
                  <a:lnTo>
                    <a:pt x="275379" y="420130"/>
                  </a:lnTo>
                  <a:lnTo>
                    <a:pt x="331867" y="427191"/>
                  </a:lnTo>
                  <a:lnTo>
                    <a:pt x="395416" y="420130"/>
                  </a:lnTo>
                  <a:lnTo>
                    <a:pt x="589594" y="391886"/>
                  </a:lnTo>
                  <a:lnTo>
                    <a:pt x="903809" y="349520"/>
                  </a:lnTo>
                  <a:lnTo>
                    <a:pt x="1288633" y="300093"/>
                  </a:lnTo>
                  <a:lnTo>
                    <a:pt x="1938246" y="222422"/>
                  </a:lnTo>
                  <a:lnTo>
                    <a:pt x="2135954" y="208300"/>
                  </a:lnTo>
                  <a:lnTo>
                    <a:pt x="2259521" y="190647"/>
                  </a:lnTo>
                  <a:lnTo>
                    <a:pt x="2619632" y="158873"/>
                  </a:lnTo>
                  <a:lnTo>
                    <a:pt x="3113903" y="112976"/>
                  </a:lnTo>
                  <a:lnTo>
                    <a:pt x="3382221" y="88263"/>
                  </a:lnTo>
                  <a:lnTo>
                    <a:pt x="3505788" y="88263"/>
                  </a:lnTo>
                  <a:lnTo>
                    <a:pt x="3601112" y="74141"/>
                  </a:lnTo>
                  <a:lnTo>
                    <a:pt x="3664661" y="56488"/>
                  </a:lnTo>
                  <a:lnTo>
                    <a:pt x="3728210" y="35305"/>
                  </a:lnTo>
                  <a:lnTo>
                    <a:pt x="3791759" y="0"/>
                  </a:lnTo>
                  <a:lnTo>
                    <a:pt x="3841186" y="10592"/>
                  </a:lnTo>
                  <a:lnTo>
                    <a:pt x="3947101" y="42366"/>
                  </a:lnTo>
                  <a:lnTo>
                    <a:pt x="4017711" y="63549"/>
                  </a:lnTo>
                  <a:lnTo>
                    <a:pt x="4077730" y="84732"/>
                  </a:lnTo>
                  <a:lnTo>
                    <a:pt x="4134218" y="112976"/>
                  </a:lnTo>
                  <a:lnTo>
                    <a:pt x="4180114" y="137690"/>
                  </a:lnTo>
                  <a:lnTo>
                    <a:pt x="4208358" y="162403"/>
                  </a:lnTo>
                  <a:lnTo>
                    <a:pt x="4218950" y="180056"/>
                  </a:lnTo>
                  <a:lnTo>
                    <a:pt x="4226011" y="211830"/>
                  </a:lnTo>
                  <a:lnTo>
                    <a:pt x="4215419" y="254196"/>
                  </a:lnTo>
                  <a:lnTo>
                    <a:pt x="4197767" y="271849"/>
                  </a:lnTo>
                  <a:lnTo>
                    <a:pt x="4162462" y="285971"/>
                  </a:lnTo>
                  <a:lnTo>
                    <a:pt x="4113035" y="300093"/>
                  </a:lnTo>
                  <a:lnTo>
                    <a:pt x="4028303" y="310684"/>
                  </a:lnTo>
                  <a:lnTo>
                    <a:pt x="3872961" y="314215"/>
                  </a:lnTo>
                  <a:lnTo>
                    <a:pt x="3647009" y="310684"/>
                  </a:lnTo>
                  <a:lnTo>
                    <a:pt x="3311611" y="314215"/>
                  </a:lnTo>
                  <a:lnTo>
                    <a:pt x="3068006" y="310684"/>
                  </a:lnTo>
                  <a:lnTo>
                    <a:pt x="2527839" y="353050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8">
              <a:extLst>
                <a:ext uri="{FF2B5EF4-FFF2-40B4-BE49-F238E27FC236}">
                  <a16:creationId xmlns:a16="http://schemas.microsoft.com/office/drawing/2014/main" id="{521D8D3D-6947-4799-A2D8-FC9665F0CDEA}"/>
                </a:ext>
              </a:extLst>
            </p:cNvPr>
            <p:cNvSpPr/>
            <p:nvPr/>
          </p:nvSpPr>
          <p:spPr>
            <a:xfrm>
              <a:off x="4652963" y="3582988"/>
              <a:ext cx="2355850" cy="474662"/>
            </a:xfrm>
            <a:custGeom>
              <a:avLst/>
              <a:gdLst>
                <a:gd name="connsiteX0" fmla="*/ 1645443 w 2355056"/>
                <a:gd name="connsiteY0" fmla="*/ 252413 h 473869"/>
                <a:gd name="connsiteX1" fmla="*/ 1000125 w 2355056"/>
                <a:gd name="connsiteY1" fmla="*/ 342900 h 473869"/>
                <a:gd name="connsiteX2" fmla="*/ 912018 w 2355056"/>
                <a:gd name="connsiteY2" fmla="*/ 352425 h 473869"/>
                <a:gd name="connsiteX3" fmla="*/ 781050 w 2355056"/>
                <a:gd name="connsiteY3" fmla="*/ 371475 h 473869"/>
                <a:gd name="connsiteX4" fmla="*/ 678656 w 2355056"/>
                <a:gd name="connsiteY4" fmla="*/ 388144 h 473869"/>
                <a:gd name="connsiteX5" fmla="*/ 619125 w 2355056"/>
                <a:gd name="connsiteY5" fmla="*/ 397669 h 473869"/>
                <a:gd name="connsiteX6" fmla="*/ 545306 w 2355056"/>
                <a:gd name="connsiteY6" fmla="*/ 414338 h 473869"/>
                <a:gd name="connsiteX7" fmla="*/ 464343 w 2355056"/>
                <a:gd name="connsiteY7" fmla="*/ 435769 h 473869"/>
                <a:gd name="connsiteX8" fmla="*/ 404812 w 2355056"/>
                <a:gd name="connsiteY8" fmla="*/ 459582 h 473869"/>
                <a:gd name="connsiteX9" fmla="*/ 359568 w 2355056"/>
                <a:gd name="connsiteY9" fmla="*/ 473869 h 473869"/>
                <a:gd name="connsiteX10" fmla="*/ 330993 w 2355056"/>
                <a:gd name="connsiteY10" fmla="*/ 469107 h 473869"/>
                <a:gd name="connsiteX11" fmla="*/ 266700 w 2355056"/>
                <a:gd name="connsiteY11" fmla="*/ 445294 h 473869"/>
                <a:gd name="connsiteX12" fmla="*/ 226218 w 2355056"/>
                <a:gd name="connsiteY12" fmla="*/ 423863 h 473869"/>
                <a:gd name="connsiteX13" fmla="*/ 157162 w 2355056"/>
                <a:gd name="connsiteY13" fmla="*/ 373857 h 473869"/>
                <a:gd name="connsiteX14" fmla="*/ 83343 w 2355056"/>
                <a:gd name="connsiteY14" fmla="*/ 309563 h 473869"/>
                <a:gd name="connsiteX15" fmla="*/ 40481 w 2355056"/>
                <a:gd name="connsiteY15" fmla="*/ 269082 h 473869"/>
                <a:gd name="connsiteX16" fmla="*/ 11906 w 2355056"/>
                <a:gd name="connsiteY16" fmla="*/ 238125 h 473869"/>
                <a:gd name="connsiteX17" fmla="*/ 0 w 2355056"/>
                <a:gd name="connsiteY17" fmla="*/ 214313 h 473869"/>
                <a:gd name="connsiteX18" fmla="*/ 0 w 2355056"/>
                <a:gd name="connsiteY18" fmla="*/ 195263 h 473869"/>
                <a:gd name="connsiteX19" fmla="*/ 2381 w 2355056"/>
                <a:gd name="connsiteY19" fmla="*/ 180975 h 473869"/>
                <a:gd name="connsiteX20" fmla="*/ 23812 w 2355056"/>
                <a:gd name="connsiteY20" fmla="*/ 171450 h 473869"/>
                <a:gd name="connsiteX21" fmla="*/ 42862 w 2355056"/>
                <a:gd name="connsiteY21" fmla="*/ 173832 h 473869"/>
                <a:gd name="connsiteX22" fmla="*/ 83343 w 2355056"/>
                <a:gd name="connsiteY22" fmla="*/ 197644 h 473869"/>
                <a:gd name="connsiteX23" fmla="*/ 130968 w 2355056"/>
                <a:gd name="connsiteY23" fmla="*/ 221457 h 473869"/>
                <a:gd name="connsiteX24" fmla="*/ 180975 w 2355056"/>
                <a:gd name="connsiteY24" fmla="*/ 238125 h 473869"/>
                <a:gd name="connsiteX25" fmla="*/ 230981 w 2355056"/>
                <a:gd name="connsiteY25" fmla="*/ 247650 h 473869"/>
                <a:gd name="connsiteX26" fmla="*/ 273843 w 2355056"/>
                <a:gd name="connsiteY26" fmla="*/ 247650 h 473869"/>
                <a:gd name="connsiteX27" fmla="*/ 397668 w 2355056"/>
                <a:gd name="connsiteY27" fmla="*/ 235744 h 473869"/>
                <a:gd name="connsiteX28" fmla="*/ 673893 w 2355056"/>
                <a:gd name="connsiteY28" fmla="*/ 204788 h 473869"/>
                <a:gd name="connsiteX29" fmla="*/ 973931 w 2355056"/>
                <a:gd name="connsiteY29" fmla="*/ 166688 h 473869"/>
                <a:gd name="connsiteX30" fmla="*/ 1238250 w 2355056"/>
                <a:gd name="connsiteY30" fmla="*/ 133350 h 473869"/>
                <a:gd name="connsiteX31" fmla="*/ 1428750 w 2355056"/>
                <a:gd name="connsiteY31" fmla="*/ 95250 h 473869"/>
                <a:gd name="connsiteX32" fmla="*/ 1647825 w 2355056"/>
                <a:gd name="connsiteY32" fmla="*/ 69057 h 473869"/>
                <a:gd name="connsiteX33" fmla="*/ 1859756 w 2355056"/>
                <a:gd name="connsiteY33" fmla="*/ 45244 h 473869"/>
                <a:gd name="connsiteX34" fmla="*/ 1959768 w 2355056"/>
                <a:gd name="connsiteY34" fmla="*/ 26194 h 473869"/>
                <a:gd name="connsiteX35" fmla="*/ 2057400 w 2355056"/>
                <a:gd name="connsiteY35" fmla="*/ 0 h 473869"/>
                <a:gd name="connsiteX36" fmla="*/ 2102643 w 2355056"/>
                <a:gd name="connsiteY36" fmla="*/ 9525 h 473869"/>
                <a:gd name="connsiteX37" fmla="*/ 2152650 w 2355056"/>
                <a:gd name="connsiteY37" fmla="*/ 23813 h 473869"/>
                <a:gd name="connsiteX38" fmla="*/ 2219325 w 2355056"/>
                <a:gd name="connsiteY38" fmla="*/ 52388 h 473869"/>
                <a:gd name="connsiteX39" fmla="*/ 2316956 w 2355056"/>
                <a:gd name="connsiteY39" fmla="*/ 114300 h 473869"/>
                <a:gd name="connsiteX40" fmla="*/ 2355056 w 2355056"/>
                <a:gd name="connsiteY40" fmla="*/ 200025 h 473869"/>
                <a:gd name="connsiteX41" fmla="*/ 2071687 w 2355056"/>
                <a:gd name="connsiteY41" fmla="*/ 211932 h 473869"/>
                <a:gd name="connsiteX42" fmla="*/ 1645443 w 2355056"/>
                <a:gd name="connsiteY42" fmla="*/ 252413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55056" h="473869">
                  <a:moveTo>
                    <a:pt x="1645443" y="252413"/>
                  </a:moveTo>
                  <a:lnTo>
                    <a:pt x="1000125" y="342900"/>
                  </a:lnTo>
                  <a:lnTo>
                    <a:pt x="912018" y="352425"/>
                  </a:lnTo>
                  <a:lnTo>
                    <a:pt x="781050" y="371475"/>
                  </a:lnTo>
                  <a:lnTo>
                    <a:pt x="678656" y="388144"/>
                  </a:lnTo>
                  <a:lnTo>
                    <a:pt x="619125" y="397669"/>
                  </a:lnTo>
                  <a:lnTo>
                    <a:pt x="545306" y="414338"/>
                  </a:lnTo>
                  <a:lnTo>
                    <a:pt x="464343" y="435769"/>
                  </a:lnTo>
                  <a:lnTo>
                    <a:pt x="404812" y="459582"/>
                  </a:lnTo>
                  <a:lnTo>
                    <a:pt x="359568" y="473869"/>
                  </a:lnTo>
                  <a:lnTo>
                    <a:pt x="330993" y="469107"/>
                  </a:lnTo>
                  <a:lnTo>
                    <a:pt x="266700" y="445294"/>
                  </a:lnTo>
                  <a:lnTo>
                    <a:pt x="226218" y="423863"/>
                  </a:lnTo>
                  <a:lnTo>
                    <a:pt x="157162" y="373857"/>
                  </a:lnTo>
                  <a:lnTo>
                    <a:pt x="83343" y="309563"/>
                  </a:lnTo>
                  <a:lnTo>
                    <a:pt x="40481" y="269082"/>
                  </a:lnTo>
                  <a:lnTo>
                    <a:pt x="11906" y="238125"/>
                  </a:lnTo>
                  <a:lnTo>
                    <a:pt x="0" y="214313"/>
                  </a:lnTo>
                  <a:lnTo>
                    <a:pt x="0" y="195263"/>
                  </a:lnTo>
                  <a:lnTo>
                    <a:pt x="2381" y="180975"/>
                  </a:lnTo>
                  <a:lnTo>
                    <a:pt x="23812" y="171450"/>
                  </a:lnTo>
                  <a:lnTo>
                    <a:pt x="42862" y="173832"/>
                  </a:lnTo>
                  <a:lnTo>
                    <a:pt x="83343" y="197644"/>
                  </a:lnTo>
                  <a:lnTo>
                    <a:pt x="130968" y="221457"/>
                  </a:lnTo>
                  <a:lnTo>
                    <a:pt x="180975" y="238125"/>
                  </a:lnTo>
                  <a:lnTo>
                    <a:pt x="230981" y="247650"/>
                  </a:lnTo>
                  <a:lnTo>
                    <a:pt x="273843" y="247650"/>
                  </a:lnTo>
                  <a:lnTo>
                    <a:pt x="397668" y="235744"/>
                  </a:lnTo>
                  <a:lnTo>
                    <a:pt x="673893" y="204788"/>
                  </a:lnTo>
                  <a:lnTo>
                    <a:pt x="973931" y="166688"/>
                  </a:lnTo>
                  <a:lnTo>
                    <a:pt x="1238250" y="133350"/>
                  </a:lnTo>
                  <a:lnTo>
                    <a:pt x="1428750" y="95250"/>
                  </a:lnTo>
                  <a:lnTo>
                    <a:pt x="1647825" y="69057"/>
                  </a:lnTo>
                  <a:lnTo>
                    <a:pt x="1859756" y="45244"/>
                  </a:lnTo>
                  <a:lnTo>
                    <a:pt x="1959768" y="26194"/>
                  </a:lnTo>
                  <a:lnTo>
                    <a:pt x="2057400" y="0"/>
                  </a:lnTo>
                  <a:lnTo>
                    <a:pt x="2102643" y="9525"/>
                  </a:lnTo>
                  <a:lnTo>
                    <a:pt x="2152650" y="23813"/>
                  </a:lnTo>
                  <a:lnTo>
                    <a:pt x="2219325" y="52388"/>
                  </a:lnTo>
                  <a:lnTo>
                    <a:pt x="2316956" y="114300"/>
                  </a:lnTo>
                  <a:lnTo>
                    <a:pt x="2355056" y="200025"/>
                  </a:lnTo>
                  <a:lnTo>
                    <a:pt x="2071687" y="211932"/>
                  </a:lnTo>
                  <a:lnTo>
                    <a:pt x="1645443" y="252413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8">
              <a:extLst>
                <a:ext uri="{FF2B5EF4-FFF2-40B4-BE49-F238E27FC236}">
                  <a16:creationId xmlns:a16="http://schemas.microsoft.com/office/drawing/2014/main" id="{50B6B437-EA45-4CFF-B9CA-5FDE5ABF5040}"/>
                </a:ext>
              </a:extLst>
            </p:cNvPr>
            <p:cNvSpPr/>
            <p:nvPr/>
          </p:nvSpPr>
          <p:spPr>
            <a:xfrm>
              <a:off x="5661026" y="1482725"/>
              <a:ext cx="581025" cy="2317750"/>
            </a:xfrm>
            <a:custGeom>
              <a:avLst/>
              <a:gdLst>
                <a:gd name="connsiteX0" fmla="*/ 206375 w 581025"/>
                <a:gd name="connsiteY0" fmla="*/ 885825 h 2317750"/>
                <a:gd name="connsiteX1" fmla="*/ 203200 w 581025"/>
                <a:gd name="connsiteY1" fmla="*/ 241300 h 2317750"/>
                <a:gd name="connsiteX2" fmla="*/ 200025 w 581025"/>
                <a:gd name="connsiteY2" fmla="*/ 206375 h 2317750"/>
                <a:gd name="connsiteX3" fmla="*/ 187325 w 581025"/>
                <a:gd name="connsiteY3" fmla="*/ 177800 h 2317750"/>
                <a:gd name="connsiteX4" fmla="*/ 133350 w 581025"/>
                <a:gd name="connsiteY4" fmla="*/ 133350 h 2317750"/>
                <a:gd name="connsiteX5" fmla="*/ 85725 w 581025"/>
                <a:gd name="connsiteY5" fmla="*/ 101600 h 2317750"/>
                <a:gd name="connsiteX6" fmla="*/ 44450 w 581025"/>
                <a:gd name="connsiteY6" fmla="*/ 85725 h 2317750"/>
                <a:gd name="connsiteX7" fmla="*/ 25400 w 581025"/>
                <a:gd name="connsiteY7" fmla="*/ 76200 h 2317750"/>
                <a:gd name="connsiteX8" fmla="*/ 6350 w 581025"/>
                <a:gd name="connsiteY8" fmla="*/ 60325 h 2317750"/>
                <a:gd name="connsiteX9" fmla="*/ 0 w 581025"/>
                <a:gd name="connsiteY9" fmla="*/ 41275 h 2317750"/>
                <a:gd name="connsiteX10" fmla="*/ 6350 w 581025"/>
                <a:gd name="connsiteY10" fmla="*/ 19050 h 2317750"/>
                <a:gd name="connsiteX11" fmla="*/ 31750 w 581025"/>
                <a:gd name="connsiteY11" fmla="*/ 6350 h 2317750"/>
                <a:gd name="connsiteX12" fmla="*/ 66675 w 581025"/>
                <a:gd name="connsiteY12" fmla="*/ 0 h 2317750"/>
                <a:gd name="connsiteX13" fmla="*/ 130175 w 581025"/>
                <a:gd name="connsiteY13" fmla="*/ 3175 h 2317750"/>
                <a:gd name="connsiteX14" fmla="*/ 174625 w 581025"/>
                <a:gd name="connsiteY14" fmla="*/ 9525 h 2317750"/>
                <a:gd name="connsiteX15" fmla="*/ 241300 w 581025"/>
                <a:gd name="connsiteY15" fmla="*/ 25400 h 2317750"/>
                <a:gd name="connsiteX16" fmla="*/ 301625 w 581025"/>
                <a:gd name="connsiteY16" fmla="*/ 47625 h 2317750"/>
                <a:gd name="connsiteX17" fmla="*/ 371475 w 581025"/>
                <a:gd name="connsiteY17" fmla="*/ 79375 h 2317750"/>
                <a:gd name="connsiteX18" fmla="*/ 441325 w 581025"/>
                <a:gd name="connsiteY18" fmla="*/ 117475 h 2317750"/>
                <a:gd name="connsiteX19" fmla="*/ 482600 w 581025"/>
                <a:gd name="connsiteY19" fmla="*/ 139700 h 2317750"/>
                <a:gd name="connsiteX20" fmla="*/ 527050 w 581025"/>
                <a:gd name="connsiteY20" fmla="*/ 174625 h 2317750"/>
                <a:gd name="connsiteX21" fmla="*/ 558800 w 581025"/>
                <a:gd name="connsiteY21" fmla="*/ 209550 h 2317750"/>
                <a:gd name="connsiteX22" fmla="*/ 574675 w 581025"/>
                <a:gd name="connsiteY22" fmla="*/ 244475 h 2317750"/>
                <a:gd name="connsiteX23" fmla="*/ 581025 w 581025"/>
                <a:gd name="connsiteY23" fmla="*/ 266700 h 2317750"/>
                <a:gd name="connsiteX24" fmla="*/ 577850 w 581025"/>
                <a:gd name="connsiteY24" fmla="*/ 288925 h 2317750"/>
                <a:gd name="connsiteX25" fmla="*/ 561975 w 581025"/>
                <a:gd name="connsiteY25" fmla="*/ 314325 h 2317750"/>
                <a:gd name="connsiteX26" fmla="*/ 539750 w 581025"/>
                <a:gd name="connsiteY26" fmla="*/ 339725 h 2317750"/>
                <a:gd name="connsiteX27" fmla="*/ 523875 w 581025"/>
                <a:gd name="connsiteY27" fmla="*/ 393700 h 2317750"/>
                <a:gd name="connsiteX28" fmla="*/ 511175 w 581025"/>
                <a:gd name="connsiteY28" fmla="*/ 454025 h 2317750"/>
                <a:gd name="connsiteX29" fmla="*/ 495300 w 581025"/>
                <a:gd name="connsiteY29" fmla="*/ 577850 h 2317750"/>
                <a:gd name="connsiteX30" fmla="*/ 498475 w 581025"/>
                <a:gd name="connsiteY30" fmla="*/ 739775 h 2317750"/>
                <a:gd name="connsiteX31" fmla="*/ 469900 w 581025"/>
                <a:gd name="connsiteY31" fmla="*/ 1130300 h 2317750"/>
                <a:gd name="connsiteX32" fmla="*/ 469900 w 581025"/>
                <a:gd name="connsiteY32" fmla="*/ 1289050 h 2317750"/>
                <a:gd name="connsiteX33" fmla="*/ 450850 w 581025"/>
                <a:gd name="connsiteY33" fmla="*/ 1644650 h 2317750"/>
                <a:gd name="connsiteX34" fmla="*/ 444500 w 581025"/>
                <a:gd name="connsiteY34" fmla="*/ 1790700 h 2317750"/>
                <a:gd name="connsiteX35" fmla="*/ 450850 w 581025"/>
                <a:gd name="connsiteY35" fmla="*/ 2273300 h 2317750"/>
                <a:gd name="connsiteX36" fmla="*/ 196850 w 581025"/>
                <a:gd name="connsiteY36" fmla="*/ 2317750 h 2317750"/>
                <a:gd name="connsiteX37" fmla="*/ 203200 w 581025"/>
                <a:gd name="connsiteY37" fmla="*/ 1822450 h 2317750"/>
                <a:gd name="connsiteX38" fmla="*/ 206375 w 581025"/>
                <a:gd name="connsiteY38" fmla="*/ 1657350 h 2317750"/>
                <a:gd name="connsiteX39" fmla="*/ 209550 w 581025"/>
                <a:gd name="connsiteY39" fmla="*/ 1317625 h 2317750"/>
                <a:gd name="connsiteX40" fmla="*/ 203200 w 581025"/>
                <a:gd name="connsiteY40" fmla="*/ 1149350 h 2317750"/>
                <a:gd name="connsiteX41" fmla="*/ 206375 w 581025"/>
                <a:gd name="connsiteY41" fmla="*/ 885825 h 231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81025" h="2317750">
                  <a:moveTo>
                    <a:pt x="206375" y="885825"/>
                  </a:moveTo>
                  <a:cubicBezTo>
                    <a:pt x="205317" y="670983"/>
                    <a:pt x="204258" y="456142"/>
                    <a:pt x="203200" y="241300"/>
                  </a:cubicBezTo>
                  <a:lnTo>
                    <a:pt x="200025" y="206375"/>
                  </a:lnTo>
                  <a:lnTo>
                    <a:pt x="187325" y="177800"/>
                  </a:lnTo>
                  <a:lnTo>
                    <a:pt x="133350" y="133350"/>
                  </a:lnTo>
                  <a:lnTo>
                    <a:pt x="85725" y="101600"/>
                  </a:lnTo>
                  <a:lnTo>
                    <a:pt x="44450" y="85725"/>
                  </a:lnTo>
                  <a:lnTo>
                    <a:pt x="25400" y="76200"/>
                  </a:lnTo>
                  <a:lnTo>
                    <a:pt x="6350" y="60325"/>
                  </a:lnTo>
                  <a:lnTo>
                    <a:pt x="0" y="41275"/>
                  </a:lnTo>
                  <a:lnTo>
                    <a:pt x="6350" y="19050"/>
                  </a:lnTo>
                  <a:lnTo>
                    <a:pt x="31750" y="6350"/>
                  </a:lnTo>
                  <a:lnTo>
                    <a:pt x="66675" y="0"/>
                  </a:lnTo>
                  <a:lnTo>
                    <a:pt x="130175" y="3175"/>
                  </a:lnTo>
                  <a:lnTo>
                    <a:pt x="174625" y="9525"/>
                  </a:lnTo>
                  <a:lnTo>
                    <a:pt x="241300" y="25400"/>
                  </a:lnTo>
                  <a:lnTo>
                    <a:pt x="301625" y="47625"/>
                  </a:lnTo>
                  <a:lnTo>
                    <a:pt x="371475" y="79375"/>
                  </a:lnTo>
                  <a:lnTo>
                    <a:pt x="441325" y="117475"/>
                  </a:lnTo>
                  <a:lnTo>
                    <a:pt x="482600" y="139700"/>
                  </a:lnTo>
                  <a:lnTo>
                    <a:pt x="527050" y="174625"/>
                  </a:lnTo>
                  <a:lnTo>
                    <a:pt x="558800" y="209550"/>
                  </a:lnTo>
                  <a:lnTo>
                    <a:pt x="574675" y="244475"/>
                  </a:lnTo>
                  <a:lnTo>
                    <a:pt x="581025" y="266700"/>
                  </a:lnTo>
                  <a:lnTo>
                    <a:pt x="577850" y="288925"/>
                  </a:lnTo>
                  <a:lnTo>
                    <a:pt x="561975" y="314325"/>
                  </a:lnTo>
                  <a:lnTo>
                    <a:pt x="539750" y="339725"/>
                  </a:lnTo>
                  <a:lnTo>
                    <a:pt x="523875" y="393700"/>
                  </a:lnTo>
                  <a:lnTo>
                    <a:pt x="511175" y="454025"/>
                  </a:lnTo>
                  <a:lnTo>
                    <a:pt x="495300" y="577850"/>
                  </a:lnTo>
                  <a:cubicBezTo>
                    <a:pt x="496358" y="631825"/>
                    <a:pt x="497417" y="685800"/>
                    <a:pt x="498475" y="739775"/>
                  </a:cubicBezTo>
                  <a:lnTo>
                    <a:pt x="469900" y="1130300"/>
                  </a:lnTo>
                  <a:lnTo>
                    <a:pt x="469900" y="1289050"/>
                  </a:lnTo>
                  <a:lnTo>
                    <a:pt x="450850" y="1644650"/>
                  </a:lnTo>
                  <a:lnTo>
                    <a:pt x="444500" y="1790700"/>
                  </a:lnTo>
                  <a:cubicBezTo>
                    <a:pt x="446617" y="1951567"/>
                    <a:pt x="448733" y="2112433"/>
                    <a:pt x="450850" y="2273300"/>
                  </a:cubicBezTo>
                  <a:lnTo>
                    <a:pt x="196850" y="2317750"/>
                  </a:lnTo>
                  <a:cubicBezTo>
                    <a:pt x="198967" y="2152650"/>
                    <a:pt x="201083" y="1987550"/>
                    <a:pt x="203200" y="1822450"/>
                  </a:cubicBezTo>
                  <a:cubicBezTo>
                    <a:pt x="204258" y="1767417"/>
                    <a:pt x="205317" y="1712383"/>
                    <a:pt x="206375" y="1657350"/>
                  </a:cubicBezTo>
                  <a:cubicBezTo>
                    <a:pt x="207433" y="1544108"/>
                    <a:pt x="208492" y="1430867"/>
                    <a:pt x="209550" y="1317625"/>
                  </a:cubicBezTo>
                  <a:lnTo>
                    <a:pt x="203200" y="1149350"/>
                  </a:lnTo>
                  <a:cubicBezTo>
                    <a:pt x="204258" y="1061508"/>
                    <a:pt x="205317" y="973667"/>
                    <a:pt x="206375" y="885825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1">
              <a:extLst>
                <a:ext uri="{FF2B5EF4-FFF2-40B4-BE49-F238E27FC236}">
                  <a16:creationId xmlns:a16="http://schemas.microsoft.com/office/drawing/2014/main" id="{3C0503BF-EE5B-4F43-944E-7AD993FAE48B}"/>
                </a:ext>
              </a:extLst>
            </p:cNvPr>
            <p:cNvSpPr/>
            <p:nvPr/>
          </p:nvSpPr>
          <p:spPr>
            <a:xfrm>
              <a:off x="5091113" y="3867151"/>
              <a:ext cx="895350" cy="1357313"/>
            </a:xfrm>
            <a:custGeom>
              <a:avLst/>
              <a:gdLst>
                <a:gd name="connsiteX0" fmla="*/ 411956 w 895350"/>
                <a:gd name="connsiteY0" fmla="*/ 516731 h 1357313"/>
                <a:gd name="connsiteX1" fmla="*/ 533400 w 895350"/>
                <a:gd name="connsiteY1" fmla="*/ 288131 h 1357313"/>
                <a:gd name="connsiteX2" fmla="*/ 538162 w 895350"/>
                <a:gd name="connsiteY2" fmla="*/ 266700 h 1357313"/>
                <a:gd name="connsiteX3" fmla="*/ 538162 w 895350"/>
                <a:gd name="connsiteY3" fmla="*/ 242888 h 1357313"/>
                <a:gd name="connsiteX4" fmla="*/ 528637 w 895350"/>
                <a:gd name="connsiteY4" fmla="*/ 207169 h 1357313"/>
                <a:gd name="connsiteX5" fmla="*/ 495300 w 895350"/>
                <a:gd name="connsiteY5" fmla="*/ 150019 h 1357313"/>
                <a:gd name="connsiteX6" fmla="*/ 400050 w 895350"/>
                <a:gd name="connsiteY6" fmla="*/ 35719 h 1357313"/>
                <a:gd name="connsiteX7" fmla="*/ 504825 w 895350"/>
                <a:gd name="connsiteY7" fmla="*/ 0 h 1357313"/>
                <a:gd name="connsiteX8" fmla="*/ 666750 w 895350"/>
                <a:gd name="connsiteY8" fmla="*/ 85725 h 1357313"/>
                <a:gd name="connsiteX9" fmla="*/ 762000 w 895350"/>
                <a:gd name="connsiteY9" fmla="*/ 135731 h 1357313"/>
                <a:gd name="connsiteX10" fmla="*/ 838200 w 895350"/>
                <a:gd name="connsiteY10" fmla="*/ 173831 h 1357313"/>
                <a:gd name="connsiteX11" fmla="*/ 869156 w 895350"/>
                <a:gd name="connsiteY11" fmla="*/ 190500 h 1357313"/>
                <a:gd name="connsiteX12" fmla="*/ 883443 w 895350"/>
                <a:gd name="connsiteY12" fmla="*/ 202406 h 1357313"/>
                <a:gd name="connsiteX13" fmla="*/ 892968 w 895350"/>
                <a:gd name="connsiteY13" fmla="*/ 221456 h 1357313"/>
                <a:gd name="connsiteX14" fmla="*/ 895350 w 895350"/>
                <a:gd name="connsiteY14" fmla="*/ 242888 h 1357313"/>
                <a:gd name="connsiteX15" fmla="*/ 885825 w 895350"/>
                <a:gd name="connsiteY15" fmla="*/ 269081 h 1357313"/>
                <a:gd name="connsiteX16" fmla="*/ 862012 w 895350"/>
                <a:gd name="connsiteY16" fmla="*/ 297656 h 1357313"/>
                <a:gd name="connsiteX17" fmla="*/ 840581 w 895350"/>
                <a:gd name="connsiteY17" fmla="*/ 321469 h 1357313"/>
                <a:gd name="connsiteX18" fmla="*/ 654843 w 895350"/>
                <a:gd name="connsiteY18" fmla="*/ 621506 h 1357313"/>
                <a:gd name="connsiteX19" fmla="*/ 557212 w 895350"/>
                <a:gd name="connsiteY19" fmla="*/ 783431 h 1357313"/>
                <a:gd name="connsiteX20" fmla="*/ 290512 w 895350"/>
                <a:gd name="connsiteY20" fmla="*/ 1214438 h 1357313"/>
                <a:gd name="connsiteX21" fmla="*/ 233362 w 895350"/>
                <a:gd name="connsiteY21" fmla="*/ 1288256 h 1357313"/>
                <a:gd name="connsiteX22" fmla="*/ 204787 w 895350"/>
                <a:gd name="connsiteY22" fmla="*/ 1319213 h 1357313"/>
                <a:gd name="connsiteX23" fmla="*/ 176212 w 895350"/>
                <a:gd name="connsiteY23" fmla="*/ 1340644 h 1357313"/>
                <a:gd name="connsiteX24" fmla="*/ 150018 w 895350"/>
                <a:gd name="connsiteY24" fmla="*/ 1352550 h 1357313"/>
                <a:gd name="connsiteX25" fmla="*/ 121443 w 895350"/>
                <a:gd name="connsiteY25" fmla="*/ 1357313 h 1357313"/>
                <a:gd name="connsiteX26" fmla="*/ 85725 w 895350"/>
                <a:gd name="connsiteY26" fmla="*/ 1352550 h 1357313"/>
                <a:gd name="connsiteX27" fmla="*/ 61912 w 895350"/>
                <a:gd name="connsiteY27" fmla="*/ 1343025 h 1357313"/>
                <a:gd name="connsiteX28" fmla="*/ 35718 w 895350"/>
                <a:gd name="connsiteY28" fmla="*/ 1328738 h 1357313"/>
                <a:gd name="connsiteX29" fmla="*/ 16668 w 895350"/>
                <a:gd name="connsiteY29" fmla="*/ 1316831 h 1357313"/>
                <a:gd name="connsiteX30" fmla="*/ 2381 w 895350"/>
                <a:gd name="connsiteY30" fmla="*/ 1293019 h 1357313"/>
                <a:gd name="connsiteX31" fmla="*/ 0 w 895350"/>
                <a:gd name="connsiteY31" fmla="*/ 1264444 h 1357313"/>
                <a:gd name="connsiteX32" fmla="*/ 4762 w 895350"/>
                <a:gd name="connsiteY32" fmla="*/ 1240631 h 1357313"/>
                <a:gd name="connsiteX33" fmla="*/ 26193 w 895350"/>
                <a:gd name="connsiteY33" fmla="*/ 1190625 h 1357313"/>
                <a:gd name="connsiteX34" fmla="*/ 107156 w 895350"/>
                <a:gd name="connsiteY34" fmla="*/ 1059656 h 1357313"/>
                <a:gd name="connsiteX35" fmla="*/ 252412 w 895350"/>
                <a:gd name="connsiteY35" fmla="*/ 807244 h 1357313"/>
                <a:gd name="connsiteX36" fmla="*/ 342900 w 895350"/>
                <a:gd name="connsiteY36" fmla="*/ 645319 h 1357313"/>
                <a:gd name="connsiteX37" fmla="*/ 411956 w 895350"/>
                <a:gd name="connsiteY37" fmla="*/ 516731 h 1357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95350" h="1357313">
                  <a:moveTo>
                    <a:pt x="411956" y="516731"/>
                  </a:moveTo>
                  <a:lnTo>
                    <a:pt x="533400" y="288131"/>
                  </a:lnTo>
                  <a:lnTo>
                    <a:pt x="538162" y="266700"/>
                  </a:lnTo>
                  <a:lnTo>
                    <a:pt x="538162" y="242888"/>
                  </a:lnTo>
                  <a:lnTo>
                    <a:pt x="528637" y="207169"/>
                  </a:lnTo>
                  <a:lnTo>
                    <a:pt x="495300" y="150019"/>
                  </a:lnTo>
                  <a:lnTo>
                    <a:pt x="400050" y="35719"/>
                  </a:lnTo>
                  <a:lnTo>
                    <a:pt x="504825" y="0"/>
                  </a:lnTo>
                  <a:lnTo>
                    <a:pt x="666750" y="85725"/>
                  </a:lnTo>
                  <a:lnTo>
                    <a:pt x="762000" y="135731"/>
                  </a:lnTo>
                  <a:lnTo>
                    <a:pt x="838200" y="173831"/>
                  </a:lnTo>
                  <a:lnTo>
                    <a:pt x="869156" y="190500"/>
                  </a:lnTo>
                  <a:lnTo>
                    <a:pt x="883443" y="202406"/>
                  </a:lnTo>
                  <a:lnTo>
                    <a:pt x="892968" y="221456"/>
                  </a:lnTo>
                  <a:lnTo>
                    <a:pt x="895350" y="242888"/>
                  </a:lnTo>
                  <a:lnTo>
                    <a:pt x="885825" y="269081"/>
                  </a:lnTo>
                  <a:lnTo>
                    <a:pt x="862012" y="297656"/>
                  </a:lnTo>
                  <a:lnTo>
                    <a:pt x="840581" y="321469"/>
                  </a:lnTo>
                  <a:lnTo>
                    <a:pt x="654843" y="621506"/>
                  </a:lnTo>
                  <a:lnTo>
                    <a:pt x="557212" y="783431"/>
                  </a:lnTo>
                  <a:lnTo>
                    <a:pt x="290512" y="1214438"/>
                  </a:lnTo>
                  <a:lnTo>
                    <a:pt x="233362" y="1288256"/>
                  </a:lnTo>
                  <a:lnTo>
                    <a:pt x="204787" y="1319213"/>
                  </a:lnTo>
                  <a:lnTo>
                    <a:pt x="176212" y="1340644"/>
                  </a:lnTo>
                  <a:lnTo>
                    <a:pt x="150018" y="1352550"/>
                  </a:lnTo>
                  <a:lnTo>
                    <a:pt x="121443" y="1357313"/>
                  </a:lnTo>
                  <a:lnTo>
                    <a:pt x="85725" y="1352550"/>
                  </a:lnTo>
                  <a:lnTo>
                    <a:pt x="61912" y="1343025"/>
                  </a:lnTo>
                  <a:lnTo>
                    <a:pt x="35718" y="1328738"/>
                  </a:lnTo>
                  <a:lnTo>
                    <a:pt x="16668" y="1316831"/>
                  </a:lnTo>
                  <a:lnTo>
                    <a:pt x="2381" y="1293019"/>
                  </a:lnTo>
                  <a:lnTo>
                    <a:pt x="0" y="1264444"/>
                  </a:lnTo>
                  <a:lnTo>
                    <a:pt x="4762" y="1240631"/>
                  </a:lnTo>
                  <a:lnTo>
                    <a:pt x="26193" y="1190625"/>
                  </a:lnTo>
                  <a:lnTo>
                    <a:pt x="107156" y="1059656"/>
                  </a:lnTo>
                  <a:lnTo>
                    <a:pt x="252412" y="807244"/>
                  </a:lnTo>
                  <a:lnTo>
                    <a:pt x="342900" y="645319"/>
                  </a:lnTo>
                  <a:lnTo>
                    <a:pt x="411956" y="51673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2">
              <a:extLst>
                <a:ext uri="{FF2B5EF4-FFF2-40B4-BE49-F238E27FC236}">
                  <a16:creationId xmlns:a16="http://schemas.microsoft.com/office/drawing/2014/main" id="{BA8942A9-C949-4D02-8F0D-0BCD7F1528A9}"/>
                </a:ext>
              </a:extLst>
            </p:cNvPr>
            <p:cNvSpPr/>
            <p:nvPr/>
          </p:nvSpPr>
          <p:spPr>
            <a:xfrm>
              <a:off x="5275264" y="5040313"/>
              <a:ext cx="2363787" cy="825500"/>
            </a:xfrm>
            <a:custGeom>
              <a:avLst/>
              <a:gdLst>
                <a:gd name="connsiteX0" fmla="*/ 1362075 w 2364581"/>
                <a:gd name="connsiteY0" fmla="*/ 442913 h 823913"/>
                <a:gd name="connsiteX1" fmla="*/ 1173956 w 2364581"/>
                <a:gd name="connsiteY1" fmla="*/ 383382 h 823913"/>
                <a:gd name="connsiteX2" fmla="*/ 935831 w 2364581"/>
                <a:gd name="connsiteY2" fmla="*/ 319088 h 823913"/>
                <a:gd name="connsiteX3" fmla="*/ 726281 w 2364581"/>
                <a:gd name="connsiteY3" fmla="*/ 250032 h 823913"/>
                <a:gd name="connsiteX4" fmla="*/ 361950 w 2364581"/>
                <a:gd name="connsiteY4" fmla="*/ 169069 h 823913"/>
                <a:gd name="connsiteX5" fmla="*/ 0 w 2364581"/>
                <a:gd name="connsiteY5" fmla="*/ 95250 h 823913"/>
                <a:gd name="connsiteX6" fmla="*/ 42862 w 2364581"/>
                <a:gd name="connsiteY6" fmla="*/ 0 h 823913"/>
                <a:gd name="connsiteX7" fmla="*/ 159544 w 2364581"/>
                <a:gd name="connsiteY7" fmla="*/ 19050 h 823913"/>
                <a:gd name="connsiteX8" fmla="*/ 359569 w 2364581"/>
                <a:gd name="connsiteY8" fmla="*/ 52388 h 823913"/>
                <a:gd name="connsiteX9" fmla="*/ 671512 w 2364581"/>
                <a:gd name="connsiteY9" fmla="*/ 102394 h 823913"/>
                <a:gd name="connsiteX10" fmla="*/ 862012 w 2364581"/>
                <a:gd name="connsiteY10" fmla="*/ 135732 h 823913"/>
                <a:gd name="connsiteX11" fmla="*/ 1092994 w 2364581"/>
                <a:gd name="connsiteY11" fmla="*/ 166688 h 823913"/>
                <a:gd name="connsiteX12" fmla="*/ 1354931 w 2364581"/>
                <a:gd name="connsiteY12" fmla="*/ 207169 h 823913"/>
                <a:gd name="connsiteX13" fmla="*/ 1631156 w 2364581"/>
                <a:gd name="connsiteY13" fmla="*/ 259557 h 823913"/>
                <a:gd name="connsiteX14" fmla="*/ 1845469 w 2364581"/>
                <a:gd name="connsiteY14" fmla="*/ 307182 h 823913"/>
                <a:gd name="connsiteX15" fmla="*/ 1881187 w 2364581"/>
                <a:gd name="connsiteY15" fmla="*/ 321469 h 823913"/>
                <a:gd name="connsiteX16" fmla="*/ 1985962 w 2364581"/>
                <a:gd name="connsiteY16" fmla="*/ 371475 h 823913"/>
                <a:gd name="connsiteX17" fmla="*/ 2093119 w 2364581"/>
                <a:gd name="connsiteY17" fmla="*/ 426244 h 823913"/>
                <a:gd name="connsiteX18" fmla="*/ 2162175 w 2364581"/>
                <a:gd name="connsiteY18" fmla="*/ 469107 h 823913"/>
                <a:gd name="connsiteX19" fmla="*/ 2221706 w 2364581"/>
                <a:gd name="connsiteY19" fmla="*/ 509588 h 823913"/>
                <a:gd name="connsiteX20" fmla="*/ 2281237 w 2364581"/>
                <a:gd name="connsiteY20" fmla="*/ 559594 h 823913"/>
                <a:gd name="connsiteX21" fmla="*/ 2316956 w 2364581"/>
                <a:gd name="connsiteY21" fmla="*/ 595313 h 823913"/>
                <a:gd name="connsiteX22" fmla="*/ 2336006 w 2364581"/>
                <a:gd name="connsiteY22" fmla="*/ 623888 h 823913"/>
                <a:gd name="connsiteX23" fmla="*/ 2347912 w 2364581"/>
                <a:gd name="connsiteY23" fmla="*/ 657225 h 823913"/>
                <a:gd name="connsiteX24" fmla="*/ 2359819 w 2364581"/>
                <a:gd name="connsiteY24" fmla="*/ 697707 h 823913"/>
                <a:gd name="connsiteX25" fmla="*/ 2364581 w 2364581"/>
                <a:gd name="connsiteY25" fmla="*/ 747713 h 823913"/>
                <a:gd name="connsiteX26" fmla="*/ 2362200 w 2364581"/>
                <a:gd name="connsiteY26" fmla="*/ 771525 h 823913"/>
                <a:gd name="connsiteX27" fmla="*/ 2352675 w 2364581"/>
                <a:gd name="connsiteY27" fmla="*/ 800100 h 823913"/>
                <a:gd name="connsiteX28" fmla="*/ 2338387 w 2364581"/>
                <a:gd name="connsiteY28" fmla="*/ 816769 h 823913"/>
                <a:gd name="connsiteX29" fmla="*/ 2312194 w 2364581"/>
                <a:gd name="connsiteY29" fmla="*/ 823913 h 823913"/>
                <a:gd name="connsiteX30" fmla="*/ 2262187 w 2364581"/>
                <a:gd name="connsiteY30" fmla="*/ 823913 h 823913"/>
                <a:gd name="connsiteX31" fmla="*/ 2207419 w 2364581"/>
                <a:gd name="connsiteY31" fmla="*/ 812007 h 823913"/>
                <a:gd name="connsiteX32" fmla="*/ 2133600 w 2364581"/>
                <a:gd name="connsiteY32" fmla="*/ 778669 h 823913"/>
                <a:gd name="connsiteX33" fmla="*/ 2007394 w 2364581"/>
                <a:gd name="connsiteY33" fmla="*/ 711994 h 823913"/>
                <a:gd name="connsiteX34" fmla="*/ 1759744 w 2364581"/>
                <a:gd name="connsiteY34" fmla="*/ 592932 h 823913"/>
                <a:gd name="connsiteX35" fmla="*/ 1362075 w 2364581"/>
                <a:gd name="connsiteY35" fmla="*/ 442913 h 82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364581" h="823913">
                  <a:moveTo>
                    <a:pt x="1362075" y="442913"/>
                  </a:moveTo>
                  <a:lnTo>
                    <a:pt x="1173956" y="383382"/>
                  </a:lnTo>
                  <a:lnTo>
                    <a:pt x="935831" y="319088"/>
                  </a:lnTo>
                  <a:lnTo>
                    <a:pt x="726281" y="250032"/>
                  </a:lnTo>
                  <a:lnTo>
                    <a:pt x="361950" y="169069"/>
                  </a:lnTo>
                  <a:lnTo>
                    <a:pt x="0" y="95250"/>
                  </a:lnTo>
                  <a:lnTo>
                    <a:pt x="42862" y="0"/>
                  </a:lnTo>
                  <a:lnTo>
                    <a:pt x="159544" y="19050"/>
                  </a:lnTo>
                  <a:lnTo>
                    <a:pt x="359569" y="52388"/>
                  </a:lnTo>
                  <a:lnTo>
                    <a:pt x="671512" y="102394"/>
                  </a:lnTo>
                  <a:lnTo>
                    <a:pt x="862012" y="135732"/>
                  </a:lnTo>
                  <a:lnTo>
                    <a:pt x="1092994" y="166688"/>
                  </a:lnTo>
                  <a:lnTo>
                    <a:pt x="1354931" y="207169"/>
                  </a:lnTo>
                  <a:lnTo>
                    <a:pt x="1631156" y="259557"/>
                  </a:lnTo>
                  <a:lnTo>
                    <a:pt x="1845469" y="307182"/>
                  </a:lnTo>
                  <a:lnTo>
                    <a:pt x="1881187" y="321469"/>
                  </a:lnTo>
                  <a:lnTo>
                    <a:pt x="1985962" y="371475"/>
                  </a:lnTo>
                  <a:lnTo>
                    <a:pt x="2093119" y="426244"/>
                  </a:lnTo>
                  <a:lnTo>
                    <a:pt x="2162175" y="469107"/>
                  </a:lnTo>
                  <a:lnTo>
                    <a:pt x="2221706" y="509588"/>
                  </a:lnTo>
                  <a:lnTo>
                    <a:pt x="2281237" y="559594"/>
                  </a:lnTo>
                  <a:lnTo>
                    <a:pt x="2316956" y="595313"/>
                  </a:lnTo>
                  <a:lnTo>
                    <a:pt x="2336006" y="623888"/>
                  </a:lnTo>
                  <a:lnTo>
                    <a:pt x="2347912" y="657225"/>
                  </a:lnTo>
                  <a:lnTo>
                    <a:pt x="2359819" y="697707"/>
                  </a:lnTo>
                  <a:lnTo>
                    <a:pt x="2364581" y="747713"/>
                  </a:lnTo>
                  <a:lnTo>
                    <a:pt x="2362200" y="771525"/>
                  </a:lnTo>
                  <a:lnTo>
                    <a:pt x="2352675" y="800100"/>
                  </a:lnTo>
                  <a:lnTo>
                    <a:pt x="2338387" y="816769"/>
                  </a:lnTo>
                  <a:lnTo>
                    <a:pt x="2312194" y="823913"/>
                  </a:lnTo>
                  <a:lnTo>
                    <a:pt x="2262187" y="823913"/>
                  </a:lnTo>
                  <a:lnTo>
                    <a:pt x="2207419" y="812007"/>
                  </a:lnTo>
                  <a:lnTo>
                    <a:pt x="2133600" y="778669"/>
                  </a:lnTo>
                  <a:lnTo>
                    <a:pt x="2007394" y="711994"/>
                  </a:lnTo>
                  <a:lnTo>
                    <a:pt x="1759744" y="592932"/>
                  </a:lnTo>
                  <a:lnTo>
                    <a:pt x="1362075" y="44291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3">
              <a:extLst>
                <a:ext uri="{FF2B5EF4-FFF2-40B4-BE49-F238E27FC236}">
                  <a16:creationId xmlns:a16="http://schemas.microsoft.com/office/drawing/2014/main" id="{85502D61-BF9E-446A-8BF0-27F5226BD7F2}"/>
                </a:ext>
              </a:extLst>
            </p:cNvPr>
            <p:cNvSpPr/>
            <p:nvPr/>
          </p:nvSpPr>
          <p:spPr>
            <a:xfrm>
              <a:off x="4467226" y="4076700"/>
              <a:ext cx="2430463" cy="1855788"/>
            </a:xfrm>
            <a:custGeom>
              <a:avLst/>
              <a:gdLst>
                <a:gd name="connsiteX0" fmla="*/ 1535691 w 2430049"/>
                <a:gd name="connsiteY0" fmla="*/ 1470556 h 1856358"/>
                <a:gd name="connsiteX1" fmla="*/ 1342790 w 2430049"/>
                <a:gd name="connsiteY1" fmla="*/ 1568259 h 1856358"/>
                <a:gd name="connsiteX2" fmla="*/ 1207509 w 2430049"/>
                <a:gd name="connsiteY2" fmla="*/ 1628384 h 1856358"/>
                <a:gd name="connsiteX3" fmla="*/ 1049681 w 2430049"/>
                <a:gd name="connsiteY3" fmla="*/ 1688509 h 1856358"/>
                <a:gd name="connsiteX4" fmla="*/ 851770 w 2430049"/>
                <a:gd name="connsiteY4" fmla="*/ 1748634 h 1856358"/>
                <a:gd name="connsiteX5" fmla="*/ 656364 w 2430049"/>
                <a:gd name="connsiteY5" fmla="*/ 1791222 h 1856358"/>
                <a:gd name="connsiteX6" fmla="*/ 465968 w 2430049"/>
                <a:gd name="connsiteY6" fmla="*/ 1821285 h 1856358"/>
                <a:gd name="connsiteX7" fmla="*/ 295614 w 2430049"/>
                <a:gd name="connsiteY7" fmla="*/ 1838821 h 1856358"/>
                <a:gd name="connsiteX8" fmla="*/ 125260 w 2430049"/>
                <a:gd name="connsiteY8" fmla="*/ 1853852 h 1856358"/>
                <a:gd name="connsiteX9" fmla="*/ 52609 w 2430049"/>
                <a:gd name="connsiteY9" fmla="*/ 1856358 h 1856358"/>
                <a:gd name="connsiteX10" fmla="*/ 25052 w 2430049"/>
                <a:gd name="connsiteY10" fmla="*/ 1851347 h 1856358"/>
                <a:gd name="connsiteX11" fmla="*/ 10020 w 2430049"/>
                <a:gd name="connsiteY11" fmla="*/ 1846337 h 1856358"/>
                <a:gd name="connsiteX12" fmla="*/ 0 w 2430049"/>
                <a:gd name="connsiteY12" fmla="*/ 1833811 h 1856358"/>
                <a:gd name="connsiteX13" fmla="*/ 2505 w 2430049"/>
                <a:gd name="connsiteY13" fmla="*/ 1818779 h 1856358"/>
                <a:gd name="connsiteX14" fmla="*/ 17536 w 2430049"/>
                <a:gd name="connsiteY14" fmla="*/ 1801243 h 1856358"/>
                <a:gd name="connsiteX15" fmla="*/ 45093 w 2430049"/>
                <a:gd name="connsiteY15" fmla="*/ 1786212 h 1856358"/>
                <a:gd name="connsiteX16" fmla="*/ 270562 w 2430049"/>
                <a:gd name="connsiteY16" fmla="*/ 1743623 h 1856358"/>
                <a:gd name="connsiteX17" fmla="*/ 538619 w 2430049"/>
                <a:gd name="connsiteY17" fmla="*/ 1680993 h 1856358"/>
                <a:gd name="connsiteX18" fmla="*/ 731520 w 2430049"/>
                <a:gd name="connsiteY18" fmla="*/ 1625879 h 1856358"/>
                <a:gd name="connsiteX19" fmla="*/ 904379 w 2430049"/>
                <a:gd name="connsiteY19" fmla="*/ 1563249 h 1856358"/>
                <a:gd name="connsiteX20" fmla="*/ 1059702 w 2430049"/>
                <a:gd name="connsiteY20" fmla="*/ 1493103 h 1856358"/>
                <a:gd name="connsiteX21" fmla="*/ 1167425 w 2430049"/>
                <a:gd name="connsiteY21" fmla="*/ 1442999 h 1856358"/>
                <a:gd name="connsiteX22" fmla="*/ 1265128 w 2430049"/>
                <a:gd name="connsiteY22" fmla="*/ 1385379 h 1856358"/>
                <a:gd name="connsiteX23" fmla="*/ 1380368 w 2430049"/>
                <a:gd name="connsiteY23" fmla="*/ 1312728 h 1856358"/>
                <a:gd name="connsiteX24" fmla="*/ 1513144 w 2430049"/>
                <a:gd name="connsiteY24" fmla="*/ 1207509 h 1856358"/>
                <a:gd name="connsiteX25" fmla="*/ 1638404 w 2430049"/>
                <a:gd name="connsiteY25" fmla="*/ 1099786 h 1856358"/>
                <a:gd name="connsiteX26" fmla="*/ 1778696 w 2430049"/>
                <a:gd name="connsiteY26" fmla="*/ 934442 h 1856358"/>
                <a:gd name="connsiteX27" fmla="*/ 1848841 w 2430049"/>
                <a:gd name="connsiteY27" fmla="*/ 836739 h 1856358"/>
                <a:gd name="connsiteX28" fmla="*/ 1908966 w 2430049"/>
                <a:gd name="connsiteY28" fmla="*/ 749057 h 1856358"/>
                <a:gd name="connsiteX29" fmla="*/ 1951555 w 2430049"/>
                <a:gd name="connsiteY29" fmla="*/ 678911 h 1856358"/>
                <a:gd name="connsiteX30" fmla="*/ 1989133 w 2430049"/>
                <a:gd name="connsiteY30" fmla="*/ 608765 h 1856358"/>
                <a:gd name="connsiteX31" fmla="*/ 2029216 w 2430049"/>
                <a:gd name="connsiteY31" fmla="*/ 501041 h 1856358"/>
                <a:gd name="connsiteX32" fmla="*/ 2069299 w 2430049"/>
                <a:gd name="connsiteY32" fmla="*/ 340708 h 1856358"/>
                <a:gd name="connsiteX33" fmla="*/ 2069299 w 2430049"/>
                <a:gd name="connsiteY33" fmla="*/ 250521 h 1856358"/>
                <a:gd name="connsiteX34" fmla="*/ 2054268 w 2430049"/>
                <a:gd name="connsiteY34" fmla="*/ 212943 h 1856358"/>
                <a:gd name="connsiteX35" fmla="*/ 2006669 w 2430049"/>
                <a:gd name="connsiteY35" fmla="*/ 150313 h 1856358"/>
                <a:gd name="connsiteX36" fmla="*/ 1956565 w 2430049"/>
                <a:gd name="connsiteY36" fmla="*/ 92693 h 1856358"/>
                <a:gd name="connsiteX37" fmla="*/ 1936524 w 2430049"/>
                <a:gd name="connsiteY37" fmla="*/ 77662 h 1856358"/>
                <a:gd name="connsiteX38" fmla="*/ 1929008 w 2430049"/>
                <a:gd name="connsiteY38" fmla="*/ 60125 h 1856358"/>
                <a:gd name="connsiteX39" fmla="*/ 1926503 w 2430049"/>
                <a:gd name="connsiteY39" fmla="*/ 35073 h 1856358"/>
                <a:gd name="connsiteX40" fmla="*/ 1929008 w 2430049"/>
                <a:gd name="connsiteY40" fmla="*/ 17537 h 1856358"/>
                <a:gd name="connsiteX41" fmla="*/ 1944039 w 2430049"/>
                <a:gd name="connsiteY41" fmla="*/ 5011 h 1856358"/>
                <a:gd name="connsiteX42" fmla="*/ 1964081 w 2430049"/>
                <a:gd name="connsiteY42" fmla="*/ 0 h 1856358"/>
                <a:gd name="connsiteX43" fmla="*/ 1996648 w 2430049"/>
                <a:gd name="connsiteY43" fmla="*/ 5011 h 1856358"/>
                <a:gd name="connsiteX44" fmla="*/ 2091846 w 2430049"/>
                <a:gd name="connsiteY44" fmla="*/ 47599 h 1856358"/>
                <a:gd name="connsiteX45" fmla="*/ 2164497 w 2430049"/>
                <a:gd name="connsiteY45" fmla="*/ 80167 h 1856358"/>
                <a:gd name="connsiteX46" fmla="*/ 2252179 w 2430049"/>
                <a:gd name="connsiteY46" fmla="*/ 137787 h 1856358"/>
                <a:gd name="connsiteX47" fmla="*/ 2292263 w 2430049"/>
                <a:gd name="connsiteY47" fmla="*/ 160333 h 1856358"/>
                <a:gd name="connsiteX48" fmla="*/ 2332346 w 2430049"/>
                <a:gd name="connsiteY48" fmla="*/ 187891 h 1856358"/>
                <a:gd name="connsiteX49" fmla="*/ 2387460 w 2430049"/>
                <a:gd name="connsiteY49" fmla="*/ 248016 h 1856358"/>
                <a:gd name="connsiteX50" fmla="*/ 2430049 w 2430049"/>
                <a:gd name="connsiteY50" fmla="*/ 298120 h 1856358"/>
                <a:gd name="connsiteX51" fmla="*/ 2364914 w 2430049"/>
                <a:gd name="connsiteY51" fmla="*/ 483505 h 1856358"/>
                <a:gd name="connsiteX52" fmla="*/ 2302284 w 2430049"/>
                <a:gd name="connsiteY52" fmla="*/ 601250 h 1856358"/>
                <a:gd name="connsiteX53" fmla="*/ 2182034 w 2430049"/>
                <a:gd name="connsiteY53" fmla="*/ 796656 h 1856358"/>
                <a:gd name="connsiteX54" fmla="*/ 2109383 w 2430049"/>
                <a:gd name="connsiteY54" fmla="*/ 906885 h 1856358"/>
                <a:gd name="connsiteX55" fmla="*/ 2036732 w 2430049"/>
                <a:gd name="connsiteY55" fmla="*/ 1009598 h 1856358"/>
                <a:gd name="connsiteX56" fmla="*/ 1918987 w 2430049"/>
                <a:gd name="connsiteY56" fmla="*/ 1154900 h 1856358"/>
                <a:gd name="connsiteX57" fmla="*/ 1796232 w 2430049"/>
                <a:gd name="connsiteY57" fmla="*/ 1285171 h 1856358"/>
                <a:gd name="connsiteX58" fmla="*/ 1663456 w 2430049"/>
                <a:gd name="connsiteY58" fmla="*/ 1382874 h 1856358"/>
                <a:gd name="connsiteX59" fmla="*/ 1535691 w 2430049"/>
                <a:gd name="connsiteY59" fmla="*/ 1470556 h 185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430049" h="1856358">
                  <a:moveTo>
                    <a:pt x="1535691" y="1470556"/>
                  </a:moveTo>
                  <a:lnTo>
                    <a:pt x="1342790" y="1568259"/>
                  </a:lnTo>
                  <a:lnTo>
                    <a:pt x="1207509" y="1628384"/>
                  </a:lnTo>
                  <a:lnTo>
                    <a:pt x="1049681" y="1688509"/>
                  </a:lnTo>
                  <a:lnTo>
                    <a:pt x="851770" y="1748634"/>
                  </a:lnTo>
                  <a:lnTo>
                    <a:pt x="656364" y="1791222"/>
                  </a:lnTo>
                  <a:lnTo>
                    <a:pt x="465968" y="1821285"/>
                  </a:lnTo>
                  <a:lnTo>
                    <a:pt x="295614" y="1838821"/>
                  </a:lnTo>
                  <a:lnTo>
                    <a:pt x="125260" y="1853852"/>
                  </a:lnTo>
                  <a:lnTo>
                    <a:pt x="52609" y="1856358"/>
                  </a:lnTo>
                  <a:lnTo>
                    <a:pt x="25052" y="1851347"/>
                  </a:lnTo>
                  <a:lnTo>
                    <a:pt x="10020" y="1846337"/>
                  </a:lnTo>
                  <a:lnTo>
                    <a:pt x="0" y="1833811"/>
                  </a:lnTo>
                  <a:lnTo>
                    <a:pt x="2505" y="1818779"/>
                  </a:lnTo>
                  <a:lnTo>
                    <a:pt x="17536" y="1801243"/>
                  </a:lnTo>
                  <a:lnTo>
                    <a:pt x="45093" y="1786212"/>
                  </a:lnTo>
                  <a:lnTo>
                    <a:pt x="270562" y="1743623"/>
                  </a:lnTo>
                  <a:lnTo>
                    <a:pt x="538619" y="1680993"/>
                  </a:lnTo>
                  <a:lnTo>
                    <a:pt x="731520" y="1625879"/>
                  </a:lnTo>
                  <a:lnTo>
                    <a:pt x="904379" y="1563249"/>
                  </a:lnTo>
                  <a:lnTo>
                    <a:pt x="1059702" y="1493103"/>
                  </a:lnTo>
                  <a:lnTo>
                    <a:pt x="1167425" y="1442999"/>
                  </a:lnTo>
                  <a:lnTo>
                    <a:pt x="1265128" y="1385379"/>
                  </a:lnTo>
                  <a:lnTo>
                    <a:pt x="1380368" y="1312728"/>
                  </a:lnTo>
                  <a:lnTo>
                    <a:pt x="1513144" y="1207509"/>
                  </a:lnTo>
                  <a:lnTo>
                    <a:pt x="1638404" y="1099786"/>
                  </a:lnTo>
                  <a:lnTo>
                    <a:pt x="1778696" y="934442"/>
                  </a:lnTo>
                  <a:lnTo>
                    <a:pt x="1848841" y="836739"/>
                  </a:lnTo>
                  <a:lnTo>
                    <a:pt x="1908966" y="749057"/>
                  </a:lnTo>
                  <a:lnTo>
                    <a:pt x="1951555" y="678911"/>
                  </a:lnTo>
                  <a:lnTo>
                    <a:pt x="1989133" y="608765"/>
                  </a:lnTo>
                  <a:lnTo>
                    <a:pt x="2029216" y="501041"/>
                  </a:lnTo>
                  <a:lnTo>
                    <a:pt x="2069299" y="340708"/>
                  </a:lnTo>
                  <a:lnTo>
                    <a:pt x="2069299" y="250521"/>
                  </a:lnTo>
                  <a:lnTo>
                    <a:pt x="2054268" y="212943"/>
                  </a:lnTo>
                  <a:lnTo>
                    <a:pt x="2006669" y="150313"/>
                  </a:lnTo>
                  <a:lnTo>
                    <a:pt x="1956565" y="92693"/>
                  </a:lnTo>
                  <a:lnTo>
                    <a:pt x="1936524" y="77662"/>
                  </a:lnTo>
                  <a:lnTo>
                    <a:pt x="1929008" y="60125"/>
                  </a:lnTo>
                  <a:lnTo>
                    <a:pt x="1926503" y="35073"/>
                  </a:lnTo>
                  <a:lnTo>
                    <a:pt x="1929008" y="17537"/>
                  </a:lnTo>
                  <a:lnTo>
                    <a:pt x="1944039" y="5011"/>
                  </a:lnTo>
                  <a:lnTo>
                    <a:pt x="1964081" y="0"/>
                  </a:lnTo>
                  <a:lnTo>
                    <a:pt x="1996648" y="5011"/>
                  </a:lnTo>
                  <a:lnTo>
                    <a:pt x="2091846" y="47599"/>
                  </a:lnTo>
                  <a:lnTo>
                    <a:pt x="2164497" y="80167"/>
                  </a:lnTo>
                  <a:lnTo>
                    <a:pt x="2252179" y="137787"/>
                  </a:lnTo>
                  <a:lnTo>
                    <a:pt x="2292263" y="160333"/>
                  </a:lnTo>
                  <a:lnTo>
                    <a:pt x="2332346" y="187891"/>
                  </a:lnTo>
                  <a:lnTo>
                    <a:pt x="2387460" y="248016"/>
                  </a:lnTo>
                  <a:lnTo>
                    <a:pt x="2430049" y="298120"/>
                  </a:lnTo>
                  <a:lnTo>
                    <a:pt x="2364914" y="483505"/>
                  </a:lnTo>
                  <a:lnTo>
                    <a:pt x="2302284" y="601250"/>
                  </a:lnTo>
                  <a:lnTo>
                    <a:pt x="2182034" y="796656"/>
                  </a:lnTo>
                  <a:lnTo>
                    <a:pt x="2109383" y="906885"/>
                  </a:lnTo>
                  <a:lnTo>
                    <a:pt x="2036732" y="1009598"/>
                  </a:lnTo>
                  <a:lnTo>
                    <a:pt x="1918987" y="1154900"/>
                  </a:lnTo>
                  <a:lnTo>
                    <a:pt x="1796232" y="1285171"/>
                  </a:lnTo>
                  <a:lnTo>
                    <a:pt x="1663456" y="1382874"/>
                  </a:lnTo>
                  <a:lnTo>
                    <a:pt x="1535691" y="147055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0">
              <a:extLst>
                <a:ext uri="{FF2B5EF4-FFF2-40B4-BE49-F238E27FC236}">
                  <a16:creationId xmlns:a16="http://schemas.microsoft.com/office/drawing/2014/main" id="{CE5512C3-8220-46BA-8E2D-A89CBB208322}"/>
                </a:ext>
              </a:extLst>
            </p:cNvPr>
            <p:cNvSpPr/>
            <p:nvPr/>
          </p:nvSpPr>
          <p:spPr>
            <a:xfrm>
              <a:off x="3717925" y="4275138"/>
              <a:ext cx="4603750" cy="628650"/>
            </a:xfrm>
            <a:custGeom>
              <a:avLst/>
              <a:gdLst>
                <a:gd name="connsiteX0" fmla="*/ 2354580 w 4602480"/>
                <a:gd name="connsiteY0" fmla="*/ 346710 h 628650"/>
                <a:gd name="connsiteX1" fmla="*/ 1882140 w 4602480"/>
                <a:gd name="connsiteY1" fmla="*/ 384810 h 628650"/>
                <a:gd name="connsiteX2" fmla="*/ 1638300 w 4602480"/>
                <a:gd name="connsiteY2" fmla="*/ 422910 h 628650"/>
                <a:gd name="connsiteX3" fmla="*/ 1230630 w 4602480"/>
                <a:gd name="connsiteY3" fmla="*/ 480060 h 628650"/>
                <a:gd name="connsiteX4" fmla="*/ 941070 w 4602480"/>
                <a:gd name="connsiteY4" fmla="*/ 521970 h 628650"/>
                <a:gd name="connsiteX5" fmla="*/ 674370 w 4602480"/>
                <a:gd name="connsiteY5" fmla="*/ 560070 h 628650"/>
                <a:gd name="connsiteX6" fmla="*/ 567690 w 4602480"/>
                <a:gd name="connsiteY6" fmla="*/ 586740 h 628650"/>
                <a:gd name="connsiteX7" fmla="*/ 430530 w 4602480"/>
                <a:gd name="connsiteY7" fmla="*/ 628650 h 628650"/>
                <a:gd name="connsiteX8" fmla="*/ 403860 w 4602480"/>
                <a:gd name="connsiteY8" fmla="*/ 617220 h 628650"/>
                <a:gd name="connsiteX9" fmla="*/ 335280 w 4602480"/>
                <a:gd name="connsiteY9" fmla="*/ 579120 h 628650"/>
                <a:gd name="connsiteX10" fmla="*/ 266700 w 4602480"/>
                <a:gd name="connsiteY10" fmla="*/ 529590 h 628650"/>
                <a:gd name="connsiteX11" fmla="*/ 186690 w 4602480"/>
                <a:gd name="connsiteY11" fmla="*/ 464820 h 628650"/>
                <a:gd name="connsiteX12" fmla="*/ 118110 w 4602480"/>
                <a:gd name="connsiteY12" fmla="*/ 392430 h 628650"/>
                <a:gd name="connsiteX13" fmla="*/ 41910 w 4602480"/>
                <a:gd name="connsiteY13" fmla="*/ 304800 h 628650"/>
                <a:gd name="connsiteX14" fmla="*/ 7620 w 4602480"/>
                <a:gd name="connsiteY14" fmla="*/ 266700 h 628650"/>
                <a:gd name="connsiteX15" fmla="*/ 0 w 4602480"/>
                <a:gd name="connsiteY15" fmla="*/ 247650 h 628650"/>
                <a:gd name="connsiteX16" fmla="*/ 0 w 4602480"/>
                <a:gd name="connsiteY16" fmla="*/ 213360 h 628650"/>
                <a:gd name="connsiteX17" fmla="*/ 3810 w 4602480"/>
                <a:gd name="connsiteY17" fmla="*/ 194310 h 628650"/>
                <a:gd name="connsiteX18" fmla="*/ 11430 w 4602480"/>
                <a:gd name="connsiteY18" fmla="*/ 186690 h 628650"/>
                <a:gd name="connsiteX19" fmla="*/ 41910 w 4602480"/>
                <a:gd name="connsiteY19" fmla="*/ 186690 h 628650"/>
                <a:gd name="connsiteX20" fmla="*/ 76200 w 4602480"/>
                <a:gd name="connsiteY20" fmla="*/ 201930 h 628650"/>
                <a:gd name="connsiteX21" fmla="*/ 114300 w 4602480"/>
                <a:gd name="connsiteY21" fmla="*/ 232410 h 628650"/>
                <a:gd name="connsiteX22" fmla="*/ 171450 w 4602480"/>
                <a:gd name="connsiteY22" fmla="*/ 270510 h 628650"/>
                <a:gd name="connsiteX23" fmla="*/ 236220 w 4602480"/>
                <a:gd name="connsiteY23" fmla="*/ 297180 h 628650"/>
                <a:gd name="connsiteX24" fmla="*/ 320040 w 4602480"/>
                <a:gd name="connsiteY24" fmla="*/ 323850 h 628650"/>
                <a:gd name="connsiteX25" fmla="*/ 373380 w 4602480"/>
                <a:gd name="connsiteY25" fmla="*/ 335280 h 628650"/>
                <a:gd name="connsiteX26" fmla="*/ 411480 w 4602480"/>
                <a:gd name="connsiteY26" fmla="*/ 335280 h 628650"/>
                <a:gd name="connsiteX27" fmla="*/ 720090 w 4602480"/>
                <a:gd name="connsiteY27" fmla="*/ 316230 h 628650"/>
                <a:gd name="connsiteX28" fmla="*/ 1089660 w 4602480"/>
                <a:gd name="connsiteY28" fmla="*/ 289560 h 628650"/>
                <a:gd name="connsiteX29" fmla="*/ 1375410 w 4602480"/>
                <a:gd name="connsiteY29" fmla="*/ 262890 h 628650"/>
                <a:gd name="connsiteX30" fmla="*/ 1748790 w 4602480"/>
                <a:gd name="connsiteY30" fmla="*/ 224790 h 628650"/>
                <a:gd name="connsiteX31" fmla="*/ 2004060 w 4602480"/>
                <a:gd name="connsiteY31" fmla="*/ 201930 h 628650"/>
                <a:gd name="connsiteX32" fmla="*/ 2358390 w 4602480"/>
                <a:gd name="connsiteY32" fmla="*/ 175260 h 628650"/>
                <a:gd name="connsiteX33" fmla="*/ 2846070 w 4602480"/>
                <a:gd name="connsiteY33" fmla="*/ 137160 h 628650"/>
                <a:gd name="connsiteX34" fmla="*/ 3135630 w 4602480"/>
                <a:gd name="connsiteY34" fmla="*/ 95250 h 628650"/>
                <a:gd name="connsiteX35" fmla="*/ 3421380 w 4602480"/>
                <a:gd name="connsiteY35" fmla="*/ 87630 h 628650"/>
                <a:gd name="connsiteX36" fmla="*/ 3566160 w 4602480"/>
                <a:gd name="connsiteY36" fmla="*/ 80010 h 628650"/>
                <a:gd name="connsiteX37" fmla="*/ 3691890 w 4602480"/>
                <a:gd name="connsiteY37" fmla="*/ 64770 h 628650"/>
                <a:gd name="connsiteX38" fmla="*/ 3821430 w 4602480"/>
                <a:gd name="connsiteY38" fmla="*/ 49530 h 628650"/>
                <a:gd name="connsiteX39" fmla="*/ 4008120 w 4602480"/>
                <a:gd name="connsiteY39" fmla="*/ 22860 h 628650"/>
                <a:gd name="connsiteX40" fmla="*/ 4099560 w 4602480"/>
                <a:gd name="connsiteY40" fmla="*/ 0 h 628650"/>
                <a:gd name="connsiteX41" fmla="*/ 4206240 w 4602480"/>
                <a:gd name="connsiteY41" fmla="*/ 15240 h 628650"/>
                <a:gd name="connsiteX42" fmla="*/ 4320540 w 4602480"/>
                <a:gd name="connsiteY42" fmla="*/ 45720 h 628650"/>
                <a:gd name="connsiteX43" fmla="*/ 4419600 w 4602480"/>
                <a:gd name="connsiteY43" fmla="*/ 76200 h 628650"/>
                <a:gd name="connsiteX44" fmla="*/ 4480560 w 4602480"/>
                <a:gd name="connsiteY44" fmla="*/ 106680 h 628650"/>
                <a:gd name="connsiteX45" fmla="*/ 4545330 w 4602480"/>
                <a:gd name="connsiteY45" fmla="*/ 140970 h 628650"/>
                <a:gd name="connsiteX46" fmla="*/ 4579620 w 4602480"/>
                <a:gd name="connsiteY46" fmla="*/ 175260 h 628650"/>
                <a:gd name="connsiteX47" fmla="*/ 4598670 w 4602480"/>
                <a:gd name="connsiteY47" fmla="*/ 201930 h 628650"/>
                <a:gd name="connsiteX48" fmla="*/ 4602480 w 4602480"/>
                <a:gd name="connsiteY48" fmla="*/ 228600 h 628650"/>
                <a:gd name="connsiteX49" fmla="*/ 4594860 w 4602480"/>
                <a:gd name="connsiteY49" fmla="*/ 262890 h 628650"/>
                <a:gd name="connsiteX50" fmla="*/ 4575810 w 4602480"/>
                <a:gd name="connsiteY50" fmla="*/ 285750 h 628650"/>
                <a:gd name="connsiteX51" fmla="*/ 4549140 w 4602480"/>
                <a:gd name="connsiteY51" fmla="*/ 304800 h 628650"/>
                <a:gd name="connsiteX52" fmla="*/ 4514850 w 4602480"/>
                <a:gd name="connsiteY52" fmla="*/ 320040 h 628650"/>
                <a:gd name="connsiteX53" fmla="*/ 4446270 w 4602480"/>
                <a:gd name="connsiteY53" fmla="*/ 312420 h 628650"/>
                <a:gd name="connsiteX54" fmla="*/ 4328160 w 4602480"/>
                <a:gd name="connsiteY54" fmla="*/ 293370 h 628650"/>
                <a:gd name="connsiteX55" fmla="*/ 4004310 w 4602480"/>
                <a:gd name="connsiteY55" fmla="*/ 289560 h 628650"/>
                <a:gd name="connsiteX56" fmla="*/ 3322320 w 4602480"/>
                <a:gd name="connsiteY56" fmla="*/ 293370 h 628650"/>
                <a:gd name="connsiteX57" fmla="*/ 3082290 w 4602480"/>
                <a:gd name="connsiteY57" fmla="*/ 293370 h 628650"/>
                <a:gd name="connsiteX58" fmla="*/ 2804160 w 4602480"/>
                <a:gd name="connsiteY58" fmla="*/ 316230 h 628650"/>
                <a:gd name="connsiteX59" fmla="*/ 2354580 w 4602480"/>
                <a:gd name="connsiteY59" fmla="*/ 346710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602480" h="628650">
                  <a:moveTo>
                    <a:pt x="2354580" y="346710"/>
                  </a:moveTo>
                  <a:lnTo>
                    <a:pt x="1882140" y="384810"/>
                  </a:lnTo>
                  <a:lnTo>
                    <a:pt x="1638300" y="422910"/>
                  </a:lnTo>
                  <a:lnTo>
                    <a:pt x="1230630" y="480060"/>
                  </a:lnTo>
                  <a:lnTo>
                    <a:pt x="941070" y="521970"/>
                  </a:lnTo>
                  <a:lnTo>
                    <a:pt x="674370" y="560070"/>
                  </a:lnTo>
                  <a:lnTo>
                    <a:pt x="567690" y="586740"/>
                  </a:lnTo>
                  <a:lnTo>
                    <a:pt x="430530" y="628650"/>
                  </a:lnTo>
                  <a:lnTo>
                    <a:pt x="403860" y="617220"/>
                  </a:lnTo>
                  <a:lnTo>
                    <a:pt x="335280" y="579120"/>
                  </a:lnTo>
                  <a:lnTo>
                    <a:pt x="266700" y="529590"/>
                  </a:lnTo>
                  <a:lnTo>
                    <a:pt x="186690" y="464820"/>
                  </a:lnTo>
                  <a:lnTo>
                    <a:pt x="118110" y="392430"/>
                  </a:lnTo>
                  <a:lnTo>
                    <a:pt x="41910" y="304800"/>
                  </a:lnTo>
                  <a:lnTo>
                    <a:pt x="7620" y="266700"/>
                  </a:lnTo>
                  <a:lnTo>
                    <a:pt x="0" y="247650"/>
                  </a:lnTo>
                  <a:lnTo>
                    <a:pt x="0" y="213360"/>
                  </a:lnTo>
                  <a:lnTo>
                    <a:pt x="3810" y="194310"/>
                  </a:lnTo>
                  <a:lnTo>
                    <a:pt x="11430" y="186690"/>
                  </a:lnTo>
                  <a:lnTo>
                    <a:pt x="41910" y="186690"/>
                  </a:lnTo>
                  <a:lnTo>
                    <a:pt x="76200" y="201930"/>
                  </a:lnTo>
                  <a:lnTo>
                    <a:pt x="114300" y="232410"/>
                  </a:lnTo>
                  <a:lnTo>
                    <a:pt x="171450" y="270510"/>
                  </a:lnTo>
                  <a:lnTo>
                    <a:pt x="236220" y="297180"/>
                  </a:lnTo>
                  <a:lnTo>
                    <a:pt x="320040" y="323850"/>
                  </a:lnTo>
                  <a:lnTo>
                    <a:pt x="373380" y="335280"/>
                  </a:lnTo>
                  <a:lnTo>
                    <a:pt x="411480" y="335280"/>
                  </a:lnTo>
                  <a:lnTo>
                    <a:pt x="720090" y="316230"/>
                  </a:lnTo>
                  <a:lnTo>
                    <a:pt x="1089660" y="289560"/>
                  </a:lnTo>
                  <a:lnTo>
                    <a:pt x="1375410" y="262890"/>
                  </a:lnTo>
                  <a:lnTo>
                    <a:pt x="1748790" y="224790"/>
                  </a:lnTo>
                  <a:lnTo>
                    <a:pt x="2004060" y="201930"/>
                  </a:lnTo>
                  <a:lnTo>
                    <a:pt x="2358390" y="175260"/>
                  </a:lnTo>
                  <a:lnTo>
                    <a:pt x="2846070" y="137160"/>
                  </a:lnTo>
                  <a:lnTo>
                    <a:pt x="3135630" y="95250"/>
                  </a:lnTo>
                  <a:lnTo>
                    <a:pt x="3421380" y="87630"/>
                  </a:lnTo>
                  <a:lnTo>
                    <a:pt x="3566160" y="80010"/>
                  </a:lnTo>
                  <a:lnTo>
                    <a:pt x="3691890" y="64770"/>
                  </a:lnTo>
                  <a:lnTo>
                    <a:pt x="3821430" y="49530"/>
                  </a:lnTo>
                  <a:lnTo>
                    <a:pt x="4008120" y="22860"/>
                  </a:lnTo>
                  <a:lnTo>
                    <a:pt x="4099560" y="0"/>
                  </a:lnTo>
                  <a:lnTo>
                    <a:pt x="4206240" y="15240"/>
                  </a:lnTo>
                  <a:lnTo>
                    <a:pt x="4320540" y="45720"/>
                  </a:lnTo>
                  <a:lnTo>
                    <a:pt x="4419600" y="76200"/>
                  </a:lnTo>
                  <a:lnTo>
                    <a:pt x="4480560" y="106680"/>
                  </a:lnTo>
                  <a:lnTo>
                    <a:pt x="4545330" y="140970"/>
                  </a:lnTo>
                  <a:lnTo>
                    <a:pt x="4579620" y="175260"/>
                  </a:lnTo>
                  <a:lnTo>
                    <a:pt x="4598670" y="201930"/>
                  </a:lnTo>
                  <a:lnTo>
                    <a:pt x="4602480" y="228600"/>
                  </a:lnTo>
                  <a:lnTo>
                    <a:pt x="4594860" y="262890"/>
                  </a:lnTo>
                  <a:lnTo>
                    <a:pt x="4575810" y="285750"/>
                  </a:lnTo>
                  <a:lnTo>
                    <a:pt x="4549140" y="304800"/>
                  </a:lnTo>
                  <a:lnTo>
                    <a:pt x="4514850" y="320040"/>
                  </a:lnTo>
                  <a:lnTo>
                    <a:pt x="4446270" y="312420"/>
                  </a:lnTo>
                  <a:lnTo>
                    <a:pt x="4328160" y="293370"/>
                  </a:lnTo>
                  <a:lnTo>
                    <a:pt x="4004310" y="289560"/>
                  </a:lnTo>
                  <a:lnTo>
                    <a:pt x="3322320" y="293370"/>
                  </a:lnTo>
                  <a:lnTo>
                    <a:pt x="3082290" y="293370"/>
                  </a:lnTo>
                  <a:lnTo>
                    <a:pt x="2804160" y="316230"/>
                  </a:lnTo>
                  <a:lnTo>
                    <a:pt x="2354580" y="34671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6" name="グループ化 25">
            <a:extLst>
              <a:ext uri="{FF2B5EF4-FFF2-40B4-BE49-F238E27FC236}">
                <a16:creationId xmlns:a16="http://schemas.microsoft.com/office/drawing/2014/main" id="{2951C384-CF5C-4DAA-8972-C64230729D94}"/>
              </a:ext>
            </a:extLst>
          </p:cNvPr>
          <p:cNvGrpSpPr/>
          <p:nvPr/>
        </p:nvGrpSpPr>
        <p:grpSpPr>
          <a:xfrm>
            <a:off x="3717925" y="1482725"/>
            <a:ext cx="4603750" cy="4449763"/>
            <a:chOff x="3717925" y="1482725"/>
            <a:chExt cx="4603750" cy="4449763"/>
          </a:xfrm>
          <a:solidFill>
            <a:schemeClr val="tx1"/>
          </a:solidFill>
        </p:grpSpPr>
        <p:sp>
          <p:nvSpPr>
            <p:cNvPr id="27" name="フリーフォーム 6">
              <a:extLst>
                <a:ext uri="{FF2B5EF4-FFF2-40B4-BE49-F238E27FC236}">
                  <a16:creationId xmlns:a16="http://schemas.microsoft.com/office/drawing/2014/main" id="{2D4694AF-505B-4B97-B0F2-6D081F4E6ACA}"/>
                </a:ext>
              </a:extLst>
            </p:cNvPr>
            <p:cNvSpPr/>
            <p:nvPr/>
          </p:nvSpPr>
          <p:spPr>
            <a:xfrm>
              <a:off x="4554539" y="1909764"/>
              <a:ext cx="2898775" cy="473075"/>
            </a:xfrm>
            <a:custGeom>
              <a:avLst/>
              <a:gdLst>
                <a:gd name="connsiteX0" fmla="*/ 2102644 w 2897982"/>
                <a:gd name="connsiteY0" fmla="*/ 300037 h 473868"/>
                <a:gd name="connsiteX1" fmla="*/ 1566863 w 2897982"/>
                <a:gd name="connsiteY1" fmla="*/ 314325 h 473868"/>
                <a:gd name="connsiteX2" fmla="*/ 1338263 w 2897982"/>
                <a:gd name="connsiteY2" fmla="*/ 333375 h 473868"/>
                <a:gd name="connsiteX3" fmla="*/ 1014413 w 2897982"/>
                <a:gd name="connsiteY3" fmla="*/ 376237 h 473868"/>
                <a:gd name="connsiteX4" fmla="*/ 750094 w 2897982"/>
                <a:gd name="connsiteY4" fmla="*/ 416718 h 473868"/>
                <a:gd name="connsiteX5" fmla="*/ 535782 w 2897982"/>
                <a:gd name="connsiteY5" fmla="*/ 450056 h 473868"/>
                <a:gd name="connsiteX6" fmla="*/ 504825 w 2897982"/>
                <a:gd name="connsiteY6" fmla="*/ 450056 h 473868"/>
                <a:gd name="connsiteX7" fmla="*/ 469107 w 2897982"/>
                <a:gd name="connsiteY7" fmla="*/ 452437 h 473868"/>
                <a:gd name="connsiteX8" fmla="*/ 426244 w 2897982"/>
                <a:gd name="connsiteY8" fmla="*/ 457200 h 473868"/>
                <a:gd name="connsiteX9" fmla="*/ 385763 w 2897982"/>
                <a:gd name="connsiteY9" fmla="*/ 466725 h 473868"/>
                <a:gd name="connsiteX10" fmla="*/ 361950 w 2897982"/>
                <a:gd name="connsiteY10" fmla="*/ 473868 h 473868"/>
                <a:gd name="connsiteX11" fmla="*/ 328613 w 2897982"/>
                <a:gd name="connsiteY11" fmla="*/ 466725 h 473868"/>
                <a:gd name="connsiteX12" fmla="*/ 276225 w 2897982"/>
                <a:gd name="connsiteY12" fmla="*/ 445293 h 473868"/>
                <a:gd name="connsiteX13" fmla="*/ 226219 w 2897982"/>
                <a:gd name="connsiteY13" fmla="*/ 411956 h 473868"/>
                <a:gd name="connsiteX14" fmla="*/ 140494 w 2897982"/>
                <a:gd name="connsiteY14" fmla="*/ 333375 h 473868"/>
                <a:gd name="connsiteX15" fmla="*/ 66675 w 2897982"/>
                <a:gd name="connsiteY15" fmla="*/ 250031 h 473868"/>
                <a:gd name="connsiteX16" fmla="*/ 30957 w 2897982"/>
                <a:gd name="connsiteY16" fmla="*/ 207168 h 473868"/>
                <a:gd name="connsiteX17" fmla="*/ 14288 w 2897982"/>
                <a:gd name="connsiteY17" fmla="*/ 185737 h 473868"/>
                <a:gd name="connsiteX18" fmla="*/ 4763 w 2897982"/>
                <a:gd name="connsiteY18" fmla="*/ 161925 h 473868"/>
                <a:gd name="connsiteX19" fmla="*/ 0 w 2897982"/>
                <a:gd name="connsiteY19" fmla="*/ 142875 h 473868"/>
                <a:gd name="connsiteX20" fmla="*/ 2382 w 2897982"/>
                <a:gd name="connsiteY20" fmla="*/ 128587 h 473868"/>
                <a:gd name="connsiteX21" fmla="*/ 9525 w 2897982"/>
                <a:gd name="connsiteY21" fmla="*/ 121443 h 473868"/>
                <a:gd name="connsiteX22" fmla="*/ 21432 w 2897982"/>
                <a:gd name="connsiteY22" fmla="*/ 121443 h 473868"/>
                <a:gd name="connsiteX23" fmla="*/ 54769 w 2897982"/>
                <a:gd name="connsiteY23" fmla="*/ 130968 h 473868"/>
                <a:gd name="connsiteX24" fmla="*/ 95250 w 2897982"/>
                <a:gd name="connsiteY24" fmla="*/ 157162 h 473868"/>
                <a:gd name="connsiteX25" fmla="*/ 133350 w 2897982"/>
                <a:gd name="connsiteY25" fmla="*/ 176212 h 473868"/>
                <a:gd name="connsiteX26" fmla="*/ 192882 w 2897982"/>
                <a:gd name="connsiteY26" fmla="*/ 202406 h 473868"/>
                <a:gd name="connsiteX27" fmla="*/ 259557 w 2897982"/>
                <a:gd name="connsiteY27" fmla="*/ 223837 h 473868"/>
                <a:gd name="connsiteX28" fmla="*/ 319088 w 2897982"/>
                <a:gd name="connsiteY28" fmla="*/ 235743 h 473868"/>
                <a:gd name="connsiteX29" fmla="*/ 369094 w 2897982"/>
                <a:gd name="connsiteY29" fmla="*/ 242887 h 473868"/>
                <a:gd name="connsiteX30" fmla="*/ 411957 w 2897982"/>
                <a:gd name="connsiteY30" fmla="*/ 247650 h 473868"/>
                <a:gd name="connsiteX31" fmla="*/ 473869 w 2897982"/>
                <a:gd name="connsiteY31" fmla="*/ 247650 h 473868"/>
                <a:gd name="connsiteX32" fmla="*/ 621507 w 2897982"/>
                <a:gd name="connsiteY32" fmla="*/ 238125 h 473868"/>
                <a:gd name="connsiteX33" fmla="*/ 916782 w 2897982"/>
                <a:gd name="connsiteY33" fmla="*/ 209550 h 473868"/>
                <a:gd name="connsiteX34" fmla="*/ 1335882 w 2897982"/>
                <a:gd name="connsiteY34" fmla="*/ 157162 h 473868"/>
                <a:gd name="connsiteX35" fmla="*/ 1566863 w 2897982"/>
                <a:gd name="connsiteY35" fmla="*/ 138112 h 473868"/>
                <a:gd name="connsiteX36" fmla="*/ 1766888 w 2897982"/>
                <a:gd name="connsiteY36" fmla="*/ 121443 h 473868"/>
                <a:gd name="connsiteX37" fmla="*/ 2076450 w 2897982"/>
                <a:gd name="connsiteY37" fmla="*/ 100012 h 473868"/>
                <a:gd name="connsiteX38" fmla="*/ 2162175 w 2897982"/>
                <a:gd name="connsiteY38" fmla="*/ 92868 h 473868"/>
                <a:gd name="connsiteX39" fmla="*/ 2207419 w 2897982"/>
                <a:gd name="connsiteY39" fmla="*/ 85725 h 473868"/>
                <a:gd name="connsiteX40" fmla="*/ 2262188 w 2897982"/>
                <a:gd name="connsiteY40" fmla="*/ 76200 h 473868"/>
                <a:gd name="connsiteX41" fmla="*/ 2333625 w 2897982"/>
                <a:gd name="connsiteY41" fmla="*/ 57150 h 473868"/>
                <a:gd name="connsiteX42" fmla="*/ 2393157 w 2897982"/>
                <a:gd name="connsiteY42" fmla="*/ 33337 h 473868"/>
                <a:gd name="connsiteX43" fmla="*/ 2450307 w 2897982"/>
                <a:gd name="connsiteY43" fmla="*/ 0 h 473868"/>
                <a:gd name="connsiteX44" fmla="*/ 2502694 w 2897982"/>
                <a:gd name="connsiteY44" fmla="*/ 7143 h 473868"/>
                <a:gd name="connsiteX45" fmla="*/ 2624138 w 2897982"/>
                <a:gd name="connsiteY45" fmla="*/ 33337 h 473868"/>
                <a:gd name="connsiteX46" fmla="*/ 2709863 w 2897982"/>
                <a:gd name="connsiteY46" fmla="*/ 54768 h 473868"/>
                <a:gd name="connsiteX47" fmla="*/ 2757488 w 2897982"/>
                <a:gd name="connsiteY47" fmla="*/ 69056 h 473868"/>
                <a:gd name="connsiteX48" fmla="*/ 2788444 w 2897982"/>
                <a:gd name="connsiteY48" fmla="*/ 80962 h 473868"/>
                <a:gd name="connsiteX49" fmla="*/ 2824163 w 2897982"/>
                <a:gd name="connsiteY49" fmla="*/ 100012 h 473868"/>
                <a:gd name="connsiteX50" fmla="*/ 2847975 w 2897982"/>
                <a:gd name="connsiteY50" fmla="*/ 114300 h 473868"/>
                <a:gd name="connsiteX51" fmla="*/ 2871788 w 2897982"/>
                <a:gd name="connsiteY51" fmla="*/ 135731 h 473868"/>
                <a:gd name="connsiteX52" fmla="*/ 2888457 w 2897982"/>
                <a:gd name="connsiteY52" fmla="*/ 157162 h 473868"/>
                <a:gd name="connsiteX53" fmla="*/ 2895600 w 2897982"/>
                <a:gd name="connsiteY53" fmla="*/ 183356 h 473868"/>
                <a:gd name="connsiteX54" fmla="*/ 2897982 w 2897982"/>
                <a:gd name="connsiteY54" fmla="*/ 211931 h 473868"/>
                <a:gd name="connsiteX55" fmla="*/ 2890838 w 2897982"/>
                <a:gd name="connsiteY55" fmla="*/ 235743 h 473868"/>
                <a:gd name="connsiteX56" fmla="*/ 2876550 w 2897982"/>
                <a:gd name="connsiteY56" fmla="*/ 247650 h 473868"/>
                <a:gd name="connsiteX57" fmla="*/ 2855119 w 2897982"/>
                <a:gd name="connsiteY57" fmla="*/ 261937 h 473868"/>
                <a:gd name="connsiteX58" fmla="*/ 2819400 w 2897982"/>
                <a:gd name="connsiteY58" fmla="*/ 276225 h 473868"/>
                <a:gd name="connsiteX59" fmla="*/ 2767013 w 2897982"/>
                <a:gd name="connsiteY59" fmla="*/ 285750 h 473868"/>
                <a:gd name="connsiteX60" fmla="*/ 2681288 w 2897982"/>
                <a:gd name="connsiteY60" fmla="*/ 292893 h 473868"/>
                <a:gd name="connsiteX61" fmla="*/ 2459832 w 2897982"/>
                <a:gd name="connsiteY61" fmla="*/ 292893 h 473868"/>
                <a:gd name="connsiteX62" fmla="*/ 2102644 w 2897982"/>
                <a:gd name="connsiteY62" fmla="*/ 300037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897982" h="473868">
                  <a:moveTo>
                    <a:pt x="2102644" y="300037"/>
                  </a:moveTo>
                  <a:lnTo>
                    <a:pt x="1566863" y="314325"/>
                  </a:lnTo>
                  <a:lnTo>
                    <a:pt x="1338263" y="333375"/>
                  </a:lnTo>
                  <a:lnTo>
                    <a:pt x="1014413" y="376237"/>
                  </a:lnTo>
                  <a:lnTo>
                    <a:pt x="750094" y="416718"/>
                  </a:lnTo>
                  <a:lnTo>
                    <a:pt x="535782" y="450056"/>
                  </a:lnTo>
                  <a:lnTo>
                    <a:pt x="504825" y="450056"/>
                  </a:lnTo>
                  <a:lnTo>
                    <a:pt x="469107" y="452437"/>
                  </a:lnTo>
                  <a:lnTo>
                    <a:pt x="426244" y="457200"/>
                  </a:lnTo>
                  <a:lnTo>
                    <a:pt x="385763" y="466725"/>
                  </a:lnTo>
                  <a:lnTo>
                    <a:pt x="361950" y="473868"/>
                  </a:lnTo>
                  <a:lnTo>
                    <a:pt x="328613" y="466725"/>
                  </a:lnTo>
                  <a:lnTo>
                    <a:pt x="276225" y="445293"/>
                  </a:lnTo>
                  <a:lnTo>
                    <a:pt x="226219" y="411956"/>
                  </a:lnTo>
                  <a:lnTo>
                    <a:pt x="140494" y="333375"/>
                  </a:lnTo>
                  <a:lnTo>
                    <a:pt x="66675" y="250031"/>
                  </a:lnTo>
                  <a:lnTo>
                    <a:pt x="30957" y="207168"/>
                  </a:lnTo>
                  <a:lnTo>
                    <a:pt x="14288" y="185737"/>
                  </a:lnTo>
                  <a:lnTo>
                    <a:pt x="4763" y="161925"/>
                  </a:lnTo>
                  <a:lnTo>
                    <a:pt x="0" y="142875"/>
                  </a:lnTo>
                  <a:lnTo>
                    <a:pt x="2382" y="128587"/>
                  </a:lnTo>
                  <a:lnTo>
                    <a:pt x="9525" y="121443"/>
                  </a:lnTo>
                  <a:lnTo>
                    <a:pt x="21432" y="121443"/>
                  </a:lnTo>
                  <a:lnTo>
                    <a:pt x="54769" y="130968"/>
                  </a:lnTo>
                  <a:lnTo>
                    <a:pt x="95250" y="157162"/>
                  </a:lnTo>
                  <a:lnTo>
                    <a:pt x="133350" y="176212"/>
                  </a:lnTo>
                  <a:lnTo>
                    <a:pt x="192882" y="202406"/>
                  </a:lnTo>
                  <a:lnTo>
                    <a:pt x="259557" y="223837"/>
                  </a:lnTo>
                  <a:lnTo>
                    <a:pt x="319088" y="235743"/>
                  </a:lnTo>
                  <a:lnTo>
                    <a:pt x="369094" y="242887"/>
                  </a:lnTo>
                  <a:lnTo>
                    <a:pt x="411957" y="247650"/>
                  </a:lnTo>
                  <a:lnTo>
                    <a:pt x="473869" y="247650"/>
                  </a:lnTo>
                  <a:lnTo>
                    <a:pt x="621507" y="238125"/>
                  </a:lnTo>
                  <a:lnTo>
                    <a:pt x="916782" y="209550"/>
                  </a:lnTo>
                  <a:lnTo>
                    <a:pt x="1335882" y="157162"/>
                  </a:lnTo>
                  <a:lnTo>
                    <a:pt x="1566863" y="138112"/>
                  </a:lnTo>
                  <a:lnTo>
                    <a:pt x="1766888" y="121443"/>
                  </a:lnTo>
                  <a:lnTo>
                    <a:pt x="2076450" y="100012"/>
                  </a:lnTo>
                  <a:lnTo>
                    <a:pt x="2162175" y="92868"/>
                  </a:lnTo>
                  <a:lnTo>
                    <a:pt x="2207419" y="85725"/>
                  </a:lnTo>
                  <a:lnTo>
                    <a:pt x="2262188" y="76200"/>
                  </a:lnTo>
                  <a:lnTo>
                    <a:pt x="2333625" y="57150"/>
                  </a:lnTo>
                  <a:lnTo>
                    <a:pt x="2393157" y="33337"/>
                  </a:lnTo>
                  <a:lnTo>
                    <a:pt x="2450307" y="0"/>
                  </a:lnTo>
                  <a:lnTo>
                    <a:pt x="2502694" y="7143"/>
                  </a:lnTo>
                  <a:lnTo>
                    <a:pt x="2624138" y="33337"/>
                  </a:lnTo>
                  <a:lnTo>
                    <a:pt x="2709863" y="54768"/>
                  </a:lnTo>
                  <a:lnTo>
                    <a:pt x="2757488" y="69056"/>
                  </a:lnTo>
                  <a:lnTo>
                    <a:pt x="2788444" y="80962"/>
                  </a:lnTo>
                  <a:lnTo>
                    <a:pt x="2824163" y="100012"/>
                  </a:lnTo>
                  <a:lnTo>
                    <a:pt x="2847975" y="114300"/>
                  </a:lnTo>
                  <a:lnTo>
                    <a:pt x="2871788" y="135731"/>
                  </a:lnTo>
                  <a:lnTo>
                    <a:pt x="2888457" y="157162"/>
                  </a:lnTo>
                  <a:lnTo>
                    <a:pt x="2895600" y="183356"/>
                  </a:lnTo>
                  <a:lnTo>
                    <a:pt x="2897982" y="211931"/>
                  </a:lnTo>
                  <a:lnTo>
                    <a:pt x="2890838" y="235743"/>
                  </a:lnTo>
                  <a:lnTo>
                    <a:pt x="2876550" y="247650"/>
                  </a:lnTo>
                  <a:lnTo>
                    <a:pt x="2855119" y="261937"/>
                  </a:lnTo>
                  <a:lnTo>
                    <a:pt x="2819400" y="276225"/>
                  </a:lnTo>
                  <a:lnTo>
                    <a:pt x="2767013" y="285750"/>
                  </a:lnTo>
                  <a:lnTo>
                    <a:pt x="2681288" y="292893"/>
                  </a:lnTo>
                  <a:lnTo>
                    <a:pt x="2459832" y="292893"/>
                  </a:lnTo>
                  <a:lnTo>
                    <a:pt x="2102644" y="3000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7">
              <a:extLst>
                <a:ext uri="{FF2B5EF4-FFF2-40B4-BE49-F238E27FC236}">
                  <a16:creationId xmlns:a16="http://schemas.microsoft.com/office/drawing/2014/main" id="{CB7688C9-1CCE-4FAF-BC7A-528FA83539FF}"/>
                </a:ext>
              </a:extLst>
            </p:cNvPr>
            <p:cNvSpPr/>
            <p:nvPr/>
          </p:nvSpPr>
          <p:spPr>
            <a:xfrm>
              <a:off x="4554539" y="2468563"/>
              <a:ext cx="2905125" cy="1428750"/>
            </a:xfrm>
            <a:custGeom>
              <a:avLst/>
              <a:gdLst>
                <a:gd name="connsiteX0" fmla="*/ 1950244 w 2905125"/>
                <a:gd name="connsiteY0" fmla="*/ 280988 h 1428750"/>
                <a:gd name="connsiteX1" fmla="*/ 1547813 w 2905125"/>
                <a:gd name="connsiteY1" fmla="*/ 314325 h 1428750"/>
                <a:gd name="connsiteX2" fmla="*/ 1340644 w 2905125"/>
                <a:gd name="connsiteY2" fmla="*/ 330994 h 1428750"/>
                <a:gd name="connsiteX3" fmla="*/ 1040607 w 2905125"/>
                <a:gd name="connsiteY3" fmla="*/ 369094 h 1428750"/>
                <a:gd name="connsiteX4" fmla="*/ 838200 w 2905125"/>
                <a:gd name="connsiteY4" fmla="*/ 395288 h 1428750"/>
                <a:gd name="connsiteX5" fmla="*/ 645319 w 2905125"/>
                <a:gd name="connsiteY5" fmla="*/ 421482 h 1428750"/>
                <a:gd name="connsiteX6" fmla="*/ 500063 w 2905125"/>
                <a:gd name="connsiteY6" fmla="*/ 445294 h 1428750"/>
                <a:gd name="connsiteX7" fmla="*/ 466725 w 2905125"/>
                <a:gd name="connsiteY7" fmla="*/ 450057 h 1428750"/>
                <a:gd name="connsiteX8" fmla="*/ 423863 w 2905125"/>
                <a:gd name="connsiteY8" fmla="*/ 461963 h 1428750"/>
                <a:gd name="connsiteX9" fmla="*/ 328613 w 2905125"/>
                <a:gd name="connsiteY9" fmla="*/ 490538 h 1428750"/>
                <a:gd name="connsiteX10" fmla="*/ 271463 w 2905125"/>
                <a:gd name="connsiteY10" fmla="*/ 459582 h 1428750"/>
                <a:gd name="connsiteX11" fmla="*/ 183357 w 2905125"/>
                <a:gd name="connsiteY11" fmla="*/ 390525 h 1428750"/>
                <a:gd name="connsiteX12" fmla="*/ 128588 w 2905125"/>
                <a:gd name="connsiteY12" fmla="*/ 338138 h 1428750"/>
                <a:gd name="connsiteX13" fmla="*/ 64294 w 2905125"/>
                <a:gd name="connsiteY13" fmla="*/ 266700 h 1428750"/>
                <a:gd name="connsiteX14" fmla="*/ 26194 w 2905125"/>
                <a:gd name="connsiteY14" fmla="*/ 223838 h 1428750"/>
                <a:gd name="connsiteX15" fmla="*/ 7144 w 2905125"/>
                <a:gd name="connsiteY15" fmla="*/ 195263 h 1428750"/>
                <a:gd name="connsiteX16" fmla="*/ 0 w 2905125"/>
                <a:gd name="connsiteY16" fmla="*/ 169069 h 1428750"/>
                <a:gd name="connsiteX17" fmla="*/ 0 w 2905125"/>
                <a:gd name="connsiteY17" fmla="*/ 145257 h 1428750"/>
                <a:gd name="connsiteX18" fmla="*/ 7144 w 2905125"/>
                <a:gd name="connsiteY18" fmla="*/ 130969 h 1428750"/>
                <a:gd name="connsiteX19" fmla="*/ 28575 w 2905125"/>
                <a:gd name="connsiteY19" fmla="*/ 123825 h 1428750"/>
                <a:gd name="connsiteX20" fmla="*/ 61913 w 2905125"/>
                <a:gd name="connsiteY20" fmla="*/ 130969 h 1428750"/>
                <a:gd name="connsiteX21" fmla="*/ 102394 w 2905125"/>
                <a:gd name="connsiteY21" fmla="*/ 164307 h 1428750"/>
                <a:gd name="connsiteX22" fmla="*/ 140494 w 2905125"/>
                <a:gd name="connsiteY22" fmla="*/ 185738 h 1428750"/>
                <a:gd name="connsiteX23" fmla="*/ 190500 w 2905125"/>
                <a:gd name="connsiteY23" fmla="*/ 207169 h 1428750"/>
                <a:gd name="connsiteX24" fmla="*/ 230982 w 2905125"/>
                <a:gd name="connsiteY24" fmla="*/ 216694 h 1428750"/>
                <a:gd name="connsiteX25" fmla="*/ 280988 w 2905125"/>
                <a:gd name="connsiteY25" fmla="*/ 223838 h 1428750"/>
                <a:gd name="connsiteX26" fmla="*/ 340519 w 2905125"/>
                <a:gd name="connsiteY26" fmla="*/ 223838 h 1428750"/>
                <a:gd name="connsiteX27" fmla="*/ 507207 w 2905125"/>
                <a:gd name="connsiteY27" fmla="*/ 228600 h 1428750"/>
                <a:gd name="connsiteX28" fmla="*/ 802482 w 2905125"/>
                <a:gd name="connsiteY28" fmla="*/ 214313 h 1428750"/>
                <a:gd name="connsiteX29" fmla="*/ 1081088 w 2905125"/>
                <a:gd name="connsiteY29" fmla="*/ 185738 h 1428750"/>
                <a:gd name="connsiteX30" fmla="*/ 1333500 w 2905125"/>
                <a:gd name="connsiteY30" fmla="*/ 152400 h 1428750"/>
                <a:gd name="connsiteX31" fmla="*/ 1545432 w 2905125"/>
                <a:gd name="connsiteY31" fmla="*/ 133350 h 1428750"/>
                <a:gd name="connsiteX32" fmla="*/ 1752600 w 2905125"/>
                <a:gd name="connsiteY32" fmla="*/ 119063 h 1428750"/>
                <a:gd name="connsiteX33" fmla="*/ 1916907 w 2905125"/>
                <a:gd name="connsiteY33" fmla="*/ 102394 h 1428750"/>
                <a:gd name="connsiteX34" fmla="*/ 2152650 w 2905125"/>
                <a:gd name="connsiteY34" fmla="*/ 76200 h 1428750"/>
                <a:gd name="connsiteX35" fmla="*/ 2336007 w 2905125"/>
                <a:gd name="connsiteY35" fmla="*/ 50007 h 1428750"/>
                <a:gd name="connsiteX36" fmla="*/ 2502694 w 2905125"/>
                <a:gd name="connsiteY36" fmla="*/ 23813 h 1428750"/>
                <a:gd name="connsiteX37" fmla="*/ 2626519 w 2905125"/>
                <a:gd name="connsiteY37" fmla="*/ 0 h 1428750"/>
                <a:gd name="connsiteX38" fmla="*/ 2647950 w 2905125"/>
                <a:gd name="connsiteY38" fmla="*/ 7144 h 1428750"/>
                <a:gd name="connsiteX39" fmla="*/ 2697957 w 2905125"/>
                <a:gd name="connsiteY39" fmla="*/ 30957 h 1428750"/>
                <a:gd name="connsiteX40" fmla="*/ 2759869 w 2905125"/>
                <a:gd name="connsiteY40" fmla="*/ 71438 h 1428750"/>
                <a:gd name="connsiteX41" fmla="*/ 2809875 w 2905125"/>
                <a:gd name="connsiteY41" fmla="*/ 111919 h 1428750"/>
                <a:gd name="connsiteX42" fmla="*/ 2852738 w 2905125"/>
                <a:gd name="connsiteY42" fmla="*/ 154782 h 1428750"/>
                <a:gd name="connsiteX43" fmla="*/ 2881313 w 2905125"/>
                <a:gd name="connsiteY43" fmla="*/ 195263 h 1428750"/>
                <a:gd name="connsiteX44" fmla="*/ 2900363 w 2905125"/>
                <a:gd name="connsiteY44" fmla="*/ 228600 h 1428750"/>
                <a:gd name="connsiteX45" fmla="*/ 2905125 w 2905125"/>
                <a:gd name="connsiteY45" fmla="*/ 254794 h 1428750"/>
                <a:gd name="connsiteX46" fmla="*/ 2905125 w 2905125"/>
                <a:gd name="connsiteY46" fmla="*/ 273844 h 1428750"/>
                <a:gd name="connsiteX47" fmla="*/ 2881313 w 2905125"/>
                <a:gd name="connsiteY47" fmla="*/ 300038 h 1428750"/>
                <a:gd name="connsiteX48" fmla="*/ 2852738 w 2905125"/>
                <a:gd name="connsiteY48" fmla="*/ 333375 h 1428750"/>
                <a:gd name="connsiteX49" fmla="*/ 2831307 w 2905125"/>
                <a:gd name="connsiteY49" fmla="*/ 369094 h 1428750"/>
                <a:gd name="connsiteX50" fmla="*/ 2778919 w 2905125"/>
                <a:gd name="connsiteY50" fmla="*/ 552450 h 1428750"/>
                <a:gd name="connsiteX51" fmla="*/ 2745582 w 2905125"/>
                <a:gd name="connsiteY51" fmla="*/ 733425 h 1428750"/>
                <a:gd name="connsiteX52" fmla="*/ 2700338 w 2905125"/>
                <a:gd name="connsiteY52" fmla="*/ 942975 h 1428750"/>
                <a:gd name="connsiteX53" fmla="*/ 2667000 w 2905125"/>
                <a:gd name="connsiteY53" fmla="*/ 1104900 h 1428750"/>
                <a:gd name="connsiteX54" fmla="*/ 2638425 w 2905125"/>
                <a:gd name="connsiteY54" fmla="*/ 1235869 h 1428750"/>
                <a:gd name="connsiteX55" fmla="*/ 2621757 w 2905125"/>
                <a:gd name="connsiteY55" fmla="*/ 1321594 h 1428750"/>
                <a:gd name="connsiteX56" fmla="*/ 2607469 w 2905125"/>
                <a:gd name="connsiteY56" fmla="*/ 1357313 h 1428750"/>
                <a:gd name="connsiteX57" fmla="*/ 2583657 w 2905125"/>
                <a:gd name="connsiteY57" fmla="*/ 1385888 h 1428750"/>
                <a:gd name="connsiteX58" fmla="*/ 2562225 w 2905125"/>
                <a:gd name="connsiteY58" fmla="*/ 1402557 h 1428750"/>
                <a:gd name="connsiteX59" fmla="*/ 2528888 w 2905125"/>
                <a:gd name="connsiteY59" fmla="*/ 1419225 h 1428750"/>
                <a:gd name="connsiteX60" fmla="*/ 2493169 w 2905125"/>
                <a:gd name="connsiteY60" fmla="*/ 1426369 h 1428750"/>
                <a:gd name="connsiteX61" fmla="*/ 2462213 w 2905125"/>
                <a:gd name="connsiteY61" fmla="*/ 1428750 h 1428750"/>
                <a:gd name="connsiteX62" fmla="*/ 2428875 w 2905125"/>
                <a:gd name="connsiteY62" fmla="*/ 1428750 h 1428750"/>
                <a:gd name="connsiteX63" fmla="*/ 2405063 w 2905125"/>
                <a:gd name="connsiteY63" fmla="*/ 1421607 h 1428750"/>
                <a:gd name="connsiteX64" fmla="*/ 2386013 w 2905125"/>
                <a:gd name="connsiteY64" fmla="*/ 1409700 h 1428750"/>
                <a:gd name="connsiteX65" fmla="*/ 2366963 w 2905125"/>
                <a:gd name="connsiteY65" fmla="*/ 1395413 h 1428750"/>
                <a:gd name="connsiteX66" fmla="*/ 2352675 w 2905125"/>
                <a:gd name="connsiteY66" fmla="*/ 1376363 h 1428750"/>
                <a:gd name="connsiteX67" fmla="*/ 2340769 w 2905125"/>
                <a:gd name="connsiteY67" fmla="*/ 1340644 h 1428750"/>
                <a:gd name="connsiteX68" fmla="*/ 2333625 w 2905125"/>
                <a:gd name="connsiteY68" fmla="*/ 1293019 h 1428750"/>
                <a:gd name="connsiteX69" fmla="*/ 2374107 w 2905125"/>
                <a:gd name="connsiteY69" fmla="*/ 1231107 h 1428750"/>
                <a:gd name="connsiteX70" fmla="*/ 2450307 w 2905125"/>
                <a:gd name="connsiteY70" fmla="*/ 728663 h 1428750"/>
                <a:gd name="connsiteX71" fmla="*/ 2493169 w 2905125"/>
                <a:gd name="connsiteY71" fmla="*/ 581025 h 1428750"/>
                <a:gd name="connsiteX72" fmla="*/ 2516982 w 2905125"/>
                <a:gd name="connsiteY72" fmla="*/ 319088 h 1428750"/>
                <a:gd name="connsiteX73" fmla="*/ 2512219 w 2905125"/>
                <a:gd name="connsiteY73" fmla="*/ 288132 h 1428750"/>
                <a:gd name="connsiteX74" fmla="*/ 2495550 w 2905125"/>
                <a:gd name="connsiteY74" fmla="*/ 266700 h 1428750"/>
                <a:gd name="connsiteX75" fmla="*/ 2474119 w 2905125"/>
                <a:gd name="connsiteY75" fmla="*/ 257175 h 1428750"/>
                <a:gd name="connsiteX76" fmla="*/ 2450307 w 2905125"/>
                <a:gd name="connsiteY76" fmla="*/ 250032 h 1428750"/>
                <a:gd name="connsiteX77" fmla="*/ 2414588 w 2905125"/>
                <a:gd name="connsiteY77" fmla="*/ 247650 h 1428750"/>
                <a:gd name="connsiteX78" fmla="*/ 2283619 w 2905125"/>
                <a:gd name="connsiteY78" fmla="*/ 257175 h 1428750"/>
                <a:gd name="connsiteX79" fmla="*/ 1950244 w 2905125"/>
                <a:gd name="connsiteY79" fmla="*/ 280988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2905125" h="1428750">
                  <a:moveTo>
                    <a:pt x="1950244" y="280988"/>
                  </a:moveTo>
                  <a:lnTo>
                    <a:pt x="1547813" y="314325"/>
                  </a:lnTo>
                  <a:lnTo>
                    <a:pt x="1340644" y="330994"/>
                  </a:lnTo>
                  <a:lnTo>
                    <a:pt x="1040607" y="369094"/>
                  </a:lnTo>
                  <a:lnTo>
                    <a:pt x="838200" y="395288"/>
                  </a:lnTo>
                  <a:lnTo>
                    <a:pt x="645319" y="421482"/>
                  </a:lnTo>
                  <a:lnTo>
                    <a:pt x="500063" y="445294"/>
                  </a:lnTo>
                  <a:lnTo>
                    <a:pt x="466725" y="450057"/>
                  </a:lnTo>
                  <a:lnTo>
                    <a:pt x="423863" y="461963"/>
                  </a:lnTo>
                  <a:lnTo>
                    <a:pt x="328613" y="490538"/>
                  </a:lnTo>
                  <a:lnTo>
                    <a:pt x="271463" y="459582"/>
                  </a:lnTo>
                  <a:lnTo>
                    <a:pt x="183357" y="390525"/>
                  </a:lnTo>
                  <a:lnTo>
                    <a:pt x="128588" y="338138"/>
                  </a:lnTo>
                  <a:lnTo>
                    <a:pt x="64294" y="266700"/>
                  </a:lnTo>
                  <a:lnTo>
                    <a:pt x="26194" y="223838"/>
                  </a:lnTo>
                  <a:lnTo>
                    <a:pt x="7144" y="195263"/>
                  </a:lnTo>
                  <a:lnTo>
                    <a:pt x="0" y="169069"/>
                  </a:lnTo>
                  <a:lnTo>
                    <a:pt x="0" y="145257"/>
                  </a:lnTo>
                  <a:lnTo>
                    <a:pt x="7144" y="130969"/>
                  </a:lnTo>
                  <a:lnTo>
                    <a:pt x="28575" y="123825"/>
                  </a:lnTo>
                  <a:lnTo>
                    <a:pt x="61913" y="130969"/>
                  </a:lnTo>
                  <a:lnTo>
                    <a:pt x="102394" y="164307"/>
                  </a:lnTo>
                  <a:lnTo>
                    <a:pt x="140494" y="185738"/>
                  </a:lnTo>
                  <a:lnTo>
                    <a:pt x="190500" y="207169"/>
                  </a:lnTo>
                  <a:lnTo>
                    <a:pt x="230982" y="216694"/>
                  </a:lnTo>
                  <a:lnTo>
                    <a:pt x="280988" y="223838"/>
                  </a:lnTo>
                  <a:lnTo>
                    <a:pt x="340519" y="223838"/>
                  </a:lnTo>
                  <a:lnTo>
                    <a:pt x="507207" y="228600"/>
                  </a:lnTo>
                  <a:lnTo>
                    <a:pt x="802482" y="214313"/>
                  </a:lnTo>
                  <a:lnTo>
                    <a:pt x="1081088" y="185738"/>
                  </a:lnTo>
                  <a:lnTo>
                    <a:pt x="1333500" y="152400"/>
                  </a:lnTo>
                  <a:lnTo>
                    <a:pt x="1545432" y="133350"/>
                  </a:lnTo>
                  <a:lnTo>
                    <a:pt x="1752600" y="119063"/>
                  </a:lnTo>
                  <a:lnTo>
                    <a:pt x="1916907" y="102394"/>
                  </a:lnTo>
                  <a:lnTo>
                    <a:pt x="2152650" y="76200"/>
                  </a:lnTo>
                  <a:lnTo>
                    <a:pt x="2336007" y="50007"/>
                  </a:lnTo>
                  <a:lnTo>
                    <a:pt x="2502694" y="23813"/>
                  </a:lnTo>
                  <a:lnTo>
                    <a:pt x="2626519" y="0"/>
                  </a:lnTo>
                  <a:lnTo>
                    <a:pt x="2647950" y="7144"/>
                  </a:lnTo>
                  <a:lnTo>
                    <a:pt x="2697957" y="30957"/>
                  </a:lnTo>
                  <a:lnTo>
                    <a:pt x="2759869" y="71438"/>
                  </a:lnTo>
                  <a:lnTo>
                    <a:pt x="2809875" y="111919"/>
                  </a:lnTo>
                  <a:lnTo>
                    <a:pt x="2852738" y="154782"/>
                  </a:lnTo>
                  <a:lnTo>
                    <a:pt x="2881313" y="195263"/>
                  </a:lnTo>
                  <a:lnTo>
                    <a:pt x="2900363" y="228600"/>
                  </a:lnTo>
                  <a:lnTo>
                    <a:pt x="2905125" y="254794"/>
                  </a:lnTo>
                  <a:lnTo>
                    <a:pt x="2905125" y="273844"/>
                  </a:lnTo>
                  <a:lnTo>
                    <a:pt x="2881313" y="300038"/>
                  </a:lnTo>
                  <a:lnTo>
                    <a:pt x="2852738" y="333375"/>
                  </a:lnTo>
                  <a:lnTo>
                    <a:pt x="2831307" y="369094"/>
                  </a:lnTo>
                  <a:lnTo>
                    <a:pt x="2778919" y="552450"/>
                  </a:lnTo>
                  <a:lnTo>
                    <a:pt x="2745582" y="733425"/>
                  </a:lnTo>
                  <a:lnTo>
                    <a:pt x="2700338" y="942975"/>
                  </a:lnTo>
                  <a:lnTo>
                    <a:pt x="2667000" y="1104900"/>
                  </a:lnTo>
                  <a:lnTo>
                    <a:pt x="2638425" y="1235869"/>
                  </a:lnTo>
                  <a:lnTo>
                    <a:pt x="2621757" y="1321594"/>
                  </a:lnTo>
                  <a:lnTo>
                    <a:pt x="2607469" y="1357313"/>
                  </a:lnTo>
                  <a:lnTo>
                    <a:pt x="2583657" y="1385888"/>
                  </a:lnTo>
                  <a:lnTo>
                    <a:pt x="2562225" y="1402557"/>
                  </a:lnTo>
                  <a:lnTo>
                    <a:pt x="2528888" y="1419225"/>
                  </a:lnTo>
                  <a:lnTo>
                    <a:pt x="2493169" y="1426369"/>
                  </a:lnTo>
                  <a:lnTo>
                    <a:pt x="2462213" y="1428750"/>
                  </a:lnTo>
                  <a:lnTo>
                    <a:pt x="2428875" y="1428750"/>
                  </a:lnTo>
                  <a:lnTo>
                    <a:pt x="2405063" y="1421607"/>
                  </a:lnTo>
                  <a:lnTo>
                    <a:pt x="2386013" y="1409700"/>
                  </a:lnTo>
                  <a:lnTo>
                    <a:pt x="2366963" y="1395413"/>
                  </a:lnTo>
                  <a:lnTo>
                    <a:pt x="2352675" y="1376363"/>
                  </a:lnTo>
                  <a:lnTo>
                    <a:pt x="2340769" y="1340644"/>
                  </a:lnTo>
                  <a:lnTo>
                    <a:pt x="2333625" y="1293019"/>
                  </a:lnTo>
                  <a:lnTo>
                    <a:pt x="2374107" y="1231107"/>
                  </a:lnTo>
                  <a:lnTo>
                    <a:pt x="2450307" y="728663"/>
                  </a:lnTo>
                  <a:lnTo>
                    <a:pt x="2493169" y="581025"/>
                  </a:lnTo>
                  <a:lnTo>
                    <a:pt x="2516982" y="319088"/>
                  </a:lnTo>
                  <a:lnTo>
                    <a:pt x="2512219" y="288132"/>
                  </a:lnTo>
                  <a:lnTo>
                    <a:pt x="2495550" y="266700"/>
                  </a:lnTo>
                  <a:lnTo>
                    <a:pt x="2474119" y="257175"/>
                  </a:lnTo>
                  <a:lnTo>
                    <a:pt x="2450307" y="250032"/>
                  </a:lnTo>
                  <a:lnTo>
                    <a:pt x="2414588" y="247650"/>
                  </a:lnTo>
                  <a:lnTo>
                    <a:pt x="2283619" y="257175"/>
                  </a:lnTo>
                  <a:lnTo>
                    <a:pt x="1950244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9">
              <a:extLst>
                <a:ext uri="{FF2B5EF4-FFF2-40B4-BE49-F238E27FC236}">
                  <a16:creationId xmlns:a16="http://schemas.microsoft.com/office/drawing/2014/main" id="{1716765A-12CA-4BE3-AD93-B3C96D3D60D4}"/>
                </a:ext>
              </a:extLst>
            </p:cNvPr>
            <p:cNvSpPr/>
            <p:nvPr/>
          </p:nvSpPr>
          <p:spPr>
            <a:xfrm>
              <a:off x="3949701" y="2913064"/>
              <a:ext cx="4225925" cy="695325"/>
            </a:xfrm>
            <a:custGeom>
              <a:avLst/>
              <a:gdLst>
                <a:gd name="connsiteX0" fmla="*/ 2527839 w 4226011"/>
                <a:gd name="connsiteY0" fmla="*/ 353050 h 695509"/>
                <a:gd name="connsiteX1" fmla="*/ 2139484 w 4226011"/>
                <a:gd name="connsiteY1" fmla="*/ 384825 h 695509"/>
                <a:gd name="connsiteX2" fmla="*/ 1938246 w 4226011"/>
                <a:gd name="connsiteY2" fmla="*/ 402477 h 695509"/>
                <a:gd name="connsiteX3" fmla="*/ 1733476 w 4226011"/>
                <a:gd name="connsiteY3" fmla="*/ 423660 h 695509"/>
                <a:gd name="connsiteX4" fmla="*/ 1465158 w 4226011"/>
                <a:gd name="connsiteY4" fmla="*/ 458965 h 695509"/>
                <a:gd name="connsiteX5" fmla="*/ 1210962 w 4226011"/>
                <a:gd name="connsiteY5" fmla="*/ 501331 h 695509"/>
                <a:gd name="connsiteX6" fmla="*/ 939114 w 4226011"/>
                <a:gd name="connsiteY6" fmla="*/ 554289 h 695509"/>
                <a:gd name="connsiteX7" fmla="*/ 706100 w 4226011"/>
                <a:gd name="connsiteY7" fmla="*/ 603716 h 695509"/>
                <a:gd name="connsiteX8" fmla="*/ 603716 w 4226011"/>
                <a:gd name="connsiteY8" fmla="*/ 642551 h 695509"/>
                <a:gd name="connsiteX9" fmla="*/ 483679 w 4226011"/>
                <a:gd name="connsiteY9" fmla="*/ 695509 h 695509"/>
                <a:gd name="connsiteX10" fmla="*/ 444843 w 4226011"/>
                <a:gd name="connsiteY10" fmla="*/ 688448 h 695509"/>
                <a:gd name="connsiteX11" fmla="*/ 374233 w 4226011"/>
                <a:gd name="connsiteY11" fmla="*/ 670795 h 695509"/>
                <a:gd name="connsiteX12" fmla="*/ 328337 w 4226011"/>
                <a:gd name="connsiteY12" fmla="*/ 653143 h 695509"/>
                <a:gd name="connsiteX13" fmla="*/ 282440 w 4226011"/>
                <a:gd name="connsiteY13" fmla="*/ 628429 h 695509"/>
                <a:gd name="connsiteX14" fmla="*/ 222422 w 4226011"/>
                <a:gd name="connsiteY14" fmla="*/ 593124 h 695509"/>
                <a:gd name="connsiteX15" fmla="*/ 197708 w 4226011"/>
                <a:gd name="connsiteY15" fmla="*/ 575472 h 695509"/>
                <a:gd name="connsiteX16" fmla="*/ 158873 w 4226011"/>
                <a:gd name="connsiteY16" fmla="*/ 540167 h 695509"/>
                <a:gd name="connsiteX17" fmla="*/ 95324 w 4226011"/>
                <a:gd name="connsiteY17" fmla="*/ 476618 h 695509"/>
                <a:gd name="connsiteX18" fmla="*/ 49427 w 4226011"/>
                <a:gd name="connsiteY18" fmla="*/ 420130 h 695509"/>
                <a:gd name="connsiteX19" fmla="*/ 21183 w 4226011"/>
                <a:gd name="connsiteY19" fmla="*/ 374233 h 695509"/>
                <a:gd name="connsiteX20" fmla="*/ 3531 w 4226011"/>
                <a:gd name="connsiteY20" fmla="*/ 338928 h 695509"/>
                <a:gd name="connsiteX21" fmla="*/ 0 w 4226011"/>
                <a:gd name="connsiteY21" fmla="*/ 310684 h 695509"/>
                <a:gd name="connsiteX22" fmla="*/ 10592 w 4226011"/>
                <a:gd name="connsiteY22" fmla="*/ 300093 h 695509"/>
                <a:gd name="connsiteX23" fmla="*/ 31775 w 4226011"/>
                <a:gd name="connsiteY23" fmla="*/ 300093 h 695509"/>
                <a:gd name="connsiteX24" fmla="*/ 52958 w 4226011"/>
                <a:gd name="connsiteY24" fmla="*/ 303623 h 695509"/>
                <a:gd name="connsiteX25" fmla="*/ 98854 w 4226011"/>
                <a:gd name="connsiteY25" fmla="*/ 338928 h 695509"/>
                <a:gd name="connsiteX26" fmla="*/ 148281 w 4226011"/>
                <a:gd name="connsiteY26" fmla="*/ 370703 h 695509"/>
                <a:gd name="connsiteX27" fmla="*/ 197708 w 4226011"/>
                <a:gd name="connsiteY27" fmla="*/ 391886 h 695509"/>
                <a:gd name="connsiteX28" fmla="*/ 275379 w 4226011"/>
                <a:gd name="connsiteY28" fmla="*/ 420130 h 695509"/>
                <a:gd name="connsiteX29" fmla="*/ 331867 w 4226011"/>
                <a:gd name="connsiteY29" fmla="*/ 427191 h 695509"/>
                <a:gd name="connsiteX30" fmla="*/ 395416 w 4226011"/>
                <a:gd name="connsiteY30" fmla="*/ 420130 h 695509"/>
                <a:gd name="connsiteX31" fmla="*/ 589594 w 4226011"/>
                <a:gd name="connsiteY31" fmla="*/ 391886 h 695509"/>
                <a:gd name="connsiteX32" fmla="*/ 903809 w 4226011"/>
                <a:gd name="connsiteY32" fmla="*/ 349520 h 695509"/>
                <a:gd name="connsiteX33" fmla="*/ 1288633 w 4226011"/>
                <a:gd name="connsiteY33" fmla="*/ 300093 h 695509"/>
                <a:gd name="connsiteX34" fmla="*/ 1938246 w 4226011"/>
                <a:gd name="connsiteY34" fmla="*/ 222422 h 695509"/>
                <a:gd name="connsiteX35" fmla="*/ 2135954 w 4226011"/>
                <a:gd name="connsiteY35" fmla="*/ 208300 h 695509"/>
                <a:gd name="connsiteX36" fmla="*/ 2259521 w 4226011"/>
                <a:gd name="connsiteY36" fmla="*/ 190647 h 695509"/>
                <a:gd name="connsiteX37" fmla="*/ 2619632 w 4226011"/>
                <a:gd name="connsiteY37" fmla="*/ 158873 h 695509"/>
                <a:gd name="connsiteX38" fmla="*/ 3113903 w 4226011"/>
                <a:gd name="connsiteY38" fmla="*/ 112976 h 695509"/>
                <a:gd name="connsiteX39" fmla="*/ 3382221 w 4226011"/>
                <a:gd name="connsiteY39" fmla="*/ 88263 h 695509"/>
                <a:gd name="connsiteX40" fmla="*/ 3505788 w 4226011"/>
                <a:gd name="connsiteY40" fmla="*/ 88263 h 695509"/>
                <a:gd name="connsiteX41" fmla="*/ 3601112 w 4226011"/>
                <a:gd name="connsiteY41" fmla="*/ 74141 h 695509"/>
                <a:gd name="connsiteX42" fmla="*/ 3664661 w 4226011"/>
                <a:gd name="connsiteY42" fmla="*/ 56488 h 695509"/>
                <a:gd name="connsiteX43" fmla="*/ 3728210 w 4226011"/>
                <a:gd name="connsiteY43" fmla="*/ 35305 h 695509"/>
                <a:gd name="connsiteX44" fmla="*/ 3791759 w 4226011"/>
                <a:gd name="connsiteY44" fmla="*/ 0 h 695509"/>
                <a:gd name="connsiteX45" fmla="*/ 3841186 w 4226011"/>
                <a:gd name="connsiteY45" fmla="*/ 10592 h 695509"/>
                <a:gd name="connsiteX46" fmla="*/ 3947101 w 4226011"/>
                <a:gd name="connsiteY46" fmla="*/ 42366 h 695509"/>
                <a:gd name="connsiteX47" fmla="*/ 4017711 w 4226011"/>
                <a:gd name="connsiteY47" fmla="*/ 63549 h 695509"/>
                <a:gd name="connsiteX48" fmla="*/ 4077730 w 4226011"/>
                <a:gd name="connsiteY48" fmla="*/ 84732 h 695509"/>
                <a:gd name="connsiteX49" fmla="*/ 4134218 w 4226011"/>
                <a:gd name="connsiteY49" fmla="*/ 112976 h 695509"/>
                <a:gd name="connsiteX50" fmla="*/ 4180114 w 4226011"/>
                <a:gd name="connsiteY50" fmla="*/ 137690 h 695509"/>
                <a:gd name="connsiteX51" fmla="*/ 4208358 w 4226011"/>
                <a:gd name="connsiteY51" fmla="*/ 162403 h 695509"/>
                <a:gd name="connsiteX52" fmla="*/ 4218950 w 4226011"/>
                <a:gd name="connsiteY52" fmla="*/ 180056 h 695509"/>
                <a:gd name="connsiteX53" fmla="*/ 4226011 w 4226011"/>
                <a:gd name="connsiteY53" fmla="*/ 211830 h 695509"/>
                <a:gd name="connsiteX54" fmla="*/ 4215419 w 4226011"/>
                <a:gd name="connsiteY54" fmla="*/ 254196 h 695509"/>
                <a:gd name="connsiteX55" fmla="*/ 4197767 w 4226011"/>
                <a:gd name="connsiteY55" fmla="*/ 271849 h 695509"/>
                <a:gd name="connsiteX56" fmla="*/ 4162462 w 4226011"/>
                <a:gd name="connsiteY56" fmla="*/ 285971 h 695509"/>
                <a:gd name="connsiteX57" fmla="*/ 4113035 w 4226011"/>
                <a:gd name="connsiteY57" fmla="*/ 300093 h 695509"/>
                <a:gd name="connsiteX58" fmla="*/ 4028303 w 4226011"/>
                <a:gd name="connsiteY58" fmla="*/ 310684 h 695509"/>
                <a:gd name="connsiteX59" fmla="*/ 3872961 w 4226011"/>
                <a:gd name="connsiteY59" fmla="*/ 314215 h 695509"/>
                <a:gd name="connsiteX60" fmla="*/ 3647009 w 4226011"/>
                <a:gd name="connsiteY60" fmla="*/ 310684 h 695509"/>
                <a:gd name="connsiteX61" fmla="*/ 3311611 w 4226011"/>
                <a:gd name="connsiteY61" fmla="*/ 314215 h 695509"/>
                <a:gd name="connsiteX62" fmla="*/ 3068006 w 4226011"/>
                <a:gd name="connsiteY62" fmla="*/ 310684 h 695509"/>
                <a:gd name="connsiteX63" fmla="*/ 2527839 w 4226011"/>
                <a:gd name="connsiteY63" fmla="*/ 353050 h 69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226011" h="695509">
                  <a:moveTo>
                    <a:pt x="2527839" y="353050"/>
                  </a:moveTo>
                  <a:lnTo>
                    <a:pt x="2139484" y="384825"/>
                  </a:lnTo>
                  <a:lnTo>
                    <a:pt x="1938246" y="402477"/>
                  </a:lnTo>
                  <a:lnTo>
                    <a:pt x="1733476" y="423660"/>
                  </a:lnTo>
                  <a:lnTo>
                    <a:pt x="1465158" y="458965"/>
                  </a:lnTo>
                  <a:lnTo>
                    <a:pt x="1210962" y="501331"/>
                  </a:lnTo>
                  <a:lnTo>
                    <a:pt x="939114" y="554289"/>
                  </a:lnTo>
                  <a:lnTo>
                    <a:pt x="706100" y="603716"/>
                  </a:lnTo>
                  <a:lnTo>
                    <a:pt x="603716" y="642551"/>
                  </a:lnTo>
                  <a:lnTo>
                    <a:pt x="483679" y="695509"/>
                  </a:lnTo>
                  <a:lnTo>
                    <a:pt x="444843" y="688448"/>
                  </a:lnTo>
                  <a:lnTo>
                    <a:pt x="374233" y="670795"/>
                  </a:lnTo>
                  <a:lnTo>
                    <a:pt x="328337" y="653143"/>
                  </a:lnTo>
                  <a:lnTo>
                    <a:pt x="282440" y="628429"/>
                  </a:lnTo>
                  <a:lnTo>
                    <a:pt x="222422" y="593124"/>
                  </a:lnTo>
                  <a:lnTo>
                    <a:pt x="197708" y="575472"/>
                  </a:lnTo>
                  <a:lnTo>
                    <a:pt x="158873" y="540167"/>
                  </a:lnTo>
                  <a:lnTo>
                    <a:pt x="95324" y="476618"/>
                  </a:lnTo>
                  <a:lnTo>
                    <a:pt x="49427" y="420130"/>
                  </a:lnTo>
                  <a:lnTo>
                    <a:pt x="21183" y="374233"/>
                  </a:lnTo>
                  <a:lnTo>
                    <a:pt x="3531" y="338928"/>
                  </a:lnTo>
                  <a:lnTo>
                    <a:pt x="0" y="310684"/>
                  </a:lnTo>
                  <a:lnTo>
                    <a:pt x="10592" y="300093"/>
                  </a:lnTo>
                  <a:lnTo>
                    <a:pt x="31775" y="300093"/>
                  </a:lnTo>
                  <a:lnTo>
                    <a:pt x="52958" y="303623"/>
                  </a:lnTo>
                  <a:lnTo>
                    <a:pt x="98854" y="338928"/>
                  </a:lnTo>
                  <a:lnTo>
                    <a:pt x="148281" y="370703"/>
                  </a:lnTo>
                  <a:lnTo>
                    <a:pt x="197708" y="391886"/>
                  </a:lnTo>
                  <a:lnTo>
                    <a:pt x="275379" y="420130"/>
                  </a:lnTo>
                  <a:lnTo>
                    <a:pt x="331867" y="427191"/>
                  </a:lnTo>
                  <a:lnTo>
                    <a:pt x="395416" y="420130"/>
                  </a:lnTo>
                  <a:lnTo>
                    <a:pt x="589594" y="391886"/>
                  </a:lnTo>
                  <a:lnTo>
                    <a:pt x="903809" y="349520"/>
                  </a:lnTo>
                  <a:lnTo>
                    <a:pt x="1288633" y="300093"/>
                  </a:lnTo>
                  <a:lnTo>
                    <a:pt x="1938246" y="222422"/>
                  </a:lnTo>
                  <a:lnTo>
                    <a:pt x="2135954" y="208300"/>
                  </a:lnTo>
                  <a:lnTo>
                    <a:pt x="2259521" y="190647"/>
                  </a:lnTo>
                  <a:lnTo>
                    <a:pt x="2619632" y="158873"/>
                  </a:lnTo>
                  <a:lnTo>
                    <a:pt x="3113903" y="112976"/>
                  </a:lnTo>
                  <a:lnTo>
                    <a:pt x="3382221" y="88263"/>
                  </a:lnTo>
                  <a:lnTo>
                    <a:pt x="3505788" y="88263"/>
                  </a:lnTo>
                  <a:lnTo>
                    <a:pt x="3601112" y="74141"/>
                  </a:lnTo>
                  <a:lnTo>
                    <a:pt x="3664661" y="56488"/>
                  </a:lnTo>
                  <a:lnTo>
                    <a:pt x="3728210" y="35305"/>
                  </a:lnTo>
                  <a:lnTo>
                    <a:pt x="3791759" y="0"/>
                  </a:lnTo>
                  <a:lnTo>
                    <a:pt x="3841186" y="10592"/>
                  </a:lnTo>
                  <a:lnTo>
                    <a:pt x="3947101" y="42366"/>
                  </a:lnTo>
                  <a:lnTo>
                    <a:pt x="4017711" y="63549"/>
                  </a:lnTo>
                  <a:lnTo>
                    <a:pt x="4077730" y="84732"/>
                  </a:lnTo>
                  <a:lnTo>
                    <a:pt x="4134218" y="112976"/>
                  </a:lnTo>
                  <a:lnTo>
                    <a:pt x="4180114" y="137690"/>
                  </a:lnTo>
                  <a:lnTo>
                    <a:pt x="4208358" y="162403"/>
                  </a:lnTo>
                  <a:lnTo>
                    <a:pt x="4218950" y="180056"/>
                  </a:lnTo>
                  <a:lnTo>
                    <a:pt x="4226011" y="211830"/>
                  </a:lnTo>
                  <a:lnTo>
                    <a:pt x="4215419" y="254196"/>
                  </a:lnTo>
                  <a:lnTo>
                    <a:pt x="4197767" y="271849"/>
                  </a:lnTo>
                  <a:lnTo>
                    <a:pt x="4162462" y="285971"/>
                  </a:lnTo>
                  <a:lnTo>
                    <a:pt x="4113035" y="300093"/>
                  </a:lnTo>
                  <a:lnTo>
                    <a:pt x="4028303" y="310684"/>
                  </a:lnTo>
                  <a:lnTo>
                    <a:pt x="3872961" y="314215"/>
                  </a:lnTo>
                  <a:lnTo>
                    <a:pt x="3647009" y="310684"/>
                  </a:lnTo>
                  <a:lnTo>
                    <a:pt x="3311611" y="314215"/>
                  </a:lnTo>
                  <a:lnTo>
                    <a:pt x="3068006" y="310684"/>
                  </a:lnTo>
                  <a:lnTo>
                    <a:pt x="2527839" y="3530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8">
              <a:extLst>
                <a:ext uri="{FF2B5EF4-FFF2-40B4-BE49-F238E27FC236}">
                  <a16:creationId xmlns:a16="http://schemas.microsoft.com/office/drawing/2014/main" id="{092AC855-5410-4379-9C2C-B09C7818DD69}"/>
                </a:ext>
              </a:extLst>
            </p:cNvPr>
            <p:cNvSpPr/>
            <p:nvPr/>
          </p:nvSpPr>
          <p:spPr>
            <a:xfrm>
              <a:off x="4652963" y="3582988"/>
              <a:ext cx="2355850" cy="474662"/>
            </a:xfrm>
            <a:custGeom>
              <a:avLst/>
              <a:gdLst>
                <a:gd name="connsiteX0" fmla="*/ 1645443 w 2355056"/>
                <a:gd name="connsiteY0" fmla="*/ 252413 h 473869"/>
                <a:gd name="connsiteX1" fmla="*/ 1000125 w 2355056"/>
                <a:gd name="connsiteY1" fmla="*/ 342900 h 473869"/>
                <a:gd name="connsiteX2" fmla="*/ 912018 w 2355056"/>
                <a:gd name="connsiteY2" fmla="*/ 352425 h 473869"/>
                <a:gd name="connsiteX3" fmla="*/ 781050 w 2355056"/>
                <a:gd name="connsiteY3" fmla="*/ 371475 h 473869"/>
                <a:gd name="connsiteX4" fmla="*/ 678656 w 2355056"/>
                <a:gd name="connsiteY4" fmla="*/ 388144 h 473869"/>
                <a:gd name="connsiteX5" fmla="*/ 619125 w 2355056"/>
                <a:gd name="connsiteY5" fmla="*/ 397669 h 473869"/>
                <a:gd name="connsiteX6" fmla="*/ 545306 w 2355056"/>
                <a:gd name="connsiteY6" fmla="*/ 414338 h 473869"/>
                <a:gd name="connsiteX7" fmla="*/ 464343 w 2355056"/>
                <a:gd name="connsiteY7" fmla="*/ 435769 h 473869"/>
                <a:gd name="connsiteX8" fmla="*/ 404812 w 2355056"/>
                <a:gd name="connsiteY8" fmla="*/ 459582 h 473869"/>
                <a:gd name="connsiteX9" fmla="*/ 359568 w 2355056"/>
                <a:gd name="connsiteY9" fmla="*/ 473869 h 473869"/>
                <a:gd name="connsiteX10" fmla="*/ 330993 w 2355056"/>
                <a:gd name="connsiteY10" fmla="*/ 469107 h 473869"/>
                <a:gd name="connsiteX11" fmla="*/ 266700 w 2355056"/>
                <a:gd name="connsiteY11" fmla="*/ 445294 h 473869"/>
                <a:gd name="connsiteX12" fmla="*/ 226218 w 2355056"/>
                <a:gd name="connsiteY12" fmla="*/ 423863 h 473869"/>
                <a:gd name="connsiteX13" fmla="*/ 157162 w 2355056"/>
                <a:gd name="connsiteY13" fmla="*/ 373857 h 473869"/>
                <a:gd name="connsiteX14" fmla="*/ 83343 w 2355056"/>
                <a:gd name="connsiteY14" fmla="*/ 309563 h 473869"/>
                <a:gd name="connsiteX15" fmla="*/ 40481 w 2355056"/>
                <a:gd name="connsiteY15" fmla="*/ 269082 h 473869"/>
                <a:gd name="connsiteX16" fmla="*/ 11906 w 2355056"/>
                <a:gd name="connsiteY16" fmla="*/ 238125 h 473869"/>
                <a:gd name="connsiteX17" fmla="*/ 0 w 2355056"/>
                <a:gd name="connsiteY17" fmla="*/ 214313 h 473869"/>
                <a:gd name="connsiteX18" fmla="*/ 0 w 2355056"/>
                <a:gd name="connsiteY18" fmla="*/ 195263 h 473869"/>
                <a:gd name="connsiteX19" fmla="*/ 2381 w 2355056"/>
                <a:gd name="connsiteY19" fmla="*/ 180975 h 473869"/>
                <a:gd name="connsiteX20" fmla="*/ 23812 w 2355056"/>
                <a:gd name="connsiteY20" fmla="*/ 171450 h 473869"/>
                <a:gd name="connsiteX21" fmla="*/ 42862 w 2355056"/>
                <a:gd name="connsiteY21" fmla="*/ 173832 h 473869"/>
                <a:gd name="connsiteX22" fmla="*/ 83343 w 2355056"/>
                <a:gd name="connsiteY22" fmla="*/ 197644 h 473869"/>
                <a:gd name="connsiteX23" fmla="*/ 130968 w 2355056"/>
                <a:gd name="connsiteY23" fmla="*/ 221457 h 473869"/>
                <a:gd name="connsiteX24" fmla="*/ 180975 w 2355056"/>
                <a:gd name="connsiteY24" fmla="*/ 238125 h 473869"/>
                <a:gd name="connsiteX25" fmla="*/ 230981 w 2355056"/>
                <a:gd name="connsiteY25" fmla="*/ 247650 h 473869"/>
                <a:gd name="connsiteX26" fmla="*/ 273843 w 2355056"/>
                <a:gd name="connsiteY26" fmla="*/ 247650 h 473869"/>
                <a:gd name="connsiteX27" fmla="*/ 397668 w 2355056"/>
                <a:gd name="connsiteY27" fmla="*/ 235744 h 473869"/>
                <a:gd name="connsiteX28" fmla="*/ 673893 w 2355056"/>
                <a:gd name="connsiteY28" fmla="*/ 204788 h 473869"/>
                <a:gd name="connsiteX29" fmla="*/ 973931 w 2355056"/>
                <a:gd name="connsiteY29" fmla="*/ 166688 h 473869"/>
                <a:gd name="connsiteX30" fmla="*/ 1238250 w 2355056"/>
                <a:gd name="connsiteY30" fmla="*/ 133350 h 473869"/>
                <a:gd name="connsiteX31" fmla="*/ 1428750 w 2355056"/>
                <a:gd name="connsiteY31" fmla="*/ 95250 h 473869"/>
                <a:gd name="connsiteX32" fmla="*/ 1647825 w 2355056"/>
                <a:gd name="connsiteY32" fmla="*/ 69057 h 473869"/>
                <a:gd name="connsiteX33" fmla="*/ 1859756 w 2355056"/>
                <a:gd name="connsiteY33" fmla="*/ 45244 h 473869"/>
                <a:gd name="connsiteX34" fmla="*/ 1959768 w 2355056"/>
                <a:gd name="connsiteY34" fmla="*/ 26194 h 473869"/>
                <a:gd name="connsiteX35" fmla="*/ 2057400 w 2355056"/>
                <a:gd name="connsiteY35" fmla="*/ 0 h 473869"/>
                <a:gd name="connsiteX36" fmla="*/ 2102643 w 2355056"/>
                <a:gd name="connsiteY36" fmla="*/ 9525 h 473869"/>
                <a:gd name="connsiteX37" fmla="*/ 2152650 w 2355056"/>
                <a:gd name="connsiteY37" fmla="*/ 23813 h 473869"/>
                <a:gd name="connsiteX38" fmla="*/ 2219325 w 2355056"/>
                <a:gd name="connsiteY38" fmla="*/ 52388 h 473869"/>
                <a:gd name="connsiteX39" fmla="*/ 2316956 w 2355056"/>
                <a:gd name="connsiteY39" fmla="*/ 114300 h 473869"/>
                <a:gd name="connsiteX40" fmla="*/ 2355056 w 2355056"/>
                <a:gd name="connsiteY40" fmla="*/ 200025 h 473869"/>
                <a:gd name="connsiteX41" fmla="*/ 2071687 w 2355056"/>
                <a:gd name="connsiteY41" fmla="*/ 211932 h 473869"/>
                <a:gd name="connsiteX42" fmla="*/ 1645443 w 2355056"/>
                <a:gd name="connsiteY42" fmla="*/ 252413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55056" h="473869">
                  <a:moveTo>
                    <a:pt x="1645443" y="252413"/>
                  </a:moveTo>
                  <a:lnTo>
                    <a:pt x="1000125" y="342900"/>
                  </a:lnTo>
                  <a:lnTo>
                    <a:pt x="912018" y="352425"/>
                  </a:lnTo>
                  <a:lnTo>
                    <a:pt x="781050" y="371475"/>
                  </a:lnTo>
                  <a:lnTo>
                    <a:pt x="678656" y="388144"/>
                  </a:lnTo>
                  <a:lnTo>
                    <a:pt x="619125" y="397669"/>
                  </a:lnTo>
                  <a:lnTo>
                    <a:pt x="545306" y="414338"/>
                  </a:lnTo>
                  <a:lnTo>
                    <a:pt x="464343" y="435769"/>
                  </a:lnTo>
                  <a:lnTo>
                    <a:pt x="404812" y="459582"/>
                  </a:lnTo>
                  <a:lnTo>
                    <a:pt x="359568" y="473869"/>
                  </a:lnTo>
                  <a:lnTo>
                    <a:pt x="330993" y="469107"/>
                  </a:lnTo>
                  <a:lnTo>
                    <a:pt x="266700" y="445294"/>
                  </a:lnTo>
                  <a:lnTo>
                    <a:pt x="226218" y="423863"/>
                  </a:lnTo>
                  <a:lnTo>
                    <a:pt x="157162" y="373857"/>
                  </a:lnTo>
                  <a:lnTo>
                    <a:pt x="83343" y="309563"/>
                  </a:lnTo>
                  <a:lnTo>
                    <a:pt x="40481" y="269082"/>
                  </a:lnTo>
                  <a:lnTo>
                    <a:pt x="11906" y="238125"/>
                  </a:lnTo>
                  <a:lnTo>
                    <a:pt x="0" y="214313"/>
                  </a:lnTo>
                  <a:lnTo>
                    <a:pt x="0" y="195263"/>
                  </a:lnTo>
                  <a:lnTo>
                    <a:pt x="2381" y="180975"/>
                  </a:lnTo>
                  <a:lnTo>
                    <a:pt x="23812" y="171450"/>
                  </a:lnTo>
                  <a:lnTo>
                    <a:pt x="42862" y="173832"/>
                  </a:lnTo>
                  <a:lnTo>
                    <a:pt x="83343" y="197644"/>
                  </a:lnTo>
                  <a:lnTo>
                    <a:pt x="130968" y="221457"/>
                  </a:lnTo>
                  <a:lnTo>
                    <a:pt x="180975" y="238125"/>
                  </a:lnTo>
                  <a:lnTo>
                    <a:pt x="230981" y="247650"/>
                  </a:lnTo>
                  <a:lnTo>
                    <a:pt x="273843" y="247650"/>
                  </a:lnTo>
                  <a:lnTo>
                    <a:pt x="397668" y="235744"/>
                  </a:lnTo>
                  <a:lnTo>
                    <a:pt x="673893" y="204788"/>
                  </a:lnTo>
                  <a:lnTo>
                    <a:pt x="973931" y="166688"/>
                  </a:lnTo>
                  <a:lnTo>
                    <a:pt x="1238250" y="133350"/>
                  </a:lnTo>
                  <a:lnTo>
                    <a:pt x="1428750" y="95250"/>
                  </a:lnTo>
                  <a:lnTo>
                    <a:pt x="1647825" y="69057"/>
                  </a:lnTo>
                  <a:lnTo>
                    <a:pt x="1859756" y="45244"/>
                  </a:lnTo>
                  <a:lnTo>
                    <a:pt x="1959768" y="26194"/>
                  </a:lnTo>
                  <a:lnTo>
                    <a:pt x="2057400" y="0"/>
                  </a:lnTo>
                  <a:lnTo>
                    <a:pt x="2102643" y="9525"/>
                  </a:lnTo>
                  <a:lnTo>
                    <a:pt x="2152650" y="23813"/>
                  </a:lnTo>
                  <a:lnTo>
                    <a:pt x="2219325" y="52388"/>
                  </a:lnTo>
                  <a:lnTo>
                    <a:pt x="2316956" y="114300"/>
                  </a:lnTo>
                  <a:lnTo>
                    <a:pt x="2355056" y="200025"/>
                  </a:lnTo>
                  <a:lnTo>
                    <a:pt x="2071687" y="211932"/>
                  </a:lnTo>
                  <a:lnTo>
                    <a:pt x="1645443" y="2524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8">
              <a:extLst>
                <a:ext uri="{FF2B5EF4-FFF2-40B4-BE49-F238E27FC236}">
                  <a16:creationId xmlns:a16="http://schemas.microsoft.com/office/drawing/2014/main" id="{237CE01B-D480-4F39-A065-5BD87B3CE340}"/>
                </a:ext>
              </a:extLst>
            </p:cNvPr>
            <p:cNvSpPr/>
            <p:nvPr/>
          </p:nvSpPr>
          <p:spPr>
            <a:xfrm>
              <a:off x="5661026" y="1482725"/>
              <a:ext cx="581025" cy="2317750"/>
            </a:xfrm>
            <a:custGeom>
              <a:avLst/>
              <a:gdLst>
                <a:gd name="connsiteX0" fmla="*/ 206375 w 581025"/>
                <a:gd name="connsiteY0" fmla="*/ 885825 h 2317750"/>
                <a:gd name="connsiteX1" fmla="*/ 203200 w 581025"/>
                <a:gd name="connsiteY1" fmla="*/ 241300 h 2317750"/>
                <a:gd name="connsiteX2" fmla="*/ 200025 w 581025"/>
                <a:gd name="connsiteY2" fmla="*/ 206375 h 2317750"/>
                <a:gd name="connsiteX3" fmla="*/ 187325 w 581025"/>
                <a:gd name="connsiteY3" fmla="*/ 177800 h 2317750"/>
                <a:gd name="connsiteX4" fmla="*/ 133350 w 581025"/>
                <a:gd name="connsiteY4" fmla="*/ 133350 h 2317750"/>
                <a:gd name="connsiteX5" fmla="*/ 85725 w 581025"/>
                <a:gd name="connsiteY5" fmla="*/ 101600 h 2317750"/>
                <a:gd name="connsiteX6" fmla="*/ 44450 w 581025"/>
                <a:gd name="connsiteY6" fmla="*/ 85725 h 2317750"/>
                <a:gd name="connsiteX7" fmla="*/ 25400 w 581025"/>
                <a:gd name="connsiteY7" fmla="*/ 76200 h 2317750"/>
                <a:gd name="connsiteX8" fmla="*/ 6350 w 581025"/>
                <a:gd name="connsiteY8" fmla="*/ 60325 h 2317750"/>
                <a:gd name="connsiteX9" fmla="*/ 0 w 581025"/>
                <a:gd name="connsiteY9" fmla="*/ 41275 h 2317750"/>
                <a:gd name="connsiteX10" fmla="*/ 6350 w 581025"/>
                <a:gd name="connsiteY10" fmla="*/ 19050 h 2317750"/>
                <a:gd name="connsiteX11" fmla="*/ 31750 w 581025"/>
                <a:gd name="connsiteY11" fmla="*/ 6350 h 2317750"/>
                <a:gd name="connsiteX12" fmla="*/ 66675 w 581025"/>
                <a:gd name="connsiteY12" fmla="*/ 0 h 2317750"/>
                <a:gd name="connsiteX13" fmla="*/ 130175 w 581025"/>
                <a:gd name="connsiteY13" fmla="*/ 3175 h 2317750"/>
                <a:gd name="connsiteX14" fmla="*/ 174625 w 581025"/>
                <a:gd name="connsiteY14" fmla="*/ 9525 h 2317750"/>
                <a:gd name="connsiteX15" fmla="*/ 241300 w 581025"/>
                <a:gd name="connsiteY15" fmla="*/ 25400 h 2317750"/>
                <a:gd name="connsiteX16" fmla="*/ 301625 w 581025"/>
                <a:gd name="connsiteY16" fmla="*/ 47625 h 2317750"/>
                <a:gd name="connsiteX17" fmla="*/ 371475 w 581025"/>
                <a:gd name="connsiteY17" fmla="*/ 79375 h 2317750"/>
                <a:gd name="connsiteX18" fmla="*/ 441325 w 581025"/>
                <a:gd name="connsiteY18" fmla="*/ 117475 h 2317750"/>
                <a:gd name="connsiteX19" fmla="*/ 482600 w 581025"/>
                <a:gd name="connsiteY19" fmla="*/ 139700 h 2317750"/>
                <a:gd name="connsiteX20" fmla="*/ 527050 w 581025"/>
                <a:gd name="connsiteY20" fmla="*/ 174625 h 2317750"/>
                <a:gd name="connsiteX21" fmla="*/ 558800 w 581025"/>
                <a:gd name="connsiteY21" fmla="*/ 209550 h 2317750"/>
                <a:gd name="connsiteX22" fmla="*/ 574675 w 581025"/>
                <a:gd name="connsiteY22" fmla="*/ 244475 h 2317750"/>
                <a:gd name="connsiteX23" fmla="*/ 581025 w 581025"/>
                <a:gd name="connsiteY23" fmla="*/ 266700 h 2317750"/>
                <a:gd name="connsiteX24" fmla="*/ 577850 w 581025"/>
                <a:gd name="connsiteY24" fmla="*/ 288925 h 2317750"/>
                <a:gd name="connsiteX25" fmla="*/ 561975 w 581025"/>
                <a:gd name="connsiteY25" fmla="*/ 314325 h 2317750"/>
                <a:gd name="connsiteX26" fmla="*/ 539750 w 581025"/>
                <a:gd name="connsiteY26" fmla="*/ 339725 h 2317750"/>
                <a:gd name="connsiteX27" fmla="*/ 523875 w 581025"/>
                <a:gd name="connsiteY27" fmla="*/ 393700 h 2317750"/>
                <a:gd name="connsiteX28" fmla="*/ 511175 w 581025"/>
                <a:gd name="connsiteY28" fmla="*/ 454025 h 2317750"/>
                <a:gd name="connsiteX29" fmla="*/ 495300 w 581025"/>
                <a:gd name="connsiteY29" fmla="*/ 577850 h 2317750"/>
                <a:gd name="connsiteX30" fmla="*/ 498475 w 581025"/>
                <a:gd name="connsiteY30" fmla="*/ 739775 h 2317750"/>
                <a:gd name="connsiteX31" fmla="*/ 469900 w 581025"/>
                <a:gd name="connsiteY31" fmla="*/ 1130300 h 2317750"/>
                <a:gd name="connsiteX32" fmla="*/ 469900 w 581025"/>
                <a:gd name="connsiteY32" fmla="*/ 1289050 h 2317750"/>
                <a:gd name="connsiteX33" fmla="*/ 450850 w 581025"/>
                <a:gd name="connsiteY33" fmla="*/ 1644650 h 2317750"/>
                <a:gd name="connsiteX34" fmla="*/ 444500 w 581025"/>
                <a:gd name="connsiteY34" fmla="*/ 1790700 h 2317750"/>
                <a:gd name="connsiteX35" fmla="*/ 450850 w 581025"/>
                <a:gd name="connsiteY35" fmla="*/ 2273300 h 2317750"/>
                <a:gd name="connsiteX36" fmla="*/ 196850 w 581025"/>
                <a:gd name="connsiteY36" fmla="*/ 2317750 h 2317750"/>
                <a:gd name="connsiteX37" fmla="*/ 203200 w 581025"/>
                <a:gd name="connsiteY37" fmla="*/ 1822450 h 2317750"/>
                <a:gd name="connsiteX38" fmla="*/ 206375 w 581025"/>
                <a:gd name="connsiteY38" fmla="*/ 1657350 h 2317750"/>
                <a:gd name="connsiteX39" fmla="*/ 209550 w 581025"/>
                <a:gd name="connsiteY39" fmla="*/ 1317625 h 2317750"/>
                <a:gd name="connsiteX40" fmla="*/ 203200 w 581025"/>
                <a:gd name="connsiteY40" fmla="*/ 1149350 h 2317750"/>
                <a:gd name="connsiteX41" fmla="*/ 206375 w 581025"/>
                <a:gd name="connsiteY41" fmla="*/ 885825 h 231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81025" h="2317750">
                  <a:moveTo>
                    <a:pt x="206375" y="885825"/>
                  </a:moveTo>
                  <a:cubicBezTo>
                    <a:pt x="205317" y="670983"/>
                    <a:pt x="204258" y="456142"/>
                    <a:pt x="203200" y="241300"/>
                  </a:cubicBezTo>
                  <a:lnTo>
                    <a:pt x="200025" y="206375"/>
                  </a:lnTo>
                  <a:lnTo>
                    <a:pt x="187325" y="177800"/>
                  </a:lnTo>
                  <a:lnTo>
                    <a:pt x="133350" y="133350"/>
                  </a:lnTo>
                  <a:lnTo>
                    <a:pt x="85725" y="101600"/>
                  </a:lnTo>
                  <a:lnTo>
                    <a:pt x="44450" y="85725"/>
                  </a:lnTo>
                  <a:lnTo>
                    <a:pt x="25400" y="76200"/>
                  </a:lnTo>
                  <a:lnTo>
                    <a:pt x="6350" y="60325"/>
                  </a:lnTo>
                  <a:lnTo>
                    <a:pt x="0" y="41275"/>
                  </a:lnTo>
                  <a:lnTo>
                    <a:pt x="6350" y="19050"/>
                  </a:lnTo>
                  <a:lnTo>
                    <a:pt x="31750" y="6350"/>
                  </a:lnTo>
                  <a:lnTo>
                    <a:pt x="66675" y="0"/>
                  </a:lnTo>
                  <a:lnTo>
                    <a:pt x="130175" y="3175"/>
                  </a:lnTo>
                  <a:lnTo>
                    <a:pt x="174625" y="9525"/>
                  </a:lnTo>
                  <a:lnTo>
                    <a:pt x="241300" y="25400"/>
                  </a:lnTo>
                  <a:lnTo>
                    <a:pt x="301625" y="47625"/>
                  </a:lnTo>
                  <a:lnTo>
                    <a:pt x="371475" y="79375"/>
                  </a:lnTo>
                  <a:lnTo>
                    <a:pt x="441325" y="117475"/>
                  </a:lnTo>
                  <a:lnTo>
                    <a:pt x="482600" y="139700"/>
                  </a:lnTo>
                  <a:lnTo>
                    <a:pt x="527050" y="174625"/>
                  </a:lnTo>
                  <a:lnTo>
                    <a:pt x="558800" y="209550"/>
                  </a:lnTo>
                  <a:lnTo>
                    <a:pt x="574675" y="244475"/>
                  </a:lnTo>
                  <a:lnTo>
                    <a:pt x="581025" y="266700"/>
                  </a:lnTo>
                  <a:lnTo>
                    <a:pt x="577850" y="288925"/>
                  </a:lnTo>
                  <a:lnTo>
                    <a:pt x="561975" y="314325"/>
                  </a:lnTo>
                  <a:lnTo>
                    <a:pt x="539750" y="339725"/>
                  </a:lnTo>
                  <a:lnTo>
                    <a:pt x="523875" y="393700"/>
                  </a:lnTo>
                  <a:lnTo>
                    <a:pt x="511175" y="454025"/>
                  </a:lnTo>
                  <a:lnTo>
                    <a:pt x="495300" y="577850"/>
                  </a:lnTo>
                  <a:cubicBezTo>
                    <a:pt x="496358" y="631825"/>
                    <a:pt x="497417" y="685800"/>
                    <a:pt x="498475" y="739775"/>
                  </a:cubicBezTo>
                  <a:lnTo>
                    <a:pt x="469900" y="1130300"/>
                  </a:lnTo>
                  <a:lnTo>
                    <a:pt x="469900" y="1289050"/>
                  </a:lnTo>
                  <a:lnTo>
                    <a:pt x="450850" y="1644650"/>
                  </a:lnTo>
                  <a:lnTo>
                    <a:pt x="444500" y="1790700"/>
                  </a:lnTo>
                  <a:cubicBezTo>
                    <a:pt x="446617" y="1951567"/>
                    <a:pt x="448733" y="2112433"/>
                    <a:pt x="450850" y="2273300"/>
                  </a:cubicBezTo>
                  <a:lnTo>
                    <a:pt x="196850" y="2317750"/>
                  </a:lnTo>
                  <a:cubicBezTo>
                    <a:pt x="198967" y="2152650"/>
                    <a:pt x="201083" y="1987550"/>
                    <a:pt x="203200" y="1822450"/>
                  </a:cubicBezTo>
                  <a:cubicBezTo>
                    <a:pt x="204258" y="1767417"/>
                    <a:pt x="205317" y="1712383"/>
                    <a:pt x="206375" y="1657350"/>
                  </a:cubicBezTo>
                  <a:cubicBezTo>
                    <a:pt x="207433" y="1544108"/>
                    <a:pt x="208492" y="1430867"/>
                    <a:pt x="209550" y="1317625"/>
                  </a:cubicBezTo>
                  <a:lnTo>
                    <a:pt x="203200" y="1149350"/>
                  </a:lnTo>
                  <a:cubicBezTo>
                    <a:pt x="204258" y="1061508"/>
                    <a:pt x="205317" y="973667"/>
                    <a:pt x="206375" y="8858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1">
              <a:extLst>
                <a:ext uri="{FF2B5EF4-FFF2-40B4-BE49-F238E27FC236}">
                  <a16:creationId xmlns:a16="http://schemas.microsoft.com/office/drawing/2014/main" id="{6EFD97DF-0372-4257-AAF8-09022908ADC6}"/>
                </a:ext>
              </a:extLst>
            </p:cNvPr>
            <p:cNvSpPr/>
            <p:nvPr/>
          </p:nvSpPr>
          <p:spPr>
            <a:xfrm>
              <a:off x="5091113" y="3867151"/>
              <a:ext cx="895350" cy="1357313"/>
            </a:xfrm>
            <a:custGeom>
              <a:avLst/>
              <a:gdLst>
                <a:gd name="connsiteX0" fmla="*/ 411956 w 895350"/>
                <a:gd name="connsiteY0" fmla="*/ 516731 h 1357313"/>
                <a:gd name="connsiteX1" fmla="*/ 533400 w 895350"/>
                <a:gd name="connsiteY1" fmla="*/ 288131 h 1357313"/>
                <a:gd name="connsiteX2" fmla="*/ 538162 w 895350"/>
                <a:gd name="connsiteY2" fmla="*/ 266700 h 1357313"/>
                <a:gd name="connsiteX3" fmla="*/ 538162 w 895350"/>
                <a:gd name="connsiteY3" fmla="*/ 242888 h 1357313"/>
                <a:gd name="connsiteX4" fmla="*/ 528637 w 895350"/>
                <a:gd name="connsiteY4" fmla="*/ 207169 h 1357313"/>
                <a:gd name="connsiteX5" fmla="*/ 495300 w 895350"/>
                <a:gd name="connsiteY5" fmla="*/ 150019 h 1357313"/>
                <a:gd name="connsiteX6" fmla="*/ 400050 w 895350"/>
                <a:gd name="connsiteY6" fmla="*/ 35719 h 1357313"/>
                <a:gd name="connsiteX7" fmla="*/ 504825 w 895350"/>
                <a:gd name="connsiteY7" fmla="*/ 0 h 1357313"/>
                <a:gd name="connsiteX8" fmla="*/ 666750 w 895350"/>
                <a:gd name="connsiteY8" fmla="*/ 85725 h 1357313"/>
                <a:gd name="connsiteX9" fmla="*/ 762000 w 895350"/>
                <a:gd name="connsiteY9" fmla="*/ 135731 h 1357313"/>
                <a:gd name="connsiteX10" fmla="*/ 838200 w 895350"/>
                <a:gd name="connsiteY10" fmla="*/ 173831 h 1357313"/>
                <a:gd name="connsiteX11" fmla="*/ 869156 w 895350"/>
                <a:gd name="connsiteY11" fmla="*/ 190500 h 1357313"/>
                <a:gd name="connsiteX12" fmla="*/ 883443 w 895350"/>
                <a:gd name="connsiteY12" fmla="*/ 202406 h 1357313"/>
                <a:gd name="connsiteX13" fmla="*/ 892968 w 895350"/>
                <a:gd name="connsiteY13" fmla="*/ 221456 h 1357313"/>
                <a:gd name="connsiteX14" fmla="*/ 895350 w 895350"/>
                <a:gd name="connsiteY14" fmla="*/ 242888 h 1357313"/>
                <a:gd name="connsiteX15" fmla="*/ 885825 w 895350"/>
                <a:gd name="connsiteY15" fmla="*/ 269081 h 1357313"/>
                <a:gd name="connsiteX16" fmla="*/ 862012 w 895350"/>
                <a:gd name="connsiteY16" fmla="*/ 297656 h 1357313"/>
                <a:gd name="connsiteX17" fmla="*/ 840581 w 895350"/>
                <a:gd name="connsiteY17" fmla="*/ 321469 h 1357313"/>
                <a:gd name="connsiteX18" fmla="*/ 654843 w 895350"/>
                <a:gd name="connsiteY18" fmla="*/ 621506 h 1357313"/>
                <a:gd name="connsiteX19" fmla="*/ 557212 w 895350"/>
                <a:gd name="connsiteY19" fmla="*/ 783431 h 1357313"/>
                <a:gd name="connsiteX20" fmla="*/ 290512 w 895350"/>
                <a:gd name="connsiteY20" fmla="*/ 1214438 h 1357313"/>
                <a:gd name="connsiteX21" fmla="*/ 233362 w 895350"/>
                <a:gd name="connsiteY21" fmla="*/ 1288256 h 1357313"/>
                <a:gd name="connsiteX22" fmla="*/ 204787 w 895350"/>
                <a:gd name="connsiteY22" fmla="*/ 1319213 h 1357313"/>
                <a:gd name="connsiteX23" fmla="*/ 176212 w 895350"/>
                <a:gd name="connsiteY23" fmla="*/ 1340644 h 1357313"/>
                <a:gd name="connsiteX24" fmla="*/ 150018 w 895350"/>
                <a:gd name="connsiteY24" fmla="*/ 1352550 h 1357313"/>
                <a:gd name="connsiteX25" fmla="*/ 121443 w 895350"/>
                <a:gd name="connsiteY25" fmla="*/ 1357313 h 1357313"/>
                <a:gd name="connsiteX26" fmla="*/ 85725 w 895350"/>
                <a:gd name="connsiteY26" fmla="*/ 1352550 h 1357313"/>
                <a:gd name="connsiteX27" fmla="*/ 61912 w 895350"/>
                <a:gd name="connsiteY27" fmla="*/ 1343025 h 1357313"/>
                <a:gd name="connsiteX28" fmla="*/ 35718 w 895350"/>
                <a:gd name="connsiteY28" fmla="*/ 1328738 h 1357313"/>
                <a:gd name="connsiteX29" fmla="*/ 16668 w 895350"/>
                <a:gd name="connsiteY29" fmla="*/ 1316831 h 1357313"/>
                <a:gd name="connsiteX30" fmla="*/ 2381 w 895350"/>
                <a:gd name="connsiteY30" fmla="*/ 1293019 h 1357313"/>
                <a:gd name="connsiteX31" fmla="*/ 0 w 895350"/>
                <a:gd name="connsiteY31" fmla="*/ 1264444 h 1357313"/>
                <a:gd name="connsiteX32" fmla="*/ 4762 w 895350"/>
                <a:gd name="connsiteY32" fmla="*/ 1240631 h 1357313"/>
                <a:gd name="connsiteX33" fmla="*/ 26193 w 895350"/>
                <a:gd name="connsiteY33" fmla="*/ 1190625 h 1357313"/>
                <a:gd name="connsiteX34" fmla="*/ 107156 w 895350"/>
                <a:gd name="connsiteY34" fmla="*/ 1059656 h 1357313"/>
                <a:gd name="connsiteX35" fmla="*/ 252412 w 895350"/>
                <a:gd name="connsiteY35" fmla="*/ 807244 h 1357313"/>
                <a:gd name="connsiteX36" fmla="*/ 342900 w 895350"/>
                <a:gd name="connsiteY36" fmla="*/ 645319 h 1357313"/>
                <a:gd name="connsiteX37" fmla="*/ 411956 w 895350"/>
                <a:gd name="connsiteY37" fmla="*/ 516731 h 1357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95350" h="1357313">
                  <a:moveTo>
                    <a:pt x="411956" y="516731"/>
                  </a:moveTo>
                  <a:lnTo>
                    <a:pt x="533400" y="288131"/>
                  </a:lnTo>
                  <a:lnTo>
                    <a:pt x="538162" y="266700"/>
                  </a:lnTo>
                  <a:lnTo>
                    <a:pt x="538162" y="242888"/>
                  </a:lnTo>
                  <a:lnTo>
                    <a:pt x="528637" y="207169"/>
                  </a:lnTo>
                  <a:lnTo>
                    <a:pt x="495300" y="150019"/>
                  </a:lnTo>
                  <a:lnTo>
                    <a:pt x="400050" y="35719"/>
                  </a:lnTo>
                  <a:lnTo>
                    <a:pt x="504825" y="0"/>
                  </a:lnTo>
                  <a:lnTo>
                    <a:pt x="666750" y="85725"/>
                  </a:lnTo>
                  <a:lnTo>
                    <a:pt x="762000" y="135731"/>
                  </a:lnTo>
                  <a:lnTo>
                    <a:pt x="838200" y="173831"/>
                  </a:lnTo>
                  <a:lnTo>
                    <a:pt x="869156" y="190500"/>
                  </a:lnTo>
                  <a:lnTo>
                    <a:pt x="883443" y="202406"/>
                  </a:lnTo>
                  <a:lnTo>
                    <a:pt x="892968" y="221456"/>
                  </a:lnTo>
                  <a:lnTo>
                    <a:pt x="895350" y="242888"/>
                  </a:lnTo>
                  <a:lnTo>
                    <a:pt x="885825" y="269081"/>
                  </a:lnTo>
                  <a:lnTo>
                    <a:pt x="862012" y="297656"/>
                  </a:lnTo>
                  <a:lnTo>
                    <a:pt x="840581" y="321469"/>
                  </a:lnTo>
                  <a:lnTo>
                    <a:pt x="654843" y="621506"/>
                  </a:lnTo>
                  <a:lnTo>
                    <a:pt x="557212" y="783431"/>
                  </a:lnTo>
                  <a:lnTo>
                    <a:pt x="290512" y="1214438"/>
                  </a:lnTo>
                  <a:lnTo>
                    <a:pt x="233362" y="1288256"/>
                  </a:lnTo>
                  <a:lnTo>
                    <a:pt x="204787" y="1319213"/>
                  </a:lnTo>
                  <a:lnTo>
                    <a:pt x="176212" y="1340644"/>
                  </a:lnTo>
                  <a:lnTo>
                    <a:pt x="150018" y="1352550"/>
                  </a:lnTo>
                  <a:lnTo>
                    <a:pt x="121443" y="1357313"/>
                  </a:lnTo>
                  <a:lnTo>
                    <a:pt x="85725" y="1352550"/>
                  </a:lnTo>
                  <a:lnTo>
                    <a:pt x="61912" y="1343025"/>
                  </a:lnTo>
                  <a:lnTo>
                    <a:pt x="35718" y="1328738"/>
                  </a:lnTo>
                  <a:lnTo>
                    <a:pt x="16668" y="1316831"/>
                  </a:lnTo>
                  <a:lnTo>
                    <a:pt x="2381" y="1293019"/>
                  </a:lnTo>
                  <a:lnTo>
                    <a:pt x="0" y="1264444"/>
                  </a:lnTo>
                  <a:lnTo>
                    <a:pt x="4762" y="1240631"/>
                  </a:lnTo>
                  <a:lnTo>
                    <a:pt x="26193" y="1190625"/>
                  </a:lnTo>
                  <a:lnTo>
                    <a:pt x="107156" y="1059656"/>
                  </a:lnTo>
                  <a:lnTo>
                    <a:pt x="252412" y="807244"/>
                  </a:lnTo>
                  <a:lnTo>
                    <a:pt x="342900" y="645319"/>
                  </a:lnTo>
                  <a:lnTo>
                    <a:pt x="411956" y="516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2">
              <a:extLst>
                <a:ext uri="{FF2B5EF4-FFF2-40B4-BE49-F238E27FC236}">
                  <a16:creationId xmlns:a16="http://schemas.microsoft.com/office/drawing/2014/main" id="{D0164D92-8CB5-4CFE-8FE3-E1B9EB296AB3}"/>
                </a:ext>
              </a:extLst>
            </p:cNvPr>
            <p:cNvSpPr/>
            <p:nvPr/>
          </p:nvSpPr>
          <p:spPr>
            <a:xfrm>
              <a:off x="5275264" y="5040313"/>
              <a:ext cx="2363787" cy="825500"/>
            </a:xfrm>
            <a:custGeom>
              <a:avLst/>
              <a:gdLst>
                <a:gd name="connsiteX0" fmla="*/ 1362075 w 2364581"/>
                <a:gd name="connsiteY0" fmla="*/ 442913 h 823913"/>
                <a:gd name="connsiteX1" fmla="*/ 1173956 w 2364581"/>
                <a:gd name="connsiteY1" fmla="*/ 383382 h 823913"/>
                <a:gd name="connsiteX2" fmla="*/ 935831 w 2364581"/>
                <a:gd name="connsiteY2" fmla="*/ 319088 h 823913"/>
                <a:gd name="connsiteX3" fmla="*/ 726281 w 2364581"/>
                <a:gd name="connsiteY3" fmla="*/ 250032 h 823913"/>
                <a:gd name="connsiteX4" fmla="*/ 361950 w 2364581"/>
                <a:gd name="connsiteY4" fmla="*/ 169069 h 823913"/>
                <a:gd name="connsiteX5" fmla="*/ 0 w 2364581"/>
                <a:gd name="connsiteY5" fmla="*/ 95250 h 823913"/>
                <a:gd name="connsiteX6" fmla="*/ 42862 w 2364581"/>
                <a:gd name="connsiteY6" fmla="*/ 0 h 823913"/>
                <a:gd name="connsiteX7" fmla="*/ 159544 w 2364581"/>
                <a:gd name="connsiteY7" fmla="*/ 19050 h 823913"/>
                <a:gd name="connsiteX8" fmla="*/ 359569 w 2364581"/>
                <a:gd name="connsiteY8" fmla="*/ 52388 h 823913"/>
                <a:gd name="connsiteX9" fmla="*/ 671512 w 2364581"/>
                <a:gd name="connsiteY9" fmla="*/ 102394 h 823913"/>
                <a:gd name="connsiteX10" fmla="*/ 862012 w 2364581"/>
                <a:gd name="connsiteY10" fmla="*/ 135732 h 823913"/>
                <a:gd name="connsiteX11" fmla="*/ 1092994 w 2364581"/>
                <a:gd name="connsiteY11" fmla="*/ 166688 h 823913"/>
                <a:gd name="connsiteX12" fmla="*/ 1354931 w 2364581"/>
                <a:gd name="connsiteY12" fmla="*/ 207169 h 823913"/>
                <a:gd name="connsiteX13" fmla="*/ 1631156 w 2364581"/>
                <a:gd name="connsiteY13" fmla="*/ 259557 h 823913"/>
                <a:gd name="connsiteX14" fmla="*/ 1845469 w 2364581"/>
                <a:gd name="connsiteY14" fmla="*/ 307182 h 823913"/>
                <a:gd name="connsiteX15" fmla="*/ 1881187 w 2364581"/>
                <a:gd name="connsiteY15" fmla="*/ 321469 h 823913"/>
                <a:gd name="connsiteX16" fmla="*/ 1985962 w 2364581"/>
                <a:gd name="connsiteY16" fmla="*/ 371475 h 823913"/>
                <a:gd name="connsiteX17" fmla="*/ 2093119 w 2364581"/>
                <a:gd name="connsiteY17" fmla="*/ 426244 h 823913"/>
                <a:gd name="connsiteX18" fmla="*/ 2162175 w 2364581"/>
                <a:gd name="connsiteY18" fmla="*/ 469107 h 823913"/>
                <a:gd name="connsiteX19" fmla="*/ 2221706 w 2364581"/>
                <a:gd name="connsiteY19" fmla="*/ 509588 h 823913"/>
                <a:gd name="connsiteX20" fmla="*/ 2281237 w 2364581"/>
                <a:gd name="connsiteY20" fmla="*/ 559594 h 823913"/>
                <a:gd name="connsiteX21" fmla="*/ 2316956 w 2364581"/>
                <a:gd name="connsiteY21" fmla="*/ 595313 h 823913"/>
                <a:gd name="connsiteX22" fmla="*/ 2336006 w 2364581"/>
                <a:gd name="connsiteY22" fmla="*/ 623888 h 823913"/>
                <a:gd name="connsiteX23" fmla="*/ 2347912 w 2364581"/>
                <a:gd name="connsiteY23" fmla="*/ 657225 h 823913"/>
                <a:gd name="connsiteX24" fmla="*/ 2359819 w 2364581"/>
                <a:gd name="connsiteY24" fmla="*/ 697707 h 823913"/>
                <a:gd name="connsiteX25" fmla="*/ 2364581 w 2364581"/>
                <a:gd name="connsiteY25" fmla="*/ 747713 h 823913"/>
                <a:gd name="connsiteX26" fmla="*/ 2362200 w 2364581"/>
                <a:gd name="connsiteY26" fmla="*/ 771525 h 823913"/>
                <a:gd name="connsiteX27" fmla="*/ 2352675 w 2364581"/>
                <a:gd name="connsiteY27" fmla="*/ 800100 h 823913"/>
                <a:gd name="connsiteX28" fmla="*/ 2338387 w 2364581"/>
                <a:gd name="connsiteY28" fmla="*/ 816769 h 823913"/>
                <a:gd name="connsiteX29" fmla="*/ 2312194 w 2364581"/>
                <a:gd name="connsiteY29" fmla="*/ 823913 h 823913"/>
                <a:gd name="connsiteX30" fmla="*/ 2262187 w 2364581"/>
                <a:gd name="connsiteY30" fmla="*/ 823913 h 823913"/>
                <a:gd name="connsiteX31" fmla="*/ 2207419 w 2364581"/>
                <a:gd name="connsiteY31" fmla="*/ 812007 h 823913"/>
                <a:gd name="connsiteX32" fmla="*/ 2133600 w 2364581"/>
                <a:gd name="connsiteY32" fmla="*/ 778669 h 823913"/>
                <a:gd name="connsiteX33" fmla="*/ 2007394 w 2364581"/>
                <a:gd name="connsiteY33" fmla="*/ 711994 h 823913"/>
                <a:gd name="connsiteX34" fmla="*/ 1759744 w 2364581"/>
                <a:gd name="connsiteY34" fmla="*/ 592932 h 823913"/>
                <a:gd name="connsiteX35" fmla="*/ 1362075 w 2364581"/>
                <a:gd name="connsiteY35" fmla="*/ 442913 h 82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364581" h="823913">
                  <a:moveTo>
                    <a:pt x="1362075" y="442913"/>
                  </a:moveTo>
                  <a:lnTo>
                    <a:pt x="1173956" y="383382"/>
                  </a:lnTo>
                  <a:lnTo>
                    <a:pt x="935831" y="319088"/>
                  </a:lnTo>
                  <a:lnTo>
                    <a:pt x="726281" y="250032"/>
                  </a:lnTo>
                  <a:lnTo>
                    <a:pt x="361950" y="169069"/>
                  </a:lnTo>
                  <a:lnTo>
                    <a:pt x="0" y="95250"/>
                  </a:lnTo>
                  <a:lnTo>
                    <a:pt x="42862" y="0"/>
                  </a:lnTo>
                  <a:lnTo>
                    <a:pt x="159544" y="19050"/>
                  </a:lnTo>
                  <a:lnTo>
                    <a:pt x="359569" y="52388"/>
                  </a:lnTo>
                  <a:lnTo>
                    <a:pt x="671512" y="102394"/>
                  </a:lnTo>
                  <a:lnTo>
                    <a:pt x="862012" y="135732"/>
                  </a:lnTo>
                  <a:lnTo>
                    <a:pt x="1092994" y="166688"/>
                  </a:lnTo>
                  <a:lnTo>
                    <a:pt x="1354931" y="207169"/>
                  </a:lnTo>
                  <a:lnTo>
                    <a:pt x="1631156" y="259557"/>
                  </a:lnTo>
                  <a:lnTo>
                    <a:pt x="1845469" y="307182"/>
                  </a:lnTo>
                  <a:lnTo>
                    <a:pt x="1881187" y="321469"/>
                  </a:lnTo>
                  <a:lnTo>
                    <a:pt x="1985962" y="371475"/>
                  </a:lnTo>
                  <a:lnTo>
                    <a:pt x="2093119" y="426244"/>
                  </a:lnTo>
                  <a:lnTo>
                    <a:pt x="2162175" y="469107"/>
                  </a:lnTo>
                  <a:lnTo>
                    <a:pt x="2221706" y="509588"/>
                  </a:lnTo>
                  <a:lnTo>
                    <a:pt x="2281237" y="559594"/>
                  </a:lnTo>
                  <a:lnTo>
                    <a:pt x="2316956" y="595313"/>
                  </a:lnTo>
                  <a:lnTo>
                    <a:pt x="2336006" y="623888"/>
                  </a:lnTo>
                  <a:lnTo>
                    <a:pt x="2347912" y="657225"/>
                  </a:lnTo>
                  <a:lnTo>
                    <a:pt x="2359819" y="697707"/>
                  </a:lnTo>
                  <a:lnTo>
                    <a:pt x="2364581" y="747713"/>
                  </a:lnTo>
                  <a:lnTo>
                    <a:pt x="2362200" y="771525"/>
                  </a:lnTo>
                  <a:lnTo>
                    <a:pt x="2352675" y="800100"/>
                  </a:lnTo>
                  <a:lnTo>
                    <a:pt x="2338387" y="816769"/>
                  </a:lnTo>
                  <a:lnTo>
                    <a:pt x="2312194" y="823913"/>
                  </a:lnTo>
                  <a:lnTo>
                    <a:pt x="2262187" y="823913"/>
                  </a:lnTo>
                  <a:lnTo>
                    <a:pt x="2207419" y="812007"/>
                  </a:lnTo>
                  <a:lnTo>
                    <a:pt x="2133600" y="778669"/>
                  </a:lnTo>
                  <a:lnTo>
                    <a:pt x="2007394" y="711994"/>
                  </a:lnTo>
                  <a:lnTo>
                    <a:pt x="1759744" y="592932"/>
                  </a:lnTo>
                  <a:lnTo>
                    <a:pt x="1362075" y="4429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3">
              <a:extLst>
                <a:ext uri="{FF2B5EF4-FFF2-40B4-BE49-F238E27FC236}">
                  <a16:creationId xmlns:a16="http://schemas.microsoft.com/office/drawing/2014/main" id="{E117CD6D-D835-4C56-8627-EF6CF5ED3825}"/>
                </a:ext>
              </a:extLst>
            </p:cNvPr>
            <p:cNvSpPr/>
            <p:nvPr/>
          </p:nvSpPr>
          <p:spPr>
            <a:xfrm>
              <a:off x="4467226" y="4076700"/>
              <a:ext cx="2430463" cy="1855788"/>
            </a:xfrm>
            <a:custGeom>
              <a:avLst/>
              <a:gdLst>
                <a:gd name="connsiteX0" fmla="*/ 1535691 w 2430049"/>
                <a:gd name="connsiteY0" fmla="*/ 1470556 h 1856358"/>
                <a:gd name="connsiteX1" fmla="*/ 1342790 w 2430049"/>
                <a:gd name="connsiteY1" fmla="*/ 1568259 h 1856358"/>
                <a:gd name="connsiteX2" fmla="*/ 1207509 w 2430049"/>
                <a:gd name="connsiteY2" fmla="*/ 1628384 h 1856358"/>
                <a:gd name="connsiteX3" fmla="*/ 1049681 w 2430049"/>
                <a:gd name="connsiteY3" fmla="*/ 1688509 h 1856358"/>
                <a:gd name="connsiteX4" fmla="*/ 851770 w 2430049"/>
                <a:gd name="connsiteY4" fmla="*/ 1748634 h 1856358"/>
                <a:gd name="connsiteX5" fmla="*/ 656364 w 2430049"/>
                <a:gd name="connsiteY5" fmla="*/ 1791222 h 1856358"/>
                <a:gd name="connsiteX6" fmla="*/ 465968 w 2430049"/>
                <a:gd name="connsiteY6" fmla="*/ 1821285 h 1856358"/>
                <a:gd name="connsiteX7" fmla="*/ 295614 w 2430049"/>
                <a:gd name="connsiteY7" fmla="*/ 1838821 h 1856358"/>
                <a:gd name="connsiteX8" fmla="*/ 125260 w 2430049"/>
                <a:gd name="connsiteY8" fmla="*/ 1853852 h 1856358"/>
                <a:gd name="connsiteX9" fmla="*/ 52609 w 2430049"/>
                <a:gd name="connsiteY9" fmla="*/ 1856358 h 1856358"/>
                <a:gd name="connsiteX10" fmla="*/ 25052 w 2430049"/>
                <a:gd name="connsiteY10" fmla="*/ 1851347 h 1856358"/>
                <a:gd name="connsiteX11" fmla="*/ 10020 w 2430049"/>
                <a:gd name="connsiteY11" fmla="*/ 1846337 h 1856358"/>
                <a:gd name="connsiteX12" fmla="*/ 0 w 2430049"/>
                <a:gd name="connsiteY12" fmla="*/ 1833811 h 1856358"/>
                <a:gd name="connsiteX13" fmla="*/ 2505 w 2430049"/>
                <a:gd name="connsiteY13" fmla="*/ 1818779 h 1856358"/>
                <a:gd name="connsiteX14" fmla="*/ 17536 w 2430049"/>
                <a:gd name="connsiteY14" fmla="*/ 1801243 h 1856358"/>
                <a:gd name="connsiteX15" fmla="*/ 45093 w 2430049"/>
                <a:gd name="connsiteY15" fmla="*/ 1786212 h 1856358"/>
                <a:gd name="connsiteX16" fmla="*/ 270562 w 2430049"/>
                <a:gd name="connsiteY16" fmla="*/ 1743623 h 1856358"/>
                <a:gd name="connsiteX17" fmla="*/ 538619 w 2430049"/>
                <a:gd name="connsiteY17" fmla="*/ 1680993 h 1856358"/>
                <a:gd name="connsiteX18" fmla="*/ 731520 w 2430049"/>
                <a:gd name="connsiteY18" fmla="*/ 1625879 h 1856358"/>
                <a:gd name="connsiteX19" fmla="*/ 904379 w 2430049"/>
                <a:gd name="connsiteY19" fmla="*/ 1563249 h 1856358"/>
                <a:gd name="connsiteX20" fmla="*/ 1059702 w 2430049"/>
                <a:gd name="connsiteY20" fmla="*/ 1493103 h 1856358"/>
                <a:gd name="connsiteX21" fmla="*/ 1167425 w 2430049"/>
                <a:gd name="connsiteY21" fmla="*/ 1442999 h 1856358"/>
                <a:gd name="connsiteX22" fmla="*/ 1265128 w 2430049"/>
                <a:gd name="connsiteY22" fmla="*/ 1385379 h 1856358"/>
                <a:gd name="connsiteX23" fmla="*/ 1380368 w 2430049"/>
                <a:gd name="connsiteY23" fmla="*/ 1312728 h 1856358"/>
                <a:gd name="connsiteX24" fmla="*/ 1513144 w 2430049"/>
                <a:gd name="connsiteY24" fmla="*/ 1207509 h 1856358"/>
                <a:gd name="connsiteX25" fmla="*/ 1638404 w 2430049"/>
                <a:gd name="connsiteY25" fmla="*/ 1099786 h 1856358"/>
                <a:gd name="connsiteX26" fmla="*/ 1778696 w 2430049"/>
                <a:gd name="connsiteY26" fmla="*/ 934442 h 1856358"/>
                <a:gd name="connsiteX27" fmla="*/ 1848841 w 2430049"/>
                <a:gd name="connsiteY27" fmla="*/ 836739 h 1856358"/>
                <a:gd name="connsiteX28" fmla="*/ 1908966 w 2430049"/>
                <a:gd name="connsiteY28" fmla="*/ 749057 h 1856358"/>
                <a:gd name="connsiteX29" fmla="*/ 1951555 w 2430049"/>
                <a:gd name="connsiteY29" fmla="*/ 678911 h 1856358"/>
                <a:gd name="connsiteX30" fmla="*/ 1989133 w 2430049"/>
                <a:gd name="connsiteY30" fmla="*/ 608765 h 1856358"/>
                <a:gd name="connsiteX31" fmla="*/ 2029216 w 2430049"/>
                <a:gd name="connsiteY31" fmla="*/ 501041 h 1856358"/>
                <a:gd name="connsiteX32" fmla="*/ 2069299 w 2430049"/>
                <a:gd name="connsiteY32" fmla="*/ 340708 h 1856358"/>
                <a:gd name="connsiteX33" fmla="*/ 2069299 w 2430049"/>
                <a:gd name="connsiteY33" fmla="*/ 250521 h 1856358"/>
                <a:gd name="connsiteX34" fmla="*/ 2054268 w 2430049"/>
                <a:gd name="connsiteY34" fmla="*/ 212943 h 1856358"/>
                <a:gd name="connsiteX35" fmla="*/ 2006669 w 2430049"/>
                <a:gd name="connsiteY35" fmla="*/ 150313 h 1856358"/>
                <a:gd name="connsiteX36" fmla="*/ 1956565 w 2430049"/>
                <a:gd name="connsiteY36" fmla="*/ 92693 h 1856358"/>
                <a:gd name="connsiteX37" fmla="*/ 1936524 w 2430049"/>
                <a:gd name="connsiteY37" fmla="*/ 77662 h 1856358"/>
                <a:gd name="connsiteX38" fmla="*/ 1929008 w 2430049"/>
                <a:gd name="connsiteY38" fmla="*/ 60125 h 1856358"/>
                <a:gd name="connsiteX39" fmla="*/ 1926503 w 2430049"/>
                <a:gd name="connsiteY39" fmla="*/ 35073 h 1856358"/>
                <a:gd name="connsiteX40" fmla="*/ 1929008 w 2430049"/>
                <a:gd name="connsiteY40" fmla="*/ 17537 h 1856358"/>
                <a:gd name="connsiteX41" fmla="*/ 1944039 w 2430049"/>
                <a:gd name="connsiteY41" fmla="*/ 5011 h 1856358"/>
                <a:gd name="connsiteX42" fmla="*/ 1964081 w 2430049"/>
                <a:gd name="connsiteY42" fmla="*/ 0 h 1856358"/>
                <a:gd name="connsiteX43" fmla="*/ 1996648 w 2430049"/>
                <a:gd name="connsiteY43" fmla="*/ 5011 h 1856358"/>
                <a:gd name="connsiteX44" fmla="*/ 2091846 w 2430049"/>
                <a:gd name="connsiteY44" fmla="*/ 47599 h 1856358"/>
                <a:gd name="connsiteX45" fmla="*/ 2164497 w 2430049"/>
                <a:gd name="connsiteY45" fmla="*/ 80167 h 1856358"/>
                <a:gd name="connsiteX46" fmla="*/ 2252179 w 2430049"/>
                <a:gd name="connsiteY46" fmla="*/ 137787 h 1856358"/>
                <a:gd name="connsiteX47" fmla="*/ 2292263 w 2430049"/>
                <a:gd name="connsiteY47" fmla="*/ 160333 h 1856358"/>
                <a:gd name="connsiteX48" fmla="*/ 2332346 w 2430049"/>
                <a:gd name="connsiteY48" fmla="*/ 187891 h 1856358"/>
                <a:gd name="connsiteX49" fmla="*/ 2387460 w 2430049"/>
                <a:gd name="connsiteY49" fmla="*/ 248016 h 1856358"/>
                <a:gd name="connsiteX50" fmla="*/ 2430049 w 2430049"/>
                <a:gd name="connsiteY50" fmla="*/ 298120 h 1856358"/>
                <a:gd name="connsiteX51" fmla="*/ 2364914 w 2430049"/>
                <a:gd name="connsiteY51" fmla="*/ 483505 h 1856358"/>
                <a:gd name="connsiteX52" fmla="*/ 2302284 w 2430049"/>
                <a:gd name="connsiteY52" fmla="*/ 601250 h 1856358"/>
                <a:gd name="connsiteX53" fmla="*/ 2182034 w 2430049"/>
                <a:gd name="connsiteY53" fmla="*/ 796656 h 1856358"/>
                <a:gd name="connsiteX54" fmla="*/ 2109383 w 2430049"/>
                <a:gd name="connsiteY54" fmla="*/ 906885 h 1856358"/>
                <a:gd name="connsiteX55" fmla="*/ 2036732 w 2430049"/>
                <a:gd name="connsiteY55" fmla="*/ 1009598 h 1856358"/>
                <a:gd name="connsiteX56" fmla="*/ 1918987 w 2430049"/>
                <a:gd name="connsiteY56" fmla="*/ 1154900 h 1856358"/>
                <a:gd name="connsiteX57" fmla="*/ 1796232 w 2430049"/>
                <a:gd name="connsiteY57" fmla="*/ 1285171 h 1856358"/>
                <a:gd name="connsiteX58" fmla="*/ 1663456 w 2430049"/>
                <a:gd name="connsiteY58" fmla="*/ 1382874 h 1856358"/>
                <a:gd name="connsiteX59" fmla="*/ 1535691 w 2430049"/>
                <a:gd name="connsiteY59" fmla="*/ 1470556 h 185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430049" h="1856358">
                  <a:moveTo>
                    <a:pt x="1535691" y="1470556"/>
                  </a:moveTo>
                  <a:lnTo>
                    <a:pt x="1342790" y="1568259"/>
                  </a:lnTo>
                  <a:lnTo>
                    <a:pt x="1207509" y="1628384"/>
                  </a:lnTo>
                  <a:lnTo>
                    <a:pt x="1049681" y="1688509"/>
                  </a:lnTo>
                  <a:lnTo>
                    <a:pt x="851770" y="1748634"/>
                  </a:lnTo>
                  <a:lnTo>
                    <a:pt x="656364" y="1791222"/>
                  </a:lnTo>
                  <a:lnTo>
                    <a:pt x="465968" y="1821285"/>
                  </a:lnTo>
                  <a:lnTo>
                    <a:pt x="295614" y="1838821"/>
                  </a:lnTo>
                  <a:lnTo>
                    <a:pt x="125260" y="1853852"/>
                  </a:lnTo>
                  <a:lnTo>
                    <a:pt x="52609" y="1856358"/>
                  </a:lnTo>
                  <a:lnTo>
                    <a:pt x="25052" y="1851347"/>
                  </a:lnTo>
                  <a:lnTo>
                    <a:pt x="10020" y="1846337"/>
                  </a:lnTo>
                  <a:lnTo>
                    <a:pt x="0" y="1833811"/>
                  </a:lnTo>
                  <a:lnTo>
                    <a:pt x="2505" y="1818779"/>
                  </a:lnTo>
                  <a:lnTo>
                    <a:pt x="17536" y="1801243"/>
                  </a:lnTo>
                  <a:lnTo>
                    <a:pt x="45093" y="1786212"/>
                  </a:lnTo>
                  <a:lnTo>
                    <a:pt x="270562" y="1743623"/>
                  </a:lnTo>
                  <a:lnTo>
                    <a:pt x="538619" y="1680993"/>
                  </a:lnTo>
                  <a:lnTo>
                    <a:pt x="731520" y="1625879"/>
                  </a:lnTo>
                  <a:lnTo>
                    <a:pt x="904379" y="1563249"/>
                  </a:lnTo>
                  <a:lnTo>
                    <a:pt x="1059702" y="1493103"/>
                  </a:lnTo>
                  <a:lnTo>
                    <a:pt x="1167425" y="1442999"/>
                  </a:lnTo>
                  <a:lnTo>
                    <a:pt x="1265128" y="1385379"/>
                  </a:lnTo>
                  <a:lnTo>
                    <a:pt x="1380368" y="1312728"/>
                  </a:lnTo>
                  <a:lnTo>
                    <a:pt x="1513144" y="1207509"/>
                  </a:lnTo>
                  <a:lnTo>
                    <a:pt x="1638404" y="1099786"/>
                  </a:lnTo>
                  <a:lnTo>
                    <a:pt x="1778696" y="934442"/>
                  </a:lnTo>
                  <a:lnTo>
                    <a:pt x="1848841" y="836739"/>
                  </a:lnTo>
                  <a:lnTo>
                    <a:pt x="1908966" y="749057"/>
                  </a:lnTo>
                  <a:lnTo>
                    <a:pt x="1951555" y="678911"/>
                  </a:lnTo>
                  <a:lnTo>
                    <a:pt x="1989133" y="608765"/>
                  </a:lnTo>
                  <a:lnTo>
                    <a:pt x="2029216" y="501041"/>
                  </a:lnTo>
                  <a:lnTo>
                    <a:pt x="2069299" y="340708"/>
                  </a:lnTo>
                  <a:lnTo>
                    <a:pt x="2069299" y="250521"/>
                  </a:lnTo>
                  <a:lnTo>
                    <a:pt x="2054268" y="212943"/>
                  </a:lnTo>
                  <a:lnTo>
                    <a:pt x="2006669" y="150313"/>
                  </a:lnTo>
                  <a:lnTo>
                    <a:pt x="1956565" y="92693"/>
                  </a:lnTo>
                  <a:lnTo>
                    <a:pt x="1936524" y="77662"/>
                  </a:lnTo>
                  <a:lnTo>
                    <a:pt x="1929008" y="60125"/>
                  </a:lnTo>
                  <a:lnTo>
                    <a:pt x="1926503" y="35073"/>
                  </a:lnTo>
                  <a:lnTo>
                    <a:pt x="1929008" y="17537"/>
                  </a:lnTo>
                  <a:lnTo>
                    <a:pt x="1944039" y="5011"/>
                  </a:lnTo>
                  <a:lnTo>
                    <a:pt x="1964081" y="0"/>
                  </a:lnTo>
                  <a:lnTo>
                    <a:pt x="1996648" y="5011"/>
                  </a:lnTo>
                  <a:lnTo>
                    <a:pt x="2091846" y="47599"/>
                  </a:lnTo>
                  <a:lnTo>
                    <a:pt x="2164497" y="80167"/>
                  </a:lnTo>
                  <a:lnTo>
                    <a:pt x="2252179" y="137787"/>
                  </a:lnTo>
                  <a:lnTo>
                    <a:pt x="2292263" y="160333"/>
                  </a:lnTo>
                  <a:lnTo>
                    <a:pt x="2332346" y="187891"/>
                  </a:lnTo>
                  <a:lnTo>
                    <a:pt x="2387460" y="248016"/>
                  </a:lnTo>
                  <a:lnTo>
                    <a:pt x="2430049" y="298120"/>
                  </a:lnTo>
                  <a:lnTo>
                    <a:pt x="2364914" y="483505"/>
                  </a:lnTo>
                  <a:lnTo>
                    <a:pt x="2302284" y="601250"/>
                  </a:lnTo>
                  <a:lnTo>
                    <a:pt x="2182034" y="796656"/>
                  </a:lnTo>
                  <a:lnTo>
                    <a:pt x="2109383" y="906885"/>
                  </a:lnTo>
                  <a:lnTo>
                    <a:pt x="2036732" y="1009598"/>
                  </a:lnTo>
                  <a:lnTo>
                    <a:pt x="1918987" y="1154900"/>
                  </a:lnTo>
                  <a:lnTo>
                    <a:pt x="1796232" y="1285171"/>
                  </a:lnTo>
                  <a:lnTo>
                    <a:pt x="1663456" y="1382874"/>
                  </a:lnTo>
                  <a:lnTo>
                    <a:pt x="1535691" y="1470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0">
              <a:extLst>
                <a:ext uri="{FF2B5EF4-FFF2-40B4-BE49-F238E27FC236}">
                  <a16:creationId xmlns:a16="http://schemas.microsoft.com/office/drawing/2014/main" id="{9BBE0F9F-3DA3-479B-A020-C8252B88A462}"/>
                </a:ext>
              </a:extLst>
            </p:cNvPr>
            <p:cNvSpPr/>
            <p:nvPr/>
          </p:nvSpPr>
          <p:spPr>
            <a:xfrm>
              <a:off x="3717925" y="4275138"/>
              <a:ext cx="4603750" cy="628650"/>
            </a:xfrm>
            <a:custGeom>
              <a:avLst/>
              <a:gdLst>
                <a:gd name="connsiteX0" fmla="*/ 2354580 w 4602480"/>
                <a:gd name="connsiteY0" fmla="*/ 346710 h 628650"/>
                <a:gd name="connsiteX1" fmla="*/ 1882140 w 4602480"/>
                <a:gd name="connsiteY1" fmla="*/ 384810 h 628650"/>
                <a:gd name="connsiteX2" fmla="*/ 1638300 w 4602480"/>
                <a:gd name="connsiteY2" fmla="*/ 422910 h 628650"/>
                <a:gd name="connsiteX3" fmla="*/ 1230630 w 4602480"/>
                <a:gd name="connsiteY3" fmla="*/ 480060 h 628650"/>
                <a:gd name="connsiteX4" fmla="*/ 941070 w 4602480"/>
                <a:gd name="connsiteY4" fmla="*/ 521970 h 628650"/>
                <a:gd name="connsiteX5" fmla="*/ 674370 w 4602480"/>
                <a:gd name="connsiteY5" fmla="*/ 560070 h 628650"/>
                <a:gd name="connsiteX6" fmla="*/ 567690 w 4602480"/>
                <a:gd name="connsiteY6" fmla="*/ 586740 h 628650"/>
                <a:gd name="connsiteX7" fmla="*/ 430530 w 4602480"/>
                <a:gd name="connsiteY7" fmla="*/ 628650 h 628650"/>
                <a:gd name="connsiteX8" fmla="*/ 403860 w 4602480"/>
                <a:gd name="connsiteY8" fmla="*/ 617220 h 628650"/>
                <a:gd name="connsiteX9" fmla="*/ 335280 w 4602480"/>
                <a:gd name="connsiteY9" fmla="*/ 579120 h 628650"/>
                <a:gd name="connsiteX10" fmla="*/ 266700 w 4602480"/>
                <a:gd name="connsiteY10" fmla="*/ 529590 h 628650"/>
                <a:gd name="connsiteX11" fmla="*/ 186690 w 4602480"/>
                <a:gd name="connsiteY11" fmla="*/ 464820 h 628650"/>
                <a:gd name="connsiteX12" fmla="*/ 118110 w 4602480"/>
                <a:gd name="connsiteY12" fmla="*/ 392430 h 628650"/>
                <a:gd name="connsiteX13" fmla="*/ 41910 w 4602480"/>
                <a:gd name="connsiteY13" fmla="*/ 304800 h 628650"/>
                <a:gd name="connsiteX14" fmla="*/ 7620 w 4602480"/>
                <a:gd name="connsiteY14" fmla="*/ 266700 h 628650"/>
                <a:gd name="connsiteX15" fmla="*/ 0 w 4602480"/>
                <a:gd name="connsiteY15" fmla="*/ 247650 h 628650"/>
                <a:gd name="connsiteX16" fmla="*/ 0 w 4602480"/>
                <a:gd name="connsiteY16" fmla="*/ 213360 h 628650"/>
                <a:gd name="connsiteX17" fmla="*/ 3810 w 4602480"/>
                <a:gd name="connsiteY17" fmla="*/ 194310 h 628650"/>
                <a:gd name="connsiteX18" fmla="*/ 11430 w 4602480"/>
                <a:gd name="connsiteY18" fmla="*/ 186690 h 628650"/>
                <a:gd name="connsiteX19" fmla="*/ 41910 w 4602480"/>
                <a:gd name="connsiteY19" fmla="*/ 186690 h 628650"/>
                <a:gd name="connsiteX20" fmla="*/ 76200 w 4602480"/>
                <a:gd name="connsiteY20" fmla="*/ 201930 h 628650"/>
                <a:gd name="connsiteX21" fmla="*/ 114300 w 4602480"/>
                <a:gd name="connsiteY21" fmla="*/ 232410 h 628650"/>
                <a:gd name="connsiteX22" fmla="*/ 171450 w 4602480"/>
                <a:gd name="connsiteY22" fmla="*/ 270510 h 628650"/>
                <a:gd name="connsiteX23" fmla="*/ 236220 w 4602480"/>
                <a:gd name="connsiteY23" fmla="*/ 297180 h 628650"/>
                <a:gd name="connsiteX24" fmla="*/ 320040 w 4602480"/>
                <a:gd name="connsiteY24" fmla="*/ 323850 h 628650"/>
                <a:gd name="connsiteX25" fmla="*/ 373380 w 4602480"/>
                <a:gd name="connsiteY25" fmla="*/ 335280 h 628650"/>
                <a:gd name="connsiteX26" fmla="*/ 411480 w 4602480"/>
                <a:gd name="connsiteY26" fmla="*/ 335280 h 628650"/>
                <a:gd name="connsiteX27" fmla="*/ 720090 w 4602480"/>
                <a:gd name="connsiteY27" fmla="*/ 316230 h 628650"/>
                <a:gd name="connsiteX28" fmla="*/ 1089660 w 4602480"/>
                <a:gd name="connsiteY28" fmla="*/ 289560 h 628650"/>
                <a:gd name="connsiteX29" fmla="*/ 1375410 w 4602480"/>
                <a:gd name="connsiteY29" fmla="*/ 262890 h 628650"/>
                <a:gd name="connsiteX30" fmla="*/ 1748790 w 4602480"/>
                <a:gd name="connsiteY30" fmla="*/ 224790 h 628650"/>
                <a:gd name="connsiteX31" fmla="*/ 2004060 w 4602480"/>
                <a:gd name="connsiteY31" fmla="*/ 201930 h 628650"/>
                <a:gd name="connsiteX32" fmla="*/ 2358390 w 4602480"/>
                <a:gd name="connsiteY32" fmla="*/ 175260 h 628650"/>
                <a:gd name="connsiteX33" fmla="*/ 2846070 w 4602480"/>
                <a:gd name="connsiteY33" fmla="*/ 137160 h 628650"/>
                <a:gd name="connsiteX34" fmla="*/ 3135630 w 4602480"/>
                <a:gd name="connsiteY34" fmla="*/ 95250 h 628650"/>
                <a:gd name="connsiteX35" fmla="*/ 3421380 w 4602480"/>
                <a:gd name="connsiteY35" fmla="*/ 87630 h 628650"/>
                <a:gd name="connsiteX36" fmla="*/ 3566160 w 4602480"/>
                <a:gd name="connsiteY36" fmla="*/ 80010 h 628650"/>
                <a:gd name="connsiteX37" fmla="*/ 3691890 w 4602480"/>
                <a:gd name="connsiteY37" fmla="*/ 64770 h 628650"/>
                <a:gd name="connsiteX38" fmla="*/ 3821430 w 4602480"/>
                <a:gd name="connsiteY38" fmla="*/ 49530 h 628650"/>
                <a:gd name="connsiteX39" fmla="*/ 4008120 w 4602480"/>
                <a:gd name="connsiteY39" fmla="*/ 22860 h 628650"/>
                <a:gd name="connsiteX40" fmla="*/ 4099560 w 4602480"/>
                <a:gd name="connsiteY40" fmla="*/ 0 h 628650"/>
                <a:gd name="connsiteX41" fmla="*/ 4206240 w 4602480"/>
                <a:gd name="connsiteY41" fmla="*/ 15240 h 628650"/>
                <a:gd name="connsiteX42" fmla="*/ 4320540 w 4602480"/>
                <a:gd name="connsiteY42" fmla="*/ 45720 h 628650"/>
                <a:gd name="connsiteX43" fmla="*/ 4419600 w 4602480"/>
                <a:gd name="connsiteY43" fmla="*/ 76200 h 628650"/>
                <a:gd name="connsiteX44" fmla="*/ 4480560 w 4602480"/>
                <a:gd name="connsiteY44" fmla="*/ 106680 h 628650"/>
                <a:gd name="connsiteX45" fmla="*/ 4545330 w 4602480"/>
                <a:gd name="connsiteY45" fmla="*/ 140970 h 628650"/>
                <a:gd name="connsiteX46" fmla="*/ 4579620 w 4602480"/>
                <a:gd name="connsiteY46" fmla="*/ 175260 h 628650"/>
                <a:gd name="connsiteX47" fmla="*/ 4598670 w 4602480"/>
                <a:gd name="connsiteY47" fmla="*/ 201930 h 628650"/>
                <a:gd name="connsiteX48" fmla="*/ 4602480 w 4602480"/>
                <a:gd name="connsiteY48" fmla="*/ 228600 h 628650"/>
                <a:gd name="connsiteX49" fmla="*/ 4594860 w 4602480"/>
                <a:gd name="connsiteY49" fmla="*/ 262890 h 628650"/>
                <a:gd name="connsiteX50" fmla="*/ 4575810 w 4602480"/>
                <a:gd name="connsiteY50" fmla="*/ 285750 h 628650"/>
                <a:gd name="connsiteX51" fmla="*/ 4549140 w 4602480"/>
                <a:gd name="connsiteY51" fmla="*/ 304800 h 628650"/>
                <a:gd name="connsiteX52" fmla="*/ 4514850 w 4602480"/>
                <a:gd name="connsiteY52" fmla="*/ 320040 h 628650"/>
                <a:gd name="connsiteX53" fmla="*/ 4446270 w 4602480"/>
                <a:gd name="connsiteY53" fmla="*/ 312420 h 628650"/>
                <a:gd name="connsiteX54" fmla="*/ 4328160 w 4602480"/>
                <a:gd name="connsiteY54" fmla="*/ 293370 h 628650"/>
                <a:gd name="connsiteX55" fmla="*/ 4004310 w 4602480"/>
                <a:gd name="connsiteY55" fmla="*/ 289560 h 628650"/>
                <a:gd name="connsiteX56" fmla="*/ 3322320 w 4602480"/>
                <a:gd name="connsiteY56" fmla="*/ 293370 h 628650"/>
                <a:gd name="connsiteX57" fmla="*/ 3082290 w 4602480"/>
                <a:gd name="connsiteY57" fmla="*/ 293370 h 628650"/>
                <a:gd name="connsiteX58" fmla="*/ 2804160 w 4602480"/>
                <a:gd name="connsiteY58" fmla="*/ 316230 h 628650"/>
                <a:gd name="connsiteX59" fmla="*/ 2354580 w 4602480"/>
                <a:gd name="connsiteY59" fmla="*/ 346710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602480" h="628650">
                  <a:moveTo>
                    <a:pt x="2354580" y="346710"/>
                  </a:moveTo>
                  <a:lnTo>
                    <a:pt x="1882140" y="384810"/>
                  </a:lnTo>
                  <a:lnTo>
                    <a:pt x="1638300" y="422910"/>
                  </a:lnTo>
                  <a:lnTo>
                    <a:pt x="1230630" y="480060"/>
                  </a:lnTo>
                  <a:lnTo>
                    <a:pt x="941070" y="521970"/>
                  </a:lnTo>
                  <a:lnTo>
                    <a:pt x="674370" y="560070"/>
                  </a:lnTo>
                  <a:lnTo>
                    <a:pt x="567690" y="586740"/>
                  </a:lnTo>
                  <a:lnTo>
                    <a:pt x="430530" y="628650"/>
                  </a:lnTo>
                  <a:lnTo>
                    <a:pt x="403860" y="617220"/>
                  </a:lnTo>
                  <a:lnTo>
                    <a:pt x="335280" y="579120"/>
                  </a:lnTo>
                  <a:lnTo>
                    <a:pt x="266700" y="529590"/>
                  </a:lnTo>
                  <a:lnTo>
                    <a:pt x="186690" y="464820"/>
                  </a:lnTo>
                  <a:lnTo>
                    <a:pt x="118110" y="392430"/>
                  </a:lnTo>
                  <a:lnTo>
                    <a:pt x="41910" y="304800"/>
                  </a:lnTo>
                  <a:lnTo>
                    <a:pt x="7620" y="266700"/>
                  </a:lnTo>
                  <a:lnTo>
                    <a:pt x="0" y="247650"/>
                  </a:lnTo>
                  <a:lnTo>
                    <a:pt x="0" y="213360"/>
                  </a:lnTo>
                  <a:lnTo>
                    <a:pt x="3810" y="194310"/>
                  </a:lnTo>
                  <a:lnTo>
                    <a:pt x="11430" y="186690"/>
                  </a:lnTo>
                  <a:lnTo>
                    <a:pt x="41910" y="186690"/>
                  </a:lnTo>
                  <a:lnTo>
                    <a:pt x="76200" y="201930"/>
                  </a:lnTo>
                  <a:lnTo>
                    <a:pt x="114300" y="232410"/>
                  </a:lnTo>
                  <a:lnTo>
                    <a:pt x="171450" y="270510"/>
                  </a:lnTo>
                  <a:lnTo>
                    <a:pt x="236220" y="297180"/>
                  </a:lnTo>
                  <a:lnTo>
                    <a:pt x="320040" y="323850"/>
                  </a:lnTo>
                  <a:lnTo>
                    <a:pt x="373380" y="335280"/>
                  </a:lnTo>
                  <a:lnTo>
                    <a:pt x="411480" y="335280"/>
                  </a:lnTo>
                  <a:lnTo>
                    <a:pt x="720090" y="316230"/>
                  </a:lnTo>
                  <a:lnTo>
                    <a:pt x="1089660" y="289560"/>
                  </a:lnTo>
                  <a:lnTo>
                    <a:pt x="1375410" y="262890"/>
                  </a:lnTo>
                  <a:lnTo>
                    <a:pt x="1748790" y="224790"/>
                  </a:lnTo>
                  <a:lnTo>
                    <a:pt x="2004060" y="201930"/>
                  </a:lnTo>
                  <a:lnTo>
                    <a:pt x="2358390" y="175260"/>
                  </a:lnTo>
                  <a:lnTo>
                    <a:pt x="2846070" y="137160"/>
                  </a:lnTo>
                  <a:lnTo>
                    <a:pt x="3135630" y="95250"/>
                  </a:lnTo>
                  <a:lnTo>
                    <a:pt x="3421380" y="87630"/>
                  </a:lnTo>
                  <a:lnTo>
                    <a:pt x="3566160" y="80010"/>
                  </a:lnTo>
                  <a:lnTo>
                    <a:pt x="3691890" y="64770"/>
                  </a:lnTo>
                  <a:lnTo>
                    <a:pt x="3821430" y="49530"/>
                  </a:lnTo>
                  <a:lnTo>
                    <a:pt x="4008120" y="22860"/>
                  </a:lnTo>
                  <a:lnTo>
                    <a:pt x="4099560" y="0"/>
                  </a:lnTo>
                  <a:lnTo>
                    <a:pt x="4206240" y="15240"/>
                  </a:lnTo>
                  <a:lnTo>
                    <a:pt x="4320540" y="45720"/>
                  </a:lnTo>
                  <a:lnTo>
                    <a:pt x="4419600" y="76200"/>
                  </a:lnTo>
                  <a:lnTo>
                    <a:pt x="4480560" y="106680"/>
                  </a:lnTo>
                  <a:lnTo>
                    <a:pt x="4545330" y="140970"/>
                  </a:lnTo>
                  <a:lnTo>
                    <a:pt x="4579620" y="175260"/>
                  </a:lnTo>
                  <a:lnTo>
                    <a:pt x="4598670" y="201930"/>
                  </a:lnTo>
                  <a:lnTo>
                    <a:pt x="4602480" y="228600"/>
                  </a:lnTo>
                  <a:lnTo>
                    <a:pt x="4594860" y="262890"/>
                  </a:lnTo>
                  <a:lnTo>
                    <a:pt x="4575810" y="285750"/>
                  </a:lnTo>
                  <a:lnTo>
                    <a:pt x="4549140" y="304800"/>
                  </a:lnTo>
                  <a:lnTo>
                    <a:pt x="4514850" y="320040"/>
                  </a:lnTo>
                  <a:lnTo>
                    <a:pt x="4446270" y="312420"/>
                  </a:lnTo>
                  <a:lnTo>
                    <a:pt x="4328160" y="293370"/>
                  </a:lnTo>
                  <a:lnTo>
                    <a:pt x="4004310" y="289560"/>
                  </a:lnTo>
                  <a:lnTo>
                    <a:pt x="3322320" y="293370"/>
                  </a:lnTo>
                  <a:lnTo>
                    <a:pt x="3082290" y="293370"/>
                  </a:lnTo>
                  <a:lnTo>
                    <a:pt x="2804160" y="316230"/>
                  </a:lnTo>
                  <a:lnTo>
                    <a:pt x="2354580" y="3467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042207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10" grpId="0" animBg="1"/>
      <p:bldP spid="9" grpId="0" animBg="1"/>
      <p:bldP spid="19" grpId="0" animBg="1"/>
      <p:bldP spid="12" grpId="0" animBg="1"/>
      <p:bldP spid="13" grpId="0" animBg="1"/>
      <p:bldP spid="14" grpId="0" animBg="1"/>
      <p:bldP spid="11" grpId="0" animBg="1"/>
    </p:bld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27B7B295-363D-4E64-BC17-7102A7512F3E}"/>
              </a:ext>
            </a:extLst>
          </p:cNvPr>
          <p:cNvGrpSpPr/>
          <p:nvPr/>
        </p:nvGrpSpPr>
        <p:grpSpPr>
          <a:xfrm>
            <a:off x="3717925" y="1482725"/>
            <a:ext cx="4603750" cy="4449763"/>
            <a:chOff x="3717925" y="1482725"/>
            <a:chExt cx="4603750" cy="4449763"/>
          </a:xfrm>
          <a:solidFill>
            <a:schemeClr val="tx1"/>
          </a:solidFill>
        </p:grpSpPr>
        <p:sp>
          <p:nvSpPr>
            <p:cNvPr id="12" name="フリーフォーム 6">
              <a:extLst>
                <a:ext uri="{FF2B5EF4-FFF2-40B4-BE49-F238E27FC236}">
                  <a16:creationId xmlns:a16="http://schemas.microsoft.com/office/drawing/2014/main" id="{709565D2-1CA2-4576-B964-09AD462E617D}"/>
                </a:ext>
              </a:extLst>
            </p:cNvPr>
            <p:cNvSpPr/>
            <p:nvPr/>
          </p:nvSpPr>
          <p:spPr>
            <a:xfrm>
              <a:off x="4554539" y="1909764"/>
              <a:ext cx="2898775" cy="473075"/>
            </a:xfrm>
            <a:custGeom>
              <a:avLst/>
              <a:gdLst>
                <a:gd name="connsiteX0" fmla="*/ 2102644 w 2897982"/>
                <a:gd name="connsiteY0" fmla="*/ 300037 h 473868"/>
                <a:gd name="connsiteX1" fmla="*/ 1566863 w 2897982"/>
                <a:gd name="connsiteY1" fmla="*/ 314325 h 473868"/>
                <a:gd name="connsiteX2" fmla="*/ 1338263 w 2897982"/>
                <a:gd name="connsiteY2" fmla="*/ 333375 h 473868"/>
                <a:gd name="connsiteX3" fmla="*/ 1014413 w 2897982"/>
                <a:gd name="connsiteY3" fmla="*/ 376237 h 473868"/>
                <a:gd name="connsiteX4" fmla="*/ 750094 w 2897982"/>
                <a:gd name="connsiteY4" fmla="*/ 416718 h 473868"/>
                <a:gd name="connsiteX5" fmla="*/ 535782 w 2897982"/>
                <a:gd name="connsiteY5" fmla="*/ 450056 h 473868"/>
                <a:gd name="connsiteX6" fmla="*/ 504825 w 2897982"/>
                <a:gd name="connsiteY6" fmla="*/ 450056 h 473868"/>
                <a:gd name="connsiteX7" fmla="*/ 469107 w 2897982"/>
                <a:gd name="connsiteY7" fmla="*/ 452437 h 473868"/>
                <a:gd name="connsiteX8" fmla="*/ 426244 w 2897982"/>
                <a:gd name="connsiteY8" fmla="*/ 457200 h 473868"/>
                <a:gd name="connsiteX9" fmla="*/ 385763 w 2897982"/>
                <a:gd name="connsiteY9" fmla="*/ 466725 h 473868"/>
                <a:gd name="connsiteX10" fmla="*/ 361950 w 2897982"/>
                <a:gd name="connsiteY10" fmla="*/ 473868 h 473868"/>
                <a:gd name="connsiteX11" fmla="*/ 328613 w 2897982"/>
                <a:gd name="connsiteY11" fmla="*/ 466725 h 473868"/>
                <a:gd name="connsiteX12" fmla="*/ 276225 w 2897982"/>
                <a:gd name="connsiteY12" fmla="*/ 445293 h 473868"/>
                <a:gd name="connsiteX13" fmla="*/ 226219 w 2897982"/>
                <a:gd name="connsiteY13" fmla="*/ 411956 h 473868"/>
                <a:gd name="connsiteX14" fmla="*/ 140494 w 2897982"/>
                <a:gd name="connsiteY14" fmla="*/ 333375 h 473868"/>
                <a:gd name="connsiteX15" fmla="*/ 66675 w 2897982"/>
                <a:gd name="connsiteY15" fmla="*/ 250031 h 473868"/>
                <a:gd name="connsiteX16" fmla="*/ 30957 w 2897982"/>
                <a:gd name="connsiteY16" fmla="*/ 207168 h 473868"/>
                <a:gd name="connsiteX17" fmla="*/ 14288 w 2897982"/>
                <a:gd name="connsiteY17" fmla="*/ 185737 h 473868"/>
                <a:gd name="connsiteX18" fmla="*/ 4763 w 2897982"/>
                <a:gd name="connsiteY18" fmla="*/ 161925 h 473868"/>
                <a:gd name="connsiteX19" fmla="*/ 0 w 2897982"/>
                <a:gd name="connsiteY19" fmla="*/ 142875 h 473868"/>
                <a:gd name="connsiteX20" fmla="*/ 2382 w 2897982"/>
                <a:gd name="connsiteY20" fmla="*/ 128587 h 473868"/>
                <a:gd name="connsiteX21" fmla="*/ 9525 w 2897982"/>
                <a:gd name="connsiteY21" fmla="*/ 121443 h 473868"/>
                <a:gd name="connsiteX22" fmla="*/ 21432 w 2897982"/>
                <a:gd name="connsiteY22" fmla="*/ 121443 h 473868"/>
                <a:gd name="connsiteX23" fmla="*/ 54769 w 2897982"/>
                <a:gd name="connsiteY23" fmla="*/ 130968 h 473868"/>
                <a:gd name="connsiteX24" fmla="*/ 95250 w 2897982"/>
                <a:gd name="connsiteY24" fmla="*/ 157162 h 473868"/>
                <a:gd name="connsiteX25" fmla="*/ 133350 w 2897982"/>
                <a:gd name="connsiteY25" fmla="*/ 176212 h 473868"/>
                <a:gd name="connsiteX26" fmla="*/ 192882 w 2897982"/>
                <a:gd name="connsiteY26" fmla="*/ 202406 h 473868"/>
                <a:gd name="connsiteX27" fmla="*/ 259557 w 2897982"/>
                <a:gd name="connsiteY27" fmla="*/ 223837 h 473868"/>
                <a:gd name="connsiteX28" fmla="*/ 319088 w 2897982"/>
                <a:gd name="connsiteY28" fmla="*/ 235743 h 473868"/>
                <a:gd name="connsiteX29" fmla="*/ 369094 w 2897982"/>
                <a:gd name="connsiteY29" fmla="*/ 242887 h 473868"/>
                <a:gd name="connsiteX30" fmla="*/ 411957 w 2897982"/>
                <a:gd name="connsiteY30" fmla="*/ 247650 h 473868"/>
                <a:gd name="connsiteX31" fmla="*/ 473869 w 2897982"/>
                <a:gd name="connsiteY31" fmla="*/ 247650 h 473868"/>
                <a:gd name="connsiteX32" fmla="*/ 621507 w 2897982"/>
                <a:gd name="connsiteY32" fmla="*/ 238125 h 473868"/>
                <a:gd name="connsiteX33" fmla="*/ 916782 w 2897982"/>
                <a:gd name="connsiteY33" fmla="*/ 209550 h 473868"/>
                <a:gd name="connsiteX34" fmla="*/ 1335882 w 2897982"/>
                <a:gd name="connsiteY34" fmla="*/ 157162 h 473868"/>
                <a:gd name="connsiteX35" fmla="*/ 1566863 w 2897982"/>
                <a:gd name="connsiteY35" fmla="*/ 138112 h 473868"/>
                <a:gd name="connsiteX36" fmla="*/ 1766888 w 2897982"/>
                <a:gd name="connsiteY36" fmla="*/ 121443 h 473868"/>
                <a:gd name="connsiteX37" fmla="*/ 2076450 w 2897982"/>
                <a:gd name="connsiteY37" fmla="*/ 100012 h 473868"/>
                <a:gd name="connsiteX38" fmla="*/ 2162175 w 2897982"/>
                <a:gd name="connsiteY38" fmla="*/ 92868 h 473868"/>
                <a:gd name="connsiteX39" fmla="*/ 2207419 w 2897982"/>
                <a:gd name="connsiteY39" fmla="*/ 85725 h 473868"/>
                <a:gd name="connsiteX40" fmla="*/ 2262188 w 2897982"/>
                <a:gd name="connsiteY40" fmla="*/ 76200 h 473868"/>
                <a:gd name="connsiteX41" fmla="*/ 2333625 w 2897982"/>
                <a:gd name="connsiteY41" fmla="*/ 57150 h 473868"/>
                <a:gd name="connsiteX42" fmla="*/ 2393157 w 2897982"/>
                <a:gd name="connsiteY42" fmla="*/ 33337 h 473868"/>
                <a:gd name="connsiteX43" fmla="*/ 2450307 w 2897982"/>
                <a:gd name="connsiteY43" fmla="*/ 0 h 473868"/>
                <a:gd name="connsiteX44" fmla="*/ 2502694 w 2897982"/>
                <a:gd name="connsiteY44" fmla="*/ 7143 h 473868"/>
                <a:gd name="connsiteX45" fmla="*/ 2624138 w 2897982"/>
                <a:gd name="connsiteY45" fmla="*/ 33337 h 473868"/>
                <a:gd name="connsiteX46" fmla="*/ 2709863 w 2897982"/>
                <a:gd name="connsiteY46" fmla="*/ 54768 h 473868"/>
                <a:gd name="connsiteX47" fmla="*/ 2757488 w 2897982"/>
                <a:gd name="connsiteY47" fmla="*/ 69056 h 473868"/>
                <a:gd name="connsiteX48" fmla="*/ 2788444 w 2897982"/>
                <a:gd name="connsiteY48" fmla="*/ 80962 h 473868"/>
                <a:gd name="connsiteX49" fmla="*/ 2824163 w 2897982"/>
                <a:gd name="connsiteY49" fmla="*/ 100012 h 473868"/>
                <a:gd name="connsiteX50" fmla="*/ 2847975 w 2897982"/>
                <a:gd name="connsiteY50" fmla="*/ 114300 h 473868"/>
                <a:gd name="connsiteX51" fmla="*/ 2871788 w 2897982"/>
                <a:gd name="connsiteY51" fmla="*/ 135731 h 473868"/>
                <a:gd name="connsiteX52" fmla="*/ 2888457 w 2897982"/>
                <a:gd name="connsiteY52" fmla="*/ 157162 h 473868"/>
                <a:gd name="connsiteX53" fmla="*/ 2895600 w 2897982"/>
                <a:gd name="connsiteY53" fmla="*/ 183356 h 473868"/>
                <a:gd name="connsiteX54" fmla="*/ 2897982 w 2897982"/>
                <a:gd name="connsiteY54" fmla="*/ 211931 h 473868"/>
                <a:gd name="connsiteX55" fmla="*/ 2890838 w 2897982"/>
                <a:gd name="connsiteY55" fmla="*/ 235743 h 473868"/>
                <a:gd name="connsiteX56" fmla="*/ 2876550 w 2897982"/>
                <a:gd name="connsiteY56" fmla="*/ 247650 h 473868"/>
                <a:gd name="connsiteX57" fmla="*/ 2855119 w 2897982"/>
                <a:gd name="connsiteY57" fmla="*/ 261937 h 473868"/>
                <a:gd name="connsiteX58" fmla="*/ 2819400 w 2897982"/>
                <a:gd name="connsiteY58" fmla="*/ 276225 h 473868"/>
                <a:gd name="connsiteX59" fmla="*/ 2767013 w 2897982"/>
                <a:gd name="connsiteY59" fmla="*/ 285750 h 473868"/>
                <a:gd name="connsiteX60" fmla="*/ 2681288 w 2897982"/>
                <a:gd name="connsiteY60" fmla="*/ 292893 h 473868"/>
                <a:gd name="connsiteX61" fmla="*/ 2459832 w 2897982"/>
                <a:gd name="connsiteY61" fmla="*/ 292893 h 473868"/>
                <a:gd name="connsiteX62" fmla="*/ 2102644 w 2897982"/>
                <a:gd name="connsiteY62" fmla="*/ 300037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897982" h="473868">
                  <a:moveTo>
                    <a:pt x="2102644" y="300037"/>
                  </a:moveTo>
                  <a:lnTo>
                    <a:pt x="1566863" y="314325"/>
                  </a:lnTo>
                  <a:lnTo>
                    <a:pt x="1338263" y="333375"/>
                  </a:lnTo>
                  <a:lnTo>
                    <a:pt x="1014413" y="376237"/>
                  </a:lnTo>
                  <a:lnTo>
                    <a:pt x="750094" y="416718"/>
                  </a:lnTo>
                  <a:lnTo>
                    <a:pt x="535782" y="450056"/>
                  </a:lnTo>
                  <a:lnTo>
                    <a:pt x="504825" y="450056"/>
                  </a:lnTo>
                  <a:lnTo>
                    <a:pt x="469107" y="452437"/>
                  </a:lnTo>
                  <a:lnTo>
                    <a:pt x="426244" y="457200"/>
                  </a:lnTo>
                  <a:lnTo>
                    <a:pt x="385763" y="466725"/>
                  </a:lnTo>
                  <a:lnTo>
                    <a:pt x="361950" y="473868"/>
                  </a:lnTo>
                  <a:lnTo>
                    <a:pt x="328613" y="466725"/>
                  </a:lnTo>
                  <a:lnTo>
                    <a:pt x="276225" y="445293"/>
                  </a:lnTo>
                  <a:lnTo>
                    <a:pt x="226219" y="411956"/>
                  </a:lnTo>
                  <a:lnTo>
                    <a:pt x="140494" y="333375"/>
                  </a:lnTo>
                  <a:lnTo>
                    <a:pt x="66675" y="250031"/>
                  </a:lnTo>
                  <a:lnTo>
                    <a:pt x="30957" y="207168"/>
                  </a:lnTo>
                  <a:lnTo>
                    <a:pt x="14288" y="185737"/>
                  </a:lnTo>
                  <a:lnTo>
                    <a:pt x="4763" y="161925"/>
                  </a:lnTo>
                  <a:lnTo>
                    <a:pt x="0" y="142875"/>
                  </a:lnTo>
                  <a:lnTo>
                    <a:pt x="2382" y="128587"/>
                  </a:lnTo>
                  <a:lnTo>
                    <a:pt x="9525" y="121443"/>
                  </a:lnTo>
                  <a:lnTo>
                    <a:pt x="21432" y="121443"/>
                  </a:lnTo>
                  <a:lnTo>
                    <a:pt x="54769" y="130968"/>
                  </a:lnTo>
                  <a:lnTo>
                    <a:pt x="95250" y="157162"/>
                  </a:lnTo>
                  <a:lnTo>
                    <a:pt x="133350" y="176212"/>
                  </a:lnTo>
                  <a:lnTo>
                    <a:pt x="192882" y="202406"/>
                  </a:lnTo>
                  <a:lnTo>
                    <a:pt x="259557" y="223837"/>
                  </a:lnTo>
                  <a:lnTo>
                    <a:pt x="319088" y="235743"/>
                  </a:lnTo>
                  <a:lnTo>
                    <a:pt x="369094" y="242887"/>
                  </a:lnTo>
                  <a:lnTo>
                    <a:pt x="411957" y="247650"/>
                  </a:lnTo>
                  <a:lnTo>
                    <a:pt x="473869" y="247650"/>
                  </a:lnTo>
                  <a:lnTo>
                    <a:pt x="621507" y="238125"/>
                  </a:lnTo>
                  <a:lnTo>
                    <a:pt x="916782" y="209550"/>
                  </a:lnTo>
                  <a:lnTo>
                    <a:pt x="1335882" y="157162"/>
                  </a:lnTo>
                  <a:lnTo>
                    <a:pt x="1566863" y="138112"/>
                  </a:lnTo>
                  <a:lnTo>
                    <a:pt x="1766888" y="121443"/>
                  </a:lnTo>
                  <a:lnTo>
                    <a:pt x="2076450" y="100012"/>
                  </a:lnTo>
                  <a:lnTo>
                    <a:pt x="2162175" y="92868"/>
                  </a:lnTo>
                  <a:lnTo>
                    <a:pt x="2207419" y="85725"/>
                  </a:lnTo>
                  <a:lnTo>
                    <a:pt x="2262188" y="76200"/>
                  </a:lnTo>
                  <a:lnTo>
                    <a:pt x="2333625" y="57150"/>
                  </a:lnTo>
                  <a:lnTo>
                    <a:pt x="2393157" y="33337"/>
                  </a:lnTo>
                  <a:lnTo>
                    <a:pt x="2450307" y="0"/>
                  </a:lnTo>
                  <a:lnTo>
                    <a:pt x="2502694" y="7143"/>
                  </a:lnTo>
                  <a:lnTo>
                    <a:pt x="2624138" y="33337"/>
                  </a:lnTo>
                  <a:lnTo>
                    <a:pt x="2709863" y="54768"/>
                  </a:lnTo>
                  <a:lnTo>
                    <a:pt x="2757488" y="69056"/>
                  </a:lnTo>
                  <a:lnTo>
                    <a:pt x="2788444" y="80962"/>
                  </a:lnTo>
                  <a:lnTo>
                    <a:pt x="2824163" y="100012"/>
                  </a:lnTo>
                  <a:lnTo>
                    <a:pt x="2847975" y="114300"/>
                  </a:lnTo>
                  <a:lnTo>
                    <a:pt x="2871788" y="135731"/>
                  </a:lnTo>
                  <a:lnTo>
                    <a:pt x="2888457" y="157162"/>
                  </a:lnTo>
                  <a:lnTo>
                    <a:pt x="2895600" y="183356"/>
                  </a:lnTo>
                  <a:lnTo>
                    <a:pt x="2897982" y="211931"/>
                  </a:lnTo>
                  <a:lnTo>
                    <a:pt x="2890838" y="235743"/>
                  </a:lnTo>
                  <a:lnTo>
                    <a:pt x="2876550" y="247650"/>
                  </a:lnTo>
                  <a:lnTo>
                    <a:pt x="2855119" y="261937"/>
                  </a:lnTo>
                  <a:lnTo>
                    <a:pt x="2819400" y="276225"/>
                  </a:lnTo>
                  <a:lnTo>
                    <a:pt x="2767013" y="285750"/>
                  </a:lnTo>
                  <a:lnTo>
                    <a:pt x="2681288" y="292893"/>
                  </a:lnTo>
                  <a:lnTo>
                    <a:pt x="2459832" y="292893"/>
                  </a:lnTo>
                  <a:lnTo>
                    <a:pt x="2102644" y="3000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7">
              <a:extLst>
                <a:ext uri="{FF2B5EF4-FFF2-40B4-BE49-F238E27FC236}">
                  <a16:creationId xmlns:a16="http://schemas.microsoft.com/office/drawing/2014/main" id="{D8126CFD-8946-4CEA-801E-9F8E726236EF}"/>
                </a:ext>
              </a:extLst>
            </p:cNvPr>
            <p:cNvSpPr/>
            <p:nvPr/>
          </p:nvSpPr>
          <p:spPr>
            <a:xfrm>
              <a:off x="4554539" y="2468563"/>
              <a:ext cx="2905125" cy="1428750"/>
            </a:xfrm>
            <a:custGeom>
              <a:avLst/>
              <a:gdLst>
                <a:gd name="connsiteX0" fmla="*/ 1950244 w 2905125"/>
                <a:gd name="connsiteY0" fmla="*/ 280988 h 1428750"/>
                <a:gd name="connsiteX1" fmla="*/ 1547813 w 2905125"/>
                <a:gd name="connsiteY1" fmla="*/ 314325 h 1428750"/>
                <a:gd name="connsiteX2" fmla="*/ 1340644 w 2905125"/>
                <a:gd name="connsiteY2" fmla="*/ 330994 h 1428750"/>
                <a:gd name="connsiteX3" fmla="*/ 1040607 w 2905125"/>
                <a:gd name="connsiteY3" fmla="*/ 369094 h 1428750"/>
                <a:gd name="connsiteX4" fmla="*/ 838200 w 2905125"/>
                <a:gd name="connsiteY4" fmla="*/ 395288 h 1428750"/>
                <a:gd name="connsiteX5" fmla="*/ 645319 w 2905125"/>
                <a:gd name="connsiteY5" fmla="*/ 421482 h 1428750"/>
                <a:gd name="connsiteX6" fmla="*/ 500063 w 2905125"/>
                <a:gd name="connsiteY6" fmla="*/ 445294 h 1428750"/>
                <a:gd name="connsiteX7" fmla="*/ 466725 w 2905125"/>
                <a:gd name="connsiteY7" fmla="*/ 450057 h 1428750"/>
                <a:gd name="connsiteX8" fmla="*/ 423863 w 2905125"/>
                <a:gd name="connsiteY8" fmla="*/ 461963 h 1428750"/>
                <a:gd name="connsiteX9" fmla="*/ 328613 w 2905125"/>
                <a:gd name="connsiteY9" fmla="*/ 490538 h 1428750"/>
                <a:gd name="connsiteX10" fmla="*/ 271463 w 2905125"/>
                <a:gd name="connsiteY10" fmla="*/ 459582 h 1428750"/>
                <a:gd name="connsiteX11" fmla="*/ 183357 w 2905125"/>
                <a:gd name="connsiteY11" fmla="*/ 390525 h 1428750"/>
                <a:gd name="connsiteX12" fmla="*/ 128588 w 2905125"/>
                <a:gd name="connsiteY12" fmla="*/ 338138 h 1428750"/>
                <a:gd name="connsiteX13" fmla="*/ 64294 w 2905125"/>
                <a:gd name="connsiteY13" fmla="*/ 266700 h 1428750"/>
                <a:gd name="connsiteX14" fmla="*/ 26194 w 2905125"/>
                <a:gd name="connsiteY14" fmla="*/ 223838 h 1428750"/>
                <a:gd name="connsiteX15" fmla="*/ 7144 w 2905125"/>
                <a:gd name="connsiteY15" fmla="*/ 195263 h 1428750"/>
                <a:gd name="connsiteX16" fmla="*/ 0 w 2905125"/>
                <a:gd name="connsiteY16" fmla="*/ 169069 h 1428750"/>
                <a:gd name="connsiteX17" fmla="*/ 0 w 2905125"/>
                <a:gd name="connsiteY17" fmla="*/ 145257 h 1428750"/>
                <a:gd name="connsiteX18" fmla="*/ 7144 w 2905125"/>
                <a:gd name="connsiteY18" fmla="*/ 130969 h 1428750"/>
                <a:gd name="connsiteX19" fmla="*/ 28575 w 2905125"/>
                <a:gd name="connsiteY19" fmla="*/ 123825 h 1428750"/>
                <a:gd name="connsiteX20" fmla="*/ 61913 w 2905125"/>
                <a:gd name="connsiteY20" fmla="*/ 130969 h 1428750"/>
                <a:gd name="connsiteX21" fmla="*/ 102394 w 2905125"/>
                <a:gd name="connsiteY21" fmla="*/ 164307 h 1428750"/>
                <a:gd name="connsiteX22" fmla="*/ 140494 w 2905125"/>
                <a:gd name="connsiteY22" fmla="*/ 185738 h 1428750"/>
                <a:gd name="connsiteX23" fmla="*/ 190500 w 2905125"/>
                <a:gd name="connsiteY23" fmla="*/ 207169 h 1428750"/>
                <a:gd name="connsiteX24" fmla="*/ 230982 w 2905125"/>
                <a:gd name="connsiteY24" fmla="*/ 216694 h 1428750"/>
                <a:gd name="connsiteX25" fmla="*/ 280988 w 2905125"/>
                <a:gd name="connsiteY25" fmla="*/ 223838 h 1428750"/>
                <a:gd name="connsiteX26" fmla="*/ 340519 w 2905125"/>
                <a:gd name="connsiteY26" fmla="*/ 223838 h 1428750"/>
                <a:gd name="connsiteX27" fmla="*/ 507207 w 2905125"/>
                <a:gd name="connsiteY27" fmla="*/ 228600 h 1428750"/>
                <a:gd name="connsiteX28" fmla="*/ 802482 w 2905125"/>
                <a:gd name="connsiteY28" fmla="*/ 214313 h 1428750"/>
                <a:gd name="connsiteX29" fmla="*/ 1081088 w 2905125"/>
                <a:gd name="connsiteY29" fmla="*/ 185738 h 1428750"/>
                <a:gd name="connsiteX30" fmla="*/ 1333500 w 2905125"/>
                <a:gd name="connsiteY30" fmla="*/ 152400 h 1428750"/>
                <a:gd name="connsiteX31" fmla="*/ 1545432 w 2905125"/>
                <a:gd name="connsiteY31" fmla="*/ 133350 h 1428750"/>
                <a:gd name="connsiteX32" fmla="*/ 1752600 w 2905125"/>
                <a:gd name="connsiteY32" fmla="*/ 119063 h 1428750"/>
                <a:gd name="connsiteX33" fmla="*/ 1916907 w 2905125"/>
                <a:gd name="connsiteY33" fmla="*/ 102394 h 1428750"/>
                <a:gd name="connsiteX34" fmla="*/ 2152650 w 2905125"/>
                <a:gd name="connsiteY34" fmla="*/ 76200 h 1428750"/>
                <a:gd name="connsiteX35" fmla="*/ 2336007 w 2905125"/>
                <a:gd name="connsiteY35" fmla="*/ 50007 h 1428750"/>
                <a:gd name="connsiteX36" fmla="*/ 2502694 w 2905125"/>
                <a:gd name="connsiteY36" fmla="*/ 23813 h 1428750"/>
                <a:gd name="connsiteX37" fmla="*/ 2626519 w 2905125"/>
                <a:gd name="connsiteY37" fmla="*/ 0 h 1428750"/>
                <a:gd name="connsiteX38" fmla="*/ 2647950 w 2905125"/>
                <a:gd name="connsiteY38" fmla="*/ 7144 h 1428750"/>
                <a:gd name="connsiteX39" fmla="*/ 2697957 w 2905125"/>
                <a:gd name="connsiteY39" fmla="*/ 30957 h 1428750"/>
                <a:gd name="connsiteX40" fmla="*/ 2759869 w 2905125"/>
                <a:gd name="connsiteY40" fmla="*/ 71438 h 1428750"/>
                <a:gd name="connsiteX41" fmla="*/ 2809875 w 2905125"/>
                <a:gd name="connsiteY41" fmla="*/ 111919 h 1428750"/>
                <a:gd name="connsiteX42" fmla="*/ 2852738 w 2905125"/>
                <a:gd name="connsiteY42" fmla="*/ 154782 h 1428750"/>
                <a:gd name="connsiteX43" fmla="*/ 2881313 w 2905125"/>
                <a:gd name="connsiteY43" fmla="*/ 195263 h 1428750"/>
                <a:gd name="connsiteX44" fmla="*/ 2900363 w 2905125"/>
                <a:gd name="connsiteY44" fmla="*/ 228600 h 1428750"/>
                <a:gd name="connsiteX45" fmla="*/ 2905125 w 2905125"/>
                <a:gd name="connsiteY45" fmla="*/ 254794 h 1428750"/>
                <a:gd name="connsiteX46" fmla="*/ 2905125 w 2905125"/>
                <a:gd name="connsiteY46" fmla="*/ 273844 h 1428750"/>
                <a:gd name="connsiteX47" fmla="*/ 2881313 w 2905125"/>
                <a:gd name="connsiteY47" fmla="*/ 300038 h 1428750"/>
                <a:gd name="connsiteX48" fmla="*/ 2852738 w 2905125"/>
                <a:gd name="connsiteY48" fmla="*/ 333375 h 1428750"/>
                <a:gd name="connsiteX49" fmla="*/ 2831307 w 2905125"/>
                <a:gd name="connsiteY49" fmla="*/ 369094 h 1428750"/>
                <a:gd name="connsiteX50" fmla="*/ 2778919 w 2905125"/>
                <a:gd name="connsiteY50" fmla="*/ 552450 h 1428750"/>
                <a:gd name="connsiteX51" fmla="*/ 2745582 w 2905125"/>
                <a:gd name="connsiteY51" fmla="*/ 733425 h 1428750"/>
                <a:gd name="connsiteX52" fmla="*/ 2700338 w 2905125"/>
                <a:gd name="connsiteY52" fmla="*/ 942975 h 1428750"/>
                <a:gd name="connsiteX53" fmla="*/ 2667000 w 2905125"/>
                <a:gd name="connsiteY53" fmla="*/ 1104900 h 1428750"/>
                <a:gd name="connsiteX54" fmla="*/ 2638425 w 2905125"/>
                <a:gd name="connsiteY54" fmla="*/ 1235869 h 1428750"/>
                <a:gd name="connsiteX55" fmla="*/ 2621757 w 2905125"/>
                <a:gd name="connsiteY55" fmla="*/ 1321594 h 1428750"/>
                <a:gd name="connsiteX56" fmla="*/ 2607469 w 2905125"/>
                <a:gd name="connsiteY56" fmla="*/ 1357313 h 1428750"/>
                <a:gd name="connsiteX57" fmla="*/ 2583657 w 2905125"/>
                <a:gd name="connsiteY57" fmla="*/ 1385888 h 1428750"/>
                <a:gd name="connsiteX58" fmla="*/ 2562225 w 2905125"/>
                <a:gd name="connsiteY58" fmla="*/ 1402557 h 1428750"/>
                <a:gd name="connsiteX59" fmla="*/ 2528888 w 2905125"/>
                <a:gd name="connsiteY59" fmla="*/ 1419225 h 1428750"/>
                <a:gd name="connsiteX60" fmla="*/ 2493169 w 2905125"/>
                <a:gd name="connsiteY60" fmla="*/ 1426369 h 1428750"/>
                <a:gd name="connsiteX61" fmla="*/ 2462213 w 2905125"/>
                <a:gd name="connsiteY61" fmla="*/ 1428750 h 1428750"/>
                <a:gd name="connsiteX62" fmla="*/ 2428875 w 2905125"/>
                <a:gd name="connsiteY62" fmla="*/ 1428750 h 1428750"/>
                <a:gd name="connsiteX63" fmla="*/ 2405063 w 2905125"/>
                <a:gd name="connsiteY63" fmla="*/ 1421607 h 1428750"/>
                <a:gd name="connsiteX64" fmla="*/ 2386013 w 2905125"/>
                <a:gd name="connsiteY64" fmla="*/ 1409700 h 1428750"/>
                <a:gd name="connsiteX65" fmla="*/ 2366963 w 2905125"/>
                <a:gd name="connsiteY65" fmla="*/ 1395413 h 1428750"/>
                <a:gd name="connsiteX66" fmla="*/ 2352675 w 2905125"/>
                <a:gd name="connsiteY66" fmla="*/ 1376363 h 1428750"/>
                <a:gd name="connsiteX67" fmla="*/ 2340769 w 2905125"/>
                <a:gd name="connsiteY67" fmla="*/ 1340644 h 1428750"/>
                <a:gd name="connsiteX68" fmla="*/ 2333625 w 2905125"/>
                <a:gd name="connsiteY68" fmla="*/ 1293019 h 1428750"/>
                <a:gd name="connsiteX69" fmla="*/ 2374107 w 2905125"/>
                <a:gd name="connsiteY69" fmla="*/ 1231107 h 1428750"/>
                <a:gd name="connsiteX70" fmla="*/ 2450307 w 2905125"/>
                <a:gd name="connsiteY70" fmla="*/ 728663 h 1428750"/>
                <a:gd name="connsiteX71" fmla="*/ 2493169 w 2905125"/>
                <a:gd name="connsiteY71" fmla="*/ 581025 h 1428750"/>
                <a:gd name="connsiteX72" fmla="*/ 2516982 w 2905125"/>
                <a:gd name="connsiteY72" fmla="*/ 319088 h 1428750"/>
                <a:gd name="connsiteX73" fmla="*/ 2512219 w 2905125"/>
                <a:gd name="connsiteY73" fmla="*/ 288132 h 1428750"/>
                <a:gd name="connsiteX74" fmla="*/ 2495550 w 2905125"/>
                <a:gd name="connsiteY74" fmla="*/ 266700 h 1428750"/>
                <a:gd name="connsiteX75" fmla="*/ 2474119 w 2905125"/>
                <a:gd name="connsiteY75" fmla="*/ 257175 h 1428750"/>
                <a:gd name="connsiteX76" fmla="*/ 2450307 w 2905125"/>
                <a:gd name="connsiteY76" fmla="*/ 250032 h 1428750"/>
                <a:gd name="connsiteX77" fmla="*/ 2414588 w 2905125"/>
                <a:gd name="connsiteY77" fmla="*/ 247650 h 1428750"/>
                <a:gd name="connsiteX78" fmla="*/ 2283619 w 2905125"/>
                <a:gd name="connsiteY78" fmla="*/ 257175 h 1428750"/>
                <a:gd name="connsiteX79" fmla="*/ 1950244 w 2905125"/>
                <a:gd name="connsiteY79" fmla="*/ 280988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2905125" h="1428750">
                  <a:moveTo>
                    <a:pt x="1950244" y="280988"/>
                  </a:moveTo>
                  <a:lnTo>
                    <a:pt x="1547813" y="314325"/>
                  </a:lnTo>
                  <a:lnTo>
                    <a:pt x="1340644" y="330994"/>
                  </a:lnTo>
                  <a:lnTo>
                    <a:pt x="1040607" y="369094"/>
                  </a:lnTo>
                  <a:lnTo>
                    <a:pt x="838200" y="395288"/>
                  </a:lnTo>
                  <a:lnTo>
                    <a:pt x="645319" y="421482"/>
                  </a:lnTo>
                  <a:lnTo>
                    <a:pt x="500063" y="445294"/>
                  </a:lnTo>
                  <a:lnTo>
                    <a:pt x="466725" y="450057"/>
                  </a:lnTo>
                  <a:lnTo>
                    <a:pt x="423863" y="461963"/>
                  </a:lnTo>
                  <a:lnTo>
                    <a:pt x="328613" y="490538"/>
                  </a:lnTo>
                  <a:lnTo>
                    <a:pt x="271463" y="459582"/>
                  </a:lnTo>
                  <a:lnTo>
                    <a:pt x="183357" y="390525"/>
                  </a:lnTo>
                  <a:lnTo>
                    <a:pt x="128588" y="338138"/>
                  </a:lnTo>
                  <a:lnTo>
                    <a:pt x="64294" y="266700"/>
                  </a:lnTo>
                  <a:lnTo>
                    <a:pt x="26194" y="223838"/>
                  </a:lnTo>
                  <a:lnTo>
                    <a:pt x="7144" y="195263"/>
                  </a:lnTo>
                  <a:lnTo>
                    <a:pt x="0" y="169069"/>
                  </a:lnTo>
                  <a:lnTo>
                    <a:pt x="0" y="145257"/>
                  </a:lnTo>
                  <a:lnTo>
                    <a:pt x="7144" y="130969"/>
                  </a:lnTo>
                  <a:lnTo>
                    <a:pt x="28575" y="123825"/>
                  </a:lnTo>
                  <a:lnTo>
                    <a:pt x="61913" y="130969"/>
                  </a:lnTo>
                  <a:lnTo>
                    <a:pt x="102394" y="164307"/>
                  </a:lnTo>
                  <a:lnTo>
                    <a:pt x="140494" y="185738"/>
                  </a:lnTo>
                  <a:lnTo>
                    <a:pt x="190500" y="207169"/>
                  </a:lnTo>
                  <a:lnTo>
                    <a:pt x="230982" y="216694"/>
                  </a:lnTo>
                  <a:lnTo>
                    <a:pt x="280988" y="223838"/>
                  </a:lnTo>
                  <a:lnTo>
                    <a:pt x="340519" y="223838"/>
                  </a:lnTo>
                  <a:lnTo>
                    <a:pt x="507207" y="228600"/>
                  </a:lnTo>
                  <a:lnTo>
                    <a:pt x="802482" y="214313"/>
                  </a:lnTo>
                  <a:lnTo>
                    <a:pt x="1081088" y="185738"/>
                  </a:lnTo>
                  <a:lnTo>
                    <a:pt x="1333500" y="152400"/>
                  </a:lnTo>
                  <a:lnTo>
                    <a:pt x="1545432" y="133350"/>
                  </a:lnTo>
                  <a:lnTo>
                    <a:pt x="1752600" y="119063"/>
                  </a:lnTo>
                  <a:lnTo>
                    <a:pt x="1916907" y="102394"/>
                  </a:lnTo>
                  <a:lnTo>
                    <a:pt x="2152650" y="76200"/>
                  </a:lnTo>
                  <a:lnTo>
                    <a:pt x="2336007" y="50007"/>
                  </a:lnTo>
                  <a:lnTo>
                    <a:pt x="2502694" y="23813"/>
                  </a:lnTo>
                  <a:lnTo>
                    <a:pt x="2626519" y="0"/>
                  </a:lnTo>
                  <a:lnTo>
                    <a:pt x="2647950" y="7144"/>
                  </a:lnTo>
                  <a:lnTo>
                    <a:pt x="2697957" y="30957"/>
                  </a:lnTo>
                  <a:lnTo>
                    <a:pt x="2759869" y="71438"/>
                  </a:lnTo>
                  <a:lnTo>
                    <a:pt x="2809875" y="111919"/>
                  </a:lnTo>
                  <a:lnTo>
                    <a:pt x="2852738" y="154782"/>
                  </a:lnTo>
                  <a:lnTo>
                    <a:pt x="2881313" y="195263"/>
                  </a:lnTo>
                  <a:lnTo>
                    <a:pt x="2900363" y="228600"/>
                  </a:lnTo>
                  <a:lnTo>
                    <a:pt x="2905125" y="254794"/>
                  </a:lnTo>
                  <a:lnTo>
                    <a:pt x="2905125" y="273844"/>
                  </a:lnTo>
                  <a:lnTo>
                    <a:pt x="2881313" y="300038"/>
                  </a:lnTo>
                  <a:lnTo>
                    <a:pt x="2852738" y="333375"/>
                  </a:lnTo>
                  <a:lnTo>
                    <a:pt x="2831307" y="369094"/>
                  </a:lnTo>
                  <a:lnTo>
                    <a:pt x="2778919" y="552450"/>
                  </a:lnTo>
                  <a:lnTo>
                    <a:pt x="2745582" y="733425"/>
                  </a:lnTo>
                  <a:lnTo>
                    <a:pt x="2700338" y="942975"/>
                  </a:lnTo>
                  <a:lnTo>
                    <a:pt x="2667000" y="1104900"/>
                  </a:lnTo>
                  <a:lnTo>
                    <a:pt x="2638425" y="1235869"/>
                  </a:lnTo>
                  <a:lnTo>
                    <a:pt x="2621757" y="1321594"/>
                  </a:lnTo>
                  <a:lnTo>
                    <a:pt x="2607469" y="1357313"/>
                  </a:lnTo>
                  <a:lnTo>
                    <a:pt x="2583657" y="1385888"/>
                  </a:lnTo>
                  <a:lnTo>
                    <a:pt x="2562225" y="1402557"/>
                  </a:lnTo>
                  <a:lnTo>
                    <a:pt x="2528888" y="1419225"/>
                  </a:lnTo>
                  <a:lnTo>
                    <a:pt x="2493169" y="1426369"/>
                  </a:lnTo>
                  <a:lnTo>
                    <a:pt x="2462213" y="1428750"/>
                  </a:lnTo>
                  <a:lnTo>
                    <a:pt x="2428875" y="1428750"/>
                  </a:lnTo>
                  <a:lnTo>
                    <a:pt x="2405063" y="1421607"/>
                  </a:lnTo>
                  <a:lnTo>
                    <a:pt x="2386013" y="1409700"/>
                  </a:lnTo>
                  <a:lnTo>
                    <a:pt x="2366963" y="1395413"/>
                  </a:lnTo>
                  <a:lnTo>
                    <a:pt x="2352675" y="1376363"/>
                  </a:lnTo>
                  <a:lnTo>
                    <a:pt x="2340769" y="1340644"/>
                  </a:lnTo>
                  <a:lnTo>
                    <a:pt x="2333625" y="1293019"/>
                  </a:lnTo>
                  <a:lnTo>
                    <a:pt x="2374107" y="1231107"/>
                  </a:lnTo>
                  <a:lnTo>
                    <a:pt x="2450307" y="728663"/>
                  </a:lnTo>
                  <a:lnTo>
                    <a:pt x="2493169" y="581025"/>
                  </a:lnTo>
                  <a:lnTo>
                    <a:pt x="2516982" y="319088"/>
                  </a:lnTo>
                  <a:lnTo>
                    <a:pt x="2512219" y="288132"/>
                  </a:lnTo>
                  <a:lnTo>
                    <a:pt x="2495550" y="266700"/>
                  </a:lnTo>
                  <a:lnTo>
                    <a:pt x="2474119" y="257175"/>
                  </a:lnTo>
                  <a:lnTo>
                    <a:pt x="2450307" y="250032"/>
                  </a:lnTo>
                  <a:lnTo>
                    <a:pt x="2414588" y="247650"/>
                  </a:lnTo>
                  <a:lnTo>
                    <a:pt x="2283619" y="257175"/>
                  </a:lnTo>
                  <a:lnTo>
                    <a:pt x="1950244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9">
              <a:extLst>
                <a:ext uri="{FF2B5EF4-FFF2-40B4-BE49-F238E27FC236}">
                  <a16:creationId xmlns:a16="http://schemas.microsoft.com/office/drawing/2014/main" id="{46655649-4C7E-4E58-B4A8-837277E41CDE}"/>
                </a:ext>
              </a:extLst>
            </p:cNvPr>
            <p:cNvSpPr/>
            <p:nvPr/>
          </p:nvSpPr>
          <p:spPr>
            <a:xfrm>
              <a:off x="3949701" y="2913064"/>
              <a:ext cx="4225925" cy="695325"/>
            </a:xfrm>
            <a:custGeom>
              <a:avLst/>
              <a:gdLst>
                <a:gd name="connsiteX0" fmla="*/ 2527839 w 4226011"/>
                <a:gd name="connsiteY0" fmla="*/ 353050 h 695509"/>
                <a:gd name="connsiteX1" fmla="*/ 2139484 w 4226011"/>
                <a:gd name="connsiteY1" fmla="*/ 384825 h 695509"/>
                <a:gd name="connsiteX2" fmla="*/ 1938246 w 4226011"/>
                <a:gd name="connsiteY2" fmla="*/ 402477 h 695509"/>
                <a:gd name="connsiteX3" fmla="*/ 1733476 w 4226011"/>
                <a:gd name="connsiteY3" fmla="*/ 423660 h 695509"/>
                <a:gd name="connsiteX4" fmla="*/ 1465158 w 4226011"/>
                <a:gd name="connsiteY4" fmla="*/ 458965 h 695509"/>
                <a:gd name="connsiteX5" fmla="*/ 1210962 w 4226011"/>
                <a:gd name="connsiteY5" fmla="*/ 501331 h 695509"/>
                <a:gd name="connsiteX6" fmla="*/ 939114 w 4226011"/>
                <a:gd name="connsiteY6" fmla="*/ 554289 h 695509"/>
                <a:gd name="connsiteX7" fmla="*/ 706100 w 4226011"/>
                <a:gd name="connsiteY7" fmla="*/ 603716 h 695509"/>
                <a:gd name="connsiteX8" fmla="*/ 603716 w 4226011"/>
                <a:gd name="connsiteY8" fmla="*/ 642551 h 695509"/>
                <a:gd name="connsiteX9" fmla="*/ 483679 w 4226011"/>
                <a:gd name="connsiteY9" fmla="*/ 695509 h 695509"/>
                <a:gd name="connsiteX10" fmla="*/ 444843 w 4226011"/>
                <a:gd name="connsiteY10" fmla="*/ 688448 h 695509"/>
                <a:gd name="connsiteX11" fmla="*/ 374233 w 4226011"/>
                <a:gd name="connsiteY11" fmla="*/ 670795 h 695509"/>
                <a:gd name="connsiteX12" fmla="*/ 328337 w 4226011"/>
                <a:gd name="connsiteY12" fmla="*/ 653143 h 695509"/>
                <a:gd name="connsiteX13" fmla="*/ 282440 w 4226011"/>
                <a:gd name="connsiteY13" fmla="*/ 628429 h 695509"/>
                <a:gd name="connsiteX14" fmla="*/ 222422 w 4226011"/>
                <a:gd name="connsiteY14" fmla="*/ 593124 h 695509"/>
                <a:gd name="connsiteX15" fmla="*/ 197708 w 4226011"/>
                <a:gd name="connsiteY15" fmla="*/ 575472 h 695509"/>
                <a:gd name="connsiteX16" fmla="*/ 158873 w 4226011"/>
                <a:gd name="connsiteY16" fmla="*/ 540167 h 695509"/>
                <a:gd name="connsiteX17" fmla="*/ 95324 w 4226011"/>
                <a:gd name="connsiteY17" fmla="*/ 476618 h 695509"/>
                <a:gd name="connsiteX18" fmla="*/ 49427 w 4226011"/>
                <a:gd name="connsiteY18" fmla="*/ 420130 h 695509"/>
                <a:gd name="connsiteX19" fmla="*/ 21183 w 4226011"/>
                <a:gd name="connsiteY19" fmla="*/ 374233 h 695509"/>
                <a:gd name="connsiteX20" fmla="*/ 3531 w 4226011"/>
                <a:gd name="connsiteY20" fmla="*/ 338928 h 695509"/>
                <a:gd name="connsiteX21" fmla="*/ 0 w 4226011"/>
                <a:gd name="connsiteY21" fmla="*/ 310684 h 695509"/>
                <a:gd name="connsiteX22" fmla="*/ 10592 w 4226011"/>
                <a:gd name="connsiteY22" fmla="*/ 300093 h 695509"/>
                <a:gd name="connsiteX23" fmla="*/ 31775 w 4226011"/>
                <a:gd name="connsiteY23" fmla="*/ 300093 h 695509"/>
                <a:gd name="connsiteX24" fmla="*/ 52958 w 4226011"/>
                <a:gd name="connsiteY24" fmla="*/ 303623 h 695509"/>
                <a:gd name="connsiteX25" fmla="*/ 98854 w 4226011"/>
                <a:gd name="connsiteY25" fmla="*/ 338928 h 695509"/>
                <a:gd name="connsiteX26" fmla="*/ 148281 w 4226011"/>
                <a:gd name="connsiteY26" fmla="*/ 370703 h 695509"/>
                <a:gd name="connsiteX27" fmla="*/ 197708 w 4226011"/>
                <a:gd name="connsiteY27" fmla="*/ 391886 h 695509"/>
                <a:gd name="connsiteX28" fmla="*/ 275379 w 4226011"/>
                <a:gd name="connsiteY28" fmla="*/ 420130 h 695509"/>
                <a:gd name="connsiteX29" fmla="*/ 331867 w 4226011"/>
                <a:gd name="connsiteY29" fmla="*/ 427191 h 695509"/>
                <a:gd name="connsiteX30" fmla="*/ 395416 w 4226011"/>
                <a:gd name="connsiteY30" fmla="*/ 420130 h 695509"/>
                <a:gd name="connsiteX31" fmla="*/ 589594 w 4226011"/>
                <a:gd name="connsiteY31" fmla="*/ 391886 h 695509"/>
                <a:gd name="connsiteX32" fmla="*/ 903809 w 4226011"/>
                <a:gd name="connsiteY32" fmla="*/ 349520 h 695509"/>
                <a:gd name="connsiteX33" fmla="*/ 1288633 w 4226011"/>
                <a:gd name="connsiteY33" fmla="*/ 300093 h 695509"/>
                <a:gd name="connsiteX34" fmla="*/ 1938246 w 4226011"/>
                <a:gd name="connsiteY34" fmla="*/ 222422 h 695509"/>
                <a:gd name="connsiteX35" fmla="*/ 2135954 w 4226011"/>
                <a:gd name="connsiteY35" fmla="*/ 208300 h 695509"/>
                <a:gd name="connsiteX36" fmla="*/ 2259521 w 4226011"/>
                <a:gd name="connsiteY36" fmla="*/ 190647 h 695509"/>
                <a:gd name="connsiteX37" fmla="*/ 2619632 w 4226011"/>
                <a:gd name="connsiteY37" fmla="*/ 158873 h 695509"/>
                <a:gd name="connsiteX38" fmla="*/ 3113903 w 4226011"/>
                <a:gd name="connsiteY38" fmla="*/ 112976 h 695509"/>
                <a:gd name="connsiteX39" fmla="*/ 3382221 w 4226011"/>
                <a:gd name="connsiteY39" fmla="*/ 88263 h 695509"/>
                <a:gd name="connsiteX40" fmla="*/ 3505788 w 4226011"/>
                <a:gd name="connsiteY40" fmla="*/ 88263 h 695509"/>
                <a:gd name="connsiteX41" fmla="*/ 3601112 w 4226011"/>
                <a:gd name="connsiteY41" fmla="*/ 74141 h 695509"/>
                <a:gd name="connsiteX42" fmla="*/ 3664661 w 4226011"/>
                <a:gd name="connsiteY42" fmla="*/ 56488 h 695509"/>
                <a:gd name="connsiteX43" fmla="*/ 3728210 w 4226011"/>
                <a:gd name="connsiteY43" fmla="*/ 35305 h 695509"/>
                <a:gd name="connsiteX44" fmla="*/ 3791759 w 4226011"/>
                <a:gd name="connsiteY44" fmla="*/ 0 h 695509"/>
                <a:gd name="connsiteX45" fmla="*/ 3841186 w 4226011"/>
                <a:gd name="connsiteY45" fmla="*/ 10592 h 695509"/>
                <a:gd name="connsiteX46" fmla="*/ 3947101 w 4226011"/>
                <a:gd name="connsiteY46" fmla="*/ 42366 h 695509"/>
                <a:gd name="connsiteX47" fmla="*/ 4017711 w 4226011"/>
                <a:gd name="connsiteY47" fmla="*/ 63549 h 695509"/>
                <a:gd name="connsiteX48" fmla="*/ 4077730 w 4226011"/>
                <a:gd name="connsiteY48" fmla="*/ 84732 h 695509"/>
                <a:gd name="connsiteX49" fmla="*/ 4134218 w 4226011"/>
                <a:gd name="connsiteY49" fmla="*/ 112976 h 695509"/>
                <a:gd name="connsiteX50" fmla="*/ 4180114 w 4226011"/>
                <a:gd name="connsiteY50" fmla="*/ 137690 h 695509"/>
                <a:gd name="connsiteX51" fmla="*/ 4208358 w 4226011"/>
                <a:gd name="connsiteY51" fmla="*/ 162403 h 695509"/>
                <a:gd name="connsiteX52" fmla="*/ 4218950 w 4226011"/>
                <a:gd name="connsiteY52" fmla="*/ 180056 h 695509"/>
                <a:gd name="connsiteX53" fmla="*/ 4226011 w 4226011"/>
                <a:gd name="connsiteY53" fmla="*/ 211830 h 695509"/>
                <a:gd name="connsiteX54" fmla="*/ 4215419 w 4226011"/>
                <a:gd name="connsiteY54" fmla="*/ 254196 h 695509"/>
                <a:gd name="connsiteX55" fmla="*/ 4197767 w 4226011"/>
                <a:gd name="connsiteY55" fmla="*/ 271849 h 695509"/>
                <a:gd name="connsiteX56" fmla="*/ 4162462 w 4226011"/>
                <a:gd name="connsiteY56" fmla="*/ 285971 h 695509"/>
                <a:gd name="connsiteX57" fmla="*/ 4113035 w 4226011"/>
                <a:gd name="connsiteY57" fmla="*/ 300093 h 695509"/>
                <a:gd name="connsiteX58" fmla="*/ 4028303 w 4226011"/>
                <a:gd name="connsiteY58" fmla="*/ 310684 h 695509"/>
                <a:gd name="connsiteX59" fmla="*/ 3872961 w 4226011"/>
                <a:gd name="connsiteY59" fmla="*/ 314215 h 695509"/>
                <a:gd name="connsiteX60" fmla="*/ 3647009 w 4226011"/>
                <a:gd name="connsiteY60" fmla="*/ 310684 h 695509"/>
                <a:gd name="connsiteX61" fmla="*/ 3311611 w 4226011"/>
                <a:gd name="connsiteY61" fmla="*/ 314215 h 695509"/>
                <a:gd name="connsiteX62" fmla="*/ 3068006 w 4226011"/>
                <a:gd name="connsiteY62" fmla="*/ 310684 h 695509"/>
                <a:gd name="connsiteX63" fmla="*/ 2527839 w 4226011"/>
                <a:gd name="connsiteY63" fmla="*/ 353050 h 69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226011" h="695509">
                  <a:moveTo>
                    <a:pt x="2527839" y="353050"/>
                  </a:moveTo>
                  <a:lnTo>
                    <a:pt x="2139484" y="384825"/>
                  </a:lnTo>
                  <a:lnTo>
                    <a:pt x="1938246" y="402477"/>
                  </a:lnTo>
                  <a:lnTo>
                    <a:pt x="1733476" y="423660"/>
                  </a:lnTo>
                  <a:lnTo>
                    <a:pt x="1465158" y="458965"/>
                  </a:lnTo>
                  <a:lnTo>
                    <a:pt x="1210962" y="501331"/>
                  </a:lnTo>
                  <a:lnTo>
                    <a:pt x="939114" y="554289"/>
                  </a:lnTo>
                  <a:lnTo>
                    <a:pt x="706100" y="603716"/>
                  </a:lnTo>
                  <a:lnTo>
                    <a:pt x="603716" y="642551"/>
                  </a:lnTo>
                  <a:lnTo>
                    <a:pt x="483679" y="695509"/>
                  </a:lnTo>
                  <a:lnTo>
                    <a:pt x="444843" y="688448"/>
                  </a:lnTo>
                  <a:lnTo>
                    <a:pt x="374233" y="670795"/>
                  </a:lnTo>
                  <a:lnTo>
                    <a:pt x="328337" y="653143"/>
                  </a:lnTo>
                  <a:lnTo>
                    <a:pt x="282440" y="628429"/>
                  </a:lnTo>
                  <a:lnTo>
                    <a:pt x="222422" y="593124"/>
                  </a:lnTo>
                  <a:lnTo>
                    <a:pt x="197708" y="575472"/>
                  </a:lnTo>
                  <a:lnTo>
                    <a:pt x="158873" y="540167"/>
                  </a:lnTo>
                  <a:lnTo>
                    <a:pt x="95324" y="476618"/>
                  </a:lnTo>
                  <a:lnTo>
                    <a:pt x="49427" y="420130"/>
                  </a:lnTo>
                  <a:lnTo>
                    <a:pt x="21183" y="374233"/>
                  </a:lnTo>
                  <a:lnTo>
                    <a:pt x="3531" y="338928"/>
                  </a:lnTo>
                  <a:lnTo>
                    <a:pt x="0" y="310684"/>
                  </a:lnTo>
                  <a:lnTo>
                    <a:pt x="10592" y="300093"/>
                  </a:lnTo>
                  <a:lnTo>
                    <a:pt x="31775" y="300093"/>
                  </a:lnTo>
                  <a:lnTo>
                    <a:pt x="52958" y="303623"/>
                  </a:lnTo>
                  <a:lnTo>
                    <a:pt x="98854" y="338928"/>
                  </a:lnTo>
                  <a:lnTo>
                    <a:pt x="148281" y="370703"/>
                  </a:lnTo>
                  <a:lnTo>
                    <a:pt x="197708" y="391886"/>
                  </a:lnTo>
                  <a:lnTo>
                    <a:pt x="275379" y="420130"/>
                  </a:lnTo>
                  <a:lnTo>
                    <a:pt x="331867" y="427191"/>
                  </a:lnTo>
                  <a:lnTo>
                    <a:pt x="395416" y="420130"/>
                  </a:lnTo>
                  <a:lnTo>
                    <a:pt x="589594" y="391886"/>
                  </a:lnTo>
                  <a:lnTo>
                    <a:pt x="903809" y="349520"/>
                  </a:lnTo>
                  <a:lnTo>
                    <a:pt x="1288633" y="300093"/>
                  </a:lnTo>
                  <a:lnTo>
                    <a:pt x="1938246" y="222422"/>
                  </a:lnTo>
                  <a:lnTo>
                    <a:pt x="2135954" y="208300"/>
                  </a:lnTo>
                  <a:lnTo>
                    <a:pt x="2259521" y="190647"/>
                  </a:lnTo>
                  <a:lnTo>
                    <a:pt x="2619632" y="158873"/>
                  </a:lnTo>
                  <a:lnTo>
                    <a:pt x="3113903" y="112976"/>
                  </a:lnTo>
                  <a:lnTo>
                    <a:pt x="3382221" y="88263"/>
                  </a:lnTo>
                  <a:lnTo>
                    <a:pt x="3505788" y="88263"/>
                  </a:lnTo>
                  <a:lnTo>
                    <a:pt x="3601112" y="74141"/>
                  </a:lnTo>
                  <a:lnTo>
                    <a:pt x="3664661" y="56488"/>
                  </a:lnTo>
                  <a:lnTo>
                    <a:pt x="3728210" y="35305"/>
                  </a:lnTo>
                  <a:lnTo>
                    <a:pt x="3791759" y="0"/>
                  </a:lnTo>
                  <a:lnTo>
                    <a:pt x="3841186" y="10592"/>
                  </a:lnTo>
                  <a:lnTo>
                    <a:pt x="3947101" y="42366"/>
                  </a:lnTo>
                  <a:lnTo>
                    <a:pt x="4017711" y="63549"/>
                  </a:lnTo>
                  <a:lnTo>
                    <a:pt x="4077730" y="84732"/>
                  </a:lnTo>
                  <a:lnTo>
                    <a:pt x="4134218" y="112976"/>
                  </a:lnTo>
                  <a:lnTo>
                    <a:pt x="4180114" y="137690"/>
                  </a:lnTo>
                  <a:lnTo>
                    <a:pt x="4208358" y="162403"/>
                  </a:lnTo>
                  <a:lnTo>
                    <a:pt x="4218950" y="180056"/>
                  </a:lnTo>
                  <a:lnTo>
                    <a:pt x="4226011" y="211830"/>
                  </a:lnTo>
                  <a:lnTo>
                    <a:pt x="4215419" y="254196"/>
                  </a:lnTo>
                  <a:lnTo>
                    <a:pt x="4197767" y="271849"/>
                  </a:lnTo>
                  <a:lnTo>
                    <a:pt x="4162462" y="285971"/>
                  </a:lnTo>
                  <a:lnTo>
                    <a:pt x="4113035" y="300093"/>
                  </a:lnTo>
                  <a:lnTo>
                    <a:pt x="4028303" y="310684"/>
                  </a:lnTo>
                  <a:lnTo>
                    <a:pt x="3872961" y="314215"/>
                  </a:lnTo>
                  <a:lnTo>
                    <a:pt x="3647009" y="310684"/>
                  </a:lnTo>
                  <a:lnTo>
                    <a:pt x="3311611" y="314215"/>
                  </a:lnTo>
                  <a:lnTo>
                    <a:pt x="3068006" y="310684"/>
                  </a:lnTo>
                  <a:lnTo>
                    <a:pt x="2527839" y="3530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8">
              <a:extLst>
                <a:ext uri="{FF2B5EF4-FFF2-40B4-BE49-F238E27FC236}">
                  <a16:creationId xmlns:a16="http://schemas.microsoft.com/office/drawing/2014/main" id="{8D2FA854-9233-494E-8D1B-03EA6FBA7F1D}"/>
                </a:ext>
              </a:extLst>
            </p:cNvPr>
            <p:cNvSpPr/>
            <p:nvPr/>
          </p:nvSpPr>
          <p:spPr>
            <a:xfrm>
              <a:off x="4652963" y="3582988"/>
              <a:ext cx="2355850" cy="474662"/>
            </a:xfrm>
            <a:custGeom>
              <a:avLst/>
              <a:gdLst>
                <a:gd name="connsiteX0" fmla="*/ 1645443 w 2355056"/>
                <a:gd name="connsiteY0" fmla="*/ 252413 h 473869"/>
                <a:gd name="connsiteX1" fmla="*/ 1000125 w 2355056"/>
                <a:gd name="connsiteY1" fmla="*/ 342900 h 473869"/>
                <a:gd name="connsiteX2" fmla="*/ 912018 w 2355056"/>
                <a:gd name="connsiteY2" fmla="*/ 352425 h 473869"/>
                <a:gd name="connsiteX3" fmla="*/ 781050 w 2355056"/>
                <a:gd name="connsiteY3" fmla="*/ 371475 h 473869"/>
                <a:gd name="connsiteX4" fmla="*/ 678656 w 2355056"/>
                <a:gd name="connsiteY4" fmla="*/ 388144 h 473869"/>
                <a:gd name="connsiteX5" fmla="*/ 619125 w 2355056"/>
                <a:gd name="connsiteY5" fmla="*/ 397669 h 473869"/>
                <a:gd name="connsiteX6" fmla="*/ 545306 w 2355056"/>
                <a:gd name="connsiteY6" fmla="*/ 414338 h 473869"/>
                <a:gd name="connsiteX7" fmla="*/ 464343 w 2355056"/>
                <a:gd name="connsiteY7" fmla="*/ 435769 h 473869"/>
                <a:gd name="connsiteX8" fmla="*/ 404812 w 2355056"/>
                <a:gd name="connsiteY8" fmla="*/ 459582 h 473869"/>
                <a:gd name="connsiteX9" fmla="*/ 359568 w 2355056"/>
                <a:gd name="connsiteY9" fmla="*/ 473869 h 473869"/>
                <a:gd name="connsiteX10" fmla="*/ 330993 w 2355056"/>
                <a:gd name="connsiteY10" fmla="*/ 469107 h 473869"/>
                <a:gd name="connsiteX11" fmla="*/ 266700 w 2355056"/>
                <a:gd name="connsiteY11" fmla="*/ 445294 h 473869"/>
                <a:gd name="connsiteX12" fmla="*/ 226218 w 2355056"/>
                <a:gd name="connsiteY12" fmla="*/ 423863 h 473869"/>
                <a:gd name="connsiteX13" fmla="*/ 157162 w 2355056"/>
                <a:gd name="connsiteY13" fmla="*/ 373857 h 473869"/>
                <a:gd name="connsiteX14" fmla="*/ 83343 w 2355056"/>
                <a:gd name="connsiteY14" fmla="*/ 309563 h 473869"/>
                <a:gd name="connsiteX15" fmla="*/ 40481 w 2355056"/>
                <a:gd name="connsiteY15" fmla="*/ 269082 h 473869"/>
                <a:gd name="connsiteX16" fmla="*/ 11906 w 2355056"/>
                <a:gd name="connsiteY16" fmla="*/ 238125 h 473869"/>
                <a:gd name="connsiteX17" fmla="*/ 0 w 2355056"/>
                <a:gd name="connsiteY17" fmla="*/ 214313 h 473869"/>
                <a:gd name="connsiteX18" fmla="*/ 0 w 2355056"/>
                <a:gd name="connsiteY18" fmla="*/ 195263 h 473869"/>
                <a:gd name="connsiteX19" fmla="*/ 2381 w 2355056"/>
                <a:gd name="connsiteY19" fmla="*/ 180975 h 473869"/>
                <a:gd name="connsiteX20" fmla="*/ 23812 w 2355056"/>
                <a:gd name="connsiteY20" fmla="*/ 171450 h 473869"/>
                <a:gd name="connsiteX21" fmla="*/ 42862 w 2355056"/>
                <a:gd name="connsiteY21" fmla="*/ 173832 h 473869"/>
                <a:gd name="connsiteX22" fmla="*/ 83343 w 2355056"/>
                <a:gd name="connsiteY22" fmla="*/ 197644 h 473869"/>
                <a:gd name="connsiteX23" fmla="*/ 130968 w 2355056"/>
                <a:gd name="connsiteY23" fmla="*/ 221457 h 473869"/>
                <a:gd name="connsiteX24" fmla="*/ 180975 w 2355056"/>
                <a:gd name="connsiteY24" fmla="*/ 238125 h 473869"/>
                <a:gd name="connsiteX25" fmla="*/ 230981 w 2355056"/>
                <a:gd name="connsiteY25" fmla="*/ 247650 h 473869"/>
                <a:gd name="connsiteX26" fmla="*/ 273843 w 2355056"/>
                <a:gd name="connsiteY26" fmla="*/ 247650 h 473869"/>
                <a:gd name="connsiteX27" fmla="*/ 397668 w 2355056"/>
                <a:gd name="connsiteY27" fmla="*/ 235744 h 473869"/>
                <a:gd name="connsiteX28" fmla="*/ 673893 w 2355056"/>
                <a:gd name="connsiteY28" fmla="*/ 204788 h 473869"/>
                <a:gd name="connsiteX29" fmla="*/ 973931 w 2355056"/>
                <a:gd name="connsiteY29" fmla="*/ 166688 h 473869"/>
                <a:gd name="connsiteX30" fmla="*/ 1238250 w 2355056"/>
                <a:gd name="connsiteY30" fmla="*/ 133350 h 473869"/>
                <a:gd name="connsiteX31" fmla="*/ 1428750 w 2355056"/>
                <a:gd name="connsiteY31" fmla="*/ 95250 h 473869"/>
                <a:gd name="connsiteX32" fmla="*/ 1647825 w 2355056"/>
                <a:gd name="connsiteY32" fmla="*/ 69057 h 473869"/>
                <a:gd name="connsiteX33" fmla="*/ 1859756 w 2355056"/>
                <a:gd name="connsiteY33" fmla="*/ 45244 h 473869"/>
                <a:gd name="connsiteX34" fmla="*/ 1959768 w 2355056"/>
                <a:gd name="connsiteY34" fmla="*/ 26194 h 473869"/>
                <a:gd name="connsiteX35" fmla="*/ 2057400 w 2355056"/>
                <a:gd name="connsiteY35" fmla="*/ 0 h 473869"/>
                <a:gd name="connsiteX36" fmla="*/ 2102643 w 2355056"/>
                <a:gd name="connsiteY36" fmla="*/ 9525 h 473869"/>
                <a:gd name="connsiteX37" fmla="*/ 2152650 w 2355056"/>
                <a:gd name="connsiteY37" fmla="*/ 23813 h 473869"/>
                <a:gd name="connsiteX38" fmla="*/ 2219325 w 2355056"/>
                <a:gd name="connsiteY38" fmla="*/ 52388 h 473869"/>
                <a:gd name="connsiteX39" fmla="*/ 2316956 w 2355056"/>
                <a:gd name="connsiteY39" fmla="*/ 114300 h 473869"/>
                <a:gd name="connsiteX40" fmla="*/ 2355056 w 2355056"/>
                <a:gd name="connsiteY40" fmla="*/ 200025 h 473869"/>
                <a:gd name="connsiteX41" fmla="*/ 2071687 w 2355056"/>
                <a:gd name="connsiteY41" fmla="*/ 211932 h 473869"/>
                <a:gd name="connsiteX42" fmla="*/ 1645443 w 2355056"/>
                <a:gd name="connsiteY42" fmla="*/ 252413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55056" h="473869">
                  <a:moveTo>
                    <a:pt x="1645443" y="252413"/>
                  </a:moveTo>
                  <a:lnTo>
                    <a:pt x="1000125" y="342900"/>
                  </a:lnTo>
                  <a:lnTo>
                    <a:pt x="912018" y="352425"/>
                  </a:lnTo>
                  <a:lnTo>
                    <a:pt x="781050" y="371475"/>
                  </a:lnTo>
                  <a:lnTo>
                    <a:pt x="678656" y="388144"/>
                  </a:lnTo>
                  <a:lnTo>
                    <a:pt x="619125" y="397669"/>
                  </a:lnTo>
                  <a:lnTo>
                    <a:pt x="545306" y="414338"/>
                  </a:lnTo>
                  <a:lnTo>
                    <a:pt x="464343" y="435769"/>
                  </a:lnTo>
                  <a:lnTo>
                    <a:pt x="404812" y="459582"/>
                  </a:lnTo>
                  <a:lnTo>
                    <a:pt x="359568" y="473869"/>
                  </a:lnTo>
                  <a:lnTo>
                    <a:pt x="330993" y="469107"/>
                  </a:lnTo>
                  <a:lnTo>
                    <a:pt x="266700" y="445294"/>
                  </a:lnTo>
                  <a:lnTo>
                    <a:pt x="226218" y="423863"/>
                  </a:lnTo>
                  <a:lnTo>
                    <a:pt x="157162" y="373857"/>
                  </a:lnTo>
                  <a:lnTo>
                    <a:pt x="83343" y="309563"/>
                  </a:lnTo>
                  <a:lnTo>
                    <a:pt x="40481" y="269082"/>
                  </a:lnTo>
                  <a:lnTo>
                    <a:pt x="11906" y="238125"/>
                  </a:lnTo>
                  <a:lnTo>
                    <a:pt x="0" y="214313"/>
                  </a:lnTo>
                  <a:lnTo>
                    <a:pt x="0" y="195263"/>
                  </a:lnTo>
                  <a:lnTo>
                    <a:pt x="2381" y="180975"/>
                  </a:lnTo>
                  <a:lnTo>
                    <a:pt x="23812" y="171450"/>
                  </a:lnTo>
                  <a:lnTo>
                    <a:pt x="42862" y="173832"/>
                  </a:lnTo>
                  <a:lnTo>
                    <a:pt x="83343" y="197644"/>
                  </a:lnTo>
                  <a:lnTo>
                    <a:pt x="130968" y="221457"/>
                  </a:lnTo>
                  <a:lnTo>
                    <a:pt x="180975" y="238125"/>
                  </a:lnTo>
                  <a:lnTo>
                    <a:pt x="230981" y="247650"/>
                  </a:lnTo>
                  <a:lnTo>
                    <a:pt x="273843" y="247650"/>
                  </a:lnTo>
                  <a:lnTo>
                    <a:pt x="397668" y="235744"/>
                  </a:lnTo>
                  <a:lnTo>
                    <a:pt x="673893" y="204788"/>
                  </a:lnTo>
                  <a:lnTo>
                    <a:pt x="973931" y="166688"/>
                  </a:lnTo>
                  <a:lnTo>
                    <a:pt x="1238250" y="133350"/>
                  </a:lnTo>
                  <a:lnTo>
                    <a:pt x="1428750" y="95250"/>
                  </a:lnTo>
                  <a:lnTo>
                    <a:pt x="1647825" y="69057"/>
                  </a:lnTo>
                  <a:lnTo>
                    <a:pt x="1859756" y="45244"/>
                  </a:lnTo>
                  <a:lnTo>
                    <a:pt x="1959768" y="26194"/>
                  </a:lnTo>
                  <a:lnTo>
                    <a:pt x="2057400" y="0"/>
                  </a:lnTo>
                  <a:lnTo>
                    <a:pt x="2102643" y="9525"/>
                  </a:lnTo>
                  <a:lnTo>
                    <a:pt x="2152650" y="23813"/>
                  </a:lnTo>
                  <a:lnTo>
                    <a:pt x="2219325" y="52388"/>
                  </a:lnTo>
                  <a:lnTo>
                    <a:pt x="2316956" y="114300"/>
                  </a:lnTo>
                  <a:lnTo>
                    <a:pt x="2355056" y="200025"/>
                  </a:lnTo>
                  <a:lnTo>
                    <a:pt x="2071687" y="211932"/>
                  </a:lnTo>
                  <a:lnTo>
                    <a:pt x="1645443" y="2524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8">
              <a:extLst>
                <a:ext uri="{FF2B5EF4-FFF2-40B4-BE49-F238E27FC236}">
                  <a16:creationId xmlns:a16="http://schemas.microsoft.com/office/drawing/2014/main" id="{CE2D05C7-C634-4032-AD97-8315B7AC9A1B}"/>
                </a:ext>
              </a:extLst>
            </p:cNvPr>
            <p:cNvSpPr/>
            <p:nvPr/>
          </p:nvSpPr>
          <p:spPr>
            <a:xfrm>
              <a:off x="5661026" y="1482725"/>
              <a:ext cx="581025" cy="2317750"/>
            </a:xfrm>
            <a:custGeom>
              <a:avLst/>
              <a:gdLst>
                <a:gd name="connsiteX0" fmla="*/ 206375 w 581025"/>
                <a:gd name="connsiteY0" fmla="*/ 885825 h 2317750"/>
                <a:gd name="connsiteX1" fmla="*/ 203200 w 581025"/>
                <a:gd name="connsiteY1" fmla="*/ 241300 h 2317750"/>
                <a:gd name="connsiteX2" fmla="*/ 200025 w 581025"/>
                <a:gd name="connsiteY2" fmla="*/ 206375 h 2317750"/>
                <a:gd name="connsiteX3" fmla="*/ 187325 w 581025"/>
                <a:gd name="connsiteY3" fmla="*/ 177800 h 2317750"/>
                <a:gd name="connsiteX4" fmla="*/ 133350 w 581025"/>
                <a:gd name="connsiteY4" fmla="*/ 133350 h 2317750"/>
                <a:gd name="connsiteX5" fmla="*/ 85725 w 581025"/>
                <a:gd name="connsiteY5" fmla="*/ 101600 h 2317750"/>
                <a:gd name="connsiteX6" fmla="*/ 44450 w 581025"/>
                <a:gd name="connsiteY6" fmla="*/ 85725 h 2317750"/>
                <a:gd name="connsiteX7" fmla="*/ 25400 w 581025"/>
                <a:gd name="connsiteY7" fmla="*/ 76200 h 2317750"/>
                <a:gd name="connsiteX8" fmla="*/ 6350 w 581025"/>
                <a:gd name="connsiteY8" fmla="*/ 60325 h 2317750"/>
                <a:gd name="connsiteX9" fmla="*/ 0 w 581025"/>
                <a:gd name="connsiteY9" fmla="*/ 41275 h 2317750"/>
                <a:gd name="connsiteX10" fmla="*/ 6350 w 581025"/>
                <a:gd name="connsiteY10" fmla="*/ 19050 h 2317750"/>
                <a:gd name="connsiteX11" fmla="*/ 31750 w 581025"/>
                <a:gd name="connsiteY11" fmla="*/ 6350 h 2317750"/>
                <a:gd name="connsiteX12" fmla="*/ 66675 w 581025"/>
                <a:gd name="connsiteY12" fmla="*/ 0 h 2317750"/>
                <a:gd name="connsiteX13" fmla="*/ 130175 w 581025"/>
                <a:gd name="connsiteY13" fmla="*/ 3175 h 2317750"/>
                <a:gd name="connsiteX14" fmla="*/ 174625 w 581025"/>
                <a:gd name="connsiteY14" fmla="*/ 9525 h 2317750"/>
                <a:gd name="connsiteX15" fmla="*/ 241300 w 581025"/>
                <a:gd name="connsiteY15" fmla="*/ 25400 h 2317750"/>
                <a:gd name="connsiteX16" fmla="*/ 301625 w 581025"/>
                <a:gd name="connsiteY16" fmla="*/ 47625 h 2317750"/>
                <a:gd name="connsiteX17" fmla="*/ 371475 w 581025"/>
                <a:gd name="connsiteY17" fmla="*/ 79375 h 2317750"/>
                <a:gd name="connsiteX18" fmla="*/ 441325 w 581025"/>
                <a:gd name="connsiteY18" fmla="*/ 117475 h 2317750"/>
                <a:gd name="connsiteX19" fmla="*/ 482600 w 581025"/>
                <a:gd name="connsiteY19" fmla="*/ 139700 h 2317750"/>
                <a:gd name="connsiteX20" fmla="*/ 527050 w 581025"/>
                <a:gd name="connsiteY20" fmla="*/ 174625 h 2317750"/>
                <a:gd name="connsiteX21" fmla="*/ 558800 w 581025"/>
                <a:gd name="connsiteY21" fmla="*/ 209550 h 2317750"/>
                <a:gd name="connsiteX22" fmla="*/ 574675 w 581025"/>
                <a:gd name="connsiteY22" fmla="*/ 244475 h 2317750"/>
                <a:gd name="connsiteX23" fmla="*/ 581025 w 581025"/>
                <a:gd name="connsiteY23" fmla="*/ 266700 h 2317750"/>
                <a:gd name="connsiteX24" fmla="*/ 577850 w 581025"/>
                <a:gd name="connsiteY24" fmla="*/ 288925 h 2317750"/>
                <a:gd name="connsiteX25" fmla="*/ 561975 w 581025"/>
                <a:gd name="connsiteY25" fmla="*/ 314325 h 2317750"/>
                <a:gd name="connsiteX26" fmla="*/ 539750 w 581025"/>
                <a:gd name="connsiteY26" fmla="*/ 339725 h 2317750"/>
                <a:gd name="connsiteX27" fmla="*/ 523875 w 581025"/>
                <a:gd name="connsiteY27" fmla="*/ 393700 h 2317750"/>
                <a:gd name="connsiteX28" fmla="*/ 511175 w 581025"/>
                <a:gd name="connsiteY28" fmla="*/ 454025 h 2317750"/>
                <a:gd name="connsiteX29" fmla="*/ 495300 w 581025"/>
                <a:gd name="connsiteY29" fmla="*/ 577850 h 2317750"/>
                <a:gd name="connsiteX30" fmla="*/ 498475 w 581025"/>
                <a:gd name="connsiteY30" fmla="*/ 739775 h 2317750"/>
                <a:gd name="connsiteX31" fmla="*/ 469900 w 581025"/>
                <a:gd name="connsiteY31" fmla="*/ 1130300 h 2317750"/>
                <a:gd name="connsiteX32" fmla="*/ 469900 w 581025"/>
                <a:gd name="connsiteY32" fmla="*/ 1289050 h 2317750"/>
                <a:gd name="connsiteX33" fmla="*/ 450850 w 581025"/>
                <a:gd name="connsiteY33" fmla="*/ 1644650 h 2317750"/>
                <a:gd name="connsiteX34" fmla="*/ 444500 w 581025"/>
                <a:gd name="connsiteY34" fmla="*/ 1790700 h 2317750"/>
                <a:gd name="connsiteX35" fmla="*/ 450850 w 581025"/>
                <a:gd name="connsiteY35" fmla="*/ 2273300 h 2317750"/>
                <a:gd name="connsiteX36" fmla="*/ 196850 w 581025"/>
                <a:gd name="connsiteY36" fmla="*/ 2317750 h 2317750"/>
                <a:gd name="connsiteX37" fmla="*/ 203200 w 581025"/>
                <a:gd name="connsiteY37" fmla="*/ 1822450 h 2317750"/>
                <a:gd name="connsiteX38" fmla="*/ 206375 w 581025"/>
                <a:gd name="connsiteY38" fmla="*/ 1657350 h 2317750"/>
                <a:gd name="connsiteX39" fmla="*/ 209550 w 581025"/>
                <a:gd name="connsiteY39" fmla="*/ 1317625 h 2317750"/>
                <a:gd name="connsiteX40" fmla="*/ 203200 w 581025"/>
                <a:gd name="connsiteY40" fmla="*/ 1149350 h 2317750"/>
                <a:gd name="connsiteX41" fmla="*/ 206375 w 581025"/>
                <a:gd name="connsiteY41" fmla="*/ 885825 h 231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81025" h="2317750">
                  <a:moveTo>
                    <a:pt x="206375" y="885825"/>
                  </a:moveTo>
                  <a:cubicBezTo>
                    <a:pt x="205317" y="670983"/>
                    <a:pt x="204258" y="456142"/>
                    <a:pt x="203200" y="241300"/>
                  </a:cubicBezTo>
                  <a:lnTo>
                    <a:pt x="200025" y="206375"/>
                  </a:lnTo>
                  <a:lnTo>
                    <a:pt x="187325" y="177800"/>
                  </a:lnTo>
                  <a:lnTo>
                    <a:pt x="133350" y="133350"/>
                  </a:lnTo>
                  <a:lnTo>
                    <a:pt x="85725" y="101600"/>
                  </a:lnTo>
                  <a:lnTo>
                    <a:pt x="44450" y="85725"/>
                  </a:lnTo>
                  <a:lnTo>
                    <a:pt x="25400" y="76200"/>
                  </a:lnTo>
                  <a:lnTo>
                    <a:pt x="6350" y="60325"/>
                  </a:lnTo>
                  <a:lnTo>
                    <a:pt x="0" y="41275"/>
                  </a:lnTo>
                  <a:lnTo>
                    <a:pt x="6350" y="19050"/>
                  </a:lnTo>
                  <a:lnTo>
                    <a:pt x="31750" y="6350"/>
                  </a:lnTo>
                  <a:lnTo>
                    <a:pt x="66675" y="0"/>
                  </a:lnTo>
                  <a:lnTo>
                    <a:pt x="130175" y="3175"/>
                  </a:lnTo>
                  <a:lnTo>
                    <a:pt x="174625" y="9525"/>
                  </a:lnTo>
                  <a:lnTo>
                    <a:pt x="241300" y="25400"/>
                  </a:lnTo>
                  <a:lnTo>
                    <a:pt x="301625" y="47625"/>
                  </a:lnTo>
                  <a:lnTo>
                    <a:pt x="371475" y="79375"/>
                  </a:lnTo>
                  <a:lnTo>
                    <a:pt x="441325" y="117475"/>
                  </a:lnTo>
                  <a:lnTo>
                    <a:pt x="482600" y="139700"/>
                  </a:lnTo>
                  <a:lnTo>
                    <a:pt x="527050" y="174625"/>
                  </a:lnTo>
                  <a:lnTo>
                    <a:pt x="558800" y="209550"/>
                  </a:lnTo>
                  <a:lnTo>
                    <a:pt x="574675" y="244475"/>
                  </a:lnTo>
                  <a:lnTo>
                    <a:pt x="581025" y="266700"/>
                  </a:lnTo>
                  <a:lnTo>
                    <a:pt x="577850" y="288925"/>
                  </a:lnTo>
                  <a:lnTo>
                    <a:pt x="561975" y="314325"/>
                  </a:lnTo>
                  <a:lnTo>
                    <a:pt x="539750" y="339725"/>
                  </a:lnTo>
                  <a:lnTo>
                    <a:pt x="523875" y="393700"/>
                  </a:lnTo>
                  <a:lnTo>
                    <a:pt x="511175" y="454025"/>
                  </a:lnTo>
                  <a:lnTo>
                    <a:pt x="495300" y="577850"/>
                  </a:lnTo>
                  <a:cubicBezTo>
                    <a:pt x="496358" y="631825"/>
                    <a:pt x="497417" y="685800"/>
                    <a:pt x="498475" y="739775"/>
                  </a:cubicBezTo>
                  <a:lnTo>
                    <a:pt x="469900" y="1130300"/>
                  </a:lnTo>
                  <a:lnTo>
                    <a:pt x="469900" y="1289050"/>
                  </a:lnTo>
                  <a:lnTo>
                    <a:pt x="450850" y="1644650"/>
                  </a:lnTo>
                  <a:lnTo>
                    <a:pt x="444500" y="1790700"/>
                  </a:lnTo>
                  <a:cubicBezTo>
                    <a:pt x="446617" y="1951567"/>
                    <a:pt x="448733" y="2112433"/>
                    <a:pt x="450850" y="2273300"/>
                  </a:cubicBezTo>
                  <a:lnTo>
                    <a:pt x="196850" y="2317750"/>
                  </a:lnTo>
                  <a:cubicBezTo>
                    <a:pt x="198967" y="2152650"/>
                    <a:pt x="201083" y="1987550"/>
                    <a:pt x="203200" y="1822450"/>
                  </a:cubicBezTo>
                  <a:cubicBezTo>
                    <a:pt x="204258" y="1767417"/>
                    <a:pt x="205317" y="1712383"/>
                    <a:pt x="206375" y="1657350"/>
                  </a:cubicBezTo>
                  <a:cubicBezTo>
                    <a:pt x="207433" y="1544108"/>
                    <a:pt x="208492" y="1430867"/>
                    <a:pt x="209550" y="1317625"/>
                  </a:cubicBezTo>
                  <a:lnTo>
                    <a:pt x="203200" y="1149350"/>
                  </a:lnTo>
                  <a:cubicBezTo>
                    <a:pt x="204258" y="1061508"/>
                    <a:pt x="205317" y="973667"/>
                    <a:pt x="206375" y="8858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1">
              <a:extLst>
                <a:ext uri="{FF2B5EF4-FFF2-40B4-BE49-F238E27FC236}">
                  <a16:creationId xmlns:a16="http://schemas.microsoft.com/office/drawing/2014/main" id="{532E4690-ADD2-4422-97C6-AF984FA53B2C}"/>
                </a:ext>
              </a:extLst>
            </p:cNvPr>
            <p:cNvSpPr/>
            <p:nvPr/>
          </p:nvSpPr>
          <p:spPr>
            <a:xfrm>
              <a:off x="5091113" y="3867151"/>
              <a:ext cx="895350" cy="1357313"/>
            </a:xfrm>
            <a:custGeom>
              <a:avLst/>
              <a:gdLst>
                <a:gd name="connsiteX0" fmla="*/ 411956 w 895350"/>
                <a:gd name="connsiteY0" fmla="*/ 516731 h 1357313"/>
                <a:gd name="connsiteX1" fmla="*/ 533400 w 895350"/>
                <a:gd name="connsiteY1" fmla="*/ 288131 h 1357313"/>
                <a:gd name="connsiteX2" fmla="*/ 538162 w 895350"/>
                <a:gd name="connsiteY2" fmla="*/ 266700 h 1357313"/>
                <a:gd name="connsiteX3" fmla="*/ 538162 w 895350"/>
                <a:gd name="connsiteY3" fmla="*/ 242888 h 1357313"/>
                <a:gd name="connsiteX4" fmla="*/ 528637 w 895350"/>
                <a:gd name="connsiteY4" fmla="*/ 207169 h 1357313"/>
                <a:gd name="connsiteX5" fmla="*/ 495300 w 895350"/>
                <a:gd name="connsiteY5" fmla="*/ 150019 h 1357313"/>
                <a:gd name="connsiteX6" fmla="*/ 400050 w 895350"/>
                <a:gd name="connsiteY6" fmla="*/ 35719 h 1357313"/>
                <a:gd name="connsiteX7" fmla="*/ 504825 w 895350"/>
                <a:gd name="connsiteY7" fmla="*/ 0 h 1357313"/>
                <a:gd name="connsiteX8" fmla="*/ 666750 w 895350"/>
                <a:gd name="connsiteY8" fmla="*/ 85725 h 1357313"/>
                <a:gd name="connsiteX9" fmla="*/ 762000 w 895350"/>
                <a:gd name="connsiteY9" fmla="*/ 135731 h 1357313"/>
                <a:gd name="connsiteX10" fmla="*/ 838200 w 895350"/>
                <a:gd name="connsiteY10" fmla="*/ 173831 h 1357313"/>
                <a:gd name="connsiteX11" fmla="*/ 869156 w 895350"/>
                <a:gd name="connsiteY11" fmla="*/ 190500 h 1357313"/>
                <a:gd name="connsiteX12" fmla="*/ 883443 w 895350"/>
                <a:gd name="connsiteY12" fmla="*/ 202406 h 1357313"/>
                <a:gd name="connsiteX13" fmla="*/ 892968 w 895350"/>
                <a:gd name="connsiteY13" fmla="*/ 221456 h 1357313"/>
                <a:gd name="connsiteX14" fmla="*/ 895350 w 895350"/>
                <a:gd name="connsiteY14" fmla="*/ 242888 h 1357313"/>
                <a:gd name="connsiteX15" fmla="*/ 885825 w 895350"/>
                <a:gd name="connsiteY15" fmla="*/ 269081 h 1357313"/>
                <a:gd name="connsiteX16" fmla="*/ 862012 w 895350"/>
                <a:gd name="connsiteY16" fmla="*/ 297656 h 1357313"/>
                <a:gd name="connsiteX17" fmla="*/ 840581 w 895350"/>
                <a:gd name="connsiteY17" fmla="*/ 321469 h 1357313"/>
                <a:gd name="connsiteX18" fmla="*/ 654843 w 895350"/>
                <a:gd name="connsiteY18" fmla="*/ 621506 h 1357313"/>
                <a:gd name="connsiteX19" fmla="*/ 557212 w 895350"/>
                <a:gd name="connsiteY19" fmla="*/ 783431 h 1357313"/>
                <a:gd name="connsiteX20" fmla="*/ 290512 w 895350"/>
                <a:gd name="connsiteY20" fmla="*/ 1214438 h 1357313"/>
                <a:gd name="connsiteX21" fmla="*/ 233362 w 895350"/>
                <a:gd name="connsiteY21" fmla="*/ 1288256 h 1357313"/>
                <a:gd name="connsiteX22" fmla="*/ 204787 w 895350"/>
                <a:gd name="connsiteY22" fmla="*/ 1319213 h 1357313"/>
                <a:gd name="connsiteX23" fmla="*/ 176212 w 895350"/>
                <a:gd name="connsiteY23" fmla="*/ 1340644 h 1357313"/>
                <a:gd name="connsiteX24" fmla="*/ 150018 w 895350"/>
                <a:gd name="connsiteY24" fmla="*/ 1352550 h 1357313"/>
                <a:gd name="connsiteX25" fmla="*/ 121443 w 895350"/>
                <a:gd name="connsiteY25" fmla="*/ 1357313 h 1357313"/>
                <a:gd name="connsiteX26" fmla="*/ 85725 w 895350"/>
                <a:gd name="connsiteY26" fmla="*/ 1352550 h 1357313"/>
                <a:gd name="connsiteX27" fmla="*/ 61912 w 895350"/>
                <a:gd name="connsiteY27" fmla="*/ 1343025 h 1357313"/>
                <a:gd name="connsiteX28" fmla="*/ 35718 w 895350"/>
                <a:gd name="connsiteY28" fmla="*/ 1328738 h 1357313"/>
                <a:gd name="connsiteX29" fmla="*/ 16668 w 895350"/>
                <a:gd name="connsiteY29" fmla="*/ 1316831 h 1357313"/>
                <a:gd name="connsiteX30" fmla="*/ 2381 w 895350"/>
                <a:gd name="connsiteY30" fmla="*/ 1293019 h 1357313"/>
                <a:gd name="connsiteX31" fmla="*/ 0 w 895350"/>
                <a:gd name="connsiteY31" fmla="*/ 1264444 h 1357313"/>
                <a:gd name="connsiteX32" fmla="*/ 4762 w 895350"/>
                <a:gd name="connsiteY32" fmla="*/ 1240631 h 1357313"/>
                <a:gd name="connsiteX33" fmla="*/ 26193 w 895350"/>
                <a:gd name="connsiteY33" fmla="*/ 1190625 h 1357313"/>
                <a:gd name="connsiteX34" fmla="*/ 107156 w 895350"/>
                <a:gd name="connsiteY34" fmla="*/ 1059656 h 1357313"/>
                <a:gd name="connsiteX35" fmla="*/ 252412 w 895350"/>
                <a:gd name="connsiteY35" fmla="*/ 807244 h 1357313"/>
                <a:gd name="connsiteX36" fmla="*/ 342900 w 895350"/>
                <a:gd name="connsiteY36" fmla="*/ 645319 h 1357313"/>
                <a:gd name="connsiteX37" fmla="*/ 411956 w 895350"/>
                <a:gd name="connsiteY37" fmla="*/ 516731 h 1357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95350" h="1357313">
                  <a:moveTo>
                    <a:pt x="411956" y="516731"/>
                  </a:moveTo>
                  <a:lnTo>
                    <a:pt x="533400" y="288131"/>
                  </a:lnTo>
                  <a:lnTo>
                    <a:pt x="538162" y="266700"/>
                  </a:lnTo>
                  <a:lnTo>
                    <a:pt x="538162" y="242888"/>
                  </a:lnTo>
                  <a:lnTo>
                    <a:pt x="528637" y="207169"/>
                  </a:lnTo>
                  <a:lnTo>
                    <a:pt x="495300" y="150019"/>
                  </a:lnTo>
                  <a:lnTo>
                    <a:pt x="400050" y="35719"/>
                  </a:lnTo>
                  <a:lnTo>
                    <a:pt x="504825" y="0"/>
                  </a:lnTo>
                  <a:lnTo>
                    <a:pt x="666750" y="85725"/>
                  </a:lnTo>
                  <a:lnTo>
                    <a:pt x="762000" y="135731"/>
                  </a:lnTo>
                  <a:lnTo>
                    <a:pt x="838200" y="173831"/>
                  </a:lnTo>
                  <a:lnTo>
                    <a:pt x="869156" y="190500"/>
                  </a:lnTo>
                  <a:lnTo>
                    <a:pt x="883443" y="202406"/>
                  </a:lnTo>
                  <a:lnTo>
                    <a:pt x="892968" y="221456"/>
                  </a:lnTo>
                  <a:lnTo>
                    <a:pt x="895350" y="242888"/>
                  </a:lnTo>
                  <a:lnTo>
                    <a:pt x="885825" y="269081"/>
                  </a:lnTo>
                  <a:lnTo>
                    <a:pt x="862012" y="297656"/>
                  </a:lnTo>
                  <a:lnTo>
                    <a:pt x="840581" y="321469"/>
                  </a:lnTo>
                  <a:lnTo>
                    <a:pt x="654843" y="621506"/>
                  </a:lnTo>
                  <a:lnTo>
                    <a:pt x="557212" y="783431"/>
                  </a:lnTo>
                  <a:lnTo>
                    <a:pt x="290512" y="1214438"/>
                  </a:lnTo>
                  <a:lnTo>
                    <a:pt x="233362" y="1288256"/>
                  </a:lnTo>
                  <a:lnTo>
                    <a:pt x="204787" y="1319213"/>
                  </a:lnTo>
                  <a:lnTo>
                    <a:pt x="176212" y="1340644"/>
                  </a:lnTo>
                  <a:lnTo>
                    <a:pt x="150018" y="1352550"/>
                  </a:lnTo>
                  <a:lnTo>
                    <a:pt x="121443" y="1357313"/>
                  </a:lnTo>
                  <a:lnTo>
                    <a:pt x="85725" y="1352550"/>
                  </a:lnTo>
                  <a:lnTo>
                    <a:pt x="61912" y="1343025"/>
                  </a:lnTo>
                  <a:lnTo>
                    <a:pt x="35718" y="1328738"/>
                  </a:lnTo>
                  <a:lnTo>
                    <a:pt x="16668" y="1316831"/>
                  </a:lnTo>
                  <a:lnTo>
                    <a:pt x="2381" y="1293019"/>
                  </a:lnTo>
                  <a:lnTo>
                    <a:pt x="0" y="1264444"/>
                  </a:lnTo>
                  <a:lnTo>
                    <a:pt x="4762" y="1240631"/>
                  </a:lnTo>
                  <a:lnTo>
                    <a:pt x="26193" y="1190625"/>
                  </a:lnTo>
                  <a:lnTo>
                    <a:pt x="107156" y="1059656"/>
                  </a:lnTo>
                  <a:lnTo>
                    <a:pt x="252412" y="807244"/>
                  </a:lnTo>
                  <a:lnTo>
                    <a:pt x="342900" y="645319"/>
                  </a:lnTo>
                  <a:lnTo>
                    <a:pt x="411956" y="516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2">
              <a:extLst>
                <a:ext uri="{FF2B5EF4-FFF2-40B4-BE49-F238E27FC236}">
                  <a16:creationId xmlns:a16="http://schemas.microsoft.com/office/drawing/2014/main" id="{F9C3B81E-BBCB-4FBD-B6A9-6C908A3FE7F5}"/>
                </a:ext>
              </a:extLst>
            </p:cNvPr>
            <p:cNvSpPr/>
            <p:nvPr/>
          </p:nvSpPr>
          <p:spPr>
            <a:xfrm>
              <a:off x="5275264" y="5040313"/>
              <a:ext cx="2363787" cy="825500"/>
            </a:xfrm>
            <a:custGeom>
              <a:avLst/>
              <a:gdLst>
                <a:gd name="connsiteX0" fmla="*/ 1362075 w 2364581"/>
                <a:gd name="connsiteY0" fmla="*/ 442913 h 823913"/>
                <a:gd name="connsiteX1" fmla="*/ 1173956 w 2364581"/>
                <a:gd name="connsiteY1" fmla="*/ 383382 h 823913"/>
                <a:gd name="connsiteX2" fmla="*/ 935831 w 2364581"/>
                <a:gd name="connsiteY2" fmla="*/ 319088 h 823913"/>
                <a:gd name="connsiteX3" fmla="*/ 726281 w 2364581"/>
                <a:gd name="connsiteY3" fmla="*/ 250032 h 823913"/>
                <a:gd name="connsiteX4" fmla="*/ 361950 w 2364581"/>
                <a:gd name="connsiteY4" fmla="*/ 169069 h 823913"/>
                <a:gd name="connsiteX5" fmla="*/ 0 w 2364581"/>
                <a:gd name="connsiteY5" fmla="*/ 95250 h 823913"/>
                <a:gd name="connsiteX6" fmla="*/ 42862 w 2364581"/>
                <a:gd name="connsiteY6" fmla="*/ 0 h 823913"/>
                <a:gd name="connsiteX7" fmla="*/ 159544 w 2364581"/>
                <a:gd name="connsiteY7" fmla="*/ 19050 h 823913"/>
                <a:gd name="connsiteX8" fmla="*/ 359569 w 2364581"/>
                <a:gd name="connsiteY8" fmla="*/ 52388 h 823913"/>
                <a:gd name="connsiteX9" fmla="*/ 671512 w 2364581"/>
                <a:gd name="connsiteY9" fmla="*/ 102394 h 823913"/>
                <a:gd name="connsiteX10" fmla="*/ 862012 w 2364581"/>
                <a:gd name="connsiteY10" fmla="*/ 135732 h 823913"/>
                <a:gd name="connsiteX11" fmla="*/ 1092994 w 2364581"/>
                <a:gd name="connsiteY11" fmla="*/ 166688 h 823913"/>
                <a:gd name="connsiteX12" fmla="*/ 1354931 w 2364581"/>
                <a:gd name="connsiteY12" fmla="*/ 207169 h 823913"/>
                <a:gd name="connsiteX13" fmla="*/ 1631156 w 2364581"/>
                <a:gd name="connsiteY13" fmla="*/ 259557 h 823913"/>
                <a:gd name="connsiteX14" fmla="*/ 1845469 w 2364581"/>
                <a:gd name="connsiteY14" fmla="*/ 307182 h 823913"/>
                <a:gd name="connsiteX15" fmla="*/ 1881187 w 2364581"/>
                <a:gd name="connsiteY15" fmla="*/ 321469 h 823913"/>
                <a:gd name="connsiteX16" fmla="*/ 1985962 w 2364581"/>
                <a:gd name="connsiteY16" fmla="*/ 371475 h 823913"/>
                <a:gd name="connsiteX17" fmla="*/ 2093119 w 2364581"/>
                <a:gd name="connsiteY17" fmla="*/ 426244 h 823913"/>
                <a:gd name="connsiteX18" fmla="*/ 2162175 w 2364581"/>
                <a:gd name="connsiteY18" fmla="*/ 469107 h 823913"/>
                <a:gd name="connsiteX19" fmla="*/ 2221706 w 2364581"/>
                <a:gd name="connsiteY19" fmla="*/ 509588 h 823913"/>
                <a:gd name="connsiteX20" fmla="*/ 2281237 w 2364581"/>
                <a:gd name="connsiteY20" fmla="*/ 559594 h 823913"/>
                <a:gd name="connsiteX21" fmla="*/ 2316956 w 2364581"/>
                <a:gd name="connsiteY21" fmla="*/ 595313 h 823913"/>
                <a:gd name="connsiteX22" fmla="*/ 2336006 w 2364581"/>
                <a:gd name="connsiteY22" fmla="*/ 623888 h 823913"/>
                <a:gd name="connsiteX23" fmla="*/ 2347912 w 2364581"/>
                <a:gd name="connsiteY23" fmla="*/ 657225 h 823913"/>
                <a:gd name="connsiteX24" fmla="*/ 2359819 w 2364581"/>
                <a:gd name="connsiteY24" fmla="*/ 697707 h 823913"/>
                <a:gd name="connsiteX25" fmla="*/ 2364581 w 2364581"/>
                <a:gd name="connsiteY25" fmla="*/ 747713 h 823913"/>
                <a:gd name="connsiteX26" fmla="*/ 2362200 w 2364581"/>
                <a:gd name="connsiteY26" fmla="*/ 771525 h 823913"/>
                <a:gd name="connsiteX27" fmla="*/ 2352675 w 2364581"/>
                <a:gd name="connsiteY27" fmla="*/ 800100 h 823913"/>
                <a:gd name="connsiteX28" fmla="*/ 2338387 w 2364581"/>
                <a:gd name="connsiteY28" fmla="*/ 816769 h 823913"/>
                <a:gd name="connsiteX29" fmla="*/ 2312194 w 2364581"/>
                <a:gd name="connsiteY29" fmla="*/ 823913 h 823913"/>
                <a:gd name="connsiteX30" fmla="*/ 2262187 w 2364581"/>
                <a:gd name="connsiteY30" fmla="*/ 823913 h 823913"/>
                <a:gd name="connsiteX31" fmla="*/ 2207419 w 2364581"/>
                <a:gd name="connsiteY31" fmla="*/ 812007 h 823913"/>
                <a:gd name="connsiteX32" fmla="*/ 2133600 w 2364581"/>
                <a:gd name="connsiteY32" fmla="*/ 778669 h 823913"/>
                <a:gd name="connsiteX33" fmla="*/ 2007394 w 2364581"/>
                <a:gd name="connsiteY33" fmla="*/ 711994 h 823913"/>
                <a:gd name="connsiteX34" fmla="*/ 1759744 w 2364581"/>
                <a:gd name="connsiteY34" fmla="*/ 592932 h 823913"/>
                <a:gd name="connsiteX35" fmla="*/ 1362075 w 2364581"/>
                <a:gd name="connsiteY35" fmla="*/ 442913 h 82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364581" h="823913">
                  <a:moveTo>
                    <a:pt x="1362075" y="442913"/>
                  </a:moveTo>
                  <a:lnTo>
                    <a:pt x="1173956" y="383382"/>
                  </a:lnTo>
                  <a:lnTo>
                    <a:pt x="935831" y="319088"/>
                  </a:lnTo>
                  <a:lnTo>
                    <a:pt x="726281" y="250032"/>
                  </a:lnTo>
                  <a:lnTo>
                    <a:pt x="361950" y="169069"/>
                  </a:lnTo>
                  <a:lnTo>
                    <a:pt x="0" y="95250"/>
                  </a:lnTo>
                  <a:lnTo>
                    <a:pt x="42862" y="0"/>
                  </a:lnTo>
                  <a:lnTo>
                    <a:pt x="159544" y="19050"/>
                  </a:lnTo>
                  <a:lnTo>
                    <a:pt x="359569" y="52388"/>
                  </a:lnTo>
                  <a:lnTo>
                    <a:pt x="671512" y="102394"/>
                  </a:lnTo>
                  <a:lnTo>
                    <a:pt x="862012" y="135732"/>
                  </a:lnTo>
                  <a:lnTo>
                    <a:pt x="1092994" y="166688"/>
                  </a:lnTo>
                  <a:lnTo>
                    <a:pt x="1354931" y="207169"/>
                  </a:lnTo>
                  <a:lnTo>
                    <a:pt x="1631156" y="259557"/>
                  </a:lnTo>
                  <a:lnTo>
                    <a:pt x="1845469" y="307182"/>
                  </a:lnTo>
                  <a:lnTo>
                    <a:pt x="1881187" y="321469"/>
                  </a:lnTo>
                  <a:lnTo>
                    <a:pt x="1985962" y="371475"/>
                  </a:lnTo>
                  <a:lnTo>
                    <a:pt x="2093119" y="426244"/>
                  </a:lnTo>
                  <a:lnTo>
                    <a:pt x="2162175" y="469107"/>
                  </a:lnTo>
                  <a:lnTo>
                    <a:pt x="2221706" y="509588"/>
                  </a:lnTo>
                  <a:lnTo>
                    <a:pt x="2281237" y="559594"/>
                  </a:lnTo>
                  <a:lnTo>
                    <a:pt x="2316956" y="595313"/>
                  </a:lnTo>
                  <a:lnTo>
                    <a:pt x="2336006" y="623888"/>
                  </a:lnTo>
                  <a:lnTo>
                    <a:pt x="2347912" y="657225"/>
                  </a:lnTo>
                  <a:lnTo>
                    <a:pt x="2359819" y="697707"/>
                  </a:lnTo>
                  <a:lnTo>
                    <a:pt x="2364581" y="747713"/>
                  </a:lnTo>
                  <a:lnTo>
                    <a:pt x="2362200" y="771525"/>
                  </a:lnTo>
                  <a:lnTo>
                    <a:pt x="2352675" y="800100"/>
                  </a:lnTo>
                  <a:lnTo>
                    <a:pt x="2338387" y="816769"/>
                  </a:lnTo>
                  <a:lnTo>
                    <a:pt x="2312194" y="823913"/>
                  </a:lnTo>
                  <a:lnTo>
                    <a:pt x="2262187" y="823913"/>
                  </a:lnTo>
                  <a:lnTo>
                    <a:pt x="2207419" y="812007"/>
                  </a:lnTo>
                  <a:lnTo>
                    <a:pt x="2133600" y="778669"/>
                  </a:lnTo>
                  <a:lnTo>
                    <a:pt x="2007394" y="711994"/>
                  </a:lnTo>
                  <a:lnTo>
                    <a:pt x="1759744" y="592932"/>
                  </a:lnTo>
                  <a:lnTo>
                    <a:pt x="1362075" y="4429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3">
              <a:extLst>
                <a:ext uri="{FF2B5EF4-FFF2-40B4-BE49-F238E27FC236}">
                  <a16:creationId xmlns:a16="http://schemas.microsoft.com/office/drawing/2014/main" id="{6CEDFFAF-DFE8-4D8C-A5B3-5A6A80537308}"/>
                </a:ext>
              </a:extLst>
            </p:cNvPr>
            <p:cNvSpPr/>
            <p:nvPr/>
          </p:nvSpPr>
          <p:spPr>
            <a:xfrm>
              <a:off x="4467226" y="4076700"/>
              <a:ext cx="2430463" cy="1855788"/>
            </a:xfrm>
            <a:custGeom>
              <a:avLst/>
              <a:gdLst>
                <a:gd name="connsiteX0" fmla="*/ 1535691 w 2430049"/>
                <a:gd name="connsiteY0" fmla="*/ 1470556 h 1856358"/>
                <a:gd name="connsiteX1" fmla="*/ 1342790 w 2430049"/>
                <a:gd name="connsiteY1" fmla="*/ 1568259 h 1856358"/>
                <a:gd name="connsiteX2" fmla="*/ 1207509 w 2430049"/>
                <a:gd name="connsiteY2" fmla="*/ 1628384 h 1856358"/>
                <a:gd name="connsiteX3" fmla="*/ 1049681 w 2430049"/>
                <a:gd name="connsiteY3" fmla="*/ 1688509 h 1856358"/>
                <a:gd name="connsiteX4" fmla="*/ 851770 w 2430049"/>
                <a:gd name="connsiteY4" fmla="*/ 1748634 h 1856358"/>
                <a:gd name="connsiteX5" fmla="*/ 656364 w 2430049"/>
                <a:gd name="connsiteY5" fmla="*/ 1791222 h 1856358"/>
                <a:gd name="connsiteX6" fmla="*/ 465968 w 2430049"/>
                <a:gd name="connsiteY6" fmla="*/ 1821285 h 1856358"/>
                <a:gd name="connsiteX7" fmla="*/ 295614 w 2430049"/>
                <a:gd name="connsiteY7" fmla="*/ 1838821 h 1856358"/>
                <a:gd name="connsiteX8" fmla="*/ 125260 w 2430049"/>
                <a:gd name="connsiteY8" fmla="*/ 1853852 h 1856358"/>
                <a:gd name="connsiteX9" fmla="*/ 52609 w 2430049"/>
                <a:gd name="connsiteY9" fmla="*/ 1856358 h 1856358"/>
                <a:gd name="connsiteX10" fmla="*/ 25052 w 2430049"/>
                <a:gd name="connsiteY10" fmla="*/ 1851347 h 1856358"/>
                <a:gd name="connsiteX11" fmla="*/ 10020 w 2430049"/>
                <a:gd name="connsiteY11" fmla="*/ 1846337 h 1856358"/>
                <a:gd name="connsiteX12" fmla="*/ 0 w 2430049"/>
                <a:gd name="connsiteY12" fmla="*/ 1833811 h 1856358"/>
                <a:gd name="connsiteX13" fmla="*/ 2505 w 2430049"/>
                <a:gd name="connsiteY13" fmla="*/ 1818779 h 1856358"/>
                <a:gd name="connsiteX14" fmla="*/ 17536 w 2430049"/>
                <a:gd name="connsiteY14" fmla="*/ 1801243 h 1856358"/>
                <a:gd name="connsiteX15" fmla="*/ 45093 w 2430049"/>
                <a:gd name="connsiteY15" fmla="*/ 1786212 h 1856358"/>
                <a:gd name="connsiteX16" fmla="*/ 270562 w 2430049"/>
                <a:gd name="connsiteY16" fmla="*/ 1743623 h 1856358"/>
                <a:gd name="connsiteX17" fmla="*/ 538619 w 2430049"/>
                <a:gd name="connsiteY17" fmla="*/ 1680993 h 1856358"/>
                <a:gd name="connsiteX18" fmla="*/ 731520 w 2430049"/>
                <a:gd name="connsiteY18" fmla="*/ 1625879 h 1856358"/>
                <a:gd name="connsiteX19" fmla="*/ 904379 w 2430049"/>
                <a:gd name="connsiteY19" fmla="*/ 1563249 h 1856358"/>
                <a:gd name="connsiteX20" fmla="*/ 1059702 w 2430049"/>
                <a:gd name="connsiteY20" fmla="*/ 1493103 h 1856358"/>
                <a:gd name="connsiteX21" fmla="*/ 1167425 w 2430049"/>
                <a:gd name="connsiteY21" fmla="*/ 1442999 h 1856358"/>
                <a:gd name="connsiteX22" fmla="*/ 1265128 w 2430049"/>
                <a:gd name="connsiteY22" fmla="*/ 1385379 h 1856358"/>
                <a:gd name="connsiteX23" fmla="*/ 1380368 w 2430049"/>
                <a:gd name="connsiteY23" fmla="*/ 1312728 h 1856358"/>
                <a:gd name="connsiteX24" fmla="*/ 1513144 w 2430049"/>
                <a:gd name="connsiteY24" fmla="*/ 1207509 h 1856358"/>
                <a:gd name="connsiteX25" fmla="*/ 1638404 w 2430049"/>
                <a:gd name="connsiteY25" fmla="*/ 1099786 h 1856358"/>
                <a:gd name="connsiteX26" fmla="*/ 1778696 w 2430049"/>
                <a:gd name="connsiteY26" fmla="*/ 934442 h 1856358"/>
                <a:gd name="connsiteX27" fmla="*/ 1848841 w 2430049"/>
                <a:gd name="connsiteY27" fmla="*/ 836739 h 1856358"/>
                <a:gd name="connsiteX28" fmla="*/ 1908966 w 2430049"/>
                <a:gd name="connsiteY28" fmla="*/ 749057 h 1856358"/>
                <a:gd name="connsiteX29" fmla="*/ 1951555 w 2430049"/>
                <a:gd name="connsiteY29" fmla="*/ 678911 h 1856358"/>
                <a:gd name="connsiteX30" fmla="*/ 1989133 w 2430049"/>
                <a:gd name="connsiteY30" fmla="*/ 608765 h 1856358"/>
                <a:gd name="connsiteX31" fmla="*/ 2029216 w 2430049"/>
                <a:gd name="connsiteY31" fmla="*/ 501041 h 1856358"/>
                <a:gd name="connsiteX32" fmla="*/ 2069299 w 2430049"/>
                <a:gd name="connsiteY32" fmla="*/ 340708 h 1856358"/>
                <a:gd name="connsiteX33" fmla="*/ 2069299 w 2430049"/>
                <a:gd name="connsiteY33" fmla="*/ 250521 h 1856358"/>
                <a:gd name="connsiteX34" fmla="*/ 2054268 w 2430049"/>
                <a:gd name="connsiteY34" fmla="*/ 212943 h 1856358"/>
                <a:gd name="connsiteX35" fmla="*/ 2006669 w 2430049"/>
                <a:gd name="connsiteY35" fmla="*/ 150313 h 1856358"/>
                <a:gd name="connsiteX36" fmla="*/ 1956565 w 2430049"/>
                <a:gd name="connsiteY36" fmla="*/ 92693 h 1856358"/>
                <a:gd name="connsiteX37" fmla="*/ 1936524 w 2430049"/>
                <a:gd name="connsiteY37" fmla="*/ 77662 h 1856358"/>
                <a:gd name="connsiteX38" fmla="*/ 1929008 w 2430049"/>
                <a:gd name="connsiteY38" fmla="*/ 60125 h 1856358"/>
                <a:gd name="connsiteX39" fmla="*/ 1926503 w 2430049"/>
                <a:gd name="connsiteY39" fmla="*/ 35073 h 1856358"/>
                <a:gd name="connsiteX40" fmla="*/ 1929008 w 2430049"/>
                <a:gd name="connsiteY40" fmla="*/ 17537 h 1856358"/>
                <a:gd name="connsiteX41" fmla="*/ 1944039 w 2430049"/>
                <a:gd name="connsiteY41" fmla="*/ 5011 h 1856358"/>
                <a:gd name="connsiteX42" fmla="*/ 1964081 w 2430049"/>
                <a:gd name="connsiteY42" fmla="*/ 0 h 1856358"/>
                <a:gd name="connsiteX43" fmla="*/ 1996648 w 2430049"/>
                <a:gd name="connsiteY43" fmla="*/ 5011 h 1856358"/>
                <a:gd name="connsiteX44" fmla="*/ 2091846 w 2430049"/>
                <a:gd name="connsiteY44" fmla="*/ 47599 h 1856358"/>
                <a:gd name="connsiteX45" fmla="*/ 2164497 w 2430049"/>
                <a:gd name="connsiteY45" fmla="*/ 80167 h 1856358"/>
                <a:gd name="connsiteX46" fmla="*/ 2252179 w 2430049"/>
                <a:gd name="connsiteY46" fmla="*/ 137787 h 1856358"/>
                <a:gd name="connsiteX47" fmla="*/ 2292263 w 2430049"/>
                <a:gd name="connsiteY47" fmla="*/ 160333 h 1856358"/>
                <a:gd name="connsiteX48" fmla="*/ 2332346 w 2430049"/>
                <a:gd name="connsiteY48" fmla="*/ 187891 h 1856358"/>
                <a:gd name="connsiteX49" fmla="*/ 2387460 w 2430049"/>
                <a:gd name="connsiteY49" fmla="*/ 248016 h 1856358"/>
                <a:gd name="connsiteX50" fmla="*/ 2430049 w 2430049"/>
                <a:gd name="connsiteY50" fmla="*/ 298120 h 1856358"/>
                <a:gd name="connsiteX51" fmla="*/ 2364914 w 2430049"/>
                <a:gd name="connsiteY51" fmla="*/ 483505 h 1856358"/>
                <a:gd name="connsiteX52" fmla="*/ 2302284 w 2430049"/>
                <a:gd name="connsiteY52" fmla="*/ 601250 h 1856358"/>
                <a:gd name="connsiteX53" fmla="*/ 2182034 w 2430049"/>
                <a:gd name="connsiteY53" fmla="*/ 796656 h 1856358"/>
                <a:gd name="connsiteX54" fmla="*/ 2109383 w 2430049"/>
                <a:gd name="connsiteY54" fmla="*/ 906885 h 1856358"/>
                <a:gd name="connsiteX55" fmla="*/ 2036732 w 2430049"/>
                <a:gd name="connsiteY55" fmla="*/ 1009598 h 1856358"/>
                <a:gd name="connsiteX56" fmla="*/ 1918987 w 2430049"/>
                <a:gd name="connsiteY56" fmla="*/ 1154900 h 1856358"/>
                <a:gd name="connsiteX57" fmla="*/ 1796232 w 2430049"/>
                <a:gd name="connsiteY57" fmla="*/ 1285171 h 1856358"/>
                <a:gd name="connsiteX58" fmla="*/ 1663456 w 2430049"/>
                <a:gd name="connsiteY58" fmla="*/ 1382874 h 1856358"/>
                <a:gd name="connsiteX59" fmla="*/ 1535691 w 2430049"/>
                <a:gd name="connsiteY59" fmla="*/ 1470556 h 185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430049" h="1856358">
                  <a:moveTo>
                    <a:pt x="1535691" y="1470556"/>
                  </a:moveTo>
                  <a:lnTo>
                    <a:pt x="1342790" y="1568259"/>
                  </a:lnTo>
                  <a:lnTo>
                    <a:pt x="1207509" y="1628384"/>
                  </a:lnTo>
                  <a:lnTo>
                    <a:pt x="1049681" y="1688509"/>
                  </a:lnTo>
                  <a:lnTo>
                    <a:pt x="851770" y="1748634"/>
                  </a:lnTo>
                  <a:lnTo>
                    <a:pt x="656364" y="1791222"/>
                  </a:lnTo>
                  <a:lnTo>
                    <a:pt x="465968" y="1821285"/>
                  </a:lnTo>
                  <a:lnTo>
                    <a:pt x="295614" y="1838821"/>
                  </a:lnTo>
                  <a:lnTo>
                    <a:pt x="125260" y="1853852"/>
                  </a:lnTo>
                  <a:lnTo>
                    <a:pt x="52609" y="1856358"/>
                  </a:lnTo>
                  <a:lnTo>
                    <a:pt x="25052" y="1851347"/>
                  </a:lnTo>
                  <a:lnTo>
                    <a:pt x="10020" y="1846337"/>
                  </a:lnTo>
                  <a:lnTo>
                    <a:pt x="0" y="1833811"/>
                  </a:lnTo>
                  <a:lnTo>
                    <a:pt x="2505" y="1818779"/>
                  </a:lnTo>
                  <a:lnTo>
                    <a:pt x="17536" y="1801243"/>
                  </a:lnTo>
                  <a:lnTo>
                    <a:pt x="45093" y="1786212"/>
                  </a:lnTo>
                  <a:lnTo>
                    <a:pt x="270562" y="1743623"/>
                  </a:lnTo>
                  <a:lnTo>
                    <a:pt x="538619" y="1680993"/>
                  </a:lnTo>
                  <a:lnTo>
                    <a:pt x="731520" y="1625879"/>
                  </a:lnTo>
                  <a:lnTo>
                    <a:pt x="904379" y="1563249"/>
                  </a:lnTo>
                  <a:lnTo>
                    <a:pt x="1059702" y="1493103"/>
                  </a:lnTo>
                  <a:lnTo>
                    <a:pt x="1167425" y="1442999"/>
                  </a:lnTo>
                  <a:lnTo>
                    <a:pt x="1265128" y="1385379"/>
                  </a:lnTo>
                  <a:lnTo>
                    <a:pt x="1380368" y="1312728"/>
                  </a:lnTo>
                  <a:lnTo>
                    <a:pt x="1513144" y="1207509"/>
                  </a:lnTo>
                  <a:lnTo>
                    <a:pt x="1638404" y="1099786"/>
                  </a:lnTo>
                  <a:lnTo>
                    <a:pt x="1778696" y="934442"/>
                  </a:lnTo>
                  <a:lnTo>
                    <a:pt x="1848841" y="836739"/>
                  </a:lnTo>
                  <a:lnTo>
                    <a:pt x="1908966" y="749057"/>
                  </a:lnTo>
                  <a:lnTo>
                    <a:pt x="1951555" y="678911"/>
                  </a:lnTo>
                  <a:lnTo>
                    <a:pt x="1989133" y="608765"/>
                  </a:lnTo>
                  <a:lnTo>
                    <a:pt x="2029216" y="501041"/>
                  </a:lnTo>
                  <a:lnTo>
                    <a:pt x="2069299" y="340708"/>
                  </a:lnTo>
                  <a:lnTo>
                    <a:pt x="2069299" y="250521"/>
                  </a:lnTo>
                  <a:lnTo>
                    <a:pt x="2054268" y="212943"/>
                  </a:lnTo>
                  <a:lnTo>
                    <a:pt x="2006669" y="150313"/>
                  </a:lnTo>
                  <a:lnTo>
                    <a:pt x="1956565" y="92693"/>
                  </a:lnTo>
                  <a:lnTo>
                    <a:pt x="1936524" y="77662"/>
                  </a:lnTo>
                  <a:lnTo>
                    <a:pt x="1929008" y="60125"/>
                  </a:lnTo>
                  <a:lnTo>
                    <a:pt x="1926503" y="35073"/>
                  </a:lnTo>
                  <a:lnTo>
                    <a:pt x="1929008" y="17537"/>
                  </a:lnTo>
                  <a:lnTo>
                    <a:pt x="1944039" y="5011"/>
                  </a:lnTo>
                  <a:lnTo>
                    <a:pt x="1964081" y="0"/>
                  </a:lnTo>
                  <a:lnTo>
                    <a:pt x="1996648" y="5011"/>
                  </a:lnTo>
                  <a:lnTo>
                    <a:pt x="2091846" y="47599"/>
                  </a:lnTo>
                  <a:lnTo>
                    <a:pt x="2164497" y="80167"/>
                  </a:lnTo>
                  <a:lnTo>
                    <a:pt x="2252179" y="137787"/>
                  </a:lnTo>
                  <a:lnTo>
                    <a:pt x="2292263" y="160333"/>
                  </a:lnTo>
                  <a:lnTo>
                    <a:pt x="2332346" y="187891"/>
                  </a:lnTo>
                  <a:lnTo>
                    <a:pt x="2387460" y="248016"/>
                  </a:lnTo>
                  <a:lnTo>
                    <a:pt x="2430049" y="298120"/>
                  </a:lnTo>
                  <a:lnTo>
                    <a:pt x="2364914" y="483505"/>
                  </a:lnTo>
                  <a:lnTo>
                    <a:pt x="2302284" y="601250"/>
                  </a:lnTo>
                  <a:lnTo>
                    <a:pt x="2182034" y="796656"/>
                  </a:lnTo>
                  <a:lnTo>
                    <a:pt x="2109383" y="906885"/>
                  </a:lnTo>
                  <a:lnTo>
                    <a:pt x="2036732" y="1009598"/>
                  </a:lnTo>
                  <a:lnTo>
                    <a:pt x="1918987" y="1154900"/>
                  </a:lnTo>
                  <a:lnTo>
                    <a:pt x="1796232" y="1285171"/>
                  </a:lnTo>
                  <a:lnTo>
                    <a:pt x="1663456" y="1382874"/>
                  </a:lnTo>
                  <a:lnTo>
                    <a:pt x="1535691" y="1470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0">
              <a:extLst>
                <a:ext uri="{FF2B5EF4-FFF2-40B4-BE49-F238E27FC236}">
                  <a16:creationId xmlns:a16="http://schemas.microsoft.com/office/drawing/2014/main" id="{D3DEB401-1813-4A05-BD9E-6029863ED472}"/>
                </a:ext>
              </a:extLst>
            </p:cNvPr>
            <p:cNvSpPr/>
            <p:nvPr/>
          </p:nvSpPr>
          <p:spPr>
            <a:xfrm>
              <a:off x="3717925" y="4275138"/>
              <a:ext cx="4603750" cy="628650"/>
            </a:xfrm>
            <a:custGeom>
              <a:avLst/>
              <a:gdLst>
                <a:gd name="connsiteX0" fmla="*/ 2354580 w 4602480"/>
                <a:gd name="connsiteY0" fmla="*/ 346710 h 628650"/>
                <a:gd name="connsiteX1" fmla="*/ 1882140 w 4602480"/>
                <a:gd name="connsiteY1" fmla="*/ 384810 h 628650"/>
                <a:gd name="connsiteX2" fmla="*/ 1638300 w 4602480"/>
                <a:gd name="connsiteY2" fmla="*/ 422910 h 628650"/>
                <a:gd name="connsiteX3" fmla="*/ 1230630 w 4602480"/>
                <a:gd name="connsiteY3" fmla="*/ 480060 h 628650"/>
                <a:gd name="connsiteX4" fmla="*/ 941070 w 4602480"/>
                <a:gd name="connsiteY4" fmla="*/ 521970 h 628650"/>
                <a:gd name="connsiteX5" fmla="*/ 674370 w 4602480"/>
                <a:gd name="connsiteY5" fmla="*/ 560070 h 628650"/>
                <a:gd name="connsiteX6" fmla="*/ 567690 w 4602480"/>
                <a:gd name="connsiteY6" fmla="*/ 586740 h 628650"/>
                <a:gd name="connsiteX7" fmla="*/ 430530 w 4602480"/>
                <a:gd name="connsiteY7" fmla="*/ 628650 h 628650"/>
                <a:gd name="connsiteX8" fmla="*/ 403860 w 4602480"/>
                <a:gd name="connsiteY8" fmla="*/ 617220 h 628650"/>
                <a:gd name="connsiteX9" fmla="*/ 335280 w 4602480"/>
                <a:gd name="connsiteY9" fmla="*/ 579120 h 628650"/>
                <a:gd name="connsiteX10" fmla="*/ 266700 w 4602480"/>
                <a:gd name="connsiteY10" fmla="*/ 529590 h 628650"/>
                <a:gd name="connsiteX11" fmla="*/ 186690 w 4602480"/>
                <a:gd name="connsiteY11" fmla="*/ 464820 h 628650"/>
                <a:gd name="connsiteX12" fmla="*/ 118110 w 4602480"/>
                <a:gd name="connsiteY12" fmla="*/ 392430 h 628650"/>
                <a:gd name="connsiteX13" fmla="*/ 41910 w 4602480"/>
                <a:gd name="connsiteY13" fmla="*/ 304800 h 628650"/>
                <a:gd name="connsiteX14" fmla="*/ 7620 w 4602480"/>
                <a:gd name="connsiteY14" fmla="*/ 266700 h 628650"/>
                <a:gd name="connsiteX15" fmla="*/ 0 w 4602480"/>
                <a:gd name="connsiteY15" fmla="*/ 247650 h 628650"/>
                <a:gd name="connsiteX16" fmla="*/ 0 w 4602480"/>
                <a:gd name="connsiteY16" fmla="*/ 213360 h 628650"/>
                <a:gd name="connsiteX17" fmla="*/ 3810 w 4602480"/>
                <a:gd name="connsiteY17" fmla="*/ 194310 h 628650"/>
                <a:gd name="connsiteX18" fmla="*/ 11430 w 4602480"/>
                <a:gd name="connsiteY18" fmla="*/ 186690 h 628650"/>
                <a:gd name="connsiteX19" fmla="*/ 41910 w 4602480"/>
                <a:gd name="connsiteY19" fmla="*/ 186690 h 628650"/>
                <a:gd name="connsiteX20" fmla="*/ 76200 w 4602480"/>
                <a:gd name="connsiteY20" fmla="*/ 201930 h 628650"/>
                <a:gd name="connsiteX21" fmla="*/ 114300 w 4602480"/>
                <a:gd name="connsiteY21" fmla="*/ 232410 h 628650"/>
                <a:gd name="connsiteX22" fmla="*/ 171450 w 4602480"/>
                <a:gd name="connsiteY22" fmla="*/ 270510 h 628650"/>
                <a:gd name="connsiteX23" fmla="*/ 236220 w 4602480"/>
                <a:gd name="connsiteY23" fmla="*/ 297180 h 628650"/>
                <a:gd name="connsiteX24" fmla="*/ 320040 w 4602480"/>
                <a:gd name="connsiteY24" fmla="*/ 323850 h 628650"/>
                <a:gd name="connsiteX25" fmla="*/ 373380 w 4602480"/>
                <a:gd name="connsiteY25" fmla="*/ 335280 h 628650"/>
                <a:gd name="connsiteX26" fmla="*/ 411480 w 4602480"/>
                <a:gd name="connsiteY26" fmla="*/ 335280 h 628650"/>
                <a:gd name="connsiteX27" fmla="*/ 720090 w 4602480"/>
                <a:gd name="connsiteY27" fmla="*/ 316230 h 628650"/>
                <a:gd name="connsiteX28" fmla="*/ 1089660 w 4602480"/>
                <a:gd name="connsiteY28" fmla="*/ 289560 h 628650"/>
                <a:gd name="connsiteX29" fmla="*/ 1375410 w 4602480"/>
                <a:gd name="connsiteY29" fmla="*/ 262890 h 628650"/>
                <a:gd name="connsiteX30" fmla="*/ 1748790 w 4602480"/>
                <a:gd name="connsiteY30" fmla="*/ 224790 h 628650"/>
                <a:gd name="connsiteX31" fmla="*/ 2004060 w 4602480"/>
                <a:gd name="connsiteY31" fmla="*/ 201930 h 628650"/>
                <a:gd name="connsiteX32" fmla="*/ 2358390 w 4602480"/>
                <a:gd name="connsiteY32" fmla="*/ 175260 h 628650"/>
                <a:gd name="connsiteX33" fmla="*/ 2846070 w 4602480"/>
                <a:gd name="connsiteY33" fmla="*/ 137160 h 628650"/>
                <a:gd name="connsiteX34" fmla="*/ 3135630 w 4602480"/>
                <a:gd name="connsiteY34" fmla="*/ 95250 h 628650"/>
                <a:gd name="connsiteX35" fmla="*/ 3421380 w 4602480"/>
                <a:gd name="connsiteY35" fmla="*/ 87630 h 628650"/>
                <a:gd name="connsiteX36" fmla="*/ 3566160 w 4602480"/>
                <a:gd name="connsiteY36" fmla="*/ 80010 h 628650"/>
                <a:gd name="connsiteX37" fmla="*/ 3691890 w 4602480"/>
                <a:gd name="connsiteY37" fmla="*/ 64770 h 628650"/>
                <a:gd name="connsiteX38" fmla="*/ 3821430 w 4602480"/>
                <a:gd name="connsiteY38" fmla="*/ 49530 h 628650"/>
                <a:gd name="connsiteX39" fmla="*/ 4008120 w 4602480"/>
                <a:gd name="connsiteY39" fmla="*/ 22860 h 628650"/>
                <a:gd name="connsiteX40" fmla="*/ 4099560 w 4602480"/>
                <a:gd name="connsiteY40" fmla="*/ 0 h 628650"/>
                <a:gd name="connsiteX41" fmla="*/ 4206240 w 4602480"/>
                <a:gd name="connsiteY41" fmla="*/ 15240 h 628650"/>
                <a:gd name="connsiteX42" fmla="*/ 4320540 w 4602480"/>
                <a:gd name="connsiteY42" fmla="*/ 45720 h 628650"/>
                <a:gd name="connsiteX43" fmla="*/ 4419600 w 4602480"/>
                <a:gd name="connsiteY43" fmla="*/ 76200 h 628650"/>
                <a:gd name="connsiteX44" fmla="*/ 4480560 w 4602480"/>
                <a:gd name="connsiteY44" fmla="*/ 106680 h 628650"/>
                <a:gd name="connsiteX45" fmla="*/ 4545330 w 4602480"/>
                <a:gd name="connsiteY45" fmla="*/ 140970 h 628650"/>
                <a:gd name="connsiteX46" fmla="*/ 4579620 w 4602480"/>
                <a:gd name="connsiteY46" fmla="*/ 175260 h 628650"/>
                <a:gd name="connsiteX47" fmla="*/ 4598670 w 4602480"/>
                <a:gd name="connsiteY47" fmla="*/ 201930 h 628650"/>
                <a:gd name="connsiteX48" fmla="*/ 4602480 w 4602480"/>
                <a:gd name="connsiteY48" fmla="*/ 228600 h 628650"/>
                <a:gd name="connsiteX49" fmla="*/ 4594860 w 4602480"/>
                <a:gd name="connsiteY49" fmla="*/ 262890 h 628650"/>
                <a:gd name="connsiteX50" fmla="*/ 4575810 w 4602480"/>
                <a:gd name="connsiteY50" fmla="*/ 285750 h 628650"/>
                <a:gd name="connsiteX51" fmla="*/ 4549140 w 4602480"/>
                <a:gd name="connsiteY51" fmla="*/ 304800 h 628650"/>
                <a:gd name="connsiteX52" fmla="*/ 4514850 w 4602480"/>
                <a:gd name="connsiteY52" fmla="*/ 320040 h 628650"/>
                <a:gd name="connsiteX53" fmla="*/ 4446270 w 4602480"/>
                <a:gd name="connsiteY53" fmla="*/ 312420 h 628650"/>
                <a:gd name="connsiteX54" fmla="*/ 4328160 w 4602480"/>
                <a:gd name="connsiteY54" fmla="*/ 293370 h 628650"/>
                <a:gd name="connsiteX55" fmla="*/ 4004310 w 4602480"/>
                <a:gd name="connsiteY55" fmla="*/ 289560 h 628650"/>
                <a:gd name="connsiteX56" fmla="*/ 3322320 w 4602480"/>
                <a:gd name="connsiteY56" fmla="*/ 293370 h 628650"/>
                <a:gd name="connsiteX57" fmla="*/ 3082290 w 4602480"/>
                <a:gd name="connsiteY57" fmla="*/ 293370 h 628650"/>
                <a:gd name="connsiteX58" fmla="*/ 2804160 w 4602480"/>
                <a:gd name="connsiteY58" fmla="*/ 316230 h 628650"/>
                <a:gd name="connsiteX59" fmla="*/ 2354580 w 4602480"/>
                <a:gd name="connsiteY59" fmla="*/ 346710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602480" h="628650">
                  <a:moveTo>
                    <a:pt x="2354580" y="346710"/>
                  </a:moveTo>
                  <a:lnTo>
                    <a:pt x="1882140" y="384810"/>
                  </a:lnTo>
                  <a:lnTo>
                    <a:pt x="1638300" y="422910"/>
                  </a:lnTo>
                  <a:lnTo>
                    <a:pt x="1230630" y="480060"/>
                  </a:lnTo>
                  <a:lnTo>
                    <a:pt x="941070" y="521970"/>
                  </a:lnTo>
                  <a:lnTo>
                    <a:pt x="674370" y="560070"/>
                  </a:lnTo>
                  <a:lnTo>
                    <a:pt x="567690" y="586740"/>
                  </a:lnTo>
                  <a:lnTo>
                    <a:pt x="430530" y="628650"/>
                  </a:lnTo>
                  <a:lnTo>
                    <a:pt x="403860" y="617220"/>
                  </a:lnTo>
                  <a:lnTo>
                    <a:pt x="335280" y="579120"/>
                  </a:lnTo>
                  <a:lnTo>
                    <a:pt x="266700" y="529590"/>
                  </a:lnTo>
                  <a:lnTo>
                    <a:pt x="186690" y="464820"/>
                  </a:lnTo>
                  <a:lnTo>
                    <a:pt x="118110" y="392430"/>
                  </a:lnTo>
                  <a:lnTo>
                    <a:pt x="41910" y="304800"/>
                  </a:lnTo>
                  <a:lnTo>
                    <a:pt x="7620" y="266700"/>
                  </a:lnTo>
                  <a:lnTo>
                    <a:pt x="0" y="247650"/>
                  </a:lnTo>
                  <a:lnTo>
                    <a:pt x="0" y="213360"/>
                  </a:lnTo>
                  <a:lnTo>
                    <a:pt x="3810" y="194310"/>
                  </a:lnTo>
                  <a:lnTo>
                    <a:pt x="11430" y="186690"/>
                  </a:lnTo>
                  <a:lnTo>
                    <a:pt x="41910" y="186690"/>
                  </a:lnTo>
                  <a:lnTo>
                    <a:pt x="76200" y="201930"/>
                  </a:lnTo>
                  <a:lnTo>
                    <a:pt x="114300" y="232410"/>
                  </a:lnTo>
                  <a:lnTo>
                    <a:pt x="171450" y="270510"/>
                  </a:lnTo>
                  <a:lnTo>
                    <a:pt x="236220" y="297180"/>
                  </a:lnTo>
                  <a:lnTo>
                    <a:pt x="320040" y="323850"/>
                  </a:lnTo>
                  <a:lnTo>
                    <a:pt x="373380" y="335280"/>
                  </a:lnTo>
                  <a:lnTo>
                    <a:pt x="411480" y="335280"/>
                  </a:lnTo>
                  <a:lnTo>
                    <a:pt x="720090" y="316230"/>
                  </a:lnTo>
                  <a:lnTo>
                    <a:pt x="1089660" y="289560"/>
                  </a:lnTo>
                  <a:lnTo>
                    <a:pt x="1375410" y="262890"/>
                  </a:lnTo>
                  <a:lnTo>
                    <a:pt x="1748790" y="224790"/>
                  </a:lnTo>
                  <a:lnTo>
                    <a:pt x="2004060" y="201930"/>
                  </a:lnTo>
                  <a:lnTo>
                    <a:pt x="2358390" y="175260"/>
                  </a:lnTo>
                  <a:lnTo>
                    <a:pt x="2846070" y="137160"/>
                  </a:lnTo>
                  <a:lnTo>
                    <a:pt x="3135630" y="95250"/>
                  </a:lnTo>
                  <a:lnTo>
                    <a:pt x="3421380" y="87630"/>
                  </a:lnTo>
                  <a:lnTo>
                    <a:pt x="3566160" y="80010"/>
                  </a:lnTo>
                  <a:lnTo>
                    <a:pt x="3691890" y="64770"/>
                  </a:lnTo>
                  <a:lnTo>
                    <a:pt x="3821430" y="49530"/>
                  </a:lnTo>
                  <a:lnTo>
                    <a:pt x="4008120" y="22860"/>
                  </a:lnTo>
                  <a:lnTo>
                    <a:pt x="4099560" y="0"/>
                  </a:lnTo>
                  <a:lnTo>
                    <a:pt x="4206240" y="15240"/>
                  </a:lnTo>
                  <a:lnTo>
                    <a:pt x="4320540" y="45720"/>
                  </a:lnTo>
                  <a:lnTo>
                    <a:pt x="4419600" y="76200"/>
                  </a:lnTo>
                  <a:lnTo>
                    <a:pt x="4480560" y="106680"/>
                  </a:lnTo>
                  <a:lnTo>
                    <a:pt x="4545330" y="140970"/>
                  </a:lnTo>
                  <a:lnTo>
                    <a:pt x="4579620" y="175260"/>
                  </a:lnTo>
                  <a:lnTo>
                    <a:pt x="4598670" y="201930"/>
                  </a:lnTo>
                  <a:lnTo>
                    <a:pt x="4602480" y="228600"/>
                  </a:lnTo>
                  <a:lnTo>
                    <a:pt x="4594860" y="262890"/>
                  </a:lnTo>
                  <a:lnTo>
                    <a:pt x="4575810" y="285750"/>
                  </a:lnTo>
                  <a:lnTo>
                    <a:pt x="4549140" y="304800"/>
                  </a:lnTo>
                  <a:lnTo>
                    <a:pt x="4514850" y="320040"/>
                  </a:lnTo>
                  <a:lnTo>
                    <a:pt x="4446270" y="312420"/>
                  </a:lnTo>
                  <a:lnTo>
                    <a:pt x="4328160" y="293370"/>
                  </a:lnTo>
                  <a:lnTo>
                    <a:pt x="4004310" y="289560"/>
                  </a:lnTo>
                  <a:lnTo>
                    <a:pt x="3322320" y="293370"/>
                  </a:lnTo>
                  <a:lnTo>
                    <a:pt x="3082290" y="293370"/>
                  </a:lnTo>
                  <a:lnTo>
                    <a:pt x="2804160" y="316230"/>
                  </a:lnTo>
                  <a:lnTo>
                    <a:pt x="2354580" y="3467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89315386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C72B52CA-30A0-439E-86B3-0C430E51895B}"/>
              </a:ext>
            </a:extLst>
          </p:cNvPr>
          <p:cNvSpPr/>
          <p:nvPr/>
        </p:nvSpPr>
        <p:spPr>
          <a:xfrm>
            <a:off x="3841754" y="2116139"/>
            <a:ext cx="619125" cy="808037"/>
          </a:xfrm>
          <a:custGeom>
            <a:avLst/>
            <a:gdLst>
              <a:gd name="connsiteX0" fmla="*/ 330994 w 619125"/>
              <a:gd name="connsiteY0" fmla="*/ 538163 h 807244"/>
              <a:gd name="connsiteX1" fmla="*/ 245269 w 619125"/>
              <a:gd name="connsiteY1" fmla="*/ 366713 h 807244"/>
              <a:gd name="connsiteX2" fmla="*/ 216694 w 619125"/>
              <a:gd name="connsiteY2" fmla="*/ 316707 h 807244"/>
              <a:gd name="connsiteX3" fmla="*/ 180975 w 619125"/>
              <a:gd name="connsiteY3" fmla="*/ 257175 h 807244"/>
              <a:gd name="connsiteX4" fmla="*/ 123825 w 619125"/>
              <a:gd name="connsiteY4" fmla="*/ 180975 h 807244"/>
              <a:gd name="connsiteX5" fmla="*/ 71438 w 619125"/>
              <a:gd name="connsiteY5" fmla="*/ 123825 h 807244"/>
              <a:gd name="connsiteX6" fmla="*/ 26194 w 619125"/>
              <a:gd name="connsiteY6" fmla="*/ 78582 h 807244"/>
              <a:gd name="connsiteX7" fmla="*/ 14288 w 619125"/>
              <a:gd name="connsiteY7" fmla="*/ 59532 h 807244"/>
              <a:gd name="connsiteX8" fmla="*/ 4763 w 619125"/>
              <a:gd name="connsiteY8" fmla="*/ 40482 h 807244"/>
              <a:gd name="connsiteX9" fmla="*/ 0 w 619125"/>
              <a:gd name="connsiteY9" fmla="*/ 23813 h 807244"/>
              <a:gd name="connsiteX10" fmla="*/ 0 w 619125"/>
              <a:gd name="connsiteY10" fmla="*/ 11907 h 807244"/>
              <a:gd name="connsiteX11" fmla="*/ 4763 w 619125"/>
              <a:gd name="connsiteY11" fmla="*/ 2382 h 807244"/>
              <a:gd name="connsiteX12" fmla="*/ 19050 w 619125"/>
              <a:gd name="connsiteY12" fmla="*/ 0 h 807244"/>
              <a:gd name="connsiteX13" fmla="*/ 38100 w 619125"/>
              <a:gd name="connsiteY13" fmla="*/ 4763 h 807244"/>
              <a:gd name="connsiteX14" fmla="*/ 97632 w 619125"/>
              <a:gd name="connsiteY14" fmla="*/ 35719 h 807244"/>
              <a:gd name="connsiteX15" fmla="*/ 200025 w 619125"/>
              <a:gd name="connsiteY15" fmla="*/ 95250 h 807244"/>
              <a:gd name="connsiteX16" fmla="*/ 302419 w 619125"/>
              <a:gd name="connsiteY16" fmla="*/ 157163 h 807244"/>
              <a:gd name="connsiteX17" fmla="*/ 390525 w 619125"/>
              <a:gd name="connsiteY17" fmla="*/ 219075 h 807244"/>
              <a:gd name="connsiteX18" fmla="*/ 473869 w 619125"/>
              <a:gd name="connsiteY18" fmla="*/ 278607 h 807244"/>
              <a:gd name="connsiteX19" fmla="*/ 519113 w 619125"/>
              <a:gd name="connsiteY19" fmla="*/ 316707 h 807244"/>
              <a:gd name="connsiteX20" fmla="*/ 542925 w 619125"/>
              <a:gd name="connsiteY20" fmla="*/ 342900 h 807244"/>
              <a:gd name="connsiteX21" fmla="*/ 554832 w 619125"/>
              <a:gd name="connsiteY21" fmla="*/ 366713 h 807244"/>
              <a:gd name="connsiteX22" fmla="*/ 576263 w 619125"/>
              <a:gd name="connsiteY22" fmla="*/ 411957 h 807244"/>
              <a:gd name="connsiteX23" fmla="*/ 595313 w 619125"/>
              <a:gd name="connsiteY23" fmla="*/ 466725 h 807244"/>
              <a:gd name="connsiteX24" fmla="*/ 607219 w 619125"/>
              <a:gd name="connsiteY24" fmla="*/ 533400 h 807244"/>
              <a:gd name="connsiteX25" fmla="*/ 616744 w 619125"/>
              <a:gd name="connsiteY25" fmla="*/ 607219 h 807244"/>
              <a:gd name="connsiteX26" fmla="*/ 619125 w 619125"/>
              <a:gd name="connsiteY26" fmla="*/ 666750 h 807244"/>
              <a:gd name="connsiteX27" fmla="*/ 616744 w 619125"/>
              <a:gd name="connsiteY27" fmla="*/ 709613 h 807244"/>
              <a:gd name="connsiteX28" fmla="*/ 609600 w 619125"/>
              <a:gd name="connsiteY28" fmla="*/ 735807 h 807244"/>
              <a:gd name="connsiteX29" fmla="*/ 583407 w 619125"/>
              <a:gd name="connsiteY29" fmla="*/ 769144 h 807244"/>
              <a:gd name="connsiteX30" fmla="*/ 559594 w 619125"/>
              <a:gd name="connsiteY30" fmla="*/ 792957 h 807244"/>
              <a:gd name="connsiteX31" fmla="*/ 533400 w 619125"/>
              <a:gd name="connsiteY31" fmla="*/ 804863 h 807244"/>
              <a:gd name="connsiteX32" fmla="*/ 514350 w 619125"/>
              <a:gd name="connsiteY32" fmla="*/ 807244 h 807244"/>
              <a:gd name="connsiteX33" fmla="*/ 490538 w 619125"/>
              <a:gd name="connsiteY33" fmla="*/ 802482 h 807244"/>
              <a:gd name="connsiteX34" fmla="*/ 469107 w 619125"/>
              <a:gd name="connsiteY34" fmla="*/ 790575 h 807244"/>
              <a:gd name="connsiteX35" fmla="*/ 445294 w 619125"/>
              <a:gd name="connsiteY35" fmla="*/ 771525 h 807244"/>
              <a:gd name="connsiteX36" fmla="*/ 426244 w 619125"/>
              <a:gd name="connsiteY36" fmla="*/ 750094 h 807244"/>
              <a:gd name="connsiteX37" fmla="*/ 404813 w 619125"/>
              <a:gd name="connsiteY37" fmla="*/ 716757 h 807244"/>
              <a:gd name="connsiteX38" fmla="*/ 388144 w 619125"/>
              <a:gd name="connsiteY38" fmla="*/ 671513 h 807244"/>
              <a:gd name="connsiteX39" fmla="*/ 366713 w 619125"/>
              <a:gd name="connsiteY39" fmla="*/ 619125 h 807244"/>
              <a:gd name="connsiteX40" fmla="*/ 330994 w 619125"/>
              <a:gd name="connsiteY40" fmla="*/ 538163 h 807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619125" h="807244">
                <a:moveTo>
                  <a:pt x="330994" y="538163"/>
                </a:moveTo>
                <a:lnTo>
                  <a:pt x="245269" y="366713"/>
                </a:lnTo>
                <a:lnTo>
                  <a:pt x="216694" y="316707"/>
                </a:lnTo>
                <a:lnTo>
                  <a:pt x="180975" y="257175"/>
                </a:lnTo>
                <a:lnTo>
                  <a:pt x="123825" y="180975"/>
                </a:lnTo>
                <a:lnTo>
                  <a:pt x="71438" y="123825"/>
                </a:lnTo>
                <a:lnTo>
                  <a:pt x="26194" y="78582"/>
                </a:lnTo>
                <a:lnTo>
                  <a:pt x="14288" y="59532"/>
                </a:lnTo>
                <a:lnTo>
                  <a:pt x="4763" y="40482"/>
                </a:lnTo>
                <a:lnTo>
                  <a:pt x="0" y="23813"/>
                </a:lnTo>
                <a:lnTo>
                  <a:pt x="0" y="11907"/>
                </a:lnTo>
                <a:lnTo>
                  <a:pt x="4763" y="2382"/>
                </a:lnTo>
                <a:lnTo>
                  <a:pt x="19050" y="0"/>
                </a:lnTo>
                <a:lnTo>
                  <a:pt x="38100" y="4763"/>
                </a:lnTo>
                <a:lnTo>
                  <a:pt x="97632" y="35719"/>
                </a:lnTo>
                <a:lnTo>
                  <a:pt x="200025" y="95250"/>
                </a:lnTo>
                <a:lnTo>
                  <a:pt x="302419" y="157163"/>
                </a:lnTo>
                <a:lnTo>
                  <a:pt x="390525" y="219075"/>
                </a:lnTo>
                <a:lnTo>
                  <a:pt x="473869" y="278607"/>
                </a:lnTo>
                <a:lnTo>
                  <a:pt x="519113" y="316707"/>
                </a:lnTo>
                <a:lnTo>
                  <a:pt x="542925" y="342900"/>
                </a:lnTo>
                <a:lnTo>
                  <a:pt x="554832" y="366713"/>
                </a:lnTo>
                <a:lnTo>
                  <a:pt x="576263" y="411957"/>
                </a:lnTo>
                <a:lnTo>
                  <a:pt x="595313" y="466725"/>
                </a:lnTo>
                <a:lnTo>
                  <a:pt x="607219" y="533400"/>
                </a:lnTo>
                <a:lnTo>
                  <a:pt x="616744" y="607219"/>
                </a:lnTo>
                <a:cubicBezTo>
                  <a:pt x="617538" y="627063"/>
                  <a:pt x="618331" y="646906"/>
                  <a:pt x="619125" y="666750"/>
                </a:cubicBezTo>
                <a:lnTo>
                  <a:pt x="616744" y="709613"/>
                </a:lnTo>
                <a:lnTo>
                  <a:pt x="609600" y="735807"/>
                </a:lnTo>
                <a:lnTo>
                  <a:pt x="583407" y="769144"/>
                </a:lnTo>
                <a:lnTo>
                  <a:pt x="559594" y="792957"/>
                </a:lnTo>
                <a:lnTo>
                  <a:pt x="533400" y="804863"/>
                </a:lnTo>
                <a:lnTo>
                  <a:pt x="514350" y="807244"/>
                </a:lnTo>
                <a:lnTo>
                  <a:pt x="490538" y="802482"/>
                </a:lnTo>
                <a:lnTo>
                  <a:pt x="469107" y="790575"/>
                </a:lnTo>
                <a:lnTo>
                  <a:pt x="445294" y="771525"/>
                </a:lnTo>
                <a:lnTo>
                  <a:pt x="426244" y="750094"/>
                </a:lnTo>
                <a:lnTo>
                  <a:pt x="404813" y="716757"/>
                </a:lnTo>
                <a:lnTo>
                  <a:pt x="388144" y="671513"/>
                </a:lnTo>
                <a:lnTo>
                  <a:pt x="366713" y="619125"/>
                </a:lnTo>
                <a:lnTo>
                  <a:pt x="330994" y="53816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81D8C47D-CFB3-4B58-BFF6-F4B1A262775C}"/>
              </a:ext>
            </a:extLst>
          </p:cNvPr>
          <p:cNvSpPr/>
          <p:nvPr/>
        </p:nvSpPr>
        <p:spPr>
          <a:xfrm>
            <a:off x="5246692" y="1849438"/>
            <a:ext cx="542925" cy="793750"/>
          </a:xfrm>
          <a:custGeom>
            <a:avLst/>
            <a:gdLst>
              <a:gd name="connsiteX0" fmla="*/ 311944 w 542925"/>
              <a:gd name="connsiteY0" fmla="*/ 509588 h 792957"/>
              <a:gd name="connsiteX1" fmla="*/ 138112 w 542925"/>
              <a:gd name="connsiteY1" fmla="*/ 692944 h 792957"/>
              <a:gd name="connsiteX2" fmla="*/ 69056 w 542925"/>
              <a:gd name="connsiteY2" fmla="*/ 769144 h 792957"/>
              <a:gd name="connsiteX3" fmla="*/ 57150 w 542925"/>
              <a:gd name="connsiteY3" fmla="*/ 781050 h 792957"/>
              <a:gd name="connsiteX4" fmla="*/ 45244 w 542925"/>
              <a:gd name="connsiteY4" fmla="*/ 790575 h 792957"/>
              <a:gd name="connsiteX5" fmla="*/ 26194 w 542925"/>
              <a:gd name="connsiteY5" fmla="*/ 792957 h 792957"/>
              <a:gd name="connsiteX6" fmla="*/ 11906 w 542925"/>
              <a:gd name="connsiteY6" fmla="*/ 790575 h 792957"/>
              <a:gd name="connsiteX7" fmla="*/ 2381 w 542925"/>
              <a:gd name="connsiteY7" fmla="*/ 783432 h 792957"/>
              <a:gd name="connsiteX8" fmla="*/ 0 w 542925"/>
              <a:gd name="connsiteY8" fmla="*/ 771525 h 792957"/>
              <a:gd name="connsiteX9" fmla="*/ 7144 w 542925"/>
              <a:gd name="connsiteY9" fmla="*/ 745332 h 792957"/>
              <a:gd name="connsiteX10" fmla="*/ 59531 w 542925"/>
              <a:gd name="connsiteY10" fmla="*/ 621507 h 792957"/>
              <a:gd name="connsiteX11" fmla="*/ 119062 w 542925"/>
              <a:gd name="connsiteY11" fmla="*/ 476250 h 792957"/>
              <a:gd name="connsiteX12" fmla="*/ 176212 w 542925"/>
              <a:gd name="connsiteY12" fmla="*/ 340519 h 792957"/>
              <a:gd name="connsiteX13" fmla="*/ 216694 w 542925"/>
              <a:gd name="connsiteY13" fmla="*/ 240507 h 792957"/>
              <a:gd name="connsiteX14" fmla="*/ 223837 w 542925"/>
              <a:gd name="connsiteY14" fmla="*/ 221457 h 792957"/>
              <a:gd name="connsiteX15" fmla="*/ 228600 w 542925"/>
              <a:gd name="connsiteY15" fmla="*/ 200025 h 792957"/>
              <a:gd name="connsiteX16" fmla="*/ 228600 w 542925"/>
              <a:gd name="connsiteY16" fmla="*/ 178594 h 792957"/>
              <a:gd name="connsiteX17" fmla="*/ 219075 w 542925"/>
              <a:gd name="connsiteY17" fmla="*/ 152400 h 792957"/>
              <a:gd name="connsiteX18" fmla="*/ 195262 w 542925"/>
              <a:gd name="connsiteY18" fmla="*/ 116682 h 792957"/>
              <a:gd name="connsiteX19" fmla="*/ 173831 w 542925"/>
              <a:gd name="connsiteY19" fmla="*/ 90488 h 792957"/>
              <a:gd name="connsiteX20" fmla="*/ 154781 w 542925"/>
              <a:gd name="connsiteY20" fmla="*/ 71438 h 792957"/>
              <a:gd name="connsiteX21" fmla="*/ 142875 w 542925"/>
              <a:gd name="connsiteY21" fmla="*/ 54769 h 792957"/>
              <a:gd name="connsiteX22" fmla="*/ 135731 w 542925"/>
              <a:gd name="connsiteY22" fmla="*/ 30957 h 792957"/>
              <a:gd name="connsiteX23" fmla="*/ 135731 w 542925"/>
              <a:gd name="connsiteY23" fmla="*/ 14288 h 792957"/>
              <a:gd name="connsiteX24" fmla="*/ 140494 w 542925"/>
              <a:gd name="connsiteY24" fmla="*/ 4763 h 792957"/>
              <a:gd name="connsiteX25" fmla="*/ 161925 w 542925"/>
              <a:gd name="connsiteY25" fmla="*/ 0 h 792957"/>
              <a:gd name="connsiteX26" fmla="*/ 200025 w 542925"/>
              <a:gd name="connsiteY26" fmla="*/ 4763 h 792957"/>
              <a:gd name="connsiteX27" fmla="*/ 254794 w 542925"/>
              <a:gd name="connsiteY27" fmla="*/ 23813 h 792957"/>
              <a:gd name="connsiteX28" fmla="*/ 314325 w 542925"/>
              <a:gd name="connsiteY28" fmla="*/ 45244 h 792957"/>
              <a:gd name="connsiteX29" fmla="*/ 354806 w 542925"/>
              <a:gd name="connsiteY29" fmla="*/ 66675 h 792957"/>
              <a:gd name="connsiteX30" fmla="*/ 400050 w 542925"/>
              <a:gd name="connsiteY30" fmla="*/ 97632 h 792957"/>
              <a:gd name="connsiteX31" fmla="*/ 433387 w 542925"/>
              <a:gd name="connsiteY31" fmla="*/ 121444 h 792957"/>
              <a:gd name="connsiteX32" fmla="*/ 469106 w 542925"/>
              <a:gd name="connsiteY32" fmla="*/ 150019 h 792957"/>
              <a:gd name="connsiteX33" fmla="*/ 516731 w 542925"/>
              <a:gd name="connsiteY33" fmla="*/ 202407 h 792957"/>
              <a:gd name="connsiteX34" fmla="*/ 531019 w 542925"/>
              <a:gd name="connsiteY34" fmla="*/ 221457 h 792957"/>
              <a:gd name="connsiteX35" fmla="*/ 540544 w 542925"/>
              <a:gd name="connsiteY35" fmla="*/ 240507 h 792957"/>
              <a:gd name="connsiteX36" fmla="*/ 542925 w 542925"/>
              <a:gd name="connsiteY36" fmla="*/ 252413 h 792957"/>
              <a:gd name="connsiteX37" fmla="*/ 535781 w 542925"/>
              <a:gd name="connsiteY37" fmla="*/ 280988 h 792957"/>
              <a:gd name="connsiteX38" fmla="*/ 519112 w 542925"/>
              <a:gd name="connsiteY38" fmla="*/ 309563 h 792957"/>
              <a:gd name="connsiteX39" fmla="*/ 485775 w 542925"/>
              <a:gd name="connsiteY39" fmla="*/ 342900 h 792957"/>
              <a:gd name="connsiteX40" fmla="*/ 428625 w 542925"/>
              <a:gd name="connsiteY40" fmla="*/ 383382 h 792957"/>
              <a:gd name="connsiteX41" fmla="*/ 311944 w 542925"/>
              <a:gd name="connsiteY41" fmla="*/ 509588 h 792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42925" h="792957">
                <a:moveTo>
                  <a:pt x="311944" y="509588"/>
                </a:moveTo>
                <a:lnTo>
                  <a:pt x="138112" y="692944"/>
                </a:lnTo>
                <a:lnTo>
                  <a:pt x="69056" y="769144"/>
                </a:lnTo>
                <a:lnTo>
                  <a:pt x="57150" y="781050"/>
                </a:lnTo>
                <a:lnTo>
                  <a:pt x="45244" y="790575"/>
                </a:lnTo>
                <a:lnTo>
                  <a:pt x="26194" y="792957"/>
                </a:lnTo>
                <a:lnTo>
                  <a:pt x="11906" y="790575"/>
                </a:lnTo>
                <a:lnTo>
                  <a:pt x="2381" y="783432"/>
                </a:lnTo>
                <a:lnTo>
                  <a:pt x="0" y="771525"/>
                </a:lnTo>
                <a:lnTo>
                  <a:pt x="7144" y="745332"/>
                </a:lnTo>
                <a:lnTo>
                  <a:pt x="59531" y="621507"/>
                </a:lnTo>
                <a:lnTo>
                  <a:pt x="119062" y="476250"/>
                </a:lnTo>
                <a:lnTo>
                  <a:pt x="176212" y="340519"/>
                </a:lnTo>
                <a:lnTo>
                  <a:pt x="216694" y="240507"/>
                </a:lnTo>
                <a:lnTo>
                  <a:pt x="223837" y="221457"/>
                </a:lnTo>
                <a:lnTo>
                  <a:pt x="228600" y="200025"/>
                </a:lnTo>
                <a:lnTo>
                  <a:pt x="228600" y="178594"/>
                </a:lnTo>
                <a:lnTo>
                  <a:pt x="219075" y="152400"/>
                </a:lnTo>
                <a:lnTo>
                  <a:pt x="195262" y="116682"/>
                </a:lnTo>
                <a:lnTo>
                  <a:pt x="173831" y="90488"/>
                </a:lnTo>
                <a:lnTo>
                  <a:pt x="154781" y="71438"/>
                </a:lnTo>
                <a:lnTo>
                  <a:pt x="142875" y="54769"/>
                </a:lnTo>
                <a:lnTo>
                  <a:pt x="135731" y="30957"/>
                </a:lnTo>
                <a:lnTo>
                  <a:pt x="135731" y="14288"/>
                </a:lnTo>
                <a:lnTo>
                  <a:pt x="140494" y="4763"/>
                </a:lnTo>
                <a:lnTo>
                  <a:pt x="161925" y="0"/>
                </a:lnTo>
                <a:lnTo>
                  <a:pt x="200025" y="4763"/>
                </a:lnTo>
                <a:lnTo>
                  <a:pt x="254794" y="23813"/>
                </a:lnTo>
                <a:lnTo>
                  <a:pt x="314325" y="45244"/>
                </a:lnTo>
                <a:lnTo>
                  <a:pt x="354806" y="66675"/>
                </a:lnTo>
                <a:lnTo>
                  <a:pt x="400050" y="97632"/>
                </a:lnTo>
                <a:lnTo>
                  <a:pt x="433387" y="121444"/>
                </a:lnTo>
                <a:lnTo>
                  <a:pt x="469106" y="150019"/>
                </a:lnTo>
                <a:lnTo>
                  <a:pt x="516731" y="202407"/>
                </a:lnTo>
                <a:lnTo>
                  <a:pt x="531019" y="221457"/>
                </a:lnTo>
                <a:lnTo>
                  <a:pt x="540544" y="240507"/>
                </a:lnTo>
                <a:lnTo>
                  <a:pt x="542925" y="252413"/>
                </a:lnTo>
                <a:lnTo>
                  <a:pt x="535781" y="280988"/>
                </a:lnTo>
                <a:lnTo>
                  <a:pt x="519112" y="309563"/>
                </a:lnTo>
                <a:lnTo>
                  <a:pt x="485775" y="342900"/>
                </a:lnTo>
                <a:lnTo>
                  <a:pt x="428625" y="383382"/>
                </a:lnTo>
                <a:lnTo>
                  <a:pt x="311944" y="50958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920163FF-3839-441E-80F9-1BC1CF835564}"/>
              </a:ext>
            </a:extLst>
          </p:cNvPr>
          <p:cNvSpPr/>
          <p:nvPr/>
        </p:nvSpPr>
        <p:spPr>
          <a:xfrm>
            <a:off x="3665542" y="2868613"/>
            <a:ext cx="2039937" cy="608012"/>
          </a:xfrm>
          <a:custGeom>
            <a:avLst/>
            <a:gdLst>
              <a:gd name="connsiteX0" fmla="*/ 1562100 w 2040731"/>
              <a:gd name="connsiteY0" fmla="*/ 280988 h 607219"/>
              <a:gd name="connsiteX1" fmla="*/ 1257300 w 2040731"/>
              <a:gd name="connsiteY1" fmla="*/ 342900 h 607219"/>
              <a:gd name="connsiteX2" fmla="*/ 1021556 w 2040731"/>
              <a:gd name="connsiteY2" fmla="*/ 395288 h 607219"/>
              <a:gd name="connsiteX3" fmla="*/ 766762 w 2040731"/>
              <a:gd name="connsiteY3" fmla="*/ 469107 h 607219"/>
              <a:gd name="connsiteX4" fmla="*/ 435769 w 2040731"/>
              <a:gd name="connsiteY4" fmla="*/ 561975 h 607219"/>
              <a:gd name="connsiteX5" fmla="*/ 350044 w 2040731"/>
              <a:gd name="connsiteY5" fmla="*/ 607219 h 607219"/>
              <a:gd name="connsiteX6" fmla="*/ 295275 w 2040731"/>
              <a:gd name="connsiteY6" fmla="*/ 588169 h 607219"/>
              <a:gd name="connsiteX7" fmla="*/ 197644 w 2040731"/>
              <a:gd name="connsiteY7" fmla="*/ 545307 h 607219"/>
              <a:gd name="connsiteX8" fmla="*/ 140494 w 2040731"/>
              <a:gd name="connsiteY8" fmla="*/ 516732 h 607219"/>
              <a:gd name="connsiteX9" fmla="*/ 111919 w 2040731"/>
              <a:gd name="connsiteY9" fmla="*/ 492919 h 607219"/>
              <a:gd name="connsiteX10" fmla="*/ 69056 w 2040731"/>
              <a:gd name="connsiteY10" fmla="*/ 442913 h 607219"/>
              <a:gd name="connsiteX11" fmla="*/ 33337 w 2040731"/>
              <a:gd name="connsiteY11" fmla="*/ 385763 h 607219"/>
              <a:gd name="connsiteX12" fmla="*/ 11906 w 2040731"/>
              <a:gd name="connsiteY12" fmla="*/ 345282 h 607219"/>
              <a:gd name="connsiteX13" fmla="*/ 0 w 2040731"/>
              <a:gd name="connsiteY13" fmla="*/ 316707 h 607219"/>
              <a:gd name="connsiteX14" fmla="*/ 0 w 2040731"/>
              <a:gd name="connsiteY14" fmla="*/ 290513 h 607219"/>
              <a:gd name="connsiteX15" fmla="*/ 2381 w 2040731"/>
              <a:gd name="connsiteY15" fmla="*/ 280988 h 607219"/>
              <a:gd name="connsiteX16" fmla="*/ 16669 w 2040731"/>
              <a:gd name="connsiteY16" fmla="*/ 276225 h 607219"/>
              <a:gd name="connsiteX17" fmla="*/ 30956 w 2040731"/>
              <a:gd name="connsiteY17" fmla="*/ 276225 h 607219"/>
              <a:gd name="connsiteX18" fmla="*/ 54769 w 2040731"/>
              <a:gd name="connsiteY18" fmla="*/ 288132 h 607219"/>
              <a:gd name="connsiteX19" fmla="*/ 88106 w 2040731"/>
              <a:gd name="connsiteY19" fmla="*/ 307182 h 607219"/>
              <a:gd name="connsiteX20" fmla="*/ 130969 w 2040731"/>
              <a:gd name="connsiteY20" fmla="*/ 326232 h 607219"/>
              <a:gd name="connsiteX21" fmla="*/ 166687 w 2040731"/>
              <a:gd name="connsiteY21" fmla="*/ 338138 h 607219"/>
              <a:gd name="connsiteX22" fmla="*/ 214312 w 2040731"/>
              <a:gd name="connsiteY22" fmla="*/ 350044 h 607219"/>
              <a:gd name="connsiteX23" fmla="*/ 273844 w 2040731"/>
              <a:gd name="connsiteY23" fmla="*/ 357188 h 607219"/>
              <a:gd name="connsiteX24" fmla="*/ 321469 w 2040731"/>
              <a:gd name="connsiteY24" fmla="*/ 359569 h 607219"/>
              <a:gd name="connsiteX25" fmla="*/ 378619 w 2040731"/>
              <a:gd name="connsiteY25" fmla="*/ 361950 h 607219"/>
              <a:gd name="connsiteX26" fmla="*/ 464344 w 2040731"/>
              <a:gd name="connsiteY26" fmla="*/ 352425 h 607219"/>
              <a:gd name="connsiteX27" fmla="*/ 585787 w 2040731"/>
              <a:gd name="connsiteY27" fmla="*/ 328613 h 607219"/>
              <a:gd name="connsiteX28" fmla="*/ 809625 w 2040731"/>
              <a:gd name="connsiteY28" fmla="*/ 276225 h 607219"/>
              <a:gd name="connsiteX29" fmla="*/ 1090612 w 2040731"/>
              <a:gd name="connsiteY29" fmla="*/ 195263 h 607219"/>
              <a:gd name="connsiteX30" fmla="*/ 1259681 w 2040731"/>
              <a:gd name="connsiteY30" fmla="*/ 147638 h 607219"/>
              <a:gd name="connsiteX31" fmla="*/ 1378744 w 2040731"/>
              <a:gd name="connsiteY31" fmla="*/ 111919 h 607219"/>
              <a:gd name="connsiteX32" fmla="*/ 1552575 w 2040731"/>
              <a:gd name="connsiteY32" fmla="*/ 64294 h 607219"/>
              <a:gd name="connsiteX33" fmla="*/ 1626394 w 2040731"/>
              <a:gd name="connsiteY33" fmla="*/ 45244 h 607219"/>
              <a:gd name="connsiteX34" fmla="*/ 1664494 w 2040731"/>
              <a:gd name="connsiteY34" fmla="*/ 30957 h 607219"/>
              <a:gd name="connsiteX35" fmla="*/ 1707356 w 2040731"/>
              <a:gd name="connsiteY35" fmla="*/ 2382 h 607219"/>
              <a:gd name="connsiteX36" fmla="*/ 1738312 w 2040731"/>
              <a:gd name="connsiteY36" fmla="*/ 0 h 607219"/>
              <a:gd name="connsiteX37" fmla="*/ 1850231 w 2040731"/>
              <a:gd name="connsiteY37" fmla="*/ 9525 h 607219"/>
              <a:gd name="connsiteX38" fmla="*/ 1916906 w 2040731"/>
              <a:gd name="connsiteY38" fmla="*/ 19050 h 607219"/>
              <a:gd name="connsiteX39" fmla="*/ 1971675 w 2040731"/>
              <a:gd name="connsiteY39" fmla="*/ 33338 h 607219"/>
              <a:gd name="connsiteX40" fmla="*/ 2000250 w 2040731"/>
              <a:gd name="connsiteY40" fmla="*/ 45244 h 607219"/>
              <a:gd name="connsiteX41" fmla="*/ 2021681 w 2040731"/>
              <a:gd name="connsiteY41" fmla="*/ 59532 h 607219"/>
              <a:gd name="connsiteX42" fmla="*/ 2035969 w 2040731"/>
              <a:gd name="connsiteY42" fmla="*/ 73819 h 607219"/>
              <a:gd name="connsiteX43" fmla="*/ 2040731 w 2040731"/>
              <a:gd name="connsiteY43" fmla="*/ 90488 h 607219"/>
              <a:gd name="connsiteX44" fmla="*/ 2035969 w 2040731"/>
              <a:gd name="connsiteY44" fmla="*/ 121444 h 607219"/>
              <a:gd name="connsiteX45" fmla="*/ 2012156 w 2040731"/>
              <a:gd name="connsiteY45" fmla="*/ 166688 h 607219"/>
              <a:gd name="connsiteX46" fmla="*/ 1969294 w 2040731"/>
              <a:gd name="connsiteY46" fmla="*/ 207169 h 607219"/>
              <a:gd name="connsiteX47" fmla="*/ 1828800 w 2040731"/>
              <a:gd name="connsiteY47" fmla="*/ 233363 h 607219"/>
              <a:gd name="connsiteX48" fmla="*/ 1562100 w 2040731"/>
              <a:gd name="connsiteY48" fmla="*/ 280988 h 607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040731" h="607219">
                <a:moveTo>
                  <a:pt x="1562100" y="280988"/>
                </a:moveTo>
                <a:lnTo>
                  <a:pt x="1257300" y="342900"/>
                </a:lnTo>
                <a:lnTo>
                  <a:pt x="1021556" y="395288"/>
                </a:lnTo>
                <a:lnTo>
                  <a:pt x="766762" y="469107"/>
                </a:lnTo>
                <a:lnTo>
                  <a:pt x="435769" y="561975"/>
                </a:lnTo>
                <a:lnTo>
                  <a:pt x="350044" y="607219"/>
                </a:lnTo>
                <a:lnTo>
                  <a:pt x="295275" y="588169"/>
                </a:lnTo>
                <a:lnTo>
                  <a:pt x="197644" y="545307"/>
                </a:lnTo>
                <a:lnTo>
                  <a:pt x="140494" y="516732"/>
                </a:lnTo>
                <a:lnTo>
                  <a:pt x="111919" y="492919"/>
                </a:lnTo>
                <a:lnTo>
                  <a:pt x="69056" y="442913"/>
                </a:lnTo>
                <a:lnTo>
                  <a:pt x="33337" y="385763"/>
                </a:lnTo>
                <a:lnTo>
                  <a:pt x="11906" y="345282"/>
                </a:lnTo>
                <a:lnTo>
                  <a:pt x="0" y="316707"/>
                </a:lnTo>
                <a:lnTo>
                  <a:pt x="0" y="290513"/>
                </a:lnTo>
                <a:lnTo>
                  <a:pt x="2381" y="280988"/>
                </a:lnTo>
                <a:lnTo>
                  <a:pt x="16669" y="276225"/>
                </a:lnTo>
                <a:lnTo>
                  <a:pt x="30956" y="276225"/>
                </a:lnTo>
                <a:lnTo>
                  <a:pt x="54769" y="288132"/>
                </a:lnTo>
                <a:lnTo>
                  <a:pt x="88106" y="307182"/>
                </a:lnTo>
                <a:lnTo>
                  <a:pt x="130969" y="326232"/>
                </a:lnTo>
                <a:lnTo>
                  <a:pt x="166687" y="338138"/>
                </a:lnTo>
                <a:lnTo>
                  <a:pt x="214312" y="350044"/>
                </a:lnTo>
                <a:lnTo>
                  <a:pt x="273844" y="357188"/>
                </a:lnTo>
                <a:lnTo>
                  <a:pt x="321469" y="359569"/>
                </a:lnTo>
                <a:lnTo>
                  <a:pt x="378619" y="361950"/>
                </a:lnTo>
                <a:lnTo>
                  <a:pt x="464344" y="352425"/>
                </a:lnTo>
                <a:lnTo>
                  <a:pt x="585787" y="328613"/>
                </a:lnTo>
                <a:lnTo>
                  <a:pt x="809625" y="276225"/>
                </a:lnTo>
                <a:lnTo>
                  <a:pt x="1090612" y="195263"/>
                </a:lnTo>
                <a:lnTo>
                  <a:pt x="1259681" y="147638"/>
                </a:lnTo>
                <a:lnTo>
                  <a:pt x="1378744" y="111919"/>
                </a:lnTo>
                <a:lnTo>
                  <a:pt x="1552575" y="64294"/>
                </a:lnTo>
                <a:lnTo>
                  <a:pt x="1626394" y="45244"/>
                </a:lnTo>
                <a:lnTo>
                  <a:pt x="1664494" y="30957"/>
                </a:lnTo>
                <a:lnTo>
                  <a:pt x="1707356" y="2382"/>
                </a:lnTo>
                <a:lnTo>
                  <a:pt x="1738312" y="0"/>
                </a:lnTo>
                <a:lnTo>
                  <a:pt x="1850231" y="9525"/>
                </a:lnTo>
                <a:lnTo>
                  <a:pt x="1916906" y="19050"/>
                </a:lnTo>
                <a:lnTo>
                  <a:pt x="1971675" y="33338"/>
                </a:lnTo>
                <a:lnTo>
                  <a:pt x="2000250" y="45244"/>
                </a:lnTo>
                <a:lnTo>
                  <a:pt x="2021681" y="59532"/>
                </a:lnTo>
                <a:lnTo>
                  <a:pt x="2035969" y="73819"/>
                </a:lnTo>
                <a:lnTo>
                  <a:pt x="2040731" y="90488"/>
                </a:lnTo>
                <a:lnTo>
                  <a:pt x="2035969" y="121444"/>
                </a:lnTo>
                <a:lnTo>
                  <a:pt x="2012156" y="166688"/>
                </a:lnTo>
                <a:lnTo>
                  <a:pt x="1969294" y="207169"/>
                </a:lnTo>
                <a:lnTo>
                  <a:pt x="1828800" y="233363"/>
                </a:lnTo>
                <a:lnTo>
                  <a:pt x="1562100" y="28098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D7426334-CF3A-4A3F-A408-DB5FDB11E030}"/>
              </a:ext>
            </a:extLst>
          </p:cNvPr>
          <p:cNvSpPr/>
          <p:nvPr/>
        </p:nvSpPr>
        <p:spPr>
          <a:xfrm rot="16200000">
            <a:off x="4891090" y="4521201"/>
            <a:ext cx="2514600" cy="377825"/>
          </a:xfrm>
          <a:custGeom>
            <a:avLst/>
            <a:gdLst>
              <a:gd name="connsiteX0" fmla="*/ 1459706 w 2514600"/>
              <a:gd name="connsiteY0" fmla="*/ 376237 h 378619"/>
              <a:gd name="connsiteX1" fmla="*/ 1219200 w 2514600"/>
              <a:gd name="connsiteY1" fmla="*/ 376237 h 378619"/>
              <a:gd name="connsiteX2" fmla="*/ 1085850 w 2514600"/>
              <a:gd name="connsiteY2" fmla="*/ 354806 h 378619"/>
              <a:gd name="connsiteX3" fmla="*/ 711994 w 2514600"/>
              <a:gd name="connsiteY3" fmla="*/ 340519 h 378619"/>
              <a:gd name="connsiteX4" fmla="*/ 452438 w 2514600"/>
              <a:gd name="connsiteY4" fmla="*/ 326231 h 378619"/>
              <a:gd name="connsiteX5" fmla="*/ 257175 w 2514600"/>
              <a:gd name="connsiteY5" fmla="*/ 316706 h 378619"/>
              <a:gd name="connsiteX6" fmla="*/ 123825 w 2514600"/>
              <a:gd name="connsiteY6" fmla="*/ 311944 h 378619"/>
              <a:gd name="connsiteX7" fmla="*/ 76200 w 2514600"/>
              <a:gd name="connsiteY7" fmla="*/ 307181 h 378619"/>
              <a:gd name="connsiteX8" fmla="*/ 52388 w 2514600"/>
              <a:gd name="connsiteY8" fmla="*/ 302419 h 378619"/>
              <a:gd name="connsiteX9" fmla="*/ 16669 w 2514600"/>
              <a:gd name="connsiteY9" fmla="*/ 285750 h 378619"/>
              <a:gd name="connsiteX10" fmla="*/ 2381 w 2514600"/>
              <a:gd name="connsiteY10" fmla="*/ 269081 h 378619"/>
              <a:gd name="connsiteX11" fmla="*/ 0 w 2514600"/>
              <a:gd name="connsiteY11" fmla="*/ 245269 h 378619"/>
              <a:gd name="connsiteX12" fmla="*/ 7144 w 2514600"/>
              <a:gd name="connsiteY12" fmla="*/ 216694 h 378619"/>
              <a:gd name="connsiteX13" fmla="*/ 30956 w 2514600"/>
              <a:gd name="connsiteY13" fmla="*/ 180975 h 378619"/>
              <a:gd name="connsiteX14" fmla="*/ 57150 w 2514600"/>
              <a:gd name="connsiteY14" fmla="*/ 152400 h 378619"/>
              <a:gd name="connsiteX15" fmla="*/ 107156 w 2514600"/>
              <a:gd name="connsiteY15" fmla="*/ 126206 h 378619"/>
              <a:gd name="connsiteX16" fmla="*/ 209550 w 2514600"/>
              <a:gd name="connsiteY16" fmla="*/ 95250 h 378619"/>
              <a:gd name="connsiteX17" fmla="*/ 311944 w 2514600"/>
              <a:gd name="connsiteY17" fmla="*/ 73819 h 378619"/>
              <a:gd name="connsiteX18" fmla="*/ 404813 w 2514600"/>
              <a:gd name="connsiteY18" fmla="*/ 61912 h 378619"/>
              <a:gd name="connsiteX19" fmla="*/ 466725 w 2514600"/>
              <a:gd name="connsiteY19" fmla="*/ 76200 h 378619"/>
              <a:gd name="connsiteX20" fmla="*/ 611981 w 2514600"/>
              <a:gd name="connsiteY20" fmla="*/ 100012 h 378619"/>
              <a:gd name="connsiteX21" fmla="*/ 728663 w 2514600"/>
              <a:gd name="connsiteY21" fmla="*/ 114300 h 378619"/>
              <a:gd name="connsiteX22" fmla="*/ 892969 w 2514600"/>
              <a:gd name="connsiteY22" fmla="*/ 128587 h 378619"/>
              <a:gd name="connsiteX23" fmla="*/ 1038225 w 2514600"/>
              <a:gd name="connsiteY23" fmla="*/ 138112 h 378619"/>
              <a:gd name="connsiteX24" fmla="*/ 1221581 w 2514600"/>
              <a:gd name="connsiteY24" fmla="*/ 145256 h 378619"/>
              <a:gd name="connsiteX25" fmla="*/ 1547813 w 2514600"/>
              <a:gd name="connsiteY25" fmla="*/ 150019 h 378619"/>
              <a:gd name="connsiteX26" fmla="*/ 1797844 w 2514600"/>
              <a:gd name="connsiteY26" fmla="*/ 152400 h 378619"/>
              <a:gd name="connsiteX27" fmla="*/ 2102644 w 2514600"/>
              <a:gd name="connsiteY27" fmla="*/ 152400 h 378619"/>
              <a:gd name="connsiteX28" fmla="*/ 2212181 w 2514600"/>
              <a:gd name="connsiteY28" fmla="*/ 154781 h 378619"/>
              <a:gd name="connsiteX29" fmla="*/ 2259806 w 2514600"/>
              <a:gd name="connsiteY29" fmla="*/ 142875 h 378619"/>
              <a:gd name="connsiteX30" fmla="*/ 2324100 w 2514600"/>
              <a:gd name="connsiteY30" fmla="*/ 114300 h 378619"/>
              <a:gd name="connsiteX31" fmla="*/ 2376488 w 2514600"/>
              <a:gd name="connsiteY31" fmla="*/ 88106 h 378619"/>
              <a:gd name="connsiteX32" fmla="*/ 2414588 w 2514600"/>
              <a:gd name="connsiteY32" fmla="*/ 57150 h 378619"/>
              <a:gd name="connsiteX33" fmla="*/ 2431256 w 2514600"/>
              <a:gd name="connsiteY33" fmla="*/ 35719 h 378619"/>
              <a:gd name="connsiteX34" fmla="*/ 2445544 w 2514600"/>
              <a:gd name="connsiteY34" fmla="*/ 16669 h 378619"/>
              <a:gd name="connsiteX35" fmla="*/ 2464594 w 2514600"/>
              <a:gd name="connsiteY35" fmla="*/ 4762 h 378619"/>
              <a:gd name="connsiteX36" fmla="*/ 2486025 w 2514600"/>
              <a:gd name="connsiteY36" fmla="*/ 0 h 378619"/>
              <a:gd name="connsiteX37" fmla="*/ 2497931 w 2514600"/>
              <a:gd name="connsiteY37" fmla="*/ 2381 h 378619"/>
              <a:gd name="connsiteX38" fmla="*/ 2509838 w 2514600"/>
              <a:gd name="connsiteY38" fmla="*/ 7144 h 378619"/>
              <a:gd name="connsiteX39" fmla="*/ 2514600 w 2514600"/>
              <a:gd name="connsiteY39" fmla="*/ 16669 h 378619"/>
              <a:gd name="connsiteX40" fmla="*/ 2502694 w 2514600"/>
              <a:gd name="connsiteY40" fmla="*/ 47625 h 378619"/>
              <a:gd name="connsiteX41" fmla="*/ 2459831 w 2514600"/>
              <a:gd name="connsiteY41" fmla="*/ 145256 h 378619"/>
              <a:gd name="connsiteX42" fmla="*/ 2416969 w 2514600"/>
              <a:gd name="connsiteY42" fmla="*/ 235744 h 378619"/>
              <a:gd name="connsiteX43" fmla="*/ 2369344 w 2514600"/>
              <a:gd name="connsiteY43" fmla="*/ 319087 h 378619"/>
              <a:gd name="connsiteX44" fmla="*/ 2338388 w 2514600"/>
              <a:gd name="connsiteY44" fmla="*/ 361950 h 378619"/>
              <a:gd name="connsiteX45" fmla="*/ 2221706 w 2514600"/>
              <a:gd name="connsiteY45" fmla="*/ 357187 h 378619"/>
              <a:gd name="connsiteX46" fmla="*/ 1831181 w 2514600"/>
              <a:gd name="connsiteY46" fmla="*/ 378619 h 378619"/>
              <a:gd name="connsiteX47" fmla="*/ 1695450 w 2514600"/>
              <a:gd name="connsiteY47" fmla="*/ 378619 h 378619"/>
              <a:gd name="connsiteX48" fmla="*/ 1459706 w 2514600"/>
              <a:gd name="connsiteY48" fmla="*/ 376237 h 37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514600" h="378619">
                <a:moveTo>
                  <a:pt x="1459706" y="376237"/>
                </a:moveTo>
                <a:lnTo>
                  <a:pt x="1219200" y="376237"/>
                </a:lnTo>
                <a:lnTo>
                  <a:pt x="1085850" y="354806"/>
                </a:lnTo>
                <a:lnTo>
                  <a:pt x="711994" y="340519"/>
                </a:lnTo>
                <a:lnTo>
                  <a:pt x="452438" y="326231"/>
                </a:lnTo>
                <a:lnTo>
                  <a:pt x="257175" y="316706"/>
                </a:lnTo>
                <a:lnTo>
                  <a:pt x="123825" y="311944"/>
                </a:lnTo>
                <a:lnTo>
                  <a:pt x="76200" y="307181"/>
                </a:lnTo>
                <a:lnTo>
                  <a:pt x="52388" y="302419"/>
                </a:lnTo>
                <a:lnTo>
                  <a:pt x="16669" y="285750"/>
                </a:lnTo>
                <a:lnTo>
                  <a:pt x="2381" y="269081"/>
                </a:lnTo>
                <a:lnTo>
                  <a:pt x="0" y="245269"/>
                </a:lnTo>
                <a:lnTo>
                  <a:pt x="7144" y="216694"/>
                </a:lnTo>
                <a:lnTo>
                  <a:pt x="30956" y="180975"/>
                </a:lnTo>
                <a:lnTo>
                  <a:pt x="57150" y="152400"/>
                </a:lnTo>
                <a:lnTo>
                  <a:pt x="107156" y="126206"/>
                </a:lnTo>
                <a:lnTo>
                  <a:pt x="209550" y="95250"/>
                </a:lnTo>
                <a:lnTo>
                  <a:pt x="311944" y="73819"/>
                </a:lnTo>
                <a:lnTo>
                  <a:pt x="404813" y="61912"/>
                </a:lnTo>
                <a:lnTo>
                  <a:pt x="466725" y="76200"/>
                </a:lnTo>
                <a:lnTo>
                  <a:pt x="611981" y="100012"/>
                </a:lnTo>
                <a:lnTo>
                  <a:pt x="728663" y="114300"/>
                </a:lnTo>
                <a:lnTo>
                  <a:pt x="892969" y="128587"/>
                </a:lnTo>
                <a:lnTo>
                  <a:pt x="1038225" y="138112"/>
                </a:lnTo>
                <a:lnTo>
                  <a:pt x="1221581" y="145256"/>
                </a:lnTo>
                <a:lnTo>
                  <a:pt x="1547813" y="150019"/>
                </a:lnTo>
                <a:lnTo>
                  <a:pt x="1797844" y="152400"/>
                </a:lnTo>
                <a:lnTo>
                  <a:pt x="2102644" y="152400"/>
                </a:lnTo>
                <a:lnTo>
                  <a:pt x="2212181" y="154781"/>
                </a:lnTo>
                <a:lnTo>
                  <a:pt x="2259806" y="142875"/>
                </a:lnTo>
                <a:lnTo>
                  <a:pt x="2324100" y="114300"/>
                </a:lnTo>
                <a:lnTo>
                  <a:pt x="2376488" y="88106"/>
                </a:lnTo>
                <a:lnTo>
                  <a:pt x="2414588" y="57150"/>
                </a:lnTo>
                <a:lnTo>
                  <a:pt x="2431256" y="35719"/>
                </a:lnTo>
                <a:lnTo>
                  <a:pt x="2445544" y="16669"/>
                </a:lnTo>
                <a:lnTo>
                  <a:pt x="2464594" y="4762"/>
                </a:lnTo>
                <a:lnTo>
                  <a:pt x="2486025" y="0"/>
                </a:lnTo>
                <a:lnTo>
                  <a:pt x="2497931" y="2381"/>
                </a:lnTo>
                <a:lnTo>
                  <a:pt x="2509838" y="7144"/>
                </a:lnTo>
                <a:lnTo>
                  <a:pt x="2514600" y="16669"/>
                </a:lnTo>
                <a:lnTo>
                  <a:pt x="2502694" y="47625"/>
                </a:lnTo>
                <a:lnTo>
                  <a:pt x="2459831" y="145256"/>
                </a:lnTo>
                <a:lnTo>
                  <a:pt x="2416969" y="235744"/>
                </a:lnTo>
                <a:lnTo>
                  <a:pt x="2369344" y="319087"/>
                </a:lnTo>
                <a:lnTo>
                  <a:pt x="2338388" y="361950"/>
                </a:lnTo>
                <a:lnTo>
                  <a:pt x="2221706" y="357187"/>
                </a:lnTo>
                <a:lnTo>
                  <a:pt x="1831181" y="378619"/>
                </a:lnTo>
                <a:lnTo>
                  <a:pt x="1695450" y="378619"/>
                </a:lnTo>
                <a:lnTo>
                  <a:pt x="1459706" y="3762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26495AC0-7586-4B8E-AA81-3B5398D570A2}"/>
              </a:ext>
            </a:extLst>
          </p:cNvPr>
          <p:cNvSpPr/>
          <p:nvPr/>
        </p:nvSpPr>
        <p:spPr>
          <a:xfrm rot="16200000">
            <a:off x="2572547" y="3534569"/>
            <a:ext cx="4394200" cy="512762"/>
          </a:xfrm>
          <a:custGeom>
            <a:avLst/>
            <a:gdLst>
              <a:gd name="connsiteX0" fmla="*/ 3281082 w 4394085"/>
              <a:gd name="connsiteY0" fmla="*/ 442719 h 513057"/>
              <a:gd name="connsiteX1" fmla="*/ 2958353 w 4394085"/>
              <a:gd name="connsiteY1" fmla="*/ 438581 h 513057"/>
              <a:gd name="connsiteX2" fmla="*/ 2788713 w 4394085"/>
              <a:gd name="connsiteY2" fmla="*/ 438581 h 513057"/>
              <a:gd name="connsiteX3" fmla="*/ 2540460 w 4394085"/>
              <a:gd name="connsiteY3" fmla="*/ 438581 h 513057"/>
              <a:gd name="connsiteX4" fmla="*/ 2403920 w 4394085"/>
              <a:gd name="connsiteY4" fmla="*/ 438581 h 513057"/>
              <a:gd name="connsiteX5" fmla="*/ 1828800 w 4394085"/>
              <a:gd name="connsiteY5" fmla="*/ 430306 h 513057"/>
              <a:gd name="connsiteX6" fmla="*/ 1460557 w 4394085"/>
              <a:gd name="connsiteY6" fmla="*/ 426169 h 513057"/>
              <a:gd name="connsiteX7" fmla="*/ 947500 w 4394085"/>
              <a:gd name="connsiteY7" fmla="*/ 422031 h 513057"/>
              <a:gd name="connsiteX8" fmla="*/ 488232 w 4394085"/>
              <a:gd name="connsiteY8" fmla="*/ 417893 h 513057"/>
              <a:gd name="connsiteX9" fmla="*/ 206878 w 4394085"/>
              <a:gd name="connsiteY9" fmla="*/ 417893 h 513057"/>
              <a:gd name="connsiteX10" fmla="*/ 107576 w 4394085"/>
              <a:gd name="connsiteY10" fmla="*/ 409618 h 513057"/>
              <a:gd name="connsiteX11" fmla="*/ 66201 w 4394085"/>
              <a:gd name="connsiteY11" fmla="*/ 401343 h 513057"/>
              <a:gd name="connsiteX12" fmla="*/ 37238 w 4394085"/>
              <a:gd name="connsiteY12" fmla="*/ 384793 h 513057"/>
              <a:gd name="connsiteX13" fmla="*/ 16550 w 4394085"/>
              <a:gd name="connsiteY13" fmla="*/ 364105 h 513057"/>
              <a:gd name="connsiteX14" fmla="*/ 0 w 4394085"/>
              <a:gd name="connsiteY14" fmla="*/ 331005 h 513057"/>
              <a:gd name="connsiteX15" fmla="*/ 8275 w 4394085"/>
              <a:gd name="connsiteY15" fmla="*/ 293767 h 513057"/>
              <a:gd name="connsiteX16" fmla="*/ 37238 w 4394085"/>
              <a:gd name="connsiteY16" fmla="*/ 252391 h 513057"/>
              <a:gd name="connsiteX17" fmla="*/ 62063 w 4394085"/>
              <a:gd name="connsiteY17" fmla="*/ 235841 h 513057"/>
              <a:gd name="connsiteX18" fmla="*/ 119989 w 4394085"/>
              <a:gd name="connsiteY18" fmla="*/ 211016 h 513057"/>
              <a:gd name="connsiteX19" fmla="*/ 202740 w 4394085"/>
              <a:gd name="connsiteY19" fmla="*/ 177915 h 513057"/>
              <a:gd name="connsiteX20" fmla="*/ 322729 w 4394085"/>
              <a:gd name="connsiteY20" fmla="*/ 144815 h 513057"/>
              <a:gd name="connsiteX21" fmla="*/ 434443 w 4394085"/>
              <a:gd name="connsiteY21" fmla="*/ 128264 h 513057"/>
              <a:gd name="connsiteX22" fmla="*/ 475819 w 4394085"/>
              <a:gd name="connsiteY22" fmla="*/ 132402 h 513057"/>
              <a:gd name="connsiteX23" fmla="*/ 542020 w 4394085"/>
              <a:gd name="connsiteY23" fmla="*/ 144815 h 513057"/>
              <a:gd name="connsiteX24" fmla="*/ 666147 w 4394085"/>
              <a:gd name="connsiteY24" fmla="*/ 165502 h 513057"/>
              <a:gd name="connsiteX25" fmla="*/ 815099 w 4394085"/>
              <a:gd name="connsiteY25" fmla="*/ 173778 h 513057"/>
              <a:gd name="connsiteX26" fmla="*/ 993014 w 4394085"/>
              <a:gd name="connsiteY26" fmla="*/ 190328 h 513057"/>
              <a:gd name="connsiteX27" fmla="*/ 1319881 w 4394085"/>
              <a:gd name="connsiteY27" fmla="*/ 202740 h 513057"/>
              <a:gd name="connsiteX28" fmla="*/ 1576409 w 4394085"/>
              <a:gd name="connsiteY28" fmla="*/ 211016 h 513057"/>
              <a:gd name="connsiteX29" fmla="*/ 1903276 w 4394085"/>
              <a:gd name="connsiteY29" fmla="*/ 215153 h 513057"/>
              <a:gd name="connsiteX30" fmla="*/ 2304619 w 4394085"/>
              <a:gd name="connsiteY30" fmla="*/ 211016 h 513057"/>
              <a:gd name="connsiteX31" fmla="*/ 2888014 w 4394085"/>
              <a:gd name="connsiteY31" fmla="*/ 215153 h 513057"/>
              <a:gd name="connsiteX32" fmla="*/ 3541748 w 4394085"/>
              <a:gd name="connsiteY32" fmla="*/ 215153 h 513057"/>
              <a:gd name="connsiteX33" fmla="*/ 4038255 w 4394085"/>
              <a:gd name="connsiteY33" fmla="*/ 215153 h 513057"/>
              <a:gd name="connsiteX34" fmla="*/ 4104456 w 4394085"/>
              <a:gd name="connsiteY34" fmla="*/ 202740 h 513057"/>
              <a:gd name="connsiteX35" fmla="*/ 4170657 w 4394085"/>
              <a:gd name="connsiteY35" fmla="*/ 177915 h 513057"/>
              <a:gd name="connsiteX36" fmla="*/ 4220308 w 4394085"/>
              <a:gd name="connsiteY36" fmla="*/ 140677 h 513057"/>
              <a:gd name="connsiteX37" fmla="*/ 4282371 w 4394085"/>
              <a:gd name="connsiteY37" fmla="*/ 74476 h 513057"/>
              <a:gd name="connsiteX38" fmla="*/ 4332022 w 4394085"/>
              <a:gd name="connsiteY38" fmla="*/ 24826 h 513057"/>
              <a:gd name="connsiteX39" fmla="*/ 4356847 w 4394085"/>
              <a:gd name="connsiteY39" fmla="*/ 4138 h 513057"/>
              <a:gd name="connsiteX40" fmla="*/ 4369260 w 4394085"/>
              <a:gd name="connsiteY40" fmla="*/ 0 h 513057"/>
              <a:gd name="connsiteX41" fmla="*/ 4389948 w 4394085"/>
              <a:gd name="connsiteY41" fmla="*/ 4138 h 513057"/>
              <a:gd name="connsiteX42" fmla="*/ 4394085 w 4394085"/>
              <a:gd name="connsiteY42" fmla="*/ 24826 h 513057"/>
              <a:gd name="connsiteX43" fmla="*/ 4389948 w 4394085"/>
              <a:gd name="connsiteY43" fmla="*/ 78614 h 513057"/>
              <a:gd name="connsiteX44" fmla="*/ 4377535 w 4394085"/>
              <a:gd name="connsiteY44" fmla="*/ 132402 h 513057"/>
              <a:gd name="connsiteX45" fmla="*/ 4360985 w 4394085"/>
              <a:gd name="connsiteY45" fmla="*/ 202740 h 513057"/>
              <a:gd name="connsiteX46" fmla="*/ 4303059 w 4394085"/>
              <a:gd name="connsiteY46" fmla="*/ 326867 h 513057"/>
              <a:gd name="connsiteX47" fmla="*/ 4236858 w 4394085"/>
              <a:gd name="connsiteY47" fmla="*/ 426169 h 513057"/>
              <a:gd name="connsiteX48" fmla="*/ 4174795 w 4394085"/>
              <a:gd name="connsiteY48" fmla="*/ 500645 h 513057"/>
              <a:gd name="connsiteX49" fmla="*/ 4145832 w 4394085"/>
              <a:gd name="connsiteY49" fmla="*/ 513057 h 513057"/>
              <a:gd name="connsiteX50" fmla="*/ 4125144 w 4394085"/>
              <a:gd name="connsiteY50" fmla="*/ 513057 h 513057"/>
              <a:gd name="connsiteX51" fmla="*/ 4071356 w 4394085"/>
              <a:gd name="connsiteY51" fmla="*/ 488232 h 513057"/>
              <a:gd name="connsiteX52" fmla="*/ 4034118 w 4394085"/>
              <a:gd name="connsiteY52" fmla="*/ 475819 h 513057"/>
              <a:gd name="connsiteX53" fmla="*/ 3967917 w 4394085"/>
              <a:gd name="connsiteY53" fmla="*/ 463407 h 513057"/>
              <a:gd name="connsiteX54" fmla="*/ 3905853 w 4394085"/>
              <a:gd name="connsiteY54" fmla="*/ 459269 h 513057"/>
              <a:gd name="connsiteX55" fmla="*/ 3281082 w 4394085"/>
              <a:gd name="connsiteY55" fmla="*/ 442719 h 513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4394085" h="513057">
                <a:moveTo>
                  <a:pt x="3281082" y="442719"/>
                </a:moveTo>
                <a:lnTo>
                  <a:pt x="2958353" y="438581"/>
                </a:lnTo>
                <a:lnTo>
                  <a:pt x="2788713" y="438581"/>
                </a:lnTo>
                <a:lnTo>
                  <a:pt x="2540460" y="438581"/>
                </a:lnTo>
                <a:lnTo>
                  <a:pt x="2403920" y="438581"/>
                </a:lnTo>
                <a:lnTo>
                  <a:pt x="1828800" y="430306"/>
                </a:lnTo>
                <a:lnTo>
                  <a:pt x="1460557" y="426169"/>
                </a:lnTo>
                <a:lnTo>
                  <a:pt x="947500" y="422031"/>
                </a:lnTo>
                <a:lnTo>
                  <a:pt x="488232" y="417893"/>
                </a:lnTo>
                <a:lnTo>
                  <a:pt x="206878" y="417893"/>
                </a:lnTo>
                <a:lnTo>
                  <a:pt x="107576" y="409618"/>
                </a:lnTo>
                <a:lnTo>
                  <a:pt x="66201" y="401343"/>
                </a:lnTo>
                <a:lnTo>
                  <a:pt x="37238" y="384793"/>
                </a:lnTo>
                <a:lnTo>
                  <a:pt x="16550" y="364105"/>
                </a:lnTo>
                <a:lnTo>
                  <a:pt x="0" y="331005"/>
                </a:lnTo>
                <a:lnTo>
                  <a:pt x="8275" y="293767"/>
                </a:lnTo>
                <a:lnTo>
                  <a:pt x="37238" y="252391"/>
                </a:lnTo>
                <a:lnTo>
                  <a:pt x="62063" y="235841"/>
                </a:lnTo>
                <a:lnTo>
                  <a:pt x="119989" y="211016"/>
                </a:lnTo>
                <a:lnTo>
                  <a:pt x="202740" y="177915"/>
                </a:lnTo>
                <a:lnTo>
                  <a:pt x="322729" y="144815"/>
                </a:lnTo>
                <a:lnTo>
                  <a:pt x="434443" y="128264"/>
                </a:lnTo>
                <a:lnTo>
                  <a:pt x="475819" y="132402"/>
                </a:lnTo>
                <a:lnTo>
                  <a:pt x="542020" y="144815"/>
                </a:lnTo>
                <a:lnTo>
                  <a:pt x="666147" y="165502"/>
                </a:lnTo>
                <a:lnTo>
                  <a:pt x="815099" y="173778"/>
                </a:lnTo>
                <a:lnTo>
                  <a:pt x="993014" y="190328"/>
                </a:lnTo>
                <a:lnTo>
                  <a:pt x="1319881" y="202740"/>
                </a:lnTo>
                <a:lnTo>
                  <a:pt x="1576409" y="211016"/>
                </a:lnTo>
                <a:lnTo>
                  <a:pt x="1903276" y="215153"/>
                </a:lnTo>
                <a:lnTo>
                  <a:pt x="2304619" y="211016"/>
                </a:lnTo>
                <a:lnTo>
                  <a:pt x="2888014" y="215153"/>
                </a:lnTo>
                <a:lnTo>
                  <a:pt x="3541748" y="215153"/>
                </a:lnTo>
                <a:lnTo>
                  <a:pt x="4038255" y="215153"/>
                </a:lnTo>
                <a:lnTo>
                  <a:pt x="4104456" y="202740"/>
                </a:lnTo>
                <a:lnTo>
                  <a:pt x="4170657" y="177915"/>
                </a:lnTo>
                <a:lnTo>
                  <a:pt x="4220308" y="140677"/>
                </a:lnTo>
                <a:lnTo>
                  <a:pt x="4282371" y="74476"/>
                </a:lnTo>
                <a:lnTo>
                  <a:pt x="4332022" y="24826"/>
                </a:lnTo>
                <a:lnTo>
                  <a:pt x="4356847" y="4138"/>
                </a:lnTo>
                <a:lnTo>
                  <a:pt x="4369260" y="0"/>
                </a:lnTo>
                <a:lnTo>
                  <a:pt x="4389948" y="4138"/>
                </a:lnTo>
                <a:lnTo>
                  <a:pt x="4394085" y="24826"/>
                </a:lnTo>
                <a:lnTo>
                  <a:pt x="4389948" y="78614"/>
                </a:lnTo>
                <a:lnTo>
                  <a:pt x="4377535" y="132402"/>
                </a:lnTo>
                <a:lnTo>
                  <a:pt x="4360985" y="202740"/>
                </a:lnTo>
                <a:lnTo>
                  <a:pt x="4303059" y="326867"/>
                </a:lnTo>
                <a:lnTo>
                  <a:pt x="4236858" y="426169"/>
                </a:lnTo>
                <a:lnTo>
                  <a:pt x="4174795" y="500645"/>
                </a:lnTo>
                <a:lnTo>
                  <a:pt x="4145832" y="513057"/>
                </a:lnTo>
                <a:lnTo>
                  <a:pt x="4125144" y="513057"/>
                </a:lnTo>
                <a:lnTo>
                  <a:pt x="4071356" y="488232"/>
                </a:lnTo>
                <a:lnTo>
                  <a:pt x="4034118" y="475819"/>
                </a:lnTo>
                <a:lnTo>
                  <a:pt x="3967917" y="463407"/>
                </a:lnTo>
                <a:lnTo>
                  <a:pt x="3905853" y="459269"/>
                </a:lnTo>
                <a:lnTo>
                  <a:pt x="3281082" y="44271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88B2D556-29E2-49BB-B17B-1D7CCD9B3F4E}"/>
              </a:ext>
            </a:extLst>
          </p:cNvPr>
          <p:cNvSpPr/>
          <p:nvPr/>
        </p:nvSpPr>
        <p:spPr>
          <a:xfrm rot="16200000">
            <a:off x="3272635" y="3553619"/>
            <a:ext cx="1889125" cy="1163638"/>
          </a:xfrm>
          <a:custGeom>
            <a:avLst/>
            <a:gdLst>
              <a:gd name="connsiteX0" fmla="*/ 840582 w 1888332"/>
              <a:gd name="connsiteY0" fmla="*/ 759619 h 1164431"/>
              <a:gd name="connsiteX1" fmla="*/ 657225 w 1888332"/>
              <a:gd name="connsiteY1" fmla="*/ 626269 h 1164431"/>
              <a:gd name="connsiteX2" fmla="*/ 492919 w 1888332"/>
              <a:gd name="connsiteY2" fmla="*/ 495300 h 1164431"/>
              <a:gd name="connsiteX3" fmla="*/ 350044 w 1888332"/>
              <a:gd name="connsiteY3" fmla="*/ 371475 h 1164431"/>
              <a:gd name="connsiteX4" fmla="*/ 200025 w 1888332"/>
              <a:gd name="connsiteY4" fmla="*/ 235744 h 1164431"/>
              <a:gd name="connsiteX5" fmla="*/ 90488 w 1888332"/>
              <a:gd name="connsiteY5" fmla="*/ 135731 h 1164431"/>
              <a:gd name="connsiteX6" fmla="*/ 33338 w 1888332"/>
              <a:gd name="connsiteY6" fmla="*/ 88106 h 1164431"/>
              <a:gd name="connsiteX7" fmla="*/ 16669 w 1888332"/>
              <a:gd name="connsiteY7" fmla="*/ 69056 h 1164431"/>
              <a:gd name="connsiteX8" fmla="*/ 4763 w 1888332"/>
              <a:gd name="connsiteY8" fmla="*/ 47625 h 1164431"/>
              <a:gd name="connsiteX9" fmla="*/ 0 w 1888332"/>
              <a:gd name="connsiteY9" fmla="*/ 23812 h 1164431"/>
              <a:gd name="connsiteX10" fmla="*/ 4763 w 1888332"/>
              <a:gd name="connsiteY10" fmla="*/ 7144 h 1164431"/>
              <a:gd name="connsiteX11" fmla="*/ 19050 w 1888332"/>
              <a:gd name="connsiteY11" fmla="*/ 0 h 1164431"/>
              <a:gd name="connsiteX12" fmla="*/ 47625 w 1888332"/>
              <a:gd name="connsiteY12" fmla="*/ 4762 h 1164431"/>
              <a:gd name="connsiteX13" fmla="*/ 102394 w 1888332"/>
              <a:gd name="connsiteY13" fmla="*/ 45244 h 1164431"/>
              <a:gd name="connsiteX14" fmla="*/ 242888 w 1888332"/>
              <a:gd name="connsiteY14" fmla="*/ 140494 h 1164431"/>
              <a:gd name="connsiteX15" fmla="*/ 392907 w 1888332"/>
              <a:gd name="connsiteY15" fmla="*/ 238125 h 1164431"/>
              <a:gd name="connsiteX16" fmla="*/ 521494 w 1888332"/>
              <a:gd name="connsiteY16" fmla="*/ 323850 h 1164431"/>
              <a:gd name="connsiteX17" fmla="*/ 661988 w 1888332"/>
              <a:gd name="connsiteY17" fmla="*/ 416719 h 1164431"/>
              <a:gd name="connsiteX18" fmla="*/ 807244 w 1888332"/>
              <a:gd name="connsiteY18" fmla="*/ 514350 h 1164431"/>
              <a:gd name="connsiteX19" fmla="*/ 919163 w 1888332"/>
              <a:gd name="connsiteY19" fmla="*/ 581025 h 1164431"/>
              <a:gd name="connsiteX20" fmla="*/ 1081088 w 1888332"/>
              <a:gd name="connsiteY20" fmla="*/ 669131 h 1164431"/>
              <a:gd name="connsiteX21" fmla="*/ 1238250 w 1888332"/>
              <a:gd name="connsiteY21" fmla="*/ 750094 h 1164431"/>
              <a:gd name="connsiteX22" fmla="*/ 1485900 w 1888332"/>
              <a:gd name="connsiteY22" fmla="*/ 873919 h 1164431"/>
              <a:gd name="connsiteX23" fmla="*/ 1652588 w 1888332"/>
              <a:gd name="connsiteY23" fmla="*/ 954881 h 1164431"/>
              <a:gd name="connsiteX24" fmla="*/ 1759744 w 1888332"/>
              <a:gd name="connsiteY24" fmla="*/ 1004887 h 1164431"/>
              <a:gd name="connsiteX25" fmla="*/ 1876425 w 1888332"/>
              <a:gd name="connsiteY25" fmla="*/ 1059656 h 1164431"/>
              <a:gd name="connsiteX26" fmla="*/ 1888332 w 1888332"/>
              <a:gd name="connsiteY26" fmla="*/ 1164431 h 1164431"/>
              <a:gd name="connsiteX27" fmla="*/ 1457325 w 1888332"/>
              <a:gd name="connsiteY27" fmla="*/ 1150144 h 1164431"/>
              <a:gd name="connsiteX28" fmla="*/ 1347788 w 1888332"/>
              <a:gd name="connsiteY28" fmla="*/ 1073944 h 1164431"/>
              <a:gd name="connsiteX29" fmla="*/ 1219200 w 1888332"/>
              <a:gd name="connsiteY29" fmla="*/ 997744 h 1164431"/>
              <a:gd name="connsiteX30" fmla="*/ 1040607 w 1888332"/>
              <a:gd name="connsiteY30" fmla="*/ 888206 h 1164431"/>
              <a:gd name="connsiteX31" fmla="*/ 840582 w 1888332"/>
              <a:gd name="connsiteY31" fmla="*/ 759619 h 1164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88332" h="1164431">
                <a:moveTo>
                  <a:pt x="840582" y="759619"/>
                </a:moveTo>
                <a:lnTo>
                  <a:pt x="657225" y="626269"/>
                </a:lnTo>
                <a:lnTo>
                  <a:pt x="492919" y="495300"/>
                </a:lnTo>
                <a:lnTo>
                  <a:pt x="350044" y="371475"/>
                </a:lnTo>
                <a:lnTo>
                  <a:pt x="200025" y="235744"/>
                </a:lnTo>
                <a:lnTo>
                  <a:pt x="90488" y="135731"/>
                </a:lnTo>
                <a:lnTo>
                  <a:pt x="33338" y="88106"/>
                </a:lnTo>
                <a:lnTo>
                  <a:pt x="16669" y="69056"/>
                </a:lnTo>
                <a:lnTo>
                  <a:pt x="4763" y="47625"/>
                </a:lnTo>
                <a:lnTo>
                  <a:pt x="0" y="23812"/>
                </a:lnTo>
                <a:lnTo>
                  <a:pt x="4763" y="7144"/>
                </a:lnTo>
                <a:lnTo>
                  <a:pt x="19050" y="0"/>
                </a:lnTo>
                <a:lnTo>
                  <a:pt x="47625" y="4762"/>
                </a:lnTo>
                <a:lnTo>
                  <a:pt x="102394" y="45244"/>
                </a:lnTo>
                <a:lnTo>
                  <a:pt x="242888" y="140494"/>
                </a:lnTo>
                <a:lnTo>
                  <a:pt x="392907" y="238125"/>
                </a:lnTo>
                <a:lnTo>
                  <a:pt x="521494" y="323850"/>
                </a:lnTo>
                <a:lnTo>
                  <a:pt x="661988" y="416719"/>
                </a:lnTo>
                <a:lnTo>
                  <a:pt x="807244" y="514350"/>
                </a:lnTo>
                <a:lnTo>
                  <a:pt x="919163" y="581025"/>
                </a:lnTo>
                <a:lnTo>
                  <a:pt x="1081088" y="669131"/>
                </a:lnTo>
                <a:lnTo>
                  <a:pt x="1238250" y="750094"/>
                </a:lnTo>
                <a:lnTo>
                  <a:pt x="1485900" y="873919"/>
                </a:lnTo>
                <a:lnTo>
                  <a:pt x="1652588" y="954881"/>
                </a:lnTo>
                <a:lnTo>
                  <a:pt x="1759744" y="1004887"/>
                </a:lnTo>
                <a:lnTo>
                  <a:pt x="1876425" y="1059656"/>
                </a:lnTo>
                <a:lnTo>
                  <a:pt x="1888332" y="1164431"/>
                </a:lnTo>
                <a:lnTo>
                  <a:pt x="1457325" y="1150144"/>
                </a:lnTo>
                <a:lnTo>
                  <a:pt x="1347788" y="1073944"/>
                </a:lnTo>
                <a:lnTo>
                  <a:pt x="1219200" y="997744"/>
                </a:lnTo>
                <a:lnTo>
                  <a:pt x="1040607" y="888206"/>
                </a:lnTo>
                <a:lnTo>
                  <a:pt x="840582" y="75961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99EA3445-3C03-4DEC-B5A0-1BB18D6ECB3B}"/>
              </a:ext>
            </a:extLst>
          </p:cNvPr>
          <p:cNvSpPr/>
          <p:nvPr/>
        </p:nvSpPr>
        <p:spPr>
          <a:xfrm>
            <a:off x="4876802" y="3400425"/>
            <a:ext cx="723900" cy="776288"/>
          </a:xfrm>
          <a:custGeom>
            <a:avLst/>
            <a:gdLst>
              <a:gd name="connsiteX0" fmla="*/ 442913 w 723900"/>
              <a:gd name="connsiteY0" fmla="*/ 521494 h 776288"/>
              <a:gd name="connsiteX1" fmla="*/ 359569 w 723900"/>
              <a:gd name="connsiteY1" fmla="*/ 407194 h 776288"/>
              <a:gd name="connsiteX2" fmla="*/ 295275 w 723900"/>
              <a:gd name="connsiteY2" fmla="*/ 330994 h 776288"/>
              <a:gd name="connsiteX3" fmla="*/ 219075 w 723900"/>
              <a:gd name="connsiteY3" fmla="*/ 245269 h 776288"/>
              <a:gd name="connsiteX4" fmla="*/ 161925 w 723900"/>
              <a:gd name="connsiteY4" fmla="*/ 190500 h 776288"/>
              <a:gd name="connsiteX5" fmla="*/ 109538 w 723900"/>
              <a:gd name="connsiteY5" fmla="*/ 150019 h 776288"/>
              <a:gd name="connsiteX6" fmla="*/ 9525 w 723900"/>
              <a:gd name="connsiteY6" fmla="*/ 102394 h 776288"/>
              <a:gd name="connsiteX7" fmla="*/ 0 w 723900"/>
              <a:gd name="connsiteY7" fmla="*/ 0 h 776288"/>
              <a:gd name="connsiteX8" fmla="*/ 83344 w 723900"/>
              <a:gd name="connsiteY8" fmla="*/ 35719 h 776288"/>
              <a:gd name="connsiteX9" fmla="*/ 180975 w 723900"/>
              <a:gd name="connsiteY9" fmla="*/ 88106 h 776288"/>
              <a:gd name="connsiteX10" fmla="*/ 276225 w 723900"/>
              <a:gd name="connsiteY10" fmla="*/ 145256 h 776288"/>
              <a:gd name="connsiteX11" fmla="*/ 373856 w 723900"/>
              <a:gd name="connsiteY11" fmla="*/ 204788 h 776288"/>
              <a:gd name="connsiteX12" fmla="*/ 464344 w 723900"/>
              <a:gd name="connsiteY12" fmla="*/ 261938 h 776288"/>
              <a:gd name="connsiteX13" fmla="*/ 545306 w 723900"/>
              <a:gd name="connsiteY13" fmla="*/ 316706 h 776288"/>
              <a:gd name="connsiteX14" fmla="*/ 602456 w 723900"/>
              <a:gd name="connsiteY14" fmla="*/ 359569 h 776288"/>
              <a:gd name="connsiteX15" fmla="*/ 642938 w 723900"/>
              <a:gd name="connsiteY15" fmla="*/ 390525 h 776288"/>
              <a:gd name="connsiteX16" fmla="*/ 664369 w 723900"/>
              <a:gd name="connsiteY16" fmla="*/ 411956 h 776288"/>
              <a:gd name="connsiteX17" fmla="*/ 681038 w 723900"/>
              <a:gd name="connsiteY17" fmla="*/ 438150 h 776288"/>
              <a:gd name="connsiteX18" fmla="*/ 695325 w 723900"/>
              <a:gd name="connsiteY18" fmla="*/ 485775 h 776288"/>
              <a:gd name="connsiteX19" fmla="*/ 704850 w 723900"/>
              <a:gd name="connsiteY19" fmla="*/ 528638 h 776288"/>
              <a:gd name="connsiteX20" fmla="*/ 711994 w 723900"/>
              <a:gd name="connsiteY20" fmla="*/ 564356 h 776288"/>
              <a:gd name="connsiteX21" fmla="*/ 719138 w 723900"/>
              <a:gd name="connsiteY21" fmla="*/ 619125 h 776288"/>
              <a:gd name="connsiteX22" fmla="*/ 723900 w 723900"/>
              <a:gd name="connsiteY22" fmla="*/ 702469 h 776288"/>
              <a:gd name="connsiteX23" fmla="*/ 716756 w 723900"/>
              <a:gd name="connsiteY23" fmla="*/ 733425 h 776288"/>
              <a:gd name="connsiteX24" fmla="*/ 704850 w 723900"/>
              <a:gd name="connsiteY24" fmla="*/ 750094 h 776288"/>
              <a:gd name="connsiteX25" fmla="*/ 688181 w 723900"/>
              <a:gd name="connsiteY25" fmla="*/ 764381 h 776288"/>
              <a:gd name="connsiteX26" fmla="*/ 673894 w 723900"/>
              <a:gd name="connsiteY26" fmla="*/ 771525 h 776288"/>
              <a:gd name="connsiteX27" fmla="*/ 647700 w 723900"/>
              <a:gd name="connsiteY27" fmla="*/ 776288 h 776288"/>
              <a:gd name="connsiteX28" fmla="*/ 614363 w 723900"/>
              <a:gd name="connsiteY28" fmla="*/ 766763 h 776288"/>
              <a:gd name="connsiteX29" fmla="*/ 595313 w 723900"/>
              <a:gd name="connsiteY29" fmla="*/ 752475 h 776288"/>
              <a:gd name="connsiteX30" fmla="*/ 573881 w 723900"/>
              <a:gd name="connsiteY30" fmla="*/ 723900 h 776288"/>
              <a:gd name="connsiteX31" fmla="*/ 523875 w 723900"/>
              <a:gd name="connsiteY31" fmla="*/ 640556 h 776288"/>
              <a:gd name="connsiteX32" fmla="*/ 442913 w 723900"/>
              <a:gd name="connsiteY32" fmla="*/ 521494 h 776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23900" h="776288">
                <a:moveTo>
                  <a:pt x="442913" y="521494"/>
                </a:moveTo>
                <a:lnTo>
                  <a:pt x="359569" y="407194"/>
                </a:lnTo>
                <a:lnTo>
                  <a:pt x="295275" y="330994"/>
                </a:lnTo>
                <a:lnTo>
                  <a:pt x="219075" y="245269"/>
                </a:lnTo>
                <a:lnTo>
                  <a:pt x="161925" y="190500"/>
                </a:lnTo>
                <a:lnTo>
                  <a:pt x="109538" y="150019"/>
                </a:lnTo>
                <a:lnTo>
                  <a:pt x="9525" y="102394"/>
                </a:lnTo>
                <a:lnTo>
                  <a:pt x="0" y="0"/>
                </a:lnTo>
                <a:lnTo>
                  <a:pt x="83344" y="35719"/>
                </a:lnTo>
                <a:lnTo>
                  <a:pt x="180975" y="88106"/>
                </a:lnTo>
                <a:lnTo>
                  <a:pt x="276225" y="145256"/>
                </a:lnTo>
                <a:lnTo>
                  <a:pt x="373856" y="204788"/>
                </a:lnTo>
                <a:lnTo>
                  <a:pt x="464344" y="261938"/>
                </a:lnTo>
                <a:lnTo>
                  <a:pt x="545306" y="316706"/>
                </a:lnTo>
                <a:lnTo>
                  <a:pt x="602456" y="359569"/>
                </a:lnTo>
                <a:lnTo>
                  <a:pt x="642938" y="390525"/>
                </a:lnTo>
                <a:lnTo>
                  <a:pt x="664369" y="411956"/>
                </a:lnTo>
                <a:lnTo>
                  <a:pt x="681038" y="438150"/>
                </a:lnTo>
                <a:lnTo>
                  <a:pt x="695325" y="485775"/>
                </a:lnTo>
                <a:lnTo>
                  <a:pt x="704850" y="528638"/>
                </a:lnTo>
                <a:lnTo>
                  <a:pt x="711994" y="564356"/>
                </a:lnTo>
                <a:lnTo>
                  <a:pt x="719138" y="619125"/>
                </a:lnTo>
                <a:lnTo>
                  <a:pt x="723900" y="702469"/>
                </a:lnTo>
                <a:lnTo>
                  <a:pt x="716756" y="733425"/>
                </a:lnTo>
                <a:lnTo>
                  <a:pt x="704850" y="750094"/>
                </a:lnTo>
                <a:lnTo>
                  <a:pt x="688181" y="764381"/>
                </a:lnTo>
                <a:lnTo>
                  <a:pt x="673894" y="771525"/>
                </a:lnTo>
                <a:lnTo>
                  <a:pt x="647700" y="776288"/>
                </a:lnTo>
                <a:lnTo>
                  <a:pt x="614363" y="766763"/>
                </a:lnTo>
                <a:lnTo>
                  <a:pt x="595313" y="752475"/>
                </a:lnTo>
                <a:lnTo>
                  <a:pt x="573881" y="723900"/>
                </a:lnTo>
                <a:lnTo>
                  <a:pt x="523875" y="640556"/>
                </a:lnTo>
                <a:lnTo>
                  <a:pt x="442913" y="5214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ACD2FF1B-041E-4B91-A688-0610FDA947FE}"/>
              </a:ext>
            </a:extLst>
          </p:cNvPr>
          <p:cNvSpPr/>
          <p:nvPr/>
        </p:nvSpPr>
        <p:spPr>
          <a:xfrm>
            <a:off x="6072191" y="1884363"/>
            <a:ext cx="1747837" cy="368300"/>
          </a:xfrm>
          <a:custGeom>
            <a:avLst/>
            <a:gdLst>
              <a:gd name="connsiteX0" fmla="*/ 1212056 w 1747837"/>
              <a:gd name="connsiteY0" fmla="*/ 261937 h 369094"/>
              <a:gd name="connsiteX1" fmla="*/ 881062 w 1747837"/>
              <a:gd name="connsiteY1" fmla="*/ 300037 h 369094"/>
              <a:gd name="connsiteX2" fmla="*/ 692943 w 1747837"/>
              <a:gd name="connsiteY2" fmla="*/ 319087 h 369094"/>
              <a:gd name="connsiteX3" fmla="*/ 614362 w 1747837"/>
              <a:gd name="connsiteY3" fmla="*/ 321469 h 369094"/>
              <a:gd name="connsiteX4" fmla="*/ 550068 w 1747837"/>
              <a:gd name="connsiteY4" fmla="*/ 326231 h 369094"/>
              <a:gd name="connsiteX5" fmla="*/ 485775 w 1747837"/>
              <a:gd name="connsiteY5" fmla="*/ 333375 h 369094"/>
              <a:gd name="connsiteX6" fmla="*/ 402431 w 1747837"/>
              <a:gd name="connsiteY6" fmla="*/ 345281 h 369094"/>
              <a:gd name="connsiteX7" fmla="*/ 319087 w 1747837"/>
              <a:gd name="connsiteY7" fmla="*/ 361950 h 369094"/>
              <a:gd name="connsiteX8" fmla="*/ 264318 w 1747837"/>
              <a:gd name="connsiteY8" fmla="*/ 369094 h 369094"/>
              <a:gd name="connsiteX9" fmla="*/ 233362 w 1747837"/>
              <a:gd name="connsiteY9" fmla="*/ 364331 h 369094"/>
              <a:gd name="connsiteX10" fmla="*/ 190500 w 1747837"/>
              <a:gd name="connsiteY10" fmla="*/ 350044 h 369094"/>
              <a:gd name="connsiteX11" fmla="*/ 140493 w 1747837"/>
              <a:gd name="connsiteY11" fmla="*/ 316706 h 369094"/>
              <a:gd name="connsiteX12" fmla="*/ 90487 w 1747837"/>
              <a:gd name="connsiteY12" fmla="*/ 271462 h 369094"/>
              <a:gd name="connsiteX13" fmla="*/ 45243 w 1747837"/>
              <a:gd name="connsiteY13" fmla="*/ 223837 h 369094"/>
              <a:gd name="connsiteX14" fmla="*/ 19050 w 1747837"/>
              <a:gd name="connsiteY14" fmla="*/ 192881 h 369094"/>
              <a:gd name="connsiteX15" fmla="*/ 4762 w 1747837"/>
              <a:gd name="connsiteY15" fmla="*/ 166687 h 369094"/>
              <a:gd name="connsiteX16" fmla="*/ 0 w 1747837"/>
              <a:gd name="connsiteY16" fmla="*/ 145256 h 369094"/>
              <a:gd name="connsiteX17" fmla="*/ 4762 w 1747837"/>
              <a:gd name="connsiteY17" fmla="*/ 128587 h 369094"/>
              <a:gd name="connsiteX18" fmla="*/ 21431 w 1747837"/>
              <a:gd name="connsiteY18" fmla="*/ 121444 h 369094"/>
              <a:gd name="connsiteX19" fmla="*/ 42862 w 1747837"/>
              <a:gd name="connsiteY19" fmla="*/ 128587 h 369094"/>
              <a:gd name="connsiteX20" fmla="*/ 85725 w 1747837"/>
              <a:gd name="connsiteY20" fmla="*/ 150019 h 369094"/>
              <a:gd name="connsiteX21" fmla="*/ 121443 w 1747837"/>
              <a:gd name="connsiteY21" fmla="*/ 164306 h 369094"/>
              <a:gd name="connsiteX22" fmla="*/ 161925 w 1747837"/>
              <a:gd name="connsiteY22" fmla="*/ 176212 h 369094"/>
              <a:gd name="connsiteX23" fmla="*/ 228600 w 1747837"/>
              <a:gd name="connsiteY23" fmla="*/ 183356 h 369094"/>
              <a:gd name="connsiteX24" fmla="*/ 323850 w 1747837"/>
              <a:gd name="connsiteY24" fmla="*/ 183356 h 369094"/>
              <a:gd name="connsiteX25" fmla="*/ 469106 w 1747837"/>
              <a:gd name="connsiteY25" fmla="*/ 178594 h 369094"/>
              <a:gd name="connsiteX26" fmla="*/ 690562 w 1747837"/>
              <a:gd name="connsiteY26" fmla="*/ 159544 h 369094"/>
              <a:gd name="connsiteX27" fmla="*/ 885825 w 1747837"/>
              <a:gd name="connsiteY27" fmla="*/ 145256 h 369094"/>
              <a:gd name="connsiteX28" fmla="*/ 985837 w 1747837"/>
              <a:gd name="connsiteY28" fmla="*/ 128587 h 369094"/>
              <a:gd name="connsiteX29" fmla="*/ 1057275 w 1747837"/>
              <a:gd name="connsiteY29" fmla="*/ 116681 h 369094"/>
              <a:gd name="connsiteX30" fmla="*/ 1112043 w 1747837"/>
              <a:gd name="connsiteY30" fmla="*/ 104775 h 369094"/>
              <a:gd name="connsiteX31" fmla="*/ 1181100 w 1747837"/>
              <a:gd name="connsiteY31" fmla="*/ 88106 h 369094"/>
              <a:gd name="connsiteX32" fmla="*/ 1250156 w 1747837"/>
              <a:gd name="connsiteY32" fmla="*/ 61912 h 369094"/>
              <a:gd name="connsiteX33" fmla="*/ 1331118 w 1747837"/>
              <a:gd name="connsiteY33" fmla="*/ 30956 h 369094"/>
              <a:gd name="connsiteX34" fmla="*/ 1395412 w 1747837"/>
              <a:gd name="connsiteY34" fmla="*/ 7144 h 369094"/>
              <a:gd name="connsiteX35" fmla="*/ 1433512 w 1747837"/>
              <a:gd name="connsiteY35" fmla="*/ 0 h 369094"/>
              <a:gd name="connsiteX36" fmla="*/ 1466850 w 1747837"/>
              <a:gd name="connsiteY36" fmla="*/ 2381 h 369094"/>
              <a:gd name="connsiteX37" fmla="*/ 1509712 w 1747837"/>
              <a:gd name="connsiteY37" fmla="*/ 14287 h 369094"/>
              <a:gd name="connsiteX38" fmla="*/ 1581150 w 1747837"/>
              <a:gd name="connsiteY38" fmla="*/ 38100 h 369094"/>
              <a:gd name="connsiteX39" fmla="*/ 1662112 w 1747837"/>
              <a:gd name="connsiteY39" fmla="*/ 78581 h 369094"/>
              <a:gd name="connsiteX40" fmla="*/ 1712118 w 1747837"/>
              <a:gd name="connsiteY40" fmla="*/ 107156 h 369094"/>
              <a:gd name="connsiteX41" fmla="*/ 1735931 w 1747837"/>
              <a:gd name="connsiteY41" fmla="*/ 130969 h 369094"/>
              <a:gd name="connsiteX42" fmla="*/ 1747837 w 1747837"/>
              <a:gd name="connsiteY42" fmla="*/ 150019 h 369094"/>
              <a:gd name="connsiteX43" fmla="*/ 1747837 w 1747837"/>
              <a:gd name="connsiteY43" fmla="*/ 159544 h 369094"/>
              <a:gd name="connsiteX44" fmla="*/ 1743075 w 1747837"/>
              <a:gd name="connsiteY44" fmla="*/ 178594 h 369094"/>
              <a:gd name="connsiteX45" fmla="*/ 1719262 w 1747837"/>
              <a:gd name="connsiteY45" fmla="*/ 200025 h 369094"/>
              <a:gd name="connsiteX46" fmla="*/ 1666875 w 1747837"/>
              <a:gd name="connsiteY46" fmla="*/ 214312 h 369094"/>
              <a:gd name="connsiteX47" fmla="*/ 1385887 w 1747837"/>
              <a:gd name="connsiteY47" fmla="*/ 242887 h 369094"/>
              <a:gd name="connsiteX48" fmla="*/ 1212056 w 1747837"/>
              <a:gd name="connsiteY48" fmla="*/ 261937 h 369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747837" h="369094">
                <a:moveTo>
                  <a:pt x="1212056" y="261937"/>
                </a:moveTo>
                <a:lnTo>
                  <a:pt x="881062" y="300037"/>
                </a:lnTo>
                <a:lnTo>
                  <a:pt x="692943" y="319087"/>
                </a:lnTo>
                <a:lnTo>
                  <a:pt x="614362" y="321469"/>
                </a:lnTo>
                <a:lnTo>
                  <a:pt x="550068" y="326231"/>
                </a:lnTo>
                <a:lnTo>
                  <a:pt x="485775" y="333375"/>
                </a:lnTo>
                <a:lnTo>
                  <a:pt x="402431" y="345281"/>
                </a:lnTo>
                <a:lnTo>
                  <a:pt x="319087" y="361950"/>
                </a:lnTo>
                <a:lnTo>
                  <a:pt x="264318" y="369094"/>
                </a:lnTo>
                <a:lnTo>
                  <a:pt x="233362" y="364331"/>
                </a:lnTo>
                <a:lnTo>
                  <a:pt x="190500" y="350044"/>
                </a:lnTo>
                <a:lnTo>
                  <a:pt x="140493" y="316706"/>
                </a:lnTo>
                <a:lnTo>
                  <a:pt x="90487" y="271462"/>
                </a:lnTo>
                <a:lnTo>
                  <a:pt x="45243" y="223837"/>
                </a:lnTo>
                <a:lnTo>
                  <a:pt x="19050" y="192881"/>
                </a:lnTo>
                <a:lnTo>
                  <a:pt x="4762" y="166687"/>
                </a:lnTo>
                <a:lnTo>
                  <a:pt x="0" y="145256"/>
                </a:lnTo>
                <a:lnTo>
                  <a:pt x="4762" y="128587"/>
                </a:lnTo>
                <a:lnTo>
                  <a:pt x="21431" y="121444"/>
                </a:lnTo>
                <a:lnTo>
                  <a:pt x="42862" y="128587"/>
                </a:lnTo>
                <a:lnTo>
                  <a:pt x="85725" y="150019"/>
                </a:lnTo>
                <a:lnTo>
                  <a:pt x="121443" y="164306"/>
                </a:lnTo>
                <a:lnTo>
                  <a:pt x="161925" y="176212"/>
                </a:lnTo>
                <a:lnTo>
                  <a:pt x="228600" y="183356"/>
                </a:lnTo>
                <a:lnTo>
                  <a:pt x="323850" y="183356"/>
                </a:lnTo>
                <a:lnTo>
                  <a:pt x="469106" y="178594"/>
                </a:lnTo>
                <a:lnTo>
                  <a:pt x="690562" y="159544"/>
                </a:lnTo>
                <a:lnTo>
                  <a:pt x="885825" y="145256"/>
                </a:lnTo>
                <a:lnTo>
                  <a:pt x="985837" y="128587"/>
                </a:lnTo>
                <a:lnTo>
                  <a:pt x="1057275" y="116681"/>
                </a:lnTo>
                <a:lnTo>
                  <a:pt x="1112043" y="104775"/>
                </a:lnTo>
                <a:lnTo>
                  <a:pt x="1181100" y="88106"/>
                </a:lnTo>
                <a:lnTo>
                  <a:pt x="1250156" y="61912"/>
                </a:lnTo>
                <a:lnTo>
                  <a:pt x="1331118" y="30956"/>
                </a:lnTo>
                <a:lnTo>
                  <a:pt x="1395412" y="7144"/>
                </a:lnTo>
                <a:lnTo>
                  <a:pt x="1433512" y="0"/>
                </a:lnTo>
                <a:lnTo>
                  <a:pt x="1466850" y="2381"/>
                </a:lnTo>
                <a:lnTo>
                  <a:pt x="1509712" y="14287"/>
                </a:lnTo>
                <a:lnTo>
                  <a:pt x="1581150" y="38100"/>
                </a:lnTo>
                <a:lnTo>
                  <a:pt x="1662112" y="78581"/>
                </a:lnTo>
                <a:lnTo>
                  <a:pt x="1712118" y="107156"/>
                </a:lnTo>
                <a:lnTo>
                  <a:pt x="1735931" y="130969"/>
                </a:lnTo>
                <a:lnTo>
                  <a:pt x="1747837" y="150019"/>
                </a:lnTo>
                <a:lnTo>
                  <a:pt x="1747837" y="159544"/>
                </a:lnTo>
                <a:lnTo>
                  <a:pt x="1743075" y="178594"/>
                </a:lnTo>
                <a:lnTo>
                  <a:pt x="1719262" y="200025"/>
                </a:lnTo>
                <a:lnTo>
                  <a:pt x="1666875" y="214312"/>
                </a:lnTo>
                <a:lnTo>
                  <a:pt x="1385887" y="242887"/>
                </a:lnTo>
                <a:lnTo>
                  <a:pt x="1212056" y="2619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1ED4F4F8-F62C-434F-B126-0EC81FB4FDAA}"/>
              </a:ext>
            </a:extLst>
          </p:cNvPr>
          <p:cNvSpPr/>
          <p:nvPr/>
        </p:nvSpPr>
        <p:spPr>
          <a:xfrm>
            <a:off x="6530978" y="1463675"/>
            <a:ext cx="512763" cy="1612900"/>
          </a:xfrm>
          <a:custGeom>
            <a:avLst/>
            <a:gdLst>
              <a:gd name="connsiteX0" fmla="*/ 451915 w 512699"/>
              <a:gd name="connsiteY0" fmla="*/ 850974 h 1612093"/>
              <a:gd name="connsiteX1" fmla="*/ 451915 w 512699"/>
              <a:gd name="connsiteY1" fmla="*/ 1004254 h 1612093"/>
              <a:gd name="connsiteX2" fmla="*/ 451915 w 512699"/>
              <a:gd name="connsiteY2" fmla="*/ 1144321 h 1612093"/>
              <a:gd name="connsiteX3" fmla="*/ 451915 w 512699"/>
              <a:gd name="connsiteY3" fmla="*/ 1585665 h 1612093"/>
              <a:gd name="connsiteX4" fmla="*/ 203494 w 512699"/>
              <a:gd name="connsiteY4" fmla="*/ 1612093 h 1612093"/>
              <a:gd name="connsiteX5" fmla="*/ 206137 w 512699"/>
              <a:gd name="connsiteY5" fmla="*/ 1178678 h 1612093"/>
              <a:gd name="connsiteX6" fmla="*/ 206137 w 512699"/>
              <a:gd name="connsiteY6" fmla="*/ 1028039 h 1612093"/>
              <a:gd name="connsiteX7" fmla="*/ 206137 w 512699"/>
              <a:gd name="connsiteY7" fmla="*/ 726763 h 1612093"/>
              <a:gd name="connsiteX8" fmla="*/ 206137 w 512699"/>
              <a:gd name="connsiteY8" fmla="*/ 589339 h 1612093"/>
              <a:gd name="connsiteX9" fmla="*/ 203494 w 512699"/>
              <a:gd name="connsiteY9" fmla="*/ 369989 h 1612093"/>
              <a:gd name="connsiteX10" fmla="*/ 200851 w 512699"/>
              <a:gd name="connsiteY10" fmla="*/ 332990 h 1612093"/>
              <a:gd name="connsiteX11" fmla="*/ 190280 w 512699"/>
              <a:gd name="connsiteY11" fmla="*/ 282777 h 1612093"/>
              <a:gd name="connsiteX12" fmla="*/ 182352 w 512699"/>
              <a:gd name="connsiteY12" fmla="*/ 221993 h 1612093"/>
              <a:gd name="connsiteX13" fmla="*/ 134782 w 512699"/>
              <a:gd name="connsiteY13" fmla="*/ 166495 h 1612093"/>
              <a:gd name="connsiteX14" fmla="*/ 89855 w 512699"/>
              <a:gd name="connsiteY14" fmla="*/ 124211 h 1612093"/>
              <a:gd name="connsiteX15" fmla="*/ 50213 w 512699"/>
              <a:gd name="connsiteY15" fmla="*/ 92497 h 1612093"/>
              <a:gd name="connsiteX16" fmla="*/ 21143 w 512699"/>
              <a:gd name="connsiteY16" fmla="*/ 68712 h 1612093"/>
              <a:gd name="connsiteX17" fmla="*/ 5286 w 512699"/>
              <a:gd name="connsiteY17" fmla="*/ 47570 h 1612093"/>
              <a:gd name="connsiteX18" fmla="*/ 0 w 512699"/>
              <a:gd name="connsiteY18" fmla="*/ 23785 h 1612093"/>
              <a:gd name="connsiteX19" fmla="*/ 7929 w 512699"/>
              <a:gd name="connsiteY19" fmla="*/ 7928 h 1612093"/>
              <a:gd name="connsiteX20" fmla="*/ 31714 w 512699"/>
              <a:gd name="connsiteY20" fmla="*/ 0 h 1612093"/>
              <a:gd name="connsiteX21" fmla="*/ 58141 w 512699"/>
              <a:gd name="connsiteY21" fmla="*/ 0 h 1612093"/>
              <a:gd name="connsiteX22" fmla="*/ 97783 w 512699"/>
              <a:gd name="connsiteY22" fmla="*/ 5286 h 1612093"/>
              <a:gd name="connsiteX23" fmla="*/ 177066 w 512699"/>
              <a:gd name="connsiteY23" fmla="*/ 29071 h 1612093"/>
              <a:gd name="connsiteX24" fmla="*/ 248421 w 512699"/>
              <a:gd name="connsiteY24" fmla="*/ 58141 h 1612093"/>
              <a:gd name="connsiteX25" fmla="*/ 309205 w 512699"/>
              <a:gd name="connsiteY25" fmla="*/ 84569 h 1612093"/>
              <a:gd name="connsiteX26" fmla="*/ 359418 w 512699"/>
              <a:gd name="connsiteY26" fmla="*/ 113639 h 1612093"/>
              <a:gd name="connsiteX27" fmla="*/ 412273 w 512699"/>
              <a:gd name="connsiteY27" fmla="*/ 150638 h 1612093"/>
              <a:gd name="connsiteX28" fmla="*/ 454558 w 512699"/>
              <a:gd name="connsiteY28" fmla="*/ 190280 h 1612093"/>
              <a:gd name="connsiteX29" fmla="*/ 483628 w 512699"/>
              <a:gd name="connsiteY29" fmla="*/ 224636 h 1612093"/>
              <a:gd name="connsiteX30" fmla="*/ 504770 w 512699"/>
              <a:gd name="connsiteY30" fmla="*/ 261635 h 1612093"/>
              <a:gd name="connsiteX31" fmla="*/ 512699 w 512699"/>
              <a:gd name="connsiteY31" fmla="*/ 290705 h 1612093"/>
              <a:gd name="connsiteX32" fmla="*/ 499485 w 512699"/>
              <a:gd name="connsiteY32" fmla="*/ 317133 h 1612093"/>
              <a:gd name="connsiteX33" fmla="*/ 480985 w 512699"/>
              <a:gd name="connsiteY33" fmla="*/ 362060 h 1612093"/>
              <a:gd name="connsiteX34" fmla="*/ 467771 w 512699"/>
              <a:gd name="connsiteY34" fmla="*/ 417558 h 1612093"/>
              <a:gd name="connsiteX35" fmla="*/ 454558 w 512699"/>
              <a:gd name="connsiteY35" fmla="*/ 475700 h 1612093"/>
              <a:gd name="connsiteX36" fmla="*/ 449272 w 512699"/>
              <a:gd name="connsiteY36" fmla="*/ 586696 h 1612093"/>
              <a:gd name="connsiteX37" fmla="*/ 451915 w 512699"/>
              <a:gd name="connsiteY37" fmla="*/ 850974 h 1612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12699" h="1612093">
                <a:moveTo>
                  <a:pt x="451915" y="850974"/>
                </a:moveTo>
                <a:lnTo>
                  <a:pt x="451915" y="1004254"/>
                </a:lnTo>
                <a:lnTo>
                  <a:pt x="451915" y="1144321"/>
                </a:lnTo>
                <a:lnTo>
                  <a:pt x="451915" y="1585665"/>
                </a:lnTo>
                <a:lnTo>
                  <a:pt x="203494" y="1612093"/>
                </a:lnTo>
                <a:lnTo>
                  <a:pt x="206137" y="1178678"/>
                </a:lnTo>
                <a:lnTo>
                  <a:pt x="206137" y="1028039"/>
                </a:lnTo>
                <a:lnTo>
                  <a:pt x="206137" y="726763"/>
                </a:lnTo>
                <a:lnTo>
                  <a:pt x="206137" y="589339"/>
                </a:lnTo>
                <a:lnTo>
                  <a:pt x="203494" y="369989"/>
                </a:lnTo>
                <a:lnTo>
                  <a:pt x="200851" y="332990"/>
                </a:lnTo>
                <a:lnTo>
                  <a:pt x="190280" y="282777"/>
                </a:lnTo>
                <a:lnTo>
                  <a:pt x="182352" y="221993"/>
                </a:lnTo>
                <a:lnTo>
                  <a:pt x="134782" y="166495"/>
                </a:lnTo>
                <a:lnTo>
                  <a:pt x="89855" y="124211"/>
                </a:lnTo>
                <a:lnTo>
                  <a:pt x="50213" y="92497"/>
                </a:lnTo>
                <a:lnTo>
                  <a:pt x="21143" y="68712"/>
                </a:lnTo>
                <a:lnTo>
                  <a:pt x="5286" y="47570"/>
                </a:lnTo>
                <a:lnTo>
                  <a:pt x="0" y="23785"/>
                </a:lnTo>
                <a:lnTo>
                  <a:pt x="7929" y="7928"/>
                </a:lnTo>
                <a:lnTo>
                  <a:pt x="31714" y="0"/>
                </a:lnTo>
                <a:lnTo>
                  <a:pt x="58141" y="0"/>
                </a:lnTo>
                <a:lnTo>
                  <a:pt x="97783" y="5286"/>
                </a:lnTo>
                <a:lnTo>
                  <a:pt x="177066" y="29071"/>
                </a:lnTo>
                <a:lnTo>
                  <a:pt x="248421" y="58141"/>
                </a:lnTo>
                <a:lnTo>
                  <a:pt x="309205" y="84569"/>
                </a:lnTo>
                <a:lnTo>
                  <a:pt x="359418" y="113639"/>
                </a:lnTo>
                <a:lnTo>
                  <a:pt x="412273" y="150638"/>
                </a:lnTo>
                <a:lnTo>
                  <a:pt x="454558" y="190280"/>
                </a:lnTo>
                <a:lnTo>
                  <a:pt x="483628" y="224636"/>
                </a:lnTo>
                <a:lnTo>
                  <a:pt x="504770" y="261635"/>
                </a:lnTo>
                <a:lnTo>
                  <a:pt x="512699" y="290705"/>
                </a:lnTo>
                <a:lnTo>
                  <a:pt x="499485" y="317133"/>
                </a:lnTo>
                <a:lnTo>
                  <a:pt x="480985" y="362060"/>
                </a:lnTo>
                <a:lnTo>
                  <a:pt x="467771" y="417558"/>
                </a:lnTo>
                <a:lnTo>
                  <a:pt x="454558" y="475700"/>
                </a:lnTo>
                <a:lnTo>
                  <a:pt x="449272" y="586696"/>
                </a:lnTo>
                <a:lnTo>
                  <a:pt x="451915" y="85097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01EB5648-D9E5-4267-872C-8301102DEE92}"/>
              </a:ext>
            </a:extLst>
          </p:cNvPr>
          <p:cNvSpPr/>
          <p:nvPr/>
        </p:nvSpPr>
        <p:spPr>
          <a:xfrm>
            <a:off x="5829302" y="2357438"/>
            <a:ext cx="1938338" cy="381000"/>
          </a:xfrm>
          <a:custGeom>
            <a:avLst/>
            <a:gdLst>
              <a:gd name="connsiteX0" fmla="*/ 1397794 w 1938338"/>
              <a:gd name="connsiteY0" fmla="*/ 252412 h 381000"/>
              <a:gd name="connsiteX1" fmla="*/ 1126331 w 1938338"/>
              <a:gd name="connsiteY1" fmla="*/ 273843 h 381000"/>
              <a:gd name="connsiteX2" fmla="*/ 928688 w 1938338"/>
              <a:gd name="connsiteY2" fmla="*/ 290512 h 381000"/>
              <a:gd name="connsiteX3" fmla="*/ 671513 w 1938338"/>
              <a:gd name="connsiteY3" fmla="*/ 326231 h 381000"/>
              <a:gd name="connsiteX4" fmla="*/ 416719 w 1938338"/>
              <a:gd name="connsiteY4" fmla="*/ 373856 h 381000"/>
              <a:gd name="connsiteX5" fmla="*/ 385763 w 1938338"/>
              <a:gd name="connsiteY5" fmla="*/ 381000 h 381000"/>
              <a:gd name="connsiteX6" fmla="*/ 361950 w 1938338"/>
              <a:gd name="connsiteY6" fmla="*/ 381000 h 381000"/>
              <a:gd name="connsiteX7" fmla="*/ 319088 w 1938338"/>
              <a:gd name="connsiteY7" fmla="*/ 376237 h 381000"/>
              <a:gd name="connsiteX8" fmla="*/ 276225 w 1938338"/>
              <a:gd name="connsiteY8" fmla="*/ 361950 h 381000"/>
              <a:gd name="connsiteX9" fmla="*/ 242888 w 1938338"/>
              <a:gd name="connsiteY9" fmla="*/ 347662 h 381000"/>
              <a:gd name="connsiteX10" fmla="*/ 209550 w 1938338"/>
              <a:gd name="connsiteY10" fmla="*/ 328612 h 381000"/>
              <a:gd name="connsiteX11" fmla="*/ 152400 w 1938338"/>
              <a:gd name="connsiteY11" fmla="*/ 292893 h 381000"/>
              <a:gd name="connsiteX12" fmla="*/ 78581 w 1938338"/>
              <a:gd name="connsiteY12" fmla="*/ 230981 h 381000"/>
              <a:gd name="connsiteX13" fmla="*/ 19050 w 1938338"/>
              <a:gd name="connsiteY13" fmla="*/ 171450 h 381000"/>
              <a:gd name="connsiteX14" fmla="*/ 7144 w 1938338"/>
              <a:gd name="connsiteY14" fmla="*/ 152400 h 381000"/>
              <a:gd name="connsiteX15" fmla="*/ 0 w 1938338"/>
              <a:gd name="connsiteY15" fmla="*/ 128587 h 381000"/>
              <a:gd name="connsiteX16" fmla="*/ 0 w 1938338"/>
              <a:gd name="connsiteY16" fmla="*/ 111918 h 381000"/>
              <a:gd name="connsiteX17" fmla="*/ 4763 w 1938338"/>
              <a:gd name="connsiteY17" fmla="*/ 100012 h 381000"/>
              <a:gd name="connsiteX18" fmla="*/ 28575 w 1938338"/>
              <a:gd name="connsiteY18" fmla="*/ 95250 h 381000"/>
              <a:gd name="connsiteX19" fmla="*/ 59531 w 1938338"/>
              <a:gd name="connsiteY19" fmla="*/ 109537 h 381000"/>
              <a:gd name="connsiteX20" fmla="*/ 119063 w 1938338"/>
              <a:gd name="connsiteY20" fmla="*/ 150018 h 381000"/>
              <a:gd name="connsiteX21" fmla="*/ 166688 w 1938338"/>
              <a:gd name="connsiteY21" fmla="*/ 176212 h 381000"/>
              <a:gd name="connsiteX22" fmla="*/ 209550 w 1938338"/>
              <a:gd name="connsiteY22" fmla="*/ 192881 h 381000"/>
              <a:gd name="connsiteX23" fmla="*/ 254794 w 1938338"/>
              <a:gd name="connsiteY23" fmla="*/ 204787 h 381000"/>
              <a:gd name="connsiteX24" fmla="*/ 288131 w 1938338"/>
              <a:gd name="connsiteY24" fmla="*/ 209550 h 381000"/>
              <a:gd name="connsiteX25" fmla="*/ 338138 w 1938338"/>
              <a:gd name="connsiteY25" fmla="*/ 207168 h 381000"/>
              <a:gd name="connsiteX26" fmla="*/ 435769 w 1938338"/>
              <a:gd name="connsiteY26" fmla="*/ 190500 h 381000"/>
              <a:gd name="connsiteX27" fmla="*/ 757238 w 1938338"/>
              <a:gd name="connsiteY27" fmla="*/ 152400 h 381000"/>
              <a:gd name="connsiteX28" fmla="*/ 933450 w 1938338"/>
              <a:gd name="connsiteY28" fmla="*/ 130968 h 381000"/>
              <a:gd name="connsiteX29" fmla="*/ 1126331 w 1938338"/>
              <a:gd name="connsiteY29" fmla="*/ 92868 h 381000"/>
              <a:gd name="connsiteX30" fmla="*/ 1283494 w 1938338"/>
              <a:gd name="connsiteY30" fmla="*/ 73818 h 381000"/>
              <a:gd name="connsiteX31" fmla="*/ 1390650 w 1938338"/>
              <a:gd name="connsiteY31" fmla="*/ 57150 h 381000"/>
              <a:gd name="connsiteX32" fmla="*/ 1473994 w 1938338"/>
              <a:gd name="connsiteY32" fmla="*/ 42862 h 381000"/>
              <a:gd name="connsiteX33" fmla="*/ 1538288 w 1938338"/>
              <a:gd name="connsiteY33" fmla="*/ 28575 h 381000"/>
              <a:gd name="connsiteX34" fmla="*/ 1593056 w 1938338"/>
              <a:gd name="connsiteY34" fmla="*/ 4762 h 381000"/>
              <a:gd name="connsiteX35" fmla="*/ 1624013 w 1938338"/>
              <a:gd name="connsiteY35" fmla="*/ 0 h 381000"/>
              <a:gd name="connsiteX36" fmla="*/ 1697831 w 1938338"/>
              <a:gd name="connsiteY36" fmla="*/ 9525 h 381000"/>
              <a:gd name="connsiteX37" fmla="*/ 1747838 w 1938338"/>
              <a:gd name="connsiteY37" fmla="*/ 23812 h 381000"/>
              <a:gd name="connsiteX38" fmla="*/ 1797844 w 1938338"/>
              <a:gd name="connsiteY38" fmla="*/ 45243 h 381000"/>
              <a:gd name="connsiteX39" fmla="*/ 1857375 w 1938338"/>
              <a:gd name="connsiteY39" fmla="*/ 76200 h 381000"/>
              <a:gd name="connsiteX40" fmla="*/ 1907381 w 1938338"/>
              <a:gd name="connsiteY40" fmla="*/ 104775 h 381000"/>
              <a:gd name="connsiteX41" fmla="*/ 1921669 w 1938338"/>
              <a:gd name="connsiteY41" fmla="*/ 116681 h 381000"/>
              <a:gd name="connsiteX42" fmla="*/ 1935956 w 1938338"/>
              <a:gd name="connsiteY42" fmla="*/ 135731 h 381000"/>
              <a:gd name="connsiteX43" fmla="*/ 1938338 w 1938338"/>
              <a:gd name="connsiteY43" fmla="*/ 152400 h 381000"/>
              <a:gd name="connsiteX44" fmla="*/ 1933575 w 1938338"/>
              <a:gd name="connsiteY44" fmla="*/ 178593 h 381000"/>
              <a:gd name="connsiteX45" fmla="*/ 1919288 w 1938338"/>
              <a:gd name="connsiteY45" fmla="*/ 197643 h 381000"/>
              <a:gd name="connsiteX46" fmla="*/ 1883569 w 1938338"/>
              <a:gd name="connsiteY46" fmla="*/ 219075 h 381000"/>
              <a:gd name="connsiteX47" fmla="*/ 1845469 w 1938338"/>
              <a:gd name="connsiteY47" fmla="*/ 233362 h 381000"/>
              <a:gd name="connsiteX48" fmla="*/ 1797844 w 1938338"/>
              <a:gd name="connsiteY48" fmla="*/ 238125 h 381000"/>
              <a:gd name="connsiteX49" fmla="*/ 1721644 w 1938338"/>
              <a:gd name="connsiteY49" fmla="*/ 242887 h 381000"/>
              <a:gd name="connsiteX50" fmla="*/ 1397794 w 1938338"/>
              <a:gd name="connsiteY50" fmla="*/ 252412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938338" h="381000">
                <a:moveTo>
                  <a:pt x="1397794" y="252412"/>
                </a:moveTo>
                <a:lnTo>
                  <a:pt x="1126331" y="273843"/>
                </a:lnTo>
                <a:lnTo>
                  <a:pt x="928688" y="290512"/>
                </a:lnTo>
                <a:lnTo>
                  <a:pt x="671513" y="326231"/>
                </a:lnTo>
                <a:lnTo>
                  <a:pt x="416719" y="373856"/>
                </a:lnTo>
                <a:lnTo>
                  <a:pt x="385763" y="381000"/>
                </a:lnTo>
                <a:lnTo>
                  <a:pt x="361950" y="381000"/>
                </a:lnTo>
                <a:lnTo>
                  <a:pt x="319088" y="376237"/>
                </a:lnTo>
                <a:lnTo>
                  <a:pt x="276225" y="361950"/>
                </a:lnTo>
                <a:lnTo>
                  <a:pt x="242888" y="347662"/>
                </a:lnTo>
                <a:lnTo>
                  <a:pt x="209550" y="328612"/>
                </a:lnTo>
                <a:lnTo>
                  <a:pt x="152400" y="292893"/>
                </a:lnTo>
                <a:lnTo>
                  <a:pt x="78581" y="230981"/>
                </a:lnTo>
                <a:lnTo>
                  <a:pt x="19050" y="171450"/>
                </a:lnTo>
                <a:lnTo>
                  <a:pt x="7144" y="152400"/>
                </a:lnTo>
                <a:lnTo>
                  <a:pt x="0" y="128587"/>
                </a:lnTo>
                <a:lnTo>
                  <a:pt x="0" y="111918"/>
                </a:lnTo>
                <a:lnTo>
                  <a:pt x="4763" y="100012"/>
                </a:lnTo>
                <a:lnTo>
                  <a:pt x="28575" y="95250"/>
                </a:lnTo>
                <a:lnTo>
                  <a:pt x="59531" y="109537"/>
                </a:lnTo>
                <a:lnTo>
                  <a:pt x="119063" y="150018"/>
                </a:lnTo>
                <a:lnTo>
                  <a:pt x="166688" y="176212"/>
                </a:lnTo>
                <a:lnTo>
                  <a:pt x="209550" y="192881"/>
                </a:lnTo>
                <a:lnTo>
                  <a:pt x="254794" y="204787"/>
                </a:lnTo>
                <a:lnTo>
                  <a:pt x="288131" y="209550"/>
                </a:lnTo>
                <a:lnTo>
                  <a:pt x="338138" y="207168"/>
                </a:lnTo>
                <a:lnTo>
                  <a:pt x="435769" y="190500"/>
                </a:lnTo>
                <a:lnTo>
                  <a:pt x="757238" y="152400"/>
                </a:lnTo>
                <a:lnTo>
                  <a:pt x="933450" y="130968"/>
                </a:lnTo>
                <a:lnTo>
                  <a:pt x="1126331" y="92868"/>
                </a:lnTo>
                <a:lnTo>
                  <a:pt x="1283494" y="73818"/>
                </a:lnTo>
                <a:lnTo>
                  <a:pt x="1390650" y="57150"/>
                </a:lnTo>
                <a:lnTo>
                  <a:pt x="1473994" y="42862"/>
                </a:lnTo>
                <a:lnTo>
                  <a:pt x="1538288" y="28575"/>
                </a:lnTo>
                <a:lnTo>
                  <a:pt x="1593056" y="4762"/>
                </a:lnTo>
                <a:lnTo>
                  <a:pt x="1624013" y="0"/>
                </a:lnTo>
                <a:lnTo>
                  <a:pt x="1697831" y="9525"/>
                </a:lnTo>
                <a:lnTo>
                  <a:pt x="1747838" y="23812"/>
                </a:lnTo>
                <a:lnTo>
                  <a:pt x="1797844" y="45243"/>
                </a:lnTo>
                <a:lnTo>
                  <a:pt x="1857375" y="76200"/>
                </a:lnTo>
                <a:lnTo>
                  <a:pt x="1907381" y="104775"/>
                </a:lnTo>
                <a:lnTo>
                  <a:pt x="1921669" y="116681"/>
                </a:lnTo>
                <a:lnTo>
                  <a:pt x="1935956" y="135731"/>
                </a:lnTo>
                <a:lnTo>
                  <a:pt x="1938338" y="152400"/>
                </a:lnTo>
                <a:lnTo>
                  <a:pt x="1933575" y="178593"/>
                </a:lnTo>
                <a:lnTo>
                  <a:pt x="1919288" y="197643"/>
                </a:lnTo>
                <a:lnTo>
                  <a:pt x="1883569" y="219075"/>
                </a:lnTo>
                <a:lnTo>
                  <a:pt x="1845469" y="233362"/>
                </a:lnTo>
                <a:lnTo>
                  <a:pt x="1797844" y="238125"/>
                </a:lnTo>
                <a:lnTo>
                  <a:pt x="1721644" y="242887"/>
                </a:lnTo>
                <a:lnTo>
                  <a:pt x="1397794" y="25241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0C7CDCC0-5A0C-4BD4-83FF-313CAB02D7A2}"/>
              </a:ext>
            </a:extLst>
          </p:cNvPr>
          <p:cNvSpPr/>
          <p:nvPr/>
        </p:nvSpPr>
        <p:spPr>
          <a:xfrm>
            <a:off x="5475290" y="2843213"/>
            <a:ext cx="2876550" cy="519112"/>
          </a:xfrm>
          <a:custGeom>
            <a:avLst/>
            <a:gdLst>
              <a:gd name="connsiteX0" fmla="*/ 1741588 w 2877981"/>
              <a:gd name="connsiteY0" fmla="*/ 301277 h 517984"/>
              <a:gd name="connsiteX1" fmla="*/ 1392742 w 2877981"/>
              <a:gd name="connsiteY1" fmla="*/ 327704 h 517984"/>
              <a:gd name="connsiteX2" fmla="*/ 1223604 w 2877981"/>
              <a:gd name="connsiteY2" fmla="*/ 346204 h 517984"/>
              <a:gd name="connsiteX3" fmla="*/ 1033324 w 2877981"/>
              <a:gd name="connsiteY3" fmla="*/ 375274 h 517984"/>
              <a:gd name="connsiteX4" fmla="*/ 853616 w 2877981"/>
              <a:gd name="connsiteY4" fmla="*/ 412273 h 517984"/>
              <a:gd name="connsiteX5" fmla="*/ 673907 w 2877981"/>
              <a:gd name="connsiteY5" fmla="*/ 451915 h 517984"/>
              <a:gd name="connsiteX6" fmla="*/ 494198 w 2877981"/>
              <a:gd name="connsiteY6" fmla="*/ 502128 h 517984"/>
              <a:gd name="connsiteX7" fmla="*/ 438700 w 2877981"/>
              <a:gd name="connsiteY7" fmla="*/ 517984 h 517984"/>
              <a:gd name="connsiteX8" fmla="*/ 396416 w 2877981"/>
              <a:gd name="connsiteY8" fmla="*/ 515341 h 517984"/>
              <a:gd name="connsiteX9" fmla="*/ 325061 w 2877981"/>
              <a:gd name="connsiteY9" fmla="*/ 502128 h 517984"/>
              <a:gd name="connsiteX10" fmla="*/ 258991 w 2877981"/>
              <a:gd name="connsiteY10" fmla="*/ 483628 h 517984"/>
              <a:gd name="connsiteX11" fmla="*/ 198208 w 2877981"/>
              <a:gd name="connsiteY11" fmla="*/ 459843 h 517984"/>
              <a:gd name="connsiteX12" fmla="*/ 129495 w 2877981"/>
              <a:gd name="connsiteY12" fmla="*/ 422844 h 517984"/>
              <a:gd name="connsiteX13" fmla="*/ 71354 w 2877981"/>
              <a:gd name="connsiteY13" fmla="*/ 385846 h 517984"/>
              <a:gd name="connsiteX14" fmla="*/ 23784 w 2877981"/>
              <a:gd name="connsiteY14" fmla="*/ 354132 h 517984"/>
              <a:gd name="connsiteX15" fmla="*/ 7928 w 2877981"/>
              <a:gd name="connsiteY15" fmla="*/ 338276 h 517984"/>
              <a:gd name="connsiteX16" fmla="*/ 0 w 2877981"/>
              <a:gd name="connsiteY16" fmla="*/ 314491 h 517984"/>
              <a:gd name="connsiteX17" fmla="*/ 7928 w 2877981"/>
              <a:gd name="connsiteY17" fmla="*/ 293348 h 517984"/>
              <a:gd name="connsiteX18" fmla="*/ 29070 w 2877981"/>
              <a:gd name="connsiteY18" fmla="*/ 290706 h 517984"/>
              <a:gd name="connsiteX19" fmla="*/ 97782 w 2877981"/>
              <a:gd name="connsiteY19" fmla="*/ 303920 h 517984"/>
              <a:gd name="connsiteX20" fmla="*/ 195565 w 2877981"/>
              <a:gd name="connsiteY20" fmla="*/ 314491 h 517984"/>
              <a:gd name="connsiteX21" fmla="*/ 311847 w 2877981"/>
              <a:gd name="connsiteY21" fmla="*/ 319776 h 517984"/>
              <a:gd name="connsiteX22" fmla="*/ 356774 w 2877981"/>
              <a:gd name="connsiteY22" fmla="*/ 314491 h 517984"/>
              <a:gd name="connsiteX23" fmla="*/ 597267 w 2877981"/>
              <a:gd name="connsiteY23" fmla="*/ 269563 h 517984"/>
              <a:gd name="connsiteX24" fmla="*/ 835116 w 2877981"/>
              <a:gd name="connsiteY24" fmla="*/ 224636 h 517984"/>
              <a:gd name="connsiteX25" fmla="*/ 1041253 w 2877981"/>
              <a:gd name="connsiteY25" fmla="*/ 184995 h 517984"/>
              <a:gd name="connsiteX26" fmla="*/ 1289674 w 2877981"/>
              <a:gd name="connsiteY26" fmla="*/ 134782 h 517984"/>
              <a:gd name="connsiteX27" fmla="*/ 1474668 w 2877981"/>
              <a:gd name="connsiteY27" fmla="*/ 121568 h 517984"/>
              <a:gd name="connsiteX28" fmla="*/ 1762730 w 2877981"/>
              <a:gd name="connsiteY28" fmla="*/ 92498 h 517984"/>
              <a:gd name="connsiteX29" fmla="*/ 2185574 w 2877981"/>
              <a:gd name="connsiteY29" fmla="*/ 58141 h 517984"/>
              <a:gd name="connsiteX30" fmla="*/ 2256929 w 2877981"/>
              <a:gd name="connsiteY30" fmla="*/ 50213 h 517984"/>
              <a:gd name="connsiteX31" fmla="*/ 2296571 w 2877981"/>
              <a:gd name="connsiteY31" fmla="*/ 42285 h 517984"/>
              <a:gd name="connsiteX32" fmla="*/ 2341498 w 2877981"/>
              <a:gd name="connsiteY32" fmla="*/ 29071 h 517984"/>
              <a:gd name="connsiteX33" fmla="*/ 2396996 w 2877981"/>
              <a:gd name="connsiteY33" fmla="*/ 7929 h 517984"/>
              <a:gd name="connsiteX34" fmla="*/ 2418138 w 2877981"/>
              <a:gd name="connsiteY34" fmla="*/ 0 h 517984"/>
              <a:gd name="connsiteX35" fmla="*/ 2457780 w 2877981"/>
              <a:gd name="connsiteY35" fmla="*/ 2643 h 517984"/>
              <a:gd name="connsiteX36" fmla="*/ 2513278 w 2877981"/>
              <a:gd name="connsiteY36" fmla="*/ 18500 h 517984"/>
              <a:gd name="connsiteX37" fmla="*/ 2611061 w 2877981"/>
              <a:gd name="connsiteY37" fmla="*/ 55499 h 517984"/>
              <a:gd name="connsiteX38" fmla="*/ 2703558 w 2877981"/>
              <a:gd name="connsiteY38" fmla="*/ 97783 h 517984"/>
              <a:gd name="connsiteX39" fmla="*/ 2793412 w 2877981"/>
              <a:gd name="connsiteY39" fmla="*/ 142710 h 517984"/>
              <a:gd name="connsiteX40" fmla="*/ 2825126 w 2877981"/>
              <a:gd name="connsiteY40" fmla="*/ 161210 h 517984"/>
              <a:gd name="connsiteX41" fmla="*/ 2840982 w 2877981"/>
              <a:gd name="connsiteY41" fmla="*/ 174424 h 517984"/>
              <a:gd name="connsiteX42" fmla="*/ 2864767 w 2877981"/>
              <a:gd name="connsiteY42" fmla="*/ 214065 h 517984"/>
              <a:gd name="connsiteX43" fmla="*/ 2875338 w 2877981"/>
              <a:gd name="connsiteY43" fmla="*/ 243136 h 517984"/>
              <a:gd name="connsiteX44" fmla="*/ 2877981 w 2877981"/>
              <a:gd name="connsiteY44" fmla="*/ 261635 h 517984"/>
              <a:gd name="connsiteX45" fmla="*/ 2872695 w 2877981"/>
              <a:gd name="connsiteY45" fmla="*/ 288063 h 517984"/>
              <a:gd name="connsiteX46" fmla="*/ 2859482 w 2877981"/>
              <a:gd name="connsiteY46" fmla="*/ 311848 h 517984"/>
              <a:gd name="connsiteX47" fmla="*/ 2833054 w 2877981"/>
              <a:gd name="connsiteY47" fmla="*/ 330347 h 517984"/>
              <a:gd name="connsiteX48" fmla="*/ 2801341 w 2877981"/>
              <a:gd name="connsiteY48" fmla="*/ 340918 h 517984"/>
              <a:gd name="connsiteX49" fmla="*/ 2618989 w 2877981"/>
              <a:gd name="connsiteY49" fmla="*/ 314491 h 517984"/>
              <a:gd name="connsiteX50" fmla="*/ 2362640 w 2877981"/>
              <a:gd name="connsiteY50" fmla="*/ 295991 h 517984"/>
              <a:gd name="connsiteX51" fmla="*/ 2032293 w 2877981"/>
              <a:gd name="connsiteY51" fmla="*/ 290706 h 517984"/>
              <a:gd name="connsiteX52" fmla="*/ 1741588 w 2877981"/>
              <a:gd name="connsiteY52" fmla="*/ 301277 h 517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877981" h="517984">
                <a:moveTo>
                  <a:pt x="1741588" y="301277"/>
                </a:moveTo>
                <a:lnTo>
                  <a:pt x="1392742" y="327704"/>
                </a:lnTo>
                <a:lnTo>
                  <a:pt x="1223604" y="346204"/>
                </a:lnTo>
                <a:lnTo>
                  <a:pt x="1033324" y="375274"/>
                </a:lnTo>
                <a:lnTo>
                  <a:pt x="853616" y="412273"/>
                </a:lnTo>
                <a:lnTo>
                  <a:pt x="673907" y="451915"/>
                </a:lnTo>
                <a:lnTo>
                  <a:pt x="494198" y="502128"/>
                </a:lnTo>
                <a:lnTo>
                  <a:pt x="438700" y="517984"/>
                </a:lnTo>
                <a:lnTo>
                  <a:pt x="396416" y="515341"/>
                </a:lnTo>
                <a:lnTo>
                  <a:pt x="325061" y="502128"/>
                </a:lnTo>
                <a:lnTo>
                  <a:pt x="258991" y="483628"/>
                </a:lnTo>
                <a:lnTo>
                  <a:pt x="198208" y="459843"/>
                </a:lnTo>
                <a:lnTo>
                  <a:pt x="129495" y="422844"/>
                </a:lnTo>
                <a:lnTo>
                  <a:pt x="71354" y="385846"/>
                </a:lnTo>
                <a:lnTo>
                  <a:pt x="23784" y="354132"/>
                </a:lnTo>
                <a:lnTo>
                  <a:pt x="7928" y="338276"/>
                </a:lnTo>
                <a:lnTo>
                  <a:pt x="0" y="314491"/>
                </a:lnTo>
                <a:lnTo>
                  <a:pt x="7928" y="293348"/>
                </a:lnTo>
                <a:lnTo>
                  <a:pt x="29070" y="290706"/>
                </a:lnTo>
                <a:lnTo>
                  <a:pt x="97782" y="303920"/>
                </a:lnTo>
                <a:lnTo>
                  <a:pt x="195565" y="314491"/>
                </a:lnTo>
                <a:lnTo>
                  <a:pt x="311847" y="319776"/>
                </a:lnTo>
                <a:lnTo>
                  <a:pt x="356774" y="314491"/>
                </a:lnTo>
                <a:lnTo>
                  <a:pt x="597267" y="269563"/>
                </a:lnTo>
                <a:lnTo>
                  <a:pt x="835116" y="224636"/>
                </a:lnTo>
                <a:lnTo>
                  <a:pt x="1041253" y="184995"/>
                </a:lnTo>
                <a:lnTo>
                  <a:pt x="1289674" y="134782"/>
                </a:lnTo>
                <a:lnTo>
                  <a:pt x="1474668" y="121568"/>
                </a:lnTo>
                <a:lnTo>
                  <a:pt x="1762730" y="92498"/>
                </a:lnTo>
                <a:lnTo>
                  <a:pt x="2185574" y="58141"/>
                </a:lnTo>
                <a:lnTo>
                  <a:pt x="2256929" y="50213"/>
                </a:lnTo>
                <a:lnTo>
                  <a:pt x="2296571" y="42285"/>
                </a:lnTo>
                <a:lnTo>
                  <a:pt x="2341498" y="29071"/>
                </a:lnTo>
                <a:lnTo>
                  <a:pt x="2396996" y="7929"/>
                </a:lnTo>
                <a:lnTo>
                  <a:pt x="2418138" y="0"/>
                </a:lnTo>
                <a:lnTo>
                  <a:pt x="2457780" y="2643"/>
                </a:lnTo>
                <a:lnTo>
                  <a:pt x="2513278" y="18500"/>
                </a:lnTo>
                <a:lnTo>
                  <a:pt x="2611061" y="55499"/>
                </a:lnTo>
                <a:lnTo>
                  <a:pt x="2703558" y="97783"/>
                </a:lnTo>
                <a:lnTo>
                  <a:pt x="2793412" y="142710"/>
                </a:lnTo>
                <a:lnTo>
                  <a:pt x="2825126" y="161210"/>
                </a:lnTo>
                <a:lnTo>
                  <a:pt x="2840982" y="174424"/>
                </a:lnTo>
                <a:lnTo>
                  <a:pt x="2864767" y="214065"/>
                </a:lnTo>
                <a:lnTo>
                  <a:pt x="2875338" y="243136"/>
                </a:lnTo>
                <a:lnTo>
                  <a:pt x="2877981" y="261635"/>
                </a:lnTo>
                <a:lnTo>
                  <a:pt x="2872695" y="288063"/>
                </a:lnTo>
                <a:lnTo>
                  <a:pt x="2859482" y="311848"/>
                </a:lnTo>
                <a:lnTo>
                  <a:pt x="2833054" y="330347"/>
                </a:lnTo>
                <a:lnTo>
                  <a:pt x="2801341" y="340918"/>
                </a:lnTo>
                <a:lnTo>
                  <a:pt x="2618989" y="314491"/>
                </a:lnTo>
                <a:lnTo>
                  <a:pt x="2362640" y="295991"/>
                </a:lnTo>
                <a:lnTo>
                  <a:pt x="2032293" y="290706"/>
                </a:lnTo>
                <a:lnTo>
                  <a:pt x="1741588" y="30127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6E4566A3-C26C-4F6E-8013-A094021CD532}"/>
              </a:ext>
            </a:extLst>
          </p:cNvPr>
          <p:cNvSpPr/>
          <p:nvPr/>
        </p:nvSpPr>
        <p:spPr>
          <a:xfrm rot="16200000">
            <a:off x="5688014" y="3938588"/>
            <a:ext cx="2652713" cy="1576388"/>
          </a:xfrm>
          <a:custGeom>
            <a:avLst/>
            <a:gdLst>
              <a:gd name="connsiteX0" fmla="*/ 2349106 w 2653048"/>
              <a:gd name="connsiteY0" fmla="*/ 499700 h 1576374"/>
              <a:gd name="connsiteX1" fmla="*/ 2279560 w 2653048"/>
              <a:gd name="connsiteY1" fmla="*/ 28334 h 1576374"/>
              <a:gd name="connsiteX2" fmla="*/ 2431531 w 2653048"/>
              <a:gd name="connsiteY2" fmla="*/ 0 h 1576374"/>
              <a:gd name="connsiteX3" fmla="*/ 2454713 w 2653048"/>
              <a:gd name="connsiteY3" fmla="*/ 139092 h 1576374"/>
              <a:gd name="connsiteX4" fmla="*/ 2490774 w 2653048"/>
              <a:gd name="connsiteY4" fmla="*/ 394094 h 1576374"/>
              <a:gd name="connsiteX5" fmla="*/ 2508804 w 2653048"/>
              <a:gd name="connsiteY5" fmla="*/ 574398 h 1576374"/>
              <a:gd name="connsiteX6" fmla="*/ 2542289 w 2653048"/>
              <a:gd name="connsiteY6" fmla="*/ 801066 h 1576374"/>
              <a:gd name="connsiteX7" fmla="*/ 2565471 w 2653048"/>
              <a:gd name="connsiteY7" fmla="*/ 950461 h 1576374"/>
              <a:gd name="connsiteX8" fmla="*/ 2578350 w 2653048"/>
              <a:gd name="connsiteY8" fmla="*/ 1053492 h 1576374"/>
              <a:gd name="connsiteX9" fmla="*/ 2596381 w 2653048"/>
              <a:gd name="connsiteY9" fmla="*/ 1174553 h 1576374"/>
              <a:gd name="connsiteX10" fmla="*/ 2609260 w 2653048"/>
              <a:gd name="connsiteY10" fmla="*/ 1231220 h 1576374"/>
              <a:gd name="connsiteX11" fmla="*/ 2627290 w 2653048"/>
              <a:gd name="connsiteY11" fmla="*/ 1282736 h 1576374"/>
              <a:gd name="connsiteX12" fmla="*/ 2645320 w 2653048"/>
              <a:gd name="connsiteY12" fmla="*/ 1316221 h 1576374"/>
              <a:gd name="connsiteX13" fmla="*/ 2653048 w 2653048"/>
              <a:gd name="connsiteY13" fmla="*/ 1336827 h 1576374"/>
              <a:gd name="connsiteX14" fmla="*/ 2653048 w 2653048"/>
              <a:gd name="connsiteY14" fmla="*/ 1357433 h 1576374"/>
              <a:gd name="connsiteX15" fmla="*/ 2635017 w 2653048"/>
              <a:gd name="connsiteY15" fmla="*/ 1393494 h 1576374"/>
              <a:gd name="connsiteX16" fmla="*/ 2588653 w 2653048"/>
              <a:gd name="connsiteY16" fmla="*/ 1450161 h 1576374"/>
              <a:gd name="connsiteX17" fmla="*/ 2483047 w 2653048"/>
              <a:gd name="connsiteY17" fmla="*/ 1545465 h 1576374"/>
              <a:gd name="connsiteX18" fmla="*/ 2454713 w 2653048"/>
              <a:gd name="connsiteY18" fmla="*/ 1568647 h 1576374"/>
              <a:gd name="connsiteX19" fmla="*/ 2426380 w 2653048"/>
              <a:gd name="connsiteY19" fmla="*/ 1576374 h 1576374"/>
              <a:gd name="connsiteX20" fmla="*/ 2392894 w 2653048"/>
              <a:gd name="connsiteY20" fmla="*/ 1571223 h 1576374"/>
              <a:gd name="connsiteX21" fmla="*/ 2354258 w 2653048"/>
              <a:gd name="connsiteY21" fmla="*/ 1555768 h 1576374"/>
              <a:gd name="connsiteX22" fmla="*/ 2302742 w 2653048"/>
              <a:gd name="connsiteY22" fmla="*/ 1527434 h 1576374"/>
              <a:gd name="connsiteX23" fmla="*/ 2279560 w 2653048"/>
              <a:gd name="connsiteY23" fmla="*/ 1514556 h 1576374"/>
              <a:gd name="connsiteX24" fmla="*/ 1857133 w 2653048"/>
              <a:gd name="connsiteY24" fmla="*/ 1506828 h 1576374"/>
              <a:gd name="connsiteX25" fmla="*/ 1421827 w 2653048"/>
              <a:gd name="connsiteY25" fmla="*/ 1506828 h 1576374"/>
              <a:gd name="connsiteX26" fmla="*/ 1143644 w 2653048"/>
              <a:gd name="connsiteY26" fmla="*/ 1511980 h 1576374"/>
              <a:gd name="connsiteX27" fmla="*/ 868036 w 2653048"/>
              <a:gd name="connsiteY27" fmla="*/ 1519707 h 1576374"/>
              <a:gd name="connsiteX28" fmla="*/ 654247 w 2653048"/>
              <a:gd name="connsiteY28" fmla="*/ 1530010 h 1576374"/>
              <a:gd name="connsiteX29" fmla="*/ 543488 w 2653048"/>
              <a:gd name="connsiteY29" fmla="*/ 1537738 h 1576374"/>
              <a:gd name="connsiteX30" fmla="*/ 409548 w 2653048"/>
              <a:gd name="connsiteY30" fmla="*/ 1506828 h 1576374"/>
              <a:gd name="connsiteX31" fmla="*/ 255001 w 2653048"/>
              <a:gd name="connsiteY31" fmla="*/ 1455313 h 1576374"/>
              <a:gd name="connsiteX32" fmla="*/ 157122 w 2653048"/>
              <a:gd name="connsiteY32" fmla="*/ 1416676 h 1576374"/>
              <a:gd name="connsiteX33" fmla="*/ 87576 w 2653048"/>
              <a:gd name="connsiteY33" fmla="*/ 1383191 h 1576374"/>
              <a:gd name="connsiteX34" fmla="*/ 59243 w 2653048"/>
              <a:gd name="connsiteY34" fmla="*/ 1365161 h 1576374"/>
              <a:gd name="connsiteX35" fmla="*/ 36061 w 2653048"/>
              <a:gd name="connsiteY35" fmla="*/ 1344554 h 1576374"/>
              <a:gd name="connsiteX36" fmla="*/ 7727 w 2653048"/>
              <a:gd name="connsiteY36" fmla="*/ 1308494 h 1576374"/>
              <a:gd name="connsiteX37" fmla="*/ 0 w 2653048"/>
              <a:gd name="connsiteY37" fmla="*/ 1280160 h 1576374"/>
              <a:gd name="connsiteX38" fmla="*/ 2576 w 2653048"/>
              <a:gd name="connsiteY38" fmla="*/ 1259554 h 1576374"/>
              <a:gd name="connsiteX39" fmla="*/ 12879 w 2653048"/>
              <a:gd name="connsiteY39" fmla="*/ 1244099 h 1576374"/>
              <a:gd name="connsiteX40" fmla="*/ 46364 w 2653048"/>
              <a:gd name="connsiteY40" fmla="*/ 1231220 h 1576374"/>
              <a:gd name="connsiteX41" fmla="*/ 100455 w 2653048"/>
              <a:gd name="connsiteY41" fmla="*/ 1218342 h 1576374"/>
              <a:gd name="connsiteX42" fmla="*/ 149395 w 2653048"/>
              <a:gd name="connsiteY42" fmla="*/ 1197735 h 1576374"/>
              <a:gd name="connsiteX43" fmla="*/ 533185 w 2653048"/>
              <a:gd name="connsiteY43" fmla="*/ 1277584 h 1576374"/>
              <a:gd name="connsiteX44" fmla="*/ 576973 w 2653048"/>
              <a:gd name="connsiteY44" fmla="*/ 1290463 h 1576374"/>
              <a:gd name="connsiteX45" fmla="*/ 631065 w 2653048"/>
              <a:gd name="connsiteY45" fmla="*/ 1293039 h 1576374"/>
              <a:gd name="connsiteX46" fmla="*/ 947885 w 2653048"/>
              <a:gd name="connsiteY46" fmla="*/ 1293039 h 1576374"/>
              <a:gd name="connsiteX47" fmla="*/ 1293039 w 2653048"/>
              <a:gd name="connsiteY47" fmla="*/ 1293039 h 1576374"/>
              <a:gd name="connsiteX48" fmla="*/ 1429555 w 2653048"/>
              <a:gd name="connsiteY48" fmla="*/ 1293039 h 1576374"/>
              <a:gd name="connsiteX49" fmla="*/ 1916376 w 2653048"/>
              <a:gd name="connsiteY49" fmla="*/ 1293039 h 1576374"/>
              <a:gd name="connsiteX50" fmla="*/ 2045165 w 2653048"/>
              <a:gd name="connsiteY50" fmla="*/ 1293039 h 1576374"/>
              <a:gd name="connsiteX51" fmla="*/ 2243500 w 2653048"/>
              <a:gd name="connsiteY51" fmla="*/ 1287887 h 1576374"/>
              <a:gd name="connsiteX52" fmla="*/ 2343955 w 2653048"/>
              <a:gd name="connsiteY52" fmla="*/ 1282736 h 1576374"/>
              <a:gd name="connsiteX53" fmla="*/ 2392894 w 2653048"/>
              <a:gd name="connsiteY53" fmla="*/ 1275009 h 1576374"/>
              <a:gd name="connsiteX54" fmla="*/ 2423804 w 2653048"/>
              <a:gd name="connsiteY54" fmla="*/ 1259554 h 1576374"/>
              <a:gd name="connsiteX55" fmla="*/ 2441834 w 2653048"/>
              <a:gd name="connsiteY55" fmla="*/ 1246675 h 1576374"/>
              <a:gd name="connsiteX56" fmla="*/ 2449561 w 2653048"/>
              <a:gd name="connsiteY56" fmla="*/ 1228645 h 1576374"/>
              <a:gd name="connsiteX57" fmla="*/ 2449561 w 2653048"/>
              <a:gd name="connsiteY57" fmla="*/ 1197735 h 1576374"/>
              <a:gd name="connsiteX58" fmla="*/ 2431531 w 2653048"/>
              <a:gd name="connsiteY58" fmla="*/ 1092129 h 1576374"/>
              <a:gd name="connsiteX59" fmla="*/ 2395470 w 2653048"/>
              <a:gd name="connsiteY59" fmla="*/ 831975 h 1576374"/>
              <a:gd name="connsiteX60" fmla="*/ 2349106 w 2653048"/>
              <a:gd name="connsiteY60" fmla="*/ 499700 h 1576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653048" h="1576374">
                <a:moveTo>
                  <a:pt x="2349106" y="499700"/>
                </a:moveTo>
                <a:lnTo>
                  <a:pt x="2279560" y="28334"/>
                </a:lnTo>
                <a:lnTo>
                  <a:pt x="2431531" y="0"/>
                </a:lnTo>
                <a:lnTo>
                  <a:pt x="2454713" y="139092"/>
                </a:lnTo>
                <a:lnTo>
                  <a:pt x="2490774" y="394094"/>
                </a:lnTo>
                <a:lnTo>
                  <a:pt x="2508804" y="574398"/>
                </a:lnTo>
                <a:lnTo>
                  <a:pt x="2542289" y="801066"/>
                </a:lnTo>
                <a:lnTo>
                  <a:pt x="2565471" y="950461"/>
                </a:lnTo>
                <a:lnTo>
                  <a:pt x="2578350" y="1053492"/>
                </a:lnTo>
                <a:lnTo>
                  <a:pt x="2596381" y="1174553"/>
                </a:lnTo>
                <a:lnTo>
                  <a:pt x="2609260" y="1231220"/>
                </a:lnTo>
                <a:lnTo>
                  <a:pt x="2627290" y="1282736"/>
                </a:lnTo>
                <a:lnTo>
                  <a:pt x="2645320" y="1316221"/>
                </a:lnTo>
                <a:lnTo>
                  <a:pt x="2653048" y="1336827"/>
                </a:lnTo>
                <a:lnTo>
                  <a:pt x="2653048" y="1357433"/>
                </a:lnTo>
                <a:lnTo>
                  <a:pt x="2635017" y="1393494"/>
                </a:lnTo>
                <a:lnTo>
                  <a:pt x="2588653" y="1450161"/>
                </a:lnTo>
                <a:lnTo>
                  <a:pt x="2483047" y="1545465"/>
                </a:lnTo>
                <a:lnTo>
                  <a:pt x="2454713" y="1568647"/>
                </a:lnTo>
                <a:lnTo>
                  <a:pt x="2426380" y="1576374"/>
                </a:lnTo>
                <a:lnTo>
                  <a:pt x="2392894" y="1571223"/>
                </a:lnTo>
                <a:lnTo>
                  <a:pt x="2354258" y="1555768"/>
                </a:lnTo>
                <a:lnTo>
                  <a:pt x="2302742" y="1527434"/>
                </a:lnTo>
                <a:lnTo>
                  <a:pt x="2279560" y="1514556"/>
                </a:lnTo>
                <a:lnTo>
                  <a:pt x="1857133" y="1506828"/>
                </a:lnTo>
                <a:lnTo>
                  <a:pt x="1421827" y="1506828"/>
                </a:lnTo>
                <a:lnTo>
                  <a:pt x="1143644" y="1511980"/>
                </a:lnTo>
                <a:lnTo>
                  <a:pt x="868036" y="1519707"/>
                </a:lnTo>
                <a:lnTo>
                  <a:pt x="654247" y="1530010"/>
                </a:lnTo>
                <a:lnTo>
                  <a:pt x="543488" y="1537738"/>
                </a:lnTo>
                <a:lnTo>
                  <a:pt x="409548" y="1506828"/>
                </a:lnTo>
                <a:lnTo>
                  <a:pt x="255001" y="1455313"/>
                </a:lnTo>
                <a:lnTo>
                  <a:pt x="157122" y="1416676"/>
                </a:lnTo>
                <a:lnTo>
                  <a:pt x="87576" y="1383191"/>
                </a:lnTo>
                <a:lnTo>
                  <a:pt x="59243" y="1365161"/>
                </a:lnTo>
                <a:lnTo>
                  <a:pt x="36061" y="1344554"/>
                </a:lnTo>
                <a:lnTo>
                  <a:pt x="7727" y="1308494"/>
                </a:lnTo>
                <a:lnTo>
                  <a:pt x="0" y="1280160"/>
                </a:lnTo>
                <a:lnTo>
                  <a:pt x="2576" y="1259554"/>
                </a:lnTo>
                <a:lnTo>
                  <a:pt x="12879" y="1244099"/>
                </a:lnTo>
                <a:lnTo>
                  <a:pt x="46364" y="1231220"/>
                </a:lnTo>
                <a:lnTo>
                  <a:pt x="100455" y="1218342"/>
                </a:lnTo>
                <a:lnTo>
                  <a:pt x="149395" y="1197735"/>
                </a:lnTo>
                <a:lnTo>
                  <a:pt x="533185" y="1277584"/>
                </a:lnTo>
                <a:lnTo>
                  <a:pt x="576973" y="1290463"/>
                </a:lnTo>
                <a:lnTo>
                  <a:pt x="631065" y="1293039"/>
                </a:lnTo>
                <a:lnTo>
                  <a:pt x="947885" y="1293039"/>
                </a:lnTo>
                <a:lnTo>
                  <a:pt x="1293039" y="1293039"/>
                </a:lnTo>
                <a:lnTo>
                  <a:pt x="1429555" y="1293039"/>
                </a:lnTo>
                <a:lnTo>
                  <a:pt x="1916376" y="1293039"/>
                </a:lnTo>
                <a:lnTo>
                  <a:pt x="2045165" y="1293039"/>
                </a:lnTo>
                <a:lnTo>
                  <a:pt x="2243500" y="1287887"/>
                </a:lnTo>
                <a:lnTo>
                  <a:pt x="2343955" y="1282736"/>
                </a:lnTo>
                <a:lnTo>
                  <a:pt x="2392894" y="1275009"/>
                </a:lnTo>
                <a:lnTo>
                  <a:pt x="2423804" y="1259554"/>
                </a:lnTo>
                <a:lnTo>
                  <a:pt x="2441834" y="1246675"/>
                </a:lnTo>
                <a:lnTo>
                  <a:pt x="2449561" y="1228645"/>
                </a:lnTo>
                <a:lnTo>
                  <a:pt x="2449561" y="1197735"/>
                </a:lnTo>
                <a:lnTo>
                  <a:pt x="2431531" y="1092129"/>
                </a:lnTo>
                <a:lnTo>
                  <a:pt x="2395470" y="831975"/>
                </a:lnTo>
                <a:lnTo>
                  <a:pt x="2349106" y="4997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042F1690-28D4-4406-8309-77988413D531}"/>
              </a:ext>
            </a:extLst>
          </p:cNvPr>
          <p:cNvSpPr/>
          <p:nvPr/>
        </p:nvSpPr>
        <p:spPr>
          <a:xfrm>
            <a:off x="6897688" y="5421314"/>
            <a:ext cx="660400" cy="549275"/>
          </a:xfrm>
          <a:custGeom>
            <a:avLst/>
            <a:gdLst>
              <a:gd name="connsiteX0" fmla="*/ 197644 w 659607"/>
              <a:gd name="connsiteY0" fmla="*/ 71438 h 547688"/>
              <a:gd name="connsiteX1" fmla="*/ 395288 w 659607"/>
              <a:gd name="connsiteY1" fmla="*/ 138113 h 547688"/>
              <a:gd name="connsiteX2" fmla="*/ 435769 w 659607"/>
              <a:gd name="connsiteY2" fmla="*/ 147638 h 547688"/>
              <a:gd name="connsiteX3" fmla="*/ 483394 w 659607"/>
              <a:gd name="connsiteY3" fmla="*/ 152400 h 547688"/>
              <a:gd name="connsiteX4" fmla="*/ 528638 w 659607"/>
              <a:gd name="connsiteY4" fmla="*/ 147638 h 547688"/>
              <a:gd name="connsiteX5" fmla="*/ 561975 w 659607"/>
              <a:gd name="connsiteY5" fmla="*/ 135732 h 547688"/>
              <a:gd name="connsiteX6" fmla="*/ 600075 w 659607"/>
              <a:gd name="connsiteY6" fmla="*/ 109538 h 547688"/>
              <a:gd name="connsiteX7" fmla="*/ 659607 w 659607"/>
              <a:gd name="connsiteY7" fmla="*/ 11907 h 547688"/>
              <a:gd name="connsiteX8" fmla="*/ 602457 w 659607"/>
              <a:gd name="connsiteY8" fmla="*/ 547688 h 547688"/>
              <a:gd name="connsiteX9" fmla="*/ 526257 w 659607"/>
              <a:gd name="connsiteY9" fmla="*/ 483394 h 547688"/>
              <a:gd name="connsiteX10" fmla="*/ 492919 w 659607"/>
              <a:gd name="connsiteY10" fmla="*/ 423863 h 547688"/>
              <a:gd name="connsiteX11" fmla="*/ 445294 w 659607"/>
              <a:gd name="connsiteY11" fmla="*/ 361950 h 547688"/>
              <a:gd name="connsiteX12" fmla="*/ 416719 w 659607"/>
              <a:gd name="connsiteY12" fmla="*/ 326232 h 547688"/>
              <a:gd name="connsiteX13" fmla="*/ 371475 w 659607"/>
              <a:gd name="connsiteY13" fmla="*/ 285750 h 547688"/>
              <a:gd name="connsiteX14" fmla="*/ 273844 w 659607"/>
              <a:gd name="connsiteY14" fmla="*/ 219075 h 547688"/>
              <a:gd name="connsiteX15" fmla="*/ 171450 w 659607"/>
              <a:gd name="connsiteY15" fmla="*/ 152400 h 547688"/>
              <a:gd name="connsiteX16" fmla="*/ 47625 w 659607"/>
              <a:gd name="connsiteY16" fmla="*/ 83344 h 547688"/>
              <a:gd name="connsiteX17" fmla="*/ 21432 w 659607"/>
              <a:gd name="connsiteY17" fmla="*/ 69057 h 547688"/>
              <a:gd name="connsiteX18" fmla="*/ 11907 w 659607"/>
              <a:gd name="connsiteY18" fmla="*/ 57150 h 547688"/>
              <a:gd name="connsiteX19" fmla="*/ 0 w 659607"/>
              <a:gd name="connsiteY19" fmla="*/ 30957 h 547688"/>
              <a:gd name="connsiteX20" fmla="*/ 0 w 659607"/>
              <a:gd name="connsiteY20" fmla="*/ 14288 h 547688"/>
              <a:gd name="connsiteX21" fmla="*/ 4763 w 659607"/>
              <a:gd name="connsiteY21" fmla="*/ 4763 h 547688"/>
              <a:gd name="connsiteX22" fmla="*/ 14288 w 659607"/>
              <a:gd name="connsiteY22" fmla="*/ 0 h 547688"/>
              <a:gd name="connsiteX23" fmla="*/ 45244 w 659607"/>
              <a:gd name="connsiteY23" fmla="*/ 2382 h 547688"/>
              <a:gd name="connsiteX24" fmla="*/ 197644 w 659607"/>
              <a:gd name="connsiteY24" fmla="*/ 71438 h 547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659607" h="547688">
                <a:moveTo>
                  <a:pt x="197644" y="71438"/>
                </a:moveTo>
                <a:lnTo>
                  <a:pt x="395288" y="138113"/>
                </a:lnTo>
                <a:lnTo>
                  <a:pt x="435769" y="147638"/>
                </a:lnTo>
                <a:lnTo>
                  <a:pt x="483394" y="152400"/>
                </a:lnTo>
                <a:lnTo>
                  <a:pt x="528638" y="147638"/>
                </a:lnTo>
                <a:lnTo>
                  <a:pt x="561975" y="135732"/>
                </a:lnTo>
                <a:lnTo>
                  <a:pt x="600075" y="109538"/>
                </a:lnTo>
                <a:lnTo>
                  <a:pt x="659607" y="11907"/>
                </a:lnTo>
                <a:lnTo>
                  <a:pt x="602457" y="547688"/>
                </a:lnTo>
                <a:lnTo>
                  <a:pt x="526257" y="483394"/>
                </a:lnTo>
                <a:lnTo>
                  <a:pt x="492919" y="423863"/>
                </a:lnTo>
                <a:lnTo>
                  <a:pt x="445294" y="361950"/>
                </a:lnTo>
                <a:lnTo>
                  <a:pt x="416719" y="326232"/>
                </a:lnTo>
                <a:lnTo>
                  <a:pt x="371475" y="285750"/>
                </a:lnTo>
                <a:lnTo>
                  <a:pt x="273844" y="219075"/>
                </a:lnTo>
                <a:lnTo>
                  <a:pt x="171450" y="152400"/>
                </a:lnTo>
                <a:lnTo>
                  <a:pt x="47625" y="83344"/>
                </a:lnTo>
                <a:lnTo>
                  <a:pt x="21432" y="69057"/>
                </a:lnTo>
                <a:lnTo>
                  <a:pt x="11907" y="57150"/>
                </a:lnTo>
                <a:lnTo>
                  <a:pt x="0" y="30957"/>
                </a:lnTo>
                <a:lnTo>
                  <a:pt x="0" y="14288"/>
                </a:lnTo>
                <a:lnTo>
                  <a:pt x="4763" y="4763"/>
                </a:lnTo>
                <a:lnTo>
                  <a:pt x="14288" y="0"/>
                </a:lnTo>
                <a:lnTo>
                  <a:pt x="45244" y="2382"/>
                </a:lnTo>
                <a:lnTo>
                  <a:pt x="197644" y="7143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FF54943D-4AEB-49B4-9850-23752FB4CC99}"/>
              </a:ext>
            </a:extLst>
          </p:cNvPr>
          <p:cNvSpPr/>
          <p:nvPr/>
        </p:nvSpPr>
        <p:spPr>
          <a:xfrm>
            <a:off x="6265863" y="3981450"/>
            <a:ext cx="1338262" cy="306388"/>
          </a:xfrm>
          <a:custGeom>
            <a:avLst/>
            <a:gdLst>
              <a:gd name="connsiteX0" fmla="*/ 504825 w 1338262"/>
              <a:gd name="connsiteY0" fmla="*/ 247650 h 307181"/>
              <a:gd name="connsiteX1" fmla="*/ 2381 w 1338262"/>
              <a:gd name="connsiteY1" fmla="*/ 307181 h 307181"/>
              <a:gd name="connsiteX2" fmla="*/ 0 w 1338262"/>
              <a:gd name="connsiteY2" fmla="*/ 147638 h 307181"/>
              <a:gd name="connsiteX3" fmla="*/ 209550 w 1338262"/>
              <a:gd name="connsiteY3" fmla="*/ 121444 h 307181"/>
              <a:gd name="connsiteX4" fmla="*/ 578644 w 1338262"/>
              <a:gd name="connsiteY4" fmla="*/ 76200 h 307181"/>
              <a:gd name="connsiteX5" fmla="*/ 933450 w 1338262"/>
              <a:gd name="connsiteY5" fmla="*/ 33338 h 307181"/>
              <a:gd name="connsiteX6" fmla="*/ 973931 w 1338262"/>
              <a:gd name="connsiteY6" fmla="*/ 19050 h 307181"/>
              <a:gd name="connsiteX7" fmla="*/ 1016794 w 1338262"/>
              <a:gd name="connsiteY7" fmla="*/ 7144 h 307181"/>
              <a:gd name="connsiteX8" fmla="*/ 1071562 w 1338262"/>
              <a:gd name="connsiteY8" fmla="*/ 0 h 307181"/>
              <a:gd name="connsiteX9" fmla="*/ 1154906 w 1338262"/>
              <a:gd name="connsiteY9" fmla="*/ 0 h 307181"/>
              <a:gd name="connsiteX10" fmla="*/ 1216819 w 1338262"/>
              <a:gd name="connsiteY10" fmla="*/ 4763 h 307181"/>
              <a:gd name="connsiteX11" fmla="*/ 1338262 w 1338262"/>
              <a:gd name="connsiteY11" fmla="*/ 21431 h 307181"/>
              <a:gd name="connsiteX12" fmla="*/ 1338262 w 1338262"/>
              <a:gd name="connsiteY12" fmla="*/ 150019 h 307181"/>
              <a:gd name="connsiteX13" fmla="*/ 504825 w 1338262"/>
              <a:gd name="connsiteY13" fmla="*/ 247650 h 30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38262" h="307181">
                <a:moveTo>
                  <a:pt x="504825" y="247650"/>
                </a:moveTo>
                <a:lnTo>
                  <a:pt x="2381" y="307181"/>
                </a:lnTo>
                <a:cubicBezTo>
                  <a:pt x="1587" y="254000"/>
                  <a:pt x="794" y="200819"/>
                  <a:pt x="0" y="147638"/>
                </a:cubicBezTo>
                <a:lnTo>
                  <a:pt x="209550" y="121444"/>
                </a:lnTo>
                <a:lnTo>
                  <a:pt x="578644" y="76200"/>
                </a:lnTo>
                <a:lnTo>
                  <a:pt x="933450" y="33338"/>
                </a:lnTo>
                <a:lnTo>
                  <a:pt x="973931" y="19050"/>
                </a:lnTo>
                <a:lnTo>
                  <a:pt x="1016794" y="7144"/>
                </a:lnTo>
                <a:lnTo>
                  <a:pt x="1071562" y="0"/>
                </a:lnTo>
                <a:lnTo>
                  <a:pt x="1154906" y="0"/>
                </a:lnTo>
                <a:lnTo>
                  <a:pt x="1216819" y="4763"/>
                </a:lnTo>
                <a:lnTo>
                  <a:pt x="1338262" y="21431"/>
                </a:lnTo>
                <a:lnTo>
                  <a:pt x="1338262" y="150019"/>
                </a:lnTo>
                <a:lnTo>
                  <a:pt x="504825" y="2476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EB706BFC-CF42-4767-BECA-993E381B0FC9}"/>
              </a:ext>
            </a:extLst>
          </p:cNvPr>
          <p:cNvSpPr/>
          <p:nvPr/>
        </p:nvSpPr>
        <p:spPr>
          <a:xfrm>
            <a:off x="6256338" y="4579939"/>
            <a:ext cx="1325562" cy="306387"/>
          </a:xfrm>
          <a:custGeom>
            <a:avLst/>
            <a:gdLst>
              <a:gd name="connsiteX0" fmla="*/ 566737 w 1326356"/>
              <a:gd name="connsiteY0" fmla="*/ 252412 h 307181"/>
              <a:gd name="connsiteX1" fmla="*/ 0 w 1326356"/>
              <a:gd name="connsiteY1" fmla="*/ 307181 h 307181"/>
              <a:gd name="connsiteX2" fmla="*/ 0 w 1326356"/>
              <a:gd name="connsiteY2" fmla="*/ 154781 h 307181"/>
              <a:gd name="connsiteX3" fmla="*/ 252412 w 1326356"/>
              <a:gd name="connsiteY3" fmla="*/ 123825 h 307181"/>
              <a:gd name="connsiteX4" fmla="*/ 669131 w 1326356"/>
              <a:gd name="connsiteY4" fmla="*/ 69056 h 307181"/>
              <a:gd name="connsiteX5" fmla="*/ 947737 w 1326356"/>
              <a:gd name="connsiteY5" fmla="*/ 35719 h 307181"/>
              <a:gd name="connsiteX6" fmla="*/ 985837 w 1326356"/>
              <a:gd name="connsiteY6" fmla="*/ 21431 h 307181"/>
              <a:gd name="connsiteX7" fmla="*/ 1033462 w 1326356"/>
              <a:gd name="connsiteY7" fmla="*/ 9525 h 307181"/>
              <a:gd name="connsiteX8" fmla="*/ 1090612 w 1326356"/>
              <a:gd name="connsiteY8" fmla="*/ 0 h 307181"/>
              <a:gd name="connsiteX9" fmla="*/ 1145381 w 1326356"/>
              <a:gd name="connsiteY9" fmla="*/ 0 h 307181"/>
              <a:gd name="connsiteX10" fmla="*/ 1202531 w 1326356"/>
              <a:gd name="connsiteY10" fmla="*/ 9525 h 307181"/>
              <a:gd name="connsiteX11" fmla="*/ 1245394 w 1326356"/>
              <a:gd name="connsiteY11" fmla="*/ 23812 h 307181"/>
              <a:gd name="connsiteX12" fmla="*/ 1323975 w 1326356"/>
              <a:gd name="connsiteY12" fmla="*/ 47625 h 307181"/>
              <a:gd name="connsiteX13" fmla="*/ 1326356 w 1326356"/>
              <a:gd name="connsiteY13" fmla="*/ 185737 h 307181"/>
              <a:gd name="connsiteX14" fmla="*/ 566737 w 1326356"/>
              <a:gd name="connsiteY14" fmla="*/ 252412 h 30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326356" h="307181">
                <a:moveTo>
                  <a:pt x="566737" y="252412"/>
                </a:moveTo>
                <a:lnTo>
                  <a:pt x="0" y="307181"/>
                </a:lnTo>
                <a:lnTo>
                  <a:pt x="0" y="154781"/>
                </a:lnTo>
                <a:lnTo>
                  <a:pt x="252412" y="123825"/>
                </a:lnTo>
                <a:lnTo>
                  <a:pt x="669131" y="69056"/>
                </a:lnTo>
                <a:lnTo>
                  <a:pt x="947737" y="35719"/>
                </a:lnTo>
                <a:lnTo>
                  <a:pt x="985837" y="21431"/>
                </a:lnTo>
                <a:lnTo>
                  <a:pt x="1033462" y="9525"/>
                </a:lnTo>
                <a:lnTo>
                  <a:pt x="1090612" y="0"/>
                </a:lnTo>
                <a:lnTo>
                  <a:pt x="1145381" y="0"/>
                </a:lnTo>
                <a:lnTo>
                  <a:pt x="1202531" y="9525"/>
                </a:lnTo>
                <a:lnTo>
                  <a:pt x="1245394" y="23812"/>
                </a:lnTo>
                <a:lnTo>
                  <a:pt x="1323975" y="47625"/>
                </a:lnTo>
                <a:cubicBezTo>
                  <a:pt x="1324769" y="93662"/>
                  <a:pt x="1325562" y="139700"/>
                  <a:pt x="1326356" y="185737"/>
                </a:cubicBezTo>
                <a:lnTo>
                  <a:pt x="566737" y="25241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780DBF58-19A2-4380-BF0F-F8242003BC52}"/>
              </a:ext>
            </a:extLst>
          </p:cNvPr>
          <p:cNvGrpSpPr/>
          <p:nvPr/>
        </p:nvGrpSpPr>
        <p:grpSpPr>
          <a:xfrm>
            <a:off x="3635379" y="1463675"/>
            <a:ext cx="4716461" cy="4589463"/>
            <a:chOff x="3635379" y="1463675"/>
            <a:chExt cx="4716461" cy="4589463"/>
          </a:xfrm>
        </p:grpSpPr>
        <p:sp>
          <p:nvSpPr>
            <p:cNvPr id="18" name="フリーフォーム 6">
              <a:extLst>
                <a:ext uri="{FF2B5EF4-FFF2-40B4-BE49-F238E27FC236}">
                  <a16:creationId xmlns:a16="http://schemas.microsoft.com/office/drawing/2014/main" id="{27B172F9-4C39-44E7-BDF3-CF9415C8ED2D}"/>
                </a:ext>
              </a:extLst>
            </p:cNvPr>
            <p:cNvSpPr/>
            <p:nvPr/>
          </p:nvSpPr>
          <p:spPr>
            <a:xfrm>
              <a:off x="3841754" y="2116139"/>
              <a:ext cx="619125" cy="808037"/>
            </a:xfrm>
            <a:custGeom>
              <a:avLst/>
              <a:gdLst>
                <a:gd name="connsiteX0" fmla="*/ 330994 w 619125"/>
                <a:gd name="connsiteY0" fmla="*/ 538163 h 807244"/>
                <a:gd name="connsiteX1" fmla="*/ 245269 w 619125"/>
                <a:gd name="connsiteY1" fmla="*/ 366713 h 807244"/>
                <a:gd name="connsiteX2" fmla="*/ 216694 w 619125"/>
                <a:gd name="connsiteY2" fmla="*/ 316707 h 807244"/>
                <a:gd name="connsiteX3" fmla="*/ 180975 w 619125"/>
                <a:gd name="connsiteY3" fmla="*/ 257175 h 807244"/>
                <a:gd name="connsiteX4" fmla="*/ 123825 w 619125"/>
                <a:gd name="connsiteY4" fmla="*/ 180975 h 807244"/>
                <a:gd name="connsiteX5" fmla="*/ 71438 w 619125"/>
                <a:gd name="connsiteY5" fmla="*/ 123825 h 807244"/>
                <a:gd name="connsiteX6" fmla="*/ 26194 w 619125"/>
                <a:gd name="connsiteY6" fmla="*/ 78582 h 807244"/>
                <a:gd name="connsiteX7" fmla="*/ 14288 w 619125"/>
                <a:gd name="connsiteY7" fmla="*/ 59532 h 807244"/>
                <a:gd name="connsiteX8" fmla="*/ 4763 w 619125"/>
                <a:gd name="connsiteY8" fmla="*/ 40482 h 807244"/>
                <a:gd name="connsiteX9" fmla="*/ 0 w 619125"/>
                <a:gd name="connsiteY9" fmla="*/ 23813 h 807244"/>
                <a:gd name="connsiteX10" fmla="*/ 0 w 619125"/>
                <a:gd name="connsiteY10" fmla="*/ 11907 h 807244"/>
                <a:gd name="connsiteX11" fmla="*/ 4763 w 619125"/>
                <a:gd name="connsiteY11" fmla="*/ 2382 h 807244"/>
                <a:gd name="connsiteX12" fmla="*/ 19050 w 619125"/>
                <a:gd name="connsiteY12" fmla="*/ 0 h 807244"/>
                <a:gd name="connsiteX13" fmla="*/ 38100 w 619125"/>
                <a:gd name="connsiteY13" fmla="*/ 4763 h 807244"/>
                <a:gd name="connsiteX14" fmla="*/ 97632 w 619125"/>
                <a:gd name="connsiteY14" fmla="*/ 35719 h 807244"/>
                <a:gd name="connsiteX15" fmla="*/ 200025 w 619125"/>
                <a:gd name="connsiteY15" fmla="*/ 95250 h 807244"/>
                <a:gd name="connsiteX16" fmla="*/ 302419 w 619125"/>
                <a:gd name="connsiteY16" fmla="*/ 157163 h 807244"/>
                <a:gd name="connsiteX17" fmla="*/ 390525 w 619125"/>
                <a:gd name="connsiteY17" fmla="*/ 219075 h 807244"/>
                <a:gd name="connsiteX18" fmla="*/ 473869 w 619125"/>
                <a:gd name="connsiteY18" fmla="*/ 278607 h 807244"/>
                <a:gd name="connsiteX19" fmla="*/ 519113 w 619125"/>
                <a:gd name="connsiteY19" fmla="*/ 316707 h 807244"/>
                <a:gd name="connsiteX20" fmla="*/ 542925 w 619125"/>
                <a:gd name="connsiteY20" fmla="*/ 342900 h 807244"/>
                <a:gd name="connsiteX21" fmla="*/ 554832 w 619125"/>
                <a:gd name="connsiteY21" fmla="*/ 366713 h 807244"/>
                <a:gd name="connsiteX22" fmla="*/ 576263 w 619125"/>
                <a:gd name="connsiteY22" fmla="*/ 411957 h 807244"/>
                <a:gd name="connsiteX23" fmla="*/ 595313 w 619125"/>
                <a:gd name="connsiteY23" fmla="*/ 466725 h 807244"/>
                <a:gd name="connsiteX24" fmla="*/ 607219 w 619125"/>
                <a:gd name="connsiteY24" fmla="*/ 533400 h 807244"/>
                <a:gd name="connsiteX25" fmla="*/ 616744 w 619125"/>
                <a:gd name="connsiteY25" fmla="*/ 607219 h 807244"/>
                <a:gd name="connsiteX26" fmla="*/ 619125 w 619125"/>
                <a:gd name="connsiteY26" fmla="*/ 666750 h 807244"/>
                <a:gd name="connsiteX27" fmla="*/ 616744 w 619125"/>
                <a:gd name="connsiteY27" fmla="*/ 709613 h 807244"/>
                <a:gd name="connsiteX28" fmla="*/ 609600 w 619125"/>
                <a:gd name="connsiteY28" fmla="*/ 735807 h 807244"/>
                <a:gd name="connsiteX29" fmla="*/ 583407 w 619125"/>
                <a:gd name="connsiteY29" fmla="*/ 769144 h 807244"/>
                <a:gd name="connsiteX30" fmla="*/ 559594 w 619125"/>
                <a:gd name="connsiteY30" fmla="*/ 792957 h 807244"/>
                <a:gd name="connsiteX31" fmla="*/ 533400 w 619125"/>
                <a:gd name="connsiteY31" fmla="*/ 804863 h 807244"/>
                <a:gd name="connsiteX32" fmla="*/ 514350 w 619125"/>
                <a:gd name="connsiteY32" fmla="*/ 807244 h 807244"/>
                <a:gd name="connsiteX33" fmla="*/ 490538 w 619125"/>
                <a:gd name="connsiteY33" fmla="*/ 802482 h 807244"/>
                <a:gd name="connsiteX34" fmla="*/ 469107 w 619125"/>
                <a:gd name="connsiteY34" fmla="*/ 790575 h 807244"/>
                <a:gd name="connsiteX35" fmla="*/ 445294 w 619125"/>
                <a:gd name="connsiteY35" fmla="*/ 771525 h 807244"/>
                <a:gd name="connsiteX36" fmla="*/ 426244 w 619125"/>
                <a:gd name="connsiteY36" fmla="*/ 750094 h 807244"/>
                <a:gd name="connsiteX37" fmla="*/ 404813 w 619125"/>
                <a:gd name="connsiteY37" fmla="*/ 716757 h 807244"/>
                <a:gd name="connsiteX38" fmla="*/ 388144 w 619125"/>
                <a:gd name="connsiteY38" fmla="*/ 671513 h 807244"/>
                <a:gd name="connsiteX39" fmla="*/ 366713 w 619125"/>
                <a:gd name="connsiteY39" fmla="*/ 619125 h 807244"/>
                <a:gd name="connsiteX40" fmla="*/ 330994 w 619125"/>
                <a:gd name="connsiteY40" fmla="*/ 538163 h 80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19125" h="807244">
                  <a:moveTo>
                    <a:pt x="330994" y="538163"/>
                  </a:moveTo>
                  <a:lnTo>
                    <a:pt x="245269" y="366713"/>
                  </a:lnTo>
                  <a:lnTo>
                    <a:pt x="216694" y="316707"/>
                  </a:lnTo>
                  <a:lnTo>
                    <a:pt x="180975" y="257175"/>
                  </a:lnTo>
                  <a:lnTo>
                    <a:pt x="123825" y="180975"/>
                  </a:lnTo>
                  <a:lnTo>
                    <a:pt x="71438" y="123825"/>
                  </a:lnTo>
                  <a:lnTo>
                    <a:pt x="26194" y="78582"/>
                  </a:lnTo>
                  <a:lnTo>
                    <a:pt x="14288" y="59532"/>
                  </a:lnTo>
                  <a:lnTo>
                    <a:pt x="4763" y="40482"/>
                  </a:lnTo>
                  <a:lnTo>
                    <a:pt x="0" y="23813"/>
                  </a:lnTo>
                  <a:lnTo>
                    <a:pt x="0" y="11907"/>
                  </a:lnTo>
                  <a:lnTo>
                    <a:pt x="4763" y="2382"/>
                  </a:lnTo>
                  <a:lnTo>
                    <a:pt x="19050" y="0"/>
                  </a:lnTo>
                  <a:lnTo>
                    <a:pt x="38100" y="4763"/>
                  </a:lnTo>
                  <a:lnTo>
                    <a:pt x="97632" y="35719"/>
                  </a:lnTo>
                  <a:lnTo>
                    <a:pt x="200025" y="95250"/>
                  </a:lnTo>
                  <a:lnTo>
                    <a:pt x="302419" y="157163"/>
                  </a:lnTo>
                  <a:lnTo>
                    <a:pt x="390525" y="219075"/>
                  </a:lnTo>
                  <a:lnTo>
                    <a:pt x="473869" y="278607"/>
                  </a:lnTo>
                  <a:lnTo>
                    <a:pt x="519113" y="316707"/>
                  </a:lnTo>
                  <a:lnTo>
                    <a:pt x="542925" y="342900"/>
                  </a:lnTo>
                  <a:lnTo>
                    <a:pt x="554832" y="366713"/>
                  </a:lnTo>
                  <a:lnTo>
                    <a:pt x="576263" y="411957"/>
                  </a:lnTo>
                  <a:lnTo>
                    <a:pt x="595313" y="466725"/>
                  </a:lnTo>
                  <a:lnTo>
                    <a:pt x="607219" y="533400"/>
                  </a:lnTo>
                  <a:lnTo>
                    <a:pt x="616744" y="607219"/>
                  </a:lnTo>
                  <a:cubicBezTo>
                    <a:pt x="617538" y="627063"/>
                    <a:pt x="618331" y="646906"/>
                    <a:pt x="619125" y="666750"/>
                  </a:cubicBezTo>
                  <a:lnTo>
                    <a:pt x="616744" y="709613"/>
                  </a:lnTo>
                  <a:lnTo>
                    <a:pt x="609600" y="735807"/>
                  </a:lnTo>
                  <a:lnTo>
                    <a:pt x="583407" y="769144"/>
                  </a:lnTo>
                  <a:lnTo>
                    <a:pt x="559594" y="792957"/>
                  </a:lnTo>
                  <a:lnTo>
                    <a:pt x="533400" y="804863"/>
                  </a:lnTo>
                  <a:lnTo>
                    <a:pt x="514350" y="807244"/>
                  </a:lnTo>
                  <a:lnTo>
                    <a:pt x="490538" y="802482"/>
                  </a:lnTo>
                  <a:lnTo>
                    <a:pt x="469107" y="790575"/>
                  </a:lnTo>
                  <a:lnTo>
                    <a:pt x="445294" y="771525"/>
                  </a:lnTo>
                  <a:lnTo>
                    <a:pt x="426244" y="750094"/>
                  </a:lnTo>
                  <a:lnTo>
                    <a:pt x="404813" y="716757"/>
                  </a:lnTo>
                  <a:lnTo>
                    <a:pt x="388144" y="671513"/>
                  </a:lnTo>
                  <a:lnTo>
                    <a:pt x="366713" y="619125"/>
                  </a:lnTo>
                  <a:lnTo>
                    <a:pt x="330994" y="53816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80898D3A-AA3C-4897-9C5B-EEA4CCB3433C}"/>
                </a:ext>
              </a:extLst>
            </p:cNvPr>
            <p:cNvSpPr/>
            <p:nvPr/>
          </p:nvSpPr>
          <p:spPr>
            <a:xfrm>
              <a:off x="5246692" y="1849438"/>
              <a:ext cx="542925" cy="793750"/>
            </a:xfrm>
            <a:custGeom>
              <a:avLst/>
              <a:gdLst>
                <a:gd name="connsiteX0" fmla="*/ 311944 w 542925"/>
                <a:gd name="connsiteY0" fmla="*/ 509588 h 792957"/>
                <a:gd name="connsiteX1" fmla="*/ 138112 w 542925"/>
                <a:gd name="connsiteY1" fmla="*/ 692944 h 792957"/>
                <a:gd name="connsiteX2" fmla="*/ 69056 w 542925"/>
                <a:gd name="connsiteY2" fmla="*/ 769144 h 792957"/>
                <a:gd name="connsiteX3" fmla="*/ 57150 w 542925"/>
                <a:gd name="connsiteY3" fmla="*/ 781050 h 792957"/>
                <a:gd name="connsiteX4" fmla="*/ 45244 w 542925"/>
                <a:gd name="connsiteY4" fmla="*/ 790575 h 792957"/>
                <a:gd name="connsiteX5" fmla="*/ 26194 w 542925"/>
                <a:gd name="connsiteY5" fmla="*/ 792957 h 792957"/>
                <a:gd name="connsiteX6" fmla="*/ 11906 w 542925"/>
                <a:gd name="connsiteY6" fmla="*/ 790575 h 792957"/>
                <a:gd name="connsiteX7" fmla="*/ 2381 w 542925"/>
                <a:gd name="connsiteY7" fmla="*/ 783432 h 792957"/>
                <a:gd name="connsiteX8" fmla="*/ 0 w 542925"/>
                <a:gd name="connsiteY8" fmla="*/ 771525 h 792957"/>
                <a:gd name="connsiteX9" fmla="*/ 7144 w 542925"/>
                <a:gd name="connsiteY9" fmla="*/ 745332 h 792957"/>
                <a:gd name="connsiteX10" fmla="*/ 59531 w 542925"/>
                <a:gd name="connsiteY10" fmla="*/ 621507 h 792957"/>
                <a:gd name="connsiteX11" fmla="*/ 119062 w 542925"/>
                <a:gd name="connsiteY11" fmla="*/ 476250 h 792957"/>
                <a:gd name="connsiteX12" fmla="*/ 176212 w 542925"/>
                <a:gd name="connsiteY12" fmla="*/ 340519 h 792957"/>
                <a:gd name="connsiteX13" fmla="*/ 216694 w 542925"/>
                <a:gd name="connsiteY13" fmla="*/ 240507 h 792957"/>
                <a:gd name="connsiteX14" fmla="*/ 223837 w 542925"/>
                <a:gd name="connsiteY14" fmla="*/ 221457 h 792957"/>
                <a:gd name="connsiteX15" fmla="*/ 228600 w 542925"/>
                <a:gd name="connsiteY15" fmla="*/ 200025 h 792957"/>
                <a:gd name="connsiteX16" fmla="*/ 228600 w 542925"/>
                <a:gd name="connsiteY16" fmla="*/ 178594 h 792957"/>
                <a:gd name="connsiteX17" fmla="*/ 219075 w 542925"/>
                <a:gd name="connsiteY17" fmla="*/ 152400 h 792957"/>
                <a:gd name="connsiteX18" fmla="*/ 195262 w 542925"/>
                <a:gd name="connsiteY18" fmla="*/ 116682 h 792957"/>
                <a:gd name="connsiteX19" fmla="*/ 173831 w 542925"/>
                <a:gd name="connsiteY19" fmla="*/ 90488 h 792957"/>
                <a:gd name="connsiteX20" fmla="*/ 154781 w 542925"/>
                <a:gd name="connsiteY20" fmla="*/ 71438 h 792957"/>
                <a:gd name="connsiteX21" fmla="*/ 142875 w 542925"/>
                <a:gd name="connsiteY21" fmla="*/ 54769 h 792957"/>
                <a:gd name="connsiteX22" fmla="*/ 135731 w 542925"/>
                <a:gd name="connsiteY22" fmla="*/ 30957 h 792957"/>
                <a:gd name="connsiteX23" fmla="*/ 135731 w 542925"/>
                <a:gd name="connsiteY23" fmla="*/ 14288 h 792957"/>
                <a:gd name="connsiteX24" fmla="*/ 140494 w 542925"/>
                <a:gd name="connsiteY24" fmla="*/ 4763 h 792957"/>
                <a:gd name="connsiteX25" fmla="*/ 161925 w 542925"/>
                <a:gd name="connsiteY25" fmla="*/ 0 h 792957"/>
                <a:gd name="connsiteX26" fmla="*/ 200025 w 542925"/>
                <a:gd name="connsiteY26" fmla="*/ 4763 h 792957"/>
                <a:gd name="connsiteX27" fmla="*/ 254794 w 542925"/>
                <a:gd name="connsiteY27" fmla="*/ 23813 h 792957"/>
                <a:gd name="connsiteX28" fmla="*/ 314325 w 542925"/>
                <a:gd name="connsiteY28" fmla="*/ 45244 h 792957"/>
                <a:gd name="connsiteX29" fmla="*/ 354806 w 542925"/>
                <a:gd name="connsiteY29" fmla="*/ 66675 h 792957"/>
                <a:gd name="connsiteX30" fmla="*/ 400050 w 542925"/>
                <a:gd name="connsiteY30" fmla="*/ 97632 h 792957"/>
                <a:gd name="connsiteX31" fmla="*/ 433387 w 542925"/>
                <a:gd name="connsiteY31" fmla="*/ 121444 h 792957"/>
                <a:gd name="connsiteX32" fmla="*/ 469106 w 542925"/>
                <a:gd name="connsiteY32" fmla="*/ 150019 h 792957"/>
                <a:gd name="connsiteX33" fmla="*/ 516731 w 542925"/>
                <a:gd name="connsiteY33" fmla="*/ 202407 h 792957"/>
                <a:gd name="connsiteX34" fmla="*/ 531019 w 542925"/>
                <a:gd name="connsiteY34" fmla="*/ 221457 h 792957"/>
                <a:gd name="connsiteX35" fmla="*/ 540544 w 542925"/>
                <a:gd name="connsiteY35" fmla="*/ 240507 h 792957"/>
                <a:gd name="connsiteX36" fmla="*/ 542925 w 542925"/>
                <a:gd name="connsiteY36" fmla="*/ 252413 h 792957"/>
                <a:gd name="connsiteX37" fmla="*/ 535781 w 542925"/>
                <a:gd name="connsiteY37" fmla="*/ 280988 h 792957"/>
                <a:gd name="connsiteX38" fmla="*/ 519112 w 542925"/>
                <a:gd name="connsiteY38" fmla="*/ 309563 h 792957"/>
                <a:gd name="connsiteX39" fmla="*/ 485775 w 542925"/>
                <a:gd name="connsiteY39" fmla="*/ 342900 h 792957"/>
                <a:gd name="connsiteX40" fmla="*/ 428625 w 542925"/>
                <a:gd name="connsiteY40" fmla="*/ 383382 h 792957"/>
                <a:gd name="connsiteX41" fmla="*/ 311944 w 542925"/>
                <a:gd name="connsiteY41" fmla="*/ 509588 h 792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42925" h="792957">
                  <a:moveTo>
                    <a:pt x="311944" y="509588"/>
                  </a:moveTo>
                  <a:lnTo>
                    <a:pt x="138112" y="692944"/>
                  </a:lnTo>
                  <a:lnTo>
                    <a:pt x="69056" y="769144"/>
                  </a:lnTo>
                  <a:lnTo>
                    <a:pt x="57150" y="781050"/>
                  </a:lnTo>
                  <a:lnTo>
                    <a:pt x="45244" y="790575"/>
                  </a:lnTo>
                  <a:lnTo>
                    <a:pt x="26194" y="792957"/>
                  </a:lnTo>
                  <a:lnTo>
                    <a:pt x="11906" y="790575"/>
                  </a:lnTo>
                  <a:lnTo>
                    <a:pt x="2381" y="783432"/>
                  </a:lnTo>
                  <a:lnTo>
                    <a:pt x="0" y="771525"/>
                  </a:lnTo>
                  <a:lnTo>
                    <a:pt x="7144" y="745332"/>
                  </a:lnTo>
                  <a:lnTo>
                    <a:pt x="59531" y="621507"/>
                  </a:lnTo>
                  <a:lnTo>
                    <a:pt x="119062" y="476250"/>
                  </a:lnTo>
                  <a:lnTo>
                    <a:pt x="176212" y="340519"/>
                  </a:lnTo>
                  <a:lnTo>
                    <a:pt x="216694" y="240507"/>
                  </a:lnTo>
                  <a:lnTo>
                    <a:pt x="223837" y="221457"/>
                  </a:lnTo>
                  <a:lnTo>
                    <a:pt x="228600" y="200025"/>
                  </a:lnTo>
                  <a:lnTo>
                    <a:pt x="228600" y="178594"/>
                  </a:lnTo>
                  <a:lnTo>
                    <a:pt x="219075" y="152400"/>
                  </a:lnTo>
                  <a:lnTo>
                    <a:pt x="195262" y="116682"/>
                  </a:lnTo>
                  <a:lnTo>
                    <a:pt x="173831" y="90488"/>
                  </a:lnTo>
                  <a:lnTo>
                    <a:pt x="154781" y="71438"/>
                  </a:lnTo>
                  <a:lnTo>
                    <a:pt x="142875" y="54769"/>
                  </a:lnTo>
                  <a:lnTo>
                    <a:pt x="135731" y="30957"/>
                  </a:lnTo>
                  <a:lnTo>
                    <a:pt x="135731" y="14288"/>
                  </a:lnTo>
                  <a:lnTo>
                    <a:pt x="140494" y="4763"/>
                  </a:lnTo>
                  <a:lnTo>
                    <a:pt x="161925" y="0"/>
                  </a:lnTo>
                  <a:lnTo>
                    <a:pt x="200025" y="4763"/>
                  </a:lnTo>
                  <a:lnTo>
                    <a:pt x="254794" y="23813"/>
                  </a:lnTo>
                  <a:lnTo>
                    <a:pt x="314325" y="45244"/>
                  </a:lnTo>
                  <a:lnTo>
                    <a:pt x="354806" y="66675"/>
                  </a:lnTo>
                  <a:lnTo>
                    <a:pt x="400050" y="97632"/>
                  </a:lnTo>
                  <a:lnTo>
                    <a:pt x="433387" y="121444"/>
                  </a:lnTo>
                  <a:lnTo>
                    <a:pt x="469106" y="150019"/>
                  </a:lnTo>
                  <a:lnTo>
                    <a:pt x="516731" y="202407"/>
                  </a:lnTo>
                  <a:lnTo>
                    <a:pt x="531019" y="221457"/>
                  </a:lnTo>
                  <a:lnTo>
                    <a:pt x="540544" y="240507"/>
                  </a:lnTo>
                  <a:lnTo>
                    <a:pt x="542925" y="252413"/>
                  </a:lnTo>
                  <a:lnTo>
                    <a:pt x="535781" y="280988"/>
                  </a:lnTo>
                  <a:lnTo>
                    <a:pt x="519112" y="309563"/>
                  </a:lnTo>
                  <a:lnTo>
                    <a:pt x="485775" y="342900"/>
                  </a:lnTo>
                  <a:lnTo>
                    <a:pt x="428625" y="383382"/>
                  </a:lnTo>
                  <a:lnTo>
                    <a:pt x="311944" y="50958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8">
              <a:extLst>
                <a:ext uri="{FF2B5EF4-FFF2-40B4-BE49-F238E27FC236}">
                  <a16:creationId xmlns:a16="http://schemas.microsoft.com/office/drawing/2014/main" id="{1F2F0181-4E5C-4567-8D25-0AF06A15F005}"/>
                </a:ext>
              </a:extLst>
            </p:cNvPr>
            <p:cNvSpPr/>
            <p:nvPr/>
          </p:nvSpPr>
          <p:spPr>
            <a:xfrm>
              <a:off x="3665542" y="2868613"/>
              <a:ext cx="2039937" cy="608012"/>
            </a:xfrm>
            <a:custGeom>
              <a:avLst/>
              <a:gdLst>
                <a:gd name="connsiteX0" fmla="*/ 1562100 w 2040731"/>
                <a:gd name="connsiteY0" fmla="*/ 280988 h 607219"/>
                <a:gd name="connsiteX1" fmla="*/ 1257300 w 2040731"/>
                <a:gd name="connsiteY1" fmla="*/ 342900 h 607219"/>
                <a:gd name="connsiteX2" fmla="*/ 1021556 w 2040731"/>
                <a:gd name="connsiteY2" fmla="*/ 395288 h 607219"/>
                <a:gd name="connsiteX3" fmla="*/ 766762 w 2040731"/>
                <a:gd name="connsiteY3" fmla="*/ 469107 h 607219"/>
                <a:gd name="connsiteX4" fmla="*/ 435769 w 2040731"/>
                <a:gd name="connsiteY4" fmla="*/ 561975 h 607219"/>
                <a:gd name="connsiteX5" fmla="*/ 350044 w 2040731"/>
                <a:gd name="connsiteY5" fmla="*/ 607219 h 607219"/>
                <a:gd name="connsiteX6" fmla="*/ 295275 w 2040731"/>
                <a:gd name="connsiteY6" fmla="*/ 588169 h 607219"/>
                <a:gd name="connsiteX7" fmla="*/ 197644 w 2040731"/>
                <a:gd name="connsiteY7" fmla="*/ 545307 h 607219"/>
                <a:gd name="connsiteX8" fmla="*/ 140494 w 2040731"/>
                <a:gd name="connsiteY8" fmla="*/ 516732 h 607219"/>
                <a:gd name="connsiteX9" fmla="*/ 111919 w 2040731"/>
                <a:gd name="connsiteY9" fmla="*/ 492919 h 607219"/>
                <a:gd name="connsiteX10" fmla="*/ 69056 w 2040731"/>
                <a:gd name="connsiteY10" fmla="*/ 442913 h 607219"/>
                <a:gd name="connsiteX11" fmla="*/ 33337 w 2040731"/>
                <a:gd name="connsiteY11" fmla="*/ 385763 h 607219"/>
                <a:gd name="connsiteX12" fmla="*/ 11906 w 2040731"/>
                <a:gd name="connsiteY12" fmla="*/ 345282 h 607219"/>
                <a:gd name="connsiteX13" fmla="*/ 0 w 2040731"/>
                <a:gd name="connsiteY13" fmla="*/ 316707 h 607219"/>
                <a:gd name="connsiteX14" fmla="*/ 0 w 2040731"/>
                <a:gd name="connsiteY14" fmla="*/ 290513 h 607219"/>
                <a:gd name="connsiteX15" fmla="*/ 2381 w 2040731"/>
                <a:gd name="connsiteY15" fmla="*/ 280988 h 607219"/>
                <a:gd name="connsiteX16" fmla="*/ 16669 w 2040731"/>
                <a:gd name="connsiteY16" fmla="*/ 276225 h 607219"/>
                <a:gd name="connsiteX17" fmla="*/ 30956 w 2040731"/>
                <a:gd name="connsiteY17" fmla="*/ 276225 h 607219"/>
                <a:gd name="connsiteX18" fmla="*/ 54769 w 2040731"/>
                <a:gd name="connsiteY18" fmla="*/ 288132 h 607219"/>
                <a:gd name="connsiteX19" fmla="*/ 88106 w 2040731"/>
                <a:gd name="connsiteY19" fmla="*/ 307182 h 607219"/>
                <a:gd name="connsiteX20" fmla="*/ 130969 w 2040731"/>
                <a:gd name="connsiteY20" fmla="*/ 326232 h 607219"/>
                <a:gd name="connsiteX21" fmla="*/ 166687 w 2040731"/>
                <a:gd name="connsiteY21" fmla="*/ 338138 h 607219"/>
                <a:gd name="connsiteX22" fmla="*/ 214312 w 2040731"/>
                <a:gd name="connsiteY22" fmla="*/ 350044 h 607219"/>
                <a:gd name="connsiteX23" fmla="*/ 273844 w 2040731"/>
                <a:gd name="connsiteY23" fmla="*/ 357188 h 607219"/>
                <a:gd name="connsiteX24" fmla="*/ 321469 w 2040731"/>
                <a:gd name="connsiteY24" fmla="*/ 359569 h 607219"/>
                <a:gd name="connsiteX25" fmla="*/ 378619 w 2040731"/>
                <a:gd name="connsiteY25" fmla="*/ 361950 h 607219"/>
                <a:gd name="connsiteX26" fmla="*/ 464344 w 2040731"/>
                <a:gd name="connsiteY26" fmla="*/ 352425 h 607219"/>
                <a:gd name="connsiteX27" fmla="*/ 585787 w 2040731"/>
                <a:gd name="connsiteY27" fmla="*/ 328613 h 607219"/>
                <a:gd name="connsiteX28" fmla="*/ 809625 w 2040731"/>
                <a:gd name="connsiteY28" fmla="*/ 276225 h 607219"/>
                <a:gd name="connsiteX29" fmla="*/ 1090612 w 2040731"/>
                <a:gd name="connsiteY29" fmla="*/ 195263 h 607219"/>
                <a:gd name="connsiteX30" fmla="*/ 1259681 w 2040731"/>
                <a:gd name="connsiteY30" fmla="*/ 147638 h 607219"/>
                <a:gd name="connsiteX31" fmla="*/ 1378744 w 2040731"/>
                <a:gd name="connsiteY31" fmla="*/ 111919 h 607219"/>
                <a:gd name="connsiteX32" fmla="*/ 1552575 w 2040731"/>
                <a:gd name="connsiteY32" fmla="*/ 64294 h 607219"/>
                <a:gd name="connsiteX33" fmla="*/ 1626394 w 2040731"/>
                <a:gd name="connsiteY33" fmla="*/ 45244 h 607219"/>
                <a:gd name="connsiteX34" fmla="*/ 1664494 w 2040731"/>
                <a:gd name="connsiteY34" fmla="*/ 30957 h 607219"/>
                <a:gd name="connsiteX35" fmla="*/ 1707356 w 2040731"/>
                <a:gd name="connsiteY35" fmla="*/ 2382 h 607219"/>
                <a:gd name="connsiteX36" fmla="*/ 1738312 w 2040731"/>
                <a:gd name="connsiteY36" fmla="*/ 0 h 607219"/>
                <a:gd name="connsiteX37" fmla="*/ 1850231 w 2040731"/>
                <a:gd name="connsiteY37" fmla="*/ 9525 h 607219"/>
                <a:gd name="connsiteX38" fmla="*/ 1916906 w 2040731"/>
                <a:gd name="connsiteY38" fmla="*/ 19050 h 607219"/>
                <a:gd name="connsiteX39" fmla="*/ 1971675 w 2040731"/>
                <a:gd name="connsiteY39" fmla="*/ 33338 h 607219"/>
                <a:gd name="connsiteX40" fmla="*/ 2000250 w 2040731"/>
                <a:gd name="connsiteY40" fmla="*/ 45244 h 607219"/>
                <a:gd name="connsiteX41" fmla="*/ 2021681 w 2040731"/>
                <a:gd name="connsiteY41" fmla="*/ 59532 h 607219"/>
                <a:gd name="connsiteX42" fmla="*/ 2035969 w 2040731"/>
                <a:gd name="connsiteY42" fmla="*/ 73819 h 607219"/>
                <a:gd name="connsiteX43" fmla="*/ 2040731 w 2040731"/>
                <a:gd name="connsiteY43" fmla="*/ 90488 h 607219"/>
                <a:gd name="connsiteX44" fmla="*/ 2035969 w 2040731"/>
                <a:gd name="connsiteY44" fmla="*/ 121444 h 607219"/>
                <a:gd name="connsiteX45" fmla="*/ 2012156 w 2040731"/>
                <a:gd name="connsiteY45" fmla="*/ 166688 h 607219"/>
                <a:gd name="connsiteX46" fmla="*/ 1969294 w 2040731"/>
                <a:gd name="connsiteY46" fmla="*/ 207169 h 607219"/>
                <a:gd name="connsiteX47" fmla="*/ 1828800 w 2040731"/>
                <a:gd name="connsiteY47" fmla="*/ 233363 h 607219"/>
                <a:gd name="connsiteX48" fmla="*/ 1562100 w 2040731"/>
                <a:gd name="connsiteY48" fmla="*/ 280988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040731" h="607219">
                  <a:moveTo>
                    <a:pt x="1562100" y="280988"/>
                  </a:moveTo>
                  <a:lnTo>
                    <a:pt x="1257300" y="342900"/>
                  </a:lnTo>
                  <a:lnTo>
                    <a:pt x="1021556" y="395288"/>
                  </a:lnTo>
                  <a:lnTo>
                    <a:pt x="766762" y="469107"/>
                  </a:lnTo>
                  <a:lnTo>
                    <a:pt x="435769" y="561975"/>
                  </a:lnTo>
                  <a:lnTo>
                    <a:pt x="350044" y="607219"/>
                  </a:lnTo>
                  <a:lnTo>
                    <a:pt x="295275" y="588169"/>
                  </a:lnTo>
                  <a:lnTo>
                    <a:pt x="197644" y="545307"/>
                  </a:lnTo>
                  <a:lnTo>
                    <a:pt x="140494" y="516732"/>
                  </a:lnTo>
                  <a:lnTo>
                    <a:pt x="111919" y="492919"/>
                  </a:lnTo>
                  <a:lnTo>
                    <a:pt x="69056" y="442913"/>
                  </a:lnTo>
                  <a:lnTo>
                    <a:pt x="33337" y="385763"/>
                  </a:lnTo>
                  <a:lnTo>
                    <a:pt x="11906" y="345282"/>
                  </a:lnTo>
                  <a:lnTo>
                    <a:pt x="0" y="316707"/>
                  </a:lnTo>
                  <a:lnTo>
                    <a:pt x="0" y="290513"/>
                  </a:lnTo>
                  <a:lnTo>
                    <a:pt x="2381" y="280988"/>
                  </a:lnTo>
                  <a:lnTo>
                    <a:pt x="16669" y="276225"/>
                  </a:lnTo>
                  <a:lnTo>
                    <a:pt x="30956" y="276225"/>
                  </a:lnTo>
                  <a:lnTo>
                    <a:pt x="54769" y="288132"/>
                  </a:lnTo>
                  <a:lnTo>
                    <a:pt x="88106" y="307182"/>
                  </a:lnTo>
                  <a:lnTo>
                    <a:pt x="130969" y="326232"/>
                  </a:lnTo>
                  <a:lnTo>
                    <a:pt x="166687" y="338138"/>
                  </a:lnTo>
                  <a:lnTo>
                    <a:pt x="214312" y="350044"/>
                  </a:lnTo>
                  <a:lnTo>
                    <a:pt x="273844" y="357188"/>
                  </a:lnTo>
                  <a:lnTo>
                    <a:pt x="321469" y="359569"/>
                  </a:lnTo>
                  <a:lnTo>
                    <a:pt x="378619" y="361950"/>
                  </a:lnTo>
                  <a:lnTo>
                    <a:pt x="464344" y="352425"/>
                  </a:lnTo>
                  <a:lnTo>
                    <a:pt x="585787" y="328613"/>
                  </a:lnTo>
                  <a:lnTo>
                    <a:pt x="809625" y="276225"/>
                  </a:lnTo>
                  <a:lnTo>
                    <a:pt x="1090612" y="195263"/>
                  </a:lnTo>
                  <a:lnTo>
                    <a:pt x="1259681" y="147638"/>
                  </a:lnTo>
                  <a:lnTo>
                    <a:pt x="1378744" y="111919"/>
                  </a:lnTo>
                  <a:lnTo>
                    <a:pt x="1552575" y="64294"/>
                  </a:lnTo>
                  <a:lnTo>
                    <a:pt x="1626394" y="45244"/>
                  </a:lnTo>
                  <a:lnTo>
                    <a:pt x="1664494" y="30957"/>
                  </a:lnTo>
                  <a:lnTo>
                    <a:pt x="1707356" y="2382"/>
                  </a:lnTo>
                  <a:lnTo>
                    <a:pt x="1738312" y="0"/>
                  </a:lnTo>
                  <a:lnTo>
                    <a:pt x="1850231" y="9525"/>
                  </a:lnTo>
                  <a:lnTo>
                    <a:pt x="1916906" y="19050"/>
                  </a:lnTo>
                  <a:lnTo>
                    <a:pt x="1971675" y="33338"/>
                  </a:lnTo>
                  <a:lnTo>
                    <a:pt x="2000250" y="45244"/>
                  </a:lnTo>
                  <a:lnTo>
                    <a:pt x="2021681" y="59532"/>
                  </a:lnTo>
                  <a:lnTo>
                    <a:pt x="2035969" y="73819"/>
                  </a:lnTo>
                  <a:lnTo>
                    <a:pt x="2040731" y="90488"/>
                  </a:lnTo>
                  <a:lnTo>
                    <a:pt x="2035969" y="121444"/>
                  </a:lnTo>
                  <a:lnTo>
                    <a:pt x="2012156" y="166688"/>
                  </a:lnTo>
                  <a:lnTo>
                    <a:pt x="1969294" y="207169"/>
                  </a:lnTo>
                  <a:lnTo>
                    <a:pt x="1828800" y="233363"/>
                  </a:lnTo>
                  <a:lnTo>
                    <a:pt x="1562100" y="28098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5">
              <a:extLst>
                <a:ext uri="{FF2B5EF4-FFF2-40B4-BE49-F238E27FC236}">
                  <a16:creationId xmlns:a16="http://schemas.microsoft.com/office/drawing/2014/main" id="{B9F0B1A3-CFB3-4B0A-8D5C-4C32A92A4F3D}"/>
                </a:ext>
              </a:extLst>
            </p:cNvPr>
            <p:cNvSpPr/>
            <p:nvPr/>
          </p:nvSpPr>
          <p:spPr>
            <a:xfrm rot="16200000">
              <a:off x="4891090" y="4521201"/>
              <a:ext cx="2514600" cy="377825"/>
            </a:xfrm>
            <a:custGeom>
              <a:avLst/>
              <a:gdLst>
                <a:gd name="connsiteX0" fmla="*/ 1459706 w 2514600"/>
                <a:gd name="connsiteY0" fmla="*/ 376237 h 378619"/>
                <a:gd name="connsiteX1" fmla="*/ 1219200 w 2514600"/>
                <a:gd name="connsiteY1" fmla="*/ 376237 h 378619"/>
                <a:gd name="connsiteX2" fmla="*/ 1085850 w 2514600"/>
                <a:gd name="connsiteY2" fmla="*/ 354806 h 378619"/>
                <a:gd name="connsiteX3" fmla="*/ 711994 w 2514600"/>
                <a:gd name="connsiteY3" fmla="*/ 340519 h 378619"/>
                <a:gd name="connsiteX4" fmla="*/ 452438 w 2514600"/>
                <a:gd name="connsiteY4" fmla="*/ 326231 h 378619"/>
                <a:gd name="connsiteX5" fmla="*/ 257175 w 2514600"/>
                <a:gd name="connsiteY5" fmla="*/ 316706 h 378619"/>
                <a:gd name="connsiteX6" fmla="*/ 123825 w 2514600"/>
                <a:gd name="connsiteY6" fmla="*/ 311944 h 378619"/>
                <a:gd name="connsiteX7" fmla="*/ 76200 w 2514600"/>
                <a:gd name="connsiteY7" fmla="*/ 307181 h 378619"/>
                <a:gd name="connsiteX8" fmla="*/ 52388 w 2514600"/>
                <a:gd name="connsiteY8" fmla="*/ 302419 h 378619"/>
                <a:gd name="connsiteX9" fmla="*/ 16669 w 2514600"/>
                <a:gd name="connsiteY9" fmla="*/ 285750 h 378619"/>
                <a:gd name="connsiteX10" fmla="*/ 2381 w 2514600"/>
                <a:gd name="connsiteY10" fmla="*/ 269081 h 378619"/>
                <a:gd name="connsiteX11" fmla="*/ 0 w 2514600"/>
                <a:gd name="connsiteY11" fmla="*/ 245269 h 378619"/>
                <a:gd name="connsiteX12" fmla="*/ 7144 w 2514600"/>
                <a:gd name="connsiteY12" fmla="*/ 216694 h 378619"/>
                <a:gd name="connsiteX13" fmla="*/ 30956 w 2514600"/>
                <a:gd name="connsiteY13" fmla="*/ 180975 h 378619"/>
                <a:gd name="connsiteX14" fmla="*/ 57150 w 2514600"/>
                <a:gd name="connsiteY14" fmla="*/ 152400 h 378619"/>
                <a:gd name="connsiteX15" fmla="*/ 107156 w 2514600"/>
                <a:gd name="connsiteY15" fmla="*/ 126206 h 378619"/>
                <a:gd name="connsiteX16" fmla="*/ 209550 w 2514600"/>
                <a:gd name="connsiteY16" fmla="*/ 95250 h 378619"/>
                <a:gd name="connsiteX17" fmla="*/ 311944 w 2514600"/>
                <a:gd name="connsiteY17" fmla="*/ 73819 h 378619"/>
                <a:gd name="connsiteX18" fmla="*/ 404813 w 2514600"/>
                <a:gd name="connsiteY18" fmla="*/ 61912 h 378619"/>
                <a:gd name="connsiteX19" fmla="*/ 466725 w 2514600"/>
                <a:gd name="connsiteY19" fmla="*/ 76200 h 378619"/>
                <a:gd name="connsiteX20" fmla="*/ 611981 w 2514600"/>
                <a:gd name="connsiteY20" fmla="*/ 100012 h 378619"/>
                <a:gd name="connsiteX21" fmla="*/ 728663 w 2514600"/>
                <a:gd name="connsiteY21" fmla="*/ 114300 h 378619"/>
                <a:gd name="connsiteX22" fmla="*/ 892969 w 2514600"/>
                <a:gd name="connsiteY22" fmla="*/ 128587 h 378619"/>
                <a:gd name="connsiteX23" fmla="*/ 1038225 w 2514600"/>
                <a:gd name="connsiteY23" fmla="*/ 138112 h 378619"/>
                <a:gd name="connsiteX24" fmla="*/ 1221581 w 2514600"/>
                <a:gd name="connsiteY24" fmla="*/ 145256 h 378619"/>
                <a:gd name="connsiteX25" fmla="*/ 1547813 w 2514600"/>
                <a:gd name="connsiteY25" fmla="*/ 150019 h 378619"/>
                <a:gd name="connsiteX26" fmla="*/ 1797844 w 2514600"/>
                <a:gd name="connsiteY26" fmla="*/ 152400 h 378619"/>
                <a:gd name="connsiteX27" fmla="*/ 2102644 w 2514600"/>
                <a:gd name="connsiteY27" fmla="*/ 152400 h 378619"/>
                <a:gd name="connsiteX28" fmla="*/ 2212181 w 2514600"/>
                <a:gd name="connsiteY28" fmla="*/ 154781 h 378619"/>
                <a:gd name="connsiteX29" fmla="*/ 2259806 w 2514600"/>
                <a:gd name="connsiteY29" fmla="*/ 142875 h 378619"/>
                <a:gd name="connsiteX30" fmla="*/ 2324100 w 2514600"/>
                <a:gd name="connsiteY30" fmla="*/ 114300 h 378619"/>
                <a:gd name="connsiteX31" fmla="*/ 2376488 w 2514600"/>
                <a:gd name="connsiteY31" fmla="*/ 88106 h 378619"/>
                <a:gd name="connsiteX32" fmla="*/ 2414588 w 2514600"/>
                <a:gd name="connsiteY32" fmla="*/ 57150 h 378619"/>
                <a:gd name="connsiteX33" fmla="*/ 2431256 w 2514600"/>
                <a:gd name="connsiteY33" fmla="*/ 35719 h 378619"/>
                <a:gd name="connsiteX34" fmla="*/ 2445544 w 2514600"/>
                <a:gd name="connsiteY34" fmla="*/ 16669 h 378619"/>
                <a:gd name="connsiteX35" fmla="*/ 2464594 w 2514600"/>
                <a:gd name="connsiteY35" fmla="*/ 4762 h 378619"/>
                <a:gd name="connsiteX36" fmla="*/ 2486025 w 2514600"/>
                <a:gd name="connsiteY36" fmla="*/ 0 h 378619"/>
                <a:gd name="connsiteX37" fmla="*/ 2497931 w 2514600"/>
                <a:gd name="connsiteY37" fmla="*/ 2381 h 378619"/>
                <a:gd name="connsiteX38" fmla="*/ 2509838 w 2514600"/>
                <a:gd name="connsiteY38" fmla="*/ 7144 h 378619"/>
                <a:gd name="connsiteX39" fmla="*/ 2514600 w 2514600"/>
                <a:gd name="connsiteY39" fmla="*/ 16669 h 378619"/>
                <a:gd name="connsiteX40" fmla="*/ 2502694 w 2514600"/>
                <a:gd name="connsiteY40" fmla="*/ 47625 h 378619"/>
                <a:gd name="connsiteX41" fmla="*/ 2459831 w 2514600"/>
                <a:gd name="connsiteY41" fmla="*/ 145256 h 378619"/>
                <a:gd name="connsiteX42" fmla="*/ 2416969 w 2514600"/>
                <a:gd name="connsiteY42" fmla="*/ 235744 h 378619"/>
                <a:gd name="connsiteX43" fmla="*/ 2369344 w 2514600"/>
                <a:gd name="connsiteY43" fmla="*/ 319087 h 378619"/>
                <a:gd name="connsiteX44" fmla="*/ 2338388 w 2514600"/>
                <a:gd name="connsiteY44" fmla="*/ 361950 h 378619"/>
                <a:gd name="connsiteX45" fmla="*/ 2221706 w 2514600"/>
                <a:gd name="connsiteY45" fmla="*/ 357187 h 378619"/>
                <a:gd name="connsiteX46" fmla="*/ 1831181 w 2514600"/>
                <a:gd name="connsiteY46" fmla="*/ 378619 h 378619"/>
                <a:gd name="connsiteX47" fmla="*/ 1695450 w 2514600"/>
                <a:gd name="connsiteY47" fmla="*/ 378619 h 378619"/>
                <a:gd name="connsiteX48" fmla="*/ 1459706 w 2514600"/>
                <a:gd name="connsiteY48" fmla="*/ 376237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514600" h="378619">
                  <a:moveTo>
                    <a:pt x="1459706" y="376237"/>
                  </a:moveTo>
                  <a:lnTo>
                    <a:pt x="1219200" y="376237"/>
                  </a:lnTo>
                  <a:lnTo>
                    <a:pt x="1085850" y="354806"/>
                  </a:lnTo>
                  <a:lnTo>
                    <a:pt x="711994" y="340519"/>
                  </a:lnTo>
                  <a:lnTo>
                    <a:pt x="452438" y="326231"/>
                  </a:lnTo>
                  <a:lnTo>
                    <a:pt x="257175" y="316706"/>
                  </a:lnTo>
                  <a:lnTo>
                    <a:pt x="123825" y="311944"/>
                  </a:lnTo>
                  <a:lnTo>
                    <a:pt x="76200" y="307181"/>
                  </a:lnTo>
                  <a:lnTo>
                    <a:pt x="52388" y="302419"/>
                  </a:lnTo>
                  <a:lnTo>
                    <a:pt x="16669" y="285750"/>
                  </a:lnTo>
                  <a:lnTo>
                    <a:pt x="2381" y="269081"/>
                  </a:lnTo>
                  <a:lnTo>
                    <a:pt x="0" y="245269"/>
                  </a:lnTo>
                  <a:lnTo>
                    <a:pt x="7144" y="216694"/>
                  </a:lnTo>
                  <a:lnTo>
                    <a:pt x="30956" y="180975"/>
                  </a:lnTo>
                  <a:lnTo>
                    <a:pt x="57150" y="152400"/>
                  </a:lnTo>
                  <a:lnTo>
                    <a:pt x="107156" y="126206"/>
                  </a:lnTo>
                  <a:lnTo>
                    <a:pt x="209550" y="95250"/>
                  </a:lnTo>
                  <a:lnTo>
                    <a:pt x="311944" y="73819"/>
                  </a:lnTo>
                  <a:lnTo>
                    <a:pt x="404813" y="61912"/>
                  </a:lnTo>
                  <a:lnTo>
                    <a:pt x="466725" y="76200"/>
                  </a:lnTo>
                  <a:lnTo>
                    <a:pt x="611981" y="100012"/>
                  </a:lnTo>
                  <a:lnTo>
                    <a:pt x="728663" y="114300"/>
                  </a:lnTo>
                  <a:lnTo>
                    <a:pt x="892969" y="128587"/>
                  </a:lnTo>
                  <a:lnTo>
                    <a:pt x="1038225" y="138112"/>
                  </a:lnTo>
                  <a:lnTo>
                    <a:pt x="1221581" y="145256"/>
                  </a:lnTo>
                  <a:lnTo>
                    <a:pt x="1547813" y="150019"/>
                  </a:lnTo>
                  <a:lnTo>
                    <a:pt x="1797844" y="152400"/>
                  </a:lnTo>
                  <a:lnTo>
                    <a:pt x="2102644" y="152400"/>
                  </a:lnTo>
                  <a:lnTo>
                    <a:pt x="2212181" y="154781"/>
                  </a:lnTo>
                  <a:lnTo>
                    <a:pt x="2259806" y="142875"/>
                  </a:lnTo>
                  <a:lnTo>
                    <a:pt x="2324100" y="114300"/>
                  </a:lnTo>
                  <a:lnTo>
                    <a:pt x="2376488" y="88106"/>
                  </a:lnTo>
                  <a:lnTo>
                    <a:pt x="2414588" y="57150"/>
                  </a:lnTo>
                  <a:lnTo>
                    <a:pt x="2431256" y="35719"/>
                  </a:lnTo>
                  <a:lnTo>
                    <a:pt x="2445544" y="16669"/>
                  </a:lnTo>
                  <a:lnTo>
                    <a:pt x="2464594" y="4762"/>
                  </a:lnTo>
                  <a:lnTo>
                    <a:pt x="2486025" y="0"/>
                  </a:lnTo>
                  <a:lnTo>
                    <a:pt x="2497931" y="2381"/>
                  </a:lnTo>
                  <a:lnTo>
                    <a:pt x="2509838" y="7144"/>
                  </a:lnTo>
                  <a:lnTo>
                    <a:pt x="2514600" y="16669"/>
                  </a:lnTo>
                  <a:lnTo>
                    <a:pt x="2502694" y="47625"/>
                  </a:lnTo>
                  <a:lnTo>
                    <a:pt x="2459831" y="145256"/>
                  </a:lnTo>
                  <a:lnTo>
                    <a:pt x="2416969" y="235744"/>
                  </a:lnTo>
                  <a:lnTo>
                    <a:pt x="2369344" y="319087"/>
                  </a:lnTo>
                  <a:lnTo>
                    <a:pt x="2338388" y="361950"/>
                  </a:lnTo>
                  <a:lnTo>
                    <a:pt x="2221706" y="357187"/>
                  </a:lnTo>
                  <a:lnTo>
                    <a:pt x="1831181" y="378619"/>
                  </a:lnTo>
                  <a:lnTo>
                    <a:pt x="1695450" y="378619"/>
                  </a:lnTo>
                  <a:lnTo>
                    <a:pt x="1459706" y="3762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4">
              <a:extLst>
                <a:ext uri="{FF2B5EF4-FFF2-40B4-BE49-F238E27FC236}">
                  <a16:creationId xmlns:a16="http://schemas.microsoft.com/office/drawing/2014/main" id="{6375DE2D-D80D-4440-B3B4-6FEC9B0DB478}"/>
                </a:ext>
              </a:extLst>
            </p:cNvPr>
            <p:cNvSpPr/>
            <p:nvPr/>
          </p:nvSpPr>
          <p:spPr>
            <a:xfrm rot="16200000">
              <a:off x="2572547" y="3534569"/>
              <a:ext cx="4394200" cy="512762"/>
            </a:xfrm>
            <a:custGeom>
              <a:avLst/>
              <a:gdLst>
                <a:gd name="connsiteX0" fmla="*/ 3281082 w 4394085"/>
                <a:gd name="connsiteY0" fmla="*/ 442719 h 513057"/>
                <a:gd name="connsiteX1" fmla="*/ 2958353 w 4394085"/>
                <a:gd name="connsiteY1" fmla="*/ 438581 h 513057"/>
                <a:gd name="connsiteX2" fmla="*/ 2788713 w 4394085"/>
                <a:gd name="connsiteY2" fmla="*/ 438581 h 513057"/>
                <a:gd name="connsiteX3" fmla="*/ 2540460 w 4394085"/>
                <a:gd name="connsiteY3" fmla="*/ 438581 h 513057"/>
                <a:gd name="connsiteX4" fmla="*/ 2403920 w 4394085"/>
                <a:gd name="connsiteY4" fmla="*/ 438581 h 513057"/>
                <a:gd name="connsiteX5" fmla="*/ 1828800 w 4394085"/>
                <a:gd name="connsiteY5" fmla="*/ 430306 h 513057"/>
                <a:gd name="connsiteX6" fmla="*/ 1460557 w 4394085"/>
                <a:gd name="connsiteY6" fmla="*/ 426169 h 513057"/>
                <a:gd name="connsiteX7" fmla="*/ 947500 w 4394085"/>
                <a:gd name="connsiteY7" fmla="*/ 422031 h 513057"/>
                <a:gd name="connsiteX8" fmla="*/ 488232 w 4394085"/>
                <a:gd name="connsiteY8" fmla="*/ 417893 h 513057"/>
                <a:gd name="connsiteX9" fmla="*/ 206878 w 4394085"/>
                <a:gd name="connsiteY9" fmla="*/ 417893 h 513057"/>
                <a:gd name="connsiteX10" fmla="*/ 107576 w 4394085"/>
                <a:gd name="connsiteY10" fmla="*/ 409618 h 513057"/>
                <a:gd name="connsiteX11" fmla="*/ 66201 w 4394085"/>
                <a:gd name="connsiteY11" fmla="*/ 401343 h 513057"/>
                <a:gd name="connsiteX12" fmla="*/ 37238 w 4394085"/>
                <a:gd name="connsiteY12" fmla="*/ 384793 h 513057"/>
                <a:gd name="connsiteX13" fmla="*/ 16550 w 4394085"/>
                <a:gd name="connsiteY13" fmla="*/ 364105 h 513057"/>
                <a:gd name="connsiteX14" fmla="*/ 0 w 4394085"/>
                <a:gd name="connsiteY14" fmla="*/ 331005 h 513057"/>
                <a:gd name="connsiteX15" fmla="*/ 8275 w 4394085"/>
                <a:gd name="connsiteY15" fmla="*/ 293767 h 513057"/>
                <a:gd name="connsiteX16" fmla="*/ 37238 w 4394085"/>
                <a:gd name="connsiteY16" fmla="*/ 252391 h 513057"/>
                <a:gd name="connsiteX17" fmla="*/ 62063 w 4394085"/>
                <a:gd name="connsiteY17" fmla="*/ 235841 h 513057"/>
                <a:gd name="connsiteX18" fmla="*/ 119989 w 4394085"/>
                <a:gd name="connsiteY18" fmla="*/ 211016 h 513057"/>
                <a:gd name="connsiteX19" fmla="*/ 202740 w 4394085"/>
                <a:gd name="connsiteY19" fmla="*/ 177915 h 513057"/>
                <a:gd name="connsiteX20" fmla="*/ 322729 w 4394085"/>
                <a:gd name="connsiteY20" fmla="*/ 144815 h 513057"/>
                <a:gd name="connsiteX21" fmla="*/ 434443 w 4394085"/>
                <a:gd name="connsiteY21" fmla="*/ 128264 h 513057"/>
                <a:gd name="connsiteX22" fmla="*/ 475819 w 4394085"/>
                <a:gd name="connsiteY22" fmla="*/ 132402 h 513057"/>
                <a:gd name="connsiteX23" fmla="*/ 542020 w 4394085"/>
                <a:gd name="connsiteY23" fmla="*/ 144815 h 513057"/>
                <a:gd name="connsiteX24" fmla="*/ 666147 w 4394085"/>
                <a:gd name="connsiteY24" fmla="*/ 165502 h 513057"/>
                <a:gd name="connsiteX25" fmla="*/ 815099 w 4394085"/>
                <a:gd name="connsiteY25" fmla="*/ 173778 h 513057"/>
                <a:gd name="connsiteX26" fmla="*/ 993014 w 4394085"/>
                <a:gd name="connsiteY26" fmla="*/ 190328 h 513057"/>
                <a:gd name="connsiteX27" fmla="*/ 1319881 w 4394085"/>
                <a:gd name="connsiteY27" fmla="*/ 202740 h 513057"/>
                <a:gd name="connsiteX28" fmla="*/ 1576409 w 4394085"/>
                <a:gd name="connsiteY28" fmla="*/ 211016 h 513057"/>
                <a:gd name="connsiteX29" fmla="*/ 1903276 w 4394085"/>
                <a:gd name="connsiteY29" fmla="*/ 215153 h 513057"/>
                <a:gd name="connsiteX30" fmla="*/ 2304619 w 4394085"/>
                <a:gd name="connsiteY30" fmla="*/ 211016 h 513057"/>
                <a:gd name="connsiteX31" fmla="*/ 2888014 w 4394085"/>
                <a:gd name="connsiteY31" fmla="*/ 215153 h 513057"/>
                <a:gd name="connsiteX32" fmla="*/ 3541748 w 4394085"/>
                <a:gd name="connsiteY32" fmla="*/ 215153 h 513057"/>
                <a:gd name="connsiteX33" fmla="*/ 4038255 w 4394085"/>
                <a:gd name="connsiteY33" fmla="*/ 215153 h 513057"/>
                <a:gd name="connsiteX34" fmla="*/ 4104456 w 4394085"/>
                <a:gd name="connsiteY34" fmla="*/ 202740 h 513057"/>
                <a:gd name="connsiteX35" fmla="*/ 4170657 w 4394085"/>
                <a:gd name="connsiteY35" fmla="*/ 177915 h 513057"/>
                <a:gd name="connsiteX36" fmla="*/ 4220308 w 4394085"/>
                <a:gd name="connsiteY36" fmla="*/ 140677 h 513057"/>
                <a:gd name="connsiteX37" fmla="*/ 4282371 w 4394085"/>
                <a:gd name="connsiteY37" fmla="*/ 74476 h 513057"/>
                <a:gd name="connsiteX38" fmla="*/ 4332022 w 4394085"/>
                <a:gd name="connsiteY38" fmla="*/ 24826 h 513057"/>
                <a:gd name="connsiteX39" fmla="*/ 4356847 w 4394085"/>
                <a:gd name="connsiteY39" fmla="*/ 4138 h 513057"/>
                <a:gd name="connsiteX40" fmla="*/ 4369260 w 4394085"/>
                <a:gd name="connsiteY40" fmla="*/ 0 h 513057"/>
                <a:gd name="connsiteX41" fmla="*/ 4389948 w 4394085"/>
                <a:gd name="connsiteY41" fmla="*/ 4138 h 513057"/>
                <a:gd name="connsiteX42" fmla="*/ 4394085 w 4394085"/>
                <a:gd name="connsiteY42" fmla="*/ 24826 h 513057"/>
                <a:gd name="connsiteX43" fmla="*/ 4389948 w 4394085"/>
                <a:gd name="connsiteY43" fmla="*/ 78614 h 513057"/>
                <a:gd name="connsiteX44" fmla="*/ 4377535 w 4394085"/>
                <a:gd name="connsiteY44" fmla="*/ 132402 h 513057"/>
                <a:gd name="connsiteX45" fmla="*/ 4360985 w 4394085"/>
                <a:gd name="connsiteY45" fmla="*/ 202740 h 513057"/>
                <a:gd name="connsiteX46" fmla="*/ 4303059 w 4394085"/>
                <a:gd name="connsiteY46" fmla="*/ 326867 h 513057"/>
                <a:gd name="connsiteX47" fmla="*/ 4236858 w 4394085"/>
                <a:gd name="connsiteY47" fmla="*/ 426169 h 513057"/>
                <a:gd name="connsiteX48" fmla="*/ 4174795 w 4394085"/>
                <a:gd name="connsiteY48" fmla="*/ 500645 h 513057"/>
                <a:gd name="connsiteX49" fmla="*/ 4145832 w 4394085"/>
                <a:gd name="connsiteY49" fmla="*/ 513057 h 513057"/>
                <a:gd name="connsiteX50" fmla="*/ 4125144 w 4394085"/>
                <a:gd name="connsiteY50" fmla="*/ 513057 h 513057"/>
                <a:gd name="connsiteX51" fmla="*/ 4071356 w 4394085"/>
                <a:gd name="connsiteY51" fmla="*/ 488232 h 513057"/>
                <a:gd name="connsiteX52" fmla="*/ 4034118 w 4394085"/>
                <a:gd name="connsiteY52" fmla="*/ 475819 h 513057"/>
                <a:gd name="connsiteX53" fmla="*/ 3967917 w 4394085"/>
                <a:gd name="connsiteY53" fmla="*/ 463407 h 513057"/>
                <a:gd name="connsiteX54" fmla="*/ 3905853 w 4394085"/>
                <a:gd name="connsiteY54" fmla="*/ 459269 h 513057"/>
                <a:gd name="connsiteX55" fmla="*/ 3281082 w 4394085"/>
                <a:gd name="connsiteY55" fmla="*/ 442719 h 513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394085" h="513057">
                  <a:moveTo>
                    <a:pt x="3281082" y="442719"/>
                  </a:moveTo>
                  <a:lnTo>
                    <a:pt x="2958353" y="438581"/>
                  </a:lnTo>
                  <a:lnTo>
                    <a:pt x="2788713" y="438581"/>
                  </a:lnTo>
                  <a:lnTo>
                    <a:pt x="2540460" y="438581"/>
                  </a:lnTo>
                  <a:lnTo>
                    <a:pt x="2403920" y="438581"/>
                  </a:lnTo>
                  <a:lnTo>
                    <a:pt x="1828800" y="430306"/>
                  </a:lnTo>
                  <a:lnTo>
                    <a:pt x="1460557" y="426169"/>
                  </a:lnTo>
                  <a:lnTo>
                    <a:pt x="947500" y="422031"/>
                  </a:lnTo>
                  <a:lnTo>
                    <a:pt x="488232" y="417893"/>
                  </a:lnTo>
                  <a:lnTo>
                    <a:pt x="206878" y="417893"/>
                  </a:lnTo>
                  <a:lnTo>
                    <a:pt x="107576" y="409618"/>
                  </a:lnTo>
                  <a:lnTo>
                    <a:pt x="66201" y="401343"/>
                  </a:lnTo>
                  <a:lnTo>
                    <a:pt x="37238" y="384793"/>
                  </a:lnTo>
                  <a:lnTo>
                    <a:pt x="16550" y="364105"/>
                  </a:lnTo>
                  <a:lnTo>
                    <a:pt x="0" y="331005"/>
                  </a:lnTo>
                  <a:lnTo>
                    <a:pt x="8275" y="293767"/>
                  </a:lnTo>
                  <a:lnTo>
                    <a:pt x="37238" y="252391"/>
                  </a:lnTo>
                  <a:lnTo>
                    <a:pt x="62063" y="235841"/>
                  </a:lnTo>
                  <a:lnTo>
                    <a:pt x="119989" y="211016"/>
                  </a:lnTo>
                  <a:lnTo>
                    <a:pt x="202740" y="177915"/>
                  </a:lnTo>
                  <a:lnTo>
                    <a:pt x="322729" y="144815"/>
                  </a:lnTo>
                  <a:lnTo>
                    <a:pt x="434443" y="128264"/>
                  </a:lnTo>
                  <a:lnTo>
                    <a:pt x="475819" y="132402"/>
                  </a:lnTo>
                  <a:lnTo>
                    <a:pt x="542020" y="144815"/>
                  </a:lnTo>
                  <a:lnTo>
                    <a:pt x="666147" y="165502"/>
                  </a:lnTo>
                  <a:lnTo>
                    <a:pt x="815099" y="173778"/>
                  </a:lnTo>
                  <a:lnTo>
                    <a:pt x="993014" y="190328"/>
                  </a:lnTo>
                  <a:lnTo>
                    <a:pt x="1319881" y="202740"/>
                  </a:lnTo>
                  <a:lnTo>
                    <a:pt x="1576409" y="211016"/>
                  </a:lnTo>
                  <a:lnTo>
                    <a:pt x="1903276" y="215153"/>
                  </a:lnTo>
                  <a:lnTo>
                    <a:pt x="2304619" y="211016"/>
                  </a:lnTo>
                  <a:lnTo>
                    <a:pt x="2888014" y="215153"/>
                  </a:lnTo>
                  <a:lnTo>
                    <a:pt x="3541748" y="215153"/>
                  </a:lnTo>
                  <a:lnTo>
                    <a:pt x="4038255" y="215153"/>
                  </a:lnTo>
                  <a:lnTo>
                    <a:pt x="4104456" y="202740"/>
                  </a:lnTo>
                  <a:lnTo>
                    <a:pt x="4170657" y="177915"/>
                  </a:lnTo>
                  <a:lnTo>
                    <a:pt x="4220308" y="140677"/>
                  </a:lnTo>
                  <a:lnTo>
                    <a:pt x="4282371" y="74476"/>
                  </a:lnTo>
                  <a:lnTo>
                    <a:pt x="4332022" y="24826"/>
                  </a:lnTo>
                  <a:lnTo>
                    <a:pt x="4356847" y="4138"/>
                  </a:lnTo>
                  <a:lnTo>
                    <a:pt x="4369260" y="0"/>
                  </a:lnTo>
                  <a:lnTo>
                    <a:pt x="4389948" y="4138"/>
                  </a:lnTo>
                  <a:lnTo>
                    <a:pt x="4394085" y="24826"/>
                  </a:lnTo>
                  <a:lnTo>
                    <a:pt x="4389948" y="78614"/>
                  </a:lnTo>
                  <a:lnTo>
                    <a:pt x="4377535" y="132402"/>
                  </a:lnTo>
                  <a:lnTo>
                    <a:pt x="4360985" y="202740"/>
                  </a:lnTo>
                  <a:lnTo>
                    <a:pt x="4303059" y="326867"/>
                  </a:lnTo>
                  <a:lnTo>
                    <a:pt x="4236858" y="426169"/>
                  </a:lnTo>
                  <a:lnTo>
                    <a:pt x="4174795" y="500645"/>
                  </a:lnTo>
                  <a:lnTo>
                    <a:pt x="4145832" y="513057"/>
                  </a:lnTo>
                  <a:lnTo>
                    <a:pt x="4125144" y="513057"/>
                  </a:lnTo>
                  <a:lnTo>
                    <a:pt x="4071356" y="488232"/>
                  </a:lnTo>
                  <a:lnTo>
                    <a:pt x="4034118" y="475819"/>
                  </a:lnTo>
                  <a:lnTo>
                    <a:pt x="3967917" y="463407"/>
                  </a:lnTo>
                  <a:lnTo>
                    <a:pt x="3905853" y="459269"/>
                  </a:lnTo>
                  <a:lnTo>
                    <a:pt x="3281082" y="44271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23">
              <a:extLst>
                <a:ext uri="{FF2B5EF4-FFF2-40B4-BE49-F238E27FC236}">
                  <a16:creationId xmlns:a16="http://schemas.microsoft.com/office/drawing/2014/main" id="{9B3A8119-4CCA-47B9-BAE7-B3F0BFD184FC}"/>
                </a:ext>
              </a:extLst>
            </p:cNvPr>
            <p:cNvSpPr/>
            <p:nvPr/>
          </p:nvSpPr>
          <p:spPr>
            <a:xfrm rot="16200000">
              <a:off x="3272635" y="3553619"/>
              <a:ext cx="1889125" cy="1163638"/>
            </a:xfrm>
            <a:custGeom>
              <a:avLst/>
              <a:gdLst>
                <a:gd name="connsiteX0" fmla="*/ 840582 w 1888332"/>
                <a:gd name="connsiteY0" fmla="*/ 759619 h 1164431"/>
                <a:gd name="connsiteX1" fmla="*/ 657225 w 1888332"/>
                <a:gd name="connsiteY1" fmla="*/ 626269 h 1164431"/>
                <a:gd name="connsiteX2" fmla="*/ 492919 w 1888332"/>
                <a:gd name="connsiteY2" fmla="*/ 495300 h 1164431"/>
                <a:gd name="connsiteX3" fmla="*/ 350044 w 1888332"/>
                <a:gd name="connsiteY3" fmla="*/ 371475 h 1164431"/>
                <a:gd name="connsiteX4" fmla="*/ 200025 w 1888332"/>
                <a:gd name="connsiteY4" fmla="*/ 235744 h 1164431"/>
                <a:gd name="connsiteX5" fmla="*/ 90488 w 1888332"/>
                <a:gd name="connsiteY5" fmla="*/ 135731 h 1164431"/>
                <a:gd name="connsiteX6" fmla="*/ 33338 w 1888332"/>
                <a:gd name="connsiteY6" fmla="*/ 88106 h 1164431"/>
                <a:gd name="connsiteX7" fmla="*/ 16669 w 1888332"/>
                <a:gd name="connsiteY7" fmla="*/ 69056 h 1164431"/>
                <a:gd name="connsiteX8" fmla="*/ 4763 w 1888332"/>
                <a:gd name="connsiteY8" fmla="*/ 47625 h 1164431"/>
                <a:gd name="connsiteX9" fmla="*/ 0 w 1888332"/>
                <a:gd name="connsiteY9" fmla="*/ 23812 h 1164431"/>
                <a:gd name="connsiteX10" fmla="*/ 4763 w 1888332"/>
                <a:gd name="connsiteY10" fmla="*/ 7144 h 1164431"/>
                <a:gd name="connsiteX11" fmla="*/ 19050 w 1888332"/>
                <a:gd name="connsiteY11" fmla="*/ 0 h 1164431"/>
                <a:gd name="connsiteX12" fmla="*/ 47625 w 1888332"/>
                <a:gd name="connsiteY12" fmla="*/ 4762 h 1164431"/>
                <a:gd name="connsiteX13" fmla="*/ 102394 w 1888332"/>
                <a:gd name="connsiteY13" fmla="*/ 45244 h 1164431"/>
                <a:gd name="connsiteX14" fmla="*/ 242888 w 1888332"/>
                <a:gd name="connsiteY14" fmla="*/ 140494 h 1164431"/>
                <a:gd name="connsiteX15" fmla="*/ 392907 w 1888332"/>
                <a:gd name="connsiteY15" fmla="*/ 238125 h 1164431"/>
                <a:gd name="connsiteX16" fmla="*/ 521494 w 1888332"/>
                <a:gd name="connsiteY16" fmla="*/ 323850 h 1164431"/>
                <a:gd name="connsiteX17" fmla="*/ 661988 w 1888332"/>
                <a:gd name="connsiteY17" fmla="*/ 416719 h 1164431"/>
                <a:gd name="connsiteX18" fmla="*/ 807244 w 1888332"/>
                <a:gd name="connsiteY18" fmla="*/ 514350 h 1164431"/>
                <a:gd name="connsiteX19" fmla="*/ 919163 w 1888332"/>
                <a:gd name="connsiteY19" fmla="*/ 581025 h 1164431"/>
                <a:gd name="connsiteX20" fmla="*/ 1081088 w 1888332"/>
                <a:gd name="connsiteY20" fmla="*/ 669131 h 1164431"/>
                <a:gd name="connsiteX21" fmla="*/ 1238250 w 1888332"/>
                <a:gd name="connsiteY21" fmla="*/ 750094 h 1164431"/>
                <a:gd name="connsiteX22" fmla="*/ 1485900 w 1888332"/>
                <a:gd name="connsiteY22" fmla="*/ 873919 h 1164431"/>
                <a:gd name="connsiteX23" fmla="*/ 1652588 w 1888332"/>
                <a:gd name="connsiteY23" fmla="*/ 954881 h 1164431"/>
                <a:gd name="connsiteX24" fmla="*/ 1759744 w 1888332"/>
                <a:gd name="connsiteY24" fmla="*/ 1004887 h 1164431"/>
                <a:gd name="connsiteX25" fmla="*/ 1876425 w 1888332"/>
                <a:gd name="connsiteY25" fmla="*/ 1059656 h 1164431"/>
                <a:gd name="connsiteX26" fmla="*/ 1888332 w 1888332"/>
                <a:gd name="connsiteY26" fmla="*/ 1164431 h 1164431"/>
                <a:gd name="connsiteX27" fmla="*/ 1457325 w 1888332"/>
                <a:gd name="connsiteY27" fmla="*/ 1150144 h 1164431"/>
                <a:gd name="connsiteX28" fmla="*/ 1347788 w 1888332"/>
                <a:gd name="connsiteY28" fmla="*/ 1073944 h 1164431"/>
                <a:gd name="connsiteX29" fmla="*/ 1219200 w 1888332"/>
                <a:gd name="connsiteY29" fmla="*/ 997744 h 1164431"/>
                <a:gd name="connsiteX30" fmla="*/ 1040607 w 1888332"/>
                <a:gd name="connsiteY30" fmla="*/ 888206 h 1164431"/>
                <a:gd name="connsiteX31" fmla="*/ 840582 w 1888332"/>
                <a:gd name="connsiteY31" fmla="*/ 759619 h 116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88332" h="1164431">
                  <a:moveTo>
                    <a:pt x="840582" y="759619"/>
                  </a:moveTo>
                  <a:lnTo>
                    <a:pt x="657225" y="626269"/>
                  </a:lnTo>
                  <a:lnTo>
                    <a:pt x="492919" y="495300"/>
                  </a:lnTo>
                  <a:lnTo>
                    <a:pt x="350044" y="371475"/>
                  </a:lnTo>
                  <a:lnTo>
                    <a:pt x="200025" y="235744"/>
                  </a:lnTo>
                  <a:lnTo>
                    <a:pt x="90488" y="135731"/>
                  </a:lnTo>
                  <a:lnTo>
                    <a:pt x="33338" y="88106"/>
                  </a:lnTo>
                  <a:lnTo>
                    <a:pt x="16669" y="69056"/>
                  </a:lnTo>
                  <a:lnTo>
                    <a:pt x="4763" y="47625"/>
                  </a:lnTo>
                  <a:lnTo>
                    <a:pt x="0" y="23812"/>
                  </a:lnTo>
                  <a:lnTo>
                    <a:pt x="4763" y="7144"/>
                  </a:lnTo>
                  <a:lnTo>
                    <a:pt x="19050" y="0"/>
                  </a:lnTo>
                  <a:lnTo>
                    <a:pt x="47625" y="4762"/>
                  </a:lnTo>
                  <a:lnTo>
                    <a:pt x="102394" y="45244"/>
                  </a:lnTo>
                  <a:lnTo>
                    <a:pt x="242888" y="140494"/>
                  </a:lnTo>
                  <a:lnTo>
                    <a:pt x="392907" y="238125"/>
                  </a:lnTo>
                  <a:lnTo>
                    <a:pt x="521494" y="323850"/>
                  </a:lnTo>
                  <a:lnTo>
                    <a:pt x="661988" y="416719"/>
                  </a:lnTo>
                  <a:lnTo>
                    <a:pt x="807244" y="514350"/>
                  </a:lnTo>
                  <a:lnTo>
                    <a:pt x="919163" y="581025"/>
                  </a:lnTo>
                  <a:lnTo>
                    <a:pt x="1081088" y="669131"/>
                  </a:lnTo>
                  <a:lnTo>
                    <a:pt x="1238250" y="750094"/>
                  </a:lnTo>
                  <a:lnTo>
                    <a:pt x="1485900" y="873919"/>
                  </a:lnTo>
                  <a:lnTo>
                    <a:pt x="1652588" y="954881"/>
                  </a:lnTo>
                  <a:lnTo>
                    <a:pt x="1759744" y="1004887"/>
                  </a:lnTo>
                  <a:lnTo>
                    <a:pt x="1876425" y="1059656"/>
                  </a:lnTo>
                  <a:lnTo>
                    <a:pt x="1888332" y="1164431"/>
                  </a:lnTo>
                  <a:lnTo>
                    <a:pt x="1457325" y="1150144"/>
                  </a:lnTo>
                  <a:lnTo>
                    <a:pt x="1347788" y="1073944"/>
                  </a:lnTo>
                  <a:lnTo>
                    <a:pt x="1219200" y="997744"/>
                  </a:lnTo>
                  <a:lnTo>
                    <a:pt x="1040607" y="888206"/>
                  </a:lnTo>
                  <a:lnTo>
                    <a:pt x="840582" y="75961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0">
              <a:extLst>
                <a:ext uri="{FF2B5EF4-FFF2-40B4-BE49-F238E27FC236}">
                  <a16:creationId xmlns:a16="http://schemas.microsoft.com/office/drawing/2014/main" id="{9CAD58FC-8E98-4CF6-B84A-F9B66A58EFE6}"/>
                </a:ext>
              </a:extLst>
            </p:cNvPr>
            <p:cNvSpPr/>
            <p:nvPr/>
          </p:nvSpPr>
          <p:spPr>
            <a:xfrm>
              <a:off x="4876802" y="3400425"/>
              <a:ext cx="723900" cy="776288"/>
            </a:xfrm>
            <a:custGeom>
              <a:avLst/>
              <a:gdLst>
                <a:gd name="connsiteX0" fmla="*/ 442913 w 723900"/>
                <a:gd name="connsiteY0" fmla="*/ 521494 h 776288"/>
                <a:gd name="connsiteX1" fmla="*/ 359569 w 723900"/>
                <a:gd name="connsiteY1" fmla="*/ 407194 h 776288"/>
                <a:gd name="connsiteX2" fmla="*/ 295275 w 723900"/>
                <a:gd name="connsiteY2" fmla="*/ 330994 h 776288"/>
                <a:gd name="connsiteX3" fmla="*/ 219075 w 723900"/>
                <a:gd name="connsiteY3" fmla="*/ 245269 h 776288"/>
                <a:gd name="connsiteX4" fmla="*/ 161925 w 723900"/>
                <a:gd name="connsiteY4" fmla="*/ 190500 h 776288"/>
                <a:gd name="connsiteX5" fmla="*/ 109538 w 723900"/>
                <a:gd name="connsiteY5" fmla="*/ 150019 h 776288"/>
                <a:gd name="connsiteX6" fmla="*/ 9525 w 723900"/>
                <a:gd name="connsiteY6" fmla="*/ 102394 h 776288"/>
                <a:gd name="connsiteX7" fmla="*/ 0 w 723900"/>
                <a:gd name="connsiteY7" fmla="*/ 0 h 776288"/>
                <a:gd name="connsiteX8" fmla="*/ 83344 w 723900"/>
                <a:gd name="connsiteY8" fmla="*/ 35719 h 776288"/>
                <a:gd name="connsiteX9" fmla="*/ 180975 w 723900"/>
                <a:gd name="connsiteY9" fmla="*/ 88106 h 776288"/>
                <a:gd name="connsiteX10" fmla="*/ 276225 w 723900"/>
                <a:gd name="connsiteY10" fmla="*/ 145256 h 776288"/>
                <a:gd name="connsiteX11" fmla="*/ 373856 w 723900"/>
                <a:gd name="connsiteY11" fmla="*/ 204788 h 776288"/>
                <a:gd name="connsiteX12" fmla="*/ 464344 w 723900"/>
                <a:gd name="connsiteY12" fmla="*/ 261938 h 776288"/>
                <a:gd name="connsiteX13" fmla="*/ 545306 w 723900"/>
                <a:gd name="connsiteY13" fmla="*/ 316706 h 776288"/>
                <a:gd name="connsiteX14" fmla="*/ 602456 w 723900"/>
                <a:gd name="connsiteY14" fmla="*/ 359569 h 776288"/>
                <a:gd name="connsiteX15" fmla="*/ 642938 w 723900"/>
                <a:gd name="connsiteY15" fmla="*/ 390525 h 776288"/>
                <a:gd name="connsiteX16" fmla="*/ 664369 w 723900"/>
                <a:gd name="connsiteY16" fmla="*/ 411956 h 776288"/>
                <a:gd name="connsiteX17" fmla="*/ 681038 w 723900"/>
                <a:gd name="connsiteY17" fmla="*/ 438150 h 776288"/>
                <a:gd name="connsiteX18" fmla="*/ 695325 w 723900"/>
                <a:gd name="connsiteY18" fmla="*/ 485775 h 776288"/>
                <a:gd name="connsiteX19" fmla="*/ 704850 w 723900"/>
                <a:gd name="connsiteY19" fmla="*/ 528638 h 776288"/>
                <a:gd name="connsiteX20" fmla="*/ 711994 w 723900"/>
                <a:gd name="connsiteY20" fmla="*/ 564356 h 776288"/>
                <a:gd name="connsiteX21" fmla="*/ 719138 w 723900"/>
                <a:gd name="connsiteY21" fmla="*/ 619125 h 776288"/>
                <a:gd name="connsiteX22" fmla="*/ 723900 w 723900"/>
                <a:gd name="connsiteY22" fmla="*/ 702469 h 776288"/>
                <a:gd name="connsiteX23" fmla="*/ 716756 w 723900"/>
                <a:gd name="connsiteY23" fmla="*/ 733425 h 776288"/>
                <a:gd name="connsiteX24" fmla="*/ 704850 w 723900"/>
                <a:gd name="connsiteY24" fmla="*/ 750094 h 776288"/>
                <a:gd name="connsiteX25" fmla="*/ 688181 w 723900"/>
                <a:gd name="connsiteY25" fmla="*/ 764381 h 776288"/>
                <a:gd name="connsiteX26" fmla="*/ 673894 w 723900"/>
                <a:gd name="connsiteY26" fmla="*/ 771525 h 776288"/>
                <a:gd name="connsiteX27" fmla="*/ 647700 w 723900"/>
                <a:gd name="connsiteY27" fmla="*/ 776288 h 776288"/>
                <a:gd name="connsiteX28" fmla="*/ 614363 w 723900"/>
                <a:gd name="connsiteY28" fmla="*/ 766763 h 776288"/>
                <a:gd name="connsiteX29" fmla="*/ 595313 w 723900"/>
                <a:gd name="connsiteY29" fmla="*/ 752475 h 776288"/>
                <a:gd name="connsiteX30" fmla="*/ 573881 w 723900"/>
                <a:gd name="connsiteY30" fmla="*/ 723900 h 776288"/>
                <a:gd name="connsiteX31" fmla="*/ 523875 w 723900"/>
                <a:gd name="connsiteY31" fmla="*/ 640556 h 776288"/>
                <a:gd name="connsiteX32" fmla="*/ 442913 w 723900"/>
                <a:gd name="connsiteY32" fmla="*/ 521494 h 776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23900" h="776288">
                  <a:moveTo>
                    <a:pt x="442913" y="521494"/>
                  </a:moveTo>
                  <a:lnTo>
                    <a:pt x="359569" y="407194"/>
                  </a:lnTo>
                  <a:lnTo>
                    <a:pt x="295275" y="330994"/>
                  </a:lnTo>
                  <a:lnTo>
                    <a:pt x="219075" y="245269"/>
                  </a:lnTo>
                  <a:lnTo>
                    <a:pt x="161925" y="190500"/>
                  </a:lnTo>
                  <a:lnTo>
                    <a:pt x="109538" y="150019"/>
                  </a:lnTo>
                  <a:lnTo>
                    <a:pt x="9525" y="102394"/>
                  </a:lnTo>
                  <a:lnTo>
                    <a:pt x="0" y="0"/>
                  </a:lnTo>
                  <a:lnTo>
                    <a:pt x="83344" y="35719"/>
                  </a:lnTo>
                  <a:lnTo>
                    <a:pt x="180975" y="88106"/>
                  </a:lnTo>
                  <a:lnTo>
                    <a:pt x="276225" y="145256"/>
                  </a:lnTo>
                  <a:lnTo>
                    <a:pt x="373856" y="204788"/>
                  </a:lnTo>
                  <a:lnTo>
                    <a:pt x="464344" y="261938"/>
                  </a:lnTo>
                  <a:lnTo>
                    <a:pt x="545306" y="316706"/>
                  </a:lnTo>
                  <a:lnTo>
                    <a:pt x="602456" y="359569"/>
                  </a:lnTo>
                  <a:lnTo>
                    <a:pt x="642938" y="390525"/>
                  </a:lnTo>
                  <a:lnTo>
                    <a:pt x="664369" y="411956"/>
                  </a:lnTo>
                  <a:lnTo>
                    <a:pt x="681038" y="438150"/>
                  </a:lnTo>
                  <a:lnTo>
                    <a:pt x="695325" y="485775"/>
                  </a:lnTo>
                  <a:lnTo>
                    <a:pt x="704850" y="528638"/>
                  </a:lnTo>
                  <a:lnTo>
                    <a:pt x="711994" y="564356"/>
                  </a:lnTo>
                  <a:lnTo>
                    <a:pt x="719138" y="619125"/>
                  </a:lnTo>
                  <a:lnTo>
                    <a:pt x="723900" y="702469"/>
                  </a:lnTo>
                  <a:lnTo>
                    <a:pt x="716756" y="733425"/>
                  </a:lnTo>
                  <a:lnTo>
                    <a:pt x="704850" y="750094"/>
                  </a:lnTo>
                  <a:lnTo>
                    <a:pt x="688181" y="764381"/>
                  </a:lnTo>
                  <a:lnTo>
                    <a:pt x="673894" y="771525"/>
                  </a:lnTo>
                  <a:lnTo>
                    <a:pt x="647700" y="776288"/>
                  </a:lnTo>
                  <a:lnTo>
                    <a:pt x="614363" y="766763"/>
                  </a:lnTo>
                  <a:lnTo>
                    <a:pt x="595313" y="752475"/>
                  </a:lnTo>
                  <a:lnTo>
                    <a:pt x="573881" y="723900"/>
                  </a:lnTo>
                  <a:lnTo>
                    <a:pt x="523875" y="640556"/>
                  </a:lnTo>
                  <a:lnTo>
                    <a:pt x="442913" y="5214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1">
              <a:extLst>
                <a:ext uri="{FF2B5EF4-FFF2-40B4-BE49-F238E27FC236}">
                  <a16:creationId xmlns:a16="http://schemas.microsoft.com/office/drawing/2014/main" id="{B1A66FBD-3C12-40BD-9D4D-1F81FF126E97}"/>
                </a:ext>
              </a:extLst>
            </p:cNvPr>
            <p:cNvSpPr/>
            <p:nvPr/>
          </p:nvSpPr>
          <p:spPr>
            <a:xfrm>
              <a:off x="6072191" y="1884363"/>
              <a:ext cx="1747837" cy="368300"/>
            </a:xfrm>
            <a:custGeom>
              <a:avLst/>
              <a:gdLst>
                <a:gd name="connsiteX0" fmla="*/ 1212056 w 1747837"/>
                <a:gd name="connsiteY0" fmla="*/ 261937 h 369094"/>
                <a:gd name="connsiteX1" fmla="*/ 881062 w 1747837"/>
                <a:gd name="connsiteY1" fmla="*/ 300037 h 369094"/>
                <a:gd name="connsiteX2" fmla="*/ 692943 w 1747837"/>
                <a:gd name="connsiteY2" fmla="*/ 319087 h 369094"/>
                <a:gd name="connsiteX3" fmla="*/ 614362 w 1747837"/>
                <a:gd name="connsiteY3" fmla="*/ 321469 h 369094"/>
                <a:gd name="connsiteX4" fmla="*/ 550068 w 1747837"/>
                <a:gd name="connsiteY4" fmla="*/ 326231 h 369094"/>
                <a:gd name="connsiteX5" fmla="*/ 485775 w 1747837"/>
                <a:gd name="connsiteY5" fmla="*/ 333375 h 369094"/>
                <a:gd name="connsiteX6" fmla="*/ 402431 w 1747837"/>
                <a:gd name="connsiteY6" fmla="*/ 345281 h 369094"/>
                <a:gd name="connsiteX7" fmla="*/ 319087 w 1747837"/>
                <a:gd name="connsiteY7" fmla="*/ 361950 h 369094"/>
                <a:gd name="connsiteX8" fmla="*/ 264318 w 1747837"/>
                <a:gd name="connsiteY8" fmla="*/ 369094 h 369094"/>
                <a:gd name="connsiteX9" fmla="*/ 233362 w 1747837"/>
                <a:gd name="connsiteY9" fmla="*/ 364331 h 369094"/>
                <a:gd name="connsiteX10" fmla="*/ 190500 w 1747837"/>
                <a:gd name="connsiteY10" fmla="*/ 350044 h 369094"/>
                <a:gd name="connsiteX11" fmla="*/ 140493 w 1747837"/>
                <a:gd name="connsiteY11" fmla="*/ 316706 h 369094"/>
                <a:gd name="connsiteX12" fmla="*/ 90487 w 1747837"/>
                <a:gd name="connsiteY12" fmla="*/ 271462 h 369094"/>
                <a:gd name="connsiteX13" fmla="*/ 45243 w 1747837"/>
                <a:gd name="connsiteY13" fmla="*/ 223837 h 369094"/>
                <a:gd name="connsiteX14" fmla="*/ 19050 w 1747837"/>
                <a:gd name="connsiteY14" fmla="*/ 192881 h 369094"/>
                <a:gd name="connsiteX15" fmla="*/ 4762 w 1747837"/>
                <a:gd name="connsiteY15" fmla="*/ 166687 h 369094"/>
                <a:gd name="connsiteX16" fmla="*/ 0 w 1747837"/>
                <a:gd name="connsiteY16" fmla="*/ 145256 h 369094"/>
                <a:gd name="connsiteX17" fmla="*/ 4762 w 1747837"/>
                <a:gd name="connsiteY17" fmla="*/ 128587 h 369094"/>
                <a:gd name="connsiteX18" fmla="*/ 21431 w 1747837"/>
                <a:gd name="connsiteY18" fmla="*/ 121444 h 369094"/>
                <a:gd name="connsiteX19" fmla="*/ 42862 w 1747837"/>
                <a:gd name="connsiteY19" fmla="*/ 128587 h 369094"/>
                <a:gd name="connsiteX20" fmla="*/ 85725 w 1747837"/>
                <a:gd name="connsiteY20" fmla="*/ 150019 h 369094"/>
                <a:gd name="connsiteX21" fmla="*/ 121443 w 1747837"/>
                <a:gd name="connsiteY21" fmla="*/ 164306 h 369094"/>
                <a:gd name="connsiteX22" fmla="*/ 161925 w 1747837"/>
                <a:gd name="connsiteY22" fmla="*/ 176212 h 369094"/>
                <a:gd name="connsiteX23" fmla="*/ 228600 w 1747837"/>
                <a:gd name="connsiteY23" fmla="*/ 183356 h 369094"/>
                <a:gd name="connsiteX24" fmla="*/ 323850 w 1747837"/>
                <a:gd name="connsiteY24" fmla="*/ 183356 h 369094"/>
                <a:gd name="connsiteX25" fmla="*/ 469106 w 1747837"/>
                <a:gd name="connsiteY25" fmla="*/ 178594 h 369094"/>
                <a:gd name="connsiteX26" fmla="*/ 690562 w 1747837"/>
                <a:gd name="connsiteY26" fmla="*/ 159544 h 369094"/>
                <a:gd name="connsiteX27" fmla="*/ 885825 w 1747837"/>
                <a:gd name="connsiteY27" fmla="*/ 145256 h 369094"/>
                <a:gd name="connsiteX28" fmla="*/ 985837 w 1747837"/>
                <a:gd name="connsiteY28" fmla="*/ 128587 h 369094"/>
                <a:gd name="connsiteX29" fmla="*/ 1057275 w 1747837"/>
                <a:gd name="connsiteY29" fmla="*/ 116681 h 369094"/>
                <a:gd name="connsiteX30" fmla="*/ 1112043 w 1747837"/>
                <a:gd name="connsiteY30" fmla="*/ 104775 h 369094"/>
                <a:gd name="connsiteX31" fmla="*/ 1181100 w 1747837"/>
                <a:gd name="connsiteY31" fmla="*/ 88106 h 369094"/>
                <a:gd name="connsiteX32" fmla="*/ 1250156 w 1747837"/>
                <a:gd name="connsiteY32" fmla="*/ 61912 h 369094"/>
                <a:gd name="connsiteX33" fmla="*/ 1331118 w 1747837"/>
                <a:gd name="connsiteY33" fmla="*/ 30956 h 369094"/>
                <a:gd name="connsiteX34" fmla="*/ 1395412 w 1747837"/>
                <a:gd name="connsiteY34" fmla="*/ 7144 h 369094"/>
                <a:gd name="connsiteX35" fmla="*/ 1433512 w 1747837"/>
                <a:gd name="connsiteY35" fmla="*/ 0 h 369094"/>
                <a:gd name="connsiteX36" fmla="*/ 1466850 w 1747837"/>
                <a:gd name="connsiteY36" fmla="*/ 2381 h 369094"/>
                <a:gd name="connsiteX37" fmla="*/ 1509712 w 1747837"/>
                <a:gd name="connsiteY37" fmla="*/ 14287 h 369094"/>
                <a:gd name="connsiteX38" fmla="*/ 1581150 w 1747837"/>
                <a:gd name="connsiteY38" fmla="*/ 38100 h 369094"/>
                <a:gd name="connsiteX39" fmla="*/ 1662112 w 1747837"/>
                <a:gd name="connsiteY39" fmla="*/ 78581 h 369094"/>
                <a:gd name="connsiteX40" fmla="*/ 1712118 w 1747837"/>
                <a:gd name="connsiteY40" fmla="*/ 107156 h 369094"/>
                <a:gd name="connsiteX41" fmla="*/ 1735931 w 1747837"/>
                <a:gd name="connsiteY41" fmla="*/ 130969 h 369094"/>
                <a:gd name="connsiteX42" fmla="*/ 1747837 w 1747837"/>
                <a:gd name="connsiteY42" fmla="*/ 150019 h 369094"/>
                <a:gd name="connsiteX43" fmla="*/ 1747837 w 1747837"/>
                <a:gd name="connsiteY43" fmla="*/ 159544 h 369094"/>
                <a:gd name="connsiteX44" fmla="*/ 1743075 w 1747837"/>
                <a:gd name="connsiteY44" fmla="*/ 178594 h 369094"/>
                <a:gd name="connsiteX45" fmla="*/ 1719262 w 1747837"/>
                <a:gd name="connsiteY45" fmla="*/ 200025 h 369094"/>
                <a:gd name="connsiteX46" fmla="*/ 1666875 w 1747837"/>
                <a:gd name="connsiteY46" fmla="*/ 214312 h 369094"/>
                <a:gd name="connsiteX47" fmla="*/ 1385887 w 1747837"/>
                <a:gd name="connsiteY47" fmla="*/ 242887 h 369094"/>
                <a:gd name="connsiteX48" fmla="*/ 1212056 w 1747837"/>
                <a:gd name="connsiteY48" fmla="*/ 261937 h 36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47837" h="369094">
                  <a:moveTo>
                    <a:pt x="1212056" y="261937"/>
                  </a:moveTo>
                  <a:lnTo>
                    <a:pt x="881062" y="300037"/>
                  </a:lnTo>
                  <a:lnTo>
                    <a:pt x="692943" y="319087"/>
                  </a:lnTo>
                  <a:lnTo>
                    <a:pt x="614362" y="321469"/>
                  </a:lnTo>
                  <a:lnTo>
                    <a:pt x="550068" y="326231"/>
                  </a:lnTo>
                  <a:lnTo>
                    <a:pt x="485775" y="333375"/>
                  </a:lnTo>
                  <a:lnTo>
                    <a:pt x="402431" y="345281"/>
                  </a:lnTo>
                  <a:lnTo>
                    <a:pt x="319087" y="361950"/>
                  </a:lnTo>
                  <a:lnTo>
                    <a:pt x="264318" y="369094"/>
                  </a:lnTo>
                  <a:lnTo>
                    <a:pt x="233362" y="364331"/>
                  </a:lnTo>
                  <a:lnTo>
                    <a:pt x="190500" y="350044"/>
                  </a:lnTo>
                  <a:lnTo>
                    <a:pt x="140493" y="316706"/>
                  </a:lnTo>
                  <a:lnTo>
                    <a:pt x="90487" y="271462"/>
                  </a:lnTo>
                  <a:lnTo>
                    <a:pt x="45243" y="223837"/>
                  </a:lnTo>
                  <a:lnTo>
                    <a:pt x="19050" y="192881"/>
                  </a:lnTo>
                  <a:lnTo>
                    <a:pt x="4762" y="166687"/>
                  </a:lnTo>
                  <a:lnTo>
                    <a:pt x="0" y="145256"/>
                  </a:lnTo>
                  <a:lnTo>
                    <a:pt x="4762" y="128587"/>
                  </a:lnTo>
                  <a:lnTo>
                    <a:pt x="21431" y="121444"/>
                  </a:lnTo>
                  <a:lnTo>
                    <a:pt x="42862" y="128587"/>
                  </a:lnTo>
                  <a:lnTo>
                    <a:pt x="85725" y="150019"/>
                  </a:lnTo>
                  <a:lnTo>
                    <a:pt x="121443" y="164306"/>
                  </a:lnTo>
                  <a:lnTo>
                    <a:pt x="161925" y="176212"/>
                  </a:lnTo>
                  <a:lnTo>
                    <a:pt x="228600" y="183356"/>
                  </a:lnTo>
                  <a:lnTo>
                    <a:pt x="323850" y="183356"/>
                  </a:lnTo>
                  <a:lnTo>
                    <a:pt x="469106" y="178594"/>
                  </a:lnTo>
                  <a:lnTo>
                    <a:pt x="690562" y="159544"/>
                  </a:lnTo>
                  <a:lnTo>
                    <a:pt x="885825" y="145256"/>
                  </a:lnTo>
                  <a:lnTo>
                    <a:pt x="985837" y="128587"/>
                  </a:lnTo>
                  <a:lnTo>
                    <a:pt x="1057275" y="116681"/>
                  </a:lnTo>
                  <a:lnTo>
                    <a:pt x="1112043" y="104775"/>
                  </a:lnTo>
                  <a:lnTo>
                    <a:pt x="1181100" y="88106"/>
                  </a:lnTo>
                  <a:lnTo>
                    <a:pt x="1250156" y="61912"/>
                  </a:lnTo>
                  <a:lnTo>
                    <a:pt x="1331118" y="30956"/>
                  </a:lnTo>
                  <a:lnTo>
                    <a:pt x="1395412" y="7144"/>
                  </a:lnTo>
                  <a:lnTo>
                    <a:pt x="1433512" y="0"/>
                  </a:lnTo>
                  <a:lnTo>
                    <a:pt x="1466850" y="2381"/>
                  </a:lnTo>
                  <a:lnTo>
                    <a:pt x="1509712" y="14287"/>
                  </a:lnTo>
                  <a:lnTo>
                    <a:pt x="1581150" y="38100"/>
                  </a:lnTo>
                  <a:lnTo>
                    <a:pt x="1662112" y="78581"/>
                  </a:lnTo>
                  <a:lnTo>
                    <a:pt x="1712118" y="107156"/>
                  </a:lnTo>
                  <a:lnTo>
                    <a:pt x="1735931" y="130969"/>
                  </a:lnTo>
                  <a:lnTo>
                    <a:pt x="1747837" y="150019"/>
                  </a:lnTo>
                  <a:lnTo>
                    <a:pt x="1747837" y="159544"/>
                  </a:lnTo>
                  <a:lnTo>
                    <a:pt x="1743075" y="178594"/>
                  </a:lnTo>
                  <a:lnTo>
                    <a:pt x="1719262" y="200025"/>
                  </a:lnTo>
                  <a:lnTo>
                    <a:pt x="1666875" y="214312"/>
                  </a:lnTo>
                  <a:lnTo>
                    <a:pt x="1385887" y="242887"/>
                  </a:lnTo>
                  <a:lnTo>
                    <a:pt x="1212056" y="2619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8">
              <a:extLst>
                <a:ext uri="{FF2B5EF4-FFF2-40B4-BE49-F238E27FC236}">
                  <a16:creationId xmlns:a16="http://schemas.microsoft.com/office/drawing/2014/main" id="{5631DBC7-7D87-480E-83BA-DFD31D504DF8}"/>
                </a:ext>
              </a:extLst>
            </p:cNvPr>
            <p:cNvSpPr/>
            <p:nvPr/>
          </p:nvSpPr>
          <p:spPr>
            <a:xfrm>
              <a:off x="6530978" y="1463675"/>
              <a:ext cx="512763" cy="1612900"/>
            </a:xfrm>
            <a:custGeom>
              <a:avLst/>
              <a:gdLst>
                <a:gd name="connsiteX0" fmla="*/ 451915 w 512699"/>
                <a:gd name="connsiteY0" fmla="*/ 850974 h 1612093"/>
                <a:gd name="connsiteX1" fmla="*/ 451915 w 512699"/>
                <a:gd name="connsiteY1" fmla="*/ 1004254 h 1612093"/>
                <a:gd name="connsiteX2" fmla="*/ 451915 w 512699"/>
                <a:gd name="connsiteY2" fmla="*/ 1144321 h 1612093"/>
                <a:gd name="connsiteX3" fmla="*/ 451915 w 512699"/>
                <a:gd name="connsiteY3" fmla="*/ 1585665 h 1612093"/>
                <a:gd name="connsiteX4" fmla="*/ 203494 w 512699"/>
                <a:gd name="connsiteY4" fmla="*/ 1612093 h 1612093"/>
                <a:gd name="connsiteX5" fmla="*/ 206137 w 512699"/>
                <a:gd name="connsiteY5" fmla="*/ 1178678 h 1612093"/>
                <a:gd name="connsiteX6" fmla="*/ 206137 w 512699"/>
                <a:gd name="connsiteY6" fmla="*/ 1028039 h 1612093"/>
                <a:gd name="connsiteX7" fmla="*/ 206137 w 512699"/>
                <a:gd name="connsiteY7" fmla="*/ 726763 h 1612093"/>
                <a:gd name="connsiteX8" fmla="*/ 206137 w 512699"/>
                <a:gd name="connsiteY8" fmla="*/ 589339 h 1612093"/>
                <a:gd name="connsiteX9" fmla="*/ 203494 w 512699"/>
                <a:gd name="connsiteY9" fmla="*/ 369989 h 1612093"/>
                <a:gd name="connsiteX10" fmla="*/ 200851 w 512699"/>
                <a:gd name="connsiteY10" fmla="*/ 332990 h 1612093"/>
                <a:gd name="connsiteX11" fmla="*/ 190280 w 512699"/>
                <a:gd name="connsiteY11" fmla="*/ 282777 h 1612093"/>
                <a:gd name="connsiteX12" fmla="*/ 182352 w 512699"/>
                <a:gd name="connsiteY12" fmla="*/ 221993 h 1612093"/>
                <a:gd name="connsiteX13" fmla="*/ 134782 w 512699"/>
                <a:gd name="connsiteY13" fmla="*/ 166495 h 1612093"/>
                <a:gd name="connsiteX14" fmla="*/ 89855 w 512699"/>
                <a:gd name="connsiteY14" fmla="*/ 124211 h 1612093"/>
                <a:gd name="connsiteX15" fmla="*/ 50213 w 512699"/>
                <a:gd name="connsiteY15" fmla="*/ 92497 h 1612093"/>
                <a:gd name="connsiteX16" fmla="*/ 21143 w 512699"/>
                <a:gd name="connsiteY16" fmla="*/ 68712 h 1612093"/>
                <a:gd name="connsiteX17" fmla="*/ 5286 w 512699"/>
                <a:gd name="connsiteY17" fmla="*/ 47570 h 1612093"/>
                <a:gd name="connsiteX18" fmla="*/ 0 w 512699"/>
                <a:gd name="connsiteY18" fmla="*/ 23785 h 1612093"/>
                <a:gd name="connsiteX19" fmla="*/ 7929 w 512699"/>
                <a:gd name="connsiteY19" fmla="*/ 7928 h 1612093"/>
                <a:gd name="connsiteX20" fmla="*/ 31714 w 512699"/>
                <a:gd name="connsiteY20" fmla="*/ 0 h 1612093"/>
                <a:gd name="connsiteX21" fmla="*/ 58141 w 512699"/>
                <a:gd name="connsiteY21" fmla="*/ 0 h 1612093"/>
                <a:gd name="connsiteX22" fmla="*/ 97783 w 512699"/>
                <a:gd name="connsiteY22" fmla="*/ 5286 h 1612093"/>
                <a:gd name="connsiteX23" fmla="*/ 177066 w 512699"/>
                <a:gd name="connsiteY23" fmla="*/ 29071 h 1612093"/>
                <a:gd name="connsiteX24" fmla="*/ 248421 w 512699"/>
                <a:gd name="connsiteY24" fmla="*/ 58141 h 1612093"/>
                <a:gd name="connsiteX25" fmla="*/ 309205 w 512699"/>
                <a:gd name="connsiteY25" fmla="*/ 84569 h 1612093"/>
                <a:gd name="connsiteX26" fmla="*/ 359418 w 512699"/>
                <a:gd name="connsiteY26" fmla="*/ 113639 h 1612093"/>
                <a:gd name="connsiteX27" fmla="*/ 412273 w 512699"/>
                <a:gd name="connsiteY27" fmla="*/ 150638 h 1612093"/>
                <a:gd name="connsiteX28" fmla="*/ 454558 w 512699"/>
                <a:gd name="connsiteY28" fmla="*/ 190280 h 1612093"/>
                <a:gd name="connsiteX29" fmla="*/ 483628 w 512699"/>
                <a:gd name="connsiteY29" fmla="*/ 224636 h 1612093"/>
                <a:gd name="connsiteX30" fmla="*/ 504770 w 512699"/>
                <a:gd name="connsiteY30" fmla="*/ 261635 h 1612093"/>
                <a:gd name="connsiteX31" fmla="*/ 512699 w 512699"/>
                <a:gd name="connsiteY31" fmla="*/ 290705 h 1612093"/>
                <a:gd name="connsiteX32" fmla="*/ 499485 w 512699"/>
                <a:gd name="connsiteY32" fmla="*/ 317133 h 1612093"/>
                <a:gd name="connsiteX33" fmla="*/ 480985 w 512699"/>
                <a:gd name="connsiteY33" fmla="*/ 362060 h 1612093"/>
                <a:gd name="connsiteX34" fmla="*/ 467771 w 512699"/>
                <a:gd name="connsiteY34" fmla="*/ 417558 h 1612093"/>
                <a:gd name="connsiteX35" fmla="*/ 454558 w 512699"/>
                <a:gd name="connsiteY35" fmla="*/ 475700 h 1612093"/>
                <a:gd name="connsiteX36" fmla="*/ 449272 w 512699"/>
                <a:gd name="connsiteY36" fmla="*/ 586696 h 1612093"/>
                <a:gd name="connsiteX37" fmla="*/ 451915 w 512699"/>
                <a:gd name="connsiteY37" fmla="*/ 850974 h 161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12699" h="1612093">
                  <a:moveTo>
                    <a:pt x="451915" y="850974"/>
                  </a:moveTo>
                  <a:lnTo>
                    <a:pt x="451915" y="1004254"/>
                  </a:lnTo>
                  <a:lnTo>
                    <a:pt x="451915" y="1144321"/>
                  </a:lnTo>
                  <a:lnTo>
                    <a:pt x="451915" y="1585665"/>
                  </a:lnTo>
                  <a:lnTo>
                    <a:pt x="203494" y="1612093"/>
                  </a:lnTo>
                  <a:lnTo>
                    <a:pt x="206137" y="1178678"/>
                  </a:lnTo>
                  <a:lnTo>
                    <a:pt x="206137" y="1028039"/>
                  </a:lnTo>
                  <a:lnTo>
                    <a:pt x="206137" y="726763"/>
                  </a:lnTo>
                  <a:lnTo>
                    <a:pt x="206137" y="589339"/>
                  </a:lnTo>
                  <a:lnTo>
                    <a:pt x="203494" y="369989"/>
                  </a:lnTo>
                  <a:lnTo>
                    <a:pt x="200851" y="332990"/>
                  </a:lnTo>
                  <a:lnTo>
                    <a:pt x="190280" y="282777"/>
                  </a:lnTo>
                  <a:lnTo>
                    <a:pt x="182352" y="221993"/>
                  </a:lnTo>
                  <a:lnTo>
                    <a:pt x="134782" y="166495"/>
                  </a:lnTo>
                  <a:lnTo>
                    <a:pt x="89855" y="124211"/>
                  </a:lnTo>
                  <a:lnTo>
                    <a:pt x="50213" y="92497"/>
                  </a:lnTo>
                  <a:lnTo>
                    <a:pt x="21143" y="68712"/>
                  </a:lnTo>
                  <a:lnTo>
                    <a:pt x="5286" y="47570"/>
                  </a:lnTo>
                  <a:lnTo>
                    <a:pt x="0" y="23785"/>
                  </a:lnTo>
                  <a:lnTo>
                    <a:pt x="7929" y="7928"/>
                  </a:lnTo>
                  <a:lnTo>
                    <a:pt x="31714" y="0"/>
                  </a:lnTo>
                  <a:lnTo>
                    <a:pt x="58141" y="0"/>
                  </a:lnTo>
                  <a:lnTo>
                    <a:pt x="97783" y="5286"/>
                  </a:lnTo>
                  <a:lnTo>
                    <a:pt x="177066" y="29071"/>
                  </a:lnTo>
                  <a:lnTo>
                    <a:pt x="248421" y="58141"/>
                  </a:lnTo>
                  <a:lnTo>
                    <a:pt x="309205" y="84569"/>
                  </a:lnTo>
                  <a:lnTo>
                    <a:pt x="359418" y="113639"/>
                  </a:lnTo>
                  <a:lnTo>
                    <a:pt x="412273" y="150638"/>
                  </a:lnTo>
                  <a:lnTo>
                    <a:pt x="454558" y="190280"/>
                  </a:lnTo>
                  <a:lnTo>
                    <a:pt x="483628" y="224636"/>
                  </a:lnTo>
                  <a:lnTo>
                    <a:pt x="504770" y="261635"/>
                  </a:lnTo>
                  <a:lnTo>
                    <a:pt x="512699" y="290705"/>
                  </a:lnTo>
                  <a:lnTo>
                    <a:pt x="499485" y="317133"/>
                  </a:lnTo>
                  <a:lnTo>
                    <a:pt x="480985" y="362060"/>
                  </a:lnTo>
                  <a:lnTo>
                    <a:pt x="467771" y="417558"/>
                  </a:lnTo>
                  <a:lnTo>
                    <a:pt x="454558" y="475700"/>
                  </a:lnTo>
                  <a:lnTo>
                    <a:pt x="449272" y="586696"/>
                  </a:lnTo>
                  <a:lnTo>
                    <a:pt x="451915" y="85097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2">
              <a:extLst>
                <a:ext uri="{FF2B5EF4-FFF2-40B4-BE49-F238E27FC236}">
                  <a16:creationId xmlns:a16="http://schemas.microsoft.com/office/drawing/2014/main" id="{E3C17AC5-E46B-435B-A150-A0963CC2E80D}"/>
                </a:ext>
              </a:extLst>
            </p:cNvPr>
            <p:cNvSpPr/>
            <p:nvPr/>
          </p:nvSpPr>
          <p:spPr>
            <a:xfrm>
              <a:off x="5829302" y="2357438"/>
              <a:ext cx="1938338" cy="381000"/>
            </a:xfrm>
            <a:custGeom>
              <a:avLst/>
              <a:gdLst>
                <a:gd name="connsiteX0" fmla="*/ 1397794 w 1938338"/>
                <a:gd name="connsiteY0" fmla="*/ 252412 h 381000"/>
                <a:gd name="connsiteX1" fmla="*/ 1126331 w 1938338"/>
                <a:gd name="connsiteY1" fmla="*/ 273843 h 381000"/>
                <a:gd name="connsiteX2" fmla="*/ 928688 w 1938338"/>
                <a:gd name="connsiteY2" fmla="*/ 290512 h 381000"/>
                <a:gd name="connsiteX3" fmla="*/ 671513 w 1938338"/>
                <a:gd name="connsiteY3" fmla="*/ 326231 h 381000"/>
                <a:gd name="connsiteX4" fmla="*/ 416719 w 1938338"/>
                <a:gd name="connsiteY4" fmla="*/ 373856 h 381000"/>
                <a:gd name="connsiteX5" fmla="*/ 385763 w 1938338"/>
                <a:gd name="connsiteY5" fmla="*/ 381000 h 381000"/>
                <a:gd name="connsiteX6" fmla="*/ 361950 w 1938338"/>
                <a:gd name="connsiteY6" fmla="*/ 381000 h 381000"/>
                <a:gd name="connsiteX7" fmla="*/ 319088 w 1938338"/>
                <a:gd name="connsiteY7" fmla="*/ 376237 h 381000"/>
                <a:gd name="connsiteX8" fmla="*/ 276225 w 1938338"/>
                <a:gd name="connsiteY8" fmla="*/ 361950 h 381000"/>
                <a:gd name="connsiteX9" fmla="*/ 242888 w 1938338"/>
                <a:gd name="connsiteY9" fmla="*/ 347662 h 381000"/>
                <a:gd name="connsiteX10" fmla="*/ 209550 w 1938338"/>
                <a:gd name="connsiteY10" fmla="*/ 328612 h 381000"/>
                <a:gd name="connsiteX11" fmla="*/ 152400 w 1938338"/>
                <a:gd name="connsiteY11" fmla="*/ 292893 h 381000"/>
                <a:gd name="connsiteX12" fmla="*/ 78581 w 1938338"/>
                <a:gd name="connsiteY12" fmla="*/ 230981 h 381000"/>
                <a:gd name="connsiteX13" fmla="*/ 19050 w 1938338"/>
                <a:gd name="connsiteY13" fmla="*/ 171450 h 381000"/>
                <a:gd name="connsiteX14" fmla="*/ 7144 w 1938338"/>
                <a:gd name="connsiteY14" fmla="*/ 152400 h 381000"/>
                <a:gd name="connsiteX15" fmla="*/ 0 w 1938338"/>
                <a:gd name="connsiteY15" fmla="*/ 128587 h 381000"/>
                <a:gd name="connsiteX16" fmla="*/ 0 w 1938338"/>
                <a:gd name="connsiteY16" fmla="*/ 111918 h 381000"/>
                <a:gd name="connsiteX17" fmla="*/ 4763 w 1938338"/>
                <a:gd name="connsiteY17" fmla="*/ 100012 h 381000"/>
                <a:gd name="connsiteX18" fmla="*/ 28575 w 1938338"/>
                <a:gd name="connsiteY18" fmla="*/ 95250 h 381000"/>
                <a:gd name="connsiteX19" fmla="*/ 59531 w 1938338"/>
                <a:gd name="connsiteY19" fmla="*/ 109537 h 381000"/>
                <a:gd name="connsiteX20" fmla="*/ 119063 w 1938338"/>
                <a:gd name="connsiteY20" fmla="*/ 150018 h 381000"/>
                <a:gd name="connsiteX21" fmla="*/ 166688 w 1938338"/>
                <a:gd name="connsiteY21" fmla="*/ 176212 h 381000"/>
                <a:gd name="connsiteX22" fmla="*/ 209550 w 1938338"/>
                <a:gd name="connsiteY22" fmla="*/ 192881 h 381000"/>
                <a:gd name="connsiteX23" fmla="*/ 254794 w 1938338"/>
                <a:gd name="connsiteY23" fmla="*/ 204787 h 381000"/>
                <a:gd name="connsiteX24" fmla="*/ 288131 w 1938338"/>
                <a:gd name="connsiteY24" fmla="*/ 209550 h 381000"/>
                <a:gd name="connsiteX25" fmla="*/ 338138 w 1938338"/>
                <a:gd name="connsiteY25" fmla="*/ 207168 h 381000"/>
                <a:gd name="connsiteX26" fmla="*/ 435769 w 1938338"/>
                <a:gd name="connsiteY26" fmla="*/ 190500 h 381000"/>
                <a:gd name="connsiteX27" fmla="*/ 757238 w 1938338"/>
                <a:gd name="connsiteY27" fmla="*/ 152400 h 381000"/>
                <a:gd name="connsiteX28" fmla="*/ 933450 w 1938338"/>
                <a:gd name="connsiteY28" fmla="*/ 130968 h 381000"/>
                <a:gd name="connsiteX29" fmla="*/ 1126331 w 1938338"/>
                <a:gd name="connsiteY29" fmla="*/ 92868 h 381000"/>
                <a:gd name="connsiteX30" fmla="*/ 1283494 w 1938338"/>
                <a:gd name="connsiteY30" fmla="*/ 73818 h 381000"/>
                <a:gd name="connsiteX31" fmla="*/ 1390650 w 1938338"/>
                <a:gd name="connsiteY31" fmla="*/ 57150 h 381000"/>
                <a:gd name="connsiteX32" fmla="*/ 1473994 w 1938338"/>
                <a:gd name="connsiteY32" fmla="*/ 42862 h 381000"/>
                <a:gd name="connsiteX33" fmla="*/ 1538288 w 1938338"/>
                <a:gd name="connsiteY33" fmla="*/ 28575 h 381000"/>
                <a:gd name="connsiteX34" fmla="*/ 1593056 w 1938338"/>
                <a:gd name="connsiteY34" fmla="*/ 4762 h 381000"/>
                <a:gd name="connsiteX35" fmla="*/ 1624013 w 1938338"/>
                <a:gd name="connsiteY35" fmla="*/ 0 h 381000"/>
                <a:gd name="connsiteX36" fmla="*/ 1697831 w 1938338"/>
                <a:gd name="connsiteY36" fmla="*/ 9525 h 381000"/>
                <a:gd name="connsiteX37" fmla="*/ 1747838 w 1938338"/>
                <a:gd name="connsiteY37" fmla="*/ 23812 h 381000"/>
                <a:gd name="connsiteX38" fmla="*/ 1797844 w 1938338"/>
                <a:gd name="connsiteY38" fmla="*/ 45243 h 381000"/>
                <a:gd name="connsiteX39" fmla="*/ 1857375 w 1938338"/>
                <a:gd name="connsiteY39" fmla="*/ 76200 h 381000"/>
                <a:gd name="connsiteX40" fmla="*/ 1907381 w 1938338"/>
                <a:gd name="connsiteY40" fmla="*/ 104775 h 381000"/>
                <a:gd name="connsiteX41" fmla="*/ 1921669 w 1938338"/>
                <a:gd name="connsiteY41" fmla="*/ 116681 h 381000"/>
                <a:gd name="connsiteX42" fmla="*/ 1935956 w 1938338"/>
                <a:gd name="connsiteY42" fmla="*/ 135731 h 381000"/>
                <a:gd name="connsiteX43" fmla="*/ 1938338 w 1938338"/>
                <a:gd name="connsiteY43" fmla="*/ 152400 h 381000"/>
                <a:gd name="connsiteX44" fmla="*/ 1933575 w 1938338"/>
                <a:gd name="connsiteY44" fmla="*/ 178593 h 381000"/>
                <a:gd name="connsiteX45" fmla="*/ 1919288 w 1938338"/>
                <a:gd name="connsiteY45" fmla="*/ 197643 h 381000"/>
                <a:gd name="connsiteX46" fmla="*/ 1883569 w 1938338"/>
                <a:gd name="connsiteY46" fmla="*/ 219075 h 381000"/>
                <a:gd name="connsiteX47" fmla="*/ 1845469 w 1938338"/>
                <a:gd name="connsiteY47" fmla="*/ 233362 h 381000"/>
                <a:gd name="connsiteX48" fmla="*/ 1797844 w 1938338"/>
                <a:gd name="connsiteY48" fmla="*/ 238125 h 381000"/>
                <a:gd name="connsiteX49" fmla="*/ 1721644 w 1938338"/>
                <a:gd name="connsiteY49" fmla="*/ 242887 h 381000"/>
                <a:gd name="connsiteX50" fmla="*/ 1397794 w 1938338"/>
                <a:gd name="connsiteY50" fmla="*/ 252412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38338" h="381000">
                  <a:moveTo>
                    <a:pt x="1397794" y="252412"/>
                  </a:moveTo>
                  <a:lnTo>
                    <a:pt x="1126331" y="273843"/>
                  </a:lnTo>
                  <a:lnTo>
                    <a:pt x="928688" y="290512"/>
                  </a:lnTo>
                  <a:lnTo>
                    <a:pt x="671513" y="326231"/>
                  </a:lnTo>
                  <a:lnTo>
                    <a:pt x="416719" y="373856"/>
                  </a:lnTo>
                  <a:lnTo>
                    <a:pt x="385763" y="381000"/>
                  </a:lnTo>
                  <a:lnTo>
                    <a:pt x="361950" y="381000"/>
                  </a:lnTo>
                  <a:lnTo>
                    <a:pt x="319088" y="376237"/>
                  </a:lnTo>
                  <a:lnTo>
                    <a:pt x="276225" y="361950"/>
                  </a:lnTo>
                  <a:lnTo>
                    <a:pt x="242888" y="347662"/>
                  </a:lnTo>
                  <a:lnTo>
                    <a:pt x="209550" y="328612"/>
                  </a:lnTo>
                  <a:lnTo>
                    <a:pt x="152400" y="292893"/>
                  </a:lnTo>
                  <a:lnTo>
                    <a:pt x="78581" y="230981"/>
                  </a:lnTo>
                  <a:lnTo>
                    <a:pt x="19050" y="171450"/>
                  </a:lnTo>
                  <a:lnTo>
                    <a:pt x="7144" y="152400"/>
                  </a:lnTo>
                  <a:lnTo>
                    <a:pt x="0" y="128587"/>
                  </a:lnTo>
                  <a:lnTo>
                    <a:pt x="0" y="111918"/>
                  </a:lnTo>
                  <a:lnTo>
                    <a:pt x="4763" y="100012"/>
                  </a:lnTo>
                  <a:lnTo>
                    <a:pt x="28575" y="95250"/>
                  </a:lnTo>
                  <a:lnTo>
                    <a:pt x="59531" y="109537"/>
                  </a:lnTo>
                  <a:lnTo>
                    <a:pt x="119063" y="150018"/>
                  </a:lnTo>
                  <a:lnTo>
                    <a:pt x="166688" y="176212"/>
                  </a:lnTo>
                  <a:lnTo>
                    <a:pt x="209550" y="192881"/>
                  </a:lnTo>
                  <a:lnTo>
                    <a:pt x="254794" y="204787"/>
                  </a:lnTo>
                  <a:lnTo>
                    <a:pt x="288131" y="209550"/>
                  </a:lnTo>
                  <a:lnTo>
                    <a:pt x="338138" y="207168"/>
                  </a:lnTo>
                  <a:lnTo>
                    <a:pt x="435769" y="190500"/>
                  </a:lnTo>
                  <a:lnTo>
                    <a:pt x="757238" y="152400"/>
                  </a:lnTo>
                  <a:lnTo>
                    <a:pt x="933450" y="130968"/>
                  </a:lnTo>
                  <a:lnTo>
                    <a:pt x="1126331" y="92868"/>
                  </a:lnTo>
                  <a:lnTo>
                    <a:pt x="1283494" y="73818"/>
                  </a:lnTo>
                  <a:lnTo>
                    <a:pt x="1390650" y="57150"/>
                  </a:lnTo>
                  <a:lnTo>
                    <a:pt x="1473994" y="42862"/>
                  </a:lnTo>
                  <a:lnTo>
                    <a:pt x="1538288" y="28575"/>
                  </a:lnTo>
                  <a:lnTo>
                    <a:pt x="1593056" y="4762"/>
                  </a:lnTo>
                  <a:lnTo>
                    <a:pt x="1624013" y="0"/>
                  </a:lnTo>
                  <a:lnTo>
                    <a:pt x="1697831" y="9525"/>
                  </a:lnTo>
                  <a:lnTo>
                    <a:pt x="1747838" y="23812"/>
                  </a:lnTo>
                  <a:lnTo>
                    <a:pt x="1797844" y="45243"/>
                  </a:lnTo>
                  <a:lnTo>
                    <a:pt x="1857375" y="76200"/>
                  </a:lnTo>
                  <a:lnTo>
                    <a:pt x="1907381" y="104775"/>
                  </a:lnTo>
                  <a:lnTo>
                    <a:pt x="1921669" y="116681"/>
                  </a:lnTo>
                  <a:lnTo>
                    <a:pt x="1935956" y="135731"/>
                  </a:lnTo>
                  <a:lnTo>
                    <a:pt x="1938338" y="152400"/>
                  </a:lnTo>
                  <a:lnTo>
                    <a:pt x="1933575" y="178593"/>
                  </a:lnTo>
                  <a:lnTo>
                    <a:pt x="1919288" y="197643"/>
                  </a:lnTo>
                  <a:lnTo>
                    <a:pt x="1883569" y="219075"/>
                  </a:lnTo>
                  <a:lnTo>
                    <a:pt x="1845469" y="233362"/>
                  </a:lnTo>
                  <a:lnTo>
                    <a:pt x="1797844" y="238125"/>
                  </a:lnTo>
                  <a:lnTo>
                    <a:pt x="1721644" y="242887"/>
                  </a:lnTo>
                  <a:lnTo>
                    <a:pt x="1397794" y="25241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3">
              <a:extLst>
                <a:ext uri="{FF2B5EF4-FFF2-40B4-BE49-F238E27FC236}">
                  <a16:creationId xmlns:a16="http://schemas.microsoft.com/office/drawing/2014/main" id="{EE0F1FDD-089D-453B-9588-B54AC98DB61C}"/>
                </a:ext>
              </a:extLst>
            </p:cNvPr>
            <p:cNvSpPr/>
            <p:nvPr/>
          </p:nvSpPr>
          <p:spPr>
            <a:xfrm>
              <a:off x="5475290" y="2843213"/>
              <a:ext cx="2876550" cy="519112"/>
            </a:xfrm>
            <a:custGeom>
              <a:avLst/>
              <a:gdLst>
                <a:gd name="connsiteX0" fmla="*/ 1741588 w 2877981"/>
                <a:gd name="connsiteY0" fmla="*/ 301277 h 517984"/>
                <a:gd name="connsiteX1" fmla="*/ 1392742 w 2877981"/>
                <a:gd name="connsiteY1" fmla="*/ 327704 h 517984"/>
                <a:gd name="connsiteX2" fmla="*/ 1223604 w 2877981"/>
                <a:gd name="connsiteY2" fmla="*/ 346204 h 517984"/>
                <a:gd name="connsiteX3" fmla="*/ 1033324 w 2877981"/>
                <a:gd name="connsiteY3" fmla="*/ 375274 h 517984"/>
                <a:gd name="connsiteX4" fmla="*/ 853616 w 2877981"/>
                <a:gd name="connsiteY4" fmla="*/ 412273 h 517984"/>
                <a:gd name="connsiteX5" fmla="*/ 673907 w 2877981"/>
                <a:gd name="connsiteY5" fmla="*/ 451915 h 517984"/>
                <a:gd name="connsiteX6" fmla="*/ 494198 w 2877981"/>
                <a:gd name="connsiteY6" fmla="*/ 502128 h 517984"/>
                <a:gd name="connsiteX7" fmla="*/ 438700 w 2877981"/>
                <a:gd name="connsiteY7" fmla="*/ 517984 h 517984"/>
                <a:gd name="connsiteX8" fmla="*/ 396416 w 2877981"/>
                <a:gd name="connsiteY8" fmla="*/ 515341 h 517984"/>
                <a:gd name="connsiteX9" fmla="*/ 325061 w 2877981"/>
                <a:gd name="connsiteY9" fmla="*/ 502128 h 517984"/>
                <a:gd name="connsiteX10" fmla="*/ 258991 w 2877981"/>
                <a:gd name="connsiteY10" fmla="*/ 483628 h 517984"/>
                <a:gd name="connsiteX11" fmla="*/ 198208 w 2877981"/>
                <a:gd name="connsiteY11" fmla="*/ 459843 h 517984"/>
                <a:gd name="connsiteX12" fmla="*/ 129495 w 2877981"/>
                <a:gd name="connsiteY12" fmla="*/ 422844 h 517984"/>
                <a:gd name="connsiteX13" fmla="*/ 71354 w 2877981"/>
                <a:gd name="connsiteY13" fmla="*/ 385846 h 517984"/>
                <a:gd name="connsiteX14" fmla="*/ 23784 w 2877981"/>
                <a:gd name="connsiteY14" fmla="*/ 354132 h 517984"/>
                <a:gd name="connsiteX15" fmla="*/ 7928 w 2877981"/>
                <a:gd name="connsiteY15" fmla="*/ 338276 h 517984"/>
                <a:gd name="connsiteX16" fmla="*/ 0 w 2877981"/>
                <a:gd name="connsiteY16" fmla="*/ 314491 h 517984"/>
                <a:gd name="connsiteX17" fmla="*/ 7928 w 2877981"/>
                <a:gd name="connsiteY17" fmla="*/ 293348 h 517984"/>
                <a:gd name="connsiteX18" fmla="*/ 29070 w 2877981"/>
                <a:gd name="connsiteY18" fmla="*/ 290706 h 517984"/>
                <a:gd name="connsiteX19" fmla="*/ 97782 w 2877981"/>
                <a:gd name="connsiteY19" fmla="*/ 303920 h 517984"/>
                <a:gd name="connsiteX20" fmla="*/ 195565 w 2877981"/>
                <a:gd name="connsiteY20" fmla="*/ 314491 h 517984"/>
                <a:gd name="connsiteX21" fmla="*/ 311847 w 2877981"/>
                <a:gd name="connsiteY21" fmla="*/ 319776 h 517984"/>
                <a:gd name="connsiteX22" fmla="*/ 356774 w 2877981"/>
                <a:gd name="connsiteY22" fmla="*/ 314491 h 517984"/>
                <a:gd name="connsiteX23" fmla="*/ 597267 w 2877981"/>
                <a:gd name="connsiteY23" fmla="*/ 269563 h 517984"/>
                <a:gd name="connsiteX24" fmla="*/ 835116 w 2877981"/>
                <a:gd name="connsiteY24" fmla="*/ 224636 h 517984"/>
                <a:gd name="connsiteX25" fmla="*/ 1041253 w 2877981"/>
                <a:gd name="connsiteY25" fmla="*/ 184995 h 517984"/>
                <a:gd name="connsiteX26" fmla="*/ 1289674 w 2877981"/>
                <a:gd name="connsiteY26" fmla="*/ 134782 h 517984"/>
                <a:gd name="connsiteX27" fmla="*/ 1474668 w 2877981"/>
                <a:gd name="connsiteY27" fmla="*/ 121568 h 517984"/>
                <a:gd name="connsiteX28" fmla="*/ 1762730 w 2877981"/>
                <a:gd name="connsiteY28" fmla="*/ 92498 h 517984"/>
                <a:gd name="connsiteX29" fmla="*/ 2185574 w 2877981"/>
                <a:gd name="connsiteY29" fmla="*/ 58141 h 517984"/>
                <a:gd name="connsiteX30" fmla="*/ 2256929 w 2877981"/>
                <a:gd name="connsiteY30" fmla="*/ 50213 h 517984"/>
                <a:gd name="connsiteX31" fmla="*/ 2296571 w 2877981"/>
                <a:gd name="connsiteY31" fmla="*/ 42285 h 517984"/>
                <a:gd name="connsiteX32" fmla="*/ 2341498 w 2877981"/>
                <a:gd name="connsiteY32" fmla="*/ 29071 h 517984"/>
                <a:gd name="connsiteX33" fmla="*/ 2396996 w 2877981"/>
                <a:gd name="connsiteY33" fmla="*/ 7929 h 517984"/>
                <a:gd name="connsiteX34" fmla="*/ 2418138 w 2877981"/>
                <a:gd name="connsiteY34" fmla="*/ 0 h 517984"/>
                <a:gd name="connsiteX35" fmla="*/ 2457780 w 2877981"/>
                <a:gd name="connsiteY35" fmla="*/ 2643 h 517984"/>
                <a:gd name="connsiteX36" fmla="*/ 2513278 w 2877981"/>
                <a:gd name="connsiteY36" fmla="*/ 18500 h 517984"/>
                <a:gd name="connsiteX37" fmla="*/ 2611061 w 2877981"/>
                <a:gd name="connsiteY37" fmla="*/ 55499 h 517984"/>
                <a:gd name="connsiteX38" fmla="*/ 2703558 w 2877981"/>
                <a:gd name="connsiteY38" fmla="*/ 97783 h 517984"/>
                <a:gd name="connsiteX39" fmla="*/ 2793412 w 2877981"/>
                <a:gd name="connsiteY39" fmla="*/ 142710 h 517984"/>
                <a:gd name="connsiteX40" fmla="*/ 2825126 w 2877981"/>
                <a:gd name="connsiteY40" fmla="*/ 161210 h 517984"/>
                <a:gd name="connsiteX41" fmla="*/ 2840982 w 2877981"/>
                <a:gd name="connsiteY41" fmla="*/ 174424 h 517984"/>
                <a:gd name="connsiteX42" fmla="*/ 2864767 w 2877981"/>
                <a:gd name="connsiteY42" fmla="*/ 214065 h 517984"/>
                <a:gd name="connsiteX43" fmla="*/ 2875338 w 2877981"/>
                <a:gd name="connsiteY43" fmla="*/ 243136 h 517984"/>
                <a:gd name="connsiteX44" fmla="*/ 2877981 w 2877981"/>
                <a:gd name="connsiteY44" fmla="*/ 261635 h 517984"/>
                <a:gd name="connsiteX45" fmla="*/ 2872695 w 2877981"/>
                <a:gd name="connsiteY45" fmla="*/ 288063 h 517984"/>
                <a:gd name="connsiteX46" fmla="*/ 2859482 w 2877981"/>
                <a:gd name="connsiteY46" fmla="*/ 311848 h 517984"/>
                <a:gd name="connsiteX47" fmla="*/ 2833054 w 2877981"/>
                <a:gd name="connsiteY47" fmla="*/ 330347 h 517984"/>
                <a:gd name="connsiteX48" fmla="*/ 2801341 w 2877981"/>
                <a:gd name="connsiteY48" fmla="*/ 340918 h 517984"/>
                <a:gd name="connsiteX49" fmla="*/ 2618989 w 2877981"/>
                <a:gd name="connsiteY49" fmla="*/ 314491 h 517984"/>
                <a:gd name="connsiteX50" fmla="*/ 2362640 w 2877981"/>
                <a:gd name="connsiteY50" fmla="*/ 295991 h 517984"/>
                <a:gd name="connsiteX51" fmla="*/ 2032293 w 2877981"/>
                <a:gd name="connsiteY51" fmla="*/ 290706 h 517984"/>
                <a:gd name="connsiteX52" fmla="*/ 1741588 w 2877981"/>
                <a:gd name="connsiteY52" fmla="*/ 301277 h 517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877981" h="517984">
                  <a:moveTo>
                    <a:pt x="1741588" y="301277"/>
                  </a:moveTo>
                  <a:lnTo>
                    <a:pt x="1392742" y="327704"/>
                  </a:lnTo>
                  <a:lnTo>
                    <a:pt x="1223604" y="346204"/>
                  </a:lnTo>
                  <a:lnTo>
                    <a:pt x="1033324" y="375274"/>
                  </a:lnTo>
                  <a:lnTo>
                    <a:pt x="853616" y="412273"/>
                  </a:lnTo>
                  <a:lnTo>
                    <a:pt x="673907" y="451915"/>
                  </a:lnTo>
                  <a:lnTo>
                    <a:pt x="494198" y="502128"/>
                  </a:lnTo>
                  <a:lnTo>
                    <a:pt x="438700" y="517984"/>
                  </a:lnTo>
                  <a:lnTo>
                    <a:pt x="396416" y="515341"/>
                  </a:lnTo>
                  <a:lnTo>
                    <a:pt x="325061" y="502128"/>
                  </a:lnTo>
                  <a:lnTo>
                    <a:pt x="258991" y="483628"/>
                  </a:lnTo>
                  <a:lnTo>
                    <a:pt x="198208" y="459843"/>
                  </a:lnTo>
                  <a:lnTo>
                    <a:pt x="129495" y="422844"/>
                  </a:lnTo>
                  <a:lnTo>
                    <a:pt x="71354" y="385846"/>
                  </a:lnTo>
                  <a:lnTo>
                    <a:pt x="23784" y="354132"/>
                  </a:lnTo>
                  <a:lnTo>
                    <a:pt x="7928" y="338276"/>
                  </a:lnTo>
                  <a:lnTo>
                    <a:pt x="0" y="314491"/>
                  </a:lnTo>
                  <a:lnTo>
                    <a:pt x="7928" y="293348"/>
                  </a:lnTo>
                  <a:lnTo>
                    <a:pt x="29070" y="290706"/>
                  </a:lnTo>
                  <a:lnTo>
                    <a:pt x="97782" y="303920"/>
                  </a:lnTo>
                  <a:lnTo>
                    <a:pt x="195565" y="314491"/>
                  </a:lnTo>
                  <a:lnTo>
                    <a:pt x="311847" y="319776"/>
                  </a:lnTo>
                  <a:lnTo>
                    <a:pt x="356774" y="314491"/>
                  </a:lnTo>
                  <a:lnTo>
                    <a:pt x="597267" y="269563"/>
                  </a:lnTo>
                  <a:lnTo>
                    <a:pt x="835116" y="224636"/>
                  </a:lnTo>
                  <a:lnTo>
                    <a:pt x="1041253" y="184995"/>
                  </a:lnTo>
                  <a:lnTo>
                    <a:pt x="1289674" y="134782"/>
                  </a:lnTo>
                  <a:lnTo>
                    <a:pt x="1474668" y="121568"/>
                  </a:lnTo>
                  <a:lnTo>
                    <a:pt x="1762730" y="92498"/>
                  </a:lnTo>
                  <a:lnTo>
                    <a:pt x="2185574" y="58141"/>
                  </a:lnTo>
                  <a:lnTo>
                    <a:pt x="2256929" y="50213"/>
                  </a:lnTo>
                  <a:lnTo>
                    <a:pt x="2296571" y="42285"/>
                  </a:lnTo>
                  <a:lnTo>
                    <a:pt x="2341498" y="29071"/>
                  </a:lnTo>
                  <a:lnTo>
                    <a:pt x="2396996" y="7929"/>
                  </a:lnTo>
                  <a:lnTo>
                    <a:pt x="2418138" y="0"/>
                  </a:lnTo>
                  <a:lnTo>
                    <a:pt x="2457780" y="2643"/>
                  </a:lnTo>
                  <a:lnTo>
                    <a:pt x="2513278" y="18500"/>
                  </a:lnTo>
                  <a:lnTo>
                    <a:pt x="2611061" y="55499"/>
                  </a:lnTo>
                  <a:lnTo>
                    <a:pt x="2703558" y="97783"/>
                  </a:lnTo>
                  <a:lnTo>
                    <a:pt x="2793412" y="142710"/>
                  </a:lnTo>
                  <a:lnTo>
                    <a:pt x="2825126" y="161210"/>
                  </a:lnTo>
                  <a:lnTo>
                    <a:pt x="2840982" y="174424"/>
                  </a:lnTo>
                  <a:lnTo>
                    <a:pt x="2864767" y="214065"/>
                  </a:lnTo>
                  <a:lnTo>
                    <a:pt x="2875338" y="243136"/>
                  </a:lnTo>
                  <a:lnTo>
                    <a:pt x="2877981" y="261635"/>
                  </a:lnTo>
                  <a:lnTo>
                    <a:pt x="2872695" y="288063"/>
                  </a:lnTo>
                  <a:lnTo>
                    <a:pt x="2859482" y="311848"/>
                  </a:lnTo>
                  <a:lnTo>
                    <a:pt x="2833054" y="330347"/>
                  </a:lnTo>
                  <a:lnTo>
                    <a:pt x="2801341" y="340918"/>
                  </a:lnTo>
                  <a:lnTo>
                    <a:pt x="2618989" y="314491"/>
                  </a:lnTo>
                  <a:lnTo>
                    <a:pt x="2362640" y="295991"/>
                  </a:lnTo>
                  <a:lnTo>
                    <a:pt x="2032293" y="290706"/>
                  </a:lnTo>
                  <a:lnTo>
                    <a:pt x="1741588" y="30127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6">
              <a:extLst>
                <a:ext uri="{FF2B5EF4-FFF2-40B4-BE49-F238E27FC236}">
                  <a16:creationId xmlns:a16="http://schemas.microsoft.com/office/drawing/2014/main" id="{C4CF8340-E3BA-4FBA-B355-E22818B2168A}"/>
                </a:ext>
              </a:extLst>
            </p:cNvPr>
            <p:cNvSpPr/>
            <p:nvPr/>
          </p:nvSpPr>
          <p:spPr>
            <a:xfrm rot="16200000">
              <a:off x="5688014" y="3938588"/>
              <a:ext cx="2652713" cy="1576388"/>
            </a:xfrm>
            <a:custGeom>
              <a:avLst/>
              <a:gdLst>
                <a:gd name="connsiteX0" fmla="*/ 2349106 w 2653048"/>
                <a:gd name="connsiteY0" fmla="*/ 499700 h 1576374"/>
                <a:gd name="connsiteX1" fmla="*/ 2279560 w 2653048"/>
                <a:gd name="connsiteY1" fmla="*/ 28334 h 1576374"/>
                <a:gd name="connsiteX2" fmla="*/ 2431531 w 2653048"/>
                <a:gd name="connsiteY2" fmla="*/ 0 h 1576374"/>
                <a:gd name="connsiteX3" fmla="*/ 2454713 w 2653048"/>
                <a:gd name="connsiteY3" fmla="*/ 139092 h 1576374"/>
                <a:gd name="connsiteX4" fmla="*/ 2490774 w 2653048"/>
                <a:gd name="connsiteY4" fmla="*/ 394094 h 1576374"/>
                <a:gd name="connsiteX5" fmla="*/ 2508804 w 2653048"/>
                <a:gd name="connsiteY5" fmla="*/ 574398 h 1576374"/>
                <a:gd name="connsiteX6" fmla="*/ 2542289 w 2653048"/>
                <a:gd name="connsiteY6" fmla="*/ 801066 h 1576374"/>
                <a:gd name="connsiteX7" fmla="*/ 2565471 w 2653048"/>
                <a:gd name="connsiteY7" fmla="*/ 950461 h 1576374"/>
                <a:gd name="connsiteX8" fmla="*/ 2578350 w 2653048"/>
                <a:gd name="connsiteY8" fmla="*/ 1053492 h 1576374"/>
                <a:gd name="connsiteX9" fmla="*/ 2596381 w 2653048"/>
                <a:gd name="connsiteY9" fmla="*/ 1174553 h 1576374"/>
                <a:gd name="connsiteX10" fmla="*/ 2609260 w 2653048"/>
                <a:gd name="connsiteY10" fmla="*/ 1231220 h 1576374"/>
                <a:gd name="connsiteX11" fmla="*/ 2627290 w 2653048"/>
                <a:gd name="connsiteY11" fmla="*/ 1282736 h 1576374"/>
                <a:gd name="connsiteX12" fmla="*/ 2645320 w 2653048"/>
                <a:gd name="connsiteY12" fmla="*/ 1316221 h 1576374"/>
                <a:gd name="connsiteX13" fmla="*/ 2653048 w 2653048"/>
                <a:gd name="connsiteY13" fmla="*/ 1336827 h 1576374"/>
                <a:gd name="connsiteX14" fmla="*/ 2653048 w 2653048"/>
                <a:gd name="connsiteY14" fmla="*/ 1357433 h 1576374"/>
                <a:gd name="connsiteX15" fmla="*/ 2635017 w 2653048"/>
                <a:gd name="connsiteY15" fmla="*/ 1393494 h 1576374"/>
                <a:gd name="connsiteX16" fmla="*/ 2588653 w 2653048"/>
                <a:gd name="connsiteY16" fmla="*/ 1450161 h 1576374"/>
                <a:gd name="connsiteX17" fmla="*/ 2483047 w 2653048"/>
                <a:gd name="connsiteY17" fmla="*/ 1545465 h 1576374"/>
                <a:gd name="connsiteX18" fmla="*/ 2454713 w 2653048"/>
                <a:gd name="connsiteY18" fmla="*/ 1568647 h 1576374"/>
                <a:gd name="connsiteX19" fmla="*/ 2426380 w 2653048"/>
                <a:gd name="connsiteY19" fmla="*/ 1576374 h 1576374"/>
                <a:gd name="connsiteX20" fmla="*/ 2392894 w 2653048"/>
                <a:gd name="connsiteY20" fmla="*/ 1571223 h 1576374"/>
                <a:gd name="connsiteX21" fmla="*/ 2354258 w 2653048"/>
                <a:gd name="connsiteY21" fmla="*/ 1555768 h 1576374"/>
                <a:gd name="connsiteX22" fmla="*/ 2302742 w 2653048"/>
                <a:gd name="connsiteY22" fmla="*/ 1527434 h 1576374"/>
                <a:gd name="connsiteX23" fmla="*/ 2279560 w 2653048"/>
                <a:gd name="connsiteY23" fmla="*/ 1514556 h 1576374"/>
                <a:gd name="connsiteX24" fmla="*/ 1857133 w 2653048"/>
                <a:gd name="connsiteY24" fmla="*/ 1506828 h 1576374"/>
                <a:gd name="connsiteX25" fmla="*/ 1421827 w 2653048"/>
                <a:gd name="connsiteY25" fmla="*/ 1506828 h 1576374"/>
                <a:gd name="connsiteX26" fmla="*/ 1143644 w 2653048"/>
                <a:gd name="connsiteY26" fmla="*/ 1511980 h 1576374"/>
                <a:gd name="connsiteX27" fmla="*/ 868036 w 2653048"/>
                <a:gd name="connsiteY27" fmla="*/ 1519707 h 1576374"/>
                <a:gd name="connsiteX28" fmla="*/ 654247 w 2653048"/>
                <a:gd name="connsiteY28" fmla="*/ 1530010 h 1576374"/>
                <a:gd name="connsiteX29" fmla="*/ 543488 w 2653048"/>
                <a:gd name="connsiteY29" fmla="*/ 1537738 h 1576374"/>
                <a:gd name="connsiteX30" fmla="*/ 409548 w 2653048"/>
                <a:gd name="connsiteY30" fmla="*/ 1506828 h 1576374"/>
                <a:gd name="connsiteX31" fmla="*/ 255001 w 2653048"/>
                <a:gd name="connsiteY31" fmla="*/ 1455313 h 1576374"/>
                <a:gd name="connsiteX32" fmla="*/ 157122 w 2653048"/>
                <a:gd name="connsiteY32" fmla="*/ 1416676 h 1576374"/>
                <a:gd name="connsiteX33" fmla="*/ 87576 w 2653048"/>
                <a:gd name="connsiteY33" fmla="*/ 1383191 h 1576374"/>
                <a:gd name="connsiteX34" fmla="*/ 59243 w 2653048"/>
                <a:gd name="connsiteY34" fmla="*/ 1365161 h 1576374"/>
                <a:gd name="connsiteX35" fmla="*/ 36061 w 2653048"/>
                <a:gd name="connsiteY35" fmla="*/ 1344554 h 1576374"/>
                <a:gd name="connsiteX36" fmla="*/ 7727 w 2653048"/>
                <a:gd name="connsiteY36" fmla="*/ 1308494 h 1576374"/>
                <a:gd name="connsiteX37" fmla="*/ 0 w 2653048"/>
                <a:gd name="connsiteY37" fmla="*/ 1280160 h 1576374"/>
                <a:gd name="connsiteX38" fmla="*/ 2576 w 2653048"/>
                <a:gd name="connsiteY38" fmla="*/ 1259554 h 1576374"/>
                <a:gd name="connsiteX39" fmla="*/ 12879 w 2653048"/>
                <a:gd name="connsiteY39" fmla="*/ 1244099 h 1576374"/>
                <a:gd name="connsiteX40" fmla="*/ 46364 w 2653048"/>
                <a:gd name="connsiteY40" fmla="*/ 1231220 h 1576374"/>
                <a:gd name="connsiteX41" fmla="*/ 100455 w 2653048"/>
                <a:gd name="connsiteY41" fmla="*/ 1218342 h 1576374"/>
                <a:gd name="connsiteX42" fmla="*/ 149395 w 2653048"/>
                <a:gd name="connsiteY42" fmla="*/ 1197735 h 1576374"/>
                <a:gd name="connsiteX43" fmla="*/ 533185 w 2653048"/>
                <a:gd name="connsiteY43" fmla="*/ 1277584 h 1576374"/>
                <a:gd name="connsiteX44" fmla="*/ 576973 w 2653048"/>
                <a:gd name="connsiteY44" fmla="*/ 1290463 h 1576374"/>
                <a:gd name="connsiteX45" fmla="*/ 631065 w 2653048"/>
                <a:gd name="connsiteY45" fmla="*/ 1293039 h 1576374"/>
                <a:gd name="connsiteX46" fmla="*/ 947885 w 2653048"/>
                <a:gd name="connsiteY46" fmla="*/ 1293039 h 1576374"/>
                <a:gd name="connsiteX47" fmla="*/ 1293039 w 2653048"/>
                <a:gd name="connsiteY47" fmla="*/ 1293039 h 1576374"/>
                <a:gd name="connsiteX48" fmla="*/ 1429555 w 2653048"/>
                <a:gd name="connsiteY48" fmla="*/ 1293039 h 1576374"/>
                <a:gd name="connsiteX49" fmla="*/ 1916376 w 2653048"/>
                <a:gd name="connsiteY49" fmla="*/ 1293039 h 1576374"/>
                <a:gd name="connsiteX50" fmla="*/ 2045165 w 2653048"/>
                <a:gd name="connsiteY50" fmla="*/ 1293039 h 1576374"/>
                <a:gd name="connsiteX51" fmla="*/ 2243500 w 2653048"/>
                <a:gd name="connsiteY51" fmla="*/ 1287887 h 1576374"/>
                <a:gd name="connsiteX52" fmla="*/ 2343955 w 2653048"/>
                <a:gd name="connsiteY52" fmla="*/ 1282736 h 1576374"/>
                <a:gd name="connsiteX53" fmla="*/ 2392894 w 2653048"/>
                <a:gd name="connsiteY53" fmla="*/ 1275009 h 1576374"/>
                <a:gd name="connsiteX54" fmla="*/ 2423804 w 2653048"/>
                <a:gd name="connsiteY54" fmla="*/ 1259554 h 1576374"/>
                <a:gd name="connsiteX55" fmla="*/ 2441834 w 2653048"/>
                <a:gd name="connsiteY55" fmla="*/ 1246675 h 1576374"/>
                <a:gd name="connsiteX56" fmla="*/ 2449561 w 2653048"/>
                <a:gd name="connsiteY56" fmla="*/ 1228645 h 1576374"/>
                <a:gd name="connsiteX57" fmla="*/ 2449561 w 2653048"/>
                <a:gd name="connsiteY57" fmla="*/ 1197735 h 1576374"/>
                <a:gd name="connsiteX58" fmla="*/ 2431531 w 2653048"/>
                <a:gd name="connsiteY58" fmla="*/ 1092129 h 1576374"/>
                <a:gd name="connsiteX59" fmla="*/ 2395470 w 2653048"/>
                <a:gd name="connsiteY59" fmla="*/ 831975 h 1576374"/>
                <a:gd name="connsiteX60" fmla="*/ 2349106 w 2653048"/>
                <a:gd name="connsiteY60" fmla="*/ 499700 h 157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653048" h="1576374">
                  <a:moveTo>
                    <a:pt x="2349106" y="499700"/>
                  </a:moveTo>
                  <a:lnTo>
                    <a:pt x="2279560" y="28334"/>
                  </a:lnTo>
                  <a:lnTo>
                    <a:pt x="2431531" y="0"/>
                  </a:lnTo>
                  <a:lnTo>
                    <a:pt x="2454713" y="139092"/>
                  </a:lnTo>
                  <a:lnTo>
                    <a:pt x="2490774" y="394094"/>
                  </a:lnTo>
                  <a:lnTo>
                    <a:pt x="2508804" y="574398"/>
                  </a:lnTo>
                  <a:lnTo>
                    <a:pt x="2542289" y="801066"/>
                  </a:lnTo>
                  <a:lnTo>
                    <a:pt x="2565471" y="950461"/>
                  </a:lnTo>
                  <a:lnTo>
                    <a:pt x="2578350" y="1053492"/>
                  </a:lnTo>
                  <a:lnTo>
                    <a:pt x="2596381" y="1174553"/>
                  </a:lnTo>
                  <a:lnTo>
                    <a:pt x="2609260" y="1231220"/>
                  </a:lnTo>
                  <a:lnTo>
                    <a:pt x="2627290" y="1282736"/>
                  </a:lnTo>
                  <a:lnTo>
                    <a:pt x="2645320" y="1316221"/>
                  </a:lnTo>
                  <a:lnTo>
                    <a:pt x="2653048" y="1336827"/>
                  </a:lnTo>
                  <a:lnTo>
                    <a:pt x="2653048" y="1357433"/>
                  </a:lnTo>
                  <a:lnTo>
                    <a:pt x="2635017" y="1393494"/>
                  </a:lnTo>
                  <a:lnTo>
                    <a:pt x="2588653" y="1450161"/>
                  </a:lnTo>
                  <a:lnTo>
                    <a:pt x="2483047" y="1545465"/>
                  </a:lnTo>
                  <a:lnTo>
                    <a:pt x="2454713" y="1568647"/>
                  </a:lnTo>
                  <a:lnTo>
                    <a:pt x="2426380" y="1576374"/>
                  </a:lnTo>
                  <a:lnTo>
                    <a:pt x="2392894" y="1571223"/>
                  </a:lnTo>
                  <a:lnTo>
                    <a:pt x="2354258" y="1555768"/>
                  </a:lnTo>
                  <a:lnTo>
                    <a:pt x="2302742" y="1527434"/>
                  </a:lnTo>
                  <a:lnTo>
                    <a:pt x="2279560" y="1514556"/>
                  </a:lnTo>
                  <a:lnTo>
                    <a:pt x="1857133" y="1506828"/>
                  </a:lnTo>
                  <a:lnTo>
                    <a:pt x="1421827" y="1506828"/>
                  </a:lnTo>
                  <a:lnTo>
                    <a:pt x="1143644" y="1511980"/>
                  </a:lnTo>
                  <a:lnTo>
                    <a:pt x="868036" y="1519707"/>
                  </a:lnTo>
                  <a:lnTo>
                    <a:pt x="654247" y="1530010"/>
                  </a:lnTo>
                  <a:lnTo>
                    <a:pt x="543488" y="1537738"/>
                  </a:lnTo>
                  <a:lnTo>
                    <a:pt x="409548" y="1506828"/>
                  </a:lnTo>
                  <a:lnTo>
                    <a:pt x="255001" y="1455313"/>
                  </a:lnTo>
                  <a:lnTo>
                    <a:pt x="157122" y="1416676"/>
                  </a:lnTo>
                  <a:lnTo>
                    <a:pt x="87576" y="1383191"/>
                  </a:lnTo>
                  <a:lnTo>
                    <a:pt x="59243" y="1365161"/>
                  </a:lnTo>
                  <a:lnTo>
                    <a:pt x="36061" y="1344554"/>
                  </a:lnTo>
                  <a:lnTo>
                    <a:pt x="7727" y="1308494"/>
                  </a:lnTo>
                  <a:lnTo>
                    <a:pt x="0" y="1280160"/>
                  </a:lnTo>
                  <a:lnTo>
                    <a:pt x="2576" y="1259554"/>
                  </a:lnTo>
                  <a:lnTo>
                    <a:pt x="12879" y="1244099"/>
                  </a:lnTo>
                  <a:lnTo>
                    <a:pt x="46364" y="1231220"/>
                  </a:lnTo>
                  <a:lnTo>
                    <a:pt x="100455" y="1218342"/>
                  </a:lnTo>
                  <a:lnTo>
                    <a:pt x="149395" y="1197735"/>
                  </a:lnTo>
                  <a:lnTo>
                    <a:pt x="533185" y="1277584"/>
                  </a:lnTo>
                  <a:lnTo>
                    <a:pt x="576973" y="1290463"/>
                  </a:lnTo>
                  <a:lnTo>
                    <a:pt x="631065" y="1293039"/>
                  </a:lnTo>
                  <a:lnTo>
                    <a:pt x="947885" y="1293039"/>
                  </a:lnTo>
                  <a:lnTo>
                    <a:pt x="1293039" y="1293039"/>
                  </a:lnTo>
                  <a:lnTo>
                    <a:pt x="1429555" y="1293039"/>
                  </a:lnTo>
                  <a:lnTo>
                    <a:pt x="1916376" y="1293039"/>
                  </a:lnTo>
                  <a:lnTo>
                    <a:pt x="2045165" y="1293039"/>
                  </a:lnTo>
                  <a:lnTo>
                    <a:pt x="2243500" y="1287887"/>
                  </a:lnTo>
                  <a:lnTo>
                    <a:pt x="2343955" y="1282736"/>
                  </a:lnTo>
                  <a:lnTo>
                    <a:pt x="2392894" y="1275009"/>
                  </a:lnTo>
                  <a:lnTo>
                    <a:pt x="2423804" y="1259554"/>
                  </a:lnTo>
                  <a:lnTo>
                    <a:pt x="2441834" y="1246675"/>
                  </a:lnTo>
                  <a:lnTo>
                    <a:pt x="2449561" y="1228645"/>
                  </a:lnTo>
                  <a:lnTo>
                    <a:pt x="2449561" y="1197735"/>
                  </a:lnTo>
                  <a:lnTo>
                    <a:pt x="2431531" y="1092129"/>
                  </a:lnTo>
                  <a:lnTo>
                    <a:pt x="2395470" y="831975"/>
                  </a:lnTo>
                  <a:lnTo>
                    <a:pt x="2349106" y="4997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8">
              <a:extLst>
                <a:ext uri="{FF2B5EF4-FFF2-40B4-BE49-F238E27FC236}">
                  <a16:creationId xmlns:a16="http://schemas.microsoft.com/office/drawing/2014/main" id="{38593C19-24D5-466D-9805-DE5ADD5E2086}"/>
                </a:ext>
              </a:extLst>
            </p:cNvPr>
            <p:cNvSpPr/>
            <p:nvPr/>
          </p:nvSpPr>
          <p:spPr>
            <a:xfrm>
              <a:off x="6897688" y="5421314"/>
              <a:ext cx="660400" cy="549275"/>
            </a:xfrm>
            <a:custGeom>
              <a:avLst/>
              <a:gdLst>
                <a:gd name="connsiteX0" fmla="*/ 197644 w 659607"/>
                <a:gd name="connsiteY0" fmla="*/ 71438 h 547688"/>
                <a:gd name="connsiteX1" fmla="*/ 395288 w 659607"/>
                <a:gd name="connsiteY1" fmla="*/ 138113 h 547688"/>
                <a:gd name="connsiteX2" fmla="*/ 435769 w 659607"/>
                <a:gd name="connsiteY2" fmla="*/ 147638 h 547688"/>
                <a:gd name="connsiteX3" fmla="*/ 483394 w 659607"/>
                <a:gd name="connsiteY3" fmla="*/ 152400 h 547688"/>
                <a:gd name="connsiteX4" fmla="*/ 528638 w 659607"/>
                <a:gd name="connsiteY4" fmla="*/ 147638 h 547688"/>
                <a:gd name="connsiteX5" fmla="*/ 561975 w 659607"/>
                <a:gd name="connsiteY5" fmla="*/ 135732 h 547688"/>
                <a:gd name="connsiteX6" fmla="*/ 600075 w 659607"/>
                <a:gd name="connsiteY6" fmla="*/ 109538 h 547688"/>
                <a:gd name="connsiteX7" fmla="*/ 659607 w 659607"/>
                <a:gd name="connsiteY7" fmla="*/ 11907 h 547688"/>
                <a:gd name="connsiteX8" fmla="*/ 602457 w 659607"/>
                <a:gd name="connsiteY8" fmla="*/ 547688 h 547688"/>
                <a:gd name="connsiteX9" fmla="*/ 526257 w 659607"/>
                <a:gd name="connsiteY9" fmla="*/ 483394 h 547688"/>
                <a:gd name="connsiteX10" fmla="*/ 492919 w 659607"/>
                <a:gd name="connsiteY10" fmla="*/ 423863 h 547688"/>
                <a:gd name="connsiteX11" fmla="*/ 445294 w 659607"/>
                <a:gd name="connsiteY11" fmla="*/ 361950 h 547688"/>
                <a:gd name="connsiteX12" fmla="*/ 416719 w 659607"/>
                <a:gd name="connsiteY12" fmla="*/ 326232 h 547688"/>
                <a:gd name="connsiteX13" fmla="*/ 371475 w 659607"/>
                <a:gd name="connsiteY13" fmla="*/ 285750 h 547688"/>
                <a:gd name="connsiteX14" fmla="*/ 273844 w 659607"/>
                <a:gd name="connsiteY14" fmla="*/ 219075 h 547688"/>
                <a:gd name="connsiteX15" fmla="*/ 171450 w 659607"/>
                <a:gd name="connsiteY15" fmla="*/ 152400 h 547688"/>
                <a:gd name="connsiteX16" fmla="*/ 47625 w 659607"/>
                <a:gd name="connsiteY16" fmla="*/ 83344 h 547688"/>
                <a:gd name="connsiteX17" fmla="*/ 21432 w 659607"/>
                <a:gd name="connsiteY17" fmla="*/ 69057 h 547688"/>
                <a:gd name="connsiteX18" fmla="*/ 11907 w 659607"/>
                <a:gd name="connsiteY18" fmla="*/ 57150 h 547688"/>
                <a:gd name="connsiteX19" fmla="*/ 0 w 659607"/>
                <a:gd name="connsiteY19" fmla="*/ 30957 h 547688"/>
                <a:gd name="connsiteX20" fmla="*/ 0 w 659607"/>
                <a:gd name="connsiteY20" fmla="*/ 14288 h 547688"/>
                <a:gd name="connsiteX21" fmla="*/ 4763 w 659607"/>
                <a:gd name="connsiteY21" fmla="*/ 4763 h 547688"/>
                <a:gd name="connsiteX22" fmla="*/ 14288 w 659607"/>
                <a:gd name="connsiteY22" fmla="*/ 0 h 547688"/>
                <a:gd name="connsiteX23" fmla="*/ 45244 w 659607"/>
                <a:gd name="connsiteY23" fmla="*/ 2382 h 547688"/>
                <a:gd name="connsiteX24" fmla="*/ 197644 w 659607"/>
                <a:gd name="connsiteY24" fmla="*/ 71438 h 54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59607" h="547688">
                  <a:moveTo>
                    <a:pt x="197644" y="71438"/>
                  </a:moveTo>
                  <a:lnTo>
                    <a:pt x="395288" y="138113"/>
                  </a:lnTo>
                  <a:lnTo>
                    <a:pt x="435769" y="147638"/>
                  </a:lnTo>
                  <a:lnTo>
                    <a:pt x="483394" y="152400"/>
                  </a:lnTo>
                  <a:lnTo>
                    <a:pt x="528638" y="147638"/>
                  </a:lnTo>
                  <a:lnTo>
                    <a:pt x="561975" y="135732"/>
                  </a:lnTo>
                  <a:lnTo>
                    <a:pt x="600075" y="109538"/>
                  </a:lnTo>
                  <a:lnTo>
                    <a:pt x="659607" y="11907"/>
                  </a:lnTo>
                  <a:lnTo>
                    <a:pt x="602457" y="547688"/>
                  </a:lnTo>
                  <a:lnTo>
                    <a:pt x="526257" y="483394"/>
                  </a:lnTo>
                  <a:lnTo>
                    <a:pt x="492919" y="423863"/>
                  </a:lnTo>
                  <a:lnTo>
                    <a:pt x="445294" y="361950"/>
                  </a:lnTo>
                  <a:lnTo>
                    <a:pt x="416719" y="326232"/>
                  </a:lnTo>
                  <a:lnTo>
                    <a:pt x="371475" y="285750"/>
                  </a:lnTo>
                  <a:lnTo>
                    <a:pt x="273844" y="219075"/>
                  </a:lnTo>
                  <a:lnTo>
                    <a:pt x="171450" y="152400"/>
                  </a:lnTo>
                  <a:lnTo>
                    <a:pt x="47625" y="83344"/>
                  </a:lnTo>
                  <a:lnTo>
                    <a:pt x="21432" y="69057"/>
                  </a:lnTo>
                  <a:lnTo>
                    <a:pt x="11907" y="57150"/>
                  </a:lnTo>
                  <a:lnTo>
                    <a:pt x="0" y="30957"/>
                  </a:lnTo>
                  <a:lnTo>
                    <a:pt x="0" y="14288"/>
                  </a:lnTo>
                  <a:lnTo>
                    <a:pt x="4763" y="4763"/>
                  </a:lnTo>
                  <a:lnTo>
                    <a:pt x="14288" y="0"/>
                  </a:lnTo>
                  <a:lnTo>
                    <a:pt x="45244" y="2382"/>
                  </a:lnTo>
                  <a:lnTo>
                    <a:pt x="197644" y="7143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9">
              <a:extLst>
                <a:ext uri="{FF2B5EF4-FFF2-40B4-BE49-F238E27FC236}">
                  <a16:creationId xmlns:a16="http://schemas.microsoft.com/office/drawing/2014/main" id="{431F4EAE-30AF-4E73-BAF6-F4879A66AB06}"/>
                </a:ext>
              </a:extLst>
            </p:cNvPr>
            <p:cNvSpPr/>
            <p:nvPr/>
          </p:nvSpPr>
          <p:spPr>
            <a:xfrm>
              <a:off x="6265863" y="3981450"/>
              <a:ext cx="1338262" cy="306388"/>
            </a:xfrm>
            <a:custGeom>
              <a:avLst/>
              <a:gdLst>
                <a:gd name="connsiteX0" fmla="*/ 504825 w 1338262"/>
                <a:gd name="connsiteY0" fmla="*/ 247650 h 307181"/>
                <a:gd name="connsiteX1" fmla="*/ 2381 w 1338262"/>
                <a:gd name="connsiteY1" fmla="*/ 307181 h 307181"/>
                <a:gd name="connsiteX2" fmla="*/ 0 w 1338262"/>
                <a:gd name="connsiteY2" fmla="*/ 147638 h 307181"/>
                <a:gd name="connsiteX3" fmla="*/ 209550 w 1338262"/>
                <a:gd name="connsiteY3" fmla="*/ 121444 h 307181"/>
                <a:gd name="connsiteX4" fmla="*/ 578644 w 1338262"/>
                <a:gd name="connsiteY4" fmla="*/ 76200 h 307181"/>
                <a:gd name="connsiteX5" fmla="*/ 933450 w 1338262"/>
                <a:gd name="connsiteY5" fmla="*/ 33338 h 307181"/>
                <a:gd name="connsiteX6" fmla="*/ 973931 w 1338262"/>
                <a:gd name="connsiteY6" fmla="*/ 19050 h 307181"/>
                <a:gd name="connsiteX7" fmla="*/ 1016794 w 1338262"/>
                <a:gd name="connsiteY7" fmla="*/ 7144 h 307181"/>
                <a:gd name="connsiteX8" fmla="*/ 1071562 w 1338262"/>
                <a:gd name="connsiteY8" fmla="*/ 0 h 307181"/>
                <a:gd name="connsiteX9" fmla="*/ 1154906 w 1338262"/>
                <a:gd name="connsiteY9" fmla="*/ 0 h 307181"/>
                <a:gd name="connsiteX10" fmla="*/ 1216819 w 1338262"/>
                <a:gd name="connsiteY10" fmla="*/ 4763 h 307181"/>
                <a:gd name="connsiteX11" fmla="*/ 1338262 w 1338262"/>
                <a:gd name="connsiteY11" fmla="*/ 21431 h 307181"/>
                <a:gd name="connsiteX12" fmla="*/ 1338262 w 1338262"/>
                <a:gd name="connsiteY12" fmla="*/ 150019 h 307181"/>
                <a:gd name="connsiteX13" fmla="*/ 504825 w 1338262"/>
                <a:gd name="connsiteY13" fmla="*/ 247650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38262" h="307181">
                  <a:moveTo>
                    <a:pt x="504825" y="247650"/>
                  </a:moveTo>
                  <a:lnTo>
                    <a:pt x="2381" y="307181"/>
                  </a:lnTo>
                  <a:cubicBezTo>
                    <a:pt x="1587" y="254000"/>
                    <a:pt x="794" y="200819"/>
                    <a:pt x="0" y="147638"/>
                  </a:cubicBezTo>
                  <a:lnTo>
                    <a:pt x="209550" y="121444"/>
                  </a:lnTo>
                  <a:lnTo>
                    <a:pt x="578644" y="76200"/>
                  </a:lnTo>
                  <a:lnTo>
                    <a:pt x="933450" y="33338"/>
                  </a:lnTo>
                  <a:lnTo>
                    <a:pt x="973931" y="19050"/>
                  </a:lnTo>
                  <a:lnTo>
                    <a:pt x="1016794" y="7144"/>
                  </a:lnTo>
                  <a:lnTo>
                    <a:pt x="1071562" y="0"/>
                  </a:lnTo>
                  <a:lnTo>
                    <a:pt x="1154906" y="0"/>
                  </a:lnTo>
                  <a:lnTo>
                    <a:pt x="1216819" y="4763"/>
                  </a:lnTo>
                  <a:lnTo>
                    <a:pt x="1338262" y="21431"/>
                  </a:lnTo>
                  <a:lnTo>
                    <a:pt x="1338262" y="150019"/>
                  </a:lnTo>
                  <a:lnTo>
                    <a:pt x="504825" y="2476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1">
              <a:extLst>
                <a:ext uri="{FF2B5EF4-FFF2-40B4-BE49-F238E27FC236}">
                  <a16:creationId xmlns:a16="http://schemas.microsoft.com/office/drawing/2014/main" id="{7E03B9A2-1BF6-4CF9-8BCB-F24E868F2534}"/>
                </a:ext>
              </a:extLst>
            </p:cNvPr>
            <p:cNvSpPr/>
            <p:nvPr/>
          </p:nvSpPr>
          <p:spPr>
            <a:xfrm>
              <a:off x="6256338" y="4579939"/>
              <a:ext cx="1325562" cy="306387"/>
            </a:xfrm>
            <a:custGeom>
              <a:avLst/>
              <a:gdLst>
                <a:gd name="connsiteX0" fmla="*/ 566737 w 1326356"/>
                <a:gd name="connsiteY0" fmla="*/ 252412 h 307181"/>
                <a:gd name="connsiteX1" fmla="*/ 0 w 1326356"/>
                <a:gd name="connsiteY1" fmla="*/ 307181 h 307181"/>
                <a:gd name="connsiteX2" fmla="*/ 0 w 1326356"/>
                <a:gd name="connsiteY2" fmla="*/ 154781 h 307181"/>
                <a:gd name="connsiteX3" fmla="*/ 252412 w 1326356"/>
                <a:gd name="connsiteY3" fmla="*/ 123825 h 307181"/>
                <a:gd name="connsiteX4" fmla="*/ 669131 w 1326356"/>
                <a:gd name="connsiteY4" fmla="*/ 69056 h 307181"/>
                <a:gd name="connsiteX5" fmla="*/ 947737 w 1326356"/>
                <a:gd name="connsiteY5" fmla="*/ 35719 h 307181"/>
                <a:gd name="connsiteX6" fmla="*/ 985837 w 1326356"/>
                <a:gd name="connsiteY6" fmla="*/ 21431 h 307181"/>
                <a:gd name="connsiteX7" fmla="*/ 1033462 w 1326356"/>
                <a:gd name="connsiteY7" fmla="*/ 9525 h 307181"/>
                <a:gd name="connsiteX8" fmla="*/ 1090612 w 1326356"/>
                <a:gd name="connsiteY8" fmla="*/ 0 h 307181"/>
                <a:gd name="connsiteX9" fmla="*/ 1145381 w 1326356"/>
                <a:gd name="connsiteY9" fmla="*/ 0 h 307181"/>
                <a:gd name="connsiteX10" fmla="*/ 1202531 w 1326356"/>
                <a:gd name="connsiteY10" fmla="*/ 9525 h 307181"/>
                <a:gd name="connsiteX11" fmla="*/ 1245394 w 1326356"/>
                <a:gd name="connsiteY11" fmla="*/ 23812 h 307181"/>
                <a:gd name="connsiteX12" fmla="*/ 1323975 w 1326356"/>
                <a:gd name="connsiteY12" fmla="*/ 47625 h 307181"/>
                <a:gd name="connsiteX13" fmla="*/ 1326356 w 1326356"/>
                <a:gd name="connsiteY13" fmla="*/ 185737 h 307181"/>
                <a:gd name="connsiteX14" fmla="*/ 566737 w 1326356"/>
                <a:gd name="connsiteY14" fmla="*/ 252412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26356" h="307181">
                  <a:moveTo>
                    <a:pt x="566737" y="252412"/>
                  </a:moveTo>
                  <a:lnTo>
                    <a:pt x="0" y="307181"/>
                  </a:lnTo>
                  <a:lnTo>
                    <a:pt x="0" y="154781"/>
                  </a:lnTo>
                  <a:lnTo>
                    <a:pt x="252412" y="123825"/>
                  </a:lnTo>
                  <a:lnTo>
                    <a:pt x="669131" y="69056"/>
                  </a:lnTo>
                  <a:lnTo>
                    <a:pt x="947737" y="35719"/>
                  </a:lnTo>
                  <a:lnTo>
                    <a:pt x="985837" y="21431"/>
                  </a:lnTo>
                  <a:lnTo>
                    <a:pt x="1033462" y="9525"/>
                  </a:lnTo>
                  <a:lnTo>
                    <a:pt x="1090612" y="0"/>
                  </a:lnTo>
                  <a:lnTo>
                    <a:pt x="1145381" y="0"/>
                  </a:lnTo>
                  <a:lnTo>
                    <a:pt x="1202531" y="9525"/>
                  </a:lnTo>
                  <a:lnTo>
                    <a:pt x="1245394" y="23812"/>
                  </a:lnTo>
                  <a:lnTo>
                    <a:pt x="1323975" y="47625"/>
                  </a:lnTo>
                  <a:cubicBezTo>
                    <a:pt x="1324769" y="93662"/>
                    <a:pt x="1325562" y="139700"/>
                    <a:pt x="1326356" y="185737"/>
                  </a:cubicBezTo>
                  <a:lnTo>
                    <a:pt x="566737" y="25241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1" name="グループ化 40">
            <a:extLst>
              <a:ext uri="{FF2B5EF4-FFF2-40B4-BE49-F238E27FC236}">
                <a16:creationId xmlns:a16="http://schemas.microsoft.com/office/drawing/2014/main" id="{BC417F46-2DE6-4451-9325-740044676BD5}"/>
              </a:ext>
            </a:extLst>
          </p:cNvPr>
          <p:cNvGrpSpPr/>
          <p:nvPr/>
        </p:nvGrpSpPr>
        <p:grpSpPr>
          <a:xfrm>
            <a:off x="3635379" y="1456249"/>
            <a:ext cx="4716461" cy="4589463"/>
            <a:chOff x="3635379" y="1463675"/>
            <a:chExt cx="4716461" cy="4589463"/>
          </a:xfrm>
          <a:solidFill>
            <a:schemeClr val="tx1"/>
          </a:solidFill>
        </p:grpSpPr>
        <p:sp>
          <p:nvSpPr>
            <p:cNvPr id="42" name="フリーフォーム 6">
              <a:extLst>
                <a:ext uri="{FF2B5EF4-FFF2-40B4-BE49-F238E27FC236}">
                  <a16:creationId xmlns:a16="http://schemas.microsoft.com/office/drawing/2014/main" id="{066D1353-5ECE-4227-893B-837672525316}"/>
                </a:ext>
              </a:extLst>
            </p:cNvPr>
            <p:cNvSpPr/>
            <p:nvPr/>
          </p:nvSpPr>
          <p:spPr>
            <a:xfrm>
              <a:off x="3841754" y="2116139"/>
              <a:ext cx="619125" cy="808037"/>
            </a:xfrm>
            <a:custGeom>
              <a:avLst/>
              <a:gdLst>
                <a:gd name="connsiteX0" fmla="*/ 330994 w 619125"/>
                <a:gd name="connsiteY0" fmla="*/ 538163 h 807244"/>
                <a:gd name="connsiteX1" fmla="*/ 245269 w 619125"/>
                <a:gd name="connsiteY1" fmla="*/ 366713 h 807244"/>
                <a:gd name="connsiteX2" fmla="*/ 216694 w 619125"/>
                <a:gd name="connsiteY2" fmla="*/ 316707 h 807244"/>
                <a:gd name="connsiteX3" fmla="*/ 180975 w 619125"/>
                <a:gd name="connsiteY3" fmla="*/ 257175 h 807244"/>
                <a:gd name="connsiteX4" fmla="*/ 123825 w 619125"/>
                <a:gd name="connsiteY4" fmla="*/ 180975 h 807244"/>
                <a:gd name="connsiteX5" fmla="*/ 71438 w 619125"/>
                <a:gd name="connsiteY5" fmla="*/ 123825 h 807244"/>
                <a:gd name="connsiteX6" fmla="*/ 26194 w 619125"/>
                <a:gd name="connsiteY6" fmla="*/ 78582 h 807244"/>
                <a:gd name="connsiteX7" fmla="*/ 14288 w 619125"/>
                <a:gd name="connsiteY7" fmla="*/ 59532 h 807244"/>
                <a:gd name="connsiteX8" fmla="*/ 4763 w 619125"/>
                <a:gd name="connsiteY8" fmla="*/ 40482 h 807244"/>
                <a:gd name="connsiteX9" fmla="*/ 0 w 619125"/>
                <a:gd name="connsiteY9" fmla="*/ 23813 h 807244"/>
                <a:gd name="connsiteX10" fmla="*/ 0 w 619125"/>
                <a:gd name="connsiteY10" fmla="*/ 11907 h 807244"/>
                <a:gd name="connsiteX11" fmla="*/ 4763 w 619125"/>
                <a:gd name="connsiteY11" fmla="*/ 2382 h 807244"/>
                <a:gd name="connsiteX12" fmla="*/ 19050 w 619125"/>
                <a:gd name="connsiteY12" fmla="*/ 0 h 807244"/>
                <a:gd name="connsiteX13" fmla="*/ 38100 w 619125"/>
                <a:gd name="connsiteY13" fmla="*/ 4763 h 807244"/>
                <a:gd name="connsiteX14" fmla="*/ 97632 w 619125"/>
                <a:gd name="connsiteY14" fmla="*/ 35719 h 807244"/>
                <a:gd name="connsiteX15" fmla="*/ 200025 w 619125"/>
                <a:gd name="connsiteY15" fmla="*/ 95250 h 807244"/>
                <a:gd name="connsiteX16" fmla="*/ 302419 w 619125"/>
                <a:gd name="connsiteY16" fmla="*/ 157163 h 807244"/>
                <a:gd name="connsiteX17" fmla="*/ 390525 w 619125"/>
                <a:gd name="connsiteY17" fmla="*/ 219075 h 807244"/>
                <a:gd name="connsiteX18" fmla="*/ 473869 w 619125"/>
                <a:gd name="connsiteY18" fmla="*/ 278607 h 807244"/>
                <a:gd name="connsiteX19" fmla="*/ 519113 w 619125"/>
                <a:gd name="connsiteY19" fmla="*/ 316707 h 807244"/>
                <a:gd name="connsiteX20" fmla="*/ 542925 w 619125"/>
                <a:gd name="connsiteY20" fmla="*/ 342900 h 807244"/>
                <a:gd name="connsiteX21" fmla="*/ 554832 w 619125"/>
                <a:gd name="connsiteY21" fmla="*/ 366713 h 807244"/>
                <a:gd name="connsiteX22" fmla="*/ 576263 w 619125"/>
                <a:gd name="connsiteY22" fmla="*/ 411957 h 807244"/>
                <a:gd name="connsiteX23" fmla="*/ 595313 w 619125"/>
                <a:gd name="connsiteY23" fmla="*/ 466725 h 807244"/>
                <a:gd name="connsiteX24" fmla="*/ 607219 w 619125"/>
                <a:gd name="connsiteY24" fmla="*/ 533400 h 807244"/>
                <a:gd name="connsiteX25" fmla="*/ 616744 w 619125"/>
                <a:gd name="connsiteY25" fmla="*/ 607219 h 807244"/>
                <a:gd name="connsiteX26" fmla="*/ 619125 w 619125"/>
                <a:gd name="connsiteY26" fmla="*/ 666750 h 807244"/>
                <a:gd name="connsiteX27" fmla="*/ 616744 w 619125"/>
                <a:gd name="connsiteY27" fmla="*/ 709613 h 807244"/>
                <a:gd name="connsiteX28" fmla="*/ 609600 w 619125"/>
                <a:gd name="connsiteY28" fmla="*/ 735807 h 807244"/>
                <a:gd name="connsiteX29" fmla="*/ 583407 w 619125"/>
                <a:gd name="connsiteY29" fmla="*/ 769144 h 807244"/>
                <a:gd name="connsiteX30" fmla="*/ 559594 w 619125"/>
                <a:gd name="connsiteY30" fmla="*/ 792957 h 807244"/>
                <a:gd name="connsiteX31" fmla="*/ 533400 w 619125"/>
                <a:gd name="connsiteY31" fmla="*/ 804863 h 807244"/>
                <a:gd name="connsiteX32" fmla="*/ 514350 w 619125"/>
                <a:gd name="connsiteY32" fmla="*/ 807244 h 807244"/>
                <a:gd name="connsiteX33" fmla="*/ 490538 w 619125"/>
                <a:gd name="connsiteY33" fmla="*/ 802482 h 807244"/>
                <a:gd name="connsiteX34" fmla="*/ 469107 w 619125"/>
                <a:gd name="connsiteY34" fmla="*/ 790575 h 807244"/>
                <a:gd name="connsiteX35" fmla="*/ 445294 w 619125"/>
                <a:gd name="connsiteY35" fmla="*/ 771525 h 807244"/>
                <a:gd name="connsiteX36" fmla="*/ 426244 w 619125"/>
                <a:gd name="connsiteY36" fmla="*/ 750094 h 807244"/>
                <a:gd name="connsiteX37" fmla="*/ 404813 w 619125"/>
                <a:gd name="connsiteY37" fmla="*/ 716757 h 807244"/>
                <a:gd name="connsiteX38" fmla="*/ 388144 w 619125"/>
                <a:gd name="connsiteY38" fmla="*/ 671513 h 807244"/>
                <a:gd name="connsiteX39" fmla="*/ 366713 w 619125"/>
                <a:gd name="connsiteY39" fmla="*/ 619125 h 807244"/>
                <a:gd name="connsiteX40" fmla="*/ 330994 w 619125"/>
                <a:gd name="connsiteY40" fmla="*/ 538163 h 80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19125" h="807244">
                  <a:moveTo>
                    <a:pt x="330994" y="538163"/>
                  </a:moveTo>
                  <a:lnTo>
                    <a:pt x="245269" y="366713"/>
                  </a:lnTo>
                  <a:lnTo>
                    <a:pt x="216694" y="316707"/>
                  </a:lnTo>
                  <a:lnTo>
                    <a:pt x="180975" y="257175"/>
                  </a:lnTo>
                  <a:lnTo>
                    <a:pt x="123825" y="180975"/>
                  </a:lnTo>
                  <a:lnTo>
                    <a:pt x="71438" y="123825"/>
                  </a:lnTo>
                  <a:lnTo>
                    <a:pt x="26194" y="78582"/>
                  </a:lnTo>
                  <a:lnTo>
                    <a:pt x="14288" y="59532"/>
                  </a:lnTo>
                  <a:lnTo>
                    <a:pt x="4763" y="40482"/>
                  </a:lnTo>
                  <a:lnTo>
                    <a:pt x="0" y="23813"/>
                  </a:lnTo>
                  <a:lnTo>
                    <a:pt x="0" y="11907"/>
                  </a:lnTo>
                  <a:lnTo>
                    <a:pt x="4763" y="2382"/>
                  </a:lnTo>
                  <a:lnTo>
                    <a:pt x="19050" y="0"/>
                  </a:lnTo>
                  <a:lnTo>
                    <a:pt x="38100" y="4763"/>
                  </a:lnTo>
                  <a:lnTo>
                    <a:pt x="97632" y="35719"/>
                  </a:lnTo>
                  <a:lnTo>
                    <a:pt x="200025" y="95250"/>
                  </a:lnTo>
                  <a:lnTo>
                    <a:pt x="302419" y="157163"/>
                  </a:lnTo>
                  <a:lnTo>
                    <a:pt x="390525" y="219075"/>
                  </a:lnTo>
                  <a:lnTo>
                    <a:pt x="473869" y="278607"/>
                  </a:lnTo>
                  <a:lnTo>
                    <a:pt x="519113" y="316707"/>
                  </a:lnTo>
                  <a:lnTo>
                    <a:pt x="542925" y="342900"/>
                  </a:lnTo>
                  <a:lnTo>
                    <a:pt x="554832" y="366713"/>
                  </a:lnTo>
                  <a:lnTo>
                    <a:pt x="576263" y="411957"/>
                  </a:lnTo>
                  <a:lnTo>
                    <a:pt x="595313" y="466725"/>
                  </a:lnTo>
                  <a:lnTo>
                    <a:pt x="607219" y="533400"/>
                  </a:lnTo>
                  <a:lnTo>
                    <a:pt x="616744" y="607219"/>
                  </a:lnTo>
                  <a:cubicBezTo>
                    <a:pt x="617538" y="627063"/>
                    <a:pt x="618331" y="646906"/>
                    <a:pt x="619125" y="666750"/>
                  </a:cubicBezTo>
                  <a:lnTo>
                    <a:pt x="616744" y="709613"/>
                  </a:lnTo>
                  <a:lnTo>
                    <a:pt x="609600" y="735807"/>
                  </a:lnTo>
                  <a:lnTo>
                    <a:pt x="583407" y="769144"/>
                  </a:lnTo>
                  <a:lnTo>
                    <a:pt x="559594" y="792957"/>
                  </a:lnTo>
                  <a:lnTo>
                    <a:pt x="533400" y="804863"/>
                  </a:lnTo>
                  <a:lnTo>
                    <a:pt x="514350" y="807244"/>
                  </a:lnTo>
                  <a:lnTo>
                    <a:pt x="490538" y="802482"/>
                  </a:lnTo>
                  <a:lnTo>
                    <a:pt x="469107" y="790575"/>
                  </a:lnTo>
                  <a:lnTo>
                    <a:pt x="445294" y="771525"/>
                  </a:lnTo>
                  <a:lnTo>
                    <a:pt x="426244" y="750094"/>
                  </a:lnTo>
                  <a:lnTo>
                    <a:pt x="404813" y="716757"/>
                  </a:lnTo>
                  <a:lnTo>
                    <a:pt x="388144" y="671513"/>
                  </a:lnTo>
                  <a:lnTo>
                    <a:pt x="366713" y="619125"/>
                  </a:lnTo>
                  <a:lnTo>
                    <a:pt x="330994" y="5381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7">
              <a:extLst>
                <a:ext uri="{FF2B5EF4-FFF2-40B4-BE49-F238E27FC236}">
                  <a16:creationId xmlns:a16="http://schemas.microsoft.com/office/drawing/2014/main" id="{55F7E627-253B-47CA-AFFD-4090E37334E4}"/>
                </a:ext>
              </a:extLst>
            </p:cNvPr>
            <p:cNvSpPr/>
            <p:nvPr/>
          </p:nvSpPr>
          <p:spPr>
            <a:xfrm>
              <a:off x="5246692" y="1849438"/>
              <a:ext cx="542925" cy="793750"/>
            </a:xfrm>
            <a:custGeom>
              <a:avLst/>
              <a:gdLst>
                <a:gd name="connsiteX0" fmla="*/ 311944 w 542925"/>
                <a:gd name="connsiteY0" fmla="*/ 509588 h 792957"/>
                <a:gd name="connsiteX1" fmla="*/ 138112 w 542925"/>
                <a:gd name="connsiteY1" fmla="*/ 692944 h 792957"/>
                <a:gd name="connsiteX2" fmla="*/ 69056 w 542925"/>
                <a:gd name="connsiteY2" fmla="*/ 769144 h 792957"/>
                <a:gd name="connsiteX3" fmla="*/ 57150 w 542925"/>
                <a:gd name="connsiteY3" fmla="*/ 781050 h 792957"/>
                <a:gd name="connsiteX4" fmla="*/ 45244 w 542925"/>
                <a:gd name="connsiteY4" fmla="*/ 790575 h 792957"/>
                <a:gd name="connsiteX5" fmla="*/ 26194 w 542925"/>
                <a:gd name="connsiteY5" fmla="*/ 792957 h 792957"/>
                <a:gd name="connsiteX6" fmla="*/ 11906 w 542925"/>
                <a:gd name="connsiteY6" fmla="*/ 790575 h 792957"/>
                <a:gd name="connsiteX7" fmla="*/ 2381 w 542925"/>
                <a:gd name="connsiteY7" fmla="*/ 783432 h 792957"/>
                <a:gd name="connsiteX8" fmla="*/ 0 w 542925"/>
                <a:gd name="connsiteY8" fmla="*/ 771525 h 792957"/>
                <a:gd name="connsiteX9" fmla="*/ 7144 w 542925"/>
                <a:gd name="connsiteY9" fmla="*/ 745332 h 792957"/>
                <a:gd name="connsiteX10" fmla="*/ 59531 w 542925"/>
                <a:gd name="connsiteY10" fmla="*/ 621507 h 792957"/>
                <a:gd name="connsiteX11" fmla="*/ 119062 w 542925"/>
                <a:gd name="connsiteY11" fmla="*/ 476250 h 792957"/>
                <a:gd name="connsiteX12" fmla="*/ 176212 w 542925"/>
                <a:gd name="connsiteY12" fmla="*/ 340519 h 792957"/>
                <a:gd name="connsiteX13" fmla="*/ 216694 w 542925"/>
                <a:gd name="connsiteY13" fmla="*/ 240507 h 792957"/>
                <a:gd name="connsiteX14" fmla="*/ 223837 w 542925"/>
                <a:gd name="connsiteY14" fmla="*/ 221457 h 792957"/>
                <a:gd name="connsiteX15" fmla="*/ 228600 w 542925"/>
                <a:gd name="connsiteY15" fmla="*/ 200025 h 792957"/>
                <a:gd name="connsiteX16" fmla="*/ 228600 w 542925"/>
                <a:gd name="connsiteY16" fmla="*/ 178594 h 792957"/>
                <a:gd name="connsiteX17" fmla="*/ 219075 w 542925"/>
                <a:gd name="connsiteY17" fmla="*/ 152400 h 792957"/>
                <a:gd name="connsiteX18" fmla="*/ 195262 w 542925"/>
                <a:gd name="connsiteY18" fmla="*/ 116682 h 792957"/>
                <a:gd name="connsiteX19" fmla="*/ 173831 w 542925"/>
                <a:gd name="connsiteY19" fmla="*/ 90488 h 792957"/>
                <a:gd name="connsiteX20" fmla="*/ 154781 w 542925"/>
                <a:gd name="connsiteY20" fmla="*/ 71438 h 792957"/>
                <a:gd name="connsiteX21" fmla="*/ 142875 w 542925"/>
                <a:gd name="connsiteY21" fmla="*/ 54769 h 792957"/>
                <a:gd name="connsiteX22" fmla="*/ 135731 w 542925"/>
                <a:gd name="connsiteY22" fmla="*/ 30957 h 792957"/>
                <a:gd name="connsiteX23" fmla="*/ 135731 w 542925"/>
                <a:gd name="connsiteY23" fmla="*/ 14288 h 792957"/>
                <a:gd name="connsiteX24" fmla="*/ 140494 w 542925"/>
                <a:gd name="connsiteY24" fmla="*/ 4763 h 792957"/>
                <a:gd name="connsiteX25" fmla="*/ 161925 w 542925"/>
                <a:gd name="connsiteY25" fmla="*/ 0 h 792957"/>
                <a:gd name="connsiteX26" fmla="*/ 200025 w 542925"/>
                <a:gd name="connsiteY26" fmla="*/ 4763 h 792957"/>
                <a:gd name="connsiteX27" fmla="*/ 254794 w 542925"/>
                <a:gd name="connsiteY27" fmla="*/ 23813 h 792957"/>
                <a:gd name="connsiteX28" fmla="*/ 314325 w 542925"/>
                <a:gd name="connsiteY28" fmla="*/ 45244 h 792957"/>
                <a:gd name="connsiteX29" fmla="*/ 354806 w 542925"/>
                <a:gd name="connsiteY29" fmla="*/ 66675 h 792957"/>
                <a:gd name="connsiteX30" fmla="*/ 400050 w 542925"/>
                <a:gd name="connsiteY30" fmla="*/ 97632 h 792957"/>
                <a:gd name="connsiteX31" fmla="*/ 433387 w 542925"/>
                <a:gd name="connsiteY31" fmla="*/ 121444 h 792957"/>
                <a:gd name="connsiteX32" fmla="*/ 469106 w 542925"/>
                <a:gd name="connsiteY32" fmla="*/ 150019 h 792957"/>
                <a:gd name="connsiteX33" fmla="*/ 516731 w 542925"/>
                <a:gd name="connsiteY33" fmla="*/ 202407 h 792957"/>
                <a:gd name="connsiteX34" fmla="*/ 531019 w 542925"/>
                <a:gd name="connsiteY34" fmla="*/ 221457 h 792957"/>
                <a:gd name="connsiteX35" fmla="*/ 540544 w 542925"/>
                <a:gd name="connsiteY35" fmla="*/ 240507 h 792957"/>
                <a:gd name="connsiteX36" fmla="*/ 542925 w 542925"/>
                <a:gd name="connsiteY36" fmla="*/ 252413 h 792957"/>
                <a:gd name="connsiteX37" fmla="*/ 535781 w 542925"/>
                <a:gd name="connsiteY37" fmla="*/ 280988 h 792957"/>
                <a:gd name="connsiteX38" fmla="*/ 519112 w 542925"/>
                <a:gd name="connsiteY38" fmla="*/ 309563 h 792957"/>
                <a:gd name="connsiteX39" fmla="*/ 485775 w 542925"/>
                <a:gd name="connsiteY39" fmla="*/ 342900 h 792957"/>
                <a:gd name="connsiteX40" fmla="*/ 428625 w 542925"/>
                <a:gd name="connsiteY40" fmla="*/ 383382 h 792957"/>
                <a:gd name="connsiteX41" fmla="*/ 311944 w 542925"/>
                <a:gd name="connsiteY41" fmla="*/ 509588 h 792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42925" h="792957">
                  <a:moveTo>
                    <a:pt x="311944" y="509588"/>
                  </a:moveTo>
                  <a:lnTo>
                    <a:pt x="138112" y="692944"/>
                  </a:lnTo>
                  <a:lnTo>
                    <a:pt x="69056" y="769144"/>
                  </a:lnTo>
                  <a:lnTo>
                    <a:pt x="57150" y="781050"/>
                  </a:lnTo>
                  <a:lnTo>
                    <a:pt x="45244" y="790575"/>
                  </a:lnTo>
                  <a:lnTo>
                    <a:pt x="26194" y="792957"/>
                  </a:lnTo>
                  <a:lnTo>
                    <a:pt x="11906" y="790575"/>
                  </a:lnTo>
                  <a:lnTo>
                    <a:pt x="2381" y="783432"/>
                  </a:lnTo>
                  <a:lnTo>
                    <a:pt x="0" y="771525"/>
                  </a:lnTo>
                  <a:lnTo>
                    <a:pt x="7144" y="745332"/>
                  </a:lnTo>
                  <a:lnTo>
                    <a:pt x="59531" y="621507"/>
                  </a:lnTo>
                  <a:lnTo>
                    <a:pt x="119062" y="476250"/>
                  </a:lnTo>
                  <a:lnTo>
                    <a:pt x="176212" y="340519"/>
                  </a:lnTo>
                  <a:lnTo>
                    <a:pt x="216694" y="240507"/>
                  </a:lnTo>
                  <a:lnTo>
                    <a:pt x="223837" y="221457"/>
                  </a:lnTo>
                  <a:lnTo>
                    <a:pt x="228600" y="200025"/>
                  </a:lnTo>
                  <a:lnTo>
                    <a:pt x="228600" y="178594"/>
                  </a:lnTo>
                  <a:lnTo>
                    <a:pt x="219075" y="152400"/>
                  </a:lnTo>
                  <a:lnTo>
                    <a:pt x="195262" y="116682"/>
                  </a:lnTo>
                  <a:lnTo>
                    <a:pt x="173831" y="90488"/>
                  </a:lnTo>
                  <a:lnTo>
                    <a:pt x="154781" y="71438"/>
                  </a:lnTo>
                  <a:lnTo>
                    <a:pt x="142875" y="54769"/>
                  </a:lnTo>
                  <a:lnTo>
                    <a:pt x="135731" y="30957"/>
                  </a:lnTo>
                  <a:lnTo>
                    <a:pt x="135731" y="14288"/>
                  </a:lnTo>
                  <a:lnTo>
                    <a:pt x="140494" y="4763"/>
                  </a:lnTo>
                  <a:lnTo>
                    <a:pt x="161925" y="0"/>
                  </a:lnTo>
                  <a:lnTo>
                    <a:pt x="200025" y="4763"/>
                  </a:lnTo>
                  <a:lnTo>
                    <a:pt x="254794" y="23813"/>
                  </a:lnTo>
                  <a:lnTo>
                    <a:pt x="314325" y="45244"/>
                  </a:lnTo>
                  <a:lnTo>
                    <a:pt x="354806" y="66675"/>
                  </a:lnTo>
                  <a:lnTo>
                    <a:pt x="400050" y="97632"/>
                  </a:lnTo>
                  <a:lnTo>
                    <a:pt x="433387" y="121444"/>
                  </a:lnTo>
                  <a:lnTo>
                    <a:pt x="469106" y="150019"/>
                  </a:lnTo>
                  <a:lnTo>
                    <a:pt x="516731" y="202407"/>
                  </a:lnTo>
                  <a:lnTo>
                    <a:pt x="531019" y="221457"/>
                  </a:lnTo>
                  <a:lnTo>
                    <a:pt x="540544" y="240507"/>
                  </a:lnTo>
                  <a:lnTo>
                    <a:pt x="542925" y="252413"/>
                  </a:lnTo>
                  <a:lnTo>
                    <a:pt x="535781" y="280988"/>
                  </a:lnTo>
                  <a:lnTo>
                    <a:pt x="519112" y="309563"/>
                  </a:lnTo>
                  <a:lnTo>
                    <a:pt x="485775" y="342900"/>
                  </a:lnTo>
                  <a:lnTo>
                    <a:pt x="428625" y="383382"/>
                  </a:lnTo>
                  <a:lnTo>
                    <a:pt x="311944" y="5095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8">
              <a:extLst>
                <a:ext uri="{FF2B5EF4-FFF2-40B4-BE49-F238E27FC236}">
                  <a16:creationId xmlns:a16="http://schemas.microsoft.com/office/drawing/2014/main" id="{00553AE8-2C07-4D73-85BE-DC1B5DAB0E28}"/>
                </a:ext>
              </a:extLst>
            </p:cNvPr>
            <p:cNvSpPr/>
            <p:nvPr/>
          </p:nvSpPr>
          <p:spPr>
            <a:xfrm>
              <a:off x="3665542" y="2868613"/>
              <a:ext cx="2039937" cy="608012"/>
            </a:xfrm>
            <a:custGeom>
              <a:avLst/>
              <a:gdLst>
                <a:gd name="connsiteX0" fmla="*/ 1562100 w 2040731"/>
                <a:gd name="connsiteY0" fmla="*/ 280988 h 607219"/>
                <a:gd name="connsiteX1" fmla="*/ 1257300 w 2040731"/>
                <a:gd name="connsiteY1" fmla="*/ 342900 h 607219"/>
                <a:gd name="connsiteX2" fmla="*/ 1021556 w 2040731"/>
                <a:gd name="connsiteY2" fmla="*/ 395288 h 607219"/>
                <a:gd name="connsiteX3" fmla="*/ 766762 w 2040731"/>
                <a:gd name="connsiteY3" fmla="*/ 469107 h 607219"/>
                <a:gd name="connsiteX4" fmla="*/ 435769 w 2040731"/>
                <a:gd name="connsiteY4" fmla="*/ 561975 h 607219"/>
                <a:gd name="connsiteX5" fmla="*/ 350044 w 2040731"/>
                <a:gd name="connsiteY5" fmla="*/ 607219 h 607219"/>
                <a:gd name="connsiteX6" fmla="*/ 295275 w 2040731"/>
                <a:gd name="connsiteY6" fmla="*/ 588169 h 607219"/>
                <a:gd name="connsiteX7" fmla="*/ 197644 w 2040731"/>
                <a:gd name="connsiteY7" fmla="*/ 545307 h 607219"/>
                <a:gd name="connsiteX8" fmla="*/ 140494 w 2040731"/>
                <a:gd name="connsiteY8" fmla="*/ 516732 h 607219"/>
                <a:gd name="connsiteX9" fmla="*/ 111919 w 2040731"/>
                <a:gd name="connsiteY9" fmla="*/ 492919 h 607219"/>
                <a:gd name="connsiteX10" fmla="*/ 69056 w 2040731"/>
                <a:gd name="connsiteY10" fmla="*/ 442913 h 607219"/>
                <a:gd name="connsiteX11" fmla="*/ 33337 w 2040731"/>
                <a:gd name="connsiteY11" fmla="*/ 385763 h 607219"/>
                <a:gd name="connsiteX12" fmla="*/ 11906 w 2040731"/>
                <a:gd name="connsiteY12" fmla="*/ 345282 h 607219"/>
                <a:gd name="connsiteX13" fmla="*/ 0 w 2040731"/>
                <a:gd name="connsiteY13" fmla="*/ 316707 h 607219"/>
                <a:gd name="connsiteX14" fmla="*/ 0 w 2040731"/>
                <a:gd name="connsiteY14" fmla="*/ 290513 h 607219"/>
                <a:gd name="connsiteX15" fmla="*/ 2381 w 2040731"/>
                <a:gd name="connsiteY15" fmla="*/ 280988 h 607219"/>
                <a:gd name="connsiteX16" fmla="*/ 16669 w 2040731"/>
                <a:gd name="connsiteY16" fmla="*/ 276225 h 607219"/>
                <a:gd name="connsiteX17" fmla="*/ 30956 w 2040731"/>
                <a:gd name="connsiteY17" fmla="*/ 276225 h 607219"/>
                <a:gd name="connsiteX18" fmla="*/ 54769 w 2040731"/>
                <a:gd name="connsiteY18" fmla="*/ 288132 h 607219"/>
                <a:gd name="connsiteX19" fmla="*/ 88106 w 2040731"/>
                <a:gd name="connsiteY19" fmla="*/ 307182 h 607219"/>
                <a:gd name="connsiteX20" fmla="*/ 130969 w 2040731"/>
                <a:gd name="connsiteY20" fmla="*/ 326232 h 607219"/>
                <a:gd name="connsiteX21" fmla="*/ 166687 w 2040731"/>
                <a:gd name="connsiteY21" fmla="*/ 338138 h 607219"/>
                <a:gd name="connsiteX22" fmla="*/ 214312 w 2040731"/>
                <a:gd name="connsiteY22" fmla="*/ 350044 h 607219"/>
                <a:gd name="connsiteX23" fmla="*/ 273844 w 2040731"/>
                <a:gd name="connsiteY23" fmla="*/ 357188 h 607219"/>
                <a:gd name="connsiteX24" fmla="*/ 321469 w 2040731"/>
                <a:gd name="connsiteY24" fmla="*/ 359569 h 607219"/>
                <a:gd name="connsiteX25" fmla="*/ 378619 w 2040731"/>
                <a:gd name="connsiteY25" fmla="*/ 361950 h 607219"/>
                <a:gd name="connsiteX26" fmla="*/ 464344 w 2040731"/>
                <a:gd name="connsiteY26" fmla="*/ 352425 h 607219"/>
                <a:gd name="connsiteX27" fmla="*/ 585787 w 2040731"/>
                <a:gd name="connsiteY27" fmla="*/ 328613 h 607219"/>
                <a:gd name="connsiteX28" fmla="*/ 809625 w 2040731"/>
                <a:gd name="connsiteY28" fmla="*/ 276225 h 607219"/>
                <a:gd name="connsiteX29" fmla="*/ 1090612 w 2040731"/>
                <a:gd name="connsiteY29" fmla="*/ 195263 h 607219"/>
                <a:gd name="connsiteX30" fmla="*/ 1259681 w 2040731"/>
                <a:gd name="connsiteY30" fmla="*/ 147638 h 607219"/>
                <a:gd name="connsiteX31" fmla="*/ 1378744 w 2040731"/>
                <a:gd name="connsiteY31" fmla="*/ 111919 h 607219"/>
                <a:gd name="connsiteX32" fmla="*/ 1552575 w 2040731"/>
                <a:gd name="connsiteY32" fmla="*/ 64294 h 607219"/>
                <a:gd name="connsiteX33" fmla="*/ 1626394 w 2040731"/>
                <a:gd name="connsiteY33" fmla="*/ 45244 h 607219"/>
                <a:gd name="connsiteX34" fmla="*/ 1664494 w 2040731"/>
                <a:gd name="connsiteY34" fmla="*/ 30957 h 607219"/>
                <a:gd name="connsiteX35" fmla="*/ 1707356 w 2040731"/>
                <a:gd name="connsiteY35" fmla="*/ 2382 h 607219"/>
                <a:gd name="connsiteX36" fmla="*/ 1738312 w 2040731"/>
                <a:gd name="connsiteY36" fmla="*/ 0 h 607219"/>
                <a:gd name="connsiteX37" fmla="*/ 1850231 w 2040731"/>
                <a:gd name="connsiteY37" fmla="*/ 9525 h 607219"/>
                <a:gd name="connsiteX38" fmla="*/ 1916906 w 2040731"/>
                <a:gd name="connsiteY38" fmla="*/ 19050 h 607219"/>
                <a:gd name="connsiteX39" fmla="*/ 1971675 w 2040731"/>
                <a:gd name="connsiteY39" fmla="*/ 33338 h 607219"/>
                <a:gd name="connsiteX40" fmla="*/ 2000250 w 2040731"/>
                <a:gd name="connsiteY40" fmla="*/ 45244 h 607219"/>
                <a:gd name="connsiteX41" fmla="*/ 2021681 w 2040731"/>
                <a:gd name="connsiteY41" fmla="*/ 59532 h 607219"/>
                <a:gd name="connsiteX42" fmla="*/ 2035969 w 2040731"/>
                <a:gd name="connsiteY42" fmla="*/ 73819 h 607219"/>
                <a:gd name="connsiteX43" fmla="*/ 2040731 w 2040731"/>
                <a:gd name="connsiteY43" fmla="*/ 90488 h 607219"/>
                <a:gd name="connsiteX44" fmla="*/ 2035969 w 2040731"/>
                <a:gd name="connsiteY44" fmla="*/ 121444 h 607219"/>
                <a:gd name="connsiteX45" fmla="*/ 2012156 w 2040731"/>
                <a:gd name="connsiteY45" fmla="*/ 166688 h 607219"/>
                <a:gd name="connsiteX46" fmla="*/ 1969294 w 2040731"/>
                <a:gd name="connsiteY46" fmla="*/ 207169 h 607219"/>
                <a:gd name="connsiteX47" fmla="*/ 1828800 w 2040731"/>
                <a:gd name="connsiteY47" fmla="*/ 233363 h 607219"/>
                <a:gd name="connsiteX48" fmla="*/ 1562100 w 2040731"/>
                <a:gd name="connsiteY48" fmla="*/ 280988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040731" h="607219">
                  <a:moveTo>
                    <a:pt x="1562100" y="280988"/>
                  </a:moveTo>
                  <a:lnTo>
                    <a:pt x="1257300" y="342900"/>
                  </a:lnTo>
                  <a:lnTo>
                    <a:pt x="1021556" y="395288"/>
                  </a:lnTo>
                  <a:lnTo>
                    <a:pt x="766762" y="469107"/>
                  </a:lnTo>
                  <a:lnTo>
                    <a:pt x="435769" y="561975"/>
                  </a:lnTo>
                  <a:lnTo>
                    <a:pt x="350044" y="607219"/>
                  </a:lnTo>
                  <a:lnTo>
                    <a:pt x="295275" y="588169"/>
                  </a:lnTo>
                  <a:lnTo>
                    <a:pt x="197644" y="545307"/>
                  </a:lnTo>
                  <a:lnTo>
                    <a:pt x="140494" y="516732"/>
                  </a:lnTo>
                  <a:lnTo>
                    <a:pt x="111919" y="492919"/>
                  </a:lnTo>
                  <a:lnTo>
                    <a:pt x="69056" y="442913"/>
                  </a:lnTo>
                  <a:lnTo>
                    <a:pt x="33337" y="385763"/>
                  </a:lnTo>
                  <a:lnTo>
                    <a:pt x="11906" y="345282"/>
                  </a:lnTo>
                  <a:lnTo>
                    <a:pt x="0" y="316707"/>
                  </a:lnTo>
                  <a:lnTo>
                    <a:pt x="0" y="290513"/>
                  </a:lnTo>
                  <a:lnTo>
                    <a:pt x="2381" y="280988"/>
                  </a:lnTo>
                  <a:lnTo>
                    <a:pt x="16669" y="276225"/>
                  </a:lnTo>
                  <a:lnTo>
                    <a:pt x="30956" y="276225"/>
                  </a:lnTo>
                  <a:lnTo>
                    <a:pt x="54769" y="288132"/>
                  </a:lnTo>
                  <a:lnTo>
                    <a:pt x="88106" y="307182"/>
                  </a:lnTo>
                  <a:lnTo>
                    <a:pt x="130969" y="326232"/>
                  </a:lnTo>
                  <a:lnTo>
                    <a:pt x="166687" y="338138"/>
                  </a:lnTo>
                  <a:lnTo>
                    <a:pt x="214312" y="350044"/>
                  </a:lnTo>
                  <a:lnTo>
                    <a:pt x="273844" y="357188"/>
                  </a:lnTo>
                  <a:lnTo>
                    <a:pt x="321469" y="359569"/>
                  </a:lnTo>
                  <a:lnTo>
                    <a:pt x="378619" y="361950"/>
                  </a:lnTo>
                  <a:lnTo>
                    <a:pt x="464344" y="352425"/>
                  </a:lnTo>
                  <a:lnTo>
                    <a:pt x="585787" y="328613"/>
                  </a:lnTo>
                  <a:lnTo>
                    <a:pt x="809625" y="276225"/>
                  </a:lnTo>
                  <a:lnTo>
                    <a:pt x="1090612" y="195263"/>
                  </a:lnTo>
                  <a:lnTo>
                    <a:pt x="1259681" y="147638"/>
                  </a:lnTo>
                  <a:lnTo>
                    <a:pt x="1378744" y="111919"/>
                  </a:lnTo>
                  <a:lnTo>
                    <a:pt x="1552575" y="64294"/>
                  </a:lnTo>
                  <a:lnTo>
                    <a:pt x="1626394" y="45244"/>
                  </a:lnTo>
                  <a:lnTo>
                    <a:pt x="1664494" y="30957"/>
                  </a:lnTo>
                  <a:lnTo>
                    <a:pt x="1707356" y="2382"/>
                  </a:lnTo>
                  <a:lnTo>
                    <a:pt x="1738312" y="0"/>
                  </a:lnTo>
                  <a:lnTo>
                    <a:pt x="1850231" y="9525"/>
                  </a:lnTo>
                  <a:lnTo>
                    <a:pt x="1916906" y="19050"/>
                  </a:lnTo>
                  <a:lnTo>
                    <a:pt x="1971675" y="33338"/>
                  </a:lnTo>
                  <a:lnTo>
                    <a:pt x="2000250" y="45244"/>
                  </a:lnTo>
                  <a:lnTo>
                    <a:pt x="2021681" y="59532"/>
                  </a:lnTo>
                  <a:lnTo>
                    <a:pt x="2035969" y="73819"/>
                  </a:lnTo>
                  <a:lnTo>
                    <a:pt x="2040731" y="90488"/>
                  </a:lnTo>
                  <a:lnTo>
                    <a:pt x="2035969" y="121444"/>
                  </a:lnTo>
                  <a:lnTo>
                    <a:pt x="2012156" y="166688"/>
                  </a:lnTo>
                  <a:lnTo>
                    <a:pt x="1969294" y="207169"/>
                  </a:lnTo>
                  <a:lnTo>
                    <a:pt x="1828800" y="233363"/>
                  </a:lnTo>
                  <a:lnTo>
                    <a:pt x="1562100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25">
              <a:extLst>
                <a:ext uri="{FF2B5EF4-FFF2-40B4-BE49-F238E27FC236}">
                  <a16:creationId xmlns:a16="http://schemas.microsoft.com/office/drawing/2014/main" id="{D0CFA146-DAC6-4167-B29B-D41D9472BE00}"/>
                </a:ext>
              </a:extLst>
            </p:cNvPr>
            <p:cNvSpPr/>
            <p:nvPr/>
          </p:nvSpPr>
          <p:spPr>
            <a:xfrm rot="16200000">
              <a:off x="4891090" y="4521201"/>
              <a:ext cx="2514600" cy="377825"/>
            </a:xfrm>
            <a:custGeom>
              <a:avLst/>
              <a:gdLst>
                <a:gd name="connsiteX0" fmla="*/ 1459706 w 2514600"/>
                <a:gd name="connsiteY0" fmla="*/ 376237 h 378619"/>
                <a:gd name="connsiteX1" fmla="*/ 1219200 w 2514600"/>
                <a:gd name="connsiteY1" fmla="*/ 376237 h 378619"/>
                <a:gd name="connsiteX2" fmla="*/ 1085850 w 2514600"/>
                <a:gd name="connsiteY2" fmla="*/ 354806 h 378619"/>
                <a:gd name="connsiteX3" fmla="*/ 711994 w 2514600"/>
                <a:gd name="connsiteY3" fmla="*/ 340519 h 378619"/>
                <a:gd name="connsiteX4" fmla="*/ 452438 w 2514600"/>
                <a:gd name="connsiteY4" fmla="*/ 326231 h 378619"/>
                <a:gd name="connsiteX5" fmla="*/ 257175 w 2514600"/>
                <a:gd name="connsiteY5" fmla="*/ 316706 h 378619"/>
                <a:gd name="connsiteX6" fmla="*/ 123825 w 2514600"/>
                <a:gd name="connsiteY6" fmla="*/ 311944 h 378619"/>
                <a:gd name="connsiteX7" fmla="*/ 76200 w 2514600"/>
                <a:gd name="connsiteY7" fmla="*/ 307181 h 378619"/>
                <a:gd name="connsiteX8" fmla="*/ 52388 w 2514600"/>
                <a:gd name="connsiteY8" fmla="*/ 302419 h 378619"/>
                <a:gd name="connsiteX9" fmla="*/ 16669 w 2514600"/>
                <a:gd name="connsiteY9" fmla="*/ 285750 h 378619"/>
                <a:gd name="connsiteX10" fmla="*/ 2381 w 2514600"/>
                <a:gd name="connsiteY10" fmla="*/ 269081 h 378619"/>
                <a:gd name="connsiteX11" fmla="*/ 0 w 2514600"/>
                <a:gd name="connsiteY11" fmla="*/ 245269 h 378619"/>
                <a:gd name="connsiteX12" fmla="*/ 7144 w 2514600"/>
                <a:gd name="connsiteY12" fmla="*/ 216694 h 378619"/>
                <a:gd name="connsiteX13" fmla="*/ 30956 w 2514600"/>
                <a:gd name="connsiteY13" fmla="*/ 180975 h 378619"/>
                <a:gd name="connsiteX14" fmla="*/ 57150 w 2514600"/>
                <a:gd name="connsiteY14" fmla="*/ 152400 h 378619"/>
                <a:gd name="connsiteX15" fmla="*/ 107156 w 2514600"/>
                <a:gd name="connsiteY15" fmla="*/ 126206 h 378619"/>
                <a:gd name="connsiteX16" fmla="*/ 209550 w 2514600"/>
                <a:gd name="connsiteY16" fmla="*/ 95250 h 378619"/>
                <a:gd name="connsiteX17" fmla="*/ 311944 w 2514600"/>
                <a:gd name="connsiteY17" fmla="*/ 73819 h 378619"/>
                <a:gd name="connsiteX18" fmla="*/ 404813 w 2514600"/>
                <a:gd name="connsiteY18" fmla="*/ 61912 h 378619"/>
                <a:gd name="connsiteX19" fmla="*/ 466725 w 2514600"/>
                <a:gd name="connsiteY19" fmla="*/ 76200 h 378619"/>
                <a:gd name="connsiteX20" fmla="*/ 611981 w 2514600"/>
                <a:gd name="connsiteY20" fmla="*/ 100012 h 378619"/>
                <a:gd name="connsiteX21" fmla="*/ 728663 w 2514600"/>
                <a:gd name="connsiteY21" fmla="*/ 114300 h 378619"/>
                <a:gd name="connsiteX22" fmla="*/ 892969 w 2514600"/>
                <a:gd name="connsiteY22" fmla="*/ 128587 h 378619"/>
                <a:gd name="connsiteX23" fmla="*/ 1038225 w 2514600"/>
                <a:gd name="connsiteY23" fmla="*/ 138112 h 378619"/>
                <a:gd name="connsiteX24" fmla="*/ 1221581 w 2514600"/>
                <a:gd name="connsiteY24" fmla="*/ 145256 h 378619"/>
                <a:gd name="connsiteX25" fmla="*/ 1547813 w 2514600"/>
                <a:gd name="connsiteY25" fmla="*/ 150019 h 378619"/>
                <a:gd name="connsiteX26" fmla="*/ 1797844 w 2514600"/>
                <a:gd name="connsiteY26" fmla="*/ 152400 h 378619"/>
                <a:gd name="connsiteX27" fmla="*/ 2102644 w 2514600"/>
                <a:gd name="connsiteY27" fmla="*/ 152400 h 378619"/>
                <a:gd name="connsiteX28" fmla="*/ 2212181 w 2514600"/>
                <a:gd name="connsiteY28" fmla="*/ 154781 h 378619"/>
                <a:gd name="connsiteX29" fmla="*/ 2259806 w 2514600"/>
                <a:gd name="connsiteY29" fmla="*/ 142875 h 378619"/>
                <a:gd name="connsiteX30" fmla="*/ 2324100 w 2514600"/>
                <a:gd name="connsiteY30" fmla="*/ 114300 h 378619"/>
                <a:gd name="connsiteX31" fmla="*/ 2376488 w 2514600"/>
                <a:gd name="connsiteY31" fmla="*/ 88106 h 378619"/>
                <a:gd name="connsiteX32" fmla="*/ 2414588 w 2514600"/>
                <a:gd name="connsiteY32" fmla="*/ 57150 h 378619"/>
                <a:gd name="connsiteX33" fmla="*/ 2431256 w 2514600"/>
                <a:gd name="connsiteY33" fmla="*/ 35719 h 378619"/>
                <a:gd name="connsiteX34" fmla="*/ 2445544 w 2514600"/>
                <a:gd name="connsiteY34" fmla="*/ 16669 h 378619"/>
                <a:gd name="connsiteX35" fmla="*/ 2464594 w 2514600"/>
                <a:gd name="connsiteY35" fmla="*/ 4762 h 378619"/>
                <a:gd name="connsiteX36" fmla="*/ 2486025 w 2514600"/>
                <a:gd name="connsiteY36" fmla="*/ 0 h 378619"/>
                <a:gd name="connsiteX37" fmla="*/ 2497931 w 2514600"/>
                <a:gd name="connsiteY37" fmla="*/ 2381 h 378619"/>
                <a:gd name="connsiteX38" fmla="*/ 2509838 w 2514600"/>
                <a:gd name="connsiteY38" fmla="*/ 7144 h 378619"/>
                <a:gd name="connsiteX39" fmla="*/ 2514600 w 2514600"/>
                <a:gd name="connsiteY39" fmla="*/ 16669 h 378619"/>
                <a:gd name="connsiteX40" fmla="*/ 2502694 w 2514600"/>
                <a:gd name="connsiteY40" fmla="*/ 47625 h 378619"/>
                <a:gd name="connsiteX41" fmla="*/ 2459831 w 2514600"/>
                <a:gd name="connsiteY41" fmla="*/ 145256 h 378619"/>
                <a:gd name="connsiteX42" fmla="*/ 2416969 w 2514600"/>
                <a:gd name="connsiteY42" fmla="*/ 235744 h 378619"/>
                <a:gd name="connsiteX43" fmla="*/ 2369344 w 2514600"/>
                <a:gd name="connsiteY43" fmla="*/ 319087 h 378619"/>
                <a:gd name="connsiteX44" fmla="*/ 2338388 w 2514600"/>
                <a:gd name="connsiteY44" fmla="*/ 361950 h 378619"/>
                <a:gd name="connsiteX45" fmla="*/ 2221706 w 2514600"/>
                <a:gd name="connsiteY45" fmla="*/ 357187 h 378619"/>
                <a:gd name="connsiteX46" fmla="*/ 1831181 w 2514600"/>
                <a:gd name="connsiteY46" fmla="*/ 378619 h 378619"/>
                <a:gd name="connsiteX47" fmla="*/ 1695450 w 2514600"/>
                <a:gd name="connsiteY47" fmla="*/ 378619 h 378619"/>
                <a:gd name="connsiteX48" fmla="*/ 1459706 w 2514600"/>
                <a:gd name="connsiteY48" fmla="*/ 376237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514600" h="378619">
                  <a:moveTo>
                    <a:pt x="1459706" y="376237"/>
                  </a:moveTo>
                  <a:lnTo>
                    <a:pt x="1219200" y="376237"/>
                  </a:lnTo>
                  <a:lnTo>
                    <a:pt x="1085850" y="354806"/>
                  </a:lnTo>
                  <a:lnTo>
                    <a:pt x="711994" y="340519"/>
                  </a:lnTo>
                  <a:lnTo>
                    <a:pt x="452438" y="326231"/>
                  </a:lnTo>
                  <a:lnTo>
                    <a:pt x="257175" y="316706"/>
                  </a:lnTo>
                  <a:lnTo>
                    <a:pt x="123825" y="311944"/>
                  </a:lnTo>
                  <a:lnTo>
                    <a:pt x="76200" y="307181"/>
                  </a:lnTo>
                  <a:lnTo>
                    <a:pt x="52388" y="302419"/>
                  </a:lnTo>
                  <a:lnTo>
                    <a:pt x="16669" y="285750"/>
                  </a:lnTo>
                  <a:lnTo>
                    <a:pt x="2381" y="269081"/>
                  </a:lnTo>
                  <a:lnTo>
                    <a:pt x="0" y="245269"/>
                  </a:lnTo>
                  <a:lnTo>
                    <a:pt x="7144" y="216694"/>
                  </a:lnTo>
                  <a:lnTo>
                    <a:pt x="30956" y="180975"/>
                  </a:lnTo>
                  <a:lnTo>
                    <a:pt x="57150" y="152400"/>
                  </a:lnTo>
                  <a:lnTo>
                    <a:pt x="107156" y="126206"/>
                  </a:lnTo>
                  <a:lnTo>
                    <a:pt x="209550" y="95250"/>
                  </a:lnTo>
                  <a:lnTo>
                    <a:pt x="311944" y="73819"/>
                  </a:lnTo>
                  <a:lnTo>
                    <a:pt x="404813" y="61912"/>
                  </a:lnTo>
                  <a:lnTo>
                    <a:pt x="466725" y="76200"/>
                  </a:lnTo>
                  <a:lnTo>
                    <a:pt x="611981" y="100012"/>
                  </a:lnTo>
                  <a:lnTo>
                    <a:pt x="728663" y="114300"/>
                  </a:lnTo>
                  <a:lnTo>
                    <a:pt x="892969" y="128587"/>
                  </a:lnTo>
                  <a:lnTo>
                    <a:pt x="1038225" y="138112"/>
                  </a:lnTo>
                  <a:lnTo>
                    <a:pt x="1221581" y="145256"/>
                  </a:lnTo>
                  <a:lnTo>
                    <a:pt x="1547813" y="150019"/>
                  </a:lnTo>
                  <a:lnTo>
                    <a:pt x="1797844" y="152400"/>
                  </a:lnTo>
                  <a:lnTo>
                    <a:pt x="2102644" y="152400"/>
                  </a:lnTo>
                  <a:lnTo>
                    <a:pt x="2212181" y="154781"/>
                  </a:lnTo>
                  <a:lnTo>
                    <a:pt x="2259806" y="142875"/>
                  </a:lnTo>
                  <a:lnTo>
                    <a:pt x="2324100" y="114300"/>
                  </a:lnTo>
                  <a:lnTo>
                    <a:pt x="2376488" y="88106"/>
                  </a:lnTo>
                  <a:lnTo>
                    <a:pt x="2414588" y="57150"/>
                  </a:lnTo>
                  <a:lnTo>
                    <a:pt x="2431256" y="35719"/>
                  </a:lnTo>
                  <a:lnTo>
                    <a:pt x="2445544" y="16669"/>
                  </a:lnTo>
                  <a:lnTo>
                    <a:pt x="2464594" y="4762"/>
                  </a:lnTo>
                  <a:lnTo>
                    <a:pt x="2486025" y="0"/>
                  </a:lnTo>
                  <a:lnTo>
                    <a:pt x="2497931" y="2381"/>
                  </a:lnTo>
                  <a:lnTo>
                    <a:pt x="2509838" y="7144"/>
                  </a:lnTo>
                  <a:lnTo>
                    <a:pt x="2514600" y="16669"/>
                  </a:lnTo>
                  <a:lnTo>
                    <a:pt x="2502694" y="47625"/>
                  </a:lnTo>
                  <a:lnTo>
                    <a:pt x="2459831" y="145256"/>
                  </a:lnTo>
                  <a:lnTo>
                    <a:pt x="2416969" y="235744"/>
                  </a:lnTo>
                  <a:lnTo>
                    <a:pt x="2369344" y="319087"/>
                  </a:lnTo>
                  <a:lnTo>
                    <a:pt x="2338388" y="361950"/>
                  </a:lnTo>
                  <a:lnTo>
                    <a:pt x="2221706" y="357187"/>
                  </a:lnTo>
                  <a:lnTo>
                    <a:pt x="1831181" y="378619"/>
                  </a:lnTo>
                  <a:lnTo>
                    <a:pt x="1695450" y="378619"/>
                  </a:lnTo>
                  <a:lnTo>
                    <a:pt x="1459706" y="3762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24">
              <a:extLst>
                <a:ext uri="{FF2B5EF4-FFF2-40B4-BE49-F238E27FC236}">
                  <a16:creationId xmlns:a16="http://schemas.microsoft.com/office/drawing/2014/main" id="{0EDD6064-AF2D-46FD-A4D9-5DEBE4DB6D34}"/>
                </a:ext>
              </a:extLst>
            </p:cNvPr>
            <p:cNvSpPr/>
            <p:nvPr/>
          </p:nvSpPr>
          <p:spPr>
            <a:xfrm rot="16200000">
              <a:off x="2572547" y="3534569"/>
              <a:ext cx="4394200" cy="512762"/>
            </a:xfrm>
            <a:custGeom>
              <a:avLst/>
              <a:gdLst>
                <a:gd name="connsiteX0" fmla="*/ 3281082 w 4394085"/>
                <a:gd name="connsiteY0" fmla="*/ 442719 h 513057"/>
                <a:gd name="connsiteX1" fmla="*/ 2958353 w 4394085"/>
                <a:gd name="connsiteY1" fmla="*/ 438581 h 513057"/>
                <a:gd name="connsiteX2" fmla="*/ 2788713 w 4394085"/>
                <a:gd name="connsiteY2" fmla="*/ 438581 h 513057"/>
                <a:gd name="connsiteX3" fmla="*/ 2540460 w 4394085"/>
                <a:gd name="connsiteY3" fmla="*/ 438581 h 513057"/>
                <a:gd name="connsiteX4" fmla="*/ 2403920 w 4394085"/>
                <a:gd name="connsiteY4" fmla="*/ 438581 h 513057"/>
                <a:gd name="connsiteX5" fmla="*/ 1828800 w 4394085"/>
                <a:gd name="connsiteY5" fmla="*/ 430306 h 513057"/>
                <a:gd name="connsiteX6" fmla="*/ 1460557 w 4394085"/>
                <a:gd name="connsiteY6" fmla="*/ 426169 h 513057"/>
                <a:gd name="connsiteX7" fmla="*/ 947500 w 4394085"/>
                <a:gd name="connsiteY7" fmla="*/ 422031 h 513057"/>
                <a:gd name="connsiteX8" fmla="*/ 488232 w 4394085"/>
                <a:gd name="connsiteY8" fmla="*/ 417893 h 513057"/>
                <a:gd name="connsiteX9" fmla="*/ 206878 w 4394085"/>
                <a:gd name="connsiteY9" fmla="*/ 417893 h 513057"/>
                <a:gd name="connsiteX10" fmla="*/ 107576 w 4394085"/>
                <a:gd name="connsiteY10" fmla="*/ 409618 h 513057"/>
                <a:gd name="connsiteX11" fmla="*/ 66201 w 4394085"/>
                <a:gd name="connsiteY11" fmla="*/ 401343 h 513057"/>
                <a:gd name="connsiteX12" fmla="*/ 37238 w 4394085"/>
                <a:gd name="connsiteY12" fmla="*/ 384793 h 513057"/>
                <a:gd name="connsiteX13" fmla="*/ 16550 w 4394085"/>
                <a:gd name="connsiteY13" fmla="*/ 364105 h 513057"/>
                <a:gd name="connsiteX14" fmla="*/ 0 w 4394085"/>
                <a:gd name="connsiteY14" fmla="*/ 331005 h 513057"/>
                <a:gd name="connsiteX15" fmla="*/ 8275 w 4394085"/>
                <a:gd name="connsiteY15" fmla="*/ 293767 h 513057"/>
                <a:gd name="connsiteX16" fmla="*/ 37238 w 4394085"/>
                <a:gd name="connsiteY16" fmla="*/ 252391 h 513057"/>
                <a:gd name="connsiteX17" fmla="*/ 62063 w 4394085"/>
                <a:gd name="connsiteY17" fmla="*/ 235841 h 513057"/>
                <a:gd name="connsiteX18" fmla="*/ 119989 w 4394085"/>
                <a:gd name="connsiteY18" fmla="*/ 211016 h 513057"/>
                <a:gd name="connsiteX19" fmla="*/ 202740 w 4394085"/>
                <a:gd name="connsiteY19" fmla="*/ 177915 h 513057"/>
                <a:gd name="connsiteX20" fmla="*/ 322729 w 4394085"/>
                <a:gd name="connsiteY20" fmla="*/ 144815 h 513057"/>
                <a:gd name="connsiteX21" fmla="*/ 434443 w 4394085"/>
                <a:gd name="connsiteY21" fmla="*/ 128264 h 513057"/>
                <a:gd name="connsiteX22" fmla="*/ 475819 w 4394085"/>
                <a:gd name="connsiteY22" fmla="*/ 132402 h 513057"/>
                <a:gd name="connsiteX23" fmla="*/ 542020 w 4394085"/>
                <a:gd name="connsiteY23" fmla="*/ 144815 h 513057"/>
                <a:gd name="connsiteX24" fmla="*/ 666147 w 4394085"/>
                <a:gd name="connsiteY24" fmla="*/ 165502 h 513057"/>
                <a:gd name="connsiteX25" fmla="*/ 815099 w 4394085"/>
                <a:gd name="connsiteY25" fmla="*/ 173778 h 513057"/>
                <a:gd name="connsiteX26" fmla="*/ 993014 w 4394085"/>
                <a:gd name="connsiteY26" fmla="*/ 190328 h 513057"/>
                <a:gd name="connsiteX27" fmla="*/ 1319881 w 4394085"/>
                <a:gd name="connsiteY27" fmla="*/ 202740 h 513057"/>
                <a:gd name="connsiteX28" fmla="*/ 1576409 w 4394085"/>
                <a:gd name="connsiteY28" fmla="*/ 211016 h 513057"/>
                <a:gd name="connsiteX29" fmla="*/ 1903276 w 4394085"/>
                <a:gd name="connsiteY29" fmla="*/ 215153 h 513057"/>
                <a:gd name="connsiteX30" fmla="*/ 2304619 w 4394085"/>
                <a:gd name="connsiteY30" fmla="*/ 211016 h 513057"/>
                <a:gd name="connsiteX31" fmla="*/ 2888014 w 4394085"/>
                <a:gd name="connsiteY31" fmla="*/ 215153 h 513057"/>
                <a:gd name="connsiteX32" fmla="*/ 3541748 w 4394085"/>
                <a:gd name="connsiteY32" fmla="*/ 215153 h 513057"/>
                <a:gd name="connsiteX33" fmla="*/ 4038255 w 4394085"/>
                <a:gd name="connsiteY33" fmla="*/ 215153 h 513057"/>
                <a:gd name="connsiteX34" fmla="*/ 4104456 w 4394085"/>
                <a:gd name="connsiteY34" fmla="*/ 202740 h 513057"/>
                <a:gd name="connsiteX35" fmla="*/ 4170657 w 4394085"/>
                <a:gd name="connsiteY35" fmla="*/ 177915 h 513057"/>
                <a:gd name="connsiteX36" fmla="*/ 4220308 w 4394085"/>
                <a:gd name="connsiteY36" fmla="*/ 140677 h 513057"/>
                <a:gd name="connsiteX37" fmla="*/ 4282371 w 4394085"/>
                <a:gd name="connsiteY37" fmla="*/ 74476 h 513057"/>
                <a:gd name="connsiteX38" fmla="*/ 4332022 w 4394085"/>
                <a:gd name="connsiteY38" fmla="*/ 24826 h 513057"/>
                <a:gd name="connsiteX39" fmla="*/ 4356847 w 4394085"/>
                <a:gd name="connsiteY39" fmla="*/ 4138 h 513057"/>
                <a:gd name="connsiteX40" fmla="*/ 4369260 w 4394085"/>
                <a:gd name="connsiteY40" fmla="*/ 0 h 513057"/>
                <a:gd name="connsiteX41" fmla="*/ 4389948 w 4394085"/>
                <a:gd name="connsiteY41" fmla="*/ 4138 h 513057"/>
                <a:gd name="connsiteX42" fmla="*/ 4394085 w 4394085"/>
                <a:gd name="connsiteY42" fmla="*/ 24826 h 513057"/>
                <a:gd name="connsiteX43" fmla="*/ 4389948 w 4394085"/>
                <a:gd name="connsiteY43" fmla="*/ 78614 h 513057"/>
                <a:gd name="connsiteX44" fmla="*/ 4377535 w 4394085"/>
                <a:gd name="connsiteY44" fmla="*/ 132402 h 513057"/>
                <a:gd name="connsiteX45" fmla="*/ 4360985 w 4394085"/>
                <a:gd name="connsiteY45" fmla="*/ 202740 h 513057"/>
                <a:gd name="connsiteX46" fmla="*/ 4303059 w 4394085"/>
                <a:gd name="connsiteY46" fmla="*/ 326867 h 513057"/>
                <a:gd name="connsiteX47" fmla="*/ 4236858 w 4394085"/>
                <a:gd name="connsiteY47" fmla="*/ 426169 h 513057"/>
                <a:gd name="connsiteX48" fmla="*/ 4174795 w 4394085"/>
                <a:gd name="connsiteY48" fmla="*/ 500645 h 513057"/>
                <a:gd name="connsiteX49" fmla="*/ 4145832 w 4394085"/>
                <a:gd name="connsiteY49" fmla="*/ 513057 h 513057"/>
                <a:gd name="connsiteX50" fmla="*/ 4125144 w 4394085"/>
                <a:gd name="connsiteY50" fmla="*/ 513057 h 513057"/>
                <a:gd name="connsiteX51" fmla="*/ 4071356 w 4394085"/>
                <a:gd name="connsiteY51" fmla="*/ 488232 h 513057"/>
                <a:gd name="connsiteX52" fmla="*/ 4034118 w 4394085"/>
                <a:gd name="connsiteY52" fmla="*/ 475819 h 513057"/>
                <a:gd name="connsiteX53" fmla="*/ 3967917 w 4394085"/>
                <a:gd name="connsiteY53" fmla="*/ 463407 h 513057"/>
                <a:gd name="connsiteX54" fmla="*/ 3905853 w 4394085"/>
                <a:gd name="connsiteY54" fmla="*/ 459269 h 513057"/>
                <a:gd name="connsiteX55" fmla="*/ 3281082 w 4394085"/>
                <a:gd name="connsiteY55" fmla="*/ 442719 h 513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394085" h="513057">
                  <a:moveTo>
                    <a:pt x="3281082" y="442719"/>
                  </a:moveTo>
                  <a:lnTo>
                    <a:pt x="2958353" y="438581"/>
                  </a:lnTo>
                  <a:lnTo>
                    <a:pt x="2788713" y="438581"/>
                  </a:lnTo>
                  <a:lnTo>
                    <a:pt x="2540460" y="438581"/>
                  </a:lnTo>
                  <a:lnTo>
                    <a:pt x="2403920" y="438581"/>
                  </a:lnTo>
                  <a:lnTo>
                    <a:pt x="1828800" y="430306"/>
                  </a:lnTo>
                  <a:lnTo>
                    <a:pt x="1460557" y="426169"/>
                  </a:lnTo>
                  <a:lnTo>
                    <a:pt x="947500" y="422031"/>
                  </a:lnTo>
                  <a:lnTo>
                    <a:pt x="488232" y="417893"/>
                  </a:lnTo>
                  <a:lnTo>
                    <a:pt x="206878" y="417893"/>
                  </a:lnTo>
                  <a:lnTo>
                    <a:pt x="107576" y="409618"/>
                  </a:lnTo>
                  <a:lnTo>
                    <a:pt x="66201" y="401343"/>
                  </a:lnTo>
                  <a:lnTo>
                    <a:pt x="37238" y="384793"/>
                  </a:lnTo>
                  <a:lnTo>
                    <a:pt x="16550" y="364105"/>
                  </a:lnTo>
                  <a:lnTo>
                    <a:pt x="0" y="331005"/>
                  </a:lnTo>
                  <a:lnTo>
                    <a:pt x="8275" y="293767"/>
                  </a:lnTo>
                  <a:lnTo>
                    <a:pt x="37238" y="252391"/>
                  </a:lnTo>
                  <a:lnTo>
                    <a:pt x="62063" y="235841"/>
                  </a:lnTo>
                  <a:lnTo>
                    <a:pt x="119989" y="211016"/>
                  </a:lnTo>
                  <a:lnTo>
                    <a:pt x="202740" y="177915"/>
                  </a:lnTo>
                  <a:lnTo>
                    <a:pt x="322729" y="144815"/>
                  </a:lnTo>
                  <a:lnTo>
                    <a:pt x="434443" y="128264"/>
                  </a:lnTo>
                  <a:lnTo>
                    <a:pt x="475819" y="132402"/>
                  </a:lnTo>
                  <a:lnTo>
                    <a:pt x="542020" y="144815"/>
                  </a:lnTo>
                  <a:lnTo>
                    <a:pt x="666147" y="165502"/>
                  </a:lnTo>
                  <a:lnTo>
                    <a:pt x="815099" y="173778"/>
                  </a:lnTo>
                  <a:lnTo>
                    <a:pt x="993014" y="190328"/>
                  </a:lnTo>
                  <a:lnTo>
                    <a:pt x="1319881" y="202740"/>
                  </a:lnTo>
                  <a:lnTo>
                    <a:pt x="1576409" y="211016"/>
                  </a:lnTo>
                  <a:lnTo>
                    <a:pt x="1903276" y="215153"/>
                  </a:lnTo>
                  <a:lnTo>
                    <a:pt x="2304619" y="211016"/>
                  </a:lnTo>
                  <a:lnTo>
                    <a:pt x="2888014" y="215153"/>
                  </a:lnTo>
                  <a:lnTo>
                    <a:pt x="3541748" y="215153"/>
                  </a:lnTo>
                  <a:lnTo>
                    <a:pt x="4038255" y="215153"/>
                  </a:lnTo>
                  <a:lnTo>
                    <a:pt x="4104456" y="202740"/>
                  </a:lnTo>
                  <a:lnTo>
                    <a:pt x="4170657" y="177915"/>
                  </a:lnTo>
                  <a:lnTo>
                    <a:pt x="4220308" y="140677"/>
                  </a:lnTo>
                  <a:lnTo>
                    <a:pt x="4282371" y="74476"/>
                  </a:lnTo>
                  <a:lnTo>
                    <a:pt x="4332022" y="24826"/>
                  </a:lnTo>
                  <a:lnTo>
                    <a:pt x="4356847" y="4138"/>
                  </a:lnTo>
                  <a:lnTo>
                    <a:pt x="4369260" y="0"/>
                  </a:lnTo>
                  <a:lnTo>
                    <a:pt x="4389948" y="4138"/>
                  </a:lnTo>
                  <a:lnTo>
                    <a:pt x="4394085" y="24826"/>
                  </a:lnTo>
                  <a:lnTo>
                    <a:pt x="4389948" y="78614"/>
                  </a:lnTo>
                  <a:lnTo>
                    <a:pt x="4377535" y="132402"/>
                  </a:lnTo>
                  <a:lnTo>
                    <a:pt x="4360985" y="202740"/>
                  </a:lnTo>
                  <a:lnTo>
                    <a:pt x="4303059" y="326867"/>
                  </a:lnTo>
                  <a:lnTo>
                    <a:pt x="4236858" y="426169"/>
                  </a:lnTo>
                  <a:lnTo>
                    <a:pt x="4174795" y="500645"/>
                  </a:lnTo>
                  <a:lnTo>
                    <a:pt x="4145832" y="513057"/>
                  </a:lnTo>
                  <a:lnTo>
                    <a:pt x="4125144" y="513057"/>
                  </a:lnTo>
                  <a:lnTo>
                    <a:pt x="4071356" y="488232"/>
                  </a:lnTo>
                  <a:lnTo>
                    <a:pt x="4034118" y="475819"/>
                  </a:lnTo>
                  <a:lnTo>
                    <a:pt x="3967917" y="463407"/>
                  </a:lnTo>
                  <a:lnTo>
                    <a:pt x="3905853" y="459269"/>
                  </a:lnTo>
                  <a:lnTo>
                    <a:pt x="3281082" y="442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3">
              <a:extLst>
                <a:ext uri="{FF2B5EF4-FFF2-40B4-BE49-F238E27FC236}">
                  <a16:creationId xmlns:a16="http://schemas.microsoft.com/office/drawing/2014/main" id="{2E73B0ED-F4EE-4482-B72A-57F6EEBB698E}"/>
                </a:ext>
              </a:extLst>
            </p:cNvPr>
            <p:cNvSpPr/>
            <p:nvPr/>
          </p:nvSpPr>
          <p:spPr>
            <a:xfrm rot="16200000">
              <a:off x="3272635" y="3553619"/>
              <a:ext cx="1889125" cy="1163638"/>
            </a:xfrm>
            <a:custGeom>
              <a:avLst/>
              <a:gdLst>
                <a:gd name="connsiteX0" fmla="*/ 840582 w 1888332"/>
                <a:gd name="connsiteY0" fmla="*/ 759619 h 1164431"/>
                <a:gd name="connsiteX1" fmla="*/ 657225 w 1888332"/>
                <a:gd name="connsiteY1" fmla="*/ 626269 h 1164431"/>
                <a:gd name="connsiteX2" fmla="*/ 492919 w 1888332"/>
                <a:gd name="connsiteY2" fmla="*/ 495300 h 1164431"/>
                <a:gd name="connsiteX3" fmla="*/ 350044 w 1888332"/>
                <a:gd name="connsiteY3" fmla="*/ 371475 h 1164431"/>
                <a:gd name="connsiteX4" fmla="*/ 200025 w 1888332"/>
                <a:gd name="connsiteY4" fmla="*/ 235744 h 1164431"/>
                <a:gd name="connsiteX5" fmla="*/ 90488 w 1888332"/>
                <a:gd name="connsiteY5" fmla="*/ 135731 h 1164431"/>
                <a:gd name="connsiteX6" fmla="*/ 33338 w 1888332"/>
                <a:gd name="connsiteY6" fmla="*/ 88106 h 1164431"/>
                <a:gd name="connsiteX7" fmla="*/ 16669 w 1888332"/>
                <a:gd name="connsiteY7" fmla="*/ 69056 h 1164431"/>
                <a:gd name="connsiteX8" fmla="*/ 4763 w 1888332"/>
                <a:gd name="connsiteY8" fmla="*/ 47625 h 1164431"/>
                <a:gd name="connsiteX9" fmla="*/ 0 w 1888332"/>
                <a:gd name="connsiteY9" fmla="*/ 23812 h 1164431"/>
                <a:gd name="connsiteX10" fmla="*/ 4763 w 1888332"/>
                <a:gd name="connsiteY10" fmla="*/ 7144 h 1164431"/>
                <a:gd name="connsiteX11" fmla="*/ 19050 w 1888332"/>
                <a:gd name="connsiteY11" fmla="*/ 0 h 1164431"/>
                <a:gd name="connsiteX12" fmla="*/ 47625 w 1888332"/>
                <a:gd name="connsiteY12" fmla="*/ 4762 h 1164431"/>
                <a:gd name="connsiteX13" fmla="*/ 102394 w 1888332"/>
                <a:gd name="connsiteY13" fmla="*/ 45244 h 1164431"/>
                <a:gd name="connsiteX14" fmla="*/ 242888 w 1888332"/>
                <a:gd name="connsiteY14" fmla="*/ 140494 h 1164431"/>
                <a:gd name="connsiteX15" fmla="*/ 392907 w 1888332"/>
                <a:gd name="connsiteY15" fmla="*/ 238125 h 1164431"/>
                <a:gd name="connsiteX16" fmla="*/ 521494 w 1888332"/>
                <a:gd name="connsiteY16" fmla="*/ 323850 h 1164431"/>
                <a:gd name="connsiteX17" fmla="*/ 661988 w 1888332"/>
                <a:gd name="connsiteY17" fmla="*/ 416719 h 1164431"/>
                <a:gd name="connsiteX18" fmla="*/ 807244 w 1888332"/>
                <a:gd name="connsiteY18" fmla="*/ 514350 h 1164431"/>
                <a:gd name="connsiteX19" fmla="*/ 919163 w 1888332"/>
                <a:gd name="connsiteY19" fmla="*/ 581025 h 1164431"/>
                <a:gd name="connsiteX20" fmla="*/ 1081088 w 1888332"/>
                <a:gd name="connsiteY20" fmla="*/ 669131 h 1164431"/>
                <a:gd name="connsiteX21" fmla="*/ 1238250 w 1888332"/>
                <a:gd name="connsiteY21" fmla="*/ 750094 h 1164431"/>
                <a:gd name="connsiteX22" fmla="*/ 1485900 w 1888332"/>
                <a:gd name="connsiteY22" fmla="*/ 873919 h 1164431"/>
                <a:gd name="connsiteX23" fmla="*/ 1652588 w 1888332"/>
                <a:gd name="connsiteY23" fmla="*/ 954881 h 1164431"/>
                <a:gd name="connsiteX24" fmla="*/ 1759744 w 1888332"/>
                <a:gd name="connsiteY24" fmla="*/ 1004887 h 1164431"/>
                <a:gd name="connsiteX25" fmla="*/ 1876425 w 1888332"/>
                <a:gd name="connsiteY25" fmla="*/ 1059656 h 1164431"/>
                <a:gd name="connsiteX26" fmla="*/ 1888332 w 1888332"/>
                <a:gd name="connsiteY26" fmla="*/ 1164431 h 1164431"/>
                <a:gd name="connsiteX27" fmla="*/ 1457325 w 1888332"/>
                <a:gd name="connsiteY27" fmla="*/ 1150144 h 1164431"/>
                <a:gd name="connsiteX28" fmla="*/ 1347788 w 1888332"/>
                <a:gd name="connsiteY28" fmla="*/ 1073944 h 1164431"/>
                <a:gd name="connsiteX29" fmla="*/ 1219200 w 1888332"/>
                <a:gd name="connsiteY29" fmla="*/ 997744 h 1164431"/>
                <a:gd name="connsiteX30" fmla="*/ 1040607 w 1888332"/>
                <a:gd name="connsiteY30" fmla="*/ 888206 h 1164431"/>
                <a:gd name="connsiteX31" fmla="*/ 840582 w 1888332"/>
                <a:gd name="connsiteY31" fmla="*/ 759619 h 116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88332" h="1164431">
                  <a:moveTo>
                    <a:pt x="840582" y="759619"/>
                  </a:moveTo>
                  <a:lnTo>
                    <a:pt x="657225" y="626269"/>
                  </a:lnTo>
                  <a:lnTo>
                    <a:pt x="492919" y="495300"/>
                  </a:lnTo>
                  <a:lnTo>
                    <a:pt x="350044" y="371475"/>
                  </a:lnTo>
                  <a:lnTo>
                    <a:pt x="200025" y="235744"/>
                  </a:lnTo>
                  <a:lnTo>
                    <a:pt x="90488" y="135731"/>
                  </a:lnTo>
                  <a:lnTo>
                    <a:pt x="33338" y="88106"/>
                  </a:lnTo>
                  <a:lnTo>
                    <a:pt x="16669" y="69056"/>
                  </a:lnTo>
                  <a:lnTo>
                    <a:pt x="4763" y="47625"/>
                  </a:lnTo>
                  <a:lnTo>
                    <a:pt x="0" y="23812"/>
                  </a:lnTo>
                  <a:lnTo>
                    <a:pt x="4763" y="7144"/>
                  </a:lnTo>
                  <a:lnTo>
                    <a:pt x="19050" y="0"/>
                  </a:lnTo>
                  <a:lnTo>
                    <a:pt x="47625" y="4762"/>
                  </a:lnTo>
                  <a:lnTo>
                    <a:pt x="102394" y="45244"/>
                  </a:lnTo>
                  <a:lnTo>
                    <a:pt x="242888" y="140494"/>
                  </a:lnTo>
                  <a:lnTo>
                    <a:pt x="392907" y="238125"/>
                  </a:lnTo>
                  <a:lnTo>
                    <a:pt x="521494" y="323850"/>
                  </a:lnTo>
                  <a:lnTo>
                    <a:pt x="661988" y="416719"/>
                  </a:lnTo>
                  <a:lnTo>
                    <a:pt x="807244" y="514350"/>
                  </a:lnTo>
                  <a:lnTo>
                    <a:pt x="919163" y="581025"/>
                  </a:lnTo>
                  <a:lnTo>
                    <a:pt x="1081088" y="669131"/>
                  </a:lnTo>
                  <a:lnTo>
                    <a:pt x="1238250" y="750094"/>
                  </a:lnTo>
                  <a:lnTo>
                    <a:pt x="1485900" y="873919"/>
                  </a:lnTo>
                  <a:lnTo>
                    <a:pt x="1652588" y="954881"/>
                  </a:lnTo>
                  <a:lnTo>
                    <a:pt x="1759744" y="1004887"/>
                  </a:lnTo>
                  <a:lnTo>
                    <a:pt x="1876425" y="1059656"/>
                  </a:lnTo>
                  <a:lnTo>
                    <a:pt x="1888332" y="1164431"/>
                  </a:lnTo>
                  <a:lnTo>
                    <a:pt x="1457325" y="1150144"/>
                  </a:lnTo>
                  <a:lnTo>
                    <a:pt x="1347788" y="1073944"/>
                  </a:lnTo>
                  <a:lnTo>
                    <a:pt x="1219200" y="997744"/>
                  </a:lnTo>
                  <a:lnTo>
                    <a:pt x="1040607" y="888206"/>
                  </a:lnTo>
                  <a:lnTo>
                    <a:pt x="840582" y="7596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0">
              <a:extLst>
                <a:ext uri="{FF2B5EF4-FFF2-40B4-BE49-F238E27FC236}">
                  <a16:creationId xmlns:a16="http://schemas.microsoft.com/office/drawing/2014/main" id="{53586070-47FD-4FA3-8997-B6B15E3A5C9D}"/>
                </a:ext>
              </a:extLst>
            </p:cNvPr>
            <p:cNvSpPr/>
            <p:nvPr/>
          </p:nvSpPr>
          <p:spPr>
            <a:xfrm>
              <a:off x="4876802" y="3400425"/>
              <a:ext cx="723900" cy="776288"/>
            </a:xfrm>
            <a:custGeom>
              <a:avLst/>
              <a:gdLst>
                <a:gd name="connsiteX0" fmla="*/ 442913 w 723900"/>
                <a:gd name="connsiteY0" fmla="*/ 521494 h 776288"/>
                <a:gd name="connsiteX1" fmla="*/ 359569 w 723900"/>
                <a:gd name="connsiteY1" fmla="*/ 407194 h 776288"/>
                <a:gd name="connsiteX2" fmla="*/ 295275 w 723900"/>
                <a:gd name="connsiteY2" fmla="*/ 330994 h 776288"/>
                <a:gd name="connsiteX3" fmla="*/ 219075 w 723900"/>
                <a:gd name="connsiteY3" fmla="*/ 245269 h 776288"/>
                <a:gd name="connsiteX4" fmla="*/ 161925 w 723900"/>
                <a:gd name="connsiteY4" fmla="*/ 190500 h 776288"/>
                <a:gd name="connsiteX5" fmla="*/ 109538 w 723900"/>
                <a:gd name="connsiteY5" fmla="*/ 150019 h 776288"/>
                <a:gd name="connsiteX6" fmla="*/ 9525 w 723900"/>
                <a:gd name="connsiteY6" fmla="*/ 102394 h 776288"/>
                <a:gd name="connsiteX7" fmla="*/ 0 w 723900"/>
                <a:gd name="connsiteY7" fmla="*/ 0 h 776288"/>
                <a:gd name="connsiteX8" fmla="*/ 83344 w 723900"/>
                <a:gd name="connsiteY8" fmla="*/ 35719 h 776288"/>
                <a:gd name="connsiteX9" fmla="*/ 180975 w 723900"/>
                <a:gd name="connsiteY9" fmla="*/ 88106 h 776288"/>
                <a:gd name="connsiteX10" fmla="*/ 276225 w 723900"/>
                <a:gd name="connsiteY10" fmla="*/ 145256 h 776288"/>
                <a:gd name="connsiteX11" fmla="*/ 373856 w 723900"/>
                <a:gd name="connsiteY11" fmla="*/ 204788 h 776288"/>
                <a:gd name="connsiteX12" fmla="*/ 464344 w 723900"/>
                <a:gd name="connsiteY12" fmla="*/ 261938 h 776288"/>
                <a:gd name="connsiteX13" fmla="*/ 545306 w 723900"/>
                <a:gd name="connsiteY13" fmla="*/ 316706 h 776288"/>
                <a:gd name="connsiteX14" fmla="*/ 602456 w 723900"/>
                <a:gd name="connsiteY14" fmla="*/ 359569 h 776288"/>
                <a:gd name="connsiteX15" fmla="*/ 642938 w 723900"/>
                <a:gd name="connsiteY15" fmla="*/ 390525 h 776288"/>
                <a:gd name="connsiteX16" fmla="*/ 664369 w 723900"/>
                <a:gd name="connsiteY16" fmla="*/ 411956 h 776288"/>
                <a:gd name="connsiteX17" fmla="*/ 681038 w 723900"/>
                <a:gd name="connsiteY17" fmla="*/ 438150 h 776288"/>
                <a:gd name="connsiteX18" fmla="*/ 695325 w 723900"/>
                <a:gd name="connsiteY18" fmla="*/ 485775 h 776288"/>
                <a:gd name="connsiteX19" fmla="*/ 704850 w 723900"/>
                <a:gd name="connsiteY19" fmla="*/ 528638 h 776288"/>
                <a:gd name="connsiteX20" fmla="*/ 711994 w 723900"/>
                <a:gd name="connsiteY20" fmla="*/ 564356 h 776288"/>
                <a:gd name="connsiteX21" fmla="*/ 719138 w 723900"/>
                <a:gd name="connsiteY21" fmla="*/ 619125 h 776288"/>
                <a:gd name="connsiteX22" fmla="*/ 723900 w 723900"/>
                <a:gd name="connsiteY22" fmla="*/ 702469 h 776288"/>
                <a:gd name="connsiteX23" fmla="*/ 716756 w 723900"/>
                <a:gd name="connsiteY23" fmla="*/ 733425 h 776288"/>
                <a:gd name="connsiteX24" fmla="*/ 704850 w 723900"/>
                <a:gd name="connsiteY24" fmla="*/ 750094 h 776288"/>
                <a:gd name="connsiteX25" fmla="*/ 688181 w 723900"/>
                <a:gd name="connsiteY25" fmla="*/ 764381 h 776288"/>
                <a:gd name="connsiteX26" fmla="*/ 673894 w 723900"/>
                <a:gd name="connsiteY26" fmla="*/ 771525 h 776288"/>
                <a:gd name="connsiteX27" fmla="*/ 647700 w 723900"/>
                <a:gd name="connsiteY27" fmla="*/ 776288 h 776288"/>
                <a:gd name="connsiteX28" fmla="*/ 614363 w 723900"/>
                <a:gd name="connsiteY28" fmla="*/ 766763 h 776288"/>
                <a:gd name="connsiteX29" fmla="*/ 595313 w 723900"/>
                <a:gd name="connsiteY29" fmla="*/ 752475 h 776288"/>
                <a:gd name="connsiteX30" fmla="*/ 573881 w 723900"/>
                <a:gd name="connsiteY30" fmla="*/ 723900 h 776288"/>
                <a:gd name="connsiteX31" fmla="*/ 523875 w 723900"/>
                <a:gd name="connsiteY31" fmla="*/ 640556 h 776288"/>
                <a:gd name="connsiteX32" fmla="*/ 442913 w 723900"/>
                <a:gd name="connsiteY32" fmla="*/ 521494 h 776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23900" h="776288">
                  <a:moveTo>
                    <a:pt x="442913" y="521494"/>
                  </a:moveTo>
                  <a:lnTo>
                    <a:pt x="359569" y="407194"/>
                  </a:lnTo>
                  <a:lnTo>
                    <a:pt x="295275" y="330994"/>
                  </a:lnTo>
                  <a:lnTo>
                    <a:pt x="219075" y="245269"/>
                  </a:lnTo>
                  <a:lnTo>
                    <a:pt x="161925" y="190500"/>
                  </a:lnTo>
                  <a:lnTo>
                    <a:pt x="109538" y="150019"/>
                  </a:lnTo>
                  <a:lnTo>
                    <a:pt x="9525" y="102394"/>
                  </a:lnTo>
                  <a:lnTo>
                    <a:pt x="0" y="0"/>
                  </a:lnTo>
                  <a:lnTo>
                    <a:pt x="83344" y="35719"/>
                  </a:lnTo>
                  <a:lnTo>
                    <a:pt x="180975" y="88106"/>
                  </a:lnTo>
                  <a:lnTo>
                    <a:pt x="276225" y="145256"/>
                  </a:lnTo>
                  <a:lnTo>
                    <a:pt x="373856" y="204788"/>
                  </a:lnTo>
                  <a:lnTo>
                    <a:pt x="464344" y="261938"/>
                  </a:lnTo>
                  <a:lnTo>
                    <a:pt x="545306" y="316706"/>
                  </a:lnTo>
                  <a:lnTo>
                    <a:pt x="602456" y="359569"/>
                  </a:lnTo>
                  <a:lnTo>
                    <a:pt x="642938" y="390525"/>
                  </a:lnTo>
                  <a:lnTo>
                    <a:pt x="664369" y="411956"/>
                  </a:lnTo>
                  <a:lnTo>
                    <a:pt x="681038" y="438150"/>
                  </a:lnTo>
                  <a:lnTo>
                    <a:pt x="695325" y="485775"/>
                  </a:lnTo>
                  <a:lnTo>
                    <a:pt x="704850" y="528638"/>
                  </a:lnTo>
                  <a:lnTo>
                    <a:pt x="711994" y="564356"/>
                  </a:lnTo>
                  <a:lnTo>
                    <a:pt x="719138" y="619125"/>
                  </a:lnTo>
                  <a:lnTo>
                    <a:pt x="723900" y="702469"/>
                  </a:lnTo>
                  <a:lnTo>
                    <a:pt x="716756" y="733425"/>
                  </a:lnTo>
                  <a:lnTo>
                    <a:pt x="704850" y="750094"/>
                  </a:lnTo>
                  <a:lnTo>
                    <a:pt x="688181" y="764381"/>
                  </a:lnTo>
                  <a:lnTo>
                    <a:pt x="673894" y="771525"/>
                  </a:lnTo>
                  <a:lnTo>
                    <a:pt x="647700" y="776288"/>
                  </a:lnTo>
                  <a:lnTo>
                    <a:pt x="614363" y="766763"/>
                  </a:lnTo>
                  <a:lnTo>
                    <a:pt x="595313" y="752475"/>
                  </a:lnTo>
                  <a:lnTo>
                    <a:pt x="573881" y="723900"/>
                  </a:lnTo>
                  <a:lnTo>
                    <a:pt x="523875" y="640556"/>
                  </a:lnTo>
                  <a:lnTo>
                    <a:pt x="442913" y="521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1">
              <a:extLst>
                <a:ext uri="{FF2B5EF4-FFF2-40B4-BE49-F238E27FC236}">
                  <a16:creationId xmlns:a16="http://schemas.microsoft.com/office/drawing/2014/main" id="{9FA083A7-2231-49A0-8DFB-4BD3ED04181A}"/>
                </a:ext>
              </a:extLst>
            </p:cNvPr>
            <p:cNvSpPr/>
            <p:nvPr/>
          </p:nvSpPr>
          <p:spPr>
            <a:xfrm>
              <a:off x="6072191" y="1884363"/>
              <a:ext cx="1747837" cy="368300"/>
            </a:xfrm>
            <a:custGeom>
              <a:avLst/>
              <a:gdLst>
                <a:gd name="connsiteX0" fmla="*/ 1212056 w 1747837"/>
                <a:gd name="connsiteY0" fmla="*/ 261937 h 369094"/>
                <a:gd name="connsiteX1" fmla="*/ 881062 w 1747837"/>
                <a:gd name="connsiteY1" fmla="*/ 300037 h 369094"/>
                <a:gd name="connsiteX2" fmla="*/ 692943 w 1747837"/>
                <a:gd name="connsiteY2" fmla="*/ 319087 h 369094"/>
                <a:gd name="connsiteX3" fmla="*/ 614362 w 1747837"/>
                <a:gd name="connsiteY3" fmla="*/ 321469 h 369094"/>
                <a:gd name="connsiteX4" fmla="*/ 550068 w 1747837"/>
                <a:gd name="connsiteY4" fmla="*/ 326231 h 369094"/>
                <a:gd name="connsiteX5" fmla="*/ 485775 w 1747837"/>
                <a:gd name="connsiteY5" fmla="*/ 333375 h 369094"/>
                <a:gd name="connsiteX6" fmla="*/ 402431 w 1747837"/>
                <a:gd name="connsiteY6" fmla="*/ 345281 h 369094"/>
                <a:gd name="connsiteX7" fmla="*/ 319087 w 1747837"/>
                <a:gd name="connsiteY7" fmla="*/ 361950 h 369094"/>
                <a:gd name="connsiteX8" fmla="*/ 264318 w 1747837"/>
                <a:gd name="connsiteY8" fmla="*/ 369094 h 369094"/>
                <a:gd name="connsiteX9" fmla="*/ 233362 w 1747837"/>
                <a:gd name="connsiteY9" fmla="*/ 364331 h 369094"/>
                <a:gd name="connsiteX10" fmla="*/ 190500 w 1747837"/>
                <a:gd name="connsiteY10" fmla="*/ 350044 h 369094"/>
                <a:gd name="connsiteX11" fmla="*/ 140493 w 1747837"/>
                <a:gd name="connsiteY11" fmla="*/ 316706 h 369094"/>
                <a:gd name="connsiteX12" fmla="*/ 90487 w 1747837"/>
                <a:gd name="connsiteY12" fmla="*/ 271462 h 369094"/>
                <a:gd name="connsiteX13" fmla="*/ 45243 w 1747837"/>
                <a:gd name="connsiteY13" fmla="*/ 223837 h 369094"/>
                <a:gd name="connsiteX14" fmla="*/ 19050 w 1747837"/>
                <a:gd name="connsiteY14" fmla="*/ 192881 h 369094"/>
                <a:gd name="connsiteX15" fmla="*/ 4762 w 1747837"/>
                <a:gd name="connsiteY15" fmla="*/ 166687 h 369094"/>
                <a:gd name="connsiteX16" fmla="*/ 0 w 1747837"/>
                <a:gd name="connsiteY16" fmla="*/ 145256 h 369094"/>
                <a:gd name="connsiteX17" fmla="*/ 4762 w 1747837"/>
                <a:gd name="connsiteY17" fmla="*/ 128587 h 369094"/>
                <a:gd name="connsiteX18" fmla="*/ 21431 w 1747837"/>
                <a:gd name="connsiteY18" fmla="*/ 121444 h 369094"/>
                <a:gd name="connsiteX19" fmla="*/ 42862 w 1747837"/>
                <a:gd name="connsiteY19" fmla="*/ 128587 h 369094"/>
                <a:gd name="connsiteX20" fmla="*/ 85725 w 1747837"/>
                <a:gd name="connsiteY20" fmla="*/ 150019 h 369094"/>
                <a:gd name="connsiteX21" fmla="*/ 121443 w 1747837"/>
                <a:gd name="connsiteY21" fmla="*/ 164306 h 369094"/>
                <a:gd name="connsiteX22" fmla="*/ 161925 w 1747837"/>
                <a:gd name="connsiteY22" fmla="*/ 176212 h 369094"/>
                <a:gd name="connsiteX23" fmla="*/ 228600 w 1747837"/>
                <a:gd name="connsiteY23" fmla="*/ 183356 h 369094"/>
                <a:gd name="connsiteX24" fmla="*/ 323850 w 1747837"/>
                <a:gd name="connsiteY24" fmla="*/ 183356 h 369094"/>
                <a:gd name="connsiteX25" fmla="*/ 469106 w 1747837"/>
                <a:gd name="connsiteY25" fmla="*/ 178594 h 369094"/>
                <a:gd name="connsiteX26" fmla="*/ 690562 w 1747837"/>
                <a:gd name="connsiteY26" fmla="*/ 159544 h 369094"/>
                <a:gd name="connsiteX27" fmla="*/ 885825 w 1747837"/>
                <a:gd name="connsiteY27" fmla="*/ 145256 h 369094"/>
                <a:gd name="connsiteX28" fmla="*/ 985837 w 1747837"/>
                <a:gd name="connsiteY28" fmla="*/ 128587 h 369094"/>
                <a:gd name="connsiteX29" fmla="*/ 1057275 w 1747837"/>
                <a:gd name="connsiteY29" fmla="*/ 116681 h 369094"/>
                <a:gd name="connsiteX30" fmla="*/ 1112043 w 1747837"/>
                <a:gd name="connsiteY30" fmla="*/ 104775 h 369094"/>
                <a:gd name="connsiteX31" fmla="*/ 1181100 w 1747837"/>
                <a:gd name="connsiteY31" fmla="*/ 88106 h 369094"/>
                <a:gd name="connsiteX32" fmla="*/ 1250156 w 1747837"/>
                <a:gd name="connsiteY32" fmla="*/ 61912 h 369094"/>
                <a:gd name="connsiteX33" fmla="*/ 1331118 w 1747837"/>
                <a:gd name="connsiteY33" fmla="*/ 30956 h 369094"/>
                <a:gd name="connsiteX34" fmla="*/ 1395412 w 1747837"/>
                <a:gd name="connsiteY34" fmla="*/ 7144 h 369094"/>
                <a:gd name="connsiteX35" fmla="*/ 1433512 w 1747837"/>
                <a:gd name="connsiteY35" fmla="*/ 0 h 369094"/>
                <a:gd name="connsiteX36" fmla="*/ 1466850 w 1747837"/>
                <a:gd name="connsiteY36" fmla="*/ 2381 h 369094"/>
                <a:gd name="connsiteX37" fmla="*/ 1509712 w 1747837"/>
                <a:gd name="connsiteY37" fmla="*/ 14287 h 369094"/>
                <a:gd name="connsiteX38" fmla="*/ 1581150 w 1747837"/>
                <a:gd name="connsiteY38" fmla="*/ 38100 h 369094"/>
                <a:gd name="connsiteX39" fmla="*/ 1662112 w 1747837"/>
                <a:gd name="connsiteY39" fmla="*/ 78581 h 369094"/>
                <a:gd name="connsiteX40" fmla="*/ 1712118 w 1747837"/>
                <a:gd name="connsiteY40" fmla="*/ 107156 h 369094"/>
                <a:gd name="connsiteX41" fmla="*/ 1735931 w 1747837"/>
                <a:gd name="connsiteY41" fmla="*/ 130969 h 369094"/>
                <a:gd name="connsiteX42" fmla="*/ 1747837 w 1747837"/>
                <a:gd name="connsiteY42" fmla="*/ 150019 h 369094"/>
                <a:gd name="connsiteX43" fmla="*/ 1747837 w 1747837"/>
                <a:gd name="connsiteY43" fmla="*/ 159544 h 369094"/>
                <a:gd name="connsiteX44" fmla="*/ 1743075 w 1747837"/>
                <a:gd name="connsiteY44" fmla="*/ 178594 h 369094"/>
                <a:gd name="connsiteX45" fmla="*/ 1719262 w 1747837"/>
                <a:gd name="connsiteY45" fmla="*/ 200025 h 369094"/>
                <a:gd name="connsiteX46" fmla="*/ 1666875 w 1747837"/>
                <a:gd name="connsiteY46" fmla="*/ 214312 h 369094"/>
                <a:gd name="connsiteX47" fmla="*/ 1385887 w 1747837"/>
                <a:gd name="connsiteY47" fmla="*/ 242887 h 369094"/>
                <a:gd name="connsiteX48" fmla="*/ 1212056 w 1747837"/>
                <a:gd name="connsiteY48" fmla="*/ 261937 h 36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47837" h="369094">
                  <a:moveTo>
                    <a:pt x="1212056" y="261937"/>
                  </a:moveTo>
                  <a:lnTo>
                    <a:pt x="881062" y="300037"/>
                  </a:lnTo>
                  <a:lnTo>
                    <a:pt x="692943" y="319087"/>
                  </a:lnTo>
                  <a:lnTo>
                    <a:pt x="614362" y="321469"/>
                  </a:lnTo>
                  <a:lnTo>
                    <a:pt x="550068" y="326231"/>
                  </a:lnTo>
                  <a:lnTo>
                    <a:pt x="485775" y="333375"/>
                  </a:lnTo>
                  <a:lnTo>
                    <a:pt x="402431" y="345281"/>
                  </a:lnTo>
                  <a:lnTo>
                    <a:pt x="319087" y="361950"/>
                  </a:lnTo>
                  <a:lnTo>
                    <a:pt x="264318" y="369094"/>
                  </a:lnTo>
                  <a:lnTo>
                    <a:pt x="233362" y="364331"/>
                  </a:lnTo>
                  <a:lnTo>
                    <a:pt x="190500" y="350044"/>
                  </a:lnTo>
                  <a:lnTo>
                    <a:pt x="140493" y="316706"/>
                  </a:lnTo>
                  <a:lnTo>
                    <a:pt x="90487" y="271462"/>
                  </a:lnTo>
                  <a:lnTo>
                    <a:pt x="45243" y="223837"/>
                  </a:lnTo>
                  <a:lnTo>
                    <a:pt x="19050" y="192881"/>
                  </a:lnTo>
                  <a:lnTo>
                    <a:pt x="4762" y="166687"/>
                  </a:lnTo>
                  <a:lnTo>
                    <a:pt x="0" y="145256"/>
                  </a:lnTo>
                  <a:lnTo>
                    <a:pt x="4762" y="128587"/>
                  </a:lnTo>
                  <a:lnTo>
                    <a:pt x="21431" y="121444"/>
                  </a:lnTo>
                  <a:lnTo>
                    <a:pt x="42862" y="128587"/>
                  </a:lnTo>
                  <a:lnTo>
                    <a:pt x="85725" y="150019"/>
                  </a:lnTo>
                  <a:lnTo>
                    <a:pt x="121443" y="164306"/>
                  </a:lnTo>
                  <a:lnTo>
                    <a:pt x="161925" y="176212"/>
                  </a:lnTo>
                  <a:lnTo>
                    <a:pt x="228600" y="183356"/>
                  </a:lnTo>
                  <a:lnTo>
                    <a:pt x="323850" y="183356"/>
                  </a:lnTo>
                  <a:lnTo>
                    <a:pt x="469106" y="178594"/>
                  </a:lnTo>
                  <a:lnTo>
                    <a:pt x="690562" y="159544"/>
                  </a:lnTo>
                  <a:lnTo>
                    <a:pt x="885825" y="145256"/>
                  </a:lnTo>
                  <a:lnTo>
                    <a:pt x="985837" y="128587"/>
                  </a:lnTo>
                  <a:lnTo>
                    <a:pt x="1057275" y="116681"/>
                  </a:lnTo>
                  <a:lnTo>
                    <a:pt x="1112043" y="104775"/>
                  </a:lnTo>
                  <a:lnTo>
                    <a:pt x="1181100" y="88106"/>
                  </a:lnTo>
                  <a:lnTo>
                    <a:pt x="1250156" y="61912"/>
                  </a:lnTo>
                  <a:lnTo>
                    <a:pt x="1331118" y="30956"/>
                  </a:lnTo>
                  <a:lnTo>
                    <a:pt x="1395412" y="7144"/>
                  </a:lnTo>
                  <a:lnTo>
                    <a:pt x="1433512" y="0"/>
                  </a:lnTo>
                  <a:lnTo>
                    <a:pt x="1466850" y="2381"/>
                  </a:lnTo>
                  <a:lnTo>
                    <a:pt x="1509712" y="14287"/>
                  </a:lnTo>
                  <a:lnTo>
                    <a:pt x="1581150" y="38100"/>
                  </a:lnTo>
                  <a:lnTo>
                    <a:pt x="1662112" y="78581"/>
                  </a:lnTo>
                  <a:lnTo>
                    <a:pt x="1712118" y="107156"/>
                  </a:lnTo>
                  <a:lnTo>
                    <a:pt x="1735931" y="130969"/>
                  </a:lnTo>
                  <a:lnTo>
                    <a:pt x="1747837" y="150019"/>
                  </a:lnTo>
                  <a:lnTo>
                    <a:pt x="1747837" y="159544"/>
                  </a:lnTo>
                  <a:lnTo>
                    <a:pt x="1743075" y="178594"/>
                  </a:lnTo>
                  <a:lnTo>
                    <a:pt x="1719262" y="200025"/>
                  </a:lnTo>
                  <a:lnTo>
                    <a:pt x="1666875" y="214312"/>
                  </a:lnTo>
                  <a:lnTo>
                    <a:pt x="1385887" y="242887"/>
                  </a:lnTo>
                  <a:lnTo>
                    <a:pt x="1212056" y="261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18">
              <a:extLst>
                <a:ext uri="{FF2B5EF4-FFF2-40B4-BE49-F238E27FC236}">
                  <a16:creationId xmlns:a16="http://schemas.microsoft.com/office/drawing/2014/main" id="{14C5E960-D3F6-4ADD-807A-154EE62C1437}"/>
                </a:ext>
              </a:extLst>
            </p:cNvPr>
            <p:cNvSpPr/>
            <p:nvPr/>
          </p:nvSpPr>
          <p:spPr>
            <a:xfrm>
              <a:off x="6530978" y="1463675"/>
              <a:ext cx="512763" cy="1612900"/>
            </a:xfrm>
            <a:custGeom>
              <a:avLst/>
              <a:gdLst>
                <a:gd name="connsiteX0" fmla="*/ 451915 w 512699"/>
                <a:gd name="connsiteY0" fmla="*/ 850974 h 1612093"/>
                <a:gd name="connsiteX1" fmla="*/ 451915 w 512699"/>
                <a:gd name="connsiteY1" fmla="*/ 1004254 h 1612093"/>
                <a:gd name="connsiteX2" fmla="*/ 451915 w 512699"/>
                <a:gd name="connsiteY2" fmla="*/ 1144321 h 1612093"/>
                <a:gd name="connsiteX3" fmla="*/ 451915 w 512699"/>
                <a:gd name="connsiteY3" fmla="*/ 1585665 h 1612093"/>
                <a:gd name="connsiteX4" fmla="*/ 203494 w 512699"/>
                <a:gd name="connsiteY4" fmla="*/ 1612093 h 1612093"/>
                <a:gd name="connsiteX5" fmla="*/ 206137 w 512699"/>
                <a:gd name="connsiteY5" fmla="*/ 1178678 h 1612093"/>
                <a:gd name="connsiteX6" fmla="*/ 206137 w 512699"/>
                <a:gd name="connsiteY6" fmla="*/ 1028039 h 1612093"/>
                <a:gd name="connsiteX7" fmla="*/ 206137 w 512699"/>
                <a:gd name="connsiteY7" fmla="*/ 726763 h 1612093"/>
                <a:gd name="connsiteX8" fmla="*/ 206137 w 512699"/>
                <a:gd name="connsiteY8" fmla="*/ 589339 h 1612093"/>
                <a:gd name="connsiteX9" fmla="*/ 203494 w 512699"/>
                <a:gd name="connsiteY9" fmla="*/ 369989 h 1612093"/>
                <a:gd name="connsiteX10" fmla="*/ 200851 w 512699"/>
                <a:gd name="connsiteY10" fmla="*/ 332990 h 1612093"/>
                <a:gd name="connsiteX11" fmla="*/ 190280 w 512699"/>
                <a:gd name="connsiteY11" fmla="*/ 282777 h 1612093"/>
                <a:gd name="connsiteX12" fmla="*/ 182352 w 512699"/>
                <a:gd name="connsiteY12" fmla="*/ 221993 h 1612093"/>
                <a:gd name="connsiteX13" fmla="*/ 134782 w 512699"/>
                <a:gd name="connsiteY13" fmla="*/ 166495 h 1612093"/>
                <a:gd name="connsiteX14" fmla="*/ 89855 w 512699"/>
                <a:gd name="connsiteY14" fmla="*/ 124211 h 1612093"/>
                <a:gd name="connsiteX15" fmla="*/ 50213 w 512699"/>
                <a:gd name="connsiteY15" fmla="*/ 92497 h 1612093"/>
                <a:gd name="connsiteX16" fmla="*/ 21143 w 512699"/>
                <a:gd name="connsiteY16" fmla="*/ 68712 h 1612093"/>
                <a:gd name="connsiteX17" fmla="*/ 5286 w 512699"/>
                <a:gd name="connsiteY17" fmla="*/ 47570 h 1612093"/>
                <a:gd name="connsiteX18" fmla="*/ 0 w 512699"/>
                <a:gd name="connsiteY18" fmla="*/ 23785 h 1612093"/>
                <a:gd name="connsiteX19" fmla="*/ 7929 w 512699"/>
                <a:gd name="connsiteY19" fmla="*/ 7928 h 1612093"/>
                <a:gd name="connsiteX20" fmla="*/ 31714 w 512699"/>
                <a:gd name="connsiteY20" fmla="*/ 0 h 1612093"/>
                <a:gd name="connsiteX21" fmla="*/ 58141 w 512699"/>
                <a:gd name="connsiteY21" fmla="*/ 0 h 1612093"/>
                <a:gd name="connsiteX22" fmla="*/ 97783 w 512699"/>
                <a:gd name="connsiteY22" fmla="*/ 5286 h 1612093"/>
                <a:gd name="connsiteX23" fmla="*/ 177066 w 512699"/>
                <a:gd name="connsiteY23" fmla="*/ 29071 h 1612093"/>
                <a:gd name="connsiteX24" fmla="*/ 248421 w 512699"/>
                <a:gd name="connsiteY24" fmla="*/ 58141 h 1612093"/>
                <a:gd name="connsiteX25" fmla="*/ 309205 w 512699"/>
                <a:gd name="connsiteY25" fmla="*/ 84569 h 1612093"/>
                <a:gd name="connsiteX26" fmla="*/ 359418 w 512699"/>
                <a:gd name="connsiteY26" fmla="*/ 113639 h 1612093"/>
                <a:gd name="connsiteX27" fmla="*/ 412273 w 512699"/>
                <a:gd name="connsiteY27" fmla="*/ 150638 h 1612093"/>
                <a:gd name="connsiteX28" fmla="*/ 454558 w 512699"/>
                <a:gd name="connsiteY28" fmla="*/ 190280 h 1612093"/>
                <a:gd name="connsiteX29" fmla="*/ 483628 w 512699"/>
                <a:gd name="connsiteY29" fmla="*/ 224636 h 1612093"/>
                <a:gd name="connsiteX30" fmla="*/ 504770 w 512699"/>
                <a:gd name="connsiteY30" fmla="*/ 261635 h 1612093"/>
                <a:gd name="connsiteX31" fmla="*/ 512699 w 512699"/>
                <a:gd name="connsiteY31" fmla="*/ 290705 h 1612093"/>
                <a:gd name="connsiteX32" fmla="*/ 499485 w 512699"/>
                <a:gd name="connsiteY32" fmla="*/ 317133 h 1612093"/>
                <a:gd name="connsiteX33" fmla="*/ 480985 w 512699"/>
                <a:gd name="connsiteY33" fmla="*/ 362060 h 1612093"/>
                <a:gd name="connsiteX34" fmla="*/ 467771 w 512699"/>
                <a:gd name="connsiteY34" fmla="*/ 417558 h 1612093"/>
                <a:gd name="connsiteX35" fmla="*/ 454558 w 512699"/>
                <a:gd name="connsiteY35" fmla="*/ 475700 h 1612093"/>
                <a:gd name="connsiteX36" fmla="*/ 449272 w 512699"/>
                <a:gd name="connsiteY36" fmla="*/ 586696 h 1612093"/>
                <a:gd name="connsiteX37" fmla="*/ 451915 w 512699"/>
                <a:gd name="connsiteY37" fmla="*/ 850974 h 161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12699" h="1612093">
                  <a:moveTo>
                    <a:pt x="451915" y="850974"/>
                  </a:moveTo>
                  <a:lnTo>
                    <a:pt x="451915" y="1004254"/>
                  </a:lnTo>
                  <a:lnTo>
                    <a:pt x="451915" y="1144321"/>
                  </a:lnTo>
                  <a:lnTo>
                    <a:pt x="451915" y="1585665"/>
                  </a:lnTo>
                  <a:lnTo>
                    <a:pt x="203494" y="1612093"/>
                  </a:lnTo>
                  <a:lnTo>
                    <a:pt x="206137" y="1178678"/>
                  </a:lnTo>
                  <a:lnTo>
                    <a:pt x="206137" y="1028039"/>
                  </a:lnTo>
                  <a:lnTo>
                    <a:pt x="206137" y="726763"/>
                  </a:lnTo>
                  <a:lnTo>
                    <a:pt x="206137" y="589339"/>
                  </a:lnTo>
                  <a:lnTo>
                    <a:pt x="203494" y="369989"/>
                  </a:lnTo>
                  <a:lnTo>
                    <a:pt x="200851" y="332990"/>
                  </a:lnTo>
                  <a:lnTo>
                    <a:pt x="190280" y="282777"/>
                  </a:lnTo>
                  <a:lnTo>
                    <a:pt x="182352" y="221993"/>
                  </a:lnTo>
                  <a:lnTo>
                    <a:pt x="134782" y="166495"/>
                  </a:lnTo>
                  <a:lnTo>
                    <a:pt x="89855" y="124211"/>
                  </a:lnTo>
                  <a:lnTo>
                    <a:pt x="50213" y="92497"/>
                  </a:lnTo>
                  <a:lnTo>
                    <a:pt x="21143" y="68712"/>
                  </a:lnTo>
                  <a:lnTo>
                    <a:pt x="5286" y="47570"/>
                  </a:lnTo>
                  <a:lnTo>
                    <a:pt x="0" y="23785"/>
                  </a:lnTo>
                  <a:lnTo>
                    <a:pt x="7929" y="7928"/>
                  </a:lnTo>
                  <a:lnTo>
                    <a:pt x="31714" y="0"/>
                  </a:lnTo>
                  <a:lnTo>
                    <a:pt x="58141" y="0"/>
                  </a:lnTo>
                  <a:lnTo>
                    <a:pt x="97783" y="5286"/>
                  </a:lnTo>
                  <a:lnTo>
                    <a:pt x="177066" y="29071"/>
                  </a:lnTo>
                  <a:lnTo>
                    <a:pt x="248421" y="58141"/>
                  </a:lnTo>
                  <a:lnTo>
                    <a:pt x="309205" y="84569"/>
                  </a:lnTo>
                  <a:lnTo>
                    <a:pt x="359418" y="113639"/>
                  </a:lnTo>
                  <a:lnTo>
                    <a:pt x="412273" y="150638"/>
                  </a:lnTo>
                  <a:lnTo>
                    <a:pt x="454558" y="190280"/>
                  </a:lnTo>
                  <a:lnTo>
                    <a:pt x="483628" y="224636"/>
                  </a:lnTo>
                  <a:lnTo>
                    <a:pt x="504770" y="261635"/>
                  </a:lnTo>
                  <a:lnTo>
                    <a:pt x="512699" y="290705"/>
                  </a:lnTo>
                  <a:lnTo>
                    <a:pt x="499485" y="317133"/>
                  </a:lnTo>
                  <a:lnTo>
                    <a:pt x="480985" y="362060"/>
                  </a:lnTo>
                  <a:lnTo>
                    <a:pt x="467771" y="417558"/>
                  </a:lnTo>
                  <a:lnTo>
                    <a:pt x="454558" y="475700"/>
                  </a:lnTo>
                  <a:lnTo>
                    <a:pt x="449272" y="586696"/>
                  </a:lnTo>
                  <a:lnTo>
                    <a:pt x="451915" y="85097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12">
              <a:extLst>
                <a:ext uri="{FF2B5EF4-FFF2-40B4-BE49-F238E27FC236}">
                  <a16:creationId xmlns:a16="http://schemas.microsoft.com/office/drawing/2014/main" id="{49232603-2CDA-4EEB-AE51-3943433A8633}"/>
                </a:ext>
              </a:extLst>
            </p:cNvPr>
            <p:cNvSpPr/>
            <p:nvPr/>
          </p:nvSpPr>
          <p:spPr>
            <a:xfrm>
              <a:off x="5829302" y="2357438"/>
              <a:ext cx="1938338" cy="381000"/>
            </a:xfrm>
            <a:custGeom>
              <a:avLst/>
              <a:gdLst>
                <a:gd name="connsiteX0" fmla="*/ 1397794 w 1938338"/>
                <a:gd name="connsiteY0" fmla="*/ 252412 h 381000"/>
                <a:gd name="connsiteX1" fmla="*/ 1126331 w 1938338"/>
                <a:gd name="connsiteY1" fmla="*/ 273843 h 381000"/>
                <a:gd name="connsiteX2" fmla="*/ 928688 w 1938338"/>
                <a:gd name="connsiteY2" fmla="*/ 290512 h 381000"/>
                <a:gd name="connsiteX3" fmla="*/ 671513 w 1938338"/>
                <a:gd name="connsiteY3" fmla="*/ 326231 h 381000"/>
                <a:gd name="connsiteX4" fmla="*/ 416719 w 1938338"/>
                <a:gd name="connsiteY4" fmla="*/ 373856 h 381000"/>
                <a:gd name="connsiteX5" fmla="*/ 385763 w 1938338"/>
                <a:gd name="connsiteY5" fmla="*/ 381000 h 381000"/>
                <a:gd name="connsiteX6" fmla="*/ 361950 w 1938338"/>
                <a:gd name="connsiteY6" fmla="*/ 381000 h 381000"/>
                <a:gd name="connsiteX7" fmla="*/ 319088 w 1938338"/>
                <a:gd name="connsiteY7" fmla="*/ 376237 h 381000"/>
                <a:gd name="connsiteX8" fmla="*/ 276225 w 1938338"/>
                <a:gd name="connsiteY8" fmla="*/ 361950 h 381000"/>
                <a:gd name="connsiteX9" fmla="*/ 242888 w 1938338"/>
                <a:gd name="connsiteY9" fmla="*/ 347662 h 381000"/>
                <a:gd name="connsiteX10" fmla="*/ 209550 w 1938338"/>
                <a:gd name="connsiteY10" fmla="*/ 328612 h 381000"/>
                <a:gd name="connsiteX11" fmla="*/ 152400 w 1938338"/>
                <a:gd name="connsiteY11" fmla="*/ 292893 h 381000"/>
                <a:gd name="connsiteX12" fmla="*/ 78581 w 1938338"/>
                <a:gd name="connsiteY12" fmla="*/ 230981 h 381000"/>
                <a:gd name="connsiteX13" fmla="*/ 19050 w 1938338"/>
                <a:gd name="connsiteY13" fmla="*/ 171450 h 381000"/>
                <a:gd name="connsiteX14" fmla="*/ 7144 w 1938338"/>
                <a:gd name="connsiteY14" fmla="*/ 152400 h 381000"/>
                <a:gd name="connsiteX15" fmla="*/ 0 w 1938338"/>
                <a:gd name="connsiteY15" fmla="*/ 128587 h 381000"/>
                <a:gd name="connsiteX16" fmla="*/ 0 w 1938338"/>
                <a:gd name="connsiteY16" fmla="*/ 111918 h 381000"/>
                <a:gd name="connsiteX17" fmla="*/ 4763 w 1938338"/>
                <a:gd name="connsiteY17" fmla="*/ 100012 h 381000"/>
                <a:gd name="connsiteX18" fmla="*/ 28575 w 1938338"/>
                <a:gd name="connsiteY18" fmla="*/ 95250 h 381000"/>
                <a:gd name="connsiteX19" fmla="*/ 59531 w 1938338"/>
                <a:gd name="connsiteY19" fmla="*/ 109537 h 381000"/>
                <a:gd name="connsiteX20" fmla="*/ 119063 w 1938338"/>
                <a:gd name="connsiteY20" fmla="*/ 150018 h 381000"/>
                <a:gd name="connsiteX21" fmla="*/ 166688 w 1938338"/>
                <a:gd name="connsiteY21" fmla="*/ 176212 h 381000"/>
                <a:gd name="connsiteX22" fmla="*/ 209550 w 1938338"/>
                <a:gd name="connsiteY22" fmla="*/ 192881 h 381000"/>
                <a:gd name="connsiteX23" fmla="*/ 254794 w 1938338"/>
                <a:gd name="connsiteY23" fmla="*/ 204787 h 381000"/>
                <a:gd name="connsiteX24" fmla="*/ 288131 w 1938338"/>
                <a:gd name="connsiteY24" fmla="*/ 209550 h 381000"/>
                <a:gd name="connsiteX25" fmla="*/ 338138 w 1938338"/>
                <a:gd name="connsiteY25" fmla="*/ 207168 h 381000"/>
                <a:gd name="connsiteX26" fmla="*/ 435769 w 1938338"/>
                <a:gd name="connsiteY26" fmla="*/ 190500 h 381000"/>
                <a:gd name="connsiteX27" fmla="*/ 757238 w 1938338"/>
                <a:gd name="connsiteY27" fmla="*/ 152400 h 381000"/>
                <a:gd name="connsiteX28" fmla="*/ 933450 w 1938338"/>
                <a:gd name="connsiteY28" fmla="*/ 130968 h 381000"/>
                <a:gd name="connsiteX29" fmla="*/ 1126331 w 1938338"/>
                <a:gd name="connsiteY29" fmla="*/ 92868 h 381000"/>
                <a:gd name="connsiteX30" fmla="*/ 1283494 w 1938338"/>
                <a:gd name="connsiteY30" fmla="*/ 73818 h 381000"/>
                <a:gd name="connsiteX31" fmla="*/ 1390650 w 1938338"/>
                <a:gd name="connsiteY31" fmla="*/ 57150 h 381000"/>
                <a:gd name="connsiteX32" fmla="*/ 1473994 w 1938338"/>
                <a:gd name="connsiteY32" fmla="*/ 42862 h 381000"/>
                <a:gd name="connsiteX33" fmla="*/ 1538288 w 1938338"/>
                <a:gd name="connsiteY33" fmla="*/ 28575 h 381000"/>
                <a:gd name="connsiteX34" fmla="*/ 1593056 w 1938338"/>
                <a:gd name="connsiteY34" fmla="*/ 4762 h 381000"/>
                <a:gd name="connsiteX35" fmla="*/ 1624013 w 1938338"/>
                <a:gd name="connsiteY35" fmla="*/ 0 h 381000"/>
                <a:gd name="connsiteX36" fmla="*/ 1697831 w 1938338"/>
                <a:gd name="connsiteY36" fmla="*/ 9525 h 381000"/>
                <a:gd name="connsiteX37" fmla="*/ 1747838 w 1938338"/>
                <a:gd name="connsiteY37" fmla="*/ 23812 h 381000"/>
                <a:gd name="connsiteX38" fmla="*/ 1797844 w 1938338"/>
                <a:gd name="connsiteY38" fmla="*/ 45243 h 381000"/>
                <a:gd name="connsiteX39" fmla="*/ 1857375 w 1938338"/>
                <a:gd name="connsiteY39" fmla="*/ 76200 h 381000"/>
                <a:gd name="connsiteX40" fmla="*/ 1907381 w 1938338"/>
                <a:gd name="connsiteY40" fmla="*/ 104775 h 381000"/>
                <a:gd name="connsiteX41" fmla="*/ 1921669 w 1938338"/>
                <a:gd name="connsiteY41" fmla="*/ 116681 h 381000"/>
                <a:gd name="connsiteX42" fmla="*/ 1935956 w 1938338"/>
                <a:gd name="connsiteY42" fmla="*/ 135731 h 381000"/>
                <a:gd name="connsiteX43" fmla="*/ 1938338 w 1938338"/>
                <a:gd name="connsiteY43" fmla="*/ 152400 h 381000"/>
                <a:gd name="connsiteX44" fmla="*/ 1933575 w 1938338"/>
                <a:gd name="connsiteY44" fmla="*/ 178593 h 381000"/>
                <a:gd name="connsiteX45" fmla="*/ 1919288 w 1938338"/>
                <a:gd name="connsiteY45" fmla="*/ 197643 h 381000"/>
                <a:gd name="connsiteX46" fmla="*/ 1883569 w 1938338"/>
                <a:gd name="connsiteY46" fmla="*/ 219075 h 381000"/>
                <a:gd name="connsiteX47" fmla="*/ 1845469 w 1938338"/>
                <a:gd name="connsiteY47" fmla="*/ 233362 h 381000"/>
                <a:gd name="connsiteX48" fmla="*/ 1797844 w 1938338"/>
                <a:gd name="connsiteY48" fmla="*/ 238125 h 381000"/>
                <a:gd name="connsiteX49" fmla="*/ 1721644 w 1938338"/>
                <a:gd name="connsiteY49" fmla="*/ 242887 h 381000"/>
                <a:gd name="connsiteX50" fmla="*/ 1397794 w 1938338"/>
                <a:gd name="connsiteY50" fmla="*/ 252412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38338" h="381000">
                  <a:moveTo>
                    <a:pt x="1397794" y="252412"/>
                  </a:moveTo>
                  <a:lnTo>
                    <a:pt x="1126331" y="273843"/>
                  </a:lnTo>
                  <a:lnTo>
                    <a:pt x="928688" y="290512"/>
                  </a:lnTo>
                  <a:lnTo>
                    <a:pt x="671513" y="326231"/>
                  </a:lnTo>
                  <a:lnTo>
                    <a:pt x="416719" y="373856"/>
                  </a:lnTo>
                  <a:lnTo>
                    <a:pt x="385763" y="381000"/>
                  </a:lnTo>
                  <a:lnTo>
                    <a:pt x="361950" y="381000"/>
                  </a:lnTo>
                  <a:lnTo>
                    <a:pt x="319088" y="376237"/>
                  </a:lnTo>
                  <a:lnTo>
                    <a:pt x="276225" y="361950"/>
                  </a:lnTo>
                  <a:lnTo>
                    <a:pt x="242888" y="347662"/>
                  </a:lnTo>
                  <a:lnTo>
                    <a:pt x="209550" y="328612"/>
                  </a:lnTo>
                  <a:lnTo>
                    <a:pt x="152400" y="292893"/>
                  </a:lnTo>
                  <a:lnTo>
                    <a:pt x="78581" y="230981"/>
                  </a:lnTo>
                  <a:lnTo>
                    <a:pt x="19050" y="171450"/>
                  </a:lnTo>
                  <a:lnTo>
                    <a:pt x="7144" y="152400"/>
                  </a:lnTo>
                  <a:lnTo>
                    <a:pt x="0" y="128587"/>
                  </a:lnTo>
                  <a:lnTo>
                    <a:pt x="0" y="111918"/>
                  </a:lnTo>
                  <a:lnTo>
                    <a:pt x="4763" y="100012"/>
                  </a:lnTo>
                  <a:lnTo>
                    <a:pt x="28575" y="95250"/>
                  </a:lnTo>
                  <a:lnTo>
                    <a:pt x="59531" y="109537"/>
                  </a:lnTo>
                  <a:lnTo>
                    <a:pt x="119063" y="150018"/>
                  </a:lnTo>
                  <a:lnTo>
                    <a:pt x="166688" y="176212"/>
                  </a:lnTo>
                  <a:lnTo>
                    <a:pt x="209550" y="192881"/>
                  </a:lnTo>
                  <a:lnTo>
                    <a:pt x="254794" y="204787"/>
                  </a:lnTo>
                  <a:lnTo>
                    <a:pt x="288131" y="209550"/>
                  </a:lnTo>
                  <a:lnTo>
                    <a:pt x="338138" y="207168"/>
                  </a:lnTo>
                  <a:lnTo>
                    <a:pt x="435769" y="190500"/>
                  </a:lnTo>
                  <a:lnTo>
                    <a:pt x="757238" y="152400"/>
                  </a:lnTo>
                  <a:lnTo>
                    <a:pt x="933450" y="130968"/>
                  </a:lnTo>
                  <a:lnTo>
                    <a:pt x="1126331" y="92868"/>
                  </a:lnTo>
                  <a:lnTo>
                    <a:pt x="1283494" y="73818"/>
                  </a:lnTo>
                  <a:lnTo>
                    <a:pt x="1390650" y="57150"/>
                  </a:lnTo>
                  <a:lnTo>
                    <a:pt x="1473994" y="42862"/>
                  </a:lnTo>
                  <a:lnTo>
                    <a:pt x="1538288" y="28575"/>
                  </a:lnTo>
                  <a:lnTo>
                    <a:pt x="1593056" y="4762"/>
                  </a:lnTo>
                  <a:lnTo>
                    <a:pt x="1624013" y="0"/>
                  </a:lnTo>
                  <a:lnTo>
                    <a:pt x="1697831" y="9525"/>
                  </a:lnTo>
                  <a:lnTo>
                    <a:pt x="1747838" y="23812"/>
                  </a:lnTo>
                  <a:lnTo>
                    <a:pt x="1797844" y="45243"/>
                  </a:lnTo>
                  <a:lnTo>
                    <a:pt x="1857375" y="76200"/>
                  </a:lnTo>
                  <a:lnTo>
                    <a:pt x="1907381" y="104775"/>
                  </a:lnTo>
                  <a:lnTo>
                    <a:pt x="1921669" y="116681"/>
                  </a:lnTo>
                  <a:lnTo>
                    <a:pt x="1935956" y="135731"/>
                  </a:lnTo>
                  <a:lnTo>
                    <a:pt x="1938338" y="152400"/>
                  </a:lnTo>
                  <a:lnTo>
                    <a:pt x="1933575" y="178593"/>
                  </a:lnTo>
                  <a:lnTo>
                    <a:pt x="1919288" y="197643"/>
                  </a:lnTo>
                  <a:lnTo>
                    <a:pt x="1883569" y="219075"/>
                  </a:lnTo>
                  <a:lnTo>
                    <a:pt x="1845469" y="233362"/>
                  </a:lnTo>
                  <a:lnTo>
                    <a:pt x="1797844" y="238125"/>
                  </a:lnTo>
                  <a:lnTo>
                    <a:pt x="1721644" y="242887"/>
                  </a:lnTo>
                  <a:lnTo>
                    <a:pt x="1397794" y="2524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13">
              <a:extLst>
                <a:ext uri="{FF2B5EF4-FFF2-40B4-BE49-F238E27FC236}">
                  <a16:creationId xmlns:a16="http://schemas.microsoft.com/office/drawing/2014/main" id="{34CA93A2-A327-4A81-BD0C-E1A4C6805AE5}"/>
                </a:ext>
              </a:extLst>
            </p:cNvPr>
            <p:cNvSpPr/>
            <p:nvPr/>
          </p:nvSpPr>
          <p:spPr>
            <a:xfrm>
              <a:off x="5475290" y="2843213"/>
              <a:ext cx="2876550" cy="519112"/>
            </a:xfrm>
            <a:custGeom>
              <a:avLst/>
              <a:gdLst>
                <a:gd name="connsiteX0" fmla="*/ 1741588 w 2877981"/>
                <a:gd name="connsiteY0" fmla="*/ 301277 h 517984"/>
                <a:gd name="connsiteX1" fmla="*/ 1392742 w 2877981"/>
                <a:gd name="connsiteY1" fmla="*/ 327704 h 517984"/>
                <a:gd name="connsiteX2" fmla="*/ 1223604 w 2877981"/>
                <a:gd name="connsiteY2" fmla="*/ 346204 h 517984"/>
                <a:gd name="connsiteX3" fmla="*/ 1033324 w 2877981"/>
                <a:gd name="connsiteY3" fmla="*/ 375274 h 517984"/>
                <a:gd name="connsiteX4" fmla="*/ 853616 w 2877981"/>
                <a:gd name="connsiteY4" fmla="*/ 412273 h 517984"/>
                <a:gd name="connsiteX5" fmla="*/ 673907 w 2877981"/>
                <a:gd name="connsiteY5" fmla="*/ 451915 h 517984"/>
                <a:gd name="connsiteX6" fmla="*/ 494198 w 2877981"/>
                <a:gd name="connsiteY6" fmla="*/ 502128 h 517984"/>
                <a:gd name="connsiteX7" fmla="*/ 438700 w 2877981"/>
                <a:gd name="connsiteY7" fmla="*/ 517984 h 517984"/>
                <a:gd name="connsiteX8" fmla="*/ 396416 w 2877981"/>
                <a:gd name="connsiteY8" fmla="*/ 515341 h 517984"/>
                <a:gd name="connsiteX9" fmla="*/ 325061 w 2877981"/>
                <a:gd name="connsiteY9" fmla="*/ 502128 h 517984"/>
                <a:gd name="connsiteX10" fmla="*/ 258991 w 2877981"/>
                <a:gd name="connsiteY10" fmla="*/ 483628 h 517984"/>
                <a:gd name="connsiteX11" fmla="*/ 198208 w 2877981"/>
                <a:gd name="connsiteY11" fmla="*/ 459843 h 517984"/>
                <a:gd name="connsiteX12" fmla="*/ 129495 w 2877981"/>
                <a:gd name="connsiteY12" fmla="*/ 422844 h 517984"/>
                <a:gd name="connsiteX13" fmla="*/ 71354 w 2877981"/>
                <a:gd name="connsiteY13" fmla="*/ 385846 h 517984"/>
                <a:gd name="connsiteX14" fmla="*/ 23784 w 2877981"/>
                <a:gd name="connsiteY14" fmla="*/ 354132 h 517984"/>
                <a:gd name="connsiteX15" fmla="*/ 7928 w 2877981"/>
                <a:gd name="connsiteY15" fmla="*/ 338276 h 517984"/>
                <a:gd name="connsiteX16" fmla="*/ 0 w 2877981"/>
                <a:gd name="connsiteY16" fmla="*/ 314491 h 517984"/>
                <a:gd name="connsiteX17" fmla="*/ 7928 w 2877981"/>
                <a:gd name="connsiteY17" fmla="*/ 293348 h 517984"/>
                <a:gd name="connsiteX18" fmla="*/ 29070 w 2877981"/>
                <a:gd name="connsiteY18" fmla="*/ 290706 h 517984"/>
                <a:gd name="connsiteX19" fmla="*/ 97782 w 2877981"/>
                <a:gd name="connsiteY19" fmla="*/ 303920 h 517984"/>
                <a:gd name="connsiteX20" fmla="*/ 195565 w 2877981"/>
                <a:gd name="connsiteY20" fmla="*/ 314491 h 517984"/>
                <a:gd name="connsiteX21" fmla="*/ 311847 w 2877981"/>
                <a:gd name="connsiteY21" fmla="*/ 319776 h 517984"/>
                <a:gd name="connsiteX22" fmla="*/ 356774 w 2877981"/>
                <a:gd name="connsiteY22" fmla="*/ 314491 h 517984"/>
                <a:gd name="connsiteX23" fmla="*/ 597267 w 2877981"/>
                <a:gd name="connsiteY23" fmla="*/ 269563 h 517984"/>
                <a:gd name="connsiteX24" fmla="*/ 835116 w 2877981"/>
                <a:gd name="connsiteY24" fmla="*/ 224636 h 517984"/>
                <a:gd name="connsiteX25" fmla="*/ 1041253 w 2877981"/>
                <a:gd name="connsiteY25" fmla="*/ 184995 h 517984"/>
                <a:gd name="connsiteX26" fmla="*/ 1289674 w 2877981"/>
                <a:gd name="connsiteY26" fmla="*/ 134782 h 517984"/>
                <a:gd name="connsiteX27" fmla="*/ 1474668 w 2877981"/>
                <a:gd name="connsiteY27" fmla="*/ 121568 h 517984"/>
                <a:gd name="connsiteX28" fmla="*/ 1762730 w 2877981"/>
                <a:gd name="connsiteY28" fmla="*/ 92498 h 517984"/>
                <a:gd name="connsiteX29" fmla="*/ 2185574 w 2877981"/>
                <a:gd name="connsiteY29" fmla="*/ 58141 h 517984"/>
                <a:gd name="connsiteX30" fmla="*/ 2256929 w 2877981"/>
                <a:gd name="connsiteY30" fmla="*/ 50213 h 517984"/>
                <a:gd name="connsiteX31" fmla="*/ 2296571 w 2877981"/>
                <a:gd name="connsiteY31" fmla="*/ 42285 h 517984"/>
                <a:gd name="connsiteX32" fmla="*/ 2341498 w 2877981"/>
                <a:gd name="connsiteY32" fmla="*/ 29071 h 517984"/>
                <a:gd name="connsiteX33" fmla="*/ 2396996 w 2877981"/>
                <a:gd name="connsiteY33" fmla="*/ 7929 h 517984"/>
                <a:gd name="connsiteX34" fmla="*/ 2418138 w 2877981"/>
                <a:gd name="connsiteY34" fmla="*/ 0 h 517984"/>
                <a:gd name="connsiteX35" fmla="*/ 2457780 w 2877981"/>
                <a:gd name="connsiteY35" fmla="*/ 2643 h 517984"/>
                <a:gd name="connsiteX36" fmla="*/ 2513278 w 2877981"/>
                <a:gd name="connsiteY36" fmla="*/ 18500 h 517984"/>
                <a:gd name="connsiteX37" fmla="*/ 2611061 w 2877981"/>
                <a:gd name="connsiteY37" fmla="*/ 55499 h 517984"/>
                <a:gd name="connsiteX38" fmla="*/ 2703558 w 2877981"/>
                <a:gd name="connsiteY38" fmla="*/ 97783 h 517984"/>
                <a:gd name="connsiteX39" fmla="*/ 2793412 w 2877981"/>
                <a:gd name="connsiteY39" fmla="*/ 142710 h 517984"/>
                <a:gd name="connsiteX40" fmla="*/ 2825126 w 2877981"/>
                <a:gd name="connsiteY40" fmla="*/ 161210 h 517984"/>
                <a:gd name="connsiteX41" fmla="*/ 2840982 w 2877981"/>
                <a:gd name="connsiteY41" fmla="*/ 174424 h 517984"/>
                <a:gd name="connsiteX42" fmla="*/ 2864767 w 2877981"/>
                <a:gd name="connsiteY42" fmla="*/ 214065 h 517984"/>
                <a:gd name="connsiteX43" fmla="*/ 2875338 w 2877981"/>
                <a:gd name="connsiteY43" fmla="*/ 243136 h 517984"/>
                <a:gd name="connsiteX44" fmla="*/ 2877981 w 2877981"/>
                <a:gd name="connsiteY44" fmla="*/ 261635 h 517984"/>
                <a:gd name="connsiteX45" fmla="*/ 2872695 w 2877981"/>
                <a:gd name="connsiteY45" fmla="*/ 288063 h 517984"/>
                <a:gd name="connsiteX46" fmla="*/ 2859482 w 2877981"/>
                <a:gd name="connsiteY46" fmla="*/ 311848 h 517984"/>
                <a:gd name="connsiteX47" fmla="*/ 2833054 w 2877981"/>
                <a:gd name="connsiteY47" fmla="*/ 330347 h 517984"/>
                <a:gd name="connsiteX48" fmla="*/ 2801341 w 2877981"/>
                <a:gd name="connsiteY48" fmla="*/ 340918 h 517984"/>
                <a:gd name="connsiteX49" fmla="*/ 2618989 w 2877981"/>
                <a:gd name="connsiteY49" fmla="*/ 314491 h 517984"/>
                <a:gd name="connsiteX50" fmla="*/ 2362640 w 2877981"/>
                <a:gd name="connsiteY50" fmla="*/ 295991 h 517984"/>
                <a:gd name="connsiteX51" fmla="*/ 2032293 w 2877981"/>
                <a:gd name="connsiteY51" fmla="*/ 290706 h 517984"/>
                <a:gd name="connsiteX52" fmla="*/ 1741588 w 2877981"/>
                <a:gd name="connsiteY52" fmla="*/ 301277 h 517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877981" h="517984">
                  <a:moveTo>
                    <a:pt x="1741588" y="301277"/>
                  </a:moveTo>
                  <a:lnTo>
                    <a:pt x="1392742" y="327704"/>
                  </a:lnTo>
                  <a:lnTo>
                    <a:pt x="1223604" y="346204"/>
                  </a:lnTo>
                  <a:lnTo>
                    <a:pt x="1033324" y="375274"/>
                  </a:lnTo>
                  <a:lnTo>
                    <a:pt x="853616" y="412273"/>
                  </a:lnTo>
                  <a:lnTo>
                    <a:pt x="673907" y="451915"/>
                  </a:lnTo>
                  <a:lnTo>
                    <a:pt x="494198" y="502128"/>
                  </a:lnTo>
                  <a:lnTo>
                    <a:pt x="438700" y="517984"/>
                  </a:lnTo>
                  <a:lnTo>
                    <a:pt x="396416" y="515341"/>
                  </a:lnTo>
                  <a:lnTo>
                    <a:pt x="325061" y="502128"/>
                  </a:lnTo>
                  <a:lnTo>
                    <a:pt x="258991" y="483628"/>
                  </a:lnTo>
                  <a:lnTo>
                    <a:pt x="198208" y="459843"/>
                  </a:lnTo>
                  <a:lnTo>
                    <a:pt x="129495" y="422844"/>
                  </a:lnTo>
                  <a:lnTo>
                    <a:pt x="71354" y="385846"/>
                  </a:lnTo>
                  <a:lnTo>
                    <a:pt x="23784" y="354132"/>
                  </a:lnTo>
                  <a:lnTo>
                    <a:pt x="7928" y="338276"/>
                  </a:lnTo>
                  <a:lnTo>
                    <a:pt x="0" y="314491"/>
                  </a:lnTo>
                  <a:lnTo>
                    <a:pt x="7928" y="293348"/>
                  </a:lnTo>
                  <a:lnTo>
                    <a:pt x="29070" y="290706"/>
                  </a:lnTo>
                  <a:lnTo>
                    <a:pt x="97782" y="303920"/>
                  </a:lnTo>
                  <a:lnTo>
                    <a:pt x="195565" y="314491"/>
                  </a:lnTo>
                  <a:lnTo>
                    <a:pt x="311847" y="319776"/>
                  </a:lnTo>
                  <a:lnTo>
                    <a:pt x="356774" y="314491"/>
                  </a:lnTo>
                  <a:lnTo>
                    <a:pt x="597267" y="269563"/>
                  </a:lnTo>
                  <a:lnTo>
                    <a:pt x="835116" y="224636"/>
                  </a:lnTo>
                  <a:lnTo>
                    <a:pt x="1041253" y="184995"/>
                  </a:lnTo>
                  <a:lnTo>
                    <a:pt x="1289674" y="134782"/>
                  </a:lnTo>
                  <a:lnTo>
                    <a:pt x="1474668" y="121568"/>
                  </a:lnTo>
                  <a:lnTo>
                    <a:pt x="1762730" y="92498"/>
                  </a:lnTo>
                  <a:lnTo>
                    <a:pt x="2185574" y="58141"/>
                  </a:lnTo>
                  <a:lnTo>
                    <a:pt x="2256929" y="50213"/>
                  </a:lnTo>
                  <a:lnTo>
                    <a:pt x="2296571" y="42285"/>
                  </a:lnTo>
                  <a:lnTo>
                    <a:pt x="2341498" y="29071"/>
                  </a:lnTo>
                  <a:lnTo>
                    <a:pt x="2396996" y="7929"/>
                  </a:lnTo>
                  <a:lnTo>
                    <a:pt x="2418138" y="0"/>
                  </a:lnTo>
                  <a:lnTo>
                    <a:pt x="2457780" y="2643"/>
                  </a:lnTo>
                  <a:lnTo>
                    <a:pt x="2513278" y="18500"/>
                  </a:lnTo>
                  <a:lnTo>
                    <a:pt x="2611061" y="55499"/>
                  </a:lnTo>
                  <a:lnTo>
                    <a:pt x="2703558" y="97783"/>
                  </a:lnTo>
                  <a:lnTo>
                    <a:pt x="2793412" y="142710"/>
                  </a:lnTo>
                  <a:lnTo>
                    <a:pt x="2825126" y="161210"/>
                  </a:lnTo>
                  <a:lnTo>
                    <a:pt x="2840982" y="174424"/>
                  </a:lnTo>
                  <a:lnTo>
                    <a:pt x="2864767" y="214065"/>
                  </a:lnTo>
                  <a:lnTo>
                    <a:pt x="2875338" y="243136"/>
                  </a:lnTo>
                  <a:lnTo>
                    <a:pt x="2877981" y="261635"/>
                  </a:lnTo>
                  <a:lnTo>
                    <a:pt x="2872695" y="288063"/>
                  </a:lnTo>
                  <a:lnTo>
                    <a:pt x="2859482" y="311848"/>
                  </a:lnTo>
                  <a:lnTo>
                    <a:pt x="2833054" y="330347"/>
                  </a:lnTo>
                  <a:lnTo>
                    <a:pt x="2801341" y="340918"/>
                  </a:lnTo>
                  <a:lnTo>
                    <a:pt x="2618989" y="314491"/>
                  </a:lnTo>
                  <a:lnTo>
                    <a:pt x="2362640" y="295991"/>
                  </a:lnTo>
                  <a:lnTo>
                    <a:pt x="2032293" y="290706"/>
                  </a:lnTo>
                  <a:lnTo>
                    <a:pt x="1741588" y="30127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26">
              <a:extLst>
                <a:ext uri="{FF2B5EF4-FFF2-40B4-BE49-F238E27FC236}">
                  <a16:creationId xmlns:a16="http://schemas.microsoft.com/office/drawing/2014/main" id="{60B685CB-AFC7-4F86-ACF7-147EBE228A05}"/>
                </a:ext>
              </a:extLst>
            </p:cNvPr>
            <p:cNvSpPr/>
            <p:nvPr/>
          </p:nvSpPr>
          <p:spPr>
            <a:xfrm rot="16200000">
              <a:off x="5688014" y="3938588"/>
              <a:ext cx="2652713" cy="1576388"/>
            </a:xfrm>
            <a:custGeom>
              <a:avLst/>
              <a:gdLst>
                <a:gd name="connsiteX0" fmla="*/ 2349106 w 2653048"/>
                <a:gd name="connsiteY0" fmla="*/ 499700 h 1576374"/>
                <a:gd name="connsiteX1" fmla="*/ 2279560 w 2653048"/>
                <a:gd name="connsiteY1" fmla="*/ 28334 h 1576374"/>
                <a:gd name="connsiteX2" fmla="*/ 2431531 w 2653048"/>
                <a:gd name="connsiteY2" fmla="*/ 0 h 1576374"/>
                <a:gd name="connsiteX3" fmla="*/ 2454713 w 2653048"/>
                <a:gd name="connsiteY3" fmla="*/ 139092 h 1576374"/>
                <a:gd name="connsiteX4" fmla="*/ 2490774 w 2653048"/>
                <a:gd name="connsiteY4" fmla="*/ 394094 h 1576374"/>
                <a:gd name="connsiteX5" fmla="*/ 2508804 w 2653048"/>
                <a:gd name="connsiteY5" fmla="*/ 574398 h 1576374"/>
                <a:gd name="connsiteX6" fmla="*/ 2542289 w 2653048"/>
                <a:gd name="connsiteY6" fmla="*/ 801066 h 1576374"/>
                <a:gd name="connsiteX7" fmla="*/ 2565471 w 2653048"/>
                <a:gd name="connsiteY7" fmla="*/ 950461 h 1576374"/>
                <a:gd name="connsiteX8" fmla="*/ 2578350 w 2653048"/>
                <a:gd name="connsiteY8" fmla="*/ 1053492 h 1576374"/>
                <a:gd name="connsiteX9" fmla="*/ 2596381 w 2653048"/>
                <a:gd name="connsiteY9" fmla="*/ 1174553 h 1576374"/>
                <a:gd name="connsiteX10" fmla="*/ 2609260 w 2653048"/>
                <a:gd name="connsiteY10" fmla="*/ 1231220 h 1576374"/>
                <a:gd name="connsiteX11" fmla="*/ 2627290 w 2653048"/>
                <a:gd name="connsiteY11" fmla="*/ 1282736 h 1576374"/>
                <a:gd name="connsiteX12" fmla="*/ 2645320 w 2653048"/>
                <a:gd name="connsiteY12" fmla="*/ 1316221 h 1576374"/>
                <a:gd name="connsiteX13" fmla="*/ 2653048 w 2653048"/>
                <a:gd name="connsiteY13" fmla="*/ 1336827 h 1576374"/>
                <a:gd name="connsiteX14" fmla="*/ 2653048 w 2653048"/>
                <a:gd name="connsiteY14" fmla="*/ 1357433 h 1576374"/>
                <a:gd name="connsiteX15" fmla="*/ 2635017 w 2653048"/>
                <a:gd name="connsiteY15" fmla="*/ 1393494 h 1576374"/>
                <a:gd name="connsiteX16" fmla="*/ 2588653 w 2653048"/>
                <a:gd name="connsiteY16" fmla="*/ 1450161 h 1576374"/>
                <a:gd name="connsiteX17" fmla="*/ 2483047 w 2653048"/>
                <a:gd name="connsiteY17" fmla="*/ 1545465 h 1576374"/>
                <a:gd name="connsiteX18" fmla="*/ 2454713 w 2653048"/>
                <a:gd name="connsiteY18" fmla="*/ 1568647 h 1576374"/>
                <a:gd name="connsiteX19" fmla="*/ 2426380 w 2653048"/>
                <a:gd name="connsiteY19" fmla="*/ 1576374 h 1576374"/>
                <a:gd name="connsiteX20" fmla="*/ 2392894 w 2653048"/>
                <a:gd name="connsiteY20" fmla="*/ 1571223 h 1576374"/>
                <a:gd name="connsiteX21" fmla="*/ 2354258 w 2653048"/>
                <a:gd name="connsiteY21" fmla="*/ 1555768 h 1576374"/>
                <a:gd name="connsiteX22" fmla="*/ 2302742 w 2653048"/>
                <a:gd name="connsiteY22" fmla="*/ 1527434 h 1576374"/>
                <a:gd name="connsiteX23" fmla="*/ 2279560 w 2653048"/>
                <a:gd name="connsiteY23" fmla="*/ 1514556 h 1576374"/>
                <a:gd name="connsiteX24" fmla="*/ 1857133 w 2653048"/>
                <a:gd name="connsiteY24" fmla="*/ 1506828 h 1576374"/>
                <a:gd name="connsiteX25" fmla="*/ 1421827 w 2653048"/>
                <a:gd name="connsiteY25" fmla="*/ 1506828 h 1576374"/>
                <a:gd name="connsiteX26" fmla="*/ 1143644 w 2653048"/>
                <a:gd name="connsiteY26" fmla="*/ 1511980 h 1576374"/>
                <a:gd name="connsiteX27" fmla="*/ 868036 w 2653048"/>
                <a:gd name="connsiteY27" fmla="*/ 1519707 h 1576374"/>
                <a:gd name="connsiteX28" fmla="*/ 654247 w 2653048"/>
                <a:gd name="connsiteY28" fmla="*/ 1530010 h 1576374"/>
                <a:gd name="connsiteX29" fmla="*/ 543488 w 2653048"/>
                <a:gd name="connsiteY29" fmla="*/ 1537738 h 1576374"/>
                <a:gd name="connsiteX30" fmla="*/ 409548 w 2653048"/>
                <a:gd name="connsiteY30" fmla="*/ 1506828 h 1576374"/>
                <a:gd name="connsiteX31" fmla="*/ 255001 w 2653048"/>
                <a:gd name="connsiteY31" fmla="*/ 1455313 h 1576374"/>
                <a:gd name="connsiteX32" fmla="*/ 157122 w 2653048"/>
                <a:gd name="connsiteY32" fmla="*/ 1416676 h 1576374"/>
                <a:gd name="connsiteX33" fmla="*/ 87576 w 2653048"/>
                <a:gd name="connsiteY33" fmla="*/ 1383191 h 1576374"/>
                <a:gd name="connsiteX34" fmla="*/ 59243 w 2653048"/>
                <a:gd name="connsiteY34" fmla="*/ 1365161 h 1576374"/>
                <a:gd name="connsiteX35" fmla="*/ 36061 w 2653048"/>
                <a:gd name="connsiteY35" fmla="*/ 1344554 h 1576374"/>
                <a:gd name="connsiteX36" fmla="*/ 7727 w 2653048"/>
                <a:gd name="connsiteY36" fmla="*/ 1308494 h 1576374"/>
                <a:gd name="connsiteX37" fmla="*/ 0 w 2653048"/>
                <a:gd name="connsiteY37" fmla="*/ 1280160 h 1576374"/>
                <a:gd name="connsiteX38" fmla="*/ 2576 w 2653048"/>
                <a:gd name="connsiteY38" fmla="*/ 1259554 h 1576374"/>
                <a:gd name="connsiteX39" fmla="*/ 12879 w 2653048"/>
                <a:gd name="connsiteY39" fmla="*/ 1244099 h 1576374"/>
                <a:gd name="connsiteX40" fmla="*/ 46364 w 2653048"/>
                <a:gd name="connsiteY40" fmla="*/ 1231220 h 1576374"/>
                <a:gd name="connsiteX41" fmla="*/ 100455 w 2653048"/>
                <a:gd name="connsiteY41" fmla="*/ 1218342 h 1576374"/>
                <a:gd name="connsiteX42" fmla="*/ 149395 w 2653048"/>
                <a:gd name="connsiteY42" fmla="*/ 1197735 h 1576374"/>
                <a:gd name="connsiteX43" fmla="*/ 533185 w 2653048"/>
                <a:gd name="connsiteY43" fmla="*/ 1277584 h 1576374"/>
                <a:gd name="connsiteX44" fmla="*/ 576973 w 2653048"/>
                <a:gd name="connsiteY44" fmla="*/ 1290463 h 1576374"/>
                <a:gd name="connsiteX45" fmla="*/ 631065 w 2653048"/>
                <a:gd name="connsiteY45" fmla="*/ 1293039 h 1576374"/>
                <a:gd name="connsiteX46" fmla="*/ 947885 w 2653048"/>
                <a:gd name="connsiteY46" fmla="*/ 1293039 h 1576374"/>
                <a:gd name="connsiteX47" fmla="*/ 1293039 w 2653048"/>
                <a:gd name="connsiteY47" fmla="*/ 1293039 h 1576374"/>
                <a:gd name="connsiteX48" fmla="*/ 1429555 w 2653048"/>
                <a:gd name="connsiteY48" fmla="*/ 1293039 h 1576374"/>
                <a:gd name="connsiteX49" fmla="*/ 1916376 w 2653048"/>
                <a:gd name="connsiteY49" fmla="*/ 1293039 h 1576374"/>
                <a:gd name="connsiteX50" fmla="*/ 2045165 w 2653048"/>
                <a:gd name="connsiteY50" fmla="*/ 1293039 h 1576374"/>
                <a:gd name="connsiteX51" fmla="*/ 2243500 w 2653048"/>
                <a:gd name="connsiteY51" fmla="*/ 1287887 h 1576374"/>
                <a:gd name="connsiteX52" fmla="*/ 2343955 w 2653048"/>
                <a:gd name="connsiteY52" fmla="*/ 1282736 h 1576374"/>
                <a:gd name="connsiteX53" fmla="*/ 2392894 w 2653048"/>
                <a:gd name="connsiteY53" fmla="*/ 1275009 h 1576374"/>
                <a:gd name="connsiteX54" fmla="*/ 2423804 w 2653048"/>
                <a:gd name="connsiteY54" fmla="*/ 1259554 h 1576374"/>
                <a:gd name="connsiteX55" fmla="*/ 2441834 w 2653048"/>
                <a:gd name="connsiteY55" fmla="*/ 1246675 h 1576374"/>
                <a:gd name="connsiteX56" fmla="*/ 2449561 w 2653048"/>
                <a:gd name="connsiteY56" fmla="*/ 1228645 h 1576374"/>
                <a:gd name="connsiteX57" fmla="*/ 2449561 w 2653048"/>
                <a:gd name="connsiteY57" fmla="*/ 1197735 h 1576374"/>
                <a:gd name="connsiteX58" fmla="*/ 2431531 w 2653048"/>
                <a:gd name="connsiteY58" fmla="*/ 1092129 h 1576374"/>
                <a:gd name="connsiteX59" fmla="*/ 2395470 w 2653048"/>
                <a:gd name="connsiteY59" fmla="*/ 831975 h 1576374"/>
                <a:gd name="connsiteX60" fmla="*/ 2349106 w 2653048"/>
                <a:gd name="connsiteY60" fmla="*/ 499700 h 157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653048" h="1576374">
                  <a:moveTo>
                    <a:pt x="2349106" y="499700"/>
                  </a:moveTo>
                  <a:lnTo>
                    <a:pt x="2279560" y="28334"/>
                  </a:lnTo>
                  <a:lnTo>
                    <a:pt x="2431531" y="0"/>
                  </a:lnTo>
                  <a:lnTo>
                    <a:pt x="2454713" y="139092"/>
                  </a:lnTo>
                  <a:lnTo>
                    <a:pt x="2490774" y="394094"/>
                  </a:lnTo>
                  <a:lnTo>
                    <a:pt x="2508804" y="574398"/>
                  </a:lnTo>
                  <a:lnTo>
                    <a:pt x="2542289" y="801066"/>
                  </a:lnTo>
                  <a:lnTo>
                    <a:pt x="2565471" y="950461"/>
                  </a:lnTo>
                  <a:lnTo>
                    <a:pt x="2578350" y="1053492"/>
                  </a:lnTo>
                  <a:lnTo>
                    <a:pt x="2596381" y="1174553"/>
                  </a:lnTo>
                  <a:lnTo>
                    <a:pt x="2609260" y="1231220"/>
                  </a:lnTo>
                  <a:lnTo>
                    <a:pt x="2627290" y="1282736"/>
                  </a:lnTo>
                  <a:lnTo>
                    <a:pt x="2645320" y="1316221"/>
                  </a:lnTo>
                  <a:lnTo>
                    <a:pt x="2653048" y="1336827"/>
                  </a:lnTo>
                  <a:lnTo>
                    <a:pt x="2653048" y="1357433"/>
                  </a:lnTo>
                  <a:lnTo>
                    <a:pt x="2635017" y="1393494"/>
                  </a:lnTo>
                  <a:lnTo>
                    <a:pt x="2588653" y="1450161"/>
                  </a:lnTo>
                  <a:lnTo>
                    <a:pt x="2483047" y="1545465"/>
                  </a:lnTo>
                  <a:lnTo>
                    <a:pt x="2454713" y="1568647"/>
                  </a:lnTo>
                  <a:lnTo>
                    <a:pt x="2426380" y="1576374"/>
                  </a:lnTo>
                  <a:lnTo>
                    <a:pt x="2392894" y="1571223"/>
                  </a:lnTo>
                  <a:lnTo>
                    <a:pt x="2354258" y="1555768"/>
                  </a:lnTo>
                  <a:lnTo>
                    <a:pt x="2302742" y="1527434"/>
                  </a:lnTo>
                  <a:lnTo>
                    <a:pt x="2279560" y="1514556"/>
                  </a:lnTo>
                  <a:lnTo>
                    <a:pt x="1857133" y="1506828"/>
                  </a:lnTo>
                  <a:lnTo>
                    <a:pt x="1421827" y="1506828"/>
                  </a:lnTo>
                  <a:lnTo>
                    <a:pt x="1143644" y="1511980"/>
                  </a:lnTo>
                  <a:lnTo>
                    <a:pt x="868036" y="1519707"/>
                  </a:lnTo>
                  <a:lnTo>
                    <a:pt x="654247" y="1530010"/>
                  </a:lnTo>
                  <a:lnTo>
                    <a:pt x="543488" y="1537738"/>
                  </a:lnTo>
                  <a:lnTo>
                    <a:pt x="409548" y="1506828"/>
                  </a:lnTo>
                  <a:lnTo>
                    <a:pt x="255001" y="1455313"/>
                  </a:lnTo>
                  <a:lnTo>
                    <a:pt x="157122" y="1416676"/>
                  </a:lnTo>
                  <a:lnTo>
                    <a:pt x="87576" y="1383191"/>
                  </a:lnTo>
                  <a:lnTo>
                    <a:pt x="59243" y="1365161"/>
                  </a:lnTo>
                  <a:lnTo>
                    <a:pt x="36061" y="1344554"/>
                  </a:lnTo>
                  <a:lnTo>
                    <a:pt x="7727" y="1308494"/>
                  </a:lnTo>
                  <a:lnTo>
                    <a:pt x="0" y="1280160"/>
                  </a:lnTo>
                  <a:lnTo>
                    <a:pt x="2576" y="1259554"/>
                  </a:lnTo>
                  <a:lnTo>
                    <a:pt x="12879" y="1244099"/>
                  </a:lnTo>
                  <a:lnTo>
                    <a:pt x="46364" y="1231220"/>
                  </a:lnTo>
                  <a:lnTo>
                    <a:pt x="100455" y="1218342"/>
                  </a:lnTo>
                  <a:lnTo>
                    <a:pt x="149395" y="1197735"/>
                  </a:lnTo>
                  <a:lnTo>
                    <a:pt x="533185" y="1277584"/>
                  </a:lnTo>
                  <a:lnTo>
                    <a:pt x="576973" y="1290463"/>
                  </a:lnTo>
                  <a:lnTo>
                    <a:pt x="631065" y="1293039"/>
                  </a:lnTo>
                  <a:lnTo>
                    <a:pt x="947885" y="1293039"/>
                  </a:lnTo>
                  <a:lnTo>
                    <a:pt x="1293039" y="1293039"/>
                  </a:lnTo>
                  <a:lnTo>
                    <a:pt x="1429555" y="1293039"/>
                  </a:lnTo>
                  <a:lnTo>
                    <a:pt x="1916376" y="1293039"/>
                  </a:lnTo>
                  <a:lnTo>
                    <a:pt x="2045165" y="1293039"/>
                  </a:lnTo>
                  <a:lnTo>
                    <a:pt x="2243500" y="1287887"/>
                  </a:lnTo>
                  <a:lnTo>
                    <a:pt x="2343955" y="1282736"/>
                  </a:lnTo>
                  <a:lnTo>
                    <a:pt x="2392894" y="1275009"/>
                  </a:lnTo>
                  <a:lnTo>
                    <a:pt x="2423804" y="1259554"/>
                  </a:lnTo>
                  <a:lnTo>
                    <a:pt x="2441834" y="1246675"/>
                  </a:lnTo>
                  <a:lnTo>
                    <a:pt x="2449561" y="1228645"/>
                  </a:lnTo>
                  <a:lnTo>
                    <a:pt x="2449561" y="1197735"/>
                  </a:lnTo>
                  <a:lnTo>
                    <a:pt x="2431531" y="1092129"/>
                  </a:lnTo>
                  <a:lnTo>
                    <a:pt x="2395470" y="831975"/>
                  </a:lnTo>
                  <a:lnTo>
                    <a:pt x="2349106" y="499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28">
              <a:extLst>
                <a:ext uri="{FF2B5EF4-FFF2-40B4-BE49-F238E27FC236}">
                  <a16:creationId xmlns:a16="http://schemas.microsoft.com/office/drawing/2014/main" id="{F6898548-B8CB-4E75-AD19-FD800AB92F73}"/>
                </a:ext>
              </a:extLst>
            </p:cNvPr>
            <p:cNvSpPr/>
            <p:nvPr/>
          </p:nvSpPr>
          <p:spPr>
            <a:xfrm>
              <a:off x="6897688" y="5421314"/>
              <a:ext cx="660400" cy="549275"/>
            </a:xfrm>
            <a:custGeom>
              <a:avLst/>
              <a:gdLst>
                <a:gd name="connsiteX0" fmla="*/ 197644 w 659607"/>
                <a:gd name="connsiteY0" fmla="*/ 71438 h 547688"/>
                <a:gd name="connsiteX1" fmla="*/ 395288 w 659607"/>
                <a:gd name="connsiteY1" fmla="*/ 138113 h 547688"/>
                <a:gd name="connsiteX2" fmla="*/ 435769 w 659607"/>
                <a:gd name="connsiteY2" fmla="*/ 147638 h 547688"/>
                <a:gd name="connsiteX3" fmla="*/ 483394 w 659607"/>
                <a:gd name="connsiteY3" fmla="*/ 152400 h 547688"/>
                <a:gd name="connsiteX4" fmla="*/ 528638 w 659607"/>
                <a:gd name="connsiteY4" fmla="*/ 147638 h 547688"/>
                <a:gd name="connsiteX5" fmla="*/ 561975 w 659607"/>
                <a:gd name="connsiteY5" fmla="*/ 135732 h 547688"/>
                <a:gd name="connsiteX6" fmla="*/ 600075 w 659607"/>
                <a:gd name="connsiteY6" fmla="*/ 109538 h 547688"/>
                <a:gd name="connsiteX7" fmla="*/ 659607 w 659607"/>
                <a:gd name="connsiteY7" fmla="*/ 11907 h 547688"/>
                <a:gd name="connsiteX8" fmla="*/ 602457 w 659607"/>
                <a:gd name="connsiteY8" fmla="*/ 547688 h 547688"/>
                <a:gd name="connsiteX9" fmla="*/ 526257 w 659607"/>
                <a:gd name="connsiteY9" fmla="*/ 483394 h 547688"/>
                <a:gd name="connsiteX10" fmla="*/ 492919 w 659607"/>
                <a:gd name="connsiteY10" fmla="*/ 423863 h 547688"/>
                <a:gd name="connsiteX11" fmla="*/ 445294 w 659607"/>
                <a:gd name="connsiteY11" fmla="*/ 361950 h 547688"/>
                <a:gd name="connsiteX12" fmla="*/ 416719 w 659607"/>
                <a:gd name="connsiteY12" fmla="*/ 326232 h 547688"/>
                <a:gd name="connsiteX13" fmla="*/ 371475 w 659607"/>
                <a:gd name="connsiteY13" fmla="*/ 285750 h 547688"/>
                <a:gd name="connsiteX14" fmla="*/ 273844 w 659607"/>
                <a:gd name="connsiteY14" fmla="*/ 219075 h 547688"/>
                <a:gd name="connsiteX15" fmla="*/ 171450 w 659607"/>
                <a:gd name="connsiteY15" fmla="*/ 152400 h 547688"/>
                <a:gd name="connsiteX16" fmla="*/ 47625 w 659607"/>
                <a:gd name="connsiteY16" fmla="*/ 83344 h 547688"/>
                <a:gd name="connsiteX17" fmla="*/ 21432 w 659607"/>
                <a:gd name="connsiteY17" fmla="*/ 69057 h 547688"/>
                <a:gd name="connsiteX18" fmla="*/ 11907 w 659607"/>
                <a:gd name="connsiteY18" fmla="*/ 57150 h 547688"/>
                <a:gd name="connsiteX19" fmla="*/ 0 w 659607"/>
                <a:gd name="connsiteY19" fmla="*/ 30957 h 547688"/>
                <a:gd name="connsiteX20" fmla="*/ 0 w 659607"/>
                <a:gd name="connsiteY20" fmla="*/ 14288 h 547688"/>
                <a:gd name="connsiteX21" fmla="*/ 4763 w 659607"/>
                <a:gd name="connsiteY21" fmla="*/ 4763 h 547688"/>
                <a:gd name="connsiteX22" fmla="*/ 14288 w 659607"/>
                <a:gd name="connsiteY22" fmla="*/ 0 h 547688"/>
                <a:gd name="connsiteX23" fmla="*/ 45244 w 659607"/>
                <a:gd name="connsiteY23" fmla="*/ 2382 h 547688"/>
                <a:gd name="connsiteX24" fmla="*/ 197644 w 659607"/>
                <a:gd name="connsiteY24" fmla="*/ 71438 h 54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59607" h="547688">
                  <a:moveTo>
                    <a:pt x="197644" y="71438"/>
                  </a:moveTo>
                  <a:lnTo>
                    <a:pt x="395288" y="138113"/>
                  </a:lnTo>
                  <a:lnTo>
                    <a:pt x="435769" y="147638"/>
                  </a:lnTo>
                  <a:lnTo>
                    <a:pt x="483394" y="152400"/>
                  </a:lnTo>
                  <a:lnTo>
                    <a:pt x="528638" y="147638"/>
                  </a:lnTo>
                  <a:lnTo>
                    <a:pt x="561975" y="135732"/>
                  </a:lnTo>
                  <a:lnTo>
                    <a:pt x="600075" y="109538"/>
                  </a:lnTo>
                  <a:lnTo>
                    <a:pt x="659607" y="11907"/>
                  </a:lnTo>
                  <a:lnTo>
                    <a:pt x="602457" y="547688"/>
                  </a:lnTo>
                  <a:lnTo>
                    <a:pt x="526257" y="483394"/>
                  </a:lnTo>
                  <a:lnTo>
                    <a:pt x="492919" y="423863"/>
                  </a:lnTo>
                  <a:lnTo>
                    <a:pt x="445294" y="361950"/>
                  </a:lnTo>
                  <a:lnTo>
                    <a:pt x="416719" y="326232"/>
                  </a:lnTo>
                  <a:lnTo>
                    <a:pt x="371475" y="285750"/>
                  </a:lnTo>
                  <a:lnTo>
                    <a:pt x="273844" y="219075"/>
                  </a:lnTo>
                  <a:lnTo>
                    <a:pt x="171450" y="152400"/>
                  </a:lnTo>
                  <a:lnTo>
                    <a:pt x="47625" y="83344"/>
                  </a:lnTo>
                  <a:lnTo>
                    <a:pt x="21432" y="69057"/>
                  </a:lnTo>
                  <a:lnTo>
                    <a:pt x="11907" y="57150"/>
                  </a:lnTo>
                  <a:lnTo>
                    <a:pt x="0" y="30957"/>
                  </a:lnTo>
                  <a:lnTo>
                    <a:pt x="0" y="14288"/>
                  </a:lnTo>
                  <a:lnTo>
                    <a:pt x="4763" y="4763"/>
                  </a:lnTo>
                  <a:lnTo>
                    <a:pt x="14288" y="0"/>
                  </a:lnTo>
                  <a:lnTo>
                    <a:pt x="45244" y="2382"/>
                  </a:lnTo>
                  <a:lnTo>
                    <a:pt x="197644" y="714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19">
              <a:extLst>
                <a:ext uri="{FF2B5EF4-FFF2-40B4-BE49-F238E27FC236}">
                  <a16:creationId xmlns:a16="http://schemas.microsoft.com/office/drawing/2014/main" id="{47AF6F87-CAC9-424E-A5C4-F19ECD927247}"/>
                </a:ext>
              </a:extLst>
            </p:cNvPr>
            <p:cNvSpPr/>
            <p:nvPr/>
          </p:nvSpPr>
          <p:spPr>
            <a:xfrm>
              <a:off x="6265863" y="3981450"/>
              <a:ext cx="1338262" cy="306388"/>
            </a:xfrm>
            <a:custGeom>
              <a:avLst/>
              <a:gdLst>
                <a:gd name="connsiteX0" fmla="*/ 504825 w 1338262"/>
                <a:gd name="connsiteY0" fmla="*/ 247650 h 307181"/>
                <a:gd name="connsiteX1" fmla="*/ 2381 w 1338262"/>
                <a:gd name="connsiteY1" fmla="*/ 307181 h 307181"/>
                <a:gd name="connsiteX2" fmla="*/ 0 w 1338262"/>
                <a:gd name="connsiteY2" fmla="*/ 147638 h 307181"/>
                <a:gd name="connsiteX3" fmla="*/ 209550 w 1338262"/>
                <a:gd name="connsiteY3" fmla="*/ 121444 h 307181"/>
                <a:gd name="connsiteX4" fmla="*/ 578644 w 1338262"/>
                <a:gd name="connsiteY4" fmla="*/ 76200 h 307181"/>
                <a:gd name="connsiteX5" fmla="*/ 933450 w 1338262"/>
                <a:gd name="connsiteY5" fmla="*/ 33338 h 307181"/>
                <a:gd name="connsiteX6" fmla="*/ 973931 w 1338262"/>
                <a:gd name="connsiteY6" fmla="*/ 19050 h 307181"/>
                <a:gd name="connsiteX7" fmla="*/ 1016794 w 1338262"/>
                <a:gd name="connsiteY7" fmla="*/ 7144 h 307181"/>
                <a:gd name="connsiteX8" fmla="*/ 1071562 w 1338262"/>
                <a:gd name="connsiteY8" fmla="*/ 0 h 307181"/>
                <a:gd name="connsiteX9" fmla="*/ 1154906 w 1338262"/>
                <a:gd name="connsiteY9" fmla="*/ 0 h 307181"/>
                <a:gd name="connsiteX10" fmla="*/ 1216819 w 1338262"/>
                <a:gd name="connsiteY10" fmla="*/ 4763 h 307181"/>
                <a:gd name="connsiteX11" fmla="*/ 1338262 w 1338262"/>
                <a:gd name="connsiteY11" fmla="*/ 21431 h 307181"/>
                <a:gd name="connsiteX12" fmla="*/ 1338262 w 1338262"/>
                <a:gd name="connsiteY12" fmla="*/ 150019 h 307181"/>
                <a:gd name="connsiteX13" fmla="*/ 504825 w 1338262"/>
                <a:gd name="connsiteY13" fmla="*/ 247650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38262" h="307181">
                  <a:moveTo>
                    <a:pt x="504825" y="247650"/>
                  </a:moveTo>
                  <a:lnTo>
                    <a:pt x="2381" y="307181"/>
                  </a:lnTo>
                  <a:cubicBezTo>
                    <a:pt x="1587" y="254000"/>
                    <a:pt x="794" y="200819"/>
                    <a:pt x="0" y="147638"/>
                  </a:cubicBezTo>
                  <a:lnTo>
                    <a:pt x="209550" y="121444"/>
                  </a:lnTo>
                  <a:lnTo>
                    <a:pt x="578644" y="76200"/>
                  </a:lnTo>
                  <a:lnTo>
                    <a:pt x="933450" y="33338"/>
                  </a:lnTo>
                  <a:lnTo>
                    <a:pt x="973931" y="19050"/>
                  </a:lnTo>
                  <a:lnTo>
                    <a:pt x="1016794" y="7144"/>
                  </a:lnTo>
                  <a:lnTo>
                    <a:pt x="1071562" y="0"/>
                  </a:lnTo>
                  <a:lnTo>
                    <a:pt x="1154906" y="0"/>
                  </a:lnTo>
                  <a:lnTo>
                    <a:pt x="1216819" y="4763"/>
                  </a:lnTo>
                  <a:lnTo>
                    <a:pt x="1338262" y="21431"/>
                  </a:lnTo>
                  <a:lnTo>
                    <a:pt x="1338262" y="150019"/>
                  </a:lnTo>
                  <a:lnTo>
                    <a:pt x="504825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21">
              <a:extLst>
                <a:ext uri="{FF2B5EF4-FFF2-40B4-BE49-F238E27FC236}">
                  <a16:creationId xmlns:a16="http://schemas.microsoft.com/office/drawing/2014/main" id="{9F184805-FE20-4F9A-87F2-61B0463778D5}"/>
                </a:ext>
              </a:extLst>
            </p:cNvPr>
            <p:cNvSpPr/>
            <p:nvPr/>
          </p:nvSpPr>
          <p:spPr>
            <a:xfrm>
              <a:off x="6256338" y="4579939"/>
              <a:ext cx="1325562" cy="306387"/>
            </a:xfrm>
            <a:custGeom>
              <a:avLst/>
              <a:gdLst>
                <a:gd name="connsiteX0" fmla="*/ 566737 w 1326356"/>
                <a:gd name="connsiteY0" fmla="*/ 252412 h 307181"/>
                <a:gd name="connsiteX1" fmla="*/ 0 w 1326356"/>
                <a:gd name="connsiteY1" fmla="*/ 307181 h 307181"/>
                <a:gd name="connsiteX2" fmla="*/ 0 w 1326356"/>
                <a:gd name="connsiteY2" fmla="*/ 154781 h 307181"/>
                <a:gd name="connsiteX3" fmla="*/ 252412 w 1326356"/>
                <a:gd name="connsiteY3" fmla="*/ 123825 h 307181"/>
                <a:gd name="connsiteX4" fmla="*/ 669131 w 1326356"/>
                <a:gd name="connsiteY4" fmla="*/ 69056 h 307181"/>
                <a:gd name="connsiteX5" fmla="*/ 947737 w 1326356"/>
                <a:gd name="connsiteY5" fmla="*/ 35719 h 307181"/>
                <a:gd name="connsiteX6" fmla="*/ 985837 w 1326356"/>
                <a:gd name="connsiteY6" fmla="*/ 21431 h 307181"/>
                <a:gd name="connsiteX7" fmla="*/ 1033462 w 1326356"/>
                <a:gd name="connsiteY7" fmla="*/ 9525 h 307181"/>
                <a:gd name="connsiteX8" fmla="*/ 1090612 w 1326356"/>
                <a:gd name="connsiteY8" fmla="*/ 0 h 307181"/>
                <a:gd name="connsiteX9" fmla="*/ 1145381 w 1326356"/>
                <a:gd name="connsiteY9" fmla="*/ 0 h 307181"/>
                <a:gd name="connsiteX10" fmla="*/ 1202531 w 1326356"/>
                <a:gd name="connsiteY10" fmla="*/ 9525 h 307181"/>
                <a:gd name="connsiteX11" fmla="*/ 1245394 w 1326356"/>
                <a:gd name="connsiteY11" fmla="*/ 23812 h 307181"/>
                <a:gd name="connsiteX12" fmla="*/ 1323975 w 1326356"/>
                <a:gd name="connsiteY12" fmla="*/ 47625 h 307181"/>
                <a:gd name="connsiteX13" fmla="*/ 1326356 w 1326356"/>
                <a:gd name="connsiteY13" fmla="*/ 185737 h 307181"/>
                <a:gd name="connsiteX14" fmla="*/ 566737 w 1326356"/>
                <a:gd name="connsiteY14" fmla="*/ 252412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26356" h="307181">
                  <a:moveTo>
                    <a:pt x="566737" y="252412"/>
                  </a:moveTo>
                  <a:lnTo>
                    <a:pt x="0" y="307181"/>
                  </a:lnTo>
                  <a:lnTo>
                    <a:pt x="0" y="154781"/>
                  </a:lnTo>
                  <a:lnTo>
                    <a:pt x="252412" y="123825"/>
                  </a:lnTo>
                  <a:lnTo>
                    <a:pt x="669131" y="69056"/>
                  </a:lnTo>
                  <a:lnTo>
                    <a:pt x="947737" y="35719"/>
                  </a:lnTo>
                  <a:lnTo>
                    <a:pt x="985837" y="21431"/>
                  </a:lnTo>
                  <a:lnTo>
                    <a:pt x="1033462" y="9525"/>
                  </a:lnTo>
                  <a:lnTo>
                    <a:pt x="1090612" y="0"/>
                  </a:lnTo>
                  <a:lnTo>
                    <a:pt x="1145381" y="0"/>
                  </a:lnTo>
                  <a:lnTo>
                    <a:pt x="1202531" y="9525"/>
                  </a:lnTo>
                  <a:lnTo>
                    <a:pt x="1245394" y="23812"/>
                  </a:lnTo>
                  <a:lnTo>
                    <a:pt x="1323975" y="47625"/>
                  </a:lnTo>
                  <a:cubicBezTo>
                    <a:pt x="1324769" y="93662"/>
                    <a:pt x="1325562" y="139700"/>
                    <a:pt x="1326356" y="185737"/>
                  </a:cubicBezTo>
                  <a:lnTo>
                    <a:pt x="566737" y="2524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268470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"/>
                            </p:stCondLst>
                            <p:childTnLst>
                              <p:par>
                                <p:cTn id="74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26" grpId="0" animBg="1"/>
      <p:bldP spid="25" grpId="0" animBg="1"/>
      <p:bldP spid="24" grpId="0" animBg="1"/>
      <p:bldP spid="11" grpId="0" animBg="1"/>
      <p:bldP spid="12" grpId="0" animBg="1"/>
      <p:bldP spid="19" grpId="0" animBg="1"/>
      <p:bldP spid="13" grpId="0" animBg="1"/>
      <p:bldP spid="14" grpId="0" animBg="1"/>
      <p:bldP spid="27" grpId="0" animBg="1"/>
      <p:bldP spid="29" grpId="0" animBg="1"/>
      <p:bldP spid="20" grpId="0" animBg="1"/>
      <p:bldP spid="22" grpId="0" animBg="1"/>
    </p:bld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8939C10C-688D-4FD2-BD79-F0B1E202C67E}"/>
              </a:ext>
            </a:extLst>
          </p:cNvPr>
          <p:cNvGrpSpPr/>
          <p:nvPr/>
        </p:nvGrpSpPr>
        <p:grpSpPr>
          <a:xfrm>
            <a:off x="3635379" y="1463675"/>
            <a:ext cx="4716461" cy="4589463"/>
            <a:chOff x="3635379" y="1463675"/>
            <a:chExt cx="4716461" cy="4589463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2C5DFEAE-7E8C-4687-A0FD-03F8CF0BBF29}"/>
                </a:ext>
              </a:extLst>
            </p:cNvPr>
            <p:cNvSpPr/>
            <p:nvPr/>
          </p:nvSpPr>
          <p:spPr>
            <a:xfrm>
              <a:off x="3841754" y="2116139"/>
              <a:ext cx="619125" cy="808037"/>
            </a:xfrm>
            <a:custGeom>
              <a:avLst/>
              <a:gdLst>
                <a:gd name="connsiteX0" fmla="*/ 330994 w 619125"/>
                <a:gd name="connsiteY0" fmla="*/ 538163 h 807244"/>
                <a:gd name="connsiteX1" fmla="*/ 245269 w 619125"/>
                <a:gd name="connsiteY1" fmla="*/ 366713 h 807244"/>
                <a:gd name="connsiteX2" fmla="*/ 216694 w 619125"/>
                <a:gd name="connsiteY2" fmla="*/ 316707 h 807244"/>
                <a:gd name="connsiteX3" fmla="*/ 180975 w 619125"/>
                <a:gd name="connsiteY3" fmla="*/ 257175 h 807244"/>
                <a:gd name="connsiteX4" fmla="*/ 123825 w 619125"/>
                <a:gd name="connsiteY4" fmla="*/ 180975 h 807244"/>
                <a:gd name="connsiteX5" fmla="*/ 71438 w 619125"/>
                <a:gd name="connsiteY5" fmla="*/ 123825 h 807244"/>
                <a:gd name="connsiteX6" fmla="*/ 26194 w 619125"/>
                <a:gd name="connsiteY6" fmla="*/ 78582 h 807244"/>
                <a:gd name="connsiteX7" fmla="*/ 14288 w 619125"/>
                <a:gd name="connsiteY7" fmla="*/ 59532 h 807244"/>
                <a:gd name="connsiteX8" fmla="*/ 4763 w 619125"/>
                <a:gd name="connsiteY8" fmla="*/ 40482 h 807244"/>
                <a:gd name="connsiteX9" fmla="*/ 0 w 619125"/>
                <a:gd name="connsiteY9" fmla="*/ 23813 h 807244"/>
                <a:gd name="connsiteX10" fmla="*/ 0 w 619125"/>
                <a:gd name="connsiteY10" fmla="*/ 11907 h 807244"/>
                <a:gd name="connsiteX11" fmla="*/ 4763 w 619125"/>
                <a:gd name="connsiteY11" fmla="*/ 2382 h 807244"/>
                <a:gd name="connsiteX12" fmla="*/ 19050 w 619125"/>
                <a:gd name="connsiteY12" fmla="*/ 0 h 807244"/>
                <a:gd name="connsiteX13" fmla="*/ 38100 w 619125"/>
                <a:gd name="connsiteY13" fmla="*/ 4763 h 807244"/>
                <a:gd name="connsiteX14" fmla="*/ 97632 w 619125"/>
                <a:gd name="connsiteY14" fmla="*/ 35719 h 807244"/>
                <a:gd name="connsiteX15" fmla="*/ 200025 w 619125"/>
                <a:gd name="connsiteY15" fmla="*/ 95250 h 807244"/>
                <a:gd name="connsiteX16" fmla="*/ 302419 w 619125"/>
                <a:gd name="connsiteY16" fmla="*/ 157163 h 807244"/>
                <a:gd name="connsiteX17" fmla="*/ 390525 w 619125"/>
                <a:gd name="connsiteY17" fmla="*/ 219075 h 807244"/>
                <a:gd name="connsiteX18" fmla="*/ 473869 w 619125"/>
                <a:gd name="connsiteY18" fmla="*/ 278607 h 807244"/>
                <a:gd name="connsiteX19" fmla="*/ 519113 w 619125"/>
                <a:gd name="connsiteY19" fmla="*/ 316707 h 807244"/>
                <a:gd name="connsiteX20" fmla="*/ 542925 w 619125"/>
                <a:gd name="connsiteY20" fmla="*/ 342900 h 807244"/>
                <a:gd name="connsiteX21" fmla="*/ 554832 w 619125"/>
                <a:gd name="connsiteY21" fmla="*/ 366713 h 807244"/>
                <a:gd name="connsiteX22" fmla="*/ 576263 w 619125"/>
                <a:gd name="connsiteY22" fmla="*/ 411957 h 807244"/>
                <a:gd name="connsiteX23" fmla="*/ 595313 w 619125"/>
                <a:gd name="connsiteY23" fmla="*/ 466725 h 807244"/>
                <a:gd name="connsiteX24" fmla="*/ 607219 w 619125"/>
                <a:gd name="connsiteY24" fmla="*/ 533400 h 807244"/>
                <a:gd name="connsiteX25" fmla="*/ 616744 w 619125"/>
                <a:gd name="connsiteY25" fmla="*/ 607219 h 807244"/>
                <a:gd name="connsiteX26" fmla="*/ 619125 w 619125"/>
                <a:gd name="connsiteY26" fmla="*/ 666750 h 807244"/>
                <a:gd name="connsiteX27" fmla="*/ 616744 w 619125"/>
                <a:gd name="connsiteY27" fmla="*/ 709613 h 807244"/>
                <a:gd name="connsiteX28" fmla="*/ 609600 w 619125"/>
                <a:gd name="connsiteY28" fmla="*/ 735807 h 807244"/>
                <a:gd name="connsiteX29" fmla="*/ 583407 w 619125"/>
                <a:gd name="connsiteY29" fmla="*/ 769144 h 807244"/>
                <a:gd name="connsiteX30" fmla="*/ 559594 w 619125"/>
                <a:gd name="connsiteY30" fmla="*/ 792957 h 807244"/>
                <a:gd name="connsiteX31" fmla="*/ 533400 w 619125"/>
                <a:gd name="connsiteY31" fmla="*/ 804863 h 807244"/>
                <a:gd name="connsiteX32" fmla="*/ 514350 w 619125"/>
                <a:gd name="connsiteY32" fmla="*/ 807244 h 807244"/>
                <a:gd name="connsiteX33" fmla="*/ 490538 w 619125"/>
                <a:gd name="connsiteY33" fmla="*/ 802482 h 807244"/>
                <a:gd name="connsiteX34" fmla="*/ 469107 w 619125"/>
                <a:gd name="connsiteY34" fmla="*/ 790575 h 807244"/>
                <a:gd name="connsiteX35" fmla="*/ 445294 w 619125"/>
                <a:gd name="connsiteY35" fmla="*/ 771525 h 807244"/>
                <a:gd name="connsiteX36" fmla="*/ 426244 w 619125"/>
                <a:gd name="connsiteY36" fmla="*/ 750094 h 807244"/>
                <a:gd name="connsiteX37" fmla="*/ 404813 w 619125"/>
                <a:gd name="connsiteY37" fmla="*/ 716757 h 807244"/>
                <a:gd name="connsiteX38" fmla="*/ 388144 w 619125"/>
                <a:gd name="connsiteY38" fmla="*/ 671513 h 807244"/>
                <a:gd name="connsiteX39" fmla="*/ 366713 w 619125"/>
                <a:gd name="connsiteY39" fmla="*/ 619125 h 807244"/>
                <a:gd name="connsiteX40" fmla="*/ 330994 w 619125"/>
                <a:gd name="connsiteY40" fmla="*/ 538163 h 80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19125" h="807244">
                  <a:moveTo>
                    <a:pt x="330994" y="538163"/>
                  </a:moveTo>
                  <a:lnTo>
                    <a:pt x="245269" y="366713"/>
                  </a:lnTo>
                  <a:lnTo>
                    <a:pt x="216694" y="316707"/>
                  </a:lnTo>
                  <a:lnTo>
                    <a:pt x="180975" y="257175"/>
                  </a:lnTo>
                  <a:lnTo>
                    <a:pt x="123825" y="180975"/>
                  </a:lnTo>
                  <a:lnTo>
                    <a:pt x="71438" y="123825"/>
                  </a:lnTo>
                  <a:lnTo>
                    <a:pt x="26194" y="78582"/>
                  </a:lnTo>
                  <a:lnTo>
                    <a:pt x="14288" y="59532"/>
                  </a:lnTo>
                  <a:lnTo>
                    <a:pt x="4763" y="40482"/>
                  </a:lnTo>
                  <a:lnTo>
                    <a:pt x="0" y="23813"/>
                  </a:lnTo>
                  <a:lnTo>
                    <a:pt x="0" y="11907"/>
                  </a:lnTo>
                  <a:lnTo>
                    <a:pt x="4763" y="2382"/>
                  </a:lnTo>
                  <a:lnTo>
                    <a:pt x="19050" y="0"/>
                  </a:lnTo>
                  <a:lnTo>
                    <a:pt x="38100" y="4763"/>
                  </a:lnTo>
                  <a:lnTo>
                    <a:pt x="97632" y="35719"/>
                  </a:lnTo>
                  <a:lnTo>
                    <a:pt x="200025" y="95250"/>
                  </a:lnTo>
                  <a:lnTo>
                    <a:pt x="302419" y="157163"/>
                  </a:lnTo>
                  <a:lnTo>
                    <a:pt x="390525" y="219075"/>
                  </a:lnTo>
                  <a:lnTo>
                    <a:pt x="473869" y="278607"/>
                  </a:lnTo>
                  <a:lnTo>
                    <a:pt x="519113" y="316707"/>
                  </a:lnTo>
                  <a:lnTo>
                    <a:pt x="542925" y="342900"/>
                  </a:lnTo>
                  <a:lnTo>
                    <a:pt x="554832" y="366713"/>
                  </a:lnTo>
                  <a:lnTo>
                    <a:pt x="576263" y="411957"/>
                  </a:lnTo>
                  <a:lnTo>
                    <a:pt x="595313" y="466725"/>
                  </a:lnTo>
                  <a:lnTo>
                    <a:pt x="607219" y="533400"/>
                  </a:lnTo>
                  <a:lnTo>
                    <a:pt x="616744" y="607219"/>
                  </a:lnTo>
                  <a:cubicBezTo>
                    <a:pt x="617538" y="627063"/>
                    <a:pt x="618331" y="646906"/>
                    <a:pt x="619125" y="666750"/>
                  </a:cubicBezTo>
                  <a:lnTo>
                    <a:pt x="616744" y="709613"/>
                  </a:lnTo>
                  <a:lnTo>
                    <a:pt x="609600" y="735807"/>
                  </a:lnTo>
                  <a:lnTo>
                    <a:pt x="583407" y="769144"/>
                  </a:lnTo>
                  <a:lnTo>
                    <a:pt x="559594" y="792957"/>
                  </a:lnTo>
                  <a:lnTo>
                    <a:pt x="533400" y="804863"/>
                  </a:lnTo>
                  <a:lnTo>
                    <a:pt x="514350" y="807244"/>
                  </a:lnTo>
                  <a:lnTo>
                    <a:pt x="490538" y="802482"/>
                  </a:lnTo>
                  <a:lnTo>
                    <a:pt x="469107" y="790575"/>
                  </a:lnTo>
                  <a:lnTo>
                    <a:pt x="445294" y="771525"/>
                  </a:lnTo>
                  <a:lnTo>
                    <a:pt x="426244" y="750094"/>
                  </a:lnTo>
                  <a:lnTo>
                    <a:pt x="404813" y="716757"/>
                  </a:lnTo>
                  <a:lnTo>
                    <a:pt x="388144" y="671513"/>
                  </a:lnTo>
                  <a:lnTo>
                    <a:pt x="366713" y="619125"/>
                  </a:lnTo>
                  <a:lnTo>
                    <a:pt x="330994" y="5381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69E07BDD-3BC5-4FD8-8C75-F5E061AC3D51}"/>
                </a:ext>
              </a:extLst>
            </p:cNvPr>
            <p:cNvSpPr/>
            <p:nvPr/>
          </p:nvSpPr>
          <p:spPr>
            <a:xfrm>
              <a:off x="5246692" y="1849438"/>
              <a:ext cx="542925" cy="793750"/>
            </a:xfrm>
            <a:custGeom>
              <a:avLst/>
              <a:gdLst>
                <a:gd name="connsiteX0" fmla="*/ 311944 w 542925"/>
                <a:gd name="connsiteY0" fmla="*/ 509588 h 792957"/>
                <a:gd name="connsiteX1" fmla="*/ 138112 w 542925"/>
                <a:gd name="connsiteY1" fmla="*/ 692944 h 792957"/>
                <a:gd name="connsiteX2" fmla="*/ 69056 w 542925"/>
                <a:gd name="connsiteY2" fmla="*/ 769144 h 792957"/>
                <a:gd name="connsiteX3" fmla="*/ 57150 w 542925"/>
                <a:gd name="connsiteY3" fmla="*/ 781050 h 792957"/>
                <a:gd name="connsiteX4" fmla="*/ 45244 w 542925"/>
                <a:gd name="connsiteY4" fmla="*/ 790575 h 792957"/>
                <a:gd name="connsiteX5" fmla="*/ 26194 w 542925"/>
                <a:gd name="connsiteY5" fmla="*/ 792957 h 792957"/>
                <a:gd name="connsiteX6" fmla="*/ 11906 w 542925"/>
                <a:gd name="connsiteY6" fmla="*/ 790575 h 792957"/>
                <a:gd name="connsiteX7" fmla="*/ 2381 w 542925"/>
                <a:gd name="connsiteY7" fmla="*/ 783432 h 792957"/>
                <a:gd name="connsiteX8" fmla="*/ 0 w 542925"/>
                <a:gd name="connsiteY8" fmla="*/ 771525 h 792957"/>
                <a:gd name="connsiteX9" fmla="*/ 7144 w 542925"/>
                <a:gd name="connsiteY9" fmla="*/ 745332 h 792957"/>
                <a:gd name="connsiteX10" fmla="*/ 59531 w 542925"/>
                <a:gd name="connsiteY10" fmla="*/ 621507 h 792957"/>
                <a:gd name="connsiteX11" fmla="*/ 119062 w 542925"/>
                <a:gd name="connsiteY11" fmla="*/ 476250 h 792957"/>
                <a:gd name="connsiteX12" fmla="*/ 176212 w 542925"/>
                <a:gd name="connsiteY12" fmla="*/ 340519 h 792957"/>
                <a:gd name="connsiteX13" fmla="*/ 216694 w 542925"/>
                <a:gd name="connsiteY13" fmla="*/ 240507 h 792957"/>
                <a:gd name="connsiteX14" fmla="*/ 223837 w 542925"/>
                <a:gd name="connsiteY14" fmla="*/ 221457 h 792957"/>
                <a:gd name="connsiteX15" fmla="*/ 228600 w 542925"/>
                <a:gd name="connsiteY15" fmla="*/ 200025 h 792957"/>
                <a:gd name="connsiteX16" fmla="*/ 228600 w 542925"/>
                <a:gd name="connsiteY16" fmla="*/ 178594 h 792957"/>
                <a:gd name="connsiteX17" fmla="*/ 219075 w 542925"/>
                <a:gd name="connsiteY17" fmla="*/ 152400 h 792957"/>
                <a:gd name="connsiteX18" fmla="*/ 195262 w 542925"/>
                <a:gd name="connsiteY18" fmla="*/ 116682 h 792957"/>
                <a:gd name="connsiteX19" fmla="*/ 173831 w 542925"/>
                <a:gd name="connsiteY19" fmla="*/ 90488 h 792957"/>
                <a:gd name="connsiteX20" fmla="*/ 154781 w 542925"/>
                <a:gd name="connsiteY20" fmla="*/ 71438 h 792957"/>
                <a:gd name="connsiteX21" fmla="*/ 142875 w 542925"/>
                <a:gd name="connsiteY21" fmla="*/ 54769 h 792957"/>
                <a:gd name="connsiteX22" fmla="*/ 135731 w 542925"/>
                <a:gd name="connsiteY22" fmla="*/ 30957 h 792957"/>
                <a:gd name="connsiteX23" fmla="*/ 135731 w 542925"/>
                <a:gd name="connsiteY23" fmla="*/ 14288 h 792957"/>
                <a:gd name="connsiteX24" fmla="*/ 140494 w 542925"/>
                <a:gd name="connsiteY24" fmla="*/ 4763 h 792957"/>
                <a:gd name="connsiteX25" fmla="*/ 161925 w 542925"/>
                <a:gd name="connsiteY25" fmla="*/ 0 h 792957"/>
                <a:gd name="connsiteX26" fmla="*/ 200025 w 542925"/>
                <a:gd name="connsiteY26" fmla="*/ 4763 h 792957"/>
                <a:gd name="connsiteX27" fmla="*/ 254794 w 542925"/>
                <a:gd name="connsiteY27" fmla="*/ 23813 h 792957"/>
                <a:gd name="connsiteX28" fmla="*/ 314325 w 542925"/>
                <a:gd name="connsiteY28" fmla="*/ 45244 h 792957"/>
                <a:gd name="connsiteX29" fmla="*/ 354806 w 542925"/>
                <a:gd name="connsiteY29" fmla="*/ 66675 h 792957"/>
                <a:gd name="connsiteX30" fmla="*/ 400050 w 542925"/>
                <a:gd name="connsiteY30" fmla="*/ 97632 h 792957"/>
                <a:gd name="connsiteX31" fmla="*/ 433387 w 542925"/>
                <a:gd name="connsiteY31" fmla="*/ 121444 h 792957"/>
                <a:gd name="connsiteX32" fmla="*/ 469106 w 542925"/>
                <a:gd name="connsiteY32" fmla="*/ 150019 h 792957"/>
                <a:gd name="connsiteX33" fmla="*/ 516731 w 542925"/>
                <a:gd name="connsiteY33" fmla="*/ 202407 h 792957"/>
                <a:gd name="connsiteX34" fmla="*/ 531019 w 542925"/>
                <a:gd name="connsiteY34" fmla="*/ 221457 h 792957"/>
                <a:gd name="connsiteX35" fmla="*/ 540544 w 542925"/>
                <a:gd name="connsiteY35" fmla="*/ 240507 h 792957"/>
                <a:gd name="connsiteX36" fmla="*/ 542925 w 542925"/>
                <a:gd name="connsiteY36" fmla="*/ 252413 h 792957"/>
                <a:gd name="connsiteX37" fmla="*/ 535781 w 542925"/>
                <a:gd name="connsiteY37" fmla="*/ 280988 h 792957"/>
                <a:gd name="connsiteX38" fmla="*/ 519112 w 542925"/>
                <a:gd name="connsiteY38" fmla="*/ 309563 h 792957"/>
                <a:gd name="connsiteX39" fmla="*/ 485775 w 542925"/>
                <a:gd name="connsiteY39" fmla="*/ 342900 h 792957"/>
                <a:gd name="connsiteX40" fmla="*/ 428625 w 542925"/>
                <a:gd name="connsiteY40" fmla="*/ 383382 h 792957"/>
                <a:gd name="connsiteX41" fmla="*/ 311944 w 542925"/>
                <a:gd name="connsiteY41" fmla="*/ 509588 h 792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42925" h="792957">
                  <a:moveTo>
                    <a:pt x="311944" y="509588"/>
                  </a:moveTo>
                  <a:lnTo>
                    <a:pt x="138112" y="692944"/>
                  </a:lnTo>
                  <a:lnTo>
                    <a:pt x="69056" y="769144"/>
                  </a:lnTo>
                  <a:lnTo>
                    <a:pt x="57150" y="781050"/>
                  </a:lnTo>
                  <a:lnTo>
                    <a:pt x="45244" y="790575"/>
                  </a:lnTo>
                  <a:lnTo>
                    <a:pt x="26194" y="792957"/>
                  </a:lnTo>
                  <a:lnTo>
                    <a:pt x="11906" y="790575"/>
                  </a:lnTo>
                  <a:lnTo>
                    <a:pt x="2381" y="783432"/>
                  </a:lnTo>
                  <a:lnTo>
                    <a:pt x="0" y="771525"/>
                  </a:lnTo>
                  <a:lnTo>
                    <a:pt x="7144" y="745332"/>
                  </a:lnTo>
                  <a:lnTo>
                    <a:pt x="59531" y="621507"/>
                  </a:lnTo>
                  <a:lnTo>
                    <a:pt x="119062" y="476250"/>
                  </a:lnTo>
                  <a:lnTo>
                    <a:pt x="176212" y="340519"/>
                  </a:lnTo>
                  <a:lnTo>
                    <a:pt x="216694" y="240507"/>
                  </a:lnTo>
                  <a:lnTo>
                    <a:pt x="223837" y="221457"/>
                  </a:lnTo>
                  <a:lnTo>
                    <a:pt x="228600" y="200025"/>
                  </a:lnTo>
                  <a:lnTo>
                    <a:pt x="228600" y="178594"/>
                  </a:lnTo>
                  <a:lnTo>
                    <a:pt x="219075" y="152400"/>
                  </a:lnTo>
                  <a:lnTo>
                    <a:pt x="195262" y="116682"/>
                  </a:lnTo>
                  <a:lnTo>
                    <a:pt x="173831" y="90488"/>
                  </a:lnTo>
                  <a:lnTo>
                    <a:pt x="154781" y="71438"/>
                  </a:lnTo>
                  <a:lnTo>
                    <a:pt x="142875" y="54769"/>
                  </a:lnTo>
                  <a:lnTo>
                    <a:pt x="135731" y="30957"/>
                  </a:lnTo>
                  <a:lnTo>
                    <a:pt x="135731" y="14288"/>
                  </a:lnTo>
                  <a:lnTo>
                    <a:pt x="140494" y="4763"/>
                  </a:lnTo>
                  <a:lnTo>
                    <a:pt x="161925" y="0"/>
                  </a:lnTo>
                  <a:lnTo>
                    <a:pt x="200025" y="4763"/>
                  </a:lnTo>
                  <a:lnTo>
                    <a:pt x="254794" y="23813"/>
                  </a:lnTo>
                  <a:lnTo>
                    <a:pt x="314325" y="45244"/>
                  </a:lnTo>
                  <a:lnTo>
                    <a:pt x="354806" y="66675"/>
                  </a:lnTo>
                  <a:lnTo>
                    <a:pt x="400050" y="97632"/>
                  </a:lnTo>
                  <a:lnTo>
                    <a:pt x="433387" y="121444"/>
                  </a:lnTo>
                  <a:lnTo>
                    <a:pt x="469106" y="150019"/>
                  </a:lnTo>
                  <a:lnTo>
                    <a:pt x="516731" y="202407"/>
                  </a:lnTo>
                  <a:lnTo>
                    <a:pt x="531019" y="221457"/>
                  </a:lnTo>
                  <a:lnTo>
                    <a:pt x="540544" y="240507"/>
                  </a:lnTo>
                  <a:lnTo>
                    <a:pt x="542925" y="252413"/>
                  </a:lnTo>
                  <a:lnTo>
                    <a:pt x="535781" y="280988"/>
                  </a:lnTo>
                  <a:lnTo>
                    <a:pt x="519112" y="309563"/>
                  </a:lnTo>
                  <a:lnTo>
                    <a:pt x="485775" y="342900"/>
                  </a:lnTo>
                  <a:lnTo>
                    <a:pt x="428625" y="383382"/>
                  </a:lnTo>
                  <a:lnTo>
                    <a:pt x="311944" y="5095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C80ACBBF-EAA6-4767-AF60-B739BEEE4330}"/>
                </a:ext>
              </a:extLst>
            </p:cNvPr>
            <p:cNvSpPr/>
            <p:nvPr/>
          </p:nvSpPr>
          <p:spPr>
            <a:xfrm>
              <a:off x="3665542" y="2868613"/>
              <a:ext cx="2039937" cy="608012"/>
            </a:xfrm>
            <a:custGeom>
              <a:avLst/>
              <a:gdLst>
                <a:gd name="connsiteX0" fmla="*/ 1562100 w 2040731"/>
                <a:gd name="connsiteY0" fmla="*/ 280988 h 607219"/>
                <a:gd name="connsiteX1" fmla="*/ 1257300 w 2040731"/>
                <a:gd name="connsiteY1" fmla="*/ 342900 h 607219"/>
                <a:gd name="connsiteX2" fmla="*/ 1021556 w 2040731"/>
                <a:gd name="connsiteY2" fmla="*/ 395288 h 607219"/>
                <a:gd name="connsiteX3" fmla="*/ 766762 w 2040731"/>
                <a:gd name="connsiteY3" fmla="*/ 469107 h 607219"/>
                <a:gd name="connsiteX4" fmla="*/ 435769 w 2040731"/>
                <a:gd name="connsiteY4" fmla="*/ 561975 h 607219"/>
                <a:gd name="connsiteX5" fmla="*/ 350044 w 2040731"/>
                <a:gd name="connsiteY5" fmla="*/ 607219 h 607219"/>
                <a:gd name="connsiteX6" fmla="*/ 295275 w 2040731"/>
                <a:gd name="connsiteY6" fmla="*/ 588169 h 607219"/>
                <a:gd name="connsiteX7" fmla="*/ 197644 w 2040731"/>
                <a:gd name="connsiteY7" fmla="*/ 545307 h 607219"/>
                <a:gd name="connsiteX8" fmla="*/ 140494 w 2040731"/>
                <a:gd name="connsiteY8" fmla="*/ 516732 h 607219"/>
                <a:gd name="connsiteX9" fmla="*/ 111919 w 2040731"/>
                <a:gd name="connsiteY9" fmla="*/ 492919 h 607219"/>
                <a:gd name="connsiteX10" fmla="*/ 69056 w 2040731"/>
                <a:gd name="connsiteY10" fmla="*/ 442913 h 607219"/>
                <a:gd name="connsiteX11" fmla="*/ 33337 w 2040731"/>
                <a:gd name="connsiteY11" fmla="*/ 385763 h 607219"/>
                <a:gd name="connsiteX12" fmla="*/ 11906 w 2040731"/>
                <a:gd name="connsiteY12" fmla="*/ 345282 h 607219"/>
                <a:gd name="connsiteX13" fmla="*/ 0 w 2040731"/>
                <a:gd name="connsiteY13" fmla="*/ 316707 h 607219"/>
                <a:gd name="connsiteX14" fmla="*/ 0 w 2040731"/>
                <a:gd name="connsiteY14" fmla="*/ 290513 h 607219"/>
                <a:gd name="connsiteX15" fmla="*/ 2381 w 2040731"/>
                <a:gd name="connsiteY15" fmla="*/ 280988 h 607219"/>
                <a:gd name="connsiteX16" fmla="*/ 16669 w 2040731"/>
                <a:gd name="connsiteY16" fmla="*/ 276225 h 607219"/>
                <a:gd name="connsiteX17" fmla="*/ 30956 w 2040731"/>
                <a:gd name="connsiteY17" fmla="*/ 276225 h 607219"/>
                <a:gd name="connsiteX18" fmla="*/ 54769 w 2040731"/>
                <a:gd name="connsiteY18" fmla="*/ 288132 h 607219"/>
                <a:gd name="connsiteX19" fmla="*/ 88106 w 2040731"/>
                <a:gd name="connsiteY19" fmla="*/ 307182 h 607219"/>
                <a:gd name="connsiteX20" fmla="*/ 130969 w 2040731"/>
                <a:gd name="connsiteY20" fmla="*/ 326232 h 607219"/>
                <a:gd name="connsiteX21" fmla="*/ 166687 w 2040731"/>
                <a:gd name="connsiteY21" fmla="*/ 338138 h 607219"/>
                <a:gd name="connsiteX22" fmla="*/ 214312 w 2040731"/>
                <a:gd name="connsiteY22" fmla="*/ 350044 h 607219"/>
                <a:gd name="connsiteX23" fmla="*/ 273844 w 2040731"/>
                <a:gd name="connsiteY23" fmla="*/ 357188 h 607219"/>
                <a:gd name="connsiteX24" fmla="*/ 321469 w 2040731"/>
                <a:gd name="connsiteY24" fmla="*/ 359569 h 607219"/>
                <a:gd name="connsiteX25" fmla="*/ 378619 w 2040731"/>
                <a:gd name="connsiteY25" fmla="*/ 361950 h 607219"/>
                <a:gd name="connsiteX26" fmla="*/ 464344 w 2040731"/>
                <a:gd name="connsiteY26" fmla="*/ 352425 h 607219"/>
                <a:gd name="connsiteX27" fmla="*/ 585787 w 2040731"/>
                <a:gd name="connsiteY27" fmla="*/ 328613 h 607219"/>
                <a:gd name="connsiteX28" fmla="*/ 809625 w 2040731"/>
                <a:gd name="connsiteY28" fmla="*/ 276225 h 607219"/>
                <a:gd name="connsiteX29" fmla="*/ 1090612 w 2040731"/>
                <a:gd name="connsiteY29" fmla="*/ 195263 h 607219"/>
                <a:gd name="connsiteX30" fmla="*/ 1259681 w 2040731"/>
                <a:gd name="connsiteY30" fmla="*/ 147638 h 607219"/>
                <a:gd name="connsiteX31" fmla="*/ 1378744 w 2040731"/>
                <a:gd name="connsiteY31" fmla="*/ 111919 h 607219"/>
                <a:gd name="connsiteX32" fmla="*/ 1552575 w 2040731"/>
                <a:gd name="connsiteY32" fmla="*/ 64294 h 607219"/>
                <a:gd name="connsiteX33" fmla="*/ 1626394 w 2040731"/>
                <a:gd name="connsiteY33" fmla="*/ 45244 h 607219"/>
                <a:gd name="connsiteX34" fmla="*/ 1664494 w 2040731"/>
                <a:gd name="connsiteY34" fmla="*/ 30957 h 607219"/>
                <a:gd name="connsiteX35" fmla="*/ 1707356 w 2040731"/>
                <a:gd name="connsiteY35" fmla="*/ 2382 h 607219"/>
                <a:gd name="connsiteX36" fmla="*/ 1738312 w 2040731"/>
                <a:gd name="connsiteY36" fmla="*/ 0 h 607219"/>
                <a:gd name="connsiteX37" fmla="*/ 1850231 w 2040731"/>
                <a:gd name="connsiteY37" fmla="*/ 9525 h 607219"/>
                <a:gd name="connsiteX38" fmla="*/ 1916906 w 2040731"/>
                <a:gd name="connsiteY38" fmla="*/ 19050 h 607219"/>
                <a:gd name="connsiteX39" fmla="*/ 1971675 w 2040731"/>
                <a:gd name="connsiteY39" fmla="*/ 33338 h 607219"/>
                <a:gd name="connsiteX40" fmla="*/ 2000250 w 2040731"/>
                <a:gd name="connsiteY40" fmla="*/ 45244 h 607219"/>
                <a:gd name="connsiteX41" fmla="*/ 2021681 w 2040731"/>
                <a:gd name="connsiteY41" fmla="*/ 59532 h 607219"/>
                <a:gd name="connsiteX42" fmla="*/ 2035969 w 2040731"/>
                <a:gd name="connsiteY42" fmla="*/ 73819 h 607219"/>
                <a:gd name="connsiteX43" fmla="*/ 2040731 w 2040731"/>
                <a:gd name="connsiteY43" fmla="*/ 90488 h 607219"/>
                <a:gd name="connsiteX44" fmla="*/ 2035969 w 2040731"/>
                <a:gd name="connsiteY44" fmla="*/ 121444 h 607219"/>
                <a:gd name="connsiteX45" fmla="*/ 2012156 w 2040731"/>
                <a:gd name="connsiteY45" fmla="*/ 166688 h 607219"/>
                <a:gd name="connsiteX46" fmla="*/ 1969294 w 2040731"/>
                <a:gd name="connsiteY46" fmla="*/ 207169 h 607219"/>
                <a:gd name="connsiteX47" fmla="*/ 1828800 w 2040731"/>
                <a:gd name="connsiteY47" fmla="*/ 233363 h 607219"/>
                <a:gd name="connsiteX48" fmla="*/ 1562100 w 2040731"/>
                <a:gd name="connsiteY48" fmla="*/ 280988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040731" h="607219">
                  <a:moveTo>
                    <a:pt x="1562100" y="280988"/>
                  </a:moveTo>
                  <a:lnTo>
                    <a:pt x="1257300" y="342900"/>
                  </a:lnTo>
                  <a:lnTo>
                    <a:pt x="1021556" y="395288"/>
                  </a:lnTo>
                  <a:lnTo>
                    <a:pt x="766762" y="469107"/>
                  </a:lnTo>
                  <a:lnTo>
                    <a:pt x="435769" y="561975"/>
                  </a:lnTo>
                  <a:lnTo>
                    <a:pt x="350044" y="607219"/>
                  </a:lnTo>
                  <a:lnTo>
                    <a:pt x="295275" y="588169"/>
                  </a:lnTo>
                  <a:lnTo>
                    <a:pt x="197644" y="545307"/>
                  </a:lnTo>
                  <a:lnTo>
                    <a:pt x="140494" y="516732"/>
                  </a:lnTo>
                  <a:lnTo>
                    <a:pt x="111919" y="492919"/>
                  </a:lnTo>
                  <a:lnTo>
                    <a:pt x="69056" y="442913"/>
                  </a:lnTo>
                  <a:lnTo>
                    <a:pt x="33337" y="385763"/>
                  </a:lnTo>
                  <a:lnTo>
                    <a:pt x="11906" y="345282"/>
                  </a:lnTo>
                  <a:lnTo>
                    <a:pt x="0" y="316707"/>
                  </a:lnTo>
                  <a:lnTo>
                    <a:pt x="0" y="290513"/>
                  </a:lnTo>
                  <a:lnTo>
                    <a:pt x="2381" y="280988"/>
                  </a:lnTo>
                  <a:lnTo>
                    <a:pt x="16669" y="276225"/>
                  </a:lnTo>
                  <a:lnTo>
                    <a:pt x="30956" y="276225"/>
                  </a:lnTo>
                  <a:lnTo>
                    <a:pt x="54769" y="288132"/>
                  </a:lnTo>
                  <a:lnTo>
                    <a:pt x="88106" y="307182"/>
                  </a:lnTo>
                  <a:lnTo>
                    <a:pt x="130969" y="326232"/>
                  </a:lnTo>
                  <a:lnTo>
                    <a:pt x="166687" y="338138"/>
                  </a:lnTo>
                  <a:lnTo>
                    <a:pt x="214312" y="350044"/>
                  </a:lnTo>
                  <a:lnTo>
                    <a:pt x="273844" y="357188"/>
                  </a:lnTo>
                  <a:lnTo>
                    <a:pt x="321469" y="359569"/>
                  </a:lnTo>
                  <a:lnTo>
                    <a:pt x="378619" y="361950"/>
                  </a:lnTo>
                  <a:lnTo>
                    <a:pt x="464344" y="352425"/>
                  </a:lnTo>
                  <a:lnTo>
                    <a:pt x="585787" y="328613"/>
                  </a:lnTo>
                  <a:lnTo>
                    <a:pt x="809625" y="276225"/>
                  </a:lnTo>
                  <a:lnTo>
                    <a:pt x="1090612" y="195263"/>
                  </a:lnTo>
                  <a:lnTo>
                    <a:pt x="1259681" y="147638"/>
                  </a:lnTo>
                  <a:lnTo>
                    <a:pt x="1378744" y="111919"/>
                  </a:lnTo>
                  <a:lnTo>
                    <a:pt x="1552575" y="64294"/>
                  </a:lnTo>
                  <a:lnTo>
                    <a:pt x="1626394" y="45244"/>
                  </a:lnTo>
                  <a:lnTo>
                    <a:pt x="1664494" y="30957"/>
                  </a:lnTo>
                  <a:lnTo>
                    <a:pt x="1707356" y="2382"/>
                  </a:lnTo>
                  <a:lnTo>
                    <a:pt x="1738312" y="0"/>
                  </a:lnTo>
                  <a:lnTo>
                    <a:pt x="1850231" y="9525"/>
                  </a:lnTo>
                  <a:lnTo>
                    <a:pt x="1916906" y="19050"/>
                  </a:lnTo>
                  <a:lnTo>
                    <a:pt x="1971675" y="33338"/>
                  </a:lnTo>
                  <a:lnTo>
                    <a:pt x="2000250" y="45244"/>
                  </a:lnTo>
                  <a:lnTo>
                    <a:pt x="2021681" y="59532"/>
                  </a:lnTo>
                  <a:lnTo>
                    <a:pt x="2035969" y="73819"/>
                  </a:lnTo>
                  <a:lnTo>
                    <a:pt x="2040731" y="90488"/>
                  </a:lnTo>
                  <a:lnTo>
                    <a:pt x="2035969" y="121444"/>
                  </a:lnTo>
                  <a:lnTo>
                    <a:pt x="2012156" y="166688"/>
                  </a:lnTo>
                  <a:lnTo>
                    <a:pt x="1969294" y="207169"/>
                  </a:lnTo>
                  <a:lnTo>
                    <a:pt x="1828800" y="233363"/>
                  </a:lnTo>
                  <a:lnTo>
                    <a:pt x="1562100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25">
              <a:extLst>
                <a:ext uri="{FF2B5EF4-FFF2-40B4-BE49-F238E27FC236}">
                  <a16:creationId xmlns:a16="http://schemas.microsoft.com/office/drawing/2014/main" id="{D32E5171-0085-4F3A-BE79-B42B4EC06D4C}"/>
                </a:ext>
              </a:extLst>
            </p:cNvPr>
            <p:cNvSpPr/>
            <p:nvPr/>
          </p:nvSpPr>
          <p:spPr>
            <a:xfrm rot="16200000">
              <a:off x="4891090" y="4521201"/>
              <a:ext cx="2514600" cy="377825"/>
            </a:xfrm>
            <a:custGeom>
              <a:avLst/>
              <a:gdLst>
                <a:gd name="connsiteX0" fmla="*/ 1459706 w 2514600"/>
                <a:gd name="connsiteY0" fmla="*/ 376237 h 378619"/>
                <a:gd name="connsiteX1" fmla="*/ 1219200 w 2514600"/>
                <a:gd name="connsiteY1" fmla="*/ 376237 h 378619"/>
                <a:gd name="connsiteX2" fmla="*/ 1085850 w 2514600"/>
                <a:gd name="connsiteY2" fmla="*/ 354806 h 378619"/>
                <a:gd name="connsiteX3" fmla="*/ 711994 w 2514600"/>
                <a:gd name="connsiteY3" fmla="*/ 340519 h 378619"/>
                <a:gd name="connsiteX4" fmla="*/ 452438 w 2514600"/>
                <a:gd name="connsiteY4" fmla="*/ 326231 h 378619"/>
                <a:gd name="connsiteX5" fmla="*/ 257175 w 2514600"/>
                <a:gd name="connsiteY5" fmla="*/ 316706 h 378619"/>
                <a:gd name="connsiteX6" fmla="*/ 123825 w 2514600"/>
                <a:gd name="connsiteY6" fmla="*/ 311944 h 378619"/>
                <a:gd name="connsiteX7" fmla="*/ 76200 w 2514600"/>
                <a:gd name="connsiteY7" fmla="*/ 307181 h 378619"/>
                <a:gd name="connsiteX8" fmla="*/ 52388 w 2514600"/>
                <a:gd name="connsiteY8" fmla="*/ 302419 h 378619"/>
                <a:gd name="connsiteX9" fmla="*/ 16669 w 2514600"/>
                <a:gd name="connsiteY9" fmla="*/ 285750 h 378619"/>
                <a:gd name="connsiteX10" fmla="*/ 2381 w 2514600"/>
                <a:gd name="connsiteY10" fmla="*/ 269081 h 378619"/>
                <a:gd name="connsiteX11" fmla="*/ 0 w 2514600"/>
                <a:gd name="connsiteY11" fmla="*/ 245269 h 378619"/>
                <a:gd name="connsiteX12" fmla="*/ 7144 w 2514600"/>
                <a:gd name="connsiteY12" fmla="*/ 216694 h 378619"/>
                <a:gd name="connsiteX13" fmla="*/ 30956 w 2514600"/>
                <a:gd name="connsiteY13" fmla="*/ 180975 h 378619"/>
                <a:gd name="connsiteX14" fmla="*/ 57150 w 2514600"/>
                <a:gd name="connsiteY14" fmla="*/ 152400 h 378619"/>
                <a:gd name="connsiteX15" fmla="*/ 107156 w 2514600"/>
                <a:gd name="connsiteY15" fmla="*/ 126206 h 378619"/>
                <a:gd name="connsiteX16" fmla="*/ 209550 w 2514600"/>
                <a:gd name="connsiteY16" fmla="*/ 95250 h 378619"/>
                <a:gd name="connsiteX17" fmla="*/ 311944 w 2514600"/>
                <a:gd name="connsiteY17" fmla="*/ 73819 h 378619"/>
                <a:gd name="connsiteX18" fmla="*/ 404813 w 2514600"/>
                <a:gd name="connsiteY18" fmla="*/ 61912 h 378619"/>
                <a:gd name="connsiteX19" fmla="*/ 466725 w 2514600"/>
                <a:gd name="connsiteY19" fmla="*/ 76200 h 378619"/>
                <a:gd name="connsiteX20" fmla="*/ 611981 w 2514600"/>
                <a:gd name="connsiteY20" fmla="*/ 100012 h 378619"/>
                <a:gd name="connsiteX21" fmla="*/ 728663 w 2514600"/>
                <a:gd name="connsiteY21" fmla="*/ 114300 h 378619"/>
                <a:gd name="connsiteX22" fmla="*/ 892969 w 2514600"/>
                <a:gd name="connsiteY22" fmla="*/ 128587 h 378619"/>
                <a:gd name="connsiteX23" fmla="*/ 1038225 w 2514600"/>
                <a:gd name="connsiteY23" fmla="*/ 138112 h 378619"/>
                <a:gd name="connsiteX24" fmla="*/ 1221581 w 2514600"/>
                <a:gd name="connsiteY24" fmla="*/ 145256 h 378619"/>
                <a:gd name="connsiteX25" fmla="*/ 1547813 w 2514600"/>
                <a:gd name="connsiteY25" fmla="*/ 150019 h 378619"/>
                <a:gd name="connsiteX26" fmla="*/ 1797844 w 2514600"/>
                <a:gd name="connsiteY26" fmla="*/ 152400 h 378619"/>
                <a:gd name="connsiteX27" fmla="*/ 2102644 w 2514600"/>
                <a:gd name="connsiteY27" fmla="*/ 152400 h 378619"/>
                <a:gd name="connsiteX28" fmla="*/ 2212181 w 2514600"/>
                <a:gd name="connsiteY28" fmla="*/ 154781 h 378619"/>
                <a:gd name="connsiteX29" fmla="*/ 2259806 w 2514600"/>
                <a:gd name="connsiteY29" fmla="*/ 142875 h 378619"/>
                <a:gd name="connsiteX30" fmla="*/ 2324100 w 2514600"/>
                <a:gd name="connsiteY30" fmla="*/ 114300 h 378619"/>
                <a:gd name="connsiteX31" fmla="*/ 2376488 w 2514600"/>
                <a:gd name="connsiteY31" fmla="*/ 88106 h 378619"/>
                <a:gd name="connsiteX32" fmla="*/ 2414588 w 2514600"/>
                <a:gd name="connsiteY32" fmla="*/ 57150 h 378619"/>
                <a:gd name="connsiteX33" fmla="*/ 2431256 w 2514600"/>
                <a:gd name="connsiteY33" fmla="*/ 35719 h 378619"/>
                <a:gd name="connsiteX34" fmla="*/ 2445544 w 2514600"/>
                <a:gd name="connsiteY34" fmla="*/ 16669 h 378619"/>
                <a:gd name="connsiteX35" fmla="*/ 2464594 w 2514600"/>
                <a:gd name="connsiteY35" fmla="*/ 4762 h 378619"/>
                <a:gd name="connsiteX36" fmla="*/ 2486025 w 2514600"/>
                <a:gd name="connsiteY36" fmla="*/ 0 h 378619"/>
                <a:gd name="connsiteX37" fmla="*/ 2497931 w 2514600"/>
                <a:gd name="connsiteY37" fmla="*/ 2381 h 378619"/>
                <a:gd name="connsiteX38" fmla="*/ 2509838 w 2514600"/>
                <a:gd name="connsiteY38" fmla="*/ 7144 h 378619"/>
                <a:gd name="connsiteX39" fmla="*/ 2514600 w 2514600"/>
                <a:gd name="connsiteY39" fmla="*/ 16669 h 378619"/>
                <a:gd name="connsiteX40" fmla="*/ 2502694 w 2514600"/>
                <a:gd name="connsiteY40" fmla="*/ 47625 h 378619"/>
                <a:gd name="connsiteX41" fmla="*/ 2459831 w 2514600"/>
                <a:gd name="connsiteY41" fmla="*/ 145256 h 378619"/>
                <a:gd name="connsiteX42" fmla="*/ 2416969 w 2514600"/>
                <a:gd name="connsiteY42" fmla="*/ 235744 h 378619"/>
                <a:gd name="connsiteX43" fmla="*/ 2369344 w 2514600"/>
                <a:gd name="connsiteY43" fmla="*/ 319087 h 378619"/>
                <a:gd name="connsiteX44" fmla="*/ 2338388 w 2514600"/>
                <a:gd name="connsiteY44" fmla="*/ 361950 h 378619"/>
                <a:gd name="connsiteX45" fmla="*/ 2221706 w 2514600"/>
                <a:gd name="connsiteY45" fmla="*/ 357187 h 378619"/>
                <a:gd name="connsiteX46" fmla="*/ 1831181 w 2514600"/>
                <a:gd name="connsiteY46" fmla="*/ 378619 h 378619"/>
                <a:gd name="connsiteX47" fmla="*/ 1695450 w 2514600"/>
                <a:gd name="connsiteY47" fmla="*/ 378619 h 378619"/>
                <a:gd name="connsiteX48" fmla="*/ 1459706 w 2514600"/>
                <a:gd name="connsiteY48" fmla="*/ 376237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514600" h="378619">
                  <a:moveTo>
                    <a:pt x="1459706" y="376237"/>
                  </a:moveTo>
                  <a:lnTo>
                    <a:pt x="1219200" y="376237"/>
                  </a:lnTo>
                  <a:lnTo>
                    <a:pt x="1085850" y="354806"/>
                  </a:lnTo>
                  <a:lnTo>
                    <a:pt x="711994" y="340519"/>
                  </a:lnTo>
                  <a:lnTo>
                    <a:pt x="452438" y="326231"/>
                  </a:lnTo>
                  <a:lnTo>
                    <a:pt x="257175" y="316706"/>
                  </a:lnTo>
                  <a:lnTo>
                    <a:pt x="123825" y="311944"/>
                  </a:lnTo>
                  <a:lnTo>
                    <a:pt x="76200" y="307181"/>
                  </a:lnTo>
                  <a:lnTo>
                    <a:pt x="52388" y="302419"/>
                  </a:lnTo>
                  <a:lnTo>
                    <a:pt x="16669" y="285750"/>
                  </a:lnTo>
                  <a:lnTo>
                    <a:pt x="2381" y="269081"/>
                  </a:lnTo>
                  <a:lnTo>
                    <a:pt x="0" y="245269"/>
                  </a:lnTo>
                  <a:lnTo>
                    <a:pt x="7144" y="216694"/>
                  </a:lnTo>
                  <a:lnTo>
                    <a:pt x="30956" y="180975"/>
                  </a:lnTo>
                  <a:lnTo>
                    <a:pt x="57150" y="152400"/>
                  </a:lnTo>
                  <a:lnTo>
                    <a:pt x="107156" y="126206"/>
                  </a:lnTo>
                  <a:lnTo>
                    <a:pt x="209550" y="95250"/>
                  </a:lnTo>
                  <a:lnTo>
                    <a:pt x="311944" y="73819"/>
                  </a:lnTo>
                  <a:lnTo>
                    <a:pt x="404813" y="61912"/>
                  </a:lnTo>
                  <a:lnTo>
                    <a:pt x="466725" y="76200"/>
                  </a:lnTo>
                  <a:lnTo>
                    <a:pt x="611981" y="100012"/>
                  </a:lnTo>
                  <a:lnTo>
                    <a:pt x="728663" y="114300"/>
                  </a:lnTo>
                  <a:lnTo>
                    <a:pt x="892969" y="128587"/>
                  </a:lnTo>
                  <a:lnTo>
                    <a:pt x="1038225" y="138112"/>
                  </a:lnTo>
                  <a:lnTo>
                    <a:pt x="1221581" y="145256"/>
                  </a:lnTo>
                  <a:lnTo>
                    <a:pt x="1547813" y="150019"/>
                  </a:lnTo>
                  <a:lnTo>
                    <a:pt x="1797844" y="152400"/>
                  </a:lnTo>
                  <a:lnTo>
                    <a:pt x="2102644" y="152400"/>
                  </a:lnTo>
                  <a:lnTo>
                    <a:pt x="2212181" y="154781"/>
                  </a:lnTo>
                  <a:lnTo>
                    <a:pt x="2259806" y="142875"/>
                  </a:lnTo>
                  <a:lnTo>
                    <a:pt x="2324100" y="114300"/>
                  </a:lnTo>
                  <a:lnTo>
                    <a:pt x="2376488" y="88106"/>
                  </a:lnTo>
                  <a:lnTo>
                    <a:pt x="2414588" y="57150"/>
                  </a:lnTo>
                  <a:lnTo>
                    <a:pt x="2431256" y="35719"/>
                  </a:lnTo>
                  <a:lnTo>
                    <a:pt x="2445544" y="16669"/>
                  </a:lnTo>
                  <a:lnTo>
                    <a:pt x="2464594" y="4762"/>
                  </a:lnTo>
                  <a:lnTo>
                    <a:pt x="2486025" y="0"/>
                  </a:lnTo>
                  <a:lnTo>
                    <a:pt x="2497931" y="2381"/>
                  </a:lnTo>
                  <a:lnTo>
                    <a:pt x="2509838" y="7144"/>
                  </a:lnTo>
                  <a:lnTo>
                    <a:pt x="2514600" y="16669"/>
                  </a:lnTo>
                  <a:lnTo>
                    <a:pt x="2502694" y="47625"/>
                  </a:lnTo>
                  <a:lnTo>
                    <a:pt x="2459831" y="145256"/>
                  </a:lnTo>
                  <a:lnTo>
                    <a:pt x="2416969" y="235744"/>
                  </a:lnTo>
                  <a:lnTo>
                    <a:pt x="2369344" y="319087"/>
                  </a:lnTo>
                  <a:lnTo>
                    <a:pt x="2338388" y="361950"/>
                  </a:lnTo>
                  <a:lnTo>
                    <a:pt x="2221706" y="357187"/>
                  </a:lnTo>
                  <a:lnTo>
                    <a:pt x="1831181" y="378619"/>
                  </a:lnTo>
                  <a:lnTo>
                    <a:pt x="1695450" y="378619"/>
                  </a:lnTo>
                  <a:lnTo>
                    <a:pt x="1459706" y="3762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24">
              <a:extLst>
                <a:ext uri="{FF2B5EF4-FFF2-40B4-BE49-F238E27FC236}">
                  <a16:creationId xmlns:a16="http://schemas.microsoft.com/office/drawing/2014/main" id="{5CE1523A-01B2-4302-804E-2E165114EB9B}"/>
                </a:ext>
              </a:extLst>
            </p:cNvPr>
            <p:cNvSpPr/>
            <p:nvPr/>
          </p:nvSpPr>
          <p:spPr>
            <a:xfrm rot="16200000">
              <a:off x="2572547" y="3534569"/>
              <a:ext cx="4394200" cy="512762"/>
            </a:xfrm>
            <a:custGeom>
              <a:avLst/>
              <a:gdLst>
                <a:gd name="connsiteX0" fmla="*/ 3281082 w 4394085"/>
                <a:gd name="connsiteY0" fmla="*/ 442719 h 513057"/>
                <a:gd name="connsiteX1" fmla="*/ 2958353 w 4394085"/>
                <a:gd name="connsiteY1" fmla="*/ 438581 h 513057"/>
                <a:gd name="connsiteX2" fmla="*/ 2788713 w 4394085"/>
                <a:gd name="connsiteY2" fmla="*/ 438581 h 513057"/>
                <a:gd name="connsiteX3" fmla="*/ 2540460 w 4394085"/>
                <a:gd name="connsiteY3" fmla="*/ 438581 h 513057"/>
                <a:gd name="connsiteX4" fmla="*/ 2403920 w 4394085"/>
                <a:gd name="connsiteY4" fmla="*/ 438581 h 513057"/>
                <a:gd name="connsiteX5" fmla="*/ 1828800 w 4394085"/>
                <a:gd name="connsiteY5" fmla="*/ 430306 h 513057"/>
                <a:gd name="connsiteX6" fmla="*/ 1460557 w 4394085"/>
                <a:gd name="connsiteY6" fmla="*/ 426169 h 513057"/>
                <a:gd name="connsiteX7" fmla="*/ 947500 w 4394085"/>
                <a:gd name="connsiteY7" fmla="*/ 422031 h 513057"/>
                <a:gd name="connsiteX8" fmla="*/ 488232 w 4394085"/>
                <a:gd name="connsiteY8" fmla="*/ 417893 h 513057"/>
                <a:gd name="connsiteX9" fmla="*/ 206878 w 4394085"/>
                <a:gd name="connsiteY9" fmla="*/ 417893 h 513057"/>
                <a:gd name="connsiteX10" fmla="*/ 107576 w 4394085"/>
                <a:gd name="connsiteY10" fmla="*/ 409618 h 513057"/>
                <a:gd name="connsiteX11" fmla="*/ 66201 w 4394085"/>
                <a:gd name="connsiteY11" fmla="*/ 401343 h 513057"/>
                <a:gd name="connsiteX12" fmla="*/ 37238 w 4394085"/>
                <a:gd name="connsiteY12" fmla="*/ 384793 h 513057"/>
                <a:gd name="connsiteX13" fmla="*/ 16550 w 4394085"/>
                <a:gd name="connsiteY13" fmla="*/ 364105 h 513057"/>
                <a:gd name="connsiteX14" fmla="*/ 0 w 4394085"/>
                <a:gd name="connsiteY14" fmla="*/ 331005 h 513057"/>
                <a:gd name="connsiteX15" fmla="*/ 8275 w 4394085"/>
                <a:gd name="connsiteY15" fmla="*/ 293767 h 513057"/>
                <a:gd name="connsiteX16" fmla="*/ 37238 w 4394085"/>
                <a:gd name="connsiteY16" fmla="*/ 252391 h 513057"/>
                <a:gd name="connsiteX17" fmla="*/ 62063 w 4394085"/>
                <a:gd name="connsiteY17" fmla="*/ 235841 h 513057"/>
                <a:gd name="connsiteX18" fmla="*/ 119989 w 4394085"/>
                <a:gd name="connsiteY18" fmla="*/ 211016 h 513057"/>
                <a:gd name="connsiteX19" fmla="*/ 202740 w 4394085"/>
                <a:gd name="connsiteY19" fmla="*/ 177915 h 513057"/>
                <a:gd name="connsiteX20" fmla="*/ 322729 w 4394085"/>
                <a:gd name="connsiteY20" fmla="*/ 144815 h 513057"/>
                <a:gd name="connsiteX21" fmla="*/ 434443 w 4394085"/>
                <a:gd name="connsiteY21" fmla="*/ 128264 h 513057"/>
                <a:gd name="connsiteX22" fmla="*/ 475819 w 4394085"/>
                <a:gd name="connsiteY22" fmla="*/ 132402 h 513057"/>
                <a:gd name="connsiteX23" fmla="*/ 542020 w 4394085"/>
                <a:gd name="connsiteY23" fmla="*/ 144815 h 513057"/>
                <a:gd name="connsiteX24" fmla="*/ 666147 w 4394085"/>
                <a:gd name="connsiteY24" fmla="*/ 165502 h 513057"/>
                <a:gd name="connsiteX25" fmla="*/ 815099 w 4394085"/>
                <a:gd name="connsiteY25" fmla="*/ 173778 h 513057"/>
                <a:gd name="connsiteX26" fmla="*/ 993014 w 4394085"/>
                <a:gd name="connsiteY26" fmla="*/ 190328 h 513057"/>
                <a:gd name="connsiteX27" fmla="*/ 1319881 w 4394085"/>
                <a:gd name="connsiteY27" fmla="*/ 202740 h 513057"/>
                <a:gd name="connsiteX28" fmla="*/ 1576409 w 4394085"/>
                <a:gd name="connsiteY28" fmla="*/ 211016 h 513057"/>
                <a:gd name="connsiteX29" fmla="*/ 1903276 w 4394085"/>
                <a:gd name="connsiteY29" fmla="*/ 215153 h 513057"/>
                <a:gd name="connsiteX30" fmla="*/ 2304619 w 4394085"/>
                <a:gd name="connsiteY30" fmla="*/ 211016 h 513057"/>
                <a:gd name="connsiteX31" fmla="*/ 2888014 w 4394085"/>
                <a:gd name="connsiteY31" fmla="*/ 215153 h 513057"/>
                <a:gd name="connsiteX32" fmla="*/ 3541748 w 4394085"/>
                <a:gd name="connsiteY32" fmla="*/ 215153 h 513057"/>
                <a:gd name="connsiteX33" fmla="*/ 4038255 w 4394085"/>
                <a:gd name="connsiteY33" fmla="*/ 215153 h 513057"/>
                <a:gd name="connsiteX34" fmla="*/ 4104456 w 4394085"/>
                <a:gd name="connsiteY34" fmla="*/ 202740 h 513057"/>
                <a:gd name="connsiteX35" fmla="*/ 4170657 w 4394085"/>
                <a:gd name="connsiteY35" fmla="*/ 177915 h 513057"/>
                <a:gd name="connsiteX36" fmla="*/ 4220308 w 4394085"/>
                <a:gd name="connsiteY36" fmla="*/ 140677 h 513057"/>
                <a:gd name="connsiteX37" fmla="*/ 4282371 w 4394085"/>
                <a:gd name="connsiteY37" fmla="*/ 74476 h 513057"/>
                <a:gd name="connsiteX38" fmla="*/ 4332022 w 4394085"/>
                <a:gd name="connsiteY38" fmla="*/ 24826 h 513057"/>
                <a:gd name="connsiteX39" fmla="*/ 4356847 w 4394085"/>
                <a:gd name="connsiteY39" fmla="*/ 4138 h 513057"/>
                <a:gd name="connsiteX40" fmla="*/ 4369260 w 4394085"/>
                <a:gd name="connsiteY40" fmla="*/ 0 h 513057"/>
                <a:gd name="connsiteX41" fmla="*/ 4389948 w 4394085"/>
                <a:gd name="connsiteY41" fmla="*/ 4138 h 513057"/>
                <a:gd name="connsiteX42" fmla="*/ 4394085 w 4394085"/>
                <a:gd name="connsiteY42" fmla="*/ 24826 h 513057"/>
                <a:gd name="connsiteX43" fmla="*/ 4389948 w 4394085"/>
                <a:gd name="connsiteY43" fmla="*/ 78614 h 513057"/>
                <a:gd name="connsiteX44" fmla="*/ 4377535 w 4394085"/>
                <a:gd name="connsiteY44" fmla="*/ 132402 h 513057"/>
                <a:gd name="connsiteX45" fmla="*/ 4360985 w 4394085"/>
                <a:gd name="connsiteY45" fmla="*/ 202740 h 513057"/>
                <a:gd name="connsiteX46" fmla="*/ 4303059 w 4394085"/>
                <a:gd name="connsiteY46" fmla="*/ 326867 h 513057"/>
                <a:gd name="connsiteX47" fmla="*/ 4236858 w 4394085"/>
                <a:gd name="connsiteY47" fmla="*/ 426169 h 513057"/>
                <a:gd name="connsiteX48" fmla="*/ 4174795 w 4394085"/>
                <a:gd name="connsiteY48" fmla="*/ 500645 h 513057"/>
                <a:gd name="connsiteX49" fmla="*/ 4145832 w 4394085"/>
                <a:gd name="connsiteY49" fmla="*/ 513057 h 513057"/>
                <a:gd name="connsiteX50" fmla="*/ 4125144 w 4394085"/>
                <a:gd name="connsiteY50" fmla="*/ 513057 h 513057"/>
                <a:gd name="connsiteX51" fmla="*/ 4071356 w 4394085"/>
                <a:gd name="connsiteY51" fmla="*/ 488232 h 513057"/>
                <a:gd name="connsiteX52" fmla="*/ 4034118 w 4394085"/>
                <a:gd name="connsiteY52" fmla="*/ 475819 h 513057"/>
                <a:gd name="connsiteX53" fmla="*/ 3967917 w 4394085"/>
                <a:gd name="connsiteY53" fmla="*/ 463407 h 513057"/>
                <a:gd name="connsiteX54" fmla="*/ 3905853 w 4394085"/>
                <a:gd name="connsiteY54" fmla="*/ 459269 h 513057"/>
                <a:gd name="connsiteX55" fmla="*/ 3281082 w 4394085"/>
                <a:gd name="connsiteY55" fmla="*/ 442719 h 513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394085" h="513057">
                  <a:moveTo>
                    <a:pt x="3281082" y="442719"/>
                  </a:moveTo>
                  <a:lnTo>
                    <a:pt x="2958353" y="438581"/>
                  </a:lnTo>
                  <a:lnTo>
                    <a:pt x="2788713" y="438581"/>
                  </a:lnTo>
                  <a:lnTo>
                    <a:pt x="2540460" y="438581"/>
                  </a:lnTo>
                  <a:lnTo>
                    <a:pt x="2403920" y="438581"/>
                  </a:lnTo>
                  <a:lnTo>
                    <a:pt x="1828800" y="430306"/>
                  </a:lnTo>
                  <a:lnTo>
                    <a:pt x="1460557" y="426169"/>
                  </a:lnTo>
                  <a:lnTo>
                    <a:pt x="947500" y="422031"/>
                  </a:lnTo>
                  <a:lnTo>
                    <a:pt x="488232" y="417893"/>
                  </a:lnTo>
                  <a:lnTo>
                    <a:pt x="206878" y="417893"/>
                  </a:lnTo>
                  <a:lnTo>
                    <a:pt x="107576" y="409618"/>
                  </a:lnTo>
                  <a:lnTo>
                    <a:pt x="66201" y="401343"/>
                  </a:lnTo>
                  <a:lnTo>
                    <a:pt x="37238" y="384793"/>
                  </a:lnTo>
                  <a:lnTo>
                    <a:pt x="16550" y="364105"/>
                  </a:lnTo>
                  <a:lnTo>
                    <a:pt x="0" y="331005"/>
                  </a:lnTo>
                  <a:lnTo>
                    <a:pt x="8275" y="293767"/>
                  </a:lnTo>
                  <a:lnTo>
                    <a:pt x="37238" y="252391"/>
                  </a:lnTo>
                  <a:lnTo>
                    <a:pt x="62063" y="235841"/>
                  </a:lnTo>
                  <a:lnTo>
                    <a:pt x="119989" y="211016"/>
                  </a:lnTo>
                  <a:lnTo>
                    <a:pt x="202740" y="177915"/>
                  </a:lnTo>
                  <a:lnTo>
                    <a:pt x="322729" y="144815"/>
                  </a:lnTo>
                  <a:lnTo>
                    <a:pt x="434443" y="128264"/>
                  </a:lnTo>
                  <a:lnTo>
                    <a:pt x="475819" y="132402"/>
                  </a:lnTo>
                  <a:lnTo>
                    <a:pt x="542020" y="144815"/>
                  </a:lnTo>
                  <a:lnTo>
                    <a:pt x="666147" y="165502"/>
                  </a:lnTo>
                  <a:lnTo>
                    <a:pt x="815099" y="173778"/>
                  </a:lnTo>
                  <a:lnTo>
                    <a:pt x="993014" y="190328"/>
                  </a:lnTo>
                  <a:lnTo>
                    <a:pt x="1319881" y="202740"/>
                  </a:lnTo>
                  <a:lnTo>
                    <a:pt x="1576409" y="211016"/>
                  </a:lnTo>
                  <a:lnTo>
                    <a:pt x="1903276" y="215153"/>
                  </a:lnTo>
                  <a:lnTo>
                    <a:pt x="2304619" y="211016"/>
                  </a:lnTo>
                  <a:lnTo>
                    <a:pt x="2888014" y="215153"/>
                  </a:lnTo>
                  <a:lnTo>
                    <a:pt x="3541748" y="215153"/>
                  </a:lnTo>
                  <a:lnTo>
                    <a:pt x="4038255" y="215153"/>
                  </a:lnTo>
                  <a:lnTo>
                    <a:pt x="4104456" y="202740"/>
                  </a:lnTo>
                  <a:lnTo>
                    <a:pt x="4170657" y="177915"/>
                  </a:lnTo>
                  <a:lnTo>
                    <a:pt x="4220308" y="140677"/>
                  </a:lnTo>
                  <a:lnTo>
                    <a:pt x="4282371" y="74476"/>
                  </a:lnTo>
                  <a:lnTo>
                    <a:pt x="4332022" y="24826"/>
                  </a:lnTo>
                  <a:lnTo>
                    <a:pt x="4356847" y="4138"/>
                  </a:lnTo>
                  <a:lnTo>
                    <a:pt x="4369260" y="0"/>
                  </a:lnTo>
                  <a:lnTo>
                    <a:pt x="4389948" y="4138"/>
                  </a:lnTo>
                  <a:lnTo>
                    <a:pt x="4394085" y="24826"/>
                  </a:lnTo>
                  <a:lnTo>
                    <a:pt x="4389948" y="78614"/>
                  </a:lnTo>
                  <a:lnTo>
                    <a:pt x="4377535" y="132402"/>
                  </a:lnTo>
                  <a:lnTo>
                    <a:pt x="4360985" y="202740"/>
                  </a:lnTo>
                  <a:lnTo>
                    <a:pt x="4303059" y="326867"/>
                  </a:lnTo>
                  <a:lnTo>
                    <a:pt x="4236858" y="426169"/>
                  </a:lnTo>
                  <a:lnTo>
                    <a:pt x="4174795" y="500645"/>
                  </a:lnTo>
                  <a:lnTo>
                    <a:pt x="4145832" y="513057"/>
                  </a:lnTo>
                  <a:lnTo>
                    <a:pt x="4125144" y="513057"/>
                  </a:lnTo>
                  <a:lnTo>
                    <a:pt x="4071356" y="488232"/>
                  </a:lnTo>
                  <a:lnTo>
                    <a:pt x="4034118" y="475819"/>
                  </a:lnTo>
                  <a:lnTo>
                    <a:pt x="3967917" y="463407"/>
                  </a:lnTo>
                  <a:lnTo>
                    <a:pt x="3905853" y="459269"/>
                  </a:lnTo>
                  <a:lnTo>
                    <a:pt x="3281082" y="442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23">
              <a:extLst>
                <a:ext uri="{FF2B5EF4-FFF2-40B4-BE49-F238E27FC236}">
                  <a16:creationId xmlns:a16="http://schemas.microsoft.com/office/drawing/2014/main" id="{FF713AF3-4DD4-45CD-89B0-DB63C0A4A566}"/>
                </a:ext>
              </a:extLst>
            </p:cNvPr>
            <p:cNvSpPr/>
            <p:nvPr/>
          </p:nvSpPr>
          <p:spPr>
            <a:xfrm rot="16200000">
              <a:off x="3272635" y="3553619"/>
              <a:ext cx="1889125" cy="1163638"/>
            </a:xfrm>
            <a:custGeom>
              <a:avLst/>
              <a:gdLst>
                <a:gd name="connsiteX0" fmla="*/ 840582 w 1888332"/>
                <a:gd name="connsiteY0" fmla="*/ 759619 h 1164431"/>
                <a:gd name="connsiteX1" fmla="*/ 657225 w 1888332"/>
                <a:gd name="connsiteY1" fmla="*/ 626269 h 1164431"/>
                <a:gd name="connsiteX2" fmla="*/ 492919 w 1888332"/>
                <a:gd name="connsiteY2" fmla="*/ 495300 h 1164431"/>
                <a:gd name="connsiteX3" fmla="*/ 350044 w 1888332"/>
                <a:gd name="connsiteY3" fmla="*/ 371475 h 1164431"/>
                <a:gd name="connsiteX4" fmla="*/ 200025 w 1888332"/>
                <a:gd name="connsiteY4" fmla="*/ 235744 h 1164431"/>
                <a:gd name="connsiteX5" fmla="*/ 90488 w 1888332"/>
                <a:gd name="connsiteY5" fmla="*/ 135731 h 1164431"/>
                <a:gd name="connsiteX6" fmla="*/ 33338 w 1888332"/>
                <a:gd name="connsiteY6" fmla="*/ 88106 h 1164431"/>
                <a:gd name="connsiteX7" fmla="*/ 16669 w 1888332"/>
                <a:gd name="connsiteY7" fmla="*/ 69056 h 1164431"/>
                <a:gd name="connsiteX8" fmla="*/ 4763 w 1888332"/>
                <a:gd name="connsiteY8" fmla="*/ 47625 h 1164431"/>
                <a:gd name="connsiteX9" fmla="*/ 0 w 1888332"/>
                <a:gd name="connsiteY9" fmla="*/ 23812 h 1164431"/>
                <a:gd name="connsiteX10" fmla="*/ 4763 w 1888332"/>
                <a:gd name="connsiteY10" fmla="*/ 7144 h 1164431"/>
                <a:gd name="connsiteX11" fmla="*/ 19050 w 1888332"/>
                <a:gd name="connsiteY11" fmla="*/ 0 h 1164431"/>
                <a:gd name="connsiteX12" fmla="*/ 47625 w 1888332"/>
                <a:gd name="connsiteY12" fmla="*/ 4762 h 1164431"/>
                <a:gd name="connsiteX13" fmla="*/ 102394 w 1888332"/>
                <a:gd name="connsiteY13" fmla="*/ 45244 h 1164431"/>
                <a:gd name="connsiteX14" fmla="*/ 242888 w 1888332"/>
                <a:gd name="connsiteY14" fmla="*/ 140494 h 1164431"/>
                <a:gd name="connsiteX15" fmla="*/ 392907 w 1888332"/>
                <a:gd name="connsiteY15" fmla="*/ 238125 h 1164431"/>
                <a:gd name="connsiteX16" fmla="*/ 521494 w 1888332"/>
                <a:gd name="connsiteY16" fmla="*/ 323850 h 1164431"/>
                <a:gd name="connsiteX17" fmla="*/ 661988 w 1888332"/>
                <a:gd name="connsiteY17" fmla="*/ 416719 h 1164431"/>
                <a:gd name="connsiteX18" fmla="*/ 807244 w 1888332"/>
                <a:gd name="connsiteY18" fmla="*/ 514350 h 1164431"/>
                <a:gd name="connsiteX19" fmla="*/ 919163 w 1888332"/>
                <a:gd name="connsiteY19" fmla="*/ 581025 h 1164431"/>
                <a:gd name="connsiteX20" fmla="*/ 1081088 w 1888332"/>
                <a:gd name="connsiteY20" fmla="*/ 669131 h 1164431"/>
                <a:gd name="connsiteX21" fmla="*/ 1238250 w 1888332"/>
                <a:gd name="connsiteY21" fmla="*/ 750094 h 1164431"/>
                <a:gd name="connsiteX22" fmla="*/ 1485900 w 1888332"/>
                <a:gd name="connsiteY22" fmla="*/ 873919 h 1164431"/>
                <a:gd name="connsiteX23" fmla="*/ 1652588 w 1888332"/>
                <a:gd name="connsiteY23" fmla="*/ 954881 h 1164431"/>
                <a:gd name="connsiteX24" fmla="*/ 1759744 w 1888332"/>
                <a:gd name="connsiteY24" fmla="*/ 1004887 h 1164431"/>
                <a:gd name="connsiteX25" fmla="*/ 1876425 w 1888332"/>
                <a:gd name="connsiteY25" fmla="*/ 1059656 h 1164431"/>
                <a:gd name="connsiteX26" fmla="*/ 1888332 w 1888332"/>
                <a:gd name="connsiteY26" fmla="*/ 1164431 h 1164431"/>
                <a:gd name="connsiteX27" fmla="*/ 1457325 w 1888332"/>
                <a:gd name="connsiteY27" fmla="*/ 1150144 h 1164431"/>
                <a:gd name="connsiteX28" fmla="*/ 1347788 w 1888332"/>
                <a:gd name="connsiteY28" fmla="*/ 1073944 h 1164431"/>
                <a:gd name="connsiteX29" fmla="*/ 1219200 w 1888332"/>
                <a:gd name="connsiteY29" fmla="*/ 997744 h 1164431"/>
                <a:gd name="connsiteX30" fmla="*/ 1040607 w 1888332"/>
                <a:gd name="connsiteY30" fmla="*/ 888206 h 1164431"/>
                <a:gd name="connsiteX31" fmla="*/ 840582 w 1888332"/>
                <a:gd name="connsiteY31" fmla="*/ 759619 h 116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88332" h="1164431">
                  <a:moveTo>
                    <a:pt x="840582" y="759619"/>
                  </a:moveTo>
                  <a:lnTo>
                    <a:pt x="657225" y="626269"/>
                  </a:lnTo>
                  <a:lnTo>
                    <a:pt x="492919" y="495300"/>
                  </a:lnTo>
                  <a:lnTo>
                    <a:pt x="350044" y="371475"/>
                  </a:lnTo>
                  <a:lnTo>
                    <a:pt x="200025" y="235744"/>
                  </a:lnTo>
                  <a:lnTo>
                    <a:pt x="90488" y="135731"/>
                  </a:lnTo>
                  <a:lnTo>
                    <a:pt x="33338" y="88106"/>
                  </a:lnTo>
                  <a:lnTo>
                    <a:pt x="16669" y="69056"/>
                  </a:lnTo>
                  <a:lnTo>
                    <a:pt x="4763" y="47625"/>
                  </a:lnTo>
                  <a:lnTo>
                    <a:pt x="0" y="23812"/>
                  </a:lnTo>
                  <a:lnTo>
                    <a:pt x="4763" y="7144"/>
                  </a:lnTo>
                  <a:lnTo>
                    <a:pt x="19050" y="0"/>
                  </a:lnTo>
                  <a:lnTo>
                    <a:pt x="47625" y="4762"/>
                  </a:lnTo>
                  <a:lnTo>
                    <a:pt x="102394" y="45244"/>
                  </a:lnTo>
                  <a:lnTo>
                    <a:pt x="242888" y="140494"/>
                  </a:lnTo>
                  <a:lnTo>
                    <a:pt x="392907" y="238125"/>
                  </a:lnTo>
                  <a:lnTo>
                    <a:pt x="521494" y="323850"/>
                  </a:lnTo>
                  <a:lnTo>
                    <a:pt x="661988" y="416719"/>
                  </a:lnTo>
                  <a:lnTo>
                    <a:pt x="807244" y="514350"/>
                  </a:lnTo>
                  <a:lnTo>
                    <a:pt x="919163" y="581025"/>
                  </a:lnTo>
                  <a:lnTo>
                    <a:pt x="1081088" y="669131"/>
                  </a:lnTo>
                  <a:lnTo>
                    <a:pt x="1238250" y="750094"/>
                  </a:lnTo>
                  <a:lnTo>
                    <a:pt x="1485900" y="873919"/>
                  </a:lnTo>
                  <a:lnTo>
                    <a:pt x="1652588" y="954881"/>
                  </a:lnTo>
                  <a:lnTo>
                    <a:pt x="1759744" y="1004887"/>
                  </a:lnTo>
                  <a:lnTo>
                    <a:pt x="1876425" y="1059656"/>
                  </a:lnTo>
                  <a:lnTo>
                    <a:pt x="1888332" y="1164431"/>
                  </a:lnTo>
                  <a:lnTo>
                    <a:pt x="1457325" y="1150144"/>
                  </a:lnTo>
                  <a:lnTo>
                    <a:pt x="1347788" y="1073944"/>
                  </a:lnTo>
                  <a:lnTo>
                    <a:pt x="1219200" y="997744"/>
                  </a:lnTo>
                  <a:lnTo>
                    <a:pt x="1040607" y="888206"/>
                  </a:lnTo>
                  <a:lnTo>
                    <a:pt x="840582" y="7596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0">
              <a:extLst>
                <a:ext uri="{FF2B5EF4-FFF2-40B4-BE49-F238E27FC236}">
                  <a16:creationId xmlns:a16="http://schemas.microsoft.com/office/drawing/2014/main" id="{260C7CFC-5716-4941-911E-E6C69240B635}"/>
                </a:ext>
              </a:extLst>
            </p:cNvPr>
            <p:cNvSpPr/>
            <p:nvPr/>
          </p:nvSpPr>
          <p:spPr>
            <a:xfrm>
              <a:off x="4876802" y="3400425"/>
              <a:ext cx="723900" cy="776288"/>
            </a:xfrm>
            <a:custGeom>
              <a:avLst/>
              <a:gdLst>
                <a:gd name="connsiteX0" fmla="*/ 442913 w 723900"/>
                <a:gd name="connsiteY0" fmla="*/ 521494 h 776288"/>
                <a:gd name="connsiteX1" fmla="*/ 359569 w 723900"/>
                <a:gd name="connsiteY1" fmla="*/ 407194 h 776288"/>
                <a:gd name="connsiteX2" fmla="*/ 295275 w 723900"/>
                <a:gd name="connsiteY2" fmla="*/ 330994 h 776288"/>
                <a:gd name="connsiteX3" fmla="*/ 219075 w 723900"/>
                <a:gd name="connsiteY3" fmla="*/ 245269 h 776288"/>
                <a:gd name="connsiteX4" fmla="*/ 161925 w 723900"/>
                <a:gd name="connsiteY4" fmla="*/ 190500 h 776288"/>
                <a:gd name="connsiteX5" fmla="*/ 109538 w 723900"/>
                <a:gd name="connsiteY5" fmla="*/ 150019 h 776288"/>
                <a:gd name="connsiteX6" fmla="*/ 9525 w 723900"/>
                <a:gd name="connsiteY6" fmla="*/ 102394 h 776288"/>
                <a:gd name="connsiteX7" fmla="*/ 0 w 723900"/>
                <a:gd name="connsiteY7" fmla="*/ 0 h 776288"/>
                <a:gd name="connsiteX8" fmla="*/ 83344 w 723900"/>
                <a:gd name="connsiteY8" fmla="*/ 35719 h 776288"/>
                <a:gd name="connsiteX9" fmla="*/ 180975 w 723900"/>
                <a:gd name="connsiteY9" fmla="*/ 88106 h 776288"/>
                <a:gd name="connsiteX10" fmla="*/ 276225 w 723900"/>
                <a:gd name="connsiteY10" fmla="*/ 145256 h 776288"/>
                <a:gd name="connsiteX11" fmla="*/ 373856 w 723900"/>
                <a:gd name="connsiteY11" fmla="*/ 204788 h 776288"/>
                <a:gd name="connsiteX12" fmla="*/ 464344 w 723900"/>
                <a:gd name="connsiteY12" fmla="*/ 261938 h 776288"/>
                <a:gd name="connsiteX13" fmla="*/ 545306 w 723900"/>
                <a:gd name="connsiteY13" fmla="*/ 316706 h 776288"/>
                <a:gd name="connsiteX14" fmla="*/ 602456 w 723900"/>
                <a:gd name="connsiteY14" fmla="*/ 359569 h 776288"/>
                <a:gd name="connsiteX15" fmla="*/ 642938 w 723900"/>
                <a:gd name="connsiteY15" fmla="*/ 390525 h 776288"/>
                <a:gd name="connsiteX16" fmla="*/ 664369 w 723900"/>
                <a:gd name="connsiteY16" fmla="*/ 411956 h 776288"/>
                <a:gd name="connsiteX17" fmla="*/ 681038 w 723900"/>
                <a:gd name="connsiteY17" fmla="*/ 438150 h 776288"/>
                <a:gd name="connsiteX18" fmla="*/ 695325 w 723900"/>
                <a:gd name="connsiteY18" fmla="*/ 485775 h 776288"/>
                <a:gd name="connsiteX19" fmla="*/ 704850 w 723900"/>
                <a:gd name="connsiteY19" fmla="*/ 528638 h 776288"/>
                <a:gd name="connsiteX20" fmla="*/ 711994 w 723900"/>
                <a:gd name="connsiteY20" fmla="*/ 564356 h 776288"/>
                <a:gd name="connsiteX21" fmla="*/ 719138 w 723900"/>
                <a:gd name="connsiteY21" fmla="*/ 619125 h 776288"/>
                <a:gd name="connsiteX22" fmla="*/ 723900 w 723900"/>
                <a:gd name="connsiteY22" fmla="*/ 702469 h 776288"/>
                <a:gd name="connsiteX23" fmla="*/ 716756 w 723900"/>
                <a:gd name="connsiteY23" fmla="*/ 733425 h 776288"/>
                <a:gd name="connsiteX24" fmla="*/ 704850 w 723900"/>
                <a:gd name="connsiteY24" fmla="*/ 750094 h 776288"/>
                <a:gd name="connsiteX25" fmla="*/ 688181 w 723900"/>
                <a:gd name="connsiteY25" fmla="*/ 764381 h 776288"/>
                <a:gd name="connsiteX26" fmla="*/ 673894 w 723900"/>
                <a:gd name="connsiteY26" fmla="*/ 771525 h 776288"/>
                <a:gd name="connsiteX27" fmla="*/ 647700 w 723900"/>
                <a:gd name="connsiteY27" fmla="*/ 776288 h 776288"/>
                <a:gd name="connsiteX28" fmla="*/ 614363 w 723900"/>
                <a:gd name="connsiteY28" fmla="*/ 766763 h 776288"/>
                <a:gd name="connsiteX29" fmla="*/ 595313 w 723900"/>
                <a:gd name="connsiteY29" fmla="*/ 752475 h 776288"/>
                <a:gd name="connsiteX30" fmla="*/ 573881 w 723900"/>
                <a:gd name="connsiteY30" fmla="*/ 723900 h 776288"/>
                <a:gd name="connsiteX31" fmla="*/ 523875 w 723900"/>
                <a:gd name="connsiteY31" fmla="*/ 640556 h 776288"/>
                <a:gd name="connsiteX32" fmla="*/ 442913 w 723900"/>
                <a:gd name="connsiteY32" fmla="*/ 521494 h 776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23900" h="776288">
                  <a:moveTo>
                    <a:pt x="442913" y="521494"/>
                  </a:moveTo>
                  <a:lnTo>
                    <a:pt x="359569" y="407194"/>
                  </a:lnTo>
                  <a:lnTo>
                    <a:pt x="295275" y="330994"/>
                  </a:lnTo>
                  <a:lnTo>
                    <a:pt x="219075" y="245269"/>
                  </a:lnTo>
                  <a:lnTo>
                    <a:pt x="161925" y="190500"/>
                  </a:lnTo>
                  <a:lnTo>
                    <a:pt x="109538" y="150019"/>
                  </a:lnTo>
                  <a:lnTo>
                    <a:pt x="9525" y="102394"/>
                  </a:lnTo>
                  <a:lnTo>
                    <a:pt x="0" y="0"/>
                  </a:lnTo>
                  <a:lnTo>
                    <a:pt x="83344" y="35719"/>
                  </a:lnTo>
                  <a:lnTo>
                    <a:pt x="180975" y="88106"/>
                  </a:lnTo>
                  <a:lnTo>
                    <a:pt x="276225" y="145256"/>
                  </a:lnTo>
                  <a:lnTo>
                    <a:pt x="373856" y="204788"/>
                  </a:lnTo>
                  <a:lnTo>
                    <a:pt x="464344" y="261938"/>
                  </a:lnTo>
                  <a:lnTo>
                    <a:pt x="545306" y="316706"/>
                  </a:lnTo>
                  <a:lnTo>
                    <a:pt x="602456" y="359569"/>
                  </a:lnTo>
                  <a:lnTo>
                    <a:pt x="642938" y="390525"/>
                  </a:lnTo>
                  <a:lnTo>
                    <a:pt x="664369" y="411956"/>
                  </a:lnTo>
                  <a:lnTo>
                    <a:pt x="681038" y="438150"/>
                  </a:lnTo>
                  <a:lnTo>
                    <a:pt x="695325" y="485775"/>
                  </a:lnTo>
                  <a:lnTo>
                    <a:pt x="704850" y="528638"/>
                  </a:lnTo>
                  <a:lnTo>
                    <a:pt x="711994" y="564356"/>
                  </a:lnTo>
                  <a:lnTo>
                    <a:pt x="719138" y="619125"/>
                  </a:lnTo>
                  <a:lnTo>
                    <a:pt x="723900" y="702469"/>
                  </a:lnTo>
                  <a:lnTo>
                    <a:pt x="716756" y="733425"/>
                  </a:lnTo>
                  <a:lnTo>
                    <a:pt x="704850" y="750094"/>
                  </a:lnTo>
                  <a:lnTo>
                    <a:pt x="688181" y="764381"/>
                  </a:lnTo>
                  <a:lnTo>
                    <a:pt x="673894" y="771525"/>
                  </a:lnTo>
                  <a:lnTo>
                    <a:pt x="647700" y="776288"/>
                  </a:lnTo>
                  <a:lnTo>
                    <a:pt x="614363" y="766763"/>
                  </a:lnTo>
                  <a:lnTo>
                    <a:pt x="595313" y="752475"/>
                  </a:lnTo>
                  <a:lnTo>
                    <a:pt x="573881" y="723900"/>
                  </a:lnTo>
                  <a:lnTo>
                    <a:pt x="523875" y="640556"/>
                  </a:lnTo>
                  <a:lnTo>
                    <a:pt x="442913" y="521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1">
              <a:extLst>
                <a:ext uri="{FF2B5EF4-FFF2-40B4-BE49-F238E27FC236}">
                  <a16:creationId xmlns:a16="http://schemas.microsoft.com/office/drawing/2014/main" id="{AFA73FD2-74BF-44C8-BAEF-449CBCABD396}"/>
                </a:ext>
              </a:extLst>
            </p:cNvPr>
            <p:cNvSpPr/>
            <p:nvPr/>
          </p:nvSpPr>
          <p:spPr>
            <a:xfrm>
              <a:off x="6072191" y="1884363"/>
              <a:ext cx="1747837" cy="368300"/>
            </a:xfrm>
            <a:custGeom>
              <a:avLst/>
              <a:gdLst>
                <a:gd name="connsiteX0" fmla="*/ 1212056 w 1747837"/>
                <a:gd name="connsiteY0" fmla="*/ 261937 h 369094"/>
                <a:gd name="connsiteX1" fmla="*/ 881062 w 1747837"/>
                <a:gd name="connsiteY1" fmla="*/ 300037 h 369094"/>
                <a:gd name="connsiteX2" fmla="*/ 692943 w 1747837"/>
                <a:gd name="connsiteY2" fmla="*/ 319087 h 369094"/>
                <a:gd name="connsiteX3" fmla="*/ 614362 w 1747837"/>
                <a:gd name="connsiteY3" fmla="*/ 321469 h 369094"/>
                <a:gd name="connsiteX4" fmla="*/ 550068 w 1747837"/>
                <a:gd name="connsiteY4" fmla="*/ 326231 h 369094"/>
                <a:gd name="connsiteX5" fmla="*/ 485775 w 1747837"/>
                <a:gd name="connsiteY5" fmla="*/ 333375 h 369094"/>
                <a:gd name="connsiteX6" fmla="*/ 402431 w 1747837"/>
                <a:gd name="connsiteY6" fmla="*/ 345281 h 369094"/>
                <a:gd name="connsiteX7" fmla="*/ 319087 w 1747837"/>
                <a:gd name="connsiteY7" fmla="*/ 361950 h 369094"/>
                <a:gd name="connsiteX8" fmla="*/ 264318 w 1747837"/>
                <a:gd name="connsiteY8" fmla="*/ 369094 h 369094"/>
                <a:gd name="connsiteX9" fmla="*/ 233362 w 1747837"/>
                <a:gd name="connsiteY9" fmla="*/ 364331 h 369094"/>
                <a:gd name="connsiteX10" fmla="*/ 190500 w 1747837"/>
                <a:gd name="connsiteY10" fmla="*/ 350044 h 369094"/>
                <a:gd name="connsiteX11" fmla="*/ 140493 w 1747837"/>
                <a:gd name="connsiteY11" fmla="*/ 316706 h 369094"/>
                <a:gd name="connsiteX12" fmla="*/ 90487 w 1747837"/>
                <a:gd name="connsiteY12" fmla="*/ 271462 h 369094"/>
                <a:gd name="connsiteX13" fmla="*/ 45243 w 1747837"/>
                <a:gd name="connsiteY13" fmla="*/ 223837 h 369094"/>
                <a:gd name="connsiteX14" fmla="*/ 19050 w 1747837"/>
                <a:gd name="connsiteY14" fmla="*/ 192881 h 369094"/>
                <a:gd name="connsiteX15" fmla="*/ 4762 w 1747837"/>
                <a:gd name="connsiteY15" fmla="*/ 166687 h 369094"/>
                <a:gd name="connsiteX16" fmla="*/ 0 w 1747837"/>
                <a:gd name="connsiteY16" fmla="*/ 145256 h 369094"/>
                <a:gd name="connsiteX17" fmla="*/ 4762 w 1747837"/>
                <a:gd name="connsiteY17" fmla="*/ 128587 h 369094"/>
                <a:gd name="connsiteX18" fmla="*/ 21431 w 1747837"/>
                <a:gd name="connsiteY18" fmla="*/ 121444 h 369094"/>
                <a:gd name="connsiteX19" fmla="*/ 42862 w 1747837"/>
                <a:gd name="connsiteY19" fmla="*/ 128587 h 369094"/>
                <a:gd name="connsiteX20" fmla="*/ 85725 w 1747837"/>
                <a:gd name="connsiteY20" fmla="*/ 150019 h 369094"/>
                <a:gd name="connsiteX21" fmla="*/ 121443 w 1747837"/>
                <a:gd name="connsiteY21" fmla="*/ 164306 h 369094"/>
                <a:gd name="connsiteX22" fmla="*/ 161925 w 1747837"/>
                <a:gd name="connsiteY22" fmla="*/ 176212 h 369094"/>
                <a:gd name="connsiteX23" fmla="*/ 228600 w 1747837"/>
                <a:gd name="connsiteY23" fmla="*/ 183356 h 369094"/>
                <a:gd name="connsiteX24" fmla="*/ 323850 w 1747837"/>
                <a:gd name="connsiteY24" fmla="*/ 183356 h 369094"/>
                <a:gd name="connsiteX25" fmla="*/ 469106 w 1747837"/>
                <a:gd name="connsiteY25" fmla="*/ 178594 h 369094"/>
                <a:gd name="connsiteX26" fmla="*/ 690562 w 1747837"/>
                <a:gd name="connsiteY26" fmla="*/ 159544 h 369094"/>
                <a:gd name="connsiteX27" fmla="*/ 885825 w 1747837"/>
                <a:gd name="connsiteY27" fmla="*/ 145256 h 369094"/>
                <a:gd name="connsiteX28" fmla="*/ 985837 w 1747837"/>
                <a:gd name="connsiteY28" fmla="*/ 128587 h 369094"/>
                <a:gd name="connsiteX29" fmla="*/ 1057275 w 1747837"/>
                <a:gd name="connsiteY29" fmla="*/ 116681 h 369094"/>
                <a:gd name="connsiteX30" fmla="*/ 1112043 w 1747837"/>
                <a:gd name="connsiteY30" fmla="*/ 104775 h 369094"/>
                <a:gd name="connsiteX31" fmla="*/ 1181100 w 1747837"/>
                <a:gd name="connsiteY31" fmla="*/ 88106 h 369094"/>
                <a:gd name="connsiteX32" fmla="*/ 1250156 w 1747837"/>
                <a:gd name="connsiteY32" fmla="*/ 61912 h 369094"/>
                <a:gd name="connsiteX33" fmla="*/ 1331118 w 1747837"/>
                <a:gd name="connsiteY33" fmla="*/ 30956 h 369094"/>
                <a:gd name="connsiteX34" fmla="*/ 1395412 w 1747837"/>
                <a:gd name="connsiteY34" fmla="*/ 7144 h 369094"/>
                <a:gd name="connsiteX35" fmla="*/ 1433512 w 1747837"/>
                <a:gd name="connsiteY35" fmla="*/ 0 h 369094"/>
                <a:gd name="connsiteX36" fmla="*/ 1466850 w 1747837"/>
                <a:gd name="connsiteY36" fmla="*/ 2381 h 369094"/>
                <a:gd name="connsiteX37" fmla="*/ 1509712 w 1747837"/>
                <a:gd name="connsiteY37" fmla="*/ 14287 h 369094"/>
                <a:gd name="connsiteX38" fmla="*/ 1581150 w 1747837"/>
                <a:gd name="connsiteY38" fmla="*/ 38100 h 369094"/>
                <a:gd name="connsiteX39" fmla="*/ 1662112 w 1747837"/>
                <a:gd name="connsiteY39" fmla="*/ 78581 h 369094"/>
                <a:gd name="connsiteX40" fmla="*/ 1712118 w 1747837"/>
                <a:gd name="connsiteY40" fmla="*/ 107156 h 369094"/>
                <a:gd name="connsiteX41" fmla="*/ 1735931 w 1747837"/>
                <a:gd name="connsiteY41" fmla="*/ 130969 h 369094"/>
                <a:gd name="connsiteX42" fmla="*/ 1747837 w 1747837"/>
                <a:gd name="connsiteY42" fmla="*/ 150019 h 369094"/>
                <a:gd name="connsiteX43" fmla="*/ 1747837 w 1747837"/>
                <a:gd name="connsiteY43" fmla="*/ 159544 h 369094"/>
                <a:gd name="connsiteX44" fmla="*/ 1743075 w 1747837"/>
                <a:gd name="connsiteY44" fmla="*/ 178594 h 369094"/>
                <a:gd name="connsiteX45" fmla="*/ 1719262 w 1747837"/>
                <a:gd name="connsiteY45" fmla="*/ 200025 h 369094"/>
                <a:gd name="connsiteX46" fmla="*/ 1666875 w 1747837"/>
                <a:gd name="connsiteY46" fmla="*/ 214312 h 369094"/>
                <a:gd name="connsiteX47" fmla="*/ 1385887 w 1747837"/>
                <a:gd name="connsiteY47" fmla="*/ 242887 h 369094"/>
                <a:gd name="connsiteX48" fmla="*/ 1212056 w 1747837"/>
                <a:gd name="connsiteY48" fmla="*/ 261937 h 36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47837" h="369094">
                  <a:moveTo>
                    <a:pt x="1212056" y="261937"/>
                  </a:moveTo>
                  <a:lnTo>
                    <a:pt x="881062" y="300037"/>
                  </a:lnTo>
                  <a:lnTo>
                    <a:pt x="692943" y="319087"/>
                  </a:lnTo>
                  <a:lnTo>
                    <a:pt x="614362" y="321469"/>
                  </a:lnTo>
                  <a:lnTo>
                    <a:pt x="550068" y="326231"/>
                  </a:lnTo>
                  <a:lnTo>
                    <a:pt x="485775" y="333375"/>
                  </a:lnTo>
                  <a:lnTo>
                    <a:pt x="402431" y="345281"/>
                  </a:lnTo>
                  <a:lnTo>
                    <a:pt x="319087" y="361950"/>
                  </a:lnTo>
                  <a:lnTo>
                    <a:pt x="264318" y="369094"/>
                  </a:lnTo>
                  <a:lnTo>
                    <a:pt x="233362" y="364331"/>
                  </a:lnTo>
                  <a:lnTo>
                    <a:pt x="190500" y="350044"/>
                  </a:lnTo>
                  <a:lnTo>
                    <a:pt x="140493" y="316706"/>
                  </a:lnTo>
                  <a:lnTo>
                    <a:pt x="90487" y="271462"/>
                  </a:lnTo>
                  <a:lnTo>
                    <a:pt x="45243" y="223837"/>
                  </a:lnTo>
                  <a:lnTo>
                    <a:pt x="19050" y="192881"/>
                  </a:lnTo>
                  <a:lnTo>
                    <a:pt x="4762" y="166687"/>
                  </a:lnTo>
                  <a:lnTo>
                    <a:pt x="0" y="145256"/>
                  </a:lnTo>
                  <a:lnTo>
                    <a:pt x="4762" y="128587"/>
                  </a:lnTo>
                  <a:lnTo>
                    <a:pt x="21431" y="121444"/>
                  </a:lnTo>
                  <a:lnTo>
                    <a:pt x="42862" y="128587"/>
                  </a:lnTo>
                  <a:lnTo>
                    <a:pt x="85725" y="150019"/>
                  </a:lnTo>
                  <a:lnTo>
                    <a:pt x="121443" y="164306"/>
                  </a:lnTo>
                  <a:lnTo>
                    <a:pt x="161925" y="176212"/>
                  </a:lnTo>
                  <a:lnTo>
                    <a:pt x="228600" y="183356"/>
                  </a:lnTo>
                  <a:lnTo>
                    <a:pt x="323850" y="183356"/>
                  </a:lnTo>
                  <a:lnTo>
                    <a:pt x="469106" y="178594"/>
                  </a:lnTo>
                  <a:lnTo>
                    <a:pt x="690562" y="159544"/>
                  </a:lnTo>
                  <a:lnTo>
                    <a:pt x="885825" y="145256"/>
                  </a:lnTo>
                  <a:lnTo>
                    <a:pt x="985837" y="128587"/>
                  </a:lnTo>
                  <a:lnTo>
                    <a:pt x="1057275" y="116681"/>
                  </a:lnTo>
                  <a:lnTo>
                    <a:pt x="1112043" y="104775"/>
                  </a:lnTo>
                  <a:lnTo>
                    <a:pt x="1181100" y="88106"/>
                  </a:lnTo>
                  <a:lnTo>
                    <a:pt x="1250156" y="61912"/>
                  </a:lnTo>
                  <a:lnTo>
                    <a:pt x="1331118" y="30956"/>
                  </a:lnTo>
                  <a:lnTo>
                    <a:pt x="1395412" y="7144"/>
                  </a:lnTo>
                  <a:lnTo>
                    <a:pt x="1433512" y="0"/>
                  </a:lnTo>
                  <a:lnTo>
                    <a:pt x="1466850" y="2381"/>
                  </a:lnTo>
                  <a:lnTo>
                    <a:pt x="1509712" y="14287"/>
                  </a:lnTo>
                  <a:lnTo>
                    <a:pt x="1581150" y="38100"/>
                  </a:lnTo>
                  <a:lnTo>
                    <a:pt x="1662112" y="78581"/>
                  </a:lnTo>
                  <a:lnTo>
                    <a:pt x="1712118" y="107156"/>
                  </a:lnTo>
                  <a:lnTo>
                    <a:pt x="1735931" y="130969"/>
                  </a:lnTo>
                  <a:lnTo>
                    <a:pt x="1747837" y="150019"/>
                  </a:lnTo>
                  <a:lnTo>
                    <a:pt x="1747837" y="159544"/>
                  </a:lnTo>
                  <a:lnTo>
                    <a:pt x="1743075" y="178594"/>
                  </a:lnTo>
                  <a:lnTo>
                    <a:pt x="1719262" y="200025"/>
                  </a:lnTo>
                  <a:lnTo>
                    <a:pt x="1666875" y="214312"/>
                  </a:lnTo>
                  <a:lnTo>
                    <a:pt x="1385887" y="242887"/>
                  </a:lnTo>
                  <a:lnTo>
                    <a:pt x="1212056" y="261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8">
              <a:extLst>
                <a:ext uri="{FF2B5EF4-FFF2-40B4-BE49-F238E27FC236}">
                  <a16:creationId xmlns:a16="http://schemas.microsoft.com/office/drawing/2014/main" id="{F6AD6D84-5307-47C1-BBFE-5BC59DD84B04}"/>
                </a:ext>
              </a:extLst>
            </p:cNvPr>
            <p:cNvSpPr/>
            <p:nvPr/>
          </p:nvSpPr>
          <p:spPr>
            <a:xfrm>
              <a:off x="6530978" y="1463675"/>
              <a:ext cx="512763" cy="1612900"/>
            </a:xfrm>
            <a:custGeom>
              <a:avLst/>
              <a:gdLst>
                <a:gd name="connsiteX0" fmla="*/ 451915 w 512699"/>
                <a:gd name="connsiteY0" fmla="*/ 850974 h 1612093"/>
                <a:gd name="connsiteX1" fmla="*/ 451915 w 512699"/>
                <a:gd name="connsiteY1" fmla="*/ 1004254 h 1612093"/>
                <a:gd name="connsiteX2" fmla="*/ 451915 w 512699"/>
                <a:gd name="connsiteY2" fmla="*/ 1144321 h 1612093"/>
                <a:gd name="connsiteX3" fmla="*/ 451915 w 512699"/>
                <a:gd name="connsiteY3" fmla="*/ 1585665 h 1612093"/>
                <a:gd name="connsiteX4" fmla="*/ 203494 w 512699"/>
                <a:gd name="connsiteY4" fmla="*/ 1612093 h 1612093"/>
                <a:gd name="connsiteX5" fmla="*/ 206137 w 512699"/>
                <a:gd name="connsiteY5" fmla="*/ 1178678 h 1612093"/>
                <a:gd name="connsiteX6" fmla="*/ 206137 w 512699"/>
                <a:gd name="connsiteY6" fmla="*/ 1028039 h 1612093"/>
                <a:gd name="connsiteX7" fmla="*/ 206137 w 512699"/>
                <a:gd name="connsiteY7" fmla="*/ 726763 h 1612093"/>
                <a:gd name="connsiteX8" fmla="*/ 206137 w 512699"/>
                <a:gd name="connsiteY8" fmla="*/ 589339 h 1612093"/>
                <a:gd name="connsiteX9" fmla="*/ 203494 w 512699"/>
                <a:gd name="connsiteY9" fmla="*/ 369989 h 1612093"/>
                <a:gd name="connsiteX10" fmla="*/ 200851 w 512699"/>
                <a:gd name="connsiteY10" fmla="*/ 332990 h 1612093"/>
                <a:gd name="connsiteX11" fmla="*/ 190280 w 512699"/>
                <a:gd name="connsiteY11" fmla="*/ 282777 h 1612093"/>
                <a:gd name="connsiteX12" fmla="*/ 182352 w 512699"/>
                <a:gd name="connsiteY12" fmla="*/ 221993 h 1612093"/>
                <a:gd name="connsiteX13" fmla="*/ 134782 w 512699"/>
                <a:gd name="connsiteY13" fmla="*/ 166495 h 1612093"/>
                <a:gd name="connsiteX14" fmla="*/ 89855 w 512699"/>
                <a:gd name="connsiteY14" fmla="*/ 124211 h 1612093"/>
                <a:gd name="connsiteX15" fmla="*/ 50213 w 512699"/>
                <a:gd name="connsiteY15" fmla="*/ 92497 h 1612093"/>
                <a:gd name="connsiteX16" fmla="*/ 21143 w 512699"/>
                <a:gd name="connsiteY16" fmla="*/ 68712 h 1612093"/>
                <a:gd name="connsiteX17" fmla="*/ 5286 w 512699"/>
                <a:gd name="connsiteY17" fmla="*/ 47570 h 1612093"/>
                <a:gd name="connsiteX18" fmla="*/ 0 w 512699"/>
                <a:gd name="connsiteY18" fmla="*/ 23785 h 1612093"/>
                <a:gd name="connsiteX19" fmla="*/ 7929 w 512699"/>
                <a:gd name="connsiteY19" fmla="*/ 7928 h 1612093"/>
                <a:gd name="connsiteX20" fmla="*/ 31714 w 512699"/>
                <a:gd name="connsiteY20" fmla="*/ 0 h 1612093"/>
                <a:gd name="connsiteX21" fmla="*/ 58141 w 512699"/>
                <a:gd name="connsiteY21" fmla="*/ 0 h 1612093"/>
                <a:gd name="connsiteX22" fmla="*/ 97783 w 512699"/>
                <a:gd name="connsiteY22" fmla="*/ 5286 h 1612093"/>
                <a:gd name="connsiteX23" fmla="*/ 177066 w 512699"/>
                <a:gd name="connsiteY23" fmla="*/ 29071 h 1612093"/>
                <a:gd name="connsiteX24" fmla="*/ 248421 w 512699"/>
                <a:gd name="connsiteY24" fmla="*/ 58141 h 1612093"/>
                <a:gd name="connsiteX25" fmla="*/ 309205 w 512699"/>
                <a:gd name="connsiteY25" fmla="*/ 84569 h 1612093"/>
                <a:gd name="connsiteX26" fmla="*/ 359418 w 512699"/>
                <a:gd name="connsiteY26" fmla="*/ 113639 h 1612093"/>
                <a:gd name="connsiteX27" fmla="*/ 412273 w 512699"/>
                <a:gd name="connsiteY27" fmla="*/ 150638 h 1612093"/>
                <a:gd name="connsiteX28" fmla="*/ 454558 w 512699"/>
                <a:gd name="connsiteY28" fmla="*/ 190280 h 1612093"/>
                <a:gd name="connsiteX29" fmla="*/ 483628 w 512699"/>
                <a:gd name="connsiteY29" fmla="*/ 224636 h 1612093"/>
                <a:gd name="connsiteX30" fmla="*/ 504770 w 512699"/>
                <a:gd name="connsiteY30" fmla="*/ 261635 h 1612093"/>
                <a:gd name="connsiteX31" fmla="*/ 512699 w 512699"/>
                <a:gd name="connsiteY31" fmla="*/ 290705 h 1612093"/>
                <a:gd name="connsiteX32" fmla="*/ 499485 w 512699"/>
                <a:gd name="connsiteY32" fmla="*/ 317133 h 1612093"/>
                <a:gd name="connsiteX33" fmla="*/ 480985 w 512699"/>
                <a:gd name="connsiteY33" fmla="*/ 362060 h 1612093"/>
                <a:gd name="connsiteX34" fmla="*/ 467771 w 512699"/>
                <a:gd name="connsiteY34" fmla="*/ 417558 h 1612093"/>
                <a:gd name="connsiteX35" fmla="*/ 454558 w 512699"/>
                <a:gd name="connsiteY35" fmla="*/ 475700 h 1612093"/>
                <a:gd name="connsiteX36" fmla="*/ 449272 w 512699"/>
                <a:gd name="connsiteY36" fmla="*/ 586696 h 1612093"/>
                <a:gd name="connsiteX37" fmla="*/ 451915 w 512699"/>
                <a:gd name="connsiteY37" fmla="*/ 850974 h 161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12699" h="1612093">
                  <a:moveTo>
                    <a:pt x="451915" y="850974"/>
                  </a:moveTo>
                  <a:lnTo>
                    <a:pt x="451915" y="1004254"/>
                  </a:lnTo>
                  <a:lnTo>
                    <a:pt x="451915" y="1144321"/>
                  </a:lnTo>
                  <a:lnTo>
                    <a:pt x="451915" y="1585665"/>
                  </a:lnTo>
                  <a:lnTo>
                    <a:pt x="203494" y="1612093"/>
                  </a:lnTo>
                  <a:lnTo>
                    <a:pt x="206137" y="1178678"/>
                  </a:lnTo>
                  <a:lnTo>
                    <a:pt x="206137" y="1028039"/>
                  </a:lnTo>
                  <a:lnTo>
                    <a:pt x="206137" y="726763"/>
                  </a:lnTo>
                  <a:lnTo>
                    <a:pt x="206137" y="589339"/>
                  </a:lnTo>
                  <a:lnTo>
                    <a:pt x="203494" y="369989"/>
                  </a:lnTo>
                  <a:lnTo>
                    <a:pt x="200851" y="332990"/>
                  </a:lnTo>
                  <a:lnTo>
                    <a:pt x="190280" y="282777"/>
                  </a:lnTo>
                  <a:lnTo>
                    <a:pt x="182352" y="221993"/>
                  </a:lnTo>
                  <a:lnTo>
                    <a:pt x="134782" y="166495"/>
                  </a:lnTo>
                  <a:lnTo>
                    <a:pt x="89855" y="124211"/>
                  </a:lnTo>
                  <a:lnTo>
                    <a:pt x="50213" y="92497"/>
                  </a:lnTo>
                  <a:lnTo>
                    <a:pt x="21143" y="68712"/>
                  </a:lnTo>
                  <a:lnTo>
                    <a:pt x="5286" y="47570"/>
                  </a:lnTo>
                  <a:lnTo>
                    <a:pt x="0" y="23785"/>
                  </a:lnTo>
                  <a:lnTo>
                    <a:pt x="7929" y="7928"/>
                  </a:lnTo>
                  <a:lnTo>
                    <a:pt x="31714" y="0"/>
                  </a:lnTo>
                  <a:lnTo>
                    <a:pt x="58141" y="0"/>
                  </a:lnTo>
                  <a:lnTo>
                    <a:pt x="97783" y="5286"/>
                  </a:lnTo>
                  <a:lnTo>
                    <a:pt x="177066" y="29071"/>
                  </a:lnTo>
                  <a:lnTo>
                    <a:pt x="248421" y="58141"/>
                  </a:lnTo>
                  <a:lnTo>
                    <a:pt x="309205" y="84569"/>
                  </a:lnTo>
                  <a:lnTo>
                    <a:pt x="359418" y="113639"/>
                  </a:lnTo>
                  <a:lnTo>
                    <a:pt x="412273" y="150638"/>
                  </a:lnTo>
                  <a:lnTo>
                    <a:pt x="454558" y="190280"/>
                  </a:lnTo>
                  <a:lnTo>
                    <a:pt x="483628" y="224636"/>
                  </a:lnTo>
                  <a:lnTo>
                    <a:pt x="504770" y="261635"/>
                  </a:lnTo>
                  <a:lnTo>
                    <a:pt x="512699" y="290705"/>
                  </a:lnTo>
                  <a:lnTo>
                    <a:pt x="499485" y="317133"/>
                  </a:lnTo>
                  <a:lnTo>
                    <a:pt x="480985" y="362060"/>
                  </a:lnTo>
                  <a:lnTo>
                    <a:pt x="467771" y="417558"/>
                  </a:lnTo>
                  <a:lnTo>
                    <a:pt x="454558" y="475700"/>
                  </a:lnTo>
                  <a:lnTo>
                    <a:pt x="449272" y="586696"/>
                  </a:lnTo>
                  <a:lnTo>
                    <a:pt x="451915" y="85097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2">
              <a:extLst>
                <a:ext uri="{FF2B5EF4-FFF2-40B4-BE49-F238E27FC236}">
                  <a16:creationId xmlns:a16="http://schemas.microsoft.com/office/drawing/2014/main" id="{080474C2-DF5D-419F-BF60-F24239275922}"/>
                </a:ext>
              </a:extLst>
            </p:cNvPr>
            <p:cNvSpPr/>
            <p:nvPr/>
          </p:nvSpPr>
          <p:spPr>
            <a:xfrm>
              <a:off x="5829302" y="2357438"/>
              <a:ext cx="1938338" cy="381000"/>
            </a:xfrm>
            <a:custGeom>
              <a:avLst/>
              <a:gdLst>
                <a:gd name="connsiteX0" fmla="*/ 1397794 w 1938338"/>
                <a:gd name="connsiteY0" fmla="*/ 252412 h 381000"/>
                <a:gd name="connsiteX1" fmla="*/ 1126331 w 1938338"/>
                <a:gd name="connsiteY1" fmla="*/ 273843 h 381000"/>
                <a:gd name="connsiteX2" fmla="*/ 928688 w 1938338"/>
                <a:gd name="connsiteY2" fmla="*/ 290512 h 381000"/>
                <a:gd name="connsiteX3" fmla="*/ 671513 w 1938338"/>
                <a:gd name="connsiteY3" fmla="*/ 326231 h 381000"/>
                <a:gd name="connsiteX4" fmla="*/ 416719 w 1938338"/>
                <a:gd name="connsiteY4" fmla="*/ 373856 h 381000"/>
                <a:gd name="connsiteX5" fmla="*/ 385763 w 1938338"/>
                <a:gd name="connsiteY5" fmla="*/ 381000 h 381000"/>
                <a:gd name="connsiteX6" fmla="*/ 361950 w 1938338"/>
                <a:gd name="connsiteY6" fmla="*/ 381000 h 381000"/>
                <a:gd name="connsiteX7" fmla="*/ 319088 w 1938338"/>
                <a:gd name="connsiteY7" fmla="*/ 376237 h 381000"/>
                <a:gd name="connsiteX8" fmla="*/ 276225 w 1938338"/>
                <a:gd name="connsiteY8" fmla="*/ 361950 h 381000"/>
                <a:gd name="connsiteX9" fmla="*/ 242888 w 1938338"/>
                <a:gd name="connsiteY9" fmla="*/ 347662 h 381000"/>
                <a:gd name="connsiteX10" fmla="*/ 209550 w 1938338"/>
                <a:gd name="connsiteY10" fmla="*/ 328612 h 381000"/>
                <a:gd name="connsiteX11" fmla="*/ 152400 w 1938338"/>
                <a:gd name="connsiteY11" fmla="*/ 292893 h 381000"/>
                <a:gd name="connsiteX12" fmla="*/ 78581 w 1938338"/>
                <a:gd name="connsiteY12" fmla="*/ 230981 h 381000"/>
                <a:gd name="connsiteX13" fmla="*/ 19050 w 1938338"/>
                <a:gd name="connsiteY13" fmla="*/ 171450 h 381000"/>
                <a:gd name="connsiteX14" fmla="*/ 7144 w 1938338"/>
                <a:gd name="connsiteY14" fmla="*/ 152400 h 381000"/>
                <a:gd name="connsiteX15" fmla="*/ 0 w 1938338"/>
                <a:gd name="connsiteY15" fmla="*/ 128587 h 381000"/>
                <a:gd name="connsiteX16" fmla="*/ 0 w 1938338"/>
                <a:gd name="connsiteY16" fmla="*/ 111918 h 381000"/>
                <a:gd name="connsiteX17" fmla="*/ 4763 w 1938338"/>
                <a:gd name="connsiteY17" fmla="*/ 100012 h 381000"/>
                <a:gd name="connsiteX18" fmla="*/ 28575 w 1938338"/>
                <a:gd name="connsiteY18" fmla="*/ 95250 h 381000"/>
                <a:gd name="connsiteX19" fmla="*/ 59531 w 1938338"/>
                <a:gd name="connsiteY19" fmla="*/ 109537 h 381000"/>
                <a:gd name="connsiteX20" fmla="*/ 119063 w 1938338"/>
                <a:gd name="connsiteY20" fmla="*/ 150018 h 381000"/>
                <a:gd name="connsiteX21" fmla="*/ 166688 w 1938338"/>
                <a:gd name="connsiteY21" fmla="*/ 176212 h 381000"/>
                <a:gd name="connsiteX22" fmla="*/ 209550 w 1938338"/>
                <a:gd name="connsiteY22" fmla="*/ 192881 h 381000"/>
                <a:gd name="connsiteX23" fmla="*/ 254794 w 1938338"/>
                <a:gd name="connsiteY23" fmla="*/ 204787 h 381000"/>
                <a:gd name="connsiteX24" fmla="*/ 288131 w 1938338"/>
                <a:gd name="connsiteY24" fmla="*/ 209550 h 381000"/>
                <a:gd name="connsiteX25" fmla="*/ 338138 w 1938338"/>
                <a:gd name="connsiteY25" fmla="*/ 207168 h 381000"/>
                <a:gd name="connsiteX26" fmla="*/ 435769 w 1938338"/>
                <a:gd name="connsiteY26" fmla="*/ 190500 h 381000"/>
                <a:gd name="connsiteX27" fmla="*/ 757238 w 1938338"/>
                <a:gd name="connsiteY27" fmla="*/ 152400 h 381000"/>
                <a:gd name="connsiteX28" fmla="*/ 933450 w 1938338"/>
                <a:gd name="connsiteY28" fmla="*/ 130968 h 381000"/>
                <a:gd name="connsiteX29" fmla="*/ 1126331 w 1938338"/>
                <a:gd name="connsiteY29" fmla="*/ 92868 h 381000"/>
                <a:gd name="connsiteX30" fmla="*/ 1283494 w 1938338"/>
                <a:gd name="connsiteY30" fmla="*/ 73818 h 381000"/>
                <a:gd name="connsiteX31" fmla="*/ 1390650 w 1938338"/>
                <a:gd name="connsiteY31" fmla="*/ 57150 h 381000"/>
                <a:gd name="connsiteX32" fmla="*/ 1473994 w 1938338"/>
                <a:gd name="connsiteY32" fmla="*/ 42862 h 381000"/>
                <a:gd name="connsiteX33" fmla="*/ 1538288 w 1938338"/>
                <a:gd name="connsiteY33" fmla="*/ 28575 h 381000"/>
                <a:gd name="connsiteX34" fmla="*/ 1593056 w 1938338"/>
                <a:gd name="connsiteY34" fmla="*/ 4762 h 381000"/>
                <a:gd name="connsiteX35" fmla="*/ 1624013 w 1938338"/>
                <a:gd name="connsiteY35" fmla="*/ 0 h 381000"/>
                <a:gd name="connsiteX36" fmla="*/ 1697831 w 1938338"/>
                <a:gd name="connsiteY36" fmla="*/ 9525 h 381000"/>
                <a:gd name="connsiteX37" fmla="*/ 1747838 w 1938338"/>
                <a:gd name="connsiteY37" fmla="*/ 23812 h 381000"/>
                <a:gd name="connsiteX38" fmla="*/ 1797844 w 1938338"/>
                <a:gd name="connsiteY38" fmla="*/ 45243 h 381000"/>
                <a:gd name="connsiteX39" fmla="*/ 1857375 w 1938338"/>
                <a:gd name="connsiteY39" fmla="*/ 76200 h 381000"/>
                <a:gd name="connsiteX40" fmla="*/ 1907381 w 1938338"/>
                <a:gd name="connsiteY40" fmla="*/ 104775 h 381000"/>
                <a:gd name="connsiteX41" fmla="*/ 1921669 w 1938338"/>
                <a:gd name="connsiteY41" fmla="*/ 116681 h 381000"/>
                <a:gd name="connsiteX42" fmla="*/ 1935956 w 1938338"/>
                <a:gd name="connsiteY42" fmla="*/ 135731 h 381000"/>
                <a:gd name="connsiteX43" fmla="*/ 1938338 w 1938338"/>
                <a:gd name="connsiteY43" fmla="*/ 152400 h 381000"/>
                <a:gd name="connsiteX44" fmla="*/ 1933575 w 1938338"/>
                <a:gd name="connsiteY44" fmla="*/ 178593 h 381000"/>
                <a:gd name="connsiteX45" fmla="*/ 1919288 w 1938338"/>
                <a:gd name="connsiteY45" fmla="*/ 197643 h 381000"/>
                <a:gd name="connsiteX46" fmla="*/ 1883569 w 1938338"/>
                <a:gd name="connsiteY46" fmla="*/ 219075 h 381000"/>
                <a:gd name="connsiteX47" fmla="*/ 1845469 w 1938338"/>
                <a:gd name="connsiteY47" fmla="*/ 233362 h 381000"/>
                <a:gd name="connsiteX48" fmla="*/ 1797844 w 1938338"/>
                <a:gd name="connsiteY48" fmla="*/ 238125 h 381000"/>
                <a:gd name="connsiteX49" fmla="*/ 1721644 w 1938338"/>
                <a:gd name="connsiteY49" fmla="*/ 242887 h 381000"/>
                <a:gd name="connsiteX50" fmla="*/ 1397794 w 1938338"/>
                <a:gd name="connsiteY50" fmla="*/ 252412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38338" h="381000">
                  <a:moveTo>
                    <a:pt x="1397794" y="252412"/>
                  </a:moveTo>
                  <a:lnTo>
                    <a:pt x="1126331" y="273843"/>
                  </a:lnTo>
                  <a:lnTo>
                    <a:pt x="928688" y="290512"/>
                  </a:lnTo>
                  <a:lnTo>
                    <a:pt x="671513" y="326231"/>
                  </a:lnTo>
                  <a:lnTo>
                    <a:pt x="416719" y="373856"/>
                  </a:lnTo>
                  <a:lnTo>
                    <a:pt x="385763" y="381000"/>
                  </a:lnTo>
                  <a:lnTo>
                    <a:pt x="361950" y="381000"/>
                  </a:lnTo>
                  <a:lnTo>
                    <a:pt x="319088" y="376237"/>
                  </a:lnTo>
                  <a:lnTo>
                    <a:pt x="276225" y="361950"/>
                  </a:lnTo>
                  <a:lnTo>
                    <a:pt x="242888" y="347662"/>
                  </a:lnTo>
                  <a:lnTo>
                    <a:pt x="209550" y="328612"/>
                  </a:lnTo>
                  <a:lnTo>
                    <a:pt x="152400" y="292893"/>
                  </a:lnTo>
                  <a:lnTo>
                    <a:pt x="78581" y="230981"/>
                  </a:lnTo>
                  <a:lnTo>
                    <a:pt x="19050" y="171450"/>
                  </a:lnTo>
                  <a:lnTo>
                    <a:pt x="7144" y="152400"/>
                  </a:lnTo>
                  <a:lnTo>
                    <a:pt x="0" y="128587"/>
                  </a:lnTo>
                  <a:lnTo>
                    <a:pt x="0" y="111918"/>
                  </a:lnTo>
                  <a:lnTo>
                    <a:pt x="4763" y="100012"/>
                  </a:lnTo>
                  <a:lnTo>
                    <a:pt x="28575" y="95250"/>
                  </a:lnTo>
                  <a:lnTo>
                    <a:pt x="59531" y="109537"/>
                  </a:lnTo>
                  <a:lnTo>
                    <a:pt x="119063" y="150018"/>
                  </a:lnTo>
                  <a:lnTo>
                    <a:pt x="166688" y="176212"/>
                  </a:lnTo>
                  <a:lnTo>
                    <a:pt x="209550" y="192881"/>
                  </a:lnTo>
                  <a:lnTo>
                    <a:pt x="254794" y="204787"/>
                  </a:lnTo>
                  <a:lnTo>
                    <a:pt x="288131" y="209550"/>
                  </a:lnTo>
                  <a:lnTo>
                    <a:pt x="338138" y="207168"/>
                  </a:lnTo>
                  <a:lnTo>
                    <a:pt x="435769" y="190500"/>
                  </a:lnTo>
                  <a:lnTo>
                    <a:pt x="757238" y="152400"/>
                  </a:lnTo>
                  <a:lnTo>
                    <a:pt x="933450" y="130968"/>
                  </a:lnTo>
                  <a:lnTo>
                    <a:pt x="1126331" y="92868"/>
                  </a:lnTo>
                  <a:lnTo>
                    <a:pt x="1283494" y="73818"/>
                  </a:lnTo>
                  <a:lnTo>
                    <a:pt x="1390650" y="57150"/>
                  </a:lnTo>
                  <a:lnTo>
                    <a:pt x="1473994" y="42862"/>
                  </a:lnTo>
                  <a:lnTo>
                    <a:pt x="1538288" y="28575"/>
                  </a:lnTo>
                  <a:lnTo>
                    <a:pt x="1593056" y="4762"/>
                  </a:lnTo>
                  <a:lnTo>
                    <a:pt x="1624013" y="0"/>
                  </a:lnTo>
                  <a:lnTo>
                    <a:pt x="1697831" y="9525"/>
                  </a:lnTo>
                  <a:lnTo>
                    <a:pt x="1747838" y="23812"/>
                  </a:lnTo>
                  <a:lnTo>
                    <a:pt x="1797844" y="45243"/>
                  </a:lnTo>
                  <a:lnTo>
                    <a:pt x="1857375" y="76200"/>
                  </a:lnTo>
                  <a:lnTo>
                    <a:pt x="1907381" y="104775"/>
                  </a:lnTo>
                  <a:lnTo>
                    <a:pt x="1921669" y="116681"/>
                  </a:lnTo>
                  <a:lnTo>
                    <a:pt x="1935956" y="135731"/>
                  </a:lnTo>
                  <a:lnTo>
                    <a:pt x="1938338" y="152400"/>
                  </a:lnTo>
                  <a:lnTo>
                    <a:pt x="1933575" y="178593"/>
                  </a:lnTo>
                  <a:lnTo>
                    <a:pt x="1919288" y="197643"/>
                  </a:lnTo>
                  <a:lnTo>
                    <a:pt x="1883569" y="219075"/>
                  </a:lnTo>
                  <a:lnTo>
                    <a:pt x="1845469" y="233362"/>
                  </a:lnTo>
                  <a:lnTo>
                    <a:pt x="1797844" y="238125"/>
                  </a:lnTo>
                  <a:lnTo>
                    <a:pt x="1721644" y="242887"/>
                  </a:lnTo>
                  <a:lnTo>
                    <a:pt x="1397794" y="2524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3">
              <a:extLst>
                <a:ext uri="{FF2B5EF4-FFF2-40B4-BE49-F238E27FC236}">
                  <a16:creationId xmlns:a16="http://schemas.microsoft.com/office/drawing/2014/main" id="{6EBE4CAC-578C-49A0-8958-6E0AC6169355}"/>
                </a:ext>
              </a:extLst>
            </p:cNvPr>
            <p:cNvSpPr/>
            <p:nvPr/>
          </p:nvSpPr>
          <p:spPr>
            <a:xfrm>
              <a:off x="5475290" y="2843213"/>
              <a:ext cx="2876550" cy="519112"/>
            </a:xfrm>
            <a:custGeom>
              <a:avLst/>
              <a:gdLst>
                <a:gd name="connsiteX0" fmla="*/ 1741588 w 2877981"/>
                <a:gd name="connsiteY0" fmla="*/ 301277 h 517984"/>
                <a:gd name="connsiteX1" fmla="*/ 1392742 w 2877981"/>
                <a:gd name="connsiteY1" fmla="*/ 327704 h 517984"/>
                <a:gd name="connsiteX2" fmla="*/ 1223604 w 2877981"/>
                <a:gd name="connsiteY2" fmla="*/ 346204 h 517984"/>
                <a:gd name="connsiteX3" fmla="*/ 1033324 w 2877981"/>
                <a:gd name="connsiteY3" fmla="*/ 375274 h 517984"/>
                <a:gd name="connsiteX4" fmla="*/ 853616 w 2877981"/>
                <a:gd name="connsiteY4" fmla="*/ 412273 h 517984"/>
                <a:gd name="connsiteX5" fmla="*/ 673907 w 2877981"/>
                <a:gd name="connsiteY5" fmla="*/ 451915 h 517984"/>
                <a:gd name="connsiteX6" fmla="*/ 494198 w 2877981"/>
                <a:gd name="connsiteY6" fmla="*/ 502128 h 517984"/>
                <a:gd name="connsiteX7" fmla="*/ 438700 w 2877981"/>
                <a:gd name="connsiteY7" fmla="*/ 517984 h 517984"/>
                <a:gd name="connsiteX8" fmla="*/ 396416 w 2877981"/>
                <a:gd name="connsiteY8" fmla="*/ 515341 h 517984"/>
                <a:gd name="connsiteX9" fmla="*/ 325061 w 2877981"/>
                <a:gd name="connsiteY9" fmla="*/ 502128 h 517984"/>
                <a:gd name="connsiteX10" fmla="*/ 258991 w 2877981"/>
                <a:gd name="connsiteY10" fmla="*/ 483628 h 517984"/>
                <a:gd name="connsiteX11" fmla="*/ 198208 w 2877981"/>
                <a:gd name="connsiteY11" fmla="*/ 459843 h 517984"/>
                <a:gd name="connsiteX12" fmla="*/ 129495 w 2877981"/>
                <a:gd name="connsiteY12" fmla="*/ 422844 h 517984"/>
                <a:gd name="connsiteX13" fmla="*/ 71354 w 2877981"/>
                <a:gd name="connsiteY13" fmla="*/ 385846 h 517984"/>
                <a:gd name="connsiteX14" fmla="*/ 23784 w 2877981"/>
                <a:gd name="connsiteY14" fmla="*/ 354132 h 517984"/>
                <a:gd name="connsiteX15" fmla="*/ 7928 w 2877981"/>
                <a:gd name="connsiteY15" fmla="*/ 338276 h 517984"/>
                <a:gd name="connsiteX16" fmla="*/ 0 w 2877981"/>
                <a:gd name="connsiteY16" fmla="*/ 314491 h 517984"/>
                <a:gd name="connsiteX17" fmla="*/ 7928 w 2877981"/>
                <a:gd name="connsiteY17" fmla="*/ 293348 h 517984"/>
                <a:gd name="connsiteX18" fmla="*/ 29070 w 2877981"/>
                <a:gd name="connsiteY18" fmla="*/ 290706 h 517984"/>
                <a:gd name="connsiteX19" fmla="*/ 97782 w 2877981"/>
                <a:gd name="connsiteY19" fmla="*/ 303920 h 517984"/>
                <a:gd name="connsiteX20" fmla="*/ 195565 w 2877981"/>
                <a:gd name="connsiteY20" fmla="*/ 314491 h 517984"/>
                <a:gd name="connsiteX21" fmla="*/ 311847 w 2877981"/>
                <a:gd name="connsiteY21" fmla="*/ 319776 h 517984"/>
                <a:gd name="connsiteX22" fmla="*/ 356774 w 2877981"/>
                <a:gd name="connsiteY22" fmla="*/ 314491 h 517984"/>
                <a:gd name="connsiteX23" fmla="*/ 597267 w 2877981"/>
                <a:gd name="connsiteY23" fmla="*/ 269563 h 517984"/>
                <a:gd name="connsiteX24" fmla="*/ 835116 w 2877981"/>
                <a:gd name="connsiteY24" fmla="*/ 224636 h 517984"/>
                <a:gd name="connsiteX25" fmla="*/ 1041253 w 2877981"/>
                <a:gd name="connsiteY25" fmla="*/ 184995 h 517984"/>
                <a:gd name="connsiteX26" fmla="*/ 1289674 w 2877981"/>
                <a:gd name="connsiteY26" fmla="*/ 134782 h 517984"/>
                <a:gd name="connsiteX27" fmla="*/ 1474668 w 2877981"/>
                <a:gd name="connsiteY27" fmla="*/ 121568 h 517984"/>
                <a:gd name="connsiteX28" fmla="*/ 1762730 w 2877981"/>
                <a:gd name="connsiteY28" fmla="*/ 92498 h 517984"/>
                <a:gd name="connsiteX29" fmla="*/ 2185574 w 2877981"/>
                <a:gd name="connsiteY29" fmla="*/ 58141 h 517984"/>
                <a:gd name="connsiteX30" fmla="*/ 2256929 w 2877981"/>
                <a:gd name="connsiteY30" fmla="*/ 50213 h 517984"/>
                <a:gd name="connsiteX31" fmla="*/ 2296571 w 2877981"/>
                <a:gd name="connsiteY31" fmla="*/ 42285 h 517984"/>
                <a:gd name="connsiteX32" fmla="*/ 2341498 w 2877981"/>
                <a:gd name="connsiteY32" fmla="*/ 29071 h 517984"/>
                <a:gd name="connsiteX33" fmla="*/ 2396996 w 2877981"/>
                <a:gd name="connsiteY33" fmla="*/ 7929 h 517984"/>
                <a:gd name="connsiteX34" fmla="*/ 2418138 w 2877981"/>
                <a:gd name="connsiteY34" fmla="*/ 0 h 517984"/>
                <a:gd name="connsiteX35" fmla="*/ 2457780 w 2877981"/>
                <a:gd name="connsiteY35" fmla="*/ 2643 h 517984"/>
                <a:gd name="connsiteX36" fmla="*/ 2513278 w 2877981"/>
                <a:gd name="connsiteY36" fmla="*/ 18500 h 517984"/>
                <a:gd name="connsiteX37" fmla="*/ 2611061 w 2877981"/>
                <a:gd name="connsiteY37" fmla="*/ 55499 h 517984"/>
                <a:gd name="connsiteX38" fmla="*/ 2703558 w 2877981"/>
                <a:gd name="connsiteY38" fmla="*/ 97783 h 517984"/>
                <a:gd name="connsiteX39" fmla="*/ 2793412 w 2877981"/>
                <a:gd name="connsiteY39" fmla="*/ 142710 h 517984"/>
                <a:gd name="connsiteX40" fmla="*/ 2825126 w 2877981"/>
                <a:gd name="connsiteY40" fmla="*/ 161210 h 517984"/>
                <a:gd name="connsiteX41" fmla="*/ 2840982 w 2877981"/>
                <a:gd name="connsiteY41" fmla="*/ 174424 h 517984"/>
                <a:gd name="connsiteX42" fmla="*/ 2864767 w 2877981"/>
                <a:gd name="connsiteY42" fmla="*/ 214065 h 517984"/>
                <a:gd name="connsiteX43" fmla="*/ 2875338 w 2877981"/>
                <a:gd name="connsiteY43" fmla="*/ 243136 h 517984"/>
                <a:gd name="connsiteX44" fmla="*/ 2877981 w 2877981"/>
                <a:gd name="connsiteY44" fmla="*/ 261635 h 517984"/>
                <a:gd name="connsiteX45" fmla="*/ 2872695 w 2877981"/>
                <a:gd name="connsiteY45" fmla="*/ 288063 h 517984"/>
                <a:gd name="connsiteX46" fmla="*/ 2859482 w 2877981"/>
                <a:gd name="connsiteY46" fmla="*/ 311848 h 517984"/>
                <a:gd name="connsiteX47" fmla="*/ 2833054 w 2877981"/>
                <a:gd name="connsiteY47" fmla="*/ 330347 h 517984"/>
                <a:gd name="connsiteX48" fmla="*/ 2801341 w 2877981"/>
                <a:gd name="connsiteY48" fmla="*/ 340918 h 517984"/>
                <a:gd name="connsiteX49" fmla="*/ 2618989 w 2877981"/>
                <a:gd name="connsiteY49" fmla="*/ 314491 h 517984"/>
                <a:gd name="connsiteX50" fmla="*/ 2362640 w 2877981"/>
                <a:gd name="connsiteY50" fmla="*/ 295991 h 517984"/>
                <a:gd name="connsiteX51" fmla="*/ 2032293 w 2877981"/>
                <a:gd name="connsiteY51" fmla="*/ 290706 h 517984"/>
                <a:gd name="connsiteX52" fmla="*/ 1741588 w 2877981"/>
                <a:gd name="connsiteY52" fmla="*/ 301277 h 517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877981" h="517984">
                  <a:moveTo>
                    <a:pt x="1741588" y="301277"/>
                  </a:moveTo>
                  <a:lnTo>
                    <a:pt x="1392742" y="327704"/>
                  </a:lnTo>
                  <a:lnTo>
                    <a:pt x="1223604" y="346204"/>
                  </a:lnTo>
                  <a:lnTo>
                    <a:pt x="1033324" y="375274"/>
                  </a:lnTo>
                  <a:lnTo>
                    <a:pt x="853616" y="412273"/>
                  </a:lnTo>
                  <a:lnTo>
                    <a:pt x="673907" y="451915"/>
                  </a:lnTo>
                  <a:lnTo>
                    <a:pt x="494198" y="502128"/>
                  </a:lnTo>
                  <a:lnTo>
                    <a:pt x="438700" y="517984"/>
                  </a:lnTo>
                  <a:lnTo>
                    <a:pt x="396416" y="515341"/>
                  </a:lnTo>
                  <a:lnTo>
                    <a:pt x="325061" y="502128"/>
                  </a:lnTo>
                  <a:lnTo>
                    <a:pt x="258991" y="483628"/>
                  </a:lnTo>
                  <a:lnTo>
                    <a:pt x="198208" y="459843"/>
                  </a:lnTo>
                  <a:lnTo>
                    <a:pt x="129495" y="422844"/>
                  </a:lnTo>
                  <a:lnTo>
                    <a:pt x="71354" y="385846"/>
                  </a:lnTo>
                  <a:lnTo>
                    <a:pt x="23784" y="354132"/>
                  </a:lnTo>
                  <a:lnTo>
                    <a:pt x="7928" y="338276"/>
                  </a:lnTo>
                  <a:lnTo>
                    <a:pt x="0" y="314491"/>
                  </a:lnTo>
                  <a:lnTo>
                    <a:pt x="7928" y="293348"/>
                  </a:lnTo>
                  <a:lnTo>
                    <a:pt x="29070" y="290706"/>
                  </a:lnTo>
                  <a:lnTo>
                    <a:pt x="97782" y="303920"/>
                  </a:lnTo>
                  <a:lnTo>
                    <a:pt x="195565" y="314491"/>
                  </a:lnTo>
                  <a:lnTo>
                    <a:pt x="311847" y="319776"/>
                  </a:lnTo>
                  <a:lnTo>
                    <a:pt x="356774" y="314491"/>
                  </a:lnTo>
                  <a:lnTo>
                    <a:pt x="597267" y="269563"/>
                  </a:lnTo>
                  <a:lnTo>
                    <a:pt x="835116" y="224636"/>
                  </a:lnTo>
                  <a:lnTo>
                    <a:pt x="1041253" y="184995"/>
                  </a:lnTo>
                  <a:lnTo>
                    <a:pt x="1289674" y="134782"/>
                  </a:lnTo>
                  <a:lnTo>
                    <a:pt x="1474668" y="121568"/>
                  </a:lnTo>
                  <a:lnTo>
                    <a:pt x="1762730" y="92498"/>
                  </a:lnTo>
                  <a:lnTo>
                    <a:pt x="2185574" y="58141"/>
                  </a:lnTo>
                  <a:lnTo>
                    <a:pt x="2256929" y="50213"/>
                  </a:lnTo>
                  <a:lnTo>
                    <a:pt x="2296571" y="42285"/>
                  </a:lnTo>
                  <a:lnTo>
                    <a:pt x="2341498" y="29071"/>
                  </a:lnTo>
                  <a:lnTo>
                    <a:pt x="2396996" y="7929"/>
                  </a:lnTo>
                  <a:lnTo>
                    <a:pt x="2418138" y="0"/>
                  </a:lnTo>
                  <a:lnTo>
                    <a:pt x="2457780" y="2643"/>
                  </a:lnTo>
                  <a:lnTo>
                    <a:pt x="2513278" y="18500"/>
                  </a:lnTo>
                  <a:lnTo>
                    <a:pt x="2611061" y="55499"/>
                  </a:lnTo>
                  <a:lnTo>
                    <a:pt x="2703558" y="97783"/>
                  </a:lnTo>
                  <a:lnTo>
                    <a:pt x="2793412" y="142710"/>
                  </a:lnTo>
                  <a:lnTo>
                    <a:pt x="2825126" y="161210"/>
                  </a:lnTo>
                  <a:lnTo>
                    <a:pt x="2840982" y="174424"/>
                  </a:lnTo>
                  <a:lnTo>
                    <a:pt x="2864767" y="214065"/>
                  </a:lnTo>
                  <a:lnTo>
                    <a:pt x="2875338" y="243136"/>
                  </a:lnTo>
                  <a:lnTo>
                    <a:pt x="2877981" y="261635"/>
                  </a:lnTo>
                  <a:lnTo>
                    <a:pt x="2872695" y="288063"/>
                  </a:lnTo>
                  <a:lnTo>
                    <a:pt x="2859482" y="311848"/>
                  </a:lnTo>
                  <a:lnTo>
                    <a:pt x="2833054" y="330347"/>
                  </a:lnTo>
                  <a:lnTo>
                    <a:pt x="2801341" y="340918"/>
                  </a:lnTo>
                  <a:lnTo>
                    <a:pt x="2618989" y="314491"/>
                  </a:lnTo>
                  <a:lnTo>
                    <a:pt x="2362640" y="295991"/>
                  </a:lnTo>
                  <a:lnTo>
                    <a:pt x="2032293" y="290706"/>
                  </a:lnTo>
                  <a:lnTo>
                    <a:pt x="1741588" y="30127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6">
              <a:extLst>
                <a:ext uri="{FF2B5EF4-FFF2-40B4-BE49-F238E27FC236}">
                  <a16:creationId xmlns:a16="http://schemas.microsoft.com/office/drawing/2014/main" id="{F8925814-CB39-4087-A4AD-8EDBF33D36C2}"/>
                </a:ext>
              </a:extLst>
            </p:cNvPr>
            <p:cNvSpPr/>
            <p:nvPr/>
          </p:nvSpPr>
          <p:spPr>
            <a:xfrm rot="16200000">
              <a:off x="5688014" y="3938588"/>
              <a:ext cx="2652713" cy="1576388"/>
            </a:xfrm>
            <a:custGeom>
              <a:avLst/>
              <a:gdLst>
                <a:gd name="connsiteX0" fmla="*/ 2349106 w 2653048"/>
                <a:gd name="connsiteY0" fmla="*/ 499700 h 1576374"/>
                <a:gd name="connsiteX1" fmla="*/ 2279560 w 2653048"/>
                <a:gd name="connsiteY1" fmla="*/ 28334 h 1576374"/>
                <a:gd name="connsiteX2" fmla="*/ 2431531 w 2653048"/>
                <a:gd name="connsiteY2" fmla="*/ 0 h 1576374"/>
                <a:gd name="connsiteX3" fmla="*/ 2454713 w 2653048"/>
                <a:gd name="connsiteY3" fmla="*/ 139092 h 1576374"/>
                <a:gd name="connsiteX4" fmla="*/ 2490774 w 2653048"/>
                <a:gd name="connsiteY4" fmla="*/ 394094 h 1576374"/>
                <a:gd name="connsiteX5" fmla="*/ 2508804 w 2653048"/>
                <a:gd name="connsiteY5" fmla="*/ 574398 h 1576374"/>
                <a:gd name="connsiteX6" fmla="*/ 2542289 w 2653048"/>
                <a:gd name="connsiteY6" fmla="*/ 801066 h 1576374"/>
                <a:gd name="connsiteX7" fmla="*/ 2565471 w 2653048"/>
                <a:gd name="connsiteY7" fmla="*/ 950461 h 1576374"/>
                <a:gd name="connsiteX8" fmla="*/ 2578350 w 2653048"/>
                <a:gd name="connsiteY8" fmla="*/ 1053492 h 1576374"/>
                <a:gd name="connsiteX9" fmla="*/ 2596381 w 2653048"/>
                <a:gd name="connsiteY9" fmla="*/ 1174553 h 1576374"/>
                <a:gd name="connsiteX10" fmla="*/ 2609260 w 2653048"/>
                <a:gd name="connsiteY10" fmla="*/ 1231220 h 1576374"/>
                <a:gd name="connsiteX11" fmla="*/ 2627290 w 2653048"/>
                <a:gd name="connsiteY11" fmla="*/ 1282736 h 1576374"/>
                <a:gd name="connsiteX12" fmla="*/ 2645320 w 2653048"/>
                <a:gd name="connsiteY12" fmla="*/ 1316221 h 1576374"/>
                <a:gd name="connsiteX13" fmla="*/ 2653048 w 2653048"/>
                <a:gd name="connsiteY13" fmla="*/ 1336827 h 1576374"/>
                <a:gd name="connsiteX14" fmla="*/ 2653048 w 2653048"/>
                <a:gd name="connsiteY14" fmla="*/ 1357433 h 1576374"/>
                <a:gd name="connsiteX15" fmla="*/ 2635017 w 2653048"/>
                <a:gd name="connsiteY15" fmla="*/ 1393494 h 1576374"/>
                <a:gd name="connsiteX16" fmla="*/ 2588653 w 2653048"/>
                <a:gd name="connsiteY16" fmla="*/ 1450161 h 1576374"/>
                <a:gd name="connsiteX17" fmla="*/ 2483047 w 2653048"/>
                <a:gd name="connsiteY17" fmla="*/ 1545465 h 1576374"/>
                <a:gd name="connsiteX18" fmla="*/ 2454713 w 2653048"/>
                <a:gd name="connsiteY18" fmla="*/ 1568647 h 1576374"/>
                <a:gd name="connsiteX19" fmla="*/ 2426380 w 2653048"/>
                <a:gd name="connsiteY19" fmla="*/ 1576374 h 1576374"/>
                <a:gd name="connsiteX20" fmla="*/ 2392894 w 2653048"/>
                <a:gd name="connsiteY20" fmla="*/ 1571223 h 1576374"/>
                <a:gd name="connsiteX21" fmla="*/ 2354258 w 2653048"/>
                <a:gd name="connsiteY21" fmla="*/ 1555768 h 1576374"/>
                <a:gd name="connsiteX22" fmla="*/ 2302742 w 2653048"/>
                <a:gd name="connsiteY22" fmla="*/ 1527434 h 1576374"/>
                <a:gd name="connsiteX23" fmla="*/ 2279560 w 2653048"/>
                <a:gd name="connsiteY23" fmla="*/ 1514556 h 1576374"/>
                <a:gd name="connsiteX24" fmla="*/ 1857133 w 2653048"/>
                <a:gd name="connsiteY24" fmla="*/ 1506828 h 1576374"/>
                <a:gd name="connsiteX25" fmla="*/ 1421827 w 2653048"/>
                <a:gd name="connsiteY25" fmla="*/ 1506828 h 1576374"/>
                <a:gd name="connsiteX26" fmla="*/ 1143644 w 2653048"/>
                <a:gd name="connsiteY26" fmla="*/ 1511980 h 1576374"/>
                <a:gd name="connsiteX27" fmla="*/ 868036 w 2653048"/>
                <a:gd name="connsiteY27" fmla="*/ 1519707 h 1576374"/>
                <a:gd name="connsiteX28" fmla="*/ 654247 w 2653048"/>
                <a:gd name="connsiteY28" fmla="*/ 1530010 h 1576374"/>
                <a:gd name="connsiteX29" fmla="*/ 543488 w 2653048"/>
                <a:gd name="connsiteY29" fmla="*/ 1537738 h 1576374"/>
                <a:gd name="connsiteX30" fmla="*/ 409548 w 2653048"/>
                <a:gd name="connsiteY30" fmla="*/ 1506828 h 1576374"/>
                <a:gd name="connsiteX31" fmla="*/ 255001 w 2653048"/>
                <a:gd name="connsiteY31" fmla="*/ 1455313 h 1576374"/>
                <a:gd name="connsiteX32" fmla="*/ 157122 w 2653048"/>
                <a:gd name="connsiteY32" fmla="*/ 1416676 h 1576374"/>
                <a:gd name="connsiteX33" fmla="*/ 87576 w 2653048"/>
                <a:gd name="connsiteY33" fmla="*/ 1383191 h 1576374"/>
                <a:gd name="connsiteX34" fmla="*/ 59243 w 2653048"/>
                <a:gd name="connsiteY34" fmla="*/ 1365161 h 1576374"/>
                <a:gd name="connsiteX35" fmla="*/ 36061 w 2653048"/>
                <a:gd name="connsiteY35" fmla="*/ 1344554 h 1576374"/>
                <a:gd name="connsiteX36" fmla="*/ 7727 w 2653048"/>
                <a:gd name="connsiteY36" fmla="*/ 1308494 h 1576374"/>
                <a:gd name="connsiteX37" fmla="*/ 0 w 2653048"/>
                <a:gd name="connsiteY37" fmla="*/ 1280160 h 1576374"/>
                <a:gd name="connsiteX38" fmla="*/ 2576 w 2653048"/>
                <a:gd name="connsiteY38" fmla="*/ 1259554 h 1576374"/>
                <a:gd name="connsiteX39" fmla="*/ 12879 w 2653048"/>
                <a:gd name="connsiteY39" fmla="*/ 1244099 h 1576374"/>
                <a:gd name="connsiteX40" fmla="*/ 46364 w 2653048"/>
                <a:gd name="connsiteY40" fmla="*/ 1231220 h 1576374"/>
                <a:gd name="connsiteX41" fmla="*/ 100455 w 2653048"/>
                <a:gd name="connsiteY41" fmla="*/ 1218342 h 1576374"/>
                <a:gd name="connsiteX42" fmla="*/ 149395 w 2653048"/>
                <a:gd name="connsiteY42" fmla="*/ 1197735 h 1576374"/>
                <a:gd name="connsiteX43" fmla="*/ 533185 w 2653048"/>
                <a:gd name="connsiteY43" fmla="*/ 1277584 h 1576374"/>
                <a:gd name="connsiteX44" fmla="*/ 576973 w 2653048"/>
                <a:gd name="connsiteY44" fmla="*/ 1290463 h 1576374"/>
                <a:gd name="connsiteX45" fmla="*/ 631065 w 2653048"/>
                <a:gd name="connsiteY45" fmla="*/ 1293039 h 1576374"/>
                <a:gd name="connsiteX46" fmla="*/ 947885 w 2653048"/>
                <a:gd name="connsiteY46" fmla="*/ 1293039 h 1576374"/>
                <a:gd name="connsiteX47" fmla="*/ 1293039 w 2653048"/>
                <a:gd name="connsiteY47" fmla="*/ 1293039 h 1576374"/>
                <a:gd name="connsiteX48" fmla="*/ 1429555 w 2653048"/>
                <a:gd name="connsiteY48" fmla="*/ 1293039 h 1576374"/>
                <a:gd name="connsiteX49" fmla="*/ 1916376 w 2653048"/>
                <a:gd name="connsiteY49" fmla="*/ 1293039 h 1576374"/>
                <a:gd name="connsiteX50" fmla="*/ 2045165 w 2653048"/>
                <a:gd name="connsiteY50" fmla="*/ 1293039 h 1576374"/>
                <a:gd name="connsiteX51" fmla="*/ 2243500 w 2653048"/>
                <a:gd name="connsiteY51" fmla="*/ 1287887 h 1576374"/>
                <a:gd name="connsiteX52" fmla="*/ 2343955 w 2653048"/>
                <a:gd name="connsiteY52" fmla="*/ 1282736 h 1576374"/>
                <a:gd name="connsiteX53" fmla="*/ 2392894 w 2653048"/>
                <a:gd name="connsiteY53" fmla="*/ 1275009 h 1576374"/>
                <a:gd name="connsiteX54" fmla="*/ 2423804 w 2653048"/>
                <a:gd name="connsiteY54" fmla="*/ 1259554 h 1576374"/>
                <a:gd name="connsiteX55" fmla="*/ 2441834 w 2653048"/>
                <a:gd name="connsiteY55" fmla="*/ 1246675 h 1576374"/>
                <a:gd name="connsiteX56" fmla="*/ 2449561 w 2653048"/>
                <a:gd name="connsiteY56" fmla="*/ 1228645 h 1576374"/>
                <a:gd name="connsiteX57" fmla="*/ 2449561 w 2653048"/>
                <a:gd name="connsiteY57" fmla="*/ 1197735 h 1576374"/>
                <a:gd name="connsiteX58" fmla="*/ 2431531 w 2653048"/>
                <a:gd name="connsiteY58" fmla="*/ 1092129 h 1576374"/>
                <a:gd name="connsiteX59" fmla="*/ 2395470 w 2653048"/>
                <a:gd name="connsiteY59" fmla="*/ 831975 h 1576374"/>
                <a:gd name="connsiteX60" fmla="*/ 2349106 w 2653048"/>
                <a:gd name="connsiteY60" fmla="*/ 499700 h 157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653048" h="1576374">
                  <a:moveTo>
                    <a:pt x="2349106" y="499700"/>
                  </a:moveTo>
                  <a:lnTo>
                    <a:pt x="2279560" y="28334"/>
                  </a:lnTo>
                  <a:lnTo>
                    <a:pt x="2431531" y="0"/>
                  </a:lnTo>
                  <a:lnTo>
                    <a:pt x="2454713" y="139092"/>
                  </a:lnTo>
                  <a:lnTo>
                    <a:pt x="2490774" y="394094"/>
                  </a:lnTo>
                  <a:lnTo>
                    <a:pt x="2508804" y="574398"/>
                  </a:lnTo>
                  <a:lnTo>
                    <a:pt x="2542289" y="801066"/>
                  </a:lnTo>
                  <a:lnTo>
                    <a:pt x="2565471" y="950461"/>
                  </a:lnTo>
                  <a:lnTo>
                    <a:pt x="2578350" y="1053492"/>
                  </a:lnTo>
                  <a:lnTo>
                    <a:pt x="2596381" y="1174553"/>
                  </a:lnTo>
                  <a:lnTo>
                    <a:pt x="2609260" y="1231220"/>
                  </a:lnTo>
                  <a:lnTo>
                    <a:pt x="2627290" y="1282736"/>
                  </a:lnTo>
                  <a:lnTo>
                    <a:pt x="2645320" y="1316221"/>
                  </a:lnTo>
                  <a:lnTo>
                    <a:pt x="2653048" y="1336827"/>
                  </a:lnTo>
                  <a:lnTo>
                    <a:pt x="2653048" y="1357433"/>
                  </a:lnTo>
                  <a:lnTo>
                    <a:pt x="2635017" y="1393494"/>
                  </a:lnTo>
                  <a:lnTo>
                    <a:pt x="2588653" y="1450161"/>
                  </a:lnTo>
                  <a:lnTo>
                    <a:pt x="2483047" y="1545465"/>
                  </a:lnTo>
                  <a:lnTo>
                    <a:pt x="2454713" y="1568647"/>
                  </a:lnTo>
                  <a:lnTo>
                    <a:pt x="2426380" y="1576374"/>
                  </a:lnTo>
                  <a:lnTo>
                    <a:pt x="2392894" y="1571223"/>
                  </a:lnTo>
                  <a:lnTo>
                    <a:pt x="2354258" y="1555768"/>
                  </a:lnTo>
                  <a:lnTo>
                    <a:pt x="2302742" y="1527434"/>
                  </a:lnTo>
                  <a:lnTo>
                    <a:pt x="2279560" y="1514556"/>
                  </a:lnTo>
                  <a:lnTo>
                    <a:pt x="1857133" y="1506828"/>
                  </a:lnTo>
                  <a:lnTo>
                    <a:pt x="1421827" y="1506828"/>
                  </a:lnTo>
                  <a:lnTo>
                    <a:pt x="1143644" y="1511980"/>
                  </a:lnTo>
                  <a:lnTo>
                    <a:pt x="868036" y="1519707"/>
                  </a:lnTo>
                  <a:lnTo>
                    <a:pt x="654247" y="1530010"/>
                  </a:lnTo>
                  <a:lnTo>
                    <a:pt x="543488" y="1537738"/>
                  </a:lnTo>
                  <a:lnTo>
                    <a:pt x="409548" y="1506828"/>
                  </a:lnTo>
                  <a:lnTo>
                    <a:pt x="255001" y="1455313"/>
                  </a:lnTo>
                  <a:lnTo>
                    <a:pt x="157122" y="1416676"/>
                  </a:lnTo>
                  <a:lnTo>
                    <a:pt x="87576" y="1383191"/>
                  </a:lnTo>
                  <a:lnTo>
                    <a:pt x="59243" y="1365161"/>
                  </a:lnTo>
                  <a:lnTo>
                    <a:pt x="36061" y="1344554"/>
                  </a:lnTo>
                  <a:lnTo>
                    <a:pt x="7727" y="1308494"/>
                  </a:lnTo>
                  <a:lnTo>
                    <a:pt x="0" y="1280160"/>
                  </a:lnTo>
                  <a:lnTo>
                    <a:pt x="2576" y="1259554"/>
                  </a:lnTo>
                  <a:lnTo>
                    <a:pt x="12879" y="1244099"/>
                  </a:lnTo>
                  <a:lnTo>
                    <a:pt x="46364" y="1231220"/>
                  </a:lnTo>
                  <a:lnTo>
                    <a:pt x="100455" y="1218342"/>
                  </a:lnTo>
                  <a:lnTo>
                    <a:pt x="149395" y="1197735"/>
                  </a:lnTo>
                  <a:lnTo>
                    <a:pt x="533185" y="1277584"/>
                  </a:lnTo>
                  <a:lnTo>
                    <a:pt x="576973" y="1290463"/>
                  </a:lnTo>
                  <a:lnTo>
                    <a:pt x="631065" y="1293039"/>
                  </a:lnTo>
                  <a:lnTo>
                    <a:pt x="947885" y="1293039"/>
                  </a:lnTo>
                  <a:lnTo>
                    <a:pt x="1293039" y="1293039"/>
                  </a:lnTo>
                  <a:lnTo>
                    <a:pt x="1429555" y="1293039"/>
                  </a:lnTo>
                  <a:lnTo>
                    <a:pt x="1916376" y="1293039"/>
                  </a:lnTo>
                  <a:lnTo>
                    <a:pt x="2045165" y="1293039"/>
                  </a:lnTo>
                  <a:lnTo>
                    <a:pt x="2243500" y="1287887"/>
                  </a:lnTo>
                  <a:lnTo>
                    <a:pt x="2343955" y="1282736"/>
                  </a:lnTo>
                  <a:lnTo>
                    <a:pt x="2392894" y="1275009"/>
                  </a:lnTo>
                  <a:lnTo>
                    <a:pt x="2423804" y="1259554"/>
                  </a:lnTo>
                  <a:lnTo>
                    <a:pt x="2441834" y="1246675"/>
                  </a:lnTo>
                  <a:lnTo>
                    <a:pt x="2449561" y="1228645"/>
                  </a:lnTo>
                  <a:lnTo>
                    <a:pt x="2449561" y="1197735"/>
                  </a:lnTo>
                  <a:lnTo>
                    <a:pt x="2431531" y="1092129"/>
                  </a:lnTo>
                  <a:lnTo>
                    <a:pt x="2395470" y="831975"/>
                  </a:lnTo>
                  <a:lnTo>
                    <a:pt x="2349106" y="499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28">
              <a:extLst>
                <a:ext uri="{FF2B5EF4-FFF2-40B4-BE49-F238E27FC236}">
                  <a16:creationId xmlns:a16="http://schemas.microsoft.com/office/drawing/2014/main" id="{F5249E76-EE2D-485E-A3BD-92E43EDDB497}"/>
                </a:ext>
              </a:extLst>
            </p:cNvPr>
            <p:cNvSpPr/>
            <p:nvPr/>
          </p:nvSpPr>
          <p:spPr>
            <a:xfrm>
              <a:off x="6897688" y="5421314"/>
              <a:ext cx="660400" cy="549275"/>
            </a:xfrm>
            <a:custGeom>
              <a:avLst/>
              <a:gdLst>
                <a:gd name="connsiteX0" fmla="*/ 197644 w 659607"/>
                <a:gd name="connsiteY0" fmla="*/ 71438 h 547688"/>
                <a:gd name="connsiteX1" fmla="*/ 395288 w 659607"/>
                <a:gd name="connsiteY1" fmla="*/ 138113 h 547688"/>
                <a:gd name="connsiteX2" fmla="*/ 435769 w 659607"/>
                <a:gd name="connsiteY2" fmla="*/ 147638 h 547688"/>
                <a:gd name="connsiteX3" fmla="*/ 483394 w 659607"/>
                <a:gd name="connsiteY3" fmla="*/ 152400 h 547688"/>
                <a:gd name="connsiteX4" fmla="*/ 528638 w 659607"/>
                <a:gd name="connsiteY4" fmla="*/ 147638 h 547688"/>
                <a:gd name="connsiteX5" fmla="*/ 561975 w 659607"/>
                <a:gd name="connsiteY5" fmla="*/ 135732 h 547688"/>
                <a:gd name="connsiteX6" fmla="*/ 600075 w 659607"/>
                <a:gd name="connsiteY6" fmla="*/ 109538 h 547688"/>
                <a:gd name="connsiteX7" fmla="*/ 659607 w 659607"/>
                <a:gd name="connsiteY7" fmla="*/ 11907 h 547688"/>
                <a:gd name="connsiteX8" fmla="*/ 602457 w 659607"/>
                <a:gd name="connsiteY8" fmla="*/ 547688 h 547688"/>
                <a:gd name="connsiteX9" fmla="*/ 526257 w 659607"/>
                <a:gd name="connsiteY9" fmla="*/ 483394 h 547688"/>
                <a:gd name="connsiteX10" fmla="*/ 492919 w 659607"/>
                <a:gd name="connsiteY10" fmla="*/ 423863 h 547688"/>
                <a:gd name="connsiteX11" fmla="*/ 445294 w 659607"/>
                <a:gd name="connsiteY11" fmla="*/ 361950 h 547688"/>
                <a:gd name="connsiteX12" fmla="*/ 416719 w 659607"/>
                <a:gd name="connsiteY12" fmla="*/ 326232 h 547688"/>
                <a:gd name="connsiteX13" fmla="*/ 371475 w 659607"/>
                <a:gd name="connsiteY13" fmla="*/ 285750 h 547688"/>
                <a:gd name="connsiteX14" fmla="*/ 273844 w 659607"/>
                <a:gd name="connsiteY14" fmla="*/ 219075 h 547688"/>
                <a:gd name="connsiteX15" fmla="*/ 171450 w 659607"/>
                <a:gd name="connsiteY15" fmla="*/ 152400 h 547688"/>
                <a:gd name="connsiteX16" fmla="*/ 47625 w 659607"/>
                <a:gd name="connsiteY16" fmla="*/ 83344 h 547688"/>
                <a:gd name="connsiteX17" fmla="*/ 21432 w 659607"/>
                <a:gd name="connsiteY17" fmla="*/ 69057 h 547688"/>
                <a:gd name="connsiteX18" fmla="*/ 11907 w 659607"/>
                <a:gd name="connsiteY18" fmla="*/ 57150 h 547688"/>
                <a:gd name="connsiteX19" fmla="*/ 0 w 659607"/>
                <a:gd name="connsiteY19" fmla="*/ 30957 h 547688"/>
                <a:gd name="connsiteX20" fmla="*/ 0 w 659607"/>
                <a:gd name="connsiteY20" fmla="*/ 14288 h 547688"/>
                <a:gd name="connsiteX21" fmla="*/ 4763 w 659607"/>
                <a:gd name="connsiteY21" fmla="*/ 4763 h 547688"/>
                <a:gd name="connsiteX22" fmla="*/ 14288 w 659607"/>
                <a:gd name="connsiteY22" fmla="*/ 0 h 547688"/>
                <a:gd name="connsiteX23" fmla="*/ 45244 w 659607"/>
                <a:gd name="connsiteY23" fmla="*/ 2382 h 547688"/>
                <a:gd name="connsiteX24" fmla="*/ 197644 w 659607"/>
                <a:gd name="connsiteY24" fmla="*/ 71438 h 54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59607" h="547688">
                  <a:moveTo>
                    <a:pt x="197644" y="71438"/>
                  </a:moveTo>
                  <a:lnTo>
                    <a:pt x="395288" y="138113"/>
                  </a:lnTo>
                  <a:lnTo>
                    <a:pt x="435769" y="147638"/>
                  </a:lnTo>
                  <a:lnTo>
                    <a:pt x="483394" y="152400"/>
                  </a:lnTo>
                  <a:lnTo>
                    <a:pt x="528638" y="147638"/>
                  </a:lnTo>
                  <a:lnTo>
                    <a:pt x="561975" y="135732"/>
                  </a:lnTo>
                  <a:lnTo>
                    <a:pt x="600075" y="109538"/>
                  </a:lnTo>
                  <a:lnTo>
                    <a:pt x="659607" y="11907"/>
                  </a:lnTo>
                  <a:lnTo>
                    <a:pt x="602457" y="547688"/>
                  </a:lnTo>
                  <a:lnTo>
                    <a:pt x="526257" y="483394"/>
                  </a:lnTo>
                  <a:lnTo>
                    <a:pt x="492919" y="423863"/>
                  </a:lnTo>
                  <a:lnTo>
                    <a:pt x="445294" y="361950"/>
                  </a:lnTo>
                  <a:lnTo>
                    <a:pt x="416719" y="326232"/>
                  </a:lnTo>
                  <a:lnTo>
                    <a:pt x="371475" y="285750"/>
                  </a:lnTo>
                  <a:lnTo>
                    <a:pt x="273844" y="219075"/>
                  </a:lnTo>
                  <a:lnTo>
                    <a:pt x="171450" y="152400"/>
                  </a:lnTo>
                  <a:lnTo>
                    <a:pt x="47625" y="83344"/>
                  </a:lnTo>
                  <a:lnTo>
                    <a:pt x="21432" y="69057"/>
                  </a:lnTo>
                  <a:lnTo>
                    <a:pt x="11907" y="57150"/>
                  </a:lnTo>
                  <a:lnTo>
                    <a:pt x="0" y="30957"/>
                  </a:lnTo>
                  <a:lnTo>
                    <a:pt x="0" y="14288"/>
                  </a:lnTo>
                  <a:lnTo>
                    <a:pt x="4763" y="4763"/>
                  </a:lnTo>
                  <a:lnTo>
                    <a:pt x="14288" y="0"/>
                  </a:lnTo>
                  <a:lnTo>
                    <a:pt x="45244" y="2382"/>
                  </a:lnTo>
                  <a:lnTo>
                    <a:pt x="197644" y="714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9">
              <a:extLst>
                <a:ext uri="{FF2B5EF4-FFF2-40B4-BE49-F238E27FC236}">
                  <a16:creationId xmlns:a16="http://schemas.microsoft.com/office/drawing/2014/main" id="{76F17390-2419-4FE8-8705-A9AE0EC401B6}"/>
                </a:ext>
              </a:extLst>
            </p:cNvPr>
            <p:cNvSpPr/>
            <p:nvPr/>
          </p:nvSpPr>
          <p:spPr>
            <a:xfrm>
              <a:off x="6265863" y="3981450"/>
              <a:ext cx="1338262" cy="306388"/>
            </a:xfrm>
            <a:custGeom>
              <a:avLst/>
              <a:gdLst>
                <a:gd name="connsiteX0" fmla="*/ 504825 w 1338262"/>
                <a:gd name="connsiteY0" fmla="*/ 247650 h 307181"/>
                <a:gd name="connsiteX1" fmla="*/ 2381 w 1338262"/>
                <a:gd name="connsiteY1" fmla="*/ 307181 h 307181"/>
                <a:gd name="connsiteX2" fmla="*/ 0 w 1338262"/>
                <a:gd name="connsiteY2" fmla="*/ 147638 h 307181"/>
                <a:gd name="connsiteX3" fmla="*/ 209550 w 1338262"/>
                <a:gd name="connsiteY3" fmla="*/ 121444 h 307181"/>
                <a:gd name="connsiteX4" fmla="*/ 578644 w 1338262"/>
                <a:gd name="connsiteY4" fmla="*/ 76200 h 307181"/>
                <a:gd name="connsiteX5" fmla="*/ 933450 w 1338262"/>
                <a:gd name="connsiteY5" fmla="*/ 33338 h 307181"/>
                <a:gd name="connsiteX6" fmla="*/ 973931 w 1338262"/>
                <a:gd name="connsiteY6" fmla="*/ 19050 h 307181"/>
                <a:gd name="connsiteX7" fmla="*/ 1016794 w 1338262"/>
                <a:gd name="connsiteY7" fmla="*/ 7144 h 307181"/>
                <a:gd name="connsiteX8" fmla="*/ 1071562 w 1338262"/>
                <a:gd name="connsiteY8" fmla="*/ 0 h 307181"/>
                <a:gd name="connsiteX9" fmla="*/ 1154906 w 1338262"/>
                <a:gd name="connsiteY9" fmla="*/ 0 h 307181"/>
                <a:gd name="connsiteX10" fmla="*/ 1216819 w 1338262"/>
                <a:gd name="connsiteY10" fmla="*/ 4763 h 307181"/>
                <a:gd name="connsiteX11" fmla="*/ 1338262 w 1338262"/>
                <a:gd name="connsiteY11" fmla="*/ 21431 h 307181"/>
                <a:gd name="connsiteX12" fmla="*/ 1338262 w 1338262"/>
                <a:gd name="connsiteY12" fmla="*/ 150019 h 307181"/>
                <a:gd name="connsiteX13" fmla="*/ 504825 w 1338262"/>
                <a:gd name="connsiteY13" fmla="*/ 247650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38262" h="307181">
                  <a:moveTo>
                    <a:pt x="504825" y="247650"/>
                  </a:moveTo>
                  <a:lnTo>
                    <a:pt x="2381" y="307181"/>
                  </a:lnTo>
                  <a:cubicBezTo>
                    <a:pt x="1587" y="254000"/>
                    <a:pt x="794" y="200819"/>
                    <a:pt x="0" y="147638"/>
                  </a:cubicBezTo>
                  <a:lnTo>
                    <a:pt x="209550" y="121444"/>
                  </a:lnTo>
                  <a:lnTo>
                    <a:pt x="578644" y="76200"/>
                  </a:lnTo>
                  <a:lnTo>
                    <a:pt x="933450" y="33338"/>
                  </a:lnTo>
                  <a:lnTo>
                    <a:pt x="973931" y="19050"/>
                  </a:lnTo>
                  <a:lnTo>
                    <a:pt x="1016794" y="7144"/>
                  </a:lnTo>
                  <a:lnTo>
                    <a:pt x="1071562" y="0"/>
                  </a:lnTo>
                  <a:lnTo>
                    <a:pt x="1154906" y="0"/>
                  </a:lnTo>
                  <a:lnTo>
                    <a:pt x="1216819" y="4763"/>
                  </a:lnTo>
                  <a:lnTo>
                    <a:pt x="1338262" y="21431"/>
                  </a:lnTo>
                  <a:lnTo>
                    <a:pt x="1338262" y="150019"/>
                  </a:lnTo>
                  <a:lnTo>
                    <a:pt x="504825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1">
              <a:extLst>
                <a:ext uri="{FF2B5EF4-FFF2-40B4-BE49-F238E27FC236}">
                  <a16:creationId xmlns:a16="http://schemas.microsoft.com/office/drawing/2014/main" id="{732AD1A1-18E5-4EFB-B593-64268D0E6967}"/>
                </a:ext>
              </a:extLst>
            </p:cNvPr>
            <p:cNvSpPr/>
            <p:nvPr/>
          </p:nvSpPr>
          <p:spPr>
            <a:xfrm>
              <a:off x="6256338" y="4579939"/>
              <a:ext cx="1325562" cy="306387"/>
            </a:xfrm>
            <a:custGeom>
              <a:avLst/>
              <a:gdLst>
                <a:gd name="connsiteX0" fmla="*/ 566737 w 1326356"/>
                <a:gd name="connsiteY0" fmla="*/ 252412 h 307181"/>
                <a:gd name="connsiteX1" fmla="*/ 0 w 1326356"/>
                <a:gd name="connsiteY1" fmla="*/ 307181 h 307181"/>
                <a:gd name="connsiteX2" fmla="*/ 0 w 1326356"/>
                <a:gd name="connsiteY2" fmla="*/ 154781 h 307181"/>
                <a:gd name="connsiteX3" fmla="*/ 252412 w 1326356"/>
                <a:gd name="connsiteY3" fmla="*/ 123825 h 307181"/>
                <a:gd name="connsiteX4" fmla="*/ 669131 w 1326356"/>
                <a:gd name="connsiteY4" fmla="*/ 69056 h 307181"/>
                <a:gd name="connsiteX5" fmla="*/ 947737 w 1326356"/>
                <a:gd name="connsiteY5" fmla="*/ 35719 h 307181"/>
                <a:gd name="connsiteX6" fmla="*/ 985837 w 1326356"/>
                <a:gd name="connsiteY6" fmla="*/ 21431 h 307181"/>
                <a:gd name="connsiteX7" fmla="*/ 1033462 w 1326356"/>
                <a:gd name="connsiteY7" fmla="*/ 9525 h 307181"/>
                <a:gd name="connsiteX8" fmla="*/ 1090612 w 1326356"/>
                <a:gd name="connsiteY8" fmla="*/ 0 h 307181"/>
                <a:gd name="connsiteX9" fmla="*/ 1145381 w 1326356"/>
                <a:gd name="connsiteY9" fmla="*/ 0 h 307181"/>
                <a:gd name="connsiteX10" fmla="*/ 1202531 w 1326356"/>
                <a:gd name="connsiteY10" fmla="*/ 9525 h 307181"/>
                <a:gd name="connsiteX11" fmla="*/ 1245394 w 1326356"/>
                <a:gd name="connsiteY11" fmla="*/ 23812 h 307181"/>
                <a:gd name="connsiteX12" fmla="*/ 1323975 w 1326356"/>
                <a:gd name="connsiteY12" fmla="*/ 47625 h 307181"/>
                <a:gd name="connsiteX13" fmla="*/ 1326356 w 1326356"/>
                <a:gd name="connsiteY13" fmla="*/ 185737 h 307181"/>
                <a:gd name="connsiteX14" fmla="*/ 566737 w 1326356"/>
                <a:gd name="connsiteY14" fmla="*/ 252412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26356" h="307181">
                  <a:moveTo>
                    <a:pt x="566737" y="252412"/>
                  </a:moveTo>
                  <a:lnTo>
                    <a:pt x="0" y="307181"/>
                  </a:lnTo>
                  <a:lnTo>
                    <a:pt x="0" y="154781"/>
                  </a:lnTo>
                  <a:lnTo>
                    <a:pt x="252412" y="123825"/>
                  </a:lnTo>
                  <a:lnTo>
                    <a:pt x="669131" y="69056"/>
                  </a:lnTo>
                  <a:lnTo>
                    <a:pt x="947737" y="35719"/>
                  </a:lnTo>
                  <a:lnTo>
                    <a:pt x="985837" y="21431"/>
                  </a:lnTo>
                  <a:lnTo>
                    <a:pt x="1033462" y="9525"/>
                  </a:lnTo>
                  <a:lnTo>
                    <a:pt x="1090612" y="0"/>
                  </a:lnTo>
                  <a:lnTo>
                    <a:pt x="1145381" y="0"/>
                  </a:lnTo>
                  <a:lnTo>
                    <a:pt x="1202531" y="9525"/>
                  </a:lnTo>
                  <a:lnTo>
                    <a:pt x="1245394" y="23812"/>
                  </a:lnTo>
                  <a:lnTo>
                    <a:pt x="1323975" y="47625"/>
                  </a:lnTo>
                  <a:cubicBezTo>
                    <a:pt x="1324769" y="93662"/>
                    <a:pt x="1325562" y="139700"/>
                    <a:pt x="1326356" y="185737"/>
                  </a:cubicBezTo>
                  <a:lnTo>
                    <a:pt x="566737" y="2524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98018029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07582" y="2875659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よりよい学校生活のために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707582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CN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保 状 条 件 程 評 価 判 断 賛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85583211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7BEE6F6E-7CDF-4455-8CFA-16523BC95D6B}"/>
              </a:ext>
            </a:extLst>
          </p:cNvPr>
          <p:cNvSpPr/>
          <p:nvPr/>
        </p:nvSpPr>
        <p:spPr>
          <a:xfrm>
            <a:off x="4202114" y="1543051"/>
            <a:ext cx="1101725" cy="569913"/>
          </a:xfrm>
          <a:custGeom>
            <a:avLst/>
            <a:gdLst>
              <a:gd name="connsiteX0" fmla="*/ 204788 w 1100138"/>
              <a:gd name="connsiteY0" fmla="*/ 97631 h 569119"/>
              <a:gd name="connsiteX1" fmla="*/ 354807 w 1100138"/>
              <a:gd name="connsiteY1" fmla="*/ 154781 h 569119"/>
              <a:gd name="connsiteX2" fmla="*/ 485775 w 1100138"/>
              <a:gd name="connsiteY2" fmla="*/ 188119 h 569119"/>
              <a:gd name="connsiteX3" fmla="*/ 702469 w 1100138"/>
              <a:gd name="connsiteY3" fmla="*/ 223838 h 569119"/>
              <a:gd name="connsiteX4" fmla="*/ 878682 w 1100138"/>
              <a:gd name="connsiteY4" fmla="*/ 235744 h 569119"/>
              <a:gd name="connsiteX5" fmla="*/ 923925 w 1100138"/>
              <a:gd name="connsiteY5" fmla="*/ 250031 h 569119"/>
              <a:gd name="connsiteX6" fmla="*/ 978694 w 1100138"/>
              <a:gd name="connsiteY6" fmla="*/ 283369 h 569119"/>
              <a:gd name="connsiteX7" fmla="*/ 1033463 w 1100138"/>
              <a:gd name="connsiteY7" fmla="*/ 330994 h 569119"/>
              <a:gd name="connsiteX8" fmla="*/ 1073944 w 1100138"/>
              <a:gd name="connsiteY8" fmla="*/ 395288 h 569119"/>
              <a:gd name="connsiteX9" fmla="*/ 1095375 w 1100138"/>
              <a:gd name="connsiteY9" fmla="*/ 442913 h 569119"/>
              <a:gd name="connsiteX10" fmla="*/ 1100138 w 1100138"/>
              <a:gd name="connsiteY10" fmla="*/ 476250 h 569119"/>
              <a:gd name="connsiteX11" fmla="*/ 1090613 w 1100138"/>
              <a:gd name="connsiteY11" fmla="*/ 514350 h 569119"/>
              <a:gd name="connsiteX12" fmla="*/ 1064419 w 1100138"/>
              <a:gd name="connsiteY12" fmla="*/ 540544 h 569119"/>
              <a:gd name="connsiteX13" fmla="*/ 1026319 w 1100138"/>
              <a:gd name="connsiteY13" fmla="*/ 559594 h 569119"/>
              <a:gd name="connsiteX14" fmla="*/ 985838 w 1100138"/>
              <a:gd name="connsiteY14" fmla="*/ 566738 h 569119"/>
              <a:gd name="connsiteX15" fmla="*/ 931069 w 1100138"/>
              <a:gd name="connsiteY15" fmla="*/ 569119 h 569119"/>
              <a:gd name="connsiteX16" fmla="*/ 881063 w 1100138"/>
              <a:gd name="connsiteY16" fmla="*/ 564356 h 569119"/>
              <a:gd name="connsiteX17" fmla="*/ 816769 w 1100138"/>
              <a:gd name="connsiteY17" fmla="*/ 550069 h 569119"/>
              <a:gd name="connsiteX18" fmla="*/ 726282 w 1100138"/>
              <a:gd name="connsiteY18" fmla="*/ 519113 h 569119"/>
              <a:gd name="connsiteX19" fmla="*/ 611982 w 1100138"/>
              <a:gd name="connsiteY19" fmla="*/ 473869 h 569119"/>
              <a:gd name="connsiteX20" fmla="*/ 492919 w 1100138"/>
              <a:gd name="connsiteY20" fmla="*/ 426244 h 569119"/>
              <a:gd name="connsiteX21" fmla="*/ 390525 w 1100138"/>
              <a:gd name="connsiteY21" fmla="*/ 369094 h 569119"/>
              <a:gd name="connsiteX22" fmla="*/ 292894 w 1100138"/>
              <a:gd name="connsiteY22" fmla="*/ 309563 h 569119"/>
              <a:gd name="connsiteX23" fmla="*/ 219075 w 1100138"/>
              <a:gd name="connsiteY23" fmla="*/ 250031 h 569119"/>
              <a:gd name="connsiteX24" fmla="*/ 130969 w 1100138"/>
              <a:gd name="connsiteY24" fmla="*/ 176213 h 569119"/>
              <a:gd name="connsiteX25" fmla="*/ 69057 w 1100138"/>
              <a:gd name="connsiteY25" fmla="*/ 114300 h 569119"/>
              <a:gd name="connsiteX26" fmla="*/ 19050 w 1100138"/>
              <a:gd name="connsiteY26" fmla="*/ 59531 h 569119"/>
              <a:gd name="connsiteX27" fmla="*/ 2382 w 1100138"/>
              <a:gd name="connsiteY27" fmla="*/ 35719 h 569119"/>
              <a:gd name="connsiteX28" fmla="*/ 0 w 1100138"/>
              <a:gd name="connsiteY28" fmla="*/ 9525 h 569119"/>
              <a:gd name="connsiteX29" fmla="*/ 11907 w 1100138"/>
              <a:gd name="connsiteY29" fmla="*/ 0 h 569119"/>
              <a:gd name="connsiteX30" fmla="*/ 47625 w 1100138"/>
              <a:gd name="connsiteY30" fmla="*/ 7144 h 569119"/>
              <a:gd name="connsiteX31" fmla="*/ 97632 w 1100138"/>
              <a:gd name="connsiteY31" fmla="*/ 40481 h 569119"/>
              <a:gd name="connsiteX32" fmla="*/ 204788 w 1100138"/>
              <a:gd name="connsiteY32" fmla="*/ 97631 h 569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100138" h="569119">
                <a:moveTo>
                  <a:pt x="204788" y="97631"/>
                </a:moveTo>
                <a:lnTo>
                  <a:pt x="354807" y="154781"/>
                </a:lnTo>
                <a:lnTo>
                  <a:pt x="485775" y="188119"/>
                </a:lnTo>
                <a:lnTo>
                  <a:pt x="702469" y="223838"/>
                </a:lnTo>
                <a:lnTo>
                  <a:pt x="878682" y="235744"/>
                </a:lnTo>
                <a:lnTo>
                  <a:pt x="923925" y="250031"/>
                </a:lnTo>
                <a:lnTo>
                  <a:pt x="978694" y="283369"/>
                </a:lnTo>
                <a:lnTo>
                  <a:pt x="1033463" y="330994"/>
                </a:lnTo>
                <a:lnTo>
                  <a:pt x="1073944" y="395288"/>
                </a:lnTo>
                <a:lnTo>
                  <a:pt x="1095375" y="442913"/>
                </a:lnTo>
                <a:lnTo>
                  <a:pt x="1100138" y="476250"/>
                </a:lnTo>
                <a:lnTo>
                  <a:pt x="1090613" y="514350"/>
                </a:lnTo>
                <a:lnTo>
                  <a:pt x="1064419" y="540544"/>
                </a:lnTo>
                <a:lnTo>
                  <a:pt x="1026319" y="559594"/>
                </a:lnTo>
                <a:lnTo>
                  <a:pt x="985838" y="566738"/>
                </a:lnTo>
                <a:lnTo>
                  <a:pt x="931069" y="569119"/>
                </a:lnTo>
                <a:lnTo>
                  <a:pt x="881063" y="564356"/>
                </a:lnTo>
                <a:lnTo>
                  <a:pt x="816769" y="550069"/>
                </a:lnTo>
                <a:lnTo>
                  <a:pt x="726282" y="519113"/>
                </a:lnTo>
                <a:lnTo>
                  <a:pt x="611982" y="473869"/>
                </a:lnTo>
                <a:lnTo>
                  <a:pt x="492919" y="426244"/>
                </a:lnTo>
                <a:lnTo>
                  <a:pt x="390525" y="369094"/>
                </a:lnTo>
                <a:lnTo>
                  <a:pt x="292894" y="309563"/>
                </a:lnTo>
                <a:lnTo>
                  <a:pt x="219075" y="250031"/>
                </a:lnTo>
                <a:lnTo>
                  <a:pt x="130969" y="176213"/>
                </a:lnTo>
                <a:lnTo>
                  <a:pt x="69057" y="114300"/>
                </a:lnTo>
                <a:lnTo>
                  <a:pt x="19050" y="59531"/>
                </a:lnTo>
                <a:lnTo>
                  <a:pt x="2382" y="35719"/>
                </a:lnTo>
                <a:lnTo>
                  <a:pt x="0" y="9525"/>
                </a:lnTo>
                <a:lnTo>
                  <a:pt x="11907" y="0"/>
                </a:lnTo>
                <a:lnTo>
                  <a:pt x="47625" y="7144"/>
                </a:lnTo>
                <a:lnTo>
                  <a:pt x="97632" y="40481"/>
                </a:lnTo>
                <a:lnTo>
                  <a:pt x="204788" y="976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9BB0123E-1B6D-470A-B85A-4567A85CF52D}"/>
              </a:ext>
            </a:extLst>
          </p:cNvPr>
          <p:cNvSpPr/>
          <p:nvPr/>
        </p:nvSpPr>
        <p:spPr>
          <a:xfrm>
            <a:off x="3592513" y="2357439"/>
            <a:ext cx="2190750" cy="604837"/>
          </a:xfrm>
          <a:custGeom>
            <a:avLst/>
            <a:gdLst>
              <a:gd name="connsiteX0" fmla="*/ 654844 w 2190750"/>
              <a:gd name="connsiteY0" fmla="*/ 328612 h 604837"/>
              <a:gd name="connsiteX1" fmla="*/ 845344 w 2190750"/>
              <a:gd name="connsiteY1" fmla="*/ 295275 h 604837"/>
              <a:gd name="connsiteX2" fmla="*/ 1209675 w 2190750"/>
              <a:gd name="connsiteY2" fmla="*/ 202406 h 604837"/>
              <a:gd name="connsiteX3" fmla="*/ 1578769 w 2190750"/>
              <a:gd name="connsiteY3" fmla="*/ 111918 h 604837"/>
              <a:gd name="connsiteX4" fmla="*/ 1662113 w 2190750"/>
              <a:gd name="connsiteY4" fmla="*/ 78581 h 604837"/>
              <a:gd name="connsiteX5" fmla="*/ 1728788 w 2190750"/>
              <a:gd name="connsiteY5" fmla="*/ 42862 h 604837"/>
              <a:gd name="connsiteX6" fmla="*/ 1783557 w 2190750"/>
              <a:gd name="connsiteY6" fmla="*/ 0 h 604837"/>
              <a:gd name="connsiteX7" fmla="*/ 1819275 w 2190750"/>
              <a:gd name="connsiteY7" fmla="*/ 2381 h 604837"/>
              <a:gd name="connsiteX8" fmla="*/ 1885950 w 2190750"/>
              <a:gd name="connsiteY8" fmla="*/ 9525 h 604837"/>
              <a:gd name="connsiteX9" fmla="*/ 1971675 w 2190750"/>
              <a:gd name="connsiteY9" fmla="*/ 23812 h 604837"/>
              <a:gd name="connsiteX10" fmla="*/ 2033588 w 2190750"/>
              <a:gd name="connsiteY10" fmla="*/ 38100 h 604837"/>
              <a:gd name="connsiteX11" fmla="*/ 2100263 w 2190750"/>
              <a:gd name="connsiteY11" fmla="*/ 64293 h 604837"/>
              <a:gd name="connsiteX12" fmla="*/ 2145507 w 2190750"/>
              <a:gd name="connsiteY12" fmla="*/ 95250 h 604837"/>
              <a:gd name="connsiteX13" fmla="*/ 2178844 w 2190750"/>
              <a:gd name="connsiteY13" fmla="*/ 128587 h 604837"/>
              <a:gd name="connsiteX14" fmla="*/ 2190750 w 2190750"/>
              <a:gd name="connsiteY14" fmla="*/ 159543 h 604837"/>
              <a:gd name="connsiteX15" fmla="*/ 2190750 w 2190750"/>
              <a:gd name="connsiteY15" fmla="*/ 192881 h 604837"/>
              <a:gd name="connsiteX16" fmla="*/ 2176463 w 2190750"/>
              <a:gd name="connsiteY16" fmla="*/ 223837 h 604837"/>
              <a:gd name="connsiteX17" fmla="*/ 2147888 w 2190750"/>
              <a:gd name="connsiteY17" fmla="*/ 250031 h 604837"/>
              <a:gd name="connsiteX18" fmla="*/ 2116932 w 2190750"/>
              <a:gd name="connsiteY18" fmla="*/ 269081 h 604837"/>
              <a:gd name="connsiteX19" fmla="*/ 2016919 w 2190750"/>
              <a:gd name="connsiteY19" fmla="*/ 269081 h 604837"/>
              <a:gd name="connsiteX20" fmla="*/ 1809750 w 2190750"/>
              <a:gd name="connsiteY20" fmla="*/ 280987 h 604837"/>
              <a:gd name="connsiteX21" fmla="*/ 1647825 w 2190750"/>
              <a:gd name="connsiteY21" fmla="*/ 302418 h 604837"/>
              <a:gd name="connsiteX22" fmla="*/ 1466850 w 2190750"/>
              <a:gd name="connsiteY22" fmla="*/ 335756 h 604837"/>
              <a:gd name="connsiteX23" fmla="*/ 1297782 w 2190750"/>
              <a:gd name="connsiteY23" fmla="*/ 373856 h 604837"/>
              <a:gd name="connsiteX24" fmla="*/ 1097757 w 2190750"/>
              <a:gd name="connsiteY24" fmla="*/ 426243 h 604837"/>
              <a:gd name="connsiteX25" fmla="*/ 857250 w 2190750"/>
              <a:gd name="connsiteY25" fmla="*/ 492918 h 604837"/>
              <a:gd name="connsiteX26" fmla="*/ 640557 w 2190750"/>
              <a:gd name="connsiteY26" fmla="*/ 557212 h 604837"/>
              <a:gd name="connsiteX27" fmla="*/ 490538 w 2190750"/>
              <a:gd name="connsiteY27" fmla="*/ 604837 h 604837"/>
              <a:gd name="connsiteX28" fmla="*/ 440532 w 2190750"/>
              <a:gd name="connsiteY28" fmla="*/ 595312 h 604837"/>
              <a:gd name="connsiteX29" fmla="*/ 364332 w 2190750"/>
              <a:gd name="connsiteY29" fmla="*/ 571500 h 604837"/>
              <a:gd name="connsiteX30" fmla="*/ 261938 w 2190750"/>
              <a:gd name="connsiteY30" fmla="*/ 531018 h 604837"/>
              <a:gd name="connsiteX31" fmla="*/ 192882 w 2190750"/>
              <a:gd name="connsiteY31" fmla="*/ 490537 h 604837"/>
              <a:gd name="connsiteX32" fmla="*/ 111919 w 2190750"/>
              <a:gd name="connsiteY32" fmla="*/ 435768 h 604837"/>
              <a:gd name="connsiteX33" fmla="*/ 47625 w 2190750"/>
              <a:gd name="connsiteY33" fmla="*/ 373856 h 604837"/>
              <a:gd name="connsiteX34" fmla="*/ 2382 w 2190750"/>
              <a:gd name="connsiteY34" fmla="*/ 319087 h 604837"/>
              <a:gd name="connsiteX35" fmla="*/ 0 w 2190750"/>
              <a:gd name="connsiteY35" fmla="*/ 302418 h 604837"/>
              <a:gd name="connsiteX36" fmla="*/ 4763 w 2190750"/>
              <a:gd name="connsiteY36" fmla="*/ 278606 h 604837"/>
              <a:gd name="connsiteX37" fmla="*/ 21432 w 2190750"/>
              <a:gd name="connsiteY37" fmla="*/ 264318 h 604837"/>
              <a:gd name="connsiteX38" fmla="*/ 40482 w 2190750"/>
              <a:gd name="connsiteY38" fmla="*/ 261937 h 604837"/>
              <a:gd name="connsiteX39" fmla="*/ 102394 w 2190750"/>
              <a:gd name="connsiteY39" fmla="*/ 280987 h 604837"/>
              <a:gd name="connsiteX40" fmla="*/ 192882 w 2190750"/>
              <a:gd name="connsiteY40" fmla="*/ 302418 h 604837"/>
              <a:gd name="connsiteX41" fmla="*/ 283369 w 2190750"/>
              <a:gd name="connsiteY41" fmla="*/ 321468 h 604837"/>
              <a:gd name="connsiteX42" fmla="*/ 390525 w 2190750"/>
              <a:gd name="connsiteY42" fmla="*/ 335756 h 604837"/>
              <a:gd name="connsiteX43" fmla="*/ 492919 w 2190750"/>
              <a:gd name="connsiteY43" fmla="*/ 338137 h 604837"/>
              <a:gd name="connsiteX44" fmla="*/ 602457 w 2190750"/>
              <a:gd name="connsiteY44" fmla="*/ 335756 h 604837"/>
              <a:gd name="connsiteX45" fmla="*/ 654844 w 2190750"/>
              <a:gd name="connsiteY45" fmla="*/ 328612 h 604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190750" h="604837">
                <a:moveTo>
                  <a:pt x="654844" y="328612"/>
                </a:moveTo>
                <a:lnTo>
                  <a:pt x="845344" y="295275"/>
                </a:lnTo>
                <a:lnTo>
                  <a:pt x="1209675" y="202406"/>
                </a:lnTo>
                <a:lnTo>
                  <a:pt x="1578769" y="111918"/>
                </a:lnTo>
                <a:lnTo>
                  <a:pt x="1662113" y="78581"/>
                </a:lnTo>
                <a:lnTo>
                  <a:pt x="1728788" y="42862"/>
                </a:lnTo>
                <a:lnTo>
                  <a:pt x="1783557" y="0"/>
                </a:lnTo>
                <a:lnTo>
                  <a:pt x="1819275" y="2381"/>
                </a:lnTo>
                <a:lnTo>
                  <a:pt x="1885950" y="9525"/>
                </a:lnTo>
                <a:lnTo>
                  <a:pt x="1971675" y="23812"/>
                </a:lnTo>
                <a:lnTo>
                  <a:pt x="2033588" y="38100"/>
                </a:lnTo>
                <a:lnTo>
                  <a:pt x="2100263" y="64293"/>
                </a:lnTo>
                <a:lnTo>
                  <a:pt x="2145507" y="95250"/>
                </a:lnTo>
                <a:lnTo>
                  <a:pt x="2178844" y="128587"/>
                </a:lnTo>
                <a:lnTo>
                  <a:pt x="2190750" y="159543"/>
                </a:lnTo>
                <a:lnTo>
                  <a:pt x="2190750" y="192881"/>
                </a:lnTo>
                <a:lnTo>
                  <a:pt x="2176463" y="223837"/>
                </a:lnTo>
                <a:lnTo>
                  <a:pt x="2147888" y="250031"/>
                </a:lnTo>
                <a:lnTo>
                  <a:pt x="2116932" y="269081"/>
                </a:lnTo>
                <a:lnTo>
                  <a:pt x="2016919" y="269081"/>
                </a:lnTo>
                <a:lnTo>
                  <a:pt x="1809750" y="280987"/>
                </a:lnTo>
                <a:lnTo>
                  <a:pt x="1647825" y="302418"/>
                </a:lnTo>
                <a:lnTo>
                  <a:pt x="1466850" y="335756"/>
                </a:lnTo>
                <a:lnTo>
                  <a:pt x="1297782" y="373856"/>
                </a:lnTo>
                <a:lnTo>
                  <a:pt x="1097757" y="426243"/>
                </a:lnTo>
                <a:lnTo>
                  <a:pt x="857250" y="492918"/>
                </a:lnTo>
                <a:lnTo>
                  <a:pt x="640557" y="557212"/>
                </a:lnTo>
                <a:lnTo>
                  <a:pt x="490538" y="604837"/>
                </a:lnTo>
                <a:lnTo>
                  <a:pt x="440532" y="595312"/>
                </a:lnTo>
                <a:lnTo>
                  <a:pt x="364332" y="571500"/>
                </a:lnTo>
                <a:lnTo>
                  <a:pt x="261938" y="531018"/>
                </a:lnTo>
                <a:lnTo>
                  <a:pt x="192882" y="490537"/>
                </a:lnTo>
                <a:lnTo>
                  <a:pt x="111919" y="435768"/>
                </a:lnTo>
                <a:lnTo>
                  <a:pt x="47625" y="373856"/>
                </a:lnTo>
                <a:lnTo>
                  <a:pt x="2382" y="319087"/>
                </a:lnTo>
                <a:lnTo>
                  <a:pt x="0" y="302418"/>
                </a:lnTo>
                <a:lnTo>
                  <a:pt x="4763" y="278606"/>
                </a:lnTo>
                <a:lnTo>
                  <a:pt x="21432" y="264318"/>
                </a:lnTo>
                <a:lnTo>
                  <a:pt x="40482" y="261937"/>
                </a:lnTo>
                <a:lnTo>
                  <a:pt x="102394" y="280987"/>
                </a:lnTo>
                <a:lnTo>
                  <a:pt x="192882" y="302418"/>
                </a:lnTo>
                <a:lnTo>
                  <a:pt x="283369" y="321468"/>
                </a:lnTo>
                <a:lnTo>
                  <a:pt x="390525" y="335756"/>
                </a:lnTo>
                <a:lnTo>
                  <a:pt x="492919" y="338137"/>
                </a:lnTo>
                <a:lnTo>
                  <a:pt x="602457" y="335756"/>
                </a:lnTo>
                <a:lnTo>
                  <a:pt x="654844" y="32861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21910539-6996-46AD-891D-8FBFA2189A7B}"/>
              </a:ext>
            </a:extLst>
          </p:cNvPr>
          <p:cNvSpPr/>
          <p:nvPr/>
        </p:nvSpPr>
        <p:spPr>
          <a:xfrm>
            <a:off x="4078289" y="3087689"/>
            <a:ext cx="1196975" cy="365125"/>
          </a:xfrm>
          <a:custGeom>
            <a:avLst/>
            <a:gdLst>
              <a:gd name="connsiteX0" fmla="*/ 350044 w 1195388"/>
              <a:gd name="connsiteY0" fmla="*/ 183357 h 364332"/>
              <a:gd name="connsiteX1" fmla="*/ 542925 w 1195388"/>
              <a:gd name="connsiteY1" fmla="*/ 150019 h 364332"/>
              <a:gd name="connsiteX2" fmla="*/ 711994 w 1195388"/>
              <a:gd name="connsiteY2" fmla="*/ 104775 h 364332"/>
              <a:gd name="connsiteX3" fmla="*/ 816769 w 1195388"/>
              <a:gd name="connsiteY3" fmla="*/ 59532 h 364332"/>
              <a:gd name="connsiteX4" fmla="*/ 916782 w 1195388"/>
              <a:gd name="connsiteY4" fmla="*/ 2382 h 364332"/>
              <a:gd name="connsiteX5" fmla="*/ 945357 w 1195388"/>
              <a:gd name="connsiteY5" fmla="*/ 0 h 364332"/>
              <a:gd name="connsiteX6" fmla="*/ 992982 w 1195388"/>
              <a:gd name="connsiteY6" fmla="*/ 14288 h 364332"/>
              <a:gd name="connsiteX7" fmla="*/ 1083469 w 1195388"/>
              <a:gd name="connsiteY7" fmla="*/ 52388 h 364332"/>
              <a:gd name="connsiteX8" fmla="*/ 1154907 w 1195388"/>
              <a:gd name="connsiteY8" fmla="*/ 90488 h 364332"/>
              <a:gd name="connsiteX9" fmla="*/ 1188244 w 1195388"/>
              <a:gd name="connsiteY9" fmla="*/ 116682 h 364332"/>
              <a:gd name="connsiteX10" fmla="*/ 1195388 w 1195388"/>
              <a:gd name="connsiteY10" fmla="*/ 135732 h 364332"/>
              <a:gd name="connsiteX11" fmla="*/ 1190625 w 1195388"/>
              <a:gd name="connsiteY11" fmla="*/ 166688 h 364332"/>
              <a:gd name="connsiteX12" fmla="*/ 1173957 w 1195388"/>
              <a:gd name="connsiteY12" fmla="*/ 195263 h 364332"/>
              <a:gd name="connsiteX13" fmla="*/ 1119188 w 1195388"/>
              <a:gd name="connsiteY13" fmla="*/ 226219 h 364332"/>
              <a:gd name="connsiteX14" fmla="*/ 1104900 w 1195388"/>
              <a:gd name="connsiteY14" fmla="*/ 235744 h 364332"/>
              <a:gd name="connsiteX15" fmla="*/ 981075 w 1195388"/>
              <a:gd name="connsiteY15" fmla="*/ 250032 h 364332"/>
              <a:gd name="connsiteX16" fmla="*/ 709613 w 1195388"/>
              <a:gd name="connsiteY16" fmla="*/ 302419 h 364332"/>
              <a:gd name="connsiteX17" fmla="*/ 533400 w 1195388"/>
              <a:gd name="connsiteY17" fmla="*/ 342900 h 364332"/>
              <a:gd name="connsiteX18" fmla="*/ 450057 w 1195388"/>
              <a:gd name="connsiteY18" fmla="*/ 361950 h 364332"/>
              <a:gd name="connsiteX19" fmla="*/ 388144 w 1195388"/>
              <a:gd name="connsiteY19" fmla="*/ 364332 h 364332"/>
              <a:gd name="connsiteX20" fmla="*/ 335757 w 1195388"/>
              <a:gd name="connsiteY20" fmla="*/ 364332 h 364332"/>
              <a:gd name="connsiteX21" fmla="*/ 271463 w 1195388"/>
              <a:gd name="connsiteY21" fmla="*/ 350044 h 364332"/>
              <a:gd name="connsiteX22" fmla="*/ 183357 w 1195388"/>
              <a:gd name="connsiteY22" fmla="*/ 321469 h 364332"/>
              <a:gd name="connsiteX23" fmla="*/ 100013 w 1195388"/>
              <a:gd name="connsiteY23" fmla="*/ 276225 h 364332"/>
              <a:gd name="connsiteX24" fmla="*/ 33338 w 1195388"/>
              <a:gd name="connsiteY24" fmla="*/ 235744 h 364332"/>
              <a:gd name="connsiteX25" fmla="*/ 9525 w 1195388"/>
              <a:gd name="connsiteY25" fmla="*/ 207169 h 364332"/>
              <a:gd name="connsiteX26" fmla="*/ 0 w 1195388"/>
              <a:gd name="connsiteY26" fmla="*/ 180975 h 364332"/>
              <a:gd name="connsiteX27" fmla="*/ 7144 w 1195388"/>
              <a:gd name="connsiteY27" fmla="*/ 169069 h 364332"/>
              <a:gd name="connsiteX28" fmla="*/ 52388 w 1195388"/>
              <a:gd name="connsiteY28" fmla="*/ 166688 h 364332"/>
              <a:gd name="connsiteX29" fmla="*/ 171450 w 1195388"/>
              <a:gd name="connsiteY29" fmla="*/ 180975 h 364332"/>
              <a:gd name="connsiteX30" fmla="*/ 292894 w 1195388"/>
              <a:gd name="connsiteY30" fmla="*/ 185738 h 364332"/>
              <a:gd name="connsiteX31" fmla="*/ 350044 w 1195388"/>
              <a:gd name="connsiteY31" fmla="*/ 183357 h 364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195388" h="364332">
                <a:moveTo>
                  <a:pt x="350044" y="183357"/>
                </a:moveTo>
                <a:lnTo>
                  <a:pt x="542925" y="150019"/>
                </a:lnTo>
                <a:lnTo>
                  <a:pt x="711994" y="104775"/>
                </a:lnTo>
                <a:lnTo>
                  <a:pt x="816769" y="59532"/>
                </a:lnTo>
                <a:lnTo>
                  <a:pt x="916782" y="2382"/>
                </a:lnTo>
                <a:lnTo>
                  <a:pt x="945357" y="0"/>
                </a:lnTo>
                <a:lnTo>
                  <a:pt x="992982" y="14288"/>
                </a:lnTo>
                <a:lnTo>
                  <a:pt x="1083469" y="52388"/>
                </a:lnTo>
                <a:lnTo>
                  <a:pt x="1154907" y="90488"/>
                </a:lnTo>
                <a:lnTo>
                  <a:pt x="1188244" y="116682"/>
                </a:lnTo>
                <a:lnTo>
                  <a:pt x="1195388" y="135732"/>
                </a:lnTo>
                <a:lnTo>
                  <a:pt x="1190625" y="166688"/>
                </a:lnTo>
                <a:lnTo>
                  <a:pt x="1173957" y="195263"/>
                </a:lnTo>
                <a:lnTo>
                  <a:pt x="1119188" y="226219"/>
                </a:lnTo>
                <a:lnTo>
                  <a:pt x="1104900" y="235744"/>
                </a:lnTo>
                <a:lnTo>
                  <a:pt x="981075" y="250032"/>
                </a:lnTo>
                <a:lnTo>
                  <a:pt x="709613" y="302419"/>
                </a:lnTo>
                <a:lnTo>
                  <a:pt x="533400" y="342900"/>
                </a:lnTo>
                <a:lnTo>
                  <a:pt x="450057" y="361950"/>
                </a:lnTo>
                <a:lnTo>
                  <a:pt x="388144" y="364332"/>
                </a:lnTo>
                <a:lnTo>
                  <a:pt x="335757" y="364332"/>
                </a:lnTo>
                <a:lnTo>
                  <a:pt x="271463" y="350044"/>
                </a:lnTo>
                <a:lnTo>
                  <a:pt x="183357" y="321469"/>
                </a:lnTo>
                <a:lnTo>
                  <a:pt x="100013" y="276225"/>
                </a:lnTo>
                <a:lnTo>
                  <a:pt x="33338" y="235744"/>
                </a:lnTo>
                <a:lnTo>
                  <a:pt x="9525" y="207169"/>
                </a:lnTo>
                <a:lnTo>
                  <a:pt x="0" y="180975"/>
                </a:lnTo>
                <a:lnTo>
                  <a:pt x="7144" y="169069"/>
                </a:lnTo>
                <a:lnTo>
                  <a:pt x="52388" y="166688"/>
                </a:lnTo>
                <a:lnTo>
                  <a:pt x="171450" y="180975"/>
                </a:lnTo>
                <a:lnTo>
                  <a:pt x="292894" y="185738"/>
                </a:lnTo>
                <a:lnTo>
                  <a:pt x="350044" y="18335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9BDD5821-A9C5-42B7-9C86-FB318081DCB8}"/>
              </a:ext>
            </a:extLst>
          </p:cNvPr>
          <p:cNvSpPr/>
          <p:nvPr/>
        </p:nvSpPr>
        <p:spPr>
          <a:xfrm>
            <a:off x="4125914" y="3714750"/>
            <a:ext cx="1165225" cy="363538"/>
          </a:xfrm>
          <a:custGeom>
            <a:avLst/>
            <a:gdLst>
              <a:gd name="connsiteX0" fmla="*/ 323850 w 1164432"/>
              <a:gd name="connsiteY0" fmla="*/ 185738 h 364331"/>
              <a:gd name="connsiteX1" fmla="*/ 478632 w 1164432"/>
              <a:gd name="connsiteY1" fmla="*/ 164306 h 364331"/>
              <a:gd name="connsiteX2" fmla="*/ 609600 w 1164432"/>
              <a:gd name="connsiteY2" fmla="*/ 126206 h 364331"/>
              <a:gd name="connsiteX3" fmla="*/ 726282 w 1164432"/>
              <a:gd name="connsiteY3" fmla="*/ 78581 h 364331"/>
              <a:gd name="connsiteX4" fmla="*/ 864394 w 1164432"/>
              <a:gd name="connsiteY4" fmla="*/ 4763 h 364331"/>
              <a:gd name="connsiteX5" fmla="*/ 895350 w 1164432"/>
              <a:gd name="connsiteY5" fmla="*/ 0 h 364331"/>
              <a:gd name="connsiteX6" fmla="*/ 931069 w 1164432"/>
              <a:gd name="connsiteY6" fmla="*/ 2381 h 364331"/>
              <a:gd name="connsiteX7" fmla="*/ 978694 w 1164432"/>
              <a:gd name="connsiteY7" fmla="*/ 11906 h 364331"/>
              <a:gd name="connsiteX8" fmla="*/ 1045369 w 1164432"/>
              <a:gd name="connsiteY8" fmla="*/ 33338 h 364331"/>
              <a:gd name="connsiteX9" fmla="*/ 1102519 w 1164432"/>
              <a:gd name="connsiteY9" fmla="*/ 66675 h 364331"/>
              <a:gd name="connsiteX10" fmla="*/ 1152525 w 1164432"/>
              <a:gd name="connsiteY10" fmla="*/ 102394 h 364331"/>
              <a:gd name="connsiteX11" fmla="*/ 1164432 w 1164432"/>
              <a:gd name="connsiteY11" fmla="*/ 119063 h 364331"/>
              <a:gd name="connsiteX12" fmla="*/ 1162050 w 1164432"/>
              <a:gd name="connsiteY12" fmla="*/ 150019 h 364331"/>
              <a:gd name="connsiteX13" fmla="*/ 1138238 w 1164432"/>
              <a:gd name="connsiteY13" fmla="*/ 178594 h 364331"/>
              <a:gd name="connsiteX14" fmla="*/ 1104900 w 1164432"/>
              <a:gd name="connsiteY14" fmla="*/ 200025 h 364331"/>
              <a:gd name="connsiteX15" fmla="*/ 990600 w 1164432"/>
              <a:gd name="connsiteY15" fmla="*/ 238125 h 364331"/>
              <a:gd name="connsiteX16" fmla="*/ 719138 w 1164432"/>
              <a:gd name="connsiteY16" fmla="*/ 304800 h 364331"/>
              <a:gd name="connsiteX17" fmla="*/ 473869 w 1164432"/>
              <a:gd name="connsiteY17" fmla="*/ 354806 h 364331"/>
              <a:gd name="connsiteX18" fmla="*/ 397669 w 1164432"/>
              <a:gd name="connsiteY18" fmla="*/ 364331 h 364331"/>
              <a:gd name="connsiteX19" fmla="*/ 321469 w 1164432"/>
              <a:gd name="connsiteY19" fmla="*/ 357188 h 364331"/>
              <a:gd name="connsiteX20" fmla="*/ 254794 w 1164432"/>
              <a:gd name="connsiteY20" fmla="*/ 340519 h 364331"/>
              <a:gd name="connsiteX21" fmla="*/ 176213 w 1164432"/>
              <a:gd name="connsiteY21" fmla="*/ 316706 h 364331"/>
              <a:gd name="connsiteX22" fmla="*/ 109538 w 1164432"/>
              <a:gd name="connsiteY22" fmla="*/ 283369 h 364331"/>
              <a:gd name="connsiteX23" fmla="*/ 59532 w 1164432"/>
              <a:gd name="connsiteY23" fmla="*/ 252413 h 364331"/>
              <a:gd name="connsiteX24" fmla="*/ 19050 w 1164432"/>
              <a:gd name="connsiteY24" fmla="*/ 223838 h 364331"/>
              <a:gd name="connsiteX25" fmla="*/ 0 w 1164432"/>
              <a:gd name="connsiteY25" fmla="*/ 200025 h 364331"/>
              <a:gd name="connsiteX26" fmla="*/ 0 w 1164432"/>
              <a:gd name="connsiteY26" fmla="*/ 173831 h 364331"/>
              <a:gd name="connsiteX27" fmla="*/ 23813 w 1164432"/>
              <a:gd name="connsiteY27" fmla="*/ 159544 h 364331"/>
              <a:gd name="connsiteX28" fmla="*/ 104775 w 1164432"/>
              <a:gd name="connsiteY28" fmla="*/ 169069 h 364331"/>
              <a:gd name="connsiteX29" fmla="*/ 214313 w 1164432"/>
              <a:gd name="connsiteY29" fmla="*/ 180975 h 364331"/>
              <a:gd name="connsiteX30" fmla="*/ 323850 w 1164432"/>
              <a:gd name="connsiteY30" fmla="*/ 185738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164432" h="364331">
                <a:moveTo>
                  <a:pt x="323850" y="185738"/>
                </a:moveTo>
                <a:lnTo>
                  <a:pt x="478632" y="164306"/>
                </a:lnTo>
                <a:lnTo>
                  <a:pt x="609600" y="126206"/>
                </a:lnTo>
                <a:lnTo>
                  <a:pt x="726282" y="78581"/>
                </a:lnTo>
                <a:lnTo>
                  <a:pt x="864394" y="4763"/>
                </a:lnTo>
                <a:lnTo>
                  <a:pt x="895350" y="0"/>
                </a:lnTo>
                <a:lnTo>
                  <a:pt x="931069" y="2381"/>
                </a:lnTo>
                <a:lnTo>
                  <a:pt x="978694" y="11906"/>
                </a:lnTo>
                <a:lnTo>
                  <a:pt x="1045369" y="33338"/>
                </a:lnTo>
                <a:lnTo>
                  <a:pt x="1102519" y="66675"/>
                </a:lnTo>
                <a:lnTo>
                  <a:pt x="1152525" y="102394"/>
                </a:lnTo>
                <a:lnTo>
                  <a:pt x="1164432" y="119063"/>
                </a:lnTo>
                <a:lnTo>
                  <a:pt x="1162050" y="150019"/>
                </a:lnTo>
                <a:lnTo>
                  <a:pt x="1138238" y="178594"/>
                </a:lnTo>
                <a:lnTo>
                  <a:pt x="1104900" y="200025"/>
                </a:lnTo>
                <a:lnTo>
                  <a:pt x="990600" y="238125"/>
                </a:lnTo>
                <a:lnTo>
                  <a:pt x="719138" y="304800"/>
                </a:lnTo>
                <a:lnTo>
                  <a:pt x="473869" y="354806"/>
                </a:lnTo>
                <a:lnTo>
                  <a:pt x="397669" y="364331"/>
                </a:lnTo>
                <a:lnTo>
                  <a:pt x="321469" y="357188"/>
                </a:lnTo>
                <a:lnTo>
                  <a:pt x="254794" y="340519"/>
                </a:lnTo>
                <a:lnTo>
                  <a:pt x="176213" y="316706"/>
                </a:lnTo>
                <a:lnTo>
                  <a:pt x="109538" y="283369"/>
                </a:lnTo>
                <a:lnTo>
                  <a:pt x="59532" y="252413"/>
                </a:lnTo>
                <a:lnTo>
                  <a:pt x="19050" y="223838"/>
                </a:lnTo>
                <a:lnTo>
                  <a:pt x="0" y="200025"/>
                </a:lnTo>
                <a:lnTo>
                  <a:pt x="0" y="173831"/>
                </a:lnTo>
                <a:lnTo>
                  <a:pt x="23813" y="159544"/>
                </a:lnTo>
                <a:lnTo>
                  <a:pt x="104775" y="169069"/>
                </a:lnTo>
                <a:lnTo>
                  <a:pt x="214313" y="180975"/>
                </a:lnTo>
                <a:lnTo>
                  <a:pt x="323850" y="18573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05C74F8E-869F-4C37-8B56-9854B6629B63}"/>
              </a:ext>
            </a:extLst>
          </p:cNvPr>
          <p:cNvSpPr/>
          <p:nvPr/>
        </p:nvSpPr>
        <p:spPr>
          <a:xfrm>
            <a:off x="3956050" y="4519614"/>
            <a:ext cx="585788" cy="1227137"/>
          </a:xfrm>
          <a:custGeom>
            <a:avLst/>
            <a:gdLst>
              <a:gd name="connsiteX0" fmla="*/ 438411 w 586218"/>
              <a:gd name="connsiteY0" fmla="*/ 375781 h 1227550"/>
              <a:gd name="connsiteX1" fmla="*/ 561166 w 586218"/>
              <a:gd name="connsiteY1" fmla="*/ 929431 h 1227550"/>
              <a:gd name="connsiteX2" fmla="*/ 583713 w 586218"/>
              <a:gd name="connsiteY2" fmla="*/ 1022124 h 1227550"/>
              <a:gd name="connsiteX3" fmla="*/ 586218 w 586218"/>
              <a:gd name="connsiteY3" fmla="*/ 1054691 h 1227550"/>
              <a:gd name="connsiteX4" fmla="*/ 578702 w 586218"/>
              <a:gd name="connsiteY4" fmla="*/ 1109806 h 1227550"/>
              <a:gd name="connsiteX5" fmla="*/ 568681 w 586218"/>
              <a:gd name="connsiteY5" fmla="*/ 1147384 h 1227550"/>
              <a:gd name="connsiteX6" fmla="*/ 568681 w 586218"/>
              <a:gd name="connsiteY6" fmla="*/ 1174941 h 1227550"/>
              <a:gd name="connsiteX7" fmla="*/ 563671 w 586218"/>
              <a:gd name="connsiteY7" fmla="*/ 1202498 h 1227550"/>
              <a:gd name="connsiteX8" fmla="*/ 553650 w 586218"/>
              <a:gd name="connsiteY8" fmla="*/ 1225045 h 1227550"/>
              <a:gd name="connsiteX9" fmla="*/ 531103 w 586218"/>
              <a:gd name="connsiteY9" fmla="*/ 1227550 h 1227550"/>
              <a:gd name="connsiteX10" fmla="*/ 498536 w 586218"/>
              <a:gd name="connsiteY10" fmla="*/ 1217530 h 1227550"/>
              <a:gd name="connsiteX11" fmla="*/ 455947 w 586218"/>
              <a:gd name="connsiteY11" fmla="*/ 1184962 h 1227550"/>
              <a:gd name="connsiteX12" fmla="*/ 410853 w 586218"/>
              <a:gd name="connsiteY12" fmla="*/ 1137363 h 1227550"/>
              <a:gd name="connsiteX13" fmla="*/ 378286 w 586218"/>
              <a:gd name="connsiteY13" fmla="*/ 1092269 h 1227550"/>
              <a:gd name="connsiteX14" fmla="*/ 348223 w 586218"/>
              <a:gd name="connsiteY14" fmla="*/ 1027134 h 1227550"/>
              <a:gd name="connsiteX15" fmla="*/ 333192 w 586218"/>
              <a:gd name="connsiteY15" fmla="*/ 974525 h 1227550"/>
              <a:gd name="connsiteX16" fmla="*/ 325676 w 586218"/>
              <a:gd name="connsiteY16" fmla="*/ 881832 h 1227550"/>
              <a:gd name="connsiteX17" fmla="*/ 303130 w 586218"/>
              <a:gd name="connsiteY17" fmla="*/ 789139 h 1227550"/>
              <a:gd name="connsiteX18" fmla="*/ 165343 w 586218"/>
              <a:gd name="connsiteY18" fmla="*/ 268057 h 1227550"/>
              <a:gd name="connsiteX19" fmla="*/ 137786 w 586218"/>
              <a:gd name="connsiteY19" fmla="*/ 202921 h 1227550"/>
              <a:gd name="connsiteX20" fmla="*/ 115239 w 586218"/>
              <a:gd name="connsiteY20" fmla="*/ 160333 h 1227550"/>
              <a:gd name="connsiteX21" fmla="*/ 72651 w 586218"/>
              <a:gd name="connsiteY21" fmla="*/ 112734 h 1227550"/>
              <a:gd name="connsiteX22" fmla="*/ 27557 w 586218"/>
              <a:gd name="connsiteY22" fmla="*/ 65135 h 1227550"/>
              <a:gd name="connsiteX23" fmla="*/ 2505 w 586218"/>
              <a:gd name="connsiteY23" fmla="*/ 37578 h 1227550"/>
              <a:gd name="connsiteX24" fmla="*/ 0 w 586218"/>
              <a:gd name="connsiteY24" fmla="*/ 20041 h 1227550"/>
              <a:gd name="connsiteX25" fmla="*/ 5010 w 586218"/>
              <a:gd name="connsiteY25" fmla="*/ 7515 h 1227550"/>
              <a:gd name="connsiteX26" fmla="*/ 20041 w 586218"/>
              <a:gd name="connsiteY26" fmla="*/ 0 h 1227550"/>
              <a:gd name="connsiteX27" fmla="*/ 57619 w 586218"/>
              <a:gd name="connsiteY27" fmla="*/ 5010 h 1227550"/>
              <a:gd name="connsiteX28" fmla="*/ 212942 w 586218"/>
              <a:gd name="connsiteY28" fmla="*/ 47599 h 1227550"/>
              <a:gd name="connsiteX29" fmla="*/ 373275 w 586218"/>
              <a:gd name="connsiteY29" fmla="*/ 100208 h 1227550"/>
              <a:gd name="connsiteX30" fmla="*/ 438411 w 586218"/>
              <a:gd name="connsiteY30" fmla="*/ 375781 h 122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86218" h="1227550">
                <a:moveTo>
                  <a:pt x="438411" y="375781"/>
                </a:moveTo>
                <a:lnTo>
                  <a:pt x="561166" y="929431"/>
                </a:lnTo>
                <a:lnTo>
                  <a:pt x="583713" y="1022124"/>
                </a:lnTo>
                <a:lnTo>
                  <a:pt x="586218" y="1054691"/>
                </a:lnTo>
                <a:lnTo>
                  <a:pt x="578702" y="1109806"/>
                </a:lnTo>
                <a:lnTo>
                  <a:pt x="568681" y="1147384"/>
                </a:lnTo>
                <a:lnTo>
                  <a:pt x="568681" y="1174941"/>
                </a:lnTo>
                <a:lnTo>
                  <a:pt x="563671" y="1202498"/>
                </a:lnTo>
                <a:lnTo>
                  <a:pt x="553650" y="1225045"/>
                </a:lnTo>
                <a:lnTo>
                  <a:pt x="531103" y="1227550"/>
                </a:lnTo>
                <a:lnTo>
                  <a:pt x="498536" y="1217530"/>
                </a:lnTo>
                <a:lnTo>
                  <a:pt x="455947" y="1184962"/>
                </a:lnTo>
                <a:lnTo>
                  <a:pt x="410853" y="1137363"/>
                </a:lnTo>
                <a:lnTo>
                  <a:pt x="378286" y="1092269"/>
                </a:lnTo>
                <a:lnTo>
                  <a:pt x="348223" y="1027134"/>
                </a:lnTo>
                <a:lnTo>
                  <a:pt x="333192" y="974525"/>
                </a:lnTo>
                <a:lnTo>
                  <a:pt x="325676" y="881832"/>
                </a:lnTo>
                <a:lnTo>
                  <a:pt x="303130" y="789139"/>
                </a:lnTo>
                <a:lnTo>
                  <a:pt x="165343" y="268057"/>
                </a:lnTo>
                <a:lnTo>
                  <a:pt x="137786" y="202921"/>
                </a:lnTo>
                <a:lnTo>
                  <a:pt x="115239" y="160333"/>
                </a:lnTo>
                <a:lnTo>
                  <a:pt x="72651" y="112734"/>
                </a:lnTo>
                <a:lnTo>
                  <a:pt x="27557" y="65135"/>
                </a:lnTo>
                <a:lnTo>
                  <a:pt x="2505" y="37578"/>
                </a:lnTo>
                <a:lnTo>
                  <a:pt x="0" y="20041"/>
                </a:lnTo>
                <a:lnTo>
                  <a:pt x="5010" y="7515"/>
                </a:lnTo>
                <a:lnTo>
                  <a:pt x="20041" y="0"/>
                </a:lnTo>
                <a:lnTo>
                  <a:pt x="57619" y="5010"/>
                </a:lnTo>
                <a:lnTo>
                  <a:pt x="212942" y="47599"/>
                </a:lnTo>
                <a:lnTo>
                  <a:pt x="373275" y="100208"/>
                </a:lnTo>
                <a:lnTo>
                  <a:pt x="438411" y="37578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89003086-EACC-4850-88F7-19C0F0CF1D37}"/>
              </a:ext>
            </a:extLst>
          </p:cNvPr>
          <p:cNvSpPr/>
          <p:nvPr/>
        </p:nvSpPr>
        <p:spPr>
          <a:xfrm>
            <a:off x="5740400" y="1758951"/>
            <a:ext cx="647700" cy="1527175"/>
          </a:xfrm>
          <a:custGeom>
            <a:avLst/>
            <a:gdLst>
              <a:gd name="connsiteX0" fmla="*/ 606425 w 647700"/>
              <a:gd name="connsiteY0" fmla="*/ 463550 h 1527175"/>
              <a:gd name="connsiteX1" fmla="*/ 552450 w 647700"/>
              <a:gd name="connsiteY1" fmla="*/ 714375 h 1527175"/>
              <a:gd name="connsiteX2" fmla="*/ 495300 w 647700"/>
              <a:gd name="connsiteY2" fmla="*/ 876300 h 1527175"/>
              <a:gd name="connsiteX3" fmla="*/ 428625 w 647700"/>
              <a:gd name="connsiteY3" fmla="*/ 1028700 h 1527175"/>
              <a:gd name="connsiteX4" fmla="*/ 368300 w 647700"/>
              <a:gd name="connsiteY4" fmla="*/ 1133475 h 1527175"/>
              <a:gd name="connsiteX5" fmla="*/ 254000 w 647700"/>
              <a:gd name="connsiteY5" fmla="*/ 1292225 h 1527175"/>
              <a:gd name="connsiteX6" fmla="*/ 120650 w 647700"/>
              <a:gd name="connsiteY6" fmla="*/ 1460500 h 1527175"/>
              <a:gd name="connsiteX7" fmla="*/ 73025 w 647700"/>
              <a:gd name="connsiteY7" fmla="*/ 1520825 h 1527175"/>
              <a:gd name="connsiteX8" fmla="*/ 44450 w 647700"/>
              <a:gd name="connsiteY8" fmla="*/ 1527175 h 1527175"/>
              <a:gd name="connsiteX9" fmla="*/ 12700 w 647700"/>
              <a:gd name="connsiteY9" fmla="*/ 1527175 h 1527175"/>
              <a:gd name="connsiteX10" fmla="*/ 0 w 647700"/>
              <a:gd name="connsiteY10" fmla="*/ 1511300 h 1527175"/>
              <a:gd name="connsiteX11" fmla="*/ 3175 w 647700"/>
              <a:gd name="connsiteY11" fmla="*/ 1495425 h 1527175"/>
              <a:gd name="connsiteX12" fmla="*/ 25400 w 647700"/>
              <a:gd name="connsiteY12" fmla="*/ 1450975 h 1527175"/>
              <a:gd name="connsiteX13" fmla="*/ 114300 w 647700"/>
              <a:gd name="connsiteY13" fmla="*/ 1295400 h 1527175"/>
              <a:gd name="connsiteX14" fmla="*/ 190500 w 647700"/>
              <a:gd name="connsiteY14" fmla="*/ 1143000 h 1527175"/>
              <a:gd name="connsiteX15" fmla="*/ 269875 w 647700"/>
              <a:gd name="connsiteY15" fmla="*/ 952500 h 1527175"/>
              <a:gd name="connsiteX16" fmla="*/ 304800 w 647700"/>
              <a:gd name="connsiteY16" fmla="*/ 831850 h 1527175"/>
              <a:gd name="connsiteX17" fmla="*/ 336550 w 647700"/>
              <a:gd name="connsiteY17" fmla="*/ 641350 h 1527175"/>
              <a:gd name="connsiteX18" fmla="*/ 346075 w 647700"/>
              <a:gd name="connsiteY18" fmla="*/ 479425 h 1527175"/>
              <a:gd name="connsiteX19" fmla="*/ 349250 w 647700"/>
              <a:gd name="connsiteY19" fmla="*/ 301625 h 1527175"/>
              <a:gd name="connsiteX20" fmla="*/ 333375 w 647700"/>
              <a:gd name="connsiteY20" fmla="*/ 241300 h 1527175"/>
              <a:gd name="connsiteX21" fmla="*/ 307975 w 647700"/>
              <a:gd name="connsiteY21" fmla="*/ 196850 h 1527175"/>
              <a:gd name="connsiteX22" fmla="*/ 254000 w 647700"/>
              <a:gd name="connsiteY22" fmla="*/ 136525 h 1527175"/>
              <a:gd name="connsiteX23" fmla="*/ 184150 w 647700"/>
              <a:gd name="connsiteY23" fmla="*/ 82550 h 1527175"/>
              <a:gd name="connsiteX24" fmla="*/ 149225 w 647700"/>
              <a:gd name="connsiteY24" fmla="*/ 63500 h 1527175"/>
              <a:gd name="connsiteX25" fmla="*/ 130175 w 647700"/>
              <a:gd name="connsiteY25" fmla="*/ 38100 h 1527175"/>
              <a:gd name="connsiteX26" fmla="*/ 123825 w 647700"/>
              <a:gd name="connsiteY26" fmla="*/ 15875 h 1527175"/>
              <a:gd name="connsiteX27" fmla="*/ 136525 w 647700"/>
              <a:gd name="connsiteY27" fmla="*/ 0 h 1527175"/>
              <a:gd name="connsiteX28" fmla="*/ 190500 w 647700"/>
              <a:gd name="connsiteY28" fmla="*/ 0 h 1527175"/>
              <a:gd name="connsiteX29" fmla="*/ 285750 w 647700"/>
              <a:gd name="connsiteY29" fmla="*/ 12700 h 1527175"/>
              <a:gd name="connsiteX30" fmla="*/ 419100 w 647700"/>
              <a:gd name="connsiteY30" fmla="*/ 47625 h 1527175"/>
              <a:gd name="connsiteX31" fmla="*/ 520700 w 647700"/>
              <a:gd name="connsiteY31" fmla="*/ 82550 h 1527175"/>
              <a:gd name="connsiteX32" fmla="*/ 603250 w 647700"/>
              <a:gd name="connsiteY32" fmla="*/ 111125 h 1527175"/>
              <a:gd name="connsiteX33" fmla="*/ 647700 w 647700"/>
              <a:gd name="connsiteY33" fmla="*/ 139700 h 1527175"/>
              <a:gd name="connsiteX34" fmla="*/ 641350 w 647700"/>
              <a:gd name="connsiteY34" fmla="*/ 285750 h 1527175"/>
              <a:gd name="connsiteX35" fmla="*/ 606425 w 647700"/>
              <a:gd name="connsiteY35" fmla="*/ 463550 h 152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47700" h="1527175">
                <a:moveTo>
                  <a:pt x="606425" y="463550"/>
                </a:moveTo>
                <a:lnTo>
                  <a:pt x="552450" y="714375"/>
                </a:lnTo>
                <a:lnTo>
                  <a:pt x="495300" y="876300"/>
                </a:lnTo>
                <a:lnTo>
                  <a:pt x="428625" y="1028700"/>
                </a:lnTo>
                <a:lnTo>
                  <a:pt x="368300" y="1133475"/>
                </a:lnTo>
                <a:lnTo>
                  <a:pt x="254000" y="1292225"/>
                </a:lnTo>
                <a:lnTo>
                  <a:pt x="120650" y="1460500"/>
                </a:lnTo>
                <a:lnTo>
                  <a:pt x="73025" y="1520825"/>
                </a:lnTo>
                <a:lnTo>
                  <a:pt x="44450" y="1527175"/>
                </a:lnTo>
                <a:lnTo>
                  <a:pt x="12700" y="1527175"/>
                </a:lnTo>
                <a:lnTo>
                  <a:pt x="0" y="1511300"/>
                </a:lnTo>
                <a:lnTo>
                  <a:pt x="3175" y="1495425"/>
                </a:lnTo>
                <a:lnTo>
                  <a:pt x="25400" y="1450975"/>
                </a:lnTo>
                <a:lnTo>
                  <a:pt x="114300" y="1295400"/>
                </a:lnTo>
                <a:lnTo>
                  <a:pt x="190500" y="1143000"/>
                </a:lnTo>
                <a:lnTo>
                  <a:pt x="269875" y="952500"/>
                </a:lnTo>
                <a:lnTo>
                  <a:pt x="304800" y="831850"/>
                </a:lnTo>
                <a:lnTo>
                  <a:pt x="336550" y="641350"/>
                </a:lnTo>
                <a:lnTo>
                  <a:pt x="346075" y="479425"/>
                </a:lnTo>
                <a:cubicBezTo>
                  <a:pt x="347133" y="420158"/>
                  <a:pt x="348192" y="360892"/>
                  <a:pt x="349250" y="301625"/>
                </a:cubicBezTo>
                <a:lnTo>
                  <a:pt x="333375" y="241300"/>
                </a:lnTo>
                <a:lnTo>
                  <a:pt x="307975" y="196850"/>
                </a:lnTo>
                <a:lnTo>
                  <a:pt x="254000" y="136525"/>
                </a:lnTo>
                <a:lnTo>
                  <a:pt x="184150" y="82550"/>
                </a:lnTo>
                <a:lnTo>
                  <a:pt x="149225" y="63500"/>
                </a:lnTo>
                <a:lnTo>
                  <a:pt x="130175" y="38100"/>
                </a:lnTo>
                <a:lnTo>
                  <a:pt x="123825" y="15875"/>
                </a:lnTo>
                <a:lnTo>
                  <a:pt x="136525" y="0"/>
                </a:lnTo>
                <a:lnTo>
                  <a:pt x="190500" y="0"/>
                </a:lnTo>
                <a:lnTo>
                  <a:pt x="285750" y="12700"/>
                </a:lnTo>
                <a:lnTo>
                  <a:pt x="419100" y="47625"/>
                </a:lnTo>
                <a:lnTo>
                  <a:pt x="520700" y="82550"/>
                </a:lnTo>
                <a:lnTo>
                  <a:pt x="603250" y="111125"/>
                </a:lnTo>
                <a:lnTo>
                  <a:pt x="647700" y="139700"/>
                </a:lnTo>
                <a:lnTo>
                  <a:pt x="641350" y="285750"/>
                </a:lnTo>
                <a:lnTo>
                  <a:pt x="606425" y="4635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40E1824A-8C2E-43E7-8D48-6AD923C57BDB}"/>
              </a:ext>
            </a:extLst>
          </p:cNvPr>
          <p:cNvSpPr/>
          <p:nvPr/>
        </p:nvSpPr>
        <p:spPr>
          <a:xfrm>
            <a:off x="5992814" y="3314701"/>
            <a:ext cx="1641475" cy="423863"/>
          </a:xfrm>
          <a:custGeom>
            <a:avLst/>
            <a:gdLst>
              <a:gd name="connsiteX0" fmla="*/ 452438 w 1640682"/>
              <a:gd name="connsiteY0" fmla="*/ 197644 h 423863"/>
              <a:gd name="connsiteX1" fmla="*/ 802482 w 1640682"/>
              <a:gd name="connsiteY1" fmla="*/ 147638 h 423863"/>
              <a:gd name="connsiteX2" fmla="*/ 1073944 w 1640682"/>
              <a:gd name="connsiteY2" fmla="*/ 100013 h 423863"/>
              <a:gd name="connsiteX3" fmla="*/ 1135857 w 1640682"/>
              <a:gd name="connsiteY3" fmla="*/ 73819 h 423863"/>
              <a:gd name="connsiteX4" fmla="*/ 1200150 w 1640682"/>
              <a:gd name="connsiteY4" fmla="*/ 33338 h 423863"/>
              <a:gd name="connsiteX5" fmla="*/ 1231107 w 1640682"/>
              <a:gd name="connsiteY5" fmla="*/ 9525 h 423863"/>
              <a:gd name="connsiteX6" fmla="*/ 1252538 w 1640682"/>
              <a:gd name="connsiteY6" fmla="*/ 2381 h 423863"/>
              <a:gd name="connsiteX7" fmla="*/ 1273969 w 1640682"/>
              <a:gd name="connsiteY7" fmla="*/ 0 h 423863"/>
              <a:gd name="connsiteX8" fmla="*/ 1314450 w 1640682"/>
              <a:gd name="connsiteY8" fmla="*/ 7144 h 423863"/>
              <a:gd name="connsiteX9" fmla="*/ 1362075 w 1640682"/>
              <a:gd name="connsiteY9" fmla="*/ 23813 h 423863"/>
              <a:gd name="connsiteX10" fmla="*/ 1426369 w 1640682"/>
              <a:gd name="connsiteY10" fmla="*/ 59531 h 423863"/>
              <a:gd name="connsiteX11" fmla="*/ 1490663 w 1640682"/>
              <a:gd name="connsiteY11" fmla="*/ 97631 h 423863"/>
              <a:gd name="connsiteX12" fmla="*/ 1559719 w 1640682"/>
              <a:gd name="connsiteY12" fmla="*/ 157163 h 423863"/>
              <a:gd name="connsiteX13" fmla="*/ 1616869 w 1640682"/>
              <a:gd name="connsiteY13" fmla="*/ 207169 h 423863"/>
              <a:gd name="connsiteX14" fmla="*/ 1633538 w 1640682"/>
              <a:gd name="connsiteY14" fmla="*/ 226219 h 423863"/>
              <a:gd name="connsiteX15" fmla="*/ 1640682 w 1640682"/>
              <a:gd name="connsiteY15" fmla="*/ 250031 h 423863"/>
              <a:gd name="connsiteX16" fmla="*/ 1633538 w 1640682"/>
              <a:gd name="connsiteY16" fmla="*/ 273844 h 423863"/>
              <a:gd name="connsiteX17" fmla="*/ 1609725 w 1640682"/>
              <a:gd name="connsiteY17" fmla="*/ 314325 h 423863"/>
              <a:gd name="connsiteX18" fmla="*/ 1588294 w 1640682"/>
              <a:gd name="connsiteY18" fmla="*/ 335756 h 423863"/>
              <a:gd name="connsiteX19" fmla="*/ 1552575 w 1640682"/>
              <a:gd name="connsiteY19" fmla="*/ 354806 h 423863"/>
              <a:gd name="connsiteX20" fmla="*/ 1164432 w 1640682"/>
              <a:gd name="connsiteY20" fmla="*/ 273844 h 423863"/>
              <a:gd name="connsiteX21" fmla="*/ 1095375 w 1640682"/>
              <a:gd name="connsiteY21" fmla="*/ 278606 h 423863"/>
              <a:gd name="connsiteX22" fmla="*/ 485775 w 1640682"/>
              <a:gd name="connsiteY22" fmla="*/ 359569 h 423863"/>
              <a:gd name="connsiteX23" fmla="*/ 450057 w 1640682"/>
              <a:gd name="connsiteY23" fmla="*/ 371475 h 423863"/>
              <a:gd name="connsiteX24" fmla="*/ 333375 w 1640682"/>
              <a:gd name="connsiteY24" fmla="*/ 421481 h 423863"/>
              <a:gd name="connsiteX25" fmla="*/ 316707 w 1640682"/>
              <a:gd name="connsiteY25" fmla="*/ 423863 h 423863"/>
              <a:gd name="connsiteX26" fmla="*/ 283369 w 1640682"/>
              <a:gd name="connsiteY26" fmla="*/ 414338 h 423863"/>
              <a:gd name="connsiteX27" fmla="*/ 204788 w 1640682"/>
              <a:gd name="connsiteY27" fmla="*/ 371475 h 423863"/>
              <a:gd name="connsiteX28" fmla="*/ 111919 w 1640682"/>
              <a:gd name="connsiteY28" fmla="*/ 309563 h 423863"/>
              <a:gd name="connsiteX29" fmla="*/ 38100 w 1640682"/>
              <a:gd name="connsiteY29" fmla="*/ 257175 h 423863"/>
              <a:gd name="connsiteX30" fmla="*/ 9525 w 1640682"/>
              <a:gd name="connsiteY30" fmla="*/ 228600 h 423863"/>
              <a:gd name="connsiteX31" fmla="*/ 0 w 1640682"/>
              <a:gd name="connsiteY31" fmla="*/ 207169 h 423863"/>
              <a:gd name="connsiteX32" fmla="*/ 9525 w 1640682"/>
              <a:gd name="connsiteY32" fmla="*/ 183356 h 423863"/>
              <a:gd name="connsiteX33" fmla="*/ 38100 w 1640682"/>
              <a:gd name="connsiteY33" fmla="*/ 183356 h 423863"/>
              <a:gd name="connsiteX34" fmla="*/ 97632 w 1640682"/>
              <a:gd name="connsiteY34" fmla="*/ 190500 h 423863"/>
              <a:gd name="connsiteX35" fmla="*/ 202407 w 1640682"/>
              <a:gd name="connsiteY35" fmla="*/ 204788 h 423863"/>
              <a:gd name="connsiteX36" fmla="*/ 328613 w 1640682"/>
              <a:gd name="connsiteY36" fmla="*/ 204788 h 423863"/>
              <a:gd name="connsiteX37" fmla="*/ 452438 w 1640682"/>
              <a:gd name="connsiteY37" fmla="*/ 197644 h 423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640682" h="423863">
                <a:moveTo>
                  <a:pt x="452438" y="197644"/>
                </a:moveTo>
                <a:lnTo>
                  <a:pt x="802482" y="147638"/>
                </a:lnTo>
                <a:lnTo>
                  <a:pt x="1073944" y="100013"/>
                </a:lnTo>
                <a:lnTo>
                  <a:pt x="1135857" y="73819"/>
                </a:lnTo>
                <a:lnTo>
                  <a:pt x="1200150" y="33338"/>
                </a:lnTo>
                <a:lnTo>
                  <a:pt x="1231107" y="9525"/>
                </a:lnTo>
                <a:lnTo>
                  <a:pt x="1252538" y="2381"/>
                </a:lnTo>
                <a:lnTo>
                  <a:pt x="1273969" y="0"/>
                </a:lnTo>
                <a:lnTo>
                  <a:pt x="1314450" y="7144"/>
                </a:lnTo>
                <a:lnTo>
                  <a:pt x="1362075" y="23813"/>
                </a:lnTo>
                <a:lnTo>
                  <a:pt x="1426369" y="59531"/>
                </a:lnTo>
                <a:lnTo>
                  <a:pt x="1490663" y="97631"/>
                </a:lnTo>
                <a:lnTo>
                  <a:pt x="1559719" y="157163"/>
                </a:lnTo>
                <a:lnTo>
                  <a:pt x="1616869" y="207169"/>
                </a:lnTo>
                <a:lnTo>
                  <a:pt x="1633538" y="226219"/>
                </a:lnTo>
                <a:lnTo>
                  <a:pt x="1640682" y="250031"/>
                </a:lnTo>
                <a:lnTo>
                  <a:pt x="1633538" y="273844"/>
                </a:lnTo>
                <a:lnTo>
                  <a:pt x="1609725" y="314325"/>
                </a:lnTo>
                <a:lnTo>
                  <a:pt x="1588294" y="335756"/>
                </a:lnTo>
                <a:lnTo>
                  <a:pt x="1552575" y="354806"/>
                </a:lnTo>
                <a:lnTo>
                  <a:pt x="1164432" y="273844"/>
                </a:lnTo>
                <a:lnTo>
                  <a:pt x="1095375" y="278606"/>
                </a:lnTo>
                <a:lnTo>
                  <a:pt x="485775" y="359569"/>
                </a:lnTo>
                <a:lnTo>
                  <a:pt x="450057" y="371475"/>
                </a:lnTo>
                <a:lnTo>
                  <a:pt x="333375" y="421481"/>
                </a:lnTo>
                <a:lnTo>
                  <a:pt x="316707" y="423863"/>
                </a:lnTo>
                <a:lnTo>
                  <a:pt x="283369" y="414338"/>
                </a:lnTo>
                <a:lnTo>
                  <a:pt x="204788" y="371475"/>
                </a:lnTo>
                <a:lnTo>
                  <a:pt x="111919" y="309563"/>
                </a:lnTo>
                <a:lnTo>
                  <a:pt x="38100" y="257175"/>
                </a:lnTo>
                <a:lnTo>
                  <a:pt x="9525" y="228600"/>
                </a:lnTo>
                <a:lnTo>
                  <a:pt x="0" y="207169"/>
                </a:lnTo>
                <a:lnTo>
                  <a:pt x="9525" y="183356"/>
                </a:lnTo>
                <a:lnTo>
                  <a:pt x="38100" y="183356"/>
                </a:lnTo>
                <a:lnTo>
                  <a:pt x="97632" y="190500"/>
                </a:lnTo>
                <a:lnTo>
                  <a:pt x="202407" y="204788"/>
                </a:lnTo>
                <a:lnTo>
                  <a:pt x="328613" y="204788"/>
                </a:lnTo>
                <a:lnTo>
                  <a:pt x="452438" y="19764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D03B2F3D-1FEF-4BC6-9A67-40B1D7CEFC5A}"/>
              </a:ext>
            </a:extLst>
          </p:cNvPr>
          <p:cNvSpPr/>
          <p:nvPr/>
        </p:nvSpPr>
        <p:spPr>
          <a:xfrm>
            <a:off x="4243388" y="4348163"/>
            <a:ext cx="1384300" cy="1092200"/>
          </a:xfrm>
          <a:custGeom>
            <a:avLst/>
            <a:gdLst>
              <a:gd name="connsiteX0" fmla="*/ 211931 w 1383506"/>
              <a:gd name="connsiteY0" fmla="*/ 230981 h 1092993"/>
              <a:gd name="connsiteX1" fmla="*/ 881062 w 1383506"/>
              <a:gd name="connsiteY1" fmla="*/ 85725 h 1092993"/>
              <a:gd name="connsiteX2" fmla="*/ 942975 w 1383506"/>
              <a:gd name="connsiteY2" fmla="*/ 42862 h 1092993"/>
              <a:gd name="connsiteX3" fmla="*/ 990600 w 1383506"/>
              <a:gd name="connsiteY3" fmla="*/ 11906 h 1092993"/>
              <a:gd name="connsiteX4" fmla="*/ 1031081 w 1383506"/>
              <a:gd name="connsiteY4" fmla="*/ 2381 h 1092993"/>
              <a:gd name="connsiteX5" fmla="*/ 1062037 w 1383506"/>
              <a:gd name="connsiteY5" fmla="*/ 0 h 1092993"/>
              <a:gd name="connsiteX6" fmla="*/ 1109662 w 1383506"/>
              <a:gd name="connsiteY6" fmla="*/ 9525 h 1092993"/>
              <a:gd name="connsiteX7" fmla="*/ 1162050 w 1383506"/>
              <a:gd name="connsiteY7" fmla="*/ 26193 h 1092993"/>
              <a:gd name="connsiteX8" fmla="*/ 1271587 w 1383506"/>
              <a:gd name="connsiteY8" fmla="*/ 80962 h 1092993"/>
              <a:gd name="connsiteX9" fmla="*/ 1323975 w 1383506"/>
              <a:gd name="connsiteY9" fmla="*/ 111918 h 1092993"/>
              <a:gd name="connsiteX10" fmla="*/ 1371600 w 1383506"/>
              <a:gd name="connsiteY10" fmla="*/ 150018 h 1092993"/>
              <a:gd name="connsiteX11" fmla="*/ 1383506 w 1383506"/>
              <a:gd name="connsiteY11" fmla="*/ 171450 h 1092993"/>
              <a:gd name="connsiteX12" fmla="*/ 1371600 w 1383506"/>
              <a:gd name="connsiteY12" fmla="*/ 202406 h 1092993"/>
              <a:gd name="connsiteX13" fmla="*/ 1314450 w 1383506"/>
              <a:gd name="connsiteY13" fmla="*/ 300037 h 1092993"/>
              <a:gd name="connsiteX14" fmla="*/ 1278731 w 1383506"/>
              <a:gd name="connsiteY14" fmla="*/ 419100 h 1092993"/>
              <a:gd name="connsiteX15" fmla="*/ 1128712 w 1383506"/>
              <a:gd name="connsiteY15" fmla="*/ 997743 h 1092993"/>
              <a:gd name="connsiteX16" fmla="*/ 1128712 w 1383506"/>
              <a:gd name="connsiteY16" fmla="*/ 1019175 h 1092993"/>
              <a:gd name="connsiteX17" fmla="*/ 1114425 w 1383506"/>
              <a:gd name="connsiteY17" fmla="*/ 1054893 h 1092993"/>
              <a:gd name="connsiteX18" fmla="*/ 1097756 w 1383506"/>
              <a:gd name="connsiteY18" fmla="*/ 1076325 h 1092993"/>
              <a:gd name="connsiteX19" fmla="*/ 1064418 w 1383506"/>
              <a:gd name="connsiteY19" fmla="*/ 1092993 h 1092993"/>
              <a:gd name="connsiteX20" fmla="*/ 1021556 w 1383506"/>
              <a:gd name="connsiteY20" fmla="*/ 1090612 h 1092993"/>
              <a:gd name="connsiteX21" fmla="*/ 971550 w 1383506"/>
              <a:gd name="connsiteY21" fmla="*/ 1083468 h 1092993"/>
              <a:gd name="connsiteX22" fmla="*/ 928687 w 1383506"/>
              <a:gd name="connsiteY22" fmla="*/ 1073943 h 1092993"/>
              <a:gd name="connsiteX23" fmla="*/ 888206 w 1383506"/>
              <a:gd name="connsiteY23" fmla="*/ 1064418 h 1092993"/>
              <a:gd name="connsiteX24" fmla="*/ 907256 w 1383506"/>
              <a:gd name="connsiteY24" fmla="*/ 873918 h 1092993"/>
              <a:gd name="connsiteX25" fmla="*/ 992981 w 1383506"/>
              <a:gd name="connsiteY25" fmla="*/ 319087 h 1092993"/>
              <a:gd name="connsiteX26" fmla="*/ 995362 w 1383506"/>
              <a:gd name="connsiteY26" fmla="*/ 276225 h 1092993"/>
              <a:gd name="connsiteX27" fmla="*/ 985837 w 1383506"/>
              <a:gd name="connsiteY27" fmla="*/ 252412 h 1092993"/>
              <a:gd name="connsiteX28" fmla="*/ 957262 w 1383506"/>
              <a:gd name="connsiteY28" fmla="*/ 240506 h 1092993"/>
              <a:gd name="connsiteX29" fmla="*/ 926306 w 1383506"/>
              <a:gd name="connsiteY29" fmla="*/ 242887 h 1092993"/>
              <a:gd name="connsiteX30" fmla="*/ 61912 w 1383506"/>
              <a:gd name="connsiteY30" fmla="*/ 461962 h 1092993"/>
              <a:gd name="connsiteX31" fmla="*/ 0 w 1383506"/>
              <a:gd name="connsiteY31" fmla="*/ 273843 h 1092993"/>
              <a:gd name="connsiteX32" fmla="*/ 211931 w 1383506"/>
              <a:gd name="connsiteY32" fmla="*/ 230981 h 1092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383506" h="1092993">
                <a:moveTo>
                  <a:pt x="211931" y="230981"/>
                </a:moveTo>
                <a:lnTo>
                  <a:pt x="881062" y="85725"/>
                </a:lnTo>
                <a:lnTo>
                  <a:pt x="942975" y="42862"/>
                </a:lnTo>
                <a:lnTo>
                  <a:pt x="990600" y="11906"/>
                </a:lnTo>
                <a:lnTo>
                  <a:pt x="1031081" y="2381"/>
                </a:lnTo>
                <a:lnTo>
                  <a:pt x="1062037" y="0"/>
                </a:lnTo>
                <a:lnTo>
                  <a:pt x="1109662" y="9525"/>
                </a:lnTo>
                <a:lnTo>
                  <a:pt x="1162050" y="26193"/>
                </a:lnTo>
                <a:lnTo>
                  <a:pt x="1271587" y="80962"/>
                </a:lnTo>
                <a:lnTo>
                  <a:pt x="1323975" y="111918"/>
                </a:lnTo>
                <a:lnTo>
                  <a:pt x="1371600" y="150018"/>
                </a:lnTo>
                <a:lnTo>
                  <a:pt x="1383506" y="171450"/>
                </a:lnTo>
                <a:lnTo>
                  <a:pt x="1371600" y="202406"/>
                </a:lnTo>
                <a:lnTo>
                  <a:pt x="1314450" y="300037"/>
                </a:lnTo>
                <a:lnTo>
                  <a:pt x="1278731" y="419100"/>
                </a:lnTo>
                <a:lnTo>
                  <a:pt x="1128712" y="997743"/>
                </a:lnTo>
                <a:lnTo>
                  <a:pt x="1128712" y="1019175"/>
                </a:lnTo>
                <a:lnTo>
                  <a:pt x="1114425" y="1054893"/>
                </a:lnTo>
                <a:lnTo>
                  <a:pt x="1097756" y="1076325"/>
                </a:lnTo>
                <a:lnTo>
                  <a:pt x="1064418" y="1092993"/>
                </a:lnTo>
                <a:lnTo>
                  <a:pt x="1021556" y="1090612"/>
                </a:lnTo>
                <a:lnTo>
                  <a:pt x="971550" y="1083468"/>
                </a:lnTo>
                <a:lnTo>
                  <a:pt x="928687" y="1073943"/>
                </a:lnTo>
                <a:lnTo>
                  <a:pt x="888206" y="1064418"/>
                </a:lnTo>
                <a:lnTo>
                  <a:pt x="907256" y="873918"/>
                </a:lnTo>
                <a:lnTo>
                  <a:pt x="992981" y="319087"/>
                </a:lnTo>
                <a:lnTo>
                  <a:pt x="995362" y="276225"/>
                </a:lnTo>
                <a:lnTo>
                  <a:pt x="985837" y="252412"/>
                </a:lnTo>
                <a:lnTo>
                  <a:pt x="957262" y="240506"/>
                </a:lnTo>
                <a:lnTo>
                  <a:pt x="926306" y="242887"/>
                </a:lnTo>
                <a:lnTo>
                  <a:pt x="61912" y="461962"/>
                </a:lnTo>
                <a:lnTo>
                  <a:pt x="0" y="273843"/>
                </a:lnTo>
                <a:lnTo>
                  <a:pt x="211931" y="23098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E112B356-03AD-4104-8962-600550A3216E}"/>
              </a:ext>
            </a:extLst>
          </p:cNvPr>
          <p:cNvSpPr/>
          <p:nvPr/>
        </p:nvSpPr>
        <p:spPr>
          <a:xfrm>
            <a:off x="4429125" y="5214938"/>
            <a:ext cx="871538" cy="355600"/>
          </a:xfrm>
          <a:custGeom>
            <a:avLst/>
            <a:gdLst>
              <a:gd name="connsiteX0" fmla="*/ 133350 w 870744"/>
              <a:gd name="connsiteY0" fmla="*/ 164306 h 354806"/>
              <a:gd name="connsiteX1" fmla="*/ 809625 w 870744"/>
              <a:gd name="connsiteY1" fmla="*/ 0 h 354806"/>
              <a:gd name="connsiteX2" fmla="*/ 809625 w 870744"/>
              <a:gd name="connsiteY2" fmla="*/ 183356 h 354806"/>
              <a:gd name="connsiteX3" fmla="*/ 626269 w 870744"/>
              <a:gd name="connsiteY3" fmla="*/ 219075 h 354806"/>
              <a:gd name="connsiteX4" fmla="*/ 35719 w 870744"/>
              <a:gd name="connsiteY4" fmla="*/ 354806 h 354806"/>
              <a:gd name="connsiteX5" fmla="*/ 0 w 870744"/>
              <a:gd name="connsiteY5" fmla="*/ 195262 h 354806"/>
              <a:gd name="connsiteX6" fmla="*/ 133350 w 870744"/>
              <a:gd name="connsiteY6" fmla="*/ 164306 h 354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70744" h="354806">
                <a:moveTo>
                  <a:pt x="133350" y="164306"/>
                </a:moveTo>
                <a:lnTo>
                  <a:pt x="809625" y="0"/>
                </a:lnTo>
                <a:cubicBezTo>
                  <a:pt x="810419" y="61114"/>
                  <a:pt x="870744" y="183356"/>
                  <a:pt x="809625" y="183356"/>
                </a:cubicBezTo>
                <a:lnTo>
                  <a:pt x="626269" y="219075"/>
                </a:lnTo>
                <a:lnTo>
                  <a:pt x="35719" y="354806"/>
                </a:lnTo>
                <a:lnTo>
                  <a:pt x="0" y="195262"/>
                </a:lnTo>
                <a:lnTo>
                  <a:pt x="133350" y="16430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3004836F-57A7-41BB-AC46-67CEC8EF7BF0}"/>
              </a:ext>
            </a:extLst>
          </p:cNvPr>
          <p:cNvSpPr/>
          <p:nvPr/>
        </p:nvSpPr>
        <p:spPr>
          <a:xfrm>
            <a:off x="6318250" y="1654176"/>
            <a:ext cx="2025650" cy="1287463"/>
          </a:xfrm>
          <a:custGeom>
            <a:avLst/>
            <a:gdLst>
              <a:gd name="connsiteX0" fmla="*/ 218783 w 2025144"/>
              <a:gd name="connsiteY0" fmla="*/ 204758 h 1287452"/>
              <a:gd name="connsiteX1" fmla="*/ 387078 w 2025144"/>
              <a:gd name="connsiteY1" fmla="*/ 187929 h 1287452"/>
              <a:gd name="connsiteX2" fmla="*/ 597446 w 2025144"/>
              <a:gd name="connsiteY2" fmla="*/ 131830 h 1287452"/>
              <a:gd name="connsiteX3" fmla="*/ 740496 w 2025144"/>
              <a:gd name="connsiteY3" fmla="*/ 86952 h 1287452"/>
              <a:gd name="connsiteX4" fmla="*/ 807814 w 2025144"/>
              <a:gd name="connsiteY4" fmla="*/ 56098 h 1287452"/>
              <a:gd name="connsiteX5" fmla="*/ 858302 w 2025144"/>
              <a:gd name="connsiteY5" fmla="*/ 16829 h 1287452"/>
              <a:gd name="connsiteX6" fmla="*/ 880741 w 2025144"/>
              <a:gd name="connsiteY6" fmla="*/ 0 h 1287452"/>
              <a:gd name="connsiteX7" fmla="*/ 908790 w 2025144"/>
              <a:gd name="connsiteY7" fmla="*/ 0 h 1287452"/>
              <a:gd name="connsiteX8" fmla="*/ 950864 w 2025144"/>
              <a:gd name="connsiteY8" fmla="*/ 11219 h 1287452"/>
              <a:gd name="connsiteX9" fmla="*/ 1015377 w 2025144"/>
              <a:gd name="connsiteY9" fmla="*/ 42073 h 1287452"/>
              <a:gd name="connsiteX10" fmla="*/ 1079890 w 2025144"/>
              <a:gd name="connsiteY10" fmla="*/ 81342 h 1287452"/>
              <a:gd name="connsiteX11" fmla="*/ 1124768 w 2025144"/>
              <a:gd name="connsiteY11" fmla="*/ 115001 h 1287452"/>
              <a:gd name="connsiteX12" fmla="*/ 1150012 w 2025144"/>
              <a:gd name="connsiteY12" fmla="*/ 145855 h 1287452"/>
              <a:gd name="connsiteX13" fmla="*/ 1166842 w 2025144"/>
              <a:gd name="connsiteY13" fmla="*/ 179514 h 1287452"/>
              <a:gd name="connsiteX14" fmla="*/ 1166842 w 2025144"/>
              <a:gd name="connsiteY14" fmla="*/ 204758 h 1287452"/>
              <a:gd name="connsiteX15" fmla="*/ 1147208 w 2025144"/>
              <a:gd name="connsiteY15" fmla="*/ 235612 h 1287452"/>
              <a:gd name="connsiteX16" fmla="*/ 1082695 w 2025144"/>
              <a:gd name="connsiteY16" fmla="*/ 316954 h 1287452"/>
              <a:gd name="connsiteX17" fmla="*/ 1051841 w 2025144"/>
              <a:gd name="connsiteY17" fmla="*/ 364638 h 1287452"/>
              <a:gd name="connsiteX18" fmla="*/ 1023792 w 2025144"/>
              <a:gd name="connsiteY18" fmla="*/ 445980 h 1287452"/>
              <a:gd name="connsiteX19" fmla="*/ 998547 w 2025144"/>
              <a:gd name="connsiteY19" fmla="*/ 527322 h 1287452"/>
              <a:gd name="connsiteX20" fmla="*/ 987328 w 2025144"/>
              <a:gd name="connsiteY20" fmla="*/ 642324 h 1287452"/>
              <a:gd name="connsiteX21" fmla="*/ 978913 w 2025144"/>
              <a:gd name="connsiteY21" fmla="*/ 805008 h 1287452"/>
              <a:gd name="connsiteX22" fmla="*/ 987328 w 2025144"/>
              <a:gd name="connsiteY22" fmla="*/ 939644 h 1287452"/>
              <a:gd name="connsiteX23" fmla="*/ 995743 w 2025144"/>
              <a:gd name="connsiteY23" fmla="*/ 992937 h 1287452"/>
              <a:gd name="connsiteX24" fmla="*/ 1004157 w 2025144"/>
              <a:gd name="connsiteY24" fmla="*/ 1023791 h 1287452"/>
              <a:gd name="connsiteX25" fmla="*/ 1020987 w 2025144"/>
              <a:gd name="connsiteY25" fmla="*/ 1037816 h 1287452"/>
              <a:gd name="connsiteX26" fmla="*/ 1057451 w 2025144"/>
              <a:gd name="connsiteY26" fmla="*/ 1057450 h 1287452"/>
              <a:gd name="connsiteX27" fmla="*/ 1119158 w 2025144"/>
              <a:gd name="connsiteY27" fmla="*/ 1074279 h 1287452"/>
              <a:gd name="connsiteX28" fmla="*/ 1189281 w 2025144"/>
              <a:gd name="connsiteY28" fmla="*/ 1082694 h 1287452"/>
              <a:gd name="connsiteX29" fmla="*/ 1363185 w 2025144"/>
              <a:gd name="connsiteY29" fmla="*/ 1079889 h 1287452"/>
              <a:gd name="connsiteX30" fmla="*/ 1509041 w 2025144"/>
              <a:gd name="connsiteY30" fmla="*/ 1065865 h 1287452"/>
              <a:gd name="connsiteX31" fmla="*/ 2002705 w 2025144"/>
              <a:gd name="connsiteY31" fmla="*/ 1035011 h 1287452"/>
              <a:gd name="connsiteX32" fmla="*/ 2019534 w 2025144"/>
              <a:gd name="connsiteY32" fmla="*/ 1065865 h 1287452"/>
              <a:gd name="connsiteX33" fmla="*/ 2025144 w 2025144"/>
              <a:gd name="connsiteY33" fmla="*/ 1105133 h 1287452"/>
              <a:gd name="connsiteX34" fmla="*/ 1988680 w 2025144"/>
              <a:gd name="connsiteY34" fmla="*/ 1164037 h 1287452"/>
              <a:gd name="connsiteX35" fmla="*/ 1946606 w 2025144"/>
              <a:gd name="connsiteY35" fmla="*/ 1197695 h 1287452"/>
              <a:gd name="connsiteX36" fmla="*/ 1907338 w 2025144"/>
              <a:gd name="connsiteY36" fmla="*/ 1220135 h 1287452"/>
              <a:gd name="connsiteX37" fmla="*/ 1786727 w 2025144"/>
              <a:gd name="connsiteY37" fmla="*/ 1242574 h 1287452"/>
              <a:gd name="connsiteX38" fmla="*/ 1551114 w 2025144"/>
              <a:gd name="connsiteY38" fmla="*/ 1276233 h 1287452"/>
              <a:gd name="connsiteX39" fmla="*/ 1281843 w 2025144"/>
              <a:gd name="connsiteY39" fmla="*/ 1287452 h 1287452"/>
              <a:gd name="connsiteX40" fmla="*/ 1085500 w 2025144"/>
              <a:gd name="connsiteY40" fmla="*/ 1279038 h 1287452"/>
              <a:gd name="connsiteX41" fmla="*/ 998547 w 2025144"/>
              <a:gd name="connsiteY41" fmla="*/ 1262208 h 1287452"/>
              <a:gd name="connsiteX42" fmla="*/ 925620 w 2025144"/>
              <a:gd name="connsiteY42" fmla="*/ 1236964 h 1287452"/>
              <a:gd name="connsiteX43" fmla="*/ 875132 w 2025144"/>
              <a:gd name="connsiteY43" fmla="*/ 1203305 h 1287452"/>
              <a:gd name="connsiteX44" fmla="*/ 821838 w 2025144"/>
              <a:gd name="connsiteY44" fmla="*/ 1152817 h 1287452"/>
              <a:gd name="connsiteX45" fmla="*/ 779765 w 2025144"/>
              <a:gd name="connsiteY45" fmla="*/ 1091109 h 1287452"/>
              <a:gd name="connsiteX46" fmla="*/ 746106 w 2025144"/>
              <a:gd name="connsiteY46" fmla="*/ 976108 h 1287452"/>
              <a:gd name="connsiteX47" fmla="*/ 732081 w 2025144"/>
              <a:gd name="connsiteY47" fmla="*/ 816228 h 1287452"/>
              <a:gd name="connsiteX48" fmla="*/ 732081 w 2025144"/>
              <a:gd name="connsiteY48" fmla="*/ 560981 h 1287452"/>
              <a:gd name="connsiteX49" fmla="*/ 732081 w 2025144"/>
              <a:gd name="connsiteY49" fmla="*/ 426346 h 1287452"/>
              <a:gd name="connsiteX50" fmla="*/ 746106 w 2025144"/>
              <a:gd name="connsiteY50" fmla="*/ 314149 h 1287452"/>
              <a:gd name="connsiteX51" fmla="*/ 748911 w 2025144"/>
              <a:gd name="connsiteY51" fmla="*/ 288905 h 1287452"/>
              <a:gd name="connsiteX52" fmla="*/ 701227 w 2025144"/>
              <a:gd name="connsiteY52" fmla="*/ 294515 h 1287452"/>
              <a:gd name="connsiteX53" fmla="*/ 546957 w 2025144"/>
              <a:gd name="connsiteY53" fmla="*/ 319759 h 1287452"/>
              <a:gd name="connsiteX54" fmla="*/ 420736 w 2025144"/>
              <a:gd name="connsiteY54" fmla="*/ 342198 h 1287452"/>
              <a:gd name="connsiteX55" fmla="*/ 272076 w 2025144"/>
              <a:gd name="connsiteY55" fmla="*/ 356223 h 1287452"/>
              <a:gd name="connsiteX56" fmla="*/ 151465 w 2025144"/>
              <a:gd name="connsiteY56" fmla="*/ 361833 h 1287452"/>
              <a:gd name="connsiteX57" fmla="*/ 0 w 2025144"/>
              <a:gd name="connsiteY57" fmla="*/ 364638 h 1287452"/>
              <a:gd name="connsiteX58" fmla="*/ 2805 w 2025144"/>
              <a:gd name="connsiteY58" fmla="*/ 213173 h 1287452"/>
              <a:gd name="connsiteX59" fmla="*/ 218783 w 2025144"/>
              <a:gd name="connsiteY59" fmla="*/ 204758 h 1287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025144" h="1287452">
                <a:moveTo>
                  <a:pt x="218783" y="204758"/>
                </a:moveTo>
                <a:lnTo>
                  <a:pt x="387078" y="187929"/>
                </a:lnTo>
                <a:lnTo>
                  <a:pt x="597446" y="131830"/>
                </a:lnTo>
                <a:lnTo>
                  <a:pt x="740496" y="86952"/>
                </a:lnTo>
                <a:lnTo>
                  <a:pt x="807814" y="56098"/>
                </a:lnTo>
                <a:lnTo>
                  <a:pt x="858302" y="16829"/>
                </a:lnTo>
                <a:lnTo>
                  <a:pt x="880741" y="0"/>
                </a:lnTo>
                <a:lnTo>
                  <a:pt x="908790" y="0"/>
                </a:lnTo>
                <a:lnTo>
                  <a:pt x="950864" y="11219"/>
                </a:lnTo>
                <a:lnTo>
                  <a:pt x="1015377" y="42073"/>
                </a:lnTo>
                <a:lnTo>
                  <a:pt x="1079890" y="81342"/>
                </a:lnTo>
                <a:lnTo>
                  <a:pt x="1124768" y="115001"/>
                </a:lnTo>
                <a:lnTo>
                  <a:pt x="1150012" y="145855"/>
                </a:lnTo>
                <a:lnTo>
                  <a:pt x="1166842" y="179514"/>
                </a:lnTo>
                <a:lnTo>
                  <a:pt x="1166842" y="204758"/>
                </a:lnTo>
                <a:lnTo>
                  <a:pt x="1147208" y="235612"/>
                </a:lnTo>
                <a:lnTo>
                  <a:pt x="1082695" y="316954"/>
                </a:lnTo>
                <a:lnTo>
                  <a:pt x="1051841" y="364638"/>
                </a:lnTo>
                <a:lnTo>
                  <a:pt x="1023792" y="445980"/>
                </a:lnTo>
                <a:lnTo>
                  <a:pt x="998547" y="527322"/>
                </a:lnTo>
                <a:lnTo>
                  <a:pt x="987328" y="642324"/>
                </a:lnTo>
                <a:lnTo>
                  <a:pt x="978913" y="805008"/>
                </a:lnTo>
                <a:lnTo>
                  <a:pt x="987328" y="939644"/>
                </a:lnTo>
                <a:lnTo>
                  <a:pt x="995743" y="992937"/>
                </a:lnTo>
                <a:lnTo>
                  <a:pt x="1004157" y="1023791"/>
                </a:lnTo>
                <a:lnTo>
                  <a:pt x="1020987" y="1037816"/>
                </a:lnTo>
                <a:lnTo>
                  <a:pt x="1057451" y="1057450"/>
                </a:lnTo>
                <a:lnTo>
                  <a:pt x="1119158" y="1074279"/>
                </a:lnTo>
                <a:lnTo>
                  <a:pt x="1189281" y="1082694"/>
                </a:lnTo>
                <a:lnTo>
                  <a:pt x="1363185" y="1079889"/>
                </a:lnTo>
                <a:lnTo>
                  <a:pt x="1509041" y="1065865"/>
                </a:lnTo>
                <a:lnTo>
                  <a:pt x="2002705" y="1035011"/>
                </a:lnTo>
                <a:lnTo>
                  <a:pt x="2019534" y="1065865"/>
                </a:lnTo>
                <a:lnTo>
                  <a:pt x="2025144" y="1105133"/>
                </a:lnTo>
                <a:lnTo>
                  <a:pt x="1988680" y="1164037"/>
                </a:lnTo>
                <a:lnTo>
                  <a:pt x="1946606" y="1197695"/>
                </a:lnTo>
                <a:lnTo>
                  <a:pt x="1907338" y="1220135"/>
                </a:lnTo>
                <a:lnTo>
                  <a:pt x="1786727" y="1242574"/>
                </a:lnTo>
                <a:lnTo>
                  <a:pt x="1551114" y="1276233"/>
                </a:lnTo>
                <a:lnTo>
                  <a:pt x="1281843" y="1287452"/>
                </a:lnTo>
                <a:lnTo>
                  <a:pt x="1085500" y="1279038"/>
                </a:lnTo>
                <a:lnTo>
                  <a:pt x="998547" y="1262208"/>
                </a:lnTo>
                <a:lnTo>
                  <a:pt x="925620" y="1236964"/>
                </a:lnTo>
                <a:lnTo>
                  <a:pt x="875132" y="1203305"/>
                </a:lnTo>
                <a:lnTo>
                  <a:pt x="821838" y="1152817"/>
                </a:lnTo>
                <a:lnTo>
                  <a:pt x="779765" y="1091109"/>
                </a:lnTo>
                <a:lnTo>
                  <a:pt x="746106" y="976108"/>
                </a:lnTo>
                <a:lnTo>
                  <a:pt x="732081" y="816228"/>
                </a:lnTo>
                <a:lnTo>
                  <a:pt x="732081" y="560981"/>
                </a:lnTo>
                <a:lnTo>
                  <a:pt x="732081" y="426346"/>
                </a:lnTo>
                <a:lnTo>
                  <a:pt x="746106" y="314149"/>
                </a:lnTo>
                <a:lnTo>
                  <a:pt x="748911" y="288905"/>
                </a:lnTo>
                <a:lnTo>
                  <a:pt x="701227" y="294515"/>
                </a:lnTo>
                <a:lnTo>
                  <a:pt x="546957" y="319759"/>
                </a:lnTo>
                <a:lnTo>
                  <a:pt x="420736" y="342198"/>
                </a:lnTo>
                <a:lnTo>
                  <a:pt x="272076" y="356223"/>
                </a:lnTo>
                <a:lnTo>
                  <a:pt x="151465" y="361833"/>
                </a:lnTo>
                <a:lnTo>
                  <a:pt x="0" y="364638"/>
                </a:lnTo>
                <a:lnTo>
                  <a:pt x="2805" y="213173"/>
                </a:lnTo>
                <a:lnTo>
                  <a:pt x="218783" y="20475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D40FBD44-28D4-45AF-A9E0-7E57754607E6}"/>
              </a:ext>
            </a:extLst>
          </p:cNvPr>
          <p:cNvSpPr/>
          <p:nvPr/>
        </p:nvSpPr>
        <p:spPr>
          <a:xfrm>
            <a:off x="7802564" y="2109788"/>
            <a:ext cx="523875" cy="628650"/>
          </a:xfrm>
          <a:custGeom>
            <a:avLst/>
            <a:gdLst>
              <a:gd name="connsiteX0" fmla="*/ 73819 w 523875"/>
              <a:gd name="connsiteY0" fmla="*/ 581025 h 628650"/>
              <a:gd name="connsiteX1" fmla="*/ 26194 w 523875"/>
              <a:gd name="connsiteY1" fmla="*/ 614362 h 628650"/>
              <a:gd name="connsiteX2" fmla="*/ 0 w 523875"/>
              <a:gd name="connsiteY2" fmla="*/ 628650 h 628650"/>
              <a:gd name="connsiteX3" fmla="*/ 523875 w 523875"/>
              <a:gd name="connsiteY3" fmla="*/ 604837 h 628650"/>
              <a:gd name="connsiteX4" fmla="*/ 514350 w 523875"/>
              <a:gd name="connsiteY4" fmla="*/ 581025 h 628650"/>
              <a:gd name="connsiteX5" fmla="*/ 485775 w 523875"/>
              <a:gd name="connsiteY5" fmla="*/ 559593 h 628650"/>
              <a:gd name="connsiteX6" fmla="*/ 447675 w 523875"/>
              <a:gd name="connsiteY6" fmla="*/ 523875 h 628650"/>
              <a:gd name="connsiteX7" fmla="*/ 423863 w 523875"/>
              <a:gd name="connsiteY7" fmla="*/ 483393 h 628650"/>
              <a:gd name="connsiteX8" fmla="*/ 411957 w 523875"/>
              <a:gd name="connsiteY8" fmla="*/ 452437 h 628650"/>
              <a:gd name="connsiteX9" fmla="*/ 364332 w 523875"/>
              <a:gd name="connsiteY9" fmla="*/ 33337 h 628650"/>
              <a:gd name="connsiteX10" fmla="*/ 352425 w 523875"/>
              <a:gd name="connsiteY10" fmla="*/ 4762 h 628650"/>
              <a:gd name="connsiteX11" fmla="*/ 338138 w 523875"/>
              <a:gd name="connsiteY11" fmla="*/ 0 h 628650"/>
              <a:gd name="connsiteX12" fmla="*/ 323850 w 523875"/>
              <a:gd name="connsiteY12" fmla="*/ 4762 h 628650"/>
              <a:gd name="connsiteX13" fmla="*/ 309563 w 523875"/>
              <a:gd name="connsiteY13" fmla="*/ 47625 h 628650"/>
              <a:gd name="connsiteX14" fmla="*/ 297657 w 523875"/>
              <a:gd name="connsiteY14" fmla="*/ 140493 h 628650"/>
              <a:gd name="connsiteX15" fmla="*/ 269082 w 523875"/>
              <a:gd name="connsiteY15" fmla="*/ 292893 h 628650"/>
              <a:gd name="connsiteX16" fmla="*/ 245269 w 523875"/>
              <a:gd name="connsiteY16" fmla="*/ 392906 h 628650"/>
              <a:gd name="connsiteX17" fmla="*/ 226219 w 523875"/>
              <a:gd name="connsiteY17" fmla="*/ 440531 h 628650"/>
              <a:gd name="connsiteX18" fmla="*/ 216694 w 523875"/>
              <a:gd name="connsiteY18" fmla="*/ 461962 h 628650"/>
              <a:gd name="connsiteX19" fmla="*/ 195263 w 523875"/>
              <a:gd name="connsiteY19" fmla="*/ 485775 h 628650"/>
              <a:gd name="connsiteX20" fmla="*/ 73819 w 523875"/>
              <a:gd name="connsiteY20" fmla="*/ 581025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23875" h="628650">
                <a:moveTo>
                  <a:pt x="73819" y="581025"/>
                </a:moveTo>
                <a:lnTo>
                  <a:pt x="26194" y="614362"/>
                </a:lnTo>
                <a:lnTo>
                  <a:pt x="0" y="628650"/>
                </a:lnTo>
                <a:lnTo>
                  <a:pt x="523875" y="604837"/>
                </a:lnTo>
                <a:lnTo>
                  <a:pt x="514350" y="581025"/>
                </a:lnTo>
                <a:lnTo>
                  <a:pt x="485775" y="559593"/>
                </a:lnTo>
                <a:lnTo>
                  <a:pt x="447675" y="523875"/>
                </a:lnTo>
                <a:lnTo>
                  <a:pt x="423863" y="483393"/>
                </a:lnTo>
                <a:lnTo>
                  <a:pt x="411957" y="452437"/>
                </a:lnTo>
                <a:lnTo>
                  <a:pt x="364332" y="33337"/>
                </a:lnTo>
                <a:lnTo>
                  <a:pt x="352425" y="4762"/>
                </a:lnTo>
                <a:lnTo>
                  <a:pt x="338138" y="0"/>
                </a:lnTo>
                <a:lnTo>
                  <a:pt x="323850" y="4762"/>
                </a:lnTo>
                <a:lnTo>
                  <a:pt x="309563" y="47625"/>
                </a:lnTo>
                <a:lnTo>
                  <a:pt x="297657" y="140493"/>
                </a:lnTo>
                <a:lnTo>
                  <a:pt x="269082" y="292893"/>
                </a:lnTo>
                <a:lnTo>
                  <a:pt x="245269" y="392906"/>
                </a:lnTo>
                <a:lnTo>
                  <a:pt x="226219" y="440531"/>
                </a:lnTo>
                <a:lnTo>
                  <a:pt x="216694" y="461962"/>
                </a:lnTo>
                <a:lnTo>
                  <a:pt x="195263" y="485775"/>
                </a:lnTo>
                <a:lnTo>
                  <a:pt x="73819" y="5810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969264D6-B3AE-491E-B12A-0209C0E17861}"/>
              </a:ext>
            </a:extLst>
          </p:cNvPr>
          <p:cNvSpPr/>
          <p:nvPr/>
        </p:nvSpPr>
        <p:spPr>
          <a:xfrm>
            <a:off x="5284788" y="3557588"/>
            <a:ext cx="2286000" cy="2190750"/>
          </a:xfrm>
          <a:custGeom>
            <a:avLst/>
            <a:gdLst>
              <a:gd name="connsiteX0" fmla="*/ 2231680 w 2286000"/>
              <a:gd name="connsiteY0" fmla="*/ 172016 h 2190938"/>
              <a:gd name="connsiteX1" fmla="*/ 2186412 w 2286000"/>
              <a:gd name="connsiteY1" fmla="*/ 285184 h 2190938"/>
              <a:gd name="connsiteX2" fmla="*/ 2073244 w 2286000"/>
              <a:gd name="connsiteY2" fmla="*/ 506994 h 2190938"/>
              <a:gd name="connsiteX3" fmla="*/ 1955549 w 2286000"/>
              <a:gd name="connsiteY3" fmla="*/ 715224 h 2190938"/>
              <a:gd name="connsiteX4" fmla="*/ 1819747 w 2286000"/>
              <a:gd name="connsiteY4" fmla="*/ 927980 h 2190938"/>
              <a:gd name="connsiteX5" fmla="*/ 1652258 w 2286000"/>
              <a:gd name="connsiteY5" fmla="*/ 1154317 h 2190938"/>
              <a:gd name="connsiteX6" fmla="*/ 1439501 w 2286000"/>
              <a:gd name="connsiteY6" fmla="*/ 1403287 h 2190938"/>
              <a:gd name="connsiteX7" fmla="*/ 1222218 w 2286000"/>
              <a:gd name="connsiteY7" fmla="*/ 1584356 h 2190938"/>
              <a:gd name="connsiteX8" fmla="*/ 977775 w 2286000"/>
              <a:gd name="connsiteY8" fmla="*/ 1751845 h 2190938"/>
              <a:gd name="connsiteX9" fmla="*/ 692590 w 2286000"/>
              <a:gd name="connsiteY9" fmla="*/ 1923861 h 2190938"/>
              <a:gd name="connsiteX10" fmla="*/ 457200 w 2286000"/>
              <a:gd name="connsiteY10" fmla="*/ 2041556 h 2190938"/>
              <a:gd name="connsiteX11" fmla="*/ 199177 w 2286000"/>
              <a:gd name="connsiteY11" fmla="*/ 2150198 h 2190938"/>
              <a:gd name="connsiteX12" fmla="*/ 99589 w 2286000"/>
              <a:gd name="connsiteY12" fmla="*/ 2181885 h 2190938"/>
              <a:gd name="connsiteX13" fmla="*/ 72428 w 2286000"/>
              <a:gd name="connsiteY13" fmla="*/ 2190938 h 2190938"/>
              <a:gd name="connsiteX14" fmla="*/ 40741 w 2286000"/>
              <a:gd name="connsiteY14" fmla="*/ 2186412 h 2190938"/>
              <a:gd name="connsiteX15" fmla="*/ 13581 w 2286000"/>
              <a:gd name="connsiteY15" fmla="*/ 2181885 h 2190938"/>
              <a:gd name="connsiteX16" fmla="*/ 0 w 2286000"/>
              <a:gd name="connsiteY16" fmla="*/ 2163778 h 2190938"/>
              <a:gd name="connsiteX17" fmla="*/ 0 w 2286000"/>
              <a:gd name="connsiteY17" fmla="*/ 2145671 h 2190938"/>
              <a:gd name="connsiteX18" fmla="*/ 27161 w 2286000"/>
              <a:gd name="connsiteY18" fmla="*/ 2127564 h 2190938"/>
              <a:gd name="connsiteX19" fmla="*/ 95062 w 2286000"/>
              <a:gd name="connsiteY19" fmla="*/ 2095877 h 2190938"/>
              <a:gd name="connsiteX20" fmla="*/ 289711 w 2286000"/>
              <a:gd name="connsiteY20" fmla="*/ 1987236 h 2190938"/>
              <a:gd name="connsiteX21" fmla="*/ 502468 w 2286000"/>
              <a:gd name="connsiteY21" fmla="*/ 1855960 h 2190938"/>
              <a:gd name="connsiteX22" fmla="*/ 706171 w 2286000"/>
              <a:gd name="connsiteY22" fmla="*/ 1720158 h 2190938"/>
              <a:gd name="connsiteX23" fmla="*/ 855553 w 2286000"/>
              <a:gd name="connsiteY23" fmla="*/ 1602463 h 2190938"/>
              <a:gd name="connsiteX24" fmla="*/ 1018515 w 2286000"/>
              <a:gd name="connsiteY24" fmla="*/ 1466661 h 2190938"/>
              <a:gd name="connsiteX25" fmla="*/ 1149790 w 2286000"/>
              <a:gd name="connsiteY25" fmla="*/ 1348966 h 2190938"/>
              <a:gd name="connsiteX26" fmla="*/ 1326333 w 2286000"/>
              <a:gd name="connsiteY26" fmla="*/ 1181477 h 2190938"/>
              <a:gd name="connsiteX27" fmla="*/ 1430448 w 2286000"/>
              <a:gd name="connsiteY27" fmla="*/ 1032095 h 2190938"/>
              <a:gd name="connsiteX28" fmla="*/ 1588884 w 2286000"/>
              <a:gd name="connsiteY28" fmla="*/ 823865 h 2190938"/>
              <a:gd name="connsiteX29" fmla="*/ 1679418 w 2286000"/>
              <a:gd name="connsiteY29" fmla="*/ 683537 h 2190938"/>
              <a:gd name="connsiteX30" fmla="*/ 1774480 w 2286000"/>
              <a:gd name="connsiteY30" fmla="*/ 502467 h 2190938"/>
              <a:gd name="connsiteX31" fmla="*/ 1846907 w 2286000"/>
              <a:gd name="connsiteY31" fmla="*/ 339505 h 2190938"/>
              <a:gd name="connsiteX32" fmla="*/ 1892175 w 2286000"/>
              <a:gd name="connsiteY32" fmla="*/ 217283 h 2190938"/>
              <a:gd name="connsiteX33" fmla="*/ 1923862 w 2286000"/>
              <a:gd name="connsiteY33" fmla="*/ 86008 h 2190938"/>
              <a:gd name="connsiteX34" fmla="*/ 1914808 w 2286000"/>
              <a:gd name="connsiteY34" fmla="*/ 63374 h 2190938"/>
              <a:gd name="connsiteX35" fmla="*/ 1887648 w 2286000"/>
              <a:gd name="connsiteY35" fmla="*/ 40740 h 2190938"/>
              <a:gd name="connsiteX36" fmla="*/ 1846907 w 2286000"/>
              <a:gd name="connsiteY36" fmla="*/ 22634 h 2190938"/>
              <a:gd name="connsiteX37" fmla="*/ 1860488 w 2286000"/>
              <a:gd name="connsiteY37" fmla="*/ 0 h 2190938"/>
              <a:gd name="connsiteX38" fmla="*/ 2286000 w 2286000"/>
              <a:gd name="connsiteY38" fmla="*/ 81481 h 2190938"/>
              <a:gd name="connsiteX39" fmla="*/ 2258840 w 2286000"/>
              <a:gd name="connsiteY39" fmla="*/ 104115 h 2190938"/>
              <a:gd name="connsiteX40" fmla="*/ 2231680 w 2286000"/>
              <a:gd name="connsiteY40" fmla="*/ 172016 h 2190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286000" h="2190938">
                <a:moveTo>
                  <a:pt x="2231680" y="172016"/>
                </a:moveTo>
                <a:lnTo>
                  <a:pt x="2186412" y="285184"/>
                </a:lnTo>
                <a:lnTo>
                  <a:pt x="2073244" y="506994"/>
                </a:lnTo>
                <a:lnTo>
                  <a:pt x="1955549" y="715224"/>
                </a:lnTo>
                <a:lnTo>
                  <a:pt x="1819747" y="927980"/>
                </a:lnTo>
                <a:lnTo>
                  <a:pt x="1652258" y="1154317"/>
                </a:lnTo>
                <a:lnTo>
                  <a:pt x="1439501" y="1403287"/>
                </a:lnTo>
                <a:lnTo>
                  <a:pt x="1222218" y="1584356"/>
                </a:lnTo>
                <a:lnTo>
                  <a:pt x="977775" y="1751845"/>
                </a:lnTo>
                <a:lnTo>
                  <a:pt x="692590" y="1923861"/>
                </a:lnTo>
                <a:lnTo>
                  <a:pt x="457200" y="2041556"/>
                </a:lnTo>
                <a:lnTo>
                  <a:pt x="199177" y="2150198"/>
                </a:lnTo>
                <a:lnTo>
                  <a:pt x="99589" y="2181885"/>
                </a:lnTo>
                <a:lnTo>
                  <a:pt x="72428" y="2190938"/>
                </a:lnTo>
                <a:lnTo>
                  <a:pt x="40741" y="2186412"/>
                </a:lnTo>
                <a:lnTo>
                  <a:pt x="13581" y="2181885"/>
                </a:lnTo>
                <a:lnTo>
                  <a:pt x="0" y="2163778"/>
                </a:lnTo>
                <a:lnTo>
                  <a:pt x="0" y="2145671"/>
                </a:lnTo>
                <a:lnTo>
                  <a:pt x="27161" y="2127564"/>
                </a:lnTo>
                <a:lnTo>
                  <a:pt x="95062" y="2095877"/>
                </a:lnTo>
                <a:lnTo>
                  <a:pt x="289711" y="1987236"/>
                </a:lnTo>
                <a:lnTo>
                  <a:pt x="502468" y="1855960"/>
                </a:lnTo>
                <a:lnTo>
                  <a:pt x="706171" y="1720158"/>
                </a:lnTo>
                <a:lnTo>
                  <a:pt x="855553" y="1602463"/>
                </a:lnTo>
                <a:lnTo>
                  <a:pt x="1018515" y="1466661"/>
                </a:lnTo>
                <a:lnTo>
                  <a:pt x="1149790" y="1348966"/>
                </a:lnTo>
                <a:lnTo>
                  <a:pt x="1326333" y="1181477"/>
                </a:lnTo>
                <a:lnTo>
                  <a:pt x="1430448" y="1032095"/>
                </a:lnTo>
                <a:lnTo>
                  <a:pt x="1588884" y="823865"/>
                </a:lnTo>
                <a:lnTo>
                  <a:pt x="1679418" y="683537"/>
                </a:lnTo>
                <a:lnTo>
                  <a:pt x="1774480" y="502467"/>
                </a:lnTo>
                <a:lnTo>
                  <a:pt x="1846907" y="339505"/>
                </a:lnTo>
                <a:lnTo>
                  <a:pt x="1892175" y="217283"/>
                </a:lnTo>
                <a:lnTo>
                  <a:pt x="1923862" y="86008"/>
                </a:lnTo>
                <a:lnTo>
                  <a:pt x="1914808" y="63374"/>
                </a:lnTo>
                <a:lnTo>
                  <a:pt x="1887648" y="40740"/>
                </a:lnTo>
                <a:lnTo>
                  <a:pt x="1846907" y="22634"/>
                </a:lnTo>
                <a:lnTo>
                  <a:pt x="1860488" y="0"/>
                </a:lnTo>
                <a:lnTo>
                  <a:pt x="2286000" y="81481"/>
                </a:lnTo>
                <a:lnTo>
                  <a:pt x="2258840" y="104115"/>
                </a:lnTo>
                <a:lnTo>
                  <a:pt x="2231680" y="17201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9AA5467E-394F-4877-9185-E7619D77F02D}"/>
              </a:ext>
            </a:extLst>
          </p:cNvPr>
          <p:cNvSpPr/>
          <p:nvPr/>
        </p:nvSpPr>
        <p:spPr>
          <a:xfrm>
            <a:off x="5753101" y="4035426"/>
            <a:ext cx="2854325" cy="1870075"/>
          </a:xfrm>
          <a:custGeom>
            <a:avLst/>
            <a:gdLst>
              <a:gd name="connsiteX0" fmla="*/ 617220 w 2853690"/>
              <a:gd name="connsiteY0" fmla="*/ 304800 h 1870710"/>
              <a:gd name="connsiteX1" fmla="*/ 758190 w 2853690"/>
              <a:gd name="connsiteY1" fmla="*/ 422910 h 1870710"/>
              <a:gd name="connsiteX2" fmla="*/ 982980 w 2853690"/>
              <a:gd name="connsiteY2" fmla="*/ 617220 h 1870710"/>
              <a:gd name="connsiteX3" fmla="*/ 1139190 w 2853690"/>
              <a:gd name="connsiteY3" fmla="*/ 777240 h 1870710"/>
              <a:gd name="connsiteX4" fmla="*/ 1356360 w 2853690"/>
              <a:gd name="connsiteY4" fmla="*/ 952500 h 1870710"/>
              <a:gd name="connsiteX5" fmla="*/ 1607820 w 2853690"/>
              <a:gd name="connsiteY5" fmla="*/ 1143000 h 1870710"/>
              <a:gd name="connsiteX6" fmla="*/ 1729740 w 2853690"/>
              <a:gd name="connsiteY6" fmla="*/ 1230630 h 1870710"/>
              <a:gd name="connsiteX7" fmla="*/ 1939290 w 2853690"/>
              <a:gd name="connsiteY7" fmla="*/ 1367790 h 1870710"/>
              <a:gd name="connsiteX8" fmla="*/ 2072640 w 2853690"/>
              <a:gd name="connsiteY8" fmla="*/ 1451610 h 1870710"/>
              <a:gd name="connsiteX9" fmla="*/ 2209800 w 2853690"/>
              <a:gd name="connsiteY9" fmla="*/ 1527810 h 1870710"/>
              <a:gd name="connsiteX10" fmla="*/ 2316480 w 2853690"/>
              <a:gd name="connsiteY10" fmla="*/ 1577340 h 1870710"/>
              <a:gd name="connsiteX11" fmla="*/ 2560320 w 2853690"/>
              <a:gd name="connsiteY11" fmla="*/ 1661160 h 1870710"/>
              <a:gd name="connsiteX12" fmla="*/ 2804160 w 2853690"/>
              <a:gd name="connsiteY12" fmla="*/ 1737360 h 1870710"/>
              <a:gd name="connsiteX13" fmla="*/ 2838450 w 2853690"/>
              <a:gd name="connsiteY13" fmla="*/ 1756410 h 1870710"/>
              <a:gd name="connsiteX14" fmla="*/ 2849880 w 2853690"/>
              <a:gd name="connsiteY14" fmla="*/ 1775460 h 1870710"/>
              <a:gd name="connsiteX15" fmla="*/ 2853690 w 2853690"/>
              <a:gd name="connsiteY15" fmla="*/ 1786890 h 1870710"/>
              <a:gd name="connsiteX16" fmla="*/ 2838450 w 2853690"/>
              <a:gd name="connsiteY16" fmla="*/ 1805940 h 1870710"/>
              <a:gd name="connsiteX17" fmla="*/ 2800350 w 2853690"/>
              <a:gd name="connsiteY17" fmla="*/ 1821180 h 1870710"/>
              <a:gd name="connsiteX18" fmla="*/ 2762250 w 2853690"/>
              <a:gd name="connsiteY18" fmla="*/ 1832610 h 1870710"/>
              <a:gd name="connsiteX19" fmla="*/ 2293620 w 2853690"/>
              <a:gd name="connsiteY19" fmla="*/ 1855470 h 1870710"/>
              <a:gd name="connsiteX20" fmla="*/ 2118360 w 2853690"/>
              <a:gd name="connsiteY20" fmla="*/ 1870710 h 1870710"/>
              <a:gd name="connsiteX21" fmla="*/ 2061210 w 2853690"/>
              <a:gd name="connsiteY21" fmla="*/ 1870710 h 1870710"/>
              <a:gd name="connsiteX22" fmla="*/ 2007870 w 2853690"/>
              <a:gd name="connsiteY22" fmla="*/ 1866900 h 1870710"/>
              <a:gd name="connsiteX23" fmla="*/ 1965960 w 2853690"/>
              <a:gd name="connsiteY23" fmla="*/ 1855470 h 1870710"/>
              <a:gd name="connsiteX24" fmla="*/ 1912620 w 2853690"/>
              <a:gd name="connsiteY24" fmla="*/ 1828800 h 1870710"/>
              <a:gd name="connsiteX25" fmla="*/ 1866900 w 2853690"/>
              <a:gd name="connsiteY25" fmla="*/ 1790700 h 1870710"/>
              <a:gd name="connsiteX26" fmla="*/ 1733550 w 2853690"/>
              <a:gd name="connsiteY26" fmla="*/ 1664970 h 1870710"/>
              <a:gd name="connsiteX27" fmla="*/ 1604010 w 2853690"/>
              <a:gd name="connsiteY27" fmla="*/ 1535430 h 1870710"/>
              <a:gd name="connsiteX28" fmla="*/ 1344930 w 2853690"/>
              <a:gd name="connsiteY28" fmla="*/ 1272540 h 1870710"/>
              <a:gd name="connsiteX29" fmla="*/ 1101090 w 2853690"/>
              <a:gd name="connsiteY29" fmla="*/ 1032510 h 1870710"/>
              <a:gd name="connsiteX30" fmla="*/ 952500 w 2853690"/>
              <a:gd name="connsiteY30" fmla="*/ 872490 h 1870710"/>
              <a:gd name="connsiteX31" fmla="*/ 781050 w 2853690"/>
              <a:gd name="connsiteY31" fmla="*/ 689610 h 1870710"/>
              <a:gd name="connsiteX32" fmla="*/ 537210 w 2853690"/>
              <a:gd name="connsiteY32" fmla="*/ 453390 h 1870710"/>
              <a:gd name="connsiteX33" fmla="*/ 304800 w 2853690"/>
              <a:gd name="connsiteY33" fmla="*/ 228600 h 1870710"/>
              <a:gd name="connsiteX34" fmla="*/ 220980 w 2853690"/>
              <a:gd name="connsiteY34" fmla="*/ 152400 h 1870710"/>
              <a:gd name="connsiteX35" fmla="*/ 182880 w 2853690"/>
              <a:gd name="connsiteY35" fmla="*/ 121920 h 1870710"/>
              <a:gd name="connsiteX36" fmla="*/ 156210 w 2853690"/>
              <a:gd name="connsiteY36" fmla="*/ 110490 h 1870710"/>
              <a:gd name="connsiteX37" fmla="*/ 106680 w 2853690"/>
              <a:gd name="connsiteY37" fmla="*/ 95250 h 1870710"/>
              <a:gd name="connsiteX38" fmla="*/ 68580 w 2853690"/>
              <a:gd name="connsiteY38" fmla="*/ 91440 h 1870710"/>
              <a:gd name="connsiteX39" fmla="*/ 34290 w 2853690"/>
              <a:gd name="connsiteY39" fmla="*/ 87630 h 1870710"/>
              <a:gd name="connsiteX40" fmla="*/ 0 w 2853690"/>
              <a:gd name="connsiteY40" fmla="*/ 68580 h 1870710"/>
              <a:gd name="connsiteX41" fmla="*/ 0 w 2853690"/>
              <a:gd name="connsiteY41" fmla="*/ 53340 h 1870710"/>
              <a:gd name="connsiteX42" fmla="*/ 7620 w 2853690"/>
              <a:gd name="connsiteY42" fmla="*/ 30480 h 1870710"/>
              <a:gd name="connsiteX43" fmla="*/ 41910 w 2853690"/>
              <a:gd name="connsiteY43" fmla="*/ 15240 h 1870710"/>
              <a:gd name="connsiteX44" fmla="*/ 102870 w 2853690"/>
              <a:gd name="connsiteY44" fmla="*/ 0 h 1870710"/>
              <a:gd name="connsiteX45" fmla="*/ 148590 w 2853690"/>
              <a:gd name="connsiteY45" fmla="*/ 0 h 1870710"/>
              <a:gd name="connsiteX46" fmla="*/ 205740 w 2853690"/>
              <a:gd name="connsiteY46" fmla="*/ 3810 h 1870710"/>
              <a:gd name="connsiteX47" fmla="*/ 243840 w 2853690"/>
              <a:gd name="connsiteY47" fmla="*/ 15240 h 1870710"/>
              <a:gd name="connsiteX48" fmla="*/ 300990 w 2853690"/>
              <a:gd name="connsiteY48" fmla="*/ 38100 h 1870710"/>
              <a:gd name="connsiteX49" fmla="*/ 331470 w 2853690"/>
              <a:gd name="connsiteY49" fmla="*/ 60960 h 1870710"/>
              <a:gd name="connsiteX50" fmla="*/ 415290 w 2853690"/>
              <a:gd name="connsiteY50" fmla="*/ 133350 h 1870710"/>
              <a:gd name="connsiteX51" fmla="*/ 617220 w 2853690"/>
              <a:gd name="connsiteY51" fmla="*/ 304800 h 1870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853690" h="1870710">
                <a:moveTo>
                  <a:pt x="617220" y="304800"/>
                </a:moveTo>
                <a:lnTo>
                  <a:pt x="758190" y="422910"/>
                </a:lnTo>
                <a:lnTo>
                  <a:pt x="982980" y="617220"/>
                </a:lnTo>
                <a:lnTo>
                  <a:pt x="1139190" y="777240"/>
                </a:lnTo>
                <a:lnTo>
                  <a:pt x="1356360" y="952500"/>
                </a:lnTo>
                <a:lnTo>
                  <a:pt x="1607820" y="1143000"/>
                </a:lnTo>
                <a:lnTo>
                  <a:pt x="1729740" y="1230630"/>
                </a:lnTo>
                <a:lnTo>
                  <a:pt x="1939290" y="1367790"/>
                </a:lnTo>
                <a:lnTo>
                  <a:pt x="2072640" y="1451610"/>
                </a:lnTo>
                <a:lnTo>
                  <a:pt x="2209800" y="1527810"/>
                </a:lnTo>
                <a:lnTo>
                  <a:pt x="2316480" y="1577340"/>
                </a:lnTo>
                <a:lnTo>
                  <a:pt x="2560320" y="1661160"/>
                </a:lnTo>
                <a:lnTo>
                  <a:pt x="2804160" y="1737360"/>
                </a:lnTo>
                <a:lnTo>
                  <a:pt x="2838450" y="1756410"/>
                </a:lnTo>
                <a:lnTo>
                  <a:pt x="2849880" y="1775460"/>
                </a:lnTo>
                <a:lnTo>
                  <a:pt x="2853690" y="1786890"/>
                </a:lnTo>
                <a:lnTo>
                  <a:pt x="2838450" y="1805940"/>
                </a:lnTo>
                <a:lnTo>
                  <a:pt x="2800350" y="1821180"/>
                </a:lnTo>
                <a:lnTo>
                  <a:pt x="2762250" y="1832610"/>
                </a:lnTo>
                <a:lnTo>
                  <a:pt x="2293620" y="1855470"/>
                </a:lnTo>
                <a:lnTo>
                  <a:pt x="2118360" y="1870710"/>
                </a:lnTo>
                <a:lnTo>
                  <a:pt x="2061210" y="1870710"/>
                </a:lnTo>
                <a:lnTo>
                  <a:pt x="2007870" y="1866900"/>
                </a:lnTo>
                <a:lnTo>
                  <a:pt x="1965960" y="1855470"/>
                </a:lnTo>
                <a:lnTo>
                  <a:pt x="1912620" y="1828800"/>
                </a:lnTo>
                <a:lnTo>
                  <a:pt x="1866900" y="1790700"/>
                </a:lnTo>
                <a:lnTo>
                  <a:pt x="1733550" y="1664970"/>
                </a:lnTo>
                <a:lnTo>
                  <a:pt x="1604010" y="1535430"/>
                </a:lnTo>
                <a:lnTo>
                  <a:pt x="1344930" y="1272540"/>
                </a:lnTo>
                <a:lnTo>
                  <a:pt x="1101090" y="1032510"/>
                </a:lnTo>
                <a:lnTo>
                  <a:pt x="952500" y="872490"/>
                </a:lnTo>
                <a:lnTo>
                  <a:pt x="781050" y="689610"/>
                </a:lnTo>
                <a:lnTo>
                  <a:pt x="537210" y="453390"/>
                </a:lnTo>
                <a:lnTo>
                  <a:pt x="304800" y="228600"/>
                </a:lnTo>
                <a:lnTo>
                  <a:pt x="220980" y="152400"/>
                </a:lnTo>
                <a:lnTo>
                  <a:pt x="182880" y="121920"/>
                </a:lnTo>
                <a:lnTo>
                  <a:pt x="156210" y="110490"/>
                </a:lnTo>
                <a:lnTo>
                  <a:pt x="106680" y="95250"/>
                </a:lnTo>
                <a:lnTo>
                  <a:pt x="68580" y="91440"/>
                </a:lnTo>
                <a:lnTo>
                  <a:pt x="34290" y="87630"/>
                </a:lnTo>
                <a:lnTo>
                  <a:pt x="0" y="68580"/>
                </a:lnTo>
                <a:lnTo>
                  <a:pt x="0" y="53340"/>
                </a:lnTo>
                <a:lnTo>
                  <a:pt x="7620" y="30480"/>
                </a:lnTo>
                <a:lnTo>
                  <a:pt x="41910" y="15240"/>
                </a:lnTo>
                <a:lnTo>
                  <a:pt x="102870" y="0"/>
                </a:lnTo>
                <a:lnTo>
                  <a:pt x="148590" y="0"/>
                </a:lnTo>
                <a:lnTo>
                  <a:pt x="205740" y="3810"/>
                </a:lnTo>
                <a:lnTo>
                  <a:pt x="243840" y="15240"/>
                </a:lnTo>
                <a:lnTo>
                  <a:pt x="300990" y="38100"/>
                </a:lnTo>
                <a:lnTo>
                  <a:pt x="331470" y="60960"/>
                </a:lnTo>
                <a:lnTo>
                  <a:pt x="415290" y="133350"/>
                </a:lnTo>
                <a:lnTo>
                  <a:pt x="617220" y="3048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FD6F7F37-6900-41EF-9C36-34D1B2913ADF}"/>
              </a:ext>
            </a:extLst>
          </p:cNvPr>
          <p:cNvGrpSpPr/>
          <p:nvPr/>
        </p:nvGrpSpPr>
        <p:grpSpPr>
          <a:xfrm>
            <a:off x="3592513" y="1543051"/>
            <a:ext cx="5014913" cy="4362450"/>
            <a:chOff x="3592513" y="1543051"/>
            <a:chExt cx="5014913" cy="4362450"/>
          </a:xfrm>
        </p:grpSpPr>
        <p:sp>
          <p:nvSpPr>
            <p:cNvPr id="16" name="フリーフォーム 24">
              <a:extLst>
                <a:ext uri="{FF2B5EF4-FFF2-40B4-BE49-F238E27FC236}">
                  <a16:creationId xmlns:a16="http://schemas.microsoft.com/office/drawing/2014/main" id="{857382B3-98C8-45C8-B16D-276E09273B16}"/>
                </a:ext>
              </a:extLst>
            </p:cNvPr>
            <p:cNvSpPr/>
            <p:nvPr/>
          </p:nvSpPr>
          <p:spPr>
            <a:xfrm>
              <a:off x="4202114" y="1543051"/>
              <a:ext cx="1101725" cy="569913"/>
            </a:xfrm>
            <a:custGeom>
              <a:avLst/>
              <a:gdLst>
                <a:gd name="connsiteX0" fmla="*/ 204788 w 1100138"/>
                <a:gd name="connsiteY0" fmla="*/ 97631 h 569119"/>
                <a:gd name="connsiteX1" fmla="*/ 354807 w 1100138"/>
                <a:gd name="connsiteY1" fmla="*/ 154781 h 569119"/>
                <a:gd name="connsiteX2" fmla="*/ 485775 w 1100138"/>
                <a:gd name="connsiteY2" fmla="*/ 188119 h 569119"/>
                <a:gd name="connsiteX3" fmla="*/ 702469 w 1100138"/>
                <a:gd name="connsiteY3" fmla="*/ 223838 h 569119"/>
                <a:gd name="connsiteX4" fmla="*/ 878682 w 1100138"/>
                <a:gd name="connsiteY4" fmla="*/ 235744 h 569119"/>
                <a:gd name="connsiteX5" fmla="*/ 923925 w 1100138"/>
                <a:gd name="connsiteY5" fmla="*/ 250031 h 569119"/>
                <a:gd name="connsiteX6" fmla="*/ 978694 w 1100138"/>
                <a:gd name="connsiteY6" fmla="*/ 283369 h 569119"/>
                <a:gd name="connsiteX7" fmla="*/ 1033463 w 1100138"/>
                <a:gd name="connsiteY7" fmla="*/ 330994 h 569119"/>
                <a:gd name="connsiteX8" fmla="*/ 1073944 w 1100138"/>
                <a:gd name="connsiteY8" fmla="*/ 395288 h 569119"/>
                <a:gd name="connsiteX9" fmla="*/ 1095375 w 1100138"/>
                <a:gd name="connsiteY9" fmla="*/ 442913 h 569119"/>
                <a:gd name="connsiteX10" fmla="*/ 1100138 w 1100138"/>
                <a:gd name="connsiteY10" fmla="*/ 476250 h 569119"/>
                <a:gd name="connsiteX11" fmla="*/ 1090613 w 1100138"/>
                <a:gd name="connsiteY11" fmla="*/ 514350 h 569119"/>
                <a:gd name="connsiteX12" fmla="*/ 1064419 w 1100138"/>
                <a:gd name="connsiteY12" fmla="*/ 540544 h 569119"/>
                <a:gd name="connsiteX13" fmla="*/ 1026319 w 1100138"/>
                <a:gd name="connsiteY13" fmla="*/ 559594 h 569119"/>
                <a:gd name="connsiteX14" fmla="*/ 985838 w 1100138"/>
                <a:gd name="connsiteY14" fmla="*/ 566738 h 569119"/>
                <a:gd name="connsiteX15" fmla="*/ 931069 w 1100138"/>
                <a:gd name="connsiteY15" fmla="*/ 569119 h 569119"/>
                <a:gd name="connsiteX16" fmla="*/ 881063 w 1100138"/>
                <a:gd name="connsiteY16" fmla="*/ 564356 h 569119"/>
                <a:gd name="connsiteX17" fmla="*/ 816769 w 1100138"/>
                <a:gd name="connsiteY17" fmla="*/ 550069 h 569119"/>
                <a:gd name="connsiteX18" fmla="*/ 726282 w 1100138"/>
                <a:gd name="connsiteY18" fmla="*/ 519113 h 569119"/>
                <a:gd name="connsiteX19" fmla="*/ 611982 w 1100138"/>
                <a:gd name="connsiteY19" fmla="*/ 473869 h 569119"/>
                <a:gd name="connsiteX20" fmla="*/ 492919 w 1100138"/>
                <a:gd name="connsiteY20" fmla="*/ 426244 h 569119"/>
                <a:gd name="connsiteX21" fmla="*/ 390525 w 1100138"/>
                <a:gd name="connsiteY21" fmla="*/ 369094 h 569119"/>
                <a:gd name="connsiteX22" fmla="*/ 292894 w 1100138"/>
                <a:gd name="connsiteY22" fmla="*/ 309563 h 569119"/>
                <a:gd name="connsiteX23" fmla="*/ 219075 w 1100138"/>
                <a:gd name="connsiteY23" fmla="*/ 250031 h 569119"/>
                <a:gd name="connsiteX24" fmla="*/ 130969 w 1100138"/>
                <a:gd name="connsiteY24" fmla="*/ 176213 h 569119"/>
                <a:gd name="connsiteX25" fmla="*/ 69057 w 1100138"/>
                <a:gd name="connsiteY25" fmla="*/ 114300 h 569119"/>
                <a:gd name="connsiteX26" fmla="*/ 19050 w 1100138"/>
                <a:gd name="connsiteY26" fmla="*/ 59531 h 569119"/>
                <a:gd name="connsiteX27" fmla="*/ 2382 w 1100138"/>
                <a:gd name="connsiteY27" fmla="*/ 35719 h 569119"/>
                <a:gd name="connsiteX28" fmla="*/ 0 w 1100138"/>
                <a:gd name="connsiteY28" fmla="*/ 9525 h 569119"/>
                <a:gd name="connsiteX29" fmla="*/ 11907 w 1100138"/>
                <a:gd name="connsiteY29" fmla="*/ 0 h 569119"/>
                <a:gd name="connsiteX30" fmla="*/ 47625 w 1100138"/>
                <a:gd name="connsiteY30" fmla="*/ 7144 h 569119"/>
                <a:gd name="connsiteX31" fmla="*/ 97632 w 1100138"/>
                <a:gd name="connsiteY31" fmla="*/ 40481 h 569119"/>
                <a:gd name="connsiteX32" fmla="*/ 204788 w 1100138"/>
                <a:gd name="connsiteY32" fmla="*/ 97631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00138" h="569119">
                  <a:moveTo>
                    <a:pt x="204788" y="97631"/>
                  </a:moveTo>
                  <a:lnTo>
                    <a:pt x="354807" y="154781"/>
                  </a:lnTo>
                  <a:lnTo>
                    <a:pt x="485775" y="188119"/>
                  </a:lnTo>
                  <a:lnTo>
                    <a:pt x="702469" y="223838"/>
                  </a:lnTo>
                  <a:lnTo>
                    <a:pt x="878682" y="235744"/>
                  </a:lnTo>
                  <a:lnTo>
                    <a:pt x="923925" y="250031"/>
                  </a:lnTo>
                  <a:lnTo>
                    <a:pt x="978694" y="283369"/>
                  </a:lnTo>
                  <a:lnTo>
                    <a:pt x="1033463" y="330994"/>
                  </a:lnTo>
                  <a:lnTo>
                    <a:pt x="1073944" y="395288"/>
                  </a:lnTo>
                  <a:lnTo>
                    <a:pt x="1095375" y="442913"/>
                  </a:lnTo>
                  <a:lnTo>
                    <a:pt x="1100138" y="476250"/>
                  </a:lnTo>
                  <a:lnTo>
                    <a:pt x="1090613" y="514350"/>
                  </a:lnTo>
                  <a:lnTo>
                    <a:pt x="1064419" y="540544"/>
                  </a:lnTo>
                  <a:lnTo>
                    <a:pt x="1026319" y="559594"/>
                  </a:lnTo>
                  <a:lnTo>
                    <a:pt x="985838" y="566738"/>
                  </a:lnTo>
                  <a:lnTo>
                    <a:pt x="931069" y="569119"/>
                  </a:lnTo>
                  <a:lnTo>
                    <a:pt x="881063" y="564356"/>
                  </a:lnTo>
                  <a:lnTo>
                    <a:pt x="816769" y="550069"/>
                  </a:lnTo>
                  <a:lnTo>
                    <a:pt x="726282" y="519113"/>
                  </a:lnTo>
                  <a:lnTo>
                    <a:pt x="611982" y="473869"/>
                  </a:lnTo>
                  <a:lnTo>
                    <a:pt x="492919" y="426244"/>
                  </a:lnTo>
                  <a:lnTo>
                    <a:pt x="390525" y="369094"/>
                  </a:lnTo>
                  <a:lnTo>
                    <a:pt x="292894" y="309563"/>
                  </a:lnTo>
                  <a:lnTo>
                    <a:pt x="219075" y="250031"/>
                  </a:lnTo>
                  <a:lnTo>
                    <a:pt x="130969" y="176213"/>
                  </a:lnTo>
                  <a:lnTo>
                    <a:pt x="69057" y="114300"/>
                  </a:lnTo>
                  <a:lnTo>
                    <a:pt x="19050" y="59531"/>
                  </a:lnTo>
                  <a:lnTo>
                    <a:pt x="2382" y="35719"/>
                  </a:lnTo>
                  <a:lnTo>
                    <a:pt x="0" y="9525"/>
                  </a:lnTo>
                  <a:lnTo>
                    <a:pt x="11907" y="0"/>
                  </a:lnTo>
                  <a:lnTo>
                    <a:pt x="47625" y="7144"/>
                  </a:lnTo>
                  <a:lnTo>
                    <a:pt x="97632" y="40481"/>
                  </a:lnTo>
                  <a:lnTo>
                    <a:pt x="204788" y="976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5">
              <a:extLst>
                <a:ext uri="{FF2B5EF4-FFF2-40B4-BE49-F238E27FC236}">
                  <a16:creationId xmlns:a16="http://schemas.microsoft.com/office/drawing/2014/main" id="{20203C85-96FF-4E0D-ABFA-E36B745B55A9}"/>
                </a:ext>
              </a:extLst>
            </p:cNvPr>
            <p:cNvSpPr/>
            <p:nvPr/>
          </p:nvSpPr>
          <p:spPr>
            <a:xfrm>
              <a:off x="3592513" y="2357439"/>
              <a:ext cx="2190750" cy="604837"/>
            </a:xfrm>
            <a:custGeom>
              <a:avLst/>
              <a:gdLst>
                <a:gd name="connsiteX0" fmla="*/ 654844 w 2190750"/>
                <a:gd name="connsiteY0" fmla="*/ 328612 h 604837"/>
                <a:gd name="connsiteX1" fmla="*/ 845344 w 2190750"/>
                <a:gd name="connsiteY1" fmla="*/ 295275 h 604837"/>
                <a:gd name="connsiteX2" fmla="*/ 1209675 w 2190750"/>
                <a:gd name="connsiteY2" fmla="*/ 202406 h 604837"/>
                <a:gd name="connsiteX3" fmla="*/ 1578769 w 2190750"/>
                <a:gd name="connsiteY3" fmla="*/ 111918 h 604837"/>
                <a:gd name="connsiteX4" fmla="*/ 1662113 w 2190750"/>
                <a:gd name="connsiteY4" fmla="*/ 78581 h 604837"/>
                <a:gd name="connsiteX5" fmla="*/ 1728788 w 2190750"/>
                <a:gd name="connsiteY5" fmla="*/ 42862 h 604837"/>
                <a:gd name="connsiteX6" fmla="*/ 1783557 w 2190750"/>
                <a:gd name="connsiteY6" fmla="*/ 0 h 604837"/>
                <a:gd name="connsiteX7" fmla="*/ 1819275 w 2190750"/>
                <a:gd name="connsiteY7" fmla="*/ 2381 h 604837"/>
                <a:gd name="connsiteX8" fmla="*/ 1885950 w 2190750"/>
                <a:gd name="connsiteY8" fmla="*/ 9525 h 604837"/>
                <a:gd name="connsiteX9" fmla="*/ 1971675 w 2190750"/>
                <a:gd name="connsiteY9" fmla="*/ 23812 h 604837"/>
                <a:gd name="connsiteX10" fmla="*/ 2033588 w 2190750"/>
                <a:gd name="connsiteY10" fmla="*/ 38100 h 604837"/>
                <a:gd name="connsiteX11" fmla="*/ 2100263 w 2190750"/>
                <a:gd name="connsiteY11" fmla="*/ 64293 h 604837"/>
                <a:gd name="connsiteX12" fmla="*/ 2145507 w 2190750"/>
                <a:gd name="connsiteY12" fmla="*/ 95250 h 604837"/>
                <a:gd name="connsiteX13" fmla="*/ 2178844 w 2190750"/>
                <a:gd name="connsiteY13" fmla="*/ 128587 h 604837"/>
                <a:gd name="connsiteX14" fmla="*/ 2190750 w 2190750"/>
                <a:gd name="connsiteY14" fmla="*/ 159543 h 604837"/>
                <a:gd name="connsiteX15" fmla="*/ 2190750 w 2190750"/>
                <a:gd name="connsiteY15" fmla="*/ 192881 h 604837"/>
                <a:gd name="connsiteX16" fmla="*/ 2176463 w 2190750"/>
                <a:gd name="connsiteY16" fmla="*/ 223837 h 604837"/>
                <a:gd name="connsiteX17" fmla="*/ 2147888 w 2190750"/>
                <a:gd name="connsiteY17" fmla="*/ 250031 h 604837"/>
                <a:gd name="connsiteX18" fmla="*/ 2116932 w 2190750"/>
                <a:gd name="connsiteY18" fmla="*/ 269081 h 604837"/>
                <a:gd name="connsiteX19" fmla="*/ 2016919 w 2190750"/>
                <a:gd name="connsiteY19" fmla="*/ 269081 h 604837"/>
                <a:gd name="connsiteX20" fmla="*/ 1809750 w 2190750"/>
                <a:gd name="connsiteY20" fmla="*/ 280987 h 604837"/>
                <a:gd name="connsiteX21" fmla="*/ 1647825 w 2190750"/>
                <a:gd name="connsiteY21" fmla="*/ 302418 h 604837"/>
                <a:gd name="connsiteX22" fmla="*/ 1466850 w 2190750"/>
                <a:gd name="connsiteY22" fmla="*/ 335756 h 604837"/>
                <a:gd name="connsiteX23" fmla="*/ 1297782 w 2190750"/>
                <a:gd name="connsiteY23" fmla="*/ 373856 h 604837"/>
                <a:gd name="connsiteX24" fmla="*/ 1097757 w 2190750"/>
                <a:gd name="connsiteY24" fmla="*/ 426243 h 604837"/>
                <a:gd name="connsiteX25" fmla="*/ 857250 w 2190750"/>
                <a:gd name="connsiteY25" fmla="*/ 492918 h 604837"/>
                <a:gd name="connsiteX26" fmla="*/ 640557 w 2190750"/>
                <a:gd name="connsiteY26" fmla="*/ 557212 h 604837"/>
                <a:gd name="connsiteX27" fmla="*/ 490538 w 2190750"/>
                <a:gd name="connsiteY27" fmla="*/ 604837 h 604837"/>
                <a:gd name="connsiteX28" fmla="*/ 440532 w 2190750"/>
                <a:gd name="connsiteY28" fmla="*/ 595312 h 604837"/>
                <a:gd name="connsiteX29" fmla="*/ 364332 w 2190750"/>
                <a:gd name="connsiteY29" fmla="*/ 571500 h 604837"/>
                <a:gd name="connsiteX30" fmla="*/ 261938 w 2190750"/>
                <a:gd name="connsiteY30" fmla="*/ 531018 h 604837"/>
                <a:gd name="connsiteX31" fmla="*/ 192882 w 2190750"/>
                <a:gd name="connsiteY31" fmla="*/ 490537 h 604837"/>
                <a:gd name="connsiteX32" fmla="*/ 111919 w 2190750"/>
                <a:gd name="connsiteY32" fmla="*/ 435768 h 604837"/>
                <a:gd name="connsiteX33" fmla="*/ 47625 w 2190750"/>
                <a:gd name="connsiteY33" fmla="*/ 373856 h 604837"/>
                <a:gd name="connsiteX34" fmla="*/ 2382 w 2190750"/>
                <a:gd name="connsiteY34" fmla="*/ 319087 h 604837"/>
                <a:gd name="connsiteX35" fmla="*/ 0 w 2190750"/>
                <a:gd name="connsiteY35" fmla="*/ 302418 h 604837"/>
                <a:gd name="connsiteX36" fmla="*/ 4763 w 2190750"/>
                <a:gd name="connsiteY36" fmla="*/ 278606 h 604837"/>
                <a:gd name="connsiteX37" fmla="*/ 21432 w 2190750"/>
                <a:gd name="connsiteY37" fmla="*/ 264318 h 604837"/>
                <a:gd name="connsiteX38" fmla="*/ 40482 w 2190750"/>
                <a:gd name="connsiteY38" fmla="*/ 261937 h 604837"/>
                <a:gd name="connsiteX39" fmla="*/ 102394 w 2190750"/>
                <a:gd name="connsiteY39" fmla="*/ 280987 h 604837"/>
                <a:gd name="connsiteX40" fmla="*/ 192882 w 2190750"/>
                <a:gd name="connsiteY40" fmla="*/ 302418 h 604837"/>
                <a:gd name="connsiteX41" fmla="*/ 283369 w 2190750"/>
                <a:gd name="connsiteY41" fmla="*/ 321468 h 604837"/>
                <a:gd name="connsiteX42" fmla="*/ 390525 w 2190750"/>
                <a:gd name="connsiteY42" fmla="*/ 335756 h 604837"/>
                <a:gd name="connsiteX43" fmla="*/ 492919 w 2190750"/>
                <a:gd name="connsiteY43" fmla="*/ 338137 h 604837"/>
                <a:gd name="connsiteX44" fmla="*/ 602457 w 2190750"/>
                <a:gd name="connsiteY44" fmla="*/ 335756 h 604837"/>
                <a:gd name="connsiteX45" fmla="*/ 654844 w 2190750"/>
                <a:gd name="connsiteY45" fmla="*/ 328612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190750" h="604837">
                  <a:moveTo>
                    <a:pt x="654844" y="328612"/>
                  </a:moveTo>
                  <a:lnTo>
                    <a:pt x="845344" y="295275"/>
                  </a:lnTo>
                  <a:lnTo>
                    <a:pt x="1209675" y="202406"/>
                  </a:lnTo>
                  <a:lnTo>
                    <a:pt x="1578769" y="111918"/>
                  </a:lnTo>
                  <a:lnTo>
                    <a:pt x="1662113" y="78581"/>
                  </a:lnTo>
                  <a:lnTo>
                    <a:pt x="1728788" y="42862"/>
                  </a:lnTo>
                  <a:lnTo>
                    <a:pt x="1783557" y="0"/>
                  </a:lnTo>
                  <a:lnTo>
                    <a:pt x="1819275" y="2381"/>
                  </a:lnTo>
                  <a:lnTo>
                    <a:pt x="1885950" y="9525"/>
                  </a:lnTo>
                  <a:lnTo>
                    <a:pt x="1971675" y="23812"/>
                  </a:lnTo>
                  <a:lnTo>
                    <a:pt x="2033588" y="38100"/>
                  </a:lnTo>
                  <a:lnTo>
                    <a:pt x="2100263" y="64293"/>
                  </a:lnTo>
                  <a:lnTo>
                    <a:pt x="2145507" y="95250"/>
                  </a:lnTo>
                  <a:lnTo>
                    <a:pt x="2178844" y="128587"/>
                  </a:lnTo>
                  <a:lnTo>
                    <a:pt x="2190750" y="159543"/>
                  </a:lnTo>
                  <a:lnTo>
                    <a:pt x="2190750" y="192881"/>
                  </a:lnTo>
                  <a:lnTo>
                    <a:pt x="2176463" y="223837"/>
                  </a:lnTo>
                  <a:lnTo>
                    <a:pt x="2147888" y="250031"/>
                  </a:lnTo>
                  <a:lnTo>
                    <a:pt x="2116932" y="269081"/>
                  </a:lnTo>
                  <a:lnTo>
                    <a:pt x="2016919" y="269081"/>
                  </a:lnTo>
                  <a:lnTo>
                    <a:pt x="1809750" y="280987"/>
                  </a:lnTo>
                  <a:lnTo>
                    <a:pt x="1647825" y="302418"/>
                  </a:lnTo>
                  <a:lnTo>
                    <a:pt x="1466850" y="335756"/>
                  </a:lnTo>
                  <a:lnTo>
                    <a:pt x="1297782" y="373856"/>
                  </a:lnTo>
                  <a:lnTo>
                    <a:pt x="1097757" y="426243"/>
                  </a:lnTo>
                  <a:lnTo>
                    <a:pt x="857250" y="492918"/>
                  </a:lnTo>
                  <a:lnTo>
                    <a:pt x="640557" y="557212"/>
                  </a:lnTo>
                  <a:lnTo>
                    <a:pt x="490538" y="604837"/>
                  </a:lnTo>
                  <a:lnTo>
                    <a:pt x="440532" y="595312"/>
                  </a:lnTo>
                  <a:lnTo>
                    <a:pt x="364332" y="571500"/>
                  </a:lnTo>
                  <a:lnTo>
                    <a:pt x="261938" y="531018"/>
                  </a:lnTo>
                  <a:lnTo>
                    <a:pt x="192882" y="490537"/>
                  </a:lnTo>
                  <a:lnTo>
                    <a:pt x="111919" y="435768"/>
                  </a:lnTo>
                  <a:lnTo>
                    <a:pt x="47625" y="373856"/>
                  </a:lnTo>
                  <a:lnTo>
                    <a:pt x="2382" y="319087"/>
                  </a:lnTo>
                  <a:lnTo>
                    <a:pt x="0" y="302418"/>
                  </a:lnTo>
                  <a:lnTo>
                    <a:pt x="4763" y="278606"/>
                  </a:lnTo>
                  <a:lnTo>
                    <a:pt x="21432" y="264318"/>
                  </a:lnTo>
                  <a:lnTo>
                    <a:pt x="40482" y="261937"/>
                  </a:lnTo>
                  <a:lnTo>
                    <a:pt x="102394" y="280987"/>
                  </a:lnTo>
                  <a:lnTo>
                    <a:pt x="192882" y="302418"/>
                  </a:lnTo>
                  <a:lnTo>
                    <a:pt x="283369" y="321468"/>
                  </a:lnTo>
                  <a:lnTo>
                    <a:pt x="390525" y="335756"/>
                  </a:lnTo>
                  <a:lnTo>
                    <a:pt x="492919" y="338137"/>
                  </a:lnTo>
                  <a:lnTo>
                    <a:pt x="602457" y="335756"/>
                  </a:lnTo>
                  <a:lnTo>
                    <a:pt x="654844" y="32861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39">
              <a:extLst>
                <a:ext uri="{FF2B5EF4-FFF2-40B4-BE49-F238E27FC236}">
                  <a16:creationId xmlns:a16="http://schemas.microsoft.com/office/drawing/2014/main" id="{ECAFBE64-E37A-40F6-82C4-8F357302418D}"/>
                </a:ext>
              </a:extLst>
            </p:cNvPr>
            <p:cNvSpPr/>
            <p:nvPr/>
          </p:nvSpPr>
          <p:spPr>
            <a:xfrm>
              <a:off x="4078289" y="3087689"/>
              <a:ext cx="1196975" cy="365125"/>
            </a:xfrm>
            <a:custGeom>
              <a:avLst/>
              <a:gdLst>
                <a:gd name="connsiteX0" fmla="*/ 350044 w 1195388"/>
                <a:gd name="connsiteY0" fmla="*/ 183357 h 364332"/>
                <a:gd name="connsiteX1" fmla="*/ 542925 w 1195388"/>
                <a:gd name="connsiteY1" fmla="*/ 150019 h 364332"/>
                <a:gd name="connsiteX2" fmla="*/ 711994 w 1195388"/>
                <a:gd name="connsiteY2" fmla="*/ 104775 h 364332"/>
                <a:gd name="connsiteX3" fmla="*/ 816769 w 1195388"/>
                <a:gd name="connsiteY3" fmla="*/ 59532 h 364332"/>
                <a:gd name="connsiteX4" fmla="*/ 916782 w 1195388"/>
                <a:gd name="connsiteY4" fmla="*/ 2382 h 364332"/>
                <a:gd name="connsiteX5" fmla="*/ 945357 w 1195388"/>
                <a:gd name="connsiteY5" fmla="*/ 0 h 364332"/>
                <a:gd name="connsiteX6" fmla="*/ 992982 w 1195388"/>
                <a:gd name="connsiteY6" fmla="*/ 14288 h 364332"/>
                <a:gd name="connsiteX7" fmla="*/ 1083469 w 1195388"/>
                <a:gd name="connsiteY7" fmla="*/ 52388 h 364332"/>
                <a:gd name="connsiteX8" fmla="*/ 1154907 w 1195388"/>
                <a:gd name="connsiteY8" fmla="*/ 90488 h 364332"/>
                <a:gd name="connsiteX9" fmla="*/ 1188244 w 1195388"/>
                <a:gd name="connsiteY9" fmla="*/ 116682 h 364332"/>
                <a:gd name="connsiteX10" fmla="*/ 1195388 w 1195388"/>
                <a:gd name="connsiteY10" fmla="*/ 135732 h 364332"/>
                <a:gd name="connsiteX11" fmla="*/ 1190625 w 1195388"/>
                <a:gd name="connsiteY11" fmla="*/ 166688 h 364332"/>
                <a:gd name="connsiteX12" fmla="*/ 1173957 w 1195388"/>
                <a:gd name="connsiteY12" fmla="*/ 195263 h 364332"/>
                <a:gd name="connsiteX13" fmla="*/ 1119188 w 1195388"/>
                <a:gd name="connsiteY13" fmla="*/ 226219 h 364332"/>
                <a:gd name="connsiteX14" fmla="*/ 1104900 w 1195388"/>
                <a:gd name="connsiteY14" fmla="*/ 235744 h 364332"/>
                <a:gd name="connsiteX15" fmla="*/ 981075 w 1195388"/>
                <a:gd name="connsiteY15" fmla="*/ 250032 h 364332"/>
                <a:gd name="connsiteX16" fmla="*/ 709613 w 1195388"/>
                <a:gd name="connsiteY16" fmla="*/ 302419 h 364332"/>
                <a:gd name="connsiteX17" fmla="*/ 533400 w 1195388"/>
                <a:gd name="connsiteY17" fmla="*/ 342900 h 364332"/>
                <a:gd name="connsiteX18" fmla="*/ 450057 w 1195388"/>
                <a:gd name="connsiteY18" fmla="*/ 361950 h 364332"/>
                <a:gd name="connsiteX19" fmla="*/ 388144 w 1195388"/>
                <a:gd name="connsiteY19" fmla="*/ 364332 h 364332"/>
                <a:gd name="connsiteX20" fmla="*/ 335757 w 1195388"/>
                <a:gd name="connsiteY20" fmla="*/ 364332 h 364332"/>
                <a:gd name="connsiteX21" fmla="*/ 271463 w 1195388"/>
                <a:gd name="connsiteY21" fmla="*/ 350044 h 364332"/>
                <a:gd name="connsiteX22" fmla="*/ 183357 w 1195388"/>
                <a:gd name="connsiteY22" fmla="*/ 321469 h 364332"/>
                <a:gd name="connsiteX23" fmla="*/ 100013 w 1195388"/>
                <a:gd name="connsiteY23" fmla="*/ 276225 h 364332"/>
                <a:gd name="connsiteX24" fmla="*/ 33338 w 1195388"/>
                <a:gd name="connsiteY24" fmla="*/ 235744 h 364332"/>
                <a:gd name="connsiteX25" fmla="*/ 9525 w 1195388"/>
                <a:gd name="connsiteY25" fmla="*/ 207169 h 364332"/>
                <a:gd name="connsiteX26" fmla="*/ 0 w 1195388"/>
                <a:gd name="connsiteY26" fmla="*/ 180975 h 364332"/>
                <a:gd name="connsiteX27" fmla="*/ 7144 w 1195388"/>
                <a:gd name="connsiteY27" fmla="*/ 169069 h 364332"/>
                <a:gd name="connsiteX28" fmla="*/ 52388 w 1195388"/>
                <a:gd name="connsiteY28" fmla="*/ 166688 h 364332"/>
                <a:gd name="connsiteX29" fmla="*/ 171450 w 1195388"/>
                <a:gd name="connsiteY29" fmla="*/ 180975 h 364332"/>
                <a:gd name="connsiteX30" fmla="*/ 292894 w 1195388"/>
                <a:gd name="connsiteY30" fmla="*/ 185738 h 364332"/>
                <a:gd name="connsiteX31" fmla="*/ 350044 w 1195388"/>
                <a:gd name="connsiteY31" fmla="*/ 183357 h 364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95388" h="364332">
                  <a:moveTo>
                    <a:pt x="350044" y="183357"/>
                  </a:moveTo>
                  <a:lnTo>
                    <a:pt x="542925" y="150019"/>
                  </a:lnTo>
                  <a:lnTo>
                    <a:pt x="711994" y="104775"/>
                  </a:lnTo>
                  <a:lnTo>
                    <a:pt x="816769" y="59532"/>
                  </a:lnTo>
                  <a:lnTo>
                    <a:pt x="916782" y="2382"/>
                  </a:lnTo>
                  <a:lnTo>
                    <a:pt x="945357" y="0"/>
                  </a:lnTo>
                  <a:lnTo>
                    <a:pt x="992982" y="14288"/>
                  </a:lnTo>
                  <a:lnTo>
                    <a:pt x="1083469" y="52388"/>
                  </a:lnTo>
                  <a:lnTo>
                    <a:pt x="1154907" y="90488"/>
                  </a:lnTo>
                  <a:lnTo>
                    <a:pt x="1188244" y="116682"/>
                  </a:lnTo>
                  <a:lnTo>
                    <a:pt x="1195388" y="135732"/>
                  </a:lnTo>
                  <a:lnTo>
                    <a:pt x="1190625" y="166688"/>
                  </a:lnTo>
                  <a:lnTo>
                    <a:pt x="1173957" y="195263"/>
                  </a:lnTo>
                  <a:lnTo>
                    <a:pt x="1119188" y="226219"/>
                  </a:lnTo>
                  <a:lnTo>
                    <a:pt x="1104900" y="235744"/>
                  </a:lnTo>
                  <a:lnTo>
                    <a:pt x="981075" y="250032"/>
                  </a:lnTo>
                  <a:lnTo>
                    <a:pt x="709613" y="302419"/>
                  </a:lnTo>
                  <a:lnTo>
                    <a:pt x="533400" y="342900"/>
                  </a:lnTo>
                  <a:lnTo>
                    <a:pt x="450057" y="361950"/>
                  </a:lnTo>
                  <a:lnTo>
                    <a:pt x="388144" y="364332"/>
                  </a:lnTo>
                  <a:lnTo>
                    <a:pt x="335757" y="364332"/>
                  </a:lnTo>
                  <a:lnTo>
                    <a:pt x="271463" y="350044"/>
                  </a:lnTo>
                  <a:lnTo>
                    <a:pt x="183357" y="321469"/>
                  </a:lnTo>
                  <a:lnTo>
                    <a:pt x="100013" y="276225"/>
                  </a:lnTo>
                  <a:lnTo>
                    <a:pt x="33338" y="235744"/>
                  </a:lnTo>
                  <a:lnTo>
                    <a:pt x="9525" y="207169"/>
                  </a:lnTo>
                  <a:lnTo>
                    <a:pt x="0" y="180975"/>
                  </a:lnTo>
                  <a:lnTo>
                    <a:pt x="7144" y="169069"/>
                  </a:lnTo>
                  <a:lnTo>
                    <a:pt x="52388" y="166688"/>
                  </a:lnTo>
                  <a:lnTo>
                    <a:pt x="171450" y="180975"/>
                  </a:lnTo>
                  <a:lnTo>
                    <a:pt x="292894" y="185738"/>
                  </a:lnTo>
                  <a:lnTo>
                    <a:pt x="350044" y="18335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40">
              <a:extLst>
                <a:ext uri="{FF2B5EF4-FFF2-40B4-BE49-F238E27FC236}">
                  <a16:creationId xmlns:a16="http://schemas.microsoft.com/office/drawing/2014/main" id="{5F4AD90A-F2BD-4D22-B4A4-8E1A1CCF8B53}"/>
                </a:ext>
              </a:extLst>
            </p:cNvPr>
            <p:cNvSpPr/>
            <p:nvPr/>
          </p:nvSpPr>
          <p:spPr>
            <a:xfrm>
              <a:off x="4125914" y="3714750"/>
              <a:ext cx="1165225" cy="363538"/>
            </a:xfrm>
            <a:custGeom>
              <a:avLst/>
              <a:gdLst>
                <a:gd name="connsiteX0" fmla="*/ 323850 w 1164432"/>
                <a:gd name="connsiteY0" fmla="*/ 185738 h 364331"/>
                <a:gd name="connsiteX1" fmla="*/ 478632 w 1164432"/>
                <a:gd name="connsiteY1" fmla="*/ 164306 h 364331"/>
                <a:gd name="connsiteX2" fmla="*/ 609600 w 1164432"/>
                <a:gd name="connsiteY2" fmla="*/ 126206 h 364331"/>
                <a:gd name="connsiteX3" fmla="*/ 726282 w 1164432"/>
                <a:gd name="connsiteY3" fmla="*/ 78581 h 364331"/>
                <a:gd name="connsiteX4" fmla="*/ 864394 w 1164432"/>
                <a:gd name="connsiteY4" fmla="*/ 4763 h 364331"/>
                <a:gd name="connsiteX5" fmla="*/ 895350 w 1164432"/>
                <a:gd name="connsiteY5" fmla="*/ 0 h 364331"/>
                <a:gd name="connsiteX6" fmla="*/ 931069 w 1164432"/>
                <a:gd name="connsiteY6" fmla="*/ 2381 h 364331"/>
                <a:gd name="connsiteX7" fmla="*/ 978694 w 1164432"/>
                <a:gd name="connsiteY7" fmla="*/ 11906 h 364331"/>
                <a:gd name="connsiteX8" fmla="*/ 1045369 w 1164432"/>
                <a:gd name="connsiteY8" fmla="*/ 33338 h 364331"/>
                <a:gd name="connsiteX9" fmla="*/ 1102519 w 1164432"/>
                <a:gd name="connsiteY9" fmla="*/ 66675 h 364331"/>
                <a:gd name="connsiteX10" fmla="*/ 1152525 w 1164432"/>
                <a:gd name="connsiteY10" fmla="*/ 102394 h 364331"/>
                <a:gd name="connsiteX11" fmla="*/ 1164432 w 1164432"/>
                <a:gd name="connsiteY11" fmla="*/ 119063 h 364331"/>
                <a:gd name="connsiteX12" fmla="*/ 1162050 w 1164432"/>
                <a:gd name="connsiteY12" fmla="*/ 150019 h 364331"/>
                <a:gd name="connsiteX13" fmla="*/ 1138238 w 1164432"/>
                <a:gd name="connsiteY13" fmla="*/ 178594 h 364331"/>
                <a:gd name="connsiteX14" fmla="*/ 1104900 w 1164432"/>
                <a:gd name="connsiteY14" fmla="*/ 200025 h 364331"/>
                <a:gd name="connsiteX15" fmla="*/ 990600 w 1164432"/>
                <a:gd name="connsiteY15" fmla="*/ 238125 h 364331"/>
                <a:gd name="connsiteX16" fmla="*/ 719138 w 1164432"/>
                <a:gd name="connsiteY16" fmla="*/ 304800 h 364331"/>
                <a:gd name="connsiteX17" fmla="*/ 473869 w 1164432"/>
                <a:gd name="connsiteY17" fmla="*/ 354806 h 364331"/>
                <a:gd name="connsiteX18" fmla="*/ 397669 w 1164432"/>
                <a:gd name="connsiteY18" fmla="*/ 364331 h 364331"/>
                <a:gd name="connsiteX19" fmla="*/ 321469 w 1164432"/>
                <a:gd name="connsiteY19" fmla="*/ 357188 h 364331"/>
                <a:gd name="connsiteX20" fmla="*/ 254794 w 1164432"/>
                <a:gd name="connsiteY20" fmla="*/ 340519 h 364331"/>
                <a:gd name="connsiteX21" fmla="*/ 176213 w 1164432"/>
                <a:gd name="connsiteY21" fmla="*/ 316706 h 364331"/>
                <a:gd name="connsiteX22" fmla="*/ 109538 w 1164432"/>
                <a:gd name="connsiteY22" fmla="*/ 283369 h 364331"/>
                <a:gd name="connsiteX23" fmla="*/ 59532 w 1164432"/>
                <a:gd name="connsiteY23" fmla="*/ 252413 h 364331"/>
                <a:gd name="connsiteX24" fmla="*/ 19050 w 1164432"/>
                <a:gd name="connsiteY24" fmla="*/ 223838 h 364331"/>
                <a:gd name="connsiteX25" fmla="*/ 0 w 1164432"/>
                <a:gd name="connsiteY25" fmla="*/ 200025 h 364331"/>
                <a:gd name="connsiteX26" fmla="*/ 0 w 1164432"/>
                <a:gd name="connsiteY26" fmla="*/ 173831 h 364331"/>
                <a:gd name="connsiteX27" fmla="*/ 23813 w 1164432"/>
                <a:gd name="connsiteY27" fmla="*/ 159544 h 364331"/>
                <a:gd name="connsiteX28" fmla="*/ 104775 w 1164432"/>
                <a:gd name="connsiteY28" fmla="*/ 169069 h 364331"/>
                <a:gd name="connsiteX29" fmla="*/ 214313 w 1164432"/>
                <a:gd name="connsiteY29" fmla="*/ 180975 h 364331"/>
                <a:gd name="connsiteX30" fmla="*/ 323850 w 1164432"/>
                <a:gd name="connsiteY30" fmla="*/ 185738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64432" h="364331">
                  <a:moveTo>
                    <a:pt x="323850" y="185738"/>
                  </a:moveTo>
                  <a:lnTo>
                    <a:pt x="478632" y="164306"/>
                  </a:lnTo>
                  <a:lnTo>
                    <a:pt x="609600" y="126206"/>
                  </a:lnTo>
                  <a:lnTo>
                    <a:pt x="726282" y="78581"/>
                  </a:lnTo>
                  <a:lnTo>
                    <a:pt x="864394" y="4763"/>
                  </a:lnTo>
                  <a:lnTo>
                    <a:pt x="895350" y="0"/>
                  </a:lnTo>
                  <a:lnTo>
                    <a:pt x="931069" y="2381"/>
                  </a:lnTo>
                  <a:lnTo>
                    <a:pt x="978694" y="11906"/>
                  </a:lnTo>
                  <a:lnTo>
                    <a:pt x="1045369" y="33338"/>
                  </a:lnTo>
                  <a:lnTo>
                    <a:pt x="1102519" y="66675"/>
                  </a:lnTo>
                  <a:lnTo>
                    <a:pt x="1152525" y="102394"/>
                  </a:lnTo>
                  <a:lnTo>
                    <a:pt x="1164432" y="119063"/>
                  </a:lnTo>
                  <a:lnTo>
                    <a:pt x="1162050" y="150019"/>
                  </a:lnTo>
                  <a:lnTo>
                    <a:pt x="1138238" y="178594"/>
                  </a:lnTo>
                  <a:lnTo>
                    <a:pt x="1104900" y="200025"/>
                  </a:lnTo>
                  <a:lnTo>
                    <a:pt x="990600" y="238125"/>
                  </a:lnTo>
                  <a:lnTo>
                    <a:pt x="719138" y="304800"/>
                  </a:lnTo>
                  <a:lnTo>
                    <a:pt x="473869" y="354806"/>
                  </a:lnTo>
                  <a:lnTo>
                    <a:pt x="397669" y="364331"/>
                  </a:lnTo>
                  <a:lnTo>
                    <a:pt x="321469" y="357188"/>
                  </a:lnTo>
                  <a:lnTo>
                    <a:pt x="254794" y="340519"/>
                  </a:lnTo>
                  <a:lnTo>
                    <a:pt x="176213" y="316706"/>
                  </a:lnTo>
                  <a:lnTo>
                    <a:pt x="109538" y="283369"/>
                  </a:lnTo>
                  <a:lnTo>
                    <a:pt x="59532" y="252413"/>
                  </a:lnTo>
                  <a:lnTo>
                    <a:pt x="19050" y="223838"/>
                  </a:lnTo>
                  <a:lnTo>
                    <a:pt x="0" y="200025"/>
                  </a:lnTo>
                  <a:lnTo>
                    <a:pt x="0" y="173831"/>
                  </a:lnTo>
                  <a:lnTo>
                    <a:pt x="23813" y="159544"/>
                  </a:lnTo>
                  <a:lnTo>
                    <a:pt x="104775" y="169069"/>
                  </a:lnTo>
                  <a:lnTo>
                    <a:pt x="214313" y="180975"/>
                  </a:lnTo>
                  <a:lnTo>
                    <a:pt x="323850" y="18573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43">
              <a:extLst>
                <a:ext uri="{FF2B5EF4-FFF2-40B4-BE49-F238E27FC236}">
                  <a16:creationId xmlns:a16="http://schemas.microsoft.com/office/drawing/2014/main" id="{2C2CC65A-C95F-447A-97D9-7AC3F73ADB83}"/>
                </a:ext>
              </a:extLst>
            </p:cNvPr>
            <p:cNvSpPr/>
            <p:nvPr/>
          </p:nvSpPr>
          <p:spPr>
            <a:xfrm>
              <a:off x="3956050" y="4519614"/>
              <a:ext cx="585788" cy="1227137"/>
            </a:xfrm>
            <a:custGeom>
              <a:avLst/>
              <a:gdLst>
                <a:gd name="connsiteX0" fmla="*/ 438411 w 586218"/>
                <a:gd name="connsiteY0" fmla="*/ 375781 h 1227550"/>
                <a:gd name="connsiteX1" fmla="*/ 561166 w 586218"/>
                <a:gd name="connsiteY1" fmla="*/ 929431 h 1227550"/>
                <a:gd name="connsiteX2" fmla="*/ 583713 w 586218"/>
                <a:gd name="connsiteY2" fmla="*/ 1022124 h 1227550"/>
                <a:gd name="connsiteX3" fmla="*/ 586218 w 586218"/>
                <a:gd name="connsiteY3" fmla="*/ 1054691 h 1227550"/>
                <a:gd name="connsiteX4" fmla="*/ 578702 w 586218"/>
                <a:gd name="connsiteY4" fmla="*/ 1109806 h 1227550"/>
                <a:gd name="connsiteX5" fmla="*/ 568681 w 586218"/>
                <a:gd name="connsiteY5" fmla="*/ 1147384 h 1227550"/>
                <a:gd name="connsiteX6" fmla="*/ 568681 w 586218"/>
                <a:gd name="connsiteY6" fmla="*/ 1174941 h 1227550"/>
                <a:gd name="connsiteX7" fmla="*/ 563671 w 586218"/>
                <a:gd name="connsiteY7" fmla="*/ 1202498 h 1227550"/>
                <a:gd name="connsiteX8" fmla="*/ 553650 w 586218"/>
                <a:gd name="connsiteY8" fmla="*/ 1225045 h 1227550"/>
                <a:gd name="connsiteX9" fmla="*/ 531103 w 586218"/>
                <a:gd name="connsiteY9" fmla="*/ 1227550 h 1227550"/>
                <a:gd name="connsiteX10" fmla="*/ 498536 w 586218"/>
                <a:gd name="connsiteY10" fmla="*/ 1217530 h 1227550"/>
                <a:gd name="connsiteX11" fmla="*/ 455947 w 586218"/>
                <a:gd name="connsiteY11" fmla="*/ 1184962 h 1227550"/>
                <a:gd name="connsiteX12" fmla="*/ 410853 w 586218"/>
                <a:gd name="connsiteY12" fmla="*/ 1137363 h 1227550"/>
                <a:gd name="connsiteX13" fmla="*/ 378286 w 586218"/>
                <a:gd name="connsiteY13" fmla="*/ 1092269 h 1227550"/>
                <a:gd name="connsiteX14" fmla="*/ 348223 w 586218"/>
                <a:gd name="connsiteY14" fmla="*/ 1027134 h 1227550"/>
                <a:gd name="connsiteX15" fmla="*/ 333192 w 586218"/>
                <a:gd name="connsiteY15" fmla="*/ 974525 h 1227550"/>
                <a:gd name="connsiteX16" fmla="*/ 325676 w 586218"/>
                <a:gd name="connsiteY16" fmla="*/ 881832 h 1227550"/>
                <a:gd name="connsiteX17" fmla="*/ 303130 w 586218"/>
                <a:gd name="connsiteY17" fmla="*/ 789139 h 1227550"/>
                <a:gd name="connsiteX18" fmla="*/ 165343 w 586218"/>
                <a:gd name="connsiteY18" fmla="*/ 268057 h 1227550"/>
                <a:gd name="connsiteX19" fmla="*/ 137786 w 586218"/>
                <a:gd name="connsiteY19" fmla="*/ 202921 h 1227550"/>
                <a:gd name="connsiteX20" fmla="*/ 115239 w 586218"/>
                <a:gd name="connsiteY20" fmla="*/ 160333 h 1227550"/>
                <a:gd name="connsiteX21" fmla="*/ 72651 w 586218"/>
                <a:gd name="connsiteY21" fmla="*/ 112734 h 1227550"/>
                <a:gd name="connsiteX22" fmla="*/ 27557 w 586218"/>
                <a:gd name="connsiteY22" fmla="*/ 65135 h 1227550"/>
                <a:gd name="connsiteX23" fmla="*/ 2505 w 586218"/>
                <a:gd name="connsiteY23" fmla="*/ 37578 h 1227550"/>
                <a:gd name="connsiteX24" fmla="*/ 0 w 586218"/>
                <a:gd name="connsiteY24" fmla="*/ 20041 h 1227550"/>
                <a:gd name="connsiteX25" fmla="*/ 5010 w 586218"/>
                <a:gd name="connsiteY25" fmla="*/ 7515 h 1227550"/>
                <a:gd name="connsiteX26" fmla="*/ 20041 w 586218"/>
                <a:gd name="connsiteY26" fmla="*/ 0 h 1227550"/>
                <a:gd name="connsiteX27" fmla="*/ 57619 w 586218"/>
                <a:gd name="connsiteY27" fmla="*/ 5010 h 1227550"/>
                <a:gd name="connsiteX28" fmla="*/ 212942 w 586218"/>
                <a:gd name="connsiteY28" fmla="*/ 47599 h 1227550"/>
                <a:gd name="connsiteX29" fmla="*/ 373275 w 586218"/>
                <a:gd name="connsiteY29" fmla="*/ 100208 h 1227550"/>
                <a:gd name="connsiteX30" fmla="*/ 438411 w 586218"/>
                <a:gd name="connsiteY30" fmla="*/ 375781 h 1227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86218" h="1227550">
                  <a:moveTo>
                    <a:pt x="438411" y="375781"/>
                  </a:moveTo>
                  <a:lnTo>
                    <a:pt x="561166" y="929431"/>
                  </a:lnTo>
                  <a:lnTo>
                    <a:pt x="583713" y="1022124"/>
                  </a:lnTo>
                  <a:lnTo>
                    <a:pt x="586218" y="1054691"/>
                  </a:lnTo>
                  <a:lnTo>
                    <a:pt x="578702" y="1109806"/>
                  </a:lnTo>
                  <a:lnTo>
                    <a:pt x="568681" y="1147384"/>
                  </a:lnTo>
                  <a:lnTo>
                    <a:pt x="568681" y="1174941"/>
                  </a:lnTo>
                  <a:lnTo>
                    <a:pt x="563671" y="1202498"/>
                  </a:lnTo>
                  <a:lnTo>
                    <a:pt x="553650" y="1225045"/>
                  </a:lnTo>
                  <a:lnTo>
                    <a:pt x="531103" y="1227550"/>
                  </a:lnTo>
                  <a:lnTo>
                    <a:pt x="498536" y="1217530"/>
                  </a:lnTo>
                  <a:lnTo>
                    <a:pt x="455947" y="1184962"/>
                  </a:lnTo>
                  <a:lnTo>
                    <a:pt x="410853" y="1137363"/>
                  </a:lnTo>
                  <a:lnTo>
                    <a:pt x="378286" y="1092269"/>
                  </a:lnTo>
                  <a:lnTo>
                    <a:pt x="348223" y="1027134"/>
                  </a:lnTo>
                  <a:lnTo>
                    <a:pt x="333192" y="974525"/>
                  </a:lnTo>
                  <a:lnTo>
                    <a:pt x="325676" y="881832"/>
                  </a:lnTo>
                  <a:lnTo>
                    <a:pt x="303130" y="789139"/>
                  </a:lnTo>
                  <a:lnTo>
                    <a:pt x="165343" y="268057"/>
                  </a:lnTo>
                  <a:lnTo>
                    <a:pt x="137786" y="202921"/>
                  </a:lnTo>
                  <a:lnTo>
                    <a:pt x="115239" y="160333"/>
                  </a:lnTo>
                  <a:lnTo>
                    <a:pt x="72651" y="112734"/>
                  </a:lnTo>
                  <a:lnTo>
                    <a:pt x="27557" y="65135"/>
                  </a:lnTo>
                  <a:lnTo>
                    <a:pt x="2505" y="37578"/>
                  </a:lnTo>
                  <a:lnTo>
                    <a:pt x="0" y="20041"/>
                  </a:lnTo>
                  <a:lnTo>
                    <a:pt x="5010" y="7515"/>
                  </a:lnTo>
                  <a:lnTo>
                    <a:pt x="20041" y="0"/>
                  </a:lnTo>
                  <a:lnTo>
                    <a:pt x="57619" y="5010"/>
                  </a:lnTo>
                  <a:lnTo>
                    <a:pt x="212942" y="47599"/>
                  </a:lnTo>
                  <a:lnTo>
                    <a:pt x="373275" y="100208"/>
                  </a:lnTo>
                  <a:lnTo>
                    <a:pt x="438411" y="37578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44">
              <a:extLst>
                <a:ext uri="{FF2B5EF4-FFF2-40B4-BE49-F238E27FC236}">
                  <a16:creationId xmlns:a16="http://schemas.microsoft.com/office/drawing/2014/main" id="{6742580D-6437-43DD-A277-7B156BE31C7A}"/>
                </a:ext>
              </a:extLst>
            </p:cNvPr>
            <p:cNvSpPr/>
            <p:nvPr/>
          </p:nvSpPr>
          <p:spPr>
            <a:xfrm>
              <a:off x="5740400" y="1758951"/>
              <a:ext cx="647700" cy="1527175"/>
            </a:xfrm>
            <a:custGeom>
              <a:avLst/>
              <a:gdLst>
                <a:gd name="connsiteX0" fmla="*/ 606425 w 647700"/>
                <a:gd name="connsiteY0" fmla="*/ 463550 h 1527175"/>
                <a:gd name="connsiteX1" fmla="*/ 552450 w 647700"/>
                <a:gd name="connsiteY1" fmla="*/ 714375 h 1527175"/>
                <a:gd name="connsiteX2" fmla="*/ 495300 w 647700"/>
                <a:gd name="connsiteY2" fmla="*/ 876300 h 1527175"/>
                <a:gd name="connsiteX3" fmla="*/ 428625 w 647700"/>
                <a:gd name="connsiteY3" fmla="*/ 1028700 h 1527175"/>
                <a:gd name="connsiteX4" fmla="*/ 368300 w 647700"/>
                <a:gd name="connsiteY4" fmla="*/ 1133475 h 1527175"/>
                <a:gd name="connsiteX5" fmla="*/ 254000 w 647700"/>
                <a:gd name="connsiteY5" fmla="*/ 1292225 h 1527175"/>
                <a:gd name="connsiteX6" fmla="*/ 120650 w 647700"/>
                <a:gd name="connsiteY6" fmla="*/ 1460500 h 1527175"/>
                <a:gd name="connsiteX7" fmla="*/ 73025 w 647700"/>
                <a:gd name="connsiteY7" fmla="*/ 1520825 h 1527175"/>
                <a:gd name="connsiteX8" fmla="*/ 44450 w 647700"/>
                <a:gd name="connsiteY8" fmla="*/ 1527175 h 1527175"/>
                <a:gd name="connsiteX9" fmla="*/ 12700 w 647700"/>
                <a:gd name="connsiteY9" fmla="*/ 1527175 h 1527175"/>
                <a:gd name="connsiteX10" fmla="*/ 0 w 647700"/>
                <a:gd name="connsiteY10" fmla="*/ 1511300 h 1527175"/>
                <a:gd name="connsiteX11" fmla="*/ 3175 w 647700"/>
                <a:gd name="connsiteY11" fmla="*/ 1495425 h 1527175"/>
                <a:gd name="connsiteX12" fmla="*/ 25400 w 647700"/>
                <a:gd name="connsiteY12" fmla="*/ 1450975 h 1527175"/>
                <a:gd name="connsiteX13" fmla="*/ 114300 w 647700"/>
                <a:gd name="connsiteY13" fmla="*/ 1295400 h 1527175"/>
                <a:gd name="connsiteX14" fmla="*/ 190500 w 647700"/>
                <a:gd name="connsiteY14" fmla="*/ 1143000 h 1527175"/>
                <a:gd name="connsiteX15" fmla="*/ 269875 w 647700"/>
                <a:gd name="connsiteY15" fmla="*/ 952500 h 1527175"/>
                <a:gd name="connsiteX16" fmla="*/ 304800 w 647700"/>
                <a:gd name="connsiteY16" fmla="*/ 831850 h 1527175"/>
                <a:gd name="connsiteX17" fmla="*/ 336550 w 647700"/>
                <a:gd name="connsiteY17" fmla="*/ 641350 h 1527175"/>
                <a:gd name="connsiteX18" fmla="*/ 346075 w 647700"/>
                <a:gd name="connsiteY18" fmla="*/ 479425 h 1527175"/>
                <a:gd name="connsiteX19" fmla="*/ 349250 w 647700"/>
                <a:gd name="connsiteY19" fmla="*/ 301625 h 1527175"/>
                <a:gd name="connsiteX20" fmla="*/ 333375 w 647700"/>
                <a:gd name="connsiteY20" fmla="*/ 241300 h 1527175"/>
                <a:gd name="connsiteX21" fmla="*/ 307975 w 647700"/>
                <a:gd name="connsiteY21" fmla="*/ 196850 h 1527175"/>
                <a:gd name="connsiteX22" fmla="*/ 254000 w 647700"/>
                <a:gd name="connsiteY22" fmla="*/ 136525 h 1527175"/>
                <a:gd name="connsiteX23" fmla="*/ 184150 w 647700"/>
                <a:gd name="connsiteY23" fmla="*/ 82550 h 1527175"/>
                <a:gd name="connsiteX24" fmla="*/ 149225 w 647700"/>
                <a:gd name="connsiteY24" fmla="*/ 63500 h 1527175"/>
                <a:gd name="connsiteX25" fmla="*/ 130175 w 647700"/>
                <a:gd name="connsiteY25" fmla="*/ 38100 h 1527175"/>
                <a:gd name="connsiteX26" fmla="*/ 123825 w 647700"/>
                <a:gd name="connsiteY26" fmla="*/ 15875 h 1527175"/>
                <a:gd name="connsiteX27" fmla="*/ 136525 w 647700"/>
                <a:gd name="connsiteY27" fmla="*/ 0 h 1527175"/>
                <a:gd name="connsiteX28" fmla="*/ 190500 w 647700"/>
                <a:gd name="connsiteY28" fmla="*/ 0 h 1527175"/>
                <a:gd name="connsiteX29" fmla="*/ 285750 w 647700"/>
                <a:gd name="connsiteY29" fmla="*/ 12700 h 1527175"/>
                <a:gd name="connsiteX30" fmla="*/ 419100 w 647700"/>
                <a:gd name="connsiteY30" fmla="*/ 47625 h 1527175"/>
                <a:gd name="connsiteX31" fmla="*/ 520700 w 647700"/>
                <a:gd name="connsiteY31" fmla="*/ 82550 h 1527175"/>
                <a:gd name="connsiteX32" fmla="*/ 603250 w 647700"/>
                <a:gd name="connsiteY32" fmla="*/ 111125 h 1527175"/>
                <a:gd name="connsiteX33" fmla="*/ 647700 w 647700"/>
                <a:gd name="connsiteY33" fmla="*/ 139700 h 1527175"/>
                <a:gd name="connsiteX34" fmla="*/ 641350 w 647700"/>
                <a:gd name="connsiteY34" fmla="*/ 285750 h 1527175"/>
                <a:gd name="connsiteX35" fmla="*/ 606425 w 647700"/>
                <a:gd name="connsiteY35" fmla="*/ 463550 h 152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47700" h="1527175">
                  <a:moveTo>
                    <a:pt x="606425" y="463550"/>
                  </a:moveTo>
                  <a:lnTo>
                    <a:pt x="552450" y="714375"/>
                  </a:lnTo>
                  <a:lnTo>
                    <a:pt x="495300" y="876300"/>
                  </a:lnTo>
                  <a:lnTo>
                    <a:pt x="428625" y="1028700"/>
                  </a:lnTo>
                  <a:lnTo>
                    <a:pt x="368300" y="1133475"/>
                  </a:lnTo>
                  <a:lnTo>
                    <a:pt x="254000" y="1292225"/>
                  </a:lnTo>
                  <a:lnTo>
                    <a:pt x="120650" y="1460500"/>
                  </a:lnTo>
                  <a:lnTo>
                    <a:pt x="73025" y="1520825"/>
                  </a:lnTo>
                  <a:lnTo>
                    <a:pt x="44450" y="1527175"/>
                  </a:lnTo>
                  <a:lnTo>
                    <a:pt x="12700" y="1527175"/>
                  </a:lnTo>
                  <a:lnTo>
                    <a:pt x="0" y="1511300"/>
                  </a:lnTo>
                  <a:lnTo>
                    <a:pt x="3175" y="1495425"/>
                  </a:lnTo>
                  <a:lnTo>
                    <a:pt x="25400" y="1450975"/>
                  </a:lnTo>
                  <a:lnTo>
                    <a:pt x="114300" y="1295400"/>
                  </a:lnTo>
                  <a:lnTo>
                    <a:pt x="190500" y="1143000"/>
                  </a:lnTo>
                  <a:lnTo>
                    <a:pt x="269875" y="952500"/>
                  </a:lnTo>
                  <a:lnTo>
                    <a:pt x="304800" y="831850"/>
                  </a:lnTo>
                  <a:lnTo>
                    <a:pt x="336550" y="641350"/>
                  </a:lnTo>
                  <a:lnTo>
                    <a:pt x="346075" y="479425"/>
                  </a:lnTo>
                  <a:cubicBezTo>
                    <a:pt x="347133" y="420158"/>
                    <a:pt x="348192" y="360892"/>
                    <a:pt x="349250" y="301625"/>
                  </a:cubicBezTo>
                  <a:lnTo>
                    <a:pt x="333375" y="241300"/>
                  </a:lnTo>
                  <a:lnTo>
                    <a:pt x="307975" y="196850"/>
                  </a:lnTo>
                  <a:lnTo>
                    <a:pt x="254000" y="136525"/>
                  </a:lnTo>
                  <a:lnTo>
                    <a:pt x="184150" y="82550"/>
                  </a:lnTo>
                  <a:lnTo>
                    <a:pt x="149225" y="63500"/>
                  </a:lnTo>
                  <a:lnTo>
                    <a:pt x="130175" y="38100"/>
                  </a:lnTo>
                  <a:lnTo>
                    <a:pt x="123825" y="15875"/>
                  </a:lnTo>
                  <a:lnTo>
                    <a:pt x="136525" y="0"/>
                  </a:lnTo>
                  <a:lnTo>
                    <a:pt x="190500" y="0"/>
                  </a:lnTo>
                  <a:lnTo>
                    <a:pt x="285750" y="12700"/>
                  </a:lnTo>
                  <a:lnTo>
                    <a:pt x="419100" y="47625"/>
                  </a:lnTo>
                  <a:lnTo>
                    <a:pt x="520700" y="82550"/>
                  </a:lnTo>
                  <a:lnTo>
                    <a:pt x="603250" y="111125"/>
                  </a:lnTo>
                  <a:lnTo>
                    <a:pt x="647700" y="139700"/>
                  </a:lnTo>
                  <a:lnTo>
                    <a:pt x="641350" y="285750"/>
                  </a:lnTo>
                  <a:lnTo>
                    <a:pt x="606425" y="4635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47">
              <a:extLst>
                <a:ext uri="{FF2B5EF4-FFF2-40B4-BE49-F238E27FC236}">
                  <a16:creationId xmlns:a16="http://schemas.microsoft.com/office/drawing/2014/main" id="{CF63D6B6-947E-4FA5-8409-BA31322EDA0D}"/>
                </a:ext>
              </a:extLst>
            </p:cNvPr>
            <p:cNvSpPr/>
            <p:nvPr/>
          </p:nvSpPr>
          <p:spPr>
            <a:xfrm>
              <a:off x="5992814" y="3314701"/>
              <a:ext cx="1641475" cy="423863"/>
            </a:xfrm>
            <a:custGeom>
              <a:avLst/>
              <a:gdLst>
                <a:gd name="connsiteX0" fmla="*/ 452438 w 1640682"/>
                <a:gd name="connsiteY0" fmla="*/ 197644 h 423863"/>
                <a:gd name="connsiteX1" fmla="*/ 802482 w 1640682"/>
                <a:gd name="connsiteY1" fmla="*/ 147638 h 423863"/>
                <a:gd name="connsiteX2" fmla="*/ 1073944 w 1640682"/>
                <a:gd name="connsiteY2" fmla="*/ 100013 h 423863"/>
                <a:gd name="connsiteX3" fmla="*/ 1135857 w 1640682"/>
                <a:gd name="connsiteY3" fmla="*/ 73819 h 423863"/>
                <a:gd name="connsiteX4" fmla="*/ 1200150 w 1640682"/>
                <a:gd name="connsiteY4" fmla="*/ 33338 h 423863"/>
                <a:gd name="connsiteX5" fmla="*/ 1231107 w 1640682"/>
                <a:gd name="connsiteY5" fmla="*/ 9525 h 423863"/>
                <a:gd name="connsiteX6" fmla="*/ 1252538 w 1640682"/>
                <a:gd name="connsiteY6" fmla="*/ 2381 h 423863"/>
                <a:gd name="connsiteX7" fmla="*/ 1273969 w 1640682"/>
                <a:gd name="connsiteY7" fmla="*/ 0 h 423863"/>
                <a:gd name="connsiteX8" fmla="*/ 1314450 w 1640682"/>
                <a:gd name="connsiteY8" fmla="*/ 7144 h 423863"/>
                <a:gd name="connsiteX9" fmla="*/ 1362075 w 1640682"/>
                <a:gd name="connsiteY9" fmla="*/ 23813 h 423863"/>
                <a:gd name="connsiteX10" fmla="*/ 1426369 w 1640682"/>
                <a:gd name="connsiteY10" fmla="*/ 59531 h 423863"/>
                <a:gd name="connsiteX11" fmla="*/ 1490663 w 1640682"/>
                <a:gd name="connsiteY11" fmla="*/ 97631 h 423863"/>
                <a:gd name="connsiteX12" fmla="*/ 1559719 w 1640682"/>
                <a:gd name="connsiteY12" fmla="*/ 157163 h 423863"/>
                <a:gd name="connsiteX13" fmla="*/ 1616869 w 1640682"/>
                <a:gd name="connsiteY13" fmla="*/ 207169 h 423863"/>
                <a:gd name="connsiteX14" fmla="*/ 1633538 w 1640682"/>
                <a:gd name="connsiteY14" fmla="*/ 226219 h 423863"/>
                <a:gd name="connsiteX15" fmla="*/ 1640682 w 1640682"/>
                <a:gd name="connsiteY15" fmla="*/ 250031 h 423863"/>
                <a:gd name="connsiteX16" fmla="*/ 1633538 w 1640682"/>
                <a:gd name="connsiteY16" fmla="*/ 273844 h 423863"/>
                <a:gd name="connsiteX17" fmla="*/ 1609725 w 1640682"/>
                <a:gd name="connsiteY17" fmla="*/ 314325 h 423863"/>
                <a:gd name="connsiteX18" fmla="*/ 1588294 w 1640682"/>
                <a:gd name="connsiteY18" fmla="*/ 335756 h 423863"/>
                <a:gd name="connsiteX19" fmla="*/ 1552575 w 1640682"/>
                <a:gd name="connsiteY19" fmla="*/ 354806 h 423863"/>
                <a:gd name="connsiteX20" fmla="*/ 1164432 w 1640682"/>
                <a:gd name="connsiteY20" fmla="*/ 273844 h 423863"/>
                <a:gd name="connsiteX21" fmla="*/ 1095375 w 1640682"/>
                <a:gd name="connsiteY21" fmla="*/ 278606 h 423863"/>
                <a:gd name="connsiteX22" fmla="*/ 485775 w 1640682"/>
                <a:gd name="connsiteY22" fmla="*/ 359569 h 423863"/>
                <a:gd name="connsiteX23" fmla="*/ 450057 w 1640682"/>
                <a:gd name="connsiteY23" fmla="*/ 371475 h 423863"/>
                <a:gd name="connsiteX24" fmla="*/ 333375 w 1640682"/>
                <a:gd name="connsiteY24" fmla="*/ 421481 h 423863"/>
                <a:gd name="connsiteX25" fmla="*/ 316707 w 1640682"/>
                <a:gd name="connsiteY25" fmla="*/ 423863 h 423863"/>
                <a:gd name="connsiteX26" fmla="*/ 283369 w 1640682"/>
                <a:gd name="connsiteY26" fmla="*/ 414338 h 423863"/>
                <a:gd name="connsiteX27" fmla="*/ 204788 w 1640682"/>
                <a:gd name="connsiteY27" fmla="*/ 371475 h 423863"/>
                <a:gd name="connsiteX28" fmla="*/ 111919 w 1640682"/>
                <a:gd name="connsiteY28" fmla="*/ 309563 h 423863"/>
                <a:gd name="connsiteX29" fmla="*/ 38100 w 1640682"/>
                <a:gd name="connsiteY29" fmla="*/ 257175 h 423863"/>
                <a:gd name="connsiteX30" fmla="*/ 9525 w 1640682"/>
                <a:gd name="connsiteY30" fmla="*/ 228600 h 423863"/>
                <a:gd name="connsiteX31" fmla="*/ 0 w 1640682"/>
                <a:gd name="connsiteY31" fmla="*/ 207169 h 423863"/>
                <a:gd name="connsiteX32" fmla="*/ 9525 w 1640682"/>
                <a:gd name="connsiteY32" fmla="*/ 183356 h 423863"/>
                <a:gd name="connsiteX33" fmla="*/ 38100 w 1640682"/>
                <a:gd name="connsiteY33" fmla="*/ 183356 h 423863"/>
                <a:gd name="connsiteX34" fmla="*/ 97632 w 1640682"/>
                <a:gd name="connsiteY34" fmla="*/ 190500 h 423863"/>
                <a:gd name="connsiteX35" fmla="*/ 202407 w 1640682"/>
                <a:gd name="connsiteY35" fmla="*/ 204788 h 423863"/>
                <a:gd name="connsiteX36" fmla="*/ 328613 w 1640682"/>
                <a:gd name="connsiteY36" fmla="*/ 204788 h 423863"/>
                <a:gd name="connsiteX37" fmla="*/ 452438 w 1640682"/>
                <a:gd name="connsiteY37" fmla="*/ 19764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40682" h="423863">
                  <a:moveTo>
                    <a:pt x="452438" y="197644"/>
                  </a:moveTo>
                  <a:lnTo>
                    <a:pt x="802482" y="147638"/>
                  </a:lnTo>
                  <a:lnTo>
                    <a:pt x="1073944" y="100013"/>
                  </a:lnTo>
                  <a:lnTo>
                    <a:pt x="1135857" y="73819"/>
                  </a:lnTo>
                  <a:lnTo>
                    <a:pt x="1200150" y="33338"/>
                  </a:lnTo>
                  <a:lnTo>
                    <a:pt x="1231107" y="9525"/>
                  </a:lnTo>
                  <a:lnTo>
                    <a:pt x="1252538" y="2381"/>
                  </a:lnTo>
                  <a:lnTo>
                    <a:pt x="1273969" y="0"/>
                  </a:lnTo>
                  <a:lnTo>
                    <a:pt x="1314450" y="7144"/>
                  </a:lnTo>
                  <a:lnTo>
                    <a:pt x="1362075" y="23813"/>
                  </a:lnTo>
                  <a:lnTo>
                    <a:pt x="1426369" y="59531"/>
                  </a:lnTo>
                  <a:lnTo>
                    <a:pt x="1490663" y="97631"/>
                  </a:lnTo>
                  <a:lnTo>
                    <a:pt x="1559719" y="157163"/>
                  </a:lnTo>
                  <a:lnTo>
                    <a:pt x="1616869" y="207169"/>
                  </a:lnTo>
                  <a:lnTo>
                    <a:pt x="1633538" y="226219"/>
                  </a:lnTo>
                  <a:lnTo>
                    <a:pt x="1640682" y="250031"/>
                  </a:lnTo>
                  <a:lnTo>
                    <a:pt x="1633538" y="273844"/>
                  </a:lnTo>
                  <a:lnTo>
                    <a:pt x="1609725" y="314325"/>
                  </a:lnTo>
                  <a:lnTo>
                    <a:pt x="1588294" y="335756"/>
                  </a:lnTo>
                  <a:lnTo>
                    <a:pt x="1552575" y="354806"/>
                  </a:lnTo>
                  <a:lnTo>
                    <a:pt x="1164432" y="273844"/>
                  </a:lnTo>
                  <a:lnTo>
                    <a:pt x="1095375" y="278606"/>
                  </a:lnTo>
                  <a:lnTo>
                    <a:pt x="485775" y="359569"/>
                  </a:lnTo>
                  <a:lnTo>
                    <a:pt x="450057" y="371475"/>
                  </a:lnTo>
                  <a:lnTo>
                    <a:pt x="333375" y="421481"/>
                  </a:lnTo>
                  <a:lnTo>
                    <a:pt x="316707" y="423863"/>
                  </a:lnTo>
                  <a:lnTo>
                    <a:pt x="283369" y="414338"/>
                  </a:lnTo>
                  <a:lnTo>
                    <a:pt x="204788" y="371475"/>
                  </a:lnTo>
                  <a:lnTo>
                    <a:pt x="111919" y="309563"/>
                  </a:lnTo>
                  <a:lnTo>
                    <a:pt x="38100" y="257175"/>
                  </a:lnTo>
                  <a:lnTo>
                    <a:pt x="9525" y="228600"/>
                  </a:lnTo>
                  <a:lnTo>
                    <a:pt x="0" y="207169"/>
                  </a:lnTo>
                  <a:lnTo>
                    <a:pt x="9525" y="183356"/>
                  </a:lnTo>
                  <a:lnTo>
                    <a:pt x="38100" y="183356"/>
                  </a:lnTo>
                  <a:lnTo>
                    <a:pt x="97632" y="190500"/>
                  </a:lnTo>
                  <a:lnTo>
                    <a:pt x="202407" y="204788"/>
                  </a:lnTo>
                  <a:lnTo>
                    <a:pt x="328613" y="204788"/>
                  </a:lnTo>
                  <a:lnTo>
                    <a:pt x="452438" y="19764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41">
              <a:extLst>
                <a:ext uri="{FF2B5EF4-FFF2-40B4-BE49-F238E27FC236}">
                  <a16:creationId xmlns:a16="http://schemas.microsoft.com/office/drawing/2014/main" id="{EE33D58A-3F9A-473A-92A8-9E718AB27B56}"/>
                </a:ext>
              </a:extLst>
            </p:cNvPr>
            <p:cNvSpPr/>
            <p:nvPr/>
          </p:nvSpPr>
          <p:spPr>
            <a:xfrm>
              <a:off x="4243388" y="4348163"/>
              <a:ext cx="1384300" cy="1092200"/>
            </a:xfrm>
            <a:custGeom>
              <a:avLst/>
              <a:gdLst>
                <a:gd name="connsiteX0" fmla="*/ 211931 w 1383506"/>
                <a:gd name="connsiteY0" fmla="*/ 230981 h 1092993"/>
                <a:gd name="connsiteX1" fmla="*/ 881062 w 1383506"/>
                <a:gd name="connsiteY1" fmla="*/ 85725 h 1092993"/>
                <a:gd name="connsiteX2" fmla="*/ 942975 w 1383506"/>
                <a:gd name="connsiteY2" fmla="*/ 42862 h 1092993"/>
                <a:gd name="connsiteX3" fmla="*/ 990600 w 1383506"/>
                <a:gd name="connsiteY3" fmla="*/ 11906 h 1092993"/>
                <a:gd name="connsiteX4" fmla="*/ 1031081 w 1383506"/>
                <a:gd name="connsiteY4" fmla="*/ 2381 h 1092993"/>
                <a:gd name="connsiteX5" fmla="*/ 1062037 w 1383506"/>
                <a:gd name="connsiteY5" fmla="*/ 0 h 1092993"/>
                <a:gd name="connsiteX6" fmla="*/ 1109662 w 1383506"/>
                <a:gd name="connsiteY6" fmla="*/ 9525 h 1092993"/>
                <a:gd name="connsiteX7" fmla="*/ 1162050 w 1383506"/>
                <a:gd name="connsiteY7" fmla="*/ 26193 h 1092993"/>
                <a:gd name="connsiteX8" fmla="*/ 1271587 w 1383506"/>
                <a:gd name="connsiteY8" fmla="*/ 80962 h 1092993"/>
                <a:gd name="connsiteX9" fmla="*/ 1323975 w 1383506"/>
                <a:gd name="connsiteY9" fmla="*/ 111918 h 1092993"/>
                <a:gd name="connsiteX10" fmla="*/ 1371600 w 1383506"/>
                <a:gd name="connsiteY10" fmla="*/ 150018 h 1092993"/>
                <a:gd name="connsiteX11" fmla="*/ 1383506 w 1383506"/>
                <a:gd name="connsiteY11" fmla="*/ 171450 h 1092993"/>
                <a:gd name="connsiteX12" fmla="*/ 1371600 w 1383506"/>
                <a:gd name="connsiteY12" fmla="*/ 202406 h 1092993"/>
                <a:gd name="connsiteX13" fmla="*/ 1314450 w 1383506"/>
                <a:gd name="connsiteY13" fmla="*/ 300037 h 1092993"/>
                <a:gd name="connsiteX14" fmla="*/ 1278731 w 1383506"/>
                <a:gd name="connsiteY14" fmla="*/ 419100 h 1092993"/>
                <a:gd name="connsiteX15" fmla="*/ 1128712 w 1383506"/>
                <a:gd name="connsiteY15" fmla="*/ 997743 h 1092993"/>
                <a:gd name="connsiteX16" fmla="*/ 1128712 w 1383506"/>
                <a:gd name="connsiteY16" fmla="*/ 1019175 h 1092993"/>
                <a:gd name="connsiteX17" fmla="*/ 1114425 w 1383506"/>
                <a:gd name="connsiteY17" fmla="*/ 1054893 h 1092993"/>
                <a:gd name="connsiteX18" fmla="*/ 1097756 w 1383506"/>
                <a:gd name="connsiteY18" fmla="*/ 1076325 h 1092993"/>
                <a:gd name="connsiteX19" fmla="*/ 1064418 w 1383506"/>
                <a:gd name="connsiteY19" fmla="*/ 1092993 h 1092993"/>
                <a:gd name="connsiteX20" fmla="*/ 1021556 w 1383506"/>
                <a:gd name="connsiteY20" fmla="*/ 1090612 h 1092993"/>
                <a:gd name="connsiteX21" fmla="*/ 971550 w 1383506"/>
                <a:gd name="connsiteY21" fmla="*/ 1083468 h 1092993"/>
                <a:gd name="connsiteX22" fmla="*/ 928687 w 1383506"/>
                <a:gd name="connsiteY22" fmla="*/ 1073943 h 1092993"/>
                <a:gd name="connsiteX23" fmla="*/ 888206 w 1383506"/>
                <a:gd name="connsiteY23" fmla="*/ 1064418 h 1092993"/>
                <a:gd name="connsiteX24" fmla="*/ 907256 w 1383506"/>
                <a:gd name="connsiteY24" fmla="*/ 873918 h 1092993"/>
                <a:gd name="connsiteX25" fmla="*/ 992981 w 1383506"/>
                <a:gd name="connsiteY25" fmla="*/ 319087 h 1092993"/>
                <a:gd name="connsiteX26" fmla="*/ 995362 w 1383506"/>
                <a:gd name="connsiteY26" fmla="*/ 276225 h 1092993"/>
                <a:gd name="connsiteX27" fmla="*/ 985837 w 1383506"/>
                <a:gd name="connsiteY27" fmla="*/ 252412 h 1092993"/>
                <a:gd name="connsiteX28" fmla="*/ 957262 w 1383506"/>
                <a:gd name="connsiteY28" fmla="*/ 240506 h 1092993"/>
                <a:gd name="connsiteX29" fmla="*/ 926306 w 1383506"/>
                <a:gd name="connsiteY29" fmla="*/ 242887 h 1092993"/>
                <a:gd name="connsiteX30" fmla="*/ 61912 w 1383506"/>
                <a:gd name="connsiteY30" fmla="*/ 461962 h 1092993"/>
                <a:gd name="connsiteX31" fmla="*/ 0 w 1383506"/>
                <a:gd name="connsiteY31" fmla="*/ 273843 h 1092993"/>
                <a:gd name="connsiteX32" fmla="*/ 211931 w 1383506"/>
                <a:gd name="connsiteY32" fmla="*/ 230981 h 1092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83506" h="1092993">
                  <a:moveTo>
                    <a:pt x="211931" y="230981"/>
                  </a:moveTo>
                  <a:lnTo>
                    <a:pt x="881062" y="85725"/>
                  </a:lnTo>
                  <a:lnTo>
                    <a:pt x="942975" y="42862"/>
                  </a:lnTo>
                  <a:lnTo>
                    <a:pt x="990600" y="11906"/>
                  </a:lnTo>
                  <a:lnTo>
                    <a:pt x="1031081" y="2381"/>
                  </a:lnTo>
                  <a:lnTo>
                    <a:pt x="1062037" y="0"/>
                  </a:lnTo>
                  <a:lnTo>
                    <a:pt x="1109662" y="9525"/>
                  </a:lnTo>
                  <a:lnTo>
                    <a:pt x="1162050" y="26193"/>
                  </a:lnTo>
                  <a:lnTo>
                    <a:pt x="1271587" y="80962"/>
                  </a:lnTo>
                  <a:lnTo>
                    <a:pt x="1323975" y="111918"/>
                  </a:lnTo>
                  <a:lnTo>
                    <a:pt x="1371600" y="150018"/>
                  </a:lnTo>
                  <a:lnTo>
                    <a:pt x="1383506" y="171450"/>
                  </a:lnTo>
                  <a:lnTo>
                    <a:pt x="1371600" y="202406"/>
                  </a:lnTo>
                  <a:lnTo>
                    <a:pt x="1314450" y="300037"/>
                  </a:lnTo>
                  <a:lnTo>
                    <a:pt x="1278731" y="419100"/>
                  </a:lnTo>
                  <a:lnTo>
                    <a:pt x="1128712" y="997743"/>
                  </a:lnTo>
                  <a:lnTo>
                    <a:pt x="1128712" y="1019175"/>
                  </a:lnTo>
                  <a:lnTo>
                    <a:pt x="1114425" y="1054893"/>
                  </a:lnTo>
                  <a:lnTo>
                    <a:pt x="1097756" y="1076325"/>
                  </a:lnTo>
                  <a:lnTo>
                    <a:pt x="1064418" y="1092993"/>
                  </a:lnTo>
                  <a:lnTo>
                    <a:pt x="1021556" y="1090612"/>
                  </a:lnTo>
                  <a:lnTo>
                    <a:pt x="971550" y="1083468"/>
                  </a:lnTo>
                  <a:lnTo>
                    <a:pt x="928687" y="1073943"/>
                  </a:lnTo>
                  <a:lnTo>
                    <a:pt x="888206" y="1064418"/>
                  </a:lnTo>
                  <a:lnTo>
                    <a:pt x="907256" y="873918"/>
                  </a:lnTo>
                  <a:lnTo>
                    <a:pt x="992981" y="319087"/>
                  </a:lnTo>
                  <a:lnTo>
                    <a:pt x="995362" y="276225"/>
                  </a:lnTo>
                  <a:lnTo>
                    <a:pt x="985837" y="252412"/>
                  </a:lnTo>
                  <a:lnTo>
                    <a:pt x="957262" y="240506"/>
                  </a:lnTo>
                  <a:lnTo>
                    <a:pt x="926306" y="242887"/>
                  </a:lnTo>
                  <a:lnTo>
                    <a:pt x="61912" y="461962"/>
                  </a:lnTo>
                  <a:lnTo>
                    <a:pt x="0" y="273843"/>
                  </a:lnTo>
                  <a:lnTo>
                    <a:pt x="211931" y="23098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42">
              <a:extLst>
                <a:ext uri="{FF2B5EF4-FFF2-40B4-BE49-F238E27FC236}">
                  <a16:creationId xmlns:a16="http://schemas.microsoft.com/office/drawing/2014/main" id="{3CEA942E-FCFE-425B-9DA3-B0AC6443F72B}"/>
                </a:ext>
              </a:extLst>
            </p:cNvPr>
            <p:cNvSpPr/>
            <p:nvPr/>
          </p:nvSpPr>
          <p:spPr>
            <a:xfrm>
              <a:off x="4429125" y="5214938"/>
              <a:ext cx="871538" cy="355600"/>
            </a:xfrm>
            <a:custGeom>
              <a:avLst/>
              <a:gdLst>
                <a:gd name="connsiteX0" fmla="*/ 133350 w 870744"/>
                <a:gd name="connsiteY0" fmla="*/ 164306 h 354806"/>
                <a:gd name="connsiteX1" fmla="*/ 809625 w 870744"/>
                <a:gd name="connsiteY1" fmla="*/ 0 h 354806"/>
                <a:gd name="connsiteX2" fmla="*/ 809625 w 870744"/>
                <a:gd name="connsiteY2" fmla="*/ 183356 h 354806"/>
                <a:gd name="connsiteX3" fmla="*/ 626269 w 870744"/>
                <a:gd name="connsiteY3" fmla="*/ 219075 h 354806"/>
                <a:gd name="connsiteX4" fmla="*/ 35719 w 870744"/>
                <a:gd name="connsiteY4" fmla="*/ 354806 h 354806"/>
                <a:gd name="connsiteX5" fmla="*/ 0 w 870744"/>
                <a:gd name="connsiteY5" fmla="*/ 195262 h 354806"/>
                <a:gd name="connsiteX6" fmla="*/ 133350 w 870744"/>
                <a:gd name="connsiteY6" fmla="*/ 164306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744" h="354806">
                  <a:moveTo>
                    <a:pt x="133350" y="164306"/>
                  </a:moveTo>
                  <a:lnTo>
                    <a:pt x="809625" y="0"/>
                  </a:lnTo>
                  <a:cubicBezTo>
                    <a:pt x="810419" y="61114"/>
                    <a:pt x="870744" y="183356"/>
                    <a:pt x="809625" y="183356"/>
                  </a:cubicBezTo>
                  <a:lnTo>
                    <a:pt x="626269" y="219075"/>
                  </a:lnTo>
                  <a:lnTo>
                    <a:pt x="35719" y="354806"/>
                  </a:lnTo>
                  <a:lnTo>
                    <a:pt x="0" y="195262"/>
                  </a:lnTo>
                  <a:lnTo>
                    <a:pt x="133350" y="16430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45">
              <a:extLst>
                <a:ext uri="{FF2B5EF4-FFF2-40B4-BE49-F238E27FC236}">
                  <a16:creationId xmlns:a16="http://schemas.microsoft.com/office/drawing/2014/main" id="{AAED7C09-9EFD-45EE-8E56-9593AB2225F3}"/>
                </a:ext>
              </a:extLst>
            </p:cNvPr>
            <p:cNvSpPr/>
            <p:nvPr/>
          </p:nvSpPr>
          <p:spPr>
            <a:xfrm>
              <a:off x="6318250" y="1654176"/>
              <a:ext cx="2025650" cy="1287463"/>
            </a:xfrm>
            <a:custGeom>
              <a:avLst/>
              <a:gdLst>
                <a:gd name="connsiteX0" fmla="*/ 218783 w 2025144"/>
                <a:gd name="connsiteY0" fmla="*/ 204758 h 1287452"/>
                <a:gd name="connsiteX1" fmla="*/ 387078 w 2025144"/>
                <a:gd name="connsiteY1" fmla="*/ 187929 h 1287452"/>
                <a:gd name="connsiteX2" fmla="*/ 597446 w 2025144"/>
                <a:gd name="connsiteY2" fmla="*/ 131830 h 1287452"/>
                <a:gd name="connsiteX3" fmla="*/ 740496 w 2025144"/>
                <a:gd name="connsiteY3" fmla="*/ 86952 h 1287452"/>
                <a:gd name="connsiteX4" fmla="*/ 807814 w 2025144"/>
                <a:gd name="connsiteY4" fmla="*/ 56098 h 1287452"/>
                <a:gd name="connsiteX5" fmla="*/ 858302 w 2025144"/>
                <a:gd name="connsiteY5" fmla="*/ 16829 h 1287452"/>
                <a:gd name="connsiteX6" fmla="*/ 880741 w 2025144"/>
                <a:gd name="connsiteY6" fmla="*/ 0 h 1287452"/>
                <a:gd name="connsiteX7" fmla="*/ 908790 w 2025144"/>
                <a:gd name="connsiteY7" fmla="*/ 0 h 1287452"/>
                <a:gd name="connsiteX8" fmla="*/ 950864 w 2025144"/>
                <a:gd name="connsiteY8" fmla="*/ 11219 h 1287452"/>
                <a:gd name="connsiteX9" fmla="*/ 1015377 w 2025144"/>
                <a:gd name="connsiteY9" fmla="*/ 42073 h 1287452"/>
                <a:gd name="connsiteX10" fmla="*/ 1079890 w 2025144"/>
                <a:gd name="connsiteY10" fmla="*/ 81342 h 1287452"/>
                <a:gd name="connsiteX11" fmla="*/ 1124768 w 2025144"/>
                <a:gd name="connsiteY11" fmla="*/ 115001 h 1287452"/>
                <a:gd name="connsiteX12" fmla="*/ 1150012 w 2025144"/>
                <a:gd name="connsiteY12" fmla="*/ 145855 h 1287452"/>
                <a:gd name="connsiteX13" fmla="*/ 1166842 w 2025144"/>
                <a:gd name="connsiteY13" fmla="*/ 179514 h 1287452"/>
                <a:gd name="connsiteX14" fmla="*/ 1166842 w 2025144"/>
                <a:gd name="connsiteY14" fmla="*/ 204758 h 1287452"/>
                <a:gd name="connsiteX15" fmla="*/ 1147208 w 2025144"/>
                <a:gd name="connsiteY15" fmla="*/ 235612 h 1287452"/>
                <a:gd name="connsiteX16" fmla="*/ 1082695 w 2025144"/>
                <a:gd name="connsiteY16" fmla="*/ 316954 h 1287452"/>
                <a:gd name="connsiteX17" fmla="*/ 1051841 w 2025144"/>
                <a:gd name="connsiteY17" fmla="*/ 364638 h 1287452"/>
                <a:gd name="connsiteX18" fmla="*/ 1023792 w 2025144"/>
                <a:gd name="connsiteY18" fmla="*/ 445980 h 1287452"/>
                <a:gd name="connsiteX19" fmla="*/ 998547 w 2025144"/>
                <a:gd name="connsiteY19" fmla="*/ 527322 h 1287452"/>
                <a:gd name="connsiteX20" fmla="*/ 987328 w 2025144"/>
                <a:gd name="connsiteY20" fmla="*/ 642324 h 1287452"/>
                <a:gd name="connsiteX21" fmla="*/ 978913 w 2025144"/>
                <a:gd name="connsiteY21" fmla="*/ 805008 h 1287452"/>
                <a:gd name="connsiteX22" fmla="*/ 987328 w 2025144"/>
                <a:gd name="connsiteY22" fmla="*/ 939644 h 1287452"/>
                <a:gd name="connsiteX23" fmla="*/ 995743 w 2025144"/>
                <a:gd name="connsiteY23" fmla="*/ 992937 h 1287452"/>
                <a:gd name="connsiteX24" fmla="*/ 1004157 w 2025144"/>
                <a:gd name="connsiteY24" fmla="*/ 1023791 h 1287452"/>
                <a:gd name="connsiteX25" fmla="*/ 1020987 w 2025144"/>
                <a:gd name="connsiteY25" fmla="*/ 1037816 h 1287452"/>
                <a:gd name="connsiteX26" fmla="*/ 1057451 w 2025144"/>
                <a:gd name="connsiteY26" fmla="*/ 1057450 h 1287452"/>
                <a:gd name="connsiteX27" fmla="*/ 1119158 w 2025144"/>
                <a:gd name="connsiteY27" fmla="*/ 1074279 h 1287452"/>
                <a:gd name="connsiteX28" fmla="*/ 1189281 w 2025144"/>
                <a:gd name="connsiteY28" fmla="*/ 1082694 h 1287452"/>
                <a:gd name="connsiteX29" fmla="*/ 1363185 w 2025144"/>
                <a:gd name="connsiteY29" fmla="*/ 1079889 h 1287452"/>
                <a:gd name="connsiteX30" fmla="*/ 1509041 w 2025144"/>
                <a:gd name="connsiteY30" fmla="*/ 1065865 h 1287452"/>
                <a:gd name="connsiteX31" fmla="*/ 2002705 w 2025144"/>
                <a:gd name="connsiteY31" fmla="*/ 1035011 h 1287452"/>
                <a:gd name="connsiteX32" fmla="*/ 2019534 w 2025144"/>
                <a:gd name="connsiteY32" fmla="*/ 1065865 h 1287452"/>
                <a:gd name="connsiteX33" fmla="*/ 2025144 w 2025144"/>
                <a:gd name="connsiteY33" fmla="*/ 1105133 h 1287452"/>
                <a:gd name="connsiteX34" fmla="*/ 1988680 w 2025144"/>
                <a:gd name="connsiteY34" fmla="*/ 1164037 h 1287452"/>
                <a:gd name="connsiteX35" fmla="*/ 1946606 w 2025144"/>
                <a:gd name="connsiteY35" fmla="*/ 1197695 h 1287452"/>
                <a:gd name="connsiteX36" fmla="*/ 1907338 w 2025144"/>
                <a:gd name="connsiteY36" fmla="*/ 1220135 h 1287452"/>
                <a:gd name="connsiteX37" fmla="*/ 1786727 w 2025144"/>
                <a:gd name="connsiteY37" fmla="*/ 1242574 h 1287452"/>
                <a:gd name="connsiteX38" fmla="*/ 1551114 w 2025144"/>
                <a:gd name="connsiteY38" fmla="*/ 1276233 h 1287452"/>
                <a:gd name="connsiteX39" fmla="*/ 1281843 w 2025144"/>
                <a:gd name="connsiteY39" fmla="*/ 1287452 h 1287452"/>
                <a:gd name="connsiteX40" fmla="*/ 1085500 w 2025144"/>
                <a:gd name="connsiteY40" fmla="*/ 1279038 h 1287452"/>
                <a:gd name="connsiteX41" fmla="*/ 998547 w 2025144"/>
                <a:gd name="connsiteY41" fmla="*/ 1262208 h 1287452"/>
                <a:gd name="connsiteX42" fmla="*/ 925620 w 2025144"/>
                <a:gd name="connsiteY42" fmla="*/ 1236964 h 1287452"/>
                <a:gd name="connsiteX43" fmla="*/ 875132 w 2025144"/>
                <a:gd name="connsiteY43" fmla="*/ 1203305 h 1287452"/>
                <a:gd name="connsiteX44" fmla="*/ 821838 w 2025144"/>
                <a:gd name="connsiteY44" fmla="*/ 1152817 h 1287452"/>
                <a:gd name="connsiteX45" fmla="*/ 779765 w 2025144"/>
                <a:gd name="connsiteY45" fmla="*/ 1091109 h 1287452"/>
                <a:gd name="connsiteX46" fmla="*/ 746106 w 2025144"/>
                <a:gd name="connsiteY46" fmla="*/ 976108 h 1287452"/>
                <a:gd name="connsiteX47" fmla="*/ 732081 w 2025144"/>
                <a:gd name="connsiteY47" fmla="*/ 816228 h 1287452"/>
                <a:gd name="connsiteX48" fmla="*/ 732081 w 2025144"/>
                <a:gd name="connsiteY48" fmla="*/ 560981 h 1287452"/>
                <a:gd name="connsiteX49" fmla="*/ 732081 w 2025144"/>
                <a:gd name="connsiteY49" fmla="*/ 426346 h 1287452"/>
                <a:gd name="connsiteX50" fmla="*/ 746106 w 2025144"/>
                <a:gd name="connsiteY50" fmla="*/ 314149 h 1287452"/>
                <a:gd name="connsiteX51" fmla="*/ 748911 w 2025144"/>
                <a:gd name="connsiteY51" fmla="*/ 288905 h 1287452"/>
                <a:gd name="connsiteX52" fmla="*/ 701227 w 2025144"/>
                <a:gd name="connsiteY52" fmla="*/ 294515 h 1287452"/>
                <a:gd name="connsiteX53" fmla="*/ 546957 w 2025144"/>
                <a:gd name="connsiteY53" fmla="*/ 319759 h 1287452"/>
                <a:gd name="connsiteX54" fmla="*/ 420736 w 2025144"/>
                <a:gd name="connsiteY54" fmla="*/ 342198 h 1287452"/>
                <a:gd name="connsiteX55" fmla="*/ 272076 w 2025144"/>
                <a:gd name="connsiteY55" fmla="*/ 356223 h 1287452"/>
                <a:gd name="connsiteX56" fmla="*/ 151465 w 2025144"/>
                <a:gd name="connsiteY56" fmla="*/ 361833 h 1287452"/>
                <a:gd name="connsiteX57" fmla="*/ 0 w 2025144"/>
                <a:gd name="connsiteY57" fmla="*/ 364638 h 1287452"/>
                <a:gd name="connsiteX58" fmla="*/ 2805 w 2025144"/>
                <a:gd name="connsiteY58" fmla="*/ 213173 h 1287452"/>
                <a:gd name="connsiteX59" fmla="*/ 218783 w 2025144"/>
                <a:gd name="connsiteY59" fmla="*/ 204758 h 1287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025144" h="1287452">
                  <a:moveTo>
                    <a:pt x="218783" y="204758"/>
                  </a:moveTo>
                  <a:lnTo>
                    <a:pt x="387078" y="187929"/>
                  </a:lnTo>
                  <a:lnTo>
                    <a:pt x="597446" y="131830"/>
                  </a:lnTo>
                  <a:lnTo>
                    <a:pt x="740496" y="86952"/>
                  </a:lnTo>
                  <a:lnTo>
                    <a:pt x="807814" y="56098"/>
                  </a:lnTo>
                  <a:lnTo>
                    <a:pt x="858302" y="16829"/>
                  </a:lnTo>
                  <a:lnTo>
                    <a:pt x="880741" y="0"/>
                  </a:lnTo>
                  <a:lnTo>
                    <a:pt x="908790" y="0"/>
                  </a:lnTo>
                  <a:lnTo>
                    <a:pt x="950864" y="11219"/>
                  </a:lnTo>
                  <a:lnTo>
                    <a:pt x="1015377" y="42073"/>
                  </a:lnTo>
                  <a:lnTo>
                    <a:pt x="1079890" y="81342"/>
                  </a:lnTo>
                  <a:lnTo>
                    <a:pt x="1124768" y="115001"/>
                  </a:lnTo>
                  <a:lnTo>
                    <a:pt x="1150012" y="145855"/>
                  </a:lnTo>
                  <a:lnTo>
                    <a:pt x="1166842" y="179514"/>
                  </a:lnTo>
                  <a:lnTo>
                    <a:pt x="1166842" y="204758"/>
                  </a:lnTo>
                  <a:lnTo>
                    <a:pt x="1147208" y="235612"/>
                  </a:lnTo>
                  <a:lnTo>
                    <a:pt x="1082695" y="316954"/>
                  </a:lnTo>
                  <a:lnTo>
                    <a:pt x="1051841" y="364638"/>
                  </a:lnTo>
                  <a:lnTo>
                    <a:pt x="1023792" y="445980"/>
                  </a:lnTo>
                  <a:lnTo>
                    <a:pt x="998547" y="527322"/>
                  </a:lnTo>
                  <a:lnTo>
                    <a:pt x="987328" y="642324"/>
                  </a:lnTo>
                  <a:lnTo>
                    <a:pt x="978913" y="805008"/>
                  </a:lnTo>
                  <a:lnTo>
                    <a:pt x="987328" y="939644"/>
                  </a:lnTo>
                  <a:lnTo>
                    <a:pt x="995743" y="992937"/>
                  </a:lnTo>
                  <a:lnTo>
                    <a:pt x="1004157" y="1023791"/>
                  </a:lnTo>
                  <a:lnTo>
                    <a:pt x="1020987" y="1037816"/>
                  </a:lnTo>
                  <a:lnTo>
                    <a:pt x="1057451" y="1057450"/>
                  </a:lnTo>
                  <a:lnTo>
                    <a:pt x="1119158" y="1074279"/>
                  </a:lnTo>
                  <a:lnTo>
                    <a:pt x="1189281" y="1082694"/>
                  </a:lnTo>
                  <a:lnTo>
                    <a:pt x="1363185" y="1079889"/>
                  </a:lnTo>
                  <a:lnTo>
                    <a:pt x="1509041" y="1065865"/>
                  </a:lnTo>
                  <a:lnTo>
                    <a:pt x="2002705" y="1035011"/>
                  </a:lnTo>
                  <a:lnTo>
                    <a:pt x="2019534" y="1065865"/>
                  </a:lnTo>
                  <a:lnTo>
                    <a:pt x="2025144" y="1105133"/>
                  </a:lnTo>
                  <a:lnTo>
                    <a:pt x="1988680" y="1164037"/>
                  </a:lnTo>
                  <a:lnTo>
                    <a:pt x="1946606" y="1197695"/>
                  </a:lnTo>
                  <a:lnTo>
                    <a:pt x="1907338" y="1220135"/>
                  </a:lnTo>
                  <a:lnTo>
                    <a:pt x="1786727" y="1242574"/>
                  </a:lnTo>
                  <a:lnTo>
                    <a:pt x="1551114" y="1276233"/>
                  </a:lnTo>
                  <a:lnTo>
                    <a:pt x="1281843" y="1287452"/>
                  </a:lnTo>
                  <a:lnTo>
                    <a:pt x="1085500" y="1279038"/>
                  </a:lnTo>
                  <a:lnTo>
                    <a:pt x="998547" y="1262208"/>
                  </a:lnTo>
                  <a:lnTo>
                    <a:pt x="925620" y="1236964"/>
                  </a:lnTo>
                  <a:lnTo>
                    <a:pt x="875132" y="1203305"/>
                  </a:lnTo>
                  <a:lnTo>
                    <a:pt x="821838" y="1152817"/>
                  </a:lnTo>
                  <a:lnTo>
                    <a:pt x="779765" y="1091109"/>
                  </a:lnTo>
                  <a:lnTo>
                    <a:pt x="746106" y="976108"/>
                  </a:lnTo>
                  <a:lnTo>
                    <a:pt x="732081" y="816228"/>
                  </a:lnTo>
                  <a:lnTo>
                    <a:pt x="732081" y="560981"/>
                  </a:lnTo>
                  <a:lnTo>
                    <a:pt x="732081" y="426346"/>
                  </a:lnTo>
                  <a:lnTo>
                    <a:pt x="746106" y="314149"/>
                  </a:lnTo>
                  <a:lnTo>
                    <a:pt x="748911" y="288905"/>
                  </a:lnTo>
                  <a:lnTo>
                    <a:pt x="701227" y="294515"/>
                  </a:lnTo>
                  <a:lnTo>
                    <a:pt x="546957" y="319759"/>
                  </a:lnTo>
                  <a:lnTo>
                    <a:pt x="420736" y="342198"/>
                  </a:lnTo>
                  <a:lnTo>
                    <a:pt x="272076" y="356223"/>
                  </a:lnTo>
                  <a:lnTo>
                    <a:pt x="151465" y="361833"/>
                  </a:lnTo>
                  <a:lnTo>
                    <a:pt x="0" y="364638"/>
                  </a:lnTo>
                  <a:lnTo>
                    <a:pt x="2805" y="213173"/>
                  </a:lnTo>
                  <a:lnTo>
                    <a:pt x="218783" y="20475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46">
              <a:extLst>
                <a:ext uri="{FF2B5EF4-FFF2-40B4-BE49-F238E27FC236}">
                  <a16:creationId xmlns:a16="http://schemas.microsoft.com/office/drawing/2014/main" id="{CE6B4838-46EC-4240-B7F1-E6B09E70BD15}"/>
                </a:ext>
              </a:extLst>
            </p:cNvPr>
            <p:cNvSpPr/>
            <p:nvPr/>
          </p:nvSpPr>
          <p:spPr>
            <a:xfrm>
              <a:off x="7802564" y="2109788"/>
              <a:ext cx="523875" cy="628650"/>
            </a:xfrm>
            <a:custGeom>
              <a:avLst/>
              <a:gdLst>
                <a:gd name="connsiteX0" fmla="*/ 73819 w 523875"/>
                <a:gd name="connsiteY0" fmla="*/ 581025 h 628650"/>
                <a:gd name="connsiteX1" fmla="*/ 26194 w 523875"/>
                <a:gd name="connsiteY1" fmla="*/ 614362 h 628650"/>
                <a:gd name="connsiteX2" fmla="*/ 0 w 523875"/>
                <a:gd name="connsiteY2" fmla="*/ 628650 h 628650"/>
                <a:gd name="connsiteX3" fmla="*/ 523875 w 523875"/>
                <a:gd name="connsiteY3" fmla="*/ 604837 h 628650"/>
                <a:gd name="connsiteX4" fmla="*/ 514350 w 523875"/>
                <a:gd name="connsiteY4" fmla="*/ 581025 h 628650"/>
                <a:gd name="connsiteX5" fmla="*/ 485775 w 523875"/>
                <a:gd name="connsiteY5" fmla="*/ 559593 h 628650"/>
                <a:gd name="connsiteX6" fmla="*/ 447675 w 523875"/>
                <a:gd name="connsiteY6" fmla="*/ 523875 h 628650"/>
                <a:gd name="connsiteX7" fmla="*/ 423863 w 523875"/>
                <a:gd name="connsiteY7" fmla="*/ 483393 h 628650"/>
                <a:gd name="connsiteX8" fmla="*/ 411957 w 523875"/>
                <a:gd name="connsiteY8" fmla="*/ 452437 h 628650"/>
                <a:gd name="connsiteX9" fmla="*/ 364332 w 523875"/>
                <a:gd name="connsiteY9" fmla="*/ 33337 h 628650"/>
                <a:gd name="connsiteX10" fmla="*/ 352425 w 523875"/>
                <a:gd name="connsiteY10" fmla="*/ 4762 h 628650"/>
                <a:gd name="connsiteX11" fmla="*/ 338138 w 523875"/>
                <a:gd name="connsiteY11" fmla="*/ 0 h 628650"/>
                <a:gd name="connsiteX12" fmla="*/ 323850 w 523875"/>
                <a:gd name="connsiteY12" fmla="*/ 4762 h 628650"/>
                <a:gd name="connsiteX13" fmla="*/ 309563 w 523875"/>
                <a:gd name="connsiteY13" fmla="*/ 47625 h 628650"/>
                <a:gd name="connsiteX14" fmla="*/ 297657 w 523875"/>
                <a:gd name="connsiteY14" fmla="*/ 140493 h 628650"/>
                <a:gd name="connsiteX15" fmla="*/ 269082 w 523875"/>
                <a:gd name="connsiteY15" fmla="*/ 292893 h 628650"/>
                <a:gd name="connsiteX16" fmla="*/ 245269 w 523875"/>
                <a:gd name="connsiteY16" fmla="*/ 392906 h 628650"/>
                <a:gd name="connsiteX17" fmla="*/ 226219 w 523875"/>
                <a:gd name="connsiteY17" fmla="*/ 440531 h 628650"/>
                <a:gd name="connsiteX18" fmla="*/ 216694 w 523875"/>
                <a:gd name="connsiteY18" fmla="*/ 461962 h 628650"/>
                <a:gd name="connsiteX19" fmla="*/ 195263 w 523875"/>
                <a:gd name="connsiteY19" fmla="*/ 485775 h 628650"/>
                <a:gd name="connsiteX20" fmla="*/ 73819 w 523875"/>
                <a:gd name="connsiteY20" fmla="*/ 581025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3875" h="628650">
                  <a:moveTo>
                    <a:pt x="73819" y="581025"/>
                  </a:moveTo>
                  <a:lnTo>
                    <a:pt x="26194" y="614362"/>
                  </a:lnTo>
                  <a:lnTo>
                    <a:pt x="0" y="628650"/>
                  </a:lnTo>
                  <a:lnTo>
                    <a:pt x="523875" y="604837"/>
                  </a:lnTo>
                  <a:lnTo>
                    <a:pt x="514350" y="581025"/>
                  </a:lnTo>
                  <a:lnTo>
                    <a:pt x="485775" y="559593"/>
                  </a:lnTo>
                  <a:lnTo>
                    <a:pt x="447675" y="523875"/>
                  </a:lnTo>
                  <a:lnTo>
                    <a:pt x="423863" y="483393"/>
                  </a:lnTo>
                  <a:lnTo>
                    <a:pt x="411957" y="452437"/>
                  </a:lnTo>
                  <a:lnTo>
                    <a:pt x="364332" y="33337"/>
                  </a:lnTo>
                  <a:lnTo>
                    <a:pt x="352425" y="4762"/>
                  </a:lnTo>
                  <a:lnTo>
                    <a:pt x="338138" y="0"/>
                  </a:lnTo>
                  <a:lnTo>
                    <a:pt x="323850" y="4762"/>
                  </a:lnTo>
                  <a:lnTo>
                    <a:pt x="309563" y="47625"/>
                  </a:lnTo>
                  <a:lnTo>
                    <a:pt x="297657" y="140493"/>
                  </a:lnTo>
                  <a:lnTo>
                    <a:pt x="269082" y="292893"/>
                  </a:lnTo>
                  <a:lnTo>
                    <a:pt x="245269" y="392906"/>
                  </a:lnTo>
                  <a:lnTo>
                    <a:pt x="226219" y="440531"/>
                  </a:lnTo>
                  <a:lnTo>
                    <a:pt x="216694" y="461962"/>
                  </a:lnTo>
                  <a:lnTo>
                    <a:pt x="195263" y="485775"/>
                  </a:lnTo>
                  <a:lnTo>
                    <a:pt x="73819" y="5810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48">
              <a:extLst>
                <a:ext uri="{FF2B5EF4-FFF2-40B4-BE49-F238E27FC236}">
                  <a16:creationId xmlns:a16="http://schemas.microsoft.com/office/drawing/2014/main" id="{F6AB6D8C-D9E9-4E71-9490-0098F4C772EE}"/>
                </a:ext>
              </a:extLst>
            </p:cNvPr>
            <p:cNvSpPr/>
            <p:nvPr/>
          </p:nvSpPr>
          <p:spPr>
            <a:xfrm>
              <a:off x="5284788" y="3557588"/>
              <a:ext cx="2286000" cy="2190750"/>
            </a:xfrm>
            <a:custGeom>
              <a:avLst/>
              <a:gdLst>
                <a:gd name="connsiteX0" fmla="*/ 2231680 w 2286000"/>
                <a:gd name="connsiteY0" fmla="*/ 172016 h 2190938"/>
                <a:gd name="connsiteX1" fmla="*/ 2186412 w 2286000"/>
                <a:gd name="connsiteY1" fmla="*/ 285184 h 2190938"/>
                <a:gd name="connsiteX2" fmla="*/ 2073244 w 2286000"/>
                <a:gd name="connsiteY2" fmla="*/ 506994 h 2190938"/>
                <a:gd name="connsiteX3" fmla="*/ 1955549 w 2286000"/>
                <a:gd name="connsiteY3" fmla="*/ 715224 h 2190938"/>
                <a:gd name="connsiteX4" fmla="*/ 1819747 w 2286000"/>
                <a:gd name="connsiteY4" fmla="*/ 927980 h 2190938"/>
                <a:gd name="connsiteX5" fmla="*/ 1652258 w 2286000"/>
                <a:gd name="connsiteY5" fmla="*/ 1154317 h 2190938"/>
                <a:gd name="connsiteX6" fmla="*/ 1439501 w 2286000"/>
                <a:gd name="connsiteY6" fmla="*/ 1403287 h 2190938"/>
                <a:gd name="connsiteX7" fmla="*/ 1222218 w 2286000"/>
                <a:gd name="connsiteY7" fmla="*/ 1584356 h 2190938"/>
                <a:gd name="connsiteX8" fmla="*/ 977775 w 2286000"/>
                <a:gd name="connsiteY8" fmla="*/ 1751845 h 2190938"/>
                <a:gd name="connsiteX9" fmla="*/ 692590 w 2286000"/>
                <a:gd name="connsiteY9" fmla="*/ 1923861 h 2190938"/>
                <a:gd name="connsiteX10" fmla="*/ 457200 w 2286000"/>
                <a:gd name="connsiteY10" fmla="*/ 2041556 h 2190938"/>
                <a:gd name="connsiteX11" fmla="*/ 199177 w 2286000"/>
                <a:gd name="connsiteY11" fmla="*/ 2150198 h 2190938"/>
                <a:gd name="connsiteX12" fmla="*/ 99589 w 2286000"/>
                <a:gd name="connsiteY12" fmla="*/ 2181885 h 2190938"/>
                <a:gd name="connsiteX13" fmla="*/ 72428 w 2286000"/>
                <a:gd name="connsiteY13" fmla="*/ 2190938 h 2190938"/>
                <a:gd name="connsiteX14" fmla="*/ 40741 w 2286000"/>
                <a:gd name="connsiteY14" fmla="*/ 2186412 h 2190938"/>
                <a:gd name="connsiteX15" fmla="*/ 13581 w 2286000"/>
                <a:gd name="connsiteY15" fmla="*/ 2181885 h 2190938"/>
                <a:gd name="connsiteX16" fmla="*/ 0 w 2286000"/>
                <a:gd name="connsiteY16" fmla="*/ 2163778 h 2190938"/>
                <a:gd name="connsiteX17" fmla="*/ 0 w 2286000"/>
                <a:gd name="connsiteY17" fmla="*/ 2145671 h 2190938"/>
                <a:gd name="connsiteX18" fmla="*/ 27161 w 2286000"/>
                <a:gd name="connsiteY18" fmla="*/ 2127564 h 2190938"/>
                <a:gd name="connsiteX19" fmla="*/ 95062 w 2286000"/>
                <a:gd name="connsiteY19" fmla="*/ 2095877 h 2190938"/>
                <a:gd name="connsiteX20" fmla="*/ 289711 w 2286000"/>
                <a:gd name="connsiteY20" fmla="*/ 1987236 h 2190938"/>
                <a:gd name="connsiteX21" fmla="*/ 502468 w 2286000"/>
                <a:gd name="connsiteY21" fmla="*/ 1855960 h 2190938"/>
                <a:gd name="connsiteX22" fmla="*/ 706171 w 2286000"/>
                <a:gd name="connsiteY22" fmla="*/ 1720158 h 2190938"/>
                <a:gd name="connsiteX23" fmla="*/ 855553 w 2286000"/>
                <a:gd name="connsiteY23" fmla="*/ 1602463 h 2190938"/>
                <a:gd name="connsiteX24" fmla="*/ 1018515 w 2286000"/>
                <a:gd name="connsiteY24" fmla="*/ 1466661 h 2190938"/>
                <a:gd name="connsiteX25" fmla="*/ 1149790 w 2286000"/>
                <a:gd name="connsiteY25" fmla="*/ 1348966 h 2190938"/>
                <a:gd name="connsiteX26" fmla="*/ 1326333 w 2286000"/>
                <a:gd name="connsiteY26" fmla="*/ 1181477 h 2190938"/>
                <a:gd name="connsiteX27" fmla="*/ 1430448 w 2286000"/>
                <a:gd name="connsiteY27" fmla="*/ 1032095 h 2190938"/>
                <a:gd name="connsiteX28" fmla="*/ 1588884 w 2286000"/>
                <a:gd name="connsiteY28" fmla="*/ 823865 h 2190938"/>
                <a:gd name="connsiteX29" fmla="*/ 1679418 w 2286000"/>
                <a:gd name="connsiteY29" fmla="*/ 683537 h 2190938"/>
                <a:gd name="connsiteX30" fmla="*/ 1774480 w 2286000"/>
                <a:gd name="connsiteY30" fmla="*/ 502467 h 2190938"/>
                <a:gd name="connsiteX31" fmla="*/ 1846907 w 2286000"/>
                <a:gd name="connsiteY31" fmla="*/ 339505 h 2190938"/>
                <a:gd name="connsiteX32" fmla="*/ 1892175 w 2286000"/>
                <a:gd name="connsiteY32" fmla="*/ 217283 h 2190938"/>
                <a:gd name="connsiteX33" fmla="*/ 1923862 w 2286000"/>
                <a:gd name="connsiteY33" fmla="*/ 86008 h 2190938"/>
                <a:gd name="connsiteX34" fmla="*/ 1914808 w 2286000"/>
                <a:gd name="connsiteY34" fmla="*/ 63374 h 2190938"/>
                <a:gd name="connsiteX35" fmla="*/ 1887648 w 2286000"/>
                <a:gd name="connsiteY35" fmla="*/ 40740 h 2190938"/>
                <a:gd name="connsiteX36" fmla="*/ 1846907 w 2286000"/>
                <a:gd name="connsiteY36" fmla="*/ 22634 h 2190938"/>
                <a:gd name="connsiteX37" fmla="*/ 1860488 w 2286000"/>
                <a:gd name="connsiteY37" fmla="*/ 0 h 2190938"/>
                <a:gd name="connsiteX38" fmla="*/ 2286000 w 2286000"/>
                <a:gd name="connsiteY38" fmla="*/ 81481 h 2190938"/>
                <a:gd name="connsiteX39" fmla="*/ 2258840 w 2286000"/>
                <a:gd name="connsiteY39" fmla="*/ 104115 h 2190938"/>
                <a:gd name="connsiteX40" fmla="*/ 2231680 w 2286000"/>
                <a:gd name="connsiteY40" fmla="*/ 172016 h 219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286000" h="2190938">
                  <a:moveTo>
                    <a:pt x="2231680" y="172016"/>
                  </a:moveTo>
                  <a:lnTo>
                    <a:pt x="2186412" y="285184"/>
                  </a:lnTo>
                  <a:lnTo>
                    <a:pt x="2073244" y="506994"/>
                  </a:lnTo>
                  <a:lnTo>
                    <a:pt x="1955549" y="715224"/>
                  </a:lnTo>
                  <a:lnTo>
                    <a:pt x="1819747" y="927980"/>
                  </a:lnTo>
                  <a:lnTo>
                    <a:pt x="1652258" y="1154317"/>
                  </a:lnTo>
                  <a:lnTo>
                    <a:pt x="1439501" y="1403287"/>
                  </a:lnTo>
                  <a:lnTo>
                    <a:pt x="1222218" y="1584356"/>
                  </a:lnTo>
                  <a:lnTo>
                    <a:pt x="977775" y="1751845"/>
                  </a:lnTo>
                  <a:lnTo>
                    <a:pt x="692590" y="1923861"/>
                  </a:lnTo>
                  <a:lnTo>
                    <a:pt x="457200" y="2041556"/>
                  </a:lnTo>
                  <a:lnTo>
                    <a:pt x="199177" y="2150198"/>
                  </a:lnTo>
                  <a:lnTo>
                    <a:pt x="99589" y="2181885"/>
                  </a:lnTo>
                  <a:lnTo>
                    <a:pt x="72428" y="2190938"/>
                  </a:lnTo>
                  <a:lnTo>
                    <a:pt x="40741" y="2186412"/>
                  </a:lnTo>
                  <a:lnTo>
                    <a:pt x="13581" y="2181885"/>
                  </a:lnTo>
                  <a:lnTo>
                    <a:pt x="0" y="2163778"/>
                  </a:lnTo>
                  <a:lnTo>
                    <a:pt x="0" y="2145671"/>
                  </a:lnTo>
                  <a:lnTo>
                    <a:pt x="27161" y="2127564"/>
                  </a:lnTo>
                  <a:lnTo>
                    <a:pt x="95062" y="2095877"/>
                  </a:lnTo>
                  <a:lnTo>
                    <a:pt x="289711" y="1987236"/>
                  </a:lnTo>
                  <a:lnTo>
                    <a:pt x="502468" y="1855960"/>
                  </a:lnTo>
                  <a:lnTo>
                    <a:pt x="706171" y="1720158"/>
                  </a:lnTo>
                  <a:lnTo>
                    <a:pt x="855553" y="1602463"/>
                  </a:lnTo>
                  <a:lnTo>
                    <a:pt x="1018515" y="1466661"/>
                  </a:lnTo>
                  <a:lnTo>
                    <a:pt x="1149790" y="1348966"/>
                  </a:lnTo>
                  <a:lnTo>
                    <a:pt x="1326333" y="1181477"/>
                  </a:lnTo>
                  <a:lnTo>
                    <a:pt x="1430448" y="1032095"/>
                  </a:lnTo>
                  <a:lnTo>
                    <a:pt x="1588884" y="823865"/>
                  </a:lnTo>
                  <a:lnTo>
                    <a:pt x="1679418" y="683537"/>
                  </a:lnTo>
                  <a:lnTo>
                    <a:pt x="1774480" y="502467"/>
                  </a:lnTo>
                  <a:lnTo>
                    <a:pt x="1846907" y="339505"/>
                  </a:lnTo>
                  <a:lnTo>
                    <a:pt x="1892175" y="217283"/>
                  </a:lnTo>
                  <a:lnTo>
                    <a:pt x="1923862" y="86008"/>
                  </a:lnTo>
                  <a:lnTo>
                    <a:pt x="1914808" y="63374"/>
                  </a:lnTo>
                  <a:lnTo>
                    <a:pt x="1887648" y="40740"/>
                  </a:lnTo>
                  <a:lnTo>
                    <a:pt x="1846907" y="22634"/>
                  </a:lnTo>
                  <a:lnTo>
                    <a:pt x="1860488" y="0"/>
                  </a:lnTo>
                  <a:lnTo>
                    <a:pt x="2286000" y="81481"/>
                  </a:lnTo>
                  <a:lnTo>
                    <a:pt x="2258840" y="104115"/>
                  </a:lnTo>
                  <a:lnTo>
                    <a:pt x="2231680" y="17201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49">
              <a:extLst>
                <a:ext uri="{FF2B5EF4-FFF2-40B4-BE49-F238E27FC236}">
                  <a16:creationId xmlns:a16="http://schemas.microsoft.com/office/drawing/2014/main" id="{BD5E25C2-2CCA-4267-99C0-758ED8D80604}"/>
                </a:ext>
              </a:extLst>
            </p:cNvPr>
            <p:cNvSpPr/>
            <p:nvPr/>
          </p:nvSpPr>
          <p:spPr>
            <a:xfrm>
              <a:off x="5753101" y="4035426"/>
              <a:ext cx="2854325" cy="1870075"/>
            </a:xfrm>
            <a:custGeom>
              <a:avLst/>
              <a:gdLst>
                <a:gd name="connsiteX0" fmla="*/ 617220 w 2853690"/>
                <a:gd name="connsiteY0" fmla="*/ 304800 h 1870710"/>
                <a:gd name="connsiteX1" fmla="*/ 758190 w 2853690"/>
                <a:gd name="connsiteY1" fmla="*/ 422910 h 1870710"/>
                <a:gd name="connsiteX2" fmla="*/ 982980 w 2853690"/>
                <a:gd name="connsiteY2" fmla="*/ 617220 h 1870710"/>
                <a:gd name="connsiteX3" fmla="*/ 1139190 w 2853690"/>
                <a:gd name="connsiteY3" fmla="*/ 777240 h 1870710"/>
                <a:gd name="connsiteX4" fmla="*/ 1356360 w 2853690"/>
                <a:gd name="connsiteY4" fmla="*/ 952500 h 1870710"/>
                <a:gd name="connsiteX5" fmla="*/ 1607820 w 2853690"/>
                <a:gd name="connsiteY5" fmla="*/ 1143000 h 1870710"/>
                <a:gd name="connsiteX6" fmla="*/ 1729740 w 2853690"/>
                <a:gd name="connsiteY6" fmla="*/ 1230630 h 1870710"/>
                <a:gd name="connsiteX7" fmla="*/ 1939290 w 2853690"/>
                <a:gd name="connsiteY7" fmla="*/ 1367790 h 1870710"/>
                <a:gd name="connsiteX8" fmla="*/ 2072640 w 2853690"/>
                <a:gd name="connsiteY8" fmla="*/ 1451610 h 1870710"/>
                <a:gd name="connsiteX9" fmla="*/ 2209800 w 2853690"/>
                <a:gd name="connsiteY9" fmla="*/ 1527810 h 1870710"/>
                <a:gd name="connsiteX10" fmla="*/ 2316480 w 2853690"/>
                <a:gd name="connsiteY10" fmla="*/ 1577340 h 1870710"/>
                <a:gd name="connsiteX11" fmla="*/ 2560320 w 2853690"/>
                <a:gd name="connsiteY11" fmla="*/ 1661160 h 1870710"/>
                <a:gd name="connsiteX12" fmla="*/ 2804160 w 2853690"/>
                <a:gd name="connsiteY12" fmla="*/ 1737360 h 1870710"/>
                <a:gd name="connsiteX13" fmla="*/ 2838450 w 2853690"/>
                <a:gd name="connsiteY13" fmla="*/ 1756410 h 1870710"/>
                <a:gd name="connsiteX14" fmla="*/ 2849880 w 2853690"/>
                <a:gd name="connsiteY14" fmla="*/ 1775460 h 1870710"/>
                <a:gd name="connsiteX15" fmla="*/ 2853690 w 2853690"/>
                <a:gd name="connsiteY15" fmla="*/ 1786890 h 1870710"/>
                <a:gd name="connsiteX16" fmla="*/ 2838450 w 2853690"/>
                <a:gd name="connsiteY16" fmla="*/ 1805940 h 1870710"/>
                <a:gd name="connsiteX17" fmla="*/ 2800350 w 2853690"/>
                <a:gd name="connsiteY17" fmla="*/ 1821180 h 1870710"/>
                <a:gd name="connsiteX18" fmla="*/ 2762250 w 2853690"/>
                <a:gd name="connsiteY18" fmla="*/ 1832610 h 1870710"/>
                <a:gd name="connsiteX19" fmla="*/ 2293620 w 2853690"/>
                <a:gd name="connsiteY19" fmla="*/ 1855470 h 1870710"/>
                <a:gd name="connsiteX20" fmla="*/ 2118360 w 2853690"/>
                <a:gd name="connsiteY20" fmla="*/ 1870710 h 1870710"/>
                <a:gd name="connsiteX21" fmla="*/ 2061210 w 2853690"/>
                <a:gd name="connsiteY21" fmla="*/ 1870710 h 1870710"/>
                <a:gd name="connsiteX22" fmla="*/ 2007870 w 2853690"/>
                <a:gd name="connsiteY22" fmla="*/ 1866900 h 1870710"/>
                <a:gd name="connsiteX23" fmla="*/ 1965960 w 2853690"/>
                <a:gd name="connsiteY23" fmla="*/ 1855470 h 1870710"/>
                <a:gd name="connsiteX24" fmla="*/ 1912620 w 2853690"/>
                <a:gd name="connsiteY24" fmla="*/ 1828800 h 1870710"/>
                <a:gd name="connsiteX25" fmla="*/ 1866900 w 2853690"/>
                <a:gd name="connsiteY25" fmla="*/ 1790700 h 1870710"/>
                <a:gd name="connsiteX26" fmla="*/ 1733550 w 2853690"/>
                <a:gd name="connsiteY26" fmla="*/ 1664970 h 1870710"/>
                <a:gd name="connsiteX27" fmla="*/ 1604010 w 2853690"/>
                <a:gd name="connsiteY27" fmla="*/ 1535430 h 1870710"/>
                <a:gd name="connsiteX28" fmla="*/ 1344930 w 2853690"/>
                <a:gd name="connsiteY28" fmla="*/ 1272540 h 1870710"/>
                <a:gd name="connsiteX29" fmla="*/ 1101090 w 2853690"/>
                <a:gd name="connsiteY29" fmla="*/ 1032510 h 1870710"/>
                <a:gd name="connsiteX30" fmla="*/ 952500 w 2853690"/>
                <a:gd name="connsiteY30" fmla="*/ 872490 h 1870710"/>
                <a:gd name="connsiteX31" fmla="*/ 781050 w 2853690"/>
                <a:gd name="connsiteY31" fmla="*/ 689610 h 1870710"/>
                <a:gd name="connsiteX32" fmla="*/ 537210 w 2853690"/>
                <a:gd name="connsiteY32" fmla="*/ 453390 h 1870710"/>
                <a:gd name="connsiteX33" fmla="*/ 304800 w 2853690"/>
                <a:gd name="connsiteY33" fmla="*/ 228600 h 1870710"/>
                <a:gd name="connsiteX34" fmla="*/ 220980 w 2853690"/>
                <a:gd name="connsiteY34" fmla="*/ 152400 h 1870710"/>
                <a:gd name="connsiteX35" fmla="*/ 182880 w 2853690"/>
                <a:gd name="connsiteY35" fmla="*/ 121920 h 1870710"/>
                <a:gd name="connsiteX36" fmla="*/ 156210 w 2853690"/>
                <a:gd name="connsiteY36" fmla="*/ 110490 h 1870710"/>
                <a:gd name="connsiteX37" fmla="*/ 106680 w 2853690"/>
                <a:gd name="connsiteY37" fmla="*/ 95250 h 1870710"/>
                <a:gd name="connsiteX38" fmla="*/ 68580 w 2853690"/>
                <a:gd name="connsiteY38" fmla="*/ 91440 h 1870710"/>
                <a:gd name="connsiteX39" fmla="*/ 34290 w 2853690"/>
                <a:gd name="connsiteY39" fmla="*/ 87630 h 1870710"/>
                <a:gd name="connsiteX40" fmla="*/ 0 w 2853690"/>
                <a:gd name="connsiteY40" fmla="*/ 68580 h 1870710"/>
                <a:gd name="connsiteX41" fmla="*/ 0 w 2853690"/>
                <a:gd name="connsiteY41" fmla="*/ 53340 h 1870710"/>
                <a:gd name="connsiteX42" fmla="*/ 7620 w 2853690"/>
                <a:gd name="connsiteY42" fmla="*/ 30480 h 1870710"/>
                <a:gd name="connsiteX43" fmla="*/ 41910 w 2853690"/>
                <a:gd name="connsiteY43" fmla="*/ 15240 h 1870710"/>
                <a:gd name="connsiteX44" fmla="*/ 102870 w 2853690"/>
                <a:gd name="connsiteY44" fmla="*/ 0 h 1870710"/>
                <a:gd name="connsiteX45" fmla="*/ 148590 w 2853690"/>
                <a:gd name="connsiteY45" fmla="*/ 0 h 1870710"/>
                <a:gd name="connsiteX46" fmla="*/ 205740 w 2853690"/>
                <a:gd name="connsiteY46" fmla="*/ 3810 h 1870710"/>
                <a:gd name="connsiteX47" fmla="*/ 243840 w 2853690"/>
                <a:gd name="connsiteY47" fmla="*/ 15240 h 1870710"/>
                <a:gd name="connsiteX48" fmla="*/ 300990 w 2853690"/>
                <a:gd name="connsiteY48" fmla="*/ 38100 h 1870710"/>
                <a:gd name="connsiteX49" fmla="*/ 331470 w 2853690"/>
                <a:gd name="connsiteY49" fmla="*/ 60960 h 1870710"/>
                <a:gd name="connsiteX50" fmla="*/ 415290 w 2853690"/>
                <a:gd name="connsiteY50" fmla="*/ 133350 h 1870710"/>
                <a:gd name="connsiteX51" fmla="*/ 617220 w 2853690"/>
                <a:gd name="connsiteY51" fmla="*/ 304800 h 1870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53690" h="1870710">
                  <a:moveTo>
                    <a:pt x="617220" y="304800"/>
                  </a:moveTo>
                  <a:lnTo>
                    <a:pt x="758190" y="422910"/>
                  </a:lnTo>
                  <a:lnTo>
                    <a:pt x="982980" y="617220"/>
                  </a:lnTo>
                  <a:lnTo>
                    <a:pt x="1139190" y="777240"/>
                  </a:lnTo>
                  <a:lnTo>
                    <a:pt x="1356360" y="952500"/>
                  </a:lnTo>
                  <a:lnTo>
                    <a:pt x="1607820" y="1143000"/>
                  </a:lnTo>
                  <a:lnTo>
                    <a:pt x="1729740" y="1230630"/>
                  </a:lnTo>
                  <a:lnTo>
                    <a:pt x="1939290" y="1367790"/>
                  </a:lnTo>
                  <a:lnTo>
                    <a:pt x="2072640" y="1451610"/>
                  </a:lnTo>
                  <a:lnTo>
                    <a:pt x="2209800" y="1527810"/>
                  </a:lnTo>
                  <a:lnTo>
                    <a:pt x="2316480" y="1577340"/>
                  </a:lnTo>
                  <a:lnTo>
                    <a:pt x="2560320" y="1661160"/>
                  </a:lnTo>
                  <a:lnTo>
                    <a:pt x="2804160" y="1737360"/>
                  </a:lnTo>
                  <a:lnTo>
                    <a:pt x="2838450" y="1756410"/>
                  </a:lnTo>
                  <a:lnTo>
                    <a:pt x="2849880" y="1775460"/>
                  </a:lnTo>
                  <a:lnTo>
                    <a:pt x="2853690" y="1786890"/>
                  </a:lnTo>
                  <a:lnTo>
                    <a:pt x="2838450" y="1805940"/>
                  </a:lnTo>
                  <a:lnTo>
                    <a:pt x="2800350" y="1821180"/>
                  </a:lnTo>
                  <a:lnTo>
                    <a:pt x="2762250" y="1832610"/>
                  </a:lnTo>
                  <a:lnTo>
                    <a:pt x="2293620" y="1855470"/>
                  </a:lnTo>
                  <a:lnTo>
                    <a:pt x="2118360" y="1870710"/>
                  </a:lnTo>
                  <a:lnTo>
                    <a:pt x="2061210" y="1870710"/>
                  </a:lnTo>
                  <a:lnTo>
                    <a:pt x="2007870" y="1866900"/>
                  </a:lnTo>
                  <a:lnTo>
                    <a:pt x="1965960" y="1855470"/>
                  </a:lnTo>
                  <a:lnTo>
                    <a:pt x="1912620" y="1828800"/>
                  </a:lnTo>
                  <a:lnTo>
                    <a:pt x="1866900" y="1790700"/>
                  </a:lnTo>
                  <a:lnTo>
                    <a:pt x="1733550" y="1664970"/>
                  </a:lnTo>
                  <a:lnTo>
                    <a:pt x="1604010" y="1535430"/>
                  </a:lnTo>
                  <a:lnTo>
                    <a:pt x="1344930" y="1272540"/>
                  </a:lnTo>
                  <a:lnTo>
                    <a:pt x="1101090" y="1032510"/>
                  </a:lnTo>
                  <a:lnTo>
                    <a:pt x="952500" y="872490"/>
                  </a:lnTo>
                  <a:lnTo>
                    <a:pt x="781050" y="689610"/>
                  </a:lnTo>
                  <a:lnTo>
                    <a:pt x="537210" y="453390"/>
                  </a:lnTo>
                  <a:lnTo>
                    <a:pt x="304800" y="228600"/>
                  </a:lnTo>
                  <a:lnTo>
                    <a:pt x="220980" y="152400"/>
                  </a:lnTo>
                  <a:lnTo>
                    <a:pt x="182880" y="121920"/>
                  </a:lnTo>
                  <a:lnTo>
                    <a:pt x="156210" y="110490"/>
                  </a:lnTo>
                  <a:lnTo>
                    <a:pt x="106680" y="95250"/>
                  </a:lnTo>
                  <a:lnTo>
                    <a:pt x="68580" y="91440"/>
                  </a:lnTo>
                  <a:lnTo>
                    <a:pt x="34290" y="87630"/>
                  </a:lnTo>
                  <a:lnTo>
                    <a:pt x="0" y="68580"/>
                  </a:lnTo>
                  <a:lnTo>
                    <a:pt x="0" y="53340"/>
                  </a:lnTo>
                  <a:lnTo>
                    <a:pt x="7620" y="30480"/>
                  </a:lnTo>
                  <a:lnTo>
                    <a:pt x="41910" y="15240"/>
                  </a:lnTo>
                  <a:lnTo>
                    <a:pt x="102870" y="0"/>
                  </a:lnTo>
                  <a:lnTo>
                    <a:pt x="148590" y="0"/>
                  </a:lnTo>
                  <a:lnTo>
                    <a:pt x="205740" y="3810"/>
                  </a:lnTo>
                  <a:lnTo>
                    <a:pt x="243840" y="15240"/>
                  </a:lnTo>
                  <a:lnTo>
                    <a:pt x="300990" y="38100"/>
                  </a:lnTo>
                  <a:lnTo>
                    <a:pt x="331470" y="60960"/>
                  </a:lnTo>
                  <a:lnTo>
                    <a:pt x="415290" y="133350"/>
                  </a:lnTo>
                  <a:lnTo>
                    <a:pt x="617220" y="3048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0A0CB383-DDE0-47ED-9110-A166954F0AEF}"/>
              </a:ext>
            </a:extLst>
          </p:cNvPr>
          <p:cNvGrpSpPr/>
          <p:nvPr/>
        </p:nvGrpSpPr>
        <p:grpSpPr>
          <a:xfrm>
            <a:off x="3588543" y="1533525"/>
            <a:ext cx="5014913" cy="4362450"/>
            <a:chOff x="3592513" y="1543051"/>
            <a:chExt cx="5014913" cy="4362450"/>
          </a:xfrm>
          <a:solidFill>
            <a:schemeClr val="tx1"/>
          </a:solidFill>
        </p:grpSpPr>
        <p:sp>
          <p:nvSpPr>
            <p:cNvPr id="32" name="フリーフォーム 24">
              <a:extLst>
                <a:ext uri="{FF2B5EF4-FFF2-40B4-BE49-F238E27FC236}">
                  <a16:creationId xmlns:a16="http://schemas.microsoft.com/office/drawing/2014/main" id="{67F9F08F-C736-45F6-81B1-7FC6213C540F}"/>
                </a:ext>
              </a:extLst>
            </p:cNvPr>
            <p:cNvSpPr/>
            <p:nvPr/>
          </p:nvSpPr>
          <p:spPr>
            <a:xfrm>
              <a:off x="4202114" y="1543051"/>
              <a:ext cx="1101725" cy="569913"/>
            </a:xfrm>
            <a:custGeom>
              <a:avLst/>
              <a:gdLst>
                <a:gd name="connsiteX0" fmla="*/ 204788 w 1100138"/>
                <a:gd name="connsiteY0" fmla="*/ 97631 h 569119"/>
                <a:gd name="connsiteX1" fmla="*/ 354807 w 1100138"/>
                <a:gd name="connsiteY1" fmla="*/ 154781 h 569119"/>
                <a:gd name="connsiteX2" fmla="*/ 485775 w 1100138"/>
                <a:gd name="connsiteY2" fmla="*/ 188119 h 569119"/>
                <a:gd name="connsiteX3" fmla="*/ 702469 w 1100138"/>
                <a:gd name="connsiteY3" fmla="*/ 223838 h 569119"/>
                <a:gd name="connsiteX4" fmla="*/ 878682 w 1100138"/>
                <a:gd name="connsiteY4" fmla="*/ 235744 h 569119"/>
                <a:gd name="connsiteX5" fmla="*/ 923925 w 1100138"/>
                <a:gd name="connsiteY5" fmla="*/ 250031 h 569119"/>
                <a:gd name="connsiteX6" fmla="*/ 978694 w 1100138"/>
                <a:gd name="connsiteY6" fmla="*/ 283369 h 569119"/>
                <a:gd name="connsiteX7" fmla="*/ 1033463 w 1100138"/>
                <a:gd name="connsiteY7" fmla="*/ 330994 h 569119"/>
                <a:gd name="connsiteX8" fmla="*/ 1073944 w 1100138"/>
                <a:gd name="connsiteY8" fmla="*/ 395288 h 569119"/>
                <a:gd name="connsiteX9" fmla="*/ 1095375 w 1100138"/>
                <a:gd name="connsiteY9" fmla="*/ 442913 h 569119"/>
                <a:gd name="connsiteX10" fmla="*/ 1100138 w 1100138"/>
                <a:gd name="connsiteY10" fmla="*/ 476250 h 569119"/>
                <a:gd name="connsiteX11" fmla="*/ 1090613 w 1100138"/>
                <a:gd name="connsiteY11" fmla="*/ 514350 h 569119"/>
                <a:gd name="connsiteX12" fmla="*/ 1064419 w 1100138"/>
                <a:gd name="connsiteY12" fmla="*/ 540544 h 569119"/>
                <a:gd name="connsiteX13" fmla="*/ 1026319 w 1100138"/>
                <a:gd name="connsiteY13" fmla="*/ 559594 h 569119"/>
                <a:gd name="connsiteX14" fmla="*/ 985838 w 1100138"/>
                <a:gd name="connsiteY14" fmla="*/ 566738 h 569119"/>
                <a:gd name="connsiteX15" fmla="*/ 931069 w 1100138"/>
                <a:gd name="connsiteY15" fmla="*/ 569119 h 569119"/>
                <a:gd name="connsiteX16" fmla="*/ 881063 w 1100138"/>
                <a:gd name="connsiteY16" fmla="*/ 564356 h 569119"/>
                <a:gd name="connsiteX17" fmla="*/ 816769 w 1100138"/>
                <a:gd name="connsiteY17" fmla="*/ 550069 h 569119"/>
                <a:gd name="connsiteX18" fmla="*/ 726282 w 1100138"/>
                <a:gd name="connsiteY18" fmla="*/ 519113 h 569119"/>
                <a:gd name="connsiteX19" fmla="*/ 611982 w 1100138"/>
                <a:gd name="connsiteY19" fmla="*/ 473869 h 569119"/>
                <a:gd name="connsiteX20" fmla="*/ 492919 w 1100138"/>
                <a:gd name="connsiteY20" fmla="*/ 426244 h 569119"/>
                <a:gd name="connsiteX21" fmla="*/ 390525 w 1100138"/>
                <a:gd name="connsiteY21" fmla="*/ 369094 h 569119"/>
                <a:gd name="connsiteX22" fmla="*/ 292894 w 1100138"/>
                <a:gd name="connsiteY22" fmla="*/ 309563 h 569119"/>
                <a:gd name="connsiteX23" fmla="*/ 219075 w 1100138"/>
                <a:gd name="connsiteY23" fmla="*/ 250031 h 569119"/>
                <a:gd name="connsiteX24" fmla="*/ 130969 w 1100138"/>
                <a:gd name="connsiteY24" fmla="*/ 176213 h 569119"/>
                <a:gd name="connsiteX25" fmla="*/ 69057 w 1100138"/>
                <a:gd name="connsiteY25" fmla="*/ 114300 h 569119"/>
                <a:gd name="connsiteX26" fmla="*/ 19050 w 1100138"/>
                <a:gd name="connsiteY26" fmla="*/ 59531 h 569119"/>
                <a:gd name="connsiteX27" fmla="*/ 2382 w 1100138"/>
                <a:gd name="connsiteY27" fmla="*/ 35719 h 569119"/>
                <a:gd name="connsiteX28" fmla="*/ 0 w 1100138"/>
                <a:gd name="connsiteY28" fmla="*/ 9525 h 569119"/>
                <a:gd name="connsiteX29" fmla="*/ 11907 w 1100138"/>
                <a:gd name="connsiteY29" fmla="*/ 0 h 569119"/>
                <a:gd name="connsiteX30" fmla="*/ 47625 w 1100138"/>
                <a:gd name="connsiteY30" fmla="*/ 7144 h 569119"/>
                <a:gd name="connsiteX31" fmla="*/ 97632 w 1100138"/>
                <a:gd name="connsiteY31" fmla="*/ 40481 h 569119"/>
                <a:gd name="connsiteX32" fmla="*/ 204788 w 1100138"/>
                <a:gd name="connsiteY32" fmla="*/ 97631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00138" h="569119">
                  <a:moveTo>
                    <a:pt x="204788" y="97631"/>
                  </a:moveTo>
                  <a:lnTo>
                    <a:pt x="354807" y="154781"/>
                  </a:lnTo>
                  <a:lnTo>
                    <a:pt x="485775" y="188119"/>
                  </a:lnTo>
                  <a:lnTo>
                    <a:pt x="702469" y="223838"/>
                  </a:lnTo>
                  <a:lnTo>
                    <a:pt x="878682" y="235744"/>
                  </a:lnTo>
                  <a:lnTo>
                    <a:pt x="923925" y="250031"/>
                  </a:lnTo>
                  <a:lnTo>
                    <a:pt x="978694" y="283369"/>
                  </a:lnTo>
                  <a:lnTo>
                    <a:pt x="1033463" y="330994"/>
                  </a:lnTo>
                  <a:lnTo>
                    <a:pt x="1073944" y="395288"/>
                  </a:lnTo>
                  <a:lnTo>
                    <a:pt x="1095375" y="442913"/>
                  </a:lnTo>
                  <a:lnTo>
                    <a:pt x="1100138" y="476250"/>
                  </a:lnTo>
                  <a:lnTo>
                    <a:pt x="1090613" y="514350"/>
                  </a:lnTo>
                  <a:lnTo>
                    <a:pt x="1064419" y="540544"/>
                  </a:lnTo>
                  <a:lnTo>
                    <a:pt x="1026319" y="559594"/>
                  </a:lnTo>
                  <a:lnTo>
                    <a:pt x="985838" y="566738"/>
                  </a:lnTo>
                  <a:lnTo>
                    <a:pt x="931069" y="569119"/>
                  </a:lnTo>
                  <a:lnTo>
                    <a:pt x="881063" y="564356"/>
                  </a:lnTo>
                  <a:lnTo>
                    <a:pt x="816769" y="550069"/>
                  </a:lnTo>
                  <a:lnTo>
                    <a:pt x="726282" y="519113"/>
                  </a:lnTo>
                  <a:lnTo>
                    <a:pt x="611982" y="473869"/>
                  </a:lnTo>
                  <a:lnTo>
                    <a:pt x="492919" y="426244"/>
                  </a:lnTo>
                  <a:lnTo>
                    <a:pt x="390525" y="369094"/>
                  </a:lnTo>
                  <a:lnTo>
                    <a:pt x="292894" y="309563"/>
                  </a:lnTo>
                  <a:lnTo>
                    <a:pt x="219075" y="250031"/>
                  </a:lnTo>
                  <a:lnTo>
                    <a:pt x="130969" y="176213"/>
                  </a:lnTo>
                  <a:lnTo>
                    <a:pt x="69057" y="114300"/>
                  </a:lnTo>
                  <a:lnTo>
                    <a:pt x="19050" y="59531"/>
                  </a:lnTo>
                  <a:lnTo>
                    <a:pt x="2382" y="35719"/>
                  </a:lnTo>
                  <a:lnTo>
                    <a:pt x="0" y="9525"/>
                  </a:lnTo>
                  <a:lnTo>
                    <a:pt x="11907" y="0"/>
                  </a:lnTo>
                  <a:lnTo>
                    <a:pt x="47625" y="7144"/>
                  </a:lnTo>
                  <a:lnTo>
                    <a:pt x="97632" y="40481"/>
                  </a:lnTo>
                  <a:lnTo>
                    <a:pt x="204788" y="976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5">
              <a:extLst>
                <a:ext uri="{FF2B5EF4-FFF2-40B4-BE49-F238E27FC236}">
                  <a16:creationId xmlns:a16="http://schemas.microsoft.com/office/drawing/2014/main" id="{60571468-E2F3-4343-BCF6-D83F953CFD14}"/>
                </a:ext>
              </a:extLst>
            </p:cNvPr>
            <p:cNvSpPr/>
            <p:nvPr/>
          </p:nvSpPr>
          <p:spPr>
            <a:xfrm>
              <a:off x="3592513" y="2357439"/>
              <a:ext cx="2190750" cy="604837"/>
            </a:xfrm>
            <a:custGeom>
              <a:avLst/>
              <a:gdLst>
                <a:gd name="connsiteX0" fmla="*/ 654844 w 2190750"/>
                <a:gd name="connsiteY0" fmla="*/ 328612 h 604837"/>
                <a:gd name="connsiteX1" fmla="*/ 845344 w 2190750"/>
                <a:gd name="connsiteY1" fmla="*/ 295275 h 604837"/>
                <a:gd name="connsiteX2" fmla="*/ 1209675 w 2190750"/>
                <a:gd name="connsiteY2" fmla="*/ 202406 h 604837"/>
                <a:gd name="connsiteX3" fmla="*/ 1578769 w 2190750"/>
                <a:gd name="connsiteY3" fmla="*/ 111918 h 604837"/>
                <a:gd name="connsiteX4" fmla="*/ 1662113 w 2190750"/>
                <a:gd name="connsiteY4" fmla="*/ 78581 h 604837"/>
                <a:gd name="connsiteX5" fmla="*/ 1728788 w 2190750"/>
                <a:gd name="connsiteY5" fmla="*/ 42862 h 604837"/>
                <a:gd name="connsiteX6" fmla="*/ 1783557 w 2190750"/>
                <a:gd name="connsiteY6" fmla="*/ 0 h 604837"/>
                <a:gd name="connsiteX7" fmla="*/ 1819275 w 2190750"/>
                <a:gd name="connsiteY7" fmla="*/ 2381 h 604837"/>
                <a:gd name="connsiteX8" fmla="*/ 1885950 w 2190750"/>
                <a:gd name="connsiteY8" fmla="*/ 9525 h 604837"/>
                <a:gd name="connsiteX9" fmla="*/ 1971675 w 2190750"/>
                <a:gd name="connsiteY9" fmla="*/ 23812 h 604837"/>
                <a:gd name="connsiteX10" fmla="*/ 2033588 w 2190750"/>
                <a:gd name="connsiteY10" fmla="*/ 38100 h 604837"/>
                <a:gd name="connsiteX11" fmla="*/ 2100263 w 2190750"/>
                <a:gd name="connsiteY11" fmla="*/ 64293 h 604837"/>
                <a:gd name="connsiteX12" fmla="*/ 2145507 w 2190750"/>
                <a:gd name="connsiteY12" fmla="*/ 95250 h 604837"/>
                <a:gd name="connsiteX13" fmla="*/ 2178844 w 2190750"/>
                <a:gd name="connsiteY13" fmla="*/ 128587 h 604837"/>
                <a:gd name="connsiteX14" fmla="*/ 2190750 w 2190750"/>
                <a:gd name="connsiteY14" fmla="*/ 159543 h 604837"/>
                <a:gd name="connsiteX15" fmla="*/ 2190750 w 2190750"/>
                <a:gd name="connsiteY15" fmla="*/ 192881 h 604837"/>
                <a:gd name="connsiteX16" fmla="*/ 2176463 w 2190750"/>
                <a:gd name="connsiteY16" fmla="*/ 223837 h 604837"/>
                <a:gd name="connsiteX17" fmla="*/ 2147888 w 2190750"/>
                <a:gd name="connsiteY17" fmla="*/ 250031 h 604837"/>
                <a:gd name="connsiteX18" fmla="*/ 2116932 w 2190750"/>
                <a:gd name="connsiteY18" fmla="*/ 269081 h 604837"/>
                <a:gd name="connsiteX19" fmla="*/ 2016919 w 2190750"/>
                <a:gd name="connsiteY19" fmla="*/ 269081 h 604837"/>
                <a:gd name="connsiteX20" fmla="*/ 1809750 w 2190750"/>
                <a:gd name="connsiteY20" fmla="*/ 280987 h 604837"/>
                <a:gd name="connsiteX21" fmla="*/ 1647825 w 2190750"/>
                <a:gd name="connsiteY21" fmla="*/ 302418 h 604837"/>
                <a:gd name="connsiteX22" fmla="*/ 1466850 w 2190750"/>
                <a:gd name="connsiteY22" fmla="*/ 335756 h 604837"/>
                <a:gd name="connsiteX23" fmla="*/ 1297782 w 2190750"/>
                <a:gd name="connsiteY23" fmla="*/ 373856 h 604837"/>
                <a:gd name="connsiteX24" fmla="*/ 1097757 w 2190750"/>
                <a:gd name="connsiteY24" fmla="*/ 426243 h 604837"/>
                <a:gd name="connsiteX25" fmla="*/ 857250 w 2190750"/>
                <a:gd name="connsiteY25" fmla="*/ 492918 h 604837"/>
                <a:gd name="connsiteX26" fmla="*/ 640557 w 2190750"/>
                <a:gd name="connsiteY26" fmla="*/ 557212 h 604837"/>
                <a:gd name="connsiteX27" fmla="*/ 490538 w 2190750"/>
                <a:gd name="connsiteY27" fmla="*/ 604837 h 604837"/>
                <a:gd name="connsiteX28" fmla="*/ 440532 w 2190750"/>
                <a:gd name="connsiteY28" fmla="*/ 595312 h 604837"/>
                <a:gd name="connsiteX29" fmla="*/ 364332 w 2190750"/>
                <a:gd name="connsiteY29" fmla="*/ 571500 h 604837"/>
                <a:gd name="connsiteX30" fmla="*/ 261938 w 2190750"/>
                <a:gd name="connsiteY30" fmla="*/ 531018 h 604837"/>
                <a:gd name="connsiteX31" fmla="*/ 192882 w 2190750"/>
                <a:gd name="connsiteY31" fmla="*/ 490537 h 604837"/>
                <a:gd name="connsiteX32" fmla="*/ 111919 w 2190750"/>
                <a:gd name="connsiteY32" fmla="*/ 435768 h 604837"/>
                <a:gd name="connsiteX33" fmla="*/ 47625 w 2190750"/>
                <a:gd name="connsiteY33" fmla="*/ 373856 h 604837"/>
                <a:gd name="connsiteX34" fmla="*/ 2382 w 2190750"/>
                <a:gd name="connsiteY34" fmla="*/ 319087 h 604837"/>
                <a:gd name="connsiteX35" fmla="*/ 0 w 2190750"/>
                <a:gd name="connsiteY35" fmla="*/ 302418 h 604837"/>
                <a:gd name="connsiteX36" fmla="*/ 4763 w 2190750"/>
                <a:gd name="connsiteY36" fmla="*/ 278606 h 604837"/>
                <a:gd name="connsiteX37" fmla="*/ 21432 w 2190750"/>
                <a:gd name="connsiteY37" fmla="*/ 264318 h 604837"/>
                <a:gd name="connsiteX38" fmla="*/ 40482 w 2190750"/>
                <a:gd name="connsiteY38" fmla="*/ 261937 h 604837"/>
                <a:gd name="connsiteX39" fmla="*/ 102394 w 2190750"/>
                <a:gd name="connsiteY39" fmla="*/ 280987 h 604837"/>
                <a:gd name="connsiteX40" fmla="*/ 192882 w 2190750"/>
                <a:gd name="connsiteY40" fmla="*/ 302418 h 604837"/>
                <a:gd name="connsiteX41" fmla="*/ 283369 w 2190750"/>
                <a:gd name="connsiteY41" fmla="*/ 321468 h 604837"/>
                <a:gd name="connsiteX42" fmla="*/ 390525 w 2190750"/>
                <a:gd name="connsiteY42" fmla="*/ 335756 h 604837"/>
                <a:gd name="connsiteX43" fmla="*/ 492919 w 2190750"/>
                <a:gd name="connsiteY43" fmla="*/ 338137 h 604837"/>
                <a:gd name="connsiteX44" fmla="*/ 602457 w 2190750"/>
                <a:gd name="connsiteY44" fmla="*/ 335756 h 604837"/>
                <a:gd name="connsiteX45" fmla="*/ 654844 w 2190750"/>
                <a:gd name="connsiteY45" fmla="*/ 328612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190750" h="604837">
                  <a:moveTo>
                    <a:pt x="654844" y="328612"/>
                  </a:moveTo>
                  <a:lnTo>
                    <a:pt x="845344" y="295275"/>
                  </a:lnTo>
                  <a:lnTo>
                    <a:pt x="1209675" y="202406"/>
                  </a:lnTo>
                  <a:lnTo>
                    <a:pt x="1578769" y="111918"/>
                  </a:lnTo>
                  <a:lnTo>
                    <a:pt x="1662113" y="78581"/>
                  </a:lnTo>
                  <a:lnTo>
                    <a:pt x="1728788" y="42862"/>
                  </a:lnTo>
                  <a:lnTo>
                    <a:pt x="1783557" y="0"/>
                  </a:lnTo>
                  <a:lnTo>
                    <a:pt x="1819275" y="2381"/>
                  </a:lnTo>
                  <a:lnTo>
                    <a:pt x="1885950" y="9525"/>
                  </a:lnTo>
                  <a:lnTo>
                    <a:pt x="1971675" y="23812"/>
                  </a:lnTo>
                  <a:lnTo>
                    <a:pt x="2033588" y="38100"/>
                  </a:lnTo>
                  <a:lnTo>
                    <a:pt x="2100263" y="64293"/>
                  </a:lnTo>
                  <a:lnTo>
                    <a:pt x="2145507" y="95250"/>
                  </a:lnTo>
                  <a:lnTo>
                    <a:pt x="2178844" y="128587"/>
                  </a:lnTo>
                  <a:lnTo>
                    <a:pt x="2190750" y="159543"/>
                  </a:lnTo>
                  <a:lnTo>
                    <a:pt x="2190750" y="192881"/>
                  </a:lnTo>
                  <a:lnTo>
                    <a:pt x="2176463" y="223837"/>
                  </a:lnTo>
                  <a:lnTo>
                    <a:pt x="2147888" y="250031"/>
                  </a:lnTo>
                  <a:lnTo>
                    <a:pt x="2116932" y="269081"/>
                  </a:lnTo>
                  <a:lnTo>
                    <a:pt x="2016919" y="269081"/>
                  </a:lnTo>
                  <a:lnTo>
                    <a:pt x="1809750" y="280987"/>
                  </a:lnTo>
                  <a:lnTo>
                    <a:pt x="1647825" y="302418"/>
                  </a:lnTo>
                  <a:lnTo>
                    <a:pt x="1466850" y="335756"/>
                  </a:lnTo>
                  <a:lnTo>
                    <a:pt x="1297782" y="373856"/>
                  </a:lnTo>
                  <a:lnTo>
                    <a:pt x="1097757" y="426243"/>
                  </a:lnTo>
                  <a:lnTo>
                    <a:pt x="857250" y="492918"/>
                  </a:lnTo>
                  <a:lnTo>
                    <a:pt x="640557" y="557212"/>
                  </a:lnTo>
                  <a:lnTo>
                    <a:pt x="490538" y="604837"/>
                  </a:lnTo>
                  <a:lnTo>
                    <a:pt x="440532" y="595312"/>
                  </a:lnTo>
                  <a:lnTo>
                    <a:pt x="364332" y="571500"/>
                  </a:lnTo>
                  <a:lnTo>
                    <a:pt x="261938" y="531018"/>
                  </a:lnTo>
                  <a:lnTo>
                    <a:pt x="192882" y="490537"/>
                  </a:lnTo>
                  <a:lnTo>
                    <a:pt x="111919" y="435768"/>
                  </a:lnTo>
                  <a:lnTo>
                    <a:pt x="47625" y="373856"/>
                  </a:lnTo>
                  <a:lnTo>
                    <a:pt x="2382" y="319087"/>
                  </a:lnTo>
                  <a:lnTo>
                    <a:pt x="0" y="302418"/>
                  </a:lnTo>
                  <a:lnTo>
                    <a:pt x="4763" y="278606"/>
                  </a:lnTo>
                  <a:lnTo>
                    <a:pt x="21432" y="264318"/>
                  </a:lnTo>
                  <a:lnTo>
                    <a:pt x="40482" y="261937"/>
                  </a:lnTo>
                  <a:lnTo>
                    <a:pt x="102394" y="280987"/>
                  </a:lnTo>
                  <a:lnTo>
                    <a:pt x="192882" y="302418"/>
                  </a:lnTo>
                  <a:lnTo>
                    <a:pt x="283369" y="321468"/>
                  </a:lnTo>
                  <a:lnTo>
                    <a:pt x="390525" y="335756"/>
                  </a:lnTo>
                  <a:lnTo>
                    <a:pt x="492919" y="338137"/>
                  </a:lnTo>
                  <a:lnTo>
                    <a:pt x="602457" y="335756"/>
                  </a:lnTo>
                  <a:lnTo>
                    <a:pt x="654844" y="3286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39">
              <a:extLst>
                <a:ext uri="{FF2B5EF4-FFF2-40B4-BE49-F238E27FC236}">
                  <a16:creationId xmlns:a16="http://schemas.microsoft.com/office/drawing/2014/main" id="{A1F700C0-590A-4B5A-A99A-25BEB69921C7}"/>
                </a:ext>
              </a:extLst>
            </p:cNvPr>
            <p:cNvSpPr/>
            <p:nvPr/>
          </p:nvSpPr>
          <p:spPr>
            <a:xfrm>
              <a:off x="4078289" y="3087689"/>
              <a:ext cx="1196975" cy="365125"/>
            </a:xfrm>
            <a:custGeom>
              <a:avLst/>
              <a:gdLst>
                <a:gd name="connsiteX0" fmla="*/ 350044 w 1195388"/>
                <a:gd name="connsiteY0" fmla="*/ 183357 h 364332"/>
                <a:gd name="connsiteX1" fmla="*/ 542925 w 1195388"/>
                <a:gd name="connsiteY1" fmla="*/ 150019 h 364332"/>
                <a:gd name="connsiteX2" fmla="*/ 711994 w 1195388"/>
                <a:gd name="connsiteY2" fmla="*/ 104775 h 364332"/>
                <a:gd name="connsiteX3" fmla="*/ 816769 w 1195388"/>
                <a:gd name="connsiteY3" fmla="*/ 59532 h 364332"/>
                <a:gd name="connsiteX4" fmla="*/ 916782 w 1195388"/>
                <a:gd name="connsiteY4" fmla="*/ 2382 h 364332"/>
                <a:gd name="connsiteX5" fmla="*/ 945357 w 1195388"/>
                <a:gd name="connsiteY5" fmla="*/ 0 h 364332"/>
                <a:gd name="connsiteX6" fmla="*/ 992982 w 1195388"/>
                <a:gd name="connsiteY6" fmla="*/ 14288 h 364332"/>
                <a:gd name="connsiteX7" fmla="*/ 1083469 w 1195388"/>
                <a:gd name="connsiteY7" fmla="*/ 52388 h 364332"/>
                <a:gd name="connsiteX8" fmla="*/ 1154907 w 1195388"/>
                <a:gd name="connsiteY8" fmla="*/ 90488 h 364332"/>
                <a:gd name="connsiteX9" fmla="*/ 1188244 w 1195388"/>
                <a:gd name="connsiteY9" fmla="*/ 116682 h 364332"/>
                <a:gd name="connsiteX10" fmla="*/ 1195388 w 1195388"/>
                <a:gd name="connsiteY10" fmla="*/ 135732 h 364332"/>
                <a:gd name="connsiteX11" fmla="*/ 1190625 w 1195388"/>
                <a:gd name="connsiteY11" fmla="*/ 166688 h 364332"/>
                <a:gd name="connsiteX12" fmla="*/ 1173957 w 1195388"/>
                <a:gd name="connsiteY12" fmla="*/ 195263 h 364332"/>
                <a:gd name="connsiteX13" fmla="*/ 1119188 w 1195388"/>
                <a:gd name="connsiteY13" fmla="*/ 226219 h 364332"/>
                <a:gd name="connsiteX14" fmla="*/ 1104900 w 1195388"/>
                <a:gd name="connsiteY14" fmla="*/ 235744 h 364332"/>
                <a:gd name="connsiteX15" fmla="*/ 981075 w 1195388"/>
                <a:gd name="connsiteY15" fmla="*/ 250032 h 364332"/>
                <a:gd name="connsiteX16" fmla="*/ 709613 w 1195388"/>
                <a:gd name="connsiteY16" fmla="*/ 302419 h 364332"/>
                <a:gd name="connsiteX17" fmla="*/ 533400 w 1195388"/>
                <a:gd name="connsiteY17" fmla="*/ 342900 h 364332"/>
                <a:gd name="connsiteX18" fmla="*/ 450057 w 1195388"/>
                <a:gd name="connsiteY18" fmla="*/ 361950 h 364332"/>
                <a:gd name="connsiteX19" fmla="*/ 388144 w 1195388"/>
                <a:gd name="connsiteY19" fmla="*/ 364332 h 364332"/>
                <a:gd name="connsiteX20" fmla="*/ 335757 w 1195388"/>
                <a:gd name="connsiteY20" fmla="*/ 364332 h 364332"/>
                <a:gd name="connsiteX21" fmla="*/ 271463 w 1195388"/>
                <a:gd name="connsiteY21" fmla="*/ 350044 h 364332"/>
                <a:gd name="connsiteX22" fmla="*/ 183357 w 1195388"/>
                <a:gd name="connsiteY22" fmla="*/ 321469 h 364332"/>
                <a:gd name="connsiteX23" fmla="*/ 100013 w 1195388"/>
                <a:gd name="connsiteY23" fmla="*/ 276225 h 364332"/>
                <a:gd name="connsiteX24" fmla="*/ 33338 w 1195388"/>
                <a:gd name="connsiteY24" fmla="*/ 235744 h 364332"/>
                <a:gd name="connsiteX25" fmla="*/ 9525 w 1195388"/>
                <a:gd name="connsiteY25" fmla="*/ 207169 h 364332"/>
                <a:gd name="connsiteX26" fmla="*/ 0 w 1195388"/>
                <a:gd name="connsiteY26" fmla="*/ 180975 h 364332"/>
                <a:gd name="connsiteX27" fmla="*/ 7144 w 1195388"/>
                <a:gd name="connsiteY27" fmla="*/ 169069 h 364332"/>
                <a:gd name="connsiteX28" fmla="*/ 52388 w 1195388"/>
                <a:gd name="connsiteY28" fmla="*/ 166688 h 364332"/>
                <a:gd name="connsiteX29" fmla="*/ 171450 w 1195388"/>
                <a:gd name="connsiteY29" fmla="*/ 180975 h 364332"/>
                <a:gd name="connsiteX30" fmla="*/ 292894 w 1195388"/>
                <a:gd name="connsiteY30" fmla="*/ 185738 h 364332"/>
                <a:gd name="connsiteX31" fmla="*/ 350044 w 1195388"/>
                <a:gd name="connsiteY31" fmla="*/ 183357 h 364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95388" h="364332">
                  <a:moveTo>
                    <a:pt x="350044" y="183357"/>
                  </a:moveTo>
                  <a:lnTo>
                    <a:pt x="542925" y="150019"/>
                  </a:lnTo>
                  <a:lnTo>
                    <a:pt x="711994" y="104775"/>
                  </a:lnTo>
                  <a:lnTo>
                    <a:pt x="816769" y="59532"/>
                  </a:lnTo>
                  <a:lnTo>
                    <a:pt x="916782" y="2382"/>
                  </a:lnTo>
                  <a:lnTo>
                    <a:pt x="945357" y="0"/>
                  </a:lnTo>
                  <a:lnTo>
                    <a:pt x="992982" y="14288"/>
                  </a:lnTo>
                  <a:lnTo>
                    <a:pt x="1083469" y="52388"/>
                  </a:lnTo>
                  <a:lnTo>
                    <a:pt x="1154907" y="90488"/>
                  </a:lnTo>
                  <a:lnTo>
                    <a:pt x="1188244" y="116682"/>
                  </a:lnTo>
                  <a:lnTo>
                    <a:pt x="1195388" y="135732"/>
                  </a:lnTo>
                  <a:lnTo>
                    <a:pt x="1190625" y="166688"/>
                  </a:lnTo>
                  <a:lnTo>
                    <a:pt x="1173957" y="195263"/>
                  </a:lnTo>
                  <a:lnTo>
                    <a:pt x="1119188" y="226219"/>
                  </a:lnTo>
                  <a:lnTo>
                    <a:pt x="1104900" y="235744"/>
                  </a:lnTo>
                  <a:lnTo>
                    <a:pt x="981075" y="250032"/>
                  </a:lnTo>
                  <a:lnTo>
                    <a:pt x="709613" y="302419"/>
                  </a:lnTo>
                  <a:lnTo>
                    <a:pt x="533400" y="342900"/>
                  </a:lnTo>
                  <a:lnTo>
                    <a:pt x="450057" y="361950"/>
                  </a:lnTo>
                  <a:lnTo>
                    <a:pt x="388144" y="364332"/>
                  </a:lnTo>
                  <a:lnTo>
                    <a:pt x="335757" y="364332"/>
                  </a:lnTo>
                  <a:lnTo>
                    <a:pt x="271463" y="350044"/>
                  </a:lnTo>
                  <a:lnTo>
                    <a:pt x="183357" y="321469"/>
                  </a:lnTo>
                  <a:lnTo>
                    <a:pt x="100013" y="276225"/>
                  </a:lnTo>
                  <a:lnTo>
                    <a:pt x="33338" y="235744"/>
                  </a:lnTo>
                  <a:lnTo>
                    <a:pt x="9525" y="207169"/>
                  </a:lnTo>
                  <a:lnTo>
                    <a:pt x="0" y="180975"/>
                  </a:lnTo>
                  <a:lnTo>
                    <a:pt x="7144" y="169069"/>
                  </a:lnTo>
                  <a:lnTo>
                    <a:pt x="52388" y="166688"/>
                  </a:lnTo>
                  <a:lnTo>
                    <a:pt x="171450" y="180975"/>
                  </a:lnTo>
                  <a:lnTo>
                    <a:pt x="292894" y="185738"/>
                  </a:lnTo>
                  <a:lnTo>
                    <a:pt x="350044" y="1833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40">
              <a:extLst>
                <a:ext uri="{FF2B5EF4-FFF2-40B4-BE49-F238E27FC236}">
                  <a16:creationId xmlns:a16="http://schemas.microsoft.com/office/drawing/2014/main" id="{388C83CA-2D88-441C-9DD4-2755EC4596F4}"/>
                </a:ext>
              </a:extLst>
            </p:cNvPr>
            <p:cNvSpPr/>
            <p:nvPr/>
          </p:nvSpPr>
          <p:spPr>
            <a:xfrm>
              <a:off x="4125914" y="3714750"/>
              <a:ext cx="1165225" cy="363538"/>
            </a:xfrm>
            <a:custGeom>
              <a:avLst/>
              <a:gdLst>
                <a:gd name="connsiteX0" fmla="*/ 323850 w 1164432"/>
                <a:gd name="connsiteY0" fmla="*/ 185738 h 364331"/>
                <a:gd name="connsiteX1" fmla="*/ 478632 w 1164432"/>
                <a:gd name="connsiteY1" fmla="*/ 164306 h 364331"/>
                <a:gd name="connsiteX2" fmla="*/ 609600 w 1164432"/>
                <a:gd name="connsiteY2" fmla="*/ 126206 h 364331"/>
                <a:gd name="connsiteX3" fmla="*/ 726282 w 1164432"/>
                <a:gd name="connsiteY3" fmla="*/ 78581 h 364331"/>
                <a:gd name="connsiteX4" fmla="*/ 864394 w 1164432"/>
                <a:gd name="connsiteY4" fmla="*/ 4763 h 364331"/>
                <a:gd name="connsiteX5" fmla="*/ 895350 w 1164432"/>
                <a:gd name="connsiteY5" fmla="*/ 0 h 364331"/>
                <a:gd name="connsiteX6" fmla="*/ 931069 w 1164432"/>
                <a:gd name="connsiteY6" fmla="*/ 2381 h 364331"/>
                <a:gd name="connsiteX7" fmla="*/ 978694 w 1164432"/>
                <a:gd name="connsiteY7" fmla="*/ 11906 h 364331"/>
                <a:gd name="connsiteX8" fmla="*/ 1045369 w 1164432"/>
                <a:gd name="connsiteY8" fmla="*/ 33338 h 364331"/>
                <a:gd name="connsiteX9" fmla="*/ 1102519 w 1164432"/>
                <a:gd name="connsiteY9" fmla="*/ 66675 h 364331"/>
                <a:gd name="connsiteX10" fmla="*/ 1152525 w 1164432"/>
                <a:gd name="connsiteY10" fmla="*/ 102394 h 364331"/>
                <a:gd name="connsiteX11" fmla="*/ 1164432 w 1164432"/>
                <a:gd name="connsiteY11" fmla="*/ 119063 h 364331"/>
                <a:gd name="connsiteX12" fmla="*/ 1162050 w 1164432"/>
                <a:gd name="connsiteY12" fmla="*/ 150019 h 364331"/>
                <a:gd name="connsiteX13" fmla="*/ 1138238 w 1164432"/>
                <a:gd name="connsiteY13" fmla="*/ 178594 h 364331"/>
                <a:gd name="connsiteX14" fmla="*/ 1104900 w 1164432"/>
                <a:gd name="connsiteY14" fmla="*/ 200025 h 364331"/>
                <a:gd name="connsiteX15" fmla="*/ 990600 w 1164432"/>
                <a:gd name="connsiteY15" fmla="*/ 238125 h 364331"/>
                <a:gd name="connsiteX16" fmla="*/ 719138 w 1164432"/>
                <a:gd name="connsiteY16" fmla="*/ 304800 h 364331"/>
                <a:gd name="connsiteX17" fmla="*/ 473869 w 1164432"/>
                <a:gd name="connsiteY17" fmla="*/ 354806 h 364331"/>
                <a:gd name="connsiteX18" fmla="*/ 397669 w 1164432"/>
                <a:gd name="connsiteY18" fmla="*/ 364331 h 364331"/>
                <a:gd name="connsiteX19" fmla="*/ 321469 w 1164432"/>
                <a:gd name="connsiteY19" fmla="*/ 357188 h 364331"/>
                <a:gd name="connsiteX20" fmla="*/ 254794 w 1164432"/>
                <a:gd name="connsiteY20" fmla="*/ 340519 h 364331"/>
                <a:gd name="connsiteX21" fmla="*/ 176213 w 1164432"/>
                <a:gd name="connsiteY21" fmla="*/ 316706 h 364331"/>
                <a:gd name="connsiteX22" fmla="*/ 109538 w 1164432"/>
                <a:gd name="connsiteY22" fmla="*/ 283369 h 364331"/>
                <a:gd name="connsiteX23" fmla="*/ 59532 w 1164432"/>
                <a:gd name="connsiteY23" fmla="*/ 252413 h 364331"/>
                <a:gd name="connsiteX24" fmla="*/ 19050 w 1164432"/>
                <a:gd name="connsiteY24" fmla="*/ 223838 h 364331"/>
                <a:gd name="connsiteX25" fmla="*/ 0 w 1164432"/>
                <a:gd name="connsiteY25" fmla="*/ 200025 h 364331"/>
                <a:gd name="connsiteX26" fmla="*/ 0 w 1164432"/>
                <a:gd name="connsiteY26" fmla="*/ 173831 h 364331"/>
                <a:gd name="connsiteX27" fmla="*/ 23813 w 1164432"/>
                <a:gd name="connsiteY27" fmla="*/ 159544 h 364331"/>
                <a:gd name="connsiteX28" fmla="*/ 104775 w 1164432"/>
                <a:gd name="connsiteY28" fmla="*/ 169069 h 364331"/>
                <a:gd name="connsiteX29" fmla="*/ 214313 w 1164432"/>
                <a:gd name="connsiteY29" fmla="*/ 180975 h 364331"/>
                <a:gd name="connsiteX30" fmla="*/ 323850 w 1164432"/>
                <a:gd name="connsiteY30" fmla="*/ 185738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64432" h="364331">
                  <a:moveTo>
                    <a:pt x="323850" y="185738"/>
                  </a:moveTo>
                  <a:lnTo>
                    <a:pt x="478632" y="164306"/>
                  </a:lnTo>
                  <a:lnTo>
                    <a:pt x="609600" y="126206"/>
                  </a:lnTo>
                  <a:lnTo>
                    <a:pt x="726282" y="78581"/>
                  </a:lnTo>
                  <a:lnTo>
                    <a:pt x="864394" y="4763"/>
                  </a:lnTo>
                  <a:lnTo>
                    <a:pt x="895350" y="0"/>
                  </a:lnTo>
                  <a:lnTo>
                    <a:pt x="931069" y="2381"/>
                  </a:lnTo>
                  <a:lnTo>
                    <a:pt x="978694" y="11906"/>
                  </a:lnTo>
                  <a:lnTo>
                    <a:pt x="1045369" y="33338"/>
                  </a:lnTo>
                  <a:lnTo>
                    <a:pt x="1102519" y="66675"/>
                  </a:lnTo>
                  <a:lnTo>
                    <a:pt x="1152525" y="102394"/>
                  </a:lnTo>
                  <a:lnTo>
                    <a:pt x="1164432" y="119063"/>
                  </a:lnTo>
                  <a:lnTo>
                    <a:pt x="1162050" y="150019"/>
                  </a:lnTo>
                  <a:lnTo>
                    <a:pt x="1138238" y="178594"/>
                  </a:lnTo>
                  <a:lnTo>
                    <a:pt x="1104900" y="200025"/>
                  </a:lnTo>
                  <a:lnTo>
                    <a:pt x="990600" y="238125"/>
                  </a:lnTo>
                  <a:lnTo>
                    <a:pt x="719138" y="304800"/>
                  </a:lnTo>
                  <a:lnTo>
                    <a:pt x="473869" y="354806"/>
                  </a:lnTo>
                  <a:lnTo>
                    <a:pt x="397669" y="364331"/>
                  </a:lnTo>
                  <a:lnTo>
                    <a:pt x="321469" y="357188"/>
                  </a:lnTo>
                  <a:lnTo>
                    <a:pt x="254794" y="340519"/>
                  </a:lnTo>
                  <a:lnTo>
                    <a:pt x="176213" y="316706"/>
                  </a:lnTo>
                  <a:lnTo>
                    <a:pt x="109538" y="283369"/>
                  </a:lnTo>
                  <a:lnTo>
                    <a:pt x="59532" y="252413"/>
                  </a:lnTo>
                  <a:lnTo>
                    <a:pt x="19050" y="223838"/>
                  </a:lnTo>
                  <a:lnTo>
                    <a:pt x="0" y="200025"/>
                  </a:lnTo>
                  <a:lnTo>
                    <a:pt x="0" y="173831"/>
                  </a:lnTo>
                  <a:lnTo>
                    <a:pt x="23813" y="159544"/>
                  </a:lnTo>
                  <a:lnTo>
                    <a:pt x="104775" y="169069"/>
                  </a:lnTo>
                  <a:lnTo>
                    <a:pt x="214313" y="180975"/>
                  </a:lnTo>
                  <a:lnTo>
                    <a:pt x="323850" y="1857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43">
              <a:extLst>
                <a:ext uri="{FF2B5EF4-FFF2-40B4-BE49-F238E27FC236}">
                  <a16:creationId xmlns:a16="http://schemas.microsoft.com/office/drawing/2014/main" id="{70C14C76-0E3C-4917-931C-B4D3D2E4455A}"/>
                </a:ext>
              </a:extLst>
            </p:cNvPr>
            <p:cNvSpPr/>
            <p:nvPr/>
          </p:nvSpPr>
          <p:spPr>
            <a:xfrm>
              <a:off x="3956050" y="4519614"/>
              <a:ext cx="585788" cy="1227137"/>
            </a:xfrm>
            <a:custGeom>
              <a:avLst/>
              <a:gdLst>
                <a:gd name="connsiteX0" fmla="*/ 438411 w 586218"/>
                <a:gd name="connsiteY0" fmla="*/ 375781 h 1227550"/>
                <a:gd name="connsiteX1" fmla="*/ 561166 w 586218"/>
                <a:gd name="connsiteY1" fmla="*/ 929431 h 1227550"/>
                <a:gd name="connsiteX2" fmla="*/ 583713 w 586218"/>
                <a:gd name="connsiteY2" fmla="*/ 1022124 h 1227550"/>
                <a:gd name="connsiteX3" fmla="*/ 586218 w 586218"/>
                <a:gd name="connsiteY3" fmla="*/ 1054691 h 1227550"/>
                <a:gd name="connsiteX4" fmla="*/ 578702 w 586218"/>
                <a:gd name="connsiteY4" fmla="*/ 1109806 h 1227550"/>
                <a:gd name="connsiteX5" fmla="*/ 568681 w 586218"/>
                <a:gd name="connsiteY5" fmla="*/ 1147384 h 1227550"/>
                <a:gd name="connsiteX6" fmla="*/ 568681 w 586218"/>
                <a:gd name="connsiteY6" fmla="*/ 1174941 h 1227550"/>
                <a:gd name="connsiteX7" fmla="*/ 563671 w 586218"/>
                <a:gd name="connsiteY7" fmla="*/ 1202498 h 1227550"/>
                <a:gd name="connsiteX8" fmla="*/ 553650 w 586218"/>
                <a:gd name="connsiteY8" fmla="*/ 1225045 h 1227550"/>
                <a:gd name="connsiteX9" fmla="*/ 531103 w 586218"/>
                <a:gd name="connsiteY9" fmla="*/ 1227550 h 1227550"/>
                <a:gd name="connsiteX10" fmla="*/ 498536 w 586218"/>
                <a:gd name="connsiteY10" fmla="*/ 1217530 h 1227550"/>
                <a:gd name="connsiteX11" fmla="*/ 455947 w 586218"/>
                <a:gd name="connsiteY11" fmla="*/ 1184962 h 1227550"/>
                <a:gd name="connsiteX12" fmla="*/ 410853 w 586218"/>
                <a:gd name="connsiteY12" fmla="*/ 1137363 h 1227550"/>
                <a:gd name="connsiteX13" fmla="*/ 378286 w 586218"/>
                <a:gd name="connsiteY13" fmla="*/ 1092269 h 1227550"/>
                <a:gd name="connsiteX14" fmla="*/ 348223 w 586218"/>
                <a:gd name="connsiteY14" fmla="*/ 1027134 h 1227550"/>
                <a:gd name="connsiteX15" fmla="*/ 333192 w 586218"/>
                <a:gd name="connsiteY15" fmla="*/ 974525 h 1227550"/>
                <a:gd name="connsiteX16" fmla="*/ 325676 w 586218"/>
                <a:gd name="connsiteY16" fmla="*/ 881832 h 1227550"/>
                <a:gd name="connsiteX17" fmla="*/ 303130 w 586218"/>
                <a:gd name="connsiteY17" fmla="*/ 789139 h 1227550"/>
                <a:gd name="connsiteX18" fmla="*/ 165343 w 586218"/>
                <a:gd name="connsiteY18" fmla="*/ 268057 h 1227550"/>
                <a:gd name="connsiteX19" fmla="*/ 137786 w 586218"/>
                <a:gd name="connsiteY19" fmla="*/ 202921 h 1227550"/>
                <a:gd name="connsiteX20" fmla="*/ 115239 w 586218"/>
                <a:gd name="connsiteY20" fmla="*/ 160333 h 1227550"/>
                <a:gd name="connsiteX21" fmla="*/ 72651 w 586218"/>
                <a:gd name="connsiteY21" fmla="*/ 112734 h 1227550"/>
                <a:gd name="connsiteX22" fmla="*/ 27557 w 586218"/>
                <a:gd name="connsiteY22" fmla="*/ 65135 h 1227550"/>
                <a:gd name="connsiteX23" fmla="*/ 2505 w 586218"/>
                <a:gd name="connsiteY23" fmla="*/ 37578 h 1227550"/>
                <a:gd name="connsiteX24" fmla="*/ 0 w 586218"/>
                <a:gd name="connsiteY24" fmla="*/ 20041 h 1227550"/>
                <a:gd name="connsiteX25" fmla="*/ 5010 w 586218"/>
                <a:gd name="connsiteY25" fmla="*/ 7515 h 1227550"/>
                <a:gd name="connsiteX26" fmla="*/ 20041 w 586218"/>
                <a:gd name="connsiteY26" fmla="*/ 0 h 1227550"/>
                <a:gd name="connsiteX27" fmla="*/ 57619 w 586218"/>
                <a:gd name="connsiteY27" fmla="*/ 5010 h 1227550"/>
                <a:gd name="connsiteX28" fmla="*/ 212942 w 586218"/>
                <a:gd name="connsiteY28" fmla="*/ 47599 h 1227550"/>
                <a:gd name="connsiteX29" fmla="*/ 373275 w 586218"/>
                <a:gd name="connsiteY29" fmla="*/ 100208 h 1227550"/>
                <a:gd name="connsiteX30" fmla="*/ 438411 w 586218"/>
                <a:gd name="connsiteY30" fmla="*/ 375781 h 1227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86218" h="1227550">
                  <a:moveTo>
                    <a:pt x="438411" y="375781"/>
                  </a:moveTo>
                  <a:lnTo>
                    <a:pt x="561166" y="929431"/>
                  </a:lnTo>
                  <a:lnTo>
                    <a:pt x="583713" y="1022124"/>
                  </a:lnTo>
                  <a:lnTo>
                    <a:pt x="586218" y="1054691"/>
                  </a:lnTo>
                  <a:lnTo>
                    <a:pt x="578702" y="1109806"/>
                  </a:lnTo>
                  <a:lnTo>
                    <a:pt x="568681" y="1147384"/>
                  </a:lnTo>
                  <a:lnTo>
                    <a:pt x="568681" y="1174941"/>
                  </a:lnTo>
                  <a:lnTo>
                    <a:pt x="563671" y="1202498"/>
                  </a:lnTo>
                  <a:lnTo>
                    <a:pt x="553650" y="1225045"/>
                  </a:lnTo>
                  <a:lnTo>
                    <a:pt x="531103" y="1227550"/>
                  </a:lnTo>
                  <a:lnTo>
                    <a:pt x="498536" y="1217530"/>
                  </a:lnTo>
                  <a:lnTo>
                    <a:pt x="455947" y="1184962"/>
                  </a:lnTo>
                  <a:lnTo>
                    <a:pt x="410853" y="1137363"/>
                  </a:lnTo>
                  <a:lnTo>
                    <a:pt x="378286" y="1092269"/>
                  </a:lnTo>
                  <a:lnTo>
                    <a:pt x="348223" y="1027134"/>
                  </a:lnTo>
                  <a:lnTo>
                    <a:pt x="333192" y="974525"/>
                  </a:lnTo>
                  <a:lnTo>
                    <a:pt x="325676" y="881832"/>
                  </a:lnTo>
                  <a:lnTo>
                    <a:pt x="303130" y="789139"/>
                  </a:lnTo>
                  <a:lnTo>
                    <a:pt x="165343" y="268057"/>
                  </a:lnTo>
                  <a:lnTo>
                    <a:pt x="137786" y="202921"/>
                  </a:lnTo>
                  <a:lnTo>
                    <a:pt x="115239" y="160333"/>
                  </a:lnTo>
                  <a:lnTo>
                    <a:pt x="72651" y="112734"/>
                  </a:lnTo>
                  <a:lnTo>
                    <a:pt x="27557" y="65135"/>
                  </a:lnTo>
                  <a:lnTo>
                    <a:pt x="2505" y="37578"/>
                  </a:lnTo>
                  <a:lnTo>
                    <a:pt x="0" y="20041"/>
                  </a:lnTo>
                  <a:lnTo>
                    <a:pt x="5010" y="7515"/>
                  </a:lnTo>
                  <a:lnTo>
                    <a:pt x="20041" y="0"/>
                  </a:lnTo>
                  <a:lnTo>
                    <a:pt x="57619" y="5010"/>
                  </a:lnTo>
                  <a:lnTo>
                    <a:pt x="212942" y="47599"/>
                  </a:lnTo>
                  <a:lnTo>
                    <a:pt x="373275" y="100208"/>
                  </a:lnTo>
                  <a:lnTo>
                    <a:pt x="438411" y="3757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44">
              <a:extLst>
                <a:ext uri="{FF2B5EF4-FFF2-40B4-BE49-F238E27FC236}">
                  <a16:creationId xmlns:a16="http://schemas.microsoft.com/office/drawing/2014/main" id="{129829EB-3010-4FBD-BAC5-CA4D4E26A60E}"/>
                </a:ext>
              </a:extLst>
            </p:cNvPr>
            <p:cNvSpPr/>
            <p:nvPr/>
          </p:nvSpPr>
          <p:spPr>
            <a:xfrm>
              <a:off x="5740400" y="1758951"/>
              <a:ext cx="647700" cy="1527175"/>
            </a:xfrm>
            <a:custGeom>
              <a:avLst/>
              <a:gdLst>
                <a:gd name="connsiteX0" fmla="*/ 606425 w 647700"/>
                <a:gd name="connsiteY0" fmla="*/ 463550 h 1527175"/>
                <a:gd name="connsiteX1" fmla="*/ 552450 w 647700"/>
                <a:gd name="connsiteY1" fmla="*/ 714375 h 1527175"/>
                <a:gd name="connsiteX2" fmla="*/ 495300 w 647700"/>
                <a:gd name="connsiteY2" fmla="*/ 876300 h 1527175"/>
                <a:gd name="connsiteX3" fmla="*/ 428625 w 647700"/>
                <a:gd name="connsiteY3" fmla="*/ 1028700 h 1527175"/>
                <a:gd name="connsiteX4" fmla="*/ 368300 w 647700"/>
                <a:gd name="connsiteY4" fmla="*/ 1133475 h 1527175"/>
                <a:gd name="connsiteX5" fmla="*/ 254000 w 647700"/>
                <a:gd name="connsiteY5" fmla="*/ 1292225 h 1527175"/>
                <a:gd name="connsiteX6" fmla="*/ 120650 w 647700"/>
                <a:gd name="connsiteY6" fmla="*/ 1460500 h 1527175"/>
                <a:gd name="connsiteX7" fmla="*/ 73025 w 647700"/>
                <a:gd name="connsiteY7" fmla="*/ 1520825 h 1527175"/>
                <a:gd name="connsiteX8" fmla="*/ 44450 w 647700"/>
                <a:gd name="connsiteY8" fmla="*/ 1527175 h 1527175"/>
                <a:gd name="connsiteX9" fmla="*/ 12700 w 647700"/>
                <a:gd name="connsiteY9" fmla="*/ 1527175 h 1527175"/>
                <a:gd name="connsiteX10" fmla="*/ 0 w 647700"/>
                <a:gd name="connsiteY10" fmla="*/ 1511300 h 1527175"/>
                <a:gd name="connsiteX11" fmla="*/ 3175 w 647700"/>
                <a:gd name="connsiteY11" fmla="*/ 1495425 h 1527175"/>
                <a:gd name="connsiteX12" fmla="*/ 25400 w 647700"/>
                <a:gd name="connsiteY12" fmla="*/ 1450975 h 1527175"/>
                <a:gd name="connsiteX13" fmla="*/ 114300 w 647700"/>
                <a:gd name="connsiteY13" fmla="*/ 1295400 h 1527175"/>
                <a:gd name="connsiteX14" fmla="*/ 190500 w 647700"/>
                <a:gd name="connsiteY14" fmla="*/ 1143000 h 1527175"/>
                <a:gd name="connsiteX15" fmla="*/ 269875 w 647700"/>
                <a:gd name="connsiteY15" fmla="*/ 952500 h 1527175"/>
                <a:gd name="connsiteX16" fmla="*/ 304800 w 647700"/>
                <a:gd name="connsiteY16" fmla="*/ 831850 h 1527175"/>
                <a:gd name="connsiteX17" fmla="*/ 336550 w 647700"/>
                <a:gd name="connsiteY17" fmla="*/ 641350 h 1527175"/>
                <a:gd name="connsiteX18" fmla="*/ 346075 w 647700"/>
                <a:gd name="connsiteY18" fmla="*/ 479425 h 1527175"/>
                <a:gd name="connsiteX19" fmla="*/ 349250 w 647700"/>
                <a:gd name="connsiteY19" fmla="*/ 301625 h 1527175"/>
                <a:gd name="connsiteX20" fmla="*/ 333375 w 647700"/>
                <a:gd name="connsiteY20" fmla="*/ 241300 h 1527175"/>
                <a:gd name="connsiteX21" fmla="*/ 307975 w 647700"/>
                <a:gd name="connsiteY21" fmla="*/ 196850 h 1527175"/>
                <a:gd name="connsiteX22" fmla="*/ 254000 w 647700"/>
                <a:gd name="connsiteY22" fmla="*/ 136525 h 1527175"/>
                <a:gd name="connsiteX23" fmla="*/ 184150 w 647700"/>
                <a:gd name="connsiteY23" fmla="*/ 82550 h 1527175"/>
                <a:gd name="connsiteX24" fmla="*/ 149225 w 647700"/>
                <a:gd name="connsiteY24" fmla="*/ 63500 h 1527175"/>
                <a:gd name="connsiteX25" fmla="*/ 130175 w 647700"/>
                <a:gd name="connsiteY25" fmla="*/ 38100 h 1527175"/>
                <a:gd name="connsiteX26" fmla="*/ 123825 w 647700"/>
                <a:gd name="connsiteY26" fmla="*/ 15875 h 1527175"/>
                <a:gd name="connsiteX27" fmla="*/ 136525 w 647700"/>
                <a:gd name="connsiteY27" fmla="*/ 0 h 1527175"/>
                <a:gd name="connsiteX28" fmla="*/ 190500 w 647700"/>
                <a:gd name="connsiteY28" fmla="*/ 0 h 1527175"/>
                <a:gd name="connsiteX29" fmla="*/ 285750 w 647700"/>
                <a:gd name="connsiteY29" fmla="*/ 12700 h 1527175"/>
                <a:gd name="connsiteX30" fmla="*/ 419100 w 647700"/>
                <a:gd name="connsiteY30" fmla="*/ 47625 h 1527175"/>
                <a:gd name="connsiteX31" fmla="*/ 520700 w 647700"/>
                <a:gd name="connsiteY31" fmla="*/ 82550 h 1527175"/>
                <a:gd name="connsiteX32" fmla="*/ 603250 w 647700"/>
                <a:gd name="connsiteY32" fmla="*/ 111125 h 1527175"/>
                <a:gd name="connsiteX33" fmla="*/ 647700 w 647700"/>
                <a:gd name="connsiteY33" fmla="*/ 139700 h 1527175"/>
                <a:gd name="connsiteX34" fmla="*/ 641350 w 647700"/>
                <a:gd name="connsiteY34" fmla="*/ 285750 h 1527175"/>
                <a:gd name="connsiteX35" fmla="*/ 606425 w 647700"/>
                <a:gd name="connsiteY35" fmla="*/ 463550 h 152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47700" h="1527175">
                  <a:moveTo>
                    <a:pt x="606425" y="463550"/>
                  </a:moveTo>
                  <a:lnTo>
                    <a:pt x="552450" y="714375"/>
                  </a:lnTo>
                  <a:lnTo>
                    <a:pt x="495300" y="876300"/>
                  </a:lnTo>
                  <a:lnTo>
                    <a:pt x="428625" y="1028700"/>
                  </a:lnTo>
                  <a:lnTo>
                    <a:pt x="368300" y="1133475"/>
                  </a:lnTo>
                  <a:lnTo>
                    <a:pt x="254000" y="1292225"/>
                  </a:lnTo>
                  <a:lnTo>
                    <a:pt x="120650" y="1460500"/>
                  </a:lnTo>
                  <a:lnTo>
                    <a:pt x="73025" y="1520825"/>
                  </a:lnTo>
                  <a:lnTo>
                    <a:pt x="44450" y="1527175"/>
                  </a:lnTo>
                  <a:lnTo>
                    <a:pt x="12700" y="1527175"/>
                  </a:lnTo>
                  <a:lnTo>
                    <a:pt x="0" y="1511300"/>
                  </a:lnTo>
                  <a:lnTo>
                    <a:pt x="3175" y="1495425"/>
                  </a:lnTo>
                  <a:lnTo>
                    <a:pt x="25400" y="1450975"/>
                  </a:lnTo>
                  <a:lnTo>
                    <a:pt x="114300" y="1295400"/>
                  </a:lnTo>
                  <a:lnTo>
                    <a:pt x="190500" y="1143000"/>
                  </a:lnTo>
                  <a:lnTo>
                    <a:pt x="269875" y="952500"/>
                  </a:lnTo>
                  <a:lnTo>
                    <a:pt x="304800" y="831850"/>
                  </a:lnTo>
                  <a:lnTo>
                    <a:pt x="336550" y="641350"/>
                  </a:lnTo>
                  <a:lnTo>
                    <a:pt x="346075" y="479425"/>
                  </a:lnTo>
                  <a:cubicBezTo>
                    <a:pt x="347133" y="420158"/>
                    <a:pt x="348192" y="360892"/>
                    <a:pt x="349250" y="301625"/>
                  </a:cubicBezTo>
                  <a:lnTo>
                    <a:pt x="333375" y="241300"/>
                  </a:lnTo>
                  <a:lnTo>
                    <a:pt x="307975" y="196850"/>
                  </a:lnTo>
                  <a:lnTo>
                    <a:pt x="254000" y="136525"/>
                  </a:lnTo>
                  <a:lnTo>
                    <a:pt x="184150" y="82550"/>
                  </a:lnTo>
                  <a:lnTo>
                    <a:pt x="149225" y="63500"/>
                  </a:lnTo>
                  <a:lnTo>
                    <a:pt x="130175" y="38100"/>
                  </a:lnTo>
                  <a:lnTo>
                    <a:pt x="123825" y="15875"/>
                  </a:lnTo>
                  <a:lnTo>
                    <a:pt x="136525" y="0"/>
                  </a:lnTo>
                  <a:lnTo>
                    <a:pt x="190500" y="0"/>
                  </a:lnTo>
                  <a:lnTo>
                    <a:pt x="285750" y="12700"/>
                  </a:lnTo>
                  <a:lnTo>
                    <a:pt x="419100" y="47625"/>
                  </a:lnTo>
                  <a:lnTo>
                    <a:pt x="520700" y="82550"/>
                  </a:lnTo>
                  <a:lnTo>
                    <a:pt x="603250" y="111125"/>
                  </a:lnTo>
                  <a:lnTo>
                    <a:pt x="647700" y="139700"/>
                  </a:lnTo>
                  <a:lnTo>
                    <a:pt x="641350" y="285750"/>
                  </a:lnTo>
                  <a:lnTo>
                    <a:pt x="606425" y="4635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47">
              <a:extLst>
                <a:ext uri="{FF2B5EF4-FFF2-40B4-BE49-F238E27FC236}">
                  <a16:creationId xmlns:a16="http://schemas.microsoft.com/office/drawing/2014/main" id="{9AA7F3D4-6033-4FA0-99DD-6F67872F2EC6}"/>
                </a:ext>
              </a:extLst>
            </p:cNvPr>
            <p:cNvSpPr/>
            <p:nvPr/>
          </p:nvSpPr>
          <p:spPr>
            <a:xfrm>
              <a:off x="5992814" y="3314701"/>
              <a:ext cx="1641475" cy="423863"/>
            </a:xfrm>
            <a:custGeom>
              <a:avLst/>
              <a:gdLst>
                <a:gd name="connsiteX0" fmla="*/ 452438 w 1640682"/>
                <a:gd name="connsiteY0" fmla="*/ 197644 h 423863"/>
                <a:gd name="connsiteX1" fmla="*/ 802482 w 1640682"/>
                <a:gd name="connsiteY1" fmla="*/ 147638 h 423863"/>
                <a:gd name="connsiteX2" fmla="*/ 1073944 w 1640682"/>
                <a:gd name="connsiteY2" fmla="*/ 100013 h 423863"/>
                <a:gd name="connsiteX3" fmla="*/ 1135857 w 1640682"/>
                <a:gd name="connsiteY3" fmla="*/ 73819 h 423863"/>
                <a:gd name="connsiteX4" fmla="*/ 1200150 w 1640682"/>
                <a:gd name="connsiteY4" fmla="*/ 33338 h 423863"/>
                <a:gd name="connsiteX5" fmla="*/ 1231107 w 1640682"/>
                <a:gd name="connsiteY5" fmla="*/ 9525 h 423863"/>
                <a:gd name="connsiteX6" fmla="*/ 1252538 w 1640682"/>
                <a:gd name="connsiteY6" fmla="*/ 2381 h 423863"/>
                <a:gd name="connsiteX7" fmla="*/ 1273969 w 1640682"/>
                <a:gd name="connsiteY7" fmla="*/ 0 h 423863"/>
                <a:gd name="connsiteX8" fmla="*/ 1314450 w 1640682"/>
                <a:gd name="connsiteY8" fmla="*/ 7144 h 423863"/>
                <a:gd name="connsiteX9" fmla="*/ 1362075 w 1640682"/>
                <a:gd name="connsiteY9" fmla="*/ 23813 h 423863"/>
                <a:gd name="connsiteX10" fmla="*/ 1426369 w 1640682"/>
                <a:gd name="connsiteY10" fmla="*/ 59531 h 423863"/>
                <a:gd name="connsiteX11" fmla="*/ 1490663 w 1640682"/>
                <a:gd name="connsiteY11" fmla="*/ 97631 h 423863"/>
                <a:gd name="connsiteX12" fmla="*/ 1559719 w 1640682"/>
                <a:gd name="connsiteY12" fmla="*/ 157163 h 423863"/>
                <a:gd name="connsiteX13" fmla="*/ 1616869 w 1640682"/>
                <a:gd name="connsiteY13" fmla="*/ 207169 h 423863"/>
                <a:gd name="connsiteX14" fmla="*/ 1633538 w 1640682"/>
                <a:gd name="connsiteY14" fmla="*/ 226219 h 423863"/>
                <a:gd name="connsiteX15" fmla="*/ 1640682 w 1640682"/>
                <a:gd name="connsiteY15" fmla="*/ 250031 h 423863"/>
                <a:gd name="connsiteX16" fmla="*/ 1633538 w 1640682"/>
                <a:gd name="connsiteY16" fmla="*/ 273844 h 423863"/>
                <a:gd name="connsiteX17" fmla="*/ 1609725 w 1640682"/>
                <a:gd name="connsiteY17" fmla="*/ 314325 h 423863"/>
                <a:gd name="connsiteX18" fmla="*/ 1588294 w 1640682"/>
                <a:gd name="connsiteY18" fmla="*/ 335756 h 423863"/>
                <a:gd name="connsiteX19" fmla="*/ 1552575 w 1640682"/>
                <a:gd name="connsiteY19" fmla="*/ 354806 h 423863"/>
                <a:gd name="connsiteX20" fmla="*/ 1164432 w 1640682"/>
                <a:gd name="connsiteY20" fmla="*/ 273844 h 423863"/>
                <a:gd name="connsiteX21" fmla="*/ 1095375 w 1640682"/>
                <a:gd name="connsiteY21" fmla="*/ 278606 h 423863"/>
                <a:gd name="connsiteX22" fmla="*/ 485775 w 1640682"/>
                <a:gd name="connsiteY22" fmla="*/ 359569 h 423863"/>
                <a:gd name="connsiteX23" fmla="*/ 450057 w 1640682"/>
                <a:gd name="connsiteY23" fmla="*/ 371475 h 423863"/>
                <a:gd name="connsiteX24" fmla="*/ 333375 w 1640682"/>
                <a:gd name="connsiteY24" fmla="*/ 421481 h 423863"/>
                <a:gd name="connsiteX25" fmla="*/ 316707 w 1640682"/>
                <a:gd name="connsiteY25" fmla="*/ 423863 h 423863"/>
                <a:gd name="connsiteX26" fmla="*/ 283369 w 1640682"/>
                <a:gd name="connsiteY26" fmla="*/ 414338 h 423863"/>
                <a:gd name="connsiteX27" fmla="*/ 204788 w 1640682"/>
                <a:gd name="connsiteY27" fmla="*/ 371475 h 423863"/>
                <a:gd name="connsiteX28" fmla="*/ 111919 w 1640682"/>
                <a:gd name="connsiteY28" fmla="*/ 309563 h 423863"/>
                <a:gd name="connsiteX29" fmla="*/ 38100 w 1640682"/>
                <a:gd name="connsiteY29" fmla="*/ 257175 h 423863"/>
                <a:gd name="connsiteX30" fmla="*/ 9525 w 1640682"/>
                <a:gd name="connsiteY30" fmla="*/ 228600 h 423863"/>
                <a:gd name="connsiteX31" fmla="*/ 0 w 1640682"/>
                <a:gd name="connsiteY31" fmla="*/ 207169 h 423863"/>
                <a:gd name="connsiteX32" fmla="*/ 9525 w 1640682"/>
                <a:gd name="connsiteY32" fmla="*/ 183356 h 423863"/>
                <a:gd name="connsiteX33" fmla="*/ 38100 w 1640682"/>
                <a:gd name="connsiteY33" fmla="*/ 183356 h 423863"/>
                <a:gd name="connsiteX34" fmla="*/ 97632 w 1640682"/>
                <a:gd name="connsiteY34" fmla="*/ 190500 h 423863"/>
                <a:gd name="connsiteX35" fmla="*/ 202407 w 1640682"/>
                <a:gd name="connsiteY35" fmla="*/ 204788 h 423863"/>
                <a:gd name="connsiteX36" fmla="*/ 328613 w 1640682"/>
                <a:gd name="connsiteY36" fmla="*/ 204788 h 423863"/>
                <a:gd name="connsiteX37" fmla="*/ 452438 w 1640682"/>
                <a:gd name="connsiteY37" fmla="*/ 19764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40682" h="423863">
                  <a:moveTo>
                    <a:pt x="452438" y="197644"/>
                  </a:moveTo>
                  <a:lnTo>
                    <a:pt x="802482" y="147638"/>
                  </a:lnTo>
                  <a:lnTo>
                    <a:pt x="1073944" y="100013"/>
                  </a:lnTo>
                  <a:lnTo>
                    <a:pt x="1135857" y="73819"/>
                  </a:lnTo>
                  <a:lnTo>
                    <a:pt x="1200150" y="33338"/>
                  </a:lnTo>
                  <a:lnTo>
                    <a:pt x="1231107" y="9525"/>
                  </a:lnTo>
                  <a:lnTo>
                    <a:pt x="1252538" y="2381"/>
                  </a:lnTo>
                  <a:lnTo>
                    <a:pt x="1273969" y="0"/>
                  </a:lnTo>
                  <a:lnTo>
                    <a:pt x="1314450" y="7144"/>
                  </a:lnTo>
                  <a:lnTo>
                    <a:pt x="1362075" y="23813"/>
                  </a:lnTo>
                  <a:lnTo>
                    <a:pt x="1426369" y="59531"/>
                  </a:lnTo>
                  <a:lnTo>
                    <a:pt x="1490663" y="97631"/>
                  </a:lnTo>
                  <a:lnTo>
                    <a:pt x="1559719" y="157163"/>
                  </a:lnTo>
                  <a:lnTo>
                    <a:pt x="1616869" y="207169"/>
                  </a:lnTo>
                  <a:lnTo>
                    <a:pt x="1633538" y="226219"/>
                  </a:lnTo>
                  <a:lnTo>
                    <a:pt x="1640682" y="250031"/>
                  </a:lnTo>
                  <a:lnTo>
                    <a:pt x="1633538" y="273844"/>
                  </a:lnTo>
                  <a:lnTo>
                    <a:pt x="1609725" y="314325"/>
                  </a:lnTo>
                  <a:lnTo>
                    <a:pt x="1588294" y="335756"/>
                  </a:lnTo>
                  <a:lnTo>
                    <a:pt x="1552575" y="354806"/>
                  </a:lnTo>
                  <a:lnTo>
                    <a:pt x="1164432" y="273844"/>
                  </a:lnTo>
                  <a:lnTo>
                    <a:pt x="1095375" y="278606"/>
                  </a:lnTo>
                  <a:lnTo>
                    <a:pt x="485775" y="359569"/>
                  </a:lnTo>
                  <a:lnTo>
                    <a:pt x="450057" y="371475"/>
                  </a:lnTo>
                  <a:lnTo>
                    <a:pt x="333375" y="421481"/>
                  </a:lnTo>
                  <a:lnTo>
                    <a:pt x="316707" y="423863"/>
                  </a:lnTo>
                  <a:lnTo>
                    <a:pt x="283369" y="414338"/>
                  </a:lnTo>
                  <a:lnTo>
                    <a:pt x="204788" y="371475"/>
                  </a:lnTo>
                  <a:lnTo>
                    <a:pt x="111919" y="309563"/>
                  </a:lnTo>
                  <a:lnTo>
                    <a:pt x="38100" y="257175"/>
                  </a:lnTo>
                  <a:lnTo>
                    <a:pt x="9525" y="228600"/>
                  </a:lnTo>
                  <a:lnTo>
                    <a:pt x="0" y="207169"/>
                  </a:lnTo>
                  <a:lnTo>
                    <a:pt x="9525" y="183356"/>
                  </a:lnTo>
                  <a:lnTo>
                    <a:pt x="38100" y="183356"/>
                  </a:lnTo>
                  <a:lnTo>
                    <a:pt x="97632" y="190500"/>
                  </a:lnTo>
                  <a:lnTo>
                    <a:pt x="202407" y="204788"/>
                  </a:lnTo>
                  <a:lnTo>
                    <a:pt x="328613" y="204788"/>
                  </a:lnTo>
                  <a:lnTo>
                    <a:pt x="452438" y="1976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41">
              <a:extLst>
                <a:ext uri="{FF2B5EF4-FFF2-40B4-BE49-F238E27FC236}">
                  <a16:creationId xmlns:a16="http://schemas.microsoft.com/office/drawing/2014/main" id="{79017EA0-7416-4F60-8929-A3F1AD24FF53}"/>
                </a:ext>
              </a:extLst>
            </p:cNvPr>
            <p:cNvSpPr/>
            <p:nvPr/>
          </p:nvSpPr>
          <p:spPr>
            <a:xfrm>
              <a:off x="4243388" y="4348163"/>
              <a:ext cx="1384300" cy="1092200"/>
            </a:xfrm>
            <a:custGeom>
              <a:avLst/>
              <a:gdLst>
                <a:gd name="connsiteX0" fmla="*/ 211931 w 1383506"/>
                <a:gd name="connsiteY0" fmla="*/ 230981 h 1092993"/>
                <a:gd name="connsiteX1" fmla="*/ 881062 w 1383506"/>
                <a:gd name="connsiteY1" fmla="*/ 85725 h 1092993"/>
                <a:gd name="connsiteX2" fmla="*/ 942975 w 1383506"/>
                <a:gd name="connsiteY2" fmla="*/ 42862 h 1092993"/>
                <a:gd name="connsiteX3" fmla="*/ 990600 w 1383506"/>
                <a:gd name="connsiteY3" fmla="*/ 11906 h 1092993"/>
                <a:gd name="connsiteX4" fmla="*/ 1031081 w 1383506"/>
                <a:gd name="connsiteY4" fmla="*/ 2381 h 1092993"/>
                <a:gd name="connsiteX5" fmla="*/ 1062037 w 1383506"/>
                <a:gd name="connsiteY5" fmla="*/ 0 h 1092993"/>
                <a:gd name="connsiteX6" fmla="*/ 1109662 w 1383506"/>
                <a:gd name="connsiteY6" fmla="*/ 9525 h 1092993"/>
                <a:gd name="connsiteX7" fmla="*/ 1162050 w 1383506"/>
                <a:gd name="connsiteY7" fmla="*/ 26193 h 1092993"/>
                <a:gd name="connsiteX8" fmla="*/ 1271587 w 1383506"/>
                <a:gd name="connsiteY8" fmla="*/ 80962 h 1092993"/>
                <a:gd name="connsiteX9" fmla="*/ 1323975 w 1383506"/>
                <a:gd name="connsiteY9" fmla="*/ 111918 h 1092993"/>
                <a:gd name="connsiteX10" fmla="*/ 1371600 w 1383506"/>
                <a:gd name="connsiteY10" fmla="*/ 150018 h 1092993"/>
                <a:gd name="connsiteX11" fmla="*/ 1383506 w 1383506"/>
                <a:gd name="connsiteY11" fmla="*/ 171450 h 1092993"/>
                <a:gd name="connsiteX12" fmla="*/ 1371600 w 1383506"/>
                <a:gd name="connsiteY12" fmla="*/ 202406 h 1092993"/>
                <a:gd name="connsiteX13" fmla="*/ 1314450 w 1383506"/>
                <a:gd name="connsiteY13" fmla="*/ 300037 h 1092993"/>
                <a:gd name="connsiteX14" fmla="*/ 1278731 w 1383506"/>
                <a:gd name="connsiteY14" fmla="*/ 419100 h 1092993"/>
                <a:gd name="connsiteX15" fmla="*/ 1128712 w 1383506"/>
                <a:gd name="connsiteY15" fmla="*/ 997743 h 1092993"/>
                <a:gd name="connsiteX16" fmla="*/ 1128712 w 1383506"/>
                <a:gd name="connsiteY16" fmla="*/ 1019175 h 1092993"/>
                <a:gd name="connsiteX17" fmla="*/ 1114425 w 1383506"/>
                <a:gd name="connsiteY17" fmla="*/ 1054893 h 1092993"/>
                <a:gd name="connsiteX18" fmla="*/ 1097756 w 1383506"/>
                <a:gd name="connsiteY18" fmla="*/ 1076325 h 1092993"/>
                <a:gd name="connsiteX19" fmla="*/ 1064418 w 1383506"/>
                <a:gd name="connsiteY19" fmla="*/ 1092993 h 1092993"/>
                <a:gd name="connsiteX20" fmla="*/ 1021556 w 1383506"/>
                <a:gd name="connsiteY20" fmla="*/ 1090612 h 1092993"/>
                <a:gd name="connsiteX21" fmla="*/ 971550 w 1383506"/>
                <a:gd name="connsiteY21" fmla="*/ 1083468 h 1092993"/>
                <a:gd name="connsiteX22" fmla="*/ 928687 w 1383506"/>
                <a:gd name="connsiteY22" fmla="*/ 1073943 h 1092993"/>
                <a:gd name="connsiteX23" fmla="*/ 888206 w 1383506"/>
                <a:gd name="connsiteY23" fmla="*/ 1064418 h 1092993"/>
                <a:gd name="connsiteX24" fmla="*/ 907256 w 1383506"/>
                <a:gd name="connsiteY24" fmla="*/ 873918 h 1092993"/>
                <a:gd name="connsiteX25" fmla="*/ 992981 w 1383506"/>
                <a:gd name="connsiteY25" fmla="*/ 319087 h 1092993"/>
                <a:gd name="connsiteX26" fmla="*/ 995362 w 1383506"/>
                <a:gd name="connsiteY26" fmla="*/ 276225 h 1092993"/>
                <a:gd name="connsiteX27" fmla="*/ 985837 w 1383506"/>
                <a:gd name="connsiteY27" fmla="*/ 252412 h 1092993"/>
                <a:gd name="connsiteX28" fmla="*/ 957262 w 1383506"/>
                <a:gd name="connsiteY28" fmla="*/ 240506 h 1092993"/>
                <a:gd name="connsiteX29" fmla="*/ 926306 w 1383506"/>
                <a:gd name="connsiteY29" fmla="*/ 242887 h 1092993"/>
                <a:gd name="connsiteX30" fmla="*/ 61912 w 1383506"/>
                <a:gd name="connsiteY30" fmla="*/ 461962 h 1092993"/>
                <a:gd name="connsiteX31" fmla="*/ 0 w 1383506"/>
                <a:gd name="connsiteY31" fmla="*/ 273843 h 1092993"/>
                <a:gd name="connsiteX32" fmla="*/ 211931 w 1383506"/>
                <a:gd name="connsiteY32" fmla="*/ 230981 h 1092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83506" h="1092993">
                  <a:moveTo>
                    <a:pt x="211931" y="230981"/>
                  </a:moveTo>
                  <a:lnTo>
                    <a:pt x="881062" y="85725"/>
                  </a:lnTo>
                  <a:lnTo>
                    <a:pt x="942975" y="42862"/>
                  </a:lnTo>
                  <a:lnTo>
                    <a:pt x="990600" y="11906"/>
                  </a:lnTo>
                  <a:lnTo>
                    <a:pt x="1031081" y="2381"/>
                  </a:lnTo>
                  <a:lnTo>
                    <a:pt x="1062037" y="0"/>
                  </a:lnTo>
                  <a:lnTo>
                    <a:pt x="1109662" y="9525"/>
                  </a:lnTo>
                  <a:lnTo>
                    <a:pt x="1162050" y="26193"/>
                  </a:lnTo>
                  <a:lnTo>
                    <a:pt x="1271587" y="80962"/>
                  </a:lnTo>
                  <a:lnTo>
                    <a:pt x="1323975" y="111918"/>
                  </a:lnTo>
                  <a:lnTo>
                    <a:pt x="1371600" y="150018"/>
                  </a:lnTo>
                  <a:lnTo>
                    <a:pt x="1383506" y="171450"/>
                  </a:lnTo>
                  <a:lnTo>
                    <a:pt x="1371600" y="202406"/>
                  </a:lnTo>
                  <a:lnTo>
                    <a:pt x="1314450" y="300037"/>
                  </a:lnTo>
                  <a:lnTo>
                    <a:pt x="1278731" y="419100"/>
                  </a:lnTo>
                  <a:lnTo>
                    <a:pt x="1128712" y="997743"/>
                  </a:lnTo>
                  <a:lnTo>
                    <a:pt x="1128712" y="1019175"/>
                  </a:lnTo>
                  <a:lnTo>
                    <a:pt x="1114425" y="1054893"/>
                  </a:lnTo>
                  <a:lnTo>
                    <a:pt x="1097756" y="1076325"/>
                  </a:lnTo>
                  <a:lnTo>
                    <a:pt x="1064418" y="1092993"/>
                  </a:lnTo>
                  <a:lnTo>
                    <a:pt x="1021556" y="1090612"/>
                  </a:lnTo>
                  <a:lnTo>
                    <a:pt x="971550" y="1083468"/>
                  </a:lnTo>
                  <a:lnTo>
                    <a:pt x="928687" y="1073943"/>
                  </a:lnTo>
                  <a:lnTo>
                    <a:pt x="888206" y="1064418"/>
                  </a:lnTo>
                  <a:lnTo>
                    <a:pt x="907256" y="873918"/>
                  </a:lnTo>
                  <a:lnTo>
                    <a:pt x="992981" y="319087"/>
                  </a:lnTo>
                  <a:lnTo>
                    <a:pt x="995362" y="276225"/>
                  </a:lnTo>
                  <a:lnTo>
                    <a:pt x="985837" y="252412"/>
                  </a:lnTo>
                  <a:lnTo>
                    <a:pt x="957262" y="240506"/>
                  </a:lnTo>
                  <a:lnTo>
                    <a:pt x="926306" y="242887"/>
                  </a:lnTo>
                  <a:lnTo>
                    <a:pt x="61912" y="461962"/>
                  </a:lnTo>
                  <a:lnTo>
                    <a:pt x="0" y="273843"/>
                  </a:lnTo>
                  <a:lnTo>
                    <a:pt x="211931" y="230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42">
              <a:extLst>
                <a:ext uri="{FF2B5EF4-FFF2-40B4-BE49-F238E27FC236}">
                  <a16:creationId xmlns:a16="http://schemas.microsoft.com/office/drawing/2014/main" id="{69AD0585-B2B3-44FF-88E2-9E64C034F673}"/>
                </a:ext>
              </a:extLst>
            </p:cNvPr>
            <p:cNvSpPr/>
            <p:nvPr/>
          </p:nvSpPr>
          <p:spPr>
            <a:xfrm>
              <a:off x="4429125" y="5214938"/>
              <a:ext cx="871538" cy="355600"/>
            </a:xfrm>
            <a:custGeom>
              <a:avLst/>
              <a:gdLst>
                <a:gd name="connsiteX0" fmla="*/ 133350 w 870744"/>
                <a:gd name="connsiteY0" fmla="*/ 164306 h 354806"/>
                <a:gd name="connsiteX1" fmla="*/ 809625 w 870744"/>
                <a:gd name="connsiteY1" fmla="*/ 0 h 354806"/>
                <a:gd name="connsiteX2" fmla="*/ 809625 w 870744"/>
                <a:gd name="connsiteY2" fmla="*/ 183356 h 354806"/>
                <a:gd name="connsiteX3" fmla="*/ 626269 w 870744"/>
                <a:gd name="connsiteY3" fmla="*/ 219075 h 354806"/>
                <a:gd name="connsiteX4" fmla="*/ 35719 w 870744"/>
                <a:gd name="connsiteY4" fmla="*/ 354806 h 354806"/>
                <a:gd name="connsiteX5" fmla="*/ 0 w 870744"/>
                <a:gd name="connsiteY5" fmla="*/ 195262 h 354806"/>
                <a:gd name="connsiteX6" fmla="*/ 133350 w 870744"/>
                <a:gd name="connsiteY6" fmla="*/ 164306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744" h="354806">
                  <a:moveTo>
                    <a:pt x="133350" y="164306"/>
                  </a:moveTo>
                  <a:lnTo>
                    <a:pt x="809625" y="0"/>
                  </a:lnTo>
                  <a:cubicBezTo>
                    <a:pt x="810419" y="61114"/>
                    <a:pt x="870744" y="183356"/>
                    <a:pt x="809625" y="183356"/>
                  </a:cubicBezTo>
                  <a:lnTo>
                    <a:pt x="626269" y="219075"/>
                  </a:lnTo>
                  <a:lnTo>
                    <a:pt x="35719" y="354806"/>
                  </a:lnTo>
                  <a:lnTo>
                    <a:pt x="0" y="195262"/>
                  </a:lnTo>
                  <a:lnTo>
                    <a:pt x="133350" y="1643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45">
              <a:extLst>
                <a:ext uri="{FF2B5EF4-FFF2-40B4-BE49-F238E27FC236}">
                  <a16:creationId xmlns:a16="http://schemas.microsoft.com/office/drawing/2014/main" id="{E93EB2CD-B7E3-4EF6-AFCA-3BF7B640CF9A}"/>
                </a:ext>
              </a:extLst>
            </p:cNvPr>
            <p:cNvSpPr/>
            <p:nvPr/>
          </p:nvSpPr>
          <p:spPr>
            <a:xfrm>
              <a:off x="6318250" y="1654176"/>
              <a:ext cx="2025650" cy="1287463"/>
            </a:xfrm>
            <a:custGeom>
              <a:avLst/>
              <a:gdLst>
                <a:gd name="connsiteX0" fmla="*/ 218783 w 2025144"/>
                <a:gd name="connsiteY0" fmla="*/ 204758 h 1287452"/>
                <a:gd name="connsiteX1" fmla="*/ 387078 w 2025144"/>
                <a:gd name="connsiteY1" fmla="*/ 187929 h 1287452"/>
                <a:gd name="connsiteX2" fmla="*/ 597446 w 2025144"/>
                <a:gd name="connsiteY2" fmla="*/ 131830 h 1287452"/>
                <a:gd name="connsiteX3" fmla="*/ 740496 w 2025144"/>
                <a:gd name="connsiteY3" fmla="*/ 86952 h 1287452"/>
                <a:gd name="connsiteX4" fmla="*/ 807814 w 2025144"/>
                <a:gd name="connsiteY4" fmla="*/ 56098 h 1287452"/>
                <a:gd name="connsiteX5" fmla="*/ 858302 w 2025144"/>
                <a:gd name="connsiteY5" fmla="*/ 16829 h 1287452"/>
                <a:gd name="connsiteX6" fmla="*/ 880741 w 2025144"/>
                <a:gd name="connsiteY6" fmla="*/ 0 h 1287452"/>
                <a:gd name="connsiteX7" fmla="*/ 908790 w 2025144"/>
                <a:gd name="connsiteY7" fmla="*/ 0 h 1287452"/>
                <a:gd name="connsiteX8" fmla="*/ 950864 w 2025144"/>
                <a:gd name="connsiteY8" fmla="*/ 11219 h 1287452"/>
                <a:gd name="connsiteX9" fmla="*/ 1015377 w 2025144"/>
                <a:gd name="connsiteY9" fmla="*/ 42073 h 1287452"/>
                <a:gd name="connsiteX10" fmla="*/ 1079890 w 2025144"/>
                <a:gd name="connsiteY10" fmla="*/ 81342 h 1287452"/>
                <a:gd name="connsiteX11" fmla="*/ 1124768 w 2025144"/>
                <a:gd name="connsiteY11" fmla="*/ 115001 h 1287452"/>
                <a:gd name="connsiteX12" fmla="*/ 1150012 w 2025144"/>
                <a:gd name="connsiteY12" fmla="*/ 145855 h 1287452"/>
                <a:gd name="connsiteX13" fmla="*/ 1166842 w 2025144"/>
                <a:gd name="connsiteY13" fmla="*/ 179514 h 1287452"/>
                <a:gd name="connsiteX14" fmla="*/ 1166842 w 2025144"/>
                <a:gd name="connsiteY14" fmla="*/ 204758 h 1287452"/>
                <a:gd name="connsiteX15" fmla="*/ 1147208 w 2025144"/>
                <a:gd name="connsiteY15" fmla="*/ 235612 h 1287452"/>
                <a:gd name="connsiteX16" fmla="*/ 1082695 w 2025144"/>
                <a:gd name="connsiteY16" fmla="*/ 316954 h 1287452"/>
                <a:gd name="connsiteX17" fmla="*/ 1051841 w 2025144"/>
                <a:gd name="connsiteY17" fmla="*/ 364638 h 1287452"/>
                <a:gd name="connsiteX18" fmla="*/ 1023792 w 2025144"/>
                <a:gd name="connsiteY18" fmla="*/ 445980 h 1287452"/>
                <a:gd name="connsiteX19" fmla="*/ 998547 w 2025144"/>
                <a:gd name="connsiteY19" fmla="*/ 527322 h 1287452"/>
                <a:gd name="connsiteX20" fmla="*/ 987328 w 2025144"/>
                <a:gd name="connsiteY20" fmla="*/ 642324 h 1287452"/>
                <a:gd name="connsiteX21" fmla="*/ 978913 w 2025144"/>
                <a:gd name="connsiteY21" fmla="*/ 805008 h 1287452"/>
                <a:gd name="connsiteX22" fmla="*/ 987328 w 2025144"/>
                <a:gd name="connsiteY22" fmla="*/ 939644 h 1287452"/>
                <a:gd name="connsiteX23" fmla="*/ 995743 w 2025144"/>
                <a:gd name="connsiteY23" fmla="*/ 992937 h 1287452"/>
                <a:gd name="connsiteX24" fmla="*/ 1004157 w 2025144"/>
                <a:gd name="connsiteY24" fmla="*/ 1023791 h 1287452"/>
                <a:gd name="connsiteX25" fmla="*/ 1020987 w 2025144"/>
                <a:gd name="connsiteY25" fmla="*/ 1037816 h 1287452"/>
                <a:gd name="connsiteX26" fmla="*/ 1057451 w 2025144"/>
                <a:gd name="connsiteY26" fmla="*/ 1057450 h 1287452"/>
                <a:gd name="connsiteX27" fmla="*/ 1119158 w 2025144"/>
                <a:gd name="connsiteY27" fmla="*/ 1074279 h 1287452"/>
                <a:gd name="connsiteX28" fmla="*/ 1189281 w 2025144"/>
                <a:gd name="connsiteY28" fmla="*/ 1082694 h 1287452"/>
                <a:gd name="connsiteX29" fmla="*/ 1363185 w 2025144"/>
                <a:gd name="connsiteY29" fmla="*/ 1079889 h 1287452"/>
                <a:gd name="connsiteX30" fmla="*/ 1509041 w 2025144"/>
                <a:gd name="connsiteY30" fmla="*/ 1065865 h 1287452"/>
                <a:gd name="connsiteX31" fmla="*/ 2002705 w 2025144"/>
                <a:gd name="connsiteY31" fmla="*/ 1035011 h 1287452"/>
                <a:gd name="connsiteX32" fmla="*/ 2019534 w 2025144"/>
                <a:gd name="connsiteY32" fmla="*/ 1065865 h 1287452"/>
                <a:gd name="connsiteX33" fmla="*/ 2025144 w 2025144"/>
                <a:gd name="connsiteY33" fmla="*/ 1105133 h 1287452"/>
                <a:gd name="connsiteX34" fmla="*/ 1988680 w 2025144"/>
                <a:gd name="connsiteY34" fmla="*/ 1164037 h 1287452"/>
                <a:gd name="connsiteX35" fmla="*/ 1946606 w 2025144"/>
                <a:gd name="connsiteY35" fmla="*/ 1197695 h 1287452"/>
                <a:gd name="connsiteX36" fmla="*/ 1907338 w 2025144"/>
                <a:gd name="connsiteY36" fmla="*/ 1220135 h 1287452"/>
                <a:gd name="connsiteX37" fmla="*/ 1786727 w 2025144"/>
                <a:gd name="connsiteY37" fmla="*/ 1242574 h 1287452"/>
                <a:gd name="connsiteX38" fmla="*/ 1551114 w 2025144"/>
                <a:gd name="connsiteY38" fmla="*/ 1276233 h 1287452"/>
                <a:gd name="connsiteX39" fmla="*/ 1281843 w 2025144"/>
                <a:gd name="connsiteY39" fmla="*/ 1287452 h 1287452"/>
                <a:gd name="connsiteX40" fmla="*/ 1085500 w 2025144"/>
                <a:gd name="connsiteY40" fmla="*/ 1279038 h 1287452"/>
                <a:gd name="connsiteX41" fmla="*/ 998547 w 2025144"/>
                <a:gd name="connsiteY41" fmla="*/ 1262208 h 1287452"/>
                <a:gd name="connsiteX42" fmla="*/ 925620 w 2025144"/>
                <a:gd name="connsiteY42" fmla="*/ 1236964 h 1287452"/>
                <a:gd name="connsiteX43" fmla="*/ 875132 w 2025144"/>
                <a:gd name="connsiteY43" fmla="*/ 1203305 h 1287452"/>
                <a:gd name="connsiteX44" fmla="*/ 821838 w 2025144"/>
                <a:gd name="connsiteY44" fmla="*/ 1152817 h 1287452"/>
                <a:gd name="connsiteX45" fmla="*/ 779765 w 2025144"/>
                <a:gd name="connsiteY45" fmla="*/ 1091109 h 1287452"/>
                <a:gd name="connsiteX46" fmla="*/ 746106 w 2025144"/>
                <a:gd name="connsiteY46" fmla="*/ 976108 h 1287452"/>
                <a:gd name="connsiteX47" fmla="*/ 732081 w 2025144"/>
                <a:gd name="connsiteY47" fmla="*/ 816228 h 1287452"/>
                <a:gd name="connsiteX48" fmla="*/ 732081 w 2025144"/>
                <a:gd name="connsiteY48" fmla="*/ 560981 h 1287452"/>
                <a:gd name="connsiteX49" fmla="*/ 732081 w 2025144"/>
                <a:gd name="connsiteY49" fmla="*/ 426346 h 1287452"/>
                <a:gd name="connsiteX50" fmla="*/ 746106 w 2025144"/>
                <a:gd name="connsiteY50" fmla="*/ 314149 h 1287452"/>
                <a:gd name="connsiteX51" fmla="*/ 748911 w 2025144"/>
                <a:gd name="connsiteY51" fmla="*/ 288905 h 1287452"/>
                <a:gd name="connsiteX52" fmla="*/ 701227 w 2025144"/>
                <a:gd name="connsiteY52" fmla="*/ 294515 h 1287452"/>
                <a:gd name="connsiteX53" fmla="*/ 546957 w 2025144"/>
                <a:gd name="connsiteY53" fmla="*/ 319759 h 1287452"/>
                <a:gd name="connsiteX54" fmla="*/ 420736 w 2025144"/>
                <a:gd name="connsiteY54" fmla="*/ 342198 h 1287452"/>
                <a:gd name="connsiteX55" fmla="*/ 272076 w 2025144"/>
                <a:gd name="connsiteY55" fmla="*/ 356223 h 1287452"/>
                <a:gd name="connsiteX56" fmla="*/ 151465 w 2025144"/>
                <a:gd name="connsiteY56" fmla="*/ 361833 h 1287452"/>
                <a:gd name="connsiteX57" fmla="*/ 0 w 2025144"/>
                <a:gd name="connsiteY57" fmla="*/ 364638 h 1287452"/>
                <a:gd name="connsiteX58" fmla="*/ 2805 w 2025144"/>
                <a:gd name="connsiteY58" fmla="*/ 213173 h 1287452"/>
                <a:gd name="connsiteX59" fmla="*/ 218783 w 2025144"/>
                <a:gd name="connsiteY59" fmla="*/ 204758 h 1287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025144" h="1287452">
                  <a:moveTo>
                    <a:pt x="218783" y="204758"/>
                  </a:moveTo>
                  <a:lnTo>
                    <a:pt x="387078" y="187929"/>
                  </a:lnTo>
                  <a:lnTo>
                    <a:pt x="597446" y="131830"/>
                  </a:lnTo>
                  <a:lnTo>
                    <a:pt x="740496" y="86952"/>
                  </a:lnTo>
                  <a:lnTo>
                    <a:pt x="807814" y="56098"/>
                  </a:lnTo>
                  <a:lnTo>
                    <a:pt x="858302" y="16829"/>
                  </a:lnTo>
                  <a:lnTo>
                    <a:pt x="880741" y="0"/>
                  </a:lnTo>
                  <a:lnTo>
                    <a:pt x="908790" y="0"/>
                  </a:lnTo>
                  <a:lnTo>
                    <a:pt x="950864" y="11219"/>
                  </a:lnTo>
                  <a:lnTo>
                    <a:pt x="1015377" y="42073"/>
                  </a:lnTo>
                  <a:lnTo>
                    <a:pt x="1079890" y="81342"/>
                  </a:lnTo>
                  <a:lnTo>
                    <a:pt x="1124768" y="115001"/>
                  </a:lnTo>
                  <a:lnTo>
                    <a:pt x="1150012" y="145855"/>
                  </a:lnTo>
                  <a:lnTo>
                    <a:pt x="1166842" y="179514"/>
                  </a:lnTo>
                  <a:lnTo>
                    <a:pt x="1166842" y="204758"/>
                  </a:lnTo>
                  <a:lnTo>
                    <a:pt x="1147208" y="235612"/>
                  </a:lnTo>
                  <a:lnTo>
                    <a:pt x="1082695" y="316954"/>
                  </a:lnTo>
                  <a:lnTo>
                    <a:pt x="1051841" y="364638"/>
                  </a:lnTo>
                  <a:lnTo>
                    <a:pt x="1023792" y="445980"/>
                  </a:lnTo>
                  <a:lnTo>
                    <a:pt x="998547" y="527322"/>
                  </a:lnTo>
                  <a:lnTo>
                    <a:pt x="987328" y="642324"/>
                  </a:lnTo>
                  <a:lnTo>
                    <a:pt x="978913" y="805008"/>
                  </a:lnTo>
                  <a:lnTo>
                    <a:pt x="987328" y="939644"/>
                  </a:lnTo>
                  <a:lnTo>
                    <a:pt x="995743" y="992937"/>
                  </a:lnTo>
                  <a:lnTo>
                    <a:pt x="1004157" y="1023791"/>
                  </a:lnTo>
                  <a:lnTo>
                    <a:pt x="1020987" y="1037816"/>
                  </a:lnTo>
                  <a:lnTo>
                    <a:pt x="1057451" y="1057450"/>
                  </a:lnTo>
                  <a:lnTo>
                    <a:pt x="1119158" y="1074279"/>
                  </a:lnTo>
                  <a:lnTo>
                    <a:pt x="1189281" y="1082694"/>
                  </a:lnTo>
                  <a:lnTo>
                    <a:pt x="1363185" y="1079889"/>
                  </a:lnTo>
                  <a:lnTo>
                    <a:pt x="1509041" y="1065865"/>
                  </a:lnTo>
                  <a:lnTo>
                    <a:pt x="2002705" y="1035011"/>
                  </a:lnTo>
                  <a:lnTo>
                    <a:pt x="2019534" y="1065865"/>
                  </a:lnTo>
                  <a:lnTo>
                    <a:pt x="2025144" y="1105133"/>
                  </a:lnTo>
                  <a:lnTo>
                    <a:pt x="1988680" y="1164037"/>
                  </a:lnTo>
                  <a:lnTo>
                    <a:pt x="1946606" y="1197695"/>
                  </a:lnTo>
                  <a:lnTo>
                    <a:pt x="1907338" y="1220135"/>
                  </a:lnTo>
                  <a:lnTo>
                    <a:pt x="1786727" y="1242574"/>
                  </a:lnTo>
                  <a:lnTo>
                    <a:pt x="1551114" y="1276233"/>
                  </a:lnTo>
                  <a:lnTo>
                    <a:pt x="1281843" y="1287452"/>
                  </a:lnTo>
                  <a:lnTo>
                    <a:pt x="1085500" y="1279038"/>
                  </a:lnTo>
                  <a:lnTo>
                    <a:pt x="998547" y="1262208"/>
                  </a:lnTo>
                  <a:lnTo>
                    <a:pt x="925620" y="1236964"/>
                  </a:lnTo>
                  <a:lnTo>
                    <a:pt x="875132" y="1203305"/>
                  </a:lnTo>
                  <a:lnTo>
                    <a:pt x="821838" y="1152817"/>
                  </a:lnTo>
                  <a:lnTo>
                    <a:pt x="779765" y="1091109"/>
                  </a:lnTo>
                  <a:lnTo>
                    <a:pt x="746106" y="976108"/>
                  </a:lnTo>
                  <a:lnTo>
                    <a:pt x="732081" y="816228"/>
                  </a:lnTo>
                  <a:lnTo>
                    <a:pt x="732081" y="560981"/>
                  </a:lnTo>
                  <a:lnTo>
                    <a:pt x="732081" y="426346"/>
                  </a:lnTo>
                  <a:lnTo>
                    <a:pt x="746106" y="314149"/>
                  </a:lnTo>
                  <a:lnTo>
                    <a:pt x="748911" y="288905"/>
                  </a:lnTo>
                  <a:lnTo>
                    <a:pt x="701227" y="294515"/>
                  </a:lnTo>
                  <a:lnTo>
                    <a:pt x="546957" y="319759"/>
                  </a:lnTo>
                  <a:lnTo>
                    <a:pt x="420736" y="342198"/>
                  </a:lnTo>
                  <a:lnTo>
                    <a:pt x="272076" y="356223"/>
                  </a:lnTo>
                  <a:lnTo>
                    <a:pt x="151465" y="361833"/>
                  </a:lnTo>
                  <a:lnTo>
                    <a:pt x="0" y="364638"/>
                  </a:lnTo>
                  <a:lnTo>
                    <a:pt x="2805" y="213173"/>
                  </a:lnTo>
                  <a:lnTo>
                    <a:pt x="218783" y="20475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46">
              <a:extLst>
                <a:ext uri="{FF2B5EF4-FFF2-40B4-BE49-F238E27FC236}">
                  <a16:creationId xmlns:a16="http://schemas.microsoft.com/office/drawing/2014/main" id="{6D863BD3-075D-4ECE-9A2D-2B8FD1BECF2E}"/>
                </a:ext>
              </a:extLst>
            </p:cNvPr>
            <p:cNvSpPr/>
            <p:nvPr/>
          </p:nvSpPr>
          <p:spPr>
            <a:xfrm>
              <a:off x="7802564" y="2109788"/>
              <a:ext cx="523875" cy="628650"/>
            </a:xfrm>
            <a:custGeom>
              <a:avLst/>
              <a:gdLst>
                <a:gd name="connsiteX0" fmla="*/ 73819 w 523875"/>
                <a:gd name="connsiteY0" fmla="*/ 581025 h 628650"/>
                <a:gd name="connsiteX1" fmla="*/ 26194 w 523875"/>
                <a:gd name="connsiteY1" fmla="*/ 614362 h 628650"/>
                <a:gd name="connsiteX2" fmla="*/ 0 w 523875"/>
                <a:gd name="connsiteY2" fmla="*/ 628650 h 628650"/>
                <a:gd name="connsiteX3" fmla="*/ 523875 w 523875"/>
                <a:gd name="connsiteY3" fmla="*/ 604837 h 628650"/>
                <a:gd name="connsiteX4" fmla="*/ 514350 w 523875"/>
                <a:gd name="connsiteY4" fmla="*/ 581025 h 628650"/>
                <a:gd name="connsiteX5" fmla="*/ 485775 w 523875"/>
                <a:gd name="connsiteY5" fmla="*/ 559593 h 628650"/>
                <a:gd name="connsiteX6" fmla="*/ 447675 w 523875"/>
                <a:gd name="connsiteY6" fmla="*/ 523875 h 628650"/>
                <a:gd name="connsiteX7" fmla="*/ 423863 w 523875"/>
                <a:gd name="connsiteY7" fmla="*/ 483393 h 628650"/>
                <a:gd name="connsiteX8" fmla="*/ 411957 w 523875"/>
                <a:gd name="connsiteY8" fmla="*/ 452437 h 628650"/>
                <a:gd name="connsiteX9" fmla="*/ 364332 w 523875"/>
                <a:gd name="connsiteY9" fmla="*/ 33337 h 628650"/>
                <a:gd name="connsiteX10" fmla="*/ 352425 w 523875"/>
                <a:gd name="connsiteY10" fmla="*/ 4762 h 628650"/>
                <a:gd name="connsiteX11" fmla="*/ 338138 w 523875"/>
                <a:gd name="connsiteY11" fmla="*/ 0 h 628650"/>
                <a:gd name="connsiteX12" fmla="*/ 323850 w 523875"/>
                <a:gd name="connsiteY12" fmla="*/ 4762 h 628650"/>
                <a:gd name="connsiteX13" fmla="*/ 309563 w 523875"/>
                <a:gd name="connsiteY13" fmla="*/ 47625 h 628650"/>
                <a:gd name="connsiteX14" fmla="*/ 297657 w 523875"/>
                <a:gd name="connsiteY14" fmla="*/ 140493 h 628650"/>
                <a:gd name="connsiteX15" fmla="*/ 269082 w 523875"/>
                <a:gd name="connsiteY15" fmla="*/ 292893 h 628650"/>
                <a:gd name="connsiteX16" fmla="*/ 245269 w 523875"/>
                <a:gd name="connsiteY16" fmla="*/ 392906 h 628650"/>
                <a:gd name="connsiteX17" fmla="*/ 226219 w 523875"/>
                <a:gd name="connsiteY17" fmla="*/ 440531 h 628650"/>
                <a:gd name="connsiteX18" fmla="*/ 216694 w 523875"/>
                <a:gd name="connsiteY18" fmla="*/ 461962 h 628650"/>
                <a:gd name="connsiteX19" fmla="*/ 195263 w 523875"/>
                <a:gd name="connsiteY19" fmla="*/ 485775 h 628650"/>
                <a:gd name="connsiteX20" fmla="*/ 73819 w 523875"/>
                <a:gd name="connsiteY20" fmla="*/ 581025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3875" h="628650">
                  <a:moveTo>
                    <a:pt x="73819" y="581025"/>
                  </a:moveTo>
                  <a:lnTo>
                    <a:pt x="26194" y="614362"/>
                  </a:lnTo>
                  <a:lnTo>
                    <a:pt x="0" y="628650"/>
                  </a:lnTo>
                  <a:lnTo>
                    <a:pt x="523875" y="604837"/>
                  </a:lnTo>
                  <a:lnTo>
                    <a:pt x="514350" y="581025"/>
                  </a:lnTo>
                  <a:lnTo>
                    <a:pt x="485775" y="559593"/>
                  </a:lnTo>
                  <a:lnTo>
                    <a:pt x="447675" y="523875"/>
                  </a:lnTo>
                  <a:lnTo>
                    <a:pt x="423863" y="483393"/>
                  </a:lnTo>
                  <a:lnTo>
                    <a:pt x="411957" y="452437"/>
                  </a:lnTo>
                  <a:lnTo>
                    <a:pt x="364332" y="33337"/>
                  </a:lnTo>
                  <a:lnTo>
                    <a:pt x="352425" y="4762"/>
                  </a:lnTo>
                  <a:lnTo>
                    <a:pt x="338138" y="0"/>
                  </a:lnTo>
                  <a:lnTo>
                    <a:pt x="323850" y="4762"/>
                  </a:lnTo>
                  <a:lnTo>
                    <a:pt x="309563" y="47625"/>
                  </a:lnTo>
                  <a:lnTo>
                    <a:pt x="297657" y="140493"/>
                  </a:lnTo>
                  <a:lnTo>
                    <a:pt x="269082" y="292893"/>
                  </a:lnTo>
                  <a:lnTo>
                    <a:pt x="245269" y="392906"/>
                  </a:lnTo>
                  <a:lnTo>
                    <a:pt x="226219" y="440531"/>
                  </a:lnTo>
                  <a:lnTo>
                    <a:pt x="216694" y="461962"/>
                  </a:lnTo>
                  <a:lnTo>
                    <a:pt x="195263" y="485775"/>
                  </a:lnTo>
                  <a:lnTo>
                    <a:pt x="73819" y="5810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48">
              <a:extLst>
                <a:ext uri="{FF2B5EF4-FFF2-40B4-BE49-F238E27FC236}">
                  <a16:creationId xmlns:a16="http://schemas.microsoft.com/office/drawing/2014/main" id="{0BA83DC9-5631-466F-93BF-93AF8547E1E8}"/>
                </a:ext>
              </a:extLst>
            </p:cNvPr>
            <p:cNvSpPr/>
            <p:nvPr/>
          </p:nvSpPr>
          <p:spPr>
            <a:xfrm>
              <a:off x="5284788" y="3557588"/>
              <a:ext cx="2286000" cy="2190750"/>
            </a:xfrm>
            <a:custGeom>
              <a:avLst/>
              <a:gdLst>
                <a:gd name="connsiteX0" fmla="*/ 2231680 w 2286000"/>
                <a:gd name="connsiteY0" fmla="*/ 172016 h 2190938"/>
                <a:gd name="connsiteX1" fmla="*/ 2186412 w 2286000"/>
                <a:gd name="connsiteY1" fmla="*/ 285184 h 2190938"/>
                <a:gd name="connsiteX2" fmla="*/ 2073244 w 2286000"/>
                <a:gd name="connsiteY2" fmla="*/ 506994 h 2190938"/>
                <a:gd name="connsiteX3" fmla="*/ 1955549 w 2286000"/>
                <a:gd name="connsiteY3" fmla="*/ 715224 h 2190938"/>
                <a:gd name="connsiteX4" fmla="*/ 1819747 w 2286000"/>
                <a:gd name="connsiteY4" fmla="*/ 927980 h 2190938"/>
                <a:gd name="connsiteX5" fmla="*/ 1652258 w 2286000"/>
                <a:gd name="connsiteY5" fmla="*/ 1154317 h 2190938"/>
                <a:gd name="connsiteX6" fmla="*/ 1439501 w 2286000"/>
                <a:gd name="connsiteY6" fmla="*/ 1403287 h 2190938"/>
                <a:gd name="connsiteX7" fmla="*/ 1222218 w 2286000"/>
                <a:gd name="connsiteY7" fmla="*/ 1584356 h 2190938"/>
                <a:gd name="connsiteX8" fmla="*/ 977775 w 2286000"/>
                <a:gd name="connsiteY8" fmla="*/ 1751845 h 2190938"/>
                <a:gd name="connsiteX9" fmla="*/ 692590 w 2286000"/>
                <a:gd name="connsiteY9" fmla="*/ 1923861 h 2190938"/>
                <a:gd name="connsiteX10" fmla="*/ 457200 w 2286000"/>
                <a:gd name="connsiteY10" fmla="*/ 2041556 h 2190938"/>
                <a:gd name="connsiteX11" fmla="*/ 199177 w 2286000"/>
                <a:gd name="connsiteY11" fmla="*/ 2150198 h 2190938"/>
                <a:gd name="connsiteX12" fmla="*/ 99589 w 2286000"/>
                <a:gd name="connsiteY12" fmla="*/ 2181885 h 2190938"/>
                <a:gd name="connsiteX13" fmla="*/ 72428 w 2286000"/>
                <a:gd name="connsiteY13" fmla="*/ 2190938 h 2190938"/>
                <a:gd name="connsiteX14" fmla="*/ 40741 w 2286000"/>
                <a:gd name="connsiteY14" fmla="*/ 2186412 h 2190938"/>
                <a:gd name="connsiteX15" fmla="*/ 13581 w 2286000"/>
                <a:gd name="connsiteY15" fmla="*/ 2181885 h 2190938"/>
                <a:gd name="connsiteX16" fmla="*/ 0 w 2286000"/>
                <a:gd name="connsiteY16" fmla="*/ 2163778 h 2190938"/>
                <a:gd name="connsiteX17" fmla="*/ 0 w 2286000"/>
                <a:gd name="connsiteY17" fmla="*/ 2145671 h 2190938"/>
                <a:gd name="connsiteX18" fmla="*/ 27161 w 2286000"/>
                <a:gd name="connsiteY18" fmla="*/ 2127564 h 2190938"/>
                <a:gd name="connsiteX19" fmla="*/ 95062 w 2286000"/>
                <a:gd name="connsiteY19" fmla="*/ 2095877 h 2190938"/>
                <a:gd name="connsiteX20" fmla="*/ 289711 w 2286000"/>
                <a:gd name="connsiteY20" fmla="*/ 1987236 h 2190938"/>
                <a:gd name="connsiteX21" fmla="*/ 502468 w 2286000"/>
                <a:gd name="connsiteY21" fmla="*/ 1855960 h 2190938"/>
                <a:gd name="connsiteX22" fmla="*/ 706171 w 2286000"/>
                <a:gd name="connsiteY22" fmla="*/ 1720158 h 2190938"/>
                <a:gd name="connsiteX23" fmla="*/ 855553 w 2286000"/>
                <a:gd name="connsiteY23" fmla="*/ 1602463 h 2190938"/>
                <a:gd name="connsiteX24" fmla="*/ 1018515 w 2286000"/>
                <a:gd name="connsiteY24" fmla="*/ 1466661 h 2190938"/>
                <a:gd name="connsiteX25" fmla="*/ 1149790 w 2286000"/>
                <a:gd name="connsiteY25" fmla="*/ 1348966 h 2190938"/>
                <a:gd name="connsiteX26" fmla="*/ 1326333 w 2286000"/>
                <a:gd name="connsiteY26" fmla="*/ 1181477 h 2190938"/>
                <a:gd name="connsiteX27" fmla="*/ 1430448 w 2286000"/>
                <a:gd name="connsiteY27" fmla="*/ 1032095 h 2190938"/>
                <a:gd name="connsiteX28" fmla="*/ 1588884 w 2286000"/>
                <a:gd name="connsiteY28" fmla="*/ 823865 h 2190938"/>
                <a:gd name="connsiteX29" fmla="*/ 1679418 w 2286000"/>
                <a:gd name="connsiteY29" fmla="*/ 683537 h 2190938"/>
                <a:gd name="connsiteX30" fmla="*/ 1774480 w 2286000"/>
                <a:gd name="connsiteY30" fmla="*/ 502467 h 2190938"/>
                <a:gd name="connsiteX31" fmla="*/ 1846907 w 2286000"/>
                <a:gd name="connsiteY31" fmla="*/ 339505 h 2190938"/>
                <a:gd name="connsiteX32" fmla="*/ 1892175 w 2286000"/>
                <a:gd name="connsiteY32" fmla="*/ 217283 h 2190938"/>
                <a:gd name="connsiteX33" fmla="*/ 1923862 w 2286000"/>
                <a:gd name="connsiteY33" fmla="*/ 86008 h 2190938"/>
                <a:gd name="connsiteX34" fmla="*/ 1914808 w 2286000"/>
                <a:gd name="connsiteY34" fmla="*/ 63374 h 2190938"/>
                <a:gd name="connsiteX35" fmla="*/ 1887648 w 2286000"/>
                <a:gd name="connsiteY35" fmla="*/ 40740 h 2190938"/>
                <a:gd name="connsiteX36" fmla="*/ 1846907 w 2286000"/>
                <a:gd name="connsiteY36" fmla="*/ 22634 h 2190938"/>
                <a:gd name="connsiteX37" fmla="*/ 1860488 w 2286000"/>
                <a:gd name="connsiteY37" fmla="*/ 0 h 2190938"/>
                <a:gd name="connsiteX38" fmla="*/ 2286000 w 2286000"/>
                <a:gd name="connsiteY38" fmla="*/ 81481 h 2190938"/>
                <a:gd name="connsiteX39" fmla="*/ 2258840 w 2286000"/>
                <a:gd name="connsiteY39" fmla="*/ 104115 h 2190938"/>
                <a:gd name="connsiteX40" fmla="*/ 2231680 w 2286000"/>
                <a:gd name="connsiteY40" fmla="*/ 172016 h 219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286000" h="2190938">
                  <a:moveTo>
                    <a:pt x="2231680" y="172016"/>
                  </a:moveTo>
                  <a:lnTo>
                    <a:pt x="2186412" y="285184"/>
                  </a:lnTo>
                  <a:lnTo>
                    <a:pt x="2073244" y="506994"/>
                  </a:lnTo>
                  <a:lnTo>
                    <a:pt x="1955549" y="715224"/>
                  </a:lnTo>
                  <a:lnTo>
                    <a:pt x="1819747" y="927980"/>
                  </a:lnTo>
                  <a:lnTo>
                    <a:pt x="1652258" y="1154317"/>
                  </a:lnTo>
                  <a:lnTo>
                    <a:pt x="1439501" y="1403287"/>
                  </a:lnTo>
                  <a:lnTo>
                    <a:pt x="1222218" y="1584356"/>
                  </a:lnTo>
                  <a:lnTo>
                    <a:pt x="977775" y="1751845"/>
                  </a:lnTo>
                  <a:lnTo>
                    <a:pt x="692590" y="1923861"/>
                  </a:lnTo>
                  <a:lnTo>
                    <a:pt x="457200" y="2041556"/>
                  </a:lnTo>
                  <a:lnTo>
                    <a:pt x="199177" y="2150198"/>
                  </a:lnTo>
                  <a:lnTo>
                    <a:pt x="99589" y="2181885"/>
                  </a:lnTo>
                  <a:lnTo>
                    <a:pt x="72428" y="2190938"/>
                  </a:lnTo>
                  <a:lnTo>
                    <a:pt x="40741" y="2186412"/>
                  </a:lnTo>
                  <a:lnTo>
                    <a:pt x="13581" y="2181885"/>
                  </a:lnTo>
                  <a:lnTo>
                    <a:pt x="0" y="2163778"/>
                  </a:lnTo>
                  <a:lnTo>
                    <a:pt x="0" y="2145671"/>
                  </a:lnTo>
                  <a:lnTo>
                    <a:pt x="27161" y="2127564"/>
                  </a:lnTo>
                  <a:lnTo>
                    <a:pt x="95062" y="2095877"/>
                  </a:lnTo>
                  <a:lnTo>
                    <a:pt x="289711" y="1987236"/>
                  </a:lnTo>
                  <a:lnTo>
                    <a:pt x="502468" y="1855960"/>
                  </a:lnTo>
                  <a:lnTo>
                    <a:pt x="706171" y="1720158"/>
                  </a:lnTo>
                  <a:lnTo>
                    <a:pt x="855553" y="1602463"/>
                  </a:lnTo>
                  <a:lnTo>
                    <a:pt x="1018515" y="1466661"/>
                  </a:lnTo>
                  <a:lnTo>
                    <a:pt x="1149790" y="1348966"/>
                  </a:lnTo>
                  <a:lnTo>
                    <a:pt x="1326333" y="1181477"/>
                  </a:lnTo>
                  <a:lnTo>
                    <a:pt x="1430448" y="1032095"/>
                  </a:lnTo>
                  <a:lnTo>
                    <a:pt x="1588884" y="823865"/>
                  </a:lnTo>
                  <a:lnTo>
                    <a:pt x="1679418" y="683537"/>
                  </a:lnTo>
                  <a:lnTo>
                    <a:pt x="1774480" y="502467"/>
                  </a:lnTo>
                  <a:lnTo>
                    <a:pt x="1846907" y="339505"/>
                  </a:lnTo>
                  <a:lnTo>
                    <a:pt x="1892175" y="217283"/>
                  </a:lnTo>
                  <a:lnTo>
                    <a:pt x="1923862" y="86008"/>
                  </a:lnTo>
                  <a:lnTo>
                    <a:pt x="1914808" y="63374"/>
                  </a:lnTo>
                  <a:lnTo>
                    <a:pt x="1887648" y="40740"/>
                  </a:lnTo>
                  <a:lnTo>
                    <a:pt x="1846907" y="22634"/>
                  </a:lnTo>
                  <a:lnTo>
                    <a:pt x="1860488" y="0"/>
                  </a:lnTo>
                  <a:lnTo>
                    <a:pt x="2286000" y="81481"/>
                  </a:lnTo>
                  <a:lnTo>
                    <a:pt x="2258840" y="104115"/>
                  </a:lnTo>
                  <a:lnTo>
                    <a:pt x="2231680" y="17201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49">
              <a:extLst>
                <a:ext uri="{FF2B5EF4-FFF2-40B4-BE49-F238E27FC236}">
                  <a16:creationId xmlns:a16="http://schemas.microsoft.com/office/drawing/2014/main" id="{2DDBA649-A21B-4B97-BF7C-27780271F0EE}"/>
                </a:ext>
              </a:extLst>
            </p:cNvPr>
            <p:cNvSpPr/>
            <p:nvPr/>
          </p:nvSpPr>
          <p:spPr>
            <a:xfrm>
              <a:off x="5753101" y="4035426"/>
              <a:ext cx="2854325" cy="1870075"/>
            </a:xfrm>
            <a:custGeom>
              <a:avLst/>
              <a:gdLst>
                <a:gd name="connsiteX0" fmla="*/ 617220 w 2853690"/>
                <a:gd name="connsiteY0" fmla="*/ 304800 h 1870710"/>
                <a:gd name="connsiteX1" fmla="*/ 758190 w 2853690"/>
                <a:gd name="connsiteY1" fmla="*/ 422910 h 1870710"/>
                <a:gd name="connsiteX2" fmla="*/ 982980 w 2853690"/>
                <a:gd name="connsiteY2" fmla="*/ 617220 h 1870710"/>
                <a:gd name="connsiteX3" fmla="*/ 1139190 w 2853690"/>
                <a:gd name="connsiteY3" fmla="*/ 777240 h 1870710"/>
                <a:gd name="connsiteX4" fmla="*/ 1356360 w 2853690"/>
                <a:gd name="connsiteY4" fmla="*/ 952500 h 1870710"/>
                <a:gd name="connsiteX5" fmla="*/ 1607820 w 2853690"/>
                <a:gd name="connsiteY5" fmla="*/ 1143000 h 1870710"/>
                <a:gd name="connsiteX6" fmla="*/ 1729740 w 2853690"/>
                <a:gd name="connsiteY6" fmla="*/ 1230630 h 1870710"/>
                <a:gd name="connsiteX7" fmla="*/ 1939290 w 2853690"/>
                <a:gd name="connsiteY7" fmla="*/ 1367790 h 1870710"/>
                <a:gd name="connsiteX8" fmla="*/ 2072640 w 2853690"/>
                <a:gd name="connsiteY8" fmla="*/ 1451610 h 1870710"/>
                <a:gd name="connsiteX9" fmla="*/ 2209800 w 2853690"/>
                <a:gd name="connsiteY9" fmla="*/ 1527810 h 1870710"/>
                <a:gd name="connsiteX10" fmla="*/ 2316480 w 2853690"/>
                <a:gd name="connsiteY10" fmla="*/ 1577340 h 1870710"/>
                <a:gd name="connsiteX11" fmla="*/ 2560320 w 2853690"/>
                <a:gd name="connsiteY11" fmla="*/ 1661160 h 1870710"/>
                <a:gd name="connsiteX12" fmla="*/ 2804160 w 2853690"/>
                <a:gd name="connsiteY12" fmla="*/ 1737360 h 1870710"/>
                <a:gd name="connsiteX13" fmla="*/ 2838450 w 2853690"/>
                <a:gd name="connsiteY13" fmla="*/ 1756410 h 1870710"/>
                <a:gd name="connsiteX14" fmla="*/ 2849880 w 2853690"/>
                <a:gd name="connsiteY14" fmla="*/ 1775460 h 1870710"/>
                <a:gd name="connsiteX15" fmla="*/ 2853690 w 2853690"/>
                <a:gd name="connsiteY15" fmla="*/ 1786890 h 1870710"/>
                <a:gd name="connsiteX16" fmla="*/ 2838450 w 2853690"/>
                <a:gd name="connsiteY16" fmla="*/ 1805940 h 1870710"/>
                <a:gd name="connsiteX17" fmla="*/ 2800350 w 2853690"/>
                <a:gd name="connsiteY17" fmla="*/ 1821180 h 1870710"/>
                <a:gd name="connsiteX18" fmla="*/ 2762250 w 2853690"/>
                <a:gd name="connsiteY18" fmla="*/ 1832610 h 1870710"/>
                <a:gd name="connsiteX19" fmla="*/ 2293620 w 2853690"/>
                <a:gd name="connsiteY19" fmla="*/ 1855470 h 1870710"/>
                <a:gd name="connsiteX20" fmla="*/ 2118360 w 2853690"/>
                <a:gd name="connsiteY20" fmla="*/ 1870710 h 1870710"/>
                <a:gd name="connsiteX21" fmla="*/ 2061210 w 2853690"/>
                <a:gd name="connsiteY21" fmla="*/ 1870710 h 1870710"/>
                <a:gd name="connsiteX22" fmla="*/ 2007870 w 2853690"/>
                <a:gd name="connsiteY22" fmla="*/ 1866900 h 1870710"/>
                <a:gd name="connsiteX23" fmla="*/ 1965960 w 2853690"/>
                <a:gd name="connsiteY23" fmla="*/ 1855470 h 1870710"/>
                <a:gd name="connsiteX24" fmla="*/ 1912620 w 2853690"/>
                <a:gd name="connsiteY24" fmla="*/ 1828800 h 1870710"/>
                <a:gd name="connsiteX25" fmla="*/ 1866900 w 2853690"/>
                <a:gd name="connsiteY25" fmla="*/ 1790700 h 1870710"/>
                <a:gd name="connsiteX26" fmla="*/ 1733550 w 2853690"/>
                <a:gd name="connsiteY26" fmla="*/ 1664970 h 1870710"/>
                <a:gd name="connsiteX27" fmla="*/ 1604010 w 2853690"/>
                <a:gd name="connsiteY27" fmla="*/ 1535430 h 1870710"/>
                <a:gd name="connsiteX28" fmla="*/ 1344930 w 2853690"/>
                <a:gd name="connsiteY28" fmla="*/ 1272540 h 1870710"/>
                <a:gd name="connsiteX29" fmla="*/ 1101090 w 2853690"/>
                <a:gd name="connsiteY29" fmla="*/ 1032510 h 1870710"/>
                <a:gd name="connsiteX30" fmla="*/ 952500 w 2853690"/>
                <a:gd name="connsiteY30" fmla="*/ 872490 h 1870710"/>
                <a:gd name="connsiteX31" fmla="*/ 781050 w 2853690"/>
                <a:gd name="connsiteY31" fmla="*/ 689610 h 1870710"/>
                <a:gd name="connsiteX32" fmla="*/ 537210 w 2853690"/>
                <a:gd name="connsiteY32" fmla="*/ 453390 h 1870710"/>
                <a:gd name="connsiteX33" fmla="*/ 304800 w 2853690"/>
                <a:gd name="connsiteY33" fmla="*/ 228600 h 1870710"/>
                <a:gd name="connsiteX34" fmla="*/ 220980 w 2853690"/>
                <a:gd name="connsiteY34" fmla="*/ 152400 h 1870710"/>
                <a:gd name="connsiteX35" fmla="*/ 182880 w 2853690"/>
                <a:gd name="connsiteY35" fmla="*/ 121920 h 1870710"/>
                <a:gd name="connsiteX36" fmla="*/ 156210 w 2853690"/>
                <a:gd name="connsiteY36" fmla="*/ 110490 h 1870710"/>
                <a:gd name="connsiteX37" fmla="*/ 106680 w 2853690"/>
                <a:gd name="connsiteY37" fmla="*/ 95250 h 1870710"/>
                <a:gd name="connsiteX38" fmla="*/ 68580 w 2853690"/>
                <a:gd name="connsiteY38" fmla="*/ 91440 h 1870710"/>
                <a:gd name="connsiteX39" fmla="*/ 34290 w 2853690"/>
                <a:gd name="connsiteY39" fmla="*/ 87630 h 1870710"/>
                <a:gd name="connsiteX40" fmla="*/ 0 w 2853690"/>
                <a:gd name="connsiteY40" fmla="*/ 68580 h 1870710"/>
                <a:gd name="connsiteX41" fmla="*/ 0 w 2853690"/>
                <a:gd name="connsiteY41" fmla="*/ 53340 h 1870710"/>
                <a:gd name="connsiteX42" fmla="*/ 7620 w 2853690"/>
                <a:gd name="connsiteY42" fmla="*/ 30480 h 1870710"/>
                <a:gd name="connsiteX43" fmla="*/ 41910 w 2853690"/>
                <a:gd name="connsiteY43" fmla="*/ 15240 h 1870710"/>
                <a:gd name="connsiteX44" fmla="*/ 102870 w 2853690"/>
                <a:gd name="connsiteY44" fmla="*/ 0 h 1870710"/>
                <a:gd name="connsiteX45" fmla="*/ 148590 w 2853690"/>
                <a:gd name="connsiteY45" fmla="*/ 0 h 1870710"/>
                <a:gd name="connsiteX46" fmla="*/ 205740 w 2853690"/>
                <a:gd name="connsiteY46" fmla="*/ 3810 h 1870710"/>
                <a:gd name="connsiteX47" fmla="*/ 243840 w 2853690"/>
                <a:gd name="connsiteY47" fmla="*/ 15240 h 1870710"/>
                <a:gd name="connsiteX48" fmla="*/ 300990 w 2853690"/>
                <a:gd name="connsiteY48" fmla="*/ 38100 h 1870710"/>
                <a:gd name="connsiteX49" fmla="*/ 331470 w 2853690"/>
                <a:gd name="connsiteY49" fmla="*/ 60960 h 1870710"/>
                <a:gd name="connsiteX50" fmla="*/ 415290 w 2853690"/>
                <a:gd name="connsiteY50" fmla="*/ 133350 h 1870710"/>
                <a:gd name="connsiteX51" fmla="*/ 617220 w 2853690"/>
                <a:gd name="connsiteY51" fmla="*/ 304800 h 1870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53690" h="1870710">
                  <a:moveTo>
                    <a:pt x="617220" y="304800"/>
                  </a:moveTo>
                  <a:lnTo>
                    <a:pt x="758190" y="422910"/>
                  </a:lnTo>
                  <a:lnTo>
                    <a:pt x="982980" y="617220"/>
                  </a:lnTo>
                  <a:lnTo>
                    <a:pt x="1139190" y="777240"/>
                  </a:lnTo>
                  <a:lnTo>
                    <a:pt x="1356360" y="952500"/>
                  </a:lnTo>
                  <a:lnTo>
                    <a:pt x="1607820" y="1143000"/>
                  </a:lnTo>
                  <a:lnTo>
                    <a:pt x="1729740" y="1230630"/>
                  </a:lnTo>
                  <a:lnTo>
                    <a:pt x="1939290" y="1367790"/>
                  </a:lnTo>
                  <a:lnTo>
                    <a:pt x="2072640" y="1451610"/>
                  </a:lnTo>
                  <a:lnTo>
                    <a:pt x="2209800" y="1527810"/>
                  </a:lnTo>
                  <a:lnTo>
                    <a:pt x="2316480" y="1577340"/>
                  </a:lnTo>
                  <a:lnTo>
                    <a:pt x="2560320" y="1661160"/>
                  </a:lnTo>
                  <a:lnTo>
                    <a:pt x="2804160" y="1737360"/>
                  </a:lnTo>
                  <a:lnTo>
                    <a:pt x="2838450" y="1756410"/>
                  </a:lnTo>
                  <a:lnTo>
                    <a:pt x="2849880" y="1775460"/>
                  </a:lnTo>
                  <a:lnTo>
                    <a:pt x="2853690" y="1786890"/>
                  </a:lnTo>
                  <a:lnTo>
                    <a:pt x="2838450" y="1805940"/>
                  </a:lnTo>
                  <a:lnTo>
                    <a:pt x="2800350" y="1821180"/>
                  </a:lnTo>
                  <a:lnTo>
                    <a:pt x="2762250" y="1832610"/>
                  </a:lnTo>
                  <a:lnTo>
                    <a:pt x="2293620" y="1855470"/>
                  </a:lnTo>
                  <a:lnTo>
                    <a:pt x="2118360" y="1870710"/>
                  </a:lnTo>
                  <a:lnTo>
                    <a:pt x="2061210" y="1870710"/>
                  </a:lnTo>
                  <a:lnTo>
                    <a:pt x="2007870" y="1866900"/>
                  </a:lnTo>
                  <a:lnTo>
                    <a:pt x="1965960" y="1855470"/>
                  </a:lnTo>
                  <a:lnTo>
                    <a:pt x="1912620" y="1828800"/>
                  </a:lnTo>
                  <a:lnTo>
                    <a:pt x="1866900" y="1790700"/>
                  </a:lnTo>
                  <a:lnTo>
                    <a:pt x="1733550" y="1664970"/>
                  </a:lnTo>
                  <a:lnTo>
                    <a:pt x="1604010" y="1535430"/>
                  </a:lnTo>
                  <a:lnTo>
                    <a:pt x="1344930" y="1272540"/>
                  </a:lnTo>
                  <a:lnTo>
                    <a:pt x="1101090" y="1032510"/>
                  </a:lnTo>
                  <a:lnTo>
                    <a:pt x="952500" y="872490"/>
                  </a:lnTo>
                  <a:lnTo>
                    <a:pt x="781050" y="689610"/>
                  </a:lnTo>
                  <a:lnTo>
                    <a:pt x="537210" y="453390"/>
                  </a:lnTo>
                  <a:lnTo>
                    <a:pt x="304800" y="228600"/>
                  </a:lnTo>
                  <a:lnTo>
                    <a:pt x="220980" y="152400"/>
                  </a:lnTo>
                  <a:lnTo>
                    <a:pt x="182880" y="121920"/>
                  </a:lnTo>
                  <a:lnTo>
                    <a:pt x="156210" y="110490"/>
                  </a:lnTo>
                  <a:lnTo>
                    <a:pt x="106680" y="95250"/>
                  </a:lnTo>
                  <a:lnTo>
                    <a:pt x="68580" y="91440"/>
                  </a:lnTo>
                  <a:lnTo>
                    <a:pt x="34290" y="87630"/>
                  </a:lnTo>
                  <a:lnTo>
                    <a:pt x="0" y="68580"/>
                  </a:lnTo>
                  <a:lnTo>
                    <a:pt x="0" y="53340"/>
                  </a:lnTo>
                  <a:lnTo>
                    <a:pt x="7620" y="30480"/>
                  </a:lnTo>
                  <a:lnTo>
                    <a:pt x="41910" y="15240"/>
                  </a:lnTo>
                  <a:lnTo>
                    <a:pt x="102870" y="0"/>
                  </a:lnTo>
                  <a:lnTo>
                    <a:pt x="148590" y="0"/>
                  </a:lnTo>
                  <a:lnTo>
                    <a:pt x="205740" y="3810"/>
                  </a:lnTo>
                  <a:lnTo>
                    <a:pt x="243840" y="15240"/>
                  </a:lnTo>
                  <a:lnTo>
                    <a:pt x="300990" y="38100"/>
                  </a:lnTo>
                  <a:lnTo>
                    <a:pt x="331470" y="60960"/>
                  </a:lnTo>
                  <a:lnTo>
                    <a:pt x="415290" y="133350"/>
                  </a:lnTo>
                  <a:lnTo>
                    <a:pt x="617220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966835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26" grpId="0" animBg="1"/>
      <p:bldP spid="40" grpId="0" animBg="1"/>
      <p:bldP spid="41" grpId="0" animBg="1"/>
      <p:bldP spid="44" grpId="0" animBg="1"/>
      <p:bldP spid="45" grpId="0" animBg="1"/>
      <p:bldP spid="48" grpId="0" animBg="1"/>
      <p:bldP spid="42" grpId="0" animBg="1"/>
      <p:bldP spid="43" grpId="0" animBg="1"/>
      <p:bldP spid="46" grpId="0" animBg="1"/>
      <p:bldP spid="47" grpId="0" animBg="1"/>
      <p:bldP spid="49" grpId="0" animBg="1"/>
      <p:bldP spid="50" grpId="0" animBg="1"/>
    </p:bld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54804407-9F2E-4405-A0D3-7DC24CFFAAC2}"/>
              </a:ext>
            </a:extLst>
          </p:cNvPr>
          <p:cNvSpPr/>
          <p:nvPr/>
        </p:nvSpPr>
        <p:spPr>
          <a:xfrm rot="16200000">
            <a:off x="3075783" y="2212182"/>
            <a:ext cx="2571750" cy="1443037"/>
          </a:xfrm>
          <a:custGeom>
            <a:avLst/>
            <a:gdLst>
              <a:gd name="connsiteX0" fmla="*/ 1207294 w 2571750"/>
              <a:gd name="connsiteY0" fmla="*/ 678657 h 1443038"/>
              <a:gd name="connsiteX1" fmla="*/ 1054894 w 2571750"/>
              <a:gd name="connsiteY1" fmla="*/ 595313 h 1443038"/>
              <a:gd name="connsiteX2" fmla="*/ 850106 w 2571750"/>
              <a:gd name="connsiteY2" fmla="*/ 481013 h 1443038"/>
              <a:gd name="connsiteX3" fmla="*/ 683419 w 2571750"/>
              <a:gd name="connsiteY3" fmla="*/ 388144 h 1443038"/>
              <a:gd name="connsiteX4" fmla="*/ 526256 w 2571750"/>
              <a:gd name="connsiteY4" fmla="*/ 295275 h 1443038"/>
              <a:gd name="connsiteX5" fmla="*/ 376237 w 2571750"/>
              <a:gd name="connsiteY5" fmla="*/ 207169 h 1443038"/>
              <a:gd name="connsiteX6" fmla="*/ 252412 w 2571750"/>
              <a:gd name="connsiteY6" fmla="*/ 133350 h 1443038"/>
              <a:gd name="connsiteX7" fmla="*/ 145256 w 2571750"/>
              <a:gd name="connsiteY7" fmla="*/ 69057 h 1443038"/>
              <a:gd name="connsiteX8" fmla="*/ 52387 w 2571750"/>
              <a:gd name="connsiteY8" fmla="*/ 11907 h 1443038"/>
              <a:gd name="connsiteX9" fmla="*/ 28575 w 2571750"/>
              <a:gd name="connsiteY9" fmla="*/ 0 h 1443038"/>
              <a:gd name="connsiteX10" fmla="*/ 16669 w 2571750"/>
              <a:gd name="connsiteY10" fmla="*/ 0 h 1443038"/>
              <a:gd name="connsiteX11" fmla="*/ 4762 w 2571750"/>
              <a:gd name="connsiteY11" fmla="*/ 2382 h 1443038"/>
              <a:gd name="connsiteX12" fmla="*/ 0 w 2571750"/>
              <a:gd name="connsiteY12" fmla="*/ 9525 h 1443038"/>
              <a:gd name="connsiteX13" fmla="*/ 0 w 2571750"/>
              <a:gd name="connsiteY13" fmla="*/ 26194 h 1443038"/>
              <a:gd name="connsiteX14" fmla="*/ 7144 w 2571750"/>
              <a:gd name="connsiteY14" fmla="*/ 45244 h 1443038"/>
              <a:gd name="connsiteX15" fmla="*/ 21431 w 2571750"/>
              <a:gd name="connsiteY15" fmla="*/ 66675 h 1443038"/>
              <a:gd name="connsiteX16" fmla="*/ 64294 w 2571750"/>
              <a:gd name="connsiteY16" fmla="*/ 109538 h 1443038"/>
              <a:gd name="connsiteX17" fmla="*/ 159544 w 2571750"/>
              <a:gd name="connsiteY17" fmla="*/ 197644 h 1443038"/>
              <a:gd name="connsiteX18" fmla="*/ 235744 w 2571750"/>
              <a:gd name="connsiteY18" fmla="*/ 264319 h 1443038"/>
              <a:gd name="connsiteX19" fmla="*/ 311944 w 2571750"/>
              <a:gd name="connsiteY19" fmla="*/ 330994 h 1443038"/>
              <a:gd name="connsiteX20" fmla="*/ 476250 w 2571750"/>
              <a:gd name="connsiteY20" fmla="*/ 461963 h 1443038"/>
              <a:gd name="connsiteX21" fmla="*/ 688181 w 2571750"/>
              <a:gd name="connsiteY21" fmla="*/ 609600 h 1443038"/>
              <a:gd name="connsiteX22" fmla="*/ 866775 w 2571750"/>
              <a:gd name="connsiteY22" fmla="*/ 728663 h 1443038"/>
              <a:gd name="connsiteX23" fmla="*/ 942975 w 2571750"/>
              <a:gd name="connsiteY23" fmla="*/ 769144 h 1443038"/>
              <a:gd name="connsiteX24" fmla="*/ 1173956 w 2571750"/>
              <a:gd name="connsiteY24" fmla="*/ 902494 h 1443038"/>
              <a:gd name="connsiteX25" fmla="*/ 1378744 w 2571750"/>
              <a:gd name="connsiteY25" fmla="*/ 1021557 h 1443038"/>
              <a:gd name="connsiteX26" fmla="*/ 1521619 w 2571750"/>
              <a:gd name="connsiteY26" fmla="*/ 1097757 h 1443038"/>
              <a:gd name="connsiteX27" fmla="*/ 1659731 w 2571750"/>
              <a:gd name="connsiteY27" fmla="*/ 1162050 h 1443038"/>
              <a:gd name="connsiteX28" fmla="*/ 1774031 w 2571750"/>
              <a:gd name="connsiteY28" fmla="*/ 1214438 h 1443038"/>
              <a:gd name="connsiteX29" fmla="*/ 1890712 w 2571750"/>
              <a:gd name="connsiteY29" fmla="*/ 1257300 h 1443038"/>
              <a:gd name="connsiteX30" fmla="*/ 1959769 w 2571750"/>
              <a:gd name="connsiteY30" fmla="*/ 1283494 h 1443038"/>
              <a:gd name="connsiteX31" fmla="*/ 2016919 w 2571750"/>
              <a:gd name="connsiteY31" fmla="*/ 1304925 h 1443038"/>
              <a:gd name="connsiteX32" fmla="*/ 2047875 w 2571750"/>
              <a:gd name="connsiteY32" fmla="*/ 1321594 h 1443038"/>
              <a:gd name="connsiteX33" fmla="*/ 2069306 w 2571750"/>
              <a:gd name="connsiteY33" fmla="*/ 1338263 h 1443038"/>
              <a:gd name="connsiteX34" fmla="*/ 2088356 w 2571750"/>
              <a:gd name="connsiteY34" fmla="*/ 1354932 h 1443038"/>
              <a:gd name="connsiteX35" fmla="*/ 2100262 w 2571750"/>
              <a:gd name="connsiteY35" fmla="*/ 1369219 h 1443038"/>
              <a:gd name="connsiteX36" fmla="*/ 2112169 w 2571750"/>
              <a:gd name="connsiteY36" fmla="*/ 1395413 h 1443038"/>
              <a:gd name="connsiteX37" fmla="*/ 2121694 w 2571750"/>
              <a:gd name="connsiteY37" fmla="*/ 1409700 h 1443038"/>
              <a:gd name="connsiteX38" fmla="*/ 2131219 w 2571750"/>
              <a:gd name="connsiteY38" fmla="*/ 1423988 h 1443038"/>
              <a:gd name="connsiteX39" fmla="*/ 2147887 w 2571750"/>
              <a:gd name="connsiteY39" fmla="*/ 1433513 h 1443038"/>
              <a:gd name="connsiteX40" fmla="*/ 2178844 w 2571750"/>
              <a:gd name="connsiteY40" fmla="*/ 1443038 h 1443038"/>
              <a:gd name="connsiteX41" fmla="*/ 2207419 w 2571750"/>
              <a:gd name="connsiteY41" fmla="*/ 1443038 h 1443038"/>
              <a:gd name="connsiteX42" fmla="*/ 2238375 w 2571750"/>
              <a:gd name="connsiteY42" fmla="*/ 1431132 h 1443038"/>
              <a:gd name="connsiteX43" fmla="*/ 2300287 w 2571750"/>
              <a:gd name="connsiteY43" fmla="*/ 1393032 h 1443038"/>
              <a:gd name="connsiteX44" fmla="*/ 2366962 w 2571750"/>
              <a:gd name="connsiteY44" fmla="*/ 1335882 h 1443038"/>
              <a:gd name="connsiteX45" fmla="*/ 2436019 w 2571750"/>
              <a:gd name="connsiteY45" fmla="*/ 1259682 h 1443038"/>
              <a:gd name="connsiteX46" fmla="*/ 2466975 w 2571750"/>
              <a:gd name="connsiteY46" fmla="*/ 1202532 h 1443038"/>
              <a:gd name="connsiteX47" fmla="*/ 2502694 w 2571750"/>
              <a:gd name="connsiteY47" fmla="*/ 1119188 h 1443038"/>
              <a:gd name="connsiteX48" fmla="*/ 2536031 w 2571750"/>
              <a:gd name="connsiteY48" fmla="*/ 1028700 h 1443038"/>
              <a:gd name="connsiteX49" fmla="*/ 2559844 w 2571750"/>
              <a:gd name="connsiteY49" fmla="*/ 952500 h 1443038"/>
              <a:gd name="connsiteX50" fmla="*/ 2571750 w 2571750"/>
              <a:gd name="connsiteY50" fmla="*/ 919163 h 1443038"/>
              <a:gd name="connsiteX51" fmla="*/ 2571750 w 2571750"/>
              <a:gd name="connsiteY51" fmla="*/ 909638 h 1443038"/>
              <a:gd name="connsiteX52" fmla="*/ 2566987 w 2571750"/>
              <a:gd name="connsiteY52" fmla="*/ 895350 h 1443038"/>
              <a:gd name="connsiteX53" fmla="*/ 2547937 w 2571750"/>
              <a:gd name="connsiteY53" fmla="*/ 892969 h 1443038"/>
              <a:gd name="connsiteX54" fmla="*/ 2524125 w 2571750"/>
              <a:gd name="connsiteY54" fmla="*/ 902494 h 1443038"/>
              <a:gd name="connsiteX55" fmla="*/ 2500312 w 2571750"/>
              <a:gd name="connsiteY55" fmla="*/ 928688 h 1443038"/>
              <a:gd name="connsiteX56" fmla="*/ 2488406 w 2571750"/>
              <a:gd name="connsiteY56" fmla="*/ 945357 h 1443038"/>
              <a:gd name="connsiteX57" fmla="*/ 2455069 w 2571750"/>
              <a:gd name="connsiteY57" fmla="*/ 985838 h 1443038"/>
              <a:gd name="connsiteX58" fmla="*/ 2409825 w 2571750"/>
              <a:gd name="connsiteY58" fmla="*/ 1031082 h 1443038"/>
              <a:gd name="connsiteX59" fmla="*/ 2378869 w 2571750"/>
              <a:gd name="connsiteY59" fmla="*/ 1059657 h 1443038"/>
              <a:gd name="connsiteX60" fmla="*/ 2333625 w 2571750"/>
              <a:gd name="connsiteY60" fmla="*/ 1085850 h 1443038"/>
              <a:gd name="connsiteX61" fmla="*/ 2309812 w 2571750"/>
              <a:gd name="connsiteY61" fmla="*/ 1092994 h 1443038"/>
              <a:gd name="connsiteX62" fmla="*/ 2224087 w 2571750"/>
              <a:gd name="connsiteY62" fmla="*/ 1078707 h 1443038"/>
              <a:gd name="connsiteX63" fmla="*/ 2097881 w 2571750"/>
              <a:gd name="connsiteY63" fmla="*/ 1047750 h 1443038"/>
              <a:gd name="connsiteX64" fmla="*/ 1962150 w 2571750"/>
              <a:gd name="connsiteY64" fmla="*/ 1007269 h 1443038"/>
              <a:gd name="connsiteX65" fmla="*/ 1776412 w 2571750"/>
              <a:gd name="connsiteY65" fmla="*/ 940594 h 1443038"/>
              <a:gd name="connsiteX66" fmla="*/ 1574006 w 2571750"/>
              <a:gd name="connsiteY66" fmla="*/ 854869 h 1443038"/>
              <a:gd name="connsiteX67" fmla="*/ 1423987 w 2571750"/>
              <a:gd name="connsiteY67" fmla="*/ 788194 h 1443038"/>
              <a:gd name="connsiteX68" fmla="*/ 1259681 w 2571750"/>
              <a:gd name="connsiteY68" fmla="*/ 707232 h 1443038"/>
              <a:gd name="connsiteX69" fmla="*/ 1207294 w 2571750"/>
              <a:gd name="connsiteY69" fmla="*/ 678657 h 1443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2571750" h="1443038">
                <a:moveTo>
                  <a:pt x="1207294" y="678657"/>
                </a:moveTo>
                <a:lnTo>
                  <a:pt x="1054894" y="595313"/>
                </a:lnTo>
                <a:lnTo>
                  <a:pt x="850106" y="481013"/>
                </a:lnTo>
                <a:lnTo>
                  <a:pt x="683419" y="388144"/>
                </a:lnTo>
                <a:lnTo>
                  <a:pt x="526256" y="295275"/>
                </a:lnTo>
                <a:lnTo>
                  <a:pt x="376237" y="207169"/>
                </a:lnTo>
                <a:lnTo>
                  <a:pt x="252412" y="133350"/>
                </a:lnTo>
                <a:lnTo>
                  <a:pt x="145256" y="69057"/>
                </a:lnTo>
                <a:lnTo>
                  <a:pt x="52387" y="11907"/>
                </a:lnTo>
                <a:lnTo>
                  <a:pt x="28575" y="0"/>
                </a:lnTo>
                <a:lnTo>
                  <a:pt x="16669" y="0"/>
                </a:lnTo>
                <a:lnTo>
                  <a:pt x="4762" y="2382"/>
                </a:lnTo>
                <a:lnTo>
                  <a:pt x="0" y="9525"/>
                </a:lnTo>
                <a:lnTo>
                  <a:pt x="0" y="26194"/>
                </a:lnTo>
                <a:lnTo>
                  <a:pt x="7144" y="45244"/>
                </a:lnTo>
                <a:lnTo>
                  <a:pt x="21431" y="66675"/>
                </a:lnTo>
                <a:lnTo>
                  <a:pt x="64294" y="109538"/>
                </a:lnTo>
                <a:lnTo>
                  <a:pt x="159544" y="197644"/>
                </a:lnTo>
                <a:lnTo>
                  <a:pt x="235744" y="264319"/>
                </a:lnTo>
                <a:lnTo>
                  <a:pt x="311944" y="330994"/>
                </a:lnTo>
                <a:lnTo>
                  <a:pt x="476250" y="461963"/>
                </a:lnTo>
                <a:lnTo>
                  <a:pt x="688181" y="609600"/>
                </a:lnTo>
                <a:lnTo>
                  <a:pt x="866775" y="728663"/>
                </a:lnTo>
                <a:lnTo>
                  <a:pt x="942975" y="769144"/>
                </a:lnTo>
                <a:lnTo>
                  <a:pt x="1173956" y="902494"/>
                </a:lnTo>
                <a:lnTo>
                  <a:pt x="1378744" y="1021557"/>
                </a:lnTo>
                <a:lnTo>
                  <a:pt x="1521619" y="1097757"/>
                </a:lnTo>
                <a:lnTo>
                  <a:pt x="1659731" y="1162050"/>
                </a:lnTo>
                <a:lnTo>
                  <a:pt x="1774031" y="1214438"/>
                </a:lnTo>
                <a:lnTo>
                  <a:pt x="1890712" y="1257300"/>
                </a:lnTo>
                <a:lnTo>
                  <a:pt x="1959769" y="1283494"/>
                </a:lnTo>
                <a:lnTo>
                  <a:pt x="2016919" y="1304925"/>
                </a:lnTo>
                <a:lnTo>
                  <a:pt x="2047875" y="1321594"/>
                </a:lnTo>
                <a:lnTo>
                  <a:pt x="2069306" y="1338263"/>
                </a:lnTo>
                <a:lnTo>
                  <a:pt x="2088356" y="1354932"/>
                </a:lnTo>
                <a:lnTo>
                  <a:pt x="2100262" y="1369219"/>
                </a:lnTo>
                <a:lnTo>
                  <a:pt x="2112169" y="1395413"/>
                </a:lnTo>
                <a:lnTo>
                  <a:pt x="2121694" y="1409700"/>
                </a:lnTo>
                <a:lnTo>
                  <a:pt x="2131219" y="1423988"/>
                </a:lnTo>
                <a:lnTo>
                  <a:pt x="2147887" y="1433513"/>
                </a:lnTo>
                <a:lnTo>
                  <a:pt x="2178844" y="1443038"/>
                </a:lnTo>
                <a:lnTo>
                  <a:pt x="2207419" y="1443038"/>
                </a:lnTo>
                <a:lnTo>
                  <a:pt x="2238375" y="1431132"/>
                </a:lnTo>
                <a:lnTo>
                  <a:pt x="2300287" y="1393032"/>
                </a:lnTo>
                <a:lnTo>
                  <a:pt x="2366962" y="1335882"/>
                </a:lnTo>
                <a:lnTo>
                  <a:pt x="2436019" y="1259682"/>
                </a:lnTo>
                <a:lnTo>
                  <a:pt x="2466975" y="1202532"/>
                </a:lnTo>
                <a:lnTo>
                  <a:pt x="2502694" y="1119188"/>
                </a:lnTo>
                <a:lnTo>
                  <a:pt x="2536031" y="1028700"/>
                </a:lnTo>
                <a:lnTo>
                  <a:pt x="2559844" y="952500"/>
                </a:lnTo>
                <a:lnTo>
                  <a:pt x="2571750" y="919163"/>
                </a:lnTo>
                <a:lnTo>
                  <a:pt x="2571750" y="909638"/>
                </a:lnTo>
                <a:lnTo>
                  <a:pt x="2566987" y="895350"/>
                </a:lnTo>
                <a:lnTo>
                  <a:pt x="2547937" y="892969"/>
                </a:lnTo>
                <a:lnTo>
                  <a:pt x="2524125" y="902494"/>
                </a:lnTo>
                <a:lnTo>
                  <a:pt x="2500312" y="928688"/>
                </a:lnTo>
                <a:lnTo>
                  <a:pt x="2488406" y="945357"/>
                </a:lnTo>
                <a:lnTo>
                  <a:pt x="2455069" y="985838"/>
                </a:lnTo>
                <a:lnTo>
                  <a:pt x="2409825" y="1031082"/>
                </a:lnTo>
                <a:lnTo>
                  <a:pt x="2378869" y="1059657"/>
                </a:lnTo>
                <a:lnTo>
                  <a:pt x="2333625" y="1085850"/>
                </a:lnTo>
                <a:lnTo>
                  <a:pt x="2309812" y="1092994"/>
                </a:lnTo>
                <a:lnTo>
                  <a:pt x="2224087" y="1078707"/>
                </a:lnTo>
                <a:lnTo>
                  <a:pt x="2097881" y="1047750"/>
                </a:lnTo>
                <a:lnTo>
                  <a:pt x="1962150" y="1007269"/>
                </a:lnTo>
                <a:lnTo>
                  <a:pt x="1776412" y="940594"/>
                </a:lnTo>
                <a:lnTo>
                  <a:pt x="1574006" y="854869"/>
                </a:lnTo>
                <a:lnTo>
                  <a:pt x="1423987" y="788194"/>
                </a:lnTo>
                <a:lnTo>
                  <a:pt x="1259681" y="707232"/>
                </a:lnTo>
                <a:lnTo>
                  <a:pt x="1207294" y="67865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A32F50B8-8473-4C15-BFCD-03F4B867621A}"/>
              </a:ext>
            </a:extLst>
          </p:cNvPr>
          <p:cNvSpPr/>
          <p:nvPr/>
        </p:nvSpPr>
        <p:spPr>
          <a:xfrm rot="16200000">
            <a:off x="3096420" y="4312444"/>
            <a:ext cx="2803525" cy="334963"/>
          </a:xfrm>
          <a:custGeom>
            <a:avLst/>
            <a:gdLst>
              <a:gd name="connsiteX0" fmla="*/ 1383507 w 2802732"/>
              <a:gd name="connsiteY0" fmla="*/ 121444 h 335756"/>
              <a:gd name="connsiteX1" fmla="*/ 1514475 w 2802732"/>
              <a:gd name="connsiteY1" fmla="*/ 128587 h 335756"/>
              <a:gd name="connsiteX2" fmla="*/ 1616869 w 2802732"/>
              <a:gd name="connsiteY2" fmla="*/ 130969 h 335756"/>
              <a:gd name="connsiteX3" fmla="*/ 1845469 w 2802732"/>
              <a:gd name="connsiteY3" fmla="*/ 130969 h 335756"/>
              <a:gd name="connsiteX4" fmla="*/ 2128838 w 2802732"/>
              <a:gd name="connsiteY4" fmla="*/ 128587 h 335756"/>
              <a:gd name="connsiteX5" fmla="*/ 2376488 w 2802732"/>
              <a:gd name="connsiteY5" fmla="*/ 130969 h 335756"/>
              <a:gd name="connsiteX6" fmla="*/ 2469357 w 2802732"/>
              <a:gd name="connsiteY6" fmla="*/ 128587 h 335756"/>
              <a:gd name="connsiteX7" fmla="*/ 2493169 w 2802732"/>
              <a:gd name="connsiteY7" fmla="*/ 123825 h 335756"/>
              <a:gd name="connsiteX8" fmla="*/ 2521744 w 2802732"/>
              <a:gd name="connsiteY8" fmla="*/ 111919 h 335756"/>
              <a:gd name="connsiteX9" fmla="*/ 2545557 w 2802732"/>
              <a:gd name="connsiteY9" fmla="*/ 97631 h 335756"/>
              <a:gd name="connsiteX10" fmla="*/ 2562225 w 2802732"/>
              <a:gd name="connsiteY10" fmla="*/ 76200 h 335756"/>
              <a:gd name="connsiteX11" fmla="*/ 2586038 w 2802732"/>
              <a:gd name="connsiteY11" fmla="*/ 35719 h 335756"/>
              <a:gd name="connsiteX12" fmla="*/ 2595563 w 2802732"/>
              <a:gd name="connsiteY12" fmla="*/ 16669 h 335756"/>
              <a:gd name="connsiteX13" fmla="*/ 2802732 w 2802732"/>
              <a:gd name="connsiteY13" fmla="*/ 133350 h 335756"/>
              <a:gd name="connsiteX14" fmla="*/ 2750344 w 2802732"/>
              <a:gd name="connsiteY14" fmla="*/ 202406 h 335756"/>
              <a:gd name="connsiteX15" fmla="*/ 2724150 w 2802732"/>
              <a:gd name="connsiteY15" fmla="*/ 233362 h 335756"/>
              <a:gd name="connsiteX16" fmla="*/ 2700338 w 2802732"/>
              <a:gd name="connsiteY16" fmla="*/ 261937 h 335756"/>
              <a:gd name="connsiteX17" fmla="*/ 2667000 w 2802732"/>
              <a:gd name="connsiteY17" fmla="*/ 295275 h 335756"/>
              <a:gd name="connsiteX18" fmla="*/ 2631282 w 2802732"/>
              <a:gd name="connsiteY18" fmla="*/ 319087 h 335756"/>
              <a:gd name="connsiteX19" fmla="*/ 2602707 w 2802732"/>
              <a:gd name="connsiteY19" fmla="*/ 330994 h 335756"/>
              <a:gd name="connsiteX20" fmla="*/ 2528888 w 2802732"/>
              <a:gd name="connsiteY20" fmla="*/ 335756 h 335756"/>
              <a:gd name="connsiteX21" fmla="*/ 2433638 w 2802732"/>
              <a:gd name="connsiteY21" fmla="*/ 330994 h 335756"/>
              <a:gd name="connsiteX22" fmla="*/ 2131219 w 2802732"/>
              <a:gd name="connsiteY22" fmla="*/ 333375 h 335756"/>
              <a:gd name="connsiteX23" fmla="*/ 1759744 w 2802732"/>
              <a:gd name="connsiteY23" fmla="*/ 330994 h 335756"/>
              <a:gd name="connsiteX24" fmla="*/ 1431132 w 2802732"/>
              <a:gd name="connsiteY24" fmla="*/ 330994 h 335756"/>
              <a:gd name="connsiteX25" fmla="*/ 1143000 w 2802732"/>
              <a:gd name="connsiteY25" fmla="*/ 330994 h 335756"/>
              <a:gd name="connsiteX26" fmla="*/ 821532 w 2802732"/>
              <a:gd name="connsiteY26" fmla="*/ 330994 h 335756"/>
              <a:gd name="connsiteX27" fmla="*/ 578644 w 2802732"/>
              <a:gd name="connsiteY27" fmla="*/ 330994 h 335756"/>
              <a:gd name="connsiteX28" fmla="*/ 321469 w 2802732"/>
              <a:gd name="connsiteY28" fmla="*/ 330994 h 335756"/>
              <a:gd name="connsiteX29" fmla="*/ 188119 w 2802732"/>
              <a:gd name="connsiteY29" fmla="*/ 321469 h 335756"/>
              <a:gd name="connsiteX30" fmla="*/ 107157 w 2802732"/>
              <a:gd name="connsiteY30" fmla="*/ 311944 h 335756"/>
              <a:gd name="connsiteX31" fmla="*/ 66675 w 2802732"/>
              <a:gd name="connsiteY31" fmla="*/ 295275 h 335756"/>
              <a:gd name="connsiteX32" fmla="*/ 38100 w 2802732"/>
              <a:gd name="connsiteY32" fmla="*/ 276225 h 335756"/>
              <a:gd name="connsiteX33" fmla="*/ 16669 w 2802732"/>
              <a:gd name="connsiteY33" fmla="*/ 257175 h 335756"/>
              <a:gd name="connsiteX34" fmla="*/ 4763 w 2802732"/>
              <a:gd name="connsiteY34" fmla="*/ 238125 h 335756"/>
              <a:gd name="connsiteX35" fmla="*/ 0 w 2802732"/>
              <a:gd name="connsiteY35" fmla="*/ 216694 h 335756"/>
              <a:gd name="connsiteX36" fmla="*/ 7144 w 2802732"/>
              <a:gd name="connsiteY36" fmla="*/ 185737 h 335756"/>
              <a:gd name="connsiteX37" fmla="*/ 19050 w 2802732"/>
              <a:gd name="connsiteY37" fmla="*/ 161925 h 335756"/>
              <a:gd name="connsiteX38" fmla="*/ 42863 w 2802732"/>
              <a:gd name="connsiteY38" fmla="*/ 135731 h 335756"/>
              <a:gd name="connsiteX39" fmla="*/ 76200 w 2802732"/>
              <a:gd name="connsiteY39" fmla="*/ 109537 h 335756"/>
              <a:gd name="connsiteX40" fmla="*/ 126207 w 2802732"/>
              <a:gd name="connsiteY40" fmla="*/ 83344 h 335756"/>
              <a:gd name="connsiteX41" fmla="*/ 176213 w 2802732"/>
              <a:gd name="connsiteY41" fmla="*/ 61912 h 335756"/>
              <a:gd name="connsiteX42" fmla="*/ 238125 w 2802732"/>
              <a:gd name="connsiteY42" fmla="*/ 40481 h 335756"/>
              <a:gd name="connsiteX43" fmla="*/ 340519 w 2802732"/>
              <a:gd name="connsiteY43" fmla="*/ 16669 h 335756"/>
              <a:gd name="connsiteX44" fmla="*/ 440532 w 2802732"/>
              <a:gd name="connsiteY44" fmla="*/ 0 h 335756"/>
              <a:gd name="connsiteX45" fmla="*/ 504825 w 2802732"/>
              <a:gd name="connsiteY45" fmla="*/ 0 h 335756"/>
              <a:gd name="connsiteX46" fmla="*/ 540544 w 2802732"/>
              <a:gd name="connsiteY46" fmla="*/ 4762 h 335756"/>
              <a:gd name="connsiteX47" fmla="*/ 557213 w 2802732"/>
              <a:gd name="connsiteY47" fmla="*/ 11906 h 335756"/>
              <a:gd name="connsiteX48" fmla="*/ 571500 w 2802732"/>
              <a:gd name="connsiteY48" fmla="*/ 21431 h 335756"/>
              <a:gd name="connsiteX49" fmla="*/ 642938 w 2802732"/>
              <a:gd name="connsiteY49" fmla="*/ 40481 h 335756"/>
              <a:gd name="connsiteX50" fmla="*/ 764382 w 2802732"/>
              <a:gd name="connsiteY50" fmla="*/ 66675 h 335756"/>
              <a:gd name="connsiteX51" fmla="*/ 919163 w 2802732"/>
              <a:gd name="connsiteY51" fmla="*/ 88106 h 335756"/>
              <a:gd name="connsiteX52" fmla="*/ 1145382 w 2802732"/>
              <a:gd name="connsiteY52" fmla="*/ 104775 h 335756"/>
              <a:gd name="connsiteX53" fmla="*/ 1383507 w 2802732"/>
              <a:gd name="connsiteY53" fmla="*/ 121444 h 335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802732" h="335756">
                <a:moveTo>
                  <a:pt x="1383507" y="121444"/>
                </a:moveTo>
                <a:lnTo>
                  <a:pt x="1514475" y="128587"/>
                </a:lnTo>
                <a:lnTo>
                  <a:pt x="1616869" y="130969"/>
                </a:lnTo>
                <a:lnTo>
                  <a:pt x="1845469" y="130969"/>
                </a:lnTo>
                <a:lnTo>
                  <a:pt x="2128838" y="128587"/>
                </a:lnTo>
                <a:lnTo>
                  <a:pt x="2376488" y="130969"/>
                </a:lnTo>
                <a:lnTo>
                  <a:pt x="2469357" y="128587"/>
                </a:lnTo>
                <a:lnTo>
                  <a:pt x="2493169" y="123825"/>
                </a:lnTo>
                <a:lnTo>
                  <a:pt x="2521744" y="111919"/>
                </a:lnTo>
                <a:lnTo>
                  <a:pt x="2545557" y="97631"/>
                </a:lnTo>
                <a:lnTo>
                  <a:pt x="2562225" y="76200"/>
                </a:lnTo>
                <a:lnTo>
                  <a:pt x="2586038" y="35719"/>
                </a:lnTo>
                <a:lnTo>
                  <a:pt x="2595563" y="16669"/>
                </a:lnTo>
                <a:lnTo>
                  <a:pt x="2802732" y="133350"/>
                </a:lnTo>
                <a:lnTo>
                  <a:pt x="2750344" y="202406"/>
                </a:lnTo>
                <a:lnTo>
                  <a:pt x="2724150" y="233362"/>
                </a:lnTo>
                <a:lnTo>
                  <a:pt x="2700338" y="261937"/>
                </a:lnTo>
                <a:lnTo>
                  <a:pt x="2667000" y="295275"/>
                </a:lnTo>
                <a:lnTo>
                  <a:pt x="2631282" y="319087"/>
                </a:lnTo>
                <a:lnTo>
                  <a:pt x="2602707" y="330994"/>
                </a:lnTo>
                <a:lnTo>
                  <a:pt x="2528888" y="335756"/>
                </a:lnTo>
                <a:lnTo>
                  <a:pt x="2433638" y="330994"/>
                </a:lnTo>
                <a:lnTo>
                  <a:pt x="2131219" y="333375"/>
                </a:lnTo>
                <a:lnTo>
                  <a:pt x="1759744" y="330994"/>
                </a:lnTo>
                <a:lnTo>
                  <a:pt x="1431132" y="330994"/>
                </a:lnTo>
                <a:lnTo>
                  <a:pt x="1143000" y="330994"/>
                </a:lnTo>
                <a:lnTo>
                  <a:pt x="821532" y="330994"/>
                </a:lnTo>
                <a:lnTo>
                  <a:pt x="578644" y="330994"/>
                </a:lnTo>
                <a:lnTo>
                  <a:pt x="321469" y="330994"/>
                </a:lnTo>
                <a:lnTo>
                  <a:pt x="188119" y="321469"/>
                </a:lnTo>
                <a:lnTo>
                  <a:pt x="107157" y="311944"/>
                </a:lnTo>
                <a:lnTo>
                  <a:pt x="66675" y="295275"/>
                </a:lnTo>
                <a:lnTo>
                  <a:pt x="38100" y="276225"/>
                </a:lnTo>
                <a:lnTo>
                  <a:pt x="16669" y="257175"/>
                </a:lnTo>
                <a:lnTo>
                  <a:pt x="4763" y="238125"/>
                </a:lnTo>
                <a:lnTo>
                  <a:pt x="0" y="216694"/>
                </a:lnTo>
                <a:lnTo>
                  <a:pt x="7144" y="185737"/>
                </a:lnTo>
                <a:lnTo>
                  <a:pt x="19050" y="161925"/>
                </a:lnTo>
                <a:lnTo>
                  <a:pt x="42863" y="135731"/>
                </a:lnTo>
                <a:lnTo>
                  <a:pt x="76200" y="109537"/>
                </a:lnTo>
                <a:lnTo>
                  <a:pt x="126207" y="83344"/>
                </a:lnTo>
                <a:lnTo>
                  <a:pt x="176213" y="61912"/>
                </a:lnTo>
                <a:lnTo>
                  <a:pt x="238125" y="40481"/>
                </a:lnTo>
                <a:lnTo>
                  <a:pt x="340519" y="16669"/>
                </a:lnTo>
                <a:lnTo>
                  <a:pt x="440532" y="0"/>
                </a:lnTo>
                <a:lnTo>
                  <a:pt x="504825" y="0"/>
                </a:lnTo>
                <a:lnTo>
                  <a:pt x="540544" y="4762"/>
                </a:lnTo>
                <a:lnTo>
                  <a:pt x="557213" y="11906"/>
                </a:lnTo>
                <a:lnTo>
                  <a:pt x="571500" y="21431"/>
                </a:lnTo>
                <a:lnTo>
                  <a:pt x="642938" y="40481"/>
                </a:lnTo>
                <a:lnTo>
                  <a:pt x="764382" y="66675"/>
                </a:lnTo>
                <a:lnTo>
                  <a:pt x="919163" y="88106"/>
                </a:lnTo>
                <a:lnTo>
                  <a:pt x="1145382" y="104775"/>
                </a:lnTo>
                <a:lnTo>
                  <a:pt x="1383507" y="12144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FA501FBB-9E89-4617-B5C7-04BA0FD21597}"/>
              </a:ext>
            </a:extLst>
          </p:cNvPr>
          <p:cNvSpPr/>
          <p:nvPr/>
        </p:nvSpPr>
        <p:spPr>
          <a:xfrm>
            <a:off x="5324476" y="1771650"/>
            <a:ext cx="614363" cy="1382712"/>
          </a:xfrm>
          <a:custGeom>
            <a:avLst/>
            <a:gdLst>
              <a:gd name="connsiteX0" fmla="*/ 502444 w 614363"/>
              <a:gd name="connsiteY0" fmla="*/ 509587 h 1383506"/>
              <a:gd name="connsiteX1" fmla="*/ 478631 w 614363"/>
              <a:gd name="connsiteY1" fmla="*/ 342900 h 1383506"/>
              <a:gd name="connsiteX2" fmla="*/ 471488 w 614363"/>
              <a:gd name="connsiteY2" fmla="*/ 285750 h 1383506"/>
              <a:gd name="connsiteX3" fmla="*/ 402431 w 614363"/>
              <a:gd name="connsiteY3" fmla="*/ 109537 h 1383506"/>
              <a:gd name="connsiteX4" fmla="*/ 323850 w 614363"/>
              <a:gd name="connsiteY4" fmla="*/ 80962 h 1383506"/>
              <a:gd name="connsiteX5" fmla="*/ 238125 w 614363"/>
              <a:gd name="connsiteY5" fmla="*/ 54769 h 1383506"/>
              <a:gd name="connsiteX6" fmla="*/ 152400 w 614363"/>
              <a:gd name="connsiteY6" fmla="*/ 30956 h 1383506"/>
              <a:gd name="connsiteX7" fmla="*/ 42863 w 614363"/>
              <a:gd name="connsiteY7" fmla="*/ 2381 h 1383506"/>
              <a:gd name="connsiteX8" fmla="*/ 28575 w 614363"/>
              <a:gd name="connsiteY8" fmla="*/ 0 h 1383506"/>
              <a:gd name="connsiteX9" fmla="*/ 14288 w 614363"/>
              <a:gd name="connsiteY9" fmla="*/ 0 h 1383506"/>
              <a:gd name="connsiteX10" fmla="*/ 2381 w 614363"/>
              <a:gd name="connsiteY10" fmla="*/ 4762 h 1383506"/>
              <a:gd name="connsiteX11" fmla="*/ 0 w 614363"/>
              <a:gd name="connsiteY11" fmla="*/ 14287 h 1383506"/>
              <a:gd name="connsiteX12" fmla="*/ 4763 w 614363"/>
              <a:gd name="connsiteY12" fmla="*/ 33337 h 1383506"/>
              <a:gd name="connsiteX13" fmla="*/ 14288 w 614363"/>
              <a:gd name="connsiteY13" fmla="*/ 47625 h 1383506"/>
              <a:gd name="connsiteX14" fmla="*/ 40481 w 614363"/>
              <a:gd name="connsiteY14" fmla="*/ 66675 h 1383506"/>
              <a:gd name="connsiteX15" fmla="*/ 83344 w 614363"/>
              <a:gd name="connsiteY15" fmla="*/ 95250 h 1383506"/>
              <a:gd name="connsiteX16" fmla="*/ 109538 w 614363"/>
              <a:gd name="connsiteY16" fmla="*/ 119062 h 1383506"/>
              <a:gd name="connsiteX17" fmla="*/ 135731 w 614363"/>
              <a:gd name="connsiteY17" fmla="*/ 142875 h 1383506"/>
              <a:gd name="connsiteX18" fmla="*/ 161925 w 614363"/>
              <a:gd name="connsiteY18" fmla="*/ 173831 h 1383506"/>
              <a:gd name="connsiteX19" fmla="*/ 173831 w 614363"/>
              <a:gd name="connsiteY19" fmla="*/ 195262 h 1383506"/>
              <a:gd name="connsiteX20" fmla="*/ 180975 w 614363"/>
              <a:gd name="connsiteY20" fmla="*/ 223837 h 1383506"/>
              <a:gd name="connsiteX21" fmla="*/ 190500 w 614363"/>
              <a:gd name="connsiteY21" fmla="*/ 273844 h 1383506"/>
              <a:gd name="connsiteX22" fmla="*/ 223838 w 614363"/>
              <a:gd name="connsiteY22" fmla="*/ 438150 h 1383506"/>
              <a:gd name="connsiteX23" fmla="*/ 278606 w 614363"/>
              <a:gd name="connsiteY23" fmla="*/ 700087 h 1383506"/>
              <a:gd name="connsiteX24" fmla="*/ 321469 w 614363"/>
              <a:gd name="connsiteY24" fmla="*/ 895350 h 1383506"/>
              <a:gd name="connsiteX25" fmla="*/ 354806 w 614363"/>
              <a:gd name="connsiteY25" fmla="*/ 1064419 h 1383506"/>
              <a:gd name="connsiteX26" fmla="*/ 373856 w 614363"/>
              <a:gd name="connsiteY26" fmla="*/ 1162050 h 1383506"/>
              <a:gd name="connsiteX27" fmla="*/ 385763 w 614363"/>
              <a:gd name="connsiteY27" fmla="*/ 1209675 h 1383506"/>
              <a:gd name="connsiteX28" fmla="*/ 402431 w 614363"/>
              <a:gd name="connsiteY28" fmla="*/ 1252537 h 1383506"/>
              <a:gd name="connsiteX29" fmla="*/ 428625 w 614363"/>
              <a:gd name="connsiteY29" fmla="*/ 1300162 h 1383506"/>
              <a:gd name="connsiteX30" fmla="*/ 450056 w 614363"/>
              <a:gd name="connsiteY30" fmla="*/ 1333500 h 1383506"/>
              <a:gd name="connsiteX31" fmla="*/ 471488 w 614363"/>
              <a:gd name="connsiteY31" fmla="*/ 1357312 h 1383506"/>
              <a:gd name="connsiteX32" fmla="*/ 495300 w 614363"/>
              <a:gd name="connsiteY32" fmla="*/ 1373981 h 1383506"/>
              <a:gd name="connsiteX33" fmla="*/ 523875 w 614363"/>
              <a:gd name="connsiteY33" fmla="*/ 1381125 h 1383506"/>
              <a:gd name="connsiteX34" fmla="*/ 554831 w 614363"/>
              <a:gd name="connsiteY34" fmla="*/ 1383506 h 1383506"/>
              <a:gd name="connsiteX35" fmla="*/ 578644 w 614363"/>
              <a:gd name="connsiteY35" fmla="*/ 1376362 h 1383506"/>
              <a:gd name="connsiteX36" fmla="*/ 595313 w 614363"/>
              <a:gd name="connsiteY36" fmla="*/ 1362075 h 1383506"/>
              <a:gd name="connsiteX37" fmla="*/ 604838 w 614363"/>
              <a:gd name="connsiteY37" fmla="*/ 1347787 h 1383506"/>
              <a:gd name="connsiteX38" fmla="*/ 611981 w 614363"/>
              <a:gd name="connsiteY38" fmla="*/ 1321594 h 1383506"/>
              <a:gd name="connsiteX39" fmla="*/ 614363 w 614363"/>
              <a:gd name="connsiteY39" fmla="*/ 1297781 h 1383506"/>
              <a:gd name="connsiteX40" fmla="*/ 607219 w 614363"/>
              <a:gd name="connsiteY40" fmla="*/ 1245394 h 1383506"/>
              <a:gd name="connsiteX41" fmla="*/ 576263 w 614363"/>
              <a:gd name="connsiteY41" fmla="*/ 1002506 h 1383506"/>
              <a:gd name="connsiteX42" fmla="*/ 550069 w 614363"/>
              <a:gd name="connsiteY42" fmla="*/ 828675 h 1383506"/>
              <a:gd name="connsiteX43" fmla="*/ 502444 w 614363"/>
              <a:gd name="connsiteY43" fmla="*/ 509587 h 1383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614363" h="1383506">
                <a:moveTo>
                  <a:pt x="502444" y="509587"/>
                </a:moveTo>
                <a:lnTo>
                  <a:pt x="478631" y="342900"/>
                </a:lnTo>
                <a:lnTo>
                  <a:pt x="471488" y="285750"/>
                </a:lnTo>
                <a:lnTo>
                  <a:pt x="402431" y="109537"/>
                </a:lnTo>
                <a:lnTo>
                  <a:pt x="323850" y="80962"/>
                </a:lnTo>
                <a:lnTo>
                  <a:pt x="238125" y="54769"/>
                </a:lnTo>
                <a:lnTo>
                  <a:pt x="152400" y="30956"/>
                </a:lnTo>
                <a:lnTo>
                  <a:pt x="42863" y="2381"/>
                </a:lnTo>
                <a:lnTo>
                  <a:pt x="28575" y="0"/>
                </a:lnTo>
                <a:lnTo>
                  <a:pt x="14288" y="0"/>
                </a:lnTo>
                <a:lnTo>
                  <a:pt x="2381" y="4762"/>
                </a:lnTo>
                <a:lnTo>
                  <a:pt x="0" y="14287"/>
                </a:lnTo>
                <a:lnTo>
                  <a:pt x="4763" y="33337"/>
                </a:lnTo>
                <a:lnTo>
                  <a:pt x="14288" y="47625"/>
                </a:lnTo>
                <a:lnTo>
                  <a:pt x="40481" y="66675"/>
                </a:lnTo>
                <a:lnTo>
                  <a:pt x="83344" y="95250"/>
                </a:lnTo>
                <a:lnTo>
                  <a:pt x="109538" y="119062"/>
                </a:lnTo>
                <a:lnTo>
                  <a:pt x="135731" y="142875"/>
                </a:lnTo>
                <a:lnTo>
                  <a:pt x="161925" y="173831"/>
                </a:lnTo>
                <a:lnTo>
                  <a:pt x="173831" y="195262"/>
                </a:lnTo>
                <a:lnTo>
                  <a:pt x="180975" y="223837"/>
                </a:lnTo>
                <a:lnTo>
                  <a:pt x="190500" y="273844"/>
                </a:lnTo>
                <a:lnTo>
                  <a:pt x="223838" y="438150"/>
                </a:lnTo>
                <a:lnTo>
                  <a:pt x="278606" y="700087"/>
                </a:lnTo>
                <a:lnTo>
                  <a:pt x="321469" y="895350"/>
                </a:lnTo>
                <a:lnTo>
                  <a:pt x="354806" y="1064419"/>
                </a:lnTo>
                <a:lnTo>
                  <a:pt x="373856" y="1162050"/>
                </a:lnTo>
                <a:lnTo>
                  <a:pt x="385763" y="1209675"/>
                </a:lnTo>
                <a:lnTo>
                  <a:pt x="402431" y="1252537"/>
                </a:lnTo>
                <a:lnTo>
                  <a:pt x="428625" y="1300162"/>
                </a:lnTo>
                <a:lnTo>
                  <a:pt x="450056" y="1333500"/>
                </a:lnTo>
                <a:lnTo>
                  <a:pt x="471488" y="1357312"/>
                </a:lnTo>
                <a:lnTo>
                  <a:pt x="495300" y="1373981"/>
                </a:lnTo>
                <a:lnTo>
                  <a:pt x="523875" y="1381125"/>
                </a:lnTo>
                <a:lnTo>
                  <a:pt x="554831" y="1383506"/>
                </a:lnTo>
                <a:lnTo>
                  <a:pt x="578644" y="1376362"/>
                </a:lnTo>
                <a:lnTo>
                  <a:pt x="595313" y="1362075"/>
                </a:lnTo>
                <a:lnTo>
                  <a:pt x="604838" y="1347787"/>
                </a:lnTo>
                <a:lnTo>
                  <a:pt x="611981" y="1321594"/>
                </a:lnTo>
                <a:lnTo>
                  <a:pt x="614363" y="1297781"/>
                </a:lnTo>
                <a:lnTo>
                  <a:pt x="607219" y="1245394"/>
                </a:lnTo>
                <a:lnTo>
                  <a:pt x="576263" y="1002506"/>
                </a:lnTo>
                <a:lnTo>
                  <a:pt x="550069" y="828675"/>
                </a:lnTo>
                <a:lnTo>
                  <a:pt x="502444" y="50958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574F9EAC-1BD6-4C8B-AD96-0374CFD0CA90}"/>
              </a:ext>
            </a:extLst>
          </p:cNvPr>
          <p:cNvSpPr/>
          <p:nvPr/>
        </p:nvSpPr>
        <p:spPr>
          <a:xfrm>
            <a:off x="5665788" y="1647825"/>
            <a:ext cx="2190750" cy="1296988"/>
          </a:xfrm>
          <a:custGeom>
            <a:avLst/>
            <a:gdLst>
              <a:gd name="connsiteX0" fmla="*/ 807244 w 2190750"/>
              <a:gd name="connsiteY0" fmla="*/ 171450 h 1297781"/>
              <a:gd name="connsiteX1" fmla="*/ 481012 w 2190750"/>
              <a:gd name="connsiteY1" fmla="*/ 202406 h 1297781"/>
              <a:gd name="connsiteX2" fmla="*/ 178594 w 2190750"/>
              <a:gd name="connsiteY2" fmla="*/ 230981 h 1297781"/>
              <a:gd name="connsiteX3" fmla="*/ 0 w 2190750"/>
              <a:gd name="connsiteY3" fmla="*/ 247650 h 1297781"/>
              <a:gd name="connsiteX4" fmla="*/ 69056 w 2190750"/>
              <a:gd name="connsiteY4" fmla="*/ 450056 h 1297781"/>
              <a:gd name="connsiteX5" fmla="*/ 414337 w 2190750"/>
              <a:gd name="connsiteY5" fmla="*/ 404813 h 1297781"/>
              <a:gd name="connsiteX6" fmla="*/ 683419 w 2190750"/>
              <a:gd name="connsiteY6" fmla="*/ 371475 h 1297781"/>
              <a:gd name="connsiteX7" fmla="*/ 983456 w 2190750"/>
              <a:gd name="connsiteY7" fmla="*/ 330994 h 1297781"/>
              <a:gd name="connsiteX8" fmla="*/ 1290637 w 2190750"/>
              <a:gd name="connsiteY8" fmla="*/ 290513 h 1297781"/>
              <a:gd name="connsiteX9" fmla="*/ 1557337 w 2190750"/>
              <a:gd name="connsiteY9" fmla="*/ 257175 h 1297781"/>
              <a:gd name="connsiteX10" fmla="*/ 1664494 w 2190750"/>
              <a:gd name="connsiteY10" fmla="*/ 242888 h 1297781"/>
              <a:gd name="connsiteX11" fmla="*/ 1721644 w 2190750"/>
              <a:gd name="connsiteY11" fmla="*/ 238125 h 1297781"/>
              <a:gd name="connsiteX12" fmla="*/ 1743075 w 2190750"/>
              <a:gd name="connsiteY12" fmla="*/ 240506 h 1297781"/>
              <a:gd name="connsiteX13" fmla="*/ 1771650 w 2190750"/>
              <a:gd name="connsiteY13" fmla="*/ 250031 h 1297781"/>
              <a:gd name="connsiteX14" fmla="*/ 1783556 w 2190750"/>
              <a:gd name="connsiteY14" fmla="*/ 264319 h 1297781"/>
              <a:gd name="connsiteX15" fmla="*/ 1788319 w 2190750"/>
              <a:gd name="connsiteY15" fmla="*/ 280988 h 1297781"/>
              <a:gd name="connsiteX16" fmla="*/ 1788319 w 2190750"/>
              <a:gd name="connsiteY16" fmla="*/ 319088 h 1297781"/>
              <a:gd name="connsiteX17" fmla="*/ 1774031 w 2190750"/>
              <a:gd name="connsiteY17" fmla="*/ 433388 h 1297781"/>
              <a:gd name="connsiteX18" fmla="*/ 1743075 w 2190750"/>
              <a:gd name="connsiteY18" fmla="*/ 621506 h 1297781"/>
              <a:gd name="connsiteX19" fmla="*/ 1697831 w 2190750"/>
              <a:gd name="connsiteY19" fmla="*/ 840581 h 1297781"/>
              <a:gd name="connsiteX20" fmla="*/ 1645444 w 2190750"/>
              <a:gd name="connsiteY20" fmla="*/ 1059656 h 1297781"/>
              <a:gd name="connsiteX21" fmla="*/ 1628775 w 2190750"/>
              <a:gd name="connsiteY21" fmla="*/ 1207294 h 1297781"/>
              <a:gd name="connsiteX22" fmla="*/ 1635919 w 2190750"/>
              <a:gd name="connsiteY22" fmla="*/ 1243013 h 1297781"/>
              <a:gd name="connsiteX23" fmla="*/ 1643062 w 2190750"/>
              <a:gd name="connsiteY23" fmla="*/ 1264444 h 1297781"/>
              <a:gd name="connsiteX24" fmla="*/ 1654969 w 2190750"/>
              <a:gd name="connsiteY24" fmla="*/ 1276350 h 1297781"/>
              <a:gd name="connsiteX25" fmla="*/ 1671637 w 2190750"/>
              <a:gd name="connsiteY25" fmla="*/ 1288256 h 1297781"/>
              <a:gd name="connsiteX26" fmla="*/ 1695450 w 2190750"/>
              <a:gd name="connsiteY26" fmla="*/ 1295400 h 1297781"/>
              <a:gd name="connsiteX27" fmla="*/ 1733550 w 2190750"/>
              <a:gd name="connsiteY27" fmla="*/ 1297781 h 1297781"/>
              <a:gd name="connsiteX28" fmla="*/ 1771650 w 2190750"/>
              <a:gd name="connsiteY28" fmla="*/ 1285875 h 1297781"/>
              <a:gd name="connsiteX29" fmla="*/ 1802606 w 2190750"/>
              <a:gd name="connsiteY29" fmla="*/ 1271588 h 1297781"/>
              <a:gd name="connsiteX30" fmla="*/ 1821656 w 2190750"/>
              <a:gd name="connsiteY30" fmla="*/ 1243013 h 1297781"/>
              <a:gd name="connsiteX31" fmla="*/ 1895475 w 2190750"/>
              <a:gd name="connsiteY31" fmla="*/ 1059656 h 1297781"/>
              <a:gd name="connsiteX32" fmla="*/ 1978819 w 2190750"/>
              <a:gd name="connsiteY32" fmla="*/ 840581 h 1297781"/>
              <a:gd name="connsiteX33" fmla="*/ 2033587 w 2190750"/>
              <a:gd name="connsiteY33" fmla="*/ 673894 h 1297781"/>
              <a:gd name="connsiteX34" fmla="*/ 2074069 w 2190750"/>
              <a:gd name="connsiteY34" fmla="*/ 542925 h 1297781"/>
              <a:gd name="connsiteX35" fmla="*/ 2119312 w 2190750"/>
              <a:gd name="connsiteY35" fmla="*/ 383381 h 1297781"/>
              <a:gd name="connsiteX36" fmla="*/ 2121694 w 2190750"/>
              <a:gd name="connsiteY36" fmla="*/ 371475 h 1297781"/>
              <a:gd name="connsiteX37" fmla="*/ 2133600 w 2190750"/>
              <a:gd name="connsiteY37" fmla="*/ 359569 h 1297781"/>
              <a:gd name="connsiteX38" fmla="*/ 2162175 w 2190750"/>
              <a:gd name="connsiteY38" fmla="*/ 326231 h 1297781"/>
              <a:gd name="connsiteX39" fmla="*/ 2176462 w 2190750"/>
              <a:gd name="connsiteY39" fmla="*/ 302419 h 1297781"/>
              <a:gd name="connsiteX40" fmla="*/ 2185987 w 2190750"/>
              <a:gd name="connsiteY40" fmla="*/ 278606 h 1297781"/>
              <a:gd name="connsiteX41" fmla="*/ 2190750 w 2190750"/>
              <a:gd name="connsiteY41" fmla="*/ 247650 h 1297781"/>
              <a:gd name="connsiteX42" fmla="*/ 2188369 w 2190750"/>
              <a:gd name="connsiteY42" fmla="*/ 221456 h 1297781"/>
              <a:gd name="connsiteX43" fmla="*/ 2169319 w 2190750"/>
              <a:gd name="connsiteY43" fmla="*/ 195263 h 1297781"/>
              <a:gd name="connsiteX44" fmla="*/ 2138362 w 2190750"/>
              <a:gd name="connsiteY44" fmla="*/ 166688 h 1297781"/>
              <a:gd name="connsiteX45" fmla="*/ 2074069 w 2190750"/>
              <a:gd name="connsiteY45" fmla="*/ 111919 h 1297781"/>
              <a:gd name="connsiteX46" fmla="*/ 1969294 w 2190750"/>
              <a:gd name="connsiteY46" fmla="*/ 47625 h 1297781"/>
              <a:gd name="connsiteX47" fmla="*/ 1885950 w 2190750"/>
              <a:gd name="connsiteY47" fmla="*/ 2381 h 1297781"/>
              <a:gd name="connsiteX48" fmla="*/ 1876425 w 2190750"/>
              <a:gd name="connsiteY48" fmla="*/ 0 h 1297781"/>
              <a:gd name="connsiteX49" fmla="*/ 1862137 w 2190750"/>
              <a:gd name="connsiteY49" fmla="*/ 0 h 1297781"/>
              <a:gd name="connsiteX50" fmla="*/ 1778794 w 2190750"/>
              <a:gd name="connsiteY50" fmla="*/ 26194 h 1297781"/>
              <a:gd name="connsiteX51" fmla="*/ 1631156 w 2190750"/>
              <a:gd name="connsiteY51" fmla="*/ 71438 h 1297781"/>
              <a:gd name="connsiteX52" fmla="*/ 1571625 w 2190750"/>
              <a:gd name="connsiteY52" fmla="*/ 88106 h 1297781"/>
              <a:gd name="connsiteX53" fmla="*/ 1423987 w 2190750"/>
              <a:gd name="connsiteY53" fmla="*/ 104775 h 1297781"/>
              <a:gd name="connsiteX54" fmla="*/ 1097756 w 2190750"/>
              <a:gd name="connsiteY54" fmla="*/ 140494 h 1297781"/>
              <a:gd name="connsiteX55" fmla="*/ 807244 w 2190750"/>
              <a:gd name="connsiteY55" fmla="*/ 171450 h 1297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190750" h="1297781">
                <a:moveTo>
                  <a:pt x="807244" y="171450"/>
                </a:moveTo>
                <a:lnTo>
                  <a:pt x="481012" y="202406"/>
                </a:lnTo>
                <a:lnTo>
                  <a:pt x="178594" y="230981"/>
                </a:lnTo>
                <a:lnTo>
                  <a:pt x="0" y="247650"/>
                </a:lnTo>
                <a:lnTo>
                  <a:pt x="69056" y="450056"/>
                </a:lnTo>
                <a:lnTo>
                  <a:pt x="414337" y="404813"/>
                </a:lnTo>
                <a:lnTo>
                  <a:pt x="683419" y="371475"/>
                </a:lnTo>
                <a:lnTo>
                  <a:pt x="983456" y="330994"/>
                </a:lnTo>
                <a:lnTo>
                  <a:pt x="1290637" y="290513"/>
                </a:lnTo>
                <a:lnTo>
                  <a:pt x="1557337" y="257175"/>
                </a:lnTo>
                <a:lnTo>
                  <a:pt x="1664494" y="242888"/>
                </a:lnTo>
                <a:lnTo>
                  <a:pt x="1721644" y="238125"/>
                </a:lnTo>
                <a:lnTo>
                  <a:pt x="1743075" y="240506"/>
                </a:lnTo>
                <a:lnTo>
                  <a:pt x="1771650" y="250031"/>
                </a:lnTo>
                <a:lnTo>
                  <a:pt x="1783556" y="264319"/>
                </a:lnTo>
                <a:lnTo>
                  <a:pt x="1788319" y="280988"/>
                </a:lnTo>
                <a:lnTo>
                  <a:pt x="1788319" y="319088"/>
                </a:lnTo>
                <a:lnTo>
                  <a:pt x="1774031" y="433388"/>
                </a:lnTo>
                <a:lnTo>
                  <a:pt x="1743075" y="621506"/>
                </a:lnTo>
                <a:lnTo>
                  <a:pt x="1697831" y="840581"/>
                </a:lnTo>
                <a:lnTo>
                  <a:pt x="1645444" y="1059656"/>
                </a:lnTo>
                <a:lnTo>
                  <a:pt x="1628775" y="1207294"/>
                </a:lnTo>
                <a:lnTo>
                  <a:pt x="1635919" y="1243013"/>
                </a:lnTo>
                <a:lnTo>
                  <a:pt x="1643062" y="1264444"/>
                </a:lnTo>
                <a:lnTo>
                  <a:pt x="1654969" y="1276350"/>
                </a:lnTo>
                <a:lnTo>
                  <a:pt x="1671637" y="1288256"/>
                </a:lnTo>
                <a:lnTo>
                  <a:pt x="1695450" y="1295400"/>
                </a:lnTo>
                <a:lnTo>
                  <a:pt x="1733550" y="1297781"/>
                </a:lnTo>
                <a:lnTo>
                  <a:pt x="1771650" y="1285875"/>
                </a:lnTo>
                <a:lnTo>
                  <a:pt x="1802606" y="1271588"/>
                </a:lnTo>
                <a:lnTo>
                  <a:pt x="1821656" y="1243013"/>
                </a:lnTo>
                <a:lnTo>
                  <a:pt x="1895475" y="1059656"/>
                </a:lnTo>
                <a:lnTo>
                  <a:pt x="1978819" y="840581"/>
                </a:lnTo>
                <a:lnTo>
                  <a:pt x="2033587" y="673894"/>
                </a:lnTo>
                <a:lnTo>
                  <a:pt x="2074069" y="542925"/>
                </a:lnTo>
                <a:lnTo>
                  <a:pt x="2119312" y="383381"/>
                </a:lnTo>
                <a:lnTo>
                  <a:pt x="2121694" y="371475"/>
                </a:lnTo>
                <a:lnTo>
                  <a:pt x="2133600" y="359569"/>
                </a:lnTo>
                <a:lnTo>
                  <a:pt x="2162175" y="326231"/>
                </a:lnTo>
                <a:lnTo>
                  <a:pt x="2176462" y="302419"/>
                </a:lnTo>
                <a:lnTo>
                  <a:pt x="2185987" y="278606"/>
                </a:lnTo>
                <a:lnTo>
                  <a:pt x="2190750" y="247650"/>
                </a:lnTo>
                <a:lnTo>
                  <a:pt x="2188369" y="221456"/>
                </a:lnTo>
                <a:lnTo>
                  <a:pt x="2169319" y="195263"/>
                </a:lnTo>
                <a:lnTo>
                  <a:pt x="2138362" y="166688"/>
                </a:lnTo>
                <a:lnTo>
                  <a:pt x="2074069" y="111919"/>
                </a:lnTo>
                <a:lnTo>
                  <a:pt x="1969294" y="47625"/>
                </a:lnTo>
                <a:lnTo>
                  <a:pt x="1885950" y="2381"/>
                </a:lnTo>
                <a:lnTo>
                  <a:pt x="1876425" y="0"/>
                </a:lnTo>
                <a:lnTo>
                  <a:pt x="1862137" y="0"/>
                </a:lnTo>
                <a:lnTo>
                  <a:pt x="1778794" y="26194"/>
                </a:lnTo>
                <a:lnTo>
                  <a:pt x="1631156" y="71438"/>
                </a:lnTo>
                <a:lnTo>
                  <a:pt x="1571625" y="88106"/>
                </a:lnTo>
                <a:lnTo>
                  <a:pt x="1423987" y="104775"/>
                </a:lnTo>
                <a:lnTo>
                  <a:pt x="1097756" y="140494"/>
                </a:lnTo>
                <a:lnTo>
                  <a:pt x="807244" y="1714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78BDEBE5-60E7-48F0-B519-1F818E7B8850}"/>
              </a:ext>
            </a:extLst>
          </p:cNvPr>
          <p:cNvSpPr/>
          <p:nvPr/>
        </p:nvSpPr>
        <p:spPr>
          <a:xfrm>
            <a:off x="5848351" y="2665414"/>
            <a:ext cx="1541463" cy="377825"/>
          </a:xfrm>
          <a:custGeom>
            <a:avLst/>
            <a:gdLst>
              <a:gd name="connsiteX0" fmla="*/ 390525 w 1540669"/>
              <a:gd name="connsiteY0" fmla="*/ 140494 h 378619"/>
              <a:gd name="connsiteX1" fmla="*/ 704850 w 1540669"/>
              <a:gd name="connsiteY1" fmla="*/ 97631 h 378619"/>
              <a:gd name="connsiteX2" fmla="*/ 969169 w 1540669"/>
              <a:gd name="connsiteY2" fmla="*/ 64294 h 378619"/>
              <a:gd name="connsiteX3" fmla="*/ 1181100 w 1540669"/>
              <a:gd name="connsiteY3" fmla="*/ 35719 h 378619"/>
              <a:gd name="connsiteX4" fmla="*/ 1540669 w 1540669"/>
              <a:gd name="connsiteY4" fmla="*/ 0 h 378619"/>
              <a:gd name="connsiteX5" fmla="*/ 1512094 w 1540669"/>
              <a:gd name="connsiteY5" fmla="*/ 176212 h 378619"/>
              <a:gd name="connsiteX6" fmla="*/ 1326356 w 1540669"/>
              <a:gd name="connsiteY6" fmla="*/ 202406 h 378619"/>
              <a:gd name="connsiteX7" fmla="*/ 1202531 w 1540669"/>
              <a:gd name="connsiteY7" fmla="*/ 211931 h 378619"/>
              <a:gd name="connsiteX8" fmla="*/ 1009650 w 1540669"/>
              <a:gd name="connsiteY8" fmla="*/ 226219 h 378619"/>
              <a:gd name="connsiteX9" fmla="*/ 833438 w 1540669"/>
              <a:gd name="connsiteY9" fmla="*/ 242887 h 378619"/>
              <a:gd name="connsiteX10" fmla="*/ 695325 w 1540669"/>
              <a:gd name="connsiteY10" fmla="*/ 257175 h 378619"/>
              <a:gd name="connsiteX11" fmla="*/ 526256 w 1540669"/>
              <a:gd name="connsiteY11" fmla="*/ 280987 h 378619"/>
              <a:gd name="connsiteX12" fmla="*/ 397669 w 1540669"/>
              <a:gd name="connsiteY12" fmla="*/ 302419 h 378619"/>
              <a:gd name="connsiteX13" fmla="*/ 252413 w 1540669"/>
              <a:gd name="connsiteY13" fmla="*/ 328612 h 378619"/>
              <a:gd name="connsiteX14" fmla="*/ 21431 w 1540669"/>
              <a:gd name="connsiteY14" fmla="*/ 378619 h 378619"/>
              <a:gd name="connsiteX15" fmla="*/ 0 w 1540669"/>
              <a:gd name="connsiteY15" fmla="*/ 195262 h 378619"/>
              <a:gd name="connsiteX16" fmla="*/ 390525 w 1540669"/>
              <a:gd name="connsiteY16" fmla="*/ 140494 h 37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540669" h="378619">
                <a:moveTo>
                  <a:pt x="390525" y="140494"/>
                </a:moveTo>
                <a:lnTo>
                  <a:pt x="704850" y="97631"/>
                </a:lnTo>
                <a:lnTo>
                  <a:pt x="969169" y="64294"/>
                </a:lnTo>
                <a:lnTo>
                  <a:pt x="1181100" y="35719"/>
                </a:lnTo>
                <a:lnTo>
                  <a:pt x="1540669" y="0"/>
                </a:lnTo>
                <a:lnTo>
                  <a:pt x="1512094" y="176212"/>
                </a:lnTo>
                <a:lnTo>
                  <a:pt x="1326356" y="202406"/>
                </a:lnTo>
                <a:lnTo>
                  <a:pt x="1202531" y="211931"/>
                </a:lnTo>
                <a:lnTo>
                  <a:pt x="1009650" y="226219"/>
                </a:lnTo>
                <a:lnTo>
                  <a:pt x="833438" y="242887"/>
                </a:lnTo>
                <a:lnTo>
                  <a:pt x="695325" y="257175"/>
                </a:lnTo>
                <a:lnTo>
                  <a:pt x="526256" y="280987"/>
                </a:lnTo>
                <a:lnTo>
                  <a:pt x="397669" y="302419"/>
                </a:lnTo>
                <a:lnTo>
                  <a:pt x="252413" y="328612"/>
                </a:lnTo>
                <a:lnTo>
                  <a:pt x="21431" y="378619"/>
                </a:lnTo>
                <a:lnTo>
                  <a:pt x="0" y="195262"/>
                </a:lnTo>
                <a:lnTo>
                  <a:pt x="390525" y="14049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3305DB3B-2E4D-4A68-A18C-9A1846028B83}"/>
              </a:ext>
            </a:extLst>
          </p:cNvPr>
          <p:cNvSpPr/>
          <p:nvPr/>
        </p:nvSpPr>
        <p:spPr>
          <a:xfrm>
            <a:off x="4800601" y="3409950"/>
            <a:ext cx="3616325" cy="712788"/>
          </a:xfrm>
          <a:custGeom>
            <a:avLst/>
            <a:gdLst>
              <a:gd name="connsiteX0" fmla="*/ 1289691 w 3615901"/>
              <a:gd name="connsiteY0" fmla="*/ 303808 h 711862"/>
              <a:gd name="connsiteX1" fmla="*/ 1593498 w 3615901"/>
              <a:gd name="connsiteY1" fmla="*/ 262109 h 711862"/>
              <a:gd name="connsiteX2" fmla="*/ 1742423 w 3615901"/>
              <a:gd name="connsiteY2" fmla="*/ 241259 h 711862"/>
              <a:gd name="connsiteX3" fmla="*/ 1939005 w 3615901"/>
              <a:gd name="connsiteY3" fmla="*/ 199560 h 711862"/>
              <a:gd name="connsiteX4" fmla="*/ 2218984 w 3615901"/>
              <a:gd name="connsiteY4" fmla="*/ 169775 h 711862"/>
              <a:gd name="connsiteX5" fmla="*/ 2472156 w 3615901"/>
              <a:gd name="connsiteY5" fmla="*/ 139990 h 711862"/>
              <a:gd name="connsiteX6" fmla="*/ 2686608 w 3615901"/>
              <a:gd name="connsiteY6" fmla="*/ 116162 h 711862"/>
              <a:gd name="connsiteX7" fmla="*/ 2892125 w 3615901"/>
              <a:gd name="connsiteY7" fmla="*/ 92334 h 711862"/>
              <a:gd name="connsiteX8" fmla="*/ 2951695 w 3615901"/>
              <a:gd name="connsiteY8" fmla="*/ 83398 h 711862"/>
              <a:gd name="connsiteX9" fmla="*/ 3127427 w 3615901"/>
              <a:gd name="connsiteY9" fmla="*/ 32764 h 711862"/>
              <a:gd name="connsiteX10" fmla="*/ 3231674 w 3615901"/>
              <a:gd name="connsiteY10" fmla="*/ 0 h 711862"/>
              <a:gd name="connsiteX11" fmla="*/ 3282309 w 3615901"/>
              <a:gd name="connsiteY11" fmla="*/ 14893 h 711862"/>
              <a:gd name="connsiteX12" fmla="*/ 3362728 w 3615901"/>
              <a:gd name="connsiteY12" fmla="*/ 44678 h 711862"/>
              <a:gd name="connsiteX13" fmla="*/ 3469954 w 3615901"/>
              <a:gd name="connsiteY13" fmla="*/ 92334 h 711862"/>
              <a:gd name="connsiteX14" fmla="*/ 3532503 w 3615901"/>
              <a:gd name="connsiteY14" fmla="*/ 122119 h 711862"/>
              <a:gd name="connsiteX15" fmla="*/ 3565266 w 3615901"/>
              <a:gd name="connsiteY15" fmla="*/ 142968 h 711862"/>
              <a:gd name="connsiteX16" fmla="*/ 3583137 w 3615901"/>
              <a:gd name="connsiteY16" fmla="*/ 163818 h 711862"/>
              <a:gd name="connsiteX17" fmla="*/ 3601008 w 3615901"/>
              <a:gd name="connsiteY17" fmla="*/ 184667 h 711862"/>
              <a:gd name="connsiteX18" fmla="*/ 3612922 w 3615901"/>
              <a:gd name="connsiteY18" fmla="*/ 214452 h 711862"/>
              <a:gd name="connsiteX19" fmla="*/ 3615901 w 3615901"/>
              <a:gd name="connsiteY19" fmla="*/ 238280 h 711862"/>
              <a:gd name="connsiteX20" fmla="*/ 3606965 w 3615901"/>
              <a:gd name="connsiteY20" fmla="*/ 268066 h 711862"/>
              <a:gd name="connsiteX21" fmla="*/ 3589094 w 3615901"/>
              <a:gd name="connsiteY21" fmla="*/ 285937 h 711862"/>
              <a:gd name="connsiteX22" fmla="*/ 3559309 w 3615901"/>
              <a:gd name="connsiteY22" fmla="*/ 300829 h 711862"/>
              <a:gd name="connsiteX23" fmla="*/ 3499739 w 3615901"/>
              <a:gd name="connsiteY23" fmla="*/ 306786 h 711862"/>
              <a:gd name="connsiteX24" fmla="*/ 3383578 w 3615901"/>
              <a:gd name="connsiteY24" fmla="*/ 312743 h 711862"/>
              <a:gd name="connsiteX25" fmla="*/ 3163169 w 3615901"/>
              <a:gd name="connsiteY25" fmla="*/ 312743 h 711862"/>
              <a:gd name="connsiteX26" fmla="*/ 2880211 w 3615901"/>
              <a:gd name="connsiteY26" fmla="*/ 318700 h 711862"/>
              <a:gd name="connsiteX27" fmla="*/ 2600232 w 3615901"/>
              <a:gd name="connsiteY27" fmla="*/ 333593 h 711862"/>
              <a:gd name="connsiteX28" fmla="*/ 2332167 w 3615901"/>
              <a:gd name="connsiteY28" fmla="*/ 345507 h 711862"/>
              <a:gd name="connsiteX29" fmla="*/ 2070059 w 3615901"/>
              <a:gd name="connsiteY29" fmla="*/ 363378 h 711862"/>
              <a:gd name="connsiteX30" fmla="*/ 1933048 w 3615901"/>
              <a:gd name="connsiteY30" fmla="*/ 378270 h 711862"/>
              <a:gd name="connsiteX31" fmla="*/ 1462444 w 3615901"/>
              <a:gd name="connsiteY31" fmla="*/ 464647 h 711862"/>
              <a:gd name="connsiteX32" fmla="*/ 1108003 w 3615901"/>
              <a:gd name="connsiteY32" fmla="*/ 533152 h 711862"/>
              <a:gd name="connsiteX33" fmla="*/ 807174 w 3615901"/>
              <a:gd name="connsiteY33" fmla="*/ 592722 h 711862"/>
              <a:gd name="connsiteX34" fmla="*/ 583786 w 3615901"/>
              <a:gd name="connsiteY34" fmla="*/ 634421 h 711862"/>
              <a:gd name="connsiteX35" fmla="*/ 530173 w 3615901"/>
              <a:gd name="connsiteY35" fmla="*/ 646335 h 711862"/>
              <a:gd name="connsiteX36" fmla="*/ 503367 w 3615901"/>
              <a:gd name="connsiteY36" fmla="*/ 661228 h 711862"/>
              <a:gd name="connsiteX37" fmla="*/ 461668 w 3615901"/>
              <a:gd name="connsiteY37" fmla="*/ 685056 h 711862"/>
              <a:gd name="connsiteX38" fmla="*/ 422947 w 3615901"/>
              <a:gd name="connsiteY38" fmla="*/ 702927 h 711862"/>
              <a:gd name="connsiteX39" fmla="*/ 399119 w 3615901"/>
              <a:gd name="connsiteY39" fmla="*/ 711862 h 711862"/>
              <a:gd name="connsiteX40" fmla="*/ 375291 w 3615901"/>
              <a:gd name="connsiteY40" fmla="*/ 711862 h 711862"/>
              <a:gd name="connsiteX41" fmla="*/ 339549 w 3615901"/>
              <a:gd name="connsiteY41" fmla="*/ 696970 h 711862"/>
              <a:gd name="connsiteX42" fmla="*/ 285936 w 3615901"/>
              <a:gd name="connsiteY42" fmla="*/ 658249 h 711862"/>
              <a:gd name="connsiteX43" fmla="*/ 235302 w 3615901"/>
              <a:gd name="connsiteY43" fmla="*/ 610593 h 711862"/>
              <a:gd name="connsiteX44" fmla="*/ 175732 w 3615901"/>
              <a:gd name="connsiteY44" fmla="*/ 545066 h 711862"/>
              <a:gd name="connsiteX45" fmla="*/ 89355 w 3615901"/>
              <a:gd name="connsiteY45" fmla="*/ 437840 h 711862"/>
              <a:gd name="connsiteX46" fmla="*/ 35742 w 3615901"/>
              <a:gd name="connsiteY46" fmla="*/ 360399 h 711862"/>
              <a:gd name="connsiteX47" fmla="*/ 8936 w 3615901"/>
              <a:gd name="connsiteY47" fmla="*/ 318700 h 711862"/>
              <a:gd name="connsiteX48" fmla="*/ 0 w 3615901"/>
              <a:gd name="connsiteY48" fmla="*/ 291894 h 711862"/>
              <a:gd name="connsiteX49" fmla="*/ 8936 w 3615901"/>
              <a:gd name="connsiteY49" fmla="*/ 277001 h 711862"/>
              <a:gd name="connsiteX50" fmla="*/ 32764 w 3615901"/>
              <a:gd name="connsiteY50" fmla="*/ 274023 h 711862"/>
              <a:gd name="connsiteX51" fmla="*/ 59570 w 3615901"/>
              <a:gd name="connsiteY51" fmla="*/ 277001 h 711862"/>
              <a:gd name="connsiteX52" fmla="*/ 74463 w 3615901"/>
              <a:gd name="connsiteY52" fmla="*/ 282958 h 711862"/>
              <a:gd name="connsiteX53" fmla="*/ 113183 w 3615901"/>
              <a:gd name="connsiteY53" fmla="*/ 315722 h 711862"/>
              <a:gd name="connsiteX54" fmla="*/ 172753 w 3615901"/>
              <a:gd name="connsiteY54" fmla="*/ 357421 h 711862"/>
              <a:gd name="connsiteX55" fmla="*/ 226366 w 3615901"/>
              <a:gd name="connsiteY55" fmla="*/ 393163 h 711862"/>
              <a:gd name="connsiteX56" fmla="*/ 282958 w 3615901"/>
              <a:gd name="connsiteY56" fmla="*/ 422948 h 711862"/>
              <a:gd name="connsiteX57" fmla="*/ 330614 w 3615901"/>
              <a:gd name="connsiteY57" fmla="*/ 437840 h 711862"/>
              <a:gd name="connsiteX58" fmla="*/ 375291 w 3615901"/>
              <a:gd name="connsiteY58" fmla="*/ 443797 h 711862"/>
              <a:gd name="connsiteX59" fmla="*/ 479539 w 3615901"/>
              <a:gd name="connsiteY59" fmla="*/ 431883 h 711862"/>
              <a:gd name="connsiteX60" fmla="*/ 723776 w 3615901"/>
              <a:gd name="connsiteY60" fmla="*/ 390184 h 711862"/>
              <a:gd name="connsiteX61" fmla="*/ 1009712 w 3615901"/>
              <a:gd name="connsiteY61" fmla="*/ 348485 h 711862"/>
              <a:gd name="connsiteX62" fmla="*/ 1289691 w 3615901"/>
              <a:gd name="connsiteY62" fmla="*/ 303808 h 711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3615901" h="711862">
                <a:moveTo>
                  <a:pt x="1289691" y="303808"/>
                </a:moveTo>
                <a:lnTo>
                  <a:pt x="1593498" y="262109"/>
                </a:lnTo>
                <a:lnTo>
                  <a:pt x="1742423" y="241259"/>
                </a:lnTo>
                <a:lnTo>
                  <a:pt x="1939005" y="199560"/>
                </a:lnTo>
                <a:lnTo>
                  <a:pt x="2218984" y="169775"/>
                </a:lnTo>
                <a:lnTo>
                  <a:pt x="2472156" y="139990"/>
                </a:lnTo>
                <a:lnTo>
                  <a:pt x="2686608" y="116162"/>
                </a:lnTo>
                <a:lnTo>
                  <a:pt x="2892125" y="92334"/>
                </a:lnTo>
                <a:lnTo>
                  <a:pt x="2951695" y="83398"/>
                </a:lnTo>
                <a:lnTo>
                  <a:pt x="3127427" y="32764"/>
                </a:lnTo>
                <a:lnTo>
                  <a:pt x="3231674" y="0"/>
                </a:lnTo>
                <a:lnTo>
                  <a:pt x="3282309" y="14893"/>
                </a:lnTo>
                <a:lnTo>
                  <a:pt x="3362728" y="44678"/>
                </a:lnTo>
                <a:lnTo>
                  <a:pt x="3469954" y="92334"/>
                </a:lnTo>
                <a:lnTo>
                  <a:pt x="3532503" y="122119"/>
                </a:lnTo>
                <a:lnTo>
                  <a:pt x="3565266" y="142968"/>
                </a:lnTo>
                <a:lnTo>
                  <a:pt x="3583137" y="163818"/>
                </a:lnTo>
                <a:lnTo>
                  <a:pt x="3601008" y="184667"/>
                </a:lnTo>
                <a:lnTo>
                  <a:pt x="3612922" y="214452"/>
                </a:lnTo>
                <a:lnTo>
                  <a:pt x="3615901" y="238280"/>
                </a:lnTo>
                <a:lnTo>
                  <a:pt x="3606965" y="268066"/>
                </a:lnTo>
                <a:lnTo>
                  <a:pt x="3589094" y="285937"/>
                </a:lnTo>
                <a:lnTo>
                  <a:pt x="3559309" y="300829"/>
                </a:lnTo>
                <a:lnTo>
                  <a:pt x="3499739" y="306786"/>
                </a:lnTo>
                <a:lnTo>
                  <a:pt x="3383578" y="312743"/>
                </a:lnTo>
                <a:lnTo>
                  <a:pt x="3163169" y="312743"/>
                </a:lnTo>
                <a:lnTo>
                  <a:pt x="2880211" y="318700"/>
                </a:lnTo>
                <a:lnTo>
                  <a:pt x="2600232" y="333593"/>
                </a:lnTo>
                <a:lnTo>
                  <a:pt x="2332167" y="345507"/>
                </a:lnTo>
                <a:lnTo>
                  <a:pt x="2070059" y="363378"/>
                </a:lnTo>
                <a:lnTo>
                  <a:pt x="1933048" y="378270"/>
                </a:lnTo>
                <a:lnTo>
                  <a:pt x="1462444" y="464647"/>
                </a:lnTo>
                <a:lnTo>
                  <a:pt x="1108003" y="533152"/>
                </a:lnTo>
                <a:lnTo>
                  <a:pt x="807174" y="592722"/>
                </a:lnTo>
                <a:lnTo>
                  <a:pt x="583786" y="634421"/>
                </a:lnTo>
                <a:lnTo>
                  <a:pt x="530173" y="646335"/>
                </a:lnTo>
                <a:lnTo>
                  <a:pt x="503367" y="661228"/>
                </a:lnTo>
                <a:lnTo>
                  <a:pt x="461668" y="685056"/>
                </a:lnTo>
                <a:lnTo>
                  <a:pt x="422947" y="702927"/>
                </a:lnTo>
                <a:lnTo>
                  <a:pt x="399119" y="711862"/>
                </a:lnTo>
                <a:lnTo>
                  <a:pt x="375291" y="711862"/>
                </a:lnTo>
                <a:lnTo>
                  <a:pt x="339549" y="696970"/>
                </a:lnTo>
                <a:lnTo>
                  <a:pt x="285936" y="658249"/>
                </a:lnTo>
                <a:lnTo>
                  <a:pt x="235302" y="610593"/>
                </a:lnTo>
                <a:lnTo>
                  <a:pt x="175732" y="545066"/>
                </a:lnTo>
                <a:lnTo>
                  <a:pt x="89355" y="437840"/>
                </a:lnTo>
                <a:lnTo>
                  <a:pt x="35742" y="360399"/>
                </a:lnTo>
                <a:lnTo>
                  <a:pt x="8936" y="318700"/>
                </a:lnTo>
                <a:lnTo>
                  <a:pt x="0" y="291894"/>
                </a:lnTo>
                <a:lnTo>
                  <a:pt x="8936" y="277001"/>
                </a:lnTo>
                <a:lnTo>
                  <a:pt x="32764" y="274023"/>
                </a:lnTo>
                <a:lnTo>
                  <a:pt x="59570" y="277001"/>
                </a:lnTo>
                <a:lnTo>
                  <a:pt x="74463" y="282958"/>
                </a:lnTo>
                <a:lnTo>
                  <a:pt x="113183" y="315722"/>
                </a:lnTo>
                <a:lnTo>
                  <a:pt x="172753" y="357421"/>
                </a:lnTo>
                <a:lnTo>
                  <a:pt x="226366" y="393163"/>
                </a:lnTo>
                <a:lnTo>
                  <a:pt x="282958" y="422948"/>
                </a:lnTo>
                <a:lnTo>
                  <a:pt x="330614" y="437840"/>
                </a:lnTo>
                <a:lnTo>
                  <a:pt x="375291" y="443797"/>
                </a:lnTo>
                <a:lnTo>
                  <a:pt x="479539" y="431883"/>
                </a:lnTo>
                <a:lnTo>
                  <a:pt x="723776" y="390184"/>
                </a:lnTo>
                <a:lnTo>
                  <a:pt x="1009712" y="348485"/>
                </a:lnTo>
                <a:lnTo>
                  <a:pt x="1289691" y="303808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F397869A-9955-4497-8DF6-8A7AC10F89C1}"/>
              </a:ext>
            </a:extLst>
          </p:cNvPr>
          <p:cNvSpPr/>
          <p:nvPr/>
        </p:nvSpPr>
        <p:spPr>
          <a:xfrm rot="16200000">
            <a:off x="5162550" y="4173538"/>
            <a:ext cx="2814638" cy="525462"/>
          </a:xfrm>
          <a:custGeom>
            <a:avLst/>
            <a:gdLst>
              <a:gd name="connsiteX0" fmla="*/ 1145381 w 2814638"/>
              <a:gd name="connsiteY0" fmla="*/ 216694 h 526257"/>
              <a:gd name="connsiteX1" fmla="*/ 1457325 w 2814638"/>
              <a:gd name="connsiteY1" fmla="*/ 221457 h 526257"/>
              <a:gd name="connsiteX2" fmla="*/ 1654969 w 2814638"/>
              <a:gd name="connsiteY2" fmla="*/ 226219 h 526257"/>
              <a:gd name="connsiteX3" fmla="*/ 1838325 w 2814638"/>
              <a:gd name="connsiteY3" fmla="*/ 228600 h 526257"/>
              <a:gd name="connsiteX4" fmla="*/ 2181225 w 2814638"/>
              <a:gd name="connsiteY4" fmla="*/ 207169 h 526257"/>
              <a:gd name="connsiteX5" fmla="*/ 2390775 w 2814638"/>
              <a:gd name="connsiteY5" fmla="*/ 207169 h 526257"/>
              <a:gd name="connsiteX6" fmla="*/ 2507456 w 2814638"/>
              <a:gd name="connsiteY6" fmla="*/ 207169 h 526257"/>
              <a:gd name="connsiteX7" fmla="*/ 2543175 w 2814638"/>
              <a:gd name="connsiteY7" fmla="*/ 204788 h 526257"/>
              <a:gd name="connsiteX8" fmla="*/ 2574131 w 2814638"/>
              <a:gd name="connsiteY8" fmla="*/ 197644 h 526257"/>
              <a:gd name="connsiteX9" fmla="*/ 2597944 w 2814638"/>
              <a:gd name="connsiteY9" fmla="*/ 185738 h 526257"/>
              <a:gd name="connsiteX10" fmla="*/ 2636044 w 2814638"/>
              <a:gd name="connsiteY10" fmla="*/ 157163 h 526257"/>
              <a:gd name="connsiteX11" fmla="*/ 2674144 w 2814638"/>
              <a:gd name="connsiteY11" fmla="*/ 119063 h 526257"/>
              <a:gd name="connsiteX12" fmla="*/ 2714625 w 2814638"/>
              <a:gd name="connsiteY12" fmla="*/ 61913 h 526257"/>
              <a:gd name="connsiteX13" fmla="*/ 2733675 w 2814638"/>
              <a:gd name="connsiteY13" fmla="*/ 26194 h 526257"/>
              <a:gd name="connsiteX14" fmla="*/ 2750344 w 2814638"/>
              <a:gd name="connsiteY14" fmla="*/ 7144 h 526257"/>
              <a:gd name="connsiteX15" fmla="*/ 2771775 w 2814638"/>
              <a:gd name="connsiteY15" fmla="*/ 0 h 526257"/>
              <a:gd name="connsiteX16" fmla="*/ 2786063 w 2814638"/>
              <a:gd name="connsiteY16" fmla="*/ 0 h 526257"/>
              <a:gd name="connsiteX17" fmla="*/ 2800350 w 2814638"/>
              <a:gd name="connsiteY17" fmla="*/ 7144 h 526257"/>
              <a:gd name="connsiteX18" fmla="*/ 2807494 w 2814638"/>
              <a:gd name="connsiteY18" fmla="*/ 16669 h 526257"/>
              <a:gd name="connsiteX19" fmla="*/ 2814638 w 2814638"/>
              <a:gd name="connsiteY19" fmla="*/ 35719 h 526257"/>
              <a:gd name="connsiteX20" fmla="*/ 2812256 w 2814638"/>
              <a:gd name="connsiteY20" fmla="*/ 61913 h 526257"/>
              <a:gd name="connsiteX21" fmla="*/ 2790825 w 2814638"/>
              <a:gd name="connsiteY21" fmla="*/ 135732 h 526257"/>
              <a:gd name="connsiteX22" fmla="*/ 2767013 w 2814638"/>
              <a:gd name="connsiteY22" fmla="*/ 216694 h 526257"/>
              <a:gd name="connsiteX23" fmla="*/ 2736056 w 2814638"/>
              <a:gd name="connsiteY23" fmla="*/ 295275 h 526257"/>
              <a:gd name="connsiteX24" fmla="*/ 2709863 w 2814638"/>
              <a:gd name="connsiteY24" fmla="*/ 352425 h 526257"/>
              <a:gd name="connsiteX25" fmla="*/ 2686050 w 2814638"/>
              <a:gd name="connsiteY25" fmla="*/ 395288 h 526257"/>
              <a:gd name="connsiteX26" fmla="*/ 2664619 w 2814638"/>
              <a:gd name="connsiteY26" fmla="*/ 431007 h 526257"/>
              <a:gd name="connsiteX27" fmla="*/ 2633663 w 2814638"/>
              <a:gd name="connsiteY27" fmla="*/ 469107 h 526257"/>
              <a:gd name="connsiteX28" fmla="*/ 2607469 w 2814638"/>
              <a:gd name="connsiteY28" fmla="*/ 492919 h 526257"/>
              <a:gd name="connsiteX29" fmla="*/ 2581275 w 2814638"/>
              <a:gd name="connsiteY29" fmla="*/ 511969 h 526257"/>
              <a:gd name="connsiteX30" fmla="*/ 2552700 w 2814638"/>
              <a:gd name="connsiteY30" fmla="*/ 523875 h 526257"/>
              <a:gd name="connsiteX31" fmla="*/ 2524125 w 2814638"/>
              <a:gd name="connsiteY31" fmla="*/ 526257 h 526257"/>
              <a:gd name="connsiteX32" fmla="*/ 2495550 w 2814638"/>
              <a:gd name="connsiteY32" fmla="*/ 514350 h 526257"/>
              <a:gd name="connsiteX33" fmla="*/ 2455069 w 2814638"/>
              <a:gd name="connsiteY33" fmla="*/ 492919 h 526257"/>
              <a:gd name="connsiteX34" fmla="*/ 2402681 w 2814638"/>
              <a:gd name="connsiteY34" fmla="*/ 469107 h 526257"/>
              <a:gd name="connsiteX35" fmla="*/ 2350294 w 2814638"/>
              <a:gd name="connsiteY35" fmla="*/ 454819 h 526257"/>
              <a:gd name="connsiteX36" fmla="*/ 2307431 w 2814638"/>
              <a:gd name="connsiteY36" fmla="*/ 447675 h 526257"/>
              <a:gd name="connsiteX37" fmla="*/ 2226469 w 2814638"/>
              <a:gd name="connsiteY37" fmla="*/ 450057 h 526257"/>
              <a:gd name="connsiteX38" fmla="*/ 1988344 w 2814638"/>
              <a:gd name="connsiteY38" fmla="*/ 454819 h 526257"/>
              <a:gd name="connsiteX39" fmla="*/ 1752600 w 2814638"/>
              <a:gd name="connsiteY39" fmla="*/ 452438 h 526257"/>
              <a:gd name="connsiteX40" fmla="*/ 1471613 w 2814638"/>
              <a:gd name="connsiteY40" fmla="*/ 457200 h 526257"/>
              <a:gd name="connsiteX41" fmla="*/ 1166813 w 2814638"/>
              <a:gd name="connsiteY41" fmla="*/ 464344 h 526257"/>
              <a:gd name="connsiteX42" fmla="*/ 819150 w 2814638"/>
              <a:gd name="connsiteY42" fmla="*/ 466725 h 526257"/>
              <a:gd name="connsiteX43" fmla="*/ 631031 w 2814638"/>
              <a:gd name="connsiteY43" fmla="*/ 469107 h 526257"/>
              <a:gd name="connsiteX44" fmla="*/ 385763 w 2814638"/>
              <a:gd name="connsiteY44" fmla="*/ 473869 h 526257"/>
              <a:gd name="connsiteX45" fmla="*/ 259556 w 2814638"/>
              <a:gd name="connsiteY45" fmla="*/ 473869 h 526257"/>
              <a:gd name="connsiteX46" fmla="*/ 190500 w 2814638"/>
              <a:gd name="connsiteY46" fmla="*/ 473869 h 526257"/>
              <a:gd name="connsiteX47" fmla="*/ 152400 w 2814638"/>
              <a:gd name="connsiteY47" fmla="*/ 473869 h 526257"/>
              <a:gd name="connsiteX48" fmla="*/ 121444 w 2814638"/>
              <a:gd name="connsiteY48" fmla="*/ 469107 h 526257"/>
              <a:gd name="connsiteX49" fmla="*/ 78581 w 2814638"/>
              <a:gd name="connsiteY49" fmla="*/ 452438 h 526257"/>
              <a:gd name="connsiteX50" fmla="*/ 45244 w 2814638"/>
              <a:gd name="connsiteY50" fmla="*/ 431007 h 526257"/>
              <a:gd name="connsiteX51" fmla="*/ 11906 w 2814638"/>
              <a:gd name="connsiteY51" fmla="*/ 400050 h 526257"/>
              <a:gd name="connsiteX52" fmla="*/ 0 w 2814638"/>
              <a:gd name="connsiteY52" fmla="*/ 376238 h 526257"/>
              <a:gd name="connsiteX53" fmla="*/ 0 w 2814638"/>
              <a:gd name="connsiteY53" fmla="*/ 354807 h 526257"/>
              <a:gd name="connsiteX54" fmla="*/ 4763 w 2814638"/>
              <a:gd name="connsiteY54" fmla="*/ 333375 h 526257"/>
              <a:gd name="connsiteX55" fmla="*/ 21431 w 2814638"/>
              <a:gd name="connsiteY55" fmla="*/ 300038 h 526257"/>
              <a:gd name="connsiteX56" fmla="*/ 61913 w 2814638"/>
              <a:gd name="connsiteY56" fmla="*/ 273844 h 526257"/>
              <a:gd name="connsiteX57" fmla="*/ 119063 w 2814638"/>
              <a:gd name="connsiteY57" fmla="*/ 240507 h 526257"/>
              <a:gd name="connsiteX58" fmla="*/ 195263 w 2814638"/>
              <a:gd name="connsiteY58" fmla="*/ 207169 h 526257"/>
              <a:gd name="connsiteX59" fmla="*/ 271463 w 2814638"/>
              <a:gd name="connsiteY59" fmla="*/ 188119 h 526257"/>
              <a:gd name="connsiteX60" fmla="*/ 290513 w 2814638"/>
              <a:gd name="connsiteY60" fmla="*/ 188119 h 526257"/>
              <a:gd name="connsiteX61" fmla="*/ 359569 w 2814638"/>
              <a:gd name="connsiteY61" fmla="*/ 195263 h 526257"/>
              <a:gd name="connsiteX62" fmla="*/ 435769 w 2814638"/>
              <a:gd name="connsiteY62" fmla="*/ 202407 h 526257"/>
              <a:gd name="connsiteX63" fmla="*/ 590550 w 2814638"/>
              <a:gd name="connsiteY63" fmla="*/ 207169 h 526257"/>
              <a:gd name="connsiteX64" fmla="*/ 790575 w 2814638"/>
              <a:gd name="connsiteY64" fmla="*/ 209550 h 526257"/>
              <a:gd name="connsiteX65" fmla="*/ 1145381 w 2814638"/>
              <a:gd name="connsiteY65" fmla="*/ 216694 h 526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814638" h="526257">
                <a:moveTo>
                  <a:pt x="1145381" y="216694"/>
                </a:moveTo>
                <a:lnTo>
                  <a:pt x="1457325" y="221457"/>
                </a:lnTo>
                <a:lnTo>
                  <a:pt x="1654969" y="226219"/>
                </a:lnTo>
                <a:lnTo>
                  <a:pt x="1838325" y="228600"/>
                </a:lnTo>
                <a:lnTo>
                  <a:pt x="2181225" y="207169"/>
                </a:lnTo>
                <a:lnTo>
                  <a:pt x="2390775" y="207169"/>
                </a:lnTo>
                <a:lnTo>
                  <a:pt x="2507456" y="207169"/>
                </a:lnTo>
                <a:lnTo>
                  <a:pt x="2543175" y="204788"/>
                </a:lnTo>
                <a:lnTo>
                  <a:pt x="2574131" y="197644"/>
                </a:lnTo>
                <a:lnTo>
                  <a:pt x="2597944" y="185738"/>
                </a:lnTo>
                <a:lnTo>
                  <a:pt x="2636044" y="157163"/>
                </a:lnTo>
                <a:lnTo>
                  <a:pt x="2674144" y="119063"/>
                </a:lnTo>
                <a:lnTo>
                  <a:pt x="2714625" y="61913"/>
                </a:lnTo>
                <a:lnTo>
                  <a:pt x="2733675" y="26194"/>
                </a:lnTo>
                <a:lnTo>
                  <a:pt x="2750344" y="7144"/>
                </a:lnTo>
                <a:lnTo>
                  <a:pt x="2771775" y="0"/>
                </a:lnTo>
                <a:lnTo>
                  <a:pt x="2786063" y="0"/>
                </a:lnTo>
                <a:lnTo>
                  <a:pt x="2800350" y="7144"/>
                </a:lnTo>
                <a:lnTo>
                  <a:pt x="2807494" y="16669"/>
                </a:lnTo>
                <a:lnTo>
                  <a:pt x="2814638" y="35719"/>
                </a:lnTo>
                <a:lnTo>
                  <a:pt x="2812256" y="61913"/>
                </a:lnTo>
                <a:lnTo>
                  <a:pt x="2790825" y="135732"/>
                </a:lnTo>
                <a:lnTo>
                  <a:pt x="2767013" y="216694"/>
                </a:lnTo>
                <a:lnTo>
                  <a:pt x="2736056" y="295275"/>
                </a:lnTo>
                <a:lnTo>
                  <a:pt x="2709863" y="352425"/>
                </a:lnTo>
                <a:lnTo>
                  <a:pt x="2686050" y="395288"/>
                </a:lnTo>
                <a:lnTo>
                  <a:pt x="2664619" y="431007"/>
                </a:lnTo>
                <a:lnTo>
                  <a:pt x="2633663" y="469107"/>
                </a:lnTo>
                <a:lnTo>
                  <a:pt x="2607469" y="492919"/>
                </a:lnTo>
                <a:lnTo>
                  <a:pt x="2581275" y="511969"/>
                </a:lnTo>
                <a:lnTo>
                  <a:pt x="2552700" y="523875"/>
                </a:lnTo>
                <a:lnTo>
                  <a:pt x="2524125" y="526257"/>
                </a:lnTo>
                <a:lnTo>
                  <a:pt x="2495550" y="514350"/>
                </a:lnTo>
                <a:lnTo>
                  <a:pt x="2455069" y="492919"/>
                </a:lnTo>
                <a:lnTo>
                  <a:pt x="2402681" y="469107"/>
                </a:lnTo>
                <a:lnTo>
                  <a:pt x="2350294" y="454819"/>
                </a:lnTo>
                <a:lnTo>
                  <a:pt x="2307431" y="447675"/>
                </a:lnTo>
                <a:lnTo>
                  <a:pt x="2226469" y="450057"/>
                </a:lnTo>
                <a:lnTo>
                  <a:pt x="1988344" y="454819"/>
                </a:lnTo>
                <a:lnTo>
                  <a:pt x="1752600" y="452438"/>
                </a:lnTo>
                <a:lnTo>
                  <a:pt x="1471613" y="457200"/>
                </a:lnTo>
                <a:lnTo>
                  <a:pt x="1166813" y="464344"/>
                </a:lnTo>
                <a:lnTo>
                  <a:pt x="819150" y="466725"/>
                </a:lnTo>
                <a:lnTo>
                  <a:pt x="631031" y="469107"/>
                </a:lnTo>
                <a:lnTo>
                  <a:pt x="385763" y="473869"/>
                </a:lnTo>
                <a:lnTo>
                  <a:pt x="259556" y="473869"/>
                </a:lnTo>
                <a:lnTo>
                  <a:pt x="190500" y="473869"/>
                </a:lnTo>
                <a:lnTo>
                  <a:pt x="152400" y="473869"/>
                </a:lnTo>
                <a:lnTo>
                  <a:pt x="121444" y="469107"/>
                </a:lnTo>
                <a:lnTo>
                  <a:pt x="78581" y="452438"/>
                </a:lnTo>
                <a:lnTo>
                  <a:pt x="45244" y="431007"/>
                </a:lnTo>
                <a:lnTo>
                  <a:pt x="11906" y="400050"/>
                </a:lnTo>
                <a:lnTo>
                  <a:pt x="0" y="376238"/>
                </a:lnTo>
                <a:lnTo>
                  <a:pt x="0" y="354807"/>
                </a:lnTo>
                <a:lnTo>
                  <a:pt x="4763" y="333375"/>
                </a:lnTo>
                <a:lnTo>
                  <a:pt x="21431" y="300038"/>
                </a:lnTo>
                <a:lnTo>
                  <a:pt x="61913" y="273844"/>
                </a:lnTo>
                <a:lnTo>
                  <a:pt x="119063" y="240507"/>
                </a:lnTo>
                <a:lnTo>
                  <a:pt x="195263" y="207169"/>
                </a:lnTo>
                <a:lnTo>
                  <a:pt x="271463" y="188119"/>
                </a:lnTo>
                <a:lnTo>
                  <a:pt x="290513" y="188119"/>
                </a:lnTo>
                <a:lnTo>
                  <a:pt x="359569" y="195263"/>
                </a:lnTo>
                <a:lnTo>
                  <a:pt x="435769" y="202407"/>
                </a:lnTo>
                <a:lnTo>
                  <a:pt x="590550" y="207169"/>
                </a:lnTo>
                <a:lnTo>
                  <a:pt x="790575" y="209550"/>
                </a:lnTo>
                <a:lnTo>
                  <a:pt x="1145381" y="216694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11D2CFE6-2D8B-4AE1-AB2E-6F270A01BCC3}"/>
              </a:ext>
            </a:extLst>
          </p:cNvPr>
          <p:cNvSpPr/>
          <p:nvPr/>
        </p:nvSpPr>
        <p:spPr>
          <a:xfrm>
            <a:off x="4933950" y="3762375"/>
            <a:ext cx="1657350" cy="1581150"/>
          </a:xfrm>
          <a:custGeom>
            <a:avLst/>
            <a:gdLst>
              <a:gd name="connsiteX0" fmla="*/ 823913 w 1657350"/>
              <a:gd name="connsiteY0" fmla="*/ 790575 h 1581150"/>
              <a:gd name="connsiteX1" fmla="*/ 664369 w 1657350"/>
              <a:gd name="connsiteY1" fmla="*/ 947738 h 1581150"/>
              <a:gd name="connsiteX2" fmla="*/ 490538 w 1657350"/>
              <a:gd name="connsiteY2" fmla="*/ 1109663 h 1581150"/>
              <a:gd name="connsiteX3" fmla="*/ 307181 w 1657350"/>
              <a:gd name="connsiteY3" fmla="*/ 1276350 h 1581150"/>
              <a:gd name="connsiteX4" fmla="*/ 159544 w 1657350"/>
              <a:gd name="connsiteY4" fmla="*/ 1400175 h 1581150"/>
              <a:gd name="connsiteX5" fmla="*/ 57150 w 1657350"/>
              <a:gd name="connsiteY5" fmla="*/ 1485900 h 1581150"/>
              <a:gd name="connsiteX6" fmla="*/ 19050 w 1657350"/>
              <a:gd name="connsiteY6" fmla="*/ 1516856 h 1581150"/>
              <a:gd name="connsiteX7" fmla="*/ 7144 w 1657350"/>
              <a:gd name="connsiteY7" fmla="*/ 1531144 h 1581150"/>
              <a:gd name="connsiteX8" fmla="*/ 0 w 1657350"/>
              <a:gd name="connsiteY8" fmla="*/ 1550194 h 1581150"/>
              <a:gd name="connsiteX9" fmla="*/ 4763 w 1657350"/>
              <a:gd name="connsiteY9" fmla="*/ 1571625 h 1581150"/>
              <a:gd name="connsiteX10" fmla="*/ 23813 w 1657350"/>
              <a:gd name="connsiteY10" fmla="*/ 1581150 h 1581150"/>
              <a:gd name="connsiteX11" fmla="*/ 64294 w 1657350"/>
              <a:gd name="connsiteY11" fmla="*/ 1574006 h 1581150"/>
              <a:gd name="connsiteX12" fmla="*/ 123825 w 1657350"/>
              <a:gd name="connsiteY12" fmla="*/ 1540669 h 1581150"/>
              <a:gd name="connsiteX13" fmla="*/ 321469 w 1657350"/>
              <a:gd name="connsiteY13" fmla="*/ 1421606 h 1581150"/>
              <a:gd name="connsiteX14" fmla="*/ 531019 w 1657350"/>
              <a:gd name="connsiteY14" fmla="*/ 1281113 h 1581150"/>
              <a:gd name="connsiteX15" fmla="*/ 688181 w 1657350"/>
              <a:gd name="connsiteY15" fmla="*/ 1164431 h 1581150"/>
              <a:gd name="connsiteX16" fmla="*/ 864394 w 1657350"/>
              <a:gd name="connsiteY16" fmla="*/ 1019175 h 1581150"/>
              <a:gd name="connsiteX17" fmla="*/ 1047750 w 1657350"/>
              <a:gd name="connsiteY17" fmla="*/ 854869 h 1581150"/>
              <a:gd name="connsiteX18" fmla="*/ 1223963 w 1657350"/>
              <a:gd name="connsiteY18" fmla="*/ 681038 h 1581150"/>
              <a:gd name="connsiteX19" fmla="*/ 1462088 w 1657350"/>
              <a:gd name="connsiteY19" fmla="*/ 428625 h 1581150"/>
              <a:gd name="connsiteX20" fmla="*/ 1652588 w 1657350"/>
              <a:gd name="connsiteY20" fmla="*/ 211931 h 1581150"/>
              <a:gd name="connsiteX21" fmla="*/ 1657350 w 1657350"/>
              <a:gd name="connsiteY21" fmla="*/ 0 h 1581150"/>
              <a:gd name="connsiteX22" fmla="*/ 1462088 w 1657350"/>
              <a:gd name="connsiteY22" fmla="*/ 38100 h 1581150"/>
              <a:gd name="connsiteX23" fmla="*/ 1421606 w 1657350"/>
              <a:gd name="connsiteY23" fmla="*/ 114300 h 1581150"/>
              <a:gd name="connsiteX24" fmla="*/ 1340644 w 1657350"/>
              <a:gd name="connsiteY24" fmla="*/ 223838 h 1581150"/>
              <a:gd name="connsiteX25" fmla="*/ 1200150 w 1657350"/>
              <a:gd name="connsiteY25" fmla="*/ 385763 h 1581150"/>
              <a:gd name="connsiteX26" fmla="*/ 1069181 w 1657350"/>
              <a:gd name="connsiteY26" fmla="*/ 531019 h 1581150"/>
              <a:gd name="connsiteX27" fmla="*/ 888206 w 1657350"/>
              <a:gd name="connsiteY27" fmla="*/ 723900 h 1581150"/>
              <a:gd name="connsiteX28" fmla="*/ 823913 w 1657350"/>
              <a:gd name="connsiteY28" fmla="*/ 790575 h 158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657350" h="1581150">
                <a:moveTo>
                  <a:pt x="823913" y="790575"/>
                </a:moveTo>
                <a:lnTo>
                  <a:pt x="664369" y="947738"/>
                </a:lnTo>
                <a:lnTo>
                  <a:pt x="490538" y="1109663"/>
                </a:lnTo>
                <a:lnTo>
                  <a:pt x="307181" y="1276350"/>
                </a:lnTo>
                <a:lnTo>
                  <a:pt x="159544" y="1400175"/>
                </a:lnTo>
                <a:lnTo>
                  <a:pt x="57150" y="1485900"/>
                </a:lnTo>
                <a:lnTo>
                  <a:pt x="19050" y="1516856"/>
                </a:lnTo>
                <a:lnTo>
                  <a:pt x="7144" y="1531144"/>
                </a:lnTo>
                <a:lnTo>
                  <a:pt x="0" y="1550194"/>
                </a:lnTo>
                <a:lnTo>
                  <a:pt x="4763" y="1571625"/>
                </a:lnTo>
                <a:lnTo>
                  <a:pt x="23813" y="1581150"/>
                </a:lnTo>
                <a:lnTo>
                  <a:pt x="64294" y="1574006"/>
                </a:lnTo>
                <a:lnTo>
                  <a:pt x="123825" y="1540669"/>
                </a:lnTo>
                <a:lnTo>
                  <a:pt x="321469" y="1421606"/>
                </a:lnTo>
                <a:lnTo>
                  <a:pt x="531019" y="1281113"/>
                </a:lnTo>
                <a:lnTo>
                  <a:pt x="688181" y="1164431"/>
                </a:lnTo>
                <a:lnTo>
                  <a:pt x="864394" y="1019175"/>
                </a:lnTo>
                <a:lnTo>
                  <a:pt x="1047750" y="854869"/>
                </a:lnTo>
                <a:lnTo>
                  <a:pt x="1223963" y="681038"/>
                </a:lnTo>
                <a:lnTo>
                  <a:pt x="1462088" y="428625"/>
                </a:lnTo>
                <a:lnTo>
                  <a:pt x="1652588" y="211931"/>
                </a:lnTo>
                <a:lnTo>
                  <a:pt x="1657350" y="0"/>
                </a:lnTo>
                <a:lnTo>
                  <a:pt x="1462088" y="38100"/>
                </a:lnTo>
                <a:lnTo>
                  <a:pt x="1421606" y="114300"/>
                </a:lnTo>
                <a:lnTo>
                  <a:pt x="1340644" y="223838"/>
                </a:lnTo>
                <a:lnTo>
                  <a:pt x="1200150" y="385763"/>
                </a:lnTo>
                <a:lnTo>
                  <a:pt x="1069181" y="531019"/>
                </a:lnTo>
                <a:lnTo>
                  <a:pt x="888206" y="723900"/>
                </a:lnTo>
                <a:lnTo>
                  <a:pt x="823913" y="79057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3FFCF824-31D3-4F16-8568-9E3A9631E413}"/>
              </a:ext>
            </a:extLst>
          </p:cNvPr>
          <p:cNvSpPr/>
          <p:nvPr/>
        </p:nvSpPr>
        <p:spPr>
          <a:xfrm>
            <a:off x="6684964" y="3771900"/>
            <a:ext cx="1990725" cy="1600200"/>
          </a:xfrm>
          <a:custGeom>
            <a:avLst/>
            <a:gdLst>
              <a:gd name="connsiteX0" fmla="*/ 542925 w 1990725"/>
              <a:gd name="connsiteY0" fmla="*/ 754856 h 1600200"/>
              <a:gd name="connsiteX1" fmla="*/ 326231 w 1990725"/>
              <a:gd name="connsiteY1" fmla="*/ 492919 h 1600200"/>
              <a:gd name="connsiteX2" fmla="*/ 150019 w 1990725"/>
              <a:gd name="connsiteY2" fmla="*/ 283369 h 1600200"/>
              <a:gd name="connsiteX3" fmla="*/ 0 w 1990725"/>
              <a:gd name="connsiteY3" fmla="*/ 107156 h 1600200"/>
              <a:gd name="connsiteX4" fmla="*/ 0 w 1990725"/>
              <a:gd name="connsiteY4" fmla="*/ 0 h 1600200"/>
              <a:gd name="connsiteX5" fmla="*/ 88106 w 1990725"/>
              <a:gd name="connsiteY5" fmla="*/ 69056 h 1600200"/>
              <a:gd name="connsiteX6" fmla="*/ 188119 w 1990725"/>
              <a:gd name="connsiteY6" fmla="*/ 157163 h 1600200"/>
              <a:gd name="connsiteX7" fmla="*/ 326231 w 1990725"/>
              <a:gd name="connsiteY7" fmla="*/ 280988 h 1600200"/>
              <a:gd name="connsiteX8" fmla="*/ 569119 w 1990725"/>
              <a:gd name="connsiteY8" fmla="*/ 492919 h 1600200"/>
              <a:gd name="connsiteX9" fmla="*/ 823912 w 1990725"/>
              <a:gd name="connsiteY9" fmla="*/ 714375 h 1600200"/>
              <a:gd name="connsiteX10" fmla="*/ 952500 w 1990725"/>
              <a:gd name="connsiteY10" fmla="*/ 826294 h 1600200"/>
              <a:gd name="connsiteX11" fmla="*/ 1095375 w 1990725"/>
              <a:gd name="connsiteY11" fmla="*/ 945356 h 1600200"/>
              <a:gd name="connsiteX12" fmla="*/ 1273969 w 1990725"/>
              <a:gd name="connsiteY12" fmla="*/ 1083469 h 1600200"/>
              <a:gd name="connsiteX13" fmla="*/ 1438275 w 1990725"/>
              <a:gd name="connsiteY13" fmla="*/ 1197769 h 1600200"/>
              <a:gd name="connsiteX14" fmla="*/ 1602581 w 1990725"/>
              <a:gd name="connsiteY14" fmla="*/ 1302544 h 1600200"/>
              <a:gd name="connsiteX15" fmla="*/ 1766887 w 1990725"/>
              <a:gd name="connsiteY15" fmla="*/ 1404938 h 1600200"/>
              <a:gd name="connsiteX16" fmla="*/ 1912144 w 1990725"/>
              <a:gd name="connsiteY16" fmla="*/ 1488281 h 1600200"/>
              <a:gd name="connsiteX17" fmla="*/ 1976437 w 1990725"/>
              <a:gd name="connsiteY17" fmla="*/ 1524000 h 1600200"/>
              <a:gd name="connsiteX18" fmla="*/ 1988344 w 1990725"/>
              <a:gd name="connsiteY18" fmla="*/ 1535906 h 1600200"/>
              <a:gd name="connsiteX19" fmla="*/ 1990725 w 1990725"/>
              <a:gd name="connsiteY19" fmla="*/ 1547813 h 1600200"/>
              <a:gd name="connsiteX20" fmla="*/ 1978819 w 1990725"/>
              <a:gd name="connsiteY20" fmla="*/ 1564481 h 1600200"/>
              <a:gd name="connsiteX21" fmla="*/ 1945481 w 1990725"/>
              <a:gd name="connsiteY21" fmla="*/ 1576388 h 1600200"/>
              <a:gd name="connsiteX22" fmla="*/ 1864519 w 1990725"/>
              <a:gd name="connsiteY22" fmla="*/ 1581150 h 1600200"/>
              <a:gd name="connsiteX23" fmla="*/ 1721644 w 1990725"/>
              <a:gd name="connsiteY23" fmla="*/ 1583531 h 1600200"/>
              <a:gd name="connsiteX24" fmla="*/ 1497806 w 1990725"/>
              <a:gd name="connsiteY24" fmla="*/ 1595438 h 1600200"/>
              <a:gd name="connsiteX25" fmla="*/ 1395412 w 1990725"/>
              <a:gd name="connsiteY25" fmla="*/ 1600200 h 1600200"/>
              <a:gd name="connsiteX26" fmla="*/ 1338262 w 1990725"/>
              <a:gd name="connsiteY26" fmla="*/ 1600200 h 1600200"/>
              <a:gd name="connsiteX27" fmla="*/ 1304925 w 1990725"/>
              <a:gd name="connsiteY27" fmla="*/ 1597819 h 1600200"/>
              <a:gd name="connsiteX28" fmla="*/ 1264444 w 1990725"/>
              <a:gd name="connsiteY28" fmla="*/ 1588294 h 1600200"/>
              <a:gd name="connsiteX29" fmla="*/ 1221581 w 1990725"/>
              <a:gd name="connsiteY29" fmla="*/ 1571625 h 1600200"/>
              <a:gd name="connsiteX30" fmla="*/ 1181100 w 1990725"/>
              <a:gd name="connsiteY30" fmla="*/ 1543050 h 1600200"/>
              <a:gd name="connsiteX31" fmla="*/ 1145381 w 1990725"/>
              <a:gd name="connsiteY31" fmla="*/ 1504950 h 1600200"/>
              <a:gd name="connsiteX32" fmla="*/ 1119187 w 1990725"/>
              <a:gd name="connsiteY32" fmla="*/ 1457325 h 1600200"/>
              <a:gd name="connsiteX33" fmla="*/ 966787 w 1990725"/>
              <a:gd name="connsiteY33" fmla="*/ 1271588 h 1600200"/>
              <a:gd name="connsiteX34" fmla="*/ 740569 w 1990725"/>
              <a:gd name="connsiteY34" fmla="*/ 995363 h 1600200"/>
              <a:gd name="connsiteX35" fmla="*/ 542925 w 1990725"/>
              <a:gd name="connsiteY35" fmla="*/ 754856 h 160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990725" h="1600200">
                <a:moveTo>
                  <a:pt x="542925" y="754856"/>
                </a:moveTo>
                <a:lnTo>
                  <a:pt x="326231" y="492919"/>
                </a:lnTo>
                <a:lnTo>
                  <a:pt x="150019" y="283369"/>
                </a:lnTo>
                <a:lnTo>
                  <a:pt x="0" y="107156"/>
                </a:lnTo>
                <a:lnTo>
                  <a:pt x="0" y="0"/>
                </a:lnTo>
                <a:lnTo>
                  <a:pt x="88106" y="69056"/>
                </a:lnTo>
                <a:lnTo>
                  <a:pt x="188119" y="157163"/>
                </a:lnTo>
                <a:lnTo>
                  <a:pt x="326231" y="280988"/>
                </a:lnTo>
                <a:lnTo>
                  <a:pt x="569119" y="492919"/>
                </a:lnTo>
                <a:lnTo>
                  <a:pt x="823912" y="714375"/>
                </a:lnTo>
                <a:lnTo>
                  <a:pt x="952500" y="826294"/>
                </a:lnTo>
                <a:lnTo>
                  <a:pt x="1095375" y="945356"/>
                </a:lnTo>
                <a:lnTo>
                  <a:pt x="1273969" y="1083469"/>
                </a:lnTo>
                <a:lnTo>
                  <a:pt x="1438275" y="1197769"/>
                </a:lnTo>
                <a:lnTo>
                  <a:pt x="1602581" y="1302544"/>
                </a:lnTo>
                <a:lnTo>
                  <a:pt x="1766887" y="1404938"/>
                </a:lnTo>
                <a:lnTo>
                  <a:pt x="1912144" y="1488281"/>
                </a:lnTo>
                <a:lnTo>
                  <a:pt x="1976437" y="1524000"/>
                </a:lnTo>
                <a:lnTo>
                  <a:pt x="1988344" y="1535906"/>
                </a:lnTo>
                <a:lnTo>
                  <a:pt x="1990725" y="1547813"/>
                </a:lnTo>
                <a:lnTo>
                  <a:pt x="1978819" y="1564481"/>
                </a:lnTo>
                <a:lnTo>
                  <a:pt x="1945481" y="1576388"/>
                </a:lnTo>
                <a:lnTo>
                  <a:pt x="1864519" y="1581150"/>
                </a:lnTo>
                <a:lnTo>
                  <a:pt x="1721644" y="1583531"/>
                </a:lnTo>
                <a:lnTo>
                  <a:pt x="1497806" y="1595438"/>
                </a:lnTo>
                <a:lnTo>
                  <a:pt x="1395412" y="1600200"/>
                </a:lnTo>
                <a:lnTo>
                  <a:pt x="1338262" y="1600200"/>
                </a:lnTo>
                <a:lnTo>
                  <a:pt x="1304925" y="1597819"/>
                </a:lnTo>
                <a:lnTo>
                  <a:pt x="1264444" y="1588294"/>
                </a:lnTo>
                <a:lnTo>
                  <a:pt x="1221581" y="1571625"/>
                </a:lnTo>
                <a:lnTo>
                  <a:pt x="1181100" y="1543050"/>
                </a:lnTo>
                <a:lnTo>
                  <a:pt x="1145381" y="1504950"/>
                </a:lnTo>
                <a:lnTo>
                  <a:pt x="1119187" y="1457325"/>
                </a:lnTo>
                <a:lnTo>
                  <a:pt x="966787" y="1271588"/>
                </a:lnTo>
                <a:lnTo>
                  <a:pt x="740569" y="995363"/>
                </a:lnTo>
                <a:lnTo>
                  <a:pt x="542925" y="754856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022F2902-6F0B-4FE0-BA0F-95404EF0B26F}"/>
              </a:ext>
            </a:extLst>
          </p:cNvPr>
          <p:cNvGrpSpPr/>
          <p:nvPr/>
        </p:nvGrpSpPr>
        <p:grpSpPr>
          <a:xfrm>
            <a:off x="3640139" y="1647825"/>
            <a:ext cx="5035550" cy="4233863"/>
            <a:chOff x="3640139" y="1647825"/>
            <a:chExt cx="5035550" cy="4233863"/>
          </a:xfrm>
        </p:grpSpPr>
        <p:sp>
          <p:nvSpPr>
            <p:cNvPr id="12" name="フリーフォーム 60">
              <a:extLst>
                <a:ext uri="{FF2B5EF4-FFF2-40B4-BE49-F238E27FC236}">
                  <a16:creationId xmlns:a16="http://schemas.microsoft.com/office/drawing/2014/main" id="{A0744DF3-044D-44F0-81E9-DF0474470A1D}"/>
                </a:ext>
              </a:extLst>
            </p:cNvPr>
            <p:cNvSpPr/>
            <p:nvPr/>
          </p:nvSpPr>
          <p:spPr>
            <a:xfrm rot="16200000">
              <a:off x="3075783" y="2212182"/>
              <a:ext cx="2571750" cy="1443037"/>
            </a:xfrm>
            <a:custGeom>
              <a:avLst/>
              <a:gdLst>
                <a:gd name="connsiteX0" fmla="*/ 1207294 w 2571750"/>
                <a:gd name="connsiteY0" fmla="*/ 678657 h 1443038"/>
                <a:gd name="connsiteX1" fmla="*/ 1054894 w 2571750"/>
                <a:gd name="connsiteY1" fmla="*/ 595313 h 1443038"/>
                <a:gd name="connsiteX2" fmla="*/ 850106 w 2571750"/>
                <a:gd name="connsiteY2" fmla="*/ 481013 h 1443038"/>
                <a:gd name="connsiteX3" fmla="*/ 683419 w 2571750"/>
                <a:gd name="connsiteY3" fmla="*/ 388144 h 1443038"/>
                <a:gd name="connsiteX4" fmla="*/ 526256 w 2571750"/>
                <a:gd name="connsiteY4" fmla="*/ 295275 h 1443038"/>
                <a:gd name="connsiteX5" fmla="*/ 376237 w 2571750"/>
                <a:gd name="connsiteY5" fmla="*/ 207169 h 1443038"/>
                <a:gd name="connsiteX6" fmla="*/ 252412 w 2571750"/>
                <a:gd name="connsiteY6" fmla="*/ 133350 h 1443038"/>
                <a:gd name="connsiteX7" fmla="*/ 145256 w 2571750"/>
                <a:gd name="connsiteY7" fmla="*/ 69057 h 1443038"/>
                <a:gd name="connsiteX8" fmla="*/ 52387 w 2571750"/>
                <a:gd name="connsiteY8" fmla="*/ 11907 h 1443038"/>
                <a:gd name="connsiteX9" fmla="*/ 28575 w 2571750"/>
                <a:gd name="connsiteY9" fmla="*/ 0 h 1443038"/>
                <a:gd name="connsiteX10" fmla="*/ 16669 w 2571750"/>
                <a:gd name="connsiteY10" fmla="*/ 0 h 1443038"/>
                <a:gd name="connsiteX11" fmla="*/ 4762 w 2571750"/>
                <a:gd name="connsiteY11" fmla="*/ 2382 h 1443038"/>
                <a:gd name="connsiteX12" fmla="*/ 0 w 2571750"/>
                <a:gd name="connsiteY12" fmla="*/ 9525 h 1443038"/>
                <a:gd name="connsiteX13" fmla="*/ 0 w 2571750"/>
                <a:gd name="connsiteY13" fmla="*/ 26194 h 1443038"/>
                <a:gd name="connsiteX14" fmla="*/ 7144 w 2571750"/>
                <a:gd name="connsiteY14" fmla="*/ 45244 h 1443038"/>
                <a:gd name="connsiteX15" fmla="*/ 21431 w 2571750"/>
                <a:gd name="connsiteY15" fmla="*/ 66675 h 1443038"/>
                <a:gd name="connsiteX16" fmla="*/ 64294 w 2571750"/>
                <a:gd name="connsiteY16" fmla="*/ 109538 h 1443038"/>
                <a:gd name="connsiteX17" fmla="*/ 159544 w 2571750"/>
                <a:gd name="connsiteY17" fmla="*/ 197644 h 1443038"/>
                <a:gd name="connsiteX18" fmla="*/ 235744 w 2571750"/>
                <a:gd name="connsiteY18" fmla="*/ 264319 h 1443038"/>
                <a:gd name="connsiteX19" fmla="*/ 311944 w 2571750"/>
                <a:gd name="connsiteY19" fmla="*/ 330994 h 1443038"/>
                <a:gd name="connsiteX20" fmla="*/ 476250 w 2571750"/>
                <a:gd name="connsiteY20" fmla="*/ 461963 h 1443038"/>
                <a:gd name="connsiteX21" fmla="*/ 688181 w 2571750"/>
                <a:gd name="connsiteY21" fmla="*/ 609600 h 1443038"/>
                <a:gd name="connsiteX22" fmla="*/ 866775 w 2571750"/>
                <a:gd name="connsiteY22" fmla="*/ 728663 h 1443038"/>
                <a:gd name="connsiteX23" fmla="*/ 942975 w 2571750"/>
                <a:gd name="connsiteY23" fmla="*/ 769144 h 1443038"/>
                <a:gd name="connsiteX24" fmla="*/ 1173956 w 2571750"/>
                <a:gd name="connsiteY24" fmla="*/ 902494 h 1443038"/>
                <a:gd name="connsiteX25" fmla="*/ 1378744 w 2571750"/>
                <a:gd name="connsiteY25" fmla="*/ 1021557 h 1443038"/>
                <a:gd name="connsiteX26" fmla="*/ 1521619 w 2571750"/>
                <a:gd name="connsiteY26" fmla="*/ 1097757 h 1443038"/>
                <a:gd name="connsiteX27" fmla="*/ 1659731 w 2571750"/>
                <a:gd name="connsiteY27" fmla="*/ 1162050 h 1443038"/>
                <a:gd name="connsiteX28" fmla="*/ 1774031 w 2571750"/>
                <a:gd name="connsiteY28" fmla="*/ 1214438 h 1443038"/>
                <a:gd name="connsiteX29" fmla="*/ 1890712 w 2571750"/>
                <a:gd name="connsiteY29" fmla="*/ 1257300 h 1443038"/>
                <a:gd name="connsiteX30" fmla="*/ 1959769 w 2571750"/>
                <a:gd name="connsiteY30" fmla="*/ 1283494 h 1443038"/>
                <a:gd name="connsiteX31" fmla="*/ 2016919 w 2571750"/>
                <a:gd name="connsiteY31" fmla="*/ 1304925 h 1443038"/>
                <a:gd name="connsiteX32" fmla="*/ 2047875 w 2571750"/>
                <a:gd name="connsiteY32" fmla="*/ 1321594 h 1443038"/>
                <a:gd name="connsiteX33" fmla="*/ 2069306 w 2571750"/>
                <a:gd name="connsiteY33" fmla="*/ 1338263 h 1443038"/>
                <a:gd name="connsiteX34" fmla="*/ 2088356 w 2571750"/>
                <a:gd name="connsiteY34" fmla="*/ 1354932 h 1443038"/>
                <a:gd name="connsiteX35" fmla="*/ 2100262 w 2571750"/>
                <a:gd name="connsiteY35" fmla="*/ 1369219 h 1443038"/>
                <a:gd name="connsiteX36" fmla="*/ 2112169 w 2571750"/>
                <a:gd name="connsiteY36" fmla="*/ 1395413 h 1443038"/>
                <a:gd name="connsiteX37" fmla="*/ 2121694 w 2571750"/>
                <a:gd name="connsiteY37" fmla="*/ 1409700 h 1443038"/>
                <a:gd name="connsiteX38" fmla="*/ 2131219 w 2571750"/>
                <a:gd name="connsiteY38" fmla="*/ 1423988 h 1443038"/>
                <a:gd name="connsiteX39" fmla="*/ 2147887 w 2571750"/>
                <a:gd name="connsiteY39" fmla="*/ 1433513 h 1443038"/>
                <a:gd name="connsiteX40" fmla="*/ 2178844 w 2571750"/>
                <a:gd name="connsiteY40" fmla="*/ 1443038 h 1443038"/>
                <a:gd name="connsiteX41" fmla="*/ 2207419 w 2571750"/>
                <a:gd name="connsiteY41" fmla="*/ 1443038 h 1443038"/>
                <a:gd name="connsiteX42" fmla="*/ 2238375 w 2571750"/>
                <a:gd name="connsiteY42" fmla="*/ 1431132 h 1443038"/>
                <a:gd name="connsiteX43" fmla="*/ 2300287 w 2571750"/>
                <a:gd name="connsiteY43" fmla="*/ 1393032 h 1443038"/>
                <a:gd name="connsiteX44" fmla="*/ 2366962 w 2571750"/>
                <a:gd name="connsiteY44" fmla="*/ 1335882 h 1443038"/>
                <a:gd name="connsiteX45" fmla="*/ 2436019 w 2571750"/>
                <a:gd name="connsiteY45" fmla="*/ 1259682 h 1443038"/>
                <a:gd name="connsiteX46" fmla="*/ 2466975 w 2571750"/>
                <a:gd name="connsiteY46" fmla="*/ 1202532 h 1443038"/>
                <a:gd name="connsiteX47" fmla="*/ 2502694 w 2571750"/>
                <a:gd name="connsiteY47" fmla="*/ 1119188 h 1443038"/>
                <a:gd name="connsiteX48" fmla="*/ 2536031 w 2571750"/>
                <a:gd name="connsiteY48" fmla="*/ 1028700 h 1443038"/>
                <a:gd name="connsiteX49" fmla="*/ 2559844 w 2571750"/>
                <a:gd name="connsiteY49" fmla="*/ 952500 h 1443038"/>
                <a:gd name="connsiteX50" fmla="*/ 2571750 w 2571750"/>
                <a:gd name="connsiteY50" fmla="*/ 919163 h 1443038"/>
                <a:gd name="connsiteX51" fmla="*/ 2571750 w 2571750"/>
                <a:gd name="connsiteY51" fmla="*/ 909638 h 1443038"/>
                <a:gd name="connsiteX52" fmla="*/ 2566987 w 2571750"/>
                <a:gd name="connsiteY52" fmla="*/ 895350 h 1443038"/>
                <a:gd name="connsiteX53" fmla="*/ 2547937 w 2571750"/>
                <a:gd name="connsiteY53" fmla="*/ 892969 h 1443038"/>
                <a:gd name="connsiteX54" fmla="*/ 2524125 w 2571750"/>
                <a:gd name="connsiteY54" fmla="*/ 902494 h 1443038"/>
                <a:gd name="connsiteX55" fmla="*/ 2500312 w 2571750"/>
                <a:gd name="connsiteY55" fmla="*/ 928688 h 1443038"/>
                <a:gd name="connsiteX56" fmla="*/ 2488406 w 2571750"/>
                <a:gd name="connsiteY56" fmla="*/ 945357 h 1443038"/>
                <a:gd name="connsiteX57" fmla="*/ 2455069 w 2571750"/>
                <a:gd name="connsiteY57" fmla="*/ 985838 h 1443038"/>
                <a:gd name="connsiteX58" fmla="*/ 2409825 w 2571750"/>
                <a:gd name="connsiteY58" fmla="*/ 1031082 h 1443038"/>
                <a:gd name="connsiteX59" fmla="*/ 2378869 w 2571750"/>
                <a:gd name="connsiteY59" fmla="*/ 1059657 h 1443038"/>
                <a:gd name="connsiteX60" fmla="*/ 2333625 w 2571750"/>
                <a:gd name="connsiteY60" fmla="*/ 1085850 h 1443038"/>
                <a:gd name="connsiteX61" fmla="*/ 2309812 w 2571750"/>
                <a:gd name="connsiteY61" fmla="*/ 1092994 h 1443038"/>
                <a:gd name="connsiteX62" fmla="*/ 2224087 w 2571750"/>
                <a:gd name="connsiteY62" fmla="*/ 1078707 h 1443038"/>
                <a:gd name="connsiteX63" fmla="*/ 2097881 w 2571750"/>
                <a:gd name="connsiteY63" fmla="*/ 1047750 h 1443038"/>
                <a:gd name="connsiteX64" fmla="*/ 1962150 w 2571750"/>
                <a:gd name="connsiteY64" fmla="*/ 1007269 h 1443038"/>
                <a:gd name="connsiteX65" fmla="*/ 1776412 w 2571750"/>
                <a:gd name="connsiteY65" fmla="*/ 940594 h 1443038"/>
                <a:gd name="connsiteX66" fmla="*/ 1574006 w 2571750"/>
                <a:gd name="connsiteY66" fmla="*/ 854869 h 1443038"/>
                <a:gd name="connsiteX67" fmla="*/ 1423987 w 2571750"/>
                <a:gd name="connsiteY67" fmla="*/ 788194 h 1443038"/>
                <a:gd name="connsiteX68" fmla="*/ 1259681 w 2571750"/>
                <a:gd name="connsiteY68" fmla="*/ 707232 h 1443038"/>
                <a:gd name="connsiteX69" fmla="*/ 1207294 w 2571750"/>
                <a:gd name="connsiteY69" fmla="*/ 678657 h 1443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571750" h="1443038">
                  <a:moveTo>
                    <a:pt x="1207294" y="678657"/>
                  </a:moveTo>
                  <a:lnTo>
                    <a:pt x="1054894" y="595313"/>
                  </a:lnTo>
                  <a:lnTo>
                    <a:pt x="850106" y="481013"/>
                  </a:lnTo>
                  <a:lnTo>
                    <a:pt x="683419" y="388144"/>
                  </a:lnTo>
                  <a:lnTo>
                    <a:pt x="526256" y="295275"/>
                  </a:lnTo>
                  <a:lnTo>
                    <a:pt x="376237" y="207169"/>
                  </a:lnTo>
                  <a:lnTo>
                    <a:pt x="252412" y="133350"/>
                  </a:lnTo>
                  <a:lnTo>
                    <a:pt x="145256" y="69057"/>
                  </a:lnTo>
                  <a:lnTo>
                    <a:pt x="52387" y="11907"/>
                  </a:lnTo>
                  <a:lnTo>
                    <a:pt x="28575" y="0"/>
                  </a:lnTo>
                  <a:lnTo>
                    <a:pt x="16669" y="0"/>
                  </a:lnTo>
                  <a:lnTo>
                    <a:pt x="4762" y="2382"/>
                  </a:lnTo>
                  <a:lnTo>
                    <a:pt x="0" y="9525"/>
                  </a:lnTo>
                  <a:lnTo>
                    <a:pt x="0" y="26194"/>
                  </a:lnTo>
                  <a:lnTo>
                    <a:pt x="7144" y="45244"/>
                  </a:lnTo>
                  <a:lnTo>
                    <a:pt x="21431" y="66675"/>
                  </a:lnTo>
                  <a:lnTo>
                    <a:pt x="64294" y="109538"/>
                  </a:lnTo>
                  <a:lnTo>
                    <a:pt x="159544" y="197644"/>
                  </a:lnTo>
                  <a:lnTo>
                    <a:pt x="235744" y="264319"/>
                  </a:lnTo>
                  <a:lnTo>
                    <a:pt x="311944" y="330994"/>
                  </a:lnTo>
                  <a:lnTo>
                    <a:pt x="476250" y="461963"/>
                  </a:lnTo>
                  <a:lnTo>
                    <a:pt x="688181" y="609600"/>
                  </a:lnTo>
                  <a:lnTo>
                    <a:pt x="866775" y="728663"/>
                  </a:lnTo>
                  <a:lnTo>
                    <a:pt x="942975" y="769144"/>
                  </a:lnTo>
                  <a:lnTo>
                    <a:pt x="1173956" y="902494"/>
                  </a:lnTo>
                  <a:lnTo>
                    <a:pt x="1378744" y="1021557"/>
                  </a:lnTo>
                  <a:lnTo>
                    <a:pt x="1521619" y="1097757"/>
                  </a:lnTo>
                  <a:lnTo>
                    <a:pt x="1659731" y="1162050"/>
                  </a:lnTo>
                  <a:lnTo>
                    <a:pt x="1774031" y="1214438"/>
                  </a:lnTo>
                  <a:lnTo>
                    <a:pt x="1890712" y="1257300"/>
                  </a:lnTo>
                  <a:lnTo>
                    <a:pt x="1959769" y="1283494"/>
                  </a:lnTo>
                  <a:lnTo>
                    <a:pt x="2016919" y="1304925"/>
                  </a:lnTo>
                  <a:lnTo>
                    <a:pt x="2047875" y="1321594"/>
                  </a:lnTo>
                  <a:lnTo>
                    <a:pt x="2069306" y="1338263"/>
                  </a:lnTo>
                  <a:lnTo>
                    <a:pt x="2088356" y="1354932"/>
                  </a:lnTo>
                  <a:lnTo>
                    <a:pt x="2100262" y="1369219"/>
                  </a:lnTo>
                  <a:lnTo>
                    <a:pt x="2112169" y="1395413"/>
                  </a:lnTo>
                  <a:lnTo>
                    <a:pt x="2121694" y="1409700"/>
                  </a:lnTo>
                  <a:lnTo>
                    <a:pt x="2131219" y="1423988"/>
                  </a:lnTo>
                  <a:lnTo>
                    <a:pt x="2147887" y="1433513"/>
                  </a:lnTo>
                  <a:lnTo>
                    <a:pt x="2178844" y="1443038"/>
                  </a:lnTo>
                  <a:lnTo>
                    <a:pt x="2207419" y="1443038"/>
                  </a:lnTo>
                  <a:lnTo>
                    <a:pt x="2238375" y="1431132"/>
                  </a:lnTo>
                  <a:lnTo>
                    <a:pt x="2300287" y="1393032"/>
                  </a:lnTo>
                  <a:lnTo>
                    <a:pt x="2366962" y="1335882"/>
                  </a:lnTo>
                  <a:lnTo>
                    <a:pt x="2436019" y="1259682"/>
                  </a:lnTo>
                  <a:lnTo>
                    <a:pt x="2466975" y="1202532"/>
                  </a:lnTo>
                  <a:lnTo>
                    <a:pt x="2502694" y="1119188"/>
                  </a:lnTo>
                  <a:lnTo>
                    <a:pt x="2536031" y="1028700"/>
                  </a:lnTo>
                  <a:lnTo>
                    <a:pt x="2559844" y="952500"/>
                  </a:lnTo>
                  <a:lnTo>
                    <a:pt x="2571750" y="919163"/>
                  </a:lnTo>
                  <a:lnTo>
                    <a:pt x="2571750" y="909638"/>
                  </a:lnTo>
                  <a:lnTo>
                    <a:pt x="2566987" y="895350"/>
                  </a:lnTo>
                  <a:lnTo>
                    <a:pt x="2547937" y="892969"/>
                  </a:lnTo>
                  <a:lnTo>
                    <a:pt x="2524125" y="902494"/>
                  </a:lnTo>
                  <a:lnTo>
                    <a:pt x="2500312" y="928688"/>
                  </a:lnTo>
                  <a:lnTo>
                    <a:pt x="2488406" y="945357"/>
                  </a:lnTo>
                  <a:lnTo>
                    <a:pt x="2455069" y="985838"/>
                  </a:lnTo>
                  <a:lnTo>
                    <a:pt x="2409825" y="1031082"/>
                  </a:lnTo>
                  <a:lnTo>
                    <a:pt x="2378869" y="1059657"/>
                  </a:lnTo>
                  <a:lnTo>
                    <a:pt x="2333625" y="1085850"/>
                  </a:lnTo>
                  <a:lnTo>
                    <a:pt x="2309812" y="1092994"/>
                  </a:lnTo>
                  <a:lnTo>
                    <a:pt x="2224087" y="1078707"/>
                  </a:lnTo>
                  <a:lnTo>
                    <a:pt x="2097881" y="1047750"/>
                  </a:lnTo>
                  <a:lnTo>
                    <a:pt x="1962150" y="1007269"/>
                  </a:lnTo>
                  <a:lnTo>
                    <a:pt x="1776412" y="940594"/>
                  </a:lnTo>
                  <a:lnTo>
                    <a:pt x="1574006" y="854869"/>
                  </a:lnTo>
                  <a:lnTo>
                    <a:pt x="1423987" y="788194"/>
                  </a:lnTo>
                  <a:lnTo>
                    <a:pt x="1259681" y="707232"/>
                  </a:lnTo>
                  <a:lnTo>
                    <a:pt x="1207294" y="67865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61">
              <a:extLst>
                <a:ext uri="{FF2B5EF4-FFF2-40B4-BE49-F238E27FC236}">
                  <a16:creationId xmlns:a16="http://schemas.microsoft.com/office/drawing/2014/main" id="{F05A84EE-B3C3-44DD-8FC4-103EA86BB2D4}"/>
                </a:ext>
              </a:extLst>
            </p:cNvPr>
            <p:cNvSpPr/>
            <p:nvPr/>
          </p:nvSpPr>
          <p:spPr>
            <a:xfrm rot="16200000">
              <a:off x="3096420" y="4312444"/>
              <a:ext cx="2803525" cy="334963"/>
            </a:xfrm>
            <a:custGeom>
              <a:avLst/>
              <a:gdLst>
                <a:gd name="connsiteX0" fmla="*/ 1383507 w 2802732"/>
                <a:gd name="connsiteY0" fmla="*/ 121444 h 335756"/>
                <a:gd name="connsiteX1" fmla="*/ 1514475 w 2802732"/>
                <a:gd name="connsiteY1" fmla="*/ 128587 h 335756"/>
                <a:gd name="connsiteX2" fmla="*/ 1616869 w 2802732"/>
                <a:gd name="connsiteY2" fmla="*/ 130969 h 335756"/>
                <a:gd name="connsiteX3" fmla="*/ 1845469 w 2802732"/>
                <a:gd name="connsiteY3" fmla="*/ 130969 h 335756"/>
                <a:gd name="connsiteX4" fmla="*/ 2128838 w 2802732"/>
                <a:gd name="connsiteY4" fmla="*/ 128587 h 335756"/>
                <a:gd name="connsiteX5" fmla="*/ 2376488 w 2802732"/>
                <a:gd name="connsiteY5" fmla="*/ 130969 h 335756"/>
                <a:gd name="connsiteX6" fmla="*/ 2469357 w 2802732"/>
                <a:gd name="connsiteY6" fmla="*/ 128587 h 335756"/>
                <a:gd name="connsiteX7" fmla="*/ 2493169 w 2802732"/>
                <a:gd name="connsiteY7" fmla="*/ 123825 h 335756"/>
                <a:gd name="connsiteX8" fmla="*/ 2521744 w 2802732"/>
                <a:gd name="connsiteY8" fmla="*/ 111919 h 335756"/>
                <a:gd name="connsiteX9" fmla="*/ 2545557 w 2802732"/>
                <a:gd name="connsiteY9" fmla="*/ 97631 h 335756"/>
                <a:gd name="connsiteX10" fmla="*/ 2562225 w 2802732"/>
                <a:gd name="connsiteY10" fmla="*/ 76200 h 335756"/>
                <a:gd name="connsiteX11" fmla="*/ 2586038 w 2802732"/>
                <a:gd name="connsiteY11" fmla="*/ 35719 h 335756"/>
                <a:gd name="connsiteX12" fmla="*/ 2595563 w 2802732"/>
                <a:gd name="connsiteY12" fmla="*/ 16669 h 335756"/>
                <a:gd name="connsiteX13" fmla="*/ 2802732 w 2802732"/>
                <a:gd name="connsiteY13" fmla="*/ 133350 h 335756"/>
                <a:gd name="connsiteX14" fmla="*/ 2750344 w 2802732"/>
                <a:gd name="connsiteY14" fmla="*/ 202406 h 335756"/>
                <a:gd name="connsiteX15" fmla="*/ 2724150 w 2802732"/>
                <a:gd name="connsiteY15" fmla="*/ 233362 h 335756"/>
                <a:gd name="connsiteX16" fmla="*/ 2700338 w 2802732"/>
                <a:gd name="connsiteY16" fmla="*/ 261937 h 335756"/>
                <a:gd name="connsiteX17" fmla="*/ 2667000 w 2802732"/>
                <a:gd name="connsiteY17" fmla="*/ 295275 h 335756"/>
                <a:gd name="connsiteX18" fmla="*/ 2631282 w 2802732"/>
                <a:gd name="connsiteY18" fmla="*/ 319087 h 335756"/>
                <a:gd name="connsiteX19" fmla="*/ 2602707 w 2802732"/>
                <a:gd name="connsiteY19" fmla="*/ 330994 h 335756"/>
                <a:gd name="connsiteX20" fmla="*/ 2528888 w 2802732"/>
                <a:gd name="connsiteY20" fmla="*/ 335756 h 335756"/>
                <a:gd name="connsiteX21" fmla="*/ 2433638 w 2802732"/>
                <a:gd name="connsiteY21" fmla="*/ 330994 h 335756"/>
                <a:gd name="connsiteX22" fmla="*/ 2131219 w 2802732"/>
                <a:gd name="connsiteY22" fmla="*/ 333375 h 335756"/>
                <a:gd name="connsiteX23" fmla="*/ 1759744 w 2802732"/>
                <a:gd name="connsiteY23" fmla="*/ 330994 h 335756"/>
                <a:gd name="connsiteX24" fmla="*/ 1431132 w 2802732"/>
                <a:gd name="connsiteY24" fmla="*/ 330994 h 335756"/>
                <a:gd name="connsiteX25" fmla="*/ 1143000 w 2802732"/>
                <a:gd name="connsiteY25" fmla="*/ 330994 h 335756"/>
                <a:gd name="connsiteX26" fmla="*/ 821532 w 2802732"/>
                <a:gd name="connsiteY26" fmla="*/ 330994 h 335756"/>
                <a:gd name="connsiteX27" fmla="*/ 578644 w 2802732"/>
                <a:gd name="connsiteY27" fmla="*/ 330994 h 335756"/>
                <a:gd name="connsiteX28" fmla="*/ 321469 w 2802732"/>
                <a:gd name="connsiteY28" fmla="*/ 330994 h 335756"/>
                <a:gd name="connsiteX29" fmla="*/ 188119 w 2802732"/>
                <a:gd name="connsiteY29" fmla="*/ 321469 h 335756"/>
                <a:gd name="connsiteX30" fmla="*/ 107157 w 2802732"/>
                <a:gd name="connsiteY30" fmla="*/ 311944 h 335756"/>
                <a:gd name="connsiteX31" fmla="*/ 66675 w 2802732"/>
                <a:gd name="connsiteY31" fmla="*/ 295275 h 335756"/>
                <a:gd name="connsiteX32" fmla="*/ 38100 w 2802732"/>
                <a:gd name="connsiteY32" fmla="*/ 276225 h 335756"/>
                <a:gd name="connsiteX33" fmla="*/ 16669 w 2802732"/>
                <a:gd name="connsiteY33" fmla="*/ 257175 h 335756"/>
                <a:gd name="connsiteX34" fmla="*/ 4763 w 2802732"/>
                <a:gd name="connsiteY34" fmla="*/ 238125 h 335756"/>
                <a:gd name="connsiteX35" fmla="*/ 0 w 2802732"/>
                <a:gd name="connsiteY35" fmla="*/ 216694 h 335756"/>
                <a:gd name="connsiteX36" fmla="*/ 7144 w 2802732"/>
                <a:gd name="connsiteY36" fmla="*/ 185737 h 335756"/>
                <a:gd name="connsiteX37" fmla="*/ 19050 w 2802732"/>
                <a:gd name="connsiteY37" fmla="*/ 161925 h 335756"/>
                <a:gd name="connsiteX38" fmla="*/ 42863 w 2802732"/>
                <a:gd name="connsiteY38" fmla="*/ 135731 h 335756"/>
                <a:gd name="connsiteX39" fmla="*/ 76200 w 2802732"/>
                <a:gd name="connsiteY39" fmla="*/ 109537 h 335756"/>
                <a:gd name="connsiteX40" fmla="*/ 126207 w 2802732"/>
                <a:gd name="connsiteY40" fmla="*/ 83344 h 335756"/>
                <a:gd name="connsiteX41" fmla="*/ 176213 w 2802732"/>
                <a:gd name="connsiteY41" fmla="*/ 61912 h 335756"/>
                <a:gd name="connsiteX42" fmla="*/ 238125 w 2802732"/>
                <a:gd name="connsiteY42" fmla="*/ 40481 h 335756"/>
                <a:gd name="connsiteX43" fmla="*/ 340519 w 2802732"/>
                <a:gd name="connsiteY43" fmla="*/ 16669 h 335756"/>
                <a:gd name="connsiteX44" fmla="*/ 440532 w 2802732"/>
                <a:gd name="connsiteY44" fmla="*/ 0 h 335756"/>
                <a:gd name="connsiteX45" fmla="*/ 504825 w 2802732"/>
                <a:gd name="connsiteY45" fmla="*/ 0 h 335756"/>
                <a:gd name="connsiteX46" fmla="*/ 540544 w 2802732"/>
                <a:gd name="connsiteY46" fmla="*/ 4762 h 335756"/>
                <a:gd name="connsiteX47" fmla="*/ 557213 w 2802732"/>
                <a:gd name="connsiteY47" fmla="*/ 11906 h 335756"/>
                <a:gd name="connsiteX48" fmla="*/ 571500 w 2802732"/>
                <a:gd name="connsiteY48" fmla="*/ 21431 h 335756"/>
                <a:gd name="connsiteX49" fmla="*/ 642938 w 2802732"/>
                <a:gd name="connsiteY49" fmla="*/ 40481 h 335756"/>
                <a:gd name="connsiteX50" fmla="*/ 764382 w 2802732"/>
                <a:gd name="connsiteY50" fmla="*/ 66675 h 335756"/>
                <a:gd name="connsiteX51" fmla="*/ 919163 w 2802732"/>
                <a:gd name="connsiteY51" fmla="*/ 88106 h 335756"/>
                <a:gd name="connsiteX52" fmla="*/ 1145382 w 2802732"/>
                <a:gd name="connsiteY52" fmla="*/ 104775 h 335756"/>
                <a:gd name="connsiteX53" fmla="*/ 1383507 w 2802732"/>
                <a:gd name="connsiteY53" fmla="*/ 121444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802732" h="335756">
                  <a:moveTo>
                    <a:pt x="1383507" y="121444"/>
                  </a:moveTo>
                  <a:lnTo>
                    <a:pt x="1514475" y="128587"/>
                  </a:lnTo>
                  <a:lnTo>
                    <a:pt x="1616869" y="130969"/>
                  </a:lnTo>
                  <a:lnTo>
                    <a:pt x="1845469" y="130969"/>
                  </a:lnTo>
                  <a:lnTo>
                    <a:pt x="2128838" y="128587"/>
                  </a:lnTo>
                  <a:lnTo>
                    <a:pt x="2376488" y="130969"/>
                  </a:lnTo>
                  <a:lnTo>
                    <a:pt x="2469357" y="128587"/>
                  </a:lnTo>
                  <a:lnTo>
                    <a:pt x="2493169" y="123825"/>
                  </a:lnTo>
                  <a:lnTo>
                    <a:pt x="2521744" y="111919"/>
                  </a:lnTo>
                  <a:lnTo>
                    <a:pt x="2545557" y="97631"/>
                  </a:lnTo>
                  <a:lnTo>
                    <a:pt x="2562225" y="76200"/>
                  </a:lnTo>
                  <a:lnTo>
                    <a:pt x="2586038" y="35719"/>
                  </a:lnTo>
                  <a:lnTo>
                    <a:pt x="2595563" y="16669"/>
                  </a:lnTo>
                  <a:lnTo>
                    <a:pt x="2802732" y="133350"/>
                  </a:lnTo>
                  <a:lnTo>
                    <a:pt x="2750344" y="202406"/>
                  </a:lnTo>
                  <a:lnTo>
                    <a:pt x="2724150" y="233362"/>
                  </a:lnTo>
                  <a:lnTo>
                    <a:pt x="2700338" y="261937"/>
                  </a:lnTo>
                  <a:lnTo>
                    <a:pt x="2667000" y="295275"/>
                  </a:lnTo>
                  <a:lnTo>
                    <a:pt x="2631282" y="319087"/>
                  </a:lnTo>
                  <a:lnTo>
                    <a:pt x="2602707" y="330994"/>
                  </a:lnTo>
                  <a:lnTo>
                    <a:pt x="2528888" y="335756"/>
                  </a:lnTo>
                  <a:lnTo>
                    <a:pt x="2433638" y="330994"/>
                  </a:lnTo>
                  <a:lnTo>
                    <a:pt x="2131219" y="333375"/>
                  </a:lnTo>
                  <a:lnTo>
                    <a:pt x="1759744" y="330994"/>
                  </a:lnTo>
                  <a:lnTo>
                    <a:pt x="1431132" y="330994"/>
                  </a:lnTo>
                  <a:lnTo>
                    <a:pt x="1143000" y="330994"/>
                  </a:lnTo>
                  <a:lnTo>
                    <a:pt x="821532" y="330994"/>
                  </a:lnTo>
                  <a:lnTo>
                    <a:pt x="578644" y="330994"/>
                  </a:lnTo>
                  <a:lnTo>
                    <a:pt x="321469" y="330994"/>
                  </a:lnTo>
                  <a:lnTo>
                    <a:pt x="188119" y="321469"/>
                  </a:lnTo>
                  <a:lnTo>
                    <a:pt x="107157" y="311944"/>
                  </a:lnTo>
                  <a:lnTo>
                    <a:pt x="66675" y="295275"/>
                  </a:lnTo>
                  <a:lnTo>
                    <a:pt x="38100" y="276225"/>
                  </a:lnTo>
                  <a:lnTo>
                    <a:pt x="16669" y="257175"/>
                  </a:lnTo>
                  <a:lnTo>
                    <a:pt x="4763" y="238125"/>
                  </a:lnTo>
                  <a:lnTo>
                    <a:pt x="0" y="216694"/>
                  </a:lnTo>
                  <a:lnTo>
                    <a:pt x="7144" y="185737"/>
                  </a:lnTo>
                  <a:lnTo>
                    <a:pt x="19050" y="161925"/>
                  </a:lnTo>
                  <a:lnTo>
                    <a:pt x="42863" y="135731"/>
                  </a:lnTo>
                  <a:lnTo>
                    <a:pt x="76200" y="109537"/>
                  </a:lnTo>
                  <a:lnTo>
                    <a:pt x="126207" y="83344"/>
                  </a:lnTo>
                  <a:lnTo>
                    <a:pt x="176213" y="61912"/>
                  </a:lnTo>
                  <a:lnTo>
                    <a:pt x="238125" y="40481"/>
                  </a:lnTo>
                  <a:lnTo>
                    <a:pt x="340519" y="16669"/>
                  </a:lnTo>
                  <a:lnTo>
                    <a:pt x="440532" y="0"/>
                  </a:lnTo>
                  <a:lnTo>
                    <a:pt x="504825" y="0"/>
                  </a:lnTo>
                  <a:lnTo>
                    <a:pt x="540544" y="4762"/>
                  </a:lnTo>
                  <a:lnTo>
                    <a:pt x="557213" y="11906"/>
                  </a:lnTo>
                  <a:lnTo>
                    <a:pt x="571500" y="21431"/>
                  </a:lnTo>
                  <a:lnTo>
                    <a:pt x="642938" y="40481"/>
                  </a:lnTo>
                  <a:lnTo>
                    <a:pt x="764382" y="66675"/>
                  </a:lnTo>
                  <a:lnTo>
                    <a:pt x="919163" y="88106"/>
                  </a:lnTo>
                  <a:lnTo>
                    <a:pt x="1145382" y="104775"/>
                  </a:lnTo>
                  <a:lnTo>
                    <a:pt x="1383507" y="12144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53">
              <a:extLst>
                <a:ext uri="{FF2B5EF4-FFF2-40B4-BE49-F238E27FC236}">
                  <a16:creationId xmlns:a16="http://schemas.microsoft.com/office/drawing/2014/main" id="{9276DC0A-A44D-4BF5-8745-EE70EB4A435D}"/>
                </a:ext>
              </a:extLst>
            </p:cNvPr>
            <p:cNvSpPr/>
            <p:nvPr/>
          </p:nvSpPr>
          <p:spPr>
            <a:xfrm>
              <a:off x="5324476" y="1771650"/>
              <a:ext cx="614363" cy="1382712"/>
            </a:xfrm>
            <a:custGeom>
              <a:avLst/>
              <a:gdLst>
                <a:gd name="connsiteX0" fmla="*/ 502444 w 614363"/>
                <a:gd name="connsiteY0" fmla="*/ 509587 h 1383506"/>
                <a:gd name="connsiteX1" fmla="*/ 478631 w 614363"/>
                <a:gd name="connsiteY1" fmla="*/ 342900 h 1383506"/>
                <a:gd name="connsiteX2" fmla="*/ 471488 w 614363"/>
                <a:gd name="connsiteY2" fmla="*/ 285750 h 1383506"/>
                <a:gd name="connsiteX3" fmla="*/ 402431 w 614363"/>
                <a:gd name="connsiteY3" fmla="*/ 109537 h 1383506"/>
                <a:gd name="connsiteX4" fmla="*/ 323850 w 614363"/>
                <a:gd name="connsiteY4" fmla="*/ 80962 h 1383506"/>
                <a:gd name="connsiteX5" fmla="*/ 238125 w 614363"/>
                <a:gd name="connsiteY5" fmla="*/ 54769 h 1383506"/>
                <a:gd name="connsiteX6" fmla="*/ 152400 w 614363"/>
                <a:gd name="connsiteY6" fmla="*/ 30956 h 1383506"/>
                <a:gd name="connsiteX7" fmla="*/ 42863 w 614363"/>
                <a:gd name="connsiteY7" fmla="*/ 2381 h 1383506"/>
                <a:gd name="connsiteX8" fmla="*/ 28575 w 614363"/>
                <a:gd name="connsiteY8" fmla="*/ 0 h 1383506"/>
                <a:gd name="connsiteX9" fmla="*/ 14288 w 614363"/>
                <a:gd name="connsiteY9" fmla="*/ 0 h 1383506"/>
                <a:gd name="connsiteX10" fmla="*/ 2381 w 614363"/>
                <a:gd name="connsiteY10" fmla="*/ 4762 h 1383506"/>
                <a:gd name="connsiteX11" fmla="*/ 0 w 614363"/>
                <a:gd name="connsiteY11" fmla="*/ 14287 h 1383506"/>
                <a:gd name="connsiteX12" fmla="*/ 4763 w 614363"/>
                <a:gd name="connsiteY12" fmla="*/ 33337 h 1383506"/>
                <a:gd name="connsiteX13" fmla="*/ 14288 w 614363"/>
                <a:gd name="connsiteY13" fmla="*/ 47625 h 1383506"/>
                <a:gd name="connsiteX14" fmla="*/ 40481 w 614363"/>
                <a:gd name="connsiteY14" fmla="*/ 66675 h 1383506"/>
                <a:gd name="connsiteX15" fmla="*/ 83344 w 614363"/>
                <a:gd name="connsiteY15" fmla="*/ 95250 h 1383506"/>
                <a:gd name="connsiteX16" fmla="*/ 109538 w 614363"/>
                <a:gd name="connsiteY16" fmla="*/ 119062 h 1383506"/>
                <a:gd name="connsiteX17" fmla="*/ 135731 w 614363"/>
                <a:gd name="connsiteY17" fmla="*/ 142875 h 1383506"/>
                <a:gd name="connsiteX18" fmla="*/ 161925 w 614363"/>
                <a:gd name="connsiteY18" fmla="*/ 173831 h 1383506"/>
                <a:gd name="connsiteX19" fmla="*/ 173831 w 614363"/>
                <a:gd name="connsiteY19" fmla="*/ 195262 h 1383506"/>
                <a:gd name="connsiteX20" fmla="*/ 180975 w 614363"/>
                <a:gd name="connsiteY20" fmla="*/ 223837 h 1383506"/>
                <a:gd name="connsiteX21" fmla="*/ 190500 w 614363"/>
                <a:gd name="connsiteY21" fmla="*/ 273844 h 1383506"/>
                <a:gd name="connsiteX22" fmla="*/ 223838 w 614363"/>
                <a:gd name="connsiteY22" fmla="*/ 438150 h 1383506"/>
                <a:gd name="connsiteX23" fmla="*/ 278606 w 614363"/>
                <a:gd name="connsiteY23" fmla="*/ 700087 h 1383506"/>
                <a:gd name="connsiteX24" fmla="*/ 321469 w 614363"/>
                <a:gd name="connsiteY24" fmla="*/ 895350 h 1383506"/>
                <a:gd name="connsiteX25" fmla="*/ 354806 w 614363"/>
                <a:gd name="connsiteY25" fmla="*/ 1064419 h 1383506"/>
                <a:gd name="connsiteX26" fmla="*/ 373856 w 614363"/>
                <a:gd name="connsiteY26" fmla="*/ 1162050 h 1383506"/>
                <a:gd name="connsiteX27" fmla="*/ 385763 w 614363"/>
                <a:gd name="connsiteY27" fmla="*/ 1209675 h 1383506"/>
                <a:gd name="connsiteX28" fmla="*/ 402431 w 614363"/>
                <a:gd name="connsiteY28" fmla="*/ 1252537 h 1383506"/>
                <a:gd name="connsiteX29" fmla="*/ 428625 w 614363"/>
                <a:gd name="connsiteY29" fmla="*/ 1300162 h 1383506"/>
                <a:gd name="connsiteX30" fmla="*/ 450056 w 614363"/>
                <a:gd name="connsiteY30" fmla="*/ 1333500 h 1383506"/>
                <a:gd name="connsiteX31" fmla="*/ 471488 w 614363"/>
                <a:gd name="connsiteY31" fmla="*/ 1357312 h 1383506"/>
                <a:gd name="connsiteX32" fmla="*/ 495300 w 614363"/>
                <a:gd name="connsiteY32" fmla="*/ 1373981 h 1383506"/>
                <a:gd name="connsiteX33" fmla="*/ 523875 w 614363"/>
                <a:gd name="connsiteY33" fmla="*/ 1381125 h 1383506"/>
                <a:gd name="connsiteX34" fmla="*/ 554831 w 614363"/>
                <a:gd name="connsiteY34" fmla="*/ 1383506 h 1383506"/>
                <a:gd name="connsiteX35" fmla="*/ 578644 w 614363"/>
                <a:gd name="connsiteY35" fmla="*/ 1376362 h 1383506"/>
                <a:gd name="connsiteX36" fmla="*/ 595313 w 614363"/>
                <a:gd name="connsiteY36" fmla="*/ 1362075 h 1383506"/>
                <a:gd name="connsiteX37" fmla="*/ 604838 w 614363"/>
                <a:gd name="connsiteY37" fmla="*/ 1347787 h 1383506"/>
                <a:gd name="connsiteX38" fmla="*/ 611981 w 614363"/>
                <a:gd name="connsiteY38" fmla="*/ 1321594 h 1383506"/>
                <a:gd name="connsiteX39" fmla="*/ 614363 w 614363"/>
                <a:gd name="connsiteY39" fmla="*/ 1297781 h 1383506"/>
                <a:gd name="connsiteX40" fmla="*/ 607219 w 614363"/>
                <a:gd name="connsiteY40" fmla="*/ 1245394 h 1383506"/>
                <a:gd name="connsiteX41" fmla="*/ 576263 w 614363"/>
                <a:gd name="connsiteY41" fmla="*/ 1002506 h 1383506"/>
                <a:gd name="connsiteX42" fmla="*/ 550069 w 614363"/>
                <a:gd name="connsiteY42" fmla="*/ 828675 h 1383506"/>
                <a:gd name="connsiteX43" fmla="*/ 502444 w 614363"/>
                <a:gd name="connsiteY43" fmla="*/ 509587 h 138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614363" h="1383506">
                  <a:moveTo>
                    <a:pt x="502444" y="509587"/>
                  </a:moveTo>
                  <a:lnTo>
                    <a:pt x="478631" y="342900"/>
                  </a:lnTo>
                  <a:lnTo>
                    <a:pt x="471488" y="285750"/>
                  </a:lnTo>
                  <a:lnTo>
                    <a:pt x="402431" y="109537"/>
                  </a:lnTo>
                  <a:lnTo>
                    <a:pt x="323850" y="80962"/>
                  </a:lnTo>
                  <a:lnTo>
                    <a:pt x="238125" y="54769"/>
                  </a:lnTo>
                  <a:lnTo>
                    <a:pt x="152400" y="30956"/>
                  </a:lnTo>
                  <a:lnTo>
                    <a:pt x="42863" y="2381"/>
                  </a:lnTo>
                  <a:lnTo>
                    <a:pt x="28575" y="0"/>
                  </a:lnTo>
                  <a:lnTo>
                    <a:pt x="14288" y="0"/>
                  </a:lnTo>
                  <a:lnTo>
                    <a:pt x="2381" y="4762"/>
                  </a:lnTo>
                  <a:lnTo>
                    <a:pt x="0" y="14287"/>
                  </a:lnTo>
                  <a:lnTo>
                    <a:pt x="4763" y="33337"/>
                  </a:lnTo>
                  <a:lnTo>
                    <a:pt x="14288" y="47625"/>
                  </a:lnTo>
                  <a:lnTo>
                    <a:pt x="40481" y="66675"/>
                  </a:lnTo>
                  <a:lnTo>
                    <a:pt x="83344" y="95250"/>
                  </a:lnTo>
                  <a:lnTo>
                    <a:pt x="109538" y="119062"/>
                  </a:lnTo>
                  <a:lnTo>
                    <a:pt x="135731" y="142875"/>
                  </a:lnTo>
                  <a:lnTo>
                    <a:pt x="161925" y="173831"/>
                  </a:lnTo>
                  <a:lnTo>
                    <a:pt x="173831" y="195262"/>
                  </a:lnTo>
                  <a:lnTo>
                    <a:pt x="180975" y="223837"/>
                  </a:lnTo>
                  <a:lnTo>
                    <a:pt x="190500" y="273844"/>
                  </a:lnTo>
                  <a:lnTo>
                    <a:pt x="223838" y="438150"/>
                  </a:lnTo>
                  <a:lnTo>
                    <a:pt x="278606" y="700087"/>
                  </a:lnTo>
                  <a:lnTo>
                    <a:pt x="321469" y="895350"/>
                  </a:lnTo>
                  <a:lnTo>
                    <a:pt x="354806" y="1064419"/>
                  </a:lnTo>
                  <a:lnTo>
                    <a:pt x="373856" y="1162050"/>
                  </a:lnTo>
                  <a:lnTo>
                    <a:pt x="385763" y="1209675"/>
                  </a:lnTo>
                  <a:lnTo>
                    <a:pt x="402431" y="1252537"/>
                  </a:lnTo>
                  <a:lnTo>
                    <a:pt x="428625" y="1300162"/>
                  </a:lnTo>
                  <a:lnTo>
                    <a:pt x="450056" y="1333500"/>
                  </a:lnTo>
                  <a:lnTo>
                    <a:pt x="471488" y="1357312"/>
                  </a:lnTo>
                  <a:lnTo>
                    <a:pt x="495300" y="1373981"/>
                  </a:lnTo>
                  <a:lnTo>
                    <a:pt x="523875" y="1381125"/>
                  </a:lnTo>
                  <a:lnTo>
                    <a:pt x="554831" y="1383506"/>
                  </a:lnTo>
                  <a:lnTo>
                    <a:pt x="578644" y="1376362"/>
                  </a:lnTo>
                  <a:lnTo>
                    <a:pt x="595313" y="1362075"/>
                  </a:lnTo>
                  <a:lnTo>
                    <a:pt x="604838" y="1347787"/>
                  </a:lnTo>
                  <a:lnTo>
                    <a:pt x="611981" y="1321594"/>
                  </a:lnTo>
                  <a:lnTo>
                    <a:pt x="614363" y="1297781"/>
                  </a:lnTo>
                  <a:lnTo>
                    <a:pt x="607219" y="1245394"/>
                  </a:lnTo>
                  <a:lnTo>
                    <a:pt x="576263" y="1002506"/>
                  </a:lnTo>
                  <a:lnTo>
                    <a:pt x="550069" y="828675"/>
                  </a:lnTo>
                  <a:lnTo>
                    <a:pt x="502444" y="50958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54">
              <a:extLst>
                <a:ext uri="{FF2B5EF4-FFF2-40B4-BE49-F238E27FC236}">
                  <a16:creationId xmlns:a16="http://schemas.microsoft.com/office/drawing/2014/main" id="{E45C9DD3-F44C-4E79-9BD0-D935CD898AF1}"/>
                </a:ext>
              </a:extLst>
            </p:cNvPr>
            <p:cNvSpPr/>
            <p:nvPr/>
          </p:nvSpPr>
          <p:spPr>
            <a:xfrm>
              <a:off x="5665788" y="1647825"/>
              <a:ext cx="2190750" cy="1296988"/>
            </a:xfrm>
            <a:custGeom>
              <a:avLst/>
              <a:gdLst>
                <a:gd name="connsiteX0" fmla="*/ 807244 w 2190750"/>
                <a:gd name="connsiteY0" fmla="*/ 171450 h 1297781"/>
                <a:gd name="connsiteX1" fmla="*/ 481012 w 2190750"/>
                <a:gd name="connsiteY1" fmla="*/ 202406 h 1297781"/>
                <a:gd name="connsiteX2" fmla="*/ 178594 w 2190750"/>
                <a:gd name="connsiteY2" fmla="*/ 230981 h 1297781"/>
                <a:gd name="connsiteX3" fmla="*/ 0 w 2190750"/>
                <a:gd name="connsiteY3" fmla="*/ 247650 h 1297781"/>
                <a:gd name="connsiteX4" fmla="*/ 69056 w 2190750"/>
                <a:gd name="connsiteY4" fmla="*/ 450056 h 1297781"/>
                <a:gd name="connsiteX5" fmla="*/ 414337 w 2190750"/>
                <a:gd name="connsiteY5" fmla="*/ 404813 h 1297781"/>
                <a:gd name="connsiteX6" fmla="*/ 683419 w 2190750"/>
                <a:gd name="connsiteY6" fmla="*/ 371475 h 1297781"/>
                <a:gd name="connsiteX7" fmla="*/ 983456 w 2190750"/>
                <a:gd name="connsiteY7" fmla="*/ 330994 h 1297781"/>
                <a:gd name="connsiteX8" fmla="*/ 1290637 w 2190750"/>
                <a:gd name="connsiteY8" fmla="*/ 290513 h 1297781"/>
                <a:gd name="connsiteX9" fmla="*/ 1557337 w 2190750"/>
                <a:gd name="connsiteY9" fmla="*/ 257175 h 1297781"/>
                <a:gd name="connsiteX10" fmla="*/ 1664494 w 2190750"/>
                <a:gd name="connsiteY10" fmla="*/ 242888 h 1297781"/>
                <a:gd name="connsiteX11" fmla="*/ 1721644 w 2190750"/>
                <a:gd name="connsiteY11" fmla="*/ 238125 h 1297781"/>
                <a:gd name="connsiteX12" fmla="*/ 1743075 w 2190750"/>
                <a:gd name="connsiteY12" fmla="*/ 240506 h 1297781"/>
                <a:gd name="connsiteX13" fmla="*/ 1771650 w 2190750"/>
                <a:gd name="connsiteY13" fmla="*/ 250031 h 1297781"/>
                <a:gd name="connsiteX14" fmla="*/ 1783556 w 2190750"/>
                <a:gd name="connsiteY14" fmla="*/ 264319 h 1297781"/>
                <a:gd name="connsiteX15" fmla="*/ 1788319 w 2190750"/>
                <a:gd name="connsiteY15" fmla="*/ 280988 h 1297781"/>
                <a:gd name="connsiteX16" fmla="*/ 1788319 w 2190750"/>
                <a:gd name="connsiteY16" fmla="*/ 319088 h 1297781"/>
                <a:gd name="connsiteX17" fmla="*/ 1774031 w 2190750"/>
                <a:gd name="connsiteY17" fmla="*/ 433388 h 1297781"/>
                <a:gd name="connsiteX18" fmla="*/ 1743075 w 2190750"/>
                <a:gd name="connsiteY18" fmla="*/ 621506 h 1297781"/>
                <a:gd name="connsiteX19" fmla="*/ 1697831 w 2190750"/>
                <a:gd name="connsiteY19" fmla="*/ 840581 h 1297781"/>
                <a:gd name="connsiteX20" fmla="*/ 1645444 w 2190750"/>
                <a:gd name="connsiteY20" fmla="*/ 1059656 h 1297781"/>
                <a:gd name="connsiteX21" fmla="*/ 1628775 w 2190750"/>
                <a:gd name="connsiteY21" fmla="*/ 1207294 h 1297781"/>
                <a:gd name="connsiteX22" fmla="*/ 1635919 w 2190750"/>
                <a:gd name="connsiteY22" fmla="*/ 1243013 h 1297781"/>
                <a:gd name="connsiteX23" fmla="*/ 1643062 w 2190750"/>
                <a:gd name="connsiteY23" fmla="*/ 1264444 h 1297781"/>
                <a:gd name="connsiteX24" fmla="*/ 1654969 w 2190750"/>
                <a:gd name="connsiteY24" fmla="*/ 1276350 h 1297781"/>
                <a:gd name="connsiteX25" fmla="*/ 1671637 w 2190750"/>
                <a:gd name="connsiteY25" fmla="*/ 1288256 h 1297781"/>
                <a:gd name="connsiteX26" fmla="*/ 1695450 w 2190750"/>
                <a:gd name="connsiteY26" fmla="*/ 1295400 h 1297781"/>
                <a:gd name="connsiteX27" fmla="*/ 1733550 w 2190750"/>
                <a:gd name="connsiteY27" fmla="*/ 1297781 h 1297781"/>
                <a:gd name="connsiteX28" fmla="*/ 1771650 w 2190750"/>
                <a:gd name="connsiteY28" fmla="*/ 1285875 h 1297781"/>
                <a:gd name="connsiteX29" fmla="*/ 1802606 w 2190750"/>
                <a:gd name="connsiteY29" fmla="*/ 1271588 h 1297781"/>
                <a:gd name="connsiteX30" fmla="*/ 1821656 w 2190750"/>
                <a:gd name="connsiteY30" fmla="*/ 1243013 h 1297781"/>
                <a:gd name="connsiteX31" fmla="*/ 1895475 w 2190750"/>
                <a:gd name="connsiteY31" fmla="*/ 1059656 h 1297781"/>
                <a:gd name="connsiteX32" fmla="*/ 1978819 w 2190750"/>
                <a:gd name="connsiteY32" fmla="*/ 840581 h 1297781"/>
                <a:gd name="connsiteX33" fmla="*/ 2033587 w 2190750"/>
                <a:gd name="connsiteY33" fmla="*/ 673894 h 1297781"/>
                <a:gd name="connsiteX34" fmla="*/ 2074069 w 2190750"/>
                <a:gd name="connsiteY34" fmla="*/ 542925 h 1297781"/>
                <a:gd name="connsiteX35" fmla="*/ 2119312 w 2190750"/>
                <a:gd name="connsiteY35" fmla="*/ 383381 h 1297781"/>
                <a:gd name="connsiteX36" fmla="*/ 2121694 w 2190750"/>
                <a:gd name="connsiteY36" fmla="*/ 371475 h 1297781"/>
                <a:gd name="connsiteX37" fmla="*/ 2133600 w 2190750"/>
                <a:gd name="connsiteY37" fmla="*/ 359569 h 1297781"/>
                <a:gd name="connsiteX38" fmla="*/ 2162175 w 2190750"/>
                <a:gd name="connsiteY38" fmla="*/ 326231 h 1297781"/>
                <a:gd name="connsiteX39" fmla="*/ 2176462 w 2190750"/>
                <a:gd name="connsiteY39" fmla="*/ 302419 h 1297781"/>
                <a:gd name="connsiteX40" fmla="*/ 2185987 w 2190750"/>
                <a:gd name="connsiteY40" fmla="*/ 278606 h 1297781"/>
                <a:gd name="connsiteX41" fmla="*/ 2190750 w 2190750"/>
                <a:gd name="connsiteY41" fmla="*/ 247650 h 1297781"/>
                <a:gd name="connsiteX42" fmla="*/ 2188369 w 2190750"/>
                <a:gd name="connsiteY42" fmla="*/ 221456 h 1297781"/>
                <a:gd name="connsiteX43" fmla="*/ 2169319 w 2190750"/>
                <a:gd name="connsiteY43" fmla="*/ 195263 h 1297781"/>
                <a:gd name="connsiteX44" fmla="*/ 2138362 w 2190750"/>
                <a:gd name="connsiteY44" fmla="*/ 166688 h 1297781"/>
                <a:gd name="connsiteX45" fmla="*/ 2074069 w 2190750"/>
                <a:gd name="connsiteY45" fmla="*/ 111919 h 1297781"/>
                <a:gd name="connsiteX46" fmla="*/ 1969294 w 2190750"/>
                <a:gd name="connsiteY46" fmla="*/ 47625 h 1297781"/>
                <a:gd name="connsiteX47" fmla="*/ 1885950 w 2190750"/>
                <a:gd name="connsiteY47" fmla="*/ 2381 h 1297781"/>
                <a:gd name="connsiteX48" fmla="*/ 1876425 w 2190750"/>
                <a:gd name="connsiteY48" fmla="*/ 0 h 1297781"/>
                <a:gd name="connsiteX49" fmla="*/ 1862137 w 2190750"/>
                <a:gd name="connsiteY49" fmla="*/ 0 h 1297781"/>
                <a:gd name="connsiteX50" fmla="*/ 1778794 w 2190750"/>
                <a:gd name="connsiteY50" fmla="*/ 26194 h 1297781"/>
                <a:gd name="connsiteX51" fmla="*/ 1631156 w 2190750"/>
                <a:gd name="connsiteY51" fmla="*/ 71438 h 1297781"/>
                <a:gd name="connsiteX52" fmla="*/ 1571625 w 2190750"/>
                <a:gd name="connsiteY52" fmla="*/ 88106 h 1297781"/>
                <a:gd name="connsiteX53" fmla="*/ 1423987 w 2190750"/>
                <a:gd name="connsiteY53" fmla="*/ 104775 h 1297781"/>
                <a:gd name="connsiteX54" fmla="*/ 1097756 w 2190750"/>
                <a:gd name="connsiteY54" fmla="*/ 140494 h 1297781"/>
                <a:gd name="connsiteX55" fmla="*/ 807244 w 2190750"/>
                <a:gd name="connsiteY55" fmla="*/ 171450 h 129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190750" h="1297781">
                  <a:moveTo>
                    <a:pt x="807244" y="171450"/>
                  </a:moveTo>
                  <a:lnTo>
                    <a:pt x="481012" y="202406"/>
                  </a:lnTo>
                  <a:lnTo>
                    <a:pt x="178594" y="230981"/>
                  </a:lnTo>
                  <a:lnTo>
                    <a:pt x="0" y="247650"/>
                  </a:lnTo>
                  <a:lnTo>
                    <a:pt x="69056" y="450056"/>
                  </a:lnTo>
                  <a:lnTo>
                    <a:pt x="414337" y="404813"/>
                  </a:lnTo>
                  <a:lnTo>
                    <a:pt x="683419" y="371475"/>
                  </a:lnTo>
                  <a:lnTo>
                    <a:pt x="983456" y="330994"/>
                  </a:lnTo>
                  <a:lnTo>
                    <a:pt x="1290637" y="290513"/>
                  </a:lnTo>
                  <a:lnTo>
                    <a:pt x="1557337" y="257175"/>
                  </a:lnTo>
                  <a:lnTo>
                    <a:pt x="1664494" y="242888"/>
                  </a:lnTo>
                  <a:lnTo>
                    <a:pt x="1721644" y="238125"/>
                  </a:lnTo>
                  <a:lnTo>
                    <a:pt x="1743075" y="240506"/>
                  </a:lnTo>
                  <a:lnTo>
                    <a:pt x="1771650" y="250031"/>
                  </a:lnTo>
                  <a:lnTo>
                    <a:pt x="1783556" y="264319"/>
                  </a:lnTo>
                  <a:lnTo>
                    <a:pt x="1788319" y="280988"/>
                  </a:lnTo>
                  <a:lnTo>
                    <a:pt x="1788319" y="319088"/>
                  </a:lnTo>
                  <a:lnTo>
                    <a:pt x="1774031" y="433388"/>
                  </a:lnTo>
                  <a:lnTo>
                    <a:pt x="1743075" y="621506"/>
                  </a:lnTo>
                  <a:lnTo>
                    <a:pt x="1697831" y="840581"/>
                  </a:lnTo>
                  <a:lnTo>
                    <a:pt x="1645444" y="1059656"/>
                  </a:lnTo>
                  <a:lnTo>
                    <a:pt x="1628775" y="1207294"/>
                  </a:lnTo>
                  <a:lnTo>
                    <a:pt x="1635919" y="1243013"/>
                  </a:lnTo>
                  <a:lnTo>
                    <a:pt x="1643062" y="1264444"/>
                  </a:lnTo>
                  <a:lnTo>
                    <a:pt x="1654969" y="1276350"/>
                  </a:lnTo>
                  <a:lnTo>
                    <a:pt x="1671637" y="1288256"/>
                  </a:lnTo>
                  <a:lnTo>
                    <a:pt x="1695450" y="1295400"/>
                  </a:lnTo>
                  <a:lnTo>
                    <a:pt x="1733550" y="1297781"/>
                  </a:lnTo>
                  <a:lnTo>
                    <a:pt x="1771650" y="1285875"/>
                  </a:lnTo>
                  <a:lnTo>
                    <a:pt x="1802606" y="1271588"/>
                  </a:lnTo>
                  <a:lnTo>
                    <a:pt x="1821656" y="1243013"/>
                  </a:lnTo>
                  <a:lnTo>
                    <a:pt x="1895475" y="1059656"/>
                  </a:lnTo>
                  <a:lnTo>
                    <a:pt x="1978819" y="840581"/>
                  </a:lnTo>
                  <a:lnTo>
                    <a:pt x="2033587" y="673894"/>
                  </a:lnTo>
                  <a:lnTo>
                    <a:pt x="2074069" y="542925"/>
                  </a:lnTo>
                  <a:lnTo>
                    <a:pt x="2119312" y="383381"/>
                  </a:lnTo>
                  <a:lnTo>
                    <a:pt x="2121694" y="371475"/>
                  </a:lnTo>
                  <a:lnTo>
                    <a:pt x="2133600" y="359569"/>
                  </a:lnTo>
                  <a:lnTo>
                    <a:pt x="2162175" y="326231"/>
                  </a:lnTo>
                  <a:lnTo>
                    <a:pt x="2176462" y="302419"/>
                  </a:lnTo>
                  <a:lnTo>
                    <a:pt x="2185987" y="278606"/>
                  </a:lnTo>
                  <a:lnTo>
                    <a:pt x="2190750" y="247650"/>
                  </a:lnTo>
                  <a:lnTo>
                    <a:pt x="2188369" y="221456"/>
                  </a:lnTo>
                  <a:lnTo>
                    <a:pt x="2169319" y="195263"/>
                  </a:lnTo>
                  <a:lnTo>
                    <a:pt x="2138362" y="166688"/>
                  </a:lnTo>
                  <a:lnTo>
                    <a:pt x="2074069" y="111919"/>
                  </a:lnTo>
                  <a:lnTo>
                    <a:pt x="1969294" y="47625"/>
                  </a:lnTo>
                  <a:lnTo>
                    <a:pt x="1885950" y="2381"/>
                  </a:lnTo>
                  <a:lnTo>
                    <a:pt x="1876425" y="0"/>
                  </a:lnTo>
                  <a:lnTo>
                    <a:pt x="1862137" y="0"/>
                  </a:lnTo>
                  <a:lnTo>
                    <a:pt x="1778794" y="26194"/>
                  </a:lnTo>
                  <a:lnTo>
                    <a:pt x="1631156" y="71438"/>
                  </a:lnTo>
                  <a:lnTo>
                    <a:pt x="1571625" y="88106"/>
                  </a:lnTo>
                  <a:lnTo>
                    <a:pt x="1423987" y="104775"/>
                  </a:lnTo>
                  <a:lnTo>
                    <a:pt x="1097756" y="140494"/>
                  </a:lnTo>
                  <a:lnTo>
                    <a:pt x="807244" y="1714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55">
              <a:extLst>
                <a:ext uri="{FF2B5EF4-FFF2-40B4-BE49-F238E27FC236}">
                  <a16:creationId xmlns:a16="http://schemas.microsoft.com/office/drawing/2014/main" id="{D8985271-418C-4604-AFBD-6F561DBAE373}"/>
                </a:ext>
              </a:extLst>
            </p:cNvPr>
            <p:cNvSpPr/>
            <p:nvPr/>
          </p:nvSpPr>
          <p:spPr>
            <a:xfrm>
              <a:off x="5848351" y="2665414"/>
              <a:ext cx="1541463" cy="377825"/>
            </a:xfrm>
            <a:custGeom>
              <a:avLst/>
              <a:gdLst>
                <a:gd name="connsiteX0" fmla="*/ 390525 w 1540669"/>
                <a:gd name="connsiteY0" fmla="*/ 140494 h 378619"/>
                <a:gd name="connsiteX1" fmla="*/ 704850 w 1540669"/>
                <a:gd name="connsiteY1" fmla="*/ 97631 h 378619"/>
                <a:gd name="connsiteX2" fmla="*/ 969169 w 1540669"/>
                <a:gd name="connsiteY2" fmla="*/ 64294 h 378619"/>
                <a:gd name="connsiteX3" fmla="*/ 1181100 w 1540669"/>
                <a:gd name="connsiteY3" fmla="*/ 35719 h 378619"/>
                <a:gd name="connsiteX4" fmla="*/ 1540669 w 1540669"/>
                <a:gd name="connsiteY4" fmla="*/ 0 h 378619"/>
                <a:gd name="connsiteX5" fmla="*/ 1512094 w 1540669"/>
                <a:gd name="connsiteY5" fmla="*/ 176212 h 378619"/>
                <a:gd name="connsiteX6" fmla="*/ 1326356 w 1540669"/>
                <a:gd name="connsiteY6" fmla="*/ 202406 h 378619"/>
                <a:gd name="connsiteX7" fmla="*/ 1202531 w 1540669"/>
                <a:gd name="connsiteY7" fmla="*/ 211931 h 378619"/>
                <a:gd name="connsiteX8" fmla="*/ 1009650 w 1540669"/>
                <a:gd name="connsiteY8" fmla="*/ 226219 h 378619"/>
                <a:gd name="connsiteX9" fmla="*/ 833438 w 1540669"/>
                <a:gd name="connsiteY9" fmla="*/ 242887 h 378619"/>
                <a:gd name="connsiteX10" fmla="*/ 695325 w 1540669"/>
                <a:gd name="connsiteY10" fmla="*/ 257175 h 378619"/>
                <a:gd name="connsiteX11" fmla="*/ 526256 w 1540669"/>
                <a:gd name="connsiteY11" fmla="*/ 280987 h 378619"/>
                <a:gd name="connsiteX12" fmla="*/ 397669 w 1540669"/>
                <a:gd name="connsiteY12" fmla="*/ 302419 h 378619"/>
                <a:gd name="connsiteX13" fmla="*/ 252413 w 1540669"/>
                <a:gd name="connsiteY13" fmla="*/ 328612 h 378619"/>
                <a:gd name="connsiteX14" fmla="*/ 21431 w 1540669"/>
                <a:gd name="connsiteY14" fmla="*/ 378619 h 378619"/>
                <a:gd name="connsiteX15" fmla="*/ 0 w 1540669"/>
                <a:gd name="connsiteY15" fmla="*/ 195262 h 378619"/>
                <a:gd name="connsiteX16" fmla="*/ 390525 w 1540669"/>
                <a:gd name="connsiteY16" fmla="*/ 140494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0669" h="378619">
                  <a:moveTo>
                    <a:pt x="390525" y="140494"/>
                  </a:moveTo>
                  <a:lnTo>
                    <a:pt x="704850" y="97631"/>
                  </a:lnTo>
                  <a:lnTo>
                    <a:pt x="969169" y="64294"/>
                  </a:lnTo>
                  <a:lnTo>
                    <a:pt x="1181100" y="35719"/>
                  </a:lnTo>
                  <a:lnTo>
                    <a:pt x="1540669" y="0"/>
                  </a:lnTo>
                  <a:lnTo>
                    <a:pt x="1512094" y="176212"/>
                  </a:lnTo>
                  <a:lnTo>
                    <a:pt x="1326356" y="202406"/>
                  </a:lnTo>
                  <a:lnTo>
                    <a:pt x="1202531" y="211931"/>
                  </a:lnTo>
                  <a:lnTo>
                    <a:pt x="1009650" y="226219"/>
                  </a:lnTo>
                  <a:lnTo>
                    <a:pt x="833438" y="242887"/>
                  </a:lnTo>
                  <a:lnTo>
                    <a:pt x="695325" y="257175"/>
                  </a:lnTo>
                  <a:lnTo>
                    <a:pt x="526256" y="280987"/>
                  </a:lnTo>
                  <a:lnTo>
                    <a:pt x="397669" y="302419"/>
                  </a:lnTo>
                  <a:lnTo>
                    <a:pt x="252413" y="328612"/>
                  </a:lnTo>
                  <a:lnTo>
                    <a:pt x="21431" y="378619"/>
                  </a:lnTo>
                  <a:lnTo>
                    <a:pt x="0" y="195262"/>
                  </a:lnTo>
                  <a:lnTo>
                    <a:pt x="390525" y="14049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56">
              <a:extLst>
                <a:ext uri="{FF2B5EF4-FFF2-40B4-BE49-F238E27FC236}">
                  <a16:creationId xmlns:a16="http://schemas.microsoft.com/office/drawing/2014/main" id="{D8C3F381-0BA6-4992-B399-F2F0F038EF5C}"/>
                </a:ext>
              </a:extLst>
            </p:cNvPr>
            <p:cNvSpPr/>
            <p:nvPr/>
          </p:nvSpPr>
          <p:spPr>
            <a:xfrm>
              <a:off x="4800601" y="3409950"/>
              <a:ext cx="3616325" cy="712788"/>
            </a:xfrm>
            <a:custGeom>
              <a:avLst/>
              <a:gdLst>
                <a:gd name="connsiteX0" fmla="*/ 1289691 w 3615901"/>
                <a:gd name="connsiteY0" fmla="*/ 303808 h 711862"/>
                <a:gd name="connsiteX1" fmla="*/ 1593498 w 3615901"/>
                <a:gd name="connsiteY1" fmla="*/ 262109 h 711862"/>
                <a:gd name="connsiteX2" fmla="*/ 1742423 w 3615901"/>
                <a:gd name="connsiteY2" fmla="*/ 241259 h 711862"/>
                <a:gd name="connsiteX3" fmla="*/ 1939005 w 3615901"/>
                <a:gd name="connsiteY3" fmla="*/ 199560 h 711862"/>
                <a:gd name="connsiteX4" fmla="*/ 2218984 w 3615901"/>
                <a:gd name="connsiteY4" fmla="*/ 169775 h 711862"/>
                <a:gd name="connsiteX5" fmla="*/ 2472156 w 3615901"/>
                <a:gd name="connsiteY5" fmla="*/ 139990 h 711862"/>
                <a:gd name="connsiteX6" fmla="*/ 2686608 w 3615901"/>
                <a:gd name="connsiteY6" fmla="*/ 116162 h 711862"/>
                <a:gd name="connsiteX7" fmla="*/ 2892125 w 3615901"/>
                <a:gd name="connsiteY7" fmla="*/ 92334 h 711862"/>
                <a:gd name="connsiteX8" fmla="*/ 2951695 w 3615901"/>
                <a:gd name="connsiteY8" fmla="*/ 83398 h 711862"/>
                <a:gd name="connsiteX9" fmla="*/ 3127427 w 3615901"/>
                <a:gd name="connsiteY9" fmla="*/ 32764 h 711862"/>
                <a:gd name="connsiteX10" fmla="*/ 3231674 w 3615901"/>
                <a:gd name="connsiteY10" fmla="*/ 0 h 711862"/>
                <a:gd name="connsiteX11" fmla="*/ 3282309 w 3615901"/>
                <a:gd name="connsiteY11" fmla="*/ 14893 h 711862"/>
                <a:gd name="connsiteX12" fmla="*/ 3362728 w 3615901"/>
                <a:gd name="connsiteY12" fmla="*/ 44678 h 711862"/>
                <a:gd name="connsiteX13" fmla="*/ 3469954 w 3615901"/>
                <a:gd name="connsiteY13" fmla="*/ 92334 h 711862"/>
                <a:gd name="connsiteX14" fmla="*/ 3532503 w 3615901"/>
                <a:gd name="connsiteY14" fmla="*/ 122119 h 711862"/>
                <a:gd name="connsiteX15" fmla="*/ 3565266 w 3615901"/>
                <a:gd name="connsiteY15" fmla="*/ 142968 h 711862"/>
                <a:gd name="connsiteX16" fmla="*/ 3583137 w 3615901"/>
                <a:gd name="connsiteY16" fmla="*/ 163818 h 711862"/>
                <a:gd name="connsiteX17" fmla="*/ 3601008 w 3615901"/>
                <a:gd name="connsiteY17" fmla="*/ 184667 h 711862"/>
                <a:gd name="connsiteX18" fmla="*/ 3612922 w 3615901"/>
                <a:gd name="connsiteY18" fmla="*/ 214452 h 711862"/>
                <a:gd name="connsiteX19" fmla="*/ 3615901 w 3615901"/>
                <a:gd name="connsiteY19" fmla="*/ 238280 h 711862"/>
                <a:gd name="connsiteX20" fmla="*/ 3606965 w 3615901"/>
                <a:gd name="connsiteY20" fmla="*/ 268066 h 711862"/>
                <a:gd name="connsiteX21" fmla="*/ 3589094 w 3615901"/>
                <a:gd name="connsiteY21" fmla="*/ 285937 h 711862"/>
                <a:gd name="connsiteX22" fmla="*/ 3559309 w 3615901"/>
                <a:gd name="connsiteY22" fmla="*/ 300829 h 711862"/>
                <a:gd name="connsiteX23" fmla="*/ 3499739 w 3615901"/>
                <a:gd name="connsiteY23" fmla="*/ 306786 h 711862"/>
                <a:gd name="connsiteX24" fmla="*/ 3383578 w 3615901"/>
                <a:gd name="connsiteY24" fmla="*/ 312743 h 711862"/>
                <a:gd name="connsiteX25" fmla="*/ 3163169 w 3615901"/>
                <a:gd name="connsiteY25" fmla="*/ 312743 h 711862"/>
                <a:gd name="connsiteX26" fmla="*/ 2880211 w 3615901"/>
                <a:gd name="connsiteY26" fmla="*/ 318700 h 711862"/>
                <a:gd name="connsiteX27" fmla="*/ 2600232 w 3615901"/>
                <a:gd name="connsiteY27" fmla="*/ 333593 h 711862"/>
                <a:gd name="connsiteX28" fmla="*/ 2332167 w 3615901"/>
                <a:gd name="connsiteY28" fmla="*/ 345507 h 711862"/>
                <a:gd name="connsiteX29" fmla="*/ 2070059 w 3615901"/>
                <a:gd name="connsiteY29" fmla="*/ 363378 h 711862"/>
                <a:gd name="connsiteX30" fmla="*/ 1933048 w 3615901"/>
                <a:gd name="connsiteY30" fmla="*/ 378270 h 711862"/>
                <a:gd name="connsiteX31" fmla="*/ 1462444 w 3615901"/>
                <a:gd name="connsiteY31" fmla="*/ 464647 h 711862"/>
                <a:gd name="connsiteX32" fmla="*/ 1108003 w 3615901"/>
                <a:gd name="connsiteY32" fmla="*/ 533152 h 711862"/>
                <a:gd name="connsiteX33" fmla="*/ 807174 w 3615901"/>
                <a:gd name="connsiteY33" fmla="*/ 592722 h 711862"/>
                <a:gd name="connsiteX34" fmla="*/ 583786 w 3615901"/>
                <a:gd name="connsiteY34" fmla="*/ 634421 h 711862"/>
                <a:gd name="connsiteX35" fmla="*/ 530173 w 3615901"/>
                <a:gd name="connsiteY35" fmla="*/ 646335 h 711862"/>
                <a:gd name="connsiteX36" fmla="*/ 503367 w 3615901"/>
                <a:gd name="connsiteY36" fmla="*/ 661228 h 711862"/>
                <a:gd name="connsiteX37" fmla="*/ 461668 w 3615901"/>
                <a:gd name="connsiteY37" fmla="*/ 685056 h 711862"/>
                <a:gd name="connsiteX38" fmla="*/ 422947 w 3615901"/>
                <a:gd name="connsiteY38" fmla="*/ 702927 h 711862"/>
                <a:gd name="connsiteX39" fmla="*/ 399119 w 3615901"/>
                <a:gd name="connsiteY39" fmla="*/ 711862 h 711862"/>
                <a:gd name="connsiteX40" fmla="*/ 375291 w 3615901"/>
                <a:gd name="connsiteY40" fmla="*/ 711862 h 711862"/>
                <a:gd name="connsiteX41" fmla="*/ 339549 w 3615901"/>
                <a:gd name="connsiteY41" fmla="*/ 696970 h 711862"/>
                <a:gd name="connsiteX42" fmla="*/ 285936 w 3615901"/>
                <a:gd name="connsiteY42" fmla="*/ 658249 h 711862"/>
                <a:gd name="connsiteX43" fmla="*/ 235302 w 3615901"/>
                <a:gd name="connsiteY43" fmla="*/ 610593 h 711862"/>
                <a:gd name="connsiteX44" fmla="*/ 175732 w 3615901"/>
                <a:gd name="connsiteY44" fmla="*/ 545066 h 711862"/>
                <a:gd name="connsiteX45" fmla="*/ 89355 w 3615901"/>
                <a:gd name="connsiteY45" fmla="*/ 437840 h 711862"/>
                <a:gd name="connsiteX46" fmla="*/ 35742 w 3615901"/>
                <a:gd name="connsiteY46" fmla="*/ 360399 h 711862"/>
                <a:gd name="connsiteX47" fmla="*/ 8936 w 3615901"/>
                <a:gd name="connsiteY47" fmla="*/ 318700 h 711862"/>
                <a:gd name="connsiteX48" fmla="*/ 0 w 3615901"/>
                <a:gd name="connsiteY48" fmla="*/ 291894 h 711862"/>
                <a:gd name="connsiteX49" fmla="*/ 8936 w 3615901"/>
                <a:gd name="connsiteY49" fmla="*/ 277001 h 711862"/>
                <a:gd name="connsiteX50" fmla="*/ 32764 w 3615901"/>
                <a:gd name="connsiteY50" fmla="*/ 274023 h 711862"/>
                <a:gd name="connsiteX51" fmla="*/ 59570 w 3615901"/>
                <a:gd name="connsiteY51" fmla="*/ 277001 h 711862"/>
                <a:gd name="connsiteX52" fmla="*/ 74463 w 3615901"/>
                <a:gd name="connsiteY52" fmla="*/ 282958 h 711862"/>
                <a:gd name="connsiteX53" fmla="*/ 113183 w 3615901"/>
                <a:gd name="connsiteY53" fmla="*/ 315722 h 711862"/>
                <a:gd name="connsiteX54" fmla="*/ 172753 w 3615901"/>
                <a:gd name="connsiteY54" fmla="*/ 357421 h 711862"/>
                <a:gd name="connsiteX55" fmla="*/ 226366 w 3615901"/>
                <a:gd name="connsiteY55" fmla="*/ 393163 h 711862"/>
                <a:gd name="connsiteX56" fmla="*/ 282958 w 3615901"/>
                <a:gd name="connsiteY56" fmla="*/ 422948 h 711862"/>
                <a:gd name="connsiteX57" fmla="*/ 330614 w 3615901"/>
                <a:gd name="connsiteY57" fmla="*/ 437840 h 711862"/>
                <a:gd name="connsiteX58" fmla="*/ 375291 w 3615901"/>
                <a:gd name="connsiteY58" fmla="*/ 443797 h 711862"/>
                <a:gd name="connsiteX59" fmla="*/ 479539 w 3615901"/>
                <a:gd name="connsiteY59" fmla="*/ 431883 h 711862"/>
                <a:gd name="connsiteX60" fmla="*/ 723776 w 3615901"/>
                <a:gd name="connsiteY60" fmla="*/ 390184 h 711862"/>
                <a:gd name="connsiteX61" fmla="*/ 1009712 w 3615901"/>
                <a:gd name="connsiteY61" fmla="*/ 348485 h 711862"/>
                <a:gd name="connsiteX62" fmla="*/ 1289691 w 3615901"/>
                <a:gd name="connsiteY62" fmla="*/ 303808 h 711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615901" h="711862">
                  <a:moveTo>
                    <a:pt x="1289691" y="303808"/>
                  </a:moveTo>
                  <a:lnTo>
                    <a:pt x="1593498" y="262109"/>
                  </a:lnTo>
                  <a:lnTo>
                    <a:pt x="1742423" y="241259"/>
                  </a:lnTo>
                  <a:lnTo>
                    <a:pt x="1939005" y="199560"/>
                  </a:lnTo>
                  <a:lnTo>
                    <a:pt x="2218984" y="169775"/>
                  </a:lnTo>
                  <a:lnTo>
                    <a:pt x="2472156" y="139990"/>
                  </a:lnTo>
                  <a:lnTo>
                    <a:pt x="2686608" y="116162"/>
                  </a:lnTo>
                  <a:lnTo>
                    <a:pt x="2892125" y="92334"/>
                  </a:lnTo>
                  <a:lnTo>
                    <a:pt x="2951695" y="83398"/>
                  </a:lnTo>
                  <a:lnTo>
                    <a:pt x="3127427" y="32764"/>
                  </a:lnTo>
                  <a:lnTo>
                    <a:pt x="3231674" y="0"/>
                  </a:lnTo>
                  <a:lnTo>
                    <a:pt x="3282309" y="14893"/>
                  </a:lnTo>
                  <a:lnTo>
                    <a:pt x="3362728" y="44678"/>
                  </a:lnTo>
                  <a:lnTo>
                    <a:pt x="3469954" y="92334"/>
                  </a:lnTo>
                  <a:lnTo>
                    <a:pt x="3532503" y="122119"/>
                  </a:lnTo>
                  <a:lnTo>
                    <a:pt x="3565266" y="142968"/>
                  </a:lnTo>
                  <a:lnTo>
                    <a:pt x="3583137" y="163818"/>
                  </a:lnTo>
                  <a:lnTo>
                    <a:pt x="3601008" y="184667"/>
                  </a:lnTo>
                  <a:lnTo>
                    <a:pt x="3612922" y="214452"/>
                  </a:lnTo>
                  <a:lnTo>
                    <a:pt x="3615901" y="238280"/>
                  </a:lnTo>
                  <a:lnTo>
                    <a:pt x="3606965" y="268066"/>
                  </a:lnTo>
                  <a:lnTo>
                    <a:pt x="3589094" y="285937"/>
                  </a:lnTo>
                  <a:lnTo>
                    <a:pt x="3559309" y="300829"/>
                  </a:lnTo>
                  <a:lnTo>
                    <a:pt x="3499739" y="306786"/>
                  </a:lnTo>
                  <a:lnTo>
                    <a:pt x="3383578" y="312743"/>
                  </a:lnTo>
                  <a:lnTo>
                    <a:pt x="3163169" y="312743"/>
                  </a:lnTo>
                  <a:lnTo>
                    <a:pt x="2880211" y="318700"/>
                  </a:lnTo>
                  <a:lnTo>
                    <a:pt x="2600232" y="333593"/>
                  </a:lnTo>
                  <a:lnTo>
                    <a:pt x="2332167" y="345507"/>
                  </a:lnTo>
                  <a:lnTo>
                    <a:pt x="2070059" y="363378"/>
                  </a:lnTo>
                  <a:lnTo>
                    <a:pt x="1933048" y="378270"/>
                  </a:lnTo>
                  <a:lnTo>
                    <a:pt x="1462444" y="464647"/>
                  </a:lnTo>
                  <a:lnTo>
                    <a:pt x="1108003" y="533152"/>
                  </a:lnTo>
                  <a:lnTo>
                    <a:pt x="807174" y="592722"/>
                  </a:lnTo>
                  <a:lnTo>
                    <a:pt x="583786" y="634421"/>
                  </a:lnTo>
                  <a:lnTo>
                    <a:pt x="530173" y="646335"/>
                  </a:lnTo>
                  <a:lnTo>
                    <a:pt x="503367" y="661228"/>
                  </a:lnTo>
                  <a:lnTo>
                    <a:pt x="461668" y="685056"/>
                  </a:lnTo>
                  <a:lnTo>
                    <a:pt x="422947" y="702927"/>
                  </a:lnTo>
                  <a:lnTo>
                    <a:pt x="399119" y="711862"/>
                  </a:lnTo>
                  <a:lnTo>
                    <a:pt x="375291" y="711862"/>
                  </a:lnTo>
                  <a:lnTo>
                    <a:pt x="339549" y="696970"/>
                  </a:lnTo>
                  <a:lnTo>
                    <a:pt x="285936" y="658249"/>
                  </a:lnTo>
                  <a:lnTo>
                    <a:pt x="235302" y="610593"/>
                  </a:lnTo>
                  <a:lnTo>
                    <a:pt x="175732" y="545066"/>
                  </a:lnTo>
                  <a:lnTo>
                    <a:pt x="89355" y="437840"/>
                  </a:lnTo>
                  <a:lnTo>
                    <a:pt x="35742" y="360399"/>
                  </a:lnTo>
                  <a:lnTo>
                    <a:pt x="8936" y="318700"/>
                  </a:lnTo>
                  <a:lnTo>
                    <a:pt x="0" y="291894"/>
                  </a:lnTo>
                  <a:lnTo>
                    <a:pt x="8936" y="277001"/>
                  </a:lnTo>
                  <a:lnTo>
                    <a:pt x="32764" y="274023"/>
                  </a:lnTo>
                  <a:lnTo>
                    <a:pt x="59570" y="277001"/>
                  </a:lnTo>
                  <a:lnTo>
                    <a:pt x="74463" y="282958"/>
                  </a:lnTo>
                  <a:lnTo>
                    <a:pt x="113183" y="315722"/>
                  </a:lnTo>
                  <a:lnTo>
                    <a:pt x="172753" y="357421"/>
                  </a:lnTo>
                  <a:lnTo>
                    <a:pt x="226366" y="393163"/>
                  </a:lnTo>
                  <a:lnTo>
                    <a:pt x="282958" y="422948"/>
                  </a:lnTo>
                  <a:lnTo>
                    <a:pt x="330614" y="437840"/>
                  </a:lnTo>
                  <a:lnTo>
                    <a:pt x="375291" y="443797"/>
                  </a:lnTo>
                  <a:lnTo>
                    <a:pt x="479539" y="431883"/>
                  </a:lnTo>
                  <a:lnTo>
                    <a:pt x="723776" y="390184"/>
                  </a:lnTo>
                  <a:lnTo>
                    <a:pt x="1009712" y="348485"/>
                  </a:lnTo>
                  <a:lnTo>
                    <a:pt x="1289691" y="303808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62">
              <a:extLst>
                <a:ext uri="{FF2B5EF4-FFF2-40B4-BE49-F238E27FC236}">
                  <a16:creationId xmlns:a16="http://schemas.microsoft.com/office/drawing/2014/main" id="{208B9B46-F7AC-42BF-80D3-88B90286B7AB}"/>
                </a:ext>
              </a:extLst>
            </p:cNvPr>
            <p:cNvSpPr/>
            <p:nvPr/>
          </p:nvSpPr>
          <p:spPr>
            <a:xfrm rot="16200000">
              <a:off x="5162550" y="4173538"/>
              <a:ext cx="2814638" cy="525462"/>
            </a:xfrm>
            <a:custGeom>
              <a:avLst/>
              <a:gdLst>
                <a:gd name="connsiteX0" fmla="*/ 1145381 w 2814638"/>
                <a:gd name="connsiteY0" fmla="*/ 216694 h 526257"/>
                <a:gd name="connsiteX1" fmla="*/ 1457325 w 2814638"/>
                <a:gd name="connsiteY1" fmla="*/ 221457 h 526257"/>
                <a:gd name="connsiteX2" fmla="*/ 1654969 w 2814638"/>
                <a:gd name="connsiteY2" fmla="*/ 226219 h 526257"/>
                <a:gd name="connsiteX3" fmla="*/ 1838325 w 2814638"/>
                <a:gd name="connsiteY3" fmla="*/ 228600 h 526257"/>
                <a:gd name="connsiteX4" fmla="*/ 2181225 w 2814638"/>
                <a:gd name="connsiteY4" fmla="*/ 207169 h 526257"/>
                <a:gd name="connsiteX5" fmla="*/ 2390775 w 2814638"/>
                <a:gd name="connsiteY5" fmla="*/ 207169 h 526257"/>
                <a:gd name="connsiteX6" fmla="*/ 2507456 w 2814638"/>
                <a:gd name="connsiteY6" fmla="*/ 207169 h 526257"/>
                <a:gd name="connsiteX7" fmla="*/ 2543175 w 2814638"/>
                <a:gd name="connsiteY7" fmla="*/ 204788 h 526257"/>
                <a:gd name="connsiteX8" fmla="*/ 2574131 w 2814638"/>
                <a:gd name="connsiteY8" fmla="*/ 197644 h 526257"/>
                <a:gd name="connsiteX9" fmla="*/ 2597944 w 2814638"/>
                <a:gd name="connsiteY9" fmla="*/ 185738 h 526257"/>
                <a:gd name="connsiteX10" fmla="*/ 2636044 w 2814638"/>
                <a:gd name="connsiteY10" fmla="*/ 157163 h 526257"/>
                <a:gd name="connsiteX11" fmla="*/ 2674144 w 2814638"/>
                <a:gd name="connsiteY11" fmla="*/ 119063 h 526257"/>
                <a:gd name="connsiteX12" fmla="*/ 2714625 w 2814638"/>
                <a:gd name="connsiteY12" fmla="*/ 61913 h 526257"/>
                <a:gd name="connsiteX13" fmla="*/ 2733675 w 2814638"/>
                <a:gd name="connsiteY13" fmla="*/ 26194 h 526257"/>
                <a:gd name="connsiteX14" fmla="*/ 2750344 w 2814638"/>
                <a:gd name="connsiteY14" fmla="*/ 7144 h 526257"/>
                <a:gd name="connsiteX15" fmla="*/ 2771775 w 2814638"/>
                <a:gd name="connsiteY15" fmla="*/ 0 h 526257"/>
                <a:gd name="connsiteX16" fmla="*/ 2786063 w 2814638"/>
                <a:gd name="connsiteY16" fmla="*/ 0 h 526257"/>
                <a:gd name="connsiteX17" fmla="*/ 2800350 w 2814638"/>
                <a:gd name="connsiteY17" fmla="*/ 7144 h 526257"/>
                <a:gd name="connsiteX18" fmla="*/ 2807494 w 2814638"/>
                <a:gd name="connsiteY18" fmla="*/ 16669 h 526257"/>
                <a:gd name="connsiteX19" fmla="*/ 2814638 w 2814638"/>
                <a:gd name="connsiteY19" fmla="*/ 35719 h 526257"/>
                <a:gd name="connsiteX20" fmla="*/ 2812256 w 2814638"/>
                <a:gd name="connsiteY20" fmla="*/ 61913 h 526257"/>
                <a:gd name="connsiteX21" fmla="*/ 2790825 w 2814638"/>
                <a:gd name="connsiteY21" fmla="*/ 135732 h 526257"/>
                <a:gd name="connsiteX22" fmla="*/ 2767013 w 2814638"/>
                <a:gd name="connsiteY22" fmla="*/ 216694 h 526257"/>
                <a:gd name="connsiteX23" fmla="*/ 2736056 w 2814638"/>
                <a:gd name="connsiteY23" fmla="*/ 295275 h 526257"/>
                <a:gd name="connsiteX24" fmla="*/ 2709863 w 2814638"/>
                <a:gd name="connsiteY24" fmla="*/ 352425 h 526257"/>
                <a:gd name="connsiteX25" fmla="*/ 2686050 w 2814638"/>
                <a:gd name="connsiteY25" fmla="*/ 395288 h 526257"/>
                <a:gd name="connsiteX26" fmla="*/ 2664619 w 2814638"/>
                <a:gd name="connsiteY26" fmla="*/ 431007 h 526257"/>
                <a:gd name="connsiteX27" fmla="*/ 2633663 w 2814638"/>
                <a:gd name="connsiteY27" fmla="*/ 469107 h 526257"/>
                <a:gd name="connsiteX28" fmla="*/ 2607469 w 2814638"/>
                <a:gd name="connsiteY28" fmla="*/ 492919 h 526257"/>
                <a:gd name="connsiteX29" fmla="*/ 2581275 w 2814638"/>
                <a:gd name="connsiteY29" fmla="*/ 511969 h 526257"/>
                <a:gd name="connsiteX30" fmla="*/ 2552700 w 2814638"/>
                <a:gd name="connsiteY30" fmla="*/ 523875 h 526257"/>
                <a:gd name="connsiteX31" fmla="*/ 2524125 w 2814638"/>
                <a:gd name="connsiteY31" fmla="*/ 526257 h 526257"/>
                <a:gd name="connsiteX32" fmla="*/ 2495550 w 2814638"/>
                <a:gd name="connsiteY32" fmla="*/ 514350 h 526257"/>
                <a:gd name="connsiteX33" fmla="*/ 2455069 w 2814638"/>
                <a:gd name="connsiteY33" fmla="*/ 492919 h 526257"/>
                <a:gd name="connsiteX34" fmla="*/ 2402681 w 2814638"/>
                <a:gd name="connsiteY34" fmla="*/ 469107 h 526257"/>
                <a:gd name="connsiteX35" fmla="*/ 2350294 w 2814638"/>
                <a:gd name="connsiteY35" fmla="*/ 454819 h 526257"/>
                <a:gd name="connsiteX36" fmla="*/ 2307431 w 2814638"/>
                <a:gd name="connsiteY36" fmla="*/ 447675 h 526257"/>
                <a:gd name="connsiteX37" fmla="*/ 2226469 w 2814638"/>
                <a:gd name="connsiteY37" fmla="*/ 450057 h 526257"/>
                <a:gd name="connsiteX38" fmla="*/ 1988344 w 2814638"/>
                <a:gd name="connsiteY38" fmla="*/ 454819 h 526257"/>
                <a:gd name="connsiteX39" fmla="*/ 1752600 w 2814638"/>
                <a:gd name="connsiteY39" fmla="*/ 452438 h 526257"/>
                <a:gd name="connsiteX40" fmla="*/ 1471613 w 2814638"/>
                <a:gd name="connsiteY40" fmla="*/ 457200 h 526257"/>
                <a:gd name="connsiteX41" fmla="*/ 1166813 w 2814638"/>
                <a:gd name="connsiteY41" fmla="*/ 464344 h 526257"/>
                <a:gd name="connsiteX42" fmla="*/ 819150 w 2814638"/>
                <a:gd name="connsiteY42" fmla="*/ 466725 h 526257"/>
                <a:gd name="connsiteX43" fmla="*/ 631031 w 2814638"/>
                <a:gd name="connsiteY43" fmla="*/ 469107 h 526257"/>
                <a:gd name="connsiteX44" fmla="*/ 385763 w 2814638"/>
                <a:gd name="connsiteY44" fmla="*/ 473869 h 526257"/>
                <a:gd name="connsiteX45" fmla="*/ 259556 w 2814638"/>
                <a:gd name="connsiteY45" fmla="*/ 473869 h 526257"/>
                <a:gd name="connsiteX46" fmla="*/ 190500 w 2814638"/>
                <a:gd name="connsiteY46" fmla="*/ 473869 h 526257"/>
                <a:gd name="connsiteX47" fmla="*/ 152400 w 2814638"/>
                <a:gd name="connsiteY47" fmla="*/ 473869 h 526257"/>
                <a:gd name="connsiteX48" fmla="*/ 121444 w 2814638"/>
                <a:gd name="connsiteY48" fmla="*/ 469107 h 526257"/>
                <a:gd name="connsiteX49" fmla="*/ 78581 w 2814638"/>
                <a:gd name="connsiteY49" fmla="*/ 452438 h 526257"/>
                <a:gd name="connsiteX50" fmla="*/ 45244 w 2814638"/>
                <a:gd name="connsiteY50" fmla="*/ 431007 h 526257"/>
                <a:gd name="connsiteX51" fmla="*/ 11906 w 2814638"/>
                <a:gd name="connsiteY51" fmla="*/ 400050 h 526257"/>
                <a:gd name="connsiteX52" fmla="*/ 0 w 2814638"/>
                <a:gd name="connsiteY52" fmla="*/ 376238 h 526257"/>
                <a:gd name="connsiteX53" fmla="*/ 0 w 2814638"/>
                <a:gd name="connsiteY53" fmla="*/ 354807 h 526257"/>
                <a:gd name="connsiteX54" fmla="*/ 4763 w 2814638"/>
                <a:gd name="connsiteY54" fmla="*/ 333375 h 526257"/>
                <a:gd name="connsiteX55" fmla="*/ 21431 w 2814638"/>
                <a:gd name="connsiteY55" fmla="*/ 300038 h 526257"/>
                <a:gd name="connsiteX56" fmla="*/ 61913 w 2814638"/>
                <a:gd name="connsiteY56" fmla="*/ 273844 h 526257"/>
                <a:gd name="connsiteX57" fmla="*/ 119063 w 2814638"/>
                <a:gd name="connsiteY57" fmla="*/ 240507 h 526257"/>
                <a:gd name="connsiteX58" fmla="*/ 195263 w 2814638"/>
                <a:gd name="connsiteY58" fmla="*/ 207169 h 526257"/>
                <a:gd name="connsiteX59" fmla="*/ 271463 w 2814638"/>
                <a:gd name="connsiteY59" fmla="*/ 188119 h 526257"/>
                <a:gd name="connsiteX60" fmla="*/ 290513 w 2814638"/>
                <a:gd name="connsiteY60" fmla="*/ 188119 h 526257"/>
                <a:gd name="connsiteX61" fmla="*/ 359569 w 2814638"/>
                <a:gd name="connsiteY61" fmla="*/ 195263 h 526257"/>
                <a:gd name="connsiteX62" fmla="*/ 435769 w 2814638"/>
                <a:gd name="connsiteY62" fmla="*/ 202407 h 526257"/>
                <a:gd name="connsiteX63" fmla="*/ 590550 w 2814638"/>
                <a:gd name="connsiteY63" fmla="*/ 207169 h 526257"/>
                <a:gd name="connsiteX64" fmla="*/ 790575 w 2814638"/>
                <a:gd name="connsiteY64" fmla="*/ 209550 h 526257"/>
                <a:gd name="connsiteX65" fmla="*/ 1145381 w 2814638"/>
                <a:gd name="connsiteY65" fmla="*/ 216694 h 52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814638" h="526257">
                  <a:moveTo>
                    <a:pt x="1145381" y="216694"/>
                  </a:moveTo>
                  <a:lnTo>
                    <a:pt x="1457325" y="221457"/>
                  </a:lnTo>
                  <a:lnTo>
                    <a:pt x="1654969" y="226219"/>
                  </a:lnTo>
                  <a:lnTo>
                    <a:pt x="1838325" y="228600"/>
                  </a:lnTo>
                  <a:lnTo>
                    <a:pt x="2181225" y="207169"/>
                  </a:lnTo>
                  <a:lnTo>
                    <a:pt x="2390775" y="207169"/>
                  </a:lnTo>
                  <a:lnTo>
                    <a:pt x="2507456" y="207169"/>
                  </a:lnTo>
                  <a:lnTo>
                    <a:pt x="2543175" y="204788"/>
                  </a:lnTo>
                  <a:lnTo>
                    <a:pt x="2574131" y="197644"/>
                  </a:lnTo>
                  <a:lnTo>
                    <a:pt x="2597944" y="185738"/>
                  </a:lnTo>
                  <a:lnTo>
                    <a:pt x="2636044" y="157163"/>
                  </a:lnTo>
                  <a:lnTo>
                    <a:pt x="2674144" y="119063"/>
                  </a:lnTo>
                  <a:lnTo>
                    <a:pt x="2714625" y="61913"/>
                  </a:lnTo>
                  <a:lnTo>
                    <a:pt x="2733675" y="26194"/>
                  </a:lnTo>
                  <a:lnTo>
                    <a:pt x="2750344" y="7144"/>
                  </a:lnTo>
                  <a:lnTo>
                    <a:pt x="2771775" y="0"/>
                  </a:lnTo>
                  <a:lnTo>
                    <a:pt x="2786063" y="0"/>
                  </a:lnTo>
                  <a:lnTo>
                    <a:pt x="2800350" y="7144"/>
                  </a:lnTo>
                  <a:lnTo>
                    <a:pt x="2807494" y="16669"/>
                  </a:lnTo>
                  <a:lnTo>
                    <a:pt x="2814638" y="35719"/>
                  </a:lnTo>
                  <a:lnTo>
                    <a:pt x="2812256" y="61913"/>
                  </a:lnTo>
                  <a:lnTo>
                    <a:pt x="2790825" y="135732"/>
                  </a:lnTo>
                  <a:lnTo>
                    <a:pt x="2767013" y="216694"/>
                  </a:lnTo>
                  <a:lnTo>
                    <a:pt x="2736056" y="295275"/>
                  </a:lnTo>
                  <a:lnTo>
                    <a:pt x="2709863" y="352425"/>
                  </a:lnTo>
                  <a:lnTo>
                    <a:pt x="2686050" y="395288"/>
                  </a:lnTo>
                  <a:lnTo>
                    <a:pt x="2664619" y="431007"/>
                  </a:lnTo>
                  <a:lnTo>
                    <a:pt x="2633663" y="469107"/>
                  </a:lnTo>
                  <a:lnTo>
                    <a:pt x="2607469" y="492919"/>
                  </a:lnTo>
                  <a:lnTo>
                    <a:pt x="2581275" y="511969"/>
                  </a:lnTo>
                  <a:lnTo>
                    <a:pt x="2552700" y="523875"/>
                  </a:lnTo>
                  <a:lnTo>
                    <a:pt x="2524125" y="526257"/>
                  </a:lnTo>
                  <a:lnTo>
                    <a:pt x="2495550" y="514350"/>
                  </a:lnTo>
                  <a:lnTo>
                    <a:pt x="2455069" y="492919"/>
                  </a:lnTo>
                  <a:lnTo>
                    <a:pt x="2402681" y="469107"/>
                  </a:lnTo>
                  <a:lnTo>
                    <a:pt x="2350294" y="454819"/>
                  </a:lnTo>
                  <a:lnTo>
                    <a:pt x="2307431" y="447675"/>
                  </a:lnTo>
                  <a:lnTo>
                    <a:pt x="2226469" y="450057"/>
                  </a:lnTo>
                  <a:lnTo>
                    <a:pt x="1988344" y="454819"/>
                  </a:lnTo>
                  <a:lnTo>
                    <a:pt x="1752600" y="452438"/>
                  </a:lnTo>
                  <a:lnTo>
                    <a:pt x="1471613" y="457200"/>
                  </a:lnTo>
                  <a:lnTo>
                    <a:pt x="1166813" y="464344"/>
                  </a:lnTo>
                  <a:lnTo>
                    <a:pt x="819150" y="466725"/>
                  </a:lnTo>
                  <a:lnTo>
                    <a:pt x="631031" y="469107"/>
                  </a:lnTo>
                  <a:lnTo>
                    <a:pt x="385763" y="473869"/>
                  </a:lnTo>
                  <a:lnTo>
                    <a:pt x="259556" y="473869"/>
                  </a:lnTo>
                  <a:lnTo>
                    <a:pt x="190500" y="473869"/>
                  </a:lnTo>
                  <a:lnTo>
                    <a:pt x="152400" y="473869"/>
                  </a:lnTo>
                  <a:lnTo>
                    <a:pt x="121444" y="469107"/>
                  </a:lnTo>
                  <a:lnTo>
                    <a:pt x="78581" y="452438"/>
                  </a:lnTo>
                  <a:lnTo>
                    <a:pt x="45244" y="431007"/>
                  </a:lnTo>
                  <a:lnTo>
                    <a:pt x="11906" y="400050"/>
                  </a:lnTo>
                  <a:lnTo>
                    <a:pt x="0" y="376238"/>
                  </a:lnTo>
                  <a:lnTo>
                    <a:pt x="0" y="354807"/>
                  </a:lnTo>
                  <a:lnTo>
                    <a:pt x="4763" y="333375"/>
                  </a:lnTo>
                  <a:lnTo>
                    <a:pt x="21431" y="300038"/>
                  </a:lnTo>
                  <a:lnTo>
                    <a:pt x="61913" y="273844"/>
                  </a:lnTo>
                  <a:lnTo>
                    <a:pt x="119063" y="240507"/>
                  </a:lnTo>
                  <a:lnTo>
                    <a:pt x="195263" y="207169"/>
                  </a:lnTo>
                  <a:lnTo>
                    <a:pt x="271463" y="188119"/>
                  </a:lnTo>
                  <a:lnTo>
                    <a:pt x="290513" y="188119"/>
                  </a:lnTo>
                  <a:lnTo>
                    <a:pt x="359569" y="195263"/>
                  </a:lnTo>
                  <a:lnTo>
                    <a:pt x="435769" y="202407"/>
                  </a:lnTo>
                  <a:lnTo>
                    <a:pt x="590550" y="207169"/>
                  </a:lnTo>
                  <a:lnTo>
                    <a:pt x="790575" y="209550"/>
                  </a:lnTo>
                  <a:lnTo>
                    <a:pt x="1145381" y="216694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58">
              <a:extLst>
                <a:ext uri="{FF2B5EF4-FFF2-40B4-BE49-F238E27FC236}">
                  <a16:creationId xmlns:a16="http://schemas.microsoft.com/office/drawing/2014/main" id="{1D08329E-29E1-40A5-834E-05402C862EC1}"/>
                </a:ext>
              </a:extLst>
            </p:cNvPr>
            <p:cNvSpPr/>
            <p:nvPr/>
          </p:nvSpPr>
          <p:spPr>
            <a:xfrm>
              <a:off x="4933950" y="3762375"/>
              <a:ext cx="1657350" cy="1581150"/>
            </a:xfrm>
            <a:custGeom>
              <a:avLst/>
              <a:gdLst>
                <a:gd name="connsiteX0" fmla="*/ 823913 w 1657350"/>
                <a:gd name="connsiteY0" fmla="*/ 790575 h 1581150"/>
                <a:gd name="connsiteX1" fmla="*/ 664369 w 1657350"/>
                <a:gd name="connsiteY1" fmla="*/ 947738 h 1581150"/>
                <a:gd name="connsiteX2" fmla="*/ 490538 w 1657350"/>
                <a:gd name="connsiteY2" fmla="*/ 1109663 h 1581150"/>
                <a:gd name="connsiteX3" fmla="*/ 307181 w 1657350"/>
                <a:gd name="connsiteY3" fmla="*/ 1276350 h 1581150"/>
                <a:gd name="connsiteX4" fmla="*/ 159544 w 1657350"/>
                <a:gd name="connsiteY4" fmla="*/ 1400175 h 1581150"/>
                <a:gd name="connsiteX5" fmla="*/ 57150 w 1657350"/>
                <a:gd name="connsiteY5" fmla="*/ 1485900 h 1581150"/>
                <a:gd name="connsiteX6" fmla="*/ 19050 w 1657350"/>
                <a:gd name="connsiteY6" fmla="*/ 1516856 h 1581150"/>
                <a:gd name="connsiteX7" fmla="*/ 7144 w 1657350"/>
                <a:gd name="connsiteY7" fmla="*/ 1531144 h 1581150"/>
                <a:gd name="connsiteX8" fmla="*/ 0 w 1657350"/>
                <a:gd name="connsiteY8" fmla="*/ 1550194 h 1581150"/>
                <a:gd name="connsiteX9" fmla="*/ 4763 w 1657350"/>
                <a:gd name="connsiteY9" fmla="*/ 1571625 h 1581150"/>
                <a:gd name="connsiteX10" fmla="*/ 23813 w 1657350"/>
                <a:gd name="connsiteY10" fmla="*/ 1581150 h 1581150"/>
                <a:gd name="connsiteX11" fmla="*/ 64294 w 1657350"/>
                <a:gd name="connsiteY11" fmla="*/ 1574006 h 1581150"/>
                <a:gd name="connsiteX12" fmla="*/ 123825 w 1657350"/>
                <a:gd name="connsiteY12" fmla="*/ 1540669 h 1581150"/>
                <a:gd name="connsiteX13" fmla="*/ 321469 w 1657350"/>
                <a:gd name="connsiteY13" fmla="*/ 1421606 h 1581150"/>
                <a:gd name="connsiteX14" fmla="*/ 531019 w 1657350"/>
                <a:gd name="connsiteY14" fmla="*/ 1281113 h 1581150"/>
                <a:gd name="connsiteX15" fmla="*/ 688181 w 1657350"/>
                <a:gd name="connsiteY15" fmla="*/ 1164431 h 1581150"/>
                <a:gd name="connsiteX16" fmla="*/ 864394 w 1657350"/>
                <a:gd name="connsiteY16" fmla="*/ 1019175 h 1581150"/>
                <a:gd name="connsiteX17" fmla="*/ 1047750 w 1657350"/>
                <a:gd name="connsiteY17" fmla="*/ 854869 h 1581150"/>
                <a:gd name="connsiteX18" fmla="*/ 1223963 w 1657350"/>
                <a:gd name="connsiteY18" fmla="*/ 681038 h 1581150"/>
                <a:gd name="connsiteX19" fmla="*/ 1462088 w 1657350"/>
                <a:gd name="connsiteY19" fmla="*/ 428625 h 1581150"/>
                <a:gd name="connsiteX20" fmla="*/ 1652588 w 1657350"/>
                <a:gd name="connsiteY20" fmla="*/ 211931 h 1581150"/>
                <a:gd name="connsiteX21" fmla="*/ 1657350 w 1657350"/>
                <a:gd name="connsiteY21" fmla="*/ 0 h 1581150"/>
                <a:gd name="connsiteX22" fmla="*/ 1462088 w 1657350"/>
                <a:gd name="connsiteY22" fmla="*/ 38100 h 1581150"/>
                <a:gd name="connsiteX23" fmla="*/ 1421606 w 1657350"/>
                <a:gd name="connsiteY23" fmla="*/ 114300 h 1581150"/>
                <a:gd name="connsiteX24" fmla="*/ 1340644 w 1657350"/>
                <a:gd name="connsiteY24" fmla="*/ 223838 h 1581150"/>
                <a:gd name="connsiteX25" fmla="*/ 1200150 w 1657350"/>
                <a:gd name="connsiteY25" fmla="*/ 385763 h 1581150"/>
                <a:gd name="connsiteX26" fmla="*/ 1069181 w 1657350"/>
                <a:gd name="connsiteY26" fmla="*/ 531019 h 1581150"/>
                <a:gd name="connsiteX27" fmla="*/ 888206 w 1657350"/>
                <a:gd name="connsiteY27" fmla="*/ 723900 h 1581150"/>
                <a:gd name="connsiteX28" fmla="*/ 823913 w 1657350"/>
                <a:gd name="connsiteY28" fmla="*/ 790575 h 158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7350" h="1581150">
                  <a:moveTo>
                    <a:pt x="823913" y="790575"/>
                  </a:moveTo>
                  <a:lnTo>
                    <a:pt x="664369" y="947738"/>
                  </a:lnTo>
                  <a:lnTo>
                    <a:pt x="490538" y="1109663"/>
                  </a:lnTo>
                  <a:lnTo>
                    <a:pt x="307181" y="1276350"/>
                  </a:lnTo>
                  <a:lnTo>
                    <a:pt x="159544" y="1400175"/>
                  </a:lnTo>
                  <a:lnTo>
                    <a:pt x="57150" y="1485900"/>
                  </a:lnTo>
                  <a:lnTo>
                    <a:pt x="19050" y="1516856"/>
                  </a:lnTo>
                  <a:lnTo>
                    <a:pt x="7144" y="1531144"/>
                  </a:lnTo>
                  <a:lnTo>
                    <a:pt x="0" y="1550194"/>
                  </a:lnTo>
                  <a:lnTo>
                    <a:pt x="4763" y="1571625"/>
                  </a:lnTo>
                  <a:lnTo>
                    <a:pt x="23813" y="1581150"/>
                  </a:lnTo>
                  <a:lnTo>
                    <a:pt x="64294" y="1574006"/>
                  </a:lnTo>
                  <a:lnTo>
                    <a:pt x="123825" y="1540669"/>
                  </a:lnTo>
                  <a:lnTo>
                    <a:pt x="321469" y="1421606"/>
                  </a:lnTo>
                  <a:lnTo>
                    <a:pt x="531019" y="1281113"/>
                  </a:lnTo>
                  <a:lnTo>
                    <a:pt x="688181" y="1164431"/>
                  </a:lnTo>
                  <a:lnTo>
                    <a:pt x="864394" y="1019175"/>
                  </a:lnTo>
                  <a:lnTo>
                    <a:pt x="1047750" y="854869"/>
                  </a:lnTo>
                  <a:lnTo>
                    <a:pt x="1223963" y="681038"/>
                  </a:lnTo>
                  <a:lnTo>
                    <a:pt x="1462088" y="428625"/>
                  </a:lnTo>
                  <a:lnTo>
                    <a:pt x="1652588" y="211931"/>
                  </a:lnTo>
                  <a:lnTo>
                    <a:pt x="1657350" y="0"/>
                  </a:lnTo>
                  <a:lnTo>
                    <a:pt x="1462088" y="38100"/>
                  </a:lnTo>
                  <a:lnTo>
                    <a:pt x="1421606" y="114300"/>
                  </a:lnTo>
                  <a:lnTo>
                    <a:pt x="1340644" y="223838"/>
                  </a:lnTo>
                  <a:lnTo>
                    <a:pt x="1200150" y="385763"/>
                  </a:lnTo>
                  <a:lnTo>
                    <a:pt x="1069181" y="531019"/>
                  </a:lnTo>
                  <a:lnTo>
                    <a:pt x="888206" y="723900"/>
                  </a:lnTo>
                  <a:lnTo>
                    <a:pt x="823913" y="79057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57">
              <a:extLst>
                <a:ext uri="{FF2B5EF4-FFF2-40B4-BE49-F238E27FC236}">
                  <a16:creationId xmlns:a16="http://schemas.microsoft.com/office/drawing/2014/main" id="{B0EDB8E0-A8E2-42C4-A094-EB0D449CBD6D}"/>
                </a:ext>
              </a:extLst>
            </p:cNvPr>
            <p:cNvSpPr/>
            <p:nvPr/>
          </p:nvSpPr>
          <p:spPr>
            <a:xfrm>
              <a:off x="6684964" y="3771900"/>
              <a:ext cx="1990725" cy="1600200"/>
            </a:xfrm>
            <a:custGeom>
              <a:avLst/>
              <a:gdLst>
                <a:gd name="connsiteX0" fmla="*/ 542925 w 1990725"/>
                <a:gd name="connsiteY0" fmla="*/ 754856 h 1600200"/>
                <a:gd name="connsiteX1" fmla="*/ 326231 w 1990725"/>
                <a:gd name="connsiteY1" fmla="*/ 492919 h 1600200"/>
                <a:gd name="connsiteX2" fmla="*/ 150019 w 1990725"/>
                <a:gd name="connsiteY2" fmla="*/ 283369 h 1600200"/>
                <a:gd name="connsiteX3" fmla="*/ 0 w 1990725"/>
                <a:gd name="connsiteY3" fmla="*/ 107156 h 1600200"/>
                <a:gd name="connsiteX4" fmla="*/ 0 w 1990725"/>
                <a:gd name="connsiteY4" fmla="*/ 0 h 1600200"/>
                <a:gd name="connsiteX5" fmla="*/ 88106 w 1990725"/>
                <a:gd name="connsiteY5" fmla="*/ 69056 h 1600200"/>
                <a:gd name="connsiteX6" fmla="*/ 188119 w 1990725"/>
                <a:gd name="connsiteY6" fmla="*/ 157163 h 1600200"/>
                <a:gd name="connsiteX7" fmla="*/ 326231 w 1990725"/>
                <a:gd name="connsiteY7" fmla="*/ 280988 h 1600200"/>
                <a:gd name="connsiteX8" fmla="*/ 569119 w 1990725"/>
                <a:gd name="connsiteY8" fmla="*/ 492919 h 1600200"/>
                <a:gd name="connsiteX9" fmla="*/ 823912 w 1990725"/>
                <a:gd name="connsiteY9" fmla="*/ 714375 h 1600200"/>
                <a:gd name="connsiteX10" fmla="*/ 952500 w 1990725"/>
                <a:gd name="connsiteY10" fmla="*/ 826294 h 1600200"/>
                <a:gd name="connsiteX11" fmla="*/ 1095375 w 1990725"/>
                <a:gd name="connsiteY11" fmla="*/ 945356 h 1600200"/>
                <a:gd name="connsiteX12" fmla="*/ 1273969 w 1990725"/>
                <a:gd name="connsiteY12" fmla="*/ 1083469 h 1600200"/>
                <a:gd name="connsiteX13" fmla="*/ 1438275 w 1990725"/>
                <a:gd name="connsiteY13" fmla="*/ 1197769 h 1600200"/>
                <a:gd name="connsiteX14" fmla="*/ 1602581 w 1990725"/>
                <a:gd name="connsiteY14" fmla="*/ 1302544 h 1600200"/>
                <a:gd name="connsiteX15" fmla="*/ 1766887 w 1990725"/>
                <a:gd name="connsiteY15" fmla="*/ 1404938 h 1600200"/>
                <a:gd name="connsiteX16" fmla="*/ 1912144 w 1990725"/>
                <a:gd name="connsiteY16" fmla="*/ 1488281 h 1600200"/>
                <a:gd name="connsiteX17" fmla="*/ 1976437 w 1990725"/>
                <a:gd name="connsiteY17" fmla="*/ 1524000 h 1600200"/>
                <a:gd name="connsiteX18" fmla="*/ 1988344 w 1990725"/>
                <a:gd name="connsiteY18" fmla="*/ 1535906 h 1600200"/>
                <a:gd name="connsiteX19" fmla="*/ 1990725 w 1990725"/>
                <a:gd name="connsiteY19" fmla="*/ 1547813 h 1600200"/>
                <a:gd name="connsiteX20" fmla="*/ 1978819 w 1990725"/>
                <a:gd name="connsiteY20" fmla="*/ 1564481 h 1600200"/>
                <a:gd name="connsiteX21" fmla="*/ 1945481 w 1990725"/>
                <a:gd name="connsiteY21" fmla="*/ 1576388 h 1600200"/>
                <a:gd name="connsiteX22" fmla="*/ 1864519 w 1990725"/>
                <a:gd name="connsiteY22" fmla="*/ 1581150 h 1600200"/>
                <a:gd name="connsiteX23" fmla="*/ 1721644 w 1990725"/>
                <a:gd name="connsiteY23" fmla="*/ 1583531 h 1600200"/>
                <a:gd name="connsiteX24" fmla="*/ 1497806 w 1990725"/>
                <a:gd name="connsiteY24" fmla="*/ 1595438 h 1600200"/>
                <a:gd name="connsiteX25" fmla="*/ 1395412 w 1990725"/>
                <a:gd name="connsiteY25" fmla="*/ 1600200 h 1600200"/>
                <a:gd name="connsiteX26" fmla="*/ 1338262 w 1990725"/>
                <a:gd name="connsiteY26" fmla="*/ 1600200 h 1600200"/>
                <a:gd name="connsiteX27" fmla="*/ 1304925 w 1990725"/>
                <a:gd name="connsiteY27" fmla="*/ 1597819 h 1600200"/>
                <a:gd name="connsiteX28" fmla="*/ 1264444 w 1990725"/>
                <a:gd name="connsiteY28" fmla="*/ 1588294 h 1600200"/>
                <a:gd name="connsiteX29" fmla="*/ 1221581 w 1990725"/>
                <a:gd name="connsiteY29" fmla="*/ 1571625 h 1600200"/>
                <a:gd name="connsiteX30" fmla="*/ 1181100 w 1990725"/>
                <a:gd name="connsiteY30" fmla="*/ 1543050 h 1600200"/>
                <a:gd name="connsiteX31" fmla="*/ 1145381 w 1990725"/>
                <a:gd name="connsiteY31" fmla="*/ 1504950 h 1600200"/>
                <a:gd name="connsiteX32" fmla="*/ 1119187 w 1990725"/>
                <a:gd name="connsiteY32" fmla="*/ 1457325 h 1600200"/>
                <a:gd name="connsiteX33" fmla="*/ 966787 w 1990725"/>
                <a:gd name="connsiteY33" fmla="*/ 1271588 h 1600200"/>
                <a:gd name="connsiteX34" fmla="*/ 740569 w 1990725"/>
                <a:gd name="connsiteY34" fmla="*/ 995363 h 1600200"/>
                <a:gd name="connsiteX35" fmla="*/ 542925 w 1990725"/>
                <a:gd name="connsiteY35" fmla="*/ 754856 h 160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990725" h="1600200">
                  <a:moveTo>
                    <a:pt x="542925" y="754856"/>
                  </a:moveTo>
                  <a:lnTo>
                    <a:pt x="326231" y="492919"/>
                  </a:lnTo>
                  <a:lnTo>
                    <a:pt x="150019" y="283369"/>
                  </a:lnTo>
                  <a:lnTo>
                    <a:pt x="0" y="107156"/>
                  </a:lnTo>
                  <a:lnTo>
                    <a:pt x="0" y="0"/>
                  </a:lnTo>
                  <a:lnTo>
                    <a:pt x="88106" y="69056"/>
                  </a:lnTo>
                  <a:lnTo>
                    <a:pt x="188119" y="157163"/>
                  </a:lnTo>
                  <a:lnTo>
                    <a:pt x="326231" y="280988"/>
                  </a:lnTo>
                  <a:lnTo>
                    <a:pt x="569119" y="492919"/>
                  </a:lnTo>
                  <a:lnTo>
                    <a:pt x="823912" y="714375"/>
                  </a:lnTo>
                  <a:lnTo>
                    <a:pt x="952500" y="826294"/>
                  </a:lnTo>
                  <a:lnTo>
                    <a:pt x="1095375" y="945356"/>
                  </a:lnTo>
                  <a:lnTo>
                    <a:pt x="1273969" y="1083469"/>
                  </a:lnTo>
                  <a:lnTo>
                    <a:pt x="1438275" y="1197769"/>
                  </a:lnTo>
                  <a:lnTo>
                    <a:pt x="1602581" y="1302544"/>
                  </a:lnTo>
                  <a:lnTo>
                    <a:pt x="1766887" y="1404938"/>
                  </a:lnTo>
                  <a:lnTo>
                    <a:pt x="1912144" y="1488281"/>
                  </a:lnTo>
                  <a:lnTo>
                    <a:pt x="1976437" y="1524000"/>
                  </a:lnTo>
                  <a:lnTo>
                    <a:pt x="1988344" y="1535906"/>
                  </a:lnTo>
                  <a:lnTo>
                    <a:pt x="1990725" y="1547813"/>
                  </a:lnTo>
                  <a:lnTo>
                    <a:pt x="1978819" y="1564481"/>
                  </a:lnTo>
                  <a:lnTo>
                    <a:pt x="1945481" y="1576388"/>
                  </a:lnTo>
                  <a:lnTo>
                    <a:pt x="1864519" y="1581150"/>
                  </a:lnTo>
                  <a:lnTo>
                    <a:pt x="1721644" y="1583531"/>
                  </a:lnTo>
                  <a:lnTo>
                    <a:pt x="1497806" y="1595438"/>
                  </a:lnTo>
                  <a:lnTo>
                    <a:pt x="1395412" y="1600200"/>
                  </a:lnTo>
                  <a:lnTo>
                    <a:pt x="1338262" y="1600200"/>
                  </a:lnTo>
                  <a:lnTo>
                    <a:pt x="1304925" y="1597819"/>
                  </a:lnTo>
                  <a:lnTo>
                    <a:pt x="1264444" y="1588294"/>
                  </a:lnTo>
                  <a:lnTo>
                    <a:pt x="1221581" y="1571625"/>
                  </a:lnTo>
                  <a:lnTo>
                    <a:pt x="1181100" y="1543050"/>
                  </a:lnTo>
                  <a:lnTo>
                    <a:pt x="1145381" y="1504950"/>
                  </a:lnTo>
                  <a:lnTo>
                    <a:pt x="1119187" y="1457325"/>
                  </a:lnTo>
                  <a:lnTo>
                    <a:pt x="966787" y="1271588"/>
                  </a:lnTo>
                  <a:lnTo>
                    <a:pt x="740569" y="995363"/>
                  </a:lnTo>
                  <a:lnTo>
                    <a:pt x="542925" y="754856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47E0B9FD-BA3D-4500-AABD-A31A283B9842}"/>
              </a:ext>
            </a:extLst>
          </p:cNvPr>
          <p:cNvGrpSpPr/>
          <p:nvPr/>
        </p:nvGrpSpPr>
        <p:grpSpPr>
          <a:xfrm>
            <a:off x="3640139" y="1645443"/>
            <a:ext cx="5035550" cy="4233863"/>
            <a:chOff x="3640139" y="1647825"/>
            <a:chExt cx="5035550" cy="4233863"/>
          </a:xfrm>
          <a:solidFill>
            <a:schemeClr val="tx1"/>
          </a:solidFill>
        </p:grpSpPr>
        <p:sp>
          <p:nvSpPr>
            <p:cNvPr id="22" name="フリーフォーム 60">
              <a:extLst>
                <a:ext uri="{FF2B5EF4-FFF2-40B4-BE49-F238E27FC236}">
                  <a16:creationId xmlns:a16="http://schemas.microsoft.com/office/drawing/2014/main" id="{1B1E8BC0-747F-49CD-8FBF-64676CCDCE2D}"/>
                </a:ext>
              </a:extLst>
            </p:cNvPr>
            <p:cNvSpPr/>
            <p:nvPr/>
          </p:nvSpPr>
          <p:spPr>
            <a:xfrm rot="16200000">
              <a:off x="3075783" y="2212182"/>
              <a:ext cx="2571750" cy="1443037"/>
            </a:xfrm>
            <a:custGeom>
              <a:avLst/>
              <a:gdLst>
                <a:gd name="connsiteX0" fmla="*/ 1207294 w 2571750"/>
                <a:gd name="connsiteY0" fmla="*/ 678657 h 1443038"/>
                <a:gd name="connsiteX1" fmla="*/ 1054894 w 2571750"/>
                <a:gd name="connsiteY1" fmla="*/ 595313 h 1443038"/>
                <a:gd name="connsiteX2" fmla="*/ 850106 w 2571750"/>
                <a:gd name="connsiteY2" fmla="*/ 481013 h 1443038"/>
                <a:gd name="connsiteX3" fmla="*/ 683419 w 2571750"/>
                <a:gd name="connsiteY3" fmla="*/ 388144 h 1443038"/>
                <a:gd name="connsiteX4" fmla="*/ 526256 w 2571750"/>
                <a:gd name="connsiteY4" fmla="*/ 295275 h 1443038"/>
                <a:gd name="connsiteX5" fmla="*/ 376237 w 2571750"/>
                <a:gd name="connsiteY5" fmla="*/ 207169 h 1443038"/>
                <a:gd name="connsiteX6" fmla="*/ 252412 w 2571750"/>
                <a:gd name="connsiteY6" fmla="*/ 133350 h 1443038"/>
                <a:gd name="connsiteX7" fmla="*/ 145256 w 2571750"/>
                <a:gd name="connsiteY7" fmla="*/ 69057 h 1443038"/>
                <a:gd name="connsiteX8" fmla="*/ 52387 w 2571750"/>
                <a:gd name="connsiteY8" fmla="*/ 11907 h 1443038"/>
                <a:gd name="connsiteX9" fmla="*/ 28575 w 2571750"/>
                <a:gd name="connsiteY9" fmla="*/ 0 h 1443038"/>
                <a:gd name="connsiteX10" fmla="*/ 16669 w 2571750"/>
                <a:gd name="connsiteY10" fmla="*/ 0 h 1443038"/>
                <a:gd name="connsiteX11" fmla="*/ 4762 w 2571750"/>
                <a:gd name="connsiteY11" fmla="*/ 2382 h 1443038"/>
                <a:gd name="connsiteX12" fmla="*/ 0 w 2571750"/>
                <a:gd name="connsiteY12" fmla="*/ 9525 h 1443038"/>
                <a:gd name="connsiteX13" fmla="*/ 0 w 2571750"/>
                <a:gd name="connsiteY13" fmla="*/ 26194 h 1443038"/>
                <a:gd name="connsiteX14" fmla="*/ 7144 w 2571750"/>
                <a:gd name="connsiteY14" fmla="*/ 45244 h 1443038"/>
                <a:gd name="connsiteX15" fmla="*/ 21431 w 2571750"/>
                <a:gd name="connsiteY15" fmla="*/ 66675 h 1443038"/>
                <a:gd name="connsiteX16" fmla="*/ 64294 w 2571750"/>
                <a:gd name="connsiteY16" fmla="*/ 109538 h 1443038"/>
                <a:gd name="connsiteX17" fmla="*/ 159544 w 2571750"/>
                <a:gd name="connsiteY17" fmla="*/ 197644 h 1443038"/>
                <a:gd name="connsiteX18" fmla="*/ 235744 w 2571750"/>
                <a:gd name="connsiteY18" fmla="*/ 264319 h 1443038"/>
                <a:gd name="connsiteX19" fmla="*/ 311944 w 2571750"/>
                <a:gd name="connsiteY19" fmla="*/ 330994 h 1443038"/>
                <a:gd name="connsiteX20" fmla="*/ 476250 w 2571750"/>
                <a:gd name="connsiteY20" fmla="*/ 461963 h 1443038"/>
                <a:gd name="connsiteX21" fmla="*/ 688181 w 2571750"/>
                <a:gd name="connsiteY21" fmla="*/ 609600 h 1443038"/>
                <a:gd name="connsiteX22" fmla="*/ 866775 w 2571750"/>
                <a:gd name="connsiteY22" fmla="*/ 728663 h 1443038"/>
                <a:gd name="connsiteX23" fmla="*/ 942975 w 2571750"/>
                <a:gd name="connsiteY23" fmla="*/ 769144 h 1443038"/>
                <a:gd name="connsiteX24" fmla="*/ 1173956 w 2571750"/>
                <a:gd name="connsiteY24" fmla="*/ 902494 h 1443038"/>
                <a:gd name="connsiteX25" fmla="*/ 1378744 w 2571750"/>
                <a:gd name="connsiteY25" fmla="*/ 1021557 h 1443038"/>
                <a:gd name="connsiteX26" fmla="*/ 1521619 w 2571750"/>
                <a:gd name="connsiteY26" fmla="*/ 1097757 h 1443038"/>
                <a:gd name="connsiteX27" fmla="*/ 1659731 w 2571750"/>
                <a:gd name="connsiteY27" fmla="*/ 1162050 h 1443038"/>
                <a:gd name="connsiteX28" fmla="*/ 1774031 w 2571750"/>
                <a:gd name="connsiteY28" fmla="*/ 1214438 h 1443038"/>
                <a:gd name="connsiteX29" fmla="*/ 1890712 w 2571750"/>
                <a:gd name="connsiteY29" fmla="*/ 1257300 h 1443038"/>
                <a:gd name="connsiteX30" fmla="*/ 1959769 w 2571750"/>
                <a:gd name="connsiteY30" fmla="*/ 1283494 h 1443038"/>
                <a:gd name="connsiteX31" fmla="*/ 2016919 w 2571750"/>
                <a:gd name="connsiteY31" fmla="*/ 1304925 h 1443038"/>
                <a:gd name="connsiteX32" fmla="*/ 2047875 w 2571750"/>
                <a:gd name="connsiteY32" fmla="*/ 1321594 h 1443038"/>
                <a:gd name="connsiteX33" fmla="*/ 2069306 w 2571750"/>
                <a:gd name="connsiteY33" fmla="*/ 1338263 h 1443038"/>
                <a:gd name="connsiteX34" fmla="*/ 2088356 w 2571750"/>
                <a:gd name="connsiteY34" fmla="*/ 1354932 h 1443038"/>
                <a:gd name="connsiteX35" fmla="*/ 2100262 w 2571750"/>
                <a:gd name="connsiteY35" fmla="*/ 1369219 h 1443038"/>
                <a:gd name="connsiteX36" fmla="*/ 2112169 w 2571750"/>
                <a:gd name="connsiteY36" fmla="*/ 1395413 h 1443038"/>
                <a:gd name="connsiteX37" fmla="*/ 2121694 w 2571750"/>
                <a:gd name="connsiteY37" fmla="*/ 1409700 h 1443038"/>
                <a:gd name="connsiteX38" fmla="*/ 2131219 w 2571750"/>
                <a:gd name="connsiteY38" fmla="*/ 1423988 h 1443038"/>
                <a:gd name="connsiteX39" fmla="*/ 2147887 w 2571750"/>
                <a:gd name="connsiteY39" fmla="*/ 1433513 h 1443038"/>
                <a:gd name="connsiteX40" fmla="*/ 2178844 w 2571750"/>
                <a:gd name="connsiteY40" fmla="*/ 1443038 h 1443038"/>
                <a:gd name="connsiteX41" fmla="*/ 2207419 w 2571750"/>
                <a:gd name="connsiteY41" fmla="*/ 1443038 h 1443038"/>
                <a:gd name="connsiteX42" fmla="*/ 2238375 w 2571750"/>
                <a:gd name="connsiteY42" fmla="*/ 1431132 h 1443038"/>
                <a:gd name="connsiteX43" fmla="*/ 2300287 w 2571750"/>
                <a:gd name="connsiteY43" fmla="*/ 1393032 h 1443038"/>
                <a:gd name="connsiteX44" fmla="*/ 2366962 w 2571750"/>
                <a:gd name="connsiteY44" fmla="*/ 1335882 h 1443038"/>
                <a:gd name="connsiteX45" fmla="*/ 2436019 w 2571750"/>
                <a:gd name="connsiteY45" fmla="*/ 1259682 h 1443038"/>
                <a:gd name="connsiteX46" fmla="*/ 2466975 w 2571750"/>
                <a:gd name="connsiteY46" fmla="*/ 1202532 h 1443038"/>
                <a:gd name="connsiteX47" fmla="*/ 2502694 w 2571750"/>
                <a:gd name="connsiteY47" fmla="*/ 1119188 h 1443038"/>
                <a:gd name="connsiteX48" fmla="*/ 2536031 w 2571750"/>
                <a:gd name="connsiteY48" fmla="*/ 1028700 h 1443038"/>
                <a:gd name="connsiteX49" fmla="*/ 2559844 w 2571750"/>
                <a:gd name="connsiteY49" fmla="*/ 952500 h 1443038"/>
                <a:gd name="connsiteX50" fmla="*/ 2571750 w 2571750"/>
                <a:gd name="connsiteY50" fmla="*/ 919163 h 1443038"/>
                <a:gd name="connsiteX51" fmla="*/ 2571750 w 2571750"/>
                <a:gd name="connsiteY51" fmla="*/ 909638 h 1443038"/>
                <a:gd name="connsiteX52" fmla="*/ 2566987 w 2571750"/>
                <a:gd name="connsiteY52" fmla="*/ 895350 h 1443038"/>
                <a:gd name="connsiteX53" fmla="*/ 2547937 w 2571750"/>
                <a:gd name="connsiteY53" fmla="*/ 892969 h 1443038"/>
                <a:gd name="connsiteX54" fmla="*/ 2524125 w 2571750"/>
                <a:gd name="connsiteY54" fmla="*/ 902494 h 1443038"/>
                <a:gd name="connsiteX55" fmla="*/ 2500312 w 2571750"/>
                <a:gd name="connsiteY55" fmla="*/ 928688 h 1443038"/>
                <a:gd name="connsiteX56" fmla="*/ 2488406 w 2571750"/>
                <a:gd name="connsiteY56" fmla="*/ 945357 h 1443038"/>
                <a:gd name="connsiteX57" fmla="*/ 2455069 w 2571750"/>
                <a:gd name="connsiteY57" fmla="*/ 985838 h 1443038"/>
                <a:gd name="connsiteX58" fmla="*/ 2409825 w 2571750"/>
                <a:gd name="connsiteY58" fmla="*/ 1031082 h 1443038"/>
                <a:gd name="connsiteX59" fmla="*/ 2378869 w 2571750"/>
                <a:gd name="connsiteY59" fmla="*/ 1059657 h 1443038"/>
                <a:gd name="connsiteX60" fmla="*/ 2333625 w 2571750"/>
                <a:gd name="connsiteY60" fmla="*/ 1085850 h 1443038"/>
                <a:gd name="connsiteX61" fmla="*/ 2309812 w 2571750"/>
                <a:gd name="connsiteY61" fmla="*/ 1092994 h 1443038"/>
                <a:gd name="connsiteX62" fmla="*/ 2224087 w 2571750"/>
                <a:gd name="connsiteY62" fmla="*/ 1078707 h 1443038"/>
                <a:gd name="connsiteX63" fmla="*/ 2097881 w 2571750"/>
                <a:gd name="connsiteY63" fmla="*/ 1047750 h 1443038"/>
                <a:gd name="connsiteX64" fmla="*/ 1962150 w 2571750"/>
                <a:gd name="connsiteY64" fmla="*/ 1007269 h 1443038"/>
                <a:gd name="connsiteX65" fmla="*/ 1776412 w 2571750"/>
                <a:gd name="connsiteY65" fmla="*/ 940594 h 1443038"/>
                <a:gd name="connsiteX66" fmla="*/ 1574006 w 2571750"/>
                <a:gd name="connsiteY66" fmla="*/ 854869 h 1443038"/>
                <a:gd name="connsiteX67" fmla="*/ 1423987 w 2571750"/>
                <a:gd name="connsiteY67" fmla="*/ 788194 h 1443038"/>
                <a:gd name="connsiteX68" fmla="*/ 1259681 w 2571750"/>
                <a:gd name="connsiteY68" fmla="*/ 707232 h 1443038"/>
                <a:gd name="connsiteX69" fmla="*/ 1207294 w 2571750"/>
                <a:gd name="connsiteY69" fmla="*/ 678657 h 1443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571750" h="1443038">
                  <a:moveTo>
                    <a:pt x="1207294" y="678657"/>
                  </a:moveTo>
                  <a:lnTo>
                    <a:pt x="1054894" y="595313"/>
                  </a:lnTo>
                  <a:lnTo>
                    <a:pt x="850106" y="481013"/>
                  </a:lnTo>
                  <a:lnTo>
                    <a:pt x="683419" y="388144"/>
                  </a:lnTo>
                  <a:lnTo>
                    <a:pt x="526256" y="295275"/>
                  </a:lnTo>
                  <a:lnTo>
                    <a:pt x="376237" y="207169"/>
                  </a:lnTo>
                  <a:lnTo>
                    <a:pt x="252412" y="133350"/>
                  </a:lnTo>
                  <a:lnTo>
                    <a:pt x="145256" y="69057"/>
                  </a:lnTo>
                  <a:lnTo>
                    <a:pt x="52387" y="11907"/>
                  </a:lnTo>
                  <a:lnTo>
                    <a:pt x="28575" y="0"/>
                  </a:lnTo>
                  <a:lnTo>
                    <a:pt x="16669" y="0"/>
                  </a:lnTo>
                  <a:lnTo>
                    <a:pt x="4762" y="2382"/>
                  </a:lnTo>
                  <a:lnTo>
                    <a:pt x="0" y="9525"/>
                  </a:lnTo>
                  <a:lnTo>
                    <a:pt x="0" y="26194"/>
                  </a:lnTo>
                  <a:lnTo>
                    <a:pt x="7144" y="45244"/>
                  </a:lnTo>
                  <a:lnTo>
                    <a:pt x="21431" y="66675"/>
                  </a:lnTo>
                  <a:lnTo>
                    <a:pt x="64294" y="109538"/>
                  </a:lnTo>
                  <a:lnTo>
                    <a:pt x="159544" y="197644"/>
                  </a:lnTo>
                  <a:lnTo>
                    <a:pt x="235744" y="264319"/>
                  </a:lnTo>
                  <a:lnTo>
                    <a:pt x="311944" y="330994"/>
                  </a:lnTo>
                  <a:lnTo>
                    <a:pt x="476250" y="461963"/>
                  </a:lnTo>
                  <a:lnTo>
                    <a:pt x="688181" y="609600"/>
                  </a:lnTo>
                  <a:lnTo>
                    <a:pt x="866775" y="728663"/>
                  </a:lnTo>
                  <a:lnTo>
                    <a:pt x="942975" y="769144"/>
                  </a:lnTo>
                  <a:lnTo>
                    <a:pt x="1173956" y="902494"/>
                  </a:lnTo>
                  <a:lnTo>
                    <a:pt x="1378744" y="1021557"/>
                  </a:lnTo>
                  <a:lnTo>
                    <a:pt x="1521619" y="1097757"/>
                  </a:lnTo>
                  <a:lnTo>
                    <a:pt x="1659731" y="1162050"/>
                  </a:lnTo>
                  <a:lnTo>
                    <a:pt x="1774031" y="1214438"/>
                  </a:lnTo>
                  <a:lnTo>
                    <a:pt x="1890712" y="1257300"/>
                  </a:lnTo>
                  <a:lnTo>
                    <a:pt x="1959769" y="1283494"/>
                  </a:lnTo>
                  <a:lnTo>
                    <a:pt x="2016919" y="1304925"/>
                  </a:lnTo>
                  <a:lnTo>
                    <a:pt x="2047875" y="1321594"/>
                  </a:lnTo>
                  <a:lnTo>
                    <a:pt x="2069306" y="1338263"/>
                  </a:lnTo>
                  <a:lnTo>
                    <a:pt x="2088356" y="1354932"/>
                  </a:lnTo>
                  <a:lnTo>
                    <a:pt x="2100262" y="1369219"/>
                  </a:lnTo>
                  <a:lnTo>
                    <a:pt x="2112169" y="1395413"/>
                  </a:lnTo>
                  <a:lnTo>
                    <a:pt x="2121694" y="1409700"/>
                  </a:lnTo>
                  <a:lnTo>
                    <a:pt x="2131219" y="1423988"/>
                  </a:lnTo>
                  <a:lnTo>
                    <a:pt x="2147887" y="1433513"/>
                  </a:lnTo>
                  <a:lnTo>
                    <a:pt x="2178844" y="1443038"/>
                  </a:lnTo>
                  <a:lnTo>
                    <a:pt x="2207419" y="1443038"/>
                  </a:lnTo>
                  <a:lnTo>
                    <a:pt x="2238375" y="1431132"/>
                  </a:lnTo>
                  <a:lnTo>
                    <a:pt x="2300287" y="1393032"/>
                  </a:lnTo>
                  <a:lnTo>
                    <a:pt x="2366962" y="1335882"/>
                  </a:lnTo>
                  <a:lnTo>
                    <a:pt x="2436019" y="1259682"/>
                  </a:lnTo>
                  <a:lnTo>
                    <a:pt x="2466975" y="1202532"/>
                  </a:lnTo>
                  <a:lnTo>
                    <a:pt x="2502694" y="1119188"/>
                  </a:lnTo>
                  <a:lnTo>
                    <a:pt x="2536031" y="1028700"/>
                  </a:lnTo>
                  <a:lnTo>
                    <a:pt x="2559844" y="952500"/>
                  </a:lnTo>
                  <a:lnTo>
                    <a:pt x="2571750" y="919163"/>
                  </a:lnTo>
                  <a:lnTo>
                    <a:pt x="2571750" y="909638"/>
                  </a:lnTo>
                  <a:lnTo>
                    <a:pt x="2566987" y="895350"/>
                  </a:lnTo>
                  <a:lnTo>
                    <a:pt x="2547937" y="892969"/>
                  </a:lnTo>
                  <a:lnTo>
                    <a:pt x="2524125" y="902494"/>
                  </a:lnTo>
                  <a:lnTo>
                    <a:pt x="2500312" y="928688"/>
                  </a:lnTo>
                  <a:lnTo>
                    <a:pt x="2488406" y="945357"/>
                  </a:lnTo>
                  <a:lnTo>
                    <a:pt x="2455069" y="985838"/>
                  </a:lnTo>
                  <a:lnTo>
                    <a:pt x="2409825" y="1031082"/>
                  </a:lnTo>
                  <a:lnTo>
                    <a:pt x="2378869" y="1059657"/>
                  </a:lnTo>
                  <a:lnTo>
                    <a:pt x="2333625" y="1085850"/>
                  </a:lnTo>
                  <a:lnTo>
                    <a:pt x="2309812" y="1092994"/>
                  </a:lnTo>
                  <a:lnTo>
                    <a:pt x="2224087" y="1078707"/>
                  </a:lnTo>
                  <a:lnTo>
                    <a:pt x="2097881" y="1047750"/>
                  </a:lnTo>
                  <a:lnTo>
                    <a:pt x="1962150" y="1007269"/>
                  </a:lnTo>
                  <a:lnTo>
                    <a:pt x="1776412" y="940594"/>
                  </a:lnTo>
                  <a:lnTo>
                    <a:pt x="1574006" y="854869"/>
                  </a:lnTo>
                  <a:lnTo>
                    <a:pt x="1423987" y="788194"/>
                  </a:lnTo>
                  <a:lnTo>
                    <a:pt x="1259681" y="707232"/>
                  </a:lnTo>
                  <a:lnTo>
                    <a:pt x="1207294" y="6786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61">
              <a:extLst>
                <a:ext uri="{FF2B5EF4-FFF2-40B4-BE49-F238E27FC236}">
                  <a16:creationId xmlns:a16="http://schemas.microsoft.com/office/drawing/2014/main" id="{25FDC19D-68DF-4802-9C4B-E3417E99D4B4}"/>
                </a:ext>
              </a:extLst>
            </p:cNvPr>
            <p:cNvSpPr/>
            <p:nvPr/>
          </p:nvSpPr>
          <p:spPr>
            <a:xfrm rot="16200000">
              <a:off x="3096420" y="4312444"/>
              <a:ext cx="2803525" cy="334963"/>
            </a:xfrm>
            <a:custGeom>
              <a:avLst/>
              <a:gdLst>
                <a:gd name="connsiteX0" fmla="*/ 1383507 w 2802732"/>
                <a:gd name="connsiteY0" fmla="*/ 121444 h 335756"/>
                <a:gd name="connsiteX1" fmla="*/ 1514475 w 2802732"/>
                <a:gd name="connsiteY1" fmla="*/ 128587 h 335756"/>
                <a:gd name="connsiteX2" fmla="*/ 1616869 w 2802732"/>
                <a:gd name="connsiteY2" fmla="*/ 130969 h 335756"/>
                <a:gd name="connsiteX3" fmla="*/ 1845469 w 2802732"/>
                <a:gd name="connsiteY3" fmla="*/ 130969 h 335756"/>
                <a:gd name="connsiteX4" fmla="*/ 2128838 w 2802732"/>
                <a:gd name="connsiteY4" fmla="*/ 128587 h 335756"/>
                <a:gd name="connsiteX5" fmla="*/ 2376488 w 2802732"/>
                <a:gd name="connsiteY5" fmla="*/ 130969 h 335756"/>
                <a:gd name="connsiteX6" fmla="*/ 2469357 w 2802732"/>
                <a:gd name="connsiteY6" fmla="*/ 128587 h 335756"/>
                <a:gd name="connsiteX7" fmla="*/ 2493169 w 2802732"/>
                <a:gd name="connsiteY7" fmla="*/ 123825 h 335756"/>
                <a:gd name="connsiteX8" fmla="*/ 2521744 w 2802732"/>
                <a:gd name="connsiteY8" fmla="*/ 111919 h 335756"/>
                <a:gd name="connsiteX9" fmla="*/ 2545557 w 2802732"/>
                <a:gd name="connsiteY9" fmla="*/ 97631 h 335756"/>
                <a:gd name="connsiteX10" fmla="*/ 2562225 w 2802732"/>
                <a:gd name="connsiteY10" fmla="*/ 76200 h 335756"/>
                <a:gd name="connsiteX11" fmla="*/ 2586038 w 2802732"/>
                <a:gd name="connsiteY11" fmla="*/ 35719 h 335756"/>
                <a:gd name="connsiteX12" fmla="*/ 2595563 w 2802732"/>
                <a:gd name="connsiteY12" fmla="*/ 16669 h 335756"/>
                <a:gd name="connsiteX13" fmla="*/ 2802732 w 2802732"/>
                <a:gd name="connsiteY13" fmla="*/ 133350 h 335756"/>
                <a:gd name="connsiteX14" fmla="*/ 2750344 w 2802732"/>
                <a:gd name="connsiteY14" fmla="*/ 202406 h 335756"/>
                <a:gd name="connsiteX15" fmla="*/ 2724150 w 2802732"/>
                <a:gd name="connsiteY15" fmla="*/ 233362 h 335756"/>
                <a:gd name="connsiteX16" fmla="*/ 2700338 w 2802732"/>
                <a:gd name="connsiteY16" fmla="*/ 261937 h 335756"/>
                <a:gd name="connsiteX17" fmla="*/ 2667000 w 2802732"/>
                <a:gd name="connsiteY17" fmla="*/ 295275 h 335756"/>
                <a:gd name="connsiteX18" fmla="*/ 2631282 w 2802732"/>
                <a:gd name="connsiteY18" fmla="*/ 319087 h 335756"/>
                <a:gd name="connsiteX19" fmla="*/ 2602707 w 2802732"/>
                <a:gd name="connsiteY19" fmla="*/ 330994 h 335756"/>
                <a:gd name="connsiteX20" fmla="*/ 2528888 w 2802732"/>
                <a:gd name="connsiteY20" fmla="*/ 335756 h 335756"/>
                <a:gd name="connsiteX21" fmla="*/ 2433638 w 2802732"/>
                <a:gd name="connsiteY21" fmla="*/ 330994 h 335756"/>
                <a:gd name="connsiteX22" fmla="*/ 2131219 w 2802732"/>
                <a:gd name="connsiteY22" fmla="*/ 333375 h 335756"/>
                <a:gd name="connsiteX23" fmla="*/ 1759744 w 2802732"/>
                <a:gd name="connsiteY23" fmla="*/ 330994 h 335756"/>
                <a:gd name="connsiteX24" fmla="*/ 1431132 w 2802732"/>
                <a:gd name="connsiteY24" fmla="*/ 330994 h 335756"/>
                <a:gd name="connsiteX25" fmla="*/ 1143000 w 2802732"/>
                <a:gd name="connsiteY25" fmla="*/ 330994 h 335756"/>
                <a:gd name="connsiteX26" fmla="*/ 821532 w 2802732"/>
                <a:gd name="connsiteY26" fmla="*/ 330994 h 335756"/>
                <a:gd name="connsiteX27" fmla="*/ 578644 w 2802732"/>
                <a:gd name="connsiteY27" fmla="*/ 330994 h 335756"/>
                <a:gd name="connsiteX28" fmla="*/ 321469 w 2802732"/>
                <a:gd name="connsiteY28" fmla="*/ 330994 h 335756"/>
                <a:gd name="connsiteX29" fmla="*/ 188119 w 2802732"/>
                <a:gd name="connsiteY29" fmla="*/ 321469 h 335756"/>
                <a:gd name="connsiteX30" fmla="*/ 107157 w 2802732"/>
                <a:gd name="connsiteY30" fmla="*/ 311944 h 335756"/>
                <a:gd name="connsiteX31" fmla="*/ 66675 w 2802732"/>
                <a:gd name="connsiteY31" fmla="*/ 295275 h 335756"/>
                <a:gd name="connsiteX32" fmla="*/ 38100 w 2802732"/>
                <a:gd name="connsiteY32" fmla="*/ 276225 h 335756"/>
                <a:gd name="connsiteX33" fmla="*/ 16669 w 2802732"/>
                <a:gd name="connsiteY33" fmla="*/ 257175 h 335756"/>
                <a:gd name="connsiteX34" fmla="*/ 4763 w 2802732"/>
                <a:gd name="connsiteY34" fmla="*/ 238125 h 335756"/>
                <a:gd name="connsiteX35" fmla="*/ 0 w 2802732"/>
                <a:gd name="connsiteY35" fmla="*/ 216694 h 335756"/>
                <a:gd name="connsiteX36" fmla="*/ 7144 w 2802732"/>
                <a:gd name="connsiteY36" fmla="*/ 185737 h 335756"/>
                <a:gd name="connsiteX37" fmla="*/ 19050 w 2802732"/>
                <a:gd name="connsiteY37" fmla="*/ 161925 h 335756"/>
                <a:gd name="connsiteX38" fmla="*/ 42863 w 2802732"/>
                <a:gd name="connsiteY38" fmla="*/ 135731 h 335756"/>
                <a:gd name="connsiteX39" fmla="*/ 76200 w 2802732"/>
                <a:gd name="connsiteY39" fmla="*/ 109537 h 335756"/>
                <a:gd name="connsiteX40" fmla="*/ 126207 w 2802732"/>
                <a:gd name="connsiteY40" fmla="*/ 83344 h 335756"/>
                <a:gd name="connsiteX41" fmla="*/ 176213 w 2802732"/>
                <a:gd name="connsiteY41" fmla="*/ 61912 h 335756"/>
                <a:gd name="connsiteX42" fmla="*/ 238125 w 2802732"/>
                <a:gd name="connsiteY42" fmla="*/ 40481 h 335756"/>
                <a:gd name="connsiteX43" fmla="*/ 340519 w 2802732"/>
                <a:gd name="connsiteY43" fmla="*/ 16669 h 335756"/>
                <a:gd name="connsiteX44" fmla="*/ 440532 w 2802732"/>
                <a:gd name="connsiteY44" fmla="*/ 0 h 335756"/>
                <a:gd name="connsiteX45" fmla="*/ 504825 w 2802732"/>
                <a:gd name="connsiteY45" fmla="*/ 0 h 335756"/>
                <a:gd name="connsiteX46" fmla="*/ 540544 w 2802732"/>
                <a:gd name="connsiteY46" fmla="*/ 4762 h 335756"/>
                <a:gd name="connsiteX47" fmla="*/ 557213 w 2802732"/>
                <a:gd name="connsiteY47" fmla="*/ 11906 h 335756"/>
                <a:gd name="connsiteX48" fmla="*/ 571500 w 2802732"/>
                <a:gd name="connsiteY48" fmla="*/ 21431 h 335756"/>
                <a:gd name="connsiteX49" fmla="*/ 642938 w 2802732"/>
                <a:gd name="connsiteY49" fmla="*/ 40481 h 335756"/>
                <a:gd name="connsiteX50" fmla="*/ 764382 w 2802732"/>
                <a:gd name="connsiteY50" fmla="*/ 66675 h 335756"/>
                <a:gd name="connsiteX51" fmla="*/ 919163 w 2802732"/>
                <a:gd name="connsiteY51" fmla="*/ 88106 h 335756"/>
                <a:gd name="connsiteX52" fmla="*/ 1145382 w 2802732"/>
                <a:gd name="connsiteY52" fmla="*/ 104775 h 335756"/>
                <a:gd name="connsiteX53" fmla="*/ 1383507 w 2802732"/>
                <a:gd name="connsiteY53" fmla="*/ 121444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802732" h="335756">
                  <a:moveTo>
                    <a:pt x="1383507" y="121444"/>
                  </a:moveTo>
                  <a:lnTo>
                    <a:pt x="1514475" y="128587"/>
                  </a:lnTo>
                  <a:lnTo>
                    <a:pt x="1616869" y="130969"/>
                  </a:lnTo>
                  <a:lnTo>
                    <a:pt x="1845469" y="130969"/>
                  </a:lnTo>
                  <a:lnTo>
                    <a:pt x="2128838" y="128587"/>
                  </a:lnTo>
                  <a:lnTo>
                    <a:pt x="2376488" y="130969"/>
                  </a:lnTo>
                  <a:lnTo>
                    <a:pt x="2469357" y="128587"/>
                  </a:lnTo>
                  <a:lnTo>
                    <a:pt x="2493169" y="123825"/>
                  </a:lnTo>
                  <a:lnTo>
                    <a:pt x="2521744" y="111919"/>
                  </a:lnTo>
                  <a:lnTo>
                    <a:pt x="2545557" y="97631"/>
                  </a:lnTo>
                  <a:lnTo>
                    <a:pt x="2562225" y="76200"/>
                  </a:lnTo>
                  <a:lnTo>
                    <a:pt x="2586038" y="35719"/>
                  </a:lnTo>
                  <a:lnTo>
                    <a:pt x="2595563" y="16669"/>
                  </a:lnTo>
                  <a:lnTo>
                    <a:pt x="2802732" y="133350"/>
                  </a:lnTo>
                  <a:lnTo>
                    <a:pt x="2750344" y="202406"/>
                  </a:lnTo>
                  <a:lnTo>
                    <a:pt x="2724150" y="233362"/>
                  </a:lnTo>
                  <a:lnTo>
                    <a:pt x="2700338" y="261937"/>
                  </a:lnTo>
                  <a:lnTo>
                    <a:pt x="2667000" y="295275"/>
                  </a:lnTo>
                  <a:lnTo>
                    <a:pt x="2631282" y="319087"/>
                  </a:lnTo>
                  <a:lnTo>
                    <a:pt x="2602707" y="330994"/>
                  </a:lnTo>
                  <a:lnTo>
                    <a:pt x="2528888" y="335756"/>
                  </a:lnTo>
                  <a:lnTo>
                    <a:pt x="2433638" y="330994"/>
                  </a:lnTo>
                  <a:lnTo>
                    <a:pt x="2131219" y="333375"/>
                  </a:lnTo>
                  <a:lnTo>
                    <a:pt x="1759744" y="330994"/>
                  </a:lnTo>
                  <a:lnTo>
                    <a:pt x="1431132" y="330994"/>
                  </a:lnTo>
                  <a:lnTo>
                    <a:pt x="1143000" y="330994"/>
                  </a:lnTo>
                  <a:lnTo>
                    <a:pt x="821532" y="330994"/>
                  </a:lnTo>
                  <a:lnTo>
                    <a:pt x="578644" y="330994"/>
                  </a:lnTo>
                  <a:lnTo>
                    <a:pt x="321469" y="330994"/>
                  </a:lnTo>
                  <a:lnTo>
                    <a:pt x="188119" y="321469"/>
                  </a:lnTo>
                  <a:lnTo>
                    <a:pt x="107157" y="311944"/>
                  </a:lnTo>
                  <a:lnTo>
                    <a:pt x="66675" y="295275"/>
                  </a:lnTo>
                  <a:lnTo>
                    <a:pt x="38100" y="276225"/>
                  </a:lnTo>
                  <a:lnTo>
                    <a:pt x="16669" y="257175"/>
                  </a:lnTo>
                  <a:lnTo>
                    <a:pt x="4763" y="238125"/>
                  </a:lnTo>
                  <a:lnTo>
                    <a:pt x="0" y="216694"/>
                  </a:lnTo>
                  <a:lnTo>
                    <a:pt x="7144" y="185737"/>
                  </a:lnTo>
                  <a:lnTo>
                    <a:pt x="19050" y="161925"/>
                  </a:lnTo>
                  <a:lnTo>
                    <a:pt x="42863" y="135731"/>
                  </a:lnTo>
                  <a:lnTo>
                    <a:pt x="76200" y="109537"/>
                  </a:lnTo>
                  <a:lnTo>
                    <a:pt x="126207" y="83344"/>
                  </a:lnTo>
                  <a:lnTo>
                    <a:pt x="176213" y="61912"/>
                  </a:lnTo>
                  <a:lnTo>
                    <a:pt x="238125" y="40481"/>
                  </a:lnTo>
                  <a:lnTo>
                    <a:pt x="340519" y="16669"/>
                  </a:lnTo>
                  <a:lnTo>
                    <a:pt x="440532" y="0"/>
                  </a:lnTo>
                  <a:lnTo>
                    <a:pt x="504825" y="0"/>
                  </a:lnTo>
                  <a:lnTo>
                    <a:pt x="540544" y="4762"/>
                  </a:lnTo>
                  <a:lnTo>
                    <a:pt x="557213" y="11906"/>
                  </a:lnTo>
                  <a:lnTo>
                    <a:pt x="571500" y="21431"/>
                  </a:lnTo>
                  <a:lnTo>
                    <a:pt x="642938" y="40481"/>
                  </a:lnTo>
                  <a:lnTo>
                    <a:pt x="764382" y="66675"/>
                  </a:lnTo>
                  <a:lnTo>
                    <a:pt x="919163" y="88106"/>
                  </a:lnTo>
                  <a:lnTo>
                    <a:pt x="1145382" y="104775"/>
                  </a:lnTo>
                  <a:lnTo>
                    <a:pt x="1383507" y="1214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53">
              <a:extLst>
                <a:ext uri="{FF2B5EF4-FFF2-40B4-BE49-F238E27FC236}">
                  <a16:creationId xmlns:a16="http://schemas.microsoft.com/office/drawing/2014/main" id="{111D3507-7403-4599-B668-B8BCF6B0C64C}"/>
                </a:ext>
              </a:extLst>
            </p:cNvPr>
            <p:cNvSpPr/>
            <p:nvPr/>
          </p:nvSpPr>
          <p:spPr>
            <a:xfrm>
              <a:off x="5324476" y="1771650"/>
              <a:ext cx="614363" cy="1382712"/>
            </a:xfrm>
            <a:custGeom>
              <a:avLst/>
              <a:gdLst>
                <a:gd name="connsiteX0" fmla="*/ 502444 w 614363"/>
                <a:gd name="connsiteY0" fmla="*/ 509587 h 1383506"/>
                <a:gd name="connsiteX1" fmla="*/ 478631 w 614363"/>
                <a:gd name="connsiteY1" fmla="*/ 342900 h 1383506"/>
                <a:gd name="connsiteX2" fmla="*/ 471488 w 614363"/>
                <a:gd name="connsiteY2" fmla="*/ 285750 h 1383506"/>
                <a:gd name="connsiteX3" fmla="*/ 402431 w 614363"/>
                <a:gd name="connsiteY3" fmla="*/ 109537 h 1383506"/>
                <a:gd name="connsiteX4" fmla="*/ 323850 w 614363"/>
                <a:gd name="connsiteY4" fmla="*/ 80962 h 1383506"/>
                <a:gd name="connsiteX5" fmla="*/ 238125 w 614363"/>
                <a:gd name="connsiteY5" fmla="*/ 54769 h 1383506"/>
                <a:gd name="connsiteX6" fmla="*/ 152400 w 614363"/>
                <a:gd name="connsiteY6" fmla="*/ 30956 h 1383506"/>
                <a:gd name="connsiteX7" fmla="*/ 42863 w 614363"/>
                <a:gd name="connsiteY7" fmla="*/ 2381 h 1383506"/>
                <a:gd name="connsiteX8" fmla="*/ 28575 w 614363"/>
                <a:gd name="connsiteY8" fmla="*/ 0 h 1383506"/>
                <a:gd name="connsiteX9" fmla="*/ 14288 w 614363"/>
                <a:gd name="connsiteY9" fmla="*/ 0 h 1383506"/>
                <a:gd name="connsiteX10" fmla="*/ 2381 w 614363"/>
                <a:gd name="connsiteY10" fmla="*/ 4762 h 1383506"/>
                <a:gd name="connsiteX11" fmla="*/ 0 w 614363"/>
                <a:gd name="connsiteY11" fmla="*/ 14287 h 1383506"/>
                <a:gd name="connsiteX12" fmla="*/ 4763 w 614363"/>
                <a:gd name="connsiteY12" fmla="*/ 33337 h 1383506"/>
                <a:gd name="connsiteX13" fmla="*/ 14288 w 614363"/>
                <a:gd name="connsiteY13" fmla="*/ 47625 h 1383506"/>
                <a:gd name="connsiteX14" fmla="*/ 40481 w 614363"/>
                <a:gd name="connsiteY14" fmla="*/ 66675 h 1383506"/>
                <a:gd name="connsiteX15" fmla="*/ 83344 w 614363"/>
                <a:gd name="connsiteY15" fmla="*/ 95250 h 1383506"/>
                <a:gd name="connsiteX16" fmla="*/ 109538 w 614363"/>
                <a:gd name="connsiteY16" fmla="*/ 119062 h 1383506"/>
                <a:gd name="connsiteX17" fmla="*/ 135731 w 614363"/>
                <a:gd name="connsiteY17" fmla="*/ 142875 h 1383506"/>
                <a:gd name="connsiteX18" fmla="*/ 161925 w 614363"/>
                <a:gd name="connsiteY18" fmla="*/ 173831 h 1383506"/>
                <a:gd name="connsiteX19" fmla="*/ 173831 w 614363"/>
                <a:gd name="connsiteY19" fmla="*/ 195262 h 1383506"/>
                <a:gd name="connsiteX20" fmla="*/ 180975 w 614363"/>
                <a:gd name="connsiteY20" fmla="*/ 223837 h 1383506"/>
                <a:gd name="connsiteX21" fmla="*/ 190500 w 614363"/>
                <a:gd name="connsiteY21" fmla="*/ 273844 h 1383506"/>
                <a:gd name="connsiteX22" fmla="*/ 223838 w 614363"/>
                <a:gd name="connsiteY22" fmla="*/ 438150 h 1383506"/>
                <a:gd name="connsiteX23" fmla="*/ 278606 w 614363"/>
                <a:gd name="connsiteY23" fmla="*/ 700087 h 1383506"/>
                <a:gd name="connsiteX24" fmla="*/ 321469 w 614363"/>
                <a:gd name="connsiteY24" fmla="*/ 895350 h 1383506"/>
                <a:gd name="connsiteX25" fmla="*/ 354806 w 614363"/>
                <a:gd name="connsiteY25" fmla="*/ 1064419 h 1383506"/>
                <a:gd name="connsiteX26" fmla="*/ 373856 w 614363"/>
                <a:gd name="connsiteY26" fmla="*/ 1162050 h 1383506"/>
                <a:gd name="connsiteX27" fmla="*/ 385763 w 614363"/>
                <a:gd name="connsiteY27" fmla="*/ 1209675 h 1383506"/>
                <a:gd name="connsiteX28" fmla="*/ 402431 w 614363"/>
                <a:gd name="connsiteY28" fmla="*/ 1252537 h 1383506"/>
                <a:gd name="connsiteX29" fmla="*/ 428625 w 614363"/>
                <a:gd name="connsiteY29" fmla="*/ 1300162 h 1383506"/>
                <a:gd name="connsiteX30" fmla="*/ 450056 w 614363"/>
                <a:gd name="connsiteY30" fmla="*/ 1333500 h 1383506"/>
                <a:gd name="connsiteX31" fmla="*/ 471488 w 614363"/>
                <a:gd name="connsiteY31" fmla="*/ 1357312 h 1383506"/>
                <a:gd name="connsiteX32" fmla="*/ 495300 w 614363"/>
                <a:gd name="connsiteY32" fmla="*/ 1373981 h 1383506"/>
                <a:gd name="connsiteX33" fmla="*/ 523875 w 614363"/>
                <a:gd name="connsiteY33" fmla="*/ 1381125 h 1383506"/>
                <a:gd name="connsiteX34" fmla="*/ 554831 w 614363"/>
                <a:gd name="connsiteY34" fmla="*/ 1383506 h 1383506"/>
                <a:gd name="connsiteX35" fmla="*/ 578644 w 614363"/>
                <a:gd name="connsiteY35" fmla="*/ 1376362 h 1383506"/>
                <a:gd name="connsiteX36" fmla="*/ 595313 w 614363"/>
                <a:gd name="connsiteY36" fmla="*/ 1362075 h 1383506"/>
                <a:gd name="connsiteX37" fmla="*/ 604838 w 614363"/>
                <a:gd name="connsiteY37" fmla="*/ 1347787 h 1383506"/>
                <a:gd name="connsiteX38" fmla="*/ 611981 w 614363"/>
                <a:gd name="connsiteY38" fmla="*/ 1321594 h 1383506"/>
                <a:gd name="connsiteX39" fmla="*/ 614363 w 614363"/>
                <a:gd name="connsiteY39" fmla="*/ 1297781 h 1383506"/>
                <a:gd name="connsiteX40" fmla="*/ 607219 w 614363"/>
                <a:gd name="connsiteY40" fmla="*/ 1245394 h 1383506"/>
                <a:gd name="connsiteX41" fmla="*/ 576263 w 614363"/>
                <a:gd name="connsiteY41" fmla="*/ 1002506 h 1383506"/>
                <a:gd name="connsiteX42" fmla="*/ 550069 w 614363"/>
                <a:gd name="connsiteY42" fmla="*/ 828675 h 1383506"/>
                <a:gd name="connsiteX43" fmla="*/ 502444 w 614363"/>
                <a:gd name="connsiteY43" fmla="*/ 509587 h 138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614363" h="1383506">
                  <a:moveTo>
                    <a:pt x="502444" y="509587"/>
                  </a:moveTo>
                  <a:lnTo>
                    <a:pt x="478631" y="342900"/>
                  </a:lnTo>
                  <a:lnTo>
                    <a:pt x="471488" y="285750"/>
                  </a:lnTo>
                  <a:lnTo>
                    <a:pt x="402431" y="109537"/>
                  </a:lnTo>
                  <a:lnTo>
                    <a:pt x="323850" y="80962"/>
                  </a:lnTo>
                  <a:lnTo>
                    <a:pt x="238125" y="54769"/>
                  </a:lnTo>
                  <a:lnTo>
                    <a:pt x="152400" y="30956"/>
                  </a:lnTo>
                  <a:lnTo>
                    <a:pt x="42863" y="2381"/>
                  </a:lnTo>
                  <a:lnTo>
                    <a:pt x="28575" y="0"/>
                  </a:lnTo>
                  <a:lnTo>
                    <a:pt x="14288" y="0"/>
                  </a:lnTo>
                  <a:lnTo>
                    <a:pt x="2381" y="4762"/>
                  </a:lnTo>
                  <a:lnTo>
                    <a:pt x="0" y="14287"/>
                  </a:lnTo>
                  <a:lnTo>
                    <a:pt x="4763" y="33337"/>
                  </a:lnTo>
                  <a:lnTo>
                    <a:pt x="14288" y="47625"/>
                  </a:lnTo>
                  <a:lnTo>
                    <a:pt x="40481" y="66675"/>
                  </a:lnTo>
                  <a:lnTo>
                    <a:pt x="83344" y="95250"/>
                  </a:lnTo>
                  <a:lnTo>
                    <a:pt x="109538" y="119062"/>
                  </a:lnTo>
                  <a:lnTo>
                    <a:pt x="135731" y="142875"/>
                  </a:lnTo>
                  <a:lnTo>
                    <a:pt x="161925" y="173831"/>
                  </a:lnTo>
                  <a:lnTo>
                    <a:pt x="173831" y="195262"/>
                  </a:lnTo>
                  <a:lnTo>
                    <a:pt x="180975" y="223837"/>
                  </a:lnTo>
                  <a:lnTo>
                    <a:pt x="190500" y="273844"/>
                  </a:lnTo>
                  <a:lnTo>
                    <a:pt x="223838" y="438150"/>
                  </a:lnTo>
                  <a:lnTo>
                    <a:pt x="278606" y="700087"/>
                  </a:lnTo>
                  <a:lnTo>
                    <a:pt x="321469" y="895350"/>
                  </a:lnTo>
                  <a:lnTo>
                    <a:pt x="354806" y="1064419"/>
                  </a:lnTo>
                  <a:lnTo>
                    <a:pt x="373856" y="1162050"/>
                  </a:lnTo>
                  <a:lnTo>
                    <a:pt x="385763" y="1209675"/>
                  </a:lnTo>
                  <a:lnTo>
                    <a:pt x="402431" y="1252537"/>
                  </a:lnTo>
                  <a:lnTo>
                    <a:pt x="428625" y="1300162"/>
                  </a:lnTo>
                  <a:lnTo>
                    <a:pt x="450056" y="1333500"/>
                  </a:lnTo>
                  <a:lnTo>
                    <a:pt x="471488" y="1357312"/>
                  </a:lnTo>
                  <a:lnTo>
                    <a:pt x="495300" y="1373981"/>
                  </a:lnTo>
                  <a:lnTo>
                    <a:pt x="523875" y="1381125"/>
                  </a:lnTo>
                  <a:lnTo>
                    <a:pt x="554831" y="1383506"/>
                  </a:lnTo>
                  <a:lnTo>
                    <a:pt x="578644" y="1376362"/>
                  </a:lnTo>
                  <a:lnTo>
                    <a:pt x="595313" y="1362075"/>
                  </a:lnTo>
                  <a:lnTo>
                    <a:pt x="604838" y="1347787"/>
                  </a:lnTo>
                  <a:lnTo>
                    <a:pt x="611981" y="1321594"/>
                  </a:lnTo>
                  <a:lnTo>
                    <a:pt x="614363" y="1297781"/>
                  </a:lnTo>
                  <a:lnTo>
                    <a:pt x="607219" y="1245394"/>
                  </a:lnTo>
                  <a:lnTo>
                    <a:pt x="576263" y="1002506"/>
                  </a:lnTo>
                  <a:lnTo>
                    <a:pt x="550069" y="828675"/>
                  </a:lnTo>
                  <a:lnTo>
                    <a:pt x="502444" y="5095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54">
              <a:extLst>
                <a:ext uri="{FF2B5EF4-FFF2-40B4-BE49-F238E27FC236}">
                  <a16:creationId xmlns:a16="http://schemas.microsoft.com/office/drawing/2014/main" id="{8C08ADA4-F44B-4E8D-8575-49BA2BF69E8E}"/>
                </a:ext>
              </a:extLst>
            </p:cNvPr>
            <p:cNvSpPr/>
            <p:nvPr/>
          </p:nvSpPr>
          <p:spPr>
            <a:xfrm>
              <a:off x="5665788" y="1647825"/>
              <a:ext cx="2190750" cy="1296988"/>
            </a:xfrm>
            <a:custGeom>
              <a:avLst/>
              <a:gdLst>
                <a:gd name="connsiteX0" fmla="*/ 807244 w 2190750"/>
                <a:gd name="connsiteY0" fmla="*/ 171450 h 1297781"/>
                <a:gd name="connsiteX1" fmla="*/ 481012 w 2190750"/>
                <a:gd name="connsiteY1" fmla="*/ 202406 h 1297781"/>
                <a:gd name="connsiteX2" fmla="*/ 178594 w 2190750"/>
                <a:gd name="connsiteY2" fmla="*/ 230981 h 1297781"/>
                <a:gd name="connsiteX3" fmla="*/ 0 w 2190750"/>
                <a:gd name="connsiteY3" fmla="*/ 247650 h 1297781"/>
                <a:gd name="connsiteX4" fmla="*/ 69056 w 2190750"/>
                <a:gd name="connsiteY4" fmla="*/ 450056 h 1297781"/>
                <a:gd name="connsiteX5" fmla="*/ 414337 w 2190750"/>
                <a:gd name="connsiteY5" fmla="*/ 404813 h 1297781"/>
                <a:gd name="connsiteX6" fmla="*/ 683419 w 2190750"/>
                <a:gd name="connsiteY6" fmla="*/ 371475 h 1297781"/>
                <a:gd name="connsiteX7" fmla="*/ 983456 w 2190750"/>
                <a:gd name="connsiteY7" fmla="*/ 330994 h 1297781"/>
                <a:gd name="connsiteX8" fmla="*/ 1290637 w 2190750"/>
                <a:gd name="connsiteY8" fmla="*/ 290513 h 1297781"/>
                <a:gd name="connsiteX9" fmla="*/ 1557337 w 2190750"/>
                <a:gd name="connsiteY9" fmla="*/ 257175 h 1297781"/>
                <a:gd name="connsiteX10" fmla="*/ 1664494 w 2190750"/>
                <a:gd name="connsiteY10" fmla="*/ 242888 h 1297781"/>
                <a:gd name="connsiteX11" fmla="*/ 1721644 w 2190750"/>
                <a:gd name="connsiteY11" fmla="*/ 238125 h 1297781"/>
                <a:gd name="connsiteX12" fmla="*/ 1743075 w 2190750"/>
                <a:gd name="connsiteY12" fmla="*/ 240506 h 1297781"/>
                <a:gd name="connsiteX13" fmla="*/ 1771650 w 2190750"/>
                <a:gd name="connsiteY13" fmla="*/ 250031 h 1297781"/>
                <a:gd name="connsiteX14" fmla="*/ 1783556 w 2190750"/>
                <a:gd name="connsiteY14" fmla="*/ 264319 h 1297781"/>
                <a:gd name="connsiteX15" fmla="*/ 1788319 w 2190750"/>
                <a:gd name="connsiteY15" fmla="*/ 280988 h 1297781"/>
                <a:gd name="connsiteX16" fmla="*/ 1788319 w 2190750"/>
                <a:gd name="connsiteY16" fmla="*/ 319088 h 1297781"/>
                <a:gd name="connsiteX17" fmla="*/ 1774031 w 2190750"/>
                <a:gd name="connsiteY17" fmla="*/ 433388 h 1297781"/>
                <a:gd name="connsiteX18" fmla="*/ 1743075 w 2190750"/>
                <a:gd name="connsiteY18" fmla="*/ 621506 h 1297781"/>
                <a:gd name="connsiteX19" fmla="*/ 1697831 w 2190750"/>
                <a:gd name="connsiteY19" fmla="*/ 840581 h 1297781"/>
                <a:gd name="connsiteX20" fmla="*/ 1645444 w 2190750"/>
                <a:gd name="connsiteY20" fmla="*/ 1059656 h 1297781"/>
                <a:gd name="connsiteX21" fmla="*/ 1628775 w 2190750"/>
                <a:gd name="connsiteY21" fmla="*/ 1207294 h 1297781"/>
                <a:gd name="connsiteX22" fmla="*/ 1635919 w 2190750"/>
                <a:gd name="connsiteY22" fmla="*/ 1243013 h 1297781"/>
                <a:gd name="connsiteX23" fmla="*/ 1643062 w 2190750"/>
                <a:gd name="connsiteY23" fmla="*/ 1264444 h 1297781"/>
                <a:gd name="connsiteX24" fmla="*/ 1654969 w 2190750"/>
                <a:gd name="connsiteY24" fmla="*/ 1276350 h 1297781"/>
                <a:gd name="connsiteX25" fmla="*/ 1671637 w 2190750"/>
                <a:gd name="connsiteY25" fmla="*/ 1288256 h 1297781"/>
                <a:gd name="connsiteX26" fmla="*/ 1695450 w 2190750"/>
                <a:gd name="connsiteY26" fmla="*/ 1295400 h 1297781"/>
                <a:gd name="connsiteX27" fmla="*/ 1733550 w 2190750"/>
                <a:gd name="connsiteY27" fmla="*/ 1297781 h 1297781"/>
                <a:gd name="connsiteX28" fmla="*/ 1771650 w 2190750"/>
                <a:gd name="connsiteY28" fmla="*/ 1285875 h 1297781"/>
                <a:gd name="connsiteX29" fmla="*/ 1802606 w 2190750"/>
                <a:gd name="connsiteY29" fmla="*/ 1271588 h 1297781"/>
                <a:gd name="connsiteX30" fmla="*/ 1821656 w 2190750"/>
                <a:gd name="connsiteY30" fmla="*/ 1243013 h 1297781"/>
                <a:gd name="connsiteX31" fmla="*/ 1895475 w 2190750"/>
                <a:gd name="connsiteY31" fmla="*/ 1059656 h 1297781"/>
                <a:gd name="connsiteX32" fmla="*/ 1978819 w 2190750"/>
                <a:gd name="connsiteY32" fmla="*/ 840581 h 1297781"/>
                <a:gd name="connsiteX33" fmla="*/ 2033587 w 2190750"/>
                <a:gd name="connsiteY33" fmla="*/ 673894 h 1297781"/>
                <a:gd name="connsiteX34" fmla="*/ 2074069 w 2190750"/>
                <a:gd name="connsiteY34" fmla="*/ 542925 h 1297781"/>
                <a:gd name="connsiteX35" fmla="*/ 2119312 w 2190750"/>
                <a:gd name="connsiteY35" fmla="*/ 383381 h 1297781"/>
                <a:gd name="connsiteX36" fmla="*/ 2121694 w 2190750"/>
                <a:gd name="connsiteY36" fmla="*/ 371475 h 1297781"/>
                <a:gd name="connsiteX37" fmla="*/ 2133600 w 2190750"/>
                <a:gd name="connsiteY37" fmla="*/ 359569 h 1297781"/>
                <a:gd name="connsiteX38" fmla="*/ 2162175 w 2190750"/>
                <a:gd name="connsiteY38" fmla="*/ 326231 h 1297781"/>
                <a:gd name="connsiteX39" fmla="*/ 2176462 w 2190750"/>
                <a:gd name="connsiteY39" fmla="*/ 302419 h 1297781"/>
                <a:gd name="connsiteX40" fmla="*/ 2185987 w 2190750"/>
                <a:gd name="connsiteY40" fmla="*/ 278606 h 1297781"/>
                <a:gd name="connsiteX41" fmla="*/ 2190750 w 2190750"/>
                <a:gd name="connsiteY41" fmla="*/ 247650 h 1297781"/>
                <a:gd name="connsiteX42" fmla="*/ 2188369 w 2190750"/>
                <a:gd name="connsiteY42" fmla="*/ 221456 h 1297781"/>
                <a:gd name="connsiteX43" fmla="*/ 2169319 w 2190750"/>
                <a:gd name="connsiteY43" fmla="*/ 195263 h 1297781"/>
                <a:gd name="connsiteX44" fmla="*/ 2138362 w 2190750"/>
                <a:gd name="connsiteY44" fmla="*/ 166688 h 1297781"/>
                <a:gd name="connsiteX45" fmla="*/ 2074069 w 2190750"/>
                <a:gd name="connsiteY45" fmla="*/ 111919 h 1297781"/>
                <a:gd name="connsiteX46" fmla="*/ 1969294 w 2190750"/>
                <a:gd name="connsiteY46" fmla="*/ 47625 h 1297781"/>
                <a:gd name="connsiteX47" fmla="*/ 1885950 w 2190750"/>
                <a:gd name="connsiteY47" fmla="*/ 2381 h 1297781"/>
                <a:gd name="connsiteX48" fmla="*/ 1876425 w 2190750"/>
                <a:gd name="connsiteY48" fmla="*/ 0 h 1297781"/>
                <a:gd name="connsiteX49" fmla="*/ 1862137 w 2190750"/>
                <a:gd name="connsiteY49" fmla="*/ 0 h 1297781"/>
                <a:gd name="connsiteX50" fmla="*/ 1778794 w 2190750"/>
                <a:gd name="connsiteY50" fmla="*/ 26194 h 1297781"/>
                <a:gd name="connsiteX51" fmla="*/ 1631156 w 2190750"/>
                <a:gd name="connsiteY51" fmla="*/ 71438 h 1297781"/>
                <a:gd name="connsiteX52" fmla="*/ 1571625 w 2190750"/>
                <a:gd name="connsiteY52" fmla="*/ 88106 h 1297781"/>
                <a:gd name="connsiteX53" fmla="*/ 1423987 w 2190750"/>
                <a:gd name="connsiteY53" fmla="*/ 104775 h 1297781"/>
                <a:gd name="connsiteX54" fmla="*/ 1097756 w 2190750"/>
                <a:gd name="connsiteY54" fmla="*/ 140494 h 1297781"/>
                <a:gd name="connsiteX55" fmla="*/ 807244 w 2190750"/>
                <a:gd name="connsiteY55" fmla="*/ 171450 h 129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190750" h="1297781">
                  <a:moveTo>
                    <a:pt x="807244" y="171450"/>
                  </a:moveTo>
                  <a:lnTo>
                    <a:pt x="481012" y="202406"/>
                  </a:lnTo>
                  <a:lnTo>
                    <a:pt x="178594" y="230981"/>
                  </a:lnTo>
                  <a:lnTo>
                    <a:pt x="0" y="247650"/>
                  </a:lnTo>
                  <a:lnTo>
                    <a:pt x="69056" y="450056"/>
                  </a:lnTo>
                  <a:lnTo>
                    <a:pt x="414337" y="404813"/>
                  </a:lnTo>
                  <a:lnTo>
                    <a:pt x="683419" y="371475"/>
                  </a:lnTo>
                  <a:lnTo>
                    <a:pt x="983456" y="330994"/>
                  </a:lnTo>
                  <a:lnTo>
                    <a:pt x="1290637" y="290513"/>
                  </a:lnTo>
                  <a:lnTo>
                    <a:pt x="1557337" y="257175"/>
                  </a:lnTo>
                  <a:lnTo>
                    <a:pt x="1664494" y="242888"/>
                  </a:lnTo>
                  <a:lnTo>
                    <a:pt x="1721644" y="238125"/>
                  </a:lnTo>
                  <a:lnTo>
                    <a:pt x="1743075" y="240506"/>
                  </a:lnTo>
                  <a:lnTo>
                    <a:pt x="1771650" y="250031"/>
                  </a:lnTo>
                  <a:lnTo>
                    <a:pt x="1783556" y="264319"/>
                  </a:lnTo>
                  <a:lnTo>
                    <a:pt x="1788319" y="280988"/>
                  </a:lnTo>
                  <a:lnTo>
                    <a:pt x="1788319" y="319088"/>
                  </a:lnTo>
                  <a:lnTo>
                    <a:pt x="1774031" y="433388"/>
                  </a:lnTo>
                  <a:lnTo>
                    <a:pt x="1743075" y="621506"/>
                  </a:lnTo>
                  <a:lnTo>
                    <a:pt x="1697831" y="840581"/>
                  </a:lnTo>
                  <a:lnTo>
                    <a:pt x="1645444" y="1059656"/>
                  </a:lnTo>
                  <a:lnTo>
                    <a:pt x="1628775" y="1207294"/>
                  </a:lnTo>
                  <a:lnTo>
                    <a:pt x="1635919" y="1243013"/>
                  </a:lnTo>
                  <a:lnTo>
                    <a:pt x="1643062" y="1264444"/>
                  </a:lnTo>
                  <a:lnTo>
                    <a:pt x="1654969" y="1276350"/>
                  </a:lnTo>
                  <a:lnTo>
                    <a:pt x="1671637" y="1288256"/>
                  </a:lnTo>
                  <a:lnTo>
                    <a:pt x="1695450" y="1295400"/>
                  </a:lnTo>
                  <a:lnTo>
                    <a:pt x="1733550" y="1297781"/>
                  </a:lnTo>
                  <a:lnTo>
                    <a:pt x="1771650" y="1285875"/>
                  </a:lnTo>
                  <a:lnTo>
                    <a:pt x="1802606" y="1271588"/>
                  </a:lnTo>
                  <a:lnTo>
                    <a:pt x="1821656" y="1243013"/>
                  </a:lnTo>
                  <a:lnTo>
                    <a:pt x="1895475" y="1059656"/>
                  </a:lnTo>
                  <a:lnTo>
                    <a:pt x="1978819" y="840581"/>
                  </a:lnTo>
                  <a:lnTo>
                    <a:pt x="2033587" y="673894"/>
                  </a:lnTo>
                  <a:lnTo>
                    <a:pt x="2074069" y="542925"/>
                  </a:lnTo>
                  <a:lnTo>
                    <a:pt x="2119312" y="383381"/>
                  </a:lnTo>
                  <a:lnTo>
                    <a:pt x="2121694" y="371475"/>
                  </a:lnTo>
                  <a:lnTo>
                    <a:pt x="2133600" y="359569"/>
                  </a:lnTo>
                  <a:lnTo>
                    <a:pt x="2162175" y="326231"/>
                  </a:lnTo>
                  <a:lnTo>
                    <a:pt x="2176462" y="302419"/>
                  </a:lnTo>
                  <a:lnTo>
                    <a:pt x="2185987" y="278606"/>
                  </a:lnTo>
                  <a:lnTo>
                    <a:pt x="2190750" y="247650"/>
                  </a:lnTo>
                  <a:lnTo>
                    <a:pt x="2188369" y="221456"/>
                  </a:lnTo>
                  <a:lnTo>
                    <a:pt x="2169319" y="195263"/>
                  </a:lnTo>
                  <a:lnTo>
                    <a:pt x="2138362" y="166688"/>
                  </a:lnTo>
                  <a:lnTo>
                    <a:pt x="2074069" y="111919"/>
                  </a:lnTo>
                  <a:lnTo>
                    <a:pt x="1969294" y="47625"/>
                  </a:lnTo>
                  <a:lnTo>
                    <a:pt x="1885950" y="2381"/>
                  </a:lnTo>
                  <a:lnTo>
                    <a:pt x="1876425" y="0"/>
                  </a:lnTo>
                  <a:lnTo>
                    <a:pt x="1862137" y="0"/>
                  </a:lnTo>
                  <a:lnTo>
                    <a:pt x="1778794" y="26194"/>
                  </a:lnTo>
                  <a:lnTo>
                    <a:pt x="1631156" y="71438"/>
                  </a:lnTo>
                  <a:lnTo>
                    <a:pt x="1571625" y="88106"/>
                  </a:lnTo>
                  <a:lnTo>
                    <a:pt x="1423987" y="104775"/>
                  </a:lnTo>
                  <a:lnTo>
                    <a:pt x="1097756" y="140494"/>
                  </a:lnTo>
                  <a:lnTo>
                    <a:pt x="807244" y="171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55">
              <a:extLst>
                <a:ext uri="{FF2B5EF4-FFF2-40B4-BE49-F238E27FC236}">
                  <a16:creationId xmlns:a16="http://schemas.microsoft.com/office/drawing/2014/main" id="{38986770-0475-48FF-AE2D-B3F1EBD87649}"/>
                </a:ext>
              </a:extLst>
            </p:cNvPr>
            <p:cNvSpPr/>
            <p:nvPr/>
          </p:nvSpPr>
          <p:spPr>
            <a:xfrm>
              <a:off x="5848351" y="2665414"/>
              <a:ext cx="1541463" cy="377825"/>
            </a:xfrm>
            <a:custGeom>
              <a:avLst/>
              <a:gdLst>
                <a:gd name="connsiteX0" fmla="*/ 390525 w 1540669"/>
                <a:gd name="connsiteY0" fmla="*/ 140494 h 378619"/>
                <a:gd name="connsiteX1" fmla="*/ 704850 w 1540669"/>
                <a:gd name="connsiteY1" fmla="*/ 97631 h 378619"/>
                <a:gd name="connsiteX2" fmla="*/ 969169 w 1540669"/>
                <a:gd name="connsiteY2" fmla="*/ 64294 h 378619"/>
                <a:gd name="connsiteX3" fmla="*/ 1181100 w 1540669"/>
                <a:gd name="connsiteY3" fmla="*/ 35719 h 378619"/>
                <a:gd name="connsiteX4" fmla="*/ 1540669 w 1540669"/>
                <a:gd name="connsiteY4" fmla="*/ 0 h 378619"/>
                <a:gd name="connsiteX5" fmla="*/ 1512094 w 1540669"/>
                <a:gd name="connsiteY5" fmla="*/ 176212 h 378619"/>
                <a:gd name="connsiteX6" fmla="*/ 1326356 w 1540669"/>
                <a:gd name="connsiteY6" fmla="*/ 202406 h 378619"/>
                <a:gd name="connsiteX7" fmla="*/ 1202531 w 1540669"/>
                <a:gd name="connsiteY7" fmla="*/ 211931 h 378619"/>
                <a:gd name="connsiteX8" fmla="*/ 1009650 w 1540669"/>
                <a:gd name="connsiteY8" fmla="*/ 226219 h 378619"/>
                <a:gd name="connsiteX9" fmla="*/ 833438 w 1540669"/>
                <a:gd name="connsiteY9" fmla="*/ 242887 h 378619"/>
                <a:gd name="connsiteX10" fmla="*/ 695325 w 1540669"/>
                <a:gd name="connsiteY10" fmla="*/ 257175 h 378619"/>
                <a:gd name="connsiteX11" fmla="*/ 526256 w 1540669"/>
                <a:gd name="connsiteY11" fmla="*/ 280987 h 378619"/>
                <a:gd name="connsiteX12" fmla="*/ 397669 w 1540669"/>
                <a:gd name="connsiteY12" fmla="*/ 302419 h 378619"/>
                <a:gd name="connsiteX13" fmla="*/ 252413 w 1540669"/>
                <a:gd name="connsiteY13" fmla="*/ 328612 h 378619"/>
                <a:gd name="connsiteX14" fmla="*/ 21431 w 1540669"/>
                <a:gd name="connsiteY14" fmla="*/ 378619 h 378619"/>
                <a:gd name="connsiteX15" fmla="*/ 0 w 1540669"/>
                <a:gd name="connsiteY15" fmla="*/ 195262 h 378619"/>
                <a:gd name="connsiteX16" fmla="*/ 390525 w 1540669"/>
                <a:gd name="connsiteY16" fmla="*/ 140494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0669" h="378619">
                  <a:moveTo>
                    <a:pt x="390525" y="140494"/>
                  </a:moveTo>
                  <a:lnTo>
                    <a:pt x="704850" y="97631"/>
                  </a:lnTo>
                  <a:lnTo>
                    <a:pt x="969169" y="64294"/>
                  </a:lnTo>
                  <a:lnTo>
                    <a:pt x="1181100" y="35719"/>
                  </a:lnTo>
                  <a:lnTo>
                    <a:pt x="1540669" y="0"/>
                  </a:lnTo>
                  <a:lnTo>
                    <a:pt x="1512094" y="176212"/>
                  </a:lnTo>
                  <a:lnTo>
                    <a:pt x="1326356" y="202406"/>
                  </a:lnTo>
                  <a:lnTo>
                    <a:pt x="1202531" y="211931"/>
                  </a:lnTo>
                  <a:lnTo>
                    <a:pt x="1009650" y="226219"/>
                  </a:lnTo>
                  <a:lnTo>
                    <a:pt x="833438" y="242887"/>
                  </a:lnTo>
                  <a:lnTo>
                    <a:pt x="695325" y="257175"/>
                  </a:lnTo>
                  <a:lnTo>
                    <a:pt x="526256" y="280987"/>
                  </a:lnTo>
                  <a:lnTo>
                    <a:pt x="397669" y="302419"/>
                  </a:lnTo>
                  <a:lnTo>
                    <a:pt x="252413" y="328612"/>
                  </a:lnTo>
                  <a:lnTo>
                    <a:pt x="21431" y="378619"/>
                  </a:lnTo>
                  <a:lnTo>
                    <a:pt x="0" y="195262"/>
                  </a:lnTo>
                  <a:lnTo>
                    <a:pt x="390525" y="140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56">
              <a:extLst>
                <a:ext uri="{FF2B5EF4-FFF2-40B4-BE49-F238E27FC236}">
                  <a16:creationId xmlns:a16="http://schemas.microsoft.com/office/drawing/2014/main" id="{EA2A5E60-96DD-4C98-82E3-6350C2920C71}"/>
                </a:ext>
              </a:extLst>
            </p:cNvPr>
            <p:cNvSpPr/>
            <p:nvPr/>
          </p:nvSpPr>
          <p:spPr>
            <a:xfrm>
              <a:off x="4800601" y="3409950"/>
              <a:ext cx="3616325" cy="712788"/>
            </a:xfrm>
            <a:custGeom>
              <a:avLst/>
              <a:gdLst>
                <a:gd name="connsiteX0" fmla="*/ 1289691 w 3615901"/>
                <a:gd name="connsiteY0" fmla="*/ 303808 h 711862"/>
                <a:gd name="connsiteX1" fmla="*/ 1593498 w 3615901"/>
                <a:gd name="connsiteY1" fmla="*/ 262109 h 711862"/>
                <a:gd name="connsiteX2" fmla="*/ 1742423 w 3615901"/>
                <a:gd name="connsiteY2" fmla="*/ 241259 h 711862"/>
                <a:gd name="connsiteX3" fmla="*/ 1939005 w 3615901"/>
                <a:gd name="connsiteY3" fmla="*/ 199560 h 711862"/>
                <a:gd name="connsiteX4" fmla="*/ 2218984 w 3615901"/>
                <a:gd name="connsiteY4" fmla="*/ 169775 h 711862"/>
                <a:gd name="connsiteX5" fmla="*/ 2472156 w 3615901"/>
                <a:gd name="connsiteY5" fmla="*/ 139990 h 711862"/>
                <a:gd name="connsiteX6" fmla="*/ 2686608 w 3615901"/>
                <a:gd name="connsiteY6" fmla="*/ 116162 h 711862"/>
                <a:gd name="connsiteX7" fmla="*/ 2892125 w 3615901"/>
                <a:gd name="connsiteY7" fmla="*/ 92334 h 711862"/>
                <a:gd name="connsiteX8" fmla="*/ 2951695 w 3615901"/>
                <a:gd name="connsiteY8" fmla="*/ 83398 h 711862"/>
                <a:gd name="connsiteX9" fmla="*/ 3127427 w 3615901"/>
                <a:gd name="connsiteY9" fmla="*/ 32764 h 711862"/>
                <a:gd name="connsiteX10" fmla="*/ 3231674 w 3615901"/>
                <a:gd name="connsiteY10" fmla="*/ 0 h 711862"/>
                <a:gd name="connsiteX11" fmla="*/ 3282309 w 3615901"/>
                <a:gd name="connsiteY11" fmla="*/ 14893 h 711862"/>
                <a:gd name="connsiteX12" fmla="*/ 3362728 w 3615901"/>
                <a:gd name="connsiteY12" fmla="*/ 44678 h 711862"/>
                <a:gd name="connsiteX13" fmla="*/ 3469954 w 3615901"/>
                <a:gd name="connsiteY13" fmla="*/ 92334 h 711862"/>
                <a:gd name="connsiteX14" fmla="*/ 3532503 w 3615901"/>
                <a:gd name="connsiteY14" fmla="*/ 122119 h 711862"/>
                <a:gd name="connsiteX15" fmla="*/ 3565266 w 3615901"/>
                <a:gd name="connsiteY15" fmla="*/ 142968 h 711862"/>
                <a:gd name="connsiteX16" fmla="*/ 3583137 w 3615901"/>
                <a:gd name="connsiteY16" fmla="*/ 163818 h 711862"/>
                <a:gd name="connsiteX17" fmla="*/ 3601008 w 3615901"/>
                <a:gd name="connsiteY17" fmla="*/ 184667 h 711862"/>
                <a:gd name="connsiteX18" fmla="*/ 3612922 w 3615901"/>
                <a:gd name="connsiteY18" fmla="*/ 214452 h 711862"/>
                <a:gd name="connsiteX19" fmla="*/ 3615901 w 3615901"/>
                <a:gd name="connsiteY19" fmla="*/ 238280 h 711862"/>
                <a:gd name="connsiteX20" fmla="*/ 3606965 w 3615901"/>
                <a:gd name="connsiteY20" fmla="*/ 268066 h 711862"/>
                <a:gd name="connsiteX21" fmla="*/ 3589094 w 3615901"/>
                <a:gd name="connsiteY21" fmla="*/ 285937 h 711862"/>
                <a:gd name="connsiteX22" fmla="*/ 3559309 w 3615901"/>
                <a:gd name="connsiteY22" fmla="*/ 300829 h 711862"/>
                <a:gd name="connsiteX23" fmla="*/ 3499739 w 3615901"/>
                <a:gd name="connsiteY23" fmla="*/ 306786 h 711862"/>
                <a:gd name="connsiteX24" fmla="*/ 3383578 w 3615901"/>
                <a:gd name="connsiteY24" fmla="*/ 312743 h 711862"/>
                <a:gd name="connsiteX25" fmla="*/ 3163169 w 3615901"/>
                <a:gd name="connsiteY25" fmla="*/ 312743 h 711862"/>
                <a:gd name="connsiteX26" fmla="*/ 2880211 w 3615901"/>
                <a:gd name="connsiteY26" fmla="*/ 318700 h 711862"/>
                <a:gd name="connsiteX27" fmla="*/ 2600232 w 3615901"/>
                <a:gd name="connsiteY27" fmla="*/ 333593 h 711862"/>
                <a:gd name="connsiteX28" fmla="*/ 2332167 w 3615901"/>
                <a:gd name="connsiteY28" fmla="*/ 345507 h 711862"/>
                <a:gd name="connsiteX29" fmla="*/ 2070059 w 3615901"/>
                <a:gd name="connsiteY29" fmla="*/ 363378 h 711862"/>
                <a:gd name="connsiteX30" fmla="*/ 1933048 w 3615901"/>
                <a:gd name="connsiteY30" fmla="*/ 378270 h 711862"/>
                <a:gd name="connsiteX31" fmla="*/ 1462444 w 3615901"/>
                <a:gd name="connsiteY31" fmla="*/ 464647 h 711862"/>
                <a:gd name="connsiteX32" fmla="*/ 1108003 w 3615901"/>
                <a:gd name="connsiteY32" fmla="*/ 533152 h 711862"/>
                <a:gd name="connsiteX33" fmla="*/ 807174 w 3615901"/>
                <a:gd name="connsiteY33" fmla="*/ 592722 h 711862"/>
                <a:gd name="connsiteX34" fmla="*/ 583786 w 3615901"/>
                <a:gd name="connsiteY34" fmla="*/ 634421 h 711862"/>
                <a:gd name="connsiteX35" fmla="*/ 530173 w 3615901"/>
                <a:gd name="connsiteY35" fmla="*/ 646335 h 711862"/>
                <a:gd name="connsiteX36" fmla="*/ 503367 w 3615901"/>
                <a:gd name="connsiteY36" fmla="*/ 661228 h 711862"/>
                <a:gd name="connsiteX37" fmla="*/ 461668 w 3615901"/>
                <a:gd name="connsiteY37" fmla="*/ 685056 h 711862"/>
                <a:gd name="connsiteX38" fmla="*/ 422947 w 3615901"/>
                <a:gd name="connsiteY38" fmla="*/ 702927 h 711862"/>
                <a:gd name="connsiteX39" fmla="*/ 399119 w 3615901"/>
                <a:gd name="connsiteY39" fmla="*/ 711862 h 711862"/>
                <a:gd name="connsiteX40" fmla="*/ 375291 w 3615901"/>
                <a:gd name="connsiteY40" fmla="*/ 711862 h 711862"/>
                <a:gd name="connsiteX41" fmla="*/ 339549 w 3615901"/>
                <a:gd name="connsiteY41" fmla="*/ 696970 h 711862"/>
                <a:gd name="connsiteX42" fmla="*/ 285936 w 3615901"/>
                <a:gd name="connsiteY42" fmla="*/ 658249 h 711862"/>
                <a:gd name="connsiteX43" fmla="*/ 235302 w 3615901"/>
                <a:gd name="connsiteY43" fmla="*/ 610593 h 711862"/>
                <a:gd name="connsiteX44" fmla="*/ 175732 w 3615901"/>
                <a:gd name="connsiteY44" fmla="*/ 545066 h 711862"/>
                <a:gd name="connsiteX45" fmla="*/ 89355 w 3615901"/>
                <a:gd name="connsiteY45" fmla="*/ 437840 h 711862"/>
                <a:gd name="connsiteX46" fmla="*/ 35742 w 3615901"/>
                <a:gd name="connsiteY46" fmla="*/ 360399 h 711862"/>
                <a:gd name="connsiteX47" fmla="*/ 8936 w 3615901"/>
                <a:gd name="connsiteY47" fmla="*/ 318700 h 711862"/>
                <a:gd name="connsiteX48" fmla="*/ 0 w 3615901"/>
                <a:gd name="connsiteY48" fmla="*/ 291894 h 711862"/>
                <a:gd name="connsiteX49" fmla="*/ 8936 w 3615901"/>
                <a:gd name="connsiteY49" fmla="*/ 277001 h 711862"/>
                <a:gd name="connsiteX50" fmla="*/ 32764 w 3615901"/>
                <a:gd name="connsiteY50" fmla="*/ 274023 h 711862"/>
                <a:gd name="connsiteX51" fmla="*/ 59570 w 3615901"/>
                <a:gd name="connsiteY51" fmla="*/ 277001 h 711862"/>
                <a:gd name="connsiteX52" fmla="*/ 74463 w 3615901"/>
                <a:gd name="connsiteY52" fmla="*/ 282958 h 711862"/>
                <a:gd name="connsiteX53" fmla="*/ 113183 w 3615901"/>
                <a:gd name="connsiteY53" fmla="*/ 315722 h 711862"/>
                <a:gd name="connsiteX54" fmla="*/ 172753 w 3615901"/>
                <a:gd name="connsiteY54" fmla="*/ 357421 h 711862"/>
                <a:gd name="connsiteX55" fmla="*/ 226366 w 3615901"/>
                <a:gd name="connsiteY55" fmla="*/ 393163 h 711862"/>
                <a:gd name="connsiteX56" fmla="*/ 282958 w 3615901"/>
                <a:gd name="connsiteY56" fmla="*/ 422948 h 711862"/>
                <a:gd name="connsiteX57" fmla="*/ 330614 w 3615901"/>
                <a:gd name="connsiteY57" fmla="*/ 437840 h 711862"/>
                <a:gd name="connsiteX58" fmla="*/ 375291 w 3615901"/>
                <a:gd name="connsiteY58" fmla="*/ 443797 h 711862"/>
                <a:gd name="connsiteX59" fmla="*/ 479539 w 3615901"/>
                <a:gd name="connsiteY59" fmla="*/ 431883 h 711862"/>
                <a:gd name="connsiteX60" fmla="*/ 723776 w 3615901"/>
                <a:gd name="connsiteY60" fmla="*/ 390184 h 711862"/>
                <a:gd name="connsiteX61" fmla="*/ 1009712 w 3615901"/>
                <a:gd name="connsiteY61" fmla="*/ 348485 h 711862"/>
                <a:gd name="connsiteX62" fmla="*/ 1289691 w 3615901"/>
                <a:gd name="connsiteY62" fmla="*/ 303808 h 711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615901" h="711862">
                  <a:moveTo>
                    <a:pt x="1289691" y="303808"/>
                  </a:moveTo>
                  <a:lnTo>
                    <a:pt x="1593498" y="262109"/>
                  </a:lnTo>
                  <a:lnTo>
                    <a:pt x="1742423" y="241259"/>
                  </a:lnTo>
                  <a:lnTo>
                    <a:pt x="1939005" y="199560"/>
                  </a:lnTo>
                  <a:lnTo>
                    <a:pt x="2218984" y="169775"/>
                  </a:lnTo>
                  <a:lnTo>
                    <a:pt x="2472156" y="139990"/>
                  </a:lnTo>
                  <a:lnTo>
                    <a:pt x="2686608" y="116162"/>
                  </a:lnTo>
                  <a:lnTo>
                    <a:pt x="2892125" y="92334"/>
                  </a:lnTo>
                  <a:lnTo>
                    <a:pt x="2951695" y="83398"/>
                  </a:lnTo>
                  <a:lnTo>
                    <a:pt x="3127427" y="32764"/>
                  </a:lnTo>
                  <a:lnTo>
                    <a:pt x="3231674" y="0"/>
                  </a:lnTo>
                  <a:lnTo>
                    <a:pt x="3282309" y="14893"/>
                  </a:lnTo>
                  <a:lnTo>
                    <a:pt x="3362728" y="44678"/>
                  </a:lnTo>
                  <a:lnTo>
                    <a:pt x="3469954" y="92334"/>
                  </a:lnTo>
                  <a:lnTo>
                    <a:pt x="3532503" y="122119"/>
                  </a:lnTo>
                  <a:lnTo>
                    <a:pt x="3565266" y="142968"/>
                  </a:lnTo>
                  <a:lnTo>
                    <a:pt x="3583137" y="163818"/>
                  </a:lnTo>
                  <a:lnTo>
                    <a:pt x="3601008" y="184667"/>
                  </a:lnTo>
                  <a:lnTo>
                    <a:pt x="3612922" y="214452"/>
                  </a:lnTo>
                  <a:lnTo>
                    <a:pt x="3615901" y="238280"/>
                  </a:lnTo>
                  <a:lnTo>
                    <a:pt x="3606965" y="268066"/>
                  </a:lnTo>
                  <a:lnTo>
                    <a:pt x="3589094" y="285937"/>
                  </a:lnTo>
                  <a:lnTo>
                    <a:pt x="3559309" y="300829"/>
                  </a:lnTo>
                  <a:lnTo>
                    <a:pt x="3499739" y="306786"/>
                  </a:lnTo>
                  <a:lnTo>
                    <a:pt x="3383578" y="312743"/>
                  </a:lnTo>
                  <a:lnTo>
                    <a:pt x="3163169" y="312743"/>
                  </a:lnTo>
                  <a:lnTo>
                    <a:pt x="2880211" y="318700"/>
                  </a:lnTo>
                  <a:lnTo>
                    <a:pt x="2600232" y="333593"/>
                  </a:lnTo>
                  <a:lnTo>
                    <a:pt x="2332167" y="345507"/>
                  </a:lnTo>
                  <a:lnTo>
                    <a:pt x="2070059" y="363378"/>
                  </a:lnTo>
                  <a:lnTo>
                    <a:pt x="1933048" y="378270"/>
                  </a:lnTo>
                  <a:lnTo>
                    <a:pt x="1462444" y="464647"/>
                  </a:lnTo>
                  <a:lnTo>
                    <a:pt x="1108003" y="533152"/>
                  </a:lnTo>
                  <a:lnTo>
                    <a:pt x="807174" y="592722"/>
                  </a:lnTo>
                  <a:lnTo>
                    <a:pt x="583786" y="634421"/>
                  </a:lnTo>
                  <a:lnTo>
                    <a:pt x="530173" y="646335"/>
                  </a:lnTo>
                  <a:lnTo>
                    <a:pt x="503367" y="661228"/>
                  </a:lnTo>
                  <a:lnTo>
                    <a:pt x="461668" y="685056"/>
                  </a:lnTo>
                  <a:lnTo>
                    <a:pt x="422947" y="702927"/>
                  </a:lnTo>
                  <a:lnTo>
                    <a:pt x="399119" y="711862"/>
                  </a:lnTo>
                  <a:lnTo>
                    <a:pt x="375291" y="711862"/>
                  </a:lnTo>
                  <a:lnTo>
                    <a:pt x="339549" y="696970"/>
                  </a:lnTo>
                  <a:lnTo>
                    <a:pt x="285936" y="658249"/>
                  </a:lnTo>
                  <a:lnTo>
                    <a:pt x="235302" y="610593"/>
                  </a:lnTo>
                  <a:lnTo>
                    <a:pt x="175732" y="545066"/>
                  </a:lnTo>
                  <a:lnTo>
                    <a:pt x="89355" y="437840"/>
                  </a:lnTo>
                  <a:lnTo>
                    <a:pt x="35742" y="360399"/>
                  </a:lnTo>
                  <a:lnTo>
                    <a:pt x="8936" y="318700"/>
                  </a:lnTo>
                  <a:lnTo>
                    <a:pt x="0" y="291894"/>
                  </a:lnTo>
                  <a:lnTo>
                    <a:pt x="8936" y="277001"/>
                  </a:lnTo>
                  <a:lnTo>
                    <a:pt x="32764" y="274023"/>
                  </a:lnTo>
                  <a:lnTo>
                    <a:pt x="59570" y="277001"/>
                  </a:lnTo>
                  <a:lnTo>
                    <a:pt x="74463" y="282958"/>
                  </a:lnTo>
                  <a:lnTo>
                    <a:pt x="113183" y="315722"/>
                  </a:lnTo>
                  <a:lnTo>
                    <a:pt x="172753" y="357421"/>
                  </a:lnTo>
                  <a:lnTo>
                    <a:pt x="226366" y="393163"/>
                  </a:lnTo>
                  <a:lnTo>
                    <a:pt x="282958" y="422948"/>
                  </a:lnTo>
                  <a:lnTo>
                    <a:pt x="330614" y="437840"/>
                  </a:lnTo>
                  <a:lnTo>
                    <a:pt x="375291" y="443797"/>
                  </a:lnTo>
                  <a:lnTo>
                    <a:pt x="479539" y="431883"/>
                  </a:lnTo>
                  <a:lnTo>
                    <a:pt x="723776" y="390184"/>
                  </a:lnTo>
                  <a:lnTo>
                    <a:pt x="1009712" y="348485"/>
                  </a:lnTo>
                  <a:lnTo>
                    <a:pt x="1289691" y="3038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62">
              <a:extLst>
                <a:ext uri="{FF2B5EF4-FFF2-40B4-BE49-F238E27FC236}">
                  <a16:creationId xmlns:a16="http://schemas.microsoft.com/office/drawing/2014/main" id="{01233BE5-42DC-4DF8-8777-3AF2E232F34B}"/>
                </a:ext>
              </a:extLst>
            </p:cNvPr>
            <p:cNvSpPr/>
            <p:nvPr/>
          </p:nvSpPr>
          <p:spPr>
            <a:xfrm rot="16200000">
              <a:off x="5162550" y="4173538"/>
              <a:ext cx="2814638" cy="525462"/>
            </a:xfrm>
            <a:custGeom>
              <a:avLst/>
              <a:gdLst>
                <a:gd name="connsiteX0" fmla="*/ 1145381 w 2814638"/>
                <a:gd name="connsiteY0" fmla="*/ 216694 h 526257"/>
                <a:gd name="connsiteX1" fmla="*/ 1457325 w 2814638"/>
                <a:gd name="connsiteY1" fmla="*/ 221457 h 526257"/>
                <a:gd name="connsiteX2" fmla="*/ 1654969 w 2814638"/>
                <a:gd name="connsiteY2" fmla="*/ 226219 h 526257"/>
                <a:gd name="connsiteX3" fmla="*/ 1838325 w 2814638"/>
                <a:gd name="connsiteY3" fmla="*/ 228600 h 526257"/>
                <a:gd name="connsiteX4" fmla="*/ 2181225 w 2814638"/>
                <a:gd name="connsiteY4" fmla="*/ 207169 h 526257"/>
                <a:gd name="connsiteX5" fmla="*/ 2390775 w 2814638"/>
                <a:gd name="connsiteY5" fmla="*/ 207169 h 526257"/>
                <a:gd name="connsiteX6" fmla="*/ 2507456 w 2814638"/>
                <a:gd name="connsiteY6" fmla="*/ 207169 h 526257"/>
                <a:gd name="connsiteX7" fmla="*/ 2543175 w 2814638"/>
                <a:gd name="connsiteY7" fmla="*/ 204788 h 526257"/>
                <a:gd name="connsiteX8" fmla="*/ 2574131 w 2814638"/>
                <a:gd name="connsiteY8" fmla="*/ 197644 h 526257"/>
                <a:gd name="connsiteX9" fmla="*/ 2597944 w 2814638"/>
                <a:gd name="connsiteY9" fmla="*/ 185738 h 526257"/>
                <a:gd name="connsiteX10" fmla="*/ 2636044 w 2814638"/>
                <a:gd name="connsiteY10" fmla="*/ 157163 h 526257"/>
                <a:gd name="connsiteX11" fmla="*/ 2674144 w 2814638"/>
                <a:gd name="connsiteY11" fmla="*/ 119063 h 526257"/>
                <a:gd name="connsiteX12" fmla="*/ 2714625 w 2814638"/>
                <a:gd name="connsiteY12" fmla="*/ 61913 h 526257"/>
                <a:gd name="connsiteX13" fmla="*/ 2733675 w 2814638"/>
                <a:gd name="connsiteY13" fmla="*/ 26194 h 526257"/>
                <a:gd name="connsiteX14" fmla="*/ 2750344 w 2814638"/>
                <a:gd name="connsiteY14" fmla="*/ 7144 h 526257"/>
                <a:gd name="connsiteX15" fmla="*/ 2771775 w 2814638"/>
                <a:gd name="connsiteY15" fmla="*/ 0 h 526257"/>
                <a:gd name="connsiteX16" fmla="*/ 2786063 w 2814638"/>
                <a:gd name="connsiteY16" fmla="*/ 0 h 526257"/>
                <a:gd name="connsiteX17" fmla="*/ 2800350 w 2814638"/>
                <a:gd name="connsiteY17" fmla="*/ 7144 h 526257"/>
                <a:gd name="connsiteX18" fmla="*/ 2807494 w 2814638"/>
                <a:gd name="connsiteY18" fmla="*/ 16669 h 526257"/>
                <a:gd name="connsiteX19" fmla="*/ 2814638 w 2814638"/>
                <a:gd name="connsiteY19" fmla="*/ 35719 h 526257"/>
                <a:gd name="connsiteX20" fmla="*/ 2812256 w 2814638"/>
                <a:gd name="connsiteY20" fmla="*/ 61913 h 526257"/>
                <a:gd name="connsiteX21" fmla="*/ 2790825 w 2814638"/>
                <a:gd name="connsiteY21" fmla="*/ 135732 h 526257"/>
                <a:gd name="connsiteX22" fmla="*/ 2767013 w 2814638"/>
                <a:gd name="connsiteY22" fmla="*/ 216694 h 526257"/>
                <a:gd name="connsiteX23" fmla="*/ 2736056 w 2814638"/>
                <a:gd name="connsiteY23" fmla="*/ 295275 h 526257"/>
                <a:gd name="connsiteX24" fmla="*/ 2709863 w 2814638"/>
                <a:gd name="connsiteY24" fmla="*/ 352425 h 526257"/>
                <a:gd name="connsiteX25" fmla="*/ 2686050 w 2814638"/>
                <a:gd name="connsiteY25" fmla="*/ 395288 h 526257"/>
                <a:gd name="connsiteX26" fmla="*/ 2664619 w 2814638"/>
                <a:gd name="connsiteY26" fmla="*/ 431007 h 526257"/>
                <a:gd name="connsiteX27" fmla="*/ 2633663 w 2814638"/>
                <a:gd name="connsiteY27" fmla="*/ 469107 h 526257"/>
                <a:gd name="connsiteX28" fmla="*/ 2607469 w 2814638"/>
                <a:gd name="connsiteY28" fmla="*/ 492919 h 526257"/>
                <a:gd name="connsiteX29" fmla="*/ 2581275 w 2814638"/>
                <a:gd name="connsiteY29" fmla="*/ 511969 h 526257"/>
                <a:gd name="connsiteX30" fmla="*/ 2552700 w 2814638"/>
                <a:gd name="connsiteY30" fmla="*/ 523875 h 526257"/>
                <a:gd name="connsiteX31" fmla="*/ 2524125 w 2814638"/>
                <a:gd name="connsiteY31" fmla="*/ 526257 h 526257"/>
                <a:gd name="connsiteX32" fmla="*/ 2495550 w 2814638"/>
                <a:gd name="connsiteY32" fmla="*/ 514350 h 526257"/>
                <a:gd name="connsiteX33" fmla="*/ 2455069 w 2814638"/>
                <a:gd name="connsiteY33" fmla="*/ 492919 h 526257"/>
                <a:gd name="connsiteX34" fmla="*/ 2402681 w 2814638"/>
                <a:gd name="connsiteY34" fmla="*/ 469107 h 526257"/>
                <a:gd name="connsiteX35" fmla="*/ 2350294 w 2814638"/>
                <a:gd name="connsiteY35" fmla="*/ 454819 h 526257"/>
                <a:gd name="connsiteX36" fmla="*/ 2307431 w 2814638"/>
                <a:gd name="connsiteY36" fmla="*/ 447675 h 526257"/>
                <a:gd name="connsiteX37" fmla="*/ 2226469 w 2814638"/>
                <a:gd name="connsiteY37" fmla="*/ 450057 h 526257"/>
                <a:gd name="connsiteX38" fmla="*/ 1988344 w 2814638"/>
                <a:gd name="connsiteY38" fmla="*/ 454819 h 526257"/>
                <a:gd name="connsiteX39" fmla="*/ 1752600 w 2814638"/>
                <a:gd name="connsiteY39" fmla="*/ 452438 h 526257"/>
                <a:gd name="connsiteX40" fmla="*/ 1471613 w 2814638"/>
                <a:gd name="connsiteY40" fmla="*/ 457200 h 526257"/>
                <a:gd name="connsiteX41" fmla="*/ 1166813 w 2814638"/>
                <a:gd name="connsiteY41" fmla="*/ 464344 h 526257"/>
                <a:gd name="connsiteX42" fmla="*/ 819150 w 2814638"/>
                <a:gd name="connsiteY42" fmla="*/ 466725 h 526257"/>
                <a:gd name="connsiteX43" fmla="*/ 631031 w 2814638"/>
                <a:gd name="connsiteY43" fmla="*/ 469107 h 526257"/>
                <a:gd name="connsiteX44" fmla="*/ 385763 w 2814638"/>
                <a:gd name="connsiteY44" fmla="*/ 473869 h 526257"/>
                <a:gd name="connsiteX45" fmla="*/ 259556 w 2814638"/>
                <a:gd name="connsiteY45" fmla="*/ 473869 h 526257"/>
                <a:gd name="connsiteX46" fmla="*/ 190500 w 2814638"/>
                <a:gd name="connsiteY46" fmla="*/ 473869 h 526257"/>
                <a:gd name="connsiteX47" fmla="*/ 152400 w 2814638"/>
                <a:gd name="connsiteY47" fmla="*/ 473869 h 526257"/>
                <a:gd name="connsiteX48" fmla="*/ 121444 w 2814638"/>
                <a:gd name="connsiteY48" fmla="*/ 469107 h 526257"/>
                <a:gd name="connsiteX49" fmla="*/ 78581 w 2814638"/>
                <a:gd name="connsiteY49" fmla="*/ 452438 h 526257"/>
                <a:gd name="connsiteX50" fmla="*/ 45244 w 2814638"/>
                <a:gd name="connsiteY50" fmla="*/ 431007 h 526257"/>
                <a:gd name="connsiteX51" fmla="*/ 11906 w 2814638"/>
                <a:gd name="connsiteY51" fmla="*/ 400050 h 526257"/>
                <a:gd name="connsiteX52" fmla="*/ 0 w 2814638"/>
                <a:gd name="connsiteY52" fmla="*/ 376238 h 526257"/>
                <a:gd name="connsiteX53" fmla="*/ 0 w 2814638"/>
                <a:gd name="connsiteY53" fmla="*/ 354807 h 526257"/>
                <a:gd name="connsiteX54" fmla="*/ 4763 w 2814638"/>
                <a:gd name="connsiteY54" fmla="*/ 333375 h 526257"/>
                <a:gd name="connsiteX55" fmla="*/ 21431 w 2814638"/>
                <a:gd name="connsiteY55" fmla="*/ 300038 h 526257"/>
                <a:gd name="connsiteX56" fmla="*/ 61913 w 2814638"/>
                <a:gd name="connsiteY56" fmla="*/ 273844 h 526257"/>
                <a:gd name="connsiteX57" fmla="*/ 119063 w 2814638"/>
                <a:gd name="connsiteY57" fmla="*/ 240507 h 526257"/>
                <a:gd name="connsiteX58" fmla="*/ 195263 w 2814638"/>
                <a:gd name="connsiteY58" fmla="*/ 207169 h 526257"/>
                <a:gd name="connsiteX59" fmla="*/ 271463 w 2814638"/>
                <a:gd name="connsiteY59" fmla="*/ 188119 h 526257"/>
                <a:gd name="connsiteX60" fmla="*/ 290513 w 2814638"/>
                <a:gd name="connsiteY60" fmla="*/ 188119 h 526257"/>
                <a:gd name="connsiteX61" fmla="*/ 359569 w 2814638"/>
                <a:gd name="connsiteY61" fmla="*/ 195263 h 526257"/>
                <a:gd name="connsiteX62" fmla="*/ 435769 w 2814638"/>
                <a:gd name="connsiteY62" fmla="*/ 202407 h 526257"/>
                <a:gd name="connsiteX63" fmla="*/ 590550 w 2814638"/>
                <a:gd name="connsiteY63" fmla="*/ 207169 h 526257"/>
                <a:gd name="connsiteX64" fmla="*/ 790575 w 2814638"/>
                <a:gd name="connsiteY64" fmla="*/ 209550 h 526257"/>
                <a:gd name="connsiteX65" fmla="*/ 1145381 w 2814638"/>
                <a:gd name="connsiteY65" fmla="*/ 216694 h 52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814638" h="526257">
                  <a:moveTo>
                    <a:pt x="1145381" y="216694"/>
                  </a:moveTo>
                  <a:lnTo>
                    <a:pt x="1457325" y="221457"/>
                  </a:lnTo>
                  <a:lnTo>
                    <a:pt x="1654969" y="226219"/>
                  </a:lnTo>
                  <a:lnTo>
                    <a:pt x="1838325" y="228600"/>
                  </a:lnTo>
                  <a:lnTo>
                    <a:pt x="2181225" y="207169"/>
                  </a:lnTo>
                  <a:lnTo>
                    <a:pt x="2390775" y="207169"/>
                  </a:lnTo>
                  <a:lnTo>
                    <a:pt x="2507456" y="207169"/>
                  </a:lnTo>
                  <a:lnTo>
                    <a:pt x="2543175" y="204788"/>
                  </a:lnTo>
                  <a:lnTo>
                    <a:pt x="2574131" y="197644"/>
                  </a:lnTo>
                  <a:lnTo>
                    <a:pt x="2597944" y="185738"/>
                  </a:lnTo>
                  <a:lnTo>
                    <a:pt x="2636044" y="157163"/>
                  </a:lnTo>
                  <a:lnTo>
                    <a:pt x="2674144" y="119063"/>
                  </a:lnTo>
                  <a:lnTo>
                    <a:pt x="2714625" y="61913"/>
                  </a:lnTo>
                  <a:lnTo>
                    <a:pt x="2733675" y="26194"/>
                  </a:lnTo>
                  <a:lnTo>
                    <a:pt x="2750344" y="7144"/>
                  </a:lnTo>
                  <a:lnTo>
                    <a:pt x="2771775" y="0"/>
                  </a:lnTo>
                  <a:lnTo>
                    <a:pt x="2786063" y="0"/>
                  </a:lnTo>
                  <a:lnTo>
                    <a:pt x="2800350" y="7144"/>
                  </a:lnTo>
                  <a:lnTo>
                    <a:pt x="2807494" y="16669"/>
                  </a:lnTo>
                  <a:lnTo>
                    <a:pt x="2814638" y="35719"/>
                  </a:lnTo>
                  <a:lnTo>
                    <a:pt x="2812256" y="61913"/>
                  </a:lnTo>
                  <a:lnTo>
                    <a:pt x="2790825" y="135732"/>
                  </a:lnTo>
                  <a:lnTo>
                    <a:pt x="2767013" y="216694"/>
                  </a:lnTo>
                  <a:lnTo>
                    <a:pt x="2736056" y="295275"/>
                  </a:lnTo>
                  <a:lnTo>
                    <a:pt x="2709863" y="352425"/>
                  </a:lnTo>
                  <a:lnTo>
                    <a:pt x="2686050" y="395288"/>
                  </a:lnTo>
                  <a:lnTo>
                    <a:pt x="2664619" y="431007"/>
                  </a:lnTo>
                  <a:lnTo>
                    <a:pt x="2633663" y="469107"/>
                  </a:lnTo>
                  <a:lnTo>
                    <a:pt x="2607469" y="492919"/>
                  </a:lnTo>
                  <a:lnTo>
                    <a:pt x="2581275" y="511969"/>
                  </a:lnTo>
                  <a:lnTo>
                    <a:pt x="2552700" y="523875"/>
                  </a:lnTo>
                  <a:lnTo>
                    <a:pt x="2524125" y="526257"/>
                  </a:lnTo>
                  <a:lnTo>
                    <a:pt x="2495550" y="514350"/>
                  </a:lnTo>
                  <a:lnTo>
                    <a:pt x="2455069" y="492919"/>
                  </a:lnTo>
                  <a:lnTo>
                    <a:pt x="2402681" y="469107"/>
                  </a:lnTo>
                  <a:lnTo>
                    <a:pt x="2350294" y="454819"/>
                  </a:lnTo>
                  <a:lnTo>
                    <a:pt x="2307431" y="447675"/>
                  </a:lnTo>
                  <a:lnTo>
                    <a:pt x="2226469" y="450057"/>
                  </a:lnTo>
                  <a:lnTo>
                    <a:pt x="1988344" y="454819"/>
                  </a:lnTo>
                  <a:lnTo>
                    <a:pt x="1752600" y="452438"/>
                  </a:lnTo>
                  <a:lnTo>
                    <a:pt x="1471613" y="457200"/>
                  </a:lnTo>
                  <a:lnTo>
                    <a:pt x="1166813" y="464344"/>
                  </a:lnTo>
                  <a:lnTo>
                    <a:pt x="819150" y="466725"/>
                  </a:lnTo>
                  <a:lnTo>
                    <a:pt x="631031" y="469107"/>
                  </a:lnTo>
                  <a:lnTo>
                    <a:pt x="385763" y="473869"/>
                  </a:lnTo>
                  <a:lnTo>
                    <a:pt x="259556" y="473869"/>
                  </a:lnTo>
                  <a:lnTo>
                    <a:pt x="190500" y="473869"/>
                  </a:lnTo>
                  <a:lnTo>
                    <a:pt x="152400" y="473869"/>
                  </a:lnTo>
                  <a:lnTo>
                    <a:pt x="121444" y="469107"/>
                  </a:lnTo>
                  <a:lnTo>
                    <a:pt x="78581" y="452438"/>
                  </a:lnTo>
                  <a:lnTo>
                    <a:pt x="45244" y="431007"/>
                  </a:lnTo>
                  <a:lnTo>
                    <a:pt x="11906" y="400050"/>
                  </a:lnTo>
                  <a:lnTo>
                    <a:pt x="0" y="376238"/>
                  </a:lnTo>
                  <a:lnTo>
                    <a:pt x="0" y="354807"/>
                  </a:lnTo>
                  <a:lnTo>
                    <a:pt x="4763" y="333375"/>
                  </a:lnTo>
                  <a:lnTo>
                    <a:pt x="21431" y="300038"/>
                  </a:lnTo>
                  <a:lnTo>
                    <a:pt x="61913" y="273844"/>
                  </a:lnTo>
                  <a:lnTo>
                    <a:pt x="119063" y="240507"/>
                  </a:lnTo>
                  <a:lnTo>
                    <a:pt x="195263" y="207169"/>
                  </a:lnTo>
                  <a:lnTo>
                    <a:pt x="271463" y="188119"/>
                  </a:lnTo>
                  <a:lnTo>
                    <a:pt x="290513" y="188119"/>
                  </a:lnTo>
                  <a:lnTo>
                    <a:pt x="359569" y="195263"/>
                  </a:lnTo>
                  <a:lnTo>
                    <a:pt x="435769" y="202407"/>
                  </a:lnTo>
                  <a:lnTo>
                    <a:pt x="590550" y="207169"/>
                  </a:lnTo>
                  <a:lnTo>
                    <a:pt x="790575" y="209550"/>
                  </a:lnTo>
                  <a:lnTo>
                    <a:pt x="1145381" y="216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58">
              <a:extLst>
                <a:ext uri="{FF2B5EF4-FFF2-40B4-BE49-F238E27FC236}">
                  <a16:creationId xmlns:a16="http://schemas.microsoft.com/office/drawing/2014/main" id="{2C0410E5-74DE-4904-9755-78D87E26BEDC}"/>
                </a:ext>
              </a:extLst>
            </p:cNvPr>
            <p:cNvSpPr/>
            <p:nvPr/>
          </p:nvSpPr>
          <p:spPr>
            <a:xfrm>
              <a:off x="4933950" y="3762375"/>
              <a:ext cx="1657350" cy="1581150"/>
            </a:xfrm>
            <a:custGeom>
              <a:avLst/>
              <a:gdLst>
                <a:gd name="connsiteX0" fmla="*/ 823913 w 1657350"/>
                <a:gd name="connsiteY0" fmla="*/ 790575 h 1581150"/>
                <a:gd name="connsiteX1" fmla="*/ 664369 w 1657350"/>
                <a:gd name="connsiteY1" fmla="*/ 947738 h 1581150"/>
                <a:gd name="connsiteX2" fmla="*/ 490538 w 1657350"/>
                <a:gd name="connsiteY2" fmla="*/ 1109663 h 1581150"/>
                <a:gd name="connsiteX3" fmla="*/ 307181 w 1657350"/>
                <a:gd name="connsiteY3" fmla="*/ 1276350 h 1581150"/>
                <a:gd name="connsiteX4" fmla="*/ 159544 w 1657350"/>
                <a:gd name="connsiteY4" fmla="*/ 1400175 h 1581150"/>
                <a:gd name="connsiteX5" fmla="*/ 57150 w 1657350"/>
                <a:gd name="connsiteY5" fmla="*/ 1485900 h 1581150"/>
                <a:gd name="connsiteX6" fmla="*/ 19050 w 1657350"/>
                <a:gd name="connsiteY6" fmla="*/ 1516856 h 1581150"/>
                <a:gd name="connsiteX7" fmla="*/ 7144 w 1657350"/>
                <a:gd name="connsiteY7" fmla="*/ 1531144 h 1581150"/>
                <a:gd name="connsiteX8" fmla="*/ 0 w 1657350"/>
                <a:gd name="connsiteY8" fmla="*/ 1550194 h 1581150"/>
                <a:gd name="connsiteX9" fmla="*/ 4763 w 1657350"/>
                <a:gd name="connsiteY9" fmla="*/ 1571625 h 1581150"/>
                <a:gd name="connsiteX10" fmla="*/ 23813 w 1657350"/>
                <a:gd name="connsiteY10" fmla="*/ 1581150 h 1581150"/>
                <a:gd name="connsiteX11" fmla="*/ 64294 w 1657350"/>
                <a:gd name="connsiteY11" fmla="*/ 1574006 h 1581150"/>
                <a:gd name="connsiteX12" fmla="*/ 123825 w 1657350"/>
                <a:gd name="connsiteY12" fmla="*/ 1540669 h 1581150"/>
                <a:gd name="connsiteX13" fmla="*/ 321469 w 1657350"/>
                <a:gd name="connsiteY13" fmla="*/ 1421606 h 1581150"/>
                <a:gd name="connsiteX14" fmla="*/ 531019 w 1657350"/>
                <a:gd name="connsiteY14" fmla="*/ 1281113 h 1581150"/>
                <a:gd name="connsiteX15" fmla="*/ 688181 w 1657350"/>
                <a:gd name="connsiteY15" fmla="*/ 1164431 h 1581150"/>
                <a:gd name="connsiteX16" fmla="*/ 864394 w 1657350"/>
                <a:gd name="connsiteY16" fmla="*/ 1019175 h 1581150"/>
                <a:gd name="connsiteX17" fmla="*/ 1047750 w 1657350"/>
                <a:gd name="connsiteY17" fmla="*/ 854869 h 1581150"/>
                <a:gd name="connsiteX18" fmla="*/ 1223963 w 1657350"/>
                <a:gd name="connsiteY18" fmla="*/ 681038 h 1581150"/>
                <a:gd name="connsiteX19" fmla="*/ 1462088 w 1657350"/>
                <a:gd name="connsiteY19" fmla="*/ 428625 h 1581150"/>
                <a:gd name="connsiteX20" fmla="*/ 1652588 w 1657350"/>
                <a:gd name="connsiteY20" fmla="*/ 211931 h 1581150"/>
                <a:gd name="connsiteX21" fmla="*/ 1657350 w 1657350"/>
                <a:gd name="connsiteY21" fmla="*/ 0 h 1581150"/>
                <a:gd name="connsiteX22" fmla="*/ 1462088 w 1657350"/>
                <a:gd name="connsiteY22" fmla="*/ 38100 h 1581150"/>
                <a:gd name="connsiteX23" fmla="*/ 1421606 w 1657350"/>
                <a:gd name="connsiteY23" fmla="*/ 114300 h 1581150"/>
                <a:gd name="connsiteX24" fmla="*/ 1340644 w 1657350"/>
                <a:gd name="connsiteY24" fmla="*/ 223838 h 1581150"/>
                <a:gd name="connsiteX25" fmla="*/ 1200150 w 1657350"/>
                <a:gd name="connsiteY25" fmla="*/ 385763 h 1581150"/>
                <a:gd name="connsiteX26" fmla="*/ 1069181 w 1657350"/>
                <a:gd name="connsiteY26" fmla="*/ 531019 h 1581150"/>
                <a:gd name="connsiteX27" fmla="*/ 888206 w 1657350"/>
                <a:gd name="connsiteY27" fmla="*/ 723900 h 1581150"/>
                <a:gd name="connsiteX28" fmla="*/ 823913 w 1657350"/>
                <a:gd name="connsiteY28" fmla="*/ 790575 h 158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7350" h="1581150">
                  <a:moveTo>
                    <a:pt x="823913" y="790575"/>
                  </a:moveTo>
                  <a:lnTo>
                    <a:pt x="664369" y="947738"/>
                  </a:lnTo>
                  <a:lnTo>
                    <a:pt x="490538" y="1109663"/>
                  </a:lnTo>
                  <a:lnTo>
                    <a:pt x="307181" y="1276350"/>
                  </a:lnTo>
                  <a:lnTo>
                    <a:pt x="159544" y="1400175"/>
                  </a:lnTo>
                  <a:lnTo>
                    <a:pt x="57150" y="1485900"/>
                  </a:lnTo>
                  <a:lnTo>
                    <a:pt x="19050" y="1516856"/>
                  </a:lnTo>
                  <a:lnTo>
                    <a:pt x="7144" y="1531144"/>
                  </a:lnTo>
                  <a:lnTo>
                    <a:pt x="0" y="1550194"/>
                  </a:lnTo>
                  <a:lnTo>
                    <a:pt x="4763" y="1571625"/>
                  </a:lnTo>
                  <a:lnTo>
                    <a:pt x="23813" y="1581150"/>
                  </a:lnTo>
                  <a:lnTo>
                    <a:pt x="64294" y="1574006"/>
                  </a:lnTo>
                  <a:lnTo>
                    <a:pt x="123825" y="1540669"/>
                  </a:lnTo>
                  <a:lnTo>
                    <a:pt x="321469" y="1421606"/>
                  </a:lnTo>
                  <a:lnTo>
                    <a:pt x="531019" y="1281113"/>
                  </a:lnTo>
                  <a:lnTo>
                    <a:pt x="688181" y="1164431"/>
                  </a:lnTo>
                  <a:lnTo>
                    <a:pt x="864394" y="1019175"/>
                  </a:lnTo>
                  <a:lnTo>
                    <a:pt x="1047750" y="854869"/>
                  </a:lnTo>
                  <a:lnTo>
                    <a:pt x="1223963" y="681038"/>
                  </a:lnTo>
                  <a:lnTo>
                    <a:pt x="1462088" y="428625"/>
                  </a:lnTo>
                  <a:lnTo>
                    <a:pt x="1652588" y="211931"/>
                  </a:lnTo>
                  <a:lnTo>
                    <a:pt x="1657350" y="0"/>
                  </a:lnTo>
                  <a:lnTo>
                    <a:pt x="1462088" y="38100"/>
                  </a:lnTo>
                  <a:lnTo>
                    <a:pt x="1421606" y="114300"/>
                  </a:lnTo>
                  <a:lnTo>
                    <a:pt x="1340644" y="223838"/>
                  </a:lnTo>
                  <a:lnTo>
                    <a:pt x="1200150" y="385763"/>
                  </a:lnTo>
                  <a:lnTo>
                    <a:pt x="1069181" y="531019"/>
                  </a:lnTo>
                  <a:lnTo>
                    <a:pt x="888206" y="723900"/>
                  </a:lnTo>
                  <a:lnTo>
                    <a:pt x="823913" y="790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57">
              <a:extLst>
                <a:ext uri="{FF2B5EF4-FFF2-40B4-BE49-F238E27FC236}">
                  <a16:creationId xmlns:a16="http://schemas.microsoft.com/office/drawing/2014/main" id="{385C4869-2B4D-4E2D-BE26-4C553BDE515F}"/>
                </a:ext>
              </a:extLst>
            </p:cNvPr>
            <p:cNvSpPr/>
            <p:nvPr/>
          </p:nvSpPr>
          <p:spPr>
            <a:xfrm>
              <a:off x="6684964" y="3771900"/>
              <a:ext cx="1990725" cy="1600200"/>
            </a:xfrm>
            <a:custGeom>
              <a:avLst/>
              <a:gdLst>
                <a:gd name="connsiteX0" fmla="*/ 542925 w 1990725"/>
                <a:gd name="connsiteY0" fmla="*/ 754856 h 1600200"/>
                <a:gd name="connsiteX1" fmla="*/ 326231 w 1990725"/>
                <a:gd name="connsiteY1" fmla="*/ 492919 h 1600200"/>
                <a:gd name="connsiteX2" fmla="*/ 150019 w 1990725"/>
                <a:gd name="connsiteY2" fmla="*/ 283369 h 1600200"/>
                <a:gd name="connsiteX3" fmla="*/ 0 w 1990725"/>
                <a:gd name="connsiteY3" fmla="*/ 107156 h 1600200"/>
                <a:gd name="connsiteX4" fmla="*/ 0 w 1990725"/>
                <a:gd name="connsiteY4" fmla="*/ 0 h 1600200"/>
                <a:gd name="connsiteX5" fmla="*/ 88106 w 1990725"/>
                <a:gd name="connsiteY5" fmla="*/ 69056 h 1600200"/>
                <a:gd name="connsiteX6" fmla="*/ 188119 w 1990725"/>
                <a:gd name="connsiteY6" fmla="*/ 157163 h 1600200"/>
                <a:gd name="connsiteX7" fmla="*/ 326231 w 1990725"/>
                <a:gd name="connsiteY7" fmla="*/ 280988 h 1600200"/>
                <a:gd name="connsiteX8" fmla="*/ 569119 w 1990725"/>
                <a:gd name="connsiteY8" fmla="*/ 492919 h 1600200"/>
                <a:gd name="connsiteX9" fmla="*/ 823912 w 1990725"/>
                <a:gd name="connsiteY9" fmla="*/ 714375 h 1600200"/>
                <a:gd name="connsiteX10" fmla="*/ 952500 w 1990725"/>
                <a:gd name="connsiteY10" fmla="*/ 826294 h 1600200"/>
                <a:gd name="connsiteX11" fmla="*/ 1095375 w 1990725"/>
                <a:gd name="connsiteY11" fmla="*/ 945356 h 1600200"/>
                <a:gd name="connsiteX12" fmla="*/ 1273969 w 1990725"/>
                <a:gd name="connsiteY12" fmla="*/ 1083469 h 1600200"/>
                <a:gd name="connsiteX13" fmla="*/ 1438275 w 1990725"/>
                <a:gd name="connsiteY13" fmla="*/ 1197769 h 1600200"/>
                <a:gd name="connsiteX14" fmla="*/ 1602581 w 1990725"/>
                <a:gd name="connsiteY14" fmla="*/ 1302544 h 1600200"/>
                <a:gd name="connsiteX15" fmla="*/ 1766887 w 1990725"/>
                <a:gd name="connsiteY15" fmla="*/ 1404938 h 1600200"/>
                <a:gd name="connsiteX16" fmla="*/ 1912144 w 1990725"/>
                <a:gd name="connsiteY16" fmla="*/ 1488281 h 1600200"/>
                <a:gd name="connsiteX17" fmla="*/ 1976437 w 1990725"/>
                <a:gd name="connsiteY17" fmla="*/ 1524000 h 1600200"/>
                <a:gd name="connsiteX18" fmla="*/ 1988344 w 1990725"/>
                <a:gd name="connsiteY18" fmla="*/ 1535906 h 1600200"/>
                <a:gd name="connsiteX19" fmla="*/ 1990725 w 1990725"/>
                <a:gd name="connsiteY19" fmla="*/ 1547813 h 1600200"/>
                <a:gd name="connsiteX20" fmla="*/ 1978819 w 1990725"/>
                <a:gd name="connsiteY20" fmla="*/ 1564481 h 1600200"/>
                <a:gd name="connsiteX21" fmla="*/ 1945481 w 1990725"/>
                <a:gd name="connsiteY21" fmla="*/ 1576388 h 1600200"/>
                <a:gd name="connsiteX22" fmla="*/ 1864519 w 1990725"/>
                <a:gd name="connsiteY22" fmla="*/ 1581150 h 1600200"/>
                <a:gd name="connsiteX23" fmla="*/ 1721644 w 1990725"/>
                <a:gd name="connsiteY23" fmla="*/ 1583531 h 1600200"/>
                <a:gd name="connsiteX24" fmla="*/ 1497806 w 1990725"/>
                <a:gd name="connsiteY24" fmla="*/ 1595438 h 1600200"/>
                <a:gd name="connsiteX25" fmla="*/ 1395412 w 1990725"/>
                <a:gd name="connsiteY25" fmla="*/ 1600200 h 1600200"/>
                <a:gd name="connsiteX26" fmla="*/ 1338262 w 1990725"/>
                <a:gd name="connsiteY26" fmla="*/ 1600200 h 1600200"/>
                <a:gd name="connsiteX27" fmla="*/ 1304925 w 1990725"/>
                <a:gd name="connsiteY27" fmla="*/ 1597819 h 1600200"/>
                <a:gd name="connsiteX28" fmla="*/ 1264444 w 1990725"/>
                <a:gd name="connsiteY28" fmla="*/ 1588294 h 1600200"/>
                <a:gd name="connsiteX29" fmla="*/ 1221581 w 1990725"/>
                <a:gd name="connsiteY29" fmla="*/ 1571625 h 1600200"/>
                <a:gd name="connsiteX30" fmla="*/ 1181100 w 1990725"/>
                <a:gd name="connsiteY30" fmla="*/ 1543050 h 1600200"/>
                <a:gd name="connsiteX31" fmla="*/ 1145381 w 1990725"/>
                <a:gd name="connsiteY31" fmla="*/ 1504950 h 1600200"/>
                <a:gd name="connsiteX32" fmla="*/ 1119187 w 1990725"/>
                <a:gd name="connsiteY32" fmla="*/ 1457325 h 1600200"/>
                <a:gd name="connsiteX33" fmla="*/ 966787 w 1990725"/>
                <a:gd name="connsiteY33" fmla="*/ 1271588 h 1600200"/>
                <a:gd name="connsiteX34" fmla="*/ 740569 w 1990725"/>
                <a:gd name="connsiteY34" fmla="*/ 995363 h 1600200"/>
                <a:gd name="connsiteX35" fmla="*/ 542925 w 1990725"/>
                <a:gd name="connsiteY35" fmla="*/ 754856 h 160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990725" h="1600200">
                  <a:moveTo>
                    <a:pt x="542925" y="754856"/>
                  </a:moveTo>
                  <a:lnTo>
                    <a:pt x="326231" y="492919"/>
                  </a:lnTo>
                  <a:lnTo>
                    <a:pt x="150019" y="283369"/>
                  </a:lnTo>
                  <a:lnTo>
                    <a:pt x="0" y="107156"/>
                  </a:lnTo>
                  <a:lnTo>
                    <a:pt x="0" y="0"/>
                  </a:lnTo>
                  <a:lnTo>
                    <a:pt x="88106" y="69056"/>
                  </a:lnTo>
                  <a:lnTo>
                    <a:pt x="188119" y="157163"/>
                  </a:lnTo>
                  <a:lnTo>
                    <a:pt x="326231" y="280988"/>
                  </a:lnTo>
                  <a:lnTo>
                    <a:pt x="569119" y="492919"/>
                  </a:lnTo>
                  <a:lnTo>
                    <a:pt x="823912" y="714375"/>
                  </a:lnTo>
                  <a:lnTo>
                    <a:pt x="952500" y="826294"/>
                  </a:lnTo>
                  <a:lnTo>
                    <a:pt x="1095375" y="945356"/>
                  </a:lnTo>
                  <a:lnTo>
                    <a:pt x="1273969" y="1083469"/>
                  </a:lnTo>
                  <a:lnTo>
                    <a:pt x="1438275" y="1197769"/>
                  </a:lnTo>
                  <a:lnTo>
                    <a:pt x="1602581" y="1302544"/>
                  </a:lnTo>
                  <a:lnTo>
                    <a:pt x="1766887" y="1404938"/>
                  </a:lnTo>
                  <a:lnTo>
                    <a:pt x="1912144" y="1488281"/>
                  </a:lnTo>
                  <a:lnTo>
                    <a:pt x="1976437" y="1524000"/>
                  </a:lnTo>
                  <a:lnTo>
                    <a:pt x="1988344" y="1535906"/>
                  </a:lnTo>
                  <a:lnTo>
                    <a:pt x="1990725" y="1547813"/>
                  </a:lnTo>
                  <a:lnTo>
                    <a:pt x="1978819" y="1564481"/>
                  </a:lnTo>
                  <a:lnTo>
                    <a:pt x="1945481" y="1576388"/>
                  </a:lnTo>
                  <a:lnTo>
                    <a:pt x="1864519" y="1581150"/>
                  </a:lnTo>
                  <a:lnTo>
                    <a:pt x="1721644" y="1583531"/>
                  </a:lnTo>
                  <a:lnTo>
                    <a:pt x="1497806" y="1595438"/>
                  </a:lnTo>
                  <a:lnTo>
                    <a:pt x="1395412" y="1600200"/>
                  </a:lnTo>
                  <a:lnTo>
                    <a:pt x="1338262" y="1600200"/>
                  </a:lnTo>
                  <a:lnTo>
                    <a:pt x="1304925" y="1597819"/>
                  </a:lnTo>
                  <a:lnTo>
                    <a:pt x="1264444" y="1588294"/>
                  </a:lnTo>
                  <a:lnTo>
                    <a:pt x="1221581" y="1571625"/>
                  </a:lnTo>
                  <a:lnTo>
                    <a:pt x="1181100" y="1543050"/>
                  </a:lnTo>
                  <a:lnTo>
                    <a:pt x="1145381" y="1504950"/>
                  </a:lnTo>
                  <a:lnTo>
                    <a:pt x="1119187" y="1457325"/>
                  </a:lnTo>
                  <a:lnTo>
                    <a:pt x="966787" y="1271588"/>
                  </a:lnTo>
                  <a:lnTo>
                    <a:pt x="740569" y="995363"/>
                  </a:lnTo>
                  <a:lnTo>
                    <a:pt x="542925" y="754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948503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 animBg="1"/>
      <p:bldP spid="62" grpId="0" animBg="1"/>
      <p:bldP spid="54" grpId="0" animBg="1"/>
      <p:bldP spid="55" grpId="0" animBg="1"/>
      <p:bldP spid="56" grpId="0" animBg="1"/>
      <p:bldP spid="57" grpId="0" animBg="1"/>
      <p:bldP spid="63" grpId="0" animBg="1"/>
      <p:bldP spid="59" grpId="0" animBg="1"/>
      <p:bldP spid="58" grpId="0" animBg="1"/>
    </p:bld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グループ化 11">
            <a:extLst>
              <a:ext uri="{FF2B5EF4-FFF2-40B4-BE49-F238E27FC236}">
                <a16:creationId xmlns:a16="http://schemas.microsoft.com/office/drawing/2014/main" id="{AE2C7F07-9FB2-401D-A332-6CEF46465F90}"/>
              </a:ext>
            </a:extLst>
          </p:cNvPr>
          <p:cNvGrpSpPr/>
          <p:nvPr/>
        </p:nvGrpSpPr>
        <p:grpSpPr>
          <a:xfrm>
            <a:off x="3640139" y="1647825"/>
            <a:ext cx="5035550" cy="4233863"/>
            <a:chOff x="3640139" y="1647825"/>
            <a:chExt cx="5035550" cy="4233863"/>
          </a:xfrm>
          <a:solidFill>
            <a:schemeClr val="tx1"/>
          </a:solidFill>
        </p:grpSpPr>
        <p:sp>
          <p:nvSpPr>
            <p:cNvPr id="3" name="フリーフォーム 60">
              <a:extLst>
                <a:ext uri="{FF2B5EF4-FFF2-40B4-BE49-F238E27FC236}">
                  <a16:creationId xmlns:a16="http://schemas.microsoft.com/office/drawing/2014/main" id="{215073C7-D157-4BE1-A456-58056035D8E8}"/>
                </a:ext>
              </a:extLst>
            </p:cNvPr>
            <p:cNvSpPr/>
            <p:nvPr/>
          </p:nvSpPr>
          <p:spPr>
            <a:xfrm rot="16200000">
              <a:off x="3075783" y="2212182"/>
              <a:ext cx="2571750" cy="1443037"/>
            </a:xfrm>
            <a:custGeom>
              <a:avLst/>
              <a:gdLst>
                <a:gd name="connsiteX0" fmla="*/ 1207294 w 2571750"/>
                <a:gd name="connsiteY0" fmla="*/ 678657 h 1443038"/>
                <a:gd name="connsiteX1" fmla="*/ 1054894 w 2571750"/>
                <a:gd name="connsiteY1" fmla="*/ 595313 h 1443038"/>
                <a:gd name="connsiteX2" fmla="*/ 850106 w 2571750"/>
                <a:gd name="connsiteY2" fmla="*/ 481013 h 1443038"/>
                <a:gd name="connsiteX3" fmla="*/ 683419 w 2571750"/>
                <a:gd name="connsiteY3" fmla="*/ 388144 h 1443038"/>
                <a:gd name="connsiteX4" fmla="*/ 526256 w 2571750"/>
                <a:gd name="connsiteY4" fmla="*/ 295275 h 1443038"/>
                <a:gd name="connsiteX5" fmla="*/ 376237 w 2571750"/>
                <a:gd name="connsiteY5" fmla="*/ 207169 h 1443038"/>
                <a:gd name="connsiteX6" fmla="*/ 252412 w 2571750"/>
                <a:gd name="connsiteY6" fmla="*/ 133350 h 1443038"/>
                <a:gd name="connsiteX7" fmla="*/ 145256 w 2571750"/>
                <a:gd name="connsiteY7" fmla="*/ 69057 h 1443038"/>
                <a:gd name="connsiteX8" fmla="*/ 52387 w 2571750"/>
                <a:gd name="connsiteY8" fmla="*/ 11907 h 1443038"/>
                <a:gd name="connsiteX9" fmla="*/ 28575 w 2571750"/>
                <a:gd name="connsiteY9" fmla="*/ 0 h 1443038"/>
                <a:gd name="connsiteX10" fmla="*/ 16669 w 2571750"/>
                <a:gd name="connsiteY10" fmla="*/ 0 h 1443038"/>
                <a:gd name="connsiteX11" fmla="*/ 4762 w 2571750"/>
                <a:gd name="connsiteY11" fmla="*/ 2382 h 1443038"/>
                <a:gd name="connsiteX12" fmla="*/ 0 w 2571750"/>
                <a:gd name="connsiteY12" fmla="*/ 9525 h 1443038"/>
                <a:gd name="connsiteX13" fmla="*/ 0 w 2571750"/>
                <a:gd name="connsiteY13" fmla="*/ 26194 h 1443038"/>
                <a:gd name="connsiteX14" fmla="*/ 7144 w 2571750"/>
                <a:gd name="connsiteY14" fmla="*/ 45244 h 1443038"/>
                <a:gd name="connsiteX15" fmla="*/ 21431 w 2571750"/>
                <a:gd name="connsiteY15" fmla="*/ 66675 h 1443038"/>
                <a:gd name="connsiteX16" fmla="*/ 64294 w 2571750"/>
                <a:gd name="connsiteY16" fmla="*/ 109538 h 1443038"/>
                <a:gd name="connsiteX17" fmla="*/ 159544 w 2571750"/>
                <a:gd name="connsiteY17" fmla="*/ 197644 h 1443038"/>
                <a:gd name="connsiteX18" fmla="*/ 235744 w 2571750"/>
                <a:gd name="connsiteY18" fmla="*/ 264319 h 1443038"/>
                <a:gd name="connsiteX19" fmla="*/ 311944 w 2571750"/>
                <a:gd name="connsiteY19" fmla="*/ 330994 h 1443038"/>
                <a:gd name="connsiteX20" fmla="*/ 476250 w 2571750"/>
                <a:gd name="connsiteY20" fmla="*/ 461963 h 1443038"/>
                <a:gd name="connsiteX21" fmla="*/ 688181 w 2571750"/>
                <a:gd name="connsiteY21" fmla="*/ 609600 h 1443038"/>
                <a:gd name="connsiteX22" fmla="*/ 866775 w 2571750"/>
                <a:gd name="connsiteY22" fmla="*/ 728663 h 1443038"/>
                <a:gd name="connsiteX23" fmla="*/ 942975 w 2571750"/>
                <a:gd name="connsiteY23" fmla="*/ 769144 h 1443038"/>
                <a:gd name="connsiteX24" fmla="*/ 1173956 w 2571750"/>
                <a:gd name="connsiteY24" fmla="*/ 902494 h 1443038"/>
                <a:gd name="connsiteX25" fmla="*/ 1378744 w 2571750"/>
                <a:gd name="connsiteY25" fmla="*/ 1021557 h 1443038"/>
                <a:gd name="connsiteX26" fmla="*/ 1521619 w 2571750"/>
                <a:gd name="connsiteY26" fmla="*/ 1097757 h 1443038"/>
                <a:gd name="connsiteX27" fmla="*/ 1659731 w 2571750"/>
                <a:gd name="connsiteY27" fmla="*/ 1162050 h 1443038"/>
                <a:gd name="connsiteX28" fmla="*/ 1774031 w 2571750"/>
                <a:gd name="connsiteY28" fmla="*/ 1214438 h 1443038"/>
                <a:gd name="connsiteX29" fmla="*/ 1890712 w 2571750"/>
                <a:gd name="connsiteY29" fmla="*/ 1257300 h 1443038"/>
                <a:gd name="connsiteX30" fmla="*/ 1959769 w 2571750"/>
                <a:gd name="connsiteY30" fmla="*/ 1283494 h 1443038"/>
                <a:gd name="connsiteX31" fmla="*/ 2016919 w 2571750"/>
                <a:gd name="connsiteY31" fmla="*/ 1304925 h 1443038"/>
                <a:gd name="connsiteX32" fmla="*/ 2047875 w 2571750"/>
                <a:gd name="connsiteY32" fmla="*/ 1321594 h 1443038"/>
                <a:gd name="connsiteX33" fmla="*/ 2069306 w 2571750"/>
                <a:gd name="connsiteY33" fmla="*/ 1338263 h 1443038"/>
                <a:gd name="connsiteX34" fmla="*/ 2088356 w 2571750"/>
                <a:gd name="connsiteY34" fmla="*/ 1354932 h 1443038"/>
                <a:gd name="connsiteX35" fmla="*/ 2100262 w 2571750"/>
                <a:gd name="connsiteY35" fmla="*/ 1369219 h 1443038"/>
                <a:gd name="connsiteX36" fmla="*/ 2112169 w 2571750"/>
                <a:gd name="connsiteY36" fmla="*/ 1395413 h 1443038"/>
                <a:gd name="connsiteX37" fmla="*/ 2121694 w 2571750"/>
                <a:gd name="connsiteY37" fmla="*/ 1409700 h 1443038"/>
                <a:gd name="connsiteX38" fmla="*/ 2131219 w 2571750"/>
                <a:gd name="connsiteY38" fmla="*/ 1423988 h 1443038"/>
                <a:gd name="connsiteX39" fmla="*/ 2147887 w 2571750"/>
                <a:gd name="connsiteY39" fmla="*/ 1433513 h 1443038"/>
                <a:gd name="connsiteX40" fmla="*/ 2178844 w 2571750"/>
                <a:gd name="connsiteY40" fmla="*/ 1443038 h 1443038"/>
                <a:gd name="connsiteX41" fmla="*/ 2207419 w 2571750"/>
                <a:gd name="connsiteY41" fmla="*/ 1443038 h 1443038"/>
                <a:gd name="connsiteX42" fmla="*/ 2238375 w 2571750"/>
                <a:gd name="connsiteY42" fmla="*/ 1431132 h 1443038"/>
                <a:gd name="connsiteX43" fmla="*/ 2300287 w 2571750"/>
                <a:gd name="connsiteY43" fmla="*/ 1393032 h 1443038"/>
                <a:gd name="connsiteX44" fmla="*/ 2366962 w 2571750"/>
                <a:gd name="connsiteY44" fmla="*/ 1335882 h 1443038"/>
                <a:gd name="connsiteX45" fmla="*/ 2436019 w 2571750"/>
                <a:gd name="connsiteY45" fmla="*/ 1259682 h 1443038"/>
                <a:gd name="connsiteX46" fmla="*/ 2466975 w 2571750"/>
                <a:gd name="connsiteY46" fmla="*/ 1202532 h 1443038"/>
                <a:gd name="connsiteX47" fmla="*/ 2502694 w 2571750"/>
                <a:gd name="connsiteY47" fmla="*/ 1119188 h 1443038"/>
                <a:gd name="connsiteX48" fmla="*/ 2536031 w 2571750"/>
                <a:gd name="connsiteY48" fmla="*/ 1028700 h 1443038"/>
                <a:gd name="connsiteX49" fmla="*/ 2559844 w 2571750"/>
                <a:gd name="connsiteY49" fmla="*/ 952500 h 1443038"/>
                <a:gd name="connsiteX50" fmla="*/ 2571750 w 2571750"/>
                <a:gd name="connsiteY50" fmla="*/ 919163 h 1443038"/>
                <a:gd name="connsiteX51" fmla="*/ 2571750 w 2571750"/>
                <a:gd name="connsiteY51" fmla="*/ 909638 h 1443038"/>
                <a:gd name="connsiteX52" fmla="*/ 2566987 w 2571750"/>
                <a:gd name="connsiteY52" fmla="*/ 895350 h 1443038"/>
                <a:gd name="connsiteX53" fmla="*/ 2547937 w 2571750"/>
                <a:gd name="connsiteY53" fmla="*/ 892969 h 1443038"/>
                <a:gd name="connsiteX54" fmla="*/ 2524125 w 2571750"/>
                <a:gd name="connsiteY54" fmla="*/ 902494 h 1443038"/>
                <a:gd name="connsiteX55" fmla="*/ 2500312 w 2571750"/>
                <a:gd name="connsiteY55" fmla="*/ 928688 h 1443038"/>
                <a:gd name="connsiteX56" fmla="*/ 2488406 w 2571750"/>
                <a:gd name="connsiteY56" fmla="*/ 945357 h 1443038"/>
                <a:gd name="connsiteX57" fmla="*/ 2455069 w 2571750"/>
                <a:gd name="connsiteY57" fmla="*/ 985838 h 1443038"/>
                <a:gd name="connsiteX58" fmla="*/ 2409825 w 2571750"/>
                <a:gd name="connsiteY58" fmla="*/ 1031082 h 1443038"/>
                <a:gd name="connsiteX59" fmla="*/ 2378869 w 2571750"/>
                <a:gd name="connsiteY59" fmla="*/ 1059657 h 1443038"/>
                <a:gd name="connsiteX60" fmla="*/ 2333625 w 2571750"/>
                <a:gd name="connsiteY60" fmla="*/ 1085850 h 1443038"/>
                <a:gd name="connsiteX61" fmla="*/ 2309812 w 2571750"/>
                <a:gd name="connsiteY61" fmla="*/ 1092994 h 1443038"/>
                <a:gd name="connsiteX62" fmla="*/ 2224087 w 2571750"/>
                <a:gd name="connsiteY62" fmla="*/ 1078707 h 1443038"/>
                <a:gd name="connsiteX63" fmla="*/ 2097881 w 2571750"/>
                <a:gd name="connsiteY63" fmla="*/ 1047750 h 1443038"/>
                <a:gd name="connsiteX64" fmla="*/ 1962150 w 2571750"/>
                <a:gd name="connsiteY64" fmla="*/ 1007269 h 1443038"/>
                <a:gd name="connsiteX65" fmla="*/ 1776412 w 2571750"/>
                <a:gd name="connsiteY65" fmla="*/ 940594 h 1443038"/>
                <a:gd name="connsiteX66" fmla="*/ 1574006 w 2571750"/>
                <a:gd name="connsiteY66" fmla="*/ 854869 h 1443038"/>
                <a:gd name="connsiteX67" fmla="*/ 1423987 w 2571750"/>
                <a:gd name="connsiteY67" fmla="*/ 788194 h 1443038"/>
                <a:gd name="connsiteX68" fmla="*/ 1259681 w 2571750"/>
                <a:gd name="connsiteY68" fmla="*/ 707232 h 1443038"/>
                <a:gd name="connsiteX69" fmla="*/ 1207294 w 2571750"/>
                <a:gd name="connsiteY69" fmla="*/ 678657 h 1443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571750" h="1443038">
                  <a:moveTo>
                    <a:pt x="1207294" y="678657"/>
                  </a:moveTo>
                  <a:lnTo>
                    <a:pt x="1054894" y="595313"/>
                  </a:lnTo>
                  <a:lnTo>
                    <a:pt x="850106" y="481013"/>
                  </a:lnTo>
                  <a:lnTo>
                    <a:pt x="683419" y="388144"/>
                  </a:lnTo>
                  <a:lnTo>
                    <a:pt x="526256" y="295275"/>
                  </a:lnTo>
                  <a:lnTo>
                    <a:pt x="376237" y="207169"/>
                  </a:lnTo>
                  <a:lnTo>
                    <a:pt x="252412" y="133350"/>
                  </a:lnTo>
                  <a:lnTo>
                    <a:pt x="145256" y="69057"/>
                  </a:lnTo>
                  <a:lnTo>
                    <a:pt x="52387" y="11907"/>
                  </a:lnTo>
                  <a:lnTo>
                    <a:pt x="28575" y="0"/>
                  </a:lnTo>
                  <a:lnTo>
                    <a:pt x="16669" y="0"/>
                  </a:lnTo>
                  <a:lnTo>
                    <a:pt x="4762" y="2382"/>
                  </a:lnTo>
                  <a:lnTo>
                    <a:pt x="0" y="9525"/>
                  </a:lnTo>
                  <a:lnTo>
                    <a:pt x="0" y="26194"/>
                  </a:lnTo>
                  <a:lnTo>
                    <a:pt x="7144" y="45244"/>
                  </a:lnTo>
                  <a:lnTo>
                    <a:pt x="21431" y="66675"/>
                  </a:lnTo>
                  <a:lnTo>
                    <a:pt x="64294" y="109538"/>
                  </a:lnTo>
                  <a:lnTo>
                    <a:pt x="159544" y="197644"/>
                  </a:lnTo>
                  <a:lnTo>
                    <a:pt x="235744" y="264319"/>
                  </a:lnTo>
                  <a:lnTo>
                    <a:pt x="311944" y="330994"/>
                  </a:lnTo>
                  <a:lnTo>
                    <a:pt x="476250" y="461963"/>
                  </a:lnTo>
                  <a:lnTo>
                    <a:pt x="688181" y="609600"/>
                  </a:lnTo>
                  <a:lnTo>
                    <a:pt x="866775" y="728663"/>
                  </a:lnTo>
                  <a:lnTo>
                    <a:pt x="942975" y="769144"/>
                  </a:lnTo>
                  <a:lnTo>
                    <a:pt x="1173956" y="902494"/>
                  </a:lnTo>
                  <a:lnTo>
                    <a:pt x="1378744" y="1021557"/>
                  </a:lnTo>
                  <a:lnTo>
                    <a:pt x="1521619" y="1097757"/>
                  </a:lnTo>
                  <a:lnTo>
                    <a:pt x="1659731" y="1162050"/>
                  </a:lnTo>
                  <a:lnTo>
                    <a:pt x="1774031" y="1214438"/>
                  </a:lnTo>
                  <a:lnTo>
                    <a:pt x="1890712" y="1257300"/>
                  </a:lnTo>
                  <a:lnTo>
                    <a:pt x="1959769" y="1283494"/>
                  </a:lnTo>
                  <a:lnTo>
                    <a:pt x="2016919" y="1304925"/>
                  </a:lnTo>
                  <a:lnTo>
                    <a:pt x="2047875" y="1321594"/>
                  </a:lnTo>
                  <a:lnTo>
                    <a:pt x="2069306" y="1338263"/>
                  </a:lnTo>
                  <a:lnTo>
                    <a:pt x="2088356" y="1354932"/>
                  </a:lnTo>
                  <a:lnTo>
                    <a:pt x="2100262" y="1369219"/>
                  </a:lnTo>
                  <a:lnTo>
                    <a:pt x="2112169" y="1395413"/>
                  </a:lnTo>
                  <a:lnTo>
                    <a:pt x="2121694" y="1409700"/>
                  </a:lnTo>
                  <a:lnTo>
                    <a:pt x="2131219" y="1423988"/>
                  </a:lnTo>
                  <a:lnTo>
                    <a:pt x="2147887" y="1433513"/>
                  </a:lnTo>
                  <a:lnTo>
                    <a:pt x="2178844" y="1443038"/>
                  </a:lnTo>
                  <a:lnTo>
                    <a:pt x="2207419" y="1443038"/>
                  </a:lnTo>
                  <a:lnTo>
                    <a:pt x="2238375" y="1431132"/>
                  </a:lnTo>
                  <a:lnTo>
                    <a:pt x="2300287" y="1393032"/>
                  </a:lnTo>
                  <a:lnTo>
                    <a:pt x="2366962" y="1335882"/>
                  </a:lnTo>
                  <a:lnTo>
                    <a:pt x="2436019" y="1259682"/>
                  </a:lnTo>
                  <a:lnTo>
                    <a:pt x="2466975" y="1202532"/>
                  </a:lnTo>
                  <a:lnTo>
                    <a:pt x="2502694" y="1119188"/>
                  </a:lnTo>
                  <a:lnTo>
                    <a:pt x="2536031" y="1028700"/>
                  </a:lnTo>
                  <a:lnTo>
                    <a:pt x="2559844" y="952500"/>
                  </a:lnTo>
                  <a:lnTo>
                    <a:pt x="2571750" y="919163"/>
                  </a:lnTo>
                  <a:lnTo>
                    <a:pt x="2571750" y="909638"/>
                  </a:lnTo>
                  <a:lnTo>
                    <a:pt x="2566987" y="895350"/>
                  </a:lnTo>
                  <a:lnTo>
                    <a:pt x="2547937" y="892969"/>
                  </a:lnTo>
                  <a:lnTo>
                    <a:pt x="2524125" y="902494"/>
                  </a:lnTo>
                  <a:lnTo>
                    <a:pt x="2500312" y="928688"/>
                  </a:lnTo>
                  <a:lnTo>
                    <a:pt x="2488406" y="945357"/>
                  </a:lnTo>
                  <a:lnTo>
                    <a:pt x="2455069" y="985838"/>
                  </a:lnTo>
                  <a:lnTo>
                    <a:pt x="2409825" y="1031082"/>
                  </a:lnTo>
                  <a:lnTo>
                    <a:pt x="2378869" y="1059657"/>
                  </a:lnTo>
                  <a:lnTo>
                    <a:pt x="2333625" y="1085850"/>
                  </a:lnTo>
                  <a:lnTo>
                    <a:pt x="2309812" y="1092994"/>
                  </a:lnTo>
                  <a:lnTo>
                    <a:pt x="2224087" y="1078707"/>
                  </a:lnTo>
                  <a:lnTo>
                    <a:pt x="2097881" y="1047750"/>
                  </a:lnTo>
                  <a:lnTo>
                    <a:pt x="1962150" y="1007269"/>
                  </a:lnTo>
                  <a:lnTo>
                    <a:pt x="1776412" y="940594"/>
                  </a:lnTo>
                  <a:lnTo>
                    <a:pt x="1574006" y="854869"/>
                  </a:lnTo>
                  <a:lnTo>
                    <a:pt x="1423987" y="788194"/>
                  </a:lnTo>
                  <a:lnTo>
                    <a:pt x="1259681" y="707232"/>
                  </a:lnTo>
                  <a:lnTo>
                    <a:pt x="1207294" y="6786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61">
              <a:extLst>
                <a:ext uri="{FF2B5EF4-FFF2-40B4-BE49-F238E27FC236}">
                  <a16:creationId xmlns:a16="http://schemas.microsoft.com/office/drawing/2014/main" id="{0DF6A1D2-45C1-40E9-888E-4C8FBED4BC71}"/>
                </a:ext>
              </a:extLst>
            </p:cNvPr>
            <p:cNvSpPr/>
            <p:nvPr/>
          </p:nvSpPr>
          <p:spPr>
            <a:xfrm rot="16200000">
              <a:off x="3096420" y="4312444"/>
              <a:ext cx="2803525" cy="334963"/>
            </a:xfrm>
            <a:custGeom>
              <a:avLst/>
              <a:gdLst>
                <a:gd name="connsiteX0" fmla="*/ 1383507 w 2802732"/>
                <a:gd name="connsiteY0" fmla="*/ 121444 h 335756"/>
                <a:gd name="connsiteX1" fmla="*/ 1514475 w 2802732"/>
                <a:gd name="connsiteY1" fmla="*/ 128587 h 335756"/>
                <a:gd name="connsiteX2" fmla="*/ 1616869 w 2802732"/>
                <a:gd name="connsiteY2" fmla="*/ 130969 h 335756"/>
                <a:gd name="connsiteX3" fmla="*/ 1845469 w 2802732"/>
                <a:gd name="connsiteY3" fmla="*/ 130969 h 335756"/>
                <a:gd name="connsiteX4" fmla="*/ 2128838 w 2802732"/>
                <a:gd name="connsiteY4" fmla="*/ 128587 h 335756"/>
                <a:gd name="connsiteX5" fmla="*/ 2376488 w 2802732"/>
                <a:gd name="connsiteY5" fmla="*/ 130969 h 335756"/>
                <a:gd name="connsiteX6" fmla="*/ 2469357 w 2802732"/>
                <a:gd name="connsiteY6" fmla="*/ 128587 h 335756"/>
                <a:gd name="connsiteX7" fmla="*/ 2493169 w 2802732"/>
                <a:gd name="connsiteY7" fmla="*/ 123825 h 335756"/>
                <a:gd name="connsiteX8" fmla="*/ 2521744 w 2802732"/>
                <a:gd name="connsiteY8" fmla="*/ 111919 h 335756"/>
                <a:gd name="connsiteX9" fmla="*/ 2545557 w 2802732"/>
                <a:gd name="connsiteY9" fmla="*/ 97631 h 335756"/>
                <a:gd name="connsiteX10" fmla="*/ 2562225 w 2802732"/>
                <a:gd name="connsiteY10" fmla="*/ 76200 h 335756"/>
                <a:gd name="connsiteX11" fmla="*/ 2586038 w 2802732"/>
                <a:gd name="connsiteY11" fmla="*/ 35719 h 335756"/>
                <a:gd name="connsiteX12" fmla="*/ 2595563 w 2802732"/>
                <a:gd name="connsiteY12" fmla="*/ 16669 h 335756"/>
                <a:gd name="connsiteX13" fmla="*/ 2802732 w 2802732"/>
                <a:gd name="connsiteY13" fmla="*/ 133350 h 335756"/>
                <a:gd name="connsiteX14" fmla="*/ 2750344 w 2802732"/>
                <a:gd name="connsiteY14" fmla="*/ 202406 h 335756"/>
                <a:gd name="connsiteX15" fmla="*/ 2724150 w 2802732"/>
                <a:gd name="connsiteY15" fmla="*/ 233362 h 335756"/>
                <a:gd name="connsiteX16" fmla="*/ 2700338 w 2802732"/>
                <a:gd name="connsiteY16" fmla="*/ 261937 h 335756"/>
                <a:gd name="connsiteX17" fmla="*/ 2667000 w 2802732"/>
                <a:gd name="connsiteY17" fmla="*/ 295275 h 335756"/>
                <a:gd name="connsiteX18" fmla="*/ 2631282 w 2802732"/>
                <a:gd name="connsiteY18" fmla="*/ 319087 h 335756"/>
                <a:gd name="connsiteX19" fmla="*/ 2602707 w 2802732"/>
                <a:gd name="connsiteY19" fmla="*/ 330994 h 335756"/>
                <a:gd name="connsiteX20" fmla="*/ 2528888 w 2802732"/>
                <a:gd name="connsiteY20" fmla="*/ 335756 h 335756"/>
                <a:gd name="connsiteX21" fmla="*/ 2433638 w 2802732"/>
                <a:gd name="connsiteY21" fmla="*/ 330994 h 335756"/>
                <a:gd name="connsiteX22" fmla="*/ 2131219 w 2802732"/>
                <a:gd name="connsiteY22" fmla="*/ 333375 h 335756"/>
                <a:gd name="connsiteX23" fmla="*/ 1759744 w 2802732"/>
                <a:gd name="connsiteY23" fmla="*/ 330994 h 335756"/>
                <a:gd name="connsiteX24" fmla="*/ 1431132 w 2802732"/>
                <a:gd name="connsiteY24" fmla="*/ 330994 h 335756"/>
                <a:gd name="connsiteX25" fmla="*/ 1143000 w 2802732"/>
                <a:gd name="connsiteY25" fmla="*/ 330994 h 335756"/>
                <a:gd name="connsiteX26" fmla="*/ 821532 w 2802732"/>
                <a:gd name="connsiteY26" fmla="*/ 330994 h 335756"/>
                <a:gd name="connsiteX27" fmla="*/ 578644 w 2802732"/>
                <a:gd name="connsiteY27" fmla="*/ 330994 h 335756"/>
                <a:gd name="connsiteX28" fmla="*/ 321469 w 2802732"/>
                <a:gd name="connsiteY28" fmla="*/ 330994 h 335756"/>
                <a:gd name="connsiteX29" fmla="*/ 188119 w 2802732"/>
                <a:gd name="connsiteY29" fmla="*/ 321469 h 335756"/>
                <a:gd name="connsiteX30" fmla="*/ 107157 w 2802732"/>
                <a:gd name="connsiteY30" fmla="*/ 311944 h 335756"/>
                <a:gd name="connsiteX31" fmla="*/ 66675 w 2802732"/>
                <a:gd name="connsiteY31" fmla="*/ 295275 h 335756"/>
                <a:gd name="connsiteX32" fmla="*/ 38100 w 2802732"/>
                <a:gd name="connsiteY32" fmla="*/ 276225 h 335756"/>
                <a:gd name="connsiteX33" fmla="*/ 16669 w 2802732"/>
                <a:gd name="connsiteY33" fmla="*/ 257175 h 335756"/>
                <a:gd name="connsiteX34" fmla="*/ 4763 w 2802732"/>
                <a:gd name="connsiteY34" fmla="*/ 238125 h 335756"/>
                <a:gd name="connsiteX35" fmla="*/ 0 w 2802732"/>
                <a:gd name="connsiteY35" fmla="*/ 216694 h 335756"/>
                <a:gd name="connsiteX36" fmla="*/ 7144 w 2802732"/>
                <a:gd name="connsiteY36" fmla="*/ 185737 h 335756"/>
                <a:gd name="connsiteX37" fmla="*/ 19050 w 2802732"/>
                <a:gd name="connsiteY37" fmla="*/ 161925 h 335756"/>
                <a:gd name="connsiteX38" fmla="*/ 42863 w 2802732"/>
                <a:gd name="connsiteY38" fmla="*/ 135731 h 335756"/>
                <a:gd name="connsiteX39" fmla="*/ 76200 w 2802732"/>
                <a:gd name="connsiteY39" fmla="*/ 109537 h 335756"/>
                <a:gd name="connsiteX40" fmla="*/ 126207 w 2802732"/>
                <a:gd name="connsiteY40" fmla="*/ 83344 h 335756"/>
                <a:gd name="connsiteX41" fmla="*/ 176213 w 2802732"/>
                <a:gd name="connsiteY41" fmla="*/ 61912 h 335756"/>
                <a:gd name="connsiteX42" fmla="*/ 238125 w 2802732"/>
                <a:gd name="connsiteY42" fmla="*/ 40481 h 335756"/>
                <a:gd name="connsiteX43" fmla="*/ 340519 w 2802732"/>
                <a:gd name="connsiteY43" fmla="*/ 16669 h 335756"/>
                <a:gd name="connsiteX44" fmla="*/ 440532 w 2802732"/>
                <a:gd name="connsiteY44" fmla="*/ 0 h 335756"/>
                <a:gd name="connsiteX45" fmla="*/ 504825 w 2802732"/>
                <a:gd name="connsiteY45" fmla="*/ 0 h 335756"/>
                <a:gd name="connsiteX46" fmla="*/ 540544 w 2802732"/>
                <a:gd name="connsiteY46" fmla="*/ 4762 h 335756"/>
                <a:gd name="connsiteX47" fmla="*/ 557213 w 2802732"/>
                <a:gd name="connsiteY47" fmla="*/ 11906 h 335756"/>
                <a:gd name="connsiteX48" fmla="*/ 571500 w 2802732"/>
                <a:gd name="connsiteY48" fmla="*/ 21431 h 335756"/>
                <a:gd name="connsiteX49" fmla="*/ 642938 w 2802732"/>
                <a:gd name="connsiteY49" fmla="*/ 40481 h 335756"/>
                <a:gd name="connsiteX50" fmla="*/ 764382 w 2802732"/>
                <a:gd name="connsiteY50" fmla="*/ 66675 h 335756"/>
                <a:gd name="connsiteX51" fmla="*/ 919163 w 2802732"/>
                <a:gd name="connsiteY51" fmla="*/ 88106 h 335756"/>
                <a:gd name="connsiteX52" fmla="*/ 1145382 w 2802732"/>
                <a:gd name="connsiteY52" fmla="*/ 104775 h 335756"/>
                <a:gd name="connsiteX53" fmla="*/ 1383507 w 2802732"/>
                <a:gd name="connsiteY53" fmla="*/ 121444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802732" h="335756">
                  <a:moveTo>
                    <a:pt x="1383507" y="121444"/>
                  </a:moveTo>
                  <a:lnTo>
                    <a:pt x="1514475" y="128587"/>
                  </a:lnTo>
                  <a:lnTo>
                    <a:pt x="1616869" y="130969"/>
                  </a:lnTo>
                  <a:lnTo>
                    <a:pt x="1845469" y="130969"/>
                  </a:lnTo>
                  <a:lnTo>
                    <a:pt x="2128838" y="128587"/>
                  </a:lnTo>
                  <a:lnTo>
                    <a:pt x="2376488" y="130969"/>
                  </a:lnTo>
                  <a:lnTo>
                    <a:pt x="2469357" y="128587"/>
                  </a:lnTo>
                  <a:lnTo>
                    <a:pt x="2493169" y="123825"/>
                  </a:lnTo>
                  <a:lnTo>
                    <a:pt x="2521744" y="111919"/>
                  </a:lnTo>
                  <a:lnTo>
                    <a:pt x="2545557" y="97631"/>
                  </a:lnTo>
                  <a:lnTo>
                    <a:pt x="2562225" y="76200"/>
                  </a:lnTo>
                  <a:lnTo>
                    <a:pt x="2586038" y="35719"/>
                  </a:lnTo>
                  <a:lnTo>
                    <a:pt x="2595563" y="16669"/>
                  </a:lnTo>
                  <a:lnTo>
                    <a:pt x="2802732" y="133350"/>
                  </a:lnTo>
                  <a:lnTo>
                    <a:pt x="2750344" y="202406"/>
                  </a:lnTo>
                  <a:lnTo>
                    <a:pt x="2724150" y="233362"/>
                  </a:lnTo>
                  <a:lnTo>
                    <a:pt x="2700338" y="261937"/>
                  </a:lnTo>
                  <a:lnTo>
                    <a:pt x="2667000" y="295275"/>
                  </a:lnTo>
                  <a:lnTo>
                    <a:pt x="2631282" y="319087"/>
                  </a:lnTo>
                  <a:lnTo>
                    <a:pt x="2602707" y="330994"/>
                  </a:lnTo>
                  <a:lnTo>
                    <a:pt x="2528888" y="335756"/>
                  </a:lnTo>
                  <a:lnTo>
                    <a:pt x="2433638" y="330994"/>
                  </a:lnTo>
                  <a:lnTo>
                    <a:pt x="2131219" y="333375"/>
                  </a:lnTo>
                  <a:lnTo>
                    <a:pt x="1759744" y="330994"/>
                  </a:lnTo>
                  <a:lnTo>
                    <a:pt x="1431132" y="330994"/>
                  </a:lnTo>
                  <a:lnTo>
                    <a:pt x="1143000" y="330994"/>
                  </a:lnTo>
                  <a:lnTo>
                    <a:pt x="821532" y="330994"/>
                  </a:lnTo>
                  <a:lnTo>
                    <a:pt x="578644" y="330994"/>
                  </a:lnTo>
                  <a:lnTo>
                    <a:pt x="321469" y="330994"/>
                  </a:lnTo>
                  <a:lnTo>
                    <a:pt x="188119" y="321469"/>
                  </a:lnTo>
                  <a:lnTo>
                    <a:pt x="107157" y="311944"/>
                  </a:lnTo>
                  <a:lnTo>
                    <a:pt x="66675" y="295275"/>
                  </a:lnTo>
                  <a:lnTo>
                    <a:pt x="38100" y="276225"/>
                  </a:lnTo>
                  <a:lnTo>
                    <a:pt x="16669" y="257175"/>
                  </a:lnTo>
                  <a:lnTo>
                    <a:pt x="4763" y="238125"/>
                  </a:lnTo>
                  <a:lnTo>
                    <a:pt x="0" y="216694"/>
                  </a:lnTo>
                  <a:lnTo>
                    <a:pt x="7144" y="185737"/>
                  </a:lnTo>
                  <a:lnTo>
                    <a:pt x="19050" y="161925"/>
                  </a:lnTo>
                  <a:lnTo>
                    <a:pt x="42863" y="135731"/>
                  </a:lnTo>
                  <a:lnTo>
                    <a:pt x="76200" y="109537"/>
                  </a:lnTo>
                  <a:lnTo>
                    <a:pt x="126207" y="83344"/>
                  </a:lnTo>
                  <a:lnTo>
                    <a:pt x="176213" y="61912"/>
                  </a:lnTo>
                  <a:lnTo>
                    <a:pt x="238125" y="40481"/>
                  </a:lnTo>
                  <a:lnTo>
                    <a:pt x="340519" y="16669"/>
                  </a:lnTo>
                  <a:lnTo>
                    <a:pt x="440532" y="0"/>
                  </a:lnTo>
                  <a:lnTo>
                    <a:pt x="504825" y="0"/>
                  </a:lnTo>
                  <a:lnTo>
                    <a:pt x="540544" y="4762"/>
                  </a:lnTo>
                  <a:lnTo>
                    <a:pt x="557213" y="11906"/>
                  </a:lnTo>
                  <a:lnTo>
                    <a:pt x="571500" y="21431"/>
                  </a:lnTo>
                  <a:lnTo>
                    <a:pt x="642938" y="40481"/>
                  </a:lnTo>
                  <a:lnTo>
                    <a:pt x="764382" y="66675"/>
                  </a:lnTo>
                  <a:lnTo>
                    <a:pt x="919163" y="88106"/>
                  </a:lnTo>
                  <a:lnTo>
                    <a:pt x="1145382" y="104775"/>
                  </a:lnTo>
                  <a:lnTo>
                    <a:pt x="1383507" y="1214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53">
              <a:extLst>
                <a:ext uri="{FF2B5EF4-FFF2-40B4-BE49-F238E27FC236}">
                  <a16:creationId xmlns:a16="http://schemas.microsoft.com/office/drawing/2014/main" id="{7F3AF96C-3BD7-45AA-9D5E-28C889271281}"/>
                </a:ext>
              </a:extLst>
            </p:cNvPr>
            <p:cNvSpPr/>
            <p:nvPr/>
          </p:nvSpPr>
          <p:spPr>
            <a:xfrm>
              <a:off x="5324476" y="1771650"/>
              <a:ext cx="614363" cy="1382712"/>
            </a:xfrm>
            <a:custGeom>
              <a:avLst/>
              <a:gdLst>
                <a:gd name="connsiteX0" fmla="*/ 502444 w 614363"/>
                <a:gd name="connsiteY0" fmla="*/ 509587 h 1383506"/>
                <a:gd name="connsiteX1" fmla="*/ 478631 w 614363"/>
                <a:gd name="connsiteY1" fmla="*/ 342900 h 1383506"/>
                <a:gd name="connsiteX2" fmla="*/ 471488 w 614363"/>
                <a:gd name="connsiteY2" fmla="*/ 285750 h 1383506"/>
                <a:gd name="connsiteX3" fmla="*/ 402431 w 614363"/>
                <a:gd name="connsiteY3" fmla="*/ 109537 h 1383506"/>
                <a:gd name="connsiteX4" fmla="*/ 323850 w 614363"/>
                <a:gd name="connsiteY4" fmla="*/ 80962 h 1383506"/>
                <a:gd name="connsiteX5" fmla="*/ 238125 w 614363"/>
                <a:gd name="connsiteY5" fmla="*/ 54769 h 1383506"/>
                <a:gd name="connsiteX6" fmla="*/ 152400 w 614363"/>
                <a:gd name="connsiteY6" fmla="*/ 30956 h 1383506"/>
                <a:gd name="connsiteX7" fmla="*/ 42863 w 614363"/>
                <a:gd name="connsiteY7" fmla="*/ 2381 h 1383506"/>
                <a:gd name="connsiteX8" fmla="*/ 28575 w 614363"/>
                <a:gd name="connsiteY8" fmla="*/ 0 h 1383506"/>
                <a:gd name="connsiteX9" fmla="*/ 14288 w 614363"/>
                <a:gd name="connsiteY9" fmla="*/ 0 h 1383506"/>
                <a:gd name="connsiteX10" fmla="*/ 2381 w 614363"/>
                <a:gd name="connsiteY10" fmla="*/ 4762 h 1383506"/>
                <a:gd name="connsiteX11" fmla="*/ 0 w 614363"/>
                <a:gd name="connsiteY11" fmla="*/ 14287 h 1383506"/>
                <a:gd name="connsiteX12" fmla="*/ 4763 w 614363"/>
                <a:gd name="connsiteY12" fmla="*/ 33337 h 1383506"/>
                <a:gd name="connsiteX13" fmla="*/ 14288 w 614363"/>
                <a:gd name="connsiteY13" fmla="*/ 47625 h 1383506"/>
                <a:gd name="connsiteX14" fmla="*/ 40481 w 614363"/>
                <a:gd name="connsiteY14" fmla="*/ 66675 h 1383506"/>
                <a:gd name="connsiteX15" fmla="*/ 83344 w 614363"/>
                <a:gd name="connsiteY15" fmla="*/ 95250 h 1383506"/>
                <a:gd name="connsiteX16" fmla="*/ 109538 w 614363"/>
                <a:gd name="connsiteY16" fmla="*/ 119062 h 1383506"/>
                <a:gd name="connsiteX17" fmla="*/ 135731 w 614363"/>
                <a:gd name="connsiteY17" fmla="*/ 142875 h 1383506"/>
                <a:gd name="connsiteX18" fmla="*/ 161925 w 614363"/>
                <a:gd name="connsiteY18" fmla="*/ 173831 h 1383506"/>
                <a:gd name="connsiteX19" fmla="*/ 173831 w 614363"/>
                <a:gd name="connsiteY19" fmla="*/ 195262 h 1383506"/>
                <a:gd name="connsiteX20" fmla="*/ 180975 w 614363"/>
                <a:gd name="connsiteY20" fmla="*/ 223837 h 1383506"/>
                <a:gd name="connsiteX21" fmla="*/ 190500 w 614363"/>
                <a:gd name="connsiteY21" fmla="*/ 273844 h 1383506"/>
                <a:gd name="connsiteX22" fmla="*/ 223838 w 614363"/>
                <a:gd name="connsiteY22" fmla="*/ 438150 h 1383506"/>
                <a:gd name="connsiteX23" fmla="*/ 278606 w 614363"/>
                <a:gd name="connsiteY23" fmla="*/ 700087 h 1383506"/>
                <a:gd name="connsiteX24" fmla="*/ 321469 w 614363"/>
                <a:gd name="connsiteY24" fmla="*/ 895350 h 1383506"/>
                <a:gd name="connsiteX25" fmla="*/ 354806 w 614363"/>
                <a:gd name="connsiteY25" fmla="*/ 1064419 h 1383506"/>
                <a:gd name="connsiteX26" fmla="*/ 373856 w 614363"/>
                <a:gd name="connsiteY26" fmla="*/ 1162050 h 1383506"/>
                <a:gd name="connsiteX27" fmla="*/ 385763 w 614363"/>
                <a:gd name="connsiteY27" fmla="*/ 1209675 h 1383506"/>
                <a:gd name="connsiteX28" fmla="*/ 402431 w 614363"/>
                <a:gd name="connsiteY28" fmla="*/ 1252537 h 1383506"/>
                <a:gd name="connsiteX29" fmla="*/ 428625 w 614363"/>
                <a:gd name="connsiteY29" fmla="*/ 1300162 h 1383506"/>
                <a:gd name="connsiteX30" fmla="*/ 450056 w 614363"/>
                <a:gd name="connsiteY30" fmla="*/ 1333500 h 1383506"/>
                <a:gd name="connsiteX31" fmla="*/ 471488 w 614363"/>
                <a:gd name="connsiteY31" fmla="*/ 1357312 h 1383506"/>
                <a:gd name="connsiteX32" fmla="*/ 495300 w 614363"/>
                <a:gd name="connsiteY32" fmla="*/ 1373981 h 1383506"/>
                <a:gd name="connsiteX33" fmla="*/ 523875 w 614363"/>
                <a:gd name="connsiteY33" fmla="*/ 1381125 h 1383506"/>
                <a:gd name="connsiteX34" fmla="*/ 554831 w 614363"/>
                <a:gd name="connsiteY34" fmla="*/ 1383506 h 1383506"/>
                <a:gd name="connsiteX35" fmla="*/ 578644 w 614363"/>
                <a:gd name="connsiteY35" fmla="*/ 1376362 h 1383506"/>
                <a:gd name="connsiteX36" fmla="*/ 595313 w 614363"/>
                <a:gd name="connsiteY36" fmla="*/ 1362075 h 1383506"/>
                <a:gd name="connsiteX37" fmla="*/ 604838 w 614363"/>
                <a:gd name="connsiteY37" fmla="*/ 1347787 h 1383506"/>
                <a:gd name="connsiteX38" fmla="*/ 611981 w 614363"/>
                <a:gd name="connsiteY38" fmla="*/ 1321594 h 1383506"/>
                <a:gd name="connsiteX39" fmla="*/ 614363 w 614363"/>
                <a:gd name="connsiteY39" fmla="*/ 1297781 h 1383506"/>
                <a:gd name="connsiteX40" fmla="*/ 607219 w 614363"/>
                <a:gd name="connsiteY40" fmla="*/ 1245394 h 1383506"/>
                <a:gd name="connsiteX41" fmla="*/ 576263 w 614363"/>
                <a:gd name="connsiteY41" fmla="*/ 1002506 h 1383506"/>
                <a:gd name="connsiteX42" fmla="*/ 550069 w 614363"/>
                <a:gd name="connsiteY42" fmla="*/ 828675 h 1383506"/>
                <a:gd name="connsiteX43" fmla="*/ 502444 w 614363"/>
                <a:gd name="connsiteY43" fmla="*/ 509587 h 138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614363" h="1383506">
                  <a:moveTo>
                    <a:pt x="502444" y="509587"/>
                  </a:moveTo>
                  <a:lnTo>
                    <a:pt x="478631" y="342900"/>
                  </a:lnTo>
                  <a:lnTo>
                    <a:pt x="471488" y="285750"/>
                  </a:lnTo>
                  <a:lnTo>
                    <a:pt x="402431" y="109537"/>
                  </a:lnTo>
                  <a:lnTo>
                    <a:pt x="323850" y="80962"/>
                  </a:lnTo>
                  <a:lnTo>
                    <a:pt x="238125" y="54769"/>
                  </a:lnTo>
                  <a:lnTo>
                    <a:pt x="152400" y="30956"/>
                  </a:lnTo>
                  <a:lnTo>
                    <a:pt x="42863" y="2381"/>
                  </a:lnTo>
                  <a:lnTo>
                    <a:pt x="28575" y="0"/>
                  </a:lnTo>
                  <a:lnTo>
                    <a:pt x="14288" y="0"/>
                  </a:lnTo>
                  <a:lnTo>
                    <a:pt x="2381" y="4762"/>
                  </a:lnTo>
                  <a:lnTo>
                    <a:pt x="0" y="14287"/>
                  </a:lnTo>
                  <a:lnTo>
                    <a:pt x="4763" y="33337"/>
                  </a:lnTo>
                  <a:lnTo>
                    <a:pt x="14288" y="47625"/>
                  </a:lnTo>
                  <a:lnTo>
                    <a:pt x="40481" y="66675"/>
                  </a:lnTo>
                  <a:lnTo>
                    <a:pt x="83344" y="95250"/>
                  </a:lnTo>
                  <a:lnTo>
                    <a:pt x="109538" y="119062"/>
                  </a:lnTo>
                  <a:lnTo>
                    <a:pt x="135731" y="142875"/>
                  </a:lnTo>
                  <a:lnTo>
                    <a:pt x="161925" y="173831"/>
                  </a:lnTo>
                  <a:lnTo>
                    <a:pt x="173831" y="195262"/>
                  </a:lnTo>
                  <a:lnTo>
                    <a:pt x="180975" y="223837"/>
                  </a:lnTo>
                  <a:lnTo>
                    <a:pt x="190500" y="273844"/>
                  </a:lnTo>
                  <a:lnTo>
                    <a:pt x="223838" y="438150"/>
                  </a:lnTo>
                  <a:lnTo>
                    <a:pt x="278606" y="700087"/>
                  </a:lnTo>
                  <a:lnTo>
                    <a:pt x="321469" y="895350"/>
                  </a:lnTo>
                  <a:lnTo>
                    <a:pt x="354806" y="1064419"/>
                  </a:lnTo>
                  <a:lnTo>
                    <a:pt x="373856" y="1162050"/>
                  </a:lnTo>
                  <a:lnTo>
                    <a:pt x="385763" y="1209675"/>
                  </a:lnTo>
                  <a:lnTo>
                    <a:pt x="402431" y="1252537"/>
                  </a:lnTo>
                  <a:lnTo>
                    <a:pt x="428625" y="1300162"/>
                  </a:lnTo>
                  <a:lnTo>
                    <a:pt x="450056" y="1333500"/>
                  </a:lnTo>
                  <a:lnTo>
                    <a:pt x="471488" y="1357312"/>
                  </a:lnTo>
                  <a:lnTo>
                    <a:pt x="495300" y="1373981"/>
                  </a:lnTo>
                  <a:lnTo>
                    <a:pt x="523875" y="1381125"/>
                  </a:lnTo>
                  <a:lnTo>
                    <a:pt x="554831" y="1383506"/>
                  </a:lnTo>
                  <a:lnTo>
                    <a:pt x="578644" y="1376362"/>
                  </a:lnTo>
                  <a:lnTo>
                    <a:pt x="595313" y="1362075"/>
                  </a:lnTo>
                  <a:lnTo>
                    <a:pt x="604838" y="1347787"/>
                  </a:lnTo>
                  <a:lnTo>
                    <a:pt x="611981" y="1321594"/>
                  </a:lnTo>
                  <a:lnTo>
                    <a:pt x="614363" y="1297781"/>
                  </a:lnTo>
                  <a:lnTo>
                    <a:pt x="607219" y="1245394"/>
                  </a:lnTo>
                  <a:lnTo>
                    <a:pt x="576263" y="1002506"/>
                  </a:lnTo>
                  <a:lnTo>
                    <a:pt x="550069" y="828675"/>
                  </a:lnTo>
                  <a:lnTo>
                    <a:pt x="502444" y="5095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54">
              <a:extLst>
                <a:ext uri="{FF2B5EF4-FFF2-40B4-BE49-F238E27FC236}">
                  <a16:creationId xmlns:a16="http://schemas.microsoft.com/office/drawing/2014/main" id="{4F61D90F-DB72-4353-9AFF-92579AA6ADE5}"/>
                </a:ext>
              </a:extLst>
            </p:cNvPr>
            <p:cNvSpPr/>
            <p:nvPr/>
          </p:nvSpPr>
          <p:spPr>
            <a:xfrm>
              <a:off x="5665788" y="1647825"/>
              <a:ext cx="2190750" cy="1296988"/>
            </a:xfrm>
            <a:custGeom>
              <a:avLst/>
              <a:gdLst>
                <a:gd name="connsiteX0" fmla="*/ 807244 w 2190750"/>
                <a:gd name="connsiteY0" fmla="*/ 171450 h 1297781"/>
                <a:gd name="connsiteX1" fmla="*/ 481012 w 2190750"/>
                <a:gd name="connsiteY1" fmla="*/ 202406 h 1297781"/>
                <a:gd name="connsiteX2" fmla="*/ 178594 w 2190750"/>
                <a:gd name="connsiteY2" fmla="*/ 230981 h 1297781"/>
                <a:gd name="connsiteX3" fmla="*/ 0 w 2190750"/>
                <a:gd name="connsiteY3" fmla="*/ 247650 h 1297781"/>
                <a:gd name="connsiteX4" fmla="*/ 69056 w 2190750"/>
                <a:gd name="connsiteY4" fmla="*/ 450056 h 1297781"/>
                <a:gd name="connsiteX5" fmla="*/ 414337 w 2190750"/>
                <a:gd name="connsiteY5" fmla="*/ 404813 h 1297781"/>
                <a:gd name="connsiteX6" fmla="*/ 683419 w 2190750"/>
                <a:gd name="connsiteY6" fmla="*/ 371475 h 1297781"/>
                <a:gd name="connsiteX7" fmla="*/ 983456 w 2190750"/>
                <a:gd name="connsiteY7" fmla="*/ 330994 h 1297781"/>
                <a:gd name="connsiteX8" fmla="*/ 1290637 w 2190750"/>
                <a:gd name="connsiteY8" fmla="*/ 290513 h 1297781"/>
                <a:gd name="connsiteX9" fmla="*/ 1557337 w 2190750"/>
                <a:gd name="connsiteY9" fmla="*/ 257175 h 1297781"/>
                <a:gd name="connsiteX10" fmla="*/ 1664494 w 2190750"/>
                <a:gd name="connsiteY10" fmla="*/ 242888 h 1297781"/>
                <a:gd name="connsiteX11" fmla="*/ 1721644 w 2190750"/>
                <a:gd name="connsiteY11" fmla="*/ 238125 h 1297781"/>
                <a:gd name="connsiteX12" fmla="*/ 1743075 w 2190750"/>
                <a:gd name="connsiteY12" fmla="*/ 240506 h 1297781"/>
                <a:gd name="connsiteX13" fmla="*/ 1771650 w 2190750"/>
                <a:gd name="connsiteY13" fmla="*/ 250031 h 1297781"/>
                <a:gd name="connsiteX14" fmla="*/ 1783556 w 2190750"/>
                <a:gd name="connsiteY14" fmla="*/ 264319 h 1297781"/>
                <a:gd name="connsiteX15" fmla="*/ 1788319 w 2190750"/>
                <a:gd name="connsiteY15" fmla="*/ 280988 h 1297781"/>
                <a:gd name="connsiteX16" fmla="*/ 1788319 w 2190750"/>
                <a:gd name="connsiteY16" fmla="*/ 319088 h 1297781"/>
                <a:gd name="connsiteX17" fmla="*/ 1774031 w 2190750"/>
                <a:gd name="connsiteY17" fmla="*/ 433388 h 1297781"/>
                <a:gd name="connsiteX18" fmla="*/ 1743075 w 2190750"/>
                <a:gd name="connsiteY18" fmla="*/ 621506 h 1297781"/>
                <a:gd name="connsiteX19" fmla="*/ 1697831 w 2190750"/>
                <a:gd name="connsiteY19" fmla="*/ 840581 h 1297781"/>
                <a:gd name="connsiteX20" fmla="*/ 1645444 w 2190750"/>
                <a:gd name="connsiteY20" fmla="*/ 1059656 h 1297781"/>
                <a:gd name="connsiteX21" fmla="*/ 1628775 w 2190750"/>
                <a:gd name="connsiteY21" fmla="*/ 1207294 h 1297781"/>
                <a:gd name="connsiteX22" fmla="*/ 1635919 w 2190750"/>
                <a:gd name="connsiteY22" fmla="*/ 1243013 h 1297781"/>
                <a:gd name="connsiteX23" fmla="*/ 1643062 w 2190750"/>
                <a:gd name="connsiteY23" fmla="*/ 1264444 h 1297781"/>
                <a:gd name="connsiteX24" fmla="*/ 1654969 w 2190750"/>
                <a:gd name="connsiteY24" fmla="*/ 1276350 h 1297781"/>
                <a:gd name="connsiteX25" fmla="*/ 1671637 w 2190750"/>
                <a:gd name="connsiteY25" fmla="*/ 1288256 h 1297781"/>
                <a:gd name="connsiteX26" fmla="*/ 1695450 w 2190750"/>
                <a:gd name="connsiteY26" fmla="*/ 1295400 h 1297781"/>
                <a:gd name="connsiteX27" fmla="*/ 1733550 w 2190750"/>
                <a:gd name="connsiteY27" fmla="*/ 1297781 h 1297781"/>
                <a:gd name="connsiteX28" fmla="*/ 1771650 w 2190750"/>
                <a:gd name="connsiteY28" fmla="*/ 1285875 h 1297781"/>
                <a:gd name="connsiteX29" fmla="*/ 1802606 w 2190750"/>
                <a:gd name="connsiteY29" fmla="*/ 1271588 h 1297781"/>
                <a:gd name="connsiteX30" fmla="*/ 1821656 w 2190750"/>
                <a:gd name="connsiteY30" fmla="*/ 1243013 h 1297781"/>
                <a:gd name="connsiteX31" fmla="*/ 1895475 w 2190750"/>
                <a:gd name="connsiteY31" fmla="*/ 1059656 h 1297781"/>
                <a:gd name="connsiteX32" fmla="*/ 1978819 w 2190750"/>
                <a:gd name="connsiteY32" fmla="*/ 840581 h 1297781"/>
                <a:gd name="connsiteX33" fmla="*/ 2033587 w 2190750"/>
                <a:gd name="connsiteY33" fmla="*/ 673894 h 1297781"/>
                <a:gd name="connsiteX34" fmla="*/ 2074069 w 2190750"/>
                <a:gd name="connsiteY34" fmla="*/ 542925 h 1297781"/>
                <a:gd name="connsiteX35" fmla="*/ 2119312 w 2190750"/>
                <a:gd name="connsiteY35" fmla="*/ 383381 h 1297781"/>
                <a:gd name="connsiteX36" fmla="*/ 2121694 w 2190750"/>
                <a:gd name="connsiteY36" fmla="*/ 371475 h 1297781"/>
                <a:gd name="connsiteX37" fmla="*/ 2133600 w 2190750"/>
                <a:gd name="connsiteY37" fmla="*/ 359569 h 1297781"/>
                <a:gd name="connsiteX38" fmla="*/ 2162175 w 2190750"/>
                <a:gd name="connsiteY38" fmla="*/ 326231 h 1297781"/>
                <a:gd name="connsiteX39" fmla="*/ 2176462 w 2190750"/>
                <a:gd name="connsiteY39" fmla="*/ 302419 h 1297781"/>
                <a:gd name="connsiteX40" fmla="*/ 2185987 w 2190750"/>
                <a:gd name="connsiteY40" fmla="*/ 278606 h 1297781"/>
                <a:gd name="connsiteX41" fmla="*/ 2190750 w 2190750"/>
                <a:gd name="connsiteY41" fmla="*/ 247650 h 1297781"/>
                <a:gd name="connsiteX42" fmla="*/ 2188369 w 2190750"/>
                <a:gd name="connsiteY42" fmla="*/ 221456 h 1297781"/>
                <a:gd name="connsiteX43" fmla="*/ 2169319 w 2190750"/>
                <a:gd name="connsiteY43" fmla="*/ 195263 h 1297781"/>
                <a:gd name="connsiteX44" fmla="*/ 2138362 w 2190750"/>
                <a:gd name="connsiteY44" fmla="*/ 166688 h 1297781"/>
                <a:gd name="connsiteX45" fmla="*/ 2074069 w 2190750"/>
                <a:gd name="connsiteY45" fmla="*/ 111919 h 1297781"/>
                <a:gd name="connsiteX46" fmla="*/ 1969294 w 2190750"/>
                <a:gd name="connsiteY46" fmla="*/ 47625 h 1297781"/>
                <a:gd name="connsiteX47" fmla="*/ 1885950 w 2190750"/>
                <a:gd name="connsiteY47" fmla="*/ 2381 h 1297781"/>
                <a:gd name="connsiteX48" fmla="*/ 1876425 w 2190750"/>
                <a:gd name="connsiteY48" fmla="*/ 0 h 1297781"/>
                <a:gd name="connsiteX49" fmla="*/ 1862137 w 2190750"/>
                <a:gd name="connsiteY49" fmla="*/ 0 h 1297781"/>
                <a:gd name="connsiteX50" fmla="*/ 1778794 w 2190750"/>
                <a:gd name="connsiteY50" fmla="*/ 26194 h 1297781"/>
                <a:gd name="connsiteX51" fmla="*/ 1631156 w 2190750"/>
                <a:gd name="connsiteY51" fmla="*/ 71438 h 1297781"/>
                <a:gd name="connsiteX52" fmla="*/ 1571625 w 2190750"/>
                <a:gd name="connsiteY52" fmla="*/ 88106 h 1297781"/>
                <a:gd name="connsiteX53" fmla="*/ 1423987 w 2190750"/>
                <a:gd name="connsiteY53" fmla="*/ 104775 h 1297781"/>
                <a:gd name="connsiteX54" fmla="*/ 1097756 w 2190750"/>
                <a:gd name="connsiteY54" fmla="*/ 140494 h 1297781"/>
                <a:gd name="connsiteX55" fmla="*/ 807244 w 2190750"/>
                <a:gd name="connsiteY55" fmla="*/ 171450 h 129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190750" h="1297781">
                  <a:moveTo>
                    <a:pt x="807244" y="171450"/>
                  </a:moveTo>
                  <a:lnTo>
                    <a:pt x="481012" y="202406"/>
                  </a:lnTo>
                  <a:lnTo>
                    <a:pt x="178594" y="230981"/>
                  </a:lnTo>
                  <a:lnTo>
                    <a:pt x="0" y="247650"/>
                  </a:lnTo>
                  <a:lnTo>
                    <a:pt x="69056" y="450056"/>
                  </a:lnTo>
                  <a:lnTo>
                    <a:pt x="414337" y="404813"/>
                  </a:lnTo>
                  <a:lnTo>
                    <a:pt x="683419" y="371475"/>
                  </a:lnTo>
                  <a:lnTo>
                    <a:pt x="983456" y="330994"/>
                  </a:lnTo>
                  <a:lnTo>
                    <a:pt x="1290637" y="290513"/>
                  </a:lnTo>
                  <a:lnTo>
                    <a:pt x="1557337" y="257175"/>
                  </a:lnTo>
                  <a:lnTo>
                    <a:pt x="1664494" y="242888"/>
                  </a:lnTo>
                  <a:lnTo>
                    <a:pt x="1721644" y="238125"/>
                  </a:lnTo>
                  <a:lnTo>
                    <a:pt x="1743075" y="240506"/>
                  </a:lnTo>
                  <a:lnTo>
                    <a:pt x="1771650" y="250031"/>
                  </a:lnTo>
                  <a:lnTo>
                    <a:pt x="1783556" y="264319"/>
                  </a:lnTo>
                  <a:lnTo>
                    <a:pt x="1788319" y="280988"/>
                  </a:lnTo>
                  <a:lnTo>
                    <a:pt x="1788319" y="319088"/>
                  </a:lnTo>
                  <a:lnTo>
                    <a:pt x="1774031" y="433388"/>
                  </a:lnTo>
                  <a:lnTo>
                    <a:pt x="1743075" y="621506"/>
                  </a:lnTo>
                  <a:lnTo>
                    <a:pt x="1697831" y="840581"/>
                  </a:lnTo>
                  <a:lnTo>
                    <a:pt x="1645444" y="1059656"/>
                  </a:lnTo>
                  <a:lnTo>
                    <a:pt x="1628775" y="1207294"/>
                  </a:lnTo>
                  <a:lnTo>
                    <a:pt x="1635919" y="1243013"/>
                  </a:lnTo>
                  <a:lnTo>
                    <a:pt x="1643062" y="1264444"/>
                  </a:lnTo>
                  <a:lnTo>
                    <a:pt x="1654969" y="1276350"/>
                  </a:lnTo>
                  <a:lnTo>
                    <a:pt x="1671637" y="1288256"/>
                  </a:lnTo>
                  <a:lnTo>
                    <a:pt x="1695450" y="1295400"/>
                  </a:lnTo>
                  <a:lnTo>
                    <a:pt x="1733550" y="1297781"/>
                  </a:lnTo>
                  <a:lnTo>
                    <a:pt x="1771650" y="1285875"/>
                  </a:lnTo>
                  <a:lnTo>
                    <a:pt x="1802606" y="1271588"/>
                  </a:lnTo>
                  <a:lnTo>
                    <a:pt x="1821656" y="1243013"/>
                  </a:lnTo>
                  <a:lnTo>
                    <a:pt x="1895475" y="1059656"/>
                  </a:lnTo>
                  <a:lnTo>
                    <a:pt x="1978819" y="840581"/>
                  </a:lnTo>
                  <a:lnTo>
                    <a:pt x="2033587" y="673894"/>
                  </a:lnTo>
                  <a:lnTo>
                    <a:pt x="2074069" y="542925"/>
                  </a:lnTo>
                  <a:lnTo>
                    <a:pt x="2119312" y="383381"/>
                  </a:lnTo>
                  <a:lnTo>
                    <a:pt x="2121694" y="371475"/>
                  </a:lnTo>
                  <a:lnTo>
                    <a:pt x="2133600" y="359569"/>
                  </a:lnTo>
                  <a:lnTo>
                    <a:pt x="2162175" y="326231"/>
                  </a:lnTo>
                  <a:lnTo>
                    <a:pt x="2176462" y="302419"/>
                  </a:lnTo>
                  <a:lnTo>
                    <a:pt x="2185987" y="278606"/>
                  </a:lnTo>
                  <a:lnTo>
                    <a:pt x="2190750" y="247650"/>
                  </a:lnTo>
                  <a:lnTo>
                    <a:pt x="2188369" y="221456"/>
                  </a:lnTo>
                  <a:lnTo>
                    <a:pt x="2169319" y="195263"/>
                  </a:lnTo>
                  <a:lnTo>
                    <a:pt x="2138362" y="166688"/>
                  </a:lnTo>
                  <a:lnTo>
                    <a:pt x="2074069" y="111919"/>
                  </a:lnTo>
                  <a:lnTo>
                    <a:pt x="1969294" y="47625"/>
                  </a:lnTo>
                  <a:lnTo>
                    <a:pt x="1885950" y="2381"/>
                  </a:lnTo>
                  <a:lnTo>
                    <a:pt x="1876425" y="0"/>
                  </a:lnTo>
                  <a:lnTo>
                    <a:pt x="1862137" y="0"/>
                  </a:lnTo>
                  <a:lnTo>
                    <a:pt x="1778794" y="26194"/>
                  </a:lnTo>
                  <a:lnTo>
                    <a:pt x="1631156" y="71438"/>
                  </a:lnTo>
                  <a:lnTo>
                    <a:pt x="1571625" y="88106"/>
                  </a:lnTo>
                  <a:lnTo>
                    <a:pt x="1423987" y="104775"/>
                  </a:lnTo>
                  <a:lnTo>
                    <a:pt x="1097756" y="140494"/>
                  </a:lnTo>
                  <a:lnTo>
                    <a:pt x="807244" y="171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55">
              <a:extLst>
                <a:ext uri="{FF2B5EF4-FFF2-40B4-BE49-F238E27FC236}">
                  <a16:creationId xmlns:a16="http://schemas.microsoft.com/office/drawing/2014/main" id="{33F0F9FC-C870-43BB-BD74-CF2CC4D2A7D8}"/>
                </a:ext>
              </a:extLst>
            </p:cNvPr>
            <p:cNvSpPr/>
            <p:nvPr/>
          </p:nvSpPr>
          <p:spPr>
            <a:xfrm>
              <a:off x="5848351" y="2665414"/>
              <a:ext cx="1541463" cy="377825"/>
            </a:xfrm>
            <a:custGeom>
              <a:avLst/>
              <a:gdLst>
                <a:gd name="connsiteX0" fmla="*/ 390525 w 1540669"/>
                <a:gd name="connsiteY0" fmla="*/ 140494 h 378619"/>
                <a:gd name="connsiteX1" fmla="*/ 704850 w 1540669"/>
                <a:gd name="connsiteY1" fmla="*/ 97631 h 378619"/>
                <a:gd name="connsiteX2" fmla="*/ 969169 w 1540669"/>
                <a:gd name="connsiteY2" fmla="*/ 64294 h 378619"/>
                <a:gd name="connsiteX3" fmla="*/ 1181100 w 1540669"/>
                <a:gd name="connsiteY3" fmla="*/ 35719 h 378619"/>
                <a:gd name="connsiteX4" fmla="*/ 1540669 w 1540669"/>
                <a:gd name="connsiteY4" fmla="*/ 0 h 378619"/>
                <a:gd name="connsiteX5" fmla="*/ 1512094 w 1540669"/>
                <a:gd name="connsiteY5" fmla="*/ 176212 h 378619"/>
                <a:gd name="connsiteX6" fmla="*/ 1326356 w 1540669"/>
                <a:gd name="connsiteY6" fmla="*/ 202406 h 378619"/>
                <a:gd name="connsiteX7" fmla="*/ 1202531 w 1540669"/>
                <a:gd name="connsiteY7" fmla="*/ 211931 h 378619"/>
                <a:gd name="connsiteX8" fmla="*/ 1009650 w 1540669"/>
                <a:gd name="connsiteY8" fmla="*/ 226219 h 378619"/>
                <a:gd name="connsiteX9" fmla="*/ 833438 w 1540669"/>
                <a:gd name="connsiteY9" fmla="*/ 242887 h 378619"/>
                <a:gd name="connsiteX10" fmla="*/ 695325 w 1540669"/>
                <a:gd name="connsiteY10" fmla="*/ 257175 h 378619"/>
                <a:gd name="connsiteX11" fmla="*/ 526256 w 1540669"/>
                <a:gd name="connsiteY11" fmla="*/ 280987 h 378619"/>
                <a:gd name="connsiteX12" fmla="*/ 397669 w 1540669"/>
                <a:gd name="connsiteY12" fmla="*/ 302419 h 378619"/>
                <a:gd name="connsiteX13" fmla="*/ 252413 w 1540669"/>
                <a:gd name="connsiteY13" fmla="*/ 328612 h 378619"/>
                <a:gd name="connsiteX14" fmla="*/ 21431 w 1540669"/>
                <a:gd name="connsiteY14" fmla="*/ 378619 h 378619"/>
                <a:gd name="connsiteX15" fmla="*/ 0 w 1540669"/>
                <a:gd name="connsiteY15" fmla="*/ 195262 h 378619"/>
                <a:gd name="connsiteX16" fmla="*/ 390525 w 1540669"/>
                <a:gd name="connsiteY16" fmla="*/ 140494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0669" h="378619">
                  <a:moveTo>
                    <a:pt x="390525" y="140494"/>
                  </a:moveTo>
                  <a:lnTo>
                    <a:pt x="704850" y="97631"/>
                  </a:lnTo>
                  <a:lnTo>
                    <a:pt x="969169" y="64294"/>
                  </a:lnTo>
                  <a:lnTo>
                    <a:pt x="1181100" y="35719"/>
                  </a:lnTo>
                  <a:lnTo>
                    <a:pt x="1540669" y="0"/>
                  </a:lnTo>
                  <a:lnTo>
                    <a:pt x="1512094" y="176212"/>
                  </a:lnTo>
                  <a:lnTo>
                    <a:pt x="1326356" y="202406"/>
                  </a:lnTo>
                  <a:lnTo>
                    <a:pt x="1202531" y="211931"/>
                  </a:lnTo>
                  <a:lnTo>
                    <a:pt x="1009650" y="226219"/>
                  </a:lnTo>
                  <a:lnTo>
                    <a:pt x="833438" y="242887"/>
                  </a:lnTo>
                  <a:lnTo>
                    <a:pt x="695325" y="257175"/>
                  </a:lnTo>
                  <a:lnTo>
                    <a:pt x="526256" y="280987"/>
                  </a:lnTo>
                  <a:lnTo>
                    <a:pt x="397669" y="302419"/>
                  </a:lnTo>
                  <a:lnTo>
                    <a:pt x="252413" y="328612"/>
                  </a:lnTo>
                  <a:lnTo>
                    <a:pt x="21431" y="378619"/>
                  </a:lnTo>
                  <a:lnTo>
                    <a:pt x="0" y="195262"/>
                  </a:lnTo>
                  <a:lnTo>
                    <a:pt x="390525" y="140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56">
              <a:extLst>
                <a:ext uri="{FF2B5EF4-FFF2-40B4-BE49-F238E27FC236}">
                  <a16:creationId xmlns:a16="http://schemas.microsoft.com/office/drawing/2014/main" id="{1596E5E1-2C06-47A8-A198-93AB2CE43709}"/>
                </a:ext>
              </a:extLst>
            </p:cNvPr>
            <p:cNvSpPr/>
            <p:nvPr/>
          </p:nvSpPr>
          <p:spPr>
            <a:xfrm>
              <a:off x="4800601" y="3409950"/>
              <a:ext cx="3616325" cy="712788"/>
            </a:xfrm>
            <a:custGeom>
              <a:avLst/>
              <a:gdLst>
                <a:gd name="connsiteX0" fmla="*/ 1289691 w 3615901"/>
                <a:gd name="connsiteY0" fmla="*/ 303808 h 711862"/>
                <a:gd name="connsiteX1" fmla="*/ 1593498 w 3615901"/>
                <a:gd name="connsiteY1" fmla="*/ 262109 h 711862"/>
                <a:gd name="connsiteX2" fmla="*/ 1742423 w 3615901"/>
                <a:gd name="connsiteY2" fmla="*/ 241259 h 711862"/>
                <a:gd name="connsiteX3" fmla="*/ 1939005 w 3615901"/>
                <a:gd name="connsiteY3" fmla="*/ 199560 h 711862"/>
                <a:gd name="connsiteX4" fmla="*/ 2218984 w 3615901"/>
                <a:gd name="connsiteY4" fmla="*/ 169775 h 711862"/>
                <a:gd name="connsiteX5" fmla="*/ 2472156 w 3615901"/>
                <a:gd name="connsiteY5" fmla="*/ 139990 h 711862"/>
                <a:gd name="connsiteX6" fmla="*/ 2686608 w 3615901"/>
                <a:gd name="connsiteY6" fmla="*/ 116162 h 711862"/>
                <a:gd name="connsiteX7" fmla="*/ 2892125 w 3615901"/>
                <a:gd name="connsiteY7" fmla="*/ 92334 h 711862"/>
                <a:gd name="connsiteX8" fmla="*/ 2951695 w 3615901"/>
                <a:gd name="connsiteY8" fmla="*/ 83398 h 711862"/>
                <a:gd name="connsiteX9" fmla="*/ 3127427 w 3615901"/>
                <a:gd name="connsiteY9" fmla="*/ 32764 h 711862"/>
                <a:gd name="connsiteX10" fmla="*/ 3231674 w 3615901"/>
                <a:gd name="connsiteY10" fmla="*/ 0 h 711862"/>
                <a:gd name="connsiteX11" fmla="*/ 3282309 w 3615901"/>
                <a:gd name="connsiteY11" fmla="*/ 14893 h 711862"/>
                <a:gd name="connsiteX12" fmla="*/ 3362728 w 3615901"/>
                <a:gd name="connsiteY12" fmla="*/ 44678 h 711862"/>
                <a:gd name="connsiteX13" fmla="*/ 3469954 w 3615901"/>
                <a:gd name="connsiteY13" fmla="*/ 92334 h 711862"/>
                <a:gd name="connsiteX14" fmla="*/ 3532503 w 3615901"/>
                <a:gd name="connsiteY14" fmla="*/ 122119 h 711862"/>
                <a:gd name="connsiteX15" fmla="*/ 3565266 w 3615901"/>
                <a:gd name="connsiteY15" fmla="*/ 142968 h 711862"/>
                <a:gd name="connsiteX16" fmla="*/ 3583137 w 3615901"/>
                <a:gd name="connsiteY16" fmla="*/ 163818 h 711862"/>
                <a:gd name="connsiteX17" fmla="*/ 3601008 w 3615901"/>
                <a:gd name="connsiteY17" fmla="*/ 184667 h 711862"/>
                <a:gd name="connsiteX18" fmla="*/ 3612922 w 3615901"/>
                <a:gd name="connsiteY18" fmla="*/ 214452 h 711862"/>
                <a:gd name="connsiteX19" fmla="*/ 3615901 w 3615901"/>
                <a:gd name="connsiteY19" fmla="*/ 238280 h 711862"/>
                <a:gd name="connsiteX20" fmla="*/ 3606965 w 3615901"/>
                <a:gd name="connsiteY20" fmla="*/ 268066 h 711862"/>
                <a:gd name="connsiteX21" fmla="*/ 3589094 w 3615901"/>
                <a:gd name="connsiteY21" fmla="*/ 285937 h 711862"/>
                <a:gd name="connsiteX22" fmla="*/ 3559309 w 3615901"/>
                <a:gd name="connsiteY22" fmla="*/ 300829 h 711862"/>
                <a:gd name="connsiteX23" fmla="*/ 3499739 w 3615901"/>
                <a:gd name="connsiteY23" fmla="*/ 306786 h 711862"/>
                <a:gd name="connsiteX24" fmla="*/ 3383578 w 3615901"/>
                <a:gd name="connsiteY24" fmla="*/ 312743 h 711862"/>
                <a:gd name="connsiteX25" fmla="*/ 3163169 w 3615901"/>
                <a:gd name="connsiteY25" fmla="*/ 312743 h 711862"/>
                <a:gd name="connsiteX26" fmla="*/ 2880211 w 3615901"/>
                <a:gd name="connsiteY26" fmla="*/ 318700 h 711862"/>
                <a:gd name="connsiteX27" fmla="*/ 2600232 w 3615901"/>
                <a:gd name="connsiteY27" fmla="*/ 333593 h 711862"/>
                <a:gd name="connsiteX28" fmla="*/ 2332167 w 3615901"/>
                <a:gd name="connsiteY28" fmla="*/ 345507 h 711862"/>
                <a:gd name="connsiteX29" fmla="*/ 2070059 w 3615901"/>
                <a:gd name="connsiteY29" fmla="*/ 363378 h 711862"/>
                <a:gd name="connsiteX30" fmla="*/ 1933048 w 3615901"/>
                <a:gd name="connsiteY30" fmla="*/ 378270 h 711862"/>
                <a:gd name="connsiteX31" fmla="*/ 1462444 w 3615901"/>
                <a:gd name="connsiteY31" fmla="*/ 464647 h 711862"/>
                <a:gd name="connsiteX32" fmla="*/ 1108003 w 3615901"/>
                <a:gd name="connsiteY32" fmla="*/ 533152 h 711862"/>
                <a:gd name="connsiteX33" fmla="*/ 807174 w 3615901"/>
                <a:gd name="connsiteY33" fmla="*/ 592722 h 711862"/>
                <a:gd name="connsiteX34" fmla="*/ 583786 w 3615901"/>
                <a:gd name="connsiteY34" fmla="*/ 634421 h 711862"/>
                <a:gd name="connsiteX35" fmla="*/ 530173 w 3615901"/>
                <a:gd name="connsiteY35" fmla="*/ 646335 h 711862"/>
                <a:gd name="connsiteX36" fmla="*/ 503367 w 3615901"/>
                <a:gd name="connsiteY36" fmla="*/ 661228 h 711862"/>
                <a:gd name="connsiteX37" fmla="*/ 461668 w 3615901"/>
                <a:gd name="connsiteY37" fmla="*/ 685056 h 711862"/>
                <a:gd name="connsiteX38" fmla="*/ 422947 w 3615901"/>
                <a:gd name="connsiteY38" fmla="*/ 702927 h 711862"/>
                <a:gd name="connsiteX39" fmla="*/ 399119 w 3615901"/>
                <a:gd name="connsiteY39" fmla="*/ 711862 h 711862"/>
                <a:gd name="connsiteX40" fmla="*/ 375291 w 3615901"/>
                <a:gd name="connsiteY40" fmla="*/ 711862 h 711862"/>
                <a:gd name="connsiteX41" fmla="*/ 339549 w 3615901"/>
                <a:gd name="connsiteY41" fmla="*/ 696970 h 711862"/>
                <a:gd name="connsiteX42" fmla="*/ 285936 w 3615901"/>
                <a:gd name="connsiteY42" fmla="*/ 658249 h 711862"/>
                <a:gd name="connsiteX43" fmla="*/ 235302 w 3615901"/>
                <a:gd name="connsiteY43" fmla="*/ 610593 h 711862"/>
                <a:gd name="connsiteX44" fmla="*/ 175732 w 3615901"/>
                <a:gd name="connsiteY44" fmla="*/ 545066 h 711862"/>
                <a:gd name="connsiteX45" fmla="*/ 89355 w 3615901"/>
                <a:gd name="connsiteY45" fmla="*/ 437840 h 711862"/>
                <a:gd name="connsiteX46" fmla="*/ 35742 w 3615901"/>
                <a:gd name="connsiteY46" fmla="*/ 360399 h 711862"/>
                <a:gd name="connsiteX47" fmla="*/ 8936 w 3615901"/>
                <a:gd name="connsiteY47" fmla="*/ 318700 h 711862"/>
                <a:gd name="connsiteX48" fmla="*/ 0 w 3615901"/>
                <a:gd name="connsiteY48" fmla="*/ 291894 h 711862"/>
                <a:gd name="connsiteX49" fmla="*/ 8936 w 3615901"/>
                <a:gd name="connsiteY49" fmla="*/ 277001 h 711862"/>
                <a:gd name="connsiteX50" fmla="*/ 32764 w 3615901"/>
                <a:gd name="connsiteY50" fmla="*/ 274023 h 711862"/>
                <a:gd name="connsiteX51" fmla="*/ 59570 w 3615901"/>
                <a:gd name="connsiteY51" fmla="*/ 277001 h 711862"/>
                <a:gd name="connsiteX52" fmla="*/ 74463 w 3615901"/>
                <a:gd name="connsiteY52" fmla="*/ 282958 h 711862"/>
                <a:gd name="connsiteX53" fmla="*/ 113183 w 3615901"/>
                <a:gd name="connsiteY53" fmla="*/ 315722 h 711862"/>
                <a:gd name="connsiteX54" fmla="*/ 172753 w 3615901"/>
                <a:gd name="connsiteY54" fmla="*/ 357421 h 711862"/>
                <a:gd name="connsiteX55" fmla="*/ 226366 w 3615901"/>
                <a:gd name="connsiteY55" fmla="*/ 393163 h 711862"/>
                <a:gd name="connsiteX56" fmla="*/ 282958 w 3615901"/>
                <a:gd name="connsiteY56" fmla="*/ 422948 h 711862"/>
                <a:gd name="connsiteX57" fmla="*/ 330614 w 3615901"/>
                <a:gd name="connsiteY57" fmla="*/ 437840 h 711862"/>
                <a:gd name="connsiteX58" fmla="*/ 375291 w 3615901"/>
                <a:gd name="connsiteY58" fmla="*/ 443797 h 711862"/>
                <a:gd name="connsiteX59" fmla="*/ 479539 w 3615901"/>
                <a:gd name="connsiteY59" fmla="*/ 431883 h 711862"/>
                <a:gd name="connsiteX60" fmla="*/ 723776 w 3615901"/>
                <a:gd name="connsiteY60" fmla="*/ 390184 h 711862"/>
                <a:gd name="connsiteX61" fmla="*/ 1009712 w 3615901"/>
                <a:gd name="connsiteY61" fmla="*/ 348485 h 711862"/>
                <a:gd name="connsiteX62" fmla="*/ 1289691 w 3615901"/>
                <a:gd name="connsiteY62" fmla="*/ 303808 h 711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615901" h="711862">
                  <a:moveTo>
                    <a:pt x="1289691" y="303808"/>
                  </a:moveTo>
                  <a:lnTo>
                    <a:pt x="1593498" y="262109"/>
                  </a:lnTo>
                  <a:lnTo>
                    <a:pt x="1742423" y="241259"/>
                  </a:lnTo>
                  <a:lnTo>
                    <a:pt x="1939005" y="199560"/>
                  </a:lnTo>
                  <a:lnTo>
                    <a:pt x="2218984" y="169775"/>
                  </a:lnTo>
                  <a:lnTo>
                    <a:pt x="2472156" y="139990"/>
                  </a:lnTo>
                  <a:lnTo>
                    <a:pt x="2686608" y="116162"/>
                  </a:lnTo>
                  <a:lnTo>
                    <a:pt x="2892125" y="92334"/>
                  </a:lnTo>
                  <a:lnTo>
                    <a:pt x="2951695" y="83398"/>
                  </a:lnTo>
                  <a:lnTo>
                    <a:pt x="3127427" y="32764"/>
                  </a:lnTo>
                  <a:lnTo>
                    <a:pt x="3231674" y="0"/>
                  </a:lnTo>
                  <a:lnTo>
                    <a:pt x="3282309" y="14893"/>
                  </a:lnTo>
                  <a:lnTo>
                    <a:pt x="3362728" y="44678"/>
                  </a:lnTo>
                  <a:lnTo>
                    <a:pt x="3469954" y="92334"/>
                  </a:lnTo>
                  <a:lnTo>
                    <a:pt x="3532503" y="122119"/>
                  </a:lnTo>
                  <a:lnTo>
                    <a:pt x="3565266" y="142968"/>
                  </a:lnTo>
                  <a:lnTo>
                    <a:pt x="3583137" y="163818"/>
                  </a:lnTo>
                  <a:lnTo>
                    <a:pt x="3601008" y="184667"/>
                  </a:lnTo>
                  <a:lnTo>
                    <a:pt x="3612922" y="214452"/>
                  </a:lnTo>
                  <a:lnTo>
                    <a:pt x="3615901" y="238280"/>
                  </a:lnTo>
                  <a:lnTo>
                    <a:pt x="3606965" y="268066"/>
                  </a:lnTo>
                  <a:lnTo>
                    <a:pt x="3589094" y="285937"/>
                  </a:lnTo>
                  <a:lnTo>
                    <a:pt x="3559309" y="300829"/>
                  </a:lnTo>
                  <a:lnTo>
                    <a:pt x="3499739" y="306786"/>
                  </a:lnTo>
                  <a:lnTo>
                    <a:pt x="3383578" y="312743"/>
                  </a:lnTo>
                  <a:lnTo>
                    <a:pt x="3163169" y="312743"/>
                  </a:lnTo>
                  <a:lnTo>
                    <a:pt x="2880211" y="318700"/>
                  </a:lnTo>
                  <a:lnTo>
                    <a:pt x="2600232" y="333593"/>
                  </a:lnTo>
                  <a:lnTo>
                    <a:pt x="2332167" y="345507"/>
                  </a:lnTo>
                  <a:lnTo>
                    <a:pt x="2070059" y="363378"/>
                  </a:lnTo>
                  <a:lnTo>
                    <a:pt x="1933048" y="378270"/>
                  </a:lnTo>
                  <a:lnTo>
                    <a:pt x="1462444" y="464647"/>
                  </a:lnTo>
                  <a:lnTo>
                    <a:pt x="1108003" y="533152"/>
                  </a:lnTo>
                  <a:lnTo>
                    <a:pt x="807174" y="592722"/>
                  </a:lnTo>
                  <a:lnTo>
                    <a:pt x="583786" y="634421"/>
                  </a:lnTo>
                  <a:lnTo>
                    <a:pt x="530173" y="646335"/>
                  </a:lnTo>
                  <a:lnTo>
                    <a:pt x="503367" y="661228"/>
                  </a:lnTo>
                  <a:lnTo>
                    <a:pt x="461668" y="685056"/>
                  </a:lnTo>
                  <a:lnTo>
                    <a:pt x="422947" y="702927"/>
                  </a:lnTo>
                  <a:lnTo>
                    <a:pt x="399119" y="711862"/>
                  </a:lnTo>
                  <a:lnTo>
                    <a:pt x="375291" y="711862"/>
                  </a:lnTo>
                  <a:lnTo>
                    <a:pt x="339549" y="696970"/>
                  </a:lnTo>
                  <a:lnTo>
                    <a:pt x="285936" y="658249"/>
                  </a:lnTo>
                  <a:lnTo>
                    <a:pt x="235302" y="610593"/>
                  </a:lnTo>
                  <a:lnTo>
                    <a:pt x="175732" y="545066"/>
                  </a:lnTo>
                  <a:lnTo>
                    <a:pt x="89355" y="437840"/>
                  </a:lnTo>
                  <a:lnTo>
                    <a:pt x="35742" y="360399"/>
                  </a:lnTo>
                  <a:lnTo>
                    <a:pt x="8936" y="318700"/>
                  </a:lnTo>
                  <a:lnTo>
                    <a:pt x="0" y="291894"/>
                  </a:lnTo>
                  <a:lnTo>
                    <a:pt x="8936" y="277001"/>
                  </a:lnTo>
                  <a:lnTo>
                    <a:pt x="32764" y="274023"/>
                  </a:lnTo>
                  <a:lnTo>
                    <a:pt x="59570" y="277001"/>
                  </a:lnTo>
                  <a:lnTo>
                    <a:pt x="74463" y="282958"/>
                  </a:lnTo>
                  <a:lnTo>
                    <a:pt x="113183" y="315722"/>
                  </a:lnTo>
                  <a:lnTo>
                    <a:pt x="172753" y="357421"/>
                  </a:lnTo>
                  <a:lnTo>
                    <a:pt x="226366" y="393163"/>
                  </a:lnTo>
                  <a:lnTo>
                    <a:pt x="282958" y="422948"/>
                  </a:lnTo>
                  <a:lnTo>
                    <a:pt x="330614" y="437840"/>
                  </a:lnTo>
                  <a:lnTo>
                    <a:pt x="375291" y="443797"/>
                  </a:lnTo>
                  <a:lnTo>
                    <a:pt x="479539" y="431883"/>
                  </a:lnTo>
                  <a:lnTo>
                    <a:pt x="723776" y="390184"/>
                  </a:lnTo>
                  <a:lnTo>
                    <a:pt x="1009712" y="348485"/>
                  </a:lnTo>
                  <a:lnTo>
                    <a:pt x="1289691" y="3038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62">
              <a:extLst>
                <a:ext uri="{FF2B5EF4-FFF2-40B4-BE49-F238E27FC236}">
                  <a16:creationId xmlns:a16="http://schemas.microsoft.com/office/drawing/2014/main" id="{0A1D493D-FC80-4C98-9478-5D6B3781C829}"/>
                </a:ext>
              </a:extLst>
            </p:cNvPr>
            <p:cNvSpPr/>
            <p:nvPr/>
          </p:nvSpPr>
          <p:spPr>
            <a:xfrm rot="16200000">
              <a:off x="5162550" y="4173538"/>
              <a:ext cx="2814638" cy="525462"/>
            </a:xfrm>
            <a:custGeom>
              <a:avLst/>
              <a:gdLst>
                <a:gd name="connsiteX0" fmla="*/ 1145381 w 2814638"/>
                <a:gd name="connsiteY0" fmla="*/ 216694 h 526257"/>
                <a:gd name="connsiteX1" fmla="*/ 1457325 w 2814638"/>
                <a:gd name="connsiteY1" fmla="*/ 221457 h 526257"/>
                <a:gd name="connsiteX2" fmla="*/ 1654969 w 2814638"/>
                <a:gd name="connsiteY2" fmla="*/ 226219 h 526257"/>
                <a:gd name="connsiteX3" fmla="*/ 1838325 w 2814638"/>
                <a:gd name="connsiteY3" fmla="*/ 228600 h 526257"/>
                <a:gd name="connsiteX4" fmla="*/ 2181225 w 2814638"/>
                <a:gd name="connsiteY4" fmla="*/ 207169 h 526257"/>
                <a:gd name="connsiteX5" fmla="*/ 2390775 w 2814638"/>
                <a:gd name="connsiteY5" fmla="*/ 207169 h 526257"/>
                <a:gd name="connsiteX6" fmla="*/ 2507456 w 2814638"/>
                <a:gd name="connsiteY6" fmla="*/ 207169 h 526257"/>
                <a:gd name="connsiteX7" fmla="*/ 2543175 w 2814638"/>
                <a:gd name="connsiteY7" fmla="*/ 204788 h 526257"/>
                <a:gd name="connsiteX8" fmla="*/ 2574131 w 2814638"/>
                <a:gd name="connsiteY8" fmla="*/ 197644 h 526257"/>
                <a:gd name="connsiteX9" fmla="*/ 2597944 w 2814638"/>
                <a:gd name="connsiteY9" fmla="*/ 185738 h 526257"/>
                <a:gd name="connsiteX10" fmla="*/ 2636044 w 2814638"/>
                <a:gd name="connsiteY10" fmla="*/ 157163 h 526257"/>
                <a:gd name="connsiteX11" fmla="*/ 2674144 w 2814638"/>
                <a:gd name="connsiteY11" fmla="*/ 119063 h 526257"/>
                <a:gd name="connsiteX12" fmla="*/ 2714625 w 2814638"/>
                <a:gd name="connsiteY12" fmla="*/ 61913 h 526257"/>
                <a:gd name="connsiteX13" fmla="*/ 2733675 w 2814638"/>
                <a:gd name="connsiteY13" fmla="*/ 26194 h 526257"/>
                <a:gd name="connsiteX14" fmla="*/ 2750344 w 2814638"/>
                <a:gd name="connsiteY14" fmla="*/ 7144 h 526257"/>
                <a:gd name="connsiteX15" fmla="*/ 2771775 w 2814638"/>
                <a:gd name="connsiteY15" fmla="*/ 0 h 526257"/>
                <a:gd name="connsiteX16" fmla="*/ 2786063 w 2814638"/>
                <a:gd name="connsiteY16" fmla="*/ 0 h 526257"/>
                <a:gd name="connsiteX17" fmla="*/ 2800350 w 2814638"/>
                <a:gd name="connsiteY17" fmla="*/ 7144 h 526257"/>
                <a:gd name="connsiteX18" fmla="*/ 2807494 w 2814638"/>
                <a:gd name="connsiteY18" fmla="*/ 16669 h 526257"/>
                <a:gd name="connsiteX19" fmla="*/ 2814638 w 2814638"/>
                <a:gd name="connsiteY19" fmla="*/ 35719 h 526257"/>
                <a:gd name="connsiteX20" fmla="*/ 2812256 w 2814638"/>
                <a:gd name="connsiteY20" fmla="*/ 61913 h 526257"/>
                <a:gd name="connsiteX21" fmla="*/ 2790825 w 2814638"/>
                <a:gd name="connsiteY21" fmla="*/ 135732 h 526257"/>
                <a:gd name="connsiteX22" fmla="*/ 2767013 w 2814638"/>
                <a:gd name="connsiteY22" fmla="*/ 216694 h 526257"/>
                <a:gd name="connsiteX23" fmla="*/ 2736056 w 2814638"/>
                <a:gd name="connsiteY23" fmla="*/ 295275 h 526257"/>
                <a:gd name="connsiteX24" fmla="*/ 2709863 w 2814638"/>
                <a:gd name="connsiteY24" fmla="*/ 352425 h 526257"/>
                <a:gd name="connsiteX25" fmla="*/ 2686050 w 2814638"/>
                <a:gd name="connsiteY25" fmla="*/ 395288 h 526257"/>
                <a:gd name="connsiteX26" fmla="*/ 2664619 w 2814638"/>
                <a:gd name="connsiteY26" fmla="*/ 431007 h 526257"/>
                <a:gd name="connsiteX27" fmla="*/ 2633663 w 2814638"/>
                <a:gd name="connsiteY27" fmla="*/ 469107 h 526257"/>
                <a:gd name="connsiteX28" fmla="*/ 2607469 w 2814638"/>
                <a:gd name="connsiteY28" fmla="*/ 492919 h 526257"/>
                <a:gd name="connsiteX29" fmla="*/ 2581275 w 2814638"/>
                <a:gd name="connsiteY29" fmla="*/ 511969 h 526257"/>
                <a:gd name="connsiteX30" fmla="*/ 2552700 w 2814638"/>
                <a:gd name="connsiteY30" fmla="*/ 523875 h 526257"/>
                <a:gd name="connsiteX31" fmla="*/ 2524125 w 2814638"/>
                <a:gd name="connsiteY31" fmla="*/ 526257 h 526257"/>
                <a:gd name="connsiteX32" fmla="*/ 2495550 w 2814638"/>
                <a:gd name="connsiteY32" fmla="*/ 514350 h 526257"/>
                <a:gd name="connsiteX33" fmla="*/ 2455069 w 2814638"/>
                <a:gd name="connsiteY33" fmla="*/ 492919 h 526257"/>
                <a:gd name="connsiteX34" fmla="*/ 2402681 w 2814638"/>
                <a:gd name="connsiteY34" fmla="*/ 469107 h 526257"/>
                <a:gd name="connsiteX35" fmla="*/ 2350294 w 2814638"/>
                <a:gd name="connsiteY35" fmla="*/ 454819 h 526257"/>
                <a:gd name="connsiteX36" fmla="*/ 2307431 w 2814638"/>
                <a:gd name="connsiteY36" fmla="*/ 447675 h 526257"/>
                <a:gd name="connsiteX37" fmla="*/ 2226469 w 2814638"/>
                <a:gd name="connsiteY37" fmla="*/ 450057 h 526257"/>
                <a:gd name="connsiteX38" fmla="*/ 1988344 w 2814638"/>
                <a:gd name="connsiteY38" fmla="*/ 454819 h 526257"/>
                <a:gd name="connsiteX39" fmla="*/ 1752600 w 2814638"/>
                <a:gd name="connsiteY39" fmla="*/ 452438 h 526257"/>
                <a:gd name="connsiteX40" fmla="*/ 1471613 w 2814638"/>
                <a:gd name="connsiteY40" fmla="*/ 457200 h 526257"/>
                <a:gd name="connsiteX41" fmla="*/ 1166813 w 2814638"/>
                <a:gd name="connsiteY41" fmla="*/ 464344 h 526257"/>
                <a:gd name="connsiteX42" fmla="*/ 819150 w 2814638"/>
                <a:gd name="connsiteY42" fmla="*/ 466725 h 526257"/>
                <a:gd name="connsiteX43" fmla="*/ 631031 w 2814638"/>
                <a:gd name="connsiteY43" fmla="*/ 469107 h 526257"/>
                <a:gd name="connsiteX44" fmla="*/ 385763 w 2814638"/>
                <a:gd name="connsiteY44" fmla="*/ 473869 h 526257"/>
                <a:gd name="connsiteX45" fmla="*/ 259556 w 2814638"/>
                <a:gd name="connsiteY45" fmla="*/ 473869 h 526257"/>
                <a:gd name="connsiteX46" fmla="*/ 190500 w 2814638"/>
                <a:gd name="connsiteY46" fmla="*/ 473869 h 526257"/>
                <a:gd name="connsiteX47" fmla="*/ 152400 w 2814638"/>
                <a:gd name="connsiteY47" fmla="*/ 473869 h 526257"/>
                <a:gd name="connsiteX48" fmla="*/ 121444 w 2814638"/>
                <a:gd name="connsiteY48" fmla="*/ 469107 h 526257"/>
                <a:gd name="connsiteX49" fmla="*/ 78581 w 2814638"/>
                <a:gd name="connsiteY49" fmla="*/ 452438 h 526257"/>
                <a:gd name="connsiteX50" fmla="*/ 45244 w 2814638"/>
                <a:gd name="connsiteY50" fmla="*/ 431007 h 526257"/>
                <a:gd name="connsiteX51" fmla="*/ 11906 w 2814638"/>
                <a:gd name="connsiteY51" fmla="*/ 400050 h 526257"/>
                <a:gd name="connsiteX52" fmla="*/ 0 w 2814638"/>
                <a:gd name="connsiteY52" fmla="*/ 376238 h 526257"/>
                <a:gd name="connsiteX53" fmla="*/ 0 w 2814638"/>
                <a:gd name="connsiteY53" fmla="*/ 354807 h 526257"/>
                <a:gd name="connsiteX54" fmla="*/ 4763 w 2814638"/>
                <a:gd name="connsiteY54" fmla="*/ 333375 h 526257"/>
                <a:gd name="connsiteX55" fmla="*/ 21431 w 2814638"/>
                <a:gd name="connsiteY55" fmla="*/ 300038 h 526257"/>
                <a:gd name="connsiteX56" fmla="*/ 61913 w 2814638"/>
                <a:gd name="connsiteY56" fmla="*/ 273844 h 526257"/>
                <a:gd name="connsiteX57" fmla="*/ 119063 w 2814638"/>
                <a:gd name="connsiteY57" fmla="*/ 240507 h 526257"/>
                <a:gd name="connsiteX58" fmla="*/ 195263 w 2814638"/>
                <a:gd name="connsiteY58" fmla="*/ 207169 h 526257"/>
                <a:gd name="connsiteX59" fmla="*/ 271463 w 2814638"/>
                <a:gd name="connsiteY59" fmla="*/ 188119 h 526257"/>
                <a:gd name="connsiteX60" fmla="*/ 290513 w 2814638"/>
                <a:gd name="connsiteY60" fmla="*/ 188119 h 526257"/>
                <a:gd name="connsiteX61" fmla="*/ 359569 w 2814638"/>
                <a:gd name="connsiteY61" fmla="*/ 195263 h 526257"/>
                <a:gd name="connsiteX62" fmla="*/ 435769 w 2814638"/>
                <a:gd name="connsiteY62" fmla="*/ 202407 h 526257"/>
                <a:gd name="connsiteX63" fmla="*/ 590550 w 2814638"/>
                <a:gd name="connsiteY63" fmla="*/ 207169 h 526257"/>
                <a:gd name="connsiteX64" fmla="*/ 790575 w 2814638"/>
                <a:gd name="connsiteY64" fmla="*/ 209550 h 526257"/>
                <a:gd name="connsiteX65" fmla="*/ 1145381 w 2814638"/>
                <a:gd name="connsiteY65" fmla="*/ 216694 h 52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814638" h="526257">
                  <a:moveTo>
                    <a:pt x="1145381" y="216694"/>
                  </a:moveTo>
                  <a:lnTo>
                    <a:pt x="1457325" y="221457"/>
                  </a:lnTo>
                  <a:lnTo>
                    <a:pt x="1654969" y="226219"/>
                  </a:lnTo>
                  <a:lnTo>
                    <a:pt x="1838325" y="228600"/>
                  </a:lnTo>
                  <a:lnTo>
                    <a:pt x="2181225" y="207169"/>
                  </a:lnTo>
                  <a:lnTo>
                    <a:pt x="2390775" y="207169"/>
                  </a:lnTo>
                  <a:lnTo>
                    <a:pt x="2507456" y="207169"/>
                  </a:lnTo>
                  <a:lnTo>
                    <a:pt x="2543175" y="204788"/>
                  </a:lnTo>
                  <a:lnTo>
                    <a:pt x="2574131" y="197644"/>
                  </a:lnTo>
                  <a:lnTo>
                    <a:pt x="2597944" y="185738"/>
                  </a:lnTo>
                  <a:lnTo>
                    <a:pt x="2636044" y="157163"/>
                  </a:lnTo>
                  <a:lnTo>
                    <a:pt x="2674144" y="119063"/>
                  </a:lnTo>
                  <a:lnTo>
                    <a:pt x="2714625" y="61913"/>
                  </a:lnTo>
                  <a:lnTo>
                    <a:pt x="2733675" y="26194"/>
                  </a:lnTo>
                  <a:lnTo>
                    <a:pt x="2750344" y="7144"/>
                  </a:lnTo>
                  <a:lnTo>
                    <a:pt x="2771775" y="0"/>
                  </a:lnTo>
                  <a:lnTo>
                    <a:pt x="2786063" y="0"/>
                  </a:lnTo>
                  <a:lnTo>
                    <a:pt x="2800350" y="7144"/>
                  </a:lnTo>
                  <a:lnTo>
                    <a:pt x="2807494" y="16669"/>
                  </a:lnTo>
                  <a:lnTo>
                    <a:pt x="2814638" y="35719"/>
                  </a:lnTo>
                  <a:lnTo>
                    <a:pt x="2812256" y="61913"/>
                  </a:lnTo>
                  <a:lnTo>
                    <a:pt x="2790825" y="135732"/>
                  </a:lnTo>
                  <a:lnTo>
                    <a:pt x="2767013" y="216694"/>
                  </a:lnTo>
                  <a:lnTo>
                    <a:pt x="2736056" y="295275"/>
                  </a:lnTo>
                  <a:lnTo>
                    <a:pt x="2709863" y="352425"/>
                  </a:lnTo>
                  <a:lnTo>
                    <a:pt x="2686050" y="395288"/>
                  </a:lnTo>
                  <a:lnTo>
                    <a:pt x="2664619" y="431007"/>
                  </a:lnTo>
                  <a:lnTo>
                    <a:pt x="2633663" y="469107"/>
                  </a:lnTo>
                  <a:lnTo>
                    <a:pt x="2607469" y="492919"/>
                  </a:lnTo>
                  <a:lnTo>
                    <a:pt x="2581275" y="511969"/>
                  </a:lnTo>
                  <a:lnTo>
                    <a:pt x="2552700" y="523875"/>
                  </a:lnTo>
                  <a:lnTo>
                    <a:pt x="2524125" y="526257"/>
                  </a:lnTo>
                  <a:lnTo>
                    <a:pt x="2495550" y="514350"/>
                  </a:lnTo>
                  <a:lnTo>
                    <a:pt x="2455069" y="492919"/>
                  </a:lnTo>
                  <a:lnTo>
                    <a:pt x="2402681" y="469107"/>
                  </a:lnTo>
                  <a:lnTo>
                    <a:pt x="2350294" y="454819"/>
                  </a:lnTo>
                  <a:lnTo>
                    <a:pt x="2307431" y="447675"/>
                  </a:lnTo>
                  <a:lnTo>
                    <a:pt x="2226469" y="450057"/>
                  </a:lnTo>
                  <a:lnTo>
                    <a:pt x="1988344" y="454819"/>
                  </a:lnTo>
                  <a:lnTo>
                    <a:pt x="1752600" y="452438"/>
                  </a:lnTo>
                  <a:lnTo>
                    <a:pt x="1471613" y="457200"/>
                  </a:lnTo>
                  <a:lnTo>
                    <a:pt x="1166813" y="464344"/>
                  </a:lnTo>
                  <a:lnTo>
                    <a:pt x="819150" y="466725"/>
                  </a:lnTo>
                  <a:lnTo>
                    <a:pt x="631031" y="469107"/>
                  </a:lnTo>
                  <a:lnTo>
                    <a:pt x="385763" y="473869"/>
                  </a:lnTo>
                  <a:lnTo>
                    <a:pt x="259556" y="473869"/>
                  </a:lnTo>
                  <a:lnTo>
                    <a:pt x="190500" y="473869"/>
                  </a:lnTo>
                  <a:lnTo>
                    <a:pt x="152400" y="473869"/>
                  </a:lnTo>
                  <a:lnTo>
                    <a:pt x="121444" y="469107"/>
                  </a:lnTo>
                  <a:lnTo>
                    <a:pt x="78581" y="452438"/>
                  </a:lnTo>
                  <a:lnTo>
                    <a:pt x="45244" y="431007"/>
                  </a:lnTo>
                  <a:lnTo>
                    <a:pt x="11906" y="400050"/>
                  </a:lnTo>
                  <a:lnTo>
                    <a:pt x="0" y="376238"/>
                  </a:lnTo>
                  <a:lnTo>
                    <a:pt x="0" y="354807"/>
                  </a:lnTo>
                  <a:lnTo>
                    <a:pt x="4763" y="333375"/>
                  </a:lnTo>
                  <a:lnTo>
                    <a:pt x="21431" y="300038"/>
                  </a:lnTo>
                  <a:lnTo>
                    <a:pt x="61913" y="273844"/>
                  </a:lnTo>
                  <a:lnTo>
                    <a:pt x="119063" y="240507"/>
                  </a:lnTo>
                  <a:lnTo>
                    <a:pt x="195263" y="207169"/>
                  </a:lnTo>
                  <a:lnTo>
                    <a:pt x="271463" y="188119"/>
                  </a:lnTo>
                  <a:lnTo>
                    <a:pt x="290513" y="188119"/>
                  </a:lnTo>
                  <a:lnTo>
                    <a:pt x="359569" y="195263"/>
                  </a:lnTo>
                  <a:lnTo>
                    <a:pt x="435769" y="202407"/>
                  </a:lnTo>
                  <a:lnTo>
                    <a:pt x="590550" y="207169"/>
                  </a:lnTo>
                  <a:lnTo>
                    <a:pt x="790575" y="209550"/>
                  </a:lnTo>
                  <a:lnTo>
                    <a:pt x="1145381" y="216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58">
              <a:extLst>
                <a:ext uri="{FF2B5EF4-FFF2-40B4-BE49-F238E27FC236}">
                  <a16:creationId xmlns:a16="http://schemas.microsoft.com/office/drawing/2014/main" id="{75F593B1-C741-4472-845E-8B38B0D6DFDD}"/>
                </a:ext>
              </a:extLst>
            </p:cNvPr>
            <p:cNvSpPr/>
            <p:nvPr/>
          </p:nvSpPr>
          <p:spPr>
            <a:xfrm>
              <a:off x="4933950" y="3762375"/>
              <a:ext cx="1657350" cy="1581150"/>
            </a:xfrm>
            <a:custGeom>
              <a:avLst/>
              <a:gdLst>
                <a:gd name="connsiteX0" fmla="*/ 823913 w 1657350"/>
                <a:gd name="connsiteY0" fmla="*/ 790575 h 1581150"/>
                <a:gd name="connsiteX1" fmla="*/ 664369 w 1657350"/>
                <a:gd name="connsiteY1" fmla="*/ 947738 h 1581150"/>
                <a:gd name="connsiteX2" fmla="*/ 490538 w 1657350"/>
                <a:gd name="connsiteY2" fmla="*/ 1109663 h 1581150"/>
                <a:gd name="connsiteX3" fmla="*/ 307181 w 1657350"/>
                <a:gd name="connsiteY3" fmla="*/ 1276350 h 1581150"/>
                <a:gd name="connsiteX4" fmla="*/ 159544 w 1657350"/>
                <a:gd name="connsiteY4" fmla="*/ 1400175 h 1581150"/>
                <a:gd name="connsiteX5" fmla="*/ 57150 w 1657350"/>
                <a:gd name="connsiteY5" fmla="*/ 1485900 h 1581150"/>
                <a:gd name="connsiteX6" fmla="*/ 19050 w 1657350"/>
                <a:gd name="connsiteY6" fmla="*/ 1516856 h 1581150"/>
                <a:gd name="connsiteX7" fmla="*/ 7144 w 1657350"/>
                <a:gd name="connsiteY7" fmla="*/ 1531144 h 1581150"/>
                <a:gd name="connsiteX8" fmla="*/ 0 w 1657350"/>
                <a:gd name="connsiteY8" fmla="*/ 1550194 h 1581150"/>
                <a:gd name="connsiteX9" fmla="*/ 4763 w 1657350"/>
                <a:gd name="connsiteY9" fmla="*/ 1571625 h 1581150"/>
                <a:gd name="connsiteX10" fmla="*/ 23813 w 1657350"/>
                <a:gd name="connsiteY10" fmla="*/ 1581150 h 1581150"/>
                <a:gd name="connsiteX11" fmla="*/ 64294 w 1657350"/>
                <a:gd name="connsiteY11" fmla="*/ 1574006 h 1581150"/>
                <a:gd name="connsiteX12" fmla="*/ 123825 w 1657350"/>
                <a:gd name="connsiteY12" fmla="*/ 1540669 h 1581150"/>
                <a:gd name="connsiteX13" fmla="*/ 321469 w 1657350"/>
                <a:gd name="connsiteY13" fmla="*/ 1421606 h 1581150"/>
                <a:gd name="connsiteX14" fmla="*/ 531019 w 1657350"/>
                <a:gd name="connsiteY14" fmla="*/ 1281113 h 1581150"/>
                <a:gd name="connsiteX15" fmla="*/ 688181 w 1657350"/>
                <a:gd name="connsiteY15" fmla="*/ 1164431 h 1581150"/>
                <a:gd name="connsiteX16" fmla="*/ 864394 w 1657350"/>
                <a:gd name="connsiteY16" fmla="*/ 1019175 h 1581150"/>
                <a:gd name="connsiteX17" fmla="*/ 1047750 w 1657350"/>
                <a:gd name="connsiteY17" fmla="*/ 854869 h 1581150"/>
                <a:gd name="connsiteX18" fmla="*/ 1223963 w 1657350"/>
                <a:gd name="connsiteY18" fmla="*/ 681038 h 1581150"/>
                <a:gd name="connsiteX19" fmla="*/ 1462088 w 1657350"/>
                <a:gd name="connsiteY19" fmla="*/ 428625 h 1581150"/>
                <a:gd name="connsiteX20" fmla="*/ 1652588 w 1657350"/>
                <a:gd name="connsiteY20" fmla="*/ 211931 h 1581150"/>
                <a:gd name="connsiteX21" fmla="*/ 1657350 w 1657350"/>
                <a:gd name="connsiteY21" fmla="*/ 0 h 1581150"/>
                <a:gd name="connsiteX22" fmla="*/ 1462088 w 1657350"/>
                <a:gd name="connsiteY22" fmla="*/ 38100 h 1581150"/>
                <a:gd name="connsiteX23" fmla="*/ 1421606 w 1657350"/>
                <a:gd name="connsiteY23" fmla="*/ 114300 h 1581150"/>
                <a:gd name="connsiteX24" fmla="*/ 1340644 w 1657350"/>
                <a:gd name="connsiteY24" fmla="*/ 223838 h 1581150"/>
                <a:gd name="connsiteX25" fmla="*/ 1200150 w 1657350"/>
                <a:gd name="connsiteY25" fmla="*/ 385763 h 1581150"/>
                <a:gd name="connsiteX26" fmla="*/ 1069181 w 1657350"/>
                <a:gd name="connsiteY26" fmla="*/ 531019 h 1581150"/>
                <a:gd name="connsiteX27" fmla="*/ 888206 w 1657350"/>
                <a:gd name="connsiteY27" fmla="*/ 723900 h 1581150"/>
                <a:gd name="connsiteX28" fmla="*/ 823913 w 1657350"/>
                <a:gd name="connsiteY28" fmla="*/ 790575 h 158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7350" h="1581150">
                  <a:moveTo>
                    <a:pt x="823913" y="790575"/>
                  </a:moveTo>
                  <a:lnTo>
                    <a:pt x="664369" y="947738"/>
                  </a:lnTo>
                  <a:lnTo>
                    <a:pt x="490538" y="1109663"/>
                  </a:lnTo>
                  <a:lnTo>
                    <a:pt x="307181" y="1276350"/>
                  </a:lnTo>
                  <a:lnTo>
                    <a:pt x="159544" y="1400175"/>
                  </a:lnTo>
                  <a:lnTo>
                    <a:pt x="57150" y="1485900"/>
                  </a:lnTo>
                  <a:lnTo>
                    <a:pt x="19050" y="1516856"/>
                  </a:lnTo>
                  <a:lnTo>
                    <a:pt x="7144" y="1531144"/>
                  </a:lnTo>
                  <a:lnTo>
                    <a:pt x="0" y="1550194"/>
                  </a:lnTo>
                  <a:lnTo>
                    <a:pt x="4763" y="1571625"/>
                  </a:lnTo>
                  <a:lnTo>
                    <a:pt x="23813" y="1581150"/>
                  </a:lnTo>
                  <a:lnTo>
                    <a:pt x="64294" y="1574006"/>
                  </a:lnTo>
                  <a:lnTo>
                    <a:pt x="123825" y="1540669"/>
                  </a:lnTo>
                  <a:lnTo>
                    <a:pt x="321469" y="1421606"/>
                  </a:lnTo>
                  <a:lnTo>
                    <a:pt x="531019" y="1281113"/>
                  </a:lnTo>
                  <a:lnTo>
                    <a:pt x="688181" y="1164431"/>
                  </a:lnTo>
                  <a:lnTo>
                    <a:pt x="864394" y="1019175"/>
                  </a:lnTo>
                  <a:lnTo>
                    <a:pt x="1047750" y="854869"/>
                  </a:lnTo>
                  <a:lnTo>
                    <a:pt x="1223963" y="681038"/>
                  </a:lnTo>
                  <a:lnTo>
                    <a:pt x="1462088" y="428625"/>
                  </a:lnTo>
                  <a:lnTo>
                    <a:pt x="1652588" y="211931"/>
                  </a:lnTo>
                  <a:lnTo>
                    <a:pt x="1657350" y="0"/>
                  </a:lnTo>
                  <a:lnTo>
                    <a:pt x="1462088" y="38100"/>
                  </a:lnTo>
                  <a:lnTo>
                    <a:pt x="1421606" y="114300"/>
                  </a:lnTo>
                  <a:lnTo>
                    <a:pt x="1340644" y="223838"/>
                  </a:lnTo>
                  <a:lnTo>
                    <a:pt x="1200150" y="385763"/>
                  </a:lnTo>
                  <a:lnTo>
                    <a:pt x="1069181" y="531019"/>
                  </a:lnTo>
                  <a:lnTo>
                    <a:pt x="888206" y="723900"/>
                  </a:lnTo>
                  <a:lnTo>
                    <a:pt x="823913" y="790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57">
              <a:extLst>
                <a:ext uri="{FF2B5EF4-FFF2-40B4-BE49-F238E27FC236}">
                  <a16:creationId xmlns:a16="http://schemas.microsoft.com/office/drawing/2014/main" id="{BF4BF1D4-FBEE-4895-9581-0776009550C5}"/>
                </a:ext>
              </a:extLst>
            </p:cNvPr>
            <p:cNvSpPr/>
            <p:nvPr/>
          </p:nvSpPr>
          <p:spPr>
            <a:xfrm>
              <a:off x="6684964" y="3771900"/>
              <a:ext cx="1990725" cy="1600200"/>
            </a:xfrm>
            <a:custGeom>
              <a:avLst/>
              <a:gdLst>
                <a:gd name="connsiteX0" fmla="*/ 542925 w 1990725"/>
                <a:gd name="connsiteY0" fmla="*/ 754856 h 1600200"/>
                <a:gd name="connsiteX1" fmla="*/ 326231 w 1990725"/>
                <a:gd name="connsiteY1" fmla="*/ 492919 h 1600200"/>
                <a:gd name="connsiteX2" fmla="*/ 150019 w 1990725"/>
                <a:gd name="connsiteY2" fmla="*/ 283369 h 1600200"/>
                <a:gd name="connsiteX3" fmla="*/ 0 w 1990725"/>
                <a:gd name="connsiteY3" fmla="*/ 107156 h 1600200"/>
                <a:gd name="connsiteX4" fmla="*/ 0 w 1990725"/>
                <a:gd name="connsiteY4" fmla="*/ 0 h 1600200"/>
                <a:gd name="connsiteX5" fmla="*/ 88106 w 1990725"/>
                <a:gd name="connsiteY5" fmla="*/ 69056 h 1600200"/>
                <a:gd name="connsiteX6" fmla="*/ 188119 w 1990725"/>
                <a:gd name="connsiteY6" fmla="*/ 157163 h 1600200"/>
                <a:gd name="connsiteX7" fmla="*/ 326231 w 1990725"/>
                <a:gd name="connsiteY7" fmla="*/ 280988 h 1600200"/>
                <a:gd name="connsiteX8" fmla="*/ 569119 w 1990725"/>
                <a:gd name="connsiteY8" fmla="*/ 492919 h 1600200"/>
                <a:gd name="connsiteX9" fmla="*/ 823912 w 1990725"/>
                <a:gd name="connsiteY9" fmla="*/ 714375 h 1600200"/>
                <a:gd name="connsiteX10" fmla="*/ 952500 w 1990725"/>
                <a:gd name="connsiteY10" fmla="*/ 826294 h 1600200"/>
                <a:gd name="connsiteX11" fmla="*/ 1095375 w 1990725"/>
                <a:gd name="connsiteY11" fmla="*/ 945356 h 1600200"/>
                <a:gd name="connsiteX12" fmla="*/ 1273969 w 1990725"/>
                <a:gd name="connsiteY12" fmla="*/ 1083469 h 1600200"/>
                <a:gd name="connsiteX13" fmla="*/ 1438275 w 1990725"/>
                <a:gd name="connsiteY13" fmla="*/ 1197769 h 1600200"/>
                <a:gd name="connsiteX14" fmla="*/ 1602581 w 1990725"/>
                <a:gd name="connsiteY14" fmla="*/ 1302544 h 1600200"/>
                <a:gd name="connsiteX15" fmla="*/ 1766887 w 1990725"/>
                <a:gd name="connsiteY15" fmla="*/ 1404938 h 1600200"/>
                <a:gd name="connsiteX16" fmla="*/ 1912144 w 1990725"/>
                <a:gd name="connsiteY16" fmla="*/ 1488281 h 1600200"/>
                <a:gd name="connsiteX17" fmla="*/ 1976437 w 1990725"/>
                <a:gd name="connsiteY17" fmla="*/ 1524000 h 1600200"/>
                <a:gd name="connsiteX18" fmla="*/ 1988344 w 1990725"/>
                <a:gd name="connsiteY18" fmla="*/ 1535906 h 1600200"/>
                <a:gd name="connsiteX19" fmla="*/ 1990725 w 1990725"/>
                <a:gd name="connsiteY19" fmla="*/ 1547813 h 1600200"/>
                <a:gd name="connsiteX20" fmla="*/ 1978819 w 1990725"/>
                <a:gd name="connsiteY20" fmla="*/ 1564481 h 1600200"/>
                <a:gd name="connsiteX21" fmla="*/ 1945481 w 1990725"/>
                <a:gd name="connsiteY21" fmla="*/ 1576388 h 1600200"/>
                <a:gd name="connsiteX22" fmla="*/ 1864519 w 1990725"/>
                <a:gd name="connsiteY22" fmla="*/ 1581150 h 1600200"/>
                <a:gd name="connsiteX23" fmla="*/ 1721644 w 1990725"/>
                <a:gd name="connsiteY23" fmla="*/ 1583531 h 1600200"/>
                <a:gd name="connsiteX24" fmla="*/ 1497806 w 1990725"/>
                <a:gd name="connsiteY24" fmla="*/ 1595438 h 1600200"/>
                <a:gd name="connsiteX25" fmla="*/ 1395412 w 1990725"/>
                <a:gd name="connsiteY25" fmla="*/ 1600200 h 1600200"/>
                <a:gd name="connsiteX26" fmla="*/ 1338262 w 1990725"/>
                <a:gd name="connsiteY26" fmla="*/ 1600200 h 1600200"/>
                <a:gd name="connsiteX27" fmla="*/ 1304925 w 1990725"/>
                <a:gd name="connsiteY27" fmla="*/ 1597819 h 1600200"/>
                <a:gd name="connsiteX28" fmla="*/ 1264444 w 1990725"/>
                <a:gd name="connsiteY28" fmla="*/ 1588294 h 1600200"/>
                <a:gd name="connsiteX29" fmla="*/ 1221581 w 1990725"/>
                <a:gd name="connsiteY29" fmla="*/ 1571625 h 1600200"/>
                <a:gd name="connsiteX30" fmla="*/ 1181100 w 1990725"/>
                <a:gd name="connsiteY30" fmla="*/ 1543050 h 1600200"/>
                <a:gd name="connsiteX31" fmla="*/ 1145381 w 1990725"/>
                <a:gd name="connsiteY31" fmla="*/ 1504950 h 1600200"/>
                <a:gd name="connsiteX32" fmla="*/ 1119187 w 1990725"/>
                <a:gd name="connsiteY32" fmla="*/ 1457325 h 1600200"/>
                <a:gd name="connsiteX33" fmla="*/ 966787 w 1990725"/>
                <a:gd name="connsiteY33" fmla="*/ 1271588 h 1600200"/>
                <a:gd name="connsiteX34" fmla="*/ 740569 w 1990725"/>
                <a:gd name="connsiteY34" fmla="*/ 995363 h 1600200"/>
                <a:gd name="connsiteX35" fmla="*/ 542925 w 1990725"/>
                <a:gd name="connsiteY35" fmla="*/ 754856 h 160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990725" h="1600200">
                  <a:moveTo>
                    <a:pt x="542925" y="754856"/>
                  </a:moveTo>
                  <a:lnTo>
                    <a:pt x="326231" y="492919"/>
                  </a:lnTo>
                  <a:lnTo>
                    <a:pt x="150019" y="283369"/>
                  </a:lnTo>
                  <a:lnTo>
                    <a:pt x="0" y="107156"/>
                  </a:lnTo>
                  <a:lnTo>
                    <a:pt x="0" y="0"/>
                  </a:lnTo>
                  <a:lnTo>
                    <a:pt x="88106" y="69056"/>
                  </a:lnTo>
                  <a:lnTo>
                    <a:pt x="188119" y="157163"/>
                  </a:lnTo>
                  <a:lnTo>
                    <a:pt x="326231" y="280988"/>
                  </a:lnTo>
                  <a:lnTo>
                    <a:pt x="569119" y="492919"/>
                  </a:lnTo>
                  <a:lnTo>
                    <a:pt x="823912" y="714375"/>
                  </a:lnTo>
                  <a:lnTo>
                    <a:pt x="952500" y="826294"/>
                  </a:lnTo>
                  <a:lnTo>
                    <a:pt x="1095375" y="945356"/>
                  </a:lnTo>
                  <a:lnTo>
                    <a:pt x="1273969" y="1083469"/>
                  </a:lnTo>
                  <a:lnTo>
                    <a:pt x="1438275" y="1197769"/>
                  </a:lnTo>
                  <a:lnTo>
                    <a:pt x="1602581" y="1302544"/>
                  </a:lnTo>
                  <a:lnTo>
                    <a:pt x="1766887" y="1404938"/>
                  </a:lnTo>
                  <a:lnTo>
                    <a:pt x="1912144" y="1488281"/>
                  </a:lnTo>
                  <a:lnTo>
                    <a:pt x="1976437" y="1524000"/>
                  </a:lnTo>
                  <a:lnTo>
                    <a:pt x="1988344" y="1535906"/>
                  </a:lnTo>
                  <a:lnTo>
                    <a:pt x="1990725" y="1547813"/>
                  </a:lnTo>
                  <a:lnTo>
                    <a:pt x="1978819" y="1564481"/>
                  </a:lnTo>
                  <a:lnTo>
                    <a:pt x="1945481" y="1576388"/>
                  </a:lnTo>
                  <a:lnTo>
                    <a:pt x="1864519" y="1581150"/>
                  </a:lnTo>
                  <a:lnTo>
                    <a:pt x="1721644" y="1583531"/>
                  </a:lnTo>
                  <a:lnTo>
                    <a:pt x="1497806" y="1595438"/>
                  </a:lnTo>
                  <a:lnTo>
                    <a:pt x="1395412" y="1600200"/>
                  </a:lnTo>
                  <a:lnTo>
                    <a:pt x="1338262" y="1600200"/>
                  </a:lnTo>
                  <a:lnTo>
                    <a:pt x="1304925" y="1597819"/>
                  </a:lnTo>
                  <a:lnTo>
                    <a:pt x="1264444" y="1588294"/>
                  </a:lnTo>
                  <a:lnTo>
                    <a:pt x="1221581" y="1571625"/>
                  </a:lnTo>
                  <a:lnTo>
                    <a:pt x="1181100" y="1543050"/>
                  </a:lnTo>
                  <a:lnTo>
                    <a:pt x="1145381" y="1504950"/>
                  </a:lnTo>
                  <a:lnTo>
                    <a:pt x="1119187" y="1457325"/>
                  </a:lnTo>
                  <a:lnTo>
                    <a:pt x="966787" y="1271588"/>
                  </a:lnTo>
                  <a:lnTo>
                    <a:pt x="740569" y="995363"/>
                  </a:lnTo>
                  <a:lnTo>
                    <a:pt x="542925" y="754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46306033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AED93F9A-29DE-4CCB-85C5-4BD8445C24E0}"/>
              </a:ext>
            </a:extLst>
          </p:cNvPr>
          <p:cNvSpPr/>
          <p:nvPr/>
        </p:nvSpPr>
        <p:spPr>
          <a:xfrm>
            <a:off x="3771903" y="2290763"/>
            <a:ext cx="869950" cy="801688"/>
          </a:xfrm>
          <a:custGeom>
            <a:avLst/>
            <a:gdLst>
              <a:gd name="connsiteX0" fmla="*/ 328613 w 869156"/>
              <a:gd name="connsiteY0" fmla="*/ 361950 h 802481"/>
              <a:gd name="connsiteX1" fmla="*/ 228600 w 869156"/>
              <a:gd name="connsiteY1" fmla="*/ 259556 h 802481"/>
              <a:gd name="connsiteX2" fmla="*/ 130969 w 869156"/>
              <a:gd name="connsiteY2" fmla="*/ 166688 h 802481"/>
              <a:gd name="connsiteX3" fmla="*/ 54769 w 869156"/>
              <a:gd name="connsiteY3" fmla="*/ 104775 h 802481"/>
              <a:gd name="connsiteX4" fmla="*/ 21431 w 869156"/>
              <a:gd name="connsiteY4" fmla="*/ 78581 h 802481"/>
              <a:gd name="connsiteX5" fmla="*/ 11906 w 869156"/>
              <a:gd name="connsiteY5" fmla="*/ 66675 h 802481"/>
              <a:gd name="connsiteX6" fmla="*/ 2381 w 869156"/>
              <a:gd name="connsiteY6" fmla="*/ 40481 h 802481"/>
              <a:gd name="connsiteX7" fmla="*/ 0 w 869156"/>
              <a:gd name="connsiteY7" fmla="*/ 16669 h 802481"/>
              <a:gd name="connsiteX8" fmla="*/ 4763 w 869156"/>
              <a:gd name="connsiteY8" fmla="*/ 4763 h 802481"/>
              <a:gd name="connsiteX9" fmla="*/ 16669 w 869156"/>
              <a:gd name="connsiteY9" fmla="*/ 0 h 802481"/>
              <a:gd name="connsiteX10" fmla="*/ 52388 w 869156"/>
              <a:gd name="connsiteY10" fmla="*/ 9525 h 802481"/>
              <a:gd name="connsiteX11" fmla="*/ 147638 w 869156"/>
              <a:gd name="connsiteY11" fmla="*/ 47625 h 802481"/>
              <a:gd name="connsiteX12" fmla="*/ 254794 w 869156"/>
              <a:gd name="connsiteY12" fmla="*/ 92869 h 802481"/>
              <a:gd name="connsiteX13" fmla="*/ 414338 w 869156"/>
              <a:gd name="connsiteY13" fmla="*/ 159544 h 802481"/>
              <a:gd name="connsiteX14" fmla="*/ 542925 w 869156"/>
              <a:gd name="connsiteY14" fmla="*/ 214313 h 802481"/>
              <a:gd name="connsiteX15" fmla="*/ 647700 w 869156"/>
              <a:gd name="connsiteY15" fmla="*/ 261938 h 802481"/>
              <a:gd name="connsiteX16" fmla="*/ 721519 w 869156"/>
              <a:gd name="connsiteY16" fmla="*/ 300038 h 802481"/>
              <a:gd name="connsiteX17" fmla="*/ 742950 w 869156"/>
              <a:gd name="connsiteY17" fmla="*/ 316706 h 802481"/>
              <a:gd name="connsiteX18" fmla="*/ 781050 w 869156"/>
              <a:gd name="connsiteY18" fmla="*/ 369094 h 802481"/>
              <a:gd name="connsiteX19" fmla="*/ 804863 w 869156"/>
              <a:gd name="connsiteY19" fmla="*/ 416719 h 802481"/>
              <a:gd name="connsiteX20" fmla="*/ 833438 w 869156"/>
              <a:gd name="connsiteY20" fmla="*/ 490538 h 802481"/>
              <a:gd name="connsiteX21" fmla="*/ 852488 w 869156"/>
              <a:gd name="connsiteY21" fmla="*/ 552450 h 802481"/>
              <a:gd name="connsiteX22" fmla="*/ 862013 w 869156"/>
              <a:gd name="connsiteY22" fmla="*/ 623888 h 802481"/>
              <a:gd name="connsiteX23" fmla="*/ 869156 w 869156"/>
              <a:gd name="connsiteY23" fmla="*/ 695325 h 802481"/>
              <a:gd name="connsiteX24" fmla="*/ 866775 w 869156"/>
              <a:gd name="connsiteY24" fmla="*/ 745331 h 802481"/>
              <a:gd name="connsiteX25" fmla="*/ 854869 w 869156"/>
              <a:gd name="connsiteY25" fmla="*/ 766763 h 802481"/>
              <a:gd name="connsiteX26" fmla="*/ 840581 w 869156"/>
              <a:gd name="connsiteY26" fmla="*/ 785813 h 802481"/>
              <a:gd name="connsiteX27" fmla="*/ 812006 w 869156"/>
              <a:gd name="connsiteY27" fmla="*/ 800100 h 802481"/>
              <a:gd name="connsiteX28" fmla="*/ 792956 w 869156"/>
              <a:gd name="connsiteY28" fmla="*/ 802481 h 802481"/>
              <a:gd name="connsiteX29" fmla="*/ 762000 w 869156"/>
              <a:gd name="connsiteY29" fmla="*/ 795338 h 802481"/>
              <a:gd name="connsiteX30" fmla="*/ 723900 w 869156"/>
              <a:gd name="connsiteY30" fmla="*/ 781050 h 802481"/>
              <a:gd name="connsiteX31" fmla="*/ 683419 w 869156"/>
              <a:gd name="connsiteY31" fmla="*/ 752475 h 802481"/>
              <a:gd name="connsiteX32" fmla="*/ 626269 w 869156"/>
              <a:gd name="connsiteY32" fmla="*/ 702469 h 802481"/>
              <a:gd name="connsiteX33" fmla="*/ 566738 w 869156"/>
              <a:gd name="connsiteY33" fmla="*/ 640556 h 802481"/>
              <a:gd name="connsiteX34" fmla="*/ 521494 w 869156"/>
              <a:gd name="connsiteY34" fmla="*/ 588169 h 802481"/>
              <a:gd name="connsiteX35" fmla="*/ 471488 w 869156"/>
              <a:gd name="connsiteY35" fmla="*/ 514350 h 802481"/>
              <a:gd name="connsiteX36" fmla="*/ 328613 w 869156"/>
              <a:gd name="connsiteY36" fmla="*/ 361950 h 802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69156" h="802481">
                <a:moveTo>
                  <a:pt x="328613" y="361950"/>
                </a:moveTo>
                <a:lnTo>
                  <a:pt x="228600" y="259556"/>
                </a:lnTo>
                <a:lnTo>
                  <a:pt x="130969" y="166688"/>
                </a:lnTo>
                <a:lnTo>
                  <a:pt x="54769" y="104775"/>
                </a:lnTo>
                <a:lnTo>
                  <a:pt x="21431" y="78581"/>
                </a:lnTo>
                <a:lnTo>
                  <a:pt x="11906" y="66675"/>
                </a:lnTo>
                <a:lnTo>
                  <a:pt x="2381" y="40481"/>
                </a:lnTo>
                <a:lnTo>
                  <a:pt x="0" y="16669"/>
                </a:lnTo>
                <a:lnTo>
                  <a:pt x="4763" y="4763"/>
                </a:lnTo>
                <a:lnTo>
                  <a:pt x="16669" y="0"/>
                </a:lnTo>
                <a:lnTo>
                  <a:pt x="52388" y="9525"/>
                </a:lnTo>
                <a:lnTo>
                  <a:pt x="147638" y="47625"/>
                </a:lnTo>
                <a:lnTo>
                  <a:pt x="254794" y="92869"/>
                </a:lnTo>
                <a:lnTo>
                  <a:pt x="414338" y="159544"/>
                </a:lnTo>
                <a:lnTo>
                  <a:pt x="542925" y="214313"/>
                </a:lnTo>
                <a:lnTo>
                  <a:pt x="647700" y="261938"/>
                </a:lnTo>
                <a:lnTo>
                  <a:pt x="721519" y="300038"/>
                </a:lnTo>
                <a:lnTo>
                  <a:pt x="742950" y="316706"/>
                </a:lnTo>
                <a:lnTo>
                  <a:pt x="781050" y="369094"/>
                </a:lnTo>
                <a:lnTo>
                  <a:pt x="804863" y="416719"/>
                </a:lnTo>
                <a:lnTo>
                  <a:pt x="833438" y="490538"/>
                </a:lnTo>
                <a:lnTo>
                  <a:pt x="852488" y="552450"/>
                </a:lnTo>
                <a:lnTo>
                  <a:pt x="862013" y="623888"/>
                </a:lnTo>
                <a:lnTo>
                  <a:pt x="869156" y="695325"/>
                </a:lnTo>
                <a:lnTo>
                  <a:pt x="866775" y="745331"/>
                </a:lnTo>
                <a:lnTo>
                  <a:pt x="854869" y="766763"/>
                </a:lnTo>
                <a:lnTo>
                  <a:pt x="840581" y="785813"/>
                </a:lnTo>
                <a:lnTo>
                  <a:pt x="812006" y="800100"/>
                </a:lnTo>
                <a:lnTo>
                  <a:pt x="792956" y="802481"/>
                </a:lnTo>
                <a:lnTo>
                  <a:pt x="762000" y="795338"/>
                </a:lnTo>
                <a:lnTo>
                  <a:pt x="723900" y="781050"/>
                </a:lnTo>
                <a:lnTo>
                  <a:pt x="683419" y="752475"/>
                </a:lnTo>
                <a:lnTo>
                  <a:pt x="626269" y="702469"/>
                </a:lnTo>
                <a:lnTo>
                  <a:pt x="566738" y="640556"/>
                </a:lnTo>
                <a:lnTo>
                  <a:pt x="521494" y="588169"/>
                </a:lnTo>
                <a:lnTo>
                  <a:pt x="471488" y="514350"/>
                </a:lnTo>
                <a:lnTo>
                  <a:pt x="328613" y="3619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B4409929-7BD8-43FA-A97B-8DB380366460}"/>
              </a:ext>
            </a:extLst>
          </p:cNvPr>
          <p:cNvSpPr/>
          <p:nvPr/>
        </p:nvSpPr>
        <p:spPr>
          <a:xfrm>
            <a:off x="5484816" y="2849563"/>
            <a:ext cx="2587625" cy="603250"/>
          </a:xfrm>
          <a:custGeom>
            <a:avLst/>
            <a:gdLst>
              <a:gd name="connsiteX0" fmla="*/ 1847850 w 2588419"/>
              <a:gd name="connsiteY0" fmla="*/ 314325 h 602457"/>
              <a:gd name="connsiteX1" fmla="*/ 1635919 w 2588419"/>
              <a:gd name="connsiteY1" fmla="*/ 328613 h 602457"/>
              <a:gd name="connsiteX2" fmla="*/ 1504950 w 2588419"/>
              <a:gd name="connsiteY2" fmla="*/ 345282 h 602457"/>
              <a:gd name="connsiteX3" fmla="*/ 1271587 w 2588419"/>
              <a:gd name="connsiteY3" fmla="*/ 381000 h 602457"/>
              <a:gd name="connsiteX4" fmla="*/ 1052512 w 2588419"/>
              <a:gd name="connsiteY4" fmla="*/ 423863 h 602457"/>
              <a:gd name="connsiteX5" fmla="*/ 957262 w 2588419"/>
              <a:gd name="connsiteY5" fmla="*/ 435769 h 602457"/>
              <a:gd name="connsiteX6" fmla="*/ 871537 w 2588419"/>
              <a:gd name="connsiteY6" fmla="*/ 450057 h 602457"/>
              <a:gd name="connsiteX7" fmla="*/ 738187 w 2588419"/>
              <a:gd name="connsiteY7" fmla="*/ 476250 h 602457"/>
              <a:gd name="connsiteX8" fmla="*/ 592931 w 2588419"/>
              <a:gd name="connsiteY8" fmla="*/ 514350 h 602457"/>
              <a:gd name="connsiteX9" fmla="*/ 459581 w 2588419"/>
              <a:gd name="connsiteY9" fmla="*/ 552450 h 602457"/>
              <a:gd name="connsiteX10" fmla="*/ 319087 w 2588419"/>
              <a:gd name="connsiteY10" fmla="*/ 602457 h 602457"/>
              <a:gd name="connsiteX11" fmla="*/ 285750 w 2588419"/>
              <a:gd name="connsiteY11" fmla="*/ 592932 h 602457"/>
              <a:gd name="connsiteX12" fmla="*/ 228600 w 2588419"/>
              <a:gd name="connsiteY12" fmla="*/ 559594 h 602457"/>
              <a:gd name="connsiteX13" fmla="*/ 166687 w 2588419"/>
              <a:gd name="connsiteY13" fmla="*/ 514350 h 602457"/>
              <a:gd name="connsiteX14" fmla="*/ 123825 w 2588419"/>
              <a:gd name="connsiteY14" fmla="*/ 478632 h 602457"/>
              <a:gd name="connsiteX15" fmla="*/ 92869 w 2588419"/>
              <a:gd name="connsiteY15" fmla="*/ 442913 h 602457"/>
              <a:gd name="connsiteX16" fmla="*/ 57150 w 2588419"/>
              <a:gd name="connsiteY16" fmla="*/ 395288 h 602457"/>
              <a:gd name="connsiteX17" fmla="*/ 28575 w 2588419"/>
              <a:gd name="connsiteY17" fmla="*/ 352425 h 602457"/>
              <a:gd name="connsiteX18" fmla="*/ 9525 w 2588419"/>
              <a:gd name="connsiteY18" fmla="*/ 316707 h 602457"/>
              <a:gd name="connsiteX19" fmla="*/ 0 w 2588419"/>
              <a:gd name="connsiteY19" fmla="*/ 288132 h 602457"/>
              <a:gd name="connsiteX20" fmla="*/ 0 w 2588419"/>
              <a:gd name="connsiteY20" fmla="*/ 264319 h 602457"/>
              <a:gd name="connsiteX21" fmla="*/ 4762 w 2588419"/>
              <a:gd name="connsiteY21" fmla="*/ 247650 h 602457"/>
              <a:gd name="connsiteX22" fmla="*/ 14287 w 2588419"/>
              <a:gd name="connsiteY22" fmla="*/ 240507 h 602457"/>
              <a:gd name="connsiteX23" fmla="*/ 23812 w 2588419"/>
              <a:gd name="connsiteY23" fmla="*/ 235744 h 602457"/>
              <a:gd name="connsiteX24" fmla="*/ 38100 w 2588419"/>
              <a:gd name="connsiteY24" fmla="*/ 238125 h 602457"/>
              <a:gd name="connsiteX25" fmla="*/ 64294 w 2588419"/>
              <a:gd name="connsiteY25" fmla="*/ 254794 h 602457"/>
              <a:gd name="connsiteX26" fmla="*/ 104775 w 2588419"/>
              <a:gd name="connsiteY26" fmla="*/ 280988 h 602457"/>
              <a:gd name="connsiteX27" fmla="*/ 140494 w 2588419"/>
              <a:gd name="connsiteY27" fmla="*/ 297657 h 602457"/>
              <a:gd name="connsiteX28" fmla="*/ 190500 w 2588419"/>
              <a:gd name="connsiteY28" fmla="*/ 314325 h 602457"/>
              <a:gd name="connsiteX29" fmla="*/ 242887 w 2588419"/>
              <a:gd name="connsiteY29" fmla="*/ 328613 h 602457"/>
              <a:gd name="connsiteX30" fmla="*/ 264319 w 2588419"/>
              <a:gd name="connsiteY30" fmla="*/ 330994 h 602457"/>
              <a:gd name="connsiteX31" fmla="*/ 295275 w 2588419"/>
              <a:gd name="connsiteY31" fmla="*/ 335757 h 602457"/>
              <a:gd name="connsiteX32" fmla="*/ 311944 w 2588419"/>
              <a:gd name="connsiteY32" fmla="*/ 335757 h 602457"/>
              <a:gd name="connsiteX33" fmla="*/ 457200 w 2588419"/>
              <a:gd name="connsiteY33" fmla="*/ 319088 h 602457"/>
              <a:gd name="connsiteX34" fmla="*/ 740569 w 2588419"/>
              <a:gd name="connsiteY34" fmla="*/ 276225 h 602457"/>
              <a:gd name="connsiteX35" fmla="*/ 1076325 w 2588419"/>
              <a:gd name="connsiteY35" fmla="*/ 221457 h 602457"/>
              <a:gd name="connsiteX36" fmla="*/ 1266825 w 2588419"/>
              <a:gd name="connsiteY36" fmla="*/ 183357 h 602457"/>
              <a:gd name="connsiteX37" fmla="*/ 1628775 w 2588419"/>
              <a:gd name="connsiteY37" fmla="*/ 135732 h 602457"/>
              <a:gd name="connsiteX38" fmla="*/ 1988344 w 2588419"/>
              <a:gd name="connsiteY38" fmla="*/ 85725 h 602457"/>
              <a:gd name="connsiteX39" fmla="*/ 2088356 w 2588419"/>
              <a:gd name="connsiteY39" fmla="*/ 38100 h 602457"/>
              <a:gd name="connsiteX40" fmla="*/ 2159794 w 2588419"/>
              <a:gd name="connsiteY40" fmla="*/ 0 h 602457"/>
              <a:gd name="connsiteX41" fmla="*/ 2188369 w 2588419"/>
              <a:gd name="connsiteY41" fmla="*/ 0 h 602457"/>
              <a:gd name="connsiteX42" fmla="*/ 2328862 w 2588419"/>
              <a:gd name="connsiteY42" fmla="*/ 28575 h 602457"/>
              <a:gd name="connsiteX43" fmla="*/ 2436019 w 2588419"/>
              <a:gd name="connsiteY43" fmla="*/ 59532 h 602457"/>
              <a:gd name="connsiteX44" fmla="*/ 2524125 w 2588419"/>
              <a:gd name="connsiteY44" fmla="*/ 95250 h 602457"/>
              <a:gd name="connsiteX45" fmla="*/ 2547937 w 2588419"/>
              <a:gd name="connsiteY45" fmla="*/ 107157 h 602457"/>
              <a:gd name="connsiteX46" fmla="*/ 2564606 w 2588419"/>
              <a:gd name="connsiteY46" fmla="*/ 126207 h 602457"/>
              <a:gd name="connsiteX47" fmla="*/ 2583656 w 2588419"/>
              <a:gd name="connsiteY47" fmla="*/ 159544 h 602457"/>
              <a:gd name="connsiteX48" fmla="*/ 2588419 w 2588419"/>
              <a:gd name="connsiteY48" fmla="*/ 180975 h 602457"/>
              <a:gd name="connsiteX49" fmla="*/ 2586037 w 2588419"/>
              <a:gd name="connsiteY49" fmla="*/ 204788 h 602457"/>
              <a:gd name="connsiteX50" fmla="*/ 2576512 w 2588419"/>
              <a:gd name="connsiteY50" fmla="*/ 230982 h 602457"/>
              <a:gd name="connsiteX51" fmla="*/ 2564606 w 2588419"/>
              <a:gd name="connsiteY51" fmla="*/ 247650 h 602457"/>
              <a:gd name="connsiteX52" fmla="*/ 2543175 w 2588419"/>
              <a:gd name="connsiteY52" fmla="*/ 261938 h 602457"/>
              <a:gd name="connsiteX53" fmla="*/ 2500312 w 2588419"/>
              <a:gd name="connsiteY53" fmla="*/ 280988 h 602457"/>
              <a:gd name="connsiteX54" fmla="*/ 2440781 w 2588419"/>
              <a:gd name="connsiteY54" fmla="*/ 290513 h 602457"/>
              <a:gd name="connsiteX55" fmla="*/ 2283619 w 2588419"/>
              <a:gd name="connsiteY55" fmla="*/ 292894 h 602457"/>
              <a:gd name="connsiteX56" fmla="*/ 1847850 w 2588419"/>
              <a:gd name="connsiteY56" fmla="*/ 314325 h 602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588419" h="602457">
                <a:moveTo>
                  <a:pt x="1847850" y="314325"/>
                </a:moveTo>
                <a:lnTo>
                  <a:pt x="1635919" y="328613"/>
                </a:lnTo>
                <a:lnTo>
                  <a:pt x="1504950" y="345282"/>
                </a:lnTo>
                <a:lnTo>
                  <a:pt x="1271587" y="381000"/>
                </a:lnTo>
                <a:lnTo>
                  <a:pt x="1052512" y="423863"/>
                </a:lnTo>
                <a:lnTo>
                  <a:pt x="957262" y="435769"/>
                </a:lnTo>
                <a:lnTo>
                  <a:pt x="871537" y="450057"/>
                </a:lnTo>
                <a:lnTo>
                  <a:pt x="738187" y="476250"/>
                </a:lnTo>
                <a:lnTo>
                  <a:pt x="592931" y="514350"/>
                </a:lnTo>
                <a:lnTo>
                  <a:pt x="459581" y="552450"/>
                </a:lnTo>
                <a:lnTo>
                  <a:pt x="319087" y="602457"/>
                </a:lnTo>
                <a:lnTo>
                  <a:pt x="285750" y="592932"/>
                </a:lnTo>
                <a:lnTo>
                  <a:pt x="228600" y="559594"/>
                </a:lnTo>
                <a:lnTo>
                  <a:pt x="166687" y="514350"/>
                </a:lnTo>
                <a:lnTo>
                  <a:pt x="123825" y="478632"/>
                </a:lnTo>
                <a:lnTo>
                  <a:pt x="92869" y="442913"/>
                </a:lnTo>
                <a:lnTo>
                  <a:pt x="57150" y="395288"/>
                </a:lnTo>
                <a:lnTo>
                  <a:pt x="28575" y="352425"/>
                </a:lnTo>
                <a:lnTo>
                  <a:pt x="9525" y="316707"/>
                </a:lnTo>
                <a:lnTo>
                  <a:pt x="0" y="288132"/>
                </a:lnTo>
                <a:lnTo>
                  <a:pt x="0" y="264319"/>
                </a:lnTo>
                <a:lnTo>
                  <a:pt x="4762" y="247650"/>
                </a:lnTo>
                <a:lnTo>
                  <a:pt x="14287" y="240507"/>
                </a:lnTo>
                <a:lnTo>
                  <a:pt x="23812" y="235744"/>
                </a:lnTo>
                <a:lnTo>
                  <a:pt x="38100" y="238125"/>
                </a:lnTo>
                <a:lnTo>
                  <a:pt x="64294" y="254794"/>
                </a:lnTo>
                <a:lnTo>
                  <a:pt x="104775" y="280988"/>
                </a:lnTo>
                <a:lnTo>
                  <a:pt x="140494" y="297657"/>
                </a:lnTo>
                <a:lnTo>
                  <a:pt x="190500" y="314325"/>
                </a:lnTo>
                <a:lnTo>
                  <a:pt x="242887" y="328613"/>
                </a:lnTo>
                <a:lnTo>
                  <a:pt x="264319" y="330994"/>
                </a:lnTo>
                <a:lnTo>
                  <a:pt x="295275" y="335757"/>
                </a:lnTo>
                <a:lnTo>
                  <a:pt x="311944" y="335757"/>
                </a:lnTo>
                <a:lnTo>
                  <a:pt x="457200" y="319088"/>
                </a:lnTo>
                <a:lnTo>
                  <a:pt x="740569" y="276225"/>
                </a:lnTo>
                <a:lnTo>
                  <a:pt x="1076325" y="221457"/>
                </a:lnTo>
                <a:lnTo>
                  <a:pt x="1266825" y="183357"/>
                </a:lnTo>
                <a:lnTo>
                  <a:pt x="1628775" y="135732"/>
                </a:lnTo>
                <a:lnTo>
                  <a:pt x="1988344" y="85725"/>
                </a:lnTo>
                <a:lnTo>
                  <a:pt x="2088356" y="38100"/>
                </a:lnTo>
                <a:lnTo>
                  <a:pt x="2159794" y="0"/>
                </a:lnTo>
                <a:lnTo>
                  <a:pt x="2188369" y="0"/>
                </a:lnTo>
                <a:lnTo>
                  <a:pt x="2328862" y="28575"/>
                </a:lnTo>
                <a:lnTo>
                  <a:pt x="2436019" y="59532"/>
                </a:lnTo>
                <a:lnTo>
                  <a:pt x="2524125" y="95250"/>
                </a:lnTo>
                <a:lnTo>
                  <a:pt x="2547937" y="107157"/>
                </a:lnTo>
                <a:lnTo>
                  <a:pt x="2564606" y="126207"/>
                </a:lnTo>
                <a:lnTo>
                  <a:pt x="2583656" y="159544"/>
                </a:lnTo>
                <a:lnTo>
                  <a:pt x="2588419" y="180975"/>
                </a:lnTo>
                <a:lnTo>
                  <a:pt x="2586037" y="204788"/>
                </a:lnTo>
                <a:lnTo>
                  <a:pt x="2576512" y="230982"/>
                </a:lnTo>
                <a:lnTo>
                  <a:pt x="2564606" y="247650"/>
                </a:lnTo>
                <a:lnTo>
                  <a:pt x="2543175" y="261938"/>
                </a:lnTo>
                <a:lnTo>
                  <a:pt x="2500312" y="280988"/>
                </a:lnTo>
                <a:lnTo>
                  <a:pt x="2440781" y="290513"/>
                </a:lnTo>
                <a:lnTo>
                  <a:pt x="2283619" y="292894"/>
                </a:lnTo>
                <a:lnTo>
                  <a:pt x="1847850" y="3143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04024331-3E76-4306-AB78-0821BCA2069D}"/>
              </a:ext>
            </a:extLst>
          </p:cNvPr>
          <p:cNvSpPr/>
          <p:nvPr/>
        </p:nvSpPr>
        <p:spPr>
          <a:xfrm>
            <a:off x="7310438" y="1725613"/>
            <a:ext cx="762000" cy="711200"/>
          </a:xfrm>
          <a:custGeom>
            <a:avLst/>
            <a:gdLst>
              <a:gd name="connsiteX0" fmla="*/ 342900 w 762000"/>
              <a:gd name="connsiteY0" fmla="*/ 428625 h 709613"/>
              <a:gd name="connsiteX1" fmla="*/ 197643 w 762000"/>
              <a:gd name="connsiteY1" fmla="*/ 264319 h 709613"/>
              <a:gd name="connsiteX2" fmla="*/ 76200 w 762000"/>
              <a:gd name="connsiteY2" fmla="*/ 133350 h 709613"/>
              <a:gd name="connsiteX3" fmla="*/ 30956 w 762000"/>
              <a:gd name="connsiteY3" fmla="*/ 83344 h 709613"/>
              <a:gd name="connsiteX4" fmla="*/ 9525 w 762000"/>
              <a:gd name="connsiteY4" fmla="*/ 57150 h 709613"/>
              <a:gd name="connsiteX5" fmla="*/ 0 w 762000"/>
              <a:gd name="connsiteY5" fmla="*/ 30957 h 709613"/>
              <a:gd name="connsiteX6" fmla="*/ 4762 w 762000"/>
              <a:gd name="connsiteY6" fmla="*/ 7144 h 709613"/>
              <a:gd name="connsiteX7" fmla="*/ 14287 w 762000"/>
              <a:gd name="connsiteY7" fmla="*/ 0 h 709613"/>
              <a:gd name="connsiteX8" fmla="*/ 35718 w 762000"/>
              <a:gd name="connsiteY8" fmla="*/ 0 h 709613"/>
              <a:gd name="connsiteX9" fmla="*/ 59531 w 762000"/>
              <a:gd name="connsiteY9" fmla="*/ 9525 h 709613"/>
              <a:gd name="connsiteX10" fmla="*/ 157162 w 762000"/>
              <a:gd name="connsiteY10" fmla="*/ 61913 h 709613"/>
              <a:gd name="connsiteX11" fmla="*/ 269081 w 762000"/>
              <a:gd name="connsiteY11" fmla="*/ 114300 h 709613"/>
              <a:gd name="connsiteX12" fmla="*/ 371475 w 762000"/>
              <a:gd name="connsiteY12" fmla="*/ 159544 h 709613"/>
              <a:gd name="connsiteX13" fmla="*/ 485775 w 762000"/>
              <a:gd name="connsiteY13" fmla="*/ 204788 h 709613"/>
              <a:gd name="connsiteX14" fmla="*/ 552450 w 762000"/>
              <a:gd name="connsiteY14" fmla="*/ 226219 h 709613"/>
              <a:gd name="connsiteX15" fmla="*/ 581025 w 762000"/>
              <a:gd name="connsiteY15" fmla="*/ 240507 h 709613"/>
              <a:gd name="connsiteX16" fmla="*/ 604837 w 762000"/>
              <a:gd name="connsiteY16" fmla="*/ 257175 h 709613"/>
              <a:gd name="connsiteX17" fmla="*/ 640556 w 762000"/>
              <a:gd name="connsiteY17" fmla="*/ 290513 h 709613"/>
              <a:gd name="connsiteX18" fmla="*/ 669131 w 762000"/>
              <a:gd name="connsiteY18" fmla="*/ 323850 h 709613"/>
              <a:gd name="connsiteX19" fmla="*/ 697706 w 762000"/>
              <a:gd name="connsiteY19" fmla="*/ 369094 h 709613"/>
              <a:gd name="connsiteX20" fmla="*/ 721518 w 762000"/>
              <a:gd name="connsiteY20" fmla="*/ 414338 h 709613"/>
              <a:gd name="connsiteX21" fmla="*/ 733425 w 762000"/>
              <a:gd name="connsiteY21" fmla="*/ 452438 h 709613"/>
              <a:gd name="connsiteX22" fmla="*/ 750093 w 762000"/>
              <a:gd name="connsiteY22" fmla="*/ 500063 h 709613"/>
              <a:gd name="connsiteX23" fmla="*/ 757237 w 762000"/>
              <a:gd name="connsiteY23" fmla="*/ 533400 h 709613"/>
              <a:gd name="connsiteX24" fmla="*/ 762000 w 762000"/>
              <a:gd name="connsiteY24" fmla="*/ 564357 h 709613"/>
              <a:gd name="connsiteX25" fmla="*/ 750093 w 762000"/>
              <a:gd name="connsiteY25" fmla="*/ 611982 h 709613"/>
              <a:gd name="connsiteX26" fmla="*/ 726281 w 762000"/>
              <a:gd name="connsiteY26" fmla="*/ 652463 h 709613"/>
              <a:gd name="connsiteX27" fmla="*/ 697706 w 762000"/>
              <a:gd name="connsiteY27" fmla="*/ 681038 h 709613"/>
              <a:gd name="connsiteX28" fmla="*/ 661987 w 762000"/>
              <a:gd name="connsiteY28" fmla="*/ 702469 h 709613"/>
              <a:gd name="connsiteX29" fmla="*/ 631031 w 762000"/>
              <a:gd name="connsiteY29" fmla="*/ 709613 h 709613"/>
              <a:gd name="connsiteX30" fmla="*/ 597693 w 762000"/>
              <a:gd name="connsiteY30" fmla="*/ 702469 h 709613"/>
              <a:gd name="connsiteX31" fmla="*/ 571500 w 762000"/>
              <a:gd name="connsiteY31" fmla="*/ 683419 h 709613"/>
              <a:gd name="connsiteX32" fmla="*/ 481012 w 762000"/>
              <a:gd name="connsiteY32" fmla="*/ 583407 h 709613"/>
              <a:gd name="connsiteX33" fmla="*/ 342900 w 762000"/>
              <a:gd name="connsiteY33" fmla="*/ 428625 h 709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762000" h="709613">
                <a:moveTo>
                  <a:pt x="342900" y="428625"/>
                </a:moveTo>
                <a:lnTo>
                  <a:pt x="197643" y="264319"/>
                </a:lnTo>
                <a:lnTo>
                  <a:pt x="76200" y="133350"/>
                </a:lnTo>
                <a:lnTo>
                  <a:pt x="30956" y="83344"/>
                </a:lnTo>
                <a:lnTo>
                  <a:pt x="9525" y="57150"/>
                </a:lnTo>
                <a:lnTo>
                  <a:pt x="0" y="30957"/>
                </a:lnTo>
                <a:lnTo>
                  <a:pt x="4762" y="7144"/>
                </a:lnTo>
                <a:lnTo>
                  <a:pt x="14287" y="0"/>
                </a:lnTo>
                <a:lnTo>
                  <a:pt x="35718" y="0"/>
                </a:lnTo>
                <a:lnTo>
                  <a:pt x="59531" y="9525"/>
                </a:lnTo>
                <a:lnTo>
                  <a:pt x="157162" y="61913"/>
                </a:lnTo>
                <a:lnTo>
                  <a:pt x="269081" y="114300"/>
                </a:lnTo>
                <a:lnTo>
                  <a:pt x="371475" y="159544"/>
                </a:lnTo>
                <a:lnTo>
                  <a:pt x="485775" y="204788"/>
                </a:lnTo>
                <a:lnTo>
                  <a:pt x="552450" y="226219"/>
                </a:lnTo>
                <a:lnTo>
                  <a:pt x="581025" y="240507"/>
                </a:lnTo>
                <a:lnTo>
                  <a:pt x="604837" y="257175"/>
                </a:lnTo>
                <a:lnTo>
                  <a:pt x="640556" y="290513"/>
                </a:lnTo>
                <a:lnTo>
                  <a:pt x="669131" y="323850"/>
                </a:lnTo>
                <a:lnTo>
                  <a:pt x="697706" y="369094"/>
                </a:lnTo>
                <a:lnTo>
                  <a:pt x="721518" y="414338"/>
                </a:lnTo>
                <a:lnTo>
                  <a:pt x="733425" y="452438"/>
                </a:lnTo>
                <a:lnTo>
                  <a:pt x="750093" y="500063"/>
                </a:lnTo>
                <a:lnTo>
                  <a:pt x="757237" y="533400"/>
                </a:lnTo>
                <a:lnTo>
                  <a:pt x="762000" y="564357"/>
                </a:lnTo>
                <a:lnTo>
                  <a:pt x="750093" y="611982"/>
                </a:lnTo>
                <a:lnTo>
                  <a:pt x="726281" y="652463"/>
                </a:lnTo>
                <a:lnTo>
                  <a:pt x="697706" y="681038"/>
                </a:lnTo>
                <a:lnTo>
                  <a:pt x="661987" y="702469"/>
                </a:lnTo>
                <a:lnTo>
                  <a:pt x="631031" y="709613"/>
                </a:lnTo>
                <a:lnTo>
                  <a:pt x="597693" y="702469"/>
                </a:lnTo>
                <a:lnTo>
                  <a:pt x="571500" y="683419"/>
                </a:lnTo>
                <a:lnTo>
                  <a:pt x="481012" y="583407"/>
                </a:lnTo>
                <a:lnTo>
                  <a:pt x="342900" y="4286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5321E5BC-6A30-4958-9043-5F8FC6DF914C}"/>
              </a:ext>
            </a:extLst>
          </p:cNvPr>
          <p:cNvSpPr/>
          <p:nvPr/>
        </p:nvSpPr>
        <p:spPr>
          <a:xfrm rot="16200000">
            <a:off x="2773366" y="3462338"/>
            <a:ext cx="4446588" cy="538163"/>
          </a:xfrm>
          <a:custGeom>
            <a:avLst/>
            <a:gdLst>
              <a:gd name="connsiteX0" fmla="*/ 2403921 w 4447874"/>
              <a:gd name="connsiteY0" fmla="*/ 422031 h 537883"/>
              <a:gd name="connsiteX1" fmla="*/ 1295056 w 4447874"/>
              <a:gd name="connsiteY1" fmla="*/ 413756 h 537883"/>
              <a:gd name="connsiteX2" fmla="*/ 806824 w 4447874"/>
              <a:gd name="connsiteY2" fmla="*/ 405481 h 537883"/>
              <a:gd name="connsiteX3" fmla="*/ 355830 w 4447874"/>
              <a:gd name="connsiteY3" fmla="*/ 401343 h 537883"/>
              <a:gd name="connsiteX4" fmla="*/ 215153 w 4447874"/>
              <a:gd name="connsiteY4" fmla="*/ 401343 h 537883"/>
              <a:gd name="connsiteX5" fmla="*/ 115852 w 4447874"/>
              <a:gd name="connsiteY5" fmla="*/ 393068 h 537883"/>
              <a:gd name="connsiteX6" fmla="*/ 57926 w 4447874"/>
              <a:gd name="connsiteY6" fmla="*/ 380655 h 537883"/>
              <a:gd name="connsiteX7" fmla="*/ 24826 w 4447874"/>
              <a:gd name="connsiteY7" fmla="*/ 364105 h 537883"/>
              <a:gd name="connsiteX8" fmla="*/ 12413 w 4447874"/>
              <a:gd name="connsiteY8" fmla="*/ 351692 h 537883"/>
              <a:gd name="connsiteX9" fmla="*/ 0 w 4447874"/>
              <a:gd name="connsiteY9" fmla="*/ 326867 h 537883"/>
              <a:gd name="connsiteX10" fmla="*/ 4138 w 4447874"/>
              <a:gd name="connsiteY10" fmla="*/ 289629 h 537883"/>
              <a:gd name="connsiteX11" fmla="*/ 24826 w 4447874"/>
              <a:gd name="connsiteY11" fmla="*/ 256529 h 537883"/>
              <a:gd name="connsiteX12" fmla="*/ 66201 w 4447874"/>
              <a:gd name="connsiteY12" fmla="*/ 223428 h 537883"/>
              <a:gd name="connsiteX13" fmla="*/ 132402 w 4447874"/>
              <a:gd name="connsiteY13" fmla="*/ 190328 h 537883"/>
              <a:gd name="connsiteX14" fmla="*/ 252391 w 4447874"/>
              <a:gd name="connsiteY14" fmla="*/ 148952 h 537883"/>
              <a:gd name="connsiteX15" fmla="*/ 355830 w 4447874"/>
              <a:gd name="connsiteY15" fmla="*/ 115852 h 537883"/>
              <a:gd name="connsiteX16" fmla="*/ 492370 w 4447874"/>
              <a:gd name="connsiteY16" fmla="*/ 86889 h 537883"/>
              <a:gd name="connsiteX17" fmla="*/ 562708 w 4447874"/>
              <a:gd name="connsiteY17" fmla="*/ 107577 h 537883"/>
              <a:gd name="connsiteX18" fmla="*/ 624772 w 4447874"/>
              <a:gd name="connsiteY18" fmla="*/ 124127 h 537883"/>
              <a:gd name="connsiteX19" fmla="*/ 703385 w 4447874"/>
              <a:gd name="connsiteY19" fmla="*/ 140677 h 537883"/>
              <a:gd name="connsiteX20" fmla="*/ 757173 w 4447874"/>
              <a:gd name="connsiteY20" fmla="*/ 148952 h 537883"/>
              <a:gd name="connsiteX21" fmla="*/ 856475 w 4447874"/>
              <a:gd name="connsiteY21" fmla="*/ 157227 h 537883"/>
              <a:gd name="connsiteX22" fmla="*/ 1133691 w 4447874"/>
              <a:gd name="connsiteY22" fmla="*/ 161365 h 537883"/>
              <a:gd name="connsiteX23" fmla="*/ 1601235 w 4447874"/>
              <a:gd name="connsiteY23" fmla="*/ 165502 h 537883"/>
              <a:gd name="connsiteX24" fmla="*/ 2221868 w 4447874"/>
              <a:gd name="connsiteY24" fmla="*/ 177915 h 537883"/>
              <a:gd name="connsiteX25" fmla="*/ 2395646 w 4447874"/>
              <a:gd name="connsiteY25" fmla="*/ 173778 h 537883"/>
              <a:gd name="connsiteX26" fmla="*/ 2888015 w 4447874"/>
              <a:gd name="connsiteY26" fmla="*/ 182053 h 537883"/>
              <a:gd name="connsiteX27" fmla="*/ 3471410 w 4447874"/>
              <a:gd name="connsiteY27" fmla="*/ 190328 h 537883"/>
              <a:gd name="connsiteX28" fmla="*/ 3984467 w 4447874"/>
              <a:gd name="connsiteY28" fmla="*/ 202740 h 537883"/>
              <a:gd name="connsiteX29" fmla="*/ 4083769 w 4447874"/>
              <a:gd name="connsiteY29" fmla="*/ 198603 h 537883"/>
              <a:gd name="connsiteX30" fmla="*/ 4154107 w 4447874"/>
              <a:gd name="connsiteY30" fmla="*/ 190328 h 537883"/>
              <a:gd name="connsiteX31" fmla="*/ 4228583 w 4447874"/>
              <a:gd name="connsiteY31" fmla="*/ 169640 h 537883"/>
              <a:gd name="connsiteX32" fmla="*/ 4290647 w 4447874"/>
              <a:gd name="connsiteY32" fmla="*/ 136540 h 537883"/>
              <a:gd name="connsiteX33" fmla="*/ 4327885 w 4447874"/>
              <a:gd name="connsiteY33" fmla="*/ 107577 h 537883"/>
              <a:gd name="connsiteX34" fmla="*/ 4348572 w 4447874"/>
              <a:gd name="connsiteY34" fmla="*/ 62063 h 537883"/>
              <a:gd name="connsiteX35" fmla="*/ 4365123 w 4447874"/>
              <a:gd name="connsiteY35" fmla="*/ 28963 h 537883"/>
              <a:gd name="connsiteX36" fmla="*/ 4385810 w 4447874"/>
              <a:gd name="connsiteY36" fmla="*/ 8275 h 537883"/>
              <a:gd name="connsiteX37" fmla="*/ 4410636 w 4447874"/>
              <a:gd name="connsiteY37" fmla="*/ 0 h 537883"/>
              <a:gd name="connsiteX38" fmla="*/ 4423048 w 4447874"/>
              <a:gd name="connsiteY38" fmla="*/ 0 h 537883"/>
              <a:gd name="connsiteX39" fmla="*/ 4431324 w 4447874"/>
              <a:gd name="connsiteY39" fmla="*/ 4138 h 537883"/>
              <a:gd name="connsiteX40" fmla="*/ 4439599 w 4447874"/>
              <a:gd name="connsiteY40" fmla="*/ 24825 h 537883"/>
              <a:gd name="connsiteX41" fmla="*/ 4447874 w 4447874"/>
              <a:gd name="connsiteY41" fmla="*/ 62063 h 537883"/>
              <a:gd name="connsiteX42" fmla="*/ 4447874 w 4447874"/>
              <a:gd name="connsiteY42" fmla="*/ 124127 h 537883"/>
              <a:gd name="connsiteX43" fmla="*/ 4435461 w 4447874"/>
              <a:gd name="connsiteY43" fmla="*/ 194465 h 537883"/>
              <a:gd name="connsiteX44" fmla="*/ 4406498 w 4447874"/>
              <a:gd name="connsiteY44" fmla="*/ 281354 h 537883"/>
              <a:gd name="connsiteX45" fmla="*/ 4369260 w 4447874"/>
              <a:gd name="connsiteY45" fmla="*/ 359968 h 537883"/>
              <a:gd name="connsiteX46" fmla="*/ 4307197 w 4447874"/>
              <a:gd name="connsiteY46" fmla="*/ 434444 h 537883"/>
              <a:gd name="connsiteX47" fmla="*/ 4240996 w 4447874"/>
              <a:gd name="connsiteY47" fmla="*/ 500644 h 537883"/>
              <a:gd name="connsiteX48" fmla="*/ 4191345 w 4447874"/>
              <a:gd name="connsiteY48" fmla="*/ 533745 h 537883"/>
              <a:gd name="connsiteX49" fmla="*/ 4166520 w 4447874"/>
              <a:gd name="connsiteY49" fmla="*/ 537883 h 537883"/>
              <a:gd name="connsiteX50" fmla="*/ 4121007 w 4447874"/>
              <a:gd name="connsiteY50" fmla="*/ 525470 h 537883"/>
              <a:gd name="connsiteX51" fmla="*/ 4096181 w 4447874"/>
              <a:gd name="connsiteY51" fmla="*/ 500644 h 537883"/>
              <a:gd name="connsiteX52" fmla="*/ 4054806 w 4447874"/>
              <a:gd name="connsiteY52" fmla="*/ 484094 h 537883"/>
              <a:gd name="connsiteX53" fmla="*/ 4001018 w 4447874"/>
              <a:gd name="connsiteY53" fmla="*/ 471682 h 537883"/>
              <a:gd name="connsiteX54" fmla="*/ 3943092 w 4447874"/>
              <a:gd name="connsiteY54" fmla="*/ 459269 h 537883"/>
              <a:gd name="connsiteX55" fmla="*/ 3723801 w 4447874"/>
              <a:gd name="connsiteY55" fmla="*/ 446856 h 537883"/>
              <a:gd name="connsiteX56" fmla="*/ 3384522 w 4447874"/>
              <a:gd name="connsiteY56" fmla="*/ 442719 h 537883"/>
              <a:gd name="connsiteX57" fmla="*/ 3003867 w 4447874"/>
              <a:gd name="connsiteY57" fmla="*/ 434444 h 537883"/>
              <a:gd name="connsiteX58" fmla="*/ 2403921 w 4447874"/>
              <a:gd name="connsiteY58" fmla="*/ 422031 h 537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4447874" h="537883">
                <a:moveTo>
                  <a:pt x="2403921" y="422031"/>
                </a:moveTo>
                <a:lnTo>
                  <a:pt x="1295056" y="413756"/>
                </a:lnTo>
                <a:lnTo>
                  <a:pt x="806824" y="405481"/>
                </a:lnTo>
                <a:lnTo>
                  <a:pt x="355830" y="401343"/>
                </a:lnTo>
                <a:lnTo>
                  <a:pt x="215153" y="401343"/>
                </a:lnTo>
                <a:lnTo>
                  <a:pt x="115852" y="393068"/>
                </a:lnTo>
                <a:lnTo>
                  <a:pt x="57926" y="380655"/>
                </a:lnTo>
                <a:lnTo>
                  <a:pt x="24826" y="364105"/>
                </a:lnTo>
                <a:lnTo>
                  <a:pt x="12413" y="351692"/>
                </a:lnTo>
                <a:lnTo>
                  <a:pt x="0" y="326867"/>
                </a:lnTo>
                <a:lnTo>
                  <a:pt x="4138" y="289629"/>
                </a:lnTo>
                <a:lnTo>
                  <a:pt x="24826" y="256529"/>
                </a:lnTo>
                <a:lnTo>
                  <a:pt x="66201" y="223428"/>
                </a:lnTo>
                <a:lnTo>
                  <a:pt x="132402" y="190328"/>
                </a:lnTo>
                <a:lnTo>
                  <a:pt x="252391" y="148952"/>
                </a:lnTo>
                <a:lnTo>
                  <a:pt x="355830" y="115852"/>
                </a:lnTo>
                <a:lnTo>
                  <a:pt x="492370" y="86889"/>
                </a:lnTo>
                <a:lnTo>
                  <a:pt x="562708" y="107577"/>
                </a:lnTo>
                <a:lnTo>
                  <a:pt x="624772" y="124127"/>
                </a:lnTo>
                <a:lnTo>
                  <a:pt x="703385" y="140677"/>
                </a:lnTo>
                <a:lnTo>
                  <a:pt x="757173" y="148952"/>
                </a:lnTo>
                <a:lnTo>
                  <a:pt x="856475" y="157227"/>
                </a:lnTo>
                <a:lnTo>
                  <a:pt x="1133691" y="161365"/>
                </a:lnTo>
                <a:lnTo>
                  <a:pt x="1601235" y="165502"/>
                </a:lnTo>
                <a:lnTo>
                  <a:pt x="2221868" y="177915"/>
                </a:lnTo>
                <a:lnTo>
                  <a:pt x="2395646" y="173778"/>
                </a:lnTo>
                <a:lnTo>
                  <a:pt x="2888015" y="182053"/>
                </a:lnTo>
                <a:lnTo>
                  <a:pt x="3471410" y="190328"/>
                </a:lnTo>
                <a:lnTo>
                  <a:pt x="3984467" y="202740"/>
                </a:lnTo>
                <a:lnTo>
                  <a:pt x="4083769" y="198603"/>
                </a:lnTo>
                <a:lnTo>
                  <a:pt x="4154107" y="190328"/>
                </a:lnTo>
                <a:lnTo>
                  <a:pt x="4228583" y="169640"/>
                </a:lnTo>
                <a:lnTo>
                  <a:pt x="4290647" y="136540"/>
                </a:lnTo>
                <a:lnTo>
                  <a:pt x="4327885" y="107577"/>
                </a:lnTo>
                <a:lnTo>
                  <a:pt x="4348572" y="62063"/>
                </a:lnTo>
                <a:lnTo>
                  <a:pt x="4365123" y="28963"/>
                </a:lnTo>
                <a:lnTo>
                  <a:pt x="4385810" y="8275"/>
                </a:lnTo>
                <a:lnTo>
                  <a:pt x="4410636" y="0"/>
                </a:lnTo>
                <a:lnTo>
                  <a:pt x="4423048" y="0"/>
                </a:lnTo>
                <a:lnTo>
                  <a:pt x="4431324" y="4138"/>
                </a:lnTo>
                <a:lnTo>
                  <a:pt x="4439599" y="24825"/>
                </a:lnTo>
                <a:lnTo>
                  <a:pt x="4447874" y="62063"/>
                </a:lnTo>
                <a:lnTo>
                  <a:pt x="4447874" y="124127"/>
                </a:lnTo>
                <a:lnTo>
                  <a:pt x="4435461" y="194465"/>
                </a:lnTo>
                <a:lnTo>
                  <a:pt x="4406498" y="281354"/>
                </a:lnTo>
                <a:lnTo>
                  <a:pt x="4369260" y="359968"/>
                </a:lnTo>
                <a:lnTo>
                  <a:pt x="4307197" y="434444"/>
                </a:lnTo>
                <a:lnTo>
                  <a:pt x="4240996" y="500644"/>
                </a:lnTo>
                <a:lnTo>
                  <a:pt x="4191345" y="533745"/>
                </a:lnTo>
                <a:lnTo>
                  <a:pt x="4166520" y="537883"/>
                </a:lnTo>
                <a:lnTo>
                  <a:pt x="4121007" y="525470"/>
                </a:lnTo>
                <a:lnTo>
                  <a:pt x="4096181" y="500644"/>
                </a:lnTo>
                <a:lnTo>
                  <a:pt x="4054806" y="484094"/>
                </a:lnTo>
                <a:lnTo>
                  <a:pt x="4001018" y="471682"/>
                </a:lnTo>
                <a:lnTo>
                  <a:pt x="3943092" y="459269"/>
                </a:lnTo>
                <a:lnTo>
                  <a:pt x="3723801" y="446856"/>
                </a:lnTo>
                <a:lnTo>
                  <a:pt x="3384522" y="442719"/>
                </a:lnTo>
                <a:lnTo>
                  <a:pt x="3003867" y="434444"/>
                </a:lnTo>
                <a:lnTo>
                  <a:pt x="2403921" y="4220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D7929CEC-3330-4366-BA8E-2FD19690D40F}"/>
              </a:ext>
            </a:extLst>
          </p:cNvPr>
          <p:cNvSpPr/>
          <p:nvPr/>
        </p:nvSpPr>
        <p:spPr>
          <a:xfrm>
            <a:off x="3694116" y="3452813"/>
            <a:ext cx="1263650" cy="1404938"/>
          </a:xfrm>
          <a:custGeom>
            <a:avLst/>
            <a:gdLst>
              <a:gd name="connsiteX0" fmla="*/ 797719 w 1264444"/>
              <a:gd name="connsiteY0" fmla="*/ 766763 h 1404938"/>
              <a:gd name="connsiteX1" fmla="*/ 642937 w 1264444"/>
              <a:gd name="connsiteY1" fmla="*/ 959644 h 1404938"/>
              <a:gd name="connsiteX2" fmla="*/ 545306 w 1264444"/>
              <a:gd name="connsiteY2" fmla="*/ 1090613 h 1404938"/>
              <a:gd name="connsiteX3" fmla="*/ 519112 w 1264444"/>
              <a:gd name="connsiteY3" fmla="*/ 1135856 h 1404938"/>
              <a:gd name="connsiteX4" fmla="*/ 478631 w 1264444"/>
              <a:gd name="connsiteY4" fmla="*/ 1200150 h 1404938"/>
              <a:gd name="connsiteX5" fmla="*/ 435769 w 1264444"/>
              <a:gd name="connsiteY5" fmla="*/ 1271588 h 1404938"/>
              <a:gd name="connsiteX6" fmla="*/ 385762 w 1264444"/>
              <a:gd name="connsiteY6" fmla="*/ 1343025 h 1404938"/>
              <a:gd name="connsiteX7" fmla="*/ 345281 w 1264444"/>
              <a:gd name="connsiteY7" fmla="*/ 1400175 h 1404938"/>
              <a:gd name="connsiteX8" fmla="*/ 328612 w 1264444"/>
              <a:gd name="connsiteY8" fmla="*/ 1404938 h 1404938"/>
              <a:gd name="connsiteX9" fmla="*/ 266700 w 1264444"/>
              <a:gd name="connsiteY9" fmla="*/ 1378744 h 1404938"/>
              <a:gd name="connsiteX10" fmla="*/ 209550 w 1264444"/>
              <a:gd name="connsiteY10" fmla="*/ 1340644 h 1404938"/>
              <a:gd name="connsiteX11" fmla="*/ 159544 w 1264444"/>
              <a:gd name="connsiteY11" fmla="*/ 1300163 h 1404938"/>
              <a:gd name="connsiteX12" fmla="*/ 111919 w 1264444"/>
              <a:gd name="connsiteY12" fmla="*/ 1250156 h 1404938"/>
              <a:gd name="connsiteX13" fmla="*/ 73819 w 1264444"/>
              <a:gd name="connsiteY13" fmla="*/ 1195388 h 1404938"/>
              <a:gd name="connsiteX14" fmla="*/ 45244 w 1264444"/>
              <a:gd name="connsiteY14" fmla="*/ 1143000 h 1404938"/>
              <a:gd name="connsiteX15" fmla="*/ 21431 w 1264444"/>
              <a:gd name="connsiteY15" fmla="*/ 1088231 h 1404938"/>
              <a:gd name="connsiteX16" fmla="*/ 7144 w 1264444"/>
              <a:gd name="connsiteY16" fmla="*/ 1045369 h 1404938"/>
              <a:gd name="connsiteX17" fmla="*/ 0 w 1264444"/>
              <a:gd name="connsiteY17" fmla="*/ 1004888 h 1404938"/>
              <a:gd name="connsiteX18" fmla="*/ 2381 w 1264444"/>
              <a:gd name="connsiteY18" fmla="*/ 978694 h 1404938"/>
              <a:gd name="connsiteX19" fmla="*/ 9525 w 1264444"/>
              <a:gd name="connsiteY19" fmla="*/ 966788 h 1404938"/>
              <a:gd name="connsiteX20" fmla="*/ 19050 w 1264444"/>
              <a:gd name="connsiteY20" fmla="*/ 964406 h 1404938"/>
              <a:gd name="connsiteX21" fmla="*/ 28575 w 1264444"/>
              <a:gd name="connsiteY21" fmla="*/ 964406 h 1404938"/>
              <a:gd name="connsiteX22" fmla="*/ 40481 w 1264444"/>
              <a:gd name="connsiteY22" fmla="*/ 969169 h 1404938"/>
              <a:gd name="connsiteX23" fmla="*/ 69056 w 1264444"/>
              <a:gd name="connsiteY23" fmla="*/ 997744 h 1404938"/>
              <a:gd name="connsiteX24" fmla="*/ 111919 w 1264444"/>
              <a:gd name="connsiteY24" fmla="*/ 1028700 h 1404938"/>
              <a:gd name="connsiteX25" fmla="*/ 142875 w 1264444"/>
              <a:gd name="connsiteY25" fmla="*/ 1045369 h 1404938"/>
              <a:gd name="connsiteX26" fmla="*/ 169069 w 1264444"/>
              <a:gd name="connsiteY26" fmla="*/ 1052513 h 1404938"/>
              <a:gd name="connsiteX27" fmla="*/ 197644 w 1264444"/>
              <a:gd name="connsiteY27" fmla="*/ 1047750 h 1404938"/>
              <a:gd name="connsiteX28" fmla="*/ 259556 w 1264444"/>
              <a:gd name="connsiteY28" fmla="*/ 1014413 h 1404938"/>
              <a:gd name="connsiteX29" fmla="*/ 314325 w 1264444"/>
              <a:gd name="connsiteY29" fmla="*/ 973931 h 1404938"/>
              <a:gd name="connsiteX30" fmla="*/ 469106 w 1264444"/>
              <a:gd name="connsiteY30" fmla="*/ 835819 h 1404938"/>
              <a:gd name="connsiteX31" fmla="*/ 669131 w 1264444"/>
              <a:gd name="connsiteY31" fmla="*/ 628650 h 1404938"/>
              <a:gd name="connsiteX32" fmla="*/ 831056 w 1264444"/>
              <a:gd name="connsiteY32" fmla="*/ 464344 h 1404938"/>
              <a:gd name="connsiteX33" fmla="*/ 1014412 w 1264444"/>
              <a:gd name="connsiteY33" fmla="*/ 273844 h 1404938"/>
              <a:gd name="connsiteX34" fmla="*/ 1178719 w 1264444"/>
              <a:gd name="connsiteY34" fmla="*/ 97631 h 1404938"/>
              <a:gd name="connsiteX35" fmla="*/ 1264444 w 1264444"/>
              <a:gd name="connsiteY35" fmla="*/ 0 h 1404938"/>
              <a:gd name="connsiteX36" fmla="*/ 1259681 w 1264444"/>
              <a:gd name="connsiteY36" fmla="*/ 214313 h 1404938"/>
              <a:gd name="connsiteX37" fmla="*/ 1131094 w 1264444"/>
              <a:gd name="connsiteY37" fmla="*/ 357188 h 1404938"/>
              <a:gd name="connsiteX38" fmla="*/ 1052512 w 1264444"/>
              <a:gd name="connsiteY38" fmla="*/ 459581 h 1404938"/>
              <a:gd name="connsiteX39" fmla="*/ 954881 w 1264444"/>
              <a:gd name="connsiteY39" fmla="*/ 578644 h 1404938"/>
              <a:gd name="connsiteX40" fmla="*/ 864394 w 1264444"/>
              <a:gd name="connsiteY40" fmla="*/ 688181 h 1404938"/>
              <a:gd name="connsiteX41" fmla="*/ 797719 w 1264444"/>
              <a:gd name="connsiteY41" fmla="*/ 766763 h 1404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264444" h="1404938">
                <a:moveTo>
                  <a:pt x="797719" y="766763"/>
                </a:moveTo>
                <a:lnTo>
                  <a:pt x="642937" y="959644"/>
                </a:lnTo>
                <a:lnTo>
                  <a:pt x="545306" y="1090613"/>
                </a:lnTo>
                <a:lnTo>
                  <a:pt x="519112" y="1135856"/>
                </a:lnTo>
                <a:lnTo>
                  <a:pt x="478631" y="1200150"/>
                </a:lnTo>
                <a:lnTo>
                  <a:pt x="435769" y="1271588"/>
                </a:lnTo>
                <a:lnTo>
                  <a:pt x="385762" y="1343025"/>
                </a:lnTo>
                <a:lnTo>
                  <a:pt x="345281" y="1400175"/>
                </a:lnTo>
                <a:lnTo>
                  <a:pt x="328612" y="1404938"/>
                </a:lnTo>
                <a:lnTo>
                  <a:pt x="266700" y="1378744"/>
                </a:lnTo>
                <a:lnTo>
                  <a:pt x="209550" y="1340644"/>
                </a:lnTo>
                <a:lnTo>
                  <a:pt x="159544" y="1300163"/>
                </a:lnTo>
                <a:lnTo>
                  <a:pt x="111919" y="1250156"/>
                </a:lnTo>
                <a:lnTo>
                  <a:pt x="73819" y="1195388"/>
                </a:lnTo>
                <a:lnTo>
                  <a:pt x="45244" y="1143000"/>
                </a:lnTo>
                <a:lnTo>
                  <a:pt x="21431" y="1088231"/>
                </a:lnTo>
                <a:lnTo>
                  <a:pt x="7144" y="1045369"/>
                </a:lnTo>
                <a:lnTo>
                  <a:pt x="0" y="1004888"/>
                </a:lnTo>
                <a:lnTo>
                  <a:pt x="2381" y="978694"/>
                </a:lnTo>
                <a:lnTo>
                  <a:pt x="9525" y="966788"/>
                </a:lnTo>
                <a:lnTo>
                  <a:pt x="19050" y="964406"/>
                </a:lnTo>
                <a:lnTo>
                  <a:pt x="28575" y="964406"/>
                </a:lnTo>
                <a:lnTo>
                  <a:pt x="40481" y="969169"/>
                </a:lnTo>
                <a:lnTo>
                  <a:pt x="69056" y="997744"/>
                </a:lnTo>
                <a:lnTo>
                  <a:pt x="111919" y="1028700"/>
                </a:lnTo>
                <a:lnTo>
                  <a:pt x="142875" y="1045369"/>
                </a:lnTo>
                <a:lnTo>
                  <a:pt x="169069" y="1052513"/>
                </a:lnTo>
                <a:lnTo>
                  <a:pt x="197644" y="1047750"/>
                </a:lnTo>
                <a:lnTo>
                  <a:pt x="259556" y="1014413"/>
                </a:lnTo>
                <a:lnTo>
                  <a:pt x="314325" y="973931"/>
                </a:lnTo>
                <a:lnTo>
                  <a:pt x="469106" y="835819"/>
                </a:lnTo>
                <a:lnTo>
                  <a:pt x="669131" y="628650"/>
                </a:lnTo>
                <a:lnTo>
                  <a:pt x="831056" y="464344"/>
                </a:lnTo>
                <a:lnTo>
                  <a:pt x="1014412" y="273844"/>
                </a:lnTo>
                <a:lnTo>
                  <a:pt x="1178719" y="97631"/>
                </a:lnTo>
                <a:lnTo>
                  <a:pt x="1264444" y="0"/>
                </a:lnTo>
                <a:lnTo>
                  <a:pt x="1259681" y="214313"/>
                </a:lnTo>
                <a:lnTo>
                  <a:pt x="1131094" y="357188"/>
                </a:lnTo>
                <a:lnTo>
                  <a:pt x="1052512" y="459581"/>
                </a:lnTo>
                <a:lnTo>
                  <a:pt x="954881" y="578644"/>
                </a:lnTo>
                <a:lnTo>
                  <a:pt x="864394" y="688181"/>
                </a:lnTo>
                <a:lnTo>
                  <a:pt x="797719" y="76676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E5867B6D-63AC-4A91-A85D-52063077DCFA}"/>
              </a:ext>
            </a:extLst>
          </p:cNvPr>
          <p:cNvSpPr/>
          <p:nvPr/>
        </p:nvSpPr>
        <p:spPr>
          <a:xfrm rot="16200000">
            <a:off x="4054478" y="2903538"/>
            <a:ext cx="4194175" cy="1492250"/>
          </a:xfrm>
          <a:custGeom>
            <a:avLst/>
            <a:gdLst>
              <a:gd name="connsiteX0" fmla="*/ 1863090 w 4194810"/>
              <a:gd name="connsiteY0" fmla="*/ 1272540 h 1493520"/>
              <a:gd name="connsiteX1" fmla="*/ 1615440 w 4194810"/>
              <a:gd name="connsiteY1" fmla="*/ 1200150 h 1493520"/>
              <a:gd name="connsiteX2" fmla="*/ 1413510 w 4194810"/>
              <a:gd name="connsiteY2" fmla="*/ 1131570 h 1493520"/>
              <a:gd name="connsiteX3" fmla="*/ 1242060 w 4194810"/>
              <a:gd name="connsiteY3" fmla="*/ 1062990 h 1493520"/>
              <a:gd name="connsiteX4" fmla="*/ 1108710 w 4194810"/>
              <a:gd name="connsiteY4" fmla="*/ 1005840 h 1493520"/>
              <a:gd name="connsiteX5" fmla="*/ 967740 w 4194810"/>
              <a:gd name="connsiteY5" fmla="*/ 929640 h 1493520"/>
              <a:gd name="connsiteX6" fmla="*/ 857250 w 4194810"/>
              <a:gd name="connsiteY6" fmla="*/ 864870 h 1493520"/>
              <a:gd name="connsiteX7" fmla="*/ 781050 w 4194810"/>
              <a:gd name="connsiteY7" fmla="*/ 815340 h 1493520"/>
              <a:gd name="connsiteX8" fmla="*/ 662940 w 4194810"/>
              <a:gd name="connsiteY8" fmla="*/ 723900 h 1493520"/>
              <a:gd name="connsiteX9" fmla="*/ 537210 w 4194810"/>
              <a:gd name="connsiteY9" fmla="*/ 621030 h 1493520"/>
              <a:gd name="connsiteX10" fmla="*/ 384810 w 4194810"/>
              <a:gd name="connsiteY10" fmla="*/ 476250 h 1493520"/>
              <a:gd name="connsiteX11" fmla="*/ 266700 w 4194810"/>
              <a:gd name="connsiteY11" fmla="*/ 350520 h 1493520"/>
              <a:gd name="connsiteX12" fmla="*/ 160020 w 4194810"/>
              <a:gd name="connsiteY12" fmla="*/ 232410 h 1493520"/>
              <a:gd name="connsiteX13" fmla="*/ 91440 w 4194810"/>
              <a:gd name="connsiteY13" fmla="*/ 152400 h 1493520"/>
              <a:gd name="connsiteX14" fmla="*/ 38100 w 4194810"/>
              <a:gd name="connsiteY14" fmla="*/ 91440 h 1493520"/>
              <a:gd name="connsiteX15" fmla="*/ 11430 w 4194810"/>
              <a:gd name="connsiteY15" fmla="*/ 60960 h 1493520"/>
              <a:gd name="connsiteX16" fmla="*/ 0 w 4194810"/>
              <a:gd name="connsiteY16" fmla="*/ 30480 h 1493520"/>
              <a:gd name="connsiteX17" fmla="*/ 0 w 4194810"/>
              <a:gd name="connsiteY17" fmla="*/ 15240 h 1493520"/>
              <a:gd name="connsiteX18" fmla="*/ 3810 w 4194810"/>
              <a:gd name="connsiteY18" fmla="*/ 3810 h 1493520"/>
              <a:gd name="connsiteX19" fmla="*/ 19050 w 4194810"/>
              <a:gd name="connsiteY19" fmla="*/ 0 h 1493520"/>
              <a:gd name="connsiteX20" fmla="*/ 41910 w 4194810"/>
              <a:gd name="connsiteY20" fmla="*/ 3810 h 1493520"/>
              <a:gd name="connsiteX21" fmla="*/ 68580 w 4194810"/>
              <a:gd name="connsiteY21" fmla="*/ 19050 h 1493520"/>
              <a:gd name="connsiteX22" fmla="*/ 125730 w 4194810"/>
              <a:gd name="connsiteY22" fmla="*/ 76200 h 1493520"/>
              <a:gd name="connsiteX23" fmla="*/ 224790 w 4194810"/>
              <a:gd name="connsiteY23" fmla="*/ 163830 h 1493520"/>
              <a:gd name="connsiteX24" fmla="*/ 335280 w 4194810"/>
              <a:gd name="connsiteY24" fmla="*/ 255270 h 1493520"/>
              <a:gd name="connsiteX25" fmla="*/ 464820 w 4194810"/>
              <a:gd name="connsiteY25" fmla="*/ 361950 h 1493520"/>
              <a:gd name="connsiteX26" fmla="*/ 567690 w 4194810"/>
              <a:gd name="connsiteY26" fmla="*/ 441960 h 1493520"/>
              <a:gd name="connsiteX27" fmla="*/ 659130 w 4194810"/>
              <a:gd name="connsiteY27" fmla="*/ 506730 h 1493520"/>
              <a:gd name="connsiteX28" fmla="*/ 769620 w 4194810"/>
              <a:gd name="connsiteY28" fmla="*/ 579120 h 1493520"/>
              <a:gd name="connsiteX29" fmla="*/ 891540 w 4194810"/>
              <a:gd name="connsiteY29" fmla="*/ 651510 h 1493520"/>
              <a:gd name="connsiteX30" fmla="*/ 1043940 w 4194810"/>
              <a:gd name="connsiteY30" fmla="*/ 731520 h 1493520"/>
              <a:gd name="connsiteX31" fmla="*/ 1192530 w 4194810"/>
              <a:gd name="connsiteY31" fmla="*/ 796290 h 1493520"/>
              <a:gd name="connsiteX32" fmla="*/ 1337310 w 4194810"/>
              <a:gd name="connsiteY32" fmla="*/ 857250 h 1493520"/>
              <a:gd name="connsiteX33" fmla="*/ 1524000 w 4194810"/>
              <a:gd name="connsiteY33" fmla="*/ 925830 h 1493520"/>
              <a:gd name="connsiteX34" fmla="*/ 1703070 w 4194810"/>
              <a:gd name="connsiteY34" fmla="*/ 979170 h 1493520"/>
              <a:gd name="connsiteX35" fmla="*/ 1916430 w 4194810"/>
              <a:gd name="connsiteY35" fmla="*/ 1036320 h 1493520"/>
              <a:gd name="connsiteX36" fmla="*/ 2103120 w 4194810"/>
              <a:gd name="connsiteY36" fmla="*/ 1070610 h 1493520"/>
              <a:gd name="connsiteX37" fmla="*/ 2289810 w 4194810"/>
              <a:gd name="connsiteY37" fmla="*/ 1097280 h 1493520"/>
              <a:gd name="connsiteX38" fmla="*/ 2484120 w 4194810"/>
              <a:gd name="connsiteY38" fmla="*/ 1112520 h 1493520"/>
              <a:gd name="connsiteX39" fmla="*/ 2655570 w 4194810"/>
              <a:gd name="connsiteY39" fmla="*/ 1131570 h 1493520"/>
              <a:gd name="connsiteX40" fmla="*/ 2960370 w 4194810"/>
              <a:gd name="connsiteY40" fmla="*/ 1139190 h 1493520"/>
              <a:gd name="connsiteX41" fmla="*/ 3318510 w 4194810"/>
              <a:gd name="connsiteY41" fmla="*/ 1143000 h 1493520"/>
              <a:gd name="connsiteX42" fmla="*/ 3825240 w 4194810"/>
              <a:gd name="connsiteY42" fmla="*/ 1131570 h 1493520"/>
              <a:gd name="connsiteX43" fmla="*/ 3893820 w 4194810"/>
              <a:gd name="connsiteY43" fmla="*/ 1123950 h 1493520"/>
              <a:gd name="connsiteX44" fmla="*/ 3947160 w 4194810"/>
              <a:gd name="connsiteY44" fmla="*/ 1108710 h 1493520"/>
              <a:gd name="connsiteX45" fmla="*/ 4015740 w 4194810"/>
              <a:gd name="connsiteY45" fmla="*/ 1078230 h 1493520"/>
              <a:gd name="connsiteX46" fmla="*/ 4065270 w 4194810"/>
              <a:gd name="connsiteY46" fmla="*/ 1036320 h 1493520"/>
              <a:gd name="connsiteX47" fmla="*/ 4103370 w 4194810"/>
              <a:gd name="connsiteY47" fmla="*/ 975360 h 1493520"/>
              <a:gd name="connsiteX48" fmla="*/ 4126230 w 4194810"/>
              <a:gd name="connsiteY48" fmla="*/ 929640 h 1493520"/>
              <a:gd name="connsiteX49" fmla="*/ 4133850 w 4194810"/>
              <a:gd name="connsiteY49" fmla="*/ 914400 h 1493520"/>
              <a:gd name="connsiteX50" fmla="*/ 4156710 w 4194810"/>
              <a:gd name="connsiteY50" fmla="*/ 906780 h 1493520"/>
              <a:gd name="connsiteX51" fmla="*/ 4171950 w 4194810"/>
              <a:gd name="connsiteY51" fmla="*/ 922020 h 1493520"/>
              <a:gd name="connsiteX52" fmla="*/ 4183380 w 4194810"/>
              <a:gd name="connsiteY52" fmla="*/ 982980 h 1493520"/>
              <a:gd name="connsiteX53" fmla="*/ 4187190 w 4194810"/>
              <a:gd name="connsiteY53" fmla="*/ 1051560 h 1493520"/>
              <a:gd name="connsiteX54" fmla="*/ 4194810 w 4194810"/>
              <a:gd name="connsiteY54" fmla="*/ 1116330 h 1493520"/>
              <a:gd name="connsiteX55" fmla="*/ 4183380 w 4194810"/>
              <a:gd name="connsiteY55" fmla="*/ 1203960 h 1493520"/>
              <a:gd name="connsiteX56" fmla="*/ 4152900 w 4194810"/>
              <a:gd name="connsiteY56" fmla="*/ 1291590 h 1493520"/>
              <a:gd name="connsiteX57" fmla="*/ 4110990 w 4194810"/>
              <a:gd name="connsiteY57" fmla="*/ 1371600 h 1493520"/>
              <a:gd name="connsiteX58" fmla="*/ 4057650 w 4194810"/>
              <a:gd name="connsiteY58" fmla="*/ 1447800 h 1493520"/>
              <a:gd name="connsiteX59" fmla="*/ 4019550 w 4194810"/>
              <a:gd name="connsiteY59" fmla="*/ 1485900 h 1493520"/>
              <a:gd name="connsiteX60" fmla="*/ 3992880 w 4194810"/>
              <a:gd name="connsiteY60" fmla="*/ 1493520 h 1493520"/>
              <a:gd name="connsiteX61" fmla="*/ 3954780 w 4194810"/>
              <a:gd name="connsiteY61" fmla="*/ 1485900 h 1493520"/>
              <a:gd name="connsiteX62" fmla="*/ 3909060 w 4194810"/>
              <a:gd name="connsiteY62" fmla="*/ 1455420 h 1493520"/>
              <a:gd name="connsiteX63" fmla="*/ 3870960 w 4194810"/>
              <a:gd name="connsiteY63" fmla="*/ 1432560 h 1493520"/>
              <a:gd name="connsiteX64" fmla="*/ 3829050 w 4194810"/>
              <a:gd name="connsiteY64" fmla="*/ 1417320 h 1493520"/>
              <a:gd name="connsiteX65" fmla="*/ 3768090 w 4194810"/>
              <a:gd name="connsiteY65" fmla="*/ 1405890 h 1493520"/>
              <a:gd name="connsiteX66" fmla="*/ 3672840 w 4194810"/>
              <a:gd name="connsiteY66" fmla="*/ 1398270 h 1493520"/>
              <a:gd name="connsiteX67" fmla="*/ 3425190 w 4194810"/>
              <a:gd name="connsiteY67" fmla="*/ 1394460 h 1493520"/>
              <a:gd name="connsiteX68" fmla="*/ 3188970 w 4194810"/>
              <a:gd name="connsiteY68" fmla="*/ 1394460 h 1493520"/>
              <a:gd name="connsiteX69" fmla="*/ 2910840 w 4194810"/>
              <a:gd name="connsiteY69" fmla="*/ 1383030 h 1493520"/>
              <a:gd name="connsiteX70" fmla="*/ 2701290 w 4194810"/>
              <a:gd name="connsiteY70" fmla="*/ 1379220 h 1493520"/>
              <a:gd name="connsiteX71" fmla="*/ 2526030 w 4194810"/>
              <a:gd name="connsiteY71" fmla="*/ 1379220 h 1493520"/>
              <a:gd name="connsiteX72" fmla="*/ 2362200 w 4194810"/>
              <a:gd name="connsiteY72" fmla="*/ 1371600 h 1493520"/>
              <a:gd name="connsiteX73" fmla="*/ 2259330 w 4194810"/>
              <a:gd name="connsiteY73" fmla="*/ 1360170 h 1493520"/>
              <a:gd name="connsiteX74" fmla="*/ 1863090 w 4194810"/>
              <a:gd name="connsiteY74" fmla="*/ 1272540 h 1493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4194810" h="1493520">
                <a:moveTo>
                  <a:pt x="1863090" y="1272540"/>
                </a:moveTo>
                <a:lnTo>
                  <a:pt x="1615440" y="1200150"/>
                </a:lnTo>
                <a:lnTo>
                  <a:pt x="1413510" y="1131570"/>
                </a:lnTo>
                <a:lnTo>
                  <a:pt x="1242060" y="1062990"/>
                </a:lnTo>
                <a:lnTo>
                  <a:pt x="1108710" y="1005840"/>
                </a:lnTo>
                <a:lnTo>
                  <a:pt x="967740" y="929640"/>
                </a:lnTo>
                <a:lnTo>
                  <a:pt x="857250" y="864870"/>
                </a:lnTo>
                <a:lnTo>
                  <a:pt x="781050" y="815340"/>
                </a:lnTo>
                <a:lnTo>
                  <a:pt x="662940" y="723900"/>
                </a:lnTo>
                <a:lnTo>
                  <a:pt x="537210" y="621030"/>
                </a:lnTo>
                <a:lnTo>
                  <a:pt x="384810" y="476250"/>
                </a:lnTo>
                <a:lnTo>
                  <a:pt x="266700" y="350520"/>
                </a:lnTo>
                <a:lnTo>
                  <a:pt x="160020" y="232410"/>
                </a:lnTo>
                <a:lnTo>
                  <a:pt x="91440" y="152400"/>
                </a:lnTo>
                <a:lnTo>
                  <a:pt x="38100" y="91440"/>
                </a:lnTo>
                <a:lnTo>
                  <a:pt x="11430" y="60960"/>
                </a:lnTo>
                <a:lnTo>
                  <a:pt x="0" y="30480"/>
                </a:lnTo>
                <a:lnTo>
                  <a:pt x="0" y="15240"/>
                </a:lnTo>
                <a:lnTo>
                  <a:pt x="3810" y="3810"/>
                </a:lnTo>
                <a:lnTo>
                  <a:pt x="19050" y="0"/>
                </a:lnTo>
                <a:lnTo>
                  <a:pt x="41910" y="3810"/>
                </a:lnTo>
                <a:lnTo>
                  <a:pt x="68580" y="19050"/>
                </a:lnTo>
                <a:lnTo>
                  <a:pt x="125730" y="76200"/>
                </a:lnTo>
                <a:lnTo>
                  <a:pt x="224790" y="163830"/>
                </a:lnTo>
                <a:lnTo>
                  <a:pt x="335280" y="255270"/>
                </a:lnTo>
                <a:lnTo>
                  <a:pt x="464820" y="361950"/>
                </a:lnTo>
                <a:lnTo>
                  <a:pt x="567690" y="441960"/>
                </a:lnTo>
                <a:lnTo>
                  <a:pt x="659130" y="506730"/>
                </a:lnTo>
                <a:lnTo>
                  <a:pt x="769620" y="579120"/>
                </a:lnTo>
                <a:lnTo>
                  <a:pt x="891540" y="651510"/>
                </a:lnTo>
                <a:lnTo>
                  <a:pt x="1043940" y="731520"/>
                </a:lnTo>
                <a:lnTo>
                  <a:pt x="1192530" y="796290"/>
                </a:lnTo>
                <a:lnTo>
                  <a:pt x="1337310" y="857250"/>
                </a:lnTo>
                <a:lnTo>
                  <a:pt x="1524000" y="925830"/>
                </a:lnTo>
                <a:lnTo>
                  <a:pt x="1703070" y="979170"/>
                </a:lnTo>
                <a:lnTo>
                  <a:pt x="1916430" y="1036320"/>
                </a:lnTo>
                <a:lnTo>
                  <a:pt x="2103120" y="1070610"/>
                </a:lnTo>
                <a:lnTo>
                  <a:pt x="2289810" y="1097280"/>
                </a:lnTo>
                <a:lnTo>
                  <a:pt x="2484120" y="1112520"/>
                </a:lnTo>
                <a:lnTo>
                  <a:pt x="2655570" y="1131570"/>
                </a:lnTo>
                <a:lnTo>
                  <a:pt x="2960370" y="1139190"/>
                </a:lnTo>
                <a:lnTo>
                  <a:pt x="3318510" y="1143000"/>
                </a:lnTo>
                <a:lnTo>
                  <a:pt x="3825240" y="1131570"/>
                </a:lnTo>
                <a:lnTo>
                  <a:pt x="3893820" y="1123950"/>
                </a:lnTo>
                <a:lnTo>
                  <a:pt x="3947160" y="1108710"/>
                </a:lnTo>
                <a:lnTo>
                  <a:pt x="4015740" y="1078230"/>
                </a:lnTo>
                <a:lnTo>
                  <a:pt x="4065270" y="1036320"/>
                </a:lnTo>
                <a:lnTo>
                  <a:pt x="4103370" y="975360"/>
                </a:lnTo>
                <a:lnTo>
                  <a:pt x="4126230" y="929640"/>
                </a:lnTo>
                <a:lnTo>
                  <a:pt x="4133850" y="914400"/>
                </a:lnTo>
                <a:lnTo>
                  <a:pt x="4156710" y="906780"/>
                </a:lnTo>
                <a:lnTo>
                  <a:pt x="4171950" y="922020"/>
                </a:lnTo>
                <a:lnTo>
                  <a:pt x="4183380" y="982980"/>
                </a:lnTo>
                <a:lnTo>
                  <a:pt x="4187190" y="1051560"/>
                </a:lnTo>
                <a:lnTo>
                  <a:pt x="4194810" y="1116330"/>
                </a:lnTo>
                <a:lnTo>
                  <a:pt x="4183380" y="1203960"/>
                </a:lnTo>
                <a:lnTo>
                  <a:pt x="4152900" y="1291590"/>
                </a:lnTo>
                <a:lnTo>
                  <a:pt x="4110990" y="1371600"/>
                </a:lnTo>
                <a:lnTo>
                  <a:pt x="4057650" y="1447800"/>
                </a:lnTo>
                <a:lnTo>
                  <a:pt x="4019550" y="1485900"/>
                </a:lnTo>
                <a:lnTo>
                  <a:pt x="3992880" y="1493520"/>
                </a:lnTo>
                <a:lnTo>
                  <a:pt x="3954780" y="1485900"/>
                </a:lnTo>
                <a:lnTo>
                  <a:pt x="3909060" y="1455420"/>
                </a:lnTo>
                <a:lnTo>
                  <a:pt x="3870960" y="1432560"/>
                </a:lnTo>
                <a:lnTo>
                  <a:pt x="3829050" y="1417320"/>
                </a:lnTo>
                <a:lnTo>
                  <a:pt x="3768090" y="1405890"/>
                </a:lnTo>
                <a:lnTo>
                  <a:pt x="3672840" y="1398270"/>
                </a:lnTo>
                <a:lnTo>
                  <a:pt x="3425190" y="1394460"/>
                </a:lnTo>
                <a:lnTo>
                  <a:pt x="3188970" y="1394460"/>
                </a:lnTo>
                <a:lnTo>
                  <a:pt x="2910840" y="1383030"/>
                </a:lnTo>
                <a:lnTo>
                  <a:pt x="2701290" y="1379220"/>
                </a:lnTo>
                <a:lnTo>
                  <a:pt x="2526030" y="1379220"/>
                </a:lnTo>
                <a:lnTo>
                  <a:pt x="2362200" y="1371600"/>
                </a:lnTo>
                <a:lnTo>
                  <a:pt x="2259330" y="1360170"/>
                </a:lnTo>
                <a:lnTo>
                  <a:pt x="1863090" y="127254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00D93402-73F1-438A-8015-628933206C77}"/>
              </a:ext>
            </a:extLst>
          </p:cNvPr>
          <p:cNvSpPr/>
          <p:nvPr/>
        </p:nvSpPr>
        <p:spPr>
          <a:xfrm rot="16200000">
            <a:off x="6384927" y="3559176"/>
            <a:ext cx="2495550" cy="1851025"/>
          </a:xfrm>
          <a:custGeom>
            <a:avLst/>
            <a:gdLst>
              <a:gd name="connsiteX0" fmla="*/ 1158875 w 2495550"/>
              <a:gd name="connsiteY0" fmla="*/ 831850 h 1851025"/>
              <a:gd name="connsiteX1" fmla="*/ 984250 w 2495550"/>
              <a:gd name="connsiteY1" fmla="*/ 942975 h 1851025"/>
              <a:gd name="connsiteX2" fmla="*/ 885825 w 2495550"/>
              <a:gd name="connsiteY2" fmla="*/ 1012825 h 1851025"/>
              <a:gd name="connsiteX3" fmla="*/ 755650 w 2495550"/>
              <a:gd name="connsiteY3" fmla="*/ 1114425 h 1851025"/>
              <a:gd name="connsiteX4" fmla="*/ 641350 w 2495550"/>
              <a:gd name="connsiteY4" fmla="*/ 1206500 h 1851025"/>
              <a:gd name="connsiteX5" fmla="*/ 495300 w 2495550"/>
              <a:gd name="connsiteY5" fmla="*/ 1336675 h 1851025"/>
              <a:gd name="connsiteX6" fmla="*/ 342900 w 2495550"/>
              <a:gd name="connsiteY6" fmla="*/ 1485900 h 1851025"/>
              <a:gd name="connsiteX7" fmla="*/ 241300 w 2495550"/>
              <a:gd name="connsiteY7" fmla="*/ 1597025 h 1851025"/>
              <a:gd name="connsiteX8" fmla="*/ 161925 w 2495550"/>
              <a:gd name="connsiteY8" fmla="*/ 1692275 h 1851025"/>
              <a:gd name="connsiteX9" fmla="*/ 79375 w 2495550"/>
              <a:gd name="connsiteY9" fmla="*/ 1806575 h 1851025"/>
              <a:gd name="connsiteX10" fmla="*/ 60325 w 2495550"/>
              <a:gd name="connsiteY10" fmla="*/ 1831975 h 1851025"/>
              <a:gd name="connsiteX11" fmla="*/ 41275 w 2495550"/>
              <a:gd name="connsiteY11" fmla="*/ 1851025 h 1851025"/>
              <a:gd name="connsiteX12" fmla="*/ 19050 w 2495550"/>
              <a:gd name="connsiteY12" fmla="*/ 1851025 h 1851025"/>
              <a:gd name="connsiteX13" fmla="*/ 3175 w 2495550"/>
              <a:gd name="connsiteY13" fmla="*/ 1835150 h 1851025"/>
              <a:gd name="connsiteX14" fmla="*/ 0 w 2495550"/>
              <a:gd name="connsiteY14" fmla="*/ 1800225 h 1851025"/>
              <a:gd name="connsiteX15" fmla="*/ 15875 w 2495550"/>
              <a:gd name="connsiteY15" fmla="*/ 1679575 h 1851025"/>
              <a:gd name="connsiteX16" fmla="*/ 47625 w 2495550"/>
              <a:gd name="connsiteY16" fmla="*/ 1470025 h 1851025"/>
              <a:gd name="connsiteX17" fmla="*/ 76200 w 2495550"/>
              <a:gd name="connsiteY17" fmla="*/ 1298575 h 1851025"/>
              <a:gd name="connsiteX18" fmla="*/ 98425 w 2495550"/>
              <a:gd name="connsiteY18" fmla="*/ 1165225 h 1851025"/>
              <a:gd name="connsiteX19" fmla="*/ 104775 w 2495550"/>
              <a:gd name="connsiteY19" fmla="*/ 1117600 h 1851025"/>
              <a:gd name="connsiteX20" fmla="*/ 127000 w 2495550"/>
              <a:gd name="connsiteY20" fmla="*/ 1060450 h 1851025"/>
              <a:gd name="connsiteX21" fmla="*/ 152400 w 2495550"/>
              <a:gd name="connsiteY21" fmla="*/ 1019175 h 1851025"/>
              <a:gd name="connsiteX22" fmla="*/ 187325 w 2495550"/>
              <a:gd name="connsiteY22" fmla="*/ 984250 h 1851025"/>
              <a:gd name="connsiteX23" fmla="*/ 346075 w 2495550"/>
              <a:gd name="connsiteY23" fmla="*/ 914400 h 1851025"/>
              <a:gd name="connsiteX24" fmla="*/ 625475 w 2495550"/>
              <a:gd name="connsiteY24" fmla="*/ 790575 h 1851025"/>
              <a:gd name="connsiteX25" fmla="*/ 911225 w 2495550"/>
              <a:gd name="connsiteY25" fmla="*/ 663575 h 1851025"/>
              <a:gd name="connsiteX26" fmla="*/ 1212850 w 2495550"/>
              <a:gd name="connsiteY26" fmla="*/ 527050 h 1851025"/>
              <a:gd name="connsiteX27" fmla="*/ 1489075 w 2495550"/>
              <a:gd name="connsiteY27" fmla="*/ 400050 h 1851025"/>
              <a:gd name="connsiteX28" fmla="*/ 1752600 w 2495550"/>
              <a:gd name="connsiteY28" fmla="*/ 276225 h 1851025"/>
              <a:gd name="connsiteX29" fmla="*/ 1978025 w 2495550"/>
              <a:gd name="connsiteY29" fmla="*/ 171450 h 1851025"/>
              <a:gd name="connsiteX30" fmla="*/ 2149475 w 2495550"/>
              <a:gd name="connsiteY30" fmla="*/ 92075 h 1851025"/>
              <a:gd name="connsiteX31" fmla="*/ 2324100 w 2495550"/>
              <a:gd name="connsiteY31" fmla="*/ 0 h 1851025"/>
              <a:gd name="connsiteX32" fmla="*/ 2495550 w 2495550"/>
              <a:gd name="connsiteY32" fmla="*/ 0 h 1851025"/>
              <a:gd name="connsiteX33" fmla="*/ 2295525 w 2495550"/>
              <a:gd name="connsiteY33" fmla="*/ 133350 h 1851025"/>
              <a:gd name="connsiteX34" fmla="*/ 2146300 w 2495550"/>
              <a:gd name="connsiteY34" fmla="*/ 222250 h 1851025"/>
              <a:gd name="connsiteX35" fmla="*/ 1978025 w 2495550"/>
              <a:gd name="connsiteY35" fmla="*/ 323850 h 1851025"/>
              <a:gd name="connsiteX36" fmla="*/ 1838325 w 2495550"/>
              <a:gd name="connsiteY36" fmla="*/ 406400 h 1851025"/>
              <a:gd name="connsiteX37" fmla="*/ 1717675 w 2495550"/>
              <a:gd name="connsiteY37" fmla="*/ 485775 h 1851025"/>
              <a:gd name="connsiteX38" fmla="*/ 1536700 w 2495550"/>
              <a:gd name="connsiteY38" fmla="*/ 596900 h 1851025"/>
              <a:gd name="connsiteX39" fmla="*/ 1384300 w 2495550"/>
              <a:gd name="connsiteY39" fmla="*/ 692150 h 1851025"/>
              <a:gd name="connsiteX40" fmla="*/ 1270000 w 2495550"/>
              <a:gd name="connsiteY40" fmla="*/ 762000 h 1851025"/>
              <a:gd name="connsiteX41" fmla="*/ 1158875 w 2495550"/>
              <a:gd name="connsiteY41" fmla="*/ 831850 h 185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495550" h="1851025">
                <a:moveTo>
                  <a:pt x="1158875" y="831850"/>
                </a:moveTo>
                <a:lnTo>
                  <a:pt x="984250" y="942975"/>
                </a:lnTo>
                <a:lnTo>
                  <a:pt x="885825" y="1012825"/>
                </a:lnTo>
                <a:lnTo>
                  <a:pt x="755650" y="1114425"/>
                </a:lnTo>
                <a:lnTo>
                  <a:pt x="641350" y="1206500"/>
                </a:lnTo>
                <a:lnTo>
                  <a:pt x="495300" y="1336675"/>
                </a:lnTo>
                <a:lnTo>
                  <a:pt x="342900" y="1485900"/>
                </a:lnTo>
                <a:lnTo>
                  <a:pt x="241300" y="1597025"/>
                </a:lnTo>
                <a:lnTo>
                  <a:pt x="161925" y="1692275"/>
                </a:lnTo>
                <a:lnTo>
                  <a:pt x="79375" y="1806575"/>
                </a:lnTo>
                <a:lnTo>
                  <a:pt x="60325" y="1831975"/>
                </a:lnTo>
                <a:lnTo>
                  <a:pt x="41275" y="1851025"/>
                </a:lnTo>
                <a:lnTo>
                  <a:pt x="19050" y="1851025"/>
                </a:lnTo>
                <a:lnTo>
                  <a:pt x="3175" y="1835150"/>
                </a:lnTo>
                <a:lnTo>
                  <a:pt x="0" y="1800225"/>
                </a:lnTo>
                <a:lnTo>
                  <a:pt x="15875" y="1679575"/>
                </a:lnTo>
                <a:lnTo>
                  <a:pt x="47625" y="1470025"/>
                </a:lnTo>
                <a:lnTo>
                  <a:pt x="76200" y="1298575"/>
                </a:lnTo>
                <a:lnTo>
                  <a:pt x="98425" y="1165225"/>
                </a:lnTo>
                <a:lnTo>
                  <a:pt x="104775" y="1117600"/>
                </a:lnTo>
                <a:lnTo>
                  <a:pt x="127000" y="1060450"/>
                </a:lnTo>
                <a:lnTo>
                  <a:pt x="152400" y="1019175"/>
                </a:lnTo>
                <a:lnTo>
                  <a:pt x="187325" y="984250"/>
                </a:lnTo>
                <a:lnTo>
                  <a:pt x="346075" y="914400"/>
                </a:lnTo>
                <a:lnTo>
                  <a:pt x="625475" y="790575"/>
                </a:lnTo>
                <a:lnTo>
                  <a:pt x="911225" y="663575"/>
                </a:lnTo>
                <a:lnTo>
                  <a:pt x="1212850" y="527050"/>
                </a:lnTo>
                <a:lnTo>
                  <a:pt x="1489075" y="400050"/>
                </a:lnTo>
                <a:lnTo>
                  <a:pt x="1752600" y="276225"/>
                </a:lnTo>
                <a:lnTo>
                  <a:pt x="1978025" y="171450"/>
                </a:lnTo>
                <a:lnTo>
                  <a:pt x="2149475" y="92075"/>
                </a:lnTo>
                <a:lnTo>
                  <a:pt x="2324100" y="0"/>
                </a:lnTo>
                <a:lnTo>
                  <a:pt x="2495550" y="0"/>
                </a:lnTo>
                <a:lnTo>
                  <a:pt x="2295525" y="133350"/>
                </a:lnTo>
                <a:lnTo>
                  <a:pt x="2146300" y="222250"/>
                </a:lnTo>
                <a:lnTo>
                  <a:pt x="1978025" y="323850"/>
                </a:lnTo>
                <a:lnTo>
                  <a:pt x="1838325" y="406400"/>
                </a:lnTo>
                <a:lnTo>
                  <a:pt x="1717675" y="485775"/>
                </a:lnTo>
                <a:lnTo>
                  <a:pt x="1536700" y="596900"/>
                </a:lnTo>
                <a:lnTo>
                  <a:pt x="1384300" y="692150"/>
                </a:lnTo>
                <a:lnTo>
                  <a:pt x="1270000" y="762000"/>
                </a:lnTo>
                <a:lnTo>
                  <a:pt x="1158875" y="8318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B341E38E-DC1F-44BE-A7AC-72F74CF9D231}"/>
              </a:ext>
            </a:extLst>
          </p:cNvPr>
          <p:cNvGrpSpPr/>
          <p:nvPr/>
        </p:nvGrpSpPr>
        <p:grpSpPr>
          <a:xfrm>
            <a:off x="3694116" y="1508126"/>
            <a:ext cx="4864098" cy="4446588"/>
            <a:chOff x="3694116" y="1508126"/>
            <a:chExt cx="4864098" cy="4446588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0CFB1493-8A83-4D58-9E85-FA896FDD7EF1}"/>
                </a:ext>
              </a:extLst>
            </p:cNvPr>
            <p:cNvSpPr/>
            <p:nvPr/>
          </p:nvSpPr>
          <p:spPr>
            <a:xfrm>
              <a:off x="3771903" y="2290763"/>
              <a:ext cx="869950" cy="801688"/>
            </a:xfrm>
            <a:custGeom>
              <a:avLst/>
              <a:gdLst>
                <a:gd name="connsiteX0" fmla="*/ 328613 w 869156"/>
                <a:gd name="connsiteY0" fmla="*/ 361950 h 802481"/>
                <a:gd name="connsiteX1" fmla="*/ 228600 w 869156"/>
                <a:gd name="connsiteY1" fmla="*/ 259556 h 802481"/>
                <a:gd name="connsiteX2" fmla="*/ 130969 w 869156"/>
                <a:gd name="connsiteY2" fmla="*/ 166688 h 802481"/>
                <a:gd name="connsiteX3" fmla="*/ 54769 w 869156"/>
                <a:gd name="connsiteY3" fmla="*/ 104775 h 802481"/>
                <a:gd name="connsiteX4" fmla="*/ 21431 w 869156"/>
                <a:gd name="connsiteY4" fmla="*/ 78581 h 802481"/>
                <a:gd name="connsiteX5" fmla="*/ 11906 w 869156"/>
                <a:gd name="connsiteY5" fmla="*/ 66675 h 802481"/>
                <a:gd name="connsiteX6" fmla="*/ 2381 w 869156"/>
                <a:gd name="connsiteY6" fmla="*/ 40481 h 802481"/>
                <a:gd name="connsiteX7" fmla="*/ 0 w 869156"/>
                <a:gd name="connsiteY7" fmla="*/ 16669 h 802481"/>
                <a:gd name="connsiteX8" fmla="*/ 4763 w 869156"/>
                <a:gd name="connsiteY8" fmla="*/ 4763 h 802481"/>
                <a:gd name="connsiteX9" fmla="*/ 16669 w 869156"/>
                <a:gd name="connsiteY9" fmla="*/ 0 h 802481"/>
                <a:gd name="connsiteX10" fmla="*/ 52388 w 869156"/>
                <a:gd name="connsiteY10" fmla="*/ 9525 h 802481"/>
                <a:gd name="connsiteX11" fmla="*/ 147638 w 869156"/>
                <a:gd name="connsiteY11" fmla="*/ 47625 h 802481"/>
                <a:gd name="connsiteX12" fmla="*/ 254794 w 869156"/>
                <a:gd name="connsiteY12" fmla="*/ 92869 h 802481"/>
                <a:gd name="connsiteX13" fmla="*/ 414338 w 869156"/>
                <a:gd name="connsiteY13" fmla="*/ 159544 h 802481"/>
                <a:gd name="connsiteX14" fmla="*/ 542925 w 869156"/>
                <a:gd name="connsiteY14" fmla="*/ 214313 h 802481"/>
                <a:gd name="connsiteX15" fmla="*/ 647700 w 869156"/>
                <a:gd name="connsiteY15" fmla="*/ 261938 h 802481"/>
                <a:gd name="connsiteX16" fmla="*/ 721519 w 869156"/>
                <a:gd name="connsiteY16" fmla="*/ 300038 h 802481"/>
                <a:gd name="connsiteX17" fmla="*/ 742950 w 869156"/>
                <a:gd name="connsiteY17" fmla="*/ 316706 h 802481"/>
                <a:gd name="connsiteX18" fmla="*/ 781050 w 869156"/>
                <a:gd name="connsiteY18" fmla="*/ 369094 h 802481"/>
                <a:gd name="connsiteX19" fmla="*/ 804863 w 869156"/>
                <a:gd name="connsiteY19" fmla="*/ 416719 h 802481"/>
                <a:gd name="connsiteX20" fmla="*/ 833438 w 869156"/>
                <a:gd name="connsiteY20" fmla="*/ 490538 h 802481"/>
                <a:gd name="connsiteX21" fmla="*/ 852488 w 869156"/>
                <a:gd name="connsiteY21" fmla="*/ 552450 h 802481"/>
                <a:gd name="connsiteX22" fmla="*/ 862013 w 869156"/>
                <a:gd name="connsiteY22" fmla="*/ 623888 h 802481"/>
                <a:gd name="connsiteX23" fmla="*/ 869156 w 869156"/>
                <a:gd name="connsiteY23" fmla="*/ 695325 h 802481"/>
                <a:gd name="connsiteX24" fmla="*/ 866775 w 869156"/>
                <a:gd name="connsiteY24" fmla="*/ 745331 h 802481"/>
                <a:gd name="connsiteX25" fmla="*/ 854869 w 869156"/>
                <a:gd name="connsiteY25" fmla="*/ 766763 h 802481"/>
                <a:gd name="connsiteX26" fmla="*/ 840581 w 869156"/>
                <a:gd name="connsiteY26" fmla="*/ 785813 h 802481"/>
                <a:gd name="connsiteX27" fmla="*/ 812006 w 869156"/>
                <a:gd name="connsiteY27" fmla="*/ 800100 h 802481"/>
                <a:gd name="connsiteX28" fmla="*/ 792956 w 869156"/>
                <a:gd name="connsiteY28" fmla="*/ 802481 h 802481"/>
                <a:gd name="connsiteX29" fmla="*/ 762000 w 869156"/>
                <a:gd name="connsiteY29" fmla="*/ 795338 h 802481"/>
                <a:gd name="connsiteX30" fmla="*/ 723900 w 869156"/>
                <a:gd name="connsiteY30" fmla="*/ 781050 h 802481"/>
                <a:gd name="connsiteX31" fmla="*/ 683419 w 869156"/>
                <a:gd name="connsiteY31" fmla="*/ 752475 h 802481"/>
                <a:gd name="connsiteX32" fmla="*/ 626269 w 869156"/>
                <a:gd name="connsiteY32" fmla="*/ 702469 h 802481"/>
                <a:gd name="connsiteX33" fmla="*/ 566738 w 869156"/>
                <a:gd name="connsiteY33" fmla="*/ 640556 h 802481"/>
                <a:gd name="connsiteX34" fmla="*/ 521494 w 869156"/>
                <a:gd name="connsiteY34" fmla="*/ 588169 h 802481"/>
                <a:gd name="connsiteX35" fmla="*/ 471488 w 869156"/>
                <a:gd name="connsiteY35" fmla="*/ 514350 h 802481"/>
                <a:gd name="connsiteX36" fmla="*/ 328613 w 869156"/>
                <a:gd name="connsiteY36" fmla="*/ 361950 h 802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69156" h="802481">
                  <a:moveTo>
                    <a:pt x="328613" y="361950"/>
                  </a:moveTo>
                  <a:lnTo>
                    <a:pt x="228600" y="259556"/>
                  </a:lnTo>
                  <a:lnTo>
                    <a:pt x="130969" y="166688"/>
                  </a:lnTo>
                  <a:lnTo>
                    <a:pt x="54769" y="104775"/>
                  </a:lnTo>
                  <a:lnTo>
                    <a:pt x="21431" y="78581"/>
                  </a:lnTo>
                  <a:lnTo>
                    <a:pt x="11906" y="66675"/>
                  </a:lnTo>
                  <a:lnTo>
                    <a:pt x="2381" y="40481"/>
                  </a:lnTo>
                  <a:lnTo>
                    <a:pt x="0" y="16669"/>
                  </a:lnTo>
                  <a:lnTo>
                    <a:pt x="4763" y="4763"/>
                  </a:lnTo>
                  <a:lnTo>
                    <a:pt x="16669" y="0"/>
                  </a:lnTo>
                  <a:lnTo>
                    <a:pt x="52388" y="9525"/>
                  </a:lnTo>
                  <a:lnTo>
                    <a:pt x="147638" y="47625"/>
                  </a:lnTo>
                  <a:lnTo>
                    <a:pt x="254794" y="92869"/>
                  </a:lnTo>
                  <a:lnTo>
                    <a:pt x="414338" y="159544"/>
                  </a:lnTo>
                  <a:lnTo>
                    <a:pt x="542925" y="214313"/>
                  </a:lnTo>
                  <a:lnTo>
                    <a:pt x="647700" y="261938"/>
                  </a:lnTo>
                  <a:lnTo>
                    <a:pt x="721519" y="300038"/>
                  </a:lnTo>
                  <a:lnTo>
                    <a:pt x="742950" y="316706"/>
                  </a:lnTo>
                  <a:lnTo>
                    <a:pt x="781050" y="369094"/>
                  </a:lnTo>
                  <a:lnTo>
                    <a:pt x="804863" y="416719"/>
                  </a:lnTo>
                  <a:lnTo>
                    <a:pt x="833438" y="490538"/>
                  </a:lnTo>
                  <a:lnTo>
                    <a:pt x="852488" y="552450"/>
                  </a:lnTo>
                  <a:lnTo>
                    <a:pt x="862013" y="623888"/>
                  </a:lnTo>
                  <a:lnTo>
                    <a:pt x="869156" y="695325"/>
                  </a:lnTo>
                  <a:lnTo>
                    <a:pt x="866775" y="745331"/>
                  </a:lnTo>
                  <a:lnTo>
                    <a:pt x="854869" y="766763"/>
                  </a:lnTo>
                  <a:lnTo>
                    <a:pt x="840581" y="785813"/>
                  </a:lnTo>
                  <a:lnTo>
                    <a:pt x="812006" y="800100"/>
                  </a:lnTo>
                  <a:lnTo>
                    <a:pt x="792956" y="802481"/>
                  </a:lnTo>
                  <a:lnTo>
                    <a:pt x="762000" y="795338"/>
                  </a:lnTo>
                  <a:lnTo>
                    <a:pt x="723900" y="781050"/>
                  </a:lnTo>
                  <a:lnTo>
                    <a:pt x="683419" y="752475"/>
                  </a:lnTo>
                  <a:lnTo>
                    <a:pt x="626269" y="702469"/>
                  </a:lnTo>
                  <a:lnTo>
                    <a:pt x="566738" y="640556"/>
                  </a:lnTo>
                  <a:lnTo>
                    <a:pt x="521494" y="588169"/>
                  </a:lnTo>
                  <a:lnTo>
                    <a:pt x="471488" y="514350"/>
                  </a:lnTo>
                  <a:lnTo>
                    <a:pt x="328613" y="3619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3877AEAB-CF6A-4907-9B35-273DDD9591AA}"/>
                </a:ext>
              </a:extLst>
            </p:cNvPr>
            <p:cNvSpPr/>
            <p:nvPr/>
          </p:nvSpPr>
          <p:spPr>
            <a:xfrm>
              <a:off x="5484816" y="2849563"/>
              <a:ext cx="2587625" cy="603250"/>
            </a:xfrm>
            <a:custGeom>
              <a:avLst/>
              <a:gdLst>
                <a:gd name="connsiteX0" fmla="*/ 1847850 w 2588419"/>
                <a:gd name="connsiteY0" fmla="*/ 314325 h 602457"/>
                <a:gd name="connsiteX1" fmla="*/ 1635919 w 2588419"/>
                <a:gd name="connsiteY1" fmla="*/ 328613 h 602457"/>
                <a:gd name="connsiteX2" fmla="*/ 1504950 w 2588419"/>
                <a:gd name="connsiteY2" fmla="*/ 345282 h 602457"/>
                <a:gd name="connsiteX3" fmla="*/ 1271587 w 2588419"/>
                <a:gd name="connsiteY3" fmla="*/ 381000 h 602457"/>
                <a:gd name="connsiteX4" fmla="*/ 1052512 w 2588419"/>
                <a:gd name="connsiteY4" fmla="*/ 423863 h 602457"/>
                <a:gd name="connsiteX5" fmla="*/ 957262 w 2588419"/>
                <a:gd name="connsiteY5" fmla="*/ 435769 h 602457"/>
                <a:gd name="connsiteX6" fmla="*/ 871537 w 2588419"/>
                <a:gd name="connsiteY6" fmla="*/ 450057 h 602457"/>
                <a:gd name="connsiteX7" fmla="*/ 738187 w 2588419"/>
                <a:gd name="connsiteY7" fmla="*/ 476250 h 602457"/>
                <a:gd name="connsiteX8" fmla="*/ 592931 w 2588419"/>
                <a:gd name="connsiteY8" fmla="*/ 514350 h 602457"/>
                <a:gd name="connsiteX9" fmla="*/ 459581 w 2588419"/>
                <a:gd name="connsiteY9" fmla="*/ 552450 h 602457"/>
                <a:gd name="connsiteX10" fmla="*/ 319087 w 2588419"/>
                <a:gd name="connsiteY10" fmla="*/ 602457 h 602457"/>
                <a:gd name="connsiteX11" fmla="*/ 285750 w 2588419"/>
                <a:gd name="connsiteY11" fmla="*/ 592932 h 602457"/>
                <a:gd name="connsiteX12" fmla="*/ 228600 w 2588419"/>
                <a:gd name="connsiteY12" fmla="*/ 559594 h 602457"/>
                <a:gd name="connsiteX13" fmla="*/ 166687 w 2588419"/>
                <a:gd name="connsiteY13" fmla="*/ 514350 h 602457"/>
                <a:gd name="connsiteX14" fmla="*/ 123825 w 2588419"/>
                <a:gd name="connsiteY14" fmla="*/ 478632 h 602457"/>
                <a:gd name="connsiteX15" fmla="*/ 92869 w 2588419"/>
                <a:gd name="connsiteY15" fmla="*/ 442913 h 602457"/>
                <a:gd name="connsiteX16" fmla="*/ 57150 w 2588419"/>
                <a:gd name="connsiteY16" fmla="*/ 395288 h 602457"/>
                <a:gd name="connsiteX17" fmla="*/ 28575 w 2588419"/>
                <a:gd name="connsiteY17" fmla="*/ 352425 h 602457"/>
                <a:gd name="connsiteX18" fmla="*/ 9525 w 2588419"/>
                <a:gd name="connsiteY18" fmla="*/ 316707 h 602457"/>
                <a:gd name="connsiteX19" fmla="*/ 0 w 2588419"/>
                <a:gd name="connsiteY19" fmla="*/ 288132 h 602457"/>
                <a:gd name="connsiteX20" fmla="*/ 0 w 2588419"/>
                <a:gd name="connsiteY20" fmla="*/ 264319 h 602457"/>
                <a:gd name="connsiteX21" fmla="*/ 4762 w 2588419"/>
                <a:gd name="connsiteY21" fmla="*/ 247650 h 602457"/>
                <a:gd name="connsiteX22" fmla="*/ 14287 w 2588419"/>
                <a:gd name="connsiteY22" fmla="*/ 240507 h 602457"/>
                <a:gd name="connsiteX23" fmla="*/ 23812 w 2588419"/>
                <a:gd name="connsiteY23" fmla="*/ 235744 h 602457"/>
                <a:gd name="connsiteX24" fmla="*/ 38100 w 2588419"/>
                <a:gd name="connsiteY24" fmla="*/ 238125 h 602457"/>
                <a:gd name="connsiteX25" fmla="*/ 64294 w 2588419"/>
                <a:gd name="connsiteY25" fmla="*/ 254794 h 602457"/>
                <a:gd name="connsiteX26" fmla="*/ 104775 w 2588419"/>
                <a:gd name="connsiteY26" fmla="*/ 280988 h 602457"/>
                <a:gd name="connsiteX27" fmla="*/ 140494 w 2588419"/>
                <a:gd name="connsiteY27" fmla="*/ 297657 h 602457"/>
                <a:gd name="connsiteX28" fmla="*/ 190500 w 2588419"/>
                <a:gd name="connsiteY28" fmla="*/ 314325 h 602457"/>
                <a:gd name="connsiteX29" fmla="*/ 242887 w 2588419"/>
                <a:gd name="connsiteY29" fmla="*/ 328613 h 602457"/>
                <a:gd name="connsiteX30" fmla="*/ 264319 w 2588419"/>
                <a:gd name="connsiteY30" fmla="*/ 330994 h 602457"/>
                <a:gd name="connsiteX31" fmla="*/ 295275 w 2588419"/>
                <a:gd name="connsiteY31" fmla="*/ 335757 h 602457"/>
                <a:gd name="connsiteX32" fmla="*/ 311944 w 2588419"/>
                <a:gd name="connsiteY32" fmla="*/ 335757 h 602457"/>
                <a:gd name="connsiteX33" fmla="*/ 457200 w 2588419"/>
                <a:gd name="connsiteY33" fmla="*/ 319088 h 602457"/>
                <a:gd name="connsiteX34" fmla="*/ 740569 w 2588419"/>
                <a:gd name="connsiteY34" fmla="*/ 276225 h 602457"/>
                <a:gd name="connsiteX35" fmla="*/ 1076325 w 2588419"/>
                <a:gd name="connsiteY35" fmla="*/ 221457 h 602457"/>
                <a:gd name="connsiteX36" fmla="*/ 1266825 w 2588419"/>
                <a:gd name="connsiteY36" fmla="*/ 183357 h 602457"/>
                <a:gd name="connsiteX37" fmla="*/ 1628775 w 2588419"/>
                <a:gd name="connsiteY37" fmla="*/ 135732 h 602457"/>
                <a:gd name="connsiteX38" fmla="*/ 1988344 w 2588419"/>
                <a:gd name="connsiteY38" fmla="*/ 85725 h 602457"/>
                <a:gd name="connsiteX39" fmla="*/ 2088356 w 2588419"/>
                <a:gd name="connsiteY39" fmla="*/ 38100 h 602457"/>
                <a:gd name="connsiteX40" fmla="*/ 2159794 w 2588419"/>
                <a:gd name="connsiteY40" fmla="*/ 0 h 602457"/>
                <a:gd name="connsiteX41" fmla="*/ 2188369 w 2588419"/>
                <a:gd name="connsiteY41" fmla="*/ 0 h 602457"/>
                <a:gd name="connsiteX42" fmla="*/ 2328862 w 2588419"/>
                <a:gd name="connsiteY42" fmla="*/ 28575 h 602457"/>
                <a:gd name="connsiteX43" fmla="*/ 2436019 w 2588419"/>
                <a:gd name="connsiteY43" fmla="*/ 59532 h 602457"/>
                <a:gd name="connsiteX44" fmla="*/ 2524125 w 2588419"/>
                <a:gd name="connsiteY44" fmla="*/ 95250 h 602457"/>
                <a:gd name="connsiteX45" fmla="*/ 2547937 w 2588419"/>
                <a:gd name="connsiteY45" fmla="*/ 107157 h 602457"/>
                <a:gd name="connsiteX46" fmla="*/ 2564606 w 2588419"/>
                <a:gd name="connsiteY46" fmla="*/ 126207 h 602457"/>
                <a:gd name="connsiteX47" fmla="*/ 2583656 w 2588419"/>
                <a:gd name="connsiteY47" fmla="*/ 159544 h 602457"/>
                <a:gd name="connsiteX48" fmla="*/ 2588419 w 2588419"/>
                <a:gd name="connsiteY48" fmla="*/ 180975 h 602457"/>
                <a:gd name="connsiteX49" fmla="*/ 2586037 w 2588419"/>
                <a:gd name="connsiteY49" fmla="*/ 204788 h 602457"/>
                <a:gd name="connsiteX50" fmla="*/ 2576512 w 2588419"/>
                <a:gd name="connsiteY50" fmla="*/ 230982 h 602457"/>
                <a:gd name="connsiteX51" fmla="*/ 2564606 w 2588419"/>
                <a:gd name="connsiteY51" fmla="*/ 247650 h 602457"/>
                <a:gd name="connsiteX52" fmla="*/ 2543175 w 2588419"/>
                <a:gd name="connsiteY52" fmla="*/ 261938 h 602457"/>
                <a:gd name="connsiteX53" fmla="*/ 2500312 w 2588419"/>
                <a:gd name="connsiteY53" fmla="*/ 280988 h 602457"/>
                <a:gd name="connsiteX54" fmla="*/ 2440781 w 2588419"/>
                <a:gd name="connsiteY54" fmla="*/ 290513 h 602457"/>
                <a:gd name="connsiteX55" fmla="*/ 2283619 w 2588419"/>
                <a:gd name="connsiteY55" fmla="*/ 292894 h 602457"/>
                <a:gd name="connsiteX56" fmla="*/ 1847850 w 2588419"/>
                <a:gd name="connsiteY56" fmla="*/ 314325 h 602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588419" h="602457">
                  <a:moveTo>
                    <a:pt x="1847850" y="314325"/>
                  </a:moveTo>
                  <a:lnTo>
                    <a:pt x="1635919" y="328613"/>
                  </a:lnTo>
                  <a:lnTo>
                    <a:pt x="1504950" y="345282"/>
                  </a:lnTo>
                  <a:lnTo>
                    <a:pt x="1271587" y="381000"/>
                  </a:lnTo>
                  <a:lnTo>
                    <a:pt x="1052512" y="423863"/>
                  </a:lnTo>
                  <a:lnTo>
                    <a:pt x="957262" y="435769"/>
                  </a:lnTo>
                  <a:lnTo>
                    <a:pt x="871537" y="450057"/>
                  </a:lnTo>
                  <a:lnTo>
                    <a:pt x="738187" y="476250"/>
                  </a:lnTo>
                  <a:lnTo>
                    <a:pt x="592931" y="514350"/>
                  </a:lnTo>
                  <a:lnTo>
                    <a:pt x="459581" y="552450"/>
                  </a:lnTo>
                  <a:lnTo>
                    <a:pt x="319087" y="602457"/>
                  </a:lnTo>
                  <a:lnTo>
                    <a:pt x="285750" y="592932"/>
                  </a:lnTo>
                  <a:lnTo>
                    <a:pt x="228600" y="559594"/>
                  </a:lnTo>
                  <a:lnTo>
                    <a:pt x="166687" y="514350"/>
                  </a:lnTo>
                  <a:lnTo>
                    <a:pt x="123825" y="478632"/>
                  </a:lnTo>
                  <a:lnTo>
                    <a:pt x="92869" y="442913"/>
                  </a:lnTo>
                  <a:lnTo>
                    <a:pt x="57150" y="395288"/>
                  </a:lnTo>
                  <a:lnTo>
                    <a:pt x="28575" y="352425"/>
                  </a:lnTo>
                  <a:lnTo>
                    <a:pt x="9525" y="316707"/>
                  </a:lnTo>
                  <a:lnTo>
                    <a:pt x="0" y="288132"/>
                  </a:lnTo>
                  <a:lnTo>
                    <a:pt x="0" y="264319"/>
                  </a:lnTo>
                  <a:lnTo>
                    <a:pt x="4762" y="247650"/>
                  </a:lnTo>
                  <a:lnTo>
                    <a:pt x="14287" y="240507"/>
                  </a:lnTo>
                  <a:lnTo>
                    <a:pt x="23812" y="235744"/>
                  </a:lnTo>
                  <a:lnTo>
                    <a:pt x="38100" y="238125"/>
                  </a:lnTo>
                  <a:lnTo>
                    <a:pt x="64294" y="254794"/>
                  </a:lnTo>
                  <a:lnTo>
                    <a:pt x="104775" y="280988"/>
                  </a:lnTo>
                  <a:lnTo>
                    <a:pt x="140494" y="297657"/>
                  </a:lnTo>
                  <a:lnTo>
                    <a:pt x="190500" y="314325"/>
                  </a:lnTo>
                  <a:lnTo>
                    <a:pt x="242887" y="328613"/>
                  </a:lnTo>
                  <a:lnTo>
                    <a:pt x="264319" y="330994"/>
                  </a:lnTo>
                  <a:lnTo>
                    <a:pt x="295275" y="335757"/>
                  </a:lnTo>
                  <a:lnTo>
                    <a:pt x="311944" y="335757"/>
                  </a:lnTo>
                  <a:lnTo>
                    <a:pt x="457200" y="319088"/>
                  </a:lnTo>
                  <a:lnTo>
                    <a:pt x="740569" y="276225"/>
                  </a:lnTo>
                  <a:lnTo>
                    <a:pt x="1076325" y="221457"/>
                  </a:lnTo>
                  <a:lnTo>
                    <a:pt x="1266825" y="183357"/>
                  </a:lnTo>
                  <a:lnTo>
                    <a:pt x="1628775" y="135732"/>
                  </a:lnTo>
                  <a:lnTo>
                    <a:pt x="1988344" y="85725"/>
                  </a:lnTo>
                  <a:lnTo>
                    <a:pt x="2088356" y="38100"/>
                  </a:lnTo>
                  <a:lnTo>
                    <a:pt x="2159794" y="0"/>
                  </a:lnTo>
                  <a:lnTo>
                    <a:pt x="2188369" y="0"/>
                  </a:lnTo>
                  <a:lnTo>
                    <a:pt x="2328862" y="28575"/>
                  </a:lnTo>
                  <a:lnTo>
                    <a:pt x="2436019" y="59532"/>
                  </a:lnTo>
                  <a:lnTo>
                    <a:pt x="2524125" y="95250"/>
                  </a:lnTo>
                  <a:lnTo>
                    <a:pt x="2547937" y="107157"/>
                  </a:lnTo>
                  <a:lnTo>
                    <a:pt x="2564606" y="126207"/>
                  </a:lnTo>
                  <a:lnTo>
                    <a:pt x="2583656" y="159544"/>
                  </a:lnTo>
                  <a:lnTo>
                    <a:pt x="2588419" y="180975"/>
                  </a:lnTo>
                  <a:lnTo>
                    <a:pt x="2586037" y="204788"/>
                  </a:lnTo>
                  <a:lnTo>
                    <a:pt x="2576512" y="230982"/>
                  </a:lnTo>
                  <a:lnTo>
                    <a:pt x="2564606" y="247650"/>
                  </a:lnTo>
                  <a:lnTo>
                    <a:pt x="2543175" y="261938"/>
                  </a:lnTo>
                  <a:lnTo>
                    <a:pt x="2500312" y="280988"/>
                  </a:lnTo>
                  <a:lnTo>
                    <a:pt x="2440781" y="290513"/>
                  </a:lnTo>
                  <a:lnTo>
                    <a:pt x="2283619" y="292894"/>
                  </a:lnTo>
                  <a:lnTo>
                    <a:pt x="1847850" y="3143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B5964F84-B4C5-42B2-91DA-4ADD94D36A59}"/>
                </a:ext>
              </a:extLst>
            </p:cNvPr>
            <p:cNvSpPr/>
            <p:nvPr/>
          </p:nvSpPr>
          <p:spPr>
            <a:xfrm>
              <a:off x="7310438" y="1725613"/>
              <a:ext cx="762000" cy="711200"/>
            </a:xfrm>
            <a:custGeom>
              <a:avLst/>
              <a:gdLst>
                <a:gd name="connsiteX0" fmla="*/ 342900 w 762000"/>
                <a:gd name="connsiteY0" fmla="*/ 428625 h 709613"/>
                <a:gd name="connsiteX1" fmla="*/ 197643 w 762000"/>
                <a:gd name="connsiteY1" fmla="*/ 264319 h 709613"/>
                <a:gd name="connsiteX2" fmla="*/ 76200 w 762000"/>
                <a:gd name="connsiteY2" fmla="*/ 133350 h 709613"/>
                <a:gd name="connsiteX3" fmla="*/ 30956 w 762000"/>
                <a:gd name="connsiteY3" fmla="*/ 83344 h 709613"/>
                <a:gd name="connsiteX4" fmla="*/ 9525 w 762000"/>
                <a:gd name="connsiteY4" fmla="*/ 57150 h 709613"/>
                <a:gd name="connsiteX5" fmla="*/ 0 w 762000"/>
                <a:gd name="connsiteY5" fmla="*/ 30957 h 709613"/>
                <a:gd name="connsiteX6" fmla="*/ 4762 w 762000"/>
                <a:gd name="connsiteY6" fmla="*/ 7144 h 709613"/>
                <a:gd name="connsiteX7" fmla="*/ 14287 w 762000"/>
                <a:gd name="connsiteY7" fmla="*/ 0 h 709613"/>
                <a:gd name="connsiteX8" fmla="*/ 35718 w 762000"/>
                <a:gd name="connsiteY8" fmla="*/ 0 h 709613"/>
                <a:gd name="connsiteX9" fmla="*/ 59531 w 762000"/>
                <a:gd name="connsiteY9" fmla="*/ 9525 h 709613"/>
                <a:gd name="connsiteX10" fmla="*/ 157162 w 762000"/>
                <a:gd name="connsiteY10" fmla="*/ 61913 h 709613"/>
                <a:gd name="connsiteX11" fmla="*/ 269081 w 762000"/>
                <a:gd name="connsiteY11" fmla="*/ 114300 h 709613"/>
                <a:gd name="connsiteX12" fmla="*/ 371475 w 762000"/>
                <a:gd name="connsiteY12" fmla="*/ 159544 h 709613"/>
                <a:gd name="connsiteX13" fmla="*/ 485775 w 762000"/>
                <a:gd name="connsiteY13" fmla="*/ 204788 h 709613"/>
                <a:gd name="connsiteX14" fmla="*/ 552450 w 762000"/>
                <a:gd name="connsiteY14" fmla="*/ 226219 h 709613"/>
                <a:gd name="connsiteX15" fmla="*/ 581025 w 762000"/>
                <a:gd name="connsiteY15" fmla="*/ 240507 h 709613"/>
                <a:gd name="connsiteX16" fmla="*/ 604837 w 762000"/>
                <a:gd name="connsiteY16" fmla="*/ 257175 h 709613"/>
                <a:gd name="connsiteX17" fmla="*/ 640556 w 762000"/>
                <a:gd name="connsiteY17" fmla="*/ 290513 h 709613"/>
                <a:gd name="connsiteX18" fmla="*/ 669131 w 762000"/>
                <a:gd name="connsiteY18" fmla="*/ 323850 h 709613"/>
                <a:gd name="connsiteX19" fmla="*/ 697706 w 762000"/>
                <a:gd name="connsiteY19" fmla="*/ 369094 h 709613"/>
                <a:gd name="connsiteX20" fmla="*/ 721518 w 762000"/>
                <a:gd name="connsiteY20" fmla="*/ 414338 h 709613"/>
                <a:gd name="connsiteX21" fmla="*/ 733425 w 762000"/>
                <a:gd name="connsiteY21" fmla="*/ 452438 h 709613"/>
                <a:gd name="connsiteX22" fmla="*/ 750093 w 762000"/>
                <a:gd name="connsiteY22" fmla="*/ 500063 h 709613"/>
                <a:gd name="connsiteX23" fmla="*/ 757237 w 762000"/>
                <a:gd name="connsiteY23" fmla="*/ 533400 h 709613"/>
                <a:gd name="connsiteX24" fmla="*/ 762000 w 762000"/>
                <a:gd name="connsiteY24" fmla="*/ 564357 h 709613"/>
                <a:gd name="connsiteX25" fmla="*/ 750093 w 762000"/>
                <a:gd name="connsiteY25" fmla="*/ 611982 h 709613"/>
                <a:gd name="connsiteX26" fmla="*/ 726281 w 762000"/>
                <a:gd name="connsiteY26" fmla="*/ 652463 h 709613"/>
                <a:gd name="connsiteX27" fmla="*/ 697706 w 762000"/>
                <a:gd name="connsiteY27" fmla="*/ 681038 h 709613"/>
                <a:gd name="connsiteX28" fmla="*/ 661987 w 762000"/>
                <a:gd name="connsiteY28" fmla="*/ 702469 h 709613"/>
                <a:gd name="connsiteX29" fmla="*/ 631031 w 762000"/>
                <a:gd name="connsiteY29" fmla="*/ 709613 h 709613"/>
                <a:gd name="connsiteX30" fmla="*/ 597693 w 762000"/>
                <a:gd name="connsiteY30" fmla="*/ 702469 h 709613"/>
                <a:gd name="connsiteX31" fmla="*/ 571500 w 762000"/>
                <a:gd name="connsiteY31" fmla="*/ 683419 h 709613"/>
                <a:gd name="connsiteX32" fmla="*/ 481012 w 762000"/>
                <a:gd name="connsiteY32" fmla="*/ 583407 h 709613"/>
                <a:gd name="connsiteX33" fmla="*/ 342900 w 762000"/>
                <a:gd name="connsiteY33" fmla="*/ 428625 h 70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62000" h="709613">
                  <a:moveTo>
                    <a:pt x="342900" y="428625"/>
                  </a:moveTo>
                  <a:lnTo>
                    <a:pt x="197643" y="264319"/>
                  </a:lnTo>
                  <a:lnTo>
                    <a:pt x="76200" y="133350"/>
                  </a:lnTo>
                  <a:lnTo>
                    <a:pt x="30956" y="83344"/>
                  </a:lnTo>
                  <a:lnTo>
                    <a:pt x="9525" y="57150"/>
                  </a:lnTo>
                  <a:lnTo>
                    <a:pt x="0" y="30957"/>
                  </a:lnTo>
                  <a:lnTo>
                    <a:pt x="4762" y="7144"/>
                  </a:lnTo>
                  <a:lnTo>
                    <a:pt x="14287" y="0"/>
                  </a:lnTo>
                  <a:lnTo>
                    <a:pt x="35718" y="0"/>
                  </a:lnTo>
                  <a:lnTo>
                    <a:pt x="59531" y="9525"/>
                  </a:lnTo>
                  <a:lnTo>
                    <a:pt x="157162" y="61913"/>
                  </a:lnTo>
                  <a:lnTo>
                    <a:pt x="269081" y="114300"/>
                  </a:lnTo>
                  <a:lnTo>
                    <a:pt x="371475" y="159544"/>
                  </a:lnTo>
                  <a:lnTo>
                    <a:pt x="485775" y="204788"/>
                  </a:lnTo>
                  <a:lnTo>
                    <a:pt x="552450" y="226219"/>
                  </a:lnTo>
                  <a:lnTo>
                    <a:pt x="581025" y="240507"/>
                  </a:lnTo>
                  <a:lnTo>
                    <a:pt x="604837" y="257175"/>
                  </a:lnTo>
                  <a:lnTo>
                    <a:pt x="640556" y="290513"/>
                  </a:lnTo>
                  <a:lnTo>
                    <a:pt x="669131" y="323850"/>
                  </a:lnTo>
                  <a:lnTo>
                    <a:pt x="697706" y="369094"/>
                  </a:lnTo>
                  <a:lnTo>
                    <a:pt x="721518" y="414338"/>
                  </a:lnTo>
                  <a:lnTo>
                    <a:pt x="733425" y="452438"/>
                  </a:lnTo>
                  <a:lnTo>
                    <a:pt x="750093" y="500063"/>
                  </a:lnTo>
                  <a:lnTo>
                    <a:pt x="757237" y="533400"/>
                  </a:lnTo>
                  <a:lnTo>
                    <a:pt x="762000" y="564357"/>
                  </a:lnTo>
                  <a:lnTo>
                    <a:pt x="750093" y="611982"/>
                  </a:lnTo>
                  <a:lnTo>
                    <a:pt x="726281" y="652463"/>
                  </a:lnTo>
                  <a:lnTo>
                    <a:pt x="697706" y="681038"/>
                  </a:lnTo>
                  <a:lnTo>
                    <a:pt x="661987" y="702469"/>
                  </a:lnTo>
                  <a:lnTo>
                    <a:pt x="631031" y="709613"/>
                  </a:lnTo>
                  <a:lnTo>
                    <a:pt x="597693" y="702469"/>
                  </a:lnTo>
                  <a:lnTo>
                    <a:pt x="571500" y="683419"/>
                  </a:lnTo>
                  <a:lnTo>
                    <a:pt x="481012" y="583407"/>
                  </a:lnTo>
                  <a:lnTo>
                    <a:pt x="342900" y="4286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DA41E7BA-BC91-4109-8463-775EF4F62AF6}"/>
                </a:ext>
              </a:extLst>
            </p:cNvPr>
            <p:cNvSpPr/>
            <p:nvPr/>
          </p:nvSpPr>
          <p:spPr>
            <a:xfrm rot="16200000">
              <a:off x="2773366" y="3462338"/>
              <a:ext cx="4446588" cy="538163"/>
            </a:xfrm>
            <a:custGeom>
              <a:avLst/>
              <a:gdLst>
                <a:gd name="connsiteX0" fmla="*/ 2403921 w 4447874"/>
                <a:gd name="connsiteY0" fmla="*/ 422031 h 537883"/>
                <a:gd name="connsiteX1" fmla="*/ 1295056 w 4447874"/>
                <a:gd name="connsiteY1" fmla="*/ 413756 h 537883"/>
                <a:gd name="connsiteX2" fmla="*/ 806824 w 4447874"/>
                <a:gd name="connsiteY2" fmla="*/ 405481 h 537883"/>
                <a:gd name="connsiteX3" fmla="*/ 355830 w 4447874"/>
                <a:gd name="connsiteY3" fmla="*/ 401343 h 537883"/>
                <a:gd name="connsiteX4" fmla="*/ 215153 w 4447874"/>
                <a:gd name="connsiteY4" fmla="*/ 401343 h 537883"/>
                <a:gd name="connsiteX5" fmla="*/ 115852 w 4447874"/>
                <a:gd name="connsiteY5" fmla="*/ 393068 h 537883"/>
                <a:gd name="connsiteX6" fmla="*/ 57926 w 4447874"/>
                <a:gd name="connsiteY6" fmla="*/ 380655 h 537883"/>
                <a:gd name="connsiteX7" fmla="*/ 24826 w 4447874"/>
                <a:gd name="connsiteY7" fmla="*/ 364105 h 537883"/>
                <a:gd name="connsiteX8" fmla="*/ 12413 w 4447874"/>
                <a:gd name="connsiteY8" fmla="*/ 351692 h 537883"/>
                <a:gd name="connsiteX9" fmla="*/ 0 w 4447874"/>
                <a:gd name="connsiteY9" fmla="*/ 326867 h 537883"/>
                <a:gd name="connsiteX10" fmla="*/ 4138 w 4447874"/>
                <a:gd name="connsiteY10" fmla="*/ 289629 h 537883"/>
                <a:gd name="connsiteX11" fmla="*/ 24826 w 4447874"/>
                <a:gd name="connsiteY11" fmla="*/ 256529 h 537883"/>
                <a:gd name="connsiteX12" fmla="*/ 66201 w 4447874"/>
                <a:gd name="connsiteY12" fmla="*/ 223428 h 537883"/>
                <a:gd name="connsiteX13" fmla="*/ 132402 w 4447874"/>
                <a:gd name="connsiteY13" fmla="*/ 190328 h 537883"/>
                <a:gd name="connsiteX14" fmla="*/ 252391 w 4447874"/>
                <a:gd name="connsiteY14" fmla="*/ 148952 h 537883"/>
                <a:gd name="connsiteX15" fmla="*/ 355830 w 4447874"/>
                <a:gd name="connsiteY15" fmla="*/ 115852 h 537883"/>
                <a:gd name="connsiteX16" fmla="*/ 492370 w 4447874"/>
                <a:gd name="connsiteY16" fmla="*/ 86889 h 537883"/>
                <a:gd name="connsiteX17" fmla="*/ 562708 w 4447874"/>
                <a:gd name="connsiteY17" fmla="*/ 107577 h 537883"/>
                <a:gd name="connsiteX18" fmla="*/ 624772 w 4447874"/>
                <a:gd name="connsiteY18" fmla="*/ 124127 h 537883"/>
                <a:gd name="connsiteX19" fmla="*/ 703385 w 4447874"/>
                <a:gd name="connsiteY19" fmla="*/ 140677 h 537883"/>
                <a:gd name="connsiteX20" fmla="*/ 757173 w 4447874"/>
                <a:gd name="connsiteY20" fmla="*/ 148952 h 537883"/>
                <a:gd name="connsiteX21" fmla="*/ 856475 w 4447874"/>
                <a:gd name="connsiteY21" fmla="*/ 157227 h 537883"/>
                <a:gd name="connsiteX22" fmla="*/ 1133691 w 4447874"/>
                <a:gd name="connsiteY22" fmla="*/ 161365 h 537883"/>
                <a:gd name="connsiteX23" fmla="*/ 1601235 w 4447874"/>
                <a:gd name="connsiteY23" fmla="*/ 165502 h 537883"/>
                <a:gd name="connsiteX24" fmla="*/ 2221868 w 4447874"/>
                <a:gd name="connsiteY24" fmla="*/ 177915 h 537883"/>
                <a:gd name="connsiteX25" fmla="*/ 2395646 w 4447874"/>
                <a:gd name="connsiteY25" fmla="*/ 173778 h 537883"/>
                <a:gd name="connsiteX26" fmla="*/ 2888015 w 4447874"/>
                <a:gd name="connsiteY26" fmla="*/ 182053 h 537883"/>
                <a:gd name="connsiteX27" fmla="*/ 3471410 w 4447874"/>
                <a:gd name="connsiteY27" fmla="*/ 190328 h 537883"/>
                <a:gd name="connsiteX28" fmla="*/ 3984467 w 4447874"/>
                <a:gd name="connsiteY28" fmla="*/ 202740 h 537883"/>
                <a:gd name="connsiteX29" fmla="*/ 4083769 w 4447874"/>
                <a:gd name="connsiteY29" fmla="*/ 198603 h 537883"/>
                <a:gd name="connsiteX30" fmla="*/ 4154107 w 4447874"/>
                <a:gd name="connsiteY30" fmla="*/ 190328 h 537883"/>
                <a:gd name="connsiteX31" fmla="*/ 4228583 w 4447874"/>
                <a:gd name="connsiteY31" fmla="*/ 169640 h 537883"/>
                <a:gd name="connsiteX32" fmla="*/ 4290647 w 4447874"/>
                <a:gd name="connsiteY32" fmla="*/ 136540 h 537883"/>
                <a:gd name="connsiteX33" fmla="*/ 4327885 w 4447874"/>
                <a:gd name="connsiteY33" fmla="*/ 107577 h 537883"/>
                <a:gd name="connsiteX34" fmla="*/ 4348572 w 4447874"/>
                <a:gd name="connsiteY34" fmla="*/ 62063 h 537883"/>
                <a:gd name="connsiteX35" fmla="*/ 4365123 w 4447874"/>
                <a:gd name="connsiteY35" fmla="*/ 28963 h 537883"/>
                <a:gd name="connsiteX36" fmla="*/ 4385810 w 4447874"/>
                <a:gd name="connsiteY36" fmla="*/ 8275 h 537883"/>
                <a:gd name="connsiteX37" fmla="*/ 4410636 w 4447874"/>
                <a:gd name="connsiteY37" fmla="*/ 0 h 537883"/>
                <a:gd name="connsiteX38" fmla="*/ 4423048 w 4447874"/>
                <a:gd name="connsiteY38" fmla="*/ 0 h 537883"/>
                <a:gd name="connsiteX39" fmla="*/ 4431324 w 4447874"/>
                <a:gd name="connsiteY39" fmla="*/ 4138 h 537883"/>
                <a:gd name="connsiteX40" fmla="*/ 4439599 w 4447874"/>
                <a:gd name="connsiteY40" fmla="*/ 24825 h 537883"/>
                <a:gd name="connsiteX41" fmla="*/ 4447874 w 4447874"/>
                <a:gd name="connsiteY41" fmla="*/ 62063 h 537883"/>
                <a:gd name="connsiteX42" fmla="*/ 4447874 w 4447874"/>
                <a:gd name="connsiteY42" fmla="*/ 124127 h 537883"/>
                <a:gd name="connsiteX43" fmla="*/ 4435461 w 4447874"/>
                <a:gd name="connsiteY43" fmla="*/ 194465 h 537883"/>
                <a:gd name="connsiteX44" fmla="*/ 4406498 w 4447874"/>
                <a:gd name="connsiteY44" fmla="*/ 281354 h 537883"/>
                <a:gd name="connsiteX45" fmla="*/ 4369260 w 4447874"/>
                <a:gd name="connsiteY45" fmla="*/ 359968 h 537883"/>
                <a:gd name="connsiteX46" fmla="*/ 4307197 w 4447874"/>
                <a:gd name="connsiteY46" fmla="*/ 434444 h 537883"/>
                <a:gd name="connsiteX47" fmla="*/ 4240996 w 4447874"/>
                <a:gd name="connsiteY47" fmla="*/ 500644 h 537883"/>
                <a:gd name="connsiteX48" fmla="*/ 4191345 w 4447874"/>
                <a:gd name="connsiteY48" fmla="*/ 533745 h 537883"/>
                <a:gd name="connsiteX49" fmla="*/ 4166520 w 4447874"/>
                <a:gd name="connsiteY49" fmla="*/ 537883 h 537883"/>
                <a:gd name="connsiteX50" fmla="*/ 4121007 w 4447874"/>
                <a:gd name="connsiteY50" fmla="*/ 525470 h 537883"/>
                <a:gd name="connsiteX51" fmla="*/ 4096181 w 4447874"/>
                <a:gd name="connsiteY51" fmla="*/ 500644 h 537883"/>
                <a:gd name="connsiteX52" fmla="*/ 4054806 w 4447874"/>
                <a:gd name="connsiteY52" fmla="*/ 484094 h 537883"/>
                <a:gd name="connsiteX53" fmla="*/ 4001018 w 4447874"/>
                <a:gd name="connsiteY53" fmla="*/ 471682 h 537883"/>
                <a:gd name="connsiteX54" fmla="*/ 3943092 w 4447874"/>
                <a:gd name="connsiteY54" fmla="*/ 459269 h 537883"/>
                <a:gd name="connsiteX55" fmla="*/ 3723801 w 4447874"/>
                <a:gd name="connsiteY55" fmla="*/ 446856 h 537883"/>
                <a:gd name="connsiteX56" fmla="*/ 3384522 w 4447874"/>
                <a:gd name="connsiteY56" fmla="*/ 442719 h 537883"/>
                <a:gd name="connsiteX57" fmla="*/ 3003867 w 4447874"/>
                <a:gd name="connsiteY57" fmla="*/ 434444 h 537883"/>
                <a:gd name="connsiteX58" fmla="*/ 2403921 w 4447874"/>
                <a:gd name="connsiteY58" fmla="*/ 422031 h 537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447874" h="537883">
                  <a:moveTo>
                    <a:pt x="2403921" y="422031"/>
                  </a:moveTo>
                  <a:lnTo>
                    <a:pt x="1295056" y="413756"/>
                  </a:lnTo>
                  <a:lnTo>
                    <a:pt x="806824" y="405481"/>
                  </a:lnTo>
                  <a:lnTo>
                    <a:pt x="355830" y="401343"/>
                  </a:lnTo>
                  <a:lnTo>
                    <a:pt x="215153" y="401343"/>
                  </a:lnTo>
                  <a:lnTo>
                    <a:pt x="115852" y="393068"/>
                  </a:lnTo>
                  <a:lnTo>
                    <a:pt x="57926" y="380655"/>
                  </a:lnTo>
                  <a:lnTo>
                    <a:pt x="24826" y="364105"/>
                  </a:lnTo>
                  <a:lnTo>
                    <a:pt x="12413" y="351692"/>
                  </a:lnTo>
                  <a:lnTo>
                    <a:pt x="0" y="326867"/>
                  </a:lnTo>
                  <a:lnTo>
                    <a:pt x="4138" y="289629"/>
                  </a:lnTo>
                  <a:lnTo>
                    <a:pt x="24826" y="256529"/>
                  </a:lnTo>
                  <a:lnTo>
                    <a:pt x="66201" y="223428"/>
                  </a:lnTo>
                  <a:lnTo>
                    <a:pt x="132402" y="190328"/>
                  </a:lnTo>
                  <a:lnTo>
                    <a:pt x="252391" y="148952"/>
                  </a:lnTo>
                  <a:lnTo>
                    <a:pt x="355830" y="115852"/>
                  </a:lnTo>
                  <a:lnTo>
                    <a:pt x="492370" y="86889"/>
                  </a:lnTo>
                  <a:lnTo>
                    <a:pt x="562708" y="107577"/>
                  </a:lnTo>
                  <a:lnTo>
                    <a:pt x="624772" y="124127"/>
                  </a:lnTo>
                  <a:lnTo>
                    <a:pt x="703385" y="140677"/>
                  </a:lnTo>
                  <a:lnTo>
                    <a:pt x="757173" y="148952"/>
                  </a:lnTo>
                  <a:lnTo>
                    <a:pt x="856475" y="157227"/>
                  </a:lnTo>
                  <a:lnTo>
                    <a:pt x="1133691" y="161365"/>
                  </a:lnTo>
                  <a:lnTo>
                    <a:pt x="1601235" y="165502"/>
                  </a:lnTo>
                  <a:lnTo>
                    <a:pt x="2221868" y="177915"/>
                  </a:lnTo>
                  <a:lnTo>
                    <a:pt x="2395646" y="173778"/>
                  </a:lnTo>
                  <a:lnTo>
                    <a:pt x="2888015" y="182053"/>
                  </a:lnTo>
                  <a:lnTo>
                    <a:pt x="3471410" y="190328"/>
                  </a:lnTo>
                  <a:lnTo>
                    <a:pt x="3984467" y="202740"/>
                  </a:lnTo>
                  <a:lnTo>
                    <a:pt x="4083769" y="198603"/>
                  </a:lnTo>
                  <a:lnTo>
                    <a:pt x="4154107" y="190328"/>
                  </a:lnTo>
                  <a:lnTo>
                    <a:pt x="4228583" y="169640"/>
                  </a:lnTo>
                  <a:lnTo>
                    <a:pt x="4290647" y="136540"/>
                  </a:lnTo>
                  <a:lnTo>
                    <a:pt x="4327885" y="107577"/>
                  </a:lnTo>
                  <a:lnTo>
                    <a:pt x="4348572" y="62063"/>
                  </a:lnTo>
                  <a:lnTo>
                    <a:pt x="4365123" y="28963"/>
                  </a:lnTo>
                  <a:lnTo>
                    <a:pt x="4385810" y="8275"/>
                  </a:lnTo>
                  <a:lnTo>
                    <a:pt x="4410636" y="0"/>
                  </a:lnTo>
                  <a:lnTo>
                    <a:pt x="4423048" y="0"/>
                  </a:lnTo>
                  <a:lnTo>
                    <a:pt x="4431324" y="4138"/>
                  </a:lnTo>
                  <a:lnTo>
                    <a:pt x="4439599" y="24825"/>
                  </a:lnTo>
                  <a:lnTo>
                    <a:pt x="4447874" y="62063"/>
                  </a:lnTo>
                  <a:lnTo>
                    <a:pt x="4447874" y="124127"/>
                  </a:lnTo>
                  <a:lnTo>
                    <a:pt x="4435461" y="194465"/>
                  </a:lnTo>
                  <a:lnTo>
                    <a:pt x="4406498" y="281354"/>
                  </a:lnTo>
                  <a:lnTo>
                    <a:pt x="4369260" y="359968"/>
                  </a:lnTo>
                  <a:lnTo>
                    <a:pt x="4307197" y="434444"/>
                  </a:lnTo>
                  <a:lnTo>
                    <a:pt x="4240996" y="500644"/>
                  </a:lnTo>
                  <a:lnTo>
                    <a:pt x="4191345" y="533745"/>
                  </a:lnTo>
                  <a:lnTo>
                    <a:pt x="4166520" y="537883"/>
                  </a:lnTo>
                  <a:lnTo>
                    <a:pt x="4121007" y="525470"/>
                  </a:lnTo>
                  <a:lnTo>
                    <a:pt x="4096181" y="500644"/>
                  </a:lnTo>
                  <a:lnTo>
                    <a:pt x="4054806" y="484094"/>
                  </a:lnTo>
                  <a:lnTo>
                    <a:pt x="4001018" y="471682"/>
                  </a:lnTo>
                  <a:lnTo>
                    <a:pt x="3943092" y="459269"/>
                  </a:lnTo>
                  <a:lnTo>
                    <a:pt x="3723801" y="446856"/>
                  </a:lnTo>
                  <a:lnTo>
                    <a:pt x="3384522" y="442719"/>
                  </a:lnTo>
                  <a:lnTo>
                    <a:pt x="3003867" y="434444"/>
                  </a:lnTo>
                  <a:lnTo>
                    <a:pt x="2403921" y="4220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8">
              <a:extLst>
                <a:ext uri="{FF2B5EF4-FFF2-40B4-BE49-F238E27FC236}">
                  <a16:creationId xmlns:a16="http://schemas.microsoft.com/office/drawing/2014/main" id="{C7FA27DA-F052-495C-B564-66B0513BA6D1}"/>
                </a:ext>
              </a:extLst>
            </p:cNvPr>
            <p:cNvSpPr/>
            <p:nvPr/>
          </p:nvSpPr>
          <p:spPr>
            <a:xfrm>
              <a:off x="3694116" y="3452813"/>
              <a:ext cx="1263650" cy="1404938"/>
            </a:xfrm>
            <a:custGeom>
              <a:avLst/>
              <a:gdLst>
                <a:gd name="connsiteX0" fmla="*/ 797719 w 1264444"/>
                <a:gd name="connsiteY0" fmla="*/ 766763 h 1404938"/>
                <a:gd name="connsiteX1" fmla="*/ 642937 w 1264444"/>
                <a:gd name="connsiteY1" fmla="*/ 959644 h 1404938"/>
                <a:gd name="connsiteX2" fmla="*/ 545306 w 1264444"/>
                <a:gd name="connsiteY2" fmla="*/ 1090613 h 1404938"/>
                <a:gd name="connsiteX3" fmla="*/ 519112 w 1264444"/>
                <a:gd name="connsiteY3" fmla="*/ 1135856 h 1404938"/>
                <a:gd name="connsiteX4" fmla="*/ 478631 w 1264444"/>
                <a:gd name="connsiteY4" fmla="*/ 1200150 h 1404938"/>
                <a:gd name="connsiteX5" fmla="*/ 435769 w 1264444"/>
                <a:gd name="connsiteY5" fmla="*/ 1271588 h 1404938"/>
                <a:gd name="connsiteX6" fmla="*/ 385762 w 1264444"/>
                <a:gd name="connsiteY6" fmla="*/ 1343025 h 1404938"/>
                <a:gd name="connsiteX7" fmla="*/ 345281 w 1264444"/>
                <a:gd name="connsiteY7" fmla="*/ 1400175 h 1404938"/>
                <a:gd name="connsiteX8" fmla="*/ 328612 w 1264444"/>
                <a:gd name="connsiteY8" fmla="*/ 1404938 h 1404938"/>
                <a:gd name="connsiteX9" fmla="*/ 266700 w 1264444"/>
                <a:gd name="connsiteY9" fmla="*/ 1378744 h 1404938"/>
                <a:gd name="connsiteX10" fmla="*/ 209550 w 1264444"/>
                <a:gd name="connsiteY10" fmla="*/ 1340644 h 1404938"/>
                <a:gd name="connsiteX11" fmla="*/ 159544 w 1264444"/>
                <a:gd name="connsiteY11" fmla="*/ 1300163 h 1404938"/>
                <a:gd name="connsiteX12" fmla="*/ 111919 w 1264444"/>
                <a:gd name="connsiteY12" fmla="*/ 1250156 h 1404938"/>
                <a:gd name="connsiteX13" fmla="*/ 73819 w 1264444"/>
                <a:gd name="connsiteY13" fmla="*/ 1195388 h 1404938"/>
                <a:gd name="connsiteX14" fmla="*/ 45244 w 1264444"/>
                <a:gd name="connsiteY14" fmla="*/ 1143000 h 1404938"/>
                <a:gd name="connsiteX15" fmla="*/ 21431 w 1264444"/>
                <a:gd name="connsiteY15" fmla="*/ 1088231 h 1404938"/>
                <a:gd name="connsiteX16" fmla="*/ 7144 w 1264444"/>
                <a:gd name="connsiteY16" fmla="*/ 1045369 h 1404938"/>
                <a:gd name="connsiteX17" fmla="*/ 0 w 1264444"/>
                <a:gd name="connsiteY17" fmla="*/ 1004888 h 1404938"/>
                <a:gd name="connsiteX18" fmla="*/ 2381 w 1264444"/>
                <a:gd name="connsiteY18" fmla="*/ 978694 h 1404938"/>
                <a:gd name="connsiteX19" fmla="*/ 9525 w 1264444"/>
                <a:gd name="connsiteY19" fmla="*/ 966788 h 1404938"/>
                <a:gd name="connsiteX20" fmla="*/ 19050 w 1264444"/>
                <a:gd name="connsiteY20" fmla="*/ 964406 h 1404938"/>
                <a:gd name="connsiteX21" fmla="*/ 28575 w 1264444"/>
                <a:gd name="connsiteY21" fmla="*/ 964406 h 1404938"/>
                <a:gd name="connsiteX22" fmla="*/ 40481 w 1264444"/>
                <a:gd name="connsiteY22" fmla="*/ 969169 h 1404938"/>
                <a:gd name="connsiteX23" fmla="*/ 69056 w 1264444"/>
                <a:gd name="connsiteY23" fmla="*/ 997744 h 1404938"/>
                <a:gd name="connsiteX24" fmla="*/ 111919 w 1264444"/>
                <a:gd name="connsiteY24" fmla="*/ 1028700 h 1404938"/>
                <a:gd name="connsiteX25" fmla="*/ 142875 w 1264444"/>
                <a:gd name="connsiteY25" fmla="*/ 1045369 h 1404938"/>
                <a:gd name="connsiteX26" fmla="*/ 169069 w 1264444"/>
                <a:gd name="connsiteY26" fmla="*/ 1052513 h 1404938"/>
                <a:gd name="connsiteX27" fmla="*/ 197644 w 1264444"/>
                <a:gd name="connsiteY27" fmla="*/ 1047750 h 1404938"/>
                <a:gd name="connsiteX28" fmla="*/ 259556 w 1264444"/>
                <a:gd name="connsiteY28" fmla="*/ 1014413 h 1404938"/>
                <a:gd name="connsiteX29" fmla="*/ 314325 w 1264444"/>
                <a:gd name="connsiteY29" fmla="*/ 973931 h 1404938"/>
                <a:gd name="connsiteX30" fmla="*/ 469106 w 1264444"/>
                <a:gd name="connsiteY30" fmla="*/ 835819 h 1404938"/>
                <a:gd name="connsiteX31" fmla="*/ 669131 w 1264444"/>
                <a:gd name="connsiteY31" fmla="*/ 628650 h 1404938"/>
                <a:gd name="connsiteX32" fmla="*/ 831056 w 1264444"/>
                <a:gd name="connsiteY32" fmla="*/ 464344 h 1404938"/>
                <a:gd name="connsiteX33" fmla="*/ 1014412 w 1264444"/>
                <a:gd name="connsiteY33" fmla="*/ 273844 h 1404938"/>
                <a:gd name="connsiteX34" fmla="*/ 1178719 w 1264444"/>
                <a:gd name="connsiteY34" fmla="*/ 97631 h 1404938"/>
                <a:gd name="connsiteX35" fmla="*/ 1264444 w 1264444"/>
                <a:gd name="connsiteY35" fmla="*/ 0 h 1404938"/>
                <a:gd name="connsiteX36" fmla="*/ 1259681 w 1264444"/>
                <a:gd name="connsiteY36" fmla="*/ 214313 h 1404938"/>
                <a:gd name="connsiteX37" fmla="*/ 1131094 w 1264444"/>
                <a:gd name="connsiteY37" fmla="*/ 357188 h 1404938"/>
                <a:gd name="connsiteX38" fmla="*/ 1052512 w 1264444"/>
                <a:gd name="connsiteY38" fmla="*/ 459581 h 1404938"/>
                <a:gd name="connsiteX39" fmla="*/ 954881 w 1264444"/>
                <a:gd name="connsiteY39" fmla="*/ 578644 h 1404938"/>
                <a:gd name="connsiteX40" fmla="*/ 864394 w 1264444"/>
                <a:gd name="connsiteY40" fmla="*/ 688181 h 1404938"/>
                <a:gd name="connsiteX41" fmla="*/ 797719 w 1264444"/>
                <a:gd name="connsiteY41" fmla="*/ 766763 h 1404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64444" h="1404938">
                  <a:moveTo>
                    <a:pt x="797719" y="766763"/>
                  </a:moveTo>
                  <a:lnTo>
                    <a:pt x="642937" y="959644"/>
                  </a:lnTo>
                  <a:lnTo>
                    <a:pt x="545306" y="1090613"/>
                  </a:lnTo>
                  <a:lnTo>
                    <a:pt x="519112" y="1135856"/>
                  </a:lnTo>
                  <a:lnTo>
                    <a:pt x="478631" y="1200150"/>
                  </a:lnTo>
                  <a:lnTo>
                    <a:pt x="435769" y="1271588"/>
                  </a:lnTo>
                  <a:lnTo>
                    <a:pt x="385762" y="1343025"/>
                  </a:lnTo>
                  <a:lnTo>
                    <a:pt x="345281" y="1400175"/>
                  </a:lnTo>
                  <a:lnTo>
                    <a:pt x="328612" y="1404938"/>
                  </a:lnTo>
                  <a:lnTo>
                    <a:pt x="266700" y="1378744"/>
                  </a:lnTo>
                  <a:lnTo>
                    <a:pt x="209550" y="1340644"/>
                  </a:lnTo>
                  <a:lnTo>
                    <a:pt x="159544" y="1300163"/>
                  </a:lnTo>
                  <a:lnTo>
                    <a:pt x="111919" y="1250156"/>
                  </a:lnTo>
                  <a:lnTo>
                    <a:pt x="73819" y="1195388"/>
                  </a:lnTo>
                  <a:lnTo>
                    <a:pt x="45244" y="1143000"/>
                  </a:lnTo>
                  <a:lnTo>
                    <a:pt x="21431" y="1088231"/>
                  </a:lnTo>
                  <a:lnTo>
                    <a:pt x="7144" y="1045369"/>
                  </a:lnTo>
                  <a:lnTo>
                    <a:pt x="0" y="1004888"/>
                  </a:lnTo>
                  <a:lnTo>
                    <a:pt x="2381" y="978694"/>
                  </a:lnTo>
                  <a:lnTo>
                    <a:pt x="9525" y="966788"/>
                  </a:lnTo>
                  <a:lnTo>
                    <a:pt x="19050" y="964406"/>
                  </a:lnTo>
                  <a:lnTo>
                    <a:pt x="28575" y="964406"/>
                  </a:lnTo>
                  <a:lnTo>
                    <a:pt x="40481" y="969169"/>
                  </a:lnTo>
                  <a:lnTo>
                    <a:pt x="69056" y="997744"/>
                  </a:lnTo>
                  <a:lnTo>
                    <a:pt x="111919" y="1028700"/>
                  </a:lnTo>
                  <a:lnTo>
                    <a:pt x="142875" y="1045369"/>
                  </a:lnTo>
                  <a:lnTo>
                    <a:pt x="169069" y="1052513"/>
                  </a:lnTo>
                  <a:lnTo>
                    <a:pt x="197644" y="1047750"/>
                  </a:lnTo>
                  <a:lnTo>
                    <a:pt x="259556" y="1014413"/>
                  </a:lnTo>
                  <a:lnTo>
                    <a:pt x="314325" y="973931"/>
                  </a:lnTo>
                  <a:lnTo>
                    <a:pt x="469106" y="835819"/>
                  </a:lnTo>
                  <a:lnTo>
                    <a:pt x="669131" y="628650"/>
                  </a:lnTo>
                  <a:lnTo>
                    <a:pt x="831056" y="464344"/>
                  </a:lnTo>
                  <a:lnTo>
                    <a:pt x="1014412" y="273844"/>
                  </a:lnTo>
                  <a:lnTo>
                    <a:pt x="1178719" y="97631"/>
                  </a:lnTo>
                  <a:lnTo>
                    <a:pt x="1264444" y="0"/>
                  </a:lnTo>
                  <a:lnTo>
                    <a:pt x="1259681" y="214313"/>
                  </a:lnTo>
                  <a:lnTo>
                    <a:pt x="1131094" y="357188"/>
                  </a:lnTo>
                  <a:lnTo>
                    <a:pt x="1052512" y="459581"/>
                  </a:lnTo>
                  <a:lnTo>
                    <a:pt x="954881" y="578644"/>
                  </a:lnTo>
                  <a:lnTo>
                    <a:pt x="864394" y="688181"/>
                  </a:lnTo>
                  <a:lnTo>
                    <a:pt x="797719" y="76676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2">
              <a:extLst>
                <a:ext uri="{FF2B5EF4-FFF2-40B4-BE49-F238E27FC236}">
                  <a16:creationId xmlns:a16="http://schemas.microsoft.com/office/drawing/2014/main" id="{1DD5E249-2A50-45E9-B3E3-B1C89CB66385}"/>
                </a:ext>
              </a:extLst>
            </p:cNvPr>
            <p:cNvSpPr/>
            <p:nvPr/>
          </p:nvSpPr>
          <p:spPr>
            <a:xfrm rot="16200000">
              <a:off x="4054478" y="2903538"/>
              <a:ext cx="4194175" cy="1492250"/>
            </a:xfrm>
            <a:custGeom>
              <a:avLst/>
              <a:gdLst>
                <a:gd name="connsiteX0" fmla="*/ 1863090 w 4194810"/>
                <a:gd name="connsiteY0" fmla="*/ 1272540 h 1493520"/>
                <a:gd name="connsiteX1" fmla="*/ 1615440 w 4194810"/>
                <a:gd name="connsiteY1" fmla="*/ 1200150 h 1493520"/>
                <a:gd name="connsiteX2" fmla="*/ 1413510 w 4194810"/>
                <a:gd name="connsiteY2" fmla="*/ 1131570 h 1493520"/>
                <a:gd name="connsiteX3" fmla="*/ 1242060 w 4194810"/>
                <a:gd name="connsiteY3" fmla="*/ 1062990 h 1493520"/>
                <a:gd name="connsiteX4" fmla="*/ 1108710 w 4194810"/>
                <a:gd name="connsiteY4" fmla="*/ 1005840 h 1493520"/>
                <a:gd name="connsiteX5" fmla="*/ 967740 w 4194810"/>
                <a:gd name="connsiteY5" fmla="*/ 929640 h 1493520"/>
                <a:gd name="connsiteX6" fmla="*/ 857250 w 4194810"/>
                <a:gd name="connsiteY6" fmla="*/ 864870 h 1493520"/>
                <a:gd name="connsiteX7" fmla="*/ 781050 w 4194810"/>
                <a:gd name="connsiteY7" fmla="*/ 815340 h 1493520"/>
                <a:gd name="connsiteX8" fmla="*/ 662940 w 4194810"/>
                <a:gd name="connsiteY8" fmla="*/ 723900 h 1493520"/>
                <a:gd name="connsiteX9" fmla="*/ 537210 w 4194810"/>
                <a:gd name="connsiteY9" fmla="*/ 621030 h 1493520"/>
                <a:gd name="connsiteX10" fmla="*/ 384810 w 4194810"/>
                <a:gd name="connsiteY10" fmla="*/ 476250 h 1493520"/>
                <a:gd name="connsiteX11" fmla="*/ 266700 w 4194810"/>
                <a:gd name="connsiteY11" fmla="*/ 350520 h 1493520"/>
                <a:gd name="connsiteX12" fmla="*/ 160020 w 4194810"/>
                <a:gd name="connsiteY12" fmla="*/ 232410 h 1493520"/>
                <a:gd name="connsiteX13" fmla="*/ 91440 w 4194810"/>
                <a:gd name="connsiteY13" fmla="*/ 152400 h 1493520"/>
                <a:gd name="connsiteX14" fmla="*/ 38100 w 4194810"/>
                <a:gd name="connsiteY14" fmla="*/ 91440 h 1493520"/>
                <a:gd name="connsiteX15" fmla="*/ 11430 w 4194810"/>
                <a:gd name="connsiteY15" fmla="*/ 60960 h 1493520"/>
                <a:gd name="connsiteX16" fmla="*/ 0 w 4194810"/>
                <a:gd name="connsiteY16" fmla="*/ 30480 h 1493520"/>
                <a:gd name="connsiteX17" fmla="*/ 0 w 4194810"/>
                <a:gd name="connsiteY17" fmla="*/ 15240 h 1493520"/>
                <a:gd name="connsiteX18" fmla="*/ 3810 w 4194810"/>
                <a:gd name="connsiteY18" fmla="*/ 3810 h 1493520"/>
                <a:gd name="connsiteX19" fmla="*/ 19050 w 4194810"/>
                <a:gd name="connsiteY19" fmla="*/ 0 h 1493520"/>
                <a:gd name="connsiteX20" fmla="*/ 41910 w 4194810"/>
                <a:gd name="connsiteY20" fmla="*/ 3810 h 1493520"/>
                <a:gd name="connsiteX21" fmla="*/ 68580 w 4194810"/>
                <a:gd name="connsiteY21" fmla="*/ 19050 h 1493520"/>
                <a:gd name="connsiteX22" fmla="*/ 125730 w 4194810"/>
                <a:gd name="connsiteY22" fmla="*/ 76200 h 1493520"/>
                <a:gd name="connsiteX23" fmla="*/ 224790 w 4194810"/>
                <a:gd name="connsiteY23" fmla="*/ 163830 h 1493520"/>
                <a:gd name="connsiteX24" fmla="*/ 335280 w 4194810"/>
                <a:gd name="connsiteY24" fmla="*/ 255270 h 1493520"/>
                <a:gd name="connsiteX25" fmla="*/ 464820 w 4194810"/>
                <a:gd name="connsiteY25" fmla="*/ 361950 h 1493520"/>
                <a:gd name="connsiteX26" fmla="*/ 567690 w 4194810"/>
                <a:gd name="connsiteY26" fmla="*/ 441960 h 1493520"/>
                <a:gd name="connsiteX27" fmla="*/ 659130 w 4194810"/>
                <a:gd name="connsiteY27" fmla="*/ 506730 h 1493520"/>
                <a:gd name="connsiteX28" fmla="*/ 769620 w 4194810"/>
                <a:gd name="connsiteY28" fmla="*/ 579120 h 1493520"/>
                <a:gd name="connsiteX29" fmla="*/ 891540 w 4194810"/>
                <a:gd name="connsiteY29" fmla="*/ 651510 h 1493520"/>
                <a:gd name="connsiteX30" fmla="*/ 1043940 w 4194810"/>
                <a:gd name="connsiteY30" fmla="*/ 731520 h 1493520"/>
                <a:gd name="connsiteX31" fmla="*/ 1192530 w 4194810"/>
                <a:gd name="connsiteY31" fmla="*/ 796290 h 1493520"/>
                <a:gd name="connsiteX32" fmla="*/ 1337310 w 4194810"/>
                <a:gd name="connsiteY32" fmla="*/ 857250 h 1493520"/>
                <a:gd name="connsiteX33" fmla="*/ 1524000 w 4194810"/>
                <a:gd name="connsiteY33" fmla="*/ 925830 h 1493520"/>
                <a:gd name="connsiteX34" fmla="*/ 1703070 w 4194810"/>
                <a:gd name="connsiteY34" fmla="*/ 979170 h 1493520"/>
                <a:gd name="connsiteX35" fmla="*/ 1916430 w 4194810"/>
                <a:gd name="connsiteY35" fmla="*/ 1036320 h 1493520"/>
                <a:gd name="connsiteX36" fmla="*/ 2103120 w 4194810"/>
                <a:gd name="connsiteY36" fmla="*/ 1070610 h 1493520"/>
                <a:gd name="connsiteX37" fmla="*/ 2289810 w 4194810"/>
                <a:gd name="connsiteY37" fmla="*/ 1097280 h 1493520"/>
                <a:gd name="connsiteX38" fmla="*/ 2484120 w 4194810"/>
                <a:gd name="connsiteY38" fmla="*/ 1112520 h 1493520"/>
                <a:gd name="connsiteX39" fmla="*/ 2655570 w 4194810"/>
                <a:gd name="connsiteY39" fmla="*/ 1131570 h 1493520"/>
                <a:gd name="connsiteX40" fmla="*/ 2960370 w 4194810"/>
                <a:gd name="connsiteY40" fmla="*/ 1139190 h 1493520"/>
                <a:gd name="connsiteX41" fmla="*/ 3318510 w 4194810"/>
                <a:gd name="connsiteY41" fmla="*/ 1143000 h 1493520"/>
                <a:gd name="connsiteX42" fmla="*/ 3825240 w 4194810"/>
                <a:gd name="connsiteY42" fmla="*/ 1131570 h 1493520"/>
                <a:gd name="connsiteX43" fmla="*/ 3893820 w 4194810"/>
                <a:gd name="connsiteY43" fmla="*/ 1123950 h 1493520"/>
                <a:gd name="connsiteX44" fmla="*/ 3947160 w 4194810"/>
                <a:gd name="connsiteY44" fmla="*/ 1108710 h 1493520"/>
                <a:gd name="connsiteX45" fmla="*/ 4015740 w 4194810"/>
                <a:gd name="connsiteY45" fmla="*/ 1078230 h 1493520"/>
                <a:gd name="connsiteX46" fmla="*/ 4065270 w 4194810"/>
                <a:gd name="connsiteY46" fmla="*/ 1036320 h 1493520"/>
                <a:gd name="connsiteX47" fmla="*/ 4103370 w 4194810"/>
                <a:gd name="connsiteY47" fmla="*/ 975360 h 1493520"/>
                <a:gd name="connsiteX48" fmla="*/ 4126230 w 4194810"/>
                <a:gd name="connsiteY48" fmla="*/ 929640 h 1493520"/>
                <a:gd name="connsiteX49" fmla="*/ 4133850 w 4194810"/>
                <a:gd name="connsiteY49" fmla="*/ 914400 h 1493520"/>
                <a:gd name="connsiteX50" fmla="*/ 4156710 w 4194810"/>
                <a:gd name="connsiteY50" fmla="*/ 906780 h 1493520"/>
                <a:gd name="connsiteX51" fmla="*/ 4171950 w 4194810"/>
                <a:gd name="connsiteY51" fmla="*/ 922020 h 1493520"/>
                <a:gd name="connsiteX52" fmla="*/ 4183380 w 4194810"/>
                <a:gd name="connsiteY52" fmla="*/ 982980 h 1493520"/>
                <a:gd name="connsiteX53" fmla="*/ 4187190 w 4194810"/>
                <a:gd name="connsiteY53" fmla="*/ 1051560 h 1493520"/>
                <a:gd name="connsiteX54" fmla="*/ 4194810 w 4194810"/>
                <a:gd name="connsiteY54" fmla="*/ 1116330 h 1493520"/>
                <a:gd name="connsiteX55" fmla="*/ 4183380 w 4194810"/>
                <a:gd name="connsiteY55" fmla="*/ 1203960 h 1493520"/>
                <a:gd name="connsiteX56" fmla="*/ 4152900 w 4194810"/>
                <a:gd name="connsiteY56" fmla="*/ 1291590 h 1493520"/>
                <a:gd name="connsiteX57" fmla="*/ 4110990 w 4194810"/>
                <a:gd name="connsiteY57" fmla="*/ 1371600 h 1493520"/>
                <a:gd name="connsiteX58" fmla="*/ 4057650 w 4194810"/>
                <a:gd name="connsiteY58" fmla="*/ 1447800 h 1493520"/>
                <a:gd name="connsiteX59" fmla="*/ 4019550 w 4194810"/>
                <a:gd name="connsiteY59" fmla="*/ 1485900 h 1493520"/>
                <a:gd name="connsiteX60" fmla="*/ 3992880 w 4194810"/>
                <a:gd name="connsiteY60" fmla="*/ 1493520 h 1493520"/>
                <a:gd name="connsiteX61" fmla="*/ 3954780 w 4194810"/>
                <a:gd name="connsiteY61" fmla="*/ 1485900 h 1493520"/>
                <a:gd name="connsiteX62" fmla="*/ 3909060 w 4194810"/>
                <a:gd name="connsiteY62" fmla="*/ 1455420 h 1493520"/>
                <a:gd name="connsiteX63" fmla="*/ 3870960 w 4194810"/>
                <a:gd name="connsiteY63" fmla="*/ 1432560 h 1493520"/>
                <a:gd name="connsiteX64" fmla="*/ 3829050 w 4194810"/>
                <a:gd name="connsiteY64" fmla="*/ 1417320 h 1493520"/>
                <a:gd name="connsiteX65" fmla="*/ 3768090 w 4194810"/>
                <a:gd name="connsiteY65" fmla="*/ 1405890 h 1493520"/>
                <a:gd name="connsiteX66" fmla="*/ 3672840 w 4194810"/>
                <a:gd name="connsiteY66" fmla="*/ 1398270 h 1493520"/>
                <a:gd name="connsiteX67" fmla="*/ 3425190 w 4194810"/>
                <a:gd name="connsiteY67" fmla="*/ 1394460 h 1493520"/>
                <a:gd name="connsiteX68" fmla="*/ 3188970 w 4194810"/>
                <a:gd name="connsiteY68" fmla="*/ 1394460 h 1493520"/>
                <a:gd name="connsiteX69" fmla="*/ 2910840 w 4194810"/>
                <a:gd name="connsiteY69" fmla="*/ 1383030 h 1493520"/>
                <a:gd name="connsiteX70" fmla="*/ 2701290 w 4194810"/>
                <a:gd name="connsiteY70" fmla="*/ 1379220 h 1493520"/>
                <a:gd name="connsiteX71" fmla="*/ 2526030 w 4194810"/>
                <a:gd name="connsiteY71" fmla="*/ 1379220 h 1493520"/>
                <a:gd name="connsiteX72" fmla="*/ 2362200 w 4194810"/>
                <a:gd name="connsiteY72" fmla="*/ 1371600 h 1493520"/>
                <a:gd name="connsiteX73" fmla="*/ 2259330 w 4194810"/>
                <a:gd name="connsiteY73" fmla="*/ 1360170 h 1493520"/>
                <a:gd name="connsiteX74" fmla="*/ 1863090 w 4194810"/>
                <a:gd name="connsiteY74" fmla="*/ 1272540 h 149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194810" h="1493520">
                  <a:moveTo>
                    <a:pt x="1863090" y="1272540"/>
                  </a:moveTo>
                  <a:lnTo>
                    <a:pt x="1615440" y="1200150"/>
                  </a:lnTo>
                  <a:lnTo>
                    <a:pt x="1413510" y="1131570"/>
                  </a:lnTo>
                  <a:lnTo>
                    <a:pt x="1242060" y="1062990"/>
                  </a:lnTo>
                  <a:lnTo>
                    <a:pt x="1108710" y="1005840"/>
                  </a:lnTo>
                  <a:lnTo>
                    <a:pt x="967740" y="929640"/>
                  </a:lnTo>
                  <a:lnTo>
                    <a:pt x="857250" y="864870"/>
                  </a:lnTo>
                  <a:lnTo>
                    <a:pt x="781050" y="815340"/>
                  </a:lnTo>
                  <a:lnTo>
                    <a:pt x="662940" y="723900"/>
                  </a:lnTo>
                  <a:lnTo>
                    <a:pt x="537210" y="621030"/>
                  </a:lnTo>
                  <a:lnTo>
                    <a:pt x="384810" y="476250"/>
                  </a:lnTo>
                  <a:lnTo>
                    <a:pt x="266700" y="350520"/>
                  </a:lnTo>
                  <a:lnTo>
                    <a:pt x="160020" y="232410"/>
                  </a:lnTo>
                  <a:lnTo>
                    <a:pt x="91440" y="152400"/>
                  </a:lnTo>
                  <a:lnTo>
                    <a:pt x="38100" y="91440"/>
                  </a:lnTo>
                  <a:lnTo>
                    <a:pt x="11430" y="60960"/>
                  </a:lnTo>
                  <a:lnTo>
                    <a:pt x="0" y="30480"/>
                  </a:lnTo>
                  <a:lnTo>
                    <a:pt x="0" y="15240"/>
                  </a:lnTo>
                  <a:lnTo>
                    <a:pt x="3810" y="3810"/>
                  </a:lnTo>
                  <a:lnTo>
                    <a:pt x="19050" y="0"/>
                  </a:lnTo>
                  <a:lnTo>
                    <a:pt x="41910" y="3810"/>
                  </a:lnTo>
                  <a:lnTo>
                    <a:pt x="68580" y="19050"/>
                  </a:lnTo>
                  <a:lnTo>
                    <a:pt x="125730" y="76200"/>
                  </a:lnTo>
                  <a:lnTo>
                    <a:pt x="224790" y="163830"/>
                  </a:lnTo>
                  <a:lnTo>
                    <a:pt x="335280" y="255270"/>
                  </a:lnTo>
                  <a:lnTo>
                    <a:pt x="464820" y="361950"/>
                  </a:lnTo>
                  <a:lnTo>
                    <a:pt x="567690" y="441960"/>
                  </a:lnTo>
                  <a:lnTo>
                    <a:pt x="659130" y="506730"/>
                  </a:lnTo>
                  <a:lnTo>
                    <a:pt x="769620" y="579120"/>
                  </a:lnTo>
                  <a:lnTo>
                    <a:pt x="891540" y="651510"/>
                  </a:lnTo>
                  <a:lnTo>
                    <a:pt x="1043940" y="731520"/>
                  </a:lnTo>
                  <a:lnTo>
                    <a:pt x="1192530" y="796290"/>
                  </a:lnTo>
                  <a:lnTo>
                    <a:pt x="1337310" y="857250"/>
                  </a:lnTo>
                  <a:lnTo>
                    <a:pt x="1524000" y="925830"/>
                  </a:lnTo>
                  <a:lnTo>
                    <a:pt x="1703070" y="979170"/>
                  </a:lnTo>
                  <a:lnTo>
                    <a:pt x="1916430" y="1036320"/>
                  </a:lnTo>
                  <a:lnTo>
                    <a:pt x="2103120" y="1070610"/>
                  </a:lnTo>
                  <a:lnTo>
                    <a:pt x="2289810" y="1097280"/>
                  </a:lnTo>
                  <a:lnTo>
                    <a:pt x="2484120" y="1112520"/>
                  </a:lnTo>
                  <a:lnTo>
                    <a:pt x="2655570" y="1131570"/>
                  </a:lnTo>
                  <a:lnTo>
                    <a:pt x="2960370" y="1139190"/>
                  </a:lnTo>
                  <a:lnTo>
                    <a:pt x="3318510" y="1143000"/>
                  </a:lnTo>
                  <a:lnTo>
                    <a:pt x="3825240" y="1131570"/>
                  </a:lnTo>
                  <a:lnTo>
                    <a:pt x="3893820" y="1123950"/>
                  </a:lnTo>
                  <a:lnTo>
                    <a:pt x="3947160" y="1108710"/>
                  </a:lnTo>
                  <a:lnTo>
                    <a:pt x="4015740" y="1078230"/>
                  </a:lnTo>
                  <a:lnTo>
                    <a:pt x="4065270" y="1036320"/>
                  </a:lnTo>
                  <a:lnTo>
                    <a:pt x="4103370" y="975360"/>
                  </a:lnTo>
                  <a:lnTo>
                    <a:pt x="4126230" y="929640"/>
                  </a:lnTo>
                  <a:lnTo>
                    <a:pt x="4133850" y="914400"/>
                  </a:lnTo>
                  <a:lnTo>
                    <a:pt x="4156710" y="906780"/>
                  </a:lnTo>
                  <a:lnTo>
                    <a:pt x="4171950" y="922020"/>
                  </a:lnTo>
                  <a:lnTo>
                    <a:pt x="4183380" y="982980"/>
                  </a:lnTo>
                  <a:lnTo>
                    <a:pt x="4187190" y="1051560"/>
                  </a:lnTo>
                  <a:lnTo>
                    <a:pt x="4194810" y="1116330"/>
                  </a:lnTo>
                  <a:lnTo>
                    <a:pt x="4183380" y="1203960"/>
                  </a:lnTo>
                  <a:lnTo>
                    <a:pt x="4152900" y="1291590"/>
                  </a:lnTo>
                  <a:lnTo>
                    <a:pt x="4110990" y="1371600"/>
                  </a:lnTo>
                  <a:lnTo>
                    <a:pt x="4057650" y="1447800"/>
                  </a:lnTo>
                  <a:lnTo>
                    <a:pt x="4019550" y="1485900"/>
                  </a:lnTo>
                  <a:lnTo>
                    <a:pt x="3992880" y="1493520"/>
                  </a:lnTo>
                  <a:lnTo>
                    <a:pt x="3954780" y="1485900"/>
                  </a:lnTo>
                  <a:lnTo>
                    <a:pt x="3909060" y="1455420"/>
                  </a:lnTo>
                  <a:lnTo>
                    <a:pt x="3870960" y="1432560"/>
                  </a:lnTo>
                  <a:lnTo>
                    <a:pt x="3829050" y="1417320"/>
                  </a:lnTo>
                  <a:lnTo>
                    <a:pt x="3768090" y="1405890"/>
                  </a:lnTo>
                  <a:lnTo>
                    <a:pt x="3672840" y="1398270"/>
                  </a:lnTo>
                  <a:lnTo>
                    <a:pt x="3425190" y="1394460"/>
                  </a:lnTo>
                  <a:lnTo>
                    <a:pt x="3188970" y="1394460"/>
                  </a:lnTo>
                  <a:lnTo>
                    <a:pt x="2910840" y="1383030"/>
                  </a:lnTo>
                  <a:lnTo>
                    <a:pt x="2701290" y="1379220"/>
                  </a:lnTo>
                  <a:lnTo>
                    <a:pt x="2526030" y="1379220"/>
                  </a:lnTo>
                  <a:lnTo>
                    <a:pt x="2362200" y="1371600"/>
                  </a:lnTo>
                  <a:lnTo>
                    <a:pt x="2259330" y="1360170"/>
                  </a:lnTo>
                  <a:lnTo>
                    <a:pt x="1863090" y="127254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3">
              <a:extLst>
                <a:ext uri="{FF2B5EF4-FFF2-40B4-BE49-F238E27FC236}">
                  <a16:creationId xmlns:a16="http://schemas.microsoft.com/office/drawing/2014/main" id="{507B9AB4-3CAB-4407-AF43-EC501C7FB427}"/>
                </a:ext>
              </a:extLst>
            </p:cNvPr>
            <p:cNvSpPr/>
            <p:nvPr/>
          </p:nvSpPr>
          <p:spPr>
            <a:xfrm rot="16200000">
              <a:off x="6384927" y="3559176"/>
              <a:ext cx="2495550" cy="1851025"/>
            </a:xfrm>
            <a:custGeom>
              <a:avLst/>
              <a:gdLst>
                <a:gd name="connsiteX0" fmla="*/ 1158875 w 2495550"/>
                <a:gd name="connsiteY0" fmla="*/ 831850 h 1851025"/>
                <a:gd name="connsiteX1" fmla="*/ 984250 w 2495550"/>
                <a:gd name="connsiteY1" fmla="*/ 942975 h 1851025"/>
                <a:gd name="connsiteX2" fmla="*/ 885825 w 2495550"/>
                <a:gd name="connsiteY2" fmla="*/ 1012825 h 1851025"/>
                <a:gd name="connsiteX3" fmla="*/ 755650 w 2495550"/>
                <a:gd name="connsiteY3" fmla="*/ 1114425 h 1851025"/>
                <a:gd name="connsiteX4" fmla="*/ 641350 w 2495550"/>
                <a:gd name="connsiteY4" fmla="*/ 1206500 h 1851025"/>
                <a:gd name="connsiteX5" fmla="*/ 495300 w 2495550"/>
                <a:gd name="connsiteY5" fmla="*/ 1336675 h 1851025"/>
                <a:gd name="connsiteX6" fmla="*/ 342900 w 2495550"/>
                <a:gd name="connsiteY6" fmla="*/ 1485900 h 1851025"/>
                <a:gd name="connsiteX7" fmla="*/ 241300 w 2495550"/>
                <a:gd name="connsiteY7" fmla="*/ 1597025 h 1851025"/>
                <a:gd name="connsiteX8" fmla="*/ 161925 w 2495550"/>
                <a:gd name="connsiteY8" fmla="*/ 1692275 h 1851025"/>
                <a:gd name="connsiteX9" fmla="*/ 79375 w 2495550"/>
                <a:gd name="connsiteY9" fmla="*/ 1806575 h 1851025"/>
                <a:gd name="connsiteX10" fmla="*/ 60325 w 2495550"/>
                <a:gd name="connsiteY10" fmla="*/ 1831975 h 1851025"/>
                <a:gd name="connsiteX11" fmla="*/ 41275 w 2495550"/>
                <a:gd name="connsiteY11" fmla="*/ 1851025 h 1851025"/>
                <a:gd name="connsiteX12" fmla="*/ 19050 w 2495550"/>
                <a:gd name="connsiteY12" fmla="*/ 1851025 h 1851025"/>
                <a:gd name="connsiteX13" fmla="*/ 3175 w 2495550"/>
                <a:gd name="connsiteY13" fmla="*/ 1835150 h 1851025"/>
                <a:gd name="connsiteX14" fmla="*/ 0 w 2495550"/>
                <a:gd name="connsiteY14" fmla="*/ 1800225 h 1851025"/>
                <a:gd name="connsiteX15" fmla="*/ 15875 w 2495550"/>
                <a:gd name="connsiteY15" fmla="*/ 1679575 h 1851025"/>
                <a:gd name="connsiteX16" fmla="*/ 47625 w 2495550"/>
                <a:gd name="connsiteY16" fmla="*/ 1470025 h 1851025"/>
                <a:gd name="connsiteX17" fmla="*/ 76200 w 2495550"/>
                <a:gd name="connsiteY17" fmla="*/ 1298575 h 1851025"/>
                <a:gd name="connsiteX18" fmla="*/ 98425 w 2495550"/>
                <a:gd name="connsiteY18" fmla="*/ 1165225 h 1851025"/>
                <a:gd name="connsiteX19" fmla="*/ 104775 w 2495550"/>
                <a:gd name="connsiteY19" fmla="*/ 1117600 h 1851025"/>
                <a:gd name="connsiteX20" fmla="*/ 127000 w 2495550"/>
                <a:gd name="connsiteY20" fmla="*/ 1060450 h 1851025"/>
                <a:gd name="connsiteX21" fmla="*/ 152400 w 2495550"/>
                <a:gd name="connsiteY21" fmla="*/ 1019175 h 1851025"/>
                <a:gd name="connsiteX22" fmla="*/ 187325 w 2495550"/>
                <a:gd name="connsiteY22" fmla="*/ 984250 h 1851025"/>
                <a:gd name="connsiteX23" fmla="*/ 346075 w 2495550"/>
                <a:gd name="connsiteY23" fmla="*/ 914400 h 1851025"/>
                <a:gd name="connsiteX24" fmla="*/ 625475 w 2495550"/>
                <a:gd name="connsiteY24" fmla="*/ 790575 h 1851025"/>
                <a:gd name="connsiteX25" fmla="*/ 911225 w 2495550"/>
                <a:gd name="connsiteY25" fmla="*/ 663575 h 1851025"/>
                <a:gd name="connsiteX26" fmla="*/ 1212850 w 2495550"/>
                <a:gd name="connsiteY26" fmla="*/ 527050 h 1851025"/>
                <a:gd name="connsiteX27" fmla="*/ 1489075 w 2495550"/>
                <a:gd name="connsiteY27" fmla="*/ 400050 h 1851025"/>
                <a:gd name="connsiteX28" fmla="*/ 1752600 w 2495550"/>
                <a:gd name="connsiteY28" fmla="*/ 276225 h 1851025"/>
                <a:gd name="connsiteX29" fmla="*/ 1978025 w 2495550"/>
                <a:gd name="connsiteY29" fmla="*/ 171450 h 1851025"/>
                <a:gd name="connsiteX30" fmla="*/ 2149475 w 2495550"/>
                <a:gd name="connsiteY30" fmla="*/ 92075 h 1851025"/>
                <a:gd name="connsiteX31" fmla="*/ 2324100 w 2495550"/>
                <a:gd name="connsiteY31" fmla="*/ 0 h 1851025"/>
                <a:gd name="connsiteX32" fmla="*/ 2495550 w 2495550"/>
                <a:gd name="connsiteY32" fmla="*/ 0 h 1851025"/>
                <a:gd name="connsiteX33" fmla="*/ 2295525 w 2495550"/>
                <a:gd name="connsiteY33" fmla="*/ 133350 h 1851025"/>
                <a:gd name="connsiteX34" fmla="*/ 2146300 w 2495550"/>
                <a:gd name="connsiteY34" fmla="*/ 222250 h 1851025"/>
                <a:gd name="connsiteX35" fmla="*/ 1978025 w 2495550"/>
                <a:gd name="connsiteY35" fmla="*/ 323850 h 1851025"/>
                <a:gd name="connsiteX36" fmla="*/ 1838325 w 2495550"/>
                <a:gd name="connsiteY36" fmla="*/ 406400 h 1851025"/>
                <a:gd name="connsiteX37" fmla="*/ 1717675 w 2495550"/>
                <a:gd name="connsiteY37" fmla="*/ 485775 h 1851025"/>
                <a:gd name="connsiteX38" fmla="*/ 1536700 w 2495550"/>
                <a:gd name="connsiteY38" fmla="*/ 596900 h 1851025"/>
                <a:gd name="connsiteX39" fmla="*/ 1384300 w 2495550"/>
                <a:gd name="connsiteY39" fmla="*/ 692150 h 1851025"/>
                <a:gd name="connsiteX40" fmla="*/ 1270000 w 2495550"/>
                <a:gd name="connsiteY40" fmla="*/ 762000 h 1851025"/>
                <a:gd name="connsiteX41" fmla="*/ 1158875 w 2495550"/>
                <a:gd name="connsiteY41" fmla="*/ 831850 h 185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495550" h="1851025">
                  <a:moveTo>
                    <a:pt x="1158875" y="831850"/>
                  </a:moveTo>
                  <a:lnTo>
                    <a:pt x="984250" y="942975"/>
                  </a:lnTo>
                  <a:lnTo>
                    <a:pt x="885825" y="1012825"/>
                  </a:lnTo>
                  <a:lnTo>
                    <a:pt x="755650" y="1114425"/>
                  </a:lnTo>
                  <a:lnTo>
                    <a:pt x="641350" y="1206500"/>
                  </a:lnTo>
                  <a:lnTo>
                    <a:pt x="495300" y="1336675"/>
                  </a:lnTo>
                  <a:lnTo>
                    <a:pt x="342900" y="1485900"/>
                  </a:lnTo>
                  <a:lnTo>
                    <a:pt x="241300" y="1597025"/>
                  </a:lnTo>
                  <a:lnTo>
                    <a:pt x="161925" y="1692275"/>
                  </a:lnTo>
                  <a:lnTo>
                    <a:pt x="79375" y="1806575"/>
                  </a:lnTo>
                  <a:lnTo>
                    <a:pt x="60325" y="1831975"/>
                  </a:lnTo>
                  <a:lnTo>
                    <a:pt x="41275" y="1851025"/>
                  </a:lnTo>
                  <a:lnTo>
                    <a:pt x="19050" y="1851025"/>
                  </a:lnTo>
                  <a:lnTo>
                    <a:pt x="3175" y="1835150"/>
                  </a:lnTo>
                  <a:lnTo>
                    <a:pt x="0" y="1800225"/>
                  </a:lnTo>
                  <a:lnTo>
                    <a:pt x="15875" y="1679575"/>
                  </a:lnTo>
                  <a:lnTo>
                    <a:pt x="47625" y="1470025"/>
                  </a:lnTo>
                  <a:lnTo>
                    <a:pt x="76200" y="1298575"/>
                  </a:lnTo>
                  <a:lnTo>
                    <a:pt x="98425" y="1165225"/>
                  </a:lnTo>
                  <a:lnTo>
                    <a:pt x="104775" y="1117600"/>
                  </a:lnTo>
                  <a:lnTo>
                    <a:pt x="127000" y="1060450"/>
                  </a:lnTo>
                  <a:lnTo>
                    <a:pt x="152400" y="1019175"/>
                  </a:lnTo>
                  <a:lnTo>
                    <a:pt x="187325" y="984250"/>
                  </a:lnTo>
                  <a:lnTo>
                    <a:pt x="346075" y="914400"/>
                  </a:lnTo>
                  <a:lnTo>
                    <a:pt x="625475" y="790575"/>
                  </a:lnTo>
                  <a:lnTo>
                    <a:pt x="911225" y="663575"/>
                  </a:lnTo>
                  <a:lnTo>
                    <a:pt x="1212850" y="527050"/>
                  </a:lnTo>
                  <a:lnTo>
                    <a:pt x="1489075" y="400050"/>
                  </a:lnTo>
                  <a:lnTo>
                    <a:pt x="1752600" y="276225"/>
                  </a:lnTo>
                  <a:lnTo>
                    <a:pt x="1978025" y="171450"/>
                  </a:lnTo>
                  <a:lnTo>
                    <a:pt x="2149475" y="92075"/>
                  </a:lnTo>
                  <a:lnTo>
                    <a:pt x="2324100" y="0"/>
                  </a:lnTo>
                  <a:lnTo>
                    <a:pt x="2495550" y="0"/>
                  </a:lnTo>
                  <a:lnTo>
                    <a:pt x="2295525" y="133350"/>
                  </a:lnTo>
                  <a:lnTo>
                    <a:pt x="2146300" y="222250"/>
                  </a:lnTo>
                  <a:lnTo>
                    <a:pt x="1978025" y="323850"/>
                  </a:lnTo>
                  <a:lnTo>
                    <a:pt x="1838325" y="406400"/>
                  </a:lnTo>
                  <a:lnTo>
                    <a:pt x="1717675" y="485775"/>
                  </a:lnTo>
                  <a:lnTo>
                    <a:pt x="1536700" y="596900"/>
                  </a:lnTo>
                  <a:lnTo>
                    <a:pt x="1384300" y="692150"/>
                  </a:lnTo>
                  <a:lnTo>
                    <a:pt x="1270000" y="762000"/>
                  </a:lnTo>
                  <a:lnTo>
                    <a:pt x="1158875" y="8318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E8BEEAAD-66E2-4B96-A214-C8759D1FDE0B}"/>
              </a:ext>
            </a:extLst>
          </p:cNvPr>
          <p:cNvGrpSpPr/>
          <p:nvPr/>
        </p:nvGrpSpPr>
        <p:grpSpPr>
          <a:xfrm>
            <a:off x="3694116" y="1508125"/>
            <a:ext cx="4864098" cy="4446588"/>
            <a:chOff x="3694116" y="1508126"/>
            <a:chExt cx="4864098" cy="4446588"/>
          </a:xfrm>
          <a:solidFill>
            <a:schemeClr val="tx1"/>
          </a:solidFill>
        </p:grpSpPr>
        <p:sp>
          <p:nvSpPr>
            <p:cNvPr id="23" name="フリーフォーム 6">
              <a:extLst>
                <a:ext uri="{FF2B5EF4-FFF2-40B4-BE49-F238E27FC236}">
                  <a16:creationId xmlns:a16="http://schemas.microsoft.com/office/drawing/2014/main" id="{D7F8D084-EBC8-4C57-AAEF-F224BCF9F9E3}"/>
                </a:ext>
              </a:extLst>
            </p:cNvPr>
            <p:cNvSpPr/>
            <p:nvPr/>
          </p:nvSpPr>
          <p:spPr>
            <a:xfrm>
              <a:off x="3771903" y="2290763"/>
              <a:ext cx="869950" cy="801688"/>
            </a:xfrm>
            <a:custGeom>
              <a:avLst/>
              <a:gdLst>
                <a:gd name="connsiteX0" fmla="*/ 328613 w 869156"/>
                <a:gd name="connsiteY0" fmla="*/ 361950 h 802481"/>
                <a:gd name="connsiteX1" fmla="*/ 228600 w 869156"/>
                <a:gd name="connsiteY1" fmla="*/ 259556 h 802481"/>
                <a:gd name="connsiteX2" fmla="*/ 130969 w 869156"/>
                <a:gd name="connsiteY2" fmla="*/ 166688 h 802481"/>
                <a:gd name="connsiteX3" fmla="*/ 54769 w 869156"/>
                <a:gd name="connsiteY3" fmla="*/ 104775 h 802481"/>
                <a:gd name="connsiteX4" fmla="*/ 21431 w 869156"/>
                <a:gd name="connsiteY4" fmla="*/ 78581 h 802481"/>
                <a:gd name="connsiteX5" fmla="*/ 11906 w 869156"/>
                <a:gd name="connsiteY5" fmla="*/ 66675 h 802481"/>
                <a:gd name="connsiteX6" fmla="*/ 2381 w 869156"/>
                <a:gd name="connsiteY6" fmla="*/ 40481 h 802481"/>
                <a:gd name="connsiteX7" fmla="*/ 0 w 869156"/>
                <a:gd name="connsiteY7" fmla="*/ 16669 h 802481"/>
                <a:gd name="connsiteX8" fmla="*/ 4763 w 869156"/>
                <a:gd name="connsiteY8" fmla="*/ 4763 h 802481"/>
                <a:gd name="connsiteX9" fmla="*/ 16669 w 869156"/>
                <a:gd name="connsiteY9" fmla="*/ 0 h 802481"/>
                <a:gd name="connsiteX10" fmla="*/ 52388 w 869156"/>
                <a:gd name="connsiteY10" fmla="*/ 9525 h 802481"/>
                <a:gd name="connsiteX11" fmla="*/ 147638 w 869156"/>
                <a:gd name="connsiteY11" fmla="*/ 47625 h 802481"/>
                <a:gd name="connsiteX12" fmla="*/ 254794 w 869156"/>
                <a:gd name="connsiteY12" fmla="*/ 92869 h 802481"/>
                <a:gd name="connsiteX13" fmla="*/ 414338 w 869156"/>
                <a:gd name="connsiteY13" fmla="*/ 159544 h 802481"/>
                <a:gd name="connsiteX14" fmla="*/ 542925 w 869156"/>
                <a:gd name="connsiteY14" fmla="*/ 214313 h 802481"/>
                <a:gd name="connsiteX15" fmla="*/ 647700 w 869156"/>
                <a:gd name="connsiteY15" fmla="*/ 261938 h 802481"/>
                <a:gd name="connsiteX16" fmla="*/ 721519 w 869156"/>
                <a:gd name="connsiteY16" fmla="*/ 300038 h 802481"/>
                <a:gd name="connsiteX17" fmla="*/ 742950 w 869156"/>
                <a:gd name="connsiteY17" fmla="*/ 316706 h 802481"/>
                <a:gd name="connsiteX18" fmla="*/ 781050 w 869156"/>
                <a:gd name="connsiteY18" fmla="*/ 369094 h 802481"/>
                <a:gd name="connsiteX19" fmla="*/ 804863 w 869156"/>
                <a:gd name="connsiteY19" fmla="*/ 416719 h 802481"/>
                <a:gd name="connsiteX20" fmla="*/ 833438 w 869156"/>
                <a:gd name="connsiteY20" fmla="*/ 490538 h 802481"/>
                <a:gd name="connsiteX21" fmla="*/ 852488 w 869156"/>
                <a:gd name="connsiteY21" fmla="*/ 552450 h 802481"/>
                <a:gd name="connsiteX22" fmla="*/ 862013 w 869156"/>
                <a:gd name="connsiteY22" fmla="*/ 623888 h 802481"/>
                <a:gd name="connsiteX23" fmla="*/ 869156 w 869156"/>
                <a:gd name="connsiteY23" fmla="*/ 695325 h 802481"/>
                <a:gd name="connsiteX24" fmla="*/ 866775 w 869156"/>
                <a:gd name="connsiteY24" fmla="*/ 745331 h 802481"/>
                <a:gd name="connsiteX25" fmla="*/ 854869 w 869156"/>
                <a:gd name="connsiteY25" fmla="*/ 766763 h 802481"/>
                <a:gd name="connsiteX26" fmla="*/ 840581 w 869156"/>
                <a:gd name="connsiteY26" fmla="*/ 785813 h 802481"/>
                <a:gd name="connsiteX27" fmla="*/ 812006 w 869156"/>
                <a:gd name="connsiteY27" fmla="*/ 800100 h 802481"/>
                <a:gd name="connsiteX28" fmla="*/ 792956 w 869156"/>
                <a:gd name="connsiteY28" fmla="*/ 802481 h 802481"/>
                <a:gd name="connsiteX29" fmla="*/ 762000 w 869156"/>
                <a:gd name="connsiteY29" fmla="*/ 795338 h 802481"/>
                <a:gd name="connsiteX30" fmla="*/ 723900 w 869156"/>
                <a:gd name="connsiteY30" fmla="*/ 781050 h 802481"/>
                <a:gd name="connsiteX31" fmla="*/ 683419 w 869156"/>
                <a:gd name="connsiteY31" fmla="*/ 752475 h 802481"/>
                <a:gd name="connsiteX32" fmla="*/ 626269 w 869156"/>
                <a:gd name="connsiteY32" fmla="*/ 702469 h 802481"/>
                <a:gd name="connsiteX33" fmla="*/ 566738 w 869156"/>
                <a:gd name="connsiteY33" fmla="*/ 640556 h 802481"/>
                <a:gd name="connsiteX34" fmla="*/ 521494 w 869156"/>
                <a:gd name="connsiteY34" fmla="*/ 588169 h 802481"/>
                <a:gd name="connsiteX35" fmla="*/ 471488 w 869156"/>
                <a:gd name="connsiteY35" fmla="*/ 514350 h 802481"/>
                <a:gd name="connsiteX36" fmla="*/ 328613 w 869156"/>
                <a:gd name="connsiteY36" fmla="*/ 361950 h 802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69156" h="802481">
                  <a:moveTo>
                    <a:pt x="328613" y="361950"/>
                  </a:moveTo>
                  <a:lnTo>
                    <a:pt x="228600" y="259556"/>
                  </a:lnTo>
                  <a:lnTo>
                    <a:pt x="130969" y="166688"/>
                  </a:lnTo>
                  <a:lnTo>
                    <a:pt x="54769" y="104775"/>
                  </a:lnTo>
                  <a:lnTo>
                    <a:pt x="21431" y="78581"/>
                  </a:lnTo>
                  <a:lnTo>
                    <a:pt x="11906" y="66675"/>
                  </a:lnTo>
                  <a:lnTo>
                    <a:pt x="2381" y="40481"/>
                  </a:lnTo>
                  <a:lnTo>
                    <a:pt x="0" y="16669"/>
                  </a:lnTo>
                  <a:lnTo>
                    <a:pt x="4763" y="4763"/>
                  </a:lnTo>
                  <a:lnTo>
                    <a:pt x="16669" y="0"/>
                  </a:lnTo>
                  <a:lnTo>
                    <a:pt x="52388" y="9525"/>
                  </a:lnTo>
                  <a:lnTo>
                    <a:pt x="147638" y="47625"/>
                  </a:lnTo>
                  <a:lnTo>
                    <a:pt x="254794" y="92869"/>
                  </a:lnTo>
                  <a:lnTo>
                    <a:pt x="414338" y="159544"/>
                  </a:lnTo>
                  <a:lnTo>
                    <a:pt x="542925" y="214313"/>
                  </a:lnTo>
                  <a:lnTo>
                    <a:pt x="647700" y="261938"/>
                  </a:lnTo>
                  <a:lnTo>
                    <a:pt x="721519" y="300038"/>
                  </a:lnTo>
                  <a:lnTo>
                    <a:pt x="742950" y="316706"/>
                  </a:lnTo>
                  <a:lnTo>
                    <a:pt x="781050" y="369094"/>
                  </a:lnTo>
                  <a:lnTo>
                    <a:pt x="804863" y="416719"/>
                  </a:lnTo>
                  <a:lnTo>
                    <a:pt x="833438" y="490538"/>
                  </a:lnTo>
                  <a:lnTo>
                    <a:pt x="852488" y="552450"/>
                  </a:lnTo>
                  <a:lnTo>
                    <a:pt x="862013" y="623888"/>
                  </a:lnTo>
                  <a:lnTo>
                    <a:pt x="869156" y="695325"/>
                  </a:lnTo>
                  <a:lnTo>
                    <a:pt x="866775" y="745331"/>
                  </a:lnTo>
                  <a:lnTo>
                    <a:pt x="854869" y="766763"/>
                  </a:lnTo>
                  <a:lnTo>
                    <a:pt x="840581" y="785813"/>
                  </a:lnTo>
                  <a:lnTo>
                    <a:pt x="812006" y="800100"/>
                  </a:lnTo>
                  <a:lnTo>
                    <a:pt x="792956" y="802481"/>
                  </a:lnTo>
                  <a:lnTo>
                    <a:pt x="762000" y="795338"/>
                  </a:lnTo>
                  <a:lnTo>
                    <a:pt x="723900" y="781050"/>
                  </a:lnTo>
                  <a:lnTo>
                    <a:pt x="683419" y="752475"/>
                  </a:lnTo>
                  <a:lnTo>
                    <a:pt x="626269" y="702469"/>
                  </a:lnTo>
                  <a:lnTo>
                    <a:pt x="566738" y="640556"/>
                  </a:lnTo>
                  <a:lnTo>
                    <a:pt x="521494" y="588169"/>
                  </a:lnTo>
                  <a:lnTo>
                    <a:pt x="471488" y="514350"/>
                  </a:lnTo>
                  <a:lnTo>
                    <a:pt x="328613" y="3619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7">
              <a:extLst>
                <a:ext uri="{FF2B5EF4-FFF2-40B4-BE49-F238E27FC236}">
                  <a16:creationId xmlns:a16="http://schemas.microsoft.com/office/drawing/2014/main" id="{CCA43440-7872-4036-BB40-2EEBDA96BAE6}"/>
                </a:ext>
              </a:extLst>
            </p:cNvPr>
            <p:cNvSpPr/>
            <p:nvPr/>
          </p:nvSpPr>
          <p:spPr>
            <a:xfrm>
              <a:off x="5484816" y="2849563"/>
              <a:ext cx="2587625" cy="603250"/>
            </a:xfrm>
            <a:custGeom>
              <a:avLst/>
              <a:gdLst>
                <a:gd name="connsiteX0" fmla="*/ 1847850 w 2588419"/>
                <a:gd name="connsiteY0" fmla="*/ 314325 h 602457"/>
                <a:gd name="connsiteX1" fmla="*/ 1635919 w 2588419"/>
                <a:gd name="connsiteY1" fmla="*/ 328613 h 602457"/>
                <a:gd name="connsiteX2" fmla="*/ 1504950 w 2588419"/>
                <a:gd name="connsiteY2" fmla="*/ 345282 h 602457"/>
                <a:gd name="connsiteX3" fmla="*/ 1271587 w 2588419"/>
                <a:gd name="connsiteY3" fmla="*/ 381000 h 602457"/>
                <a:gd name="connsiteX4" fmla="*/ 1052512 w 2588419"/>
                <a:gd name="connsiteY4" fmla="*/ 423863 h 602457"/>
                <a:gd name="connsiteX5" fmla="*/ 957262 w 2588419"/>
                <a:gd name="connsiteY5" fmla="*/ 435769 h 602457"/>
                <a:gd name="connsiteX6" fmla="*/ 871537 w 2588419"/>
                <a:gd name="connsiteY6" fmla="*/ 450057 h 602457"/>
                <a:gd name="connsiteX7" fmla="*/ 738187 w 2588419"/>
                <a:gd name="connsiteY7" fmla="*/ 476250 h 602457"/>
                <a:gd name="connsiteX8" fmla="*/ 592931 w 2588419"/>
                <a:gd name="connsiteY8" fmla="*/ 514350 h 602457"/>
                <a:gd name="connsiteX9" fmla="*/ 459581 w 2588419"/>
                <a:gd name="connsiteY9" fmla="*/ 552450 h 602457"/>
                <a:gd name="connsiteX10" fmla="*/ 319087 w 2588419"/>
                <a:gd name="connsiteY10" fmla="*/ 602457 h 602457"/>
                <a:gd name="connsiteX11" fmla="*/ 285750 w 2588419"/>
                <a:gd name="connsiteY11" fmla="*/ 592932 h 602457"/>
                <a:gd name="connsiteX12" fmla="*/ 228600 w 2588419"/>
                <a:gd name="connsiteY12" fmla="*/ 559594 h 602457"/>
                <a:gd name="connsiteX13" fmla="*/ 166687 w 2588419"/>
                <a:gd name="connsiteY13" fmla="*/ 514350 h 602457"/>
                <a:gd name="connsiteX14" fmla="*/ 123825 w 2588419"/>
                <a:gd name="connsiteY14" fmla="*/ 478632 h 602457"/>
                <a:gd name="connsiteX15" fmla="*/ 92869 w 2588419"/>
                <a:gd name="connsiteY15" fmla="*/ 442913 h 602457"/>
                <a:gd name="connsiteX16" fmla="*/ 57150 w 2588419"/>
                <a:gd name="connsiteY16" fmla="*/ 395288 h 602457"/>
                <a:gd name="connsiteX17" fmla="*/ 28575 w 2588419"/>
                <a:gd name="connsiteY17" fmla="*/ 352425 h 602457"/>
                <a:gd name="connsiteX18" fmla="*/ 9525 w 2588419"/>
                <a:gd name="connsiteY18" fmla="*/ 316707 h 602457"/>
                <a:gd name="connsiteX19" fmla="*/ 0 w 2588419"/>
                <a:gd name="connsiteY19" fmla="*/ 288132 h 602457"/>
                <a:gd name="connsiteX20" fmla="*/ 0 w 2588419"/>
                <a:gd name="connsiteY20" fmla="*/ 264319 h 602457"/>
                <a:gd name="connsiteX21" fmla="*/ 4762 w 2588419"/>
                <a:gd name="connsiteY21" fmla="*/ 247650 h 602457"/>
                <a:gd name="connsiteX22" fmla="*/ 14287 w 2588419"/>
                <a:gd name="connsiteY22" fmla="*/ 240507 h 602457"/>
                <a:gd name="connsiteX23" fmla="*/ 23812 w 2588419"/>
                <a:gd name="connsiteY23" fmla="*/ 235744 h 602457"/>
                <a:gd name="connsiteX24" fmla="*/ 38100 w 2588419"/>
                <a:gd name="connsiteY24" fmla="*/ 238125 h 602457"/>
                <a:gd name="connsiteX25" fmla="*/ 64294 w 2588419"/>
                <a:gd name="connsiteY25" fmla="*/ 254794 h 602457"/>
                <a:gd name="connsiteX26" fmla="*/ 104775 w 2588419"/>
                <a:gd name="connsiteY26" fmla="*/ 280988 h 602457"/>
                <a:gd name="connsiteX27" fmla="*/ 140494 w 2588419"/>
                <a:gd name="connsiteY27" fmla="*/ 297657 h 602457"/>
                <a:gd name="connsiteX28" fmla="*/ 190500 w 2588419"/>
                <a:gd name="connsiteY28" fmla="*/ 314325 h 602457"/>
                <a:gd name="connsiteX29" fmla="*/ 242887 w 2588419"/>
                <a:gd name="connsiteY29" fmla="*/ 328613 h 602457"/>
                <a:gd name="connsiteX30" fmla="*/ 264319 w 2588419"/>
                <a:gd name="connsiteY30" fmla="*/ 330994 h 602457"/>
                <a:gd name="connsiteX31" fmla="*/ 295275 w 2588419"/>
                <a:gd name="connsiteY31" fmla="*/ 335757 h 602457"/>
                <a:gd name="connsiteX32" fmla="*/ 311944 w 2588419"/>
                <a:gd name="connsiteY32" fmla="*/ 335757 h 602457"/>
                <a:gd name="connsiteX33" fmla="*/ 457200 w 2588419"/>
                <a:gd name="connsiteY33" fmla="*/ 319088 h 602457"/>
                <a:gd name="connsiteX34" fmla="*/ 740569 w 2588419"/>
                <a:gd name="connsiteY34" fmla="*/ 276225 h 602457"/>
                <a:gd name="connsiteX35" fmla="*/ 1076325 w 2588419"/>
                <a:gd name="connsiteY35" fmla="*/ 221457 h 602457"/>
                <a:gd name="connsiteX36" fmla="*/ 1266825 w 2588419"/>
                <a:gd name="connsiteY36" fmla="*/ 183357 h 602457"/>
                <a:gd name="connsiteX37" fmla="*/ 1628775 w 2588419"/>
                <a:gd name="connsiteY37" fmla="*/ 135732 h 602457"/>
                <a:gd name="connsiteX38" fmla="*/ 1988344 w 2588419"/>
                <a:gd name="connsiteY38" fmla="*/ 85725 h 602457"/>
                <a:gd name="connsiteX39" fmla="*/ 2088356 w 2588419"/>
                <a:gd name="connsiteY39" fmla="*/ 38100 h 602457"/>
                <a:gd name="connsiteX40" fmla="*/ 2159794 w 2588419"/>
                <a:gd name="connsiteY40" fmla="*/ 0 h 602457"/>
                <a:gd name="connsiteX41" fmla="*/ 2188369 w 2588419"/>
                <a:gd name="connsiteY41" fmla="*/ 0 h 602457"/>
                <a:gd name="connsiteX42" fmla="*/ 2328862 w 2588419"/>
                <a:gd name="connsiteY42" fmla="*/ 28575 h 602457"/>
                <a:gd name="connsiteX43" fmla="*/ 2436019 w 2588419"/>
                <a:gd name="connsiteY43" fmla="*/ 59532 h 602457"/>
                <a:gd name="connsiteX44" fmla="*/ 2524125 w 2588419"/>
                <a:gd name="connsiteY44" fmla="*/ 95250 h 602457"/>
                <a:gd name="connsiteX45" fmla="*/ 2547937 w 2588419"/>
                <a:gd name="connsiteY45" fmla="*/ 107157 h 602457"/>
                <a:gd name="connsiteX46" fmla="*/ 2564606 w 2588419"/>
                <a:gd name="connsiteY46" fmla="*/ 126207 h 602457"/>
                <a:gd name="connsiteX47" fmla="*/ 2583656 w 2588419"/>
                <a:gd name="connsiteY47" fmla="*/ 159544 h 602457"/>
                <a:gd name="connsiteX48" fmla="*/ 2588419 w 2588419"/>
                <a:gd name="connsiteY48" fmla="*/ 180975 h 602457"/>
                <a:gd name="connsiteX49" fmla="*/ 2586037 w 2588419"/>
                <a:gd name="connsiteY49" fmla="*/ 204788 h 602457"/>
                <a:gd name="connsiteX50" fmla="*/ 2576512 w 2588419"/>
                <a:gd name="connsiteY50" fmla="*/ 230982 h 602457"/>
                <a:gd name="connsiteX51" fmla="*/ 2564606 w 2588419"/>
                <a:gd name="connsiteY51" fmla="*/ 247650 h 602457"/>
                <a:gd name="connsiteX52" fmla="*/ 2543175 w 2588419"/>
                <a:gd name="connsiteY52" fmla="*/ 261938 h 602457"/>
                <a:gd name="connsiteX53" fmla="*/ 2500312 w 2588419"/>
                <a:gd name="connsiteY53" fmla="*/ 280988 h 602457"/>
                <a:gd name="connsiteX54" fmla="*/ 2440781 w 2588419"/>
                <a:gd name="connsiteY54" fmla="*/ 290513 h 602457"/>
                <a:gd name="connsiteX55" fmla="*/ 2283619 w 2588419"/>
                <a:gd name="connsiteY55" fmla="*/ 292894 h 602457"/>
                <a:gd name="connsiteX56" fmla="*/ 1847850 w 2588419"/>
                <a:gd name="connsiteY56" fmla="*/ 314325 h 602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588419" h="602457">
                  <a:moveTo>
                    <a:pt x="1847850" y="314325"/>
                  </a:moveTo>
                  <a:lnTo>
                    <a:pt x="1635919" y="328613"/>
                  </a:lnTo>
                  <a:lnTo>
                    <a:pt x="1504950" y="345282"/>
                  </a:lnTo>
                  <a:lnTo>
                    <a:pt x="1271587" y="381000"/>
                  </a:lnTo>
                  <a:lnTo>
                    <a:pt x="1052512" y="423863"/>
                  </a:lnTo>
                  <a:lnTo>
                    <a:pt x="957262" y="435769"/>
                  </a:lnTo>
                  <a:lnTo>
                    <a:pt x="871537" y="450057"/>
                  </a:lnTo>
                  <a:lnTo>
                    <a:pt x="738187" y="476250"/>
                  </a:lnTo>
                  <a:lnTo>
                    <a:pt x="592931" y="514350"/>
                  </a:lnTo>
                  <a:lnTo>
                    <a:pt x="459581" y="552450"/>
                  </a:lnTo>
                  <a:lnTo>
                    <a:pt x="319087" y="602457"/>
                  </a:lnTo>
                  <a:lnTo>
                    <a:pt x="285750" y="592932"/>
                  </a:lnTo>
                  <a:lnTo>
                    <a:pt x="228600" y="559594"/>
                  </a:lnTo>
                  <a:lnTo>
                    <a:pt x="166687" y="514350"/>
                  </a:lnTo>
                  <a:lnTo>
                    <a:pt x="123825" y="478632"/>
                  </a:lnTo>
                  <a:lnTo>
                    <a:pt x="92869" y="442913"/>
                  </a:lnTo>
                  <a:lnTo>
                    <a:pt x="57150" y="395288"/>
                  </a:lnTo>
                  <a:lnTo>
                    <a:pt x="28575" y="352425"/>
                  </a:lnTo>
                  <a:lnTo>
                    <a:pt x="9525" y="316707"/>
                  </a:lnTo>
                  <a:lnTo>
                    <a:pt x="0" y="288132"/>
                  </a:lnTo>
                  <a:lnTo>
                    <a:pt x="0" y="264319"/>
                  </a:lnTo>
                  <a:lnTo>
                    <a:pt x="4762" y="247650"/>
                  </a:lnTo>
                  <a:lnTo>
                    <a:pt x="14287" y="240507"/>
                  </a:lnTo>
                  <a:lnTo>
                    <a:pt x="23812" y="235744"/>
                  </a:lnTo>
                  <a:lnTo>
                    <a:pt x="38100" y="238125"/>
                  </a:lnTo>
                  <a:lnTo>
                    <a:pt x="64294" y="254794"/>
                  </a:lnTo>
                  <a:lnTo>
                    <a:pt x="104775" y="280988"/>
                  </a:lnTo>
                  <a:lnTo>
                    <a:pt x="140494" y="297657"/>
                  </a:lnTo>
                  <a:lnTo>
                    <a:pt x="190500" y="314325"/>
                  </a:lnTo>
                  <a:lnTo>
                    <a:pt x="242887" y="328613"/>
                  </a:lnTo>
                  <a:lnTo>
                    <a:pt x="264319" y="330994"/>
                  </a:lnTo>
                  <a:lnTo>
                    <a:pt x="295275" y="335757"/>
                  </a:lnTo>
                  <a:lnTo>
                    <a:pt x="311944" y="335757"/>
                  </a:lnTo>
                  <a:lnTo>
                    <a:pt x="457200" y="319088"/>
                  </a:lnTo>
                  <a:lnTo>
                    <a:pt x="740569" y="276225"/>
                  </a:lnTo>
                  <a:lnTo>
                    <a:pt x="1076325" y="221457"/>
                  </a:lnTo>
                  <a:lnTo>
                    <a:pt x="1266825" y="183357"/>
                  </a:lnTo>
                  <a:lnTo>
                    <a:pt x="1628775" y="135732"/>
                  </a:lnTo>
                  <a:lnTo>
                    <a:pt x="1988344" y="85725"/>
                  </a:lnTo>
                  <a:lnTo>
                    <a:pt x="2088356" y="38100"/>
                  </a:lnTo>
                  <a:lnTo>
                    <a:pt x="2159794" y="0"/>
                  </a:lnTo>
                  <a:lnTo>
                    <a:pt x="2188369" y="0"/>
                  </a:lnTo>
                  <a:lnTo>
                    <a:pt x="2328862" y="28575"/>
                  </a:lnTo>
                  <a:lnTo>
                    <a:pt x="2436019" y="59532"/>
                  </a:lnTo>
                  <a:lnTo>
                    <a:pt x="2524125" y="95250"/>
                  </a:lnTo>
                  <a:lnTo>
                    <a:pt x="2547937" y="107157"/>
                  </a:lnTo>
                  <a:lnTo>
                    <a:pt x="2564606" y="126207"/>
                  </a:lnTo>
                  <a:lnTo>
                    <a:pt x="2583656" y="159544"/>
                  </a:lnTo>
                  <a:lnTo>
                    <a:pt x="2588419" y="180975"/>
                  </a:lnTo>
                  <a:lnTo>
                    <a:pt x="2586037" y="204788"/>
                  </a:lnTo>
                  <a:lnTo>
                    <a:pt x="2576512" y="230982"/>
                  </a:lnTo>
                  <a:lnTo>
                    <a:pt x="2564606" y="247650"/>
                  </a:lnTo>
                  <a:lnTo>
                    <a:pt x="2543175" y="261938"/>
                  </a:lnTo>
                  <a:lnTo>
                    <a:pt x="2500312" y="280988"/>
                  </a:lnTo>
                  <a:lnTo>
                    <a:pt x="2440781" y="290513"/>
                  </a:lnTo>
                  <a:lnTo>
                    <a:pt x="2283619" y="292894"/>
                  </a:lnTo>
                  <a:lnTo>
                    <a:pt x="1847850" y="31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9">
              <a:extLst>
                <a:ext uri="{FF2B5EF4-FFF2-40B4-BE49-F238E27FC236}">
                  <a16:creationId xmlns:a16="http://schemas.microsoft.com/office/drawing/2014/main" id="{DBEB17E7-422A-40DA-B46E-75CAC52EBAD2}"/>
                </a:ext>
              </a:extLst>
            </p:cNvPr>
            <p:cNvSpPr/>
            <p:nvPr/>
          </p:nvSpPr>
          <p:spPr>
            <a:xfrm>
              <a:off x="7310438" y="1725613"/>
              <a:ext cx="762000" cy="711200"/>
            </a:xfrm>
            <a:custGeom>
              <a:avLst/>
              <a:gdLst>
                <a:gd name="connsiteX0" fmla="*/ 342900 w 762000"/>
                <a:gd name="connsiteY0" fmla="*/ 428625 h 709613"/>
                <a:gd name="connsiteX1" fmla="*/ 197643 w 762000"/>
                <a:gd name="connsiteY1" fmla="*/ 264319 h 709613"/>
                <a:gd name="connsiteX2" fmla="*/ 76200 w 762000"/>
                <a:gd name="connsiteY2" fmla="*/ 133350 h 709613"/>
                <a:gd name="connsiteX3" fmla="*/ 30956 w 762000"/>
                <a:gd name="connsiteY3" fmla="*/ 83344 h 709613"/>
                <a:gd name="connsiteX4" fmla="*/ 9525 w 762000"/>
                <a:gd name="connsiteY4" fmla="*/ 57150 h 709613"/>
                <a:gd name="connsiteX5" fmla="*/ 0 w 762000"/>
                <a:gd name="connsiteY5" fmla="*/ 30957 h 709613"/>
                <a:gd name="connsiteX6" fmla="*/ 4762 w 762000"/>
                <a:gd name="connsiteY6" fmla="*/ 7144 h 709613"/>
                <a:gd name="connsiteX7" fmla="*/ 14287 w 762000"/>
                <a:gd name="connsiteY7" fmla="*/ 0 h 709613"/>
                <a:gd name="connsiteX8" fmla="*/ 35718 w 762000"/>
                <a:gd name="connsiteY8" fmla="*/ 0 h 709613"/>
                <a:gd name="connsiteX9" fmla="*/ 59531 w 762000"/>
                <a:gd name="connsiteY9" fmla="*/ 9525 h 709613"/>
                <a:gd name="connsiteX10" fmla="*/ 157162 w 762000"/>
                <a:gd name="connsiteY10" fmla="*/ 61913 h 709613"/>
                <a:gd name="connsiteX11" fmla="*/ 269081 w 762000"/>
                <a:gd name="connsiteY11" fmla="*/ 114300 h 709613"/>
                <a:gd name="connsiteX12" fmla="*/ 371475 w 762000"/>
                <a:gd name="connsiteY12" fmla="*/ 159544 h 709613"/>
                <a:gd name="connsiteX13" fmla="*/ 485775 w 762000"/>
                <a:gd name="connsiteY13" fmla="*/ 204788 h 709613"/>
                <a:gd name="connsiteX14" fmla="*/ 552450 w 762000"/>
                <a:gd name="connsiteY14" fmla="*/ 226219 h 709613"/>
                <a:gd name="connsiteX15" fmla="*/ 581025 w 762000"/>
                <a:gd name="connsiteY15" fmla="*/ 240507 h 709613"/>
                <a:gd name="connsiteX16" fmla="*/ 604837 w 762000"/>
                <a:gd name="connsiteY16" fmla="*/ 257175 h 709613"/>
                <a:gd name="connsiteX17" fmla="*/ 640556 w 762000"/>
                <a:gd name="connsiteY17" fmla="*/ 290513 h 709613"/>
                <a:gd name="connsiteX18" fmla="*/ 669131 w 762000"/>
                <a:gd name="connsiteY18" fmla="*/ 323850 h 709613"/>
                <a:gd name="connsiteX19" fmla="*/ 697706 w 762000"/>
                <a:gd name="connsiteY19" fmla="*/ 369094 h 709613"/>
                <a:gd name="connsiteX20" fmla="*/ 721518 w 762000"/>
                <a:gd name="connsiteY20" fmla="*/ 414338 h 709613"/>
                <a:gd name="connsiteX21" fmla="*/ 733425 w 762000"/>
                <a:gd name="connsiteY21" fmla="*/ 452438 h 709613"/>
                <a:gd name="connsiteX22" fmla="*/ 750093 w 762000"/>
                <a:gd name="connsiteY22" fmla="*/ 500063 h 709613"/>
                <a:gd name="connsiteX23" fmla="*/ 757237 w 762000"/>
                <a:gd name="connsiteY23" fmla="*/ 533400 h 709613"/>
                <a:gd name="connsiteX24" fmla="*/ 762000 w 762000"/>
                <a:gd name="connsiteY24" fmla="*/ 564357 h 709613"/>
                <a:gd name="connsiteX25" fmla="*/ 750093 w 762000"/>
                <a:gd name="connsiteY25" fmla="*/ 611982 h 709613"/>
                <a:gd name="connsiteX26" fmla="*/ 726281 w 762000"/>
                <a:gd name="connsiteY26" fmla="*/ 652463 h 709613"/>
                <a:gd name="connsiteX27" fmla="*/ 697706 w 762000"/>
                <a:gd name="connsiteY27" fmla="*/ 681038 h 709613"/>
                <a:gd name="connsiteX28" fmla="*/ 661987 w 762000"/>
                <a:gd name="connsiteY28" fmla="*/ 702469 h 709613"/>
                <a:gd name="connsiteX29" fmla="*/ 631031 w 762000"/>
                <a:gd name="connsiteY29" fmla="*/ 709613 h 709613"/>
                <a:gd name="connsiteX30" fmla="*/ 597693 w 762000"/>
                <a:gd name="connsiteY30" fmla="*/ 702469 h 709613"/>
                <a:gd name="connsiteX31" fmla="*/ 571500 w 762000"/>
                <a:gd name="connsiteY31" fmla="*/ 683419 h 709613"/>
                <a:gd name="connsiteX32" fmla="*/ 481012 w 762000"/>
                <a:gd name="connsiteY32" fmla="*/ 583407 h 709613"/>
                <a:gd name="connsiteX33" fmla="*/ 342900 w 762000"/>
                <a:gd name="connsiteY33" fmla="*/ 428625 h 70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62000" h="709613">
                  <a:moveTo>
                    <a:pt x="342900" y="428625"/>
                  </a:moveTo>
                  <a:lnTo>
                    <a:pt x="197643" y="264319"/>
                  </a:lnTo>
                  <a:lnTo>
                    <a:pt x="76200" y="133350"/>
                  </a:lnTo>
                  <a:lnTo>
                    <a:pt x="30956" y="83344"/>
                  </a:lnTo>
                  <a:lnTo>
                    <a:pt x="9525" y="57150"/>
                  </a:lnTo>
                  <a:lnTo>
                    <a:pt x="0" y="30957"/>
                  </a:lnTo>
                  <a:lnTo>
                    <a:pt x="4762" y="7144"/>
                  </a:lnTo>
                  <a:lnTo>
                    <a:pt x="14287" y="0"/>
                  </a:lnTo>
                  <a:lnTo>
                    <a:pt x="35718" y="0"/>
                  </a:lnTo>
                  <a:lnTo>
                    <a:pt x="59531" y="9525"/>
                  </a:lnTo>
                  <a:lnTo>
                    <a:pt x="157162" y="61913"/>
                  </a:lnTo>
                  <a:lnTo>
                    <a:pt x="269081" y="114300"/>
                  </a:lnTo>
                  <a:lnTo>
                    <a:pt x="371475" y="159544"/>
                  </a:lnTo>
                  <a:lnTo>
                    <a:pt x="485775" y="204788"/>
                  </a:lnTo>
                  <a:lnTo>
                    <a:pt x="552450" y="226219"/>
                  </a:lnTo>
                  <a:lnTo>
                    <a:pt x="581025" y="240507"/>
                  </a:lnTo>
                  <a:lnTo>
                    <a:pt x="604837" y="257175"/>
                  </a:lnTo>
                  <a:lnTo>
                    <a:pt x="640556" y="290513"/>
                  </a:lnTo>
                  <a:lnTo>
                    <a:pt x="669131" y="323850"/>
                  </a:lnTo>
                  <a:lnTo>
                    <a:pt x="697706" y="369094"/>
                  </a:lnTo>
                  <a:lnTo>
                    <a:pt x="721518" y="414338"/>
                  </a:lnTo>
                  <a:lnTo>
                    <a:pt x="733425" y="452438"/>
                  </a:lnTo>
                  <a:lnTo>
                    <a:pt x="750093" y="500063"/>
                  </a:lnTo>
                  <a:lnTo>
                    <a:pt x="757237" y="533400"/>
                  </a:lnTo>
                  <a:lnTo>
                    <a:pt x="762000" y="564357"/>
                  </a:lnTo>
                  <a:lnTo>
                    <a:pt x="750093" y="611982"/>
                  </a:lnTo>
                  <a:lnTo>
                    <a:pt x="726281" y="652463"/>
                  </a:lnTo>
                  <a:lnTo>
                    <a:pt x="697706" y="681038"/>
                  </a:lnTo>
                  <a:lnTo>
                    <a:pt x="661987" y="702469"/>
                  </a:lnTo>
                  <a:lnTo>
                    <a:pt x="631031" y="709613"/>
                  </a:lnTo>
                  <a:lnTo>
                    <a:pt x="597693" y="702469"/>
                  </a:lnTo>
                  <a:lnTo>
                    <a:pt x="571500" y="683419"/>
                  </a:lnTo>
                  <a:lnTo>
                    <a:pt x="481012" y="583407"/>
                  </a:lnTo>
                  <a:lnTo>
                    <a:pt x="342900" y="428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1">
              <a:extLst>
                <a:ext uri="{FF2B5EF4-FFF2-40B4-BE49-F238E27FC236}">
                  <a16:creationId xmlns:a16="http://schemas.microsoft.com/office/drawing/2014/main" id="{7D1C6ED3-BA16-4CB9-8E9F-0DA44E5A00BA}"/>
                </a:ext>
              </a:extLst>
            </p:cNvPr>
            <p:cNvSpPr/>
            <p:nvPr/>
          </p:nvSpPr>
          <p:spPr>
            <a:xfrm rot="16200000">
              <a:off x="2773366" y="3462338"/>
              <a:ext cx="4446588" cy="538163"/>
            </a:xfrm>
            <a:custGeom>
              <a:avLst/>
              <a:gdLst>
                <a:gd name="connsiteX0" fmla="*/ 2403921 w 4447874"/>
                <a:gd name="connsiteY0" fmla="*/ 422031 h 537883"/>
                <a:gd name="connsiteX1" fmla="*/ 1295056 w 4447874"/>
                <a:gd name="connsiteY1" fmla="*/ 413756 h 537883"/>
                <a:gd name="connsiteX2" fmla="*/ 806824 w 4447874"/>
                <a:gd name="connsiteY2" fmla="*/ 405481 h 537883"/>
                <a:gd name="connsiteX3" fmla="*/ 355830 w 4447874"/>
                <a:gd name="connsiteY3" fmla="*/ 401343 h 537883"/>
                <a:gd name="connsiteX4" fmla="*/ 215153 w 4447874"/>
                <a:gd name="connsiteY4" fmla="*/ 401343 h 537883"/>
                <a:gd name="connsiteX5" fmla="*/ 115852 w 4447874"/>
                <a:gd name="connsiteY5" fmla="*/ 393068 h 537883"/>
                <a:gd name="connsiteX6" fmla="*/ 57926 w 4447874"/>
                <a:gd name="connsiteY6" fmla="*/ 380655 h 537883"/>
                <a:gd name="connsiteX7" fmla="*/ 24826 w 4447874"/>
                <a:gd name="connsiteY7" fmla="*/ 364105 h 537883"/>
                <a:gd name="connsiteX8" fmla="*/ 12413 w 4447874"/>
                <a:gd name="connsiteY8" fmla="*/ 351692 h 537883"/>
                <a:gd name="connsiteX9" fmla="*/ 0 w 4447874"/>
                <a:gd name="connsiteY9" fmla="*/ 326867 h 537883"/>
                <a:gd name="connsiteX10" fmla="*/ 4138 w 4447874"/>
                <a:gd name="connsiteY10" fmla="*/ 289629 h 537883"/>
                <a:gd name="connsiteX11" fmla="*/ 24826 w 4447874"/>
                <a:gd name="connsiteY11" fmla="*/ 256529 h 537883"/>
                <a:gd name="connsiteX12" fmla="*/ 66201 w 4447874"/>
                <a:gd name="connsiteY12" fmla="*/ 223428 h 537883"/>
                <a:gd name="connsiteX13" fmla="*/ 132402 w 4447874"/>
                <a:gd name="connsiteY13" fmla="*/ 190328 h 537883"/>
                <a:gd name="connsiteX14" fmla="*/ 252391 w 4447874"/>
                <a:gd name="connsiteY14" fmla="*/ 148952 h 537883"/>
                <a:gd name="connsiteX15" fmla="*/ 355830 w 4447874"/>
                <a:gd name="connsiteY15" fmla="*/ 115852 h 537883"/>
                <a:gd name="connsiteX16" fmla="*/ 492370 w 4447874"/>
                <a:gd name="connsiteY16" fmla="*/ 86889 h 537883"/>
                <a:gd name="connsiteX17" fmla="*/ 562708 w 4447874"/>
                <a:gd name="connsiteY17" fmla="*/ 107577 h 537883"/>
                <a:gd name="connsiteX18" fmla="*/ 624772 w 4447874"/>
                <a:gd name="connsiteY18" fmla="*/ 124127 h 537883"/>
                <a:gd name="connsiteX19" fmla="*/ 703385 w 4447874"/>
                <a:gd name="connsiteY19" fmla="*/ 140677 h 537883"/>
                <a:gd name="connsiteX20" fmla="*/ 757173 w 4447874"/>
                <a:gd name="connsiteY20" fmla="*/ 148952 h 537883"/>
                <a:gd name="connsiteX21" fmla="*/ 856475 w 4447874"/>
                <a:gd name="connsiteY21" fmla="*/ 157227 h 537883"/>
                <a:gd name="connsiteX22" fmla="*/ 1133691 w 4447874"/>
                <a:gd name="connsiteY22" fmla="*/ 161365 h 537883"/>
                <a:gd name="connsiteX23" fmla="*/ 1601235 w 4447874"/>
                <a:gd name="connsiteY23" fmla="*/ 165502 h 537883"/>
                <a:gd name="connsiteX24" fmla="*/ 2221868 w 4447874"/>
                <a:gd name="connsiteY24" fmla="*/ 177915 h 537883"/>
                <a:gd name="connsiteX25" fmla="*/ 2395646 w 4447874"/>
                <a:gd name="connsiteY25" fmla="*/ 173778 h 537883"/>
                <a:gd name="connsiteX26" fmla="*/ 2888015 w 4447874"/>
                <a:gd name="connsiteY26" fmla="*/ 182053 h 537883"/>
                <a:gd name="connsiteX27" fmla="*/ 3471410 w 4447874"/>
                <a:gd name="connsiteY27" fmla="*/ 190328 h 537883"/>
                <a:gd name="connsiteX28" fmla="*/ 3984467 w 4447874"/>
                <a:gd name="connsiteY28" fmla="*/ 202740 h 537883"/>
                <a:gd name="connsiteX29" fmla="*/ 4083769 w 4447874"/>
                <a:gd name="connsiteY29" fmla="*/ 198603 h 537883"/>
                <a:gd name="connsiteX30" fmla="*/ 4154107 w 4447874"/>
                <a:gd name="connsiteY30" fmla="*/ 190328 h 537883"/>
                <a:gd name="connsiteX31" fmla="*/ 4228583 w 4447874"/>
                <a:gd name="connsiteY31" fmla="*/ 169640 h 537883"/>
                <a:gd name="connsiteX32" fmla="*/ 4290647 w 4447874"/>
                <a:gd name="connsiteY32" fmla="*/ 136540 h 537883"/>
                <a:gd name="connsiteX33" fmla="*/ 4327885 w 4447874"/>
                <a:gd name="connsiteY33" fmla="*/ 107577 h 537883"/>
                <a:gd name="connsiteX34" fmla="*/ 4348572 w 4447874"/>
                <a:gd name="connsiteY34" fmla="*/ 62063 h 537883"/>
                <a:gd name="connsiteX35" fmla="*/ 4365123 w 4447874"/>
                <a:gd name="connsiteY35" fmla="*/ 28963 h 537883"/>
                <a:gd name="connsiteX36" fmla="*/ 4385810 w 4447874"/>
                <a:gd name="connsiteY36" fmla="*/ 8275 h 537883"/>
                <a:gd name="connsiteX37" fmla="*/ 4410636 w 4447874"/>
                <a:gd name="connsiteY37" fmla="*/ 0 h 537883"/>
                <a:gd name="connsiteX38" fmla="*/ 4423048 w 4447874"/>
                <a:gd name="connsiteY38" fmla="*/ 0 h 537883"/>
                <a:gd name="connsiteX39" fmla="*/ 4431324 w 4447874"/>
                <a:gd name="connsiteY39" fmla="*/ 4138 h 537883"/>
                <a:gd name="connsiteX40" fmla="*/ 4439599 w 4447874"/>
                <a:gd name="connsiteY40" fmla="*/ 24825 h 537883"/>
                <a:gd name="connsiteX41" fmla="*/ 4447874 w 4447874"/>
                <a:gd name="connsiteY41" fmla="*/ 62063 h 537883"/>
                <a:gd name="connsiteX42" fmla="*/ 4447874 w 4447874"/>
                <a:gd name="connsiteY42" fmla="*/ 124127 h 537883"/>
                <a:gd name="connsiteX43" fmla="*/ 4435461 w 4447874"/>
                <a:gd name="connsiteY43" fmla="*/ 194465 h 537883"/>
                <a:gd name="connsiteX44" fmla="*/ 4406498 w 4447874"/>
                <a:gd name="connsiteY44" fmla="*/ 281354 h 537883"/>
                <a:gd name="connsiteX45" fmla="*/ 4369260 w 4447874"/>
                <a:gd name="connsiteY45" fmla="*/ 359968 h 537883"/>
                <a:gd name="connsiteX46" fmla="*/ 4307197 w 4447874"/>
                <a:gd name="connsiteY46" fmla="*/ 434444 h 537883"/>
                <a:gd name="connsiteX47" fmla="*/ 4240996 w 4447874"/>
                <a:gd name="connsiteY47" fmla="*/ 500644 h 537883"/>
                <a:gd name="connsiteX48" fmla="*/ 4191345 w 4447874"/>
                <a:gd name="connsiteY48" fmla="*/ 533745 h 537883"/>
                <a:gd name="connsiteX49" fmla="*/ 4166520 w 4447874"/>
                <a:gd name="connsiteY49" fmla="*/ 537883 h 537883"/>
                <a:gd name="connsiteX50" fmla="*/ 4121007 w 4447874"/>
                <a:gd name="connsiteY50" fmla="*/ 525470 h 537883"/>
                <a:gd name="connsiteX51" fmla="*/ 4096181 w 4447874"/>
                <a:gd name="connsiteY51" fmla="*/ 500644 h 537883"/>
                <a:gd name="connsiteX52" fmla="*/ 4054806 w 4447874"/>
                <a:gd name="connsiteY52" fmla="*/ 484094 h 537883"/>
                <a:gd name="connsiteX53" fmla="*/ 4001018 w 4447874"/>
                <a:gd name="connsiteY53" fmla="*/ 471682 h 537883"/>
                <a:gd name="connsiteX54" fmla="*/ 3943092 w 4447874"/>
                <a:gd name="connsiteY54" fmla="*/ 459269 h 537883"/>
                <a:gd name="connsiteX55" fmla="*/ 3723801 w 4447874"/>
                <a:gd name="connsiteY55" fmla="*/ 446856 h 537883"/>
                <a:gd name="connsiteX56" fmla="*/ 3384522 w 4447874"/>
                <a:gd name="connsiteY56" fmla="*/ 442719 h 537883"/>
                <a:gd name="connsiteX57" fmla="*/ 3003867 w 4447874"/>
                <a:gd name="connsiteY57" fmla="*/ 434444 h 537883"/>
                <a:gd name="connsiteX58" fmla="*/ 2403921 w 4447874"/>
                <a:gd name="connsiteY58" fmla="*/ 422031 h 537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447874" h="537883">
                  <a:moveTo>
                    <a:pt x="2403921" y="422031"/>
                  </a:moveTo>
                  <a:lnTo>
                    <a:pt x="1295056" y="413756"/>
                  </a:lnTo>
                  <a:lnTo>
                    <a:pt x="806824" y="405481"/>
                  </a:lnTo>
                  <a:lnTo>
                    <a:pt x="355830" y="401343"/>
                  </a:lnTo>
                  <a:lnTo>
                    <a:pt x="215153" y="401343"/>
                  </a:lnTo>
                  <a:lnTo>
                    <a:pt x="115852" y="393068"/>
                  </a:lnTo>
                  <a:lnTo>
                    <a:pt x="57926" y="380655"/>
                  </a:lnTo>
                  <a:lnTo>
                    <a:pt x="24826" y="364105"/>
                  </a:lnTo>
                  <a:lnTo>
                    <a:pt x="12413" y="351692"/>
                  </a:lnTo>
                  <a:lnTo>
                    <a:pt x="0" y="326867"/>
                  </a:lnTo>
                  <a:lnTo>
                    <a:pt x="4138" y="289629"/>
                  </a:lnTo>
                  <a:lnTo>
                    <a:pt x="24826" y="256529"/>
                  </a:lnTo>
                  <a:lnTo>
                    <a:pt x="66201" y="223428"/>
                  </a:lnTo>
                  <a:lnTo>
                    <a:pt x="132402" y="190328"/>
                  </a:lnTo>
                  <a:lnTo>
                    <a:pt x="252391" y="148952"/>
                  </a:lnTo>
                  <a:lnTo>
                    <a:pt x="355830" y="115852"/>
                  </a:lnTo>
                  <a:lnTo>
                    <a:pt x="492370" y="86889"/>
                  </a:lnTo>
                  <a:lnTo>
                    <a:pt x="562708" y="107577"/>
                  </a:lnTo>
                  <a:lnTo>
                    <a:pt x="624772" y="124127"/>
                  </a:lnTo>
                  <a:lnTo>
                    <a:pt x="703385" y="140677"/>
                  </a:lnTo>
                  <a:lnTo>
                    <a:pt x="757173" y="148952"/>
                  </a:lnTo>
                  <a:lnTo>
                    <a:pt x="856475" y="157227"/>
                  </a:lnTo>
                  <a:lnTo>
                    <a:pt x="1133691" y="161365"/>
                  </a:lnTo>
                  <a:lnTo>
                    <a:pt x="1601235" y="165502"/>
                  </a:lnTo>
                  <a:lnTo>
                    <a:pt x="2221868" y="177915"/>
                  </a:lnTo>
                  <a:lnTo>
                    <a:pt x="2395646" y="173778"/>
                  </a:lnTo>
                  <a:lnTo>
                    <a:pt x="2888015" y="182053"/>
                  </a:lnTo>
                  <a:lnTo>
                    <a:pt x="3471410" y="190328"/>
                  </a:lnTo>
                  <a:lnTo>
                    <a:pt x="3984467" y="202740"/>
                  </a:lnTo>
                  <a:lnTo>
                    <a:pt x="4083769" y="198603"/>
                  </a:lnTo>
                  <a:lnTo>
                    <a:pt x="4154107" y="190328"/>
                  </a:lnTo>
                  <a:lnTo>
                    <a:pt x="4228583" y="169640"/>
                  </a:lnTo>
                  <a:lnTo>
                    <a:pt x="4290647" y="136540"/>
                  </a:lnTo>
                  <a:lnTo>
                    <a:pt x="4327885" y="107577"/>
                  </a:lnTo>
                  <a:lnTo>
                    <a:pt x="4348572" y="62063"/>
                  </a:lnTo>
                  <a:lnTo>
                    <a:pt x="4365123" y="28963"/>
                  </a:lnTo>
                  <a:lnTo>
                    <a:pt x="4385810" y="8275"/>
                  </a:lnTo>
                  <a:lnTo>
                    <a:pt x="4410636" y="0"/>
                  </a:lnTo>
                  <a:lnTo>
                    <a:pt x="4423048" y="0"/>
                  </a:lnTo>
                  <a:lnTo>
                    <a:pt x="4431324" y="4138"/>
                  </a:lnTo>
                  <a:lnTo>
                    <a:pt x="4439599" y="24825"/>
                  </a:lnTo>
                  <a:lnTo>
                    <a:pt x="4447874" y="62063"/>
                  </a:lnTo>
                  <a:lnTo>
                    <a:pt x="4447874" y="124127"/>
                  </a:lnTo>
                  <a:lnTo>
                    <a:pt x="4435461" y="194465"/>
                  </a:lnTo>
                  <a:lnTo>
                    <a:pt x="4406498" y="281354"/>
                  </a:lnTo>
                  <a:lnTo>
                    <a:pt x="4369260" y="359968"/>
                  </a:lnTo>
                  <a:lnTo>
                    <a:pt x="4307197" y="434444"/>
                  </a:lnTo>
                  <a:lnTo>
                    <a:pt x="4240996" y="500644"/>
                  </a:lnTo>
                  <a:lnTo>
                    <a:pt x="4191345" y="533745"/>
                  </a:lnTo>
                  <a:lnTo>
                    <a:pt x="4166520" y="537883"/>
                  </a:lnTo>
                  <a:lnTo>
                    <a:pt x="4121007" y="525470"/>
                  </a:lnTo>
                  <a:lnTo>
                    <a:pt x="4096181" y="500644"/>
                  </a:lnTo>
                  <a:lnTo>
                    <a:pt x="4054806" y="484094"/>
                  </a:lnTo>
                  <a:lnTo>
                    <a:pt x="4001018" y="471682"/>
                  </a:lnTo>
                  <a:lnTo>
                    <a:pt x="3943092" y="459269"/>
                  </a:lnTo>
                  <a:lnTo>
                    <a:pt x="3723801" y="446856"/>
                  </a:lnTo>
                  <a:lnTo>
                    <a:pt x="3384522" y="442719"/>
                  </a:lnTo>
                  <a:lnTo>
                    <a:pt x="3003867" y="434444"/>
                  </a:lnTo>
                  <a:lnTo>
                    <a:pt x="2403921" y="4220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8">
              <a:extLst>
                <a:ext uri="{FF2B5EF4-FFF2-40B4-BE49-F238E27FC236}">
                  <a16:creationId xmlns:a16="http://schemas.microsoft.com/office/drawing/2014/main" id="{0F1C0046-1527-4A91-B09A-7EE430BD89AD}"/>
                </a:ext>
              </a:extLst>
            </p:cNvPr>
            <p:cNvSpPr/>
            <p:nvPr/>
          </p:nvSpPr>
          <p:spPr>
            <a:xfrm>
              <a:off x="3694116" y="3452813"/>
              <a:ext cx="1263650" cy="1404938"/>
            </a:xfrm>
            <a:custGeom>
              <a:avLst/>
              <a:gdLst>
                <a:gd name="connsiteX0" fmla="*/ 797719 w 1264444"/>
                <a:gd name="connsiteY0" fmla="*/ 766763 h 1404938"/>
                <a:gd name="connsiteX1" fmla="*/ 642937 w 1264444"/>
                <a:gd name="connsiteY1" fmla="*/ 959644 h 1404938"/>
                <a:gd name="connsiteX2" fmla="*/ 545306 w 1264444"/>
                <a:gd name="connsiteY2" fmla="*/ 1090613 h 1404938"/>
                <a:gd name="connsiteX3" fmla="*/ 519112 w 1264444"/>
                <a:gd name="connsiteY3" fmla="*/ 1135856 h 1404938"/>
                <a:gd name="connsiteX4" fmla="*/ 478631 w 1264444"/>
                <a:gd name="connsiteY4" fmla="*/ 1200150 h 1404938"/>
                <a:gd name="connsiteX5" fmla="*/ 435769 w 1264444"/>
                <a:gd name="connsiteY5" fmla="*/ 1271588 h 1404938"/>
                <a:gd name="connsiteX6" fmla="*/ 385762 w 1264444"/>
                <a:gd name="connsiteY6" fmla="*/ 1343025 h 1404938"/>
                <a:gd name="connsiteX7" fmla="*/ 345281 w 1264444"/>
                <a:gd name="connsiteY7" fmla="*/ 1400175 h 1404938"/>
                <a:gd name="connsiteX8" fmla="*/ 328612 w 1264444"/>
                <a:gd name="connsiteY8" fmla="*/ 1404938 h 1404938"/>
                <a:gd name="connsiteX9" fmla="*/ 266700 w 1264444"/>
                <a:gd name="connsiteY9" fmla="*/ 1378744 h 1404938"/>
                <a:gd name="connsiteX10" fmla="*/ 209550 w 1264444"/>
                <a:gd name="connsiteY10" fmla="*/ 1340644 h 1404938"/>
                <a:gd name="connsiteX11" fmla="*/ 159544 w 1264444"/>
                <a:gd name="connsiteY11" fmla="*/ 1300163 h 1404938"/>
                <a:gd name="connsiteX12" fmla="*/ 111919 w 1264444"/>
                <a:gd name="connsiteY12" fmla="*/ 1250156 h 1404938"/>
                <a:gd name="connsiteX13" fmla="*/ 73819 w 1264444"/>
                <a:gd name="connsiteY13" fmla="*/ 1195388 h 1404938"/>
                <a:gd name="connsiteX14" fmla="*/ 45244 w 1264444"/>
                <a:gd name="connsiteY14" fmla="*/ 1143000 h 1404938"/>
                <a:gd name="connsiteX15" fmla="*/ 21431 w 1264444"/>
                <a:gd name="connsiteY15" fmla="*/ 1088231 h 1404938"/>
                <a:gd name="connsiteX16" fmla="*/ 7144 w 1264444"/>
                <a:gd name="connsiteY16" fmla="*/ 1045369 h 1404938"/>
                <a:gd name="connsiteX17" fmla="*/ 0 w 1264444"/>
                <a:gd name="connsiteY17" fmla="*/ 1004888 h 1404938"/>
                <a:gd name="connsiteX18" fmla="*/ 2381 w 1264444"/>
                <a:gd name="connsiteY18" fmla="*/ 978694 h 1404938"/>
                <a:gd name="connsiteX19" fmla="*/ 9525 w 1264444"/>
                <a:gd name="connsiteY19" fmla="*/ 966788 h 1404938"/>
                <a:gd name="connsiteX20" fmla="*/ 19050 w 1264444"/>
                <a:gd name="connsiteY20" fmla="*/ 964406 h 1404938"/>
                <a:gd name="connsiteX21" fmla="*/ 28575 w 1264444"/>
                <a:gd name="connsiteY21" fmla="*/ 964406 h 1404938"/>
                <a:gd name="connsiteX22" fmla="*/ 40481 w 1264444"/>
                <a:gd name="connsiteY22" fmla="*/ 969169 h 1404938"/>
                <a:gd name="connsiteX23" fmla="*/ 69056 w 1264444"/>
                <a:gd name="connsiteY23" fmla="*/ 997744 h 1404938"/>
                <a:gd name="connsiteX24" fmla="*/ 111919 w 1264444"/>
                <a:gd name="connsiteY24" fmla="*/ 1028700 h 1404938"/>
                <a:gd name="connsiteX25" fmla="*/ 142875 w 1264444"/>
                <a:gd name="connsiteY25" fmla="*/ 1045369 h 1404938"/>
                <a:gd name="connsiteX26" fmla="*/ 169069 w 1264444"/>
                <a:gd name="connsiteY26" fmla="*/ 1052513 h 1404938"/>
                <a:gd name="connsiteX27" fmla="*/ 197644 w 1264444"/>
                <a:gd name="connsiteY27" fmla="*/ 1047750 h 1404938"/>
                <a:gd name="connsiteX28" fmla="*/ 259556 w 1264444"/>
                <a:gd name="connsiteY28" fmla="*/ 1014413 h 1404938"/>
                <a:gd name="connsiteX29" fmla="*/ 314325 w 1264444"/>
                <a:gd name="connsiteY29" fmla="*/ 973931 h 1404938"/>
                <a:gd name="connsiteX30" fmla="*/ 469106 w 1264444"/>
                <a:gd name="connsiteY30" fmla="*/ 835819 h 1404938"/>
                <a:gd name="connsiteX31" fmla="*/ 669131 w 1264444"/>
                <a:gd name="connsiteY31" fmla="*/ 628650 h 1404938"/>
                <a:gd name="connsiteX32" fmla="*/ 831056 w 1264444"/>
                <a:gd name="connsiteY32" fmla="*/ 464344 h 1404938"/>
                <a:gd name="connsiteX33" fmla="*/ 1014412 w 1264444"/>
                <a:gd name="connsiteY33" fmla="*/ 273844 h 1404938"/>
                <a:gd name="connsiteX34" fmla="*/ 1178719 w 1264444"/>
                <a:gd name="connsiteY34" fmla="*/ 97631 h 1404938"/>
                <a:gd name="connsiteX35" fmla="*/ 1264444 w 1264444"/>
                <a:gd name="connsiteY35" fmla="*/ 0 h 1404938"/>
                <a:gd name="connsiteX36" fmla="*/ 1259681 w 1264444"/>
                <a:gd name="connsiteY36" fmla="*/ 214313 h 1404938"/>
                <a:gd name="connsiteX37" fmla="*/ 1131094 w 1264444"/>
                <a:gd name="connsiteY37" fmla="*/ 357188 h 1404938"/>
                <a:gd name="connsiteX38" fmla="*/ 1052512 w 1264444"/>
                <a:gd name="connsiteY38" fmla="*/ 459581 h 1404938"/>
                <a:gd name="connsiteX39" fmla="*/ 954881 w 1264444"/>
                <a:gd name="connsiteY39" fmla="*/ 578644 h 1404938"/>
                <a:gd name="connsiteX40" fmla="*/ 864394 w 1264444"/>
                <a:gd name="connsiteY40" fmla="*/ 688181 h 1404938"/>
                <a:gd name="connsiteX41" fmla="*/ 797719 w 1264444"/>
                <a:gd name="connsiteY41" fmla="*/ 766763 h 1404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64444" h="1404938">
                  <a:moveTo>
                    <a:pt x="797719" y="766763"/>
                  </a:moveTo>
                  <a:lnTo>
                    <a:pt x="642937" y="959644"/>
                  </a:lnTo>
                  <a:lnTo>
                    <a:pt x="545306" y="1090613"/>
                  </a:lnTo>
                  <a:lnTo>
                    <a:pt x="519112" y="1135856"/>
                  </a:lnTo>
                  <a:lnTo>
                    <a:pt x="478631" y="1200150"/>
                  </a:lnTo>
                  <a:lnTo>
                    <a:pt x="435769" y="1271588"/>
                  </a:lnTo>
                  <a:lnTo>
                    <a:pt x="385762" y="1343025"/>
                  </a:lnTo>
                  <a:lnTo>
                    <a:pt x="345281" y="1400175"/>
                  </a:lnTo>
                  <a:lnTo>
                    <a:pt x="328612" y="1404938"/>
                  </a:lnTo>
                  <a:lnTo>
                    <a:pt x="266700" y="1378744"/>
                  </a:lnTo>
                  <a:lnTo>
                    <a:pt x="209550" y="1340644"/>
                  </a:lnTo>
                  <a:lnTo>
                    <a:pt x="159544" y="1300163"/>
                  </a:lnTo>
                  <a:lnTo>
                    <a:pt x="111919" y="1250156"/>
                  </a:lnTo>
                  <a:lnTo>
                    <a:pt x="73819" y="1195388"/>
                  </a:lnTo>
                  <a:lnTo>
                    <a:pt x="45244" y="1143000"/>
                  </a:lnTo>
                  <a:lnTo>
                    <a:pt x="21431" y="1088231"/>
                  </a:lnTo>
                  <a:lnTo>
                    <a:pt x="7144" y="1045369"/>
                  </a:lnTo>
                  <a:lnTo>
                    <a:pt x="0" y="1004888"/>
                  </a:lnTo>
                  <a:lnTo>
                    <a:pt x="2381" y="978694"/>
                  </a:lnTo>
                  <a:lnTo>
                    <a:pt x="9525" y="966788"/>
                  </a:lnTo>
                  <a:lnTo>
                    <a:pt x="19050" y="964406"/>
                  </a:lnTo>
                  <a:lnTo>
                    <a:pt x="28575" y="964406"/>
                  </a:lnTo>
                  <a:lnTo>
                    <a:pt x="40481" y="969169"/>
                  </a:lnTo>
                  <a:lnTo>
                    <a:pt x="69056" y="997744"/>
                  </a:lnTo>
                  <a:lnTo>
                    <a:pt x="111919" y="1028700"/>
                  </a:lnTo>
                  <a:lnTo>
                    <a:pt x="142875" y="1045369"/>
                  </a:lnTo>
                  <a:lnTo>
                    <a:pt x="169069" y="1052513"/>
                  </a:lnTo>
                  <a:lnTo>
                    <a:pt x="197644" y="1047750"/>
                  </a:lnTo>
                  <a:lnTo>
                    <a:pt x="259556" y="1014413"/>
                  </a:lnTo>
                  <a:lnTo>
                    <a:pt x="314325" y="973931"/>
                  </a:lnTo>
                  <a:lnTo>
                    <a:pt x="469106" y="835819"/>
                  </a:lnTo>
                  <a:lnTo>
                    <a:pt x="669131" y="628650"/>
                  </a:lnTo>
                  <a:lnTo>
                    <a:pt x="831056" y="464344"/>
                  </a:lnTo>
                  <a:lnTo>
                    <a:pt x="1014412" y="273844"/>
                  </a:lnTo>
                  <a:lnTo>
                    <a:pt x="1178719" y="97631"/>
                  </a:lnTo>
                  <a:lnTo>
                    <a:pt x="1264444" y="0"/>
                  </a:lnTo>
                  <a:lnTo>
                    <a:pt x="1259681" y="214313"/>
                  </a:lnTo>
                  <a:lnTo>
                    <a:pt x="1131094" y="357188"/>
                  </a:lnTo>
                  <a:lnTo>
                    <a:pt x="1052512" y="459581"/>
                  </a:lnTo>
                  <a:lnTo>
                    <a:pt x="954881" y="578644"/>
                  </a:lnTo>
                  <a:lnTo>
                    <a:pt x="864394" y="688181"/>
                  </a:lnTo>
                  <a:lnTo>
                    <a:pt x="797719" y="7667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2">
              <a:extLst>
                <a:ext uri="{FF2B5EF4-FFF2-40B4-BE49-F238E27FC236}">
                  <a16:creationId xmlns:a16="http://schemas.microsoft.com/office/drawing/2014/main" id="{BFF607EC-95A4-4705-A659-377DA55214B2}"/>
                </a:ext>
              </a:extLst>
            </p:cNvPr>
            <p:cNvSpPr/>
            <p:nvPr/>
          </p:nvSpPr>
          <p:spPr>
            <a:xfrm rot="16200000">
              <a:off x="4054478" y="2903538"/>
              <a:ext cx="4194175" cy="1492250"/>
            </a:xfrm>
            <a:custGeom>
              <a:avLst/>
              <a:gdLst>
                <a:gd name="connsiteX0" fmla="*/ 1863090 w 4194810"/>
                <a:gd name="connsiteY0" fmla="*/ 1272540 h 1493520"/>
                <a:gd name="connsiteX1" fmla="*/ 1615440 w 4194810"/>
                <a:gd name="connsiteY1" fmla="*/ 1200150 h 1493520"/>
                <a:gd name="connsiteX2" fmla="*/ 1413510 w 4194810"/>
                <a:gd name="connsiteY2" fmla="*/ 1131570 h 1493520"/>
                <a:gd name="connsiteX3" fmla="*/ 1242060 w 4194810"/>
                <a:gd name="connsiteY3" fmla="*/ 1062990 h 1493520"/>
                <a:gd name="connsiteX4" fmla="*/ 1108710 w 4194810"/>
                <a:gd name="connsiteY4" fmla="*/ 1005840 h 1493520"/>
                <a:gd name="connsiteX5" fmla="*/ 967740 w 4194810"/>
                <a:gd name="connsiteY5" fmla="*/ 929640 h 1493520"/>
                <a:gd name="connsiteX6" fmla="*/ 857250 w 4194810"/>
                <a:gd name="connsiteY6" fmla="*/ 864870 h 1493520"/>
                <a:gd name="connsiteX7" fmla="*/ 781050 w 4194810"/>
                <a:gd name="connsiteY7" fmla="*/ 815340 h 1493520"/>
                <a:gd name="connsiteX8" fmla="*/ 662940 w 4194810"/>
                <a:gd name="connsiteY8" fmla="*/ 723900 h 1493520"/>
                <a:gd name="connsiteX9" fmla="*/ 537210 w 4194810"/>
                <a:gd name="connsiteY9" fmla="*/ 621030 h 1493520"/>
                <a:gd name="connsiteX10" fmla="*/ 384810 w 4194810"/>
                <a:gd name="connsiteY10" fmla="*/ 476250 h 1493520"/>
                <a:gd name="connsiteX11" fmla="*/ 266700 w 4194810"/>
                <a:gd name="connsiteY11" fmla="*/ 350520 h 1493520"/>
                <a:gd name="connsiteX12" fmla="*/ 160020 w 4194810"/>
                <a:gd name="connsiteY12" fmla="*/ 232410 h 1493520"/>
                <a:gd name="connsiteX13" fmla="*/ 91440 w 4194810"/>
                <a:gd name="connsiteY13" fmla="*/ 152400 h 1493520"/>
                <a:gd name="connsiteX14" fmla="*/ 38100 w 4194810"/>
                <a:gd name="connsiteY14" fmla="*/ 91440 h 1493520"/>
                <a:gd name="connsiteX15" fmla="*/ 11430 w 4194810"/>
                <a:gd name="connsiteY15" fmla="*/ 60960 h 1493520"/>
                <a:gd name="connsiteX16" fmla="*/ 0 w 4194810"/>
                <a:gd name="connsiteY16" fmla="*/ 30480 h 1493520"/>
                <a:gd name="connsiteX17" fmla="*/ 0 w 4194810"/>
                <a:gd name="connsiteY17" fmla="*/ 15240 h 1493520"/>
                <a:gd name="connsiteX18" fmla="*/ 3810 w 4194810"/>
                <a:gd name="connsiteY18" fmla="*/ 3810 h 1493520"/>
                <a:gd name="connsiteX19" fmla="*/ 19050 w 4194810"/>
                <a:gd name="connsiteY19" fmla="*/ 0 h 1493520"/>
                <a:gd name="connsiteX20" fmla="*/ 41910 w 4194810"/>
                <a:gd name="connsiteY20" fmla="*/ 3810 h 1493520"/>
                <a:gd name="connsiteX21" fmla="*/ 68580 w 4194810"/>
                <a:gd name="connsiteY21" fmla="*/ 19050 h 1493520"/>
                <a:gd name="connsiteX22" fmla="*/ 125730 w 4194810"/>
                <a:gd name="connsiteY22" fmla="*/ 76200 h 1493520"/>
                <a:gd name="connsiteX23" fmla="*/ 224790 w 4194810"/>
                <a:gd name="connsiteY23" fmla="*/ 163830 h 1493520"/>
                <a:gd name="connsiteX24" fmla="*/ 335280 w 4194810"/>
                <a:gd name="connsiteY24" fmla="*/ 255270 h 1493520"/>
                <a:gd name="connsiteX25" fmla="*/ 464820 w 4194810"/>
                <a:gd name="connsiteY25" fmla="*/ 361950 h 1493520"/>
                <a:gd name="connsiteX26" fmla="*/ 567690 w 4194810"/>
                <a:gd name="connsiteY26" fmla="*/ 441960 h 1493520"/>
                <a:gd name="connsiteX27" fmla="*/ 659130 w 4194810"/>
                <a:gd name="connsiteY27" fmla="*/ 506730 h 1493520"/>
                <a:gd name="connsiteX28" fmla="*/ 769620 w 4194810"/>
                <a:gd name="connsiteY28" fmla="*/ 579120 h 1493520"/>
                <a:gd name="connsiteX29" fmla="*/ 891540 w 4194810"/>
                <a:gd name="connsiteY29" fmla="*/ 651510 h 1493520"/>
                <a:gd name="connsiteX30" fmla="*/ 1043940 w 4194810"/>
                <a:gd name="connsiteY30" fmla="*/ 731520 h 1493520"/>
                <a:gd name="connsiteX31" fmla="*/ 1192530 w 4194810"/>
                <a:gd name="connsiteY31" fmla="*/ 796290 h 1493520"/>
                <a:gd name="connsiteX32" fmla="*/ 1337310 w 4194810"/>
                <a:gd name="connsiteY32" fmla="*/ 857250 h 1493520"/>
                <a:gd name="connsiteX33" fmla="*/ 1524000 w 4194810"/>
                <a:gd name="connsiteY33" fmla="*/ 925830 h 1493520"/>
                <a:gd name="connsiteX34" fmla="*/ 1703070 w 4194810"/>
                <a:gd name="connsiteY34" fmla="*/ 979170 h 1493520"/>
                <a:gd name="connsiteX35" fmla="*/ 1916430 w 4194810"/>
                <a:gd name="connsiteY35" fmla="*/ 1036320 h 1493520"/>
                <a:gd name="connsiteX36" fmla="*/ 2103120 w 4194810"/>
                <a:gd name="connsiteY36" fmla="*/ 1070610 h 1493520"/>
                <a:gd name="connsiteX37" fmla="*/ 2289810 w 4194810"/>
                <a:gd name="connsiteY37" fmla="*/ 1097280 h 1493520"/>
                <a:gd name="connsiteX38" fmla="*/ 2484120 w 4194810"/>
                <a:gd name="connsiteY38" fmla="*/ 1112520 h 1493520"/>
                <a:gd name="connsiteX39" fmla="*/ 2655570 w 4194810"/>
                <a:gd name="connsiteY39" fmla="*/ 1131570 h 1493520"/>
                <a:gd name="connsiteX40" fmla="*/ 2960370 w 4194810"/>
                <a:gd name="connsiteY40" fmla="*/ 1139190 h 1493520"/>
                <a:gd name="connsiteX41" fmla="*/ 3318510 w 4194810"/>
                <a:gd name="connsiteY41" fmla="*/ 1143000 h 1493520"/>
                <a:gd name="connsiteX42" fmla="*/ 3825240 w 4194810"/>
                <a:gd name="connsiteY42" fmla="*/ 1131570 h 1493520"/>
                <a:gd name="connsiteX43" fmla="*/ 3893820 w 4194810"/>
                <a:gd name="connsiteY43" fmla="*/ 1123950 h 1493520"/>
                <a:gd name="connsiteX44" fmla="*/ 3947160 w 4194810"/>
                <a:gd name="connsiteY44" fmla="*/ 1108710 h 1493520"/>
                <a:gd name="connsiteX45" fmla="*/ 4015740 w 4194810"/>
                <a:gd name="connsiteY45" fmla="*/ 1078230 h 1493520"/>
                <a:gd name="connsiteX46" fmla="*/ 4065270 w 4194810"/>
                <a:gd name="connsiteY46" fmla="*/ 1036320 h 1493520"/>
                <a:gd name="connsiteX47" fmla="*/ 4103370 w 4194810"/>
                <a:gd name="connsiteY47" fmla="*/ 975360 h 1493520"/>
                <a:gd name="connsiteX48" fmla="*/ 4126230 w 4194810"/>
                <a:gd name="connsiteY48" fmla="*/ 929640 h 1493520"/>
                <a:gd name="connsiteX49" fmla="*/ 4133850 w 4194810"/>
                <a:gd name="connsiteY49" fmla="*/ 914400 h 1493520"/>
                <a:gd name="connsiteX50" fmla="*/ 4156710 w 4194810"/>
                <a:gd name="connsiteY50" fmla="*/ 906780 h 1493520"/>
                <a:gd name="connsiteX51" fmla="*/ 4171950 w 4194810"/>
                <a:gd name="connsiteY51" fmla="*/ 922020 h 1493520"/>
                <a:gd name="connsiteX52" fmla="*/ 4183380 w 4194810"/>
                <a:gd name="connsiteY52" fmla="*/ 982980 h 1493520"/>
                <a:gd name="connsiteX53" fmla="*/ 4187190 w 4194810"/>
                <a:gd name="connsiteY53" fmla="*/ 1051560 h 1493520"/>
                <a:gd name="connsiteX54" fmla="*/ 4194810 w 4194810"/>
                <a:gd name="connsiteY54" fmla="*/ 1116330 h 1493520"/>
                <a:gd name="connsiteX55" fmla="*/ 4183380 w 4194810"/>
                <a:gd name="connsiteY55" fmla="*/ 1203960 h 1493520"/>
                <a:gd name="connsiteX56" fmla="*/ 4152900 w 4194810"/>
                <a:gd name="connsiteY56" fmla="*/ 1291590 h 1493520"/>
                <a:gd name="connsiteX57" fmla="*/ 4110990 w 4194810"/>
                <a:gd name="connsiteY57" fmla="*/ 1371600 h 1493520"/>
                <a:gd name="connsiteX58" fmla="*/ 4057650 w 4194810"/>
                <a:gd name="connsiteY58" fmla="*/ 1447800 h 1493520"/>
                <a:gd name="connsiteX59" fmla="*/ 4019550 w 4194810"/>
                <a:gd name="connsiteY59" fmla="*/ 1485900 h 1493520"/>
                <a:gd name="connsiteX60" fmla="*/ 3992880 w 4194810"/>
                <a:gd name="connsiteY60" fmla="*/ 1493520 h 1493520"/>
                <a:gd name="connsiteX61" fmla="*/ 3954780 w 4194810"/>
                <a:gd name="connsiteY61" fmla="*/ 1485900 h 1493520"/>
                <a:gd name="connsiteX62" fmla="*/ 3909060 w 4194810"/>
                <a:gd name="connsiteY62" fmla="*/ 1455420 h 1493520"/>
                <a:gd name="connsiteX63" fmla="*/ 3870960 w 4194810"/>
                <a:gd name="connsiteY63" fmla="*/ 1432560 h 1493520"/>
                <a:gd name="connsiteX64" fmla="*/ 3829050 w 4194810"/>
                <a:gd name="connsiteY64" fmla="*/ 1417320 h 1493520"/>
                <a:gd name="connsiteX65" fmla="*/ 3768090 w 4194810"/>
                <a:gd name="connsiteY65" fmla="*/ 1405890 h 1493520"/>
                <a:gd name="connsiteX66" fmla="*/ 3672840 w 4194810"/>
                <a:gd name="connsiteY66" fmla="*/ 1398270 h 1493520"/>
                <a:gd name="connsiteX67" fmla="*/ 3425190 w 4194810"/>
                <a:gd name="connsiteY67" fmla="*/ 1394460 h 1493520"/>
                <a:gd name="connsiteX68" fmla="*/ 3188970 w 4194810"/>
                <a:gd name="connsiteY68" fmla="*/ 1394460 h 1493520"/>
                <a:gd name="connsiteX69" fmla="*/ 2910840 w 4194810"/>
                <a:gd name="connsiteY69" fmla="*/ 1383030 h 1493520"/>
                <a:gd name="connsiteX70" fmla="*/ 2701290 w 4194810"/>
                <a:gd name="connsiteY70" fmla="*/ 1379220 h 1493520"/>
                <a:gd name="connsiteX71" fmla="*/ 2526030 w 4194810"/>
                <a:gd name="connsiteY71" fmla="*/ 1379220 h 1493520"/>
                <a:gd name="connsiteX72" fmla="*/ 2362200 w 4194810"/>
                <a:gd name="connsiteY72" fmla="*/ 1371600 h 1493520"/>
                <a:gd name="connsiteX73" fmla="*/ 2259330 w 4194810"/>
                <a:gd name="connsiteY73" fmla="*/ 1360170 h 1493520"/>
                <a:gd name="connsiteX74" fmla="*/ 1863090 w 4194810"/>
                <a:gd name="connsiteY74" fmla="*/ 1272540 h 149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194810" h="1493520">
                  <a:moveTo>
                    <a:pt x="1863090" y="1272540"/>
                  </a:moveTo>
                  <a:lnTo>
                    <a:pt x="1615440" y="1200150"/>
                  </a:lnTo>
                  <a:lnTo>
                    <a:pt x="1413510" y="1131570"/>
                  </a:lnTo>
                  <a:lnTo>
                    <a:pt x="1242060" y="1062990"/>
                  </a:lnTo>
                  <a:lnTo>
                    <a:pt x="1108710" y="1005840"/>
                  </a:lnTo>
                  <a:lnTo>
                    <a:pt x="967740" y="929640"/>
                  </a:lnTo>
                  <a:lnTo>
                    <a:pt x="857250" y="864870"/>
                  </a:lnTo>
                  <a:lnTo>
                    <a:pt x="781050" y="815340"/>
                  </a:lnTo>
                  <a:lnTo>
                    <a:pt x="662940" y="723900"/>
                  </a:lnTo>
                  <a:lnTo>
                    <a:pt x="537210" y="621030"/>
                  </a:lnTo>
                  <a:lnTo>
                    <a:pt x="384810" y="476250"/>
                  </a:lnTo>
                  <a:lnTo>
                    <a:pt x="266700" y="350520"/>
                  </a:lnTo>
                  <a:lnTo>
                    <a:pt x="160020" y="232410"/>
                  </a:lnTo>
                  <a:lnTo>
                    <a:pt x="91440" y="152400"/>
                  </a:lnTo>
                  <a:lnTo>
                    <a:pt x="38100" y="91440"/>
                  </a:lnTo>
                  <a:lnTo>
                    <a:pt x="11430" y="60960"/>
                  </a:lnTo>
                  <a:lnTo>
                    <a:pt x="0" y="30480"/>
                  </a:lnTo>
                  <a:lnTo>
                    <a:pt x="0" y="15240"/>
                  </a:lnTo>
                  <a:lnTo>
                    <a:pt x="3810" y="3810"/>
                  </a:lnTo>
                  <a:lnTo>
                    <a:pt x="19050" y="0"/>
                  </a:lnTo>
                  <a:lnTo>
                    <a:pt x="41910" y="3810"/>
                  </a:lnTo>
                  <a:lnTo>
                    <a:pt x="68580" y="19050"/>
                  </a:lnTo>
                  <a:lnTo>
                    <a:pt x="125730" y="76200"/>
                  </a:lnTo>
                  <a:lnTo>
                    <a:pt x="224790" y="163830"/>
                  </a:lnTo>
                  <a:lnTo>
                    <a:pt x="335280" y="255270"/>
                  </a:lnTo>
                  <a:lnTo>
                    <a:pt x="464820" y="361950"/>
                  </a:lnTo>
                  <a:lnTo>
                    <a:pt x="567690" y="441960"/>
                  </a:lnTo>
                  <a:lnTo>
                    <a:pt x="659130" y="506730"/>
                  </a:lnTo>
                  <a:lnTo>
                    <a:pt x="769620" y="579120"/>
                  </a:lnTo>
                  <a:lnTo>
                    <a:pt x="891540" y="651510"/>
                  </a:lnTo>
                  <a:lnTo>
                    <a:pt x="1043940" y="731520"/>
                  </a:lnTo>
                  <a:lnTo>
                    <a:pt x="1192530" y="796290"/>
                  </a:lnTo>
                  <a:lnTo>
                    <a:pt x="1337310" y="857250"/>
                  </a:lnTo>
                  <a:lnTo>
                    <a:pt x="1524000" y="925830"/>
                  </a:lnTo>
                  <a:lnTo>
                    <a:pt x="1703070" y="979170"/>
                  </a:lnTo>
                  <a:lnTo>
                    <a:pt x="1916430" y="1036320"/>
                  </a:lnTo>
                  <a:lnTo>
                    <a:pt x="2103120" y="1070610"/>
                  </a:lnTo>
                  <a:lnTo>
                    <a:pt x="2289810" y="1097280"/>
                  </a:lnTo>
                  <a:lnTo>
                    <a:pt x="2484120" y="1112520"/>
                  </a:lnTo>
                  <a:lnTo>
                    <a:pt x="2655570" y="1131570"/>
                  </a:lnTo>
                  <a:lnTo>
                    <a:pt x="2960370" y="1139190"/>
                  </a:lnTo>
                  <a:lnTo>
                    <a:pt x="3318510" y="1143000"/>
                  </a:lnTo>
                  <a:lnTo>
                    <a:pt x="3825240" y="1131570"/>
                  </a:lnTo>
                  <a:lnTo>
                    <a:pt x="3893820" y="1123950"/>
                  </a:lnTo>
                  <a:lnTo>
                    <a:pt x="3947160" y="1108710"/>
                  </a:lnTo>
                  <a:lnTo>
                    <a:pt x="4015740" y="1078230"/>
                  </a:lnTo>
                  <a:lnTo>
                    <a:pt x="4065270" y="1036320"/>
                  </a:lnTo>
                  <a:lnTo>
                    <a:pt x="4103370" y="975360"/>
                  </a:lnTo>
                  <a:lnTo>
                    <a:pt x="4126230" y="929640"/>
                  </a:lnTo>
                  <a:lnTo>
                    <a:pt x="4133850" y="914400"/>
                  </a:lnTo>
                  <a:lnTo>
                    <a:pt x="4156710" y="906780"/>
                  </a:lnTo>
                  <a:lnTo>
                    <a:pt x="4171950" y="922020"/>
                  </a:lnTo>
                  <a:lnTo>
                    <a:pt x="4183380" y="982980"/>
                  </a:lnTo>
                  <a:lnTo>
                    <a:pt x="4187190" y="1051560"/>
                  </a:lnTo>
                  <a:lnTo>
                    <a:pt x="4194810" y="1116330"/>
                  </a:lnTo>
                  <a:lnTo>
                    <a:pt x="4183380" y="1203960"/>
                  </a:lnTo>
                  <a:lnTo>
                    <a:pt x="4152900" y="1291590"/>
                  </a:lnTo>
                  <a:lnTo>
                    <a:pt x="4110990" y="1371600"/>
                  </a:lnTo>
                  <a:lnTo>
                    <a:pt x="4057650" y="1447800"/>
                  </a:lnTo>
                  <a:lnTo>
                    <a:pt x="4019550" y="1485900"/>
                  </a:lnTo>
                  <a:lnTo>
                    <a:pt x="3992880" y="1493520"/>
                  </a:lnTo>
                  <a:lnTo>
                    <a:pt x="3954780" y="1485900"/>
                  </a:lnTo>
                  <a:lnTo>
                    <a:pt x="3909060" y="1455420"/>
                  </a:lnTo>
                  <a:lnTo>
                    <a:pt x="3870960" y="1432560"/>
                  </a:lnTo>
                  <a:lnTo>
                    <a:pt x="3829050" y="1417320"/>
                  </a:lnTo>
                  <a:lnTo>
                    <a:pt x="3768090" y="1405890"/>
                  </a:lnTo>
                  <a:lnTo>
                    <a:pt x="3672840" y="1398270"/>
                  </a:lnTo>
                  <a:lnTo>
                    <a:pt x="3425190" y="1394460"/>
                  </a:lnTo>
                  <a:lnTo>
                    <a:pt x="3188970" y="1394460"/>
                  </a:lnTo>
                  <a:lnTo>
                    <a:pt x="2910840" y="1383030"/>
                  </a:lnTo>
                  <a:lnTo>
                    <a:pt x="2701290" y="1379220"/>
                  </a:lnTo>
                  <a:lnTo>
                    <a:pt x="2526030" y="1379220"/>
                  </a:lnTo>
                  <a:lnTo>
                    <a:pt x="2362200" y="1371600"/>
                  </a:lnTo>
                  <a:lnTo>
                    <a:pt x="2259330" y="1360170"/>
                  </a:lnTo>
                  <a:lnTo>
                    <a:pt x="1863090" y="12725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3">
              <a:extLst>
                <a:ext uri="{FF2B5EF4-FFF2-40B4-BE49-F238E27FC236}">
                  <a16:creationId xmlns:a16="http://schemas.microsoft.com/office/drawing/2014/main" id="{A32C6D79-1071-4C3B-9153-9927A3C58F05}"/>
                </a:ext>
              </a:extLst>
            </p:cNvPr>
            <p:cNvSpPr/>
            <p:nvPr/>
          </p:nvSpPr>
          <p:spPr>
            <a:xfrm rot="16200000">
              <a:off x="6384927" y="3559176"/>
              <a:ext cx="2495550" cy="1851025"/>
            </a:xfrm>
            <a:custGeom>
              <a:avLst/>
              <a:gdLst>
                <a:gd name="connsiteX0" fmla="*/ 1158875 w 2495550"/>
                <a:gd name="connsiteY0" fmla="*/ 831850 h 1851025"/>
                <a:gd name="connsiteX1" fmla="*/ 984250 w 2495550"/>
                <a:gd name="connsiteY1" fmla="*/ 942975 h 1851025"/>
                <a:gd name="connsiteX2" fmla="*/ 885825 w 2495550"/>
                <a:gd name="connsiteY2" fmla="*/ 1012825 h 1851025"/>
                <a:gd name="connsiteX3" fmla="*/ 755650 w 2495550"/>
                <a:gd name="connsiteY3" fmla="*/ 1114425 h 1851025"/>
                <a:gd name="connsiteX4" fmla="*/ 641350 w 2495550"/>
                <a:gd name="connsiteY4" fmla="*/ 1206500 h 1851025"/>
                <a:gd name="connsiteX5" fmla="*/ 495300 w 2495550"/>
                <a:gd name="connsiteY5" fmla="*/ 1336675 h 1851025"/>
                <a:gd name="connsiteX6" fmla="*/ 342900 w 2495550"/>
                <a:gd name="connsiteY6" fmla="*/ 1485900 h 1851025"/>
                <a:gd name="connsiteX7" fmla="*/ 241300 w 2495550"/>
                <a:gd name="connsiteY7" fmla="*/ 1597025 h 1851025"/>
                <a:gd name="connsiteX8" fmla="*/ 161925 w 2495550"/>
                <a:gd name="connsiteY8" fmla="*/ 1692275 h 1851025"/>
                <a:gd name="connsiteX9" fmla="*/ 79375 w 2495550"/>
                <a:gd name="connsiteY9" fmla="*/ 1806575 h 1851025"/>
                <a:gd name="connsiteX10" fmla="*/ 60325 w 2495550"/>
                <a:gd name="connsiteY10" fmla="*/ 1831975 h 1851025"/>
                <a:gd name="connsiteX11" fmla="*/ 41275 w 2495550"/>
                <a:gd name="connsiteY11" fmla="*/ 1851025 h 1851025"/>
                <a:gd name="connsiteX12" fmla="*/ 19050 w 2495550"/>
                <a:gd name="connsiteY12" fmla="*/ 1851025 h 1851025"/>
                <a:gd name="connsiteX13" fmla="*/ 3175 w 2495550"/>
                <a:gd name="connsiteY13" fmla="*/ 1835150 h 1851025"/>
                <a:gd name="connsiteX14" fmla="*/ 0 w 2495550"/>
                <a:gd name="connsiteY14" fmla="*/ 1800225 h 1851025"/>
                <a:gd name="connsiteX15" fmla="*/ 15875 w 2495550"/>
                <a:gd name="connsiteY15" fmla="*/ 1679575 h 1851025"/>
                <a:gd name="connsiteX16" fmla="*/ 47625 w 2495550"/>
                <a:gd name="connsiteY16" fmla="*/ 1470025 h 1851025"/>
                <a:gd name="connsiteX17" fmla="*/ 76200 w 2495550"/>
                <a:gd name="connsiteY17" fmla="*/ 1298575 h 1851025"/>
                <a:gd name="connsiteX18" fmla="*/ 98425 w 2495550"/>
                <a:gd name="connsiteY18" fmla="*/ 1165225 h 1851025"/>
                <a:gd name="connsiteX19" fmla="*/ 104775 w 2495550"/>
                <a:gd name="connsiteY19" fmla="*/ 1117600 h 1851025"/>
                <a:gd name="connsiteX20" fmla="*/ 127000 w 2495550"/>
                <a:gd name="connsiteY20" fmla="*/ 1060450 h 1851025"/>
                <a:gd name="connsiteX21" fmla="*/ 152400 w 2495550"/>
                <a:gd name="connsiteY21" fmla="*/ 1019175 h 1851025"/>
                <a:gd name="connsiteX22" fmla="*/ 187325 w 2495550"/>
                <a:gd name="connsiteY22" fmla="*/ 984250 h 1851025"/>
                <a:gd name="connsiteX23" fmla="*/ 346075 w 2495550"/>
                <a:gd name="connsiteY23" fmla="*/ 914400 h 1851025"/>
                <a:gd name="connsiteX24" fmla="*/ 625475 w 2495550"/>
                <a:gd name="connsiteY24" fmla="*/ 790575 h 1851025"/>
                <a:gd name="connsiteX25" fmla="*/ 911225 w 2495550"/>
                <a:gd name="connsiteY25" fmla="*/ 663575 h 1851025"/>
                <a:gd name="connsiteX26" fmla="*/ 1212850 w 2495550"/>
                <a:gd name="connsiteY26" fmla="*/ 527050 h 1851025"/>
                <a:gd name="connsiteX27" fmla="*/ 1489075 w 2495550"/>
                <a:gd name="connsiteY27" fmla="*/ 400050 h 1851025"/>
                <a:gd name="connsiteX28" fmla="*/ 1752600 w 2495550"/>
                <a:gd name="connsiteY28" fmla="*/ 276225 h 1851025"/>
                <a:gd name="connsiteX29" fmla="*/ 1978025 w 2495550"/>
                <a:gd name="connsiteY29" fmla="*/ 171450 h 1851025"/>
                <a:gd name="connsiteX30" fmla="*/ 2149475 w 2495550"/>
                <a:gd name="connsiteY30" fmla="*/ 92075 h 1851025"/>
                <a:gd name="connsiteX31" fmla="*/ 2324100 w 2495550"/>
                <a:gd name="connsiteY31" fmla="*/ 0 h 1851025"/>
                <a:gd name="connsiteX32" fmla="*/ 2495550 w 2495550"/>
                <a:gd name="connsiteY32" fmla="*/ 0 h 1851025"/>
                <a:gd name="connsiteX33" fmla="*/ 2295525 w 2495550"/>
                <a:gd name="connsiteY33" fmla="*/ 133350 h 1851025"/>
                <a:gd name="connsiteX34" fmla="*/ 2146300 w 2495550"/>
                <a:gd name="connsiteY34" fmla="*/ 222250 h 1851025"/>
                <a:gd name="connsiteX35" fmla="*/ 1978025 w 2495550"/>
                <a:gd name="connsiteY35" fmla="*/ 323850 h 1851025"/>
                <a:gd name="connsiteX36" fmla="*/ 1838325 w 2495550"/>
                <a:gd name="connsiteY36" fmla="*/ 406400 h 1851025"/>
                <a:gd name="connsiteX37" fmla="*/ 1717675 w 2495550"/>
                <a:gd name="connsiteY37" fmla="*/ 485775 h 1851025"/>
                <a:gd name="connsiteX38" fmla="*/ 1536700 w 2495550"/>
                <a:gd name="connsiteY38" fmla="*/ 596900 h 1851025"/>
                <a:gd name="connsiteX39" fmla="*/ 1384300 w 2495550"/>
                <a:gd name="connsiteY39" fmla="*/ 692150 h 1851025"/>
                <a:gd name="connsiteX40" fmla="*/ 1270000 w 2495550"/>
                <a:gd name="connsiteY40" fmla="*/ 762000 h 1851025"/>
                <a:gd name="connsiteX41" fmla="*/ 1158875 w 2495550"/>
                <a:gd name="connsiteY41" fmla="*/ 831850 h 185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495550" h="1851025">
                  <a:moveTo>
                    <a:pt x="1158875" y="831850"/>
                  </a:moveTo>
                  <a:lnTo>
                    <a:pt x="984250" y="942975"/>
                  </a:lnTo>
                  <a:lnTo>
                    <a:pt x="885825" y="1012825"/>
                  </a:lnTo>
                  <a:lnTo>
                    <a:pt x="755650" y="1114425"/>
                  </a:lnTo>
                  <a:lnTo>
                    <a:pt x="641350" y="1206500"/>
                  </a:lnTo>
                  <a:lnTo>
                    <a:pt x="495300" y="1336675"/>
                  </a:lnTo>
                  <a:lnTo>
                    <a:pt x="342900" y="1485900"/>
                  </a:lnTo>
                  <a:lnTo>
                    <a:pt x="241300" y="1597025"/>
                  </a:lnTo>
                  <a:lnTo>
                    <a:pt x="161925" y="1692275"/>
                  </a:lnTo>
                  <a:lnTo>
                    <a:pt x="79375" y="1806575"/>
                  </a:lnTo>
                  <a:lnTo>
                    <a:pt x="60325" y="1831975"/>
                  </a:lnTo>
                  <a:lnTo>
                    <a:pt x="41275" y="1851025"/>
                  </a:lnTo>
                  <a:lnTo>
                    <a:pt x="19050" y="1851025"/>
                  </a:lnTo>
                  <a:lnTo>
                    <a:pt x="3175" y="1835150"/>
                  </a:lnTo>
                  <a:lnTo>
                    <a:pt x="0" y="1800225"/>
                  </a:lnTo>
                  <a:lnTo>
                    <a:pt x="15875" y="1679575"/>
                  </a:lnTo>
                  <a:lnTo>
                    <a:pt x="47625" y="1470025"/>
                  </a:lnTo>
                  <a:lnTo>
                    <a:pt x="76200" y="1298575"/>
                  </a:lnTo>
                  <a:lnTo>
                    <a:pt x="98425" y="1165225"/>
                  </a:lnTo>
                  <a:lnTo>
                    <a:pt x="104775" y="1117600"/>
                  </a:lnTo>
                  <a:lnTo>
                    <a:pt x="127000" y="1060450"/>
                  </a:lnTo>
                  <a:lnTo>
                    <a:pt x="152400" y="1019175"/>
                  </a:lnTo>
                  <a:lnTo>
                    <a:pt x="187325" y="984250"/>
                  </a:lnTo>
                  <a:lnTo>
                    <a:pt x="346075" y="914400"/>
                  </a:lnTo>
                  <a:lnTo>
                    <a:pt x="625475" y="790575"/>
                  </a:lnTo>
                  <a:lnTo>
                    <a:pt x="911225" y="663575"/>
                  </a:lnTo>
                  <a:lnTo>
                    <a:pt x="1212850" y="527050"/>
                  </a:lnTo>
                  <a:lnTo>
                    <a:pt x="1489075" y="400050"/>
                  </a:lnTo>
                  <a:lnTo>
                    <a:pt x="1752600" y="276225"/>
                  </a:lnTo>
                  <a:lnTo>
                    <a:pt x="1978025" y="171450"/>
                  </a:lnTo>
                  <a:lnTo>
                    <a:pt x="2149475" y="92075"/>
                  </a:lnTo>
                  <a:lnTo>
                    <a:pt x="2324100" y="0"/>
                  </a:lnTo>
                  <a:lnTo>
                    <a:pt x="2495550" y="0"/>
                  </a:lnTo>
                  <a:lnTo>
                    <a:pt x="2295525" y="133350"/>
                  </a:lnTo>
                  <a:lnTo>
                    <a:pt x="2146300" y="222250"/>
                  </a:lnTo>
                  <a:lnTo>
                    <a:pt x="1978025" y="323850"/>
                  </a:lnTo>
                  <a:lnTo>
                    <a:pt x="1838325" y="406400"/>
                  </a:lnTo>
                  <a:lnTo>
                    <a:pt x="1717675" y="485775"/>
                  </a:lnTo>
                  <a:lnTo>
                    <a:pt x="1536700" y="596900"/>
                  </a:lnTo>
                  <a:lnTo>
                    <a:pt x="1384300" y="692150"/>
                  </a:lnTo>
                  <a:lnTo>
                    <a:pt x="1270000" y="762000"/>
                  </a:lnTo>
                  <a:lnTo>
                    <a:pt x="1158875" y="831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640811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10" grpId="0" animBg="1"/>
      <p:bldP spid="12" grpId="0" animBg="1"/>
      <p:bldP spid="9" grpId="0" animBg="1"/>
      <p:bldP spid="13" grpId="0" animBg="1"/>
      <p:bldP spid="14" grpId="0" animBg="1"/>
    </p:bld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6976E604-BF05-4E4E-8B08-50C5250863C3}"/>
              </a:ext>
            </a:extLst>
          </p:cNvPr>
          <p:cNvGrpSpPr/>
          <p:nvPr/>
        </p:nvGrpSpPr>
        <p:grpSpPr>
          <a:xfrm>
            <a:off x="3663951" y="1508126"/>
            <a:ext cx="4864098" cy="4446588"/>
            <a:chOff x="3694116" y="1508126"/>
            <a:chExt cx="4864098" cy="4446588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B7946B78-E0EC-4D9A-8A4F-9F37263EBCDC}"/>
                </a:ext>
              </a:extLst>
            </p:cNvPr>
            <p:cNvSpPr/>
            <p:nvPr/>
          </p:nvSpPr>
          <p:spPr>
            <a:xfrm>
              <a:off x="3771903" y="2290763"/>
              <a:ext cx="869950" cy="801688"/>
            </a:xfrm>
            <a:custGeom>
              <a:avLst/>
              <a:gdLst>
                <a:gd name="connsiteX0" fmla="*/ 328613 w 869156"/>
                <a:gd name="connsiteY0" fmla="*/ 361950 h 802481"/>
                <a:gd name="connsiteX1" fmla="*/ 228600 w 869156"/>
                <a:gd name="connsiteY1" fmla="*/ 259556 h 802481"/>
                <a:gd name="connsiteX2" fmla="*/ 130969 w 869156"/>
                <a:gd name="connsiteY2" fmla="*/ 166688 h 802481"/>
                <a:gd name="connsiteX3" fmla="*/ 54769 w 869156"/>
                <a:gd name="connsiteY3" fmla="*/ 104775 h 802481"/>
                <a:gd name="connsiteX4" fmla="*/ 21431 w 869156"/>
                <a:gd name="connsiteY4" fmla="*/ 78581 h 802481"/>
                <a:gd name="connsiteX5" fmla="*/ 11906 w 869156"/>
                <a:gd name="connsiteY5" fmla="*/ 66675 h 802481"/>
                <a:gd name="connsiteX6" fmla="*/ 2381 w 869156"/>
                <a:gd name="connsiteY6" fmla="*/ 40481 h 802481"/>
                <a:gd name="connsiteX7" fmla="*/ 0 w 869156"/>
                <a:gd name="connsiteY7" fmla="*/ 16669 h 802481"/>
                <a:gd name="connsiteX8" fmla="*/ 4763 w 869156"/>
                <a:gd name="connsiteY8" fmla="*/ 4763 h 802481"/>
                <a:gd name="connsiteX9" fmla="*/ 16669 w 869156"/>
                <a:gd name="connsiteY9" fmla="*/ 0 h 802481"/>
                <a:gd name="connsiteX10" fmla="*/ 52388 w 869156"/>
                <a:gd name="connsiteY10" fmla="*/ 9525 h 802481"/>
                <a:gd name="connsiteX11" fmla="*/ 147638 w 869156"/>
                <a:gd name="connsiteY11" fmla="*/ 47625 h 802481"/>
                <a:gd name="connsiteX12" fmla="*/ 254794 w 869156"/>
                <a:gd name="connsiteY12" fmla="*/ 92869 h 802481"/>
                <a:gd name="connsiteX13" fmla="*/ 414338 w 869156"/>
                <a:gd name="connsiteY13" fmla="*/ 159544 h 802481"/>
                <a:gd name="connsiteX14" fmla="*/ 542925 w 869156"/>
                <a:gd name="connsiteY14" fmla="*/ 214313 h 802481"/>
                <a:gd name="connsiteX15" fmla="*/ 647700 w 869156"/>
                <a:gd name="connsiteY15" fmla="*/ 261938 h 802481"/>
                <a:gd name="connsiteX16" fmla="*/ 721519 w 869156"/>
                <a:gd name="connsiteY16" fmla="*/ 300038 h 802481"/>
                <a:gd name="connsiteX17" fmla="*/ 742950 w 869156"/>
                <a:gd name="connsiteY17" fmla="*/ 316706 h 802481"/>
                <a:gd name="connsiteX18" fmla="*/ 781050 w 869156"/>
                <a:gd name="connsiteY18" fmla="*/ 369094 h 802481"/>
                <a:gd name="connsiteX19" fmla="*/ 804863 w 869156"/>
                <a:gd name="connsiteY19" fmla="*/ 416719 h 802481"/>
                <a:gd name="connsiteX20" fmla="*/ 833438 w 869156"/>
                <a:gd name="connsiteY20" fmla="*/ 490538 h 802481"/>
                <a:gd name="connsiteX21" fmla="*/ 852488 w 869156"/>
                <a:gd name="connsiteY21" fmla="*/ 552450 h 802481"/>
                <a:gd name="connsiteX22" fmla="*/ 862013 w 869156"/>
                <a:gd name="connsiteY22" fmla="*/ 623888 h 802481"/>
                <a:gd name="connsiteX23" fmla="*/ 869156 w 869156"/>
                <a:gd name="connsiteY23" fmla="*/ 695325 h 802481"/>
                <a:gd name="connsiteX24" fmla="*/ 866775 w 869156"/>
                <a:gd name="connsiteY24" fmla="*/ 745331 h 802481"/>
                <a:gd name="connsiteX25" fmla="*/ 854869 w 869156"/>
                <a:gd name="connsiteY25" fmla="*/ 766763 h 802481"/>
                <a:gd name="connsiteX26" fmla="*/ 840581 w 869156"/>
                <a:gd name="connsiteY26" fmla="*/ 785813 h 802481"/>
                <a:gd name="connsiteX27" fmla="*/ 812006 w 869156"/>
                <a:gd name="connsiteY27" fmla="*/ 800100 h 802481"/>
                <a:gd name="connsiteX28" fmla="*/ 792956 w 869156"/>
                <a:gd name="connsiteY28" fmla="*/ 802481 h 802481"/>
                <a:gd name="connsiteX29" fmla="*/ 762000 w 869156"/>
                <a:gd name="connsiteY29" fmla="*/ 795338 h 802481"/>
                <a:gd name="connsiteX30" fmla="*/ 723900 w 869156"/>
                <a:gd name="connsiteY30" fmla="*/ 781050 h 802481"/>
                <a:gd name="connsiteX31" fmla="*/ 683419 w 869156"/>
                <a:gd name="connsiteY31" fmla="*/ 752475 h 802481"/>
                <a:gd name="connsiteX32" fmla="*/ 626269 w 869156"/>
                <a:gd name="connsiteY32" fmla="*/ 702469 h 802481"/>
                <a:gd name="connsiteX33" fmla="*/ 566738 w 869156"/>
                <a:gd name="connsiteY33" fmla="*/ 640556 h 802481"/>
                <a:gd name="connsiteX34" fmla="*/ 521494 w 869156"/>
                <a:gd name="connsiteY34" fmla="*/ 588169 h 802481"/>
                <a:gd name="connsiteX35" fmla="*/ 471488 w 869156"/>
                <a:gd name="connsiteY35" fmla="*/ 514350 h 802481"/>
                <a:gd name="connsiteX36" fmla="*/ 328613 w 869156"/>
                <a:gd name="connsiteY36" fmla="*/ 361950 h 802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69156" h="802481">
                  <a:moveTo>
                    <a:pt x="328613" y="361950"/>
                  </a:moveTo>
                  <a:lnTo>
                    <a:pt x="228600" y="259556"/>
                  </a:lnTo>
                  <a:lnTo>
                    <a:pt x="130969" y="166688"/>
                  </a:lnTo>
                  <a:lnTo>
                    <a:pt x="54769" y="104775"/>
                  </a:lnTo>
                  <a:lnTo>
                    <a:pt x="21431" y="78581"/>
                  </a:lnTo>
                  <a:lnTo>
                    <a:pt x="11906" y="66675"/>
                  </a:lnTo>
                  <a:lnTo>
                    <a:pt x="2381" y="40481"/>
                  </a:lnTo>
                  <a:lnTo>
                    <a:pt x="0" y="16669"/>
                  </a:lnTo>
                  <a:lnTo>
                    <a:pt x="4763" y="4763"/>
                  </a:lnTo>
                  <a:lnTo>
                    <a:pt x="16669" y="0"/>
                  </a:lnTo>
                  <a:lnTo>
                    <a:pt x="52388" y="9525"/>
                  </a:lnTo>
                  <a:lnTo>
                    <a:pt x="147638" y="47625"/>
                  </a:lnTo>
                  <a:lnTo>
                    <a:pt x="254794" y="92869"/>
                  </a:lnTo>
                  <a:lnTo>
                    <a:pt x="414338" y="159544"/>
                  </a:lnTo>
                  <a:lnTo>
                    <a:pt x="542925" y="214313"/>
                  </a:lnTo>
                  <a:lnTo>
                    <a:pt x="647700" y="261938"/>
                  </a:lnTo>
                  <a:lnTo>
                    <a:pt x="721519" y="300038"/>
                  </a:lnTo>
                  <a:lnTo>
                    <a:pt x="742950" y="316706"/>
                  </a:lnTo>
                  <a:lnTo>
                    <a:pt x="781050" y="369094"/>
                  </a:lnTo>
                  <a:lnTo>
                    <a:pt x="804863" y="416719"/>
                  </a:lnTo>
                  <a:lnTo>
                    <a:pt x="833438" y="490538"/>
                  </a:lnTo>
                  <a:lnTo>
                    <a:pt x="852488" y="552450"/>
                  </a:lnTo>
                  <a:lnTo>
                    <a:pt x="862013" y="623888"/>
                  </a:lnTo>
                  <a:lnTo>
                    <a:pt x="869156" y="695325"/>
                  </a:lnTo>
                  <a:lnTo>
                    <a:pt x="866775" y="745331"/>
                  </a:lnTo>
                  <a:lnTo>
                    <a:pt x="854869" y="766763"/>
                  </a:lnTo>
                  <a:lnTo>
                    <a:pt x="840581" y="785813"/>
                  </a:lnTo>
                  <a:lnTo>
                    <a:pt x="812006" y="800100"/>
                  </a:lnTo>
                  <a:lnTo>
                    <a:pt x="792956" y="802481"/>
                  </a:lnTo>
                  <a:lnTo>
                    <a:pt x="762000" y="795338"/>
                  </a:lnTo>
                  <a:lnTo>
                    <a:pt x="723900" y="781050"/>
                  </a:lnTo>
                  <a:lnTo>
                    <a:pt x="683419" y="752475"/>
                  </a:lnTo>
                  <a:lnTo>
                    <a:pt x="626269" y="702469"/>
                  </a:lnTo>
                  <a:lnTo>
                    <a:pt x="566738" y="640556"/>
                  </a:lnTo>
                  <a:lnTo>
                    <a:pt x="521494" y="588169"/>
                  </a:lnTo>
                  <a:lnTo>
                    <a:pt x="471488" y="514350"/>
                  </a:lnTo>
                  <a:lnTo>
                    <a:pt x="328613" y="3619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CE7CB8C6-78BB-4E3F-8C89-FECB9F470B38}"/>
                </a:ext>
              </a:extLst>
            </p:cNvPr>
            <p:cNvSpPr/>
            <p:nvPr/>
          </p:nvSpPr>
          <p:spPr>
            <a:xfrm>
              <a:off x="5484816" y="2849563"/>
              <a:ext cx="2587625" cy="603250"/>
            </a:xfrm>
            <a:custGeom>
              <a:avLst/>
              <a:gdLst>
                <a:gd name="connsiteX0" fmla="*/ 1847850 w 2588419"/>
                <a:gd name="connsiteY0" fmla="*/ 314325 h 602457"/>
                <a:gd name="connsiteX1" fmla="*/ 1635919 w 2588419"/>
                <a:gd name="connsiteY1" fmla="*/ 328613 h 602457"/>
                <a:gd name="connsiteX2" fmla="*/ 1504950 w 2588419"/>
                <a:gd name="connsiteY2" fmla="*/ 345282 h 602457"/>
                <a:gd name="connsiteX3" fmla="*/ 1271587 w 2588419"/>
                <a:gd name="connsiteY3" fmla="*/ 381000 h 602457"/>
                <a:gd name="connsiteX4" fmla="*/ 1052512 w 2588419"/>
                <a:gd name="connsiteY4" fmla="*/ 423863 h 602457"/>
                <a:gd name="connsiteX5" fmla="*/ 957262 w 2588419"/>
                <a:gd name="connsiteY5" fmla="*/ 435769 h 602457"/>
                <a:gd name="connsiteX6" fmla="*/ 871537 w 2588419"/>
                <a:gd name="connsiteY6" fmla="*/ 450057 h 602457"/>
                <a:gd name="connsiteX7" fmla="*/ 738187 w 2588419"/>
                <a:gd name="connsiteY7" fmla="*/ 476250 h 602457"/>
                <a:gd name="connsiteX8" fmla="*/ 592931 w 2588419"/>
                <a:gd name="connsiteY8" fmla="*/ 514350 h 602457"/>
                <a:gd name="connsiteX9" fmla="*/ 459581 w 2588419"/>
                <a:gd name="connsiteY9" fmla="*/ 552450 h 602457"/>
                <a:gd name="connsiteX10" fmla="*/ 319087 w 2588419"/>
                <a:gd name="connsiteY10" fmla="*/ 602457 h 602457"/>
                <a:gd name="connsiteX11" fmla="*/ 285750 w 2588419"/>
                <a:gd name="connsiteY11" fmla="*/ 592932 h 602457"/>
                <a:gd name="connsiteX12" fmla="*/ 228600 w 2588419"/>
                <a:gd name="connsiteY12" fmla="*/ 559594 h 602457"/>
                <a:gd name="connsiteX13" fmla="*/ 166687 w 2588419"/>
                <a:gd name="connsiteY13" fmla="*/ 514350 h 602457"/>
                <a:gd name="connsiteX14" fmla="*/ 123825 w 2588419"/>
                <a:gd name="connsiteY14" fmla="*/ 478632 h 602457"/>
                <a:gd name="connsiteX15" fmla="*/ 92869 w 2588419"/>
                <a:gd name="connsiteY15" fmla="*/ 442913 h 602457"/>
                <a:gd name="connsiteX16" fmla="*/ 57150 w 2588419"/>
                <a:gd name="connsiteY16" fmla="*/ 395288 h 602457"/>
                <a:gd name="connsiteX17" fmla="*/ 28575 w 2588419"/>
                <a:gd name="connsiteY17" fmla="*/ 352425 h 602457"/>
                <a:gd name="connsiteX18" fmla="*/ 9525 w 2588419"/>
                <a:gd name="connsiteY18" fmla="*/ 316707 h 602457"/>
                <a:gd name="connsiteX19" fmla="*/ 0 w 2588419"/>
                <a:gd name="connsiteY19" fmla="*/ 288132 h 602457"/>
                <a:gd name="connsiteX20" fmla="*/ 0 w 2588419"/>
                <a:gd name="connsiteY20" fmla="*/ 264319 h 602457"/>
                <a:gd name="connsiteX21" fmla="*/ 4762 w 2588419"/>
                <a:gd name="connsiteY21" fmla="*/ 247650 h 602457"/>
                <a:gd name="connsiteX22" fmla="*/ 14287 w 2588419"/>
                <a:gd name="connsiteY22" fmla="*/ 240507 h 602457"/>
                <a:gd name="connsiteX23" fmla="*/ 23812 w 2588419"/>
                <a:gd name="connsiteY23" fmla="*/ 235744 h 602457"/>
                <a:gd name="connsiteX24" fmla="*/ 38100 w 2588419"/>
                <a:gd name="connsiteY24" fmla="*/ 238125 h 602457"/>
                <a:gd name="connsiteX25" fmla="*/ 64294 w 2588419"/>
                <a:gd name="connsiteY25" fmla="*/ 254794 h 602457"/>
                <a:gd name="connsiteX26" fmla="*/ 104775 w 2588419"/>
                <a:gd name="connsiteY26" fmla="*/ 280988 h 602457"/>
                <a:gd name="connsiteX27" fmla="*/ 140494 w 2588419"/>
                <a:gd name="connsiteY27" fmla="*/ 297657 h 602457"/>
                <a:gd name="connsiteX28" fmla="*/ 190500 w 2588419"/>
                <a:gd name="connsiteY28" fmla="*/ 314325 h 602457"/>
                <a:gd name="connsiteX29" fmla="*/ 242887 w 2588419"/>
                <a:gd name="connsiteY29" fmla="*/ 328613 h 602457"/>
                <a:gd name="connsiteX30" fmla="*/ 264319 w 2588419"/>
                <a:gd name="connsiteY30" fmla="*/ 330994 h 602457"/>
                <a:gd name="connsiteX31" fmla="*/ 295275 w 2588419"/>
                <a:gd name="connsiteY31" fmla="*/ 335757 h 602457"/>
                <a:gd name="connsiteX32" fmla="*/ 311944 w 2588419"/>
                <a:gd name="connsiteY32" fmla="*/ 335757 h 602457"/>
                <a:gd name="connsiteX33" fmla="*/ 457200 w 2588419"/>
                <a:gd name="connsiteY33" fmla="*/ 319088 h 602457"/>
                <a:gd name="connsiteX34" fmla="*/ 740569 w 2588419"/>
                <a:gd name="connsiteY34" fmla="*/ 276225 h 602457"/>
                <a:gd name="connsiteX35" fmla="*/ 1076325 w 2588419"/>
                <a:gd name="connsiteY35" fmla="*/ 221457 h 602457"/>
                <a:gd name="connsiteX36" fmla="*/ 1266825 w 2588419"/>
                <a:gd name="connsiteY36" fmla="*/ 183357 h 602457"/>
                <a:gd name="connsiteX37" fmla="*/ 1628775 w 2588419"/>
                <a:gd name="connsiteY37" fmla="*/ 135732 h 602457"/>
                <a:gd name="connsiteX38" fmla="*/ 1988344 w 2588419"/>
                <a:gd name="connsiteY38" fmla="*/ 85725 h 602457"/>
                <a:gd name="connsiteX39" fmla="*/ 2088356 w 2588419"/>
                <a:gd name="connsiteY39" fmla="*/ 38100 h 602457"/>
                <a:gd name="connsiteX40" fmla="*/ 2159794 w 2588419"/>
                <a:gd name="connsiteY40" fmla="*/ 0 h 602457"/>
                <a:gd name="connsiteX41" fmla="*/ 2188369 w 2588419"/>
                <a:gd name="connsiteY41" fmla="*/ 0 h 602457"/>
                <a:gd name="connsiteX42" fmla="*/ 2328862 w 2588419"/>
                <a:gd name="connsiteY42" fmla="*/ 28575 h 602457"/>
                <a:gd name="connsiteX43" fmla="*/ 2436019 w 2588419"/>
                <a:gd name="connsiteY43" fmla="*/ 59532 h 602457"/>
                <a:gd name="connsiteX44" fmla="*/ 2524125 w 2588419"/>
                <a:gd name="connsiteY44" fmla="*/ 95250 h 602457"/>
                <a:gd name="connsiteX45" fmla="*/ 2547937 w 2588419"/>
                <a:gd name="connsiteY45" fmla="*/ 107157 h 602457"/>
                <a:gd name="connsiteX46" fmla="*/ 2564606 w 2588419"/>
                <a:gd name="connsiteY46" fmla="*/ 126207 h 602457"/>
                <a:gd name="connsiteX47" fmla="*/ 2583656 w 2588419"/>
                <a:gd name="connsiteY47" fmla="*/ 159544 h 602457"/>
                <a:gd name="connsiteX48" fmla="*/ 2588419 w 2588419"/>
                <a:gd name="connsiteY48" fmla="*/ 180975 h 602457"/>
                <a:gd name="connsiteX49" fmla="*/ 2586037 w 2588419"/>
                <a:gd name="connsiteY49" fmla="*/ 204788 h 602457"/>
                <a:gd name="connsiteX50" fmla="*/ 2576512 w 2588419"/>
                <a:gd name="connsiteY50" fmla="*/ 230982 h 602457"/>
                <a:gd name="connsiteX51" fmla="*/ 2564606 w 2588419"/>
                <a:gd name="connsiteY51" fmla="*/ 247650 h 602457"/>
                <a:gd name="connsiteX52" fmla="*/ 2543175 w 2588419"/>
                <a:gd name="connsiteY52" fmla="*/ 261938 h 602457"/>
                <a:gd name="connsiteX53" fmla="*/ 2500312 w 2588419"/>
                <a:gd name="connsiteY53" fmla="*/ 280988 h 602457"/>
                <a:gd name="connsiteX54" fmla="*/ 2440781 w 2588419"/>
                <a:gd name="connsiteY54" fmla="*/ 290513 h 602457"/>
                <a:gd name="connsiteX55" fmla="*/ 2283619 w 2588419"/>
                <a:gd name="connsiteY55" fmla="*/ 292894 h 602457"/>
                <a:gd name="connsiteX56" fmla="*/ 1847850 w 2588419"/>
                <a:gd name="connsiteY56" fmla="*/ 314325 h 602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588419" h="602457">
                  <a:moveTo>
                    <a:pt x="1847850" y="314325"/>
                  </a:moveTo>
                  <a:lnTo>
                    <a:pt x="1635919" y="328613"/>
                  </a:lnTo>
                  <a:lnTo>
                    <a:pt x="1504950" y="345282"/>
                  </a:lnTo>
                  <a:lnTo>
                    <a:pt x="1271587" y="381000"/>
                  </a:lnTo>
                  <a:lnTo>
                    <a:pt x="1052512" y="423863"/>
                  </a:lnTo>
                  <a:lnTo>
                    <a:pt x="957262" y="435769"/>
                  </a:lnTo>
                  <a:lnTo>
                    <a:pt x="871537" y="450057"/>
                  </a:lnTo>
                  <a:lnTo>
                    <a:pt x="738187" y="476250"/>
                  </a:lnTo>
                  <a:lnTo>
                    <a:pt x="592931" y="514350"/>
                  </a:lnTo>
                  <a:lnTo>
                    <a:pt x="459581" y="552450"/>
                  </a:lnTo>
                  <a:lnTo>
                    <a:pt x="319087" y="602457"/>
                  </a:lnTo>
                  <a:lnTo>
                    <a:pt x="285750" y="592932"/>
                  </a:lnTo>
                  <a:lnTo>
                    <a:pt x="228600" y="559594"/>
                  </a:lnTo>
                  <a:lnTo>
                    <a:pt x="166687" y="514350"/>
                  </a:lnTo>
                  <a:lnTo>
                    <a:pt x="123825" y="478632"/>
                  </a:lnTo>
                  <a:lnTo>
                    <a:pt x="92869" y="442913"/>
                  </a:lnTo>
                  <a:lnTo>
                    <a:pt x="57150" y="395288"/>
                  </a:lnTo>
                  <a:lnTo>
                    <a:pt x="28575" y="352425"/>
                  </a:lnTo>
                  <a:lnTo>
                    <a:pt x="9525" y="316707"/>
                  </a:lnTo>
                  <a:lnTo>
                    <a:pt x="0" y="288132"/>
                  </a:lnTo>
                  <a:lnTo>
                    <a:pt x="0" y="264319"/>
                  </a:lnTo>
                  <a:lnTo>
                    <a:pt x="4762" y="247650"/>
                  </a:lnTo>
                  <a:lnTo>
                    <a:pt x="14287" y="240507"/>
                  </a:lnTo>
                  <a:lnTo>
                    <a:pt x="23812" y="235744"/>
                  </a:lnTo>
                  <a:lnTo>
                    <a:pt x="38100" y="238125"/>
                  </a:lnTo>
                  <a:lnTo>
                    <a:pt x="64294" y="254794"/>
                  </a:lnTo>
                  <a:lnTo>
                    <a:pt x="104775" y="280988"/>
                  </a:lnTo>
                  <a:lnTo>
                    <a:pt x="140494" y="297657"/>
                  </a:lnTo>
                  <a:lnTo>
                    <a:pt x="190500" y="314325"/>
                  </a:lnTo>
                  <a:lnTo>
                    <a:pt x="242887" y="328613"/>
                  </a:lnTo>
                  <a:lnTo>
                    <a:pt x="264319" y="330994"/>
                  </a:lnTo>
                  <a:lnTo>
                    <a:pt x="295275" y="335757"/>
                  </a:lnTo>
                  <a:lnTo>
                    <a:pt x="311944" y="335757"/>
                  </a:lnTo>
                  <a:lnTo>
                    <a:pt x="457200" y="319088"/>
                  </a:lnTo>
                  <a:lnTo>
                    <a:pt x="740569" y="276225"/>
                  </a:lnTo>
                  <a:lnTo>
                    <a:pt x="1076325" y="221457"/>
                  </a:lnTo>
                  <a:lnTo>
                    <a:pt x="1266825" y="183357"/>
                  </a:lnTo>
                  <a:lnTo>
                    <a:pt x="1628775" y="135732"/>
                  </a:lnTo>
                  <a:lnTo>
                    <a:pt x="1988344" y="85725"/>
                  </a:lnTo>
                  <a:lnTo>
                    <a:pt x="2088356" y="38100"/>
                  </a:lnTo>
                  <a:lnTo>
                    <a:pt x="2159794" y="0"/>
                  </a:lnTo>
                  <a:lnTo>
                    <a:pt x="2188369" y="0"/>
                  </a:lnTo>
                  <a:lnTo>
                    <a:pt x="2328862" y="28575"/>
                  </a:lnTo>
                  <a:lnTo>
                    <a:pt x="2436019" y="59532"/>
                  </a:lnTo>
                  <a:lnTo>
                    <a:pt x="2524125" y="95250"/>
                  </a:lnTo>
                  <a:lnTo>
                    <a:pt x="2547937" y="107157"/>
                  </a:lnTo>
                  <a:lnTo>
                    <a:pt x="2564606" y="126207"/>
                  </a:lnTo>
                  <a:lnTo>
                    <a:pt x="2583656" y="159544"/>
                  </a:lnTo>
                  <a:lnTo>
                    <a:pt x="2588419" y="180975"/>
                  </a:lnTo>
                  <a:lnTo>
                    <a:pt x="2586037" y="204788"/>
                  </a:lnTo>
                  <a:lnTo>
                    <a:pt x="2576512" y="230982"/>
                  </a:lnTo>
                  <a:lnTo>
                    <a:pt x="2564606" y="247650"/>
                  </a:lnTo>
                  <a:lnTo>
                    <a:pt x="2543175" y="261938"/>
                  </a:lnTo>
                  <a:lnTo>
                    <a:pt x="2500312" y="280988"/>
                  </a:lnTo>
                  <a:lnTo>
                    <a:pt x="2440781" y="290513"/>
                  </a:lnTo>
                  <a:lnTo>
                    <a:pt x="2283619" y="292894"/>
                  </a:lnTo>
                  <a:lnTo>
                    <a:pt x="1847850" y="31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9">
              <a:extLst>
                <a:ext uri="{FF2B5EF4-FFF2-40B4-BE49-F238E27FC236}">
                  <a16:creationId xmlns:a16="http://schemas.microsoft.com/office/drawing/2014/main" id="{FED589DD-6D2D-4787-B6A2-E648A75C860D}"/>
                </a:ext>
              </a:extLst>
            </p:cNvPr>
            <p:cNvSpPr/>
            <p:nvPr/>
          </p:nvSpPr>
          <p:spPr>
            <a:xfrm>
              <a:off x="7310438" y="1725613"/>
              <a:ext cx="762000" cy="711200"/>
            </a:xfrm>
            <a:custGeom>
              <a:avLst/>
              <a:gdLst>
                <a:gd name="connsiteX0" fmla="*/ 342900 w 762000"/>
                <a:gd name="connsiteY0" fmla="*/ 428625 h 709613"/>
                <a:gd name="connsiteX1" fmla="*/ 197643 w 762000"/>
                <a:gd name="connsiteY1" fmla="*/ 264319 h 709613"/>
                <a:gd name="connsiteX2" fmla="*/ 76200 w 762000"/>
                <a:gd name="connsiteY2" fmla="*/ 133350 h 709613"/>
                <a:gd name="connsiteX3" fmla="*/ 30956 w 762000"/>
                <a:gd name="connsiteY3" fmla="*/ 83344 h 709613"/>
                <a:gd name="connsiteX4" fmla="*/ 9525 w 762000"/>
                <a:gd name="connsiteY4" fmla="*/ 57150 h 709613"/>
                <a:gd name="connsiteX5" fmla="*/ 0 w 762000"/>
                <a:gd name="connsiteY5" fmla="*/ 30957 h 709613"/>
                <a:gd name="connsiteX6" fmla="*/ 4762 w 762000"/>
                <a:gd name="connsiteY6" fmla="*/ 7144 h 709613"/>
                <a:gd name="connsiteX7" fmla="*/ 14287 w 762000"/>
                <a:gd name="connsiteY7" fmla="*/ 0 h 709613"/>
                <a:gd name="connsiteX8" fmla="*/ 35718 w 762000"/>
                <a:gd name="connsiteY8" fmla="*/ 0 h 709613"/>
                <a:gd name="connsiteX9" fmla="*/ 59531 w 762000"/>
                <a:gd name="connsiteY9" fmla="*/ 9525 h 709613"/>
                <a:gd name="connsiteX10" fmla="*/ 157162 w 762000"/>
                <a:gd name="connsiteY10" fmla="*/ 61913 h 709613"/>
                <a:gd name="connsiteX11" fmla="*/ 269081 w 762000"/>
                <a:gd name="connsiteY11" fmla="*/ 114300 h 709613"/>
                <a:gd name="connsiteX12" fmla="*/ 371475 w 762000"/>
                <a:gd name="connsiteY12" fmla="*/ 159544 h 709613"/>
                <a:gd name="connsiteX13" fmla="*/ 485775 w 762000"/>
                <a:gd name="connsiteY13" fmla="*/ 204788 h 709613"/>
                <a:gd name="connsiteX14" fmla="*/ 552450 w 762000"/>
                <a:gd name="connsiteY14" fmla="*/ 226219 h 709613"/>
                <a:gd name="connsiteX15" fmla="*/ 581025 w 762000"/>
                <a:gd name="connsiteY15" fmla="*/ 240507 h 709613"/>
                <a:gd name="connsiteX16" fmla="*/ 604837 w 762000"/>
                <a:gd name="connsiteY16" fmla="*/ 257175 h 709613"/>
                <a:gd name="connsiteX17" fmla="*/ 640556 w 762000"/>
                <a:gd name="connsiteY17" fmla="*/ 290513 h 709613"/>
                <a:gd name="connsiteX18" fmla="*/ 669131 w 762000"/>
                <a:gd name="connsiteY18" fmla="*/ 323850 h 709613"/>
                <a:gd name="connsiteX19" fmla="*/ 697706 w 762000"/>
                <a:gd name="connsiteY19" fmla="*/ 369094 h 709613"/>
                <a:gd name="connsiteX20" fmla="*/ 721518 w 762000"/>
                <a:gd name="connsiteY20" fmla="*/ 414338 h 709613"/>
                <a:gd name="connsiteX21" fmla="*/ 733425 w 762000"/>
                <a:gd name="connsiteY21" fmla="*/ 452438 h 709613"/>
                <a:gd name="connsiteX22" fmla="*/ 750093 w 762000"/>
                <a:gd name="connsiteY22" fmla="*/ 500063 h 709613"/>
                <a:gd name="connsiteX23" fmla="*/ 757237 w 762000"/>
                <a:gd name="connsiteY23" fmla="*/ 533400 h 709613"/>
                <a:gd name="connsiteX24" fmla="*/ 762000 w 762000"/>
                <a:gd name="connsiteY24" fmla="*/ 564357 h 709613"/>
                <a:gd name="connsiteX25" fmla="*/ 750093 w 762000"/>
                <a:gd name="connsiteY25" fmla="*/ 611982 h 709613"/>
                <a:gd name="connsiteX26" fmla="*/ 726281 w 762000"/>
                <a:gd name="connsiteY26" fmla="*/ 652463 h 709613"/>
                <a:gd name="connsiteX27" fmla="*/ 697706 w 762000"/>
                <a:gd name="connsiteY27" fmla="*/ 681038 h 709613"/>
                <a:gd name="connsiteX28" fmla="*/ 661987 w 762000"/>
                <a:gd name="connsiteY28" fmla="*/ 702469 h 709613"/>
                <a:gd name="connsiteX29" fmla="*/ 631031 w 762000"/>
                <a:gd name="connsiteY29" fmla="*/ 709613 h 709613"/>
                <a:gd name="connsiteX30" fmla="*/ 597693 w 762000"/>
                <a:gd name="connsiteY30" fmla="*/ 702469 h 709613"/>
                <a:gd name="connsiteX31" fmla="*/ 571500 w 762000"/>
                <a:gd name="connsiteY31" fmla="*/ 683419 h 709613"/>
                <a:gd name="connsiteX32" fmla="*/ 481012 w 762000"/>
                <a:gd name="connsiteY32" fmla="*/ 583407 h 709613"/>
                <a:gd name="connsiteX33" fmla="*/ 342900 w 762000"/>
                <a:gd name="connsiteY33" fmla="*/ 428625 h 70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62000" h="709613">
                  <a:moveTo>
                    <a:pt x="342900" y="428625"/>
                  </a:moveTo>
                  <a:lnTo>
                    <a:pt x="197643" y="264319"/>
                  </a:lnTo>
                  <a:lnTo>
                    <a:pt x="76200" y="133350"/>
                  </a:lnTo>
                  <a:lnTo>
                    <a:pt x="30956" y="83344"/>
                  </a:lnTo>
                  <a:lnTo>
                    <a:pt x="9525" y="57150"/>
                  </a:lnTo>
                  <a:lnTo>
                    <a:pt x="0" y="30957"/>
                  </a:lnTo>
                  <a:lnTo>
                    <a:pt x="4762" y="7144"/>
                  </a:lnTo>
                  <a:lnTo>
                    <a:pt x="14287" y="0"/>
                  </a:lnTo>
                  <a:lnTo>
                    <a:pt x="35718" y="0"/>
                  </a:lnTo>
                  <a:lnTo>
                    <a:pt x="59531" y="9525"/>
                  </a:lnTo>
                  <a:lnTo>
                    <a:pt x="157162" y="61913"/>
                  </a:lnTo>
                  <a:lnTo>
                    <a:pt x="269081" y="114300"/>
                  </a:lnTo>
                  <a:lnTo>
                    <a:pt x="371475" y="159544"/>
                  </a:lnTo>
                  <a:lnTo>
                    <a:pt x="485775" y="204788"/>
                  </a:lnTo>
                  <a:lnTo>
                    <a:pt x="552450" y="226219"/>
                  </a:lnTo>
                  <a:lnTo>
                    <a:pt x="581025" y="240507"/>
                  </a:lnTo>
                  <a:lnTo>
                    <a:pt x="604837" y="257175"/>
                  </a:lnTo>
                  <a:lnTo>
                    <a:pt x="640556" y="290513"/>
                  </a:lnTo>
                  <a:lnTo>
                    <a:pt x="669131" y="323850"/>
                  </a:lnTo>
                  <a:lnTo>
                    <a:pt x="697706" y="369094"/>
                  </a:lnTo>
                  <a:lnTo>
                    <a:pt x="721518" y="414338"/>
                  </a:lnTo>
                  <a:lnTo>
                    <a:pt x="733425" y="452438"/>
                  </a:lnTo>
                  <a:lnTo>
                    <a:pt x="750093" y="500063"/>
                  </a:lnTo>
                  <a:lnTo>
                    <a:pt x="757237" y="533400"/>
                  </a:lnTo>
                  <a:lnTo>
                    <a:pt x="762000" y="564357"/>
                  </a:lnTo>
                  <a:lnTo>
                    <a:pt x="750093" y="611982"/>
                  </a:lnTo>
                  <a:lnTo>
                    <a:pt x="726281" y="652463"/>
                  </a:lnTo>
                  <a:lnTo>
                    <a:pt x="697706" y="681038"/>
                  </a:lnTo>
                  <a:lnTo>
                    <a:pt x="661987" y="702469"/>
                  </a:lnTo>
                  <a:lnTo>
                    <a:pt x="631031" y="709613"/>
                  </a:lnTo>
                  <a:lnTo>
                    <a:pt x="597693" y="702469"/>
                  </a:lnTo>
                  <a:lnTo>
                    <a:pt x="571500" y="683419"/>
                  </a:lnTo>
                  <a:lnTo>
                    <a:pt x="481012" y="583407"/>
                  </a:lnTo>
                  <a:lnTo>
                    <a:pt x="342900" y="428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1">
              <a:extLst>
                <a:ext uri="{FF2B5EF4-FFF2-40B4-BE49-F238E27FC236}">
                  <a16:creationId xmlns:a16="http://schemas.microsoft.com/office/drawing/2014/main" id="{B12E9FD3-22C1-46F8-834C-BCF4591375DB}"/>
                </a:ext>
              </a:extLst>
            </p:cNvPr>
            <p:cNvSpPr/>
            <p:nvPr/>
          </p:nvSpPr>
          <p:spPr>
            <a:xfrm rot="16200000">
              <a:off x="2773366" y="3462338"/>
              <a:ext cx="4446588" cy="538163"/>
            </a:xfrm>
            <a:custGeom>
              <a:avLst/>
              <a:gdLst>
                <a:gd name="connsiteX0" fmla="*/ 2403921 w 4447874"/>
                <a:gd name="connsiteY0" fmla="*/ 422031 h 537883"/>
                <a:gd name="connsiteX1" fmla="*/ 1295056 w 4447874"/>
                <a:gd name="connsiteY1" fmla="*/ 413756 h 537883"/>
                <a:gd name="connsiteX2" fmla="*/ 806824 w 4447874"/>
                <a:gd name="connsiteY2" fmla="*/ 405481 h 537883"/>
                <a:gd name="connsiteX3" fmla="*/ 355830 w 4447874"/>
                <a:gd name="connsiteY3" fmla="*/ 401343 h 537883"/>
                <a:gd name="connsiteX4" fmla="*/ 215153 w 4447874"/>
                <a:gd name="connsiteY4" fmla="*/ 401343 h 537883"/>
                <a:gd name="connsiteX5" fmla="*/ 115852 w 4447874"/>
                <a:gd name="connsiteY5" fmla="*/ 393068 h 537883"/>
                <a:gd name="connsiteX6" fmla="*/ 57926 w 4447874"/>
                <a:gd name="connsiteY6" fmla="*/ 380655 h 537883"/>
                <a:gd name="connsiteX7" fmla="*/ 24826 w 4447874"/>
                <a:gd name="connsiteY7" fmla="*/ 364105 h 537883"/>
                <a:gd name="connsiteX8" fmla="*/ 12413 w 4447874"/>
                <a:gd name="connsiteY8" fmla="*/ 351692 h 537883"/>
                <a:gd name="connsiteX9" fmla="*/ 0 w 4447874"/>
                <a:gd name="connsiteY9" fmla="*/ 326867 h 537883"/>
                <a:gd name="connsiteX10" fmla="*/ 4138 w 4447874"/>
                <a:gd name="connsiteY10" fmla="*/ 289629 h 537883"/>
                <a:gd name="connsiteX11" fmla="*/ 24826 w 4447874"/>
                <a:gd name="connsiteY11" fmla="*/ 256529 h 537883"/>
                <a:gd name="connsiteX12" fmla="*/ 66201 w 4447874"/>
                <a:gd name="connsiteY12" fmla="*/ 223428 h 537883"/>
                <a:gd name="connsiteX13" fmla="*/ 132402 w 4447874"/>
                <a:gd name="connsiteY13" fmla="*/ 190328 h 537883"/>
                <a:gd name="connsiteX14" fmla="*/ 252391 w 4447874"/>
                <a:gd name="connsiteY14" fmla="*/ 148952 h 537883"/>
                <a:gd name="connsiteX15" fmla="*/ 355830 w 4447874"/>
                <a:gd name="connsiteY15" fmla="*/ 115852 h 537883"/>
                <a:gd name="connsiteX16" fmla="*/ 492370 w 4447874"/>
                <a:gd name="connsiteY16" fmla="*/ 86889 h 537883"/>
                <a:gd name="connsiteX17" fmla="*/ 562708 w 4447874"/>
                <a:gd name="connsiteY17" fmla="*/ 107577 h 537883"/>
                <a:gd name="connsiteX18" fmla="*/ 624772 w 4447874"/>
                <a:gd name="connsiteY18" fmla="*/ 124127 h 537883"/>
                <a:gd name="connsiteX19" fmla="*/ 703385 w 4447874"/>
                <a:gd name="connsiteY19" fmla="*/ 140677 h 537883"/>
                <a:gd name="connsiteX20" fmla="*/ 757173 w 4447874"/>
                <a:gd name="connsiteY20" fmla="*/ 148952 h 537883"/>
                <a:gd name="connsiteX21" fmla="*/ 856475 w 4447874"/>
                <a:gd name="connsiteY21" fmla="*/ 157227 h 537883"/>
                <a:gd name="connsiteX22" fmla="*/ 1133691 w 4447874"/>
                <a:gd name="connsiteY22" fmla="*/ 161365 h 537883"/>
                <a:gd name="connsiteX23" fmla="*/ 1601235 w 4447874"/>
                <a:gd name="connsiteY23" fmla="*/ 165502 h 537883"/>
                <a:gd name="connsiteX24" fmla="*/ 2221868 w 4447874"/>
                <a:gd name="connsiteY24" fmla="*/ 177915 h 537883"/>
                <a:gd name="connsiteX25" fmla="*/ 2395646 w 4447874"/>
                <a:gd name="connsiteY25" fmla="*/ 173778 h 537883"/>
                <a:gd name="connsiteX26" fmla="*/ 2888015 w 4447874"/>
                <a:gd name="connsiteY26" fmla="*/ 182053 h 537883"/>
                <a:gd name="connsiteX27" fmla="*/ 3471410 w 4447874"/>
                <a:gd name="connsiteY27" fmla="*/ 190328 h 537883"/>
                <a:gd name="connsiteX28" fmla="*/ 3984467 w 4447874"/>
                <a:gd name="connsiteY28" fmla="*/ 202740 h 537883"/>
                <a:gd name="connsiteX29" fmla="*/ 4083769 w 4447874"/>
                <a:gd name="connsiteY29" fmla="*/ 198603 h 537883"/>
                <a:gd name="connsiteX30" fmla="*/ 4154107 w 4447874"/>
                <a:gd name="connsiteY30" fmla="*/ 190328 h 537883"/>
                <a:gd name="connsiteX31" fmla="*/ 4228583 w 4447874"/>
                <a:gd name="connsiteY31" fmla="*/ 169640 h 537883"/>
                <a:gd name="connsiteX32" fmla="*/ 4290647 w 4447874"/>
                <a:gd name="connsiteY32" fmla="*/ 136540 h 537883"/>
                <a:gd name="connsiteX33" fmla="*/ 4327885 w 4447874"/>
                <a:gd name="connsiteY33" fmla="*/ 107577 h 537883"/>
                <a:gd name="connsiteX34" fmla="*/ 4348572 w 4447874"/>
                <a:gd name="connsiteY34" fmla="*/ 62063 h 537883"/>
                <a:gd name="connsiteX35" fmla="*/ 4365123 w 4447874"/>
                <a:gd name="connsiteY35" fmla="*/ 28963 h 537883"/>
                <a:gd name="connsiteX36" fmla="*/ 4385810 w 4447874"/>
                <a:gd name="connsiteY36" fmla="*/ 8275 h 537883"/>
                <a:gd name="connsiteX37" fmla="*/ 4410636 w 4447874"/>
                <a:gd name="connsiteY37" fmla="*/ 0 h 537883"/>
                <a:gd name="connsiteX38" fmla="*/ 4423048 w 4447874"/>
                <a:gd name="connsiteY38" fmla="*/ 0 h 537883"/>
                <a:gd name="connsiteX39" fmla="*/ 4431324 w 4447874"/>
                <a:gd name="connsiteY39" fmla="*/ 4138 h 537883"/>
                <a:gd name="connsiteX40" fmla="*/ 4439599 w 4447874"/>
                <a:gd name="connsiteY40" fmla="*/ 24825 h 537883"/>
                <a:gd name="connsiteX41" fmla="*/ 4447874 w 4447874"/>
                <a:gd name="connsiteY41" fmla="*/ 62063 h 537883"/>
                <a:gd name="connsiteX42" fmla="*/ 4447874 w 4447874"/>
                <a:gd name="connsiteY42" fmla="*/ 124127 h 537883"/>
                <a:gd name="connsiteX43" fmla="*/ 4435461 w 4447874"/>
                <a:gd name="connsiteY43" fmla="*/ 194465 h 537883"/>
                <a:gd name="connsiteX44" fmla="*/ 4406498 w 4447874"/>
                <a:gd name="connsiteY44" fmla="*/ 281354 h 537883"/>
                <a:gd name="connsiteX45" fmla="*/ 4369260 w 4447874"/>
                <a:gd name="connsiteY45" fmla="*/ 359968 h 537883"/>
                <a:gd name="connsiteX46" fmla="*/ 4307197 w 4447874"/>
                <a:gd name="connsiteY46" fmla="*/ 434444 h 537883"/>
                <a:gd name="connsiteX47" fmla="*/ 4240996 w 4447874"/>
                <a:gd name="connsiteY47" fmla="*/ 500644 h 537883"/>
                <a:gd name="connsiteX48" fmla="*/ 4191345 w 4447874"/>
                <a:gd name="connsiteY48" fmla="*/ 533745 h 537883"/>
                <a:gd name="connsiteX49" fmla="*/ 4166520 w 4447874"/>
                <a:gd name="connsiteY49" fmla="*/ 537883 h 537883"/>
                <a:gd name="connsiteX50" fmla="*/ 4121007 w 4447874"/>
                <a:gd name="connsiteY50" fmla="*/ 525470 h 537883"/>
                <a:gd name="connsiteX51" fmla="*/ 4096181 w 4447874"/>
                <a:gd name="connsiteY51" fmla="*/ 500644 h 537883"/>
                <a:gd name="connsiteX52" fmla="*/ 4054806 w 4447874"/>
                <a:gd name="connsiteY52" fmla="*/ 484094 h 537883"/>
                <a:gd name="connsiteX53" fmla="*/ 4001018 w 4447874"/>
                <a:gd name="connsiteY53" fmla="*/ 471682 h 537883"/>
                <a:gd name="connsiteX54" fmla="*/ 3943092 w 4447874"/>
                <a:gd name="connsiteY54" fmla="*/ 459269 h 537883"/>
                <a:gd name="connsiteX55" fmla="*/ 3723801 w 4447874"/>
                <a:gd name="connsiteY55" fmla="*/ 446856 h 537883"/>
                <a:gd name="connsiteX56" fmla="*/ 3384522 w 4447874"/>
                <a:gd name="connsiteY56" fmla="*/ 442719 h 537883"/>
                <a:gd name="connsiteX57" fmla="*/ 3003867 w 4447874"/>
                <a:gd name="connsiteY57" fmla="*/ 434444 h 537883"/>
                <a:gd name="connsiteX58" fmla="*/ 2403921 w 4447874"/>
                <a:gd name="connsiteY58" fmla="*/ 422031 h 537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447874" h="537883">
                  <a:moveTo>
                    <a:pt x="2403921" y="422031"/>
                  </a:moveTo>
                  <a:lnTo>
                    <a:pt x="1295056" y="413756"/>
                  </a:lnTo>
                  <a:lnTo>
                    <a:pt x="806824" y="405481"/>
                  </a:lnTo>
                  <a:lnTo>
                    <a:pt x="355830" y="401343"/>
                  </a:lnTo>
                  <a:lnTo>
                    <a:pt x="215153" y="401343"/>
                  </a:lnTo>
                  <a:lnTo>
                    <a:pt x="115852" y="393068"/>
                  </a:lnTo>
                  <a:lnTo>
                    <a:pt x="57926" y="380655"/>
                  </a:lnTo>
                  <a:lnTo>
                    <a:pt x="24826" y="364105"/>
                  </a:lnTo>
                  <a:lnTo>
                    <a:pt x="12413" y="351692"/>
                  </a:lnTo>
                  <a:lnTo>
                    <a:pt x="0" y="326867"/>
                  </a:lnTo>
                  <a:lnTo>
                    <a:pt x="4138" y="289629"/>
                  </a:lnTo>
                  <a:lnTo>
                    <a:pt x="24826" y="256529"/>
                  </a:lnTo>
                  <a:lnTo>
                    <a:pt x="66201" y="223428"/>
                  </a:lnTo>
                  <a:lnTo>
                    <a:pt x="132402" y="190328"/>
                  </a:lnTo>
                  <a:lnTo>
                    <a:pt x="252391" y="148952"/>
                  </a:lnTo>
                  <a:lnTo>
                    <a:pt x="355830" y="115852"/>
                  </a:lnTo>
                  <a:lnTo>
                    <a:pt x="492370" y="86889"/>
                  </a:lnTo>
                  <a:lnTo>
                    <a:pt x="562708" y="107577"/>
                  </a:lnTo>
                  <a:lnTo>
                    <a:pt x="624772" y="124127"/>
                  </a:lnTo>
                  <a:lnTo>
                    <a:pt x="703385" y="140677"/>
                  </a:lnTo>
                  <a:lnTo>
                    <a:pt x="757173" y="148952"/>
                  </a:lnTo>
                  <a:lnTo>
                    <a:pt x="856475" y="157227"/>
                  </a:lnTo>
                  <a:lnTo>
                    <a:pt x="1133691" y="161365"/>
                  </a:lnTo>
                  <a:lnTo>
                    <a:pt x="1601235" y="165502"/>
                  </a:lnTo>
                  <a:lnTo>
                    <a:pt x="2221868" y="177915"/>
                  </a:lnTo>
                  <a:lnTo>
                    <a:pt x="2395646" y="173778"/>
                  </a:lnTo>
                  <a:lnTo>
                    <a:pt x="2888015" y="182053"/>
                  </a:lnTo>
                  <a:lnTo>
                    <a:pt x="3471410" y="190328"/>
                  </a:lnTo>
                  <a:lnTo>
                    <a:pt x="3984467" y="202740"/>
                  </a:lnTo>
                  <a:lnTo>
                    <a:pt x="4083769" y="198603"/>
                  </a:lnTo>
                  <a:lnTo>
                    <a:pt x="4154107" y="190328"/>
                  </a:lnTo>
                  <a:lnTo>
                    <a:pt x="4228583" y="169640"/>
                  </a:lnTo>
                  <a:lnTo>
                    <a:pt x="4290647" y="136540"/>
                  </a:lnTo>
                  <a:lnTo>
                    <a:pt x="4327885" y="107577"/>
                  </a:lnTo>
                  <a:lnTo>
                    <a:pt x="4348572" y="62063"/>
                  </a:lnTo>
                  <a:lnTo>
                    <a:pt x="4365123" y="28963"/>
                  </a:lnTo>
                  <a:lnTo>
                    <a:pt x="4385810" y="8275"/>
                  </a:lnTo>
                  <a:lnTo>
                    <a:pt x="4410636" y="0"/>
                  </a:lnTo>
                  <a:lnTo>
                    <a:pt x="4423048" y="0"/>
                  </a:lnTo>
                  <a:lnTo>
                    <a:pt x="4431324" y="4138"/>
                  </a:lnTo>
                  <a:lnTo>
                    <a:pt x="4439599" y="24825"/>
                  </a:lnTo>
                  <a:lnTo>
                    <a:pt x="4447874" y="62063"/>
                  </a:lnTo>
                  <a:lnTo>
                    <a:pt x="4447874" y="124127"/>
                  </a:lnTo>
                  <a:lnTo>
                    <a:pt x="4435461" y="194465"/>
                  </a:lnTo>
                  <a:lnTo>
                    <a:pt x="4406498" y="281354"/>
                  </a:lnTo>
                  <a:lnTo>
                    <a:pt x="4369260" y="359968"/>
                  </a:lnTo>
                  <a:lnTo>
                    <a:pt x="4307197" y="434444"/>
                  </a:lnTo>
                  <a:lnTo>
                    <a:pt x="4240996" y="500644"/>
                  </a:lnTo>
                  <a:lnTo>
                    <a:pt x="4191345" y="533745"/>
                  </a:lnTo>
                  <a:lnTo>
                    <a:pt x="4166520" y="537883"/>
                  </a:lnTo>
                  <a:lnTo>
                    <a:pt x="4121007" y="525470"/>
                  </a:lnTo>
                  <a:lnTo>
                    <a:pt x="4096181" y="500644"/>
                  </a:lnTo>
                  <a:lnTo>
                    <a:pt x="4054806" y="484094"/>
                  </a:lnTo>
                  <a:lnTo>
                    <a:pt x="4001018" y="471682"/>
                  </a:lnTo>
                  <a:lnTo>
                    <a:pt x="3943092" y="459269"/>
                  </a:lnTo>
                  <a:lnTo>
                    <a:pt x="3723801" y="446856"/>
                  </a:lnTo>
                  <a:lnTo>
                    <a:pt x="3384522" y="442719"/>
                  </a:lnTo>
                  <a:lnTo>
                    <a:pt x="3003867" y="434444"/>
                  </a:lnTo>
                  <a:lnTo>
                    <a:pt x="2403921" y="4220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8">
              <a:extLst>
                <a:ext uri="{FF2B5EF4-FFF2-40B4-BE49-F238E27FC236}">
                  <a16:creationId xmlns:a16="http://schemas.microsoft.com/office/drawing/2014/main" id="{DD27559F-1296-4F14-B599-7A284B6E92EC}"/>
                </a:ext>
              </a:extLst>
            </p:cNvPr>
            <p:cNvSpPr/>
            <p:nvPr/>
          </p:nvSpPr>
          <p:spPr>
            <a:xfrm>
              <a:off x="3694116" y="3452813"/>
              <a:ext cx="1263650" cy="1404938"/>
            </a:xfrm>
            <a:custGeom>
              <a:avLst/>
              <a:gdLst>
                <a:gd name="connsiteX0" fmla="*/ 797719 w 1264444"/>
                <a:gd name="connsiteY0" fmla="*/ 766763 h 1404938"/>
                <a:gd name="connsiteX1" fmla="*/ 642937 w 1264444"/>
                <a:gd name="connsiteY1" fmla="*/ 959644 h 1404938"/>
                <a:gd name="connsiteX2" fmla="*/ 545306 w 1264444"/>
                <a:gd name="connsiteY2" fmla="*/ 1090613 h 1404938"/>
                <a:gd name="connsiteX3" fmla="*/ 519112 w 1264444"/>
                <a:gd name="connsiteY3" fmla="*/ 1135856 h 1404938"/>
                <a:gd name="connsiteX4" fmla="*/ 478631 w 1264444"/>
                <a:gd name="connsiteY4" fmla="*/ 1200150 h 1404938"/>
                <a:gd name="connsiteX5" fmla="*/ 435769 w 1264444"/>
                <a:gd name="connsiteY5" fmla="*/ 1271588 h 1404938"/>
                <a:gd name="connsiteX6" fmla="*/ 385762 w 1264444"/>
                <a:gd name="connsiteY6" fmla="*/ 1343025 h 1404938"/>
                <a:gd name="connsiteX7" fmla="*/ 345281 w 1264444"/>
                <a:gd name="connsiteY7" fmla="*/ 1400175 h 1404938"/>
                <a:gd name="connsiteX8" fmla="*/ 328612 w 1264444"/>
                <a:gd name="connsiteY8" fmla="*/ 1404938 h 1404938"/>
                <a:gd name="connsiteX9" fmla="*/ 266700 w 1264444"/>
                <a:gd name="connsiteY9" fmla="*/ 1378744 h 1404938"/>
                <a:gd name="connsiteX10" fmla="*/ 209550 w 1264444"/>
                <a:gd name="connsiteY10" fmla="*/ 1340644 h 1404938"/>
                <a:gd name="connsiteX11" fmla="*/ 159544 w 1264444"/>
                <a:gd name="connsiteY11" fmla="*/ 1300163 h 1404938"/>
                <a:gd name="connsiteX12" fmla="*/ 111919 w 1264444"/>
                <a:gd name="connsiteY12" fmla="*/ 1250156 h 1404938"/>
                <a:gd name="connsiteX13" fmla="*/ 73819 w 1264444"/>
                <a:gd name="connsiteY13" fmla="*/ 1195388 h 1404938"/>
                <a:gd name="connsiteX14" fmla="*/ 45244 w 1264444"/>
                <a:gd name="connsiteY14" fmla="*/ 1143000 h 1404938"/>
                <a:gd name="connsiteX15" fmla="*/ 21431 w 1264444"/>
                <a:gd name="connsiteY15" fmla="*/ 1088231 h 1404938"/>
                <a:gd name="connsiteX16" fmla="*/ 7144 w 1264444"/>
                <a:gd name="connsiteY16" fmla="*/ 1045369 h 1404938"/>
                <a:gd name="connsiteX17" fmla="*/ 0 w 1264444"/>
                <a:gd name="connsiteY17" fmla="*/ 1004888 h 1404938"/>
                <a:gd name="connsiteX18" fmla="*/ 2381 w 1264444"/>
                <a:gd name="connsiteY18" fmla="*/ 978694 h 1404938"/>
                <a:gd name="connsiteX19" fmla="*/ 9525 w 1264444"/>
                <a:gd name="connsiteY19" fmla="*/ 966788 h 1404938"/>
                <a:gd name="connsiteX20" fmla="*/ 19050 w 1264444"/>
                <a:gd name="connsiteY20" fmla="*/ 964406 h 1404938"/>
                <a:gd name="connsiteX21" fmla="*/ 28575 w 1264444"/>
                <a:gd name="connsiteY21" fmla="*/ 964406 h 1404938"/>
                <a:gd name="connsiteX22" fmla="*/ 40481 w 1264444"/>
                <a:gd name="connsiteY22" fmla="*/ 969169 h 1404938"/>
                <a:gd name="connsiteX23" fmla="*/ 69056 w 1264444"/>
                <a:gd name="connsiteY23" fmla="*/ 997744 h 1404938"/>
                <a:gd name="connsiteX24" fmla="*/ 111919 w 1264444"/>
                <a:gd name="connsiteY24" fmla="*/ 1028700 h 1404938"/>
                <a:gd name="connsiteX25" fmla="*/ 142875 w 1264444"/>
                <a:gd name="connsiteY25" fmla="*/ 1045369 h 1404938"/>
                <a:gd name="connsiteX26" fmla="*/ 169069 w 1264444"/>
                <a:gd name="connsiteY26" fmla="*/ 1052513 h 1404938"/>
                <a:gd name="connsiteX27" fmla="*/ 197644 w 1264444"/>
                <a:gd name="connsiteY27" fmla="*/ 1047750 h 1404938"/>
                <a:gd name="connsiteX28" fmla="*/ 259556 w 1264444"/>
                <a:gd name="connsiteY28" fmla="*/ 1014413 h 1404938"/>
                <a:gd name="connsiteX29" fmla="*/ 314325 w 1264444"/>
                <a:gd name="connsiteY29" fmla="*/ 973931 h 1404938"/>
                <a:gd name="connsiteX30" fmla="*/ 469106 w 1264444"/>
                <a:gd name="connsiteY30" fmla="*/ 835819 h 1404938"/>
                <a:gd name="connsiteX31" fmla="*/ 669131 w 1264444"/>
                <a:gd name="connsiteY31" fmla="*/ 628650 h 1404938"/>
                <a:gd name="connsiteX32" fmla="*/ 831056 w 1264444"/>
                <a:gd name="connsiteY32" fmla="*/ 464344 h 1404938"/>
                <a:gd name="connsiteX33" fmla="*/ 1014412 w 1264444"/>
                <a:gd name="connsiteY33" fmla="*/ 273844 h 1404938"/>
                <a:gd name="connsiteX34" fmla="*/ 1178719 w 1264444"/>
                <a:gd name="connsiteY34" fmla="*/ 97631 h 1404938"/>
                <a:gd name="connsiteX35" fmla="*/ 1264444 w 1264444"/>
                <a:gd name="connsiteY35" fmla="*/ 0 h 1404938"/>
                <a:gd name="connsiteX36" fmla="*/ 1259681 w 1264444"/>
                <a:gd name="connsiteY36" fmla="*/ 214313 h 1404938"/>
                <a:gd name="connsiteX37" fmla="*/ 1131094 w 1264444"/>
                <a:gd name="connsiteY37" fmla="*/ 357188 h 1404938"/>
                <a:gd name="connsiteX38" fmla="*/ 1052512 w 1264444"/>
                <a:gd name="connsiteY38" fmla="*/ 459581 h 1404938"/>
                <a:gd name="connsiteX39" fmla="*/ 954881 w 1264444"/>
                <a:gd name="connsiteY39" fmla="*/ 578644 h 1404938"/>
                <a:gd name="connsiteX40" fmla="*/ 864394 w 1264444"/>
                <a:gd name="connsiteY40" fmla="*/ 688181 h 1404938"/>
                <a:gd name="connsiteX41" fmla="*/ 797719 w 1264444"/>
                <a:gd name="connsiteY41" fmla="*/ 766763 h 1404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64444" h="1404938">
                  <a:moveTo>
                    <a:pt x="797719" y="766763"/>
                  </a:moveTo>
                  <a:lnTo>
                    <a:pt x="642937" y="959644"/>
                  </a:lnTo>
                  <a:lnTo>
                    <a:pt x="545306" y="1090613"/>
                  </a:lnTo>
                  <a:lnTo>
                    <a:pt x="519112" y="1135856"/>
                  </a:lnTo>
                  <a:lnTo>
                    <a:pt x="478631" y="1200150"/>
                  </a:lnTo>
                  <a:lnTo>
                    <a:pt x="435769" y="1271588"/>
                  </a:lnTo>
                  <a:lnTo>
                    <a:pt x="385762" y="1343025"/>
                  </a:lnTo>
                  <a:lnTo>
                    <a:pt x="345281" y="1400175"/>
                  </a:lnTo>
                  <a:lnTo>
                    <a:pt x="328612" y="1404938"/>
                  </a:lnTo>
                  <a:lnTo>
                    <a:pt x="266700" y="1378744"/>
                  </a:lnTo>
                  <a:lnTo>
                    <a:pt x="209550" y="1340644"/>
                  </a:lnTo>
                  <a:lnTo>
                    <a:pt x="159544" y="1300163"/>
                  </a:lnTo>
                  <a:lnTo>
                    <a:pt x="111919" y="1250156"/>
                  </a:lnTo>
                  <a:lnTo>
                    <a:pt x="73819" y="1195388"/>
                  </a:lnTo>
                  <a:lnTo>
                    <a:pt x="45244" y="1143000"/>
                  </a:lnTo>
                  <a:lnTo>
                    <a:pt x="21431" y="1088231"/>
                  </a:lnTo>
                  <a:lnTo>
                    <a:pt x="7144" y="1045369"/>
                  </a:lnTo>
                  <a:lnTo>
                    <a:pt x="0" y="1004888"/>
                  </a:lnTo>
                  <a:lnTo>
                    <a:pt x="2381" y="978694"/>
                  </a:lnTo>
                  <a:lnTo>
                    <a:pt x="9525" y="966788"/>
                  </a:lnTo>
                  <a:lnTo>
                    <a:pt x="19050" y="964406"/>
                  </a:lnTo>
                  <a:lnTo>
                    <a:pt x="28575" y="964406"/>
                  </a:lnTo>
                  <a:lnTo>
                    <a:pt x="40481" y="969169"/>
                  </a:lnTo>
                  <a:lnTo>
                    <a:pt x="69056" y="997744"/>
                  </a:lnTo>
                  <a:lnTo>
                    <a:pt x="111919" y="1028700"/>
                  </a:lnTo>
                  <a:lnTo>
                    <a:pt x="142875" y="1045369"/>
                  </a:lnTo>
                  <a:lnTo>
                    <a:pt x="169069" y="1052513"/>
                  </a:lnTo>
                  <a:lnTo>
                    <a:pt x="197644" y="1047750"/>
                  </a:lnTo>
                  <a:lnTo>
                    <a:pt x="259556" y="1014413"/>
                  </a:lnTo>
                  <a:lnTo>
                    <a:pt x="314325" y="973931"/>
                  </a:lnTo>
                  <a:lnTo>
                    <a:pt x="469106" y="835819"/>
                  </a:lnTo>
                  <a:lnTo>
                    <a:pt x="669131" y="628650"/>
                  </a:lnTo>
                  <a:lnTo>
                    <a:pt x="831056" y="464344"/>
                  </a:lnTo>
                  <a:lnTo>
                    <a:pt x="1014412" y="273844"/>
                  </a:lnTo>
                  <a:lnTo>
                    <a:pt x="1178719" y="97631"/>
                  </a:lnTo>
                  <a:lnTo>
                    <a:pt x="1264444" y="0"/>
                  </a:lnTo>
                  <a:lnTo>
                    <a:pt x="1259681" y="214313"/>
                  </a:lnTo>
                  <a:lnTo>
                    <a:pt x="1131094" y="357188"/>
                  </a:lnTo>
                  <a:lnTo>
                    <a:pt x="1052512" y="459581"/>
                  </a:lnTo>
                  <a:lnTo>
                    <a:pt x="954881" y="578644"/>
                  </a:lnTo>
                  <a:lnTo>
                    <a:pt x="864394" y="688181"/>
                  </a:lnTo>
                  <a:lnTo>
                    <a:pt x="797719" y="7667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2">
              <a:extLst>
                <a:ext uri="{FF2B5EF4-FFF2-40B4-BE49-F238E27FC236}">
                  <a16:creationId xmlns:a16="http://schemas.microsoft.com/office/drawing/2014/main" id="{C0DDE11F-0A5D-41C2-AF09-19775F9850CD}"/>
                </a:ext>
              </a:extLst>
            </p:cNvPr>
            <p:cNvSpPr/>
            <p:nvPr/>
          </p:nvSpPr>
          <p:spPr>
            <a:xfrm rot="16200000">
              <a:off x="4054478" y="2903538"/>
              <a:ext cx="4194175" cy="1492250"/>
            </a:xfrm>
            <a:custGeom>
              <a:avLst/>
              <a:gdLst>
                <a:gd name="connsiteX0" fmla="*/ 1863090 w 4194810"/>
                <a:gd name="connsiteY0" fmla="*/ 1272540 h 1493520"/>
                <a:gd name="connsiteX1" fmla="*/ 1615440 w 4194810"/>
                <a:gd name="connsiteY1" fmla="*/ 1200150 h 1493520"/>
                <a:gd name="connsiteX2" fmla="*/ 1413510 w 4194810"/>
                <a:gd name="connsiteY2" fmla="*/ 1131570 h 1493520"/>
                <a:gd name="connsiteX3" fmla="*/ 1242060 w 4194810"/>
                <a:gd name="connsiteY3" fmla="*/ 1062990 h 1493520"/>
                <a:gd name="connsiteX4" fmla="*/ 1108710 w 4194810"/>
                <a:gd name="connsiteY4" fmla="*/ 1005840 h 1493520"/>
                <a:gd name="connsiteX5" fmla="*/ 967740 w 4194810"/>
                <a:gd name="connsiteY5" fmla="*/ 929640 h 1493520"/>
                <a:gd name="connsiteX6" fmla="*/ 857250 w 4194810"/>
                <a:gd name="connsiteY6" fmla="*/ 864870 h 1493520"/>
                <a:gd name="connsiteX7" fmla="*/ 781050 w 4194810"/>
                <a:gd name="connsiteY7" fmla="*/ 815340 h 1493520"/>
                <a:gd name="connsiteX8" fmla="*/ 662940 w 4194810"/>
                <a:gd name="connsiteY8" fmla="*/ 723900 h 1493520"/>
                <a:gd name="connsiteX9" fmla="*/ 537210 w 4194810"/>
                <a:gd name="connsiteY9" fmla="*/ 621030 h 1493520"/>
                <a:gd name="connsiteX10" fmla="*/ 384810 w 4194810"/>
                <a:gd name="connsiteY10" fmla="*/ 476250 h 1493520"/>
                <a:gd name="connsiteX11" fmla="*/ 266700 w 4194810"/>
                <a:gd name="connsiteY11" fmla="*/ 350520 h 1493520"/>
                <a:gd name="connsiteX12" fmla="*/ 160020 w 4194810"/>
                <a:gd name="connsiteY12" fmla="*/ 232410 h 1493520"/>
                <a:gd name="connsiteX13" fmla="*/ 91440 w 4194810"/>
                <a:gd name="connsiteY13" fmla="*/ 152400 h 1493520"/>
                <a:gd name="connsiteX14" fmla="*/ 38100 w 4194810"/>
                <a:gd name="connsiteY14" fmla="*/ 91440 h 1493520"/>
                <a:gd name="connsiteX15" fmla="*/ 11430 w 4194810"/>
                <a:gd name="connsiteY15" fmla="*/ 60960 h 1493520"/>
                <a:gd name="connsiteX16" fmla="*/ 0 w 4194810"/>
                <a:gd name="connsiteY16" fmla="*/ 30480 h 1493520"/>
                <a:gd name="connsiteX17" fmla="*/ 0 w 4194810"/>
                <a:gd name="connsiteY17" fmla="*/ 15240 h 1493520"/>
                <a:gd name="connsiteX18" fmla="*/ 3810 w 4194810"/>
                <a:gd name="connsiteY18" fmla="*/ 3810 h 1493520"/>
                <a:gd name="connsiteX19" fmla="*/ 19050 w 4194810"/>
                <a:gd name="connsiteY19" fmla="*/ 0 h 1493520"/>
                <a:gd name="connsiteX20" fmla="*/ 41910 w 4194810"/>
                <a:gd name="connsiteY20" fmla="*/ 3810 h 1493520"/>
                <a:gd name="connsiteX21" fmla="*/ 68580 w 4194810"/>
                <a:gd name="connsiteY21" fmla="*/ 19050 h 1493520"/>
                <a:gd name="connsiteX22" fmla="*/ 125730 w 4194810"/>
                <a:gd name="connsiteY22" fmla="*/ 76200 h 1493520"/>
                <a:gd name="connsiteX23" fmla="*/ 224790 w 4194810"/>
                <a:gd name="connsiteY23" fmla="*/ 163830 h 1493520"/>
                <a:gd name="connsiteX24" fmla="*/ 335280 w 4194810"/>
                <a:gd name="connsiteY24" fmla="*/ 255270 h 1493520"/>
                <a:gd name="connsiteX25" fmla="*/ 464820 w 4194810"/>
                <a:gd name="connsiteY25" fmla="*/ 361950 h 1493520"/>
                <a:gd name="connsiteX26" fmla="*/ 567690 w 4194810"/>
                <a:gd name="connsiteY26" fmla="*/ 441960 h 1493520"/>
                <a:gd name="connsiteX27" fmla="*/ 659130 w 4194810"/>
                <a:gd name="connsiteY27" fmla="*/ 506730 h 1493520"/>
                <a:gd name="connsiteX28" fmla="*/ 769620 w 4194810"/>
                <a:gd name="connsiteY28" fmla="*/ 579120 h 1493520"/>
                <a:gd name="connsiteX29" fmla="*/ 891540 w 4194810"/>
                <a:gd name="connsiteY29" fmla="*/ 651510 h 1493520"/>
                <a:gd name="connsiteX30" fmla="*/ 1043940 w 4194810"/>
                <a:gd name="connsiteY30" fmla="*/ 731520 h 1493520"/>
                <a:gd name="connsiteX31" fmla="*/ 1192530 w 4194810"/>
                <a:gd name="connsiteY31" fmla="*/ 796290 h 1493520"/>
                <a:gd name="connsiteX32" fmla="*/ 1337310 w 4194810"/>
                <a:gd name="connsiteY32" fmla="*/ 857250 h 1493520"/>
                <a:gd name="connsiteX33" fmla="*/ 1524000 w 4194810"/>
                <a:gd name="connsiteY33" fmla="*/ 925830 h 1493520"/>
                <a:gd name="connsiteX34" fmla="*/ 1703070 w 4194810"/>
                <a:gd name="connsiteY34" fmla="*/ 979170 h 1493520"/>
                <a:gd name="connsiteX35" fmla="*/ 1916430 w 4194810"/>
                <a:gd name="connsiteY35" fmla="*/ 1036320 h 1493520"/>
                <a:gd name="connsiteX36" fmla="*/ 2103120 w 4194810"/>
                <a:gd name="connsiteY36" fmla="*/ 1070610 h 1493520"/>
                <a:gd name="connsiteX37" fmla="*/ 2289810 w 4194810"/>
                <a:gd name="connsiteY37" fmla="*/ 1097280 h 1493520"/>
                <a:gd name="connsiteX38" fmla="*/ 2484120 w 4194810"/>
                <a:gd name="connsiteY38" fmla="*/ 1112520 h 1493520"/>
                <a:gd name="connsiteX39" fmla="*/ 2655570 w 4194810"/>
                <a:gd name="connsiteY39" fmla="*/ 1131570 h 1493520"/>
                <a:gd name="connsiteX40" fmla="*/ 2960370 w 4194810"/>
                <a:gd name="connsiteY40" fmla="*/ 1139190 h 1493520"/>
                <a:gd name="connsiteX41" fmla="*/ 3318510 w 4194810"/>
                <a:gd name="connsiteY41" fmla="*/ 1143000 h 1493520"/>
                <a:gd name="connsiteX42" fmla="*/ 3825240 w 4194810"/>
                <a:gd name="connsiteY42" fmla="*/ 1131570 h 1493520"/>
                <a:gd name="connsiteX43" fmla="*/ 3893820 w 4194810"/>
                <a:gd name="connsiteY43" fmla="*/ 1123950 h 1493520"/>
                <a:gd name="connsiteX44" fmla="*/ 3947160 w 4194810"/>
                <a:gd name="connsiteY44" fmla="*/ 1108710 h 1493520"/>
                <a:gd name="connsiteX45" fmla="*/ 4015740 w 4194810"/>
                <a:gd name="connsiteY45" fmla="*/ 1078230 h 1493520"/>
                <a:gd name="connsiteX46" fmla="*/ 4065270 w 4194810"/>
                <a:gd name="connsiteY46" fmla="*/ 1036320 h 1493520"/>
                <a:gd name="connsiteX47" fmla="*/ 4103370 w 4194810"/>
                <a:gd name="connsiteY47" fmla="*/ 975360 h 1493520"/>
                <a:gd name="connsiteX48" fmla="*/ 4126230 w 4194810"/>
                <a:gd name="connsiteY48" fmla="*/ 929640 h 1493520"/>
                <a:gd name="connsiteX49" fmla="*/ 4133850 w 4194810"/>
                <a:gd name="connsiteY49" fmla="*/ 914400 h 1493520"/>
                <a:gd name="connsiteX50" fmla="*/ 4156710 w 4194810"/>
                <a:gd name="connsiteY50" fmla="*/ 906780 h 1493520"/>
                <a:gd name="connsiteX51" fmla="*/ 4171950 w 4194810"/>
                <a:gd name="connsiteY51" fmla="*/ 922020 h 1493520"/>
                <a:gd name="connsiteX52" fmla="*/ 4183380 w 4194810"/>
                <a:gd name="connsiteY52" fmla="*/ 982980 h 1493520"/>
                <a:gd name="connsiteX53" fmla="*/ 4187190 w 4194810"/>
                <a:gd name="connsiteY53" fmla="*/ 1051560 h 1493520"/>
                <a:gd name="connsiteX54" fmla="*/ 4194810 w 4194810"/>
                <a:gd name="connsiteY54" fmla="*/ 1116330 h 1493520"/>
                <a:gd name="connsiteX55" fmla="*/ 4183380 w 4194810"/>
                <a:gd name="connsiteY55" fmla="*/ 1203960 h 1493520"/>
                <a:gd name="connsiteX56" fmla="*/ 4152900 w 4194810"/>
                <a:gd name="connsiteY56" fmla="*/ 1291590 h 1493520"/>
                <a:gd name="connsiteX57" fmla="*/ 4110990 w 4194810"/>
                <a:gd name="connsiteY57" fmla="*/ 1371600 h 1493520"/>
                <a:gd name="connsiteX58" fmla="*/ 4057650 w 4194810"/>
                <a:gd name="connsiteY58" fmla="*/ 1447800 h 1493520"/>
                <a:gd name="connsiteX59" fmla="*/ 4019550 w 4194810"/>
                <a:gd name="connsiteY59" fmla="*/ 1485900 h 1493520"/>
                <a:gd name="connsiteX60" fmla="*/ 3992880 w 4194810"/>
                <a:gd name="connsiteY60" fmla="*/ 1493520 h 1493520"/>
                <a:gd name="connsiteX61" fmla="*/ 3954780 w 4194810"/>
                <a:gd name="connsiteY61" fmla="*/ 1485900 h 1493520"/>
                <a:gd name="connsiteX62" fmla="*/ 3909060 w 4194810"/>
                <a:gd name="connsiteY62" fmla="*/ 1455420 h 1493520"/>
                <a:gd name="connsiteX63" fmla="*/ 3870960 w 4194810"/>
                <a:gd name="connsiteY63" fmla="*/ 1432560 h 1493520"/>
                <a:gd name="connsiteX64" fmla="*/ 3829050 w 4194810"/>
                <a:gd name="connsiteY64" fmla="*/ 1417320 h 1493520"/>
                <a:gd name="connsiteX65" fmla="*/ 3768090 w 4194810"/>
                <a:gd name="connsiteY65" fmla="*/ 1405890 h 1493520"/>
                <a:gd name="connsiteX66" fmla="*/ 3672840 w 4194810"/>
                <a:gd name="connsiteY66" fmla="*/ 1398270 h 1493520"/>
                <a:gd name="connsiteX67" fmla="*/ 3425190 w 4194810"/>
                <a:gd name="connsiteY67" fmla="*/ 1394460 h 1493520"/>
                <a:gd name="connsiteX68" fmla="*/ 3188970 w 4194810"/>
                <a:gd name="connsiteY68" fmla="*/ 1394460 h 1493520"/>
                <a:gd name="connsiteX69" fmla="*/ 2910840 w 4194810"/>
                <a:gd name="connsiteY69" fmla="*/ 1383030 h 1493520"/>
                <a:gd name="connsiteX70" fmla="*/ 2701290 w 4194810"/>
                <a:gd name="connsiteY70" fmla="*/ 1379220 h 1493520"/>
                <a:gd name="connsiteX71" fmla="*/ 2526030 w 4194810"/>
                <a:gd name="connsiteY71" fmla="*/ 1379220 h 1493520"/>
                <a:gd name="connsiteX72" fmla="*/ 2362200 w 4194810"/>
                <a:gd name="connsiteY72" fmla="*/ 1371600 h 1493520"/>
                <a:gd name="connsiteX73" fmla="*/ 2259330 w 4194810"/>
                <a:gd name="connsiteY73" fmla="*/ 1360170 h 1493520"/>
                <a:gd name="connsiteX74" fmla="*/ 1863090 w 4194810"/>
                <a:gd name="connsiteY74" fmla="*/ 1272540 h 149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194810" h="1493520">
                  <a:moveTo>
                    <a:pt x="1863090" y="1272540"/>
                  </a:moveTo>
                  <a:lnTo>
                    <a:pt x="1615440" y="1200150"/>
                  </a:lnTo>
                  <a:lnTo>
                    <a:pt x="1413510" y="1131570"/>
                  </a:lnTo>
                  <a:lnTo>
                    <a:pt x="1242060" y="1062990"/>
                  </a:lnTo>
                  <a:lnTo>
                    <a:pt x="1108710" y="1005840"/>
                  </a:lnTo>
                  <a:lnTo>
                    <a:pt x="967740" y="929640"/>
                  </a:lnTo>
                  <a:lnTo>
                    <a:pt x="857250" y="864870"/>
                  </a:lnTo>
                  <a:lnTo>
                    <a:pt x="781050" y="815340"/>
                  </a:lnTo>
                  <a:lnTo>
                    <a:pt x="662940" y="723900"/>
                  </a:lnTo>
                  <a:lnTo>
                    <a:pt x="537210" y="621030"/>
                  </a:lnTo>
                  <a:lnTo>
                    <a:pt x="384810" y="476250"/>
                  </a:lnTo>
                  <a:lnTo>
                    <a:pt x="266700" y="350520"/>
                  </a:lnTo>
                  <a:lnTo>
                    <a:pt x="160020" y="232410"/>
                  </a:lnTo>
                  <a:lnTo>
                    <a:pt x="91440" y="152400"/>
                  </a:lnTo>
                  <a:lnTo>
                    <a:pt x="38100" y="91440"/>
                  </a:lnTo>
                  <a:lnTo>
                    <a:pt x="11430" y="60960"/>
                  </a:lnTo>
                  <a:lnTo>
                    <a:pt x="0" y="30480"/>
                  </a:lnTo>
                  <a:lnTo>
                    <a:pt x="0" y="15240"/>
                  </a:lnTo>
                  <a:lnTo>
                    <a:pt x="3810" y="3810"/>
                  </a:lnTo>
                  <a:lnTo>
                    <a:pt x="19050" y="0"/>
                  </a:lnTo>
                  <a:lnTo>
                    <a:pt x="41910" y="3810"/>
                  </a:lnTo>
                  <a:lnTo>
                    <a:pt x="68580" y="19050"/>
                  </a:lnTo>
                  <a:lnTo>
                    <a:pt x="125730" y="76200"/>
                  </a:lnTo>
                  <a:lnTo>
                    <a:pt x="224790" y="163830"/>
                  </a:lnTo>
                  <a:lnTo>
                    <a:pt x="335280" y="255270"/>
                  </a:lnTo>
                  <a:lnTo>
                    <a:pt x="464820" y="361950"/>
                  </a:lnTo>
                  <a:lnTo>
                    <a:pt x="567690" y="441960"/>
                  </a:lnTo>
                  <a:lnTo>
                    <a:pt x="659130" y="506730"/>
                  </a:lnTo>
                  <a:lnTo>
                    <a:pt x="769620" y="579120"/>
                  </a:lnTo>
                  <a:lnTo>
                    <a:pt x="891540" y="651510"/>
                  </a:lnTo>
                  <a:lnTo>
                    <a:pt x="1043940" y="731520"/>
                  </a:lnTo>
                  <a:lnTo>
                    <a:pt x="1192530" y="796290"/>
                  </a:lnTo>
                  <a:lnTo>
                    <a:pt x="1337310" y="857250"/>
                  </a:lnTo>
                  <a:lnTo>
                    <a:pt x="1524000" y="925830"/>
                  </a:lnTo>
                  <a:lnTo>
                    <a:pt x="1703070" y="979170"/>
                  </a:lnTo>
                  <a:lnTo>
                    <a:pt x="1916430" y="1036320"/>
                  </a:lnTo>
                  <a:lnTo>
                    <a:pt x="2103120" y="1070610"/>
                  </a:lnTo>
                  <a:lnTo>
                    <a:pt x="2289810" y="1097280"/>
                  </a:lnTo>
                  <a:lnTo>
                    <a:pt x="2484120" y="1112520"/>
                  </a:lnTo>
                  <a:lnTo>
                    <a:pt x="2655570" y="1131570"/>
                  </a:lnTo>
                  <a:lnTo>
                    <a:pt x="2960370" y="1139190"/>
                  </a:lnTo>
                  <a:lnTo>
                    <a:pt x="3318510" y="1143000"/>
                  </a:lnTo>
                  <a:lnTo>
                    <a:pt x="3825240" y="1131570"/>
                  </a:lnTo>
                  <a:lnTo>
                    <a:pt x="3893820" y="1123950"/>
                  </a:lnTo>
                  <a:lnTo>
                    <a:pt x="3947160" y="1108710"/>
                  </a:lnTo>
                  <a:lnTo>
                    <a:pt x="4015740" y="1078230"/>
                  </a:lnTo>
                  <a:lnTo>
                    <a:pt x="4065270" y="1036320"/>
                  </a:lnTo>
                  <a:lnTo>
                    <a:pt x="4103370" y="975360"/>
                  </a:lnTo>
                  <a:lnTo>
                    <a:pt x="4126230" y="929640"/>
                  </a:lnTo>
                  <a:lnTo>
                    <a:pt x="4133850" y="914400"/>
                  </a:lnTo>
                  <a:lnTo>
                    <a:pt x="4156710" y="906780"/>
                  </a:lnTo>
                  <a:lnTo>
                    <a:pt x="4171950" y="922020"/>
                  </a:lnTo>
                  <a:lnTo>
                    <a:pt x="4183380" y="982980"/>
                  </a:lnTo>
                  <a:lnTo>
                    <a:pt x="4187190" y="1051560"/>
                  </a:lnTo>
                  <a:lnTo>
                    <a:pt x="4194810" y="1116330"/>
                  </a:lnTo>
                  <a:lnTo>
                    <a:pt x="4183380" y="1203960"/>
                  </a:lnTo>
                  <a:lnTo>
                    <a:pt x="4152900" y="1291590"/>
                  </a:lnTo>
                  <a:lnTo>
                    <a:pt x="4110990" y="1371600"/>
                  </a:lnTo>
                  <a:lnTo>
                    <a:pt x="4057650" y="1447800"/>
                  </a:lnTo>
                  <a:lnTo>
                    <a:pt x="4019550" y="1485900"/>
                  </a:lnTo>
                  <a:lnTo>
                    <a:pt x="3992880" y="1493520"/>
                  </a:lnTo>
                  <a:lnTo>
                    <a:pt x="3954780" y="1485900"/>
                  </a:lnTo>
                  <a:lnTo>
                    <a:pt x="3909060" y="1455420"/>
                  </a:lnTo>
                  <a:lnTo>
                    <a:pt x="3870960" y="1432560"/>
                  </a:lnTo>
                  <a:lnTo>
                    <a:pt x="3829050" y="1417320"/>
                  </a:lnTo>
                  <a:lnTo>
                    <a:pt x="3768090" y="1405890"/>
                  </a:lnTo>
                  <a:lnTo>
                    <a:pt x="3672840" y="1398270"/>
                  </a:lnTo>
                  <a:lnTo>
                    <a:pt x="3425190" y="1394460"/>
                  </a:lnTo>
                  <a:lnTo>
                    <a:pt x="3188970" y="1394460"/>
                  </a:lnTo>
                  <a:lnTo>
                    <a:pt x="2910840" y="1383030"/>
                  </a:lnTo>
                  <a:lnTo>
                    <a:pt x="2701290" y="1379220"/>
                  </a:lnTo>
                  <a:lnTo>
                    <a:pt x="2526030" y="1379220"/>
                  </a:lnTo>
                  <a:lnTo>
                    <a:pt x="2362200" y="1371600"/>
                  </a:lnTo>
                  <a:lnTo>
                    <a:pt x="2259330" y="1360170"/>
                  </a:lnTo>
                  <a:lnTo>
                    <a:pt x="1863090" y="12725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3">
              <a:extLst>
                <a:ext uri="{FF2B5EF4-FFF2-40B4-BE49-F238E27FC236}">
                  <a16:creationId xmlns:a16="http://schemas.microsoft.com/office/drawing/2014/main" id="{11E56D74-F8C2-4F44-BD69-5FD465E537BA}"/>
                </a:ext>
              </a:extLst>
            </p:cNvPr>
            <p:cNvSpPr/>
            <p:nvPr/>
          </p:nvSpPr>
          <p:spPr>
            <a:xfrm rot="16200000">
              <a:off x="6384927" y="3559176"/>
              <a:ext cx="2495550" cy="1851025"/>
            </a:xfrm>
            <a:custGeom>
              <a:avLst/>
              <a:gdLst>
                <a:gd name="connsiteX0" fmla="*/ 1158875 w 2495550"/>
                <a:gd name="connsiteY0" fmla="*/ 831850 h 1851025"/>
                <a:gd name="connsiteX1" fmla="*/ 984250 w 2495550"/>
                <a:gd name="connsiteY1" fmla="*/ 942975 h 1851025"/>
                <a:gd name="connsiteX2" fmla="*/ 885825 w 2495550"/>
                <a:gd name="connsiteY2" fmla="*/ 1012825 h 1851025"/>
                <a:gd name="connsiteX3" fmla="*/ 755650 w 2495550"/>
                <a:gd name="connsiteY3" fmla="*/ 1114425 h 1851025"/>
                <a:gd name="connsiteX4" fmla="*/ 641350 w 2495550"/>
                <a:gd name="connsiteY4" fmla="*/ 1206500 h 1851025"/>
                <a:gd name="connsiteX5" fmla="*/ 495300 w 2495550"/>
                <a:gd name="connsiteY5" fmla="*/ 1336675 h 1851025"/>
                <a:gd name="connsiteX6" fmla="*/ 342900 w 2495550"/>
                <a:gd name="connsiteY6" fmla="*/ 1485900 h 1851025"/>
                <a:gd name="connsiteX7" fmla="*/ 241300 w 2495550"/>
                <a:gd name="connsiteY7" fmla="*/ 1597025 h 1851025"/>
                <a:gd name="connsiteX8" fmla="*/ 161925 w 2495550"/>
                <a:gd name="connsiteY8" fmla="*/ 1692275 h 1851025"/>
                <a:gd name="connsiteX9" fmla="*/ 79375 w 2495550"/>
                <a:gd name="connsiteY9" fmla="*/ 1806575 h 1851025"/>
                <a:gd name="connsiteX10" fmla="*/ 60325 w 2495550"/>
                <a:gd name="connsiteY10" fmla="*/ 1831975 h 1851025"/>
                <a:gd name="connsiteX11" fmla="*/ 41275 w 2495550"/>
                <a:gd name="connsiteY11" fmla="*/ 1851025 h 1851025"/>
                <a:gd name="connsiteX12" fmla="*/ 19050 w 2495550"/>
                <a:gd name="connsiteY12" fmla="*/ 1851025 h 1851025"/>
                <a:gd name="connsiteX13" fmla="*/ 3175 w 2495550"/>
                <a:gd name="connsiteY13" fmla="*/ 1835150 h 1851025"/>
                <a:gd name="connsiteX14" fmla="*/ 0 w 2495550"/>
                <a:gd name="connsiteY14" fmla="*/ 1800225 h 1851025"/>
                <a:gd name="connsiteX15" fmla="*/ 15875 w 2495550"/>
                <a:gd name="connsiteY15" fmla="*/ 1679575 h 1851025"/>
                <a:gd name="connsiteX16" fmla="*/ 47625 w 2495550"/>
                <a:gd name="connsiteY16" fmla="*/ 1470025 h 1851025"/>
                <a:gd name="connsiteX17" fmla="*/ 76200 w 2495550"/>
                <a:gd name="connsiteY17" fmla="*/ 1298575 h 1851025"/>
                <a:gd name="connsiteX18" fmla="*/ 98425 w 2495550"/>
                <a:gd name="connsiteY18" fmla="*/ 1165225 h 1851025"/>
                <a:gd name="connsiteX19" fmla="*/ 104775 w 2495550"/>
                <a:gd name="connsiteY19" fmla="*/ 1117600 h 1851025"/>
                <a:gd name="connsiteX20" fmla="*/ 127000 w 2495550"/>
                <a:gd name="connsiteY20" fmla="*/ 1060450 h 1851025"/>
                <a:gd name="connsiteX21" fmla="*/ 152400 w 2495550"/>
                <a:gd name="connsiteY21" fmla="*/ 1019175 h 1851025"/>
                <a:gd name="connsiteX22" fmla="*/ 187325 w 2495550"/>
                <a:gd name="connsiteY22" fmla="*/ 984250 h 1851025"/>
                <a:gd name="connsiteX23" fmla="*/ 346075 w 2495550"/>
                <a:gd name="connsiteY23" fmla="*/ 914400 h 1851025"/>
                <a:gd name="connsiteX24" fmla="*/ 625475 w 2495550"/>
                <a:gd name="connsiteY24" fmla="*/ 790575 h 1851025"/>
                <a:gd name="connsiteX25" fmla="*/ 911225 w 2495550"/>
                <a:gd name="connsiteY25" fmla="*/ 663575 h 1851025"/>
                <a:gd name="connsiteX26" fmla="*/ 1212850 w 2495550"/>
                <a:gd name="connsiteY26" fmla="*/ 527050 h 1851025"/>
                <a:gd name="connsiteX27" fmla="*/ 1489075 w 2495550"/>
                <a:gd name="connsiteY27" fmla="*/ 400050 h 1851025"/>
                <a:gd name="connsiteX28" fmla="*/ 1752600 w 2495550"/>
                <a:gd name="connsiteY28" fmla="*/ 276225 h 1851025"/>
                <a:gd name="connsiteX29" fmla="*/ 1978025 w 2495550"/>
                <a:gd name="connsiteY29" fmla="*/ 171450 h 1851025"/>
                <a:gd name="connsiteX30" fmla="*/ 2149475 w 2495550"/>
                <a:gd name="connsiteY30" fmla="*/ 92075 h 1851025"/>
                <a:gd name="connsiteX31" fmla="*/ 2324100 w 2495550"/>
                <a:gd name="connsiteY31" fmla="*/ 0 h 1851025"/>
                <a:gd name="connsiteX32" fmla="*/ 2495550 w 2495550"/>
                <a:gd name="connsiteY32" fmla="*/ 0 h 1851025"/>
                <a:gd name="connsiteX33" fmla="*/ 2295525 w 2495550"/>
                <a:gd name="connsiteY33" fmla="*/ 133350 h 1851025"/>
                <a:gd name="connsiteX34" fmla="*/ 2146300 w 2495550"/>
                <a:gd name="connsiteY34" fmla="*/ 222250 h 1851025"/>
                <a:gd name="connsiteX35" fmla="*/ 1978025 w 2495550"/>
                <a:gd name="connsiteY35" fmla="*/ 323850 h 1851025"/>
                <a:gd name="connsiteX36" fmla="*/ 1838325 w 2495550"/>
                <a:gd name="connsiteY36" fmla="*/ 406400 h 1851025"/>
                <a:gd name="connsiteX37" fmla="*/ 1717675 w 2495550"/>
                <a:gd name="connsiteY37" fmla="*/ 485775 h 1851025"/>
                <a:gd name="connsiteX38" fmla="*/ 1536700 w 2495550"/>
                <a:gd name="connsiteY38" fmla="*/ 596900 h 1851025"/>
                <a:gd name="connsiteX39" fmla="*/ 1384300 w 2495550"/>
                <a:gd name="connsiteY39" fmla="*/ 692150 h 1851025"/>
                <a:gd name="connsiteX40" fmla="*/ 1270000 w 2495550"/>
                <a:gd name="connsiteY40" fmla="*/ 762000 h 1851025"/>
                <a:gd name="connsiteX41" fmla="*/ 1158875 w 2495550"/>
                <a:gd name="connsiteY41" fmla="*/ 831850 h 185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495550" h="1851025">
                  <a:moveTo>
                    <a:pt x="1158875" y="831850"/>
                  </a:moveTo>
                  <a:lnTo>
                    <a:pt x="984250" y="942975"/>
                  </a:lnTo>
                  <a:lnTo>
                    <a:pt x="885825" y="1012825"/>
                  </a:lnTo>
                  <a:lnTo>
                    <a:pt x="755650" y="1114425"/>
                  </a:lnTo>
                  <a:lnTo>
                    <a:pt x="641350" y="1206500"/>
                  </a:lnTo>
                  <a:lnTo>
                    <a:pt x="495300" y="1336675"/>
                  </a:lnTo>
                  <a:lnTo>
                    <a:pt x="342900" y="1485900"/>
                  </a:lnTo>
                  <a:lnTo>
                    <a:pt x="241300" y="1597025"/>
                  </a:lnTo>
                  <a:lnTo>
                    <a:pt x="161925" y="1692275"/>
                  </a:lnTo>
                  <a:lnTo>
                    <a:pt x="79375" y="1806575"/>
                  </a:lnTo>
                  <a:lnTo>
                    <a:pt x="60325" y="1831975"/>
                  </a:lnTo>
                  <a:lnTo>
                    <a:pt x="41275" y="1851025"/>
                  </a:lnTo>
                  <a:lnTo>
                    <a:pt x="19050" y="1851025"/>
                  </a:lnTo>
                  <a:lnTo>
                    <a:pt x="3175" y="1835150"/>
                  </a:lnTo>
                  <a:lnTo>
                    <a:pt x="0" y="1800225"/>
                  </a:lnTo>
                  <a:lnTo>
                    <a:pt x="15875" y="1679575"/>
                  </a:lnTo>
                  <a:lnTo>
                    <a:pt x="47625" y="1470025"/>
                  </a:lnTo>
                  <a:lnTo>
                    <a:pt x="76200" y="1298575"/>
                  </a:lnTo>
                  <a:lnTo>
                    <a:pt x="98425" y="1165225"/>
                  </a:lnTo>
                  <a:lnTo>
                    <a:pt x="104775" y="1117600"/>
                  </a:lnTo>
                  <a:lnTo>
                    <a:pt x="127000" y="1060450"/>
                  </a:lnTo>
                  <a:lnTo>
                    <a:pt x="152400" y="1019175"/>
                  </a:lnTo>
                  <a:lnTo>
                    <a:pt x="187325" y="984250"/>
                  </a:lnTo>
                  <a:lnTo>
                    <a:pt x="346075" y="914400"/>
                  </a:lnTo>
                  <a:lnTo>
                    <a:pt x="625475" y="790575"/>
                  </a:lnTo>
                  <a:lnTo>
                    <a:pt x="911225" y="663575"/>
                  </a:lnTo>
                  <a:lnTo>
                    <a:pt x="1212850" y="527050"/>
                  </a:lnTo>
                  <a:lnTo>
                    <a:pt x="1489075" y="400050"/>
                  </a:lnTo>
                  <a:lnTo>
                    <a:pt x="1752600" y="276225"/>
                  </a:lnTo>
                  <a:lnTo>
                    <a:pt x="1978025" y="171450"/>
                  </a:lnTo>
                  <a:lnTo>
                    <a:pt x="2149475" y="92075"/>
                  </a:lnTo>
                  <a:lnTo>
                    <a:pt x="2324100" y="0"/>
                  </a:lnTo>
                  <a:lnTo>
                    <a:pt x="2495550" y="0"/>
                  </a:lnTo>
                  <a:lnTo>
                    <a:pt x="2295525" y="133350"/>
                  </a:lnTo>
                  <a:lnTo>
                    <a:pt x="2146300" y="222250"/>
                  </a:lnTo>
                  <a:lnTo>
                    <a:pt x="1978025" y="323850"/>
                  </a:lnTo>
                  <a:lnTo>
                    <a:pt x="1838325" y="406400"/>
                  </a:lnTo>
                  <a:lnTo>
                    <a:pt x="1717675" y="485775"/>
                  </a:lnTo>
                  <a:lnTo>
                    <a:pt x="1536700" y="596900"/>
                  </a:lnTo>
                  <a:lnTo>
                    <a:pt x="1384300" y="692150"/>
                  </a:lnTo>
                  <a:lnTo>
                    <a:pt x="1270000" y="762000"/>
                  </a:lnTo>
                  <a:lnTo>
                    <a:pt x="1158875" y="831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32885826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1BE64AB8-BA71-4C02-85AD-DB4AFB3B10BA}"/>
              </a:ext>
            </a:extLst>
          </p:cNvPr>
          <p:cNvSpPr/>
          <p:nvPr/>
        </p:nvSpPr>
        <p:spPr>
          <a:xfrm>
            <a:off x="4033840" y="1414463"/>
            <a:ext cx="1895475" cy="1617662"/>
          </a:xfrm>
          <a:custGeom>
            <a:avLst/>
            <a:gdLst>
              <a:gd name="connsiteX0" fmla="*/ 1371600 w 1896836"/>
              <a:gd name="connsiteY0" fmla="*/ 781050 h 1616528"/>
              <a:gd name="connsiteX1" fmla="*/ 1240972 w 1896836"/>
              <a:gd name="connsiteY1" fmla="*/ 908957 h 1616528"/>
              <a:gd name="connsiteX2" fmla="*/ 1148443 w 1896836"/>
              <a:gd name="connsiteY2" fmla="*/ 990600 h 1616528"/>
              <a:gd name="connsiteX3" fmla="*/ 1069522 w 1896836"/>
              <a:gd name="connsiteY3" fmla="*/ 1050471 h 1616528"/>
              <a:gd name="connsiteX4" fmla="*/ 957943 w 1896836"/>
              <a:gd name="connsiteY4" fmla="*/ 1132114 h 1616528"/>
              <a:gd name="connsiteX5" fmla="*/ 870857 w 1896836"/>
              <a:gd name="connsiteY5" fmla="*/ 1194707 h 1616528"/>
              <a:gd name="connsiteX6" fmla="*/ 764722 w 1896836"/>
              <a:gd name="connsiteY6" fmla="*/ 1265464 h 1616528"/>
              <a:gd name="connsiteX7" fmla="*/ 655864 w 1896836"/>
              <a:gd name="connsiteY7" fmla="*/ 1333500 h 1616528"/>
              <a:gd name="connsiteX8" fmla="*/ 522514 w 1896836"/>
              <a:gd name="connsiteY8" fmla="*/ 1404257 h 1616528"/>
              <a:gd name="connsiteX9" fmla="*/ 410936 w 1896836"/>
              <a:gd name="connsiteY9" fmla="*/ 1455964 h 1616528"/>
              <a:gd name="connsiteX10" fmla="*/ 274864 w 1896836"/>
              <a:gd name="connsiteY10" fmla="*/ 1518557 h 1616528"/>
              <a:gd name="connsiteX11" fmla="*/ 157843 w 1896836"/>
              <a:gd name="connsiteY11" fmla="*/ 1570264 h 1616528"/>
              <a:gd name="connsiteX12" fmla="*/ 57150 w 1896836"/>
              <a:gd name="connsiteY12" fmla="*/ 1611086 h 1616528"/>
              <a:gd name="connsiteX13" fmla="*/ 35379 w 1896836"/>
              <a:gd name="connsiteY13" fmla="*/ 1616528 h 1616528"/>
              <a:gd name="connsiteX14" fmla="*/ 16329 w 1896836"/>
              <a:gd name="connsiteY14" fmla="*/ 1613807 h 1616528"/>
              <a:gd name="connsiteX15" fmla="*/ 0 w 1896836"/>
              <a:gd name="connsiteY15" fmla="*/ 1602921 h 1616528"/>
              <a:gd name="connsiteX16" fmla="*/ 0 w 1896836"/>
              <a:gd name="connsiteY16" fmla="*/ 1586593 h 1616528"/>
              <a:gd name="connsiteX17" fmla="*/ 19050 w 1896836"/>
              <a:gd name="connsiteY17" fmla="*/ 1564821 h 1616528"/>
              <a:gd name="connsiteX18" fmla="*/ 62593 w 1896836"/>
              <a:gd name="connsiteY18" fmla="*/ 1534886 h 1616528"/>
              <a:gd name="connsiteX19" fmla="*/ 133350 w 1896836"/>
              <a:gd name="connsiteY19" fmla="*/ 1494064 h 1616528"/>
              <a:gd name="connsiteX20" fmla="*/ 176893 w 1896836"/>
              <a:gd name="connsiteY20" fmla="*/ 1469571 h 1616528"/>
              <a:gd name="connsiteX21" fmla="*/ 288472 w 1896836"/>
              <a:gd name="connsiteY21" fmla="*/ 1401536 h 1616528"/>
              <a:gd name="connsiteX22" fmla="*/ 429986 w 1896836"/>
              <a:gd name="connsiteY22" fmla="*/ 1306286 h 1616528"/>
              <a:gd name="connsiteX23" fmla="*/ 527957 w 1896836"/>
              <a:gd name="connsiteY23" fmla="*/ 1235528 h 1616528"/>
              <a:gd name="connsiteX24" fmla="*/ 606879 w 1896836"/>
              <a:gd name="connsiteY24" fmla="*/ 1175657 h 1616528"/>
              <a:gd name="connsiteX25" fmla="*/ 707572 w 1896836"/>
              <a:gd name="connsiteY25" fmla="*/ 1099457 h 1616528"/>
              <a:gd name="connsiteX26" fmla="*/ 800100 w 1896836"/>
              <a:gd name="connsiteY26" fmla="*/ 1017814 h 1616528"/>
              <a:gd name="connsiteX27" fmla="*/ 876300 w 1896836"/>
              <a:gd name="connsiteY27" fmla="*/ 944336 h 1616528"/>
              <a:gd name="connsiteX28" fmla="*/ 979714 w 1896836"/>
              <a:gd name="connsiteY28" fmla="*/ 838200 h 1616528"/>
              <a:gd name="connsiteX29" fmla="*/ 1096736 w 1896836"/>
              <a:gd name="connsiteY29" fmla="*/ 710293 h 1616528"/>
              <a:gd name="connsiteX30" fmla="*/ 1205593 w 1896836"/>
              <a:gd name="connsiteY30" fmla="*/ 585107 h 1616528"/>
              <a:gd name="connsiteX31" fmla="*/ 1289957 w 1896836"/>
              <a:gd name="connsiteY31" fmla="*/ 487136 h 1616528"/>
              <a:gd name="connsiteX32" fmla="*/ 1387929 w 1896836"/>
              <a:gd name="connsiteY32" fmla="*/ 359228 h 1616528"/>
              <a:gd name="connsiteX33" fmla="*/ 1426029 w 1896836"/>
              <a:gd name="connsiteY33" fmla="*/ 304800 h 1616528"/>
              <a:gd name="connsiteX34" fmla="*/ 1453243 w 1896836"/>
              <a:gd name="connsiteY34" fmla="*/ 263978 h 1616528"/>
              <a:gd name="connsiteX35" fmla="*/ 1466850 w 1896836"/>
              <a:gd name="connsiteY35" fmla="*/ 231321 h 1616528"/>
              <a:gd name="connsiteX36" fmla="*/ 1475014 w 1896836"/>
              <a:gd name="connsiteY36" fmla="*/ 193221 h 1616528"/>
              <a:gd name="connsiteX37" fmla="*/ 1469572 w 1896836"/>
              <a:gd name="connsiteY37" fmla="*/ 179614 h 1616528"/>
              <a:gd name="connsiteX38" fmla="*/ 1428750 w 1896836"/>
              <a:gd name="connsiteY38" fmla="*/ 127907 h 1616528"/>
              <a:gd name="connsiteX39" fmla="*/ 1385207 w 1896836"/>
              <a:gd name="connsiteY39" fmla="*/ 76200 h 1616528"/>
              <a:gd name="connsiteX40" fmla="*/ 1360714 w 1896836"/>
              <a:gd name="connsiteY40" fmla="*/ 51707 h 1616528"/>
              <a:gd name="connsiteX41" fmla="*/ 1349829 w 1896836"/>
              <a:gd name="connsiteY41" fmla="*/ 27214 h 1616528"/>
              <a:gd name="connsiteX42" fmla="*/ 1355272 w 1896836"/>
              <a:gd name="connsiteY42" fmla="*/ 8164 h 1616528"/>
              <a:gd name="connsiteX43" fmla="*/ 1366157 w 1896836"/>
              <a:gd name="connsiteY43" fmla="*/ 0 h 1616528"/>
              <a:gd name="connsiteX44" fmla="*/ 1401536 w 1896836"/>
              <a:gd name="connsiteY44" fmla="*/ 0 h 1616528"/>
              <a:gd name="connsiteX45" fmla="*/ 1485900 w 1896836"/>
              <a:gd name="connsiteY45" fmla="*/ 16328 h 1616528"/>
              <a:gd name="connsiteX46" fmla="*/ 1556657 w 1896836"/>
              <a:gd name="connsiteY46" fmla="*/ 35378 h 1616528"/>
              <a:gd name="connsiteX47" fmla="*/ 1619250 w 1896836"/>
              <a:gd name="connsiteY47" fmla="*/ 57150 h 1616528"/>
              <a:gd name="connsiteX48" fmla="*/ 1695450 w 1896836"/>
              <a:gd name="connsiteY48" fmla="*/ 97971 h 1616528"/>
              <a:gd name="connsiteX49" fmla="*/ 1763486 w 1896836"/>
              <a:gd name="connsiteY49" fmla="*/ 136071 h 1616528"/>
              <a:gd name="connsiteX50" fmla="*/ 1823357 w 1896836"/>
              <a:gd name="connsiteY50" fmla="*/ 179614 h 1616528"/>
              <a:gd name="connsiteX51" fmla="*/ 1861457 w 1896836"/>
              <a:gd name="connsiteY51" fmla="*/ 212271 h 1616528"/>
              <a:gd name="connsiteX52" fmla="*/ 1880507 w 1896836"/>
              <a:gd name="connsiteY52" fmla="*/ 236764 h 1616528"/>
              <a:gd name="connsiteX53" fmla="*/ 1891393 w 1896836"/>
              <a:gd name="connsiteY53" fmla="*/ 261257 h 1616528"/>
              <a:gd name="connsiteX54" fmla="*/ 1896836 w 1896836"/>
              <a:gd name="connsiteY54" fmla="*/ 277586 h 1616528"/>
              <a:gd name="connsiteX55" fmla="*/ 1891393 w 1896836"/>
              <a:gd name="connsiteY55" fmla="*/ 299357 h 1616528"/>
              <a:gd name="connsiteX56" fmla="*/ 1875064 w 1896836"/>
              <a:gd name="connsiteY56" fmla="*/ 315686 h 1616528"/>
              <a:gd name="connsiteX57" fmla="*/ 1853293 w 1896836"/>
              <a:gd name="connsiteY57" fmla="*/ 332014 h 1616528"/>
              <a:gd name="connsiteX58" fmla="*/ 1812472 w 1896836"/>
              <a:gd name="connsiteY58" fmla="*/ 345621 h 1616528"/>
              <a:gd name="connsiteX59" fmla="*/ 1779814 w 1896836"/>
              <a:gd name="connsiteY59" fmla="*/ 359228 h 1616528"/>
              <a:gd name="connsiteX60" fmla="*/ 1758043 w 1896836"/>
              <a:gd name="connsiteY60" fmla="*/ 372836 h 1616528"/>
              <a:gd name="connsiteX61" fmla="*/ 1725386 w 1896836"/>
              <a:gd name="connsiteY61" fmla="*/ 394607 h 1616528"/>
              <a:gd name="connsiteX62" fmla="*/ 1681843 w 1896836"/>
              <a:gd name="connsiteY62" fmla="*/ 438150 h 1616528"/>
              <a:gd name="connsiteX63" fmla="*/ 1619250 w 1896836"/>
              <a:gd name="connsiteY63" fmla="*/ 508907 h 1616528"/>
              <a:gd name="connsiteX64" fmla="*/ 1545772 w 1896836"/>
              <a:gd name="connsiteY64" fmla="*/ 609600 h 1616528"/>
              <a:gd name="connsiteX65" fmla="*/ 1371600 w 1896836"/>
              <a:gd name="connsiteY65" fmla="*/ 781050 h 1616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1896836" h="1616528">
                <a:moveTo>
                  <a:pt x="1371600" y="781050"/>
                </a:moveTo>
                <a:lnTo>
                  <a:pt x="1240972" y="908957"/>
                </a:lnTo>
                <a:lnTo>
                  <a:pt x="1148443" y="990600"/>
                </a:lnTo>
                <a:lnTo>
                  <a:pt x="1069522" y="1050471"/>
                </a:lnTo>
                <a:lnTo>
                  <a:pt x="957943" y="1132114"/>
                </a:lnTo>
                <a:lnTo>
                  <a:pt x="870857" y="1194707"/>
                </a:lnTo>
                <a:lnTo>
                  <a:pt x="764722" y="1265464"/>
                </a:lnTo>
                <a:lnTo>
                  <a:pt x="655864" y="1333500"/>
                </a:lnTo>
                <a:lnTo>
                  <a:pt x="522514" y="1404257"/>
                </a:lnTo>
                <a:lnTo>
                  <a:pt x="410936" y="1455964"/>
                </a:lnTo>
                <a:lnTo>
                  <a:pt x="274864" y="1518557"/>
                </a:lnTo>
                <a:lnTo>
                  <a:pt x="157843" y="1570264"/>
                </a:lnTo>
                <a:lnTo>
                  <a:pt x="57150" y="1611086"/>
                </a:lnTo>
                <a:lnTo>
                  <a:pt x="35379" y="1616528"/>
                </a:lnTo>
                <a:lnTo>
                  <a:pt x="16329" y="1613807"/>
                </a:lnTo>
                <a:lnTo>
                  <a:pt x="0" y="1602921"/>
                </a:lnTo>
                <a:lnTo>
                  <a:pt x="0" y="1586593"/>
                </a:lnTo>
                <a:lnTo>
                  <a:pt x="19050" y="1564821"/>
                </a:lnTo>
                <a:lnTo>
                  <a:pt x="62593" y="1534886"/>
                </a:lnTo>
                <a:lnTo>
                  <a:pt x="133350" y="1494064"/>
                </a:lnTo>
                <a:lnTo>
                  <a:pt x="176893" y="1469571"/>
                </a:lnTo>
                <a:lnTo>
                  <a:pt x="288472" y="1401536"/>
                </a:lnTo>
                <a:lnTo>
                  <a:pt x="429986" y="1306286"/>
                </a:lnTo>
                <a:lnTo>
                  <a:pt x="527957" y="1235528"/>
                </a:lnTo>
                <a:lnTo>
                  <a:pt x="606879" y="1175657"/>
                </a:lnTo>
                <a:lnTo>
                  <a:pt x="707572" y="1099457"/>
                </a:lnTo>
                <a:lnTo>
                  <a:pt x="800100" y="1017814"/>
                </a:lnTo>
                <a:lnTo>
                  <a:pt x="876300" y="944336"/>
                </a:lnTo>
                <a:lnTo>
                  <a:pt x="979714" y="838200"/>
                </a:lnTo>
                <a:lnTo>
                  <a:pt x="1096736" y="710293"/>
                </a:lnTo>
                <a:lnTo>
                  <a:pt x="1205593" y="585107"/>
                </a:lnTo>
                <a:lnTo>
                  <a:pt x="1289957" y="487136"/>
                </a:lnTo>
                <a:lnTo>
                  <a:pt x="1387929" y="359228"/>
                </a:lnTo>
                <a:lnTo>
                  <a:pt x="1426029" y="304800"/>
                </a:lnTo>
                <a:lnTo>
                  <a:pt x="1453243" y="263978"/>
                </a:lnTo>
                <a:lnTo>
                  <a:pt x="1466850" y="231321"/>
                </a:lnTo>
                <a:lnTo>
                  <a:pt x="1475014" y="193221"/>
                </a:lnTo>
                <a:lnTo>
                  <a:pt x="1469572" y="179614"/>
                </a:lnTo>
                <a:lnTo>
                  <a:pt x="1428750" y="127907"/>
                </a:lnTo>
                <a:lnTo>
                  <a:pt x="1385207" y="76200"/>
                </a:lnTo>
                <a:lnTo>
                  <a:pt x="1360714" y="51707"/>
                </a:lnTo>
                <a:lnTo>
                  <a:pt x="1349829" y="27214"/>
                </a:lnTo>
                <a:lnTo>
                  <a:pt x="1355272" y="8164"/>
                </a:lnTo>
                <a:lnTo>
                  <a:pt x="1366157" y="0"/>
                </a:lnTo>
                <a:lnTo>
                  <a:pt x="1401536" y="0"/>
                </a:lnTo>
                <a:lnTo>
                  <a:pt x="1485900" y="16328"/>
                </a:lnTo>
                <a:lnTo>
                  <a:pt x="1556657" y="35378"/>
                </a:lnTo>
                <a:lnTo>
                  <a:pt x="1619250" y="57150"/>
                </a:lnTo>
                <a:lnTo>
                  <a:pt x="1695450" y="97971"/>
                </a:lnTo>
                <a:lnTo>
                  <a:pt x="1763486" y="136071"/>
                </a:lnTo>
                <a:lnTo>
                  <a:pt x="1823357" y="179614"/>
                </a:lnTo>
                <a:lnTo>
                  <a:pt x="1861457" y="212271"/>
                </a:lnTo>
                <a:lnTo>
                  <a:pt x="1880507" y="236764"/>
                </a:lnTo>
                <a:lnTo>
                  <a:pt x="1891393" y="261257"/>
                </a:lnTo>
                <a:lnTo>
                  <a:pt x="1896836" y="277586"/>
                </a:lnTo>
                <a:lnTo>
                  <a:pt x="1891393" y="299357"/>
                </a:lnTo>
                <a:lnTo>
                  <a:pt x="1875064" y="315686"/>
                </a:lnTo>
                <a:lnTo>
                  <a:pt x="1853293" y="332014"/>
                </a:lnTo>
                <a:lnTo>
                  <a:pt x="1812472" y="345621"/>
                </a:lnTo>
                <a:lnTo>
                  <a:pt x="1779814" y="359228"/>
                </a:lnTo>
                <a:lnTo>
                  <a:pt x="1758043" y="372836"/>
                </a:lnTo>
                <a:lnTo>
                  <a:pt x="1725386" y="394607"/>
                </a:lnTo>
                <a:lnTo>
                  <a:pt x="1681843" y="438150"/>
                </a:lnTo>
                <a:lnTo>
                  <a:pt x="1619250" y="508907"/>
                </a:lnTo>
                <a:lnTo>
                  <a:pt x="1545772" y="609600"/>
                </a:lnTo>
                <a:lnTo>
                  <a:pt x="1371600" y="7810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1F975D32-217D-4A8D-BA91-FEAE8C3CBDDE}"/>
              </a:ext>
            </a:extLst>
          </p:cNvPr>
          <p:cNvSpPr/>
          <p:nvPr/>
        </p:nvSpPr>
        <p:spPr>
          <a:xfrm>
            <a:off x="4073526" y="3963988"/>
            <a:ext cx="3798888" cy="538162"/>
          </a:xfrm>
          <a:custGeom>
            <a:avLst/>
            <a:gdLst>
              <a:gd name="connsiteX0" fmla="*/ 2556083 w 3798820"/>
              <a:gd name="connsiteY0" fmla="*/ 275379 h 536636"/>
              <a:gd name="connsiteX1" fmla="*/ 2143014 w 3798820"/>
              <a:gd name="connsiteY1" fmla="*/ 285970 h 536636"/>
              <a:gd name="connsiteX2" fmla="*/ 1747598 w 3798820"/>
              <a:gd name="connsiteY2" fmla="*/ 310684 h 536636"/>
              <a:gd name="connsiteX3" fmla="*/ 1465158 w 3798820"/>
              <a:gd name="connsiteY3" fmla="*/ 335397 h 536636"/>
              <a:gd name="connsiteX4" fmla="*/ 1338060 w 3798820"/>
              <a:gd name="connsiteY4" fmla="*/ 353050 h 536636"/>
              <a:gd name="connsiteX5" fmla="*/ 1115638 w 3798820"/>
              <a:gd name="connsiteY5" fmla="*/ 384824 h 536636"/>
              <a:gd name="connsiteX6" fmla="*/ 967357 w 3798820"/>
              <a:gd name="connsiteY6" fmla="*/ 413068 h 536636"/>
              <a:gd name="connsiteX7" fmla="*/ 804954 w 3798820"/>
              <a:gd name="connsiteY7" fmla="*/ 451904 h 536636"/>
              <a:gd name="connsiteX8" fmla="*/ 628429 w 3798820"/>
              <a:gd name="connsiteY8" fmla="*/ 490739 h 536636"/>
              <a:gd name="connsiteX9" fmla="*/ 455434 w 3798820"/>
              <a:gd name="connsiteY9" fmla="*/ 536636 h 536636"/>
              <a:gd name="connsiteX10" fmla="*/ 420129 w 3798820"/>
              <a:gd name="connsiteY10" fmla="*/ 529575 h 536636"/>
              <a:gd name="connsiteX11" fmla="*/ 335397 w 3798820"/>
              <a:gd name="connsiteY11" fmla="*/ 501331 h 536636"/>
              <a:gd name="connsiteX12" fmla="*/ 257726 w 3798820"/>
              <a:gd name="connsiteY12" fmla="*/ 462495 h 536636"/>
              <a:gd name="connsiteX13" fmla="*/ 201238 w 3798820"/>
              <a:gd name="connsiteY13" fmla="*/ 427190 h 536636"/>
              <a:gd name="connsiteX14" fmla="*/ 155342 w 3798820"/>
              <a:gd name="connsiteY14" fmla="*/ 388355 h 536636"/>
              <a:gd name="connsiteX15" fmla="*/ 109445 w 3798820"/>
              <a:gd name="connsiteY15" fmla="*/ 345989 h 536636"/>
              <a:gd name="connsiteX16" fmla="*/ 56488 w 3798820"/>
              <a:gd name="connsiteY16" fmla="*/ 285970 h 536636"/>
              <a:gd name="connsiteX17" fmla="*/ 21183 w 3798820"/>
              <a:gd name="connsiteY17" fmla="*/ 233013 h 536636"/>
              <a:gd name="connsiteX18" fmla="*/ 7061 w 3798820"/>
              <a:gd name="connsiteY18" fmla="*/ 201238 h 536636"/>
              <a:gd name="connsiteX19" fmla="*/ 0 w 3798820"/>
              <a:gd name="connsiteY19" fmla="*/ 176525 h 536636"/>
              <a:gd name="connsiteX20" fmla="*/ 3530 w 3798820"/>
              <a:gd name="connsiteY20" fmla="*/ 155342 h 536636"/>
              <a:gd name="connsiteX21" fmla="*/ 14122 w 3798820"/>
              <a:gd name="connsiteY21" fmla="*/ 141220 h 536636"/>
              <a:gd name="connsiteX22" fmla="*/ 28244 w 3798820"/>
              <a:gd name="connsiteY22" fmla="*/ 141220 h 536636"/>
              <a:gd name="connsiteX23" fmla="*/ 49427 w 3798820"/>
              <a:gd name="connsiteY23" fmla="*/ 148281 h 536636"/>
              <a:gd name="connsiteX24" fmla="*/ 91793 w 3798820"/>
              <a:gd name="connsiteY24" fmla="*/ 180055 h 536636"/>
              <a:gd name="connsiteX25" fmla="*/ 134159 w 3798820"/>
              <a:gd name="connsiteY25" fmla="*/ 204769 h 536636"/>
              <a:gd name="connsiteX26" fmla="*/ 180055 w 3798820"/>
              <a:gd name="connsiteY26" fmla="*/ 222421 h 536636"/>
              <a:gd name="connsiteX27" fmla="*/ 261257 w 3798820"/>
              <a:gd name="connsiteY27" fmla="*/ 247135 h 536636"/>
              <a:gd name="connsiteX28" fmla="*/ 317745 w 3798820"/>
              <a:gd name="connsiteY28" fmla="*/ 261257 h 536636"/>
              <a:gd name="connsiteX29" fmla="*/ 374233 w 3798820"/>
              <a:gd name="connsiteY29" fmla="*/ 271848 h 536636"/>
              <a:gd name="connsiteX30" fmla="*/ 444843 w 3798820"/>
              <a:gd name="connsiteY30" fmla="*/ 271848 h 536636"/>
              <a:gd name="connsiteX31" fmla="*/ 582532 w 3798820"/>
              <a:gd name="connsiteY31" fmla="*/ 264787 h 536636"/>
              <a:gd name="connsiteX32" fmla="*/ 861442 w 3798820"/>
              <a:gd name="connsiteY32" fmla="*/ 236543 h 536636"/>
              <a:gd name="connsiteX33" fmla="*/ 1172126 w 3798820"/>
              <a:gd name="connsiteY33" fmla="*/ 201238 h 536636"/>
              <a:gd name="connsiteX34" fmla="*/ 1539298 w 3798820"/>
              <a:gd name="connsiteY34" fmla="*/ 165933 h 536636"/>
              <a:gd name="connsiteX35" fmla="*/ 1867635 w 3798820"/>
              <a:gd name="connsiteY35" fmla="*/ 130628 h 536636"/>
              <a:gd name="connsiteX36" fmla="*/ 2044160 w 3798820"/>
              <a:gd name="connsiteY36" fmla="*/ 112976 h 536636"/>
              <a:gd name="connsiteX37" fmla="*/ 2407802 w 3798820"/>
              <a:gd name="connsiteY37" fmla="*/ 95323 h 536636"/>
              <a:gd name="connsiteX38" fmla="*/ 2789096 w 3798820"/>
              <a:gd name="connsiteY38" fmla="*/ 81201 h 536636"/>
              <a:gd name="connsiteX39" fmla="*/ 3106841 w 3798820"/>
              <a:gd name="connsiteY39" fmla="*/ 67079 h 536636"/>
              <a:gd name="connsiteX40" fmla="*/ 3163329 w 3798820"/>
              <a:gd name="connsiteY40" fmla="*/ 42366 h 536636"/>
              <a:gd name="connsiteX41" fmla="*/ 3233939 w 3798820"/>
              <a:gd name="connsiteY41" fmla="*/ 14122 h 536636"/>
              <a:gd name="connsiteX42" fmla="*/ 3297488 w 3798820"/>
              <a:gd name="connsiteY42" fmla="*/ 0 h 536636"/>
              <a:gd name="connsiteX43" fmla="*/ 3385751 w 3798820"/>
              <a:gd name="connsiteY43" fmla="*/ 10591 h 536636"/>
              <a:gd name="connsiteX44" fmla="*/ 3505788 w 3798820"/>
              <a:gd name="connsiteY44" fmla="*/ 31774 h 536636"/>
              <a:gd name="connsiteX45" fmla="*/ 3615234 w 3798820"/>
              <a:gd name="connsiteY45" fmla="*/ 60018 h 536636"/>
              <a:gd name="connsiteX46" fmla="*/ 3685844 w 3798820"/>
              <a:gd name="connsiteY46" fmla="*/ 84732 h 536636"/>
              <a:gd name="connsiteX47" fmla="*/ 3735271 w 3798820"/>
              <a:gd name="connsiteY47" fmla="*/ 112976 h 536636"/>
              <a:gd name="connsiteX48" fmla="*/ 3767045 w 3798820"/>
              <a:gd name="connsiteY48" fmla="*/ 141220 h 536636"/>
              <a:gd name="connsiteX49" fmla="*/ 3788228 w 3798820"/>
              <a:gd name="connsiteY49" fmla="*/ 162403 h 536636"/>
              <a:gd name="connsiteX50" fmla="*/ 3798820 w 3798820"/>
              <a:gd name="connsiteY50" fmla="*/ 201238 h 536636"/>
              <a:gd name="connsiteX51" fmla="*/ 3795289 w 3798820"/>
              <a:gd name="connsiteY51" fmla="*/ 240074 h 536636"/>
              <a:gd name="connsiteX52" fmla="*/ 3767045 w 3798820"/>
              <a:gd name="connsiteY52" fmla="*/ 275379 h 536636"/>
              <a:gd name="connsiteX53" fmla="*/ 3735271 w 3798820"/>
              <a:gd name="connsiteY53" fmla="*/ 296562 h 536636"/>
              <a:gd name="connsiteX54" fmla="*/ 3685844 w 3798820"/>
              <a:gd name="connsiteY54" fmla="*/ 310684 h 536636"/>
              <a:gd name="connsiteX55" fmla="*/ 3629356 w 3798820"/>
              <a:gd name="connsiteY55" fmla="*/ 310684 h 536636"/>
              <a:gd name="connsiteX56" fmla="*/ 3392812 w 3798820"/>
              <a:gd name="connsiteY56" fmla="*/ 296562 h 536636"/>
              <a:gd name="connsiteX57" fmla="*/ 3163329 w 3798820"/>
              <a:gd name="connsiteY57" fmla="*/ 289501 h 536636"/>
              <a:gd name="connsiteX58" fmla="*/ 2895011 w 3798820"/>
              <a:gd name="connsiteY58" fmla="*/ 282440 h 536636"/>
              <a:gd name="connsiteX59" fmla="*/ 2556083 w 3798820"/>
              <a:gd name="connsiteY59" fmla="*/ 275379 h 536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3798820" h="536636">
                <a:moveTo>
                  <a:pt x="2556083" y="275379"/>
                </a:moveTo>
                <a:lnTo>
                  <a:pt x="2143014" y="285970"/>
                </a:lnTo>
                <a:lnTo>
                  <a:pt x="1747598" y="310684"/>
                </a:lnTo>
                <a:lnTo>
                  <a:pt x="1465158" y="335397"/>
                </a:lnTo>
                <a:lnTo>
                  <a:pt x="1338060" y="353050"/>
                </a:lnTo>
                <a:lnTo>
                  <a:pt x="1115638" y="384824"/>
                </a:lnTo>
                <a:lnTo>
                  <a:pt x="967357" y="413068"/>
                </a:lnTo>
                <a:lnTo>
                  <a:pt x="804954" y="451904"/>
                </a:lnTo>
                <a:lnTo>
                  <a:pt x="628429" y="490739"/>
                </a:lnTo>
                <a:lnTo>
                  <a:pt x="455434" y="536636"/>
                </a:lnTo>
                <a:lnTo>
                  <a:pt x="420129" y="529575"/>
                </a:lnTo>
                <a:lnTo>
                  <a:pt x="335397" y="501331"/>
                </a:lnTo>
                <a:lnTo>
                  <a:pt x="257726" y="462495"/>
                </a:lnTo>
                <a:lnTo>
                  <a:pt x="201238" y="427190"/>
                </a:lnTo>
                <a:lnTo>
                  <a:pt x="155342" y="388355"/>
                </a:lnTo>
                <a:lnTo>
                  <a:pt x="109445" y="345989"/>
                </a:lnTo>
                <a:lnTo>
                  <a:pt x="56488" y="285970"/>
                </a:lnTo>
                <a:lnTo>
                  <a:pt x="21183" y="233013"/>
                </a:lnTo>
                <a:lnTo>
                  <a:pt x="7061" y="201238"/>
                </a:lnTo>
                <a:lnTo>
                  <a:pt x="0" y="176525"/>
                </a:lnTo>
                <a:lnTo>
                  <a:pt x="3530" y="155342"/>
                </a:lnTo>
                <a:lnTo>
                  <a:pt x="14122" y="141220"/>
                </a:lnTo>
                <a:lnTo>
                  <a:pt x="28244" y="141220"/>
                </a:lnTo>
                <a:lnTo>
                  <a:pt x="49427" y="148281"/>
                </a:lnTo>
                <a:lnTo>
                  <a:pt x="91793" y="180055"/>
                </a:lnTo>
                <a:lnTo>
                  <a:pt x="134159" y="204769"/>
                </a:lnTo>
                <a:lnTo>
                  <a:pt x="180055" y="222421"/>
                </a:lnTo>
                <a:lnTo>
                  <a:pt x="261257" y="247135"/>
                </a:lnTo>
                <a:lnTo>
                  <a:pt x="317745" y="261257"/>
                </a:lnTo>
                <a:lnTo>
                  <a:pt x="374233" y="271848"/>
                </a:lnTo>
                <a:lnTo>
                  <a:pt x="444843" y="271848"/>
                </a:lnTo>
                <a:lnTo>
                  <a:pt x="582532" y="264787"/>
                </a:lnTo>
                <a:lnTo>
                  <a:pt x="861442" y="236543"/>
                </a:lnTo>
                <a:lnTo>
                  <a:pt x="1172126" y="201238"/>
                </a:lnTo>
                <a:lnTo>
                  <a:pt x="1539298" y="165933"/>
                </a:lnTo>
                <a:lnTo>
                  <a:pt x="1867635" y="130628"/>
                </a:lnTo>
                <a:lnTo>
                  <a:pt x="2044160" y="112976"/>
                </a:lnTo>
                <a:lnTo>
                  <a:pt x="2407802" y="95323"/>
                </a:lnTo>
                <a:lnTo>
                  <a:pt x="2789096" y="81201"/>
                </a:lnTo>
                <a:lnTo>
                  <a:pt x="3106841" y="67079"/>
                </a:lnTo>
                <a:lnTo>
                  <a:pt x="3163329" y="42366"/>
                </a:lnTo>
                <a:lnTo>
                  <a:pt x="3233939" y="14122"/>
                </a:lnTo>
                <a:lnTo>
                  <a:pt x="3297488" y="0"/>
                </a:lnTo>
                <a:lnTo>
                  <a:pt x="3385751" y="10591"/>
                </a:lnTo>
                <a:lnTo>
                  <a:pt x="3505788" y="31774"/>
                </a:lnTo>
                <a:lnTo>
                  <a:pt x="3615234" y="60018"/>
                </a:lnTo>
                <a:lnTo>
                  <a:pt x="3685844" y="84732"/>
                </a:lnTo>
                <a:lnTo>
                  <a:pt x="3735271" y="112976"/>
                </a:lnTo>
                <a:lnTo>
                  <a:pt x="3767045" y="141220"/>
                </a:lnTo>
                <a:lnTo>
                  <a:pt x="3788228" y="162403"/>
                </a:lnTo>
                <a:lnTo>
                  <a:pt x="3798820" y="201238"/>
                </a:lnTo>
                <a:lnTo>
                  <a:pt x="3795289" y="240074"/>
                </a:lnTo>
                <a:lnTo>
                  <a:pt x="3767045" y="275379"/>
                </a:lnTo>
                <a:lnTo>
                  <a:pt x="3735271" y="296562"/>
                </a:lnTo>
                <a:lnTo>
                  <a:pt x="3685844" y="310684"/>
                </a:lnTo>
                <a:lnTo>
                  <a:pt x="3629356" y="310684"/>
                </a:lnTo>
                <a:lnTo>
                  <a:pt x="3392812" y="296562"/>
                </a:lnTo>
                <a:lnTo>
                  <a:pt x="3163329" y="289501"/>
                </a:lnTo>
                <a:lnTo>
                  <a:pt x="2895011" y="282440"/>
                </a:lnTo>
                <a:lnTo>
                  <a:pt x="2556083" y="27537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67B39DF0-C2EF-4FEC-8E29-4BA9A130B388}"/>
              </a:ext>
            </a:extLst>
          </p:cNvPr>
          <p:cNvSpPr/>
          <p:nvPr/>
        </p:nvSpPr>
        <p:spPr>
          <a:xfrm>
            <a:off x="5494339" y="1733551"/>
            <a:ext cx="1473200" cy="377825"/>
          </a:xfrm>
          <a:custGeom>
            <a:avLst/>
            <a:gdLst>
              <a:gd name="connsiteX0" fmla="*/ 702129 w 1472293"/>
              <a:gd name="connsiteY0" fmla="*/ 296636 h 378279"/>
              <a:gd name="connsiteX1" fmla="*/ 487136 w 1472293"/>
              <a:gd name="connsiteY1" fmla="*/ 334736 h 378279"/>
              <a:gd name="connsiteX2" fmla="*/ 342900 w 1472293"/>
              <a:gd name="connsiteY2" fmla="*/ 356507 h 378279"/>
              <a:gd name="connsiteX3" fmla="*/ 269422 w 1472293"/>
              <a:gd name="connsiteY3" fmla="*/ 364671 h 378279"/>
              <a:gd name="connsiteX4" fmla="*/ 231322 w 1472293"/>
              <a:gd name="connsiteY4" fmla="*/ 364671 h 378279"/>
              <a:gd name="connsiteX5" fmla="*/ 179615 w 1472293"/>
              <a:gd name="connsiteY5" fmla="*/ 359229 h 378279"/>
              <a:gd name="connsiteX6" fmla="*/ 122465 w 1472293"/>
              <a:gd name="connsiteY6" fmla="*/ 348343 h 378279"/>
              <a:gd name="connsiteX7" fmla="*/ 0 w 1472293"/>
              <a:gd name="connsiteY7" fmla="*/ 285750 h 378279"/>
              <a:gd name="connsiteX8" fmla="*/ 78922 w 1472293"/>
              <a:gd name="connsiteY8" fmla="*/ 133350 h 378279"/>
              <a:gd name="connsiteX9" fmla="*/ 193222 w 1472293"/>
              <a:gd name="connsiteY9" fmla="*/ 185057 h 378279"/>
              <a:gd name="connsiteX10" fmla="*/ 244929 w 1472293"/>
              <a:gd name="connsiteY10" fmla="*/ 193221 h 378279"/>
              <a:gd name="connsiteX11" fmla="*/ 310243 w 1472293"/>
              <a:gd name="connsiteY11" fmla="*/ 193221 h 378279"/>
              <a:gd name="connsiteX12" fmla="*/ 457200 w 1472293"/>
              <a:gd name="connsiteY12" fmla="*/ 168729 h 378279"/>
              <a:gd name="connsiteX13" fmla="*/ 655865 w 1472293"/>
              <a:gd name="connsiteY13" fmla="*/ 130629 h 378279"/>
              <a:gd name="connsiteX14" fmla="*/ 892629 w 1472293"/>
              <a:gd name="connsiteY14" fmla="*/ 81643 h 378279"/>
              <a:gd name="connsiteX15" fmla="*/ 955222 w 1472293"/>
              <a:gd name="connsiteY15" fmla="*/ 68036 h 378279"/>
              <a:gd name="connsiteX16" fmla="*/ 1004207 w 1472293"/>
              <a:gd name="connsiteY16" fmla="*/ 48986 h 378279"/>
              <a:gd name="connsiteX17" fmla="*/ 1050472 w 1472293"/>
              <a:gd name="connsiteY17" fmla="*/ 24493 h 378279"/>
              <a:gd name="connsiteX18" fmla="*/ 1077686 w 1472293"/>
              <a:gd name="connsiteY18" fmla="*/ 2721 h 378279"/>
              <a:gd name="connsiteX19" fmla="*/ 1085850 w 1472293"/>
              <a:gd name="connsiteY19" fmla="*/ 0 h 378279"/>
              <a:gd name="connsiteX20" fmla="*/ 1153886 w 1472293"/>
              <a:gd name="connsiteY20" fmla="*/ 29936 h 378279"/>
              <a:gd name="connsiteX21" fmla="*/ 1249136 w 1472293"/>
              <a:gd name="connsiteY21" fmla="*/ 84364 h 378279"/>
              <a:gd name="connsiteX22" fmla="*/ 1363436 w 1472293"/>
              <a:gd name="connsiteY22" fmla="*/ 157843 h 378279"/>
              <a:gd name="connsiteX23" fmla="*/ 1426029 w 1472293"/>
              <a:gd name="connsiteY23" fmla="*/ 204107 h 378279"/>
              <a:gd name="connsiteX24" fmla="*/ 1450522 w 1472293"/>
              <a:gd name="connsiteY24" fmla="*/ 225879 h 378279"/>
              <a:gd name="connsiteX25" fmla="*/ 1464129 w 1472293"/>
              <a:gd name="connsiteY25" fmla="*/ 244929 h 378279"/>
              <a:gd name="connsiteX26" fmla="*/ 1472293 w 1472293"/>
              <a:gd name="connsiteY26" fmla="*/ 263979 h 378279"/>
              <a:gd name="connsiteX27" fmla="*/ 1472293 w 1472293"/>
              <a:gd name="connsiteY27" fmla="*/ 288471 h 378279"/>
              <a:gd name="connsiteX28" fmla="*/ 1464129 w 1472293"/>
              <a:gd name="connsiteY28" fmla="*/ 321129 h 378279"/>
              <a:gd name="connsiteX29" fmla="*/ 1439636 w 1472293"/>
              <a:gd name="connsiteY29" fmla="*/ 348343 h 378279"/>
              <a:gd name="connsiteX30" fmla="*/ 1406979 w 1472293"/>
              <a:gd name="connsiteY30" fmla="*/ 378279 h 378279"/>
              <a:gd name="connsiteX31" fmla="*/ 1025979 w 1472293"/>
              <a:gd name="connsiteY31" fmla="*/ 263979 h 378279"/>
              <a:gd name="connsiteX32" fmla="*/ 971550 w 1472293"/>
              <a:gd name="connsiteY32" fmla="*/ 253093 h 378279"/>
              <a:gd name="connsiteX33" fmla="*/ 941615 w 1472293"/>
              <a:gd name="connsiteY33" fmla="*/ 250371 h 378279"/>
              <a:gd name="connsiteX34" fmla="*/ 702129 w 1472293"/>
              <a:gd name="connsiteY34" fmla="*/ 296636 h 378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472293" h="378279">
                <a:moveTo>
                  <a:pt x="702129" y="296636"/>
                </a:moveTo>
                <a:lnTo>
                  <a:pt x="487136" y="334736"/>
                </a:lnTo>
                <a:lnTo>
                  <a:pt x="342900" y="356507"/>
                </a:lnTo>
                <a:lnTo>
                  <a:pt x="269422" y="364671"/>
                </a:lnTo>
                <a:lnTo>
                  <a:pt x="231322" y="364671"/>
                </a:lnTo>
                <a:lnTo>
                  <a:pt x="179615" y="359229"/>
                </a:lnTo>
                <a:lnTo>
                  <a:pt x="122465" y="348343"/>
                </a:lnTo>
                <a:lnTo>
                  <a:pt x="0" y="285750"/>
                </a:lnTo>
                <a:lnTo>
                  <a:pt x="78922" y="133350"/>
                </a:lnTo>
                <a:lnTo>
                  <a:pt x="193222" y="185057"/>
                </a:lnTo>
                <a:lnTo>
                  <a:pt x="244929" y="193221"/>
                </a:lnTo>
                <a:lnTo>
                  <a:pt x="310243" y="193221"/>
                </a:lnTo>
                <a:lnTo>
                  <a:pt x="457200" y="168729"/>
                </a:lnTo>
                <a:lnTo>
                  <a:pt x="655865" y="130629"/>
                </a:lnTo>
                <a:lnTo>
                  <a:pt x="892629" y="81643"/>
                </a:lnTo>
                <a:lnTo>
                  <a:pt x="955222" y="68036"/>
                </a:lnTo>
                <a:lnTo>
                  <a:pt x="1004207" y="48986"/>
                </a:lnTo>
                <a:lnTo>
                  <a:pt x="1050472" y="24493"/>
                </a:lnTo>
                <a:lnTo>
                  <a:pt x="1077686" y="2721"/>
                </a:lnTo>
                <a:lnTo>
                  <a:pt x="1085850" y="0"/>
                </a:lnTo>
                <a:lnTo>
                  <a:pt x="1153886" y="29936"/>
                </a:lnTo>
                <a:lnTo>
                  <a:pt x="1249136" y="84364"/>
                </a:lnTo>
                <a:lnTo>
                  <a:pt x="1363436" y="157843"/>
                </a:lnTo>
                <a:lnTo>
                  <a:pt x="1426029" y="204107"/>
                </a:lnTo>
                <a:lnTo>
                  <a:pt x="1450522" y="225879"/>
                </a:lnTo>
                <a:lnTo>
                  <a:pt x="1464129" y="244929"/>
                </a:lnTo>
                <a:lnTo>
                  <a:pt x="1472293" y="263979"/>
                </a:lnTo>
                <a:lnTo>
                  <a:pt x="1472293" y="288471"/>
                </a:lnTo>
                <a:lnTo>
                  <a:pt x="1464129" y="321129"/>
                </a:lnTo>
                <a:lnTo>
                  <a:pt x="1439636" y="348343"/>
                </a:lnTo>
                <a:lnTo>
                  <a:pt x="1406979" y="378279"/>
                </a:lnTo>
                <a:lnTo>
                  <a:pt x="1025979" y="263979"/>
                </a:lnTo>
                <a:lnTo>
                  <a:pt x="971550" y="253093"/>
                </a:lnTo>
                <a:lnTo>
                  <a:pt x="941615" y="250371"/>
                </a:lnTo>
                <a:lnTo>
                  <a:pt x="702129" y="29663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96748584-AD0C-45D8-923E-A2432F7C38D5}"/>
              </a:ext>
            </a:extLst>
          </p:cNvPr>
          <p:cNvSpPr/>
          <p:nvPr/>
        </p:nvSpPr>
        <p:spPr>
          <a:xfrm>
            <a:off x="3959226" y="1949450"/>
            <a:ext cx="2946400" cy="1930400"/>
          </a:xfrm>
          <a:custGeom>
            <a:avLst/>
            <a:gdLst>
              <a:gd name="connsiteX0" fmla="*/ 1768475 w 2946400"/>
              <a:gd name="connsiteY0" fmla="*/ 1187450 h 1930400"/>
              <a:gd name="connsiteX1" fmla="*/ 1527175 w 2946400"/>
              <a:gd name="connsiteY1" fmla="*/ 1336675 h 1930400"/>
              <a:gd name="connsiteX2" fmla="*/ 1257300 w 2946400"/>
              <a:gd name="connsiteY2" fmla="*/ 1479550 h 1930400"/>
              <a:gd name="connsiteX3" fmla="*/ 1066800 w 2946400"/>
              <a:gd name="connsiteY3" fmla="*/ 1574800 h 1930400"/>
              <a:gd name="connsiteX4" fmla="*/ 892175 w 2946400"/>
              <a:gd name="connsiteY4" fmla="*/ 1654175 h 1930400"/>
              <a:gd name="connsiteX5" fmla="*/ 676275 w 2946400"/>
              <a:gd name="connsiteY5" fmla="*/ 1736725 h 1930400"/>
              <a:gd name="connsiteX6" fmla="*/ 447675 w 2946400"/>
              <a:gd name="connsiteY6" fmla="*/ 1816100 h 1930400"/>
              <a:gd name="connsiteX7" fmla="*/ 266700 w 2946400"/>
              <a:gd name="connsiteY7" fmla="*/ 1870075 h 1930400"/>
              <a:gd name="connsiteX8" fmla="*/ 69850 w 2946400"/>
              <a:gd name="connsiteY8" fmla="*/ 1924050 h 1930400"/>
              <a:gd name="connsiteX9" fmla="*/ 31750 w 2946400"/>
              <a:gd name="connsiteY9" fmla="*/ 1930400 h 1930400"/>
              <a:gd name="connsiteX10" fmla="*/ 6350 w 2946400"/>
              <a:gd name="connsiteY10" fmla="*/ 1920875 h 1930400"/>
              <a:gd name="connsiteX11" fmla="*/ 0 w 2946400"/>
              <a:gd name="connsiteY11" fmla="*/ 1901825 h 1930400"/>
              <a:gd name="connsiteX12" fmla="*/ 9525 w 2946400"/>
              <a:gd name="connsiteY12" fmla="*/ 1882775 h 1930400"/>
              <a:gd name="connsiteX13" fmla="*/ 38100 w 2946400"/>
              <a:gd name="connsiteY13" fmla="*/ 1857375 h 1930400"/>
              <a:gd name="connsiteX14" fmla="*/ 206375 w 2946400"/>
              <a:gd name="connsiteY14" fmla="*/ 1784350 h 1930400"/>
              <a:gd name="connsiteX15" fmla="*/ 422275 w 2946400"/>
              <a:gd name="connsiteY15" fmla="*/ 1689100 h 1930400"/>
              <a:gd name="connsiteX16" fmla="*/ 584200 w 2946400"/>
              <a:gd name="connsiteY16" fmla="*/ 1612900 h 1930400"/>
              <a:gd name="connsiteX17" fmla="*/ 768350 w 2946400"/>
              <a:gd name="connsiteY17" fmla="*/ 1524000 h 1930400"/>
              <a:gd name="connsiteX18" fmla="*/ 981075 w 2946400"/>
              <a:gd name="connsiteY18" fmla="*/ 1412875 h 1930400"/>
              <a:gd name="connsiteX19" fmla="*/ 1193800 w 2946400"/>
              <a:gd name="connsiteY19" fmla="*/ 1292225 h 1930400"/>
              <a:gd name="connsiteX20" fmla="*/ 1346200 w 2946400"/>
              <a:gd name="connsiteY20" fmla="*/ 1203325 h 1930400"/>
              <a:gd name="connsiteX21" fmla="*/ 1527175 w 2946400"/>
              <a:gd name="connsiteY21" fmla="*/ 1079500 h 1930400"/>
              <a:gd name="connsiteX22" fmla="*/ 1673225 w 2946400"/>
              <a:gd name="connsiteY22" fmla="*/ 971550 h 1930400"/>
              <a:gd name="connsiteX23" fmla="*/ 1838325 w 2946400"/>
              <a:gd name="connsiteY23" fmla="*/ 838200 h 1930400"/>
              <a:gd name="connsiteX24" fmla="*/ 1958975 w 2946400"/>
              <a:gd name="connsiteY24" fmla="*/ 739775 h 1930400"/>
              <a:gd name="connsiteX25" fmla="*/ 2178050 w 2946400"/>
              <a:gd name="connsiteY25" fmla="*/ 542925 h 1930400"/>
              <a:gd name="connsiteX26" fmla="*/ 2346325 w 2946400"/>
              <a:gd name="connsiteY26" fmla="*/ 355600 h 1930400"/>
              <a:gd name="connsiteX27" fmla="*/ 2428875 w 2946400"/>
              <a:gd name="connsiteY27" fmla="*/ 254000 h 1930400"/>
              <a:gd name="connsiteX28" fmla="*/ 2508250 w 2946400"/>
              <a:gd name="connsiteY28" fmla="*/ 136525 h 1930400"/>
              <a:gd name="connsiteX29" fmla="*/ 2533650 w 2946400"/>
              <a:gd name="connsiteY29" fmla="*/ 92075 h 1930400"/>
              <a:gd name="connsiteX30" fmla="*/ 2540000 w 2946400"/>
              <a:gd name="connsiteY30" fmla="*/ 69850 h 1930400"/>
              <a:gd name="connsiteX31" fmla="*/ 2524125 w 2946400"/>
              <a:gd name="connsiteY31" fmla="*/ 0 h 1930400"/>
              <a:gd name="connsiteX32" fmla="*/ 2946400 w 2946400"/>
              <a:gd name="connsiteY32" fmla="*/ 98425 h 1930400"/>
              <a:gd name="connsiteX33" fmla="*/ 2943225 w 2946400"/>
              <a:gd name="connsiteY33" fmla="*/ 158750 h 1930400"/>
              <a:gd name="connsiteX34" fmla="*/ 2914650 w 2946400"/>
              <a:gd name="connsiteY34" fmla="*/ 171450 h 1930400"/>
              <a:gd name="connsiteX35" fmla="*/ 2860675 w 2946400"/>
              <a:gd name="connsiteY35" fmla="*/ 196850 h 1930400"/>
              <a:gd name="connsiteX36" fmla="*/ 2835275 w 2946400"/>
              <a:gd name="connsiteY36" fmla="*/ 212725 h 1930400"/>
              <a:gd name="connsiteX37" fmla="*/ 2806700 w 2946400"/>
              <a:gd name="connsiteY37" fmla="*/ 238125 h 1930400"/>
              <a:gd name="connsiteX38" fmla="*/ 2749550 w 2946400"/>
              <a:gd name="connsiteY38" fmla="*/ 311150 h 1930400"/>
              <a:gd name="connsiteX39" fmla="*/ 2628900 w 2946400"/>
              <a:gd name="connsiteY39" fmla="*/ 444500 h 1930400"/>
              <a:gd name="connsiteX40" fmla="*/ 2489200 w 2946400"/>
              <a:gd name="connsiteY40" fmla="*/ 590550 h 1930400"/>
              <a:gd name="connsiteX41" fmla="*/ 2349500 w 2946400"/>
              <a:gd name="connsiteY41" fmla="*/ 727075 h 1930400"/>
              <a:gd name="connsiteX42" fmla="*/ 2187575 w 2946400"/>
              <a:gd name="connsiteY42" fmla="*/ 882650 h 1930400"/>
              <a:gd name="connsiteX43" fmla="*/ 2073275 w 2946400"/>
              <a:gd name="connsiteY43" fmla="*/ 977900 h 1930400"/>
              <a:gd name="connsiteX44" fmla="*/ 1768475 w 2946400"/>
              <a:gd name="connsiteY44" fmla="*/ 1187450 h 1930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946400" h="1930400">
                <a:moveTo>
                  <a:pt x="1768475" y="1187450"/>
                </a:moveTo>
                <a:lnTo>
                  <a:pt x="1527175" y="1336675"/>
                </a:lnTo>
                <a:lnTo>
                  <a:pt x="1257300" y="1479550"/>
                </a:lnTo>
                <a:lnTo>
                  <a:pt x="1066800" y="1574800"/>
                </a:lnTo>
                <a:lnTo>
                  <a:pt x="892175" y="1654175"/>
                </a:lnTo>
                <a:lnTo>
                  <a:pt x="676275" y="1736725"/>
                </a:lnTo>
                <a:lnTo>
                  <a:pt x="447675" y="1816100"/>
                </a:lnTo>
                <a:lnTo>
                  <a:pt x="266700" y="1870075"/>
                </a:lnTo>
                <a:lnTo>
                  <a:pt x="69850" y="1924050"/>
                </a:lnTo>
                <a:lnTo>
                  <a:pt x="31750" y="1930400"/>
                </a:lnTo>
                <a:lnTo>
                  <a:pt x="6350" y="1920875"/>
                </a:lnTo>
                <a:lnTo>
                  <a:pt x="0" y="1901825"/>
                </a:lnTo>
                <a:lnTo>
                  <a:pt x="9525" y="1882775"/>
                </a:lnTo>
                <a:lnTo>
                  <a:pt x="38100" y="1857375"/>
                </a:lnTo>
                <a:lnTo>
                  <a:pt x="206375" y="1784350"/>
                </a:lnTo>
                <a:lnTo>
                  <a:pt x="422275" y="1689100"/>
                </a:lnTo>
                <a:lnTo>
                  <a:pt x="584200" y="1612900"/>
                </a:lnTo>
                <a:lnTo>
                  <a:pt x="768350" y="1524000"/>
                </a:lnTo>
                <a:lnTo>
                  <a:pt x="981075" y="1412875"/>
                </a:lnTo>
                <a:lnTo>
                  <a:pt x="1193800" y="1292225"/>
                </a:lnTo>
                <a:lnTo>
                  <a:pt x="1346200" y="1203325"/>
                </a:lnTo>
                <a:lnTo>
                  <a:pt x="1527175" y="1079500"/>
                </a:lnTo>
                <a:lnTo>
                  <a:pt x="1673225" y="971550"/>
                </a:lnTo>
                <a:lnTo>
                  <a:pt x="1838325" y="838200"/>
                </a:lnTo>
                <a:lnTo>
                  <a:pt x="1958975" y="739775"/>
                </a:lnTo>
                <a:lnTo>
                  <a:pt x="2178050" y="542925"/>
                </a:lnTo>
                <a:lnTo>
                  <a:pt x="2346325" y="355600"/>
                </a:lnTo>
                <a:lnTo>
                  <a:pt x="2428875" y="254000"/>
                </a:lnTo>
                <a:lnTo>
                  <a:pt x="2508250" y="136525"/>
                </a:lnTo>
                <a:lnTo>
                  <a:pt x="2533650" y="92075"/>
                </a:lnTo>
                <a:lnTo>
                  <a:pt x="2540000" y="69850"/>
                </a:lnTo>
                <a:lnTo>
                  <a:pt x="2524125" y="0"/>
                </a:lnTo>
                <a:lnTo>
                  <a:pt x="2946400" y="98425"/>
                </a:lnTo>
                <a:lnTo>
                  <a:pt x="2943225" y="158750"/>
                </a:lnTo>
                <a:lnTo>
                  <a:pt x="2914650" y="171450"/>
                </a:lnTo>
                <a:lnTo>
                  <a:pt x="2860675" y="196850"/>
                </a:lnTo>
                <a:lnTo>
                  <a:pt x="2835275" y="212725"/>
                </a:lnTo>
                <a:lnTo>
                  <a:pt x="2806700" y="238125"/>
                </a:lnTo>
                <a:lnTo>
                  <a:pt x="2749550" y="311150"/>
                </a:lnTo>
                <a:lnTo>
                  <a:pt x="2628900" y="444500"/>
                </a:lnTo>
                <a:lnTo>
                  <a:pt x="2489200" y="590550"/>
                </a:lnTo>
                <a:lnTo>
                  <a:pt x="2349500" y="727075"/>
                </a:lnTo>
                <a:lnTo>
                  <a:pt x="2187575" y="882650"/>
                </a:lnTo>
                <a:lnTo>
                  <a:pt x="2073275" y="977900"/>
                </a:lnTo>
                <a:lnTo>
                  <a:pt x="1768475" y="11874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6F43488E-421F-4AC5-A4A9-D93425BF09C7}"/>
              </a:ext>
            </a:extLst>
          </p:cNvPr>
          <p:cNvSpPr/>
          <p:nvPr/>
        </p:nvSpPr>
        <p:spPr>
          <a:xfrm>
            <a:off x="5159377" y="2263775"/>
            <a:ext cx="3140075" cy="1479550"/>
          </a:xfrm>
          <a:custGeom>
            <a:avLst/>
            <a:gdLst>
              <a:gd name="connsiteX0" fmla="*/ 1165225 w 3140075"/>
              <a:gd name="connsiteY0" fmla="*/ 857250 h 1479550"/>
              <a:gd name="connsiteX1" fmla="*/ 838200 w 3140075"/>
              <a:gd name="connsiteY1" fmla="*/ 663575 h 1479550"/>
              <a:gd name="connsiteX2" fmla="*/ 666750 w 3140075"/>
              <a:gd name="connsiteY2" fmla="*/ 539750 h 1479550"/>
              <a:gd name="connsiteX3" fmla="*/ 568325 w 3140075"/>
              <a:gd name="connsiteY3" fmla="*/ 476250 h 1479550"/>
              <a:gd name="connsiteX4" fmla="*/ 476250 w 3140075"/>
              <a:gd name="connsiteY4" fmla="*/ 415925 h 1479550"/>
              <a:gd name="connsiteX5" fmla="*/ 393700 w 3140075"/>
              <a:gd name="connsiteY5" fmla="*/ 361950 h 1479550"/>
              <a:gd name="connsiteX6" fmla="*/ 279400 w 3140075"/>
              <a:gd name="connsiteY6" fmla="*/ 285750 h 1479550"/>
              <a:gd name="connsiteX7" fmla="*/ 165100 w 3140075"/>
              <a:gd name="connsiteY7" fmla="*/ 203200 h 1479550"/>
              <a:gd name="connsiteX8" fmla="*/ 0 w 3140075"/>
              <a:gd name="connsiteY8" fmla="*/ 73025 h 1479550"/>
              <a:gd name="connsiteX9" fmla="*/ 63500 w 3140075"/>
              <a:gd name="connsiteY9" fmla="*/ 0 h 1479550"/>
              <a:gd name="connsiteX10" fmla="*/ 152400 w 3140075"/>
              <a:gd name="connsiteY10" fmla="*/ 63500 h 1479550"/>
              <a:gd name="connsiteX11" fmla="*/ 282575 w 3140075"/>
              <a:gd name="connsiteY11" fmla="*/ 146050 h 1479550"/>
              <a:gd name="connsiteX12" fmla="*/ 463550 w 3140075"/>
              <a:gd name="connsiteY12" fmla="*/ 260350 h 1479550"/>
              <a:gd name="connsiteX13" fmla="*/ 603250 w 3140075"/>
              <a:gd name="connsiteY13" fmla="*/ 339725 h 1479550"/>
              <a:gd name="connsiteX14" fmla="*/ 765175 w 3140075"/>
              <a:gd name="connsiteY14" fmla="*/ 431800 h 1479550"/>
              <a:gd name="connsiteX15" fmla="*/ 962025 w 3140075"/>
              <a:gd name="connsiteY15" fmla="*/ 539750 h 1479550"/>
              <a:gd name="connsiteX16" fmla="*/ 1076325 w 3140075"/>
              <a:gd name="connsiteY16" fmla="*/ 603250 h 1479550"/>
              <a:gd name="connsiteX17" fmla="*/ 1219200 w 3140075"/>
              <a:gd name="connsiteY17" fmla="*/ 669925 h 1479550"/>
              <a:gd name="connsiteX18" fmla="*/ 1333500 w 3140075"/>
              <a:gd name="connsiteY18" fmla="*/ 717550 h 1479550"/>
              <a:gd name="connsiteX19" fmla="*/ 1447800 w 3140075"/>
              <a:gd name="connsiteY19" fmla="*/ 765175 h 1479550"/>
              <a:gd name="connsiteX20" fmla="*/ 1619250 w 3140075"/>
              <a:gd name="connsiteY20" fmla="*/ 825500 h 1479550"/>
              <a:gd name="connsiteX21" fmla="*/ 1812925 w 3140075"/>
              <a:gd name="connsiteY21" fmla="*/ 889000 h 1479550"/>
              <a:gd name="connsiteX22" fmla="*/ 2028825 w 3140075"/>
              <a:gd name="connsiteY22" fmla="*/ 955675 h 1479550"/>
              <a:gd name="connsiteX23" fmla="*/ 2251075 w 3140075"/>
              <a:gd name="connsiteY23" fmla="*/ 1022350 h 1479550"/>
              <a:gd name="connsiteX24" fmla="*/ 2457450 w 3140075"/>
              <a:gd name="connsiteY24" fmla="*/ 1079500 h 1479550"/>
              <a:gd name="connsiteX25" fmla="*/ 2701925 w 3140075"/>
              <a:gd name="connsiteY25" fmla="*/ 1143000 h 1479550"/>
              <a:gd name="connsiteX26" fmla="*/ 2917825 w 3140075"/>
              <a:gd name="connsiteY26" fmla="*/ 1193800 h 1479550"/>
              <a:gd name="connsiteX27" fmla="*/ 3101975 w 3140075"/>
              <a:gd name="connsiteY27" fmla="*/ 1231900 h 1479550"/>
              <a:gd name="connsiteX28" fmla="*/ 3124200 w 3140075"/>
              <a:gd name="connsiteY28" fmla="*/ 1238250 h 1479550"/>
              <a:gd name="connsiteX29" fmla="*/ 3140075 w 3140075"/>
              <a:gd name="connsiteY29" fmla="*/ 1247775 h 1479550"/>
              <a:gd name="connsiteX30" fmla="*/ 3136900 w 3140075"/>
              <a:gd name="connsiteY30" fmla="*/ 1270000 h 1479550"/>
              <a:gd name="connsiteX31" fmla="*/ 3108325 w 3140075"/>
              <a:gd name="connsiteY31" fmla="*/ 1292225 h 1479550"/>
              <a:gd name="connsiteX32" fmla="*/ 3032125 w 3140075"/>
              <a:gd name="connsiteY32" fmla="*/ 1317625 h 1479550"/>
              <a:gd name="connsiteX33" fmla="*/ 2746375 w 3140075"/>
              <a:gd name="connsiteY33" fmla="*/ 1381125 h 1479550"/>
              <a:gd name="connsiteX34" fmla="*/ 2495550 w 3140075"/>
              <a:gd name="connsiteY34" fmla="*/ 1438275 h 1479550"/>
              <a:gd name="connsiteX35" fmla="*/ 2409825 w 3140075"/>
              <a:gd name="connsiteY35" fmla="*/ 1460500 h 1479550"/>
              <a:gd name="connsiteX36" fmla="*/ 2365375 w 3140075"/>
              <a:gd name="connsiteY36" fmla="*/ 1473200 h 1479550"/>
              <a:gd name="connsiteX37" fmla="*/ 2305050 w 3140075"/>
              <a:gd name="connsiteY37" fmla="*/ 1479550 h 1479550"/>
              <a:gd name="connsiteX38" fmla="*/ 2254250 w 3140075"/>
              <a:gd name="connsiteY38" fmla="*/ 1479550 h 1479550"/>
              <a:gd name="connsiteX39" fmla="*/ 2212975 w 3140075"/>
              <a:gd name="connsiteY39" fmla="*/ 1476375 h 1479550"/>
              <a:gd name="connsiteX40" fmla="*/ 2168525 w 3140075"/>
              <a:gd name="connsiteY40" fmla="*/ 1463675 h 1479550"/>
              <a:gd name="connsiteX41" fmla="*/ 2009775 w 3140075"/>
              <a:gd name="connsiteY41" fmla="*/ 1371600 h 1479550"/>
              <a:gd name="connsiteX42" fmla="*/ 1685925 w 3140075"/>
              <a:gd name="connsiteY42" fmla="*/ 1171575 h 1479550"/>
              <a:gd name="connsiteX43" fmla="*/ 1384300 w 3140075"/>
              <a:gd name="connsiteY43" fmla="*/ 993775 h 1479550"/>
              <a:gd name="connsiteX44" fmla="*/ 1165225 w 3140075"/>
              <a:gd name="connsiteY44" fmla="*/ 857250 h 1479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140075" h="1479550">
                <a:moveTo>
                  <a:pt x="1165225" y="857250"/>
                </a:moveTo>
                <a:lnTo>
                  <a:pt x="838200" y="663575"/>
                </a:lnTo>
                <a:lnTo>
                  <a:pt x="666750" y="539750"/>
                </a:lnTo>
                <a:lnTo>
                  <a:pt x="568325" y="476250"/>
                </a:lnTo>
                <a:lnTo>
                  <a:pt x="476250" y="415925"/>
                </a:lnTo>
                <a:lnTo>
                  <a:pt x="393700" y="361950"/>
                </a:lnTo>
                <a:lnTo>
                  <a:pt x="279400" y="285750"/>
                </a:lnTo>
                <a:lnTo>
                  <a:pt x="165100" y="203200"/>
                </a:lnTo>
                <a:lnTo>
                  <a:pt x="0" y="73025"/>
                </a:lnTo>
                <a:lnTo>
                  <a:pt x="63500" y="0"/>
                </a:lnTo>
                <a:lnTo>
                  <a:pt x="152400" y="63500"/>
                </a:lnTo>
                <a:lnTo>
                  <a:pt x="282575" y="146050"/>
                </a:lnTo>
                <a:lnTo>
                  <a:pt x="463550" y="260350"/>
                </a:lnTo>
                <a:lnTo>
                  <a:pt x="603250" y="339725"/>
                </a:lnTo>
                <a:lnTo>
                  <a:pt x="765175" y="431800"/>
                </a:lnTo>
                <a:lnTo>
                  <a:pt x="962025" y="539750"/>
                </a:lnTo>
                <a:lnTo>
                  <a:pt x="1076325" y="603250"/>
                </a:lnTo>
                <a:lnTo>
                  <a:pt x="1219200" y="669925"/>
                </a:lnTo>
                <a:lnTo>
                  <a:pt x="1333500" y="717550"/>
                </a:lnTo>
                <a:lnTo>
                  <a:pt x="1447800" y="765175"/>
                </a:lnTo>
                <a:lnTo>
                  <a:pt x="1619250" y="825500"/>
                </a:lnTo>
                <a:lnTo>
                  <a:pt x="1812925" y="889000"/>
                </a:lnTo>
                <a:lnTo>
                  <a:pt x="2028825" y="955675"/>
                </a:lnTo>
                <a:lnTo>
                  <a:pt x="2251075" y="1022350"/>
                </a:lnTo>
                <a:lnTo>
                  <a:pt x="2457450" y="1079500"/>
                </a:lnTo>
                <a:lnTo>
                  <a:pt x="2701925" y="1143000"/>
                </a:lnTo>
                <a:lnTo>
                  <a:pt x="2917825" y="1193800"/>
                </a:lnTo>
                <a:lnTo>
                  <a:pt x="3101975" y="1231900"/>
                </a:lnTo>
                <a:lnTo>
                  <a:pt x="3124200" y="1238250"/>
                </a:lnTo>
                <a:lnTo>
                  <a:pt x="3140075" y="1247775"/>
                </a:lnTo>
                <a:lnTo>
                  <a:pt x="3136900" y="1270000"/>
                </a:lnTo>
                <a:lnTo>
                  <a:pt x="3108325" y="1292225"/>
                </a:lnTo>
                <a:lnTo>
                  <a:pt x="3032125" y="1317625"/>
                </a:lnTo>
                <a:lnTo>
                  <a:pt x="2746375" y="1381125"/>
                </a:lnTo>
                <a:lnTo>
                  <a:pt x="2495550" y="1438275"/>
                </a:lnTo>
                <a:lnTo>
                  <a:pt x="2409825" y="1460500"/>
                </a:lnTo>
                <a:lnTo>
                  <a:pt x="2365375" y="1473200"/>
                </a:lnTo>
                <a:lnTo>
                  <a:pt x="2305050" y="1479550"/>
                </a:lnTo>
                <a:lnTo>
                  <a:pt x="2254250" y="1479550"/>
                </a:lnTo>
                <a:lnTo>
                  <a:pt x="2212975" y="1476375"/>
                </a:lnTo>
                <a:lnTo>
                  <a:pt x="2168525" y="1463675"/>
                </a:lnTo>
                <a:lnTo>
                  <a:pt x="2009775" y="1371600"/>
                </a:lnTo>
                <a:lnTo>
                  <a:pt x="1685925" y="1171575"/>
                </a:lnTo>
                <a:lnTo>
                  <a:pt x="1384300" y="993775"/>
                </a:lnTo>
                <a:lnTo>
                  <a:pt x="1165225" y="8572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E9E5FD9F-3447-4B8F-B247-ADF1F403ADE5}"/>
              </a:ext>
            </a:extLst>
          </p:cNvPr>
          <p:cNvSpPr/>
          <p:nvPr/>
        </p:nvSpPr>
        <p:spPr>
          <a:xfrm rot="16200000">
            <a:off x="4660902" y="4484688"/>
            <a:ext cx="2698750" cy="473075"/>
          </a:xfrm>
          <a:custGeom>
            <a:avLst/>
            <a:gdLst>
              <a:gd name="connsiteX0" fmla="*/ 1205004 w 2698107"/>
              <a:gd name="connsiteY0" fmla="*/ 373275 h 473483"/>
              <a:gd name="connsiteX1" fmla="*/ 754067 w 2698107"/>
              <a:gd name="connsiteY1" fmla="*/ 363254 h 473483"/>
              <a:gd name="connsiteX2" fmla="*/ 405844 w 2698107"/>
              <a:gd name="connsiteY2" fmla="*/ 360749 h 473483"/>
              <a:gd name="connsiteX3" fmla="*/ 160333 w 2698107"/>
              <a:gd name="connsiteY3" fmla="*/ 363254 h 473483"/>
              <a:gd name="connsiteX4" fmla="*/ 117745 w 2698107"/>
              <a:gd name="connsiteY4" fmla="*/ 358244 h 473483"/>
              <a:gd name="connsiteX5" fmla="*/ 82672 w 2698107"/>
              <a:gd name="connsiteY5" fmla="*/ 348223 h 473483"/>
              <a:gd name="connsiteX6" fmla="*/ 50104 w 2698107"/>
              <a:gd name="connsiteY6" fmla="*/ 335697 h 473483"/>
              <a:gd name="connsiteX7" fmla="*/ 25052 w 2698107"/>
              <a:gd name="connsiteY7" fmla="*/ 318161 h 473483"/>
              <a:gd name="connsiteX8" fmla="*/ 10021 w 2698107"/>
              <a:gd name="connsiteY8" fmla="*/ 295614 h 473483"/>
              <a:gd name="connsiteX9" fmla="*/ 0 w 2698107"/>
              <a:gd name="connsiteY9" fmla="*/ 263046 h 473483"/>
              <a:gd name="connsiteX10" fmla="*/ 2506 w 2698107"/>
              <a:gd name="connsiteY10" fmla="*/ 237994 h 473483"/>
              <a:gd name="connsiteX11" fmla="*/ 17537 w 2698107"/>
              <a:gd name="connsiteY11" fmla="*/ 207932 h 473483"/>
              <a:gd name="connsiteX12" fmla="*/ 37578 w 2698107"/>
              <a:gd name="connsiteY12" fmla="*/ 187890 h 473483"/>
              <a:gd name="connsiteX13" fmla="*/ 80167 w 2698107"/>
              <a:gd name="connsiteY13" fmla="*/ 160333 h 473483"/>
              <a:gd name="connsiteX14" fmla="*/ 120250 w 2698107"/>
              <a:gd name="connsiteY14" fmla="*/ 142796 h 473483"/>
              <a:gd name="connsiteX15" fmla="*/ 165344 w 2698107"/>
              <a:gd name="connsiteY15" fmla="*/ 127765 h 473483"/>
              <a:gd name="connsiteX16" fmla="*/ 222964 w 2698107"/>
              <a:gd name="connsiteY16" fmla="*/ 110229 h 473483"/>
              <a:gd name="connsiteX17" fmla="*/ 278078 w 2698107"/>
              <a:gd name="connsiteY17" fmla="*/ 95197 h 473483"/>
              <a:gd name="connsiteX18" fmla="*/ 350729 w 2698107"/>
              <a:gd name="connsiteY18" fmla="*/ 82671 h 473483"/>
              <a:gd name="connsiteX19" fmla="*/ 410854 w 2698107"/>
              <a:gd name="connsiteY19" fmla="*/ 75156 h 473483"/>
              <a:gd name="connsiteX20" fmla="*/ 475989 w 2698107"/>
              <a:gd name="connsiteY20" fmla="*/ 70145 h 473483"/>
              <a:gd name="connsiteX21" fmla="*/ 506052 w 2698107"/>
              <a:gd name="connsiteY21" fmla="*/ 72651 h 473483"/>
              <a:gd name="connsiteX22" fmla="*/ 558661 w 2698107"/>
              <a:gd name="connsiteY22" fmla="*/ 85177 h 473483"/>
              <a:gd name="connsiteX23" fmla="*/ 633817 w 2698107"/>
              <a:gd name="connsiteY23" fmla="*/ 100208 h 473483"/>
              <a:gd name="connsiteX24" fmla="*/ 724005 w 2698107"/>
              <a:gd name="connsiteY24" fmla="*/ 117744 h 473483"/>
              <a:gd name="connsiteX25" fmla="*/ 889348 w 2698107"/>
              <a:gd name="connsiteY25" fmla="*/ 137786 h 473483"/>
              <a:gd name="connsiteX26" fmla="*/ 954484 w 2698107"/>
              <a:gd name="connsiteY26" fmla="*/ 140291 h 473483"/>
              <a:gd name="connsiteX27" fmla="*/ 1322749 w 2698107"/>
              <a:gd name="connsiteY27" fmla="*/ 137786 h 473483"/>
              <a:gd name="connsiteX28" fmla="*/ 1560743 w 2698107"/>
              <a:gd name="connsiteY28" fmla="*/ 137786 h 473483"/>
              <a:gd name="connsiteX29" fmla="*/ 1956566 w 2698107"/>
              <a:gd name="connsiteY29" fmla="*/ 137786 h 473483"/>
              <a:gd name="connsiteX30" fmla="*/ 2187045 w 2698107"/>
              <a:gd name="connsiteY30" fmla="*/ 140291 h 473483"/>
              <a:gd name="connsiteX31" fmla="*/ 2412513 w 2698107"/>
              <a:gd name="connsiteY31" fmla="*/ 140291 h 473483"/>
              <a:gd name="connsiteX32" fmla="*/ 2452597 w 2698107"/>
              <a:gd name="connsiteY32" fmla="*/ 132776 h 473483"/>
              <a:gd name="connsiteX33" fmla="*/ 2497690 w 2698107"/>
              <a:gd name="connsiteY33" fmla="*/ 115239 h 473483"/>
              <a:gd name="connsiteX34" fmla="*/ 2550300 w 2698107"/>
              <a:gd name="connsiteY34" fmla="*/ 82671 h 473483"/>
              <a:gd name="connsiteX35" fmla="*/ 2595393 w 2698107"/>
              <a:gd name="connsiteY35" fmla="*/ 45093 h 473483"/>
              <a:gd name="connsiteX36" fmla="*/ 2622950 w 2698107"/>
              <a:gd name="connsiteY36" fmla="*/ 20041 h 473483"/>
              <a:gd name="connsiteX37" fmla="*/ 2640487 w 2698107"/>
              <a:gd name="connsiteY37" fmla="*/ 5010 h 473483"/>
              <a:gd name="connsiteX38" fmla="*/ 2663034 w 2698107"/>
              <a:gd name="connsiteY38" fmla="*/ 0 h 473483"/>
              <a:gd name="connsiteX39" fmla="*/ 2678065 w 2698107"/>
              <a:gd name="connsiteY39" fmla="*/ 7515 h 473483"/>
              <a:gd name="connsiteX40" fmla="*/ 2690591 w 2698107"/>
              <a:gd name="connsiteY40" fmla="*/ 27557 h 473483"/>
              <a:gd name="connsiteX41" fmla="*/ 2698107 w 2698107"/>
              <a:gd name="connsiteY41" fmla="*/ 52609 h 473483"/>
              <a:gd name="connsiteX42" fmla="*/ 2698107 w 2698107"/>
              <a:gd name="connsiteY42" fmla="*/ 75156 h 473483"/>
              <a:gd name="connsiteX43" fmla="*/ 2693096 w 2698107"/>
              <a:gd name="connsiteY43" fmla="*/ 110229 h 473483"/>
              <a:gd name="connsiteX44" fmla="*/ 2683075 w 2698107"/>
              <a:gd name="connsiteY44" fmla="*/ 157828 h 473483"/>
              <a:gd name="connsiteX45" fmla="*/ 2668044 w 2698107"/>
              <a:gd name="connsiteY45" fmla="*/ 200416 h 473483"/>
              <a:gd name="connsiteX46" fmla="*/ 2640487 w 2698107"/>
              <a:gd name="connsiteY46" fmla="*/ 253025 h 473483"/>
              <a:gd name="connsiteX47" fmla="*/ 2610424 w 2698107"/>
              <a:gd name="connsiteY47" fmla="*/ 310645 h 473483"/>
              <a:gd name="connsiteX48" fmla="*/ 2562826 w 2698107"/>
              <a:gd name="connsiteY48" fmla="*/ 378286 h 473483"/>
              <a:gd name="connsiteX49" fmla="*/ 2522742 w 2698107"/>
              <a:gd name="connsiteY49" fmla="*/ 418369 h 473483"/>
              <a:gd name="connsiteX50" fmla="*/ 2485164 w 2698107"/>
              <a:gd name="connsiteY50" fmla="*/ 448431 h 473483"/>
              <a:gd name="connsiteX51" fmla="*/ 2462617 w 2698107"/>
              <a:gd name="connsiteY51" fmla="*/ 465968 h 473483"/>
              <a:gd name="connsiteX52" fmla="*/ 2445081 w 2698107"/>
              <a:gd name="connsiteY52" fmla="*/ 473483 h 473483"/>
              <a:gd name="connsiteX53" fmla="*/ 2425039 w 2698107"/>
              <a:gd name="connsiteY53" fmla="*/ 473483 h 473483"/>
              <a:gd name="connsiteX54" fmla="*/ 2399987 w 2698107"/>
              <a:gd name="connsiteY54" fmla="*/ 468473 h 473483"/>
              <a:gd name="connsiteX55" fmla="*/ 2349883 w 2698107"/>
              <a:gd name="connsiteY55" fmla="*/ 445926 h 473483"/>
              <a:gd name="connsiteX56" fmla="*/ 2287253 w 2698107"/>
              <a:gd name="connsiteY56" fmla="*/ 418369 h 473483"/>
              <a:gd name="connsiteX57" fmla="*/ 2197066 w 2698107"/>
              <a:gd name="connsiteY57" fmla="*/ 380791 h 473483"/>
              <a:gd name="connsiteX58" fmla="*/ 1966587 w 2698107"/>
              <a:gd name="connsiteY58" fmla="*/ 380791 h 473483"/>
              <a:gd name="connsiteX59" fmla="*/ 1763665 w 2698107"/>
              <a:gd name="connsiteY59" fmla="*/ 380791 h 473483"/>
              <a:gd name="connsiteX60" fmla="*/ 1205004 w 2698107"/>
              <a:gd name="connsiteY60" fmla="*/ 373275 h 473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698107" h="473483">
                <a:moveTo>
                  <a:pt x="1205004" y="373275"/>
                </a:moveTo>
                <a:lnTo>
                  <a:pt x="754067" y="363254"/>
                </a:lnTo>
                <a:lnTo>
                  <a:pt x="405844" y="360749"/>
                </a:lnTo>
                <a:lnTo>
                  <a:pt x="160333" y="363254"/>
                </a:lnTo>
                <a:lnTo>
                  <a:pt x="117745" y="358244"/>
                </a:lnTo>
                <a:lnTo>
                  <a:pt x="82672" y="348223"/>
                </a:lnTo>
                <a:lnTo>
                  <a:pt x="50104" y="335697"/>
                </a:lnTo>
                <a:lnTo>
                  <a:pt x="25052" y="318161"/>
                </a:lnTo>
                <a:lnTo>
                  <a:pt x="10021" y="295614"/>
                </a:lnTo>
                <a:lnTo>
                  <a:pt x="0" y="263046"/>
                </a:lnTo>
                <a:lnTo>
                  <a:pt x="2506" y="237994"/>
                </a:lnTo>
                <a:lnTo>
                  <a:pt x="17537" y="207932"/>
                </a:lnTo>
                <a:lnTo>
                  <a:pt x="37578" y="187890"/>
                </a:lnTo>
                <a:lnTo>
                  <a:pt x="80167" y="160333"/>
                </a:lnTo>
                <a:lnTo>
                  <a:pt x="120250" y="142796"/>
                </a:lnTo>
                <a:lnTo>
                  <a:pt x="165344" y="127765"/>
                </a:lnTo>
                <a:lnTo>
                  <a:pt x="222964" y="110229"/>
                </a:lnTo>
                <a:lnTo>
                  <a:pt x="278078" y="95197"/>
                </a:lnTo>
                <a:lnTo>
                  <a:pt x="350729" y="82671"/>
                </a:lnTo>
                <a:lnTo>
                  <a:pt x="410854" y="75156"/>
                </a:lnTo>
                <a:lnTo>
                  <a:pt x="475989" y="70145"/>
                </a:lnTo>
                <a:lnTo>
                  <a:pt x="506052" y="72651"/>
                </a:lnTo>
                <a:lnTo>
                  <a:pt x="558661" y="85177"/>
                </a:lnTo>
                <a:lnTo>
                  <a:pt x="633817" y="100208"/>
                </a:lnTo>
                <a:lnTo>
                  <a:pt x="724005" y="117744"/>
                </a:lnTo>
                <a:lnTo>
                  <a:pt x="889348" y="137786"/>
                </a:lnTo>
                <a:lnTo>
                  <a:pt x="954484" y="140291"/>
                </a:lnTo>
                <a:lnTo>
                  <a:pt x="1322749" y="137786"/>
                </a:lnTo>
                <a:lnTo>
                  <a:pt x="1560743" y="137786"/>
                </a:lnTo>
                <a:lnTo>
                  <a:pt x="1956566" y="137786"/>
                </a:lnTo>
                <a:lnTo>
                  <a:pt x="2187045" y="140291"/>
                </a:lnTo>
                <a:lnTo>
                  <a:pt x="2412513" y="140291"/>
                </a:lnTo>
                <a:lnTo>
                  <a:pt x="2452597" y="132776"/>
                </a:lnTo>
                <a:lnTo>
                  <a:pt x="2497690" y="115239"/>
                </a:lnTo>
                <a:lnTo>
                  <a:pt x="2550300" y="82671"/>
                </a:lnTo>
                <a:lnTo>
                  <a:pt x="2595393" y="45093"/>
                </a:lnTo>
                <a:lnTo>
                  <a:pt x="2622950" y="20041"/>
                </a:lnTo>
                <a:lnTo>
                  <a:pt x="2640487" y="5010"/>
                </a:lnTo>
                <a:lnTo>
                  <a:pt x="2663034" y="0"/>
                </a:lnTo>
                <a:lnTo>
                  <a:pt x="2678065" y="7515"/>
                </a:lnTo>
                <a:lnTo>
                  <a:pt x="2690591" y="27557"/>
                </a:lnTo>
                <a:lnTo>
                  <a:pt x="2698107" y="52609"/>
                </a:lnTo>
                <a:lnTo>
                  <a:pt x="2698107" y="75156"/>
                </a:lnTo>
                <a:lnTo>
                  <a:pt x="2693096" y="110229"/>
                </a:lnTo>
                <a:lnTo>
                  <a:pt x="2683075" y="157828"/>
                </a:lnTo>
                <a:lnTo>
                  <a:pt x="2668044" y="200416"/>
                </a:lnTo>
                <a:lnTo>
                  <a:pt x="2640487" y="253025"/>
                </a:lnTo>
                <a:lnTo>
                  <a:pt x="2610424" y="310645"/>
                </a:lnTo>
                <a:lnTo>
                  <a:pt x="2562826" y="378286"/>
                </a:lnTo>
                <a:lnTo>
                  <a:pt x="2522742" y="418369"/>
                </a:lnTo>
                <a:lnTo>
                  <a:pt x="2485164" y="448431"/>
                </a:lnTo>
                <a:lnTo>
                  <a:pt x="2462617" y="465968"/>
                </a:lnTo>
                <a:lnTo>
                  <a:pt x="2445081" y="473483"/>
                </a:lnTo>
                <a:lnTo>
                  <a:pt x="2425039" y="473483"/>
                </a:lnTo>
                <a:lnTo>
                  <a:pt x="2399987" y="468473"/>
                </a:lnTo>
                <a:lnTo>
                  <a:pt x="2349883" y="445926"/>
                </a:lnTo>
                <a:lnTo>
                  <a:pt x="2287253" y="418369"/>
                </a:lnTo>
                <a:lnTo>
                  <a:pt x="2197066" y="380791"/>
                </a:lnTo>
                <a:lnTo>
                  <a:pt x="1966587" y="380791"/>
                </a:lnTo>
                <a:lnTo>
                  <a:pt x="1763665" y="380791"/>
                </a:lnTo>
                <a:lnTo>
                  <a:pt x="1205004" y="3732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2DD6717-0C57-48A8-A5BD-1A69A1D7F8DC}"/>
              </a:ext>
            </a:extLst>
          </p:cNvPr>
          <p:cNvSpPr/>
          <p:nvPr/>
        </p:nvSpPr>
        <p:spPr>
          <a:xfrm>
            <a:off x="3824288" y="4200526"/>
            <a:ext cx="2139950" cy="1535113"/>
          </a:xfrm>
          <a:custGeom>
            <a:avLst/>
            <a:gdLst>
              <a:gd name="connsiteX0" fmla="*/ 1141778 w 2139305"/>
              <a:gd name="connsiteY0" fmla="*/ 1061095 h 1535410"/>
              <a:gd name="connsiteX1" fmla="*/ 953519 w 2139305"/>
              <a:gd name="connsiteY1" fmla="*/ 1168672 h 1535410"/>
              <a:gd name="connsiteX2" fmla="*/ 806824 w 2139305"/>
              <a:gd name="connsiteY2" fmla="*/ 1244464 h 1535410"/>
              <a:gd name="connsiteX3" fmla="*/ 728586 w 2139305"/>
              <a:gd name="connsiteY3" fmla="*/ 1281138 h 1535410"/>
              <a:gd name="connsiteX4" fmla="*/ 633234 w 2139305"/>
              <a:gd name="connsiteY4" fmla="*/ 1322702 h 1535410"/>
              <a:gd name="connsiteX5" fmla="*/ 513433 w 2139305"/>
              <a:gd name="connsiteY5" fmla="*/ 1371600 h 1535410"/>
              <a:gd name="connsiteX6" fmla="*/ 381407 w 2139305"/>
              <a:gd name="connsiteY6" fmla="*/ 1422944 h 1535410"/>
              <a:gd name="connsiteX7" fmla="*/ 268941 w 2139305"/>
              <a:gd name="connsiteY7" fmla="*/ 1464507 h 1535410"/>
              <a:gd name="connsiteX8" fmla="*/ 134471 w 2139305"/>
              <a:gd name="connsiteY8" fmla="*/ 1508516 h 1535410"/>
              <a:gd name="connsiteX9" fmla="*/ 48898 w 2139305"/>
              <a:gd name="connsiteY9" fmla="*/ 1535410 h 1535410"/>
              <a:gd name="connsiteX10" fmla="*/ 29339 w 2139305"/>
              <a:gd name="connsiteY10" fmla="*/ 1535410 h 1535410"/>
              <a:gd name="connsiteX11" fmla="*/ 9780 w 2139305"/>
              <a:gd name="connsiteY11" fmla="*/ 1528075 h 1535410"/>
              <a:gd name="connsiteX12" fmla="*/ 0 w 2139305"/>
              <a:gd name="connsiteY12" fmla="*/ 1515850 h 1535410"/>
              <a:gd name="connsiteX13" fmla="*/ 4890 w 2139305"/>
              <a:gd name="connsiteY13" fmla="*/ 1491401 h 1535410"/>
              <a:gd name="connsiteX14" fmla="*/ 24449 w 2139305"/>
              <a:gd name="connsiteY14" fmla="*/ 1469397 h 1535410"/>
              <a:gd name="connsiteX15" fmla="*/ 53788 w 2139305"/>
              <a:gd name="connsiteY15" fmla="*/ 1452283 h 1535410"/>
              <a:gd name="connsiteX16" fmla="*/ 268941 w 2139305"/>
              <a:gd name="connsiteY16" fmla="*/ 1344706 h 1535410"/>
              <a:gd name="connsiteX17" fmla="*/ 454755 w 2139305"/>
              <a:gd name="connsiteY17" fmla="*/ 1251799 h 1535410"/>
              <a:gd name="connsiteX18" fmla="*/ 672353 w 2139305"/>
              <a:gd name="connsiteY18" fmla="*/ 1131998 h 1535410"/>
              <a:gd name="connsiteX19" fmla="*/ 853277 w 2139305"/>
              <a:gd name="connsiteY19" fmla="*/ 1024422 h 1535410"/>
              <a:gd name="connsiteX20" fmla="*/ 997527 w 2139305"/>
              <a:gd name="connsiteY20" fmla="*/ 929070 h 1535410"/>
              <a:gd name="connsiteX21" fmla="*/ 1141778 w 2139305"/>
              <a:gd name="connsiteY21" fmla="*/ 826383 h 1535410"/>
              <a:gd name="connsiteX22" fmla="*/ 1305587 w 2139305"/>
              <a:gd name="connsiteY22" fmla="*/ 704137 h 1535410"/>
              <a:gd name="connsiteX23" fmla="*/ 1459617 w 2139305"/>
              <a:gd name="connsiteY23" fmla="*/ 584336 h 1535410"/>
              <a:gd name="connsiteX24" fmla="*/ 1611202 w 2139305"/>
              <a:gd name="connsiteY24" fmla="*/ 449865 h 1535410"/>
              <a:gd name="connsiteX25" fmla="*/ 1765232 w 2139305"/>
              <a:gd name="connsiteY25" fmla="*/ 305615 h 1535410"/>
              <a:gd name="connsiteX26" fmla="*/ 1885033 w 2139305"/>
              <a:gd name="connsiteY26" fmla="*/ 173589 h 1535410"/>
              <a:gd name="connsiteX27" fmla="*/ 2021949 w 2139305"/>
              <a:gd name="connsiteY27" fmla="*/ 12225 h 1535410"/>
              <a:gd name="connsiteX28" fmla="*/ 2139305 w 2139305"/>
              <a:gd name="connsiteY28" fmla="*/ 0 h 1535410"/>
              <a:gd name="connsiteX29" fmla="*/ 2129525 w 2139305"/>
              <a:gd name="connsiteY29" fmla="*/ 288501 h 1535410"/>
              <a:gd name="connsiteX30" fmla="*/ 2024394 w 2139305"/>
              <a:gd name="connsiteY30" fmla="*/ 376518 h 1535410"/>
              <a:gd name="connsiteX31" fmla="*/ 1909482 w 2139305"/>
              <a:gd name="connsiteY31" fmla="*/ 481649 h 1535410"/>
              <a:gd name="connsiteX32" fmla="*/ 1794571 w 2139305"/>
              <a:gd name="connsiteY32" fmla="*/ 584336 h 1535410"/>
              <a:gd name="connsiteX33" fmla="*/ 1694329 w 2139305"/>
              <a:gd name="connsiteY33" fmla="*/ 669908 h 1535410"/>
              <a:gd name="connsiteX34" fmla="*/ 1532965 w 2139305"/>
              <a:gd name="connsiteY34" fmla="*/ 792154 h 1535410"/>
              <a:gd name="connsiteX35" fmla="*/ 1396049 w 2139305"/>
              <a:gd name="connsiteY35" fmla="*/ 892396 h 1535410"/>
              <a:gd name="connsiteX36" fmla="*/ 1246909 w 2139305"/>
              <a:gd name="connsiteY36" fmla="*/ 992638 h 1535410"/>
              <a:gd name="connsiteX37" fmla="*/ 1141778 w 2139305"/>
              <a:gd name="connsiteY37" fmla="*/ 1061095 h 1535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139305" h="1535410">
                <a:moveTo>
                  <a:pt x="1141778" y="1061095"/>
                </a:moveTo>
                <a:lnTo>
                  <a:pt x="953519" y="1168672"/>
                </a:lnTo>
                <a:lnTo>
                  <a:pt x="806824" y="1244464"/>
                </a:lnTo>
                <a:lnTo>
                  <a:pt x="728586" y="1281138"/>
                </a:lnTo>
                <a:lnTo>
                  <a:pt x="633234" y="1322702"/>
                </a:lnTo>
                <a:lnTo>
                  <a:pt x="513433" y="1371600"/>
                </a:lnTo>
                <a:lnTo>
                  <a:pt x="381407" y="1422944"/>
                </a:lnTo>
                <a:lnTo>
                  <a:pt x="268941" y="1464507"/>
                </a:lnTo>
                <a:lnTo>
                  <a:pt x="134471" y="1508516"/>
                </a:lnTo>
                <a:lnTo>
                  <a:pt x="48898" y="1535410"/>
                </a:lnTo>
                <a:lnTo>
                  <a:pt x="29339" y="1535410"/>
                </a:lnTo>
                <a:lnTo>
                  <a:pt x="9780" y="1528075"/>
                </a:lnTo>
                <a:lnTo>
                  <a:pt x="0" y="1515850"/>
                </a:lnTo>
                <a:lnTo>
                  <a:pt x="4890" y="1491401"/>
                </a:lnTo>
                <a:lnTo>
                  <a:pt x="24449" y="1469397"/>
                </a:lnTo>
                <a:lnTo>
                  <a:pt x="53788" y="1452283"/>
                </a:lnTo>
                <a:lnTo>
                  <a:pt x="268941" y="1344706"/>
                </a:lnTo>
                <a:lnTo>
                  <a:pt x="454755" y="1251799"/>
                </a:lnTo>
                <a:lnTo>
                  <a:pt x="672353" y="1131998"/>
                </a:lnTo>
                <a:lnTo>
                  <a:pt x="853277" y="1024422"/>
                </a:lnTo>
                <a:lnTo>
                  <a:pt x="997527" y="929070"/>
                </a:lnTo>
                <a:lnTo>
                  <a:pt x="1141778" y="826383"/>
                </a:lnTo>
                <a:lnTo>
                  <a:pt x="1305587" y="704137"/>
                </a:lnTo>
                <a:lnTo>
                  <a:pt x="1459617" y="584336"/>
                </a:lnTo>
                <a:lnTo>
                  <a:pt x="1611202" y="449865"/>
                </a:lnTo>
                <a:lnTo>
                  <a:pt x="1765232" y="305615"/>
                </a:lnTo>
                <a:lnTo>
                  <a:pt x="1885033" y="173589"/>
                </a:lnTo>
                <a:lnTo>
                  <a:pt x="2021949" y="12225"/>
                </a:lnTo>
                <a:lnTo>
                  <a:pt x="2139305" y="0"/>
                </a:lnTo>
                <a:lnTo>
                  <a:pt x="2129525" y="288501"/>
                </a:lnTo>
                <a:lnTo>
                  <a:pt x="2024394" y="376518"/>
                </a:lnTo>
                <a:lnTo>
                  <a:pt x="1909482" y="481649"/>
                </a:lnTo>
                <a:lnTo>
                  <a:pt x="1794571" y="584336"/>
                </a:lnTo>
                <a:lnTo>
                  <a:pt x="1694329" y="669908"/>
                </a:lnTo>
                <a:lnTo>
                  <a:pt x="1532965" y="792154"/>
                </a:lnTo>
                <a:lnTo>
                  <a:pt x="1396049" y="892396"/>
                </a:lnTo>
                <a:lnTo>
                  <a:pt x="1246909" y="992638"/>
                </a:lnTo>
                <a:lnTo>
                  <a:pt x="1141778" y="106109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31A5B62C-B95E-4575-B557-84E8D79C7B83}"/>
              </a:ext>
            </a:extLst>
          </p:cNvPr>
          <p:cNvSpPr/>
          <p:nvPr/>
        </p:nvSpPr>
        <p:spPr>
          <a:xfrm>
            <a:off x="6096001" y="4195763"/>
            <a:ext cx="2493963" cy="1516062"/>
          </a:xfrm>
          <a:custGeom>
            <a:avLst/>
            <a:gdLst>
              <a:gd name="connsiteX0" fmla="*/ 528103 w 2493819"/>
              <a:gd name="connsiteY0" fmla="*/ 569667 h 1515851"/>
              <a:gd name="connsiteX1" fmla="*/ 202929 w 2493819"/>
              <a:gd name="connsiteY1" fmla="*/ 264052 h 1515851"/>
              <a:gd name="connsiteX2" fmla="*/ 0 w 2493819"/>
              <a:gd name="connsiteY2" fmla="*/ 73348 h 1515851"/>
              <a:gd name="connsiteX3" fmla="*/ 85573 w 2493819"/>
              <a:gd name="connsiteY3" fmla="*/ 0 h 1515851"/>
              <a:gd name="connsiteX4" fmla="*/ 237158 w 2493819"/>
              <a:gd name="connsiteY4" fmla="*/ 117357 h 1515851"/>
              <a:gd name="connsiteX5" fmla="*/ 449866 w 2493819"/>
              <a:gd name="connsiteY5" fmla="*/ 281166 h 1515851"/>
              <a:gd name="connsiteX6" fmla="*/ 564777 w 2493819"/>
              <a:gd name="connsiteY6" fmla="*/ 369183 h 1515851"/>
              <a:gd name="connsiteX7" fmla="*/ 706582 w 2493819"/>
              <a:gd name="connsiteY7" fmla="*/ 476760 h 1515851"/>
              <a:gd name="connsiteX8" fmla="*/ 858167 w 2493819"/>
              <a:gd name="connsiteY8" fmla="*/ 584336 h 1515851"/>
              <a:gd name="connsiteX9" fmla="*/ 968189 w 2493819"/>
              <a:gd name="connsiteY9" fmla="*/ 660129 h 1515851"/>
              <a:gd name="connsiteX10" fmla="*/ 1085545 w 2493819"/>
              <a:gd name="connsiteY10" fmla="*/ 733476 h 1515851"/>
              <a:gd name="connsiteX11" fmla="*/ 1251799 w 2493819"/>
              <a:gd name="connsiteY11" fmla="*/ 833718 h 1515851"/>
              <a:gd name="connsiteX12" fmla="*/ 1391160 w 2493819"/>
              <a:gd name="connsiteY12" fmla="*/ 909511 h 1515851"/>
              <a:gd name="connsiteX13" fmla="*/ 1528075 w 2493819"/>
              <a:gd name="connsiteY13" fmla="*/ 980413 h 1515851"/>
              <a:gd name="connsiteX14" fmla="*/ 1601423 w 2493819"/>
              <a:gd name="connsiteY14" fmla="*/ 1017087 h 1515851"/>
              <a:gd name="connsiteX15" fmla="*/ 1684550 w 2493819"/>
              <a:gd name="connsiteY15" fmla="*/ 1053761 h 1515851"/>
              <a:gd name="connsiteX16" fmla="*/ 1797017 w 2493819"/>
              <a:gd name="connsiteY16" fmla="*/ 1102659 h 1515851"/>
              <a:gd name="connsiteX17" fmla="*/ 1916818 w 2493819"/>
              <a:gd name="connsiteY17" fmla="*/ 1154002 h 1515851"/>
              <a:gd name="connsiteX18" fmla="*/ 2058623 w 2493819"/>
              <a:gd name="connsiteY18" fmla="*/ 1205346 h 1515851"/>
              <a:gd name="connsiteX19" fmla="*/ 2185759 w 2493819"/>
              <a:gd name="connsiteY19" fmla="*/ 1246909 h 1515851"/>
              <a:gd name="connsiteX20" fmla="*/ 2317784 w 2493819"/>
              <a:gd name="connsiteY20" fmla="*/ 1283583 h 1515851"/>
              <a:gd name="connsiteX21" fmla="*/ 2386242 w 2493819"/>
              <a:gd name="connsiteY21" fmla="*/ 1303143 h 1515851"/>
              <a:gd name="connsiteX22" fmla="*/ 2437586 w 2493819"/>
              <a:gd name="connsiteY22" fmla="*/ 1315367 h 1515851"/>
              <a:gd name="connsiteX23" fmla="*/ 2464480 w 2493819"/>
              <a:gd name="connsiteY23" fmla="*/ 1322702 h 1515851"/>
              <a:gd name="connsiteX24" fmla="*/ 2479149 w 2493819"/>
              <a:gd name="connsiteY24" fmla="*/ 1330037 h 1515851"/>
              <a:gd name="connsiteX25" fmla="*/ 2488929 w 2493819"/>
              <a:gd name="connsiteY25" fmla="*/ 1337371 h 1515851"/>
              <a:gd name="connsiteX26" fmla="*/ 2493819 w 2493819"/>
              <a:gd name="connsiteY26" fmla="*/ 1354486 h 1515851"/>
              <a:gd name="connsiteX27" fmla="*/ 2486484 w 2493819"/>
              <a:gd name="connsiteY27" fmla="*/ 1371600 h 1515851"/>
              <a:gd name="connsiteX28" fmla="*/ 2474259 w 2493819"/>
              <a:gd name="connsiteY28" fmla="*/ 1386270 h 1515851"/>
              <a:gd name="connsiteX29" fmla="*/ 2435141 w 2493819"/>
              <a:gd name="connsiteY29" fmla="*/ 1398494 h 1515851"/>
              <a:gd name="connsiteX30" fmla="*/ 2334899 w 2493819"/>
              <a:gd name="connsiteY30" fmla="*/ 1415609 h 1515851"/>
              <a:gd name="connsiteX31" fmla="*/ 2163754 w 2493819"/>
              <a:gd name="connsiteY31" fmla="*/ 1442503 h 1515851"/>
              <a:gd name="connsiteX32" fmla="*/ 2012169 w 2493819"/>
              <a:gd name="connsiteY32" fmla="*/ 1466952 h 1515851"/>
              <a:gd name="connsiteX33" fmla="*/ 1867919 w 2493819"/>
              <a:gd name="connsiteY33" fmla="*/ 1488957 h 1515851"/>
              <a:gd name="connsiteX34" fmla="*/ 1767677 w 2493819"/>
              <a:gd name="connsiteY34" fmla="*/ 1506071 h 1515851"/>
              <a:gd name="connsiteX35" fmla="*/ 1691885 w 2493819"/>
              <a:gd name="connsiteY35" fmla="*/ 1515851 h 1515851"/>
              <a:gd name="connsiteX36" fmla="*/ 1645432 w 2493819"/>
              <a:gd name="connsiteY36" fmla="*/ 1515851 h 1515851"/>
              <a:gd name="connsiteX37" fmla="*/ 1596533 w 2493819"/>
              <a:gd name="connsiteY37" fmla="*/ 1510961 h 1515851"/>
              <a:gd name="connsiteX38" fmla="*/ 1557414 w 2493819"/>
              <a:gd name="connsiteY38" fmla="*/ 1501181 h 1515851"/>
              <a:gd name="connsiteX39" fmla="*/ 1523186 w 2493819"/>
              <a:gd name="connsiteY39" fmla="*/ 1486512 h 1515851"/>
              <a:gd name="connsiteX40" fmla="*/ 1484067 w 2493819"/>
              <a:gd name="connsiteY40" fmla="*/ 1464507 h 1515851"/>
              <a:gd name="connsiteX41" fmla="*/ 1449838 w 2493819"/>
              <a:gd name="connsiteY41" fmla="*/ 1430278 h 1515851"/>
              <a:gd name="connsiteX42" fmla="*/ 1281138 w 2493819"/>
              <a:gd name="connsiteY42" fmla="*/ 1276248 h 1515851"/>
              <a:gd name="connsiteX43" fmla="*/ 1065986 w 2493819"/>
              <a:gd name="connsiteY43" fmla="*/ 1070875 h 1515851"/>
              <a:gd name="connsiteX44" fmla="*/ 889951 w 2493819"/>
              <a:gd name="connsiteY44" fmla="*/ 902176 h 1515851"/>
              <a:gd name="connsiteX45" fmla="*/ 706582 w 2493819"/>
              <a:gd name="connsiteY45" fmla="*/ 733476 h 1515851"/>
              <a:gd name="connsiteX46" fmla="*/ 528103 w 2493819"/>
              <a:gd name="connsiteY46" fmla="*/ 569667 h 1515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493819" h="1515851">
                <a:moveTo>
                  <a:pt x="528103" y="569667"/>
                </a:moveTo>
                <a:lnTo>
                  <a:pt x="202929" y="264052"/>
                </a:lnTo>
                <a:lnTo>
                  <a:pt x="0" y="73348"/>
                </a:lnTo>
                <a:lnTo>
                  <a:pt x="85573" y="0"/>
                </a:lnTo>
                <a:lnTo>
                  <a:pt x="237158" y="117357"/>
                </a:lnTo>
                <a:lnTo>
                  <a:pt x="449866" y="281166"/>
                </a:lnTo>
                <a:lnTo>
                  <a:pt x="564777" y="369183"/>
                </a:lnTo>
                <a:lnTo>
                  <a:pt x="706582" y="476760"/>
                </a:lnTo>
                <a:lnTo>
                  <a:pt x="858167" y="584336"/>
                </a:lnTo>
                <a:lnTo>
                  <a:pt x="968189" y="660129"/>
                </a:lnTo>
                <a:lnTo>
                  <a:pt x="1085545" y="733476"/>
                </a:lnTo>
                <a:lnTo>
                  <a:pt x="1251799" y="833718"/>
                </a:lnTo>
                <a:lnTo>
                  <a:pt x="1391160" y="909511"/>
                </a:lnTo>
                <a:lnTo>
                  <a:pt x="1528075" y="980413"/>
                </a:lnTo>
                <a:lnTo>
                  <a:pt x="1601423" y="1017087"/>
                </a:lnTo>
                <a:lnTo>
                  <a:pt x="1684550" y="1053761"/>
                </a:lnTo>
                <a:lnTo>
                  <a:pt x="1797017" y="1102659"/>
                </a:lnTo>
                <a:lnTo>
                  <a:pt x="1916818" y="1154002"/>
                </a:lnTo>
                <a:lnTo>
                  <a:pt x="2058623" y="1205346"/>
                </a:lnTo>
                <a:lnTo>
                  <a:pt x="2185759" y="1246909"/>
                </a:lnTo>
                <a:lnTo>
                  <a:pt x="2317784" y="1283583"/>
                </a:lnTo>
                <a:lnTo>
                  <a:pt x="2386242" y="1303143"/>
                </a:lnTo>
                <a:lnTo>
                  <a:pt x="2437586" y="1315367"/>
                </a:lnTo>
                <a:lnTo>
                  <a:pt x="2464480" y="1322702"/>
                </a:lnTo>
                <a:lnTo>
                  <a:pt x="2479149" y="1330037"/>
                </a:lnTo>
                <a:lnTo>
                  <a:pt x="2488929" y="1337371"/>
                </a:lnTo>
                <a:lnTo>
                  <a:pt x="2493819" y="1354486"/>
                </a:lnTo>
                <a:lnTo>
                  <a:pt x="2486484" y="1371600"/>
                </a:lnTo>
                <a:lnTo>
                  <a:pt x="2474259" y="1386270"/>
                </a:lnTo>
                <a:lnTo>
                  <a:pt x="2435141" y="1398494"/>
                </a:lnTo>
                <a:lnTo>
                  <a:pt x="2334899" y="1415609"/>
                </a:lnTo>
                <a:lnTo>
                  <a:pt x="2163754" y="1442503"/>
                </a:lnTo>
                <a:lnTo>
                  <a:pt x="2012169" y="1466952"/>
                </a:lnTo>
                <a:lnTo>
                  <a:pt x="1867919" y="1488957"/>
                </a:lnTo>
                <a:lnTo>
                  <a:pt x="1767677" y="1506071"/>
                </a:lnTo>
                <a:lnTo>
                  <a:pt x="1691885" y="1515851"/>
                </a:lnTo>
                <a:lnTo>
                  <a:pt x="1645432" y="1515851"/>
                </a:lnTo>
                <a:lnTo>
                  <a:pt x="1596533" y="1510961"/>
                </a:lnTo>
                <a:lnTo>
                  <a:pt x="1557414" y="1501181"/>
                </a:lnTo>
                <a:lnTo>
                  <a:pt x="1523186" y="1486512"/>
                </a:lnTo>
                <a:lnTo>
                  <a:pt x="1484067" y="1464507"/>
                </a:lnTo>
                <a:lnTo>
                  <a:pt x="1449838" y="1430278"/>
                </a:lnTo>
                <a:lnTo>
                  <a:pt x="1281138" y="1276248"/>
                </a:lnTo>
                <a:lnTo>
                  <a:pt x="1065986" y="1070875"/>
                </a:lnTo>
                <a:lnTo>
                  <a:pt x="889951" y="902176"/>
                </a:lnTo>
                <a:lnTo>
                  <a:pt x="706582" y="733476"/>
                </a:lnTo>
                <a:lnTo>
                  <a:pt x="528103" y="56966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2" name="グループ化 11">
            <a:extLst>
              <a:ext uri="{FF2B5EF4-FFF2-40B4-BE49-F238E27FC236}">
                <a16:creationId xmlns:a16="http://schemas.microsoft.com/office/drawing/2014/main" id="{2DFD7BBD-3CAB-4425-987B-6112C3B544A2}"/>
              </a:ext>
            </a:extLst>
          </p:cNvPr>
          <p:cNvGrpSpPr/>
          <p:nvPr/>
        </p:nvGrpSpPr>
        <p:grpSpPr>
          <a:xfrm>
            <a:off x="3824288" y="1414463"/>
            <a:ext cx="4765676" cy="4656138"/>
            <a:chOff x="3824288" y="1414463"/>
            <a:chExt cx="4765676" cy="4656138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E975E895-79FD-4525-A130-4563F4614DF8}"/>
                </a:ext>
              </a:extLst>
            </p:cNvPr>
            <p:cNvSpPr/>
            <p:nvPr/>
          </p:nvSpPr>
          <p:spPr>
            <a:xfrm>
              <a:off x="4033840" y="1414463"/>
              <a:ext cx="1895475" cy="1617662"/>
            </a:xfrm>
            <a:custGeom>
              <a:avLst/>
              <a:gdLst>
                <a:gd name="connsiteX0" fmla="*/ 1371600 w 1896836"/>
                <a:gd name="connsiteY0" fmla="*/ 781050 h 1616528"/>
                <a:gd name="connsiteX1" fmla="*/ 1240972 w 1896836"/>
                <a:gd name="connsiteY1" fmla="*/ 908957 h 1616528"/>
                <a:gd name="connsiteX2" fmla="*/ 1148443 w 1896836"/>
                <a:gd name="connsiteY2" fmla="*/ 990600 h 1616528"/>
                <a:gd name="connsiteX3" fmla="*/ 1069522 w 1896836"/>
                <a:gd name="connsiteY3" fmla="*/ 1050471 h 1616528"/>
                <a:gd name="connsiteX4" fmla="*/ 957943 w 1896836"/>
                <a:gd name="connsiteY4" fmla="*/ 1132114 h 1616528"/>
                <a:gd name="connsiteX5" fmla="*/ 870857 w 1896836"/>
                <a:gd name="connsiteY5" fmla="*/ 1194707 h 1616528"/>
                <a:gd name="connsiteX6" fmla="*/ 764722 w 1896836"/>
                <a:gd name="connsiteY6" fmla="*/ 1265464 h 1616528"/>
                <a:gd name="connsiteX7" fmla="*/ 655864 w 1896836"/>
                <a:gd name="connsiteY7" fmla="*/ 1333500 h 1616528"/>
                <a:gd name="connsiteX8" fmla="*/ 522514 w 1896836"/>
                <a:gd name="connsiteY8" fmla="*/ 1404257 h 1616528"/>
                <a:gd name="connsiteX9" fmla="*/ 410936 w 1896836"/>
                <a:gd name="connsiteY9" fmla="*/ 1455964 h 1616528"/>
                <a:gd name="connsiteX10" fmla="*/ 274864 w 1896836"/>
                <a:gd name="connsiteY10" fmla="*/ 1518557 h 1616528"/>
                <a:gd name="connsiteX11" fmla="*/ 157843 w 1896836"/>
                <a:gd name="connsiteY11" fmla="*/ 1570264 h 1616528"/>
                <a:gd name="connsiteX12" fmla="*/ 57150 w 1896836"/>
                <a:gd name="connsiteY12" fmla="*/ 1611086 h 1616528"/>
                <a:gd name="connsiteX13" fmla="*/ 35379 w 1896836"/>
                <a:gd name="connsiteY13" fmla="*/ 1616528 h 1616528"/>
                <a:gd name="connsiteX14" fmla="*/ 16329 w 1896836"/>
                <a:gd name="connsiteY14" fmla="*/ 1613807 h 1616528"/>
                <a:gd name="connsiteX15" fmla="*/ 0 w 1896836"/>
                <a:gd name="connsiteY15" fmla="*/ 1602921 h 1616528"/>
                <a:gd name="connsiteX16" fmla="*/ 0 w 1896836"/>
                <a:gd name="connsiteY16" fmla="*/ 1586593 h 1616528"/>
                <a:gd name="connsiteX17" fmla="*/ 19050 w 1896836"/>
                <a:gd name="connsiteY17" fmla="*/ 1564821 h 1616528"/>
                <a:gd name="connsiteX18" fmla="*/ 62593 w 1896836"/>
                <a:gd name="connsiteY18" fmla="*/ 1534886 h 1616528"/>
                <a:gd name="connsiteX19" fmla="*/ 133350 w 1896836"/>
                <a:gd name="connsiteY19" fmla="*/ 1494064 h 1616528"/>
                <a:gd name="connsiteX20" fmla="*/ 176893 w 1896836"/>
                <a:gd name="connsiteY20" fmla="*/ 1469571 h 1616528"/>
                <a:gd name="connsiteX21" fmla="*/ 288472 w 1896836"/>
                <a:gd name="connsiteY21" fmla="*/ 1401536 h 1616528"/>
                <a:gd name="connsiteX22" fmla="*/ 429986 w 1896836"/>
                <a:gd name="connsiteY22" fmla="*/ 1306286 h 1616528"/>
                <a:gd name="connsiteX23" fmla="*/ 527957 w 1896836"/>
                <a:gd name="connsiteY23" fmla="*/ 1235528 h 1616528"/>
                <a:gd name="connsiteX24" fmla="*/ 606879 w 1896836"/>
                <a:gd name="connsiteY24" fmla="*/ 1175657 h 1616528"/>
                <a:gd name="connsiteX25" fmla="*/ 707572 w 1896836"/>
                <a:gd name="connsiteY25" fmla="*/ 1099457 h 1616528"/>
                <a:gd name="connsiteX26" fmla="*/ 800100 w 1896836"/>
                <a:gd name="connsiteY26" fmla="*/ 1017814 h 1616528"/>
                <a:gd name="connsiteX27" fmla="*/ 876300 w 1896836"/>
                <a:gd name="connsiteY27" fmla="*/ 944336 h 1616528"/>
                <a:gd name="connsiteX28" fmla="*/ 979714 w 1896836"/>
                <a:gd name="connsiteY28" fmla="*/ 838200 h 1616528"/>
                <a:gd name="connsiteX29" fmla="*/ 1096736 w 1896836"/>
                <a:gd name="connsiteY29" fmla="*/ 710293 h 1616528"/>
                <a:gd name="connsiteX30" fmla="*/ 1205593 w 1896836"/>
                <a:gd name="connsiteY30" fmla="*/ 585107 h 1616528"/>
                <a:gd name="connsiteX31" fmla="*/ 1289957 w 1896836"/>
                <a:gd name="connsiteY31" fmla="*/ 487136 h 1616528"/>
                <a:gd name="connsiteX32" fmla="*/ 1387929 w 1896836"/>
                <a:gd name="connsiteY32" fmla="*/ 359228 h 1616528"/>
                <a:gd name="connsiteX33" fmla="*/ 1426029 w 1896836"/>
                <a:gd name="connsiteY33" fmla="*/ 304800 h 1616528"/>
                <a:gd name="connsiteX34" fmla="*/ 1453243 w 1896836"/>
                <a:gd name="connsiteY34" fmla="*/ 263978 h 1616528"/>
                <a:gd name="connsiteX35" fmla="*/ 1466850 w 1896836"/>
                <a:gd name="connsiteY35" fmla="*/ 231321 h 1616528"/>
                <a:gd name="connsiteX36" fmla="*/ 1475014 w 1896836"/>
                <a:gd name="connsiteY36" fmla="*/ 193221 h 1616528"/>
                <a:gd name="connsiteX37" fmla="*/ 1469572 w 1896836"/>
                <a:gd name="connsiteY37" fmla="*/ 179614 h 1616528"/>
                <a:gd name="connsiteX38" fmla="*/ 1428750 w 1896836"/>
                <a:gd name="connsiteY38" fmla="*/ 127907 h 1616528"/>
                <a:gd name="connsiteX39" fmla="*/ 1385207 w 1896836"/>
                <a:gd name="connsiteY39" fmla="*/ 76200 h 1616528"/>
                <a:gd name="connsiteX40" fmla="*/ 1360714 w 1896836"/>
                <a:gd name="connsiteY40" fmla="*/ 51707 h 1616528"/>
                <a:gd name="connsiteX41" fmla="*/ 1349829 w 1896836"/>
                <a:gd name="connsiteY41" fmla="*/ 27214 h 1616528"/>
                <a:gd name="connsiteX42" fmla="*/ 1355272 w 1896836"/>
                <a:gd name="connsiteY42" fmla="*/ 8164 h 1616528"/>
                <a:gd name="connsiteX43" fmla="*/ 1366157 w 1896836"/>
                <a:gd name="connsiteY43" fmla="*/ 0 h 1616528"/>
                <a:gd name="connsiteX44" fmla="*/ 1401536 w 1896836"/>
                <a:gd name="connsiteY44" fmla="*/ 0 h 1616528"/>
                <a:gd name="connsiteX45" fmla="*/ 1485900 w 1896836"/>
                <a:gd name="connsiteY45" fmla="*/ 16328 h 1616528"/>
                <a:gd name="connsiteX46" fmla="*/ 1556657 w 1896836"/>
                <a:gd name="connsiteY46" fmla="*/ 35378 h 1616528"/>
                <a:gd name="connsiteX47" fmla="*/ 1619250 w 1896836"/>
                <a:gd name="connsiteY47" fmla="*/ 57150 h 1616528"/>
                <a:gd name="connsiteX48" fmla="*/ 1695450 w 1896836"/>
                <a:gd name="connsiteY48" fmla="*/ 97971 h 1616528"/>
                <a:gd name="connsiteX49" fmla="*/ 1763486 w 1896836"/>
                <a:gd name="connsiteY49" fmla="*/ 136071 h 1616528"/>
                <a:gd name="connsiteX50" fmla="*/ 1823357 w 1896836"/>
                <a:gd name="connsiteY50" fmla="*/ 179614 h 1616528"/>
                <a:gd name="connsiteX51" fmla="*/ 1861457 w 1896836"/>
                <a:gd name="connsiteY51" fmla="*/ 212271 h 1616528"/>
                <a:gd name="connsiteX52" fmla="*/ 1880507 w 1896836"/>
                <a:gd name="connsiteY52" fmla="*/ 236764 h 1616528"/>
                <a:gd name="connsiteX53" fmla="*/ 1891393 w 1896836"/>
                <a:gd name="connsiteY53" fmla="*/ 261257 h 1616528"/>
                <a:gd name="connsiteX54" fmla="*/ 1896836 w 1896836"/>
                <a:gd name="connsiteY54" fmla="*/ 277586 h 1616528"/>
                <a:gd name="connsiteX55" fmla="*/ 1891393 w 1896836"/>
                <a:gd name="connsiteY55" fmla="*/ 299357 h 1616528"/>
                <a:gd name="connsiteX56" fmla="*/ 1875064 w 1896836"/>
                <a:gd name="connsiteY56" fmla="*/ 315686 h 1616528"/>
                <a:gd name="connsiteX57" fmla="*/ 1853293 w 1896836"/>
                <a:gd name="connsiteY57" fmla="*/ 332014 h 1616528"/>
                <a:gd name="connsiteX58" fmla="*/ 1812472 w 1896836"/>
                <a:gd name="connsiteY58" fmla="*/ 345621 h 1616528"/>
                <a:gd name="connsiteX59" fmla="*/ 1779814 w 1896836"/>
                <a:gd name="connsiteY59" fmla="*/ 359228 h 1616528"/>
                <a:gd name="connsiteX60" fmla="*/ 1758043 w 1896836"/>
                <a:gd name="connsiteY60" fmla="*/ 372836 h 1616528"/>
                <a:gd name="connsiteX61" fmla="*/ 1725386 w 1896836"/>
                <a:gd name="connsiteY61" fmla="*/ 394607 h 1616528"/>
                <a:gd name="connsiteX62" fmla="*/ 1681843 w 1896836"/>
                <a:gd name="connsiteY62" fmla="*/ 438150 h 1616528"/>
                <a:gd name="connsiteX63" fmla="*/ 1619250 w 1896836"/>
                <a:gd name="connsiteY63" fmla="*/ 508907 h 1616528"/>
                <a:gd name="connsiteX64" fmla="*/ 1545772 w 1896836"/>
                <a:gd name="connsiteY64" fmla="*/ 609600 h 1616528"/>
                <a:gd name="connsiteX65" fmla="*/ 1371600 w 1896836"/>
                <a:gd name="connsiteY65" fmla="*/ 781050 h 1616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896836" h="1616528">
                  <a:moveTo>
                    <a:pt x="1371600" y="781050"/>
                  </a:moveTo>
                  <a:lnTo>
                    <a:pt x="1240972" y="908957"/>
                  </a:lnTo>
                  <a:lnTo>
                    <a:pt x="1148443" y="990600"/>
                  </a:lnTo>
                  <a:lnTo>
                    <a:pt x="1069522" y="1050471"/>
                  </a:lnTo>
                  <a:lnTo>
                    <a:pt x="957943" y="1132114"/>
                  </a:lnTo>
                  <a:lnTo>
                    <a:pt x="870857" y="1194707"/>
                  </a:lnTo>
                  <a:lnTo>
                    <a:pt x="764722" y="1265464"/>
                  </a:lnTo>
                  <a:lnTo>
                    <a:pt x="655864" y="1333500"/>
                  </a:lnTo>
                  <a:lnTo>
                    <a:pt x="522514" y="1404257"/>
                  </a:lnTo>
                  <a:lnTo>
                    <a:pt x="410936" y="1455964"/>
                  </a:lnTo>
                  <a:lnTo>
                    <a:pt x="274864" y="1518557"/>
                  </a:lnTo>
                  <a:lnTo>
                    <a:pt x="157843" y="1570264"/>
                  </a:lnTo>
                  <a:lnTo>
                    <a:pt x="57150" y="1611086"/>
                  </a:lnTo>
                  <a:lnTo>
                    <a:pt x="35379" y="1616528"/>
                  </a:lnTo>
                  <a:lnTo>
                    <a:pt x="16329" y="1613807"/>
                  </a:lnTo>
                  <a:lnTo>
                    <a:pt x="0" y="1602921"/>
                  </a:lnTo>
                  <a:lnTo>
                    <a:pt x="0" y="1586593"/>
                  </a:lnTo>
                  <a:lnTo>
                    <a:pt x="19050" y="1564821"/>
                  </a:lnTo>
                  <a:lnTo>
                    <a:pt x="62593" y="1534886"/>
                  </a:lnTo>
                  <a:lnTo>
                    <a:pt x="133350" y="1494064"/>
                  </a:lnTo>
                  <a:lnTo>
                    <a:pt x="176893" y="1469571"/>
                  </a:lnTo>
                  <a:lnTo>
                    <a:pt x="288472" y="1401536"/>
                  </a:lnTo>
                  <a:lnTo>
                    <a:pt x="429986" y="1306286"/>
                  </a:lnTo>
                  <a:lnTo>
                    <a:pt x="527957" y="1235528"/>
                  </a:lnTo>
                  <a:lnTo>
                    <a:pt x="606879" y="1175657"/>
                  </a:lnTo>
                  <a:lnTo>
                    <a:pt x="707572" y="1099457"/>
                  </a:lnTo>
                  <a:lnTo>
                    <a:pt x="800100" y="1017814"/>
                  </a:lnTo>
                  <a:lnTo>
                    <a:pt x="876300" y="944336"/>
                  </a:lnTo>
                  <a:lnTo>
                    <a:pt x="979714" y="838200"/>
                  </a:lnTo>
                  <a:lnTo>
                    <a:pt x="1096736" y="710293"/>
                  </a:lnTo>
                  <a:lnTo>
                    <a:pt x="1205593" y="585107"/>
                  </a:lnTo>
                  <a:lnTo>
                    <a:pt x="1289957" y="487136"/>
                  </a:lnTo>
                  <a:lnTo>
                    <a:pt x="1387929" y="359228"/>
                  </a:lnTo>
                  <a:lnTo>
                    <a:pt x="1426029" y="304800"/>
                  </a:lnTo>
                  <a:lnTo>
                    <a:pt x="1453243" y="263978"/>
                  </a:lnTo>
                  <a:lnTo>
                    <a:pt x="1466850" y="231321"/>
                  </a:lnTo>
                  <a:lnTo>
                    <a:pt x="1475014" y="193221"/>
                  </a:lnTo>
                  <a:lnTo>
                    <a:pt x="1469572" y="179614"/>
                  </a:lnTo>
                  <a:lnTo>
                    <a:pt x="1428750" y="127907"/>
                  </a:lnTo>
                  <a:lnTo>
                    <a:pt x="1385207" y="76200"/>
                  </a:lnTo>
                  <a:lnTo>
                    <a:pt x="1360714" y="51707"/>
                  </a:lnTo>
                  <a:lnTo>
                    <a:pt x="1349829" y="27214"/>
                  </a:lnTo>
                  <a:lnTo>
                    <a:pt x="1355272" y="8164"/>
                  </a:lnTo>
                  <a:lnTo>
                    <a:pt x="1366157" y="0"/>
                  </a:lnTo>
                  <a:lnTo>
                    <a:pt x="1401536" y="0"/>
                  </a:lnTo>
                  <a:lnTo>
                    <a:pt x="1485900" y="16328"/>
                  </a:lnTo>
                  <a:lnTo>
                    <a:pt x="1556657" y="35378"/>
                  </a:lnTo>
                  <a:lnTo>
                    <a:pt x="1619250" y="57150"/>
                  </a:lnTo>
                  <a:lnTo>
                    <a:pt x="1695450" y="97971"/>
                  </a:lnTo>
                  <a:lnTo>
                    <a:pt x="1763486" y="136071"/>
                  </a:lnTo>
                  <a:lnTo>
                    <a:pt x="1823357" y="179614"/>
                  </a:lnTo>
                  <a:lnTo>
                    <a:pt x="1861457" y="212271"/>
                  </a:lnTo>
                  <a:lnTo>
                    <a:pt x="1880507" y="236764"/>
                  </a:lnTo>
                  <a:lnTo>
                    <a:pt x="1891393" y="261257"/>
                  </a:lnTo>
                  <a:lnTo>
                    <a:pt x="1896836" y="277586"/>
                  </a:lnTo>
                  <a:lnTo>
                    <a:pt x="1891393" y="299357"/>
                  </a:lnTo>
                  <a:lnTo>
                    <a:pt x="1875064" y="315686"/>
                  </a:lnTo>
                  <a:lnTo>
                    <a:pt x="1853293" y="332014"/>
                  </a:lnTo>
                  <a:lnTo>
                    <a:pt x="1812472" y="345621"/>
                  </a:lnTo>
                  <a:lnTo>
                    <a:pt x="1779814" y="359228"/>
                  </a:lnTo>
                  <a:lnTo>
                    <a:pt x="1758043" y="372836"/>
                  </a:lnTo>
                  <a:lnTo>
                    <a:pt x="1725386" y="394607"/>
                  </a:lnTo>
                  <a:lnTo>
                    <a:pt x="1681843" y="438150"/>
                  </a:lnTo>
                  <a:lnTo>
                    <a:pt x="1619250" y="508907"/>
                  </a:lnTo>
                  <a:lnTo>
                    <a:pt x="1545772" y="609600"/>
                  </a:lnTo>
                  <a:lnTo>
                    <a:pt x="1371600" y="7810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0">
              <a:extLst>
                <a:ext uri="{FF2B5EF4-FFF2-40B4-BE49-F238E27FC236}">
                  <a16:creationId xmlns:a16="http://schemas.microsoft.com/office/drawing/2014/main" id="{D6C82B8B-A505-4CC2-8E34-4049887A195C}"/>
                </a:ext>
              </a:extLst>
            </p:cNvPr>
            <p:cNvSpPr/>
            <p:nvPr/>
          </p:nvSpPr>
          <p:spPr>
            <a:xfrm>
              <a:off x="4073526" y="3963988"/>
              <a:ext cx="3798888" cy="538162"/>
            </a:xfrm>
            <a:custGeom>
              <a:avLst/>
              <a:gdLst>
                <a:gd name="connsiteX0" fmla="*/ 2556083 w 3798820"/>
                <a:gd name="connsiteY0" fmla="*/ 275379 h 536636"/>
                <a:gd name="connsiteX1" fmla="*/ 2143014 w 3798820"/>
                <a:gd name="connsiteY1" fmla="*/ 285970 h 536636"/>
                <a:gd name="connsiteX2" fmla="*/ 1747598 w 3798820"/>
                <a:gd name="connsiteY2" fmla="*/ 310684 h 536636"/>
                <a:gd name="connsiteX3" fmla="*/ 1465158 w 3798820"/>
                <a:gd name="connsiteY3" fmla="*/ 335397 h 536636"/>
                <a:gd name="connsiteX4" fmla="*/ 1338060 w 3798820"/>
                <a:gd name="connsiteY4" fmla="*/ 353050 h 536636"/>
                <a:gd name="connsiteX5" fmla="*/ 1115638 w 3798820"/>
                <a:gd name="connsiteY5" fmla="*/ 384824 h 536636"/>
                <a:gd name="connsiteX6" fmla="*/ 967357 w 3798820"/>
                <a:gd name="connsiteY6" fmla="*/ 413068 h 536636"/>
                <a:gd name="connsiteX7" fmla="*/ 804954 w 3798820"/>
                <a:gd name="connsiteY7" fmla="*/ 451904 h 536636"/>
                <a:gd name="connsiteX8" fmla="*/ 628429 w 3798820"/>
                <a:gd name="connsiteY8" fmla="*/ 490739 h 536636"/>
                <a:gd name="connsiteX9" fmla="*/ 455434 w 3798820"/>
                <a:gd name="connsiteY9" fmla="*/ 536636 h 536636"/>
                <a:gd name="connsiteX10" fmla="*/ 420129 w 3798820"/>
                <a:gd name="connsiteY10" fmla="*/ 529575 h 536636"/>
                <a:gd name="connsiteX11" fmla="*/ 335397 w 3798820"/>
                <a:gd name="connsiteY11" fmla="*/ 501331 h 536636"/>
                <a:gd name="connsiteX12" fmla="*/ 257726 w 3798820"/>
                <a:gd name="connsiteY12" fmla="*/ 462495 h 536636"/>
                <a:gd name="connsiteX13" fmla="*/ 201238 w 3798820"/>
                <a:gd name="connsiteY13" fmla="*/ 427190 h 536636"/>
                <a:gd name="connsiteX14" fmla="*/ 155342 w 3798820"/>
                <a:gd name="connsiteY14" fmla="*/ 388355 h 536636"/>
                <a:gd name="connsiteX15" fmla="*/ 109445 w 3798820"/>
                <a:gd name="connsiteY15" fmla="*/ 345989 h 536636"/>
                <a:gd name="connsiteX16" fmla="*/ 56488 w 3798820"/>
                <a:gd name="connsiteY16" fmla="*/ 285970 h 536636"/>
                <a:gd name="connsiteX17" fmla="*/ 21183 w 3798820"/>
                <a:gd name="connsiteY17" fmla="*/ 233013 h 536636"/>
                <a:gd name="connsiteX18" fmla="*/ 7061 w 3798820"/>
                <a:gd name="connsiteY18" fmla="*/ 201238 h 536636"/>
                <a:gd name="connsiteX19" fmla="*/ 0 w 3798820"/>
                <a:gd name="connsiteY19" fmla="*/ 176525 h 536636"/>
                <a:gd name="connsiteX20" fmla="*/ 3530 w 3798820"/>
                <a:gd name="connsiteY20" fmla="*/ 155342 h 536636"/>
                <a:gd name="connsiteX21" fmla="*/ 14122 w 3798820"/>
                <a:gd name="connsiteY21" fmla="*/ 141220 h 536636"/>
                <a:gd name="connsiteX22" fmla="*/ 28244 w 3798820"/>
                <a:gd name="connsiteY22" fmla="*/ 141220 h 536636"/>
                <a:gd name="connsiteX23" fmla="*/ 49427 w 3798820"/>
                <a:gd name="connsiteY23" fmla="*/ 148281 h 536636"/>
                <a:gd name="connsiteX24" fmla="*/ 91793 w 3798820"/>
                <a:gd name="connsiteY24" fmla="*/ 180055 h 536636"/>
                <a:gd name="connsiteX25" fmla="*/ 134159 w 3798820"/>
                <a:gd name="connsiteY25" fmla="*/ 204769 h 536636"/>
                <a:gd name="connsiteX26" fmla="*/ 180055 w 3798820"/>
                <a:gd name="connsiteY26" fmla="*/ 222421 h 536636"/>
                <a:gd name="connsiteX27" fmla="*/ 261257 w 3798820"/>
                <a:gd name="connsiteY27" fmla="*/ 247135 h 536636"/>
                <a:gd name="connsiteX28" fmla="*/ 317745 w 3798820"/>
                <a:gd name="connsiteY28" fmla="*/ 261257 h 536636"/>
                <a:gd name="connsiteX29" fmla="*/ 374233 w 3798820"/>
                <a:gd name="connsiteY29" fmla="*/ 271848 h 536636"/>
                <a:gd name="connsiteX30" fmla="*/ 444843 w 3798820"/>
                <a:gd name="connsiteY30" fmla="*/ 271848 h 536636"/>
                <a:gd name="connsiteX31" fmla="*/ 582532 w 3798820"/>
                <a:gd name="connsiteY31" fmla="*/ 264787 h 536636"/>
                <a:gd name="connsiteX32" fmla="*/ 861442 w 3798820"/>
                <a:gd name="connsiteY32" fmla="*/ 236543 h 536636"/>
                <a:gd name="connsiteX33" fmla="*/ 1172126 w 3798820"/>
                <a:gd name="connsiteY33" fmla="*/ 201238 h 536636"/>
                <a:gd name="connsiteX34" fmla="*/ 1539298 w 3798820"/>
                <a:gd name="connsiteY34" fmla="*/ 165933 h 536636"/>
                <a:gd name="connsiteX35" fmla="*/ 1867635 w 3798820"/>
                <a:gd name="connsiteY35" fmla="*/ 130628 h 536636"/>
                <a:gd name="connsiteX36" fmla="*/ 2044160 w 3798820"/>
                <a:gd name="connsiteY36" fmla="*/ 112976 h 536636"/>
                <a:gd name="connsiteX37" fmla="*/ 2407802 w 3798820"/>
                <a:gd name="connsiteY37" fmla="*/ 95323 h 536636"/>
                <a:gd name="connsiteX38" fmla="*/ 2789096 w 3798820"/>
                <a:gd name="connsiteY38" fmla="*/ 81201 h 536636"/>
                <a:gd name="connsiteX39" fmla="*/ 3106841 w 3798820"/>
                <a:gd name="connsiteY39" fmla="*/ 67079 h 536636"/>
                <a:gd name="connsiteX40" fmla="*/ 3163329 w 3798820"/>
                <a:gd name="connsiteY40" fmla="*/ 42366 h 536636"/>
                <a:gd name="connsiteX41" fmla="*/ 3233939 w 3798820"/>
                <a:gd name="connsiteY41" fmla="*/ 14122 h 536636"/>
                <a:gd name="connsiteX42" fmla="*/ 3297488 w 3798820"/>
                <a:gd name="connsiteY42" fmla="*/ 0 h 536636"/>
                <a:gd name="connsiteX43" fmla="*/ 3385751 w 3798820"/>
                <a:gd name="connsiteY43" fmla="*/ 10591 h 536636"/>
                <a:gd name="connsiteX44" fmla="*/ 3505788 w 3798820"/>
                <a:gd name="connsiteY44" fmla="*/ 31774 h 536636"/>
                <a:gd name="connsiteX45" fmla="*/ 3615234 w 3798820"/>
                <a:gd name="connsiteY45" fmla="*/ 60018 h 536636"/>
                <a:gd name="connsiteX46" fmla="*/ 3685844 w 3798820"/>
                <a:gd name="connsiteY46" fmla="*/ 84732 h 536636"/>
                <a:gd name="connsiteX47" fmla="*/ 3735271 w 3798820"/>
                <a:gd name="connsiteY47" fmla="*/ 112976 h 536636"/>
                <a:gd name="connsiteX48" fmla="*/ 3767045 w 3798820"/>
                <a:gd name="connsiteY48" fmla="*/ 141220 h 536636"/>
                <a:gd name="connsiteX49" fmla="*/ 3788228 w 3798820"/>
                <a:gd name="connsiteY49" fmla="*/ 162403 h 536636"/>
                <a:gd name="connsiteX50" fmla="*/ 3798820 w 3798820"/>
                <a:gd name="connsiteY50" fmla="*/ 201238 h 536636"/>
                <a:gd name="connsiteX51" fmla="*/ 3795289 w 3798820"/>
                <a:gd name="connsiteY51" fmla="*/ 240074 h 536636"/>
                <a:gd name="connsiteX52" fmla="*/ 3767045 w 3798820"/>
                <a:gd name="connsiteY52" fmla="*/ 275379 h 536636"/>
                <a:gd name="connsiteX53" fmla="*/ 3735271 w 3798820"/>
                <a:gd name="connsiteY53" fmla="*/ 296562 h 536636"/>
                <a:gd name="connsiteX54" fmla="*/ 3685844 w 3798820"/>
                <a:gd name="connsiteY54" fmla="*/ 310684 h 536636"/>
                <a:gd name="connsiteX55" fmla="*/ 3629356 w 3798820"/>
                <a:gd name="connsiteY55" fmla="*/ 310684 h 536636"/>
                <a:gd name="connsiteX56" fmla="*/ 3392812 w 3798820"/>
                <a:gd name="connsiteY56" fmla="*/ 296562 h 536636"/>
                <a:gd name="connsiteX57" fmla="*/ 3163329 w 3798820"/>
                <a:gd name="connsiteY57" fmla="*/ 289501 h 536636"/>
                <a:gd name="connsiteX58" fmla="*/ 2895011 w 3798820"/>
                <a:gd name="connsiteY58" fmla="*/ 282440 h 536636"/>
                <a:gd name="connsiteX59" fmla="*/ 2556083 w 3798820"/>
                <a:gd name="connsiteY59" fmla="*/ 275379 h 53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798820" h="536636">
                  <a:moveTo>
                    <a:pt x="2556083" y="275379"/>
                  </a:moveTo>
                  <a:lnTo>
                    <a:pt x="2143014" y="285970"/>
                  </a:lnTo>
                  <a:lnTo>
                    <a:pt x="1747598" y="310684"/>
                  </a:lnTo>
                  <a:lnTo>
                    <a:pt x="1465158" y="335397"/>
                  </a:lnTo>
                  <a:lnTo>
                    <a:pt x="1338060" y="353050"/>
                  </a:lnTo>
                  <a:lnTo>
                    <a:pt x="1115638" y="384824"/>
                  </a:lnTo>
                  <a:lnTo>
                    <a:pt x="967357" y="413068"/>
                  </a:lnTo>
                  <a:lnTo>
                    <a:pt x="804954" y="451904"/>
                  </a:lnTo>
                  <a:lnTo>
                    <a:pt x="628429" y="490739"/>
                  </a:lnTo>
                  <a:lnTo>
                    <a:pt x="455434" y="536636"/>
                  </a:lnTo>
                  <a:lnTo>
                    <a:pt x="420129" y="529575"/>
                  </a:lnTo>
                  <a:lnTo>
                    <a:pt x="335397" y="501331"/>
                  </a:lnTo>
                  <a:lnTo>
                    <a:pt x="257726" y="462495"/>
                  </a:lnTo>
                  <a:lnTo>
                    <a:pt x="201238" y="427190"/>
                  </a:lnTo>
                  <a:lnTo>
                    <a:pt x="155342" y="388355"/>
                  </a:lnTo>
                  <a:lnTo>
                    <a:pt x="109445" y="345989"/>
                  </a:lnTo>
                  <a:lnTo>
                    <a:pt x="56488" y="285970"/>
                  </a:lnTo>
                  <a:lnTo>
                    <a:pt x="21183" y="233013"/>
                  </a:lnTo>
                  <a:lnTo>
                    <a:pt x="7061" y="201238"/>
                  </a:lnTo>
                  <a:lnTo>
                    <a:pt x="0" y="176525"/>
                  </a:lnTo>
                  <a:lnTo>
                    <a:pt x="3530" y="155342"/>
                  </a:lnTo>
                  <a:lnTo>
                    <a:pt x="14122" y="141220"/>
                  </a:lnTo>
                  <a:lnTo>
                    <a:pt x="28244" y="141220"/>
                  </a:lnTo>
                  <a:lnTo>
                    <a:pt x="49427" y="148281"/>
                  </a:lnTo>
                  <a:lnTo>
                    <a:pt x="91793" y="180055"/>
                  </a:lnTo>
                  <a:lnTo>
                    <a:pt x="134159" y="204769"/>
                  </a:lnTo>
                  <a:lnTo>
                    <a:pt x="180055" y="222421"/>
                  </a:lnTo>
                  <a:lnTo>
                    <a:pt x="261257" y="247135"/>
                  </a:lnTo>
                  <a:lnTo>
                    <a:pt x="317745" y="261257"/>
                  </a:lnTo>
                  <a:lnTo>
                    <a:pt x="374233" y="271848"/>
                  </a:lnTo>
                  <a:lnTo>
                    <a:pt x="444843" y="271848"/>
                  </a:lnTo>
                  <a:lnTo>
                    <a:pt x="582532" y="264787"/>
                  </a:lnTo>
                  <a:lnTo>
                    <a:pt x="861442" y="236543"/>
                  </a:lnTo>
                  <a:lnTo>
                    <a:pt x="1172126" y="201238"/>
                  </a:lnTo>
                  <a:lnTo>
                    <a:pt x="1539298" y="165933"/>
                  </a:lnTo>
                  <a:lnTo>
                    <a:pt x="1867635" y="130628"/>
                  </a:lnTo>
                  <a:lnTo>
                    <a:pt x="2044160" y="112976"/>
                  </a:lnTo>
                  <a:lnTo>
                    <a:pt x="2407802" y="95323"/>
                  </a:lnTo>
                  <a:lnTo>
                    <a:pt x="2789096" y="81201"/>
                  </a:lnTo>
                  <a:lnTo>
                    <a:pt x="3106841" y="67079"/>
                  </a:lnTo>
                  <a:lnTo>
                    <a:pt x="3163329" y="42366"/>
                  </a:lnTo>
                  <a:lnTo>
                    <a:pt x="3233939" y="14122"/>
                  </a:lnTo>
                  <a:lnTo>
                    <a:pt x="3297488" y="0"/>
                  </a:lnTo>
                  <a:lnTo>
                    <a:pt x="3385751" y="10591"/>
                  </a:lnTo>
                  <a:lnTo>
                    <a:pt x="3505788" y="31774"/>
                  </a:lnTo>
                  <a:lnTo>
                    <a:pt x="3615234" y="60018"/>
                  </a:lnTo>
                  <a:lnTo>
                    <a:pt x="3685844" y="84732"/>
                  </a:lnTo>
                  <a:lnTo>
                    <a:pt x="3735271" y="112976"/>
                  </a:lnTo>
                  <a:lnTo>
                    <a:pt x="3767045" y="141220"/>
                  </a:lnTo>
                  <a:lnTo>
                    <a:pt x="3788228" y="162403"/>
                  </a:lnTo>
                  <a:lnTo>
                    <a:pt x="3798820" y="201238"/>
                  </a:lnTo>
                  <a:lnTo>
                    <a:pt x="3795289" y="240074"/>
                  </a:lnTo>
                  <a:lnTo>
                    <a:pt x="3767045" y="275379"/>
                  </a:lnTo>
                  <a:lnTo>
                    <a:pt x="3735271" y="296562"/>
                  </a:lnTo>
                  <a:lnTo>
                    <a:pt x="3685844" y="310684"/>
                  </a:lnTo>
                  <a:lnTo>
                    <a:pt x="3629356" y="310684"/>
                  </a:lnTo>
                  <a:lnTo>
                    <a:pt x="3392812" y="296562"/>
                  </a:lnTo>
                  <a:lnTo>
                    <a:pt x="3163329" y="289501"/>
                  </a:lnTo>
                  <a:lnTo>
                    <a:pt x="2895011" y="282440"/>
                  </a:lnTo>
                  <a:lnTo>
                    <a:pt x="2556083" y="27537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4FD58757-9A19-4F90-9EB8-842BE211C18F}"/>
                </a:ext>
              </a:extLst>
            </p:cNvPr>
            <p:cNvSpPr/>
            <p:nvPr/>
          </p:nvSpPr>
          <p:spPr>
            <a:xfrm>
              <a:off x="5494339" y="1733551"/>
              <a:ext cx="1473200" cy="377825"/>
            </a:xfrm>
            <a:custGeom>
              <a:avLst/>
              <a:gdLst>
                <a:gd name="connsiteX0" fmla="*/ 702129 w 1472293"/>
                <a:gd name="connsiteY0" fmla="*/ 296636 h 378279"/>
                <a:gd name="connsiteX1" fmla="*/ 487136 w 1472293"/>
                <a:gd name="connsiteY1" fmla="*/ 334736 h 378279"/>
                <a:gd name="connsiteX2" fmla="*/ 342900 w 1472293"/>
                <a:gd name="connsiteY2" fmla="*/ 356507 h 378279"/>
                <a:gd name="connsiteX3" fmla="*/ 269422 w 1472293"/>
                <a:gd name="connsiteY3" fmla="*/ 364671 h 378279"/>
                <a:gd name="connsiteX4" fmla="*/ 231322 w 1472293"/>
                <a:gd name="connsiteY4" fmla="*/ 364671 h 378279"/>
                <a:gd name="connsiteX5" fmla="*/ 179615 w 1472293"/>
                <a:gd name="connsiteY5" fmla="*/ 359229 h 378279"/>
                <a:gd name="connsiteX6" fmla="*/ 122465 w 1472293"/>
                <a:gd name="connsiteY6" fmla="*/ 348343 h 378279"/>
                <a:gd name="connsiteX7" fmla="*/ 0 w 1472293"/>
                <a:gd name="connsiteY7" fmla="*/ 285750 h 378279"/>
                <a:gd name="connsiteX8" fmla="*/ 78922 w 1472293"/>
                <a:gd name="connsiteY8" fmla="*/ 133350 h 378279"/>
                <a:gd name="connsiteX9" fmla="*/ 193222 w 1472293"/>
                <a:gd name="connsiteY9" fmla="*/ 185057 h 378279"/>
                <a:gd name="connsiteX10" fmla="*/ 244929 w 1472293"/>
                <a:gd name="connsiteY10" fmla="*/ 193221 h 378279"/>
                <a:gd name="connsiteX11" fmla="*/ 310243 w 1472293"/>
                <a:gd name="connsiteY11" fmla="*/ 193221 h 378279"/>
                <a:gd name="connsiteX12" fmla="*/ 457200 w 1472293"/>
                <a:gd name="connsiteY12" fmla="*/ 168729 h 378279"/>
                <a:gd name="connsiteX13" fmla="*/ 655865 w 1472293"/>
                <a:gd name="connsiteY13" fmla="*/ 130629 h 378279"/>
                <a:gd name="connsiteX14" fmla="*/ 892629 w 1472293"/>
                <a:gd name="connsiteY14" fmla="*/ 81643 h 378279"/>
                <a:gd name="connsiteX15" fmla="*/ 955222 w 1472293"/>
                <a:gd name="connsiteY15" fmla="*/ 68036 h 378279"/>
                <a:gd name="connsiteX16" fmla="*/ 1004207 w 1472293"/>
                <a:gd name="connsiteY16" fmla="*/ 48986 h 378279"/>
                <a:gd name="connsiteX17" fmla="*/ 1050472 w 1472293"/>
                <a:gd name="connsiteY17" fmla="*/ 24493 h 378279"/>
                <a:gd name="connsiteX18" fmla="*/ 1077686 w 1472293"/>
                <a:gd name="connsiteY18" fmla="*/ 2721 h 378279"/>
                <a:gd name="connsiteX19" fmla="*/ 1085850 w 1472293"/>
                <a:gd name="connsiteY19" fmla="*/ 0 h 378279"/>
                <a:gd name="connsiteX20" fmla="*/ 1153886 w 1472293"/>
                <a:gd name="connsiteY20" fmla="*/ 29936 h 378279"/>
                <a:gd name="connsiteX21" fmla="*/ 1249136 w 1472293"/>
                <a:gd name="connsiteY21" fmla="*/ 84364 h 378279"/>
                <a:gd name="connsiteX22" fmla="*/ 1363436 w 1472293"/>
                <a:gd name="connsiteY22" fmla="*/ 157843 h 378279"/>
                <a:gd name="connsiteX23" fmla="*/ 1426029 w 1472293"/>
                <a:gd name="connsiteY23" fmla="*/ 204107 h 378279"/>
                <a:gd name="connsiteX24" fmla="*/ 1450522 w 1472293"/>
                <a:gd name="connsiteY24" fmla="*/ 225879 h 378279"/>
                <a:gd name="connsiteX25" fmla="*/ 1464129 w 1472293"/>
                <a:gd name="connsiteY25" fmla="*/ 244929 h 378279"/>
                <a:gd name="connsiteX26" fmla="*/ 1472293 w 1472293"/>
                <a:gd name="connsiteY26" fmla="*/ 263979 h 378279"/>
                <a:gd name="connsiteX27" fmla="*/ 1472293 w 1472293"/>
                <a:gd name="connsiteY27" fmla="*/ 288471 h 378279"/>
                <a:gd name="connsiteX28" fmla="*/ 1464129 w 1472293"/>
                <a:gd name="connsiteY28" fmla="*/ 321129 h 378279"/>
                <a:gd name="connsiteX29" fmla="*/ 1439636 w 1472293"/>
                <a:gd name="connsiteY29" fmla="*/ 348343 h 378279"/>
                <a:gd name="connsiteX30" fmla="*/ 1406979 w 1472293"/>
                <a:gd name="connsiteY30" fmla="*/ 378279 h 378279"/>
                <a:gd name="connsiteX31" fmla="*/ 1025979 w 1472293"/>
                <a:gd name="connsiteY31" fmla="*/ 263979 h 378279"/>
                <a:gd name="connsiteX32" fmla="*/ 971550 w 1472293"/>
                <a:gd name="connsiteY32" fmla="*/ 253093 h 378279"/>
                <a:gd name="connsiteX33" fmla="*/ 941615 w 1472293"/>
                <a:gd name="connsiteY33" fmla="*/ 250371 h 378279"/>
                <a:gd name="connsiteX34" fmla="*/ 702129 w 1472293"/>
                <a:gd name="connsiteY34" fmla="*/ 296636 h 378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472293" h="378279">
                  <a:moveTo>
                    <a:pt x="702129" y="296636"/>
                  </a:moveTo>
                  <a:lnTo>
                    <a:pt x="487136" y="334736"/>
                  </a:lnTo>
                  <a:lnTo>
                    <a:pt x="342900" y="356507"/>
                  </a:lnTo>
                  <a:lnTo>
                    <a:pt x="269422" y="364671"/>
                  </a:lnTo>
                  <a:lnTo>
                    <a:pt x="231322" y="364671"/>
                  </a:lnTo>
                  <a:lnTo>
                    <a:pt x="179615" y="359229"/>
                  </a:lnTo>
                  <a:lnTo>
                    <a:pt x="122465" y="348343"/>
                  </a:lnTo>
                  <a:lnTo>
                    <a:pt x="0" y="285750"/>
                  </a:lnTo>
                  <a:lnTo>
                    <a:pt x="78922" y="133350"/>
                  </a:lnTo>
                  <a:lnTo>
                    <a:pt x="193222" y="185057"/>
                  </a:lnTo>
                  <a:lnTo>
                    <a:pt x="244929" y="193221"/>
                  </a:lnTo>
                  <a:lnTo>
                    <a:pt x="310243" y="193221"/>
                  </a:lnTo>
                  <a:lnTo>
                    <a:pt x="457200" y="168729"/>
                  </a:lnTo>
                  <a:lnTo>
                    <a:pt x="655865" y="130629"/>
                  </a:lnTo>
                  <a:lnTo>
                    <a:pt x="892629" y="81643"/>
                  </a:lnTo>
                  <a:lnTo>
                    <a:pt x="955222" y="68036"/>
                  </a:lnTo>
                  <a:lnTo>
                    <a:pt x="1004207" y="48986"/>
                  </a:lnTo>
                  <a:lnTo>
                    <a:pt x="1050472" y="24493"/>
                  </a:lnTo>
                  <a:lnTo>
                    <a:pt x="1077686" y="2721"/>
                  </a:lnTo>
                  <a:lnTo>
                    <a:pt x="1085850" y="0"/>
                  </a:lnTo>
                  <a:lnTo>
                    <a:pt x="1153886" y="29936"/>
                  </a:lnTo>
                  <a:lnTo>
                    <a:pt x="1249136" y="84364"/>
                  </a:lnTo>
                  <a:lnTo>
                    <a:pt x="1363436" y="157843"/>
                  </a:lnTo>
                  <a:lnTo>
                    <a:pt x="1426029" y="204107"/>
                  </a:lnTo>
                  <a:lnTo>
                    <a:pt x="1450522" y="225879"/>
                  </a:lnTo>
                  <a:lnTo>
                    <a:pt x="1464129" y="244929"/>
                  </a:lnTo>
                  <a:lnTo>
                    <a:pt x="1472293" y="263979"/>
                  </a:lnTo>
                  <a:lnTo>
                    <a:pt x="1472293" y="288471"/>
                  </a:lnTo>
                  <a:lnTo>
                    <a:pt x="1464129" y="321129"/>
                  </a:lnTo>
                  <a:lnTo>
                    <a:pt x="1439636" y="348343"/>
                  </a:lnTo>
                  <a:lnTo>
                    <a:pt x="1406979" y="378279"/>
                  </a:lnTo>
                  <a:lnTo>
                    <a:pt x="1025979" y="263979"/>
                  </a:lnTo>
                  <a:lnTo>
                    <a:pt x="971550" y="253093"/>
                  </a:lnTo>
                  <a:lnTo>
                    <a:pt x="941615" y="250371"/>
                  </a:lnTo>
                  <a:lnTo>
                    <a:pt x="702129" y="29663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9">
              <a:extLst>
                <a:ext uri="{FF2B5EF4-FFF2-40B4-BE49-F238E27FC236}">
                  <a16:creationId xmlns:a16="http://schemas.microsoft.com/office/drawing/2014/main" id="{D4919C01-B2D9-4362-AF93-C723D441A068}"/>
                </a:ext>
              </a:extLst>
            </p:cNvPr>
            <p:cNvSpPr/>
            <p:nvPr/>
          </p:nvSpPr>
          <p:spPr>
            <a:xfrm>
              <a:off x="3959226" y="1949450"/>
              <a:ext cx="2946400" cy="1930400"/>
            </a:xfrm>
            <a:custGeom>
              <a:avLst/>
              <a:gdLst>
                <a:gd name="connsiteX0" fmla="*/ 1768475 w 2946400"/>
                <a:gd name="connsiteY0" fmla="*/ 1187450 h 1930400"/>
                <a:gd name="connsiteX1" fmla="*/ 1527175 w 2946400"/>
                <a:gd name="connsiteY1" fmla="*/ 1336675 h 1930400"/>
                <a:gd name="connsiteX2" fmla="*/ 1257300 w 2946400"/>
                <a:gd name="connsiteY2" fmla="*/ 1479550 h 1930400"/>
                <a:gd name="connsiteX3" fmla="*/ 1066800 w 2946400"/>
                <a:gd name="connsiteY3" fmla="*/ 1574800 h 1930400"/>
                <a:gd name="connsiteX4" fmla="*/ 892175 w 2946400"/>
                <a:gd name="connsiteY4" fmla="*/ 1654175 h 1930400"/>
                <a:gd name="connsiteX5" fmla="*/ 676275 w 2946400"/>
                <a:gd name="connsiteY5" fmla="*/ 1736725 h 1930400"/>
                <a:gd name="connsiteX6" fmla="*/ 447675 w 2946400"/>
                <a:gd name="connsiteY6" fmla="*/ 1816100 h 1930400"/>
                <a:gd name="connsiteX7" fmla="*/ 266700 w 2946400"/>
                <a:gd name="connsiteY7" fmla="*/ 1870075 h 1930400"/>
                <a:gd name="connsiteX8" fmla="*/ 69850 w 2946400"/>
                <a:gd name="connsiteY8" fmla="*/ 1924050 h 1930400"/>
                <a:gd name="connsiteX9" fmla="*/ 31750 w 2946400"/>
                <a:gd name="connsiteY9" fmla="*/ 1930400 h 1930400"/>
                <a:gd name="connsiteX10" fmla="*/ 6350 w 2946400"/>
                <a:gd name="connsiteY10" fmla="*/ 1920875 h 1930400"/>
                <a:gd name="connsiteX11" fmla="*/ 0 w 2946400"/>
                <a:gd name="connsiteY11" fmla="*/ 1901825 h 1930400"/>
                <a:gd name="connsiteX12" fmla="*/ 9525 w 2946400"/>
                <a:gd name="connsiteY12" fmla="*/ 1882775 h 1930400"/>
                <a:gd name="connsiteX13" fmla="*/ 38100 w 2946400"/>
                <a:gd name="connsiteY13" fmla="*/ 1857375 h 1930400"/>
                <a:gd name="connsiteX14" fmla="*/ 206375 w 2946400"/>
                <a:gd name="connsiteY14" fmla="*/ 1784350 h 1930400"/>
                <a:gd name="connsiteX15" fmla="*/ 422275 w 2946400"/>
                <a:gd name="connsiteY15" fmla="*/ 1689100 h 1930400"/>
                <a:gd name="connsiteX16" fmla="*/ 584200 w 2946400"/>
                <a:gd name="connsiteY16" fmla="*/ 1612900 h 1930400"/>
                <a:gd name="connsiteX17" fmla="*/ 768350 w 2946400"/>
                <a:gd name="connsiteY17" fmla="*/ 1524000 h 1930400"/>
                <a:gd name="connsiteX18" fmla="*/ 981075 w 2946400"/>
                <a:gd name="connsiteY18" fmla="*/ 1412875 h 1930400"/>
                <a:gd name="connsiteX19" fmla="*/ 1193800 w 2946400"/>
                <a:gd name="connsiteY19" fmla="*/ 1292225 h 1930400"/>
                <a:gd name="connsiteX20" fmla="*/ 1346200 w 2946400"/>
                <a:gd name="connsiteY20" fmla="*/ 1203325 h 1930400"/>
                <a:gd name="connsiteX21" fmla="*/ 1527175 w 2946400"/>
                <a:gd name="connsiteY21" fmla="*/ 1079500 h 1930400"/>
                <a:gd name="connsiteX22" fmla="*/ 1673225 w 2946400"/>
                <a:gd name="connsiteY22" fmla="*/ 971550 h 1930400"/>
                <a:gd name="connsiteX23" fmla="*/ 1838325 w 2946400"/>
                <a:gd name="connsiteY23" fmla="*/ 838200 h 1930400"/>
                <a:gd name="connsiteX24" fmla="*/ 1958975 w 2946400"/>
                <a:gd name="connsiteY24" fmla="*/ 739775 h 1930400"/>
                <a:gd name="connsiteX25" fmla="*/ 2178050 w 2946400"/>
                <a:gd name="connsiteY25" fmla="*/ 542925 h 1930400"/>
                <a:gd name="connsiteX26" fmla="*/ 2346325 w 2946400"/>
                <a:gd name="connsiteY26" fmla="*/ 355600 h 1930400"/>
                <a:gd name="connsiteX27" fmla="*/ 2428875 w 2946400"/>
                <a:gd name="connsiteY27" fmla="*/ 254000 h 1930400"/>
                <a:gd name="connsiteX28" fmla="*/ 2508250 w 2946400"/>
                <a:gd name="connsiteY28" fmla="*/ 136525 h 1930400"/>
                <a:gd name="connsiteX29" fmla="*/ 2533650 w 2946400"/>
                <a:gd name="connsiteY29" fmla="*/ 92075 h 1930400"/>
                <a:gd name="connsiteX30" fmla="*/ 2540000 w 2946400"/>
                <a:gd name="connsiteY30" fmla="*/ 69850 h 1930400"/>
                <a:gd name="connsiteX31" fmla="*/ 2524125 w 2946400"/>
                <a:gd name="connsiteY31" fmla="*/ 0 h 1930400"/>
                <a:gd name="connsiteX32" fmla="*/ 2946400 w 2946400"/>
                <a:gd name="connsiteY32" fmla="*/ 98425 h 1930400"/>
                <a:gd name="connsiteX33" fmla="*/ 2943225 w 2946400"/>
                <a:gd name="connsiteY33" fmla="*/ 158750 h 1930400"/>
                <a:gd name="connsiteX34" fmla="*/ 2914650 w 2946400"/>
                <a:gd name="connsiteY34" fmla="*/ 171450 h 1930400"/>
                <a:gd name="connsiteX35" fmla="*/ 2860675 w 2946400"/>
                <a:gd name="connsiteY35" fmla="*/ 196850 h 1930400"/>
                <a:gd name="connsiteX36" fmla="*/ 2835275 w 2946400"/>
                <a:gd name="connsiteY36" fmla="*/ 212725 h 1930400"/>
                <a:gd name="connsiteX37" fmla="*/ 2806700 w 2946400"/>
                <a:gd name="connsiteY37" fmla="*/ 238125 h 1930400"/>
                <a:gd name="connsiteX38" fmla="*/ 2749550 w 2946400"/>
                <a:gd name="connsiteY38" fmla="*/ 311150 h 1930400"/>
                <a:gd name="connsiteX39" fmla="*/ 2628900 w 2946400"/>
                <a:gd name="connsiteY39" fmla="*/ 444500 h 1930400"/>
                <a:gd name="connsiteX40" fmla="*/ 2489200 w 2946400"/>
                <a:gd name="connsiteY40" fmla="*/ 590550 h 1930400"/>
                <a:gd name="connsiteX41" fmla="*/ 2349500 w 2946400"/>
                <a:gd name="connsiteY41" fmla="*/ 727075 h 1930400"/>
                <a:gd name="connsiteX42" fmla="*/ 2187575 w 2946400"/>
                <a:gd name="connsiteY42" fmla="*/ 882650 h 1930400"/>
                <a:gd name="connsiteX43" fmla="*/ 2073275 w 2946400"/>
                <a:gd name="connsiteY43" fmla="*/ 977900 h 1930400"/>
                <a:gd name="connsiteX44" fmla="*/ 1768475 w 2946400"/>
                <a:gd name="connsiteY44" fmla="*/ 1187450 h 193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946400" h="1930400">
                  <a:moveTo>
                    <a:pt x="1768475" y="1187450"/>
                  </a:moveTo>
                  <a:lnTo>
                    <a:pt x="1527175" y="1336675"/>
                  </a:lnTo>
                  <a:lnTo>
                    <a:pt x="1257300" y="1479550"/>
                  </a:lnTo>
                  <a:lnTo>
                    <a:pt x="1066800" y="1574800"/>
                  </a:lnTo>
                  <a:lnTo>
                    <a:pt x="892175" y="1654175"/>
                  </a:lnTo>
                  <a:lnTo>
                    <a:pt x="676275" y="1736725"/>
                  </a:lnTo>
                  <a:lnTo>
                    <a:pt x="447675" y="1816100"/>
                  </a:lnTo>
                  <a:lnTo>
                    <a:pt x="266700" y="1870075"/>
                  </a:lnTo>
                  <a:lnTo>
                    <a:pt x="69850" y="1924050"/>
                  </a:lnTo>
                  <a:lnTo>
                    <a:pt x="31750" y="1930400"/>
                  </a:lnTo>
                  <a:lnTo>
                    <a:pt x="6350" y="1920875"/>
                  </a:lnTo>
                  <a:lnTo>
                    <a:pt x="0" y="1901825"/>
                  </a:lnTo>
                  <a:lnTo>
                    <a:pt x="9525" y="1882775"/>
                  </a:lnTo>
                  <a:lnTo>
                    <a:pt x="38100" y="1857375"/>
                  </a:lnTo>
                  <a:lnTo>
                    <a:pt x="206375" y="1784350"/>
                  </a:lnTo>
                  <a:lnTo>
                    <a:pt x="422275" y="1689100"/>
                  </a:lnTo>
                  <a:lnTo>
                    <a:pt x="584200" y="1612900"/>
                  </a:lnTo>
                  <a:lnTo>
                    <a:pt x="768350" y="1524000"/>
                  </a:lnTo>
                  <a:lnTo>
                    <a:pt x="981075" y="1412875"/>
                  </a:lnTo>
                  <a:lnTo>
                    <a:pt x="1193800" y="1292225"/>
                  </a:lnTo>
                  <a:lnTo>
                    <a:pt x="1346200" y="1203325"/>
                  </a:lnTo>
                  <a:lnTo>
                    <a:pt x="1527175" y="1079500"/>
                  </a:lnTo>
                  <a:lnTo>
                    <a:pt x="1673225" y="971550"/>
                  </a:lnTo>
                  <a:lnTo>
                    <a:pt x="1838325" y="838200"/>
                  </a:lnTo>
                  <a:lnTo>
                    <a:pt x="1958975" y="739775"/>
                  </a:lnTo>
                  <a:lnTo>
                    <a:pt x="2178050" y="542925"/>
                  </a:lnTo>
                  <a:lnTo>
                    <a:pt x="2346325" y="355600"/>
                  </a:lnTo>
                  <a:lnTo>
                    <a:pt x="2428875" y="254000"/>
                  </a:lnTo>
                  <a:lnTo>
                    <a:pt x="2508250" y="136525"/>
                  </a:lnTo>
                  <a:lnTo>
                    <a:pt x="2533650" y="92075"/>
                  </a:lnTo>
                  <a:lnTo>
                    <a:pt x="2540000" y="69850"/>
                  </a:lnTo>
                  <a:lnTo>
                    <a:pt x="2524125" y="0"/>
                  </a:lnTo>
                  <a:lnTo>
                    <a:pt x="2946400" y="98425"/>
                  </a:lnTo>
                  <a:lnTo>
                    <a:pt x="2943225" y="158750"/>
                  </a:lnTo>
                  <a:lnTo>
                    <a:pt x="2914650" y="171450"/>
                  </a:lnTo>
                  <a:lnTo>
                    <a:pt x="2860675" y="196850"/>
                  </a:lnTo>
                  <a:lnTo>
                    <a:pt x="2835275" y="212725"/>
                  </a:lnTo>
                  <a:lnTo>
                    <a:pt x="2806700" y="238125"/>
                  </a:lnTo>
                  <a:lnTo>
                    <a:pt x="2749550" y="311150"/>
                  </a:lnTo>
                  <a:lnTo>
                    <a:pt x="2628900" y="444500"/>
                  </a:lnTo>
                  <a:lnTo>
                    <a:pt x="2489200" y="590550"/>
                  </a:lnTo>
                  <a:lnTo>
                    <a:pt x="2349500" y="727075"/>
                  </a:lnTo>
                  <a:lnTo>
                    <a:pt x="2187575" y="882650"/>
                  </a:lnTo>
                  <a:lnTo>
                    <a:pt x="2073275" y="977900"/>
                  </a:lnTo>
                  <a:lnTo>
                    <a:pt x="1768475" y="11874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8">
              <a:extLst>
                <a:ext uri="{FF2B5EF4-FFF2-40B4-BE49-F238E27FC236}">
                  <a16:creationId xmlns:a16="http://schemas.microsoft.com/office/drawing/2014/main" id="{0FE351ED-23AE-45E7-9030-3DD23A89FC7F}"/>
                </a:ext>
              </a:extLst>
            </p:cNvPr>
            <p:cNvSpPr/>
            <p:nvPr/>
          </p:nvSpPr>
          <p:spPr>
            <a:xfrm>
              <a:off x="5159377" y="2263775"/>
              <a:ext cx="3140075" cy="1479550"/>
            </a:xfrm>
            <a:custGeom>
              <a:avLst/>
              <a:gdLst>
                <a:gd name="connsiteX0" fmla="*/ 1165225 w 3140075"/>
                <a:gd name="connsiteY0" fmla="*/ 857250 h 1479550"/>
                <a:gd name="connsiteX1" fmla="*/ 838200 w 3140075"/>
                <a:gd name="connsiteY1" fmla="*/ 663575 h 1479550"/>
                <a:gd name="connsiteX2" fmla="*/ 666750 w 3140075"/>
                <a:gd name="connsiteY2" fmla="*/ 539750 h 1479550"/>
                <a:gd name="connsiteX3" fmla="*/ 568325 w 3140075"/>
                <a:gd name="connsiteY3" fmla="*/ 476250 h 1479550"/>
                <a:gd name="connsiteX4" fmla="*/ 476250 w 3140075"/>
                <a:gd name="connsiteY4" fmla="*/ 415925 h 1479550"/>
                <a:gd name="connsiteX5" fmla="*/ 393700 w 3140075"/>
                <a:gd name="connsiteY5" fmla="*/ 361950 h 1479550"/>
                <a:gd name="connsiteX6" fmla="*/ 279400 w 3140075"/>
                <a:gd name="connsiteY6" fmla="*/ 285750 h 1479550"/>
                <a:gd name="connsiteX7" fmla="*/ 165100 w 3140075"/>
                <a:gd name="connsiteY7" fmla="*/ 203200 h 1479550"/>
                <a:gd name="connsiteX8" fmla="*/ 0 w 3140075"/>
                <a:gd name="connsiteY8" fmla="*/ 73025 h 1479550"/>
                <a:gd name="connsiteX9" fmla="*/ 63500 w 3140075"/>
                <a:gd name="connsiteY9" fmla="*/ 0 h 1479550"/>
                <a:gd name="connsiteX10" fmla="*/ 152400 w 3140075"/>
                <a:gd name="connsiteY10" fmla="*/ 63500 h 1479550"/>
                <a:gd name="connsiteX11" fmla="*/ 282575 w 3140075"/>
                <a:gd name="connsiteY11" fmla="*/ 146050 h 1479550"/>
                <a:gd name="connsiteX12" fmla="*/ 463550 w 3140075"/>
                <a:gd name="connsiteY12" fmla="*/ 260350 h 1479550"/>
                <a:gd name="connsiteX13" fmla="*/ 603250 w 3140075"/>
                <a:gd name="connsiteY13" fmla="*/ 339725 h 1479550"/>
                <a:gd name="connsiteX14" fmla="*/ 765175 w 3140075"/>
                <a:gd name="connsiteY14" fmla="*/ 431800 h 1479550"/>
                <a:gd name="connsiteX15" fmla="*/ 962025 w 3140075"/>
                <a:gd name="connsiteY15" fmla="*/ 539750 h 1479550"/>
                <a:gd name="connsiteX16" fmla="*/ 1076325 w 3140075"/>
                <a:gd name="connsiteY16" fmla="*/ 603250 h 1479550"/>
                <a:gd name="connsiteX17" fmla="*/ 1219200 w 3140075"/>
                <a:gd name="connsiteY17" fmla="*/ 669925 h 1479550"/>
                <a:gd name="connsiteX18" fmla="*/ 1333500 w 3140075"/>
                <a:gd name="connsiteY18" fmla="*/ 717550 h 1479550"/>
                <a:gd name="connsiteX19" fmla="*/ 1447800 w 3140075"/>
                <a:gd name="connsiteY19" fmla="*/ 765175 h 1479550"/>
                <a:gd name="connsiteX20" fmla="*/ 1619250 w 3140075"/>
                <a:gd name="connsiteY20" fmla="*/ 825500 h 1479550"/>
                <a:gd name="connsiteX21" fmla="*/ 1812925 w 3140075"/>
                <a:gd name="connsiteY21" fmla="*/ 889000 h 1479550"/>
                <a:gd name="connsiteX22" fmla="*/ 2028825 w 3140075"/>
                <a:gd name="connsiteY22" fmla="*/ 955675 h 1479550"/>
                <a:gd name="connsiteX23" fmla="*/ 2251075 w 3140075"/>
                <a:gd name="connsiteY23" fmla="*/ 1022350 h 1479550"/>
                <a:gd name="connsiteX24" fmla="*/ 2457450 w 3140075"/>
                <a:gd name="connsiteY24" fmla="*/ 1079500 h 1479550"/>
                <a:gd name="connsiteX25" fmla="*/ 2701925 w 3140075"/>
                <a:gd name="connsiteY25" fmla="*/ 1143000 h 1479550"/>
                <a:gd name="connsiteX26" fmla="*/ 2917825 w 3140075"/>
                <a:gd name="connsiteY26" fmla="*/ 1193800 h 1479550"/>
                <a:gd name="connsiteX27" fmla="*/ 3101975 w 3140075"/>
                <a:gd name="connsiteY27" fmla="*/ 1231900 h 1479550"/>
                <a:gd name="connsiteX28" fmla="*/ 3124200 w 3140075"/>
                <a:gd name="connsiteY28" fmla="*/ 1238250 h 1479550"/>
                <a:gd name="connsiteX29" fmla="*/ 3140075 w 3140075"/>
                <a:gd name="connsiteY29" fmla="*/ 1247775 h 1479550"/>
                <a:gd name="connsiteX30" fmla="*/ 3136900 w 3140075"/>
                <a:gd name="connsiteY30" fmla="*/ 1270000 h 1479550"/>
                <a:gd name="connsiteX31" fmla="*/ 3108325 w 3140075"/>
                <a:gd name="connsiteY31" fmla="*/ 1292225 h 1479550"/>
                <a:gd name="connsiteX32" fmla="*/ 3032125 w 3140075"/>
                <a:gd name="connsiteY32" fmla="*/ 1317625 h 1479550"/>
                <a:gd name="connsiteX33" fmla="*/ 2746375 w 3140075"/>
                <a:gd name="connsiteY33" fmla="*/ 1381125 h 1479550"/>
                <a:gd name="connsiteX34" fmla="*/ 2495550 w 3140075"/>
                <a:gd name="connsiteY34" fmla="*/ 1438275 h 1479550"/>
                <a:gd name="connsiteX35" fmla="*/ 2409825 w 3140075"/>
                <a:gd name="connsiteY35" fmla="*/ 1460500 h 1479550"/>
                <a:gd name="connsiteX36" fmla="*/ 2365375 w 3140075"/>
                <a:gd name="connsiteY36" fmla="*/ 1473200 h 1479550"/>
                <a:gd name="connsiteX37" fmla="*/ 2305050 w 3140075"/>
                <a:gd name="connsiteY37" fmla="*/ 1479550 h 1479550"/>
                <a:gd name="connsiteX38" fmla="*/ 2254250 w 3140075"/>
                <a:gd name="connsiteY38" fmla="*/ 1479550 h 1479550"/>
                <a:gd name="connsiteX39" fmla="*/ 2212975 w 3140075"/>
                <a:gd name="connsiteY39" fmla="*/ 1476375 h 1479550"/>
                <a:gd name="connsiteX40" fmla="*/ 2168525 w 3140075"/>
                <a:gd name="connsiteY40" fmla="*/ 1463675 h 1479550"/>
                <a:gd name="connsiteX41" fmla="*/ 2009775 w 3140075"/>
                <a:gd name="connsiteY41" fmla="*/ 1371600 h 1479550"/>
                <a:gd name="connsiteX42" fmla="*/ 1685925 w 3140075"/>
                <a:gd name="connsiteY42" fmla="*/ 1171575 h 1479550"/>
                <a:gd name="connsiteX43" fmla="*/ 1384300 w 3140075"/>
                <a:gd name="connsiteY43" fmla="*/ 993775 h 1479550"/>
                <a:gd name="connsiteX44" fmla="*/ 1165225 w 3140075"/>
                <a:gd name="connsiteY44" fmla="*/ 857250 h 147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140075" h="1479550">
                  <a:moveTo>
                    <a:pt x="1165225" y="857250"/>
                  </a:moveTo>
                  <a:lnTo>
                    <a:pt x="838200" y="663575"/>
                  </a:lnTo>
                  <a:lnTo>
                    <a:pt x="666750" y="539750"/>
                  </a:lnTo>
                  <a:lnTo>
                    <a:pt x="568325" y="476250"/>
                  </a:lnTo>
                  <a:lnTo>
                    <a:pt x="476250" y="415925"/>
                  </a:lnTo>
                  <a:lnTo>
                    <a:pt x="393700" y="361950"/>
                  </a:lnTo>
                  <a:lnTo>
                    <a:pt x="279400" y="285750"/>
                  </a:lnTo>
                  <a:lnTo>
                    <a:pt x="165100" y="203200"/>
                  </a:lnTo>
                  <a:lnTo>
                    <a:pt x="0" y="73025"/>
                  </a:lnTo>
                  <a:lnTo>
                    <a:pt x="63500" y="0"/>
                  </a:lnTo>
                  <a:lnTo>
                    <a:pt x="152400" y="63500"/>
                  </a:lnTo>
                  <a:lnTo>
                    <a:pt x="282575" y="146050"/>
                  </a:lnTo>
                  <a:lnTo>
                    <a:pt x="463550" y="260350"/>
                  </a:lnTo>
                  <a:lnTo>
                    <a:pt x="603250" y="339725"/>
                  </a:lnTo>
                  <a:lnTo>
                    <a:pt x="765175" y="431800"/>
                  </a:lnTo>
                  <a:lnTo>
                    <a:pt x="962025" y="539750"/>
                  </a:lnTo>
                  <a:lnTo>
                    <a:pt x="1076325" y="603250"/>
                  </a:lnTo>
                  <a:lnTo>
                    <a:pt x="1219200" y="669925"/>
                  </a:lnTo>
                  <a:lnTo>
                    <a:pt x="1333500" y="717550"/>
                  </a:lnTo>
                  <a:lnTo>
                    <a:pt x="1447800" y="765175"/>
                  </a:lnTo>
                  <a:lnTo>
                    <a:pt x="1619250" y="825500"/>
                  </a:lnTo>
                  <a:lnTo>
                    <a:pt x="1812925" y="889000"/>
                  </a:lnTo>
                  <a:lnTo>
                    <a:pt x="2028825" y="955675"/>
                  </a:lnTo>
                  <a:lnTo>
                    <a:pt x="2251075" y="1022350"/>
                  </a:lnTo>
                  <a:lnTo>
                    <a:pt x="2457450" y="1079500"/>
                  </a:lnTo>
                  <a:lnTo>
                    <a:pt x="2701925" y="1143000"/>
                  </a:lnTo>
                  <a:lnTo>
                    <a:pt x="2917825" y="1193800"/>
                  </a:lnTo>
                  <a:lnTo>
                    <a:pt x="3101975" y="1231900"/>
                  </a:lnTo>
                  <a:lnTo>
                    <a:pt x="3124200" y="1238250"/>
                  </a:lnTo>
                  <a:lnTo>
                    <a:pt x="3140075" y="1247775"/>
                  </a:lnTo>
                  <a:lnTo>
                    <a:pt x="3136900" y="1270000"/>
                  </a:lnTo>
                  <a:lnTo>
                    <a:pt x="3108325" y="1292225"/>
                  </a:lnTo>
                  <a:lnTo>
                    <a:pt x="3032125" y="1317625"/>
                  </a:lnTo>
                  <a:lnTo>
                    <a:pt x="2746375" y="1381125"/>
                  </a:lnTo>
                  <a:lnTo>
                    <a:pt x="2495550" y="1438275"/>
                  </a:lnTo>
                  <a:lnTo>
                    <a:pt x="2409825" y="1460500"/>
                  </a:lnTo>
                  <a:lnTo>
                    <a:pt x="2365375" y="1473200"/>
                  </a:lnTo>
                  <a:lnTo>
                    <a:pt x="2305050" y="1479550"/>
                  </a:lnTo>
                  <a:lnTo>
                    <a:pt x="2254250" y="1479550"/>
                  </a:lnTo>
                  <a:lnTo>
                    <a:pt x="2212975" y="1476375"/>
                  </a:lnTo>
                  <a:lnTo>
                    <a:pt x="2168525" y="1463675"/>
                  </a:lnTo>
                  <a:lnTo>
                    <a:pt x="2009775" y="1371600"/>
                  </a:lnTo>
                  <a:lnTo>
                    <a:pt x="1685925" y="1171575"/>
                  </a:lnTo>
                  <a:lnTo>
                    <a:pt x="1384300" y="993775"/>
                  </a:lnTo>
                  <a:lnTo>
                    <a:pt x="1165225" y="8572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9">
              <a:extLst>
                <a:ext uri="{FF2B5EF4-FFF2-40B4-BE49-F238E27FC236}">
                  <a16:creationId xmlns:a16="http://schemas.microsoft.com/office/drawing/2014/main" id="{E1BAF90B-4454-406A-8C85-B065185D8561}"/>
                </a:ext>
              </a:extLst>
            </p:cNvPr>
            <p:cNvSpPr/>
            <p:nvPr/>
          </p:nvSpPr>
          <p:spPr>
            <a:xfrm rot="16200000">
              <a:off x="4660902" y="4484688"/>
              <a:ext cx="2698750" cy="473075"/>
            </a:xfrm>
            <a:custGeom>
              <a:avLst/>
              <a:gdLst>
                <a:gd name="connsiteX0" fmla="*/ 1205004 w 2698107"/>
                <a:gd name="connsiteY0" fmla="*/ 373275 h 473483"/>
                <a:gd name="connsiteX1" fmla="*/ 754067 w 2698107"/>
                <a:gd name="connsiteY1" fmla="*/ 363254 h 473483"/>
                <a:gd name="connsiteX2" fmla="*/ 405844 w 2698107"/>
                <a:gd name="connsiteY2" fmla="*/ 360749 h 473483"/>
                <a:gd name="connsiteX3" fmla="*/ 160333 w 2698107"/>
                <a:gd name="connsiteY3" fmla="*/ 363254 h 473483"/>
                <a:gd name="connsiteX4" fmla="*/ 117745 w 2698107"/>
                <a:gd name="connsiteY4" fmla="*/ 358244 h 473483"/>
                <a:gd name="connsiteX5" fmla="*/ 82672 w 2698107"/>
                <a:gd name="connsiteY5" fmla="*/ 348223 h 473483"/>
                <a:gd name="connsiteX6" fmla="*/ 50104 w 2698107"/>
                <a:gd name="connsiteY6" fmla="*/ 335697 h 473483"/>
                <a:gd name="connsiteX7" fmla="*/ 25052 w 2698107"/>
                <a:gd name="connsiteY7" fmla="*/ 318161 h 473483"/>
                <a:gd name="connsiteX8" fmla="*/ 10021 w 2698107"/>
                <a:gd name="connsiteY8" fmla="*/ 295614 h 473483"/>
                <a:gd name="connsiteX9" fmla="*/ 0 w 2698107"/>
                <a:gd name="connsiteY9" fmla="*/ 263046 h 473483"/>
                <a:gd name="connsiteX10" fmla="*/ 2506 w 2698107"/>
                <a:gd name="connsiteY10" fmla="*/ 237994 h 473483"/>
                <a:gd name="connsiteX11" fmla="*/ 17537 w 2698107"/>
                <a:gd name="connsiteY11" fmla="*/ 207932 h 473483"/>
                <a:gd name="connsiteX12" fmla="*/ 37578 w 2698107"/>
                <a:gd name="connsiteY12" fmla="*/ 187890 h 473483"/>
                <a:gd name="connsiteX13" fmla="*/ 80167 w 2698107"/>
                <a:gd name="connsiteY13" fmla="*/ 160333 h 473483"/>
                <a:gd name="connsiteX14" fmla="*/ 120250 w 2698107"/>
                <a:gd name="connsiteY14" fmla="*/ 142796 h 473483"/>
                <a:gd name="connsiteX15" fmla="*/ 165344 w 2698107"/>
                <a:gd name="connsiteY15" fmla="*/ 127765 h 473483"/>
                <a:gd name="connsiteX16" fmla="*/ 222964 w 2698107"/>
                <a:gd name="connsiteY16" fmla="*/ 110229 h 473483"/>
                <a:gd name="connsiteX17" fmla="*/ 278078 w 2698107"/>
                <a:gd name="connsiteY17" fmla="*/ 95197 h 473483"/>
                <a:gd name="connsiteX18" fmla="*/ 350729 w 2698107"/>
                <a:gd name="connsiteY18" fmla="*/ 82671 h 473483"/>
                <a:gd name="connsiteX19" fmla="*/ 410854 w 2698107"/>
                <a:gd name="connsiteY19" fmla="*/ 75156 h 473483"/>
                <a:gd name="connsiteX20" fmla="*/ 475989 w 2698107"/>
                <a:gd name="connsiteY20" fmla="*/ 70145 h 473483"/>
                <a:gd name="connsiteX21" fmla="*/ 506052 w 2698107"/>
                <a:gd name="connsiteY21" fmla="*/ 72651 h 473483"/>
                <a:gd name="connsiteX22" fmla="*/ 558661 w 2698107"/>
                <a:gd name="connsiteY22" fmla="*/ 85177 h 473483"/>
                <a:gd name="connsiteX23" fmla="*/ 633817 w 2698107"/>
                <a:gd name="connsiteY23" fmla="*/ 100208 h 473483"/>
                <a:gd name="connsiteX24" fmla="*/ 724005 w 2698107"/>
                <a:gd name="connsiteY24" fmla="*/ 117744 h 473483"/>
                <a:gd name="connsiteX25" fmla="*/ 889348 w 2698107"/>
                <a:gd name="connsiteY25" fmla="*/ 137786 h 473483"/>
                <a:gd name="connsiteX26" fmla="*/ 954484 w 2698107"/>
                <a:gd name="connsiteY26" fmla="*/ 140291 h 473483"/>
                <a:gd name="connsiteX27" fmla="*/ 1322749 w 2698107"/>
                <a:gd name="connsiteY27" fmla="*/ 137786 h 473483"/>
                <a:gd name="connsiteX28" fmla="*/ 1560743 w 2698107"/>
                <a:gd name="connsiteY28" fmla="*/ 137786 h 473483"/>
                <a:gd name="connsiteX29" fmla="*/ 1956566 w 2698107"/>
                <a:gd name="connsiteY29" fmla="*/ 137786 h 473483"/>
                <a:gd name="connsiteX30" fmla="*/ 2187045 w 2698107"/>
                <a:gd name="connsiteY30" fmla="*/ 140291 h 473483"/>
                <a:gd name="connsiteX31" fmla="*/ 2412513 w 2698107"/>
                <a:gd name="connsiteY31" fmla="*/ 140291 h 473483"/>
                <a:gd name="connsiteX32" fmla="*/ 2452597 w 2698107"/>
                <a:gd name="connsiteY32" fmla="*/ 132776 h 473483"/>
                <a:gd name="connsiteX33" fmla="*/ 2497690 w 2698107"/>
                <a:gd name="connsiteY33" fmla="*/ 115239 h 473483"/>
                <a:gd name="connsiteX34" fmla="*/ 2550300 w 2698107"/>
                <a:gd name="connsiteY34" fmla="*/ 82671 h 473483"/>
                <a:gd name="connsiteX35" fmla="*/ 2595393 w 2698107"/>
                <a:gd name="connsiteY35" fmla="*/ 45093 h 473483"/>
                <a:gd name="connsiteX36" fmla="*/ 2622950 w 2698107"/>
                <a:gd name="connsiteY36" fmla="*/ 20041 h 473483"/>
                <a:gd name="connsiteX37" fmla="*/ 2640487 w 2698107"/>
                <a:gd name="connsiteY37" fmla="*/ 5010 h 473483"/>
                <a:gd name="connsiteX38" fmla="*/ 2663034 w 2698107"/>
                <a:gd name="connsiteY38" fmla="*/ 0 h 473483"/>
                <a:gd name="connsiteX39" fmla="*/ 2678065 w 2698107"/>
                <a:gd name="connsiteY39" fmla="*/ 7515 h 473483"/>
                <a:gd name="connsiteX40" fmla="*/ 2690591 w 2698107"/>
                <a:gd name="connsiteY40" fmla="*/ 27557 h 473483"/>
                <a:gd name="connsiteX41" fmla="*/ 2698107 w 2698107"/>
                <a:gd name="connsiteY41" fmla="*/ 52609 h 473483"/>
                <a:gd name="connsiteX42" fmla="*/ 2698107 w 2698107"/>
                <a:gd name="connsiteY42" fmla="*/ 75156 h 473483"/>
                <a:gd name="connsiteX43" fmla="*/ 2693096 w 2698107"/>
                <a:gd name="connsiteY43" fmla="*/ 110229 h 473483"/>
                <a:gd name="connsiteX44" fmla="*/ 2683075 w 2698107"/>
                <a:gd name="connsiteY44" fmla="*/ 157828 h 473483"/>
                <a:gd name="connsiteX45" fmla="*/ 2668044 w 2698107"/>
                <a:gd name="connsiteY45" fmla="*/ 200416 h 473483"/>
                <a:gd name="connsiteX46" fmla="*/ 2640487 w 2698107"/>
                <a:gd name="connsiteY46" fmla="*/ 253025 h 473483"/>
                <a:gd name="connsiteX47" fmla="*/ 2610424 w 2698107"/>
                <a:gd name="connsiteY47" fmla="*/ 310645 h 473483"/>
                <a:gd name="connsiteX48" fmla="*/ 2562826 w 2698107"/>
                <a:gd name="connsiteY48" fmla="*/ 378286 h 473483"/>
                <a:gd name="connsiteX49" fmla="*/ 2522742 w 2698107"/>
                <a:gd name="connsiteY49" fmla="*/ 418369 h 473483"/>
                <a:gd name="connsiteX50" fmla="*/ 2485164 w 2698107"/>
                <a:gd name="connsiteY50" fmla="*/ 448431 h 473483"/>
                <a:gd name="connsiteX51" fmla="*/ 2462617 w 2698107"/>
                <a:gd name="connsiteY51" fmla="*/ 465968 h 473483"/>
                <a:gd name="connsiteX52" fmla="*/ 2445081 w 2698107"/>
                <a:gd name="connsiteY52" fmla="*/ 473483 h 473483"/>
                <a:gd name="connsiteX53" fmla="*/ 2425039 w 2698107"/>
                <a:gd name="connsiteY53" fmla="*/ 473483 h 473483"/>
                <a:gd name="connsiteX54" fmla="*/ 2399987 w 2698107"/>
                <a:gd name="connsiteY54" fmla="*/ 468473 h 473483"/>
                <a:gd name="connsiteX55" fmla="*/ 2349883 w 2698107"/>
                <a:gd name="connsiteY55" fmla="*/ 445926 h 473483"/>
                <a:gd name="connsiteX56" fmla="*/ 2287253 w 2698107"/>
                <a:gd name="connsiteY56" fmla="*/ 418369 h 473483"/>
                <a:gd name="connsiteX57" fmla="*/ 2197066 w 2698107"/>
                <a:gd name="connsiteY57" fmla="*/ 380791 h 473483"/>
                <a:gd name="connsiteX58" fmla="*/ 1966587 w 2698107"/>
                <a:gd name="connsiteY58" fmla="*/ 380791 h 473483"/>
                <a:gd name="connsiteX59" fmla="*/ 1763665 w 2698107"/>
                <a:gd name="connsiteY59" fmla="*/ 380791 h 473483"/>
                <a:gd name="connsiteX60" fmla="*/ 1205004 w 2698107"/>
                <a:gd name="connsiteY60" fmla="*/ 373275 h 47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698107" h="473483">
                  <a:moveTo>
                    <a:pt x="1205004" y="373275"/>
                  </a:moveTo>
                  <a:lnTo>
                    <a:pt x="754067" y="363254"/>
                  </a:lnTo>
                  <a:lnTo>
                    <a:pt x="405844" y="360749"/>
                  </a:lnTo>
                  <a:lnTo>
                    <a:pt x="160333" y="363254"/>
                  </a:lnTo>
                  <a:lnTo>
                    <a:pt x="117745" y="358244"/>
                  </a:lnTo>
                  <a:lnTo>
                    <a:pt x="82672" y="348223"/>
                  </a:lnTo>
                  <a:lnTo>
                    <a:pt x="50104" y="335697"/>
                  </a:lnTo>
                  <a:lnTo>
                    <a:pt x="25052" y="318161"/>
                  </a:lnTo>
                  <a:lnTo>
                    <a:pt x="10021" y="295614"/>
                  </a:lnTo>
                  <a:lnTo>
                    <a:pt x="0" y="263046"/>
                  </a:lnTo>
                  <a:lnTo>
                    <a:pt x="2506" y="237994"/>
                  </a:lnTo>
                  <a:lnTo>
                    <a:pt x="17537" y="207932"/>
                  </a:lnTo>
                  <a:lnTo>
                    <a:pt x="37578" y="187890"/>
                  </a:lnTo>
                  <a:lnTo>
                    <a:pt x="80167" y="160333"/>
                  </a:lnTo>
                  <a:lnTo>
                    <a:pt x="120250" y="142796"/>
                  </a:lnTo>
                  <a:lnTo>
                    <a:pt x="165344" y="127765"/>
                  </a:lnTo>
                  <a:lnTo>
                    <a:pt x="222964" y="110229"/>
                  </a:lnTo>
                  <a:lnTo>
                    <a:pt x="278078" y="95197"/>
                  </a:lnTo>
                  <a:lnTo>
                    <a:pt x="350729" y="82671"/>
                  </a:lnTo>
                  <a:lnTo>
                    <a:pt x="410854" y="75156"/>
                  </a:lnTo>
                  <a:lnTo>
                    <a:pt x="475989" y="70145"/>
                  </a:lnTo>
                  <a:lnTo>
                    <a:pt x="506052" y="72651"/>
                  </a:lnTo>
                  <a:lnTo>
                    <a:pt x="558661" y="85177"/>
                  </a:lnTo>
                  <a:lnTo>
                    <a:pt x="633817" y="100208"/>
                  </a:lnTo>
                  <a:lnTo>
                    <a:pt x="724005" y="117744"/>
                  </a:lnTo>
                  <a:lnTo>
                    <a:pt x="889348" y="137786"/>
                  </a:lnTo>
                  <a:lnTo>
                    <a:pt x="954484" y="140291"/>
                  </a:lnTo>
                  <a:lnTo>
                    <a:pt x="1322749" y="137786"/>
                  </a:lnTo>
                  <a:lnTo>
                    <a:pt x="1560743" y="137786"/>
                  </a:lnTo>
                  <a:lnTo>
                    <a:pt x="1956566" y="137786"/>
                  </a:lnTo>
                  <a:lnTo>
                    <a:pt x="2187045" y="140291"/>
                  </a:lnTo>
                  <a:lnTo>
                    <a:pt x="2412513" y="140291"/>
                  </a:lnTo>
                  <a:lnTo>
                    <a:pt x="2452597" y="132776"/>
                  </a:lnTo>
                  <a:lnTo>
                    <a:pt x="2497690" y="115239"/>
                  </a:lnTo>
                  <a:lnTo>
                    <a:pt x="2550300" y="82671"/>
                  </a:lnTo>
                  <a:lnTo>
                    <a:pt x="2595393" y="45093"/>
                  </a:lnTo>
                  <a:lnTo>
                    <a:pt x="2622950" y="20041"/>
                  </a:lnTo>
                  <a:lnTo>
                    <a:pt x="2640487" y="5010"/>
                  </a:lnTo>
                  <a:lnTo>
                    <a:pt x="2663034" y="0"/>
                  </a:lnTo>
                  <a:lnTo>
                    <a:pt x="2678065" y="7515"/>
                  </a:lnTo>
                  <a:lnTo>
                    <a:pt x="2690591" y="27557"/>
                  </a:lnTo>
                  <a:lnTo>
                    <a:pt x="2698107" y="52609"/>
                  </a:lnTo>
                  <a:lnTo>
                    <a:pt x="2698107" y="75156"/>
                  </a:lnTo>
                  <a:lnTo>
                    <a:pt x="2693096" y="110229"/>
                  </a:lnTo>
                  <a:lnTo>
                    <a:pt x="2683075" y="157828"/>
                  </a:lnTo>
                  <a:lnTo>
                    <a:pt x="2668044" y="200416"/>
                  </a:lnTo>
                  <a:lnTo>
                    <a:pt x="2640487" y="253025"/>
                  </a:lnTo>
                  <a:lnTo>
                    <a:pt x="2610424" y="310645"/>
                  </a:lnTo>
                  <a:lnTo>
                    <a:pt x="2562826" y="378286"/>
                  </a:lnTo>
                  <a:lnTo>
                    <a:pt x="2522742" y="418369"/>
                  </a:lnTo>
                  <a:lnTo>
                    <a:pt x="2485164" y="448431"/>
                  </a:lnTo>
                  <a:lnTo>
                    <a:pt x="2462617" y="465968"/>
                  </a:lnTo>
                  <a:lnTo>
                    <a:pt x="2445081" y="473483"/>
                  </a:lnTo>
                  <a:lnTo>
                    <a:pt x="2425039" y="473483"/>
                  </a:lnTo>
                  <a:lnTo>
                    <a:pt x="2399987" y="468473"/>
                  </a:lnTo>
                  <a:lnTo>
                    <a:pt x="2349883" y="445926"/>
                  </a:lnTo>
                  <a:lnTo>
                    <a:pt x="2287253" y="418369"/>
                  </a:lnTo>
                  <a:lnTo>
                    <a:pt x="2197066" y="380791"/>
                  </a:lnTo>
                  <a:lnTo>
                    <a:pt x="1966587" y="380791"/>
                  </a:lnTo>
                  <a:lnTo>
                    <a:pt x="1763665" y="380791"/>
                  </a:lnTo>
                  <a:lnTo>
                    <a:pt x="1205004" y="3732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2">
              <a:extLst>
                <a:ext uri="{FF2B5EF4-FFF2-40B4-BE49-F238E27FC236}">
                  <a16:creationId xmlns:a16="http://schemas.microsoft.com/office/drawing/2014/main" id="{191B7DEB-8780-4830-AA62-4158DEDBE42B}"/>
                </a:ext>
              </a:extLst>
            </p:cNvPr>
            <p:cNvSpPr/>
            <p:nvPr/>
          </p:nvSpPr>
          <p:spPr>
            <a:xfrm>
              <a:off x="3824288" y="4200526"/>
              <a:ext cx="2139950" cy="1535113"/>
            </a:xfrm>
            <a:custGeom>
              <a:avLst/>
              <a:gdLst>
                <a:gd name="connsiteX0" fmla="*/ 1141778 w 2139305"/>
                <a:gd name="connsiteY0" fmla="*/ 1061095 h 1535410"/>
                <a:gd name="connsiteX1" fmla="*/ 953519 w 2139305"/>
                <a:gd name="connsiteY1" fmla="*/ 1168672 h 1535410"/>
                <a:gd name="connsiteX2" fmla="*/ 806824 w 2139305"/>
                <a:gd name="connsiteY2" fmla="*/ 1244464 h 1535410"/>
                <a:gd name="connsiteX3" fmla="*/ 728586 w 2139305"/>
                <a:gd name="connsiteY3" fmla="*/ 1281138 h 1535410"/>
                <a:gd name="connsiteX4" fmla="*/ 633234 w 2139305"/>
                <a:gd name="connsiteY4" fmla="*/ 1322702 h 1535410"/>
                <a:gd name="connsiteX5" fmla="*/ 513433 w 2139305"/>
                <a:gd name="connsiteY5" fmla="*/ 1371600 h 1535410"/>
                <a:gd name="connsiteX6" fmla="*/ 381407 w 2139305"/>
                <a:gd name="connsiteY6" fmla="*/ 1422944 h 1535410"/>
                <a:gd name="connsiteX7" fmla="*/ 268941 w 2139305"/>
                <a:gd name="connsiteY7" fmla="*/ 1464507 h 1535410"/>
                <a:gd name="connsiteX8" fmla="*/ 134471 w 2139305"/>
                <a:gd name="connsiteY8" fmla="*/ 1508516 h 1535410"/>
                <a:gd name="connsiteX9" fmla="*/ 48898 w 2139305"/>
                <a:gd name="connsiteY9" fmla="*/ 1535410 h 1535410"/>
                <a:gd name="connsiteX10" fmla="*/ 29339 w 2139305"/>
                <a:gd name="connsiteY10" fmla="*/ 1535410 h 1535410"/>
                <a:gd name="connsiteX11" fmla="*/ 9780 w 2139305"/>
                <a:gd name="connsiteY11" fmla="*/ 1528075 h 1535410"/>
                <a:gd name="connsiteX12" fmla="*/ 0 w 2139305"/>
                <a:gd name="connsiteY12" fmla="*/ 1515850 h 1535410"/>
                <a:gd name="connsiteX13" fmla="*/ 4890 w 2139305"/>
                <a:gd name="connsiteY13" fmla="*/ 1491401 h 1535410"/>
                <a:gd name="connsiteX14" fmla="*/ 24449 w 2139305"/>
                <a:gd name="connsiteY14" fmla="*/ 1469397 h 1535410"/>
                <a:gd name="connsiteX15" fmla="*/ 53788 w 2139305"/>
                <a:gd name="connsiteY15" fmla="*/ 1452283 h 1535410"/>
                <a:gd name="connsiteX16" fmla="*/ 268941 w 2139305"/>
                <a:gd name="connsiteY16" fmla="*/ 1344706 h 1535410"/>
                <a:gd name="connsiteX17" fmla="*/ 454755 w 2139305"/>
                <a:gd name="connsiteY17" fmla="*/ 1251799 h 1535410"/>
                <a:gd name="connsiteX18" fmla="*/ 672353 w 2139305"/>
                <a:gd name="connsiteY18" fmla="*/ 1131998 h 1535410"/>
                <a:gd name="connsiteX19" fmla="*/ 853277 w 2139305"/>
                <a:gd name="connsiteY19" fmla="*/ 1024422 h 1535410"/>
                <a:gd name="connsiteX20" fmla="*/ 997527 w 2139305"/>
                <a:gd name="connsiteY20" fmla="*/ 929070 h 1535410"/>
                <a:gd name="connsiteX21" fmla="*/ 1141778 w 2139305"/>
                <a:gd name="connsiteY21" fmla="*/ 826383 h 1535410"/>
                <a:gd name="connsiteX22" fmla="*/ 1305587 w 2139305"/>
                <a:gd name="connsiteY22" fmla="*/ 704137 h 1535410"/>
                <a:gd name="connsiteX23" fmla="*/ 1459617 w 2139305"/>
                <a:gd name="connsiteY23" fmla="*/ 584336 h 1535410"/>
                <a:gd name="connsiteX24" fmla="*/ 1611202 w 2139305"/>
                <a:gd name="connsiteY24" fmla="*/ 449865 h 1535410"/>
                <a:gd name="connsiteX25" fmla="*/ 1765232 w 2139305"/>
                <a:gd name="connsiteY25" fmla="*/ 305615 h 1535410"/>
                <a:gd name="connsiteX26" fmla="*/ 1885033 w 2139305"/>
                <a:gd name="connsiteY26" fmla="*/ 173589 h 1535410"/>
                <a:gd name="connsiteX27" fmla="*/ 2021949 w 2139305"/>
                <a:gd name="connsiteY27" fmla="*/ 12225 h 1535410"/>
                <a:gd name="connsiteX28" fmla="*/ 2139305 w 2139305"/>
                <a:gd name="connsiteY28" fmla="*/ 0 h 1535410"/>
                <a:gd name="connsiteX29" fmla="*/ 2129525 w 2139305"/>
                <a:gd name="connsiteY29" fmla="*/ 288501 h 1535410"/>
                <a:gd name="connsiteX30" fmla="*/ 2024394 w 2139305"/>
                <a:gd name="connsiteY30" fmla="*/ 376518 h 1535410"/>
                <a:gd name="connsiteX31" fmla="*/ 1909482 w 2139305"/>
                <a:gd name="connsiteY31" fmla="*/ 481649 h 1535410"/>
                <a:gd name="connsiteX32" fmla="*/ 1794571 w 2139305"/>
                <a:gd name="connsiteY32" fmla="*/ 584336 h 1535410"/>
                <a:gd name="connsiteX33" fmla="*/ 1694329 w 2139305"/>
                <a:gd name="connsiteY33" fmla="*/ 669908 h 1535410"/>
                <a:gd name="connsiteX34" fmla="*/ 1532965 w 2139305"/>
                <a:gd name="connsiteY34" fmla="*/ 792154 h 1535410"/>
                <a:gd name="connsiteX35" fmla="*/ 1396049 w 2139305"/>
                <a:gd name="connsiteY35" fmla="*/ 892396 h 1535410"/>
                <a:gd name="connsiteX36" fmla="*/ 1246909 w 2139305"/>
                <a:gd name="connsiteY36" fmla="*/ 992638 h 1535410"/>
                <a:gd name="connsiteX37" fmla="*/ 1141778 w 2139305"/>
                <a:gd name="connsiteY37" fmla="*/ 1061095 h 1535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39305" h="1535410">
                  <a:moveTo>
                    <a:pt x="1141778" y="1061095"/>
                  </a:moveTo>
                  <a:lnTo>
                    <a:pt x="953519" y="1168672"/>
                  </a:lnTo>
                  <a:lnTo>
                    <a:pt x="806824" y="1244464"/>
                  </a:lnTo>
                  <a:lnTo>
                    <a:pt x="728586" y="1281138"/>
                  </a:lnTo>
                  <a:lnTo>
                    <a:pt x="633234" y="1322702"/>
                  </a:lnTo>
                  <a:lnTo>
                    <a:pt x="513433" y="1371600"/>
                  </a:lnTo>
                  <a:lnTo>
                    <a:pt x="381407" y="1422944"/>
                  </a:lnTo>
                  <a:lnTo>
                    <a:pt x="268941" y="1464507"/>
                  </a:lnTo>
                  <a:lnTo>
                    <a:pt x="134471" y="1508516"/>
                  </a:lnTo>
                  <a:lnTo>
                    <a:pt x="48898" y="1535410"/>
                  </a:lnTo>
                  <a:lnTo>
                    <a:pt x="29339" y="1535410"/>
                  </a:lnTo>
                  <a:lnTo>
                    <a:pt x="9780" y="1528075"/>
                  </a:lnTo>
                  <a:lnTo>
                    <a:pt x="0" y="1515850"/>
                  </a:lnTo>
                  <a:lnTo>
                    <a:pt x="4890" y="1491401"/>
                  </a:lnTo>
                  <a:lnTo>
                    <a:pt x="24449" y="1469397"/>
                  </a:lnTo>
                  <a:lnTo>
                    <a:pt x="53788" y="1452283"/>
                  </a:lnTo>
                  <a:lnTo>
                    <a:pt x="268941" y="1344706"/>
                  </a:lnTo>
                  <a:lnTo>
                    <a:pt x="454755" y="1251799"/>
                  </a:lnTo>
                  <a:lnTo>
                    <a:pt x="672353" y="1131998"/>
                  </a:lnTo>
                  <a:lnTo>
                    <a:pt x="853277" y="1024422"/>
                  </a:lnTo>
                  <a:lnTo>
                    <a:pt x="997527" y="929070"/>
                  </a:lnTo>
                  <a:lnTo>
                    <a:pt x="1141778" y="826383"/>
                  </a:lnTo>
                  <a:lnTo>
                    <a:pt x="1305587" y="704137"/>
                  </a:lnTo>
                  <a:lnTo>
                    <a:pt x="1459617" y="584336"/>
                  </a:lnTo>
                  <a:lnTo>
                    <a:pt x="1611202" y="449865"/>
                  </a:lnTo>
                  <a:lnTo>
                    <a:pt x="1765232" y="305615"/>
                  </a:lnTo>
                  <a:lnTo>
                    <a:pt x="1885033" y="173589"/>
                  </a:lnTo>
                  <a:lnTo>
                    <a:pt x="2021949" y="12225"/>
                  </a:lnTo>
                  <a:lnTo>
                    <a:pt x="2139305" y="0"/>
                  </a:lnTo>
                  <a:lnTo>
                    <a:pt x="2129525" y="288501"/>
                  </a:lnTo>
                  <a:lnTo>
                    <a:pt x="2024394" y="376518"/>
                  </a:lnTo>
                  <a:lnTo>
                    <a:pt x="1909482" y="481649"/>
                  </a:lnTo>
                  <a:lnTo>
                    <a:pt x="1794571" y="584336"/>
                  </a:lnTo>
                  <a:lnTo>
                    <a:pt x="1694329" y="669908"/>
                  </a:lnTo>
                  <a:lnTo>
                    <a:pt x="1532965" y="792154"/>
                  </a:lnTo>
                  <a:lnTo>
                    <a:pt x="1396049" y="892396"/>
                  </a:lnTo>
                  <a:lnTo>
                    <a:pt x="1246909" y="992638"/>
                  </a:lnTo>
                  <a:lnTo>
                    <a:pt x="1141778" y="106109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3">
              <a:extLst>
                <a:ext uri="{FF2B5EF4-FFF2-40B4-BE49-F238E27FC236}">
                  <a16:creationId xmlns:a16="http://schemas.microsoft.com/office/drawing/2014/main" id="{A4B7029A-A5E1-436F-A841-8586C7AE9882}"/>
                </a:ext>
              </a:extLst>
            </p:cNvPr>
            <p:cNvSpPr/>
            <p:nvPr/>
          </p:nvSpPr>
          <p:spPr>
            <a:xfrm>
              <a:off x="6096001" y="4195763"/>
              <a:ext cx="2493963" cy="1516062"/>
            </a:xfrm>
            <a:custGeom>
              <a:avLst/>
              <a:gdLst>
                <a:gd name="connsiteX0" fmla="*/ 528103 w 2493819"/>
                <a:gd name="connsiteY0" fmla="*/ 569667 h 1515851"/>
                <a:gd name="connsiteX1" fmla="*/ 202929 w 2493819"/>
                <a:gd name="connsiteY1" fmla="*/ 264052 h 1515851"/>
                <a:gd name="connsiteX2" fmla="*/ 0 w 2493819"/>
                <a:gd name="connsiteY2" fmla="*/ 73348 h 1515851"/>
                <a:gd name="connsiteX3" fmla="*/ 85573 w 2493819"/>
                <a:gd name="connsiteY3" fmla="*/ 0 h 1515851"/>
                <a:gd name="connsiteX4" fmla="*/ 237158 w 2493819"/>
                <a:gd name="connsiteY4" fmla="*/ 117357 h 1515851"/>
                <a:gd name="connsiteX5" fmla="*/ 449866 w 2493819"/>
                <a:gd name="connsiteY5" fmla="*/ 281166 h 1515851"/>
                <a:gd name="connsiteX6" fmla="*/ 564777 w 2493819"/>
                <a:gd name="connsiteY6" fmla="*/ 369183 h 1515851"/>
                <a:gd name="connsiteX7" fmla="*/ 706582 w 2493819"/>
                <a:gd name="connsiteY7" fmla="*/ 476760 h 1515851"/>
                <a:gd name="connsiteX8" fmla="*/ 858167 w 2493819"/>
                <a:gd name="connsiteY8" fmla="*/ 584336 h 1515851"/>
                <a:gd name="connsiteX9" fmla="*/ 968189 w 2493819"/>
                <a:gd name="connsiteY9" fmla="*/ 660129 h 1515851"/>
                <a:gd name="connsiteX10" fmla="*/ 1085545 w 2493819"/>
                <a:gd name="connsiteY10" fmla="*/ 733476 h 1515851"/>
                <a:gd name="connsiteX11" fmla="*/ 1251799 w 2493819"/>
                <a:gd name="connsiteY11" fmla="*/ 833718 h 1515851"/>
                <a:gd name="connsiteX12" fmla="*/ 1391160 w 2493819"/>
                <a:gd name="connsiteY12" fmla="*/ 909511 h 1515851"/>
                <a:gd name="connsiteX13" fmla="*/ 1528075 w 2493819"/>
                <a:gd name="connsiteY13" fmla="*/ 980413 h 1515851"/>
                <a:gd name="connsiteX14" fmla="*/ 1601423 w 2493819"/>
                <a:gd name="connsiteY14" fmla="*/ 1017087 h 1515851"/>
                <a:gd name="connsiteX15" fmla="*/ 1684550 w 2493819"/>
                <a:gd name="connsiteY15" fmla="*/ 1053761 h 1515851"/>
                <a:gd name="connsiteX16" fmla="*/ 1797017 w 2493819"/>
                <a:gd name="connsiteY16" fmla="*/ 1102659 h 1515851"/>
                <a:gd name="connsiteX17" fmla="*/ 1916818 w 2493819"/>
                <a:gd name="connsiteY17" fmla="*/ 1154002 h 1515851"/>
                <a:gd name="connsiteX18" fmla="*/ 2058623 w 2493819"/>
                <a:gd name="connsiteY18" fmla="*/ 1205346 h 1515851"/>
                <a:gd name="connsiteX19" fmla="*/ 2185759 w 2493819"/>
                <a:gd name="connsiteY19" fmla="*/ 1246909 h 1515851"/>
                <a:gd name="connsiteX20" fmla="*/ 2317784 w 2493819"/>
                <a:gd name="connsiteY20" fmla="*/ 1283583 h 1515851"/>
                <a:gd name="connsiteX21" fmla="*/ 2386242 w 2493819"/>
                <a:gd name="connsiteY21" fmla="*/ 1303143 h 1515851"/>
                <a:gd name="connsiteX22" fmla="*/ 2437586 w 2493819"/>
                <a:gd name="connsiteY22" fmla="*/ 1315367 h 1515851"/>
                <a:gd name="connsiteX23" fmla="*/ 2464480 w 2493819"/>
                <a:gd name="connsiteY23" fmla="*/ 1322702 h 1515851"/>
                <a:gd name="connsiteX24" fmla="*/ 2479149 w 2493819"/>
                <a:gd name="connsiteY24" fmla="*/ 1330037 h 1515851"/>
                <a:gd name="connsiteX25" fmla="*/ 2488929 w 2493819"/>
                <a:gd name="connsiteY25" fmla="*/ 1337371 h 1515851"/>
                <a:gd name="connsiteX26" fmla="*/ 2493819 w 2493819"/>
                <a:gd name="connsiteY26" fmla="*/ 1354486 h 1515851"/>
                <a:gd name="connsiteX27" fmla="*/ 2486484 w 2493819"/>
                <a:gd name="connsiteY27" fmla="*/ 1371600 h 1515851"/>
                <a:gd name="connsiteX28" fmla="*/ 2474259 w 2493819"/>
                <a:gd name="connsiteY28" fmla="*/ 1386270 h 1515851"/>
                <a:gd name="connsiteX29" fmla="*/ 2435141 w 2493819"/>
                <a:gd name="connsiteY29" fmla="*/ 1398494 h 1515851"/>
                <a:gd name="connsiteX30" fmla="*/ 2334899 w 2493819"/>
                <a:gd name="connsiteY30" fmla="*/ 1415609 h 1515851"/>
                <a:gd name="connsiteX31" fmla="*/ 2163754 w 2493819"/>
                <a:gd name="connsiteY31" fmla="*/ 1442503 h 1515851"/>
                <a:gd name="connsiteX32" fmla="*/ 2012169 w 2493819"/>
                <a:gd name="connsiteY32" fmla="*/ 1466952 h 1515851"/>
                <a:gd name="connsiteX33" fmla="*/ 1867919 w 2493819"/>
                <a:gd name="connsiteY33" fmla="*/ 1488957 h 1515851"/>
                <a:gd name="connsiteX34" fmla="*/ 1767677 w 2493819"/>
                <a:gd name="connsiteY34" fmla="*/ 1506071 h 1515851"/>
                <a:gd name="connsiteX35" fmla="*/ 1691885 w 2493819"/>
                <a:gd name="connsiteY35" fmla="*/ 1515851 h 1515851"/>
                <a:gd name="connsiteX36" fmla="*/ 1645432 w 2493819"/>
                <a:gd name="connsiteY36" fmla="*/ 1515851 h 1515851"/>
                <a:gd name="connsiteX37" fmla="*/ 1596533 w 2493819"/>
                <a:gd name="connsiteY37" fmla="*/ 1510961 h 1515851"/>
                <a:gd name="connsiteX38" fmla="*/ 1557414 w 2493819"/>
                <a:gd name="connsiteY38" fmla="*/ 1501181 h 1515851"/>
                <a:gd name="connsiteX39" fmla="*/ 1523186 w 2493819"/>
                <a:gd name="connsiteY39" fmla="*/ 1486512 h 1515851"/>
                <a:gd name="connsiteX40" fmla="*/ 1484067 w 2493819"/>
                <a:gd name="connsiteY40" fmla="*/ 1464507 h 1515851"/>
                <a:gd name="connsiteX41" fmla="*/ 1449838 w 2493819"/>
                <a:gd name="connsiteY41" fmla="*/ 1430278 h 1515851"/>
                <a:gd name="connsiteX42" fmla="*/ 1281138 w 2493819"/>
                <a:gd name="connsiteY42" fmla="*/ 1276248 h 1515851"/>
                <a:gd name="connsiteX43" fmla="*/ 1065986 w 2493819"/>
                <a:gd name="connsiteY43" fmla="*/ 1070875 h 1515851"/>
                <a:gd name="connsiteX44" fmla="*/ 889951 w 2493819"/>
                <a:gd name="connsiteY44" fmla="*/ 902176 h 1515851"/>
                <a:gd name="connsiteX45" fmla="*/ 706582 w 2493819"/>
                <a:gd name="connsiteY45" fmla="*/ 733476 h 1515851"/>
                <a:gd name="connsiteX46" fmla="*/ 528103 w 2493819"/>
                <a:gd name="connsiteY46" fmla="*/ 569667 h 151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93819" h="1515851">
                  <a:moveTo>
                    <a:pt x="528103" y="569667"/>
                  </a:moveTo>
                  <a:lnTo>
                    <a:pt x="202929" y="264052"/>
                  </a:lnTo>
                  <a:lnTo>
                    <a:pt x="0" y="73348"/>
                  </a:lnTo>
                  <a:lnTo>
                    <a:pt x="85573" y="0"/>
                  </a:lnTo>
                  <a:lnTo>
                    <a:pt x="237158" y="117357"/>
                  </a:lnTo>
                  <a:lnTo>
                    <a:pt x="449866" y="281166"/>
                  </a:lnTo>
                  <a:lnTo>
                    <a:pt x="564777" y="369183"/>
                  </a:lnTo>
                  <a:lnTo>
                    <a:pt x="706582" y="476760"/>
                  </a:lnTo>
                  <a:lnTo>
                    <a:pt x="858167" y="584336"/>
                  </a:lnTo>
                  <a:lnTo>
                    <a:pt x="968189" y="660129"/>
                  </a:lnTo>
                  <a:lnTo>
                    <a:pt x="1085545" y="733476"/>
                  </a:lnTo>
                  <a:lnTo>
                    <a:pt x="1251799" y="833718"/>
                  </a:lnTo>
                  <a:lnTo>
                    <a:pt x="1391160" y="909511"/>
                  </a:lnTo>
                  <a:lnTo>
                    <a:pt x="1528075" y="980413"/>
                  </a:lnTo>
                  <a:lnTo>
                    <a:pt x="1601423" y="1017087"/>
                  </a:lnTo>
                  <a:lnTo>
                    <a:pt x="1684550" y="1053761"/>
                  </a:lnTo>
                  <a:lnTo>
                    <a:pt x="1797017" y="1102659"/>
                  </a:lnTo>
                  <a:lnTo>
                    <a:pt x="1916818" y="1154002"/>
                  </a:lnTo>
                  <a:lnTo>
                    <a:pt x="2058623" y="1205346"/>
                  </a:lnTo>
                  <a:lnTo>
                    <a:pt x="2185759" y="1246909"/>
                  </a:lnTo>
                  <a:lnTo>
                    <a:pt x="2317784" y="1283583"/>
                  </a:lnTo>
                  <a:lnTo>
                    <a:pt x="2386242" y="1303143"/>
                  </a:lnTo>
                  <a:lnTo>
                    <a:pt x="2437586" y="1315367"/>
                  </a:lnTo>
                  <a:lnTo>
                    <a:pt x="2464480" y="1322702"/>
                  </a:lnTo>
                  <a:lnTo>
                    <a:pt x="2479149" y="1330037"/>
                  </a:lnTo>
                  <a:lnTo>
                    <a:pt x="2488929" y="1337371"/>
                  </a:lnTo>
                  <a:lnTo>
                    <a:pt x="2493819" y="1354486"/>
                  </a:lnTo>
                  <a:lnTo>
                    <a:pt x="2486484" y="1371600"/>
                  </a:lnTo>
                  <a:lnTo>
                    <a:pt x="2474259" y="1386270"/>
                  </a:lnTo>
                  <a:lnTo>
                    <a:pt x="2435141" y="1398494"/>
                  </a:lnTo>
                  <a:lnTo>
                    <a:pt x="2334899" y="1415609"/>
                  </a:lnTo>
                  <a:lnTo>
                    <a:pt x="2163754" y="1442503"/>
                  </a:lnTo>
                  <a:lnTo>
                    <a:pt x="2012169" y="1466952"/>
                  </a:lnTo>
                  <a:lnTo>
                    <a:pt x="1867919" y="1488957"/>
                  </a:lnTo>
                  <a:lnTo>
                    <a:pt x="1767677" y="1506071"/>
                  </a:lnTo>
                  <a:lnTo>
                    <a:pt x="1691885" y="1515851"/>
                  </a:lnTo>
                  <a:lnTo>
                    <a:pt x="1645432" y="1515851"/>
                  </a:lnTo>
                  <a:lnTo>
                    <a:pt x="1596533" y="1510961"/>
                  </a:lnTo>
                  <a:lnTo>
                    <a:pt x="1557414" y="1501181"/>
                  </a:lnTo>
                  <a:lnTo>
                    <a:pt x="1523186" y="1486512"/>
                  </a:lnTo>
                  <a:lnTo>
                    <a:pt x="1484067" y="1464507"/>
                  </a:lnTo>
                  <a:lnTo>
                    <a:pt x="1449838" y="1430278"/>
                  </a:lnTo>
                  <a:lnTo>
                    <a:pt x="1281138" y="1276248"/>
                  </a:lnTo>
                  <a:lnTo>
                    <a:pt x="1065986" y="1070875"/>
                  </a:lnTo>
                  <a:lnTo>
                    <a:pt x="889951" y="902176"/>
                  </a:lnTo>
                  <a:lnTo>
                    <a:pt x="706582" y="733476"/>
                  </a:lnTo>
                  <a:lnTo>
                    <a:pt x="528103" y="56966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4" name="グループ化 23">
            <a:extLst>
              <a:ext uri="{FF2B5EF4-FFF2-40B4-BE49-F238E27FC236}">
                <a16:creationId xmlns:a16="http://schemas.microsoft.com/office/drawing/2014/main" id="{9BAD5DE0-B0AD-4C1F-8F42-0877DCB6899E}"/>
              </a:ext>
            </a:extLst>
          </p:cNvPr>
          <p:cNvGrpSpPr/>
          <p:nvPr/>
        </p:nvGrpSpPr>
        <p:grpSpPr>
          <a:xfrm>
            <a:off x="3824288" y="1415256"/>
            <a:ext cx="4765676" cy="4656138"/>
            <a:chOff x="3824288" y="1414463"/>
            <a:chExt cx="4765676" cy="4656138"/>
          </a:xfrm>
          <a:solidFill>
            <a:schemeClr val="tx1"/>
          </a:solidFill>
        </p:grpSpPr>
        <p:sp>
          <p:nvSpPr>
            <p:cNvPr id="25" name="フリーフォーム 6">
              <a:extLst>
                <a:ext uri="{FF2B5EF4-FFF2-40B4-BE49-F238E27FC236}">
                  <a16:creationId xmlns:a16="http://schemas.microsoft.com/office/drawing/2014/main" id="{11ADC491-4DD7-4232-B692-7209D30FDE4F}"/>
                </a:ext>
              </a:extLst>
            </p:cNvPr>
            <p:cNvSpPr/>
            <p:nvPr/>
          </p:nvSpPr>
          <p:spPr>
            <a:xfrm>
              <a:off x="4033840" y="1414463"/>
              <a:ext cx="1895475" cy="1617662"/>
            </a:xfrm>
            <a:custGeom>
              <a:avLst/>
              <a:gdLst>
                <a:gd name="connsiteX0" fmla="*/ 1371600 w 1896836"/>
                <a:gd name="connsiteY0" fmla="*/ 781050 h 1616528"/>
                <a:gd name="connsiteX1" fmla="*/ 1240972 w 1896836"/>
                <a:gd name="connsiteY1" fmla="*/ 908957 h 1616528"/>
                <a:gd name="connsiteX2" fmla="*/ 1148443 w 1896836"/>
                <a:gd name="connsiteY2" fmla="*/ 990600 h 1616528"/>
                <a:gd name="connsiteX3" fmla="*/ 1069522 w 1896836"/>
                <a:gd name="connsiteY3" fmla="*/ 1050471 h 1616528"/>
                <a:gd name="connsiteX4" fmla="*/ 957943 w 1896836"/>
                <a:gd name="connsiteY4" fmla="*/ 1132114 h 1616528"/>
                <a:gd name="connsiteX5" fmla="*/ 870857 w 1896836"/>
                <a:gd name="connsiteY5" fmla="*/ 1194707 h 1616528"/>
                <a:gd name="connsiteX6" fmla="*/ 764722 w 1896836"/>
                <a:gd name="connsiteY6" fmla="*/ 1265464 h 1616528"/>
                <a:gd name="connsiteX7" fmla="*/ 655864 w 1896836"/>
                <a:gd name="connsiteY7" fmla="*/ 1333500 h 1616528"/>
                <a:gd name="connsiteX8" fmla="*/ 522514 w 1896836"/>
                <a:gd name="connsiteY8" fmla="*/ 1404257 h 1616528"/>
                <a:gd name="connsiteX9" fmla="*/ 410936 w 1896836"/>
                <a:gd name="connsiteY9" fmla="*/ 1455964 h 1616528"/>
                <a:gd name="connsiteX10" fmla="*/ 274864 w 1896836"/>
                <a:gd name="connsiteY10" fmla="*/ 1518557 h 1616528"/>
                <a:gd name="connsiteX11" fmla="*/ 157843 w 1896836"/>
                <a:gd name="connsiteY11" fmla="*/ 1570264 h 1616528"/>
                <a:gd name="connsiteX12" fmla="*/ 57150 w 1896836"/>
                <a:gd name="connsiteY12" fmla="*/ 1611086 h 1616528"/>
                <a:gd name="connsiteX13" fmla="*/ 35379 w 1896836"/>
                <a:gd name="connsiteY13" fmla="*/ 1616528 h 1616528"/>
                <a:gd name="connsiteX14" fmla="*/ 16329 w 1896836"/>
                <a:gd name="connsiteY14" fmla="*/ 1613807 h 1616528"/>
                <a:gd name="connsiteX15" fmla="*/ 0 w 1896836"/>
                <a:gd name="connsiteY15" fmla="*/ 1602921 h 1616528"/>
                <a:gd name="connsiteX16" fmla="*/ 0 w 1896836"/>
                <a:gd name="connsiteY16" fmla="*/ 1586593 h 1616528"/>
                <a:gd name="connsiteX17" fmla="*/ 19050 w 1896836"/>
                <a:gd name="connsiteY17" fmla="*/ 1564821 h 1616528"/>
                <a:gd name="connsiteX18" fmla="*/ 62593 w 1896836"/>
                <a:gd name="connsiteY18" fmla="*/ 1534886 h 1616528"/>
                <a:gd name="connsiteX19" fmla="*/ 133350 w 1896836"/>
                <a:gd name="connsiteY19" fmla="*/ 1494064 h 1616528"/>
                <a:gd name="connsiteX20" fmla="*/ 176893 w 1896836"/>
                <a:gd name="connsiteY20" fmla="*/ 1469571 h 1616528"/>
                <a:gd name="connsiteX21" fmla="*/ 288472 w 1896836"/>
                <a:gd name="connsiteY21" fmla="*/ 1401536 h 1616528"/>
                <a:gd name="connsiteX22" fmla="*/ 429986 w 1896836"/>
                <a:gd name="connsiteY22" fmla="*/ 1306286 h 1616528"/>
                <a:gd name="connsiteX23" fmla="*/ 527957 w 1896836"/>
                <a:gd name="connsiteY23" fmla="*/ 1235528 h 1616528"/>
                <a:gd name="connsiteX24" fmla="*/ 606879 w 1896836"/>
                <a:gd name="connsiteY24" fmla="*/ 1175657 h 1616528"/>
                <a:gd name="connsiteX25" fmla="*/ 707572 w 1896836"/>
                <a:gd name="connsiteY25" fmla="*/ 1099457 h 1616528"/>
                <a:gd name="connsiteX26" fmla="*/ 800100 w 1896836"/>
                <a:gd name="connsiteY26" fmla="*/ 1017814 h 1616528"/>
                <a:gd name="connsiteX27" fmla="*/ 876300 w 1896836"/>
                <a:gd name="connsiteY27" fmla="*/ 944336 h 1616528"/>
                <a:gd name="connsiteX28" fmla="*/ 979714 w 1896836"/>
                <a:gd name="connsiteY28" fmla="*/ 838200 h 1616528"/>
                <a:gd name="connsiteX29" fmla="*/ 1096736 w 1896836"/>
                <a:gd name="connsiteY29" fmla="*/ 710293 h 1616528"/>
                <a:gd name="connsiteX30" fmla="*/ 1205593 w 1896836"/>
                <a:gd name="connsiteY30" fmla="*/ 585107 h 1616528"/>
                <a:gd name="connsiteX31" fmla="*/ 1289957 w 1896836"/>
                <a:gd name="connsiteY31" fmla="*/ 487136 h 1616528"/>
                <a:gd name="connsiteX32" fmla="*/ 1387929 w 1896836"/>
                <a:gd name="connsiteY32" fmla="*/ 359228 h 1616528"/>
                <a:gd name="connsiteX33" fmla="*/ 1426029 w 1896836"/>
                <a:gd name="connsiteY33" fmla="*/ 304800 h 1616528"/>
                <a:gd name="connsiteX34" fmla="*/ 1453243 w 1896836"/>
                <a:gd name="connsiteY34" fmla="*/ 263978 h 1616528"/>
                <a:gd name="connsiteX35" fmla="*/ 1466850 w 1896836"/>
                <a:gd name="connsiteY35" fmla="*/ 231321 h 1616528"/>
                <a:gd name="connsiteX36" fmla="*/ 1475014 w 1896836"/>
                <a:gd name="connsiteY36" fmla="*/ 193221 h 1616528"/>
                <a:gd name="connsiteX37" fmla="*/ 1469572 w 1896836"/>
                <a:gd name="connsiteY37" fmla="*/ 179614 h 1616528"/>
                <a:gd name="connsiteX38" fmla="*/ 1428750 w 1896836"/>
                <a:gd name="connsiteY38" fmla="*/ 127907 h 1616528"/>
                <a:gd name="connsiteX39" fmla="*/ 1385207 w 1896836"/>
                <a:gd name="connsiteY39" fmla="*/ 76200 h 1616528"/>
                <a:gd name="connsiteX40" fmla="*/ 1360714 w 1896836"/>
                <a:gd name="connsiteY40" fmla="*/ 51707 h 1616528"/>
                <a:gd name="connsiteX41" fmla="*/ 1349829 w 1896836"/>
                <a:gd name="connsiteY41" fmla="*/ 27214 h 1616528"/>
                <a:gd name="connsiteX42" fmla="*/ 1355272 w 1896836"/>
                <a:gd name="connsiteY42" fmla="*/ 8164 h 1616528"/>
                <a:gd name="connsiteX43" fmla="*/ 1366157 w 1896836"/>
                <a:gd name="connsiteY43" fmla="*/ 0 h 1616528"/>
                <a:gd name="connsiteX44" fmla="*/ 1401536 w 1896836"/>
                <a:gd name="connsiteY44" fmla="*/ 0 h 1616528"/>
                <a:gd name="connsiteX45" fmla="*/ 1485900 w 1896836"/>
                <a:gd name="connsiteY45" fmla="*/ 16328 h 1616528"/>
                <a:gd name="connsiteX46" fmla="*/ 1556657 w 1896836"/>
                <a:gd name="connsiteY46" fmla="*/ 35378 h 1616528"/>
                <a:gd name="connsiteX47" fmla="*/ 1619250 w 1896836"/>
                <a:gd name="connsiteY47" fmla="*/ 57150 h 1616528"/>
                <a:gd name="connsiteX48" fmla="*/ 1695450 w 1896836"/>
                <a:gd name="connsiteY48" fmla="*/ 97971 h 1616528"/>
                <a:gd name="connsiteX49" fmla="*/ 1763486 w 1896836"/>
                <a:gd name="connsiteY49" fmla="*/ 136071 h 1616528"/>
                <a:gd name="connsiteX50" fmla="*/ 1823357 w 1896836"/>
                <a:gd name="connsiteY50" fmla="*/ 179614 h 1616528"/>
                <a:gd name="connsiteX51" fmla="*/ 1861457 w 1896836"/>
                <a:gd name="connsiteY51" fmla="*/ 212271 h 1616528"/>
                <a:gd name="connsiteX52" fmla="*/ 1880507 w 1896836"/>
                <a:gd name="connsiteY52" fmla="*/ 236764 h 1616528"/>
                <a:gd name="connsiteX53" fmla="*/ 1891393 w 1896836"/>
                <a:gd name="connsiteY53" fmla="*/ 261257 h 1616528"/>
                <a:gd name="connsiteX54" fmla="*/ 1896836 w 1896836"/>
                <a:gd name="connsiteY54" fmla="*/ 277586 h 1616528"/>
                <a:gd name="connsiteX55" fmla="*/ 1891393 w 1896836"/>
                <a:gd name="connsiteY55" fmla="*/ 299357 h 1616528"/>
                <a:gd name="connsiteX56" fmla="*/ 1875064 w 1896836"/>
                <a:gd name="connsiteY56" fmla="*/ 315686 h 1616528"/>
                <a:gd name="connsiteX57" fmla="*/ 1853293 w 1896836"/>
                <a:gd name="connsiteY57" fmla="*/ 332014 h 1616528"/>
                <a:gd name="connsiteX58" fmla="*/ 1812472 w 1896836"/>
                <a:gd name="connsiteY58" fmla="*/ 345621 h 1616528"/>
                <a:gd name="connsiteX59" fmla="*/ 1779814 w 1896836"/>
                <a:gd name="connsiteY59" fmla="*/ 359228 h 1616528"/>
                <a:gd name="connsiteX60" fmla="*/ 1758043 w 1896836"/>
                <a:gd name="connsiteY60" fmla="*/ 372836 h 1616528"/>
                <a:gd name="connsiteX61" fmla="*/ 1725386 w 1896836"/>
                <a:gd name="connsiteY61" fmla="*/ 394607 h 1616528"/>
                <a:gd name="connsiteX62" fmla="*/ 1681843 w 1896836"/>
                <a:gd name="connsiteY62" fmla="*/ 438150 h 1616528"/>
                <a:gd name="connsiteX63" fmla="*/ 1619250 w 1896836"/>
                <a:gd name="connsiteY63" fmla="*/ 508907 h 1616528"/>
                <a:gd name="connsiteX64" fmla="*/ 1545772 w 1896836"/>
                <a:gd name="connsiteY64" fmla="*/ 609600 h 1616528"/>
                <a:gd name="connsiteX65" fmla="*/ 1371600 w 1896836"/>
                <a:gd name="connsiteY65" fmla="*/ 781050 h 1616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896836" h="1616528">
                  <a:moveTo>
                    <a:pt x="1371600" y="781050"/>
                  </a:moveTo>
                  <a:lnTo>
                    <a:pt x="1240972" y="908957"/>
                  </a:lnTo>
                  <a:lnTo>
                    <a:pt x="1148443" y="990600"/>
                  </a:lnTo>
                  <a:lnTo>
                    <a:pt x="1069522" y="1050471"/>
                  </a:lnTo>
                  <a:lnTo>
                    <a:pt x="957943" y="1132114"/>
                  </a:lnTo>
                  <a:lnTo>
                    <a:pt x="870857" y="1194707"/>
                  </a:lnTo>
                  <a:lnTo>
                    <a:pt x="764722" y="1265464"/>
                  </a:lnTo>
                  <a:lnTo>
                    <a:pt x="655864" y="1333500"/>
                  </a:lnTo>
                  <a:lnTo>
                    <a:pt x="522514" y="1404257"/>
                  </a:lnTo>
                  <a:lnTo>
                    <a:pt x="410936" y="1455964"/>
                  </a:lnTo>
                  <a:lnTo>
                    <a:pt x="274864" y="1518557"/>
                  </a:lnTo>
                  <a:lnTo>
                    <a:pt x="157843" y="1570264"/>
                  </a:lnTo>
                  <a:lnTo>
                    <a:pt x="57150" y="1611086"/>
                  </a:lnTo>
                  <a:lnTo>
                    <a:pt x="35379" y="1616528"/>
                  </a:lnTo>
                  <a:lnTo>
                    <a:pt x="16329" y="1613807"/>
                  </a:lnTo>
                  <a:lnTo>
                    <a:pt x="0" y="1602921"/>
                  </a:lnTo>
                  <a:lnTo>
                    <a:pt x="0" y="1586593"/>
                  </a:lnTo>
                  <a:lnTo>
                    <a:pt x="19050" y="1564821"/>
                  </a:lnTo>
                  <a:lnTo>
                    <a:pt x="62593" y="1534886"/>
                  </a:lnTo>
                  <a:lnTo>
                    <a:pt x="133350" y="1494064"/>
                  </a:lnTo>
                  <a:lnTo>
                    <a:pt x="176893" y="1469571"/>
                  </a:lnTo>
                  <a:lnTo>
                    <a:pt x="288472" y="1401536"/>
                  </a:lnTo>
                  <a:lnTo>
                    <a:pt x="429986" y="1306286"/>
                  </a:lnTo>
                  <a:lnTo>
                    <a:pt x="527957" y="1235528"/>
                  </a:lnTo>
                  <a:lnTo>
                    <a:pt x="606879" y="1175657"/>
                  </a:lnTo>
                  <a:lnTo>
                    <a:pt x="707572" y="1099457"/>
                  </a:lnTo>
                  <a:lnTo>
                    <a:pt x="800100" y="1017814"/>
                  </a:lnTo>
                  <a:lnTo>
                    <a:pt x="876300" y="944336"/>
                  </a:lnTo>
                  <a:lnTo>
                    <a:pt x="979714" y="838200"/>
                  </a:lnTo>
                  <a:lnTo>
                    <a:pt x="1096736" y="710293"/>
                  </a:lnTo>
                  <a:lnTo>
                    <a:pt x="1205593" y="585107"/>
                  </a:lnTo>
                  <a:lnTo>
                    <a:pt x="1289957" y="487136"/>
                  </a:lnTo>
                  <a:lnTo>
                    <a:pt x="1387929" y="359228"/>
                  </a:lnTo>
                  <a:lnTo>
                    <a:pt x="1426029" y="304800"/>
                  </a:lnTo>
                  <a:lnTo>
                    <a:pt x="1453243" y="263978"/>
                  </a:lnTo>
                  <a:lnTo>
                    <a:pt x="1466850" y="231321"/>
                  </a:lnTo>
                  <a:lnTo>
                    <a:pt x="1475014" y="193221"/>
                  </a:lnTo>
                  <a:lnTo>
                    <a:pt x="1469572" y="179614"/>
                  </a:lnTo>
                  <a:lnTo>
                    <a:pt x="1428750" y="127907"/>
                  </a:lnTo>
                  <a:lnTo>
                    <a:pt x="1385207" y="76200"/>
                  </a:lnTo>
                  <a:lnTo>
                    <a:pt x="1360714" y="51707"/>
                  </a:lnTo>
                  <a:lnTo>
                    <a:pt x="1349829" y="27214"/>
                  </a:lnTo>
                  <a:lnTo>
                    <a:pt x="1355272" y="8164"/>
                  </a:lnTo>
                  <a:lnTo>
                    <a:pt x="1366157" y="0"/>
                  </a:lnTo>
                  <a:lnTo>
                    <a:pt x="1401536" y="0"/>
                  </a:lnTo>
                  <a:lnTo>
                    <a:pt x="1485900" y="16328"/>
                  </a:lnTo>
                  <a:lnTo>
                    <a:pt x="1556657" y="35378"/>
                  </a:lnTo>
                  <a:lnTo>
                    <a:pt x="1619250" y="57150"/>
                  </a:lnTo>
                  <a:lnTo>
                    <a:pt x="1695450" y="97971"/>
                  </a:lnTo>
                  <a:lnTo>
                    <a:pt x="1763486" y="136071"/>
                  </a:lnTo>
                  <a:lnTo>
                    <a:pt x="1823357" y="179614"/>
                  </a:lnTo>
                  <a:lnTo>
                    <a:pt x="1861457" y="212271"/>
                  </a:lnTo>
                  <a:lnTo>
                    <a:pt x="1880507" y="236764"/>
                  </a:lnTo>
                  <a:lnTo>
                    <a:pt x="1891393" y="261257"/>
                  </a:lnTo>
                  <a:lnTo>
                    <a:pt x="1896836" y="277586"/>
                  </a:lnTo>
                  <a:lnTo>
                    <a:pt x="1891393" y="299357"/>
                  </a:lnTo>
                  <a:lnTo>
                    <a:pt x="1875064" y="315686"/>
                  </a:lnTo>
                  <a:lnTo>
                    <a:pt x="1853293" y="332014"/>
                  </a:lnTo>
                  <a:lnTo>
                    <a:pt x="1812472" y="345621"/>
                  </a:lnTo>
                  <a:lnTo>
                    <a:pt x="1779814" y="359228"/>
                  </a:lnTo>
                  <a:lnTo>
                    <a:pt x="1758043" y="372836"/>
                  </a:lnTo>
                  <a:lnTo>
                    <a:pt x="1725386" y="394607"/>
                  </a:lnTo>
                  <a:lnTo>
                    <a:pt x="1681843" y="438150"/>
                  </a:lnTo>
                  <a:lnTo>
                    <a:pt x="1619250" y="508907"/>
                  </a:lnTo>
                  <a:lnTo>
                    <a:pt x="1545772" y="609600"/>
                  </a:lnTo>
                  <a:lnTo>
                    <a:pt x="1371600" y="7810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0">
              <a:extLst>
                <a:ext uri="{FF2B5EF4-FFF2-40B4-BE49-F238E27FC236}">
                  <a16:creationId xmlns:a16="http://schemas.microsoft.com/office/drawing/2014/main" id="{4298969A-B5AE-4BCB-BEF9-4D689A855359}"/>
                </a:ext>
              </a:extLst>
            </p:cNvPr>
            <p:cNvSpPr/>
            <p:nvPr/>
          </p:nvSpPr>
          <p:spPr>
            <a:xfrm>
              <a:off x="4073526" y="3963988"/>
              <a:ext cx="3798888" cy="538162"/>
            </a:xfrm>
            <a:custGeom>
              <a:avLst/>
              <a:gdLst>
                <a:gd name="connsiteX0" fmla="*/ 2556083 w 3798820"/>
                <a:gd name="connsiteY0" fmla="*/ 275379 h 536636"/>
                <a:gd name="connsiteX1" fmla="*/ 2143014 w 3798820"/>
                <a:gd name="connsiteY1" fmla="*/ 285970 h 536636"/>
                <a:gd name="connsiteX2" fmla="*/ 1747598 w 3798820"/>
                <a:gd name="connsiteY2" fmla="*/ 310684 h 536636"/>
                <a:gd name="connsiteX3" fmla="*/ 1465158 w 3798820"/>
                <a:gd name="connsiteY3" fmla="*/ 335397 h 536636"/>
                <a:gd name="connsiteX4" fmla="*/ 1338060 w 3798820"/>
                <a:gd name="connsiteY4" fmla="*/ 353050 h 536636"/>
                <a:gd name="connsiteX5" fmla="*/ 1115638 w 3798820"/>
                <a:gd name="connsiteY5" fmla="*/ 384824 h 536636"/>
                <a:gd name="connsiteX6" fmla="*/ 967357 w 3798820"/>
                <a:gd name="connsiteY6" fmla="*/ 413068 h 536636"/>
                <a:gd name="connsiteX7" fmla="*/ 804954 w 3798820"/>
                <a:gd name="connsiteY7" fmla="*/ 451904 h 536636"/>
                <a:gd name="connsiteX8" fmla="*/ 628429 w 3798820"/>
                <a:gd name="connsiteY8" fmla="*/ 490739 h 536636"/>
                <a:gd name="connsiteX9" fmla="*/ 455434 w 3798820"/>
                <a:gd name="connsiteY9" fmla="*/ 536636 h 536636"/>
                <a:gd name="connsiteX10" fmla="*/ 420129 w 3798820"/>
                <a:gd name="connsiteY10" fmla="*/ 529575 h 536636"/>
                <a:gd name="connsiteX11" fmla="*/ 335397 w 3798820"/>
                <a:gd name="connsiteY11" fmla="*/ 501331 h 536636"/>
                <a:gd name="connsiteX12" fmla="*/ 257726 w 3798820"/>
                <a:gd name="connsiteY12" fmla="*/ 462495 h 536636"/>
                <a:gd name="connsiteX13" fmla="*/ 201238 w 3798820"/>
                <a:gd name="connsiteY13" fmla="*/ 427190 h 536636"/>
                <a:gd name="connsiteX14" fmla="*/ 155342 w 3798820"/>
                <a:gd name="connsiteY14" fmla="*/ 388355 h 536636"/>
                <a:gd name="connsiteX15" fmla="*/ 109445 w 3798820"/>
                <a:gd name="connsiteY15" fmla="*/ 345989 h 536636"/>
                <a:gd name="connsiteX16" fmla="*/ 56488 w 3798820"/>
                <a:gd name="connsiteY16" fmla="*/ 285970 h 536636"/>
                <a:gd name="connsiteX17" fmla="*/ 21183 w 3798820"/>
                <a:gd name="connsiteY17" fmla="*/ 233013 h 536636"/>
                <a:gd name="connsiteX18" fmla="*/ 7061 w 3798820"/>
                <a:gd name="connsiteY18" fmla="*/ 201238 h 536636"/>
                <a:gd name="connsiteX19" fmla="*/ 0 w 3798820"/>
                <a:gd name="connsiteY19" fmla="*/ 176525 h 536636"/>
                <a:gd name="connsiteX20" fmla="*/ 3530 w 3798820"/>
                <a:gd name="connsiteY20" fmla="*/ 155342 h 536636"/>
                <a:gd name="connsiteX21" fmla="*/ 14122 w 3798820"/>
                <a:gd name="connsiteY21" fmla="*/ 141220 h 536636"/>
                <a:gd name="connsiteX22" fmla="*/ 28244 w 3798820"/>
                <a:gd name="connsiteY22" fmla="*/ 141220 h 536636"/>
                <a:gd name="connsiteX23" fmla="*/ 49427 w 3798820"/>
                <a:gd name="connsiteY23" fmla="*/ 148281 h 536636"/>
                <a:gd name="connsiteX24" fmla="*/ 91793 w 3798820"/>
                <a:gd name="connsiteY24" fmla="*/ 180055 h 536636"/>
                <a:gd name="connsiteX25" fmla="*/ 134159 w 3798820"/>
                <a:gd name="connsiteY25" fmla="*/ 204769 h 536636"/>
                <a:gd name="connsiteX26" fmla="*/ 180055 w 3798820"/>
                <a:gd name="connsiteY26" fmla="*/ 222421 h 536636"/>
                <a:gd name="connsiteX27" fmla="*/ 261257 w 3798820"/>
                <a:gd name="connsiteY27" fmla="*/ 247135 h 536636"/>
                <a:gd name="connsiteX28" fmla="*/ 317745 w 3798820"/>
                <a:gd name="connsiteY28" fmla="*/ 261257 h 536636"/>
                <a:gd name="connsiteX29" fmla="*/ 374233 w 3798820"/>
                <a:gd name="connsiteY29" fmla="*/ 271848 h 536636"/>
                <a:gd name="connsiteX30" fmla="*/ 444843 w 3798820"/>
                <a:gd name="connsiteY30" fmla="*/ 271848 h 536636"/>
                <a:gd name="connsiteX31" fmla="*/ 582532 w 3798820"/>
                <a:gd name="connsiteY31" fmla="*/ 264787 h 536636"/>
                <a:gd name="connsiteX32" fmla="*/ 861442 w 3798820"/>
                <a:gd name="connsiteY32" fmla="*/ 236543 h 536636"/>
                <a:gd name="connsiteX33" fmla="*/ 1172126 w 3798820"/>
                <a:gd name="connsiteY33" fmla="*/ 201238 h 536636"/>
                <a:gd name="connsiteX34" fmla="*/ 1539298 w 3798820"/>
                <a:gd name="connsiteY34" fmla="*/ 165933 h 536636"/>
                <a:gd name="connsiteX35" fmla="*/ 1867635 w 3798820"/>
                <a:gd name="connsiteY35" fmla="*/ 130628 h 536636"/>
                <a:gd name="connsiteX36" fmla="*/ 2044160 w 3798820"/>
                <a:gd name="connsiteY36" fmla="*/ 112976 h 536636"/>
                <a:gd name="connsiteX37" fmla="*/ 2407802 w 3798820"/>
                <a:gd name="connsiteY37" fmla="*/ 95323 h 536636"/>
                <a:gd name="connsiteX38" fmla="*/ 2789096 w 3798820"/>
                <a:gd name="connsiteY38" fmla="*/ 81201 h 536636"/>
                <a:gd name="connsiteX39" fmla="*/ 3106841 w 3798820"/>
                <a:gd name="connsiteY39" fmla="*/ 67079 h 536636"/>
                <a:gd name="connsiteX40" fmla="*/ 3163329 w 3798820"/>
                <a:gd name="connsiteY40" fmla="*/ 42366 h 536636"/>
                <a:gd name="connsiteX41" fmla="*/ 3233939 w 3798820"/>
                <a:gd name="connsiteY41" fmla="*/ 14122 h 536636"/>
                <a:gd name="connsiteX42" fmla="*/ 3297488 w 3798820"/>
                <a:gd name="connsiteY42" fmla="*/ 0 h 536636"/>
                <a:gd name="connsiteX43" fmla="*/ 3385751 w 3798820"/>
                <a:gd name="connsiteY43" fmla="*/ 10591 h 536636"/>
                <a:gd name="connsiteX44" fmla="*/ 3505788 w 3798820"/>
                <a:gd name="connsiteY44" fmla="*/ 31774 h 536636"/>
                <a:gd name="connsiteX45" fmla="*/ 3615234 w 3798820"/>
                <a:gd name="connsiteY45" fmla="*/ 60018 h 536636"/>
                <a:gd name="connsiteX46" fmla="*/ 3685844 w 3798820"/>
                <a:gd name="connsiteY46" fmla="*/ 84732 h 536636"/>
                <a:gd name="connsiteX47" fmla="*/ 3735271 w 3798820"/>
                <a:gd name="connsiteY47" fmla="*/ 112976 h 536636"/>
                <a:gd name="connsiteX48" fmla="*/ 3767045 w 3798820"/>
                <a:gd name="connsiteY48" fmla="*/ 141220 h 536636"/>
                <a:gd name="connsiteX49" fmla="*/ 3788228 w 3798820"/>
                <a:gd name="connsiteY49" fmla="*/ 162403 h 536636"/>
                <a:gd name="connsiteX50" fmla="*/ 3798820 w 3798820"/>
                <a:gd name="connsiteY50" fmla="*/ 201238 h 536636"/>
                <a:gd name="connsiteX51" fmla="*/ 3795289 w 3798820"/>
                <a:gd name="connsiteY51" fmla="*/ 240074 h 536636"/>
                <a:gd name="connsiteX52" fmla="*/ 3767045 w 3798820"/>
                <a:gd name="connsiteY52" fmla="*/ 275379 h 536636"/>
                <a:gd name="connsiteX53" fmla="*/ 3735271 w 3798820"/>
                <a:gd name="connsiteY53" fmla="*/ 296562 h 536636"/>
                <a:gd name="connsiteX54" fmla="*/ 3685844 w 3798820"/>
                <a:gd name="connsiteY54" fmla="*/ 310684 h 536636"/>
                <a:gd name="connsiteX55" fmla="*/ 3629356 w 3798820"/>
                <a:gd name="connsiteY55" fmla="*/ 310684 h 536636"/>
                <a:gd name="connsiteX56" fmla="*/ 3392812 w 3798820"/>
                <a:gd name="connsiteY56" fmla="*/ 296562 h 536636"/>
                <a:gd name="connsiteX57" fmla="*/ 3163329 w 3798820"/>
                <a:gd name="connsiteY57" fmla="*/ 289501 h 536636"/>
                <a:gd name="connsiteX58" fmla="*/ 2895011 w 3798820"/>
                <a:gd name="connsiteY58" fmla="*/ 282440 h 536636"/>
                <a:gd name="connsiteX59" fmla="*/ 2556083 w 3798820"/>
                <a:gd name="connsiteY59" fmla="*/ 275379 h 53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798820" h="536636">
                  <a:moveTo>
                    <a:pt x="2556083" y="275379"/>
                  </a:moveTo>
                  <a:lnTo>
                    <a:pt x="2143014" y="285970"/>
                  </a:lnTo>
                  <a:lnTo>
                    <a:pt x="1747598" y="310684"/>
                  </a:lnTo>
                  <a:lnTo>
                    <a:pt x="1465158" y="335397"/>
                  </a:lnTo>
                  <a:lnTo>
                    <a:pt x="1338060" y="353050"/>
                  </a:lnTo>
                  <a:lnTo>
                    <a:pt x="1115638" y="384824"/>
                  </a:lnTo>
                  <a:lnTo>
                    <a:pt x="967357" y="413068"/>
                  </a:lnTo>
                  <a:lnTo>
                    <a:pt x="804954" y="451904"/>
                  </a:lnTo>
                  <a:lnTo>
                    <a:pt x="628429" y="490739"/>
                  </a:lnTo>
                  <a:lnTo>
                    <a:pt x="455434" y="536636"/>
                  </a:lnTo>
                  <a:lnTo>
                    <a:pt x="420129" y="529575"/>
                  </a:lnTo>
                  <a:lnTo>
                    <a:pt x="335397" y="501331"/>
                  </a:lnTo>
                  <a:lnTo>
                    <a:pt x="257726" y="462495"/>
                  </a:lnTo>
                  <a:lnTo>
                    <a:pt x="201238" y="427190"/>
                  </a:lnTo>
                  <a:lnTo>
                    <a:pt x="155342" y="388355"/>
                  </a:lnTo>
                  <a:lnTo>
                    <a:pt x="109445" y="345989"/>
                  </a:lnTo>
                  <a:lnTo>
                    <a:pt x="56488" y="285970"/>
                  </a:lnTo>
                  <a:lnTo>
                    <a:pt x="21183" y="233013"/>
                  </a:lnTo>
                  <a:lnTo>
                    <a:pt x="7061" y="201238"/>
                  </a:lnTo>
                  <a:lnTo>
                    <a:pt x="0" y="176525"/>
                  </a:lnTo>
                  <a:lnTo>
                    <a:pt x="3530" y="155342"/>
                  </a:lnTo>
                  <a:lnTo>
                    <a:pt x="14122" y="141220"/>
                  </a:lnTo>
                  <a:lnTo>
                    <a:pt x="28244" y="141220"/>
                  </a:lnTo>
                  <a:lnTo>
                    <a:pt x="49427" y="148281"/>
                  </a:lnTo>
                  <a:lnTo>
                    <a:pt x="91793" y="180055"/>
                  </a:lnTo>
                  <a:lnTo>
                    <a:pt x="134159" y="204769"/>
                  </a:lnTo>
                  <a:lnTo>
                    <a:pt x="180055" y="222421"/>
                  </a:lnTo>
                  <a:lnTo>
                    <a:pt x="261257" y="247135"/>
                  </a:lnTo>
                  <a:lnTo>
                    <a:pt x="317745" y="261257"/>
                  </a:lnTo>
                  <a:lnTo>
                    <a:pt x="374233" y="271848"/>
                  </a:lnTo>
                  <a:lnTo>
                    <a:pt x="444843" y="271848"/>
                  </a:lnTo>
                  <a:lnTo>
                    <a:pt x="582532" y="264787"/>
                  </a:lnTo>
                  <a:lnTo>
                    <a:pt x="861442" y="236543"/>
                  </a:lnTo>
                  <a:lnTo>
                    <a:pt x="1172126" y="201238"/>
                  </a:lnTo>
                  <a:lnTo>
                    <a:pt x="1539298" y="165933"/>
                  </a:lnTo>
                  <a:lnTo>
                    <a:pt x="1867635" y="130628"/>
                  </a:lnTo>
                  <a:lnTo>
                    <a:pt x="2044160" y="112976"/>
                  </a:lnTo>
                  <a:lnTo>
                    <a:pt x="2407802" y="95323"/>
                  </a:lnTo>
                  <a:lnTo>
                    <a:pt x="2789096" y="81201"/>
                  </a:lnTo>
                  <a:lnTo>
                    <a:pt x="3106841" y="67079"/>
                  </a:lnTo>
                  <a:lnTo>
                    <a:pt x="3163329" y="42366"/>
                  </a:lnTo>
                  <a:lnTo>
                    <a:pt x="3233939" y="14122"/>
                  </a:lnTo>
                  <a:lnTo>
                    <a:pt x="3297488" y="0"/>
                  </a:lnTo>
                  <a:lnTo>
                    <a:pt x="3385751" y="10591"/>
                  </a:lnTo>
                  <a:lnTo>
                    <a:pt x="3505788" y="31774"/>
                  </a:lnTo>
                  <a:lnTo>
                    <a:pt x="3615234" y="60018"/>
                  </a:lnTo>
                  <a:lnTo>
                    <a:pt x="3685844" y="84732"/>
                  </a:lnTo>
                  <a:lnTo>
                    <a:pt x="3735271" y="112976"/>
                  </a:lnTo>
                  <a:lnTo>
                    <a:pt x="3767045" y="141220"/>
                  </a:lnTo>
                  <a:lnTo>
                    <a:pt x="3788228" y="162403"/>
                  </a:lnTo>
                  <a:lnTo>
                    <a:pt x="3798820" y="201238"/>
                  </a:lnTo>
                  <a:lnTo>
                    <a:pt x="3795289" y="240074"/>
                  </a:lnTo>
                  <a:lnTo>
                    <a:pt x="3767045" y="275379"/>
                  </a:lnTo>
                  <a:lnTo>
                    <a:pt x="3735271" y="296562"/>
                  </a:lnTo>
                  <a:lnTo>
                    <a:pt x="3685844" y="310684"/>
                  </a:lnTo>
                  <a:lnTo>
                    <a:pt x="3629356" y="310684"/>
                  </a:lnTo>
                  <a:lnTo>
                    <a:pt x="3392812" y="296562"/>
                  </a:lnTo>
                  <a:lnTo>
                    <a:pt x="3163329" y="289501"/>
                  </a:lnTo>
                  <a:lnTo>
                    <a:pt x="2895011" y="282440"/>
                  </a:lnTo>
                  <a:lnTo>
                    <a:pt x="2556083" y="27537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7">
              <a:extLst>
                <a:ext uri="{FF2B5EF4-FFF2-40B4-BE49-F238E27FC236}">
                  <a16:creationId xmlns:a16="http://schemas.microsoft.com/office/drawing/2014/main" id="{9D2EF97B-0EB5-4B13-8A08-69D94896A6BB}"/>
                </a:ext>
              </a:extLst>
            </p:cNvPr>
            <p:cNvSpPr/>
            <p:nvPr/>
          </p:nvSpPr>
          <p:spPr>
            <a:xfrm>
              <a:off x="5494339" y="1733551"/>
              <a:ext cx="1473200" cy="377825"/>
            </a:xfrm>
            <a:custGeom>
              <a:avLst/>
              <a:gdLst>
                <a:gd name="connsiteX0" fmla="*/ 702129 w 1472293"/>
                <a:gd name="connsiteY0" fmla="*/ 296636 h 378279"/>
                <a:gd name="connsiteX1" fmla="*/ 487136 w 1472293"/>
                <a:gd name="connsiteY1" fmla="*/ 334736 h 378279"/>
                <a:gd name="connsiteX2" fmla="*/ 342900 w 1472293"/>
                <a:gd name="connsiteY2" fmla="*/ 356507 h 378279"/>
                <a:gd name="connsiteX3" fmla="*/ 269422 w 1472293"/>
                <a:gd name="connsiteY3" fmla="*/ 364671 h 378279"/>
                <a:gd name="connsiteX4" fmla="*/ 231322 w 1472293"/>
                <a:gd name="connsiteY4" fmla="*/ 364671 h 378279"/>
                <a:gd name="connsiteX5" fmla="*/ 179615 w 1472293"/>
                <a:gd name="connsiteY5" fmla="*/ 359229 h 378279"/>
                <a:gd name="connsiteX6" fmla="*/ 122465 w 1472293"/>
                <a:gd name="connsiteY6" fmla="*/ 348343 h 378279"/>
                <a:gd name="connsiteX7" fmla="*/ 0 w 1472293"/>
                <a:gd name="connsiteY7" fmla="*/ 285750 h 378279"/>
                <a:gd name="connsiteX8" fmla="*/ 78922 w 1472293"/>
                <a:gd name="connsiteY8" fmla="*/ 133350 h 378279"/>
                <a:gd name="connsiteX9" fmla="*/ 193222 w 1472293"/>
                <a:gd name="connsiteY9" fmla="*/ 185057 h 378279"/>
                <a:gd name="connsiteX10" fmla="*/ 244929 w 1472293"/>
                <a:gd name="connsiteY10" fmla="*/ 193221 h 378279"/>
                <a:gd name="connsiteX11" fmla="*/ 310243 w 1472293"/>
                <a:gd name="connsiteY11" fmla="*/ 193221 h 378279"/>
                <a:gd name="connsiteX12" fmla="*/ 457200 w 1472293"/>
                <a:gd name="connsiteY12" fmla="*/ 168729 h 378279"/>
                <a:gd name="connsiteX13" fmla="*/ 655865 w 1472293"/>
                <a:gd name="connsiteY13" fmla="*/ 130629 h 378279"/>
                <a:gd name="connsiteX14" fmla="*/ 892629 w 1472293"/>
                <a:gd name="connsiteY14" fmla="*/ 81643 h 378279"/>
                <a:gd name="connsiteX15" fmla="*/ 955222 w 1472293"/>
                <a:gd name="connsiteY15" fmla="*/ 68036 h 378279"/>
                <a:gd name="connsiteX16" fmla="*/ 1004207 w 1472293"/>
                <a:gd name="connsiteY16" fmla="*/ 48986 h 378279"/>
                <a:gd name="connsiteX17" fmla="*/ 1050472 w 1472293"/>
                <a:gd name="connsiteY17" fmla="*/ 24493 h 378279"/>
                <a:gd name="connsiteX18" fmla="*/ 1077686 w 1472293"/>
                <a:gd name="connsiteY18" fmla="*/ 2721 h 378279"/>
                <a:gd name="connsiteX19" fmla="*/ 1085850 w 1472293"/>
                <a:gd name="connsiteY19" fmla="*/ 0 h 378279"/>
                <a:gd name="connsiteX20" fmla="*/ 1153886 w 1472293"/>
                <a:gd name="connsiteY20" fmla="*/ 29936 h 378279"/>
                <a:gd name="connsiteX21" fmla="*/ 1249136 w 1472293"/>
                <a:gd name="connsiteY21" fmla="*/ 84364 h 378279"/>
                <a:gd name="connsiteX22" fmla="*/ 1363436 w 1472293"/>
                <a:gd name="connsiteY22" fmla="*/ 157843 h 378279"/>
                <a:gd name="connsiteX23" fmla="*/ 1426029 w 1472293"/>
                <a:gd name="connsiteY23" fmla="*/ 204107 h 378279"/>
                <a:gd name="connsiteX24" fmla="*/ 1450522 w 1472293"/>
                <a:gd name="connsiteY24" fmla="*/ 225879 h 378279"/>
                <a:gd name="connsiteX25" fmla="*/ 1464129 w 1472293"/>
                <a:gd name="connsiteY25" fmla="*/ 244929 h 378279"/>
                <a:gd name="connsiteX26" fmla="*/ 1472293 w 1472293"/>
                <a:gd name="connsiteY26" fmla="*/ 263979 h 378279"/>
                <a:gd name="connsiteX27" fmla="*/ 1472293 w 1472293"/>
                <a:gd name="connsiteY27" fmla="*/ 288471 h 378279"/>
                <a:gd name="connsiteX28" fmla="*/ 1464129 w 1472293"/>
                <a:gd name="connsiteY28" fmla="*/ 321129 h 378279"/>
                <a:gd name="connsiteX29" fmla="*/ 1439636 w 1472293"/>
                <a:gd name="connsiteY29" fmla="*/ 348343 h 378279"/>
                <a:gd name="connsiteX30" fmla="*/ 1406979 w 1472293"/>
                <a:gd name="connsiteY30" fmla="*/ 378279 h 378279"/>
                <a:gd name="connsiteX31" fmla="*/ 1025979 w 1472293"/>
                <a:gd name="connsiteY31" fmla="*/ 263979 h 378279"/>
                <a:gd name="connsiteX32" fmla="*/ 971550 w 1472293"/>
                <a:gd name="connsiteY32" fmla="*/ 253093 h 378279"/>
                <a:gd name="connsiteX33" fmla="*/ 941615 w 1472293"/>
                <a:gd name="connsiteY33" fmla="*/ 250371 h 378279"/>
                <a:gd name="connsiteX34" fmla="*/ 702129 w 1472293"/>
                <a:gd name="connsiteY34" fmla="*/ 296636 h 378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472293" h="378279">
                  <a:moveTo>
                    <a:pt x="702129" y="296636"/>
                  </a:moveTo>
                  <a:lnTo>
                    <a:pt x="487136" y="334736"/>
                  </a:lnTo>
                  <a:lnTo>
                    <a:pt x="342900" y="356507"/>
                  </a:lnTo>
                  <a:lnTo>
                    <a:pt x="269422" y="364671"/>
                  </a:lnTo>
                  <a:lnTo>
                    <a:pt x="231322" y="364671"/>
                  </a:lnTo>
                  <a:lnTo>
                    <a:pt x="179615" y="359229"/>
                  </a:lnTo>
                  <a:lnTo>
                    <a:pt x="122465" y="348343"/>
                  </a:lnTo>
                  <a:lnTo>
                    <a:pt x="0" y="285750"/>
                  </a:lnTo>
                  <a:lnTo>
                    <a:pt x="78922" y="133350"/>
                  </a:lnTo>
                  <a:lnTo>
                    <a:pt x="193222" y="185057"/>
                  </a:lnTo>
                  <a:lnTo>
                    <a:pt x="244929" y="193221"/>
                  </a:lnTo>
                  <a:lnTo>
                    <a:pt x="310243" y="193221"/>
                  </a:lnTo>
                  <a:lnTo>
                    <a:pt x="457200" y="168729"/>
                  </a:lnTo>
                  <a:lnTo>
                    <a:pt x="655865" y="130629"/>
                  </a:lnTo>
                  <a:lnTo>
                    <a:pt x="892629" y="81643"/>
                  </a:lnTo>
                  <a:lnTo>
                    <a:pt x="955222" y="68036"/>
                  </a:lnTo>
                  <a:lnTo>
                    <a:pt x="1004207" y="48986"/>
                  </a:lnTo>
                  <a:lnTo>
                    <a:pt x="1050472" y="24493"/>
                  </a:lnTo>
                  <a:lnTo>
                    <a:pt x="1077686" y="2721"/>
                  </a:lnTo>
                  <a:lnTo>
                    <a:pt x="1085850" y="0"/>
                  </a:lnTo>
                  <a:lnTo>
                    <a:pt x="1153886" y="29936"/>
                  </a:lnTo>
                  <a:lnTo>
                    <a:pt x="1249136" y="84364"/>
                  </a:lnTo>
                  <a:lnTo>
                    <a:pt x="1363436" y="157843"/>
                  </a:lnTo>
                  <a:lnTo>
                    <a:pt x="1426029" y="204107"/>
                  </a:lnTo>
                  <a:lnTo>
                    <a:pt x="1450522" y="225879"/>
                  </a:lnTo>
                  <a:lnTo>
                    <a:pt x="1464129" y="244929"/>
                  </a:lnTo>
                  <a:lnTo>
                    <a:pt x="1472293" y="263979"/>
                  </a:lnTo>
                  <a:lnTo>
                    <a:pt x="1472293" y="288471"/>
                  </a:lnTo>
                  <a:lnTo>
                    <a:pt x="1464129" y="321129"/>
                  </a:lnTo>
                  <a:lnTo>
                    <a:pt x="1439636" y="348343"/>
                  </a:lnTo>
                  <a:lnTo>
                    <a:pt x="1406979" y="378279"/>
                  </a:lnTo>
                  <a:lnTo>
                    <a:pt x="1025979" y="263979"/>
                  </a:lnTo>
                  <a:lnTo>
                    <a:pt x="971550" y="253093"/>
                  </a:lnTo>
                  <a:lnTo>
                    <a:pt x="941615" y="250371"/>
                  </a:lnTo>
                  <a:lnTo>
                    <a:pt x="702129" y="29663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9">
              <a:extLst>
                <a:ext uri="{FF2B5EF4-FFF2-40B4-BE49-F238E27FC236}">
                  <a16:creationId xmlns:a16="http://schemas.microsoft.com/office/drawing/2014/main" id="{C7EC798B-55EF-4009-B04F-0CAA8856DC66}"/>
                </a:ext>
              </a:extLst>
            </p:cNvPr>
            <p:cNvSpPr/>
            <p:nvPr/>
          </p:nvSpPr>
          <p:spPr>
            <a:xfrm>
              <a:off x="3959226" y="1949450"/>
              <a:ext cx="2946400" cy="1930400"/>
            </a:xfrm>
            <a:custGeom>
              <a:avLst/>
              <a:gdLst>
                <a:gd name="connsiteX0" fmla="*/ 1768475 w 2946400"/>
                <a:gd name="connsiteY0" fmla="*/ 1187450 h 1930400"/>
                <a:gd name="connsiteX1" fmla="*/ 1527175 w 2946400"/>
                <a:gd name="connsiteY1" fmla="*/ 1336675 h 1930400"/>
                <a:gd name="connsiteX2" fmla="*/ 1257300 w 2946400"/>
                <a:gd name="connsiteY2" fmla="*/ 1479550 h 1930400"/>
                <a:gd name="connsiteX3" fmla="*/ 1066800 w 2946400"/>
                <a:gd name="connsiteY3" fmla="*/ 1574800 h 1930400"/>
                <a:gd name="connsiteX4" fmla="*/ 892175 w 2946400"/>
                <a:gd name="connsiteY4" fmla="*/ 1654175 h 1930400"/>
                <a:gd name="connsiteX5" fmla="*/ 676275 w 2946400"/>
                <a:gd name="connsiteY5" fmla="*/ 1736725 h 1930400"/>
                <a:gd name="connsiteX6" fmla="*/ 447675 w 2946400"/>
                <a:gd name="connsiteY6" fmla="*/ 1816100 h 1930400"/>
                <a:gd name="connsiteX7" fmla="*/ 266700 w 2946400"/>
                <a:gd name="connsiteY7" fmla="*/ 1870075 h 1930400"/>
                <a:gd name="connsiteX8" fmla="*/ 69850 w 2946400"/>
                <a:gd name="connsiteY8" fmla="*/ 1924050 h 1930400"/>
                <a:gd name="connsiteX9" fmla="*/ 31750 w 2946400"/>
                <a:gd name="connsiteY9" fmla="*/ 1930400 h 1930400"/>
                <a:gd name="connsiteX10" fmla="*/ 6350 w 2946400"/>
                <a:gd name="connsiteY10" fmla="*/ 1920875 h 1930400"/>
                <a:gd name="connsiteX11" fmla="*/ 0 w 2946400"/>
                <a:gd name="connsiteY11" fmla="*/ 1901825 h 1930400"/>
                <a:gd name="connsiteX12" fmla="*/ 9525 w 2946400"/>
                <a:gd name="connsiteY12" fmla="*/ 1882775 h 1930400"/>
                <a:gd name="connsiteX13" fmla="*/ 38100 w 2946400"/>
                <a:gd name="connsiteY13" fmla="*/ 1857375 h 1930400"/>
                <a:gd name="connsiteX14" fmla="*/ 206375 w 2946400"/>
                <a:gd name="connsiteY14" fmla="*/ 1784350 h 1930400"/>
                <a:gd name="connsiteX15" fmla="*/ 422275 w 2946400"/>
                <a:gd name="connsiteY15" fmla="*/ 1689100 h 1930400"/>
                <a:gd name="connsiteX16" fmla="*/ 584200 w 2946400"/>
                <a:gd name="connsiteY16" fmla="*/ 1612900 h 1930400"/>
                <a:gd name="connsiteX17" fmla="*/ 768350 w 2946400"/>
                <a:gd name="connsiteY17" fmla="*/ 1524000 h 1930400"/>
                <a:gd name="connsiteX18" fmla="*/ 981075 w 2946400"/>
                <a:gd name="connsiteY18" fmla="*/ 1412875 h 1930400"/>
                <a:gd name="connsiteX19" fmla="*/ 1193800 w 2946400"/>
                <a:gd name="connsiteY19" fmla="*/ 1292225 h 1930400"/>
                <a:gd name="connsiteX20" fmla="*/ 1346200 w 2946400"/>
                <a:gd name="connsiteY20" fmla="*/ 1203325 h 1930400"/>
                <a:gd name="connsiteX21" fmla="*/ 1527175 w 2946400"/>
                <a:gd name="connsiteY21" fmla="*/ 1079500 h 1930400"/>
                <a:gd name="connsiteX22" fmla="*/ 1673225 w 2946400"/>
                <a:gd name="connsiteY22" fmla="*/ 971550 h 1930400"/>
                <a:gd name="connsiteX23" fmla="*/ 1838325 w 2946400"/>
                <a:gd name="connsiteY23" fmla="*/ 838200 h 1930400"/>
                <a:gd name="connsiteX24" fmla="*/ 1958975 w 2946400"/>
                <a:gd name="connsiteY24" fmla="*/ 739775 h 1930400"/>
                <a:gd name="connsiteX25" fmla="*/ 2178050 w 2946400"/>
                <a:gd name="connsiteY25" fmla="*/ 542925 h 1930400"/>
                <a:gd name="connsiteX26" fmla="*/ 2346325 w 2946400"/>
                <a:gd name="connsiteY26" fmla="*/ 355600 h 1930400"/>
                <a:gd name="connsiteX27" fmla="*/ 2428875 w 2946400"/>
                <a:gd name="connsiteY27" fmla="*/ 254000 h 1930400"/>
                <a:gd name="connsiteX28" fmla="*/ 2508250 w 2946400"/>
                <a:gd name="connsiteY28" fmla="*/ 136525 h 1930400"/>
                <a:gd name="connsiteX29" fmla="*/ 2533650 w 2946400"/>
                <a:gd name="connsiteY29" fmla="*/ 92075 h 1930400"/>
                <a:gd name="connsiteX30" fmla="*/ 2540000 w 2946400"/>
                <a:gd name="connsiteY30" fmla="*/ 69850 h 1930400"/>
                <a:gd name="connsiteX31" fmla="*/ 2524125 w 2946400"/>
                <a:gd name="connsiteY31" fmla="*/ 0 h 1930400"/>
                <a:gd name="connsiteX32" fmla="*/ 2946400 w 2946400"/>
                <a:gd name="connsiteY32" fmla="*/ 98425 h 1930400"/>
                <a:gd name="connsiteX33" fmla="*/ 2943225 w 2946400"/>
                <a:gd name="connsiteY33" fmla="*/ 158750 h 1930400"/>
                <a:gd name="connsiteX34" fmla="*/ 2914650 w 2946400"/>
                <a:gd name="connsiteY34" fmla="*/ 171450 h 1930400"/>
                <a:gd name="connsiteX35" fmla="*/ 2860675 w 2946400"/>
                <a:gd name="connsiteY35" fmla="*/ 196850 h 1930400"/>
                <a:gd name="connsiteX36" fmla="*/ 2835275 w 2946400"/>
                <a:gd name="connsiteY36" fmla="*/ 212725 h 1930400"/>
                <a:gd name="connsiteX37" fmla="*/ 2806700 w 2946400"/>
                <a:gd name="connsiteY37" fmla="*/ 238125 h 1930400"/>
                <a:gd name="connsiteX38" fmla="*/ 2749550 w 2946400"/>
                <a:gd name="connsiteY38" fmla="*/ 311150 h 1930400"/>
                <a:gd name="connsiteX39" fmla="*/ 2628900 w 2946400"/>
                <a:gd name="connsiteY39" fmla="*/ 444500 h 1930400"/>
                <a:gd name="connsiteX40" fmla="*/ 2489200 w 2946400"/>
                <a:gd name="connsiteY40" fmla="*/ 590550 h 1930400"/>
                <a:gd name="connsiteX41" fmla="*/ 2349500 w 2946400"/>
                <a:gd name="connsiteY41" fmla="*/ 727075 h 1930400"/>
                <a:gd name="connsiteX42" fmla="*/ 2187575 w 2946400"/>
                <a:gd name="connsiteY42" fmla="*/ 882650 h 1930400"/>
                <a:gd name="connsiteX43" fmla="*/ 2073275 w 2946400"/>
                <a:gd name="connsiteY43" fmla="*/ 977900 h 1930400"/>
                <a:gd name="connsiteX44" fmla="*/ 1768475 w 2946400"/>
                <a:gd name="connsiteY44" fmla="*/ 1187450 h 193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946400" h="1930400">
                  <a:moveTo>
                    <a:pt x="1768475" y="1187450"/>
                  </a:moveTo>
                  <a:lnTo>
                    <a:pt x="1527175" y="1336675"/>
                  </a:lnTo>
                  <a:lnTo>
                    <a:pt x="1257300" y="1479550"/>
                  </a:lnTo>
                  <a:lnTo>
                    <a:pt x="1066800" y="1574800"/>
                  </a:lnTo>
                  <a:lnTo>
                    <a:pt x="892175" y="1654175"/>
                  </a:lnTo>
                  <a:lnTo>
                    <a:pt x="676275" y="1736725"/>
                  </a:lnTo>
                  <a:lnTo>
                    <a:pt x="447675" y="1816100"/>
                  </a:lnTo>
                  <a:lnTo>
                    <a:pt x="266700" y="1870075"/>
                  </a:lnTo>
                  <a:lnTo>
                    <a:pt x="69850" y="1924050"/>
                  </a:lnTo>
                  <a:lnTo>
                    <a:pt x="31750" y="1930400"/>
                  </a:lnTo>
                  <a:lnTo>
                    <a:pt x="6350" y="1920875"/>
                  </a:lnTo>
                  <a:lnTo>
                    <a:pt x="0" y="1901825"/>
                  </a:lnTo>
                  <a:lnTo>
                    <a:pt x="9525" y="1882775"/>
                  </a:lnTo>
                  <a:lnTo>
                    <a:pt x="38100" y="1857375"/>
                  </a:lnTo>
                  <a:lnTo>
                    <a:pt x="206375" y="1784350"/>
                  </a:lnTo>
                  <a:lnTo>
                    <a:pt x="422275" y="1689100"/>
                  </a:lnTo>
                  <a:lnTo>
                    <a:pt x="584200" y="1612900"/>
                  </a:lnTo>
                  <a:lnTo>
                    <a:pt x="768350" y="1524000"/>
                  </a:lnTo>
                  <a:lnTo>
                    <a:pt x="981075" y="1412875"/>
                  </a:lnTo>
                  <a:lnTo>
                    <a:pt x="1193800" y="1292225"/>
                  </a:lnTo>
                  <a:lnTo>
                    <a:pt x="1346200" y="1203325"/>
                  </a:lnTo>
                  <a:lnTo>
                    <a:pt x="1527175" y="1079500"/>
                  </a:lnTo>
                  <a:lnTo>
                    <a:pt x="1673225" y="971550"/>
                  </a:lnTo>
                  <a:lnTo>
                    <a:pt x="1838325" y="838200"/>
                  </a:lnTo>
                  <a:lnTo>
                    <a:pt x="1958975" y="739775"/>
                  </a:lnTo>
                  <a:lnTo>
                    <a:pt x="2178050" y="542925"/>
                  </a:lnTo>
                  <a:lnTo>
                    <a:pt x="2346325" y="355600"/>
                  </a:lnTo>
                  <a:lnTo>
                    <a:pt x="2428875" y="254000"/>
                  </a:lnTo>
                  <a:lnTo>
                    <a:pt x="2508250" y="136525"/>
                  </a:lnTo>
                  <a:lnTo>
                    <a:pt x="2533650" y="92075"/>
                  </a:lnTo>
                  <a:lnTo>
                    <a:pt x="2540000" y="69850"/>
                  </a:lnTo>
                  <a:lnTo>
                    <a:pt x="2524125" y="0"/>
                  </a:lnTo>
                  <a:lnTo>
                    <a:pt x="2946400" y="98425"/>
                  </a:lnTo>
                  <a:lnTo>
                    <a:pt x="2943225" y="158750"/>
                  </a:lnTo>
                  <a:lnTo>
                    <a:pt x="2914650" y="171450"/>
                  </a:lnTo>
                  <a:lnTo>
                    <a:pt x="2860675" y="196850"/>
                  </a:lnTo>
                  <a:lnTo>
                    <a:pt x="2835275" y="212725"/>
                  </a:lnTo>
                  <a:lnTo>
                    <a:pt x="2806700" y="238125"/>
                  </a:lnTo>
                  <a:lnTo>
                    <a:pt x="2749550" y="311150"/>
                  </a:lnTo>
                  <a:lnTo>
                    <a:pt x="2628900" y="444500"/>
                  </a:lnTo>
                  <a:lnTo>
                    <a:pt x="2489200" y="590550"/>
                  </a:lnTo>
                  <a:lnTo>
                    <a:pt x="2349500" y="727075"/>
                  </a:lnTo>
                  <a:lnTo>
                    <a:pt x="2187575" y="882650"/>
                  </a:lnTo>
                  <a:lnTo>
                    <a:pt x="2073275" y="977900"/>
                  </a:lnTo>
                  <a:lnTo>
                    <a:pt x="1768475" y="1187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8">
              <a:extLst>
                <a:ext uri="{FF2B5EF4-FFF2-40B4-BE49-F238E27FC236}">
                  <a16:creationId xmlns:a16="http://schemas.microsoft.com/office/drawing/2014/main" id="{401E4406-2795-4B17-9932-C65944337A67}"/>
                </a:ext>
              </a:extLst>
            </p:cNvPr>
            <p:cNvSpPr/>
            <p:nvPr/>
          </p:nvSpPr>
          <p:spPr>
            <a:xfrm>
              <a:off x="5159377" y="2263775"/>
              <a:ext cx="3140075" cy="1479550"/>
            </a:xfrm>
            <a:custGeom>
              <a:avLst/>
              <a:gdLst>
                <a:gd name="connsiteX0" fmla="*/ 1165225 w 3140075"/>
                <a:gd name="connsiteY0" fmla="*/ 857250 h 1479550"/>
                <a:gd name="connsiteX1" fmla="*/ 838200 w 3140075"/>
                <a:gd name="connsiteY1" fmla="*/ 663575 h 1479550"/>
                <a:gd name="connsiteX2" fmla="*/ 666750 w 3140075"/>
                <a:gd name="connsiteY2" fmla="*/ 539750 h 1479550"/>
                <a:gd name="connsiteX3" fmla="*/ 568325 w 3140075"/>
                <a:gd name="connsiteY3" fmla="*/ 476250 h 1479550"/>
                <a:gd name="connsiteX4" fmla="*/ 476250 w 3140075"/>
                <a:gd name="connsiteY4" fmla="*/ 415925 h 1479550"/>
                <a:gd name="connsiteX5" fmla="*/ 393700 w 3140075"/>
                <a:gd name="connsiteY5" fmla="*/ 361950 h 1479550"/>
                <a:gd name="connsiteX6" fmla="*/ 279400 w 3140075"/>
                <a:gd name="connsiteY6" fmla="*/ 285750 h 1479550"/>
                <a:gd name="connsiteX7" fmla="*/ 165100 w 3140075"/>
                <a:gd name="connsiteY7" fmla="*/ 203200 h 1479550"/>
                <a:gd name="connsiteX8" fmla="*/ 0 w 3140075"/>
                <a:gd name="connsiteY8" fmla="*/ 73025 h 1479550"/>
                <a:gd name="connsiteX9" fmla="*/ 63500 w 3140075"/>
                <a:gd name="connsiteY9" fmla="*/ 0 h 1479550"/>
                <a:gd name="connsiteX10" fmla="*/ 152400 w 3140075"/>
                <a:gd name="connsiteY10" fmla="*/ 63500 h 1479550"/>
                <a:gd name="connsiteX11" fmla="*/ 282575 w 3140075"/>
                <a:gd name="connsiteY11" fmla="*/ 146050 h 1479550"/>
                <a:gd name="connsiteX12" fmla="*/ 463550 w 3140075"/>
                <a:gd name="connsiteY12" fmla="*/ 260350 h 1479550"/>
                <a:gd name="connsiteX13" fmla="*/ 603250 w 3140075"/>
                <a:gd name="connsiteY13" fmla="*/ 339725 h 1479550"/>
                <a:gd name="connsiteX14" fmla="*/ 765175 w 3140075"/>
                <a:gd name="connsiteY14" fmla="*/ 431800 h 1479550"/>
                <a:gd name="connsiteX15" fmla="*/ 962025 w 3140075"/>
                <a:gd name="connsiteY15" fmla="*/ 539750 h 1479550"/>
                <a:gd name="connsiteX16" fmla="*/ 1076325 w 3140075"/>
                <a:gd name="connsiteY16" fmla="*/ 603250 h 1479550"/>
                <a:gd name="connsiteX17" fmla="*/ 1219200 w 3140075"/>
                <a:gd name="connsiteY17" fmla="*/ 669925 h 1479550"/>
                <a:gd name="connsiteX18" fmla="*/ 1333500 w 3140075"/>
                <a:gd name="connsiteY18" fmla="*/ 717550 h 1479550"/>
                <a:gd name="connsiteX19" fmla="*/ 1447800 w 3140075"/>
                <a:gd name="connsiteY19" fmla="*/ 765175 h 1479550"/>
                <a:gd name="connsiteX20" fmla="*/ 1619250 w 3140075"/>
                <a:gd name="connsiteY20" fmla="*/ 825500 h 1479550"/>
                <a:gd name="connsiteX21" fmla="*/ 1812925 w 3140075"/>
                <a:gd name="connsiteY21" fmla="*/ 889000 h 1479550"/>
                <a:gd name="connsiteX22" fmla="*/ 2028825 w 3140075"/>
                <a:gd name="connsiteY22" fmla="*/ 955675 h 1479550"/>
                <a:gd name="connsiteX23" fmla="*/ 2251075 w 3140075"/>
                <a:gd name="connsiteY23" fmla="*/ 1022350 h 1479550"/>
                <a:gd name="connsiteX24" fmla="*/ 2457450 w 3140075"/>
                <a:gd name="connsiteY24" fmla="*/ 1079500 h 1479550"/>
                <a:gd name="connsiteX25" fmla="*/ 2701925 w 3140075"/>
                <a:gd name="connsiteY25" fmla="*/ 1143000 h 1479550"/>
                <a:gd name="connsiteX26" fmla="*/ 2917825 w 3140075"/>
                <a:gd name="connsiteY26" fmla="*/ 1193800 h 1479550"/>
                <a:gd name="connsiteX27" fmla="*/ 3101975 w 3140075"/>
                <a:gd name="connsiteY27" fmla="*/ 1231900 h 1479550"/>
                <a:gd name="connsiteX28" fmla="*/ 3124200 w 3140075"/>
                <a:gd name="connsiteY28" fmla="*/ 1238250 h 1479550"/>
                <a:gd name="connsiteX29" fmla="*/ 3140075 w 3140075"/>
                <a:gd name="connsiteY29" fmla="*/ 1247775 h 1479550"/>
                <a:gd name="connsiteX30" fmla="*/ 3136900 w 3140075"/>
                <a:gd name="connsiteY30" fmla="*/ 1270000 h 1479550"/>
                <a:gd name="connsiteX31" fmla="*/ 3108325 w 3140075"/>
                <a:gd name="connsiteY31" fmla="*/ 1292225 h 1479550"/>
                <a:gd name="connsiteX32" fmla="*/ 3032125 w 3140075"/>
                <a:gd name="connsiteY32" fmla="*/ 1317625 h 1479550"/>
                <a:gd name="connsiteX33" fmla="*/ 2746375 w 3140075"/>
                <a:gd name="connsiteY33" fmla="*/ 1381125 h 1479550"/>
                <a:gd name="connsiteX34" fmla="*/ 2495550 w 3140075"/>
                <a:gd name="connsiteY34" fmla="*/ 1438275 h 1479550"/>
                <a:gd name="connsiteX35" fmla="*/ 2409825 w 3140075"/>
                <a:gd name="connsiteY35" fmla="*/ 1460500 h 1479550"/>
                <a:gd name="connsiteX36" fmla="*/ 2365375 w 3140075"/>
                <a:gd name="connsiteY36" fmla="*/ 1473200 h 1479550"/>
                <a:gd name="connsiteX37" fmla="*/ 2305050 w 3140075"/>
                <a:gd name="connsiteY37" fmla="*/ 1479550 h 1479550"/>
                <a:gd name="connsiteX38" fmla="*/ 2254250 w 3140075"/>
                <a:gd name="connsiteY38" fmla="*/ 1479550 h 1479550"/>
                <a:gd name="connsiteX39" fmla="*/ 2212975 w 3140075"/>
                <a:gd name="connsiteY39" fmla="*/ 1476375 h 1479550"/>
                <a:gd name="connsiteX40" fmla="*/ 2168525 w 3140075"/>
                <a:gd name="connsiteY40" fmla="*/ 1463675 h 1479550"/>
                <a:gd name="connsiteX41" fmla="*/ 2009775 w 3140075"/>
                <a:gd name="connsiteY41" fmla="*/ 1371600 h 1479550"/>
                <a:gd name="connsiteX42" fmla="*/ 1685925 w 3140075"/>
                <a:gd name="connsiteY42" fmla="*/ 1171575 h 1479550"/>
                <a:gd name="connsiteX43" fmla="*/ 1384300 w 3140075"/>
                <a:gd name="connsiteY43" fmla="*/ 993775 h 1479550"/>
                <a:gd name="connsiteX44" fmla="*/ 1165225 w 3140075"/>
                <a:gd name="connsiteY44" fmla="*/ 857250 h 147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140075" h="1479550">
                  <a:moveTo>
                    <a:pt x="1165225" y="857250"/>
                  </a:moveTo>
                  <a:lnTo>
                    <a:pt x="838200" y="663575"/>
                  </a:lnTo>
                  <a:lnTo>
                    <a:pt x="666750" y="539750"/>
                  </a:lnTo>
                  <a:lnTo>
                    <a:pt x="568325" y="476250"/>
                  </a:lnTo>
                  <a:lnTo>
                    <a:pt x="476250" y="415925"/>
                  </a:lnTo>
                  <a:lnTo>
                    <a:pt x="393700" y="361950"/>
                  </a:lnTo>
                  <a:lnTo>
                    <a:pt x="279400" y="285750"/>
                  </a:lnTo>
                  <a:lnTo>
                    <a:pt x="165100" y="203200"/>
                  </a:lnTo>
                  <a:lnTo>
                    <a:pt x="0" y="73025"/>
                  </a:lnTo>
                  <a:lnTo>
                    <a:pt x="63500" y="0"/>
                  </a:lnTo>
                  <a:lnTo>
                    <a:pt x="152400" y="63500"/>
                  </a:lnTo>
                  <a:lnTo>
                    <a:pt x="282575" y="146050"/>
                  </a:lnTo>
                  <a:lnTo>
                    <a:pt x="463550" y="260350"/>
                  </a:lnTo>
                  <a:lnTo>
                    <a:pt x="603250" y="339725"/>
                  </a:lnTo>
                  <a:lnTo>
                    <a:pt x="765175" y="431800"/>
                  </a:lnTo>
                  <a:lnTo>
                    <a:pt x="962025" y="539750"/>
                  </a:lnTo>
                  <a:lnTo>
                    <a:pt x="1076325" y="603250"/>
                  </a:lnTo>
                  <a:lnTo>
                    <a:pt x="1219200" y="669925"/>
                  </a:lnTo>
                  <a:lnTo>
                    <a:pt x="1333500" y="717550"/>
                  </a:lnTo>
                  <a:lnTo>
                    <a:pt x="1447800" y="765175"/>
                  </a:lnTo>
                  <a:lnTo>
                    <a:pt x="1619250" y="825500"/>
                  </a:lnTo>
                  <a:lnTo>
                    <a:pt x="1812925" y="889000"/>
                  </a:lnTo>
                  <a:lnTo>
                    <a:pt x="2028825" y="955675"/>
                  </a:lnTo>
                  <a:lnTo>
                    <a:pt x="2251075" y="1022350"/>
                  </a:lnTo>
                  <a:lnTo>
                    <a:pt x="2457450" y="1079500"/>
                  </a:lnTo>
                  <a:lnTo>
                    <a:pt x="2701925" y="1143000"/>
                  </a:lnTo>
                  <a:lnTo>
                    <a:pt x="2917825" y="1193800"/>
                  </a:lnTo>
                  <a:lnTo>
                    <a:pt x="3101975" y="1231900"/>
                  </a:lnTo>
                  <a:lnTo>
                    <a:pt x="3124200" y="1238250"/>
                  </a:lnTo>
                  <a:lnTo>
                    <a:pt x="3140075" y="1247775"/>
                  </a:lnTo>
                  <a:lnTo>
                    <a:pt x="3136900" y="1270000"/>
                  </a:lnTo>
                  <a:lnTo>
                    <a:pt x="3108325" y="1292225"/>
                  </a:lnTo>
                  <a:lnTo>
                    <a:pt x="3032125" y="1317625"/>
                  </a:lnTo>
                  <a:lnTo>
                    <a:pt x="2746375" y="1381125"/>
                  </a:lnTo>
                  <a:lnTo>
                    <a:pt x="2495550" y="1438275"/>
                  </a:lnTo>
                  <a:lnTo>
                    <a:pt x="2409825" y="1460500"/>
                  </a:lnTo>
                  <a:lnTo>
                    <a:pt x="2365375" y="1473200"/>
                  </a:lnTo>
                  <a:lnTo>
                    <a:pt x="2305050" y="1479550"/>
                  </a:lnTo>
                  <a:lnTo>
                    <a:pt x="2254250" y="1479550"/>
                  </a:lnTo>
                  <a:lnTo>
                    <a:pt x="2212975" y="1476375"/>
                  </a:lnTo>
                  <a:lnTo>
                    <a:pt x="2168525" y="1463675"/>
                  </a:lnTo>
                  <a:lnTo>
                    <a:pt x="2009775" y="1371600"/>
                  </a:lnTo>
                  <a:lnTo>
                    <a:pt x="1685925" y="1171575"/>
                  </a:lnTo>
                  <a:lnTo>
                    <a:pt x="1384300" y="993775"/>
                  </a:lnTo>
                  <a:lnTo>
                    <a:pt x="1165225" y="857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9">
              <a:extLst>
                <a:ext uri="{FF2B5EF4-FFF2-40B4-BE49-F238E27FC236}">
                  <a16:creationId xmlns:a16="http://schemas.microsoft.com/office/drawing/2014/main" id="{3246CD00-4856-487B-8A81-C6AAB0BBC874}"/>
                </a:ext>
              </a:extLst>
            </p:cNvPr>
            <p:cNvSpPr/>
            <p:nvPr/>
          </p:nvSpPr>
          <p:spPr>
            <a:xfrm rot="16200000">
              <a:off x="4660902" y="4484688"/>
              <a:ext cx="2698750" cy="473075"/>
            </a:xfrm>
            <a:custGeom>
              <a:avLst/>
              <a:gdLst>
                <a:gd name="connsiteX0" fmla="*/ 1205004 w 2698107"/>
                <a:gd name="connsiteY0" fmla="*/ 373275 h 473483"/>
                <a:gd name="connsiteX1" fmla="*/ 754067 w 2698107"/>
                <a:gd name="connsiteY1" fmla="*/ 363254 h 473483"/>
                <a:gd name="connsiteX2" fmla="*/ 405844 w 2698107"/>
                <a:gd name="connsiteY2" fmla="*/ 360749 h 473483"/>
                <a:gd name="connsiteX3" fmla="*/ 160333 w 2698107"/>
                <a:gd name="connsiteY3" fmla="*/ 363254 h 473483"/>
                <a:gd name="connsiteX4" fmla="*/ 117745 w 2698107"/>
                <a:gd name="connsiteY4" fmla="*/ 358244 h 473483"/>
                <a:gd name="connsiteX5" fmla="*/ 82672 w 2698107"/>
                <a:gd name="connsiteY5" fmla="*/ 348223 h 473483"/>
                <a:gd name="connsiteX6" fmla="*/ 50104 w 2698107"/>
                <a:gd name="connsiteY6" fmla="*/ 335697 h 473483"/>
                <a:gd name="connsiteX7" fmla="*/ 25052 w 2698107"/>
                <a:gd name="connsiteY7" fmla="*/ 318161 h 473483"/>
                <a:gd name="connsiteX8" fmla="*/ 10021 w 2698107"/>
                <a:gd name="connsiteY8" fmla="*/ 295614 h 473483"/>
                <a:gd name="connsiteX9" fmla="*/ 0 w 2698107"/>
                <a:gd name="connsiteY9" fmla="*/ 263046 h 473483"/>
                <a:gd name="connsiteX10" fmla="*/ 2506 w 2698107"/>
                <a:gd name="connsiteY10" fmla="*/ 237994 h 473483"/>
                <a:gd name="connsiteX11" fmla="*/ 17537 w 2698107"/>
                <a:gd name="connsiteY11" fmla="*/ 207932 h 473483"/>
                <a:gd name="connsiteX12" fmla="*/ 37578 w 2698107"/>
                <a:gd name="connsiteY12" fmla="*/ 187890 h 473483"/>
                <a:gd name="connsiteX13" fmla="*/ 80167 w 2698107"/>
                <a:gd name="connsiteY13" fmla="*/ 160333 h 473483"/>
                <a:gd name="connsiteX14" fmla="*/ 120250 w 2698107"/>
                <a:gd name="connsiteY14" fmla="*/ 142796 h 473483"/>
                <a:gd name="connsiteX15" fmla="*/ 165344 w 2698107"/>
                <a:gd name="connsiteY15" fmla="*/ 127765 h 473483"/>
                <a:gd name="connsiteX16" fmla="*/ 222964 w 2698107"/>
                <a:gd name="connsiteY16" fmla="*/ 110229 h 473483"/>
                <a:gd name="connsiteX17" fmla="*/ 278078 w 2698107"/>
                <a:gd name="connsiteY17" fmla="*/ 95197 h 473483"/>
                <a:gd name="connsiteX18" fmla="*/ 350729 w 2698107"/>
                <a:gd name="connsiteY18" fmla="*/ 82671 h 473483"/>
                <a:gd name="connsiteX19" fmla="*/ 410854 w 2698107"/>
                <a:gd name="connsiteY19" fmla="*/ 75156 h 473483"/>
                <a:gd name="connsiteX20" fmla="*/ 475989 w 2698107"/>
                <a:gd name="connsiteY20" fmla="*/ 70145 h 473483"/>
                <a:gd name="connsiteX21" fmla="*/ 506052 w 2698107"/>
                <a:gd name="connsiteY21" fmla="*/ 72651 h 473483"/>
                <a:gd name="connsiteX22" fmla="*/ 558661 w 2698107"/>
                <a:gd name="connsiteY22" fmla="*/ 85177 h 473483"/>
                <a:gd name="connsiteX23" fmla="*/ 633817 w 2698107"/>
                <a:gd name="connsiteY23" fmla="*/ 100208 h 473483"/>
                <a:gd name="connsiteX24" fmla="*/ 724005 w 2698107"/>
                <a:gd name="connsiteY24" fmla="*/ 117744 h 473483"/>
                <a:gd name="connsiteX25" fmla="*/ 889348 w 2698107"/>
                <a:gd name="connsiteY25" fmla="*/ 137786 h 473483"/>
                <a:gd name="connsiteX26" fmla="*/ 954484 w 2698107"/>
                <a:gd name="connsiteY26" fmla="*/ 140291 h 473483"/>
                <a:gd name="connsiteX27" fmla="*/ 1322749 w 2698107"/>
                <a:gd name="connsiteY27" fmla="*/ 137786 h 473483"/>
                <a:gd name="connsiteX28" fmla="*/ 1560743 w 2698107"/>
                <a:gd name="connsiteY28" fmla="*/ 137786 h 473483"/>
                <a:gd name="connsiteX29" fmla="*/ 1956566 w 2698107"/>
                <a:gd name="connsiteY29" fmla="*/ 137786 h 473483"/>
                <a:gd name="connsiteX30" fmla="*/ 2187045 w 2698107"/>
                <a:gd name="connsiteY30" fmla="*/ 140291 h 473483"/>
                <a:gd name="connsiteX31" fmla="*/ 2412513 w 2698107"/>
                <a:gd name="connsiteY31" fmla="*/ 140291 h 473483"/>
                <a:gd name="connsiteX32" fmla="*/ 2452597 w 2698107"/>
                <a:gd name="connsiteY32" fmla="*/ 132776 h 473483"/>
                <a:gd name="connsiteX33" fmla="*/ 2497690 w 2698107"/>
                <a:gd name="connsiteY33" fmla="*/ 115239 h 473483"/>
                <a:gd name="connsiteX34" fmla="*/ 2550300 w 2698107"/>
                <a:gd name="connsiteY34" fmla="*/ 82671 h 473483"/>
                <a:gd name="connsiteX35" fmla="*/ 2595393 w 2698107"/>
                <a:gd name="connsiteY35" fmla="*/ 45093 h 473483"/>
                <a:gd name="connsiteX36" fmla="*/ 2622950 w 2698107"/>
                <a:gd name="connsiteY36" fmla="*/ 20041 h 473483"/>
                <a:gd name="connsiteX37" fmla="*/ 2640487 w 2698107"/>
                <a:gd name="connsiteY37" fmla="*/ 5010 h 473483"/>
                <a:gd name="connsiteX38" fmla="*/ 2663034 w 2698107"/>
                <a:gd name="connsiteY38" fmla="*/ 0 h 473483"/>
                <a:gd name="connsiteX39" fmla="*/ 2678065 w 2698107"/>
                <a:gd name="connsiteY39" fmla="*/ 7515 h 473483"/>
                <a:gd name="connsiteX40" fmla="*/ 2690591 w 2698107"/>
                <a:gd name="connsiteY40" fmla="*/ 27557 h 473483"/>
                <a:gd name="connsiteX41" fmla="*/ 2698107 w 2698107"/>
                <a:gd name="connsiteY41" fmla="*/ 52609 h 473483"/>
                <a:gd name="connsiteX42" fmla="*/ 2698107 w 2698107"/>
                <a:gd name="connsiteY42" fmla="*/ 75156 h 473483"/>
                <a:gd name="connsiteX43" fmla="*/ 2693096 w 2698107"/>
                <a:gd name="connsiteY43" fmla="*/ 110229 h 473483"/>
                <a:gd name="connsiteX44" fmla="*/ 2683075 w 2698107"/>
                <a:gd name="connsiteY44" fmla="*/ 157828 h 473483"/>
                <a:gd name="connsiteX45" fmla="*/ 2668044 w 2698107"/>
                <a:gd name="connsiteY45" fmla="*/ 200416 h 473483"/>
                <a:gd name="connsiteX46" fmla="*/ 2640487 w 2698107"/>
                <a:gd name="connsiteY46" fmla="*/ 253025 h 473483"/>
                <a:gd name="connsiteX47" fmla="*/ 2610424 w 2698107"/>
                <a:gd name="connsiteY47" fmla="*/ 310645 h 473483"/>
                <a:gd name="connsiteX48" fmla="*/ 2562826 w 2698107"/>
                <a:gd name="connsiteY48" fmla="*/ 378286 h 473483"/>
                <a:gd name="connsiteX49" fmla="*/ 2522742 w 2698107"/>
                <a:gd name="connsiteY49" fmla="*/ 418369 h 473483"/>
                <a:gd name="connsiteX50" fmla="*/ 2485164 w 2698107"/>
                <a:gd name="connsiteY50" fmla="*/ 448431 h 473483"/>
                <a:gd name="connsiteX51" fmla="*/ 2462617 w 2698107"/>
                <a:gd name="connsiteY51" fmla="*/ 465968 h 473483"/>
                <a:gd name="connsiteX52" fmla="*/ 2445081 w 2698107"/>
                <a:gd name="connsiteY52" fmla="*/ 473483 h 473483"/>
                <a:gd name="connsiteX53" fmla="*/ 2425039 w 2698107"/>
                <a:gd name="connsiteY53" fmla="*/ 473483 h 473483"/>
                <a:gd name="connsiteX54" fmla="*/ 2399987 w 2698107"/>
                <a:gd name="connsiteY54" fmla="*/ 468473 h 473483"/>
                <a:gd name="connsiteX55" fmla="*/ 2349883 w 2698107"/>
                <a:gd name="connsiteY55" fmla="*/ 445926 h 473483"/>
                <a:gd name="connsiteX56" fmla="*/ 2287253 w 2698107"/>
                <a:gd name="connsiteY56" fmla="*/ 418369 h 473483"/>
                <a:gd name="connsiteX57" fmla="*/ 2197066 w 2698107"/>
                <a:gd name="connsiteY57" fmla="*/ 380791 h 473483"/>
                <a:gd name="connsiteX58" fmla="*/ 1966587 w 2698107"/>
                <a:gd name="connsiteY58" fmla="*/ 380791 h 473483"/>
                <a:gd name="connsiteX59" fmla="*/ 1763665 w 2698107"/>
                <a:gd name="connsiteY59" fmla="*/ 380791 h 473483"/>
                <a:gd name="connsiteX60" fmla="*/ 1205004 w 2698107"/>
                <a:gd name="connsiteY60" fmla="*/ 373275 h 47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698107" h="473483">
                  <a:moveTo>
                    <a:pt x="1205004" y="373275"/>
                  </a:moveTo>
                  <a:lnTo>
                    <a:pt x="754067" y="363254"/>
                  </a:lnTo>
                  <a:lnTo>
                    <a:pt x="405844" y="360749"/>
                  </a:lnTo>
                  <a:lnTo>
                    <a:pt x="160333" y="363254"/>
                  </a:lnTo>
                  <a:lnTo>
                    <a:pt x="117745" y="358244"/>
                  </a:lnTo>
                  <a:lnTo>
                    <a:pt x="82672" y="348223"/>
                  </a:lnTo>
                  <a:lnTo>
                    <a:pt x="50104" y="335697"/>
                  </a:lnTo>
                  <a:lnTo>
                    <a:pt x="25052" y="318161"/>
                  </a:lnTo>
                  <a:lnTo>
                    <a:pt x="10021" y="295614"/>
                  </a:lnTo>
                  <a:lnTo>
                    <a:pt x="0" y="263046"/>
                  </a:lnTo>
                  <a:lnTo>
                    <a:pt x="2506" y="237994"/>
                  </a:lnTo>
                  <a:lnTo>
                    <a:pt x="17537" y="207932"/>
                  </a:lnTo>
                  <a:lnTo>
                    <a:pt x="37578" y="187890"/>
                  </a:lnTo>
                  <a:lnTo>
                    <a:pt x="80167" y="160333"/>
                  </a:lnTo>
                  <a:lnTo>
                    <a:pt x="120250" y="142796"/>
                  </a:lnTo>
                  <a:lnTo>
                    <a:pt x="165344" y="127765"/>
                  </a:lnTo>
                  <a:lnTo>
                    <a:pt x="222964" y="110229"/>
                  </a:lnTo>
                  <a:lnTo>
                    <a:pt x="278078" y="95197"/>
                  </a:lnTo>
                  <a:lnTo>
                    <a:pt x="350729" y="82671"/>
                  </a:lnTo>
                  <a:lnTo>
                    <a:pt x="410854" y="75156"/>
                  </a:lnTo>
                  <a:lnTo>
                    <a:pt x="475989" y="70145"/>
                  </a:lnTo>
                  <a:lnTo>
                    <a:pt x="506052" y="72651"/>
                  </a:lnTo>
                  <a:lnTo>
                    <a:pt x="558661" y="85177"/>
                  </a:lnTo>
                  <a:lnTo>
                    <a:pt x="633817" y="100208"/>
                  </a:lnTo>
                  <a:lnTo>
                    <a:pt x="724005" y="117744"/>
                  </a:lnTo>
                  <a:lnTo>
                    <a:pt x="889348" y="137786"/>
                  </a:lnTo>
                  <a:lnTo>
                    <a:pt x="954484" y="140291"/>
                  </a:lnTo>
                  <a:lnTo>
                    <a:pt x="1322749" y="137786"/>
                  </a:lnTo>
                  <a:lnTo>
                    <a:pt x="1560743" y="137786"/>
                  </a:lnTo>
                  <a:lnTo>
                    <a:pt x="1956566" y="137786"/>
                  </a:lnTo>
                  <a:lnTo>
                    <a:pt x="2187045" y="140291"/>
                  </a:lnTo>
                  <a:lnTo>
                    <a:pt x="2412513" y="140291"/>
                  </a:lnTo>
                  <a:lnTo>
                    <a:pt x="2452597" y="132776"/>
                  </a:lnTo>
                  <a:lnTo>
                    <a:pt x="2497690" y="115239"/>
                  </a:lnTo>
                  <a:lnTo>
                    <a:pt x="2550300" y="82671"/>
                  </a:lnTo>
                  <a:lnTo>
                    <a:pt x="2595393" y="45093"/>
                  </a:lnTo>
                  <a:lnTo>
                    <a:pt x="2622950" y="20041"/>
                  </a:lnTo>
                  <a:lnTo>
                    <a:pt x="2640487" y="5010"/>
                  </a:lnTo>
                  <a:lnTo>
                    <a:pt x="2663034" y="0"/>
                  </a:lnTo>
                  <a:lnTo>
                    <a:pt x="2678065" y="7515"/>
                  </a:lnTo>
                  <a:lnTo>
                    <a:pt x="2690591" y="27557"/>
                  </a:lnTo>
                  <a:lnTo>
                    <a:pt x="2698107" y="52609"/>
                  </a:lnTo>
                  <a:lnTo>
                    <a:pt x="2698107" y="75156"/>
                  </a:lnTo>
                  <a:lnTo>
                    <a:pt x="2693096" y="110229"/>
                  </a:lnTo>
                  <a:lnTo>
                    <a:pt x="2683075" y="157828"/>
                  </a:lnTo>
                  <a:lnTo>
                    <a:pt x="2668044" y="200416"/>
                  </a:lnTo>
                  <a:lnTo>
                    <a:pt x="2640487" y="253025"/>
                  </a:lnTo>
                  <a:lnTo>
                    <a:pt x="2610424" y="310645"/>
                  </a:lnTo>
                  <a:lnTo>
                    <a:pt x="2562826" y="378286"/>
                  </a:lnTo>
                  <a:lnTo>
                    <a:pt x="2522742" y="418369"/>
                  </a:lnTo>
                  <a:lnTo>
                    <a:pt x="2485164" y="448431"/>
                  </a:lnTo>
                  <a:lnTo>
                    <a:pt x="2462617" y="465968"/>
                  </a:lnTo>
                  <a:lnTo>
                    <a:pt x="2445081" y="473483"/>
                  </a:lnTo>
                  <a:lnTo>
                    <a:pt x="2425039" y="473483"/>
                  </a:lnTo>
                  <a:lnTo>
                    <a:pt x="2399987" y="468473"/>
                  </a:lnTo>
                  <a:lnTo>
                    <a:pt x="2349883" y="445926"/>
                  </a:lnTo>
                  <a:lnTo>
                    <a:pt x="2287253" y="418369"/>
                  </a:lnTo>
                  <a:lnTo>
                    <a:pt x="2197066" y="380791"/>
                  </a:lnTo>
                  <a:lnTo>
                    <a:pt x="1966587" y="380791"/>
                  </a:lnTo>
                  <a:lnTo>
                    <a:pt x="1763665" y="380791"/>
                  </a:lnTo>
                  <a:lnTo>
                    <a:pt x="1205004" y="373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2">
              <a:extLst>
                <a:ext uri="{FF2B5EF4-FFF2-40B4-BE49-F238E27FC236}">
                  <a16:creationId xmlns:a16="http://schemas.microsoft.com/office/drawing/2014/main" id="{93FF7A1B-5B29-44C7-8C26-E202FCABEEA2}"/>
                </a:ext>
              </a:extLst>
            </p:cNvPr>
            <p:cNvSpPr/>
            <p:nvPr/>
          </p:nvSpPr>
          <p:spPr>
            <a:xfrm>
              <a:off x="3824288" y="4200526"/>
              <a:ext cx="2139950" cy="1535113"/>
            </a:xfrm>
            <a:custGeom>
              <a:avLst/>
              <a:gdLst>
                <a:gd name="connsiteX0" fmla="*/ 1141778 w 2139305"/>
                <a:gd name="connsiteY0" fmla="*/ 1061095 h 1535410"/>
                <a:gd name="connsiteX1" fmla="*/ 953519 w 2139305"/>
                <a:gd name="connsiteY1" fmla="*/ 1168672 h 1535410"/>
                <a:gd name="connsiteX2" fmla="*/ 806824 w 2139305"/>
                <a:gd name="connsiteY2" fmla="*/ 1244464 h 1535410"/>
                <a:gd name="connsiteX3" fmla="*/ 728586 w 2139305"/>
                <a:gd name="connsiteY3" fmla="*/ 1281138 h 1535410"/>
                <a:gd name="connsiteX4" fmla="*/ 633234 w 2139305"/>
                <a:gd name="connsiteY4" fmla="*/ 1322702 h 1535410"/>
                <a:gd name="connsiteX5" fmla="*/ 513433 w 2139305"/>
                <a:gd name="connsiteY5" fmla="*/ 1371600 h 1535410"/>
                <a:gd name="connsiteX6" fmla="*/ 381407 w 2139305"/>
                <a:gd name="connsiteY6" fmla="*/ 1422944 h 1535410"/>
                <a:gd name="connsiteX7" fmla="*/ 268941 w 2139305"/>
                <a:gd name="connsiteY7" fmla="*/ 1464507 h 1535410"/>
                <a:gd name="connsiteX8" fmla="*/ 134471 w 2139305"/>
                <a:gd name="connsiteY8" fmla="*/ 1508516 h 1535410"/>
                <a:gd name="connsiteX9" fmla="*/ 48898 w 2139305"/>
                <a:gd name="connsiteY9" fmla="*/ 1535410 h 1535410"/>
                <a:gd name="connsiteX10" fmla="*/ 29339 w 2139305"/>
                <a:gd name="connsiteY10" fmla="*/ 1535410 h 1535410"/>
                <a:gd name="connsiteX11" fmla="*/ 9780 w 2139305"/>
                <a:gd name="connsiteY11" fmla="*/ 1528075 h 1535410"/>
                <a:gd name="connsiteX12" fmla="*/ 0 w 2139305"/>
                <a:gd name="connsiteY12" fmla="*/ 1515850 h 1535410"/>
                <a:gd name="connsiteX13" fmla="*/ 4890 w 2139305"/>
                <a:gd name="connsiteY13" fmla="*/ 1491401 h 1535410"/>
                <a:gd name="connsiteX14" fmla="*/ 24449 w 2139305"/>
                <a:gd name="connsiteY14" fmla="*/ 1469397 h 1535410"/>
                <a:gd name="connsiteX15" fmla="*/ 53788 w 2139305"/>
                <a:gd name="connsiteY15" fmla="*/ 1452283 h 1535410"/>
                <a:gd name="connsiteX16" fmla="*/ 268941 w 2139305"/>
                <a:gd name="connsiteY16" fmla="*/ 1344706 h 1535410"/>
                <a:gd name="connsiteX17" fmla="*/ 454755 w 2139305"/>
                <a:gd name="connsiteY17" fmla="*/ 1251799 h 1535410"/>
                <a:gd name="connsiteX18" fmla="*/ 672353 w 2139305"/>
                <a:gd name="connsiteY18" fmla="*/ 1131998 h 1535410"/>
                <a:gd name="connsiteX19" fmla="*/ 853277 w 2139305"/>
                <a:gd name="connsiteY19" fmla="*/ 1024422 h 1535410"/>
                <a:gd name="connsiteX20" fmla="*/ 997527 w 2139305"/>
                <a:gd name="connsiteY20" fmla="*/ 929070 h 1535410"/>
                <a:gd name="connsiteX21" fmla="*/ 1141778 w 2139305"/>
                <a:gd name="connsiteY21" fmla="*/ 826383 h 1535410"/>
                <a:gd name="connsiteX22" fmla="*/ 1305587 w 2139305"/>
                <a:gd name="connsiteY22" fmla="*/ 704137 h 1535410"/>
                <a:gd name="connsiteX23" fmla="*/ 1459617 w 2139305"/>
                <a:gd name="connsiteY23" fmla="*/ 584336 h 1535410"/>
                <a:gd name="connsiteX24" fmla="*/ 1611202 w 2139305"/>
                <a:gd name="connsiteY24" fmla="*/ 449865 h 1535410"/>
                <a:gd name="connsiteX25" fmla="*/ 1765232 w 2139305"/>
                <a:gd name="connsiteY25" fmla="*/ 305615 h 1535410"/>
                <a:gd name="connsiteX26" fmla="*/ 1885033 w 2139305"/>
                <a:gd name="connsiteY26" fmla="*/ 173589 h 1535410"/>
                <a:gd name="connsiteX27" fmla="*/ 2021949 w 2139305"/>
                <a:gd name="connsiteY27" fmla="*/ 12225 h 1535410"/>
                <a:gd name="connsiteX28" fmla="*/ 2139305 w 2139305"/>
                <a:gd name="connsiteY28" fmla="*/ 0 h 1535410"/>
                <a:gd name="connsiteX29" fmla="*/ 2129525 w 2139305"/>
                <a:gd name="connsiteY29" fmla="*/ 288501 h 1535410"/>
                <a:gd name="connsiteX30" fmla="*/ 2024394 w 2139305"/>
                <a:gd name="connsiteY30" fmla="*/ 376518 h 1535410"/>
                <a:gd name="connsiteX31" fmla="*/ 1909482 w 2139305"/>
                <a:gd name="connsiteY31" fmla="*/ 481649 h 1535410"/>
                <a:gd name="connsiteX32" fmla="*/ 1794571 w 2139305"/>
                <a:gd name="connsiteY32" fmla="*/ 584336 h 1535410"/>
                <a:gd name="connsiteX33" fmla="*/ 1694329 w 2139305"/>
                <a:gd name="connsiteY33" fmla="*/ 669908 h 1535410"/>
                <a:gd name="connsiteX34" fmla="*/ 1532965 w 2139305"/>
                <a:gd name="connsiteY34" fmla="*/ 792154 h 1535410"/>
                <a:gd name="connsiteX35" fmla="*/ 1396049 w 2139305"/>
                <a:gd name="connsiteY35" fmla="*/ 892396 h 1535410"/>
                <a:gd name="connsiteX36" fmla="*/ 1246909 w 2139305"/>
                <a:gd name="connsiteY36" fmla="*/ 992638 h 1535410"/>
                <a:gd name="connsiteX37" fmla="*/ 1141778 w 2139305"/>
                <a:gd name="connsiteY37" fmla="*/ 1061095 h 1535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39305" h="1535410">
                  <a:moveTo>
                    <a:pt x="1141778" y="1061095"/>
                  </a:moveTo>
                  <a:lnTo>
                    <a:pt x="953519" y="1168672"/>
                  </a:lnTo>
                  <a:lnTo>
                    <a:pt x="806824" y="1244464"/>
                  </a:lnTo>
                  <a:lnTo>
                    <a:pt x="728586" y="1281138"/>
                  </a:lnTo>
                  <a:lnTo>
                    <a:pt x="633234" y="1322702"/>
                  </a:lnTo>
                  <a:lnTo>
                    <a:pt x="513433" y="1371600"/>
                  </a:lnTo>
                  <a:lnTo>
                    <a:pt x="381407" y="1422944"/>
                  </a:lnTo>
                  <a:lnTo>
                    <a:pt x="268941" y="1464507"/>
                  </a:lnTo>
                  <a:lnTo>
                    <a:pt x="134471" y="1508516"/>
                  </a:lnTo>
                  <a:lnTo>
                    <a:pt x="48898" y="1535410"/>
                  </a:lnTo>
                  <a:lnTo>
                    <a:pt x="29339" y="1535410"/>
                  </a:lnTo>
                  <a:lnTo>
                    <a:pt x="9780" y="1528075"/>
                  </a:lnTo>
                  <a:lnTo>
                    <a:pt x="0" y="1515850"/>
                  </a:lnTo>
                  <a:lnTo>
                    <a:pt x="4890" y="1491401"/>
                  </a:lnTo>
                  <a:lnTo>
                    <a:pt x="24449" y="1469397"/>
                  </a:lnTo>
                  <a:lnTo>
                    <a:pt x="53788" y="1452283"/>
                  </a:lnTo>
                  <a:lnTo>
                    <a:pt x="268941" y="1344706"/>
                  </a:lnTo>
                  <a:lnTo>
                    <a:pt x="454755" y="1251799"/>
                  </a:lnTo>
                  <a:lnTo>
                    <a:pt x="672353" y="1131998"/>
                  </a:lnTo>
                  <a:lnTo>
                    <a:pt x="853277" y="1024422"/>
                  </a:lnTo>
                  <a:lnTo>
                    <a:pt x="997527" y="929070"/>
                  </a:lnTo>
                  <a:lnTo>
                    <a:pt x="1141778" y="826383"/>
                  </a:lnTo>
                  <a:lnTo>
                    <a:pt x="1305587" y="704137"/>
                  </a:lnTo>
                  <a:lnTo>
                    <a:pt x="1459617" y="584336"/>
                  </a:lnTo>
                  <a:lnTo>
                    <a:pt x="1611202" y="449865"/>
                  </a:lnTo>
                  <a:lnTo>
                    <a:pt x="1765232" y="305615"/>
                  </a:lnTo>
                  <a:lnTo>
                    <a:pt x="1885033" y="173589"/>
                  </a:lnTo>
                  <a:lnTo>
                    <a:pt x="2021949" y="12225"/>
                  </a:lnTo>
                  <a:lnTo>
                    <a:pt x="2139305" y="0"/>
                  </a:lnTo>
                  <a:lnTo>
                    <a:pt x="2129525" y="288501"/>
                  </a:lnTo>
                  <a:lnTo>
                    <a:pt x="2024394" y="376518"/>
                  </a:lnTo>
                  <a:lnTo>
                    <a:pt x="1909482" y="481649"/>
                  </a:lnTo>
                  <a:lnTo>
                    <a:pt x="1794571" y="584336"/>
                  </a:lnTo>
                  <a:lnTo>
                    <a:pt x="1694329" y="669908"/>
                  </a:lnTo>
                  <a:lnTo>
                    <a:pt x="1532965" y="792154"/>
                  </a:lnTo>
                  <a:lnTo>
                    <a:pt x="1396049" y="892396"/>
                  </a:lnTo>
                  <a:lnTo>
                    <a:pt x="1246909" y="992638"/>
                  </a:lnTo>
                  <a:lnTo>
                    <a:pt x="1141778" y="106109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3">
              <a:extLst>
                <a:ext uri="{FF2B5EF4-FFF2-40B4-BE49-F238E27FC236}">
                  <a16:creationId xmlns:a16="http://schemas.microsoft.com/office/drawing/2014/main" id="{9D6562CB-6B21-4D17-8014-7A56079D3880}"/>
                </a:ext>
              </a:extLst>
            </p:cNvPr>
            <p:cNvSpPr/>
            <p:nvPr/>
          </p:nvSpPr>
          <p:spPr>
            <a:xfrm>
              <a:off x="6096001" y="4195763"/>
              <a:ext cx="2493963" cy="1516062"/>
            </a:xfrm>
            <a:custGeom>
              <a:avLst/>
              <a:gdLst>
                <a:gd name="connsiteX0" fmla="*/ 528103 w 2493819"/>
                <a:gd name="connsiteY0" fmla="*/ 569667 h 1515851"/>
                <a:gd name="connsiteX1" fmla="*/ 202929 w 2493819"/>
                <a:gd name="connsiteY1" fmla="*/ 264052 h 1515851"/>
                <a:gd name="connsiteX2" fmla="*/ 0 w 2493819"/>
                <a:gd name="connsiteY2" fmla="*/ 73348 h 1515851"/>
                <a:gd name="connsiteX3" fmla="*/ 85573 w 2493819"/>
                <a:gd name="connsiteY3" fmla="*/ 0 h 1515851"/>
                <a:gd name="connsiteX4" fmla="*/ 237158 w 2493819"/>
                <a:gd name="connsiteY4" fmla="*/ 117357 h 1515851"/>
                <a:gd name="connsiteX5" fmla="*/ 449866 w 2493819"/>
                <a:gd name="connsiteY5" fmla="*/ 281166 h 1515851"/>
                <a:gd name="connsiteX6" fmla="*/ 564777 w 2493819"/>
                <a:gd name="connsiteY6" fmla="*/ 369183 h 1515851"/>
                <a:gd name="connsiteX7" fmla="*/ 706582 w 2493819"/>
                <a:gd name="connsiteY7" fmla="*/ 476760 h 1515851"/>
                <a:gd name="connsiteX8" fmla="*/ 858167 w 2493819"/>
                <a:gd name="connsiteY8" fmla="*/ 584336 h 1515851"/>
                <a:gd name="connsiteX9" fmla="*/ 968189 w 2493819"/>
                <a:gd name="connsiteY9" fmla="*/ 660129 h 1515851"/>
                <a:gd name="connsiteX10" fmla="*/ 1085545 w 2493819"/>
                <a:gd name="connsiteY10" fmla="*/ 733476 h 1515851"/>
                <a:gd name="connsiteX11" fmla="*/ 1251799 w 2493819"/>
                <a:gd name="connsiteY11" fmla="*/ 833718 h 1515851"/>
                <a:gd name="connsiteX12" fmla="*/ 1391160 w 2493819"/>
                <a:gd name="connsiteY12" fmla="*/ 909511 h 1515851"/>
                <a:gd name="connsiteX13" fmla="*/ 1528075 w 2493819"/>
                <a:gd name="connsiteY13" fmla="*/ 980413 h 1515851"/>
                <a:gd name="connsiteX14" fmla="*/ 1601423 w 2493819"/>
                <a:gd name="connsiteY14" fmla="*/ 1017087 h 1515851"/>
                <a:gd name="connsiteX15" fmla="*/ 1684550 w 2493819"/>
                <a:gd name="connsiteY15" fmla="*/ 1053761 h 1515851"/>
                <a:gd name="connsiteX16" fmla="*/ 1797017 w 2493819"/>
                <a:gd name="connsiteY16" fmla="*/ 1102659 h 1515851"/>
                <a:gd name="connsiteX17" fmla="*/ 1916818 w 2493819"/>
                <a:gd name="connsiteY17" fmla="*/ 1154002 h 1515851"/>
                <a:gd name="connsiteX18" fmla="*/ 2058623 w 2493819"/>
                <a:gd name="connsiteY18" fmla="*/ 1205346 h 1515851"/>
                <a:gd name="connsiteX19" fmla="*/ 2185759 w 2493819"/>
                <a:gd name="connsiteY19" fmla="*/ 1246909 h 1515851"/>
                <a:gd name="connsiteX20" fmla="*/ 2317784 w 2493819"/>
                <a:gd name="connsiteY20" fmla="*/ 1283583 h 1515851"/>
                <a:gd name="connsiteX21" fmla="*/ 2386242 w 2493819"/>
                <a:gd name="connsiteY21" fmla="*/ 1303143 h 1515851"/>
                <a:gd name="connsiteX22" fmla="*/ 2437586 w 2493819"/>
                <a:gd name="connsiteY22" fmla="*/ 1315367 h 1515851"/>
                <a:gd name="connsiteX23" fmla="*/ 2464480 w 2493819"/>
                <a:gd name="connsiteY23" fmla="*/ 1322702 h 1515851"/>
                <a:gd name="connsiteX24" fmla="*/ 2479149 w 2493819"/>
                <a:gd name="connsiteY24" fmla="*/ 1330037 h 1515851"/>
                <a:gd name="connsiteX25" fmla="*/ 2488929 w 2493819"/>
                <a:gd name="connsiteY25" fmla="*/ 1337371 h 1515851"/>
                <a:gd name="connsiteX26" fmla="*/ 2493819 w 2493819"/>
                <a:gd name="connsiteY26" fmla="*/ 1354486 h 1515851"/>
                <a:gd name="connsiteX27" fmla="*/ 2486484 w 2493819"/>
                <a:gd name="connsiteY27" fmla="*/ 1371600 h 1515851"/>
                <a:gd name="connsiteX28" fmla="*/ 2474259 w 2493819"/>
                <a:gd name="connsiteY28" fmla="*/ 1386270 h 1515851"/>
                <a:gd name="connsiteX29" fmla="*/ 2435141 w 2493819"/>
                <a:gd name="connsiteY29" fmla="*/ 1398494 h 1515851"/>
                <a:gd name="connsiteX30" fmla="*/ 2334899 w 2493819"/>
                <a:gd name="connsiteY30" fmla="*/ 1415609 h 1515851"/>
                <a:gd name="connsiteX31" fmla="*/ 2163754 w 2493819"/>
                <a:gd name="connsiteY31" fmla="*/ 1442503 h 1515851"/>
                <a:gd name="connsiteX32" fmla="*/ 2012169 w 2493819"/>
                <a:gd name="connsiteY32" fmla="*/ 1466952 h 1515851"/>
                <a:gd name="connsiteX33" fmla="*/ 1867919 w 2493819"/>
                <a:gd name="connsiteY33" fmla="*/ 1488957 h 1515851"/>
                <a:gd name="connsiteX34" fmla="*/ 1767677 w 2493819"/>
                <a:gd name="connsiteY34" fmla="*/ 1506071 h 1515851"/>
                <a:gd name="connsiteX35" fmla="*/ 1691885 w 2493819"/>
                <a:gd name="connsiteY35" fmla="*/ 1515851 h 1515851"/>
                <a:gd name="connsiteX36" fmla="*/ 1645432 w 2493819"/>
                <a:gd name="connsiteY36" fmla="*/ 1515851 h 1515851"/>
                <a:gd name="connsiteX37" fmla="*/ 1596533 w 2493819"/>
                <a:gd name="connsiteY37" fmla="*/ 1510961 h 1515851"/>
                <a:gd name="connsiteX38" fmla="*/ 1557414 w 2493819"/>
                <a:gd name="connsiteY38" fmla="*/ 1501181 h 1515851"/>
                <a:gd name="connsiteX39" fmla="*/ 1523186 w 2493819"/>
                <a:gd name="connsiteY39" fmla="*/ 1486512 h 1515851"/>
                <a:gd name="connsiteX40" fmla="*/ 1484067 w 2493819"/>
                <a:gd name="connsiteY40" fmla="*/ 1464507 h 1515851"/>
                <a:gd name="connsiteX41" fmla="*/ 1449838 w 2493819"/>
                <a:gd name="connsiteY41" fmla="*/ 1430278 h 1515851"/>
                <a:gd name="connsiteX42" fmla="*/ 1281138 w 2493819"/>
                <a:gd name="connsiteY42" fmla="*/ 1276248 h 1515851"/>
                <a:gd name="connsiteX43" fmla="*/ 1065986 w 2493819"/>
                <a:gd name="connsiteY43" fmla="*/ 1070875 h 1515851"/>
                <a:gd name="connsiteX44" fmla="*/ 889951 w 2493819"/>
                <a:gd name="connsiteY44" fmla="*/ 902176 h 1515851"/>
                <a:gd name="connsiteX45" fmla="*/ 706582 w 2493819"/>
                <a:gd name="connsiteY45" fmla="*/ 733476 h 1515851"/>
                <a:gd name="connsiteX46" fmla="*/ 528103 w 2493819"/>
                <a:gd name="connsiteY46" fmla="*/ 569667 h 151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93819" h="1515851">
                  <a:moveTo>
                    <a:pt x="528103" y="569667"/>
                  </a:moveTo>
                  <a:lnTo>
                    <a:pt x="202929" y="264052"/>
                  </a:lnTo>
                  <a:lnTo>
                    <a:pt x="0" y="73348"/>
                  </a:lnTo>
                  <a:lnTo>
                    <a:pt x="85573" y="0"/>
                  </a:lnTo>
                  <a:lnTo>
                    <a:pt x="237158" y="117357"/>
                  </a:lnTo>
                  <a:lnTo>
                    <a:pt x="449866" y="281166"/>
                  </a:lnTo>
                  <a:lnTo>
                    <a:pt x="564777" y="369183"/>
                  </a:lnTo>
                  <a:lnTo>
                    <a:pt x="706582" y="476760"/>
                  </a:lnTo>
                  <a:lnTo>
                    <a:pt x="858167" y="584336"/>
                  </a:lnTo>
                  <a:lnTo>
                    <a:pt x="968189" y="660129"/>
                  </a:lnTo>
                  <a:lnTo>
                    <a:pt x="1085545" y="733476"/>
                  </a:lnTo>
                  <a:lnTo>
                    <a:pt x="1251799" y="833718"/>
                  </a:lnTo>
                  <a:lnTo>
                    <a:pt x="1391160" y="909511"/>
                  </a:lnTo>
                  <a:lnTo>
                    <a:pt x="1528075" y="980413"/>
                  </a:lnTo>
                  <a:lnTo>
                    <a:pt x="1601423" y="1017087"/>
                  </a:lnTo>
                  <a:lnTo>
                    <a:pt x="1684550" y="1053761"/>
                  </a:lnTo>
                  <a:lnTo>
                    <a:pt x="1797017" y="1102659"/>
                  </a:lnTo>
                  <a:lnTo>
                    <a:pt x="1916818" y="1154002"/>
                  </a:lnTo>
                  <a:lnTo>
                    <a:pt x="2058623" y="1205346"/>
                  </a:lnTo>
                  <a:lnTo>
                    <a:pt x="2185759" y="1246909"/>
                  </a:lnTo>
                  <a:lnTo>
                    <a:pt x="2317784" y="1283583"/>
                  </a:lnTo>
                  <a:lnTo>
                    <a:pt x="2386242" y="1303143"/>
                  </a:lnTo>
                  <a:lnTo>
                    <a:pt x="2437586" y="1315367"/>
                  </a:lnTo>
                  <a:lnTo>
                    <a:pt x="2464480" y="1322702"/>
                  </a:lnTo>
                  <a:lnTo>
                    <a:pt x="2479149" y="1330037"/>
                  </a:lnTo>
                  <a:lnTo>
                    <a:pt x="2488929" y="1337371"/>
                  </a:lnTo>
                  <a:lnTo>
                    <a:pt x="2493819" y="1354486"/>
                  </a:lnTo>
                  <a:lnTo>
                    <a:pt x="2486484" y="1371600"/>
                  </a:lnTo>
                  <a:lnTo>
                    <a:pt x="2474259" y="1386270"/>
                  </a:lnTo>
                  <a:lnTo>
                    <a:pt x="2435141" y="1398494"/>
                  </a:lnTo>
                  <a:lnTo>
                    <a:pt x="2334899" y="1415609"/>
                  </a:lnTo>
                  <a:lnTo>
                    <a:pt x="2163754" y="1442503"/>
                  </a:lnTo>
                  <a:lnTo>
                    <a:pt x="2012169" y="1466952"/>
                  </a:lnTo>
                  <a:lnTo>
                    <a:pt x="1867919" y="1488957"/>
                  </a:lnTo>
                  <a:lnTo>
                    <a:pt x="1767677" y="1506071"/>
                  </a:lnTo>
                  <a:lnTo>
                    <a:pt x="1691885" y="1515851"/>
                  </a:lnTo>
                  <a:lnTo>
                    <a:pt x="1645432" y="1515851"/>
                  </a:lnTo>
                  <a:lnTo>
                    <a:pt x="1596533" y="1510961"/>
                  </a:lnTo>
                  <a:lnTo>
                    <a:pt x="1557414" y="1501181"/>
                  </a:lnTo>
                  <a:lnTo>
                    <a:pt x="1523186" y="1486512"/>
                  </a:lnTo>
                  <a:lnTo>
                    <a:pt x="1484067" y="1464507"/>
                  </a:lnTo>
                  <a:lnTo>
                    <a:pt x="1449838" y="1430278"/>
                  </a:lnTo>
                  <a:lnTo>
                    <a:pt x="1281138" y="1276248"/>
                  </a:lnTo>
                  <a:lnTo>
                    <a:pt x="1065986" y="1070875"/>
                  </a:lnTo>
                  <a:lnTo>
                    <a:pt x="889951" y="902176"/>
                  </a:lnTo>
                  <a:lnTo>
                    <a:pt x="706582" y="733476"/>
                  </a:lnTo>
                  <a:lnTo>
                    <a:pt x="528103" y="56966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74677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1" grpId="0" animBg="1"/>
      <p:bldP spid="8" grpId="0" animBg="1"/>
      <p:bldP spid="10" grpId="0" animBg="1"/>
      <p:bldP spid="9" grpId="0" animBg="1"/>
      <p:bldP spid="20" grpId="0" animBg="1"/>
      <p:bldP spid="13" grpId="0" animBg="1"/>
      <p:bldP spid="14" grpId="0" animBg="1"/>
    </p:bld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6AC3C46D-8039-450E-9827-7ECBDA21A46D}"/>
              </a:ext>
            </a:extLst>
          </p:cNvPr>
          <p:cNvGrpSpPr/>
          <p:nvPr/>
        </p:nvGrpSpPr>
        <p:grpSpPr>
          <a:xfrm>
            <a:off x="3824288" y="1414463"/>
            <a:ext cx="4765676" cy="4656138"/>
            <a:chOff x="3824288" y="1414463"/>
            <a:chExt cx="4765676" cy="4656138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0B640D60-CFEA-49AF-B787-22B1FE98EB12}"/>
                </a:ext>
              </a:extLst>
            </p:cNvPr>
            <p:cNvSpPr/>
            <p:nvPr/>
          </p:nvSpPr>
          <p:spPr>
            <a:xfrm>
              <a:off x="4033840" y="1414463"/>
              <a:ext cx="1895475" cy="1617662"/>
            </a:xfrm>
            <a:custGeom>
              <a:avLst/>
              <a:gdLst>
                <a:gd name="connsiteX0" fmla="*/ 1371600 w 1896836"/>
                <a:gd name="connsiteY0" fmla="*/ 781050 h 1616528"/>
                <a:gd name="connsiteX1" fmla="*/ 1240972 w 1896836"/>
                <a:gd name="connsiteY1" fmla="*/ 908957 h 1616528"/>
                <a:gd name="connsiteX2" fmla="*/ 1148443 w 1896836"/>
                <a:gd name="connsiteY2" fmla="*/ 990600 h 1616528"/>
                <a:gd name="connsiteX3" fmla="*/ 1069522 w 1896836"/>
                <a:gd name="connsiteY3" fmla="*/ 1050471 h 1616528"/>
                <a:gd name="connsiteX4" fmla="*/ 957943 w 1896836"/>
                <a:gd name="connsiteY4" fmla="*/ 1132114 h 1616528"/>
                <a:gd name="connsiteX5" fmla="*/ 870857 w 1896836"/>
                <a:gd name="connsiteY5" fmla="*/ 1194707 h 1616528"/>
                <a:gd name="connsiteX6" fmla="*/ 764722 w 1896836"/>
                <a:gd name="connsiteY6" fmla="*/ 1265464 h 1616528"/>
                <a:gd name="connsiteX7" fmla="*/ 655864 w 1896836"/>
                <a:gd name="connsiteY7" fmla="*/ 1333500 h 1616528"/>
                <a:gd name="connsiteX8" fmla="*/ 522514 w 1896836"/>
                <a:gd name="connsiteY8" fmla="*/ 1404257 h 1616528"/>
                <a:gd name="connsiteX9" fmla="*/ 410936 w 1896836"/>
                <a:gd name="connsiteY9" fmla="*/ 1455964 h 1616528"/>
                <a:gd name="connsiteX10" fmla="*/ 274864 w 1896836"/>
                <a:gd name="connsiteY10" fmla="*/ 1518557 h 1616528"/>
                <a:gd name="connsiteX11" fmla="*/ 157843 w 1896836"/>
                <a:gd name="connsiteY11" fmla="*/ 1570264 h 1616528"/>
                <a:gd name="connsiteX12" fmla="*/ 57150 w 1896836"/>
                <a:gd name="connsiteY12" fmla="*/ 1611086 h 1616528"/>
                <a:gd name="connsiteX13" fmla="*/ 35379 w 1896836"/>
                <a:gd name="connsiteY13" fmla="*/ 1616528 h 1616528"/>
                <a:gd name="connsiteX14" fmla="*/ 16329 w 1896836"/>
                <a:gd name="connsiteY14" fmla="*/ 1613807 h 1616528"/>
                <a:gd name="connsiteX15" fmla="*/ 0 w 1896836"/>
                <a:gd name="connsiteY15" fmla="*/ 1602921 h 1616528"/>
                <a:gd name="connsiteX16" fmla="*/ 0 w 1896836"/>
                <a:gd name="connsiteY16" fmla="*/ 1586593 h 1616528"/>
                <a:gd name="connsiteX17" fmla="*/ 19050 w 1896836"/>
                <a:gd name="connsiteY17" fmla="*/ 1564821 h 1616528"/>
                <a:gd name="connsiteX18" fmla="*/ 62593 w 1896836"/>
                <a:gd name="connsiteY18" fmla="*/ 1534886 h 1616528"/>
                <a:gd name="connsiteX19" fmla="*/ 133350 w 1896836"/>
                <a:gd name="connsiteY19" fmla="*/ 1494064 h 1616528"/>
                <a:gd name="connsiteX20" fmla="*/ 176893 w 1896836"/>
                <a:gd name="connsiteY20" fmla="*/ 1469571 h 1616528"/>
                <a:gd name="connsiteX21" fmla="*/ 288472 w 1896836"/>
                <a:gd name="connsiteY21" fmla="*/ 1401536 h 1616528"/>
                <a:gd name="connsiteX22" fmla="*/ 429986 w 1896836"/>
                <a:gd name="connsiteY22" fmla="*/ 1306286 h 1616528"/>
                <a:gd name="connsiteX23" fmla="*/ 527957 w 1896836"/>
                <a:gd name="connsiteY23" fmla="*/ 1235528 h 1616528"/>
                <a:gd name="connsiteX24" fmla="*/ 606879 w 1896836"/>
                <a:gd name="connsiteY24" fmla="*/ 1175657 h 1616528"/>
                <a:gd name="connsiteX25" fmla="*/ 707572 w 1896836"/>
                <a:gd name="connsiteY25" fmla="*/ 1099457 h 1616528"/>
                <a:gd name="connsiteX26" fmla="*/ 800100 w 1896836"/>
                <a:gd name="connsiteY26" fmla="*/ 1017814 h 1616528"/>
                <a:gd name="connsiteX27" fmla="*/ 876300 w 1896836"/>
                <a:gd name="connsiteY27" fmla="*/ 944336 h 1616528"/>
                <a:gd name="connsiteX28" fmla="*/ 979714 w 1896836"/>
                <a:gd name="connsiteY28" fmla="*/ 838200 h 1616528"/>
                <a:gd name="connsiteX29" fmla="*/ 1096736 w 1896836"/>
                <a:gd name="connsiteY29" fmla="*/ 710293 h 1616528"/>
                <a:gd name="connsiteX30" fmla="*/ 1205593 w 1896836"/>
                <a:gd name="connsiteY30" fmla="*/ 585107 h 1616528"/>
                <a:gd name="connsiteX31" fmla="*/ 1289957 w 1896836"/>
                <a:gd name="connsiteY31" fmla="*/ 487136 h 1616528"/>
                <a:gd name="connsiteX32" fmla="*/ 1387929 w 1896836"/>
                <a:gd name="connsiteY32" fmla="*/ 359228 h 1616528"/>
                <a:gd name="connsiteX33" fmla="*/ 1426029 w 1896836"/>
                <a:gd name="connsiteY33" fmla="*/ 304800 h 1616528"/>
                <a:gd name="connsiteX34" fmla="*/ 1453243 w 1896836"/>
                <a:gd name="connsiteY34" fmla="*/ 263978 h 1616528"/>
                <a:gd name="connsiteX35" fmla="*/ 1466850 w 1896836"/>
                <a:gd name="connsiteY35" fmla="*/ 231321 h 1616528"/>
                <a:gd name="connsiteX36" fmla="*/ 1475014 w 1896836"/>
                <a:gd name="connsiteY36" fmla="*/ 193221 h 1616528"/>
                <a:gd name="connsiteX37" fmla="*/ 1469572 w 1896836"/>
                <a:gd name="connsiteY37" fmla="*/ 179614 h 1616528"/>
                <a:gd name="connsiteX38" fmla="*/ 1428750 w 1896836"/>
                <a:gd name="connsiteY38" fmla="*/ 127907 h 1616528"/>
                <a:gd name="connsiteX39" fmla="*/ 1385207 w 1896836"/>
                <a:gd name="connsiteY39" fmla="*/ 76200 h 1616528"/>
                <a:gd name="connsiteX40" fmla="*/ 1360714 w 1896836"/>
                <a:gd name="connsiteY40" fmla="*/ 51707 h 1616528"/>
                <a:gd name="connsiteX41" fmla="*/ 1349829 w 1896836"/>
                <a:gd name="connsiteY41" fmla="*/ 27214 h 1616528"/>
                <a:gd name="connsiteX42" fmla="*/ 1355272 w 1896836"/>
                <a:gd name="connsiteY42" fmla="*/ 8164 h 1616528"/>
                <a:gd name="connsiteX43" fmla="*/ 1366157 w 1896836"/>
                <a:gd name="connsiteY43" fmla="*/ 0 h 1616528"/>
                <a:gd name="connsiteX44" fmla="*/ 1401536 w 1896836"/>
                <a:gd name="connsiteY44" fmla="*/ 0 h 1616528"/>
                <a:gd name="connsiteX45" fmla="*/ 1485900 w 1896836"/>
                <a:gd name="connsiteY45" fmla="*/ 16328 h 1616528"/>
                <a:gd name="connsiteX46" fmla="*/ 1556657 w 1896836"/>
                <a:gd name="connsiteY46" fmla="*/ 35378 h 1616528"/>
                <a:gd name="connsiteX47" fmla="*/ 1619250 w 1896836"/>
                <a:gd name="connsiteY47" fmla="*/ 57150 h 1616528"/>
                <a:gd name="connsiteX48" fmla="*/ 1695450 w 1896836"/>
                <a:gd name="connsiteY48" fmla="*/ 97971 h 1616528"/>
                <a:gd name="connsiteX49" fmla="*/ 1763486 w 1896836"/>
                <a:gd name="connsiteY49" fmla="*/ 136071 h 1616528"/>
                <a:gd name="connsiteX50" fmla="*/ 1823357 w 1896836"/>
                <a:gd name="connsiteY50" fmla="*/ 179614 h 1616528"/>
                <a:gd name="connsiteX51" fmla="*/ 1861457 w 1896836"/>
                <a:gd name="connsiteY51" fmla="*/ 212271 h 1616528"/>
                <a:gd name="connsiteX52" fmla="*/ 1880507 w 1896836"/>
                <a:gd name="connsiteY52" fmla="*/ 236764 h 1616528"/>
                <a:gd name="connsiteX53" fmla="*/ 1891393 w 1896836"/>
                <a:gd name="connsiteY53" fmla="*/ 261257 h 1616528"/>
                <a:gd name="connsiteX54" fmla="*/ 1896836 w 1896836"/>
                <a:gd name="connsiteY54" fmla="*/ 277586 h 1616528"/>
                <a:gd name="connsiteX55" fmla="*/ 1891393 w 1896836"/>
                <a:gd name="connsiteY55" fmla="*/ 299357 h 1616528"/>
                <a:gd name="connsiteX56" fmla="*/ 1875064 w 1896836"/>
                <a:gd name="connsiteY56" fmla="*/ 315686 h 1616528"/>
                <a:gd name="connsiteX57" fmla="*/ 1853293 w 1896836"/>
                <a:gd name="connsiteY57" fmla="*/ 332014 h 1616528"/>
                <a:gd name="connsiteX58" fmla="*/ 1812472 w 1896836"/>
                <a:gd name="connsiteY58" fmla="*/ 345621 h 1616528"/>
                <a:gd name="connsiteX59" fmla="*/ 1779814 w 1896836"/>
                <a:gd name="connsiteY59" fmla="*/ 359228 h 1616528"/>
                <a:gd name="connsiteX60" fmla="*/ 1758043 w 1896836"/>
                <a:gd name="connsiteY60" fmla="*/ 372836 h 1616528"/>
                <a:gd name="connsiteX61" fmla="*/ 1725386 w 1896836"/>
                <a:gd name="connsiteY61" fmla="*/ 394607 h 1616528"/>
                <a:gd name="connsiteX62" fmla="*/ 1681843 w 1896836"/>
                <a:gd name="connsiteY62" fmla="*/ 438150 h 1616528"/>
                <a:gd name="connsiteX63" fmla="*/ 1619250 w 1896836"/>
                <a:gd name="connsiteY63" fmla="*/ 508907 h 1616528"/>
                <a:gd name="connsiteX64" fmla="*/ 1545772 w 1896836"/>
                <a:gd name="connsiteY64" fmla="*/ 609600 h 1616528"/>
                <a:gd name="connsiteX65" fmla="*/ 1371600 w 1896836"/>
                <a:gd name="connsiteY65" fmla="*/ 781050 h 1616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896836" h="1616528">
                  <a:moveTo>
                    <a:pt x="1371600" y="781050"/>
                  </a:moveTo>
                  <a:lnTo>
                    <a:pt x="1240972" y="908957"/>
                  </a:lnTo>
                  <a:lnTo>
                    <a:pt x="1148443" y="990600"/>
                  </a:lnTo>
                  <a:lnTo>
                    <a:pt x="1069522" y="1050471"/>
                  </a:lnTo>
                  <a:lnTo>
                    <a:pt x="957943" y="1132114"/>
                  </a:lnTo>
                  <a:lnTo>
                    <a:pt x="870857" y="1194707"/>
                  </a:lnTo>
                  <a:lnTo>
                    <a:pt x="764722" y="1265464"/>
                  </a:lnTo>
                  <a:lnTo>
                    <a:pt x="655864" y="1333500"/>
                  </a:lnTo>
                  <a:lnTo>
                    <a:pt x="522514" y="1404257"/>
                  </a:lnTo>
                  <a:lnTo>
                    <a:pt x="410936" y="1455964"/>
                  </a:lnTo>
                  <a:lnTo>
                    <a:pt x="274864" y="1518557"/>
                  </a:lnTo>
                  <a:lnTo>
                    <a:pt x="157843" y="1570264"/>
                  </a:lnTo>
                  <a:lnTo>
                    <a:pt x="57150" y="1611086"/>
                  </a:lnTo>
                  <a:lnTo>
                    <a:pt x="35379" y="1616528"/>
                  </a:lnTo>
                  <a:lnTo>
                    <a:pt x="16329" y="1613807"/>
                  </a:lnTo>
                  <a:lnTo>
                    <a:pt x="0" y="1602921"/>
                  </a:lnTo>
                  <a:lnTo>
                    <a:pt x="0" y="1586593"/>
                  </a:lnTo>
                  <a:lnTo>
                    <a:pt x="19050" y="1564821"/>
                  </a:lnTo>
                  <a:lnTo>
                    <a:pt x="62593" y="1534886"/>
                  </a:lnTo>
                  <a:lnTo>
                    <a:pt x="133350" y="1494064"/>
                  </a:lnTo>
                  <a:lnTo>
                    <a:pt x="176893" y="1469571"/>
                  </a:lnTo>
                  <a:lnTo>
                    <a:pt x="288472" y="1401536"/>
                  </a:lnTo>
                  <a:lnTo>
                    <a:pt x="429986" y="1306286"/>
                  </a:lnTo>
                  <a:lnTo>
                    <a:pt x="527957" y="1235528"/>
                  </a:lnTo>
                  <a:lnTo>
                    <a:pt x="606879" y="1175657"/>
                  </a:lnTo>
                  <a:lnTo>
                    <a:pt x="707572" y="1099457"/>
                  </a:lnTo>
                  <a:lnTo>
                    <a:pt x="800100" y="1017814"/>
                  </a:lnTo>
                  <a:lnTo>
                    <a:pt x="876300" y="944336"/>
                  </a:lnTo>
                  <a:lnTo>
                    <a:pt x="979714" y="838200"/>
                  </a:lnTo>
                  <a:lnTo>
                    <a:pt x="1096736" y="710293"/>
                  </a:lnTo>
                  <a:lnTo>
                    <a:pt x="1205593" y="585107"/>
                  </a:lnTo>
                  <a:lnTo>
                    <a:pt x="1289957" y="487136"/>
                  </a:lnTo>
                  <a:lnTo>
                    <a:pt x="1387929" y="359228"/>
                  </a:lnTo>
                  <a:lnTo>
                    <a:pt x="1426029" y="304800"/>
                  </a:lnTo>
                  <a:lnTo>
                    <a:pt x="1453243" y="263978"/>
                  </a:lnTo>
                  <a:lnTo>
                    <a:pt x="1466850" y="231321"/>
                  </a:lnTo>
                  <a:lnTo>
                    <a:pt x="1475014" y="193221"/>
                  </a:lnTo>
                  <a:lnTo>
                    <a:pt x="1469572" y="179614"/>
                  </a:lnTo>
                  <a:lnTo>
                    <a:pt x="1428750" y="127907"/>
                  </a:lnTo>
                  <a:lnTo>
                    <a:pt x="1385207" y="76200"/>
                  </a:lnTo>
                  <a:lnTo>
                    <a:pt x="1360714" y="51707"/>
                  </a:lnTo>
                  <a:lnTo>
                    <a:pt x="1349829" y="27214"/>
                  </a:lnTo>
                  <a:lnTo>
                    <a:pt x="1355272" y="8164"/>
                  </a:lnTo>
                  <a:lnTo>
                    <a:pt x="1366157" y="0"/>
                  </a:lnTo>
                  <a:lnTo>
                    <a:pt x="1401536" y="0"/>
                  </a:lnTo>
                  <a:lnTo>
                    <a:pt x="1485900" y="16328"/>
                  </a:lnTo>
                  <a:lnTo>
                    <a:pt x="1556657" y="35378"/>
                  </a:lnTo>
                  <a:lnTo>
                    <a:pt x="1619250" y="57150"/>
                  </a:lnTo>
                  <a:lnTo>
                    <a:pt x="1695450" y="97971"/>
                  </a:lnTo>
                  <a:lnTo>
                    <a:pt x="1763486" y="136071"/>
                  </a:lnTo>
                  <a:lnTo>
                    <a:pt x="1823357" y="179614"/>
                  </a:lnTo>
                  <a:lnTo>
                    <a:pt x="1861457" y="212271"/>
                  </a:lnTo>
                  <a:lnTo>
                    <a:pt x="1880507" y="236764"/>
                  </a:lnTo>
                  <a:lnTo>
                    <a:pt x="1891393" y="261257"/>
                  </a:lnTo>
                  <a:lnTo>
                    <a:pt x="1896836" y="277586"/>
                  </a:lnTo>
                  <a:lnTo>
                    <a:pt x="1891393" y="299357"/>
                  </a:lnTo>
                  <a:lnTo>
                    <a:pt x="1875064" y="315686"/>
                  </a:lnTo>
                  <a:lnTo>
                    <a:pt x="1853293" y="332014"/>
                  </a:lnTo>
                  <a:lnTo>
                    <a:pt x="1812472" y="345621"/>
                  </a:lnTo>
                  <a:lnTo>
                    <a:pt x="1779814" y="359228"/>
                  </a:lnTo>
                  <a:lnTo>
                    <a:pt x="1758043" y="372836"/>
                  </a:lnTo>
                  <a:lnTo>
                    <a:pt x="1725386" y="394607"/>
                  </a:lnTo>
                  <a:lnTo>
                    <a:pt x="1681843" y="438150"/>
                  </a:lnTo>
                  <a:lnTo>
                    <a:pt x="1619250" y="508907"/>
                  </a:lnTo>
                  <a:lnTo>
                    <a:pt x="1545772" y="609600"/>
                  </a:lnTo>
                  <a:lnTo>
                    <a:pt x="1371600" y="7810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0">
              <a:extLst>
                <a:ext uri="{FF2B5EF4-FFF2-40B4-BE49-F238E27FC236}">
                  <a16:creationId xmlns:a16="http://schemas.microsoft.com/office/drawing/2014/main" id="{85BA8BF6-115A-498C-8A93-74FCD7BF2492}"/>
                </a:ext>
              </a:extLst>
            </p:cNvPr>
            <p:cNvSpPr/>
            <p:nvPr/>
          </p:nvSpPr>
          <p:spPr>
            <a:xfrm>
              <a:off x="4073526" y="3963988"/>
              <a:ext cx="3798888" cy="538162"/>
            </a:xfrm>
            <a:custGeom>
              <a:avLst/>
              <a:gdLst>
                <a:gd name="connsiteX0" fmla="*/ 2556083 w 3798820"/>
                <a:gd name="connsiteY0" fmla="*/ 275379 h 536636"/>
                <a:gd name="connsiteX1" fmla="*/ 2143014 w 3798820"/>
                <a:gd name="connsiteY1" fmla="*/ 285970 h 536636"/>
                <a:gd name="connsiteX2" fmla="*/ 1747598 w 3798820"/>
                <a:gd name="connsiteY2" fmla="*/ 310684 h 536636"/>
                <a:gd name="connsiteX3" fmla="*/ 1465158 w 3798820"/>
                <a:gd name="connsiteY3" fmla="*/ 335397 h 536636"/>
                <a:gd name="connsiteX4" fmla="*/ 1338060 w 3798820"/>
                <a:gd name="connsiteY4" fmla="*/ 353050 h 536636"/>
                <a:gd name="connsiteX5" fmla="*/ 1115638 w 3798820"/>
                <a:gd name="connsiteY5" fmla="*/ 384824 h 536636"/>
                <a:gd name="connsiteX6" fmla="*/ 967357 w 3798820"/>
                <a:gd name="connsiteY6" fmla="*/ 413068 h 536636"/>
                <a:gd name="connsiteX7" fmla="*/ 804954 w 3798820"/>
                <a:gd name="connsiteY7" fmla="*/ 451904 h 536636"/>
                <a:gd name="connsiteX8" fmla="*/ 628429 w 3798820"/>
                <a:gd name="connsiteY8" fmla="*/ 490739 h 536636"/>
                <a:gd name="connsiteX9" fmla="*/ 455434 w 3798820"/>
                <a:gd name="connsiteY9" fmla="*/ 536636 h 536636"/>
                <a:gd name="connsiteX10" fmla="*/ 420129 w 3798820"/>
                <a:gd name="connsiteY10" fmla="*/ 529575 h 536636"/>
                <a:gd name="connsiteX11" fmla="*/ 335397 w 3798820"/>
                <a:gd name="connsiteY11" fmla="*/ 501331 h 536636"/>
                <a:gd name="connsiteX12" fmla="*/ 257726 w 3798820"/>
                <a:gd name="connsiteY12" fmla="*/ 462495 h 536636"/>
                <a:gd name="connsiteX13" fmla="*/ 201238 w 3798820"/>
                <a:gd name="connsiteY13" fmla="*/ 427190 h 536636"/>
                <a:gd name="connsiteX14" fmla="*/ 155342 w 3798820"/>
                <a:gd name="connsiteY14" fmla="*/ 388355 h 536636"/>
                <a:gd name="connsiteX15" fmla="*/ 109445 w 3798820"/>
                <a:gd name="connsiteY15" fmla="*/ 345989 h 536636"/>
                <a:gd name="connsiteX16" fmla="*/ 56488 w 3798820"/>
                <a:gd name="connsiteY16" fmla="*/ 285970 h 536636"/>
                <a:gd name="connsiteX17" fmla="*/ 21183 w 3798820"/>
                <a:gd name="connsiteY17" fmla="*/ 233013 h 536636"/>
                <a:gd name="connsiteX18" fmla="*/ 7061 w 3798820"/>
                <a:gd name="connsiteY18" fmla="*/ 201238 h 536636"/>
                <a:gd name="connsiteX19" fmla="*/ 0 w 3798820"/>
                <a:gd name="connsiteY19" fmla="*/ 176525 h 536636"/>
                <a:gd name="connsiteX20" fmla="*/ 3530 w 3798820"/>
                <a:gd name="connsiteY20" fmla="*/ 155342 h 536636"/>
                <a:gd name="connsiteX21" fmla="*/ 14122 w 3798820"/>
                <a:gd name="connsiteY21" fmla="*/ 141220 h 536636"/>
                <a:gd name="connsiteX22" fmla="*/ 28244 w 3798820"/>
                <a:gd name="connsiteY22" fmla="*/ 141220 h 536636"/>
                <a:gd name="connsiteX23" fmla="*/ 49427 w 3798820"/>
                <a:gd name="connsiteY23" fmla="*/ 148281 h 536636"/>
                <a:gd name="connsiteX24" fmla="*/ 91793 w 3798820"/>
                <a:gd name="connsiteY24" fmla="*/ 180055 h 536636"/>
                <a:gd name="connsiteX25" fmla="*/ 134159 w 3798820"/>
                <a:gd name="connsiteY25" fmla="*/ 204769 h 536636"/>
                <a:gd name="connsiteX26" fmla="*/ 180055 w 3798820"/>
                <a:gd name="connsiteY26" fmla="*/ 222421 h 536636"/>
                <a:gd name="connsiteX27" fmla="*/ 261257 w 3798820"/>
                <a:gd name="connsiteY27" fmla="*/ 247135 h 536636"/>
                <a:gd name="connsiteX28" fmla="*/ 317745 w 3798820"/>
                <a:gd name="connsiteY28" fmla="*/ 261257 h 536636"/>
                <a:gd name="connsiteX29" fmla="*/ 374233 w 3798820"/>
                <a:gd name="connsiteY29" fmla="*/ 271848 h 536636"/>
                <a:gd name="connsiteX30" fmla="*/ 444843 w 3798820"/>
                <a:gd name="connsiteY30" fmla="*/ 271848 h 536636"/>
                <a:gd name="connsiteX31" fmla="*/ 582532 w 3798820"/>
                <a:gd name="connsiteY31" fmla="*/ 264787 h 536636"/>
                <a:gd name="connsiteX32" fmla="*/ 861442 w 3798820"/>
                <a:gd name="connsiteY32" fmla="*/ 236543 h 536636"/>
                <a:gd name="connsiteX33" fmla="*/ 1172126 w 3798820"/>
                <a:gd name="connsiteY33" fmla="*/ 201238 h 536636"/>
                <a:gd name="connsiteX34" fmla="*/ 1539298 w 3798820"/>
                <a:gd name="connsiteY34" fmla="*/ 165933 h 536636"/>
                <a:gd name="connsiteX35" fmla="*/ 1867635 w 3798820"/>
                <a:gd name="connsiteY35" fmla="*/ 130628 h 536636"/>
                <a:gd name="connsiteX36" fmla="*/ 2044160 w 3798820"/>
                <a:gd name="connsiteY36" fmla="*/ 112976 h 536636"/>
                <a:gd name="connsiteX37" fmla="*/ 2407802 w 3798820"/>
                <a:gd name="connsiteY37" fmla="*/ 95323 h 536636"/>
                <a:gd name="connsiteX38" fmla="*/ 2789096 w 3798820"/>
                <a:gd name="connsiteY38" fmla="*/ 81201 h 536636"/>
                <a:gd name="connsiteX39" fmla="*/ 3106841 w 3798820"/>
                <a:gd name="connsiteY39" fmla="*/ 67079 h 536636"/>
                <a:gd name="connsiteX40" fmla="*/ 3163329 w 3798820"/>
                <a:gd name="connsiteY40" fmla="*/ 42366 h 536636"/>
                <a:gd name="connsiteX41" fmla="*/ 3233939 w 3798820"/>
                <a:gd name="connsiteY41" fmla="*/ 14122 h 536636"/>
                <a:gd name="connsiteX42" fmla="*/ 3297488 w 3798820"/>
                <a:gd name="connsiteY42" fmla="*/ 0 h 536636"/>
                <a:gd name="connsiteX43" fmla="*/ 3385751 w 3798820"/>
                <a:gd name="connsiteY43" fmla="*/ 10591 h 536636"/>
                <a:gd name="connsiteX44" fmla="*/ 3505788 w 3798820"/>
                <a:gd name="connsiteY44" fmla="*/ 31774 h 536636"/>
                <a:gd name="connsiteX45" fmla="*/ 3615234 w 3798820"/>
                <a:gd name="connsiteY45" fmla="*/ 60018 h 536636"/>
                <a:gd name="connsiteX46" fmla="*/ 3685844 w 3798820"/>
                <a:gd name="connsiteY46" fmla="*/ 84732 h 536636"/>
                <a:gd name="connsiteX47" fmla="*/ 3735271 w 3798820"/>
                <a:gd name="connsiteY47" fmla="*/ 112976 h 536636"/>
                <a:gd name="connsiteX48" fmla="*/ 3767045 w 3798820"/>
                <a:gd name="connsiteY48" fmla="*/ 141220 h 536636"/>
                <a:gd name="connsiteX49" fmla="*/ 3788228 w 3798820"/>
                <a:gd name="connsiteY49" fmla="*/ 162403 h 536636"/>
                <a:gd name="connsiteX50" fmla="*/ 3798820 w 3798820"/>
                <a:gd name="connsiteY50" fmla="*/ 201238 h 536636"/>
                <a:gd name="connsiteX51" fmla="*/ 3795289 w 3798820"/>
                <a:gd name="connsiteY51" fmla="*/ 240074 h 536636"/>
                <a:gd name="connsiteX52" fmla="*/ 3767045 w 3798820"/>
                <a:gd name="connsiteY52" fmla="*/ 275379 h 536636"/>
                <a:gd name="connsiteX53" fmla="*/ 3735271 w 3798820"/>
                <a:gd name="connsiteY53" fmla="*/ 296562 h 536636"/>
                <a:gd name="connsiteX54" fmla="*/ 3685844 w 3798820"/>
                <a:gd name="connsiteY54" fmla="*/ 310684 h 536636"/>
                <a:gd name="connsiteX55" fmla="*/ 3629356 w 3798820"/>
                <a:gd name="connsiteY55" fmla="*/ 310684 h 536636"/>
                <a:gd name="connsiteX56" fmla="*/ 3392812 w 3798820"/>
                <a:gd name="connsiteY56" fmla="*/ 296562 h 536636"/>
                <a:gd name="connsiteX57" fmla="*/ 3163329 w 3798820"/>
                <a:gd name="connsiteY57" fmla="*/ 289501 h 536636"/>
                <a:gd name="connsiteX58" fmla="*/ 2895011 w 3798820"/>
                <a:gd name="connsiteY58" fmla="*/ 282440 h 536636"/>
                <a:gd name="connsiteX59" fmla="*/ 2556083 w 3798820"/>
                <a:gd name="connsiteY59" fmla="*/ 275379 h 53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798820" h="536636">
                  <a:moveTo>
                    <a:pt x="2556083" y="275379"/>
                  </a:moveTo>
                  <a:lnTo>
                    <a:pt x="2143014" y="285970"/>
                  </a:lnTo>
                  <a:lnTo>
                    <a:pt x="1747598" y="310684"/>
                  </a:lnTo>
                  <a:lnTo>
                    <a:pt x="1465158" y="335397"/>
                  </a:lnTo>
                  <a:lnTo>
                    <a:pt x="1338060" y="353050"/>
                  </a:lnTo>
                  <a:lnTo>
                    <a:pt x="1115638" y="384824"/>
                  </a:lnTo>
                  <a:lnTo>
                    <a:pt x="967357" y="413068"/>
                  </a:lnTo>
                  <a:lnTo>
                    <a:pt x="804954" y="451904"/>
                  </a:lnTo>
                  <a:lnTo>
                    <a:pt x="628429" y="490739"/>
                  </a:lnTo>
                  <a:lnTo>
                    <a:pt x="455434" y="536636"/>
                  </a:lnTo>
                  <a:lnTo>
                    <a:pt x="420129" y="529575"/>
                  </a:lnTo>
                  <a:lnTo>
                    <a:pt x="335397" y="501331"/>
                  </a:lnTo>
                  <a:lnTo>
                    <a:pt x="257726" y="462495"/>
                  </a:lnTo>
                  <a:lnTo>
                    <a:pt x="201238" y="427190"/>
                  </a:lnTo>
                  <a:lnTo>
                    <a:pt x="155342" y="388355"/>
                  </a:lnTo>
                  <a:lnTo>
                    <a:pt x="109445" y="345989"/>
                  </a:lnTo>
                  <a:lnTo>
                    <a:pt x="56488" y="285970"/>
                  </a:lnTo>
                  <a:lnTo>
                    <a:pt x="21183" y="233013"/>
                  </a:lnTo>
                  <a:lnTo>
                    <a:pt x="7061" y="201238"/>
                  </a:lnTo>
                  <a:lnTo>
                    <a:pt x="0" y="176525"/>
                  </a:lnTo>
                  <a:lnTo>
                    <a:pt x="3530" y="155342"/>
                  </a:lnTo>
                  <a:lnTo>
                    <a:pt x="14122" y="141220"/>
                  </a:lnTo>
                  <a:lnTo>
                    <a:pt x="28244" y="141220"/>
                  </a:lnTo>
                  <a:lnTo>
                    <a:pt x="49427" y="148281"/>
                  </a:lnTo>
                  <a:lnTo>
                    <a:pt x="91793" y="180055"/>
                  </a:lnTo>
                  <a:lnTo>
                    <a:pt x="134159" y="204769"/>
                  </a:lnTo>
                  <a:lnTo>
                    <a:pt x="180055" y="222421"/>
                  </a:lnTo>
                  <a:lnTo>
                    <a:pt x="261257" y="247135"/>
                  </a:lnTo>
                  <a:lnTo>
                    <a:pt x="317745" y="261257"/>
                  </a:lnTo>
                  <a:lnTo>
                    <a:pt x="374233" y="271848"/>
                  </a:lnTo>
                  <a:lnTo>
                    <a:pt x="444843" y="271848"/>
                  </a:lnTo>
                  <a:lnTo>
                    <a:pt x="582532" y="264787"/>
                  </a:lnTo>
                  <a:lnTo>
                    <a:pt x="861442" y="236543"/>
                  </a:lnTo>
                  <a:lnTo>
                    <a:pt x="1172126" y="201238"/>
                  </a:lnTo>
                  <a:lnTo>
                    <a:pt x="1539298" y="165933"/>
                  </a:lnTo>
                  <a:lnTo>
                    <a:pt x="1867635" y="130628"/>
                  </a:lnTo>
                  <a:lnTo>
                    <a:pt x="2044160" y="112976"/>
                  </a:lnTo>
                  <a:lnTo>
                    <a:pt x="2407802" y="95323"/>
                  </a:lnTo>
                  <a:lnTo>
                    <a:pt x="2789096" y="81201"/>
                  </a:lnTo>
                  <a:lnTo>
                    <a:pt x="3106841" y="67079"/>
                  </a:lnTo>
                  <a:lnTo>
                    <a:pt x="3163329" y="42366"/>
                  </a:lnTo>
                  <a:lnTo>
                    <a:pt x="3233939" y="14122"/>
                  </a:lnTo>
                  <a:lnTo>
                    <a:pt x="3297488" y="0"/>
                  </a:lnTo>
                  <a:lnTo>
                    <a:pt x="3385751" y="10591"/>
                  </a:lnTo>
                  <a:lnTo>
                    <a:pt x="3505788" y="31774"/>
                  </a:lnTo>
                  <a:lnTo>
                    <a:pt x="3615234" y="60018"/>
                  </a:lnTo>
                  <a:lnTo>
                    <a:pt x="3685844" y="84732"/>
                  </a:lnTo>
                  <a:lnTo>
                    <a:pt x="3735271" y="112976"/>
                  </a:lnTo>
                  <a:lnTo>
                    <a:pt x="3767045" y="141220"/>
                  </a:lnTo>
                  <a:lnTo>
                    <a:pt x="3788228" y="162403"/>
                  </a:lnTo>
                  <a:lnTo>
                    <a:pt x="3798820" y="201238"/>
                  </a:lnTo>
                  <a:lnTo>
                    <a:pt x="3795289" y="240074"/>
                  </a:lnTo>
                  <a:lnTo>
                    <a:pt x="3767045" y="275379"/>
                  </a:lnTo>
                  <a:lnTo>
                    <a:pt x="3735271" y="296562"/>
                  </a:lnTo>
                  <a:lnTo>
                    <a:pt x="3685844" y="310684"/>
                  </a:lnTo>
                  <a:lnTo>
                    <a:pt x="3629356" y="310684"/>
                  </a:lnTo>
                  <a:lnTo>
                    <a:pt x="3392812" y="296562"/>
                  </a:lnTo>
                  <a:lnTo>
                    <a:pt x="3163329" y="289501"/>
                  </a:lnTo>
                  <a:lnTo>
                    <a:pt x="2895011" y="282440"/>
                  </a:lnTo>
                  <a:lnTo>
                    <a:pt x="2556083" y="27537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7">
              <a:extLst>
                <a:ext uri="{FF2B5EF4-FFF2-40B4-BE49-F238E27FC236}">
                  <a16:creationId xmlns:a16="http://schemas.microsoft.com/office/drawing/2014/main" id="{3BAC3C8D-9E1D-4A27-9D2C-5F0FF9BCAF0C}"/>
                </a:ext>
              </a:extLst>
            </p:cNvPr>
            <p:cNvSpPr/>
            <p:nvPr/>
          </p:nvSpPr>
          <p:spPr>
            <a:xfrm>
              <a:off x="5494339" y="1733551"/>
              <a:ext cx="1473200" cy="377825"/>
            </a:xfrm>
            <a:custGeom>
              <a:avLst/>
              <a:gdLst>
                <a:gd name="connsiteX0" fmla="*/ 702129 w 1472293"/>
                <a:gd name="connsiteY0" fmla="*/ 296636 h 378279"/>
                <a:gd name="connsiteX1" fmla="*/ 487136 w 1472293"/>
                <a:gd name="connsiteY1" fmla="*/ 334736 h 378279"/>
                <a:gd name="connsiteX2" fmla="*/ 342900 w 1472293"/>
                <a:gd name="connsiteY2" fmla="*/ 356507 h 378279"/>
                <a:gd name="connsiteX3" fmla="*/ 269422 w 1472293"/>
                <a:gd name="connsiteY3" fmla="*/ 364671 h 378279"/>
                <a:gd name="connsiteX4" fmla="*/ 231322 w 1472293"/>
                <a:gd name="connsiteY4" fmla="*/ 364671 h 378279"/>
                <a:gd name="connsiteX5" fmla="*/ 179615 w 1472293"/>
                <a:gd name="connsiteY5" fmla="*/ 359229 h 378279"/>
                <a:gd name="connsiteX6" fmla="*/ 122465 w 1472293"/>
                <a:gd name="connsiteY6" fmla="*/ 348343 h 378279"/>
                <a:gd name="connsiteX7" fmla="*/ 0 w 1472293"/>
                <a:gd name="connsiteY7" fmla="*/ 285750 h 378279"/>
                <a:gd name="connsiteX8" fmla="*/ 78922 w 1472293"/>
                <a:gd name="connsiteY8" fmla="*/ 133350 h 378279"/>
                <a:gd name="connsiteX9" fmla="*/ 193222 w 1472293"/>
                <a:gd name="connsiteY9" fmla="*/ 185057 h 378279"/>
                <a:gd name="connsiteX10" fmla="*/ 244929 w 1472293"/>
                <a:gd name="connsiteY10" fmla="*/ 193221 h 378279"/>
                <a:gd name="connsiteX11" fmla="*/ 310243 w 1472293"/>
                <a:gd name="connsiteY11" fmla="*/ 193221 h 378279"/>
                <a:gd name="connsiteX12" fmla="*/ 457200 w 1472293"/>
                <a:gd name="connsiteY12" fmla="*/ 168729 h 378279"/>
                <a:gd name="connsiteX13" fmla="*/ 655865 w 1472293"/>
                <a:gd name="connsiteY13" fmla="*/ 130629 h 378279"/>
                <a:gd name="connsiteX14" fmla="*/ 892629 w 1472293"/>
                <a:gd name="connsiteY14" fmla="*/ 81643 h 378279"/>
                <a:gd name="connsiteX15" fmla="*/ 955222 w 1472293"/>
                <a:gd name="connsiteY15" fmla="*/ 68036 h 378279"/>
                <a:gd name="connsiteX16" fmla="*/ 1004207 w 1472293"/>
                <a:gd name="connsiteY16" fmla="*/ 48986 h 378279"/>
                <a:gd name="connsiteX17" fmla="*/ 1050472 w 1472293"/>
                <a:gd name="connsiteY17" fmla="*/ 24493 h 378279"/>
                <a:gd name="connsiteX18" fmla="*/ 1077686 w 1472293"/>
                <a:gd name="connsiteY18" fmla="*/ 2721 h 378279"/>
                <a:gd name="connsiteX19" fmla="*/ 1085850 w 1472293"/>
                <a:gd name="connsiteY19" fmla="*/ 0 h 378279"/>
                <a:gd name="connsiteX20" fmla="*/ 1153886 w 1472293"/>
                <a:gd name="connsiteY20" fmla="*/ 29936 h 378279"/>
                <a:gd name="connsiteX21" fmla="*/ 1249136 w 1472293"/>
                <a:gd name="connsiteY21" fmla="*/ 84364 h 378279"/>
                <a:gd name="connsiteX22" fmla="*/ 1363436 w 1472293"/>
                <a:gd name="connsiteY22" fmla="*/ 157843 h 378279"/>
                <a:gd name="connsiteX23" fmla="*/ 1426029 w 1472293"/>
                <a:gd name="connsiteY23" fmla="*/ 204107 h 378279"/>
                <a:gd name="connsiteX24" fmla="*/ 1450522 w 1472293"/>
                <a:gd name="connsiteY24" fmla="*/ 225879 h 378279"/>
                <a:gd name="connsiteX25" fmla="*/ 1464129 w 1472293"/>
                <a:gd name="connsiteY25" fmla="*/ 244929 h 378279"/>
                <a:gd name="connsiteX26" fmla="*/ 1472293 w 1472293"/>
                <a:gd name="connsiteY26" fmla="*/ 263979 h 378279"/>
                <a:gd name="connsiteX27" fmla="*/ 1472293 w 1472293"/>
                <a:gd name="connsiteY27" fmla="*/ 288471 h 378279"/>
                <a:gd name="connsiteX28" fmla="*/ 1464129 w 1472293"/>
                <a:gd name="connsiteY28" fmla="*/ 321129 h 378279"/>
                <a:gd name="connsiteX29" fmla="*/ 1439636 w 1472293"/>
                <a:gd name="connsiteY29" fmla="*/ 348343 h 378279"/>
                <a:gd name="connsiteX30" fmla="*/ 1406979 w 1472293"/>
                <a:gd name="connsiteY30" fmla="*/ 378279 h 378279"/>
                <a:gd name="connsiteX31" fmla="*/ 1025979 w 1472293"/>
                <a:gd name="connsiteY31" fmla="*/ 263979 h 378279"/>
                <a:gd name="connsiteX32" fmla="*/ 971550 w 1472293"/>
                <a:gd name="connsiteY32" fmla="*/ 253093 h 378279"/>
                <a:gd name="connsiteX33" fmla="*/ 941615 w 1472293"/>
                <a:gd name="connsiteY33" fmla="*/ 250371 h 378279"/>
                <a:gd name="connsiteX34" fmla="*/ 702129 w 1472293"/>
                <a:gd name="connsiteY34" fmla="*/ 296636 h 378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472293" h="378279">
                  <a:moveTo>
                    <a:pt x="702129" y="296636"/>
                  </a:moveTo>
                  <a:lnTo>
                    <a:pt x="487136" y="334736"/>
                  </a:lnTo>
                  <a:lnTo>
                    <a:pt x="342900" y="356507"/>
                  </a:lnTo>
                  <a:lnTo>
                    <a:pt x="269422" y="364671"/>
                  </a:lnTo>
                  <a:lnTo>
                    <a:pt x="231322" y="364671"/>
                  </a:lnTo>
                  <a:lnTo>
                    <a:pt x="179615" y="359229"/>
                  </a:lnTo>
                  <a:lnTo>
                    <a:pt x="122465" y="348343"/>
                  </a:lnTo>
                  <a:lnTo>
                    <a:pt x="0" y="285750"/>
                  </a:lnTo>
                  <a:lnTo>
                    <a:pt x="78922" y="133350"/>
                  </a:lnTo>
                  <a:lnTo>
                    <a:pt x="193222" y="185057"/>
                  </a:lnTo>
                  <a:lnTo>
                    <a:pt x="244929" y="193221"/>
                  </a:lnTo>
                  <a:lnTo>
                    <a:pt x="310243" y="193221"/>
                  </a:lnTo>
                  <a:lnTo>
                    <a:pt x="457200" y="168729"/>
                  </a:lnTo>
                  <a:lnTo>
                    <a:pt x="655865" y="130629"/>
                  </a:lnTo>
                  <a:lnTo>
                    <a:pt x="892629" y="81643"/>
                  </a:lnTo>
                  <a:lnTo>
                    <a:pt x="955222" y="68036"/>
                  </a:lnTo>
                  <a:lnTo>
                    <a:pt x="1004207" y="48986"/>
                  </a:lnTo>
                  <a:lnTo>
                    <a:pt x="1050472" y="24493"/>
                  </a:lnTo>
                  <a:lnTo>
                    <a:pt x="1077686" y="2721"/>
                  </a:lnTo>
                  <a:lnTo>
                    <a:pt x="1085850" y="0"/>
                  </a:lnTo>
                  <a:lnTo>
                    <a:pt x="1153886" y="29936"/>
                  </a:lnTo>
                  <a:lnTo>
                    <a:pt x="1249136" y="84364"/>
                  </a:lnTo>
                  <a:lnTo>
                    <a:pt x="1363436" y="157843"/>
                  </a:lnTo>
                  <a:lnTo>
                    <a:pt x="1426029" y="204107"/>
                  </a:lnTo>
                  <a:lnTo>
                    <a:pt x="1450522" y="225879"/>
                  </a:lnTo>
                  <a:lnTo>
                    <a:pt x="1464129" y="244929"/>
                  </a:lnTo>
                  <a:lnTo>
                    <a:pt x="1472293" y="263979"/>
                  </a:lnTo>
                  <a:lnTo>
                    <a:pt x="1472293" y="288471"/>
                  </a:lnTo>
                  <a:lnTo>
                    <a:pt x="1464129" y="321129"/>
                  </a:lnTo>
                  <a:lnTo>
                    <a:pt x="1439636" y="348343"/>
                  </a:lnTo>
                  <a:lnTo>
                    <a:pt x="1406979" y="378279"/>
                  </a:lnTo>
                  <a:lnTo>
                    <a:pt x="1025979" y="263979"/>
                  </a:lnTo>
                  <a:lnTo>
                    <a:pt x="971550" y="253093"/>
                  </a:lnTo>
                  <a:lnTo>
                    <a:pt x="941615" y="250371"/>
                  </a:lnTo>
                  <a:lnTo>
                    <a:pt x="702129" y="29663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9">
              <a:extLst>
                <a:ext uri="{FF2B5EF4-FFF2-40B4-BE49-F238E27FC236}">
                  <a16:creationId xmlns:a16="http://schemas.microsoft.com/office/drawing/2014/main" id="{887AA58F-FC40-4004-B5CD-A852B09F0B44}"/>
                </a:ext>
              </a:extLst>
            </p:cNvPr>
            <p:cNvSpPr/>
            <p:nvPr/>
          </p:nvSpPr>
          <p:spPr>
            <a:xfrm>
              <a:off x="3959226" y="1949450"/>
              <a:ext cx="2946400" cy="1930400"/>
            </a:xfrm>
            <a:custGeom>
              <a:avLst/>
              <a:gdLst>
                <a:gd name="connsiteX0" fmla="*/ 1768475 w 2946400"/>
                <a:gd name="connsiteY0" fmla="*/ 1187450 h 1930400"/>
                <a:gd name="connsiteX1" fmla="*/ 1527175 w 2946400"/>
                <a:gd name="connsiteY1" fmla="*/ 1336675 h 1930400"/>
                <a:gd name="connsiteX2" fmla="*/ 1257300 w 2946400"/>
                <a:gd name="connsiteY2" fmla="*/ 1479550 h 1930400"/>
                <a:gd name="connsiteX3" fmla="*/ 1066800 w 2946400"/>
                <a:gd name="connsiteY3" fmla="*/ 1574800 h 1930400"/>
                <a:gd name="connsiteX4" fmla="*/ 892175 w 2946400"/>
                <a:gd name="connsiteY4" fmla="*/ 1654175 h 1930400"/>
                <a:gd name="connsiteX5" fmla="*/ 676275 w 2946400"/>
                <a:gd name="connsiteY5" fmla="*/ 1736725 h 1930400"/>
                <a:gd name="connsiteX6" fmla="*/ 447675 w 2946400"/>
                <a:gd name="connsiteY6" fmla="*/ 1816100 h 1930400"/>
                <a:gd name="connsiteX7" fmla="*/ 266700 w 2946400"/>
                <a:gd name="connsiteY7" fmla="*/ 1870075 h 1930400"/>
                <a:gd name="connsiteX8" fmla="*/ 69850 w 2946400"/>
                <a:gd name="connsiteY8" fmla="*/ 1924050 h 1930400"/>
                <a:gd name="connsiteX9" fmla="*/ 31750 w 2946400"/>
                <a:gd name="connsiteY9" fmla="*/ 1930400 h 1930400"/>
                <a:gd name="connsiteX10" fmla="*/ 6350 w 2946400"/>
                <a:gd name="connsiteY10" fmla="*/ 1920875 h 1930400"/>
                <a:gd name="connsiteX11" fmla="*/ 0 w 2946400"/>
                <a:gd name="connsiteY11" fmla="*/ 1901825 h 1930400"/>
                <a:gd name="connsiteX12" fmla="*/ 9525 w 2946400"/>
                <a:gd name="connsiteY12" fmla="*/ 1882775 h 1930400"/>
                <a:gd name="connsiteX13" fmla="*/ 38100 w 2946400"/>
                <a:gd name="connsiteY13" fmla="*/ 1857375 h 1930400"/>
                <a:gd name="connsiteX14" fmla="*/ 206375 w 2946400"/>
                <a:gd name="connsiteY14" fmla="*/ 1784350 h 1930400"/>
                <a:gd name="connsiteX15" fmla="*/ 422275 w 2946400"/>
                <a:gd name="connsiteY15" fmla="*/ 1689100 h 1930400"/>
                <a:gd name="connsiteX16" fmla="*/ 584200 w 2946400"/>
                <a:gd name="connsiteY16" fmla="*/ 1612900 h 1930400"/>
                <a:gd name="connsiteX17" fmla="*/ 768350 w 2946400"/>
                <a:gd name="connsiteY17" fmla="*/ 1524000 h 1930400"/>
                <a:gd name="connsiteX18" fmla="*/ 981075 w 2946400"/>
                <a:gd name="connsiteY18" fmla="*/ 1412875 h 1930400"/>
                <a:gd name="connsiteX19" fmla="*/ 1193800 w 2946400"/>
                <a:gd name="connsiteY19" fmla="*/ 1292225 h 1930400"/>
                <a:gd name="connsiteX20" fmla="*/ 1346200 w 2946400"/>
                <a:gd name="connsiteY20" fmla="*/ 1203325 h 1930400"/>
                <a:gd name="connsiteX21" fmla="*/ 1527175 w 2946400"/>
                <a:gd name="connsiteY21" fmla="*/ 1079500 h 1930400"/>
                <a:gd name="connsiteX22" fmla="*/ 1673225 w 2946400"/>
                <a:gd name="connsiteY22" fmla="*/ 971550 h 1930400"/>
                <a:gd name="connsiteX23" fmla="*/ 1838325 w 2946400"/>
                <a:gd name="connsiteY23" fmla="*/ 838200 h 1930400"/>
                <a:gd name="connsiteX24" fmla="*/ 1958975 w 2946400"/>
                <a:gd name="connsiteY24" fmla="*/ 739775 h 1930400"/>
                <a:gd name="connsiteX25" fmla="*/ 2178050 w 2946400"/>
                <a:gd name="connsiteY25" fmla="*/ 542925 h 1930400"/>
                <a:gd name="connsiteX26" fmla="*/ 2346325 w 2946400"/>
                <a:gd name="connsiteY26" fmla="*/ 355600 h 1930400"/>
                <a:gd name="connsiteX27" fmla="*/ 2428875 w 2946400"/>
                <a:gd name="connsiteY27" fmla="*/ 254000 h 1930400"/>
                <a:gd name="connsiteX28" fmla="*/ 2508250 w 2946400"/>
                <a:gd name="connsiteY28" fmla="*/ 136525 h 1930400"/>
                <a:gd name="connsiteX29" fmla="*/ 2533650 w 2946400"/>
                <a:gd name="connsiteY29" fmla="*/ 92075 h 1930400"/>
                <a:gd name="connsiteX30" fmla="*/ 2540000 w 2946400"/>
                <a:gd name="connsiteY30" fmla="*/ 69850 h 1930400"/>
                <a:gd name="connsiteX31" fmla="*/ 2524125 w 2946400"/>
                <a:gd name="connsiteY31" fmla="*/ 0 h 1930400"/>
                <a:gd name="connsiteX32" fmla="*/ 2946400 w 2946400"/>
                <a:gd name="connsiteY32" fmla="*/ 98425 h 1930400"/>
                <a:gd name="connsiteX33" fmla="*/ 2943225 w 2946400"/>
                <a:gd name="connsiteY33" fmla="*/ 158750 h 1930400"/>
                <a:gd name="connsiteX34" fmla="*/ 2914650 w 2946400"/>
                <a:gd name="connsiteY34" fmla="*/ 171450 h 1930400"/>
                <a:gd name="connsiteX35" fmla="*/ 2860675 w 2946400"/>
                <a:gd name="connsiteY35" fmla="*/ 196850 h 1930400"/>
                <a:gd name="connsiteX36" fmla="*/ 2835275 w 2946400"/>
                <a:gd name="connsiteY36" fmla="*/ 212725 h 1930400"/>
                <a:gd name="connsiteX37" fmla="*/ 2806700 w 2946400"/>
                <a:gd name="connsiteY37" fmla="*/ 238125 h 1930400"/>
                <a:gd name="connsiteX38" fmla="*/ 2749550 w 2946400"/>
                <a:gd name="connsiteY38" fmla="*/ 311150 h 1930400"/>
                <a:gd name="connsiteX39" fmla="*/ 2628900 w 2946400"/>
                <a:gd name="connsiteY39" fmla="*/ 444500 h 1930400"/>
                <a:gd name="connsiteX40" fmla="*/ 2489200 w 2946400"/>
                <a:gd name="connsiteY40" fmla="*/ 590550 h 1930400"/>
                <a:gd name="connsiteX41" fmla="*/ 2349500 w 2946400"/>
                <a:gd name="connsiteY41" fmla="*/ 727075 h 1930400"/>
                <a:gd name="connsiteX42" fmla="*/ 2187575 w 2946400"/>
                <a:gd name="connsiteY42" fmla="*/ 882650 h 1930400"/>
                <a:gd name="connsiteX43" fmla="*/ 2073275 w 2946400"/>
                <a:gd name="connsiteY43" fmla="*/ 977900 h 1930400"/>
                <a:gd name="connsiteX44" fmla="*/ 1768475 w 2946400"/>
                <a:gd name="connsiteY44" fmla="*/ 1187450 h 193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946400" h="1930400">
                  <a:moveTo>
                    <a:pt x="1768475" y="1187450"/>
                  </a:moveTo>
                  <a:lnTo>
                    <a:pt x="1527175" y="1336675"/>
                  </a:lnTo>
                  <a:lnTo>
                    <a:pt x="1257300" y="1479550"/>
                  </a:lnTo>
                  <a:lnTo>
                    <a:pt x="1066800" y="1574800"/>
                  </a:lnTo>
                  <a:lnTo>
                    <a:pt x="892175" y="1654175"/>
                  </a:lnTo>
                  <a:lnTo>
                    <a:pt x="676275" y="1736725"/>
                  </a:lnTo>
                  <a:lnTo>
                    <a:pt x="447675" y="1816100"/>
                  </a:lnTo>
                  <a:lnTo>
                    <a:pt x="266700" y="1870075"/>
                  </a:lnTo>
                  <a:lnTo>
                    <a:pt x="69850" y="1924050"/>
                  </a:lnTo>
                  <a:lnTo>
                    <a:pt x="31750" y="1930400"/>
                  </a:lnTo>
                  <a:lnTo>
                    <a:pt x="6350" y="1920875"/>
                  </a:lnTo>
                  <a:lnTo>
                    <a:pt x="0" y="1901825"/>
                  </a:lnTo>
                  <a:lnTo>
                    <a:pt x="9525" y="1882775"/>
                  </a:lnTo>
                  <a:lnTo>
                    <a:pt x="38100" y="1857375"/>
                  </a:lnTo>
                  <a:lnTo>
                    <a:pt x="206375" y="1784350"/>
                  </a:lnTo>
                  <a:lnTo>
                    <a:pt x="422275" y="1689100"/>
                  </a:lnTo>
                  <a:lnTo>
                    <a:pt x="584200" y="1612900"/>
                  </a:lnTo>
                  <a:lnTo>
                    <a:pt x="768350" y="1524000"/>
                  </a:lnTo>
                  <a:lnTo>
                    <a:pt x="981075" y="1412875"/>
                  </a:lnTo>
                  <a:lnTo>
                    <a:pt x="1193800" y="1292225"/>
                  </a:lnTo>
                  <a:lnTo>
                    <a:pt x="1346200" y="1203325"/>
                  </a:lnTo>
                  <a:lnTo>
                    <a:pt x="1527175" y="1079500"/>
                  </a:lnTo>
                  <a:lnTo>
                    <a:pt x="1673225" y="971550"/>
                  </a:lnTo>
                  <a:lnTo>
                    <a:pt x="1838325" y="838200"/>
                  </a:lnTo>
                  <a:lnTo>
                    <a:pt x="1958975" y="739775"/>
                  </a:lnTo>
                  <a:lnTo>
                    <a:pt x="2178050" y="542925"/>
                  </a:lnTo>
                  <a:lnTo>
                    <a:pt x="2346325" y="355600"/>
                  </a:lnTo>
                  <a:lnTo>
                    <a:pt x="2428875" y="254000"/>
                  </a:lnTo>
                  <a:lnTo>
                    <a:pt x="2508250" y="136525"/>
                  </a:lnTo>
                  <a:lnTo>
                    <a:pt x="2533650" y="92075"/>
                  </a:lnTo>
                  <a:lnTo>
                    <a:pt x="2540000" y="69850"/>
                  </a:lnTo>
                  <a:lnTo>
                    <a:pt x="2524125" y="0"/>
                  </a:lnTo>
                  <a:lnTo>
                    <a:pt x="2946400" y="98425"/>
                  </a:lnTo>
                  <a:lnTo>
                    <a:pt x="2943225" y="158750"/>
                  </a:lnTo>
                  <a:lnTo>
                    <a:pt x="2914650" y="171450"/>
                  </a:lnTo>
                  <a:lnTo>
                    <a:pt x="2860675" y="196850"/>
                  </a:lnTo>
                  <a:lnTo>
                    <a:pt x="2835275" y="212725"/>
                  </a:lnTo>
                  <a:lnTo>
                    <a:pt x="2806700" y="238125"/>
                  </a:lnTo>
                  <a:lnTo>
                    <a:pt x="2749550" y="311150"/>
                  </a:lnTo>
                  <a:lnTo>
                    <a:pt x="2628900" y="444500"/>
                  </a:lnTo>
                  <a:lnTo>
                    <a:pt x="2489200" y="590550"/>
                  </a:lnTo>
                  <a:lnTo>
                    <a:pt x="2349500" y="727075"/>
                  </a:lnTo>
                  <a:lnTo>
                    <a:pt x="2187575" y="882650"/>
                  </a:lnTo>
                  <a:lnTo>
                    <a:pt x="2073275" y="977900"/>
                  </a:lnTo>
                  <a:lnTo>
                    <a:pt x="1768475" y="1187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8">
              <a:extLst>
                <a:ext uri="{FF2B5EF4-FFF2-40B4-BE49-F238E27FC236}">
                  <a16:creationId xmlns:a16="http://schemas.microsoft.com/office/drawing/2014/main" id="{3C598FBB-BD67-4331-9964-3FF8EF7554D8}"/>
                </a:ext>
              </a:extLst>
            </p:cNvPr>
            <p:cNvSpPr/>
            <p:nvPr/>
          </p:nvSpPr>
          <p:spPr>
            <a:xfrm>
              <a:off x="5159377" y="2263775"/>
              <a:ext cx="3140075" cy="1479550"/>
            </a:xfrm>
            <a:custGeom>
              <a:avLst/>
              <a:gdLst>
                <a:gd name="connsiteX0" fmla="*/ 1165225 w 3140075"/>
                <a:gd name="connsiteY0" fmla="*/ 857250 h 1479550"/>
                <a:gd name="connsiteX1" fmla="*/ 838200 w 3140075"/>
                <a:gd name="connsiteY1" fmla="*/ 663575 h 1479550"/>
                <a:gd name="connsiteX2" fmla="*/ 666750 w 3140075"/>
                <a:gd name="connsiteY2" fmla="*/ 539750 h 1479550"/>
                <a:gd name="connsiteX3" fmla="*/ 568325 w 3140075"/>
                <a:gd name="connsiteY3" fmla="*/ 476250 h 1479550"/>
                <a:gd name="connsiteX4" fmla="*/ 476250 w 3140075"/>
                <a:gd name="connsiteY4" fmla="*/ 415925 h 1479550"/>
                <a:gd name="connsiteX5" fmla="*/ 393700 w 3140075"/>
                <a:gd name="connsiteY5" fmla="*/ 361950 h 1479550"/>
                <a:gd name="connsiteX6" fmla="*/ 279400 w 3140075"/>
                <a:gd name="connsiteY6" fmla="*/ 285750 h 1479550"/>
                <a:gd name="connsiteX7" fmla="*/ 165100 w 3140075"/>
                <a:gd name="connsiteY7" fmla="*/ 203200 h 1479550"/>
                <a:gd name="connsiteX8" fmla="*/ 0 w 3140075"/>
                <a:gd name="connsiteY8" fmla="*/ 73025 h 1479550"/>
                <a:gd name="connsiteX9" fmla="*/ 63500 w 3140075"/>
                <a:gd name="connsiteY9" fmla="*/ 0 h 1479550"/>
                <a:gd name="connsiteX10" fmla="*/ 152400 w 3140075"/>
                <a:gd name="connsiteY10" fmla="*/ 63500 h 1479550"/>
                <a:gd name="connsiteX11" fmla="*/ 282575 w 3140075"/>
                <a:gd name="connsiteY11" fmla="*/ 146050 h 1479550"/>
                <a:gd name="connsiteX12" fmla="*/ 463550 w 3140075"/>
                <a:gd name="connsiteY12" fmla="*/ 260350 h 1479550"/>
                <a:gd name="connsiteX13" fmla="*/ 603250 w 3140075"/>
                <a:gd name="connsiteY13" fmla="*/ 339725 h 1479550"/>
                <a:gd name="connsiteX14" fmla="*/ 765175 w 3140075"/>
                <a:gd name="connsiteY14" fmla="*/ 431800 h 1479550"/>
                <a:gd name="connsiteX15" fmla="*/ 962025 w 3140075"/>
                <a:gd name="connsiteY15" fmla="*/ 539750 h 1479550"/>
                <a:gd name="connsiteX16" fmla="*/ 1076325 w 3140075"/>
                <a:gd name="connsiteY16" fmla="*/ 603250 h 1479550"/>
                <a:gd name="connsiteX17" fmla="*/ 1219200 w 3140075"/>
                <a:gd name="connsiteY17" fmla="*/ 669925 h 1479550"/>
                <a:gd name="connsiteX18" fmla="*/ 1333500 w 3140075"/>
                <a:gd name="connsiteY18" fmla="*/ 717550 h 1479550"/>
                <a:gd name="connsiteX19" fmla="*/ 1447800 w 3140075"/>
                <a:gd name="connsiteY19" fmla="*/ 765175 h 1479550"/>
                <a:gd name="connsiteX20" fmla="*/ 1619250 w 3140075"/>
                <a:gd name="connsiteY20" fmla="*/ 825500 h 1479550"/>
                <a:gd name="connsiteX21" fmla="*/ 1812925 w 3140075"/>
                <a:gd name="connsiteY21" fmla="*/ 889000 h 1479550"/>
                <a:gd name="connsiteX22" fmla="*/ 2028825 w 3140075"/>
                <a:gd name="connsiteY22" fmla="*/ 955675 h 1479550"/>
                <a:gd name="connsiteX23" fmla="*/ 2251075 w 3140075"/>
                <a:gd name="connsiteY23" fmla="*/ 1022350 h 1479550"/>
                <a:gd name="connsiteX24" fmla="*/ 2457450 w 3140075"/>
                <a:gd name="connsiteY24" fmla="*/ 1079500 h 1479550"/>
                <a:gd name="connsiteX25" fmla="*/ 2701925 w 3140075"/>
                <a:gd name="connsiteY25" fmla="*/ 1143000 h 1479550"/>
                <a:gd name="connsiteX26" fmla="*/ 2917825 w 3140075"/>
                <a:gd name="connsiteY26" fmla="*/ 1193800 h 1479550"/>
                <a:gd name="connsiteX27" fmla="*/ 3101975 w 3140075"/>
                <a:gd name="connsiteY27" fmla="*/ 1231900 h 1479550"/>
                <a:gd name="connsiteX28" fmla="*/ 3124200 w 3140075"/>
                <a:gd name="connsiteY28" fmla="*/ 1238250 h 1479550"/>
                <a:gd name="connsiteX29" fmla="*/ 3140075 w 3140075"/>
                <a:gd name="connsiteY29" fmla="*/ 1247775 h 1479550"/>
                <a:gd name="connsiteX30" fmla="*/ 3136900 w 3140075"/>
                <a:gd name="connsiteY30" fmla="*/ 1270000 h 1479550"/>
                <a:gd name="connsiteX31" fmla="*/ 3108325 w 3140075"/>
                <a:gd name="connsiteY31" fmla="*/ 1292225 h 1479550"/>
                <a:gd name="connsiteX32" fmla="*/ 3032125 w 3140075"/>
                <a:gd name="connsiteY32" fmla="*/ 1317625 h 1479550"/>
                <a:gd name="connsiteX33" fmla="*/ 2746375 w 3140075"/>
                <a:gd name="connsiteY33" fmla="*/ 1381125 h 1479550"/>
                <a:gd name="connsiteX34" fmla="*/ 2495550 w 3140075"/>
                <a:gd name="connsiteY34" fmla="*/ 1438275 h 1479550"/>
                <a:gd name="connsiteX35" fmla="*/ 2409825 w 3140075"/>
                <a:gd name="connsiteY35" fmla="*/ 1460500 h 1479550"/>
                <a:gd name="connsiteX36" fmla="*/ 2365375 w 3140075"/>
                <a:gd name="connsiteY36" fmla="*/ 1473200 h 1479550"/>
                <a:gd name="connsiteX37" fmla="*/ 2305050 w 3140075"/>
                <a:gd name="connsiteY37" fmla="*/ 1479550 h 1479550"/>
                <a:gd name="connsiteX38" fmla="*/ 2254250 w 3140075"/>
                <a:gd name="connsiteY38" fmla="*/ 1479550 h 1479550"/>
                <a:gd name="connsiteX39" fmla="*/ 2212975 w 3140075"/>
                <a:gd name="connsiteY39" fmla="*/ 1476375 h 1479550"/>
                <a:gd name="connsiteX40" fmla="*/ 2168525 w 3140075"/>
                <a:gd name="connsiteY40" fmla="*/ 1463675 h 1479550"/>
                <a:gd name="connsiteX41" fmla="*/ 2009775 w 3140075"/>
                <a:gd name="connsiteY41" fmla="*/ 1371600 h 1479550"/>
                <a:gd name="connsiteX42" fmla="*/ 1685925 w 3140075"/>
                <a:gd name="connsiteY42" fmla="*/ 1171575 h 1479550"/>
                <a:gd name="connsiteX43" fmla="*/ 1384300 w 3140075"/>
                <a:gd name="connsiteY43" fmla="*/ 993775 h 1479550"/>
                <a:gd name="connsiteX44" fmla="*/ 1165225 w 3140075"/>
                <a:gd name="connsiteY44" fmla="*/ 857250 h 147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140075" h="1479550">
                  <a:moveTo>
                    <a:pt x="1165225" y="857250"/>
                  </a:moveTo>
                  <a:lnTo>
                    <a:pt x="838200" y="663575"/>
                  </a:lnTo>
                  <a:lnTo>
                    <a:pt x="666750" y="539750"/>
                  </a:lnTo>
                  <a:lnTo>
                    <a:pt x="568325" y="476250"/>
                  </a:lnTo>
                  <a:lnTo>
                    <a:pt x="476250" y="415925"/>
                  </a:lnTo>
                  <a:lnTo>
                    <a:pt x="393700" y="361950"/>
                  </a:lnTo>
                  <a:lnTo>
                    <a:pt x="279400" y="285750"/>
                  </a:lnTo>
                  <a:lnTo>
                    <a:pt x="165100" y="203200"/>
                  </a:lnTo>
                  <a:lnTo>
                    <a:pt x="0" y="73025"/>
                  </a:lnTo>
                  <a:lnTo>
                    <a:pt x="63500" y="0"/>
                  </a:lnTo>
                  <a:lnTo>
                    <a:pt x="152400" y="63500"/>
                  </a:lnTo>
                  <a:lnTo>
                    <a:pt x="282575" y="146050"/>
                  </a:lnTo>
                  <a:lnTo>
                    <a:pt x="463550" y="260350"/>
                  </a:lnTo>
                  <a:lnTo>
                    <a:pt x="603250" y="339725"/>
                  </a:lnTo>
                  <a:lnTo>
                    <a:pt x="765175" y="431800"/>
                  </a:lnTo>
                  <a:lnTo>
                    <a:pt x="962025" y="539750"/>
                  </a:lnTo>
                  <a:lnTo>
                    <a:pt x="1076325" y="603250"/>
                  </a:lnTo>
                  <a:lnTo>
                    <a:pt x="1219200" y="669925"/>
                  </a:lnTo>
                  <a:lnTo>
                    <a:pt x="1333500" y="717550"/>
                  </a:lnTo>
                  <a:lnTo>
                    <a:pt x="1447800" y="765175"/>
                  </a:lnTo>
                  <a:lnTo>
                    <a:pt x="1619250" y="825500"/>
                  </a:lnTo>
                  <a:lnTo>
                    <a:pt x="1812925" y="889000"/>
                  </a:lnTo>
                  <a:lnTo>
                    <a:pt x="2028825" y="955675"/>
                  </a:lnTo>
                  <a:lnTo>
                    <a:pt x="2251075" y="1022350"/>
                  </a:lnTo>
                  <a:lnTo>
                    <a:pt x="2457450" y="1079500"/>
                  </a:lnTo>
                  <a:lnTo>
                    <a:pt x="2701925" y="1143000"/>
                  </a:lnTo>
                  <a:lnTo>
                    <a:pt x="2917825" y="1193800"/>
                  </a:lnTo>
                  <a:lnTo>
                    <a:pt x="3101975" y="1231900"/>
                  </a:lnTo>
                  <a:lnTo>
                    <a:pt x="3124200" y="1238250"/>
                  </a:lnTo>
                  <a:lnTo>
                    <a:pt x="3140075" y="1247775"/>
                  </a:lnTo>
                  <a:lnTo>
                    <a:pt x="3136900" y="1270000"/>
                  </a:lnTo>
                  <a:lnTo>
                    <a:pt x="3108325" y="1292225"/>
                  </a:lnTo>
                  <a:lnTo>
                    <a:pt x="3032125" y="1317625"/>
                  </a:lnTo>
                  <a:lnTo>
                    <a:pt x="2746375" y="1381125"/>
                  </a:lnTo>
                  <a:lnTo>
                    <a:pt x="2495550" y="1438275"/>
                  </a:lnTo>
                  <a:lnTo>
                    <a:pt x="2409825" y="1460500"/>
                  </a:lnTo>
                  <a:lnTo>
                    <a:pt x="2365375" y="1473200"/>
                  </a:lnTo>
                  <a:lnTo>
                    <a:pt x="2305050" y="1479550"/>
                  </a:lnTo>
                  <a:lnTo>
                    <a:pt x="2254250" y="1479550"/>
                  </a:lnTo>
                  <a:lnTo>
                    <a:pt x="2212975" y="1476375"/>
                  </a:lnTo>
                  <a:lnTo>
                    <a:pt x="2168525" y="1463675"/>
                  </a:lnTo>
                  <a:lnTo>
                    <a:pt x="2009775" y="1371600"/>
                  </a:lnTo>
                  <a:lnTo>
                    <a:pt x="1685925" y="1171575"/>
                  </a:lnTo>
                  <a:lnTo>
                    <a:pt x="1384300" y="993775"/>
                  </a:lnTo>
                  <a:lnTo>
                    <a:pt x="1165225" y="857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9">
              <a:extLst>
                <a:ext uri="{FF2B5EF4-FFF2-40B4-BE49-F238E27FC236}">
                  <a16:creationId xmlns:a16="http://schemas.microsoft.com/office/drawing/2014/main" id="{59C2E7D5-7678-4CA1-B29F-DCED6AD66EF9}"/>
                </a:ext>
              </a:extLst>
            </p:cNvPr>
            <p:cNvSpPr/>
            <p:nvPr/>
          </p:nvSpPr>
          <p:spPr>
            <a:xfrm rot="16200000">
              <a:off x="4660902" y="4484688"/>
              <a:ext cx="2698750" cy="473075"/>
            </a:xfrm>
            <a:custGeom>
              <a:avLst/>
              <a:gdLst>
                <a:gd name="connsiteX0" fmla="*/ 1205004 w 2698107"/>
                <a:gd name="connsiteY0" fmla="*/ 373275 h 473483"/>
                <a:gd name="connsiteX1" fmla="*/ 754067 w 2698107"/>
                <a:gd name="connsiteY1" fmla="*/ 363254 h 473483"/>
                <a:gd name="connsiteX2" fmla="*/ 405844 w 2698107"/>
                <a:gd name="connsiteY2" fmla="*/ 360749 h 473483"/>
                <a:gd name="connsiteX3" fmla="*/ 160333 w 2698107"/>
                <a:gd name="connsiteY3" fmla="*/ 363254 h 473483"/>
                <a:gd name="connsiteX4" fmla="*/ 117745 w 2698107"/>
                <a:gd name="connsiteY4" fmla="*/ 358244 h 473483"/>
                <a:gd name="connsiteX5" fmla="*/ 82672 w 2698107"/>
                <a:gd name="connsiteY5" fmla="*/ 348223 h 473483"/>
                <a:gd name="connsiteX6" fmla="*/ 50104 w 2698107"/>
                <a:gd name="connsiteY6" fmla="*/ 335697 h 473483"/>
                <a:gd name="connsiteX7" fmla="*/ 25052 w 2698107"/>
                <a:gd name="connsiteY7" fmla="*/ 318161 h 473483"/>
                <a:gd name="connsiteX8" fmla="*/ 10021 w 2698107"/>
                <a:gd name="connsiteY8" fmla="*/ 295614 h 473483"/>
                <a:gd name="connsiteX9" fmla="*/ 0 w 2698107"/>
                <a:gd name="connsiteY9" fmla="*/ 263046 h 473483"/>
                <a:gd name="connsiteX10" fmla="*/ 2506 w 2698107"/>
                <a:gd name="connsiteY10" fmla="*/ 237994 h 473483"/>
                <a:gd name="connsiteX11" fmla="*/ 17537 w 2698107"/>
                <a:gd name="connsiteY11" fmla="*/ 207932 h 473483"/>
                <a:gd name="connsiteX12" fmla="*/ 37578 w 2698107"/>
                <a:gd name="connsiteY12" fmla="*/ 187890 h 473483"/>
                <a:gd name="connsiteX13" fmla="*/ 80167 w 2698107"/>
                <a:gd name="connsiteY13" fmla="*/ 160333 h 473483"/>
                <a:gd name="connsiteX14" fmla="*/ 120250 w 2698107"/>
                <a:gd name="connsiteY14" fmla="*/ 142796 h 473483"/>
                <a:gd name="connsiteX15" fmla="*/ 165344 w 2698107"/>
                <a:gd name="connsiteY15" fmla="*/ 127765 h 473483"/>
                <a:gd name="connsiteX16" fmla="*/ 222964 w 2698107"/>
                <a:gd name="connsiteY16" fmla="*/ 110229 h 473483"/>
                <a:gd name="connsiteX17" fmla="*/ 278078 w 2698107"/>
                <a:gd name="connsiteY17" fmla="*/ 95197 h 473483"/>
                <a:gd name="connsiteX18" fmla="*/ 350729 w 2698107"/>
                <a:gd name="connsiteY18" fmla="*/ 82671 h 473483"/>
                <a:gd name="connsiteX19" fmla="*/ 410854 w 2698107"/>
                <a:gd name="connsiteY19" fmla="*/ 75156 h 473483"/>
                <a:gd name="connsiteX20" fmla="*/ 475989 w 2698107"/>
                <a:gd name="connsiteY20" fmla="*/ 70145 h 473483"/>
                <a:gd name="connsiteX21" fmla="*/ 506052 w 2698107"/>
                <a:gd name="connsiteY21" fmla="*/ 72651 h 473483"/>
                <a:gd name="connsiteX22" fmla="*/ 558661 w 2698107"/>
                <a:gd name="connsiteY22" fmla="*/ 85177 h 473483"/>
                <a:gd name="connsiteX23" fmla="*/ 633817 w 2698107"/>
                <a:gd name="connsiteY23" fmla="*/ 100208 h 473483"/>
                <a:gd name="connsiteX24" fmla="*/ 724005 w 2698107"/>
                <a:gd name="connsiteY24" fmla="*/ 117744 h 473483"/>
                <a:gd name="connsiteX25" fmla="*/ 889348 w 2698107"/>
                <a:gd name="connsiteY25" fmla="*/ 137786 h 473483"/>
                <a:gd name="connsiteX26" fmla="*/ 954484 w 2698107"/>
                <a:gd name="connsiteY26" fmla="*/ 140291 h 473483"/>
                <a:gd name="connsiteX27" fmla="*/ 1322749 w 2698107"/>
                <a:gd name="connsiteY27" fmla="*/ 137786 h 473483"/>
                <a:gd name="connsiteX28" fmla="*/ 1560743 w 2698107"/>
                <a:gd name="connsiteY28" fmla="*/ 137786 h 473483"/>
                <a:gd name="connsiteX29" fmla="*/ 1956566 w 2698107"/>
                <a:gd name="connsiteY29" fmla="*/ 137786 h 473483"/>
                <a:gd name="connsiteX30" fmla="*/ 2187045 w 2698107"/>
                <a:gd name="connsiteY30" fmla="*/ 140291 h 473483"/>
                <a:gd name="connsiteX31" fmla="*/ 2412513 w 2698107"/>
                <a:gd name="connsiteY31" fmla="*/ 140291 h 473483"/>
                <a:gd name="connsiteX32" fmla="*/ 2452597 w 2698107"/>
                <a:gd name="connsiteY32" fmla="*/ 132776 h 473483"/>
                <a:gd name="connsiteX33" fmla="*/ 2497690 w 2698107"/>
                <a:gd name="connsiteY33" fmla="*/ 115239 h 473483"/>
                <a:gd name="connsiteX34" fmla="*/ 2550300 w 2698107"/>
                <a:gd name="connsiteY34" fmla="*/ 82671 h 473483"/>
                <a:gd name="connsiteX35" fmla="*/ 2595393 w 2698107"/>
                <a:gd name="connsiteY35" fmla="*/ 45093 h 473483"/>
                <a:gd name="connsiteX36" fmla="*/ 2622950 w 2698107"/>
                <a:gd name="connsiteY36" fmla="*/ 20041 h 473483"/>
                <a:gd name="connsiteX37" fmla="*/ 2640487 w 2698107"/>
                <a:gd name="connsiteY37" fmla="*/ 5010 h 473483"/>
                <a:gd name="connsiteX38" fmla="*/ 2663034 w 2698107"/>
                <a:gd name="connsiteY38" fmla="*/ 0 h 473483"/>
                <a:gd name="connsiteX39" fmla="*/ 2678065 w 2698107"/>
                <a:gd name="connsiteY39" fmla="*/ 7515 h 473483"/>
                <a:gd name="connsiteX40" fmla="*/ 2690591 w 2698107"/>
                <a:gd name="connsiteY40" fmla="*/ 27557 h 473483"/>
                <a:gd name="connsiteX41" fmla="*/ 2698107 w 2698107"/>
                <a:gd name="connsiteY41" fmla="*/ 52609 h 473483"/>
                <a:gd name="connsiteX42" fmla="*/ 2698107 w 2698107"/>
                <a:gd name="connsiteY42" fmla="*/ 75156 h 473483"/>
                <a:gd name="connsiteX43" fmla="*/ 2693096 w 2698107"/>
                <a:gd name="connsiteY43" fmla="*/ 110229 h 473483"/>
                <a:gd name="connsiteX44" fmla="*/ 2683075 w 2698107"/>
                <a:gd name="connsiteY44" fmla="*/ 157828 h 473483"/>
                <a:gd name="connsiteX45" fmla="*/ 2668044 w 2698107"/>
                <a:gd name="connsiteY45" fmla="*/ 200416 h 473483"/>
                <a:gd name="connsiteX46" fmla="*/ 2640487 w 2698107"/>
                <a:gd name="connsiteY46" fmla="*/ 253025 h 473483"/>
                <a:gd name="connsiteX47" fmla="*/ 2610424 w 2698107"/>
                <a:gd name="connsiteY47" fmla="*/ 310645 h 473483"/>
                <a:gd name="connsiteX48" fmla="*/ 2562826 w 2698107"/>
                <a:gd name="connsiteY48" fmla="*/ 378286 h 473483"/>
                <a:gd name="connsiteX49" fmla="*/ 2522742 w 2698107"/>
                <a:gd name="connsiteY49" fmla="*/ 418369 h 473483"/>
                <a:gd name="connsiteX50" fmla="*/ 2485164 w 2698107"/>
                <a:gd name="connsiteY50" fmla="*/ 448431 h 473483"/>
                <a:gd name="connsiteX51" fmla="*/ 2462617 w 2698107"/>
                <a:gd name="connsiteY51" fmla="*/ 465968 h 473483"/>
                <a:gd name="connsiteX52" fmla="*/ 2445081 w 2698107"/>
                <a:gd name="connsiteY52" fmla="*/ 473483 h 473483"/>
                <a:gd name="connsiteX53" fmla="*/ 2425039 w 2698107"/>
                <a:gd name="connsiteY53" fmla="*/ 473483 h 473483"/>
                <a:gd name="connsiteX54" fmla="*/ 2399987 w 2698107"/>
                <a:gd name="connsiteY54" fmla="*/ 468473 h 473483"/>
                <a:gd name="connsiteX55" fmla="*/ 2349883 w 2698107"/>
                <a:gd name="connsiteY55" fmla="*/ 445926 h 473483"/>
                <a:gd name="connsiteX56" fmla="*/ 2287253 w 2698107"/>
                <a:gd name="connsiteY56" fmla="*/ 418369 h 473483"/>
                <a:gd name="connsiteX57" fmla="*/ 2197066 w 2698107"/>
                <a:gd name="connsiteY57" fmla="*/ 380791 h 473483"/>
                <a:gd name="connsiteX58" fmla="*/ 1966587 w 2698107"/>
                <a:gd name="connsiteY58" fmla="*/ 380791 h 473483"/>
                <a:gd name="connsiteX59" fmla="*/ 1763665 w 2698107"/>
                <a:gd name="connsiteY59" fmla="*/ 380791 h 473483"/>
                <a:gd name="connsiteX60" fmla="*/ 1205004 w 2698107"/>
                <a:gd name="connsiteY60" fmla="*/ 373275 h 47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698107" h="473483">
                  <a:moveTo>
                    <a:pt x="1205004" y="373275"/>
                  </a:moveTo>
                  <a:lnTo>
                    <a:pt x="754067" y="363254"/>
                  </a:lnTo>
                  <a:lnTo>
                    <a:pt x="405844" y="360749"/>
                  </a:lnTo>
                  <a:lnTo>
                    <a:pt x="160333" y="363254"/>
                  </a:lnTo>
                  <a:lnTo>
                    <a:pt x="117745" y="358244"/>
                  </a:lnTo>
                  <a:lnTo>
                    <a:pt x="82672" y="348223"/>
                  </a:lnTo>
                  <a:lnTo>
                    <a:pt x="50104" y="335697"/>
                  </a:lnTo>
                  <a:lnTo>
                    <a:pt x="25052" y="318161"/>
                  </a:lnTo>
                  <a:lnTo>
                    <a:pt x="10021" y="295614"/>
                  </a:lnTo>
                  <a:lnTo>
                    <a:pt x="0" y="263046"/>
                  </a:lnTo>
                  <a:lnTo>
                    <a:pt x="2506" y="237994"/>
                  </a:lnTo>
                  <a:lnTo>
                    <a:pt x="17537" y="207932"/>
                  </a:lnTo>
                  <a:lnTo>
                    <a:pt x="37578" y="187890"/>
                  </a:lnTo>
                  <a:lnTo>
                    <a:pt x="80167" y="160333"/>
                  </a:lnTo>
                  <a:lnTo>
                    <a:pt x="120250" y="142796"/>
                  </a:lnTo>
                  <a:lnTo>
                    <a:pt x="165344" y="127765"/>
                  </a:lnTo>
                  <a:lnTo>
                    <a:pt x="222964" y="110229"/>
                  </a:lnTo>
                  <a:lnTo>
                    <a:pt x="278078" y="95197"/>
                  </a:lnTo>
                  <a:lnTo>
                    <a:pt x="350729" y="82671"/>
                  </a:lnTo>
                  <a:lnTo>
                    <a:pt x="410854" y="75156"/>
                  </a:lnTo>
                  <a:lnTo>
                    <a:pt x="475989" y="70145"/>
                  </a:lnTo>
                  <a:lnTo>
                    <a:pt x="506052" y="72651"/>
                  </a:lnTo>
                  <a:lnTo>
                    <a:pt x="558661" y="85177"/>
                  </a:lnTo>
                  <a:lnTo>
                    <a:pt x="633817" y="100208"/>
                  </a:lnTo>
                  <a:lnTo>
                    <a:pt x="724005" y="117744"/>
                  </a:lnTo>
                  <a:lnTo>
                    <a:pt x="889348" y="137786"/>
                  </a:lnTo>
                  <a:lnTo>
                    <a:pt x="954484" y="140291"/>
                  </a:lnTo>
                  <a:lnTo>
                    <a:pt x="1322749" y="137786"/>
                  </a:lnTo>
                  <a:lnTo>
                    <a:pt x="1560743" y="137786"/>
                  </a:lnTo>
                  <a:lnTo>
                    <a:pt x="1956566" y="137786"/>
                  </a:lnTo>
                  <a:lnTo>
                    <a:pt x="2187045" y="140291"/>
                  </a:lnTo>
                  <a:lnTo>
                    <a:pt x="2412513" y="140291"/>
                  </a:lnTo>
                  <a:lnTo>
                    <a:pt x="2452597" y="132776"/>
                  </a:lnTo>
                  <a:lnTo>
                    <a:pt x="2497690" y="115239"/>
                  </a:lnTo>
                  <a:lnTo>
                    <a:pt x="2550300" y="82671"/>
                  </a:lnTo>
                  <a:lnTo>
                    <a:pt x="2595393" y="45093"/>
                  </a:lnTo>
                  <a:lnTo>
                    <a:pt x="2622950" y="20041"/>
                  </a:lnTo>
                  <a:lnTo>
                    <a:pt x="2640487" y="5010"/>
                  </a:lnTo>
                  <a:lnTo>
                    <a:pt x="2663034" y="0"/>
                  </a:lnTo>
                  <a:lnTo>
                    <a:pt x="2678065" y="7515"/>
                  </a:lnTo>
                  <a:lnTo>
                    <a:pt x="2690591" y="27557"/>
                  </a:lnTo>
                  <a:lnTo>
                    <a:pt x="2698107" y="52609"/>
                  </a:lnTo>
                  <a:lnTo>
                    <a:pt x="2698107" y="75156"/>
                  </a:lnTo>
                  <a:lnTo>
                    <a:pt x="2693096" y="110229"/>
                  </a:lnTo>
                  <a:lnTo>
                    <a:pt x="2683075" y="157828"/>
                  </a:lnTo>
                  <a:lnTo>
                    <a:pt x="2668044" y="200416"/>
                  </a:lnTo>
                  <a:lnTo>
                    <a:pt x="2640487" y="253025"/>
                  </a:lnTo>
                  <a:lnTo>
                    <a:pt x="2610424" y="310645"/>
                  </a:lnTo>
                  <a:lnTo>
                    <a:pt x="2562826" y="378286"/>
                  </a:lnTo>
                  <a:lnTo>
                    <a:pt x="2522742" y="418369"/>
                  </a:lnTo>
                  <a:lnTo>
                    <a:pt x="2485164" y="448431"/>
                  </a:lnTo>
                  <a:lnTo>
                    <a:pt x="2462617" y="465968"/>
                  </a:lnTo>
                  <a:lnTo>
                    <a:pt x="2445081" y="473483"/>
                  </a:lnTo>
                  <a:lnTo>
                    <a:pt x="2425039" y="473483"/>
                  </a:lnTo>
                  <a:lnTo>
                    <a:pt x="2399987" y="468473"/>
                  </a:lnTo>
                  <a:lnTo>
                    <a:pt x="2349883" y="445926"/>
                  </a:lnTo>
                  <a:lnTo>
                    <a:pt x="2287253" y="418369"/>
                  </a:lnTo>
                  <a:lnTo>
                    <a:pt x="2197066" y="380791"/>
                  </a:lnTo>
                  <a:lnTo>
                    <a:pt x="1966587" y="380791"/>
                  </a:lnTo>
                  <a:lnTo>
                    <a:pt x="1763665" y="380791"/>
                  </a:lnTo>
                  <a:lnTo>
                    <a:pt x="1205004" y="373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2">
              <a:extLst>
                <a:ext uri="{FF2B5EF4-FFF2-40B4-BE49-F238E27FC236}">
                  <a16:creationId xmlns:a16="http://schemas.microsoft.com/office/drawing/2014/main" id="{E3116A38-27FF-4203-8EE4-060A64746168}"/>
                </a:ext>
              </a:extLst>
            </p:cNvPr>
            <p:cNvSpPr/>
            <p:nvPr/>
          </p:nvSpPr>
          <p:spPr>
            <a:xfrm>
              <a:off x="3824288" y="4200526"/>
              <a:ext cx="2139950" cy="1535113"/>
            </a:xfrm>
            <a:custGeom>
              <a:avLst/>
              <a:gdLst>
                <a:gd name="connsiteX0" fmla="*/ 1141778 w 2139305"/>
                <a:gd name="connsiteY0" fmla="*/ 1061095 h 1535410"/>
                <a:gd name="connsiteX1" fmla="*/ 953519 w 2139305"/>
                <a:gd name="connsiteY1" fmla="*/ 1168672 h 1535410"/>
                <a:gd name="connsiteX2" fmla="*/ 806824 w 2139305"/>
                <a:gd name="connsiteY2" fmla="*/ 1244464 h 1535410"/>
                <a:gd name="connsiteX3" fmla="*/ 728586 w 2139305"/>
                <a:gd name="connsiteY3" fmla="*/ 1281138 h 1535410"/>
                <a:gd name="connsiteX4" fmla="*/ 633234 w 2139305"/>
                <a:gd name="connsiteY4" fmla="*/ 1322702 h 1535410"/>
                <a:gd name="connsiteX5" fmla="*/ 513433 w 2139305"/>
                <a:gd name="connsiteY5" fmla="*/ 1371600 h 1535410"/>
                <a:gd name="connsiteX6" fmla="*/ 381407 w 2139305"/>
                <a:gd name="connsiteY6" fmla="*/ 1422944 h 1535410"/>
                <a:gd name="connsiteX7" fmla="*/ 268941 w 2139305"/>
                <a:gd name="connsiteY7" fmla="*/ 1464507 h 1535410"/>
                <a:gd name="connsiteX8" fmla="*/ 134471 w 2139305"/>
                <a:gd name="connsiteY8" fmla="*/ 1508516 h 1535410"/>
                <a:gd name="connsiteX9" fmla="*/ 48898 w 2139305"/>
                <a:gd name="connsiteY9" fmla="*/ 1535410 h 1535410"/>
                <a:gd name="connsiteX10" fmla="*/ 29339 w 2139305"/>
                <a:gd name="connsiteY10" fmla="*/ 1535410 h 1535410"/>
                <a:gd name="connsiteX11" fmla="*/ 9780 w 2139305"/>
                <a:gd name="connsiteY11" fmla="*/ 1528075 h 1535410"/>
                <a:gd name="connsiteX12" fmla="*/ 0 w 2139305"/>
                <a:gd name="connsiteY12" fmla="*/ 1515850 h 1535410"/>
                <a:gd name="connsiteX13" fmla="*/ 4890 w 2139305"/>
                <a:gd name="connsiteY13" fmla="*/ 1491401 h 1535410"/>
                <a:gd name="connsiteX14" fmla="*/ 24449 w 2139305"/>
                <a:gd name="connsiteY14" fmla="*/ 1469397 h 1535410"/>
                <a:gd name="connsiteX15" fmla="*/ 53788 w 2139305"/>
                <a:gd name="connsiteY15" fmla="*/ 1452283 h 1535410"/>
                <a:gd name="connsiteX16" fmla="*/ 268941 w 2139305"/>
                <a:gd name="connsiteY16" fmla="*/ 1344706 h 1535410"/>
                <a:gd name="connsiteX17" fmla="*/ 454755 w 2139305"/>
                <a:gd name="connsiteY17" fmla="*/ 1251799 h 1535410"/>
                <a:gd name="connsiteX18" fmla="*/ 672353 w 2139305"/>
                <a:gd name="connsiteY18" fmla="*/ 1131998 h 1535410"/>
                <a:gd name="connsiteX19" fmla="*/ 853277 w 2139305"/>
                <a:gd name="connsiteY19" fmla="*/ 1024422 h 1535410"/>
                <a:gd name="connsiteX20" fmla="*/ 997527 w 2139305"/>
                <a:gd name="connsiteY20" fmla="*/ 929070 h 1535410"/>
                <a:gd name="connsiteX21" fmla="*/ 1141778 w 2139305"/>
                <a:gd name="connsiteY21" fmla="*/ 826383 h 1535410"/>
                <a:gd name="connsiteX22" fmla="*/ 1305587 w 2139305"/>
                <a:gd name="connsiteY22" fmla="*/ 704137 h 1535410"/>
                <a:gd name="connsiteX23" fmla="*/ 1459617 w 2139305"/>
                <a:gd name="connsiteY23" fmla="*/ 584336 h 1535410"/>
                <a:gd name="connsiteX24" fmla="*/ 1611202 w 2139305"/>
                <a:gd name="connsiteY24" fmla="*/ 449865 h 1535410"/>
                <a:gd name="connsiteX25" fmla="*/ 1765232 w 2139305"/>
                <a:gd name="connsiteY25" fmla="*/ 305615 h 1535410"/>
                <a:gd name="connsiteX26" fmla="*/ 1885033 w 2139305"/>
                <a:gd name="connsiteY26" fmla="*/ 173589 h 1535410"/>
                <a:gd name="connsiteX27" fmla="*/ 2021949 w 2139305"/>
                <a:gd name="connsiteY27" fmla="*/ 12225 h 1535410"/>
                <a:gd name="connsiteX28" fmla="*/ 2139305 w 2139305"/>
                <a:gd name="connsiteY28" fmla="*/ 0 h 1535410"/>
                <a:gd name="connsiteX29" fmla="*/ 2129525 w 2139305"/>
                <a:gd name="connsiteY29" fmla="*/ 288501 h 1535410"/>
                <a:gd name="connsiteX30" fmla="*/ 2024394 w 2139305"/>
                <a:gd name="connsiteY30" fmla="*/ 376518 h 1535410"/>
                <a:gd name="connsiteX31" fmla="*/ 1909482 w 2139305"/>
                <a:gd name="connsiteY31" fmla="*/ 481649 h 1535410"/>
                <a:gd name="connsiteX32" fmla="*/ 1794571 w 2139305"/>
                <a:gd name="connsiteY32" fmla="*/ 584336 h 1535410"/>
                <a:gd name="connsiteX33" fmla="*/ 1694329 w 2139305"/>
                <a:gd name="connsiteY33" fmla="*/ 669908 h 1535410"/>
                <a:gd name="connsiteX34" fmla="*/ 1532965 w 2139305"/>
                <a:gd name="connsiteY34" fmla="*/ 792154 h 1535410"/>
                <a:gd name="connsiteX35" fmla="*/ 1396049 w 2139305"/>
                <a:gd name="connsiteY35" fmla="*/ 892396 h 1535410"/>
                <a:gd name="connsiteX36" fmla="*/ 1246909 w 2139305"/>
                <a:gd name="connsiteY36" fmla="*/ 992638 h 1535410"/>
                <a:gd name="connsiteX37" fmla="*/ 1141778 w 2139305"/>
                <a:gd name="connsiteY37" fmla="*/ 1061095 h 1535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39305" h="1535410">
                  <a:moveTo>
                    <a:pt x="1141778" y="1061095"/>
                  </a:moveTo>
                  <a:lnTo>
                    <a:pt x="953519" y="1168672"/>
                  </a:lnTo>
                  <a:lnTo>
                    <a:pt x="806824" y="1244464"/>
                  </a:lnTo>
                  <a:lnTo>
                    <a:pt x="728586" y="1281138"/>
                  </a:lnTo>
                  <a:lnTo>
                    <a:pt x="633234" y="1322702"/>
                  </a:lnTo>
                  <a:lnTo>
                    <a:pt x="513433" y="1371600"/>
                  </a:lnTo>
                  <a:lnTo>
                    <a:pt x="381407" y="1422944"/>
                  </a:lnTo>
                  <a:lnTo>
                    <a:pt x="268941" y="1464507"/>
                  </a:lnTo>
                  <a:lnTo>
                    <a:pt x="134471" y="1508516"/>
                  </a:lnTo>
                  <a:lnTo>
                    <a:pt x="48898" y="1535410"/>
                  </a:lnTo>
                  <a:lnTo>
                    <a:pt x="29339" y="1535410"/>
                  </a:lnTo>
                  <a:lnTo>
                    <a:pt x="9780" y="1528075"/>
                  </a:lnTo>
                  <a:lnTo>
                    <a:pt x="0" y="1515850"/>
                  </a:lnTo>
                  <a:lnTo>
                    <a:pt x="4890" y="1491401"/>
                  </a:lnTo>
                  <a:lnTo>
                    <a:pt x="24449" y="1469397"/>
                  </a:lnTo>
                  <a:lnTo>
                    <a:pt x="53788" y="1452283"/>
                  </a:lnTo>
                  <a:lnTo>
                    <a:pt x="268941" y="1344706"/>
                  </a:lnTo>
                  <a:lnTo>
                    <a:pt x="454755" y="1251799"/>
                  </a:lnTo>
                  <a:lnTo>
                    <a:pt x="672353" y="1131998"/>
                  </a:lnTo>
                  <a:lnTo>
                    <a:pt x="853277" y="1024422"/>
                  </a:lnTo>
                  <a:lnTo>
                    <a:pt x="997527" y="929070"/>
                  </a:lnTo>
                  <a:lnTo>
                    <a:pt x="1141778" y="826383"/>
                  </a:lnTo>
                  <a:lnTo>
                    <a:pt x="1305587" y="704137"/>
                  </a:lnTo>
                  <a:lnTo>
                    <a:pt x="1459617" y="584336"/>
                  </a:lnTo>
                  <a:lnTo>
                    <a:pt x="1611202" y="449865"/>
                  </a:lnTo>
                  <a:lnTo>
                    <a:pt x="1765232" y="305615"/>
                  </a:lnTo>
                  <a:lnTo>
                    <a:pt x="1885033" y="173589"/>
                  </a:lnTo>
                  <a:lnTo>
                    <a:pt x="2021949" y="12225"/>
                  </a:lnTo>
                  <a:lnTo>
                    <a:pt x="2139305" y="0"/>
                  </a:lnTo>
                  <a:lnTo>
                    <a:pt x="2129525" y="288501"/>
                  </a:lnTo>
                  <a:lnTo>
                    <a:pt x="2024394" y="376518"/>
                  </a:lnTo>
                  <a:lnTo>
                    <a:pt x="1909482" y="481649"/>
                  </a:lnTo>
                  <a:lnTo>
                    <a:pt x="1794571" y="584336"/>
                  </a:lnTo>
                  <a:lnTo>
                    <a:pt x="1694329" y="669908"/>
                  </a:lnTo>
                  <a:lnTo>
                    <a:pt x="1532965" y="792154"/>
                  </a:lnTo>
                  <a:lnTo>
                    <a:pt x="1396049" y="892396"/>
                  </a:lnTo>
                  <a:lnTo>
                    <a:pt x="1246909" y="992638"/>
                  </a:lnTo>
                  <a:lnTo>
                    <a:pt x="1141778" y="106109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3">
              <a:extLst>
                <a:ext uri="{FF2B5EF4-FFF2-40B4-BE49-F238E27FC236}">
                  <a16:creationId xmlns:a16="http://schemas.microsoft.com/office/drawing/2014/main" id="{9C0D767F-B703-4EF6-9E75-A44D74064B86}"/>
                </a:ext>
              </a:extLst>
            </p:cNvPr>
            <p:cNvSpPr/>
            <p:nvPr/>
          </p:nvSpPr>
          <p:spPr>
            <a:xfrm>
              <a:off x="6096001" y="4195763"/>
              <a:ext cx="2493963" cy="1516062"/>
            </a:xfrm>
            <a:custGeom>
              <a:avLst/>
              <a:gdLst>
                <a:gd name="connsiteX0" fmla="*/ 528103 w 2493819"/>
                <a:gd name="connsiteY0" fmla="*/ 569667 h 1515851"/>
                <a:gd name="connsiteX1" fmla="*/ 202929 w 2493819"/>
                <a:gd name="connsiteY1" fmla="*/ 264052 h 1515851"/>
                <a:gd name="connsiteX2" fmla="*/ 0 w 2493819"/>
                <a:gd name="connsiteY2" fmla="*/ 73348 h 1515851"/>
                <a:gd name="connsiteX3" fmla="*/ 85573 w 2493819"/>
                <a:gd name="connsiteY3" fmla="*/ 0 h 1515851"/>
                <a:gd name="connsiteX4" fmla="*/ 237158 w 2493819"/>
                <a:gd name="connsiteY4" fmla="*/ 117357 h 1515851"/>
                <a:gd name="connsiteX5" fmla="*/ 449866 w 2493819"/>
                <a:gd name="connsiteY5" fmla="*/ 281166 h 1515851"/>
                <a:gd name="connsiteX6" fmla="*/ 564777 w 2493819"/>
                <a:gd name="connsiteY6" fmla="*/ 369183 h 1515851"/>
                <a:gd name="connsiteX7" fmla="*/ 706582 w 2493819"/>
                <a:gd name="connsiteY7" fmla="*/ 476760 h 1515851"/>
                <a:gd name="connsiteX8" fmla="*/ 858167 w 2493819"/>
                <a:gd name="connsiteY8" fmla="*/ 584336 h 1515851"/>
                <a:gd name="connsiteX9" fmla="*/ 968189 w 2493819"/>
                <a:gd name="connsiteY9" fmla="*/ 660129 h 1515851"/>
                <a:gd name="connsiteX10" fmla="*/ 1085545 w 2493819"/>
                <a:gd name="connsiteY10" fmla="*/ 733476 h 1515851"/>
                <a:gd name="connsiteX11" fmla="*/ 1251799 w 2493819"/>
                <a:gd name="connsiteY11" fmla="*/ 833718 h 1515851"/>
                <a:gd name="connsiteX12" fmla="*/ 1391160 w 2493819"/>
                <a:gd name="connsiteY12" fmla="*/ 909511 h 1515851"/>
                <a:gd name="connsiteX13" fmla="*/ 1528075 w 2493819"/>
                <a:gd name="connsiteY13" fmla="*/ 980413 h 1515851"/>
                <a:gd name="connsiteX14" fmla="*/ 1601423 w 2493819"/>
                <a:gd name="connsiteY14" fmla="*/ 1017087 h 1515851"/>
                <a:gd name="connsiteX15" fmla="*/ 1684550 w 2493819"/>
                <a:gd name="connsiteY15" fmla="*/ 1053761 h 1515851"/>
                <a:gd name="connsiteX16" fmla="*/ 1797017 w 2493819"/>
                <a:gd name="connsiteY16" fmla="*/ 1102659 h 1515851"/>
                <a:gd name="connsiteX17" fmla="*/ 1916818 w 2493819"/>
                <a:gd name="connsiteY17" fmla="*/ 1154002 h 1515851"/>
                <a:gd name="connsiteX18" fmla="*/ 2058623 w 2493819"/>
                <a:gd name="connsiteY18" fmla="*/ 1205346 h 1515851"/>
                <a:gd name="connsiteX19" fmla="*/ 2185759 w 2493819"/>
                <a:gd name="connsiteY19" fmla="*/ 1246909 h 1515851"/>
                <a:gd name="connsiteX20" fmla="*/ 2317784 w 2493819"/>
                <a:gd name="connsiteY20" fmla="*/ 1283583 h 1515851"/>
                <a:gd name="connsiteX21" fmla="*/ 2386242 w 2493819"/>
                <a:gd name="connsiteY21" fmla="*/ 1303143 h 1515851"/>
                <a:gd name="connsiteX22" fmla="*/ 2437586 w 2493819"/>
                <a:gd name="connsiteY22" fmla="*/ 1315367 h 1515851"/>
                <a:gd name="connsiteX23" fmla="*/ 2464480 w 2493819"/>
                <a:gd name="connsiteY23" fmla="*/ 1322702 h 1515851"/>
                <a:gd name="connsiteX24" fmla="*/ 2479149 w 2493819"/>
                <a:gd name="connsiteY24" fmla="*/ 1330037 h 1515851"/>
                <a:gd name="connsiteX25" fmla="*/ 2488929 w 2493819"/>
                <a:gd name="connsiteY25" fmla="*/ 1337371 h 1515851"/>
                <a:gd name="connsiteX26" fmla="*/ 2493819 w 2493819"/>
                <a:gd name="connsiteY26" fmla="*/ 1354486 h 1515851"/>
                <a:gd name="connsiteX27" fmla="*/ 2486484 w 2493819"/>
                <a:gd name="connsiteY27" fmla="*/ 1371600 h 1515851"/>
                <a:gd name="connsiteX28" fmla="*/ 2474259 w 2493819"/>
                <a:gd name="connsiteY28" fmla="*/ 1386270 h 1515851"/>
                <a:gd name="connsiteX29" fmla="*/ 2435141 w 2493819"/>
                <a:gd name="connsiteY29" fmla="*/ 1398494 h 1515851"/>
                <a:gd name="connsiteX30" fmla="*/ 2334899 w 2493819"/>
                <a:gd name="connsiteY30" fmla="*/ 1415609 h 1515851"/>
                <a:gd name="connsiteX31" fmla="*/ 2163754 w 2493819"/>
                <a:gd name="connsiteY31" fmla="*/ 1442503 h 1515851"/>
                <a:gd name="connsiteX32" fmla="*/ 2012169 w 2493819"/>
                <a:gd name="connsiteY32" fmla="*/ 1466952 h 1515851"/>
                <a:gd name="connsiteX33" fmla="*/ 1867919 w 2493819"/>
                <a:gd name="connsiteY33" fmla="*/ 1488957 h 1515851"/>
                <a:gd name="connsiteX34" fmla="*/ 1767677 w 2493819"/>
                <a:gd name="connsiteY34" fmla="*/ 1506071 h 1515851"/>
                <a:gd name="connsiteX35" fmla="*/ 1691885 w 2493819"/>
                <a:gd name="connsiteY35" fmla="*/ 1515851 h 1515851"/>
                <a:gd name="connsiteX36" fmla="*/ 1645432 w 2493819"/>
                <a:gd name="connsiteY36" fmla="*/ 1515851 h 1515851"/>
                <a:gd name="connsiteX37" fmla="*/ 1596533 w 2493819"/>
                <a:gd name="connsiteY37" fmla="*/ 1510961 h 1515851"/>
                <a:gd name="connsiteX38" fmla="*/ 1557414 w 2493819"/>
                <a:gd name="connsiteY38" fmla="*/ 1501181 h 1515851"/>
                <a:gd name="connsiteX39" fmla="*/ 1523186 w 2493819"/>
                <a:gd name="connsiteY39" fmla="*/ 1486512 h 1515851"/>
                <a:gd name="connsiteX40" fmla="*/ 1484067 w 2493819"/>
                <a:gd name="connsiteY40" fmla="*/ 1464507 h 1515851"/>
                <a:gd name="connsiteX41" fmla="*/ 1449838 w 2493819"/>
                <a:gd name="connsiteY41" fmla="*/ 1430278 h 1515851"/>
                <a:gd name="connsiteX42" fmla="*/ 1281138 w 2493819"/>
                <a:gd name="connsiteY42" fmla="*/ 1276248 h 1515851"/>
                <a:gd name="connsiteX43" fmla="*/ 1065986 w 2493819"/>
                <a:gd name="connsiteY43" fmla="*/ 1070875 h 1515851"/>
                <a:gd name="connsiteX44" fmla="*/ 889951 w 2493819"/>
                <a:gd name="connsiteY44" fmla="*/ 902176 h 1515851"/>
                <a:gd name="connsiteX45" fmla="*/ 706582 w 2493819"/>
                <a:gd name="connsiteY45" fmla="*/ 733476 h 1515851"/>
                <a:gd name="connsiteX46" fmla="*/ 528103 w 2493819"/>
                <a:gd name="connsiteY46" fmla="*/ 569667 h 151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93819" h="1515851">
                  <a:moveTo>
                    <a:pt x="528103" y="569667"/>
                  </a:moveTo>
                  <a:lnTo>
                    <a:pt x="202929" y="264052"/>
                  </a:lnTo>
                  <a:lnTo>
                    <a:pt x="0" y="73348"/>
                  </a:lnTo>
                  <a:lnTo>
                    <a:pt x="85573" y="0"/>
                  </a:lnTo>
                  <a:lnTo>
                    <a:pt x="237158" y="117357"/>
                  </a:lnTo>
                  <a:lnTo>
                    <a:pt x="449866" y="281166"/>
                  </a:lnTo>
                  <a:lnTo>
                    <a:pt x="564777" y="369183"/>
                  </a:lnTo>
                  <a:lnTo>
                    <a:pt x="706582" y="476760"/>
                  </a:lnTo>
                  <a:lnTo>
                    <a:pt x="858167" y="584336"/>
                  </a:lnTo>
                  <a:lnTo>
                    <a:pt x="968189" y="660129"/>
                  </a:lnTo>
                  <a:lnTo>
                    <a:pt x="1085545" y="733476"/>
                  </a:lnTo>
                  <a:lnTo>
                    <a:pt x="1251799" y="833718"/>
                  </a:lnTo>
                  <a:lnTo>
                    <a:pt x="1391160" y="909511"/>
                  </a:lnTo>
                  <a:lnTo>
                    <a:pt x="1528075" y="980413"/>
                  </a:lnTo>
                  <a:lnTo>
                    <a:pt x="1601423" y="1017087"/>
                  </a:lnTo>
                  <a:lnTo>
                    <a:pt x="1684550" y="1053761"/>
                  </a:lnTo>
                  <a:lnTo>
                    <a:pt x="1797017" y="1102659"/>
                  </a:lnTo>
                  <a:lnTo>
                    <a:pt x="1916818" y="1154002"/>
                  </a:lnTo>
                  <a:lnTo>
                    <a:pt x="2058623" y="1205346"/>
                  </a:lnTo>
                  <a:lnTo>
                    <a:pt x="2185759" y="1246909"/>
                  </a:lnTo>
                  <a:lnTo>
                    <a:pt x="2317784" y="1283583"/>
                  </a:lnTo>
                  <a:lnTo>
                    <a:pt x="2386242" y="1303143"/>
                  </a:lnTo>
                  <a:lnTo>
                    <a:pt x="2437586" y="1315367"/>
                  </a:lnTo>
                  <a:lnTo>
                    <a:pt x="2464480" y="1322702"/>
                  </a:lnTo>
                  <a:lnTo>
                    <a:pt x="2479149" y="1330037"/>
                  </a:lnTo>
                  <a:lnTo>
                    <a:pt x="2488929" y="1337371"/>
                  </a:lnTo>
                  <a:lnTo>
                    <a:pt x="2493819" y="1354486"/>
                  </a:lnTo>
                  <a:lnTo>
                    <a:pt x="2486484" y="1371600"/>
                  </a:lnTo>
                  <a:lnTo>
                    <a:pt x="2474259" y="1386270"/>
                  </a:lnTo>
                  <a:lnTo>
                    <a:pt x="2435141" y="1398494"/>
                  </a:lnTo>
                  <a:lnTo>
                    <a:pt x="2334899" y="1415609"/>
                  </a:lnTo>
                  <a:lnTo>
                    <a:pt x="2163754" y="1442503"/>
                  </a:lnTo>
                  <a:lnTo>
                    <a:pt x="2012169" y="1466952"/>
                  </a:lnTo>
                  <a:lnTo>
                    <a:pt x="1867919" y="1488957"/>
                  </a:lnTo>
                  <a:lnTo>
                    <a:pt x="1767677" y="1506071"/>
                  </a:lnTo>
                  <a:lnTo>
                    <a:pt x="1691885" y="1515851"/>
                  </a:lnTo>
                  <a:lnTo>
                    <a:pt x="1645432" y="1515851"/>
                  </a:lnTo>
                  <a:lnTo>
                    <a:pt x="1596533" y="1510961"/>
                  </a:lnTo>
                  <a:lnTo>
                    <a:pt x="1557414" y="1501181"/>
                  </a:lnTo>
                  <a:lnTo>
                    <a:pt x="1523186" y="1486512"/>
                  </a:lnTo>
                  <a:lnTo>
                    <a:pt x="1484067" y="1464507"/>
                  </a:lnTo>
                  <a:lnTo>
                    <a:pt x="1449838" y="1430278"/>
                  </a:lnTo>
                  <a:lnTo>
                    <a:pt x="1281138" y="1276248"/>
                  </a:lnTo>
                  <a:lnTo>
                    <a:pt x="1065986" y="1070875"/>
                  </a:lnTo>
                  <a:lnTo>
                    <a:pt x="889951" y="902176"/>
                  </a:lnTo>
                  <a:lnTo>
                    <a:pt x="706582" y="733476"/>
                  </a:lnTo>
                  <a:lnTo>
                    <a:pt x="528103" y="56966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12807347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0D8B61A0-7156-4911-82B7-0F832B2FB507}"/>
              </a:ext>
            </a:extLst>
          </p:cNvPr>
          <p:cNvSpPr/>
          <p:nvPr/>
        </p:nvSpPr>
        <p:spPr>
          <a:xfrm>
            <a:off x="4838700" y="1952626"/>
            <a:ext cx="1289050" cy="1465263"/>
          </a:xfrm>
          <a:custGeom>
            <a:avLst/>
            <a:gdLst>
              <a:gd name="connsiteX0" fmla="*/ 945356 w 1288256"/>
              <a:gd name="connsiteY0" fmla="*/ 697706 h 1464469"/>
              <a:gd name="connsiteX1" fmla="*/ 807244 w 1288256"/>
              <a:gd name="connsiteY1" fmla="*/ 842963 h 1464469"/>
              <a:gd name="connsiteX2" fmla="*/ 754856 w 1288256"/>
              <a:gd name="connsiteY2" fmla="*/ 919163 h 1464469"/>
              <a:gd name="connsiteX3" fmla="*/ 619125 w 1288256"/>
              <a:gd name="connsiteY3" fmla="*/ 1047750 h 1464469"/>
              <a:gd name="connsiteX4" fmla="*/ 454819 w 1288256"/>
              <a:gd name="connsiteY4" fmla="*/ 1185863 h 1464469"/>
              <a:gd name="connsiteX5" fmla="*/ 309563 w 1288256"/>
              <a:gd name="connsiteY5" fmla="*/ 1300163 h 1464469"/>
              <a:gd name="connsiteX6" fmla="*/ 154781 w 1288256"/>
              <a:gd name="connsiteY6" fmla="*/ 1400175 h 1464469"/>
              <a:gd name="connsiteX7" fmla="*/ 47625 w 1288256"/>
              <a:gd name="connsiteY7" fmla="*/ 1454944 h 1464469"/>
              <a:gd name="connsiteX8" fmla="*/ 19050 w 1288256"/>
              <a:gd name="connsiteY8" fmla="*/ 1464469 h 1464469"/>
              <a:gd name="connsiteX9" fmla="*/ 7144 w 1288256"/>
              <a:gd name="connsiteY9" fmla="*/ 1464469 h 1464469"/>
              <a:gd name="connsiteX10" fmla="*/ 0 w 1288256"/>
              <a:gd name="connsiteY10" fmla="*/ 1454944 h 1464469"/>
              <a:gd name="connsiteX11" fmla="*/ 11906 w 1288256"/>
              <a:gd name="connsiteY11" fmla="*/ 1423988 h 1464469"/>
              <a:gd name="connsiteX12" fmla="*/ 57150 w 1288256"/>
              <a:gd name="connsiteY12" fmla="*/ 1373981 h 1464469"/>
              <a:gd name="connsiteX13" fmla="*/ 204788 w 1288256"/>
              <a:gd name="connsiteY13" fmla="*/ 1228725 h 1464469"/>
              <a:gd name="connsiteX14" fmla="*/ 357188 w 1288256"/>
              <a:gd name="connsiteY14" fmla="*/ 1064419 h 1464469"/>
              <a:gd name="connsiteX15" fmla="*/ 473869 w 1288256"/>
              <a:gd name="connsiteY15" fmla="*/ 926306 h 1464469"/>
              <a:gd name="connsiteX16" fmla="*/ 585788 w 1288256"/>
              <a:gd name="connsiteY16" fmla="*/ 790575 h 1464469"/>
              <a:gd name="connsiteX17" fmla="*/ 661988 w 1288256"/>
              <a:gd name="connsiteY17" fmla="*/ 681038 h 1464469"/>
              <a:gd name="connsiteX18" fmla="*/ 726281 w 1288256"/>
              <a:gd name="connsiteY18" fmla="*/ 583406 h 1464469"/>
              <a:gd name="connsiteX19" fmla="*/ 807244 w 1288256"/>
              <a:gd name="connsiteY19" fmla="*/ 435769 h 1464469"/>
              <a:gd name="connsiteX20" fmla="*/ 857250 w 1288256"/>
              <a:gd name="connsiteY20" fmla="*/ 316706 h 1464469"/>
              <a:gd name="connsiteX21" fmla="*/ 876300 w 1288256"/>
              <a:gd name="connsiteY21" fmla="*/ 264319 h 1464469"/>
              <a:gd name="connsiteX22" fmla="*/ 881063 w 1288256"/>
              <a:gd name="connsiteY22" fmla="*/ 219075 h 1464469"/>
              <a:gd name="connsiteX23" fmla="*/ 881063 w 1288256"/>
              <a:gd name="connsiteY23" fmla="*/ 185738 h 1464469"/>
              <a:gd name="connsiteX24" fmla="*/ 873919 w 1288256"/>
              <a:gd name="connsiteY24" fmla="*/ 154781 h 1464469"/>
              <a:gd name="connsiteX25" fmla="*/ 859631 w 1288256"/>
              <a:gd name="connsiteY25" fmla="*/ 126206 h 1464469"/>
              <a:gd name="connsiteX26" fmla="*/ 814388 w 1288256"/>
              <a:gd name="connsiteY26" fmla="*/ 92869 h 1464469"/>
              <a:gd name="connsiteX27" fmla="*/ 797719 w 1288256"/>
              <a:gd name="connsiteY27" fmla="*/ 76200 h 1464469"/>
              <a:gd name="connsiteX28" fmla="*/ 781050 w 1288256"/>
              <a:gd name="connsiteY28" fmla="*/ 57150 h 1464469"/>
              <a:gd name="connsiteX29" fmla="*/ 773906 w 1288256"/>
              <a:gd name="connsiteY29" fmla="*/ 38100 h 1464469"/>
              <a:gd name="connsiteX30" fmla="*/ 776288 w 1288256"/>
              <a:gd name="connsiteY30" fmla="*/ 21431 h 1464469"/>
              <a:gd name="connsiteX31" fmla="*/ 795338 w 1288256"/>
              <a:gd name="connsiteY31" fmla="*/ 9525 h 1464469"/>
              <a:gd name="connsiteX32" fmla="*/ 831056 w 1288256"/>
              <a:gd name="connsiteY32" fmla="*/ 2381 h 1464469"/>
              <a:gd name="connsiteX33" fmla="*/ 862013 w 1288256"/>
              <a:gd name="connsiteY33" fmla="*/ 0 h 1464469"/>
              <a:gd name="connsiteX34" fmla="*/ 904875 w 1288256"/>
              <a:gd name="connsiteY34" fmla="*/ 9525 h 1464469"/>
              <a:gd name="connsiteX35" fmla="*/ 966788 w 1288256"/>
              <a:gd name="connsiteY35" fmla="*/ 30956 h 1464469"/>
              <a:gd name="connsiteX36" fmla="*/ 1033463 w 1288256"/>
              <a:gd name="connsiteY36" fmla="*/ 61913 h 1464469"/>
              <a:gd name="connsiteX37" fmla="*/ 1100138 w 1288256"/>
              <a:gd name="connsiteY37" fmla="*/ 100013 h 1464469"/>
              <a:gd name="connsiteX38" fmla="*/ 1152525 w 1288256"/>
              <a:gd name="connsiteY38" fmla="*/ 138113 h 1464469"/>
              <a:gd name="connsiteX39" fmla="*/ 1207294 w 1288256"/>
              <a:gd name="connsiteY39" fmla="*/ 185738 h 1464469"/>
              <a:gd name="connsiteX40" fmla="*/ 1247775 w 1288256"/>
              <a:gd name="connsiteY40" fmla="*/ 221456 h 1464469"/>
              <a:gd name="connsiteX41" fmla="*/ 1271588 w 1288256"/>
              <a:gd name="connsiteY41" fmla="*/ 250031 h 1464469"/>
              <a:gd name="connsiteX42" fmla="*/ 1283494 w 1288256"/>
              <a:gd name="connsiteY42" fmla="*/ 266700 h 1464469"/>
              <a:gd name="connsiteX43" fmla="*/ 1288256 w 1288256"/>
              <a:gd name="connsiteY43" fmla="*/ 288131 h 1464469"/>
              <a:gd name="connsiteX44" fmla="*/ 1281113 w 1288256"/>
              <a:gd name="connsiteY44" fmla="*/ 319088 h 1464469"/>
              <a:gd name="connsiteX45" fmla="*/ 1264444 w 1288256"/>
              <a:gd name="connsiteY45" fmla="*/ 335756 h 1464469"/>
              <a:gd name="connsiteX46" fmla="*/ 1226344 w 1288256"/>
              <a:gd name="connsiteY46" fmla="*/ 352425 h 1464469"/>
              <a:gd name="connsiteX47" fmla="*/ 1202531 w 1288256"/>
              <a:gd name="connsiteY47" fmla="*/ 361950 h 1464469"/>
              <a:gd name="connsiteX48" fmla="*/ 1076325 w 1288256"/>
              <a:gd name="connsiteY48" fmla="*/ 538163 h 1464469"/>
              <a:gd name="connsiteX49" fmla="*/ 945356 w 1288256"/>
              <a:gd name="connsiteY49" fmla="*/ 697706 h 1464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288256" h="1464469">
                <a:moveTo>
                  <a:pt x="945356" y="697706"/>
                </a:moveTo>
                <a:lnTo>
                  <a:pt x="807244" y="842963"/>
                </a:lnTo>
                <a:lnTo>
                  <a:pt x="754856" y="919163"/>
                </a:lnTo>
                <a:lnTo>
                  <a:pt x="619125" y="1047750"/>
                </a:lnTo>
                <a:lnTo>
                  <a:pt x="454819" y="1185863"/>
                </a:lnTo>
                <a:lnTo>
                  <a:pt x="309563" y="1300163"/>
                </a:lnTo>
                <a:lnTo>
                  <a:pt x="154781" y="1400175"/>
                </a:lnTo>
                <a:lnTo>
                  <a:pt x="47625" y="1454944"/>
                </a:lnTo>
                <a:lnTo>
                  <a:pt x="19050" y="1464469"/>
                </a:lnTo>
                <a:lnTo>
                  <a:pt x="7144" y="1464469"/>
                </a:lnTo>
                <a:lnTo>
                  <a:pt x="0" y="1454944"/>
                </a:lnTo>
                <a:lnTo>
                  <a:pt x="11906" y="1423988"/>
                </a:lnTo>
                <a:lnTo>
                  <a:pt x="57150" y="1373981"/>
                </a:lnTo>
                <a:lnTo>
                  <a:pt x="204788" y="1228725"/>
                </a:lnTo>
                <a:lnTo>
                  <a:pt x="357188" y="1064419"/>
                </a:lnTo>
                <a:lnTo>
                  <a:pt x="473869" y="926306"/>
                </a:lnTo>
                <a:lnTo>
                  <a:pt x="585788" y="790575"/>
                </a:lnTo>
                <a:lnTo>
                  <a:pt x="661988" y="681038"/>
                </a:lnTo>
                <a:lnTo>
                  <a:pt x="726281" y="583406"/>
                </a:lnTo>
                <a:lnTo>
                  <a:pt x="807244" y="435769"/>
                </a:lnTo>
                <a:lnTo>
                  <a:pt x="857250" y="316706"/>
                </a:lnTo>
                <a:lnTo>
                  <a:pt x="876300" y="264319"/>
                </a:lnTo>
                <a:lnTo>
                  <a:pt x="881063" y="219075"/>
                </a:lnTo>
                <a:lnTo>
                  <a:pt x="881063" y="185738"/>
                </a:lnTo>
                <a:lnTo>
                  <a:pt x="873919" y="154781"/>
                </a:lnTo>
                <a:lnTo>
                  <a:pt x="859631" y="126206"/>
                </a:lnTo>
                <a:lnTo>
                  <a:pt x="814388" y="92869"/>
                </a:lnTo>
                <a:lnTo>
                  <a:pt x="797719" y="76200"/>
                </a:lnTo>
                <a:lnTo>
                  <a:pt x="781050" y="57150"/>
                </a:lnTo>
                <a:lnTo>
                  <a:pt x="773906" y="38100"/>
                </a:lnTo>
                <a:lnTo>
                  <a:pt x="776288" y="21431"/>
                </a:lnTo>
                <a:lnTo>
                  <a:pt x="795338" y="9525"/>
                </a:lnTo>
                <a:lnTo>
                  <a:pt x="831056" y="2381"/>
                </a:lnTo>
                <a:lnTo>
                  <a:pt x="862013" y="0"/>
                </a:lnTo>
                <a:lnTo>
                  <a:pt x="904875" y="9525"/>
                </a:lnTo>
                <a:lnTo>
                  <a:pt x="966788" y="30956"/>
                </a:lnTo>
                <a:lnTo>
                  <a:pt x="1033463" y="61913"/>
                </a:lnTo>
                <a:lnTo>
                  <a:pt x="1100138" y="100013"/>
                </a:lnTo>
                <a:lnTo>
                  <a:pt x="1152525" y="138113"/>
                </a:lnTo>
                <a:lnTo>
                  <a:pt x="1207294" y="185738"/>
                </a:lnTo>
                <a:lnTo>
                  <a:pt x="1247775" y="221456"/>
                </a:lnTo>
                <a:lnTo>
                  <a:pt x="1271588" y="250031"/>
                </a:lnTo>
                <a:lnTo>
                  <a:pt x="1283494" y="266700"/>
                </a:lnTo>
                <a:lnTo>
                  <a:pt x="1288256" y="288131"/>
                </a:lnTo>
                <a:lnTo>
                  <a:pt x="1281113" y="319088"/>
                </a:lnTo>
                <a:lnTo>
                  <a:pt x="1264444" y="335756"/>
                </a:lnTo>
                <a:lnTo>
                  <a:pt x="1226344" y="352425"/>
                </a:lnTo>
                <a:lnTo>
                  <a:pt x="1202531" y="361950"/>
                </a:lnTo>
                <a:lnTo>
                  <a:pt x="1076325" y="538163"/>
                </a:lnTo>
                <a:lnTo>
                  <a:pt x="945356" y="6977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AB0B99F9-0F50-4203-B19C-8AB90EC05C78}"/>
              </a:ext>
            </a:extLst>
          </p:cNvPr>
          <p:cNvSpPr/>
          <p:nvPr/>
        </p:nvSpPr>
        <p:spPr>
          <a:xfrm rot="16200000">
            <a:off x="4592638" y="3536950"/>
            <a:ext cx="4457700" cy="533400"/>
          </a:xfrm>
          <a:custGeom>
            <a:avLst/>
            <a:gdLst>
              <a:gd name="connsiteX0" fmla="*/ 2754630 w 4457700"/>
              <a:gd name="connsiteY0" fmla="*/ 422910 h 533400"/>
              <a:gd name="connsiteX1" fmla="*/ 1817370 w 4457700"/>
              <a:gd name="connsiteY1" fmla="*/ 426720 h 533400"/>
              <a:gd name="connsiteX2" fmla="*/ 1341120 w 4457700"/>
              <a:gd name="connsiteY2" fmla="*/ 426720 h 533400"/>
              <a:gd name="connsiteX3" fmla="*/ 781050 w 4457700"/>
              <a:gd name="connsiteY3" fmla="*/ 426720 h 533400"/>
              <a:gd name="connsiteX4" fmla="*/ 605790 w 4457700"/>
              <a:gd name="connsiteY4" fmla="*/ 422910 h 533400"/>
              <a:gd name="connsiteX5" fmla="*/ 384810 w 4457700"/>
              <a:gd name="connsiteY5" fmla="*/ 407670 h 533400"/>
              <a:gd name="connsiteX6" fmla="*/ 205740 w 4457700"/>
              <a:gd name="connsiteY6" fmla="*/ 388620 h 533400"/>
              <a:gd name="connsiteX7" fmla="*/ 125730 w 4457700"/>
              <a:gd name="connsiteY7" fmla="*/ 377190 h 533400"/>
              <a:gd name="connsiteX8" fmla="*/ 64770 w 4457700"/>
              <a:gd name="connsiteY8" fmla="*/ 358140 h 533400"/>
              <a:gd name="connsiteX9" fmla="*/ 22860 w 4457700"/>
              <a:gd name="connsiteY9" fmla="*/ 335280 h 533400"/>
              <a:gd name="connsiteX10" fmla="*/ 3810 w 4457700"/>
              <a:gd name="connsiteY10" fmla="*/ 316230 h 533400"/>
              <a:gd name="connsiteX11" fmla="*/ 0 w 4457700"/>
              <a:gd name="connsiteY11" fmla="*/ 297180 h 533400"/>
              <a:gd name="connsiteX12" fmla="*/ 7620 w 4457700"/>
              <a:gd name="connsiteY12" fmla="*/ 278130 h 533400"/>
              <a:gd name="connsiteX13" fmla="*/ 41910 w 4457700"/>
              <a:gd name="connsiteY13" fmla="*/ 255270 h 533400"/>
              <a:gd name="connsiteX14" fmla="*/ 102870 w 4457700"/>
              <a:gd name="connsiteY14" fmla="*/ 232410 h 533400"/>
              <a:gd name="connsiteX15" fmla="*/ 224790 w 4457700"/>
              <a:gd name="connsiteY15" fmla="*/ 213360 h 533400"/>
              <a:gd name="connsiteX16" fmla="*/ 499110 w 4457700"/>
              <a:gd name="connsiteY16" fmla="*/ 190500 h 533400"/>
              <a:gd name="connsiteX17" fmla="*/ 834390 w 4457700"/>
              <a:gd name="connsiteY17" fmla="*/ 179070 h 533400"/>
              <a:gd name="connsiteX18" fmla="*/ 1268730 w 4457700"/>
              <a:gd name="connsiteY18" fmla="*/ 179070 h 533400"/>
              <a:gd name="connsiteX19" fmla="*/ 1691640 w 4457700"/>
              <a:gd name="connsiteY19" fmla="*/ 179070 h 533400"/>
              <a:gd name="connsiteX20" fmla="*/ 1958340 w 4457700"/>
              <a:gd name="connsiteY20" fmla="*/ 182880 h 533400"/>
              <a:gd name="connsiteX21" fmla="*/ 2148840 w 4457700"/>
              <a:gd name="connsiteY21" fmla="*/ 179070 h 533400"/>
              <a:gd name="connsiteX22" fmla="*/ 3082290 w 4457700"/>
              <a:gd name="connsiteY22" fmla="*/ 179070 h 533400"/>
              <a:gd name="connsiteX23" fmla="*/ 3242310 w 4457700"/>
              <a:gd name="connsiteY23" fmla="*/ 179070 h 533400"/>
              <a:gd name="connsiteX24" fmla="*/ 3672840 w 4457700"/>
              <a:gd name="connsiteY24" fmla="*/ 182880 h 533400"/>
              <a:gd name="connsiteX25" fmla="*/ 4030980 w 4457700"/>
              <a:gd name="connsiteY25" fmla="*/ 179070 h 533400"/>
              <a:gd name="connsiteX26" fmla="*/ 4149090 w 4457700"/>
              <a:gd name="connsiteY26" fmla="*/ 171450 h 533400"/>
              <a:gd name="connsiteX27" fmla="*/ 4210050 w 4457700"/>
              <a:gd name="connsiteY27" fmla="*/ 160020 h 533400"/>
              <a:gd name="connsiteX28" fmla="*/ 4274820 w 4457700"/>
              <a:gd name="connsiteY28" fmla="*/ 137160 h 533400"/>
              <a:gd name="connsiteX29" fmla="*/ 4312920 w 4457700"/>
              <a:gd name="connsiteY29" fmla="*/ 106680 h 533400"/>
              <a:gd name="connsiteX30" fmla="*/ 4358640 w 4457700"/>
              <a:gd name="connsiteY30" fmla="*/ 60960 h 533400"/>
              <a:gd name="connsiteX31" fmla="*/ 4392930 w 4457700"/>
              <a:gd name="connsiteY31" fmla="*/ 22860 h 533400"/>
              <a:gd name="connsiteX32" fmla="*/ 4419600 w 4457700"/>
              <a:gd name="connsiteY32" fmla="*/ 0 h 533400"/>
              <a:gd name="connsiteX33" fmla="*/ 4446270 w 4457700"/>
              <a:gd name="connsiteY33" fmla="*/ 3810 h 533400"/>
              <a:gd name="connsiteX34" fmla="*/ 4457700 w 4457700"/>
              <a:gd name="connsiteY34" fmla="*/ 26670 h 533400"/>
              <a:gd name="connsiteX35" fmla="*/ 4457700 w 4457700"/>
              <a:gd name="connsiteY35" fmla="*/ 95250 h 533400"/>
              <a:gd name="connsiteX36" fmla="*/ 4450080 w 4457700"/>
              <a:gd name="connsiteY36" fmla="*/ 163830 h 533400"/>
              <a:gd name="connsiteX37" fmla="*/ 4442460 w 4457700"/>
              <a:gd name="connsiteY37" fmla="*/ 209550 h 533400"/>
              <a:gd name="connsiteX38" fmla="*/ 4411980 w 4457700"/>
              <a:gd name="connsiteY38" fmla="*/ 285750 h 533400"/>
              <a:gd name="connsiteX39" fmla="*/ 4354830 w 4457700"/>
              <a:gd name="connsiteY39" fmla="*/ 392430 h 533400"/>
              <a:gd name="connsiteX40" fmla="*/ 4293870 w 4457700"/>
              <a:gd name="connsiteY40" fmla="*/ 476250 h 533400"/>
              <a:gd name="connsiteX41" fmla="*/ 4263390 w 4457700"/>
              <a:gd name="connsiteY41" fmla="*/ 514350 h 533400"/>
              <a:gd name="connsiteX42" fmla="*/ 4229100 w 4457700"/>
              <a:gd name="connsiteY42" fmla="*/ 529590 h 533400"/>
              <a:gd name="connsiteX43" fmla="*/ 4191000 w 4457700"/>
              <a:gd name="connsiteY43" fmla="*/ 533400 h 533400"/>
              <a:gd name="connsiteX44" fmla="*/ 4133850 w 4457700"/>
              <a:gd name="connsiteY44" fmla="*/ 506730 h 533400"/>
              <a:gd name="connsiteX45" fmla="*/ 4095750 w 4457700"/>
              <a:gd name="connsiteY45" fmla="*/ 476250 h 533400"/>
              <a:gd name="connsiteX46" fmla="*/ 4034790 w 4457700"/>
              <a:gd name="connsiteY46" fmla="*/ 453390 h 533400"/>
              <a:gd name="connsiteX47" fmla="*/ 3966210 w 4457700"/>
              <a:gd name="connsiteY47" fmla="*/ 434340 h 533400"/>
              <a:gd name="connsiteX48" fmla="*/ 3870960 w 4457700"/>
              <a:gd name="connsiteY48" fmla="*/ 422910 h 533400"/>
              <a:gd name="connsiteX49" fmla="*/ 3669030 w 4457700"/>
              <a:gd name="connsiteY49" fmla="*/ 422910 h 533400"/>
              <a:gd name="connsiteX50" fmla="*/ 3242310 w 4457700"/>
              <a:gd name="connsiteY50" fmla="*/ 426720 h 533400"/>
              <a:gd name="connsiteX51" fmla="*/ 2754630 w 4457700"/>
              <a:gd name="connsiteY51" fmla="*/ 422910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4457700" h="533400">
                <a:moveTo>
                  <a:pt x="2754630" y="422910"/>
                </a:moveTo>
                <a:lnTo>
                  <a:pt x="1817370" y="426720"/>
                </a:lnTo>
                <a:lnTo>
                  <a:pt x="1341120" y="426720"/>
                </a:lnTo>
                <a:lnTo>
                  <a:pt x="781050" y="426720"/>
                </a:lnTo>
                <a:lnTo>
                  <a:pt x="605790" y="422910"/>
                </a:lnTo>
                <a:lnTo>
                  <a:pt x="384810" y="407670"/>
                </a:lnTo>
                <a:lnTo>
                  <a:pt x="205740" y="388620"/>
                </a:lnTo>
                <a:lnTo>
                  <a:pt x="125730" y="377190"/>
                </a:lnTo>
                <a:lnTo>
                  <a:pt x="64770" y="358140"/>
                </a:lnTo>
                <a:lnTo>
                  <a:pt x="22860" y="335280"/>
                </a:lnTo>
                <a:lnTo>
                  <a:pt x="3810" y="316230"/>
                </a:lnTo>
                <a:lnTo>
                  <a:pt x="0" y="297180"/>
                </a:lnTo>
                <a:lnTo>
                  <a:pt x="7620" y="278130"/>
                </a:lnTo>
                <a:lnTo>
                  <a:pt x="41910" y="255270"/>
                </a:lnTo>
                <a:lnTo>
                  <a:pt x="102870" y="232410"/>
                </a:lnTo>
                <a:lnTo>
                  <a:pt x="224790" y="213360"/>
                </a:lnTo>
                <a:lnTo>
                  <a:pt x="499110" y="190500"/>
                </a:lnTo>
                <a:lnTo>
                  <a:pt x="834390" y="179070"/>
                </a:lnTo>
                <a:lnTo>
                  <a:pt x="1268730" y="179070"/>
                </a:lnTo>
                <a:lnTo>
                  <a:pt x="1691640" y="179070"/>
                </a:lnTo>
                <a:lnTo>
                  <a:pt x="1958340" y="182880"/>
                </a:lnTo>
                <a:lnTo>
                  <a:pt x="2148840" y="179070"/>
                </a:lnTo>
                <a:lnTo>
                  <a:pt x="3082290" y="179070"/>
                </a:lnTo>
                <a:lnTo>
                  <a:pt x="3242310" y="179070"/>
                </a:lnTo>
                <a:lnTo>
                  <a:pt x="3672840" y="182880"/>
                </a:lnTo>
                <a:lnTo>
                  <a:pt x="4030980" y="179070"/>
                </a:lnTo>
                <a:lnTo>
                  <a:pt x="4149090" y="171450"/>
                </a:lnTo>
                <a:lnTo>
                  <a:pt x="4210050" y="160020"/>
                </a:lnTo>
                <a:lnTo>
                  <a:pt x="4274820" y="137160"/>
                </a:lnTo>
                <a:lnTo>
                  <a:pt x="4312920" y="106680"/>
                </a:lnTo>
                <a:lnTo>
                  <a:pt x="4358640" y="60960"/>
                </a:lnTo>
                <a:lnTo>
                  <a:pt x="4392930" y="22860"/>
                </a:lnTo>
                <a:lnTo>
                  <a:pt x="4419600" y="0"/>
                </a:lnTo>
                <a:lnTo>
                  <a:pt x="4446270" y="3810"/>
                </a:lnTo>
                <a:lnTo>
                  <a:pt x="4457700" y="26670"/>
                </a:lnTo>
                <a:lnTo>
                  <a:pt x="4457700" y="95250"/>
                </a:lnTo>
                <a:lnTo>
                  <a:pt x="4450080" y="163830"/>
                </a:lnTo>
                <a:lnTo>
                  <a:pt x="4442460" y="209550"/>
                </a:lnTo>
                <a:lnTo>
                  <a:pt x="4411980" y="285750"/>
                </a:lnTo>
                <a:lnTo>
                  <a:pt x="4354830" y="392430"/>
                </a:lnTo>
                <a:lnTo>
                  <a:pt x="4293870" y="476250"/>
                </a:lnTo>
                <a:lnTo>
                  <a:pt x="4263390" y="514350"/>
                </a:lnTo>
                <a:lnTo>
                  <a:pt x="4229100" y="529590"/>
                </a:lnTo>
                <a:lnTo>
                  <a:pt x="4191000" y="533400"/>
                </a:lnTo>
                <a:lnTo>
                  <a:pt x="4133850" y="506730"/>
                </a:lnTo>
                <a:lnTo>
                  <a:pt x="4095750" y="476250"/>
                </a:lnTo>
                <a:lnTo>
                  <a:pt x="4034790" y="453390"/>
                </a:lnTo>
                <a:lnTo>
                  <a:pt x="3966210" y="434340"/>
                </a:lnTo>
                <a:lnTo>
                  <a:pt x="3870960" y="422910"/>
                </a:lnTo>
                <a:lnTo>
                  <a:pt x="3669030" y="422910"/>
                </a:lnTo>
                <a:lnTo>
                  <a:pt x="3242310" y="426720"/>
                </a:lnTo>
                <a:lnTo>
                  <a:pt x="2754630" y="42291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368F32DD-3619-43DE-897B-B43F100ECB30}"/>
              </a:ext>
            </a:extLst>
          </p:cNvPr>
          <p:cNvSpPr/>
          <p:nvPr/>
        </p:nvSpPr>
        <p:spPr>
          <a:xfrm rot="16200000">
            <a:off x="3169446" y="2056607"/>
            <a:ext cx="2328863" cy="1498600"/>
          </a:xfrm>
          <a:custGeom>
            <a:avLst/>
            <a:gdLst>
              <a:gd name="connsiteX0" fmla="*/ 1404937 w 2328862"/>
              <a:gd name="connsiteY0" fmla="*/ 1128712 h 1497806"/>
              <a:gd name="connsiteX1" fmla="*/ 1009650 w 2328862"/>
              <a:gd name="connsiteY1" fmla="*/ 902493 h 1497806"/>
              <a:gd name="connsiteX2" fmla="*/ 850106 w 2328862"/>
              <a:gd name="connsiteY2" fmla="*/ 783431 h 1497806"/>
              <a:gd name="connsiteX3" fmla="*/ 676275 w 2328862"/>
              <a:gd name="connsiteY3" fmla="*/ 657225 h 1497806"/>
              <a:gd name="connsiteX4" fmla="*/ 514350 w 2328862"/>
              <a:gd name="connsiteY4" fmla="*/ 538162 h 1497806"/>
              <a:gd name="connsiteX5" fmla="*/ 419100 w 2328862"/>
              <a:gd name="connsiteY5" fmla="*/ 461962 h 1497806"/>
              <a:gd name="connsiteX6" fmla="*/ 257175 w 2328862"/>
              <a:gd name="connsiteY6" fmla="*/ 321468 h 1497806"/>
              <a:gd name="connsiteX7" fmla="*/ 150019 w 2328862"/>
              <a:gd name="connsiteY7" fmla="*/ 219075 h 1497806"/>
              <a:gd name="connsiteX8" fmla="*/ 69056 w 2328862"/>
              <a:gd name="connsiteY8" fmla="*/ 130968 h 1497806"/>
              <a:gd name="connsiteX9" fmla="*/ 42862 w 2328862"/>
              <a:gd name="connsiteY9" fmla="*/ 102393 h 1497806"/>
              <a:gd name="connsiteX10" fmla="*/ 23812 w 2328862"/>
              <a:gd name="connsiteY10" fmla="*/ 73818 h 1497806"/>
              <a:gd name="connsiteX11" fmla="*/ 7144 w 2328862"/>
              <a:gd name="connsiteY11" fmla="*/ 42862 h 1497806"/>
              <a:gd name="connsiteX12" fmla="*/ 0 w 2328862"/>
              <a:gd name="connsiteY12" fmla="*/ 19050 h 1497806"/>
              <a:gd name="connsiteX13" fmla="*/ 2381 w 2328862"/>
              <a:gd name="connsiteY13" fmla="*/ 7143 h 1497806"/>
              <a:gd name="connsiteX14" fmla="*/ 14287 w 2328862"/>
              <a:gd name="connsiteY14" fmla="*/ 0 h 1497806"/>
              <a:gd name="connsiteX15" fmla="*/ 26194 w 2328862"/>
              <a:gd name="connsiteY15" fmla="*/ 0 h 1497806"/>
              <a:gd name="connsiteX16" fmla="*/ 61912 w 2328862"/>
              <a:gd name="connsiteY16" fmla="*/ 16668 h 1497806"/>
              <a:gd name="connsiteX17" fmla="*/ 145256 w 2328862"/>
              <a:gd name="connsiteY17" fmla="*/ 80962 h 1497806"/>
              <a:gd name="connsiteX18" fmla="*/ 259556 w 2328862"/>
              <a:gd name="connsiteY18" fmla="*/ 169068 h 1497806"/>
              <a:gd name="connsiteX19" fmla="*/ 376237 w 2328862"/>
              <a:gd name="connsiteY19" fmla="*/ 254793 h 1497806"/>
              <a:gd name="connsiteX20" fmla="*/ 509587 w 2328862"/>
              <a:gd name="connsiteY20" fmla="*/ 347662 h 1497806"/>
              <a:gd name="connsiteX21" fmla="*/ 642937 w 2328862"/>
              <a:gd name="connsiteY21" fmla="*/ 438150 h 1497806"/>
              <a:gd name="connsiteX22" fmla="*/ 781050 w 2328862"/>
              <a:gd name="connsiteY22" fmla="*/ 528637 h 1497806"/>
              <a:gd name="connsiteX23" fmla="*/ 897731 w 2328862"/>
              <a:gd name="connsiteY23" fmla="*/ 600075 h 1497806"/>
              <a:gd name="connsiteX24" fmla="*/ 1145381 w 2328862"/>
              <a:gd name="connsiteY24" fmla="*/ 740568 h 1497806"/>
              <a:gd name="connsiteX25" fmla="*/ 1316831 w 2328862"/>
              <a:gd name="connsiteY25" fmla="*/ 828675 h 1497806"/>
              <a:gd name="connsiteX26" fmla="*/ 1488281 w 2328862"/>
              <a:gd name="connsiteY26" fmla="*/ 909637 h 1497806"/>
              <a:gd name="connsiteX27" fmla="*/ 1678781 w 2328862"/>
              <a:gd name="connsiteY27" fmla="*/ 992981 h 1497806"/>
              <a:gd name="connsiteX28" fmla="*/ 1871662 w 2328862"/>
              <a:gd name="connsiteY28" fmla="*/ 1066800 h 1497806"/>
              <a:gd name="connsiteX29" fmla="*/ 1974056 w 2328862"/>
              <a:gd name="connsiteY29" fmla="*/ 1102518 h 1497806"/>
              <a:gd name="connsiteX30" fmla="*/ 2028825 w 2328862"/>
              <a:gd name="connsiteY30" fmla="*/ 1114425 h 1497806"/>
              <a:gd name="connsiteX31" fmla="*/ 2112169 w 2328862"/>
              <a:gd name="connsiteY31" fmla="*/ 1107281 h 1497806"/>
              <a:gd name="connsiteX32" fmla="*/ 2159794 w 2328862"/>
              <a:gd name="connsiteY32" fmla="*/ 1088231 h 1497806"/>
              <a:gd name="connsiteX33" fmla="*/ 2205037 w 2328862"/>
              <a:gd name="connsiteY33" fmla="*/ 1042987 h 1497806"/>
              <a:gd name="connsiteX34" fmla="*/ 2228850 w 2328862"/>
              <a:gd name="connsiteY34" fmla="*/ 1019175 h 1497806"/>
              <a:gd name="connsiteX35" fmla="*/ 2278856 w 2328862"/>
              <a:gd name="connsiteY35" fmla="*/ 990600 h 1497806"/>
              <a:gd name="connsiteX36" fmla="*/ 2302669 w 2328862"/>
              <a:gd name="connsiteY36" fmla="*/ 983456 h 1497806"/>
              <a:gd name="connsiteX37" fmla="*/ 2324100 w 2328862"/>
              <a:gd name="connsiteY37" fmla="*/ 992981 h 1497806"/>
              <a:gd name="connsiteX38" fmla="*/ 2328862 w 2328862"/>
              <a:gd name="connsiteY38" fmla="*/ 1009650 h 1497806"/>
              <a:gd name="connsiteX39" fmla="*/ 2302669 w 2328862"/>
              <a:gd name="connsiteY39" fmla="*/ 1109662 h 1497806"/>
              <a:gd name="connsiteX40" fmla="*/ 2276475 w 2328862"/>
              <a:gd name="connsiteY40" fmla="*/ 1169193 h 1497806"/>
              <a:gd name="connsiteX41" fmla="*/ 2221706 w 2328862"/>
              <a:gd name="connsiteY41" fmla="*/ 1254918 h 1497806"/>
              <a:gd name="connsiteX42" fmla="*/ 2152650 w 2328862"/>
              <a:gd name="connsiteY42" fmla="*/ 1343025 h 1497806"/>
              <a:gd name="connsiteX43" fmla="*/ 2047875 w 2328862"/>
              <a:gd name="connsiteY43" fmla="*/ 1466850 h 1497806"/>
              <a:gd name="connsiteX44" fmla="*/ 2009775 w 2328862"/>
              <a:gd name="connsiteY44" fmla="*/ 1493043 h 1497806"/>
              <a:gd name="connsiteX45" fmla="*/ 1985962 w 2328862"/>
              <a:gd name="connsiteY45" fmla="*/ 1497806 h 1497806"/>
              <a:gd name="connsiteX46" fmla="*/ 1955006 w 2328862"/>
              <a:gd name="connsiteY46" fmla="*/ 1493043 h 1497806"/>
              <a:gd name="connsiteX47" fmla="*/ 1935956 w 2328862"/>
              <a:gd name="connsiteY47" fmla="*/ 1483518 h 1497806"/>
              <a:gd name="connsiteX48" fmla="*/ 1916906 w 2328862"/>
              <a:gd name="connsiteY48" fmla="*/ 1462087 h 1497806"/>
              <a:gd name="connsiteX49" fmla="*/ 1902619 w 2328862"/>
              <a:gd name="connsiteY49" fmla="*/ 1431131 h 1497806"/>
              <a:gd name="connsiteX50" fmla="*/ 1724025 w 2328862"/>
              <a:gd name="connsiteY50" fmla="*/ 1312068 h 1497806"/>
              <a:gd name="connsiteX51" fmla="*/ 1404937 w 2328862"/>
              <a:gd name="connsiteY51" fmla="*/ 1128712 h 1497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328862" h="1497806">
                <a:moveTo>
                  <a:pt x="1404937" y="1128712"/>
                </a:moveTo>
                <a:lnTo>
                  <a:pt x="1009650" y="902493"/>
                </a:lnTo>
                <a:lnTo>
                  <a:pt x="850106" y="783431"/>
                </a:lnTo>
                <a:lnTo>
                  <a:pt x="676275" y="657225"/>
                </a:lnTo>
                <a:lnTo>
                  <a:pt x="514350" y="538162"/>
                </a:lnTo>
                <a:lnTo>
                  <a:pt x="419100" y="461962"/>
                </a:lnTo>
                <a:lnTo>
                  <a:pt x="257175" y="321468"/>
                </a:lnTo>
                <a:lnTo>
                  <a:pt x="150019" y="219075"/>
                </a:lnTo>
                <a:lnTo>
                  <a:pt x="69056" y="130968"/>
                </a:lnTo>
                <a:lnTo>
                  <a:pt x="42862" y="102393"/>
                </a:lnTo>
                <a:lnTo>
                  <a:pt x="23812" y="73818"/>
                </a:lnTo>
                <a:lnTo>
                  <a:pt x="7144" y="42862"/>
                </a:lnTo>
                <a:lnTo>
                  <a:pt x="0" y="19050"/>
                </a:lnTo>
                <a:lnTo>
                  <a:pt x="2381" y="7143"/>
                </a:lnTo>
                <a:lnTo>
                  <a:pt x="14287" y="0"/>
                </a:lnTo>
                <a:lnTo>
                  <a:pt x="26194" y="0"/>
                </a:lnTo>
                <a:lnTo>
                  <a:pt x="61912" y="16668"/>
                </a:lnTo>
                <a:lnTo>
                  <a:pt x="145256" y="80962"/>
                </a:lnTo>
                <a:lnTo>
                  <a:pt x="259556" y="169068"/>
                </a:lnTo>
                <a:lnTo>
                  <a:pt x="376237" y="254793"/>
                </a:lnTo>
                <a:lnTo>
                  <a:pt x="509587" y="347662"/>
                </a:lnTo>
                <a:lnTo>
                  <a:pt x="642937" y="438150"/>
                </a:lnTo>
                <a:lnTo>
                  <a:pt x="781050" y="528637"/>
                </a:lnTo>
                <a:lnTo>
                  <a:pt x="897731" y="600075"/>
                </a:lnTo>
                <a:lnTo>
                  <a:pt x="1145381" y="740568"/>
                </a:lnTo>
                <a:lnTo>
                  <a:pt x="1316831" y="828675"/>
                </a:lnTo>
                <a:lnTo>
                  <a:pt x="1488281" y="909637"/>
                </a:lnTo>
                <a:lnTo>
                  <a:pt x="1678781" y="992981"/>
                </a:lnTo>
                <a:lnTo>
                  <a:pt x="1871662" y="1066800"/>
                </a:lnTo>
                <a:lnTo>
                  <a:pt x="1974056" y="1102518"/>
                </a:lnTo>
                <a:lnTo>
                  <a:pt x="2028825" y="1114425"/>
                </a:lnTo>
                <a:lnTo>
                  <a:pt x="2112169" y="1107281"/>
                </a:lnTo>
                <a:lnTo>
                  <a:pt x="2159794" y="1088231"/>
                </a:lnTo>
                <a:lnTo>
                  <a:pt x="2205037" y="1042987"/>
                </a:lnTo>
                <a:lnTo>
                  <a:pt x="2228850" y="1019175"/>
                </a:lnTo>
                <a:lnTo>
                  <a:pt x="2278856" y="990600"/>
                </a:lnTo>
                <a:lnTo>
                  <a:pt x="2302669" y="983456"/>
                </a:lnTo>
                <a:lnTo>
                  <a:pt x="2324100" y="992981"/>
                </a:lnTo>
                <a:lnTo>
                  <a:pt x="2328862" y="1009650"/>
                </a:lnTo>
                <a:lnTo>
                  <a:pt x="2302669" y="1109662"/>
                </a:lnTo>
                <a:lnTo>
                  <a:pt x="2276475" y="1169193"/>
                </a:lnTo>
                <a:lnTo>
                  <a:pt x="2221706" y="1254918"/>
                </a:lnTo>
                <a:lnTo>
                  <a:pt x="2152650" y="1343025"/>
                </a:lnTo>
                <a:lnTo>
                  <a:pt x="2047875" y="1466850"/>
                </a:lnTo>
                <a:lnTo>
                  <a:pt x="2009775" y="1493043"/>
                </a:lnTo>
                <a:lnTo>
                  <a:pt x="1985962" y="1497806"/>
                </a:lnTo>
                <a:lnTo>
                  <a:pt x="1955006" y="1493043"/>
                </a:lnTo>
                <a:lnTo>
                  <a:pt x="1935956" y="1483518"/>
                </a:lnTo>
                <a:lnTo>
                  <a:pt x="1916906" y="1462087"/>
                </a:lnTo>
                <a:lnTo>
                  <a:pt x="1902619" y="1431131"/>
                </a:lnTo>
                <a:lnTo>
                  <a:pt x="1724025" y="1312068"/>
                </a:lnTo>
                <a:lnTo>
                  <a:pt x="1404937" y="1128712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AA295B1E-5DF6-4BD4-B9C0-23B99BA604F3}"/>
              </a:ext>
            </a:extLst>
          </p:cNvPr>
          <p:cNvSpPr/>
          <p:nvPr/>
        </p:nvSpPr>
        <p:spPr>
          <a:xfrm rot="16200000">
            <a:off x="3024189" y="4176713"/>
            <a:ext cx="2955925" cy="368300"/>
          </a:xfrm>
          <a:custGeom>
            <a:avLst/>
            <a:gdLst>
              <a:gd name="connsiteX0" fmla="*/ 1759254 w 2956989"/>
              <a:gd name="connsiteY0" fmla="*/ 365760 h 368336"/>
              <a:gd name="connsiteX1" fmla="*/ 1105007 w 2956989"/>
              <a:gd name="connsiteY1" fmla="*/ 368336 h 368336"/>
              <a:gd name="connsiteX2" fmla="*/ 741823 w 2956989"/>
              <a:gd name="connsiteY2" fmla="*/ 368336 h 368336"/>
              <a:gd name="connsiteX3" fmla="*/ 533185 w 2956989"/>
              <a:gd name="connsiteY3" fmla="*/ 365760 h 368336"/>
              <a:gd name="connsiteX4" fmla="*/ 409548 w 2956989"/>
              <a:gd name="connsiteY4" fmla="*/ 360609 h 368336"/>
              <a:gd name="connsiteX5" fmla="*/ 311669 w 2956989"/>
              <a:gd name="connsiteY5" fmla="*/ 350305 h 368336"/>
              <a:gd name="connsiteX6" fmla="*/ 226668 w 2956989"/>
              <a:gd name="connsiteY6" fmla="*/ 337427 h 368336"/>
              <a:gd name="connsiteX7" fmla="*/ 157122 w 2956989"/>
              <a:gd name="connsiteY7" fmla="*/ 321972 h 368336"/>
              <a:gd name="connsiteX8" fmla="*/ 103031 w 2956989"/>
              <a:gd name="connsiteY8" fmla="*/ 303941 h 368336"/>
              <a:gd name="connsiteX9" fmla="*/ 46364 w 2956989"/>
              <a:gd name="connsiteY9" fmla="*/ 273032 h 368336"/>
              <a:gd name="connsiteX10" fmla="*/ 23182 w 2956989"/>
              <a:gd name="connsiteY10" fmla="*/ 255002 h 368336"/>
              <a:gd name="connsiteX11" fmla="*/ 7727 w 2956989"/>
              <a:gd name="connsiteY11" fmla="*/ 236971 h 368336"/>
              <a:gd name="connsiteX12" fmla="*/ 0 w 2956989"/>
              <a:gd name="connsiteY12" fmla="*/ 221517 h 368336"/>
              <a:gd name="connsiteX13" fmla="*/ 0 w 2956989"/>
              <a:gd name="connsiteY13" fmla="*/ 206062 h 368336"/>
              <a:gd name="connsiteX14" fmla="*/ 7727 w 2956989"/>
              <a:gd name="connsiteY14" fmla="*/ 185456 h 368336"/>
              <a:gd name="connsiteX15" fmla="*/ 25758 w 2956989"/>
              <a:gd name="connsiteY15" fmla="*/ 167425 h 368336"/>
              <a:gd name="connsiteX16" fmla="*/ 74698 w 2956989"/>
              <a:gd name="connsiteY16" fmla="*/ 139092 h 368336"/>
              <a:gd name="connsiteX17" fmla="*/ 157122 w 2956989"/>
              <a:gd name="connsiteY17" fmla="*/ 110758 h 368336"/>
              <a:gd name="connsiteX18" fmla="*/ 316820 w 2956989"/>
              <a:gd name="connsiteY18" fmla="*/ 69546 h 368336"/>
              <a:gd name="connsiteX19" fmla="*/ 425003 w 2956989"/>
              <a:gd name="connsiteY19" fmla="*/ 51516 h 368336"/>
              <a:gd name="connsiteX20" fmla="*/ 502276 w 2956989"/>
              <a:gd name="connsiteY20" fmla="*/ 66970 h 368336"/>
              <a:gd name="connsiteX21" fmla="*/ 605307 w 2956989"/>
              <a:gd name="connsiteY21" fmla="*/ 92728 h 368336"/>
              <a:gd name="connsiteX22" fmla="*/ 708338 w 2956989"/>
              <a:gd name="connsiteY22" fmla="*/ 113334 h 368336"/>
              <a:gd name="connsiteX23" fmla="*/ 842278 w 2956989"/>
              <a:gd name="connsiteY23" fmla="*/ 131365 h 368336"/>
              <a:gd name="connsiteX24" fmla="*/ 1025158 w 2956989"/>
              <a:gd name="connsiteY24" fmla="*/ 141668 h 368336"/>
              <a:gd name="connsiteX25" fmla="*/ 1545465 w 2956989"/>
              <a:gd name="connsiteY25" fmla="*/ 141668 h 368336"/>
              <a:gd name="connsiteX26" fmla="*/ 2101832 w 2956989"/>
              <a:gd name="connsiteY26" fmla="*/ 144243 h 368336"/>
              <a:gd name="connsiteX27" fmla="*/ 2449562 w 2956989"/>
              <a:gd name="connsiteY27" fmla="*/ 141668 h 368336"/>
              <a:gd name="connsiteX28" fmla="*/ 2555169 w 2956989"/>
              <a:gd name="connsiteY28" fmla="*/ 136516 h 368336"/>
              <a:gd name="connsiteX29" fmla="*/ 2593805 w 2956989"/>
              <a:gd name="connsiteY29" fmla="*/ 126213 h 368336"/>
              <a:gd name="connsiteX30" fmla="*/ 2624714 w 2956989"/>
              <a:gd name="connsiteY30" fmla="*/ 110758 h 368336"/>
              <a:gd name="connsiteX31" fmla="*/ 2655624 w 2956989"/>
              <a:gd name="connsiteY31" fmla="*/ 87576 h 368336"/>
              <a:gd name="connsiteX32" fmla="*/ 2725170 w 2956989"/>
              <a:gd name="connsiteY32" fmla="*/ 0 h 368336"/>
              <a:gd name="connsiteX33" fmla="*/ 2956989 w 2956989"/>
              <a:gd name="connsiteY33" fmla="*/ 121061 h 368336"/>
              <a:gd name="connsiteX34" fmla="*/ 2869413 w 2956989"/>
              <a:gd name="connsiteY34" fmla="*/ 213789 h 368336"/>
              <a:gd name="connsiteX35" fmla="*/ 2784412 w 2956989"/>
              <a:gd name="connsiteY35" fmla="*/ 285911 h 368336"/>
              <a:gd name="connsiteX36" fmla="*/ 2699412 w 2956989"/>
              <a:gd name="connsiteY36" fmla="*/ 337427 h 368336"/>
              <a:gd name="connsiteX37" fmla="*/ 2645321 w 2956989"/>
              <a:gd name="connsiteY37" fmla="*/ 358033 h 368336"/>
              <a:gd name="connsiteX38" fmla="*/ 2560320 w 2956989"/>
              <a:gd name="connsiteY38" fmla="*/ 365760 h 368336"/>
              <a:gd name="connsiteX39" fmla="*/ 2140469 w 2956989"/>
              <a:gd name="connsiteY39" fmla="*/ 363184 h 368336"/>
              <a:gd name="connsiteX40" fmla="*/ 1759254 w 2956989"/>
              <a:gd name="connsiteY40" fmla="*/ 365760 h 368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956989" h="368336">
                <a:moveTo>
                  <a:pt x="1759254" y="365760"/>
                </a:moveTo>
                <a:lnTo>
                  <a:pt x="1105007" y="368336"/>
                </a:lnTo>
                <a:lnTo>
                  <a:pt x="741823" y="368336"/>
                </a:lnTo>
                <a:lnTo>
                  <a:pt x="533185" y="365760"/>
                </a:lnTo>
                <a:lnTo>
                  <a:pt x="409548" y="360609"/>
                </a:lnTo>
                <a:lnTo>
                  <a:pt x="311669" y="350305"/>
                </a:lnTo>
                <a:lnTo>
                  <a:pt x="226668" y="337427"/>
                </a:lnTo>
                <a:lnTo>
                  <a:pt x="157122" y="321972"/>
                </a:lnTo>
                <a:lnTo>
                  <a:pt x="103031" y="303941"/>
                </a:lnTo>
                <a:lnTo>
                  <a:pt x="46364" y="273032"/>
                </a:lnTo>
                <a:lnTo>
                  <a:pt x="23182" y="255002"/>
                </a:lnTo>
                <a:lnTo>
                  <a:pt x="7727" y="236971"/>
                </a:lnTo>
                <a:lnTo>
                  <a:pt x="0" y="221517"/>
                </a:lnTo>
                <a:lnTo>
                  <a:pt x="0" y="206062"/>
                </a:lnTo>
                <a:lnTo>
                  <a:pt x="7727" y="185456"/>
                </a:lnTo>
                <a:lnTo>
                  <a:pt x="25758" y="167425"/>
                </a:lnTo>
                <a:lnTo>
                  <a:pt x="74698" y="139092"/>
                </a:lnTo>
                <a:lnTo>
                  <a:pt x="157122" y="110758"/>
                </a:lnTo>
                <a:lnTo>
                  <a:pt x="316820" y="69546"/>
                </a:lnTo>
                <a:lnTo>
                  <a:pt x="425003" y="51516"/>
                </a:lnTo>
                <a:lnTo>
                  <a:pt x="502276" y="66970"/>
                </a:lnTo>
                <a:lnTo>
                  <a:pt x="605307" y="92728"/>
                </a:lnTo>
                <a:lnTo>
                  <a:pt x="708338" y="113334"/>
                </a:lnTo>
                <a:lnTo>
                  <a:pt x="842278" y="131365"/>
                </a:lnTo>
                <a:lnTo>
                  <a:pt x="1025158" y="141668"/>
                </a:lnTo>
                <a:lnTo>
                  <a:pt x="1545465" y="141668"/>
                </a:lnTo>
                <a:lnTo>
                  <a:pt x="2101832" y="144243"/>
                </a:lnTo>
                <a:lnTo>
                  <a:pt x="2449562" y="141668"/>
                </a:lnTo>
                <a:lnTo>
                  <a:pt x="2555169" y="136516"/>
                </a:lnTo>
                <a:lnTo>
                  <a:pt x="2593805" y="126213"/>
                </a:lnTo>
                <a:lnTo>
                  <a:pt x="2624714" y="110758"/>
                </a:lnTo>
                <a:lnTo>
                  <a:pt x="2655624" y="87576"/>
                </a:lnTo>
                <a:lnTo>
                  <a:pt x="2725170" y="0"/>
                </a:lnTo>
                <a:lnTo>
                  <a:pt x="2956989" y="121061"/>
                </a:lnTo>
                <a:lnTo>
                  <a:pt x="2869413" y="213789"/>
                </a:lnTo>
                <a:lnTo>
                  <a:pt x="2784412" y="285911"/>
                </a:lnTo>
                <a:lnTo>
                  <a:pt x="2699412" y="337427"/>
                </a:lnTo>
                <a:lnTo>
                  <a:pt x="2645321" y="358033"/>
                </a:lnTo>
                <a:lnTo>
                  <a:pt x="2560320" y="365760"/>
                </a:lnTo>
                <a:lnTo>
                  <a:pt x="2140469" y="363184"/>
                </a:lnTo>
                <a:lnTo>
                  <a:pt x="1759254" y="36576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2070B47A-7A40-4F0E-9A27-3117E686106E}"/>
              </a:ext>
            </a:extLst>
          </p:cNvPr>
          <p:cNvSpPr/>
          <p:nvPr/>
        </p:nvSpPr>
        <p:spPr>
          <a:xfrm>
            <a:off x="5519738" y="2573339"/>
            <a:ext cx="2513012" cy="498475"/>
          </a:xfrm>
          <a:custGeom>
            <a:avLst/>
            <a:gdLst>
              <a:gd name="connsiteX0" fmla="*/ 1759743 w 2512218"/>
              <a:gd name="connsiteY0" fmla="*/ 316707 h 497682"/>
              <a:gd name="connsiteX1" fmla="*/ 1426368 w 2512218"/>
              <a:gd name="connsiteY1" fmla="*/ 347663 h 497682"/>
              <a:gd name="connsiteX2" fmla="*/ 1250156 w 2512218"/>
              <a:gd name="connsiteY2" fmla="*/ 378619 h 497682"/>
              <a:gd name="connsiteX3" fmla="*/ 1033462 w 2512218"/>
              <a:gd name="connsiteY3" fmla="*/ 407194 h 497682"/>
              <a:gd name="connsiteX4" fmla="*/ 876300 w 2512218"/>
              <a:gd name="connsiteY4" fmla="*/ 431007 h 497682"/>
              <a:gd name="connsiteX5" fmla="*/ 711993 w 2512218"/>
              <a:gd name="connsiteY5" fmla="*/ 461963 h 497682"/>
              <a:gd name="connsiteX6" fmla="*/ 538162 w 2512218"/>
              <a:gd name="connsiteY6" fmla="*/ 495300 h 497682"/>
              <a:gd name="connsiteX7" fmla="*/ 519112 w 2512218"/>
              <a:gd name="connsiteY7" fmla="*/ 497682 h 497682"/>
              <a:gd name="connsiteX8" fmla="*/ 481012 w 2512218"/>
              <a:gd name="connsiteY8" fmla="*/ 495300 h 497682"/>
              <a:gd name="connsiteX9" fmla="*/ 409575 w 2512218"/>
              <a:gd name="connsiteY9" fmla="*/ 481013 h 497682"/>
              <a:gd name="connsiteX10" fmla="*/ 302418 w 2512218"/>
              <a:gd name="connsiteY10" fmla="*/ 442913 h 497682"/>
              <a:gd name="connsiteX11" fmla="*/ 147637 w 2512218"/>
              <a:gd name="connsiteY11" fmla="*/ 369094 h 497682"/>
              <a:gd name="connsiteX12" fmla="*/ 0 w 2512218"/>
              <a:gd name="connsiteY12" fmla="*/ 290513 h 497682"/>
              <a:gd name="connsiteX13" fmla="*/ 92868 w 2512218"/>
              <a:gd name="connsiteY13" fmla="*/ 171450 h 497682"/>
              <a:gd name="connsiteX14" fmla="*/ 164306 w 2512218"/>
              <a:gd name="connsiteY14" fmla="*/ 228600 h 497682"/>
              <a:gd name="connsiteX15" fmla="*/ 197643 w 2512218"/>
              <a:gd name="connsiteY15" fmla="*/ 250032 h 497682"/>
              <a:gd name="connsiteX16" fmla="*/ 235743 w 2512218"/>
              <a:gd name="connsiteY16" fmla="*/ 266700 h 497682"/>
              <a:gd name="connsiteX17" fmla="*/ 297656 w 2512218"/>
              <a:gd name="connsiteY17" fmla="*/ 280988 h 497682"/>
              <a:gd name="connsiteX18" fmla="*/ 361950 w 2512218"/>
              <a:gd name="connsiteY18" fmla="*/ 290513 h 497682"/>
              <a:gd name="connsiteX19" fmla="*/ 445293 w 2512218"/>
              <a:gd name="connsiteY19" fmla="*/ 295275 h 497682"/>
              <a:gd name="connsiteX20" fmla="*/ 490537 w 2512218"/>
              <a:gd name="connsiteY20" fmla="*/ 297657 h 497682"/>
              <a:gd name="connsiteX21" fmla="*/ 588168 w 2512218"/>
              <a:gd name="connsiteY21" fmla="*/ 285750 h 497682"/>
              <a:gd name="connsiteX22" fmla="*/ 1247775 w 2512218"/>
              <a:gd name="connsiteY22" fmla="*/ 200025 h 497682"/>
              <a:gd name="connsiteX23" fmla="*/ 1440656 w 2512218"/>
              <a:gd name="connsiteY23" fmla="*/ 169069 h 497682"/>
              <a:gd name="connsiteX24" fmla="*/ 1657350 w 2512218"/>
              <a:gd name="connsiteY24" fmla="*/ 140494 h 497682"/>
              <a:gd name="connsiteX25" fmla="*/ 1809750 w 2512218"/>
              <a:gd name="connsiteY25" fmla="*/ 111919 h 497682"/>
              <a:gd name="connsiteX26" fmla="*/ 1933575 w 2512218"/>
              <a:gd name="connsiteY26" fmla="*/ 80963 h 497682"/>
              <a:gd name="connsiteX27" fmla="*/ 2043112 w 2512218"/>
              <a:gd name="connsiteY27" fmla="*/ 47625 h 497682"/>
              <a:gd name="connsiteX28" fmla="*/ 2109787 w 2512218"/>
              <a:gd name="connsiteY28" fmla="*/ 19050 h 497682"/>
              <a:gd name="connsiteX29" fmla="*/ 2145506 w 2512218"/>
              <a:gd name="connsiteY29" fmla="*/ 2382 h 497682"/>
              <a:gd name="connsiteX30" fmla="*/ 2195512 w 2512218"/>
              <a:gd name="connsiteY30" fmla="*/ 0 h 497682"/>
              <a:gd name="connsiteX31" fmla="*/ 2255043 w 2512218"/>
              <a:gd name="connsiteY31" fmla="*/ 11907 h 497682"/>
              <a:gd name="connsiteX32" fmla="*/ 2381250 w 2512218"/>
              <a:gd name="connsiteY32" fmla="*/ 54769 h 497682"/>
              <a:gd name="connsiteX33" fmla="*/ 2409825 w 2512218"/>
              <a:gd name="connsiteY33" fmla="*/ 66675 h 497682"/>
              <a:gd name="connsiteX34" fmla="*/ 2443162 w 2512218"/>
              <a:gd name="connsiteY34" fmla="*/ 85725 h 497682"/>
              <a:gd name="connsiteX35" fmla="*/ 2481262 w 2512218"/>
              <a:gd name="connsiteY35" fmla="*/ 114300 h 497682"/>
              <a:gd name="connsiteX36" fmla="*/ 2505075 w 2512218"/>
              <a:gd name="connsiteY36" fmla="*/ 140494 h 497682"/>
              <a:gd name="connsiteX37" fmla="*/ 2512218 w 2512218"/>
              <a:gd name="connsiteY37" fmla="*/ 159544 h 497682"/>
              <a:gd name="connsiteX38" fmla="*/ 2507456 w 2512218"/>
              <a:gd name="connsiteY38" fmla="*/ 176213 h 497682"/>
              <a:gd name="connsiteX39" fmla="*/ 2488406 w 2512218"/>
              <a:gd name="connsiteY39" fmla="*/ 202407 h 497682"/>
              <a:gd name="connsiteX40" fmla="*/ 2447925 w 2512218"/>
              <a:gd name="connsiteY40" fmla="*/ 230982 h 497682"/>
              <a:gd name="connsiteX41" fmla="*/ 2376487 w 2512218"/>
              <a:gd name="connsiteY41" fmla="*/ 252413 h 497682"/>
              <a:gd name="connsiteX42" fmla="*/ 2271712 w 2512218"/>
              <a:gd name="connsiteY42" fmla="*/ 261938 h 497682"/>
              <a:gd name="connsiteX43" fmla="*/ 1974056 w 2512218"/>
              <a:gd name="connsiteY43" fmla="*/ 290513 h 497682"/>
              <a:gd name="connsiteX44" fmla="*/ 1759743 w 2512218"/>
              <a:gd name="connsiteY44" fmla="*/ 316707 h 497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512218" h="497682">
                <a:moveTo>
                  <a:pt x="1759743" y="316707"/>
                </a:moveTo>
                <a:lnTo>
                  <a:pt x="1426368" y="347663"/>
                </a:lnTo>
                <a:lnTo>
                  <a:pt x="1250156" y="378619"/>
                </a:lnTo>
                <a:lnTo>
                  <a:pt x="1033462" y="407194"/>
                </a:lnTo>
                <a:lnTo>
                  <a:pt x="876300" y="431007"/>
                </a:lnTo>
                <a:lnTo>
                  <a:pt x="711993" y="461963"/>
                </a:lnTo>
                <a:lnTo>
                  <a:pt x="538162" y="495300"/>
                </a:lnTo>
                <a:lnTo>
                  <a:pt x="519112" y="497682"/>
                </a:lnTo>
                <a:lnTo>
                  <a:pt x="481012" y="495300"/>
                </a:lnTo>
                <a:lnTo>
                  <a:pt x="409575" y="481013"/>
                </a:lnTo>
                <a:lnTo>
                  <a:pt x="302418" y="442913"/>
                </a:lnTo>
                <a:lnTo>
                  <a:pt x="147637" y="369094"/>
                </a:lnTo>
                <a:lnTo>
                  <a:pt x="0" y="290513"/>
                </a:lnTo>
                <a:lnTo>
                  <a:pt x="92868" y="171450"/>
                </a:lnTo>
                <a:lnTo>
                  <a:pt x="164306" y="228600"/>
                </a:lnTo>
                <a:lnTo>
                  <a:pt x="197643" y="250032"/>
                </a:lnTo>
                <a:lnTo>
                  <a:pt x="235743" y="266700"/>
                </a:lnTo>
                <a:lnTo>
                  <a:pt x="297656" y="280988"/>
                </a:lnTo>
                <a:lnTo>
                  <a:pt x="361950" y="290513"/>
                </a:lnTo>
                <a:lnTo>
                  <a:pt x="445293" y="295275"/>
                </a:lnTo>
                <a:lnTo>
                  <a:pt x="490537" y="297657"/>
                </a:lnTo>
                <a:lnTo>
                  <a:pt x="588168" y="285750"/>
                </a:lnTo>
                <a:lnTo>
                  <a:pt x="1247775" y="200025"/>
                </a:lnTo>
                <a:lnTo>
                  <a:pt x="1440656" y="169069"/>
                </a:lnTo>
                <a:lnTo>
                  <a:pt x="1657350" y="140494"/>
                </a:lnTo>
                <a:lnTo>
                  <a:pt x="1809750" y="111919"/>
                </a:lnTo>
                <a:lnTo>
                  <a:pt x="1933575" y="80963"/>
                </a:lnTo>
                <a:lnTo>
                  <a:pt x="2043112" y="47625"/>
                </a:lnTo>
                <a:lnTo>
                  <a:pt x="2109787" y="19050"/>
                </a:lnTo>
                <a:lnTo>
                  <a:pt x="2145506" y="2382"/>
                </a:lnTo>
                <a:lnTo>
                  <a:pt x="2195512" y="0"/>
                </a:lnTo>
                <a:lnTo>
                  <a:pt x="2255043" y="11907"/>
                </a:lnTo>
                <a:lnTo>
                  <a:pt x="2381250" y="54769"/>
                </a:lnTo>
                <a:lnTo>
                  <a:pt x="2409825" y="66675"/>
                </a:lnTo>
                <a:lnTo>
                  <a:pt x="2443162" y="85725"/>
                </a:lnTo>
                <a:lnTo>
                  <a:pt x="2481262" y="114300"/>
                </a:lnTo>
                <a:lnTo>
                  <a:pt x="2505075" y="140494"/>
                </a:lnTo>
                <a:lnTo>
                  <a:pt x="2512218" y="159544"/>
                </a:lnTo>
                <a:lnTo>
                  <a:pt x="2507456" y="176213"/>
                </a:lnTo>
                <a:lnTo>
                  <a:pt x="2488406" y="202407"/>
                </a:lnTo>
                <a:lnTo>
                  <a:pt x="2447925" y="230982"/>
                </a:lnTo>
                <a:lnTo>
                  <a:pt x="2376487" y="252413"/>
                </a:lnTo>
                <a:lnTo>
                  <a:pt x="2271712" y="261938"/>
                </a:lnTo>
                <a:lnTo>
                  <a:pt x="1974056" y="290513"/>
                </a:lnTo>
                <a:lnTo>
                  <a:pt x="1759743" y="3167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45BD1E34-986F-472C-94DF-24B0A1B8F530}"/>
              </a:ext>
            </a:extLst>
          </p:cNvPr>
          <p:cNvSpPr/>
          <p:nvPr/>
        </p:nvSpPr>
        <p:spPr>
          <a:xfrm>
            <a:off x="5030788" y="3683001"/>
            <a:ext cx="3378200" cy="627063"/>
          </a:xfrm>
          <a:custGeom>
            <a:avLst/>
            <a:gdLst>
              <a:gd name="connsiteX0" fmla="*/ 2359556 w 3377800"/>
              <a:gd name="connsiteY0" fmla="*/ 311530 h 625946"/>
              <a:gd name="connsiteX1" fmla="*/ 1915337 w 3377800"/>
              <a:gd name="connsiteY1" fmla="*/ 351914 h 625946"/>
              <a:gd name="connsiteX2" fmla="*/ 1730726 w 3377800"/>
              <a:gd name="connsiteY2" fmla="*/ 389413 h 625946"/>
              <a:gd name="connsiteX3" fmla="*/ 1430734 w 3377800"/>
              <a:gd name="connsiteY3" fmla="*/ 418259 h 625946"/>
              <a:gd name="connsiteX4" fmla="*/ 1179778 w 3377800"/>
              <a:gd name="connsiteY4" fmla="*/ 455758 h 625946"/>
              <a:gd name="connsiteX5" fmla="*/ 943246 w 3377800"/>
              <a:gd name="connsiteY5" fmla="*/ 493257 h 625946"/>
              <a:gd name="connsiteX6" fmla="*/ 718252 w 3377800"/>
              <a:gd name="connsiteY6" fmla="*/ 536525 h 625946"/>
              <a:gd name="connsiteX7" fmla="*/ 519218 w 3377800"/>
              <a:gd name="connsiteY7" fmla="*/ 585562 h 625946"/>
              <a:gd name="connsiteX8" fmla="*/ 383645 w 3377800"/>
              <a:gd name="connsiteY8" fmla="*/ 625946 h 625946"/>
              <a:gd name="connsiteX9" fmla="*/ 360568 w 3377800"/>
              <a:gd name="connsiteY9" fmla="*/ 623061 h 625946"/>
              <a:gd name="connsiteX10" fmla="*/ 320185 w 3377800"/>
              <a:gd name="connsiteY10" fmla="*/ 611523 h 625946"/>
              <a:gd name="connsiteX11" fmla="*/ 256725 w 3377800"/>
              <a:gd name="connsiteY11" fmla="*/ 576908 h 625946"/>
              <a:gd name="connsiteX12" fmla="*/ 152881 w 3377800"/>
              <a:gd name="connsiteY12" fmla="*/ 504795 h 625946"/>
              <a:gd name="connsiteX13" fmla="*/ 83652 w 3377800"/>
              <a:gd name="connsiteY13" fmla="*/ 447104 h 625946"/>
              <a:gd name="connsiteX14" fmla="*/ 43269 w 3377800"/>
              <a:gd name="connsiteY14" fmla="*/ 409605 h 625946"/>
              <a:gd name="connsiteX15" fmla="*/ 23077 w 3377800"/>
              <a:gd name="connsiteY15" fmla="*/ 389413 h 625946"/>
              <a:gd name="connsiteX16" fmla="*/ 8654 w 3377800"/>
              <a:gd name="connsiteY16" fmla="*/ 363452 h 625946"/>
              <a:gd name="connsiteX17" fmla="*/ 0 w 3377800"/>
              <a:gd name="connsiteY17" fmla="*/ 334607 h 625946"/>
              <a:gd name="connsiteX18" fmla="*/ 2885 w 3377800"/>
              <a:gd name="connsiteY18" fmla="*/ 314415 h 625946"/>
              <a:gd name="connsiteX19" fmla="*/ 17308 w 3377800"/>
              <a:gd name="connsiteY19" fmla="*/ 305761 h 625946"/>
              <a:gd name="connsiteX20" fmla="*/ 51922 w 3377800"/>
              <a:gd name="connsiteY20" fmla="*/ 308646 h 625946"/>
              <a:gd name="connsiteX21" fmla="*/ 106728 w 3377800"/>
              <a:gd name="connsiteY21" fmla="*/ 328838 h 625946"/>
              <a:gd name="connsiteX22" fmla="*/ 164419 w 3377800"/>
              <a:gd name="connsiteY22" fmla="*/ 351914 h 625946"/>
              <a:gd name="connsiteX23" fmla="*/ 239417 w 3377800"/>
              <a:gd name="connsiteY23" fmla="*/ 366337 h 625946"/>
              <a:gd name="connsiteX24" fmla="*/ 308646 w 3377800"/>
              <a:gd name="connsiteY24" fmla="*/ 372106 h 625946"/>
              <a:gd name="connsiteX25" fmla="*/ 389414 w 3377800"/>
              <a:gd name="connsiteY25" fmla="*/ 363452 h 625946"/>
              <a:gd name="connsiteX26" fmla="*/ 801903 w 3377800"/>
              <a:gd name="connsiteY26" fmla="*/ 305761 h 625946"/>
              <a:gd name="connsiteX27" fmla="*/ 1303814 w 3377800"/>
              <a:gd name="connsiteY27" fmla="*/ 242301 h 625946"/>
              <a:gd name="connsiteX28" fmla="*/ 1739380 w 3377800"/>
              <a:gd name="connsiteY28" fmla="*/ 184611 h 625946"/>
              <a:gd name="connsiteX29" fmla="*/ 1918221 w 3377800"/>
              <a:gd name="connsiteY29" fmla="*/ 149996 h 625946"/>
              <a:gd name="connsiteX30" fmla="*/ 2348018 w 3377800"/>
              <a:gd name="connsiteY30" fmla="*/ 106728 h 625946"/>
              <a:gd name="connsiteX31" fmla="*/ 2653780 w 3377800"/>
              <a:gd name="connsiteY31" fmla="*/ 77883 h 625946"/>
              <a:gd name="connsiteX32" fmla="*/ 2720124 w 3377800"/>
              <a:gd name="connsiteY32" fmla="*/ 69229 h 625946"/>
              <a:gd name="connsiteX33" fmla="*/ 2826852 w 3377800"/>
              <a:gd name="connsiteY33" fmla="*/ 43268 h 625946"/>
              <a:gd name="connsiteX34" fmla="*/ 2890312 w 3377800"/>
              <a:gd name="connsiteY34" fmla="*/ 23076 h 625946"/>
              <a:gd name="connsiteX35" fmla="*/ 2939349 w 3377800"/>
              <a:gd name="connsiteY35" fmla="*/ 2884 h 625946"/>
              <a:gd name="connsiteX36" fmla="*/ 2976848 w 3377800"/>
              <a:gd name="connsiteY36" fmla="*/ 0 h 625946"/>
              <a:gd name="connsiteX37" fmla="*/ 3037424 w 3377800"/>
              <a:gd name="connsiteY37" fmla="*/ 11538 h 625946"/>
              <a:gd name="connsiteX38" fmla="*/ 3172997 w 3377800"/>
              <a:gd name="connsiteY38" fmla="*/ 60575 h 625946"/>
              <a:gd name="connsiteX39" fmla="*/ 3262418 w 3377800"/>
              <a:gd name="connsiteY39" fmla="*/ 100959 h 625946"/>
              <a:gd name="connsiteX40" fmla="*/ 3288379 w 3377800"/>
              <a:gd name="connsiteY40" fmla="*/ 118266 h 625946"/>
              <a:gd name="connsiteX41" fmla="*/ 3322993 w 3377800"/>
              <a:gd name="connsiteY41" fmla="*/ 141342 h 625946"/>
              <a:gd name="connsiteX42" fmla="*/ 3346070 w 3377800"/>
              <a:gd name="connsiteY42" fmla="*/ 167303 h 625946"/>
              <a:gd name="connsiteX43" fmla="*/ 3366262 w 3377800"/>
              <a:gd name="connsiteY43" fmla="*/ 193264 h 625946"/>
              <a:gd name="connsiteX44" fmla="*/ 3377800 w 3377800"/>
              <a:gd name="connsiteY44" fmla="*/ 219225 h 625946"/>
              <a:gd name="connsiteX45" fmla="*/ 3377800 w 3377800"/>
              <a:gd name="connsiteY45" fmla="*/ 233648 h 625946"/>
              <a:gd name="connsiteX46" fmla="*/ 3366262 w 3377800"/>
              <a:gd name="connsiteY46" fmla="*/ 253840 h 625946"/>
              <a:gd name="connsiteX47" fmla="*/ 3334532 w 3377800"/>
              <a:gd name="connsiteY47" fmla="*/ 268262 h 625946"/>
              <a:gd name="connsiteX48" fmla="*/ 3285494 w 3377800"/>
              <a:gd name="connsiteY48" fmla="*/ 279801 h 625946"/>
              <a:gd name="connsiteX49" fmla="*/ 3060500 w 3377800"/>
              <a:gd name="connsiteY49" fmla="*/ 282685 h 625946"/>
              <a:gd name="connsiteX50" fmla="*/ 2792238 w 3377800"/>
              <a:gd name="connsiteY50" fmla="*/ 288454 h 625946"/>
              <a:gd name="connsiteX51" fmla="*/ 2359556 w 3377800"/>
              <a:gd name="connsiteY51" fmla="*/ 311530 h 625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377800" h="625946">
                <a:moveTo>
                  <a:pt x="2359556" y="311530"/>
                </a:moveTo>
                <a:lnTo>
                  <a:pt x="1915337" y="351914"/>
                </a:lnTo>
                <a:lnTo>
                  <a:pt x="1730726" y="389413"/>
                </a:lnTo>
                <a:lnTo>
                  <a:pt x="1430734" y="418259"/>
                </a:lnTo>
                <a:lnTo>
                  <a:pt x="1179778" y="455758"/>
                </a:lnTo>
                <a:lnTo>
                  <a:pt x="943246" y="493257"/>
                </a:lnTo>
                <a:lnTo>
                  <a:pt x="718252" y="536525"/>
                </a:lnTo>
                <a:lnTo>
                  <a:pt x="519218" y="585562"/>
                </a:lnTo>
                <a:lnTo>
                  <a:pt x="383645" y="625946"/>
                </a:lnTo>
                <a:lnTo>
                  <a:pt x="360568" y="623061"/>
                </a:lnTo>
                <a:lnTo>
                  <a:pt x="320185" y="611523"/>
                </a:lnTo>
                <a:lnTo>
                  <a:pt x="256725" y="576908"/>
                </a:lnTo>
                <a:lnTo>
                  <a:pt x="152881" y="504795"/>
                </a:lnTo>
                <a:lnTo>
                  <a:pt x="83652" y="447104"/>
                </a:lnTo>
                <a:lnTo>
                  <a:pt x="43269" y="409605"/>
                </a:lnTo>
                <a:lnTo>
                  <a:pt x="23077" y="389413"/>
                </a:lnTo>
                <a:lnTo>
                  <a:pt x="8654" y="363452"/>
                </a:lnTo>
                <a:lnTo>
                  <a:pt x="0" y="334607"/>
                </a:lnTo>
                <a:lnTo>
                  <a:pt x="2885" y="314415"/>
                </a:lnTo>
                <a:lnTo>
                  <a:pt x="17308" y="305761"/>
                </a:lnTo>
                <a:lnTo>
                  <a:pt x="51922" y="308646"/>
                </a:lnTo>
                <a:lnTo>
                  <a:pt x="106728" y="328838"/>
                </a:lnTo>
                <a:lnTo>
                  <a:pt x="164419" y="351914"/>
                </a:lnTo>
                <a:lnTo>
                  <a:pt x="239417" y="366337"/>
                </a:lnTo>
                <a:lnTo>
                  <a:pt x="308646" y="372106"/>
                </a:lnTo>
                <a:lnTo>
                  <a:pt x="389414" y="363452"/>
                </a:lnTo>
                <a:lnTo>
                  <a:pt x="801903" y="305761"/>
                </a:lnTo>
                <a:lnTo>
                  <a:pt x="1303814" y="242301"/>
                </a:lnTo>
                <a:lnTo>
                  <a:pt x="1739380" y="184611"/>
                </a:lnTo>
                <a:lnTo>
                  <a:pt x="1918221" y="149996"/>
                </a:lnTo>
                <a:lnTo>
                  <a:pt x="2348018" y="106728"/>
                </a:lnTo>
                <a:lnTo>
                  <a:pt x="2653780" y="77883"/>
                </a:lnTo>
                <a:lnTo>
                  <a:pt x="2720124" y="69229"/>
                </a:lnTo>
                <a:lnTo>
                  <a:pt x="2826852" y="43268"/>
                </a:lnTo>
                <a:lnTo>
                  <a:pt x="2890312" y="23076"/>
                </a:lnTo>
                <a:lnTo>
                  <a:pt x="2939349" y="2884"/>
                </a:lnTo>
                <a:lnTo>
                  <a:pt x="2976848" y="0"/>
                </a:lnTo>
                <a:lnTo>
                  <a:pt x="3037424" y="11538"/>
                </a:lnTo>
                <a:lnTo>
                  <a:pt x="3172997" y="60575"/>
                </a:lnTo>
                <a:lnTo>
                  <a:pt x="3262418" y="100959"/>
                </a:lnTo>
                <a:lnTo>
                  <a:pt x="3288379" y="118266"/>
                </a:lnTo>
                <a:lnTo>
                  <a:pt x="3322993" y="141342"/>
                </a:lnTo>
                <a:lnTo>
                  <a:pt x="3346070" y="167303"/>
                </a:lnTo>
                <a:lnTo>
                  <a:pt x="3366262" y="193264"/>
                </a:lnTo>
                <a:lnTo>
                  <a:pt x="3377800" y="219225"/>
                </a:lnTo>
                <a:lnTo>
                  <a:pt x="3377800" y="233648"/>
                </a:lnTo>
                <a:lnTo>
                  <a:pt x="3366262" y="253840"/>
                </a:lnTo>
                <a:lnTo>
                  <a:pt x="3334532" y="268262"/>
                </a:lnTo>
                <a:lnTo>
                  <a:pt x="3285494" y="279801"/>
                </a:lnTo>
                <a:lnTo>
                  <a:pt x="3060500" y="282685"/>
                </a:lnTo>
                <a:lnTo>
                  <a:pt x="2792238" y="288454"/>
                </a:lnTo>
                <a:lnTo>
                  <a:pt x="2359556" y="31153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00A53648-CBD1-4D0B-AE37-841265B83C59}"/>
              </a:ext>
            </a:extLst>
          </p:cNvPr>
          <p:cNvGrpSpPr/>
          <p:nvPr/>
        </p:nvGrpSpPr>
        <p:grpSpPr>
          <a:xfrm>
            <a:off x="3584578" y="1574800"/>
            <a:ext cx="4824410" cy="4457700"/>
            <a:chOff x="3584578" y="1574800"/>
            <a:chExt cx="4824410" cy="4457700"/>
          </a:xfrm>
        </p:grpSpPr>
        <p:sp>
          <p:nvSpPr>
            <p:cNvPr id="14" name="フリーフォーム 6">
              <a:extLst>
                <a:ext uri="{FF2B5EF4-FFF2-40B4-BE49-F238E27FC236}">
                  <a16:creationId xmlns:a16="http://schemas.microsoft.com/office/drawing/2014/main" id="{EE66E863-DCD3-4B70-A436-2D3D8DED2008}"/>
                </a:ext>
              </a:extLst>
            </p:cNvPr>
            <p:cNvSpPr/>
            <p:nvPr/>
          </p:nvSpPr>
          <p:spPr>
            <a:xfrm>
              <a:off x="4838700" y="1952626"/>
              <a:ext cx="1289050" cy="1465263"/>
            </a:xfrm>
            <a:custGeom>
              <a:avLst/>
              <a:gdLst>
                <a:gd name="connsiteX0" fmla="*/ 945356 w 1288256"/>
                <a:gd name="connsiteY0" fmla="*/ 697706 h 1464469"/>
                <a:gd name="connsiteX1" fmla="*/ 807244 w 1288256"/>
                <a:gd name="connsiteY1" fmla="*/ 842963 h 1464469"/>
                <a:gd name="connsiteX2" fmla="*/ 754856 w 1288256"/>
                <a:gd name="connsiteY2" fmla="*/ 919163 h 1464469"/>
                <a:gd name="connsiteX3" fmla="*/ 619125 w 1288256"/>
                <a:gd name="connsiteY3" fmla="*/ 1047750 h 1464469"/>
                <a:gd name="connsiteX4" fmla="*/ 454819 w 1288256"/>
                <a:gd name="connsiteY4" fmla="*/ 1185863 h 1464469"/>
                <a:gd name="connsiteX5" fmla="*/ 309563 w 1288256"/>
                <a:gd name="connsiteY5" fmla="*/ 1300163 h 1464469"/>
                <a:gd name="connsiteX6" fmla="*/ 154781 w 1288256"/>
                <a:gd name="connsiteY6" fmla="*/ 1400175 h 1464469"/>
                <a:gd name="connsiteX7" fmla="*/ 47625 w 1288256"/>
                <a:gd name="connsiteY7" fmla="*/ 1454944 h 1464469"/>
                <a:gd name="connsiteX8" fmla="*/ 19050 w 1288256"/>
                <a:gd name="connsiteY8" fmla="*/ 1464469 h 1464469"/>
                <a:gd name="connsiteX9" fmla="*/ 7144 w 1288256"/>
                <a:gd name="connsiteY9" fmla="*/ 1464469 h 1464469"/>
                <a:gd name="connsiteX10" fmla="*/ 0 w 1288256"/>
                <a:gd name="connsiteY10" fmla="*/ 1454944 h 1464469"/>
                <a:gd name="connsiteX11" fmla="*/ 11906 w 1288256"/>
                <a:gd name="connsiteY11" fmla="*/ 1423988 h 1464469"/>
                <a:gd name="connsiteX12" fmla="*/ 57150 w 1288256"/>
                <a:gd name="connsiteY12" fmla="*/ 1373981 h 1464469"/>
                <a:gd name="connsiteX13" fmla="*/ 204788 w 1288256"/>
                <a:gd name="connsiteY13" fmla="*/ 1228725 h 1464469"/>
                <a:gd name="connsiteX14" fmla="*/ 357188 w 1288256"/>
                <a:gd name="connsiteY14" fmla="*/ 1064419 h 1464469"/>
                <a:gd name="connsiteX15" fmla="*/ 473869 w 1288256"/>
                <a:gd name="connsiteY15" fmla="*/ 926306 h 1464469"/>
                <a:gd name="connsiteX16" fmla="*/ 585788 w 1288256"/>
                <a:gd name="connsiteY16" fmla="*/ 790575 h 1464469"/>
                <a:gd name="connsiteX17" fmla="*/ 661988 w 1288256"/>
                <a:gd name="connsiteY17" fmla="*/ 681038 h 1464469"/>
                <a:gd name="connsiteX18" fmla="*/ 726281 w 1288256"/>
                <a:gd name="connsiteY18" fmla="*/ 583406 h 1464469"/>
                <a:gd name="connsiteX19" fmla="*/ 807244 w 1288256"/>
                <a:gd name="connsiteY19" fmla="*/ 435769 h 1464469"/>
                <a:gd name="connsiteX20" fmla="*/ 857250 w 1288256"/>
                <a:gd name="connsiteY20" fmla="*/ 316706 h 1464469"/>
                <a:gd name="connsiteX21" fmla="*/ 876300 w 1288256"/>
                <a:gd name="connsiteY21" fmla="*/ 264319 h 1464469"/>
                <a:gd name="connsiteX22" fmla="*/ 881063 w 1288256"/>
                <a:gd name="connsiteY22" fmla="*/ 219075 h 1464469"/>
                <a:gd name="connsiteX23" fmla="*/ 881063 w 1288256"/>
                <a:gd name="connsiteY23" fmla="*/ 185738 h 1464469"/>
                <a:gd name="connsiteX24" fmla="*/ 873919 w 1288256"/>
                <a:gd name="connsiteY24" fmla="*/ 154781 h 1464469"/>
                <a:gd name="connsiteX25" fmla="*/ 859631 w 1288256"/>
                <a:gd name="connsiteY25" fmla="*/ 126206 h 1464469"/>
                <a:gd name="connsiteX26" fmla="*/ 814388 w 1288256"/>
                <a:gd name="connsiteY26" fmla="*/ 92869 h 1464469"/>
                <a:gd name="connsiteX27" fmla="*/ 797719 w 1288256"/>
                <a:gd name="connsiteY27" fmla="*/ 76200 h 1464469"/>
                <a:gd name="connsiteX28" fmla="*/ 781050 w 1288256"/>
                <a:gd name="connsiteY28" fmla="*/ 57150 h 1464469"/>
                <a:gd name="connsiteX29" fmla="*/ 773906 w 1288256"/>
                <a:gd name="connsiteY29" fmla="*/ 38100 h 1464469"/>
                <a:gd name="connsiteX30" fmla="*/ 776288 w 1288256"/>
                <a:gd name="connsiteY30" fmla="*/ 21431 h 1464469"/>
                <a:gd name="connsiteX31" fmla="*/ 795338 w 1288256"/>
                <a:gd name="connsiteY31" fmla="*/ 9525 h 1464469"/>
                <a:gd name="connsiteX32" fmla="*/ 831056 w 1288256"/>
                <a:gd name="connsiteY32" fmla="*/ 2381 h 1464469"/>
                <a:gd name="connsiteX33" fmla="*/ 862013 w 1288256"/>
                <a:gd name="connsiteY33" fmla="*/ 0 h 1464469"/>
                <a:gd name="connsiteX34" fmla="*/ 904875 w 1288256"/>
                <a:gd name="connsiteY34" fmla="*/ 9525 h 1464469"/>
                <a:gd name="connsiteX35" fmla="*/ 966788 w 1288256"/>
                <a:gd name="connsiteY35" fmla="*/ 30956 h 1464469"/>
                <a:gd name="connsiteX36" fmla="*/ 1033463 w 1288256"/>
                <a:gd name="connsiteY36" fmla="*/ 61913 h 1464469"/>
                <a:gd name="connsiteX37" fmla="*/ 1100138 w 1288256"/>
                <a:gd name="connsiteY37" fmla="*/ 100013 h 1464469"/>
                <a:gd name="connsiteX38" fmla="*/ 1152525 w 1288256"/>
                <a:gd name="connsiteY38" fmla="*/ 138113 h 1464469"/>
                <a:gd name="connsiteX39" fmla="*/ 1207294 w 1288256"/>
                <a:gd name="connsiteY39" fmla="*/ 185738 h 1464469"/>
                <a:gd name="connsiteX40" fmla="*/ 1247775 w 1288256"/>
                <a:gd name="connsiteY40" fmla="*/ 221456 h 1464469"/>
                <a:gd name="connsiteX41" fmla="*/ 1271588 w 1288256"/>
                <a:gd name="connsiteY41" fmla="*/ 250031 h 1464469"/>
                <a:gd name="connsiteX42" fmla="*/ 1283494 w 1288256"/>
                <a:gd name="connsiteY42" fmla="*/ 266700 h 1464469"/>
                <a:gd name="connsiteX43" fmla="*/ 1288256 w 1288256"/>
                <a:gd name="connsiteY43" fmla="*/ 288131 h 1464469"/>
                <a:gd name="connsiteX44" fmla="*/ 1281113 w 1288256"/>
                <a:gd name="connsiteY44" fmla="*/ 319088 h 1464469"/>
                <a:gd name="connsiteX45" fmla="*/ 1264444 w 1288256"/>
                <a:gd name="connsiteY45" fmla="*/ 335756 h 1464469"/>
                <a:gd name="connsiteX46" fmla="*/ 1226344 w 1288256"/>
                <a:gd name="connsiteY46" fmla="*/ 352425 h 1464469"/>
                <a:gd name="connsiteX47" fmla="*/ 1202531 w 1288256"/>
                <a:gd name="connsiteY47" fmla="*/ 361950 h 1464469"/>
                <a:gd name="connsiteX48" fmla="*/ 1076325 w 1288256"/>
                <a:gd name="connsiteY48" fmla="*/ 538163 h 1464469"/>
                <a:gd name="connsiteX49" fmla="*/ 945356 w 1288256"/>
                <a:gd name="connsiteY49" fmla="*/ 697706 h 1464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88256" h="1464469">
                  <a:moveTo>
                    <a:pt x="945356" y="697706"/>
                  </a:moveTo>
                  <a:lnTo>
                    <a:pt x="807244" y="842963"/>
                  </a:lnTo>
                  <a:lnTo>
                    <a:pt x="754856" y="919163"/>
                  </a:lnTo>
                  <a:lnTo>
                    <a:pt x="619125" y="1047750"/>
                  </a:lnTo>
                  <a:lnTo>
                    <a:pt x="454819" y="1185863"/>
                  </a:lnTo>
                  <a:lnTo>
                    <a:pt x="309563" y="1300163"/>
                  </a:lnTo>
                  <a:lnTo>
                    <a:pt x="154781" y="1400175"/>
                  </a:lnTo>
                  <a:lnTo>
                    <a:pt x="47625" y="1454944"/>
                  </a:lnTo>
                  <a:lnTo>
                    <a:pt x="19050" y="1464469"/>
                  </a:lnTo>
                  <a:lnTo>
                    <a:pt x="7144" y="1464469"/>
                  </a:lnTo>
                  <a:lnTo>
                    <a:pt x="0" y="1454944"/>
                  </a:lnTo>
                  <a:lnTo>
                    <a:pt x="11906" y="1423988"/>
                  </a:lnTo>
                  <a:lnTo>
                    <a:pt x="57150" y="1373981"/>
                  </a:lnTo>
                  <a:lnTo>
                    <a:pt x="204788" y="1228725"/>
                  </a:lnTo>
                  <a:lnTo>
                    <a:pt x="357188" y="1064419"/>
                  </a:lnTo>
                  <a:lnTo>
                    <a:pt x="473869" y="926306"/>
                  </a:lnTo>
                  <a:lnTo>
                    <a:pt x="585788" y="790575"/>
                  </a:lnTo>
                  <a:lnTo>
                    <a:pt x="661988" y="681038"/>
                  </a:lnTo>
                  <a:lnTo>
                    <a:pt x="726281" y="583406"/>
                  </a:lnTo>
                  <a:lnTo>
                    <a:pt x="807244" y="435769"/>
                  </a:lnTo>
                  <a:lnTo>
                    <a:pt x="857250" y="316706"/>
                  </a:lnTo>
                  <a:lnTo>
                    <a:pt x="876300" y="264319"/>
                  </a:lnTo>
                  <a:lnTo>
                    <a:pt x="881063" y="219075"/>
                  </a:lnTo>
                  <a:lnTo>
                    <a:pt x="881063" y="185738"/>
                  </a:lnTo>
                  <a:lnTo>
                    <a:pt x="873919" y="154781"/>
                  </a:lnTo>
                  <a:lnTo>
                    <a:pt x="859631" y="126206"/>
                  </a:lnTo>
                  <a:lnTo>
                    <a:pt x="814388" y="92869"/>
                  </a:lnTo>
                  <a:lnTo>
                    <a:pt x="797719" y="76200"/>
                  </a:lnTo>
                  <a:lnTo>
                    <a:pt x="781050" y="57150"/>
                  </a:lnTo>
                  <a:lnTo>
                    <a:pt x="773906" y="38100"/>
                  </a:lnTo>
                  <a:lnTo>
                    <a:pt x="776288" y="21431"/>
                  </a:lnTo>
                  <a:lnTo>
                    <a:pt x="795338" y="9525"/>
                  </a:lnTo>
                  <a:lnTo>
                    <a:pt x="831056" y="2381"/>
                  </a:lnTo>
                  <a:lnTo>
                    <a:pt x="862013" y="0"/>
                  </a:lnTo>
                  <a:lnTo>
                    <a:pt x="904875" y="9525"/>
                  </a:lnTo>
                  <a:lnTo>
                    <a:pt x="966788" y="30956"/>
                  </a:lnTo>
                  <a:lnTo>
                    <a:pt x="1033463" y="61913"/>
                  </a:lnTo>
                  <a:lnTo>
                    <a:pt x="1100138" y="100013"/>
                  </a:lnTo>
                  <a:lnTo>
                    <a:pt x="1152525" y="138113"/>
                  </a:lnTo>
                  <a:lnTo>
                    <a:pt x="1207294" y="185738"/>
                  </a:lnTo>
                  <a:lnTo>
                    <a:pt x="1247775" y="221456"/>
                  </a:lnTo>
                  <a:lnTo>
                    <a:pt x="1271588" y="250031"/>
                  </a:lnTo>
                  <a:lnTo>
                    <a:pt x="1283494" y="266700"/>
                  </a:lnTo>
                  <a:lnTo>
                    <a:pt x="1288256" y="288131"/>
                  </a:lnTo>
                  <a:lnTo>
                    <a:pt x="1281113" y="319088"/>
                  </a:lnTo>
                  <a:lnTo>
                    <a:pt x="1264444" y="335756"/>
                  </a:lnTo>
                  <a:lnTo>
                    <a:pt x="1226344" y="352425"/>
                  </a:lnTo>
                  <a:lnTo>
                    <a:pt x="1202531" y="361950"/>
                  </a:lnTo>
                  <a:lnTo>
                    <a:pt x="1076325" y="538163"/>
                  </a:lnTo>
                  <a:lnTo>
                    <a:pt x="945356" y="6977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0">
              <a:extLst>
                <a:ext uri="{FF2B5EF4-FFF2-40B4-BE49-F238E27FC236}">
                  <a16:creationId xmlns:a16="http://schemas.microsoft.com/office/drawing/2014/main" id="{CAA7B73D-C45F-4075-9178-D09C4E3AD76C}"/>
                </a:ext>
              </a:extLst>
            </p:cNvPr>
            <p:cNvSpPr/>
            <p:nvPr/>
          </p:nvSpPr>
          <p:spPr>
            <a:xfrm rot="16200000">
              <a:off x="4592638" y="3536950"/>
              <a:ext cx="4457700" cy="533400"/>
            </a:xfrm>
            <a:custGeom>
              <a:avLst/>
              <a:gdLst>
                <a:gd name="connsiteX0" fmla="*/ 2754630 w 4457700"/>
                <a:gd name="connsiteY0" fmla="*/ 422910 h 533400"/>
                <a:gd name="connsiteX1" fmla="*/ 1817370 w 4457700"/>
                <a:gd name="connsiteY1" fmla="*/ 426720 h 533400"/>
                <a:gd name="connsiteX2" fmla="*/ 1341120 w 4457700"/>
                <a:gd name="connsiteY2" fmla="*/ 426720 h 533400"/>
                <a:gd name="connsiteX3" fmla="*/ 781050 w 4457700"/>
                <a:gd name="connsiteY3" fmla="*/ 426720 h 533400"/>
                <a:gd name="connsiteX4" fmla="*/ 605790 w 4457700"/>
                <a:gd name="connsiteY4" fmla="*/ 422910 h 533400"/>
                <a:gd name="connsiteX5" fmla="*/ 384810 w 4457700"/>
                <a:gd name="connsiteY5" fmla="*/ 407670 h 533400"/>
                <a:gd name="connsiteX6" fmla="*/ 205740 w 4457700"/>
                <a:gd name="connsiteY6" fmla="*/ 388620 h 533400"/>
                <a:gd name="connsiteX7" fmla="*/ 125730 w 4457700"/>
                <a:gd name="connsiteY7" fmla="*/ 377190 h 533400"/>
                <a:gd name="connsiteX8" fmla="*/ 64770 w 4457700"/>
                <a:gd name="connsiteY8" fmla="*/ 358140 h 533400"/>
                <a:gd name="connsiteX9" fmla="*/ 22860 w 4457700"/>
                <a:gd name="connsiteY9" fmla="*/ 335280 h 533400"/>
                <a:gd name="connsiteX10" fmla="*/ 3810 w 4457700"/>
                <a:gd name="connsiteY10" fmla="*/ 316230 h 533400"/>
                <a:gd name="connsiteX11" fmla="*/ 0 w 4457700"/>
                <a:gd name="connsiteY11" fmla="*/ 297180 h 533400"/>
                <a:gd name="connsiteX12" fmla="*/ 7620 w 4457700"/>
                <a:gd name="connsiteY12" fmla="*/ 278130 h 533400"/>
                <a:gd name="connsiteX13" fmla="*/ 41910 w 4457700"/>
                <a:gd name="connsiteY13" fmla="*/ 255270 h 533400"/>
                <a:gd name="connsiteX14" fmla="*/ 102870 w 4457700"/>
                <a:gd name="connsiteY14" fmla="*/ 232410 h 533400"/>
                <a:gd name="connsiteX15" fmla="*/ 224790 w 4457700"/>
                <a:gd name="connsiteY15" fmla="*/ 213360 h 533400"/>
                <a:gd name="connsiteX16" fmla="*/ 499110 w 4457700"/>
                <a:gd name="connsiteY16" fmla="*/ 190500 h 533400"/>
                <a:gd name="connsiteX17" fmla="*/ 834390 w 4457700"/>
                <a:gd name="connsiteY17" fmla="*/ 179070 h 533400"/>
                <a:gd name="connsiteX18" fmla="*/ 1268730 w 4457700"/>
                <a:gd name="connsiteY18" fmla="*/ 179070 h 533400"/>
                <a:gd name="connsiteX19" fmla="*/ 1691640 w 4457700"/>
                <a:gd name="connsiteY19" fmla="*/ 179070 h 533400"/>
                <a:gd name="connsiteX20" fmla="*/ 1958340 w 4457700"/>
                <a:gd name="connsiteY20" fmla="*/ 182880 h 533400"/>
                <a:gd name="connsiteX21" fmla="*/ 2148840 w 4457700"/>
                <a:gd name="connsiteY21" fmla="*/ 179070 h 533400"/>
                <a:gd name="connsiteX22" fmla="*/ 3082290 w 4457700"/>
                <a:gd name="connsiteY22" fmla="*/ 179070 h 533400"/>
                <a:gd name="connsiteX23" fmla="*/ 3242310 w 4457700"/>
                <a:gd name="connsiteY23" fmla="*/ 179070 h 533400"/>
                <a:gd name="connsiteX24" fmla="*/ 3672840 w 4457700"/>
                <a:gd name="connsiteY24" fmla="*/ 182880 h 533400"/>
                <a:gd name="connsiteX25" fmla="*/ 4030980 w 4457700"/>
                <a:gd name="connsiteY25" fmla="*/ 179070 h 533400"/>
                <a:gd name="connsiteX26" fmla="*/ 4149090 w 4457700"/>
                <a:gd name="connsiteY26" fmla="*/ 171450 h 533400"/>
                <a:gd name="connsiteX27" fmla="*/ 4210050 w 4457700"/>
                <a:gd name="connsiteY27" fmla="*/ 160020 h 533400"/>
                <a:gd name="connsiteX28" fmla="*/ 4274820 w 4457700"/>
                <a:gd name="connsiteY28" fmla="*/ 137160 h 533400"/>
                <a:gd name="connsiteX29" fmla="*/ 4312920 w 4457700"/>
                <a:gd name="connsiteY29" fmla="*/ 106680 h 533400"/>
                <a:gd name="connsiteX30" fmla="*/ 4358640 w 4457700"/>
                <a:gd name="connsiteY30" fmla="*/ 60960 h 533400"/>
                <a:gd name="connsiteX31" fmla="*/ 4392930 w 4457700"/>
                <a:gd name="connsiteY31" fmla="*/ 22860 h 533400"/>
                <a:gd name="connsiteX32" fmla="*/ 4419600 w 4457700"/>
                <a:gd name="connsiteY32" fmla="*/ 0 h 533400"/>
                <a:gd name="connsiteX33" fmla="*/ 4446270 w 4457700"/>
                <a:gd name="connsiteY33" fmla="*/ 3810 h 533400"/>
                <a:gd name="connsiteX34" fmla="*/ 4457700 w 4457700"/>
                <a:gd name="connsiteY34" fmla="*/ 26670 h 533400"/>
                <a:gd name="connsiteX35" fmla="*/ 4457700 w 4457700"/>
                <a:gd name="connsiteY35" fmla="*/ 95250 h 533400"/>
                <a:gd name="connsiteX36" fmla="*/ 4450080 w 4457700"/>
                <a:gd name="connsiteY36" fmla="*/ 163830 h 533400"/>
                <a:gd name="connsiteX37" fmla="*/ 4442460 w 4457700"/>
                <a:gd name="connsiteY37" fmla="*/ 209550 h 533400"/>
                <a:gd name="connsiteX38" fmla="*/ 4411980 w 4457700"/>
                <a:gd name="connsiteY38" fmla="*/ 285750 h 533400"/>
                <a:gd name="connsiteX39" fmla="*/ 4354830 w 4457700"/>
                <a:gd name="connsiteY39" fmla="*/ 392430 h 533400"/>
                <a:gd name="connsiteX40" fmla="*/ 4293870 w 4457700"/>
                <a:gd name="connsiteY40" fmla="*/ 476250 h 533400"/>
                <a:gd name="connsiteX41" fmla="*/ 4263390 w 4457700"/>
                <a:gd name="connsiteY41" fmla="*/ 514350 h 533400"/>
                <a:gd name="connsiteX42" fmla="*/ 4229100 w 4457700"/>
                <a:gd name="connsiteY42" fmla="*/ 529590 h 533400"/>
                <a:gd name="connsiteX43" fmla="*/ 4191000 w 4457700"/>
                <a:gd name="connsiteY43" fmla="*/ 533400 h 533400"/>
                <a:gd name="connsiteX44" fmla="*/ 4133850 w 4457700"/>
                <a:gd name="connsiteY44" fmla="*/ 506730 h 533400"/>
                <a:gd name="connsiteX45" fmla="*/ 4095750 w 4457700"/>
                <a:gd name="connsiteY45" fmla="*/ 476250 h 533400"/>
                <a:gd name="connsiteX46" fmla="*/ 4034790 w 4457700"/>
                <a:gd name="connsiteY46" fmla="*/ 453390 h 533400"/>
                <a:gd name="connsiteX47" fmla="*/ 3966210 w 4457700"/>
                <a:gd name="connsiteY47" fmla="*/ 434340 h 533400"/>
                <a:gd name="connsiteX48" fmla="*/ 3870960 w 4457700"/>
                <a:gd name="connsiteY48" fmla="*/ 422910 h 533400"/>
                <a:gd name="connsiteX49" fmla="*/ 3669030 w 4457700"/>
                <a:gd name="connsiteY49" fmla="*/ 422910 h 533400"/>
                <a:gd name="connsiteX50" fmla="*/ 3242310 w 4457700"/>
                <a:gd name="connsiteY50" fmla="*/ 426720 h 533400"/>
                <a:gd name="connsiteX51" fmla="*/ 2754630 w 4457700"/>
                <a:gd name="connsiteY51" fmla="*/ 422910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457700" h="533400">
                  <a:moveTo>
                    <a:pt x="2754630" y="422910"/>
                  </a:moveTo>
                  <a:lnTo>
                    <a:pt x="1817370" y="426720"/>
                  </a:lnTo>
                  <a:lnTo>
                    <a:pt x="1341120" y="426720"/>
                  </a:lnTo>
                  <a:lnTo>
                    <a:pt x="781050" y="426720"/>
                  </a:lnTo>
                  <a:lnTo>
                    <a:pt x="605790" y="422910"/>
                  </a:lnTo>
                  <a:lnTo>
                    <a:pt x="384810" y="407670"/>
                  </a:lnTo>
                  <a:lnTo>
                    <a:pt x="205740" y="388620"/>
                  </a:lnTo>
                  <a:lnTo>
                    <a:pt x="125730" y="377190"/>
                  </a:lnTo>
                  <a:lnTo>
                    <a:pt x="64770" y="358140"/>
                  </a:lnTo>
                  <a:lnTo>
                    <a:pt x="22860" y="335280"/>
                  </a:lnTo>
                  <a:lnTo>
                    <a:pt x="3810" y="316230"/>
                  </a:lnTo>
                  <a:lnTo>
                    <a:pt x="0" y="297180"/>
                  </a:lnTo>
                  <a:lnTo>
                    <a:pt x="7620" y="278130"/>
                  </a:lnTo>
                  <a:lnTo>
                    <a:pt x="41910" y="255270"/>
                  </a:lnTo>
                  <a:lnTo>
                    <a:pt x="102870" y="232410"/>
                  </a:lnTo>
                  <a:lnTo>
                    <a:pt x="224790" y="213360"/>
                  </a:lnTo>
                  <a:lnTo>
                    <a:pt x="499110" y="190500"/>
                  </a:lnTo>
                  <a:lnTo>
                    <a:pt x="834390" y="179070"/>
                  </a:lnTo>
                  <a:lnTo>
                    <a:pt x="1268730" y="179070"/>
                  </a:lnTo>
                  <a:lnTo>
                    <a:pt x="1691640" y="179070"/>
                  </a:lnTo>
                  <a:lnTo>
                    <a:pt x="1958340" y="182880"/>
                  </a:lnTo>
                  <a:lnTo>
                    <a:pt x="2148840" y="179070"/>
                  </a:lnTo>
                  <a:lnTo>
                    <a:pt x="3082290" y="179070"/>
                  </a:lnTo>
                  <a:lnTo>
                    <a:pt x="3242310" y="179070"/>
                  </a:lnTo>
                  <a:lnTo>
                    <a:pt x="3672840" y="182880"/>
                  </a:lnTo>
                  <a:lnTo>
                    <a:pt x="4030980" y="179070"/>
                  </a:lnTo>
                  <a:lnTo>
                    <a:pt x="4149090" y="171450"/>
                  </a:lnTo>
                  <a:lnTo>
                    <a:pt x="4210050" y="160020"/>
                  </a:lnTo>
                  <a:lnTo>
                    <a:pt x="4274820" y="137160"/>
                  </a:lnTo>
                  <a:lnTo>
                    <a:pt x="4312920" y="106680"/>
                  </a:lnTo>
                  <a:lnTo>
                    <a:pt x="4358640" y="60960"/>
                  </a:lnTo>
                  <a:lnTo>
                    <a:pt x="4392930" y="22860"/>
                  </a:lnTo>
                  <a:lnTo>
                    <a:pt x="4419600" y="0"/>
                  </a:lnTo>
                  <a:lnTo>
                    <a:pt x="4446270" y="3810"/>
                  </a:lnTo>
                  <a:lnTo>
                    <a:pt x="4457700" y="26670"/>
                  </a:lnTo>
                  <a:lnTo>
                    <a:pt x="4457700" y="95250"/>
                  </a:lnTo>
                  <a:lnTo>
                    <a:pt x="4450080" y="163830"/>
                  </a:lnTo>
                  <a:lnTo>
                    <a:pt x="4442460" y="209550"/>
                  </a:lnTo>
                  <a:lnTo>
                    <a:pt x="4411980" y="285750"/>
                  </a:lnTo>
                  <a:lnTo>
                    <a:pt x="4354830" y="392430"/>
                  </a:lnTo>
                  <a:lnTo>
                    <a:pt x="4293870" y="476250"/>
                  </a:lnTo>
                  <a:lnTo>
                    <a:pt x="4263390" y="514350"/>
                  </a:lnTo>
                  <a:lnTo>
                    <a:pt x="4229100" y="529590"/>
                  </a:lnTo>
                  <a:lnTo>
                    <a:pt x="4191000" y="533400"/>
                  </a:lnTo>
                  <a:lnTo>
                    <a:pt x="4133850" y="506730"/>
                  </a:lnTo>
                  <a:lnTo>
                    <a:pt x="4095750" y="476250"/>
                  </a:lnTo>
                  <a:lnTo>
                    <a:pt x="4034790" y="453390"/>
                  </a:lnTo>
                  <a:lnTo>
                    <a:pt x="3966210" y="434340"/>
                  </a:lnTo>
                  <a:lnTo>
                    <a:pt x="3870960" y="422910"/>
                  </a:lnTo>
                  <a:lnTo>
                    <a:pt x="3669030" y="422910"/>
                  </a:lnTo>
                  <a:lnTo>
                    <a:pt x="3242310" y="426720"/>
                  </a:lnTo>
                  <a:lnTo>
                    <a:pt x="2754630" y="42291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1">
              <a:extLst>
                <a:ext uri="{FF2B5EF4-FFF2-40B4-BE49-F238E27FC236}">
                  <a16:creationId xmlns:a16="http://schemas.microsoft.com/office/drawing/2014/main" id="{A480AA26-9CD7-4C52-B025-C1BDA7586E5F}"/>
                </a:ext>
              </a:extLst>
            </p:cNvPr>
            <p:cNvSpPr/>
            <p:nvPr/>
          </p:nvSpPr>
          <p:spPr>
            <a:xfrm rot="16200000">
              <a:off x="3169446" y="2056607"/>
              <a:ext cx="2328863" cy="1498600"/>
            </a:xfrm>
            <a:custGeom>
              <a:avLst/>
              <a:gdLst>
                <a:gd name="connsiteX0" fmla="*/ 1404937 w 2328862"/>
                <a:gd name="connsiteY0" fmla="*/ 1128712 h 1497806"/>
                <a:gd name="connsiteX1" fmla="*/ 1009650 w 2328862"/>
                <a:gd name="connsiteY1" fmla="*/ 902493 h 1497806"/>
                <a:gd name="connsiteX2" fmla="*/ 850106 w 2328862"/>
                <a:gd name="connsiteY2" fmla="*/ 783431 h 1497806"/>
                <a:gd name="connsiteX3" fmla="*/ 676275 w 2328862"/>
                <a:gd name="connsiteY3" fmla="*/ 657225 h 1497806"/>
                <a:gd name="connsiteX4" fmla="*/ 514350 w 2328862"/>
                <a:gd name="connsiteY4" fmla="*/ 538162 h 1497806"/>
                <a:gd name="connsiteX5" fmla="*/ 419100 w 2328862"/>
                <a:gd name="connsiteY5" fmla="*/ 461962 h 1497806"/>
                <a:gd name="connsiteX6" fmla="*/ 257175 w 2328862"/>
                <a:gd name="connsiteY6" fmla="*/ 321468 h 1497806"/>
                <a:gd name="connsiteX7" fmla="*/ 150019 w 2328862"/>
                <a:gd name="connsiteY7" fmla="*/ 219075 h 1497806"/>
                <a:gd name="connsiteX8" fmla="*/ 69056 w 2328862"/>
                <a:gd name="connsiteY8" fmla="*/ 130968 h 1497806"/>
                <a:gd name="connsiteX9" fmla="*/ 42862 w 2328862"/>
                <a:gd name="connsiteY9" fmla="*/ 102393 h 1497806"/>
                <a:gd name="connsiteX10" fmla="*/ 23812 w 2328862"/>
                <a:gd name="connsiteY10" fmla="*/ 73818 h 1497806"/>
                <a:gd name="connsiteX11" fmla="*/ 7144 w 2328862"/>
                <a:gd name="connsiteY11" fmla="*/ 42862 h 1497806"/>
                <a:gd name="connsiteX12" fmla="*/ 0 w 2328862"/>
                <a:gd name="connsiteY12" fmla="*/ 19050 h 1497806"/>
                <a:gd name="connsiteX13" fmla="*/ 2381 w 2328862"/>
                <a:gd name="connsiteY13" fmla="*/ 7143 h 1497806"/>
                <a:gd name="connsiteX14" fmla="*/ 14287 w 2328862"/>
                <a:gd name="connsiteY14" fmla="*/ 0 h 1497806"/>
                <a:gd name="connsiteX15" fmla="*/ 26194 w 2328862"/>
                <a:gd name="connsiteY15" fmla="*/ 0 h 1497806"/>
                <a:gd name="connsiteX16" fmla="*/ 61912 w 2328862"/>
                <a:gd name="connsiteY16" fmla="*/ 16668 h 1497806"/>
                <a:gd name="connsiteX17" fmla="*/ 145256 w 2328862"/>
                <a:gd name="connsiteY17" fmla="*/ 80962 h 1497806"/>
                <a:gd name="connsiteX18" fmla="*/ 259556 w 2328862"/>
                <a:gd name="connsiteY18" fmla="*/ 169068 h 1497806"/>
                <a:gd name="connsiteX19" fmla="*/ 376237 w 2328862"/>
                <a:gd name="connsiteY19" fmla="*/ 254793 h 1497806"/>
                <a:gd name="connsiteX20" fmla="*/ 509587 w 2328862"/>
                <a:gd name="connsiteY20" fmla="*/ 347662 h 1497806"/>
                <a:gd name="connsiteX21" fmla="*/ 642937 w 2328862"/>
                <a:gd name="connsiteY21" fmla="*/ 438150 h 1497806"/>
                <a:gd name="connsiteX22" fmla="*/ 781050 w 2328862"/>
                <a:gd name="connsiteY22" fmla="*/ 528637 h 1497806"/>
                <a:gd name="connsiteX23" fmla="*/ 897731 w 2328862"/>
                <a:gd name="connsiteY23" fmla="*/ 600075 h 1497806"/>
                <a:gd name="connsiteX24" fmla="*/ 1145381 w 2328862"/>
                <a:gd name="connsiteY24" fmla="*/ 740568 h 1497806"/>
                <a:gd name="connsiteX25" fmla="*/ 1316831 w 2328862"/>
                <a:gd name="connsiteY25" fmla="*/ 828675 h 1497806"/>
                <a:gd name="connsiteX26" fmla="*/ 1488281 w 2328862"/>
                <a:gd name="connsiteY26" fmla="*/ 909637 h 1497806"/>
                <a:gd name="connsiteX27" fmla="*/ 1678781 w 2328862"/>
                <a:gd name="connsiteY27" fmla="*/ 992981 h 1497806"/>
                <a:gd name="connsiteX28" fmla="*/ 1871662 w 2328862"/>
                <a:gd name="connsiteY28" fmla="*/ 1066800 h 1497806"/>
                <a:gd name="connsiteX29" fmla="*/ 1974056 w 2328862"/>
                <a:gd name="connsiteY29" fmla="*/ 1102518 h 1497806"/>
                <a:gd name="connsiteX30" fmla="*/ 2028825 w 2328862"/>
                <a:gd name="connsiteY30" fmla="*/ 1114425 h 1497806"/>
                <a:gd name="connsiteX31" fmla="*/ 2112169 w 2328862"/>
                <a:gd name="connsiteY31" fmla="*/ 1107281 h 1497806"/>
                <a:gd name="connsiteX32" fmla="*/ 2159794 w 2328862"/>
                <a:gd name="connsiteY32" fmla="*/ 1088231 h 1497806"/>
                <a:gd name="connsiteX33" fmla="*/ 2205037 w 2328862"/>
                <a:gd name="connsiteY33" fmla="*/ 1042987 h 1497806"/>
                <a:gd name="connsiteX34" fmla="*/ 2228850 w 2328862"/>
                <a:gd name="connsiteY34" fmla="*/ 1019175 h 1497806"/>
                <a:gd name="connsiteX35" fmla="*/ 2278856 w 2328862"/>
                <a:gd name="connsiteY35" fmla="*/ 990600 h 1497806"/>
                <a:gd name="connsiteX36" fmla="*/ 2302669 w 2328862"/>
                <a:gd name="connsiteY36" fmla="*/ 983456 h 1497806"/>
                <a:gd name="connsiteX37" fmla="*/ 2324100 w 2328862"/>
                <a:gd name="connsiteY37" fmla="*/ 992981 h 1497806"/>
                <a:gd name="connsiteX38" fmla="*/ 2328862 w 2328862"/>
                <a:gd name="connsiteY38" fmla="*/ 1009650 h 1497806"/>
                <a:gd name="connsiteX39" fmla="*/ 2302669 w 2328862"/>
                <a:gd name="connsiteY39" fmla="*/ 1109662 h 1497806"/>
                <a:gd name="connsiteX40" fmla="*/ 2276475 w 2328862"/>
                <a:gd name="connsiteY40" fmla="*/ 1169193 h 1497806"/>
                <a:gd name="connsiteX41" fmla="*/ 2221706 w 2328862"/>
                <a:gd name="connsiteY41" fmla="*/ 1254918 h 1497806"/>
                <a:gd name="connsiteX42" fmla="*/ 2152650 w 2328862"/>
                <a:gd name="connsiteY42" fmla="*/ 1343025 h 1497806"/>
                <a:gd name="connsiteX43" fmla="*/ 2047875 w 2328862"/>
                <a:gd name="connsiteY43" fmla="*/ 1466850 h 1497806"/>
                <a:gd name="connsiteX44" fmla="*/ 2009775 w 2328862"/>
                <a:gd name="connsiteY44" fmla="*/ 1493043 h 1497806"/>
                <a:gd name="connsiteX45" fmla="*/ 1985962 w 2328862"/>
                <a:gd name="connsiteY45" fmla="*/ 1497806 h 1497806"/>
                <a:gd name="connsiteX46" fmla="*/ 1955006 w 2328862"/>
                <a:gd name="connsiteY46" fmla="*/ 1493043 h 1497806"/>
                <a:gd name="connsiteX47" fmla="*/ 1935956 w 2328862"/>
                <a:gd name="connsiteY47" fmla="*/ 1483518 h 1497806"/>
                <a:gd name="connsiteX48" fmla="*/ 1916906 w 2328862"/>
                <a:gd name="connsiteY48" fmla="*/ 1462087 h 1497806"/>
                <a:gd name="connsiteX49" fmla="*/ 1902619 w 2328862"/>
                <a:gd name="connsiteY49" fmla="*/ 1431131 h 1497806"/>
                <a:gd name="connsiteX50" fmla="*/ 1724025 w 2328862"/>
                <a:gd name="connsiteY50" fmla="*/ 1312068 h 1497806"/>
                <a:gd name="connsiteX51" fmla="*/ 1404937 w 2328862"/>
                <a:gd name="connsiteY51" fmla="*/ 1128712 h 1497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328862" h="1497806">
                  <a:moveTo>
                    <a:pt x="1404937" y="1128712"/>
                  </a:moveTo>
                  <a:lnTo>
                    <a:pt x="1009650" y="902493"/>
                  </a:lnTo>
                  <a:lnTo>
                    <a:pt x="850106" y="783431"/>
                  </a:lnTo>
                  <a:lnTo>
                    <a:pt x="676275" y="657225"/>
                  </a:lnTo>
                  <a:lnTo>
                    <a:pt x="514350" y="538162"/>
                  </a:lnTo>
                  <a:lnTo>
                    <a:pt x="419100" y="461962"/>
                  </a:lnTo>
                  <a:lnTo>
                    <a:pt x="257175" y="321468"/>
                  </a:lnTo>
                  <a:lnTo>
                    <a:pt x="150019" y="219075"/>
                  </a:lnTo>
                  <a:lnTo>
                    <a:pt x="69056" y="130968"/>
                  </a:lnTo>
                  <a:lnTo>
                    <a:pt x="42862" y="102393"/>
                  </a:lnTo>
                  <a:lnTo>
                    <a:pt x="23812" y="73818"/>
                  </a:lnTo>
                  <a:lnTo>
                    <a:pt x="7144" y="42862"/>
                  </a:lnTo>
                  <a:lnTo>
                    <a:pt x="0" y="19050"/>
                  </a:lnTo>
                  <a:lnTo>
                    <a:pt x="2381" y="7143"/>
                  </a:lnTo>
                  <a:lnTo>
                    <a:pt x="14287" y="0"/>
                  </a:lnTo>
                  <a:lnTo>
                    <a:pt x="26194" y="0"/>
                  </a:lnTo>
                  <a:lnTo>
                    <a:pt x="61912" y="16668"/>
                  </a:lnTo>
                  <a:lnTo>
                    <a:pt x="145256" y="80962"/>
                  </a:lnTo>
                  <a:lnTo>
                    <a:pt x="259556" y="169068"/>
                  </a:lnTo>
                  <a:lnTo>
                    <a:pt x="376237" y="254793"/>
                  </a:lnTo>
                  <a:lnTo>
                    <a:pt x="509587" y="347662"/>
                  </a:lnTo>
                  <a:lnTo>
                    <a:pt x="642937" y="438150"/>
                  </a:lnTo>
                  <a:lnTo>
                    <a:pt x="781050" y="528637"/>
                  </a:lnTo>
                  <a:lnTo>
                    <a:pt x="897731" y="600075"/>
                  </a:lnTo>
                  <a:lnTo>
                    <a:pt x="1145381" y="740568"/>
                  </a:lnTo>
                  <a:lnTo>
                    <a:pt x="1316831" y="828675"/>
                  </a:lnTo>
                  <a:lnTo>
                    <a:pt x="1488281" y="909637"/>
                  </a:lnTo>
                  <a:lnTo>
                    <a:pt x="1678781" y="992981"/>
                  </a:lnTo>
                  <a:lnTo>
                    <a:pt x="1871662" y="1066800"/>
                  </a:lnTo>
                  <a:lnTo>
                    <a:pt x="1974056" y="1102518"/>
                  </a:lnTo>
                  <a:lnTo>
                    <a:pt x="2028825" y="1114425"/>
                  </a:lnTo>
                  <a:lnTo>
                    <a:pt x="2112169" y="1107281"/>
                  </a:lnTo>
                  <a:lnTo>
                    <a:pt x="2159794" y="1088231"/>
                  </a:lnTo>
                  <a:lnTo>
                    <a:pt x="2205037" y="1042987"/>
                  </a:lnTo>
                  <a:lnTo>
                    <a:pt x="2228850" y="1019175"/>
                  </a:lnTo>
                  <a:lnTo>
                    <a:pt x="2278856" y="990600"/>
                  </a:lnTo>
                  <a:lnTo>
                    <a:pt x="2302669" y="983456"/>
                  </a:lnTo>
                  <a:lnTo>
                    <a:pt x="2324100" y="992981"/>
                  </a:lnTo>
                  <a:lnTo>
                    <a:pt x="2328862" y="1009650"/>
                  </a:lnTo>
                  <a:lnTo>
                    <a:pt x="2302669" y="1109662"/>
                  </a:lnTo>
                  <a:lnTo>
                    <a:pt x="2276475" y="1169193"/>
                  </a:lnTo>
                  <a:lnTo>
                    <a:pt x="2221706" y="1254918"/>
                  </a:lnTo>
                  <a:lnTo>
                    <a:pt x="2152650" y="1343025"/>
                  </a:lnTo>
                  <a:lnTo>
                    <a:pt x="2047875" y="1466850"/>
                  </a:lnTo>
                  <a:lnTo>
                    <a:pt x="2009775" y="1493043"/>
                  </a:lnTo>
                  <a:lnTo>
                    <a:pt x="1985962" y="1497806"/>
                  </a:lnTo>
                  <a:lnTo>
                    <a:pt x="1955006" y="1493043"/>
                  </a:lnTo>
                  <a:lnTo>
                    <a:pt x="1935956" y="1483518"/>
                  </a:lnTo>
                  <a:lnTo>
                    <a:pt x="1916906" y="1462087"/>
                  </a:lnTo>
                  <a:lnTo>
                    <a:pt x="1902619" y="1431131"/>
                  </a:lnTo>
                  <a:lnTo>
                    <a:pt x="1724025" y="1312068"/>
                  </a:lnTo>
                  <a:lnTo>
                    <a:pt x="1404937" y="1128712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2">
              <a:extLst>
                <a:ext uri="{FF2B5EF4-FFF2-40B4-BE49-F238E27FC236}">
                  <a16:creationId xmlns:a16="http://schemas.microsoft.com/office/drawing/2014/main" id="{0861799E-97CF-469F-BC44-D278E9674DE3}"/>
                </a:ext>
              </a:extLst>
            </p:cNvPr>
            <p:cNvSpPr/>
            <p:nvPr/>
          </p:nvSpPr>
          <p:spPr>
            <a:xfrm rot="16200000">
              <a:off x="3024189" y="4176713"/>
              <a:ext cx="2955925" cy="368300"/>
            </a:xfrm>
            <a:custGeom>
              <a:avLst/>
              <a:gdLst>
                <a:gd name="connsiteX0" fmla="*/ 1759254 w 2956989"/>
                <a:gd name="connsiteY0" fmla="*/ 365760 h 368336"/>
                <a:gd name="connsiteX1" fmla="*/ 1105007 w 2956989"/>
                <a:gd name="connsiteY1" fmla="*/ 368336 h 368336"/>
                <a:gd name="connsiteX2" fmla="*/ 741823 w 2956989"/>
                <a:gd name="connsiteY2" fmla="*/ 368336 h 368336"/>
                <a:gd name="connsiteX3" fmla="*/ 533185 w 2956989"/>
                <a:gd name="connsiteY3" fmla="*/ 365760 h 368336"/>
                <a:gd name="connsiteX4" fmla="*/ 409548 w 2956989"/>
                <a:gd name="connsiteY4" fmla="*/ 360609 h 368336"/>
                <a:gd name="connsiteX5" fmla="*/ 311669 w 2956989"/>
                <a:gd name="connsiteY5" fmla="*/ 350305 h 368336"/>
                <a:gd name="connsiteX6" fmla="*/ 226668 w 2956989"/>
                <a:gd name="connsiteY6" fmla="*/ 337427 h 368336"/>
                <a:gd name="connsiteX7" fmla="*/ 157122 w 2956989"/>
                <a:gd name="connsiteY7" fmla="*/ 321972 h 368336"/>
                <a:gd name="connsiteX8" fmla="*/ 103031 w 2956989"/>
                <a:gd name="connsiteY8" fmla="*/ 303941 h 368336"/>
                <a:gd name="connsiteX9" fmla="*/ 46364 w 2956989"/>
                <a:gd name="connsiteY9" fmla="*/ 273032 h 368336"/>
                <a:gd name="connsiteX10" fmla="*/ 23182 w 2956989"/>
                <a:gd name="connsiteY10" fmla="*/ 255002 h 368336"/>
                <a:gd name="connsiteX11" fmla="*/ 7727 w 2956989"/>
                <a:gd name="connsiteY11" fmla="*/ 236971 h 368336"/>
                <a:gd name="connsiteX12" fmla="*/ 0 w 2956989"/>
                <a:gd name="connsiteY12" fmla="*/ 221517 h 368336"/>
                <a:gd name="connsiteX13" fmla="*/ 0 w 2956989"/>
                <a:gd name="connsiteY13" fmla="*/ 206062 h 368336"/>
                <a:gd name="connsiteX14" fmla="*/ 7727 w 2956989"/>
                <a:gd name="connsiteY14" fmla="*/ 185456 h 368336"/>
                <a:gd name="connsiteX15" fmla="*/ 25758 w 2956989"/>
                <a:gd name="connsiteY15" fmla="*/ 167425 h 368336"/>
                <a:gd name="connsiteX16" fmla="*/ 74698 w 2956989"/>
                <a:gd name="connsiteY16" fmla="*/ 139092 h 368336"/>
                <a:gd name="connsiteX17" fmla="*/ 157122 w 2956989"/>
                <a:gd name="connsiteY17" fmla="*/ 110758 h 368336"/>
                <a:gd name="connsiteX18" fmla="*/ 316820 w 2956989"/>
                <a:gd name="connsiteY18" fmla="*/ 69546 h 368336"/>
                <a:gd name="connsiteX19" fmla="*/ 425003 w 2956989"/>
                <a:gd name="connsiteY19" fmla="*/ 51516 h 368336"/>
                <a:gd name="connsiteX20" fmla="*/ 502276 w 2956989"/>
                <a:gd name="connsiteY20" fmla="*/ 66970 h 368336"/>
                <a:gd name="connsiteX21" fmla="*/ 605307 w 2956989"/>
                <a:gd name="connsiteY21" fmla="*/ 92728 h 368336"/>
                <a:gd name="connsiteX22" fmla="*/ 708338 w 2956989"/>
                <a:gd name="connsiteY22" fmla="*/ 113334 h 368336"/>
                <a:gd name="connsiteX23" fmla="*/ 842278 w 2956989"/>
                <a:gd name="connsiteY23" fmla="*/ 131365 h 368336"/>
                <a:gd name="connsiteX24" fmla="*/ 1025158 w 2956989"/>
                <a:gd name="connsiteY24" fmla="*/ 141668 h 368336"/>
                <a:gd name="connsiteX25" fmla="*/ 1545465 w 2956989"/>
                <a:gd name="connsiteY25" fmla="*/ 141668 h 368336"/>
                <a:gd name="connsiteX26" fmla="*/ 2101832 w 2956989"/>
                <a:gd name="connsiteY26" fmla="*/ 144243 h 368336"/>
                <a:gd name="connsiteX27" fmla="*/ 2449562 w 2956989"/>
                <a:gd name="connsiteY27" fmla="*/ 141668 h 368336"/>
                <a:gd name="connsiteX28" fmla="*/ 2555169 w 2956989"/>
                <a:gd name="connsiteY28" fmla="*/ 136516 h 368336"/>
                <a:gd name="connsiteX29" fmla="*/ 2593805 w 2956989"/>
                <a:gd name="connsiteY29" fmla="*/ 126213 h 368336"/>
                <a:gd name="connsiteX30" fmla="*/ 2624714 w 2956989"/>
                <a:gd name="connsiteY30" fmla="*/ 110758 h 368336"/>
                <a:gd name="connsiteX31" fmla="*/ 2655624 w 2956989"/>
                <a:gd name="connsiteY31" fmla="*/ 87576 h 368336"/>
                <a:gd name="connsiteX32" fmla="*/ 2725170 w 2956989"/>
                <a:gd name="connsiteY32" fmla="*/ 0 h 368336"/>
                <a:gd name="connsiteX33" fmla="*/ 2956989 w 2956989"/>
                <a:gd name="connsiteY33" fmla="*/ 121061 h 368336"/>
                <a:gd name="connsiteX34" fmla="*/ 2869413 w 2956989"/>
                <a:gd name="connsiteY34" fmla="*/ 213789 h 368336"/>
                <a:gd name="connsiteX35" fmla="*/ 2784412 w 2956989"/>
                <a:gd name="connsiteY35" fmla="*/ 285911 h 368336"/>
                <a:gd name="connsiteX36" fmla="*/ 2699412 w 2956989"/>
                <a:gd name="connsiteY36" fmla="*/ 337427 h 368336"/>
                <a:gd name="connsiteX37" fmla="*/ 2645321 w 2956989"/>
                <a:gd name="connsiteY37" fmla="*/ 358033 h 368336"/>
                <a:gd name="connsiteX38" fmla="*/ 2560320 w 2956989"/>
                <a:gd name="connsiteY38" fmla="*/ 365760 h 368336"/>
                <a:gd name="connsiteX39" fmla="*/ 2140469 w 2956989"/>
                <a:gd name="connsiteY39" fmla="*/ 363184 h 368336"/>
                <a:gd name="connsiteX40" fmla="*/ 1759254 w 2956989"/>
                <a:gd name="connsiteY40" fmla="*/ 365760 h 368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956989" h="368336">
                  <a:moveTo>
                    <a:pt x="1759254" y="365760"/>
                  </a:moveTo>
                  <a:lnTo>
                    <a:pt x="1105007" y="368336"/>
                  </a:lnTo>
                  <a:lnTo>
                    <a:pt x="741823" y="368336"/>
                  </a:lnTo>
                  <a:lnTo>
                    <a:pt x="533185" y="365760"/>
                  </a:lnTo>
                  <a:lnTo>
                    <a:pt x="409548" y="360609"/>
                  </a:lnTo>
                  <a:lnTo>
                    <a:pt x="311669" y="350305"/>
                  </a:lnTo>
                  <a:lnTo>
                    <a:pt x="226668" y="337427"/>
                  </a:lnTo>
                  <a:lnTo>
                    <a:pt x="157122" y="321972"/>
                  </a:lnTo>
                  <a:lnTo>
                    <a:pt x="103031" y="303941"/>
                  </a:lnTo>
                  <a:lnTo>
                    <a:pt x="46364" y="273032"/>
                  </a:lnTo>
                  <a:lnTo>
                    <a:pt x="23182" y="255002"/>
                  </a:lnTo>
                  <a:lnTo>
                    <a:pt x="7727" y="236971"/>
                  </a:lnTo>
                  <a:lnTo>
                    <a:pt x="0" y="221517"/>
                  </a:lnTo>
                  <a:lnTo>
                    <a:pt x="0" y="206062"/>
                  </a:lnTo>
                  <a:lnTo>
                    <a:pt x="7727" y="185456"/>
                  </a:lnTo>
                  <a:lnTo>
                    <a:pt x="25758" y="167425"/>
                  </a:lnTo>
                  <a:lnTo>
                    <a:pt x="74698" y="139092"/>
                  </a:lnTo>
                  <a:lnTo>
                    <a:pt x="157122" y="110758"/>
                  </a:lnTo>
                  <a:lnTo>
                    <a:pt x="316820" y="69546"/>
                  </a:lnTo>
                  <a:lnTo>
                    <a:pt x="425003" y="51516"/>
                  </a:lnTo>
                  <a:lnTo>
                    <a:pt x="502276" y="66970"/>
                  </a:lnTo>
                  <a:lnTo>
                    <a:pt x="605307" y="92728"/>
                  </a:lnTo>
                  <a:lnTo>
                    <a:pt x="708338" y="113334"/>
                  </a:lnTo>
                  <a:lnTo>
                    <a:pt x="842278" y="131365"/>
                  </a:lnTo>
                  <a:lnTo>
                    <a:pt x="1025158" y="141668"/>
                  </a:lnTo>
                  <a:lnTo>
                    <a:pt x="1545465" y="141668"/>
                  </a:lnTo>
                  <a:lnTo>
                    <a:pt x="2101832" y="144243"/>
                  </a:lnTo>
                  <a:lnTo>
                    <a:pt x="2449562" y="141668"/>
                  </a:lnTo>
                  <a:lnTo>
                    <a:pt x="2555169" y="136516"/>
                  </a:lnTo>
                  <a:lnTo>
                    <a:pt x="2593805" y="126213"/>
                  </a:lnTo>
                  <a:lnTo>
                    <a:pt x="2624714" y="110758"/>
                  </a:lnTo>
                  <a:lnTo>
                    <a:pt x="2655624" y="87576"/>
                  </a:lnTo>
                  <a:lnTo>
                    <a:pt x="2725170" y="0"/>
                  </a:lnTo>
                  <a:lnTo>
                    <a:pt x="2956989" y="121061"/>
                  </a:lnTo>
                  <a:lnTo>
                    <a:pt x="2869413" y="213789"/>
                  </a:lnTo>
                  <a:lnTo>
                    <a:pt x="2784412" y="285911"/>
                  </a:lnTo>
                  <a:lnTo>
                    <a:pt x="2699412" y="337427"/>
                  </a:lnTo>
                  <a:lnTo>
                    <a:pt x="2645321" y="358033"/>
                  </a:lnTo>
                  <a:lnTo>
                    <a:pt x="2560320" y="365760"/>
                  </a:lnTo>
                  <a:lnTo>
                    <a:pt x="2140469" y="363184"/>
                  </a:lnTo>
                  <a:lnTo>
                    <a:pt x="1759254" y="36576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DED1742C-E248-4569-BC3E-558D4A097A9A}"/>
                </a:ext>
              </a:extLst>
            </p:cNvPr>
            <p:cNvSpPr/>
            <p:nvPr/>
          </p:nvSpPr>
          <p:spPr>
            <a:xfrm>
              <a:off x="5519738" y="2573339"/>
              <a:ext cx="2513012" cy="498475"/>
            </a:xfrm>
            <a:custGeom>
              <a:avLst/>
              <a:gdLst>
                <a:gd name="connsiteX0" fmla="*/ 1759743 w 2512218"/>
                <a:gd name="connsiteY0" fmla="*/ 316707 h 497682"/>
                <a:gd name="connsiteX1" fmla="*/ 1426368 w 2512218"/>
                <a:gd name="connsiteY1" fmla="*/ 347663 h 497682"/>
                <a:gd name="connsiteX2" fmla="*/ 1250156 w 2512218"/>
                <a:gd name="connsiteY2" fmla="*/ 378619 h 497682"/>
                <a:gd name="connsiteX3" fmla="*/ 1033462 w 2512218"/>
                <a:gd name="connsiteY3" fmla="*/ 407194 h 497682"/>
                <a:gd name="connsiteX4" fmla="*/ 876300 w 2512218"/>
                <a:gd name="connsiteY4" fmla="*/ 431007 h 497682"/>
                <a:gd name="connsiteX5" fmla="*/ 711993 w 2512218"/>
                <a:gd name="connsiteY5" fmla="*/ 461963 h 497682"/>
                <a:gd name="connsiteX6" fmla="*/ 538162 w 2512218"/>
                <a:gd name="connsiteY6" fmla="*/ 495300 h 497682"/>
                <a:gd name="connsiteX7" fmla="*/ 519112 w 2512218"/>
                <a:gd name="connsiteY7" fmla="*/ 497682 h 497682"/>
                <a:gd name="connsiteX8" fmla="*/ 481012 w 2512218"/>
                <a:gd name="connsiteY8" fmla="*/ 495300 h 497682"/>
                <a:gd name="connsiteX9" fmla="*/ 409575 w 2512218"/>
                <a:gd name="connsiteY9" fmla="*/ 481013 h 497682"/>
                <a:gd name="connsiteX10" fmla="*/ 302418 w 2512218"/>
                <a:gd name="connsiteY10" fmla="*/ 442913 h 497682"/>
                <a:gd name="connsiteX11" fmla="*/ 147637 w 2512218"/>
                <a:gd name="connsiteY11" fmla="*/ 369094 h 497682"/>
                <a:gd name="connsiteX12" fmla="*/ 0 w 2512218"/>
                <a:gd name="connsiteY12" fmla="*/ 290513 h 497682"/>
                <a:gd name="connsiteX13" fmla="*/ 92868 w 2512218"/>
                <a:gd name="connsiteY13" fmla="*/ 171450 h 497682"/>
                <a:gd name="connsiteX14" fmla="*/ 164306 w 2512218"/>
                <a:gd name="connsiteY14" fmla="*/ 228600 h 497682"/>
                <a:gd name="connsiteX15" fmla="*/ 197643 w 2512218"/>
                <a:gd name="connsiteY15" fmla="*/ 250032 h 497682"/>
                <a:gd name="connsiteX16" fmla="*/ 235743 w 2512218"/>
                <a:gd name="connsiteY16" fmla="*/ 266700 h 497682"/>
                <a:gd name="connsiteX17" fmla="*/ 297656 w 2512218"/>
                <a:gd name="connsiteY17" fmla="*/ 280988 h 497682"/>
                <a:gd name="connsiteX18" fmla="*/ 361950 w 2512218"/>
                <a:gd name="connsiteY18" fmla="*/ 290513 h 497682"/>
                <a:gd name="connsiteX19" fmla="*/ 445293 w 2512218"/>
                <a:gd name="connsiteY19" fmla="*/ 295275 h 497682"/>
                <a:gd name="connsiteX20" fmla="*/ 490537 w 2512218"/>
                <a:gd name="connsiteY20" fmla="*/ 297657 h 497682"/>
                <a:gd name="connsiteX21" fmla="*/ 588168 w 2512218"/>
                <a:gd name="connsiteY21" fmla="*/ 285750 h 497682"/>
                <a:gd name="connsiteX22" fmla="*/ 1247775 w 2512218"/>
                <a:gd name="connsiteY22" fmla="*/ 200025 h 497682"/>
                <a:gd name="connsiteX23" fmla="*/ 1440656 w 2512218"/>
                <a:gd name="connsiteY23" fmla="*/ 169069 h 497682"/>
                <a:gd name="connsiteX24" fmla="*/ 1657350 w 2512218"/>
                <a:gd name="connsiteY24" fmla="*/ 140494 h 497682"/>
                <a:gd name="connsiteX25" fmla="*/ 1809750 w 2512218"/>
                <a:gd name="connsiteY25" fmla="*/ 111919 h 497682"/>
                <a:gd name="connsiteX26" fmla="*/ 1933575 w 2512218"/>
                <a:gd name="connsiteY26" fmla="*/ 80963 h 497682"/>
                <a:gd name="connsiteX27" fmla="*/ 2043112 w 2512218"/>
                <a:gd name="connsiteY27" fmla="*/ 47625 h 497682"/>
                <a:gd name="connsiteX28" fmla="*/ 2109787 w 2512218"/>
                <a:gd name="connsiteY28" fmla="*/ 19050 h 497682"/>
                <a:gd name="connsiteX29" fmla="*/ 2145506 w 2512218"/>
                <a:gd name="connsiteY29" fmla="*/ 2382 h 497682"/>
                <a:gd name="connsiteX30" fmla="*/ 2195512 w 2512218"/>
                <a:gd name="connsiteY30" fmla="*/ 0 h 497682"/>
                <a:gd name="connsiteX31" fmla="*/ 2255043 w 2512218"/>
                <a:gd name="connsiteY31" fmla="*/ 11907 h 497682"/>
                <a:gd name="connsiteX32" fmla="*/ 2381250 w 2512218"/>
                <a:gd name="connsiteY32" fmla="*/ 54769 h 497682"/>
                <a:gd name="connsiteX33" fmla="*/ 2409825 w 2512218"/>
                <a:gd name="connsiteY33" fmla="*/ 66675 h 497682"/>
                <a:gd name="connsiteX34" fmla="*/ 2443162 w 2512218"/>
                <a:gd name="connsiteY34" fmla="*/ 85725 h 497682"/>
                <a:gd name="connsiteX35" fmla="*/ 2481262 w 2512218"/>
                <a:gd name="connsiteY35" fmla="*/ 114300 h 497682"/>
                <a:gd name="connsiteX36" fmla="*/ 2505075 w 2512218"/>
                <a:gd name="connsiteY36" fmla="*/ 140494 h 497682"/>
                <a:gd name="connsiteX37" fmla="*/ 2512218 w 2512218"/>
                <a:gd name="connsiteY37" fmla="*/ 159544 h 497682"/>
                <a:gd name="connsiteX38" fmla="*/ 2507456 w 2512218"/>
                <a:gd name="connsiteY38" fmla="*/ 176213 h 497682"/>
                <a:gd name="connsiteX39" fmla="*/ 2488406 w 2512218"/>
                <a:gd name="connsiteY39" fmla="*/ 202407 h 497682"/>
                <a:gd name="connsiteX40" fmla="*/ 2447925 w 2512218"/>
                <a:gd name="connsiteY40" fmla="*/ 230982 h 497682"/>
                <a:gd name="connsiteX41" fmla="*/ 2376487 w 2512218"/>
                <a:gd name="connsiteY41" fmla="*/ 252413 h 497682"/>
                <a:gd name="connsiteX42" fmla="*/ 2271712 w 2512218"/>
                <a:gd name="connsiteY42" fmla="*/ 261938 h 497682"/>
                <a:gd name="connsiteX43" fmla="*/ 1974056 w 2512218"/>
                <a:gd name="connsiteY43" fmla="*/ 290513 h 497682"/>
                <a:gd name="connsiteX44" fmla="*/ 1759743 w 2512218"/>
                <a:gd name="connsiteY44" fmla="*/ 316707 h 49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512218" h="497682">
                  <a:moveTo>
                    <a:pt x="1759743" y="316707"/>
                  </a:moveTo>
                  <a:lnTo>
                    <a:pt x="1426368" y="347663"/>
                  </a:lnTo>
                  <a:lnTo>
                    <a:pt x="1250156" y="378619"/>
                  </a:lnTo>
                  <a:lnTo>
                    <a:pt x="1033462" y="407194"/>
                  </a:lnTo>
                  <a:lnTo>
                    <a:pt x="876300" y="431007"/>
                  </a:lnTo>
                  <a:lnTo>
                    <a:pt x="711993" y="461963"/>
                  </a:lnTo>
                  <a:lnTo>
                    <a:pt x="538162" y="495300"/>
                  </a:lnTo>
                  <a:lnTo>
                    <a:pt x="519112" y="497682"/>
                  </a:lnTo>
                  <a:lnTo>
                    <a:pt x="481012" y="495300"/>
                  </a:lnTo>
                  <a:lnTo>
                    <a:pt x="409575" y="481013"/>
                  </a:lnTo>
                  <a:lnTo>
                    <a:pt x="302418" y="442913"/>
                  </a:lnTo>
                  <a:lnTo>
                    <a:pt x="147637" y="369094"/>
                  </a:lnTo>
                  <a:lnTo>
                    <a:pt x="0" y="290513"/>
                  </a:lnTo>
                  <a:lnTo>
                    <a:pt x="92868" y="171450"/>
                  </a:lnTo>
                  <a:lnTo>
                    <a:pt x="164306" y="228600"/>
                  </a:lnTo>
                  <a:lnTo>
                    <a:pt x="197643" y="250032"/>
                  </a:lnTo>
                  <a:lnTo>
                    <a:pt x="235743" y="266700"/>
                  </a:lnTo>
                  <a:lnTo>
                    <a:pt x="297656" y="280988"/>
                  </a:lnTo>
                  <a:lnTo>
                    <a:pt x="361950" y="290513"/>
                  </a:lnTo>
                  <a:lnTo>
                    <a:pt x="445293" y="295275"/>
                  </a:lnTo>
                  <a:lnTo>
                    <a:pt x="490537" y="297657"/>
                  </a:lnTo>
                  <a:lnTo>
                    <a:pt x="588168" y="285750"/>
                  </a:lnTo>
                  <a:lnTo>
                    <a:pt x="1247775" y="200025"/>
                  </a:lnTo>
                  <a:lnTo>
                    <a:pt x="1440656" y="169069"/>
                  </a:lnTo>
                  <a:lnTo>
                    <a:pt x="1657350" y="140494"/>
                  </a:lnTo>
                  <a:lnTo>
                    <a:pt x="1809750" y="111919"/>
                  </a:lnTo>
                  <a:lnTo>
                    <a:pt x="1933575" y="80963"/>
                  </a:lnTo>
                  <a:lnTo>
                    <a:pt x="2043112" y="47625"/>
                  </a:lnTo>
                  <a:lnTo>
                    <a:pt x="2109787" y="19050"/>
                  </a:lnTo>
                  <a:lnTo>
                    <a:pt x="2145506" y="2382"/>
                  </a:lnTo>
                  <a:lnTo>
                    <a:pt x="2195512" y="0"/>
                  </a:lnTo>
                  <a:lnTo>
                    <a:pt x="2255043" y="11907"/>
                  </a:lnTo>
                  <a:lnTo>
                    <a:pt x="2381250" y="54769"/>
                  </a:lnTo>
                  <a:lnTo>
                    <a:pt x="2409825" y="66675"/>
                  </a:lnTo>
                  <a:lnTo>
                    <a:pt x="2443162" y="85725"/>
                  </a:lnTo>
                  <a:lnTo>
                    <a:pt x="2481262" y="114300"/>
                  </a:lnTo>
                  <a:lnTo>
                    <a:pt x="2505075" y="140494"/>
                  </a:lnTo>
                  <a:lnTo>
                    <a:pt x="2512218" y="159544"/>
                  </a:lnTo>
                  <a:lnTo>
                    <a:pt x="2507456" y="176213"/>
                  </a:lnTo>
                  <a:lnTo>
                    <a:pt x="2488406" y="202407"/>
                  </a:lnTo>
                  <a:lnTo>
                    <a:pt x="2447925" y="230982"/>
                  </a:lnTo>
                  <a:lnTo>
                    <a:pt x="2376487" y="252413"/>
                  </a:lnTo>
                  <a:lnTo>
                    <a:pt x="2271712" y="261938"/>
                  </a:lnTo>
                  <a:lnTo>
                    <a:pt x="1974056" y="290513"/>
                  </a:lnTo>
                  <a:lnTo>
                    <a:pt x="1759743" y="3167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8">
              <a:extLst>
                <a:ext uri="{FF2B5EF4-FFF2-40B4-BE49-F238E27FC236}">
                  <a16:creationId xmlns:a16="http://schemas.microsoft.com/office/drawing/2014/main" id="{2EDF558B-97BC-4892-8D9F-52A7F30555B8}"/>
                </a:ext>
              </a:extLst>
            </p:cNvPr>
            <p:cNvSpPr/>
            <p:nvPr/>
          </p:nvSpPr>
          <p:spPr>
            <a:xfrm>
              <a:off x="5030788" y="3683001"/>
              <a:ext cx="3378200" cy="627063"/>
            </a:xfrm>
            <a:custGeom>
              <a:avLst/>
              <a:gdLst>
                <a:gd name="connsiteX0" fmla="*/ 2359556 w 3377800"/>
                <a:gd name="connsiteY0" fmla="*/ 311530 h 625946"/>
                <a:gd name="connsiteX1" fmla="*/ 1915337 w 3377800"/>
                <a:gd name="connsiteY1" fmla="*/ 351914 h 625946"/>
                <a:gd name="connsiteX2" fmla="*/ 1730726 w 3377800"/>
                <a:gd name="connsiteY2" fmla="*/ 389413 h 625946"/>
                <a:gd name="connsiteX3" fmla="*/ 1430734 w 3377800"/>
                <a:gd name="connsiteY3" fmla="*/ 418259 h 625946"/>
                <a:gd name="connsiteX4" fmla="*/ 1179778 w 3377800"/>
                <a:gd name="connsiteY4" fmla="*/ 455758 h 625946"/>
                <a:gd name="connsiteX5" fmla="*/ 943246 w 3377800"/>
                <a:gd name="connsiteY5" fmla="*/ 493257 h 625946"/>
                <a:gd name="connsiteX6" fmla="*/ 718252 w 3377800"/>
                <a:gd name="connsiteY6" fmla="*/ 536525 h 625946"/>
                <a:gd name="connsiteX7" fmla="*/ 519218 w 3377800"/>
                <a:gd name="connsiteY7" fmla="*/ 585562 h 625946"/>
                <a:gd name="connsiteX8" fmla="*/ 383645 w 3377800"/>
                <a:gd name="connsiteY8" fmla="*/ 625946 h 625946"/>
                <a:gd name="connsiteX9" fmla="*/ 360568 w 3377800"/>
                <a:gd name="connsiteY9" fmla="*/ 623061 h 625946"/>
                <a:gd name="connsiteX10" fmla="*/ 320185 w 3377800"/>
                <a:gd name="connsiteY10" fmla="*/ 611523 h 625946"/>
                <a:gd name="connsiteX11" fmla="*/ 256725 w 3377800"/>
                <a:gd name="connsiteY11" fmla="*/ 576908 h 625946"/>
                <a:gd name="connsiteX12" fmla="*/ 152881 w 3377800"/>
                <a:gd name="connsiteY12" fmla="*/ 504795 h 625946"/>
                <a:gd name="connsiteX13" fmla="*/ 83652 w 3377800"/>
                <a:gd name="connsiteY13" fmla="*/ 447104 h 625946"/>
                <a:gd name="connsiteX14" fmla="*/ 43269 w 3377800"/>
                <a:gd name="connsiteY14" fmla="*/ 409605 h 625946"/>
                <a:gd name="connsiteX15" fmla="*/ 23077 w 3377800"/>
                <a:gd name="connsiteY15" fmla="*/ 389413 h 625946"/>
                <a:gd name="connsiteX16" fmla="*/ 8654 w 3377800"/>
                <a:gd name="connsiteY16" fmla="*/ 363452 h 625946"/>
                <a:gd name="connsiteX17" fmla="*/ 0 w 3377800"/>
                <a:gd name="connsiteY17" fmla="*/ 334607 h 625946"/>
                <a:gd name="connsiteX18" fmla="*/ 2885 w 3377800"/>
                <a:gd name="connsiteY18" fmla="*/ 314415 h 625946"/>
                <a:gd name="connsiteX19" fmla="*/ 17308 w 3377800"/>
                <a:gd name="connsiteY19" fmla="*/ 305761 h 625946"/>
                <a:gd name="connsiteX20" fmla="*/ 51922 w 3377800"/>
                <a:gd name="connsiteY20" fmla="*/ 308646 h 625946"/>
                <a:gd name="connsiteX21" fmla="*/ 106728 w 3377800"/>
                <a:gd name="connsiteY21" fmla="*/ 328838 h 625946"/>
                <a:gd name="connsiteX22" fmla="*/ 164419 w 3377800"/>
                <a:gd name="connsiteY22" fmla="*/ 351914 h 625946"/>
                <a:gd name="connsiteX23" fmla="*/ 239417 w 3377800"/>
                <a:gd name="connsiteY23" fmla="*/ 366337 h 625946"/>
                <a:gd name="connsiteX24" fmla="*/ 308646 w 3377800"/>
                <a:gd name="connsiteY24" fmla="*/ 372106 h 625946"/>
                <a:gd name="connsiteX25" fmla="*/ 389414 w 3377800"/>
                <a:gd name="connsiteY25" fmla="*/ 363452 h 625946"/>
                <a:gd name="connsiteX26" fmla="*/ 801903 w 3377800"/>
                <a:gd name="connsiteY26" fmla="*/ 305761 h 625946"/>
                <a:gd name="connsiteX27" fmla="*/ 1303814 w 3377800"/>
                <a:gd name="connsiteY27" fmla="*/ 242301 h 625946"/>
                <a:gd name="connsiteX28" fmla="*/ 1739380 w 3377800"/>
                <a:gd name="connsiteY28" fmla="*/ 184611 h 625946"/>
                <a:gd name="connsiteX29" fmla="*/ 1918221 w 3377800"/>
                <a:gd name="connsiteY29" fmla="*/ 149996 h 625946"/>
                <a:gd name="connsiteX30" fmla="*/ 2348018 w 3377800"/>
                <a:gd name="connsiteY30" fmla="*/ 106728 h 625946"/>
                <a:gd name="connsiteX31" fmla="*/ 2653780 w 3377800"/>
                <a:gd name="connsiteY31" fmla="*/ 77883 h 625946"/>
                <a:gd name="connsiteX32" fmla="*/ 2720124 w 3377800"/>
                <a:gd name="connsiteY32" fmla="*/ 69229 h 625946"/>
                <a:gd name="connsiteX33" fmla="*/ 2826852 w 3377800"/>
                <a:gd name="connsiteY33" fmla="*/ 43268 h 625946"/>
                <a:gd name="connsiteX34" fmla="*/ 2890312 w 3377800"/>
                <a:gd name="connsiteY34" fmla="*/ 23076 h 625946"/>
                <a:gd name="connsiteX35" fmla="*/ 2939349 w 3377800"/>
                <a:gd name="connsiteY35" fmla="*/ 2884 h 625946"/>
                <a:gd name="connsiteX36" fmla="*/ 2976848 w 3377800"/>
                <a:gd name="connsiteY36" fmla="*/ 0 h 625946"/>
                <a:gd name="connsiteX37" fmla="*/ 3037424 w 3377800"/>
                <a:gd name="connsiteY37" fmla="*/ 11538 h 625946"/>
                <a:gd name="connsiteX38" fmla="*/ 3172997 w 3377800"/>
                <a:gd name="connsiteY38" fmla="*/ 60575 h 625946"/>
                <a:gd name="connsiteX39" fmla="*/ 3262418 w 3377800"/>
                <a:gd name="connsiteY39" fmla="*/ 100959 h 625946"/>
                <a:gd name="connsiteX40" fmla="*/ 3288379 w 3377800"/>
                <a:gd name="connsiteY40" fmla="*/ 118266 h 625946"/>
                <a:gd name="connsiteX41" fmla="*/ 3322993 w 3377800"/>
                <a:gd name="connsiteY41" fmla="*/ 141342 h 625946"/>
                <a:gd name="connsiteX42" fmla="*/ 3346070 w 3377800"/>
                <a:gd name="connsiteY42" fmla="*/ 167303 h 625946"/>
                <a:gd name="connsiteX43" fmla="*/ 3366262 w 3377800"/>
                <a:gd name="connsiteY43" fmla="*/ 193264 h 625946"/>
                <a:gd name="connsiteX44" fmla="*/ 3377800 w 3377800"/>
                <a:gd name="connsiteY44" fmla="*/ 219225 h 625946"/>
                <a:gd name="connsiteX45" fmla="*/ 3377800 w 3377800"/>
                <a:gd name="connsiteY45" fmla="*/ 233648 h 625946"/>
                <a:gd name="connsiteX46" fmla="*/ 3366262 w 3377800"/>
                <a:gd name="connsiteY46" fmla="*/ 253840 h 625946"/>
                <a:gd name="connsiteX47" fmla="*/ 3334532 w 3377800"/>
                <a:gd name="connsiteY47" fmla="*/ 268262 h 625946"/>
                <a:gd name="connsiteX48" fmla="*/ 3285494 w 3377800"/>
                <a:gd name="connsiteY48" fmla="*/ 279801 h 625946"/>
                <a:gd name="connsiteX49" fmla="*/ 3060500 w 3377800"/>
                <a:gd name="connsiteY49" fmla="*/ 282685 h 625946"/>
                <a:gd name="connsiteX50" fmla="*/ 2792238 w 3377800"/>
                <a:gd name="connsiteY50" fmla="*/ 288454 h 625946"/>
                <a:gd name="connsiteX51" fmla="*/ 2359556 w 3377800"/>
                <a:gd name="connsiteY51" fmla="*/ 311530 h 625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377800" h="625946">
                  <a:moveTo>
                    <a:pt x="2359556" y="311530"/>
                  </a:moveTo>
                  <a:lnTo>
                    <a:pt x="1915337" y="351914"/>
                  </a:lnTo>
                  <a:lnTo>
                    <a:pt x="1730726" y="389413"/>
                  </a:lnTo>
                  <a:lnTo>
                    <a:pt x="1430734" y="418259"/>
                  </a:lnTo>
                  <a:lnTo>
                    <a:pt x="1179778" y="455758"/>
                  </a:lnTo>
                  <a:lnTo>
                    <a:pt x="943246" y="493257"/>
                  </a:lnTo>
                  <a:lnTo>
                    <a:pt x="718252" y="536525"/>
                  </a:lnTo>
                  <a:lnTo>
                    <a:pt x="519218" y="585562"/>
                  </a:lnTo>
                  <a:lnTo>
                    <a:pt x="383645" y="625946"/>
                  </a:lnTo>
                  <a:lnTo>
                    <a:pt x="360568" y="623061"/>
                  </a:lnTo>
                  <a:lnTo>
                    <a:pt x="320185" y="611523"/>
                  </a:lnTo>
                  <a:lnTo>
                    <a:pt x="256725" y="576908"/>
                  </a:lnTo>
                  <a:lnTo>
                    <a:pt x="152881" y="504795"/>
                  </a:lnTo>
                  <a:lnTo>
                    <a:pt x="83652" y="447104"/>
                  </a:lnTo>
                  <a:lnTo>
                    <a:pt x="43269" y="409605"/>
                  </a:lnTo>
                  <a:lnTo>
                    <a:pt x="23077" y="389413"/>
                  </a:lnTo>
                  <a:lnTo>
                    <a:pt x="8654" y="363452"/>
                  </a:lnTo>
                  <a:lnTo>
                    <a:pt x="0" y="334607"/>
                  </a:lnTo>
                  <a:lnTo>
                    <a:pt x="2885" y="314415"/>
                  </a:lnTo>
                  <a:lnTo>
                    <a:pt x="17308" y="305761"/>
                  </a:lnTo>
                  <a:lnTo>
                    <a:pt x="51922" y="308646"/>
                  </a:lnTo>
                  <a:lnTo>
                    <a:pt x="106728" y="328838"/>
                  </a:lnTo>
                  <a:lnTo>
                    <a:pt x="164419" y="351914"/>
                  </a:lnTo>
                  <a:lnTo>
                    <a:pt x="239417" y="366337"/>
                  </a:lnTo>
                  <a:lnTo>
                    <a:pt x="308646" y="372106"/>
                  </a:lnTo>
                  <a:lnTo>
                    <a:pt x="389414" y="363452"/>
                  </a:lnTo>
                  <a:lnTo>
                    <a:pt x="801903" y="305761"/>
                  </a:lnTo>
                  <a:lnTo>
                    <a:pt x="1303814" y="242301"/>
                  </a:lnTo>
                  <a:lnTo>
                    <a:pt x="1739380" y="184611"/>
                  </a:lnTo>
                  <a:lnTo>
                    <a:pt x="1918221" y="149996"/>
                  </a:lnTo>
                  <a:lnTo>
                    <a:pt x="2348018" y="106728"/>
                  </a:lnTo>
                  <a:lnTo>
                    <a:pt x="2653780" y="77883"/>
                  </a:lnTo>
                  <a:lnTo>
                    <a:pt x="2720124" y="69229"/>
                  </a:lnTo>
                  <a:lnTo>
                    <a:pt x="2826852" y="43268"/>
                  </a:lnTo>
                  <a:lnTo>
                    <a:pt x="2890312" y="23076"/>
                  </a:lnTo>
                  <a:lnTo>
                    <a:pt x="2939349" y="2884"/>
                  </a:lnTo>
                  <a:lnTo>
                    <a:pt x="2976848" y="0"/>
                  </a:lnTo>
                  <a:lnTo>
                    <a:pt x="3037424" y="11538"/>
                  </a:lnTo>
                  <a:lnTo>
                    <a:pt x="3172997" y="60575"/>
                  </a:lnTo>
                  <a:lnTo>
                    <a:pt x="3262418" y="100959"/>
                  </a:lnTo>
                  <a:lnTo>
                    <a:pt x="3288379" y="118266"/>
                  </a:lnTo>
                  <a:lnTo>
                    <a:pt x="3322993" y="141342"/>
                  </a:lnTo>
                  <a:lnTo>
                    <a:pt x="3346070" y="167303"/>
                  </a:lnTo>
                  <a:lnTo>
                    <a:pt x="3366262" y="193264"/>
                  </a:lnTo>
                  <a:lnTo>
                    <a:pt x="3377800" y="219225"/>
                  </a:lnTo>
                  <a:lnTo>
                    <a:pt x="3377800" y="233648"/>
                  </a:lnTo>
                  <a:lnTo>
                    <a:pt x="3366262" y="253840"/>
                  </a:lnTo>
                  <a:lnTo>
                    <a:pt x="3334532" y="268262"/>
                  </a:lnTo>
                  <a:lnTo>
                    <a:pt x="3285494" y="279801"/>
                  </a:lnTo>
                  <a:lnTo>
                    <a:pt x="3060500" y="282685"/>
                  </a:lnTo>
                  <a:lnTo>
                    <a:pt x="2792238" y="288454"/>
                  </a:lnTo>
                  <a:lnTo>
                    <a:pt x="2359556" y="31153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F6A1640C-FADA-4A4E-94E2-AEC49ED76031}"/>
              </a:ext>
            </a:extLst>
          </p:cNvPr>
          <p:cNvGrpSpPr/>
          <p:nvPr/>
        </p:nvGrpSpPr>
        <p:grpSpPr>
          <a:xfrm>
            <a:off x="3584578" y="1574800"/>
            <a:ext cx="4824410" cy="4457700"/>
            <a:chOff x="3584578" y="1574800"/>
            <a:chExt cx="4824410" cy="4457700"/>
          </a:xfrm>
          <a:solidFill>
            <a:schemeClr val="tx1"/>
          </a:solidFill>
        </p:grpSpPr>
        <p:sp>
          <p:nvSpPr>
            <p:cNvPr id="21" name="フリーフォーム 6">
              <a:extLst>
                <a:ext uri="{FF2B5EF4-FFF2-40B4-BE49-F238E27FC236}">
                  <a16:creationId xmlns:a16="http://schemas.microsoft.com/office/drawing/2014/main" id="{E50D1CBC-F7F2-406C-9440-CF79279DEC48}"/>
                </a:ext>
              </a:extLst>
            </p:cNvPr>
            <p:cNvSpPr/>
            <p:nvPr/>
          </p:nvSpPr>
          <p:spPr>
            <a:xfrm>
              <a:off x="4838700" y="1952626"/>
              <a:ext cx="1289050" cy="1465263"/>
            </a:xfrm>
            <a:custGeom>
              <a:avLst/>
              <a:gdLst>
                <a:gd name="connsiteX0" fmla="*/ 945356 w 1288256"/>
                <a:gd name="connsiteY0" fmla="*/ 697706 h 1464469"/>
                <a:gd name="connsiteX1" fmla="*/ 807244 w 1288256"/>
                <a:gd name="connsiteY1" fmla="*/ 842963 h 1464469"/>
                <a:gd name="connsiteX2" fmla="*/ 754856 w 1288256"/>
                <a:gd name="connsiteY2" fmla="*/ 919163 h 1464469"/>
                <a:gd name="connsiteX3" fmla="*/ 619125 w 1288256"/>
                <a:gd name="connsiteY3" fmla="*/ 1047750 h 1464469"/>
                <a:gd name="connsiteX4" fmla="*/ 454819 w 1288256"/>
                <a:gd name="connsiteY4" fmla="*/ 1185863 h 1464469"/>
                <a:gd name="connsiteX5" fmla="*/ 309563 w 1288256"/>
                <a:gd name="connsiteY5" fmla="*/ 1300163 h 1464469"/>
                <a:gd name="connsiteX6" fmla="*/ 154781 w 1288256"/>
                <a:gd name="connsiteY6" fmla="*/ 1400175 h 1464469"/>
                <a:gd name="connsiteX7" fmla="*/ 47625 w 1288256"/>
                <a:gd name="connsiteY7" fmla="*/ 1454944 h 1464469"/>
                <a:gd name="connsiteX8" fmla="*/ 19050 w 1288256"/>
                <a:gd name="connsiteY8" fmla="*/ 1464469 h 1464469"/>
                <a:gd name="connsiteX9" fmla="*/ 7144 w 1288256"/>
                <a:gd name="connsiteY9" fmla="*/ 1464469 h 1464469"/>
                <a:gd name="connsiteX10" fmla="*/ 0 w 1288256"/>
                <a:gd name="connsiteY10" fmla="*/ 1454944 h 1464469"/>
                <a:gd name="connsiteX11" fmla="*/ 11906 w 1288256"/>
                <a:gd name="connsiteY11" fmla="*/ 1423988 h 1464469"/>
                <a:gd name="connsiteX12" fmla="*/ 57150 w 1288256"/>
                <a:gd name="connsiteY12" fmla="*/ 1373981 h 1464469"/>
                <a:gd name="connsiteX13" fmla="*/ 204788 w 1288256"/>
                <a:gd name="connsiteY13" fmla="*/ 1228725 h 1464469"/>
                <a:gd name="connsiteX14" fmla="*/ 357188 w 1288256"/>
                <a:gd name="connsiteY14" fmla="*/ 1064419 h 1464469"/>
                <a:gd name="connsiteX15" fmla="*/ 473869 w 1288256"/>
                <a:gd name="connsiteY15" fmla="*/ 926306 h 1464469"/>
                <a:gd name="connsiteX16" fmla="*/ 585788 w 1288256"/>
                <a:gd name="connsiteY16" fmla="*/ 790575 h 1464469"/>
                <a:gd name="connsiteX17" fmla="*/ 661988 w 1288256"/>
                <a:gd name="connsiteY17" fmla="*/ 681038 h 1464469"/>
                <a:gd name="connsiteX18" fmla="*/ 726281 w 1288256"/>
                <a:gd name="connsiteY18" fmla="*/ 583406 h 1464469"/>
                <a:gd name="connsiteX19" fmla="*/ 807244 w 1288256"/>
                <a:gd name="connsiteY19" fmla="*/ 435769 h 1464469"/>
                <a:gd name="connsiteX20" fmla="*/ 857250 w 1288256"/>
                <a:gd name="connsiteY20" fmla="*/ 316706 h 1464469"/>
                <a:gd name="connsiteX21" fmla="*/ 876300 w 1288256"/>
                <a:gd name="connsiteY21" fmla="*/ 264319 h 1464469"/>
                <a:gd name="connsiteX22" fmla="*/ 881063 w 1288256"/>
                <a:gd name="connsiteY22" fmla="*/ 219075 h 1464469"/>
                <a:gd name="connsiteX23" fmla="*/ 881063 w 1288256"/>
                <a:gd name="connsiteY23" fmla="*/ 185738 h 1464469"/>
                <a:gd name="connsiteX24" fmla="*/ 873919 w 1288256"/>
                <a:gd name="connsiteY24" fmla="*/ 154781 h 1464469"/>
                <a:gd name="connsiteX25" fmla="*/ 859631 w 1288256"/>
                <a:gd name="connsiteY25" fmla="*/ 126206 h 1464469"/>
                <a:gd name="connsiteX26" fmla="*/ 814388 w 1288256"/>
                <a:gd name="connsiteY26" fmla="*/ 92869 h 1464469"/>
                <a:gd name="connsiteX27" fmla="*/ 797719 w 1288256"/>
                <a:gd name="connsiteY27" fmla="*/ 76200 h 1464469"/>
                <a:gd name="connsiteX28" fmla="*/ 781050 w 1288256"/>
                <a:gd name="connsiteY28" fmla="*/ 57150 h 1464469"/>
                <a:gd name="connsiteX29" fmla="*/ 773906 w 1288256"/>
                <a:gd name="connsiteY29" fmla="*/ 38100 h 1464469"/>
                <a:gd name="connsiteX30" fmla="*/ 776288 w 1288256"/>
                <a:gd name="connsiteY30" fmla="*/ 21431 h 1464469"/>
                <a:gd name="connsiteX31" fmla="*/ 795338 w 1288256"/>
                <a:gd name="connsiteY31" fmla="*/ 9525 h 1464469"/>
                <a:gd name="connsiteX32" fmla="*/ 831056 w 1288256"/>
                <a:gd name="connsiteY32" fmla="*/ 2381 h 1464469"/>
                <a:gd name="connsiteX33" fmla="*/ 862013 w 1288256"/>
                <a:gd name="connsiteY33" fmla="*/ 0 h 1464469"/>
                <a:gd name="connsiteX34" fmla="*/ 904875 w 1288256"/>
                <a:gd name="connsiteY34" fmla="*/ 9525 h 1464469"/>
                <a:gd name="connsiteX35" fmla="*/ 966788 w 1288256"/>
                <a:gd name="connsiteY35" fmla="*/ 30956 h 1464469"/>
                <a:gd name="connsiteX36" fmla="*/ 1033463 w 1288256"/>
                <a:gd name="connsiteY36" fmla="*/ 61913 h 1464469"/>
                <a:gd name="connsiteX37" fmla="*/ 1100138 w 1288256"/>
                <a:gd name="connsiteY37" fmla="*/ 100013 h 1464469"/>
                <a:gd name="connsiteX38" fmla="*/ 1152525 w 1288256"/>
                <a:gd name="connsiteY38" fmla="*/ 138113 h 1464469"/>
                <a:gd name="connsiteX39" fmla="*/ 1207294 w 1288256"/>
                <a:gd name="connsiteY39" fmla="*/ 185738 h 1464469"/>
                <a:gd name="connsiteX40" fmla="*/ 1247775 w 1288256"/>
                <a:gd name="connsiteY40" fmla="*/ 221456 h 1464469"/>
                <a:gd name="connsiteX41" fmla="*/ 1271588 w 1288256"/>
                <a:gd name="connsiteY41" fmla="*/ 250031 h 1464469"/>
                <a:gd name="connsiteX42" fmla="*/ 1283494 w 1288256"/>
                <a:gd name="connsiteY42" fmla="*/ 266700 h 1464469"/>
                <a:gd name="connsiteX43" fmla="*/ 1288256 w 1288256"/>
                <a:gd name="connsiteY43" fmla="*/ 288131 h 1464469"/>
                <a:gd name="connsiteX44" fmla="*/ 1281113 w 1288256"/>
                <a:gd name="connsiteY44" fmla="*/ 319088 h 1464469"/>
                <a:gd name="connsiteX45" fmla="*/ 1264444 w 1288256"/>
                <a:gd name="connsiteY45" fmla="*/ 335756 h 1464469"/>
                <a:gd name="connsiteX46" fmla="*/ 1226344 w 1288256"/>
                <a:gd name="connsiteY46" fmla="*/ 352425 h 1464469"/>
                <a:gd name="connsiteX47" fmla="*/ 1202531 w 1288256"/>
                <a:gd name="connsiteY47" fmla="*/ 361950 h 1464469"/>
                <a:gd name="connsiteX48" fmla="*/ 1076325 w 1288256"/>
                <a:gd name="connsiteY48" fmla="*/ 538163 h 1464469"/>
                <a:gd name="connsiteX49" fmla="*/ 945356 w 1288256"/>
                <a:gd name="connsiteY49" fmla="*/ 697706 h 1464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88256" h="1464469">
                  <a:moveTo>
                    <a:pt x="945356" y="697706"/>
                  </a:moveTo>
                  <a:lnTo>
                    <a:pt x="807244" y="842963"/>
                  </a:lnTo>
                  <a:lnTo>
                    <a:pt x="754856" y="919163"/>
                  </a:lnTo>
                  <a:lnTo>
                    <a:pt x="619125" y="1047750"/>
                  </a:lnTo>
                  <a:lnTo>
                    <a:pt x="454819" y="1185863"/>
                  </a:lnTo>
                  <a:lnTo>
                    <a:pt x="309563" y="1300163"/>
                  </a:lnTo>
                  <a:lnTo>
                    <a:pt x="154781" y="1400175"/>
                  </a:lnTo>
                  <a:lnTo>
                    <a:pt x="47625" y="1454944"/>
                  </a:lnTo>
                  <a:lnTo>
                    <a:pt x="19050" y="1464469"/>
                  </a:lnTo>
                  <a:lnTo>
                    <a:pt x="7144" y="1464469"/>
                  </a:lnTo>
                  <a:lnTo>
                    <a:pt x="0" y="1454944"/>
                  </a:lnTo>
                  <a:lnTo>
                    <a:pt x="11906" y="1423988"/>
                  </a:lnTo>
                  <a:lnTo>
                    <a:pt x="57150" y="1373981"/>
                  </a:lnTo>
                  <a:lnTo>
                    <a:pt x="204788" y="1228725"/>
                  </a:lnTo>
                  <a:lnTo>
                    <a:pt x="357188" y="1064419"/>
                  </a:lnTo>
                  <a:lnTo>
                    <a:pt x="473869" y="926306"/>
                  </a:lnTo>
                  <a:lnTo>
                    <a:pt x="585788" y="790575"/>
                  </a:lnTo>
                  <a:lnTo>
                    <a:pt x="661988" y="681038"/>
                  </a:lnTo>
                  <a:lnTo>
                    <a:pt x="726281" y="583406"/>
                  </a:lnTo>
                  <a:lnTo>
                    <a:pt x="807244" y="435769"/>
                  </a:lnTo>
                  <a:lnTo>
                    <a:pt x="857250" y="316706"/>
                  </a:lnTo>
                  <a:lnTo>
                    <a:pt x="876300" y="264319"/>
                  </a:lnTo>
                  <a:lnTo>
                    <a:pt x="881063" y="219075"/>
                  </a:lnTo>
                  <a:lnTo>
                    <a:pt x="881063" y="185738"/>
                  </a:lnTo>
                  <a:lnTo>
                    <a:pt x="873919" y="154781"/>
                  </a:lnTo>
                  <a:lnTo>
                    <a:pt x="859631" y="126206"/>
                  </a:lnTo>
                  <a:lnTo>
                    <a:pt x="814388" y="92869"/>
                  </a:lnTo>
                  <a:lnTo>
                    <a:pt x="797719" y="76200"/>
                  </a:lnTo>
                  <a:lnTo>
                    <a:pt x="781050" y="57150"/>
                  </a:lnTo>
                  <a:lnTo>
                    <a:pt x="773906" y="38100"/>
                  </a:lnTo>
                  <a:lnTo>
                    <a:pt x="776288" y="21431"/>
                  </a:lnTo>
                  <a:lnTo>
                    <a:pt x="795338" y="9525"/>
                  </a:lnTo>
                  <a:lnTo>
                    <a:pt x="831056" y="2381"/>
                  </a:lnTo>
                  <a:lnTo>
                    <a:pt x="862013" y="0"/>
                  </a:lnTo>
                  <a:lnTo>
                    <a:pt x="904875" y="9525"/>
                  </a:lnTo>
                  <a:lnTo>
                    <a:pt x="966788" y="30956"/>
                  </a:lnTo>
                  <a:lnTo>
                    <a:pt x="1033463" y="61913"/>
                  </a:lnTo>
                  <a:lnTo>
                    <a:pt x="1100138" y="100013"/>
                  </a:lnTo>
                  <a:lnTo>
                    <a:pt x="1152525" y="138113"/>
                  </a:lnTo>
                  <a:lnTo>
                    <a:pt x="1207294" y="185738"/>
                  </a:lnTo>
                  <a:lnTo>
                    <a:pt x="1247775" y="221456"/>
                  </a:lnTo>
                  <a:lnTo>
                    <a:pt x="1271588" y="250031"/>
                  </a:lnTo>
                  <a:lnTo>
                    <a:pt x="1283494" y="266700"/>
                  </a:lnTo>
                  <a:lnTo>
                    <a:pt x="1288256" y="288131"/>
                  </a:lnTo>
                  <a:lnTo>
                    <a:pt x="1281113" y="319088"/>
                  </a:lnTo>
                  <a:lnTo>
                    <a:pt x="1264444" y="335756"/>
                  </a:lnTo>
                  <a:lnTo>
                    <a:pt x="1226344" y="352425"/>
                  </a:lnTo>
                  <a:lnTo>
                    <a:pt x="1202531" y="361950"/>
                  </a:lnTo>
                  <a:lnTo>
                    <a:pt x="1076325" y="538163"/>
                  </a:lnTo>
                  <a:lnTo>
                    <a:pt x="945356" y="6977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0">
              <a:extLst>
                <a:ext uri="{FF2B5EF4-FFF2-40B4-BE49-F238E27FC236}">
                  <a16:creationId xmlns:a16="http://schemas.microsoft.com/office/drawing/2014/main" id="{55845BB7-78ED-45C9-8C9D-A7749DC0FEEA}"/>
                </a:ext>
              </a:extLst>
            </p:cNvPr>
            <p:cNvSpPr/>
            <p:nvPr/>
          </p:nvSpPr>
          <p:spPr>
            <a:xfrm rot="16200000">
              <a:off x="4592638" y="3536950"/>
              <a:ext cx="4457700" cy="533400"/>
            </a:xfrm>
            <a:custGeom>
              <a:avLst/>
              <a:gdLst>
                <a:gd name="connsiteX0" fmla="*/ 2754630 w 4457700"/>
                <a:gd name="connsiteY0" fmla="*/ 422910 h 533400"/>
                <a:gd name="connsiteX1" fmla="*/ 1817370 w 4457700"/>
                <a:gd name="connsiteY1" fmla="*/ 426720 h 533400"/>
                <a:gd name="connsiteX2" fmla="*/ 1341120 w 4457700"/>
                <a:gd name="connsiteY2" fmla="*/ 426720 h 533400"/>
                <a:gd name="connsiteX3" fmla="*/ 781050 w 4457700"/>
                <a:gd name="connsiteY3" fmla="*/ 426720 h 533400"/>
                <a:gd name="connsiteX4" fmla="*/ 605790 w 4457700"/>
                <a:gd name="connsiteY4" fmla="*/ 422910 h 533400"/>
                <a:gd name="connsiteX5" fmla="*/ 384810 w 4457700"/>
                <a:gd name="connsiteY5" fmla="*/ 407670 h 533400"/>
                <a:gd name="connsiteX6" fmla="*/ 205740 w 4457700"/>
                <a:gd name="connsiteY6" fmla="*/ 388620 h 533400"/>
                <a:gd name="connsiteX7" fmla="*/ 125730 w 4457700"/>
                <a:gd name="connsiteY7" fmla="*/ 377190 h 533400"/>
                <a:gd name="connsiteX8" fmla="*/ 64770 w 4457700"/>
                <a:gd name="connsiteY8" fmla="*/ 358140 h 533400"/>
                <a:gd name="connsiteX9" fmla="*/ 22860 w 4457700"/>
                <a:gd name="connsiteY9" fmla="*/ 335280 h 533400"/>
                <a:gd name="connsiteX10" fmla="*/ 3810 w 4457700"/>
                <a:gd name="connsiteY10" fmla="*/ 316230 h 533400"/>
                <a:gd name="connsiteX11" fmla="*/ 0 w 4457700"/>
                <a:gd name="connsiteY11" fmla="*/ 297180 h 533400"/>
                <a:gd name="connsiteX12" fmla="*/ 7620 w 4457700"/>
                <a:gd name="connsiteY12" fmla="*/ 278130 h 533400"/>
                <a:gd name="connsiteX13" fmla="*/ 41910 w 4457700"/>
                <a:gd name="connsiteY13" fmla="*/ 255270 h 533400"/>
                <a:gd name="connsiteX14" fmla="*/ 102870 w 4457700"/>
                <a:gd name="connsiteY14" fmla="*/ 232410 h 533400"/>
                <a:gd name="connsiteX15" fmla="*/ 224790 w 4457700"/>
                <a:gd name="connsiteY15" fmla="*/ 213360 h 533400"/>
                <a:gd name="connsiteX16" fmla="*/ 499110 w 4457700"/>
                <a:gd name="connsiteY16" fmla="*/ 190500 h 533400"/>
                <a:gd name="connsiteX17" fmla="*/ 834390 w 4457700"/>
                <a:gd name="connsiteY17" fmla="*/ 179070 h 533400"/>
                <a:gd name="connsiteX18" fmla="*/ 1268730 w 4457700"/>
                <a:gd name="connsiteY18" fmla="*/ 179070 h 533400"/>
                <a:gd name="connsiteX19" fmla="*/ 1691640 w 4457700"/>
                <a:gd name="connsiteY19" fmla="*/ 179070 h 533400"/>
                <a:gd name="connsiteX20" fmla="*/ 1958340 w 4457700"/>
                <a:gd name="connsiteY20" fmla="*/ 182880 h 533400"/>
                <a:gd name="connsiteX21" fmla="*/ 2148840 w 4457700"/>
                <a:gd name="connsiteY21" fmla="*/ 179070 h 533400"/>
                <a:gd name="connsiteX22" fmla="*/ 3082290 w 4457700"/>
                <a:gd name="connsiteY22" fmla="*/ 179070 h 533400"/>
                <a:gd name="connsiteX23" fmla="*/ 3242310 w 4457700"/>
                <a:gd name="connsiteY23" fmla="*/ 179070 h 533400"/>
                <a:gd name="connsiteX24" fmla="*/ 3672840 w 4457700"/>
                <a:gd name="connsiteY24" fmla="*/ 182880 h 533400"/>
                <a:gd name="connsiteX25" fmla="*/ 4030980 w 4457700"/>
                <a:gd name="connsiteY25" fmla="*/ 179070 h 533400"/>
                <a:gd name="connsiteX26" fmla="*/ 4149090 w 4457700"/>
                <a:gd name="connsiteY26" fmla="*/ 171450 h 533400"/>
                <a:gd name="connsiteX27" fmla="*/ 4210050 w 4457700"/>
                <a:gd name="connsiteY27" fmla="*/ 160020 h 533400"/>
                <a:gd name="connsiteX28" fmla="*/ 4274820 w 4457700"/>
                <a:gd name="connsiteY28" fmla="*/ 137160 h 533400"/>
                <a:gd name="connsiteX29" fmla="*/ 4312920 w 4457700"/>
                <a:gd name="connsiteY29" fmla="*/ 106680 h 533400"/>
                <a:gd name="connsiteX30" fmla="*/ 4358640 w 4457700"/>
                <a:gd name="connsiteY30" fmla="*/ 60960 h 533400"/>
                <a:gd name="connsiteX31" fmla="*/ 4392930 w 4457700"/>
                <a:gd name="connsiteY31" fmla="*/ 22860 h 533400"/>
                <a:gd name="connsiteX32" fmla="*/ 4419600 w 4457700"/>
                <a:gd name="connsiteY32" fmla="*/ 0 h 533400"/>
                <a:gd name="connsiteX33" fmla="*/ 4446270 w 4457700"/>
                <a:gd name="connsiteY33" fmla="*/ 3810 h 533400"/>
                <a:gd name="connsiteX34" fmla="*/ 4457700 w 4457700"/>
                <a:gd name="connsiteY34" fmla="*/ 26670 h 533400"/>
                <a:gd name="connsiteX35" fmla="*/ 4457700 w 4457700"/>
                <a:gd name="connsiteY35" fmla="*/ 95250 h 533400"/>
                <a:gd name="connsiteX36" fmla="*/ 4450080 w 4457700"/>
                <a:gd name="connsiteY36" fmla="*/ 163830 h 533400"/>
                <a:gd name="connsiteX37" fmla="*/ 4442460 w 4457700"/>
                <a:gd name="connsiteY37" fmla="*/ 209550 h 533400"/>
                <a:gd name="connsiteX38" fmla="*/ 4411980 w 4457700"/>
                <a:gd name="connsiteY38" fmla="*/ 285750 h 533400"/>
                <a:gd name="connsiteX39" fmla="*/ 4354830 w 4457700"/>
                <a:gd name="connsiteY39" fmla="*/ 392430 h 533400"/>
                <a:gd name="connsiteX40" fmla="*/ 4293870 w 4457700"/>
                <a:gd name="connsiteY40" fmla="*/ 476250 h 533400"/>
                <a:gd name="connsiteX41" fmla="*/ 4263390 w 4457700"/>
                <a:gd name="connsiteY41" fmla="*/ 514350 h 533400"/>
                <a:gd name="connsiteX42" fmla="*/ 4229100 w 4457700"/>
                <a:gd name="connsiteY42" fmla="*/ 529590 h 533400"/>
                <a:gd name="connsiteX43" fmla="*/ 4191000 w 4457700"/>
                <a:gd name="connsiteY43" fmla="*/ 533400 h 533400"/>
                <a:gd name="connsiteX44" fmla="*/ 4133850 w 4457700"/>
                <a:gd name="connsiteY44" fmla="*/ 506730 h 533400"/>
                <a:gd name="connsiteX45" fmla="*/ 4095750 w 4457700"/>
                <a:gd name="connsiteY45" fmla="*/ 476250 h 533400"/>
                <a:gd name="connsiteX46" fmla="*/ 4034790 w 4457700"/>
                <a:gd name="connsiteY46" fmla="*/ 453390 h 533400"/>
                <a:gd name="connsiteX47" fmla="*/ 3966210 w 4457700"/>
                <a:gd name="connsiteY47" fmla="*/ 434340 h 533400"/>
                <a:gd name="connsiteX48" fmla="*/ 3870960 w 4457700"/>
                <a:gd name="connsiteY48" fmla="*/ 422910 h 533400"/>
                <a:gd name="connsiteX49" fmla="*/ 3669030 w 4457700"/>
                <a:gd name="connsiteY49" fmla="*/ 422910 h 533400"/>
                <a:gd name="connsiteX50" fmla="*/ 3242310 w 4457700"/>
                <a:gd name="connsiteY50" fmla="*/ 426720 h 533400"/>
                <a:gd name="connsiteX51" fmla="*/ 2754630 w 4457700"/>
                <a:gd name="connsiteY51" fmla="*/ 422910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457700" h="533400">
                  <a:moveTo>
                    <a:pt x="2754630" y="422910"/>
                  </a:moveTo>
                  <a:lnTo>
                    <a:pt x="1817370" y="426720"/>
                  </a:lnTo>
                  <a:lnTo>
                    <a:pt x="1341120" y="426720"/>
                  </a:lnTo>
                  <a:lnTo>
                    <a:pt x="781050" y="426720"/>
                  </a:lnTo>
                  <a:lnTo>
                    <a:pt x="605790" y="422910"/>
                  </a:lnTo>
                  <a:lnTo>
                    <a:pt x="384810" y="407670"/>
                  </a:lnTo>
                  <a:lnTo>
                    <a:pt x="205740" y="388620"/>
                  </a:lnTo>
                  <a:lnTo>
                    <a:pt x="125730" y="377190"/>
                  </a:lnTo>
                  <a:lnTo>
                    <a:pt x="64770" y="358140"/>
                  </a:lnTo>
                  <a:lnTo>
                    <a:pt x="22860" y="335280"/>
                  </a:lnTo>
                  <a:lnTo>
                    <a:pt x="3810" y="316230"/>
                  </a:lnTo>
                  <a:lnTo>
                    <a:pt x="0" y="297180"/>
                  </a:lnTo>
                  <a:lnTo>
                    <a:pt x="7620" y="278130"/>
                  </a:lnTo>
                  <a:lnTo>
                    <a:pt x="41910" y="255270"/>
                  </a:lnTo>
                  <a:lnTo>
                    <a:pt x="102870" y="232410"/>
                  </a:lnTo>
                  <a:lnTo>
                    <a:pt x="224790" y="213360"/>
                  </a:lnTo>
                  <a:lnTo>
                    <a:pt x="499110" y="190500"/>
                  </a:lnTo>
                  <a:lnTo>
                    <a:pt x="834390" y="179070"/>
                  </a:lnTo>
                  <a:lnTo>
                    <a:pt x="1268730" y="179070"/>
                  </a:lnTo>
                  <a:lnTo>
                    <a:pt x="1691640" y="179070"/>
                  </a:lnTo>
                  <a:lnTo>
                    <a:pt x="1958340" y="182880"/>
                  </a:lnTo>
                  <a:lnTo>
                    <a:pt x="2148840" y="179070"/>
                  </a:lnTo>
                  <a:lnTo>
                    <a:pt x="3082290" y="179070"/>
                  </a:lnTo>
                  <a:lnTo>
                    <a:pt x="3242310" y="179070"/>
                  </a:lnTo>
                  <a:lnTo>
                    <a:pt x="3672840" y="182880"/>
                  </a:lnTo>
                  <a:lnTo>
                    <a:pt x="4030980" y="179070"/>
                  </a:lnTo>
                  <a:lnTo>
                    <a:pt x="4149090" y="171450"/>
                  </a:lnTo>
                  <a:lnTo>
                    <a:pt x="4210050" y="160020"/>
                  </a:lnTo>
                  <a:lnTo>
                    <a:pt x="4274820" y="137160"/>
                  </a:lnTo>
                  <a:lnTo>
                    <a:pt x="4312920" y="106680"/>
                  </a:lnTo>
                  <a:lnTo>
                    <a:pt x="4358640" y="60960"/>
                  </a:lnTo>
                  <a:lnTo>
                    <a:pt x="4392930" y="22860"/>
                  </a:lnTo>
                  <a:lnTo>
                    <a:pt x="4419600" y="0"/>
                  </a:lnTo>
                  <a:lnTo>
                    <a:pt x="4446270" y="3810"/>
                  </a:lnTo>
                  <a:lnTo>
                    <a:pt x="4457700" y="26670"/>
                  </a:lnTo>
                  <a:lnTo>
                    <a:pt x="4457700" y="95250"/>
                  </a:lnTo>
                  <a:lnTo>
                    <a:pt x="4450080" y="163830"/>
                  </a:lnTo>
                  <a:lnTo>
                    <a:pt x="4442460" y="209550"/>
                  </a:lnTo>
                  <a:lnTo>
                    <a:pt x="4411980" y="285750"/>
                  </a:lnTo>
                  <a:lnTo>
                    <a:pt x="4354830" y="392430"/>
                  </a:lnTo>
                  <a:lnTo>
                    <a:pt x="4293870" y="476250"/>
                  </a:lnTo>
                  <a:lnTo>
                    <a:pt x="4263390" y="514350"/>
                  </a:lnTo>
                  <a:lnTo>
                    <a:pt x="4229100" y="529590"/>
                  </a:lnTo>
                  <a:lnTo>
                    <a:pt x="4191000" y="533400"/>
                  </a:lnTo>
                  <a:lnTo>
                    <a:pt x="4133850" y="506730"/>
                  </a:lnTo>
                  <a:lnTo>
                    <a:pt x="4095750" y="476250"/>
                  </a:lnTo>
                  <a:lnTo>
                    <a:pt x="4034790" y="453390"/>
                  </a:lnTo>
                  <a:lnTo>
                    <a:pt x="3966210" y="434340"/>
                  </a:lnTo>
                  <a:lnTo>
                    <a:pt x="3870960" y="422910"/>
                  </a:lnTo>
                  <a:lnTo>
                    <a:pt x="3669030" y="422910"/>
                  </a:lnTo>
                  <a:lnTo>
                    <a:pt x="3242310" y="426720"/>
                  </a:lnTo>
                  <a:lnTo>
                    <a:pt x="2754630" y="4229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1">
              <a:extLst>
                <a:ext uri="{FF2B5EF4-FFF2-40B4-BE49-F238E27FC236}">
                  <a16:creationId xmlns:a16="http://schemas.microsoft.com/office/drawing/2014/main" id="{A5E110B0-0D84-4007-86F6-181A25E86799}"/>
                </a:ext>
              </a:extLst>
            </p:cNvPr>
            <p:cNvSpPr/>
            <p:nvPr/>
          </p:nvSpPr>
          <p:spPr>
            <a:xfrm rot="16200000">
              <a:off x="3169446" y="2056607"/>
              <a:ext cx="2328863" cy="1498600"/>
            </a:xfrm>
            <a:custGeom>
              <a:avLst/>
              <a:gdLst>
                <a:gd name="connsiteX0" fmla="*/ 1404937 w 2328862"/>
                <a:gd name="connsiteY0" fmla="*/ 1128712 h 1497806"/>
                <a:gd name="connsiteX1" fmla="*/ 1009650 w 2328862"/>
                <a:gd name="connsiteY1" fmla="*/ 902493 h 1497806"/>
                <a:gd name="connsiteX2" fmla="*/ 850106 w 2328862"/>
                <a:gd name="connsiteY2" fmla="*/ 783431 h 1497806"/>
                <a:gd name="connsiteX3" fmla="*/ 676275 w 2328862"/>
                <a:gd name="connsiteY3" fmla="*/ 657225 h 1497806"/>
                <a:gd name="connsiteX4" fmla="*/ 514350 w 2328862"/>
                <a:gd name="connsiteY4" fmla="*/ 538162 h 1497806"/>
                <a:gd name="connsiteX5" fmla="*/ 419100 w 2328862"/>
                <a:gd name="connsiteY5" fmla="*/ 461962 h 1497806"/>
                <a:gd name="connsiteX6" fmla="*/ 257175 w 2328862"/>
                <a:gd name="connsiteY6" fmla="*/ 321468 h 1497806"/>
                <a:gd name="connsiteX7" fmla="*/ 150019 w 2328862"/>
                <a:gd name="connsiteY7" fmla="*/ 219075 h 1497806"/>
                <a:gd name="connsiteX8" fmla="*/ 69056 w 2328862"/>
                <a:gd name="connsiteY8" fmla="*/ 130968 h 1497806"/>
                <a:gd name="connsiteX9" fmla="*/ 42862 w 2328862"/>
                <a:gd name="connsiteY9" fmla="*/ 102393 h 1497806"/>
                <a:gd name="connsiteX10" fmla="*/ 23812 w 2328862"/>
                <a:gd name="connsiteY10" fmla="*/ 73818 h 1497806"/>
                <a:gd name="connsiteX11" fmla="*/ 7144 w 2328862"/>
                <a:gd name="connsiteY11" fmla="*/ 42862 h 1497806"/>
                <a:gd name="connsiteX12" fmla="*/ 0 w 2328862"/>
                <a:gd name="connsiteY12" fmla="*/ 19050 h 1497806"/>
                <a:gd name="connsiteX13" fmla="*/ 2381 w 2328862"/>
                <a:gd name="connsiteY13" fmla="*/ 7143 h 1497806"/>
                <a:gd name="connsiteX14" fmla="*/ 14287 w 2328862"/>
                <a:gd name="connsiteY14" fmla="*/ 0 h 1497806"/>
                <a:gd name="connsiteX15" fmla="*/ 26194 w 2328862"/>
                <a:gd name="connsiteY15" fmla="*/ 0 h 1497806"/>
                <a:gd name="connsiteX16" fmla="*/ 61912 w 2328862"/>
                <a:gd name="connsiteY16" fmla="*/ 16668 h 1497806"/>
                <a:gd name="connsiteX17" fmla="*/ 145256 w 2328862"/>
                <a:gd name="connsiteY17" fmla="*/ 80962 h 1497806"/>
                <a:gd name="connsiteX18" fmla="*/ 259556 w 2328862"/>
                <a:gd name="connsiteY18" fmla="*/ 169068 h 1497806"/>
                <a:gd name="connsiteX19" fmla="*/ 376237 w 2328862"/>
                <a:gd name="connsiteY19" fmla="*/ 254793 h 1497806"/>
                <a:gd name="connsiteX20" fmla="*/ 509587 w 2328862"/>
                <a:gd name="connsiteY20" fmla="*/ 347662 h 1497806"/>
                <a:gd name="connsiteX21" fmla="*/ 642937 w 2328862"/>
                <a:gd name="connsiteY21" fmla="*/ 438150 h 1497806"/>
                <a:gd name="connsiteX22" fmla="*/ 781050 w 2328862"/>
                <a:gd name="connsiteY22" fmla="*/ 528637 h 1497806"/>
                <a:gd name="connsiteX23" fmla="*/ 897731 w 2328862"/>
                <a:gd name="connsiteY23" fmla="*/ 600075 h 1497806"/>
                <a:gd name="connsiteX24" fmla="*/ 1145381 w 2328862"/>
                <a:gd name="connsiteY24" fmla="*/ 740568 h 1497806"/>
                <a:gd name="connsiteX25" fmla="*/ 1316831 w 2328862"/>
                <a:gd name="connsiteY25" fmla="*/ 828675 h 1497806"/>
                <a:gd name="connsiteX26" fmla="*/ 1488281 w 2328862"/>
                <a:gd name="connsiteY26" fmla="*/ 909637 h 1497806"/>
                <a:gd name="connsiteX27" fmla="*/ 1678781 w 2328862"/>
                <a:gd name="connsiteY27" fmla="*/ 992981 h 1497806"/>
                <a:gd name="connsiteX28" fmla="*/ 1871662 w 2328862"/>
                <a:gd name="connsiteY28" fmla="*/ 1066800 h 1497806"/>
                <a:gd name="connsiteX29" fmla="*/ 1974056 w 2328862"/>
                <a:gd name="connsiteY29" fmla="*/ 1102518 h 1497806"/>
                <a:gd name="connsiteX30" fmla="*/ 2028825 w 2328862"/>
                <a:gd name="connsiteY30" fmla="*/ 1114425 h 1497806"/>
                <a:gd name="connsiteX31" fmla="*/ 2112169 w 2328862"/>
                <a:gd name="connsiteY31" fmla="*/ 1107281 h 1497806"/>
                <a:gd name="connsiteX32" fmla="*/ 2159794 w 2328862"/>
                <a:gd name="connsiteY32" fmla="*/ 1088231 h 1497806"/>
                <a:gd name="connsiteX33" fmla="*/ 2205037 w 2328862"/>
                <a:gd name="connsiteY33" fmla="*/ 1042987 h 1497806"/>
                <a:gd name="connsiteX34" fmla="*/ 2228850 w 2328862"/>
                <a:gd name="connsiteY34" fmla="*/ 1019175 h 1497806"/>
                <a:gd name="connsiteX35" fmla="*/ 2278856 w 2328862"/>
                <a:gd name="connsiteY35" fmla="*/ 990600 h 1497806"/>
                <a:gd name="connsiteX36" fmla="*/ 2302669 w 2328862"/>
                <a:gd name="connsiteY36" fmla="*/ 983456 h 1497806"/>
                <a:gd name="connsiteX37" fmla="*/ 2324100 w 2328862"/>
                <a:gd name="connsiteY37" fmla="*/ 992981 h 1497806"/>
                <a:gd name="connsiteX38" fmla="*/ 2328862 w 2328862"/>
                <a:gd name="connsiteY38" fmla="*/ 1009650 h 1497806"/>
                <a:gd name="connsiteX39" fmla="*/ 2302669 w 2328862"/>
                <a:gd name="connsiteY39" fmla="*/ 1109662 h 1497806"/>
                <a:gd name="connsiteX40" fmla="*/ 2276475 w 2328862"/>
                <a:gd name="connsiteY40" fmla="*/ 1169193 h 1497806"/>
                <a:gd name="connsiteX41" fmla="*/ 2221706 w 2328862"/>
                <a:gd name="connsiteY41" fmla="*/ 1254918 h 1497806"/>
                <a:gd name="connsiteX42" fmla="*/ 2152650 w 2328862"/>
                <a:gd name="connsiteY42" fmla="*/ 1343025 h 1497806"/>
                <a:gd name="connsiteX43" fmla="*/ 2047875 w 2328862"/>
                <a:gd name="connsiteY43" fmla="*/ 1466850 h 1497806"/>
                <a:gd name="connsiteX44" fmla="*/ 2009775 w 2328862"/>
                <a:gd name="connsiteY44" fmla="*/ 1493043 h 1497806"/>
                <a:gd name="connsiteX45" fmla="*/ 1985962 w 2328862"/>
                <a:gd name="connsiteY45" fmla="*/ 1497806 h 1497806"/>
                <a:gd name="connsiteX46" fmla="*/ 1955006 w 2328862"/>
                <a:gd name="connsiteY46" fmla="*/ 1493043 h 1497806"/>
                <a:gd name="connsiteX47" fmla="*/ 1935956 w 2328862"/>
                <a:gd name="connsiteY47" fmla="*/ 1483518 h 1497806"/>
                <a:gd name="connsiteX48" fmla="*/ 1916906 w 2328862"/>
                <a:gd name="connsiteY48" fmla="*/ 1462087 h 1497806"/>
                <a:gd name="connsiteX49" fmla="*/ 1902619 w 2328862"/>
                <a:gd name="connsiteY49" fmla="*/ 1431131 h 1497806"/>
                <a:gd name="connsiteX50" fmla="*/ 1724025 w 2328862"/>
                <a:gd name="connsiteY50" fmla="*/ 1312068 h 1497806"/>
                <a:gd name="connsiteX51" fmla="*/ 1404937 w 2328862"/>
                <a:gd name="connsiteY51" fmla="*/ 1128712 h 1497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328862" h="1497806">
                  <a:moveTo>
                    <a:pt x="1404937" y="1128712"/>
                  </a:moveTo>
                  <a:lnTo>
                    <a:pt x="1009650" y="902493"/>
                  </a:lnTo>
                  <a:lnTo>
                    <a:pt x="850106" y="783431"/>
                  </a:lnTo>
                  <a:lnTo>
                    <a:pt x="676275" y="657225"/>
                  </a:lnTo>
                  <a:lnTo>
                    <a:pt x="514350" y="538162"/>
                  </a:lnTo>
                  <a:lnTo>
                    <a:pt x="419100" y="461962"/>
                  </a:lnTo>
                  <a:lnTo>
                    <a:pt x="257175" y="321468"/>
                  </a:lnTo>
                  <a:lnTo>
                    <a:pt x="150019" y="219075"/>
                  </a:lnTo>
                  <a:lnTo>
                    <a:pt x="69056" y="130968"/>
                  </a:lnTo>
                  <a:lnTo>
                    <a:pt x="42862" y="102393"/>
                  </a:lnTo>
                  <a:lnTo>
                    <a:pt x="23812" y="73818"/>
                  </a:lnTo>
                  <a:lnTo>
                    <a:pt x="7144" y="42862"/>
                  </a:lnTo>
                  <a:lnTo>
                    <a:pt x="0" y="19050"/>
                  </a:lnTo>
                  <a:lnTo>
                    <a:pt x="2381" y="7143"/>
                  </a:lnTo>
                  <a:lnTo>
                    <a:pt x="14287" y="0"/>
                  </a:lnTo>
                  <a:lnTo>
                    <a:pt x="26194" y="0"/>
                  </a:lnTo>
                  <a:lnTo>
                    <a:pt x="61912" y="16668"/>
                  </a:lnTo>
                  <a:lnTo>
                    <a:pt x="145256" y="80962"/>
                  </a:lnTo>
                  <a:lnTo>
                    <a:pt x="259556" y="169068"/>
                  </a:lnTo>
                  <a:lnTo>
                    <a:pt x="376237" y="254793"/>
                  </a:lnTo>
                  <a:lnTo>
                    <a:pt x="509587" y="347662"/>
                  </a:lnTo>
                  <a:lnTo>
                    <a:pt x="642937" y="438150"/>
                  </a:lnTo>
                  <a:lnTo>
                    <a:pt x="781050" y="528637"/>
                  </a:lnTo>
                  <a:lnTo>
                    <a:pt x="897731" y="600075"/>
                  </a:lnTo>
                  <a:lnTo>
                    <a:pt x="1145381" y="740568"/>
                  </a:lnTo>
                  <a:lnTo>
                    <a:pt x="1316831" y="828675"/>
                  </a:lnTo>
                  <a:lnTo>
                    <a:pt x="1488281" y="909637"/>
                  </a:lnTo>
                  <a:lnTo>
                    <a:pt x="1678781" y="992981"/>
                  </a:lnTo>
                  <a:lnTo>
                    <a:pt x="1871662" y="1066800"/>
                  </a:lnTo>
                  <a:lnTo>
                    <a:pt x="1974056" y="1102518"/>
                  </a:lnTo>
                  <a:lnTo>
                    <a:pt x="2028825" y="1114425"/>
                  </a:lnTo>
                  <a:lnTo>
                    <a:pt x="2112169" y="1107281"/>
                  </a:lnTo>
                  <a:lnTo>
                    <a:pt x="2159794" y="1088231"/>
                  </a:lnTo>
                  <a:lnTo>
                    <a:pt x="2205037" y="1042987"/>
                  </a:lnTo>
                  <a:lnTo>
                    <a:pt x="2228850" y="1019175"/>
                  </a:lnTo>
                  <a:lnTo>
                    <a:pt x="2278856" y="990600"/>
                  </a:lnTo>
                  <a:lnTo>
                    <a:pt x="2302669" y="983456"/>
                  </a:lnTo>
                  <a:lnTo>
                    <a:pt x="2324100" y="992981"/>
                  </a:lnTo>
                  <a:lnTo>
                    <a:pt x="2328862" y="1009650"/>
                  </a:lnTo>
                  <a:lnTo>
                    <a:pt x="2302669" y="1109662"/>
                  </a:lnTo>
                  <a:lnTo>
                    <a:pt x="2276475" y="1169193"/>
                  </a:lnTo>
                  <a:lnTo>
                    <a:pt x="2221706" y="1254918"/>
                  </a:lnTo>
                  <a:lnTo>
                    <a:pt x="2152650" y="1343025"/>
                  </a:lnTo>
                  <a:lnTo>
                    <a:pt x="2047875" y="1466850"/>
                  </a:lnTo>
                  <a:lnTo>
                    <a:pt x="2009775" y="1493043"/>
                  </a:lnTo>
                  <a:lnTo>
                    <a:pt x="1985962" y="1497806"/>
                  </a:lnTo>
                  <a:lnTo>
                    <a:pt x="1955006" y="1493043"/>
                  </a:lnTo>
                  <a:lnTo>
                    <a:pt x="1935956" y="1483518"/>
                  </a:lnTo>
                  <a:lnTo>
                    <a:pt x="1916906" y="1462087"/>
                  </a:lnTo>
                  <a:lnTo>
                    <a:pt x="1902619" y="1431131"/>
                  </a:lnTo>
                  <a:lnTo>
                    <a:pt x="1724025" y="1312068"/>
                  </a:lnTo>
                  <a:lnTo>
                    <a:pt x="1404937" y="11287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2">
              <a:extLst>
                <a:ext uri="{FF2B5EF4-FFF2-40B4-BE49-F238E27FC236}">
                  <a16:creationId xmlns:a16="http://schemas.microsoft.com/office/drawing/2014/main" id="{54921178-8BA7-4778-BD19-E72980192E1E}"/>
                </a:ext>
              </a:extLst>
            </p:cNvPr>
            <p:cNvSpPr/>
            <p:nvPr/>
          </p:nvSpPr>
          <p:spPr>
            <a:xfrm rot="16200000">
              <a:off x="3024189" y="4176713"/>
              <a:ext cx="2955925" cy="368300"/>
            </a:xfrm>
            <a:custGeom>
              <a:avLst/>
              <a:gdLst>
                <a:gd name="connsiteX0" fmla="*/ 1759254 w 2956989"/>
                <a:gd name="connsiteY0" fmla="*/ 365760 h 368336"/>
                <a:gd name="connsiteX1" fmla="*/ 1105007 w 2956989"/>
                <a:gd name="connsiteY1" fmla="*/ 368336 h 368336"/>
                <a:gd name="connsiteX2" fmla="*/ 741823 w 2956989"/>
                <a:gd name="connsiteY2" fmla="*/ 368336 h 368336"/>
                <a:gd name="connsiteX3" fmla="*/ 533185 w 2956989"/>
                <a:gd name="connsiteY3" fmla="*/ 365760 h 368336"/>
                <a:gd name="connsiteX4" fmla="*/ 409548 w 2956989"/>
                <a:gd name="connsiteY4" fmla="*/ 360609 h 368336"/>
                <a:gd name="connsiteX5" fmla="*/ 311669 w 2956989"/>
                <a:gd name="connsiteY5" fmla="*/ 350305 h 368336"/>
                <a:gd name="connsiteX6" fmla="*/ 226668 w 2956989"/>
                <a:gd name="connsiteY6" fmla="*/ 337427 h 368336"/>
                <a:gd name="connsiteX7" fmla="*/ 157122 w 2956989"/>
                <a:gd name="connsiteY7" fmla="*/ 321972 h 368336"/>
                <a:gd name="connsiteX8" fmla="*/ 103031 w 2956989"/>
                <a:gd name="connsiteY8" fmla="*/ 303941 h 368336"/>
                <a:gd name="connsiteX9" fmla="*/ 46364 w 2956989"/>
                <a:gd name="connsiteY9" fmla="*/ 273032 h 368336"/>
                <a:gd name="connsiteX10" fmla="*/ 23182 w 2956989"/>
                <a:gd name="connsiteY10" fmla="*/ 255002 h 368336"/>
                <a:gd name="connsiteX11" fmla="*/ 7727 w 2956989"/>
                <a:gd name="connsiteY11" fmla="*/ 236971 h 368336"/>
                <a:gd name="connsiteX12" fmla="*/ 0 w 2956989"/>
                <a:gd name="connsiteY12" fmla="*/ 221517 h 368336"/>
                <a:gd name="connsiteX13" fmla="*/ 0 w 2956989"/>
                <a:gd name="connsiteY13" fmla="*/ 206062 h 368336"/>
                <a:gd name="connsiteX14" fmla="*/ 7727 w 2956989"/>
                <a:gd name="connsiteY14" fmla="*/ 185456 h 368336"/>
                <a:gd name="connsiteX15" fmla="*/ 25758 w 2956989"/>
                <a:gd name="connsiteY15" fmla="*/ 167425 h 368336"/>
                <a:gd name="connsiteX16" fmla="*/ 74698 w 2956989"/>
                <a:gd name="connsiteY16" fmla="*/ 139092 h 368336"/>
                <a:gd name="connsiteX17" fmla="*/ 157122 w 2956989"/>
                <a:gd name="connsiteY17" fmla="*/ 110758 h 368336"/>
                <a:gd name="connsiteX18" fmla="*/ 316820 w 2956989"/>
                <a:gd name="connsiteY18" fmla="*/ 69546 h 368336"/>
                <a:gd name="connsiteX19" fmla="*/ 425003 w 2956989"/>
                <a:gd name="connsiteY19" fmla="*/ 51516 h 368336"/>
                <a:gd name="connsiteX20" fmla="*/ 502276 w 2956989"/>
                <a:gd name="connsiteY20" fmla="*/ 66970 h 368336"/>
                <a:gd name="connsiteX21" fmla="*/ 605307 w 2956989"/>
                <a:gd name="connsiteY21" fmla="*/ 92728 h 368336"/>
                <a:gd name="connsiteX22" fmla="*/ 708338 w 2956989"/>
                <a:gd name="connsiteY22" fmla="*/ 113334 h 368336"/>
                <a:gd name="connsiteX23" fmla="*/ 842278 w 2956989"/>
                <a:gd name="connsiteY23" fmla="*/ 131365 h 368336"/>
                <a:gd name="connsiteX24" fmla="*/ 1025158 w 2956989"/>
                <a:gd name="connsiteY24" fmla="*/ 141668 h 368336"/>
                <a:gd name="connsiteX25" fmla="*/ 1545465 w 2956989"/>
                <a:gd name="connsiteY25" fmla="*/ 141668 h 368336"/>
                <a:gd name="connsiteX26" fmla="*/ 2101832 w 2956989"/>
                <a:gd name="connsiteY26" fmla="*/ 144243 h 368336"/>
                <a:gd name="connsiteX27" fmla="*/ 2449562 w 2956989"/>
                <a:gd name="connsiteY27" fmla="*/ 141668 h 368336"/>
                <a:gd name="connsiteX28" fmla="*/ 2555169 w 2956989"/>
                <a:gd name="connsiteY28" fmla="*/ 136516 h 368336"/>
                <a:gd name="connsiteX29" fmla="*/ 2593805 w 2956989"/>
                <a:gd name="connsiteY29" fmla="*/ 126213 h 368336"/>
                <a:gd name="connsiteX30" fmla="*/ 2624714 w 2956989"/>
                <a:gd name="connsiteY30" fmla="*/ 110758 h 368336"/>
                <a:gd name="connsiteX31" fmla="*/ 2655624 w 2956989"/>
                <a:gd name="connsiteY31" fmla="*/ 87576 h 368336"/>
                <a:gd name="connsiteX32" fmla="*/ 2725170 w 2956989"/>
                <a:gd name="connsiteY32" fmla="*/ 0 h 368336"/>
                <a:gd name="connsiteX33" fmla="*/ 2956989 w 2956989"/>
                <a:gd name="connsiteY33" fmla="*/ 121061 h 368336"/>
                <a:gd name="connsiteX34" fmla="*/ 2869413 w 2956989"/>
                <a:gd name="connsiteY34" fmla="*/ 213789 h 368336"/>
                <a:gd name="connsiteX35" fmla="*/ 2784412 w 2956989"/>
                <a:gd name="connsiteY35" fmla="*/ 285911 h 368336"/>
                <a:gd name="connsiteX36" fmla="*/ 2699412 w 2956989"/>
                <a:gd name="connsiteY36" fmla="*/ 337427 h 368336"/>
                <a:gd name="connsiteX37" fmla="*/ 2645321 w 2956989"/>
                <a:gd name="connsiteY37" fmla="*/ 358033 h 368336"/>
                <a:gd name="connsiteX38" fmla="*/ 2560320 w 2956989"/>
                <a:gd name="connsiteY38" fmla="*/ 365760 h 368336"/>
                <a:gd name="connsiteX39" fmla="*/ 2140469 w 2956989"/>
                <a:gd name="connsiteY39" fmla="*/ 363184 h 368336"/>
                <a:gd name="connsiteX40" fmla="*/ 1759254 w 2956989"/>
                <a:gd name="connsiteY40" fmla="*/ 365760 h 368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956989" h="368336">
                  <a:moveTo>
                    <a:pt x="1759254" y="365760"/>
                  </a:moveTo>
                  <a:lnTo>
                    <a:pt x="1105007" y="368336"/>
                  </a:lnTo>
                  <a:lnTo>
                    <a:pt x="741823" y="368336"/>
                  </a:lnTo>
                  <a:lnTo>
                    <a:pt x="533185" y="365760"/>
                  </a:lnTo>
                  <a:lnTo>
                    <a:pt x="409548" y="360609"/>
                  </a:lnTo>
                  <a:lnTo>
                    <a:pt x="311669" y="350305"/>
                  </a:lnTo>
                  <a:lnTo>
                    <a:pt x="226668" y="337427"/>
                  </a:lnTo>
                  <a:lnTo>
                    <a:pt x="157122" y="321972"/>
                  </a:lnTo>
                  <a:lnTo>
                    <a:pt x="103031" y="303941"/>
                  </a:lnTo>
                  <a:lnTo>
                    <a:pt x="46364" y="273032"/>
                  </a:lnTo>
                  <a:lnTo>
                    <a:pt x="23182" y="255002"/>
                  </a:lnTo>
                  <a:lnTo>
                    <a:pt x="7727" y="236971"/>
                  </a:lnTo>
                  <a:lnTo>
                    <a:pt x="0" y="221517"/>
                  </a:lnTo>
                  <a:lnTo>
                    <a:pt x="0" y="206062"/>
                  </a:lnTo>
                  <a:lnTo>
                    <a:pt x="7727" y="185456"/>
                  </a:lnTo>
                  <a:lnTo>
                    <a:pt x="25758" y="167425"/>
                  </a:lnTo>
                  <a:lnTo>
                    <a:pt x="74698" y="139092"/>
                  </a:lnTo>
                  <a:lnTo>
                    <a:pt x="157122" y="110758"/>
                  </a:lnTo>
                  <a:lnTo>
                    <a:pt x="316820" y="69546"/>
                  </a:lnTo>
                  <a:lnTo>
                    <a:pt x="425003" y="51516"/>
                  </a:lnTo>
                  <a:lnTo>
                    <a:pt x="502276" y="66970"/>
                  </a:lnTo>
                  <a:lnTo>
                    <a:pt x="605307" y="92728"/>
                  </a:lnTo>
                  <a:lnTo>
                    <a:pt x="708338" y="113334"/>
                  </a:lnTo>
                  <a:lnTo>
                    <a:pt x="842278" y="131365"/>
                  </a:lnTo>
                  <a:lnTo>
                    <a:pt x="1025158" y="141668"/>
                  </a:lnTo>
                  <a:lnTo>
                    <a:pt x="1545465" y="141668"/>
                  </a:lnTo>
                  <a:lnTo>
                    <a:pt x="2101832" y="144243"/>
                  </a:lnTo>
                  <a:lnTo>
                    <a:pt x="2449562" y="141668"/>
                  </a:lnTo>
                  <a:lnTo>
                    <a:pt x="2555169" y="136516"/>
                  </a:lnTo>
                  <a:lnTo>
                    <a:pt x="2593805" y="126213"/>
                  </a:lnTo>
                  <a:lnTo>
                    <a:pt x="2624714" y="110758"/>
                  </a:lnTo>
                  <a:lnTo>
                    <a:pt x="2655624" y="87576"/>
                  </a:lnTo>
                  <a:lnTo>
                    <a:pt x="2725170" y="0"/>
                  </a:lnTo>
                  <a:lnTo>
                    <a:pt x="2956989" y="121061"/>
                  </a:lnTo>
                  <a:lnTo>
                    <a:pt x="2869413" y="213789"/>
                  </a:lnTo>
                  <a:lnTo>
                    <a:pt x="2784412" y="285911"/>
                  </a:lnTo>
                  <a:lnTo>
                    <a:pt x="2699412" y="337427"/>
                  </a:lnTo>
                  <a:lnTo>
                    <a:pt x="2645321" y="358033"/>
                  </a:lnTo>
                  <a:lnTo>
                    <a:pt x="2560320" y="365760"/>
                  </a:lnTo>
                  <a:lnTo>
                    <a:pt x="2140469" y="363184"/>
                  </a:lnTo>
                  <a:lnTo>
                    <a:pt x="1759254" y="3657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7">
              <a:extLst>
                <a:ext uri="{FF2B5EF4-FFF2-40B4-BE49-F238E27FC236}">
                  <a16:creationId xmlns:a16="http://schemas.microsoft.com/office/drawing/2014/main" id="{E94CDB44-57B7-4D0C-A5A5-E0D42E007944}"/>
                </a:ext>
              </a:extLst>
            </p:cNvPr>
            <p:cNvSpPr/>
            <p:nvPr/>
          </p:nvSpPr>
          <p:spPr>
            <a:xfrm>
              <a:off x="5519738" y="2573339"/>
              <a:ext cx="2513012" cy="498475"/>
            </a:xfrm>
            <a:custGeom>
              <a:avLst/>
              <a:gdLst>
                <a:gd name="connsiteX0" fmla="*/ 1759743 w 2512218"/>
                <a:gd name="connsiteY0" fmla="*/ 316707 h 497682"/>
                <a:gd name="connsiteX1" fmla="*/ 1426368 w 2512218"/>
                <a:gd name="connsiteY1" fmla="*/ 347663 h 497682"/>
                <a:gd name="connsiteX2" fmla="*/ 1250156 w 2512218"/>
                <a:gd name="connsiteY2" fmla="*/ 378619 h 497682"/>
                <a:gd name="connsiteX3" fmla="*/ 1033462 w 2512218"/>
                <a:gd name="connsiteY3" fmla="*/ 407194 h 497682"/>
                <a:gd name="connsiteX4" fmla="*/ 876300 w 2512218"/>
                <a:gd name="connsiteY4" fmla="*/ 431007 h 497682"/>
                <a:gd name="connsiteX5" fmla="*/ 711993 w 2512218"/>
                <a:gd name="connsiteY5" fmla="*/ 461963 h 497682"/>
                <a:gd name="connsiteX6" fmla="*/ 538162 w 2512218"/>
                <a:gd name="connsiteY6" fmla="*/ 495300 h 497682"/>
                <a:gd name="connsiteX7" fmla="*/ 519112 w 2512218"/>
                <a:gd name="connsiteY7" fmla="*/ 497682 h 497682"/>
                <a:gd name="connsiteX8" fmla="*/ 481012 w 2512218"/>
                <a:gd name="connsiteY8" fmla="*/ 495300 h 497682"/>
                <a:gd name="connsiteX9" fmla="*/ 409575 w 2512218"/>
                <a:gd name="connsiteY9" fmla="*/ 481013 h 497682"/>
                <a:gd name="connsiteX10" fmla="*/ 302418 w 2512218"/>
                <a:gd name="connsiteY10" fmla="*/ 442913 h 497682"/>
                <a:gd name="connsiteX11" fmla="*/ 147637 w 2512218"/>
                <a:gd name="connsiteY11" fmla="*/ 369094 h 497682"/>
                <a:gd name="connsiteX12" fmla="*/ 0 w 2512218"/>
                <a:gd name="connsiteY12" fmla="*/ 290513 h 497682"/>
                <a:gd name="connsiteX13" fmla="*/ 92868 w 2512218"/>
                <a:gd name="connsiteY13" fmla="*/ 171450 h 497682"/>
                <a:gd name="connsiteX14" fmla="*/ 164306 w 2512218"/>
                <a:gd name="connsiteY14" fmla="*/ 228600 h 497682"/>
                <a:gd name="connsiteX15" fmla="*/ 197643 w 2512218"/>
                <a:gd name="connsiteY15" fmla="*/ 250032 h 497682"/>
                <a:gd name="connsiteX16" fmla="*/ 235743 w 2512218"/>
                <a:gd name="connsiteY16" fmla="*/ 266700 h 497682"/>
                <a:gd name="connsiteX17" fmla="*/ 297656 w 2512218"/>
                <a:gd name="connsiteY17" fmla="*/ 280988 h 497682"/>
                <a:gd name="connsiteX18" fmla="*/ 361950 w 2512218"/>
                <a:gd name="connsiteY18" fmla="*/ 290513 h 497682"/>
                <a:gd name="connsiteX19" fmla="*/ 445293 w 2512218"/>
                <a:gd name="connsiteY19" fmla="*/ 295275 h 497682"/>
                <a:gd name="connsiteX20" fmla="*/ 490537 w 2512218"/>
                <a:gd name="connsiteY20" fmla="*/ 297657 h 497682"/>
                <a:gd name="connsiteX21" fmla="*/ 588168 w 2512218"/>
                <a:gd name="connsiteY21" fmla="*/ 285750 h 497682"/>
                <a:gd name="connsiteX22" fmla="*/ 1247775 w 2512218"/>
                <a:gd name="connsiteY22" fmla="*/ 200025 h 497682"/>
                <a:gd name="connsiteX23" fmla="*/ 1440656 w 2512218"/>
                <a:gd name="connsiteY23" fmla="*/ 169069 h 497682"/>
                <a:gd name="connsiteX24" fmla="*/ 1657350 w 2512218"/>
                <a:gd name="connsiteY24" fmla="*/ 140494 h 497682"/>
                <a:gd name="connsiteX25" fmla="*/ 1809750 w 2512218"/>
                <a:gd name="connsiteY25" fmla="*/ 111919 h 497682"/>
                <a:gd name="connsiteX26" fmla="*/ 1933575 w 2512218"/>
                <a:gd name="connsiteY26" fmla="*/ 80963 h 497682"/>
                <a:gd name="connsiteX27" fmla="*/ 2043112 w 2512218"/>
                <a:gd name="connsiteY27" fmla="*/ 47625 h 497682"/>
                <a:gd name="connsiteX28" fmla="*/ 2109787 w 2512218"/>
                <a:gd name="connsiteY28" fmla="*/ 19050 h 497682"/>
                <a:gd name="connsiteX29" fmla="*/ 2145506 w 2512218"/>
                <a:gd name="connsiteY29" fmla="*/ 2382 h 497682"/>
                <a:gd name="connsiteX30" fmla="*/ 2195512 w 2512218"/>
                <a:gd name="connsiteY30" fmla="*/ 0 h 497682"/>
                <a:gd name="connsiteX31" fmla="*/ 2255043 w 2512218"/>
                <a:gd name="connsiteY31" fmla="*/ 11907 h 497682"/>
                <a:gd name="connsiteX32" fmla="*/ 2381250 w 2512218"/>
                <a:gd name="connsiteY32" fmla="*/ 54769 h 497682"/>
                <a:gd name="connsiteX33" fmla="*/ 2409825 w 2512218"/>
                <a:gd name="connsiteY33" fmla="*/ 66675 h 497682"/>
                <a:gd name="connsiteX34" fmla="*/ 2443162 w 2512218"/>
                <a:gd name="connsiteY34" fmla="*/ 85725 h 497682"/>
                <a:gd name="connsiteX35" fmla="*/ 2481262 w 2512218"/>
                <a:gd name="connsiteY35" fmla="*/ 114300 h 497682"/>
                <a:gd name="connsiteX36" fmla="*/ 2505075 w 2512218"/>
                <a:gd name="connsiteY36" fmla="*/ 140494 h 497682"/>
                <a:gd name="connsiteX37" fmla="*/ 2512218 w 2512218"/>
                <a:gd name="connsiteY37" fmla="*/ 159544 h 497682"/>
                <a:gd name="connsiteX38" fmla="*/ 2507456 w 2512218"/>
                <a:gd name="connsiteY38" fmla="*/ 176213 h 497682"/>
                <a:gd name="connsiteX39" fmla="*/ 2488406 w 2512218"/>
                <a:gd name="connsiteY39" fmla="*/ 202407 h 497682"/>
                <a:gd name="connsiteX40" fmla="*/ 2447925 w 2512218"/>
                <a:gd name="connsiteY40" fmla="*/ 230982 h 497682"/>
                <a:gd name="connsiteX41" fmla="*/ 2376487 w 2512218"/>
                <a:gd name="connsiteY41" fmla="*/ 252413 h 497682"/>
                <a:gd name="connsiteX42" fmla="*/ 2271712 w 2512218"/>
                <a:gd name="connsiteY42" fmla="*/ 261938 h 497682"/>
                <a:gd name="connsiteX43" fmla="*/ 1974056 w 2512218"/>
                <a:gd name="connsiteY43" fmla="*/ 290513 h 497682"/>
                <a:gd name="connsiteX44" fmla="*/ 1759743 w 2512218"/>
                <a:gd name="connsiteY44" fmla="*/ 316707 h 49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512218" h="497682">
                  <a:moveTo>
                    <a:pt x="1759743" y="316707"/>
                  </a:moveTo>
                  <a:lnTo>
                    <a:pt x="1426368" y="347663"/>
                  </a:lnTo>
                  <a:lnTo>
                    <a:pt x="1250156" y="378619"/>
                  </a:lnTo>
                  <a:lnTo>
                    <a:pt x="1033462" y="407194"/>
                  </a:lnTo>
                  <a:lnTo>
                    <a:pt x="876300" y="431007"/>
                  </a:lnTo>
                  <a:lnTo>
                    <a:pt x="711993" y="461963"/>
                  </a:lnTo>
                  <a:lnTo>
                    <a:pt x="538162" y="495300"/>
                  </a:lnTo>
                  <a:lnTo>
                    <a:pt x="519112" y="497682"/>
                  </a:lnTo>
                  <a:lnTo>
                    <a:pt x="481012" y="495300"/>
                  </a:lnTo>
                  <a:lnTo>
                    <a:pt x="409575" y="481013"/>
                  </a:lnTo>
                  <a:lnTo>
                    <a:pt x="302418" y="442913"/>
                  </a:lnTo>
                  <a:lnTo>
                    <a:pt x="147637" y="369094"/>
                  </a:lnTo>
                  <a:lnTo>
                    <a:pt x="0" y="290513"/>
                  </a:lnTo>
                  <a:lnTo>
                    <a:pt x="92868" y="171450"/>
                  </a:lnTo>
                  <a:lnTo>
                    <a:pt x="164306" y="228600"/>
                  </a:lnTo>
                  <a:lnTo>
                    <a:pt x="197643" y="250032"/>
                  </a:lnTo>
                  <a:lnTo>
                    <a:pt x="235743" y="266700"/>
                  </a:lnTo>
                  <a:lnTo>
                    <a:pt x="297656" y="280988"/>
                  </a:lnTo>
                  <a:lnTo>
                    <a:pt x="361950" y="290513"/>
                  </a:lnTo>
                  <a:lnTo>
                    <a:pt x="445293" y="295275"/>
                  </a:lnTo>
                  <a:lnTo>
                    <a:pt x="490537" y="297657"/>
                  </a:lnTo>
                  <a:lnTo>
                    <a:pt x="588168" y="285750"/>
                  </a:lnTo>
                  <a:lnTo>
                    <a:pt x="1247775" y="200025"/>
                  </a:lnTo>
                  <a:lnTo>
                    <a:pt x="1440656" y="169069"/>
                  </a:lnTo>
                  <a:lnTo>
                    <a:pt x="1657350" y="140494"/>
                  </a:lnTo>
                  <a:lnTo>
                    <a:pt x="1809750" y="111919"/>
                  </a:lnTo>
                  <a:lnTo>
                    <a:pt x="1933575" y="80963"/>
                  </a:lnTo>
                  <a:lnTo>
                    <a:pt x="2043112" y="47625"/>
                  </a:lnTo>
                  <a:lnTo>
                    <a:pt x="2109787" y="19050"/>
                  </a:lnTo>
                  <a:lnTo>
                    <a:pt x="2145506" y="2382"/>
                  </a:lnTo>
                  <a:lnTo>
                    <a:pt x="2195512" y="0"/>
                  </a:lnTo>
                  <a:lnTo>
                    <a:pt x="2255043" y="11907"/>
                  </a:lnTo>
                  <a:lnTo>
                    <a:pt x="2381250" y="54769"/>
                  </a:lnTo>
                  <a:lnTo>
                    <a:pt x="2409825" y="66675"/>
                  </a:lnTo>
                  <a:lnTo>
                    <a:pt x="2443162" y="85725"/>
                  </a:lnTo>
                  <a:lnTo>
                    <a:pt x="2481262" y="114300"/>
                  </a:lnTo>
                  <a:lnTo>
                    <a:pt x="2505075" y="140494"/>
                  </a:lnTo>
                  <a:lnTo>
                    <a:pt x="2512218" y="159544"/>
                  </a:lnTo>
                  <a:lnTo>
                    <a:pt x="2507456" y="176213"/>
                  </a:lnTo>
                  <a:lnTo>
                    <a:pt x="2488406" y="202407"/>
                  </a:lnTo>
                  <a:lnTo>
                    <a:pt x="2447925" y="230982"/>
                  </a:lnTo>
                  <a:lnTo>
                    <a:pt x="2376487" y="252413"/>
                  </a:lnTo>
                  <a:lnTo>
                    <a:pt x="2271712" y="261938"/>
                  </a:lnTo>
                  <a:lnTo>
                    <a:pt x="1974056" y="290513"/>
                  </a:lnTo>
                  <a:lnTo>
                    <a:pt x="1759743" y="3167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8">
              <a:extLst>
                <a:ext uri="{FF2B5EF4-FFF2-40B4-BE49-F238E27FC236}">
                  <a16:creationId xmlns:a16="http://schemas.microsoft.com/office/drawing/2014/main" id="{2728B554-C11A-4A97-8A90-D0ED36E9FECF}"/>
                </a:ext>
              </a:extLst>
            </p:cNvPr>
            <p:cNvSpPr/>
            <p:nvPr/>
          </p:nvSpPr>
          <p:spPr>
            <a:xfrm>
              <a:off x="5030788" y="3683001"/>
              <a:ext cx="3378200" cy="627063"/>
            </a:xfrm>
            <a:custGeom>
              <a:avLst/>
              <a:gdLst>
                <a:gd name="connsiteX0" fmla="*/ 2359556 w 3377800"/>
                <a:gd name="connsiteY0" fmla="*/ 311530 h 625946"/>
                <a:gd name="connsiteX1" fmla="*/ 1915337 w 3377800"/>
                <a:gd name="connsiteY1" fmla="*/ 351914 h 625946"/>
                <a:gd name="connsiteX2" fmla="*/ 1730726 w 3377800"/>
                <a:gd name="connsiteY2" fmla="*/ 389413 h 625946"/>
                <a:gd name="connsiteX3" fmla="*/ 1430734 w 3377800"/>
                <a:gd name="connsiteY3" fmla="*/ 418259 h 625946"/>
                <a:gd name="connsiteX4" fmla="*/ 1179778 w 3377800"/>
                <a:gd name="connsiteY4" fmla="*/ 455758 h 625946"/>
                <a:gd name="connsiteX5" fmla="*/ 943246 w 3377800"/>
                <a:gd name="connsiteY5" fmla="*/ 493257 h 625946"/>
                <a:gd name="connsiteX6" fmla="*/ 718252 w 3377800"/>
                <a:gd name="connsiteY6" fmla="*/ 536525 h 625946"/>
                <a:gd name="connsiteX7" fmla="*/ 519218 w 3377800"/>
                <a:gd name="connsiteY7" fmla="*/ 585562 h 625946"/>
                <a:gd name="connsiteX8" fmla="*/ 383645 w 3377800"/>
                <a:gd name="connsiteY8" fmla="*/ 625946 h 625946"/>
                <a:gd name="connsiteX9" fmla="*/ 360568 w 3377800"/>
                <a:gd name="connsiteY9" fmla="*/ 623061 h 625946"/>
                <a:gd name="connsiteX10" fmla="*/ 320185 w 3377800"/>
                <a:gd name="connsiteY10" fmla="*/ 611523 h 625946"/>
                <a:gd name="connsiteX11" fmla="*/ 256725 w 3377800"/>
                <a:gd name="connsiteY11" fmla="*/ 576908 h 625946"/>
                <a:gd name="connsiteX12" fmla="*/ 152881 w 3377800"/>
                <a:gd name="connsiteY12" fmla="*/ 504795 h 625946"/>
                <a:gd name="connsiteX13" fmla="*/ 83652 w 3377800"/>
                <a:gd name="connsiteY13" fmla="*/ 447104 h 625946"/>
                <a:gd name="connsiteX14" fmla="*/ 43269 w 3377800"/>
                <a:gd name="connsiteY14" fmla="*/ 409605 h 625946"/>
                <a:gd name="connsiteX15" fmla="*/ 23077 w 3377800"/>
                <a:gd name="connsiteY15" fmla="*/ 389413 h 625946"/>
                <a:gd name="connsiteX16" fmla="*/ 8654 w 3377800"/>
                <a:gd name="connsiteY16" fmla="*/ 363452 h 625946"/>
                <a:gd name="connsiteX17" fmla="*/ 0 w 3377800"/>
                <a:gd name="connsiteY17" fmla="*/ 334607 h 625946"/>
                <a:gd name="connsiteX18" fmla="*/ 2885 w 3377800"/>
                <a:gd name="connsiteY18" fmla="*/ 314415 h 625946"/>
                <a:gd name="connsiteX19" fmla="*/ 17308 w 3377800"/>
                <a:gd name="connsiteY19" fmla="*/ 305761 h 625946"/>
                <a:gd name="connsiteX20" fmla="*/ 51922 w 3377800"/>
                <a:gd name="connsiteY20" fmla="*/ 308646 h 625946"/>
                <a:gd name="connsiteX21" fmla="*/ 106728 w 3377800"/>
                <a:gd name="connsiteY21" fmla="*/ 328838 h 625946"/>
                <a:gd name="connsiteX22" fmla="*/ 164419 w 3377800"/>
                <a:gd name="connsiteY22" fmla="*/ 351914 h 625946"/>
                <a:gd name="connsiteX23" fmla="*/ 239417 w 3377800"/>
                <a:gd name="connsiteY23" fmla="*/ 366337 h 625946"/>
                <a:gd name="connsiteX24" fmla="*/ 308646 w 3377800"/>
                <a:gd name="connsiteY24" fmla="*/ 372106 h 625946"/>
                <a:gd name="connsiteX25" fmla="*/ 389414 w 3377800"/>
                <a:gd name="connsiteY25" fmla="*/ 363452 h 625946"/>
                <a:gd name="connsiteX26" fmla="*/ 801903 w 3377800"/>
                <a:gd name="connsiteY26" fmla="*/ 305761 h 625946"/>
                <a:gd name="connsiteX27" fmla="*/ 1303814 w 3377800"/>
                <a:gd name="connsiteY27" fmla="*/ 242301 h 625946"/>
                <a:gd name="connsiteX28" fmla="*/ 1739380 w 3377800"/>
                <a:gd name="connsiteY28" fmla="*/ 184611 h 625946"/>
                <a:gd name="connsiteX29" fmla="*/ 1918221 w 3377800"/>
                <a:gd name="connsiteY29" fmla="*/ 149996 h 625946"/>
                <a:gd name="connsiteX30" fmla="*/ 2348018 w 3377800"/>
                <a:gd name="connsiteY30" fmla="*/ 106728 h 625946"/>
                <a:gd name="connsiteX31" fmla="*/ 2653780 w 3377800"/>
                <a:gd name="connsiteY31" fmla="*/ 77883 h 625946"/>
                <a:gd name="connsiteX32" fmla="*/ 2720124 w 3377800"/>
                <a:gd name="connsiteY32" fmla="*/ 69229 h 625946"/>
                <a:gd name="connsiteX33" fmla="*/ 2826852 w 3377800"/>
                <a:gd name="connsiteY33" fmla="*/ 43268 h 625946"/>
                <a:gd name="connsiteX34" fmla="*/ 2890312 w 3377800"/>
                <a:gd name="connsiteY34" fmla="*/ 23076 h 625946"/>
                <a:gd name="connsiteX35" fmla="*/ 2939349 w 3377800"/>
                <a:gd name="connsiteY35" fmla="*/ 2884 h 625946"/>
                <a:gd name="connsiteX36" fmla="*/ 2976848 w 3377800"/>
                <a:gd name="connsiteY36" fmla="*/ 0 h 625946"/>
                <a:gd name="connsiteX37" fmla="*/ 3037424 w 3377800"/>
                <a:gd name="connsiteY37" fmla="*/ 11538 h 625946"/>
                <a:gd name="connsiteX38" fmla="*/ 3172997 w 3377800"/>
                <a:gd name="connsiteY38" fmla="*/ 60575 h 625946"/>
                <a:gd name="connsiteX39" fmla="*/ 3262418 w 3377800"/>
                <a:gd name="connsiteY39" fmla="*/ 100959 h 625946"/>
                <a:gd name="connsiteX40" fmla="*/ 3288379 w 3377800"/>
                <a:gd name="connsiteY40" fmla="*/ 118266 h 625946"/>
                <a:gd name="connsiteX41" fmla="*/ 3322993 w 3377800"/>
                <a:gd name="connsiteY41" fmla="*/ 141342 h 625946"/>
                <a:gd name="connsiteX42" fmla="*/ 3346070 w 3377800"/>
                <a:gd name="connsiteY42" fmla="*/ 167303 h 625946"/>
                <a:gd name="connsiteX43" fmla="*/ 3366262 w 3377800"/>
                <a:gd name="connsiteY43" fmla="*/ 193264 h 625946"/>
                <a:gd name="connsiteX44" fmla="*/ 3377800 w 3377800"/>
                <a:gd name="connsiteY44" fmla="*/ 219225 h 625946"/>
                <a:gd name="connsiteX45" fmla="*/ 3377800 w 3377800"/>
                <a:gd name="connsiteY45" fmla="*/ 233648 h 625946"/>
                <a:gd name="connsiteX46" fmla="*/ 3366262 w 3377800"/>
                <a:gd name="connsiteY46" fmla="*/ 253840 h 625946"/>
                <a:gd name="connsiteX47" fmla="*/ 3334532 w 3377800"/>
                <a:gd name="connsiteY47" fmla="*/ 268262 h 625946"/>
                <a:gd name="connsiteX48" fmla="*/ 3285494 w 3377800"/>
                <a:gd name="connsiteY48" fmla="*/ 279801 h 625946"/>
                <a:gd name="connsiteX49" fmla="*/ 3060500 w 3377800"/>
                <a:gd name="connsiteY49" fmla="*/ 282685 h 625946"/>
                <a:gd name="connsiteX50" fmla="*/ 2792238 w 3377800"/>
                <a:gd name="connsiteY50" fmla="*/ 288454 h 625946"/>
                <a:gd name="connsiteX51" fmla="*/ 2359556 w 3377800"/>
                <a:gd name="connsiteY51" fmla="*/ 311530 h 625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377800" h="625946">
                  <a:moveTo>
                    <a:pt x="2359556" y="311530"/>
                  </a:moveTo>
                  <a:lnTo>
                    <a:pt x="1915337" y="351914"/>
                  </a:lnTo>
                  <a:lnTo>
                    <a:pt x="1730726" y="389413"/>
                  </a:lnTo>
                  <a:lnTo>
                    <a:pt x="1430734" y="418259"/>
                  </a:lnTo>
                  <a:lnTo>
                    <a:pt x="1179778" y="455758"/>
                  </a:lnTo>
                  <a:lnTo>
                    <a:pt x="943246" y="493257"/>
                  </a:lnTo>
                  <a:lnTo>
                    <a:pt x="718252" y="536525"/>
                  </a:lnTo>
                  <a:lnTo>
                    <a:pt x="519218" y="585562"/>
                  </a:lnTo>
                  <a:lnTo>
                    <a:pt x="383645" y="625946"/>
                  </a:lnTo>
                  <a:lnTo>
                    <a:pt x="360568" y="623061"/>
                  </a:lnTo>
                  <a:lnTo>
                    <a:pt x="320185" y="611523"/>
                  </a:lnTo>
                  <a:lnTo>
                    <a:pt x="256725" y="576908"/>
                  </a:lnTo>
                  <a:lnTo>
                    <a:pt x="152881" y="504795"/>
                  </a:lnTo>
                  <a:lnTo>
                    <a:pt x="83652" y="447104"/>
                  </a:lnTo>
                  <a:lnTo>
                    <a:pt x="43269" y="409605"/>
                  </a:lnTo>
                  <a:lnTo>
                    <a:pt x="23077" y="389413"/>
                  </a:lnTo>
                  <a:lnTo>
                    <a:pt x="8654" y="363452"/>
                  </a:lnTo>
                  <a:lnTo>
                    <a:pt x="0" y="334607"/>
                  </a:lnTo>
                  <a:lnTo>
                    <a:pt x="2885" y="314415"/>
                  </a:lnTo>
                  <a:lnTo>
                    <a:pt x="17308" y="305761"/>
                  </a:lnTo>
                  <a:lnTo>
                    <a:pt x="51922" y="308646"/>
                  </a:lnTo>
                  <a:lnTo>
                    <a:pt x="106728" y="328838"/>
                  </a:lnTo>
                  <a:lnTo>
                    <a:pt x="164419" y="351914"/>
                  </a:lnTo>
                  <a:lnTo>
                    <a:pt x="239417" y="366337"/>
                  </a:lnTo>
                  <a:lnTo>
                    <a:pt x="308646" y="372106"/>
                  </a:lnTo>
                  <a:lnTo>
                    <a:pt x="389414" y="363452"/>
                  </a:lnTo>
                  <a:lnTo>
                    <a:pt x="801903" y="305761"/>
                  </a:lnTo>
                  <a:lnTo>
                    <a:pt x="1303814" y="242301"/>
                  </a:lnTo>
                  <a:lnTo>
                    <a:pt x="1739380" y="184611"/>
                  </a:lnTo>
                  <a:lnTo>
                    <a:pt x="1918221" y="149996"/>
                  </a:lnTo>
                  <a:lnTo>
                    <a:pt x="2348018" y="106728"/>
                  </a:lnTo>
                  <a:lnTo>
                    <a:pt x="2653780" y="77883"/>
                  </a:lnTo>
                  <a:lnTo>
                    <a:pt x="2720124" y="69229"/>
                  </a:lnTo>
                  <a:lnTo>
                    <a:pt x="2826852" y="43268"/>
                  </a:lnTo>
                  <a:lnTo>
                    <a:pt x="2890312" y="23076"/>
                  </a:lnTo>
                  <a:lnTo>
                    <a:pt x="2939349" y="2884"/>
                  </a:lnTo>
                  <a:lnTo>
                    <a:pt x="2976848" y="0"/>
                  </a:lnTo>
                  <a:lnTo>
                    <a:pt x="3037424" y="11538"/>
                  </a:lnTo>
                  <a:lnTo>
                    <a:pt x="3172997" y="60575"/>
                  </a:lnTo>
                  <a:lnTo>
                    <a:pt x="3262418" y="100959"/>
                  </a:lnTo>
                  <a:lnTo>
                    <a:pt x="3288379" y="118266"/>
                  </a:lnTo>
                  <a:lnTo>
                    <a:pt x="3322993" y="141342"/>
                  </a:lnTo>
                  <a:lnTo>
                    <a:pt x="3346070" y="167303"/>
                  </a:lnTo>
                  <a:lnTo>
                    <a:pt x="3366262" y="193264"/>
                  </a:lnTo>
                  <a:lnTo>
                    <a:pt x="3377800" y="219225"/>
                  </a:lnTo>
                  <a:lnTo>
                    <a:pt x="3377800" y="233648"/>
                  </a:lnTo>
                  <a:lnTo>
                    <a:pt x="3366262" y="253840"/>
                  </a:lnTo>
                  <a:lnTo>
                    <a:pt x="3334532" y="268262"/>
                  </a:lnTo>
                  <a:lnTo>
                    <a:pt x="3285494" y="279801"/>
                  </a:lnTo>
                  <a:lnTo>
                    <a:pt x="3060500" y="282685"/>
                  </a:lnTo>
                  <a:lnTo>
                    <a:pt x="2792238" y="288454"/>
                  </a:lnTo>
                  <a:lnTo>
                    <a:pt x="2359556" y="3115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120955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3741759-65B6-41EE-BBC9-8D697E6EF3A6}"/>
              </a:ext>
            </a:extLst>
          </p:cNvPr>
          <p:cNvGrpSpPr/>
          <p:nvPr/>
        </p:nvGrpSpPr>
        <p:grpSpPr>
          <a:xfrm>
            <a:off x="3584578" y="1574800"/>
            <a:ext cx="4824410" cy="4457700"/>
            <a:chOff x="3584578" y="1574800"/>
            <a:chExt cx="4824410" cy="4457700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9C0CD940-297E-4C54-B921-793DB38E2D49}"/>
                </a:ext>
              </a:extLst>
            </p:cNvPr>
            <p:cNvSpPr/>
            <p:nvPr/>
          </p:nvSpPr>
          <p:spPr>
            <a:xfrm>
              <a:off x="4838700" y="1952626"/>
              <a:ext cx="1289050" cy="1465263"/>
            </a:xfrm>
            <a:custGeom>
              <a:avLst/>
              <a:gdLst>
                <a:gd name="connsiteX0" fmla="*/ 945356 w 1288256"/>
                <a:gd name="connsiteY0" fmla="*/ 697706 h 1464469"/>
                <a:gd name="connsiteX1" fmla="*/ 807244 w 1288256"/>
                <a:gd name="connsiteY1" fmla="*/ 842963 h 1464469"/>
                <a:gd name="connsiteX2" fmla="*/ 754856 w 1288256"/>
                <a:gd name="connsiteY2" fmla="*/ 919163 h 1464469"/>
                <a:gd name="connsiteX3" fmla="*/ 619125 w 1288256"/>
                <a:gd name="connsiteY3" fmla="*/ 1047750 h 1464469"/>
                <a:gd name="connsiteX4" fmla="*/ 454819 w 1288256"/>
                <a:gd name="connsiteY4" fmla="*/ 1185863 h 1464469"/>
                <a:gd name="connsiteX5" fmla="*/ 309563 w 1288256"/>
                <a:gd name="connsiteY5" fmla="*/ 1300163 h 1464469"/>
                <a:gd name="connsiteX6" fmla="*/ 154781 w 1288256"/>
                <a:gd name="connsiteY6" fmla="*/ 1400175 h 1464469"/>
                <a:gd name="connsiteX7" fmla="*/ 47625 w 1288256"/>
                <a:gd name="connsiteY7" fmla="*/ 1454944 h 1464469"/>
                <a:gd name="connsiteX8" fmla="*/ 19050 w 1288256"/>
                <a:gd name="connsiteY8" fmla="*/ 1464469 h 1464469"/>
                <a:gd name="connsiteX9" fmla="*/ 7144 w 1288256"/>
                <a:gd name="connsiteY9" fmla="*/ 1464469 h 1464469"/>
                <a:gd name="connsiteX10" fmla="*/ 0 w 1288256"/>
                <a:gd name="connsiteY10" fmla="*/ 1454944 h 1464469"/>
                <a:gd name="connsiteX11" fmla="*/ 11906 w 1288256"/>
                <a:gd name="connsiteY11" fmla="*/ 1423988 h 1464469"/>
                <a:gd name="connsiteX12" fmla="*/ 57150 w 1288256"/>
                <a:gd name="connsiteY12" fmla="*/ 1373981 h 1464469"/>
                <a:gd name="connsiteX13" fmla="*/ 204788 w 1288256"/>
                <a:gd name="connsiteY13" fmla="*/ 1228725 h 1464469"/>
                <a:gd name="connsiteX14" fmla="*/ 357188 w 1288256"/>
                <a:gd name="connsiteY14" fmla="*/ 1064419 h 1464469"/>
                <a:gd name="connsiteX15" fmla="*/ 473869 w 1288256"/>
                <a:gd name="connsiteY15" fmla="*/ 926306 h 1464469"/>
                <a:gd name="connsiteX16" fmla="*/ 585788 w 1288256"/>
                <a:gd name="connsiteY16" fmla="*/ 790575 h 1464469"/>
                <a:gd name="connsiteX17" fmla="*/ 661988 w 1288256"/>
                <a:gd name="connsiteY17" fmla="*/ 681038 h 1464469"/>
                <a:gd name="connsiteX18" fmla="*/ 726281 w 1288256"/>
                <a:gd name="connsiteY18" fmla="*/ 583406 h 1464469"/>
                <a:gd name="connsiteX19" fmla="*/ 807244 w 1288256"/>
                <a:gd name="connsiteY19" fmla="*/ 435769 h 1464469"/>
                <a:gd name="connsiteX20" fmla="*/ 857250 w 1288256"/>
                <a:gd name="connsiteY20" fmla="*/ 316706 h 1464469"/>
                <a:gd name="connsiteX21" fmla="*/ 876300 w 1288256"/>
                <a:gd name="connsiteY21" fmla="*/ 264319 h 1464469"/>
                <a:gd name="connsiteX22" fmla="*/ 881063 w 1288256"/>
                <a:gd name="connsiteY22" fmla="*/ 219075 h 1464469"/>
                <a:gd name="connsiteX23" fmla="*/ 881063 w 1288256"/>
                <a:gd name="connsiteY23" fmla="*/ 185738 h 1464469"/>
                <a:gd name="connsiteX24" fmla="*/ 873919 w 1288256"/>
                <a:gd name="connsiteY24" fmla="*/ 154781 h 1464469"/>
                <a:gd name="connsiteX25" fmla="*/ 859631 w 1288256"/>
                <a:gd name="connsiteY25" fmla="*/ 126206 h 1464469"/>
                <a:gd name="connsiteX26" fmla="*/ 814388 w 1288256"/>
                <a:gd name="connsiteY26" fmla="*/ 92869 h 1464469"/>
                <a:gd name="connsiteX27" fmla="*/ 797719 w 1288256"/>
                <a:gd name="connsiteY27" fmla="*/ 76200 h 1464469"/>
                <a:gd name="connsiteX28" fmla="*/ 781050 w 1288256"/>
                <a:gd name="connsiteY28" fmla="*/ 57150 h 1464469"/>
                <a:gd name="connsiteX29" fmla="*/ 773906 w 1288256"/>
                <a:gd name="connsiteY29" fmla="*/ 38100 h 1464469"/>
                <a:gd name="connsiteX30" fmla="*/ 776288 w 1288256"/>
                <a:gd name="connsiteY30" fmla="*/ 21431 h 1464469"/>
                <a:gd name="connsiteX31" fmla="*/ 795338 w 1288256"/>
                <a:gd name="connsiteY31" fmla="*/ 9525 h 1464469"/>
                <a:gd name="connsiteX32" fmla="*/ 831056 w 1288256"/>
                <a:gd name="connsiteY32" fmla="*/ 2381 h 1464469"/>
                <a:gd name="connsiteX33" fmla="*/ 862013 w 1288256"/>
                <a:gd name="connsiteY33" fmla="*/ 0 h 1464469"/>
                <a:gd name="connsiteX34" fmla="*/ 904875 w 1288256"/>
                <a:gd name="connsiteY34" fmla="*/ 9525 h 1464469"/>
                <a:gd name="connsiteX35" fmla="*/ 966788 w 1288256"/>
                <a:gd name="connsiteY35" fmla="*/ 30956 h 1464469"/>
                <a:gd name="connsiteX36" fmla="*/ 1033463 w 1288256"/>
                <a:gd name="connsiteY36" fmla="*/ 61913 h 1464469"/>
                <a:gd name="connsiteX37" fmla="*/ 1100138 w 1288256"/>
                <a:gd name="connsiteY37" fmla="*/ 100013 h 1464469"/>
                <a:gd name="connsiteX38" fmla="*/ 1152525 w 1288256"/>
                <a:gd name="connsiteY38" fmla="*/ 138113 h 1464469"/>
                <a:gd name="connsiteX39" fmla="*/ 1207294 w 1288256"/>
                <a:gd name="connsiteY39" fmla="*/ 185738 h 1464469"/>
                <a:gd name="connsiteX40" fmla="*/ 1247775 w 1288256"/>
                <a:gd name="connsiteY40" fmla="*/ 221456 h 1464469"/>
                <a:gd name="connsiteX41" fmla="*/ 1271588 w 1288256"/>
                <a:gd name="connsiteY41" fmla="*/ 250031 h 1464469"/>
                <a:gd name="connsiteX42" fmla="*/ 1283494 w 1288256"/>
                <a:gd name="connsiteY42" fmla="*/ 266700 h 1464469"/>
                <a:gd name="connsiteX43" fmla="*/ 1288256 w 1288256"/>
                <a:gd name="connsiteY43" fmla="*/ 288131 h 1464469"/>
                <a:gd name="connsiteX44" fmla="*/ 1281113 w 1288256"/>
                <a:gd name="connsiteY44" fmla="*/ 319088 h 1464469"/>
                <a:gd name="connsiteX45" fmla="*/ 1264444 w 1288256"/>
                <a:gd name="connsiteY45" fmla="*/ 335756 h 1464469"/>
                <a:gd name="connsiteX46" fmla="*/ 1226344 w 1288256"/>
                <a:gd name="connsiteY46" fmla="*/ 352425 h 1464469"/>
                <a:gd name="connsiteX47" fmla="*/ 1202531 w 1288256"/>
                <a:gd name="connsiteY47" fmla="*/ 361950 h 1464469"/>
                <a:gd name="connsiteX48" fmla="*/ 1076325 w 1288256"/>
                <a:gd name="connsiteY48" fmla="*/ 538163 h 1464469"/>
                <a:gd name="connsiteX49" fmla="*/ 945356 w 1288256"/>
                <a:gd name="connsiteY49" fmla="*/ 697706 h 1464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88256" h="1464469">
                  <a:moveTo>
                    <a:pt x="945356" y="697706"/>
                  </a:moveTo>
                  <a:lnTo>
                    <a:pt x="807244" y="842963"/>
                  </a:lnTo>
                  <a:lnTo>
                    <a:pt x="754856" y="919163"/>
                  </a:lnTo>
                  <a:lnTo>
                    <a:pt x="619125" y="1047750"/>
                  </a:lnTo>
                  <a:lnTo>
                    <a:pt x="454819" y="1185863"/>
                  </a:lnTo>
                  <a:lnTo>
                    <a:pt x="309563" y="1300163"/>
                  </a:lnTo>
                  <a:lnTo>
                    <a:pt x="154781" y="1400175"/>
                  </a:lnTo>
                  <a:lnTo>
                    <a:pt x="47625" y="1454944"/>
                  </a:lnTo>
                  <a:lnTo>
                    <a:pt x="19050" y="1464469"/>
                  </a:lnTo>
                  <a:lnTo>
                    <a:pt x="7144" y="1464469"/>
                  </a:lnTo>
                  <a:lnTo>
                    <a:pt x="0" y="1454944"/>
                  </a:lnTo>
                  <a:lnTo>
                    <a:pt x="11906" y="1423988"/>
                  </a:lnTo>
                  <a:lnTo>
                    <a:pt x="57150" y="1373981"/>
                  </a:lnTo>
                  <a:lnTo>
                    <a:pt x="204788" y="1228725"/>
                  </a:lnTo>
                  <a:lnTo>
                    <a:pt x="357188" y="1064419"/>
                  </a:lnTo>
                  <a:lnTo>
                    <a:pt x="473869" y="926306"/>
                  </a:lnTo>
                  <a:lnTo>
                    <a:pt x="585788" y="790575"/>
                  </a:lnTo>
                  <a:lnTo>
                    <a:pt x="661988" y="681038"/>
                  </a:lnTo>
                  <a:lnTo>
                    <a:pt x="726281" y="583406"/>
                  </a:lnTo>
                  <a:lnTo>
                    <a:pt x="807244" y="435769"/>
                  </a:lnTo>
                  <a:lnTo>
                    <a:pt x="857250" y="316706"/>
                  </a:lnTo>
                  <a:lnTo>
                    <a:pt x="876300" y="264319"/>
                  </a:lnTo>
                  <a:lnTo>
                    <a:pt x="881063" y="219075"/>
                  </a:lnTo>
                  <a:lnTo>
                    <a:pt x="881063" y="185738"/>
                  </a:lnTo>
                  <a:lnTo>
                    <a:pt x="873919" y="154781"/>
                  </a:lnTo>
                  <a:lnTo>
                    <a:pt x="859631" y="126206"/>
                  </a:lnTo>
                  <a:lnTo>
                    <a:pt x="814388" y="92869"/>
                  </a:lnTo>
                  <a:lnTo>
                    <a:pt x="797719" y="76200"/>
                  </a:lnTo>
                  <a:lnTo>
                    <a:pt x="781050" y="57150"/>
                  </a:lnTo>
                  <a:lnTo>
                    <a:pt x="773906" y="38100"/>
                  </a:lnTo>
                  <a:lnTo>
                    <a:pt x="776288" y="21431"/>
                  </a:lnTo>
                  <a:lnTo>
                    <a:pt x="795338" y="9525"/>
                  </a:lnTo>
                  <a:lnTo>
                    <a:pt x="831056" y="2381"/>
                  </a:lnTo>
                  <a:lnTo>
                    <a:pt x="862013" y="0"/>
                  </a:lnTo>
                  <a:lnTo>
                    <a:pt x="904875" y="9525"/>
                  </a:lnTo>
                  <a:lnTo>
                    <a:pt x="966788" y="30956"/>
                  </a:lnTo>
                  <a:lnTo>
                    <a:pt x="1033463" y="61913"/>
                  </a:lnTo>
                  <a:lnTo>
                    <a:pt x="1100138" y="100013"/>
                  </a:lnTo>
                  <a:lnTo>
                    <a:pt x="1152525" y="138113"/>
                  </a:lnTo>
                  <a:lnTo>
                    <a:pt x="1207294" y="185738"/>
                  </a:lnTo>
                  <a:lnTo>
                    <a:pt x="1247775" y="221456"/>
                  </a:lnTo>
                  <a:lnTo>
                    <a:pt x="1271588" y="250031"/>
                  </a:lnTo>
                  <a:lnTo>
                    <a:pt x="1283494" y="266700"/>
                  </a:lnTo>
                  <a:lnTo>
                    <a:pt x="1288256" y="288131"/>
                  </a:lnTo>
                  <a:lnTo>
                    <a:pt x="1281113" y="319088"/>
                  </a:lnTo>
                  <a:lnTo>
                    <a:pt x="1264444" y="335756"/>
                  </a:lnTo>
                  <a:lnTo>
                    <a:pt x="1226344" y="352425"/>
                  </a:lnTo>
                  <a:lnTo>
                    <a:pt x="1202531" y="361950"/>
                  </a:lnTo>
                  <a:lnTo>
                    <a:pt x="1076325" y="538163"/>
                  </a:lnTo>
                  <a:lnTo>
                    <a:pt x="945356" y="6977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10">
              <a:extLst>
                <a:ext uri="{FF2B5EF4-FFF2-40B4-BE49-F238E27FC236}">
                  <a16:creationId xmlns:a16="http://schemas.microsoft.com/office/drawing/2014/main" id="{F838FBAA-9C24-4152-95E9-25731EA81B0F}"/>
                </a:ext>
              </a:extLst>
            </p:cNvPr>
            <p:cNvSpPr/>
            <p:nvPr/>
          </p:nvSpPr>
          <p:spPr>
            <a:xfrm rot="16200000">
              <a:off x="4592638" y="3536950"/>
              <a:ext cx="4457700" cy="533400"/>
            </a:xfrm>
            <a:custGeom>
              <a:avLst/>
              <a:gdLst>
                <a:gd name="connsiteX0" fmla="*/ 2754630 w 4457700"/>
                <a:gd name="connsiteY0" fmla="*/ 422910 h 533400"/>
                <a:gd name="connsiteX1" fmla="*/ 1817370 w 4457700"/>
                <a:gd name="connsiteY1" fmla="*/ 426720 h 533400"/>
                <a:gd name="connsiteX2" fmla="*/ 1341120 w 4457700"/>
                <a:gd name="connsiteY2" fmla="*/ 426720 h 533400"/>
                <a:gd name="connsiteX3" fmla="*/ 781050 w 4457700"/>
                <a:gd name="connsiteY3" fmla="*/ 426720 h 533400"/>
                <a:gd name="connsiteX4" fmla="*/ 605790 w 4457700"/>
                <a:gd name="connsiteY4" fmla="*/ 422910 h 533400"/>
                <a:gd name="connsiteX5" fmla="*/ 384810 w 4457700"/>
                <a:gd name="connsiteY5" fmla="*/ 407670 h 533400"/>
                <a:gd name="connsiteX6" fmla="*/ 205740 w 4457700"/>
                <a:gd name="connsiteY6" fmla="*/ 388620 h 533400"/>
                <a:gd name="connsiteX7" fmla="*/ 125730 w 4457700"/>
                <a:gd name="connsiteY7" fmla="*/ 377190 h 533400"/>
                <a:gd name="connsiteX8" fmla="*/ 64770 w 4457700"/>
                <a:gd name="connsiteY8" fmla="*/ 358140 h 533400"/>
                <a:gd name="connsiteX9" fmla="*/ 22860 w 4457700"/>
                <a:gd name="connsiteY9" fmla="*/ 335280 h 533400"/>
                <a:gd name="connsiteX10" fmla="*/ 3810 w 4457700"/>
                <a:gd name="connsiteY10" fmla="*/ 316230 h 533400"/>
                <a:gd name="connsiteX11" fmla="*/ 0 w 4457700"/>
                <a:gd name="connsiteY11" fmla="*/ 297180 h 533400"/>
                <a:gd name="connsiteX12" fmla="*/ 7620 w 4457700"/>
                <a:gd name="connsiteY12" fmla="*/ 278130 h 533400"/>
                <a:gd name="connsiteX13" fmla="*/ 41910 w 4457700"/>
                <a:gd name="connsiteY13" fmla="*/ 255270 h 533400"/>
                <a:gd name="connsiteX14" fmla="*/ 102870 w 4457700"/>
                <a:gd name="connsiteY14" fmla="*/ 232410 h 533400"/>
                <a:gd name="connsiteX15" fmla="*/ 224790 w 4457700"/>
                <a:gd name="connsiteY15" fmla="*/ 213360 h 533400"/>
                <a:gd name="connsiteX16" fmla="*/ 499110 w 4457700"/>
                <a:gd name="connsiteY16" fmla="*/ 190500 h 533400"/>
                <a:gd name="connsiteX17" fmla="*/ 834390 w 4457700"/>
                <a:gd name="connsiteY17" fmla="*/ 179070 h 533400"/>
                <a:gd name="connsiteX18" fmla="*/ 1268730 w 4457700"/>
                <a:gd name="connsiteY18" fmla="*/ 179070 h 533400"/>
                <a:gd name="connsiteX19" fmla="*/ 1691640 w 4457700"/>
                <a:gd name="connsiteY19" fmla="*/ 179070 h 533400"/>
                <a:gd name="connsiteX20" fmla="*/ 1958340 w 4457700"/>
                <a:gd name="connsiteY20" fmla="*/ 182880 h 533400"/>
                <a:gd name="connsiteX21" fmla="*/ 2148840 w 4457700"/>
                <a:gd name="connsiteY21" fmla="*/ 179070 h 533400"/>
                <a:gd name="connsiteX22" fmla="*/ 3082290 w 4457700"/>
                <a:gd name="connsiteY22" fmla="*/ 179070 h 533400"/>
                <a:gd name="connsiteX23" fmla="*/ 3242310 w 4457700"/>
                <a:gd name="connsiteY23" fmla="*/ 179070 h 533400"/>
                <a:gd name="connsiteX24" fmla="*/ 3672840 w 4457700"/>
                <a:gd name="connsiteY24" fmla="*/ 182880 h 533400"/>
                <a:gd name="connsiteX25" fmla="*/ 4030980 w 4457700"/>
                <a:gd name="connsiteY25" fmla="*/ 179070 h 533400"/>
                <a:gd name="connsiteX26" fmla="*/ 4149090 w 4457700"/>
                <a:gd name="connsiteY26" fmla="*/ 171450 h 533400"/>
                <a:gd name="connsiteX27" fmla="*/ 4210050 w 4457700"/>
                <a:gd name="connsiteY27" fmla="*/ 160020 h 533400"/>
                <a:gd name="connsiteX28" fmla="*/ 4274820 w 4457700"/>
                <a:gd name="connsiteY28" fmla="*/ 137160 h 533400"/>
                <a:gd name="connsiteX29" fmla="*/ 4312920 w 4457700"/>
                <a:gd name="connsiteY29" fmla="*/ 106680 h 533400"/>
                <a:gd name="connsiteX30" fmla="*/ 4358640 w 4457700"/>
                <a:gd name="connsiteY30" fmla="*/ 60960 h 533400"/>
                <a:gd name="connsiteX31" fmla="*/ 4392930 w 4457700"/>
                <a:gd name="connsiteY31" fmla="*/ 22860 h 533400"/>
                <a:gd name="connsiteX32" fmla="*/ 4419600 w 4457700"/>
                <a:gd name="connsiteY32" fmla="*/ 0 h 533400"/>
                <a:gd name="connsiteX33" fmla="*/ 4446270 w 4457700"/>
                <a:gd name="connsiteY33" fmla="*/ 3810 h 533400"/>
                <a:gd name="connsiteX34" fmla="*/ 4457700 w 4457700"/>
                <a:gd name="connsiteY34" fmla="*/ 26670 h 533400"/>
                <a:gd name="connsiteX35" fmla="*/ 4457700 w 4457700"/>
                <a:gd name="connsiteY35" fmla="*/ 95250 h 533400"/>
                <a:gd name="connsiteX36" fmla="*/ 4450080 w 4457700"/>
                <a:gd name="connsiteY36" fmla="*/ 163830 h 533400"/>
                <a:gd name="connsiteX37" fmla="*/ 4442460 w 4457700"/>
                <a:gd name="connsiteY37" fmla="*/ 209550 h 533400"/>
                <a:gd name="connsiteX38" fmla="*/ 4411980 w 4457700"/>
                <a:gd name="connsiteY38" fmla="*/ 285750 h 533400"/>
                <a:gd name="connsiteX39" fmla="*/ 4354830 w 4457700"/>
                <a:gd name="connsiteY39" fmla="*/ 392430 h 533400"/>
                <a:gd name="connsiteX40" fmla="*/ 4293870 w 4457700"/>
                <a:gd name="connsiteY40" fmla="*/ 476250 h 533400"/>
                <a:gd name="connsiteX41" fmla="*/ 4263390 w 4457700"/>
                <a:gd name="connsiteY41" fmla="*/ 514350 h 533400"/>
                <a:gd name="connsiteX42" fmla="*/ 4229100 w 4457700"/>
                <a:gd name="connsiteY42" fmla="*/ 529590 h 533400"/>
                <a:gd name="connsiteX43" fmla="*/ 4191000 w 4457700"/>
                <a:gd name="connsiteY43" fmla="*/ 533400 h 533400"/>
                <a:gd name="connsiteX44" fmla="*/ 4133850 w 4457700"/>
                <a:gd name="connsiteY44" fmla="*/ 506730 h 533400"/>
                <a:gd name="connsiteX45" fmla="*/ 4095750 w 4457700"/>
                <a:gd name="connsiteY45" fmla="*/ 476250 h 533400"/>
                <a:gd name="connsiteX46" fmla="*/ 4034790 w 4457700"/>
                <a:gd name="connsiteY46" fmla="*/ 453390 h 533400"/>
                <a:gd name="connsiteX47" fmla="*/ 3966210 w 4457700"/>
                <a:gd name="connsiteY47" fmla="*/ 434340 h 533400"/>
                <a:gd name="connsiteX48" fmla="*/ 3870960 w 4457700"/>
                <a:gd name="connsiteY48" fmla="*/ 422910 h 533400"/>
                <a:gd name="connsiteX49" fmla="*/ 3669030 w 4457700"/>
                <a:gd name="connsiteY49" fmla="*/ 422910 h 533400"/>
                <a:gd name="connsiteX50" fmla="*/ 3242310 w 4457700"/>
                <a:gd name="connsiteY50" fmla="*/ 426720 h 533400"/>
                <a:gd name="connsiteX51" fmla="*/ 2754630 w 4457700"/>
                <a:gd name="connsiteY51" fmla="*/ 422910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457700" h="533400">
                  <a:moveTo>
                    <a:pt x="2754630" y="422910"/>
                  </a:moveTo>
                  <a:lnTo>
                    <a:pt x="1817370" y="426720"/>
                  </a:lnTo>
                  <a:lnTo>
                    <a:pt x="1341120" y="426720"/>
                  </a:lnTo>
                  <a:lnTo>
                    <a:pt x="781050" y="426720"/>
                  </a:lnTo>
                  <a:lnTo>
                    <a:pt x="605790" y="422910"/>
                  </a:lnTo>
                  <a:lnTo>
                    <a:pt x="384810" y="407670"/>
                  </a:lnTo>
                  <a:lnTo>
                    <a:pt x="205740" y="388620"/>
                  </a:lnTo>
                  <a:lnTo>
                    <a:pt x="125730" y="377190"/>
                  </a:lnTo>
                  <a:lnTo>
                    <a:pt x="64770" y="358140"/>
                  </a:lnTo>
                  <a:lnTo>
                    <a:pt x="22860" y="335280"/>
                  </a:lnTo>
                  <a:lnTo>
                    <a:pt x="3810" y="316230"/>
                  </a:lnTo>
                  <a:lnTo>
                    <a:pt x="0" y="297180"/>
                  </a:lnTo>
                  <a:lnTo>
                    <a:pt x="7620" y="278130"/>
                  </a:lnTo>
                  <a:lnTo>
                    <a:pt x="41910" y="255270"/>
                  </a:lnTo>
                  <a:lnTo>
                    <a:pt x="102870" y="232410"/>
                  </a:lnTo>
                  <a:lnTo>
                    <a:pt x="224790" y="213360"/>
                  </a:lnTo>
                  <a:lnTo>
                    <a:pt x="499110" y="190500"/>
                  </a:lnTo>
                  <a:lnTo>
                    <a:pt x="834390" y="179070"/>
                  </a:lnTo>
                  <a:lnTo>
                    <a:pt x="1268730" y="179070"/>
                  </a:lnTo>
                  <a:lnTo>
                    <a:pt x="1691640" y="179070"/>
                  </a:lnTo>
                  <a:lnTo>
                    <a:pt x="1958340" y="182880"/>
                  </a:lnTo>
                  <a:lnTo>
                    <a:pt x="2148840" y="179070"/>
                  </a:lnTo>
                  <a:lnTo>
                    <a:pt x="3082290" y="179070"/>
                  </a:lnTo>
                  <a:lnTo>
                    <a:pt x="3242310" y="179070"/>
                  </a:lnTo>
                  <a:lnTo>
                    <a:pt x="3672840" y="182880"/>
                  </a:lnTo>
                  <a:lnTo>
                    <a:pt x="4030980" y="179070"/>
                  </a:lnTo>
                  <a:lnTo>
                    <a:pt x="4149090" y="171450"/>
                  </a:lnTo>
                  <a:lnTo>
                    <a:pt x="4210050" y="160020"/>
                  </a:lnTo>
                  <a:lnTo>
                    <a:pt x="4274820" y="137160"/>
                  </a:lnTo>
                  <a:lnTo>
                    <a:pt x="4312920" y="106680"/>
                  </a:lnTo>
                  <a:lnTo>
                    <a:pt x="4358640" y="60960"/>
                  </a:lnTo>
                  <a:lnTo>
                    <a:pt x="4392930" y="22860"/>
                  </a:lnTo>
                  <a:lnTo>
                    <a:pt x="4419600" y="0"/>
                  </a:lnTo>
                  <a:lnTo>
                    <a:pt x="4446270" y="3810"/>
                  </a:lnTo>
                  <a:lnTo>
                    <a:pt x="4457700" y="26670"/>
                  </a:lnTo>
                  <a:lnTo>
                    <a:pt x="4457700" y="95250"/>
                  </a:lnTo>
                  <a:lnTo>
                    <a:pt x="4450080" y="163830"/>
                  </a:lnTo>
                  <a:lnTo>
                    <a:pt x="4442460" y="209550"/>
                  </a:lnTo>
                  <a:lnTo>
                    <a:pt x="4411980" y="285750"/>
                  </a:lnTo>
                  <a:lnTo>
                    <a:pt x="4354830" y="392430"/>
                  </a:lnTo>
                  <a:lnTo>
                    <a:pt x="4293870" y="476250"/>
                  </a:lnTo>
                  <a:lnTo>
                    <a:pt x="4263390" y="514350"/>
                  </a:lnTo>
                  <a:lnTo>
                    <a:pt x="4229100" y="529590"/>
                  </a:lnTo>
                  <a:lnTo>
                    <a:pt x="4191000" y="533400"/>
                  </a:lnTo>
                  <a:lnTo>
                    <a:pt x="4133850" y="506730"/>
                  </a:lnTo>
                  <a:lnTo>
                    <a:pt x="4095750" y="476250"/>
                  </a:lnTo>
                  <a:lnTo>
                    <a:pt x="4034790" y="453390"/>
                  </a:lnTo>
                  <a:lnTo>
                    <a:pt x="3966210" y="434340"/>
                  </a:lnTo>
                  <a:lnTo>
                    <a:pt x="3870960" y="422910"/>
                  </a:lnTo>
                  <a:lnTo>
                    <a:pt x="3669030" y="422910"/>
                  </a:lnTo>
                  <a:lnTo>
                    <a:pt x="3242310" y="426720"/>
                  </a:lnTo>
                  <a:lnTo>
                    <a:pt x="2754630" y="4229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1">
              <a:extLst>
                <a:ext uri="{FF2B5EF4-FFF2-40B4-BE49-F238E27FC236}">
                  <a16:creationId xmlns:a16="http://schemas.microsoft.com/office/drawing/2014/main" id="{17D8E51E-F30C-424C-AF16-74F468C73620}"/>
                </a:ext>
              </a:extLst>
            </p:cNvPr>
            <p:cNvSpPr/>
            <p:nvPr/>
          </p:nvSpPr>
          <p:spPr>
            <a:xfrm rot="16200000">
              <a:off x="3169446" y="2056607"/>
              <a:ext cx="2328863" cy="1498600"/>
            </a:xfrm>
            <a:custGeom>
              <a:avLst/>
              <a:gdLst>
                <a:gd name="connsiteX0" fmla="*/ 1404937 w 2328862"/>
                <a:gd name="connsiteY0" fmla="*/ 1128712 h 1497806"/>
                <a:gd name="connsiteX1" fmla="*/ 1009650 w 2328862"/>
                <a:gd name="connsiteY1" fmla="*/ 902493 h 1497806"/>
                <a:gd name="connsiteX2" fmla="*/ 850106 w 2328862"/>
                <a:gd name="connsiteY2" fmla="*/ 783431 h 1497806"/>
                <a:gd name="connsiteX3" fmla="*/ 676275 w 2328862"/>
                <a:gd name="connsiteY3" fmla="*/ 657225 h 1497806"/>
                <a:gd name="connsiteX4" fmla="*/ 514350 w 2328862"/>
                <a:gd name="connsiteY4" fmla="*/ 538162 h 1497806"/>
                <a:gd name="connsiteX5" fmla="*/ 419100 w 2328862"/>
                <a:gd name="connsiteY5" fmla="*/ 461962 h 1497806"/>
                <a:gd name="connsiteX6" fmla="*/ 257175 w 2328862"/>
                <a:gd name="connsiteY6" fmla="*/ 321468 h 1497806"/>
                <a:gd name="connsiteX7" fmla="*/ 150019 w 2328862"/>
                <a:gd name="connsiteY7" fmla="*/ 219075 h 1497806"/>
                <a:gd name="connsiteX8" fmla="*/ 69056 w 2328862"/>
                <a:gd name="connsiteY8" fmla="*/ 130968 h 1497806"/>
                <a:gd name="connsiteX9" fmla="*/ 42862 w 2328862"/>
                <a:gd name="connsiteY9" fmla="*/ 102393 h 1497806"/>
                <a:gd name="connsiteX10" fmla="*/ 23812 w 2328862"/>
                <a:gd name="connsiteY10" fmla="*/ 73818 h 1497806"/>
                <a:gd name="connsiteX11" fmla="*/ 7144 w 2328862"/>
                <a:gd name="connsiteY11" fmla="*/ 42862 h 1497806"/>
                <a:gd name="connsiteX12" fmla="*/ 0 w 2328862"/>
                <a:gd name="connsiteY12" fmla="*/ 19050 h 1497806"/>
                <a:gd name="connsiteX13" fmla="*/ 2381 w 2328862"/>
                <a:gd name="connsiteY13" fmla="*/ 7143 h 1497806"/>
                <a:gd name="connsiteX14" fmla="*/ 14287 w 2328862"/>
                <a:gd name="connsiteY14" fmla="*/ 0 h 1497806"/>
                <a:gd name="connsiteX15" fmla="*/ 26194 w 2328862"/>
                <a:gd name="connsiteY15" fmla="*/ 0 h 1497806"/>
                <a:gd name="connsiteX16" fmla="*/ 61912 w 2328862"/>
                <a:gd name="connsiteY16" fmla="*/ 16668 h 1497806"/>
                <a:gd name="connsiteX17" fmla="*/ 145256 w 2328862"/>
                <a:gd name="connsiteY17" fmla="*/ 80962 h 1497806"/>
                <a:gd name="connsiteX18" fmla="*/ 259556 w 2328862"/>
                <a:gd name="connsiteY18" fmla="*/ 169068 h 1497806"/>
                <a:gd name="connsiteX19" fmla="*/ 376237 w 2328862"/>
                <a:gd name="connsiteY19" fmla="*/ 254793 h 1497806"/>
                <a:gd name="connsiteX20" fmla="*/ 509587 w 2328862"/>
                <a:gd name="connsiteY20" fmla="*/ 347662 h 1497806"/>
                <a:gd name="connsiteX21" fmla="*/ 642937 w 2328862"/>
                <a:gd name="connsiteY21" fmla="*/ 438150 h 1497806"/>
                <a:gd name="connsiteX22" fmla="*/ 781050 w 2328862"/>
                <a:gd name="connsiteY22" fmla="*/ 528637 h 1497806"/>
                <a:gd name="connsiteX23" fmla="*/ 897731 w 2328862"/>
                <a:gd name="connsiteY23" fmla="*/ 600075 h 1497806"/>
                <a:gd name="connsiteX24" fmla="*/ 1145381 w 2328862"/>
                <a:gd name="connsiteY24" fmla="*/ 740568 h 1497806"/>
                <a:gd name="connsiteX25" fmla="*/ 1316831 w 2328862"/>
                <a:gd name="connsiteY25" fmla="*/ 828675 h 1497806"/>
                <a:gd name="connsiteX26" fmla="*/ 1488281 w 2328862"/>
                <a:gd name="connsiteY26" fmla="*/ 909637 h 1497806"/>
                <a:gd name="connsiteX27" fmla="*/ 1678781 w 2328862"/>
                <a:gd name="connsiteY27" fmla="*/ 992981 h 1497806"/>
                <a:gd name="connsiteX28" fmla="*/ 1871662 w 2328862"/>
                <a:gd name="connsiteY28" fmla="*/ 1066800 h 1497806"/>
                <a:gd name="connsiteX29" fmla="*/ 1974056 w 2328862"/>
                <a:gd name="connsiteY29" fmla="*/ 1102518 h 1497806"/>
                <a:gd name="connsiteX30" fmla="*/ 2028825 w 2328862"/>
                <a:gd name="connsiteY30" fmla="*/ 1114425 h 1497806"/>
                <a:gd name="connsiteX31" fmla="*/ 2112169 w 2328862"/>
                <a:gd name="connsiteY31" fmla="*/ 1107281 h 1497806"/>
                <a:gd name="connsiteX32" fmla="*/ 2159794 w 2328862"/>
                <a:gd name="connsiteY32" fmla="*/ 1088231 h 1497806"/>
                <a:gd name="connsiteX33" fmla="*/ 2205037 w 2328862"/>
                <a:gd name="connsiteY33" fmla="*/ 1042987 h 1497806"/>
                <a:gd name="connsiteX34" fmla="*/ 2228850 w 2328862"/>
                <a:gd name="connsiteY34" fmla="*/ 1019175 h 1497806"/>
                <a:gd name="connsiteX35" fmla="*/ 2278856 w 2328862"/>
                <a:gd name="connsiteY35" fmla="*/ 990600 h 1497806"/>
                <a:gd name="connsiteX36" fmla="*/ 2302669 w 2328862"/>
                <a:gd name="connsiteY36" fmla="*/ 983456 h 1497806"/>
                <a:gd name="connsiteX37" fmla="*/ 2324100 w 2328862"/>
                <a:gd name="connsiteY37" fmla="*/ 992981 h 1497806"/>
                <a:gd name="connsiteX38" fmla="*/ 2328862 w 2328862"/>
                <a:gd name="connsiteY38" fmla="*/ 1009650 h 1497806"/>
                <a:gd name="connsiteX39" fmla="*/ 2302669 w 2328862"/>
                <a:gd name="connsiteY39" fmla="*/ 1109662 h 1497806"/>
                <a:gd name="connsiteX40" fmla="*/ 2276475 w 2328862"/>
                <a:gd name="connsiteY40" fmla="*/ 1169193 h 1497806"/>
                <a:gd name="connsiteX41" fmla="*/ 2221706 w 2328862"/>
                <a:gd name="connsiteY41" fmla="*/ 1254918 h 1497806"/>
                <a:gd name="connsiteX42" fmla="*/ 2152650 w 2328862"/>
                <a:gd name="connsiteY42" fmla="*/ 1343025 h 1497806"/>
                <a:gd name="connsiteX43" fmla="*/ 2047875 w 2328862"/>
                <a:gd name="connsiteY43" fmla="*/ 1466850 h 1497806"/>
                <a:gd name="connsiteX44" fmla="*/ 2009775 w 2328862"/>
                <a:gd name="connsiteY44" fmla="*/ 1493043 h 1497806"/>
                <a:gd name="connsiteX45" fmla="*/ 1985962 w 2328862"/>
                <a:gd name="connsiteY45" fmla="*/ 1497806 h 1497806"/>
                <a:gd name="connsiteX46" fmla="*/ 1955006 w 2328862"/>
                <a:gd name="connsiteY46" fmla="*/ 1493043 h 1497806"/>
                <a:gd name="connsiteX47" fmla="*/ 1935956 w 2328862"/>
                <a:gd name="connsiteY47" fmla="*/ 1483518 h 1497806"/>
                <a:gd name="connsiteX48" fmla="*/ 1916906 w 2328862"/>
                <a:gd name="connsiteY48" fmla="*/ 1462087 h 1497806"/>
                <a:gd name="connsiteX49" fmla="*/ 1902619 w 2328862"/>
                <a:gd name="connsiteY49" fmla="*/ 1431131 h 1497806"/>
                <a:gd name="connsiteX50" fmla="*/ 1724025 w 2328862"/>
                <a:gd name="connsiteY50" fmla="*/ 1312068 h 1497806"/>
                <a:gd name="connsiteX51" fmla="*/ 1404937 w 2328862"/>
                <a:gd name="connsiteY51" fmla="*/ 1128712 h 1497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328862" h="1497806">
                  <a:moveTo>
                    <a:pt x="1404937" y="1128712"/>
                  </a:moveTo>
                  <a:lnTo>
                    <a:pt x="1009650" y="902493"/>
                  </a:lnTo>
                  <a:lnTo>
                    <a:pt x="850106" y="783431"/>
                  </a:lnTo>
                  <a:lnTo>
                    <a:pt x="676275" y="657225"/>
                  </a:lnTo>
                  <a:lnTo>
                    <a:pt x="514350" y="538162"/>
                  </a:lnTo>
                  <a:lnTo>
                    <a:pt x="419100" y="461962"/>
                  </a:lnTo>
                  <a:lnTo>
                    <a:pt x="257175" y="321468"/>
                  </a:lnTo>
                  <a:lnTo>
                    <a:pt x="150019" y="219075"/>
                  </a:lnTo>
                  <a:lnTo>
                    <a:pt x="69056" y="130968"/>
                  </a:lnTo>
                  <a:lnTo>
                    <a:pt x="42862" y="102393"/>
                  </a:lnTo>
                  <a:lnTo>
                    <a:pt x="23812" y="73818"/>
                  </a:lnTo>
                  <a:lnTo>
                    <a:pt x="7144" y="42862"/>
                  </a:lnTo>
                  <a:lnTo>
                    <a:pt x="0" y="19050"/>
                  </a:lnTo>
                  <a:lnTo>
                    <a:pt x="2381" y="7143"/>
                  </a:lnTo>
                  <a:lnTo>
                    <a:pt x="14287" y="0"/>
                  </a:lnTo>
                  <a:lnTo>
                    <a:pt x="26194" y="0"/>
                  </a:lnTo>
                  <a:lnTo>
                    <a:pt x="61912" y="16668"/>
                  </a:lnTo>
                  <a:lnTo>
                    <a:pt x="145256" y="80962"/>
                  </a:lnTo>
                  <a:lnTo>
                    <a:pt x="259556" y="169068"/>
                  </a:lnTo>
                  <a:lnTo>
                    <a:pt x="376237" y="254793"/>
                  </a:lnTo>
                  <a:lnTo>
                    <a:pt x="509587" y="347662"/>
                  </a:lnTo>
                  <a:lnTo>
                    <a:pt x="642937" y="438150"/>
                  </a:lnTo>
                  <a:lnTo>
                    <a:pt x="781050" y="528637"/>
                  </a:lnTo>
                  <a:lnTo>
                    <a:pt x="897731" y="600075"/>
                  </a:lnTo>
                  <a:lnTo>
                    <a:pt x="1145381" y="740568"/>
                  </a:lnTo>
                  <a:lnTo>
                    <a:pt x="1316831" y="828675"/>
                  </a:lnTo>
                  <a:lnTo>
                    <a:pt x="1488281" y="909637"/>
                  </a:lnTo>
                  <a:lnTo>
                    <a:pt x="1678781" y="992981"/>
                  </a:lnTo>
                  <a:lnTo>
                    <a:pt x="1871662" y="1066800"/>
                  </a:lnTo>
                  <a:lnTo>
                    <a:pt x="1974056" y="1102518"/>
                  </a:lnTo>
                  <a:lnTo>
                    <a:pt x="2028825" y="1114425"/>
                  </a:lnTo>
                  <a:lnTo>
                    <a:pt x="2112169" y="1107281"/>
                  </a:lnTo>
                  <a:lnTo>
                    <a:pt x="2159794" y="1088231"/>
                  </a:lnTo>
                  <a:lnTo>
                    <a:pt x="2205037" y="1042987"/>
                  </a:lnTo>
                  <a:lnTo>
                    <a:pt x="2228850" y="1019175"/>
                  </a:lnTo>
                  <a:lnTo>
                    <a:pt x="2278856" y="990600"/>
                  </a:lnTo>
                  <a:lnTo>
                    <a:pt x="2302669" y="983456"/>
                  </a:lnTo>
                  <a:lnTo>
                    <a:pt x="2324100" y="992981"/>
                  </a:lnTo>
                  <a:lnTo>
                    <a:pt x="2328862" y="1009650"/>
                  </a:lnTo>
                  <a:lnTo>
                    <a:pt x="2302669" y="1109662"/>
                  </a:lnTo>
                  <a:lnTo>
                    <a:pt x="2276475" y="1169193"/>
                  </a:lnTo>
                  <a:lnTo>
                    <a:pt x="2221706" y="1254918"/>
                  </a:lnTo>
                  <a:lnTo>
                    <a:pt x="2152650" y="1343025"/>
                  </a:lnTo>
                  <a:lnTo>
                    <a:pt x="2047875" y="1466850"/>
                  </a:lnTo>
                  <a:lnTo>
                    <a:pt x="2009775" y="1493043"/>
                  </a:lnTo>
                  <a:lnTo>
                    <a:pt x="1985962" y="1497806"/>
                  </a:lnTo>
                  <a:lnTo>
                    <a:pt x="1955006" y="1493043"/>
                  </a:lnTo>
                  <a:lnTo>
                    <a:pt x="1935956" y="1483518"/>
                  </a:lnTo>
                  <a:lnTo>
                    <a:pt x="1916906" y="1462087"/>
                  </a:lnTo>
                  <a:lnTo>
                    <a:pt x="1902619" y="1431131"/>
                  </a:lnTo>
                  <a:lnTo>
                    <a:pt x="1724025" y="1312068"/>
                  </a:lnTo>
                  <a:lnTo>
                    <a:pt x="1404937" y="11287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2">
              <a:extLst>
                <a:ext uri="{FF2B5EF4-FFF2-40B4-BE49-F238E27FC236}">
                  <a16:creationId xmlns:a16="http://schemas.microsoft.com/office/drawing/2014/main" id="{2F79AD18-2D9D-4065-843A-DF24A9D53CDF}"/>
                </a:ext>
              </a:extLst>
            </p:cNvPr>
            <p:cNvSpPr/>
            <p:nvPr/>
          </p:nvSpPr>
          <p:spPr>
            <a:xfrm rot="16200000">
              <a:off x="3024189" y="4176713"/>
              <a:ext cx="2955925" cy="368300"/>
            </a:xfrm>
            <a:custGeom>
              <a:avLst/>
              <a:gdLst>
                <a:gd name="connsiteX0" fmla="*/ 1759254 w 2956989"/>
                <a:gd name="connsiteY0" fmla="*/ 365760 h 368336"/>
                <a:gd name="connsiteX1" fmla="*/ 1105007 w 2956989"/>
                <a:gd name="connsiteY1" fmla="*/ 368336 h 368336"/>
                <a:gd name="connsiteX2" fmla="*/ 741823 w 2956989"/>
                <a:gd name="connsiteY2" fmla="*/ 368336 h 368336"/>
                <a:gd name="connsiteX3" fmla="*/ 533185 w 2956989"/>
                <a:gd name="connsiteY3" fmla="*/ 365760 h 368336"/>
                <a:gd name="connsiteX4" fmla="*/ 409548 w 2956989"/>
                <a:gd name="connsiteY4" fmla="*/ 360609 h 368336"/>
                <a:gd name="connsiteX5" fmla="*/ 311669 w 2956989"/>
                <a:gd name="connsiteY5" fmla="*/ 350305 h 368336"/>
                <a:gd name="connsiteX6" fmla="*/ 226668 w 2956989"/>
                <a:gd name="connsiteY6" fmla="*/ 337427 h 368336"/>
                <a:gd name="connsiteX7" fmla="*/ 157122 w 2956989"/>
                <a:gd name="connsiteY7" fmla="*/ 321972 h 368336"/>
                <a:gd name="connsiteX8" fmla="*/ 103031 w 2956989"/>
                <a:gd name="connsiteY8" fmla="*/ 303941 h 368336"/>
                <a:gd name="connsiteX9" fmla="*/ 46364 w 2956989"/>
                <a:gd name="connsiteY9" fmla="*/ 273032 h 368336"/>
                <a:gd name="connsiteX10" fmla="*/ 23182 w 2956989"/>
                <a:gd name="connsiteY10" fmla="*/ 255002 h 368336"/>
                <a:gd name="connsiteX11" fmla="*/ 7727 w 2956989"/>
                <a:gd name="connsiteY11" fmla="*/ 236971 h 368336"/>
                <a:gd name="connsiteX12" fmla="*/ 0 w 2956989"/>
                <a:gd name="connsiteY12" fmla="*/ 221517 h 368336"/>
                <a:gd name="connsiteX13" fmla="*/ 0 w 2956989"/>
                <a:gd name="connsiteY13" fmla="*/ 206062 h 368336"/>
                <a:gd name="connsiteX14" fmla="*/ 7727 w 2956989"/>
                <a:gd name="connsiteY14" fmla="*/ 185456 h 368336"/>
                <a:gd name="connsiteX15" fmla="*/ 25758 w 2956989"/>
                <a:gd name="connsiteY15" fmla="*/ 167425 h 368336"/>
                <a:gd name="connsiteX16" fmla="*/ 74698 w 2956989"/>
                <a:gd name="connsiteY16" fmla="*/ 139092 h 368336"/>
                <a:gd name="connsiteX17" fmla="*/ 157122 w 2956989"/>
                <a:gd name="connsiteY17" fmla="*/ 110758 h 368336"/>
                <a:gd name="connsiteX18" fmla="*/ 316820 w 2956989"/>
                <a:gd name="connsiteY18" fmla="*/ 69546 h 368336"/>
                <a:gd name="connsiteX19" fmla="*/ 425003 w 2956989"/>
                <a:gd name="connsiteY19" fmla="*/ 51516 h 368336"/>
                <a:gd name="connsiteX20" fmla="*/ 502276 w 2956989"/>
                <a:gd name="connsiteY20" fmla="*/ 66970 h 368336"/>
                <a:gd name="connsiteX21" fmla="*/ 605307 w 2956989"/>
                <a:gd name="connsiteY21" fmla="*/ 92728 h 368336"/>
                <a:gd name="connsiteX22" fmla="*/ 708338 w 2956989"/>
                <a:gd name="connsiteY22" fmla="*/ 113334 h 368336"/>
                <a:gd name="connsiteX23" fmla="*/ 842278 w 2956989"/>
                <a:gd name="connsiteY23" fmla="*/ 131365 h 368336"/>
                <a:gd name="connsiteX24" fmla="*/ 1025158 w 2956989"/>
                <a:gd name="connsiteY24" fmla="*/ 141668 h 368336"/>
                <a:gd name="connsiteX25" fmla="*/ 1545465 w 2956989"/>
                <a:gd name="connsiteY25" fmla="*/ 141668 h 368336"/>
                <a:gd name="connsiteX26" fmla="*/ 2101832 w 2956989"/>
                <a:gd name="connsiteY26" fmla="*/ 144243 h 368336"/>
                <a:gd name="connsiteX27" fmla="*/ 2449562 w 2956989"/>
                <a:gd name="connsiteY27" fmla="*/ 141668 h 368336"/>
                <a:gd name="connsiteX28" fmla="*/ 2555169 w 2956989"/>
                <a:gd name="connsiteY28" fmla="*/ 136516 h 368336"/>
                <a:gd name="connsiteX29" fmla="*/ 2593805 w 2956989"/>
                <a:gd name="connsiteY29" fmla="*/ 126213 h 368336"/>
                <a:gd name="connsiteX30" fmla="*/ 2624714 w 2956989"/>
                <a:gd name="connsiteY30" fmla="*/ 110758 h 368336"/>
                <a:gd name="connsiteX31" fmla="*/ 2655624 w 2956989"/>
                <a:gd name="connsiteY31" fmla="*/ 87576 h 368336"/>
                <a:gd name="connsiteX32" fmla="*/ 2725170 w 2956989"/>
                <a:gd name="connsiteY32" fmla="*/ 0 h 368336"/>
                <a:gd name="connsiteX33" fmla="*/ 2956989 w 2956989"/>
                <a:gd name="connsiteY33" fmla="*/ 121061 h 368336"/>
                <a:gd name="connsiteX34" fmla="*/ 2869413 w 2956989"/>
                <a:gd name="connsiteY34" fmla="*/ 213789 h 368336"/>
                <a:gd name="connsiteX35" fmla="*/ 2784412 w 2956989"/>
                <a:gd name="connsiteY35" fmla="*/ 285911 h 368336"/>
                <a:gd name="connsiteX36" fmla="*/ 2699412 w 2956989"/>
                <a:gd name="connsiteY36" fmla="*/ 337427 h 368336"/>
                <a:gd name="connsiteX37" fmla="*/ 2645321 w 2956989"/>
                <a:gd name="connsiteY37" fmla="*/ 358033 h 368336"/>
                <a:gd name="connsiteX38" fmla="*/ 2560320 w 2956989"/>
                <a:gd name="connsiteY38" fmla="*/ 365760 h 368336"/>
                <a:gd name="connsiteX39" fmla="*/ 2140469 w 2956989"/>
                <a:gd name="connsiteY39" fmla="*/ 363184 h 368336"/>
                <a:gd name="connsiteX40" fmla="*/ 1759254 w 2956989"/>
                <a:gd name="connsiteY40" fmla="*/ 365760 h 368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956989" h="368336">
                  <a:moveTo>
                    <a:pt x="1759254" y="365760"/>
                  </a:moveTo>
                  <a:lnTo>
                    <a:pt x="1105007" y="368336"/>
                  </a:lnTo>
                  <a:lnTo>
                    <a:pt x="741823" y="368336"/>
                  </a:lnTo>
                  <a:lnTo>
                    <a:pt x="533185" y="365760"/>
                  </a:lnTo>
                  <a:lnTo>
                    <a:pt x="409548" y="360609"/>
                  </a:lnTo>
                  <a:lnTo>
                    <a:pt x="311669" y="350305"/>
                  </a:lnTo>
                  <a:lnTo>
                    <a:pt x="226668" y="337427"/>
                  </a:lnTo>
                  <a:lnTo>
                    <a:pt x="157122" y="321972"/>
                  </a:lnTo>
                  <a:lnTo>
                    <a:pt x="103031" y="303941"/>
                  </a:lnTo>
                  <a:lnTo>
                    <a:pt x="46364" y="273032"/>
                  </a:lnTo>
                  <a:lnTo>
                    <a:pt x="23182" y="255002"/>
                  </a:lnTo>
                  <a:lnTo>
                    <a:pt x="7727" y="236971"/>
                  </a:lnTo>
                  <a:lnTo>
                    <a:pt x="0" y="221517"/>
                  </a:lnTo>
                  <a:lnTo>
                    <a:pt x="0" y="206062"/>
                  </a:lnTo>
                  <a:lnTo>
                    <a:pt x="7727" y="185456"/>
                  </a:lnTo>
                  <a:lnTo>
                    <a:pt x="25758" y="167425"/>
                  </a:lnTo>
                  <a:lnTo>
                    <a:pt x="74698" y="139092"/>
                  </a:lnTo>
                  <a:lnTo>
                    <a:pt x="157122" y="110758"/>
                  </a:lnTo>
                  <a:lnTo>
                    <a:pt x="316820" y="69546"/>
                  </a:lnTo>
                  <a:lnTo>
                    <a:pt x="425003" y="51516"/>
                  </a:lnTo>
                  <a:lnTo>
                    <a:pt x="502276" y="66970"/>
                  </a:lnTo>
                  <a:lnTo>
                    <a:pt x="605307" y="92728"/>
                  </a:lnTo>
                  <a:lnTo>
                    <a:pt x="708338" y="113334"/>
                  </a:lnTo>
                  <a:lnTo>
                    <a:pt x="842278" y="131365"/>
                  </a:lnTo>
                  <a:lnTo>
                    <a:pt x="1025158" y="141668"/>
                  </a:lnTo>
                  <a:lnTo>
                    <a:pt x="1545465" y="141668"/>
                  </a:lnTo>
                  <a:lnTo>
                    <a:pt x="2101832" y="144243"/>
                  </a:lnTo>
                  <a:lnTo>
                    <a:pt x="2449562" y="141668"/>
                  </a:lnTo>
                  <a:lnTo>
                    <a:pt x="2555169" y="136516"/>
                  </a:lnTo>
                  <a:lnTo>
                    <a:pt x="2593805" y="126213"/>
                  </a:lnTo>
                  <a:lnTo>
                    <a:pt x="2624714" y="110758"/>
                  </a:lnTo>
                  <a:lnTo>
                    <a:pt x="2655624" y="87576"/>
                  </a:lnTo>
                  <a:lnTo>
                    <a:pt x="2725170" y="0"/>
                  </a:lnTo>
                  <a:lnTo>
                    <a:pt x="2956989" y="121061"/>
                  </a:lnTo>
                  <a:lnTo>
                    <a:pt x="2869413" y="213789"/>
                  </a:lnTo>
                  <a:lnTo>
                    <a:pt x="2784412" y="285911"/>
                  </a:lnTo>
                  <a:lnTo>
                    <a:pt x="2699412" y="337427"/>
                  </a:lnTo>
                  <a:lnTo>
                    <a:pt x="2645321" y="358033"/>
                  </a:lnTo>
                  <a:lnTo>
                    <a:pt x="2560320" y="365760"/>
                  </a:lnTo>
                  <a:lnTo>
                    <a:pt x="2140469" y="363184"/>
                  </a:lnTo>
                  <a:lnTo>
                    <a:pt x="1759254" y="3657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7">
              <a:extLst>
                <a:ext uri="{FF2B5EF4-FFF2-40B4-BE49-F238E27FC236}">
                  <a16:creationId xmlns:a16="http://schemas.microsoft.com/office/drawing/2014/main" id="{366250B9-5D21-44F3-9B69-0E32C7CA5B8C}"/>
                </a:ext>
              </a:extLst>
            </p:cNvPr>
            <p:cNvSpPr/>
            <p:nvPr/>
          </p:nvSpPr>
          <p:spPr>
            <a:xfrm>
              <a:off x="5519738" y="2573339"/>
              <a:ext cx="2513012" cy="498475"/>
            </a:xfrm>
            <a:custGeom>
              <a:avLst/>
              <a:gdLst>
                <a:gd name="connsiteX0" fmla="*/ 1759743 w 2512218"/>
                <a:gd name="connsiteY0" fmla="*/ 316707 h 497682"/>
                <a:gd name="connsiteX1" fmla="*/ 1426368 w 2512218"/>
                <a:gd name="connsiteY1" fmla="*/ 347663 h 497682"/>
                <a:gd name="connsiteX2" fmla="*/ 1250156 w 2512218"/>
                <a:gd name="connsiteY2" fmla="*/ 378619 h 497682"/>
                <a:gd name="connsiteX3" fmla="*/ 1033462 w 2512218"/>
                <a:gd name="connsiteY3" fmla="*/ 407194 h 497682"/>
                <a:gd name="connsiteX4" fmla="*/ 876300 w 2512218"/>
                <a:gd name="connsiteY4" fmla="*/ 431007 h 497682"/>
                <a:gd name="connsiteX5" fmla="*/ 711993 w 2512218"/>
                <a:gd name="connsiteY5" fmla="*/ 461963 h 497682"/>
                <a:gd name="connsiteX6" fmla="*/ 538162 w 2512218"/>
                <a:gd name="connsiteY6" fmla="*/ 495300 h 497682"/>
                <a:gd name="connsiteX7" fmla="*/ 519112 w 2512218"/>
                <a:gd name="connsiteY7" fmla="*/ 497682 h 497682"/>
                <a:gd name="connsiteX8" fmla="*/ 481012 w 2512218"/>
                <a:gd name="connsiteY8" fmla="*/ 495300 h 497682"/>
                <a:gd name="connsiteX9" fmla="*/ 409575 w 2512218"/>
                <a:gd name="connsiteY9" fmla="*/ 481013 h 497682"/>
                <a:gd name="connsiteX10" fmla="*/ 302418 w 2512218"/>
                <a:gd name="connsiteY10" fmla="*/ 442913 h 497682"/>
                <a:gd name="connsiteX11" fmla="*/ 147637 w 2512218"/>
                <a:gd name="connsiteY11" fmla="*/ 369094 h 497682"/>
                <a:gd name="connsiteX12" fmla="*/ 0 w 2512218"/>
                <a:gd name="connsiteY12" fmla="*/ 290513 h 497682"/>
                <a:gd name="connsiteX13" fmla="*/ 92868 w 2512218"/>
                <a:gd name="connsiteY13" fmla="*/ 171450 h 497682"/>
                <a:gd name="connsiteX14" fmla="*/ 164306 w 2512218"/>
                <a:gd name="connsiteY14" fmla="*/ 228600 h 497682"/>
                <a:gd name="connsiteX15" fmla="*/ 197643 w 2512218"/>
                <a:gd name="connsiteY15" fmla="*/ 250032 h 497682"/>
                <a:gd name="connsiteX16" fmla="*/ 235743 w 2512218"/>
                <a:gd name="connsiteY16" fmla="*/ 266700 h 497682"/>
                <a:gd name="connsiteX17" fmla="*/ 297656 w 2512218"/>
                <a:gd name="connsiteY17" fmla="*/ 280988 h 497682"/>
                <a:gd name="connsiteX18" fmla="*/ 361950 w 2512218"/>
                <a:gd name="connsiteY18" fmla="*/ 290513 h 497682"/>
                <a:gd name="connsiteX19" fmla="*/ 445293 w 2512218"/>
                <a:gd name="connsiteY19" fmla="*/ 295275 h 497682"/>
                <a:gd name="connsiteX20" fmla="*/ 490537 w 2512218"/>
                <a:gd name="connsiteY20" fmla="*/ 297657 h 497682"/>
                <a:gd name="connsiteX21" fmla="*/ 588168 w 2512218"/>
                <a:gd name="connsiteY21" fmla="*/ 285750 h 497682"/>
                <a:gd name="connsiteX22" fmla="*/ 1247775 w 2512218"/>
                <a:gd name="connsiteY22" fmla="*/ 200025 h 497682"/>
                <a:gd name="connsiteX23" fmla="*/ 1440656 w 2512218"/>
                <a:gd name="connsiteY23" fmla="*/ 169069 h 497682"/>
                <a:gd name="connsiteX24" fmla="*/ 1657350 w 2512218"/>
                <a:gd name="connsiteY24" fmla="*/ 140494 h 497682"/>
                <a:gd name="connsiteX25" fmla="*/ 1809750 w 2512218"/>
                <a:gd name="connsiteY25" fmla="*/ 111919 h 497682"/>
                <a:gd name="connsiteX26" fmla="*/ 1933575 w 2512218"/>
                <a:gd name="connsiteY26" fmla="*/ 80963 h 497682"/>
                <a:gd name="connsiteX27" fmla="*/ 2043112 w 2512218"/>
                <a:gd name="connsiteY27" fmla="*/ 47625 h 497682"/>
                <a:gd name="connsiteX28" fmla="*/ 2109787 w 2512218"/>
                <a:gd name="connsiteY28" fmla="*/ 19050 h 497682"/>
                <a:gd name="connsiteX29" fmla="*/ 2145506 w 2512218"/>
                <a:gd name="connsiteY29" fmla="*/ 2382 h 497682"/>
                <a:gd name="connsiteX30" fmla="*/ 2195512 w 2512218"/>
                <a:gd name="connsiteY30" fmla="*/ 0 h 497682"/>
                <a:gd name="connsiteX31" fmla="*/ 2255043 w 2512218"/>
                <a:gd name="connsiteY31" fmla="*/ 11907 h 497682"/>
                <a:gd name="connsiteX32" fmla="*/ 2381250 w 2512218"/>
                <a:gd name="connsiteY32" fmla="*/ 54769 h 497682"/>
                <a:gd name="connsiteX33" fmla="*/ 2409825 w 2512218"/>
                <a:gd name="connsiteY33" fmla="*/ 66675 h 497682"/>
                <a:gd name="connsiteX34" fmla="*/ 2443162 w 2512218"/>
                <a:gd name="connsiteY34" fmla="*/ 85725 h 497682"/>
                <a:gd name="connsiteX35" fmla="*/ 2481262 w 2512218"/>
                <a:gd name="connsiteY35" fmla="*/ 114300 h 497682"/>
                <a:gd name="connsiteX36" fmla="*/ 2505075 w 2512218"/>
                <a:gd name="connsiteY36" fmla="*/ 140494 h 497682"/>
                <a:gd name="connsiteX37" fmla="*/ 2512218 w 2512218"/>
                <a:gd name="connsiteY37" fmla="*/ 159544 h 497682"/>
                <a:gd name="connsiteX38" fmla="*/ 2507456 w 2512218"/>
                <a:gd name="connsiteY38" fmla="*/ 176213 h 497682"/>
                <a:gd name="connsiteX39" fmla="*/ 2488406 w 2512218"/>
                <a:gd name="connsiteY39" fmla="*/ 202407 h 497682"/>
                <a:gd name="connsiteX40" fmla="*/ 2447925 w 2512218"/>
                <a:gd name="connsiteY40" fmla="*/ 230982 h 497682"/>
                <a:gd name="connsiteX41" fmla="*/ 2376487 w 2512218"/>
                <a:gd name="connsiteY41" fmla="*/ 252413 h 497682"/>
                <a:gd name="connsiteX42" fmla="*/ 2271712 w 2512218"/>
                <a:gd name="connsiteY42" fmla="*/ 261938 h 497682"/>
                <a:gd name="connsiteX43" fmla="*/ 1974056 w 2512218"/>
                <a:gd name="connsiteY43" fmla="*/ 290513 h 497682"/>
                <a:gd name="connsiteX44" fmla="*/ 1759743 w 2512218"/>
                <a:gd name="connsiteY44" fmla="*/ 316707 h 49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512218" h="497682">
                  <a:moveTo>
                    <a:pt x="1759743" y="316707"/>
                  </a:moveTo>
                  <a:lnTo>
                    <a:pt x="1426368" y="347663"/>
                  </a:lnTo>
                  <a:lnTo>
                    <a:pt x="1250156" y="378619"/>
                  </a:lnTo>
                  <a:lnTo>
                    <a:pt x="1033462" y="407194"/>
                  </a:lnTo>
                  <a:lnTo>
                    <a:pt x="876300" y="431007"/>
                  </a:lnTo>
                  <a:lnTo>
                    <a:pt x="711993" y="461963"/>
                  </a:lnTo>
                  <a:lnTo>
                    <a:pt x="538162" y="495300"/>
                  </a:lnTo>
                  <a:lnTo>
                    <a:pt x="519112" y="497682"/>
                  </a:lnTo>
                  <a:lnTo>
                    <a:pt x="481012" y="495300"/>
                  </a:lnTo>
                  <a:lnTo>
                    <a:pt x="409575" y="481013"/>
                  </a:lnTo>
                  <a:lnTo>
                    <a:pt x="302418" y="442913"/>
                  </a:lnTo>
                  <a:lnTo>
                    <a:pt x="147637" y="369094"/>
                  </a:lnTo>
                  <a:lnTo>
                    <a:pt x="0" y="290513"/>
                  </a:lnTo>
                  <a:lnTo>
                    <a:pt x="92868" y="171450"/>
                  </a:lnTo>
                  <a:lnTo>
                    <a:pt x="164306" y="228600"/>
                  </a:lnTo>
                  <a:lnTo>
                    <a:pt x="197643" y="250032"/>
                  </a:lnTo>
                  <a:lnTo>
                    <a:pt x="235743" y="266700"/>
                  </a:lnTo>
                  <a:lnTo>
                    <a:pt x="297656" y="280988"/>
                  </a:lnTo>
                  <a:lnTo>
                    <a:pt x="361950" y="290513"/>
                  </a:lnTo>
                  <a:lnTo>
                    <a:pt x="445293" y="295275"/>
                  </a:lnTo>
                  <a:lnTo>
                    <a:pt x="490537" y="297657"/>
                  </a:lnTo>
                  <a:lnTo>
                    <a:pt x="588168" y="285750"/>
                  </a:lnTo>
                  <a:lnTo>
                    <a:pt x="1247775" y="200025"/>
                  </a:lnTo>
                  <a:lnTo>
                    <a:pt x="1440656" y="169069"/>
                  </a:lnTo>
                  <a:lnTo>
                    <a:pt x="1657350" y="140494"/>
                  </a:lnTo>
                  <a:lnTo>
                    <a:pt x="1809750" y="111919"/>
                  </a:lnTo>
                  <a:lnTo>
                    <a:pt x="1933575" y="80963"/>
                  </a:lnTo>
                  <a:lnTo>
                    <a:pt x="2043112" y="47625"/>
                  </a:lnTo>
                  <a:lnTo>
                    <a:pt x="2109787" y="19050"/>
                  </a:lnTo>
                  <a:lnTo>
                    <a:pt x="2145506" y="2382"/>
                  </a:lnTo>
                  <a:lnTo>
                    <a:pt x="2195512" y="0"/>
                  </a:lnTo>
                  <a:lnTo>
                    <a:pt x="2255043" y="11907"/>
                  </a:lnTo>
                  <a:lnTo>
                    <a:pt x="2381250" y="54769"/>
                  </a:lnTo>
                  <a:lnTo>
                    <a:pt x="2409825" y="66675"/>
                  </a:lnTo>
                  <a:lnTo>
                    <a:pt x="2443162" y="85725"/>
                  </a:lnTo>
                  <a:lnTo>
                    <a:pt x="2481262" y="114300"/>
                  </a:lnTo>
                  <a:lnTo>
                    <a:pt x="2505075" y="140494"/>
                  </a:lnTo>
                  <a:lnTo>
                    <a:pt x="2512218" y="159544"/>
                  </a:lnTo>
                  <a:lnTo>
                    <a:pt x="2507456" y="176213"/>
                  </a:lnTo>
                  <a:lnTo>
                    <a:pt x="2488406" y="202407"/>
                  </a:lnTo>
                  <a:lnTo>
                    <a:pt x="2447925" y="230982"/>
                  </a:lnTo>
                  <a:lnTo>
                    <a:pt x="2376487" y="252413"/>
                  </a:lnTo>
                  <a:lnTo>
                    <a:pt x="2271712" y="261938"/>
                  </a:lnTo>
                  <a:lnTo>
                    <a:pt x="1974056" y="290513"/>
                  </a:lnTo>
                  <a:lnTo>
                    <a:pt x="1759743" y="3167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8">
              <a:extLst>
                <a:ext uri="{FF2B5EF4-FFF2-40B4-BE49-F238E27FC236}">
                  <a16:creationId xmlns:a16="http://schemas.microsoft.com/office/drawing/2014/main" id="{12C5FCBE-ADDA-4A1A-8B93-9AEC3A6A7145}"/>
                </a:ext>
              </a:extLst>
            </p:cNvPr>
            <p:cNvSpPr/>
            <p:nvPr/>
          </p:nvSpPr>
          <p:spPr>
            <a:xfrm>
              <a:off x="5030788" y="3683001"/>
              <a:ext cx="3378200" cy="627063"/>
            </a:xfrm>
            <a:custGeom>
              <a:avLst/>
              <a:gdLst>
                <a:gd name="connsiteX0" fmla="*/ 2359556 w 3377800"/>
                <a:gd name="connsiteY0" fmla="*/ 311530 h 625946"/>
                <a:gd name="connsiteX1" fmla="*/ 1915337 w 3377800"/>
                <a:gd name="connsiteY1" fmla="*/ 351914 h 625946"/>
                <a:gd name="connsiteX2" fmla="*/ 1730726 w 3377800"/>
                <a:gd name="connsiteY2" fmla="*/ 389413 h 625946"/>
                <a:gd name="connsiteX3" fmla="*/ 1430734 w 3377800"/>
                <a:gd name="connsiteY3" fmla="*/ 418259 h 625946"/>
                <a:gd name="connsiteX4" fmla="*/ 1179778 w 3377800"/>
                <a:gd name="connsiteY4" fmla="*/ 455758 h 625946"/>
                <a:gd name="connsiteX5" fmla="*/ 943246 w 3377800"/>
                <a:gd name="connsiteY5" fmla="*/ 493257 h 625946"/>
                <a:gd name="connsiteX6" fmla="*/ 718252 w 3377800"/>
                <a:gd name="connsiteY6" fmla="*/ 536525 h 625946"/>
                <a:gd name="connsiteX7" fmla="*/ 519218 w 3377800"/>
                <a:gd name="connsiteY7" fmla="*/ 585562 h 625946"/>
                <a:gd name="connsiteX8" fmla="*/ 383645 w 3377800"/>
                <a:gd name="connsiteY8" fmla="*/ 625946 h 625946"/>
                <a:gd name="connsiteX9" fmla="*/ 360568 w 3377800"/>
                <a:gd name="connsiteY9" fmla="*/ 623061 h 625946"/>
                <a:gd name="connsiteX10" fmla="*/ 320185 w 3377800"/>
                <a:gd name="connsiteY10" fmla="*/ 611523 h 625946"/>
                <a:gd name="connsiteX11" fmla="*/ 256725 w 3377800"/>
                <a:gd name="connsiteY11" fmla="*/ 576908 h 625946"/>
                <a:gd name="connsiteX12" fmla="*/ 152881 w 3377800"/>
                <a:gd name="connsiteY12" fmla="*/ 504795 h 625946"/>
                <a:gd name="connsiteX13" fmla="*/ 83652 w 3377800"/>
                <a:gd name="connsiteY13" fmla="*/ 447104 h 625946"/>
                <a:gd name="connsiteX14" fmla="*/ 43269 w 3377800"/>
                <a:gd name="connsiteY14" fmla="*/ 409605 h 625946"/>
                <a:gd name="connsiteX15" fmla="*/ 23077 w 3377800"/>
                <a:gd name="connsiteY15" fmla="*/ 389413 h 625946"/>
                <a:gd name="connsiteX16" fmla="*/ 8654 w 3377800"/>
                <a:gd name="connsiteY16" fmla="*/ 363452 h 625946"/>
                <a:gd name="connsiteX17" fmla="*/ 0 w 3377800"/>
                <a:gd name="connsiteY17" fmla="*/ 334607 h 625946"/>
                <a:gd name="connsiteX18" fmla="*/ 2885 w 3377800"/>
                <a:gd name="connsiteY18" fmla="*/ 314415 h 625946"/>
                <a:gd name="connsiteX19" fmla="*/ 17308 w 3377800"/>
                <a:gd name="connsiteY19" fmla="*/ 305761 h 625946"/>
                <a:gd name="connsiteX20" fmla="*/ 51922 w 3377800"/>
                <a:gd name="connsiteY20" fmla="*/ 308646 h 625946"/>
                <a:gd name="connsiteX21" fmla="*/ 106728 w 3377800"/>
                <a:gd name="connsiteY21" fmla="*/ 328838 h 625946"/>
                <a:gd name="connsiteX22" fmla="*/ 164419 w 3377800"/>
                <a:gd name="connsiteY22" fmla="*/ 351914 h 625946"/>
                <a:gd name="connsiteX23" fmla="*/ 239417 w 3377800"/>
                <a:gd name="connsiteY23" fmla="*/ 366337 h 625946"/>
                <a:gd name="connsiteX24" fmla="*/ 308646 w 3377800"/>
                <a:gd name="connsiteY24" fmla="*/ 372106 h 625946"/>
                <a:gd name="connsiteX25" fmla="*/ 389414 w 3377800"/>
                <a:gd name="connsiteY25" fmla="*/ 363452 h 625946"/>
                <a:gd name="connsiteX26" fmla="*/ 801903 w 3377800"/>
                <a:gd name="connsiteY26" fmla="*/ 305761 h 625946"/>
                <a:gd name="connsiteX27" fmla="*/ 1303814 w 3377800"/>
                <a:gd name="connsiteY27" fmla="*/ 242301 h 625946"/>
                <a:gd name="connsiteX28" fmla="*/ 1739380 w 3377800"/>
                <a:gd name="connsiteY28" fmla="*/ 184611 h 625946"/>
                <a:gd name="connsiteX29" fmla="*/ 1918221 w 3377800"/>
                <a:gd name="connsiteY29" fmla="*/ 149996 h 625946"/>
                <a:gd name="connsiteX30" fmla="*/ 2348018 w 3377800"/>
                <a:gd name="connsiteY30" fmla="*/ 106728 h 625946"/>
                <a:gd name="connsiteX31" fmla="*/ 2653780 w 3377800"/>
                <a:gd name="connsiteY31" fmla="*/ 77883 h 625946"/>
                <a:gd name="connsiteX32" fmla="*/ 2720124 w 3377800"/>
                <a:gd name="connsiteY32" fmla="*/ 69229 h 625946"/>
                <a:gd name="connsiteX33" fmla="*/ 2826852 w 3377800"/>
                <a:gd name="connsiteY33" fmla="*/ 43268 h 625946"/>
                <a:gd name="connsiteX34" fmla="*/ 2890312 w 3377800"/>
                <a:gd name="connsiteY34" fmla="*/ 23076 h 625946"/>
                <a:gd name="connsiteX35" fmla="*/ 2939349 w 3377800"/>
                <a:gd name="connsiteY35" fmla="*/ 2884 h 625946"/>
                <a:gd name="connsiteX36" fmla="*/ 2976848 w 3377800"/>
                <a:gd name="connsiteY36" fmla="*/ 0 h 625946"/>
                <a:gd name="connsiteX37" fmla="*/ 3037424 w 3377800"/>
                <a:gd name="connsiteY37" fmla="*/ 11538 h 625946"/>
                <a:gd name="connsiteX38" fmla="*/ 3172997 w 3377800"/>
                <a:gd name="connsiteY38" fmla="*/ 60575 h 625946"/>
                <a:gd name="connsiteX39" fmla="*/ 3262418 w 3377800"/>
                <a:gd name="connsiteY39" fmla="*/ 100959 h 625946"/>
                <a:gd name="connsiteX40" fmla="*/ 3288379 w 3377800"/>
                <a:gd name="connsiteY40" fmla="*/ 118266 h 625946"/>
                <a:gd name="connsiteX41" fmla="*/ 3322993 w 3377800"/>
                <a:gd name="connsiteY41" fmla="*/ 141342 h 625946"/>
                <a:gd name="connsiteX42" fmla="*/ 3346070 w 3377800"/>
                <a:gd name="connsiteY42" fmla="*/ 167303 h 625946"/>
                <a:gd name="connsiteX43" fmla="*/ 3366262 w 3377800"/>
                <a:gd name="connsiteY43" fmla="*/ 193264 h 625946"/>
                <a:gd name="connsiteX44" fmla="*/ 3377800 w 3377800"/>
                <a:gd name="connsiteY44" fmla="*/ 219225 h 625946"/>
                <a:gd name="connsiteX45" fmla="*/ 3377800 w 3377800"/>
                <a:gd name="connsiteY45" fmla="*/ 233648 h 625946"/>
                <a:gd name="connsiteX46" fmla="*/ 3366262 w 3377800"/>
                <a:gd name="connsiteY46" fmla="*/ 253840 h 625946"/>
                <a:gd name="connsiteX47" fmla="*/ 3334532 w 3377800"/>
                <a:gd name="connsiteY47" fmla="*/ 268262 h 625946"/>
                <a:gd name="connsiteX48" fmla="*/ 3285494 w 3377800"/>
                <a:gd name="connsiteY48" fmla="*/ 279801 h 625946"/>
                <a:gd name="connsiteX49" fmla="*/ 3060500 w 3377800"/>
                <a:gd name="connsiteY49" fmla="*/ 282685 h 625946"/>
                <a:gd name="connsiteX50" fmla="*/ 2792238 w 3377800"/>
                <a:gd name="connsiteY50" fmla="*/ 288454 h 625946"/>
                <a:gd name="connsiteX51" fmla="*/ 2359556 w 3377800"/>
                <a:gd name="connsiteY51" fmla="*/ 311530 h 625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377800" h="625946">
                  <a:moveTo>
                    <a:pt x="2359556" y="311530"/>
                  </a:moveTo>
                  <a:lnTo>
                    <a:pt x="1915337" y="351914"/>
                  </a:lnTo>
                  <a:lnTo>
                    <a:pt x="1730726" y="389413"/>
                  </a:lnTo>
                  <a:lnTo>
                    <a:pt x="1430734" y="418259"/>
                  </a:lnTo>
                  <a:lnTo>
                    <a:pt x="1179778" y="455758"/>
                  </a:lnTo>
                  <a:lnTo>
                    <a:pt x="943246" y="493257"/>
                  </a:lnTo>
                  <a:lnTo>
                    <a:pt x="718252" y="536525"/>
                  </a:lnTo>
                  <a:lnTo>
                    <a:pt x="519218" y="585562"/>
                  </a:lnTo>
                  <a:lnTo>
                    <a:pt x="383645" y="625946"/>
                  </a:lnTo>
                  <a:lnTo>
                    <a:pt x="360568" y="623061"/>
                  </a:lnTo>
                  <a:lnTo>
                    <a:pt x="320185" y="611523"/>
                  </a:lnTo>
                  <a:lnTo>
                    <a:pt x="256725" y="576908"/>
                  </a:lnTo>
                  <a:lnTo>
                    <a:pt x="152881" y="504795"/>
                  </a:lnTo>
                  <a:lnTo>
                    <a:pt x="83652" y="447104"/>
                  </a:lnTo>
                  <a:lnTo>
                    <a:pt x="43269" y="409605"/>
                  </a:lnTo>
                  <a:lnTo>
                    <a:pt x="23077" y="389413"/>
                  </a:lnTo>
                  <a:lnTo>
                    <a:pt x="8654" y="363452"/>
                  </a:lnTo>
                  <a:lnTo>
                    <a:pt x="0" y="334607"/>
                  </a:lnTo>
                  <a:lnTo>
                    <a:pt x="2885" y="314415"/>
                  </a:lnTo>
                  <a:lnTo>
                    <a:pt x="17308" y="305761"/>
                  </a:lnTo>
                  <a:lnTo>
                    <a:pt x="51922" y="308646"/>
                  </a:lnTo>
                  <a:lnTo>
                    <a:pt x="106728" y="328838"/>
                  </a:lnTo>
                  <a:lnTo>
                    <a:pt x="164419" y="351914"/>
                  </a:lnTo>
                  <a:lnTo>
                    <a:pt x="239417" y="366337"/>
                  </a:lnTo>
                  <a:lnTo>
                    <a:pt x="308646" y="372106"/>
                  </a:lnTo>
                  <a:lnTo>
                    <a:pt x="389414" y="363452"/>
                  </a:lnTo>
                  <a:lnTo>
                    <a:pt x="801903" y="305761"/>
                  </a:lnTo>
                  <a:lnTo>
                    <a:pt x="1303814" y="242301"/>
                  </a:lnTo>
                  <a:lnTo>
                    <a:pt x="1739380" y="184611"/>
                  </a:lnTo>
                  <a:lnTo>
                    <a:pt x="1918221" y="149996"/>
                  </a:lnTo>
                  <a:lnTo>
                    <a:pt x="2348018" y="106728"/>
                  </a:lnTo>
                  <a:lnTo>
                    <a:pt x="2653780" y="77883"/>
                  </a:lnTo>
                  <a:lnTo>
                    <a:pt x="2720124" y="69229"/>
                  </a:lnTo>
                  <a:lnTo>
                    <a:pt x="2826852" y="43268"/>
                  </a:lnTo>
                  <a:lnTo>
                    <a:pt x="2890312" y="23076"/>
                  </a:lnTo>
                  <a:lnTo>
                    <a:pt x="2939349" y="2884"/>
                  </a:lnTo>
                  <a:lnTo>
                    <a:pt x="2976848" y="0"/>
                  </a:lnTo>
                  <a:lnTo>
                    <a:pt x="3037424" y="11538"/>
                  </a:lnTo>
                  <a:lnTo>
                    <a:pt x="3172997" y="60575"/>
                  </a:lnTo>
                  <a:lnTo>
                    <a:pt x="3262418" y="100959"/>
                  </a:lnTo>
                  <a:lnTo>
                    <a:pt x="3288379" y="118266"/>
                  </a:lnTo>
                  <a:lnTo>
                    <a:pt x="3322993" y="141342"/>
                  </a:lnTo>
                  <a:lnTo>
                    <a:pt x="3346070" y="167303"/>
                  </a:lnTo>
                  <a:lnTo>
                    <a:pt x="3366262" y="193264"/>
                  </a:lnTo>
                  <a:lnTo>
                    <a:pt x="3377800" y="219225"/>
                  </a:lnTo>
                  <a:lnTo>
                    <a:pt x="3377800" y="233648"/>
                  </a:lnTo>
                  <a:lnTo>
                    <a:pt x="3366262" y="253840"/>
                  </a:lnTo>
                  <a:lnTo>
                    <a:pt x="3334532" y="268262"/>
                  </a:lnTo>
                  <a:lnTo>
                    <a:pt x="3285494" y="279801"/>
                  </a:lnTo>
                  <a:lnTo>
                    <a:pt x="3060500" y="282685"/>
                  </a:lnTo>
                  <a:lnTo>
                    <a:pt x="2792238" y="288454"/>
                  </a:lnTo>
                  <a:lnTo>
                    <a:pt x="2359556" y="3115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52828504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76612ECA-1660-4F1D-92DA-15FD4BA4BC4B}"/>
              </a:ext>
            </a:extLst>
          </p:cNvPr>
          <p:cNvSpPr/>
          <p:nvPr/>
        </p:nvSpPr>
        <p:spPr>
          <a:xfrm>
            <a:off x="4008441" y="1574800"/>
            <a:ext cx="1468437" cy="806450"/>
          </a:xfrm>
          <a:custGeom>
            <a:avLst/>
            <a:gdLst>
              <a:gd name="connsiteX0" fmla="*/ 914400 w 1469231"/>
              <a:gd name="connsiteY0" fmla="*/ 545306 h 807244"/>
              <a:gd name="connsiteX1" fmla="*/ 1026319 w 1469231"/>
              <a:gd name="connsiteY1" fmla="*/ 502444 h 807244"/>
              <a:gd name="connsiteX2" fmla="*/ 1157287 w 1469231"/>
              <a:gd name="connsiteY2" fmla="*/ 454819 h 807244"/>
              <a:gd name="connsiteX3" fmla="*/ 1257300 w 1469231"/>
              <a:gd name="connsiteY3" fmla="*/ 419100 h 807244"/>
              <a:gd name="connsiteX4" fmla="*/ 1316831 w 1469231"/>
              <a:gd name="connsiteY4" fmla="*/ 400050 h 807244"/>
              <a:gd name="connsiteX5" fmla="*/ 1390650 w 1469231"/>
              <a:gd name="connsiteY5" fmla="*/ 383381 h 807244"/>
              <a:gd name="connsiteX6" fmla="*/ 1428750 w 1469231"/>
              <a:gd name="connsiteY6" fmla="*/ 371475 h 807244"/>
              <a:gd name="connsiteX7" fmla="*/ 1447800 w 1469231"/>
              <a:gd name="connsiteY7" fmla="*/ 359569 h 807244"/>
              <a:gd name="connsiteX8" fmla="*/ 1464469 w 1469231"/>
              <a:gd name="connsiteY8" fmla="*/ 345281 h 807244"/>
              <a:gd name="connsiteX9" fmla="*/ 1469231 w 1469231"/>
              <a:gd name="connsiteY9" fmla="*/ 333375 h 807244"/>
              <a:gd name="connsiteX10" fmla="*/ 1469231 w 1469231"/>
              <a:gd name="connsiteY10" fmla="*/ 321469 h 807244"/>
              <a:gd name="connsiteX11" fmla="*/ 1462087 w 1469231"/>
              <a:gd name="connsiteY11" fmla="*/ 295275 h 807244"/>
              <a:gd name="connsiteX12" fmla="*/ 1433512 w 1469231"/>
              <a:gd name="connsiteY12" fmla="*/ 247650 h 807244"/>
              <a:gd name="connsiteX13" fmla="*/ 1395412 w 1469231"/>
              <a:gd name="connsiteY13" fmla="*/ 202406 h 807244"/>
              <a:gd name="connsiteX14" fmla="*/ 1362075 w 1469231"/>
              <a:gd name="connsiteY14" fmla="*/ 176212 h 807244"/>
              <a:gd name="connsiteX15" fmla="*/ 1321594 w 1469231"/>
              <a:gd name="connsiteY15" fmla="*/ 150019 h 807244"/>
              <a:gd name="connsiteX16" fmla="*/ 1240631 w 1469231"/>
              <a:gd name="connsiteY16" fmla="*/ 104775 h 807244"/>
              <a:gd name="connsiteX17" fmla="*/ 1126331 w 1469231"/>
              <a:gd name="connsiteY17" fmla="*/ 47625 h 807244"/>
              <a:gd name="connsiteX18" fmla="*/ 1052512 w 1469231"/>
              <a:gd name="connsiteY18" fmla="*/ 11906 h 807244"/>
              <a:gd name="connsiteX19" fmla="*/ 1012031 w 1469231"/>
              <a:gd name="connsiteY19" fmla="*/ 0 h 807244"/>
              <a:gd name="connsiteX20" fmla="*/ 988219 w 1469231"/>
              <a:gd name="connsiteY20" fmla="*/ 0 h 807244"/>
              <a:gd name="connsiteX21" fmla="*/ 973931 w 1469231"/>
              <a:gd name="connsiteY21" fmla="*/ 4762 h 807244"/>
              <a:gd name="connsiteX22" fmla="*/ 971550 w 1469231"/>
              <a:gd name="connsiteY22" fmla="*/ 16669 h 807244"/>
              <a:gd name="connsiteX23" fmla="*/ 976312 w 1469231"/>
              <a:gd name="connsiteY23" fmla="*/ 33337 h 807244"/>
              <a:gd name="connsiteX24" fmla="*/ 997744 w 1469231"/>
              <a:gd name="connsiteY24" fmla="*/ 57150 h 807244"/>
              <a:gd name="connsiteX25" fmla="*/ 1021556 w 1469231"/>
              <a:gd name="connsiteY25" fmla="*/ 76200 h 807244"/>
              <a:gd name="connsiteX26" fmla="*/ 1033462 w 1469231"/>
              <a:gd name="connsiteY26" fmla="*/ 90487 h 807244"/>
              <a:gd name="connsiteX27" fmla="*/ 1042987 w 1469231"/>
              <a:gd name="connsiteY27" fmla="*/ 109537 h 807244"/>
              <a:gd name="connsiteX28" fmla="*/ 1050131 w 1469231"/>
              <a:gd name="connsiteY28" fmla="*/ 128587 h 807244"/>
              <a:gd name="connsiteX29" fmla="*/ 1047750 w 1469231"/>
              <a:gd name="connsiteY29" fmla="*/ 150019 h 807244"/>
              <a:gd name="connsiteX30" fmla="*/ 1038225 w 1469231"/>
              <a:gd name="connsiteY30" fmla="*/ 169069 h 807244"/>
              <a:gd name="connsiteX31" fmla="*/ 1016794 w 1469231"/>
              <a:gd name="connsiteY31" fmla="*/ 197644 h 807244"/>
              <a:gd name="connsiteX32" fmla="*/ 969169 w 1469231"/>
              <a:gd name="connsiteY32" fmla="*/ 238125 h 807244"/>
              <a:gd name="connsiteX33" fmla="*/ 871537 w 1469231"/>
              <a:gd name="connsiteY33" fmla="*/ 307181 h 807244"/>
              <a:gd name="connsiteX34" fmla="*/ 747712 w 1469231"/>
              <a:gd name="connsiteY34" fmla="*/ 383381 h 807244"/>
              <a:gd name="connsiteX35" fmla="*/ 609600 w 1469231"/>
              <a:gd name="connsiteY35" fmla="*/ 461962 h 807244"/>
              <a:gd name="connsiteX36" fmla="*/ 459581 w 1469231"/>
              <a:gd name="connsiteY36" fmla="*/ 540544 h 807244"/>
              <a:gd name="connsiteX37" fmla="*/ 342900 w 1469231"/>
              <a:gd name="connsiteY37" fmla="*/ 597694 h 807244"/>
              <a:gd name="connsiteX38" fmla="*/ 135731 w 1469231"/>
              <a:gd name="connsiteY38" fmla="*/ 692944 h 807244"/>
              <a:gd name="connsiteX39" fmla="*/ 23812 w 1469231"/>
              <a:gd name="connsiteY39" fmla="*/ 742950 h 807244"/>
              <a:gd name="connsiteX40" fmla="*/ 9525 w 1469231"/>
              <a:gd name="connsiteY40" fmla="*/ 754856 h 807244"/>
              <a:gd name="connsiteX41" fmla="*/ 0 w 1469231"/>
              <a:gd name="connsiteY41" fmla="*/ 773906 h 807244"/>
              <a:gd name="connsiteX42" fmla="*/ 0 w 1469231"/>
              <a:gd name="connsiteY42" fmla="*/ 785812 h 807244"/>
              <a:gd name="connsiteX43" fmla="*/ 9525 w 1469231"/>
              <a:gd name="connsiteY43" fmla="*/ 797719 h 807244"/>
              <a:gd name="connsiteX44" fmla="*/ 33337 w 1469231"/>
              <a:gd name="connsiteY44" fmla="*/ 804862 h 807244"/>
              <a:gd name="connsiteX45" fmla="*/ 61912 w 1469231"/>
              <a:gd name="connsiteY45" fmla="*/ 807244 h 807244"/>
              <a:gd name="connsiteX46" fmla="*/ 123825 w 1469231"/>
              <a:gd name="connsiteY46" fmla="*/ 792956 h 807244"/>
              <a:gd name="connsiteX47" fmla="*/ 319087 w 1469231"/>
              <a:gd name="connsiteY47" fmla="*/ 738187 h 807244"/>
              <a:gd name="connsiteX48" fmla="*/ 533400 w 1469231"/>
              <a:gd name="connsiteY48" fmla="*/ 673894 h 807244"/>
              <a:gd name="connsiteX49" fmla="*/ 642937 w 1469231"/>
              <a:gd name="connsiteY49" fmla="*/ 642937 h 807244"/>
              <a:gd name="connsiteX50" fmla="*/ 776287 w 1469231"/>
              <a:gd name="connsiteY50" fmla="*/ 602456 h 807244"/>
              <a:gd name="connsiteX51" fmla="*/ 914400 w 1469231"/>
              <a:gd name="connsiteY51" fmla="*/ 545306 h 807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469231" h="807244">
                <a:moveTo>
                  <a:pt x="914400" y="545306"/>
                </a:moveTo>
                <a:lnTo>
                  <a:pt x="1026319" y="502444"/>
                </a:lnTo>
                <a:lnTo>
                  <a:pt x="1157287" y="454819"/>
                </a:lnTo>
                <a:lnTo>
                  <a:pt x="1257300" y="419100"/>
                </a:lnTo>
                <a:lnTo>
                  <a:pt x="1316831" y="400050"/>
                </a:lnTo>
                <a:lnTo>
                  <a:pt x="1390650" y="383381"/>
                </a:lnTo>
                <a:lnTo>
                  <a:pt x="1428750" y="371475"/>
                </a:lnTo>
                <a:lnTo>
                  <a:pt x="1447800" y="359569"/>
                </a:lnTo>
                <a:lnTo>
                  <a:pt x="1464469" y="345281"/>
                </a:lnTo>
                <a:lnTo>
                  <a:pt x="1469231" y="333375"/>
                </a:lnTo>
                <a:lnTo>
                  <a:pt x="1469231" y="321469"/>
                </a:lnTo>
                <a:lnTo>
                  <a:pt x="1462087" y="295275"/>
                </a:lnTo>
                <a:lnTo>
                  <a:pt x="1433512" y="247650"/>
                </a:lnTo>
                <a:lnTo>
                  <a:pt x="1395412" y="202406"/>
                </a:lnTo>
                <a:lnTo>
                  <a:pt x="1362075" y="176212"/>
                </a:lnTo>
                <a:lnTo>
                  <a:pt x="1321594" y="150019"/>
                </a:lnTo>
                <a:lnTo>
                  <a:pt x="1240631" y="104775"/>
                </a:lnTo>
                <a:lnTo>
                  <a:pt x="1126331" y="47625"/>
                </a:lnTo>
                <a:lnTo>
                  <a:pt x="1052512" y="11906"/>
                </a:lnTo>
                <a:lnTo>
                  <a:pt x="1012031" y="0"/>
                </a:lnTo>
                <a:lnTo>
                  <a:pt x="988219" y="0"/>
                </a:lnTo>
                <a:lnTo>
                  <a:pt x="973931" y="4762"/>
                </a:lnTo>
                <a:lnTo>
                  <a:pt x="971550" y="16669"/>
                </a:lnTo>
                <a:lnTo>
                  <a:pt x="976312" y="33337"/>
                </a:lnTo>
                <a:lnTo>
                  <a:pt x="997744" y="57150"/>
                </a:lnTo>
                <a:lnTo>
                  <a:pt x="1021556" y="76200"/>
                </a:lnTo>
                <a:lnTo>
                  <a:pt x="1033462" y="90487"/>
                </a:lnTo>
                <a:lnTo>
                  <a:pt x="1042987" y="109537"/>
                </a:lnTo>
                <a:lnTo>
                  <a:pt x="1050131" y="128587"/>
                </a:lnTo>
                <a:lnTo>
                  <a:pt x="1047750" y="150019"/>
                </a:lnTo>
                <a:lnTo>
                  <a:pt x="1038225" y="169069"/>
                </a:lnTo>
                <a:lnTo>
                  <a:pt x="1016794" y="197644"/>
                </a:lnTo>
                <a:lnTo>
                  <a:pt x="969169" y="238125"/>
                </a:lnTo>
                <a:lnTo>
                  <a:pt x="871537" y="307181"/>
                </a:lnTo>
                <a:lnTo>
                  <a:pt x="747712" y="383381"/>
                </a:lnTo>
                <a:lnTo>
                  <a:pt x="609600" y="461962"/>
                </a:lnTo>
                <a:lnTo>
                  <a:pt x="459581" y="540544"/>
                </a:lnTo>
                <a:lnTo>
                  <a:pt x="342900" y="597694"/>
                </a:lnTo>
                <a:lnTo>
                  <a:pt x="135731" y="692944"/>
                </a:lnTo>
                <a:lnTo>
                  <a:pt x="23812" y="742950"/>
                </a:lnTo>
                <a:lnTo>
                  <a:pt x="9525" y="754856"/>
                </a:lnTo>
                <a:lnTo>
                  <a:pt x="0" y="773906"/>
                </a:lnTo>
                <a:lnTo>
                  <a:pt x="0" y="785812"/>
                </a:lnTo>
                <a:lnTo>
                  <a:pt x="9525" y="797719"/>
                </a:lnTo>
                <a:lnTo>
                  <a:pt x="33337" y="804862"/>
                </a:lnTo>
                <a:lnTo>
                  <a:pt x="61912" y="807244"/>
                </a:lnTo>
                <a:lnTo>
                  <a:pt x="123825" y="792956"/>
                </a:lnTo>
                <a:lnTo>
                  <a:pt x="319087" y="738187"/>
                </a:lnTo>
                <a:lnTo>
                  <a:pt x="533400" y="673894"/>
                </a:lnTo>
                <a:lnTo>
                  <a:pt x="642937" y="642937"/>
                </a:lnTo>
                <a:lnTo>
                  <a:pt x="776287" y="602456"/>
                </a:lnTo>
                <a:lnTo>
                  <a:pt x="914400" y="54530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98485BC5-1274-43C3-B6AB-E3792E247F4E}"/>
              </a:ext>
            </a:extLst>
          </p:cNvPr>
          <p:cNvSpPr/>
          <p:nvPr/>
        </p:nvSpPr>
        <p:spPr>
          <a:xfrm>
            <a:off x="3570291" y="2784475"/>
            <a:ext cx="2097087" cy="590550"/>
          </a:xfrm>
          <a:custGeom>
            <a:avLst/>
            <a:gdLst>
              <a:gd name="connsiteX0" fmla="*/ 933450 w 2097881"/>
              <a:gd name="connsiteY0" fmla="*/ 216694 h 590550"/>
              <a:gd name="connsiteX1" fmla="*/ 1095375 w 2097881"/>
              <a:gd name="connsiteY1" fmla="*/ 169069 h 590550"/>
              <a:gd name="connsiteX2" fmla="*/ 1245394 w 2097881"/>
              <a:gd name="connsiteY2" fmla="*/ 128587 h 590550"/>
              <a:gd name="connsiteX3" fmla="*/ 1471612 w 2097881"/>
              <a:gd name="connsiteY3" fmla="*/ 83344 h 590550"/>
              <a:gd name="connsiteX4" fmla="*/ 1578769 w 2097881"/>
              <a:gd name="connsiteY4" fmla="*/ 54769 h 590550"/>
              <a:gd name="connsiteX5" fmla="*/ 1685925 w 2097881"/>
              <a:gd name="connsiteY5" fmla="*/ 21431 h 590550"/>
              <a:gd name="connsiteX6" fmla="*/ 1752600 w 2097881"/>
              <a:gd name="connsiteY6" fmla="*/ 0 h 590550"/>
              <a:gd name="connsiteX7" fmla="*/ 1795462 w 2097881"/>
              <a:gd name="connsiteY7" fmla="*/ 2381 h 590550"/>
              <a:gd name="connsiteX8" fmla="*/ 1857375 w 2097881"/>
              <a:gd name="connsiteY8" fmla="*/ 7144 h 590550"/>
              <a:gd name="connsiteX9" fmla="*/ 1912144 w 2097881"/>
              <a:gd name="connsiteY9" fmla="*/ 16669 h 590550"/>
              <a:gd name="connsiteX10" fmla="*/ 1959769 w 2097881"/>
              <a:gd name="connsiteY10" fmla="*/ 30956 h 590550"/>
              <a:gd name="connsiteX11" fmla="*/ 1997869 w 2097881"/>
              <a:gd name="connsiteY11" fmla="*/ 45244 h 590550"/>
              <a:gd name="connsiteX12" fmla="*/ 2040731 w 2097881"/>
              <a:gd name="connsiteY12" fmla="*/ 69056 h 590550"/>
              <a:gd name="connsiteX13" fmla="*/ 2074069 w 2097881"/>
              <a:gd name="connsiteY13" fmla="*/ 92869 h 590550"/>
              <a:gd name="connsiteX14" fmla="*/ 2088356 w 2097881"/>
              <a:gd name="connsiteY14" fmla="*/ 102394 h 590550"/>
              <a:gd name="connsiteX15" fmla="*/ 2095500 w 2097881"/>
              <a:gd name="connsiteY15" fmla="*/ 123825 h 590550"/>
              <a:gd name="connsiteX16" fmla="*/ 2097881 w 2097881"/>
              <a:gd name="connsiteY16" fmla="*/ 154781 h 590550"/>
              <a:gd name="connsiteX17" fmla="*/ 2085975 w 2097881"/>
              <a:gd name="connsiteY17" fmla="*/ 188119 h 590550"/>
              <a:gd name="connsiteX18" fmla="*/ 2059781 w 2097881"/>
              <a:gd name="connsiteY18" fmla="*/ 221456 h 590550"/>
              <a:gd name="connsiteX19" fmla="*/ 2012156 w 2097881"/>
              <a:gd name="connsiteY19" fmla="*/ 223837 h 590550"/>
              <a:gd name="connsiteX20" fmla="*/ 1869281 w 2097881"/>
              <a:gd name="connsiteY20" fmla="*/ 228600 h 590550"/>
              <a:gd name="connsiteX21" fmla="*/ 1757362 w 2097881"/>
              <a:gd name="connsiteY21" fmla="*/ 238125 h 590550"/>
              <a:gd name="connsiteX22" fmla="*/ 1597819 w 2097881"/>
              <a:gd name="connsiteY22" fmla="*/ 257175 h 590550"/>
              <a:gd name="connsiteX23" fmla="*/ 1485900 w 2097881"/>
              <a:gd name="connsiteY23" fmla="*/ 276225 h 590550"/>
              <a:gd name="connsiteX24" fmla="*/ 1400175 w 2097881"/>
              <a:gd name="connsiteY24" fmla="*/ 295275 h 590550"/>
              <a:gd name="connsiteX25" fmla="*/ 1126331 w 2097881"/>
              <a:gd name="connsiteY25" fmla="*/ 357187 h 590550"/>
              <a:gd name="connsiteX26" fmla="*/ 1012031 w 2097881"/>
              <a:gd name="connsiteY26" fmla="*/ 378619 h 590550"/>
              <a:gd name="connsiteX27" fmla="*/ 890587 w 2097881"/>
              <a:gd name="connsiteY27" fmla="*/ 409575 h 590550"/>
              <a:gd name="connsiteX28" fmla="*/ 785812 w 2097881"/>
              <a:gd name="connsiteY28" fmla="*/ 440531 h 590550"/>
              <a:gd name="connsiteX29" fmla="*/ 671512 w 2097881"/>
              <a:gd name="connsiteY29" fmla="*/ 483394 h 590550"/>
              <a:gd name="connsiteX30" fmla="*/ 583406 w 2097881"/>
              <a:gd name="connsiteY30" fmla="*/ 516731 h 590550"/>
              <a:gd name="connsiteX31" fmla="*/ 545306 w 2097881"/>
              <a:gd name="connsiteY31" fmla="*/ 526256 h 590550"/>
              <a:gd name="connsiteX32" fmla="*/ 483394 w 2097881"/>
              <a:gd name="connsiteY32" fmla="*/ 552450 h 590550"/>
              <a:gd name="connsiteX33" fmla="*/ 435769 w 2097881"/>
              <a:gd name="connsiteY33" fmla="*/ 581025 h 590550"/>
              <a:gd name="connsiteX34" fmla="*/ 414337 w 2097881"/>
              <a:gd name="connsiteY34" fmla="*/ 590550 h 590550"/>
              <a:gd name="connsiteX35" fmla="*/ 390525 w 2097881"/>
              <a:gd name="connsiteY35" fmla="*/ 590550 h 590550"/>
              <a:gd name="connsiteX36" fmla="*/ 352425 w 2097881"/>
              <a:gd name="connsiteY36" fmla="*/ 585787 h 590550"/>
              <a:gd name="connsiteX37" fmla="*/ 302419 w 2097881"/>
              <a:gd name="connsiteY37" fmla="*/ 566737 h 590550"/>
              <a:gd name="connsiteX38" fmla="*/ 233362 w 2097881"/>
              <a:gd name="connsiteY38" fmla="*/ 531019 h 590550"/>
              <a:gd name="connsiteX39" fmla="*/ 178594 w 2097881"/>
              <a:gd name="connsiteY39" fmla="*/ 497681 h 590550"/>
              <a:gd name="connsiteX40" fmla="*/ 142875 w 2097881"/>
              <a:gd name="connsiteY40" fmla="*/ 478631 h 590550"/>
              <a:gd name="connsiteX41" fmla="*/ 102394 w 2097881"/>
              <a:gd name="connsiteY41" fmla="*/ 447675 h 590550"/>
              <a:gd name="connsiteX42" fmla="*/ 52387 w 2097881"/>
              <a:gd name="connsiteY42" fmla="*/ 392906 h 590550"/>
              <a:gd name="connsiteX43" fmla="*/ 21431 w 2097881"/>
              <a:gd name="connsiteY43" fmla="*/ 350044 h 590550"/>
              <a:gd name="connsiteX44" fmla="*/ 4762 w 2097881"/>
              <a:gd name="connsiteY44" fmla="*/ 316706 h 590550"/>
              <a:gd name="connsiteX45" fmla="*/ 0 w 2097881"/>
              <a:gd name="connsiteY45" fmla="*/ 295275 h 590550"/>
              <a:gd name="connsiteX46" fmla="*/ 4762 w 2097881"/>
              <a:gd name="connsiteY46" fmla="*/ 278606 h 590550"/>
              <a:gd name="connsiteX47" fmla="*/ 16669 w 2097881"/>
              <a:gd name="connsiteY47" fmla="*/ 273844 h 590550"/>
              <a:gd name="connsiteX48" fmla="*/ 38100 w 2097881"/>
              <a:gd name="connsiteY48" fmla="*/ 278606 h 590550"/>
              <a:gd name="connsiteX49" fmla="*/ 90487 w 2097881"/>
              <a:gd name="connsiteY49" fmla="*/ 304800 h 590550"/>
              <a:gd name="connsiteX50" fmla="*/ 180975 w 2097881"/>
              <a:gd name="connsiteY50" fmla="*/ 345281 h 590550"/>
              <a:gd name="connsiteX51" fmla="*/ 247650 w 2097881"/>
              <a:gd name="connsiteY51" fmla="*/ 371475 h 590550"/>
              <a:gd name="connsiteX52" fmla="*/ 300037 w 2097881"/>
              <a:gd name="connsiteY52" fmla="*/ 383381 h 590550"/>
              <a:gd name="connsiteX53" fmla="*/ 328612 w 2097881"/>
              <a:gd name="connsiteY53" fmla="*/ 385762 h 590550"/>
              <a:gd name="connsiteX54" fmla="*/ 392906 w 2097881"/>
              <a:gd name="connsiteY54" fmla="*/ 369094 h 590550"/>
              <a:gd name="connsiteX55" fmla="*/ 564356 w 2097881"/>
              <a:gd name="connsiteY55" fmla="*/ 319087 h 590550"/>
              <a:gd name="connsiteX56" fmla="*/ 933450 w 2097881"/>
              <a:gd name="connsiteY56" fmla="*/ 216694 h 590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097881" h="590550">
                <a:moveTo>
                  <a:pt x="933450" y="216694"/>
                </a:moveTo>
                <a:lnTo>
                  <a:pt x="1095375" y="169069"/>
                </a:lnTo>
                <a:lnTo>
                  <a:pt x="1245394" y="128587"/>
                </a:lnTo>
                <a:lnTo>
                  <a:pt x="1471612" y="83344"/>
                </a:lnTo>
                <a:lnTo>
                  <a:pt x="1578769" y="54769"/>
                </a:lnTo>
                <a:lnTo>
                  <a:pt x="1685925" y="21431"/>
                </a:lnTo>
                <a:lnTo>
                  <a:pt x="1752600" y="0"/>
                </a:lnTo>
                <a:lnTo>
                  <a:pt x="1795462" y="2381"/>
                </a:lnTo>
                <a:lnTo>
                  <a:pt x="1857375" y="7144"/>
                </a:lnTo>
                <a:lnTo>
                  <a:pt x="1912144" y="16669"/>
                </a:lnTo>
                <a:lnTo>
                  <a:pt x="1959769" y="30956"/>
                </a:lnTo>
                <a:lnTo>
                  <a:pt x="1997869" y="45244"/>
                </a:lnTo>
                <a:lnTo>
                  <a:pt x="2040731" y="69056"/>
                </a:lnTo>
                <a:lnTo>
                  <a:pt x="2074069" y="92869"/>
                </a:lnTo>
                <a:lnTo>
                  <a:pt x="2088356" y="102394"/>
                </a:lnTo>
                <a:lnTo>
                  <a:pt x="2095500" y="123825"/>
                </a:lnTo>
                <a:lnTo>
                  <a:pt x="2097881" y="154781"/>
                </a:lnTo>
                <a:lnTo>
                  <a:pt x="2085975" y="188119"/>
                </a:lnTo>
                <a:lnTo>
                  <a:pt x="2059781" y="221456"/>
                </a:lnTo>
                <a:lnTo>
                  <a:pt x="2012156" y="223837"/>
                </a:lnTo>
                <a:lnTo>
                  <a:pt x="1869281" y="228600"/>
                </a:lnTo>
                <a:lnTo>
                  <a:pt x="1757362" y="238125"/>
                </a:lnTo>
                <a:lnTo>
                  <a:pt x="1597819" y="257175"/>
                </a:lnTo>
                <a:lnTo>
                  <a:pt x="1485900" y="276225"/>
                </a:lnTo>
                <a:lnTo>
                  <a:pt x="1400175" y="295275"/>
                </a:lnTo>
                <a:lnTo>
                  <a:pt x="1126331" y="357187"/>
                </a:lnTo>
                <a:lnTo>
                  <a:pt x="1012031" y="378619"/>
                </a:lnTo>
                <a:lnTo>
                  <a:pt x="890587" y="409575"/>
                </a:lnTo>
                <a:lnTo>
                  <a:pt x="785812" y="440531"/>
                </a:lnTo>
                <a:lnTo>
                  <a:pt x="671512" y="483394"/>
                </a:lnTo>
                <a:lnTo>
                  <a:pt x="583406" y="516731"/>
                </a:lnTo>
                <a:lnTo>
                  <a:pt x="545306" y="526256"/>
                </a:lnTo>
                <a:lnTo>
                  <a:pt x="483394" y="552450"/>
                </a:lnTo>
                <a:lnTo>
                  <a:pt x="435769" y="581025"/>
                </a:lnTo>
                <a:lnTo>
                  <a:pt x="414337" y="590550"/>
                </a:lnTo>
                <a:lnTo>
                  <a:pt x="390525" y="590550"/>
                </a:lnTo>
                <a:lnTo>
                  <a:pt x="352425" y="585787"/>
                </a:lnTo>
                <a:lnTo>
                  <a:pt x="302419" y="566737"/>
                </a:lnTo>
                <a:lnTo>
                  <a:pt x="233362" y="531019"/>
                </a:lnTo>
                <a:lnTo>
                  <a:pt x="178594" y="497681"/>
                </a:lnTo>
                <a:lnTo>
                  <a:pt x="142875" y="478631"/>
                </a:lnTo>
                <a:lnTo>
                  <a:pt x="102394" y="447675"/>
                </a:lnTo>
                <a:lnTo>
                  <a:pt x="52387" y="392906"/>
                </a:lnTo>
                <a:lnTo>
                  <a:pt x="21431" y="350044"/>
                </a:lnTo>
                <a:lnTo>
                  <a:pt x="4762" y="316706"/>
                </a:lnTo>
                <a:lnTo>
                  <a:pt x="0" y="295275"/>
                </a:lnTo>
                <a:lnTo>
                  <a:pt x="4762" y="278606"/>
                </a:lnTo>
                <a:lnTo>
                  <a:pt x="16669" y="273844"/>
                </a:lnTo>
                <a:lnTo>
                  <a:pt x="38100" y="278606"/>
                </a:lnTo>
                <a:lnTo>
                  <a:pt x="90487" y="304800"/>
                </a:lnTo>
                <a:lnTo>
                  <a:pt x="180975" y="345281"/>
                </a:lnTo>
                <a:lnTo>
                  <a:pt x="247650" y="371475"/>
                </a:lnTo>
                <a:lnTo>
                  <a:pt x="300037" y="383381"/>
                </a:lnTo>
                <a:lnTo>
                  <a:pt x="328612" y="385762"/>
                </a:lnTo>
                <a:lnTo>
                  <a:pt x="392906" y="369094"/>
                </a:lnTo>
                <a:lnTo>
                  <a:pt x="564356" y="319087"/>
                </a:lnTo>
                <a:lnTo>
                  <a:pt x="933450" y="2166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F859CBC2-1845-4564-8C71-2F9BE992B413}"/>
              </a:ext>
            </a:extLst>
          </p:cNvPr>
          <p:cNvSpPr/>
          <p:nvPr/>
        </p:nvSpPr>
        <p:spPr>
          <a:xfrm>
            <a:off x="5681666" y="1885951"/>
            <a:ext cx="560387" cy="1370013"/>
          </a:xfrm>
          <a:custGeom>
            <a:avLst/>
            <a:gdLst>
              <a:gd name="connsiteX0" fmla="*/ 407193 w 559593"/>
              <a:gd name="connsiteY0" fmla="*/ 433388 h 1369219"/>
              <a:gd name="connsiteX1" fmla="*/ 381000 w 559593"/>
              <a:gd name="connsiteY1" fmla="*/ 250031 h 1369219"/>
              <a:gd name="connsiteX2" fmla="*/ 381000 w 559593"/>
              <a:gd name="connsiteY2" fmla="*/ 138113 h 1369219"/>
              <a:gd name="connsiteX3" fmla="*/ 352425 w 559593"/>
              <a:gd name="connsiteY3" fmla="*/ 107156 h 1369219"/>
              <a:gd name="connsiteX4" fmla="*/ 319087 w 559593"/>
              <a:gd name="connsiteY4" fmla="*/ 80963 h 1369219"/>
              <a:gd name="connsiteX5" fmla="*/ 290512 w 559593"/>
              <a:gd name="connsiteY5" fmla="*/ 61913 h 1369219"/>
              <a:gd name="connsiteX6" fmla="*/ 261937 w 559593"/>
              <a:gd name="connsiteY6" fmla="*/ 47625 h 1369219"/>
              <a:gd name="connsiteX7" fmla="*/ 233362 w 559593"/>
              <a:gd name="connsiteY7" fmla="*/ 38100 h 1369219"/>
              <a:gd name="connsiteX8" fmla="*/ 197643 w 559593"/>
              <a:gd name="connsiteY8" fmla="*/ 26194 h 1369219"/>
              <a:gd name="connsiteX9" fmla="*/ 140493 w 559593"/>
              <a:gd name="connsiteY9" fmla="*/ 11906 h 1369219"/>
              <a:gd name="connsiteX10" fmla="*/ 71437 w 559593"/>
              <a:gd name="connsiteY10" fmla="*/ 2381 h 1369219"/>
              <a:gd name="connsiteX11" fmla="*/ 33337 w 559593"/>
              <a:gd name="connsiteY11" fmla="*/ 0 h 1369219"/>
              <a:gd name="connsiteX12" fmla="*/ 14287 w 559593"/>
              <a:gd name="connsiteY12" fmla="*/ 0 h 1369219"/>
              <a:gd name="connsiteX13" fmla="*/ 2381 w 559593"/>
              <a:gd name="connsiteY13" fmla="*/ 4763 h 1369219"/>
              <a:gd name="connsiteX14" fmla="*/ 0 w 559593"/>
              <a:gd name="connsiteY14" fmla="*/ 11906 h 1369219"/>
              <a:gd name="connsiteX15" fmla="*/ 2381 w 559593"/>
              <a:gd name="connsiteY15" fmla="*/ 30956 h 1369219"/>
              <a:gd name="connsiteX16" fmla="*/ 16668 w 559593"/>
              <a:gd name="connsiteY16" fmla="*/ 57150 h 1369219"/>
              <a:gd name="connsiteX17" fmla="*/ 52387 w 559593"/>
              <a:gd name="connsiteY17" fmla="*/ 100013 h 1369219"/>
              <a:gd name="connsiteX18" fmla="*/ 88106 w 559593"/>
              <a:gd name="connsiteY18" fmla="*/ 147638 h 1369219"/>
              <a:gd name="connsiteX19" fmla="*/ 126206 w 559593"/>
              <a:gd name="connsiteY19" fmla="*/ 211931 h 1369219"/>
              <a:gd name="connsiteX20" fmla="*/ 164306 w 559593"/>
              <a:gd name="connsiteY20" fmla="*/ 290513 h 1369219"/>
              <a:gd name="connsiteX21" fmla="*/ 180975 w 559593"/>
              <a:gd name="connsiteY21" fmla="*/ 340519 h 1369219"/>
              <a:gd name="connsiteX22" fmla="*/ 195262 w 559593"/>
              <a:gd name="connsiteY22" fmla="*/ 469106 h 1369219"/>
              <a:gd name="connsiteX23" fmla="*/ 221456 w 559593"/>
              <a:gd name="connsiteY23" fmla="*/ 685800 h 1369219"/>
              <a:gd name="connsiteX24" fmla="*/ 250031 w 559593"/>
              <a:gd name="connsiteY24" fmla="*/ 933450 h 1369219"/>
              <a:gd name="connsiteX25" fmla="*/ 264318 w 559593"/>
              <a:gd name="connsiteY25" fmla="*/ 1066800 h 1369219"/>
              <a:gd name="connsiteX26" fmla="*/ 273843 w 559593"/>
              <a:gd name="connsiteY26" fmla="*/ 1135856 h 1369219"/>
              <a:gd name="connsiteX27" fmla="*/ 280987 w 559593"/>
              <a:gd name="connsiteY27" fmla="*/ 1171575 h 1369219"/>
              <a:gd name="connsiteX28" fmla="*/ 292893 w 559593"/>
              <a:gd name="connsiteY28" fmla="*/ 1207294 h 1369219"/>
              <a:gd name="connsiteX29" fmla="*/ 311943 w 559593"/>
              <a:gd name="connsiteY29" fmla="*/ 1250156 h 1369219"/>
              <a:gd name="connsiteX30" fmla="*/ 335756 w 559593"/>
              <a:gd name="connsiteY30" fmla="*/ 1285875 h 1369219"/>
              <a:gd name="connsiteX31" fmla="*/ 359568 w 559593"/>
              <a:gd name="connsiteY31" fmla="*/ 1316831 h 1369219"/>
              <a:gd name="connsiteX32" fmla="*/ 385762 w 559593"/>
              <a:gd name="connsiteY32" fmla="*/ 1340644 h 1369219"/>
              <a:gd name="connsiteX33" fmla="*/ 407193 w 559593"/>
              <a:gd name="connsiteY33" fmla="*/ 1357313 h 1369219"/>
              <a:gd name="connsiteX34" fmla="*/ 423862 w 559593"/>
              <a:gd name="connsiteY34" fmla="*/ 1364456 h 1369219"/>
              <a:gd name="connsiteX35" fmla="*/ 438150 w 559593"/>
              <a:gd name="connsiteY35" fmla="*/ 1369219 h 1369219"/>
              <a:gd name="connsiteX36" fmla="*/ 471487 w 559593"/>
              <a:gd name="connsiteY36" fmla="*/ 1366838 h 1369219"/>
              <a:gd name="connsiteX37" fmla="*/ 500062 w 559593"/>
              <a:gd name="connsiteY37" fmla="*/ 1362075 h 1369219"/>
              <a:gd name="connsiteX38" fmla="*/ 521493 w 559593"/>
              <a:gd name="connsiteY38" fmla="*/ 1350169 h 1369219"/>
              <a:gd name="connsiteX39" fmla="*/ 535781 w 559593"/>
              <a:gd name="connsiteY39" fmla="*/ 1333500 h 1369219"/>
              <a:gd name="connsiteX40" fmla="*/ 550068 w 559593"/>
              <a:gd name="connsiteY40" fmla="*/ 1309688 h 1369219"/>
              <a:gd name="connsiteX41" fmla="*/ 557212 w 559593"/>
              <a:gd name="connsiteY41" fmla="*/ 1283494 h 1369219"/>
              <a:gd name="connsiteX42" fmla="*/ 559593 w 559593"/>
              <a:gd name="connsiteY42" fmla="*/ 1233488 h 1369219"/>
              <a:gd name="connsiteX43" fmla="*/ 557212 w 559593"/>
              <a:gd name="connsiteY43" fmla="*/ 1164431 h 1369219"/>
              <a:gd name="connsiteX44" fmla="*/ 495300 w 559593"/>
              <a:gd name="connsiteY44" fmla="*/ 1000125 h 1369219"/>
              <a:gd name="connsiteX45" fmla="*/ 464343 w 559593"/>
              <a:gd name="connsiteY45" fmla="*/ 797719 h 1369219"/>
              <a:gd name="connsiteX46" fmla="*/ 407193 w 559593"/>
              <a:gd name="connsiteY46" fmla="*/ 433388 h 1369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59593" h="1369219">
                <a:moveTo>
                  <a:pt x="407193" y="433388"/>
                </a:moveTo>
                <a:lnTo>
                  <a:pt x="381000" y="250031"/>
                </a:lnTo>
                <a:lnTo>
                  <a:pt x="381000" y="138113"/>
                </a:lnTo>
                <a:lnTo>
                  <a:pt x="352425" y="107156"/>
                </a:lnTo>
                <a:lnTo>
                  <a:pt x="319087" y="80963"/>
                </a:lnTo>
                <a:lnTo>
                  <a:pt x="290512" y="61913"/>
                </a:lnTo>
                <a:lnTo>
                  <a:pt x="261937" y="47625"/>
                </a:lnTo>
                <a:lnTo>
                  <a:pt x="233362" y="38100"/>
                </a:lnTo>
                <a:lnTo>
                  <a:pt x="197643" y="26194"/>
                </a:lnTo>
                <a:lnTo>
                  <a:pt x="140493" y="11906"/>
                </a:lnTo>
                <a:lnTo>
                  <a:pt x="71437" y="2381"/>
                </a:lnTo>
                <a:lnTo>
                  <a:pt x="33337" y="0"/>
                </a:lnTo>
                <a:lnTo>
                  <a:pt x="14287" y="0"/>
                </a:lnTo>
                <a:lnTo>
                  <a:pt x="2381" y="4763"/>
                </a:lnTo>
                <a:lnTo>
                  <a:pt x="0" y="11906"/>
                </a:lnTo>
                <a:lnTo>
                  <a:pt x="2381" y="30956"/>
                </a:lnTo>
                <a:lnTo>
                  <a:pt x="16668" y="57150"/>
                </a:lnTo>
                <a:lnTo>
                  <a:pt x="52387" y="100013"/>
                </a:lnTo>
                <a:lnTo>
                  <a:pt x="88106" y="147638"/>
                </a:lnTo>
                <a:lnTo>
                  <a:pt x="126206" y="211931"/>
                </a:lnTo>
                <a:lnTo>
                  <a:pt x="164306" y="290513"/>
                </a:lnTo>
                <a:lnTo>
                  <a:pt x="180975" y="340519"/>
                </a:lnTo>
                <a:lnTo>
                  <a:pt x="195262" y="469106"/>
                </a:lnTo>
                <a:lnTo>
                  <a:pt x="221456" y="685800"/>
                </a:lnTo>
                <a:lnTo>
                  <a:pt x="250031" y="933450"/>
                </a:lnTo>
                <a:lnTo>
                  <a:pt x="264318" y="1066800"/>
                </a:lnTo>
                <a:lnTo>
                  <a:pt x="273843" y="1135856"/>
                </a:lnTo>
                <a:lnTo>
                  <a:pt x="280987" y="1171575"/>
                </a:lnTo>
                <a:lnTo>
                  <a:pt x="292893" y="1207294"/>
                </a:lnTo>
                <a:lnTo>
                  <a:pt x="311943" y="1250156"/>
                </a:lnTo>
                <a:lnTo>
                  <a:pt x="335756" y="1285875"/>
                </a:lnTo>
                <a:lnTo>
                  <a:pt x="359568" y="1316831"/>
                </a:lnTo>
                <a:lnTo>
                  <a:pt x="385762" y="1340644"/>
                </a:lnTo>
                <a:lnTo>
                  <a:pt x="407193" y="1357313"/>
                </a:lnTo>
                <a:lnTo>
                  <a:pt x="423862" y="1364456"/>
                </a:lnTo>
                <a:lnTo>
                  <a:pt x="438150" y="1369219"/>
                </a:lnTo>
                <a:lnTo>
                  <a:pt x="471487" y="1366838"/>
                </a:lnTo>
                <a:lnTo>
                  <a:pt x="500062" y="1362075"/>
                </a:lnTo>
                <a:lnTo>
                  <a:pt x="521493" y="1350169"/>
                </a:lnTo>
                <a:lnTo>
                  <a:pt x="535781" y="1333500"/>
                </a:lnTo>
                <a:lnTo>
                  <a:pt x="550068" y="1309688"/>
                </a:lnTo>
                <a:lnTo>
                  <a:pt x="557212" y="1283494"/>
                </a:lnTo>
                <a:lnTo>
                  <a:pt x="559593" y="1233488"/>
                </a:lnTo>
                <a:cubicBezTo>
                  <a:pt x="558799" y="1210469"/>
                  <a:pt x="558006" y="1187450"/>
                  <a:pt x="557212" y="1164431"/>
                </a:cubicBezTo>
                <a:lnTo>
                  <a:pt x="495300" y="1000125"/>
                </a:lnTo>
                <a:lnTo>
                  <a:pt x="464343" y="797719"/>
                </a:lnTo>
                <a:lnTo>
                  <a:pt x="407193" y="4333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C5744910-E589-4A14-807B-D5298D8B2B65}"/>
              </a:ext>
            </a:extLst>
          </p:cNvPr>
          <p:cNvSpPr/>
          <p:nvPr/>
        </p:nvSpPr>
        <p:spPr>
          <a:xfrm>
            <a:off x="5791202" y="3495675"/>
            <a:ext cx="2105025" cy="427038"/>
          </a:xfrm>
          <a:custGeom>
            <a:avLst/>
            <a:gdLst>
              <a:gd name="connsiteX0" fmla="*/ 845344 w 2105025"/>
              <a:gd name="connsiteY0" fmla="*/ 202406 h 426244"/>
              <a:gd name="connsiteX1" fmla="*/ 985838 w 2105025"/>
              <a:gd name="connsiteY1" fmla="*/ 180975 h 426244"/>
              <a:gd name="connsiteX2" fmla="*/ 1100138 w 2105025"/>
              <a:gd name="connsiteY2" fmla="*/ 161925 h 426244"/>
              <a:gd name="connsiteX3" fmla="*/ 1243013 w 2105025"/>
              <a:gd name="connsiteY3" fmla="*/ 135731 h 426244"/>
              <a:gd name="connsiteX4" fmla="*/ 1359694 w 2105025"/>
              <a:gd name="connsiteY4" fmla="*/ 114300 h 426244"/>
              <a:gd name="connsiteX5" fmla="*/ 1428750 w 2105025"/>
              <a:gd name="connsiteY5" fmla="*/ 92869 h 426244"/>
              <a:gd name="connsiteX6" fmla="*/ 1545431 w 2105025"/>
              <a:gd name="connsiteY6" fmla="*/ 54769 h 426244"/>
              <a:gd name="connsiteX7" fmla="*/ 1683544 w 2105025"/>
              <a:gd name="connsiteY7" fmla="*/ 14288 h 426244"/>
              <a:gd name="connsiteX8" fmla="*/ 1728788 w 2105025"/>
              <a:gd name="connsiteY8" fmla="*/ 0 h 426244"/>
              <a:gd name="connsiteX9" fmla="*/ 1785938 w 2105025"/>
              <a:gd name="connsiteY9" fmla="*/ 4763 h 426244"/>
              <a:gd name="connsiteX10" fmla="*/ 1852613 w 2105025"/>
              <a:gd name="connsiteY10" fmla="*/ 16669 h 426244"/>
              <a:gd name="connsiteX11" fmla="*/ 1928813 w 2105025"/>
              <a:gd name="connsiteY11" fmla="*/ 42863 h 426244"/>
              <a:gd name="connsiteX12" fmla="*/ 2005013 w 2105025"/>
              <a:gd name="connsiteY12" fmla="*/ 80963 h 426244"/>
              <a:gd name="connsiteX13" fmla="*/ 2062163 w 2105025"/>
              <a:gd name="connsiteY13" fmla="*/ 116681 h 426244"/>
              <a:gd name="connsiteX14" fmla="*/ 2083594 w 2105025"/>
              <a:gd name="connsiteY14" fmla="*/ 130969 h 426244"/>
              <a:gd name="connsiteX15" fmla="*/ 2097881 w 2105025"/>
              <a:gd name="connsiteY15" fmla="*/ 145256 h 426244"/>
              <a:gd name="connsiteX16" fmla="*/ 2105025 w 2105025"/>
              <a:gd name="connsiteY16" fmla="*/ 161925 h 426244"/>
              <a:gd name="connsiteX17" fmla="*/ 2105025 w 2105025"/>
              <a:gd name="connsiteY17" fmla="*/ 178594 h 426244"/>
              <a:gd name="connsiteX18" fmla="*/ 2097881 w 2105025"/>
              <a:gd name="connsiteY18" fmla="*/ 202406 h 426244"/>
              <a:gd name="connsiteX19" fmla="*/ 2083594 w 2105025"/>
              <a:gd name="connsiteY19" fmla="*/ 221456 h 426244"/>
              <a:gd name="connsiteX20" fmla="*/ 2062163 w 2105025"/>
              <a:gd name="connsiteY20" fmla="*/ 238125 h 426244"/>
              <a:gd name="connsiteX21" fmla="*/ 2028825 w 2105025"/>
              <a:gd name="connsiteY21" fmla="*/ 250031 h 426244"/>
              <a:gd name="connsiteX22" fmla="*/ 1993106 w 2105025"/>
              <a:gd name="connsiteY22" fmla="*/ 254794 h 426244"/>
              <a:gd name="connsiteX23" fmla="*/ 1938338 w 2105025"/>
              <a:gd name="connsiteY23" fmla="*/ 254794 h 426244"/>
              <a:gd name="connsiteX24" fmla="*/ 1881188 w 2105025"/>
              <a:gd name="connsiteY24" fmla="*/ 247650 h 426244"/>
              <a:gd name="connsiteX25" fmla="*/ 1750219 w 2105025"/>
              <a:gd name="connsiteY25" fmla="*/ 254794 h 426244"/>
              <a:gd name="connsiteX26" fmla="*/ 1557338 w 2105025"/>
              <a:gd name="connsiteY26" fmla="*/ 266700 h 426244"/>
              <a:gd name="connsiteX27" fmla="*/ 1385888 w 2105025"/>
              <a:gd name="connsiteY27" fmla="*/ 283369 h 426244"/>
              <a:gd name="connsiteX28" fmla="*/ 1266825 w 2105025"/>
              <a:gd name="connsiteY28" fmla="*/ 302419 h 426244"/>
              <a:gd name="connsiteX29" fmla="*/ 1188244 w 2105025"/>
              <a:gd name="connsiteY29" fmla="*/ 319088 h 426244"/>
              <a:gd name="connsiteX30" fmla="*/ 812006 w 2105025"/>
              <a:gd name="connsiteY30" fmla="*/ 381000 h 426244"/>
              <a:gd name="connsiteX31" fmla="*/ 733425 w 2105025"/>
              <a:gd name="connsiteY31" fmla="*/ 390525 h 426244"/>
              <a:gd name="connsiteX32" fmla="*/ 607219 w 2105025"/>
              <a:gd name="connsiteY32" fmla="*/ 407194 h 426244"/>
              <a:gd name="connsiteX33" fmla="*/ 516731 w 2105025"/>
              <a:gd name="connsiteY33" fmla="*/ 416719 h 426244"/>
              <a:gd name="connsiteX34" fmla="*/ 438150 w 2105025"/>
              <a:gd name="connsiteY34" fmla="*/ 423863 h 426244"/>
              <a:gd name="connsiteX35" fmla="*/ 390525 w 2105025"/>
              <a:gd name="connsiteY35" fmla="*/ 426244 h 426244"/>
              <a:gd name="connsiteX36" fmla="*/ 338138 w 2105025"/>
              <a:gd name="connsiteY36" fmla="*/ 419100 h 426244"/>
              <a:gd name="connsiteX37" fmla="*/ 283369 w 2105025"/>
              <a:gd name="connsiteY37" fmla="*/ 409575 h 426244"/>
              <a:gd name="connsiteX38" fmla="*/ 238125 w 2105025"/>
              <a:gd name="connsiteY38" fmla="*/ 395288 h 426244"/>
              <a:gd name="connsiteX39" fmla="*/ 200025 w 2105025"/>
              <a:gd name="connsiteY39" fmla="*/ 376238 h 426244"/>
              <a:gd name="connsiteX40" fmla="*/ 171450 w 2105025"/>
              <a:gd name="connsiteY40" fmla="*/ 357188 h 426244"/>
              <a:gd name="connsiteX41" fmla="*/ 142875 w 2105025"/>
              <a:gd name="connsiteY41" fmla="*/ 335756 h 426244"/>
              <a:gd name="connsiteX42" fmla="*/ 109538 w 2105025"/>
              <a:gd name="connsiteY42" fmla="*/ 304800 h 426244"/>
              <a:gd name="connsiteX43" fmla="*/ 66675 w 2105025"/>
              <a:gd name="connsiteY43" fmla="*/ 259556 h 426244"/>
              <a:gd name="connsiteX44" fmla="*/ 14288 w 2105025"/>
              <a:gd name="connsiteY44" fmla="*/ 190500 h 426244"/>
              <a:gd name="connsiteX45" fmla="*/ 4763 w 2105025"/>
              <a:gd name="connsiteY45" fmla="*/ 171450 h 426244"/>
              <a:gd name="connsiteX46" fmla="*/ 0 w 2105025"/>
              <a:gd name="connsiteY46" fmla="*/ 150019 h 426244"/>
              <a:gd name="connsiteX47" fmla="*/ 4763 w 2105025"/>
              <a:gd name="connsiteY47" fmla="*/ 138113 h 426244"/>
              <a:gd name="connsiteX48" fmla="*/ 14288 w 2105025"/>
              <a:gd name="connsiteY48" fmla="*/ 130969 h 426244"/>
              <a:gd name="connsiteX49" fmla="*/ 28575 w 2105025"/>
              <a:gd name="connsiteY49" fmla="*/ 128588 h 426244"/>
              <a:gd name="connsiteX50" fmla="*/ 45244 w 2105025"/>
              <a:gd name="connsiteY50" fmla="*/ 130969 h 426244"/>
              <a:gd name="connsiteX51" fmla="*/ 66675 w 2105025"/>
              <a:gd name="connsiteY51" fmla="*/ 145256 h 426244"/>
              <a:gd name="connsiteX52" fmla="*/ 95250 w 2105025"/>
              <a:gd name="connsiteY52" fmla="*/ 164306 h 426244"/>
              <a:gd name="connsiteX53" fmla="*/ 154781 w 2105025"/>
              <a:gd name="connsiteY53" fmla="*/ 188119 h 426244"/>
              <a:gd name="connsiteX54" fmla="*/ 209550 w 2105025"/>
              <a:gd name="connsiteY54" fmla="*/ 204788 h 426244"/>
              <a:gd name="connsiteX55" fmla="*/ 261938 w 2105025"/>
              <a:gd name="connsiteY55" fmla="*/ 214313 h 426244"/>
              <a:gd name="connsiteX56" fmla="*/ 333375 w 2105025"/>
              <a:gd name="connsiteY56" fmla="*/ 221456 h 426244"/>
              <a:gd name="connsiteX57" fmla="*/ 421481 w 2105025"/>
              <a:gd name="connsiteY57" fmla="*/ 226219 h 426244"/>
              <a:gd name="connsiteX58" fmla="*/ 538163 w 2105025"/>
              <a:gd name="connsiteY58" fmla="*/ 226219 h 426244"/>
              <a:gd name="connsiteX59" fmla="*/ 654844 w 2105025"/>
              <a:gd name="connsiteY59" fmla="*/ 221456 h 426244"/>
              <a:gd name="connsiteX60" fmla="*/ 771525 w 2105025"/>
              <a:gd name="connsiteY60" fmla="*/ 211931 h 426244"/>
              <a:gd name="connsiteX61" fmla="*/ 845344 w 2105025"/>
              <a:gd name="connsiteY61" fmla="*/ 202406 h 426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105025" h="426244">
                <a:moveTo>
                  <a:pt x="845344" y="202406"/>
                </a:moveTo>
                <a:lnTo>
                  <a:pt x="985838" y="180975"/>
                </a:lnTo>
                <a:lnTo>
                  <a:pt x="1100138" y="161925"/>
                </a:lnTo>
                <a:lnTo>
                  <a:pt x="1243013" y="135731"/>
                </a:lnTo>
                <a:lnTo>
                  <a:pt x="1359694" y="114300"/>
                </a:lnTo>
                <a:lnTo>
                  <a:pt x="1428750" y="92869"/>
                </a:lnTo>
                <a:lnTo>
                  <a:pt x="1545431" y="54769"/>
                </a:lnTo>
                <a:lnTo>
                  <a:pt x="1683544" y="14288"/>
                </a:lnTo>
                <a:lnTo>
                  <a:pt x="1728788" y="0"/>
                </a:lnTo>
                <a:lnTo>
                  <a:pt x="1785938" y="4763"/>
                </a:lnTo>
                <a:lnTo>
                  <a:pt x="1852613" y="16669"/>
                </a:lnTo>
                <a:lnTo>
                  <a:pt x="1928813" y="42863"/>
                </a:lnTo>
                <a:lnTo>
                  <a:pt x="2005013" y="80963"/>
                </a:lnTo>
                <a:lnTo>
                  <a:pt x="2062163" y="116681"/>
                </a:lnTo>
                <a:lnTo>
                  <a:pt x="2083594" y="130969"/>
                </a:lnTo>
                <a:lnTo>
                  <a:pt x="2097881" y="145256"/>
                </a:lnTo>
                <a:lnTo>
                  <a:pt x="2105025" y="161925"/>
                </a:lnTo>
                <a:lnTo>
                  <a:pt x="2105025" y="178594"/>
                </a:lnTo>
                <a:lnTo>
                  <a:pt x="2097881" y="202406"/>
                </a:lnTo>
                <a:lnTo>
                  <a:pt x="2083594" y="221456"/>
                </a:lnTo>
                <a:lnTo>
                  <a:pt x="2062163" y="238125"/>
                </a:lnTo>
                <a:lnTo>
                  <a:pt x="2028825" y="250031"/>
                </a:lnTo>
                <a:lnTo>
                  <a:pt x="1993106" y="254794"/>
                </a:lnTo>
                <a:lnTo>
                  <a:pt x="1938338" y="254794"/>
                </a:lnTo>
                <a:lnTo>
                  <a:pt x="1881188" y="247650"/>
                </a:lnTo>
                <a:lnTo>
                  <a:pt x="1750219" y="254794"/>
                </a:lnTo>
                <a:lnTo>
                  <a:pt x="1557338" y="266700"/>
                </a:lnTo>
                <a:lnTo>
                  <a:pt x="1385888" y="283369"/>
                </a:lnTo>
                <a:lnTo>
                  <a:pt x="1266825" y="302419"/>
                </a:lnTo>
                <a:lnTo>
                  <a:pt x="1188244" y="319088"/>
                </a:lnTo>
                <a:lnTo>
                  <a:pt x="812006" y="381000"/>
                </a:lnTo>
                <a:lnTo>
                  <a:pt x="733425" y="390525"/>
                </a:lnTo>
                <a:lnTo>
                  <a:pt x="607219" y="407194"/>
                </a:lnTo>
                <a:lnTo>
                  <a:pt x="516731" y="416719"/>
                </a:lnTo>
                <a:lnTo>
                  <a:pt x="438150" y="423863"/>
                </a:lnTo>
                <a:lnTo>
                  <a:pt x="390525" y="426244"/>
                </a:lnTo>
                <a:lnTo>
                  <a:pt x="338138" y="419100"/>
                </a:lnTo>
                <a:lnTo>
                  <a:pt x="283369" y="409575"/>
                </a:lnTo>
                <a:lnTo>
                  <a:pt x="238125" y="395288"/>
                </a:lnTo>
                <a:lnTo>
                  <a:pt x="200025" y="376238"/>
                </a:lnTo>
                <a:lnTo>
                  <a:pt x="171450" y="357188"/>
                </a:lnTo>
                <a:lnTo>
                  <a:pt x="142875" y="335756"/>
                </a:lnTo>
                <a:lnTo>
                  <a:pt x="109538" y="304800"/>
                </a:lnTo>
                <a:lnTo>
                  <a:pt x="66675" y="259556"/>
                </a:lnTo>
                <a:lnTo>
                  <a:pt x="14288" y="190500"/>
                </a:lnTo>
                <a:lnTo>
                  <a:pt x="4763" y="171450"/>
                </a:lnTo>
                <a:lnTo>
                  <a:pt x="0" y="150019"/>
                </a:lnTo>
                <a:lnTo>
                  <a:pt x="4763" y="138113"/>
                </a:lnTo>
                <a:lnTo>
                  <a:pt x="14288" y="130969"/>
                </a:lnTo>
                <a:lnTo>
                  <a:pt x="28575" y="128588"/>
                </a:lnTo>
                <a:lnTo>
                  <a:pt x="45244" y="130969"/>
                </a:lnTo>
                <a:lnTo>
                  <a:pt x="66675" y="145256"/>
                </a:lnTo>
                <a:lnTo>
                  <a:pt x="95250" y="164306"/>
                </a:lnTo>
                <a:lnTo>
                  <a:pt x="154781" y="188119"/>
                </a:lnTo>
                <a:lnTo>
                  <a:pt x="209550" y="204788"/>
                </a:lnTo>
                <a:lnTo>
                  <a:pt x="261938" y="214313"/>
                </a:lnTo>
                <a:lnTo>
                  <a:pt x="333375" y="221456"/>
                </a:lnTo>
                <a:lnTo>
                  <a:pt x="421481" y="226219"/>
                </a:lnTo>
                <a:lnTo>
                  <a:pt x="538163" y="226219"/>
                </a:lnTo>
                <a:lnTo>
                  <a:pt x="654844" y="221456"/>
                </a:lnTo>
                <a:lnTo>
                  <a:pt x="771525" y="211931"/>
                </a:lnTo>
                <a:lnTo>
                  <a:pt x="845344" y="202406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58ADA9E8-B7BA-48FB-AEF3-0F04CF87960B}"/>
              </a:ext>
            </a:extLst>
          </p:cNvPr>
          <p:cNvSpPr/>
          <p:nvPr/>
        </p:nvSpPr>
        <p:spPr>
          <a:xfrm rot="16200000">
            <a:off x="2921003" y="3814763"/>
            <a:ext cx="3803650" cy="473075"/>
          </a:xfrm>
          <a:custGeom>
            <a:avLst/>
            <a:gdLst>
              <a:gd name="connsiteX0" fmla="*/ 1447800 w 3803650"/>
              <a:gd name="connsiteY0" fmla="*/ 149225 h 473075"/>
              <a:gd name="connsiteX1" fmla="*/ 1828800 w 3803650"/>
              <a:gd name="connsiteY1" fmla="*/ 168275 h 473075"/>
              <a:gd name="connsiteX2" fmla="*/ 2193925 w 3803650"/>
              <a:gd name="connsiteY2" fmla="*/ 177800 h 473075"/>
              <a:gd name="connsiteX3" fmla="*/ 2393950 w 3803650"/>
              <a:gd name="connsiteY3" fmla="*/ 184150 h 473075"/>
              <a:gd name="connsiteX4" fmla="*/ 3095625 w 3803650"/>
              <a:gd name="connsiteY4" fmla="*/ 206375 h 473075"/>
              <a:gd name="connsiteX5" fmla="*/ 3378200 w 3803650"/>
              <a:gd name="connsiteY5" fmla="*/ 206375 h 473075"/>
              <a:gd name="connsiteX6" fmla="*/ 3448050 w 3803650"/>
              <a:gd name="connsiteY6" fmla="*/ 203200 h 473075"/>
              <a:gd name="connsiteX7" fmla="*/ 3505200 w 3803650"/>
              <a:gd name="connsiteY7" fmla="*/ 193675 h 473075"/>
              <a:gd name="connsiteX8" fmla="*/ 3559175 w 3803650"/>
              <a:gd name="connsiteY8" fmla="*/ 177800 h 473075"/>
              <a:gd name="connsiteX9" fmla="*/ 3609975 w 3803650"/>
              <a:gd name="connsiteY9" fmla="*/ 158750 h 473075"/>
              <a:gd name="connsiteX10" fmla="*/ 3660775 w 3803650"/>
              <a:gd name="connsiteY10" fmla="*/ 123825 h 473075"/>
              <a:gd name="connsiteX11" fmla="*/ 3689350 w 3803650"/>
              <a:gd name="connsiteY11" fmla="*/ 98425 h 473075"/>
              <a:gd name="connsiteX12" fmla="*/ 3727450 w 3803650"/>
              <a:gd name="connsiteY12" fmla="*/ 53975 h 473075"/>
              <a:gd name="connsiteX13" fmla="*/ 3752850 w 3803650"/>
              <a:gd name="connsiteY13" fmla="*/ 0 h 473075"/>
              <a:gd name="connsiteX14" fmla="*/ 3803650 w 3803650"/>
              <a:gd name="connsiteY14" fmla="*/ 146050 h 473075"/>
              <a:gd name="connsiteX15" fmla="*/ 3730625 w 3803650"/>
              <a:gd name="connsiteY15" fmla="*/ 231775 h 473075"/>
              <a:gd name="connsiteX16" fmla="*/ 3670300 w 3803650"/>
              <a:gd name="connsiteY16" fmla="*/ 298450 h 473075"/>
              <a:gd name="connsiteX17" fmla="*/ 3616325 w 3803650"/>
              <a:gd name="connsiteY17" fmla="*/ 358775 h 473075"/>
              <a:gd name="connsiteX18" fmla="*/ 3581400 w 3803650"/>
              <a:gd name="connsiteY18" fmla="*/ 396875 h 473075"/>
              <a:gd name="connsiteX19" fmla="*/ 3540125 w 3803650"/>
              <a:gd name="connsiteY19" fmla="*/ 431800 h 473075"/>
              <a:gd name="connsiteX20" fmla="*/ 3505200 w 3803650"/>
              <a:gd name="connsiteY20" fmla="*/ 454025 h 473075"/>
              <a:gd name="connsiteX21" fmla="*/ 3470275 w 3803650"/>
              <a:gd name="connsiteY21" fmla="*/ 469900 h 473075"/>
              <a:gd name="connsiteX22" fmla="*/ 3435350 w 3803650"/>
              <a:gd name="connsiteY22" fmla="*/ 473075 h 473075"/>
              <a:gd name="connsiteX23" fmla="*/ 3400425 w 3803650"/>
              <a:gd name="connsiteY23" fmla="*/ 463550 h 473075"/>
              <a:gd name="connsiteX24" fmla="*/ 3343275 w 3803650"/>
              <a:gd name="connsiteY24" fmla="*/ 447675 h 473075"/>
              <a:gd name="connsiteX25" fmla="*/ 3257550 w 3803650"/>
              <a:gd name="connsiteY25" fmla="*/ 434975 h 473075"/>
              <a:gd name="connsiteX26" fmla="*/ 3121025 w 3803650"/>
              <a:gd name="connsiteY26" fmla="*/ 425450 h 473075"/>
              <a:gd name="connsiteX27" fmla="*/ 3044825 w 3803650"/>
              <a:gd name="connsiteY27" fmla="*/ 425450 h 473075"/>
              <a:gd name="connsiteX28" fmla="*/ 2879725 w 3803650"/>
              <a:gd name="connsiteY28" fmla="*/ 406400 h 473075"/>
              <a:gd name="connsiteX29" fmla="*/ 2686050 w 3803650"/>
              <a:gd name="connsiteY29" fmla="*/ 406400 h 473075"/>
              <a:gd name="connsiteX30" fmla="*/ 2520950 w 3803650"/>
              <a:gd name="connsiteY30" fmla="*/ 406400 h 473075"/>
              <a:gd name="connsiteX31" fmla="*/ 2473325 w 3803650"/>
              <a:gd name="connsiteY31" fmla="*/ 387350 h 473075"/>
              <a:gd name="connsiteX32" fmla="*/ 2298700 w 3803650"/>
              <a:gd name="connsiteY32" fmla="*/ 384175 h 473075"/>
              <a:gd name="connsiteX33" fmla="*/ 1847850 w 3803650"/>
              <a:gd name="connsiteY33" fmla="*/ 384175 h 473075"/>
              <a:gd name="connsiteX34" fmla="*/ 1400175 w 3803650"/>
              <a:gd name="connsiteY34" fmla="*/ 381000 h 473075"/>
              <a:gd name="connsiteX35" fmla="*/ 1006475 w 3803650"/>
              <a:gd name="connsiteY35" fmla="*/ 377825 h 473075"/>
              <a:gd name="connsiteX36" fmla="*/ 736600 w 3803650"/>
              <a:gd name="connsiteY36" fmla="*/ 371475 h 473075"/>
              <a:gd name="connsiteX37" fmla="*/ 476250 w 3803650"/>
              <a:gd name="connsiteY37" fmla="*/ 365125 h 473075"/>
              <a:gd name="connsiteX38" fmla="*/ 349250 w 3803650"/>
              <a:gd name="connsiteY38" fmla="*/ 358775 h 473075"/>
              <a:gd name="connsiteX39" fmla="*/ 203200 w 3803650"/>
              <a:gd name="connsiteY39" fmla="*/ 349250 h 473075"/>
              <a:gd name="connsiteX40" fmla="*/ 114300 w 3803650"/>
              <a:gd name="connsiteY40" fmla="*/ 330200 h 473075"/>
              <a:gd name="connsiteX41" fmla="*/ 38100 w 3803650"/>
              <a:gd name="connsiteY41" fmla="*/ 307975 h 473075"/>
              <a:gd name="connsiteX42" fmla="*/ 12700 w 3803650"/>
              <a:gd name="connsiteY42" fmla="*/ 288925 h 473075"/>
              <a:gd name="connsiteX43" fmla="*/ 0 w 3803650"/>
              <a:gd name="connsiteY43" fmla="*/ 263525 h 473075"/>
              <a:gd name="connsiteX44" fmla="*/ 0 w 3803650"/>
              <a:gd name="connsiteY44" fmla="*/ 241300 h 473075"/>
              <a:gd name="connsiteX45" fmla="*/ 3175 w 3803650"/>
              <a:gd name="connsiteY45" fmla="*/ 219075 h 473075"/>
              <a:gd name="connsiteX46" fmla="*/ 12700 w 3803650"/>
              <a:gd name="connsiteY46" fmla="*/ 193675 h 473075"/>
              <a:gd name="connsiteX47" fmla="*/ 28575 w 3803650"/>
              <a:gd name="connsiteY47" fmla="*/ 174625 h 473075"/>
              <a:gd name="connsiteX48" fmla="*/ 79375 w 3803650"/>
              <a:gd name="connsiteY48" fmla="*/ 142875 h 473075"/>
              <a:gd name="connsiteX49" fmla="*/ 146050 w 3803650"/>
              <a:gd name="connsiteY49" fmla="*/ 107950 h 473075"/>
              <a:gd name="connsiteX50" fmla="*/ 203200 w 3803650"/>
              <a:gd name="connsiteY50" fmla="*/ 79375 h 473075"/>
              <a:gd name="connsiteX51" fmla="*/ 250825 w 3803650"/>
              <a:gd name="connsiteY51" fmla="*/ 60325 h 473075"/>
              <a:gd name="connsiteX52" fmla="*/ 330200 w 3803650"/>
              <a:gd name="connsiteY52" fmla="*/ 47625 h 473075"/>
              <a:gd name="connsiteX53" fmla="*/ 355600 w 3803650"/>
              <a:gd name="connsiteY53" fmla="*/ 50800 h 473075"/>
              <a:gd name="connsiteX54" fmla="*/ 441325 w 3803650"/>
              <a:gd name="connsiteY54" fmla="*/ 69850 h 473075"/>
              <a:gd name="connsiteX55" fmla="*/ 590550 w 3803650"/>
              <a:gd name="connsiteY55" fmla="*/ 92075 h 473075"/>
              <a:gd name="connsiteX56" fmla="*/ 825500 w 3803650"/>
              <a:gd name="connsiteY56" fmla="*/ 114300 h 473075"/>
              <a:gd name="connsiteX57" fmla="*/ 1101725 w 3803650"/>
              <a:gd name="connsiteY57" fmla="*/ 136525 h 473075"/>
              <a:gd name="connsiteX58" fmla="*/ 1387475 w 3803650"/>
              <a:gd name="connsiteY58" fmla="*/ 149225 h 473075"/>
              <a:gd name="connsiteX59" fmla="*/ 1447800 w 3803650"/>
              <a:gd name="connsiteY59" fmla="*/ 149225 h 473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3803650" h="473075">
                <a:moveTo>
                  <a:pt x="1447800" y="149225"/>
                </a:moveTo>
                <a:lnTo>
                  <a:pt x="1828800" y="168275"/>
                </a:lnTo>
                <a:lnTo>
                  <a:pt x="2193925" y="177800"/>
                </a:lnTo>
                <a:lnTo>
                  <a:pt x="2393950" y="184150"/>
                </a:lnTo>
                <a:lnTo>
                  <a:pt x="3095625" y="206375"/>
                </a:lnTo>
                <a:lnTo>
                  <a:pt x="3378200" y="206375"/>
                </a:lnTo>
                <a:lnTo>
                  <a:pt x="3448050" y="203200"/>
                </a:lnTo>
                <a:lnTo>
                  <a:pt x="3505200" y="193675"/>
                </a:lnTo>
                <a:lnTo>
                  <a:pt x="3559175" y="177800"/>
                </a:lnTo>
                <a:lnTo>
                  <a:pt x="3609975" y="158750"/>
                </a:lnTo>
                <a:lnTo>
                  <a:pt x="3660775" y="123825"/>
                </a:lnTo>
                <a:lnTo>
                  <a:pt x="3689350" y="98425"/>
                </a:lnTo>
                <a:lnTo>
                  <a:pt x="3727450" y="53975"/>
                </a:lnTo>
                <a:lnTo>
                  <a:pt x="3752850" y="0"/>
                </a:lnTo>
                <a:lnTo>
                  <a:pt x="3803650" y="146050"/>
                </a:lnTo>
                <a:lnTo>
                  <a:pt x="3730625" y="231775"/>
                </a:lnTo>
                <a:lnTo>
                  <a:pt x="3670300" y="298450"/>
                </a:lnTo>
                <a:lnTo>
                  <a:pt x="3616325" y="358775"/>
                </a:lnTo>
                <a:lnTo>
                  <a:pt x="3581400" y="396875"/>
                </a:lnTo>
                <a:lnTo>
                  <a:pt x="3540125" y="431800"/>
                </a:lnTo>
                <a:lnTo>
                  <a:pt x="3505200" y="454025"/>
                </a:lnTo>
                <a:lnTo>
                  <a:pt x="3470275" y="469900"/>
                </a:lnTo>
                <a:lnTo>
                  <a:pt x="3435350" y="473075"/>
                </a:lnTo>
                <a:lnTo>
                  <a:pt x="3400425" y="463550"/>
                </a:lnTo>
                <a:lnTo>
                  <a:pt x="3343275" y="447675"/>
                </a:lnTo>
                <a:lnTo>
                  <a:pt x="3257550" y="434975"/>
                </a:lnTo>
                <a:lnTo>
                  <a:pt x="3121025" y="425450"/>
                </a:lnTo>
                <a:lnTo>
                  <a:pt x="3044825" y="425450"/>
                </a:lnTo>
                <a:lnTo>
                  <a:pt x="2879725" y="406400"/>
                </a:lnTo>
                <a:lnTo>
                  <a:pt x="2686050" y="406400"/>
                </a:lnTo>
                <a:lnTo>
                  <a:pt x="2520950" y="406400"/>
                </a:lnTo>
                <a:lnTo>
                  <a:pt x="2473325" y="387350"/>
                </a:lnTo>
                <a:lnTo>
                  <a:pt x="2298700" y="384175"/>
                </a:lnTo>
                <a:lnTo>
                  <a:pt x="1847850" y="384175"/>
                </a:lnTo>
                <a:lnTo>
                  <a:pt x="1400175" y="381000"/>
                </a:lnTo>
                <a:lnTo>
                  <a:pt x="1006475" y="377825"/>
                </a:lnTo>
                <a:lnTo>
                  <a:pt x="736600" y="371475"/>
                </a:lnTo>
                <a:lnTo>
                  <a:pt x="476250" y="365125"/>
                </a:lnTo>
                <a:lnTo>
                  <a:pt x="349250" y="358775"/>
                </a:lnTo>
                <a:lnTo>
                  <a:pt x="203200" y="349250"/>
                </a:lnTo>
                <a:lnTo>
                  <a:pt x="114300" y="330200"/>
                </a:lnTo>
                <a:lnTo>
                  <a:pt x="38100" y="307975"/>
                </a:lnTo>
                <a:lnTo>
                  <a:pt x="12700" y="288925"/>
                </a:lnTo>
                <a:lnTo>
                  <a:pt x="0" y="263525"/>
                </a:lnTo>
                <a:lnTo>
                  <a:pt x="0" y="241300"/>
                </a:lnTo>
                <a:lnTo>
                  <a:pt x="3175" y="219075"/>
                </a:lnTo>
                <a:lnTo>
                  <a:pt x="12700" y="193675"/>
                </a:lnTo>
                <a:lnTo>
                  <a:pt x="28575" y="174625"/>
                </a:lnTo>
                <a:lnTo>
                  <a:pt x="79375" y="142875"/>
                </a:lnTo>
                <a:lnTo>
                  <a:pt x="146050" y="107950"/>
                </a:lnTo>
                <a:lnTo>
                  <a:pt x="203200" y="79375"/>
                </a:lnTo>
                <a:lnTo>
                  <a:pt x="250825" y="60325"/>
                </a:lnTo>
                <a:lnTo>
                  <a:pt x="330200" y="47625"/>
                </a:lnTo>
                <a:lnTo>
                  <a:pt x="355600" y="50800"/>
                </a:lnTo>
                <a:lnTo>
                  <a:pt x="441325" y="69850"/>
                </a:lnTo>
                <a:lnTo>
                  <a:pt x="590550" y="92075"/>
                </a:lnTo>
                <a:lnTo>
                  <a:pt x="825500" y="114300"/>
                </a:lnTo>
                <a:lnTo>
                  <a:pt x="1101725" y="136525"/>
                </a:lnTo>
                <a:lnTo>
                  <a:pt x="1387475" y="149225"/>
                </a:lnTo>
                <a:lnTo>
                  <a:pt x="1447800" y="14922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199EDCAE-0961-4202-BA86-3CA70515D22F}"/>
              </a:ext>
            </a:extLst>
          </p:cNvPr>
          <p:cNvSpPr/>
          <p:nvPr/>
        </p:nvSpPr>
        <p:spPr>
          <a:xfrm rot="16200000">
            <a:off x="3228977" y="3444875"/>
            <a:ext cx="1955800" cy="1219200"/>
          </a:xfrm>
          <a:custGeom>
            <a:avLst/>
            <a:gdLst>
              <a:gd name="connsiteX0" fmla="*/ 821531 w 1955006"/>
              <a:gd name="connsiteY0" fmla="*/ 559594 h 1219200"/>
              <a:gd name="connsiteX1" fmla="*/ 709612 w 1955006"/>
              <a:gd name="connsiteY1" fmla="*/ 488156 h 1219200"/>
              <a:gd name="connsiteX2" fmla="*/ 621506 w 1955006"/>
              <a:gd name="connsiteY2" fmla="*/ 428625 h 1219200"/>
              <a:gd name="connsiteX3" fmla="*/ 526256 w 1955006"/>
              <a:gd name="connsiteY3" fmla="*/ 361950 h 1219200"/>
              <a:gd name="connsiteX4" fmla="*/ 400050 w 1955006"/>
              <a:gd name="connsiteY4" fmla="*/ 271462 h 1219200"/>
              <a:gd name="connsiteX5" fmla="*/ 300037 w 1955006"/>
              <a:gd name="connsiteY5" fmla="*/ 200025 h 1219200"/>
              <a:gd name="connsiteX6" fmla="*/ 157162 w 1955006"/>
              <a:gd name="connsiteY6" fmla="*/ 90487 h 1219200"/>
              <a:gd name="connsiteX7" fmla="*/ 73819 w 1955006"/>
              <a:gd name="connsiteY7" fmla="*/ 23812 h 1219200"/>
              <a:gd name="connsiteX8" fmla="*/ 52387 w 1955006"/>
              <a:gd name="connsiteY8" fmla="*/ 9525 h 1219200"/>
              <a:gd name="connsiteX9" fmla="*/ 26194 w 1955006"/>
              <a:gd name="connsiteY9" fmla="*/ 0 h 1219200"/>
              <a:gd name="connsiteX10" fmla="*/ 7144 w 1955006"/>
              <a:gd name="connsiteY10" fmla="*/ 0 h 1219200"/>
              <a:gd name="connsiteX11" fmla="*/ 2381 w 1955006"/>
              <a:gd name="connsiteY11" fmla="*/ 9525 h 1219200"/>
              <a:gd name="connsiteX12" fmla="*/ 0 w 1955006"/>
              <a:gd name="connsiteY12" fmla="*/ 26194 h 1219200"/>
              <a:gd name="connsiteX13" fmla="*/ 7144 w 1955006"/>
              <a:gd name="connsiteY13" fmla="*/ 59531 h 1219200"/>
              <a:gd name="connsiteX14" fmla="*/ 14287 w 1955006"/>
              <a:gd name="connsiteY14" fmla="*/ 76200 h 1219200"/>
              <a:gd name="connsiteX15" fmla="*/ 52387 w 1955006"/>
              <a:gd name="connsiteY15" fmla="*/ 116681 h 1219200"/>
              <a:gd name="connsiteX16" fmla="*/ 157162 w 1955006"/>
              <a:gd name="connsiteY16" fmla="*/ 216694 h 1219200"/>
              <a:gd name="connsiteX17" fmla="*/ 319087 w 1955006"/>
              <a:gd name="connsiteY17" fmla="*/ 371475 h 1219200"/>
              <a:gd name="connsiteX18" fmla="*/ 471487 w 1955006"/>
              <a:gd name="connsiteY18" fmla="*/ 511969 h 1219200"/>
              <a:gd name="connsiteX19" fmla="*/ 578644 w 1955006"/>
              <a:gd name="connsiteY19" fmla="*/ 602456 h 1219200"/>
              <a:gd name="connsiteX20" fmla="*/ 711994 w 1955006"/>
              <a:gd name="connsiteY20" fmla="*/ 707231 h 1219200"/>
              <a:gd name="connsiteX21" fmla="*/ 845344 w 1955006"/>
              <a:gd name="connsiteY21" fmla="*/ 802481 h 1219200"/>
              <a:gd name="connsiteX22" fmla="*/ 957262 w 1955006"/>
              <a:gd name="connsiteY22" fmla="*/ 878681 h 1219200"/>
              <a:gd name="connsiteX23" fmla="*/ 1173956 w 1955006"/>
              <a:gd name="connsiteY23" fmla="*/ 1014412 h 1219200"/>
              <a:gd name="connsiteX24" fmla="*/ 1331119 w 1955006"/>
              <a:gd name="connsiteY24" fmla="*/ 1109662 h 1219200"/>
              <a:gd name="connsiteX25" fmla="*/ 1524000 w 1955006"/>
              <a:gd name="connsiteY25" fmla="*/ 1216819 h 1219200"/>
              <a:gd name="connsiteX26" fmla="*/ 1955006 w 1955006"/>
              <a:gd name="connsiteY26" fmla="*/ 1219200 h 1219200"/>
              <a:gd name="connsiteX27" fmla="*/ 1931194 w 1955006"/>
              <a:gd name="connsiteY27" fmla="*/ 1116806 h 1219200"/>
              <a:gd name="connsiteX28" fmla="*/ 1802606 w 1955006"/>
              <a:gd name="connsiteY28" fmla="*/ 1073944 h 1219200"/>
              <a:gd name="connsiteX29" fmla="*/ 1640681 w 1955006"/>
              <a:gd name="connsiteY29" fmla="*/ 1004887 h 1219200"/>
              <a:gd name="connsiteX30" fmla="*/ 1481137 w 1955006"/>
              <a:gd name="connsiteY30" fmla="*/ 931069 h 1219200"/>
              <a:gd name="connsiteX31" fmla="*/ 1266825 w 1955006"/>
              <a:gd name="connsiteY31" fmla="*/ 823912 h 1219200"/>
              <a:gd name="connsiteX32" fmla="*/ 1057275 w 1955006"/>
              <a:gd name="connsiteY32" fmla="*/ 704850 h 1219200"/>
              <a:gd name="connsiteX33" fmla="*/ 909637 w 1955006"/>
              <a:gd name="connsiteY33" fmla="*/ 616744 h 1219200"/>
              <a:gd name="connsiteX34" fmla="*/ 821531 w 1955006"/>
              <a:gd name="connsiteY34" fmla="*/ 559594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955006" h="1219200">
                <a:moveTo>
                  <a:pt x="821531" y="559594"/>
                </a:moveTo>
                <a:lnTo>
                  <a:pt x="709612" y="488156"/>
                </a:lnTo>
                <a:lnTo>
                  <a:pt x="621506" y="428625"/>
                </a:lnTo>
                <a:lnTo>
                  <a:pt x="526256" y="361950"/>
                </a:lnTo>
                <a:lnTo>
                  <a:pt x="400050" y="271462"/>
                </a:lnTo>
                <a:lnTo>
                  <a:pt x="300037" y="200025"/>
                </a:lnTo>
                <a:lnTo>
                  <a:pt x="157162" y="90487"/>
                </a:lnTo>
                <a:lnTo>
                  <a:pt x="73819" y="23812"/>
                </a:lnTo>
                <a:lnTo>
                  <a:pt x="52387" y="9525"/>
                </a:lnTo>
                <a:lnTo>
                  <a:pt x="26194" y="0"/>
                </a:lnTo>
                <a:lnTo>
                  <a:pt x="7144" y="0"/>
                </a:lnTo>
                <a:lnTo>
                  <a:pt x="2381" y="9525"/>
                </a:lnTo>
                <a:lnTo>
                  <a:pt x="0" y="26194"/>
                </a:lnTo>
                <a:lnTo>
                  <a:pt x="7144" y="59531"/>
                </a:lnTo>
                <a:lnTo>
                  <a:pt x="14287" y="76200"/>
                </a:lnTo>
                <a:lnTo>
                  <a:pt x="52387" y="116681"/>
                </a:lnTo>
                <a:lnTo>
                  <a:pt x="157162" y="216694"/>
                </a:lnTo>
                <a:lnTo>
                  <a:pt x="319087" y="371475"/>
                </a:lnTo>
                <a:lnTo>
                  <a:pt x="471487" y="511969"/>
                </a:lnTo>
                <a:lnTo>
                  <a:pt x="578644" y="602456"/>
                </a:lnTo>
                <a:lnTo>
                  <a:pt x="711994" y="707231"/>
                </a:lnTo>
                <a:lnTo>
                  <a:pt x="845344" y="802481"/>
                </a:lnTo>
                <a:lnTo>
                  <a:pt x="957262" y="878681"/>
                </a:lnTo>
                <a:lnTo>
                  <a:pt x="1173956" y="1014412"/>
                </a:lnTo>
                <a:lnTo>
                  <a:pt x="1331119" y="1109662"/>
                </a:lnTo>
                <a:lnTo>
                  <a:pt x="1524000" y="1216819"/>
                </a:lnTo>
                <a:lnTo>
                  <a:pt x="1955006" y="1219200"/>
                </a:lnTo>
                <a:lnTo>
                  <a:pt x="1931194" y="1116806"/>
                </a:lnTo>
                <a:lnTo>
                  <a:pt x="1802606" y="1073944"/>
                </a:lnTo>
                <a:lnTo>
                  <a:pt x="1640681" y="1004887"/>
                </a:lnTo>
                <a:lnTo>
                  <a:pt x="1481137" y="931069"/>
                </a:lnTo>
                <a:lnTo>
                  <a:pt x="1266825" y="823912"/>
                </a:lnTo>
                <a:lnTo>
                  <a:pt x="1057275" y="704850"/>
                </a:lnTo>
                <a:lnTo>
                  <a:pt x="909637" y="616744"/>
                </a:lnTo>
                <a:lnTo>
                  <a:pt x="821531" y="5595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7B5531CD-34DF-4EA7-BCE5-B1346D472D79}"/>
              </a:ext>
            </a:extLst>
          </p:cNvPr>
          <p:cNvSpPr/>
          <p:nvPr/>
        </p:nvSpPr>
        <p:spPr>
          <a:xfrm rot="16200000">
            <a:off x="4931571" y="3371057"/>
            <a:ext cx="736600" cy="728662"/>
          </a:xfrm>
          <a:custGeom>
            <a:avLst/>
            <a:gdLst>
              <a:gd name="connsiteX0" fmla="*/ 619125 w 735806"/>
              <a:gd name="connsiteY0" fmla="*/ 252413 h 728663"/>
              <a:gd name="connsiteX1" fmla="*/ 683419 w 735806"/>
              <a:gd name="connsiteY1" fmla="*/ 126207 h 728663"/>
              <a:gd name="connsiteX2" fmla="*/ 735806 w 735806"/>
              <a:gd name="connsiteY2" fmla="*/ 19050 h 728663"/>
              <a:gd name="connsiteX3" fmla="*/ 647700 w 735806"/>
              <a:gd name="connsiteY3" fmla="*/ 0 h 728663"/>
              <a:gd name="connsiteX4" fmla="*/ 597694 w 735806"/>
              <a:gd name="connsiteY4" fmla="*/ 73819 h 728663"/>
              <a:gd name="connsiteX5" fmla="*/ 547687 w 735806"/>
              <a:gd name="connsiteY5" fmla="*/ 133350 h 728663"/>
              <a:gd name="connsiteX6" fmla="*/ 492919 w 735806"/>
              <a:gd name="connsiteY6" fmla="*/ 190500 h 728663"/>
              <a:gd name="connsiteX7" fmla="*/ 457200 w 735806"/>
              <a:gd name="connsiteY7" fmla="*/ 233363 h 728663"/>
              <a:gd name="connsiteX8" fmla="*/ 383381 w 735806"/>
              <a:gd name="connsiteY8" fmla="*/ 304800 h 728663"/>
              <a:gd name="connsiteX9" fmla="*/ 278606 w 735806"/>
              <a:gd name="connsiteY9" fmla="*/ 390525 h 728663"/>
              <a:gd name="connsiteX10" fmla="*/ 180975 w 735806"/>
              <a:gd name="connsiteY10" fmla="*/ 459582 h 728663"/>
              <a:gd name="connsiteX11" fmla="*/ 100012 w 735806"/>
              <a:gd name="connsiteY11" fmla="*/ 519113 h 728663"/>
              <a:gd name="connsiteX12" fmla="*/ 33337 w 735806"/>
              <a:gd name="connsiteY12" fmla="*/ 576263 h 728663"/>
              <a:gd name="connsiteX13" fmla="*/ 7144 w 735806"/>
              <a:gd name="connsiteY13" fmla="*/ 602457 h 728663"/>
              <a:gd name="connsiteX14" fmla="*/ 0 w 735806"/>
              <a:gd name="connsiteY14" fmla="*/ 619125 h 728663"/>
              <a:gd name="connsiteX15" fmla="*/ 0 w 735806"/>
              <a:gd name="connsiteY15" fmla="*/ 642938 h 728663"/>
              <a:gd name="connsiteX16" fmla="*/ 7144 w 735806"/>
              <a:gd name="connsiteY16" fmla="*/ 673894 h 728663"/>
              <a:gd name="connsiteX17" fmla="*/ 19050 w 735806"/>
              <a:gd name="connsiteY17" fmla="*/ 690563 h 728663"/>
              <a:gd name="connsiteX18" fmla="*/ 40481 w 735806"/>
              <a:gd name="connsiteY18" fmla="*/ 709613 h 728663"/>
              <a:gd name="connsiteX19" fmla="*/ 61912 w 735806"/>
              <a:gd name="connsiteY19" fmla="*/ 723900 h 728663"/>
              <a:gd name="connsiteX20" fmla="*/ 80962 w 735806"/>
              <a:gd name="connsiteY20" fmla="*/ 728663 h 728663"/>
              <a:gd name="connsiteX21" fmla="*/ 121444 w 735806"/>
              <a:gd name="connsiteY21" fmla="*/ 728663 h 728663"/>
              <a:gd name="connsiteX22" fmla="*/ 185737 w 735806"/>
              <a:gd name="connsiteY22" fmla="*/ 721519 h 728663"/>
              <a:gd name="connsiteX23" fmla="*/ 242887 w 735806"/>
              <a:gd name="connsiteY23" fmla="*/ 711994 h 728663"/>
              <a:gd name="connsiteX24" fmla="*/ 280987 w 735806"/>
              <a:gd name="connsiteY24" fmla="*/ 702469 h 728663"/>
              <a:gd name="connsiteX25" fmla="*/ 323850 w 735806"/>
              <a:gd name="connsiteY25" fmla="*/ 683419 h 728663"/>
              <a:gd name="connsiteX26" fmla="*/ 359569 w 735806"/>
              <a:gd name="connsiteY26" fmla="*/ 661988 h 728663"/>
              <a:gd name="connsiteX27" fmla="*/ 395287 w 735806"/>
              <a:gd name="connsiteY27" fmla="*/ 626269 h 728663"/>
              <a:gd name="connsiteX28" fmla="*/ 459581 w 735806"/>
              <a:gd name="connsiteY28" fmla="*/ 535782 h 728663"/>
              <a:gd name="connsiteX29" fmla="*/ 547687 w 735806"/>
              <a:gd name="connsiteY29" fmla="*/ 383382 h 728663"/>
              <a:gd name="connsiteX30" fmla="*/ 619125 w 735806"/>
              <a:gd name="connsiteY30" fmla="*/ 252413 h 728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735806" h="728663">
                <a:moveTo>
                  <a:pt x="619125" y="252413"/>
                </a:moveTo>
                <a:lnTo>
                  <a:pt x="683419" y="126207"/>
                </a:lnTo>
                <a:lnTo>
                  <a:pt x="735806" y="19050"/>
                </a:lnTo>
                <a:lnTo>
                  <a:pt x="647700" y="0"/>
                </a:lnTo>
                <a:lnTo>
                  <a:pt x="597694" y="73819"/>
                </a:lnTo>
                <a:lnTo>
                  <a:pt x="547687" y="133350"/>
                </a:lnTo>
                <a:lnTo>
                  <a:pt x="492919" y="190500"/>
                </a:lnTo>
                <a:lnTo>
                  <a:pt x="457200" y="233363"/>
                </a:lnTo>
                <a:lnTo>
                  <a:pt x="383381" y="304800"/>
                </a:lnTo>
                <a:lnTo>
                  <a:pt x="278606" y="390525"/>
                </a:lnTo>
                <a:lnTo>
                  <a:pt x="180975" y="459582"/>
                </a:lnTo>
                <a:lnTo>
                  <a:pt x="100012" y="519113"/>
                </a:lnTo>
                <a:lnTo>
                  <a:pt x="33337" y="576263"/>
                </a:lnTo>
                <a:lnTo>
                  <a:pt x="7144" y="602457"/>
                </a:lnTo>
                <a:lnTo>
                  <a:pt x="0" y="619125"/>
                </a:lnTo>
                <a:lnTo>
                  <a:pt x="0" y="642938"/>
                </a:lnTo>
                <a:lnTo>
                  <a:pt x="7144" y="673894"/>
                </a:lnTo>
                <a:lnTo>
                  <a:pt x="19050" y="690563"/>
                </a:lnTo>
                <a:lnTo>
                  <a:pt x="40481" y="709613"/>
                </a:lnTo>
                <a:lnTo>
                  <a:pt x="61912" y="723900"/>
                </a:lnTo>
                <a:lnTo>
                  <a:pt x="80962" y="728663"/>
                </a:lnTo>
                <a:lnTo>
                  <a:pt x="121444" y="728663"/>
                </a:lnTo>
                <a:lnTo>
                  <a:pt x="185737" y="721519"/>
                </a:lnTo>
                <a:lnTo>
                  <a:pt x="242887" y="711994"/>
                </a:lnTo>
                <a:lnTo>
                  <a:pt x="280987" y="702469"/>
                </a:lnTo>
                <a:lnTo>
                  <a:pt x="323850" y="683419"/>
                </a:lnTo>
                <a:lnTo>
                  <a:pt x="359569" y="661988"/>
                </a:lnTo>
                <a:lnTo>
                  <a:pt x="395287" y="626269"/>
                </a:lnTo>
                <a:lnTo>
                  <a:pt x="459581" y="535782"/>
                </a:lnTo>
                <a:lnTo>
                  <a:pt x="547687" y="383382"/>
                </a:lnTo>
                <a:lnTo>
                  <a:pt x="619125" y="25241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A2F47554-0873-4417-B901-A39A9D19AF04}"/>
              </a:ext>
            </a:extLst>
          </p:cNvPr>
          <p:cNvSpPr/>
          <p:nvPr/>
        </p:nvSpPr>
        <p:spPr>
          <a:xfrm>
            <a:off x="5986465" y="1731963"/>
            <a:ext cx="2012950" cy="1344612"/>
          </a:xfrm>
          <a:custGeom>
            <a:avLst/>
            <a:gdLst>
              <a:gd name="connsiteX0" fmla="*/ 788193 w 2012156"/>
              <a:gd name="connsiteY0" fmla="*/ 340519 h 1345406"/>
              <a:gd name="connsiteX1" fmla="*/ 581025 w 2012156"/>
              <a:gd name="connsiteY1" fmla="*/ 364331 h 1345406"/>
              <a:gd name="connsiteX2" fmla="*/ 328612 w 2012156"/>
              <a:gd name="connsiteY2" fmla="*/ 395287 h 1345406"/>
              <a:gd name="connsiteX3" fmla="*/ 26193 w 2012156"/>
              <a:gd name="connsiteY3" fmla="*/ 433387 h 1345406"/>
              <a:gd name="connsiteX4" fmla="*/ 0 w 2012156"/>
              <a:gd name="connsiteY4" fmla="*/ 300037 h 1345406"/>
              <a:gd name="connsiteX5" fmla="*/ 209550 w 2012156"/>
              <a:gd name="connsiteY5" fmla="*/ 278606 h 1345406"/>
              <a:gd name="connsiteX6" fmla="*/ 483393 w 2012156"/>
              <a:gd name="connsiteY6" fmla="*/ 242887 h 1345406"/>
              <a:gd name="connsiteX7" fmla="*/ 873918 w 2012156"/>
              <a:gd name="connsiteY7" fmla="*/ 188119 h 1345406"/>
              <a:gd name="connsiteX8" fmla="*/ 1221581 w 2012156"/>
              <a:gd name="connsiteY8" fmla="*/ 135731 h 1345406"/>
              <a:gd name="connsiteX9" fmla="*/ 1504950 w 2012156"/>
              <a:gd name="connsiteY9" fmla="*/ 95250 h 1345406"/>
              <a:gd name="connsiteX10" fmla="*/ 1531143 w 2012156"/>
              <a:gd name="connsiteY10" fmla="*/ 88106 h 1345406"/>
              <a:gd name="connsiteX11" fmla="*/ 1545431 w 2012156"/>
              <a:gd name="connsiteY11" fmla="*/ 73819 h 1345406"/>
              <a:gd name="connsiteX12" fmla="*/ 1569243 w 2012156"/>
              <a:gd name="connsiteY12" fmla="*/ 52387 h 1345406"/>
              <a:gd name="connsiteX13" fmla="*/ 1595437 w 2012156"/>
              <a:gd name="connsiteY13" fmla="*/ 30956 h 1345406"/>
              <a:gd name="connsiteX14" fmla="*/ 1626393 w 2012156"/>
              <a:gd name="connsiteY14" fmla="*/ 11906 h 1345406"/>
              <a:gd name="connsiteX15" fmla="*/ 1654968 w 2012156"/>
              <a:gd name="connsiteY15" fmla="*/ 0 h 1345406"/>
              <a:gd name="connsiteX16" fmla="*/ 1671637 w 2012156"/>
              <a:gd name="connsiteY16" fmla="*/ 0 h 1345406"/>
              <a:gd name="connsiteX17" fmla="*/ 1688306 w 2012156"/>
              <a:gd name="connsiteY17" fmla="*/ 2381 h 1345406"/>
              <a:gd name="connsiteX18" fmla="*/ 1714500 w 2012156"/>
              <a:gd name="connsiteY18" fmla="*/ 23812 h 1345406"/>
              <a:gd name="connsiteX19" fmla="*/ 1766887 w 2012156"/>
              <a:gd name="connsiteY19" fmla="*/ 69056 h 1345406"/>
              <a:gd name="connsiteX20" fmla="*/ 1826418 w 2012156"/>
              <a:gd name="connsiteY20" fmla="*/ 119062 h 1345406"/>
              <a:gd name="connsiteX21" fmla="*/ 1895475 w 2012156"/>
              <a:gd name="connsiteY21" fmla="*/ 176212 h 1345406"/>
              <a:gd name="connsiteX22" fmla="*/ 1952625 w 2012156"/>
              <a:gd name="connsiteY22" fmla="*/ 219075 h 1345406"/>
              <a:gd name="connsiteX23" fmla="*/ 1971675 w 2012156"/>
              <a:gd name="connsiteY23" fmla="*/ 238125 h 1345406"/>
              <a:gd name="connsiteX24" fmla="*/ 1995487 w 2012156"/>
              <a:gd name="connsiteY24" fmla="*/ 266700 h 1345406"/>
              <a:gd name="connsiteX25" fmla="*/ 2005012 w 2012156"/>
              <a:gd name="connsiteY25" fmla="*/ 288131 h 1345406"/>
              <a:gd name="connsiteX26" fmla="*/ 2012156 w 2012156"/>
              <a:gd name="connsiteY26" fmla="*/ 314325 h 1345406"/>
              <a:gd name="connsiteX27" fmla="*/ 2007393 w 2012156"/>
              <a:gd name="connsiteY27" fmla="*/ 338137 h 1345406"/>
              <a:gd name="connsiteX28" fmla="*/ 1995487 w 2012156"/>
              <a:gd name="connsiteY28" fmla="*/ 361950 h 1345406"/>
              <a:gd name="connsiteX29" fmla="*/ 1971675 w 2012156"/>
              <a:gd name="connsiteY29" fmla="*/ 383381 h 1345406"/>
              <a:gd name="connsiteX30" fmla="*/ 1952625 w 2012156"/>
              <a:gd name="connsiteY30" fmla="*/ 395287 h 1345406"/>
              <a:gd name="connsiteX31" fmla="*/ 1931193 w 2012156"/>
              <a:gd name="connsiteY31" fmla="*/ 416719 h 1345406"/>
              <a:gd name="connsiteX32" fmla="*/ 1912143 w 2012156"/>
              <a:gd name="connsiteY32" fmla="*/ 445294 h 1345406"/>
              <a:gd name="connsiteX33" fmla="*/ 1893093 w 2012156"/>
              <a:gd name="connsiteY33" fmla="*/ 526256 h 1345406"/>
              <a:gd name="connsiteX34" fmla="*/ 1828800 w 2012156"/>
              <a:gd name="connsiteY34" fmla="*/ 785812 h 1345406"/>
              <a:gd name="connsiteX35" fmla="*/ 1757362 w 2012156"/>
              <a:gd name="connsiteY35" fmla="*/ 1073944 h 1345406"/>
              <a:gd name="connsiteX36" fmla="*/ 1707356 w 2012156"/>
              <a:gd name="connsiteY36" fmla="*/ 1276350 h 1345406"/>
              <a:gd name="connsiteX37" fmla="*/ 1685925 w 2012156"/>
              <a:gd name="connsiteY37" fmla="*/ 1309687 h 1345406"/>
              <a:gd name="connsiteX38" fmla="*/ 1662112 w 2012156"/>
              <a:gd name="connsiteY38" fmla="*/ 1328737 h 1345406"/>
              <a:gd name="connsiteX39" fmla="*/ 1628775 w 2012156"/>
              <a:gd name="connsiteY39" fmla="*/ 1343025 h 1345406"/>
              <a:gd name="connsiteX40" fmla="*/ 1588293 w 2012156"/>
              <a:gd name="connsiteY40" fmla="*/ 1345406 h 1345406"/>
              <a:gd name="connsiteX41" fmla="*/ 1552575 w 2012156"/>
              <a:gd name="connsiteY41" fmla="*/ 1340644 h 1345406"/>
              <a:gd name="connsiteX42" fmla="*/ 1502568 w 2012156"/>
              <a:gd name="connsiteY42" fmla="*/ 1073944 h 1345406"/>
              <a:gd name="connsiteX43" fmla="*/ 1524000 w 2012156"/>
              <a:gd name="connsiteY43" fmla="*/ 947737 h 1345406"/>
              <a:gd name="connsiteX44" fmla="*/ 1564481 w 2012156"/>
              <a:gd name="connsiteY44" fmla="*/ 731044 h 1345406"/>
              <a:gd name="connsiteX45" fmla="*/ 1602581 w 2012156"/>
              <a:gd name="connsiteY45" fmla="*/ 521494 h 1345406"/>
              <a:gd name="connsiteX46" fmla="*/ 1614487 w 2012156"/>
              <a:gd name="connsiteY46" fmla="*/ 461962 h 1345406"/>
              <a:gd name="connsiteX47" fmla="*/ 1616868 w 2012156"/>
              <a:gd name="connsiteY47" fmla="*/ 397669 h 1345406"/>
              <a:gd name="connsiteX48" fmla="*/ 1616868 w 2012156"/>
              <a:gd name="connsiteY48" fmla="*/ 340519 h 1345406"/>
              <a:gd name="connsiteX49" fmla="*/ 1604962 w 2012156"/>
              <a:gd name="connsiteY49" fmla="*/ 311944 h 1345406"/>
              <a:gd name="connsiteX50" fmla="*/ 1590675 w 2012156"/>
              <a:gd name="connsiteY50" fmla="*/ 297656 h 1345406"/>
              <a:gd name="connsiteX51" fmla="*/ 1557337 w 2012156"/>
              <a:gd name="connsiteY51" fmla="*/ 278606 h 1345406"/>
              <a:gd name="connsiteX52" fmla="*/ 1533525 w 2012156"/>
              <a:gd name="connsiteY52" fmla="*/ 273844 h 1345406"/>
              <a:gd name="connsiteX53" fmla="*/ 1478756 w 2012156"/>
              <a:gd name="connsiteY53" fmla="*/ 276225 h 1345406"/>
              <a:gd name="connsiteX54" fmla="*/ 1281112 w 2012156"/>
              <a:gd name="connsiteY54" fmla="*/ 292894 h 1345406"/>
              <a:gd name="connsiteX55" fmla="*/ 850106 w 2012156"/>
              <a:gd name="connsiteY55" fmla="*/ 333375 h 1345406"/>
              <a:gd name="connsiteX56" fmla="*/ 788193 w 2012156"/>
              <a:gd name="connsiteY56" fmla="*/ 340519 h 1345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012156" h="1345406">
                <a:moveTo>
                  <a:pt x="788193" y="340519"/>
                </a:moveTo>
                <a:lnTo>
                  <a:pt x="581025" y="364331"/>
                </a:lnTo>
                <a:lnTo>
                  <a:pt x="328612" y="395287"/>
                </a:lnTo>
                <a:lnTo>
                  <a:pt x="26193" y="433387"/>
                </a:lnTo>
                <a:lnTo>
                  <a:pt x="0" y="300037"/>
                </a:lnTo>
                <a:lnTo>
                  <a:pt x="209550" y="278606"/>
                </a:lnTo>
                <a:lnTo>
                  <a:pt x="483393" y="242887"/>
                </a:lnTo>
                <a:lnTo>
                  <a:pt x="873918" y="188119"/>
                </a:lnTo>
                <a:lnTo>
                  <a:pt x="1221581" y="135731"/>
                </a:lnTo>
                <a:lnTo>
                  <a:pt x="1504950" y="95250"/>
                </a:lnTo>
                <a:lnTo>
                  <a:pt x="1531143" y="88106"/>
                </a:lnTo>
                <a:lnTo>
                  <a:pt x="1545431" y="73819"/>
                </a:lnTo>
                <a:lnTo>
                  <a:pt x="1569243" y="52387"/>
                </a:lnTo>
                <a:lnTo>
                  <a:pt x="1595437" y="30956"/>
                </a:lnTo>
                <a:lnTo>
                  <a:pt x="1626393" y="11906"/>
                </a:lnTo>
                <a:lnTo>
                  <a:pt x="1654968" y="0"/>
                </a:lnTo>
                <a:lnTo>
                  <a:pt x="1671637" y="0"/>
                </a:lnTo>
                <a:lnTo>
                  <a:pt x="1688306" y="2381"/>
                </a:lnTo>
                <a:lnTo>
                  <a:pt x="1714500" y="23812"/>
                </a:lnTo>
                <a:lnTo>
                  <a:pt x="1766887" y="69056"/>
                </a:lnTo>
                <a:lnTo>
                  <a:pt x="1826418" y="119062"/>
                </a:lnTo>
                <a:lnTo>
                  <a:pt x="1895475" y="176212"/>
                </a:lnTo>
                <a:lnTo>
                  <a:pt x="1952625" y="219075"/>
                </a:lnTo>
                <a:lnTo>
                  <a:pt x="1971675" y="238125"/>
                </a:lnTo>
                <a:lnTo>
                  <a:pt x="1995487" y="266700"/>
                </a:lnTo>
                <a:lnTo>
                  <a:pt x="2005012" y="288131"/>
                </a:lnTo>
                <a:lnTo>
                  <a:pt x="2012156" y="314325"/>
                </a:lnTo>
                <a:lnTo>
                  <a:pt x="2007393" y="338137"/>
                </a:lnTo>
                <a:lnTo>
                  <a:pt x="1995487" y="361950"/>
                </a:lnTo>
                <a:lnTo>
                  <a:pt x="1971675" y="383381"/>
                </a:lnTo>
                <a:lnTo>
                  <a:pt x="1952625" y="395287"/>
                </a:lnTo>
                <a:lnTo>
                  <a:pt x="1931193" y="416719"/>
                </a:lnTo>
                <a:lnTo>
                  <a:pt x="1912143" y="445294"/>
                </a:lnTo>
                <a:lnTo>
                  <a:pt x="1893093" y="526256"/>
                </a:lnTo>
                <a:lnTo>
                  <a:pt x="1828800" y="785812"/>
                </a:lnTo>
                <a:lnTo>
                  <a:pt x="1757362" y="1073944"/>
                </a:lnTo>
                <a:lnTo>
                  <a:pt x="1707356" y="1276350"/>
                </a:lnTo>
                <a:lnTo>
                  <a:pt x="1685925" y="1309687"/>
                </a:lnTo>
                <a:lnTo>
                  <a:pt x="1662112" y="1328737"/>
                </a:lnTo>
                <a:lnTo>
                  <a:pt x="1628775" y="1343025"/>
                </a:lnTo>
                <a:lnTo>
                  <a:pt x="1588293" y="1345406"/>
                </a:lnTo>
                <a:lnTo>
                  <a:pt x="1552575" y="1340644"/>
                </a:lnTo>
                <a:lnTo>
                  <a:pt x="1502568" y="1073944"/>
                </a:lnTo>
                <a:lnTo>
                  <a:pt x="1524000" y="947737"/>
                </a:lnTo>
                <a:lnTo>
                  <a:pt x="1564481" y="731044"/>
                </a:lnTo>
                <a:lnTo>
                  <a:pt x="1602581" y="521494"/>
                </a:lnTo>
                <a:lnTo>
                  <a:pt x="1614487" y="461962"/>
                </a:lnTo>
                <a:cubicBezTo>
                  <a:pt x="1615281" y="440531"/>
                  <a:pt x="1616074" y="419100"/>
                  <a:pt x="1616868" y="397669"/>
                </a:cubicBezTo>
                <a:lnTo>
                  <a:pt x="1616868" y="340519"/>
                </a:lnTo>
                <a:lnTo>
                  <a:pt x="1604962" y="311944"/>
                </a:lnTo>
                <a:lnTo>
                  <a:pt x="1590675" y="297656"/>
                </a:lnTo>
                <a:lnTo>
                  <a:pt x="1557337" y="278606"/>
                </a:lnTo>
                <a:lnTo>
                  <a:pt x="1533525" y="273844"/>
                </a:lnTo>
                <a:lnTo>
                  <a:pt x="1478756" y="276225"/>
                </a:lnTo>
                <a:lnTo>
                  <a:pt x="1281112" y="292894"/>
                </a:lnTo>
                <a:lnTo>
                  <a:pt x="850106" y="333375"/>
                </a:lnTo>
                <a:lnTo>
                  <a:pt x="788193" y="34051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F8421C2A-1AFF-40A5-90DB-BE2FDAB98357}"/>
              </a:ext>
            </a:extLst>
          </p:cNvPr>
          <p:cNvSpPr/>
          <p:nvPr/>
        </p:nvSpPr>
        <p:spPr>
          <a:xfrm>
            <a:off x="6127752" y="2779714"/>
            <a:ext cx="1462088" cy="301625"/>
          </a:xfrm>
          <a:custGeom>
            <a:avLst/>
            <a:gdLst>
              <a:gd name="connsiteX0" fmla="*/ 623888 w 1462088"/>
              <a:gd name="connsiteY0" fmla="*/ 57150 h 302419"/>
              <a:gd name="connsiteX1" fmla="*/ 952500 w 1462088"/>
              <a:gd name="connsiteY1" fmla="*/ 28575 h 302419"/>
              <a:gd name="connsiteX2" fmla="*/ 1173957 w 1462088"/>
              <a:gd name="connsiteY2" fmla="*/ 11906 h 302419"/>
              <a:gd name="connsiteX3" fmla="*/ 1447800 w 1462088"/>
              <a:gd name="connsiteY3" fmla="*/ 0 h 302419"/>
              <a:gd name="connsiteX4" fmla="*/ 1462088 w 1462088"/>
              <a:gd name="connsiteY4" fmla="*/ 295275 h 302419"/>
              <a:gd name="connsiteX5" fmla="*/ 1421607 w 1462088"/>
              <a:gd name="connsiteY5" fmla="*/ 292894 h 302419"/>
              <a:gd name="connsiteX6" fmla="*/ 1412082 w 1462088"/>
              <a:gd name="connsiteY6" fmla="*/ 292894 h 302419"/>
              <a:gd name="connsiteX7" fmla="*/ 1400175 w 1462088"/>
              <a:gd name="connsiteY7" fmla="*/ 285750 h 302419"/>
              <a:gd name="connsiteX8" fmla="*/ 1366838 w 1462088"/>
              <a:gd name="connsiteY8" fmla="*/ 261937 h 302419"/>
              <a:gd name="connsiteX9" fmla="*/ 1319213 w 1462088"/>
              <a:gd name="connsiteY9" fmla="*/ 226219 h 302419"/>
              <a:gd name="connsiteX10" fmla="*/ 1262063 w 1462088"/>
              <a:gd name="connsiteY10" fmla="*/ 188119 h 302419"/>
              <a:gd name="connsiteX11" fmla="*/ 1216819 w 1462088"/>
              <a:gd name="connsiteY11" fmla="*/ 161925 h 302419"/>
              <a:gd name="connsiteX12" fmla="*/ 1138238 w 1462088"/>
              <a:gd name="connsiteY12" fmla="*/ 169069 h 302419"/>
              <a:gd name="connsiteX13" fmla="*/ 869157 w 1462088"/>
              <a:gd name="connsiteY13" fmla="*/ 202406 h 302419"/>
              <a:gd name="connsiteX14" fmla="*/ 633413 w 1462088"/>
              <a:gd name="connsiteY14" fmla="*/ 230981 h 302419"/>
              <a:gd name="connsiteX15" fmla="*/ 354807 w 1462088"/>
              <a:gd name="connsiteY15" fmla="*/ 264319 h 302419"/>
              <a:gd name="connsiteX16" fmla="*/ 185738 w 1462088"/>
              <a:gd name="connsiteY16" fmla="*/ 285750 h 302419"/>
              <a:gd name="connsiteX17" fmla="*/ 47625 w 1462088"/>
              <a:gd name="connsiteY17" fmla="*/ 302419 h 302419"/>
              <a:gd name="connsiteX18" fmla="*/ 0 w 1462088"/>
              <a:gd name="connsiteY18" fmla="*/ 88106 h 302419"/>
              <a:gd name="connsiteX19" fmla="*/ 102394 w 1462088"/>
              <a:gd name="connsiteY19" fmla="*/ 92869 h 302419"/>
              <a:gd name="connsiteX20" fmla="*/ 316707 w 1462088"/>
              <a:gd name="connsiteY20" fmla="*/ 92869 h 302419"/>
              <a:gd name="connsiteX21" fmla="*/ 459582 w 1462088"/>
              <a:gd name="connsiteY21" fmla="*/ 76200 h 302419"/>
              <a:gd name="connsiteX22" fmla="*/ 623888 w 1462088"/>
              <a:gd name="connsiteY22" fmla="*/ 57150 h 302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462088" h="302419">
                <a:moveTo>
                  <a:pt x="623888" y="57150"/>
                </a:moveTo>
                <a:lnTo>
                  <a:pt x="952500" y="28575"/>
                </a:lnTo>
                <a:lnTo>
                  <a:pt x="1173957" y="11906"/>
                </a:lnTo>
                <a:lnTo>
                  <a:pt x="1447800" y="0"/>
                </a:lnTo>
                <a:lnTo>
                  <a:pt x="1462088" y="295275"/>
                </a:lnTo>
                <a:lnTo>
                  <a:pt x="1421607" y="292894"/>
                </a:lnTo>
                <a:lnTo>
                  <a:pt x="1412082" y="292894"/>
                </a:lnTo>
                <a:lnTo>
                  <a:pt x="1400175" y="285750"/>
                </a:lnTo>
                <a:lnTo>
                  <a:pt x="1366838" y="261937"/>
                </a:lnTo>
                <a:lnTo>
                  <a:pt x="1319213" y="226219"/>
                </a:lnTo>
                <a:lnTo>
                  <a:pt x="1262063" y="188119"/>
                </a:lnTo>
                <a:lnTo>
                  <a:pt x="1216819" y="161925"/>
                </a:lnTo>
                <a:lnTo>
                  <a:pt x="1138238" y="169069"/>
                </a:lnTo>
                <a:lnTo>
                  <a:pt x="869157" y="202406"/>
                </a:lnTo>
                <a:lnTo>
                  <a:pt x="633413" y="230981"/>
                </a:lnTo>
                <a:lnTo>
                  <a:pt x="354807" y="264319"/>
                </a:lnTo>
                <a:lnTo>
                  <a:pt x="185738" y="285750"/>
                </a:lnTo>
                <a:lnTo>
                  <a:pt x="47625" y="302419"/>
                </a:lnTo>
                <a:lnTo>
                  <a:pt x="0" y="88106"/>
                </a:lnTo>
                <a:lnTo>
                  <a:pt x="102394" y="92869"/>
                </a:lnTo>
                <a:lnTo>
                  <a:pt x="316707" y="92869"/>
                </a:lnTo>
                <a:lnTo>
                  <a:pt x="459582" y="76200"/>
                </a:lnTo>
                <a:lnTo>
                  <a:pt x="623888" y="571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C895F911-3DBE-41E0-9B18-3D36C8749C93}"/>
              </a:ext>
            </a:extLst>
          </p:cNvPr>
          <p:cNvSpPr/>
          <p:nvPr/>
        </p:nvSpPr>
        <p:spPr>
          <a:xfrm rot="16200000">
            <a:off x="5959477" y="4367213"/>
            <a:ext cx="1681162" cy="500063"/>
          </a:xfrm>
          <a:custGeom>
            <a:avLst/>
            <a:gdLst>
              <a:gd name="connsiteX0" fmla="*/ 381000 w 1681162"/>
              <a:gd name="connsiteY0" fmla="*/ 254794 h 500062"/>
              <a:gd name="connsiteX1" fmla="*/ 1123950 w 1681162"/>
              <a:gd name="connsiteY1" fmla="*/ 254794 h 500062"/>
              <a:gd name="connsiteX2" fmla="*/ 1312068 w 1681162"/>
              <a:gd name="connsiteY2" fmla="*/ 250031 h 500062"/>
              <a:gd name="connsiteX3" fmla="*/ 1416843 w 1681162"/>
              <a:gd name="connsiteY3" fmla="*/ 245269 h 500062"/>
              <a:gd name="connsiteX4" fmla="*/ 1469231 w 1681162"/>
              <a:gd name="connsiteY4" fmla="*/ 238125 h 500062"/>
              <a:gd name="connsiteX5" fmla="*/ 1502568 w 1681162"/>
              <a:gd name="connsiteY5" fmla="*/ 226219 h 500062"/>
              <a:gd name="connsiteX6" fmla="*/ 1526381 w 1681162"/>
              <a:gd name="connsiteY6" fmla="*/ 207169 h 500062"/>
              <a:gd name="connsiteX7" fmla="*/ 1545431 w 1681162"/>
              <a:gd name="connsiteY7" fmla="*/ 188119 h 500062"/>
              <a:gd name="connsiteX8" fmla="*/ 1562100 w 1681162"/>
              <a:gd name="connsiteY8" fmla="*/ 159544 h 500062"/>
              <a:gd name="connsiteX9" fmla="*/ 1576387 w 1681162"/>
              <a:gd name="connsiteY9" fmla="*/ 123825 h 500062"/>
              <a:gd name="connsiteX10" fmla="*/ 1595437 w 1681162"/>
              <a:gd name="connsiteY10" fmla="*/ 26194 h 500062"/>
              <a:gd name="connsiteX11" fmla="*/ 1597818 w 1681162"/>
              <a:gd name="connsiteY11" fmla="*/ 0 h 500062"/>
              <a:gd name="connsiteX12" fmla="*/ 1681162 w 1681162"/>
              <a:gd name="connsiteY12" fmla="*/ 442912 h 500062"/>
              <a:gd name="connsiteX13" fmla="*/ 1583531 w 1681162"/>
              <a:gd name="connsiteY13" fmla="*/ 476250 h 500062"/>
              <a:gd name="connsiteX14" fmla="*/ 1497806 w 1681162"/>
              <a:gd name="connsiteY14" fmla="*/ 500062 h 500062"/>
              <a:gd name="connsiteX15" fmla="*/ 1476375 w 1681162"/>
              <a:gd name="connsiteY15" fmla="*/ 500062 h 500062"/>
              <a:gd name="connsiteX16" fmla="*/ 1414462 w 1681162"/>
              <a:gd name="connsiteY16" fmla="*/ 495300 h 500062"/>
              <a:gd name="connsiteX17" fmla="*/ 1304925 w 1681162"/>
              <a:gd name="connsiteY17" fmla="*/ 485775 h 500062"/>
              <a:gd name="connsiteX18" fmla="*/ 1121568 w 1681162"/>
              <a:gd name="connsiteY18" fmla="*/ 478631 h 500062"/>
              <a:gd name="connsiteX19" fmla="*/ 950118 w 1681162"/>
              <a:gd name="connsiteY19" fmla="*/ 478631 h 500062"/>
              <a:gd name="connsiteX20" fmla="*/ 664368 w 1681162"/>
              <a:gd name="connsiteY20" fmla="*/ 478631 h 500062"/>
              <a:gd name="connsiteX21" fmla="*/ 200025 w 1681162"/>
              <a:gd name="connsiteY21" fmla="*/ 478631 h 500062"/>
              <a:gd name="connsiteX22" fmla="*/ 16668 w 1681162"/>
              <a:gd name="connsiteY22" fmla="*/ 478631 h 500062"/>
              <a:gd name="connsiteX23" fmla="*/ 0 w 1681162"/>
              <a:gd name="connsiteY23" fmla="*/ 254794 h 500062"/>
              <a:gd name="connsiteX24" fmla="*/ 381000 w 1681162"/>
              <a:gd name="connsiteY24" fmla="*/ 254794 h 500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681162" h="500062">
                <a:moveTo>
                  <a:pt x="381000" y="254794"/>
                </a:moveTo>
                <a:lnTo>
                  <a:pt x="1123950" y="254794"/>
                </a:lnTo>
                <a:lnTo>
                  <a:pt x="1312068" y="250031"/>
                </a:lnTo>
                <a:lnTo>
                  <a:pt x="1416843" y="245269"/>
                </a:lnTo>
                <a:lnTo>
                  <a:pt x="1469231" y="238125"/>
                </a:lnTo>
                <a:lnTo>
                  <a:pt x="1502568" y="226219"/>
                </a:lnTo>
                <a:lnTo>
                  <a:pt x="1526381" y="207169"/>
                </a:lnTo>
                <a:lnTo>
                  <a:pt x="1545431" y="188119"/>
                </a:lnTo>
                <a:lnTo>
                  <a:pt x="1562100" y="159544"/>
                </a:lnTo>
                <a:lnTo>
                  <a:pt x="1576387" y="123825"/>
                </a:lnTo>
                <a:lnTo>
                  <a:pt x="1595437" y="26194"/>
                </a:lnTo>
                <a:lnTo>
                  <a:pt x="1597818" y="0"/>
                </a:lnTo>
                <a:lnTo>
                  <a:pt x="1681162" y="442912"/>
                </a:lnTo>
                <a:lnTo>
                  <a:pt x="1583531" y="476250"/>
                </a:lnTo>
                <a:lnTo>
                  <a:pt x="1497806" y="500062"/>
                </a:lnTo>
                <a:lnTo>
                  <a:pt x="1476375" y="500062"/>
                </a:lnTo>
                <a:lnTo>
                  <a:pt x="1414462" y="495300"/>
                </a:lnTo>
                <a:lnTo>
                  <a:pt x="1304925" y="485775"/>
                </a:lnTo>
                <a:lnTo>
                  <a:pt x="1121568" y="478631"/>
                </a:lnTo>
                <a:lnTo>
                  <a:pt x="950118" y="478631"/>
                </a:lnTo>
                <a:lnTo>
                  <a:pt x="664368" y="478631"/>
                </a:lnTo>
                <a:lnTo>
                  <a:pt x="200025" y="478631"/>
                </a:lnTo>
                <a:lnTo>
                  <a:pt x="16668" y="478631"/>
                </a:lnTo>
                <a:lnTo>
                  <a:pt x="0" y="254794"/>
                </a:lnTo>
                <a:lnTo>
                  <a:pt x="381000" y="254794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A0F10890-6D55-4159-B13F-74E20CFDB272}"/>
              </a:ext>
            </a:extLst>
          </p:cNvPr>
          <p:cNvSpPr/>
          <p:nvPr/>
        </p:nvSpPr>
        <p:spPr>
          <a:xfrm>
            <a:off x="5727702" y="4360863"/>
            <a:ext cx="2271713" cy="411162"/>
          </a:xfrm>
          <a:custGeom>
            <a:avLst/>
            <a:gdLst>
              <a:gd name="connsiteX0" fmla="*/ 709613 w 2271713"/>
              <a:gd name="connsiteY0" fmla="*/ 195262 h 411956"/>
              <a:gd name="connsiteX1" fmla="*/ 962025 w 2271713"/>
              <a:gd name="connsiteY1" fmla="*/ 159544 h 411956"/>
              <a:gd name="connsiteX2" fmla="*/ 1112044 w 2271713"/>
              <a:gd name="connsiteY2" fmla="*/ 138112 h 411956"/>
              <a:gd name="connsiteX3" fmla="*/ 1362075 w 2271713"/>
              <a:gd name="connsiteY3" fmla="*/ 114300 h 411956"/>
              <a:gd name="connsiteX4" fmla="*/ 1595438 w 2271713"/>
              <a:gd name="connsiteY4" fmla="*/ 88106 h 411956"/>
              <a:gd name="connsiteX5" fmla="*/ 1697832 w 2271713"/>
              <a:gd name="connsiteY5" fmla="*/ 73819 h 411956"/>
              <a:gd name="connsiteX6" fmla="*/ 1721644 w 2271713"/>
              <a:gd name="connsiteY6" fmla="*/ 61912 h 411956"/>
              <a:gd name="connsiteX7" fmla="*/ 1745457 w 2271713"/>
              <a:gd name="connsiteY7" fmla="*/ 47625 h 411956"/>
              <a:gd name="connsiteX8" fmla="*/ 1781175 w 2271713"/>
              <a:gd name="connsiteY8" fmla="*/ 28575 h 411956"/>
              <a:gd name="connsiteX9" fmla="*/ 1826419 w 2271713"/>
              <a:gd name="connsiteY9" fmla="*/ 9525 h 411956"/>
              <a:gd name="connsiteX10" fmla="*/ 1871663 w 2271713"/>
              <a:gd name="connsiteY10" fmla="*/ 0 h 411956"/>
              <a:gd name="connsiteX11" fmla="*/ 1914525 w 2271713"/>
              <a:gd name="connsiteY11" fmla="*/ 9525 h 411956"/>
              <a:gd name="connsiteX12" fmla="*/ 1997869 w 2271713"/>
              <a:gd name="connsiteY12" fmla="*/ 38100 h 411956"/>
              <a:gd name="connsiteX13" fmla="*/ 2105025 w 2271713"/>
              <a:gd name="connsiteY13" fmla="*/ 71437 h 411956"/>
              <a:gd name="connsiteX14" fmla="*/ 2207419 w 2271713"/>
              <a:gd name="connsiteY14" fmla="*/ 102394 h 411956"/>
              <a:gd name="connsiteX15" fmla="*/ 2228850 w 2271713"/>
              <a:gd name="connsiteY15" fmla="*/ 111919 h 411956"/>
              <a:gd name="connsiteX16" fmla="*/ 2252663 w 2271713"/>
              <a:gd name="connsiteY16" fmla="*/ 126206 h 411956"/>
              <a:gd name="connsiteX17" fmla="*/ 2264569 w 2271713"/>
              <a:gd name="connsiteY17" fmla="*/ 138112 h 411956"/>
              <a:gd name="connsiteX18" fmla="*/ 2271713 w 2271713"/>
              <a:gd name="connsiteY18" fmla="*/ 152400 h 411956"/>
              <a:gd name="connsiteX19" fmla="*/ 2271713 w 2271713"/>
              <a:gd name="connsiteY19" fmla="*/ 166687 h 411956"/>
              <a:gd name="connsiteX20" fmla="*/ 2259807 w 2271713"/>
              <a:gd name="connsiteY20" fmla="*/ 188119 h 411956"/>
              <a:gd name="connsiteX21" fmla="*/ 2233613 w 2271713"/>
              <a:gd name="connsiteY21" fmla="*/ 209550 h 411956"/>
              <a:gd name="connsiteX22" fmla="*/ 2195513 w 2271713"/>
              <a:gd name="connsiteY22" fmla="*/ 230981 h 411956"/>
              <a:gd name="connsiteX23" fmla="*/ 2152650 w 2271713"/>
              <a:gd name="connsiteY23" fmla="*/ 242887 h 411956"/>
              <a:gd name="connsiteX24" fmla="*/ 2071688 w 2271713"/>
              <a:gd name="connsiteY24" fmla="*/ 252412 h 411956"/>
              <a:gd name="connsiteX25" fmla="*/ 1974057 w 2271713"/>
              <a:gd name="connsiteY25" fmla="*/ 254794 h 411956"/>
              <a:gd name="connsiteX26" fmla="*/ 1893094 w 2271713"/>
              <a:gd name="connsiteY26" fmla="*/ 252412 h 411956"/>
              <a:gd name="connsiteX27" fmla="*/ 1790700 w 2271713"/>
              <a:gd name="connsiteY27" fmla="*/ 254794 h 411956"/>
              <a:gd name="connsiteX28" fmla="*/ 1633538 w 2271713"/>
              <a:gd name="connsiteY28" fmla="*/ 264319 h 411956"/>
              <a:gd name="connsiteX29" fmla="*/ 1462088 w 2271713"/>
              <a:gd name="connsiteY29" fmla="*/ 278606 h 411956"/>
              <a:gd name="connsiteX30" fmla="*/ 1314450 w 2271713"/>
              <a:gd name="connsiteY30" fmla="*/ 295275 h 411956"/>
              <a:gd name="connsiteX31" fmla="*/ 1273969 w 2271713"/>
              <a:gd name="connsiteY31" fmla="*/ 302419 h 411956"/>
              <a:gd name="connsiteX32" fmla="*/ 1047750 w 2271713"/>
              <a:gd name="connsiteY32" fmla="*/ 323850 h 411956"/>
              <a:gd name="connsiteX33" fmla="*/ 871538 w 2271713"/>
              <a:gd name="connsiteY33" fmla="*/ 347662 h 411956"/>
              <a:gd name="connsiteX34" fmla="*/ 685800 w 2271713"/>
              <a:gd name="connsiteY34" fmla="*/ 376237 h 411956"/>
              <a:gd name="connsiteX35" fmla="*/ 542925 w 2271713"/>
              <a:gd name="connsiteY35" fmla="*/ 400050 h 411956"/>
              <a:gd name="connsiteX36" fmla="*/ 485775 w 2271713"/>
              <a:gd name="connsiteY36" fmla="*/ 409575 h 411956"/>
              <a:gd name="connsiteX37" fmla="*/ 428625 w 2271713"/>
              <a:gd name="connsiteY37" fmla="*/ 411956 h 411956"/>
              <a:gd name="connsiteX38" fmla="*/ 364332 w 2271713"/>
              <a:gd name="connsiteY38" fmla="*/ 404812 h 411956"/>
              <a:gd name="connsiteX39" fmla="*/ 319088 w 2271713"/>
              <a:gd name="connsiteY39" fmla="*/ 400050 h 411956"/>
              <a:gd name="connsiteX40" fmla="*/ 266700 w 2271713"/>
              <a:gd name="connsiteY40" fmla="*/ 383381 h 411956"/>
              <a:gd name="connsiteX41" fmla="*/ 214313 w 2271713"/>
              <a:gd name="connsiteY41" fmla="*/ 361950 h 411956"/>
              <a:gd name="connsiteX42" fmla="*/ 152400 w 2271713"/>
              <a:gd name="connsiteY42" fmla="*/ 328612 h 411956"/>
              <a:gd name="connsiteX43" fmla="*/ 61913 w 2271713"/>
              <a:gd name="connsiteY43" fmla="*/ 259556 h 411956"/>
              <a:gd name="connsiteX44" fmla="*/ 14288 w 2271713"/>
              <a:gd name="connsiteY44" fmla="*/ 221456 h 411956"/>
              <a:gd name="connsiteX45" fmla="*/ 2382 w 2271713"/>
              <a:gd name="connsiteY45" fmla="*/ 204787 h 411956"/>
              <a:gd name="connsiteX46" fmla="*/ 0 w 2271713"/>
              <a:gd name="connsiteY46" fmla="*/ 188119 h 411956"/>
              <a:gd name="connsiteX47" fmla="*/ 0 w 2271713"/>
              <a:gd name="connsiteY47" fmla="*/ 161925 h 411956"/>
              <a:gd name="connsiteX48" fmla="*/ 9525 w 2271713"/>
              <a:gd name="connsiteY48" fmla="*/ 150019 h 411956"/>
              <a:gd name="connsiteX49" fmla="*/ 28575 w 2271713"/>
              <a:gd name="connsiteY49" fmla="*/ 147637 h 411956"/>
              <a:gd name="connsiteX50" fmla="*/ 64294 w 2271713"/>
              <a:gd name="connsiteY50" fmla="*/ 161925 h 411956"/>
              <a:gd name="connsiteX51" fmla="*/ 133350 w 2271713"/>
              <a:gd name="connsiteY51" fmla="*/ 185737 h 411956"/>
              <a:gd name="connsiteX52" fmla="*/ 204788 w 2271713"/>
              <a:gd name="connsiteY52" fmla="*/ 209550 h 411956"/>
              <a:gd name="connsiteX53" fmla="*/ 290513 w 2271713"/>
              <a:gd name="connsiteY53" fmla="*/ 226219 h 411956"/>
              <a:gd name="connsiteX54" fmla="*/ 373857 w 2271713"/>
              <a:gd name="connsiteY54" fmla="*/ 235744 h 411956"/>
              <a:gd name="connsiteX55" fmla="*/ 457200 w 2271713"/>
              <a:gd name="connsiteY55" fmla="*/ 230981 h 411956"/>
              <a:gd name="connsiteX56" fmla="*/ 554832 w 2271713"/>
              <a:gd name="connsiteY56" fmla="*/ 216694 h 411956"/>
              <a:gd name="connsiteX57" fmla="*/ 709613 w 2271713"/>
              <a:gd name="connsiteY57" fmla="*/ 195262 h 411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271713" h="411956">
                <a:moveTo>
                  <a:pt x="709613" y="195262"/>
                </a:moveTo>
                <a:lnTo>
                  <a:pt x="962025" y="159544"/>
                </a:lnTo>
                <a:lnTo>
                  <a:pt x="1112044" y="138112"/>
                </a:lnTo>
                <a:lnTo>
                  <a:pt x="1362075" y="114300"/>
                </a:lnTo>
                <a:lnTo>
                  <a:pt x="1595438" y="88106"/>
                </a:lnTo>
                <a:lnTo>
                  <a:pt x="1697832" y="73819"/>
                </a:lnTo>
                <a:lnTo>
                  <a:pt x="1721644" y="61912"/>
                </a:lnTo>
                <a:lnTo>
                  <a:pt x="1745457" y="47625"/>
                </a:lnTo>
                <a:lnTo>
                  <a:pt x="1781175" y="28575"/>
                </a:lnTo>
                <a:lnTo>
                  <a:pt x="1826419" y="9525"/>
                </a:lnTo>
                <a:lnTo>
                  <a:pt x="1871663" y="0"/>
                </a:lnTo>
                <a:lnTo>
                  <a:pt x="1914525" y="9525"/>
                </a:lnTo>
                <a:lnTo>
                  <a:pt x="1997869" y="38100"/>
                </a:lnTo>
                <a:lnTo>
                  <a:pt x="2105025" y="71437"/>
                </a:lnTo>
                <a:lnTo>
                  <a:pt x="2207419" y="102394"/>
                </a:lnTo>
                <a:lnTo>
                  <a:pt x="2228850" y="111919"/>
                </a:lnTo>
                <a:lnTo>
                  <a:pt x="2252663" y="126206"/>
                </a:lnTo>
                <a:lnTo>
                  <a:pt x="2264569" y="138112"/>
                </a:lnTo>
                <a:lnTo>
                  <a:pt x="2271713" y="152400"/>
                </a:lnTo>
                <a:lnTo>
                  <a:pt x="2271713" y="166687"/>
                </a:lnTo>
                <a:lnTo>
                  <a:pt x="2259807" y="188119"/>
                </a:lnTo>
                <a:lnTo>
                  <a:pt x="2233613" y="209550"/>
                </a:lnTo>
                <a:lnTo>
                  <a:pt x="2195513" y="230981"/>
                </a:lnTo>
                <a:lnTo>
                  <a:pt x="2152650" y="242887"/>
                </a:lnTo>
                <a:lnTo>
                  <a:pt x="2071688" y="252412"/>
                </a:lnTo>
                <a:lnTo>
                  <a:pt x="1974057" y="254794"/>
                </a:lnTo>
                <a:lnTo>
                  <a:pt x="1893094" y="252412"/>
                </a:lnTo>
                <a:lnTo>
                  <a:pt x="1790700" y="254794"/>
                </a:lnTo>
                <a:lnTo>
                  <a:pt x="1633538" y="264319"/>
                </a:lnTo>
                <a:lnTo>
                  <a:pt x="1462088" y="278606"/>
                </a:lnTo>
                <a:lnTo>
                  <a:pt x="1314450" y="295275"/>
                </a:lnTo>
                <a:lnTo>
                  <a:pt x="1273969" y="302419"/>
                </a:lnTo>
                <a:lnTo>
                  <a:pt x="1047750" y="323850"/>
                </a:lnTo>
                <a:lnTo>
                  <a:pt x="871538" y="347662"/>
                </a:lnTo>
                <a:lnTo>
                  <a:pt x="685800" y="376237"/>
                </a:lnTo>
                <a:lnTo>
                  <a:pt x="542925" y="400050"/>
                </a:lnTo>
                <a:lnTo>
                  <a:pt x="485775" y="409575"/>
                </a:lnTo>
                <a:lnTo>
                  <a:pt x="428625" y="411956"/>
                </a:lnTo>
                <a:lnTo>
                  <a:pt x="364332" y="404812"/>
                </a:lnTo>
                <a:lnTo>
                  <a:pt x="319088" y="400050"/>
                </a:lnTo>
                <a:lnTo>
                  <a:pt x="266700" y="383381"/>
                </a:lnTo>
                <a:lnTo>
                  <a:pt x="214313" y="361950"/>
                </a:lnTo>
                <a:lnTo>
                  <a:pt x="152400" y="328612"/>
                </a:lnTo>
                <a:lnTo>
                  <a:pt x="61913" y="259556"/>
                </a:lnTo>
                <a:lnTo>
                  <a:pt x="14288" y="221456"/>
                </a:lnTo>
                <a:lnTo>
                  <a:pt x="2382" y="204787"/>
                </a:lnTo>
                <a:lnTo>
                  <a:pt x="0" y="188119"/>
                </a:lnTo>
                <a:lnTo>
                  <a:pt x="0" y="161925"/>
                </a:lnTo>
                <a:lnTo>
                  <a:pt x="9525" y="150019"/>
                </a:lnTo>
                <a:lnTo>
                  <a:pt x="28575" y="147637"/>
                </a:lnTo>
                <a:lnTo>
                  <a:pt x="64294" y="161925"/>
                </a:lnTo>
                <a:lnTo>
                  <a:pt x="133350" y="185737"/>
                </a:lnTo>
                <a:lnTo>
                  <a:pt x="204788" y="209550"/>
                </a:lnTo>
                <a:lnTo>
                  <a:pt x="290513" y="226219"/>
                </a:lnTo>
                <a:lnTo>
                  <a:pt x="373857" y="235744"/>
                </a:lnTo>
                <a:lnTo>
                  <a:pt x="457200" y="230981"/>
                </a:lnTo>
                <a:lnTo>
                  <a:pt x="554832" y="216694"/>
                </a:lnTo>
                <a:lnTo>
                  <a:pt x="709613" y="195262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B92A1B2A-0390-4489-8675-F9D4B6BA9E32}"/>
              </a:ext>
            </a:extLst>
          </p:cNvPr>
          <p:cNvSpPr/>
          <p:nvPr/>
        </p:nvSpPr>
        <p:spPr>
          <a:xfrm>
            <a:off x="5307013" y="5260975"/>
            <a:ext cx="2970212" cy="533400"/>
          </a:xfrm>
          <a:custGeom>
            <a:avLst/>
            <a:gdLst>
              <a:gd name="connsiteX0" fmla="*/ 1119774 w 2970578"/>
              <a:gd name="connsiteY0" fmla="*/ 185814 h 532993"/>
              <a:gd name="connsiteX1" fmla="*/ 1528075 w 2970578"/>
              <a:gd name="connsiteY1" fmla="*/ 129581 h 532993"/>
              <a:gd name="connsiteX2" fmla="*/ 1811686 w 2970578"/>
              <a:gd name="connsiteY2" fmla="*/ 105132 h 532993"/>
              <a:gd name="connsiteX3" fmla="*/ 2085517 w 2970578"/>
              <a:gd name="connsiteY3" fmla="*/ 85573 h 532993"/>
              <a:gd name="connsiteX4" fmla="*/ 2308005 w 2970578"/>
              <a:gd name="connsiteY4" fmla="*/ 68458 h 532993"/>
              <a:gd name="connsiteX5" fmla="*/ 2359348 w 2970578"/>
              <a:gd name="connsiteY5" fmla="*/ 56234 h 532993"/>
              <a:gd name="connsiteX6" fmla="*/ 2484039 w 2970578"/>
              <a:gd name="connsiteY6" fmla="*/ 26894 h 532993"/>
              <a:gd name="connsiteX7" fmla="*/ 2574501 w 2970578"/>
              <a:gd name="connsiteY7" fmla="*/ 2445 h 532993"/>
              <a:gd name="connsiteX8" fmla="*/ 2596505 w 2970578"/>
              <a:gd name="connsiteY8" fmla="*/ 0 h 532993"/>
              <a:gd name="connsiteX9" fmla="*/ 2645404 w 2970578"/>
              <a:gd name="connsiteY9" fmla="*/ 9780 h 532993"/>
              <a:gd name="connsiteX10" fmla="*/ 2723641 w 2970578"/>
              <a:gd name="connsiteY10" fmla="*/ 36674 h 532993"/>
              <a:gd name="connsiteX11" fmla="*/ 2782319 w 2970578"/>
              <a:gd name="connsiteY11" fmla="*/ 63568 h 532993"/>
              <a:gd name="connsiteX12" fmla="*/ 2843442 w 2970578"/>
              <a:gd name="connsiteY12" fmla="*/ 100242 h 532993"/>
              <a:gd name="connsiteX13" fmla="*/ 2889896 w 2970578"/>
              <a:gd name="connsiteY13" fmla="*/ 132026 h 532993"/>
              <a:gd name="connsiteX14" fmla="*/ 2924124 w 2970578"/>
              <a:gd name="connsiteY14" fmla="*/ 163810 h 532993"/>
              <a:gd name="connsiteX15" fmla="*/ 2951019 w 2970578"/>
              <a:gd name="connsiteY15" fmla="*/ 193149 h 532993"/>
              <a:gd name="connsiteX16" fmla="*/ 2970578 w 2970578"/>
              <a:gd name="connsiteY16" fmla="*/ 220043 h 532993"/>
              <a:gd name="connsiteX17" fmla="*/ 2970578 w 2970578"/>
              <a:gd name="connsiteY17" fmla="*/ 232268 h 532993"/>
              <a:gd name="connsiteX18" fmla="*/ 2955908 w 2970578"/>
              <a:gd name="connsiteY18" fmla="*/ 261607 h 532993"/>
              <a:gd name="connsiteX19" fmla="*/ 2941239 w 2970578"/>
              <a:gd name="connsiteY19" fmla="*/ 281166 h 532993"/>
              <a:gd name="connsiteX20" fmla="*/ 2914345 w 2970578"/>
              <a:gd name="connsiteY20" fmla="*/ 300726 h 532993"/>
              <a:gd name="connsiteX21" fmla="*/ 2887451 w 2970578"/>
              <a:gd name="connsiteY21" fmla="*/ 310505 h 532993"/>
              <a:gd name="connsiteX22" fmla="*/ 2870336 w 2970578"/>
              <a:gd name="connsiteY22" fmla="*/ 312950 h 532993"/>
              <a:gd name="connsiteX23" fmla="*/ 2836107 w 2970578"/>
              <a:gd name="connsiteY23" fmla="*/ 310505 h 532993"/>
              <a:gd name="connsiteX24" fmla="*/ 2755425 w 2970578"/>
              <a:gd name="connsiteY24" fmla="*/ 300726 h 532993"/>
              <a:gd name="connsiteX25" fmla="*/ 2657628 w 2970578"/>
              <a:gd name="connsiteY25" fmla="*/ 295836 h 532993"/>
              <a:gd name="connsiteX26" fmla="*/ 2503598 w 2970578"/>
              <a:gd name="connsiteY26" fmla="*/ 286056 h 532993"/>
              <a:gd name="connsiteX27" fmla="*/ 2337344 w 2970578"/>
              <a:gd name="connsiteY27" fmla="*/ 278721 h 532993"/>
              <a:gd name="connsiteX28" fmla="*/ 2185759 w 2970578"/>
              <a:gd name="connsiteY28" fmla="*/ 271386 h 532993"/>
              <a:gd name="connsiteX29" fmla="*/ 2024394 w 2970578"/>
              <a:gd name="connsiteY29" fmla="*/ 266497 h 532993"/>
              <a:gd name="connsiteX30" fmla="*/ 1877699 w 2970578"/>
              <a:gd name="connsiteY30" fmla="*/ 271386 h 532993"/>
              <a:gd name="connsiteX31" fmla="*/ 1689440 w 2970578"/>
              <a:gd name="connsiteY31" fmla="*/ 283611 h 532993"/>
              <a:gd name="connsiteX32" fmla="*/ 1520741 w 2970578"/>
              <a:gd name="connsiteY32" fmla="*/ 298281 h 532993"/>
              <a:gd name="connsiteX33" fmla="*/ 1207791 w 2970578"/>
              <a:gd name="connsiteY33" fmla="*/ 337399 h 532993"/>
              <a:gd name="connsiteX34" fmla="*/ 1026867 w 2970578"/>
              <a:gd name="connsiteY34" fmla="*/ 369183 h 532993"/>
              <a:gd name="connsiteX35" fmla="*/ 794599 w 2970578"/>
              <a:gd name="connsiteY35" fmla="*/ 415637 h 532993"/>
              <a:gd name="connsiteX36" fmla="*/ 679688 w 2970578"/>
              <a:gd name="connsiteY36" fmla="*/ 444976 h 532993"/>
              <a:gd name="connsiteX37" fmla="*/ 525658 w 2970578"/>
              <a:gd name="connsiteY37" fmla="*/ 496319 h 532993"/>
              <a:gd name="connsiteX38" fmla="*/ 430306 w 2970578"/>
              <a:gd name="connsiteY38" fmla="*/ 532993 h 532993"/>
              <a:gd name="connsiteX39" fmla="*/ 388743 w 2970578"/>
              <a:gd name="connsiteY39" fmla="*/ 523213 h 532993"/>
              <a:gd name="connsiteX40" fmla="*/ 325175 w 2970578"/>
              <a:gd name="connsiteY40" fmla="*/ 501209 h 532993"/>
              <a:gd name="connsiteX41" fmla="*/ 268942 w 2970578"/>
              <a:gd name="connsiteY41" fmla="*/ 474315 h 532993"/>
              <a:gd name="connsiteX42" fmla="*/ 188259 w 2970578"/>
              <a:gd name="connsiteY42" fmla="*/ 422972 h 532993"/>
              <a:gd name="connsiteX43" fmla="*/ 129581 w 2970578"/>
              <a:gd name="connsiteY43" fmla="*/ 374073 h 532993"/>
              <a:gd name="connsiteX44" fmla="*/ 80683 w 2970578"/>
              <a:gd name="connsiteY44" fmla="*/ 330065 h 532993"/>
              <a:gd name="connsiteX45" fmla="*/ 34229 w 2970578"/>
              <a:gd name="connsiteY45" fmla="*/ 283611 h 532993"/>
              <a:gd name="connsiteX46" fmla="*/ 4890 w 2970578"/>
              <a:gd name="connsiteY46" fmla="*/ 242047 h 532993"/>
              <a:gd name="connsiteX47" fmla="*/ 0 w 2970578"/>
              <a:gd name="connsiteY47" fmla="*/ 217598 h 532993"/>
              <a:gd name="connsiteX48" fmla="*/ 9780 w 2970578"/>
              <a:gd name="connsiteY48" fmla="*/ 210263 h 532993"/>
              <a:gd name="connsiteX49" fmla="*/ 44009 w 2970578"/>
              <a:gd name="connsiteY49" fmla="*/ 215153 h 532993"/>
              <a:gd name="connsiteX50" fmla="*/ 92907 w 2970578"/>
              <a:gd name="connsiteY50" fmla="*/ 234713 h 532993"/>
              <a:gd name="connsiteX51" fmla="*/ 163810 w 2970578"/>
              <a:gd name="connsiteY51" fmla="*/ 251827 h 532993"/>
              <a:gd name="connsiteX52" fmla="*/ 244492 w 2970578"/>
              <a:gd name="connsiteY52" fmla="*/ 264052 h 532993"/>
              <a:gd name="connsiteX53" fmla="*/ 386298 w 2970578"/>
              <a:gd name="connsiteY53" fmla="*/ 268942 h 532993"/>
              <a:gd name="connsiteX54" fmla="*/ 535438 w 2970578"/>
              <a:gd name="connsiteY54" fmla="*/ 266497 h 532993"/>
              <a:gd name="connsiteX55" fmla="*/ 726142 w 2970578"/>
              <a:gd name="connsiteY55" fmla="*/ 239603 h 532993"/>
              <a:gd name="connsiteX56" fmla="*/ 1119774 w 2970578"/>
              <a:gd name="connsiteY56" fmla="*/ 185814 h 532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970578" h="532993">
                <a:moveTo>
                  <a:pt x="1119774" y="185814"/>
                </a:moveTo>
                <a:lnTo>
                  <a:pt x="1528075" y="129581"/>
                </a:lnTo>
                <a:lnTo>
                  <a:pt x="1811686" y="105132"/>
                </a:lnTo>
                <a:lnTo>
                  <a:pt x="2085517" y="85573"/>
                </a:lnTo>
                <a:lnTo>
                  <a:pt x="2308005" y="68458"/>
                </a:lnTo>
                <a:lnTo>
                  <a:pt x="2359348" y="56234"/>
                </a:lnTo>
                <a:lnTo>
                  <a:pt x="2484039" y="26894"/>
                </a:lnTo>
                <a:lnTo>
                  <a:pt x="2574501" y="2445"/>
                </a:lnTo>
                <a:lnTo>
                  <a:pt x="2596505" y="0"/>
                </a:lnTo>
                <a:lnTo>
                  <a:pt x="2645404" y="9780"/>
                </a:lnTo>
                <a:lnTo>
                  <a:pt x="2723641" y="36674"/>
                </a:lnTo>
                <a:lnTo>
                  <a:pt x="2782319" y="63568"/>
                </a:lnTo>
                <a:lnTo>
                  <a:pt x="2843442" y="100242"/>
                </a:lnTo>
                <a:lnTo>
                  <a:pt x="2889896" y="132026"/>
                </a:lnTo>
                <a:lnTo>
                  <a:pt x="2924124" y="163810"/>
                </a:lnTo>
                <a:lnTo>
                  <a:pt x="2951019" y="193149"/>
                </a:lnTo>
                <a:lnTo>
                  <a:pt x="2970578" y="220043"/>
                </a:lnTo>
                <a:lnTo>
                  <a:pt x="2970578" y="232268"/>
                </a:lnTo>
                <a:lnTo>
                  <a:pt x="2955908" y="261607"/>
                </a:lnTo>
                <a:lnTo>
                  <a:pt x="2941239" y="281166"/>
                </a:lnTo>
                <a:lnTo>
                  <a:pt x="2914345" y="300726"/>
                </a:lnTo>
                <a:lnTo>
                  <a:pt x="2887451" y="310505"/>
                </a:lnTo>
                <a:lnTo>
                  <a:pt x="2870336" y="312950"/>
                </a:lnTo>
                <a:lnTo>
                  <a:pt x="2836107" y="310505"/>
                </a:lnTo>
                <a:lnTo>
                  <a:pt x="2755425" y="300726"/>
                </a:lnTo>
                <a:lnTo>
                  <a:pt x="2657628" y="295836"/>
                </a:lnTo>
                <a:lnTo>
                  <a:pt x="2503598" y="286056"/>
                </a:lnTo>
                <a:lnTo>
                  <a:pt x="2337344" y="278721"/>
                </a:lnTo>
                <a:lnTo>
                  <a:pt x="2185759" y="271386"/>
                </a:lnTo>
                <a:lnTo>
                  <a:pt x="2024394" y="266497"/>
                </a:lnTo>
                <a:lnTo>
                  <a:pt x="1877699" y="271386"/>
                </a:lnTo>
                <a:lnTo>
                  <a:pt x="1689440" y="283611"/>
                </a:lnTo>
                <a:lnTo>
                  <a:pt x="1520741" y="298281"/>
                </a:lnTo>
                <a:lnTo>
                  <a:pt x="1207791" y="337399"/>
                </a:lnTo>
                <a:lnTo>
                  <a:pt x="1026867" y="369183"/>
                </a:lnTo>
                <a:lnTo>
                  <a:pt x="794599" y="415637"/>
                </a:lnTo>
                <a:lnTo>
                  <a:pt x="679688" y="444976"/>
                </a:lnTo>
                <a:lnTo>
                  <a:pt x="525658" y="496319"/>
                </a:lnTo>
                <a:lnTo>
                  <a:pt x="430306" y="532993"/>
                </a:lnTo>
                <a:lnTo>
                  <a:pt x="388743" y="523213"/>
                </a:lnTo>
                <a:lnTo>
                  <a:pt x="325175" y="501209"/>
                </a:lnTo>
                <a:lnTo>
                  <a:pt x="268942" y="474315"/>
                </a:lnTo>
                <a:lnTo>
                  <a:pt x="188259" y="422972"/>
                </a:lnTo>
                <a:lnTo>
                  <a:pt x="129581" y="374073"/>
                </a:lnTo>
                <a:lnTo>
                  <a:pt x="80683" y="330065"/>
                </a:lnTo>
                <a:lnTo>
                  <a:pt x="34229" y="283611"/>
                </a:lnTo>
                <a:lnTo>
                  <a:pt x="4890" y="242047"/>
                </a:lnTo>
                <a:lnTo>
                  <a:pt x="0" y="217598"/>
                </a:lnTo>
                <a:lnTo>
                  <a:pt x="9780" y="210263"/>
                </a:lnTo>
                <a:lnTo>
                  <a:pt x="44009" y="215153"/>
                </a:lnTo>
                <a:lnTo>
                  <a:pt x="92907" y="234713"/>
                </a:lnTo>
                <a:lnTo>
                  <a:pt x="163810" y="251827"/>
                </a:lnTo>
                <a:lnTo>
                  <a:pt x="244492" y="264052"/>
                </a:lnTo>
                <a:lnTo>
                  <a:pt x="386298" y="268942"/>
                </a:lnTo>
                <a:lnTo>
                  <a:pt x="535438" y="266497"/>
                </a:lnTo>
                <a:lnTo>
                  <a:pt x="726142" y="239603"/>
                </a:lnTo>
                <a:lnTo>
                  <a:pt x="1119774" y="185814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6" name="グループ化 25">
            <a:extLst>
              <a:ext uri="{FF2B5EF4-FFF2-40B4-BE49-F238E27FC236}">
                <a16:creationId xmlns:a16="http://schemas.microsoft.com/office/drawing/2014/main" id="{8DB30143-5F8B-449D-B1F4-6F4A3CAB52BE}"/>
              </a:ext>
            </a:extLst>
          </p:cNvPr>
          <p:cNvGrpSpPr/>
          <p:nvPr/>
        </p:nvGrpSpPr>
        <p:grpSpPr>
          <a:xfrm>
            <a:off x="3570291" y="1574800"/>
            <a:ext cx="4706934" cy="4378326"/>
            <a:chOff x="3570291" y="1574800"/>
            <a:chExt cx="4706934" cy="4378326"/>
          </a:xfrm>
        </p:grpSpPr>
        <p:sp>
          <p:nvSpPr>
            <p:cNvPr id="27" name="フリーフォーム 51">
              <a:extLst>
                <a:ext uri="{FF2B5EF4-FFF2-40B4-BE49-F238E27FC236}">
                  <a16:creationId xmlns:a16="http://schemas.microsoft.com/office/drawing/2014/main" id="{2983B4B3-DCCF-43D6-B20E-BAF39A8FA97D}"/>
                </a:ext>
              </a:extLst>
            </p:cNvPr>
            <p:cNvSpPr/>
            <p:nvPr/>
          </p:nvSpPr>
          <p:spPr>
            <a:xfrm>
              <a:off x="4008441" y="1574800"/>
              <a:ext cx="1468437" cy="806450"/>
            </a:xfrm>
            <a:custGeom>
              <a:avLst/>
              <a:gdLst>
                <a:gd name="connsiteX0" fmla="*/ 914400 w 1469231"/>
                <a:gd name="connsiteY0" fmla="*/ 545306 h 807244"/>
                <a:gd name="connsiteX1" fmla="*/ 1026319 w 1469231"/>
                <a:gd name="connsiteY1" fmla="*/ 502444 h 807244"/>
                <a:gd name="connsiteX2" fmla="*/ 1157287 w 1469231"/>
                <a:gd name="connsiteY2" fmla="*/ 454819 h 807244"/>
                <a:gd name="connsiteX3" fmla="*/ 1257300 w 1469231"/>
                <a:gd name="connsiteY3" fmla="*/ 419100 h 807244"/>
                <a:gd name="connsiteX4" fmla="*/ 1316831 w 1469231"/>
                <a:gd name="connsiteY4" fmla="*/ 400050 h 807244"/>
                <a:gd name="connsiteX5" fmla="*/ 1390650 w 1469231"/>
                <a:gd name="connsiteY5" fmla="*/ 383381 h 807244"/>
                <a:gd name="connsiteX6" fmla="*/ 1428750 w 1469231"/>
                <a:gd name="connsiteY6" fmla="*/ 371475 h 807244"/>
                <a:gd name="connsiteX7" fmla="*/ 1447800 w 1469231"/>
                <a:gd name="connsiteY7" fmla="*/ 359569 h 807244"/>
                <a:gd name="connsiteX8" fmla="*/ 1464469 w 1469231"/>
                <a:gd name="connsiteY8" fmla="*/ 345281 h 807244"/>
                <a:gd name="connsiteX9" fmla="*/ 1469231 w 1469231"/>
                <a:gd name="connsiteY9" fmla="*/ 333375 h 807244"/>
                <a:gd name="connsiteX10" fmla="*/ 1469231 w 1469231"/>
                <a:gd name="connsiteY10" fmla="*/ 321469 h 807244"/>
                <a:gd name="connsiteX11" fmla="*/ 1462087 w 1469231"/>
                <a:gd name="connsiteY11" fmla="*/ 295275 h 807244"/>
                <a:gd name="connsiteX12" fmla="*/ 1433512 w 1469231"/>
                <a:gd name="connsiteY12" fmla="*/ 247650 h 807244"/>
                <a:gd name="connsiteX13" fmla="*/ 1395412 w 1469231"/>
                <a:gd name="connsiteY13" fmla="*/ 202406 h 807244"/>
                <a:gd name="connsiteX14" fmla="*/ 1362075 w 1469231"/>
                <a:gd name="connsiteY14" fmla="*/ 176212 h 807244"/>
                <a:gd name="connsiteX15" fmla="*/ 1321594 w 1469231"/>
                <a:gd name="connsiteY15" fmla="*/ 150019 h 807244"/>
                <a:gd name="connsiteX16" fmla="*/ 1240631 w 1469231"/>
                <a:gd name="connsiteY16" fmla="*/ 104775 h 807244"/>
                <a:gd name="connsiteX17" fmla="*/ 1126331 w 1469231"/>
                <a:gd name="connsiteY17" fmla="*/ 47625 h 807244"/>
                <a:gd name="connsiteX18" fmla="*/ 1052512 w 1469231"/>
                <a:gd name="connsiteY18" fmla="*/ 11906 h 807244"/>
                <a:gd name="connsiteX19" fmla="*/ 1012031 w 1469231"/>
                <a:gd name="connsiteY19" fmla="*/ 0 h 807244"/>
                <a:gd name="connsiteX20" fmla="*/ 988219 w 1469231"/>
                <a:gd name="connsiteY20" fmla="*/ 0 h 807244"/>
                <a:gd name="connsiteX21" fmla="*/ 973931 w 1469231"/>
                <a:gd name="connsiteY21" fmla="*/ 4762 h 807244"/>
                <a:gd name="connsiteX22" fmla="*/ 971550 w 1469231"/>
                <a:gd name="connsiteY22" fmla="*/ 16669 h 807244"/>
                <a:gd name="connsiteX23" fmla="*/ 976312 w 1469231"/>
                <a:gd name="connsiteY23" fmla="*/ 33337 h 807244"/>
                <a:gd name="connsiteX24" fmla="*/ 997744 w 1469231"/>
                <a:gd name="connsiteY24" fmla="*/ 57150 h 807244"/>
                <a:gd name="connsiteX25" fmla="*/ 1021556 w 1469231"/>
                <a:gd name="connsiteY25" fmla="*/ 76200 h 807244"/>
                <a:gd name="connsiteX26" fmla="*/ 1033462 w 1469231"/>
                <a:gd name="connsiteY26" fmla="*/ 90487 h 807244"/>
                <a:gd name="connsiteX27" fmla="*/ 1042987 w 1469231"/>
                <a:gd name="connsiteY27" fmla="*/ 109537 h 807244"/>
                <a:gd name="connsiteX28" fmla="*/ 1050131 w 1469231"/>
                <a:gd name="connsiteY28" fmla="*/ 128587 h 807244"/>
                <a:gd name="connsiteX29" fmla="*/ 1047750 w 1469231"/>
                <a:gd name="connsiteY29" fmla="*/ 150019 h 807244"/>
                <a:gd name="connsiteX30" fmla="*/ 1038225 w 1469231"/>
                <a:gd name="connsiteY30" fmla="*/ 169069 h 807244"/>
                <a:gd name="connsiteX31" fmla="*/ 1016794 w 1469231"/>
                <a:gd name="connsiteY31" fmla="*/ 197644 h 807244"/>
                <a:gd name="connsiteX32" fmla="*/ 969169 w 1469231"/>
                <a:gd name="connsiteY32" fmla="*/ 238125 h 807244"/>
                <a:gd name="connsiteX33" fmla="*/ 871537 w 1469231"/>
                <a:gd name="connsiteY33" fmla="*/ 307181 h 807244"/>
                <a:gd name="connsiteX34" fmla="*/ 747712 w 1469231"/>
                <a:gd name="connsiteY34" fmla="*/ 383381 h 807244"/>
                <a:gd name="connsiteX35" fmla="*/ 609600 w 1469231"/>
                <a:gd name="connsiteY35" fmla="*/ 461962 h 807244"/>
                <a:gd name="connsiteX36" fmla="*/ 459581 w 1469231"/>
                <a:gd name="connsiteY36" fmla="*/ 540544 h 807244"/>
                <a:gd name="connsiteX37" fmla="*/ 342900 w 1469231"/>
                <a:gd name="connsiteY37" fmla="*/ 597694 h 807244"/>
                <a:gd name="connsiteX38" fmla="*/ 135731 w 1469231"/>
                <a:gd name="connsiteY38" fmla="*/ 692944 h 807244"/>
                <a:gd name="connsiteX39" fmla="*/ 23812 w 1469231"/>
                <a:gd name="connsiteY39" fmla="*/ 742950 h 807244"/>
                <a:gd name="connsiteX40" fmla="*/ 9525 w 1469231"/>
                <a:gd name="connsiteY40" fmla="*/ 754856 h 807244"/>
                <a:gd name="connsiteX41" fmla="*/ 0 w 1469231"/>
                <a:gd name="connsiteY41" fmla="*/ 773906 h 807244"/>
                <a:gd name="connsiteX42" fmla="*/ 0 w 1469231"/>
                <a:gd name="connsiteY42" fmla="*/ 785812 h 807244"/>
                <a:gd name="connsiteX43" fmla="*/ 9525 w 1469231"/>
                <a:gd name="connsiteY43" fmla="*/ 797719 h 807244"/>
                <a:gd name="connsiteX44" fmla="*/ 33337 w 1469231"/>
                <a:gd name="connsiteY44" fmla="*/ 804862 h 807244"/>
                <a:gd name="connsiteX45" fmla="*/ 61912 w 1469231"/>
                <a:gd name="connsiteY45" fmla="*/ 807244 h 807244"/>
                <a:gd name="connsiteX46" fmla="*/ 123825 w 1469231"/>
                <a:gd name="connsiteY46" fmla="*/ 792956 h 807244"/>
                <a:gd name="connsiteX47" fmla="*/ 319087 w 1469231"/>
                <a:gd name="connsiteY47" fmla="*/ 738187 h 807244"/>
                <a:gd name="connsiteX48" fmla="*/ 533400 w 1469231"/>
                <a:gd name="connsiteY48" fmla="*/ 673894 h 807244"/>
                <a:gd name="connsiteX49" fmla="*/ 642937 w 1469231"/>
                <a:gd name="connsiteY49" fmla="*/ 642937 h 807244"/>
                <a:gd name="connsiteX50" fmla="*/ 776287 w 1469231"/>
                <a:gd name="connsiteY50" fmla="*/ 602456 h 807244"/>
                <a:gd name="connsiteX51" fmla="*/ 914400 w 1469231"/>
                <a:gd name="connsiteY51" fmla="*/ 545306 h 80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9231" h="807244">
                  <a:moveTo>
                    <a:pt x="914400" y="545306"/>
                  </a:moveTo>
                  <a:lnTo>
                    <a:pt x="1026319" y="502444"/>
                  </a:lnTo>
                  <a:lnTo>
                    <a:pt x="1157287" y="454819"/>
                  </a:lnTo>
                  <a:lnTo>
                    <a:pt x="1257300" y="419100"/>
                  </a:lnTo>
                  <a:lnTo>
                    <a:pt x="1316831" y="400050"/>
                  </a:lnTo>
                  <a:lnTo>
                    <a:pt x="1390650" y="383381"/>
                  </a:lnTo>
                  <a:lnTo>
                    <a:pt x="1428750" y="371475"/>
                  </a:lnTo>
                  <a:lnTo>
                    <a:pt x="1447800" y="359569"/>
                  </a:lnTo>
                  <a:lnTo>
                    <a:pt x="1464469" y="345281"/>
                  </a:lnTo>
                  <a:lnTo>
                    <a:pt x="1469231" y="333375"/>
                  </a:lnTo>
                  <a:lnTo>
                    <a:pt x="1469231" y="321469"/>
                  </a:lnTo>
                  <a:lnTo>
                    <a:pt x="1462087" y="295275"/>
                  </a:lnTo>
                  <a:lnTo>
                    <a:pt x="1433512" y="247650"/>
                  </a:lnTo>
                  <a:lnTo>
                    <a:pt x="1395412" y="202406"/>
                  </a:lnTo>
                  <a:lnTo>
                    <a:pt x="1362075" y="176212"/>
                  </a:lnTo>
                  <a:lnTo>
                    <a:pt x="1321594" y="150019"/>
                  </a:lnTo>
                  <a:lnTo>
                    <a:pt x="1240631" y="104775"/>
                  </a:lnTo>
                  <a:lnTo>
                    <a:pt x="1126331" y="47625"/>
                  </a:lnTo>
                  <a:lnTo>
                    <a:pt x="1052512" y="11906"/>
                  </a:lnTo>
                  <a:lnTo>
                    <a:pt x="1012031" y="0"/>
                  </a:lnTo>
                  <a:lnTo>
                    <a:pt x="988219" y="0"/>
                  </a:lnTo>
                  <a:lnTo>
                    <a:pt x="973931" y="4762"/>
                  </a:lnTo>
                  <a:lnTo>
                    <a:pt x="971550" y="16669"/>
                  </a:lnTo>
                  <a:lnTo>
                    <a:pt x="976312" y="33337"/>
                  </a:lnTo>
                  <a:lnTo>
                    <a:pt x="997744" y="57150"/>
                  </a:lnTo>
                  <a:lnTo>
                    <a:pt x="1021556" y="76200"/>
                  </a:lnTo>
                  <a:lnTo>
                    <a:pt x="1033462" y="90487"/>
                  </a:lnTo>
                  <a:lnTo>
                    <a:pt x="1042987" y="109537"/>
                  </a:lnTo>
                  <a:lnTo>
                    <a:pt x="1050131" y="128587"/>
                  </a:lnTo>
                  <a:lnTo>
                    <a:pt x="1047750" y="150019"/>
                  </a:lnTo>
                  <a:lnTo>
                    <a:pt x="1038225" y="169069"/>
                  </a:lnTo>
                  <a:lnTo>
                    <a:pt x="1016794" y="197644"/>
                  </a:lnTo>
                  <a:lnTo>
                    <a:pt x="969169" y="238125"/>
                  </a:lnTo>
                  <a:lnTo>
                    <a:pt x="871537" y="307181"/>
                  </a:lnTo>
                  <a:lnTo>
                    <a:pt x="747712" y="383381"/>
                  </a:lnTo>
                  <a:lnTo>
                    <a:pt x="609600" y="461962"/>
                  </a:lnTo>
                  <a:lnTo>
                    <a:pt x="459581" y="540544"/>
                  </a:lnTo>
                  <a:lnTo>
                    <a:pt x="342900" y="597694"/>
                  </a:lnTo>
                  <a:lnTo>
                    <a:pt x="135731" y="692944"/>
                  </a:lnTo>
                  <a:lnTo>
                    <a:pt x="23812" y="742950"/>
                  </a:lnTo>
                  <a:lnTo>
                    <a:pt x="9525" y="754856"/>
                  </a:lnTo>
                  <a:lnTo>
                    <a:pt x="0" y="773906"/>
                  </a:lnTo>
                  <a:lnTo>
                    <a:pt x="0" y="785812"/>
                  </a:lnTo>
                  <a:lnTo>
                    <a:pt x="9525" y="797719"/>
                  </a:lnTo>
                  <a:lnTo>
                    <a:pt x="33337" y="804862"/>
                  </a:lnTo>
                  <a:lnTo>
                    <a:pt x="61912" y="807244"/>
                  </a:lnTo>
                  <a:lnTo>
                    <a:pt x="123825" y="792956"/>
                  </a:lnTo>
                  <a:lnTo>
                    <a:pt x="319087" y="738187"/>
                  </a:lnTo>
                  <a:lnTo>
                    <a:pt x="533400" y="673894"/>
                  </a:lnTo>
                  <a:lnTo>
                    <a:pt x="642937" y="642937"/>
                  </a:lnTo>
                  <a:lnTo>
                    <a:pt x="776287" y="602456"/>
                  </a:lnTo>
                  <a:lnTo>
                    <a:pt x="914400" y="54530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52">
              <a:extLst>
                <a:ext uri="{FF2B5EF4-FFF2-40B4-BE49-F238E27FC236}">
                  <a16:creationId xmlns:a16="http://schemas.microsoft.com/office/drawing/2014/main" id="{F4B231BB-4E1C-4438-8194-0F6497E57F00}"/>
                </a:ext>
              </a:extLst>
            </p:cNvPr>
            <p:cNvSpPr/>
            <p:nvPr/>
          </p:nvSpPr>
          <p:spPr>
            <a:xfrm>
              <a:off x="3570291" y="2784475"/>
              <a:ext cx="2097087" cy="590550"/>
            </a:xfrm>
            <a:custGeom>
              <a:avLst/>
              <a:gdLst>
                <a:gd name="connsiteX0" fmla="*/ 933450 w 2097881"/>
                <a:gd name="connsiteY0" fmla="*/ 216694 h 590550"/>
                <a:gd name="connsiteX1" fmla="*/ 1095375 w 2097881"/>
                <a:gd name="connsiteY1" fmla="*/ 169069 h 590550"/>
                <a:gd name="connsiteX2" fmla="*/ 1245394 w 2097881"/>
                <a:gd name="connsiteY2" fmla="*/ 128587 h 590550"/>
                <a:gd name="connsiteX3" fmla="*/ 1471612 w 2097881"/>
                <a:gd name="connsiteY3" fmla="*/ 83344 h 590550"/>
                <a:gd name="connsiteX4" fmla="*/ 1578769 w 2097881"/>
                <a:gd name="connsiteY4" fmla="*/ 54769 h 590550"/>
                <a:gd name="connsiteX5" fmla="*/ 1685925 w 2097881"/>
                <a:gd name="connsiteY5" fmla="*/ 21431 h 590550"/>
                <a:gd name="connsiteX6" fmla="*/ 1752600 w 2097881"/>
                <a:gd name="connsiteY6" fmla="*/ 0 h 590550"/>
                <a:gd name="connsiteX7" fmla="*/ 1795462 w 2097881"/>
                <a:gd name="connsiteY7" fmla="*/ 2381 h 590550"/>
                <a:gd name="connsiteX8" fmla="*/ 1857375 w 2097881"/>
                <a:gd name="connsiteY8" fmla="*/ 7144 h 590550"/>
                <a:gd name="connsiteX9" fmla="*/ 1912144 w 2097881"/>
                <a:gd name="connsiteY9" fmla="*/ 16669 h 590550"/>
                <a:gd name="connsiteX10" fmla="*/ 1959769 w 2097881"/>
                <a:gd name="connsiteY10" fmla="*/ 30956 h 590550"/>
                <a:gd name="connsiteX11" fmla="*/ 1997869 w 2097881"/>
                <a:gd name="connsiteY11" fmla="*/ 45244 h 590550"/>
                <a:gd name="connsiteX12" fmla="*/ 2040731 w 2097881"/>
                <a:gd name="connsiteY12" fmla="*/ 69056 h 590550"/>
                <a:gd name="connsiteX13" fmla="*/ 2074069 w 2097881"/>
                <a:gd name="connsiteY13" fmla="*/ 92869 h 590550"/>
                <a:gd name="connsiteX14" fmla="*/ 2088356 w 2097881"/>
                <a:gd name="connsiteY14" fmla="*/ 102394 h 590550"/>
                <a:gd name="connsiteX15" fmla="*/ 2095500 w 2097881"/>
                <a:gd name="connsiteY15" fmla="*/ 123825 h 590550"/>
                <a:gd name="connsiteX16" fmla="*/ 2097881 w 2097881"/>
                <a:gd name="connsiteY16" fmla="*/ 154781 h 590550"/>
                <a:gd name="connsiteX17" fmla="*/ 2085975 w 2097881"/>
                <a:gd name="connsiteY17" fmla="*/ 188119 h 590550"/>
                <a:gd name="connsiteX18" fmla="*/ 2059781 w 2097881"/>
                <a:gd name="connsiteY18" fmla="*/ 221456 h 590550"/>
                <a:gd name="connsiteX19" fmla="*/ 2012156 w 2097881"/>
                <a:gd name="connsiteY19" fmla="*/ 223837 h 590550"/>
                <a:gd name="connsiteX20" fmla="*/ 1869281 w 2097881"/>
                <a:gd name="connsiteY20" fmla="*/ 228600 h 590550"/>
                <a:gd name="connsiteX21" fmla="*/ 1757362 w 2097881"/>
                <a:gd name="connsiteY21" fmla="*/ 238125 h 590550"/>
                <a:gd name="connsiteX22" fmla="*/ 1597819 w 2097881"/>
                <a:gd name="connsiteY22" fmla="*/ 257175 h 590550"/>
                <a:gd name="connsiteX23" fmla="*/ 1485900 w 2097881"/>
                <a:gd name="connsiteY23" fmla="*/ 276225 h 590550"/>
                <a:gd name="connsiteX24" fmla="*/ 1400175 w 2097881"/>
                <a:gd name="connsiteY24" fmla="*/ 295275 h 590550"/>
                <a:gd name="connsiteX25" fmla="*/ 1126331 w 2097881"/>
                <a:gd name="connsiteY25" fmla="*/ 357187 h 590550"/>
                <a:gd name="connsiteX26" fmla="*/ 1012031 w 2097881"/>
                <a:gd name="connsiteY26" fmla="*/ 378619 h 590550"/>
                <a:gd name="connsiteX27" fmla="*/ 890587 w 2097881"/>
                <a:gd name="connsiteY27" fmla="*/ 409575 h 590550"/>
                <a:gd name="connsiteX28" fmla="*/ 785812 w 2097881"/>
                <a:gd name="connsiteY28" fmla="*/ 440531 h 590550"/>
                <a:gd name="connsiteX29" fmla="*/ 671512 w 2097881"/>
                <a:gd name="connsiteY29" fmla="*/ 483394 h 590550"/>
                <a:gd name="connsiteX30" fmla="*/ 583406 w 2097881"/>
                <a:gd name="connsiteY30" fmla="*/ 516731 h 590550"/>
                <a:gd name="connsiteX31" fmla="*/ 545306 w 2097881"/>
                <a:gd name="connsiteY31" fmla="*/ 526256 h 590550"/>
                <a:gd name="connsiteX32" fmla="*/ 483394 w 2097881"/>
                <a:gd name="connsiteY32" fmla="*/ 552450 h 590550"/>
                <a:gd name="connsiteX33" fmla="*/ 435769 w 2097881"/>
                <a:gd name="connsiteY33" fmla="*/ 581025 h 590550"/>
                <a:gd name="connsiteX34" fmla="*/ 414337 w 2097881"/>
                <a:gd name="connsiteY34" fmla="*/ 590550 h 590550"/>
                <a:gd name="connsiteX35" fmla="*/ 390525 w 2097881"/>
                <a:gd name="connsiteY35" fmla="*/ 590550 h 590550"/>
                <a:gd name="connsiteX36" fmla="*/ 352425 w 2097881"/>
                <a:gd name="connsiteY36" fmla="*/ 585787 h 590550"/>
                <a:gd name="connsiteX37" fmla="*/ 302419 w 2097881"/>
                <a:gd name="connsiteY37" fmla="*/ 566737 h 590550"/>
                <a:gd name="connsiteX38" fmla="*/ 233362 w 2097881"/>
                <a:gd name="connsiteY38" fmla="*/ 531019 h 590550"/>
                <a:gd name="connsiteX39" fmla="*/ 178594 w 2097881"/>
                <a:gd name="connsiteY39" fmla="*/ 497681 h 590550"/>
                <a:gd name="connsiteX40" fmla="*/ 142875 w 2097881"/>
                <a:gd name="connsiteY40" fmla="*/ 478631 h 590550"/>
                <a:gd name="connsiteX41" fmla="*/ 102394 w 2097881"/>
                <a:gd name="connsiteY41" fmla="*/ 447675 h 590550"/>
                <a:gd name="connsiteX42" fmla="*/ 52387 w 2097881"/>
                <a:gd name="connsiteY42" fmla="*/ 392906 h 590550"/>
                <a:gd name="connsiteX43" fmla="*/ 21431 w 2097881"/>
                <a:gd name="connsiteY43" fmla="*/ 350044 h 590550"/>
                <a:gd name="connsiteX44" fmla="*/ 4762 w 2097881"/>
                <a:gd name="connsiteY44" fmla="*/ 316706 h 590550"/>
                <a:gd name="connsiteX45" fmla="*/ 0 w 2097881"/>
                <a:gd name="connsiteY45" fmla="*/ 295275 h 590550"/>
                <a:gd name="connsiteX46" fmla="*/ 4762 w 2097881"/>
                <a:gd name="connsiteY46" fmla="*/ 278606 h 590550"/>
                <a:gd name="connsiteX47" fmla="*/ 16669 w 2097881"/>
                <a:gd name="connsiteY47" fmla="*/ 273844 h 590550"/>
                <a:gd name="connsiteX48" fmla="*/ 38100 w 2097881"/>
                <a:gd name="connsiteY48" fmla="*/ 278606 h 590550"/>
                <a:gd name="connsiteX49" fmla="*/ 90487 w 2097881"/>
                <a:gd name="connsiteY49" fmla="*/ 304800 h 590550"/>
                <a:gd name="connsiteX50" fmla="*/ 180975 w 2097881"/>
                <a:gd name="connsiteY50" fmla="*/ 345281 h 590550"/>
                <a:gd name="connsiteX51" fmla="*/ 247650 w 2097881"/>
                <a:gd name="connsiteY51" fmla="*/ 371475 h 590550"/>
                <a:gd name="connsiteX52" fmla="*/ 300037 w 2097881"/>
                <a:gd name="connsiteY52" fmla="*/ 383381 h 590550"/>
                <a:gd name="connsiteX53" fmla="*/ 328612 w 2097881"/>
                <a:gd name="connsiteY53" fmla="*/ 385762 h 590550"/>
                <a:gd name="connsiteX54" fmla="*/ 392906 w 2097881"/>
                <a:gd name="connsiteY54" fmla="*/ 369094 h 590550"/>
                <a:gd name="connsiteX55" fmla="*/ 564356 w 2097881"/>
                <a:gd name="connsiteY55" fmla="*/ 319087 h 590550"/>
                <a:gd name="connsiteX56" fmla="*/ 933450 w 2097881"/>
                <a:gd name="connsiteY56" fmla="*/ 216694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97881" h="590550">
                  <a:moveTo>
                    <a:pt x="933450" y="216694"/>
                  </a:moveTo>
                  <a:lnTo>
                    <a:pt x="1095375" y="169069"/>
                  </a:lnTo>
                  <a:lnTo>
                    <a:pt x="1245394" y="128587"/>
                  </a:lnTo>
                  <a:lnTo>
                    <a:pt x="1471612" y="83344"/>
                  </a:lnTo>
                  <a:lnTo>
                    <a:pt x="1578769" y="54769"/>
                  </a:lnTo>
                  <a:lnTo>
                    <a:pt x="1685925" y="21431"/>
                  </a:lnTo>
                  <a:lnTo>
                    <a:pt x="1752600" y="0"/>
                  </a:lnTo>
                  <a:lnTo>
                    <a:pt x="1795462" y="2381"/>
                  </a:lnTo>
                  <a:lnTo>
                    <a:pt x="1857375" y="7144"/>
                  </a:lnTo>
                  <a:lnTo>
                    <a:pt x="1912144" y="16669"/>
                  </a:lnTo>
                  <a:lnTo>
                    <a:pt x="1959769" y="30956"/>
                  </a:lnTo>
                  <a:lnTo>
                    <a:pt x="1997869" y="45244"/>
                  </a:lnTo>
                  <a:lnTo>
                    <a:pt x="2040731" y="69056"/>
                  </a:lnTo>
                  <a:lnTo>
                    <a:pt x="2074069" y="92869"/>
                  </a:lnTo>
                  <a:lnTo>
                    <a:pt x="2088356" y="102394"/>
                  </a:lnTo>
                  <a:lnTo>
                    <a:pt x="2095500" y="123825"/>
                  </a:lnTo>
                  <a:lnTo>
                    <a:pt x="2097881" y="154781"/>
                  </a:lnTo>
                  <a:lnTo>
                    <a:pt x="2085975" y="188119"/>
                  </a:lnTo>
                  <a:lnTo>
                    <a:pt x="2059781" y="221456"/>
                  </a:lnTo>
                  <a:lnTo>
                    <a:pt x="2012156" y="223837"/>
                  </a:lnTo>
                  <a:lnTo>
                    <a:pt x="1869281" y="228600"/>
                  </a:lnTo>
                  <a:lnTo>
                    <a:pt x="1757362" y="238125"/>
                  </a:lnTo>
                  <a:lnTo>
                    <a:pt x="1597819" y="257175"/>
                  </a:lnTo>
                  <a:lnTo>
                    <a:pt x="1485900" y="276225"/>
                  </a:lnTo>
                  <a:lnTo>
                    <a:pt x="1400175" y="295275"/>
                  </a:lnTo>
                  <a:lnTo>
                    <a:pt x="1126331" y="357187"/>
                  </a:lnTo>
                  <a:lnTo>
                    <a:pt x="1012031" y="378619"/>
                  </a:lnTo>
                  <a:lnTo>
                    <a:pt x="890587" y="409575"/>
                  </a:lnTo>
                  <a:lnTo>
                    <a:pt x="785812" y="440531"/>
                  </a:lnTo>
                  <a:lnTo>
                    <a:pt x="671512" y="483394"/>
                  </a:lnTo>
                  <a:lnTo>
                    <a:pt x="583406" y="516731"/>
                  </a:lnTo>
                  <a:lnTo>
                    <a:pt x="545306" y="526256"/>
                  </a:lnTo>
                  <a:lnTo>
                    <a:pt x="483394" y="552450"/>
                  </a:lnTo>
                  <a:lnTo>
                    <a:pt x="435769" y="581025"/>
                  </a:lnTo>
                  <a:lnTo>
                    <a:pt x="414337" y="590550"/>
                  </a:lnTo>
                  <a:lnTo>
                    <a:pt x="390525" y="590550"/>
                  </a:lnTo>
                  <a:lnTo>
                    <a:pt x="352425" y="585787"/>
                  </a:lnTo>
                  <a:lnTo>
                    <a:pt x="302419" y="566737"/>
                  </a:lnTo>
                  <a:lnTo>
                    <a:pt x="233362" y="531019"/>
                  </a:lnTo>
                  <a:lnTo>
                    <a:pt x="178594" y="497681"/>
                  </a:lnTo>
                  <a:lnTo>
                    <a:pt x="142875" y="478631"/>
                  </a:lnTo>
                  <a:lnTo>
                    <a:pt x="102394" y="447675"/>
                  </a:lnTo>
                  <a:lnTo>
                    <a:pt x="52387" y="392906"/>
                  </a:lnTo>
                  <a:lnTo>
                    <a:pt x="21431" y="350044"/>
                  </a:lnTo>
                  <a:lnTo>
                    <a:pt x="4762" y="316706"/>
                  </a:lnTo>
                  <a:lnTo>
                    <a:pt x="0" y="295275"/>
                  </a:lnTo>
                  <a:lnTo>
                    <a:pt x="4762" y="278606"/>
                  </a:lnTo>
                  <a:lnTo>
                    <a:pt x="16669" y="273844"/>
                  </a:lnTo>
                  <a:lnTo>
                    <a:pt x="38100" y="278606"/>
                  </a:lnTo>
                  <a:lnTo>
                    <a:pt x="90487" y="304800"/>
                  </a:lnTo>
                  <a:lnTo>
                    <a:pt x="180975" y="345281"/>
                  </a:lnTo>
                  <a:lnTo>
                    <a:pt x="247650" y="371475"/>
                  </a:lnTo>
                  <a:lnTo>
                    <a:pt x="300037" y="383381"/>
                  </a:lnTo>
                  <a:lnTo>
                    <a:pt x="328612" y="385762"/>
                  </a:lnTo>
                  <a:lnTo>
                    <a:pt x="392906" y="369094"/>
                  </a:lnTo>
                  <a:lnTo>
                    <a:pt x="564356" y="319087"/>
                  </a:lnTo>
                  <a:lnTo>
                    <a:pt x="933450" y="2166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53">
              <a:extLst>
                <a:ext uri="{FF2B5EF4-FFF2-40B4-BE49-F238E27FC236}">
                  <a16:creationId xmlns:a16="http://schemas.microsoft.com/office/drawing/2014/main" id="{2067D57F-B44A-4FC1-8670-514557D4D0C2}"/>
                </a:ext>
              </a:extLst>
            </p:cNvPr>
            <p:cNvSpPr/>
            <p:nvPr/>
          </p:nvSpPr>
          <p:spPr>
            <a:xfrm>
              <a:off x="5681666" y="1885951"/>
              <a:ext cx="560387" cy="1370013"/>
            </a:xfrm>
            <a:custGeom>
              <a:avLst/>
              <a:gdLst>
                <a:gd name="connsiteX0" fmla="*/ 407193 w 559593"/>
                <a:gd name="connsiteY0" fmla="*/ 433388 h 1369219"/>
                <a:gd name="connsiteX1" fmla="*/ 381000 w 559593"/>
                <a:gd name="connsiteY1" fmla="*/ 250031 h 1369219"/>
                <a:gd name="connsiteX2" fmla="*/ 381000 w 559593"/>
                <a:gd name="connsiteY2" fmla="*/ 138113 h 1369219"/>
                <a:gd name="connsiteX3" fmla="*/ 352425 w 559593"/>
                <a:gd name="connsiteY3" fmla="*/ 107156 h 1369219"/>
                <a:gd name="connsiteX4" fmla="*/ 319087 w 559593"/>
                <a:gd name="connsiteY4" fmla="*/ 80963 h 1369219"/>
                <a:gd name="connsiteX5" fmla="*/ 290512 w 559593"/>
                <a:gd name="connsiteY5" fmla="*/ 61913 h 1369219"/>
                <a:gd name="connsiteX6" fmla="*/ 261937 w 559593"/>
                <a:gd name="connsiteY6" fmla="*/ 47625 h 1369219"/>
                <a:gd name="connsiteX7" fmla="*/ 233362 w 559593"/>
                <a:gd name="connsiteY7" fmla="*/ 38100 h 1369219"/>
                <a:gd name="connsiteX8" fmla="*/ 197643 w 559593"/>
                <a:gd name="connsiteY8" fmla="*/ 26194 h 1369219"/>
                <a:gd name="connsiteX9" fmla="*/ 140493 w 559593"/>
                <a:gd name="connsiteY9" fmla="*/ 11906 h 1369219"/>
                <a:gd name="connsiteX10" fmla="*/ 71437 w 559593"/>
                <a:gd name="connsiteY10" fmla="*/ 2381 h 1369219"/>
                <a:gd name="connsiteX11" fmla="*/ 33337 w 559593"/>
                <a:gd name="connsiteY11" fmla="*/ 0 h 1369219"/>
                <a:gd name="connsiteX12" fmla="*/ 14287 w 559593"/>
                <a:gd name="connsiteY12" fmla="*/ 0 h 1369219"/>
                <a:gd name="connsiteX13" fmla="*/ 2381 w 559593"/>
                <a:gd name="connsiteY13" fmla="*/ 4763 h 1369219"/>
                <a:gd name="connsiteX14" fmla="*/ 0 w 559593"/>
                <a:gd name="connsiteY14" fmla="*/ 11906 h 1369219"/>
                <a:gd name="connsiteX15" fmla="*/ 2381 w 559593"/>
                <a:gd name="connsiteY15" fmla="*/ 30956 h 1369219"/>
                <a:gd name="connsiteX16" fmla="*/ 16668 w 559593"/>
                <a:gd name="connsiteY16" fmla="*/ 57150 h 1369219"/>
                <a:gd name="connsiteX17" fmla="*/ 52387 w 559593"/>
                <a:gd name="connsiteY17" fmla="*/ 100013 h 1369219"/>
                <a:gd name="connsiteX18" fmla="*/ 88106 w 559593"/>
                <a:gd name="connsiteY18" fmla="*/ 147638 h 1369219"/>
                <a:gd name="connsiteX19" fmla="*/ 126206 w 559593"/>
                <a:gd name="connsiteY19" fmla="*/ 211931 h 1369219"/>
                <a:gd name="connsiteX20" fmla="*/ 164306 w 559593"/>
                <a:gd name="connsiteY20" fmla="*/ 290513 h 1369219"/>
                <a:gd name="connsiteX21" fmla="*/ 180975 w 559593"/>
                <a:gd name="connsiteY21" fmla="*/ 340519 h 1369219"/>
                <a:gd name="connsiteX22" fmla="*/ 195262 w 559593"/>
                <a:gd name="connsiteY22" fmla="*/ 469106 h 1369219"/>
                <a:gd name="connsiteX23" fmla="*/ 221456 w 559593"/>
                <a:gd name="connsiteY23" fmla="*/ 685800 h 1369219"/>
                <a:gd name="connsiteX24" fmla="*/ 250031 w 559593"/>
                <a:gd name="connsiteY24" fmla="*/ 933450 h 1369219"/>
                <a:gd name="connsiteX25" fmla="*/ 264318 w 559593"/>
                <a:gd name="connsiteY25" fmla="*/ 1066800 h 1369219"/>
                <a:gd name="connsiteX26" fmla="*/ 273843 w 559593"/>
                <a:gd name="connsiteY26" fmla="*/ 1135856 h 1369219"/>
                <a:gd name="connsiteX27" fmla="*/ 280987 w 559593"/>
                <a:gd name="connsiteY27" fmla="*/ 1171575 h 1369219"/>
                <a:gd name="connsiteX28" fmla="*/ 292893 w 559593"/>
                <a:gd name="connsiteY28" fmla="*/ 1207294 h 1369219"/>
                <a:gd name="connsiteX29" fmla="*/ 311943 w 559593"/>
                <a:gd name="connsiteY29" fmla="*/ 1250156 h 1369219"/>
                <a:gd name="connsiteX30" fmla="*/ 335756 w 559593"/>
                <a:gd name="connsiteY30" fmla="*/ 1285875 h 1369219"/>
                <a:gd name="connsiteX31" fmla="*/ 359568 w 559593"/>
                <a:gd name="connsiteY31" fmla="*/ 1316831 h 1369219"/>
                <a:gd name="connsiteX32" fmla="*/ 385762 w 559593"/>
                <a:gd name="connsiteY32" fmla="*/ 1340644 h 1369219"/>
                <a:gd name="connsiteX33" fmla="*/ 407193 w 559593"/>
                <a:gd name="connsiteY33" fmla="*/ 1357313 h 1369219"/>
                <a:gd name="connsiteX34" fmla="*/ 423862 w 559593"/>
                <a:gd name="connsiteY34" fmla="*/ 1364456 h 1369219"/>
                <a:gd name="connsiteX35" fmla="*/ 438150 w 559593"/>
                <a:gd name="connsiteY35" fmla="*/ 1369219 h 1369219"/>
                <a:gd name="connsiteX36" fmla="*/ 471487 w 559593"/>
                <a:gd name="connsiteY36" fmla="*/ 1366838 h 1369219"/>
                <a:gd name="connsiteX37" fmla="*/ 500062 w 559593"/>
                <a:gd name="connsiteY37" fmla="*/ 1362075 h 1369219"/>
                <a:gd name="connsiteX38" fmla="*/ 521493 w 559593"/>
                <a:gd name="connsiteY38" fmla="*/ 1350169 h 1369219"/>
                <a:gd name="connsiteX39" fmla="*/ 535781 w 559593"/>
                <a:gd name="connsiteY39" fmla="*/ 1333500 h 1369219"/>
                <a:gd name="connsiteX40" fmla="*/ 550068 w 559593"/>
                <a:gd name="connsiteY40" fmla="*/ 1309688 h 1369219"/>
                <a:gd name="connsiteX41" fmla="*/ 557212 w 559593"/>
                <a:gd name="connsiteY41" fmla="*/ 1283494 h 1369219"/>
                <a:gd name="connsiteX42" fmla="*/ 559593 w 559593"/>
                <a:gd name="connsiteY42" fmla="*/ 1233488 h 1369219"/>
                <a:gd name="connsiteX43" fmla="*/ 557212 w 559593"/>
                <a:gd name="connsiteY43" fmla="*/ 1164431 h 1369219"/>
                <a:gd name="connsiteX44" fmla="*/ 495300 w 559593"/>
                <a:gd name="connsiteY44" fmla="*/ 1000125 h 1369219"/>
                <a:gd name="connsiteX45" fmla="*/ 464343 w 559593"/>
                <a:gd name="connsiteY45" fmla="*/ 797719 h 1369219"/>
                <a:gd name="connsiteX46" fmla="*/ 407193 w 559593"/>
                <a:gd name="connsiteY46" fmla="*/ 433388 h 1369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59593" h="1369219">
                  <a:moveTo>
                    <a:pt x="407193" y="433388"/>
                  </a:moveTo>
                  <a:lnTo>
                    <a:pt x="381000" y="250031"/>
                  </a:lnTo>
                  <a:lnTo>
                    <a:pt x="381000" y="138113"/>
                  </a:lnTo>
                  <a:lnTo>
                    <a:pt x="352425" y="107156"/>
                  </a:lnTo>
                  <a:lnTo>
                    <a:pt x="319087" y="80963"/>
                  </a:lnTo>
                  <a:lnTo>
                    <a:pt x="290512" y="61913"/>
                  </a:lnTo>
                  <a:lnTo>
                    <a:pt x="261937" y="47625"/>
                  </a:lnTo>
                  <a:lnTo>
                    <a:pt x="233362" y="38100"/>
                  </a:lnTo>
                  <a:lnTo>
                    <a:pt x="197643" y="26194"/>
                  </a:lnTo>
                  <a:lnTo>
                    <a:pt x="140493" y="11906"/>
                  </a:lnTo>
                  <a:lnTo>
                    <a:pt x="71437" y="2381"/>
                  </a:lnTo>
                  <a:lnTo>
                    <a:pt x="33337" y="0"/>
                  </a:lnTo>
                  <a:lnTo>
                    <a:pt x="14287" y="0"/>
                  </a:lnTo>
                  <a:lnTo>
                    <a:pt x="2381" y="4763"/>
                  </a:lnTo>
                  <a:lnTo>
                    <a:pt x="0" y="11906"/>
                  </a:lnTo>
                  <a:lnTo>
                    <a:pt x="2381" y="30956"/>
                  </a:lnTo>
                  <a:lnTo>
                    <a:pt x="16668" y="57150"/>
                  </a:lnTo>
                  <a:lnTo>
                    <a:pt x="52387" y="100013"/>
                  </a:lnTo>
                  <a:lnTo>
                    <a:pt x="88106" y="147638"/>
                  </a:lnTo>
                  <a:lnTo>
                    <a:pt x="126206" y="211931"/>
                  </a:lnTo>
                  <a:lnTo>
                    <a:pt x="164306" y="290513"/>
                  </a:lnTo>
                  <a:lnTo>
                    <a:pt x="180975" y="340519"/>
                  </a:lnTo>
                  <a:lnTo>
                    <a:pt x="195262" y="469106"/>
                  </a:lnTo>
                  <a:lnTo>
                    <a:pt x="221456" y="685800"/>
                  </a:lnTo>
                  <a:lnTo>
                    <a:pt x="250031" y="933450"/>
                  </a:lnTo>
                  <a:lnTo>
                    <a:pt x="264318" y="1066800"/>
                  </a:lnTo>
                  <a:lnTo>
                    <a:pt x="273843" y="1135856"/>
                  </a:lnTo>
                  <a:lnTo>
                    <a:pt x="280987" y="1171575"/>
                  </a:lnTo>
                  <a:lnTo>
                    <a:pt x="292893" y="1207294"/>
                  </a:lnTo>
                  <a:lnTo>
                    <a:pt x="311943" y="1250156"/>
                  </a:lnTo>
                  <a:lnTo>
                    <a:pt x="335756" y="1285875"/>
                  </a:lnTo>
                  <a:lnTo>
                    <a:pt x="359568" y="1316831"/>
                  </a:lnTo>
                  <a:lnTo>
                    <a:pt x="385762" y="1340644"/>
                  </a:lnTo>
                  <a:lnTo>
                    <a:pt x="407193" y="1357313"/>
                  </a:lnTo>
                  <a:lnTo>
                    <a:pt x="423862" y="1364456"/>
                  </a:lnTo>
                  <a:lnTo>
                    <a:pt x="438150" y="1369219"/>
                  </a:lnTo>
                  <a:lnTo>
                    <a:pt x="471487" y="1366838"/>
                  </a:lnTo>
                  <a:lnTo>
                    <a:pt x="500062" y="1362075"/>
                  </a:lnTo>
                  <a:lnTo>
                    <a:pt x="521493" y="1350169"/>
                  </a:lnTo>
                  <a:lnTo>
                    <a:pt x="535781" y="1333500"/>
                  </a:lnTo>
                  <a:lnTo>
                    <a:pt x="550068" y="1309688"/>
                  </a:lnTo>
                  <a:lnTo>
                    <a:pt x="557212" y="1283494"/>
                  </a:lnTo>
                  <a:lnTo>
                    <a:pt x="559593" y="1233488"/>
                  </a:lnTo>
                  <a:cubicBezTo>
                    <a:pt x="558799" y="1210469"/>
                    <a:pt x="558006" y="1187450"/>
                    <a:pt x="557212" y="1164431"/>
                  </a:cubicBezTo>
                  <a:lnTo>
                    <a:pt x="495300" y="1000125"/>
                  </a:lnTo>
                  <a:lnTo>
                    <a:pt x="464343" y="797719"/>
                  </a:lnTo>
                  <a:lnTo>
                    <a:pt x="407193" y="4333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56">
              <a:extLst>
                <a:ext uri="{FF2B5EF4-FFF2-40B4-BE49-F238E27FC236}">
                  <a16:creationId xmlns:a16="http://schemas.microsoft.com/office/drawing/2014/main" id="{1B2365B2-F6F5-4136-AC4A-3FF281579B6C}"/>
                </a:ext>
              </a:extLst>
            </p:cNvPr>
            <p:cNvSpPr/>
            <p:nvPr/>
          </p:nvSpPr>
          <p:spPr>
            <a:xfrm>
              <a:off x="5791202" y="3495675"/>
              <a:ext cx="2105025" cy="427038"/>
            </a:xfrm>
            <a:custGeom>
              <a:avLst/>
              <a:gdLst>
                <a:gd name="connsiteX0" fmla="*/ 845344 w 2105025"/>
                <a:gd name="connsiteY0" fmla="*/ 202406 h 426244"/>
                <a:gd name="connsiteX1" fmla="*/ 985838 w 2105025"/>
                <a:gd name="connsiteY1" fmla="*/ 180975 h 426244"/>
                <a:gd name="connsiteX2" fmla="*/ 1100138 w 2105025"/>
                <a:gd name="connsiteY2" fmla="*/ 161925 h 426244"/>
                <a:gd name="connsiteX3" fmla="*/ 1243013 w 2105025"/>
                <a:gd name="connsiteY3" fmla="*/ 135731 h 426244"/>
                <a:gd name="connsiteX4" fmla="*/ 1359694 w 2105025"/>
                <a:gd name="connsiteY4" fmla="*/ 114300 h 426244"/>
                <a:gd name="connsiteX5" fmla="*/ 1428750 w 2105025"/>
                <a:gd name="connsiteY5" fmla="*/ 92869 h 426244"/>
                <a:gd name="connsiteX6" fmla="*/ 1545431 w 2105025"/>
                <a:gd name="connsiteY6" fmla="*/ 54769 h 426244"/>
                <a:gd name="connsiteX7" fmla="*/ 1683544 w 2105025"/>
                <a:gd name="connsiteY7" fmla="*/ 14288 h 426244"/>
                <a:gd name="connsiteX8" fmla="*/ 1728788 w 2105025"/>
                <a:gd name="connsiteY8" fmla="*/ 0 h 426244"/>
                <a:gd name="connsiteX9" fmla="*/ 1785938 w 2105025"/>
                <a:gd name="connsiteY9" fmla="*/ 4763 h 426244"/>
                <a:gd name="connsiteX10" fmla="*/ 1852613 w 2105025"/>
                <a:gd name="connsiteY10" fmla="*/ 16669 h 426244"/>
                <a:gd name="connsiteX11" fmla="*/ 1928813 w 2105025"/>
                <a:gd name="connsiteY11" fmla="*/ 42863 h 426244"/>
                <a:gd name="connsiteX12" fmla="*/ 2005013 w 2105025"/>
                <a:gd name="connsiteY12" fmla="*/ 80963 h 426244"/>
                <a:gd name="connsiteX13" fmla="*/ 2062163 w 2105025"/>
                <a:gd name="connsiteY13" fmla="*/ 116681 h 426244"/>
                <a:gd name="connsiteX14" fmla="*/ 2083594 w 2105025"/>
                <a:gd name="connsiteY14" fmla="*/ 130969 h 426244"/>
                <a:gd name="connsiteX15" fmla="*/ 2097881 w 2105025"/>
                <a:gd name="connsiteY15" fmla="*/ 145256 h 426244"/>
                <a:gd name="connsiteX16" fmla="*/ 2105025 w 2105025"/>
                <a:gd name="connsiteY16" fmla="*/ 161925 h 426244"/>
                <a:gd name="connsiteX17" fmla="*/ 2105025 w 2105025"/>
                <a:gd name="connsiteY17" fmla="*/ 178594 h 426244"/>
                <a:gd name="connsiteX18" fmla="*/ 2097881 w 2105025"/>
                <a:gd name="connsiteY18" fmla="*/ 202406 h 426244"/>
                <a:gd name="connsiteX19" fmla="*/ 2083594 w 2105025"/>
                <a:gd name="connsiteY19" fmla="*/ 221456 h 426244"/>
                <a:gd name="connsiteX20" fmla="*/ 2062163 w 2105025"/>
                <a:gd name="connsiteY20" fmla="*/ 238125 h 426244"/>
                <a:gd name="connsiteX21" fmla="*/ 2028825 w 2105025"/>
                <a:gd name="connsiteY21" fmla="*/ 250031 h 426244"/>
                <a:gd name="connsiteX22" fmla="*/ 1993106 w 2105025"/>
                <a:gd name="connsiteY22" fmla="*/ 254794 h 426244"/>
                <a:gd name="connsiteX23" fmla="*/ 1938338 w 2105025"/>
                <a:gd name="connsiteY23" fmla="*/ 254794 h 426244"/>
                <a:gd name="connsiteX24" fmla="*/ 1881188 w 2105025"/>
                <a:gd name="connsiteY24" fmla="*/ 247650 h 426244"/>
                <a:gd name="connsiteX25" fmla="*/ 1750219 w 2105025"/>
                <a:gd name="connsiteY25" fmla="*/ 254794 h 426244"/>
                <a:gd name="connsiteX26" fmla="*/ 1557338 w 2105025"/>
                <a:gd name="connsiteY26" fmla="*/ 266700 h 426244"/>
                <a:gd name="connsiteX27" fmla="*/ 1385888 w 2105025"/>
                <a:gd name="connsiteY27" fmla="*/ 283369 h 426244"/>
                <a:gd name="connsiteX28" fmla="*/ 1266825 w 2105025"/>
                <a:gd name="connsiteY28" fmla="*/ 302419 h 426244"/>
                <a:gd name="connsiteX29" fmla="*/ 1188244 w 2105025"/>
                <a:gd name="connsiteY29" fmla="*/ 319088 h 426244"/>
                <a:gd name="connsiteX30" fmla="*/ 812006 w 2105025"/>
                <a:gd name="connsiteY30" fmla="*/ 381000 h 426244"/>
                <a:gd name="connsiteX31" fmla="*/ 733425 w 2105025"/>
                <a:gd name="connsiteY31" fmla="*/ 390525 h 426244"/>
                <a:gd name="connsiteX32" fmla="*/ 607219 w 2105025"/>
                <a:gd name="connsiteY32" fmla="*/ 407194 h 426244"/>
                <a:gd name="connsiteX33" fmla="*/ 516731 w 2105025"/>
                <a:gd name="connsiteY33" fmla="*/ 416719 h 426244"/>
                <a:gd name="connsiteX34" fmla="*/ 438150 w 2105025"/>
                <a:gd name="connsiteY34" fmla="*/ 423863 h 426244"/>
                <a:gd name="connsiteX35" fmla="*/ 390525 w 2105025"/>
                <a:gd name="connsiteY35" fmla="*/ 426244 h 426244"/>
                <a:gd name="connsiteX36" fmla="*/ 338138 w 2105025"/>
                <a:gd name="connsiteY36" fmla="*/ 419100 h 426244"/>
                <a:gd name="connsiteX37" fmla="*/ 283369 w 2105025"/>
                <a:gd name="connsiteY37" fmla="*/ 409575 h 426244"/>
                <a:gd name="connsiteX38" fmla="*/ 238125 w 2105025"/>
                <a:gd name="connsiteY38" fmla="*/ 395288 h 426244"/>
                <a:gd name="connsiteX39" fmla="*/ 200025 w 2105025"/>
                <a:gd name="connsiteY39" fmla="*/ 376238 h 426244"/>
                <a:gd name="connsiteX40" fmla="*/ 171450 w 2105025"/>
                <a:gd name="connsiteY40" fmla="*/ 357188 h 426244"/>
                <a:gd name="connsiteX41" fmla="*/ 142875 w 2105025"/>
                <a:gd name="connsiteY41" fmla="*/ 335756 h 426244"/>
                <a:gd name="connsiteX42" fmla="*/ 109538 w 2105025"/>
                <a:gd name="connsiteY42" fmla="*/ 304800 h 426244"/>
                <a:gd name="connsiteX43" fmla="*/ 66675 w 2105025"/>
                <a:gd name="connsiteY43" fmla="*/ 259556 h 426244"/>
                <a:gd name="connsiteX44" fmla="*/ 14288 w 2105025"/>
                <a:gd name="connsiteY44" fmla="*/ 190500 h 426244"/>
                <a:gd name="connsiteX45" fmla="*/ 4763 w 2105025"/>
                <a:gd name="connsiteY45" fmla="*/ 171450 h 426244"/>
                <a:gd name="connsiteX46" fmla="*/ 0 w 2105025"/>
                <a:gd name="connsiteY46" fmla="*/ 150019 h 426244"/>
                <a:gd name="connsiteX47" fmla="*/ 4763 w 2105025"/>
                <a:gd name="connsiteY47" fmla="*/ 138113 h 426244"/>
                <a:gd name="connsiteX48" fmla="*/ 14288 w 2105025"/>
                <a:gd name="connsiteY48" fmla="*/ 130969 h 426244"/>
                <a:gd name="connsiteX49" fmla="*/ 28575 w 2105025"/>
                <a:gd name="connsiteY49" fmla="*/ 128588 h 426244"/>
                <a:gd name="connsiteX50" fmla="*/ 45244 w 2105025"/>
                <a:gd name="connsiteY50" fmla="*/ 130969 h 426244"/>
                <a:gd name="connsiteX51" fmla="*/ 66675 w 2105025"/>
                <a:gd name="connsiteY51" fmla="*/ 145256 h 426244"/>
                <a:gd name="connsiteX52" fmla="*/ 95250 w 2105025"/>
                <a:gd name="connsiteY52" fmla="*/ 164306 h 426244"/>
                <a:gd name="connsiteX53" fmla="*/ 154781 w 2105025"/>
                <a:gd name="connsiteY53" fmla="*/ 188119 h 426244"/>
                <a:gd name="connsiteX54" fmla="*/ 209550 w 2105025"/>
                <a:gd name="connsiteY54" fmla="*/ 204788 h 426244"/>
                <a:gd name="connsiteX55" fmla="*/ 261938 w 2105025"/>
                <a:gd name="connsiteY55" fmla="*/ 214313 h 426244"/>
                <a:gd name="connsiteX56" fmla="*/ 333375 w 2105025"/>
                <a:gd name="connsiteY56" fmla="*/ 221456 h 426244"/>
                <a:gd name="connsiteX57" fmla="*/ 421481 w 2105025"/>
                <a:gd name="connsiteY57" fmla="*/ 226219 h 426244"/>
                <a:gd name="connsiteX58" fmla="*/ 538163 w 2105025"/>
                <a:gd name="connsiteY58" fmla="*/ 226219 h 426244"/>
                <a:gd name="connsiteX59" fmla="*/ 654844 w 2105025"/>
                <a:gd name="connsiteY59" fmla="*/ 221456 h 426244"/>
                <a:gd name="connsiteX60" fmla="*/ 771525 w 2105025"/>
                <a:gd name="connsiteY60" fmla="*/ 211931 h 426244"/>
                <a:gd name="connsiteX61" fmla="*/ 845344 w 2105025"/>
                <a:gd name="connsiteY61" fmla="*/ 202406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105025" h="426244">
                  <a:moveTo>
                    <a:pt x="845344" y="202406"/>
                  </a:moveTo>
                  <a:lnTo>
                    <a:pt x="985838" y="180975"/>
                  </a:lnTo>
                  <a:lnTo>
                    <a:pt x="1100138" y="161925"/>
                  </a:lnTo>
                  <a:lnTo>
                    <a:pt x="1243013" y="135731"/>
                  </a:lnTo>
                  <a:lnTo>
                    <a:pt x="1359694" y="114300"/>
                  </a:lnTo>
                  <a:lnTo>
                    <a:pt x="1428750" y="92869"/>
                  </a:lnTo>
                  <a:lnTo>
                    <a:pt x="1545431" y="54769"/>
                  </a:lnTo>
                  <a:lnTo>
                    <a:pt x="1683544" y="14288"/>
                  </a:lnTo>
                  <a:lnTo>
                    <a:pt x="1728788" y="0"/>
                  </a:lnTo>
                  <a:lnTo>
                    <a:pt x="1785938" y="4763"/>
                  </a:lnTo>
                  <a:lnTo>
                    <a:pt x="1852613" y="16669"/>
                  </a:lnTo>
                  <a:lnTo>
                    <a:pt x="1928813" y="42863"/>
                  </a:lnTo>
                  <a:lnTo>
                    <a:pt x="2005013" y="80963"/>
                  </a:lnTo>
                  <a:lnTo>
                    <a:pt x="2062163" y="116681"/>
                  </a:lnTo>
                  <a:lnTo>
                    <a:pt x="2083594" y="130969"/>
                  </a:lnTo>
                  <a:lnTo>
                    <a:pt x="2097881" y="145256"/>
                  </a:lnTo>
                  <a:lnTo>
                    <a:pt x="2105025" y="161925"/>
                  </a:lnTo>
                  <a:lnTo>
                    <a:pt x="2105025" y="178594"/>
                  </a:lnTo>
                  <a:lnTo>
                    <a:pt x="2097881" y="202406"/>
                  </a:lnTo>
                  <a:lnTo>
                    <a:pt x="2083594" y="221456"/>
                  </a:lnTo>
                  <a:lnTo>
                    <a:pt x="2062163" y="238125"/>
                  </a:lnTo>
                  <a:lnTo>
                    <a:pt x="2028825" y="250031"/>
                  </a:lnTo>
                  <a:lnTo>
                    <a:pt x="1993106" y="254794"/>
                  </a:lnTo>
                  <a:lnTo>
                    <a:pt x="1938338" y="254794"/>
                  </a:lnTo>
                  <a:lnTo>
                    <a:pt x="1881188" y="247650"/>
                  </a:lnTo>
                  <a:lnTo>
                    <a:pt x="1750219" y="254794"/>
                  </a:lnTo>
                  <a:lnTo>
                    <a:pt x="1557338" y="266700"/>
                  </a:lnTo>
                  <a:lnTo>
                    <a:pt x="1385888" y="283369"/>
                  </a:lnTo>
                  <a:lnTo>
                    <a:pt x="1266825" y="302419"/>
                  </a:lnTo>
                  <a:lnTo>
                    <a:pt x="1188244" y="319088"/>
                  </a:lnTo>
                  <a:lnTo>
                    <a:pt x="812006" y="381000"/>
                  </a:lnTo>
                  <a:lnTo>
                    <a:pt x="733425" y="390525"/>
                  </a:lnTo>
                  <a:lnTo>
                    <a:pt x="607219" y="407194"/>
                  </a:lnTo>
                  <a:lnTo>
                    <a:pt x="516731" y="416719"/>
                  </a:lnTo>
                  <a:lnTo>
                    <a:pt x="438150" y="423863"/>
                  </a:lnTo>
                  <a:lnTo>
                    <a:pt x="390525" y="426244"/>
                  </a:lnTo>
                  <a:lnTo>
                    <a:pt x="338138" y="419100"/>
                  </a:lnTo>
                  <a:lnTo>
                    <a:pt x="283369" y="409575"/>
                  </a:lnTo>
                  <a:lnTo>
                    <a:pt x="238125" y="395288"/>
                  </a:lnTo>
                  <a:lnTo>
                    <a:pt x="200025" y="376238"/>
                  </a:lnTo>
                  <a:lnTo>
                    <a:pt x="171450" y="357188"/>
                  </a:lnTo>
                  <a:lnTo>
                    <a:pt x="142875" y="335756"/>
                  </a:lnTo>
                  <a:lnTo>
                    <a:pt x="109538" y="304800"/>
                  </a:lnTo>
                  <a:lnTo>
                    <a:pt x="66675" y="259556"/>
                  </a:lnTo>
                  <a:lnTo>
                    <a:pt x="14288" y="190500"/>
                  </a:lnTo>
                  <a:lnTo>
                    <a:pt x="4763" y="171450"/>
                  </a:lnTo>
                  <a:lnTo>
                    <a:pt x="0" y="150019"/>
                  </a:lnTo>
                  <a:lnTo>
                    <a:pt x="4763" y="138113"/>
                  </a:lnTo>
                  <a:lnTo>
                    <a:pt x="14288" y="130969"/>
                  </a:lnTo>
                  <a:lnTo>
                    <a:pt x="28575" y="128588"/>
                  </a:lnTo>
                  <a:lnTo>
                    <a:pt x="45244" y="130969"/>
                  </a:lnTo>
                  <a:lnTo>
                    <a:pt x="66675" y="145256"/>
                  </a:lnTo>
                  <a:lnTo>
                    <a:pt x="95250" y="164306"/>
                  </a:lnTo>
                  <a:lnTo>
                    <a:pt x="154781" y="188119"/>
                  </a:lnTo>
                  <a:lnTo>
                    <a:pt x="209550" y="204788"/>
                  </a:lnTo>
                  <a:lnTo>
                    <a:pt x="261938" y="214313"/>
                  </a:lnTo>
                  <a:lnTo>
                    <a:pt x="333375" y="221456"/>
                  </a:lnTo>
                  <a:lnTo>
                    <a:pt x="421481" y="226219"/>
                  </a:lnTo>
                  <a:lnTo>
                    <a:pt x="538163" y="226219"/>
                  </a:lnTo>
                  <a:lnTo>
                    <a:pt x="654844" y="221456"/>
                  </a:lnTo>
                  <a:lnTo>
                    <a:pt x="771525" y="211931"/>
                  </a:lnTo>
                  <a:lnTo>
                    <a:pt x="845344" y="202406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60">
              <a:extLst>
                <a:ext uri="{FF2B5EF4-FFF2-40B4-BE49-F238E27FC236}">
                  <a16:creationId xmlns:a16="http://schemas.microsoft.com/office/drawing/2014/main" id="{5454CCA4-3D71-490C-AA81-04A95D7D87B9}"/>
                </a:ext>
              </a:extLst>
            </p:cNvPr>
            <p:cNvSpPr/>
            <p:nvPr/>
          </p:nvSpPr>
          <p:spPr>
            <a:xfrm rot="16200000">
              <a:off x="2921003" y="3814763"/>
              <a:ext cx="3803650" cy="473075"/>
            </a:xfrm>
            <a:custGeom>
              <a:avLst/>
              <a:gdLst>
                <a:gd name="connsiteX0" fmla="*/ 1447800 w 3803650"/>
                <a:gd name="connsiteY0" fmla="*/ 149225 h 473075"/>
                <a:gd name="connsiteX1" fmla="*/ 1828800 w 3803650"/>
                <a:gd name="connsiteY1" fmla="*/ 168275 h 473075"/>
                <a:gd name="connsiteX2" fmla="*/ 2193925 w 3803650"/>
                <a:gd name="connsiteY2" fmla="*/ 177800 h 473075"/>
                <a:gd name="connsiteX3" fmla="*/ 2393950 w 3803650"/>
                <a:gd name="connsiteY3" fmla="*/ 184150 h 473075"/>
                <a:gd name="connsiteX4" fmla="*/ 3095625 w 3803650"/>
                <a:gd name="connsiteY4" fmla="*/ 206375 h 473075"/>
                <a:gd name="connsiteX5" fmla="*/ 3378200 w 3803650"/>
                <a:gd name="connsiteY5" fmla="*/ 206375 h 473075"/>
                <a:gd name="connsiteX6" fmla="*/ 3448050 w 3803650"/>
                <a:gd name="connsiteY6" fmla="*/ 203200 h 473075"/>
                <a:gd name="connsiteX7" fmla="*/ 3505200 w 3803650"/>
                <a:gd name="connsiteY7" fmla="*/ 193675 h 473075"/>
                <a:gd name="connsiteX8" fmla="*/ 3559175 w 3803650"/>
                <a:gd name="connsiteY8" fmla="*/ 177800 h 473075"/>
                <a:gd name="connsiteX9" fmla="*/ 3609975 w 3803650"/>
                <a:gd name="connsiteY9" fmla="*/ 158750 h 473075"/>
                <a:gd name="connsiteX10" fmla="*/ 3660775 w 3803650"/>
                <a:gd name="connsiteY10" fmla="*/ 123825 h 473075"/>
                <a:gd name="connsiteX11" fmla="*/ 3689350 w 3803650"/>
                <a:gd name="connsiteY11" fmla="*/ 98425 h 473075"/>
                <a:gd name="connsiteX12" fmla="*/ 3727450 w 3803650"/>
                <a:gd name="connsiteY12" fmla="*/ 53975 h 473075"/>
                <a:gd name="connsiteX13" fmla="*/ 3752850 w 3803650"/>
                <a:gd name="connsiteY13" fmla="*/ 0 h 473075"/>
                <a:gd name="connsiteX14" fmla="*/ 3803650 w 3803650"/>
                <a:gd name="connsiteY14" fmla="*/ 146050 h 473075"/>
                <a:gd name="connsiteX15" fmla="*/ 3730625 w 3803650"/>
                <a:gd name="connsiteY15" fmla="*/ 231775 h 473075"/>
                <a:gd name="connsiteX16" fmla="*/ 3670300 w 3803650"/>
                <a:gd name="connsiteY16" fmla="*/ 298450 h 473075"/>
                <a:gd name="connsiteX17" fmla="*/ 3616325 w 3803650"/>
                <a:gd name="connsiteY17" fmla="*/ 358775 h 473075"/>
                <a:gd name="connsiteX18" fmla="*/ 3581400 w 3803650"/>
                <a:gd name="connsiteY18" fmla="*/ 396875 h 473075"/>
                <a:gd name="connsiteX19" fmla="*/ 3540125 w 3803650"/>
                <a:gd name="connsiteY19" fmla="*/ 431800 h 473075"/>
                <a:gd name="connsiteX20" fmla="*/ 3505200 w 3803650"/>
                <a:gd name="connsiteY20" fmla="*/ 454025 h 473075"/>
                <a:gd name="connsiteX21" fmla="*/ 3470275 w 3803650"/>
                <a:gd name="connsiteY21" fmla="*/ 469900 h 473075"/>
                <a:gd name="connsiteX22" fmla="*/ 3435350 w 3803650"/>
                <a:gd name="connsiteY22" fmla="*/ 473075 h 473075"/>
                <a:gd name="connsiteX23" fmla="*/ 3400425 w 3803650"/>
                <a:gd name="connsiteY23" fmla="*/ 463550 h 473075"/>
                <a:gd name="connsiteX24" fmla="*/ 3343275 w 3803650"/>
                <a:gd name="connsiteY24" fmla="*/ 447675 h 473075"/>
                <a:gd name="connsiteX25" fmla="*/ 3257550 w 3803650"/>
                <a:gd name="connsiteY25" fmla="*/ 434975 h 473075"/>
                <a:gd name="connsiteX26" fmla="*/ 3121025 w 3803650"/>
                <a:gd name="connsiteY26" fmla="*/ 425450 h 473075"/>
                <a:gd name="connsiteX27" fmla="*/ 3044825 w 3803650"/>
                <a:gd name="connsiteY27" fmla="*/ 425450 h 473075"/>
                <a:gd name="connsiteX28" fmla="*/ 2879725 w 3803650"/>
                <a:gd name="connsiteY28" fmla="*/ 406400 h 473075"/>
                <a:gd name="connsiteX29" fmla="*/ 2686050 w 3803650"/>
                <a:gd name="connsiteY29" fmla="*/ 406400 h 473075"/>
                <a:gd name="connsiteX30" fmla="*/ 2520950 w 3803650"/>
                <a:gd name="connsiteY30" fmla="*/ 406400 h 473075"/>
                <a:gd name="connsiteX31" fmla="*/ 2473325 w 3803650"/>
                <a:gd name="connsiteY31" fmla="*/ 387350 h 473075"/>
                <a:gd name="connsiteX32" fmla="*/ 2298700 w 3803650"/>
                <a:gd name="connsiteY32" fmla="*/ 384175 h 473075"/>
                <a:gd name="connsiteX33" fmla="*/ 1847850 w 3803650"/>
                <a:gd name="connsiteY33" fmla="*/ 384175 h 473075"/>
                <a:gd name="connsiteX34" fmla="*/ 1400175 w 3803650"/>
                <a:gd name="connsiteY34" fmla="*/ 381000 h 473075"/>
                <a:gd name="connsiteX35" fmla="*/ 1006475 w 3803650"/>
                <a:gd name="connsiteY35" fmla="*/ 377825 h 473075"/>
                <a:gd name="connsiteX36" fmla="*/ 736600 w 3803650"/>
                <a:gd name="connsiteY36" fmla="*/ 371475 h 473075"/>
                <a:gd name="connsiteX37" fmla="*/ 476250 w 3803650"/>
                <a:gd name="connsiteY37" fmla="*/ 365125 h 473075"/>
                <a:gd name="connsiteX38" fmla="*/ 349250 w 3803650"/>
                <a:gd name="connsiteY38" fmla="*/ 358775 h 473075"/>
                <a:gd name="connsiteX39" fmla="*/ 203200 w 3803650"/>
                <a:gd name="connsiteY39" fmla="*/ 349250 h 473075"/>
                <a:gd name="connsiteX40" fmla="*/ 114300 w 3803650"/>
                <a:gd name="connsiteY40" fmla="*/ 330200 h 473075"/>
                <a:gd name="connsiteX41" fmla="*/ 38100 w 3803650"/>
                <a:gd name="connsiteY41" fmla="*/ 307975 h 473075"/>
                <a:gd name="connsiteX42" fmla="*/ 12700 w 3803650"/>
                <a:gd name="connsiteY42" fmla="*/ 288925 h 473075"/>
                <a:gd name="connsiteX43" fmla="*/ 0 w 3803650"/>
                <a:gd name="connsiteY43" fmla="*/ 263525 h 473075"/>
                <a:gd name="connsiteX44" fmla="*/ 0 w 3803650"/>
                <a:gd name="connsiteY44" fmla="*/ 241300 h 473075"/>
                <a:gd name="connsiteX45" fmla="*/ 3175 w 3803650"/>
                <a:gd name="connsiteY45" fmla="*/ 219075 h 473075"/>
                <a:gd name="connsiteX46" fmla="*/ 12700 w 3803650"/>
                <a:gd name="connsiteY46" fmla="*/ 193675 h 473075"/>
                <a:gd name="connsiteX47" fmla="*/ 28575 w 3803650"/>
                <a:gd name="connsiteY47" fmla="*/ 174625 h 473075"/>
                <a:gd name="connsiteX48" fmla="*/ 79375 w 3803650"/>
                <a:gd name="connsiteY48" fmla="*/ 142875 h 473075"/>
                <a:gd name="connsiteX49" fmla="*/ 146050 w 3803650"/>
                <a:gd name="connsiteY49" fmla="*/ 107950 h 473075"/>
                <a:gd name="connsiteX50" fmla="*/ 203200 w 3803650"/>
                <a:gd name="connsiteY50" fmla="*/ 79375 h 473075"/>
                <a:gd name="connsiteX51" fmla="*/ 250825 w 3803650"/>
                <a:gd name="connsiteY51" fmla="*/ 60325 h 473075"/>
                <a:gd name="connsiteX52" fmla="*/ 330200 w 3803650"/>
                <a:gd name="connsiteY52" fmla="*/ 47625 h 473075"/>
                <a:gd name="connsiteX53" fmla="*/ 355600 w 3803650"/>
                <a:gd name="connsiteY53" fmla="*/ 50800 h 473075"/>
                <a:gd name="connsiteX54" fmla="*/ 441325 w 3803650"/>
                <a:gd name="connsiteY54" fmla="*/ 69850 h 473075"/>
                <a:gd name="connsiteX55" fmla="*/ 590550 w 3803650"/>
                <a:gd name="connsiteY55" fmla="*/ 92075 h 473075"/>
                <a:gd name="connsiteX56" fmla="*/ 825500 w 3803650"/>
                <a:gd name="connsiteY56" fmla="*/ 114300 h 473075"/>
                <a:gd name="connsiteX57" fmla="*/ 1101725 w 3803650"/>
                <a:gd name="connsiteY57" fmla="*/ 136525 h 473075"/>
                <a:gd name="connsiteX58" fmla="*/ 1387475 w 3803650"/>
                <a:gd name="connsiteY58" fmla="*/ 149225 h 473075"/>
                <a:gd name="connsiteX59" fmla="*/ 1447800 w 3803650"/>
                <a:gd name="connsiteY59" fmla="*/ 149225 h 47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803650" h="473075">
                  <a:moveTo>
                    <a:pt x="1447800" y="149225"/>
                  </a:moveTo>
                  <a:lnTo>
                    <a:pt x="1828800" y="168275"/>
                  </a:lnTo>
                  <a:lnTo>
                    <a:pt x="2193925" y="177800"/>
                  </a:lnTo>
                  <a:lnTo>
                    <a:pt x="2393950" y="184150"/>
                  </a:lnTo>
                  <a:lnTo>
                    <a:pt x="3095625" y="206375"/>
                  </a:lnTo>
                  <a:lnTo>
                    <a:pt x="3378200" y="206375"/>
                  </a:lnTo>
                  <a:lnTo>
                    <a:pt x="3448050" y="203200"/>
                  </a:lnTo>
                  <a:lnTo>
                    <a:pt x="3505200" y="193675"/>
                  </a:lnTo>
                  <a:lnTo>
                    <a:pt x="3559175" y="177800"/>
                  </a:lnTo>
                  <a:lnTo>
                    <a:pt x="3609975" y="158750"/>
                  </a:lnTo>
                  <a:lnTo>
                    <a:pt x="3660775" y="123825"/>
                  </a:lnTo>
                  <a:lnTo>
                    <a:pt x="3689350" y="98425"/>
                  </a:lnTo>
                  <a:lnTo>
                    <a:pt x="3727450" y="53975"/>
                  </a:lnTo>
                  <a:lnTo>
                    <a:pt x="3752850" y="0"/>
                  </a:lnTo>
                  <a:lnTo>
                    <a:pt x="3803650" y="146050"/>
                  </a:lnTo>
                  <a:lnTo>
                    <a:pt x="3730625" y="231775"/>
                  </a:lnTo>
                  <a:lnTo>
                    <a:pt x="3670300" y="298450"/>
                  </a:lnTo>
                  <a:lnTo>
                    <a:pt x="3616325" y="358775"/>
                  </a:lnTo>
                  <a:lnTo>
                    <a:pt x="3581400" y="396875"/>
                  </a:lnTo>
                  <a:lnTo>
                    <a:pt x="3540125" y="431800"/>
                  </a:lnTo>
                  <a:lnTo>
                    <a:pt x="3505200" y="454025"/>
                  </a:lnTo>
                  <a:lnTo>
                    <a:pt x="3470275" y="469900"/>
                  </a:lnTo>
                  <a:lnTo>
                    <a:pt x="3435350" y="473075"/>
                  </a:lnTo>
                  <a:lnTo>
                    <a:pt x="3400425" y="463550"/>
                  </a:lnTo>
                  <a:lnTo>
                    <a:pt x="3343275" y="447675"/>
                  </a:lnTo>
                  <a:lnTo>
                    <a:pt x="3257550" y="434975"/>
                  </a:lnTo>
                  <a:lnTo>
                    <a:pt x="3121025" y="425450"/>
                  </a:lnTo>
                  <a:lnTo>
                    <a:pt x="3044825" y="425450"/>
                  </a:lnTo>
                  <a:lnTo>
                    <a:pt x="2879725" y="406400"/>
                  </a:lnTo>
                  <a:lnTo>
                    <a:pt x="2686050" y="406400"/>
                  </a:lnTo>
                  <a:lnTo>
                    <a:pt x="2520950" y="406400"/>
                  </a:lnTo>
                  <a:lnTo>
                    <a:pt x="2473325" y="387350"/>
                  </a:lnTo>
                  <a:lnTo>
                    <a:pt x="2298700" y="384175"/>
                  </a:lnTo>
                  <a:lnTo>
                    <a:pt x="1847850" y="384175"/>
                  </a:lnTo>
                  <a:lnTo>
                    <a:pt x="1400175" y="381000"/>
                  </a:lnTo>
                  <a:lnTo>
                    <a:pt x="1006475" y="377825"/>
                  </a:lnTo>
                  <a:lnTo>
                    <a:pt x="736600" y="371475"/>
                  </a:lnTo>
                  <a:lnTo>
                    <a:pt x="476250" y="365125"/>
                  </a:lnTo>
                  <a:lnTo>
                    <a:pt x="349250" y="358775"/>
                  </a:lnTo>
                  <a:lnTo>
                    <a:pt x="203200" y="349250"/>
                  </a:lnTo>
                  <a:lnTo>
                    <a:pt x="114300" y="330200"/>
                  </a:lnTo>
                  <a:lnTo>
                    <a:pt x="38100" y="307975"/>
                  </a:lnTo>
                  <a:lnTo>
                    <a:pt x="12700" y="288925"/>
                  </a:lnTo>
                  <a:lnTo>
                    <a:pt x="0" y="263525"/>
                  </a:lnTo>
                  <a:lnTo>
                    <a:pt x="0" y="241300"/>
                  </a:lnTo>
                  <a:lnTo>
                    <a:pt x="3175" y="219075"/>
                  </a:lnTo>
                  <a:lnTo>
                    <a:pt x="12700" y="193675"/>
                  </a:lnTo>
                  <a:lnTo>
                    <a:pt x="28575" y="174625"/>
                  </a:lnTo>
                  <a:lnTo>
                    <a:pt x="79375" y="142875"/>
                  </a:lnTo>
                  <a:lnTo>
                    <a:pt x="146050" y="107950"/>
                  </a:lnTo>
                  <a:lnTo>
                    <a:pt x="203200" y="79375"/>
                  </a:lnTo>
                  <a:lnTo>
                    <a:pt x="250825" y="60325"/>
                  </a:lnTo>
                  <a:lnTo>
                    <a:pt x="330200" y="47625"/>
                  </a:lnTo>
                  <a:lnTo>
                    <a:pt x="355600" y="50800"/>
                  </a:lnTo>
                  <a:lnTo>
                    <a:pt x="441325" y="69850"/>
                  </a:lnTo>
                  <a:lnTo>
                    <a:pt x="590550" y="92075"/>
                  </a:lnTo>
                  <a:lnTo>
                    <a:pt x="825500" y="114300"/>
                  </a:lnTo>
                  <a:lnTo>
                    <a:pt x="1101725" y="136525"/>
                  </a:lnTo>
                  <a:lnTo>
                    <a:pt x="1387475" y="149225"/>
                  </a:lnTo>
                  <a:lnTo>
                    <a:pt x="1447800" y="14922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61">
              <a:extLst>
                <a:ext uri="{FF2B5EF4-FFF2-40B4-BE49-F238E27FC236}">
                  <a16:creationId xmlns:a16="http://schemas.microsoft.com/office/drawing/2014/main" id="{1F869B4A-0EC9-47E8-B2B8-A55847394356}"/>
                </a:ext>
              </a:extLst>
            </p:cNvPr>
            <p:cNvSpPr/>
            <p:nvPr/>
          </p:nvSpPr>
          <p:spPr>
            <a:xfrm rot="16200000">
              <a:off x="3228977" y="3444875"/>
              <a:ext cx="1955800" cy="1219200"/>
            </a:xfrm>
            <a:custGeom>
              <a:avLst/>
              <a:gdLst>
                <a:gd name="connsiteX0" fmla="*/ 821531 w 1955006"/>
                <a:gd name="connsiteY0" fmla="*/ 559594 h 1219200"/>
                <a:gd name="connsiteX1" fmla="*/ 709612 w 1955006"/>
                <a:gd name="connsiteY1" fmla="*/ 488156 h 1219200"/>
                <a:gd name="connsiteX2" fmla="*/ 621506 w 1955006"/>
                <a:gd name="connsiteY2" fmla="*/ 428625 h 1219200"/>
                <a:gd name="connsiteX3" fmla="*/ 526256 w 1955006"/>
                <a:gd name="connsiteY3" fmla="*/ 361950 h 1219200"/>
                <a:gd name="connsiteX4" fmla="*/ 400050 w 1955006"/>
                <a:gd name="connsiteY4" fmla="*/ 271462 h 1219200"/>
                <a:gd name="connsiteX5" fmla="*/ 300037 w 1955006"/>
                <a:gd name="connsiteY5" fmla="*/ 200025 h 1219200"/>
                <a:gd name="connsiteX6" fmla="*/ 157162 w 1955006"/>
                <a:gd name="connsiteY6" fmla="*/ 90487 h 1219200"/>
                <a:gd name="connsiteX7" fmla="*/ 73819 w 1955006"/>
                <a:gd name="connsiteY7" fmla="*/ 23812 h 1219200"/>
                <a:gd name="connsiteX8" fmla="*/ 52387 w 1955006"/>
                <a:gd name="connsiteY8" fmla="*/ 9525 h 1219200"/>
                <a:gd name="connsiteX9" fmla="*/ 26194 w 1955006"/>
                <a:gd name="connsiteY9" fmla="*/ 0 h 1219200"/>
                <a:gd name="connsiteX10" fmla="*/ 7144 w 1955006"/>
                <a:gd name="connsiteY10" fmla="*/ 0 h 1219200"/>
                <a:gd name="connsiteX11" fmla="*/ 2381 w 1955006"/>
                <a:gd name="connsiteY11" fmla="*/ 9525 h 1219200"/>
                <a:gd name="connsiteX12" fmla="*/ 0 w 1955006"/>
                <a:gd name="connsiteY12" fmla="*/ 26194 h 1219200"/>
                <a:gd name="connsiteX13" fmla="*/ 7144 w 1955006"/>
                <a:gd name="connsiteY13" fmla="*/ 59531 h 1219200"/>
                <a:gd name="connsiteX14" fmla="*/ 14287 w 1955006"/>
                <a:gd name="connsiteY14" fmla="*/ 76200 h 1219200"/>
                <a:gd name="connsiteX15" fmla="*/ 52387 w 1955006"/>
                <a:gd name="connsiteY15" fmla="*/ 116681 h 1219200"/>
                <a:gd name="connsiteX16" fmla="*/ 157162 w 1955006"/>
                <a:gd name="connsiteY16" fmla="*/ 216694 h 1219200"/>
                <a:gd name="connsiteX17" fmla="*/ 319087 w 1955006"/>
                <a:gd name="connsiteY17" fmla="*/ 371475 h 1219200"/>
                <a:gd name="connsiteX18" fmla="*/ 471487 w 1955006"/>
                <a:gd name="connsiteY18" fmla="*/ 511969 h 1219200"/>
                <a:gd name="connsiteX19" fmla="*/ 578644 w 1955006"/>
                <a:gd name="connsiteY19" fmla="*/ 602456 h 1219200"/>
                <a:gd name="connsiteX20" fmla="*/ 711994 w 1955006"/>
                <a:gd name="connsiteY20" fmla="*/ 707231 h 1219200"/>
                <a:gd name="connsiteX21" fmla="*/ 845344 w 1955006"/>
                <a:gd name="connsiteY21" fmla="*/ 802481 h 1219200"/>
                <a:gd name="connsiteX22" fmla="*/ 957262 w 1955006"/>
                <a:gd name="connsiteY22" fmla="*/ 878681 h 1219200"/>
                <a:gd name="connsiteX23" fmla="*/ 1173956 w 1955006"/>
                <a:gd name="connsiteY23" fmla="*/ 1014412 h 1219200"/>
                <a:gd name="connsiteX24" fmla="*/ 1331119 w 1955006"/>
                <a:gd name="connsiteY24" fmla="*/ 1109662 h 1219200"/>
                <a:gd name="connsiteX25" fmla="*/ 1524000 w 1955006"/>
                <a:gd name="connsiteY25" fmla="*/ 1216819 h 1219200"/>
                <a:gd name="connsiteX26" fmla="*/ 1955006 w 1955006"/>
                <a:gd name="connsiteY26" fmla="*/ 1219200 h 1219200"/>
                <a:gd name="connsiteX27" fmla="*/ 1931194 w 1955006"/>
                <a:gd name="connsiteY27" fmla="*/ 1116806 h 1219200"/>
                <a:gd name="connsiteX28" fmla="*/ 1802606 w 1955006"/>
                <a:gd name="connsiteY28" fmla="*/ 1073944 h 1219200"/>
                <a:gd name="connsiteX29" fmla="*/ 1640681 w 1955006"/>
                <a:gd name="connsiteY29" fmla="*/ 1004887 h 1219200"/>
                <a:gd name="connsiteX30" fmla="*/ 1481137 w 1955006"/>
                <a:gd name="connsiteY30" fmla="*/ 931069 h 1219200"/>
                <a:gd name="connsiteX31" fmla="*/ 1266825 w 1955006"/>
                <a:gd name="connsiteY31" fmla="*/ 823912 h 1219200"/>
                <a:gd name="connsiteX32" fmla="*/ 1057275 w 1955006"/>
                <a:gd name="connsiteY32" fmla="*/ 704850 h 1219200"/>
                <a:gd name="connsiteX33" fmla="*/ 909637 w 1955006"/>
                <a:gd name="connsiteY33" fmla="*/ 616744 h 1219200"/>
                <a:gd name="connsiteX34" fmla="*/ 821531 w 1955006"/>
                <a:gd name="connsiteY34" fmla="*/ 559594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55006" h="1219200">
                  <a:moveTo>
                    <a:pt x="821531" y="559594"/>
                  </a:moveTo>
                  <a:lnTo>
                    <a:pt x="709612" y="488156"/>
                  </a:lnTo>
                  <a:lnTo>
                    <a:pt x="621506" y="428625"/>
                  </a:lnTo>
                  <a:lnTo>
                    <a:pt x="526256" y="361950"/>
                  </a:lnTo>
                  <a:lnTo>
                    <a:pt x="400050" y="271462"/>
                  </a:lnTo>
                  <a:lnTo>
                    <a:pt x="300037" y="200025"/>
                  </a:lnTo>
                  <a:lnTo>
                    <a:pt x="157162" y="90487"/>
                  </a:lnTo>
                  <a:lnTo>
                    <a:pt x="73819" y="23812"/>
                  </a:lnTo>
                  <a:lnTo>
                    <a:pt x="52387" y="9525"/>
                  </a:lnTo>
                  <a:lnTo>
                    <a:pt x="26194" y="0"/>
                  </a:lnTo>
                  <a:lnTo>
                    <a:pt x="7144" y="0"/>
                  </a:lnTo>
                  <a:lnTo>
                    <a:pt x="2381" y="9525"/>
                  </a:lnTo>
                  <a:lnTo>
                    <a:pt x="0" y="26194"/>
                  </a:lnTo>
                  <a:lnTo>
                    <a:pt x="7144" y="59531"/>
                  </a:lnTo>
                  <a:lnTo>
                    <a:pt x="14287" y="76200"/>
                  </a:lnTo>
                  <a:lnTo>
                    <a:pt x="52387" y="116681"/>
                  </a:lnTo>
                  <a:lnTo>
                    <a:pt x="157162" y="216694"/>
                  </a:lnTo>
                  <a:lnTo>
                    <a:pt x="319087" y="371475"/>
                  </a:lnTo>
                  <a:lnTo>
                    <a:pt x="471487" y="511969"/>
                  </a:lnTo>
                  <a:lnTo>
                    <a:pt x="578644" y="602456"/>
                  </a:lnTo>
                  <a:lnTo>
                    <a:pt x="711994" y="707231"/>
                  </a:lnTo>
                  <a:lnTo>
                    <a:pt x="845344" y="802481"/>
                  </a:lnTo>
                  <a:lnTo>
                    <a:pt x="957262" y="878681"/>
                  </a:lnTo>
                  <a:lnTo>
                    <a:pt x="1173956" y="1014412"/>
                  </a:lnTo>
                  <a:lnTo>
                    <a:pt x="1331119" y="1109662"/>
                  </a:lnTo>
                  <a:lnTo>
                    <a:pt x="1524000" y="1216819"/>
                  </a:lnTo>
                  <a:lnTo>
                    <a:pt x="1955006" y="1219200"/>
                  </a:lnTo>
                  <a:lnTo>
                    <a:pt x="1931194" y="1116806"/>
                  </a:lnTo>
                  <a:lnTo>
                    <a:pt x="1802606" y="1073944"/>
                  </a:lnTo>
                  <a:lnTo>
                    <a:pt x="1640681" y="1004887"/>
                  </a:lnTo>
                  <a:lnTo>
                    <a:pt x="1481137" y="931069"/>
                  </a:lnTo>
                  <a:lnTo>
                    <a:pt x="1266825" y="823912"/>
                  </a:lnTo>
                  <a:lnTo>
                    <a:pt x="1057275" y="704850"/>
                  </a:lnTo>
                  <a:lnTo>
                    <a:pt x="909637" y="616744"/>
                  </a:lnTo>
                  <a:lnTo>
                    <a:pt x="821531" y="5595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78">
              <a:extLst>
                <a:ext uri="{FF2B5EF4-FFF2-40B4-BE49-F238E27FC236}">
                  <a16:creationId xmlns:a16="http://schemas.microsoft.com/office/drawing/2014/main" id="{738F02F5-CC19-4A71-9DCB-01B1990C3935}"/>
                </a:ext>
              </a:extLst>
            </p:cNvPr>
            <p:cNvSpPr/>
            <p:nvPr/>
          </p:nvSpPr>
          <p:spPr>
            <a:xfrm rot="16200000">
              <a:off x="4931571" y="3371057"/>
              <a:ext cx="736600" cy="728662"/>
            </a:xfrm>
            <a:custGeom>
              <a:avLst/>
              <a:gdLst>
                <a:gd name="connsiteX0" fmla="*/ 619125 w 735806"/>
                <a:gd name="connsiteY0" fmla="*/ 252413 h 728663"/>
                <a:gd name="connsiteX1" fmla="*/ 683419 w 735806"/>
                <a:gd name="connsiteY1" fmla="*/ 126207 h 728663"/>
                <a:gd name="connsiteX2" fmla="*/ 735806 w 735806"/>
                <a:gd name="connsiteY2" fmla="*/ 19050 h 728663"/>
                <a:gd name="connsiteX3" fmla="*/ 647700 w 735806"/>
                <a:gd name="connsiteY3" fmla="*/ 0 h 728663"/>
                <a:gd name="connsiteX4" fmla="*/ 597694 w 735806"/>
                <a:gd name="connsiteY4" fmla="*/ 73819 h 728663"/>
                <a:gd name="connsiteX5" fmla="*/ 547687 w 735806"/>
                <a:gd name="connsiteY5" fmla="*/ 133350 h 728663"/>
                <a:gd name="connsiteX6" fmla="*/ 492919 w 735806"/>
                <a:gd name="connsiteY6" fmla="*/ 190500 h 728663"/>
                <a:gd name="connsiteX7" fmla="*/ 457200 w 735806"/>
                <a:gd name="connsiteY7" fmla="*/ 233363 h 728663"/>
                <a:gd name="connsiteX8" fmla="*/ 383381 w 735806"/>
                <a:gd name="connsiteY8" fmla="*/ 304800 h 728663"/>
                <a:gd name="connsiteX9" fmla="*/ 278606 w 735806"/>
                <a:gd name="connsiteY9" fmla="*/ 390525 h 728663"/>
                <a:gd name="connsiteX10" fmla="*/ 180975 w 735806"/>
                <a:gd name="connsiteY10" fmla="*/ 459582 h 728663"/>
                <a:gd name="connsiteX11" fmla="*/ 100012 w 735806"/>
                <a:gd name="connsiteY11" fmla="*/ 519113 h 728663"/>
                <a:gd name="connsiteX12" fmla="*/ 33337 w 735806"/>
                <a:gd name="connsiteY12" fmla="*/ 576263 h 728663"/>
                <a:gd name="connsiteX13" fmla="*/ 7144 w 735806"/>
                <a:gd name="connsiteY13" fmla="*/ 602457 h 728663"/>
                <a:gd name="connsiteX14" fmla="*/ 0 w 735806"/>
                <a:gd name="connsiteY14" fmla="*/ 619125 h 728663"/>
                <a:gd name="connsiteX15" fmla="*/ 0 w 735806"/>
                <a:gd name="connsiteY15" fmla="*/ 642938 h 728663"/>
                <a:gd name="connsiteX16" fmla="*/ 7144 w 735806"/>
                <a:gd name="connsiteY16" fmla="*/ 673894 h 728663"/>
                <a:gd name="connsiteX17" fmla="*/ 19050 w 735806"/>
                <a:gd name="connsiteY17" fmla="*/ 690563 h 728663"/>
                <a:gd name="connsiteX18" fmla="*/ 40481 w 735806"/>
                <a:gd name="connsiteY18" fmla="*/ 709613 h 728663"/>
                <a:gd name="connsiteX19" fmla="*/ 61912 w 735806"/>
                <a:gd name="connsiteY19" fmla="*/ 723900 h 728663"/>
                <a:gd name="connsiteX20" fmla="*/ 80962 w 735806"/>
                <a:gd name="connsiteY20" fmla="*/ 728663 h 728663"/>
                <a:gd name="connsiteX21" fmla="*/ 121444 w 735806"/>
                <a:gd name="connsiteY21" fmla="*/ 728663 h 728663"/>
                <a:gd name="connsiteX22" fmla="*/ 185737 w 735806"/>
                <a:gd name="connsiteY22" fmla="*/ 721519 h 728663"/>
                <a:gd name="connsiteX23" fmla="*/ 242887 w 735806"/>
                <a:gd name="connsiteY23" fmla="*/ 711994 h 728663"/>
                <a:gd name="connsiteX24" fmla="*/ 280987 w 735806"/>
                <a:gd name="connsiteY24" fmla="*/ 702469 h 728663"/>
                <a:gd name="connsiteX25" fmla="*/ 323850 w 735806"/>
                <a:gd name="connsiteY25" fmla="*/ 683419 h 728663"/>
                <a:gd name="connsiteX26" fmla="*/ 359569 w 735806"/>
                <a:gd name="connsiteY26" fmla="*/ 661988 h 728663"/>
                <a:gd name="connsiteX27" fmla="*/ 395287 w 735806"/>
                <a:gd name="connsiteY27" fmla="*/ 626269 h 728663"/>
                <a:gd name="connsiteX28" fmla="*/ 459581 w 735806"/>
                <a:gd name="connsiteY28" fmla="*/ 535782 h 728663"/>
                <a:gd name="connsiteX29" fmla="*/ 547687 w 735806"/>
                <a:gd name="connsiteY29" fmla="*/ 383382 h 728663"/>
                <a:gd name="connsiteX30" fmla="*/ 619125 w 735806"/>
                <a:gd name="connsiteY30" fmla="*/ 252413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35806" h="728663">
                  <a:moveTo>
                    <a:pt x="619125" y="252413"/>
                  </a:moveTo>
                  <a:lnTo>
                    <a:pt x="683419" y="126207"/>
                  </a:lnTo>
                  <a:lnTo>
                    <a:pt x="735806" y="19050"/>
                  </a:lnTo>
                  <a:lnTo>
                    <a:pt x="647700" y="0"/>
                  </a:lnTo>
                  <a:lnTo>
                    <a:pt x="597694" y="73819"/>
                  </a:lnTo>
                  <a:lnTo>
                    <a:pt x="547687" y="133350"/>
                  </a:lnTo>
                  <a:lnTo>
                    <a:pt x="492919" y="190500"/>
                  </a:lnTo>
                  <a:lnTo>
                    <a:pt x="457200" y="233363"/>
                  </a:lnTo>
                  <a:lnTo>
                    <a:pt x="383381" y="304800"/>
                  </a:lnTo>
                  <a:lnTo>
                    <a:pt x="278606" y="390525"/>
                  </a:lnTo>
                  <a:lnTo>
                    <a:pt x="180975" y="459582"/>
                  </a:lnTo>
                  <a:lnTo>
                    <a:pt x="100012" y="519113"/>
                  </a:lnTo>
                  <a:lnTo>
                    <a:pt x="33337" y="576263"/>
                  </a:lnTo>
                  <a:lnTo>
                    <a:pt x="7144" y="602457"/>
                  </a:lnTo>
                  <a:lnTo>
                    <a:pt x="0" y="619125"/>
                  </a:lnTo>
                  <a:lnTo>
                    <a:pt x="0" y="642938"/>
                  </a:lnTo>
                  <a:lnTo>
                    <a:pt x="7144" y="673894"/>
                  </a:lnTo>
                  <a:lnTo>
                    <a:pt x="19050" y="690563"/>
                  </a:lnTo>
                  <a:lnTo>
                    <a:pt x="40481" y="709613"/>
                  </a:lnTo>
                  <a:lnTo>
                    <a:pt x="61912" y="723900"/>
                  </a:lnTo>
                  <a:lnTo>
                    <a:pt x="80962" y="728663"/>
                  </a:lnTo>
                  <a:lnTo>
                    <a:pt x="121444" y="728663"/>
                  </a:lnTo>
                  <a:lnTo>
                    <a:pt x="185737" y="721519"/>
                  </a:lnTo>
                  <a:lnTo>
                    <a:pt x="242887" y="711994"/>
                  </a:lnTo>
                  <a:lnTo>
                    <a:pt x="280987" y="702469"/>
                  </a:lnTo>
                  <a:lnTo>
                    <a:pt x="323850" y="683419"/>
                  </a:lnTo>
                  <a:lnTo>
                    <a:pt x="359569" y="661988"/>
                  </a:lnTo>
                  <a:lnTo>
                    <a:pt x="395287" y="626269"/>
                  </a:lnTo>
                  <a:lnTo>
                    <a:pt x="459581" y="535782"/>
                  </a:lnTo>
                  <a:lnTo>
                    <a:pt x="547687" y="383382"/>
                  </a:lnTo>
                  <a:lnTo>
                    <a:pt x="619125" y="25241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54">
              <a:extLst>
                <a:ext uri="{FF2B5EF4-FFF2-40B4-BE49-F238E27FC236}">
                  <a16:creationId xmlns:a16="http://schemas.microsoft.com/office/drawing/2014/main" id="{75582289-F8BE-4D61-91EE-715F154CEE17}"/>
                </a:ext>
              </a:extLst>
            </p:cNvPr>
            <p:cNvSpPr/>
            <p:nvPr/>
          </p:nvSpPr>
          <p:spPr>
            <a:xfrm>
              <a:off x="5986465" y="1731963"/>
              <a:ext cx="2012950" cy="1344612"/>
            </a:xfrm>
            <a:custGeom>
              <a:avLst/>
              <a:gdLst>
                <a:gd name="connsiteX0" fmla="*/ 788193 w 2012156"/>
                <a:gd name="connsiteY0" fmla="*/ 340519 h 1345406"/>
                <a:gd name="connsiteX1" fmla="*/ 581025 w 2012156"/>
                <a:gd name="connsiteY1" fmla="*/ 364331 h 1345406"/>
                <a:gd name="connsiteX2" fmla="*/ 328612 w 2012156"/>
                <a:gd name="connsiteY2" fmla="*/ 395287 h 1345406"/>
                <a:gd name="connsiteX3" fmla="*/ 26193 w 2012156"/>
                <a:gd name="connsiteY3" fmla="*/ 433387 h 1345406"/>
                <a:gd name="connsiteX4" fmla="*/ 0 w 2012156"/>
                <a:gd name="connsiteY4" fmla="*/ 300037 h 1345406"/>
                <a:gd name="connsiteX5" fmla="*/ 209550 w 2012156"/>
                <a:gd name="connsiteY5" fmla="*/ 278606 h 1345406"/>
                <a:gd name="connsiteX6" fmla="*/ 483393 w 2012156"/>
                <a:gd name="connsiteY6" fmla="*/ 242887 h 1345406"/>
                <a:gd name="connsiteX7" fmla="*/ 873918 w 2012156"/>
                <a:gd name="connsiteY7" fmla="*/ 188119 h 1345406"/>
                <a:gd name="connsiteX8" fmla="*/ 1221581 w 2012156"/>
                <a:gd name="connsiteY8" fmla="*/ 135731 h 1345406"/>
                <a:gd name="connsiteX9" fmla="*/ 1504950 w 2012156"/>
                <a:gd name="connsiteY9" fmla="*/ 95250 h 1345406"/>
                <a:gd name="connsiteX10" fmla="*/ 1531143 w 2012156"/>
                <a:gd name="connsiteY10" fmla="*/ 88106 h 1345406"/>
                <a:gd name="connsiteX11" fmla="*/ 1545431 w 2012156"/>
                <a:gd name="connsiteY11" fmla="*/ 73819 h 1345406"/>
                <a:gd name="connsiteX12" fmla="*/ 1569243 w 2012156"/>
                <a:gd name="connsiteY12" fmla="*/ 52387 h 1345406"/>
                <a:gd name="connsiteX13" fmla="*/ 1595437 w 2012156"/>
                <a:gd name="connsiteY13" fmla="*/ 30956 h 1345406"/>
                <a:gd name="connsiteX14" fmla="*/ 1626393 w 2012156"/>
                <a:gd name="connsiteY14" fmla="*/ 11906 h 1345406"/>
                <a:gd name="connsiteX15" fmla="*/ 1654968 w 2012156"/>
                <a:gd name="connsiteY15" fmla="*/ 0 h 1345406"/>
                <a:gd name="connsiteX16" fmla="*/ 1671637 w 2012156"/>
                <a:gd name="connsiteY16" fmla="*/ 0 h 1345406"/>
                <a:gd name="connsiteX17" fmla="*/ 1688306 w 2012156"/>
                <a:gd name="connsiteY17" fmla="*/ 2381 h 1345406"/>
                <a:gd name="connsiteX18" fmla="*/ 1714500 w 2012156"/>
                <a:gd name="connsiteY18" fmla="*/ 23812 h 1345406"/>
                <a:gd name="connsiteX19" fmla="*/ 1766887 w 2012156"/>
                <a:gd name="connsiteY19" fmla="*/ 69056 h 1345406"/>
                <a:gd name="connsiteX20" fmla="*/ 1826418 w 2012156"/>
                <a:gd name="connsiteY20" fmla="*/ 119062 h 1345406"/>
                <a:gd name="connsiteX21" fmla="*/ 1895475 w 2012156"/>
                <a:gd name="connsiteY21" fmla="*/ 176212 h 1345406"/>
                <a:gd name="connsiteX22" fmla="*/ 1952625 w 2012156"/>
                <a:gd name="connsiteY22" fmla="*/ 219075 h 1345406"/>
                <a:gd name="connsiteX23" fmla="*/ 1971675 w 2012156"/>
                <a:gd name="connsiteY23" fmla="*/ 238125 h 1345406"/>
                <a:gd name="connsiteX24" fmla="*/ 1995487 w 2012156"/>
                <a:gd name="connsiteY24" fmla="*/ 266700 h 1345406"/>
                <a:gd name="connsiteX25" fmla="*/ 2005012 w 2012156"/>
                <a:gd name="connsiteY25" fmla="*/ 288131 h 1345406"/>
                <a:gd name="connsiteX26" fmla="*/ 2012156 w 2012156"/>
                <a:gd name="connsiteY26" fmla="*/ 314325 h 1345406"/>
                <a:gd name="connsiteX27" fmla="*/ 2007393 w 2012156"/>
                <a:gd name="connsiteY27" fmla="*/ 338137 h 1345406"/>
                <a:gd name="connsiteX28" fmla="*/ 1995487 w 2012156"/>
                <a:gd name="connsiteY28" fmla="*/ 361950 h 1345406"/>
                <a:gd name="connsiteX29" fmla="*/ 1971675 w 2012156"/>
                <a:gd name="connsiteY29" fmla="*/ 383381 h 1345406"/>
                <a:gd name="connsiteX30" fmla="*/ 1952625 w 2012156"/>
                <a:gd name="connsiteY30" fmla="*/ 395287 h 1345406"/>
                <a:gd name="connsiteX31" fmla="*/ 1931193 w 2012156"/>
                <a:gd name="connsiteY31" fmla="*/ 416719 h 1345406"/>
                <a:gd name="connsiteX32" fmla="*/ 1912143 w 2012156"/>
                <a:gd name="connsiteY32" fmla="*/ 445294 h 1345406"/>
                <a:gd name="connsiteX33" fmla="*/ 1893093 w 2012156"/>
                <a:gd name="connsiteY33" fmla="*/ 526256 h 1345406"/>
                <a:gd name="connsiteX34" fmla="*/ 1828800 w 2012156"/>
                <a:gd name="connsiteY34" fmla="*/ 785812 h 1345406"/>
                <a:gd name="connsiteX35" fmla="*/ 1757362 w 2012156"/>
                <a:gd name="connsiteY35" fmla="*/ 1073944 h 1345406"/>
                <a:gd name="connsiteX36" fmla="*/ 1707356 w 2012156"/>
                <a:gd name="connsiteY36" fmla="*/ 1276350 h 1345406"/>
                <a:gd name="connsiteX37" fmla="*/ 1685925 w 2012156"/>
                <a:gd name="connsiteY37" fmla="*/ 1309687 h 1345406"/>
                <a:gd name="connsiteX38" fmla="*/ 1662112 w 2012156"/>
                <a:gd name="connsiteY38" fmla="*/ 1328737 h 1345406"/>
                <a:gd name="connsiteX39" fmla="*/ 1628775 w 2012156"/>
                <a:gd name="connsiteY39" fmla="*/ 1343025 h 1345406"/>
                <a:gd name="connsiteX40" fmla="*/ 1588293 w 2012156"/>
                <a:gd name="connsiteY40" fmla="*/ 1345406 h 1345406"/>
                <a:gd name="connsiteX41" fmla="*/ 1552575 w 2012156"/>
                <a:gd name="connsiteY41" fmla="*/ 1340644 h 1345406"/>
                <a:gd name="connsiteX42" fmla="*/ 1502568 w 2012156"/>
                <a:gd name="connsiteY42" fmla="*/ 1073944 h 1345406"/>
                <a:gd name="connsiteX43" fmla="*/ 1524000 w 2012156"/>
                <a:gd name="connsiteY43" fmla="*/ 947737 h 1345406"/>
                <a:gd name="connsiteX44" fmla="*/ 1564481 w 2012156"/>
                <a:gd name="connsiteY44" fmla="*/ 731044 h 1345406"/>
                <a:gd name="connsiteX45" fmla="*/ 1602581 w 2012156"/>
                <a:gd name="connsiteY45" fmla="*/ 521494 h 1345406"/>
                <a:gd name="connsiteX46" fmla="*/ 1614487 w 2012156"/>
                <a:gd name="connsiteY46" fmla="*/ 461962 h 1345406"/>
                <a:gd name="connsiteX47" fmla="*/ 1616868 w 2012156"/>
                <a:gd name="connsiteY47" fmla="*/ 397669 h 1345406"/>
                <a:gd name="connsiteX48" fmla="*/ 1616868 w 2012156"/>
                <a:gd name="connsiteY48" fmla="*/ 340519 h 1345406"/>
                <a:gd name="connsiteX49" fmla="*/ 1604962 w 2012156"/>
                <a:gd name="connsiteY49" fmla="*/ 311944 h 1345406"/>
                <a:gd name="connsiteX50" fmla="*/ 1590675 w 2012156"/>
                <a:gd name="connsiteY50" fmla="*/ 297656 h 1345406"/>
                <a:gd name="connsiteX51" fmla="*/ 1557337 w 2012156"/>
                <a:gd name="connsiteY51" fmla="*/ 278606 h 1345406"/>
                <a:gd name="connsiteX52" fmla="*/ 1533525 w 2012156"/>
                <a:gd name="connsiteY52" fmla="*/ 273844 h 1345406"/>
                <a:gd name="connsiteX53" fmla="*/ 1478756 w 2012156"/>
                <a:gd name="connsiteY53" fmla="*/ 276225 h 1345406"/>
                <a:gd name="connsiteX54" fmla="*/ 1281112 w 2012156"/>
                <a:gd name="connsiteY54" fmla="*/ 292894 h 1345406"/>
                <a:gd name="connsiteX55" fmla="*/ 850106 w 2012156"/>
                <a:gd name="connsiteY55" fmla="*/ 333375 h 1345406"/>
                <a:gd name="connsiteX56" fmla="*/ 788193 w 2012156"/>
                <a:gd name="connsiteY56" fmla="*/ 340519 h 134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12156" h="1345406">
                  <a:moveTo>
                    <a:pt x="788193" y="340519"/>
                  </a:moveTo>
                  <a:lnTo>
                    <a:pt x="581025" y="364331"/>
                  </a:lnTo>
                  <a:lnTo>
                    <a:pt x="328612" y="395287"/>
                  </a:lnTo>
                  <a:lnTo>
                    <a:pt x="26193" y="433387"/>
                  </a:lnTo>
                  <a:lnTo>
                    <a:pt x="0" y="300037"/>
                  </a:lnTo>
                  <a:lnTo>
                    <a:pt x="209550" y="278606"/>
                  </a:lnTo>
                  <a:lnTo>
                    <a:pt x="483393" y="242887"/>
                  </a:lnTo>
                  <a:lnTo>
                    <a:pt x="873918" y="188119"/>
                  </a:lnTo>
                  <a:lnTo>
                    <a:pt x="1221581" y="135731"/>
                  </a:lnTo>
                  <a:lnTo>
                    <a:pt x="1504950" y="95250"/>
                  </a:lnTo>
                  <a:lnTo>
                    <a:pt x="1531143" y="88106"/>
                  </a:lnTo>
                  <a:lnTo>
                    <a:pt x="1545431" y="73819"/>
                  </a:lnTo>
                  <a:lnTo>
                    <a:pt x="1569243" y="52387"/>
                  </a:lnTo>
                  <a:lnTo>
                    <a:pt x="1595437" y="30956"/>
                  </a:lnTo>
                  <a:lnTo>
                    <a:pt x="1626393" y="11906"/>
                  </a:lnTo>
                  <a:lnTo>
                    <a:pt x="1654968" y="0"/>
                  </a:lnTo>
                  <a:lnTo>
                    <a:pt x="1671637" y="0"/>
                  </a:lnTo>
                  <a:lnTo>
                    <a:pt x="1688306" y="2381"/>
                  </a:lnTo>
                  <a:lnTo>
                    <a:pt x="1714500" y="23812"/>
                  </a:lnTo>
                  <a:lnTo>
                    <a:pt x="1766887" y="69056"/>
                  </a:lnTo>
                  <a:lnTo>
                    <a:pt x="1826418" y="119062"/>
                  </a:lnTo>
                  <a:lnTo>
                    <a:pt x="1895475" y="176212"/>
                  </a:lnTo>
                  <a:lnTo>
                    <a:pt x="1952625" y="219075"/>
                  </a:lnTo>
                  <a:lnTo>
                    <a:pt x="1971675" y="238125"/>
                  </a:lnTo>
                  <a:lnTo>
                    <a:pt x="1995487" y="266700"/>
                  </a:lnTo>
                  <a:lnTo>
                    <a:pt x="2005012" y="288131"/>
                  </a:lnTo>
                  <a:lnTo>
                    <a:pt x="2012156" y="314325"/>
                  </a:lnTo>
                  <a:lnTo>
                    <a:pt x="2007393" y="338137"/>
                  </a:lnTo>
                  <a:lnTo>
                    <a:pt x="1995487" y="361950"/>
                  </a:lnTo>
                  <a:lnTo>
                    <a:pt x="1971675" y="383381"/>
                  </a:lnTo>
                  <a:lnTo>
                    <a:pt x="1952625" y="395287"/>
                  </a:lnTo>
                  <a:lnTo>
                    <a:pt x="1931193" y="416719"/>
                  </a:lnTo>
                  <a:lnTo>
                    <a:pt x="1912143" y="445294"/>
                  </a:lnTo>
                  <a:lnTo>
                    <a:pt x="1893093" y="526256"/>
                  </a:lnTo>
                  <a:lnTo>
                    <a:pt x="1828800" y="785812"/>
                  </a:lnTo>
                  <a:lnTo>
                    <a:pt x="1757362" y="1073944"/>
                  </a:lnTo>
                  <a:lnTo>
                    <a:pt x="1707356" y="1276350"/>
                  </a:lnTo>
                  <a:lnTo>
                    <a:pt x="1685925" y="1309687"/>
                  </a:lnTo>
                  <a:lnTo>
                    <a:pt x="1662112" y="1328737"/>
                  </a:lnTo>
                  <a:lnTo>
                    <a:pt x="1628775" y="1343025"/>
                  </a:lnTo>
                  <a:lnTo>
                    <a:pt x="1588293" y="1345406"/>
                  </a:lnTo>
                  <a:lnTo>
                    <a:pt x="1552575" y="1340644"/>
                  </a:lnTo>
                  <a:lnTo>
                    <a:pt x="1502568" y="1073944"/>
                  </a:lnTo>
                  <a:lnTo>
                    <a:pt x="1524000" y="947737"/>
                  </a:lnTo>
                  <a:lnTo>
                    <a:pt x="1564481" y="731044"/>
                  </a:lnTo>
                  <a:lnTo>
                    <a:pt x="1602581" y="521494"/>
                  </a:lnTo>
                  <a:lnTo>
                    <a:pt x="1614487" y="461962"/>
                  </a:lnTo>
                  <a:cubicBezTo>
                    <a:pt x="1615281" y="440531"/>
                    <a:pt x="1616074" y="419100"/>
                    <a:pt x="1616868" y="397669"/>
                  </a:cubicBezTo>
                  <a:lnTo>
                    <a:pt x="1616868" y="340519"/>
                  </a:lnTo>
                  <a:lnTo>
                    <a:pt x="1604962" y="311944"/>
                  </a:lnTo>
                  <a:lnTo>
                    <a:pt x="1590675" y="297656"/>
                  </a:lnTo>
                  <a:lnTo>
                    <a:pt x="1557337" y="278606"/>
                  </a:lnTo>
                  <a:lnTo>
                    <a:pt x="1533525" y="273844"/>
                  </a:lnTo>
                  <a:lnTo>
                    <a:pt x="1478756" y="276225"/>
                  </a:lnTo>
                  <a:lnTo>
                    <a:pt x="1281112" y="292894"/>
                  </a:lnTo>
                  <a:lnTo>
                    <a:pt x="850106" y="333375"/>
                  </a:lnTo>
                  <a:lnTo>
                    <a:pt x="788193" y="34051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55">
              <a:extLst>
                <a:ext uri="{FF2B5EF4-FFF2-40B4-BE49-F238E27FC236}">
                  <a16:creationId xmlns:a16="http://schemas.microsoft.com/office/drawing/2014/main" id="{F37B589F-6198-4E99-B924-33202FCDBD77}"/>
                </a:ext>
              </a:extLst>
            </p:cNvPr>
            <p:cNvSpPr/>
            <p:nvPr/>
          </p:nvSpPr>
          <p:spPr>
            <a:xfrm>
              <a:off x="6127752" y="2779714"/>
              <a:ext cx="1462088" cy="301625"/>
            </a:xfrm>
            <a:custGeom>
              <a:avLst/>
              <a:gdLst>
                <a:gd name="connsiteX0" fmla="*/ 623888 w 1462088"/>
                <a:gd name="connsiteY0" fmla="*/ 57150 h 302419"/>
                <a:gd name="connsiteX1" fmla="*/ 952500 w 1462088"/>
                <a:gd name="connsiteY1" fmla="*/ 28575 h 302419"/>
                <a:gd name="connsiteX2" fmla="*/ 1173957 w 1462088"/>
                <a:gd name="connsiteY2" fmla="*/ 11906 h 302419"/>
                <a:gd name="connsiteX3" fmla="*/ 1447800 w 1462088"/>
                <a:gd name="connsiteY3" fmla="*/ 0 h 302419"/>
                <a:gd name="connsiteX4" fmla="*/ 1462088 w 1462088"/>
                <a:gd name="connsiteY4" fmla="*/ 295275 h 302419"/>
                <a:gd name="connsiteX5" fmla="*/ 1421607 w 1462088"/>
                <a:gd name="connsiteY5" fmla="*/ 292894 h 302419"/>
                <a:gd name="connsiteX6" fmla="*/ 1412082 w 1462088"/>
                <a:gd name="connsiteY6" fmla="*/ 292894 h 302419"/>
                <a:gd name="connsiteX7" fmla="*/ 1400175 w 1462088"/>
                <a:gd name="connsiteY7" fmla="*/ 285750 h 302419"/>
                <a:gd name="connsiteX8" fmla="*/ 1366838 w 1462088"/>
                <a:gd name="connsiteY8" fmla="*/ 261937 h 302419"/>
                <a:gd name="connsiteX9" fmla="*/ 1319213 w 1462088"/>
                <a:gd name="connsiteY9" fmla="*/ 226219 h 302419"/>
                <a:gd name="connsiteX10" fmla="*/ 1262063 w 1462088"/>
                <a:gd name="connsiteY10" fmla="*/ 188119 h 302419"/>
                <a:gd name="connsiteX11" fmla="*/ 1216819 w 1462088"/>
                <a:gd name="connsiteY11" fmla="*/ 161925 h 302419"/>
                <a:gd name="connsiteX12" fmla="*/ 1138238 w 1462088"/>
                <a:gd name="connsiteY12" fmla="*/ 169069 h 302419"/>
                <a:gd name="connsiteX13" fmla="*/ 869157 w 1462088"/>
                <a:gd name="connsiteY13" fmla="*/ 202406 h 302419"/>
                <a:gd name="connsiteX14" fmla="*/ 633413 w 1462088"/>
                <a:gd name="connsiteY14" fmla="*/ 230981 h 302419"/>
                <a:gd name="connsiteX15" fmla="*/ 354807 w 1462088"/>
                <a:gd name="connsiteY15" fmla="*/ 264319 h 302419"/>
                <a:gd name="connsiteX16" fmla="*/ 185738 w 1462088"/>
                <a:gd name="connsiteY16" fmla="*/ 285750 h 302419"/>
                <a:gd name="connsiteX17" fmla="*/ 47625 w 1462088"/>
                <a:gd name="connsiteY17" fmla="*/ 302419 h 302419"/>
                <a:gd name="connsiteX18" fmla="*/ 0 w 1462088"/>
                <a:gd name="connsiteY18" fmla="*/ 88106 h 302419"/>
                <a:gd name="connsiteX19" fmla="*/ 102394 w 1462088"/>
                <a:gd name="connsiteY19" fmla="*/ 92869 h 302419"/>
                <a:gd name="connsiteX20" fmla="*/ 316707 w 1462088"/>
                <a:gd name="connsiteY20" fmla="*/ 92869 h 302419"/>
                <a:gd name="connsiteX21" fmla="*/ 459582 w 1462088"/>
                <a:gd name="connsiteY21" fmla="*/ 76200 h 302419"/>
                <a:gd name="connsiteX22" fmla="*/ 623888 w 1462088"/>
                <a:gd name="connsiteY22" fmla="*/ 57150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62088" h="302419">
                  <a:moveTo>
                    <a:pt x="623888" y="57150"/>
                  </a:moveTo>
                  <a:lnTo>
                    <a:pt x="952500" y="28575"/>
                  </a:lnTo>
                  <a:lnTo>
                    <a:pt x="1173957" y="11906"/>
                  </a:lnTo>
                  <a:lnTo>
                    <a:pt x="1447800" y="0"/>
                  </a:lnTo>
                  <a:lnTo>
                    <a:pt x="1462088" y="295275"/>
                  </a:lnTo>
                  <a:lnTo>
                    <a:pt x="1421607" y="292894"/>
                  </a:lnTo>
                  <a:lnTo>
                    <a:pt x="1412082" y="292894"/>
                  </a:lnTo>
                  <a:lnTo>
                    <a:pt x="1400175" y="285750"/>
                  </a:lnTo>
                  <a:lnTo>
                    <a:pt x="1366838" y="261937"/>
                  </a:lnTo>
                  <a:lnTo>
                    <a:pt x="1319213" y="226219"/>
                  </a:lnTo>
                  <a:lnTo>
                    <a:pt x="1262063" y="188119"/>
                  </a:lnTo>
                  <a:lnTo>
                    <a:pt x="1216819" y="161925"/>
                  </a:lnTo>
                  <a:lnTo>
                    <a:pt x="1138238" y="169069"/>
                  </a:lnTo>
                  <a:lnTo>
                    <a:pt x="869157" y="202406"/>
                  </a:lnTo>
                  <a:lnTo>
                    <a:pt x="633413" y="230981"/>
                  </a:lnTo>
                  <a:lnTo>
                    <a:pt x="354807" y="264319"/>
                  </a:lnTo>
                  <a:lnTo>
                    <a:pt x="185738" y="285750"/>
                  </a:lnTo>
                  <a:lnTo>
                    <a:pt x="47625" y="302419"/>
                  </a:lnTo>
                  <a:lnTo>
                    <a:pt x="0" y="88106"/>
                  </a:lnTo>
                  <a:lnTo>
                    <a:pt x="102394" y="92869"/>
                  </a:lnTo>
                  <a:lnTo>
                    <a:pt x="316707" y="92869"/>
                  </a:lnTo>
                  <a:lnTo>
                    <a:pt x="459582" y="76200"/>
                  </a:lnTo>
                  <a:lnTo>
                    <a:pt x="623888" y="571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79">
              <a:extLst>
                <a:ext uri="{FF2B5EF4-FFF2-40B4-BE49-F238E27FC236}">
                  <a16:creationId xmlns:a16="http://schemas.microsoft.com/office/drawing/2014/main" id="{BB90DB7A-527E-448B-B1E7-41577B3A395D}"/>
                </a:ext>
              </a:extLst>
            </p:cNvPr>
            <p:cNvSpPr/>
            <p:nvPr/>
          </p:nvSpPr>
          <p:spPr>
            <a:xfrm rot="16200000">
              <a:off x="5959477" y="4367213"/>
              <a:ext cx="1681162" cy="500063"/>
            </a:xfrm>
            <a:custGeom>
              <a:avLst/>
              <a:gdLst>
                <a:gd name="connsiteX0" fmla="*/ 381000 w 1681162"/>
                <a:gd name="connsiteY0" fmla="*/ 254794 h 500062"/>
                <a:gd name="connsiteX1" fmla="*/ 1123950 w 1681162"/>
                <a:gd name="connsiteY1" fmla="*/ 254794 h 500062"/>
                <a:gd name="connsiteX2" fmla="*/ 1312068 w 1681162"/>
                <a:gd name="connsiteY2" fmla="*/ 250031 h 500062"/>
                <a:gd name="connsiteX3" fmla="*/ 1416843 w 1681162"/>
                <a:gd name="connsiteY3" fmla="*/ 245269 h 500062"/>
                <a:gd name="connsiteX4" fmla="*/ 1469231 w 1681162"/>
                <a:gd name="connsiteY4" fmla="*/ 238125 h 500062"/>
                <a:gd name="connsiteX5" fmla="*/ 1502568 w 1681162"/>
                <a:gd name="connsiteY5" fmla="*/ 226219 h 500062"/>
                <a:gd name="connsiteX6" fmla="*/ 1526381 w 1681162"/>
                <a:gd name="connsiteY6" fmla="*/ 207169 h 500062"/>
                <a:gd name="connsiteX7" fmla="*/ 1545431 w 1681162"/>
                <a:gd name="connsiteY7" fmla="*/ 188119 h 500062"/>
                <a:gd name="connsiteX8" fmla="*/ 1562100 w 1681162"/>
                <a:gd name="connsiteY8" fmla="*/ 159544 h 500062"/>
                <a:gd name="connsiteX9" fmla="*/ 1576387 w 1681162"/>
                <a:gd name="connsiteY9" fmla="*/ 123825 h 500062"/>
                <a:gd name="connsiteX10" fmla="*/ 1595437 w 1681162"/>
                <a:gd name="connsiteY10" fmla="*/ 26194 h 500062"/>
                <a:gd name="connsiteX11" fmla="*/ 1597818 w 1681162"/>
                <a:gd name="connsiteY11" fmla="*/ 0 h 500062"/>
                <a:gd name="connsiteX12" fmla="*/ 1681162 w 1681162"/>
                <a:gd name="connsiteY12" fmla="*/ 442912 h 500062"/>
                <a:gd name="connsiteX13" fmla="*/ 1583531 w 1681162"/>
                <a:gd name="connsiteY13" fmla="*/ 476250 h 500062"/>
                <a:gd name="connsiteX14" fmla="*/ 1497806 w 1681162"/>
                <a:gd name="connsiteY14" fmla="*/ 500062 h 500062"/>
                <a:gd name="connsiteX15" fmla="*/ 1476375 w 1681162"/>
                <a:gd name="connsiteY15" fmla="*/ 500062 h 500062"/>
                <a:gd name="connsiteX16" fmla="*/ 1414462 w 1681162"/>
                <a:gd name="connsiteY16" fmla="*/ 495300 h 500062"/>
                <a:gd name="connsiteX17" fmla="*/ 1304925 w 1681162"/>
                <a:gd name="connsiteY17" fmla="*/ 485775 h 500062"/>
                <a:gd name="connsiteX18" fmla="*/ 1121568 w 1681162"/>
                <a:gd name="connsiteY18" fmla="*/ 478631 h 500062"/>
                <a:gd name="connsiteX19" fmla="*/ 950118 w 1681162"/>
                <a:gd name="connsiteY19" fmla="*/ 478631 h 500062"/>
                <a:gd name="connsiteX20" fmla="*/ 664368 w 1681162"/>
                <a:gd name="connsiteY20" fmla="*/ 478631 h 500062"/>
                <a:gd name="connsiteX21" fmla="*/ 200025 w 1681162"/>
                <a:gd name="connsiteY21" fmla="*/ 478631 h 500062"/>
                <a:gd name="connsiteX22" fmla="*/ 16668 w 1681162"/>
                <a:gd name="connsiteY22" fmla="*/ 478631 h 500062"/>
                <a:gd name="connsiteX23" fmla="*/ 0 w 1681162"/>
                <a:gd name="connsiteY23" fmla="*/ 254794 h 500062"/>
                <a:gd name="connsiteX24" fmla="*/ 381000 w 1681162"/>
                <a:gd name="connsiteY24" fmla="*/ 254794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81162" h="500062">
                  <a:moveTo>
                    <a:pt x="381000" y="254794"/>
                  </a:moveTo>
                  <a:lnTo>
                    <a:pt x="1123950" y="254794"/>
                  </a:lnTo>
                  <a:lnTo>
                    <a:pt x="1312068" y="250031"/>
                  </a:lnTo>
                  <a:lnTo>
                    <a:pt x="1416843" y="245269"/>
                  </a:lnTo>
                  <a:lnTo>
                    <a:pt x="1469231" y="238125"/>
                  </a:lnTo>
                  <a:lnTo>
                    <a:pt x="1502568" y="226219"/>
                  </a:lnTo>
                  <a:lnTo>
                    <a:pt x="1526381" y="207169"/>
                  </a:lnTo>
                  <a:lnTo>
                    <a:pt x="1545431" y="188119"/>
                  </a:lnTo>
                  <a:lnTo>
                    <a:pt x="1562100" y="159544"/>
                  </a:lnTo>
                  <a:lnTo>
                    <a:pt x="1576387" y="123825"/>
                  </a:lnTo>
                  <a:lnTo>
                    <a:pt x="1595437" y="26194"/>
                  </a:lnTo>
                  <a:lnTo>
                    <a:pt x="1597818" y="0"/>
                  </a:lnTo>
                  <a:lnTo>
                    <a:pt x="1681162" y="442912"/>
                  </a:lnTo>
                  <a:lnTo>
                    <a:pt x="1583531" y="476250"/>
                  </a:lnTo>
                  <a:lnTo>
                    <a:pt x="1497806" y="500062"/>
                  </a:lnTo>
                  <a:lnTo>
                    <a:pt x="1476375" y="500062"/>
                  </a:lnTo>
                  <a:lnTo>
                    <a:pt x="1414462" y="495300"/>
                  </a:lnTo>
                  <a:lnTo>
                    <a:pt x="1304925" y="485775"/>
                  </a:lnTo>
                  <a:lnTo>
                    <a:pt x="1121568" y="478631"/>
                  </a:lnTo>
                  <a:lnTo>
                    <a:pt x="950118" y="478631"/>
                  </a:lnTo>
                  <a:lnTo>
                    <a:pt x="664368" y="478631"/>
                  </a:lnTo>
                  <a:lnTo>
                    <a:pt x="200025" y="478631"/>
                  </a:lnTo>
                  <a:lnTo>
                    <a:pt x="16668" y="478631"/>
                  </a:lnTo>
                  <a:lnTo>
                    <a:pt x="0" y="254794"/>
                  </a:lnTo>
                  <a:lnTo>
                    <a:pt x="381000" y="254794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57">
              <a:extLst>
                <a:ext uri="{FF2B5EF4-FFF2-40B4-BE49-F238E27FC236}">
                  <a16:creationId xmlns:a16="http://schemas.microsoft.com/office/drawing/2014/main" id="{7CFAAF79-2BB0-440A-AED3-412BA193DB44}"/>
                </a:ext>
              </a:extLst>
            </p:cNvPr>
            <p:cNvSpPr/>
            <p:nvPr/>
          </p:nvSpPr>
          <p:spPr>
            <a:xfrm>
              <a:off x="5727702" y="4360863"/>
              <a:ext cx="2271713" cy="411162"/>
            </a:xfrm>
            <a:custGeom>
              <a:avLst/>
              <a:gdLst>
                <a:gd name="connsiteX0" fmla="*/ 709613 w 2271713"/>
                <a:gd name="connsiteY0" fmla="*/ 195262 h 411956"/>
                <a:gd name="connsiteX1" fmla="*/ 962025 w 2271713"/>
                <a:gd name="connsiteY1" fmla="*/ 159544 h 411956"/>
                <a:gd name="connsiteX2" fmla="*/ 1112044 w 2271713"/>
                <a:gd name="connsiteY2" fmla="*/ 138112 h 411956"/>
                <a:gd name="connsiteX3" fmla="*/ 1362075 w 2271713"/>
                <a:gd name="connsiteY3" fmla="*/ 114300 h 411956"/>
                <a:gd name="connsiteX4" fmla="*/ 1595438 w 2271713"/>
                <a:gd name="connsiteY4" fmla="*/ 88106 h 411956"/>
                <a:gd name="connsiteX5" fmla="*/ 1697832 w 2271713"/>
                <a:gd name="connsiteY5" fmla="*/ 73819 h 411956"/>
                <a:gd name="connsiteX6" fmla="*/ 1721644 w 2271713"/>
                <a:gd name="connsiteY6" fmla="*/ 61912 h 411956"/>
                <a:gd name="connsiteX7" fmla="*/ 1745457 w 2271713"/>
                <a:gd name="connsiteY7" fmla="*/ 47625 h 411956"/>
                <a:gd name="connsiteX8" fmla="*/ 1781175 w 2271713"/>
                <a:gd name="connsiteY8" fmla="*/ 28575 h 411956"/>
                <a:gd name="connsiteX9" fmla="*/ 1826419 w 2271713"/>
                <a:gd name="connsiteY9" fmla="*/ 9525 h 411956"/>
                <a:gd name="connsiteX10" fmla="*/ 1871663 w 2271713"/>
                <a:gd name="connsiteY10" fmla="*/ 0 h 411956"/>
                <a:gd name="connsiteX11" fmla="*/ 1914525 w 2271713"/>
                <a:gd name="connsiteY11" fmla="*/ 9525 h 411956"/>
                <a:gd name="connsiteX12" fmla="*/ 1997869 w 2271713"/>
                <a:gd name="connsiteY12" fmla="*/ 38100 h 411956"/>
                <a:gd name="connsiteX13" fmla="*/ 2105025 w 2271713"/>
                <a:gd name="connsiteY13" fmla="*/ 71437 h 411956"/>
                <a:gd name="connsiteX14" fmla="*/ 2207419 w 2271713"/>
                <a:gd name="connsiteY14" fmla="*/ 102394 h 411956"/>
                <a:gd name="connsiteX15" fmla="*/ 2228850 w 2271713"/>
                <a:gd name="connsiteY15" fmla="*/ 111919 h 411956"/>
                <a:gd name="connsiteX16" fmla="*/ 2252663 w 2271713"/>
                <a:gd name="connsiteY16" fmla="*/ 126206 h 411956"/>
                <a:gd name="connsiteX17" fmla="*/ 2264569 w 2271713"/>
                <a:gd name="connsiteY17" fmla="*/ 138112 h 411956"/>
                <a:gd name="connsiteX18" fmla="*/ 2271713 w 2271713"/>
                <a:gd name="connsiteY18" fmla="*/ 152400 h 411956"/>
                <a:gd name="connsiteX19" fmla="*/ 2271713 w 2271713"/>
                <a:gd name="connsiteY19" fmla="*/ 166687 h 411956"/>
                <a:gd name="connsiteX20" fmla="*/ 2259807 w 2271713"/>
                <a:gd name="connsiteY20" fmla="*/ 188119 h 411956"/>
                <a:gd name="connsiteX21" fmla="*/ 2233613 w 2271713"/>
                <a:gd name="connsiteY21" fmla="*/ 209550 h 411956"/>
                <a:gd name="connsiteX22" fmla="*/ 2195513 w 2271713"/>
                <a:gd name="connsiteY22" fmla="*/ 230981 h 411956"/>
                <a:gd name="connsiteX23" fmla="*/ 2152650 w 2271713"/>
                <a:gd name="connsiteY23" fmla="*/ 242887 h 411956"/>
                <a:gd name="connsiteX24" fmla="*/ 2071688 w 2271713"/>
                <a:gd name="connsiteY24" fmla="*/ 252412 h 411956"/>
                <a:gd name="connsiteX25" fmla="*/ 1974057 w 2271713"/>
                <a:gd name="connsiteY25" fmla="*/ 254794 h 411956"/>
                <a:gd name="connsiteX26" fmla="*/ 1893094 w 2271713"/>
                <a:gd name="connsiteY26" fmla="*/ 252412 h 411956"/>
                <a:gd name="connsiteX27" fmla="*/ 1790700 w 2271713"/>
                <a:gd name="connsiteY27" fmla="*/ 254794 h 411956"/>
                <a:gd name="connsiteX28" fmla="*/ 1633538 w 2271713"/>
                <a:gd name="connsiteY28" fmla="*/ 264319 h 411956"/>
                <a:gd name="connsiteX29" fmla="*/ 1462088 w 2271713"/>
                <a:gd name="connsiteY29" fmla="*/ 278606 h 411956"/>
                <a:gd name="connsiteX30" fmla="*/ 1314450 w 2271713"/>
                <a:gd name="connsiteY30" fmla="*/ 295275 h 411956"/>
                <a:gd name="connsiteX31" fmla="*/ 1273969 w 2271713"/>
                <a:gd name="connsiteY31" fmla="*/ 302419 h 411956"/>
                <a:gd name="connsiteX32" fmla="*/ 1047750 w 2271713"/>
                <a:gd name="connsiteY32" fmla="*/ 323850 h 411956"/>
                <a:gd name="connsiteX33" fmla="*/ 871538 w 2271713"/>
                <a:gd name="connsiteY33" fmla="*/ 347662 h 411956"/>
                <a:gd name="connsiteX34" fmla="*/ 685800 w 2271713"/>
                <a:gd name="connsiteY34" fmla="*/ 376237 h 411956"/>
                <a:gd name="connsiteX35" fmla="*/ 542925 w 2271713"/>
                <a:gd name="connsiteY35" fmla="*/ 400050 h 411956"/>
                <a:gd name="connsiteX36" fmla="*/ 485775 w 2271713"/>
                <a:gd name="connsiteY36" fmla="*/ 409575 h 411956"/>
                <a:gd name="connsiteX37" fmla="*/ 428625 w 2271713"/>
                <a:gd name="connsiteY37" fmla="*/ 411956 h 411956"/>
                <a:gd name="connsiteX38" fmla="*/ 364332 w 2271713"/>
                <a:gd name="connsiteY38" fmla="*/ 404812 h 411956"/>
                <a:gd name="connsiteX39" fmla="*/ 319088 w 2271713"/>
                <a:gd name="connsiteY39" fmla="*/ 400050 h 411956"/>
                <a:gd name="connsiteX40" fmla="*/ 266700 w 2271713"/>
                <a:gd name="connsiteY40" fmla="*/ 383381 h 411956"/>
                <a:gd name="connsiteX41" fmla="*/ 214313 w 2271713"/>
                <a:gd name="connsiteY41" fmla="*/ 361950 h 411956"/>
                <a:gd name="connsiteX42" fmla="*/ 152400 w 2271713"/>
                <a:gd name="connsiteY42" fmla="*/ 328612 h 411956"/>
                <a:gd name="connsiteX43" fmla="*/ 61913 w 2271713"/>
                <a:gd name="connsiteY43" fmla="*/ 259556 h 411956"/>
                <a:gd name="connsiteX44" fmla="*/ 14288 w 2271713"/>
                <a:gd name="connsiteY44" fmla="*/ 221456 h 411956"/>
                <a:gd name="connsiteX45" fmla="*/ 2382 w 2271713"/>
                <a:gd name="connsiteY45" fmla="*/ 204787 h 411956"/>
                <a:gd name="connsiteX46" fmla="*/ 0 w 2271713"/>
                <a:gd name="connsiteY46" fmla="*/ 188119 h 411956"/>
                <a:gd name="connsiteX47" fmla="*/ 0 w 2271713"/>
                <a:gd name="connsiteY47" fmla="*/ 161925 h 411956"/>
                <a:gd name="connsiteX48" fmla="*/ 9525 w 2271713"/>
                <a:gd name="connsiteY48" fmla="*/ 150019 h 411956"/>
                <a:gd name="connsiteX49" fmla="*/ 28575 w 2271713"/>
                <a:gd name="connsiteY49" fmla="*/ 147637 h 411956"/>
                <a:gd name="connsiteX50" fmla="*/ 64294 w 2271713"/>
                <a:gd name="connsiteY50" fmla="*/ 161925 h 411956"/>
                <a:gd name="connsiteX51" fmla="*/ 133350 w 2271713"/>
                <a:gd name="connsiteY51" fmla="*/ 185737 h 411956"/>
                <a:gd name="connsiteX52" fmla="*/ 204788 w 2271713"/>
                <a:gd name="connsiteY52" fmla="*/ 209550 h 411956"/>
                <a:gd name="connsiteX53" fmla="*/ 290513 w 2271713"/>
                <a:gd name="connsiteY53" fmla="*/ 226219 h 411956"/>
                <a:gd name="connsiteX54" fmla="*/ 373857 w 2271713"/>
                <a:gd name="connsiteY54" fmla="*/ 235744 h 411956"/>
                <a:gd name="connsiteX55" fmla="*/ 457200 w 2271713"/>
                <a:gd name="connsiteY55" fmla="*/ 230981 h 411956"/>
                <a:gd name="connsiteX56" fmla="*/ 554832 w 2271713"/>
                <a:gd name="connsiteY56" fmla="*/ 216694 h 411956"/>
                <a:gd name="connsiteX57" fmla="*/ 709613 w 2271713"/>
                <a:gd name="connsiteY57" fmla="*/ 195262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271713" h="411956">
                  <a:moveTo>
                    <a:pt x="709613" y="195262"/>
                  </a:moveTo>
                  <a:lnTo>
                    <a:pt x="962025" y="159544"/>
                  </a:lnTo>
                  <a:lnTo>
                    <a:pt x="1112044" y="138112"/>
                  </a:lnTo>
                  <a:lnTo>
                    <a:pt x="1362075" y="114300"/>
                  </a:lnTo>
                  <a:lnTo>
                    <a:pt x="1595438" y="88106"/>
                  </a:lnTo>
                  <a:lnTo>
                    <a:pt x="1697832" y="73819"/>
                  </a:lnTo>
                  <a:lnTo>
                    <a:pt x="1721644" y="61912"/>
                  </a:lnTo>
                  <a:lnTo>
                    <a:pt x="1745457" y="47625"/>
                  </a:lnTo>
                  <a:lnTo>
                    <a:pt x="1781175" y="28575"/>
                  </a:lnTo>
                  <a:lnTo>
                    <a:pt x="1826419" y="9525"/>
                  </a:lnTo>
                  <a:lnTo>
                    <a:pt x="1871663" y="0"/>
                  </a:lnTo>
                  <a:lnTo>
                    <a:pt x="1914525" y="9525"/>
                  </a:lnTo>
                  <a:lnTo>
                    <a:pt x="1997869" y="38100"/>
                  </a:lnTo>
                  <a:lnTo>
                    <a:pt x="2105025" y="71437"/>
                  </a:lnTo>
                  <a:lnTo>
                    <a:pt x="2207419" y="102394"/>
                  </a:lnTo>
                  <a:lnTo>
                    <a:pt x="2228850" y="111919"/>
                  </a:lnTo>
                  <a:lnTo>
                    <a:pt x="2252663" y="126206"/>
                  </a:lnTo>
                  <a:lnTo>
                    <a:pt x="2264569" y="138112"/>
                  </a:lnTo>
                  <a:lnTo>
                    <a:pt x="2271713" y="152400"/>
                  </a:lnTo>
                  <a:lnTo>
                    <a:pt x="2271713" y="166687"/>
                  </a:lnTo>
                  <a:lnTo>
                    <a:pt x="2259807" y="188119"/>
                  </a:lnTo>
                  <a:lnTo>
                    <a:pt x="2233613" y="209550"/>
                  </a:lnTo>
                  <a:lnTo>
                    <a:pt x="2195513" y="230981"/>
                  </a:lnTo>
                  <a:lnTo>
                    <a:pt x="2152650" y="242887"/>
                  </a:lnTo>
                  <a:lnTo>
                    <a:pt x="2071688" y="252412"/>
                  </a:lnTo>
                  <a:lnTo>
                    <a:pt x="1974057" y="254794"/>
                  </a:lnTo>
                  <a:lnTo>
                    <a:pt x="1893094" y="252412"/>
                  </a:lnTo>
                  <a:lnTo>
                    <a:pt x="1790700" y="254794"/>
                  </a:lnTo>
                  <a:lnTo>
                    <a:pt x="1633538" y="264319"/>
                  </a:lnTo>
                  <a:lnTo>
                    <a:pt x="1462088" y="278606"/>
                  </a:lnTo>
                  <a:lnTo>
                    <a:pt x="1314450" y="295275"/>
                  </a:lnTo>
                  <a:lnTo>
                    <a:pt x="1273969" y="302419"/>
                  </a:lnTo>
                  <a:lnTo>
                    <a:pt x="1047750" y="323850"/>
                  </a:lnTo>
                  <a:lnTo>
                    <a:pt x="871538" y="347662"/>
                  </a:lnTo>
                  <a:lnTo>
                    <a:pt x="685800" y="376237"/>
                  </a:lnTo>
                  <a:lnTo>
                    <a:pt x="542925" y="400050"/>
                  </a:lnTo>
                  <a:lnTo>
                    <a:pt x="485775" y="409575"/>
                  </a:lnTo>
                  <a:lnTo>
                    <a:pt x="428625" y="411956"/>
                  </a:lnTo>
                  <a:lnTo>
                    <a:pt x="364332" y="404812"/>
                  </a:lnTo>
                  <a:lnTo>
                    <a:pt x="319088" y="400050"/>
                  </a:lnTo>
                  <a:lnTo>
                    <a:pt x="266700" y="383381"/>
                  </a:lnTo>
                  <a:lnTo>
                    <a:pt x="214313" y="361950"/>
                  </a:lnTo>
                  <a:lnTo>
                    <a:pt x="152400" y="328612"/>
                  </a:lnTo>
                  <a:lnTo>
                    <a:pt x="61913" y="259556"/>
                  </a:lnTo>
                  <a:lnTo>
                    <a:pt x="14288" y="221456"/>
                  </a:lnTo>
                  <a:lnTo>
                    <a:pt x="2382" y="204787"/>
                  </a:lnTo>
                  <a:lnTo>
                    <a:pt x="0" y="188119"/>
                  </a:lnTo>
                  <a:lnTo>
                    <a:pt x="0" y="161925"/>
                  </a:lnTo>
                  <a:lnTo>
                    <a:pt x="9525" y="150019"/>
                  </a:lnTo>
                  <a:lnTo>
                    <a:pt x="28575" y="147637"/>
                  </a:lnTo>
                  <a:lnTo>
                    <a:pt x="64294" y="161925"/>
                  </a:lnTo>
                  <a:lnTo>
                    <a:pt x="133350" y="185737"/>
                  </a:lnTo>
                  <a:lnTo>
                    <a:pt x="204788" y="209550"/>
                  </a:lnTo>
                  <a:lnTo>
                    <a:pt x="290513" y="226219"/>
                  </a:lnTo>
                  <a:lnTo>
                    <a:pt x="373857" y="235744"/>
                  </a:lnTo>
                  <a:lnTo>
                    <a:pt x="457200" y="230981"/>
                  </a:lnTo>
                  <a:lnTo>
                    <a:pt x="554832" y="216694"/>
                  </a:lnTo>
                  <a:lnTo>
                    <a:pt x="709613" y="195262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58">
              <a:extLst>
                <a:ext uri="{FF2B5EF4-FFF2-40B4-BE49-F238E27FC236}">
                  <a16:creationId xmlns:a16="http://schemas.microsoft.com/office/drawing/2014/main" id="{2322A89C-70F3-4EDA-B927-AF0F405C9CBA}"/>
                </a:ext>
              </a:extLst>
            </p:cNvPr>
            <p:cNvSpPr/>
            <p:nvPr/>
          </p:nvSpPr>
          <p:spPr>
            <a:xfrm>
              <a:off x="5307013" y="5260975"/>
              <a:ext cx="2970212" cy="533400"/>
            </a:xfrm>
            <a:custGeom>
              <a:avLst/>
              <a:gdLst>
                <a:gd name="connsiteX0" fmla="*/ 1119774 w 2970578"/>
                <a:gd name="connsiteY0" fmla="*/ 185814 h 532993"/>
                <a:gd name="connsiteX1" fmla="*/ 1528075 w 2970578"/>
                <a:gd name="connsiteY1" fmla="*/ 129581 h 532993"/>
                <a:gd name="connsiteX2" fmla="*/ 1811686 w 2970578"/>
                <a:gd name="connsiteY2" fmla="*/ 105132 h 532993"/>
                <a:gd name="connsiteX3" fmla="*/ 2085517 w 2970578"/>
                <a:gd name="connsiteY3" fmla="*/ 85573 h 532993"/>
                <a:gd name="connsiteX4" fmla="*/ 2308005 w 2970578"/>
                <a:gd name="connsiteY4" fmla="*/ 68458 h 532993"/>
                <a:gd name="connsiteX5" fmla="*/ 2359348 w 2970578"/>
                <a:gd name="connsiteY5" fmla="*/ 56234 h 532993"/>
                <a:gd name="connsiteX6" fmla="*/ 2484039 w 2970578"/>
                <a:gd name="connsiteY6" fmla="*/ 26894 h 532993"/>
                <a:gd name="connsiteX7" fmla="*/ 2574501 w 2970578"/>
                <a:gd name="connsiteY7" fmla="*/ 2445 h 532993"/>
                <a:gd name="connsiteX8" fmla="*/ 2596505 w 2970578"/>
                <a:gd name="connsiteY8" fmla="*/ 0 h 532993"/>
                <a:gd name="connsiteX9" fmla="*/ 2645404 w 2970578"/>
                <a:gd name="connsiteY9" fmla="*/ 9780 h 532993"/>
                <a:gd name="connsiteX10" fmla="*/ 2723641 w 2970578"/>
                <a:gd name="connsiteY10" fmla="*/ 36674 h 532993"/>
                <a:gd name="connsiteX11" fmla="*/ 2782319 w 2970578"/>
                <a:gd name="connsiteY11" fmla="*/ 63568 h 532993"/>
                <a:gd name="connsiteX12" fmla="*/ 2843442 w 2970578"/>
                <a:gd name="connsiteY12" fmla="*/ 100242 h 532993"/>
                <a:gd name="connsiteX13" fmla="*/ 2889896 w 2970578"/>
                <a:gd name="connsiteY13" fmla="*/ 132026 h 532993"/>
                <a:gd name="connsiteX14" fmla="*/ 2924124 w 2970578"/>
                <a:gd name="connsiteY14" fmla="*/ 163810 h 532993"/>
                <a:gd name="connsiteX15" fmla="*/ 2951019 w 2970578"/>
                <a:gd name="connsiteY15" fmla="*/ 193149 h 532993"/>
                <a:gd name="connsiteX16" fmla="*/ 2970578 w 2970578"/>
                <a:gd name="connsiteY16" fmla="*/ 220043 h 532993"/>
                <a:gd name="connsiteX17" fmla="*/ 2970578 w 2970578"/>
                <a:gd name="connsiteY17" fmla="*/ 232268 h 532993"/>
                <a:gd name="connsiteX18" fmla="*/ 2955908 w 2970578"/>
                <a:gd name="connsiteY18" fmla="*/ 261607 h 532993"/>
                <a:gd name="connsiteX19" fmla="*/ 2941239 w 2970578"/>
                <a:gd name="connsiteY19" fmla="*/ 281166 h 532993"/>
                <a:gd name="connsiteX20" fmla="*/ 2914345 w 2970578"/>
                <a:gd name="connsiteY20" fmla="*/ 300726 h 532993"/>
                <a:gd name="connsiteX21" fmla="*/ 2887451 w 2970578"/>
                <a:gd name="connsiteY21" fmla="*/ 310505 h 532993"/>
                <a:gd name="connsiteX22" fmla="*/ 2870336 w 2970578"/>
                <a:gd name="connsiteY22" fmla="*/ 312950 h 532993"/>
                <a:gd name="connsiteX23" fmla="*/ 2836107 w 2970578"/>
                <a:gd name="connsiteY23" fmla="*/ 310505 h 532993"/>
                <a:gd name="connsiteX24" fmla="*/ 2755425 w 2970578"/>
                <a:gd name="connsiteY24" fmla="*/ 300726 h 532993"/>
                <a:gd name="connsiteX25" fmla="*/ 2657628 w 2970578"/>
                <a:gd name="connsiteY25" fmla="*/ 295836 h 532993"/>
                <a:gd name="connsiteX26" fmla="*/ 2503598 w 2970578"/>
                <a:gd name="connsiteY26" fmla="*/ 286056 h 532993"/>
                <a:gd name="connsiteX27" fmla="*/ 2337344 w 2970578"/>
                <a:gd name="connsiteY27" fmla="*/ 278721 h 532993"/>
                <a:gd name="connsiteX28" fmla="*/ 2185759 w 2970578"/>
                <a:gd name="connsiteY28" fmla="*/ 271386 h 532993"/>
                <a:gd name="connsiteX29" fmla="*/ 2024394 w 2970578"/>
                <a:gd name="connsiteY29" fmla="*/ 266497 h 532993"/>
                <a:gd name="connsiteX30" fmla="*/ 1877699 w 2970578"/>
                <a:gd name="connsiteY30" fmla="*/ 271386 h 532993"/>
                <a:gd name="connsiteX31" fmla="*/ 1689440 w 2970578"/>
                <a:gd name="connsiteY31" fmla="*/ 283611 h 532993"/>
                <a:gd name="connsiteX32" fmla="*/ 1520741 w 2970578"/>
                <a:gd name="connsiteY32" fmla="*/ 298281 h 532993"/>
                <a:gd name="connsiteX33" fmla="*/ 1207791 w 2970578"/>
                <a:gd name="connsiteY33" fmla="*/ 337399 h 532993"/>
                <a:gd name="connsiteX34" fmla="*/ 1026867 w 2970578"/>
                <a:gd name="connsiteY34" fmla="*/ 369183 h 532993"/>
                <a:gd name="connsiteX35" fmla="*/ 794599 w 2970578"/>
                <a:gd name="connsiteY35" fmla="*/ 415637 h 532993"/>
                <a:gd name="connsiteX36" fmla="*/ 679688 w 2970578"/>
                <a:gd name="connsiteY36" fmla="*/ 444976 h 532993"/>
                <a:gd name="connsiteX37" fmla="*/ 525658 w 2970578"/>
                <a:gd name="connsiteY37" fmla="*/ 496319 h 532993"/>
                <a:gd name="connsiteX38" fmla="*/ 430306 w 2970578"/>
                <a:gd name="connsiteY38" fmla="*/ 532993 h 532993"/>
                <a:gd name="connsiteX39" fmla="*/ 388743 w 2970578"/>
                <a:gd name="connsiteY39" fmla="*/ 523213 h 532993"/>
                <a:gd name="connsiteX40" fmla="*/ 325175 w 2970578"/>
                <a:gd name="connsiteY40" fmla="*/ 501209 h 532993"/>
                <a:gd name="connsiteX41" fmla="*/ 268942 w 2970578"/>
                <a:gd name="connsiteY41" fmla="*/ 474315 h 532993"/>
                <a:gd name="connsiteX42" fmla="*/ 188259 w 2970578"/>
                <a:gd name="connsiteY42" fmla="*/ 422972 h 532993"/>
                <a:gd name="connsiteX43" fmla="*/ 129581 w 2970578"/>
                <a:gd name="connsiteY43" fmla="*/ 374073 h 532993"/>
                <a:gd name="connsiteX44" fmla="*/ 80683 w 2970578"/>
                <a:gd name="connsiteY44" fmla="*/ 330065 h 532993"/>
                <a:gd name="connsiteX45" fmla="*/ 34229 w 2970578"/>
                <a:gd name="connsiteY45" fmla="*/ 283611 h 532993"/>
                <a:gd name="connsiteX46" fmla="*/ 4890 w 2970578"/>
                <a:gd name="connsiteY46" fmla="*/ 242047 h 532993"/>
                <a:gd name="connsiteX47" fmla="*/ 0 w 2970578"/>
                <a:gd name="connsiteY47" fmla="*/ 217598 h 532993"/>
                <a:gd name="connsiteX48" fmla="*/ 9780 w 2970578"/>
                <a:gd name="connsiteY48" fmla="*/ 210263 h 532993"/>
                <a:gd name="connsiteX49" fmla="*/ 44009 w 2970578"/>
                <a:gd name="connsiteY49" fmla="*/ 215153 h 532993"/>
                <a:gd name="connsiteX50" fmla="*/ 92907 w 2970578"/>
                <a:gd name="connsiteY50" fmla="*/ 234713 h 532993"/>
                <a:gd name="connsiteX51" fmla="*/ 163810 w 2970578"/>
                <a:gd name="connsiteY51" fmla="*/ 251827 h 532993"/>
                <a:gd name="connsiteX52" fmla="*/ 244492 w 2970578"/>
                <a:gd name="connsiteY52" fmla="*/ 264052 h 532993"/>
                <a:gd name="connsiteX53" fmla="*/ 386298 w 2970578"/>
                <a:gd name="connsiteY53" fmla="*/ 268942 h 532993"/>
                <a:gd name="connsiteX54" fmla="*/ 535438 w 2970578"/>
                <a:gd name="connsiteY54" fmla="*/ 266497 h 532993"/>
                <a:gd name="connsiteX55" fmla="*/ 726142 w 2970578"/>
                <a:gd name="connsiteY55" fmla="*/ 239603 h 532993"/>
                <a:gd name="connsiteX56" fmla="*/ 1119774 w 2970578"/>
                <a:gd name="connsiteY56" fmla="*/ 185814 h 532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970578" h="532993">
                  <a:moveTo>
                    <a:pt x="1119774" y="185814"/>
                  </a:moveTo>
                  <a:lnTo>
                    <a:pt x="1528075" y="129581"/>
                  </a:lnTo>
                  <a:lnTo>
                    <a:pt x="1811686" y="105132"/>
                  </a:lnTo>
                  <a:lnTo>
                    <a:pt x="2085517" y="85573"/>
                  </a:lnTo>
                  <a:lnTo>
                    <a:pt x="2308005" y="68458"/>
                  </a:lnTo>
                  <a:lnTo>
                    <a:pt x="2359348" y="56234"/>
                  </a:lnTo>
                  <a:lnTo>
                    <a:pt x="2484039" y="26894"/>
                  </a:lnTo>
                  <a:lnTo>
                    <a:pt x="2574501" y="2445"/>
                  </a:lnTo>
                  <a:lnTo>
                    <a:pt x="2596505" y="0"/>
                  </a:lnTo>
                  <a:lnTo>
                    <a:pt x="2645404" y="9780"/>
                  </a:lnTo>
                  <a:lnTo>
                    <a:pt x="2723641" y="36674"/>
                  </a:lnTo>
                  <a:lnTo>
                    <a:pt x="2782319" y="63568"/>
                  </a:lnTo>
                  <a:lnTo>
                    <a:pt x="2843442" y="100242"/>
                  </a:lnTo>
                  <a:lnTo>
                    <a:pt x="2889896" y="132026"/>
                  </a:lnTo>
                  <a:lnTo>
                    <a:pt x="2924124" y="163810"/>
                  </a:lnTo>
                  <a:lnTo>
                    <a:pt x="2951019" y="193149"/>
                  </a:lnTo>
                  <a:lnTo>
                    <a:pt x="2970578" y="220043"/>
                  </a:lnTo>
                  <a:lnTo>
                    <a:pt x="2970578" y="232268"/>
                  </a:lnTo>
                  <a:lnTo>
                    <a:pt x="2955908" y="261607"/>
                  </a:lnTo>
                  <a:lnTo>
                    <a:pt x="2941239" y="281166"/>
                  </a:lnTo>
                  <a:lnTo>
                    <a:pt x="2914345" y="300726"/>
                  </a:lnTo>
                  <a:lnTo>
                    <a:pt x="2887451" y="310505"/>
                  </a:lnTo>
                  <a:lnTo>
                    <a:pt x="2870336" y="312950"/>
                  </a:lnTo>
                  <a:lnTo>
                    <a:pt x="2836107" y="310505"/>
                  </a:lnTo>
                  <a:lnTo>
                    <a:pt x="2755425" y="300726"/>
                  </a:lnTo>
                  <a:lnTo>
                    <a:pt x="2657628" y="295836"/>
                  </a:lnTo>
                  <a:lnTo>
                    <a:pt x="2503598" y="286056"/>
                  </a:lnTo>
                  <a:lnTo>
                    <a:pt x="2337344" y="278721"/>
                  </a:lnTo>
                  <a:lnTo>
                    <a:pt x="2185759" y="271386"/>
                  </a:lnTo>
                  <a:lnTo>
                    <a:pt x="2024394" y="266497"/>
                  </a:lnTo>
                  <a:lnTo>
                    <a:pt x="1877699" y="271386"/>
                  </a:lnTo>
                  <a:lnTo>
                    <a:pt x="1689440" y="283611"/>
                  </a:lnTo>
                  <a:lnTo>
                    <a:pt x="1520741" y="298281"/>
                  </a:lnTo>
                  <a:lnTo>
                    <a:pt x="1207791" y="337399"/>
                  </a:lnTo>
                  <a:lnTo>
                    <a:pt x="1026867" y="369183"/>
                  </a:lnTo>
                  <a:lnTo>
                    <a:pt x="794599" y="415637"/>
                  </a:lnTo>
                  <a:lnTo>
                    <a:pt x="679688" y="444976"/>
                  </a:lnTo>
                  <a:lnTo>
                    <a:pt x="525658" y="496319"/>
                  </a:lnTo>
                  <a:lnTo>
                    <a:pt x="430306" y="532993"/>
                  </a:lnTo>
                  <a:lnTo>
                    <a:pt x="388743" y="523213"/>
                  </a:lnTo>
                  <a:lnTo>
                    <a:pt x="325175" y="501209"/>
                  </a:lnTo>
                  <a:lnTo>
                    <a:pt x="268942" y="474315"/>
                  </a:lnTo>
                  <a:lnTo>
                    <a:pt x="188259" y="422972"/>
                  </a:lnTo>
                  <a:lnTo>
                    <a:pt x="129581" y="374073"/>
                  </a:lnTo>
                  <a:lnTo>
                    <a:pt x="80683" y="330065"/>
                  </a:lnTo>
                  <a:lnTo>
                    <a:pt x="34229" y="283611"/>
                  </a:lnTo>
                  <a:lnTo>
                    <a:pt x="4890" y="242047"/>
                  </a:lnTo>
                  <a:lnTo>
                    <a:pt x="0" y="217598"/>
                  </a:lnTo>
                  <a:lnTo>
                    <a:pt x="9780" y="210263"/>
                  </a:lnTo>
                  <a:lnTo>
                    <a:pt x="44009" y="215153"/>
                  </a:lnTo>
                  <a:lnTo>
                    <a:pt x="92907" y="234713"/>
                  </a:lnTo>
                  <a:lnTo>
                    <a:pt x="163810" y="251827"/>
                  </a:lnTo>
                  <a:lnTo>
                    <a:pt x="244492" y="264052"/>
                  </a:lnTo>
                  <a:lnTo>
                    <a:pt x="386298" y="268942"/>
                  </a:lnTo>
                  <a:lnTo>
                    <a:pt x="535438" y="266497"/>
                  </a:lnTo>
                  <a:lnTo>
                    <a:pt x="726142" y="239603"/>
                  </a:lnTo>
                  <a:lnTo>
                    <a:pt x="1119774" y="185814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08537EA6-3032-4DF4-AFD2-072AEB0460CE}"/>
              </a:ext>
            </a:extLst>
          </p:cNvPr>
          <p:cNvGrpSpPr/>
          <p:nvPr/>
        </p:nvGrpSpPr>
        <p:grpSpPr>
          <a:xfrm>
            <a:off x="3570291" y="1574800"/>
            <a:ext cx="4706934" cy="4378326"/>
            <a:chOff x="3570291" y="1574800"/>
            <a:chExt cx="4706934" cy="4378326"/>
          </a:xfrm>
          <a:solidFill>
            <a:schemeClr val="tx1"/>
          </a:solidFill>
        </p:grpSpPr>
        <p:sp>
          <p:nvSpPr>
            <p:cNvPr id="40" name="フリーフォーム 51">
              <a:extLst>
                <a:ext uri="{FF2B5EF4-FFF2-40B4-BE49-F238E27FC236}">
                  <a16:creationId xmlns:a16="http://schemas.microsoft.com/office/drawing/2014/main" id="{21AE1A97-A4B2-41F9-BE6B-F3B249BD0DF5}"/>
                </a:ext>
              </a:extLst>
            </p:cNvPr>
            <p:cNvSpPr/>
            <p:nvPr/>
          </p:nvSpPr>
          <p:spPr>
            <a:xfrm>
              <a:off x="4008441" y="1574800"/>
              <a:ext cx="1468437" cy="806450"/>
            </a:xfrm>
            <a:custGeom>
              <a:avLst/>
              <a:gdLst>
                <a:gd name="connsiteX0" fmla="*/ 914400 w 1469231"/>
                <a:gd name="connsiteY0" fmla="*/ 545306 h 807244"/>
                <a:gd name="connsiteX1" fmla="*/ 1026319 w 1469231"/>
                <a:gd name="connsiteY1" fmla="*/ 502444 h 807244"/>
                <a:gd name="connsiteX2" fmla="*/ 1157287 w 1469231"/>
                <a:gd name="connsiteY2" fmla="*/ 454819 h 807244"/>
                <a:gd name="connsiteX3" fmla="*/ 1257300 w 1469231"/>
                <a:gd name="connsiteY3" fmla="*/ 419100 h 807244"/>
                <a:gd name="connsiteX4" fmla="*/ 1316831 w 1469231"/>
                <a:gd name="connsiteY4" fmla="*/ 400050 h 807244"/>
                <a:gd name="connsiteX5" fmla="*/ 1390650 w 1469231"/>
                <a:gd name="connsiteY5" fmla="*/ 383381 h 807244"/>
                <a:gd name="connsiteX6" fmla="*/ 1428750 w 1469231"/>
                <a:gd name="connsiteY6" fmla="*/ 371475 h 807244"/>
                <a:gd name="connsiteX7" fmla="*/ 1447800 w 1469231"/>
                <a:gd name="connsiteY7" fmla="*/ 359569 h 807244"/>
                <a:gd name="connsiteX8" fmla="*/ 1464469 w 1469231"/>
                <a:gd name="connsiteY8" fmla="*/ 345281 h 807244"/>
                <a:gd name="connsiteX9" fmla="*/ 1469231 w 1469231"/>
                <a:gd name="connsiteY9" fmla="*/ 333375 h 807244"/>
                <a:gd name="connsiteX10" fmla="*/ 1469231 w 1469231"/>
                <a:gd name="connsiteY10" fmla="*/ 321469 h 807244"/>
                <a:gd name="connsiteX11" fmla="*/ 1462087 w 1469231"/>
                <a:gd name="connsiteY11" fmla="*/ 295275 h 807244"/>
                <a:gd name="connsiteX12" fmla="*/ 1433512 w 1469231"/>
                <a:gd name="connsiteY12" fmla="*/ 247650 h 807244"/>
                <a:gd name="connsiteX13" fmla="*/ 1395412 w 1469231"/>
                <a:gd name="connsiteY13" fmla="*/ 202406 h 807244"/>
                <a:gd name="connsiteX14" fmla="*/ 1362075 w 1469231"/>
                <a:gd name="connsiteY14" fmla="*/ 176212 h 807244"/>
                <a:gd name="connsiteX15" fmla="*/ 1321594 w 1469231"/>
                <a:gd name="connsiteY15" fmla="*/ 150019 h 807244"/>
                <a:gd name="connsiteX16" fmla="*/ 1240631 w 1469231"/>
                <a:gd name="connsiteY16" fmla="*/ 104775 h 807244"/>
                <a:gd name="connsiteX17" fmla="*/ 1126331 w 1469231"/>
                <a:gd name="connsiteY17" fmla="*/ 47625 h 807244"/>
                <a:gd name="connsiteX18" fmla="*/ 1052512 w 1469231"/>
                <a:gd name="connsiteY18" fmla="*/ 11906 h 807244"/>
                <a:gd name="connsiteX19" fmla="*/ 1012031 w 1469231"/>
                <a:gd name="connsiteY19" fmla="*/ 0 h 807244"/>
                <a:gd name="connsiteX20" fmla="*/ 988219 w 1469231"/>
                <a:gd name="connsiteY20" fmla="*/ 0 h 807244"/>
                <a:gd name="connsiteX21" fmla="*/ 973931 w 1469231"/>
                <a:gd name="connsiteY21" fmla="*/ 4762 h 807244"/>
                <a:gd name="connsiteX22" fmla="*/ 971550 w 1469231"/>
                <a:gd name="connsiteY22" fmla="*/ 16669 h 807244"/>
                <a:gd name="connsiteX23" fmla="*/ 976312 w 1469231"/>
                <a:gd name="connsiteY23" fmla="*/ 33337 h 807244"/>
                <a:gd name="connsiteX24" fmla="*/ 997744 w 1469231"/>
                <a:gd name="connsiteY24" fmla="*/ 57150 h 807244"/>
                <a:gd name="connsiteX25" fmla="*/ 1021556 w 1469231"/>
                <a:gd name="connsiteY25" fmla="*/ 76200 h 807244"/>
                <a:gd name="connsiteX26" fmla="*/ 1033462 w 1469231"/>
                <a:gd name="connsiteY26" fmla="*/ 90487 h 807244"/>
                <a:gd name="connsiteX27" fmla="*/ 1042987 w 1469231"/>
                <a:gd name="connsiteY27" fmla="*/ 109537 h 807244"/>
                <a:gd name="connsiteX28" fmla="*/ 1050131 w 1469231"/>
                <a:gd name="connsiteY28" fmla="*/ 128587 h 807244"/>
                <a:gd name="connsiteX29" fmla="*/ 1047750 w 1469231"/>
                <a:gd name="connsiteY29" fmla="*/ 150019 h 807244"/>
                <a:gd name="connsiteX30" fmla="*/ 1038225 w 1469231"/>
                <a:gd name="connsiteY30" fmla="*/ 169069 h 807244"/>
                <a:gd name="connsiteX31" fmla="*/ 1016794 w 1469231"/>
                <a:gd name="connsiteY31" fmla="*/ 197644 h 807244"/>
                <a:gd name="connsiteX32" fmla="*/ 969169 w 1469231"/>
                <a:gd name="connsiteY32" fmla="*/ 238125 h 807244"/>
                <a:gd name="connsiteX33" fmla="*/ 871537 w 1469231"/>
                <a:gd name="connsiteY33" fmla="*/ 307181 h 807244"/>
                <a:gd name="connsiteX34" fmla="*/ 747712 w 1469231"/>
                <a:gd name="connsiteY34" fmla="*/ 383381 h 807244"/>
                <a:gd name="connsiteX35" fmla="*/ 609600 w 1469231"/>
                <a:gd name="connsiteY35" fmla="*/ 461962 h 807244"/>
                <a:gd name="connsiteX36" fmla="*/ 459581 w 1469231"/>
                <a:gd name="connsiteY36" fmla="*/ 540544 h 807244"/>
                <a:gd name="connsiteX37" fmla="*/ 342900 w 1469231"/>
                <a:gd name="connsiteY37" fmla="*/ 597694 h 807244"/>
                <a:gd name="connsiteX38" fmla="*/ 135731 w 1469231"/>
                <a:gd name="connsiteY38" fmla="*/ 692944 h 807244"/>
                <a:gd name="connsiteX39" fmla="*/ 23812 w 1469231"/>
                <a:gd name="connsiteY39" fmla="*/ 742950 h 807244"/>
                <a:gd name="connsiteX40" fmla="*/ 9525 w 1469231"/>
                <a:gd name="connsiteY40" fmla="*/ 754856 h 807244"/>
                <a:gd name="connsiteX41" fmla="*/ 0 w 1469231"/>
                <a:gd name="connsiteY41" fmla="*/ 773906 h 807244"/>
                <a:gd name="connsiteX42" fmla="*/ 0 w 1469231"/>
                <a:gd name="connsiteY42" fmla="*/ 785812 h 807244"/>
                <a:gd name="connsiteX43" fmla="*/ 9525 w 1469231"/>
                <a:gd name="connsiteY43" fmla="*/ 797719 h 807244"/>
                <a:gd name="connsiteX44" fmla="*/ 33337 w 1469231"/>
                <a:gd name="connsiteY44" fmla="*/ 804862 h 807244"/>
                <a:gd name="connsiteX45" fmla="*/ 61912 w 1469231"/>
                <a:gd name="connsiteY45" fmla="*/ 807244 h 807244"/>
                <a:gd name="connsiteX46" fmla="*/ 123825 w 1469231"/>
                <a:gd name="connsiteY46" fmla="*/ 792956 h 807244"/>
                <a:gd name="connsiteX47" fmla="*/ 319087 w 1469231"/>
                <a:gd name="connsiteY47" fmla="*/ 738187 h 807244"/>
                <a:gd name="connsiteX48" fmla="*/ 533400 w 1469231"/>
                <a:gd name="connsiteY48" fmla="*/ 673894 h 807244"/>
                <a:gd name="connsiteX49" fmla="*/ 642937 w 1469231"/>
                <a:gd name="connsiteY49" fmla="*/ 642937 h 807244"/>
                <a:gd name="connsiteX50" fmla="*/ 776287 w 1469231"/>
                <a:gd name="connsiteY50" fmla="*/ 602456 h 807244"/>
                <a:gd name="connsiteX51" fmla="*/ 914400 w 1469231"/>
                <a:gd name="connsiteY51" fmla="*/ 545306 h 80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9231" h="807244">
                  <a:moveTo>
                    <a:pt x="914400" y="545306"/>
                  </a:moveTo>
                  <a:lnTo>
                    <a:pt x="1026319" y="502444"/>
                  </a:lnTo>
                  <a:lnTo>
                    <a:pt x="1157287" y="454819"/>
                  </a:lnTo>
                  <a:lnTo>
                    <a:pt x="1257300" y="419100"/>
                  </a:lnTo>
                  <a:lnTo>
                    <a:pt x="1316831" y="400050"/>
                  </a:lnTo>
                  <a:lnTo>
                    <a:pt x="1390650" y="383381"/>
                  </a:lnTo>
                  <a:lnTo>
                    <a:pt x="1428750" y="371475"/>
                  </a:lnTo>
                  <a:lnTo>
                    <a:pt x="1447800" y="359569"/>
                  </a:lnTo>
                  <a:lnTo>
                    <a:pt x="1464469" y="345281"/>
                  </a:lnTo>
                  <a:lnTo>
                    <a:pt x="1469231" y="333375"/>
                  </a:lnTo>
                  <a:lnTo>
                    <a:pt x="1469231" y="321469"/>
                  </a:lnTo>
                  <a:lnTo>
                    <a:pt x="1462087" y="295275"/>
                  </a:lnTo>
                  <a:lnTo>
                    <a:pt x="1433512" y="247650"/>
                  </a:lnTo>
                  <a:lnTo>
                    <a:pt x="1395412" y="202406"/>
                  </a:lnTo>
                  <a:lnTo>
                    <a:pt x="1362075" y="176212"/>
                  </a:lnTo>
                  <a:lnTo>
                    <a:pt x="1321594" y="150019"/>
                  </a:lnTo>
                  <a:lnTo>
                    <a:pt x="1240631" y="104775"/>
                  </a:lnTo>
                  <a:lnTo>
                    <a:pt x="1126331" y="47625"/>
                  </a:lnTo>
                  <a:lnTo>
                    <a:pt x="1052512" y="11906"/>
                  </a:lnTo>
                  <a:lnTo>
                    <a:pt x="1012031" y="0"/>
                  </a:lnTo>
                  <a:lnTo>
                    <a:pt x="988219" y="0"/>
                  </a:lnTo>
                  <a:lnTo>
                    <a:pt x="973931" y="4762"/>
                  </a:lnTo>
                  <a:lnTo>
                    <a:pt x="971550" y="16669"/>
                  </a:lnTo>
                  <a:lnTo>
                    <a:pt x="976312" y="33337"/>
                  </a:lnTo>
                  <a:lnTo>
                    <a:pt x="997744" y="57150"/>
                  </a:lnTo>
                  <a:lnTo>
                    <a:pt x="1021556" y="76200"/>
                  </a:lnTo>
                  <a:lnTo>
                    <a:pt x="1033462" y="90487"/>
                  </a:lnTo>
                  <a:lnTo>
                    <a:pt x="1042987" y="109537"/>
                  </a:lnTo>
                  <a:lnTo>
                    <a:pt x="1050131" y="128587"/>
                  </a:lnTo>
                  <a:lnTo>
                    <a:pt x="1047750" y="150019"/>
                  </a:lnTo>
                  <a:lnTo>
                    <a:pt x="1038225" y="169069"/>
                  </a:lnTo>
                  <a:lnTo>
                    <a:pt x="1016794" y="197644"/>
                  </a:lnTo>
                  <a:lnTo>
                    <a:pt x="969169" y="238125"/>
                  </a:lnTo>
                  <a:lnTo>
                    <a:pt x="871537" y="307181"/>
                  </a:lnTo>
                  <a:lnTo>
                    <a:pt x="747712" y="383381"/>
                  </a:lnTo>
                  <a:lnTo>
                    <a:pt x="609600" y="461962"/>
                  </a:lnTo>
                  <a:lnTo>
                    <a:pt x="459581" y="540544"/>
                  </a:lnTo>
                  <a:lnTo>
                    <a:pt x="342900" y="597694"/>
                  </a:lnTo>
                  <a:lnTo>
                    <a:pt x="135731" y="692944"/>
                  </a:lnTo>
                  <a:lnTo>
                    <a:pt x="23812" y="742950"/>
                  </a:lnTo>
                  <a:lnTo>
                    <a:pt x="9525" y="754856"/>
                  </a:lnTo>
                  <a:lnTo>
                    <a:pt x="0" y="773906"/>
                  </a:lnTo>
                  <a:lnTo>
                    <a:pt x="0" y="785812"/>
                  </a:lnTo>
                  <a:lnTo>
                    <a:pt x="9525" y="797719"/>
                  </a:lnTo>
                  <a:lnTo>
                    <a:pt x="33337" y="804862"/>
                  </a:lnTo>
                  <a:lnTo>
                    <a:pt x="61912" y="807244"/>
                  </a:lnTo>
                  <a:lnTo>
                    <a:pt x="123825" y="792956"/>
                  </a:lnTo>
                  <a:lnTo>
                    <a:pt x="319087" y="738187"/>
                  </a:lnTo>
                  <a:lnTo>
                    <a:pt x="533400" y="673894"/>
                  </a:lnTo>
                  <a:lnTo>
                    <a:pt x="642937" y="642937"/>
                  </a:lnTo>
                  <a:lnTo>
                    <a:pt x="776287" y="602456"/>
                  </a:lnTo>
                  <a:lnTo>
                    <a:pt x="914400" y="5453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52">
              <a:extLst>
                <a:ext uri="{FF2B5EF4-FFF2-40B4-BE49-F238E27FC236}">
                  <a16:creationId xmlns:a16="http://schemas.microsoft.com/office/drawing/2014/main" id="{BE32C8C5-FFFB-4812-BBE9-78840422E59F}"/>
                </a:ext>
              </a:extLst>
            </p:cNvPr>
            <p:cNvSpPr/>
            <p:nvPr/>
          </p:nvSpPr>
          <p:spPr>
            <a:xfrm>
              <a:off x="3570291" y="2784475"/>
              <a:ext cx="2097087" cy="590550"/>
            </a:xfrm>
            <a:custGeom>
              <a:avLst/>
              <a:gdLst>
                <a:gd name="connsiteX0" fmla="*/ 933450 w 2097881"/>
                <a:gd name="connsiteY0" fmla="*/ 216694 h 590550"/>
                <a:gd name="connsiteX1" fmla="*/ 1095375 w 2097881"/>
                <a:gd name="connsiteY1" fmla="*/ 169069 h 590550"/>
                <a:gd name="connsiteX2" fmla="*/ 1245394 w 2097881"/>
                <a:gd name="connsiteY2" fmla="*/ 128587 h 590550"/>
                <a:gd name="connsiteX3" fmla="*/ 1471612 w 2097881"/>
                <a:gd name="connsiteY3" fmla="*/ 83344 h 590550"/>
                <a:gd name="connsiteX4" fmla="*/ 1578769 w 2097881"/>
                <a:gd name="connsiteY4" fmla="*/ 54769 h 590550"/>
                <a:gd name="connsiteX5" fmla="*/ 1685925 w 2097881"/>
                <a:gd name="connsiteY5" fmla="*/ 21431 h 590550"/>
                <a:gd name="connsiteX6" fmla="*/ 1752600 w 2097881"/>
                <a:gd name="connsiteY6" fmla="*/ 0 h 590550"/>
                <a:gd name="connsiteX7" fmla="*/ 1795462 w 2097881"/>
                <a:gd name="connsiteY7" fmla="*/ 2381 h 590550"/>
                <a:gd name="connsiteX8" fmla="*/ 1857375 w 2097881"/>
                <a:gd name="connsiteY8" fmla="*/ 7144 h 590550"/>
                <a:gd name="connsiteX9" fmla="*/ 1912144 w 2097881"/>
                <a:gd name="connsiteY9" fmla="*/ 16669 h 590550"/>
                <a:gd name="connsiteX10" fmla="*/ 1959769 w 2097881"/>
                <a:gd name="connsiteY10" fmla="*/ 30956 h 590550"/>
                <a:gd name="connsiteX11" fmla="*/ 1997869 w 2097881"/>
                <a:gd name="connsiteY11" fmla="*/ 45244 h 590550"/>
                <a:gd name="connsiteX12" fmla="*/ 2040731 w 2097881"/>
                <a:gd name="connsiteY12" fmla="*/ 69056 h 590550"/>
                <a:gd name="connsiteX13" fmla="*/ 2074069 w 2097881"/>
                <a:gd name="connsiteY13" fmla="*/ 92869 h 590550"/>
                <a:gd name="connsiteX14" fmla="*/ 2088356 w 2097881"/>
                <a:gd name="connsiteY14" fmla="*/ 102394 h 590550"/>
                <a:gd name="connsiteX15" fmla="*/ 2095500 w 2097881"/>
                <a:gd name="connsiteY15" fmla="*/ 123825 h 590550"/>
                <a:gd name="connsiteX16" fmla="*/ 2097881 w 2097881"/>
                <a:gd name="connsiteY16" fmla="*/ 154781 h 590550"/>
                <a:gd name="connsiteX17" fmla="*/ 2085975 w 2097881"/>
                <a:gd name="connsiteY17" fmla="*/ 188119 h 590550"/>
                <a:gd name="connsiteX18" fmla="*/ 2059781 w 2097881"/>
                <a:gd name="connsiteY18" fmla="*/ 221456 h 590550"/>
                <a:gd name="connsiteX19" fmla="*/ 2012156 w 2097881"/>
                <a:gd name="connsiteY19" fmla="*/ 223837 h 590550"/>
                <a:gd name="connsiteX20" fmla="*/ 1869281 w 2097881"/>
                <a:gd name="connsiteY20" fmla="*/ 228600 h 590550"/>
                <a:gd name="connsiteX21" fmla="*/ 1757362 w 2097881"/>
                <a:gd name="connsiteY21" fmla="*/ 238125 h 590550"/>
                <a:gd name="connsiteX22" fmla="*/ 1597819 w 2097881"/>
                <a:gd name="connsiteY22" fmla="*/ 257175 h 590550"/>
                <a:gd name="connsiteX23" fmla="*/ 1485900 w 2097881"/>
                <a:gd name="connsiteY23" fmla="*/ 276225 h 590550"/>
                <a:gd name="connsiteX24" fmla="*/ 1400175 w 2097881"/>
                <a:gd name="connsiteY24" fmla="*/ 295275 h 590550"/>
                <a:gd name="connsiteX25" fmla="*/ 1126331 w 2097881"/>
                <a:gd name="connsiteY25" fmla="*/ 357187 h 590550"/>
                <a:gd name="connsiteX26" fmla="*/ 1012031 w 2097881"/>
                <a:gd name="connsiteY26" fmla="*/ 378619 h 590550"/>
                <a:gd name="connsiteX27" fmla="*/ 890587 w 2097881"/>
                <a:gd name="connsiteY27" fmla="*/ 409575 h 590550"/>
                <a:gd name="connsiteX28" fmla="*/ 785812 w 2097881"/>
                <a:gd name="connsiteY28" fmla="*/ 440531 h 590550"/>
                <a:gd name="connsiteX29" fmla="*/ 671512 w 2097881"/>
                <a:gd name="connsiteY29" fmla="*/ 483394 h 590550"/>
                <a:gd name="connsiteX30" fmla="*/ 583406 w 2097881"/>
                <a:gd name="connsiteY30" fmla="*/ 516731 h 590550"/>
                <a:gd name="connsiteX31" fmla="*/ 545306 w 2097881"/>
                <a:gd name="connsiteY31" fmla="*/ 526256 h 590550"/>
                <a:gd name="connsiteX32" fmla="*/ 483394 w 2097881"/>
                <a:gd name="connsiteY32" fmla="*/ 552450 h 590550"/>
                <a:gd name="connsiteX33" fmla="*/ 435769 w 2097881"/>
                <a:gd name="connsiteY33" fmla="*/ 581025 h 590550"/>
                <a:gd name="connsiteX34" fmla="*/ 414337 w 2097881"/>
                <a:gd name="connsiteY34" fmla="*/ 590550 h 590550"/>
                <a:gd name="connsiteX35" fmla="*/ 390525 w 2097881"/>
                <a:gd name="connsiteY35" fmla="*/ 590550 h 590550"/>
                <a:gd name="connsiteX36" fmla="*/ 352425 w 2097881"/>
                <a:gd name="connsiteY36" fmla="*/ 585787 h 590550"/>
                <a:gd name="connsiteX37" fmla="*/ 302419 w 2097881"/>
                <a:gd name="connsiteY37" fmla="*/ 566737 h 590550"/>
                <a:gd name="connsiteX38" fmla="*/ 233362 w 2097881"/>
                <a:gd name="connsiteY38" fmla="*/ 531019 h 590550"/>
                <a:gd name="connsiteX39" fmla="*/ 178594 w 2097881"/>
                <a:gd name="connsiteY39" fmla="*/ 497681 h 590550"/>
                <a:gd name="connsiteX40" fmla="*/ 142875 w 2097881"/>
                <a:gd name="connsiteY40" fmla="*/ 478631 h 590550"/>
                <a:gd name="connsiteX41" fmla="*/ 102394 w 2097881"/>
                <a:gd name="connsiteY41" fmla="*/ 447675 h 590550"/>
                <a:gd name="connsiteX42" fmla="*/ 52387 w 2097881"/>
                <a:gd name="connsiteY42" fmla="*/ 392906 h 590550"/>
                <a:gd name="connsiteX43" fmla="*/ 21431 w 2097881"/>
                <a:gd name="connsiteY43" fmla="*/ 350044 h 590550"/>
                <a:gd name="connsiteX44" fmla="*/ 4762 w 2097881"/>
                <a:gd name="connsiteY44" fmla="*/ 316706 h 590550"/>
                <a:gd name="connsiteX45" fmla="*/ 0 w 2097881"/>
                <a:gd name="connsiteY45" fmla="*/ 295275 h 590550"/>
                <a:gd name="connsiteX46" fmla="*/ 4762 w 2097881"/>
                <a:gd name="connsiteY46" fmla="*/ 278606 h 590550"/>
                <a:gd name="connsiteX47" fmla="*/ 16669 w 2097881"/>
                <a:gd name="connsiteY47" fmla="*/ 273844 h 590550"/>
                <a:gd name="connsiteX48" fmla="*/ 38100 w 2097881"/>
                <a:gd name="connsiteY48" fmla="*/ 278606 h 590550"/>
                <a:gd name="connsiteX49" fmla="*/ 90487 w 2097881"/>
                <a:gd name="connsiteY49" fmla="*/ 304800 h 590550"/>
                <a:gd name="connsiteX50" fmla="*/ 180975 w 2097881"/>
                <a:gd name="connsiteY50" fmla="*/ 345281 h 590550"/>
                <a:gd name="connsiteX51" fmla="*/ 247650 w 2097881"/>
                <a:gd name="connsiteY51" fmla="*/ 371475 h 590550"/>
                <a:gd name="connsiteX52" fmla="*/ 300037 w 2097881"/>
                <a:gd name="connsiteY52" fmla="*/ 383381 h 590550"/>
                <a:gd name="connsiteX53" fmla="*/ 328612 w 2097881"/>
                <a:gd name="connsiteY53" fmla="*/ 385762 h 590550"/>
                <a:gd name="connsiteX54" fmla="*/ 392906 w 2097881"/>
                <a:gd name="connsiteY54" fmla="*/ 369094 h 590550"/>
                <a:gd name="connsiteX55" fmla="*/ 564356 w 2097881"/>
                <a:gd name="connsiteY55" fmla="*/ 319087 h 590550"/>
                <a:gd name="connsiteX56" fmla="*/ 933450 w 2097881"/>
                <a:gd name="connsiteY56" fmla="*/ 216694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97881" h="590550">
                  <a:moveTo>
                    <a:pt x="933450" y="216694"/>
                  </a:moveTo>
                  <a:lnTo>
                    <a:pt x="1095375" y="169069"/>
                  </a:lnTo>
                  <a:lnTo>
                    <a:pt x="1245394" y="128587"/>
                  </a:lnTo>
                  <a:lnTo>
                    <a:pt x="1471612" y="83344"/>
                  </a:lnTo>
                  <a:lnTo>
                    <a:pt x="1578769" y="54769"/>
                  </a:lnTo>
                  <a:lnTo>
                    <a:pt x="1685925" y="21431"/>
                  </a:lnTo>
                  <a:lnTo>
                    <a:pt x="1752600" y="0"/>
                  </a:lnTo>
                  <a:lnTo>
                    <a:pt x="1795462" y="2381"/>
                  </a:lnTo>
                  <a:lnTo>
                    <a:pt x="1857375" y="7144"/>
                  </a:lnTo>
                  <a:lnTo>
                    <a:pt x="1912144" y="16669"/>
                  </a:lnTo>
                  <a:lnTo>
                    <a:pt x="1959769" y="30956"/>
                  </a:lnTo>
                  <a:lnTo>
                    <a:pt x="1997869" y="45244"/>
                  </a:lnTo>
                  <a:lnTo>
                    <a:pt x="2040731" y="69056"/>
                  </a:lnTo>
                  <a:lnTo>
                    <a:pt x="2074069" y="92869"/>
                  </a:lnTo>
                  <a:lnTo>
                    <a:pt x="2088356" y="102394"/>
                  </a:lnTo>
                  <a:lnTo>
                    <a:pt x="2095500" y="123825"/>
                  </a:lnTo>
                  <a:lnTo>
                    <a:pt x="2097881" y="154781"/>
                  </a:lnTo>
                  <a:lnTo>
                    <a:pt x="2085975" y="188119"/>
                  </a:lnTo>
                  <a:lnTo>
                    <a:pt x="2059781" y="221456"/>
                  </a:lnTo>
                  <a:lnTo>
                    <a:pt x="2012156" y="223837"/>
                  </a:lnTo>
                  <a:lnTo>
                    <a:pt x="1869281" y="228600"/>
                  </a:lnTo>
                  <a:lnTo>
                    <a:pt x="1757362" y="238125"/>
                  </a:lnTo>
                  <a:lnTo>
                    <a:pt x="1597819" y="257175"/>
                  </a:lnTo>
                  <a:lnTo>
                    <a:pt x="1485900" y="276225"/>
                  </a:lnTo>
                  <a:lnTo>
                    <a:pt x="1400175" y="295275"/>
                  </a:lnTo>
                  <a:lnTo>
                    <a:pt x="1126331" y="357187"/>
                  </a:lnTo>
                  <a:lnTo>
                    <a:pt x="1012031" y="378619"/>
                  </a:lnTo>
                  <a:lnTo>
                    <a:pt x="890587" y="409575"/>
                  </a:lnTo>
                  <a:lnTo>
                    <a:pt x="785812" y="440531"/>
                  </a:lnTo>
                  <a:lnTo>
                    <a:pt x="671512" y="483394"/>
                  </a:lnTo>
                  <a:lnTo>
                    <a:pt x="583406" y="516731"/>
                  </a:lnTo>
                  <a:lnTo>
                    <a:pt x="545306" y="526256"/>
                  </a:lnTo>
                  <a:lnTo>
                    <a:pt x="483394" y="552450"/>
                  </a:lnTo>
                  <a:lnTo>
                    <a:pt x="435769" y="581025"/>
                  </a:lnTo>
                  <a:lnTo>
                    <a:pt x="414337" y="590550"/>
                  </a:lnTo>
                  <a:lnTo>
                    <a:pt x="390525" y="590550"/>
                  </a:lnTo>
                  <a:lnTo>
                    <a:pt x="352425" y="585787"/>
                  </a:lnTo>
                  <a:lnTo>
                    <a:pt x="302419" y="566737"/>
                  </a:lnTo>
                  <a:lnTo>
                    <a:pt x="233362" y="531019"/>
                  </a:lnTo>
                  <a:lnTo>
                    <a:pt x="178594" y="497681"/>
                  </a:lnTo>
                  <a:lnTo>
                    <a:pt x="142875" y="478631"/>
                  </a:lnTo>
                  <a:lnTo>
                    <a:pt x="102394" y="447675"/>
                  </a:lnTo>
                  <a:lnTo>
                    <a:pt x="52387" y="392906"/>
                  </a:lnTo>
                  <a:lnTo>
                    <a:pt x="21431" y="350044"/>
                  </a:lnTo>
                  <a:lnTo>
                    <a:pt x="4762" y="316706"/>
                  </a:lnTo>
                  <a:lnTo>
                    <a:pt x="0" y="295275"/>
                  </a:lnTo>
                  <a:lnTo>
                    <a:pt x="4762" y="278606"/>
                  </a:lnTo>
                  <a:lnTo>
                    <a:pt x="16669" y="273844"/>
                  </a:lnTo>
                  <a:lnTo>
                    <a:pt x="38100" y="278606"/>
                  </a:lnTo>
                  <a:lnTo>
                    <a:pt x="90487" y="304800"/>
                  </a:lnTo>
                  <a:lnTo>
                    <a:pt x="180975" y="345281"/>
                  </a:lnTo>
                  <a:lnTo>
                    <a:pt x="247650" y="371475"/>
                  </a:lnTo>
                  <a:lnTo>
                    <a:pt x="300037" y="383381"/>
                  </a:lnTo>
                  <a:lnTo>
                    <a:pt x="328612" y="385762"/>
                  </a:lnTo>
                  <a:lnTo>
                    <a:pt x="392906" y="369094"/>
                  </a:lnTo>
                  <a:lnTo>
                    <a:pt x="564356" y="319087"/>
                  </a:lnTo>
                  <a:lnTo>
                    <a:pt x="933450" y="216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53">
              <a:extLst>
                <a:ext uri="{FF2B5EF4-FFF2-40B4-BE49-F238E27FC236}">
                  <a16:creationId xmlns:a16="http://schemas.microsoft.com/office/drawing/2014/main" id="{812131D9-3467-4678-9F8C-7E2E24799FC8}"/>
                </a:ext>
              </a:extLst>
            </p:cNvPr>
            <p:cNvSpPr/>
            <p:nvPr/>
          </p:nvSpPr>
          <p:spPr>
            <a:xfrm>
              <a:off x="5681666" y="1885951"/>
              <a:ext cx="560387" cy="1370013"/>
            </a:xfrm>
            <a:custGeom>
              <a:avLst/>
              <a:gdLst>
                <a:gd name="connsiteX0" fmla="*/ 407193 w 559593"/>
                <a:gd name="connsiteY0" fmla="*/ 433388 h 1369219"/>
                <a:gd name="connsiteX1" fmla="*/ 381000 w 559593"/>
                <a:gd name="connsiteY1" fmla="*/ 250031 h 1369219"/>
                <a:gd name="connsiteX2" fmla="*/ 381000 w 559593"/>
                <a:gd name="connsiteY2" fmla="*/ 138113 h 1369219"/>
                <a:gd name="connsiteX3" fmla="*/ 352425 w 559593"/>
                <a:gd name="connsiteY3" fmla="*/ 107156 h 1369219"/>
                <a:gd name="connsiteX4" fmla="*/ 319087 w 559593"/>
                <a:gd name="connsiteY4" fmla="*/ 80963 h 1369219"/>
                <a:gd name="connsiteX5" fmla="*/ 290512 w 559593"/>
                <a:gd name="connsiteY5" fmla="*/ 61913 h 1369219"/>
                <a:gd name="connsiteX6" fmla="*/ 261937 w 559593"/>
                <a:gd name="connsiteY6" fmla="*/ 47625 h 1369219"/>
                <a:gd name="connsiteX7" fmla="*/ 233362 w 559593"/>
                <a:gd name="connsiteY7" fmla="*/ 38100 h 1369219"/>
                <a:gd name="connsiteX8" fmla="*/ 197643 w 559593"/>
                <a:gd name="connsiteY8" fmla="*/ 26194 h 1369219"/>
                <a:gd name="connsiteX9" fmla="*/ 140493 w 559593"/>
                <a:gd name="connsiteY9" fmla="*/ 11906 h 1369219"/>
                <a:gd name="connsiteX10" fmla="*/ 71437 w 559593"/>
                <a:gd name="connsiteY10" fmla="*/ 2381 h 1369219"/>
                <a:gd name="connsiteX11" fmla="*/ 33337 w 559593"/>
                <a:gd name="connsiteY11" fmla="*/ 0 h 1369219"/>
                <a:gd name="connsiteX12" fmla="*/ 14287 w 559593"/>
                <a:gd name="connsiteY12" fmla="*/ 0 h 1369219"/>
                <a:gd name="connsiteX13" fmla="*/ 2381 w 559593"/>
                <a:gd name="connsiteY13" fmla="*/ 4763 h 1369219"/>
                <a:gd name="connsiteX14" fmla="*/ 0 w 559593"/>
                <a:gd name="connsiteY14" fmla="*/ 11906 h 1369219"/>
                <a:gd name="connsiteX15" fmla="*/ 2381 w 559593"/>
                <a:gd name="connsiteY15" fmla="*/ 30956 h 1369219"/>
                <a:gd name="connsiteX16" fmla="*/ 16668 w 559593"/>
                <a:gd name="connsiteY16" fmla="*/ 57150 h 1369219"/>
                <a:gd name="connsiteX17" fmla="*/ 52387 w 559593"/>
                <a:gd name="connsiteY17" fmla="*/ 100013 h 1369219"/>
                <a:gd name="connsiteX18" fmla="*/ 88106 w 559593"/>
                <a:gd name="connsiteY18" fmla="*/ 147638 h 1369219"/>
                <a:gd name="connsiteX19" fmla="*/ 126206 w 559593"/>
                <a:gd name="connsiteY19" fmla="*/ 211931 h 1369219"/>
                <a:gd name="connsiteX20" fmla="*/ 164306 w 559593"/>
                <a:gd name="connsiteY20" fmla="*/ 290513 h 1369219"/>
                <a:gd name="connsiteX21" fmla="*/ 180975 w 559593"/>
                <a:gd name="connsiteY21" fmla="*/ 340519 h 1369219"/>
                <a:gd name="connsiteX22" fmla="*/ 195262 w 559593"/>
                <a:gd name="connsiteY22" fmla="*/ 469106 h 1369219"/>
                <a:gd name="connsiteX23" fmla="*/ 221456 w 559593"/>
                <a:gd name="connsiteY23" fmla="*/ 685800 h 1369219"/>
                <a:gd name="connsiteX24" fmla="*/ 250031 w 559593"/>
                <a:gd name="connsiteY24" fmla="*/ 933450 h 1369219"/>
                <a:gd name="connsiteX25" fmla="*/ 264318 w 559593"/>
                <a:gd name="connsiteY25" fmla="*/ 1066800 h 1369219"/>
                <a:gd name="connsiteX26" fmla="*/ 273843 w 559593"/>
                <a:gd name="connsiteY26" fmla="*/ 1135856 h 1369219"/>
                <a:gd name="connsiteX27" fmla="*/ 280987 w 559593"/>
                <a:gd name="connsiteY27" fmla="*/ 1171575 h 1369219"/>
                <a:gd name="connsiteX28" fmla="*/ 292893 w 559593"/>
                <a:gd name="connsiteY28" fmla="*/ 1207294 h 1369219"/>
                <a:gd name="connsiteX29" fmla="*/ 311943 w 559593"/>
                <a:gd name="connsiteY29" fmla="*/ 1250156 h 1369219"/>
                <a:gd name="connsiteX30" fmla="*/ 335756 w 559593"/>
                <a:gd name="connsiteY30" fmla="*/ 1285875 h 1369219"/>
                <a:gd name="connsiteX31" fmla="*/ 359568 w 559593"/>
                <a:gd name="connsiteY31" fmla="*/ 1316831 h 1369219"/>
                <a:gd name="connsiteX32" fmla="*/ 385762 w 559593"/>
                <a:gd name="connsiteY32" fmla="*/ 1340644 h 1369219"/>
                <a:gd name="connsiteX33" fmla="*/ 407193 w 559593"/>
                <a:gd name="connsiteY33" fmla="*/ 1357313 h 1369219"/>
                <a:gd name="connsiteX34" fmla="*/ 423862 w 559593"/>
                <a:gd name="connsiteY34" fmla="*/ 1364456 h 1369219"/>
                <a:gd name="connsiteX35" fmla="*/ 438150 w 559593"/>
                <a:gd name="connsiteY35" fmla="*/ 1369219 h 1369219"/>
                <a:gd name="connsiteX36" fmla="*/ 471487 w 559593"/>
                <a:gd name="connsiteY36" fmla="*/ 1366838 h 1369219"/>
                <a:gd name="connsiteX37" fmla="*/ 500062 w 559593"/>
                <a:gd name="connsiteY37" fmla="*/ 1362075 h 1369219"/>
                <a:gd name="connsiteX38" fmla="*/ 521493 w 559593"/>
                <a:gd name="connsiteY38" fmla="*/ 1350169 h 1369219"/>
                <a:gd name="connsiteX39" fmla="*/ 535781 w 559593"/>
                <a:gd name="connsiteY39" fmla="*/ 1333500 h 1369219"/>
                <a:gd name="connsiteX40" fmla="*/ 550068 w 559593"/>
                <a:gd name="connsiteY40" fmla="*/ 1309688 h 1369219"/>
                <a:gd name="connsiteX41" fmla="*/ 557212 w 559593"/>
                <a:gd name="connsiteY41" fmla="*/ 1283494 h 1369219"/>
                <a:gd name="connsiteX42" fmla="*/ 559593 w 559593"/>
                <a:gd name="connsiteY42" fmla="*/ 1233488 h 1369219"/>
                <a:gd name="connsiteX43" fmla="*/ 557212 w 559593"/>
                <a:gd name="connsiteY43" fmla="*/ 1164431 h 1369219"/>
                <a:gd name="connsiteX44" fmla="*/ 495300 w 559593"/>
                <a:gd name="connsiteY44" fmla="*/ 1000125 h 1369219"/>
                <a:gd name="connsiteX45" fmla="*/ 464343 w 559593"/>
                <a:gd name="connsiteY45" fmla="*/ 797719 h 1369219"/>
                <a:gd name="connsiteX46" fmla="*/ 407193 w 559593"/>
                <a:gd name="connsiteY46" fmla="*/ 433388 h 1369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59593" h="1369219">
                  <a:moveTo>
                    <a:pt x="407193" y="433388"/>
                  </a:moveTo>
                  <a:lnTo>
                    <a:pt x="381000" y="250031"/>
                  </a:lnTo>
                  <a:lnTo>
                    <a:pt x="381000" y="138113"/>
                  </a:lnTo>
                  <a:lnTo>
                    <a:pt x="352425" y="107156"/>
                  </a:lnTo>
                  <a:lnTo>
                    <a:pt x="319087" y="80963"/>
                  </a:lnTo>
                  <a:lnTo>
                    <a:pt x="290512" y="61913"/>
                  </a:lnTo>
                  <a:lnTo>
                    <a:pt x="261937" y="47625"/>
                  </a:lnTo>
                  <a:lnTo>
                    <a:pt x="233362" y="38100"/>
                  </a:lnTo>
                  <a:lnTo>
                    <a:pt x="197643" y="26194"/>
                  </a:lnTo>
                  <a:lnTo>
                    <a:pt x="140493" y="11906"/>
                  </a:lnTo>
                  <a:lnTo>
                    <a:pt x="71437" y="2381"/>
                  </a:lnTo>
                  <a:lnTo>
                    <a:pt x="33337" y="0"/>
                  </a:lnTo>
                  <a:lnTo>
                    <a:pt x="14287" y="0"/>
                  </a:lnTo>
                  <a:lnTo>
                    <a:pt x="2381" y="4763"/>
                  </a:lnTo>
                  <a:lnTo>
                    <a:pt x="0" y="11906"/>
                  </a:lnTo>
                  <a:lnTo>
                    <a:pt x="2381" y="30956"/>
                  </a:lnTo>
                  <a:lnTo>
                    <a:pt x="16668" y="57150"/>
                  </a:lnTo>
                  <a:lnTo>
                    <a:pt x="52387" y="100013"/>
                  </a:lnTo>
                  <a:lnTo>
                    <a:pt x="88106" y="147638"/>
                  </a:lnTo>
                  <a:lnTo>
                    <a:pt x="126206" y="211931"/>
                  </a:lnTo>
                  <a:lnTo>
                    <a:pt x="164306" y="290513"/>
                  </a:lnTo>
                  <a:lnTo>
                    <a:pt x="180975" y="340519"/>
                  </a:lnTo>
                  <a:lnTo>
                    <a:pt x="195262" y="469106"/>
                  </a:lnTo>
                  <a:lnTo>
                    <a:pt x="221456" y="685800"/>
                  </a:lnTo>
                  <a:lnTo>
                    <a:pt x="250031" y="933450"/>
                  </a:lnTo>
                  <a:lnTo>
                    <a:pt x="264318" y="1066800"/>
                  </a:lnTo>
                  <a:lnTo>
                    <a:pt x="273843" y="1135856"/>
                  </a:lnTo>
                  <a:lnTo>
                    <a:pt x="280987" y="1171575"/>
                  </a:lnTo>
                  <a:lnTo>
                    <a:pt x="292893" y="1207294"/>
                  </a:lnTo>
                  <a:lnTo>
                    <a:pt x="311943" y="1250156"/>
                  </a:lnTo>
                  <a:lnTo>
                    <a:pt x="335756" y="1285875"/>
                  </a:lnTo>
                  <a:lnTo>
                    <a:pt x="359568" y="1316831"/>
                  </a:lnTo>
                  <a:lnTo>
                    <a:pt x="385762" y="1340644"/>
                  </a:lnTo>
                  <a:lnTo>
                    <a:pt x="407193" y="1357313"/>
                  </a:lnTo>
                  <a:lnTo>
                    <a:pt x="423862" y="1364456"/>
                  </a:lnTo>
                  <a:lnTo>
                    <a:pt x="438150" y="1369219"/>
                  </a:lnTo>
                  <a:lnTo>
                    <a:pt x="471487" y="1366838"/>
                  </a:lnTo>
                  <a:lnTo>
                    <a:pt x="500062" y="1362075"/>
                  </a:lnTo>
                  <a:lnTo>
                    <a:pt x="521493" y="1350169"/>
                  </a:lnTo>
                  <a:lnTo>
                    <a:pt x="535781" y="1333500"/>
                  </a:lnTo>
                  <a:lnTo>
                    <a:pt x="550068" y="1309688"/>
                  </a:lnTo>
                  <a:lnTo>
                    <a:pt x="557212" y="1283494"/>
                  </a:lnTo>
                  <a:lnTo>
                    <a:pt x="559593" y="1233488"/>
                  </a:lnTo>
                  <a:cubicBezTo>
                    <a:pt x="558799" y="1210469"/>
                    <a:pt x="558006" y="1187450"/>
                    <a:pt x="557212" y="1164431"/>
                  </a:cubicBezTo>
                  <a:lnTo>
                    <a:pt x="495300" y="1000125"/>
                  </a:lnTo>
                  <a:lnTo>
                    <a:pt x="464343" y="797719"/>
                  </a:lnTo>
                  <a:lnTo>
                    <a:pt x="407193" y="4333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56">
              <a:extLst>
                <a:ext uri="{FF2B5EF4-FFF2-40B4-BE49-F238E27FC236}">
                  <a16:creationId xmlns:a16="http://schemas.microsoft.com/office/drawing/2014/main" id="{BDF30D29-DBFE-4B7D-A4B9-F7FB83123564}"/>
                </a:ext>
              </a:extLst>
            </p:cNvPr>
            <p:cNvSpPr/>
            <p:nvPr/>
          </p:nvSpPr>
          <p:spPr>
            <a:xfrm>
              <a:off x="5791202" y="3495675"/>
              <a:ext cx="2105025" cy="427038"/>
            </a:xfrm>
            <a:custGeom>
              <a:avLst/>
              <a:gdLst>
                <a:gd name="connsiteX0" fmla="*/ 845344 w 2105025"/>
                <a:gd name="connsiteY0" fmla="*/ 202406 h 426244"/>
                <a:gd name="connsiteX1" fmla="*/ 985838 w 2105025"/>
                <a:gd name="connsiteY1" fmla="*/ 180975 h 426244"/>
                <a:gd name="connsiteX2" fmla="*/ 1100138 w 2105025"/>
                <a:gd name="connsiteY2" fmla="*/ 161925 h 426244"/>
                <a:gd name="connsiteX3" fmla="*/ 1243013 w 2105025"/>
                <a:gd name="connsiteY3" fmla="*/ 135731 h 426244"/>
                <a:gd name="connsiteX4" fmla="*/ 1359694 w 2105025"/>
                <a:gd name="connsiteY4" fmla="*/ 114300 h 426244"/>
                <a:gd name="connsiteX5" fmla="*/ 1428750 w 2105025"/>
                <a:gd name="connsiteY5" fmla="*/ 92869 h 426244"/>
                <a:gd name="connsiteX6" fmla="*/ 1545431 w 2105025"/>
                <a:gd name="connsiteY6" fmla="*/ 54769 h 426244"/>
                <a:gd name="connsiteX7" fmla="*/ 1683544 w 2105025"/>
                <a:gd name="connsiteY7" fmla="*/ 14288 h 426244"/>
                <a:gd name="connsiteX8" fmla="*/ 1728788 w 2105025"/>
                <a:gd name="connsiteY8" fmla="*/ 0 h 426244"/>
                <a:gd name="connsiteX9" fmla="*/ 1785938 w 2105025"/>
                <a:gd name="connsiteY9" fmla="*/ 4763 h 426244"/>
                <a:gd name="connsiteX10" fmla="*/ 1852613 w 2105025"/>
                <a:gd name="connsiteY10" fmla="*/ 16669 h 426244"/>
                <a:gd name="connsiteX11" fmla="*/ 1928813 w 2105025"/>
                <a:gd name="connsiteY11" fmla="*/ 42863 h 426244"/>
                <a:gd name="connsiteX12" fmla="*/ 2005013 w 2105025"/>
                <a:gd name="connsiteY12" fmla="*/ 80963 h 426244"/>
                <a:gd name="connsiteX13" fmla="*/ 2062163 w 2105025"/>
                <a:gd name="connsiteY13" fmla="*/ 116681 h 426244"/>
                <a:gd name="connsiteX14" fmla="*/ 2083594 w 2105025"/>
                <a:gd name="connsiteY14" fmla="*/ 130969 h 426244"/>
                <a:gd name="connsiteX15" fmla="*/ 2097881 w 2105025"/>
                <a:gd name="connsiteY15" fmla="*/ 145256 h 426244"/>
                <a:gd name="connsiteX16" fmla="*/ 2105025 w 2105025"/>
                <a:gd name="connsiteY16" fmla="*/ 161925 h 426244"/>
                <a:gd name="connsiteX17" fmla="*/ 2105025 w 2105025"/>
                <a:gd name="connsiteY17" fmla="*/ 178594 h 426244"/>
                <a:gd name="connsiteX18" fmla="*/ 2097881 w 2105025"/>
                <a:gd name="connsiteY18" fmla="*/ 202406 h 426244"/>
                <a:gd name="connsiteX19" fmla="*/ 2083594 w 2105025"/>
                <a:gd name="connsiteY19" fmla="*/ 221456 h 426244"/>
                <a:gd name="connsiteX20" fmla="*/ 2062163 w 2105025"/>
                <a:gd name="connsiteY20" fmla="*/ 238125 h 426244"/>
                <a:gd name="connsiteX21" fmla="*/ 2028825 w 2105025"/>
                <a:gd name="connsiteY21" fmla="*/ 250031 h 426244"/>
                <a:gd name="connsiteX22" fmla="*/ 1993106 w 2105025"/>
                <a:gd name="connsiteY22" fmla="*/ 254794 h 426244"/>
                <a:gd name="connsiteX23" fmla="*/ 1938338 w 2105025"/>
                <a:gd name="connsiteY23" fmla="*/ 254794 h 426244"/>
                <a:gd name="connsiteX24" fmla="*/ 1881188 w 2105025"/>
                <a:gd name="connsiteY24" fmla="*/ 247650 h 426244"/>
                <a:gd name="connsiteX25" fmla="*/ 1750219 w 2105025"/>
                <a:gd name="connsiteY25" fmla="*/ 254794 h 426244"/>
                <a:gd name="connsiteX26" fmla="*/ 1557338 w 2105025"/>
                <a:gd name="connsiteY26" fmla="*/ 266700 h 426244"/>
                <a:gd name="connsiteX27" fmla="*/ 1385888 w 2105025"/>
                <a:gd name="connsiteY27" fmla="*/ 283369 h 426244"/>
                <a:gd name="connsiteX28" fmla="*/ 1266825 w 2105025"/>
                <a:gd name="connsiteY28" fmla="*/ 302419 h 426244"/>
                <a:gd name="connsiteX29" fmla="*/ 1188244 w 2105025"/>
                <a:gd name="connsiteY29" fmla="*/ 319088 h 426244"/>
                <a:gd name="connsiteX30" fmla="*/ 812006 w 2105025"/>
                <a:gd name="connsiteY30" fmla="*/ 381000 h 426244"/>
                <a:gd name="connsiteX31" fmla="*/ 733425 w 2105025"/>
                <a:gd name="connsiteY31" fmla="*/ 390525 h 426244"/>
                <a:gd name="connsiteX32" fmla="*/ 607219 w 2105025"/>
                <a:gd name="connsiteY32" fmla="*/ 407194 h 426244"/>
                <a:gd name="connsiteX33" fmla="*/ 516731 w 2105025"/>
                <a:gd name="connsiteY33" fmla="*/ 416719 h 426244"/>
                <a:gd name="connsiteX34" fmla="*/ 438150 w 2105025"/>
                <a:gd name="connsiteY34" fmla="*/ 423863 h 426244"/>
                <a:gd name="connsiteX35" fmla="*/ 390525 w 2105025"/>
                <a:gd name="connsiteY35" fmla="*/ 426244 h 426244"/>
                <a:gd name="connsiteX36" fmla="*/ 338138 w 2105025"/>
                <a:gd name="connsiteY36" fmla="*/ 419100 h 426244"/>
                <a:gd name="connsiteX37" fmla="*/ 283369 w 2105025"/>
                <a:gd name="connsiteY37" fmla="*/ 409575 h 426244"/>
                <a:gd name="connsiteX38" fmla="*/ 238125 w 2105025"/>
                <a:gd name="connsiteY38" fmla="*/ 395288 h 426244"/>
                <a:gd name="connsiteX39" fmla="*/ 200025 w 2105025"/>
                <a:gd name="connsiteY39" fmla="*/ 376238 h 426244"/>
                <a:gd name="connsiteX40" fmla="*/ 171450 w 2105025"/>
                <a:gd name="connsiteY40" fmla="*/ 357188 h 426244"/>
                <a:gd name="connsiteX41" fmla="*/ 142875 w 2105025"/>
                <a:gd name="connsiteY41" fmla="*/ 335756 h 426244"/>
                <a:gd name="connsiteX42" fmla="*/ 109538 w 2105025"/>
                <a:gd name="connsiteY42" fmla="*/ 304800 h 426244"/>
                <a:gd name="connsiteX43" fmla="*/ 66675 w 2105025"/>
                <a:gd name="connsiteY43" fmla="*/ 259556 h 426244"/>
                <a:gd name="connsiteX44" fmla="*/ 14288 w 2105025"/>
                <a:gd name="connsiteY44" fmla="*/ 190500 h 426244"/>
                <a:gd name="connsiteX45" fmla="*/ 4763 w 2105025"/>
                <a:gd name="connsiteY45" fmla="*/ 171450 h 426244"/>
                <a:gd name="connsiteX46" fmla="*/ 0 w 2105025"/>
                <a:gd name="connsiteY46" fmla="*/ 150019 h 426244"/>
                <a:gd name="connsiteX47" fmla="*/ 4763 w 2105025"/>
                <a:gd name="connsiteY47" fmla="*/ 138113 h 426244"/>
                <a:gd name="connsiteX48" fmla="*/ 14288 w 2105025"/>
                <a:gd name="connsiteY48" fmla="*/ 130969 h 426244"/>
                <a:gd name="connsiteX49" fmla="*/ 28575 w 2105025"/>
                <a:gd name="connsiteY49" fmla="*/ 128588 h 426244"/>
                <a:gd name="connsiteX50" fmla="*/ 45244 w 2105025"/>
                <a:gd name="connsiteY50" fmla="*/ 130969 h 426244"/>
                <a:gd name="connsiteX51" fmla="*/ 66675 w 2105025"/>
                <a:gd name="connsiteY51" fmla="*/ 145256 h 426244"/>
                <a:gd name="connsiteX52" fmla="*/ 95250 w 2105025"/>
                <a:gd name="connsiteY52" fmla="*/ 164306 h 426244"/>
                <a:gd name="connsiteX53" fmla="*/ 154781 w 2105025"/>
                <a:gd name="connsiteY53" fmla="*/ 188119 h 426244"/>
                <a:gd name="connsiteX54" fmla="*/ 209550 w 2105025"/>
                <a:gd name="connsiteY54" fmla="*/ 204788 h 426244"/>
                <a:gd name="connsiteX55" fmla="*/ 261938 w 2105025"/>
                <a:gd name="connsiteY55" fmla="*/ 214313 h 426244"/>
                <a:gd name="connsiteX56" fmla="*/ 333375 w 2105025"/>
                <a:gd name="connsiteY56" fmla="*/ 221456 h 426244"/>
                <a:gd name="connsiteX57" fmla="*/ 421481 w 2105025"/>
                <a:gd name="connsiteY57" fmla="*/ 226219 h 426244"/>
                <a:gd name="connsiteX58" fmla="*/ 538163 w 2105025"/>
                <a:gd name="connsiteY58" fmla="*/ 226219 h 426244"/>
                <a:gd name="connsiteX59" fmla="*/ 654844 w 2105025"/>
                <a:gd name="connsiteY59" fmla="*/ 221456 h 426244"/>
                <a:gd name="connsiteX60" fmla="*/ 771525 w 2105025"/>
                <a:gd name="connsiteY60" fmla="*/ 211931 h 426244"/>
                <a:gd name="connsiteX61" fmla="*/ 845344 w 2105025"/>
                <a:gd name="connsiteY61" fmla="*/ 202406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105025" h="426244">
                  <a:moveTo>
                    <a:pt x="845344" y="202406"/>
                  </a:moveTo>
                  <a:lnTo>
                    <a:pt x="985838" y="180975"/>
                  </a:lnTo>
                  <a:lnTo>
                    <a:pt x="1100138" y="161925"/>
                  </a:lnTo>
                  <a:lnTo>
                    <a:pt x="1243013" y="135731"/>
                  </a:lnTo>
                  <a:lnTo>
                    <a:pt x="1359694" y="114300"/>
                  </a:lnTo>
                  <a:lnTo>
                    <a:pt x="1428750" y="92869"/>
                  </a:lnTo>
                  <a:lnTo>
                    <a:pt x="1545431" y="54769"/>
                  </a:lnTo>
                  <a:lnTo>
                    <a:pt x="1683544" y="14288"/>
                  </a:lnTo>
                  <a:lnTo>
                    <a:pt x="1728788" y="0"/>
                  </a:lnTo>
                  <a:lnTo>
                    <a:pt x="1785938" y="4763"/>
                  </a:lnTo>
                  <a:lnTo>
                    <a:pt x="1852613" y="16669"/>
                  </a:lnTo>
                  <a:lnTo>
                    <a:pt x="1928813" y="42863"/>
                  </a:lnTo>
                  <a:lnTo>
                    <a:pt x="2005013" y="80963"/>
                  </a:lnTo>
                  <a:lnTo>
                    <a:pt x="2062163" y="116681"/>
                  </a:lnTo>
                  <a:lnTo>
                    <a:pt x="2083594" y="130969"/>
                  </a:lnTo>
                  <a:lnTo>
                    <a:pt x="2097881" y="145256"/>
                  </a:lnTo>
                  <a:lnTo>
                    <a:pt x="2105025" y="161925"/>
                  </a:lnTo>
                  <a:lnTo>
                    <a:pt x="2105025" y="178594"/>
                  </a:lnTo>
                  <a:lnTo>
                    <a:pt x="2097881" y="202406"/>
                  </a:lnTo>
                  <a:lnTo>
                    <a:pt x="2083594" y="221456"/>
                  </a:lnTo>
                  <a:lnTo>
                    <a:pt x="2062163" y="238125"/>
                  </a:lnTo>
                  <a:lnTo>
                    <a:pt x="2028825" y="250031"/>
                  </a:lnTo>
                  <a:lnTo>
                    <a:pt x="1993106" y="254794"/>
                  </a:lnTo>
                  <a:lnTo>
                    <a:pt x="1938338" y="254794"/>
                  </a:lnTo>
                  <a:lnTo>
                    <a:pt x="1881188" y="247650"/>
                  </a:lnTo>
                  <a:lnTo>
                    <a:pt x="1750219" y="254794"/>
                  </a:lnTo>
                  <a:lnTo>
                    <a:pt x="1557338" y="266700"/>
                  </a:lnTo>
                  <a:lnTo>
                    <a:pt x="1385888" y="283369"/>
                  </a:lnTo>
                  <a:lnTo>
                    <a:pt x="1266825" y="302419"/>
                  </a:lnTo>
                  <a:lnTo>
                    <a:pt x="1188244" y="319088"/>
                  </a:lnTo>
                  <a:lnTo>
                    <a:pt x="812006" y="381000"/>
                  </a:lnTo>
                  <a:lnTo>
                    <a:pt x="733425" y="390525"/>
                  </a:lnTo>
                  <a:lnTo>
                    <a:pt x="607219" y="407194"/>
                  </a:lnTo>
                  <a:lnTo>
                    <a:pt x="516731" y="416719"/>
                  </a:lnTo>
                  <a:lnTo>
                    <a:pt x="438150" y="423863"/>
                  </a:lnTo>
                  <a:lnTo>
                    <a:pt x="390525" y="426244"/>
                  </a:lnTo>
                  <a:lnTo>
                    <a:pt x="338138" y="419100"/>
                  </a:lnTo>
                  <a:lnTo>
                    <a:pt x="283369" y="409575"/>
                  </a:lnTo>
                  <a:lnTo>
                    <a:pt x="238125" y="395288"/>
                  </a:lnTo>
                  <a:lnTo>
                    <a:pt x="200025" y="376238"/>
                  </a:lnTo>
                  <a:lnTo>
                    <a:pt x="171450" y="357188"/>
                  </a:lnTo>
                  <a:lnTo>
                    <a:pt x="142875" y="335756"/>
                  </a:lnTo>
                  <a:lnTo>
                    <a:pt x="109538" y="304800"/>
                  </a:lnTo>
                  <a:lnTo>
                    <a:pt x="66675" y="259556"/>
                  </a:lnTo>
                  <a:lnTo>
                    <a:pt x="14288" y="190500"/>
                  </a:lnTo>
                  <a:lnTo>
                    <a:pt x="4763" y="171450"/>
                  </a:lnTo>
                  <a:lnTo>
                    <a:pt x="0" y="150019"/>
                  </a:lnTo>
                  <a:lnTo>
                    <a:pt x="4763" y="138113"/>
                  </a:lnTo>
                  <a:lnTo>
                    <a:pt x="14288" y="130969"/>
                  </a:lnTo>
                  <a:lnTo>
                    <a:pt x="28575" y="128588"/>
                  </a:lnTo>
                  <a:lnTo>
                    <a:pt x="45244" y="130969"/>
                  </a:lnTo>
                  <a:lnTo>
                    <a:pt x="66675" y="145256"/>
                  </a:lnTo>
                  <a:lnTo>
                    <a:pt x="95250" y="164306"/>
                  </a:lnTo>
                  <a:lnTo>
                    <a:pt x="154781" y="188119"/>
                  </a:lnTo>
                  <a:lnTo>
                    <a:pt x="209550" y="204788"/>
                  </a:lnTo>
                  <a:lnTo>
                    <a:pt x="261938" y="214313"/>
                  </a:lnTo>
                  <a:lnTo>
                    <a:pt x="333375" y="221456"/>
                  </a:lnTo>
                  <a:lnTo>
                    <a:pt x="421481" y="226219"/>
                  </a:lnTo>
                  <a:lnTo>
                    <a:pt x="538163" y="226219"/>
                  </a:lnTo>
                  <a:lnTo>
                    <a:pt x="654844" y="221456"/>
                  </a:lnTo>
                  <a:lnTo>
                    <a:pt x="771525" y="211931"/>
                  </a:lnTo>
                  <a:lnTo>
                    <a:pt x="845344" y="2024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60">
              <a:extLst>
                <a:ext uri="{FF2B5EF4-FFF2-40B4-BE49-F238E27FC236}">
                  <a16:creationId xmlns:a16="http://schemas.microsoft.com/office/drawing/2014/main" id="{EFE3E757-839C-4744-8554-BF8D3C075762}"/>
                </a:ext>
              </a:extLst>
            </p:cNvPr>
            <p:cNvSpPr/>
            <p:nvPr/>
          </p:nvSpPr>
          <p:spPr>
            <a:xfrm rot="16200000">
              <a:off x="2921003" y="3814763"/>
              <a:ext cx="3803650" cy="473075"/>
            </a:xfrm>
            <a:custGeom>
              <a:avLst/>
              <a:gdLst>
                <a:gd name="connsiteX0" fmla="*/ 1447800 w 3803650"/>
                <a:gd name="connsiteY0" fmla="*/ 149225 h 473075"/>
                <a:gd name="connsiteX1" fmla="*/ 1828800 w 3803650"/>
                <a:gd name="connsiteY1" fmla="*/ 168275 h 473075"/>
                <a:gd name="connsiteX2" fmla="*/ 2193925 w 3803650"/>
                <a:gd name="connsiteY2" fmla="*/ 177800 h 473075"/>
                <a:gd name="connsiteX3" fmla="*/ 2393950 w 3803650"/>
                <a:gd name="connsiteY3" fmla="*/ 184150 h 473075"/>
                <a:gd name="connsiteX4" fmla="*/ 3095625 w 3803650"/>
                <a:gd name="connsiteY4" fmla="*/ 206375 h 473075"/>
                <a:gd name="connsiteX5" fmla="*/ 3378200 w 3803650"/>
                <a:gd name="connsiteY5" fmla="*/ 206375 h 473075"/>
                <a:gd name="connsiteX6" fmla="*/ 3448050 w 3803650"/>
                <a:gd name="connsiteY6" fmla="*/ 203200 h 473075"/>
                <a:gd name="connsiteX7" fmla="*/ 3505200 w 3803650"/>
                <a:gd name="connsiteY7" fmla="*/ 193675 h 473075"/>
                <a:gd name="connsiteX8" fmla="*/ 3559175 w 3803650"/>
                <a:gd name="connsiteY8" fmla="*/ 177800 h 473075"/>
                <a:gd name="connsiteX9" fmla="*/ 3609975 w 3803650"/>
                <a:gd name="connsiteY9" fmla="*/ 158750 h 473075"/>
                <a:gd name="connsiteX10" fmla="*/ 3660775 w 3803650"/>
                <a:gd name="connsiteY10" fmla="*/ 123825 h 473075"/>
                <a:gd name="connsiteX11" fmla="*/ 3689350 w 3803650"/>
                <a:gd name="connsiteY11" fmla="*/ 98425 h 473075"/>
                <a:gd name="connsiteX12" fmla="*/ 3727450 w 3803650"/>
                <a:gd name="connsiteY12" fmla="*/ 53975 h 473075"/>
                <a:gd name="connsiteX13" fmla="*/ 3752850 w 3803650"/>
                <a:gd name="connsiteY13" fmla="*/ 0 h 473075"/>
                <a:gd name="connsiteX14" fmla="*/ 3803650 w 3803650"/>
                <a:gd name="connsiteY14" fmla="*/ 146050 h 473075"/>
                <a:gd name="connsiteX15" fmla="*/ 3730625 w 3803650"/>
                <a:gd name="connsiteY15" fmla="*/ 231775 h 473075"/>
                <a:gd name="connsiteX16" fmla="*/ 3670300 w 3803650"/>
                <a:gd name="connsiteY16" fmla="*/ 298450 h 473075"/>
                <a:gd name="connsiteX17" fmla="*/ 3616325 w 3803650"/>
                <a:gd name="connsiteY17" fmla="*/ 358775 h 473075"/>
                <a:gd name="connsiteX18" fmla="*/ 3581400 w 3803650"/>
                <a:gd name="connsiteY18" fmla="*/ 396875 h 473075"/>
                <a:gd name="connsiteX19" fmla="*/ 3540125 w 3803650"/>
                <a:gd name="connsiteY19" fmla="*/ 431800 h 473075"/>
                <a:gd name="connsiteX20" fmla="*/ 3505200 w 3803650"/>
                <a:gd name="connsiteY20" fmla="*/ 454025 h 473075"/>
                <a:gd name="connsiteX21" fmla="*/ 3470275 w 3803650"/>
                <a:gd name="connsiteY21" fmla="*/ 469900 h 473075"/>
                <a:gd name="connsiteX22" fmla="*/ 3435350 w 3803650"/>
                <a:gd name="connsiteY22" fmla="*/ 473075 h 473075"/>
                <a:gd name="connsiteX23" fmla="*/ 3400425 w 3803650"/>
                <a:gd name="connsiteY23" fmla="*/ 463550 h 473075"/>
                <a:gd name="connsiteX24" fmla="*/ 3343275 w 3803650"/>
                <a:gd name="connsiteY24" fmla="*/ 447675 h 473075"/>
                <a:gd name="connsiteX25" fmla="*/ 3257550 w 3803650"/>
                <a:gd name="connsiteY25" fmla="*/ 434975 h 473075"/>
                <a:gd name="connsiteX26" fmla="*/ 3121025 w 3803650"/>
                <a:gd name="connsiteY26" fmla="*/ 425450 h 473075"/>
                <a:gd name="connsiteX27" fmla="*/ 3044825 w 3803650"/>
                <a:gd name="connsiteY27" fmla="*/ 425450 h 473075"/>
                <a:gd name="connsiteX28" fmla="*/ 2879725 w 3803650"/>
                <a:gd name="connsiteY28" fmla="*/ 406400 h 473075"/>
                <a:gd name="connsiteX29" fmla="*/ 2686050 w 3803650"/>
                <a:gd name="connsiteY29" fmla="*/ 406400 h 473075"/>
                <a:gd name="connsiteX30" fmla="*/ 2520950 w 3803650"/>
                <a:gd name="connsiteY30" fmla="*/ 406400 h 473075"/>
                <a:gd name="connsiteX31" fmla="*/ 2473325 w 3803650"/>
                <a:gd name="connsiteY31" fmla="*/ 387350 h 473075"/>
                <a:gd name="connsiteX32" fmla="*/ 2298700 w 3803650"/>
                <a:gd name="connsiteY32" fmla="*/ 384175 h 473075"/>
                <a:gd name="connsiteX33" fmla="*/ 1847850 w 3803650"/>
                <a:gd name="connsiteY33" fmla="*/ 384175 h 473075"/>
                <a:gd name="connsiteX34" fmla="*/ 1400175 w 3803650"/>
                <a:gd name="connsiteY34" fmla="*/ 381000 h 473075"/>
                <a:gd name="connsiteX35" fmla="*/ 1006475 w 3803650"/>
                <a:gd name="connsiteY35" fmla="*/ 377825 h 473075"/>
                <a:gd name="connsiteX36" fmla="*/ 736600 w 3803650"/>
                <a:gd name="connsiteY36" fmla="*/ 371475 h 473075"/>
                <a:gd name="connsiteX37" fmla="*/ 476250 w 3803650"/>
                <a:gd name="connsiteY37" fmla="*/ 365125 h 473075"/>
                <a:gd name="connsiteX38" fmla="*/ 349250 w 3803650"/>
                <a:gd name="connsiteY38" fmla="*/ 358775 h 473075"/>
                <a:gd name="connsiteX39" fmla="*/ 203200 w 3803650"/>
                <a:gd name="connsiteY39" fmla="*/ 349250 h 473075"/>
                <a:gd name="connsiteX40" fmla="*/ 114300 w 3803650"/>
                <a:gd name="connsiteY40" fmla="*/ 330200 h 473075"/>
                <a:gd name="connsiteX41" fmla="*/ 38100 w 3803650"/>
                <a:gd name="connsiteY41" fmla="*/ 307975 h 473075"/>
                <a:gd name="connsiteX42" fmla="*/ 12700 w 3803650"/>
                <a:gd name="connsiteY42" fmla="*/ 288925 h 473075"/>
                <a:gd name="connsiteX43" fmla="*/ 0 w 3803650"/>
                <a:gd name="connsiteY43" fmla="*/ 263525 h 473075"/>
                <a:gd name="connsiteX44" fmla="*/ 0 w 3803650"/>
                <a:gd name="connsiteY44" fmla="*/ 241300 h 473075"/>
                <a:gd name="connsiteX45" fmla="*/ 3175 w 3803650"/>
                <a:gd name="connsiteY45" fmla="*/ 219075 h 473075"/>
                <a:gd name="connsiteX46" fmla="*/ 12700 w 3803650"/>
                <a:gd name="connsiteY46" fmla="*/ 193675 h 473075"/>
                <a:gd name="connsiteX47" fmla="*/ 28575 w 3803650"/>
                <a:gd name="connsiteY47" fmla="*/ 174625 h 473075"/>
                <a:gd name="connsiteX48" fmla="*/ 79375 w 3803650"/>
                <a:gd name="connsiteY48" fmla="*/ 142875 h 473075"/>
                <a:gd name="connsiteX49" fmla="*/ 146050 w 3803650"/>
                <a:gd name="connsiteY49" fmla="*/ 107950 h 473075"/>
                <a:gd name="connsiteX50" fmla="*/ 203200 w 3803650"/>
                <a:gd name="connsiteY50" fmla="*/ 79375 h 473075"/>
                <a:gd name="connsiteX51" fmla="*/ 250825 w 3803650"/>
                <a:gd name="connsiteY51" fmla="*/ 60325 h 473075"/>
                <a:gd name="connsiteX52" fmla="*/ 330200 w 3803650"/>
                <a:gd name="connsiteY52" fmla="*/ 47625 h 473075"/>
                <a:gd name="connsiteX53" fmla="*/ 355600 w 3803650"/>
                <a:gd name="connsiteY53" fmla="*/ 50800 h 473075"/>
                <a:gd name="connsiteX54" fmla="*/ 441325 w 3803650"/>
                <a:gd name="connsiteY54" fmla="*/ 69850 h 473075"/>
                <a:gd name="connsiteX55" fmla="*/ 590550 w 3803650"/>
                <a:gd name="connsiteY55" fmla="*/ 92075 h 473075"/>
                <a:gd name="connsiteX56" fmla="*/ 825500 w 3803650"/>
                <a:gd name="connsiteY56" fmla="*/ 114300 h 473075"/>
                <a:gd name="connsiteX57" fmla="*/ 1101725 w 3803650"/>
                <a:gd name="connsiteY57" fmla="*/ 136525 h 473075"/>
                <a:gd name="connsiteX58" fmla="*/ 1387475 w 3803650"/>
                <a:gd name="connsiteY58" fmla="*/ 149225 h 473075"/>
                <a:gd name="connsiteX59" fmla="*/ 1447800 w 3803650"/>
                <a:gd name="connsiteY59" fmla="*/ 149225 h 47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803650" h="473075">
                  <a:moveTo>
                    <a:pt x="1447800" y="149225"/>
                  </a:moveTo>
                  <a:lnTo>
                    <a:pt x="1828800" y="168275"/>
                  </a:lnTo>
                  <a:lnTo>
                    <a:pt x="2193925" y="177800"/>
                  </a:lnTo>
                  <a:lnTo>
                    <a:pt x="2393950" y="184150"/>
                  </a:lnTo>
                  <a:lnTo>
                    <a:pt x="3095625" y="206375"/>
                  </a:lnTo>
                  <a:lnTo>
                    <a:pt x="3378200" y="206375"/>
                  </a:lnTo>
                  <a:lnTo>
                    <a:pt x="3448050" y="203200"/>
                  </a:lnTo>
                  <a:lnTo>
                    <a:pt x="3505200" y="193675"/>
                  </a:lnTo>
                  <a:lnTo>
                    <a:pt x="3559175" y="177800"/>
                  </a:lnTo>
                  <a:lnTo>
                    <a:pt x="3609975" y="158750"/>
                  </a:lnTo>
                  <a:lnTo>
                    <a:pt x="3660775" y="123825"/>
                  </a:lnTo>
                  <a:lnTo>
                    <a:pt x="3689350" y="98425"/>
                  </a:lnTo>
                  <a:lnTo>
                    <a:pt x="3727450" y="53975"/>
                  </a:lnTo>
                  <a:lnTo>
                    <a:pt x="3752850" y="0"/>
                  </a:lnTo>
                  <a:lnTo>
                    <a:pt x="3803650" y="146050"/>
                  </a:lnTo>
                  <a:lnTo>
                    <a:pt x="3730625" y="231775"/>
                  </a:lnTo>
                  <a:lnTo>
                    <a:pt x="3670300" y="298450"/>
                  </a:lnTo>
                  <a:lnTo>
                    <a:pt x="3616325" y="358775"/>
                  </a:lnTo>
                  <a:lnTo>
                    <a:pt x="3581400" y="396875"/>
                  </a:lnTo>
                  <a:lnTo>
                    <a:pt x="3540125" y="431800"/>
                  </a:lnTo>
                  <a:lnTo>
                    <a:pt x="3505200" y="454025"/>
                  </a:lnTo>
                  <a:lnTo>
                    <a:pt x="3470275" y="469900"/>
                  </a:lnTo>
                  <a:lnTo>
                    <a:pt x="3435350" y="473075"/>
                  </a:lnTo>
                  <a:lnTo>
                    <a:pt x="3400425" y="463550"/>
                  </a:lnTo>
                  <a:lnTo>
                    <a:pt x="3343275" y="447675"/>
                  </a:lnTo>
                  <a:lnTo>
                    <a:pt x="3257550" y="434975"/>
                  </a:lnTo>
                  <a:lnTo>
                    <a:pt x="3121025" y="425450"/>
                  </a:lnTo>
                  <a:lnTo>
                    <a:pt x="3044825" y="425450"/>
                  </a:lnTo>
                  <a:lnTo>
                    <a:pt x="2879725" y="406400"/>
                  </a:lnTo>
                  <a:lnTo>
                    <a:pt x="2686050" y="406400"/>
                  </a:lnTo>
                  <a:lnTo>
                    <a:pt x="2520950" y="406400"/>
                  </a:lnTo>
                  <a:lnTo>
                    <a:pt x="2473325" y="387350"/>
                  </a:lnTo>
                  <a:lnTo>
                    <a:pt x="2298700" y="384175"/>
                  </a:lnTo>
                  <a:lnTo>
                    <a:pt x="1847850" y="384175"/>
                  </a:lnTo>
                  <a:lnTo>
                    <a:pt x="1400175" y="381000"/>
                  </a:lnTo>
                  <a:lnTo>
                    <a:pt x="1006475" y="377825"/>
                  </a:lnTo>
                  <a:lnTo>
                    <a:pt x="736600" y="371475"/>
                  </a:lnTo>
                  <a:lnTo>
                    <a:pt x="476250" y="365125"/>
                  </a:lnTo>
                  <a:lnTo>
                    <a:pt x="349250" y="358775"/>
                  </a:lnTo>
                  <a:lnTo>
                    <a:pt x="203200" y="349250"/>
                  </a:lnTo>
                  <a:lnTo>
                    <a:pt x="114300" y="330200"/>
                  </a:lnTo>
                  <a:lnTo>
                    <a:pt x="38100" y="307975"/>
                  </a:lnTo>
                  <a:lnTo>
                    <a:pt x="12700" y="288925"/>
                  </a:lnTo>
                  <a:lnTo>
                    <a:pt x="0" y="263525"/>
                  </a:lnTo>
                  <a:lnTo>
                    <a:pt x="0" y="241300"/>
                  </a:lnTo>
                  <a:lnTo>
                    <a:pt x="3175" y="219075"/>
                  </a:lnTo>
                  <a:lnTo>
                    <a:pt x="12700" y="193675"/>
                  </a:lnTo>
                  <a:lnTo>
                    <a:pt x="28575" y="174625"/>
                  </a:lnTo>
                  <a:lnTo>
                    <a:pt x="79375" y="142875"/>
                  </a:lnTo>
                  <a:lnTo>
                    <a:pt x="146050" y="107950"/>
                  </a:lnTo>
                  <a:lnTo>
                    <a:pt x="203200" y="79375"/>
                  </a:lnTo>
                  <a:lnTo>
                    <a:pt x="250825" y="60325"/>
                  </a:lnTo>
                  <a:lnTo>
                    <a:pt x="330200" y="47625"/>
                  </a:lnTo>
                  <a:lnTo>
                    <a:pt x="355600" y="50800"/>
                  </a:lnTo>
                  <a:lnTo>
                    <a:pt x="441325" y="69850"/>
                  </a:lnTo>
                  <a:lnTo>
                    <a:pt x="590550" y="92075"/>
                  </a:lnTo>
                  <a:lnTo>
                    <a:pt x="825500" y="114300"/>
                  </a:lnTo>
                  <a:lnTo>
                    <a:pt x="1101725" y="136525"/>
                  </a:lnTo>
                  <a:lnTo>
                    <a:pt x="1387475" y="149225"/>
                  </a:lnTo>
                  <a:lnTo>
                    <a:pt x="1447800" y="149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61">
              <a:extLst>
                <a:ext uri="{FF2B5EF4-FFF2-40B4-BE49-F238E27FC236}">
                  <a16:creationId xmlns:a16="http://schemas.microsoft.com/office/drawing/2014/main" id="{0470D572-0765-4DE4-A74B-F65085FAA627}"/>
                </a:ext>
              </a:extLst>
            </p:cNvPr>
            <p:cNvSpPr/>
            <p:nvPr/>
          </p:nvSpPr>
          <p:spPr>
            <a:xfrm rot="16200000">
              <a:off x="3228977" y="3444875"/>
              <a:ext cx="1955800" cy="1219200"/>
            </a:xfrm>
            <a:custGeom>
              <a:avLst/>
              <a:gdLst>
                <a:gd name="connsiteX0" fmla="*/ 821531 w 1955006"/>
                <a:gd name="connsiteY0" fmla="*/ 559594 h 1219200"/>
                <a:gd name="connsiteX1" fmla="*/ 709612 w 1955006"/>
                <a:gd name="connsiteY1" fmla="*/ 488156 h 1219200"/>
                <a:gd name="connsiteX2" fmla="*/ 621506 w 1955006"/>
                <a:gd name="connsiteY2" fmla="*/ 428625 h 1219200"/>
                <a:gd name="connsiteX3" fmla="*/ 526256 w 1955006"/>
                <a:gd name="connsiteY3" fmla="*/ 361950 h 1219200"/>
                <a:gd name="connsiteX4" fmla="*/ 400050 w 1955006"/>
                <a:gd name="connsiteY4" fmla="*/ 271462 h 1219200"/>
                <a:gd name="connsiteX5" fmla="*/ 300037 w 1955006"/>
                <a:gd name="connsiteY5" fmla="*/ 200025 h 1219200"/>
                <a:gd name="connsiteX6" fmla="*/ 157162 w 1955006"/>
                <a:gd name="connsiteY6" fmla="*/ 90487 h 1219200"/>
                <a:gd name="connsiteX7" fmla="*/ 73819 w 1955006"/>
                <a:gd name="connsiteY7" fmla="*/ 23812 h 1219200"/>
                <a:gd name="connsiteX8" fmla="*/ 52387 w 1955006"/>
                <a:gd name="connsiteY8" fmla="*/ 9525 h 1219200"/>
                <a:gd name="connsiteX9" fmla="*/ 26194 w 1955006"/>
                <a:gd name="connsiteY9" fmla="*/ 0 h 1219200"/>
                <a:gd name="connsiteX10" fmla="*/ 7144 w 1955006"/>
                <a:gd name="connsiteY10" fmla="*/ 0 h 1219200"/>
                <a:gd name="connsiteX11" fmla="*/ 2381 w 1955006"/>
                <a:gd name="connsiteY11" fmla="*/ 9525 h 1219200"/>
                <a:gd name="connsiteX12" fmla="*/ 0 w 1955006"/>
                <a:gd name="connsiteY12" fmla="*/ 26194 h 1219200"/>
                <a:gd name="connsiteX13" fmla="*/ 7144 w 1955006"/>
                <a:gd name="connsiteY13" fmla="*/ 59531 h 1219200"/>
                <a:gd name="connsiteX14" fmla="*/ 14287 w 1955006"/>
                <a:gd name="connsiteY14" fmla="*/ 76200 h 1219200"/>
                <a:gd name="connsiteX15" fmla="*/ 52387 w 1955006"/>
                <a:gd name="connsiteY15" fmla="*/ 116681 h 1219200"/>
                <a:gd name="connsiteX16" fmla="*/ 157162 w 1955006"/>
                <a:gd name="connsiteY16" fmla="*/ 216694 h 1219200"/>
                <a:gd name="connsiteX17" fmla="*/ 319087 w 1955006"/>
                <a:gd name="connsiteY17" fmla="*/ 371475 h 1219200"/>
                <a:gd name="connsiteX18" fmla="*/ 471487 w 1955006"/>
                <a:gd name="connsiteY18" fmla="*/ 511969 h 1219200"/>
                <a:gd name="connsiteX19" fmla="*/ 578644 w 1955006"/>
                <a:gd name="connsiteY19" fmla="*/ 602456 h 1219200"/>
                <a:gd name="connsiteX20" fmla="*/ 711994 w 1955006"/>
                <a:gd name="connsiteY20" fmla="*/ 707231 h 1219200"/>
                <a:gd name="connsiteX21" fmla="*/ 845344 w 1955006"/>
                <a:gd name="connsiteY21" fmla="*/ 802481 h 1219200"/>
                <a:gd name="connsiteX22" fmla="*/ 957262 w 1955006"/>
                <a:gd name="connsiteY22" fmla="*/ 878681 h 1219200"/>
                <a:gd name="connsiteX23" fmla="*/ 1173956 w 1955006"/>
                <a:gd name="connsiteY23" fmla="*/ 1014412 h 1219200"/>
                <a:gd name="connsiteX24" fmla="*/ 1331119 w 1955006"/>
                <a:gd name="connsiteY24" fmla="*/ 1109662 h 1219200"/>
                <a:gd name="connsiteX25" fmla="*/ 1524000 w 1955006"/>
                <a:gd name="connsiteY25" fmla="*/ 1216819 h 1219200"/>
                <a:gd name="connsiteX26" fmla="*/ 1955006 w 1955006"/>
                <a:gd name="connsiteY26" fmla="*/ 1219200 h 1219200"/>
                <a:gd name="connsiteX27" fmla="*/ 1931194 w 1955006"/>
                <a:gd name="connsiteY27" fmla="*/ 1116806 h 1219200"/>
                <a:gd name="connsiteX28" fmla="*/ 1802606 w 1955006"/>
                <a:gd name="connsiteY28" fmla="*/ 1073944 h 1219200"/>
                <a:gd name="connsiteX29" fmla="*/ 1640681 w 1955006"/>
                <a:gd name="connsiteY29" fmla="*/ 1004887 h 1219200"/>
                <a:gd name="connsiteX30" fmla="*/ 1481137 w 1955006"/>
                <a:gd name="connsiteY30" fmla="*/ 931069 h 1219200"/>
                <a:gd name="connsiteX31" fmla="*/ 1266825 w 1955006"/>
                <a:gd name="connsiteY31" fmla="*/ 823912 h 1219200"/>
                <a:gd name="connsiteX32" fmla="*/ 1057275 w 1955006"/>
                <a:gd name="connsiteY32" fmla="*/ 704850 h 1219200"/>
                <a:gd name="connsiteX33" fmla="*/ 909637 w 1955006"/>
                <a:gd name="connsiteY33" fmla="*/ 616744 h 1219200"/>
                <a:gd name="connsiteX34" fmla="*/ 821531 w 1955006"/>
                <a:gd name="connsiteY34" fmla="*/ 559594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55006" h="1219200">
                  <a:moveTo>
                    <a:pt x="821531" y="559594"/>
                  </a:moveTo>
                  <a:lnTo>
                    <a:pt x="709612" y="488156"/>
                  </a:lnTo>
                  <a:lnTo>
                    <a:pt x="621506" y="428625"/>
                  </a:lnTo>
                  <a:lnTo>
                    <a:pt x="526256" y="361950"/>
                  </a:lnTo>
                  <a:lnTo>
                    <a:pt x="400050" y="271462"/>
                  </a:lnTo>
                  <a:lnTo>
                    <a:pt x="300037" y="200025"/>
                  </a:lnTo>
                  <a:lnTo>
                    <a:pt x="157162" y="90487"/>
                  </a:lnTo>
                  <a:lnTo>
                    <a:pt x="73819" y="23812"/>
                  </a:lnTo>
                  <a:lnTo>
                    <a:pt x="52387" y="9525"/>
                  </a:lnTo>
                  <a:lnTo>
                    <a:pt x="26194" y="0"/>
                  </a:lnTo>
                  <a:lnTo>
                    <a:pt x="7144" y="0"/>
                  </a:lnTo>
                  <a:lnTo>
                    <a:pt x="2381" y="9525"/>
                  </a:lnTo>
                  <a:lnTo>
                    <a:pt x="0" y="26194"/>
                  </a:lnTo>
                  <a:lnTo>
                    <a:pt x="7144" y="59531"/>
                  </a:lnTo>
                  <a:lnTo>
                    <a:pt x="14287" y="76200"/>
                  </a:lnTo>
                  <a:lnTo>
                    <a:pt x="52387" y="116681"/>
                  </a:lnTo>
                  <a:lnTo>
                    <a:pt x="157162" y="216694"/>
                  </a:lnTo>
                  <a:lnTo>
                    <a:pt x="319087" y="371475"/>
                  </a:lnTo>
                  <a:lnTo>
                    <a:pt x="471487" y="511969"/>
                  </a:lnTo>
                  <a:lnTo>
                    <a:pt x="578644" y="602456"/>
                  </a:lnTo>
                  <a:lnTo>
                    <a:pt x="711994" y="707231"/>
                  </a:lnTo>
                  <a:lnTo>
                    <a:pt x="845344" y="802481"/>
                  </a:lnTo>
                  <a:lnTo>
                    <a:pt x="957262" y="878681"/>
                  </a:lnTo>
                  <a:lnTo>
                    <a:pt x="1173956" y="1014412"/>
                  </a:lnTo>
                  <a:lnTo>
                    <a:pt x="1331119" y="1109662"/>
                  </a:lnTo>
                  <a:lnTo>
                    <a:pt x="1524000" y="1216819"/>
                  </a:lnTo>
                  <a:lnTo>
                    <a:pt x="1955006" y="1219200"/>
                  </a:lnTo>
                  <a:lnTo>
                    <a:pt x="1931194" y="1116806"/>
                  </a:lnTo>
                  <a:lnTo>
                    <a:pt x="1802606" y="1073944"/>
                  </a:lnTo>
                  <a:lnTo>
                    <a:pt x="1640681" y="1004887"/>
                  </a:lnTo>
                  <a:lnTo>
                    <a:pt x="1481137" y="931069"/>
                  </a:lnTo>
                  <a:lnTo>
                    <a:pt x="1266825" y="823912"/>
                  </a:lnTo>
                  <a:lnTo>
                    <a:pt x="1057275" y="704850"/>
                  </a:lnTo>
                  <a:lnTo>
                    <a:pt x="909637" y="616744"/>
                  </a:lnTo>
                  <a:lnTo>
                    <a:pt x="821531" y="5595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78">
              <a:extLst>
                <a:ext uri="{FF2B5EF4-FFF2-40B4-BE49-F238E27FC236}">
                  <a16:creationId xmlns:a16="http://schemas.microsoft.com/office/drawing/2014/main" id="{F5D227AE-6BDB-4998-A2A1-CE9AD0A78295}"/>
                </a:ext>
              </a:extLst>
            </p:cNvPr>
            <p:cNvSpPr/>
            <p:nvPr/>
          </p:nvSpPr>
          <p:spPr>
            <a:xfrm rot="16200000">
              <a:off x="4931571" y="3371057"/>
              <a:ext cx="736600" cy="728662"/>
            </a:xfrm>
            <a:custGeom>
              <a:avLst/>
              <a:gdLst>
                <a:gd name="connsiteX0" fmla="*/ 619125 w 735806"/>
                <a:gd name="connsiteY0" fmla="*/ 252413 h 728663"/>
                <a:gd name="connsiteX1" fmla="*/ 683419 w 735806"/>
                <a:gd name="connsiteY1" fmla="*/ 126207 h 728663"/>
                <a:gd name="connsiteX2" fmla="*/ 735806 w 735806"/>
                <a:gd name="connsiteY2" fmla="*/ 19050 h 728663"/>
                <a:gd name="connsiteX3" fmla="*/ 647700 w 735806"/>
                <a:gd name="connsiteY3" fmla="*/ 0 h 728663"/>
                <a:gd name="connsiteX4" fmla="*/ 597694 w 735806"/>
                <a:gd name="connsiteY4" fmla="*/ 73819 h 728663"/>
                <a:gd name="connsiteX5" fmla="*/ 547687 w 735806"/>
                <a:gd name="connsiteY5" fmla="*/ 133350 h 728663"/>
                <a:gd name="connsiteX6" fmla="*/ 492919 w 735806"/>
                <a:gd name="connsiteY6" fmla="*/ 190500 h 728663"/>
                <a:gd name="connsiteX7" fmla="*/ 457200 w 735806"/>
                <a:gd name="connsiteY7" fmla="*/ 233363 h 728663"/>
                <a:gd name="connsiteX8" fmla="*/ 383381 w 735806"/>
                <a:gd name="connsiteY8" fmla="*/ 304800 h 728663"/>
                <a:gd name="connsiteX9" fmla="*/ 278606 w 735806"/>
                <a:gd name="connsiteY9" fmla="*/ 390525 h 728663"/>
                <a:gd name="connsiteX10" fmla="*/ 180975 w 735806"/>
                <a:gd name="connsiteY10" fmla="*/ 459582 h 728663"/>
                <a:gd name="connsiteX11" fmla="*/ 100012 w 735806"/>
                <a:gd name="connsiteY11" fmla="*/ 519113 h 728663"/>
                <a:gd name="connsiteX12" fmla="*/ 33337 w 735806"/>
                <a:gd name="connsiteY12" fmla="*/ 576263 h 728663"/>
                <a:gd name="connsiteX13" fmla="*/ 7144 w 735806"/>
                <a:gd name="connsiteY13" fmla="*/ 602457 h 728663"/>
                <a:gd name="connsiteX14" fmla="*/ 0 w 735806"/>
                <a:gd name="connsiteY14" fmla="*/ 619125 h 728663"/>
                <a:gd name="connsiteX15" fmla="*/ 0 w 735806"/>
                <a:gd name="connsiteY15" fmla="*/ 642938 h 728663"/>
                <a:gd name="connsiteX16" fmla="*/ 7144 w 735806"/>
                <a:gd name="connsiteY16" fmla="*/ 673894 h 728663"/>
                <a:gd name="connsiteX17" fmla="*/ 19050 w 735806"/>
                <a:gd name="connsiteY17" fmla="*/ 690563 h 728663"/>
                <a:gd name="connsiteX18" fmla="*/ 40481 w 735806"/>
                <a:gd name="connsiteY18" fmla="*/ 709613 h 728663"/>
                <a:gd name="connsiteX19" fmla="*/ 61912 w 735806"/>
                <a:gd name="connsiteY19" fmla="*/ 723900 h 728663"/>
                <a:gd name="connsiteX20" fmla="*/ 80962 w 735806"/>
                <a:gd name="connsiteY20" fmla="*/ 728663 h 728663"/>
                <a:gd name="connsiteX21" fmla="*/ 121444 w 735806"/>
                <a:gd name="connsiteY21" fmla="*/ 728663 h 728663"/>
                <a:gd name="connsiteX22" fmla="*/ 185737 w 735806"/>
                <a:gd name="connsiteY22" fmla="*/ 721519 h 728663"/>
                <a:gd name="connsiteX23" fmla="*/ 242887 w 735806"/>
                <a:gd name="connsiteY23" fmla="*/ 711994 h 728663"/>
                <a:gd name="connsiteX24" fmla="*/ 280987 w 735806"/>
                <a:gd name="connsiteY24" fmla="*/ 702469 h 728663"/>
                <a:gd name="connsiteX25" fmla="*/ 323850 w 735806"/>
                <a:gd name="connsiteY25" fmla="*/ 683419 h 728663"/>
                <a:gd name="connsiteX26" fmla="*/ 359569 w 735806"/>
                <a:gd name="connsiteY26" fmla="*/ 661988 h 728663"/>
                <a:gd name="connsiteX27" fmla="*/ 395287 w 735806"/>
                <a:gd name="connsiteY27" fmla="*/ 626269 h 728663"/>
                <a:gd name="connsiteX28" fmla="*/ 459581 w 735806"/>
                <a:gd name="connsiteY28" fmla="*/ 535782 h 728663"/>
                <a:gd name="connsiteX29" fmla="*/ 547687 w 735806"/>
                <a:gd name="connsiteY29" fmla="*/ 383382 h 728663"/>
                <a:gd name="connsiteX30" fmla="*/ 619125 w 735806"/>
                <a:gd name="connsiteY30" fmla="*/ 252413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35806" h="728663">
                  <a:moveTo>
                    <a:pt x="619125" y="252413"/>
                  </a:moveTo>
                  <a:lnTo>
                    <a:pt x="683419" y="126207"/>
                  </a:lnTo>
                  <a:lnTo>
                    <a:pt x="735806" y="19050"/>
                  </a:lnTo>
                  <a:lnTo>
                    <a:pt x="647700" y="0"/>
                  </a:lnTo>
                  <a:lnTo>
                    <a:pt x="597694" y="73819"/>
                  </a:lnTo>
                  <a:lnTo>
                    <a:pt x="547687" y="133350"/>
                  </a:lnTo>
                  <a:lnTo>
                    <a:pt x="492919" y="190500"/>
                  </a:lnTo>
                  <a:lnTo>
                    <a:pt x="457200" y="233363"/>
                  </a:lnTo>
                  <a:lnTo>
                    <a:pt x="383381" y="304800"/>
                  </a:lnTo>
                  <a:lnTo>
                    <a:pt x="278606" y="390525"/>
                  </a:lnTo>
                  <a:lnTo>
                    <a:pt x="180975" y="459582"/>
                  </a:lnTo>
                  <a:lnTo>
                    <a:pt x="100012" y="519113"/>
                  </a:lnTo>
                  <a:lnTo>
                    <a:pt x="33337" y="576263"/>
                  </a:lnTo>
                  <a:lnTo>
                    <a:pt x="7144" y="602457"/>
                  </a:lnTo>
                  <a:lnTo>
                    <a:pt x="0" y="619125"/>
                  </a:lnTo>
                  <a:lnTo>
                    <a:pt x="0" y="642938"/>
                  </a:lnTo>
                  <a:lnTo>
                    <a:pt x="7144" y="673894"/>
                  </a:lnTo>
                  <a:lnTo>
                    <a:pt x="19050" y="690563"/>
                  </a:lnTo>
                  <a:lnTo>
                    <a:pt x="40481" y="709613"/>
                  </a:lnTo>
                  <a:lnTo>
                    <a:pt x="61912" y="723900"/>
                  </a:lnTo>
                  <a:lnTo>
                    <a:pt x="80962" y="728663"/>
                  </a:lnTo>
                  <a:lnTo>
                    <a:pt x="121444" y="728663"/>
                  </a:lnTo>
                  <a:lnTo>
                    <a:pt x="185737" y="721519"/>
                  </a:lnTo>
                  <a:lnTo>
                    <a:pt x="242887" y="711994"/>
                  </a:lnTo>
                  <a:lnTo>
                    <a:pt x="280987" y="702469"/>
                  </a:lnTo>
                  <a:lnTo>
                    <a:pt x="323850" y="683419"/>
                  </a:lnTo>
                  <a:lnTo>
                    <a:pt x="359569" y="661988"/>
                  </a:lnTo>
                  <a:lnTo>
                    <a:pt x="395287" y="626269"/>
                  </a:lnTo>
                  <a:lnTo>
                    <a:pt x="459581" y="535782"/>
                  </a:lnTo>
                  <a:lnTo>
                    <a:pt x="547687" y="383382"/>
                  </a:lnTo>
                  <a:lnTo>
                    <a:pt x="619125" y="2524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54">
              <a:extLst>
                <a:ext uri="{FF2B5EF4-FFF2-40B4-BE49-F238E27FC236}">
                  <a16:creationId xmlns:a16="http://schemas.microsoft.com/office/drawing/2014/main" id="{5FE595A5-8925-436A-B1A9-F3F5092FB56B}"/>
                </a:ext>
              </a:extLst>
            </p:cNvPr>
            <p:cNvSpPr/>
            <p:nvPr/>
          </p:nvSpPr>
          <p:spPr>
            <a:xfrm>
              <a:off x="5986465" y="1731963"/>
              <a:ext cx="2012950" cy="1344612"/>
            </a:xfrm>
            <a:custGeom>
              <a:avLst/>
              <a:gdLst>
                <a:gd name="connsiteX0" fmla="*/ 788193 w 2012156"/>
                <a:gd name="connsiteY0" fmla="*/ 340519 h 1345406"/>
                <a:gd name="connsiteX1" fmla="*/ 581025 w 2012156"/>
                <a:gd name="connsiteY1" fmla="*/ 364331 h 1345406"/>
                <a:gd name="connsiteX2" fmla="*/ 328612 w 2012156"/>
                <a:gd name="connsiteY2" fmla="*/ 395287 h 1345406"/>
                <a:gd name="connsiteX3" fmla="*/ 26193 w 2012156"/>
                <a:gd name="connsiteY3" fmla="*/ 433387 h 1345406"/>
                <a:gd name="connsiteX4" fmla="*/ 0 w 2012156"/>
                <a:gd name="connsiteY4" fmla="*/ 300037 h 1345406"/>
                <a:gd name="connsiteX5" fmla="*/ 209550 w 2012156"/>
                <a:gd name="connsiteY5" fmla="*/ 278606 h 1345406"/>
                <a:gd name="connsiteX6" fmla="*/ 483393 w 2012156"/>
                <a:gd name="connsiteY6" fmla="*/ 242887 h 1345406"/>
                <a:gd name="connsiteX7" fmla="*/ 873918 w 2012156"/>
                <a:gd name="connsiteY7" fmla="*/ 188119 h 1345406"/>
                <a:gd name="connsiteX8" fmla="*/ 1221581 w 2012156"/>
                <a:gd name="connsiteY8" fmla="*/ 135731 h 1345406"/>
                <a:gd name="connsiteX9" fmla="*/ 1504950 w 2012156"/>
                <a:gd name="connsiteY9" fmla="*/ 95250 h 1345406"/>
                <a:gd name="connsiteX10" fmla="*/ 1531143 w 2012156"/>
                <a:gd name="connsiteY10" fmla="*/ 88106 h 1345406"/>
                <a:gd name="connsiteX11" fmla="*/ 1545431 w 2012156"/>
                <a:gd name="connsiteY11" fmla="*/ 73819 h 1345406"/>
                <a:gd name="connsiteX12" fmla="*/ 1569243 w 2012156"/>
                <a:gd name="connsiteY12" fmla="*/ 52387 h 1345406"/>
                <a:gd name="connsiteX13" fmla="*/ 1595437 w 2012156"/>
                <a:gd name="connsiteY13" fmla="*/ 30956 h 1345406"/>
                <a:gd name="connsiteX14" fmla="*/ 1626393 w 2012156"/>
                <a:gd name="connsiteY14" fmla="*/ 11906 h 1345406"/>
                <a:gd name="connsiteX15" fmla="*/ 1654968 w 2012156"/>
                <a:gd name="connsiteY15" fmla="*/ 0 h 1345406"/>
                <a:gd name="connsiteX16" fmla="*/ 1671637 w 2012156"/>
                <a:gd name="connsiteY16" fmla="*/ 0 h 1345406"/>
                <a:gd name="connsiteX17" fmla="*/ 1688306 w 2012156"/>
                <a:gd name="connsiteY17" fmla="*/ 2381 h 1345406"/>
                <a:gd name="connsiteX18" fmla="*/ 1714500 w 2012156"/>
                <a:gd name="connsiteY18" fmla="*/ 23812 h 1345406"/>
                <a:gd name="connsiteX19" fmla="*/ 1766887 w 2012156"/>
                <a:gd name="connsiteY19" fmla="*/ 69056 h 1345406"/>
                <a:gd name="connsiteX20" fmla="*/ 1826418 w 2012156"/>
                <a:gd name="connsiteY20" fmla="*/ 119062 h 1345406"/>
                <a:gd name="connsiteX21" fmla="*/ 1895475 w 2012156"/>
                <a:gd name="connsiteY21" fmla="*/ 176212 h 1345406"/>
                <a:gd name="connsiteX22" fmla="*/ 1952625 w 2012156"/>
                <a:gd name="connsiteY22" fmla="*/ 219075 h 1345406"/>
                <a:gd name="connsiteX23" fmla="*/ 1971675 w 2012156"/>
                <a:gd name="connsiteY23" fmla="*/ 238125 h 1345406"/>
                <a:gd name="connsiteX24" fmla="*/ 1995487 w 2012156"/>
                <a:gd name="connsiteY24" fmla="*/ 266700 h 1345406"/>
                <a:gd name="connsiteX25" fmla="*/ 2005012 w 2012156"/>
                <a:gd name="connsiteY25" fmla="*/ 288131 h 1345406"/>
                <a:gd name="connsiteX26" fmla="*/ 2012156 w 2012156"/>
                <a:gd name="connsiteY26" fmla="*/ 314325 h 1345406"/>
                <a:gd name="connsiteX27" fmla="*/ 2007393 w 2012156"/>
                <a:gd name="connsiteY27" fmla="*/ 338137 h 1345406"/>
                <a:gd name="connsiteX28" fmla="*/ 1995487 w 2012156"/>
                <a:gd name="connsiteY28" fmla="*/ 361950 h 1345406"/>
                <a:gd name="connsiteX29" fmla="*/ 1971675 w 2012156"/>
                <a:gd name="connsiteY29" fmla="*/ 383381 h 1345406"/>
                <a:gd name="connsiteX30" fmla="*/ 1952625 w 2012156"/>
                <a:gd name="connsiteY30" fmla="*/ 395287 h 1345406"/>
                <a:gd name="connsiteX31" fmla="*/ 1931193 w 2012156"/>
                <a:gd name="connsiteY31" fmla="*/ 416719 h 1345406"/>
                <a:gd name="connsiteX32" fmla="*/ 1912143 w 2012156"/>
                <a:gd name="connsiteY32" fmla="*/ 445294 h 1345406"/>
                <a:gd name="connsiteX33" fmla="*/ 1893093 w 2012156"/>
                <a:gd name="connsiteY33" fmla="*/ 526256 h 1345406"/>
                <a:gd name="connsiteX34" fmla="*/ 1828800 w 2012156"/>
                <a:gd name="connsiteY34" fmla="*/ 785812 h 1345406"/>
                <a:gd name="connsiteX35" fmla="*/ 1757362 w 2012156"/>
                <a:gd name="connsiteY35" fmla="*/ 1073944 h 1345406"/>
                <a:gd name="connsiteX36" fmla="*/ 1707356 w 2012156"/>
                <a:gd name="connsiteY36" fmla="*/ 1276350 h 1345406"/>
                <a:gd name="connsiteX37" fmla="*/ 1685925 w 2012156"/>
                <a:gd name="connsiteY37" fmla="*/ 1309687 h 1345406"/>
                <a:gd name="connsiteX38" fmla="*/ 1662112 w 2012156"/>
                <a:gd name="connsiteY38" fmla="*/ 1328737 h 1345406"/>
                <a:gd name="connsiteX39" fmla="*/ 1628775 w 2012156"/>
                <a:gd name="connsiteY39" fmla="*/ 1343025 h 1345406"/>
                <a:gd name="connsiteX40" fmla="*/ 1588293 w 2012156"/>
                <a:gd name="connsiteY40" fmla="*/ 1345406 h 1345406"/>
                <a:gd name="connsiteX41" fmla="*/ 1552575 w 2012156"/>
                <a:gd name="connsiteY41" fmla="*/ 1340644 h 1345406"/>
                <a:gd name="connsiteX42" fmla="*/ 1502568 w 2012156"/>
                <a:gd name="connsiteY42" fmla="*/ 1073944 h 1345406"/>
                <a:gd name="connsiteX43" fmla="*/ 1524000 w 2012156"/>
                <a:gd name="connsiteY43" fmla="*/ 947737 h 1345406"/>
                <a:gd name="connsiteX44" fmla="*/ 1564481 w 2012156"/>
                <a:gd name="connsiteY44" fmla="*/ 731044 h 1345406"/>
                <a:gd name="connsiteX45" fmla="*/ 1602581 w 2012156"/>
                <a:gd name="connsiteY45" fmla="*/ 521494 h 1345406"/>
                <a:gd name="connsiteX46" fmla="*/ 1614487 w 2012156"/>
                <a:gd name="connsiteY46" fmla="*/ 461962 h 1345406"/>
                <a:gd name="connsiteX47" fmla="*/ 1616868 w 2012156"/>
                <a:gd name="connsiteY47" fmla="*/ 397669 h 1345406"/>
                <a:gd name="connsiteX48" fmla="*/ 1616868 w 2012156"/>
                <a:gd name="connsiteY48" fmla="*/ 340519 h 1345406"/>
                <a:gd name="connsiteX49" fmla="*/ 1604962 w 2012156"/>
                <a:gd name="connsiteY49" fmla="*/ 311944 h 1345406"/>
                <a:gd name="connsiteX50" fmla="*/ 1590675 w 2012156"/>
                <a:gd name="connsiteY50" fmla="*/ 297656 h 1345406"/>
                <a:gd name="connsiteX51" fmla="*/ 1557337 w 2012156"/>
                <a:gd name="connsiteY51" fmla="*/ 278606 h 1345406"/>
                <a:gd name="connsiteX52" fmla="*/ 1533525 w 2012156"/>
                <a:gd name="connsiteY52" fmla="*/ 273844 h 1345406"/>
                <a:gd name="connsiteX53" fmla="*/ 1478756 w 2012156"/>
                <a:gd name="connsiteY53" fmla="*/ 276225 h 1345406"/>
                <a:gd name="connsiteX54" fmla="*/ 1281112 w 2012156"/>
                <a:gd name="connsiteY54" fmla="*/ 292894 h 1345406"/>
                <a:gd name="connsiteX55" fmla="*/ 850106 w 2012156"/>
                <a:gd name="connsiteY55" fmla="*/ 333375 h 1345406"/>
                <a:gd name="connsiteX56" fmla="*/ 788193 w 2012156"/>
                <a:gd name="connsiteY56" fmla="*/ 340519 h 134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12156" h="1345406">
                  <a:moveTo>
                    <a:pt x="788193" y="340519"/>
                  </a:moveTo>
                  <a:lnTo>
                    <a:pt x="581025" y="364331"/>
                  </a:lnTo>
                  <a:lnTo>
                    <a:pt x="328612" y="395287"/>
                  </a:lnTo>
                  <a:lnTo>
                    <a:pt x="26193" y="433387"/>
                  </a:lnTo>
                  <a:lnTo>
                    <a:pt x="0" y="300037"/>
                  </a:lnTo>
                  <a:lnTo>
                    <a:pt x="209550" y="278606"/>
                  </a:lnTo>
                  <a:lnTo>
                    <a:pt x="483393" y="242887"/>
                  </a:lnTo>
                  <a:lnTo>
                    <a:pt x="873918" y="188119"/>
                  </a:lnTo>
                  <a:lnTo>
                    <a:pt x="1221581" y="135731"/>
                  </a:lnTo>
                  <a:lnTo>
                    <a:pt x="1504950" y="95250"/>
                  </a:lnTo>
                  <a:lnTo>
                    <a:pt x="1531143" y="88106"/>
                  </a:lnTo>
                  <a:lnTo>
                    <a:pt x="1545431" y="73819"/>
                  </a:lnTo>
                  <a:lnTo>
                    <a:pt x="1569243" y="52387"/>
                  </a:lnTo>
                  <a:lnTo>
                    <a:pt x="1595437" y="30956"/>
                  </a:lnTo>
                  <a:lnTo>
                    <a:pt x="1626393" y="11906"/>
                  </a:lnTo>
                  <a:lnTo>
                    <a:pt x="1654968" y="0"/>
                  </a:lnTo>
                  <a:lnTo>
                    <a:pt x="1671637" y="0"/>
                  </a:lnTo>
                  <a:lnTo>
                    <a:pt x="1688306" y="2381"/>
                  </a:lnTo>
                  <a:lnTo>
                    <a:pt x="1714500" y="23812"/>
                  </a:lnTo>
                  <a:lnTo>
                    <a:pt x="1766887" y="69056"/>
                  </a:lnTo>
                  <a:lnTo>
                    <a:pt x="1826418" y="119062"/>
                  </a:lnTo>
                  <a:lnTo>
                    <a:pt x="1895475" y="176212"/>
                  </a:lnTo>
                  <a:lnTo>
                    <a:pt x="1952625" y="219075"/>
                  </a:lnTo>
                  <a:lnTo>
                    <a:pt x="1971675" y="238125"/>
                  </a:lnTo>
                  <a:lnTo>
                    <a:pt x="1995487" y="266700"/>
                  </a:lnTo>
                  <a:lnTo>
                    <a:pt x="2005012" y="288131"/>
                  </a:lnTo>
                  <a:lnTo>
                    <a:pt x="2012156" y="314325"/>
                  </a:lnTo>
                  <a:lnTo>
                    <a:pt x="2007393" y="338137"/>
                  </a:lnTo>
                  <a:lnTo>
                    <a:pt x="1995487" y="361950"/>
                  </a:lnTo>
                  <a:lnTo>
                    <a:pt x="1971675" y="383381"/>
                  </a:lnTo>
                  <a:lnTo>
                    <a:pt x="1952625" y="395287"/>
                  </a:lnTo>
                  <a:lnTo>
                    <a:pt x="1931193" y="416719"/>
                  </a:lnTo>
                  <a:lnTo>
                    <a:pt x="1912143" y="445294"/>
                  </a:lnTo>
                  <a:lnTo>
                    <a:pt x="1893093" y="526256"/>
                  </a:lnTo>
                  <a:lnTo>
                    <a:pt x="1828800" y="785812"/>
                  </a:lnTo>
                  <a:lnTo>
                    <a:pt x="1757362" y="1073944"/>
                  </a:lnTo>
                  <a:lnTo>
                    <a:pt x="1707356" y="1276350"/>
                  </a:lnTo>
                  <a:lnTo>
                    <a:pt x="1685925" y="1309687"/>
                  </a:lnTo>
                  <a:lnTo>
                    <a:pt x="1662112" y="1328737"/>
                  </a:lnTo>
                  <a:lnTo>
                    <a:pt x="1628775" y="1343025"/>
                  </a:lnTo>
                  <a:lnTo>
                    <a:pt x="1588293" y="1345406"/>
                  </a:lnTo>
                  <a:lnTo>
                    <a:pt x="1552575" y="1340644"/>
                  </a:lnTo>
                  <a:lnTo>
                    <a:pt x="1502568" y="1073944"/>
                  </a:lnTo>
                  <a:lnTo>
                    <a:pt x="1524000" y="947737"/>
                  </a:lnTo>
                  <a:lnTo>
                    <a:pt x="1564481" y="731044"/>
                  </a:lnTo>
                  <a:lnTo>
                    <a:pt x="1602581" y="521494"/>
                  </a:lnTo>
                  <a:lnTo>
                    <a:pt x="1614487" y="461962"/>
                  </a:lnTo>
                  <a:cubicBezTo>
                    <a:pt x="1615281" y="440531"/>
                    <a:pt x="1616074" y="419100"/>
                    <a:pt x="1616868" y="397669"/>
                  </a:cubicBezTo>
                  <a:lnTo>
                    <a:pt x="1616868" y="340519"/>
                  </a:lnTo>
                  <a:lnTo>
                    <a:pt x="1604962" y="311944"/>
                  </a:lnTo>
                  <a:lnTo>
                    <a:pt x="1590675" y="297656"/>
                  </a:lnTo>
                  <a:lnTo>
                    <a:pt x="1557337" y="278606"/>
                  </a:lnTo>
                  <a:lnTo>
                    <a:pt x="1533525" y="273844"/>
                  </a:lnTo>
                  <a:lnTo>
                    <a:pt x="1478756" y="276225"/>
                  </a:lnTo>
                  <a:lnTo>
                    <a:pt x="1281112" y="292894"/>
                  </a:lnTo>
                  <a:lnTo>
                    <a:pt x="850106" y="333375"/>
                  </a:lnTo>
                  <a:lnTo>
                    <a:pt x="788193" y="3405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55">
              <a:extLst>
                <a:ext uri="{FF2B5EF4-FFF2-40B4-BE49-F238E27FC236}">
                  <a16:creationId xmlns:a16="http://schemas.microsoft.com/office/drawing/2014/main" id="{79FC88CA-C97D-4393-84B5-1C95E44E762A}"/>
                </a:ext>
              </a:extLst>
            </p:cNvPr>
            <p:cNvSpPr/>
            <p:nvPr/>
          </p:nvSpPr>
          <p:spPr>
            <a:xfrm>
              <a:off x="6127752" y="2779714"/>
              <a:ext cx="1462088" cy="301625"/>
            </a:xfrm>
            <a:custGeom>
              <a:avLst/>
              <a:gdLst>
                <a:gd name="connsiteX0" fmla="*/ 623888 w 1462088"/>
                <a:gd name="connsiteY0" fmla="*/ 57150 h 302419"/>
                <a:gd name="connsiteX1" fmla="*/ 952500 w 1462088"/>
                <a:gd name="connsiteY1" fmla="*/ 28575 h 302419"/>
                <a:gd name="connsiteX2" fmla="*/ 1173957 w 1462088"/>
                <a:gd name="connsiteY2" fmla="*/ 11906 h 302419"/>
                <a:gd name="connsiteX3" fmla="*/ 1447800 w 1462088"/>
                <a:gd name="connsiteY3" fmla="*/ 0 h 302419"/>
                <a:gd name="connsiteX4" fmla="*/ 1462088 w 1462088"/>
                <a:gd name="connsiteY4" fmla="*/ 295275 h 302419"/>
                <a:gd name="connsiteX5" fmla="*/ 1421607 w 1462088"/>
                <a:gd name="connsiteY5" fmla="*/ 292894 h 302419"/>
                <a:gd name="connsiteX6" fmla="*/ 1412082 w 1462088"/>
                <a:gd name="connsiteY6" fmla="*/ 292894 h 302419"/>
                <a:gd name="connsiteX7" fmla="*/ 1400175 w 1462088"/>
                <a:gd name="connsiteY7" fmla="*/ 285750 h 302419"/>
                <a:gd name="connsiteX8" fmla="*/ 1366838 w 1462088"/>
                <a:gd name="connsiteY8" fmla="*/ 261937 h 302419"/>
                <a:gd name="connsiteX9" fmla="*/ 1319213 w 1462088"/>
                <a:gd name="connsiteY9" fmla="*/ 226219 h 302419"/>
                <a:gd name="connsiteX10" fmla="*/ 1262063 w 1462088"/>
                <a:gd name="connsiteY10" fmla="*/ 188119 h 302419"/>
                <a:gd name="connsiteX11" fmla="*/ 1216819 w 1462088"/>
                <a:gd name="connsiteY11" fmla="*/ 161925 h 302419"/>
                <a:gd name="connsiteX12" fmla="*/ 1138238 w 1462088"/>
                <a:gd name="connsiteY12" fmla="*/ 169069 h 302419"/>
                <a:gd name="connsiteX13" fmla="*/ 869157 w 1462088"/>
                <a:gd name="connsiteY13" fmla="*/ 202406 h 302419"/>
                <a:gd name="connsiteX14" fmla="*/ 633413 w 1462088"/>
                <a:gd name="connsiteY14" fmla="*/ 230981 h 302419"/>
                <a:gd name="connsiteX15" fmla="*/ 354807 w 1462088"/>
                <a:gd name="connsiteY15" fmla="*/ 264319 h 302419"/>
                <a:gd name="connsiteX16" fmla="*/ 185738 w 1462088"/>
                <a:gd name="connsiteY16" fmla="*/ 285750 h 302419"/>
                <a:gd name="connsiteX17" fmla="*/ 47625 w 1462088"/>
                <a:gd name="connsiteY17" fmla="*/ 302419 h 302419"/>
                <a:gd name="connsiteX18" fmla="*/ 0 w 1462088"/>
                <a:gd name="connsiteY18" fmla="*/ 88106 h 302419"/>
                <a:gd name="connsiteX19" fmla="*/ 102394 w 1462088"/>
                <a:gd name="connsiteY19" fmla="*/ 92869 h 302419"/>
                <a:gd name="connsiteX20" fmla="*/ 316707 w 1462088"/>
                <a:gd name="connsiteY20" fmla="*/ 92869 h 302419"/>
                <a:gd name="connsiteX21" fmla="*/ 459582 w 1462088"/>
                <a:gd name="connsiteY21" fmla="*/ 76200 h 302419"/>
                <a:gd name="connsiteX22" fmla="*/ 623888 w 1462088"/>
                <a:gd name="connsiteY22" fmla="*/ 57150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62088" h="302419">
                  <a:moveTo>
                    <a:pt x="623888" y="57150"/>
                  </a:moveTo>
                  <a:lnTo>
                    <a:pt x="952500" y="28575"/>
                  </a:lnTo>
                  <a:lnTo>
                    <a:pt x="1173957" y="11906"/>
                  </a:lnTo>
                  <a:lnTo>
                    <a:pt x="1447800" y="0"/>
                  </a:lnTo>
                  <a:lnTo>
                    <a:pt x="1462088" y="295275"/>
                  </a:lnTo>
                  <a:lnTo>
                    <a:pt x="1421607" y="292894"/>
                  </a:lnTo>
                  <a:lnTo>
                    <a:pt x="1412082" y="292894"/>
                  </a:lnTo>
                  <a:lnTo>
                    <a:pt x="1400175" y="285750"/>
                  </a:lnTo>
                  <a:lnTo>
                    <a:pt x="1366838" y="261937"/>
                  </a:lnTo>
                  <a:lnTo>
                    <a:pt x="1319213" y="226219"/>
                  </a:lnTo>
                  <a:lnTo>
                    <a:pt x="1262063" y="188119"/>
                  </a:lnTo>
                  <a:lnTo>
                    <a:pt x="1216819" y="161925"/>
                  </a:lnTo>
                  <a:lnTo>
                    <a:pt x="1138238" y="169069"/>
                  </a:lnTo>
                  <a:lnTo>
                    <a:pt x="869157" y="202406"/>
                  </a:lnTo>
                  <a:lnTo>
                    <a:pt x="633413" y="230981"/>
                  </a:lnTo>
                  <a:lnTo>
                    <a:pt x="354807" y="264319"/>
                  </a:lnTo>
                  <a:lnTo>
                    <a:pt x="185738" y="285750"/>
                  </a:lnTo>
                  <a:lnTo>
                    <a:pt x="47625" y="302419"/>
                  </a:lnTo>
                  <a:lnTo>
                    <a:pt x="0" y="88106"/>
                  </a:lnTo>
                  <a:lnTo>
                    <a:pt x="102394" y="92869"/>
                  </a:lnTo>
                  <a:lnTo>
                    <a:pt x="316707" y="92869"/>
                  </a:lnTo>
                  <a:lnTo>
                    <a:pt x="459582" y="76200"/>
                  </a:lnTo>
                  <a:lnTo>
                    <a:pt x="623888" y="57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79">
              <a:extLst>
                <a:ext uri="{FF2B5EF4-FFF2-40B4-BE49-F238E27FC236}">
                  <a16:creationId xmlns:a16="http://schemas.microsoft.com/office/drawing/2014/main" id="{8D4099B6-E619-4C64-9A62-19249B03B40E}"/>
                </a:ext>
              </a:extLst>
            </p:cNvPr>
            <p:cNvSpPr/>
            <p:nvPr/>
          </p:nvSpPr>
          <p:spPr>
            <a:xfrm rot="16200000">
              <a:off x="5959477" y="4367213"/>
              <a:ext cx="1681162" cy="500063"/>
            </a:xfrm>
            <a:custGeom>
              <a:avLst/>
              <a:gdLst>
                <a:gd name="connsiteX0" fmla="*/ 381000 w 1681162"/>
                <a:gd name="connsiteY0" fmla="*/ 254794 h 500062"/>
                <a:gd name="connsiteX1" fmla="*/ 1123950 w 1681162"/>
                <a:gd name="connsiteY1" fmla="*/ 254794 h 500062"/>
                <a:gd name="connsiteX2" fmla="*/ 1312068 w 1681162"/>
                <a:gd name="connsiteY2" fmla="*/ 250031 h 500062"/>
                <a:gd name="connsiteX3" fmla="*/ 1416843 w 1681162"/>
                <a:gd name="connsiteY3" fmla="*/ 245269 h 500062"/>
                <a:gd name="connsiteX4" fmla="*/ 1469231 w 1681162"/>
                <a:gd name="connsiteY4" fmla="*/ 238125 h 500062"/>
                <a:gd name="connsiteX5" fmla="*/ 1502568 w 1681162"/>
                <a:gd name="connsiteY5" fmla="*/ 226219 h 500062"/>
                <a:gd name="connsiteX6" fmla="*/ 1526381 w 1681162"/>
                <a:gd name="connsiteY6" fmla="*/ 207169 h 500062"/>
                <a:gd name="connsiteX7" fmla="*/ 1545431 w 1681162"/>
                <a:gd name="connsiteY7" fmla="*/ 188119 h 500062"/>
                <a:gd name="connsiteX8" fmla="*/ 1562100 w 1681162"/>
                <a:gd name="connsiteY8" fmla="*/ 159544 h 500062"/>
                <a:gd name="connsiteX9" fmla="*/ 1576387 w 1681162"/>
                <a:gd name="connsiteY9" fmla="*/ 123825 h 500062"/>
                <a:gd name="connsiteX10" fmla="*/ 1595437 w 1681162"/>
                <a:gd name="connsiteY10" fmla="*/ 26194 h 500062"/>
                <a:gd name="connsiteX11" fmla="*/ 1597818 w 1681162"/>
                <a:gd name="connsiteY11" fmla="*/ 0 h 500062"/>
                <a:gd name="connsiteX12" fmla="*/ 1681162 w 1681162"/>
                <a:gd name="connsiteY12" fmla="*/ 442912 h 500062"/>
                <a:gd name="connsiteX13" fmla="*/ 1583531 w 1681162"/>
                <a:gd name="connsiteY13" fmla="*/ 476250 h 500062"/>
                <a:gd name="connsiteX14" fmla="*/ 1497806 w 1681162"/>
                <a:gd name="connsiteY14" fmla="*/ 500062 h 500062"/>
                <a:gd name="connsiteX15" fmla="*/ 1476375 w 1681162"/>
                <a:gd name="connsiteY15" fmla="*/ 500062 h 500062"/>
                <a:gd name="connsiteX16" fmla="*/ 1414462 w 1681162"/>
                <a:gd name="connsiteY16" fmla="*/ 495300 h 500062"/>
                <a:gd name="connsiteX17" fmla="*/ 1304925 w 1681162"/>
                <a:gd name="connsiteY17" fmla="*/ 485775 h 500062"/>
                <a:gd name="connsiteX18" fmla="*/ 1121568 w 1681162"/>
                <a:gd name="connsiteY18" fmla="*/ 478631 h 500062"/>
                <a:gd name="connsiteX19" fmla="*/ 950118 w 1681162"/>
                <a:gd name="connsiteY19" fmla="*/ 478631 h 500062"/>
                <a:gd name="connsiteX20" fmla="*/ 664368 w 1681162"/>
                <a:gd name="connsiteY20" fmla="*/ 478631 h 500062"/>
                <a:gd name="connsiteX21" fmla="*/ 200025 w 1681162"/>
                <a:gd name="connsiteY21" fmla="*/ 478631 h 500062"/>
                <a:gd name="connsiteX22" fmla="*/ 16668 w 1681162"/>
                <a:gd name="connsiteY22" fmla="*/ 478631 h 500062"/>
                <a:gd name="connsiteX23" fmla="*/ 0 w 1681162"/>
                <a:gd name="connsiteY23" fmla="*/ 254794 h 500062"/>
                <a:gd name="connsiteX24" fmla="*/ 381000 w 1681162"/>
                <a:gd name="connsiteY24" fmla="*/ 254794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81162" h="500062">
                  <a:moveTo>
                    <a:pt x="381000" y="254794"/>
                  </a:moveTo>
                  <a:lnTo>
                    <a:pt x="1123950" y="254794"/>
                  </a:lnTo>
                  <a:lnTo>
                    <a:pt x="1312068" y="250031"/>
                  </a:lnTo>
                  <a:lnTo>
                    <a:pt x="1416843" y="245269"/>
                  </a:lnTo>
                  <a:lnTo>
                    <a:pt x="1469231" y="238125"/>
                  </a:lnTo>
                  <a:lnTo>
                    <a:pt x="1502568" y="226219"/>
                  </a:lnTo>
                  <a:lnTo>
                    <a:pt x="1526381" y="207169"/>
                  </a:lnTo>
                  <a:lnTo>
                    <a:pt x="1545431" y="188119"/>
                  </a:lnTo>
                  <a:lnTo>
                    <a:pt x="1562100" y="159544"/>
                  </a:lnTo>
                  <a:lnTo>
                    <a:pt x="1576387" y="123825"/>
                  </a:lnTo>
                  <a:lnTo>
                    <a:pt x="1595437" y="26194"/>
                  </a:lnTo>
                  <a:lnTo>
                    <a:pt x="1597818" y="0"/>
                  </a:lnTo>
                  <a:lnTo>
                    <a:pt x="1681162" y="442912"/>
                  </a:lnTo>
                  <a:lnTo>
                    <a:pt x="1583531" y="476250"/>
                  </a:lnTo>
                  <a:lnTo>
                    <a:pt x="1497806" y="500062"/>
                  </a:lnTo>
                  <a:lnTo>
                    <a:pt x="1476375" y="500062"/>
                  </a:lnTo>
                  <a:lnTo>
                    <a:pt x="1414462" y="495300"/>
                  </a:lnTo>
                  <a:lnTo>
                    <a:pt x="1304925" y="485775"/>
                  </a:lnTo>
                  <a:lnTo>
                    <a:pt x="1121568" y="478631"/>
                  </a:lnTo>
                  <a:lnTo>
                    <a:pt x="950118" y="478631"/>
                  </a:lnTo>
                  <a:lnTo>
                    <a:pt x="664368" y="478631"/>
                  </a:lnTo>
                  <a:lnTo>
                    <a:pt x="200025" y="478631"/>
                  </a:lnTo>
                  <a:lnTo>
                    <a:pt x="16668" y="478631"/>
                  </a:lnTo>
                  <a:lnTo>
                    <a:pt x="0" y="254794"/>
                  </a:lnTo>
                  <a:lnTo>
                    <a:pt x="381000" y="2547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57">
              <a:extLst>
                <a:ext uri="{FF2B5EF4-FFF2-40B4-BE49-F238E27FC236}">
                  <a16:creationId xmlns:a16="http://schemas.microsoft.com/office/drawing/2014/main" id="{C0CAB86A-DDED-4C7D-A73C-83E529758337}"/>
                </a:ext>
              </a:extLst>
            </p:cNvPr>
            <p:cNvSpPr/>
            <p:nvPr/>
          </p:nvSpPr>
          <p:spPr>
            <a:xfrm>
              <a:off x="5727702" y="4360863"/>
              <a:ext cx="2271713" cy="411162"/>
            </a:xfrm>
            <a:custGeom>
              <a:avLst/>
              <a:gdLst>
                <a:gd name="connsiteX0" fmla="*/ 709613 w 2271713"/>
                <a:gd name="connsiteY0" fmla="*/ 195262 h 411956"/>
                <a:gd name="connsiteX1" fmla="*/ 962025 w 2271713"/>
                <a:gd name="connsiteY1" fmla="*/ 159544 h 411956"/>
                <a:gd name="connsiteX2" fmla="*/ 1112044 w 2271713"/>
                <a:gd name="connsiteY2" fmla="*/ 138112 h 411956"/>
                <a:gd name="connsiteX3" fmla="*/ 1362075 w 2271713"/>
                <a:gd name="connsiteY3" fmla="*/ 114300 h 411956"/>
                <a:gd name="connsiteX4" fmla="*/ 1595438 w 2271713"/>
                <a:gd name="connsiteY4" fmla="*/ 88106 h 411956"/>
                <a:gd name="connsiteX5" fmla="*/ 1697832 w 2271713"/>
                <a:gd name="connsiteY5" fmla="*/ 73819 h 411956"/>
                <a:gd name="connsiteX6" fmla="*/ 1721644 w 2271713"/>
                <a:gd name="connsiteY6" fmla="*/ 61912 h 411956"/>
                <a:gd name="connsiteX7" fmla="*/ 1745457 w 2271713"/>
                <a:gd name="connsiteY7" fmla="*/ 47625 h 411956"/>
                <a:gd name="connsiteX8" fmla="*/ 1781175 w 2271713"/>
                <a:gd name="connsiteY8" fmla="*/ 28575 h 411956"/>
                <a:gd name="connsiteX9" fmla="*/ 1826419 w 2271713"/>
                <a:gd name="connsiteY9" fmla="*/ 9525 h 411956"/>
                <a:gd name="connsiteX10" fmla="*/ 1871663 w 2271713"/>
                <a:gd name="connsiteY10" fmla="*/ 0 h 411956"/>
                <a:gd name="connsiteX11" fmla="*/ 1914525 w 2271713"/>
                <a:gd name="connsiteY11" fmla="*/ 9525 h 411956"/>
                <a:gd name="connsiteX12" fmla="*/ 1997869 w 2271713"/>
                <a:gd name="connsiteY12" fmla="*/ 38100 h 411956"/>
                <a:gd name="connsiteX13" fmla="*/ 2105025 w 2271713"/>
                <a:gd name="connsiteY13" fmla="*/ 71437 h 411956"/>
                <a:gd name="connsiteX14" fmla="*/ 2207419 w 2271713"/>
                <a:gd name="connsiteY14" fmla="*/ 102394 h 411956"/>
                <a:gd name="connsiteX15" fmla="*/ 2228850 w 2271713"/>
                <a:gd name="connsiteY15" fmla="*/ 111919 h 411956"/>
                <a:gd name="connsiteX16" fmla="*/ 2252663 w 2271713"/>
                <a:gd name="connsiteY16" fmla="*/ 126206 h 411956"/>
                <a:gd name="connsiteX17" fmla="*/ 2264569 w 2271713"/>
                <a:gd name="connsiteY17" fmla="*/ 138112 h 411956"/>
                <a:gd name="connsiteX18" fmla="*/ 2271713 w 2271713"/>
                <a:gd name="connsiteY18" fmla="*/ 152400 h 411956"/>
                <a:gd name="connsiteX19" fmla="*/ 2271713 w 2271713"/>
                <a:gd name="connsiteY19" fmla="*/ 166687 h 411956"/>
                <a:gd name="connsiteX20" fmla="*/ 2259807 w 2271713"/>
                <a:gd name="connsiteY20" fmla="*/ 188119 h 411956"/>
                <a:gd name="connsiteX21" fmla="*/ 2233613 w 2271713"/>
                <a:gd name="connsiteY21" fmla="*/ 209550 h 411956"/>
                <a:gd name="connsiteX22" fmla="*/ 2195513 w 2271713"/>
                <a:gd name="connsiteY22" fmla="*/ 230981 h 411956"/>
                <a:gd name="connsiteX23" fmla="*/ 2152650 w 2271713"/>
                <a:gd name="connsiteY23" fmla="*/ 242887 h 411956"/>
                <a:gd name="connsiteX24" fmla="*/ 2071688 w 2271713"/>
                <a:gd name="connsiteY24" fmla="*/ 252412 h 411956"/>
                <a:gd name="connsiteX25" fmla="*/ 1974057 w 2271713"/>
                <a:gd name="connsiteY25" fmla="*/ 254794 h 411956"/>
                <a:gd name="connsiteX26" fmla="*/ 1893094 w 2271713"/>
                <a:gd name="connsiteY26" fmla="*/ 252412 h 411956"/>
                <a:gd name="connsiteX27" fmla="*/ 1790700 w 2271713"/>
                <a:gd name="connsiteY27" fmla="*/ 254794 h 411956"/>
                <a:gd name="connsiteX28" fmla="*/ 1633538 w 2271713"/>
                <a:gd name="connsiteY28" fmla="*/ 264319 h 411956"/>
                <a:gd name="connsiteX29" fmla="*/ 1462088 w 2271713"/>
                <a:gd name="connsiteY29" fmla="*/ 278606 h 411956"/>
                <a:gd name="connsiteX30" fmla="*/ 1314450 w 2271713"/>
                <a:gd name="connsiteY30" fmla="*/ 295275 h 411956"/>
                <a:gd name="connsiteX31" fmla="*/ 1273969 w 2271713"/>
                <a:gd name="connsiteY31" fmla="*/ 302419 h 411956"/>
                <a:gd name="connsiteX32" fmla="*/ 1047750 w 2271713"/>
                <a:gd name="connsiteY32" fmla="*/ 323850 h 411956"/>
                <a:gd name="connsiteX33" fmla="*/ 871538 w 2271713"/>
                <a:gd name="connsiteY33" fmla="*/ 347662 h 411956"/>
                <a:gd name="connsiteX34" fmla="*/ 685800 w 2271713"/>
                <a:gd name="connsiteY34" fmla="*/ 376237 h 411956"/>
                <a:gd name="connsiteX35" fmla="*/ 542925 w 2271713"/>
                <a:gd name="connsiteY35" fmla="*/ 400050 h 411956"/>
                <a:gd name="connsiteX36" fmla="*/ 485775 w 2271713"/>
                <a:gd name="connsiteY36" fmla="*/ 409575 h 411956"/>
                <a:gd name="connsiteX37" fmla="*/ 428625 w 2271713"/>
                <a:gd name="connsiteY37" fmla="*/ 411956 h 411956"/>
                <a:gd name="connsiteX38" fmla="*/ 364332 w 2271713"/>
                <a:gd name="connsiteY38" fmla="*/ 404812 h 411956"/>
                <a:gd name="connsiteX39" fmla="*/ 319088 w 2271713"/>
                <a:gd name="connsiteY39" fmla="*/ 400050 h 411956"/>
                <a:gd name="connsiteX40" fmla="*/ 266700 w 2271713"/>
                <a:gd name="connsiteY40" fmla="*/ 383381 h 411956"/>
                <a:gd name="connsiteX41" fmla="*/ 214313 w 2271713"/>
                <a:gd name="connsiteY41" fmla="*/ 361950 h 411956"/>
                <a:gd name="connsiteX42" fmla="*/ 152400 w 2271713"/>
                <a:gd name="connsiteY42" fmla="*/ 328612 h 411956"/>
                <a:gd name="connsiteX43" fmla="*/ 61913 w 2271713"/>
                <a:gd name="connsiteY43" fmla="*/ 259556 h 411956"/>
                <a:gd name="connsiteX44" fmla="*/ 14288 w 2271713"/>
                <a:gd name="connsiteY44" fmla="*/ 221456 h 411956"/>
                <a:gd name="connsiteX45" fmla="*/ 2382 w 2271713"/>
                <a:gd name="connsiteY45" fmla="*/ 204787 h 411956"/>
                <a:gd name="connsiteX46" fmla="*/ 0 w 2271713"/>
                <a:gd name="connsiteY46" fmla="*/ 188119 h 411956"/>
                <a:gd name="connsiteX47" fmla="*/ 0 w 2271713"/>
                <a:gd name="connsiteY47" fmla="*/ 161925 h 411956"/>
                <a:gd name="connsiteX48" fmla="*/ 9525 w 2271713"/>
                <a:gd name="connsiteY48" fmla="*/ 150019 h 411956"/>
                <a:gd name="connsiteX49" fmla="*/ 28575 w 2271713"/>
                <a:gd name="connsiteY49" fmla="*/ 147637 h 411956"/>
                <a:gd name="connsiteX50" fmla="*/ 64294 w 2271713"/>
                <a:gd name="connsiteY50" fmla="*/ 161925 h 411956"/>
                <a:gd name="connsiteX51" fmla="*/ 133350 w 2271713"/>
                <a:gd name="connsiteY51" fmla="*/ 185737 h 411956"/>
                <a:gd name="connsiteX52" fmla="*/ 204788 w 2271713"/>
                <a:gd name="connsiteY52" fmla="*/ 209550 h 411956"/>
                <a:gd name="connsiteX53" fmla="*/ 290513 w 2271713"/>
                <a:gd name="connsiteY53" fmla="*/ 226219 h 411956"/>
                <a:gd name="connsiteX54" fmla="*/ 373857 w 2271713"/>
                <a:gd name="connsiteY54" fmla="*/ 235744 h 411956"/>
                <a:gd name="connsiteX55" fmla="*/ 457200 w 2271713"/>
                <a:gd name="connsiteY55" fmla="*/ 230981 h 411956"/>
                <a:gd name="connsiteX56" fmla="*/ 554832 w 2271713"/>
                <a:gd name="connsiteY56" fmla="*/ 216694 h 411956"/>
                <a:gd name="connsiteX57" fmla="*/ 709613 w 2271713"/>
                <a:gd name="connsiteY57" fmla="*/ 195262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271713" h="411956">
                  <a:moveTo>
                    <a:pt x="709613" y="195262"/>
                  </a:moveTo>
                  <a:lnTo>
                    <a:pt x="962025" y="159544"/>
                  </a:lnTo>
                  <a:lnTo>
                    <a:pt x="1112044" y="138112"/>
                  </a:lnTo>
                  <a:lnTo>
                    <a:pt x="1362075" y="114300"/>
                  </a:lnTo>
                  <a:lnTo>
                    <a:pt x="1595438" y="88106"/>
                  </a:lnTo>
                  <a:lnTo>
                    <a:pt x="1697832" y="73819"/>
                  </a:lnTo>
                  <a:lnTo>
                    <a:pt x="1721644" y="61912"/>
                  </a:lnTo>
                  <a:lnTo>
                    <a:pt x="1745457" y="47625"/>
                  </a:lnTo>
                  <a:lnTo>
                    <a:pt x="1781175" y="28575"/>
                  </a:lnTo>
                  <a:lnTo>
                    <a:pt x="1826419" y="9525"/>
                  </a:lnTo>
                  <a:lnTo>
                    <a:pt x="1871663" y="0"/>
                  </a:lnTo>
                  <a:lnTo>
                    <a:pt x="1914525" y="9525"/>
                  </a:lnTo>
                  <a:lnTo>
                    <a:pt x="1997869" y="38100"/>
                  </a:lnTo>
                  <a:lnTo>
                    <a:pt x="2105025" y="71437"/>
                  </a:lnTo>
                  <a:lnTo>
                    <a:pt x="2207419" y="102394"/>
                  </a:lnTo>
                  <a:lnTo>
                    <a:pt x="2228850" y="111919"/>
                  </a:lnTo>
                  <a:lnTo>
                    <a:pt x="2252663" y="126206"/>
                  </a:lnTo>
                  <a:lnTo>
                    <a:pt x="2264569" y="138112"/>
                  </a:lnTo>
                  <a:lnTo>
                    <a:pt x="2271713" y="152400"/>
                  </a:lnTo>
                  <a:lnTo>
                    <a:pt x="2271713" y="166687"/>
                  </a:lnTo>
                  <a:lnTo>
                    <a:pt x="2259807" y="188119"/>
                  </a:lnTo>
                  <a:lnTo>
                    <a:pt x="2233613" y="209550"/>
                  </a:lnTo>
                  <a:lnTo>
                    <a:pt x="2195513" y="230981"/>
                  </a:lnTo>
                  <a:lnTo>
                    <a:pt x="2152650" y="242887"/>
                  </a:lnTo>
                  <a:lnTo>
                    <a:pt x="2071688" y="252412"/>
                  </a:lnTo>
                  <a:lnTo>
                    <a:pt x="1974057" y="254794"/>
                  </a:lnTo>
                  <a:lnTo>
                    <a:pt x="1893094" y="252412"/>
                  </a:lnTo>
                  <a:lnTo>
                    <a:pt x="1790700" y="254794"/>
                  </a:lnTo>
                  <a:lnTo>
                    <a:pt x="1633538" y="264319"/>
                  </a:lnTo>
                  <a:lnTo>
                    <a:pt x="1462088" y="278606"/>
                  </a:lnTo>
                  <a:lnTo>
                    <a:pt x="1314450" y="295275"/>
                  </a:lnTo>
                  <a:lnTo>
                    <a:pt x="1273969" y="302419"/>
                  </a:lnTo>
                  <a:lnTo>
                    <a:pt x="1047750" y="323850"/>
                  </a:lnTo>
                  <a:lnTo>
                    <a:pt x="871538" y="347662"/>
                  </a:lnTo>
                  <a:lnTo>
                    <a:pt x="685800" y="376237"/>
                  </a:lnTo>
                  <a:lnTo>
                    <a:pt x="542925" y="400050"/>
                  </a:lnTo>
                  <a:lnTo>
                    <a:pt x="485775" y="409575"/>
                  </a:lnTo>
                  <a:lnTo>
                    <a:pt x="428625" y="411956"/>
                  </a:lnTo>
                  <a:lnTo>
                    <a:pt x="364332" y="404812"/>
                  </a:lnTo>
                  <a:lnTo>
                    <a:pt x="319088" y="400050"/>
                  </a:lnTo>
                  <a:lnTo>
                    <a:pt x="266700" y="383381"/>
                  </a:lnTo>
                  <a:lnTo>
                    <a:pt x="214313" y="361950"/>
                  </a:lnTo>
                  <a:lnTo>
                    <a:pt x="152400" y="328612"/>
                  </a:lnTo>
                  <a:lnTo>
                    <a:pt x="61913" y="259556"/>
                  </a:lnTo>
                  <a:lnTo>
                    <a:pt x="14288" y="221456"/>
                  </a:lnTo>
                  <a:lnTo>
                    <a:pt x="2382" y="204787"/>
                  </a:lnTo>
                  <a:lnTo>
                    <a:pt x="0" y="188119"/>
                  </a:lnTo>
                  <a:lnTo>
                    <a:pt x="0" y="161925"/>
                  </a:lnTo>
                  <a:lnTo>
                    <a:pt x="9525" y="150019"/>
                  </a:lnTo>
                  <a:lnTo>
                    <a:pt x="28575" y="147637"/>
                  </a:lnTo>
                  <a:lnTo>
                    <a:pt x="64294" y="161925"/>
                  </a:lnTo>
                  <a:lnTo>
                    <a:pt x="133350" y="185737"/>
                  </a:lnTo>
                  <a:lnTo>
                    <a:pt x="204788" y="209550"/>
                  </a:lnTo>
                  <a:lnTo>
                    <a:pt x="290513" y="226219"/>
                  </a:lnTo>
                  <a:lnTo>
                    <a:pt x="373857" y="235744"/>
                  </a:lnTo>
                  <a:lnTo>
                    <a:pt x="457200" y="230981"/>
                  </a:lnTo>
                  <a:lnTo>
                    <a:pt x="554832" y="216694"/>
                  </a:lnTo>
                  <a:lnTo>
                    <a:pt x="709613" y="1952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58">
              <a:extLst>
                <a:ext uri="{FF2B5EF4-FFF2-40B4-BE49-F238E27FC236}">
                  <a16:creationId xmlns:a16="http://schemas.microsoft.com/office/drawing/2014/main" id="{56BF9648-731F-4D6E-996A-88B797DD70C9}"/>
                </a:ext>
              </a:extLst>
            </p:cNvPr>
            <p:cNvSpPr/>
            <p:nvPr/>
          </p:nvSpPr>
          <p:spPr>
            <a:xfrm>
              <a:off x="5307013" y="5260975"/>
              <a:ext cx="2970212" cy="533400"/>
            </a:xfrm>
            <a:custGeom>
              <a:avLst/>
              <a:gdLst>
                <a:gd name="connsiteX0" fmla="*/ 1119774 w 2970578"/>
                <a:gd name="connsiteY0" fmla="*/ 185814 h 532993"/>
                <a:gd name="connsiteX1" fmla="*/ 1528075 w 2970578"/>
                <a:gd name="connsiteY1" fmla="*/ 129581 h 532993"/>
                <a:gd name="connsiteX2" fmla="*/ 1811686 w 2970578"/>
                <a:gd name="connsiteY2" fmla="*/ 105132 h 532993"/>
                <a:gd name="connsiteX3" fmla="*/ 2085517 w 2970578"/>
                <a:gd name="connsiteY3" fmla="*/ 85573 h 532993"/>
                <a:gd name="connsiteX4" fmla="*/ 2308005 w 2970578"/>
                <a:gd name="connsiteY4" fmla="*/ 68458 h 532993"/>
                <a:gd name="connsiteX5" fmla="*/ 2359348 w 2970578"/>
                <a:gd name="connsiteY5" fmla="*/ 56234 h 532993"/>
                <a:gd name="connsiteX6" fmla="*/ 2484039 w 2970578"/>
                <a:gd name="connsiteY6" fmla="*/ 26894 h 532993"/>
                <a:gd name="connsiteX7" fmla="*/ 2574501 w 2970578"/>
                <a:gd name="connsiteY7" fmla="*/ 2445 h 532993"/>
                <a:gd name="connsiteX8" fmla="*/ 2596505 w 2970578"/>
                <a:gd name="connsiteY8" fmla="*/ 0 h 532993"/>
                <a:gd name="connsiteX9" fmla="*/ 2645404 w 2970578"/>
                <a:gd name="connsiteY9" fmla="*/ 9780 h 532993"/>
                <a:gd name="connsiteX10" fmla="*/ 2723641 w 2970578"/>
                <a:gd name="connsiteY10" fmla="*/ 36674 h 532993"/>
                <a:gd name="connsiteX11" fmla="*/ 2782319 w 2970578"/>
                <a:gd name="connsiteY11" fmla="*/ 63568 h 532993"/>
                <a:gd name="connsiteX12" fmla="*/ 2843442 w 2970578"/>
                <a:gd name="connsiteY12" fmla="*/ 100242 h 532993"/>
                <a:gd name="connsiteX13" fmla="*/ 2889896 w 2970578"/>
                <a:gd name="connsiteY13" fmla="*/ 132026 h 532993"/>
                <a:gd name="connsiteX14" fmla="*/ 2924124 w 2970578"/>
                <a:gd name="connsiteY14" fmla="*/ 163810 h 532993"/>
                <a:gd name="connsiteX15" fmla="*/ 2951019 w 2970578"/>
                <a:gd name="connsiteY15" fmla="*/ 193149 h 532993"/>
                <a:gd name="connsiteX16" fmla="*/ 2970578 w 2970578"/>
                <a:gd name="connsiteY16" fmla="*/ 220043 h 532993"/>
                <a:gd name="connsiteX17" fmla="*/ 2970578 w 2970578"/>
                <a:gd name="connsiteY17" fmla="*/ 232268 h 532993"/>
                <a:gd name="connsiteX18" fmla="*/ 2955908 w 2970578"/>
                <a:gd name="connsiteY18" fmla="*/ 261607 h 532993"/>
                <a:gd name="connsiteX19" fmla="*/ 2941239 w 2970578"/>
                <a:gd name="connsiteY19" fmla="*/ 281166 h 532993"/>
                <a:gd name="connsiteX20" fmla="*/ 2914345 w 2970578"/>
                <a:gd name="connsiteY20" fmla="*/ 300726 h 532993"/>
                <a:gd name="connsiteX21" fmla="*/ 2887451 w 2970578"/>
                <a:gd name="connsiteY21" fmla="*/ 310505 h 532993"/>
                <a:gd name="connsiteX22" fmla="*/ 2870336 w 2970578"/>
                <a:gd name="connsiteY22" fmla="*/ 312950 h 532993"/>
                <a:gd name="connsiteX23" fmla="*/ 2836107 w 2970578"/>
                <a:gd name="connsiteY23" fmla="*/ 310505 h 532993"/>
                <a:gd name="connsiteX24" fmla="*/ 2755425 w 2970578"/>
                <a:gd name="connsiteY24" fmla="*/ 300726 h 532993"/>
                <a:gd name="connsiteX25" fmla="*/ 2657628 w 2970578"/>
                <a:gd name="connsiteY25" fmla="*/ 295836 h 532993"/>
                <a:gd name="connsiteX26" fmla="*/ 2503598 w 2970578"/>
                <a:gd name="connsiteY26" fmla="*/ 286056 h 532993"/>
                <a:gd name="connsiteX27" fmla="*/ 2337344 w 2970578"/>
                <a:gd name="connsiteY27" fmla="*/ 278721 h 532993"/>
                <a:gd name="connsiteX28" fmla="*/ 2185759 w 2970578"/>
                <a:gd name="connsiteY28" fmla="*/ 271386 h 532993"/>
                <a:gd name="connsiteX29" fmla="*/ 2024394 w 2970578"/>
                <a:gd name="connsiteY29" fmla="*/ 266497 h 532993"/>
                <a:gd name="connsiteX30" fmla="*/ 1877699 w 2970578"/>
                <a:gd name="connsiteY30" fmla="*/ 271386 h 532993"/>
                <a:gd name="connsiteX31" fmla="*/ 1689440 w 2970578"/>
                <a:gd name="connsiteY31" fmla="*/ 283611 h 532993"/>
                <a:gd name="connsiteX32" fmla="*/ 1520741 w 2970578"/>
                <a:gd name="connsiteY32" fmla="*/ 298281 h 532993"/>
                <a:gd name="connsiteX33" fmla="*/ 1207791 w 2970578"/>
                <a:gd name="connsiteY33" fmla="*/ 337399 h 532993"/>
                <a:gd name="connsiteX34" fmla="*/ 1026867 w 2970578"/>
                <a:gd name="connsiteY34" fmla="*/ 369183 h 532993"/>
                <a:gd name="connsiteX35" fmla="*/ 794599 w 2970578"/>
                <a:gd name="connsiteY35" fmla="*/ 415637 h 532993"/>
                <a:gd name="connsiteX36" fmla="*/ 679688 w 2970578"/>
                <a:gd name="connsiteY36" fmla="*/ 444976 h 532993"/>
                <a:gd name="connsiteX37" fmla="*/ 525658 w 2970578"/>
                <a:gd name="connsiteY37" fmla="*/ 496319 h 532993"/>
                <a:gd name="connsiteX38" fmla="*/ 430306 w 2970578"/>
                <a:gd name="connsiteY38" fmla="*/ 532993 h 532993"/>
                <a:gd name="connsiteX39" fmla="*/ 388743 w 2970578"/>
                <a:gd name="connsiteY39" fmla="*/ 523213 h 532993"/>
                <a:gd name="connsiteX40" fmla="*/ 325175 w 2970578"/>
                <a:gd name="connsiteY40" fmla="*/ 501209 h 532993"/>
                <a:gd name="connsiteX41" fmla="*/ 268942 w 2970578"/>
                <a:gd name="connsiteY41" fmla="*/ 474315 h 532993"/>
                <a:gd name="connsiteX42" fmla="*/ 188259 w 2970578"/>
                <a:gd name="connsiteY42" fmla="*/ 422972 h 532993"/>
                <a:gd name="connsiteX43" fmla="*/ 129581 w 2970578"/>
                <a:gd name="connsiteY43" fmla="*/ 374073 h 532993"/>
                <a:gd name="connsiteX44" fmla="*/ 80683 w 2970578"/>
                <a:gd name="connsiteY44" fmla="*/ 330065 h 532993"/>
                <a:gd name="connsiteX45" fmla="*/ 34229 w 2970578"/>
                <a:gd name="connsiteY45" fmla="*/ 283611 h 532993"/>
                <a:gd name="connsiteX46" fmla="*/ 4890 w 2970578"/>
                <a:gd name="connsiteY46" fmla="*/ 242047 h 532993"/>
                <a:gd name="connsiteX47" fmla="*/ 0 w 2970578"/>
                <a:gd name="connsiteY47" fmla="*/ 217598 h 532993"/>
                <a:gd name="connsiteX48" fmla="*/ 9780 w 2970578"/>
                <a:gd name="connsiteY48" fmla="*/ 210263 h 532993"/>
                <a:gd name="connsiteX49" fmla="*/ 44009 w 2970578"/>
                <a:gd name="connsiteY49" fmla="*/ 215153 h 532993"/>
                <a:gd name="connsiteX50" fmla="*/ 92907 w 2970578"/>
                <a:gd name="connsiteY50" fmla="*/ 234713 h 532993"/>
                <a:gd name="connsiteX51" fmla="*/ 163810 w 2970578"/>
                <a:gd name="connsiteY51" fmla="*/ 251827 h 532993"/>
                <a:gd name="connsiteX52" fmla="*/ 244492 w 2970578"/>
                <a:gd name="connsiteY52" fmla="*/ 264052 h 532993"/>
                <a:gd name="connsiteX53" fmla="*/ 386298 w 2970578"/>
                <a:gd name="connsiteY53" fmla="*/ 268942 h 532993"/>
                <a:gd name="connsiteX54" fmla="*/ 535438 w 2970578"/>
                <a:gd name="connsiteY54" fmla="*/ 266497 h 532993"/>
                <a:gd name="connsiteX55" fmla="*/ 726142 w 2970578"/>
                <a:gd name="connsiteY55" fmla="*/ 239603 h 532993"/>
                <a:gd name="connsiteX56" fmla="*/ 1119774 w 2970578"/>
                <a:gd name="connsiteY56" fmla="*/ 185814 h 532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970578" h="532993">
                  <a:moveTo>
                    <a:pt x="1119774" y="185814"/>
                  </a:moveTo>
                  <a:lnTo>
                    <a:pt x="1528075" y="129581"/>
                  </a:lnTo>
                  <a:lnTo>
                    <a:pt x="1811686" y="105132"/>
                  </a:lnTo>
                  <a:lnTo>
                    <a:pt x="2085517" y="85573"/>
                  </a:lnTo>
                  <a:lnTo>
                    <a:pt x="2308005" y="68458"/>
                  </a:lnTo>
                  <a:lnTo>
                    <a:pt x="2359348" y="56234"/>
                  </a:lnTo>
                  <a:lnTo>
                    <a:pt x="2484039" y="26894"/>
                  </a:lnTo>
                  <a:lnTo>
                    <a:pt x="2574501" y="2445"/>
                  </a:lnTo>
                  <a:lnTo>
                    <a:pt x="2596505" y="0"/>
                  </a:lnTo>
                  <a:lnTo>
                    <a:pt x="2645404" y="9780"/>
                  </a:lnTo>
                  <a:lnTo>
                    <a:pt x="2723641" y="36674"/>
                  </a:lnTo>
                  <a:lnTo>
                    <a:pt x="2782319" y="63568"/>
                  </a:lnTo>
                  <a:lnTo>
                    <a:pt x="2843442" y="100242"/>
                  </a:lnTo>
                  <a:lnTo>
                    <a:pt x="2889896" y="132026"/>
                  </a:lnTo>
                  <a:lnTo>
                    <a:pt x="2924124" y="163810"/>
                  </a:lnTo>
                  <a:lnTo>
                    <a:pt x="2951019" y="193149"/>
                  </a:lnTo>
                  <a:lnTo>
                    <a:pt x="2970578" y="220043"/>
                  </a:lnTo>
                  <a:lnTo>
                    <a:pt x="2970578" y="232268"/>
                  </a:lnTo>
                  <a:lnTo>
                    <a:pt x="2955908" y="261607"/>
                  </a:lnTo>
                  <a:lnTo>
                    <a:pt x="2941239" y="281166"/>
                  </a:lnTo>
                  <a:lnTo>
                    <a:pt x="2914345" y="300726"/>
                  </a:lnTo>
                  <a:lnTo>
                    <a:pt x="2887451" y="310505"/>
                  </a:lnTo>
                  <a:lnTo>
                    <a:pt x="2870336" y="312950"/>
                  </a:lnTo>
                  <a:lnTo>
                    <a:pt x="2836107" y="310505"/>
                  </a:lnTo>
                  <a:lnTo>
                    <a:pt x="2755425" y="300726"/>
                  </a:lnTo>
                  <a:lnTo>
                    <a:pt x="2657628" y="295836"/>
                  </a:lnTo>
                  <a:lnTo>
                    <a:pt x="2503598" y="286056"/>
                  </a:lnTo>
                  <a:lnTo>
                    <a:pt x="2337344" y="278721"/>
                  </a:lnTo>
                  <a:lnTo>
                    <a:pt x="2185759" y="271386"/>
                  </a:lnTo>
                  <a:lnTo>
                    <a:pt x="2024394" y="266497"/>
                  </a:lnTo>
                  <a:lnTo>
                    <a:pt x="1877699" y="271386"/>
                  </a:lnTo>
                  <a:lnTo>
                    <a:pt x="1689440" y="283611"/>
                  </a:lnTo>
                  <a:lnTo>
                    <a:pt x="1520741" y="298281"/>
                  </a:lnTo>
                  <a:lnTo>
                    <a:pt x="1207791" y="337399"/>
                  </a:lnTo>
                  <a:lnTo>
                    <a:pt x="1026867" y="369183"/>
                  </a:lnTo>
                  <a:lnTo>
                    <a:pt x="794599" y="415637"/>
                  </a:lnTo>
                  <a:lnTo>
                    <a:pt x="679688" y="444976"/>
                  </a:lnTo>
                  <a:lnTo>
                    <a:pt x="525658" y="496319"/>
                  </a:lnTo>
                  <a:lnTo>
                    <a:pt x="430306" y="532993"/>
                  </a:lnTo>
                  <a:lnTo>
                    <a:pt x="388743" y="523213"/>
                  </a:lnTo>
                  <a:lnTo>
                    <a:pt x="325175" y="501209"/>
                  </a:lnTo>
                  <a:lnTo>
                    <a:pt x="268942" y="474315"/>
                  </a:lnTo>
                  <a:lnTo>
                    <a:pt x="188259" y="422972"/>
                  </a:lnTo>
                  <a:lnTo>
                    <a:pt x="129581" y="374073"/>
                  </a:lnTo>
                  <a:lnTo>
                    <a:pt x="80683" y="330065"/>
                  </a:lnTo>
                  <a:lnTo>
                    <a:pt x="34229" y="283611"/>
                  </a:lnTo>
                  <a:lnTo>
                    <a:pt x="4890" y="242047"/>
                  </a:lnTo>
                  <a:lnTo>
                    <a:pt x="0" y="217598"/>
                  </a:lnTo>
                  <a:lnTo>
                    <a:pt x="9780" y="210263"/>
                  </a:lnTo>
                  <a:lnTo>
                    <a:pt x="44009" y="215153"/>
                  </a:lnTo>
                  <a:lnTo>
                    <a:pt x="92907" y="234713"/>
                  </a:lnTo>
                  <a:lnTo>
                    <a:pt x="163810" y="251827"/>
                  </a:lnTo>
                  <a:lnTo>
                    <a:pt x="244492" y="264052"/>
                  </a:lnTo>
                  <a:lnTo>
                    <a:pt x="386298" y="268942"/>
                  </a:lnTo>
                  <a:lnTo>
                    <a:pt x="535438" y="266497"/>
                  </a:lnTo>
                  <a:lnTo>
                    <a:pt x="726142" y="239603"/>
                  </a:lnTo>
                  <a:lnTo>
                    <a:pt x="1119774" y="1858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595049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 animBg="1"/>
      <p:bldP spid="53" grpId="0" animBg="1"/>
      <p:bldP spid="54" grpId="0" animBg="1"/>
      <p:bldP spid="57" grpId="0" animBg="1"/>
      <p:bldP spid="61" grpId="0" animBg="1"/>
      <p:bldP spid="62" grpId="0" animBg="1"/>
      <p:bldP spid="79" grpId="0" animBg="1"/>
      <p:bldP spid="55" grpId="0" animBg="1"/>
      <p:bldP spid="56" grpId="0" animBg="1"/>
      <p:bldP spid="80" grpId="0" animBg="1"/>
      <p:bldP spid="58" grpId="0" animBg="1"/>
      <p:bldP spid="59" grpId="0" animBg="1"/>
    </p:bld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7B1AF5A8-8293-4E5D-9D9B-CA69AC3A585E}"/>
              </a:ext>
            </a:extLst>
          </p:cNvPr>
          <p:cNvGrpSpPr/>
          <p:nvPr/>
        </p:nvGrpSpPr>
        <p:grpSpPr>
          <a:xfrm>
            <a:off x="3570291" y="1574800"/>
            <a:ext cx="4706934" cy="4378326"/>
            <a:chOff x="3570291" y="1574800"/>
            <a:chExt cx="4706934" cy="4378326"/>
          </a:xfrm>
          <a:solidFill>
            <a:schemeClr val="tx1"/>
          </a:solidFill>
        </p:grpSpPr>
        <p:sp>
          <p:nvSpPr>
            <p:cNvPr id="3" name="フリーフォーム 51">
              <a:extLst>
                <a:ext uri="{FF2B5EF4-FFF2-40B4-BE49-F238E27FC236}">
                  <a16:creationId xmlns:a16="http://schemas.microsoft.com/office/drawing/2014/main" id="{984F5327-E093-4A36-8AD8-D87C9C4E9620}"/>
                </a:ext>
              </a:extLst>
            </p:cNvPr>
            <p:cNvSpPr/>
            <p:nvPr/>
          </p:nvSpPr>
          <p:spPr>
            <a:xfrm>
              <a:off x="4008441" y="1574800"/>
              <a:ext cx="1468437" cy="806450"/>
            </a:xfrm>
            <a:custGeom>
              <a:avLst/>
              <a:gdLst>
                <a:gd name="connsiteX0" fmla="*/ 914400 w 1469231"/>
                <a:gd name="connsiteY0" fmla="*/ 545306 h 807244"/>
                <a:gd name="connsiteX1" fmla="*/ 1026319 w 1469231"/>
                <a:gd name="connsiteY1" fmla="*/ 502444 h 807244"/>
                <a:gd name="connsiteX2" fmla="*/ 1157287 w 1469231"/>
                <a:gd name="connsiteY2" fmla="*/ 454819 h 807244"/>
                <a:gd name="connsiteX3" fmla="*/ 1257300 w 1469231"/>
                <a:gd name="connsiteY3" fmla="*/ 419100 h 807244"/>
                <a:gd name="connsiteX4" fmla="*/ 1316831 w 1469231"/>
                <a:gd name="connsiteY4" fmla="*/ 400050 h 807244"/>
                <a:gd name="connsiteX5" fmla="*/ 1390650 w 1469231"/>
                <a:gd name="connsiteY5" fmla="*/ 383381 h 807244"/>
                <a:gd name="connsiteX6" fmla="*/ 1428750 w 1469231"/>
                <a:gd name="connsiteY6" fmla="*/ 371475 h 807244"/>
                <a:gd name="connsiteX7" fmla="*/ 1447800 w 1469231"/>
                <a:gd name="connsiteY7" fmla="*/ 359569 h 807244"/>
                <a:gd name="connsiteX8" fmla="*/ 1464469 w 1469231"/>
                <a:gd name="connsiteY8" fmla="*/ 345281 h 807244"/>
                <a:gd name="connsiteX9" fmla="*/ 1469231 w 1469231"/>
                <a:gd name="connsiteY9" fmla="*/ 333375 h 807244"/>
                <a:gd name="connsiteX10" fmla="*/ 1469231 w 1469231"/>
                <a:gd name="connsiteY10" fmla="*/ 321469 h 807244"/>
                <a:gd name="connsiteX11" fmla="*/ 1462087 w 1469231"/>
                <a:gd name="connsiteY11" fmla="*/ 295275 h 807244"/>
                <a:gd name="connsiteX12" fmla="*/ 1433512 w 1469231"/>
                <a:gd name="connsiteY12" fmla="*/ 247650 h 807244"/>
                <a:gd name="connsiteX13" fmla="*/ 1395412 w 1469231"/>
                <a:gd name="connsiteY13" fmla="*/ 202406 h 807244"/>
                <a:gd name="connsiteX14" fmla="*/ 1362075 w 1469231"/>
                <a:gd name="connsiteY14" fmla="*/ 176212 h 807244"/>
                <a:gd name="connsiteX15" fmla="*/ 1321594 w 1469231"/>
                <a:gd name="connsiteY15" fmla="*/ 150019 h 807244"/>
                <a:gd name="connsiteX16" fmla="*/ 1240631 w 1469231"/>
                <a:gd name="connsiteY16" fmla="*/ 104775 h 807244"/>
                <a:gd name="connsiteX17" fmla="*/ 1126331 w 1469231"/>
                <a:gd name="connsiteY17" fmla="*/ 47625 h 807244"/>
                <a:gd name="connsiteX18" fmla="*/ 1052512 w 1469231"/>
                <a:gd name="connsiteY18" fmla="*/ 11906 h 807244"/>
                <a:gd name="connsiteX19" fmla="*/ 1012031 w 1469231"/>
                <a:gd name="connsiteY19" fmla="*/ 0 h 807244"/>
                <a:gd name="connsiteX20" fmla="*/ 988219 w 1469231"/>
                <a:gd name="connsiteY20" fmla="*/ 0 h 807244"/>
                <a:gd name="connsiteX21" fmla="*/ 973931 w 1469231"/>
                <a:gd name="connsiteY21" fmla="*/ 4762 h 807244"/>
                <a:gd name="connsiteX22" fmla="*/ 971550 w 1469231"/>
                <a:gd name="connsiteY22" fmla="*/ 16669 h 807244"/>
                <a:gd name="connsiteX23" fmla="*/ 976312 w 1469231"/>
                <a:gd name="connsiteY23" fmla="*/ 33337 h 807244"/>
                <a:gd name="connsiteX24" fmla="*/ 997744 w 1469231"/>
                <a:gd name="connsiteY24" fmla="*/ 57150 h 807244"/>
                <a:gd name="connsiteX25" fmla="*/ 1021556 w 1469231"/>
                <a:gd name="connsiteY25" fmla="*/ 76200 h 807244"/>
                <a:gd name="connsiteX26" fmla="*/ 1033462 w 1469231"/>
                <a:gd name="connsiteY26" fmla="*/ 90487 h 807244"/>
                <a:gd name="connsiteX27" fmla="*/ 1042987 w 1469231"/>
                <a:gd name="connsiteY27" fmla="*/ 109537 h 807244"/>
                <a:gd name="connsiteX28" fmla="*/ 1050131 w 1469231"/>
                <a:gd name="connsiteY28" fmla="*/ 128587 h 807244"/>
                <a:gd name="connsiteX29" fmla="*/ 1047750 w 1469231"/>
                <a:gd name="connsiteY29" fmla="*/ 150019 h 807244"/>
                <a:gd name="connsiteX30" fmla="*/ 1038225 w 1469231"/>
                <a:gd name="connsiteY30" fmla="*/ 169069 h 807244"/>
                <a:gd name="connsiteX31" fmla="*/ 1016794 w 1469231"/>
                <a:gd name="connsiteY31" fmla="*/ 197644 h 807244"/>
                <a:gd name="connsiteX32" fmla="*/ 969169 w 1469231"/>
                <a:gd name="connsiteY32" fmla="*/ 238125 h 807244"/>
                <a:gd name="connsiteX33" fmla="*/ 871537 w 1469231"/>
                <a:gd name="connsiteY33" fmla="*/ 307181 h 807244"/>
                <a:gd name="connsiteX34" fmla="*/ 747712 w 1469231"/>
                <a:gd name="connsiteY34" fmla="*/ 383381 h 807244"/>
                <a:gd name="connsiteX35" fmla="*/ 609600 w 1469231"/>
                <a:gd name="connsiteY35" fmla="*/ 461962 h 807244"/>
                <a:gd name="connsiteX36" fmla="*/ 459581 w 1469231"/>
                <a:gd name="connsiteY36" fmla="*/ 540544 h 807244"/>
                <a:gd name="connsiteX37" fmla="*/ 342900 w 1469231"/>
                <a:gd name="connsiteY37" fmla="*/ 597694 h 807244"/>
                <a:gd name="connsiteX38" fmla="*/ 135731 w 1469231"/>
                <a:gd name="connsiteY38" fmla="*/ 692944 h 807244"/>
                <a:gd name="connsiteX39" fmla="*/ 23812 w 1469231"/>
                <a:gd name="connsiteY39" fmla="*/ 742950 h 807244"/>
                <a:gd name="connsiteX40" fmla="*/ 9525 w 1469231"/>
                <a:gd name="connsiteY40" fmla="*/ 754856 h 807244"/>
                <a:gd name="connsiteX41" fmla="*/ 0 w 1469231"/>
                <a:gd name="connsiteY41" fmla="*/ 773906 h 807244"/>
                <a:gd name="connsiteX42" fmla="*/ 0 w 1469231"/>
                <a:gd name="connsiteY42" fmla="*/ 785812 h 807244"/>
                <a:gd name="connsiteX43" fmla="*/ 9525 w 1469231"/>
                <a:gd name="connsiteY43" fmla="*/ 797719 h 807244"/>
                <a:gd name="connsiteX44" fmla="*/ 33337 w 1469231"/>
                <a:gd name="connsiteY44" fmla="*/ 804862 h 807244"/>
                <a:gd name="connsiteX45" fmla="*/ 61912 w 1469231"/>
                <a:gd name="connsiteY45" fmla="*/ 807244 h 807244"/>
                <a:gd name="connsiteX46" fmla="*/ 123825 w 1469231"/>
                <a:gd name="connsiteY46" fmla="*/ 792956 h 807244"/>
                <a:gd name="connsiteX47" fmla="*/ 319087 w 1469231"/>
                <a:gd name="connsiteY47" fmla="*/ 738187 h 807244"/>
                <a:gd name="connsiteX48" fmla="*/ 533400 w 1469231"/>
                <a:gd name="connsiteY48" fmla="*/ 673894 h 807244"/>
                <a:gd name="connsiteX49" fmla="*/ 642937 w 1469231"/>
                <a:gd name="connsiteY49" fmla="*/ 642937 h 807244"/>
                <a:gd name="connsiteX50" fmla="*/ 776287 w 1469231"/>
                <a:gd name="connsiteY50" fmla="*/ 602456 h 807244"/>
                <a:gd name="connsiteX51" fmla="*/ 914400 w 1469231"/>
                <a:gd name="connsiteY51" fmla="*/ 545306 h 80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9231" h="807244">
                  <a:moveTo>
                    <a:pt x="914400" y="545306"/>
                  </a:moveTo>
                  <a:lnTo>
                    <a:pt x="1026319" y="502444"/>
                  </a:lnTo>
                  <a:lnTo>
                    <a:pt x="1157287" y="454819"/>
                  </a:lnTo>
                  <a:lnTo>
                    <a:pt x="1257300" y="419100"/>
                  </a:lnTo>
                  <a:lnTo>
                    <a:pt x="1316831" y="400050"/>
                  </a:lnTo>
                  <a:lnTo>
                    <a:pt x="1390650" y="383381"/>
                  </a:lnTo>
                  <a:lnTo>
                    <a:pt x="1428750" y="371475"/>
                  </a:lnTo>
                  <a:lnTo>
                    <a:pt x="1447800" y="359569"/>
                  </a:lnTo>
                  <a:lnTo>
                    <a:pt x="1464469" y="345281"/>
                  </a:lnTo>
                  <a:lnTo>
                    <a:pt x="1469231" y="333375"/>
                  </a:lnTo>
                  <a:lnTo>
                    <a:pt x="1469231" y="321469"/>
                  </a:lnTo>
                  <a:lnTo>
                    <a:pt x="1462087" y="295275"/>
                  </a:lnTo>
                  <a:lnTo>
                    <a:pt x="1433512" y="247650"/>
                  </a:lnTo>
                  <a:lnTo>
                    <a:pt x="1395412" y="202406"/>
                  </a:lnTo>
                  <a:lnTo>
                    <a:pt x="1362075" y="176212"/>
                  </a:lnTo>
                  <a:lnTo>
                    <a:pt x="1321594" y="150019"/>
                  </a:lnTo>
                  <a:lnTo>
                    <a:pt x="1240631" y="104775"/>
                  </a:lnTo>
                  <a:lnTo>
                    <a:pt x="1126331" y="47625"/>
                  </a:lnTo>
                  <a:lnTo>
                    <a:pt x="1052512" y="11906"/>
                  </a:lnTo>
                  <a:lnTo>
                    <a:pt x="1012031" y="0"/>
                  </a:lnTo>
                  <a:lnTo>
                    <a:pt x="988219" y="0"/>
                  </a:lnTo>
                  <a:lnTo>
                    <a:pt x="973931" y="4762"/>
                  </a:lnTo>
                  <a:lnTo>
                    <a:pt x="971550" y="16669"/>
                  </a:lnTo>
                  <a:lnTo>
                    <a:pt x="976312" y="33337"/>
                  </a:lnTo>
                  <a:lnTo>
                    <a:pt x="997744" y="57150"/>
                  </a:lnTo>
                  <a:lnTo>
                    <a:pt x="1021556" y="76200"/>
                  </a:lnTo>
                  <a:lnTo>
                    <a:pt x="1033462" y="90487"/>
                  </a:lnTo>
                  <a:lnTo>
                    <a:pt x="1042987" y="109537"/>
                  </a:lnTo>
                  <a:lnTo>
                    <a:pt x="1050131" y="128587"/>
                  </a:lnTo>
                  <a:lnTo>
                    <a:pt x="1047750" y="150019"/>
                  </a:lnTo>
                  <a:lnTo>
                    <a:pt x="1038225" y="169069"/>
                  </a:lnTo>
                  <a:lnTo>
                    <a:pt x="1016794" y="197644"/>
                  </a:lnTo>
                  <a:lnTo>
                    <a:pt x="969169" y="238125"/>
                  </a:lnTo>
                  <a:lnTo>
                    <a:pt x="871537" y="307181"/>
                  </a:lnTo>
                  <a:lnTo>
                    <a:pt x="747712" y="383381"/>
                  </a:lnTo>
                  <a:lnTo>
                    <a:pt x="609600" y="461962"/>
                  </a:lnTo>
                  <a:lnTo>
                    <a:pt x="459581" y="540544"/>
                  </a:lnTo>
                  <a:lnTo>
                    <a:pt x="342900" y="597694"/>
                  </a:lnTo>
                  <a:lnTo>
                    <a:pt x="135731" y="692944"/>
                  </a:lnTo>
                  <a:lnTo>
                    <a:pt x="23812" y="742950"/>
                  </a:lnTo>
                  <a:lnTo>
                    <a:pt x="9525" y="754856"/>
                  </a:lnTo>
                  <a:lnTo>
                    <a:pt x="0" y="773906"/>
                  </a:lnTo>
                  <a:lnTo>
                    <a:pt x="0" y="785812"/>
                  </a:lnTo>
                  <a:lnTo>
                    <a:pt x="9525" y="797719"/>
                  </a:lnTo>
                  <a:lnTo>
                    <a:pt x="33337" y="804862"/>
                  </a:lnTo>
                  <a:lnTo>
                    <a:pt x="61912" y="807244"/>
                  </a:lnTo>
                  <a:lnTo>
                    <a:pt x="123825" y="792956"/>
                  </a:lnTo>
                  <a:lnTo>
                    <a:pt x="319087" y="738187"/>
                  </a:lnTo>
                  <a:lnTo>
                    <a:pt x="533400" y="673894"/>
                  </a:lnTo>
                  <a:lnTo>
                    <a:pt x="642937" y="642937"/>
                  </a:lnTo>
                  <a:lnTo>
                    <a:pt x="776287" y="602456"/>
                  </a:lnTo>
                  <a:lnTo>
                    <a:pt x="914400" y="5453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52">
              <a:extLst>
                <a:ext uri="{FF2B5EF4-FFF2-40B4-BE49-F238E27FC236}">
                  <a16:creationId xmlns:a16="http://schemas.microsoft.com/office/drawing/2014/main" id="{23B7512C-9610-463D-9E7C-02431AB27E0C}"/>
                </a:ext>
              </a:extLst>
            </p:cNvPr>
            <p:cNvSpPr/>
            <p:nvPr/>
          </p:nvSpPr>
          <p:spPr>
            <a:xfrm>
              <a:off x="3570291" y="2784475"/>
              <a:ext cx="2097087" cy="590550"/>
            </a:xfrm>
            <a:custGeom>
              <a:avLst/>
              <a:gdLst>
                <a:gd name="connsiteX0" fmla="*/ 933450 w 2097881"/>
                <a:gd name="connsiteY0" fmla="*/ 216694 h 590550"/>
                <a:gd name="connsiteX1" fmla="*/ 1095375 w 2097881"/>
                <a:gd name="connsiteY1" fmla="*/ 169069 h 590550"/>
                <a:gd name="connsiteX2" fmla="*/ 1245394 w 2097881"/>
                <a:gd name="connsiteY2" fmla="*/ 128587 h 590550"/>
                <a:gd name="connsiteX3" fmla="*/ 1471612 w 2097881"/>
                <a:gd name="connsiteY3" fmla="*/ 83344 h 590550"/>
                <a:gd name="connsiteX4" fmla="*/ 1578769 w 2097881"/>
                <a:gd name="connsiteY4" fmla="*/ 54769 h 590550"/>
                <a:gd name="connsiteX5" fmla="*/ 1685925 w 2097881"/>
                <a:gd name="connsiteY5" fmla="*/ 21431 h 590550"/>
                <a:gd name="connsiteX6" fmla="*/ 1752600 w 2097881"/>
                <a:gd name="connsiteY6" fmla="*/ 0 h 590550"/>
                <a:gd name="connsiteX7" fmla="*/ 1795462 w 2097881"/>
                <a:gd name="connsiteY7" fmla="*/ 2381 h 590550"/>
                <a:gd name="connsiteX8" fmla="*/ 1857375 w 2097881"/>
                <a:gd name="connsiteY8" fmla="*/ 7144 h 590550"/>
                <a:gd name="connsiteX9" fmla="*/ 1912144 w 2097881"/>
                <a:gd name="connsiteY9" fmla="*/ 16669 h 590550"/>
                <a:gd name="connsiteX10" fmla="*/ 1959769 w 2097881"/>
                <a:gd name="connsiteY10" fmla="*/ 30956 h 590550"/>
                <a:gd name="connsiteX11" fmla="*/ 1997869 w 2097881"/>
                <a:gd name="connsiteY11" fmla="*/ 45244 h 590550"/>
                <a:gd name="connsiteX12" fmla="*/ 2040731 w 2097881"/>
                <a:gd name="connsiteY12" fmla="*/ 69056 h 590550"/>
                <a:gd name="connsiteX13" fmla="*/ 2074069 w 2097881"/>
                <a:gd name="connsiteY13" fmla="*/ 92869 h 590550"/>
                <a:gd name="connsiteX14" fmla="*/ 2088356 w 2097881"/>
                <a:gd name="connsiteY14" fmla="*/ 102394 h 590550"/>
                <a:gd name="connsiteX15" fmla="*/ 2095500 w 2097881"/>
                <a:gd name="connsiteY15" fmla="*/ 123825 h 590550"/>
                <a:gd name="connsiteX16" fmla="*/ 2097881 w 2097881"/>
                <a:gd name="connsiteY16" fmla="*/ 154781 h 590550"/>
                <a:gd name="connsiteX17" fmla="*/ 2085975 w 2097881"/>
                <a:gd name="connsiteY17" fmla="*/ 188119 h 590550"/>
                <a:gd name="connsiteX18" fmla="*/ 2059781 w 2097881"/>
                <a:gd name="connsiteY18" fmla="*/ 221456 h 590550"/>
                <a:gd name="connsiteX19" fmla="*/ 2012156 w 2097881"/>
                <a:gd name="connsiteY19" fmla="*/ 223837 h 590550"/>
                <a:gd name="connsiteX20" fmla="*/ 1869281 w 2097881"/>
                <a:gd name="connsiteY20" fmla="*/ 228600 h 590550"/>
                <a:gd name="connsiteX21" fmla="*/ 1757362 w 2097881"/>
                <a:gd name="connsiteY21" fmla="*/ 238125 h 590550"/>
                <a:gd name="connsiteX22" fmla="*/ 1597819 w 2097881"/>
                <a:gd name="connsiteY22" fmla="*/ 257175 h 590550"/>
                <a:gd name="connsiteX23" fmla="*/ 1485900 w 2097881"/>
                <a:gd name="connsiteY23" fmla="*/ 276225 h 590550"/>
                <a:gd name="connsiteX24" fmla="*/ 1400175 w 2097881"/>
                <a:gd name="connsiteY24" fmla="*/ 295275 h 590550"/>
                <a:gd name="connsiteX25" fmla="*/ 1126331 w 2097881"/>
                <a:gd name="connsiteY25" fmla="*/ 357187 h 590550"/>
                <a:gd name="connsiteX26" fmla="*/ 1012031 w 2097881"/>
                <a:gd name="connsiteY26" fmla="*/ 378619 h 590550"/>
                <a:gd name="connsiteX27" fmla="*/ 890587 w 2097881"/>
                <a:gd name="connsiteY27" fmla="*/ 409575 h 590550"/>
                <a:gd name="connsiteX28" fmla="*/ 785812 w 2097881"/>
                <a:gd name="connsiteY28" fmla="*/ 440531 h 590550"/>
                <a:gd name="connsiteX29" fmla="*/ 671512 w 2097881"/>
                <a:gd name="connsiteY29" fmla="*/ 483394 h 590550"/>
                <a:gd name="connsiteX30" fmla="*/ 583406 w 2097881"/>
                <a:gd name="connsiteY30" fmla="*/ 516731 h 590550"/>
                <a:gd name="connsiteX31" fmla="*/ 545306 w 2097881"/>
                <a:gd name="connsiteY31" fmla="*/ 526256 h 590550"/>
                <a:gd name="connsiteX32" fmla="*/ 483394 w 2097881"/>
                <a:gd name="connsiteY32" fmla="*/ 552450 h 590550"/>
                <a:gd name="connsiteX33" fmla="*/ 435769 w 2097881"/>
                <a:gd name="connsiteY33" fmla="*/ 581025 h 590550"/>
                <a:gd name="connsiteX34" fmla="*/ 414337 w 2097881"/>
                <a:gd name="connsiteY34" fmla="*/ 590550 h 590550"/>
                <a:gd name="connsiteX35" fmla="*/ 390525 w 2097881"/>
                <a:gd name="connsiteY35" fmla="*/ 590550 h 590550"/>
                <a:gd name="connsiteX36" fmla="*/ 352425 w 2097881"/>
                <a:gd name="connsiteY36" fmla="*/ 585787 h 590550"/>
                <a:gd name="connsiteX37" fmla="*/ 302419 w 2097881"/>
                <a:gd name="connsiteY37" fmla="*/ 566737 h 590550"/>
                <a:gd name="connsiteX38" fmla="*/ 233362 w 2097881"/>
                <a:gd name="connsiteY38" fmla="*/ 531019 h 590550"/>
                <a:gd name="connsiteX39" fmla="*/ 178594 w 2097881"/>
                <a:gd name="connsiteY39" fmla="*/ 497681 h 590550"/>
                <a:gd name="connsiteX40" fmla="*/ 142875 w 2097881"/>
                <a:gd name="connsiteY40" fmla="*/ 478631 h 590550"/>
                <a:gd name="connsiteX41" fmla="*/ 102394 w 2097881"/>
                <a:gd name="connsiteY41" fmla="*/ 447675 h 590550"/>
                <a:gd name="connsiteX42" fmla="*/ 52387 w 2097881"/>
                <a:gd name="connsiteY42" fmla="*/ 392906 h 590550"/>
                <a:gd name="connsiteX43" fmla="*/ 21431 w 2097881"/>
                <a:gd name="connsiteY43" fmla="*/ 350044 h 590550"/>
                <a:gd name="connsiteX44" fmla="*/ 4762 w 2097881"/>
                <a:gd name="connsiteY44" fmla="*/ 316706 h 590550"/>
                <a:gd name="connsiteX45" fmla="*/ 0 w 2097881"/>
                <a:gd name="connsiteY45" fmla="*/ 295275 h 590550"/>
                <a:gd name="connsiteX46" fmla="*/ 4762 w 2097881"/>
                <a:gd name="connsiteY46" fmla="*/ 278606 h 590550"/>
                <a:gd name="connsiteX47" fmla="*/ 16669 w 2097881"/>
                <a:gd name="connsiteY47" fmla="*/ 273844 h 590550"/>
                <a:gd name="connsiteX48" fmla="*/ 38100 w 2097881"/>
                <a:gd name="connsiteY48" fmla="*/ 278606 h 590550"/>
                <a:gd name="connsiteX49" fmla="*/ 90487 w 2097881"/>
                <a:gd name="connsiteY49" fmla="*/ 304800 h 590550"/>
                <a:gd name="connsiteX50" fmla="*/ 180975 w 2097881"/>
                <a:gd name="connsiteY50" fmla="*/ 345281 h 590550"/>
                <a:gd name="connsiteX51" fmla="*/ 247650 w 2097881"/>
                <a:gd name="connsiteY51" fmla="*/ 371475 h 590550"/>
                <a:gd name="connsiteX52" fmla="*/ 300037 w 2097881"/>
                <a:gd name="connsiteY52" fmla="*/ 383381 h 590550"/>
                <a:gd name="connsiteX53" fmla="*/ 328612 w 2097881"/>
                <a:gd name="connsiteY53" fmla="*/ 385762 h 590550"/>
                <a:gd name="connsiteX54" fmla="*/ 392906 w 2097881"/>
                <a:gd name="connsiteY54" fmla="*/ 369094 h 590550"/>
                <a:gd name="connsiteX55" fmla="*/ 564356 w 2097881"/>
                <a:gd name="connsiteY55" fmla="*/ 319087 h 590550"/>
                <a:gd name="connsiteX56" fmla="*/ 933450 w 2097881"/>
                <a:gd name="connsiteY56" fmla="*/ 216694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97881" h="590550">
                  <a:moveTo>
                    <a:pt x="933450" y="216694"/>
                  </a:moveTo>
                  <a:lnTo>
                    <a:pt x="1095375" y="169069"/>
                  </a:lnTo>
                  <a:lnTo>
                    <a:pt x="1245394" y="128587"/>
                  </a:lnTo>
                  <a:lnTo>
                    <a:pt x="1471612" y="83344"/>
                  </a:lnTo>
                  <a:lnTo>
                    <a:pt x="1578769" y="54769"/>
                  </a:lnTo>
                  <a:lnTo>
                    <a:pt x="1685925" y="21431"/>
                  </a:lnTo>
                  <a:lnTo>
                    <a:pt x="1752600" y="0"/>
                  </a:lnTo>
                  <a:lnTo>
                    <a:pt x="1795462" y="2381"/>
                  </a:lnTo>
                  <a:lnTo>
                    <a:pt x="1857375" y="7144"/>
                  </a:lnTo>
                  <a:lnTo>
                    <a:pt x="1912144" y="16669"/>
                  </a:lnTo>
                  <a:lnTo>
                    <a:pt x="1959769" y="30956"/>
                  </a:lnTo>
                  <a:lnTo>
                    <a:pt x="1997869" y="45244"/>
                  </a:lnTo>
                  <a:lnTo>
                    <a:pt x="2040731" y="69056"/>
                  </a:lnTo>
                  <a:lnTo>
                    <a:pt x="2074069" y="92869"/>
                  </a:lnTo>
                  <a:lnTo>
                    <a:pt x="2088356" y="102394"/>
                  </a:lnTo>
                  <a:lnTo>
                    <a:pt x="2095500" y="123825"/>
                  </a:lnTo>
                  <a:lnTo>
                    <a:pt x="2097881" y="154781"/>
                  </a:lnTo>
                  <a:lnTo>
                    <a:pt x="2085975" y="188119"/>
                  </a:lnTo>
                  <a:lnTo>
                    <a:pt x="2059781" y="221456"/>
                  </a:lnTo>
                  <a:lnTo>
                    <a:pt x="2012156" y="223837"/>
                  </a:lnTo>
                  <a:lnTo>
                    <a:pt x="1869281" y="228600"/>
                  </a:lnTo>
                  <a:lnTo>
                    <a:pt x="1757362" y="238125"/>
                  </a:lnTo>
                  <a:lnTo>
                    <a:pt x="1597819" y="257175"/>
                  </a:lnTo>
                  <a:lnTo>
                    <a:pt x="1485900" y="276225"/>
                  </a:lnTo>
                  <a:lnTo>
                    <a:pt x="1400175" y="295275"/>
                  </a:lnTo>
                  <a:lnTo>
                    <a:pt x="1126331" y="357187"/>
                  </a:lnTo>
                  <a:lnTo>
                    <a:pt x="1012031" y="378619"/>
                  </a:lnTo>
                  <a:lnTo>
                    <a:pt x="890587" y="409575"/>
                  </a:lnTo>
                  <a:lnTo>
                    <a:pt x="785812" y="440531"/>
                  </a:lnTo>
                  <a:lnTo>
                    <a:pt x="671512" y="483394"/>
                  </a:lnTo>
                  <a:lnTo>
                    <a:pt x="583406" y="516731"/>
                  </a:lnTo>
                  <a:lnTo>
                    <a:pt x="545306" y="526256"/>
                  </a:lnTo>
                  <a:lnTo>
                    <a:pt x="483394" y="552450"/>
                  </a:lnTo>
                  <a:lnTo>
                    <a:pt x="435769" y="581025"/>
                  </a:lnTo>
                  <a:lnTo>
                    <a:pt x="414337" y="590550"/>
                  </a:lnTo>
                  <a:lnTo>
                    <a:pt x="390525" y="590550"/>
                  </a:lnTo>
                  <a:lnTo>
                    <a:pt x="352425" y="585787"/>
                  </a:lnTo>
                  <a:lnTo>
                    <a:pt x="302419" y="566737"/>
                  </a:lnTo>
                  <a:lnTo>
                    <a:pt x="233362" y="531019"/>
                  </a:lnTo>
                  <a:lnTo>
                    <a:pt x="178594" y="497681"/>
                  </a:lnTo>
                  <a:lnTo>
                    <a:pt x="142875" y="478631"/>
                  </a:lnTo>
                  <a:lnTo>
                    <a:pt x="102394" y="447675"/>
                  </a:lnTo>
                  <a:lnTo>
                    <a:pt x="52387" y="392906"/>
                  </a:lnTo>
                  <a:lnTo>
                    <a:pt x="21431" y="350044"/>
                  </a:lnTo>
                  <a:lnTo>
                    <a:pt x="4762" y="316706"/>
                  </a:lnTo>
                  <a:lnTo>
                    <a:pt x="0" y="295275"/>
                  </a:lnTo>
                  <a:lnTo>
                    <a:pt x="4762" y="278606"/>
                  </a:lnTo>
                  <a:lnTo>
                    <a:pt x="16669" y="273844"/>
                  </a:lnTo>
                  <a:lnTo>
                    <a:pt x="38100" y="278606"/>
                  </a:lnTo>
                  <a:lnTo>
                    <a:pt x="90487" y="304800"/>
                  </a:lnTo>
                  <a:lnTo>
                    <a:pt x="180975" y="345281"/>
                  </a:lnTo>
                  <a:lnTo>
                    <a:pt x="247650" y="371475"/>
                  </a:lnTo>
                  <a:lnTo>
                    <a:pt x="300037" y="383381"/>
                  </a:lnTo>
                  <a:lnTo>
                    <a:pt x="328612" y="385762"/>
                  </a:lnTo>
                  <a:lnTo>
                    <a:pt x="392906" y="369094"/>
                  </a:lnTo>
                  <a:lnTo>
                    <a:pt x="564356" y="319087"/>
                  </a:lnTo>
                  <a:lnTo>
                    <a:pt x="933450" y="216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53">
              <a:extLst>
                <a:ext uri="{FF2B5EF4-FFF2-40B4-BE49-F238E27FC236}">
                  <a16:creationId xmlns:a16="http://schemas.microsoft.com/office/drawing/2014/main" id="{F9398B7A-1288-4F56-A62A-1DEBDFB53A94}"/>
                </a:ext>
              </a:extLst>
            </p:cNvPr>
            <p:cNvSpPr/>
            <p:nvPr/>
          </p:nvSpPr>
          <p:spPr>
            <a:xfrm>
              <a:off x="5681666" y="1885951"/>
              <a:ext cx="560387" cy="1370013"/>
            </a:xfrm>
            <a:custGeom>
              <a:avLst/>
              <a:gdLst>
                <a:gd name="connsiteX0" fmla="*/ 407193 w 559593"/>
                <a:gd name="connsiteY0" fmla="*/ 433388 h 1369219"/>
                <a:gd name="connsiteX1" fmla="*/ 381000 w 559593"/>
                <a:gd name="connsiteY1" fmla="*/ 250031 h 1369219"/>
                <a:gd name="connsiteX2" fmla="*/ 381000 w 559593"/>
                <a:gd name="connsiteY2" fmla="*/ 138113 h 1369219"/>
                <a:gd name="connsiteX3" fmla="*/ 352425 w 559593"/>
                <a:gd name="connsiteY3" fmla="*/ 107156 h 1369219"/>
                <a:gd name="connsiteX4" fmla="*/ 319087 w 559593"/>
                <a:gd name="connsiteY4" fmla="*/ 80963 h 1369219"/>
                <a:gd name="connsiteX5" fmla="*/ 290512 w 559593"/>
                <a:gd name="connsiteY5" fmla="*/ 61913 h 1369219"/>
                <a:gd name="connsiteX6" fmla="*/ 261937 w 559593"/>
                <a:gd name="connsiteY6" fmla="*/ 47625 h 1369219"/>
                <a:gd name="connsiteX7" fmla="*/ 233362 w 559593"/>
                <a:gd name="connsiteY7" fmla="*/ 38100 h 1369219"/>
                <a:gd name="connsiteX8" fmla="*/ 197643 w 559593"/>
                <a:gd name="connsiteY8" fmla="*/ 26194 h 1369219"/>
                <a:gd name="connsiteX9" fmla="*/ 140493 w 559593"/>
                <a:gd name="connsiteY9" fmla="*/ 11906 h 1369219"/>
                <a:gd name="connsiteX10" fmla="*/ 71437 w 559593"/>
                <a:gd name="connsiteY10" fmla="*/ 2381 h 1369219"/>
                <a:gd name="connsiteX11" fmla="*/ 33337 w 559593"/>
                <a:gd name="connsiteY11" fmla="*/ 0 h 1369219"/>
                <a:gd name="connsiteX12" fmla="*/ 14287 w 559593"/>
                <a:gd name="connsiteY12" fmla="*/ 0 h 1369219"/>
                <a:gd name="connsiteX13" fmla="*/ 2381 w 559593"/>
                <a:gd name="connsiteY13" fmla="*/ 4763 h 1369219"/>
                <a:gd name="connsiteX14" fmla="*/ 0 w 559593"/>
                <a:gd name="connsiteY14" fmla="*/ 11906 h 1369219"/>
                <a:gd name="connsiteX15" fmla="*/ 2381 w 559593"/>
                <a:gd name="connsiteY15" fmla="*/ 30956 h 1369219"/>
                <a:gd name="connsiteX16" fmla="*/ 16668 w 559593"/>
                <a:gd name="connsiteY16" fmla="*/ 57150 h 1369219"/>
                <a:gd name="connsiteX17" fmla="*/ 52387 w 559593"/>
                <a:gd name="connsiteY17" fmla="*/ 100013 h 1369219"/>
                <a:gd name="connsiteX18" fmla="*/ 88106 w 559593"/>
                <a:gd name="connsiteY18" fmla="*/ 147638 h 1369219"/>
                <a:gd name="connsiteX19" fmla="*/ 126206 w 559593"/>
                <a:gd name="connsiteY19" fmla="*/ 211931 h 1369219"/>
                <a:gd name="connsiteX20" fmla="*/ 164306 w 559593"/>
                <a:gd name="connsiteY20" fmla="*/ 290513 h 1369219"/>
                <a:gd name="connsiteX21" fmla="*/ 180975 w 559593"/>
                <a:gd name="connsiteY21" fmla="*/ 340519 h 1369219"/>
                <a:gd name="connsiteX22" fmla="*/ 195262 w 559593"/>
                <a:gd name="connsiteY22" fmla="*/ 469106 h 1369219"/>
                <a:gd name="connsiteX23" fmla="*/ 221456 w 559593"/>
                <a:gd name="connsiteY23" fmla="*/ 685800 h 1369219"/>
                <a:gd name="connsiteX24" fmla="*/ 250031 w 559593"/>
                <a:gd name="connsiteY24" fmla="*/ 933450 h 1369219"/>
                <a:gd name="connsiteX25" fmla="*/ 264318 w 559593"/>
                <a:gd name="connsiteY25" fmla="*/ 1066800 h 1369219"/>
                <a:gd name="connsiteX26" fmla="*/ 273843 w 559593"/>
                <a:gd name="connsiteY26" fmla="*/ 1135856 h 1369219"/>
                <a:gd name="connsiteX27" fmla="*/ 280987 w 559593"/>
                <a:gd name="connsiteY27" fmla="*/ 1171575 h 1369219"/>
                <a:gd name="connsiteX28" fmla="*/ 292893 w 559593"/>
                <a:gd name="connsiteY28" fmla="*/ 1207294 h 1369219"/>
                <a:gd name="connsiteX29" fmla="*/ 311943 w 559593"/>
                <a:gd name="connsiteY29" fmla="*/ 1250156 h 1369219"/>
                <a:gd name="connsiteX30" fmla="*/ 335756 w 559593"/>
                <a:gd name="connsiteY30" fmla="*/ 1285875 h 1369219"/>
                <a:gd name="connsiteX31" fmla="*/ 359568 w 559593"/>
                <a:gd name="connsiteY31" fmla="*/ 1316831 h 1369219"/>
                <a:gd name="connsiteX32" fmla="*/ 385762 w 559593"/>
                <a:gd name="connsiteY32" fmla="*/ 1340644 h 1369219"/>
                <a:gd name="connsiteX33" fmla="*/ 407193 w 559593"/>
                <a:gd name="connsiteY33" fmla="*/ 1357313 h 1369219"/>
                <a:gd name="connsiteX34" fmla="*/ 423862 w 559593"/>
                <a:gd name="connsiteY34" fmla="*/ 1364456 h 1369219"/>
                <a:gd name="connsiteX35" fmla="*/ 438150 w 559593"/>
                <a:gd name="connsiteY35" fmla="*/ 1369219 h 1369219"/>
                <a:gd name="connsiteX36" fmla="*/ 471487 w 559593"/>
                <a:gd name="connsiteY36" fmla="*/ 1366838 h 1369219"/>
                <a:gd name="connsiteX37" fmla="*/ 500062 w 559593"/>
                <a:gd name="connsiteY37" fmla="*/ 1362075 h 1369219"/>
                <a:gd name="connsiteX38" fmla="*/ 521493 w 559593"/>
                <a:gd name="connsiteY38" fmla="*/ 1350169 h 1369219"/>
                <a:gd name="connsiteX39" fmla="*/ 535781 w 559593"/>
                <a:gd name="connsiteY39" fmla="*/ 1333500 h 1369219"/>
                <a:gd name="connsiteX40" fmla="*/ 550068 w 559593"/>
                <a:gd name="connsiteY40" fmla="*/ 1309688 h 1369219"/>
                <a:gd name="connsiteX41" fmla="*/ 557212 w 559593"/>
                <a:gd name="connsiteY41" fmla="*/ 1283494 h 1369219"/>
                <a:gd name="connsiteX42" fmla="*/ 559593 w 559593"/>
                <a:gd name="connsiteY42" fmla="*/ 1233488 h 1369219"/>
                <a:gd name="connsiteX43" fmla="*/ 557212 w 559593"/>
                <a:gd name="connsiteY43" fmla="*/ 1164431 h 1369219"/>
                <a:gd name="connsiteX44" fmla="*/ 495300 w 559593"/>
                <a:gd name="connsiteY44" fmla="*/ 1000125 h 1369219"/>
                <a:gd name="connsiteX45" fmla="*/ 464343 w 559593"/>
                <a:gd name="connsiteY45" fmla="*/ 797719 h 1369219"/>
                <a:gd name="connsiteX46" fmla="*/ 407193 w 559593"/>
                <a:gd name="connsiteY46" fmla="*/ 433388 h 1369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59593" h="1369219">
                  <a:moveTo>
                    <a:pt x="407193" y="433388"/>
                  </a:moveTo>
                  <a:lnTo>
                    <a:pt x="381000" y="250031"/>
                  </a:lnTo>
                  <a:lnTo>
                    <a:pt x="381000" y="138113"/>
                  </a:lnTo>
                  <a:lnTo>
                    <a:pt x="352425" y="107156"/>
                  </a:lnTo>
                  <a:lnTo>
                    <a:pt x="319087" y="80963"/>
                  </a:lnTo>
                  <a:lnTo>
                    <a:pt x="290512" y="61913"/>
                  </a:lnTo>
                  <a:lnTo>
                    <a:pt x="261937" y="47625"/>
                  </a:lnTo>
                  <a:lnTo>
                    <a:pt x="233362" y="38100"/>
                  </a:lnTo>
                  <a:lnTo>
                    <a:pt x="197643" y="26194"/>
                  </a:lnTo>
                  <a:lnTo>
                    <a:pt x="140493" y="11906"/>
                  </a:lnTo>
                  <a:lnTo>
                    <a:pt x="71437" y="2381"/>
                  </a:lnTo>
                  <a:lnTo>
                    <a:pt x="33337" y="0"/>
                  </a:lnTo>
                  <a:lnTo>
                    <a:pt x="14287" y="0"/>
                  </a:lnTo>
                  <a:lnTo>
                    <a:pt x="2381" y="4763"/>
                  </a:lnTo>
                  <a:lnTo>
                    <a:pt x="0" y="11906"/>
                  </a:lnTo>
                  <a:lnTo>
                    <a:pt x="2381" y="30956"/>
                  </a:lnTo>
                  <a:lnTo>
                    <a:pt x="16668" y="57150"/>
                  </a:lnTo>
                  <a:lnTo>
                    <a:pt x="52387" y="100013"/>
                  </a:lnTo>
                  <a:lnTo>
                    <a:pt x="88106" y="147638"/>
                  </a:lnTo>
                  <a:lnTo>
                    <a:pt x="126206" y="211931"/>
                  </a:lnTo>
                  <a:lnTo>
                    <a:pt x="164306" y="290513"/>
                  </a:lnTo>
                  <a:lnTo>
                    <a:pt x="180975" y="340519"/>
                  </a:lnTo>
                  <a:lnTo>
                    <a:pt x="195262" y="469106"/>
                  </a:lnTo>
                  <a:lnTo>
                    <a:pt x="221456" y="685800"/>
                  </a:lnTo>
                  <a:lnTo>
                    <a:pt x="250031" y="933450"/>
                  </a:lnTo>
                  <a:lnTo>
                    <a:pt x="264318" y="1066800"/>
                  </a:lnTo>
                  <a:lnTo>
                    <a:pt x="273843" y="1135856"/>
                  </a:lnTo>
                  <a:lnTo>
                    <a:pt x="280987" y="1171575"/>
                  </a:lnTo>
                  <a:lnTo>
                    <a:pt x="292893" y="1207294"/>
                  </a:lnTo>
                  <a:lnTo>
                    <a:pt x="311943" y="1250156"/>
                  </a:lnTo>
                  <a:lnTo>
                    <a:pt x="335756" y="1285875"/>
                  </a:lnTo>
                  <a:lnTo>
                    <a:pt x="359568" y="1316831"/>
                  </a:lnTo>
                  <a:lnTo>
                    <a:pt x="385762" y="1340644"/>
                  </a:lnTo>
                  <a:lnTo>
                    <a:pt x="407193" y="1357313"/>
                  </a:lnTo>
                  <a:lnTo>
                    <a:pt x="423862" y="1364456"/>
                  </a:lnTo>
                  <a:lnTo>
                    <a:pt x="438150" y="1369219"/>
                  </a:lnTo>
                  <a:lnTo>
                    <a:pt x="471487" y="1366838"/>
                  </a:lnTo>
                  <a:lnTo>
                    <a:pt x="500062" y="1362075"/>
                  </a:lnTo>
                  <a:lnTo>
                    <a:pt x="521493" y="1350169"/>
                  </a:lnTo>
                  <a:lnTo>
                    <a:pt x="535781" y="1333500"/>
                  </a:lnTo>
                  <a:lnTo>
                    <a:pt x="550068" y="1309688"/>
                  </a:lnTo>
                  <a:lnTo>
                    <a:pt x="557212" y="1283494"/>
                  </a:lnTo>
                  <a:lnTo>
                    <a:pt x="559593" y="1233488"/>
                  </a:lnTo>
                  <a:cubicBezTo>
                    <a:pt x="558799" y="1210469"/>
                    <a:pt x="558006" y="1187450"/>
                    <a:pt x="557212" y="1164431"/>
                  </a:cubicBezTo>
                  <a:lnTo>
                    <a:pt x="495300" y="1000125"/>
                  </a:lnTo>
                  <a:lnTo>
                    <a:pt x="464343" y="797719"/>
                  </a:lnTo>
                  <a:lnTo>
                    <a:pt x="407193" y="4333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56">
              <a:extLst>
                <a:ext uri="{FF2B5EF4-FFF2-40B4-BE49-F238E27FC236}">
                  <a16:creationId xmlns:a16="http://schemas.microsoft.com/office/drawing/2014/main" id="{8DE7AF74-1785-4B83-801B-3B2E2B28FAA9}"/>
                </a:ext>
              </a:extLst>
            </p:cNvPr>
            <p:cNvSpPr/>
            <p:nvPr/>
          </p:nvSpPr>
          <p:spPr>
            <a:xfrm>
              <a:off x="5791202" y="3495675"/>
              <a:ext cx="2105025" cy="427038"/>
            </a:xfrm>
            <a:custGeom>
              <a:avLst/>
              <a:gdLst>
                <a:gd name="connsiteX0" fmla="*/ 845344 w 2105025"/>
                <a:gd name="connsiteY0" fmla="*/ 202406 h 426244"/>
                <a:gd name="connsiteX1" fmla="*/ 985838 w 2105025"/>
                <a:gd name="connsiteY1" fmla="*/ 180975 h 426244"/>
                <a:gd name="connsiteX2" fmla="*/ 1100138 w 2105025"/>
                <a:gd name="connsiteY2" fmla="*/ 161925 h 426244"/>
                <a:gd name="connsiteX3" fmla="*/ 1243013 w 2105025"/>
                <a:gd name="connsiteY3" fmla="*/ 135731 h 426244"/>
                <a:gd name="connsiteX4" fmla="*/ 1359694 w 2105025"/>
                <a:gd name="connsiteY4" fmla="*/ 114300 h 426244"/>
                <a:gd name="connsiteX5" fmla="*/ 1428750 w 2105025"/>
                <a:gd name="connsiteY5" fmla="*/ 92869 h 426244"/>
                <a:gd name="connsiteX6" fmla="*/ 1545431 w 2105025"/>
                <a:gd name="connsiteY6" fmla="*/ 54769 h 426244"/>
                <a:gd name="connsiteX7" fmla="*/ 1683544 w 2105025"/>
                <a:gd name="connsiteY7" fmla="*/ 14288 h 426244"/>
                <a:gd name="connsiteX8" fmla="*/ 1728788 w 2105025"/>
                <a:gd name="connsiteY8" fmla="*/ 0 h 426244"/>
                <a:gd name="connsiteX9" fmla="*/ 1785938 w 2105025"/>
                <a:gd name="connsiteY9" fmla="*/ 4763 h 426244"/>
                <a:gd name="connsiteX10" fmla="*/ 1852613 w 2105025"/>
                <a:gd name="connsiteY10" fmla="*/ 16669 h 426244"/>
                <a:gd name="connsiteX11" fmla="*/ 1928813 w 2105025"/>
                <a:gd name="connsiteY11" fmla="*/ 42863 h 426244"/>
                <a:gd name="connsiteX12" fmla="*/ 2005013 w 2105025"/>
                <a:gd name="connsiteY12" fmla="*/ 80963 h 426244"/>
                <a:gd name="connsiteX13" fmla="*/ 2062163 w 2105025"/>
                <a:gd name="connsiteY13" fmla="*/ 116681 h 426244"/>
                <a:gd name="connsiteX14" fmla="*/ 2083594 w 2105025"/>
                <a:gd name="connsiteY14" fmla="*/ 130969 h 426244"/>
                <a:gd name="connsiteX15" fmla="*/ 2097881 w 2105025"/>
                <a:gd name="connsiteY15" fmla="*/ 145256 h 426244"/>
                <a:gd name="connsiteX16" fmla="*/ 2105025 w 2105025"/>
                <a:gd name="connsiteY16" fmla="*/ 161925 h 426244"/>
                <a:gd name="connsiteX17" fmla="*/ 2105025 w 2105025"/>
                <a:gd name="connsiteY17" fmla="*/ 178594 h 426244"/>
                <a:gd name="connsiteX18" fmla="*/ 2097881 w 2105025"/>
                <a:gd name="connsiteY18" fmla="*/ 202406 h 426244"/>
                <a:gd name="connsiteX19" fmla="*/ 2083594 w 2105025"/>
                <a:gd name="connsiteY19" fmla="*/ 221456 h 426244"/>
                <a:gd name="connsiteX20" fmla="*/ 2062163 w 2105025"/>
                <a:gd name="connsiteY20" fmla="*/ 238125 h 426244"/>
                <a:gd name="connsiteX21" fmla="*/ 2028825 w 2105025"/>
                <a:gd name="connsiteY21" fmla="*/ 250031 h 426244"/>
                <a:gd name="connsiteX22" fmla="*/ 1993106 w 2105025"/>
                <a:gd name="connsiteY22" fmla="*/ 254794 h 426244"/>
                <a:gd name="connsiteX23" fmla="*/ 1938338 w 2105025"/>
                <a:gd name="connsiteY23" fmla="*/ 254794 h 426244"/>
                <a:gd name="connsiteX24" fmla="*/ 1881188 w 2105025"/>
                <a:gd name="connsiteY24" fmla="*/ 247650 h 426244"/>
                <a:gd name="connsiteX25" fmla="*/ 1750219 w 2105025"/>
                <a:gd name="connsiteY25" fmla="*/ 254794 h 426244"/>
                <a:gd name="connsiteX26" fmla="*/ 1557338 w 2105025"/>
                <a:gd name="connsiteY26" fmla="*/ 266700 h 426244"/>
                <a:gd name="connsiteX27" fmla="*/ 1385888 w 2105025"/>
                <a:gd name="connsiteY27" fmla="*/ 283369 h 426244"/>
                <a:gd name="connsiteX28" fmla="*/ 1266825 w 2105025"/>
                <a:gd name="connsiteY28" fmla="*/ 302419 h 426244"/>
                <a:gd name="connsiteX29" fmla="*/ 1188244 w 2105025"/>
                <a:gd name="connsiteY29" fmla="*/ 319088 h 426244"/>
                <a:gd name="connsiteX30" fmla="*/ 812006 w 2105025"/>
                <a:gd name="connsiteY30" fmla="*/ 381000 h 426244"/>
                <a:gd name="connsiteX31" fmla="*/ 733425 w 2105025"/>
                <a:gd name="connsiteY31" fmla="*/ 390525 h 426244"/>
                <a:gd name="connsiteX32" fmla="*/ 607219 w 2105025"/>
                <a:gd name="connsiteY32" fmla="*/ 407194 h 426244"/>
                <a:gd name="connsiteX33" fmla="*/ 516731 w 2105025"/>
                <a:gd name="connsiteY33" fmla="*/ 416719 h 426244"/>
                <a:gd name="connsiteX34" fmla="*/ 438150 w 2105025"/>
                <a:gd name="connsiteY34" fmla="*/ 423863 h 426244"/>
                <a:gd name="connsiteX35" fmla="*/ 390525 w 2105025"/>
                <a:gd name="connsiteY35" fmla="*/ 426244 h 426244"/>
                <a:gd name="connsiteX36" fmla="*/ 338138 w 2105025"/>
                <a:gd name="connsiteY36" fmla="*/ 419100 h 426244"/>
                <a:gd name="connsiteX37" fmla="*/ 283369 w 2105025"/>
                <a:gd name="connsiteY37" fmla="*/ 409575 h 426244"/>
                <a:gd name="connsiteX38" fmla="*/ 238125 w 2105025"/>
                <a:gd name="connsiteY38" fmla="*/ 395288 h 426244"/>
                <a:gd name="connsiteX39" fmla="*/ 200025 w 2105025"/>
                <a:gd name="connsiteY39" fmla="*/ 376238 h 426244"/>
                <a:gd name="connsiteX40" fmla="*/ 171450 w 2105025"/>
                <a:gd name="connsiteY40" fmla="*/ 357188 h 426244"/>
                <a:gd name="connsiteX41" fmla="*/ 142875 w 2105025"/>
                <a:gd name="connsiteY41" fmla="*/ 335756 h 426244"/>
                <a:gd name="connsiteX42" fmla="*/ 109538 w 2105025"/>
                <a:gd name="connsiteY42" fmla="*/ 304800 h 426244"/>
                <a:gd name="connsiteX43" fmla="*/ 66675 w 2105025"/>
                <a:gd name="connsiteY43" fmla="*/ 259556 h 426244"/>
                <a:gd name="connsiteX44" fmla="*/ 14288 w 2105025"/>
                <a:gd name="connsiteY44" fmla="*/ 190500 h 426244"/>
                <a:gd name="connsiteX45" fmla="*/ 4763 w 2105025"/>
                <a:gd name="connsiteY45" fmla="*/ 171450 h 426244"/>
                <a:gd name="connsiteX46" fmla="*/ 0 w 2105025"/>
                <a:gd name="connsiteY46" fmla="*/ 150019 h 426244"/>
                <a:gd name="connsiteX47" fmla="*/ 4763 w 2105025"/>
                <a:gd name="connsiteY47" fmla="*/ 138113 h 426244"/>
                <a:gd name="connsiteX48" fmla="*/ 14288 w 2105025"/>
                <a:gd name="connsiteY48" fmla="*/ 130969 h 426244"/>
                <a:gd name="connsiteX49" fmla="*/ 28575 w 2105025"/>
                <a:gd name="connsiteY49" fmla="*/ 128588 h 426244"/>
                <a:gd name="connsiteX50" fmla="*/ 45244 w 2105025"/>
                <a:gd name="connsiteY50" fmla="*/ 130969 h 426244"/>
                <a:gd name="connsiteX51" fmla="*/ 66675 w 2105025"/>
                <a:gd name="connsiteY51" fmla="*/ 145256 h 426244"/>
                <a:gd name="connsiteX52" fmla="*/ 95250 w 2105025"/>
                <a:gd name="connsiteY52" fmla="*/ 164306 h 426244"/>
                <a:gd name="connsiteX53" fmla="*/ 154781 w 2105025"/>
                <a:gd name="connsiteY53" fmla="*/ 188119 h 426244"/>
                <a:gd name="connsiteX54" fmla="*/ 209550 w 2105025"/>
                <a:gd name="connsiteY54" fmla="*/ 204788 h 426244"/>
                <a:gd name="connsiteX55" fmla="*/ 261938 w 2105025"/>
                <a:gd name="connsiteY55" fmla="*/ 214313 h 426244"/>
                <a:gd name="connsiteX56" fmla="*/ 333375 w 2105025"/>
                <a:gd name="connsiteY56" fmla="*/ 221456 h 426244"/>
                <a:gd name="connsiteX57" fmla="*/ 421481 w 2105025"/>
                <a:gd name="connsiteY57" fmla="*/ 226219 h 426244"/>
                <a:gd name="connsiteX58" fmla="*/ 538163 w 2105025"/>
                <a:gd name="connsiteY58" fmla="*/ 226219 h 426244"/>
                <a:gd name="connsiteX59" fmla="*/ 654844 w 2105025"/>
                <a:gd name="connsiteY59" fmla="*/ 221456 h 426244"/>
                <a:gd name="connsiteX60" fmla="*/ 771525 w 2105025"/>
                <a:gd name="connsiteY60" fmla="*/ 211931 h 426244"/>
                <a:gd name="connsiteX61" fmla="*/ 845344 w 2105025"/>
                <a:gd name="connsiteY61" fmla="*/ 202406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105025" h="426244">
                  <a:moveTo>
                    <a:pt x="845344" y="202406"/>
                  </a:moveTo>
                  <a:lnTo>
                    <a:pt x="985838" y="180975"/>
                  </a:lnTo>
                  <a:lnTo>
                    <a:pt x="1100138" y="161925"/>
                  </a:lnTo>
                  <a:lnTo>
                    <a:pt x="1243013" y="135731"/>
                  </a:lnTo>
                  <a:lnTo>
                    <a:pt x="1359694" y="114300"/>
                  </a:lnTo>
                  <a:lnTo>
                    <a:pt x="1428750" y="92869"/>
                  </a:lnTo>
                  <a:lnTo>
                    <a:pt x="1545431" y="54769"/>
                  </a:lnTo>
                  <a:lnTo>
                    <a:pt x="1683544" y="14288"/>
                  </a:lnTo>
                  <a:lnTo>
                    <a:pt x="1728788" y="0"/>
                  </a:lnTo>
                  <a:lnTo>
                    <a:pt x="1785938" y="4763"/>
                  </a:lnTo>
                  <a:lnTo>
                    <a:pt x="1852613" y="16669"/>
                  </a:lnTo>
                  <a:lnTo>
                    <a:pt x="1928813" y="42863"/>
                  </a:lnTo>
                  <a:lnTo>
                    <a:pt x="2005013" y="80963"/>
                  </a:lnTo>
                  <a:lnTo>
                    <a:pt x="2062163" y="116681"/>
                  </a:lnTo>
                  <a:lnTo>
                    <a:pt x="2083594" y="130969"/>
                  </a:lnTo>
                  <a:lnTo>
                    <a:pt x="2097881" y="145256"/>
                  </a:lnTo>
                  <a:lnTo>
                    <a:pt x="2105025" y="161925"/>
                  </a:lnTo>
                  <a:lnTo>
                    <a:pt x="2105025" y="178594"/>
                  </a:lnTo>
                  <a:lnTo>
                    <a:pt x="2097881" y="202406"/>
                  </a:lnTo>
                  <a:lnTo>
                    <a:pt x="2083594" y="221456"/>
                  </a:lnTo>
                  <a:lnTo>
                    <a:pt x="2062163" y="238125"/>
                  </a:lnTo>
                  <a:lnTo>
                    <a:pt x="2028825" y="250031"/>
                  </a:lnTo>
                  <a:lnTo>
                    <a:pt x="1993106" y="254794"/>
                  </a:lnTo>
                  <a:lnTo>
                    <a:pt x="1938338" y="254794"/>
                  </a:lnTo>
                  <a:lnTo>
                    <a:pt x="1881188" y="247650"/>
                  </a:lnTo>
                  <a:lnTo>
                    <a:pt x="1750219" y="254794"/>
                  </a:lnTo>
                  <a:lnTo>
                    <a:pt x="1557338" y="266700"/>
                  </a:lnTo>
                  <a:lnTo>
                    <a:pt x="1385888" y="283369"/>
                  </a:lnTo>
                  <a:lnTo>
                    <a:pt x="1266825" y="302419"/>
                  </a:lnTo>
                  <a:lnTo>
                    <a:pt x="1188244" y="319088"/>
                  </a:lnTo>
                  <a:lnTo>
                    <a:pt x="812006" y="381000"/>
                  </a:lnTo>
                  <a:lnTo>
                    <a:pt x="733425" y="390525"/>
                  </a:lnTo>
                  <a:lnTo>
                    <a:pt x="607219" y="407194"/>
                  </a:lnTo>
                  <a:lnTo>
                    <a:pt x="516731" y="416719"/>
                  </a:lnTo>
                  <a:lnTo>
                    <a:pt x="438150" y="423863"/>
                  </a:lnTo>
                  <a:lnTo>
                    <a:pt x="390525" y="426244"/>
                  </a:lnTo>
                  <a:lnTo>
                    <a:pt x="338138" y="419100"/>
                  </a:lnTo>
                  <a:lnTo>
                    <a:pt x="283369" y="409575"/>
                  </a:lnTo>
                  <a:lnTo>
                    <a:pt x="238125" y="395288"/>
                  </a:lnTo>
                  <a:lnTo>
                    <a:pt x="200025" y="376238"/>
                  </a:lnTo>
                  <a:lnTo>
                    <a:pt x="171450" y="357188"/>
                  </a:lnTo>
                  <a:lnTo>
                    <a:pt x="142875" y="335756"/>
                  </a:lnTo>
                  <a:lnTo>
                    <a:pt x="109538" y="304800"/>
                  </a:lnTo>
                  <a:lnTo>
                    <a:pt x="66675" y="259556"/>
                  </a:lnTo>
                  <a:lnTo>
                    <a:pt x="14288" y="190500"/>
                  </a:lnTo>
                  <a:lnTo>
                    <a:pt x="4763" y="171450"/>
                  </a:lnTo>
                  <a:lnTo>
                    <a:pt x="0" y="150019"/>
                  </a:lnTo>
                  <a:lnTo>
                    <a:pt x="4763" y="138113"/>
                  </a:lnTo>
                  <a:lnTo>
                    <a:pt x="14288" y="130969"/>
                  </a:lnTo>
                  <a:lnTo>
                    <a:pt x="28575" y="128588"/>
                  </a:lnTo>
                  <a:lnTo>
                    <a:pt x="45244" y="130969"/>
                  </a:lnTo>
                  <a:lnTo>
                    <a:pt x="66675" y="145256"/>
                  </a:lnTo>
                  <a:lnTo>
                    <a:pt x="95250" y="164306"/>
                  </a:lnTo>
                  <a:lnTo>
                    <a:pt x="154781" y="188119"/>
                  </a:lnTo>
                  <a:lnTo>
                    <a:pt x="209550" y="204788"/>
                  </a:lnTo>
                  <a:lnTo>
                    <a:pt x="261938" y="214313"/>
                  </a:lnTo>
                  <a:lnTo>
                    <a:pt x="333375" y="221456"/>
                  </a:lnTo>
                  <a:lnTo>
                    <a:pt x="421481" y="226219"/>
                  </a:lnTo>
                  <a:lnTo>
                    <a:pt x="538163" y="226219"/>
                  </a:lnTo>
                  <a:lnTo>
                    <a:pt x="654844" y="221456"/>
                  </a:lnTo>
                  <a:lnTo>
                    <a:pt x="771525" y="211931"/>
                  </a:lnTo>
                  <a:lnTo>
                    <a:pt x="845344" y="2024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60">
              <a:extLst>
                <a:ext uri="{FF2B5EF4-FFF2-40B4-BE49-F238E27FC236}">
                  <a16:creationId xmlns:a16="http://schemas.microsoft.com/office/drawing/2014/main" id="{D413F012-50D1-405B-9A89-FC6E85A21DAE}"/>
                </a:ext>
              </a:extLst>
            </p:cNvPr>
            <p:cNvSpPr/>
            <p:nvPr/>
          </p:nvSpPr>
          <p:spPr>
            <a:xfrm rot="16200000">
              <a:off x="2921003" y="3814763"/>
              <a:ext cx="3803650" cy="473075"/>
            </a:xfrm>
            <a:custGeom>
              <a:avLst/>
              <a:gdLst>
                <a:gd name="connsiteX0" fmla="*/ 1447800 w 3803650"/>
                <a:gd name="connsiteY0" fmla="*/ 149225 h 473075"/>
                <a:gd name="connsiteX1" fmla="*/ 1828800 w 3803650"/>
                <a:gd name="connsiteY1" fmla="*/ 168275 h 473075"/>
                <a:gd name="connsiteX2" fmla="*/ 2193925 w 3803650"/>
                <a:gd name="connsiteY2" fmla="*/ 177800 h 473075"/>
                <a:gd name="connsiteX3" fmla="*/ 2393950 w 3803650"/>
                <a:gd name="connsiteY3" fmla="*/ 184150 h 473075"/>
                <a:gd name="connsiteX4" fmla="*/ 3095625 w 3803650"/>
                <a:gd name="connsiteY4" fmla="*/ 206375 h 473075"/>
                <a:gd name="connsiteX5" fmla="*/ 3378200 w 3803650"/>
                <a:gd name="connsiteY5" fmla="*/ 206375 h 473075"/>
                <a:gd name="connsiteX6" fmla="*/ 3448050 w 3803650"/>
                <a:gd name="connsiteY6" fmla="*/ 203200 h 473075"/>
                <a:gd name="connsiteX7" fmla="*/ 3505200 w 3803650"/>
                <a:gd name="connsiteY7" fmla="*/ 193675 h 473075"/>
                <a:gd name="connsiteX8" fmla="*/ 3559175 w 3803650"/>
                <a:gd name="connsiteY8" fmla="*/ 177800 h 473075"/>
                <a:gd name="connsiteX9" fmla="*/ 3609975 w 3803650"/>
                <a:gd name="connsiteY9" fmla="*/ 158750 h 473075"/>
                <a:gd name="connsiteX10" fmla="*/ 3660775 w 3803650"/>
                <a:gd name="connsiteY10" fmla="*/ 123825 h 473075"/>
                <a:gd name="connsiteX11" fmla="*/ 3689350 w 3803650"/>
                <a:gd name="connsiteY11" fmla="*/ 98425 h 473075"/>
                <a:gd name="connsiteX12" fmla="*/ 3727450 w 3803650"/>
                <a:gd name="connsiteY12" fmla="*/ 53975 h 473075"/>
                <a:gd name="connsiteX13" fmla="*/ 3752850 w 3803650"/>
                <a:gd name="connsiteY13" fmla="*/ 0 h 473075"/>
                <a:gd name="connsiteX14" fmla="*/ 3803650 w 3803650"/>
                <a:gd name="connsiteY14" fmla="*/ 146050 h 473075"/>
                <a:gd name="connsiteX15" fmla="*/ 3730625 w 3803650"/>
                <a:gd name="connsiteY15" fmla="*/ 231775 h 473075"/>
                <a:gd name="connsiteX16" fmla="*/ 3670300 w 3803650"/>
                <a:gd name="connsiteY16" fmla="*/ 298450 h 473075"/>
                <a:gd name="connsiteX17" fmla="*/ 3616325 w 3803650"/>
                <a:gd name="connsiteY17" fmla="*/ 358775 h 473075"/>
                <a:gd name="connsiteX18" fmla="*/ 3581400 w 3803650"/>
                <a:gd name="connsiteY18" fmla="*/ 396875 h 473075"/>
                <a:gd name="connsiteX19" fmla="*/ 3540125 w 3803650"/>
                <a:gd name="connsiteY19" fmla="*/ 431800 h 473075"/>
                <a:gd name="connsiteX20" fmla="*/ 3505200 w 3803650"/>
                <a:gd name="connsiteY20" fmla="*/ 454025 h 473075"/>
                <a:gd name="connsiteX21" fmla="*/ 3470275 w 3803650"/>
                <a:gd name="connsiteY21" fmla="*/ 469900 h 473075"/>
                <a:gd name="connsiteX22" fmla="*/ 3435350 w 3803650"/>
                <a:gd name="connsiteY22" fmla="*/ 473075 h 473075"/>
                <a:gd name="connsiteX23" fmla="*/ 3400425 w 3803650"/>
                <a:gd name="connsiteY23" fmla="*/ 463550 h 473075"/>
                <a:gd name="connsiteX24" fmla="*/ 3343275 w 3803650"/>
                <a:gd name="connsiteY24" fmla="*/ 447675 h 473075"/>
                <a:gd name="connsiteX25" fmla="*/ 3257550 w 3803650"/>
                <a:gd name="connsiteY25" fmla="*/ 434975 h 473075"/>
                <a:gd name="connsiteX26" fmla="*/ 3121025 w 3803650"/>
                <a:gd name="connsiteY26" fmla="*/ 425450 h 473075"/>
                <a:gd name="connsiteX27" fmla="*/ 3044825 w 3803650"/>
                <a:gd name="connsiteY27" fmla="*/ 425450 h 473075"/>
                <a:gd name="connsiteX28" fmla="*/ 2879725 w 3803650"/>
                <a:gd name="connsiteY28" fmla="*/ 406400 h 473075"/>
                <a:gd name="connsiteX29" fmla="*/ 2686050 w 3803650"/>
                <a:gd name="connsiteY29" fmla="*/ 406400 h 473075"/>
                <a:gd name="connsiteX30" fmla="*/ 2520950 w 3803650"/>
                <a:gd name="connsiteY30" fmla="*/ 406400 h 473075"/>
                <a:gd name="connsiteX31" fmla="*/ 2473325 w 3803650"/>
                <a:gd name="connsiteY31" fmla="*/ 387350 h 473075"/>
                <a:gd name="connsiteX32" fmla="*/ 2298700 w 3803650"/>
                <a:gd name="connsiteY32" fmla="*/ 384175 h 473075"/>
                <a:gd name="connsiteX33" fmla="*/ 1847850 w 3803650"/>
                <a:gd name="connsiteY33" fmla="*/ 384175 h 473075"/>
                <a:gd name="connsiteX34" fmla="*/ 1400175 w 3803650"/>
                <a:gd name="connsiteY34" fmla="*/ 381000 h 473075"/>
                <a:gd name="connsiteX35" fmla="*/ 1006475 w 3803650"/>
                <a:gd name="connsiteY35" fmla="*/ 377825 h 473075"/>
                <a:gd name="connsiteX36" fmla="*/ 736600 w 3803650"/>
                <a:gd name="connsiteY36" fmla="*/ 371475 h 473075"/>
                <a:gd name="connsiteX37" fmla="*/ 476250 w 3803650"/>
                <a:gd name="connsiteY37" fmla="*/ 365125 h 473075"/>
                <a:gd name="connsiteX38" fmla="*/ 349250 w 3803650"/>
                <a:gd name="connsiteY38" fmla="*/ 358775 h 473075"/>
                <a:gd name="connsiteX39" fmla="*/ 203200 w 3803650"/>
                <a:gd name="connsiteY39" fmla="*/ 349250 h 473075"/>
                <a:gd name="connsiteX40" fmla="*/ 114300 w 3803650"/>
                <a:gd name="connsiteY40" fmla="*/ 330200 h 473075"/>
                <a:gd name="connsiteX41" fmla="*/ 38100 w 3803650"/>
                <a:gd name="connsiteY41" fmla="*/ 307975 h 473075"/>
                <a:gd name="connsiteX42" fmla="*/ 12700 w 3803650"/>
                <a:gd name="connsiteY42" fmla="*/ 288925 h 473075"/>
                <a:gd name="connsiteX43" fmla="*/ 0 w 3803650"/>
                <a:gd name="connsiteY43" fmla="*/ 263525 h 473075"/>
                <a:gd name="connsiteX44" fmla="*/ 0 w 3803650"/>
                <a:gd name="connsiteY44" fmla="*/ 241300 h 473075"/>
                <a:gd name="connsiteX45" fmla="*/ 3175 w 3803650"/>
                <a:gd name="connsiteY45" fmla="*/ 219075 h 473075"/>
                <a:gd name="connsiteX46" fmla="*/ 12700 w 3803650"/>
                <a:gd name="connsiteY46" fmla="*/ 193675 h 473075"/>
                <a:gd name="connsiteX47" fmla="*/ 28575 w 3803650"/>
                <a:gd name="connsiteY47" fmla="*/ 174625 h 473075"/>
                <a:gd name="connsiteX48" fmla="*/ 79375 w 3803650"/>
                <a:gd name="connsiteY48" fmla="*/ 142875 h 473075"/>
                <a:gd name="connsiteX49" fmla="*/ 146050 w 3803650"/>
                <a:gd name="connsiteY49" fmla="*/ 107950 h 473075"/>
                <a:gd name="connsiteX50" fmla="*/ 203200 w 3803650"/>
                <a:gd name="connsiteY50" fmla="*/ 79375 h 473075"/>
                <a:gd name="connsiteX51" fmla="*/ 250825 w 3803650"/>
                <a:gd name="connsiteY51" fmla="*/ 60325 h 473075"/>
                <a:gd name="connsiteX52" fmla="*/ 330200 w 3803650"/>
                <a:gd name="connsiteY52" fmla="*/ 47625 h 473075"/>
                <a:gd name="connsiteX53" fmla="*/ 355600 w 3803650"/>
                <a:gd name="connsiteY53" fmla="*/ 50800 h 473075"/>
                <a:gd name="connsiteX54" fmla="*/ 441325 w 3803650"/>
                <a:gd name="connsiteY54" fmla="*/ 69850 h 473075"/>
                <a:gd name="connsiteX55" fmla="*/ 590550 w 3803650"/>
                <a:gd name="connsiteY55" fmla="*/ 92075 h 473075"/>
                <a:gd name="connsiteX56" fmla="*/ 825500 w 3803650"/>
                <a:gd name="connsiteY56" fmla="*/ 114300 h 473075"/>
                <a:gd name="connsiteX57" fmla="*/ 1101725 w 3803650"/>
                <a:gd name="connsiteY57" fmla="*/ 136525 h 473075"/>
                <a:gd name="connsiteX58" fmla="*/ 1387475 w 3803650"/>
                <a:gd name="connsiteY58" fmla="*/ 149225 h 473075"/>
                <a:gd name="connsiteX59" fmla="*/ 1447800 w 3803650"/>
                <a:gd name="connsiteY59" fmla="*/ 149225 h 47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803650" h="473075">
                  <a:moveTo>
                    <a:pt x="1447800" y="149225"/>
                  </a:moveTo>
                  <a:lnTo>
                    <a:pt x="1828800" y="168275"/>
                  </a:lnTo>
                  <a:lnTo>
                    <a:pt x="2193925" y="177800"/>
                  </a:lnTo>
                  <a:lnTo>
                    <a:pt x="2393950" y="184150"/>
                  </a:lnTo>
                  <a:lnTo>
                    <a:pt x="3095625" y="206375"/>
                  </a:lnTo>
                  <a:lnTo>
                    <a:pt x="3378200" y="206375"/>
                  </a:lnTo>
                  <a:lnTo>
                    <a:pt x="3448050" y="203200"/>
                  </a:lnTo>
                  <a:lnTo>
                    <a:pt x="3505200" y="193675"/>
                  </a:lnTo>
                  <a:lnTo>
                    <a:pt x="3559175" y="177800"/>
                  </a:lnTo>
                  <a:lnTo>
                    <a:pt x="3609975" y="158750"/>
                  </a:lnTo>
                  <a:lnTo>
                    <a:pt x="3660775" y="123825"/>
                  </a:lnTo>
                  <a:lnTo>
                    <a:pt x="3689350" y="98425"/>
                  </a:lnTo>
                  <a:lnTo>
                    <a:pt x="3727450" y="53975"/>
                  </a:lnTo>
                  <a:lnTo>
                    <a:pt x="3752850" y="0"/>
                  </a:lnTo>
                  <a:lnTo>
                    <a:pt x="3803650" y="146050"/>
                  </a:lnTo>
                  <a:lnTo>
                    <a:pt x="3730625" y="231775"/>
                  </a:lnTo>
                  <a:lnTo>
                    <a:pt x="3670300" y="298450"/>
                  </a:lnTo>
                  <a:lnTo>
                    <a:pt x="3616325" y="358775"/>
                  </a:lnTo>
                  <a:lnTo>
                    <a:pt x="3581400" y="396875"/>
                  </a:lnTo>
                  <a:lnTo>
                    <a:pt x="3540125" y="431800"/>
                  </a:lnTo>
                  <a:lnTo>
                    <a:pt x="3505200" y="454025"/>
                  </a:lnTo>
                  <a:lnTo>
                    <a:pt x="3470275" y="469900"/>
                  </a:lnTo>
                  <a:lnTo>
                    <a:pt x="3435350" y="473075"/>
                  </a:lnTo>
                  <a:lnTo>
                    <a:pt x="3400425" y="463550"/>
                  </a:lnTo>
                  <a:lnTo>
                    <a:pt x="3343275" y="447675"/>
                  </a:lnTo>
                  <a:lnTo>
                    <a:pt x="3257550" y="434975"/>
                  </a:lnTo>
                  <a:lnTo>
                    <a:pt x="3121025" y="425450"/>
                  </a:lnTo>
                  <a:lnTo>
                    <a:pt x="3044825" y="425450"/>
                  </a:lnTo>
                  <a:lnTo>
                    <a:pt x="2879725" y="406400"/>
                  </a:lnTo>
                  <a:lnTo>
                    <a:pt x="2686050" y="406400"/>
                  </a:lnTo>
                  <a:lnTo>
                    <a:pt x="2520950" y="406400"/>
                  </a:lnTo>
                  <a:lnTo>
                    <a:pt x="2473325" y="387350"/>
                  </a:lnTo>
                  <a:lnTo>
                    <a:pt x="2298700" y="384175"/>
                  </a:lnTo>
                  <a:lnTo>
                    <a:pt x="1847850" y="384175"/>
                  </a:lnTo>
                  <a:lnTo>
                    <a:pt x="1400175" y="381000"/>
                  </a:lnTo>
                  <a:lnTo>
                    <a:pt x="1006475" y="377825"/>
                  </a:lnTo>
                  <a:lnTo>
                    <a:pt x="736600" y="371475"/>
                  </a:lnTo>
                  <a:lnTo>
                    <a:pt x="476250" y="365125"/>
                  </a:lnTo>
                  <a:lnTo>
                    <a:pt x="349250" y="358775"/>
                  </a:lnTo>
                  <a:lnTo>
                    <a:pt x="203200" y="349250"/>
                  </a:lnTo>
                  <a:lnTo>
                    <a:pt x="114300" y="330200"/>
                  </a:lnTo>
                  <a:lnTo>
                    <a:pt x="38100" y="307975"/>
                  </a:lnTo>
                  <a:lnTo>
                    <a:pt x="12700" y="288925"/>
                  </a:lnTo>
                  <a:lnTo>
                    <a:pt x="0" y="263525"/>
                  </a:lnTo>
                  <a:lnTo>
                    <a:pt x="0" y="241300"/>
                  </a:lnTo>
                  <a:lnTo>
                    <a:pt x="3175" y="219075"/>
                  </a:lnTo>
                  <a:lnTo>
                    <a:pt x="12700" y="193675"/>
                  </a:lnTo>
                  <a:lnTo>
                    <a:pt x="28575" y="174625"/>
                  </a:lnTo>
                  <a:lnTo>
                    <a:pt x="79375" y="142875"/>
                  </a:lnTo>
                  <a:lnTo>
                    <a:pt x="146050" y="107950"/>
                  </a:lnTo>
                  <a:lnTo>
                    <a:pt x="203200" y="79375"/>
                  </a:lnTo>
                  <a:lnTo>
                    <a:pt x="250825" y="60325"/>
                  </a:lnTo>
                  <a:lnTo>
                    <a:pt x="330200" y="47625"/>
                  </a:lnTo>
                  <a:lnTo>
                    <a:pt x="355600" y="50800"/>
                  </a:lnTo>
                  <a:lnTo>
                    <a:pt x="441325" y="69850"/>
                  </a:lnTo>
                  <a:lnTo>
                    <a:pt x="590550" y="92075"/>
                  </a:lnTo>
                  <a:lnTo>
                    <a:pt x="825500" y="114300"/>
                  </a:lnTo>
                  <a:lnTo>
                    <a:pt x="1101725" y="136525"/>
                  </a:lnTo>
                  <a:lnTo>
                    <a:pt x="1387475" y="149225"/>
                  </a:lnTo>
                  <a:lnTo>
                    <a:pt x="1447800" y="149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61">
              <a:extLst>
                <a:ext uri="{FF2B5EF4-FFF2-40B4-BE49-F238E27FC236}">
                  <a16:creationId xmlns:a16="http://schemas.microsoft.com/office/drawing/2014/main" id="{8B41D991-57CA-499E-BE81-CA233F80BB9B}"/>
                </a:ext>
              </a:extLst>
            </p:cNvPr>
            <p:cNvSpPr/>
            <p:nvPr/>
          </p:nvSpPr>
          <p:spPr>
            <a:xfrm rot="16200000">
              <a:off x="3228977" y="3444875"/>
              <a:ext cx="1955800" cy="1219200"/>
            </a:xfrm>
            <a:custGeom>
              <a:avLst/>
              <a:gdLst>
                <a:gd name="connsiteX0" fmla="*/ 821531 w 1955006"/>
                <a:gd name="connsiteY0" fmla="*/ 559594 h 1219200"/>
                <a:gd name="connsiteX1" fmla="*/ 709612 w 1955006"/>
                <a:gd name="connsiteY1" fmla="*/ 488156 h 1219200"/>
                <a:gd name="connsiteX2" fmla="*/ 621506 w 1955006"/>
                <a:gd name="connsiteY2" fmla="*/ 428625 h 1219200"/>
                <a:gd name="connsiteX3" fmla="*/ 526256 w 1955006"/>
                <a:gd name="connsiteY3" fmla="*/ 361950 h 1219200"/>
                <a:gd name="connsiteX4" fmla="*/ 400050 w 1955006"/>
                <a:gd name="connsiteY4" fmla="*/ 271462 h 1219200"/>
                <a:gd name="connsiteX5" fmla="*/ 300037 w 1955006"/>
                <a:gd name="connsiteY5" fmla="*/ 200025 h 1219200"/>
                <a:gd name="connsiteX6" fmla="*/ 157162 w 1955006"/>
                <a:gd name="connsiteY6" fmla="*/ 90487 h 1219200"/>
                <a:gd name="connsiteX7" fmla="*/ 73819 w 1955006"/>
                <a:gd name="connsiteY7" fmla="*/ 23812 h 1219200"/>
                <a:gd name="connsiteX8" fmla="*/ 52387 w 1955006"/>
                <a:gd name="connsiteY8" fmla="*/ 9525 h 1219200"/>
                <a:gd name="connsiteX9" fmla="*/ 26194 w 1955006"/>
                <a:gd name="connsiteY9" fmla="*/ 0 h 1219200"/>
                <a:gd name="connsiteX10" fmla="*/ 7144 w 1955006"/>
                <a:gd name="connsiteY10" fmla="*/ 0 h 1219200"/>
                <a:gd name="connsiteX11" fmla="*/ 2381 w 1955006"/>
                <a:gd name="connsiteY11" fmla="*/ 9525 h 1219200"/>
                <a:gd name="connsiteX12" fmla="*/ 0 w 1955006"/>
                <a:gd name="connsiteY12" fmla="*/ 26194 h 1219200"/>
                <a:gd name="connsiteX13" fmla="*/ 7144 w 1955006"/>
                <a:gd name="connsiteY13" fmla="*/ 59531 h 1219200"/>
                <a:gd name="connsiteX14" fmla="*/ 14287 w 1955006"/>
                <a:gd name="connsiteY14" fmla="*/ 76200 h 1219200"/>
                <a:gd name="connsiteX15" fmla="*/ 52387 w 1955006"/>
                <a:gd name="connsiteY15" fmla="*/ 116681 h 1219200"/>
                <a:gd name="connsiteX16" fmla="*/ 157162 w 1955006"/>
                <a:gd name="connsiteY16" fmla="*/ 216694 h 1219200"/>
                <a:gd name="connsiteX17" fmla="*/ 319087 w 1955006"/>
                <a:gd name="connsiteY17" fmla="*/ 371475 h 1219200"/>
                <a:gd name="connsiteX18" fmla="*/ 471487 w 1955006"/>
                <a:gd name="connsiteY18" fmla="*/ 511969 h 1219200"/>
                <a:gd name="connsiteX19" fmla="*/ 578644 w 1955006"/>
                <a:gd name="connsiteY19" fmla="*/ 602456 h 1219200"/>
                <a:gd name="connsiteX20" fmla="*/ 711994 w 1955006"/>
                <a:gd name="connsiteY20" fmla="*/ 707231 h 1219200"/>
                <a:gd name="connsiteX21" fmla="*/ 845344 w 1955006"/>
                <a:gd name="connsiteY21" fmla="*/ 802481 h 1219200"/>
                <a:gd name="connsiteX22" fmla="*/ 957262 w 1955006"/>
                <a:gd name="connsiteY22" fmla="*/ 878681 h 1219200"/>
                <a:gd name="connsiteX23" fmla="*/ 1173956 w 1955006"/>
                <a:gd name="connsiteY23" fmla="*/ 1014412 h 1219200"/>
                <a:gd name="connsiteX24" fmla="*/ 1331119 w 1955006"/>
                <a:gd name="connsiteY24" fmla="*/ 1109662 h 1219200"/>
                <a:gd name="connsiteX25" fmla="*/ 1524000 w 1955006"/>
                <a:gd name="connsiteY25" fmla="*/ 1216819 h 1219200"/>
                <a:gd name="connsiteX26" fmla="*/ 1955006 w 1955006"/>
                <a:gd name="connsiteY26" fmla="*/ 1219200 h 1219200"/>
                <a:gd name="connsiteX27" fmla="*/ 1931194 w 1955006"/>
                <a:gd name="connsiteY27" fmla="*/ 1116806 h 1219200"/>
                <a:gd name="connsiteX28" fmla="*/ 1802606 w 1955006"/>
                <a:gd name="connsiteY28" fmla="*/ 1073944 h 1219200"/>
                <a:gd name="connsiteX29" fmla="*/ 1640681 w 1955006"/>
                <a:gd name="connsiteY29" fmla="*/ 1004887 h 1219200"/>
                <a:gd name="connsiteX30" fmla="*/ 1481137 w 1955006"/>
                <a:gd name="connsiteY30" fmla="*/ 931069 h 1219200"/>
                <a:gd name="connsiteX31" fmla="*/ 1266825 w 1955006"/>
                <a:gd name="connsiteY31" fmla="*/ 823912 h 1219200"/>
                <a:gd name="connsiteX32" fmla="*/ 1057275 w 1955006"/>
                <a:gd name="connsiteY32" fmla="*/ 704850 h 1219200"/>
                <a:gd name="connsiteX33" fmla="*/ 909637 w 1955006"/>
                <a:gd name="connsiteY33" fmla="*/ 616744 h 1219200"/>
                <a:gd name="connsiteX34" fmla="*/ 821531 w 1955006"/>
                <a:gd name="connsiteY34" fmla="*/ 559594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55006" h="1219200">
                  <a:moveTo>
                    <a:pt x="821531" y="559594"/>
                  </a:moveTo>
                  <a:lnTo>
                    <a:pt x="709612" y="488156"/>
                  </a:lnTo>
                  <a:lnTo>
                    <a:pt x="621506" y="428625"/>
                  </a:lnTo>
                  <a:lnTo>
                    <a:pt x="526256" y="361950"/>
                  </a:lnTo>
                  <a:lnTo>
                    <a:pt x="400050" y="271462"/>
                  </a:lnTo>
                  <a:lnTo>
                    <a:pt x="300037" y="200025"/>
                  </a:lnTo>
                  <a:lnTo>
                    <a:pt x="157162" y="90487"/>
                  </a:lnTo>
                  <a:lnTo>
                    <a:pt x="73819" y="23812"/>
                  </a:lnTo>
                  <a:lnTo>
                    <a:pt x="52387" y="9525"/>
                  </a:lnTo>
                  <a:lnTo>
                    <a:pt x="26194" y="0"/>
                  </a:lnTo>
                  <a:lnTo>
                    <a:pt x="7144" y="0"/>
                  </a:lnTo>
                  <a:lnTo>
                    <a:pt x="2381" y="9525"/>
                  </a:lnTo>
                  <a:lnTo>
                    <a:pt x="0" y="26194"/>
                  </a:lnTo>
                  <a:lnTo>
                    <a:pt x="7144" y="59531"/>
                  </a:lnTo>
                  <a:lnTo>
                    <a:pt x="14287" y="76200"/>
                  </a:lnTo>
                  <a:lnTo>
                    <a:pt x="52387" y="116681"/>
                  </a:lnTo>
                  <a:lnTo>
                    <a:pt x="157162" y="216694"/>
                  </a:lnTo>
                  <a:lnTo>
                    <a:pt x="319087" y="371475"/>
                  </a:lnTo>
                  <a:lnTo>
                    <a:pt x="471487" y="511969"/>
                  </a:lnTo>
                  <a:lnTo>
                    <a:pt x="578644" y="602456"/>
                  </a:lnTo>
                  <a:lnTo>
                    <a:pt x="711994" y="707231"/>
                  </a:lnTo>
                  <a:lnTo>
                    <a:pt x="845344" y="802481"/>
                  </a:lnTo>
                  <a:lnTo>
                    <a:pt x="957262" y="878681"/>
                  </a:lnTo>
                  <a:lnTo>
                    <a:pt x="1173956" y="1014412"/>
                  </a:lnTo>
                  <a:lnTo>
                    <a:pt x="1331119" y="1109662"/>
                  </a:lnTo>
                  <a:lnTo>
                    <a:pt x="1524000" y="1216819"/>
                  </a:lnTo>
                  <a:lnTo>
                    <a:pt x="1955006" y="1219200"/>
                  </a:lnTo>
                  <a:lnTo>
                    <a:pt x="1931194" y="1116806"/>
                  </a:lnTo>
                  <a:lnTo>
                    <a:pt x="1802606" y="1073944"/>
                  </a:lnTo>
                  <a:lnTo>
                    <a:pt x="1640681" y="1004887"/>
                  </a:lnTo>
                  <a:lnTo>
                    <a:pt x="1481137" y="931069"/>
                  </a:lnTo>
                  <a:lnTo>
                    <a:pt x="1266825" y="823912"/>
                  </a:lnTo>
                  <a:lnTo>
                    <a:pt x="1057275" y="704850"/>
                  </a:lnTo>
                  <a:lnTo>
                    <a:pt x="909637" y="616744"/>
                  </a:lnTo>
                  <a:lnTo>
                    <a:pt x="821531" y="5595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78">
              <a:extLst>
                <a:ext uri="{FF2B5EF4-FFF2-40B4-BE49-F238E27FC236}">
                  <a16:creationId xmlns:a16="http://schemas.microsoft.com/office/drawing/2014/main" id="{04913FFB-19EA-4748-9A49-D24D3FEB25DC}"/>
                </a:ext>
              </a:extLst>
            </p:cNvPr>
            <p:cNvSpPr/>
            <p:nvPr/>
          </p:nvSpPr>
          <p:spPr>
            <a:xfrm rot="16200000">
              <a:off x="4931571" y="3371057"/>
              <a:ext cx="736600" cy="728662"/>
            </a:xfrm>
            <a:custGeom>
              <a:avLst/>
              <a:gdLst>
                <a:gd name="connsiteX0" fmla="*/ 619125 w 735806"/>
                <a:gd name="connsiteY0" fmla="*/ 252413 h 728663"/>
                <a:gd name="connsiteX1" fmla="*/ 683419 w 735806"/>
                <a:gd name="connsiteY1" fmla="*/ 126207 h 728663"/>
                <a:gd name="connsiteX2" fmla="*/ 735806 w 735806"/>
                <a:gd name="connsiteY2" fmla="*/ 19050 h 728663"/>
                <a:gd name="connsiteX3" fmla="*/ 647700 w 735806"/>
                <a:gd name="connsiteY3" fmla="*/ 0 h 728663"/>
                <a:gd name="connsiteX4" fmla="*/ 597694 w 735806"/>
                <a:gd name="connsiteY4" fmla="*/ 73819 h 728663"/>
                <a:gd name="connsiteX5" fmla="*/ 547687 w 735806"/>
                <a:gd name="connsiteY5" fmla="*/ 133350 h 728663"/>
                <a:gd name="connsiteX6" fmla="*/ 492919 w 735806"/>
                <a:gd name="connsiteY6" fmla="*/ 190500 h 728663"/>
                <a:gd name="connsiteX7" fmla="*/ 457200 w 735806"/>
                <a:gd name="connsiteY7" fmla="*/ 233363 h 728663"/>
                <a:gd name="connsiteX8" fmla="*/ 383381 w 735806"/>
                <a:gd name="connsiteY8" fmla="*/ 304800 h 728663"/>
                <a:gd name="connsiteX9" fmla="*/ 278606 w 735806"/>
                <a:gd name="connsiteY9" fmla="*/ 390525 h 728663"/>
                <a:gd name="connsiteX10" fmla="*/ 180975 w 735806"/>
                <a:gd name="connsiteY10" fmla="*/ 459582 h 728663"/>
                <a:gd name="connsiteX11" fmla="*/ 100012 w 735806"/>
                <a:gd name="connsiteY11" fmla="*/ 519113 h 728663"/>
                <a:gd name="connsiteX12" fmla="*/ 33337 w 735806"/>
                <a:gd name="connsiteY12" fmla="*/ 576263 h 728663"/>
                <a:gd name="connsiteX13" fmla="*/ 7144 w 735806"/>
                <a:gd name="connsiteY13" fmla="*/ 602457 h 728663"/>
                <a:gd name="connsiteX14" fmla="*/ 0 w 735806"/>
                <a:gd name="connsiteY14" fmla="*/ 619125 h 728663"/>
                <a:gd name="connsiteX15" fmla="*/ 0 w 735806"/>
                <a:gd name="connsiteY15" fmla="*/ 642938 h 728663"/>
                <a:gd name="connsiteX16" fmla="*/ 7144 w 735806"/>
                <a:gd name="connsiteY16" fmla="*/ 673894 h 728663"/>
                <a:gd name="connsiteX17" fmla="*/ 19050 w 735806"/>
                <a:gd name="connsiteY17" fmla="*/ 690563 h 728663"/>
                <a:gd name="connsiteX18" fmla="*/ 40481 w 735806"/>
                <a:gd name="connsiteY18" fmla="*/ 709613 h 728663"/>
                <a:gd name="connsiteX19" fmla="*/ 61912 w 735806"/>
                <a:gd name="connsiteY19" fmla="*/ 723900 h 728663"/>
                <a:gd name="connsiteX20" fmla="*/ 80962 w 735806"/>
                <a:gd name="connsiteY20" fmla="*/ 728663 h 728663"/>
                <a:gd name="connsiteX21" fmla="*/ 121444 w 735806"/>
                <a:gd name="connsiteY21" fmla="*/ 728663 h 728663"/>
                <a:gd name="connsiteX22" fmla="*/ 185737 w 735806"/>
                <a:gd name="connsiteY22" fmla="*/ 721519 h 728663"/>
                <a:gd name="connsiteX23" fmla="*/ 242887 w 735806"/>
                <a:gd name="connsiteY23" fmla="*/ 711994 h 728663"/>
                <a:gd name="connsiteX24" fmla="*/ 280987 w 735806"/>
                <a:gd name="connsiteY24" fmla="*/ 702469 h 728663"/>
                <a:gd name="connsiteX25" fmla="*/ 323850 w 735806"/>
                <a:gd name="connsiteY25" fmla="*/ 683419 h 728663"/>
                <a:gd name="connsiteX26" fmla="*/ 359569 w 735806"/>
                <a:gd name="connsiteY26" fmla="*/ 661988 h 728663"/>
                <a:gd name="connsiteX27" fmla="*/ 395287 w 735806"/>
                <a:gd name="connsiteY27" fmla="*/ 626269 h 728663"/>
                <a:gd name="connsiteX28" fmla="*/ 459581 w 735806"/>
                <a:gd name="connsiteY28" fmla="*/ 535782 h 728663"/>
                <a:gd name="connsiteX29" fmla="*/ 547687 w 735806"/>
                <a:gd name="connsiteY29" fmla="*/ 383382 h 728663"/>
                <a:gd name="connsiteX30" fmla="*/ 619125 w 735806"/>
                <a:gd name="connsiteY30" fmla="*/ 252413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35806" h="728663">
                  <a:moveTo>
                    <a:pt x="619125" y="252413"/>
                  </a:moveTo>
                  <a:lnTo>
                    <a:pt x="683419" y="126207"/>
                  </a:lnTo>
                  <a:lnTo>
                    <a:pt x="735806" y="19050"/>
                  </a:lnTo>
                  <a:lnTo>
                    <a:pt x="647700" y="0"/>
                  </a:lnTo>
                  <a:lnTo>
                    <a:pt x="597694" y="73819"/>
                  </a:lnTo>
                  <a:lnTo>
                    <a:pt x="547687" y="133350"/>
                  </a:lnTo>
                  <a:lnTo>
                    <a:pt x="492919" y="190500"/>
                  </a:lnTo>
                  <a:lnTo>
                    <a:pt x="457200" y="233363"/>
                  </a:lnTo>
                  <a:lnTo>
                    <a:pt x="383381" y="304800"/>
                  </a:lnTo>
                  <a:lnTo>
                    <a:pt x="278606" y="390525"/>
                  </a:lnTo>
                  <a:lnTo>
                    <a:pt x="180975" y="459582"/>
                  </a:lnTo>
                  <a:lnTo>
                    <a:pt x="100012" y="519113"/>
                  </a:lnTo>
                  <a:lnTo>
                    <a:pt x="33337" y="576263"/>
                  </a:lnTo>
                  <a:lnTo>
                    <a:pt x="7144" y="602457"/>
                  </a:lnTo>
                  <a:lnTo>
                    <a:pt x="0" y="619125"/>
                  </a:lnTo>
                  <a:lnTo>
                    <a:pt x="0" y="642938"/>
                  </a:lnTo>
                  <a:lnTo>
                    <a:pt x="7144" y="673894"/>
                  </a:lnTo>
                  <a:lnTo>
                    <a:pt x="19050" y="690563"/>
                  </a:lnTo>
                  <a:lnTo>
                    <a:pt x="40481" y="709613"/>
                  </a:lnTo>
                  <a:lnTo>
                    <a:pt x="61912" y="723900"/>
                  </a:lnTo>
                  <a:lnTo>
                    <a:pt x="80962" y="728663"/>
                  </a:lnTo>
                  <a:lnTo>
                    <a:pt x="121444" y="728663"/>
                  </a:lnTo>
                  <a:lnTo>
                    <a:pt x="185737" y="721519"/>
                  </a:lnTo>
                  <a:lnTo>
                    <a:pt x="242887" y="711994"/>
                  </a:lnTo>
                  <a:lnTo>
                    <a:pt x="280987" y="702469"/>
                  </a:lnTo>
                  <a:lnTo>
                    <a:pt x="323850" y="683419"/>
                  </a:lnTo>
                  <a:lnTo>
                    <a:pt x="359569" y="661988"/>
                  </a:lnTo>
                  <a:lnTo>
                    <a:pt x="395287" y="626269"/>
                  </a:lnTo>
                  <a:lnTo>
                    <a:pt x="459581" y="535782"/>
                  </a:lnTo>
                  <a:lnTo>
                    <a:pt x="547687" y="383382"/>
                  </a:lnTo>
                  <a:lnTo>
                    <a:pt x="619125" y="2524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54">
              <a:extLst>
                <a:ext uri="{FF2B5EF4-FFF2-40B4-BE49-F238E27FC236}">
                  <a16:creationId xmlns:a16="http://schemas.microsoft.com/office/drawing/2014/main" id="{7D27C7D5-CB4F-483C-B06E-8A60CD8B5F41}"/>
                </a:ext>
              </a:extLst>
            </p:cNvPr>
            <p:cNvSpPr/>
            <p:nvPr/>
          </p:nvSpPr>
          <p:spPr>
            <a:xfrm>
              <a:off x="5986465" y="1731963"/>
              <a:ext cx="2012950" cy="1344612"/>
            </a:xfrm>
            <a:custGeom>
              <a:avLst/>
              <a:gdLst>
                <a:gd name="connsiteX0" fmla="*/ 788193 w 2012156"/>
                <a:gd name="connsiteY0" fmla="*/ 340519 h 1345406"/>
                <a:gd name="connsiteX1" fmla="*/ 581025 w 2012156"/>
                <a:gd name="connsiteY1" fmla="*/ 364331 h 1345406"/>
                <a:gd name="connsiteX2" fmla="*/ 328612 w 2012156"/>
                <a:gd name="connsiteY2" fmla="*/ 395287 h 1345406"/>
                <a:gd name="connsiteX3" fmla="*/ 26193 w 2012156"/>
                <a:gd name="connsiteY3" fmla="*/ 433387 h 1345406"/>
                <a:gd name="connsiteX4" fmla="*/ 0 w 2012156"/>
                <a:gd name="connsiteY4" fmla="*/ 300037 h 1345406"/>
                <a:gd name="connsiteX5" fmla="*/ 209550 w 2012156"/>
                <a:gd name="connsiteY5" fmla="*/ 278606 h 1345406"/>
                <a:gd name="connsiteX6" fmla="*/ 483393 w 2012156"/>
                <a:gd name="connsiteY6" fmla="*/ 242887 h 1345406"/>
                <a:gd name="connsiteX7" fmla="*/ 873918 w 2012156"/>
                <a:gd name="connsiteY7" fmla="*/ 188119 h 1345406"/>
                <a:gd name="connsiteX8" fmla="*/ 1221581 w 2012156"/>
                <a:gd name="connsiteY8" fmla="*/ 135731 h 1345406"/>
                <a:gd name="connsiteX9" fmla="*/ 1504950 w 2012156"/>
                <a:gd name="connsiteY9" fmla="*/ 95250 h 1345406"/>
                <a:gd name="connsiteX10" fmla="*/ 1531143 w 2012156"/>
                <a:gd name="connsiteY10" fmla="*/ 88106 h 1345406"/>
                <a:gd name="connsiteX11" fmla="*/ 1545431 w 2012156"/>
                <a:gd name="connsiteY11" fmla="*/ 73819 h 1345406"/>
                <a:gd name="connsiteX12" fmla="*/ 1569243 w 2012156"/>
                <a:gd name="connsiteY12" fmla="*/ 52387 h 1345406"/>
                <a:gd name="connsiteX13" fmla="*/ 1595437 w 2012156"/>
                <a:gd name="connsiteY13" fmla="*/ 30956 h 1345406"/>
                <a:gd name="connsiteX14" fmla="*/ 1626393 w 2012156"/>
                <a:gd name="connsiteY14" fmla="*/ 11906 h 1345406"/>
                <a:gd name="connsiteX15" fmla="*/ 1654968 w 2012156"/>
                <a:gd name="connsiteY15" fmla="*/ 0 h 1345406"/>
                <a:gd name="connsiteX16" fmla="*/ 1671637 w 2012156"/>
                <a:gd name="connsiteY16" fmla="*/ 0 h 1345406"/>
                <a:gd name="connsiteX17" fmla="*/ 1688306 w 2012156"/>
                <a:gd name="connsiteY17" fmla="*/ 2381 h 1345406"/>
                <a:gd name="connsiteX18" fmla="*/ 1714500 w 2012156"/>
                <a:gd name="connsiteY18" fmla="*/ 23812 h 1345406"/>
                <a:gd name="connsiteX19" fmla="*/ 1766887 w 2012156"/>
                <a:gd name="connsiteY19" fmla="*/ 69056 h 1345406"/>
                <a:gd name="connsiteX20" fmla="*/ 1826418 w 2012156"/>
                <a:gd name="connsiteY20" fmla="*/ 119062 h 1345406"/>
                <a:gd name="connsiteX21" fmla="*/ 1895475 w 2012156"/>
                <a:gd name="connsiteY21" fmla="*/ 176212 h 1345406"/>
                <a:gd name="connsiteX22" fmla="*/ 1952625 w 2012156"/>
                <a:gd name="connsiteY22" fmla="*/ 219075 h 1345406"/>
                <a:gd name="connsiteX23" fmla="*/ 1971675 w 2012156"/>
                <a:gd name="connsiteY23" fmla="*/ 238125 h 1345406"/>
                <a:gd name="connsiteX24" fmla="*/ 1995487 w 2012156"/>
                <a:gd name="connsiteY24" fmla="*/ 266700 h 1345406"/>
                <a:gd name="connsiteX25" fmla="*/ 2005012 w 2012156"/>
                <a:gd name="connsiteY25" fmla="*/ 288131 h 1345406"/>
                <a:gd name="connsiteX26" fmla="*/ 2012156 w 2012156"/>
                <a:gd name="connsiteY26" fmla="*/ 314325 h 1345406"/>
                <a:gd name="connsiteX27" fmla="*/ 2007393 w 2012156"/>
                <a:gd name="connsiteY27" fmla="*/ 338137 h 1345406"/>
                <a:gd name="connsiteX28" fmla="*/ 1995487 w 2012156"/>
                <a:gd name="connsiteY28" fmla="*/ 361950 h 1345406"/>
                <a:gd name="connsiteX29" fmla="*/ 1971675 w 2012156"/>
                <a:gd name="connsiteY29" fmla="*/ 383381 h 1345406"/>
                <a:gd name="connsiteX30" fmla="*/ 1952625 w 2012156"/>
                <a:gd name="connsiteY30" fmla="*/ 395287 h 1345406"/>
                <a:gd name="connsiteX31" fmla="*/ 1931193 w 2012156"/>
                <a:gd name="connsiteY31" fmla="*/ 416719 h 1345406"/>
                <a:gd name="connsiteX32" fmla="*/ 1912143 w 2012156"/>
                <a:gd name="connsiteY32" fmla="*/ 445294 h 1345406"/>
                <a:gd name="connsiteX33" fmla="*/ 1893093 w 2012156"/>
                <a:gd name="connsiteY33" fmla="*/ 526256 h 1345406"/>
                <a:gd name="connsiteX34" fmla="*/ 1828800 w 2012156"/>
                <a:gd name="connsiteY34" fmla="*/ 785812 h 1345406"/>
                <a:gd name="connsiteX35" fmla="*/ 1757362 w 2012156"/>
                <a:gd name="connsiteY35" fmla="*/ 1073944 h 1345406"/>
                <a:gd name="connsiteX36" fmla="*/ 1707356 w 2012156"/>
                <a:gd name="connsiteY36" fmla="*/ 1276350 h 1345406"/>
                <a:gd name="connsiteX37" fmla="*/ 1685925 w 2012156"/>
                <a:gd name="connsiteY37" fmla="*/ 1309687 h 1345406"/>
                <a:gd name="connsiteX38" fmla="*/ 1662112 w 2012156"/>
                <a:gd name="connsiteY38" fmla="*/ 1328737 h 1345406"/>
                <a:gd name="connsiteX39" fmla="*/ 1628775 w 2012156"/>
                <a:gd name="connsiteY39" fmla="*/ 1343025 h 1345406"/>
                <a:gd name="connsiteX40" fmla="*/ 1588293 w 2012156"/>
                <a:gd name="connsiteY40" fmla="*/ 1345406 h 1345406"/>
                <a:gd name="connsiteX41" fmla="*/ 1552575 w 2012156"/>
                <a:gd name="connsiteY41" fmla="*/ 1340644 h 1345406"/>
                <a:gd name="connsiteX42" fmla="*/ 1502568 w 2012156"/>
                <a:gd name="connsiteY42" fmla="*/ 1073944 h 1345406"/>
                <a:gd name="connsiteX43" fmla="*/ 1524000 w 2012156"/>
                <a:gd name="connsiteY43" fmla="*/ 947737 h 1345406"/>
                <a:gd name="connsiteX44" fmla="*/ 1564481 w 2012156"/>
                <a:gd name="connsiteY44" fmla="*/ 731044 h 1345406"/>
                <a:gd name="connsiteX45" fmla="*/ 1602581 w 2012156"/>
                <a:gd name="connsiteY45" fmla="*/ 521494 h 1345406"/>
                <a:gd name="connsiteX46" fmla="*/ 1614487 w 2012156"/>
                <a:gd name="connsiteY46" fmla="*/ 461962 h 1345406"/>
                <a:gd name="connsiteX47" fmla="*/ 1616868 w 2012156"/>
                <a:gd name="connsiteY47" fmla="*/ 397669 h 1345406"/>
                <a:gd name="connsiteX48" fmla="*/ 1616868 w 2012156"/>
                <a:gd name="connsiteY48" fmla="*/ 340519 h 1345406"/>
                <a:gd name="connsiteX49" fmla="*/ 1604962 w 2012156"/>
                <a:gd name="connsiteY49" fmla="*/ 311944 h 1345406"/>
                <a:gd name="connsiteX50" fmla="*/ 1590675 w 2012156"/>
                <a:gd name="connsiteY50" fmla="*/ 297656 h 1345406"/>
                <a:gd name="connsiteX51" fmla="*/ 1557337 w 2012156"/>
                <a:gd name="connsiteY51" fmla="*/ 278606 h 1345406"/>
                <a:gd name="connsiteX52" fmla="*/ 1533525 w 2012156"/>
                <a:gd name="connsiteY52" fmla="*/ 273844 h 1345406"/>
                <a:gd name="connsiteX53" fmla="*/ 1478756 w 2012156"/>
                <a:gd name="connsiteY53" fmla="*/ 276225 h 1345406"/>
                <a:gd name="connsiteX54" fmla="*/ 1281112 w 2012156"/>
                <a:gd name="connsiteY54" fmla="*/ 292894 h 1345406"/>
                <a:gd name="connsiteX55" fmla="*/ 850106 w 2012156"/>
                <a:gd name="connsiteY55" fmla="*/ 333375 h 1345406"/>
                <a:gd name="connsiteX56" fmla="*/ 788193 w 2012156"/>
                <a:gd name="connsiteY56" fmla="*/ 340519 h 134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12156" h="1345406">
                  <a:moveTo>
                    <a:pt x="788193" y="340519"/>
                  </a:moveTo>
                  <a:lnTo>
                    <a:pt x="581025" y="364331"/>
                  </a:lnTo>
                  <a:lnTo>
                    <a:pt x="328612" y="395287"/>
                  </a:lnTo>
                  <a:lnTo>
                    <a:pt x="26193" y="433387"/>
                  </a:lnTo>
                  <a:lnTo>
                    <a:pt x="0" y="300037"/>
                  </a:lnTo>
                  <a:lnTo>
                    <a:pt x="209550" y="278606"/>
                  </a:lnTo>
                  <a:lnTo>
                    <a:pt x="483393" y="242887"/>
                  </a:lnTo>
                  <a:lnTo>
                    <a:pt x="873918" y="188119"/>
                  </a:lnTo>
                  <a:lnTo>
                    <a:pt x="1221581" y="135731"/>
                  </a:lnTo>
                  <a:lnTo>
                    <a:pt x="1504950" y="95250"/>
                  </a:lnTo>
                  <a:lnTo>
                    <a:pt x="1531143" y="88106"/>
                  </a:lnTo>
                  <a:lnTo>
                    <a:pt x="1545431" y="73819"/>
                  </a:lnTo>
                  <a:lnTo>
                    <a:pt x="1569243" y="52387"/>
                  </a:lnTo>
                  <a:lnTo>
                    <a:pt x="1595437" y="30956"/>
                  </a:lnTo>
                  <a:lnTo>
                    <a:pt x="1626393" y="11906"/>
                  </a:lnTo>
                  <a:lnTo>
                    <a:pt x="1654968" y="0"/>
                  </a:lnTo>
                  <a:lnTo>
                    <a:pt x="1671637" y="0"/>
                  </a:lnTo>
                  <a:lnTo>
                    <a:pt x="1688306" y="2381"/>
                  </a:lnTo>
                  <a:lnTo>
                    <a:pt x="1714500" y="23812"/>
                  </a:lnTo>
                  <a:lnTo>
                    <a:pt x="1766887" y="69056"/>
                  </a:lnTo>
                  <a:lnTo>
                    <a:pt x="1826418" y="119062"/>
                  </a:lnTo>
                  <a:lnTo>
                    <a:pt x="1895475" y="176212"/>
                  </a:lnTo>
                  <a:lnTo>
                    <a:pt x="1952625" y="219075"/>
                  </a:lnTo>
                  <a:lnTo>
                    <a:pt x="1971675" y="238125"/>
                  </a:lnTo>
                  <a:lnTo>
                    <a:pt x="1995487" y="266700"/>
                  </a:lnTo>
                  <a:lnTo>
                    <a:pt x="2005012" y="288131"/>
                  </a:lnTo>
                  <a:lnTo>
                    <a:pt x="2012156" y="314325"/>
                  </a:lnTo>
                  <a:lnTo>
                    <a:pt x="2007393" y="338137"/>
                  </a:lnTo>
                  <a:lnTo>
                    <a:pt x="1995487" y="361950"/>
                  </a:lnTo>
                  <a:lnTo>
                    <a:pt x="1971675" y="383381"/>
                  </a:lnTo>
                  <a:lnTo>
                    <a:pt x="1952625" y="395287"/>
                  </a:lnTo>
                  <a:lnTo>
                    <a:pt x="1931193" y="416719"/>
                  </a:lnTo>
                  <a:lnTo>
                    <a:pt x="1912143" y="445294"/>
                  </a:lnTo>
                  <a:lnTo>
                    <a:pt x="1893093" y="526256"/>
                  </a:lnTo>
                  <a:lnTo>
                    <a:pt x="1828800" y="785812"/>
                  </a:lnTo>
                  <a:lnTo>
                    <a:pt x="1757362" y="1073944"/>
                  </a:lnTo>
                  <a:lnTo>
                    <a:pt x="1707356" y="1276350"/>
                  </a:lnTo>
                  <a:lnTo>
                    <a:pt x="1685925" y="1309687"/>
                  </a:lnTo>
                  <a:lnTo>
                    <a:pt x="1662112" y="1328737"/>
                  </a:lnTo>
                  <a:lnTo>
                    <a:pt x="1628775" y="1343025"/>
                  </a:lnTo>
                  <a:lnTo>
                    <a:pt x="1588293" y="1345406"/>
                  </a:lnTo>
                  <a:lnTo>
                    <a:pt x="1552575" y="1340644"/>
                  </a:lnTo>
                  <a:lnTo>
                    <a:pt x="1502568" y="1073944"/>
                  </a:lnTo>
                  <a:lnTo>
                    <a:pt x="1524000" y="947737"/>
                  </a:lnTo>
                  <a:lnTo>
                    <a:pt x="1564481" y="731044"/>
                  </a:lnTo>
                  <a:lnTo>
                    <a:pt x="1602581" y="521494"/>
                  </a:lnTo>
                  <a:lnTo>
                    <a:pt x="1614487" y="461962"/>
                  </a:lnTo>
                  <a:cubicBezTo>
                    <a:pt x="1615281" y="440531"/>
                    <a:pt x="1616074" y="419100"/>
                    <a:pt x="1616868" y="397669"/>
                  </a:cubicBezTo>
                  <a:lnTo>
                    <a:pt x="1616868" y="340519"/>
                  </a:lnTo>
                  <a:lnTo>
                    <a:pt x="1604962" y="311944"/>
                  </a:lnTo>
                  <a:lnTo>
                    <a:pt x="1590675" y="297656"/>
                  </a:lnTo>
                  <a:lnTo>
                    <a:pt x="1557337" y="278606"/>
                  </a:lnTo>
                  <a:lnTo>
                    <a:pt x="1533525" y="273844"/>
                  </a:lnTo>
                  <a:lnTo>
                    <a:pt x="1478756" y="276225"/>
                  </a:lnTo>
                  <a:lnTo>
                    <a:pt x="1281112" y="292894"/>
                  </a:lnTo>
                  <a:lnTo>
                    <a:pt x="850106" y="333375"/>
                  </a:lnTo>
                  <a:lnTo>
                    <a:pt x="788193" y="3405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55">
              <a:extLst>
                <a:ext uri="{FF2B5EF4-FFF2-40B4-BE49-F238E27FC236}">
                  <a16:creationId xmlns:a16="http://schemas.microsoft.com/office/drawing/2014/main" id="{FE92AAD2-162B-45B0-B1F7-334779EBCC7E}"/>
                </a:ext>
              </a:extLst>
            </p:cNvPr>
            <p:cNvSpPr/>
            <p:nvPr/>
          </p:nvSpPr>
          <p:spPr>
            <a:xfrm>
              <a:off x="6127752" y="2779714"/>
              <a:ext cx="1462088" cy="301625"/>
            </a:xfrm>
            <a:custGeom>
              <a:avLst/>
              <a:gdLst>
                <a:gd name="connsiteX0" fmla="*/ 623888 w 1462088"/>
                <a:gd name="connsiteY0" fmla="*/ 57150 h 302419"/>
                <a:gd name="connsiteX1" fmla="*/ 952500 w 1462088"/>
                <a:gd name="connsiteY1" fmla="*/ 28575 h 302419"/>
                <a:gd name="connsiteX2" fmla="*/ 1173957 w 1462088"/>
                <a:gd name="connsiteY2" fmla="*/ 11906 h 302419"/>
                <a:gd name="connsiteX3" fmla="*/ 1447800 w 1462088"/>
                <a:gd name="connsiteY3" fmla="*/ 0 h 302419"/>
                <a:gd name="connsiteX4" fmla="*/ 1462088 w 1462088"/>
                <a:gd name="connsiteY4" fmla="*/ 295275 h 302419"/>
                <a:gd name="connsiteX5" fmla="*/ 1421607 w 1462088"/>
                <a:gd name="connsiteY5" fmla="*/ 292894 h 302419"/>
                <a:gd name="connsiteX6" fmla="*/ 1412082 w 1462088"/>
                <a:gd name="connsiteY6" fmla="*/ 292894 h 302419"/>
                <a:gd name="connsiteX7" fmla="*/ 1400175 w 1462088"/>
                <a:gd name="connsiteY7" fmla="*/ 285750 h 302419"/>
                <a:gd name="connsiteX8" fmla="*/ 1366838 w 1462088"/>
                <a:gd name="connsiteY8" fmla="*/ 261937 h 302419"/>
                <a:gd name="connsiteX9" fmla="*/ 1319213 w 1462088"/>
                <a:gd name="connsiteY9" fmla="*/ 226219 h 302419"/>
                <a:gd name="connsiteX10" fmla="*/ 1262063 w 1462088"/>
                <a:gd name="connsiteY10" fmla="*/ 188119 h 302419"/>
                <a:gd name="connsiteX11" fmla="*/ 1216819 w 1462088"/>
                <a:gd name="connsiteY11" fmla="*/ 161925 h 302419"/>
                <a:gd name="connsiteX12" fmla="*/ 1138238 w 1462088"/>
                <a:gd name="connsiteY12" fmla="*/ 169069 h 302419"/>
                <a:gd name="connsiteX13" fmla="*/ 869157 w 1462088"/>
                <a:gd name="connsiteY13" fmla="*/ 202406 h 302419"/>
                <a:gd name="connsiteX14" fmla="*/ 633413 w 1462088"/>
                <a:gd name="connsiteY14" fmla="*/ 230981 h 302419"/>
                <a:gd name="connsiteX15" fmla="*/ 354807 w 1462088"/>
                <a:gd name="connsiteY15" fmla="*/ 264319 h 302419"/>
                <a:gd name="connsiteX16" fmla="*/ 185738 w 1462088"/>
                <a:gd name="connsiteY16" fmla="*/ 285750 h 302419"/>
                <a:gd name="connsiteX17" fmla="*/ 47625 w 1462088"/>
                <a:gd name="connsiteY17" fmla="*/ 302419 h 302419"/>
                <a:gd name="connsiteX18" fmla="*/ 0 w 1462088"/>
                <a:gd name="connsiteY18" fmla="*/ 88106 h 302419"/>
                <a:gd name="connsiteX19" fmla="*/ 102394 w 1462088"/>
                <a:gd name="connsiteY19" fmla="*/ 92869 h 302419"/>
                <a:gd name="connsiteX20" fmla="*/ 316707 w 1462088"/>
                <a:gd name="connsiteY20" fmla="*/ 92869 h 302419"/>
                <a:gd name="connsiteX21" fmla="*/ 459582 w 1462088"/>
                <a:gd name="connsiteY21" fmla="*/ 76200 h 302419"/>
                <a:gd name="connsiteX22" fmla="*/ 623888 w 1462088"/>
                <a:gd name="connsiteY22" fmla="*/ 57150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62088" h="302419">
                  <a:moveTo>
                    <a:pt x="623888" y="57150"/>
                  </a:moveTo>
                  <a:lnTo>
                    <a:pt x="952500" y="28575"/>
                  </a:lnTo>
                  <a:lnTo>
                    <a:pt x="1173957" y="11906"/>
                  </a:lnTo>
                  <a:lnTo>
                    <a:pt x="1447800" y="0"/>
                  </a:lnTo>
                  <a:lnTo>
                    <a:pt x="1462088" y="295275"/>
                  </a:lnTo>
                  <a:lnTo>
                    <a:pt x="1421607" y="292894"/>
                  </a:lnTo>
                  <a:lnTo>
                    <a:pt x="1412082" y="292894"/>
                  </a:lnTo>
                  <a:lnTo>
                    <a:pt x="1400175" y="285750"/>
                  </a:lnTo>
                  <a:lnTo>
                    <a:pt x="1366838" y="261937"/>
                  </a:lnTo>
                  <a:lnTo>
                    <a:pt x="1319213" y="226219"/>
                  </a:lnTo>
                  <a:lnTo>
                    <a:pt x="1262063" y="188119"/>
                  </a:lnTo>
                  <a:lnTo>
                    <a:pt x="1216819" y="161925"/>
                  </a:lnTo>
                  <a:lnTo>
                    <a:pt x="1138238" y="169069"/>
                  </a:lnTo>
                  <a:lnTo>
                    <a:pt x="869157" y="202406"/>
                  </a:lnTo>
                  <a:lnTo>
                    <a:pt x="633413" y="230981"/>
                  </a:lnTo>
                  <a:lnTo>
                    <a:pt x="354807" y="264319"/>
                  </a:lnTo>
                  <a:lnTo>
                    <a:pt x="185738" y="285750"/>
                  </a:lnTo>
                  <a:lnTo>
                    <a:pt x="47625" y="302419"/>
                  </a:lnTo>
                  <a:lnTo>
                    <a:pt x="0" y="88106"/>
                  </a:lnTo>
                  <a:lnTo>
                    <a:pt x="102394" y="92869"/>
                  </a:lnTo>
                  <a:lnTo>
                    <a:pt x="316707" y="92869"/>
                  </a:lnTo>
                  <a:lnTo>
                    <a:pt x="459582" y="76200"/>
                  </a:lnTo>
                  <a:lnTo>
                    <a:pt x="623888" y="57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79">
              <a:extLst>
                <a:ext uri="{FF2B5EF4-FFF2-40B4-BE49-F238E27FC236}">
                  <a16:creationId xmlns:a16="http://schemas.microsoft.com/office/drawing/2014/main" id="{6454E8A3-20FF-499C-B123-7440B89FE67F}"/>
                </a:ext>
              </a:extLst>
            </p:cNvPr>
            <p:cNvSpPr/>
            <p:nvPr/>
          </p:nvSpPr>
          <p:spPr>
            <a:xfrm rot="16200000">
              <a:off x="5959477" y="4367213"/>
              <a:ext cx="1681162" cy="500063"/>
            </a:xfrm>
            <a:custGeom>
              <a:avLst/>
              <a:gdLst>
                <a:gd name="connsiteX0" fmla="*/ 381000 w 1681162"/>
                <a:gd name="connsiteY0" fmla="*/ 254794 h 500062"/>
                <a:gd name="connsiteX1" fmla="*/ 1123950 w 1681162"/>
                <a:gd name="connsiteY1" fmla="*/ 254794 h 500062"/>
                <a:gd name="connsiteX2" fmla="*/ 1312068 w 1681162"/>
                <a:gd name="connsiteY2" fmla="*/ 250031 h 500062"/>
                <a:gd name="connsiteX3" fmla="*/ 1416843 w 1681162"/>
                <a:gd name="connsiteY3" fmla="*/ 245269 h 500062"/>
                <a:gd name="connsiteX4" fmla="*/ 1469231 w 1681162"/>
                <a:gd name="connsiteY4" fmla="*/ 238125 h 500062"/>
                <a:gd name="connsiteX5" fmla="*/ 1502568 w 1681162"/>
                <a:gd name="connsiteY5" fmla="*/ 226219 h 500062"/>
                <a:gd name="connsiteX6" fmla="*/ 1526381 w 1681162"/>
                <a:gd name="connsiteY6" fmla="*/ 207169 h 500062"/>
                <a:gd name="connsiteX7" fmla="*/ 1545431 w 1681162"/>
                <a:gd name="connsiteY7" fmla="*/ 188119 h 500062"/>
                <a:gd name="connsiteX8" fmla="*/ 1562100 w 1681162"/>
                <a:gd name="connsiteY8" fmla="*/ 159544 h 500062"/>
                <a:gd name="connsiteX9" fmla="*/ 1576387 w 1681162"/>
                <a:gd name="connsiteY9" fmla="*/ 123825 h 500062"/>
                <a:gd name="connsiteX10" fmla="*/ 1595437 w 1681162"/>
                <a:gd name="connsiteY10" fmla="*/ 26194 h 500062"/>
                <a:gd name="connsiteX11" fmla="*/ 1597818 w 1681162"/>
                <a:gd name="connsiteY11" fmla="*/ 0 h 500062"/>
                <a:gd name="connsiteX12" fmla="*/ 1681162 w 1681162"/>
                <a:gd name="connsiteY12" fmla="*/ 442912 h 500062"/>
                <a:gd name="connsiteX13" fmla="*/ 1583531 w 1681162"/>
                <a:gd name="connsiteY13" fmla="*/ 476250 h 500062"/>
                <a:gd name="connsiteX14" fmla="*/ 1497806 w 1681162"/>
                <a:gd name="connsiteY14" fmla="*/ 500062 h 500062"/>
                <a:gd name="connsiteX15" fmla="*/ 1476375 w 1681162"/>
                <a:gd name="connsiteY15" fmla="*/ 500062 h 500062"/>
                <a:gd name="connsiteX16" fmla="*/ 1414462 w 1681162"/>
                <a:gd name="connsiteY16" fmla="*/ 495300 h 500062"/>
                <a:gd name="connsiteX17" fmla="*/ 1304925 w 1681162"/>
                <a:gd name="connsiteY17" fmla="*/ 485775 h 500062"/>
                <a:gd name="connsiteX18" fmla="*/ 1121568 w 1681162"/>
                <a:gd name="connsiteY18" fmla="*/ 478631 h 500062"/>
                <a:gd name="connsiteX19" fmla="*/ 950118 w 1681162"/>
                <a:gd name="connsiteY19" fmla="*/ 478631 h 500062"/>
                <a:gd name="connsiteX20" fmla="*/ 664368 w 1681162"/>
                <a:gd name="connsiteY20" fmla="*/ 478631 h 500062"/>
                <a:gd name="connsiteX21" fmla="*/ 200025 w 1681162"/>
                <a:gd name="connsiteY21" fmla="*/ 478631 h 500062"/>
                <a:gd name="connsiteX22" fmla="*/ 16668 w 1681162"/>
                <a:gd name="connsiteY22" fmla="*/ 478631 h 500062"/>
                <a:gd name="connsiteX23" fmla="*/ 0 w 1681162"/>
                <a:gd name="connsiteY23" fmla="*/ 254794 h 500062"/>
                <a:gd name="connsiteX24" fmla="*/ 381000 w 1681162"/>
                <a:gd name="connsiteY24" fmla="*/ 254794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81162" h="500062">
                  <a:moveTo>
                    <a:pt x="381000" y="254794"/>
                  </a:moveTo>
                  <a:lnTo>
                    <a:pt x="1123950" y="254794"/>
                  </a:lnTo>
                  <a:lnTo>
                    <a:pt x="1312068" y="250031"/>
                  </a:lnTo>
                  <a:lnTo>
                    <a:pt x="1416843" y="245269"/>
                  </a:lnTo>
                  <a:lnTo>
                    <a:pt x="1469231" y="238125"/>
                  </a:lnTo>
                  <a:lnTo>
                    <a:pt x="1502568" y="226219"/>
                  </a:lnTo>
                  <a:lnTo>
                    <a:pt x="1526381" y="207169"/>
                  </a:lnTo>
                  <a:lnTo>
                    <a:pt x="1545431" y="188119"/>
                  </a:lnTo>
                  <a:lnTo>
                    <a:pt x="1562100" y="159544"/>
                  </a:lnTo>
                  <a:lnTo>
                    <a:pt x="1576387" y="123825"/>
                  </a:lnTo>
                  <a:lnTo>
                    <a:pt x="1595437" y="26194"/>
                  </a:lnTo>
                  <a:lnTo>
                    <a:pt x="1597818" y="0"/>
                  </a:lnTo>
                  <a:lnTo>
                    <a:pt x="1681162" y="442912"/>
                  </a:lnTo>
                  <a:lnTo>
                    <a:pt x="1583531" y="476250"/>
                  </a:lnTo>
                  <a:lnTo>
                    <a:pt x="1497806" y="500062"/>
                  </a:lnTo>
                  <a:lnTo>
                    <a:pt x="1476375" y="500062"/>
                  </a:lnTo>
                  <a:lnTo>
                    <a:pt x="1414462" y="495300"/>
                  </a:lnTo>
                  <a:lnTo>
                    <a:pt x="1304925" y="485775"/>
                  </a:lnTo>
                  <a:lnTo>
                    <a:pt x="1121568" y="478631"/>
                  </a:lnTo>
                  <a:lnTo>
                    <a:pt x="950118" y="478631"/>
                  </a:lnTo>
                  <a:lnTo>
                    <a:pt x="664368" y="478631"/>
                  </a:lnTo>
                  <a:lnTo>
                    <a:pt x="200025" y="478631"/>
                  </a:lnTo>
                  <a:lnTo>
                    <a:pt x="16668" y="478631"/>
                  </a:lnTo>
                  <a:lnTo>
                    <a:pt x="0" y="254794"/>
                  </a:lnTo>
                  <a:lnTo>
                    <a:pt x="381000" y="2547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57">
              <a:extLst>
                <a:ext uri="{FF2B5EF4-FFF2-40B4-BE49-F238E27FC236}">
                  <a16:creationId xmlns:a16="http://schemas.microsoft.com/office/drawing/2014/main" id="{EA74B3DE-9325-47EA-8CC9-0E6F2D8C0B7D}"/>
                </a:ext>
              </a:extLst>
            </p:cNvPr>
            <p:cNvSpPr/>
            <p:nvPr/>
          </p:nvSpPr>
          <p:spPr>
            <a:xfrm>
              <a:off x="5727702" y="4360863"/>
              <a:ext cx="2271713" cy="411162"/>
            </a:xfrm>
            <a:custGeom>
              <a:avLst/>
              <a:gdLst>
                <a:gd name="connsiteX0" fmla="*/ 709613 w 2271713"/>
                <a:gd name="connsiteY0" fmla="*/ 195262 h 411956"/>
                <a:gd name="connsiteX1" fmla="*/ 962025 w 2271713"/>
                <a:gd name="connsiteY1" fmla="*/ 159544 h 411956"/>
                <a:gd name="connsiteX2" fmla="*/ 1112044 w 2271713"/>
                <a:gd name="connsiteY2" fmla="*/ 138112 h 411956"/>
                <a:gd name="connsiteX3" fmla="*/ 1362075 w 2271713"/>
                <a:gd name="connsiteY3" fmla="*/ 114300 h 411956"/>
                <a:gd name="connsiteX4" fmla="*/ 1595438 w 2271713"/>
                <a:gd name="connsiteY4" fmla="*/ 88106 h 411956"/>
                <a:gd name="connsiteX5" fmla="*/ 1697832 w 2271713"/>
                <a:gd name="connsiteY5" fmla="*/ 73819 h 411956"/>
                <a:gd name="connsiteX6" fmla="*/ 1721644 w 2271713"/>
                <a:gd name="connsiteY6" fmla="*/ 61912 h 411956"/>
                <a:gd name="connsiteX7" fmla="*/ 1745457 w 2271713"/>
                <a:gd name="connsiteY7" fmla="*/ 47625 h 411956"/>
                <a:gd name="connsiteX8" fmla="*/ 1781175 w 2271713"/>
                <a:gd name="connsiteY8" fmla="*/ 28575 h 411956"/>
                <a:gd name="connsiteX9" fmla="*/ 1826419 w 2271713"/>
                <a:gd name="connsiteY9" fmla="*/ 9525 h 411956"/>
                <a:gd name="connsiteX10" fmla="*/ 1871663 w 2271713"/>
                <a:gd name="connsiteY10" fmla="*/ 0 h 411956"/>
                <a:gd name="connsiteX11" fmla="*/ 1914525 w 2271713"/>
                <a:gd name="connsiteY11" fmla="*/ 9525 h 411956"/>
                <a:gd name="connsiteX12" fmla="*/ 1997869 w 2271713"/>
                <a:gd name="connsiteY12" fmla="*/ 38100 h 411956"/>
                <a:gd name="connsiteX13" fmla="*/ 2105025 w 2271713"/>
                <a:gd name="connsiteY13" fmla="*/ 71437 h 411956"/>
                <a:gd name="connsiteX14" fmla="*/ 2207419 w 2271713"/>
                <a:gd name="connsiteY14" fmla="*/ 102394 h 411956"/>
                <a:gd name="connsiteX15" fmla="*/ 2228850 w 2271713"/>
                <a:gd name="connsiteY15" fmla="*/ 111919 h 411956"/>
                <a:gd name="connsiteX16" fmla="*/ 2252663 w 2271713"/>
                <a:gd name="connsiteY16" fmla="*/ 126206 h 411956"/>
                <a:gd name="connsiteX17" fmla="*/ 2264569 w 2271713"/>
                <a:gd name="connsiteY17" fmla="*/ 138112 h 411956"/>
                <a:gd name="connsiteX18" fmla="*/ 2271713 w 2271713"/>
                <a:gd name="connsiteY18" fmla="*/ 152400 h 411956"/>
                <a:gd name="connsiteX19" fmla="*/ 2271713 w 2271713"/>
                <a:gd name="connsiteY19" fmla="*/ 166687 h 411956"/>
                <a:gd name="connsiteX20" fmla="*/ 2259807 w 2271713"/>
                <a:gd name="connsiteY20" fmla="*/ 188119 h 411956"/>
                <a:gd name="connsiteX21" fmla="*/ 2233613 w 2271713"/>
                <a:gd name="connsiteY21" fmla="*/ 209550 h 411956"/>
                <a:gd name="connsiteX22" fmla="*/ 2195513 w 2271713"/>
                <a:gd name="connsiteY22" fmla="*/ 230981 h 411956"/>
                <a:gd name="connsiteX23" fmla="*/ 2152650 w 2271713"/>
                <a:gd name="connsiteY23" fmla="*/ 242887 h 411956"/>
                <a:gd name="connsiteX24" fmla="*/ 2071688 w 2271713"/>
                <a:gd name="connsiteY24" fmla="*/ 252412 h 411956"/>
                <a:gd name="connsiteX25" fmla="*/ 1974057 w 2271713"/>
                <a:gd name="connsiteY25" fmla="*/ 254794 h 411956"/>
                <a:gd name="connsiteX26" fmla="*/ 1893094 w 2271713"/>
                <a:gd name="connsiteY26" fmla="*/ 252412 h 411956"/>
                <a:gd name="connsiteX27" fmla="*/ 1790700 w 2271713"/>
                <a:gd name="connsiteY27" fmla="*/ 254794 h 411956"/>
                <a:gd name="connsiteX28" fmla="*/ 1633538 w 2271713"/>
                <a:gd name="connsiteY28" fmla="*/ 264319 h 411956"/>
                <a:gd name="connsiteX29" fmla="*/ 1462088 w 2271713"/>
                <a:gd name="connsiteY29" fmla="*/ 278606 h 411956"/>
                <a:gd name="connsiteX30" fmla="*/ 1314450 w 2271713"/>
                <a:gd name="connsiteY30" fmla="*/ 295275 h 411956"/>
                <a:gd name="connsiteX31" fmla="*/ 1273969 w 2271713"/>
                <a:gd name="connsiteY31" fmla="*/ 302419 h 411956"/>
                <a:gd name="connsiteX32" fmla="*/ 1047750 w 2271713"/>
                <a:gd name="connsiteY32" fmla="*/ 323850 h 411956"/>
                <a:gd name="connsiteX33" fmla="*/ 871538 w 2271713"/>
                <a:gd name="connsiteY33" fmla="*/ 347662 h 411956"/>
                <a:gd name="connsiteX34" fmla="*/ 685800 w 2271713"/>
                <a:gd name="connsiteY34" fmla="*/ 376237 h 411956"/>
                <a:gd name="connsiteX35" fmla="*/ 542925 w 2271713"/>
                <a:gd name="connsiteY35" fmla="*/ 400050 h 411956"/>
                <a:gd name="connsiteX36" fmla="*/ 485775 w 2271713"/>
                <a:gd name="connsiteY36" fmla="*/ 409575 h 411956"/>
                <a:gd name="connsiteX37" fmla="*/ 428625 w 2271713"/>
                <a:gd name="connsiteY37" fmla="*/ 411956 h 411956"/>
                <a:gd name="connsiteX38" fmla="*/ 364332 w 2271713"/>
                <a:gd name="connsiteY38" fmla="*/ 404812 h 411956"/>
                <a:gd name="connsiteX39" fmla="*/ 319088 w 2271713"/>
                <a:gd name="connsiteY39" fmla="*/ 400050 h 411956"/>
                <a:gd name="connsiteX40" fmla="*/ 266700 w 2271713"/>
                <a:gd name="connsiteY40" fmla="*/ 383381 h 411956"/>
                <a:gd name="connsiteX41" fmla="*/ 214313 w 2271713"/>
                <a:gd name="connsiteY41" fmla="*/ 361950 h 411956"/>
                <a:gd name="connsiteX42" fmla="*/ 152400 w 2271713"/>
                <a:gd name="connsiteY42" fmla="*/ 328612 h 411956"/>
                <a:gd name="connsiteX43" fmla="*/ 61913 w 2271713"/>
                <a:gd name="connsiteY43" fmla="*/ 259556 h 411956"/>
                <a:gd name="connsiteX44" fmla="*/ 14288 w 2271713"/>
                <a:gd name="connsiteY44" fmla="*/ 221456 h 411956"/>
                <a:gd name="connsiteX45" fmla="*/ 2382 w 2271713"/>
                <a:gd name="connsiteY45" fmla="*/ 204787 h 411956"/>
                <a:gd name="connsiteX46" fmla="*/ 0 w 2271713"/>
                <a:gd name="connsiteY46" fmla="*/ 188119 h 411956"/>
                <a:gd name="connsiteX47" fmla="*/ 0 w 2271713"/>
                <a:gd name="connsiteY47" fmla="*/ 161925 h 411956"/>
                <a:gd name="connsiteX48" fmla="*/ 9525 w 2271713"/>
                <a:gd name="connsiteY48" fmla="*/ 150019 h 411956"/>
                <a:gd name="connsiteX49" fmla="*/ 28575 w 2271713"/>
                <a:gd name="connsiteY49" fmla="*/ 147637 h 411956"/>
                <a:gd name="connsiteX50" fmla="*/ 64294 w 2271713"/>
                <a:gd name="connsiteY50" fmla="*/ 161925 h 411956"/>
                <a:gd name="connsiteX51" fmla="*/ 133350 w 2271713"/>
                <a:gd name="connsiteY51" fmla="*/ 185737 h 411956"/>
                <a:gd name="connsiteX52" fmla="*/ 204788 w 2271713"/>
                <a:gd name="connsiteY52" fmla="*/ 209550 h 411956"/>
                <a:gd name="connsiteX53" fmla="*/ 290513 w 2271713"/>
                <a:gd name="connsiteY53" fmla="*/ 226219 h 411956"/>
                <a:gd name="connsiteX54" fmla="*/ 373857 w 2271713"/>
                <a:gd name="connsiteY54" fmla="*/ 235744 h 411956"/>
                <a:gd name="connsiteX55" fmla="*/ 457200 w 2271713"/>
                <a:gd name="connsiteY55" fmla="*/ 230981 h 411956"/>
                <a:gd name="connsiteX56" fmla="*/ 554832 w 2271713"/>
                <a:gd name="connsiteY56" fmla="*/ 216694 h 411956"/>
                <a:gd name="connsiteX57" fmla="*/ 709613 w 2271713"/>
                <a:gd name="connsiteY57" fmla="*/ 195262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271713" h="411956">
                  <a:moveTo>
                    <a:pt x="709613" y="195262"/>
                  </a:moveTo>
                  <a:lnTo>
                    <a:pt x="962025" y="159544"/>
                  </a:lnTo>
                  <a:lnTo>
                    <a:pt x="1112044" y="138112"/>
                  </a:lnTo>
                  <a:lnTo>
                    <a:pt x="1362075" y="114300"/>
                  </a:lnTo>
                  <a:lnTo>
                    <a:pt x="1595438" y="88106"/>
                  </a:lnTo>
                  <a:lnTo>
                    <a:pt x="1697832" y="73819"/>
                  </a:lnTo>
                  <a:lnTo>
                    <a:pt x="1721644" y="61912"/>
                  </a:lnTo>
                  <a:lnTo>
                    <a:pt x="1745457" y="47625"/>
                  </a:lnTo>
                  <a:lnTo>
                    <a:pt x="1781175" y="28575"/>
                  </a:lnTo>
                  <a:lnTo>
                    <a:pt x="1826419" y="9525"/>
                  </a:lnTo>
                  <a:lnTo>
                    <a:pt x="1871663" y="0"/>
                  </a:lnTo>
                  <a:lnTo>
                    <a:pt x="1914525" y="9525"/>
                  </a:lnTo>
                  <a:lnTo>
                    <a:pt x="1997869" y="38100"/>
                  </a:lnTo>
                  <a:lnTo>
                    <a:pt x="2105025" y="71437"/>
                  </a:lnTo>
                  <a:lnTo>
                    <a:pt x="2207419" y="102394"/>
                  </a:lnTo>
                  <a:lnTo>
                    <a:pt x="2228850" y="111919"/>
                  </a:lnTo>
                  <a:lnTo>
                    <a:pt x="2252663" y="126206"/>
                  </a:lnTo>
                  <a:lnTo>
                    <a:pt x="2264569" y="138112"/>
                  </a:lnTo>
                  <a:lnTo>
                    <a:pt x="2271713" y="152400"/>
                  </a:lnTo>
                  <a:lnTo>
                    <a:pt x="2271713" y="166687"/>
                  </a:lnTo>
                  <a:lnTo>
                    <a:pt x="2259807" y="188119"/>
                  </a:lnTo>
                  <a:lnTo>
                    <a:pt x="2233613" y="209550"/>
                  </a:lnTo>
                  <a:lnTo>
                    <a:pt x="2195513" y="230981"/>
                  </a:lnTo>
                  <a:lnTo>
                    <a:pt x="2152650" y="242887"/>
                  </a:lnTo>
                  <a:lnTo>
                    <a:pt x="2071688" y="252412"/>
                  </a:lnTo>
                  <a:lnTo>
                    <a:pt x="1974057" y="254794"/>
                  </a:lnTo>
                  <a:lnTo>
                    <a:pt x="1893094" y="252412"/>
                  </a:lnTo>
                  <a:lnTo>
                    <a:pt x="1790700" y="254794"/>
                  </a:lnTo>
                  <a:lnTo>
                    <a:pt x="1633538" y="264319"/>
                  </a:lnTo>
                  <a:lnTo>
                    <a:pt x="1462088" y="278606"/>
                  </a:lnTo>
                  <a:lnTo>
                    <a:pt x="1314450" y="295275"/>
                  </a:lnTo>
                  <a:lnTo>
                    <a:pt x="1273969" y="302419"/>
                  </a:lnTo>
                  <a:lnTo>
                    <a:pt x="1047750" y="323850"/>
                  </a:lnTo>
                  <a:lnTo>
                    <a:pt x="871538" y="347662"/>
                  </a:lnTo>
                  <a:lnTo>
                    <a:pt x="685800" y="376237"/>
                  </a:lnTo>
                  <a:lnTo>
                    <a:pt x="542925" y="400050"/>
                  </a:lnTo>
                  <a:lnTo>
                    <a:pt x="485775" y="409575"/>
                  </a:lnTo>
                  <a:lnTo>
                    <a:pt x="428625" y="411956"/>
                  </a:lnTo>
                  <a:lnTo>
                    <a:pt x="364332" y="404812"/>
                  </a:lnTo>
                  <a:lnTo>
                    <a:pt x="319088" y="400050"/>
                  </a:lnTo>
                  <a:lnTo>
                    <a:pt x="266700" y="383381"/>
                  </a:lnTo>
                  <a:lnTo>
                    <a:pt x="214313" y="361950"/>
                  </a:lnTo>
                  <a:lnTo>
                    <a:pt x="152400" y="328612"/>
                  </a:lnTo>
                  <a:lnTo>
                    <a:pt x="61913" y="259556"/>
                  </a:lnTo>
                  <a:lnTo>
                    <a:pt x="14288" y="221456"/>
                  </a:lnTo>
                  <a:lnTo>
                    <a:pt x="2382" y="204787"/>
                  </a:lnTo>
                  <a:lnTo>
                    <a:pt x="0" y="188119"/>
                  </a:lnTo>
                  <a:lnTo>
                    <a:pt x="0" y="161925"/>
                  </a:lnTo>
                  <a:lnTo>
                    <a:pt x="9525" y="150019"/>
                  </a:lnTo>
                  <a:lnTo>
                    <a:pt x="28575" y="147637"/>
                  </a:lnTo>
                  <a:lnTo>
                    <a:pt x="64294" y="161925"/>
                  </a:lnTo>
                  <a:lnTo>
                    <a:pt x="133350" y="185737"/>
                  </a:lnTo>
                  <a:lnTo>
                    <a:pt x="204788" y="209550"/>
                  </a:lnTo>
                  <a:lnTo>
                    <a:pt x="290513" y="226219"/>
                  </a:lnTo>
                  <a:lnTo>
                    <a:pt x="373857" y="235744"/>
                  </a:lnTo>
                  <a:lnTo>
                    <a:pt x="457200" y="230981"/>
                  </a:lnTo>
                  <a:lnTo>
                    <a:pt x="554832" y="216694"/>
                  </a:lnTo>
                  <a:lnTo>
                    <a:pt x="709613" y="1952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58">
              <a:extLst>
                <a:ext uri="{FF2B5EF4-FFF2-40B4-BE49-F238E27FC236}">
                  <a16:creationId xmlns:a16="http://schemas.microsoft.com/office/drawing/2014/main" id="{CEEAD38E-0D41-4A4B-9555-BA41C5C87F6C}"/>
                </a:ext>
              </a:extLst>
            </p:cNvPr>
            <p:cNvSpPr/>
            <p:nvPr/>
          </p:nvSpPr>
          <p:spPr>
            <a:xfrm>
              <a:off x="5307013" y="5260975"/>
              <a:ext cx="2970212" cy="533400"/>
            </a:xfrm>
            <a:custGeom>
              <a:avLst/>
              <a:gdLst>
                <a:gd name="connsiteX0" fmla="*/ 1119774 w 2970578"/>
                <a:gd name="connsiteY0" fmla="*/ 185814 h 532993"/>
                <a:gd name="connsiteX1" fmla="*/ 1528075 w 2970578"/>
                <a:gd name="connsiteY1" fmla="*/ 129581 h 532993"/>
                <a:gd name="connsiteX2" fmla="*/ 1811686 w 2970578"/>
                <a:gd name="connsiteY2" fmla="*/ 105132 h 532993"/>
                <a:gd name="connsiteX3" fmla="*/ 2085517 w 2970578"/>
                <a:gd name="connsiteY3" fmla="*/ 85573 h 532993"/>
                <a:gd name="connsiteX4" fmla="*/ 2308005 w 2970578"/>
                <a:gd name="connsiteY4" fmla="*/ 68458 h 532993"/>
                <a:gd name="connsiteX5" fmla="*/ 2359348 w 2970578"/>
                <a:gd name="connsiteY5" fmla="*/ 56234 h 532993"/>
                <a:gd name="connsiteX6" fmla="*/ 2484039 w 2970578"/>
                <a:gd name="connsiteY6" fmla="*/ 26894 h 532993"/>
                <a:gd name="connsiteX7" fmla="*/ 2574501 w 2970578"/>
                <a:gd name="connsiteY7" fmla="*/ 2445 h 532993"/>
                <a:gd name="connsiteX8" fmla="*/ 2596505 w 2970578"/>
                <a:gd name="connsiteY8" fmla="*/ 0 h 532993"/>
                <a:gd name="connsiteX9" fmla="*/ 2645404 w 2970578"/>
                <a:gd name="connsiteY9" fmla="*/ 9780 h 532993"/>
                <a:gd name="connsiteX10" fmla="*/ 2723641 w 2970578"/>
                <a:gd name="connsiteY10" fmla="*/ 36674 h 532993"/>
                <a:gd name="connsiteX11" fmla="*/ 2782319 w 2970578"/>
                <a:gd name="connsiteY11" fmla="*/ 63568 h 532993"/>
                <a:gd name="connsiteX12" fmla="*/ 2843442 w 2970578"/>
                <a:gd name="connsiteY12" fmla="*/ 100242 h 532993"/>
                <a:gd name="connsiteX13" fmla="*/ 2889896 w 2970578"/>
                <a:gd name="connsiteY13" fmla="*/ 132026 h 532993"/>
                <a:gd name="connsiteX14" fmla="*/ 2924124 w 2970578"/>
                <a:gd name="connsiteY14" fmla="*/ 163810 h 532993"/>
                <a:gd name="connsiteX15" fmla="*/ 2951019 w 2970578"/>
                <a:gd name="connsiteY15" fmla="*/ 193149 h 532993"/>
                <a:gd name="connsiteX16" fmla="*/ 2970578 w 2970578"/>
                <a:gd name="connsiteY16" fmla="*/ 220043 h 532993"/>
                <a:gd name="connsiteX17" fmla="*/ 2970578 w 2970578"/>
                <a:gd name="connsiteY17" fmla="*/ 232268 h 532993"/>
                <a:gd name="connsiteX18" fmla="*/ 2955908 w 2970578"/>
                <a:gd name="connsiteY18" fmla="*/ 261607 h 532993"/>
                <a:gd name="connsiteX19" fmla="*/ 2941239 w 2970578"/>
                <a:gd name="connsiteY19" fmla="*/ 281166 h 532993"/>
                <a:gd name="connsiteX20" fmla="*/ 2914345 w 2970578"/>
                <a:gd name="connsiteY20" fmla="*/ 300726 h 532993"/>
                <a:gd name="connsiteX21" fmla="*/ 2887451 w 2970578"/>
                <a:gd name="connsiteY21" fmla="*/ 310505 h 532993"/>
                <a:gd name="connsiteX22" fmla="*/ 2870336 w 2970578"/>
                <a:gd name="connsiteY22" fmla="*/ 312950 h 532993"/>
                <a:gd name="connsiteX23" fmla="*/ 2836107 w 2970578"/>
                <a:gd name="connsiteY23" fmla="*/ 310505 h 532993"/>
                <a:gd name="connsiteX24" fmla="*/ 2755425 w 2970578"/>
                <a:gd name="connsiteY24" fmla="*/ 300726 h 532993"/>
                <a:gd name="connsiteX25" fmla="*/ 2657628 w 2970578"/>
                <a:gd name="connsiteY25" fmla="*/ 295836 h 532993"/>
                <a:gd name="connsiteX26" fmla="*/ 2503598 w 2970578"/>
                <a:gd name="connsiteY26" fmla="*/ 286056 h 532993"/>
                <a:gd name="connsiteX27" fmla="*/ 2337344 w 2970578"/>
                <a:gd name="connsiteY27" fmla="*/ 278721 h 532993"/>
                <a:gd name="connsiteX28" fmla="*/ 2185759 w 2970578"/>
                <a:gd name="connsiteY28" fmla="*/ 271386 h 532993"/>
                <a:gd name="connsiteX29" fmla="*/ 2024394 w 2970578"/>
                <a:gd name="connsiteY29" fmla="*/ 266497 h 532993"/>
                <a:gd name="connsiteX30" fmla="*/ 1877699 w 2970578"/>
                <a:gd name="connsiteY30" fmla="*/ 271386 h 532993"/>
                <a:gd name="connsiteX31" fmla="*/ 1689440 w 2970578"/>
                <a:gd name="connsiteY31" fmla="*/ 283611 h 532993"/>
                <a:gd name="connsiteX32" fmla="*/ 1520741 w 2970578"/>
                <a:gd name="connsiteY32" fmla="*/ 298281 h 532993"/>
                <a:gd name="connsiteX33" fmla="*/ 1207791 w 2970578"/>
                <a:gd name="connsiteY33" fmla="*/ 337399 h 532993"/>
                <a:gd name="connsiteX34" fmla="*/ 1026867 w 2970578"/>
                <a:gd name="connsiteY34" fmla="*/ 369183 h 532993"/>
                <a:gd name="connsiteX35" fmla="*/ 794599 w 2970578"/>
                <a:gd name="connsiteY35" fmla="*/ 415637 h 532993"/>
                <a:gd name="connsiteX36" fmla="*/ 679688 w 2970578"/>
                <a:gd name="connsiteY36" fmla="*/ 444976 h 532993"/>
                <a:gd name="connsiteX37" fmla="*/ 525658 w 2970578"/>
                <a:gd name="connsiteY37" fmla="*/ 496319 h 532993"/>
                <a:gd name="connsiteX38" fmla="*/ 430306 w 2970578"/>
                <a:gd name="connsiteY38" fmla="*/ 532993 h 532993"/>
                <a:gd name="connsiteX39" fmla="*/ 388743 w 2970578"/>
                <a:gd name="connsiteY39" fmla="*/ 523213 h 532993"/>
                <a:gd name="connsiteX40" fmla="*/ 325175 w 2970578"/>
                <a:gd name="connsiteY40" fmla="*/ 501209 h 532993"/>
                <a:gd name="connsiteX41" fmla="*/ 268942 w 2970578"/>
                <a:gd name="connsiteY41" fmla="*/ 474315 h 532993"/>
                <a:gd name="connsiteX42" fmla="*/ 188259 w 2970578"/>
                <a:gd name="connsiteY42" fmla="*/ 422972 h 532993"/>
                <a:gd name="connsiteX43" fmla="*/ 129581 w 2970578"/>
                <a:gd name="connsiteY43" fmla="*/ 374073 h 532993"/>
                <a:gd name="connsiteX44" fmla="*/ 80683 w 2970578"/>
                <a:gd name="connsiteY44" fmla="*/ 330065 h 532993"/>
                <a:gd name="connsiteX45" fmla="*/ 34229 w 2970578"/>
                <a:gd name="connsiteY45" fmla="*/ 283611 h 532993"/>
                <a:gd name="connsiteX46" fmla="*/ 4890 w 2970578"/>
                <a:gd name="connsiteY46" fmla="*/ 242047 h 532993"/>
                <a:gd name="connsiteX47" fmla="*/ 0 w 2970578"/>
                <a:gd name="connsiteY47" fmla="*/ 217598 h 532993"/>
                <a:gd name="connsiteX48" fmla="*/ 9780 w 2970578"/>
                <a:gd name="connsiteY48" fmla="*/ 210263 h 532993"/>
                <a:gd name="connsiteX49" fmla="*/ 44009 w 2970578"/>
                <a:gd name="connsiteY49" fmla="*/ 215153 h 532993"/>
                <a:gd name="connsiteX50" fmla="*/ 92907 w 2970578"/>
                <a:gd name="connsiteY50" fmla="*/ 234713 h 532993"/>
                <a:gd name="connsiteX51" fmla="*/ 163810 w 2970578"/>
                <a:gd name="connsiteY51" fmla="*/ 251827 h 532993"/>
                <a:gd name="connsiteX52" fmla="*/ 244492 w 2970578"/>
                <a:gd name="connsiteY52" fmla="*/ 264052 h 532993"/>
                <a:gd name="connsiteX53" fmla="*/ 386298 w 2970578"/>
                <a:gd name="connsiteY53" fmla="*/ 268942 h 532993"/>
                <a:gd name="connsiteX54" fmla="*/ 535438 w 2970578"/>
                <a:gd name="connsiteY54" fmla="*/ 266497 h 532993"/>
                <a:gd name="connsiteX55" fmla="*/ 726142 w 2970578"/>
                <a:gd name="connsiteY55" fmla="*/ 239603 h 532993"/>
                <a:gd name="connsiteX56" fmla="*/ 1119774 w 2970578"/>
                <a:gd name="connsiteY56" fmla="*/ 185814 h 532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970578" h="532993">
                  <a:moveTo>
                    <a:pt x="1119774" y="185814"/>
                  </a:moveTo>
                  <a:lnTo>
                    <a:pt x="1528075" y="129581"/>
                  </a:lnTo>
                  <a:lnTo>
                    <a:pt x="1811686" y="105132"/>
                  </a:lnTo>
                  <a:lnTo>
                    <a:pt x="2085517" y="85573"/>
                  </a:lnTo>
                  <a:lnTo>
                    <a:pt x="2308005" y="68458"/>
                  </a:lnTo>
                  <a:lnTo>
                    <a:pt x="2359348" y="56234"/>
                  </a:lnTo>
                  <a:lnTo>
                    <a:pt x="2484039" y="26894"/>
                  </a:lnTo>
                  <a:lnTo>
                    <a:pt x="2574501" y="2445"/>
                  </a:lnTo>
                  <a:lnTo>
                    <a:pt x="2596505" y="0"/>
                  </a:lnTo>
                  <a:lnTo>
                    <a:pt x="2645404" y="9780"/>
                  </a:lnTo>
                  <a:lnTo>
                    <a:pt x="2723641" y="36674"/>
                  </a:lnTo>
                  <a:lnTo>
                    <a:pt x="2782319" y="63568"/>
                  </a:lnTo>
                  <a:lnTo>
                    <a:pt x="2843442" y="100242"/>
                  </a:lnTo>
                  <a:lnTo>
                    <a:pt x="2889896" y="132026"/>
                  </a:lnTo>
                  <a:lnTo>
                    <a:pt x="2924124" y="163810"/>
                  </a:lnTo>
                  <a:lnTo>
                    <a:pt x="2951019" y="193149"/>
                  </a:lnTo>
                  <a:lnTo>
                    <a:pt x="2970578" y="220043"/>
                  </a:lnTo>
                  <a:lnTo>
                    <a:pt x="2970578" y="232268"/>
                  </a:lnTo>
                  <a:lnTo>
                    <a:pt x="2955908" y="261607"/>
                  </a:lnTo>
                  <a:lnTo>
                    <a:pt x="2941239" y="281166"/>
                  </a:lnTo>
                  <a:lnTo>
                    <a:pt x="2914345" y="300726"/>
                  </a:lnTo>
                  <a:lnTo>
                    <a:pt x="2887451" y="310505"/>
                  </a:lnTo>
                  <a:lnTo>
                    <a:pt x="2870336" y="312950"/>
                  </a:lnTo>
                  <a:lnTo>
                    <a:pt x="2836107" y="310505"/>
                  </a:lnTo>
                  <a:lnTo>
                    <a:pt x="2755425" y="300726"/>
                  </a:lnTo>
                  <a:lnTo>
                    <a:pt x="2657628" y="295836"/>
                  </a:lnTo>
                  <a:lnTo>
                    <a:pt x="2503598" y="286056"/>
                  </a:lnTo>
                  <a:lnTo>
                    <a:pt x="2337344" y="278721"/>
                  </a:lnTo>
                  <a:lnTo>
                    <a:pt x="2185759" y="271386"/>
                  </a:lnTo>
                  <a:lnTo>
                    <a:pt x="2024394" y="266497"/>
                  </a:lnTo>
                  <a:lnTo>
                    <a:pt x="1877699" y="271386"/>
                  </a:lnTo>
                  <a:lnTo>
                    <a:pt x="1689440" y="283611"/>
                  </a:lnTo>
                  <a:lnTo>
                    <a:pt x="1520741" y="298281"/>
                  </a:lnTo>
                  <a:lnTo>
                    <a:pt x="1207791" y="337399"/>
                  </a:lnTo>
                  <a:lnTo>
                    <a:pt x="1026867" y="369183"/>
                  </a:lnTo>
                  <a:lnTo>
                    <a:pt x="794599" y="415637"/>
                  </a:lnTo>
                  <a:lnTo>
                    <a:pt x="679688" y="444976"/>
                  </a:lnTo>
                  <a:lnTo>
                    <a:pt x="525658" y="496319"/>
                  </a:lnTo>
                  <a:lnTo>
                    <a:pt x="430306" y="532993"/>
                  </a:lnTo>
                  <a:lnTo>
                    <a:pt x="388743" y="523213"/>
                  </a:lnTo>
                  <a:lnTo>
                    <a:pt x="325175" y="501209"/>
                  </a:lnTo>
                  <a:lnTo>
                    <a:pt x="268942" y="474315"/>
                  </a:lnTo>
                  <a:lnTo>
                    <a:pt x="188259" y="422972"/>
                  </a:lnTo>
                  <a:lnTo>
                    <a:pt x="129581" y="374073"/>
                  </a:lnTo>
                  <a:lnTo>
                    <a:pt x="80683" y="330065"/>
                  </a:lnTo>
                  <a:lnTo>
                    <a:pt x="34229" y="283611"/>
                  </a:lnTo>
                  <a:lnTo>
                    <a:pt x="4890" y="242047"/>
                  </a:lnTo>
                  <a:lnTo>
                    <a:pt x="0" y="217598"/>
                  </a:lnTo>
                  <a:lnTo>
                    <a:pt x="9780" y="210263"/>
                  </a:lnTo>
                  <a:lnTo>
                    <a:pt x="44009" y="215153"/>
                  </a:lnTo>
                  <a:lnTo>
                    <a:pt x="92907" y="234713"/>
                  </a:lnTo>
                  <a:lnTo>
                    <a:pt x="163810" y="251827"/>
                  </a:lnTo>
                  <a:lnTo>
                    <a:pt x="244492" y="264052"/>
                  </a:lnTo>
                  <a:lnTo>
                    <a:pt x="386298" y="268942"/>
                  </a:lnTo>
                  <a:lnTo>
                    <a:pt x="535438" y="266497"/>
                  </a:lnTo>
                  <a:lnTo>
                    <a:pt x="726142" y="239603"/>
                  </a:lnTo>
                  <a:lnTo>
                    <a:pt x="1119774" y="1858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9556285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2FE7A7BC-B36E-4A62-8838-595ACF437CA0}"/>
              </a:ext>
            </a:extLst>
          </p:cNvPr>
          <p:cNvGrpSpPr/>
          <p:nvPr/>
        </p:nvGrpSpPr>
        <p:grpSpPr>
          <a:xfrm>
            <a:off x="3592513" y="1543051"/>
            <a:ext cx="5014913" cy="4362450"/>
            <a:chOff x="3592513" y="1543051"/>
            <a:chExt cx="5014913" cy="4362450"/>
          </a:xfrm>
          <a:solidFill>
            <a:schemeClr val="tx1"/>
          </a:solidFill>
        </p:grpSpPr>
        <p:sp>
          <p:nvSpPr>
            <p:cNvPr id="3" name="フリーフォーム 24">
              <a:extLst>
                <a:ext uri="{FF2B5EF4-FFF2-40B4-BE49-F238E27FC236}">
                  <a16:creationId xmlns:a16="http://schemas.microsoft.com/office/drawing/2014/main" id="{B8F4CB8A-2283-4436-9F32-D96057E2B2D6}"/>
                </a:ext>
              </a:extLst>
            </p:cNvPr>
            <p:cNvSpPr/>
            <p:nvPr/>
          </p:nvSpPr>
          <p:spPr>
            <a:xfrm>
              <a:off x="4202114" y="1543051"/>
              <a:ext cx="1101725" cy="569913"/>
            </a:xfrm>
            <a:custGeom>
              <a:avLst/>
              <a:gdLst>
                <a:gd name="connsiteX0" fmla="*/ 204788 w 1100138"/>
                <a:gd name="connsiteY0" fmla="*/ 97631 h 569119"/>
                <a:gd name="connsiteX1" fmla="*/ 354807 w 1100138"/>
                <a:gd name="connsiteY1" fmla="*/ 154781 h 569119"/>
                <a:gd name="connsiteX2" fmla="*/ 485775 w 1100138"/>
                <a:gd name="connsiteY2" fmla="*/ 188119 h 569119"/>
                <a:gd name="connsiteX3" fmla="*/ 702469 w 1100138"/>
                <a:gd name="connsiteY3" fmla="*/ 223838 h 569119"/>
                <a:gd name="connsiteX4" fmla="*/ 878682 w 1100138"/>
                <a:gd name="connsiteY4" fmla="*/ 235744 h 569119"/>
                <a:gd name="connsiteX5" fmla="*/ 923925 w 1100138"/>
                <a:gd name="connsiteY5" fmla="*/ 250031 h 569119"/>
                <a:gd name="connsiteX6" fmla="*/ 978694 w 1100138"/>
                <a:gd name="connsiteY6" fmla="*/ 283369 h 569119"/>
                <a:gd name="connsiteX7" fmla="*/ 1033463 w 1100138"/>
                <a:gd name="connsiteY7" fmla="*/ 330994 h 569119"/>
                <a:gd name="connsiteX8" fmla="*/ 1073944 w 1100138"/>
                <a:gd name="connsiteY8" fmla="*/ 395288 h 569119"/>
                <a:gd name="connsiteX9" fmla="*/ 1095375 w 1100138"/>
                <a:gd name="connsiteY9" fmla="*/ 442913 h 569119"/>
                <a:gd name="connsiteX10" fmla="*/ 1100138 w 1100138"/>
                <a:gd name="connsiteY10" fmla="*/ 476250 h 569119"/>
                <a:gd name="connsiteX11" fmla="*/ 1090613 w 1100138"/>
                <a:gd name="connsiteY11" fmla="*/ 514350 h 569119"/>
                <a:gd name="connsiteX12" fmla="*/ 1064419 w 1100138"/>
                <a:gd name="connsiteY12" fmla="*/ 540544 h 569119"/>
                <a:gd name="connsiteX13" fmla="*/ 1026319 w 1100138"/>
                <a:gd name="connsiteY13" fmla="*/ 559594 h 569119"/>
                <a:gd name="connsiteX14" fmla="*/ 985838 w 1100138"/>
                <a:gd name="connsiteY14" fmla="*/ 566738 h 569119"/>
                <a:gd name="connsiteX15" fmla="*/ 931069 w 1100138"/>
                <a:gd name="connsiteY15" fmla="*/ 569119 h 569119"/>
                <a:gd name="connsiteX16" fmla="*/ 881063 w 1100138"/>
                <a:gd name="connsiteY16" fmla="*/ 564356 h 569119"/>
                <a:gd name="connsiteX17" fmla="*/ 816769 w 1100138"/>
                <a:gd name="connsiteY17" fmla="*/ 550069 h 569119"/>
                <a:gd name="connsiteX18" fmla="*/ 726282 w 1100138"/>
                <a:gd name="connsiteY18" fmla="*/ 519113 h 569119"/>
                <a:gd name="connsiteX19" fmla="*/ 611982 w 1100138"/>
                <a:gd name="connsiteY19" fmla="*/ 473869 h 569119"/>
                <a:gd name="connsiteX20" fmla="*/ 492919 w 1100138"/>
                <a:gd name="connsiteY20" fmla="*/ 426244 h 569119"/>
                <a:gd name="connsiteX21" fmla="*/ 390525 w 1100138"/>
                <a:gd name="connsiteY21" fmla="*/ 369094 h 569119"/>
                <a:gd name="connsiteX22" fmla="*/ 292894 w 1100138"/>
                <a:gd name="connsiteY22" fmla="*/ 309563 h 569119"/>
                <a:gd name="connsiteX23" fmla="*/ 219075 w 1100138"/>
                <a:gd name="connsiteY23" fmla="*/ 250031 h 569119"/>
                <a:gd name="connsiteX24" fmla="*/ 130969 w 1100138"/>
                <a:gd name="connsiteY24" fmla="*/ 176213 h 569119"/>
                <a:gd name="connsiteX25" fmla="*/ 69057 w 1100138"/>
                <a:gd name="connsiteY25" fmla="*/ 114300 h 569119"/>
                <a:gd name="connsiteX26" fmla="*/ 19050 w 1100138"/>
                <a:gd name="connsiteY26" fmla="*/ 59531 h 569119"/>
                <a:gd name="connsiteX27" fmla="*/ 2382 w 1100138"/>
                <a:gd name="connsiteY27" fmla="*/ 35719 h 569119"/>
                <a:gd name="connsiteX28" fmla="*/ 0 w 1100138"/>
                <a:gd name="connsiteY28" fmla="*/ 9525 h 569119"/>
                <a:gd name="connsiteX29" fmla="*/ 11907 w 1100138"/>
                <a:gd name="connsiteY29" fmla="*/ 0 h 569119"/>
                <a:gd name="connsiteX30" fmla="*/ 47625 w 1100138"/>
                <a:gd name="connsiteY30" fmla="*/ 7144 h 569119"/>
                <a:gd name="connsiteX31" fmla="*/ 97632 w 1100138"/>
                <a:gd name="connsiteY31" fmla="*/ 40481 h 569119"/>
                <a:gd name="connsiteX32" fmla="*/ 204788 w 1100138"/>
                <a:gd name="connsiteY32" fmla="*/ 97631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00138" h="569119">
                  <a:moveTo>
                    <a:pt x="204788" y="97631"/>
                  </a:moveTo>
                  <a:lnTo>
                    <a:pt x="354807" y="154781"/>
                  </a:lnTo>
                  <a:lnTo>
                    <a:pt x="485775" y="188119"/>
                  </a:lnTo>
                  <a:lnTo>
                    <a:pt x="702469" y="223838"/>
                  </a:lnTo>
                  <a:lnTo>
                    <a:pt x="878682" y="235744"/>
                  </a:lnTo>
                  <a:lnTo>
                    <a:pt x="923925" y="250031"/>
                  </a:lnTo>
                  <a:lnTo>
                    <a:pt x="978694" y="283369"/>
                  </a:lnTo>
                  <a:lnTo>
                    <a:pt x="1033463" y="330994"/>
                  </a:lnTo>
                  <a:lnTo>
                    <a:pt x="1073944" y="395288"/>
                  </a:lnTo>
                  <a:lnTo>
                    <a:pt x="1095375" y="442913"/>
                  </a:lnTo>
                  <a:lnTo>
                    <a:pt x="1100138" y="476250"/>
                  </a:lnTo>
                  <a:lnTo>
                    <a:pt x="1090613" y="514350"/>
                  </a:lnTo>
                  <a:lnTo>
                    <a:pt x="1064419" y="540544"/>
                  </a:lnTo>
                  <a:lnTo>
                    <a:pt x="1026319" y="559594"/>
                  </a:lnTo>
                  <a:lnTo>
                    <a:pt x="985838" y="566738"/>
                  </a:lnTo>
                  <a:lnTo>
                    <a:pt x="931069" y="569119"/>
                  </a:lnTo>
                  <a:lnTo>
                    <a:pt x="881063" y="564356"/>
                  </a:lnTo>
                  <a:lnTo>
                    <a:pt x="816769" y="550069"/>
                  </a:lnTo>
                  <a:lnTo>
                    <a:pt x="726282" y="519113"/>
                  </a:lnTo>
                  <a:lnTo>
                    <a:pt x="611982" y="473869"/>
                  </a:lnTo>
                  <a:lnTo>
                    <a:pt x="492919" y="426244"/>
                  </a:lnTo>
                  <a:lnTo>
                    <a:pt x="390525" y="369094"/>
                  </a:lnTo>
                  <a:lnTo>
                    <a:pt x="292894" y="309563"/>
                  </a:lnTo>
                  <a:lnTo>
                    <a:pt x="219075" y="250031"/>
                  </a:lnTo>
                  <a:lnTo>
                    <a:pt x="130969" y="176213"/>
                  </a:lnTo>
                  <a:lnTo>
                    <a:pt x="69057" y="114300"/>
                  </a:lnTo>
                  <a:lnTo>
                    <a:pt x="19050" y="59531"/>
                  </a:lnTo>
                  <a:lnTo>
                    <a:pt x="2382" y="35719"/>
                  </a:lnTo>
                  <a:lnTo>
                    <a:pt x="0" y="9525"/>
                  </a:lnTo>
                  <a:lnTo>
                    <a:pt x="11907" y="0"/>
                  </a:lnTo>
                  <a:lnTo>
                    <a:pt x="47625" y="7144"/>
                  </a:lnTo>
                  <a:lnTo>
                    <a:pt x="97632" y="40481"/>
                  </a:lnTo>
                  <a:lnTo>
                    <a:pt x="204788" y="976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25">
              <a:extLst>
                <a:ext uri="{FF2B5EF4-FFF2-40B4-BE49-F238E27FC236}">
                  <a16:creationId xmlns:a16="http://schemas.microsoft.com/office/drawing/2014/main" id="{5FBE81A8-68D9-40CC-9100-AEDF8D3FF5B3}"/>
                </a:ext>
              </a:extLst>
            </p:cNvPr>
            <p:cNvSpPr/>
            <p:nvPr/>
          </p:nvSpPr>
          <p:spPr>
            <a:xfrm>
              <a:off x="3592513" y="2357439"/>
              <a:ext cx="2190750" cy="604837"/>
            </a:xfrm>
            <a:custGeom>
              <a:avLst/>
              <a:gdLst>
                <a:gd name="connsiteX0" fmla="*/ 654844 w 2190750"/>
                <a:gd name="connsiteY0" fmla="*/ 328612 h 604837"/>
                <a:gd name="connsiteX1" fmla="*/ 845344 w 2190750"/>
                <a:gd name="connsiteY1" fmla="*/ 295275 h 604837"/>
                <a:gd name="connsiteX2" fmla="*/ 1209675 w 2190750"/>
                <a:gd name="connsiteY2" fmla="*/ 202406 h 604837"/>
                <a:gd name="connsiteX3" fmla="*/ 1578769 w 2190750"/>
                <a:gd name="connsiteY3" fmla="*/ 111918 h 604837"/>
                <a:gd name="connsiteX4" fmla="*/ 1662113 w 2190750"/>
                <a:gd name="connsiteY4" fmla="*/ 78581 h 604837"/>
                <a:gd name="connsiteX5" fmla="*/ 1728788 w 2190750"/>
                <a:gd name="connsiteY5" fmla="*/ 42862 h 604837"/>
                <a:gd name="connsiteX6" fmla="*/ 1783557 w 2190750"/>
                <a:gd name="connsiteY6" fmla="*/ 0 h 604837"/>
                <a:gd name="connsiteX7" fmla="*/ 1819275 w 2190750"/>
                <a:gd name="connsiteY7" fmla="*/ 2381 h 604837"/>
                <a:gd name="connsiteX8" fmla="*/ 1885950 w 2190750"/>
                <a:gd name="connsiteY8" fmla="*/ 9525 h 604837"/>
                <a:gd name="connsiteX9" fmla="*/ 1971675 w 2190750"/>
                <a:gd name="connsiteY9" fmla="*/ 23812 h 604837"/>
                <a:gd name="connsiteX10" fmla="*/ 2033588 w 2190750"/>
                <a:gd name="connsiteY10" fmla="*/ 38100 h 604837"/>
                <a:gd name="connsiteX11" fmla="*/ 2100263 w 2190750"/>
                <a:gd name="connsiteY11" fmla="*/ 64293 h 604837"/>
                <a:gd name="connsiteX12" fmla="*/ 2145507 w 2190750"/>
                <a:gd name="connsiteY12" fmla="*/ 95250 h 604837"/>
                <a:gd name="connsiteX13" fmla="*/ 2178844 w 2190750"/>
                <a:gd name="connsiteY13" fmla="*/ 128587 h 604837"/>
                <a:gd name="connsiteX14" fmla="*/ 2190750 w 2190750"/>
                <a:gd name="connsiteY14" fmla="*/ 159543 h 604837"/>
                <a:gd name="connsiteX15" fmla="*/ 2190750 w 2190750"/>
                <a:gd name="connsiteY15" fmla="*/ 192881 h 604837"/>
                <a:gd name="connsiteX16" fmla="*/ 2176463 w 2190750"/>
                <a:gd name="connsiteY16" fmla="*/ 223837 h 604837"/>
                <a:gd name="connsiteX17" fmla="*/ 2147888 w 2190750"/>
                <a:gd name="connsiteY17" fmla="*/ 250031 h 604837"/>
                <a:gd name="connsiteX18" fmla="*/ 2116932 w 2190750"/>
                <a:gd name="connsiteY18" fmla="*/ 269081 h 604837"/>
                <a:gd name="connsiteX19" fmla="*/ 2016919 w 2190750"/>
                <a:gd name="connsiteY19" fmla="*/ 269081 h 604837"/>
                <a:gd name="connsiteX20" fmla="*/ 1809750 w 2190750"/>
                <a:gd name="connsiteY20" fmla="*/ 280987 h 604837"/>
                <a:gd name="connsiteX21" fmla="*/ 1647825 w 2190750"/>
                <a:gd name="connsiteY21" fmla="*/ 302418 h 604837"/>
                <a:gd name="connsiteX22" fmla="*/ 1466850 w 2190750"/>
                <a:gd name="connsiteY22" fmla="*/ 335756 h 604837"/>
                <a:gd name="connsiteX23" fmla="*/ 1297782 w 2190750"/>
                <a:gd name="connsiteY23" fmla="*/ 373856 h 604837"/>
                <a:gd name="connsiteX24" fmla="*/ 1097757 w 2190750"/>
                <a:gd name="connsiteY24" fmla="*/ 426243 h 604837"/>
                <a:gd name="connsiteX25" fmla="*/ 857250 w 2190750"/>
                <a:gd name="connsiteY25" fmla="*/ 492918 h 604837"/>
                <a:gd name="connsiteX26" fmla="*/ 640557 w 2190750"/>
                <a:gd name="connsiteY26" fmla="*/ 557212 h 604837"/>
                <a:gd name="connsiteX27" fmla="*/ 490538 w 2190750"/>
                <a:gd name="connsiteY27" fmla="*/ 604837 h 604837"/>
                <a:gd name="connsiteX28" fmla="*/ 440532 w 2190750"/>
                <a:gd name="connsiteY28" fmla="*/ 595312 h 604837"/>
                <a:gd name="connsiteX29" fmla="*/ 364332 w 2190750"/>
                <a:gd name="connsiteY29" fmla="*/ 571500 h 604837"/>
                <a:gd name="connsiteX30" fmla="*/ 261938 w 2190750"/>
                <a:gd name="connsiteY30" fmla="*/ 531018 h 604837"/>
                <a:gd name="connsiteX31" fmla="*/ 192882 w 2190750"/>
                <a:gd name="connsiteY31" fmla="*/ 490537 h 604837"/>
                <a:gd name="connsiteX32" fmla="*/ 111919 w 2190750"/>
                <a:gd name="connsiteY32" fmla="*/ 435768 h 604837"/>
                <a:gd name="connsiteX33" fmla="*/ 47625 w 2190750"/>
                <a:gd name="connsiteY33" fmla="*/ 373856 h 604837"/>
                <a:gd name="connsiteX34" fmla="*/ 2382 w 2190750"/>
                <a:gd name="connsiteY34" fmla="*/ 319087 h 604837"/>
                <a:gd name="connsiteX35" fmla="*/ 0 w 2190750"/>
                <a:gd name="connsiteY35" fmla="*/ 302418 h 604837"/>
                <a:gd name="connsiteX36" fmla="*/ 4763 w 2190750"/>
                <a:gd name="connsiteY36" fmla="*/ 278606 h 604837"/>
                <a:gd name="connsiteX37" fmla="*/ 21432 w 2190750"/>
                <a:gd name="connsiteY37" fmla="*/ 264318 h 604837"/>
                <a:gd name="connsiteX38" fmla="*/ 40482 w 2190750"/>
                <a:gd name="connsiteY38" fmla="*/ 261937 h 604837"/>
                <a:gd name="connsiteX39" fmla="*/ 102394 w 2190750"/>
                <a:gd name="connsiteY39" fmla="*/ 280987 h 604837"/>
                <a:gd name="connsiteX40" fmla="*/ 192882 w 2190750"/>
                <a:gd name="connsiteY40" fmla="*/ 302418 h 604837"/>
                <a:gd name="connsiteX41" fmla="*/ 283369 w 2190750"/>
                <a:gd name="connsiteY41" fmla="*/ 321468 h 604837"/>
                <a:gd name="connsiteX42" fmla="*/ 390525 w 2190750"/>
                <a:gd name="connsiteY42" fmla="*/ 335756 h 604837"/>
                <a:gd name="connsiteX43" fmla="*/ 492919 w 2190750"/>
                <a:gd name="connsiteY43" fmla="*/ 338137 h 604837"/>
                <a:gd name="connsiteX44" fmla="*/ 602457 w 2190750"/>
                <a:gd name="connsiteY44" fmla="*/ 335756 h 604837"/>
                <a:gd name="connsiteX45" fmla="*/ 654844 w 2190750"/>
                <a:gd name="connsiteY45" fmla="*/ 328612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190750" h="604837">
                  <a:moveTo>
                    <a:pt x="654844" y="328612"/>
                  </a:moveTo>
                  <a:lnTo>
                    <a:pt x="845344" y="295275"/>
                  </a:lnTo>
                  <a:lnTo>
                    <a:pt x="1209675" y="202406"/>
                  </a:lnTo>
                  <a:lnTo>
                    <a:pt x="1578769" y="111918"/>
                  </a:lnTo>
                  <a:lnTo>
                    <a:pt x="1662113" y="78581"/>
                  </a:lnTo>
                  <a:lnTo>
                    <a:pt x="1728788" y="42862"/>
                  </a:lnTo>
                  <a:lnTo>
                    <a:pt x="1783557" y="0"/>
                  </a:lnTo>
                  <a:lnTo>
                    <a:pt x="1819275" y="2381"/>
                  </a:lnTo>
                  <a:lnTo>
                    <a:pt x="1885950" y="9525"/>
                  </a:lnTo>
                  <a:lnTo>
                    <a:pt x="1971675" y="23812"/>
                  </a:lnTo>
                  <a:lnTo>
                    <a:pt x="2033588" y="38100"/>
                  </a:lnTo>
                  <a:lnTo>
                    <a:pt x="2100263" y="64293"/>
                  </a:lnTo>
                  <a:lnTo>
                    <a:pt x="2145507" y="95250"/>
                  </a:lnTo>
                  <a:lnTo>
                    <a:pt x="2178844" y="128587"/>
                  </a:lnTo>
                  <a:lnTo>
                    <a:pt x="2190750" y="159543"/>
                  </a:lnTo>
                  <a:lnTo>
                    <a:pt x="2190750" y="192881"/>
                  </a:lnTo>
                  <a:lnTo>
                    <a:pt x="2176463" y="223837"/>
                  </a:lnTo>
                  <a:lnTo>
                    <a:pt x="2147888" y="250031"/>
                  </a:lnTo>
                  <a:lnTo>
                    <a:pt x="2116932" y="269081"/>
                  </a:lnTo>
                  <a:lnTo>
                    <a:pt x="2016919" y="269081"/>
                  </a:lnTo>
                  <a:lnTo>
                    <a:pt x="1809750" y="280987"/>
                  </a:lnTo>
                  <a:lnTo>
                    <a:pt x="1647825" y="302418"/>
                  </a:lnTo>
                  <a:lnTo>
                    <a:pt x="1466850" y="335756"/>
                  </a:lnTo>
                  <a:lnTo>
                    <a:pt x="1297782" y="373856"/>
                  </a:lnTo>
                  <a:lnTo>
                    <a:pt x="1097757" y="426243"/>
                  </a:lnTo>
                  <a:lnTo>
                    <a:pt x="857250" y="492918"/>
                  </a:lnTo>
                  <a:lnTo>
                    <a:pt x="640557" y="557212"/>
                  </a:lnTo>
                  <a:lnTo>
                    <a:pt x="490538" y="604837"/>
                  </a:lnTo>
                  <a:lnTo>
                    <a:pt x="440532" y="595312"/>
                  </a:lnTo>
                  <a:lnTo>
                    <a:pt x="364332" y="571500"/>
                  </a:lnTo>
                  <a:lnTo>
                    <a:pt x="261938" y="531018"/>
                  </a:lnTo>
                  <a:lnTo>
                    <a:pt x="192882" y="490537"/>
                  </a:lnTo>
                  <a:lnTo>
                    <a:pt x="111919" y="435768"/>
                  </a:lnTo>
                  <a:lnTo>
                    <a:pt x="47625" y="373856"/>
                  </a:lnTo>
                  <a:lnTo>
                    <a:pt x="2382" y="319087"/>
                  </a:lnTo>
                  <a:lnTo>
                    <a:pt x="0" y="302418"/>
                  </a:lnTo>
                  <a:lnTo>
                    <a:pt x="4763" y="278606"/>
                  </a:lnTo>
                  <a:lnTo>
                    <a:pt x="21432" y="264318"/>
                  </a:lnTo>
                  <a:lnTo>
                    <a:pt x="40482" y="261937"/>
                  </a:lnTo>
                  <a:lnTo>
                    <a:pt x="102394" y="280987"/>
                  </a:lnTo>
                  <a:lnTo>
                    <a:pt x="192882" y="302418"/>
                  </a:lnTo>
                  <a:lnTo>
                    <a:pt x="283369" y="321468"/>
                  </a:lnTo>
                  <a:lnTo>
                    <a:pt x="390525" y="335756"/>
                  </a:lnTo>
                  <a:lnTo>
                    <a:pt x="492919" y="338137"/>
                  </a:lnTo>
                  <a:lnTo>
                    <a:pt x="602457" y="335756"/>
                  </a:lnTo>
                  <a:lnTo>
                    <a:pt x="654844" y="3286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39">
              <a:extLst>
                <a:ext uri="{FF2B5EF4-FFF2-40B4-BE49-F238E27FC236}">
                  <a16:creationId xmlns:a16="http://schemas.microsoft.com/office/drawing/2014/main" id="{F3853B97-CDF4-45D0-8B67-477C9B3FF9B5}"/>
                </a:ext>
              </a:extLst>
            </p:cNvPr>
            <p:cNvSpPr/>
            <p:nvPr/>
          </p:nvSpPr>
          <p:spPr>
            <a:xfrm>
              <a:off x="4078289" y="3087689"/>
              <a:ext cx="1196975" cy="365125"/>
            </a:xfrm>
            <a:custGeom>
              <a:avLst/>
              <a:gdLst>
                <a:gd name="connsiteX0" fmla="*/ 350044 w 1195388"/>
                <a:gd name="connsiteY0" fmla="*/ 183357 h 364332"/>
                <a:gd name="connsiteX1" fmla="*/ 542925 w 1195388"/>
                <a:gd name="connsiteY1" fmla="*/ 150019 h 364332"/>
                <a:gd name="connsiteX2" fmla="*/ 711994 w 1195388"/>
                <a:gd name="connsiteY2" fmla="*/ 104775 h 364332"/>
                <a:gd name="connsiteX3" fmla="*/ 816769 w 1195388"/>
                <a:gd name="connsiteY3" fmla="*/ 59532 h 364332"/>
                <a:gd name="connsiteX4" fmla="*/ 916782 w 1195388"/>
                <a:gd name="connsiteY4" fmla="*/ 2382 h 364332"/>
                <a:gd name="connsiteX5" fmla="*/ 945357 w 1195388"/>
                <a:gd name="connsiteY5" fmla="*/ 0 h 364332"/>
                <a:gd name="connsiteX6" fmla="*/ 992982 w 1195388"/>
                <a:gd name="connsiteY6" fmla="*/ 14288 h 364332"/>
                <a:gd name="connsiteX7" fmla="*/ 1083469 w 1195388"/>
                <a:gd name="connsiteY7" fmla="*/ 52388 h 364332"/>
                <a:gd name="connsiteX8" fmla="*/ 1154907 w 1195388"/>
                <a:gd name="connsiteY8" fmla="*/ 90488 h 364332"/>
                <a:gd name="connsiteX9" fmla="*/ 1188244 w 1195388"/>
                <a:gd name="connsiteY9" fmla="*/ 116682 h 364332"/>
                <a:gd name="connsiteX10" fmla="*/ 1195388 w 1195388"/>
                <a:gd name="connsiteY10" fmla="*/ 135732 h 364332"/>
                <a:gd name="connsiteX11" fmla="*/ 1190625 w 1195388"/>
                <a:gd name="connsiteY11" fmla="*/ 166688 h 364332"/>
                <a:gd name="connsiteX12" fmla="*/ 1173957 w 1195388"/>
                <a:gd name="connsiteY12" fmla="*/ 195263 h 364332"/>
                <a:gd name="connsiteX13" fmla="*/ 1119188 w 1195388"/>
                <a:gd name="connsiteY13" fmla="*/ 226219 h 364332"/>
                <a:gd name="connsiteX14" fmla="*/ 1104900 w 1195388"/>
                <a:gd name="connsiteY14" fmla="*/ 235744 h 364332"/>
                <a:gd name="connsiteX15" fmla="*/ 981075 w 1195388"/>
                <a:gd name="connsiteY15" fmla="*/ 250032 h 364332"/>
                <a:gd name="connsiteX16" fmla="*/ 709613 w 1195388"/>
                <a:gd name="connsiteY16" fmla="*/ 302419 h 364332"/>
                <a:gd name="connsiteX17" fmla="*/ 533400 w 1195388"/>
                <a:gd name="connsiteY17" fmla="*/ 342900 h 364332"/>
                <a:gd name="connsiteX18" fmla="*/ 450057 w 1195388"/>
                <a:gd name="connsiteY18" fmla="*/ 361950 h 364332"/>
                <a:gd name="connsiteX19" fmla="*/ 388144 w 1195388"/>
                <a:gd name="connsiteY19" fmla="*/ 364332 h 364332"/>
                <a:gd name="connsiteX20" fmla="*/ 335757 w 1195388"/>
                <a:gd name="connsiteY20" fmla="*/ 364332 h 364332"/>
                <a:gd name="connsiteX21" fmla="*/ 271463 w 1195388"/>
                <a:gd name="connsiteY21" fmla="*/ 350044 h 364332"/>
                <a:gd name="connsiteX22" fmla="*/ 183357 w 1195388"/>
                <a:gd name="connsiteY22" fmla="*/ 321469 h 364332"/>
                <a:gd name="connsiteX23" fmla="*/ 100013 w 1195388"/>
                <a:gd name="connsiteY23" fmla="*/ 276225 h 364332"/>
                <a:gd name="connsiteX24" fmla="*/ 33338 w 1195388"/>
                <a:gd name="connsiteY24" fmla="*/ 235744 h 364332"/>
                <a:gd name="connsiteX25" fmla="*/ 9525 w 1195388"/>
                <a:gd name="connsiteY25" fmla="*/ 207169 h 364332"/>
                <a:gd name="connsiteX26" fmla="*/ 0 w 1195388"/>
                <a:gd name="connsiteY26" fmla="*/ 180975 h 364332"/>
                <a:gd name="connsiteX27" fmla="*/ 7144 w 1195388"/>
                <a:gd name="connsiteY27" fmla="*/ 169069 h 364332"/>
                <a:gd name="connsiteX28" fmla="*/ 52388 w 1195388"/>
                <a:gd name="connsiteY28" fmla="*/ 166688 h 364332"/>
                <a:gd name="connsiteX29" fmla="*/ 171450 w 1195388"/>
                <a:gd name="connsiteY29" fmla="*/ 180975 h 364332"/>
                <a:gd name="connsiteX30" fmla="*/ 292894 w 1195388"/>
                <a:gd name="connsiteY30" fmla="*/ 185738 h 364332"/>
                <a:gd name="connsiteX31" fmla="*/ 350044 w 1195388"/>
                <a:gd name="connsiteY31" fmla="*/ 183357 h 364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95388" h="364332">
                  <a:moveTo>
                    <a:pt x="350044" y="183357"/>
                  </a:moveTo>
                  <a:lnTo>
                    <a:pt x="542925" y="150019"/>
                  </a:lnTo>
                  <a:lnTo>
                    <a:pt x="711994" y="104775"/>
                  </a:lnTo>
                  <a:lnTo>
                    <a:pt x="816769" y="59532"/>
                  </a:lnTo>
                  <a:lnTo>
                    <a:pt x="916782" y="2382"/>
                  </a:lnTo>
                  <a:lnTo>
                    <a:pt x="945357" y="0"/>
                  </a:lnTo>
                  <a:lnTo>
                    <a:pt x="992982" y="14288"/>
                  </a:lnTo>
                  <a:lnTo>
                    <a:pt x="1083469" y="52388"/>
                  </a:lnTo>
                  <a:lnTo>
                    <a:pt x="1154907" y="90488"/>
                  </a:lnTo>
                  <a:lnTo>
                    <a:pt x="1188244" y="116682"/>
                  </a:lnTo>
                  <a:lnTo>
                    <a:pt x="1195388" y="135732"/>
                  </a:lnTo>
                  <a:lnTo>
                    <a:pt x="1190625" y="166688"/>
                  </a:lnTo>
                  <a:lnTo>
                    <a:pt x="1173957" y="195263"/>
                  </a:lnTo>
                  <a:lnTo>
                    <a:pt x="1119188" y="226219"/>
                  </a:lnTo>
                  <a:lnTo>
                    <a:pt x="1104900" y="235744"/>
                  </a:lnTo>
                  <a:lnTo>
                    <a:pt x="981075" y="250032"/>
                  </a:lnTo>
                  <a:lnTo>
                    <a:pt x="709613" y="302419"/>
                  </a:lnTo>
                  <a:lnTo>
                    <a:pt x="533400" y="342900"/>
                  </a:lnTo>
                  <a:lnTo>
                    <a:pt x="450057" y="361950"/>
                  </a:lnTo>
                  <a:lnTo>
                    <a:pt x="388144" y="364332"/>
                  </a:lnTo>
                  <a:lnTo>
                    <a:pt x="335757" y="364332"/>
                  </a:lnTo>
                  <a:lnTo>
                    <a:pt x="271463" y="350044"/>
                  </a:lnTo>
                  <a:lnTo>
                    <a:pt x="183357" y="321469"/>
                  </a:lnTo>
                  <a:lnTo>
                    <a:pt x="100013" y="276225"/>
                  </a:lnTo>
                  <a:lnTo>
                    <a:pt x="33338" y="235744"/>
                  </a:lnTo>
                  <a:lnTo>
                    <a:pt x="9525" y="207169"/>
                  </a:lnTo>
                  <a:lnTo>
                    <a:pt x="0" y="180975"/>
                  </a:lnTo>
                  <a:lnTo>
                    <a:pt x="7144" y="169069"/>
                  </a:lnTo>
                  <a:lnTo>
                    <a:pt x="52388" y="166688"/>
                  </a:lnTo>
                  <a:lnTo>
                    <a:pt x="171450" y="180975"/>
                  </a:lnTo>
                  <a:lnTo>
                    <a:pt x="292894" y="185738"/>
                  </a:lnTo>
                  <a:lnTo>
                    <a:pt x="350044" y="1833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40">
              <a:extLst>
                <a:ext uri="{FF2B5EF4-FFF2-40B4-BE49-F238E27FC236}">
                  <a16:creationId xmlns:a16="http://schemas.microsoft.com/office/drawing/2014/main" id="{385B2368-A59D-4584-84A2-C069145B8A03}"/>
                </a:ext>
              </a:extLst>
            </p:cNvPr>
            <p:cNvSpPr/>
            <p:nvPr/>
          </p:nvSpPr>
          <p:spPr>
            <a:xfrm>
              <a:off x="4125914" y="3714750"/>
              <a:ext cx="1165225" cy="363538"/>
            </a:xfrm>
            <a:custGeom>
              <a:avLst/>
              <a:gdLst>
                <a:gd name="connsiteX0" fmla="*/ 323850 w 1164432"/>
                <a:gd name="connsiteY0" fmla="*/ 185738 h 364331"/>
                <a:gd name="connsiteX1" fmla="*/ 478632 w 1164432"/>
                <a:gd name="connsiteY1" fmla="*/ 164306 h 364331"/>
                <a:gd name="connsiteX2" fmla="*/ 609600 w 1164432"/>
                <a:gd name="connsiteY2" fmla="*/ 126206 h 364331"/>
                <a:gd name="connsiteX3" fmla="*/ 726282 w 1164432"/>
                <a:gd name="connsiteY3" fmla="*/ 78581 h 364331"/>
                <a:gd name="connsiteX4" fmla="*/ 864394 w 1164432"/>
                <a:gd name="connsiteY4" fmla="*/ 4763 h 364331"/>
                <a:gd name="connsiteX5" fmla="*/ 895350 w 1164432"/>
                <a:gd name="connsiteY5" fmla="*/ 0 h 364331"/>
                <a:gd name="connsiteX6" fmla="*/ 931069 w 1164432"/>
                <a:gd name="connsiteY6" fmla="*/ 2381 h 364331"/>
                <a:gd name="connsiteX7" fmla="*/ 978694 w 1164432"/>
                <a:gd name="connsiteY7" fmla="*/ 11906 h 364331"/>
                <a:gd name="connsiteX8" fmla="*/ 1045369 w 1164432"/>
                <a:gd name="connsiteY8" fmla="*/ 33338 h 364331"/>
                <a:gd name="connsiteX9" fmla="*/ 1102519 w 1164432"/>
                <a:gd name="connsiteY9" fmla="*/ 66675 h 364331"/>
                <a:gd name="connsiteX10" fmla="*/ 1152525 w 1164432"/>
                <a:gd name="connsiteY10" fmla="*/ 102394 h 364331"/>
                <a:gd name="connsiteX11" fmla="*/ 1164432 w 1164432"/>
                <a:gd name="connsiteY11" fmla="*/ 119063 h 364331"/>
                <a:gd name="connsiteX12" fmla="*/ 1162050 w 1164432"/>
                <a:gd name="connsiteY12" fmla="*/ 150019 h 364331"/>
                <a:gd name="connsiteX13" fmla="*/ 1138238 w 1164432"/>
                <a:gd name="connsiteY13" fmla="*/ 178594 h 364331"/>
                <a:gd name="connsiteX14" fmla="*/ 1104900 w 1164432"/>
                <a:gd name="connsiteY14" fmla="*/ 200025 h 364331"/>
                <a:gd name="connsiteX15" fmla="*/ 990600 w 1164432"/>
                <a:gd name="connsiteY15" fmla="*/ 238125 h 364331"/>
                <a:gd name="connsiteX16" fmla="*/ 719138 w 1164432"/>
                <a:gd name="connsiteY16" fmla="*/ 304800 h 364331"/>
                <a:gd name="connsiteX17" fmla="*/ 473869 w 1164432"/>
                <a:gd name="connsiteY17" fmla="*/ 354806 h 364331"/>
                <a:gd name="connsiteX18" fmla="*/ 397669 w 1164432"/>
                <a:gd name="connsiteY18" fmla="*/ 364331 h 364331"/>
                <a:gd name="connsiteX19" fmla="*/ 321469 w 1164432"/>
                <a:gd name="connsiteY19" fmla="*/ 357188 h 364331"/>
                <a:gd name="connsiteX20" fmla="*/ 254794 w 1164432"/>
                <a:gd name="connsiteY20" fmla="*/ 340519 h 364331"/>
                <a:gd name="connsiteX21" fmla="*/ 176213 w 1164432"/>
                <a:gd name="connsiteY21" fmla="*/ 316706 h 364331"/>
                <a:gd name="connsiteX22" fmla="*/ 109538 w 1164432"/>
                <a:gd name="connsiteY22" fmla="*/ 283369 h 364331"/>
                <a:gd name="connsiteX23" fmla="*/ 59532 w 1164432"/>
                <a:gd name="connsiteY23" fmla="*/ 252413 h 364331"/>
                <a:gd name="connsiteX24" fmla="*/ 19050 w 1164432"/>
                <a:gd name="connsiteY24" fmla="*/ 223838 h 364331"/>
                <a:gd name="connsiteX25" fmla="*/ 0 w 1164432"/>
                <a:gd name="connsiteY25" fmla="*/ 200025 h 364331"/>
                <a:gd name="connsiteX26" fmla="*/ 0 w 1164432"/>
                <a:gd name="connsiteY26" fmla="*/ 173831 h 364331"/>
                <a:gd name="connsiteX27" fmla="*/ 23813 w 1164432"/>
                <a:gd name="connsiteY27" fmla="*/ 159544 h 364331"/>
                <a:gd name="connsiteX28" fmla="*/ 104775 w 1164432"/>
                <a:gd name="connsiteY28" fmla="*/ 169069 h 364331"/>
                <a:gd name="connsiteX29" fmla="*/ 214313 w 1164432"/>
                <a:gd name="connsiteY29" fmla="*/ 180975 h 364331"/>
                <a:gd name="connsiteX30" fmla="*/ 323850 w 1164432"/>
                <a:gd name="connsiteY30" fmla="*/ 185738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64432" h="364331">
                  <a:moveTo>
                    <a:pt x="323850" y="185738"/>
                  </a:moveTo>
                  <a:lnTo>
                    <a:pt x="478632" y="164306"/>
                  </a:lnTo>
                  <a:lnTo>
                    <a:pt x="609600" y="126206"/>
                  </a:lnTo>
                  <a:lnTo>
                    <a:pt x="726282" y="78581"/>
                  </a:lnTo>
                  <a:lnTo>
                    <a:pt x="864394" y="4763"/>
                  </a:lnTo>
                  <a:lnTo>
                    <a:pt x="895350" y="0"/>
                  </a:lnTo>
                  <a:lnTo>
                    <a:pt x="931069" y="2381"/>
                  </a:lnTo>
                  <a:lnTo>
                    <a:pt x="978694" y="11906"/>
                  </a:lnTo>
                  <a:lnTo>
                    <a:pt x="1045369" y="33338"/>
                  </a:lnTo>
                  <a:lnTo>
                    <a:pt x="1102519" y="66675"/>
                  </a:lnTo>
                  <a:lnTo>
                    <a:pt x="1152525" y="102394"/>
                  </a:lnTo>
                  <a:lnTo>
                    <a:pt x="1164432" y="119063"/>
                  </a:lnTo>
                  <a:lnTo>
                    <a:pt x="1162050" y="150019"/>
                  </a:lnTo>
                  <a:lnTo>
                    <a:pt x="1138238" y="178594"/>
                  </a:lnTo>
                  <a:lnTo>
                    <a:pt x="1104900" y="200025"/>
                  </a:lnTo>
                  <a:lnTo>
                    <a:pt x="990600" y="238125"/>
                  </a:lnTo>
                  <a:lnTo>
                    <a:pt x="719138" y="304800"/>
                  </a:lnTo>
                  <a:lnTo>
                    <a:pt x="473869" y="354806"/>
                  </a:lnTo>
                  <a:lnTo>
                    <a:pt x="397669" y="364331"/>
                  </a:lnTo>
                  <a:lnTo>
                    <a:pt x="321469" y="357188"/>
                  </a:lnTo>
                  <a:lnTo>
                    <a:pt x="254794" y="340519"/>
                  </a:lnTo>
                  <a:lnTo>
                    <a:pt x="176213" y="316706"/>
                  </a:lnTo>
                  <a:lnTo>
                    <a:pt x="109538" y="283369"/>
                  </a:lnTo>
                  <a:lnTo>
                    <a:pt x="59532" y="252413"/>
                  </a:lnTo>
                  <a:lnTo>
                    <a:pt x="19050" y="223838"/>
                  </a:lnTo>
                  <a:lnTo>
                    <a:pt x="0" y="200025"/>
                  </a:lnTo>
                  <a:lnTo>
                    <a:pt x="0" y="173831"/>
                  </a:lnTo>
                  <a:lnTo>
                    <a:pt x="23813" y="159544"/>
                  </a:lnTo>
                  <a:lnTo>
                    <a:pt x="104775" y="169069"/>
                  </a:lnTo>
                  <a:lnTo>
                    <a:pt x="214313" y="180975"/>
                  </a:lnTo>
                  <a:lnTo>
                    <a:pt x="323850" y="1857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43">
              <a:extLst>
                <a:ext uri="{FF2B5EF4-FFF2-40B4-BE49-F238E27FC236}">
                  <a16:creationId xmlns:a16="http://schemas.microsoft.com/office/drawing/2014/main" id="{2FDF804F-139C-4E96-A126-7D41A0071DFF}"/>
                </a:ext>
              </a:extLst>
            </p:cNvPr>
            <p:cNvSpPr/>
            <p:nvPr/>
          </p:nvSpPr>
          <p:spPr>
            <a:xfrm>
              <a:off x="3956050" y="4519614"/>
              <a:ext cx="585788" cy="1227137"/>
            </a:xfrm>
            <a:custGeom>
              <a:avLst/>
              <a:gdLst>
                <a:gd name="connsiteX0" fmla="*/ 438411 w 586218"/>
                <a:gd name="connsiteY0" fmla="*/ 375781 h 1227550"/>
                <a:gd name="connsiteX1" fmla="*/ 561166 w 586218"/>
                <a:gd name="connsiteY1" fmla="*/ 929431 h 1227550"/>
                <a:gd name="connsiteX2" fmla="*/ 583713 w 586218"/>
                <a:gd name="connsiteY2" fmla="*/ 1022124 h 1227550"/>
                <a:gd name="connsiteX3" fmla="*/ 586218 w 586218"/>
                <a:gd name="connsiteY3" fmla="*/ 1054691 h 1227550"/>
                <a:gd name="connsiteX4" fmla="*/ 578702 w 586218"/>
                <a:gd name="connsiteY4" fmla="*/ 1109806 h 1227550"/>
                <a:gd name="connsiteX5" fmla="*/ 568681 w 586218"/>
                <a:gd name="connsiteY5" fmla="*/ 1147384 h 1227550"/>
                <a:gd name="connsiteX6" fmla="*/ 568681 w 586218"/>
                <a:gd name="connsiteY6" fmla="*/ 1174941 h 1227550"/>
                <a:gd name="connsiteX7" fmla="*/ 563671 w 586218"/>
                <a:gd name="connsiteY7" fmla="*/ 1202498 h 1227550"/>
                <a:gd name="connsiteX8" fmla="*/ 553650 w 586218"/>
                <a:gd name="connsiteY8" fmla="*/ 1225045 h 1227550"/>
                <a:gd name="connsiteX9" fmla="*/ 531103 w 586218"/>
                <a:gd name="connsiteY9" fmla="*/ 1227550 h 1227550"/>
                <a:gd name="connsiteX10" fmla="*/ 498536 w 586218"/>
                <a:gd name="connsiteY10" fmla="*/ 1217530 h 1227550"/>
                <a:gd name="connsiteX11" fmla="*/ 455947 w 586218"/>
                <a:gd name="connsiteY11" fmla="*/ 1184962 h 1227550"/>
                <a:gd name="connsiteX12" fmla="*/ 410853 w 586218"/>
                <a:gd name="connsiteY12" fmla="*/ 1137363 h 1227550"/>
                <a:gd name="connsiteX13" fmla="*/ 378286 w 586218"/>
                <a:gd name="connsiteY13" fmla="*/ 1092269 h 1227550"/>
                <a:gd name="connsiteX14" fmla="*/ 348223 w 586218"/>
                <a:gd name="connsiteY14" fmla="*/ 1027134 h 1227550"/>
                <a:gd name="connsiteX15" fmla="*/ 333192 w 586218"/>
                <a:gd name="connsiteY15" fmla="*/ 974525 h 1227550"/>
                <a:gd name="connsiteX16" fmla="*/ 325676 w 586218"/>
                <a:gd name="connsiteY16" fmla="*/ 881832 h 1227550"/>
                <a:gd name="connsiteX17" fmla="*/ 303130 w 586218"/>
                <a:gd name="connsiteY17" fmla="*/ 789139 h 1227550"/>
                <a:gd name="connsiteX18" fmla="*/ 165343 w 586218"/>
                <a:gd name="connsiteY18" fmla="*/ 268057 h 1227550"/>
                <a:gd name="connsiteX19" fmla="*/ 137786 w 586218"/>
                <a:gd name="connsiteY19" fmla="*/ 202921 h 1227550"/>
                <a:gd name="connsiteX20" fmla="*/ 115239 w 586218"/>
                <a:gd name="connsiteY20" fmla="*/ 160333 h 1227550"/>
                <a:gd name="connsiteX21" fmla="*/ 72651 w 586218"/>
                <a:gd name="connsiteY21" fmla="*/ 112734 h 1227550"/>
                <a:gd name="connsiteX22" fmla="*/ 27557 w 586218"/>
                <a:gd name="connsiteY22" fmla="*/ 65135 h 1227550"/>
                <a:gd name="connsiteX23" fmla="*/ 2505 w 586218"/>
                <a:gd name="connsiteY23" fmla="*/ 37578 h 1227550"/>
                <a:gd name="connsiteX24" fmla="*/ 0 w 586218"/>
                <a:gd name="connsiteY24" fmla="*/ 20041 h 1227550"/>
                <a:gd name="connsiteX25" fmla="*/ 5010 w 586218"/>
                <a:gd name="connsiteY25" fmla="*/ 7515 h 1227550"/>
                <a:gd name="connsiteX26" fmla="*/ 20041 w 586218"/>
                <a:gd name="connsiteY26" fmla="*/ 0 h 1227550"/>
                <a:gd name="connsiteX27" fmla="*/ 57619 w 586218"/>
                <a:gd name="connsiteY27" fmla="*/ 5010 h 1227550"/>
                <a:gd name="connsiteX28" fmla="*/ 212942 w 586218"/>
                <a:gd name="connsiteY28" fmla="*/ 47599 h 1227550"/>
                <a:gd name="connsiteX29" fmla="*/ 373275 w 586218"/>
                <a:gd name="connsiteY29" fmla="*/ 100208 h 1227550"/>
                <a:gd name="connsiteX30" fmla="*/ 438411 w 586218"/>
                <a:gd name="connsiteY30" fmla="*/ 375781 h 1227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86218" h="1227550">
                  <a:moveTo>
                    <a:pt x="438411" y="375781"/>
                  </a:moveTo>
                  <a:lnTo>
                    <a:pt x="561166" y="929431"/>
                  </a:lnTo>
                  <a:lnTo>
                    <a:pt x="583713" y="1022124"/>
                  </a:lnTo>
                  <a:lnTo>
                    <a:pt x="586218" y="1054691"/>
                  </a:lnTo>
                  <a:lnTo>
                    <a:pt x="578702" y="1109806"/>
                  </a:lnTo>
                  <a:lnTo>
                    <a:pt x="568681" y="1147384"/>
                  </a:lnTo>
                  <a:lnTo>
                    <a:pt x="568681" y="1174941"/>
                  </a:lnTo>
                  <a:lnTo>
                    <a:pt x="563671" y="1202498"/>
                  </a:lnTo>
                  <a:lnTo>
                    <a:pt x="553650" y="1225045"/>
                  </a:lnTo>
                  <a:lnTo>
                    <a:pt x="531103" y="1227550"/>
                  </a:lnTo>
                  <a:lnTo>
                    <a:pt x="498536" y="1217530"/>
                  </a:lnTo>
                  <a:lnTo>
                    <a:pt x="455947" y="1184962"/>
                  </a:lnTo>
                  <a:lnTo>
                    <a:pt x="410853" y="1137363"/>
                  </a:lnTo>
                  <a:lnTo>
                    <a:pt x="378286" y="1092269"/>
                  </a:lnTo>
                  <a:lnTo>
                    <a:pt x="348223" y="1027134"/>
                  </a:lnTo>
                  <a:lnTo>
                    <a:pt x="333192" y="974525"/>
                  </a:lnTo>
                  <a:lnTo>
                    <a:pt x="325676" y="881832"/>
                  </a:lnTo>
                  <a:lnTo>
                    <a:pt x="303130" y="789139"/>
                  </a:lnTo>
                  <a:lnTo>
                    <a:pt x="165343" y="268057"/>
                  </a:lnTo>
                  <a:lnTo>
                    <a:pt x="137786" y="202921"/>
                  </a:lnTo>
                  <a:lnTo>
                    <a:pt x="115239" y="160333"/>
                  </a:lnTo>
                  <a:lnTo>
                    <a:pt x="72651" y="112734"/>
                  </a:lnTo>
                  <a:lnTo>
                    <a:pt x="27557" y="65135"/>
                  </a:lnTo>
                  <a:lnTo>
                    <a:pt x="2505" y="37578"/>
                  </a:lnTo>
                  <a:lnTo>
                    <a:pt x="0" y="20041"/>
                  </a:lnTo>
                  <a:lnTo>
                    <a:pt x="5010" y="7515"/>
                  </a:lnTo>
                  <a:lnTo>
                    <a:pt x="20041" y="0"/>
                  </a:lnTo>
                  <a:lnTo>
                    <a:pt x="57619" y="5010"/>
                  </a:lnTo>
                  <a:lnTo>
                    <a:pt x="212942" y="47599"/>
                  </a:lnTo>
                  <a:lnTo>
                    <a:pt x="373275" y="100208"/>
                  </a:lnTo>
                  <a:lnTo>
                    <a:pt x="438411" y="3757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44">
              <a:extLst>
                <a:ext uri="{FF2B5EF4-FFF2-40B4-BE49-F238E27FC236}">
                  <a16:creationId xmlns:a16="http://schemas.microsoft.com/office/drawing/2014/main" id="{7B09DDD6-9064-4A31-BDAE-E2FB3D1B6A5C}"/>
                </a:ext>
              </a:extLst>
            </p:cNvPr>
            <p:cNvSpPr/>
            <p:nvPr/>
          </p:nvSpPr>
          <p:spPr>
            <a:xfrm>
              <a:off x="5740400" y="1758951"/>
              <a:ext cx="647700" cy="1527175"/>
            </a:xfrm>
            <a:custGeom>
              <a:avLst/>
              <a:gdLst>
                <a:gd name="connsiteX0" fmla="*/ 606425 w 647700"/>
                <a:gd name="connsiteY0" fmla="*/ 463550 h 1527175"/>
                <a:gd name="connsiteX1" fmla="*/ 552450 w 647700"/>
                <a:gd name="connsiteY1" fmla="*/ 714375 h 1527175"/>
                <a:gd name="connsiteX2" fmla="*/ 495300 w 647700"/>
                <a:gd name="connsiteY2" fmla="*/ 876300 h 1527175"/>
                <a:gd name="connsiteX3" fmla="*/ 428625 w 647700"/>
                <a:gd name="connsiteY3" fmla="*/ 1028700 h 1527175"/>
                <a:gd name="connsiteX4" fmla="*/ 368300 w 647700"/>
                <a:gd name="connsiteY4" fmla="*/ 1133475 h 1527175"/>
                <a:gd name="connsiteX5" fmla="*/ 254000 w 647700"/>
                <a:gd name="connsiteY5" fmla="*/ 1292225 h 1527175"/>
                <a:gd name="connsiteX6" fmla="*/ 120650 w 647700"/>
                <a:gd name="connsiteY6" fmla="*/ 1460500 h 1527175"/>
                <a:gd name="connsiteX7" fmla="*/ 73025 w 647700"/>
                <a:gd name="connsiteY7" fmla="*/ 1520825 h 1527175"/>
                <a:gd name="connsiteX8" fmla="*/ 44450 w 647700"/>
                <a:gd name="connsiteY8" fmla="*/ 1527175 h 1527175"/>
                <a:gd name="connsiteX9" fmla="*/ 12700 w 647700"/>
                <a:gd name="connsiteY9" fmla="*/ 1527175 h 1527175"/>
                <a:gd name="connsiteX10" fmla="*/ 0 w 647700"/>
                <a:gd name="connsiteY10" fmla="*/ 1511300 h 1527175"/>
                <a:gd name="connsiteX11" fmla="*/ 3175 w 647700"/>
                <a:gd name="connsiteY11" fmla="*/ 1495425 h 1527175"/>
                <a:gd name="connsiteX12" fmla="*/ 25400 w 647700"/>
                <a:gd name="connsiteY12" fmla="*/ 1450975 h 1527175"/>
                <a:gd name="connsiteX13" fmla="*/ 114300 w 647700"/>
                <a:gd name="connsiteY13" fmla="*/ 1295400 h 1527175"/>
                <a:gd name="connsiteX14" fmla="*/ 190500 w 647700"/>
                <a:gd name="connsiteY14" fmla="*/ 1143000 h 1527175"/>
                <a:gd name="connsiteX15" fmla="*/ 269875 w 647700"/>
                <a:gd name="connsiteY15" fmla="*/ 952500 h 1527175"/>
                <a:gd name="connsiteX16" fmla="*/ 304800 w 647700"/>
                <a:gd name="connsiteY16" fmla="*/ 831850 h 1527175"/>
                <a:gd name="connsiteX17" fmla="*/ 336550 w 647700"/>
                <a:gd name="connsiteY17" fmla="*/ 641350 h 1527175"/>
                <a:gd name="connsiteX18" fmla="*/ 346075 w 647700"/>
                <a:gd name="connsiteY18" fmla="*/ 479425 h 1527175"/>
                <a:gd name="connsiteX19" fmla="*/ 349250 w 647700"/>
                <a:gd name="connsiteY19" fmla="*/ 301625 h 1527175"/>
                <a:gd name="connsiteX20" fmla="*/ 333375 w 647700"/>
                <a:gd name="connsiteY20" fmla="*/ 241300 h 1527175"/>
                <a:gd name="connsiteX21" fmla="*/ 307975 w 647700"/>
                <a:gd name="connsiteY21" fmla="*/ 196850 h 1527175"/>
                <a:gd name="connsiteX22" fmla="*/ 254000 w 647700"/>
                <a:gd name="connsiteY22" fmla="*/ 136525 h 1527175"/>
                <a:gd name="connsiteX23" fmla="*/ 184150 w 647700"/>
                <a:gd name="connsiteY23" fmla="*/ 82550 h 1527175"/>
                <a:gd name="connsiteX24" fmla="*/ 149225 w 647700"/>
                <a:gd name="connsiteY24" fmla="*/ 63500 h 1527175"/>
                <a:gd name="connsiteX25" fmla="*/ 130175 w 647700"/>
                <a:gd name="connsiteY25" fmla="*/ 38100 h 1527175"/>
                <a:gd name="connsiteX26" fmla="*/ 123825 w 647700"/>
                <a:gd name="connsiteY26" fmla="*/ 15875 h 1527175"/>
                <a:gd name="connsiteX27" fmla="*/ 136525 w 647700"/>
                <a:gd name="connsiteY27" fmla="*/ 0 h 1527175"/>
                <a:gd name="connsiteX28" fmla="*/ 190500 w 647700"/>
                <a:gd name="connsiteY28" fmla="*/ 0 h 1527175"/>
                <a:gd name="connsiteX29" fmla="*/ 285750 w 647700"/>
                <a:gd name="connsiteY29" fmla="*/ 12700 h 1527175"/>
                <a:gd name="connsiteX30" fmla="*/ 419100 w 647700"/>
                <a:gd name="connsiteY30" fmla="*/ 47625 h 1527175"/>
                <a:gd name="connsiteX31" fmla="*/ 520700 w 647700"/>
                <a:gd name="connsiteY31" fmla="*/ 82550 h 1527175"/>
                <a:gd name="connsiteX32" fmla="*/ 603250 w 647700"/>
                <a:gd name="connsiteY32" fmla="*/ 111125 h 1527175"/>
                <a:gd name="connsiteX33" fmla="*/ 647700 w 647700"/>
                <a:gd name="connsiteY33" fmla="*/ 139700 h 1527175"/>
                <a:gd name="connsiteX34" fmla="*/ 641350 w 647700"/>
                <a:gd name="connsiteY34" fmla="*/ 285750 h 1527175"/>
                <a:gd name="connsiteX35" fmla="*/ 606425 w 647700"/>
                <a:gd name="connsiteY35" fmla="*/ 463550 h 152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47700" h="1527175">
                  <a:moveTo>
                    <a:pt x="606425" y="463550"/>
                  </a:moveTo>
                  <a:lnTo>
                    <a:pt x="552450" y="714375"/>
                  </a:lnTo>
                  <a:lnTo>
                    <a:pt x="495300" y="876300"/>
                  </a:lnTo>
                  <a:lnTo>
                    <a:pt x="428625" y="1028700"/>
                  </a:lnTo>
                  <a:lnTo>
                    <a:pt x="368300" y="1133475"/>
                  </a:lnTo>
                  <a:lnTo>
                    <a:pt x="254000" y="1292225"/>
                  </a:lnTo>
                  <a:lnTo>
                    <a:pt x="120650" y="1460500"/>
                  </a:lnTo>
                  <a:lnTo>
                    <a:pt x="73025" y="1520825"/>
                  </a:lnTo>
                  <a:lnTo>
                    <a:pt x="44450" y="1527175"/>
                  </a:lnTo>
                  <a:lnTo>
                    <a:pt x="12700" y="1527175"/>
                  </a:lnTo>
                  <a:lnTo>
                    <a:pt x="0" y="1511300"/>
                  </a:lnTo>
                  <a:lnTo>
                    <a:pt x="3175" y="1495425"/>
                  </a:lnTo>
                  <a:lnTo>
                    <a:pt x="25400" y="1450975"/>
                  </a:lnTo>
                  <a:lnTo>
                    <a:pt x="114300" y="1295400"/>
                  </a:lnTo>
                  <a:lnTo>
                    <a:pt x="190500" y="1143000"/>
                  </a:lnTo>
                  <a:lnTo>
                    <a:pt x="269875" y="952500"/>
                  </a:lnTo>
                  <a:lnTo>
                    <a:pt x="304800" y="831850"/>
                  </a:lnTo>
                  <a:lnTo>
                    <a:pt x="336550" y="641350"/>
                  </a:lnTo>
                  <a:lnTo>
                    <a:pt x="346075" y="479425"/>
                  </a:lnTo>
                  <a:cubicBezTo>
                    <a:pt x="347133" y="420158"/>
                    <a:pt x="348192" y="360892"/>
                    <a:pt x="349250" y="301625"/>
                  </a:cubicBezTo>
                  <a:lnTo>
                    <a:pt x="333375" y="241300"/>
                  </a:lnTo>
                  <a:lnTo>
                    <a:pt x="307975" y="196850"/>
                  </a:lnTo>
                  <a:lnTo>
                    <a:pt x="254000" y="136525"/>
                  </a:lnTo>
                  <a:lnTo>
                    <a:pt x="184150" y="82550"/>
                  </a:lnTo>
                  <a:lnTo>
                    <a:pt x="149225" y="63500"/>
                  </a:lnTo>
                  <a:lnTo>
                    <a:pt x="130175" y="38100"/>
                  </a:lnTo>
                  <a:lnTo>
                    <a:pt x="123825" y="15875"/>
                  </a:lnTo>
                  <a:lnTo>
                    <a:pt x="136525" y="0"/>
                  </a:lnTo>
                  <a:lnTo>
                    <a:pt x="190500" y="0"/>
                  </a:lnTo>
                  <a:lnTo>
                    <a:pt x="285750" y="12700"/>
                  </a:lnTo>
                  <a:lnTo>
                    <a:pt x="419100" y="47625"/>
                  </a:lnTo>
                  <a:lnTo>
                    <a:pt x="520700" y="82550"/>
                  </a:lnTo>
                  <a:lnTo>
                    <a:pt x="603250" y="111125"/>
                  </a:lnTo>
                  <a:lnTo>
                    <a:pt x="647700" y="139700"/>
                  </a:lnTo>
                  <a:lnTo>
                    <a:pt x="641350" y="285750"/>
                  </a:lnTo>
                  <a:lnTo>
                    <a:pt x="606425" y="4635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47">
              <a:extLst>
                <a:ext uri="{FF2B5EF4-FFF2-40B4-BE49-F238E27FC236}">
                  <a16:creationId xmlns:a16="http://schemas.microsoft.com/office/drawing/2014/main" id="{0610B2EF-451F-45C1-B511-1B8C47F4422B}"/>
                </a:ext>
              </a:extLst>
            </p:cNvPr>
            <p:cNvSpPr/>
            <p:nvPr/>
          </p:nvSpPr>
          <p:spPr>
            <a:xfrm>
              <a:off x="5992814" y="3314701"/>
              <a:ext cx="1641475" cy="423863"/>
            </a:xfrm>
            <a:custGeom>
              <a:avLst/>
              <a:gdLst>
                <a:gd name="connsiteX0" fmla="*/ 452438 w 1640682"/>
                <a:gd name="connsiteY0" fmla="*/ 197644 h 423863"/>
                <a:gd name="connsiteX1" fmla="*/ 802482 w 1640682"/>
                <a:gd name="connsiteY1" fmla="*/ 147638 h 423863"/>
                <a:gd name="connsiteX2" fmla="*/ 1073944 w 1640682"/>
                <a:gd name="connsiteY2" fmla="*/ 100013 h 423863"/>
                <a:gd name="connsiteX3" fmla="*/ 1135857 w 1640682"/>
                <a:gd name="connsiteY3" fmla="*/ 73819 h 423863"/>
                <a:gd name="connsiteX4" fmla="*/ 1200150 w 1640682"/>
                <a:gd name="connsiteY4" fmla="*/ 33338 h 423863"/>
                <a:gd name="connsiteX5" fmla="*/ 1231107 w 1640682"/>
                <a:gd name="connsiteY5" fmla="*/ 9525 h 423863"/>
                <a:gd name="connsiteX6" fmla="*/ 1252538 w 1640682"/>
                <a:gd name="connsiteY6" fmla="*/ 2381 h 423863"/>
                <a:gd name="connsiteX7" fmla="*/ 1273969 w 1640682"/>
                <a:gd name="connsiteY7" fmla="*/ 0 h 423863"/>
                <a:gd name="connsiteX8" fmla="*/ 1314450 w 1640682"/>
                <a:gd name="connsiteY8" fmla="*/ 7144 h 423863"/>
                <a:gd name="connsiteX9" fmla="*/ 1362075 w 1640682"/>
                <a:gd name="connsiteY9" fmla="*/ 23813 h 423863"/>
                <a:gd name="connsiteX10" fmla="*/ 1426369 w 1640682"/>
                <a:gd name="connsiteY10" fmla="*/ 59531 h 423863"/>
                <a:gd name="connsiteX11" fmla="*/ 1490663 w 1640682"/>
                <a:gd name="connsiteY11" fmla="*/ 97631 h 423863"/>
                <a:gd name="connsiteX12" fmla="*/ 1559719 w 1640682"/>
                <a:gd name="connsiteY12" fmla="*/ 157163 h 423863"/>
                <a:gd name="connsiteX13" fmla="*/ 1616869 w 1640682"/>
                <a:gd name="connsiteY13" fmla="*/ 207169 h 423863"/>
                <a:gd name="connsiteX14" fmla="*/ 1633538 w 1640682"/>
                <a:gd name="connsiteY14" fmla="*/ 226219 h 423863"/>
                <a:gd name="connsiteX15" fmla="*/ 1640682 w 1640682"/>
                <a:gd name="connsiteY15" fmla="*/ 250031 h 423863"/>
                <a:gd name="connsiteX16" fmla="*/ 1633538 w 1640682"/>
                <a:gd name="connsiteY16" fmla="*/ 273844 h 423863"/>
                <a:gd name="connsiteX17" fmla="*/ 1609725 w 1640682"/>
                <a:gd name="connsiteY17" fmla="*/ 314325 h 423863"/>
                <a:gd name="connsiteX18" fmla="*/ 1588294 w 1640682"/>
                <a:gd name="connsiteY18" fmla="*/ 335756 h 423863"/>
                <a:gd name="connsiteX19" fmla="*/ 1552575 w 1640682"/>
                <a:gd name="connsiteY19" fmla="*/ 354806 h 423863"/>
                <a:gd name="connsiteX20" fmla="*/ 1164432 w 1640682"/>
                <a:gd name="connsiteY20" fmla="*/ 273844 h 423863"/>
                <a:gd name="connsiteX21" fmla="*/ 1095375 w 1640682"/>
                <a:gd name="connsiteY21" fmla="*/ 278606 h 423863"/>
                <a:gd name="connsiteX22" fmla="*/ 485775 w 1640682"/>
                <a:gd name="connsiteY22" fmla="*/ 359569 h 423863"/>
                <a:gd name="connsiteX23" fmla="*/ 450057 w 1640682"/>
                <a:gd name="connsiteY23" fmla="*/ 371475 h 423863"/>
                <a:gd name="connsiteX24" fmla="*/ 333375 w 1640682"/>
                <a:gd name="connsiteY24" fmla="*/ 421481 h 423863"/>
                <a:gd name="connsiteX25" fmla="*/ 316707 w 1640682"/>
                <a:gd name="connsiteY25" fmla="*/ 423863 h 423863"/>
                <a:gd name="connsiteX26" fmla="*/ 283369 w 1640682"/>
                <a:gd name="connsiteY26" fmla="*/ 414338 h 423863"/>
                <a:gd name="connsiteX27" fmla="*/ 204788 w 1640682"/>
                <a:gd name="connsiteY27" fmla="*/ 371475 h 423863"/>
                <a:gd name="connsiteX28" fmla="*/ 111919 w 1640682"/>
                <a:gd name="connsiteY28" fmla="*/ 309563 h 423863"/>
                <a:gd name="connsiteX29" fmla="*/ 38100 w 1640682"/>
                <a:gd name="connsiteY29" fmla="*/ 257175 h 423863"/>
                <a:gd name="connsiteX30" fmla="*/ 9525 w 1640682"/>
                <a:gd name="connsiteY30" fmla="*/ 228600 h 423863"/>
                <a:gd name="connsiteX31" fmla="*/ 0 w 1640682"/>
                <a:gd name="connsiteY31" fmla="*/ 207169 h 423863"/>
                <a:gd name="connsiteX32" fmla="*/ 9525 w 1640682"/>
                <a:gd name="connsiteY32" fmla="*/ 183356 h 423863"/>
                <a:gd name="connsiteX33" fmla="*/ 38100 w 1640682"/>
                <a:gd name="connsiteY33" fmla="*/ 183356 h 423863"/>
                <a:gd name="connsiteX34" fmla="*/ 97632 w 1640682"/>
                <a:gd name="connsiteY34" fmla="*/ 190500 h 423863"/>
                <a:gd name="connsiteX35" fmla="*/ 202407 w 1640682"/>
                <a:gd name="connsiteY35" fmla="*/ 204788 h 423863"/>
                <a:gd name="connsiteX36" fmla="*/ 328613 w 1640682"/>
                <a:gd name="connsiteY36" fmla="*/ 204788 h 423863"/>
                <a:gd name="connsiteX37" fmla="*/ 452438 w 1640682"/>
                <a:gd name="connsiteY37" fmla="*/ 19764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40682" h="423863">
                  <a:moveTo>
                    <a:pt x="452438" y="197644"/>
                  </a:moveTo>
                  <a:lnTo>
                    <a:pt x="802482" y="147638"/>
                  </a:lnTo>
                  <a:lnTo>
                    <a:pt x="1073944" y="100013"/>
                  </a:lnTo>
                  <a:lnTo>
                    <a:pt x="1135857" y="73819"/>
                  </a:lnTo>
                  <a:lnTo>
                    <a:pt x="1200150" y="33338"/>
                  </a:lnTo>
                  <a:lnTo>
                    <a:pt x="1231107" y="9525"/>
                  </a:lnTo>
                  <a:lnTo>
                    <a:pt x="1252538" y="2381"/>
                  </a:lnTo>
                  <a:lnTo>
                    <a:pt x="1273969" y="0"/>
                  </a:lnTo>
                  <a:lnTo>
                    <a:pt x="1314450" y="7144"/>
                  </a:lnTo>
                  <a:lnTo>
                    <a:pt x="1362075" y="23813"/>
                  </a:lnTo>
                  <a:lnTo>
                    <a:pt x="1426369" y="59531"/>
                  </a:lnTo>
                  <a:lnTo>
                    <a:pt x="1490663" y="97631"/>
                  </a:lnTo>
                  <a:lnTo>
                    <a:pt x="1559719" y="157163"/>
                  </a:lnTo>
                  <a:lnTo>
                    <a:pt x="1616869" y="207169"/>
                  </a:lnTo>
                  <a:lnTo>
                    <a:pt x="1633538" y="226219"/>
                  </a:lnTo>
                  <a:lnTo>
                    <a:pt x="1640682" y="250031"/>
                  </a:lnTo>
                  <a:lnTo>
                    <a:pt x="1633538" y="273844"/>
                  </a:lnTo>
                  <a:lnTo>
                    <a:pt x="1609725" y="314325"/>
                  </a:lnTo>
                  <a:lnTo>
                    <a:pt x="1588294" y="335756"/>
                  </a:lnTo>
                  <a:lnTo>
                    <a:pt x="1552575" y="354806"/>
                  </a:lnTo>
                  <a:lnTo>
                    <a:pt x="1164432" y="273844"/>
                  </a:lnTo>
                  <a:lnTo>
                    <a:pt x="1095375" y="278606"/>
                  </a:lnTo>
                  <a:lnTo>
                    <a:pt x="485775" y="359569"/>
                  </a:lnTo>
                  <a:lnTo>
                    <a:pt x="450057" y="371475"/>
                  </a:lnTo>
                  <a:lnTo>
                    <a:pt x="333375" y="421481"/>
                  </a:lnTo>
                  <a:lnTo>
                    <a:pt x="316707" y="423863"/>
                  </a:lnTo>
                  <a:lnTo>
                    <a:pt x="283369" y="414338"/>
                  </a:lnTo>
                  <a:lnTo>
                    <a:pt x="204788" y="371475"/>
                  </a:lnTo>
                  <a:lnTo>
                    <a:pt x="111919" y="309563"/>
                  </a:lnTo>
                  <a:lnTo>
                    <a:pt x="38100" y="257175"/>
                  </a:lnTo>
                  <a:lnTo>
                    <a:pt x="9525" y="228600"/>
                  </a:lnTo>
                  <a:lnTo>
                    <a:pt x="0" y="207169"/>
                  </a:lnTo>
                  <a:lnTo>
                    <a:pt x="9525" y="183356"/>
                  </a:lnTo>
                  <a:lnTo>
                    <a:pt x="38100" y="183356"/>
                  </a:lnTo>
                  <a:lnTo>
                    <a:pt x="97632" y="190500"/>
                  </a:lnTo>
                  <a:lnTo>
                    <a:pt x="202407" y="204788"/>
                  </a:lnTo>
                  <a:lnTo>
                    <a:pt x="328613" y="204788"/>
                  </a:lnTo>
                  <a:lnTo>
                    <a:pt x="452438" y="1976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41">
              <a:extLst>
                <a:ext uri="{FF2B5EF4-FFF2-40B4-BE49-F238E27FC236}">
                  <a16:creationId xmlns:a16="http://schemas.microsoft.com/office/drawing/2014/main" id="{B2C4C09C-B90C-4E24-9095-610D9BB1970E}"/>
                </a:ext>
              </a:extLst>
            </p:cNvPr>
            <p:cNvSpPr/>
            <p:nvPr/>
          </p:nvSpPr>
          <p:spPr>
            <a:xfrm>
              <a:off x="4243388" y="4348163"/>
              <a:ext cx="1384300" cy="1092200"/>
            </a:xfrm>
            <a:custGeom>
              <a:avLst/>
              <a:gdLst>
                <a:gd name="connsiteX0" fmla="*/ 211931 w 1383506"/>
                <a:gd name="connsiteY0" fmla="*/ 230981 h 1092993"/>
                <a:gd name="connsiteX1" fmla="*/ 881062 w 1383506"/>
                <a:gd name="connsiteY1" fmla="*/ 85725 h 1092993"/>
                <a:gd name="connsiteX2" fmla="*/ 942975 w 1383506"/>
                <a:gd name="connsiteY2" fmla="*/ 42862 h 1092993"/>
                <a:gd name="connsiteX3" fmla="*/ 990600 w 1383506"/>
                <a:gd name="connsiteY3" fmla="*/ 11906 h 1092993"/>
                <a:gd name="connsiteX4" fmla="*/ 1031081 w 1383506"/>
                <a:gd name="connsiteY4" fmla="*/ 2381 h 1092993"/>
                <a:gd name="connsiteX5" fmla="*/ 1062037 w 1383506"/>
                <a:gd name="connsiteY5" fmla="*/ 0 h 1092993"/>
                <a:gd name="connsiteX6" fmla="*/ 1109662 w 1383506"/>
                <a:gd name="connsiteY6" fmla="*/ 9525 h 1092993"/>
                <a:gd name="connsiteX7" fmla="*/ 1162050 w 1383506"/>
                <a:gd name="connsiteY7" fmla="*/ 26193 h 1092993"/>
                <a:gd name="connsiteX8" fmla="*/ 1271587 w 1383506"/>
                <a:gd name="connsiteY8" fmla="*/ 80962 h 1092993"/>
                <a:gd name="connsiteX9" fmla="*/ 1323975 w 1383506"/>
                <a:gd name="connsiteY9" fmla="*/ 111918 h 1092993"/>
                <a:gd name="connsiteX10" fmla="*/ 1371600 w 1383506"/>
                <a:gd name="connsiteY10" fmla="*/ 150018 h 1092993"/>
                <a:gd name="connsiteX11" fmla="*/ 1383506 w 1383506"/>
                <a:gd name="connsiteY11" fmla="*/ 171450 h 1092993"/>
                <a:gd name="connsiteX12" fmla="*/ 1371600 w 1383506"/>
                <a:gd name="connsiteY12" fmla="*/ 202406 h 1092993"/>
                <a:gd name="connsiteX13" fmla="*/ 1314450 w 1383506"/>
                <a:gd name="connsiteY13" fmla="*/ 300037 h 1092993"/>
                <a:gd name="connsiteX14" fmla="*/ 1278731 w 1383506"/>
                <a:gd name="connsiteY14" fmla="*/ 419100 h 1092993"/>
                <a:gd name="connsiteX15" fmla="*/ 1128712 w 1383506"/>
                <a:gd name="connsiteY15" fmla="*/ 997743 h 1092993"/>
                <a:gd name="connsiteX16" fmla="*/ 1128712 w 1383506"/>
                <a:gd name="connsiteY16" fmla="*/ 1019175 h 1092993"/>
                <a:gd name="connsiteX17" fmla="*/ 1114425 w 1383506"/>
                <a:gd name="connsiteY17" fmla="*/ 1054893 h 1092993"/>
                <a:gd name="connsiteX18" fmla="*/ 1097756 w 1383506"/>
                <a:gd name="connsiteY18" fmla="*/ 1076325 h 1092993"/>
                <a:gd name="connsiteX19" fmla="*/ 1064418 w 1383506"/>
                <a:gd name="connsiteY19" fmla="*/ 1092993 h 1092993"/>
                <a:gd name="connsiteX20" fmla="*/ 1021556 w 1383506"/>
                <a:gd name="connsiteY20" fmla="*/ 1090612 h 1092993"/>
                <a:gd name="connsiteX21" fmla="*/ 971550 w 1383506"/>
                <a:gd name="connsiteY21" fmla="*/ 1083468 h 1092993"/>
                <a:gd name="connsiteX22" fmla="*/ 928687 w 1383506"/>
                <a:gd name="connsiteY22" fmla="*/ 1073943 h 1092993"/>
                <a:gd name="connsiteX23" fmla="*/ 888206 w 1383506"/>
                <a:gd name="connsiteY23" fmla="*/ 1064418 h 1092993"/>
                <a:gd name="connsiteX24" fmla="*/ 907256 w 1383506"/>
                <a:gd name="connsiteY24" fmla="*/ 873918 h 1092993"/>
                <a:gd name="connsiteX25" fmla="*/ 992981 w 1383506"/>
                <a:gd name="connsiteY25" fmla="*/ 319087 h 1092993"/>
                <a:gd name="connsiteX26" fmla="*/ 995362 w 1383506"/>
                <a:gd name="connsiteY26" fmla="*/ 276225 h 1092993"/>
                <a:gd name="connsiteX27" fmla="*/ 985837 w 1383506"/>
                <a:gd name="connsiteY27" fmla="*/ 252412 h 1092993"/>
                <a:gd name="connsiteX28" fmla="*/ 957262 w 1383506"/>
                <a:gd name="connsiteY28" fmla="*/ 240506 h 1092993"/>
                <a:gd name="connsiteX29" fmla="*/ 926306 w 1383506"/>
                <a:gd name="connsiteY29" fmla="*/ 242887 h 1092993"/>
                <a:gd name="connsiteX30" fmla="*/ 61912 w 1383506"/>
                <a:gd name="connsiteY30" fmla="*/ 461962 h 1092993"/>
                <a:gd name="connsiteX31" fmla="*/ 0 w 1383506"/>
                <a:gd name="connsiteY31" fmla="*/ 273843 h 1092993"/>
                <a:gd name="connsiteX32" fmla="*/ 211931 w 1383506"/>
                <a:gd name="connsiteY32" fmla="*/ 230981 h 1092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83506" h="1092993">
                  <a:moveTo>
                    <a:pt x="211931" y="230981"/>
                  </a:moveTo>
                  <a:lnTo>
                    <a:pt x="881062" y="85725"/>
                  </a:lnTo>
                  <a:lnTo>
                    <a:pt x="942975" y="42862"/>
                  </a:lnTo>
                  <a:lnTo>
                    <a:pt x="990600" y="11906"/>
                  </a:lnTo>
                  <a:lnTo>
                    <a:pt x="1031081" y="2381"/>
                  </a:lnTo>
                  <a:lnTo>
                    <a:pt x="1062037" y="0"/>
                  </a:lnTo>
                  <a:lnTo>
                    <a:pt x="1109662" y="9525"/>
                  </a:lnTo>
                  <a:lnTo>
                    <a:pt x="1162050" y="26193"/>
                  </a:lnTo>
                  <a:lnTo>
                    <a:pt x="1271587" y="80962"/>
                  </a:lnTo>
                  <a:lnTo>
                    <a:pt x="1323975" y="111918"/>
                  </a:lnTo>
                  <a:lnTo>
                    <a:pt x="1371600" y="150018"/>
                  </a:lnTo>
                  <a:lnTo>
                    <a:pt x="1383506" y="171450"/>
                  </a:lnTo>
                  <a:lnTo>
                    <a:pt x="1371600" y="202406"/>
                  </a:lnTo>
                  <a:lnTo>
                    <a:pt x="1314450" y="300037"/>
                  </a:lnTo>
                  <a:lnTo>
                    <a:pt x="1278731" y="419100"/>
                  </a:lnTo>
                  <a:lnTo>
                    <a:pt x="1128712" y="997743"/>
                  </a:lnTo>
                  <a:lnTo>
                    <a:pt x="1128712" y="1019175"/>
                  </a:lnTo>
                  <a:lnTo>
                    <a:pt x="1114425" y="1054893"/>
                  </a:lnTo>
                  <a:lnTo>
                    <a:pt x="1097756" y="1076325"/>
                  </a:lnTo>
                  <a:lnTo>
                    <a:pt x="1064418" y="1092993"/>
                  </a:lnTo>
                  <a:lnTo>
                    <a:pt x="1021556" y="1090612"/>
                  </a:lnTo>
                  <a:lnTo>
                    <a:pt x="971550" y="1083468"/>
                  </a:lnTo>
                  <a:lnTo>
                    <a:pt x="928687" y="1073943"/>
                  </a:lnTo>
                  <a:lnTo>
                    <a:pt x="888206" y="1064418"/>
                  </a:lnTo>
                  <a:lnTo>
                    <a:pt x="907256" y="873918"/>
                  </a:lnTo>
                  <a:lnTo>
                    <a:pt x="992981" y="319087"/>
                  </a:lnTo>
                  <a:lnTo>
                    <a:pt x="995362" y="276225"/>
                  </a:lnTo>
                  <a:lnTo>
                    <a:pt x="985837" y="252412"/>
                  </a:lnTo>
                  <a:lnTo>
                    <a:pt x="957262" y="240506"/>
                  </a:lnTo>
                  <a:lnTo>
                    <a:pt x="926306" y="242887"/>
                  </a:lnTo>
                  <a:lnTo>
                    <a:pt x="61912" y="461962"/>
                  </a:lnTo>
                  <a:lnTo>
                    <a:pt x="0" y="273843"/>
                  </a:lnTo>
                  <a:lnTo>
                    <a:pt x="211931" y="230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42">
              <a:extLst>
                <a:ext uri="{FF2B5EF4-FFF2-40B4-BE49-F238E27FC236}">
                  <a16:creationId xmlns:a16="http://schemas.microsoft.com/office/drawing/2014/main" id="{CD4D81E9-4F3B-4DE0-A437-18EC90B8557D}"/>
                </a:ext>
              </a:extLst>
            </p:cNvPr>
            <p:cNvSpPr/>
            <p:nvPr/>
          </p:nvSpPr>
          <p:spPr>
            <a:xfrm>
              <a:off x="4429125" y="5214938"/>
              <a:ext cx="871538" cy="355600"/>
            </a:xfrm>
            <a:custGeom>
              <a:avLst/>
              <a:gdLst>
                <a:gd name="connsiteX0" fmla="*/ 133350 w 870744"/>
                <a:gd name="connsiteY0" fmla="*/ 164306 h 354806"/>
                <a:gd name="connsiteX1" fmla="*/ 809625 w 870744"/>
                <a:gd name="connsiteY1" fmla="*/ 0 h 354806"/>
                <a:gd name="connsiteX2" fmla="*/ 809625 w 870744"/>
                <a:gd name="connsiteY2" fmla="*/ 183356 h 354806"/>
                <a:gd name="connsiteX3" fmla="*/ 626269 w 870744"/>
                <a:gd name="connsiteY3" fmla="*/ 219075 h 354806"/>
                <a:gd name="connsiteX4" fmla="*/ 35719 w 870744"/>
                <a:gd name="connsiteY4" fmla="*/ 354806 h 354806"/>
                <a:gd name="connsiteX5" fmla="*/ 0 w 870744"/>
                <a:gd name="connsiteY5" fmla="*/ 195262 h 354806"/>
                <a:gd name="connsiteX6" fmla="*/ 133350 w 870744"/>
                <a:gd name="connsiteY6" fmla="*/ 164306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744" h="354806">
                  <a:moveTo>
                    <a:pt x="133350" y="164306"/>
                  </a:moveTo>
                  <a:lnTo>
                    <a:pt x="809625" y="0"/>
                  </a:lnTo>
                  <a:cubicBezTo>
                    <a:pt x="810419" y="61114"/>
                    <a:pt x="870744" y="183356"/>
                    <a:pt x="809625" y="183356"/>
                  </a:cubicBezTo>
                  <a:lnTo>
                    <a:pt x="626269" y="219075"/>
                  </a:lnTo>
                  <a:lnTo>
                    <a:pt x="35719" y="354806"/>
                  </a:lnTo>
                  <a:lnTo>
                    <a:pt x="0" y="195262"/>
                  </a:lnTo>
                  <a:lnTo>
                    <a:pt x="133350" y="1643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45">
              <a:extLst>
                <a:ext uri="{FF2B5EF4-FFF2-40B4-BE49-F238E27FC236}">
                  <a16:creationId xmlns:a16="http://schemas.microsoft.com/office/drawing/2014/main" id="{E9D08388-0A5F-463A-8426-90031C321FAB}"/>
                </a:ext>
              </a:extLst>
            </p:cNvPr>
            <p:cNvSpPr/>
            <p:nvPr/>
          </p:nvSpPr>
          <p:spPr>
            <a:xfrm>
              <a:off x="6318250" y="1654176"/>
              <a:ext cx="2025650" cy="1287463"/>
            </a:xfrm>
            <a:custGeom>
              <a:avLst/>
              <a:gdLst>
                <a:gd name="connsiteX0" fmla="*/ 218783 w 2025144"/>
                <a:gd name="connsiteY0" fmla="*/ 204758 h 1287452"/>
                <a:gd name="connsiteX1" fmla="*/ 387078 w 2025144"/>
                <a:gd name="connsiteY1" fmla="*/ 187929 h 1287452"/>
                <a:gd name="connsiteX2" fmla="*/ 597446 w 2025144"/>
                <a:gd name="connsiteY2" fmla="*/ 131830 h 1287452"/>
                <a:gd name="connsiteX3" fmla="*/ 740496 w 2025144"/>
                <a:gd name="connsiteY3" fmla="*/ 86952 h 1287452"/>
                <a:gd name="connsiteX4" fmla="*/ 807814 w 2025144"/>
                <a:gd name="connsiteY4" fmla="*/ 56098 h 1287452"/>
                <a:gd name="connsiteX5" fmla="*/ 858302 w 2025144"/>
                <a:gd name="connsiteY5" fmla="*/ 16829 h 1287452"/>
                <a:gd name="connsiteX6" fmla="*/ 880741 w 2025144"/>
                <a:gd name="connsiteY6" fmla="*/ 0 h 1287452"/>
                <a:gd name="connsiteX7" fmla="*/ 908790 w 2025144"/>
                <a:gd name="connsiteY7" fmla="*/ 0 h 1287452"/>
                <a:gd name="connsiteX8" fmla="*/ 950864 w 2025144"/>
                <a:gd name="connsiteY8" fmla="*/ 11219 h 1287452"/>
                <a:gd name="connsiteX9" fmla="*/ 1015377 w 2025144"/>
                <a:gd name="connsiteY9" fmla="*/ 42073 h 1287452"/>
                <a:gd name="connsiteX10" fmla="*/ 1079890 w 2025144"/>
                <a:gd name="connsiteY10" fmla="*/ 81342 h 1287452"/>
                <a:gd name="connsiteX11" fmla="*/ 1124768 w 2025144"/>
                <a:gd name="connsiteY11" fmla="*/ 115001 h 1287452"/>
                <a:gd name="connsiteX12" fmla="*/ 1150012 w 2025144"/>
                <a:gd name="connsiteY12" fmla="*/ 145855 h 1287452"/>
                <a:gd name="connsiteX13" fmla="*/ 1166842 w 2025144"/>
                <a:gd name="connsiteY13" fmla="*/ 179514 h 1287452"/>
                <a:gd name="connsiteX14" fmla="*/ 1166842 w 2025144"/>
                <a:gd name="connsiteY14" fmla="*/ 204758 h 1287452"/>
                <a:gd name="connsiteX15" fmla="*/ 1147208 w 2025144"/>
                <a:gd name="connsiteY15" fmla="*/ 235612 h 1287452"/>
                <a:gd name="connsiteX16" fmla="*/ 1082695 w 2025144"/>
                <a:gd name="connsiteY16" fmla="*/ 316954 h 1287452"/>
                <a:gd name="connsiteX17" fmla="*/ 1051841 w 2025144"/>
                <a:gd name="connsiteY17" fmla="*/ 364638 h 1287452"/>
                <a:gd name="connsiteX18" fmla="*/ 1023792 w 2025144"/>
                <a:gd name="connsiteY18" fmla="*/ 445980 h 1287452"/>
                <a:gd name="connsiteX19" fmla="*/ 998547 w 2025144"/>
                <a:gd name="connsiteY19" fmla="*/ 527322 h 1287452"/>
                <a:gd name="connsiteX20" fmla="*/ 987328 w 2025144"/>
                <a:gd name="connsiteY20" fmla="*/ 642324 h 1287452"/>
                <a:gd name="connsiteX21" fmla="*/ 978913 w 2025144"/>
                <a:gd name="connsiteY21" fmla="*/ 805008 h 1287452"/>
                <a:gd name="connsiteX22" fmla="*/ 987328 w 2025144"/>
                <a:gd name="connsiteY22" fmla="*/ 939644 h 1287452"/>
                <a:gd name="connsiteX23" fmla="*/ 995743 w 2025144"/>
                <a:gd name="connsiteY23" fmla="*/ 992937 h 1287452"/>
                <a:gd name="connsiteX24" fmla="*/ 1004157 w 2025144"/>
                <a:gd name="connsiteY24" fmla="*/ 1023791 h 1287452"/>
                <a:gd name="connsiteX25" fmla="*/ 1020987 w 2025144"/>
                <a:gd name="connsiteY25" fmla="*/ 1037816 h 1287452"/>
                <a:gd name="connsiteX26" fmla="*/ 1057451 w 2025144"/>
                <a:gd name="connsiteY26" fmla="*/ 1057450 h 1287452"/>
                <a:gd name="connsiteX27" fmla="*/ 1119158 w 2025144"/>
                <a:gd name="connsiteY27" fmla="*/ 1074279 h 1287452"/>
                <a:gd name="connsiteX28" fmla="*/ 1189281 w 2025144"/>
                <a:gd name="connsiteY28" fmla="*/ 1082694 h 1287452"/>
                <a:gd name="connsiteX29" fmla="*/ 1363185 w 2025144"/>
                <a:gd name="connsiteY29" fmla="*/ 1079889 h 1287452"/>
                <a:gd name="connsiteX30" fmla="*/ 1509041 w 2025144"/>
                <a:gd name="connsiteY30" fmla="*/ 1065865 h 1287452"/>
                <a:gd name="connsiteX31" fmla="*/ 2002705 w 2025144"/>
                <a:gd name="connsiteY31" fmla="*/ 1035011 h 1287452"/>
                <a:gd name="connsiteX32" fmla="*/ 2019534 w 2025144"/>
                <a:gd name="connsiteY32" fmla="*/ 1065865 h 1287452"/>
                <a:gd name="connsiteX33" fmla="*/ 2025144 w 2025144"/>
                <a:gd name="connsiteY33" fmla="*/ 1105133 h 1287452"/>
                <a:gd name="connsiteX34" fmla="*/ 1988680 w 2025144"/>
                <a:gd name="connsiteY34" fmla="*/ 1164037 h 1287452"/>
                <a:gd name="connsiteX35" fmla="*/ 1946606 w 2025144"/>
                <a:gd name="connsiteY35" fmla="*/ 1197695 h 1287452"/>
                <a:gd name="connsiteX36" fmla="*/ 1907338 w 2025144"/>
                <a:gd name="connsiteY36" fmla="*/ 1220135 h 1287452"/>
                <a:gd name="connsiteX37" fmla="*/ 1786727 w 2025144"/>
                <a:gd name="connsiteY37" fmla="*/ 1242574 h 1287452"/>
                <a:gd name="connsiteX38" fmla="*/ 1551114 w 2025144"/>
                <a:gd name="connsiteY38" fmla="*/ 1276233 h 1287452"/>
                <a:gd name="connsiteX39" fmla="*/ 1281843 w 2025144"/>
                <a:gd name="connsiteY39" fmla="*/ 1287452 h 1287452"/>
                <a:gd name="connsiteX40" fmla="*/ 1085500 w 2025144"/>
                <a:gd name="connsiteY40" fmla="*/ 1279038 h 1287452"/>
                <a:gd name="connsiteX41" fmla="*/ 998547 w 2025144"/>
                <a:gd name="connsiteY41" fmla="*/ 1262208 h 1287452"/>
                <a:gd name="connsiteX42" fmla="*/ 925620 w 2025144"/>
                <a:gd name="connsiteY42" fmla="*/ 1236964 h 1287452"/>
                <a:gd name="connsiteX43" fmla="*/ 875132 w 2025144"/>
                <a:gd name="connsiteY43" fmla="*/ 1203305 h 1287452"/>
                <a:gd name="connsiteX44" fmla="*/ 821838 w 2025144"/>
                <a:gd name="connsiteY44" fmla="*/ 1152817 h 1287452"/>
                <a:gd name="connsiteX45" fmla="*/ 779765 w 2025144"/>
                <a:gd name="connsiteY45" fmla="*/ 1091109 h 1287452"/>
                <a:gd name="connsiteX46" fmla="*/ 746106 w 2025144"/>
                <a:gd name="connsiteY46" fmla="*/ 976108 h 1287452"/>
                <a:gd name="connsiteX47" fmla="*/ 732081 w 2025144"/>
                <a:gd name="connsiteY47" fmla="*/ 816228 h 1287452"/>
                <a:gd name="connsiteX48" fmla="*/ 732081 w 2025144"/>
                <a:gd name="connsiteY48" fmla="*/ 560981 h 1287452"/>
                <a:gd name="connsiteX49" fmla="*/ 732081 w 2025144"/>
                <a:gd name="connsiteY49" fmla="*/ 426346 h 1287452"/>
                <a:gd name="connsiteX50" fmla="*/ 746106 w 2025144"/>
                <a:gd name="connsiteY50" fmla="*/ 314149 h 1287452"/>
                <a:gd name="connsiteX51" fmla="*/ 748911 w 2025144"/>
                <a:gd name="connsiteY51" fmla="*/ 288905 h 1287452"/>
                <a:gd name="connsiteX52" fmla="*/ 701227 w 2025144"/>
                <a:gd name="connsiteY52" fmla="*/ 294515 h 1287452"/>
                <a:gd name="connsiteX53" fmla="*/ 546957 w 2025144"/>
                <a:gd name="connsiteY53" fmla="*/ 319759 h 1287452"/>
                <a:gd name="connsiteX54" fmla="*/ 420736 w 2025144"/>
                <a:gd name="connsiteY54" fmla="*/ 342198 h 1287452"/>
                <a:gd name="connsiteX55" fmla="*/ 272076 w 2025144"/>
                <a:gd name="connsiteY55" fmla="*/ 356223 h 1287452"/>
                <a:gd name="connsiteX56" fmla="*/ 151465 w 2025144"/>
                <a:gd name="connsiteY56" fmla="*/ 361833 h 1287452"/>
                <a:gd name="connsiteX57" fmla="*/ 0 w 2025144"/>
                <a:gd name="connsiteY57" fmla="*/ 364638 h 1287452"/>
                <a:gd name="connsiteX58" fmla="*/ 2805 w 2025144"/>
                <a:gd name="connsiteY58" fmla="*/ 213173 h 1287452"/>
                <a:gd name="connsiteX59" fmla="*/ 218783 w 2025144"/>
                <a:gd name="connsiteY59" fmla="*/ 204758 h 1287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025144" h="1287452">
                  <a:moveTo>
                    <a:pt x="218783" y="204758"/>
                  </a:moveTo>
                  <a:lnTo>
                    <a:pt x="387078" y="187929"/>
                  </a:lnTo>
                  <a:lnTo>
                    <a:pt x="597446" y="131830"/>
                  </a:lnTo>
                  <a:lnTo>
                    <a:pt x="740496" y="86952"/>
                  </a:lnTo>
                  <a:lnTo>
                    <a:pt x="807814" y="56098"/>
                  </a:lnTo>
                  <a:lnTo>
                    <a:pt x="858302" y="16829"/>
                  </a:lnTo>
                  <a:lnTo>
                    <a:pt x="880741" y="0"/>
                  </a:lnTo>
                  <a:lnTo>
                    <a:pt x="908790" y="0"/>
                  </a:lnTo>
                  <a:lnTo>
                    <a:pt x="950864" y="11219"/>
                  </a:lnTo>
                  <a:lnTo>
                    <a:pt x="1015377" y="42073"/>
                  </a:lnTo>
                  <a:lnTo>
                    <a:pt x="1079890" y="81342"/>
                  </a:lnTo>
                  <a:lnTo>
                    <a:pt x="1124768" y="115001"/>
                  </a:lnTo>
                  <a:lnTo>
                    <a:pt x="1150012" y="145855"/>
                  </a:lnTo>
                  <a:lnTo>
                    <a:pt x="1166842" y="179514"/>
                  </a:lnTo>
                  <a:lnTo>
                    <a:pt x="1166842" y="204758"/>
                  </a:lnTo>
                  <a:lnTo>
                    <a:pt x="1147208" y="235612"/>
                  </a:lnTo>
                  <a:lnTo>
                    <a:pt x="1082695" y="316954"/>
                  </a:lnTo>
                  <a:lnTo>
                    <a:pt x="1051841" y="364638"/>
                  </a:lnTo>
                  <a:lnTo>
                    <a:pt x="1023792" y="445980"/>
                  </a:lnTo>
                  <a:lnTo>
                    <a:pt x="998547" y="527322"/>
                  </a:lnTo>
                  <a:lnTo>
                    <a:pt x="987328" y="642324"/>
                  </a:lnTo>
                  <a:lnTo>
                    <a:pt x="978913" y="805008"/>
                  </a:lnTo>
                  <a:lnTo>
                    <a:pt x="987328" y="939644"/>
                  </a:lnTo>
                  <a:lnTo>
                    <a:pt x="995743" y="992937"/>
                  </a:lnTo>
                  <a:lnTo>
                    <a:pt x="1004157" y="1023791"/>
                  </a:lnTo>
                  <a:lnTo>
                    <a:pt x="1020987" y="1037816"/>
                  </a:lnTo>
                  <a:lnTo>
                    <a:pt x="1057451" y="1057450"/>
                  </a:lnTo>
                  <a:lnTo>
                    <a:pt x="1119158" y="1074279"/>
                  </a:lnTo>
                  <a:lnTo>
                    <a:pt x="1189281" y="1082694"/>
                  </a:lnTo>
                  <a:lnTo>
                    <a:pt x="1363185" y="1079889"/>
                  </a:lnTo>
                  <a:lnTo>
                    <a:pt x="1509041" y="1065865"/>
                  </a:lnTo>
                  <a:lnTo>
                    <a:pt x="2002705" y="1035011"/>
                  </a:lnTo>
                  <a:lnTo>
                    <a:pt x="2019534" y="1065865"/>
                  </a:lnTo>
                  <a:lnTo>
                    <a:pt x="2025144" y="1105133"/>
                  </a:lnTo>
                  <a:lnTo>
                    <a:pt x="1988680" y="1164037"/>
                  </a:lnTo>
                  <a:lnTo>
                    <a:pt x="1946606" y="1197695"/>
                  </a:lnTo>
                  <a:lnTo>
                    <a:pt x="1907338" y="1220135"/>
                  </a:lnTo>
                  <a:lnTo>
                    <a:pt x="1786727" y="1242574"/>
                  </a:lnTo>
                  <a:lnTo>
                    <a:pt x="1551114" y="1276233"/>
                  </a:lnTo>
                  <a:lnTo>
                    <a:pt x="1281843" y="1287452"/>
                  </a:lnTo>
                  <a:lnTo>
                    <a:pt x="1085500" y="1279038"/>
                  </a:lnTo>
                  <a:lnTo>
                    <a:pt x="998547" y="1262208"/>
                  </a:lnTo>
                  <a:lnTo>
                    <a:pt x="925620" y="1236964"/>
                  </a:lnTo>
                  <a:lnTo>
                    <a:pt x="875132" y="1203305"/>
                  </a:lnTo>
                  <a:lnTo>
                    <a:pt x="821838" y="1152817"/>
                  </a:lnTo>
                  <a:lnTo>
                    <a:pt x="779765" y="1091109"/>
                  </a:lnTo>
                  <a:lnTo>
                    <a:pt x="746106" y="976108"/>
                  </a:lnTo>
                  <a:lnTo>
                    <a:pt x="732081" y="816228"/>
                  </a:lnTo>
                  <a:lnTo>
                    <a:pt x="732081" y="560981"/>
                  </a:lnTo>
                  <a:lnTo>
                    <a:pt x="732081" y="426346"/>
                  </a:lnTo>
                  <a:lnTo>
                    <a:pt x="746106" y="314149"/>
                  </a:lnTo>
                  <a:lnTo>
                    <a:pt x="748911" y="288905"/>
                  </a:lnTo>
                  <a:lnTo>
                    <a:pt x="701227" y="294515"/>
                  </a:lnTo>
                  <a:lnTo>
                    <a:pt x="546957" y="319759"/>
                  </a:lnTo>
                  <a:lnTo>
                    <a:pt x="420736" y="342198"/>
                  </a:lnTo>
                  <a:lnTo>
                    <a:pt x="272076" y="356223"/>
                  </a:lnTo>
                  <a:lnTo>
                    <a:pt x="151465" y="361833"/>
                  </a:lnTo>
                  <a:lnTo>
                    <a:pt x="0" y="364638"/>
                  </a:lnTo>
                  <a:lnTo>
                    <a:pt x="2805" y="213173"/>
                  </a:lnTo>
                  <a:lnTo>
                    <a:pt x="218783" y="20475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46">
              <a:extLst>
                <a:ext uri="{FF2B5EF4-FFF2-40B4-BE49-F238E27FC236}">
                  <a16:creationId xmlns:a16="http://schemas.microsoft.com/office/drawing/2014/main" id="{9CCF92FC-D172-475A-94E3-0E813977525D}"/>
                </a:ext>
              </a:extLst>
            </p:cNvPr>
            <p:cNvSpPr/>
            <p:nvPr/>
          </p:nvSpPr>
          <p:spPr>
            <a:xfrm>
              <a:off x="7802564" y="2109788"/>
              <a:ext cx="523875" cy="628650"/>
            </a:xfrm>
            <a:custGeom>
              <a:avLst/>
              <a:gdLst>
                <a:gd name="connsiteX0" fmla="*/ 73819 w 523875"/>
                <a:gd name="connsiteY0" fmla="*/ 581025 h 628650"/>
                <a:gd name="connsiteX1" fmla="*/ 26194 w 523875"/>
                <a:gd name="connsiteY1" fmla="*/ 614362 h 628650"/>
                <a:gd name="connsiteX2" fmla="*/ 0 w 523875"/>
                <a:gd name="connsiteY2" fmla="*/ 628650 h 628650"/>
                <a:gd name="connsiteX3" fmla="*/ 523875 w 523875"/>
                <a:gd name="connsiteY3" fmla="*/ 604837 h 628650"/>
                <a:gd name="connsiteX4" fmla="*/ 514350 w 523875"/>
                <a:gd name="connsiteY4" fmla="*/ 581025 h 628650"/>
                <a:gd name="connsiteX5" fmla="*/ 485775 w 523875"/>
                <a:gd name="connsiteY5" fmla="*/ 559593 h 628650"/>
                <a:gd name="connsiteX6" fmla="*/ 447675 w 523875"/>
                <a:gd name="connsiteY6" fmla="*/ 523875 h 628650"/>
                <a:gd name="connsiteX7" fmla="*/ 423863 w 523875"/>
                <a:gd name="connsiteY7" fmla="*/ 483393 h 628650"/>
                <a:gd name="connsiteX8" fmla="*/ 411957 w 523875"/>
                <a:gd name="connsiteY8" fmla="*/ 452437 h 628650"/>
                <a:gd name="connsiteX9" fmla="*/ 364332 w 523875"/>
                <a:gd name="connsiteY9" fmla="*/ 33337 h 628650"/>
                <a:gd name="connsiteX10" fmla="*/ 352425 w 523875"/>
                <a:gd name="connsiteY10" fmla="*/ 4762 h 628650"/>
                <a:gd name="connsiteX11" fmla="*/ 338138 w 523875"/>
                <a:gd name="connsiteY11" fmla="*/ 0 h 628650"/>
                <a:gd name="connsiteX12" fmla="*/ 323850 w 523875"/>
                <a:gd name="connsiteY12" fmla="*/ 4762 h 628650"/>
                <a:gd name="connsiteX13" fmla="*/ 309563 w 523875"/>
                <a:gd name="connsiteY13" fmla="*/ 47625 h 628650"/>
                <a:gd name="connsiteX14" fmla="*/ 297657 w 523875"/>
                <a:gd name="connsiteY14" fmla="*/ 140493 h 628650"/>
                <a:gd name="connsiteX15" fmla="*/ 269082 w 523875"/>
                <a:gd name="connsiteY15" fmla="*/ 292893 h 628650"/>
                <a:gd name="connsiteX16" fmla="*/ 245269 w 523875"/>
                <a:gd name="connsiteY16" fmla="*/ 392906 h 628650"/>
                <a:gd name="connsiteX17" fmla="*/ 226219 w 523875"/>
                <a:gd name="connsiteY17" fmla="*/ 440531 h 628650"/>
                <a:gd name="connsiteX18" fmla="*/ 216694 w 523875"/>
                <a:gd name="connsiteY18" fmla="*/ 461962 h 628650"/>
                <a:gd name="connsiteX19" fmla="*/ 195263 w 523875"/>
                <a:gd name="connsiteY19" fmla="*/ 485775 h 628650"/>
                <a:gd name="connsiteX20" fmla="*/ 73819 w 523875"/>
                <a:gd name="connsiteY20" fmla="*/ 581025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3875" h="628650">
                  <a:moveTo>
                    <a:pt x="73819" y="581025"/>
                  </a:moveTo>
                  <a:lnTo>
                    <a:pt x="26194" y="614362"/>
                  </a:lnTo>
                  <a:lnTo>
                    <a:pt x="0" y="628650"/>
                  </a:lnTo>
                  <a:lnTo>
                    <a:pt x="523875" y="604837"/>
                  </a:lnTo>
                  <a:lnTo>
                    <a:pt x="514350" y="581025"/>
                  </a:lnTo>
                  <a:lnTo>
                    <a:pt x="485775" y="559593"/>
                  </a:lnTo>
                  <a:lnTo>
                    <a:pt x="447675" y="523875"/>
                  </a:lnTo>
                  <a:lnTo>
                    <a:pt x="423863" y="483393"/>
                  </a:lnTo>
                  <a:lnTo>
                    <a:pt x="411957" y="452437"/>
                  </a:lnTo>
                  <a:lnTo>
                    <a:pt x="364332" y="33337"/>
                  </a:lnTo>
                  <a:lnTo>
                    <a:pt x="352425" y="4762"/>
                  </a:lnTo>
                  <a:lnTo>
                    <a:pt x="338138" y="0"/>
                  </a:lnTo>
                  <a:lnTo>
                    <a:pt x="323850" y="4762"/>
                  </a:lnTo>
                  <a:lnTo>
                    <a:pt x="309563" y="47625"/>
                  </a:lnTo>
                  <a:lnTo>
                    <a:pt x="297657" y="140493"/>
                  </a:lnTo>
                  <a:lnTo>
                    <a:pt x="269082" y="292893"/>
                  </a:lnTo>
                  <a:lnTo>
                    <a:pt x="245269" y="392906"/>
                  </a:lnTo>
                  <a:lnTo>
                    <a:pt x="226219" y="440531"/>
                  </a:lnTo>
                  <a:lnTo>
                    <a:pt x="216694" y="461962"/>
                  </a:lnTo>
                  <a:lnTo>
                    <a:pt x="195263" y="485775"/>
                  </a:lnTo>
                  <a:lnTo>
                    <a:pt x="73819" y="5810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48">
              <a:extLst>
                <a:ext uri="{FF2B5EF4-FFF2-40B4-BE49-F238E27FC236}">
                  <a16:creationId xmlns:a16="http://schemas.microsoft.com/office/drawing/2014/main" id="{E05B8BF9-A015-45BE-8BA1-449E441A0084}"/>
                </a:ext>
              </a:extLst>
            </p:cNvPr>
            <p:cNvSpPr/>
            <p:nvPr/>
          </p:nvSpPr>
          <p:spPr>
            <a:xfrm>
              <a:off x="5284788" y="3557588"/>
              <a:ext cx="2286000" cy="2190750"/>
            </a:xfrm>
            <a:custGeom>
              <a:avLst/>
              <a:gdLst>
                <a:gd name="connsiteX0" fmla="*/ 2231680 w 2286000"/>
                <a:gd name="connsiteY0" fmla="*/ 172016 h 2190938"/>
                <a:gd name="connsiteX1" fmla="*/ 2186412 w 2286000"/>
                <a:gd name="connsiteY1" fmla="*/ 285184 h 2190938"/>
                <a:gd name="connsiteX2" fmla="*/ 2073244 w 2286000"/>
                <a:gd name="connsiteY2" fmla="*/ 506994 h 2190938"/>
                <a:gd name="connsiteX3" fmla="*/ 1955549 w 2286000"/>
                <a:gd name="connsiteY3" fmla="*/ 715224 h 2190938"/>
                <a:gd name="connsiteX4" fmla="*/ 1819747 w 2286000"/>
                <a:gd name="connsiteY4" fmla="*/ 927980 h 2190938"/>
                <a:gd name="connsiteX5" fmla="*/ 1652258 w 2286000"/>
                <a:gd name="connsiteY5" fmla="*/ 1154317 h 2190938"/>
                <a:gd name="connsiteX6" fmla="*/ 1439501 w 2286000"/>
                <a:gd name="connsiteY6" fmla="*/ 1403287 h 2190938"/>
                <a:gd name="connsiteX7" fmla="*/ 1222218 w 2286000"/>
                <a:gd name="connsiteY7" fmla="*/ 1584356 h 2190938"/>
                <a:gd name="connsiteX8" fmla="*/ 977775 w 2286000"/>
                <a:gd name="connsiteY8" fmla="*/ 1751845 h 2190938"/>
                <a:gd name="connsiteX9" fmla="*/ 692590 w 2286000"/>
                <a:gd name="connsiteY9" fmla="*/ 1923861 h 2190938"/>
                <a:gd name="connsiteX10" fmla="*/ 457200 w 2286000"/>
                <a:gd name="connsiteY10" fmla="*/ 2041556 h 2190938"/>
                <a:gd name="connsiteX11" fmla="*/ 199177 w 2286000"/>
                <a:gd name="connsiteY11" fmla="*/ 2150198 h 2190938"/>
                <a:gd name="connsiteX12" fmla="*/ 99589 w 2286000"/>
                <a:gd name="connsiteY12" fmla="*/ 2181885 h 2190938"/>
                <a:gd name="connsiteX13" fmla="*/ 72428 w 2286000"/>
                <a:gd name="connsiteY13" fmla="*/ 2190938 h 2190938"/>
                <a:gd name="connsiteX14" fmla="*/ 40741 w 2286000"/>
                <a:gd name="connsiteY14" fmla="*/ 2186412 h 2190938"/>
                <a:gd name="connsiteX15" fmla="*/ 13581 w 2286000"/>
                <a:gd name="connsiteY15" fmla="*/ 2181885 h 2190938"/>
                <a:gd name="connsiteX16" fmla="*/ 0 w 2286000"/>
                <a:gd name="connsiteY16" fmla="*/ 2163778 h 2190938"/>
                <a:gd name="connsiteX17" fmla="*/ 0 w 2286000"/>
                <a:gd name="connsiteY17" fmla="*/ 2145671 h 2190938"/>
                <a:gd name="connsiteX18" fmla="*/ 27161 w 2286000"/>
                <a:gd name="connsiteY18" fmla="*/ 2127564 h 2190938"/>
                <a:gd name="connsiteX19" fmla="*/ 95062 w 2286000"/>
                <a:gd name="connsiteY19" fmla="*/ 2095877 h 2190938"/>
                <a:gd name="connsiteX20" fmla="*/ 289711 w 2286000"/>
                <a:gd name="connsiteY20" fmla="*/ 1987236 h 2190938"/>
                <a:gd name="connsiteX21" fmla="*/ 502468 w 2286000"/>
                <a:gd name="connsiteY21" fmla="*/ 1855960 h 2190938"/>
                <a:gd name="connsiteX22" fmla="*/ 706171 w 2286000"/>
                <a:gd name="connsiteY22" fmla="*/ 1720158 h 2190938"/>
                <a:gd name="connsiteX23" fmla="*/ 855553 w 2286000"/>
                <a:gd name="connsiteY23" fmla="*/ 1602463 h 2190938"/>
                <a:gd name="connsiteX24" fmla="*/ 1018515 w 2286000"/>
                <a:gd name="connsiteY24" fmla="*/ 1466661 h 2190938"/>
                <a:gd name="connsiteX25" fmla="*/ 1149790 w 2286000"/>
                <a:gd name="connsiteY25" fmla="*/ 1348966 h 2190938"/>
                <a:gd name="connsiteX26" fmla="*/ 1326333 w 2286000"/>
                <a:gd name="connsiteY26" fmla="*/ 1181477 h 2190938"/>
                <a:gd name="connsiteX27" fmla="*/ 1430448 w 2286000"/>
                <a:gd name="connsiteY27" fmla="*/ 1032095 h 2190938"/>
                <a:gd name="connsiteX28" fmla="*/ 1588884 w 2286000"/>
                <a:gd name="connsiteY28" fmla="*/ 823865 h 2190938"/>
                <a:gd name="connsiteX29" fmla="*/ 1679418 w 2286000"/>
                <a:gd name="connsiteY29" fmla="*/ 683537 h 2190938"/>
                <a:gd name="connsiteX30" fmla="*/ 1774480 w 2286000"/>
                <a:gd name="connsiteY30" fmla="*/ 502467 h 2190938"/>
                <a:gd name="connsiteX31" fmla="*/ 1846907 w 2286000"/>
                <a:gd name="connsiteY31" fmla="*/ 339505 h 2190938"/>
                <a:gd name="connsiteX32" fmla="*/ 1892175 w 2286000"/>
                <a:gd name="connsiteY32" fmla="*/ 217283 h 2190938"/>
                <a:gd name="connsiteX33" fmla="*/ 1923862 w 2286000"/>
                <a:gd name="connsiteY33" fmla="*/ 86008 h 2190938"/>
                <a:gd name="connsiteX34" fmla="*/ 1914808 w 2286000"/>
                <a:gd name="connsiteY34" fmla="*/ 63374 h 2190938"/>
                <a:gd name="connsiteX35" fmla="*/ 1887648 w 2286000"/>
                <a:gd name="connsiteY35" fmla="*/ 40740 h 2190938"/>
                <a:gd name="connsiteX36" fmla="*/ 1846907 w 2286000"/>
                <a:gd name="connsiteY36" fmla="*/ 22634 h 2190938"/>
                <a:gd name="connsiteX37" fmla="*/ 1860488 w 2286000"/>
                <a:gd name="connsiteY37" fmla="*/ 0 h 2190938"/>
                <a:gd name="connsiteX38" fmla="*/ 2286000 w 2286000"/>
                <a:gd name="connsiteY38" fmla="*/ 81481 h 2190938"/>
                <a:gd name="connsiteX39" fmla="*/ 2258840 w 2286000"/>
                <a:gd name="connsiteY39" fmla="*/ 104115 h 2190938"/>
                <a:gd name="connsiteX40" fmla="*/ 2231680 w 2286000"/>
                <a:gd name="connsiteY40" fmla="*/ 172016 h 219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286000" h="2190938">
                  <a:moveTo>
                    <a:pt x="2231680" y="172016"/>
                  </a:moveTo>
                  <a:lnTo>
                    <a:pt x="2186412" y="285184"/>
                  </a:lnTo>
                  <a:lnTo>
                    <a:pt x="2073244" y="506994"/>
                  </a:lnTo>
                  <a:lnTo>
                    <a:pt x="1955549" y="715224"/>
                  </a:lnTo>
                  <a:lnTo>
                    <a:pt x="1819747" y="927980"/>
                  </a:lnTo>
                  <a:lnTo>
                    <a:pt x="1652258" y="1154317"/>
                  </a:lnTo>
                  <a:lnTo>
                    <a:pt x="1439501" y="1403287"/>
                  </a:lnTo>
                  <a:lnTo>
                    <a:pt x="1222218" y="1584356"/>
                  </a:lnTo>
                  <a:lnTo>
                    <a:pt x="977775" y="1751845"/>
                  </a:lnTo>
                  <a:lnTo>
                    <a:pt x="692590" y="1923861"/>
                  </a:lnTo>
                  <a:lnTo>
                    <a:pt x="457200" y="2041556"/>
                  </a:lnTo>
                  <a:lnTo>
                    <a:pt x="199177" y="2150198"/>
                  </a:lnTo>
                  <a:lnTo>
                    <a:pt x="99589" y="2181885"/>
                  </a:lnTo>
                  <a:lnTo>
                    <a:pt x="72428" y="2190938"/>
                  </a:lnTo>
                  <a:lnTo>
                    <a:pt x="40741" y="2186412"/>
                  </a:lnTo>
                  <a:lnTo>
                    <a:pt x="13581" y="2181885"/>
                  </a:lnTo>
                  <a:lnTo>
                    <a:pt x="0" y="2163778"/>
                  </a:lnTo>
                  <a:lnTo>
                    <a:pt x="0" y="2145671"/>
                  </a:lnTo>
                  <a:lnTo>
                    <a:pt x="27161" y="2127564"/>
                  </a:lnTo>
                  <a:lnTo>
                    <a:pt x="95062" y="2095877"/>
                  </a:lnTo>
                  <a:lnTo>
                    <a:pt x="289711" y="1987236"/>
                  </a:lnTo>
                  <a:lnTo>
                    <a:pt x="502468" y="1855960"/>
                  </a:lnTo>
                  <a:lnTo>
                    <a:pt x="706171" y="1720158"/>
                  </a:lnTo>
                  <a:lnTo>
                    <a:pt x="855553" y="1602463"/>
                  </a:lnTo>
                  <a:lnTo>
                    <a:pt x="1018515" y="1466661"/>
                  </a:lnTo>
                  <a:lnTo>
                    <a:pt x="1149790" y="1348966"/>
                  </a:lnTo>
                  <a:lnTo>
                    <a:pt x="1326333" y="1181477"/>
                  </a:lnTo>
                  <a:lnTo>
                    <a:pt x="1430448" y="1032095"/>
                  </a:lnTo>
                  <a:lnTo>
                    <a:pt x="1588884" y="823865"/>
                  </a:lnTo>
                  <a:lnTo>
                    <a:pt x="1679418" y="683537"/>
                  </a:lnTo>
                  <a:lnTo>
                    <a:pt x="1774480" y="502467"/>
                  </a:lnTo>
                  <a:lnTo>
                    <a:pt x="1846907" y="339505"/>
                  </a:lnTo>
                  <a:lnTo>
                    <a:pt x="1892175" y="217283"/>
                  </a:lnTo>
                  <a:lnTo>
                    <a:pt x="1923862" y="86008"/>
                  </a:lnTo>
                  <a:lnTo>
                    <a:pt x="1914808" y="63374"/>
                  </a:lnTo>
                  <a:lnTo>
                    <a:pt x="1887648" y="40740"/>
                  </a:lnTo>
                  <a:lnTo>
                    <a:pt x="1846907" y="22634"/>
                  </a:lnTo>
                  <a:lnTo>
                    <a:pt x="1860488" y="0"/>
                  </a:lnTo>
                  <a:lnTo>
                    <a:pt x="2286000" y="81481"/>
                  </a:lnTo>
                  <a:lnTo>
                    <a:pt x="2258840" y="104115"/>
                  </a:lnTo>
                  <a:lnTo>
                    <a:pt x="2231680" y="17201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49">
              <a:extLst>
                <a:ext uri="{FF2B5EF4-FFF2-40B4-BE49-F238E27FC236}">
                  <a16:creationId xmlns:a16="http://schemas.microsoft.com/office/drawing/2014/main" id="{3B02A2E5-FAD1-41F7-BE99-0E4ED5111B12}"/>
                </a:ext>
              </a:extLst>
            </p:cNvPr>
            <p:cNvSpPr/>
            <p:nvPr/>
          </p:nvSpPr>
          <p:spPr>
            <a:xfrm>
              <a:off x="5753101" y="4035426"/>
              <a:ext cx="2854325" cy="1870075"/>
            </a:xfrm>
            <a:custGeom>
              <a:avLst/>
              <a:gdLst>
                <a:gd name="connsiteX0" fmla="*/ 617220 w 2853690"/>
                <a:gd name="connsiteY0" fmla="*/ 304800 h 1870710"/>
                <a:gd name="connsiteX1" fmla="*/ 758190 w 2853690"/>
                <a:gd name="connsiteY1" fmla="*/ 422910 h 1870710"/>
                <a:gd name="connsiteX2" fmla="*/ 982980 w 2853690"/>
                <a:gd name="connsiteY2" fmla="*/ 617220 h 1870710"/>
                <a:gd name="connsiteX3" fmla="*/ 1139190 w 2853690"/>
                <a:gd name="connsiteY3" fmla="*/ 777240 h 1870710"/>
                <a:gd name="connsiteX4" fmla="*/ 1356360 w 2853690"/>
                <a:gd name="connsiteY4" fmla="*/ 952500 h 1870710"/>
                <a:gd name="connsiteX5" fmla="*/ 1607820 w 2853690"/>
                <a:gd name="connsiteY5" fmla="*/ 1143000 h 1870710"/>
                <a:gd name="connsiteX6" fmla="*/ 1729740 w 2853690"/>
                <a:gd name="connsiteY6" fmla="*/ 1230630 h 1870710"/>
                <a:gd name="connsiteX7" fmla="*/ 1939290 w 2853690"/>
                <a:gd name="connsiteY7" fmla="*/ 1367790 h 1870710"/>
                <a:gd name="connsiteX8" fmla="*/ 2072640 w 2853690"/>
                <a:gd name="connsiteY8" fmla="*/ 1451610 h 1870710"/>
                <a:gd name="connsiteX9" fmla="*/ 2209800 w 2853690"/>
                <a:gd name="connsiteY9" fmla="*/ 1527810 h 1870710"/>
                <a:gd name="connsiteX10" fmla="*/ 2316480 w 2853690"/>
                <a:gd name="connsiteY10" fmla="*/ 1577340 h 1870710"/>
                <a:gd name="connsiteX11" fmla="*/ 2560320 w 2853690"/>
                <a:gd name="connsiteY11" fmla="*/ 1661160 h 1870710"/>
                <a:gd name="connsiteX12" fmla="*/ 2804160 w 2853690"/>
                <a:gd name="connsiteY12" fmla="*/ 1737360 h 1870710"/>
                <a:gd name="connsiteX13" fmla="*/ 2838450 w 2853690"/>
                <a:gd name="connsiteY13" fmla="*/ 1756410 h 1870710"/>
                <a:gd name="connsiteX14" fmla="*/ 2849880 w 2853690"/>
                <a:gd name="connsiteY14" fmla="*/ 1775460 h 1870710"/>
                <a:gd name="connsiteX15" fmla="*/ 2853690 w 2853690"/>
                <a:gd name="connsiteY15" fmla="*/ 1786890 h 1870710"/>
                <a:gd name="connsiteX16" fmla="*/ 2838450 w 2853690"/>
                <a:gd name="connsiteY16" fmla="*/ 1805940 h 1870710"/>
                <a:gd name="connsiteX17" fmla="*/ 2800350 w 2853690"/>
                <a:gd name="connsiteY17" fmla="*/ 1821180 h 1870710"/>
                <a:gd name="connsiteX18" fmla="*/ 2762250 w 2853690"/>
                <a:gd name="connsiteY18" fmla="*/ 1832610 h 1870710"/>
                <a:gd name="connsiteX19" fmla="*/ 2293620 w 2853690"/>
                <a:gd name="connsiteY19" fmla="*/ 1855470 h 1870710"/>
                <a:gd name="connsiteX20" fmla="*/ 2118360 w 2853690"/>
                <a:gd name="connsiteY20" fmla="*/ 1870710 h 1870710"/>
                <a:gd name="connsiteX21" fmla="*/ 2061210 w 2853690"/>
                <a:gd name="connsiteY21" fmla="*/ 1870710 h 1870710"/>
                <a:gd name="connsiteX22" fmla="*/ 2007870 w 2853690"/>
                <a:gd name="connsiteY22" fmla="*/ 1866900 h 1870710"/>
                <a:gd name="connsiteX23" fmla="*/ 1965960 w 2853690"/>
                <a:gd name="connsiteY23" fmla="*/ 1855470 h 1870710"/>
                <a:gd name="connsiteX24" fmla="*/ 1912620 w 2853690"/>
                <a:gd name="connsiteY24" fmla="*/ 1828800 h 1870710"/>
                <a:gd name="connsiteX25" fmla="*/ 1866900 w 2853690"/>
                <a:gd name="connsiteY25" fmla="*/ 1790700 h 1870710"/>
                <a:gd name="connsiteX26" fmla="*/ 1733550 w 2853690"/>
                <a:gd name="connsiteY26" fmla="*/ 1664970 h 1870710"/>
                <a:gd name="connsiteX27" fmla="*/ 1604010 w 2853690"/>
                <a:gd name="connsiteY27" fmla="*/ 1535430 h 1870710"/>
                <a:gd name="connsiteX28" fmla="*/ 1344930 w 2853690"/>
                <a:gd name="connsiteY28" fmla="*/ 1272540 h 1870710"/>
                <a:gd name="connsiteX29" fmla="*/ 1101090 w 2853690"/>
                <a:gd name="connsiteY29" fmla="*/ 1032510 h 1870710"/>
                <a:gd name="connsiteX30" fmla="*/ 952500 w 2853690"/>
                <a:gd name="connsiteY30" fmla="*/ 872490 h 1870710"/>
                <a:gd name="connsiteX31" fmla="*/ 781050 w 2853690"/>
                <a:gd name="connsiteY31" fmla="*/ 689610 h 1870710"/>
                <a:gd name="connsiteX32" fmla="*/ 537210 w 2853690"/>
                <a:gd name="connsiteY32" fmla="*/ 453390 h 1870710"/>
                <a:gd name="connsiteX33" fmla="*/ 304800 w 2853690"/>
                <a:gd name="connsiteY33" fmla="*/ 228600 h 1870710"/>
                <a:gd name="connsiteX34" fmla="*/ 220980 w 2853690"/>
                <a:gd name="connsiteY34" fmla="*/ 152400 h 1870710"/>
                <a:gd name="connsiteX35" fmla="*/ 182880 w 2853690"/>
                <a:gd name="connsiteY35" fmla="*/ 121920 h 1870710"/>
                <a:gd name="connsiteX36" fmla="*/ 156210 w 2853690"/>
                <a:gd name="connsiteY36" fmla="*/ 110490 h 1870710"/>
                <a:gd name="connsiteX37" fmla="*/ 106680 w 2853690"/>
                <a:gd name="connsiteY37" fmla="*/ 95250 h 1870710"/>
                <a:gd name="connsiteX38" fmla="*/ 68580 w 2853690"/>
                <a:gd name="connsiteY38" fmla="*/ 91440 h 1870710"/>
                <a:gd name="connsiteX39" fmla="*/ 34290 w 2853690"/>
                <a:gd name="connsiteY39" fmla="*/ 87630 h 1870710"/>
                <a:gd name="connsiteX40" fmla="*/ 0 w 2853690"/>
                <a:gd name="connsiteY40" fmla="*/ 68580 h 1870710"/>
                <a:gd name="connsiteX41" fmla="*/ 0 w 2853690"/>
                <a:gd name="connsiteY41" fmla="*/ 53340 h 1870710"/>
                <a:gd name="connsiteX42" fmla="*/ 7620 w 2853690"/>
                <a:gd name="connsiteY42" fmla="*/ 30480 h 1870710"/>
                <a:gd name="connsiteX43" fmla="*/ 41910 w 2853690"/>
                <a:gd name="connsiteY43" fmla="*/ 15240 h 1870710"/>
                <a:gd name="connsiteX44" fmla="*/ 102870 w 2853690"/>
                <a:gd name="connsiteY44" fmla="*/ 0 h 1870710"/>
                <a:gd name="connsiteX45" fmla="*/ 148590 w 2853690"/>
                <a:gd name="connsiteY45" fmla="*/ 0 h 1870710"/>
                <a:gd name="connsiteX46" fmla="*/ 205740 w 2853690"/>
                <a:gd name="connsiteY46" fmla="*/ 3810 h 1870710"/>
                <a:gd name="connsiteX47" fmla="*/ 243840 w 2853690"/>
                <a:gd name="connsiteY47" fmla="*/ 15240 h 1870710"/>
                <a:gd name="connsiteX48" fmla="*/ 300990 w 2853690"/>
                <a:gd name="connsiteY48" fmla="*/ 38100 h 1870710"/>
                <a:gd name="connsiteX49" fmla="*/ 331470 w 2853690"/>
                <a:gd name="connsiteY49" fmla="*/ 60960 h 1870710"/>
                <a:gd name="connsiteX50" fmla="*/ 415290 w 2853690"/>
                <a:gd name="connsiteY50" fmla="*/ 133350 h 1870710"/>
                <a:gd name="connsiteX51" fmla="*/ 617220 w 2853690"/>
                <a:gd name="connsiteY51" fmla="*/ 304800 h 1870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53690" h="1870710">
                  <a:moveTo>
                    <a:pt x="617220" y="304800"/>
                  </a:moveTo>
                  <a:lnTo>
                    <a:pt x="758190" y="422910"/>
                  </a:lnTo>
                  <a:lnTo>
                    <a:pt x="982980" y="617220"/>
                  </a:lnTo>
                  <a:lnTo>
                    <a:pt x="1139190" y="777240"/>
                  </a:lnTo>
                  <a:lnTo>
                    <a:pt x="1356360" y="952500"/>
                  </a:lnTo>
                  <a:lnTo>
                    <a:pt x="1607820" y="1143000"/>
                  </a:lnTo>
                  <a:lnTo>
                    <a:pt x="1729740" y="1230630"/>
                  </a:lnTo>
                  <a:lnTo>
                    <a:pt x="1939290" y="1367790"/>
                  </a:lnTo>
                  <a:lnTo>
                    <a:pt x="2072640" y="1451610"/>
                  </a:lnTo>
                  <a:lnTo>
                    <a:pt x="2209800" y="1527810"/>
                  </a:lnTo>
                  <a:lnTo>
                    <a:pt x="2316480" y="1577340"/>
                  </a:lnTo>
                  <a:lnTo>
                    <a:pt x="2560320" y="1661160"/>
                  </a:lnTo>
                  <a:lnTo>
                    <a:pt x="2804160" y="1737360"/>
                  </a:lnTo>
                  <a:lnTo>
                    <a:pt x="2838450" y="1756410"/>
                  </a:lnTo>
                  <a:lnTo>
                    <a:pt x="2849880" y="1775460"/>
                  </a:lnTo>
                  <a:lnTo>
                    <a:pt x="2853690" y="1786890"/>
                  </a:lnTo>
                  <a:lnTo>
                    <a:pt x="2838450" y="1805940"/>
                  </a:lnTo>
                  <a:lnTo>
                    <a:pt x="2800350" y="1821180"/>
                  </a:lnTo>
                  <a:lnTo>
                    <a:pt x="2762250" y="1832610"/>
                  </a:lnTo>
                  <a:lnTo>
                    <a:pt x="2293620" y="1855470"/>
                  </a:lnTo>
                  <a:lnTo>
                    <a:pt x="2118360" y="1870710"/>
                  </a:lnTo>
                  <a:lnTo>
                    <a:pt x="2061210" y="1870710"/>
                  </a:lnTo>
                  <a:lnTo>
                    <a:pt x="2007870" y="1866900"/>
                  </a:lnTo>
                  <a:lnTo>
                    <a:pt x="1965960" y="1855470"/>
                  </a:lnTo>
                  <a:lnTo>
                    <a:pt x="1912620" y="1828800"/>
                  </a:lnTo>
                  <a:lnTo>
                    <a:pt x="1866900" y="1790700"/>
                  </a:lnTo>
                  <a:lnTo>
                    <a:pt x="1733550" y="1664970"/>
                  </a:lnTo>
                  <a:lnTo>
                    <a:pt x="1604010" y="1535430"/>
                  </a:lnTo>
                  <a:lnTo>
                    <a:pt x="1344930" y="1272540"/>
                  </a:lnTo>
                  <a:lnTo>
                    <a:pt x="1101090" y="1032510"/>
                  </a:lnTo>
                  <a:lnTo>
                    <a:pt x="952500" y="872490"/>
                  </a:lnTo>
                  <a:lnTo>
                    <a:pt x="781050" y="689610"/>
                  </a:lnTo>
                  <a:lnTo>
                    <a:pt x="537210" y="453390"/>
                  </a:lnTo>
                  <a:lnTo>
                    <a:pt x="304800" y="228600"/>
                  </a:lnTo>
                  <a:lnTo>
                    <a:pt x="220980" y="152400"/>
                  </a:lnTo>
                  <a:lnTo>
                    <a:pt x="182880" y="121920"/>
                  </a:lnTo>
                  <a:lnTo>
                    <a:pt x="156210" y="110490"/>
                  </a:lnTo>
                  <a:lnTo>
                    <a:pt x="106680" y="95250"/>
                  </a:lnTo>
                  <a:lnTo>
                    <a:pt x="68580" y="91440"/>
                  </a:lnTo>
                  <a:lnTo>
                    <a:pt x="34290" y="87630"/>
                  </a:lnTo>
                  <a:lnTo>
                    <a:pt x="0" y="68580"/>
                  </a:lnTo>
                  <a:lnTo>
                    <a:pt x="0" y="53340"/>
                  </a:lnTo>
                  <a:lnTo>
                    <a:pt x="7620" y="30480"/>
                  </a:lnTo>
                  <a:lnTo>
                    <a:pt x="41910" y="15240"/>
                  </a:lnTo>
                  <a:lnTo>
                    <a:pt x="102870" y="0"/>
                  </a:lnTo>
                  <a:lnTo>
                    <a:pt x="148590" y="0"/>
                  </a:lnTo>
                  <a:lnTo>
                    <a:pt x="205740" y="3810"/>
                  </a:lnTo>
                  <a:lnTo>
                    <a:pt x="243840" y="15240"/>
                  </a:lnTo>
                  <a:lnTo>
                    <a:pt x="300990" y="38100"/>
                  </a:lnTo>
                  <a:lnTo>
                    <a:pt x="331470" y="60960"/>
                  </a:lnTo>
                  <a:lnTo>
                    <a:pt x="415290" y="133350"/>
                  </a:lnTo>
                  <a:lnTo>
                    <a:pt x="617220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29581085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B3EF6CC1-D2BC-4A35-81E9-63CD199819C1}"/>
              </a:ext>
            </a:extLst>
          </p:cNvPr>
          <p:cNvSpPr/>
          <p:nvPr/>
        </p:nvSpPr>
        <p:spPr>
          <a:xfrm>
            <a:off x="4132262" y="1506538"/>
            <a:ext cx="1041400" cy="558800"/>
          </a:xfrm>
          <a:custGeom>
            <a:avLst/>
            <a:gdLst>
              <a:gd name="connsiteX0" fmla="*/ 345281 w 1040606"/>
              <a:gd name="connsiteY0" fmla="*/ 321469 h 559594"/>
              <a:gd name="connsiteX1" fmla="*/ 269081 w 1040606"/>
              <a:gd name="connsiteY1" fmla="*/ 266700 h 559594"/>
              <a:gd name="connsiteX2" fmla="*/ 185737 w 1040606"/>
              <a:gd name="connsiteY2" fmla="*/ 202406 h 559594"/>
              <a:gd name="connsiteX3" fmla="*/ 109537 w 1040606"/>
              <a:gd name="connsiteY3" fmla="*/ 142875 h 559594"/>
              <a:gd name="connsiteX4" fmla="*/ 30956 w 1040606"/>
              <a:gd name="connsiteY4" fmla="*/ 78581 h 559594"/>
              <a:gd name="connsiteX5" fmla="*/ 14287 w 1040606"/>
              <a:gd name="connsiteY5" fmla="*/ 59531 h 559594"/>
              <a:gd name="connsiteX6" fmla="*/ 2381 w 1040606"/>
              <a:gd name="connsiteY6" fmla="*/ 38100 h 559594"/>
              <a:gd name="connsiteX7" fmla="*/ 0 w 1040606"/>
              <a:gd name="connsiteY7" fmla="*/ 19050 h 559594"/>
              <a:gd name="connsiteX8" fmla="*/ 2381 w 1040606"/>
              <a:gd name="connsiteY8" fmla="*/ 7144 h 559594"/>
              <a:gd name="connsiteX9" fmla="*/ 11906 w 1040606"/>
              <a:gd name="connsiteY9" fmla="*/ 0 h 559594"/>
              <a:gd name="connsiteX10" fmla="*/ 28575 w 1040606"/>
              <a:gd name="connsiteY10" fmla="*/ 2381 h 559594"/>
              <a:gd name="connsiteX11" fmla="*/ 76200 w 1040606"/>
              <a:gd name="connsiteY11" fmla="*/ 26194 h 559594"/>
              <a:gd name="connsiteX12" fmla="*/ 145256 w 1040606"/>
              <a:gd name="connsiteY12" fmla="*/ 64294 h 559594"/>
              <a:gd name="connsiteX13" fmla="*/ 214312 w 1040606"/>
              <a:gd name="connsiteY13" fmla="*/ 97631 h 559594"/>
              <a:gd name="connsiteX14" fmla="*/ 257175 w 1040606"/>
              <a:gd name="connsiteY14" fmla="*/ 116681 h 559594"/>
              <a:gd name="connsiteX15" fmla="*/ 333375 w 1040606"/>
              <a:gd name="connsiteY15" fmla="*/ 145256 h 559594"/>
              <a:gd name="connsiteX16" fmla="*/ 435768 w 1040606"/>
              <a:gd name="connsiteY16" fmla="*/ 178594 h 559594"/>
              <a:gd name="connsiteX17" fmla="*/ 502443 w 1040606"/>
              <a:gd name="connsiteY17" fmla="*/ 197644 h 559594"/>
              <a:gd name="connsiteX18" fmla="*/ 569118 w 1040606"/>
              <a:gd name="connsiteY18" fmla="*/ 214312 h 559594"/>
              <a:gd name="connsiteX19" fmla="*/ 623887 w 1040606"/>
              <a:gd name="connsiteY19" fmla="*/ 228600 h 559594"/>
              <a:gd name="connsiteX20" fmla="*/ 683418 w 1040606"/>
              <a:gd name="connsiteY20" fmla="*/ 238125 h 559594"/>
              <a:gd name="connsiteX21" fmla="*/ 752475 w 1040606"/>
              <a:gd name="connsiteY21" fmla="*/ 250031 h 559594"/>
              <a:gd name="connsiteX22" fmla="*/ 835818 w 1040606"/>
              <a:gd name="connsiteY22" fmla="*/ 261937 h 559594"/>
              <a:gd name="connsiteX23" fmla="*/ 873918 w 1040606"/>
              <a:gd name="connsiteY23" fmla="*/ 276225 h 559594"/>
              <a:gd name="connsiteX24" fmla="*/ 942975 w 1040606"/>
              <a:gd name="connsiteY24" fmla="*/ 316706 h 559594"/>
              <a:gd name="connsiteX25" fmla="*/ 995362 w 1040606"/>
              <a:gd name="connsiteY25" fmla="*/ 350044 h 559594"/>
              <a:gd name="connsiteX26" fmla="*/ 1014412 w 1040606"/>
              <a:gd name="connsiteY26" fmla="*/ 364331 h 559594"/>
              <a:gd name="connsiteX27" fmla="*/ 1026318 w 1040606"/>
              <a:gd name="connsiteY27" fmla="*/ 381000 h 559594"/>
              <a:gd name="connsiteX28" fmla="*/ 1035843 w 1040606"/>
              <a:gd name="connsiteY28" fmla="*/ 407194 h 559594"/>
              <a:gd name="connsiteX29" fmla="*/ 1040606 w 1040606"/>
              <a:gd name="connsiteY29" fmla="*/ 435769 h 559594"/>
              <a:gd name="connsiteX30" fmla="*/ 1038225 w 1040606"/>
              <a:gd name="connsiteY30" fmla="*/ 464344 h 559594"/>
              <a:gd name="connsiteX31" fmla="*/ 1028700 w 1040606"/>
              <a:gd name="connsiteY31" fmla="*/ 492919 h 559594"/>
              <a:gd name="connsiteX32" fmla="*/ 1009650 w 1040606"/>
              <a:gd name="connsiteY32" fmla="*/ 519112 h 559594"/>
              <a:gd name="connsiteX33" fmla="*/ 983456 w 1040606"/>
              <a:gd name="connsiteY33" fmla="*/ 538162 h 559594"/>
              <a:gd name="connsiteX34" fmla="*/ 947737 w 1040606"/>
              <a:gd name="connsiteY34" fmla="*/ 554831 h 559594"/>
              <a:gd name="connsiteX35" fmla="*/ 919162 w 1040606"/>
              <a:gd name="connsiteY35" fmla="*/ 559594 h 559594"/>
              <a:gd name="connsiteX36" fmla="*/ 878681 w 1040606"/>
              <a:gd name="connsiteY36" fmla="*/ 552450 h 559594"/>
              <a:gd name="connsiteX37" fmla="*/ 828675 w 1040606"/>
              <a:gd name="connsiteY37" fmla="*/ 542925 h 559594"/>
              <a:gd name="connsiteX38" fmla="*/ 766762 w 1040606"/>
              <a:gd name="connsiteY38" fmla="*/ 528637 h 559594"/>
              <a:gd name="connsiteX39" fmla="*/ 704850 w 1040606"/>
              <a:gd name="connsiteY39" fmla="*/ 514350 h 559594"/>
              <a:gd name="connsiteX40" fmla="*/ 638175 w 1040606"/>
              <a:gd name="connsiteY40" fmla="*/ 495300 h 559594"/>
              <a:gd name="connsiteX41" fmla="*/ 611981 w 1040606"/>
              <a:gd name="connsiteY41" fmla="*/ 485775 h 559594"/>
              <a:gd name="connsiteX42" fmla="*/ 552450 w 1040606"/>
              <a:gd name="connsiteY42" fmla="*/ 454819 h 559594"/>
              <a:gd name="connsiteX43" fmla="*/ 466725 w 1040606"/>
              <a:gd name="connsiteY43" fmla="*/ 402431 h 559594"/>
              <a:gd name="connsiteX44" fmla="*/ 345281 w 1040606"/>
              <a:gd name="connsiteY44" fmla="*/ 321469 h 559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040606" h="559594">
                <a:moveTo>
                  <a:pt x="345281" y="321469"/>
                </a:moveTo>
                <a:lnTo>
                  <a:pt x="269081" y="266700"/>
                </a:lnTo>
                <a:lnTo>
                  <a:pt x="185737" y="202406"/>
                </a:lnTo>
                <a:lnTo>
                  <a:pt x="109537" y="142875"/>
                </a:lnTo>
                <a:lnTo>
                  <a:pt x="30956" y="78581"/>
                </a:lnTo>
                <a:lnTo>
                  <a:pt x="14287" y="59531"/>
                </a:lnTo>
                <a:lnTo>
                  <a:pt x="2381" y="38100"/>
                </a:lnTo>
                <a:lnTo>
                  <a:pt x="0" y="19050"/>
                </a:lnTo>
                <a:lnTo>
                  <a:pt x="2381" y="7144"/>
                </a:lnTo>
                <a:lnTo>
                  <a:pt x="11906" y="0"/>
                </a:lnTo>
                <a:lnTo>
                  <a:pt x="28575" y="2381"/>
                </a:lnTo>
                <a:lnTo>
                  <a:pt x="76200" y="26194"/>
                </a:lnTo>
                <a:lnTo>
                  <a:pt x="145256" y="64294"/>
                </a:lnTo>
                <a:lnTo>
                  <a:pt x="214312" y="97631"/>
                </a:lnTo>
                <a:lnTo>
                  <a:pt x="257175" y="116681"/>
                </a:lnTo>
                <a:lnTo>
                  <a:pt x="333375" y="145256"/>
                </a:lnTo>
                <a:lnTo>
                  <a:pt x="435768" y="178594"/>
                </a:lnTo>
                <a:lnTo>
                  <a:pt x="502443" y="197644"/>
                </a:lnTo>
                <a:lnTo>
                  <a:pt x="569118" y="214312"/>
                </a:lnTo>
                <a:lnTo>
                  <a:pt x="623887" y="228600"/>
                </a:lnTo>
                <a:lnTo>
                  <a:pt x="683418" y="238125"/>
                </a:lnTo>
                <a:lnTo>
                  <a:pt x="752475" y="250031"/>
                </a:lnTo>
                <a:lnTo>
                  <a:pt x="835818" y="261937"/>
                </a:lnTo>
                <a:lnTo>
                  <a:pt x="873918" y="276225"/>
                </a:lnTo>
                <a:lnTo>
                  <a:pt x="942975" y="316706"/>
                </a:lnTo>
                <a:lnTo>
                  <a:pt x="995362" y="350044"/>
                </a:lnTo>
                <a:lnTo>
                  <a:pt x="1014412" y="364331"/>
                </a:lnTo>
                <a:lnTo>
                  <a:pt x="1026318" y="381000"/>
                </a:lnTo>
                <a:lnTo>
                  <a:pt x="1035843" y="407194"/>
                </a:lnTo>
                <a:lnTo>
                  <a:pt x="1040606" y="435769"/>
                </a:lnTo>
                <a:lnTo>
                  <a:pt x="1038225" y="464344"/>
                </a:lnTo>
                <a:lnTo>
                  <a:pt x="1028700" y="492919"/>
                </a:lnTo>
                <a:lnTo>
                  <a:pt x="1009650" y="519112"/>
                </a:lnTo>
                <a:lnTo>
                  <a:pt x="983456" y="538162"/>
                </a:lnTo>
                <a:lnTo>
                  <a:pt x="947737" y="554831"/>
                </a:lnTo>
                <a:lnTo>
                  <a:pt x="919162" y="559594"/>
                </a:lnTo>
                <a:lnTo>
                  <a:pt x="878681" y="552450"/>
                </a:lnTo>
                <a:lnTo>
                  <a:pt x="828675" y="542925"/>
                </a:lnTo>
                <a:lnTo>
                  <a:pt x="766762" y="528637"/>
                </a:lnTo>
                <a:lnTo>
                  <a:pt x="704850" y="514350"/>
                </a:lnTo>
                <a:lnTo>
                  <a:pt x="638175" y="495300"/>
                </a:lnTo>
                <a:lnTo>
                  <a:pt x="611981" y="485775"/>
                </a:lnTo>
                <a:lnTo>
                  <a:pt x="552450" y="454819"/>
                </a:lnTo>
                <a:lnTo>
                  <a:pt x="466725" y="402431"/>
                </a:lnTo>
                <a:lnTo>
                  <a:pt x="345281" y="32146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227C84F9-567F-4185-B3FE-A5B17CD1642F}"/>
              </a:ext>
            </a:extLst>
          </p:cNvPr>
          <p:cNvSpPr/>
          <p:nvPr/>
        </p:nvSpPr>
        <p:spPr>
          <a:xfrm>
            <a:off x="3554413" y="2239964"/>
            <a:ext cx="2128837" cy="511175"/>
          </a:xfrm>
          <a:custGeom>
            <a:avLst/>
            <a:gdLst>
              <a:gd name="connsiteX0" fmla="*/ 1250156 w 2128837"/>
              <a:gd name="connsiteY0" fmla="*/ 126206 h 511969"/>
              <a:gd name="connsiteX1" fmla="*/ 1012031 w 2128837"/>
              <a:gd name="connsiteY1" fmla="*/ 161925 h 511969"/>
              <a:gd name="connsiteX2" fmla="*/ 776287 w 2128837"/>
              <a:gd name="connsiteY2" fmla="*/ 197644 h 511969"/>
              <a:gd name="connsiteX3" fmla="*/ 569119 w 2128837"/>
              <a:gd name="connsiteY3" fmla="*/ 226219 h 511969"/>
              <a:gd name="connsiteX4" fmla="*/ 464344 w 2128837"/>
              <a:gd name="connsiteY4" fmla="*/ 238125 h 511969"/>
              <a:gd name="connsiteX5" fmla="*/ 419100 w 2128837"/>
              <a:gd name="connsiteY5" fmla="*/ 245269 h 511969"/>
              <a:gd name="connsiteX6" fmla="*/ 388144 w 2128837"/>
              <a:gd name="connsiteY6" fmla="*/ 245269 h 511969"/>
              <a:gd name="connsiteX7" fmla="*/ 328612 w 2128837"/>
              <a:gd name="connsiteY7" fmla="*/ 240506 h 511969"/>
              <a:gd name="connsiteX8" fmla="*/ 261937 w 2128837"/>
              <a:gd name="connsiteY8" fmla="*/ 230981 h 511969"/>
              <a:gd name="connsiteX9" fmla="*/ 211931 w 2128837"/>
              <a:gd name="connsiteY9" fmla="*/ 219075 h 511969"/>
              <a:gd name="connsiteX10" fmla="*/ 154781 w 2128837"/>
              <a:gd name="connsiteY10" fmla="*/ 200025 h 511969"/>
              <a:gd name="connsiteX11" fmla="*/ 119062 w 2128837"/>
              <a:gd name="connsiteY11" fmla="*/ 180975 h 511969"/>
              <a:gd name="connsiteX12" fmla="*/ 90487 w 2128837"/>
              <a:gd name="connsiteY12" fmla="*/ 159544 h 511969"/>
              <a:gd name="connsiteX13" fmla="*/ 69056 w 2128837"/>
              <a:gd name="connsiteY13" fmla="*/ 140494 h 511969"/>
              <a:gd name="connsiteX14" fmla="*/ 57150 w 2128837"/>
              <a:gd name="connsiteY14" fmla="*/ 133350 h 511969"/>
              <a:gd name="connsiteX15" fmla="*/ 38100 w 2128837"/>
              <a:gd name="connsiteY15" fmla="*/ 123825 h 511969"/>
              <a:gd name="connsiteX16" fmla="*/ 14287 w 2128837"/>
              <a:gd name="connsiteY16" fmla="*/ 116681 h 511969"/>
              <a:gd name="connsiteX17" fmla="*/ 0 w 2128837"/>
              <a:gd name="connsiteY17" fmla="*/ 121444 h 511969"/>
              <a:gd name="connsiteX18" fmla="*/ 0 w 2128837"/>
              <a:gd name="connsiteY18" fmla="*/ 135731 h 511969"/>
              <a:gd name="connsiteX19" fmla="*/ 7144 w 2128837"/>
              <a:gd name="connsiteY19" fmla="*/ 164306 h 511969"/>
              <a:gd name="connsiteX20" fmla="*/ 30956 w 2128837"/>
              <a:gd name="connsiteY20" fmla="*/ 202406 h 511969"/>
              <a:gd name="connsiteX21" fmla="*/ 83344 w 2128837"/>
              <a:gd name="connsiteY21" fmla="*/ 264319 h 511969"/>
              <a:gd name="connsiteX22" fmla="*/ 133350 w 2128837"/>
              <a:gd name="connsiteY22" fmla="*/ 316706 h 511969"/>
              <a:gd name="connsiteX23" fmla="*/ 192881 w 2128837"/>
              <a:gd name="connsiteY23" fmla="*/ 376237 h 511969"/>
              <a:gd name="connsiteX24" fmla="*/ 245269 w 2128837"/>
              <a:gd name="connsiteY24" fmla="*/ 421481 h 511969"/>
              <a:gd name="connsiteX25" fmla="*/ 280987 w 2128837"/>
              <a:gd name="connsiteY25" fmla="*/ 447675 h 511969"/>
              <a:gd name="connsiteX26" fmla="*/ 314325 w 2128837"/>
              <a:gd name="connsiteY26" fmla="*/ 469106 h 511969"/>
              <a:gd name="connsiteX27" fmla="*/ 359569 w 2128837"/>
              <a:gd name="connsiteY27" fmla="*/ 490537 h 511969"/>
              <a:gd name="connsiteX28" fmla="*/ 407194 w 2128837"/>
              <a:gd name="connsiteY28" fmla="*/ 507206 h 511969"/>
              <a:gd name="connsiteX29" fmla="*/ 433387 w 2128837"/>
              <a:gd name="connsiteY29" fmla="*/ 511969 h 511969"/>
              <a:gd name="connsiteX30" fmla="*/ 461962 w 2128837"/>
              <a:gd name="connsiteY30" fmla="*/ 500062 h 511969"/>
              <a:gd name="connsiteX31" fmla="*/ 531019 w 2128837"/>
              <a:gd name="connsiteY31" fmla="*/ 469106 h 511969"/>
              <a:gd name="connsiteX32" fmla="*/ 588169 w 2128837"/>
              <a:gd name="connsiteY32" fmla="*/ 447675 h 511969"/>
              <a:gd name="connsiteX33" fmla="*/ 664369 w 2128837"/>
              <a:gd name="connsiteY33" fmla="*/ 423862 h 511969"/>
              <a:gd name="connsiteX34" fmla="*/ 754856 w 2128837"/>
              <a:gd name="connsiteY34" fmla="*/ 400050 h 511969"/>
              <a:gd name="connsiteX35" fmla="*/ 869156 w 2128837"/>
              <a:gd name="connsiteY35" fmla="*/ 376237 h 511969"/>
              <a:gd name="connsiteX36" fmla="*/ 1007269 w 2128837"/>
              <a:gd name="connsiteY36" fmla="*/ 350044 h 511969"/>
              <a:gd name="connsiteX37" fmla="*/ 1162050 w 2128837"/>
              <a:gd name="connsiteY37" fmla="*/ 328612 h 511969"/>
              <a:gd name="connsiteX38" fmla="*/ 1371600 w 2128837"/>
              <a:gd name="connsiteY38" fmla="*/ 302419 h 511969"/>
              <a:gd name="connsiteX39" fmla="*/ 1574006 w 2128837"/>
              <a:gd name="connsiteY39" fmla="*/ 280987 h 511969"/>
              <a:gd name="connsiteX40" fmla="*/ 1757362 w 2128837"/>
              <a:gd name="connsiteY40" fmla="*/ 266700 h 511969"/>
              <a:gd name="connsiteX41" fmla="*/ 1804987 w 2128837"/>
              <a:gd name="connsiteY41" fmla="*/ 261937 h 511969"/>
              <a:gd name="connsiteX42" fmla="*/ 1859756 w 2128837"/>
              <a:gd name="connsiteY42" fmla="*/ 254794 h 511969"/>
              <a:gd name="connsiteX43" fmla="*/ 1928812 w 2128837"/>
              <a:gd name="connsiteY43" fmla="*/ 247650 h 511969"/>
              <a:gd name="connsiteX44" fmla="*/ 1995487 w 2128837"/>
              <a:gd name="connsiteY44" fmla="*/ 245269 h 511969"/>
              <a:gd name="connsiteX45" fmla="*/ 2040731 w 2128837"/>
              <a:gd name="connsiteY45" fmla="*/ 242887 h 511969"/>
              <a:gd name="connsiteX46" fmla="*/ 2069306 w 2128837"/>
              <a:gd name="connsiteY46" fmla="*/ 233362 h 511969"/>
              <a:gd name="connsiteX47" fmla="*/ 2095500 w 2128837"/>
              <a:gd name="connsiteY47" fmla="*/ 221456 h 511969"/>
              <a:gd name="connsiteX48" fmla="*/ 2116931 w 2128837"/>
              <a:gd name="connsiteY48" fmla="*/ 204787 h 511969"/>
              <a:gd name="connsiteX49" fmla="*/ 2126456 w 2128837"/>
              <a:gd name="connsiteY49" fmla="*/ 190500 h 511969"/>
              <a:gd name="connsiteX50" fmla="*/ 2128837 w 2128837"/>
              <a:gd name="connsiteY50" fmla="*/ 176212 h 511969"/>
              <a:gd name="connsiteX51" fmla="*/ 2124075 w 2128837"/>
              <a:gd name="connsiteY51" fmla="*/ 154781 h 511969"/>
              <a:gd name="connsiteX52" fmla="*/ 2102644 w 2128837"/>
              <a:gd name="connsiteY52" fmla="*/ 123825 h 511969"/>
              <a:gd name="connsiteX53" fmla="*/ 2074069 w 2128837"/>
              <a:gd name="connsiteY53" fmla="*/ 92869 h 511969"/>
              <a:gd name="connsiteX54" fmla="*/ 2052637 w 2128837"/>
              <a:gd name="connsiteY54" fmla="*/ 76200 h 511969"/>
              <a:gd name="connsiteX55" fmla="*/ 2021681 w 2128837"/>
              <a:gd name="connsiteY55" fmla="*/ 54769 h 511969"/>
              <a:gd name="connsiteX56" fmla="*/ 1995487 w 2128837"/>
              <a:gd name="connsiteY56" fmla="*/ 42862 h 511969"/>
              <a:gd name="connsiteX57" fmla="*/ 1947862 w 2128837"/>
              <a:gd name="connsiteY57" fmla="*/ 26194 h 511969"/>
              <a:gd name="connsiteX58" fmla="*/ 1890712 w 2128837"/>
              <a:gd name="connsiteY58" fmla="*/ 11906 h 511969"/>
              <a:gd name="connsiteX59" fmla="*/ 1821656 w 2128837"/>
              <a:gd name="connsiteY59" fmla="*/ 0 h 511969"/>
              <a:gd name="connsiteX60" fmla="*/ 1793081 w 2128837"/>
              <a:gd name="connsiteY60" fmla="*/ 0 h 511969"/>
              <a:gd name="connsiteX61" fmla="*/ 1690687 w 2128837"/>
              <a:gd name="connsiteY61" fmla="*/ 30956 h 511969"/>
              <a:gd name="connsiteX62" fmla="*/ 1540669 w 2128837"/>
              <a:gd name="connsiteY62" fmla="*/ 76200 h 511969"/>
              <a:gd name="connsiteX63" fmla="*/ 1497806 w 2128837"/>
              <a:gd name="connsiteY63" fmla="*/ 90487 h 511969"/>
              <a:gd name="connsiteX64" fmla="*/ 1388269 w 2128837"/>
              <a:gd name="connsiteY64" fmla="*/ 107156 h 511969"/>
              <a:gd name="connsiteX65" fmla="*/ 1250156 w 2128837"/>
              <a:gd name="connsiteY65" fmla="*/ 126206 h 511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128837" h="511969">
                <a:moveTo>
                  <a:pt x="1250156" y="126206"/>
                </a:moveTo>
                <a:lnTo>
                  <a:pt x="1012031" y="161925"/>
                </a:lnTo>
                <a:lnTo>
                  <a:pt x="776287" y="197644"/>
                </a:lnTo>
                <a:lnTo>
                  <a:pt x="569119" y="226219"/>
                </a:lnTo>
                <a:lnTo>
                  <a:pt x="464344" y="238125"/>
                </a:lnTo>
                <a:lnTo>
                  <a:pt x="419100" y="245269"/>
                </a:lnTo>
                <a:lnTo>
                  <a:pt x="388144" y="245269"/>
                </a:lnTo>
                <a:lnTo>
                  <a:pt x="328612" y="240506"/>
                </a:lnTo>
                <a:lnTo>
                  <a:pt x="261937" y="230981"/>
                </a:lnTo>
                <a:lnTo>
                  <a:pt x="211931" y="219075"/>
                </a:lnTo>
                <a:lnTo>
                  <a:pt x="154781" y="200025"/>
                </a:lnTo>
                <a:lnTo>
                  <a:pt x="119062" y="180975"/>
                </a:lnTo>
                <a:lnTo>
                  <a:pt x="90487" y="159544"/>
                </a:lnTo>
                <a:lnTo>
                  <a:pt x="69056" y="140494"/>
                </a:lnTo>
                <a:lnTo>
                  <a:pt x="57150" y="133350"/>
                </a:lnTo>
                <a:lnTo>
                  <a:pt x="38100" y="123825"/>
                </a:lnTo>
                <a:lnTo>
                  <a:pt x="14287" y="116681"/>
                </a:lnTo>
                <a:lnTo>
                  <a:pt x="0" y="121444"/>
                </a:lnTo>
                <a:lnTo>
                  <a:pt x="0" y="135731"/>
                </a:lnTo>
                <a:lnTo>
                  <a:pt x="7144" y="164306"/>
                </a:lnTo>
                <a:lnTo>
                  <a:pt x="30956" y="202406"/>
                </a:lnTo>
                <a:lnTo>
                  <a:pt x="83344" y="264319"/>
                </a:lnTo>
                <a:lnTo>
                  <a:pt x="133350" y="316706"/>
                </a:lnTo>
                <a:lnTo>
                  <a:pt x="192881" y="376237"/>
                </a:lnTo>
                <a:lnTo>
                  <a:pt x="245269" y="421481"/>
                </a:lnTo>
                <a:lnTo>
                  <a:pt x="280987" y="447675"/>
                </a:lnTo>
                <a:lnTo>
                  <a:pt x="314325" y="469106"/>
                </a:lnTo>
                <a:lnTo>
                  <a:pt x="359569" y="490537"/>
                </a:lnTo>
                <a:lnTo>
                  <a:pt x="407194" y="507206"/>
                </a:lnTo>
                <a:lnTo>
                  <a:pt x="433387" y="511969"/>
                </a:lnTo>
                <a:lnTo>
                  <a:pt x="461962" y="500062"/>
                </a:lnTo>
                <a:lnTo>
                  <a:pt x="531019" y="469106"/>
                </a:lnTo>
                <a:lnTo>
                  <a:pt x="588169" y="447675"/>
                </a:lnTo>
                <a:lnTo>
                  <a:pt x="664369" y="423862"/>
                </a:lnTo>
                <a:lnTo>
                  <a:pt x="754856" y="400050"/>
                </a:lnTo>
                <a:lnTo>
                  <a:pt x="869156" y="376237"/>
                </a:lnTo>
                <a:lnTo>
                  <a:pt x="1007269" y="350044"/>
                </a:lnTo>
                <a:lnTo>
                  <a:pt x="1162050" y="328612"/>
                </a:lnTo>
                <a:lnTo>
                  <a:pt x="1371600" y="302419"/>
                </a:lnTo>
                <a:lnTo>
                  <a:pt x="1574006" y="280987"/>
                </a:lnTo>
                <a:lnTo>
                  <a:pt x="1757362" y="266700"/>
                </a:lnTo>
                <a:lnTo>
                  <a:pt x="1804987" y="261937"/>
                </a:lnTo>
                <a:lnTo>
                  <a:pt x="1859756" y="254794"/>
                </a:lnTo>
                <a:lnTo>
                  <a:pt x="1928812" y="247650"/>
                </a:lnTo>
                <a:lnTo>
                  <a:pt x="1995487" y="245269"/>
                </a:lnTo>
                <a:lnTo>
                  <a:pt x="2040731" y="242887"/>
                </a:lnTo>
                <a:lnTo>
                  <a:pt x="2069306" y="233362"/>
                </a:lnTo>
                <a:lnTo>
                  <a:pt x="2095500" y="221456"/>
                </a:lnTo>
                <a:lnTo>
                  <a:pt x="2116931" y="204787"/>
                </a:lnTo>
                <a:lnTo>
                  <a:pt x="2126456" y="190500"/>
                </a:lnTo>
                <a:lnTo>
                  <a:pt x="2128837" y="176212"/>
                </a:lnTo>
                <a:lnTo>
                  <a:pt x="2124075" y="154781"/>
                </a:lnTo>
                <a:lnTo>
                  <a:pt x="2102644" y="123825"/>
                </a:lnTo>
                <a:lnTo>
                  <a:pt x="2074069" y="92869"/>
                </a:lnTo>
                <a:lnTo>
                  <a:pt x="2052637" y="76200"/>
                </a:lnTo>
                <a:lnTo>
                  <a:pt x="2021681" y="54769"/>
                </a:lnTo>
                <a:lnTo>
                  <a:pt x="1995487" y="42862"/>
                </a:lnTo>
                <a:lnTo>
                  <a:pt x="1947862" y="26194"/>
                </a:lnTo>
                <a:lnTo>
                  <a:pt x="1890712" y="11906"/>
                </a:lnTo>
                <a:lnTo>
                  <a:pt x="1821656" y="0"/>
                </a:lnTo>
                <a:lnTo>
                  <a:pt x="1793081" y="0"/>
                </a:lnTo>
                <a:lnTo>
                  <a:pt x="1690687" y="30956"/>
                </a:lnTo>
                <a:lnTo>
                  <a:pt x="1540669" y="76200"/>
                </a:lnTo>
                <a:lnTo>
                  <a:pt x="1497806" y="90487"/>
                </a:lnTo>
                <a:lnTo>
                  <a:pt x="1388269" y="107156"/>
                </a:lnTo>
                <a:lnTo>
                  <a:pt x="1250156" y="12620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EF4C415D-C3E5-4D90-82F8-B838288DC933}"/>
              </a:ext>
            </a:extLst>
          </p:cNvPr>
          <p:cNvSpPr/>
          <p:nvPr/>
        </p:nvSpPr>
        <p:spPr>
          <a:xfrm>
            <a:off x="3984625" y="2906714"/>
            <a:ext cx="1260475" cy="371475"/>
          </a:xfrm>
          <a:custGeom>
            <a:avLst/>
            <a:gdLst>
              <a:gd name="connsiteX0" fmla="*/ 621506 w 1259681"/>
              <a:gd name="connsiteY0" fmla="*/ 126206 h 371475"/>
              <a:gd name="connsiteX1" fmla="*/ 819150 w 1259681"/>
              <a:gd name="connsiteY1" fmla="*/ 71437 h 371475"/>
              <a:gd name="connsiteX2" fmla="*/ 862013 w 1259681"/>
              <a:gd name="connsiteY2" fmla="*/ 54769 h 371475"/>
              <a:gd name="connsiteX3" fmla="*/ 907256 w 1259681"/>
              <a:gd name="connsiteY3" fmla="*/ 35719 h 371475"/>
              <a:gd name="connsiteX4" fmla="*/ 950119 w 1259681"/>
              <a:gd name="connsiteY4" fmla="*/ 19050 h 371475"/>
              <a:gd name="connsiteX5" fmla="*/ 995363 w 1259681"/>
              <a:gd name="connsiteY5" fmla="*/ 4762 h 371475"/>
              <a:gd name="connsiteX6" fmla="*/ 1021556 w 1259681"/>
              <a:gd name="connsiteY6" fmla="*/ 0 h 371475"/>
              <a:gd name="connsiteX7" fmla="*/ 1042988 w 1259681"/>
              <a:gd name="connsiteY7" fmla="*/ 2381 h 371475"/>
              <a:gd name="connsiteX8" fmla="*/ 1073944 w 1259681"/>
              <a:gd name="connsiteY8" fmla="*/ 11906 h 371475"/>
              <a:gd name="connsiteX9" fmla="*/ 1128713 w 1259681"/>
              <a:gd name="connsiteY9" fmla="*/ 30956 h 371475"/>
              <a:gd name="connsiteX10" fmla="*/ 1166813 w 1259681"/>
              <a:gd name="connsiteY10" fmla="*/ 47625 h 371475"/>
              <a:gd name="connsiteX11" fmla="*/ 1195388 w 1259681"/>
              <a:gd name="connsiteY11" fmla="*/ 64294 h 371475"/>
              <a:gd name="connsiteX12" fmla="*/ 1216819 w 1259681"/>
              <a:gd name="connsiteY12" fmla="*/ 80962 h 371475"/>
              <a:gd name="connsiteX13" fmla="*/ 1240631 w 1259681"/>
              <a:gd name="connsiteY13" fmla="*/ 107156 h 371475"/>
              <a:gd name="connsiteX14" fmla="*/ 1252538 w 1259681"/>
              <a:gd name="connsiteY14" fmla="*/ 128587 h 371475"/>
              <a:gd name="connsiteX15" fmla="*/ 1257300 w 1259681"/>
              <a:gd name="connsiteY15" fmla="*/ 150019 h 371475"/>
              <a:gd name="connsiteX16" fmla="*/ 1259681 w 1259681"/>
              <a:gd name="connsiteY16" fmla="*/ 173831 h 371475"/>
              <a:gd name="connsiteX17" fmla="*/ 1252538 w 1259681"/>
              <a:gd name="connsiteY17" fmla="*/ 197644 h 371475"/>
              <a:gd name="connsiteX18" fmla="*/ 1235869 w 1259681"/>
              <a:gd name="connsiteY18" fmla="*/ 214312 h 371475"/>
              <a:gd name="connsiteX19" fmla="*/ 1204913 w 1259681"/>
              <a:gd name="connsiteY19" fmla="*/ 223837 h 371475"/>
              <a:gd name="connsiteX20" fmla="*/ 1152525 w 1259681"/>
              <a:gd name="connsiteY20" fmla="*/ 230981 h 371475"/>
              <a:gd name="connsiteX21" fmla="*/ 1012031 w 1259681"/>
              <a:gd name="connsiteY21" fmla="*/ 252412 h 371475"/>
              <a:gd name="connsiteX22" fmla="*/ 773906 w 1259681"/>
              <a:gd name="connsiteY22" fmla="*/ 290512 h 371475"/>
              <a:gd name="connsiteX23" fmla="*/ 509588 w 1259681"/>
              <a:gd name="connsiteY23" fmla="*/ 338137 h 371475"/>
              <a:gd name="connsiteX24" fmla="*/ 461963 w 1259681"/>
              <a:gd name="connsiteY24" fmla="*/ 352425 h 371475"/>
              <a:gd name="connsiteX25" fmla="*/ 421481 w 1259681"/>
              <a:gd name="connsiteY25" fmla="*/ 364331 h 371475"/>
              <a:gd name="connsiteX26" fmla="*/ 378619 w 1259681"/>
              <a:gd name="connsiteY26" fmla="*/ 371475 h 371475"/>
              <a:gd name="connsiteX27" fmla="*/ 326231 w 1259681"/>
              <a:gd name="connsiteY27" fmla="*/ 369094 h 371475"/>
              <a:gd name="connsiteX28" fmla="*/ 285750 w 1259681"/>
              <a:gd name="connsiteY28" fmla="*/ 361950 h 371475"/>
              <a:gd name="connsiteX29" fmla="*/ 245269 w 1259681"/>
              <a:gd name="connsiteY29" fmla="*/ 347662 h 371475"/>
              <a:gd name="connsiteX30" fmla="*/ 211931 w 1259681"/>
              <a:gd name="connsiteY30" fmla="*/ 328612 h 371475"/>
              <a:gd name="connsiteX31" fmla="*/ 152400 w 1259681"/>
              <a:gd name="connsiteY31" fmla="*/ 292894 h 371475"/>
              <a:gd name="connsiteX32" fmla="*/ 64294 w 1259681"/>
              <a:gd name="connsiteY32" fmla="*/ 228600 h 371475"/>
              <a:gd name="connsiteX33" fmla="*/ 19050 w 1259681"/>
              <a:gd name="connsiteY33" fmla="*/ 192881 h 371475"/>
              <a:gd name="connsiteX34" fmla="*/ 9525 w 1259681"/>
              <a:gd name="connsiteY34" fmla="*/ 183356 h 371475"/>
              <a:gd name="connsiteX35" fmla="*/ 0 w 1259681"/>
              <a:gd name="connsiteY35" fmla="*/ 166687 h 371475"/>
              <a:gd name="connsiteX36" fmla="*/ 0 w 1259681"/>
              <a:gd name="connsiteY36" fmla="*/ 147637 h 371475"/>
              <a:gd name="connsiteX37" fmla="*/ 9525 w 1259681"/>
              <a:gd name="connsiteY37" fmla="*/ 133350 h 371475"/>
              <a:gd name="connsiteX38" fmla="*/ 30956 w 1259681"/>
              <a:gd name="connsiteY38" fmla="*/ 126206 h 371475"/>
              <a:gd name="connsiteX39" fmla="*/ 71438 w 1259681"/>
              <a:gd name="connsiteY39" fmla="*/ 142875 h 371475"/>
              <a:gd name="connsiteX40" fmla="*/ 133350 w 1259681"/>
              <a:gd name="connsiteY40" fmla="*/ 171450 h 371475"/>
              <a:gd name="connsiteX41" fmla="*/ 171450 w 1259681"/>
              <a:gd name="connsiteY41" fmla="*/ 185737 h 371475"/>
              <a:gd name="connsiteX42" fmla="*/ 216694 w 1259681"/>
              <a:gd name="connsiteY42" fmla="*/ 195262 h 371475"/>
              <a:gd name="connsiteX43" fmla="*/ 252413 w 1259681"/>
              <a:gd name="connsiteY43" fmla="*/ 200025 h 371475"/>
              <a:gd name="connsiteX44" fmla="*/ 276225 w 1259681"/>
              <a:gd name="connsiteY44" fmla="*/ 200025 h 371475"/>
              <a:gd name="connsiteX45" fmla="*/ 340519 w 1259681"/>
              <a:gd name="connsiteY45" fmla="*/ 188119 h 371475"/>
              <a:gd name="connsiteX46" fmla="*/ 473869 w 1259681"/>
              <a:gd name="connsiteY46" fmla="*/ 159544 h 371475"/>
              <a:gd name="connsiteX47" fmla="*/ 621506 w 1259681"/>
              <a:gd name="connsiteY47" fmla="*/ 126206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259681" h="371475">
                <a:moveTo>
                  <a:pt x="621506" y="126206"/>
                </a:moveTo>
                <a:lnTo>
                  <a:pt x="819150" y="71437"/>
                </a:lnTo>
                <a:lnTo>
                  <a:pt x="862013" y="54769"/>
                </a:lnTo>
                <a:lnTo>
                  <a:pt x="907256" y="35719"/>
                </a:lnTo>
                <a:lnTo>
                  <a:pt x="950119" y="19050"/>
                </a:lnTo>
                <a:lnTo>
                  <a:pt x="995363" y="4762"/>
                </a:lnTo>
                <a:lnTo>
                  <a:pt x="1021556" y="0"/>
                </a:lnTo>
                <a:lnTo>
                  <a:pt x="1042988" y="2381"/>
                </a:lnTo>
                <a:lnTo>
                  <a:pt x="1073944" y="11906"/>
                </a:lnTo>
                <a:lnTo>
                  <a:pt x="1128713" y="30956"/>
                </a:lnTo>
                <a:lnTo>
                  <a:pt x="1166813" y="47625"/>
                </a:lnTo>
                <a:lnTo>
                  <a:pt x="1195388" y="64294"/>
                </a:lnTo>
                <a:lnTo>
                  <a:pt x="1216819" y="80962"/>
                </a:lnTo>
                <a:lnTo>
                  <a:pt x="1240631" y="107156"/>
                </a:lnTo>
                <a:lnTo>
                  <a:pt x="1252538" y="128587"/>
                </a:lnTo>
                <a:lnTo>
                  <a:pt x="1257300" y="150019"/>
                </a:lnTo>
                <a:lnTo>
                  <a:pt x="1259681" y="173831"/>
                </a:lnTo>
                <a:lnTo>
                  <a:pt x="1252538" y="197644"/>
                </a:lnTo>
                <a:lnTo>
                  <a:pt x="1235869" y="214312"/>
                </a:lnTo>
                <a:lnTo>
                  <a:pt x="1204913" y="223837"/>
                </a:lnTo>
                <a:lnTo>
                  <a:pt x="1152525" y="230981"/>
                </a:lnTo>
                <a:lnTo>
                  <a:pt x="1012031" y="252412"/>
                </a:lnTo>
                <a:lnTo>
                  <a:pt x="773906" y="290512"/>
                </a:lnTo>
                <a:lnTo>
                  <a:pt x="509588" y="338137"/>
                </a:lnTo>
                <a:lnTo>
                  <a:pt x="461963" y="352425"/>
                </a:lnTo>
                <a:lnTo>
                  <a:pt x="421481" y="364331"/>
                </a:lnTo>
                <a:lnTo>
                  <a:pt x="378619" y="371475"/>
                </a:lnTo>
                <a:lnTo>
                  <a:pt x="326231" y="369094"/>
                </a:lnTo>
                <a:lnTo>
                  <a:pt x="285750" y="361950"/>
                </a:lnTo>
                <a:lnTo>
                  <a:pt x="245269" y="347662"/>
                </a:lnTo>
                <a:lnTo>
                  <a:pt x="211931" y="328612"/>
                </a:lnTo>
                <a:lnTo>
                  <a:pt x="152400" y="292894"/>
                </a:lnTo>
                <a:lnTo>
                  <a:pt x="64294" y="228600"/>
                </a:lnTo>
                <a:lnTo>
                  <a:pt x="19050" y="192881"/>
                </a:lnTo>
                <a:lnTo>
                  <a:pt x="9525" y="183356"/>
                </a:lnTo>
                <a:lnTo>
                  <a:pt x="0" y="166687"/>
                </a:lnTo>
                <a:lnTo>
                  <a:pt x="0" y="147637"/>
                </a:lnTo>
                <a:lnTo>
                  <a:pt x="9525" y="133350"/>
                </a:lnTo>
                <a:lnTo>
                  <a:pt x="30956" y="126206"/>
                </a:lnTo>
                <a:lnTo>
                  <a:pt x="71438" y="142875"/>
                </a:lnTo>
                <a:lnTo>
                  <a:pt x="133350" y="171450"/>
                </a:lnTo>
                <a:lnTo>
                  <a:pt x="171450" y="185737"/>
                </a:lnTo>
                <a:lnTo>
                  <a:pt x="216694" y="195262"/>
                </a:lnTo>
                <a:lnTo>
                  <a:pt x="252413" y="200025"/>
                </a:lnTo>
                <a:lnTo>
                  <a:pt x="276225" y="200025"/>
                </a:lnTo>
                <a:lnTo>
                  <a:pt x="340519" y="188119"/>
                </a:lnTo>
                <a:lnTo>
                  <a:pt x="473869" y="159544"/>
                </a:lnTo>
                <a:lnTo>
                  <a:pt x="621506" y="12620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B61E572D-89FC-4355-B22E-BD5D3B7CF5B6}"/>
              </a:ext>
            </a:extLst>
          </p:cNvPr>
          <p:cNvSpPr/>
          <p:nvPr/>
        </p:nvSpPr>
        <p:spPr>
          <a:xfrm>
            <a:off x="3978274" y="3509964"/>
            <a:ext cx="1335088" cy="428625"/>
          </a:xfrm>
          <a:custGeom>
            <a:avLst/>
            <a:gdLst>
              <a:gd name="connsiteX0" fmla="*/ 704850 w 1335882"/>
              <a:gd name="connsiteY0" fmla="*/ 138113 h 428625"/>
              <a:gd name="connsiteX1" fmla="*/ 588169 w 1335882"/>
              <a:gd name="connsiteY1" fmla="*/ 169069 h 428625"/>
              <a:gd name="connsiteX2" fmla="*/ 497682 w 1335882"/>
              <a:gd name="connsiteY2" fmla="*/ 190500 h 428625"/>
              <a:gd name="connsiteX3" fmla="*/ 426244 w 1335882"/>
              <a:gd name="connsiteY3" fmla="*/ 204788 h 428625"/>
              <a:gd name="connsiteX4" fmla="*/ 378619 w 1335882"/>
              <a:gd name="connsiteY4" fmla="*/ 214313 h 428625"/>
              <a:gd name="connsiteX5" fmla="*/ 326232 w 1335882"/>
              <a:gd name="connsiteY5" fmla="*/ 223838 h 428625"/>
              <a:gd name="connsiteX6" fmla="*/ 292894 w 1335882"/>
              <a:gd name="connsiteY6" fmla="*/ 226219 h 428625"/>
              <a:gd name="connsiteX7" fmla="*/ 264319 w 1335882"/>
              <a:gd name="connsiteY7" fmla="*/ 226219 h 428625"/>
              <a:gd name="connsiteX8" fmla="*/ 238125 w 1335882"/>
              <a:gd name="connsiteY8" fmla="*/ 221457 h 428625"/>
              <a:gd name="connsiteX9" fmla="*/ 209550 w 1335882"/>
              <a:gd name="connsiteY9" fmla="*/ 214313 h 428625"/>
              <a:gd name="connsiteX10" fmla="*/ 164307 w 1335882"/>
              <a:gd name="connsiteY10" fmla="*/ 197644 h 428625"/>
              <a:gd name="connsiteX11" fmla="*/ 111919 w 1335882"/>
              <a:gd name="connsiteY11" fmla="*/ 166688 h 428625"/>
              <a:gd name="connsiteX12" fmla="*/ 69057 w 1335882"/>
              <a:gd name="connsiteY12" fmla="*/ 138113 h 428625"/>
              <a:gd name="connsiteX13" fmla="*/ 52388 w 1335882"/>
              <a:gd name="connsiteY13" fmla="*/ 128588 h 428625"/>
              <a:gd name="connsiteX14" fmla="*/ 26194 w 1335882"/>
              <a:gd name="connsiteY14" fmla="*/ 121444 h 428625"/>
              <a:gd name="connsiteX15" fmla="*/ 9525 w 1335882"/>
              <a:gd name="connsiteY15" fmla="*/ 121444 h 428625"/>
              <a:gd name="connsiteX16" fmla="*/ 2382 w 1335882"/>
              <a:gd name="connsiteY16" fmla="*/ 123825 h 428625"/>
              <a:gd name="connsiteX17" fmla="*/ 0 w 1335882"/>
              <a:gd name="connsiteY17" fmla="*/ 142875 h 428625"/>
              <a:gd name="connsiteX18" fmla="*/ 9525 w 1335882"/>
              <a:gd name="connsiteY18" fmla="*/ 166688 h 428625"/>
              <a:gd name="connsiteX19" fmla="*/ 26194 w 1335882"/>
              <a:gd name="connsiteY19" fmla="*/ 195263 h 428625"/>
              <a:gd name="connsiteX20" fmla="*/ 97632 w 1335882"/>
              <a:gd name="connsiteY20" fmla="*/ 269082 h 428625"/>
              <a:gd name="connsiteX21" fmla="*/ 138113 w 1335882"/>
              <a:gd name="connsiteY21" fmla="*/ 304800 h 428625"/>
              <a:gd name="connsiteX22" fmla="*/ 178594 w 1335882"/>
              <a:gd name="connsiteY22" fmla="*/ 333375 h 428625"/>
              <a:gd name="connsiteX23" fmla="*/ 207169 w 1335882"/>
              <a:gd name="connsiteY23" fmla="*/ 350044 h 428625"/>
              <a:gd name="connsiteX24" fmla="*/ 226219 w 1335882"/>
              <a:gd name="connsiteY24" fmla="*/ 364332 h 428625"/>
              <a:gd name="connsiteX25" fmla="*/ 254794 w 1335882"/>
              <a:gd name="connsiteY25" fmla="*/ 388144 h 428625"/>
              <a:gd name="connsiteX26" fmla="*/ 273844 w 1335882"/>
              <a:gd name="connsiteY26" fmla="*/ 402432 h 428625"/>
              <a:gd name="connsiteX27" fmla="*/ 295275 w 1335882"/>
              <a:gd name="connsiteY27" fmla="*/ 411957 h 428625"/>
              <a:gd name="connsiteX28" fmla="*/ 316707 w 1335882"/>
              <a:gd name="connsiteY28" fmla="*/ 419100 h 428625"/>
              <a:gd name="connsiteX29" fmla="*/ 340519 w 1335882"/>
              <a:gd name="connsiteY29" fmla="*/ 423863 h 428625"/>
              <a:gd name="connsiteX30" fmla="*/ 371475 w 1335882"/>
              <a:gd name="connsiteY30" fmla="*/ 426244 h 428625"/>
              <a:gd name="connsiteX31" fmla="*/ 402432 w 1335882"/>
              <a:gd name="connsiteY31" fmla="*/ 428625 h 428625"/>
              <a:gd name="connsiteX32" fmla="*/ 440532 w 1335882"/>
              <a:gd name="connsiteY32" fmla="*/ 423863 h 428625"/>
              <a:gd name="connsiteX33" fmla="*/ 481013 w 1335882"/>
              <a:gd name="connsiteY33" fmla="*/ 414338 h 428625"/>
              <a:gd name="connsiteX34" fmla="*/ 521494 w 1335882"/>
              <a:gd name="connsiteY34" fmla="*/ 400050 h 428625"/>
              <a:gd name="connsiteX35" fmla="*/ 569119 w 1335882"/>
              <a:gd name="connsiteY35" fmla="*/ 378619 h 428625"/>
              <a:gd name="connsiteX36" fmla="*/ 642938 w 1335882"/>
              <a:gd name="connsiteY36" fmla="*/ 357188 h 428625"/>
              <a:gd name="connsiteX37" fmla="*/ 826294 w 1335882"/>
              <a:gd name="connsiteY37" fmla="*/ 309563 h 428625"/>
              <a:gd name="connsiteX38" fmla="*/ 942975 w 1335882"/>
              <a:gd name="connsiteY38" fmla="*/ 283369 h 428625"/>
              <a:gd name="connsiteX39" fmla="*/ 1088232 w 1335882"/>
              <a:gd name="connsiteY39" fmla="*/ 252413 h 428625"/>
              <a:gd name="connsiteX40" fmla="*/ 1202532 w 1335882"/>
              <a:gd name="connsiteY40" fmla="*/ 230982 h 428625"/>
              <a:gd name="connsiteX41" fmla="*/ 1266825 w 1335882"/>
              <a:gd name="connsiteY41" fmla="*/ 219075 h 428625"/>
              <a:gd name="connsiteX42" fmla="*/ 1304925 w 1335882"/>
              <a:gd name="connsiteY42" fmla="*/ 204788 h 428625"/>
              <a:gd name="connsiteX43" fmla="*/ 1323975 w 1335882"/>
              <a:gd name="connsiteY43" fmla="*/ 190500 h 428625"/>
              <a:gd name="connsiteX44" fmla="*/ 1333500 w 1335882"/>
              <a:gd name="connsiteY44" fmla="*/ 173832 h 428625"/>
              <a:gd name="connsiteX45" fmla="*/ 1335882 w 1335882"/>
              <a:gd name="connsiteY45" fmla="*/ 159544 h 428625"/>
              <a:gd name="connsiteX46" fmla="*/ 1331119 w 1335882"/>
              <a:gd name="connsiteY46" fmla="*/ 135732 h 428625"/>
              <a:gd name="connsiteX47" fmla="*/ 1316832 w 1335882"/>
              <a:gd name="connsiteY47" fmla="*/ 95250 h 428625"/>
              <a:gd name="connsiteX48" fmla="*/ 1295400 w 1335882"/>
              <a:gd name="connsiteY48" fmla="*/ 66675 h 428625"/>
              <a:gd name="connsiteX49" fmla="*/ 1269207 w 1335882"/>
              <a:gd name="connsiteY49" fmla="*/ 47625 h 428625"/>
              <a:gd name="connsiteX50" fmla="*/ 1233488 w 1335882"/>
              <a:gd name="connsiteY50" fmla="*/ 30957 h 428625"/>
              <a:gd name="connsiteX51" fmla="*/ 1178719 w 1335882"/>
              <a:gd name="connsiteY51" fmla="*/ 14288 h 428625"/>
              <a:gd name="connsiteX52" fmla="*/ 1112044 w 1335882"/>
              <a:gd name="connsiteY52" fmla="*/ 0 h 428625"/>
              <a:gd name="connsiteX53" fmla="*/ 1083469 w 1335882"/>
              <a:gd name="connsiteY53" fmla="*/ 0 h 428625"/>
              <a:gd name="connsiteX54" fmla="*/ 1012032 w 1335882"/>
              <a:gd name="connsiteY54" fmla="*/ 26194 h 428625"/>
              <a:gd name="connsiteX55" fmla="*/ 869157 w 1335882"/>
              <a:gd name="connsiteY55" fmla="*/ 85725 h 428625"/>
              <a:gd name="connsiteX56" fmla="*/ 807244 w 1335882"/>
              <a:gd name="connsiteY56" fmla="*/ 107157 h 428625"/>
              <a:gd name="connsiteX57" fmla="*/ 704850 w 1335882"/>
              <a:gd name="connsiteY57" fmla="*/ 138113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335882" h="428625">
                <a:moveTo>
                  <a:pt x="704850" y="138113"/>
                </a:moveTo>
                <a:lnTo>
                  <a:pt x="588169" y="169069"/>
                </a:lnTo>
                <a:lnTo>
                  <a:pt x="497682" y="190500"/>
                </a:lnTo>
                <a:lnTo>
                  <a:pt x="426244" y="204788"/>
                </a:lnTo>
                <a:lnTo>
                  <a:pt x="378619" y="214313"/>
                </a:lnTo>
                <a:lnTo>
                  <a:pt x="326232" y="223838"/>
                </a:lnTo>
                <a:lnTo>
                  <a:pt x="292894" y="226219"/>
                </a:lnTo>
                <a:lnTo>
                  <a:pt x="264319" y="226219"/>
                </a:lnTo>
                <a:lnTo>
                  <a:pt x="238125" y="221457"/>
                </a:lnTo>
                <a:lnTo>
                  <a:pt x="209550" y="214313"/>
                </a:lnTo>
                <a:lnTo>
                  <a:pt x="164307" y="197644"/>
                </a:lnTo>
                <a:lnTo>
                  <a:pt x="111919" y="166688"/>
                </a:lnTo>
                <a:lnTo>
                  <a:pt x="69057" y="138113"/>
                </a:lnTo>
                <a:lnTo>
                  <a:pt x="52388" y="128588"/>
                </a:lnTo>
                <a:lnTo>
                  <a:pt x="26194" y="121444"/>
                </a:lnTo>
                <a:lnTo>
                  <a:pt x="9525" y="121444"/>
                </a:lnTo>
                <a:lnTo>
                  <a:pt x="2382" y="123825"/>
                </a:lnTo>
                <a:lnTo>
                  <a:pt x="0" y="142875"/>
                </a:lnTo>
                <a:lnTo>
                  <a:pt x="9525" y="166688"/>
                </a:lnTo>
                <a:lnTo>
                  <a:pt x="26194" y="195263"/>
                </a:lnTo>
                <a:lnTo>
                  <a:pt x="97632" y="269082"/>
                </a:lnTo>
                <a:lnTo>
                  <a:pt x="138113" y="304800"/>
                </a:lnTo>
                <a:lnTo>
                  <a:pt x="178594" y="333375"/>
                </a:lnTo>
                <a:lnTo>
                  <a:pt x="207169" y="350044"/>
                </a:lnTo>
                <a:lnTo>
                  <a:pt x="226219" y="364332"/>
                </a:lnTo>
                <a:lnTo>
                  <a:pt x="254794" y="388144"/>
                </a:lnTo>
                <a:lnTo>
                  <a:pt x="273844" y="402432"/>
                </a:lnTo>
                <a:lnTo>
                  <a:pt x="295275" y="411957"/>
                </a:lnTo>
                <a:lnTo>
                  <a:pt x="316707" y="419100"/>
                </a:lnTo>
                <a:lnTo>
                  <a:pt x="340519" y="423863"/>
                </a:lnTo>
                <a:lnTo>
                  <a:pt x="371475" y="426244"/>
                </a:lnTo>
                <a:lnTo>
                  <a:pt x="402432" y="428625"/>
                </a:lnTo>
                <a:lnTo>
                  <a:pt x="440532" y="423863"/>
                </a:lnTo>
                <a:lnTo>
                  <a:pt x="481013" y="414338"/>
                </a:lnTo>
                <a:lnTo>
                  <a:pt x="521494" y="400050"/>
                </a:lnTo>
                <a:lnTo>
                  <a:pt x="569119" y="378619"/>
                </a:lnTo>
                <a:lnTo>
                  <a:pt x="642938" y="357188"/>
                </a:lnTo>
                <a:lnTo>
                  <a:pt x="826294" y="309563"/>
                </a:lnTo>
                <a:lnTo>
                  <a:pt x="942975" y="283369"/>
                </a:lnTo>
                <a:lnTo>
                  <a:pt x="1088232" y="252413"/>
                </a:lnTo>
                <a:lnTo>
                  <a:pt x="1202532" y="230982"/>
                </a:lnTo>
                <a:lnTo>
                  <a:pt x="1266825" y="219075"/>
                </a:lnTo>
                <a:lnTo>
                  <a:pt x="1304925" y="204788"/>
                </a:lnTo>
                <a:lnTo>
                  <a:pt x="1323975" y="190500"/>
                </a:lnTo>
                <a:lnTo>
                  <a:pt x="1333500" y="173832"/>
                </a:lnTo>
                <a:lnTo>
                  <a:pt x="1335882" y="159544"/>
                </a:lnTo>
                <a:lnTo>
                  <a:pt x="1331119" y="135732"/>
                </a:lnTo>
                <a:lnTo>
                  <a:pt x="1316832" y="95250"/>
                </a:lnTo>
                <a:lnTo>
                  <a:pt x="1295400" y="66675"/>
                </a:lnTo>
                <a:lnTo>
                  <a:pt x="1269207" y="47625"/>
                </a:lnTo>
                <a:lnTo>
                  <a:pt x="1233488" y="30957"/>
                </a:lnTo>
                <a:lnTo>
                  <a:pt x="1178719" y="14288"/>
                </a:lnTo>
                <a:lnTo>
                  <a:pt x="1112044" y="0"/>
                </a:lnTo>
                <a:lnTo>
                  <a:pt x="1083469" y="0"/>
                </a:lnTo>
                <a:lnTo>
                  <a:pt x="1012032" y="26194"/>
                </a:lnTo>
                <a:lnTo>
                  <a:pt x="869157" y="85725"/>
                </a:lnTo>
                <a:lnTo>
                  <a:pt x="807244" y="107157"/>
                </a:lnTo>
                <a:lnTo>
                  <a:pt x="704850" y="13811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502E7587-DEA2-41B8-B287-C8B0E54BEBE2}"/>
              </a:ext>
            </a:extLst>
          </p:cNvPr>
          <p:cNvSpPr/>
          <p:nvPr/>
        </p:nvSpPr>
        <p:spPr>
          <a:xfrm>
            <a:off x="3827462" y="4395789"/>
            <a:ext cx="565150" cy="1203325"/>
          </a:xfrm>
          <a:custGeom>
            <a:avLst/>
            <a:gdLst>
              <a:gd name="connsiteX0" fmla="*/ 428625 w 564356"/>
              <a:gd name="connsiteY0" fmla="*/ 438150 h 1202532"/>
              <a:gd name="connsiteX1" fmla="*/ 397668 w 564356"/>
              <a:gd name="connsiteY1" fmla="*/ 314325 h 1202532"/>
              <a:gd name="connsiteX2" fmla="*/ 364331 w 564356"/>
              <a:gd name="connsiteY2" fmla="*/ 204788 h 1202532"/>
              <a:gd name="connsiteX3" fmla="*/ 357187 w 564356"/>
              <a:gd name="connsiteY3" fmla="*/ 183357 h 1202532"/>
              <a:gd name="connsiteX4" fmla="*/ 247650 w 564356"/>
              <a:gd name="connsiteY4" fmla="*/ 73819 h 1202532"/>
              <a:gd name="connsiteX5" fmla="*/ 190500 w 564356"/>
              <a:gd name="connsiteY5" fmla="*/ 54769 h 1202532"/>
              <a:gd name="connsiteX6" fmla="*/ 147637 w 564356"/>
              <a:gd name="connsiteY6" fmla="*/ 42863 h 1202532"/>
              <a:gd name="connsiteX7" fmla="*/ 102393 w 564356"/>
              <a:gd name="connsiteY7" fmla="*/ 26194 h 1202532"/>
              <a:gd name="connsiteX8" fmla="*/ 64293 w 564356"/>
              <a:gd name="connsiteY8" fmla="*/ 11907 h 1202532"/>
              <a:gd name="connsiteX9" fmla="*/ 30956 w 564356"/>
              <a:gd name="connsiteY9" fmla="*/ 0 h 1202532"/>
              <a:gd name="connsiteX10" fmla="*/ 11906 w 564356"/>
              <a:gd name="connsiteY10" fmla="*/ 0 h 1202532"/>
              <a:gd name="connsiteX11" fmla="*/ 2381 w 564356"/>
              <a:gd name="connsiteY11" fmla="*/ 7144 h 1202532"/>
              <a:gd name="connsiteX12" fmla="*/ 0 w 564356"/>
              <a:gd name="connsiteY12" fmla="*/ 35719 h 1202532"/>
              <a:gd name="connsiteX13" fmla="*/ 9525 w 564356"/>
              <a:gd name="connsiteY13" fmla="*/ 50007 h 1202532"/>
              <a:gd name="connsiteX14" fmla="*/ 38100 w 564356"/>
              <a:gd name="connsiteY14" fmla="*/ 83344 h 1202532"/>
              <a:gd name="connsiteX15" fmla="*/ 71437 w 564356"/>
              <a:gd name="connsiteY15" fmla="*/ 130969 h 1202532"/>
              <a:gd name="connsiteX16" fmla="*/ 104775 w 564356"/>
              <a:gd name="connsiteY16" fmla="*/ 183357 h 1202532"/>
              <a:gd name="connsiteX17" fmla="*/ 130968 w 564356"/>
              <a:gd name="connsiteY17" fmla="*/ 233363 h 1202532"/>
              <a:gd name="connsiteX18" fmla="*/ 159543 w 564356"/>
              <a:gd name="connsiteY18" fmla="*/ 302419 h 1202532"/>
              <a:gd name="connsiteX19" fmla="*/ 190500 w 564356"/>
              <a:gd name="connsiteY19" fmla="*/ 395288 h 1202532"/>
              <a:gd name="connsiteX20" fmla="*/ 221456 w 564356"/>
              <a:gd name="connsiteY20" fmla="*/ 490538 h 1202532"/>
              <a:gd name="connsiteX21" fmla="*/ 238125 w 564356"/>
              <a:gd name="connsiteY21" fmla="*/ 566738 h 1202532"/>
              <a:gd name="connsiteX22" fmla="*/ 247650 w 564356"/>
              <a:gd name="connsiteY22" fmla="*/ 611982 h 1202532"/>
              <a:gd name="connsiteX23" fmla="*/ 257175 w 564356"/>
              <a:gd name="connsiteY23" fmla="*/ 666750 h 1202532"/>
              <a:gd name="connsiteX24" fmla="*/ 266700 w 564356"/>
              <a:gd name="connsiteY24" fmla="*/ 726282 h 1202532"/>
              <a:gd name="connsiteX25" fmla="*/ 273843 w 564356"/>
              <a:gd name="connsiteY25" fmla="*/ 783432 h 1202532"/>
              <a:gd name="connsiteX26" fmla="*/ 276225 w 564356"/>
              <a:gd name="connsiteY26" fmla="*/ 857250 h 1202532"/>
              <a:gd name="connsiteX27" fmla="*/ 278606 w 564356"/>
              <a:gd name="connsiteY27" fmla="*/ 926307 h 1202532"/>
              <a:gd name="connsiteX28" fmla="*/ 273843 w 564356"/>
              <a:gd name="connsiteY28" fmla="*/ 973932 h 1202532"/>
              <a:gd name="connsiteX29" fmla="*/ 280987 w 564356"/>
              <a:gd name="connsiteY29" fmla="*/ 992982 h 1202532"/>
              <a:gd name="connsiteX30" fmla="*/ 297656 w 564356"/>
              <a:gd name="connsiteY30" fmla="*/ 1019175 h 1202532"/>
              <a:gd name="connsiteX31" fmla="*/ 330993 w 564356"/>
              <a:gd name="connsiteY31" fmla="*/ 1069182 h 1202532"/>
              <a:gd name="connsiteX32" fmla="*/ 359568 w 564356"/>
              <a:gd name="connsiteY32" fmla="*/ 1112044 h 1202532"/>
              <a:gd name="connsiteX33" fmla="*/ 385762 w 564356"/>
              <a:gd name="connsiteY33" fmla="*/ 1147763 h 1202532"/>
              <a:gd name="connsiteX34" fmla="*/ 404812 w 564356"/>
              <a:gd name="connsiteY34" fmla="*/ 1166813 h 1202532"/>
              <a:gd name="connsiteX35" fmla="*/ 438150 w 564356"/>
              <a:gd name="connsiteY35" fmla="*/ 1193007 h 1202532"/>
              <a:gd name="connsiteX36" fmla="*/ 459581 w 564356"/>
              <a:gd name="connsiteY36" fmla="*/ 1202532 h 1202532"/>
              <a:gd name="connsiteX37" fmla="*/ 471487 w 564356"/>
              <a:gd name="connsiteY37" fmla="*/ 1202532 h 1202532"/>
              <a:gd name="connsiteX38" fmla="*/ 490537 w 564356"/>
              <a:gd name="connsiteY38" fmla="*/ 1193007 h 1202532"/>
              <a:gd name="connsiteX39" fmla="*/ 507206 w 564356"/>
              <a:gd name="connsiteY39" fmla="*/ 1178719 h 1202532"/>
              <a:gd name="connsiteX40" fmla="*/ 523875 w 564356"/>
              <a:gd name="connsiteY40" fmla="*/ 1152525 h 1202532"/>
              <a:gd name="connsiteX41" fmla="*/ 535781 w 564356"/>
              <a:gd name="connsiteY41" fmla="*/ 1123950 h 1202532"/>
              <a:gd name="connsiteX42" fmla="*/ 550068 w 564356"/>
              <a:gd name="connsiteY42" fmla="*/ 1083469 h 1202532"/>
              <a:gd name="connsiteX43" fmla="*/ 559593 w 564356"/>
              <a:gd name="connsiteY43" fmla="*/ 1040607 h 1202532"/>
              <a:gd name="connsiteX44" fmla="*/ 564356 w 564356"/>
              <a:gd name="connsiteY44" fmla="*/ 992982 h 1202532"/>
              <a:gd name="connsiteX45" fmla="*/ 526256 w 564356"/>
              <a:gd name="connsiteY45" fmla="*/ 869157 h 1202532"/>
              <a:gd name="connsiteX46" fmla="*/ 516731 w 564356"/>
              <a:gd name="connsiteY46" fmla="*/ 833438 h 1202532"/>
              <a:gd name="connsiteX47" fmla="*/ 488156 w 564356"/>
              <a:gd name="connsiteY47" fmla="*/ 697707 h 1202532"/>
              <a:gd name="connsiteX48" fmla="*/ 461962 w 564356"/>
              <a:gd name="connsiteY48" fmla="*/ 576263 h 1202532"/>
              <a:gd name="connsiteX49" fmla="*/ 428625 w 564356"/>
              <a:gd name="connsiteY49" fmla="*/ 438150 h 1202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564356" h="1202532">
                <a:moveTo>
                  <a:pt x="428625" y="438150"/>
                </a:moveTo>
                <a:lnTo>
                  <a:pt x="397668" y="314325"/>
                </a:lnTo>
                <a:lnTo>
                  <a:pt x="364331" y="204788"/>
                </a:lnTo>
                <a:lnTo>
                  <a:pt x="357187" y="183357"/>
                </a:lnTo>
                <a:lnTo>
                  <a:pt x="247650" y="73819"/>
                </a:lnTo>
                <a:lnTo>
                  <a:pt x="190500" y="54769"/>
                </a:lnTo>
                <a:lnTo>
                  <a:pt x="147637" y="42863"/>
                </a:lnTo>
                <a:lnTo>
                  <a:pt x="102393" y="26194"/>
                </a:lnTo>
                <a:lnTo>
                  <a:pt x="64293" y="11907"/>
                </a:lnTo>
                <a:lnTo>
                  <a:pt x="30956" y="0"/>
                </a:lnTo>
                <a:lnTo>
                  <a:pt x="11906" y="0"/>
                </a:lnTo>
                <a:lnTo>
                  <a:pt x="2381" y="7144"/>
                </a:lnTo>
                <a:lnTo>
                  <a:pt x="0" y="35719"/>
                </a:lnTo>
                <a:lnTo>
                  <a:pt x="9525" y="50007"/>
                </a:lnTo>
                <a:lnTo>
                  <a:pt x="38100" y="83344"/>
                </a:lnTo>
                <a:lnTo>
                  <a:pt x="71437" y="130969"/>
                </a:lnTo>
                <a:lnTo>
                  <a:pt x="104775" y="183357"/>
                </a:lnTo>
                <a:lnTo>
                  <a:pt x="130968" y="233363"/>
                </a:lnTo>
                <a:lnTo>
                  <a:pt x="159543" y="302419"/>
                </a:lnTo>
                <a:lnTo>
                  <a:pt x="190500" y="395288"/>
                </a:lnTo>
                <a:lnTo>
                  <a:pt x="221456" y="490538"/>
                </a:lnTo>
                <a:lnTo>
                  <a:pt x="238125" y="566738"/>
                </a:lnTo>
                <a:lnTo>
                  <a:pt x="247650" y="611982"/>
                </a:lnTo>
                <a:lnTo>
                  <a:pt x="257175" y="666750"/>
                </a:lnTo>
                <a:lnTo>
                  <a:pt x="266700" y="726282"/>
                </a:lnTo>
                <a:lnTo>
                  <a:pt x="273843" y="783432"/>
                </a:lnTo>
                <a:lnTo>
                  <a:pt x="276225" y="857250"/>
                </a:lnTo>
                <a:cubicBezTo>
                  <a:pt x="277019" y="880269"/>
                  <a:pt x="277812" y="903288"/>
                  <a:pt x="278606" y="926307"/>
                </a:cubicBezTo>
                <a:lnTo>
                  <a:pt x="273843" y="973932"/>
                </a:lnTo>
                <a:lnTo>
                  <a:pt x="280987" y="992982"/>
                </a:lnTo>
                <a:lnTo>
                  <a:pt x="297656" y="1019175"/>
                </a:lnTo>
                <a:lnTo>
                  <a:pt x="330993" y="1069182"/>
                </a:lnTo>
                <a:lnTo>
                  <a:pt x="359568" y="1112044"/>
                </a:lnTo>
                <a:lnTo>
                  <a:pt x="385762" y="1147763"/>
                </a:lnTo>
                <a:lnTo>
                  <a:pt x="404812" y="1166813"/>
                </a:lnTo>
                <a:lnTo>
                  <a:pt x="438150" y="1193007"/>
                </a:lnTo>
                <a:lnTo>
                  <a:pt x="459581" y="1202532"/>
                </a:lnTo>
                <a:lnTo>
                  <a:pt x="471487" y="1202532"/>
                </a:lnTo>
                <a:lnTo>
                  <a:pt x="490537" y="1193007"/>
                </a:lnTo>
                <a:lnTo>
                  <a:pt x="507206" y="1178719"/>
                </a:lnTo>
                <a:lnTo>
                  <a:pt x="523875" y="1152525"/>
                </a:lnTo>
                <a:lnTo>
                  <a:pt x="535781" y="1123950"/>
                </a:lnTo>
                <a:lnTo>
                  <a:pt x="550068" y="1083469"/>
                </a:lnTo>
                <a:lnTo>
                  <a:pt x="559593" y="1040607"/>
                </a:lnTo>
                <a:lnTo>
                  <a:pt x="564356" y="992982"/>
                </a:lnTo>
                <a:lnTo>
                  <a:pt x="526256" y="869157"/>
                </a:lnTo>
                <a:lnTo>
                  <a:pt x="516731" y="833438"/>
                </a:lnTo>
                <a:lnTo>
                  <a:pt x="488156" y="697707"/>
                </a:lnTo>
                <a:lnTo>
                  <a:pt x="461962" y="576263"/>
                </a:lnTo>
                <a:lnTo>
                  <a:pt x="428625" y="4381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839B62D1-1338-4F20-97E7-13020F559351}"/>
              </a:ext>
            </a:extLst>
          </p:cNvPr>
          <p:cNvSpPr/>
          <p:nvPr/>
        </p:nvSpPr>
        <p:spPr>
          <a:xfrm>
            <a:off x="5713412" y="2790826"/>
            <a:ext cx="665162" cy="830263"/>
          </a:xfrm>
          <a:custGeom>
            <a:avLst/>
            <a:gdLst>
              <a:gd name="connsiteX0" fmla="*/ 204787 w 664368"/>
              <a:gd name="connsiteY0" fmla="*/ 381000 h 831056"/>
              <a:gd name="connsiteX1" fmla="*/ 161925 w 664368"/>
              <a:gd name="connsiteY1" fmla="*/ 316706 h 831056"/>
              <a:gd name="connsiteX2" fmla="*/ 100012 w 664368"/>
              <a:gd name="connsiteY2" fmla="*/ 209550 h 831056"/>
              <a:gd name="connsiteX3" fmla="*/ 42862 w 664368"/>
              <a:gd name="connsiteY3" fmla="*/ 109538 h 831056"/>
              <a:gd name="connsiteX4" fmla="*/ 9525 w 664368"/>
              <a:gd name="connsiteY4" fmla="*/ 45244 h 831056"/>
              <a:gd name="connsiteX5" fmla="*/ 0 w 664368"/>
              <a:gd name="connsiteY5" fmla="*/ 21431 h 831056"/>
              <a:gd name="connsiteX6" fmla="*/ 2381 w 664368"/>
              <a:gd name="connsiteY6" fmla="*/ 7144 h 831056"/>
              <a:gd name="connsiteX7" fmla="*/ 11906 w 664368"/>
              <a:gd name="connsiteY7" fmla="*/ 0 h 831056"/>
              <a:gd name="connsiteX8" fmla="*/ 30956 w 664368"/>
              <a:gd name="connsiteY8" fmla="*/ 2381 h 831056"/>
              <a:gd name="connsiteX9" fmla="*/ 66675 w 664368"/>
              <a:gd name="connsiteY9" fmla="*/ 14288 h 831056"/>
              <a:gd name="connsiteX10" fmla="*/ 121443 w 664368"/>
              <a:gd name="connsiteY10" fmla="*/ 54769 h 831056"/>
              <a:gd name="connsiteX11" fmla="*/ 228600 w 664368"/>
              <a:gd name="connsiteY11" fmla="*/ 128588 h 831056"/>
              <a:gd name="connsiteX12" fmla="*/ 335756 w 664368"/>
              <a:gd name="connsiteY12" fmla="*/ 204788 h 831056"/>
              <a:gd name="connsiteX13" fmla="*/ 419100 w 664368"/>
              <a:gd name="connsiteY13" fmla="*/ 271463 h 831056"/>
              <a:gd name="connsiteX14" fmla="*/ 485775 w 664368"/>
              <a:gd name="connsiteY14" fmla="*/ 326231 h 831056"/>
              <a:gd name="connsiteX15" fmla="*/ 523875 w 664368"/>
              <a:gd name="connsiteY15" fmla="*/ 357188 h 831056"/>
              <a:gd name="connsiteX16" fmla="*/ 564356 w 664368"/>
              <a:gd name="connsiteY16" fmla="*/ 395288 h 831056"/>
              <a:gd name="connsiteX17" fmla="*/ 592931 w 664368"/>
              <a:gd name="connsiteY17" fmla="*/ 428625 h 831056"/>
              <a:gd name="connsiteX18" fmla="*/ 614362 w 664368"/>
              <a:gd name="connsiteY18" fmla="*/ 461963 h 831056"/>
              <a:gd name="connsiteX19" fmla="*/ 635793 w 664368"/>
              <a:gd name="connsiteY19" fmla="*/ 500063 h 831056"/>
              <a:gd name="connsiteX20" fmla="*/ 642937 w 664368"/>
              <a:gd name="connsiteY20" fmla="*/ 521494 h 831056"/>
              <a:gd name="connsiteX21" fmla="*/ 652462 w 664368"/>
              <a:gd name="connsiteY21" fmla="*/ 554831 h 831056"/>
              <a:gd name="connsiteX22" fmla="*/ 659606 w 664368"/>
              <a:gd name="connsiteY22" fmla="*/ 607219 h 831056"/>
              <a:gd name="connsiteX23" fmla="*/ 664368 w 664368"/>
              <a:gd name="connsiteY23" fmla="*/ 666750 h 831056"/>
              <a:gd name="connsiteX24" fmla="*/ 664368 w 664368"/>
              <a:gd name="connsiteY24" fmla="*/ 697706 h 831056"/>
              <a:gd name="connsiteX25" fmla="*/ 659606 w 664368"/>
              <a:gd name="connsiteY25" fmla="*/ 731044 h 831056"/>
              <a:gd name="connsiteX26" fmla="*/ 647700 w 664368"/>
              <a:gd name="connsiteY26" fmla="*/ 766763 h 831056"/>
              <a:gd name="connsiteX27" fmla="*/ 626268 w 664368"/>
              <a:gd name="connsiteY27" fmla="*/ 795338 h 831056"/>
              <a:gd name="connsiteX28" fmla="*/ 607218 w 664368"/>
              <a:gd name="connsiteY28" fmla="*/ 814388 h 831056"/>
              <a:gd name="connsiteX29" fmla="*/ 583406 w 664368"/>
              <a:gd name="connsiteY29" fmla="*/ 826294 h 831056"/>
              <a:gd name="connsiteX30" fmla="*/ 559593 w 664368"/>
              <a:gd name="connsiteY30" fmla="*/ 831056 h 831056"/>
              <a:gd name="connsiteX31" fmla="*/ 545306 w 664368"/>
              <a:gd name="connsiteY31" fmla="*/ 831056 h 831056"/>
              <a:gd name="connsiteX32" fmla="*/ 516731 w 664368"/>
              <a:gd name="connsiteY32" fmla="*/ 823913 h 831056"/>
              <a:gd name="connsiteX33" fmla="*/ 483393 w 664368"/>
              <a:gd name="connsiteY33" fmla="*/ 807244 h 831056"/>
              <a:gd name="connsiteX34" fmla="*/ 445293 w 664368"/>
              <a:gd name="connsiteY34" fmla="*/ 754856 h 831056"/>
              <a:gd name="connsiteX35" fmla="*/ 354806 w 664368"/>
              <a:gd name="connsiteY35" fmla="*/ 619125 h 831056"/>
              <a:gd name="connsiteX36" fmla="*/ 273843 w 664368"/>
              <a:gd name="connsiteY36" fmla="*/ 492919 h 831056"/>
              <a:gd name="connsiteX37" fmla="*/ 204787 w 664368"/>
              <a:gd name="connsiteY37" fmla="*/ 381000 h 831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64368" h="831056">
                <a:moveTo>
                  <a:pt x="204787" y="381000"/>
                </a:moveTo>
                <a:lnTo>
                  <a:pt x="161925" y="316706"/>
                </a:lnTo>
                <a:lnTo>
                  <a:pt x="100012" y="209550"/>
                </a:lnTo>
                <a:lnTo>
                  <a:pt x="42862" y="109538"/>
                </a:lnTo>
                <a:lnTo>
                  <a:pt x="9525" y="45244"/>
                </a:lnTo>
                <a:lnTo>
                  <a:pt x="0" y="21431"/>
                </a:lnTo>
                <a:lnTo>
                  <a:pt x="2381" y="7144"/>
                </a:lnTo>
                <a:lnTo>
                  <a:pt x="11906" y="0"/>
                </a:lnTo>
                <a:lnTo>
                  <a:pt x="30956" y="2381"/>
                </a:lnTo>
                <a:lnTo>
                  <a:pt x="66675" y="14288"/>
                </a:lnTo>
                <a:lnTo>
                  <a:pt x="121443" y="54769"/>
                </a:lnTo>
                <a:lnTo>
                  <a:pt x="228600" y="128588"/>
                </a:lnTo>
                <a:lnTo>
                  <a:pt x="335756" y="204788"/>
                </a:lnTo>
                <a:lnTo>
                  <a:pt x="419100" y="271463"/>
                </a:lnTo>
                <a:lnTo>
                  <a:pt x="485775" y="326231"/>
                </a:lnTo>
                <a:lnTo>
                  <a:pt x="523875" y="357188"/>
                </a:lnTo>
                <a:lnTo>
                  <a:pt x="564356" y="395288"/>
                </a:lnTo>
                <a:lnTo>
                  <a:pt x="592931" y="428625"/>
                </a:lnTo>
                <a:lnTo>
                  <a:pt x="614362" y="461963"/>
                </a:lnTo>
                <a:lnTo>
                  <a:pt x="635793" y="500063"/>
                </a:lnTo>
                <a:lnTo>
                  <a:pt x="642937" y="521494"/>
                </a:lnTo>
                <a:lnTo>
                  <a:pt x="652462" y="554831"/>
                </a:lnTo>
                <a:lnTo>
                  <a:pt x="659606" y="607219"/>
                </a:lnTo>
                <a:lnTo>
                  <a:pt x="664368" y="666750"/>
                </a:lnTo>
                <a:lnTo>
                  <a:pt x="664368" y="697706"/>
                </a:lnTo>
                <a:lnTo>
                  <a:pt x="659606" y="731044"/>
                </a:lnTo>
                <a:lnTo>
                  <a:pt x="647700" y="766763"/>
                </a:lnTo>
                <a:lnTo>
                  <a:pt x="626268" y="795338"/>
                </a:lnTo>
                <a:lnTo>
                  <a:pt x="607218" y="814388"/>
                </a:lnTo>
                <a:lnTo>
                  <a:pt x="583406" y="826294"/>
                </a:lnTo>
                <a:lnTo>
                  <a:pt x="559593" y="831056"/>
                </a:lnTo>
                <a:lnTo>
                  <a:pt x="545306" y="831056"/>
                </a:lnTo>
                <a:lnTo>
                  <a:pt x="516731" y="823913"/>
                </a:lnTo>
                <a:lnTo>
                  <a:pt x="483393" y="807244"/>
                </a:lnTo>
                <a:lnTo>
                  <a:pt x="445293" y="754856"/>
                </a:lnTo>
                <a:lnTo>
                  <a:pt x="354806" y="619125"/>
                </a:lnTo>
                <a:lnTo>
                  <a:pt x="273843" y="492919"/>
                </a:lnTo>
                <a:lnTo>
                  <a:pt x="204787" y="3810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97A9204F-2B32-41C7-AD52-D69485017AB1}"/>
              </a:ext>
            </a:extLst>
          </p:cNvPr>
          <p:cNvSpPr/>
          <p:nvPr/>
        </p:nvSpPr>
        <p:spPr>
          <a:xfrm>
            <a:off x="5735637" y="1846263"/>
            <a:ext cx="2430462" cy="558800"/>
          </a:xfrm>
          <a:custGeom>
            <a:avLst/>
            <a:gdLst>
              <a:gd name="connsiteX0" fmla="*/ 1316831 w 2431256"/>
              <a:gd name="connsiteY0" fmla="*/ 188119 h 559594"/>
              <a:gd name="connsiteX1" fmla="*/ 1178719 w 2431256"/>
              <a:gd name="connsiteY1" fmla="*/ 211931 h 559594"/>
              <a:gd name="connsiteX2" fmla="*/ 971550 w 2431256"/>
              <a:gd name="connsiteY2" fmla="*/ 245269 h 559594"/>
              <a:gd name="connsiteX3" fmla="*/ 721519 w 2431256"/>
              <a:gd name="connsiteY3" fmla="*/ 280987 h 559594"/>
              <a:gd name="connsiteX4" fmla="*/ 552450 w 2431256"/>
              <a:gd name="connsiteY4" fmla="*/ 302419 h 559594"/>
              <a:gd name="connsiteX5" fmla="*/ 471487 w 2431256"/>
              <a:gd name="connsiteY5" fmla="*/ 311944 h 559594"/>
              <a:gd name="connsiteX6" fmla="*/ 438150 w 2431256"/>
              <a:gd name="connsiteY6" fmla="*/ 311944 h 559594"/>
              <a:gd name="connsiteX7" fmla="*/ 381000 w 2431256"/>
              <a:gd name="connsiteY7" fmla="*/ 309562 h 559594"/>
              <a:gd name="connsiteX8" fmla="*/ 342900 w 2431256"/>
              <a:gd name="connsiteY8" fmla="*/ 307181 h 559594"/>
              <a:gd name="connsiteX9" fmla="*/ 285750 w 2431256"/>
              <a:gd name="connsiteY9" fmla="*/ 300037 h 559594"/>
              <a:gd name="connsiteX10" fmla="*/ 230981 w 2431256"/>
              <a:gd name="connsiteY10" fmla="*/ 290512 h 559594"/>
              <a:gd name="connsiteX11" fmla="*/ 176212 w 2431256"/>
              <a:gd name="connsiteY11" fmla="*/ 276225 h 559594"/>
              <a:gd name="connsiteX12" fmla="*/ 138112 w 2431256"/>
              <a:gd name="connsiteY12" fmla="*/ 261937 h 559594"/>
              <a:gd name="connsiteX13" fmla="*/ 114300 w 2431256"/>
              <a:gd name="connsiteY13" fmla="*/ 252412 h 559594"/>
              <a:gd name="connsiteX14" fmla="*/ 92869 w 2431256"/>
              <a:gd name="connsiteY14" fmla="*/ 240506 h 559594"/>
              <a:gd name="connsiteX15" fmla="*/ 64294 w 2431256"/>
              <a:gd name="connsiteY15" fmla="*/ 223837 h 559594"/>
              <a:gd name="connsiteX16" fmla="*/ 42862 w 2431256"/>
              <a:gd name="connsiteY16" fmla="*/ 211931 h 559594"/>
              <a:gd name="connsiteX17" fmla="*/ 21431 w 2431256"/>
              <a:gd name="connsiteY17" fmla="*/ 204787 h 559594"/>
              <a:gd name="connsiteX18" fmla="*/ 7144 w 2431256"/>
              <a:gd name="connsiteY18" fmla="*/ 209550 h 559594"/>
              <a:gd name="connsiteX19" fmla="*/ 0 w 2431256"/>
              <a:gd name="connsiteY19" fmla="*/ 223837 h 559594"/>
              <a:gd name="connsiteX20" fmla="*/ 11906 w 2431256"/>
              <a:gd name="connsiteY20" fmla="*/ 252412 h 559594"/>
              <a:gd name="connsiteX21" fmla="*/ 47625 w 2431256"/>
              <a:gd name="connsiteY21" fmla="*/ 302419 h 559594"/>
              <a:gd name="connsiteX22" fmla="*/ 95250 w 2431256"/>
              <a:gd name="connsiteY22" fmla="*/ 359569 h 559594"/>
              <a:gd name="connsiteX23" fmla="*/ 142875 w 2431256"/>
              <a:gd name="connsiteY23" fmla="*/ 409575 h 559594"/>
              <a:gd name="connsiteX24" fmla="*/ 200025 w 2431256"/>
              <a:gd name="connsiteY24" fmla="*/ 464344 h 559594"/>
              <a:gd name="connsiteX25" fmla="*/ 257175 w 2431256"/>
              <a:gd name="connsiteY25" fmla="*/ 507206 h 559594"/>
              <a:gd name="connsiteX26" fmla="*/ 295275 w 2431256"/>
              <a:gd name="connsiteY26" fmla="*/ 528637 h 559594"/>
              <a:gd name="connsiteX27" fmla="*/ 328612 w 2431256"/>
              <a:gd name="connsiteY27" fmla="*/ 547687 h 559594"/>
              <a:gd name="connsiteX28" fmla="*/ 354806 w 2431256"/>
              <a:gd name="connsiteY28" fmla="*/ 557212 h 559594"/>
              <a:gd name="connsiteX29" fmla="*/ 388144 w 2431256"/>
              <a:gd name="connsiteY29" fmla="*/ 559594 h 559594"/>
              <a:gd name="connsiteX30" fmla="*/ 411956 w 2431256"/>
              <a:gd name="connsiteY30" fmla="*/ 559594 h 559594"/>
              <a:gd name="connsiteX31" fmla="*/ 466725 w 2431256"/>
              <a:gd name="connsiteY31" fmla="*/ 554831 h 559594"/>
              <a:gd name="connsiteX32" fmla="*/ 531019 w 2431256"/>
              <a:gd name="connsiteY32" fmla="*/ 545306 h 559594"/>
              <a:gd name="connsiteX33" fmla="*/ 616744 w 2431256"/>
              <a:gd name="connsiteY33" fmla="*/ 526256 h 559594"/>
              <a:gd name="connsiteX34" fmla="*/ 778669 w 2431256"/>
              <a:gd name="connsiteY34" fmla="*/ 481012 h 559594"/>
              <a:gd name="connsiteX35" fmla="*/ 850106 w 2431256"/>
              <a:gd name="connsiteY35" fmla="*/ 459581 h 559594"/>
              <a:gd name="connsiteX36" fmla="*/ 1019175 w 2431256"/>
              <a:gd name="connsiteY36" fmla="*/ 433387 h 559594"/>
              <a:gd name="connsiteX37" fmla="*/ 1150144 w 2431256"/>
              <a:gd name="connsiteY37" fmla="*/ 409575 h 559594"/>
              <a:gd name="connsiteX38" fmla="*/ 1314450 w 2431256"/>
              <a:gd name="connsiteY38" fmla="*/ 383381 h 559594"/>
              <a:gd name="connsiteX39" fmla="*/ 1459706 w 2431256"/>
              <a:gd name="connsiteY39" fmla="*/ 359569 h 559594"/>
              <a:gd name="connsiteX40" fmla="*/ 1595437 w 2431256"/>
              <a:gd name="connsiteY40" fmla="*/ 340519 h 559594"/>
              <a:gd name="connsiteX41" fmla="*/ 1738312 w 2431256"/>
              <a:gd name="connsiteY41" fmla="*/ 321469 h 559594"/>
              <a:gd name="connsiteX42" fmla="*/ 1940719 w 2431256"/>
              <a:gd name="connsiteY42" fmla="*/ 302419 h 559594"/>
              <a:gd name="connsiteX43" fmla="*/ 2085975 w 2431256"/>
              <a:gd name="connsiteY43" fmla="*/ 290512 h 559594"/>
              <a:gd name="connsiteX44" fmla="*/ 2169319 w 2431256"/>
              <a:gd name="connsiteY44" fmla="*/ 288131 h 559594"/>
              <a:gd name="connsiteX45" fmla="*/ 2266950 w 2431256"/>
              <a:gd name="connsiteY45" fmla="*/ 278606 h 559594"/>
              <a:gd name="connsiteX46" fmla="*/ 2350294 w 2431256"/>
              <a:gd name="connsiteY46" fmla="*/ 264319 h 559594"/>
              <a:gd name="connsiteX47" fmla="*/ 2386012 w 2431256"/>
              <a:gd name="connsiteY47" fmla="*/ 259556 h 559594"/>
              <a:gd name="connsiteX48" fmla="*/ 2407444 w 2431256"/>
              <a:gd name="connsiteY48" fmla="*/ 252412 h 559594"/>
              <a:gd name="connsiteX49" fmla="*/ 2421731 w 2431256"/>
              <a:gd name="connsiteY49" fmla="*/ 238125 h 559594"/>
              <a:gd name="connsiteX50" fmla="*/ 2431256 w 2431256"/>
              <a:gd name="connsiteY50" fmla="*/ 223837 h 559594"/>
              <a:gd name="connsiteX51" fmla="*/ 2431256 w 2431256"/>
              <a:gd name="connsiteY51" fmla="*/ 202406 h 559594"/>
              <a:gd name="connsiteX52" fmla="*/ 2414587 w 2431256"/>
              <a:gd name="connsiteY52" fmla="*/ 166687 h 559594"/>
              <a:gd name="connsiteX53" fmla="*/ 2397919 w 2431256"/>
              <a:gd name="connsiteY53" fmla="*/ 147637 h 559594"/>
              <a:gd name="connsiteX54" fmla="*/ 2357437 w 2431256"/>
              <a:gd name="connsiteY54" fmla="*/ 114300 h 559594"/>
              <a:gd name="connsiteX55" fmla="*/ 2312194 w 2431256"/>
              <a:gd name="connsiteY55" fmla="*/ 88106 h 559594"/>
              <a:gd name="connsiteX56" fmla="*/ 2247900 w 2431256"/>
              <a:gd name="connsiteY56" fmla="*/ 59531 h 559594"/>
              <a:gd name="connsiteX57" fmla="*/ 2166937 w 2431256"/>
              <a:gd name="connsiteY57" fmla="*/ 33337 h 559594"/>
              <a:gd name="connsiteX58" fmla="*/ 2076450 w 2431256"/>
              <a:gd name="connsiteY58" fmla="*/ 4762 h 559594"/>
              <a:gd name="connsiteX59" fmla="*/ 2050256 w 2431256"/>
              <a:gd name="connsiteY59" fmla="*/ 0 h 559594"/>
              <a:gd name="connsiteX60" fmla="*/ 1990725 w 2431256"/>
              <a:gd name="connsiteY60" fmla="*/ 23812 h 559594"/>
              <a:gd name="connsiteX61" fmla="*/ 1821656 w 2431256"/>
              <a:gd name="connsiteY61" fmla="*/ 83344 h 559594"/>
              <a:gd name="connsiteX62" fmla="*/ 1745456 w 2431256"/>
              <a:gd name="connsiteY62" fmla="*/ 109537 h 559594"/>
              <a:gd name="connsiteX63" fmla="*/ 1666875 w 2431256"/>
              <a:gd name="connsiteY63" fmla="*/ 123825 h 559594"/>
              <a:gd name="connsiteX64" fmla="*/ 1504950 w 2431256"/>
              <a:gd name="connsiteY64" fmla="*/ 154781 h 559594"/>
              <a:gd name="connsiteX65" fmla="*/ 1316831 w 2431256"/>
              <a:gd name="connsiteY65" fmla="*/ 188119 h 559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431256" h="559594">
                <a:moveTo>
                  <a:pt x="1316831" y="188119"/>
                </a:moveTo>
                <a:lnTo>
                  <a:pt x="1178719" y="211931"/>
                </a:lnTo>
                <a:lnTo>
                  <a:pt x="971550" y="245269"/>
                </a:lnTo>
                <a:lnTo>
                  <a:pt x="721519" y="280987"/>
                </a:lnTo>
                <a:lnTo>
                  <a:pt x="552450" y="302419"/>
                </a:lnTo>
                <a:lnTo>
                  <a:pt x="471487" y="311944"/>
                </a:lnTo>
                <a:lnTo>
                  <a:pt x="438150" y="311944"/>
                </a:lnTo>
                <a:lnTo>
                  <a:pt x="381000" y="309562"/>
                </a:lnTo>
                <a:lnTo>
                  <a:pt x="342900" y="307181"/>
                </a:lnTo>
                <a:lnTo>
                  <a:pt x="285750" y="300037"/>
                </a:lnTo>
                <a:lnTo>
                  <a:pt x="230981" y="290512"/>
                </a:lnTo>
                <a:lnTo>
                  <a:pt x="176212" y="276225"/>
                </a:lnTo>
                <a:lnTo>
                  <a:pt x="138112" y="261937"/>
                </a:lnTo>
                <a:lnTo>
                  <a:pt x="114300" y="252412"/>
                </a:lnTo>
                <a:lnTo>
                  <a:pt x="92869" y="240506"/>
                </a:lnTo>
                <a:lnTo>
                  <a:pt x="64294" y="223837"/>
                </a:lnTo>
                <a:lnTo>
                  <a:pt x="42862" y="211931"/>
                </a:lnTo>
                <a:lnTo>
                  <a:pt x="21431" y="204787"/>
                </a:lnTo>
                <a:lnTo>
                  <a:pt x="7144" y="209550"/>
                </a:lnTo>
                <a:lnTo>
                  <a:pt x="0" y="223837"/>
                </a:lnTo>
                <a:lnTo>
                  <a:pt x="11906" y="252412"/>
                </a:lnTo>
                <a:lnTo>
                  <a:pt x="47625" y="302419"/>
                </a:lnTo>
                <a:lnTo>
                  <a:pt x="95250" y="359569"/>
                </a:lnTo>
                <a:lnTo>
                  <a:pt x="142875" y="409575"/>
                </a:lnTo>
                <a:lnTo>
                  <a:pt x="200025" y="464344"/>
                </a:lnTo>
                <a:lnTo>
                  <a:pt x="257175" y="507206"/>
                </a:lnTo>
                <a:lnTo>
                  <a:pt x="295275" y="528637"/>
                </a:lnTo>
                <a:lnTo>
                  <a:pt x="328612" y="547687"/>
                </a:lnTo>
                <a:lnTo>
                  <a:pt x="354806" y="557212"/>
                </a:lnTo>
                <a:lnTo>
                  <a:pt x="388144" y="559594"/>
                </a:lnTo>
                <a:lnTo>
                  <a:pt x="411956" y="559594"/>
                </a:lnTo>
                <a:lnTo>
                  <a:pt x="466725" y="554831"/>
                </a:lnTo>
                <a:lnTo>
                  <a:pt x="531019" y="545306"/>
                </a:lnTo>
                <a:lnTo>
                  <a:pt x="616744" y="526256"/>
                </a:lnTo>
                <a:lnTo>
                  <a:pt x="778669" y="481012"/>
                </a:lnTo>
                <a:lnTo>
                  <a:pt x="850106" y="459581"/>
                </a:lnTo>
                <a:lnTo>
                  <a:pt x="1019175" y="433387"/>
                </a:lnTo>
                <a:lnTo>
                  <a:pt x="1150144" y="409575"/>
                </a:lnTo>
                <a:lnTo>
                  <a:pt x="1314450" y="383381"/>
                </a:lnTo>
                <a:lnTo>
                  <a:pt x="1459706" y="359569"/>
                </a:lnTo>
                <a:lnTo>
                  <a:pt x="1595437" y="340519"/>
                </a:lnTo>
                <a:lnTo>
                  <a:pt x="1738312" y="321469"/>
                </a:lnTo>
                <a:lnTo>
                  <a:pt x="1940719" y="302419"/>
                </a:lnTo>
                <a:lnTo>
                  <a:pt x="2085975" y="290512"/>
                </a:lnTo>
                <a:lnTo>
                  <a:pt x="2169319" y="288131"/>
                </a:lnTo>
                <a:lnTo>
                  <a:pt x="2266950" y="278606"/>
                </a:lnTo>
                <a:lnTo>
                  <a:pt x="2350294" y="264319"/>
                </a:lnTo>
                <a:lnTo>
                  <a:pt x="2386012" y="259556"/>
                </a:lnTo>
                <a:lnTo>
                  <a:pt x="2407444" y="252412"/>
                </a:lnTo>
                <a:lnTo>
                  <a:pt x="2421731" y="238125"/>
                </a:lnTo>
                <a:lnTo>
                  <a:pt x="2431256" y="223837"/>
                </a:lnTo>
                <a:lnTo>
                  <a:pt x="2431256" y="202406"/>
                </a:lnTo>
                <a:lnTo>
                  <a:pt x="2414587" y="166687"/>
                </a:lnTo>
                <a:lnTo>
                  <a:pt x="2397919" y="147637"/>
                </a:lnTo>
                <a:lnTo>
                  <a:pt x="2357437" y="114300"/>
                </a:lnTo>
                <a:lnTo>
                  <a:pt x="2312194" y="88106"/>
                </a:lnTo>
                <a:lnTo>
                  <a:pt x="2247900" y="59531"/>
                </a:lnTo>
                <a:lnTo>
                  <a:pt x="2166937" y="33337"/>
                </a:lnTo>
                <a:lnTo>
                  <a:pt x="2076450" y="4762"/>
                </a:lnTo>
                <a:lnTo>
                  <a:pt x="2050256" y="0"/>
                </a:lnTo>
                <a:lnTo>
                  <a:pt x="1990725" y="23812"/>
                </a:lnTo>
                <a:lnTo>
                  <a:pt x="1821656" y="83344"/>
                </a:lnTo>
                <a:lnTo>
                  <a:pt x="1745456" y="109537"/>
                </a:lnTo>
                <a:lnTo>
                  <a:pt x="1666875" y="123825"/>
                </a:lnTo>
                <a:lnTo>
                  <a:pt x="1504950" y="154781"/>
                </a:lnTo>
                <a:lnTo>
                  <a:pt x="1316831" y="1881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F7FCD35E-607F-419D-9DDF-C9C0D34AC8F5}"/>
              </a:ext>
            </a:extLst>
          </p:cNvPr>
          <p:cNvSpPr/>
          <p:nvPr/>
        </p:nvSpPr>
        <p:spPr>
          <a:xfrm>
            <a:off x="7281863" y="2409826"/>
            <a:ext cx="842962" cy="1076325"/>
          </a:xfrm>
          <a:custGeom>
            <a:avLst/>
            <a:gdLst>
              <a:gd name="connsiteX0" fmla="*/ 328612 w 842962"/>
              <a:gd name="connsiteY0" fmla="*/ 533400 h 1076325"/>
              <a:gd name="connsiteX1" fmla="*/ 366712 w 842962"/>
              <a:gd name="connsiteY1" fmla="*/ 469106 h 1076325"/>
              <a:gd name="connsiteX2" fmla="*/ 388143 w 842962"/>
              <a:gd name="connsiteY2" fmla="*/ 423863 h 1076325"/>
              <a:gd name="connsiteX3" fmla="*/ 411956 w 842962"/>
              <a:gd name="connsiteY3" fmla="*/ 371475 h 1076325"/>
              <a:gd name="connsiteX4" fmla="*/ 428625 w 842962"/>
              <a:gd name="connsiteY4" fmla="*/ 330994 h 1076325"/>
              <a:gd name="connsiteX5" fmla="*/ 442912 w 842962"/>
              <a:gd name="connsiteY5" fmla="*/ 292894 h 1076325"/>
              <a:gd name="connsiteX6" fmla="*/ 450056 w 842962"/>
              <a:gd name="connsiteY6" fmla="*/ 264319 h 1076325"/>
              <a:gd name="connsiteX7" fmla="*/ 457200 w 842962"/>
              <a:gd name="connsiteY7" fmla="*/ 242888 h 1076325"/>
              <a:gd name="connsiteX8" fmla="*/ 459581 w 842962"/>
              <a:gd name="connsiteY8" fmla="*/ 221456 h 1076325"/>
              <a:gd name="connsiteX9" fmla="*/ 457200 w 842962"/>
              <a:gd name="connsiteY9" fmla="*/ 197644 h 1076325"/>
              <a:gd name="connsiteX10" fmla="*/ 450056 w 842962"/>
              <a:gd name="connsiteY10" fmla="*/ 169069 h 1076325"/>
              <a:gd name="connsiteX11" fmla="*/ 440531 w 842962"/>
              <a:gd name="connsiteY11" fmla="*/ 145256 h 1076325"/>
              <a:gd name="connsiteX12" fmla="*/ 428625 w 842962"/>
              <a:gd name="connsiteY12" fmla="*/ 128588 h 1076325"/>
              <a:gd name="connsiteX13" fmla="*/ 411956 w 842962"/>
              <a:gd name="connsiteY13" fmla="*/ 107156 h 1076325"/>
              <a:gd name="connsiteX14" fmla="*/ 390525 w 842962"/>
              <a:gd name="connsiteY14" fmla="*/ 90488 h 1076325"/>
              <a:gd name="connsiteX15" fmla="*/ 357187 w 842962"/>
              <a:gd name="connsiteY15" fmla="*/ 69056 h 1076325"/>
              <a:gd name="connsiteX16" fmla="*/ 350043 w 842962"/>
              <a:gd name="connsiteY16" fmla="*/ 59531 h 1076325"/>
              <a:gd name="connsiteX17" fmla="*/ 340518 w 842962"/>
              <a:gd name="connsiteY17" fmla="*/ 38100 h 1076325"/>
              <a:gd name="connsiteX18" fmla="*/ 335756 w 842962"/>
              <a:gd name="connsiteY18" fmla="*/ 14288 h 1076325"/>
              <a:gd name="connsiteX19" fmla="*/ 340518 w 842962"/>
              <a:gd name="connsiteY19" fmla="*/ 0 h 1076325"/>
              <a:gd name="connsiteX20" fmla="*/ 352425 w 842962"/>
              <a:gd name="connsiteY20" fmla="*/ 0 h 1076325"/>
              <a:gd name="connsiteX21" fmla="*/ 383381 w 842962"/>
              <a:gd name="connsiteY21" fmla="*/ 11906 h 1076325"/>
              <a:gd name="connsiteX22" fmla="*/ 435768 w 842962"/>
              <a:gd name="connsiteY22" fmla="*/ 26194 h 1076325"/>
              <a:gd name="connsiteX23" fmla="*/ 504825 w 842962"/>
              <a:gd name="connsiteY23" fmla="*/ 50006 h 1076325"/>
              <a:gd name="connsiteX24" fmla="*/ 576262 w 842962"/>
              <a:gd name="connsiteY24" fmla="*/ 76200 h 1076325"/>
              <a:gd name="connsiteX25" fmla="*/ 640556 w 842962"/>
              <a:gd name="connsiteY25" fmla="*/ 102394 h 1076325"/>
              <a:gd name="connsiteX26" fmla="*/ 697706 w 842962"/>
              <a:gd name="connsiteY26" fmla="*/ 130969 h 1076325"/>
              <a:gd name="connsiteX27" fmla="*/ 733425 w 842962"/>
              <a:gd name="connsiteY27" fmla="*/ 150019 h 1076325"/>
              <a:gd name="connsiteX28" fmla="*/ 766762 w 842962"/>
              <a:gd name="connsiteY28" fmla="*/ 178594 h 1076325"/>
              <a:gd name="connsiteX29" fmla="*/ 800100 w 842962"/>
              <a:gd name="connsiteY29" fmla="*/ 211931 h 1076325"/>
              <a:gd name="connsiteX30" fmla="*/ 826293 w 842962"/>
              <a:gd name="connsiteY30" fmla="*/ 247650 h 1076325"/>
              <a:gd name="connsiteX31" fmla="*/ 838200 w 842962"/>
              <a:gd name="connsiteY31" fmla="*/ 276225 h 1076325"/>
              <a:gd name="connsiteX32" fmla="*/ 842962 w 842962"/>
              <a:gd name="connsiteY32" fmla="*/ 300038 h 1076325"/>
              <a:gd name="connsiteX33" fmla="*/ 842962 w 842962"/>
              <a:gd name="connsiteY33" fmla="*/ 321469 h 1076325"/>
              <a:gd name="connsiteX34" fmla="*/ 840581 w 842962"/>
              <a:gd name="connsiteY34" fmla="*/ 352425 h 1076325"/>
              <a:gd name="connsiteX35" fmla="*/ 831056 w 842962"/>
              <a:gd name="connsiteY35" fmla="*/ 373856 h 1076325"/>
              <a:gd name="connsiteX36" fmla="*/ 812006 w 842962"/>
              <a:gd name="connsiteY36" fmla="*/ 388144 h 1076325"/>
              <a:gd name="connsiteX37" fmla="*/ 771525 w 842962"/>
              <a:gd name="connsiteY37" fmla="*/ 404813 h 1076325"/>
              <a:gd name="connsiteX38" fmla="*/ 728662 w 842962"/>
              <a:gd name="connsiteY38" fmla="*/ 414338 h 1076325"/>
              <a:gd name="connsiteX39" fmla="*/ 702468 w 842962"/>
              <a:gd name="connsiteY39" fmla="*/ 419100 h 1076325"/>
              <a:gd name="connsiteX40" fmla="*/ 631031 w 842962"/>
              <a:gd name="connsiteY40" fmla="*/ 490538 h 1076325"/>
              <a:gd name="connsiteX41" fmla="*/ 447675 w 842962"/>
              <a:gd name="connsiteY41" fmla="*/ 673894 h 1076325"/>
              <a:gd name="connsiteX42" fmla="*/ 252412 w 842962"/>
              <a:gd name="connsiteY42" fmla="*/ 869156 h 1076325"/>
              <a:gd name="connsiteX43" fmla="*/ 161925 w 842962"/>
              <a:gd name="connsiteY43" fmla="*/ 959644 h 1076325"/>
              <a:gd name="connsiteX44" fmla="*/ 69056 w 842962"/>
              <a:gd name="connsiteY44" fmla="*/ 1050131 h 1076325"/>
              <a:gd name="connsiteX45" fmla="*/ 45243 w 842962"/>
              <a:gd name="connsiteY45" fmla="*/ 1069181 h 1076325"/>
              <a:gd name="connsiteX46" fmla="*/ 23812 w 842962"/>
              <a:gd name="connsiteY46" fmla="*/ 1076325 h 1076325"/>
              <a:gd name="connsiteX47" fmla="*/ 9525 w 842962"/>
              <a:gd name="connsiteY47" fmla="*/ 1076325 h 1076325"/>
              <a:gd name="connsiteX48" fmla="*/ 0 w 842962"/>
              <a:gd name="connsiteY48" fmla="*/ 1066800 h 1076325"/>
              <a:gd name="connsiteX49" fmla="*/ 4762 w 842962"/>
              <a:gd name="connsiteY49" fmla="*/ 1042988 h 1076325"/>
              <a:gd name="connsiteX50" fmla="*/ 19050 w 842962"/>
              <a:gd name="connsiteY50" fmla="*/ 1009650 h 1076325"/>
              <a:gd name="connsiteX51" fmla="*/ 59531 w 842962"/>
              <a:gd name="connsiteY51" fmla="*/ 945356 h 1076325"/>
              <a:gd name="connsiteX52" fmla="*/ 119062 w 842962"/>
              <a:gd name="connsiteY52" fmla="*/ 857250 h 1076325"/>
              <a:gd name="connsiteX53" fmla="*/ 169068 w 842962"/>
              <a:gd name="connsiteY53" fmla="*/ 781050 h 1076325"/>
              <a:gd name="connsiteX54" fmla="*/ 219075 w 842962"/>
              <a:gd name="connsiteY54" fmla="*/ 707231 h 1076325"/>
              <a:gd name="connsiteX55" fmla="*/ 269081 w 842962"/>
              <a:gd name="connsiteY55" fmla="*/ 628650 h 1076325"/>
              <a:gd name="connsiteX56" fmla="*/ 328612 w 842962"/>
              <a:gd name="connsiteY56" fmla="*/ 533400 h 107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842962" h="1076325">
                <a:moveTo>
                  <a:pt x="328612" y="533400"/>
                </a:moveTo>
                <a:lnTo>
                  <a:pt x="366712" y="469106"/>
                </a:lnTo>
                <a:lnTo>
                  <a:pt x="388143" y="423863"/>
                </a:lnTo>
                <a:lnTo>
                  <a:pt x="411956" y="371475"/>
                </a:lnTo>
                <a:lnTo>
                  <a:pt x="428625" y="330994"/>
                </a:lnTo>
                <a:lnTo>
                  <a:pt x="442912" y="292894"/>
                </a:lnTo>
                <a:lnTo>
                  <a:pt x="450056" y="264319"/>
                </a:lnTo>
                <a:lnTo>
                  <a:pt x="457200" y="242888"/>
                </a:lnTo>
                <a:lnTo>
                  <a:pt x="459581" y="221456"/>
                </a:lnTo>
                <a:lnTo>
                  <a:pt x="457200" y="197644"/>
                </a:lnTo>
                <a:lnTo>
                  <a:pt x="450056" y="169069"/>
                </a:lnTo>
                <a:lnTo>
                  <a:pt x="440531" y="145256"/>
                </a:lnTo>
                <a:lnTo>
                  <a:pt x="428625" y="128588"/>
                </a:lnTo>
                <a:lnTo>
                  <a:pt x="411956" y="107156"/>
                </a:lnTo>
                <a:lnTo>
                  <a:pt x="390525" y="90488"/>
                </a:lnTo>
                <a:lnTo>
                  <a:pt x="357187" y="69056"/>
                </a:lnTo>
                <a:lnTo>
                  <a:pt x="350043" y="59531"/>
                </a:lnTo>
                <a:lnTo>
                  <a:pt x="340518" y="38100"/>
                </a:lnTo>
                <a:lnTo>
                  <a:pt x="335756" y="14288"/>
                </a:lnTo>
                <a:lnTo>
                  <a:pt x="340518" y="0"/>
                </a:lnTo>
                <a:lnTo>
                  <a:pt x="352425" y="0"/>
                </a:lnTo>
                <a:lnTo>
                  <a:pt x="383381" y="11906"/>
                </a:lnTo>
                <a:lnTo>
                  <a:pt x="435768" y="26194"/>
                </a:lnTo>
                <a:lnTo>
                  <a:pt x="504825" y="50006"/>
                </a:lnTo>
                <a:lnTo>
                  <a:pt x="576262" y="76200"/>
                </a:lnTo>
                <a:lnTo>
                  <a:pt x="640556" y="102394"/>
                </a:lnTo>
                <a:lnTo>
                  <a:pt x="697706" y="130969"/>
                </a:lnTo>
                <a:lnTo>
                  <a:pt x="733425" y="150019"/>
                </a:lnTo>
                <a:lnTo>
                  <a:pt x="766762" y="178594"/>
                </a:lnTo>
                <a:lnTo>
                  <a:pt x="800100" y="211931"/>
                </a:lnTo>
                <a:lnTo>
                  <a:pt x="826293" y="247650"/>
                </a:lnTo>
                <a:lnTo>
                  <a:pt x="838200" y="276225"/>
                </a:lnTo>
                <a:lnTo>
                  <a:pt x="842962" y="300038"/>
                </a:lnTo>
                <a:lnTo>
                  <a:pt x="842962" y="321469"/>
                </a:lnTo>
                <a:lnTo>
                  <a:pt x="840581" y="352425"/>
                </a:lnTo>
                <a:lnTo>
                  <a:pt x="831056" y="373856"/>
                </a:lnTo>
                <a:lnTo>
                  <a:pt x="812006" y="388144"/>
                </a:lnTo>
                <a:lnTo>
                  <a:pt x="771525" y="404813"/>
                </a:lnTo>
                <a:lnTo>
                  <a:pt x="728662" y="414338"/>
                </a:lnTo>
                <a:lnTo>
                  <a:pt x="702468" y="419100"/>
                </a:lnTo>
                <a:lnTo>
                  <a:pt x="631031" y="490538"/>
                </a:lnTo>
                <a:lnTo>
                  <a:pt x="447675" y="673894"/>
                </a:lnTo>
                <a:lnTo>
                  <a:pt x="252412" y="869156"/>
                </a:lnTo>
                <a:lnTo>
                  <a:pt x="161925" y="959644"/>
                </a:lnTo>
                <a:lnTo>
                  <a:pt x="69056" y="1050131"/>
                </a:lnTo>
                <a:lnTo>
                  <a:pt x="45243" y="1069181"/>
                </a:lnTo>
                <a:lnTo>
                  <a:pt x="23812" y="1076325"/>
                </a:lnTo>
                <a:lnTo>
                  <a:pt x="9525" y="1076325"/>
                </a:lnTo>
                <a:lnTo>
                  <a:pt x="0" y="1066800"/>
                </a:lnTo>
                <a:lnTo>
                  <a:pt x="4762" y="1042988"/>
                </a:lnTo>
                <a:lnTo>
                  <a:pt x="19050" y="1009650"/>
                </a:lnTo>
                <a:lnTo>
                  <a:pt x="59531" y="945356"/>
                </a:lnTo>
                <a:lnTo>
                  <a:pt x="119062" y="857250"/>
                </a:lnTo>
                <a:lnTo>
                  <a:pt x="169068" y="781050"/>
                </a:lnTo>
                <a:lnTo>
                  <a:pt x="219075" y="707231"/>
                </a:lnTo>
                <a:lnTo>
                  <a:pt x="269081" y="628650"/>
                </a:lnTo>
                <a:lnTo>
                  <a:pt x="328612" y="5334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45937A0D-75D6-43B6-A958-AF2B9621D32A}"/>
              </a:ext>
            </a:extLst>
          </p:cNvPr>
          <p:cNvSpPr/>
          <p:nvPr/>
        </p:nvSpPr>
        <p:spPr>
          <a:xfrm>
            <a:off x="5491164" y="3602038"/>
            <a:ext cx="2943225" cy="577850"/>
          </a:xfrm>
          <a:custGeom>
            <a:avLst/>
            <a:gdLst>
              <a:gd name="connsiteX0" fmla="*/ 1850231 w 2943225"/>
              <a:gd name="connsiteY0" fmla="*/ 128588 h 576263"/>
              <a:gd name="connsiteX1" fmla="*/ 1704975 w 2943225"/>
              <a:gd name="connsiteY1" fmla="*/ 142875 h 576263"/>
              <a:gd name="connsiteX2" fmla="*/ 1571625 w 2943225"/>
              <a:gd name="connsiteY2" fmla="*/ 157163 h 576263"/>
              <a:gd name="connsiteX3" fmla="*/ 1512093 w 2943225"/>
              <a:gd name="connsiteY3" fmla="*/ 164307 h 576263"/>
              <a:gd name="connsiteX4" fmla="*/ 1312068 w 2943225"/>
              <a:gd name="connsiteY4" fmla="*/ 204788 h 576263"/>
              <a:gd name="connsiteX5" fmla="*/ 1185862 w 2943225"/>
              <a:gd name="connsiteY5" fmla="*/ 221457 h 576263"/>
              <a:gd name="connsiteX6" fmla="*/ 1007268 w 2943225"/>
              <a:gd name="connsiteY6" fmla="*/ 245269 h 576263"/>
              <a:gd name="connsiteX7" fmla="*/ 821531 w 2943225"/>
              <a:gd name="connsiteY7" fmla="*/ 273844 h 576263"/>
              <a:gd name="connsiteX8" fmla="*/ 678656 w 2943225"/>
              <a:gd name="connsiteY8" fmla="*/ 300038 h 576263"/>
              <a:gd name="connsiteX9" fmla="*/ 569118 w 2943225"/>
              <a:gd name="connsiteY9" fmla="*/ 323850 h 576263"/>
              <a:gd name="connsiteX10" fmla="*/ 514350 w 2943225"/>
              <a:gd name="connsiteY10" fmla="*/ 338138 h 576263"/>
              <a:gd name="connsiteX11" fmla="*/ 473868 w 2943225"/>
              <a:gd name="connsiteY11" fmla="*/ 345282 h 576263"/>
              <a:gd name="connsiteX12" fmla="*/ 428625 w 2943225"/>
              <a:gd name="connsiteY12" fmla="*/ 350044 h 576263"/>
              <a:gd name="connsiteX13" fmla="*/ 373856 w 2943225"/>
              <a:gd name="connsiteY13" fmla="*/ 352425 h 576263"/>
              <a:gd name="connsiteX14" fmla="*/ 321468 w 2943225"/>
              <a:gd name="connsiteY14" fmla="*/ 347663 h 576263"/>
              <a:gd name="connsiteX15" fmla="*/ 288131 w 2943225"/>
              <a:gd name="connsiteY15" fmla="*/ 342900 h 576263"/>
              <a:gd name="connsiteX16" fmla="*/ 242887 w 2943225"/>
              <a:gd name="connsiteY16" fmla="*/ 333375 h 576263"/>
              <a:gd name="connsiteX17" fmla="*/ 202406 w 2943225"/>
              <a:gd name="connsiteY17" fmla="*/ 321469 h 576263"/>
              <a:gd name="connsiteX18" fmla="*/ 173831 w 2943225"/>
              <a:gd name="connsiteY18" fmla="*/ 309563 h 576263"/>
              <a:gd name="connsiteX19" fmla="*/ 138112 w 2943225"/>
              <a:gd name="connsiteY19" fmla="*/ 290513 h 576263"/>
              <a:gd name="connsiteX20" fmla="*/ 107156 w 2943225"/>
              <a:gd name="connsiteY20" fmla="*/ 269082 h 576263"/>
              <a:gd name="connsiteX21" fmla="*/ 73818 w 2943225"/>
              <a:gd name="connsiteY21" fmla="*/ 240507 h 576263"/>
              <a:gd name="connsiteX22" fmla="*/ 50006 w 2943225"/>
              <a:gd name="connsiteY22" fmla="*/ 223838 h 576263"/>
              <a:gd name="connsiteX23" fmla="*/ 26193 w 2943225"/>
              <a:gd name="connsiteY23" fmla="*/ 214313 h 576263"/>
              <a:gd name="connsiteX24" fmla="*/ 11906 w 2943225"/>
              <a:gd name="connsiteY24" fmla="*/ 214313 h 576263"/>
              <a:gd name="connsiteX25" fmla="*/ 0 w 2943225"/>
              <a:gd name="connsiteY25" fmla="*/ 219075 h 576263"/>
              <a:gd name="connsiteX26" fmla="*/ 2381 w 2943225"/>
              <a:gd name="connsiteY26" fmla="*/ 235744 h 576263"/>
              <a:gd name="connsiteX27" fmla="*/ 11906 w 2943225"/>
              <a:gd name="connsiteY27" fmla="*/ 257175 h 576263"/>
              <a:gd name="connsiteX28" fmla="*/ 38100 w 2943225"/>
              <a:gd name="connsiteY28" fmla="*/ 304800 h 576263"/>
              <a:gd name="connsiteX29" fmla="*/ 73818 w 2943225"/>
              <a:gd name="connsiteY29" fmla="*/ 357188 h 576263"/>
              <a:gd name="connsiteX30" fmla="*/ 119062 w 2943225"/>
              <a:gd name="connsiteY30" fmla="*/ 404813 h 576263"/>
              <a:gd name="connsiteX31" fmla="*/ 154781 w 2943225"/>
              <a:gd name="connsiteY31" fmla="*/ 433388 h 576263"/>
              <a:gd name="connsiteX32" fmla="*/ 202406 w 2943225"/>
              <a:gd name="connsiteY32" fmla="*/ 473869 h 576263"/>
              <a:gd name="connsiteX33" fmla="*/ 242887 w 2943225"/>
              <a:gd name="connsiteY33" fmla="*/ 502444 h 576263"/>
              <a:gd name="connsiteX34" fmla="*/ 271462 w 2943225"/>
              <a:gd name="connsiteY34" fmla="*/ 519113 h 576263"/>
              <a:gd name="connsiteX35" fmla="*/ 304800 w 2943225"/>
              <a:gd name="connsiteY35" fmla="*/ 538163 h 576263"/>
              <a:gd name="connsiteX36" fmla="*/ 314325 w 2943225"/>
              <a:gd name="connsiteY36" fmla="*/ 545307 h 576263"/>
              <a:gd name="connsiteX37" fmla="*/ 342900 w 2943225"/>
              <a:gd name="connsiteY37" fmla="*/ 566738 h 576263"/>
              <a:gd name="connsiteX38" fmla="*/ 369093 w 2943225"/>
              <a:gd name="connsiteY38" fmla="*/ 573882 h 576263"/>
              <a:gd name="connsiteX39" fmla="*/ 400050 w 2943225"/>
              <a:gd name="connsiteY39" fmla="*/ 576263 h 576263"/>
              <a:gd name="connsiteX40" fmla="*/ 445293 w 2943225"/>
              <a:gd name="connsiteY40" fmla="*/ 573882 h 576263"/>
              <a:gd name="connsiteX41" fmla="*/ 495300 w 2943225"/>
              <a:gd name="connsiteY41" fmla="*/ 564357 h 576263"/>
              <a:gd name="connsiteX42" fmla="*/ 557212 w 2943225"/>
              <a:gd name="connsiteY42" fmla="*/ 547688 h 576263"/>
              <a:gd name="connsiteX43" fmla="*/ 583406 w 2943225"/>
              <a:gd name="connsiteY43" fmla="*/ 540544 h 576263"/>
              <a:gd name="connsiteX44" fmla="*/ 688181 w 2943225"/>
              <a:gd name="connsiteY44" fmla="*/ 519113 h 576263"/>
              <a:gd name="connsiteX45" fmla="*/ 857250 w 2943225"/>
              <a:gd name="connsiteY45" fmla="*/ 485775 h 576263"/>
              <a:gd name="connsiteX46" fmla="*/ 1014412 w 2943225"/>
              <a:gd name="connsiteY46" fmla="*/ 454819 h 576263"/>
              <a:gd name="connsiteX47" fmla="*/ 1297781 w 2943225"/>
              <a:gd name="connsiteY47" fmla="*/ 407194 h 576263"/>
              <a:gd name="connsiteX48" fmla="*/ 1576387 w 2943225"/>
              <a:gd name="connsiteY48" fmla="*/ 354807 h 576263"/>
              <a:gd name="connsiteX49" fmla="*/ 1716881 w 2943225"/>
              <a:gd name="connsiteY49" fmla="*/ 330994 h 576263"/>
              <a:gd name="connsiteX50" fmla="*/ 1833562 w 2943225"/>
              <a:gd name="connsiteY50" fmla="*/ 316707 h 576263"/>
              <a:gd name="connsiteX51" fmla="*/ 1919287 w 2943225"/>
              <a:gd name="connsiteY51" fmla="*/ 309563 h 576263"/>
              <a:gd name="connsiteX52" fmla="*/ 2033587 w 2943225"/>
              <a:gd name="connsiteY52" fmla="*/ 302419 h 576263"/>
              <a:gd name="connsiteX53" fmla="*/ 2143125 w 2943225"/>
              <a:gd name="connsiteY53" fmla="*/ 297657 h 576263"/>
              <a:gd name="connsiteX54" fmla="*/ 2243137 w 2943225"/>
              <a:gd name="connsiteY54" fmla="*/ 297657 h 576263"/>
              <a:gd name="connsiteX55" fmla="*/ 2300287 w 2943225"/>
              <a:gd name="connsiteY55" fmla="*/ 295275 h 576263"/>
              <a:gd name="connsiteX56" fmla="*/ 2359818 w 2943225"/>
              <a:gd name="connsiteY56" fmla="*/ 288132 h 576263"/>
              <a:gd name="connsiteX57" fmla="*/ 2459831 w 2943225"/>
              <a:gd name="connsiteY57" fmla="*/ 283369 h 576263"/>
              <a:gd name="connsiteX58" fmla="*/ 2569368 w 2943225"/>
              <a:gd name="connsiteY58" fmla="*/ 285750 h 576263"/>
              <a:gd name="connsiteX59" fmla="*/ 2678906 w 2943225"/>
              <a:gd name="connsiteY59" fmla="*/ 290513 h 576263"/>
              <a:gd name="connsiteX60" fmla="*/ 2757487 w 2943225"/>
              <a:gd name="connsiteY60" fmla="*/ 297657 h 576263"/>
              <a:gd name="connsiteX61" fmla="*/ 2802731 w 2943225"/>
              <a:gd name="connsiteY61" fmla="*/ 297657 h 576263"/>
              <a:gd name="connsiteX62" fmla="*/ 2852737 w 2943225"/>
              <a:gd name="connsiteY62" fmla="*/ 295275 h 576263"/>
              <a:gd name="connsiteX63" fmla="*/ 2893218 w 2943225"/>
              <a:gd name="connsiteY63" fmla="*/ 285750 h 576263"/>
              <a:gd name="connsiteX64" fmla="*/ 2921793 w 2943225"/>
              <a:gd name="connsiteY64" fmla="*/ 271463 h 576263"/>
              <a:gd name="connsiteX65" fmla="*/ 2938462 w 2943225"/>
              <a:gd name="connsiteY65" fmla="*/ 254794 h 576263"/>
              <a:gd name="connsiteX66" fmla="*/ 2943225 w 2943225"/>
              <a:gd name="connsiteY66" fmla="*/ 238125 h 576263"/>
              <a:gd name="connsiteX67" fmla="*/ 2943225 w 2943225"/>
              <a:gd name="connsiteY67" fmla="*/ 221457 h 576263"/>
              <a:gd name="connsiteX68" fmla="*/ 2936081 w 2943225"/>
              <a:gd name="connsiteY68" fmla="*/ 190500 h 576263"/>
              <a:gd name="connsiteX69" fmla="*/ 2917031 w 2943225"/>
              <a:gd name="connsiteY69" fmla="*/ 159544 h 576263"/>
              <a:gd name="connsiteX70" fmla="*/ 2900362 w 2943225"/>
              <a:gd name="connsiteY70" fmla="*/ 140494 h 576263"/>
              <a:gd name="connsiteX71" fmla="*/ 2869406 w 2943225"/>
              <a:gd name="connsiteY71" fmla="*/ 123825 h 576263"/>
              <a:gd name="connsiteX72" fmla="*/ 2833687 w 2943225"/>
              <a:gd name="connsiteY72" fmla="*/ 104775 h 576263"/>
              <a:gd name="connsiteX73" fmla="*/ 2783681 w 2943225"/>
              <a:gd name="connsiteY73" fmla="*/ 78582 h 576263"/>
              <a:gd name="connsiteX74" fmla="*/ 2733675 w 2943225"/>
              <a:gd name="connsiteY74" fmla="*/ 50007 h 576263"/>
              <a:gd name="connsiteX75" fmla="*/ 2678906 w 2943225"/>
              <a:gd name="connsiteY75" fmla="*/ 26194 h 576263"/>
              <a:gd name="connsiteX76" fmla="*/ 2631281 w 2943225"/>
              <a:gd name="connsiteY76" fmla="*/ 9525 h 576263"/>
              <a:gd name="connsiteX77" fmla="*/ 2583656 w 2943225"/>
              <a:gd name="connsiteY77" fmla="*/ 0 h 576263"/>
              <a:gd name="connsiteX78" fmla="*/ 2562225 w 2943225"/>
              <a:gd name="connsiteY78" fmla="*/ 2382 h 576263"/>
              <a:gd name="connsiteX79" fmla="*/ 2483643 w 2943225"/>
              <a:gd name="connsiteY79" fmla="*/ 28575 h 576263"/>
              <a:gd name="connsiteX80" fmla="*/ 2297906 w 2943225"/>
              <a:gd name="connsiteY80" fmla="*/ 80963 h 576263"/>
              <a:gd name="connsiteX81" fmla="*/ 2250281 w 2943225"/>
              <a:gd name="connsiteY81" fmla="*/ 95250 h 576263"/>
              <a:gd name="connsiteX82" fmla="*/ 2159793 w 2943225"/>
              <a:gd name="connsiteY82" fmla="*/ 102394 h 576263"/>
              <a:gd name="connsiteX83" fmla="*/ 1962150 w 2943225"/>
              <a:gd name="connsiteY83" fmla="*/ 116682 h 576263"/>
              <a:gd name="connsiteX84" fmla="*/ 1850231 w 2943225"/>
              <a:gd name="connsiteY84" fmla="*/ 128588 h 576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2943225" h="576263">
                <a:moveTo>
                  <a:pt x="1850231" y="128588"/>
                </a:moveTo>
                <a:lnTo>
                  <a:pt x="1704975" y="142875"/>
                </a:lnTo>
                <a:lnTo>
                  <a:pt x="1571625" y="157163"/>
                </a:lnTo>
                <a:lnTo>
                  <a:pt x="1512093" y="164307"/>
                </a:lnTo>
                <a:lnTo>
                  <a:pt x="1312068" y="204788"/>
                </a:lnTo>
                <a:lnTo>
                  <a:pt x="1185862" y="221457"/>
                </a:lnTo>
                <a:lnTo>
                  <a:pt x="1007268" y="245269"/>
                </a:lnTo>
                <a:lnTo>
                  <a:pt x="821531" y="273844"/>
                </a:lnTo>
                <a:lnTo>
                  <a:pt x="678656" y="300038"/>
                </a:lnTo>
                <a:lnTo>
                  <a:pt x="569118" y="323850"/>
                </a:lnTo>
                <a:lnTo>
                  <a:pt x="514350" y="338138"/>
                </a:lnTo>
                <a:lnTo>
                  <a:pt x="473868" y="345282"/>
                </a:lnTo>
                <a:lnTo>
                  <a:pt x="428625" y="350044"/>
                </a:lnTo>
                <a:lnTo>
                  <a:pt x="373856" y="352425"/>
                </a:lnTo>
                <a:lnTo>
                  <a:pt x="321468" y="347663"/>
                </a:lnTo>
                <a:lnTo>
                  <a:pt x="288131" y="342900"/>
                </a:lnTo>
                <a:lnTo>
                  <a:pt x="242887" y="333375"/>
                </a:lnTo>
                <a:lnTo>
                  <a:pt x="202406" y="321469"/>
                </a:lnTo>
                <a:lnTo>
                  <a:pt x="173831" y="309563"/>
                </a:lnTo>
                <a:lnTo>
                  <a:pt x="138112" y="290513"/>
                </a:lnTo>
                <a:lnTo>
                  <a:pt x="107156" y="269082"/>
                </a:lnTo>
                <a:lnTo>
                  <a:pt x="73818" y="240507"/>
                </a:lnTo>
                <a:lnTo>
                  <a:pt x="50006" y="223838"/>
                </a:lnTo>
                <a:lnTo>
                  <a:pt x="26193" y="214313"/>
                </a:lnTo>
                <a:lnTo>
                  <a:pt x="11906" y="214313"/>
                </a:lnTo>
                <a:lnTo>
                  <a:pt x="0" y="219075"/>
                </a:lnTo>
                <a:lnTo>
                  <a:pt x="2381" y="235744"/>
                </a:lnTo>
                <a:lnTo>
                  <a:pt x="11906" y="257175"/>
                </a:lnTo>
                <a:lnTo>
                  <a:pt x="38100" y="304800"/>
                </a:lnTo>
                <a:lnTo>
                  <a:pt x="73818" y="357188"/>
                </a:lnTo>
                <a:lnTo>
                  <a:pt x="119062" y="404813"/>
                </a:lnTo>
                <a:lnTo>
                  <a:pt x="154781" y="433388"/>
                </a:lnTo>
                <a:lnTo>
                  <a:pt x="202406" y="473869"/>
                </a:lnTo>
                <a:lnTo>
                  <a:pt x="242887" y="502444"/>
                </a:lnTo>
                <a:lnTo>
                  <a:pt x="271462" y="519113"/>
                </a:lnTo>
                <a:lnTo>
                  <a:pt x="304800" y="538163"/>
                </a:lnTo>
                <a:lnTo>
                  <a:pt x="314325" y="545307"/>
                </a:lnTo>
                <a:lnTo>
                  <a:pt x="342900" y="566738"/>
                </a:lnTo>
                <a:lnTo>
                  <a:pt x="369093" y="573882"/>
                </a:lnTo>
                <a:lnTo>
                  <a:pt x="400050" y="576263"/>
                </a:lnTo>
                <a:lnTo>
                  <a:pt x="445293" y="573882"/>
                </a:lnTo>
                <a:lnTo>
                  <a:pt x="495300" y="564357"/>
                </a:lnTo>
                <a:lnTo>
                  <a:pt x="557212" y="547688"/>
                </a:lnTo>
                <a:lnTo>
                  <a:pt x="583406" y="540544"/>
                </a:lnTo>
                <a:lnTo>
                  <a:pt x="688181" y="519113"/>
                </a:lnTo>
                <a:lnTo>
                  <a:pt x="857250" y="485775"/>
                </a:lnTo>
                <a:lnTo>
                  <a:pt x="1014412" y="454819"/>
                </a:lnTo>
                <a:lnTo>
                  <a:pt x="1297781" y="407194"/>
                </a:lnTo>
                <a:lnTo>
                  <a:pt x="1576387" y="354807"/>
                </a:lnTo>
                <a:lnTo>
                  <a:pt x="1716881" y="330994"/>
                </a:lnTo>
                <a:lnTo>
                  <a:pt x="1833562" y="316707"/>
                </a:lnTo>
                <a:lnTo>
                  <a:pt x="1919287" y="309563"/>
                </a:lnTo>
                <a:lnTo>
                  <a:pt x="2033587" y="302419"/>
                </a:lnTo>
                <a:lnTo>
                  <a:pt x="2143125" y="297657"/>
                </a:lnTo>
                <a:lnTo>
                  <a:pt x="2243137" y="297657"/>
                </a:lnTo>
                <a:lnTo>
                  <a:pt x="2300287" y="295275"/>
                </a:lnTo>
                <a:lnTo>
                  <a:pt x="2359818" y="288132"/>
                </a:lnTo>
                <a:lnTo>
                  <a:pt x="2459831" y="283369"/>
                </a:lnTo>
                <a:lnTo>
                  <a:pt x="2569368" y="285750"/>
                </a:lnTo>
                <a:lnTo>
                  <a:pt x="2678906" y="290513"/>
                </a:lnTo>
                <a:lnTo>
                  <a:pt x="2757487" y="297657"/>
                </a:lnTo>
                <a:lnTo>
                  <a:pt x="2802731" y="297657"/>
                </a:lnTo>
                <a:lnTo>
                  <a:pt x="2852737" y="295275"/>
                </a:lnTo>
                <a:lnTo>
                  <a:pt x="2893218" y="285750"/>
                </a:lnTo>
                <a:lnTo>
                  <a:pt x="2921793" y="271463"/>
                </a:lnTo>
                <a:lnTo>
                  <a:pt x="2938462" y="254794"/>
                </a:lnTo>
                <a:lnTo>
                  <a:pt x="2943225" y="238125"/>
                </a:lnTo>
                <a:lnTo>
                  <a:pt x="2943225" y="221457"/>
                </a:lnTo>
                <a:lnTo>
                  <a:pt x="2936081" y="190500"/>
                </a:lnTo>
                <a:lnTo>
                  <a:pt x="2917031" y="159544"/>
                </a:lnTo>
                <a:lnTo>
                  <a:pt x="2900362" y="140494"/>
                </a:lnTo>
                <a:lnTo>
                  <a:pt x="2869406" y="123825"/>
                </a:lnTo>
                <a:lnTo>
                  <a:pt x="2833687" y="104775"/>
                </a:lnTo>
                <a:lnTo>
                  <a:pt x="2783681" y="78582"/>
                </a:lnTo>
                <a:lnTo>
                  <a:pt x="2733675" y="50007"/>
                </a:lnTo>
                <a:lnTo>
                  <a:pt x="2678906" y="26194"/>
                </a:lnTo>
                <a:lnTo>
                  <a:pt x="2631281" y="9525"/>
                </a:lnTo>
                <a:lnTo>
                  <a:pt x="2583656" y="0"/>
                </a:lnTo>
                <a:lnTo>
                  <a:pt x="2562225" y="2382"/>
                </a:lnTo>
                <a:lnTo>
                  <a:pt x="2483643" y="28575"/>
                </a:lnTo>
                <a:lnTo>
                  <a:pt x="2297906" y="80963"/>
                </a:lnTo>
                <a:lnTo>
                  <a:pt x="2250281" y="95250"/>
                </a:lnTo>
                <a:lnTo>
                  <a:pt x="2159793" y="102394"/>
                </a:lnTo>
                <a:lnTo>
                  <a:pt x="1962150" y="116682"/>
                </a:lnTo>
                <a:lnTo>
                  <a:pt x="1850231" y="1285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C34ADB8C-CBB9-4CE3-A8FA-3F24B74241A8}"/>
              </a:ext>
            </a:extLst>
          </p:cNvPr>
          <p:cNvSpPr/>
          <p:nvPr/>
        </p:nvSpPr>
        <p:spPr>
          <a:xfrm>
            <a:off x="4040188" y="4179888"/>
            <a:ext cx="1476375" cy="1071562"/>
          </a:xfrm>
          <a:custGeom>
            <a:avLst/>
            <a:gdLst>
              <a:gd name="connsiteX0" fmla="*/ 533400 w 1476375"/>
              <a:gd name="connsiteY0" fmla="*/ 342900 h 1071562"/>
              <a:gd name="connsiteX1" fmla="*/ 338137 w 1476375"/>
              <a:gd name="connsiteY1" fmla="*/ 383381 h 1071562"/>
              <a:gd name="connsiteX2" fmla="*/ 183356 w 1476375"/>
              <a:gd name="connsiteY2" fmla="*/ 416718 h 1071562"/>
              <a:gd name="connsiteX3" fmla="*/ 97631 w 1476375"/>
              <a:gd name="connsiteY3" fmla="*/ 433387 h 1071562"/>
              <a:gd name="connsiteX4" fmla="*/ 0 w 1476375"/>
              <a:gd name="connsiteY4" fmla="*/ 295275 h 1071562"/>
              <a:gd name="connsiteX5" fmla="*/ 104775 w 1476375"/>
              <a:gd name="connsiteY5" fmla="*/ 278606 h 1071562"/>
              <a:gd name="connsiteX6" fmla="*/ 257175 w 1476375"/>
              <a:gd name="connsiteY6" fmla="*/ 245268 h 1071562"/>
              <a:gd name="connsiteX7" fmla="*/ 385762 w 1476375"/>
              <a:gd name="connsiteY7" fmla="*/ 214312 h 1071562"/>
              <a:gd name="connsiteX8" fmla="*/ 523875 w 1476375"/>
              <a:gd name="connsiteY8" fmla="*/ 183356 h 1071562"/>
              <a:gd name="connsiteX9" fmla="*/ 666750 w 1476375"/>
              <a:gd name="connsiteY9" fmla="*/ 150018 h 1071562"/>
              <a:gd name="connsiteX10" fmla="*/ 776287 w 1476375"/>
              <a:gd name="connsiteY10" fmla="*/ 126206 h 1071562"/>
              <a:gd name="connsiteX11" fmla="*/ 919162 w 1476375"/>
              <a:gd name="connsiteY11" fmla="*/ 95250 h 1071562"/>
              <a:gd name="connsiteX12" fmla="*/ 992981 w 1476375"/>
              <a:gd name="connsiteY12" fmla="*/ 80962 h 1071562"/>
              <a:gd name="connsiteX13" fmla="*/ 1062037 w 1476375"/>
              <a:gd name="connsiteY13" fmla="*/ 69056 h 1071562"/>
              <a:gd name="connsiteX14" fmla="*/ 1085850 w 1476375"/>
              <a:gd name="connsiteY14" fmla="*/ 52387 h 1071562"/>
              <a:gd name="connsiteX15" fmla="*/ 1114425 w 1476375"/>
              <a:gd name="connsiteY15" fmla="*/ 33337 h 1071562"/>
              <a:gd name="connsiteX16" fmla="*/ 1152525 w 1476375"/>
              <a:gd name="connsiteY16" fmla="*/ 11906 h 1071562"/>
              <a:gd name="connsiteX17" fmla="*/ 1176337 w 1476375"/>
              <a:gd name="connsiteY17" fmla="*/ 2381 h 1071562"/>
              <a:gd name="connsiteX18" fmla="*/ 1193006 w 1476375"/>
              <a:gd name="connsiteY18" fmla="*/ 0 h 1071562"/>
              <a:gd name="connsiteX19" fmla="*/ 1207294 w 1476375"/>
              <a:gd name="connsiteY19" fmla="*/ 2381 h 1071562"/>
              <a:gd name="connsiteX20" fmla="*/ 1240631 w 1476375"/>
              <a:gd name="connsiteY20" fmla="*/ 21431 h 1071562"/>
              <a:gd name="connsiteX21" fmla="*/ 1295400 w 1476375"/>
              <a:gd name="connsiteY21" fmla="*/ 57150 h 1071562"/>
              <a:gd name="connsiteX22" fmla="*/ 1350169 w 1476375"/>
              <a:gd name="connsiteY22" fmla="*/ 95250 h 1071562"/>
              <a:gd name="connsiteX23" fmla="*/ 1390650 w 1476375"/>
              <a:gd name="connsiteY23" fmla="*/ 123825 h 1071562"/>
              <a:gd name="connsiteX24" fmla="*/ 1431131 w 1476375"/>
              <a:gd name="connsiteY24" fmla="*/ 159543 h 1071562"/>
              <a:gd name="connsiteX25" fmla="*/ 1452562 w 1476375"/>
              <a:gd name="connsiteY25" fmla="*/ 180975 h 1071562"/>
              <a:gd name="connsiteX26" fmla="*/ 1466850 w 1476375"/>
              <a:gd name="connsiteY26" fmla="*/ 197643 h 1071562"/>
              <a:gd name="connsiteX27" fmla="*/ 1476375 w 1476375"/>
              <a:gd name="connsiteY27" fmla="*/ 216693 h 1071562"/>
              <a:gd name="connsiteX28" fmla="*/ 1476375 w 1476375"/>
              <a:gd name="connsiteY28" fmla="*/ 235743 h 1071562"/>
              <a:gd name="connsiteX29" fmla="*/ 1466850 w 1476375"/>
              <a:gd name="connsiteY29" fmla="*/ 252412 h 1071562"/>
              <a:gd name="connsiteX30" fmla="*/ 1450181 w 1476375"/>
              <a:gd name="connsiteY30" fmla="*/ 271462 h 1071562"/>
              <a:gd name="connsiteX31" fmla="*/ 1421606 w 1476375"/>
              <a:gd name="connsiteY31" fmla="*/ 288131 h 1071562"/>
              <a:gd name="connsiteX32" fmla="*/ 1402556 w 1476375"/>
              <a:gd name="connsiteY32" fmla="*/ 302418 h 1071562"/>
              <a:gd name="connsiteX33" fmla="*/ 1388269 w 1476375"/>
              <a:gd name="connsiteY33" fmla="*/ 319087 h 1071562"/>
              <a:gd name="connsiteX34" fmla="*/ 1373981 w 1476375"/>
              <a:gd name="connsiteY34" fmla="*/ 345281 h 1071562"/>
              <a:gd name="connsiteX35" fmla="*/ 1352550 w 1476375"/>
              <a:gd name="connsiteY35" fmla="*/ 411956 h 1071562"/>
              <a:gd name="connsiteX36" fmla="*/ 1314450 w 1476375"/>
              <a:gd name="connsiteY36" fmla="*/ 542925 h 1071562"/>
              <a:gd name="connsiteX37" fmla="*/ 1269206 w 1476375"/>
              <a:gd name="connsiteY37" fmla="*/ 714375 h 1071562"/>
              <a:gd name="connsiteX38" fmla="*/ 1233487 w 1476375"/>
              <a:gd name="connsiteY38" fmla="*/ 878681 h 1071562"/>
              <a:gd name="connsiteX39" fmla="*/ 1221581 w 1476375"/>
              <a:gd name="connsiteY39" fmla="*/ 942975 h 1071562"/>
              <a:gd name="connsiteX40" fmla="*/ 1178719 w 1476375"/>
              <a:gd name="connsiteY40" fmla="*/ 1071562 h 1071562"/>
              <a:gd name="connsiteX41" fmla="*/ 983456 w 1476375"/>
              <a:gd name="connsiteY41" fmla="*/ 1071562 h 1071562"/>
              <a:gd name="connsiteX42" fmla="*/ 1000125 w 1476375"/>
              <a:gd name="connsiteY42" fmla="*/ 902493 h 1071562"/>
              <a:gd name="connsiteX43" fmla="*/ 1021556 w 1476375"/>
              <a:gd name="connsiteY43" fmla="*/ 764381 h 1071562"/>
              <a:gd name="connsiteX44" fmla="*/ 1050131 w 1476375"/>
              <a:gd name="connsiteY44" fmla="*/ 566737 h 1071562"/>
              <a:gd name="connsiteX45" fmla="*/ 1071562 w 1476375"/>
              <a:gd name="connsiteY45" fmla="*/ 426243 h 1071562"/>
              <a:gd name="connsiteX46" fmla="*/ 1085850 w 1476375"/>
              <a:gd name="connsiteY46" fmla="*/ 326231 h 1071562"/>
              <a:gd name="connsiteX47" fmla="*/ 1088231 w 1476375"/>
              <a:gd name="connsiteY47" fmla="*/ 302418 h 1071562"/>
              <a:gd name="connsiteX48" fmla="*/ 1085850 w 1476375"/>
              <a:gd name="connsiteY48" fmla="*/ 276225 h 1071562"/>
              <a:gd name="connsiteX49" fmla="*/ 1078706 w 1476375"/>
              <a:gd name="connsiteY49" fmla="*/ 257175 h 1071562"/>
              <a:gd name="connsiteX50" fmla="*/ 1069181 w 1476375"/>
              <a:gd name="connsiteY50" fmla="*/ 245268 h 1071562"/>
              <a:gd name="connsiteX51" fmla="*/ 1052512 w 1476375"/>
              <a:gd name="connsiteY51" fmla="*/ 238125 h 1071562"/>
              <a:gd name="connsiteX52" fmla="*/ 1023937 w 1476375"/>
              <a:gd name="connsiteY52" fmla="*/ 242887 h 1071562"/>
              <a:gd name="connsiteX53" fmla="*/ 978694 w 1476375"/>
              <a:gd name="connsiteY53" fmla="*/ 254793 h 1071562"/>
              <a:gd name="connsiteX54" fmla="*/ 816769 w 1476375"/>
              <a:gd name="connsiteY54" fmla="*/ 285750 h 1071562"/>
              <a:gd name="connsiteX55" fmla="*/ 533400 w 1476375"/>
              <a:gd name="connsiteY55" fmla="*/ 342900 h 107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476375" h="1071562">
                <a:moveTo>
                  <a:pt x="533400" y="342900"/>
                </a:moveTo>
                <a:lnTo>
                  <a:pt x="338137" y="383381"/>
                </a:lnTo>
                <a:lnTo>
                  <a:pt x="183356" y="416718"/>
                </a:lnTo>
                <a:lnTo>
                  <a:pt x="97631" y="433387"/>
                </a:lnTo>
                <a:lnTo>
                  <a:pt x="0" y="295275"/>
                </a:lnTo>
                <a:lnTo>
                  <a:pt x="104775" y="278606"/>
                </a:lnTo>
                <a:lnTo>
                  <a:pt x="257175" y="245268"/>
                </a:lnTo>
                <a:lnTo>
                  <a:pt x="385762" y="214312"/>
                </a:lnTo>
                <a:lnTo>
                  <a:pt x="523875" y="183356"/>
                </a:lnTo>
                <a:lnTo>
                  <a:pt x="666750" y="150018"/>
                </a:lnTo>
                <a:lnTo>
                  <a:pt x="776287" y="126206"/>
                </a:lnTo>
                <a:lnTo>
                  <a:pt x="919162" y="95250"/>
                </a:lnTo>
                <a:lnTo>
                  <a:pt x="992981" y="80962"/>
                </a:lnTo>
                <a:lnTo>
                  <a:pt x="1062037" y="69056"/>
                </a:lnTo>
                <a:lnTo>
                  <a:pt x="1085850" y="52387"/>
                </a:lnTo>
                <a:lnTo>
                  <a:pt x="1114425" y="33337"/>
                </a:lnTo>
                <a:lnTo>
                  <a:pt x="1152525" y="11906"/>
                </a:lnTo>
                <a:lnTo>
                  <a:pt x="1176337" y="2381"/>
                </a:lnTo>
                <a:lnTo>
                  <a:pt x="1193006" y="0"/>
                </a:lnTo>
                <a:lnTo>
                  <a:pt x="1207294" y="2381"/>
                </a:lnTo>
                <a:lnTo>
                  <a:pt x="1240631" y="21431"/>
                </a:lnTo>
                <a:lnTo>
                  <a:pt x="1295400" y="57150"/>
                </a:lnTo>
                <a:lnTo>
                  <a:pt x="1350169" y="95250"/>
                </a:lnTo>
                <a:lnTo>
                  <a:pt x="1390650" y="123825"/>
                </a:lnTo>
                <a:lnTo>
                  <a:pt x="1431131" y="159543"/>
                </a:lnTo>
                <a:lnTo>
                  <a:pt x="1452562" y="180975"/>
                </a:lnTo>
                <a:lnTo>
                  <a:pt x="1466850" y="197643"/>
                </a:lnTo>
                <a:lnTo>
                  <a:pt x="1476375" y="216693"/>
                </a:lnTo>
                <a:lnTo>
                  <a:pt x="1476375" y="235743"/>
                </a:lnTo>
                <a:lnTo>
                  <a:pt x="1466850" y="252412"/>
                </a:lnTo>
                <a:lnTo>
                  <a:pt x="1450181" y="271462"/>
                </a:lnTo>
                <a:lnTo>
                  <a:pt x="1421606" y="288131"/>
                </a:lnTo>
                <a:lnTo>
                  <a:pt x="1402556" y="302418"/>
                </a:lnTo>
                <a:lnTo>
                  <a:pt x="1388269" y="319087"/>
                </a:lnTo>
                <a:lnTo>
                  <a:pt x="1373981" y="345281"/>
                </a:lnTo>
                <a:lnTo>
                  <a:pt x="1352550" y="411956"/>
                </a:lnTo>
                <a:lnTo>
                  <a:pt x="1314450" y="542925"/>
                </a:lnTo>
                <a:lnTo>
                  <a:pt x="1269206" y="714375"/>
                </a:lnTo>
                <a:lnTo>
                  <a:pt x="1233487" y="878681"/>
                </a:lnTo>
                <a:lnTo>
                  <a:pt x="1221581" y="942975"/>
                </a:lnTo>
                <a:lnTo>
                  <a:pt x="1178719" y="1071562"/>
                </a:lnTo>
                <a:lnTo>
                  <a:pt x="983456" y="1071562"/>
                </a:lnTo>
                <a:lnTo>
                  <a:pt x="1000125" y="902493"/>
                </a:lnTo>
                <a:lnTo>
                  <a:pt x="1021556" y="764381"/>
                </a:lnTo>
                <a:lnTo>
                  <a:pt x="1050131" y="566737"/>
                </a:lnTo>
                <a:lnTo>
                  <a:pt x="1071562" y="426243"/>
                </a:lnTo>
                <a:lnTo>
                  <a:pt x="1085850" y="326231"/>
                </a:lnTo>
                <a:lnTo>
                  <a:pt x="1088231" y="302418"/>
                </a:lnTo>
                <a:lnTo>
                  <a:pt x="1085850" y="276225"/>
                </a:lnTo>
                <a:lnTo>
                  <a:pt x="1078706" y="257175"/>
                </a:lnTo>
                <a:lnTo>
                  <a:pt x="1069181" y="245268"/>
                </a:lnTo>
                <a:lnTo>
                  <a:pt x="1052512" y="238125"/>
                </a:lnTo>
                <a:lnTo>
                  <a:pt x="1023937" y="242887"/>
                </a:lnTo>
                <a:lnTo>
                  <a:pt x="978694" y="254793"/>
                </a:lnTo>
                <a:lnTo>
                  <a:pt x="816769" y="285750"/>
                </a:lnTo>
                <a:lnTo>
                  <a:pt x="533400" y="3429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CC113923-262F-40AC-A792-9C910A99D52D}"/>
              </a:ext>
            </a:extLst>
          </p:cNvPr>
          <p:cNvSpPr/>
          <p:nvPr/>
        </p:nvSpPr>
        <p:spPr>
          <a:xfrm>
            <a:off x="4297362" y="5078414"/>
            <a:ext cx="990600" cy="320675"/>
          </a:xfrm>
          <a:custGeom>
            <a:avLst/>
            <a:gdLst>
              <a:gd name="connsiteX0" fmla="*/ 466725 w 990600"/>
              <a:gd name="connsiteY0" fmla="*/ 64294 h 319088"/>
              <a:gd name="connsiteX1" fmla="*/ 271462 w 990600"/>
              <a:gd name="connsiteY1" fmla="*/ 107157 h 319088"/>
              <a:gd name="connsiteX2" fmla="*/ 109537 w 990600"/>
              <a:gd name="connsiteY2" fmla="*/ 145257 h 319088"/>
              <a:gd name="connsiteX3" fmla="*/ 0 w 990600"/>
              <a:gd name="connsiteY3" fmla="*/ 171450 h 319088"/>
              <a:gd name="connsiteX4" fmla="*/ 38100 w 990600"/>
              <a:gd name="connsiteY4" fmla="*/ 319088 h 319088"/>
              <a:gd name="connsiteX5" fmla="*/ 192881 w 990600"/>
              <a:gd name="connsiteY5" fmla="*/ 302419 h 319088"/>
              <a:gd name="connsiteX6" fmla="*/ 357187 w 990600"/>
              <a:gd name="connsiteY6" fmla="*/ 283369 h 319088"/>
              <a:gd name="connsiteX7" fmla="*/ 569119 w 990600"/>
              <a:gd name="connsiteY7" fmla="*/ 257175 h 319088"/>
              <a:gd name="connsiteX8" fmla="*/ 757237 w 990600"/>
              <a:gd name="connsiteY8" fmla="*/ 238125 h 319088"/>
              <a:gd name="connsiteX9" fmla="*/ 881062 w 990600"/>
              <a:gd name="connsiteY9" fmla="*/ 228600 h 319088"/>
              <a:gd name="connsiteX10" fmla="*/ 916781 w 990600"/>
              <a:gd name="connsiteY10" fmla="*/ 228600 h 319088"/>
              <a:gd name="connsiteX11" fmla="*/ 947737 w 990600"/>
              <a:gd name="connsiteY11" fmla="*/ 207169 h 319088"/>
              <a:gd name="connsiteX12" fmla="*/ 981075 w 990600"/>
              <a:gd name="connsiteY12" fmla="*/ 188119 h 319088"/>
              <a:gd name="connsiteX13" fmla="*/ 988219 w 990600"/>
              <a:gd name="connsiteY13" fmla="*/ 180975 h 319088"/>
              <a:gd name="connsiteX14" fmla="*/ 990600 w 990600"/>
              <a:gd name="connsiteY14" fmla="*/ 169069 h 319088"/>
              <a:gd name="connsiteX15" fmla="*/ 988219 w 990600"/>
              <a:gd name="connsiteY15" fmla="*/ 140494 h 319088"/>
              <a:gd name="connsiteX16" fmla="*/ 983456 w 990600"/>
              <a:gd name="connsiteY16" fmla="*/ 92869 h 319088"/>
              <a:gd name="connsiteX17" fmla="*/ 976312 w 990600"/>
              <a:gd name="connsiteY17" fmla="*/ 61913 h 319088"/>
              <a:gd name="connsiteX18" fmla="*/ 966787 w 990600"/>
              <a:gd name="connsiteY18" fmla="*/ 38100 h 319088"/>
              <a:gd name="connsiteX19" fmla="*/ 940594 w 990600"/>
              <a:gd name="connsiteY19" fmla="*/ 2382 h 319088"/>
              <a:gd name="connsiteX20" fmla="*/ 752475 w 990600"/>
              <a:gd name="connsiteY20" fmla="*/ 0 h 319088"/>
              <a:gd name="connsiteX21" fmla="*/ 616744 w 990600"/>
              <a:gd name="connsiteY21" fmla="*/ 30957 h 319088"/>
              <a:gd name="connsiteX22" fmla="*/ 466725 w 990600"/>
              <a:gd name="connsiteY22" fmla="*/ 64294 h 319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990600" h="319088">
                <a:moveTo>
                  <a:pt x="466725" y="64294"/>
                </a:moveTo>
                <a:lnTo>
                  <a:pt x="271462" y="107157"/>
                </a:lnTo>
                <a:lnTo>
                  <a:pt x="109537" y="145257"/>
                </a:lnTo>
                <a:lnTo>
                  <a:pt x="0" y="171450"/>
                </a:lnTo>
                <a:lnTo>
                  <a:pt x="38100" y="319088"/>
                </a:lnTo>
                <a:lnTo>
                  <a:pt x="192881" y="302419"/>
                </a:lnTo>
                <a:lnTo>
                  <a:pt x="357187" y="283369"/>
                </a:lnTo>
                <a:lnTo>
                  <a:pt x="569119" y="257175"/>
                </a:lnTo>
                <a:lnTo>
                  <a:pt x="757237" y="238125"/>
                </a:lnTo>
                <a:lnTo>
                  <a:pt x="881062" y="228600"/>
                </a:lnTo>
                <a:lnTo>
                  <a:pt x="916781" y="228600"/>
                </a:lnTo>
                <a:lnTo>
                  <a:pt x="947737" y="207169"/>
                </a:lnTo>
                <a:lnTo>
                  <a:pt x="981075" y="188119"/>
                </a:lnTo>
                <a:lnTo>
                  <a:pt x="988219" y="180975"/>
                </a:lnTo>
                <a:lnTo>
                  <a:pt x="990600" y="169069"/>
                </a:lnTo>
                <a:lnTo>
                  <a:pt x="988219" y="140494"/>
                </a:lnTo>
                <a:lnTo>
                  <a:pt x="983456" y="92869"/>
                </a:lnTo>
                <a:lnTo>
                  <a:pt x="976312" y="61913"/>
                </a:lnTo>
                <a:lnTo>
                  <a:pt x="966787" y="38100"/>
                </a:lnTo>
                <a:lnTo>
                  <a:pt x="940594" y="2382"/>
                </a:lnTo>
                <a:lnTo>
                  <a:pt x="752475" y="0"/>
                </a:lnTo>
                <a:lnTo>
                  <a:pt x="616744" y="30957"/>
                </a:lnTo>
                <a:lnTo>
                  <a:pt x="466725" y="642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1483C1B4-01E1-4DB2-AEB0-45371524A897}"/>
              </a:ext>
            </a:extLst>
          </p:cNvPr>
          <p:cNvSpPr/>
          <p:nvPr/>
        </p:nvSpPr>
        <p:spPr>
          <a:xfrm rot="16200000">
            <a:off x="4868864" y="3868739"/>
            <a:ext cx="3825875" cy="606425"/>
          </a:xfrm>
          <a:custGeom>
            <a:avLst/>
            <a:gdLst>
              <a:gd name="connsiteX0" fmla="*/ 1724025 w 3825875"/>
              <a:gd name="connsiteY0" fmla="*/ 301625 h 606425"/>
              <a:gd name="connsiteX1" fmla="*/ 1971675 w 3825875"/>
              <a:gd name="connsiteY1" fmla="*/ 301625 h 606425"/>
              <a:gd name="connsiteX2" fmla="*/ 2117725 w 3825875"/>
              <a:gd name="connsiteY2" fmla="*/ 298450 h 606425"/>
              <a:gd name="connsiteX3" fmla="*/ 2327275 w 3825875"/>
              <a:gd name="connsiteY3" fmla="*/ 301625 h 606425"/>
              <a:gd name="connsiteX4" fmla="*/ 2501900 w 3825875"/>
              <a:gd name="connsiteY4" fmla="*/ 298450 h 606425"/>
              <a:gd name="connsiteX5" fmla="*/ 2654300 w 3825875"/>
              <a:gd name="connsiteY5" fmla="*/ 295275 h 606425"/>
              <a:gd name="connsiteX6" fmla="*/ 2886075 w 3825875"/>
              <a:gd name="connsiteY6" fmla="*/ 288925 h 606425"/>
              <a:gd name="connsiteX7" fmla="*/ 3143250 w 3825875"/>
              <a:gd name="connsiteY7" fmla="*/ 285750 h 606425"/>
              <a:gd name="connsiteX8" fmla="*/ 3321050 w 3825875"/>
              <a:gd name="connsiteY8" fmla="*/ 282575 h 606425"/>
              <a:gd name="connsiteX9" fmla="*/ 3409950 w 3825875"/>
              <a:gd name="connsiteY9" fmla="*/ 279400 h 606425"/>
              <a:gd name="connsiteX10" fmla="*/ 3476625 w 3825875"/>
              <a:gd name="connsiteY10" fmla="*/ 276225 h 606425"/>
              <a:gd name="connsiteX11" fmla="*/ 3536950 w 3825875"/>
              <a:gd name="connsiteY11" fmla="*/ 263525 h 606425"/>
              <a:gd name="connsiteX12" fmla="*/ 3584575 w 3825875"/>
              <a:gd name="connsiteY12" fmla="*/ 241300 h 606425"/>
              <a:gd name="connsiteX13" fmla="*/ 3625850 w 3825875"/>
              <a:gd name="connsiteY13" fmla="*/ 215900 h 606425"/>
              <a:gd name="connsiteX14" fmla="*/ 3679825 w 3825875"/>
              <a:gd name="connsiteY14" fmla="*/ 171450 h 606425"/>
              <a:gd name="connsiteX15" fmla="*/ 3730625 w 3825875"/>
              <a:gd name="connsiteY15" fmla="*/ 117475 h 606425"/>
              <a:gd name="connsiteX16" fmla="*/ 3790950 w 3825875"/>
              <a:gd name="connsiteY16" fmla="*/ 38100 h 606425"/>
              <a:gd name="connsiteX17" fmla="*/ 3825875 w 3825875"/>
              <a:gd name="connsiteY17" fmla="*/ 0 h 606425"/>
              <a:gd name="connsiteX18" fmla="*/ 3825875 w 3825875"/>
              <a:gd name="connsiteY18" fmla="*/ 130175 h 606425"/>
              <a:gd name="connsiteX19" fmla="*/ 3759200 w 3825875"/>
              <a:gd name="connsiteY19" fmla="*/ 254000 h 606425"/>
              <a:gd name="connsiteX20" fmla="*/ 3683000 w 3825875"/>
              <a:gd name="connsiteY20" fmla="*/ 381000 h 606425"/>
              <a:gd name="connsiteX21" fmla="*/ 3632200 w 3825875"/>
              <a:gd name="connsiteY21" fmla="*/ 469900 h 606425"/>
              <a:gd name="connsiteX22" fmla="*/ 3600450 w 3825875"/>
              <a:gd name="connsiteY22" fmla="*/ 536575 h 606425"/>
              <a:gd name="connsiteX23" fmla="*/ 3581400 w 3825875"/>
              <a:gd name="connsiteY23" fmla="*/ 565150 h 606425"/>
              <a:gd name="connsiteX24" fmla="*/ 3565525 w 3825875"/>
              <a:gd name="connsiteY24" fmla="*/ 581025 h 606425"/>
              <a:gd name="connsiteX25" fmla="*/ 3546475 w 3825875"/>
              <a:gd name="connsiteY25" fmla="*/ 596900 h 606425"/>
              <a:gd name="connsiteX26" fmla="*/ 3521075 w 3825875"/>
              <a:gd name="connsiteY26" fmla="*/ 606425 h 606425"/>
              <a:gd name="connsiteX27" fmla="*/ 3495675 w 3825875"/>
              <a:gd name="connsiteY27" fmla="*/ 606425 h 606425"/>
              <a:gd name="connsiteX28" fmla="*/ 3451225 w 3825875"/>
              <a:gd name="connsiteY28" fmla="*/ 593725 h 606425"/>
              <a:gd name="connsiteX29" fmla="*/ 3403600 w 3825875"/>
              <a:gd name="connsiteY29" fmla="*/ 571500 h 606425"/>
              <a:gd name="connsiteX30" fmla="*/ 3371850 w 3825875"/>
              <a:gd name="connsiteY30" fmla="*/ 552450 h 606425"/>
              <a:gd name="connsiteX31" fmla="*/ 3340100 w 3825875"/>
              <a:gd name="connsiteY31" fmla="*/ 549275 h 606425"/>
              <a:gd name="connsiteX32" fmla="*/ 3152775 w 3825875"/>
              <a:gd name="connsiteY32" fmla="*/ 549275 h 606425"/>
              <a:gd name="connsiteX33" fmla="*/ 2841625 w 3825875"/>
              <a:gd name="connsiteY33" fmla="*/ 549275 h 606425"/>
              <a:gd name="connsiteX34" fmla="*/ 2527300 w 3825875"/>
              <a:gd name="connsiteY34" fmla="*/ 549275 h 606425"/>
              <a:gd name="connsiteX35" fmla="*/ 2314575 w 3825875"/>
              <a:gd name="connsiteY35" fmla="*/ 546100 h 606425"/>
              <a:gd name="connsiteX36" fmla="*/ 1920875 w 3825875"/>
              <a:gd name="connsiteY36" fmla="*/ 549275 h 606425"/>
              <a:gd name="connsiteX37" fmla="*/ 1590675 w 3825875"/>
              <a:gd name="connsiteY37" fmla="*/ 549275 h 606425"/>
              <a:gd name="connsiteX38" fmla="*/ 1381125 w 3825875"/>
              <a:gd name="connsiteY38" fmla="*/ 549275 h 606425"/>
              <a:gd name="connsiteX39" fmla="*/ 1111250 w 3825875"/>
              <a:gd name="connsiteY39" fmla="*/ 549275 h 606425"/>
              <a:gd name="connsiteX40" fmla="*/ 892175 w 3825875"/>
              <a:gd name="connsiteY40" fmla="*/ 549275 h 606425"/>
              <a:gd name="connsiteX41" fmla="*/ 631825 w 3825875"/>
              <a:gd name="connsiteY41" fmla="*/ 546100 h 606425"/>
              <a:gd name="connsiteX42" fmla="*/ 498475 w 3825875"/>
              <a:gd name="connsiteY42" fmla="*/ 536575 h 606425"/>
              <a:gd name="connsiteX43" fmla="*/ 349250 w 3825875"/>
              <a:gd name="connsiteY43" fmla="*/ 517525 h 606425"/>
              <a:gd name="connsiteX44" fmla="*/ 276225 w 3825875"/>
              <a:gd name="connsiteY44" fmla="*/ 508000 h 606425"/>
              <a:gd name="connsiteX45" fmla="*/ 180975 w 3825875"/>
              <a:gd name="connsiteY45" fmla="*/ 495300 h 606425"/>
              <a:gd name="connsiteX46" fmla="*/ 120650 w 3825875"/>
              <a:gd name="connsiteY46" fmla="*/ 479425 h 606425"/>
              <a:gd name="connsiteX47" fmla="*/ 63500 w 3825875"/>
              <a:gd name="connsiteY47" fmla="*/ 457200 h 606425"/>
              <a:gd name="connsiteX48" fmla="*/ 25400 w 3825875"/>
              <a:gd name="connsiteY48" fmla="*/ 428625 h 606425"/>
              <a:gd name="connsiteX49" fmla="*/ 6350 w 3825875"/>
              <a:gd name="connsiteY49" fmla="*/ 406400 h 606425"/>
              <a:gd name="connsiteX50" fmla="*/ 0 w 3825875"/>
              <a:gd name="connsiteY50" fmla="*/ 393700 h 606425"/>
              <a:gd name="connsiteX51" fmla="*/ 3175 w 3825875"/>
              <a:gd name="connsiteY51" fmla="*/ 381000 h 606425"/>
              <a:gd name="connsiteX52" fmla="*/ 15875 w 3825875"/>
              <a:gd name="connsiteY52" fmla="*/ 368300 h 606425"/>
              <a:gd name="connsiteX53" fmla="*/ 50800 w 3825875"/>
              <a:gd name="connsiteY53" fmla="*/ 346075 h 606425"/>
              <a:gd name="connsiteX54" fmla="*/ 98425 w 3825875"/>
              <a:gd name="connsiteY54" fmla="*/ 327025 h 606425"/>
              <a:gd name="connsiteX55" fmla="*/ 158750 w 3825875"/>
              <a:gd name="connsiteY55" fmla="*/ 314325 h 606425"/>
              <a:gd name="connsiteX56" fmla="*/ 238125 w 3825875"/>
              <a:gd name="connsiteY56" fmla="*/ 304800 h 606425"/>
              <a:gd name="connsiteX57" fmla="*/ 323850 w 3825875"/>
              <a:gd name="connsiteY57" fmla="*/ 304800 h 606425"/>
              <a:gd name="connsiteX58" fmla="*/ 514350 w 3825875"/>
              <a:gd name="connsiteY58" fmla="*/ 301625 h 606425"/>
              <a:gd name="connsiteX59" fmla="*/ 720725 w 3825875"/>
              <a:gd name="connsiteY59" fmla="*/ 304800 h 606425"/>
              <a:gd name="connsiteX60" fmla="*/ 952500 w 3825875"/>
              <a:gd name="connsiteY60" fmla="*/ 301625 h 606425"/>
              <a:gd name="connsiteX61" fmla="*/ 1263650 w 3825875"/>
              <a:gd name="connsiteY61" fmla="*/ 301625 h 606425"/>
              <a:gd name="connsiteX62" fmla="*/ 1565275 w 3825875"/>
              <a:gd name="connsiteY62" fmla="*/ 304800 h 606425"/>
              <a:gd name="connsiteX63" fmla="*/ 1724025 w 3825875"/>
              <a:gd name="connsiteY63" fmla="*/ 301625 h 606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3825875" h="606425">
                <a:moveTo>
                  <a:pt x="1724025" y="301625"/>
                </a:moveTo>
                <a:lnTo>
                  <a:pt x="1971675" y="301625"/>
                </a:lnTo>
                <a:lnTo>
                  <a:pt x="2117725" y="298450"/>
                </a:lnTo>
                <a:lnTo>
                  <a:pt x="2327275" y="301625"/>
                </a:lnTo>
                <a:lnTo>
                  <a:pt x="2501900" y="298450"/>
                </a:lnTo>
                <a:lnTo>
                  <a:pt x="2654300" y="295275"/>
                </a:lnTo>
                <a:lnTo>
                  <a:pt x="2886075" y="288925"/>
                </a:lnTo>
                <a:lnTo>
                  <a:pt x="3143250" y="285750"/>
                </a:lnTo>
                <a:lnTo>
                  <a:pt x="3321050" y="282575"/>
                </a:lnTo>
                <a:lnTo>
                  <a:pt x="3409950" y="279400"/>
                </a:lnTo>
                <a:lnTo>
                  <a:pt x="3476625" y="276225"/>
                </a:lnTo>
                <a:lnTo>
                  <a:pt x="3536950" y="263525"/>
                </a:lnTo>
                <a:lnTo>
                  <a:pt x="3584575" y="241300"/>
                </a:lnTo>
                <a:lnTo>
                  <a:pt x="3625850" y="215900"/>
                </a:lnTo>
                <a:lnTo>
                  <a:pt x="3679825" y="171450"/>
                </a:lnTo>
                <a:lnTo>
                  <a:pt x="3730625" y="117475"/>
                </a:lnTo>
                <a:lnTo>
                  <a:pt x="3790950" y="38100"/>
                </a:lnTo>
                <a:lnTo>
                  <a:pt x="3825875" y="0"/>
                </a:lnTo>
                <a:lnTo>
                  <a:pt x="3825875" y="130175"/>
                </a:lnTo>
                <a:lnTo>
                  <a:pt x="3759200" y="254000"/>
                </a:lnTo>
                <a:lnTo>
                  <a:pt x="3683000" y="381000"/>
                </a:lnTo>
                <a:lnTo>
                  <a:pt x="3632200" y="469900"/>
                </a:lnTo>
                <a:lnTo>
                  <a:pt x="3600450" y="536575"/>
                </a:lnTo>
                <a:lnTo>
                  <a:pt x="3581400" y="565150"/>
                </a:lnTo>
                <a:lnTo>
                  <a:pt x="3565525" y="581025"/>
                </a:lnTo>
                <a:lnTo>
                  <a:pt x="3546475" y="596900"/>
                </a:lnTo>
                <a:lnTo>
                  <a:pt x="3521075" y="606425"/>
                </a:lnTo>
                <a:lnTo>
                  <a:pt x="3495675" y="606425"/>
                </a:lnTo>
                <a:lnTo>
                  <a:pt x="3451225" y="593725"/>
                </a:lnTo>
                <a:lnTo>
                  <a:pt x="3403600" y="571500"/>
                </a:lnTo>
                <a:lnTo>
                  <a:pt x="3371850" y="552450"/>
                </a:lnTo>
                <a:lnTo>
                  <a:pt x="3340100" y="549275"/>
                </a:lnTo>
                <a:lnTo>
                  <a:pt x="3152775" y="549275"/>
                </a:lnTo>
                <a:lnTo>
                  <a:pt x="2841625" y="549275"/>
                </a:lnTo>
                <a:lnTo>
                  <a:pt x="2527300" y="549275"/>
                </a:lnTo>
                <a:lnTo>
                  <a:pt x="2314575" y="546100"/>
                </a:lnTo>
                <a:lnTo>
                  <a:pt x="1920875" y="549275"/>
                </a:lnTo>
                <a:lnTo>
                  <a:pt x="1590675" y="549275"/>
                </a:lnTo>
                <a:lnTo>
                  <a:pt x="1381125" y="549275"/>
                </a:lnTo>
                <a:lnTo>
                  <a:pt x="1111250" y="549275"/>
                </a:lnTo>
                <a:lnTo>
                  <a:pt x="892175" y="549275"/>
                </a:lnTo>
                <a:lnTo>
                  <a:pt x="631825" y="546100"/>
                </a:lnTo>
                <a:lnTo>
                  <a:pt x="498475" y="536575"/>
                </a:lnTo>
                <a:lnTo>
                  <a:pt x="349250" y="517525"/>
                </a:lnTo>
                <a:lnTo>
                  <a:pt x="276225" y="508000"/>
                </a:lnTo>
                <a:lnTo>
                  <a:pt x="180975" y="495300"/>
                </a:lnTo>
                <a:lnTo>
                  <a:pt x="120650" y="479425"/>
                </a:lnTo>
                <a:lnTo>
                  <a:pt x="63500" y="457200"/>
                </a:lnTo>
                <a:lnTo>
                  <a:pt x="25400" y="428625"/>
                </a:lnTo>
                <a:lnTo>
                  <a:pt x="6350" y="406400"/>
                </a:lnTo>
                <a:lnTo>
                  <a:pt x="0" y="393700"/>
                </a:lnTo>
                <a:lnTo>
                  <a:pt x="3175" y="381000"/>
                </a:lnTo>
                <a:lnTo>
                  <a:pt x="15875" y="368300"/>
                </a:lnTo>
                <a:lnTo>
                  <a:pt x="50800" y="346075"/>
                </a:lnTo>
                <a:lnTo>
                  <a:pt x="98425" y="327025"/>
                </a:lnTo>
                <a:lnTo>
                  <a:pt x="158750" y="314325"/>
                </a:lnTo>
                <a:lnTo>
                  <a:pt x="238125" y="304800"/>
                </a:lnTo>
                <a:lnTo>
                  <a:pt x="323850" y="304800"/>
                </a:lnTo>
                <a:lnTo>
                  <a:pt x="514350" y="301625"/>
                </a:lnTo>
                <a:lnTo>
                  <a:pt x="720725" y="304800"/>
                </a:lnTo>
                <a:lnTo>
                  <a:pt x="952500" y="301625"/>
                </a:lnTo>
                <a:lnTo>
                  <a:pt x="1263650" y="301625"/>
                </a:lnTo>
                <a:lnTo>
                  <a:pt x="1565275" y="304800"/>
                </a:lnTo>
                <a:lnTo>
                  <a:pt x="1724025" y="3016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1EADC237-AC0E-4758-AD4E-9D966B2827AB}"/>
              </a:ext>
            </a:extLst>
          </p:cNvPr>
          <p:cNvGrpSpPr/>
          <p:nvPr/>
        </p:nvGrpSpPr>
        <p:grpSpPr>
          <a:xfrm>
            <a:off x="3554413" y="1506538"/>
            <a:ext cx="4879976" cy="4578351"/>
            <a:chOff x="3554413" y="1506538"/>
            <a:chExt cx="4879976" cy="4578351"/>
          </a:xfrm>
        </p:grpSpPr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2EF3B5C0-5B95-47C8-9302-DF074E1422C3}"/>
                </a:ext>
              </a:extLst>
            </p:cNvPr>
            <p:cNvSpPr/>
            <p:nvPr/>
          </p:nvSpPr>
          <p:spPr>
            <a:xfrm>
              <a:off x="4132262" y="1506538"/>
              <a:ext cx="1041400" cy="558800"/>
            </a:xfrm>
            <a:custGeom>
              <a:avLst/>
              <a:gdLst>
                <a:gd name="connsiteX0" fmla="*/ 345281 w 1040606"/>
                <a:gd name="connsiteY0" fmla="*/ 321469 h 559594"/>
                <a:gd name="connsiteX1" fmla="*/ 269081 w 1040606"/>
                <a:gd name="connsiteY1" fmla="*/ 266700 h 559594"/>
                <a:gd name="connsiteX2" fmla="*/ 185737 w 1040606"/>
                <a:gd name="connsiteY2" fmla="*/ 202406 h 559594"/>
                <a:gd name="connsiteX3" fmla="*/ 109537 w 1040606"/>
                <a:gd name="connsiteY3" fmla="*/ 142875 h 559594"/>
                <a:gd name="connsiteX4" fmla="*/ 30956 w 1040606"/>
                <a:gd name="connsiteY4" fmla="*/ 78581 h 559594"/>
                <a:gd name="connsiteX5" fmla="*/ 14287 w 1040606"/>
                <a:gd name="connsiteY5" fmla="*/ 59531 h 559594"/>
                <a:gd name="connsiteX6" fmla="*/ 2381 w 1040606"/>
                <a:gd name="connsiteY6" fmla="*/ 38100 h 559594"/>
                <a:gd name="connsiteX7" fmla="*/ 0 w 1040606"/>
                <a:gd name="connsiteY7" fmla="*/ 19050 h 559594"/>
                <a:gd name="connsiteX8" fmla="*/ 2381 w 1040606"/>
                <a:gd name="connsiteY8" fmla="*/ 7144 h 559594"/>
                <a:gd name="connsiteX9" fmla="*/ 11906 w 1040606"/>
                <a:gd name="connsiteY9" fmla="*/ 0 h 559594"/>
                <a:gd name="connsiteX10" fmla="*/ 28575 w 1040606"/>
                <a:gd name="connsiteY10" fmla="*/ 2381 h 559594"/>
                <a:gd name="connsiteX11" fmla="*/ 76200 w 1040606"/>
                <a:gd name="connsiteY11" fmla="*/ 26194 h 559594"/>
                <a:gd name="connsiteX12" fmla="*/ 145256 w 1040606"/>
                <a:gd name="connsiteY12" fmla="*/ 64294 h 559594"/>
                <a:gd name="connsiteX13" fmla="*/ 214312 w 1040606"/>
                <a:gd name="connsiteY13" fmla="*/ 97631 h 559594"/>
                <a:gd name="connsiteX14" fmla="*/ 257175 w 1040606"/>
                <a:gd name="connsiteY14" fmla="*/ 116681 h 559594"/>
                <a:gd name="connsiteX15" fmla="*/ 333375 w 1040606"/>
                <a:gd name="connsiteY15" fmla="*/ 145256 h 559594"/>
                <a:gd name="connsiteX16" fmla="*/ 435768 w 1040606"/>
                <a:gd name="connsiteY16" fmla="*/ 178594 h 559594"/>
                <a:gd name="connsiteX17" fmla="*/ 502443 w 1040606"/>
                <a:gd name="connsiteY17" fmla="*/ 197644 h 559594"/>
                <a:gd name="connsiteX18" fmla="*/ 569118 w 1040606"/>
                <a:gd name="connsiteY18" fmla="*/ 214312 h 559594"/>
                <a:gd name="connsiteX19" fmla="*/ 623887 w 1040606"/>
                <a:gd name="connsiteY19" fmla="*/ 228600 h 559594"/>
                <a:gd name="connsiteX20" fmla="*/ 683418 w 1040606"/>
                <a:gd name="connsiteY20" fmla="*/ 238125 h 559594"/>
                <a:gd name="connsiteX21" fmla="*/ 752475 w 1040606"/>
                <a:gd name="connsiteY21" fmla="*/ 250031 h 559594"/>
                <a:gd name="connsiteX22" fmla="*/ 835818 w 1040606"/>
                <a:gd name="connsiteY22" fmla="*/ 261937 h 559594"/>
                <a:gd name="connsiteX23" fmla="*/ 873918 w 1040606"/>
                <a:gd name="connsiteY23" fmla="*/ 276225 h 559594"/>
                <a:gd name="connsiteX24" fmla="*/ 942975 w 1040606"/>
                <a:gd name="connsiteY24" fmla="*/ 316706 h 559594"/>
                <a:gd name="connsiteX25" fmla="*/ 995362 w 1040606"/>
                <a:gd name="connsiteY25" fmla="*/ 350044 h 559594"/>
                <a:gd name="connsiteX26" fmla="*/ 1014412 w 1040606"/>
                <a:gd name="connsiteY26" fmla="*/ 364331 h 559594"/>
                <a:gd name="connsiteX27" fmla="*/ 1026318 w 1040606"/>
                <a:gd name="connsiteY27" fmla="*/ 381000 h 559594"/>
                <a:gd name="connsiteX28" fmla="*/ 1035843 w 1040606"/>
                <a:gd name="connsiteY28" fmla="*/ 407194 h 559594"/>
                <a:gd name="connsiteX29" fmla="*/ 1040606 w 1040606"/>
                <a:gd name="connsiteY29" fmla="*/ 435769 h 559594"/>
                <a:gd name="connsiteX30" fmla="*/ 1038225 w 1040606"/>
                <a:gd name="connsiteY30" fmla="*/ 464344 h 559594"/>
                <a:gd name="connsiteX31" fmla="*/ 1028700 w 1040606"/>
                <a:gd name="connsiteY31" fmla="*/ 492919 h 559594"/>
                <a:gd name="connsiteX32" fmla="*/ 1009650 w 1040606"/>
                <a:gd name="connsiteY32" fmla="*/ 519112 h 559594"/>
                <a:gd name="connsiteX33" fmla="*/ 983456 w 1040606"/>
                <a:gd name="connsiteY33" fmla="*/ 538162 h 559594"/>
                <a:gd name="connsiteX34" fmla="*/ 947737 w 1040606"/>
                <a:gd name="connsiteY34" fmla="*/ 554831 h 559594"/>
                <a:gd name="connsiteX35" fmla="*/ 919162 w 1040606"/>
                <a:gd name="connsiteY35" fmla="*/ 559594 h 559594"/>
                <a:gd name="connsiteX36" fmla="*/ 878681 w 1040606"/>
                <a:gd name="connsiteY36" fmla="*/ 552450 h 559594"/>
                <a:gd name="connsiteX37" fmla="*/ 828675 w 1040606"/>
                <a:gd name="connsiteY37" fmla="*/ 542925 h 559594"/>
                <a:gd name="connsiteX38" fmla="*/ 766762 w 1040606"/>
                <a:gd name="connsiteY38" fmla="*/ 528637 h 559594"/>
                <a:gd name="connsiteX39" fmla="*/ 704850 w 1040606"/>
                <a:gd name="connsiteY39" fmla="*/ 514350 h 559594"/>
                <a:gd name="connsiteX40" fmla="*/ 638175 w 1040606"/>
                <a:gd name="connsiteY40" fmla="*/ 495300 h 559594"/>
                <a:gd name="connsiteX41" fmla="*/ 611981 w 1040606"/>
                <a:gd name="connsiteY41" fmla="*/ 485775 h 559594"/>
                <a:gd name="connsiteX42" fmla="*/ 552450 w 1040606"/>
                <a:gd name="connsiteY42" fmla="*/ 454819 h 559594"/>
                <a:gd name="connsiteX43" fmla="*/ 466725 w 1040606"/>
                <a:gd name="connsiteY43" fmla="*/ 402431 h 559594"/>
                <a:gd name="connsiteX44" fmla="*/ 345281 w 1040606"/>
                <a:gd name="connsiteY44" fmla="*/ 321469 h 55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40606" h="559594">
                  <a:moveTo>
                    <a:pt x="345281" y="321469"/>
                  </a:moveTo>
                  <a:lnTo>
                    <a:pt x="269081" y="266700"/>
                  </a:lnTo>
                  <a:lnTo>
                    <a:pt x="185737" y="202406"/>
                  </a:lnTo>
                  <a:lnTo>
                    <a:pt x="109537" y="142875"/>
                  </a:lnTo>
                  <a:lnTo>
                    <a:pt x="30956" y="78581"/>
                  </a:lnTo>
                  <a:lnTo>
                    <a:pt x="14287" y="59531"/>
                  </a:lnTo>
                  <a:lnTo>
                    <a:pt x="2381" y="38100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28575" y="2381"/>
                  </a:lnTo>
                  <a:lnTo>
                    <a:pt x="76200" y="26194"/>
                  </a:lnTo>
                  <a:lnTo>
                    <a:pt x="145256" y="64294"/>
                  </a:lnTo>
                  <a:lnTo>
                    <a:pt x="214312" y="97631"/>
                  </a:lnTo>
                  <a:lnTo>
                    <a:pt x="257175" y="116681"/>
                  </a:lnTo>
                  <a:lnTo>
                    <a:pt x="333375" y="145256"/>
                  </a:lnTo>
                  <a:lnTo>
                    <a:pt x="435768" y="178594"/>
                  </a:lnTo>
                  <a:lnTo>
                    <a:pt x="502443" y="197644"/>
                  </a:lnTo>
                  <a:lnTo>
                    <a:pt x="569118" y="214312"/>
                  </a:lnTo>
                  <a:lnTo>
                    <a:pt x="623887" y="228600"/>
                  </a:lnTo>
                  <a:lnTo>
                    <a:pt x="683418" y="238125"/>
                  </a:lnTo>
                  <a:lnTo>
                    <a:pt x="752475" y="250031"/>
                  </a:lnTo>
                  <a:lnTo>
                    <a:pt x="835818" y="261937"/>
                  </a:lnTo>
                  <a:lnTo>
                    <a:pt x="873918" y="276225"/>
                  </a:lnTo>
                  <a:lnTo>
                    <a:pt x="942975" y="316706"/>
                  </a:lnTo>
                  <a:lnTo>
                    <a:pt x="995362" y="350044"/>
                  </a:lnTo>
                  <a:lnTo>
                    <a:pt x="1014412" y="364331"/>
                  </a:lnTo>
                  <a:lnTo>
                    <a:pt x="1026318" y="381000"/>
                  </a:lnTo>
                  <a:lnTo>
                    <a:pt x="1035843" y="407194"/>
                  </a:lnTo>
                  <a:lnTo>
                    <a:pt x="1040606" y="435769"/>
                  </a:lnTo>
                  <a:lnTo>
                    <a:pt x="1038225" y="464344"/>
                  </a:lnTo>
                  <a:lnTo>
                    <a:pt x="1028700" y="492919"/>
                  </a:lnTo>
                  <a:lnTo>
                    <a:pt x="1009650" y="519112"/>
                  </a:lnTo>
                  <a:lnTo>
                    <a:pt x="983456" y="538162"/>
                  </a:lnTo>
                  <a:lnTo>
                    <a:pt x="947737" y="554831"/>
                  </a:lnTo>
                  <a:lnTo>
                    <a:pt x="919162" y="559594"/>
                  </a:lnTo>
                  <a:lnTo>
                    <a:pt x="878681" y="552450"/>
                  </a:lnTo>
                  <a:lnTo>
                    <a:pt x="828675" y="542925"/>
                  </a:lnTo>
                  <a:lnTo>
                    <a:pt x="766762" y="528637"/>
                  </a:lnTo>
                  <a:lnTo>
                    <a:pt x="704850" y="514350"/>
                  </a:lnTo>
                  <a:lnTo>
                    <a:pt x="638175" y="495300"/>
                  </a:lnTo>
                  <a:lnTo>
                    <a:pt x="611981" y="485775"/>
                  </a:lnTo>
                  <a:lnTo>
                    <a:pt x="552450" y="454819"/>
                  </a:lnTo>
                  <a:lnTo>
                    <a:pt x="466725" y="402431"/>
                  </a:lnTo>
                  <a:lnTo>
                    <a:pt x="345281" y="32146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19" name="フリーフォーム 9">
              <a:extLst>
                <a:ext uri="{FF2B5EF4-FFF2-40B4-BE49-F238E27FC236}">
                  <a16:creationId xmlns:a16="http://schemas.microsoft.com/office/drawing/2014/main" id="{D0874D36-3B71-4B35-9ED9-B8E4A7A103C5}"/>
                </a:ext>
              </a:extLst>
            </p:cNvPr>
            <p:cNvSpPr/>
            <p:nvPr/>
          </p:nvSpPr>
          <p:spPr>
            <a:xfrm>
              <a:off x="3554413" y="2239964"/>
              <a:ext cx="2128837" cy="511175"/>
            </a:xfrm>
            <a:custGeom>
              <a:avLst/>
              <a:gdLst>
                <a:gd name="connsiteX0" fmla="*/ 1250156 w 2128837"/>
                <a:gd name="connsiteY0" fmla="*/ 126206 h 511969"/>
                <a:gd name="connsiteX1" fmla="*/ 1012031 w 2128837"/>
                <a:gd name="connsiteY1" fmla="*/ 161925 h 511969"/>
                <a:gd name="connsiteX2" fmla="*/ 776287 w 2128837"/>
                <a:gd name="connsiteY2" fmla="*/ 197644 h 511969"/>
                <a:gd name="connsiteX3" fmla="*/ 569119 w 2128837"/>
                <a:gd name="connsiteY3" fmla="*/ 226219 h 511969"/>
                <a:gd name="connsiteX4" fmla="*/ 464344 w 2128837"/>
                <a:gd name="connsiteY4" fmla="*/ 238125 h 511969"/>
                <a:gd name="connsiteX5" fmla="*/ 419100 w 2128837"/>
                <a:gd name="connsiteY5" fmla="*/ 245269 h 511969"/>
                <a:gd name="connsiteX6" fmla="*/ 388144 w 2128837"/>
                <a:gd name="connsiteY6" fmla="*/ 245269 h 511969"/>
                <a:gd name="connsiteX7" fmla="*/ 328612 w 2128837"/>
                <a:gd name="connsiteY7" fmla="*/ 240506 h 511969"/>
                <a:gd name="connsiteX8" fmla="*/ 261937 w 2128837"/>
                <a:gd name="connsiteY8" fmla="*/ 230981 h 511969"/>
                <a:gd name="connsiteX9" fmla="*/ 211931 w 2128837"/>
                <a:gd name="connsiteY9" fmla="*/ 219075 h 511969"/>
                <a:gd name="connsiteX10" fmla="*/ 154781 w 2128837"/>
                <a:gd name="connsiteY10" fmla="*/ 200025 h 511969"/>
                <a:gd name="connsiteX11" fmla="*/ 119062 w 2128837"/>
                <a:gd name="connsiteY11" fmla="*/ 180975 h 511969"/>
                <a:gd name="connsiteX12" fmla="*/ 90487 w 2128837"/>
                <a:gd name="connsiteY12" fmla="*/ 159544 h 511969"/>
                <a:gd name="connsiteX13" fmla="*/ 69056 w 2128837"/>
                <a:gd name="connsiteY13" fmla="*/ 140494 h 511969"/>
                <a:gd name="connsiteX14" fmla="*/ 57150 w 2128837"/>
                <a:gd name="connsiteY14" fmla="*/ 133350 h 511969"/>
                <a:gd name="connsiteX15" fmla="*/ 38100 w 2128837"/>
                <a:gd name="connsiteY15" fmla="*/ 123825 h 511969"/>
                <a:gd name="connsiteX16" fmla="*/ 14287 w 2128837"/>
                <a:gd name="connsiteY16" fmla="*/ 116681 h 511969"/>
                <a:gd name="connsiteX17" fmla="*/ 0 w 2128837"/>
                <a:gd name="connsiteY17" fmla="*/ 121444 h 511969"/>
                <a:gd name="connsiteX18" fmla="*/ 0 w 2128837"/>
                <a:gd name="connsiteY18" fmla="*/ 135731 h 511969"/>
                <a:gd name="connsiteX19" fmla="*/ 7144 w 2128837"/>
                <a:gd name="connsiteY19" fmla="*/ 164306 h 511969"/>
                <a:gd name="connsiteX20" fmla="*/ 30956 w 2128837"/>
                <a:gd name="connsiteY20" fmla="*/ 202406 h 511969"/>
                <a:gd name="connsiteX21" fmla="*/ 83344 w 2128837"/>
                <a:gd name="connsiteY21" fmla="*/ 264319 h 511969"/>
                <a:gd name="connsiteX22" fmla="*/ 133350 w 2128837"/>
                <a:gd name="connsiteY22" fmla="*/ 316706 h 511969"/>
                <a:gd name="connsiteX23" fmla="*/ 192881 w 2128837"/>
                <a:gd name="connsiteY23" fmla="*/ 376237 h 511969"/>
                <a:gd name="connsiteX24" fmla="*/ 245269 w 2128837"/>
                <a:gd name="connsiteY24" fmla="*/ 421481 h 511969"/>
                <a:gd name="connsiteX25" fmla="*/ 280987 w 2128837"/>
                <a:gd name="connsiteY25" fmla="*/ 447675 h 511969"/>
                <a:gd name="connsiteX26" fmla="*/ 314325 w 2128837"/>
                <a:gd name="connsiteY26" fmla="*/ 469106 h 511969"/>
                <a:gd name="connsiteX27" fmla="*/ 359569 w 2128837"/>
                <a:gd name="connsiteY27" fmla="*/ 490537 h 511969"/>
                <a:gd name="connsiteX28" fmla="*/ 407194 w 2128837"/>
                <a:gd name="connsiteY28" fmla="*/ 507206 h 511969"/>
                <a:gd name="connsiteX29" fmla="*/ 433387 w 2128837"/>
                <a:gd name="connsiteY29" fmla="*/ 511969 h 511969"/>
                <a:gd name="connsiteX30" fmla="*/ 461962 w 2128837"/>
                <a:gd name="connsiteY30" fmla="*/ 500062 h 511969"/>
                <a:gd name="connsiteX31" fmla="*/ 531019 w 2128837"/>
                <a:gd name="connsiteY31" fmla="*/ 469106 h 511969"/>
                <a:gd name="connsiteX32" fmla="*/ 588169 w 2128837"/>
                <a:gd name="connsiteY32" fmla="*/ 447675 h 511969"/>
                <a:gd name="connsiteX33" fmla="*/ 664369 w 2128837"/>
                <a:gd name="connsiteY33" fmla="*/ 423862 h 511969"/>
                <a:gd name="connsiteX34" fmla="*/ 754856 w 2128837"/>
                <a:gd name="connsiteY34" fmla="*/ 400050 h 511969"/>
                <a:gd name="connsiteX35" fmla="*/ 869156 w 2128837"/>
                <a:gd name="connsiteY35" fmla="*/ 376237 h 511969"/>
                <a:gd name="connsiteX36" fmla="*/ 1007269 w 2128837"/>
                <a:gd name="connsiteY36" fmla="*/ 350044 h 511969"/>
                <a:gd name="connsiteX37" fmla="*/ 1162050 w 2128837"/>
                <a:gd name="connsiteY37" fmla="*/ 328612 h 511969"/>
                <a:gd name="connsiteX38" fmla="*/ 1371600 w 2128837"/>
                <a:gd name="connsiteY38" fmla="*/ 302419 h 511969"/>
                <a:gd name="connsiteX39" fmla="*/ 1574006 w 2128837"/>
                <a:gd name="connsiteY39" fmla="*/ 280987 h 511969"/>
                <a:gd name="connsiteX40" fmla="*/ 1757362 w 2128837"/>
                <a:gd name="connsiteY40" fmla="*/ 266700 h 511969"/>
                <a:gd name="connsiteX41" fmla="*/ 1804987 w 2128837"/>
                <a:gd name="connsiteY41" fmla="*/ 261937 h 511969"/>
                <a:gd name="connsiteX42" fmla="*/ 1859756 w 2128837"/>
                <a:gd name="connsiteY42" fmla="*/ 254794 h 511969"/>
                <a:gd name="connsiteX43" fmla="*/ 1928812 w 2128837"/>
                <a:gd name="connsiteY43" fmla="*/ 247650 h 511969"/>
                <a:gd name="connsiteX44" fmla="*/ 1995487 w 2128837"/>
                <a:gd name="connsiteY44" fmla="*/ 245269 h 511969"/>
                <a:gd name="connsiteX45" fmla="*/ 2040731 w 2128837"/>
                <a:gd name="connsiteY45" fmla="*/ 242887 h 511969"/>
                <a:gd name="connsiteX46" fmla="*/ 2069306 w 2128837"/>
                <a:gd name="connsiteY46" fmla="*/ 233362 h 511969"/>
                <a:gd name="connsiteX47" fmla="*/ 2095500 w 2128837"/>
                <a:gd name="connsiteY47" fmla="*/ 221456 h 511969"/>
                <a:gd name="connsiteX48" fmla="*/ 2116931 w 2128837"/>
                <a:gd name="connsiteY48" fmla="*/ 204787 h 511969"/>
                <a:gd name="connsiteX49" fmla="*/ 2126456 w 2128837"/>
                <a:gd name="connsiteY49" fmla="*/ 190500 h 511969"/>
                <a:gd name="connsiteX50" fmla="*/ 2128837 w 2128837"/>
                <a:gd name="connsiteY50" fmla="*/ 176212 h 511969"/>
                <a:gd name="connsiteX51" fmla="*/ 2124075 w 2128837"/>
                <a:gd name="connsiteY51" fmla="*/ 154781 h 511969"/>
                <a:gd name="connsiteX52" fmla="*/ 2102644 w 2128837"/>
                <a:gd name="connsiteY52" fmla="*/ 123825 h 511969"/>
                <a:gd name="connsiteX53" fmla="*/ 2074069 w 2128837"/>
                <a:gd name="connsiteY53" fmla="*/ 92869 h 511969"/>
                <a:gd name="connsiteX54" fmla="*/ 2052637 w 2128837"/>
                <a:gd name="connsiteY54" fmla="*/ 76200 h 511969"/>
                <a:gd name="connsiteX55" fmla="*/ 2021681 w 2128837"/>
                <a:gd name="connsiteY55" fmla="*/ 54769 h 511969"/>
                <a:gd name="connsiteX56" fmla="*/ 1995487 w 2128837"/>
                <a:gd name="connsiteY56" fmla="*/ 42862 h 511969"/>
                <a:gd name="connsiteX57" fmla="*/ 1947862 w 2128837"/>
                <a:gd name="connsiteY57" fmla="*/ 26194 h 511969"/>
                <a:gd name="connsiteX58" fmla="*/ 1890712 w 2128837"/>
                <a:gd name="connsiteY58" fmla="*/ 11906 h 511969"/>
                <a:gd name="connsiteX59" fmla="*/ 1821656 w 2128837"/>
                <a:gd name="connsiteY59" fmla="*/ 0 h 511969"/>
                <a:gd name="connsiteX60" fmla="*/ 1793081 w 2128837"/>
                <a:gd name="connsiteY60" fmla="*/ 0 h 511969"/>
                <a:gd name="connsiteX61" fmla="*/ 1690687 w 2128837"/>
                <a:gd name="connsiteY61" fmla="*/ 30956 h 511969"/>
                <a:gd name="connsiteX62" fmla="*/ 1540669 w 2128837"/>
                <a:gd name="connsiteY62" fmla="*/ 76200 h 511969"/>
                <a:gd name="connsiteX63" fmla="*/ 1497806 w 2128837"/>
                <a:gd name="connsiteY63" fmla="*/ 90487 h 511969"/>
                <a:gd name="connsiteX64" fmla="*/ 1388269 w 2128837"/>
                <a:gd name="connsiteY64" fmla="*/ 107156 h 511969"/>
                <a:gd name="connsiteX65" fmla="*/ 1250156 w 2128837"/>
                <a:gd name="connsiteY65" fmla="*/ 126206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128837" h="511969">
                  <a:moveTo>
                    <a:pt x="1250156" y="126206"/>
                  </a:moveTo>
                  <a:lnTo>
                    <a:pt x="1012031" y="161925"/>
                  </a:lnTo>
                  <a:lnTo>
                    <a:pt x="776287" y="197644"/>
                  </a:lnTo>
                  <a:lnTo>
                    <a:pt x="569119" y="226219"/>
                  </a:lnTo>
                  <a:lnTo>
                    <a:pt x="464344" y="238125"/>
                  </a:lnTo>
                  <a:lnTo>
                    <a:pt x="419100" y="245269"/>
                  </a:lnTo>
                  <a:lnTo>
                    <a:pt x="388144" y="245269"/>
                  </a:lnTo>
                  <a:lnTo>
                    <a:pt x="328612" y="240506"/>
                  </a:lnTo>
                  <a:lnTo>
                    <a:pt x="261937" y="230981"/>
                  </a:lnTo>
                  <a:lnTo>
                    <a:pt x="211931" y="219075"/>
                  </a:lnTo>
                  <a:lnTo>
                    <a:pt x="154781" y="200025"/>
                  </a:lnTo>
                  <a:lnTo>
                    <a:pt x="119062" y="180975"/>
                  </a:lnTo>
                  <a:lnTo>
                    <a:pt x="90487" y="159544"/>
                  </a:lnTo>
                  <a:lnTo>
                    <a:pt x="69056" y="140494"/>
                  </a:lnTo>
                  <a:lnTo>
                    <a:pt x="57150" y="133350"/>
                  </a:lnTo>
                  <a:lnTo>
                    <a:pt x="38100" y="123825"/>
                  </a:lnTo>
                  <a:lnTo>
                    <a:pt x="14287" y="116681"/>
                  </a:lnTo>
                  <a:lnTo>
                    <a:pt x="0" y="121444"/>
                  </a:lnTo>
                  <a:lnTo>
                    <a:pt x="0" y="135731"/>
                  </a:lnTo>
                  <a:lnTo>
                    <a:pt x="7144" y="164306"/>
                  </a:lnTo>
                  <a:lnTo>
                    <a:pt x="30956" y="202406"/>
                  </a:lnTo>
                  <a:lnTo>
                    <a:pt x="83344" y="264319"/>
                  </a:lnTo>
                  <a:lnTo>
                    <a:pt x="133350" y="316706"/>
                  </a:lnTo>
                  <a:lnTo>
                    <a:pt x="192881" y="376237"/>
                  </a:lnTo>
                  <a:lnTo>
                    <a:pt x="245269" y="421481"/>
                  </a:lnTo>
                  <a:lnTo>
                    <a:pt x="280987" y="447675"/>
                  </a:lnTo>
                  <a:lnTo>
                    <a:pt x="314325" y="469106"/>
                  </a:lnTo>
                  <a:lnTo>
                    <a:pt x="359569" y="490537"/>
                  </a:lnTo>
                  <a:lnTo>
                    <a:pt x="407194" y="507206"/>
                  </a:lnTo>
                  <a:lnTo>
                    <a:pt x="433387" y="511969"/>
                  </a:lnTo>
                  <a:lnTo>
                    <a:pt x="461962" y="500062"/>
                  </a:lnTo>
                  <a:lnTo>
                    <a:pt x="531019" y="469106"/>
                  </a:lnTo>
                  <a:lnTo>
                    <a:pt x="588169" y="447675"/>
                  </a:lnTo>
                  <a:lnTo>
                    <a:pt x="664369" y="423862"/>
                  </a:lnTo>
                  <a:lnTo>
                    <a:pt x="754856" y="400050"/>
                  </a:lnTo>
                  <a:lnTo>
                    <a:pt x="869156" y="376237"/>
                  </a:lnTo>
                  <a:lnTo>
                    <a:pt x="1007269" y="350044"/>
                  </a:lnTo>
                  <a:lnTo>
                    <a:pt x="1162050" y="328612"/>
                  </a:lnTo>
                  <a:lnTo>
                    <a:pt x="1371600" y="302419"/>
                  </a:lnTo>
                  <a:lnTo>
                    <a:pt x="1574006" y="280987"/>
                  </a:lnTo>
                  <a:lnTo>
                    <a:pt x="1757362" y="266700"/>
                  </a:lnTo>
                  <a:lnTo>
                    <a:pt x="1804987" y="261937"/>
                  </a:lnTo>
                  <a:lnTo>
                    <a:pt x="1859756" y="254794"/>
                  </a:lnTo>
                  <a:lnTo>
                    <a:pt x="1928812" y="247650"/>
                  </a:lnTo>
                  <a:lnTo>
                    <a:pt x="1995487" y="245269"/>
                  </a:lnTo>
                  <a:lnTo>
                    <a:pt x="2040731" y="242887"/>
                  </a:lnTo>
                  <a:lnTo>
                    <a:pt x="2069306" y="233362"/>
                  </a:lnTo>
                  <a:lnTo>
                    <a:pt x="2095500" y="221456"/>
                  </a:lnTo>
                  <a:lnTo>
                    <a:pt x="2116931" y="204787"/>
                  </a:lnTo>
                  <a:lnTo>
                    <a:pt x="2126456" y="190500"/>
                  </a:lnTo>
                  <a:lnTo>
                    <a:pt x="2128837" y="176212"/>
                  </a:lnTo>
                  <a:lnTo>
                    <a:pt x="2124075" y="154781"/>
                  </a:lnTo>
                  <a:lnTo>
                    <a:pt x="2102644" y="123825"/>
                  </a:lnTo>
                  <a:lnTo>
                    <a:pt x="2074069" y="92869"/>
                  </a:lnTo>
                  <a:lnTo>
                    <a:pt x="2052637" y="76200"/>
                  </a:lnTo>
                  <a:lnTo>
                    <a:pt x="2021681" y="54769"/>
                  </a:lnTo>
                  <a:lnTo>
                    <a:pt x="1995487" y="42862"/>
                  </a:lnTo>
                  <a:lnTo>
                    <a:pt x="1947862" y="26194"/>
                  </a:lnTo>
                  <a:lnTo>
                    <a:pt x="1890712" y="11906"/>
                  </a:lnTo>
                  <a:lnTo>
                    <a:pt x="1821656" y="0"/>
                  </a:lnTo>
                  <a:lnTo>
                    <a:pt x="1793081" y="0"/>
                  </a:lnTo>
                  <a:lnTo>
                    <a:pt x="1690687" y="30956"/>
                  </a:lnTo>
                  <a:lnTo>
                    <a:pt x="1540669" y="76200"/>
                  </a:lnTo>
                  <a:lnTo>
                    <a:pt x="1497806" y="90487"/>
                  </a:lnTo>
                  <a:lnTo>
                    <a:pt x="1388269" y="107156"/>
                  </a:lnTo>
                  <a:lnTo>
                    <a:pt x="1250156" y="12620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2">
              <a:extLst>
                <a:ext uri="{FF2B5EF4-FFF2-40B4-BE49-F238E27FC236}">
                  <a16:creationId xmlns:a16="http://schemas.microsoft.com/office/drawing/2014/main" id="{C0971462-D2B2-485B-8BF3-DABE03E18EE2}"/>
                </a:ext>
              </a:extLst>
            </p:cNvPr>
            <p:cNvSpPr/>
            <p:nvPr/>
          </p:nvSpPr>
          <p:spPr>
            <a:xfrm>
              <a:off x="3984625" y="2906714"/>
              <a:ext cx="1260475" cy="371475"/>
            </a:xfrm>
            <a:custGeom>
              <a:avLst/>
              <a:gdLst>
                <a:gd name="connsiteX0" fmla="*/ 621506 w 1259681"/>
                <a:gd name="connsiteY0" fmla="*/ 126206 h 371475"/>
                <a:gd name="connsiteX1" fmla="*/ 819150 w 1259681"/>
                <a:gd name="connsiteY1" fmla="*/ 71437 h 371475"/>
                <a:gd name="connsiteX2" fmla="*/ 862013 w 1259681"/>
                <a:gd name="connsiteY2" fmla="*/ 54769 h 371475"/>
                <a:gd name="connsiteX3" fmla="*/ 907256 w 1259681"/>
                <a:gd name="connsiteY3" fmla="*/ 35719 h 371475"/>
                <a:gd name="connsiteX4" fmla="*/ 950119 w 1259681"/>
                <a:gd name="connsiteY4" fmla="*/ 19050 h 371475"/>
                <a:gd name="connsiteX5" fmla="*/ 995363 w 1259681"/>
                <a:gd name="connsiteY5" fmla="*/ 4762 h 371475"/>
                <a:gd name="connsiteX6" fmla="*/ 1021556 w 1259681"/>
                <a:gd name="connsiteY6" fmla="*/ 0 h 371475"/>
                <a:gd name="connsiteX7" fmla="*/ 1042988 w 1259681"/>
                <a:gd name="connsiteY7" fmla="*/ 2381 h 371475"/>
                <a:gd name="connsiteX8" fmla="*/ 1073944 w 1259681"/>
                <a:gd name="connsiteY8" fmla="*/ 11906 h 371475"/>
                <a:gd name="connsiteX9" fmla="*/ 1128713 w 1259681"/>
                <a:gd name="connsiteY9" fmla="*/ 30956 h 371475"/>
                <a:gd name="connsiteX10" fmla="*/ 1166813 w 1259681"/>
                <a:gd name="connsiteY10" fmla="*/ 47625 h 371475"/>
                <a:gd name="connsiteX11" fmla="*/ 1195388 w 1259681"/>
                <a:gd name="connsiteY11" fmla="*/ 64294 h 371475"/>
                <a:gd name="connsiteX12" fmla="*/ 1216819 w 1259681"/>
                <a:gd name="connsiteY12" fmla="*/ 80962 h 371475"/>
                <a:gd name="connsiteX13" fmla="*/ 1240631 w 1259681"/>
                <a:gd name="connsiteY13" fmla="*/ 107156 h 371475"/>
                <a:gd name="connsiteX14" fmla="*/ 1252538 w 1259681"/>
                <a:gd name="connsiteY14" fmla="*/ 128587 h 371475"/>
                <a:gd name="connsiteX15" fmla="*/ 1257300 w 1259681"/>
                <a:gd name="connsiteY15" fmla="*/ 150019 h 371475"/>
                <a:gd name="connsiteX16" fmla="*/ 1259681 w 1259681"/>
                <a:gd name="connsiteY16" fmla="*/ 173831 h 371475"/>
                <a:gd name="connsiteX17" fmla="*/ 1252538 w 1259681"/>
                <a:gd name="connsiteY17" fmla="*/ 197644 h 371475"/>
                <a:gd name="connsiteX18" fmla="*/ 1235869 w 1259681"/>
                <a:gd name="connsiteY18" fmla="*/ 214312 h 371475"/>
                <a:gd name="connsiteX19" fmla="*/ 1204913 w 1259681"/>
                <a:gd name="connsiteY19" fmla="*/ 223837 h 371475"/>
                <a:gd name="connsiteX20" fmla="*/ 1152525 w 1259681"/>
                <a:gd name="connsiteY20" fmla="*/ 230981 h 371475"/>
                <a:gd name="connsiteX21" fmla="*/ 1012031 w 1259681"/>
                <a:gd name="connsiteY21" fmla="*/ 252412 h 371475"/>
                <a:gd name="connsiteX22" fmla="*/ 773906 w 1259681"/>
                <a:gd name="connsiteY22" fmla="*/ 290512 h 371475"/>
                <a:gd name="connsiteX23" fmla="*/ 509588 w 1259681"/>
                <a:gd name="connsiteY23" fmla="*/ 338137 h 371475"/>
                <a:gd name="connsiteX24" fmla="*/ 461963 w 1259681"/>
                <a:gd name="connsiteY24" fmla="*/ 352425 h 371475"/>
                <a:gd name="connsiteX25" fmla="*/ 421481 w 1259681"/>
                <a:gd name="connsiteY25" fmla="*/ 364331 h 371475"/>
                <a:gd name="connsiteX26" fmla="*/ 378619 w 1259681"/>
                <a:gd name="connsiteY26" fmla="*/ 371475 h 371475"/>
                <a:gd name="connsiteX27" fmla="*/ 326231 w 1259681"/>
                <a:gd name="connsiteY27" fmla="*/ 369094 h 371475"/>
                <a:gd name="connsiteX28" fmla="*/ 285750 w 1259681"/>
                <a:gd name="connsiteY28" fmla="*/ 361950 h 371475"/>
                <a:gd name="connsiteX29" fmla="*/ 245269 w 1259681"/>
                <a:gd name="connsiteY29" fmla="*/ 347662 h 371475"/>
                <a:gd name="connsiteX30" fmla="*/ 211931 w 1259681"/>
                <a:gd name="connsiteY30" fmla="*/ 328612 h 371475"/>
                <a:gd name="connsiteX31" fmla="*/ 152400 w 1259681"/>
                <a:gd name="connsiteY31" fmla="*/ 292894 h 371475"/>
                <a:gd name="connsiteX32" fmla="*/ 64294 w 1259681"/>
                <a:gd name="connsiteY32" fmla="*/ 228600 h 371475"/>
                <a:gd name="connsiteX33" fmla="*/ 19050 w 1259681"/>
                <a:gd name="connsiteY33" fmla="*/ 192881 h 371475"/>
                <a:gd name="connsiteX34" fmla="*/ 9525 w 1259681"/>
                <a:gd name="connsiteY34" fmla="*/ 183356 h 371475"/>
                <a:gd name="connsiteX35" fmla="*/ 0 w 1259681"/>
                <a:gd name="connsiteY35" fmla="*/ 166687 h 371475"/>
                <a:gd name="connsiteX36" fmla="*/ 0 w 1259681"/>
                <a:gd name="connsiteY36" fmla="*/ 147637 h 371475"/>
                <a:gd name="connsiteX37" fmla="*/ 9525 w 1259681"/>
                <a:gd name="connsiteY37" fmla="*/ 133350 h 371475"/>
                <a:gd name="connsiteX38" fmla="*/ 30956 w 1259681"/>
                <a:gd name="connsiteY38" fmla="*/ 126206 h 371475"/>
                <a:gd name="connsiteX39" fmla="*/ 71438 w 1259681"/>
                <a:gd name="connsiteY39" fmla="*/ 142875 h 371475"/>
                <a:gd name="connsiteX40" fmla="*/ 133350 w 1259681"/>
                <a:gd name="connsiteY40" fmla="*/ 171450 h 371475"/>
                <a:gd name="connsiteX41" fmla="*/ 171450 w 1259681"/>
                <a:gd name="connsiteY41" fmla="*/ 185737 h 371475"/>
                <a:gd name="connsiteX42" fmla="*/ 216694 w 1259681"/>
                <a:gd name="connsiteY42" fmla="*/ 195262 h 371475"/>
                <a:gd name="connsiteX43" fmla="*/ 252413 w 1259681"/>
                <a:gd name="connsiteY43" fmla="*/ 200025 h 371475"/>
                <a:gd name="connsiteX44" fmla="*/ 276225 w 1259681"/>
                <a:gd name="connsiteY44" fmla="*/ 200025 h 371475"/>
                <a:gd name="connsiteX45" fmla="*/ 340519 w 1259681"/>
                <a:gd name="connsiteY45" fmla="*/ 188119 h 371475"/>
                <a:gd name="connsiteX46" fmla="*/ 473869 w 1259681"/>
                <a:gd name="connsiteY46" fmla="*/ 159544 h 371475"/>
                <a:gd name="connsiteX47" fmla="*/ 621506 w 1259681"/>
                <a:gd name="connsiteY47" fmla="*/ 126206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59681" h="371475">
                  <a:moveTo>
                    <a:pt x="621506" y="126206"/>
                  </a:moveTo>
                  <a:lnTo>
                    <a:pt x="819150" y="71437"/>
                  </a:lnTo>
                  <a:lnTo>
                    <a:pt x="862013" y="54769"/>
                  </a:lnTo>
                  <a:lnTo>
                    <a:pt x="907256" y="35719"/>
                  </a:lnTo>
                  <a:lnTo>
                    <a:pt x="950119" y="19050"/>
                  </a:lnTo>
                  <a:lnTo>
                    <a:pt x="995363" y="4762"/>
                  </a:lnTo>
                  <a:lnTo>
                    <a:pt x="1021556" y="0"/>
                  </a:lnTo>
                  <a:lnTo>
                    <a:pt x="1042988" y="2381"/>
                  </a:lnTo>
                  <a:lnTo>
                    <a:pt x="1073944" y="11906"/>
                  </a:lnTo>
                  <a:lnTo>
                    <a:pt x="1128713" y="30956"/>
                  </a:lnTo>
                  <a:lnTo>
                    <a:pt x="1166813" y="47625"/>
                  </a:lnTo>
                  <a:lnTo>
                    <a:pt x="1195388" y="64294"/>
                  </a:lnTo>
                  <a:lnTo>
                    <a:pt x="1216819" y="80962"/>
                  </a:lnTo>
                  <a:lnTo>
                    <a:pt x="1240631" y="107156"/>
                  </a:lnTo>
                  <a:lnTo>
                    <a:pt x="1252538" y="128587"/>
                  </a:lnTo>
                  <a:lnTo>
                    <a:pt x="1257300" y="150019"/>
                  </a:lnTo>
                  <a:lnTo>
                    <a:pt x="1259681" y="173831"/>
                  </a:lnTo>
                  <a:lnTo>
                    <a:pt x="1252538" y="197644"/>
                  </a:lnTo>
                  <a:lnTo>
                    <a:pt x="1235869" y="214312"/>
                  </a:lnTo>
                  <a:lnTo>
                    <a:pt x="1204913" y="223837"/>
                  </a:lnTo>
                  <a:lnTo>
                    <a:pt x="1152525" y="230981"/>
                  </a:lnTo>
                  <a:lnTo>
                    <a:pt x="1012031" y="252412"/>
                  </a:lnTo>
                  <a:lnTo>
                    <a:pt x="773906" y="290512"/>
                  </a:lnTo>
                  <a:lnTo>
                    <a:pt x="509588" y="338137"/>
                  </a:lnTo>
                  <a:lnTo>
                    <a:pt x="461963" y="352425"/>
                  </a:lnTo>
                  <a:lnTo>
                    <a:pt x="421481" y="364331"/>
                  </a:lnTo>
                  <a:lnTo>
                    <a:pt x="378619" y="371475"/>
                  </a:lnTo>
                  <a:lnTo>
                    <a:pt x="326231" y="369094"/>
                  </a:lnTo>
                  <a:lnTo>
                    <a:pt x="285750" y="361950"/>
                  </a:lnTo>
                  <a:lnTo>
                    <a:pt x="245269" y="347662"/>
                  </a:lnTo>
                  <a:lnTo>
                    <a:pt x="211931" y="328612"/>
                  </a:lnTo>
                  <a:lnTo>
                    <a:pt x="152400" y="292894"/>
                  </a:lnTo>
                  <a:lnTo>
                    <a:pt x="64294" y="228600"/>
                  </a:lnTo>
                  <a:lnTo>
                    <a:pt x="19050" y="192881"/>
                  </a:lnTo>
                  <a:lnTo>
                    <a:pt x="9525" y="183356"/>
                  </a:lnTo>
                  <a:lnTo>
                    <a:pt x="0" y="166687"/>
                  </a:lnTo>
                  <a:lnTo>
                    <a:pt x="0" y="147637"/>
                  </a:lnTo>
                  <a:lnTo>
                    <a:pt x="9525" y="133350"/>
                  </a:lnTo>
                  <a:lnTo>
                    <a:pt x="30956" y="126206"/>
                  </a:lnTo>
                  <a:lnTo>
                    <a:pt x="71438" y="142875"/>
                  </a:lnTo>
                  <a:lnTo>
                    <a:pt x="133350" y="171450"/>
                  </a:lnTo>
                  <a:lnTo>
                    <a:pt x="171450" y="185737"/>
                  </a:lnTo>
                  <a:lnTo>
                    <a:pt x="216694" y="195262"/>
                  </a:lnTo>
                  <a:lnTo>
                    <a:pt x="252413" y="200025"/>
                  </a:lnTo>
                  <a:lnTo>
                    <a:pt x="276225" y="200025"/>
                  </a:lnTo>
                  <a:lnTo>
                    <a:pt x="340519" y="188119"/>
                  </a:lnTo>
                  <a:lnTo>
                    <a:pt x="473869" y="159544"/>
                  </a:lnTo>
                  <a:lnTo>
                    <a:pt x="621506" y="12620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4">
              <a:extLst>
                <a:ext uri="{FF2B5EF4-FFF2-40B4-BE49-F238E27FC236}">
                  <a16:creationId xmlns:a16="http://schemas.microsoft.com/office/drawing/2014/main" id="{A4D4599F-0FD9-4AEB-8742-CB723552F12D}"/>
                </a:ext>
              </a:extLst>
            </p:cNvPr>
            <p:cNvSpPr/>
            <p:nvPr/>
          </p:nvSpPr>
          <p:spPr>
            <a:xfrm>
              <a:off x="3978274" y="3509964"/>
              <a:ext cx="1335088" cy="428625"/>
            </a:xfrm>
            <a:custGeom>
              <a:avLst/>
              <a:gdLst>
                <a:gd name="connsiteX0" fmla="*/ 704850 w 1335882"/>
                <a:gd name="connsiteY0" fmla="*/ 138113 h 428625"/>
                <a:gd name="connsiteX1" fmla="*/ 588169 w 1335882"/>
                <a:gd name="connsiteY1" fmla="*/ 169069 h 428625"/>
                <a:gd name="connsiteX2" fmla="*/ 497682 w 1335882"/>
                <a:gd name="connsiteY2" fmla="*/ 190500 h 428625"/>
                <a:gd name="connsiteX3" fmla="*/ 426244 w 1335882"/>
                <a:gd name="connsiteY3" fmla="*/ 204788 h 428625"/>
                <a:gd name="connsiteX4" fmla="*/ 378619 w 1335882"/>
                <a:gd name="connsiteY4" fmla="*/ 214313 h 428625"/>
                <a:gd name="connsiteX5" fmla="*/ 326232 w 1335882"/>
                <a:gd name="connsiteY5" fmla="*/ 223838 h 428625"/>
                <a:gd name="connsiteX6" fmla="*/ 292894 w 1335882"/>
                <a:gd name="connsiteY6" fmla="*/ 226219 h 428625"/>
                <a:gd name="connsiteX7" fmla="*/ 264319 w 1335882"/>
                <a:gd name="connsiteY7" fmla="*/ 226219 h 428625"/>
                <a:gd name="connsiteX8" fmla="*/ 238125 w 1335882"/>
                <a:gd name="connsiteY8" fmla="*/ 221457 h 428625"/>
                <a:gd name="connsiteX9" fmla="*/ 209550 w 1335882"/>
                <a:gd name="connsiteY9" fmla="*/ 214313 h 428625"/>
                <a:gd name="connsiteX10" fmla="*/ 164307 w 1335882"/>
                <a:gd name="connsiteY10" fmla="*/ 197644 h 428625"/>
                <a:gd name="connsiteX11" fmla="*/ 111919 w 1335882"/>
                <a:gd name="connsiteY11" fmla="*/ 166688 h 428625"/>
                <a:gd name="connsiteX12" fmla="*/ 69057 w 1335882"/>
                <a:gd name="connsiteY12" fmla="*/ 138113 h 428625"/>
                <a:gd name="connsiteX13" fmla="*/ 52388 w 1335882"/>
                <a:gd name="connsiteY13" fmla="*/ 128588 h 428625"/>
                <a:gd name="connsiteX14" fmla="*/ 26194 w 1335882"/>
                <a:gd name="connsiteY14" fmla="*/ 121444 h 428625"/>
                <a:gd name="connsiteX15" fmla="*/ 9525 w 1335882"/>
                <a:gd name="connsiteY15" fmla="*/ 121444 h 428625"/>
                <a:gd name="connsiteX16" fmla="*/ 2382 w 1335882"/>
                <a:gd name="connsiteY16" fmla="*/ 123825 h 428625"/>
                <a:gd name="connsiteX17" fmla="*/ 0 w 1335882"/>
                <a:gd name="connsiteY17" fmla="*/ 142875 h 428625"/>
                <a:gd name="connsiteX18" fmla="*/ 9525 w 1335882"/>
                <a:gd name="connsiteY18" fmla="*/ 166688 h 428625"/>
                <a:gd name="connsiteX19" fmla="*/ 26194 w 1335882"/>
                <a:gd name="connsiteY19" fmla="*/ 195263 h 428625"/>
                <a:gd name="connsiteX20" fmla="*/ 97632 w 1335882"/>
                <a:gd name="connsiteY20" fmla="*/ 269082 h 428625"/>
                <a:gd name="connsiteX21" fmla="*/ 138113 w 1335882"/>
                <a:gd name="connsiteY21" fmla="*/ 304800 h 428625"/>
                <a:gd name="connsiteX22" fmla="*/ 178594 w 1335882"/>
                <a:gd name="connsiteY22" fmla="*/ 333375 h 428625"/>
                <a:gd name="connsiteX23" fmla="*/ 207169 w 1335882"/>
                <a:gd name="connsiteY23" fmla="*/ 350044 h 428625"/>
                <a:gd name="connsiteX24" fmla="*/ 226219 w 1335882"/>
                <a:gd name="connsiteY24" fmla="*/ 364332 h 428625"/>
                <a:gd name="connsiteX25" fmla="*/ 254794 w 1335882"/>
                <a:gd name="connsiteY25" fmla="*/ 388144 h 428625"/>
                <a:gd name="connsiteX26" fmla="*/ 273844 w 1335882"/>
                <a:gd name="connsiteY26" fmla="*/ 402432 h 428625"/>
                <a:gd name="connsiteX27" fmla="*/ 295275 w 1335882"/>
                <a:gd name="connsiteY27" fmla="*/ 411957 h 428625"/>
                <a:gd name="connsiteX28" fmla="*/ 316707 w 1335882"/>
                <a:gd name="connsiteY28" fmla="*/ 419100 h 428625"/>
                <a:gd name="connsiteX29" fmla="*/ 340519 w 1335882"/>
                <a:gd name="connsiteY29" fmla="*/ 423863 h 428625"/>
                <a:gd name="connsiteX30" fmla="*/ 371475 w 1335882"/>
                <a:gd name="connsiteY30" fmla="*/ 426244 h 428625"/>
                <a:gd name="connsiteX31" fmla="*/ 402432 w 1335882"/>
                <a:gd name="connsiteY31" fmla="*/ 428625 h 428625"/>
                <a:gd name="connsiteX32" fmla="*/ 440532 w 1335882"/>
                <a:gd name="connsiteY32" fmla="*/ 423863 h 428625"/>
                <a:gd name="connsiteX33" fmla="*/ 481013 w 1335882"/>
                <a:gd name="connsiteY33" fmla="*/ 414338 h 428625"/>
                <a:gd name="connsiteX34" fmla="*/ 521494 w 1335882"/>
                <a:gd name="connsiteY34" fmla="*/ 400050 h 428625"/>
                <a:gd name="connsiteX35" fmla="*/ 569119 w 1335882"/>
                <a:gd name="connsiteY35" fmla="*/ 378619 h 428625"/>
                <a:gd name="connsiteX36" fmla="*/ 642938 w 1335882"/>
                <a:gd name="connsiteY36" fmla="*/ 357188 h 428625"/>
                <a:gd name="connsiteX37" fmla="*/ 826294 w 1335882"/>
                <a:gd name="connsiteY37" fmla="*/ 309563 h 428625"/>
                <a:gd name="connsiteX38" fmla="*/ 942975 w 1335882"/>
                <a:gd name="connsiteY38" fmla="*/ 283369 h 428625"/>
                <a:gd name="connsiteX39" fmla="*/ 1088232 w 1335882"/>
                <a:gd name="connsiteY39" fmla="*/ 252413 h 428625"/>
                <a:gd name="connsiteX40" fmla="*/ 1202532 w 1335882"/>
                <a:gd name="connsiteY40" fmla="*/ 230982 h 428625"/>
                <a:gd name="connsiteX41" fmla="*/ 1266825 w 1335882"/>
                <a:gd name="connsiteY41" fmla="*/ 219075 h 428625"/>
                <a:gd name="connsiteX42" fmla="*/ 1304925 w 1335882"/>
                <a:gd name="connsiteY42" fmla="*/ 204788 h 428625"/>
                <a:gd name="connsiteX43" fmla="*/ 1323975 w 1335882"/>
                <a:gd name="connsiteY43" fmla="*/ 190500 h 428625"/>
                <a:gd name="connsiteX44" fmla="*/ 1333500 w 1335882"/>
                <a:gd name="connsiteY44" fmla="*/ 173832 h 428625"/>
                <a:gd name="connsiteX45" fmla="*/ 1335882 w 1335882"/>
                <a:gd name="connsiteY45" fmla="*/ 159544 h 428625"/>
                <a:gd name="connsiteX46" fmla="*/ 1331119 w 1335882"/>
                <a:gd name="connsiteY46" fmla="*/ 135732 h 428625"/>
                <a:gd name="connsiteX47" fmla="*/ 1316832 w 1335882"/>
                <a:gd name="connsiteY47" fmla="*/ 95250 h 428625"/>
                <a:gd name="connsiteX48" fmla="*/ 1295400 w 1335882"/>
                <a:gd name="connsiteY48" fmla="*/ 66675 h 428625"/>
                <a:gd name="connsiteX49" fmla="*/ 1269207 w 1335882"/>
                <a:gd name="connsiteY49" fmla="*/ 47625 h 428625"/>
                <a:gd name="connsiteX50" fmla="*/ 1233488 w 1335882"/>
                <a:gd name="connsiteY50" fmla="*/ 30957 h 428625"/>
                <a:gd name="connsiteX51" fmla="*/ 1178719 w 1335882"/>
                <a:gd name="connsiteY51" fmla="*/ 14288 h 428625"/>
                <a:gd name="connsiteX52" fmla="*/ 1112044 w 1335882"/>
                <a:gd name="connsiteY52" fmla="*/ 0 h 428625"/>
                <a:gd name="connsiteX53" fmla="*/ 1083469 w 1335882"/>
                <a:gd name="connsiteY53" fmla="*/ 0 h 428625"/>
                <a:gd name="connsiteX54" fmla="*/ 1012032 w 1335882"/>
                <a:gd name="connsiteY54" fmla="*/ 26194 h 428625"/>
                <a:gd name="connsiteX55" fmla="*/ 869157 w 1335882"/>
                <a:gd name="connsiteY55" fmla="*/ 85725 h 428625"/>
                <a:gd name="connsiteX56" fmla="*/ 807244 w 1335882"/>
                <a:gd name="connsiteY56" fmla="*/ 107157 h 428625"/>
                <a:gd name="connsiteX57" fmla="*/ 704850 w 1335882"/>
                <a:gd name="connsiteY57" fmla="*/ 138113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335882" h="428625">
                  <a:moveTo>
                    <a:pt x="704850" y="138113"/>
                  </a:moveTo>
                  <a:lnTo>
                    <a:pt x="588169" y="169069"/>
                  </a:lnTo>
                  <a:lnTo>
                    <a:pt x="497682" y="190500"/>
                  </a:lnTo>
                  <a:lnTo>
                    <a:pt x="426244" y="204788"/>
                  </a:lnTo>
                  <a:lnTo>
                    <a:pt x="378619" y="214313"/>
                  </a:lnTo>
                  <a:lnTo>
                    <a:pt x="326232" y="223838"/>
                  </a:lnTo>
                  <a:lnTo>
                    <a:pt x="292894" y="226219"/>
                  </a:lnTo>
                  <a:lnTo>
                    <a:pt x="264319" y="226219"/>
                  </a:lnTo>
                  <a:lnTo>
                    <a:pt x="238125" y="221457"/>
                  </a:lnTo>
                  <a:lnTo>
                    <a:pt x="209550" y="214313"/>
                  </a:lnTo>
                  <a:lnTo>
                    <a:pt x="164307" y="197644"/>
                  </a:lnTo>
                  <a:lnTo>
                    <a:pt x="111919" y="166688"/>
                  </a:lnTo>
                  <a:lnTo>
                    <a:pt x="69057" y="138113"/>
                  </a:lnTo>
                  <a:lnTo>
                    <a:pt x="52388" y="128588"/>
                  </a:lnTo>
                  <a:lnTo>
                    <a:pt x="26194" y="121444"/>
                  </a:lnTo>
                  <a:lnTo>
                    <a:pt x="9525" y="121444"/>
                  </a:lnTo>
                  <a:lnTo>
                    <a:pt x="2382" y="123825"/>
                  </a:lnTo>
                  <a:lnTo>
                    <a:pt x="0" y="142875"/>
                  </a:lnTo>
                  <a:lnTo>
                    <a:pt x="9525" y="166688"/>
                  </a:lnTo>
                  <a:lnTo>
                    <a:pt x="26194" y="195263"/>
                  </a:lnTo>
                  <a:lnTo>
                    <a:pt x="97632" y="269082"/>
                  </a:lnTo>
                  <a:lnTo>
                    <a:pt x="138113" y="304800"/>
                  </a:lnTo>
                  <a:lnTo>
                    <a:pt x="178594" y="333375"/>
                  </a:lnTo>
                  <a:lnTo>
                    <a:pt x="207169" y="350044"/>
                  </a:lnTo>
                  <a:lnTo>
                    <a:pt x="226219" y="364332"/>
                  </a:lnTo>
                  <a:lnTo>
                    <a:pt x="254794" y="388144"/>
                  </a:lnTo>
                  <a:lnTo>
                    <a:pt x="273844" y="402432"/>
                  </a:lnTo>
                  <a:lnTo>
                    <a:pt x="295275" y="411957"/>
                  </a:lnTo>
                  <a:lnTo>
                    <a:pt x="316707" y="419100"/>
                  </a:lnTo>
                  <a:lnTo>
                    <a:pt x="340519" y="423863"/>
                  </a:lnTo>
                  <a:lnTo>
                    <a:pt x="371475" y="426244"/>
                  </a:lnTo>
                  <a:lnTo>
                    <a:pt x="402432" y="428625"/>
                  </a:lnTo>
                  <a:lnTo>
                    <a:pt x="440532" y="423863"/>
                  </a:lnTo>
                  <a:lnTo>
                    <a:pt x="481013" y="414338"/>
                  </a:lnTo>
                  <a:lnTo>
                    <a:pt x="521494" y="400050"/>
                  </a:lnTo>
                  <a:lnTo>
                    <a:pt x="569119" y="378619"/>
                  </a:lnTo>
                  <a:lnTo>
                    <a:pt x="642938" y="357188"/>
                  </a:lnTo>
                  <a:lnTo>
                    <a:pt x="826294" y="309563"/>
                  </a:lnTo>
                  <a:lnTo>
                    <a:pt x="942975" y="283369"/>
                  </a:lnTo>
                  <a:lnTo>
                    <a:pt x="1088232" y="252413"/>
                  </a:lnTo>
                  <a:lnTo>
                    <a:pt x="1202532" y="230982"/>
                  </a:lnTo>
                  <a:lnTo>
                    <a:pt x="1266825" y="219075"/>
                  </a:lnTo>
                  <a:lnTo>
                    <a:pt x="1304925" y="204788"/>
                  </a:lnTo>
                  <a:lnTo>
                    <a:pt x="1323975" y="190500"/>
                  </a:lnTo>
                  <a:lnTo>
                    <a:pt x="1333500" y="173832"/>
                  </a:lnTo>
                  <a:lnTo>
                    <a:pt x="1335882" y="159544"/>
                  </a:lnTo>
                  <a:lnTo>
                    <a:pt x="1331119" y="135732"/>
                  </a:lnTo>
                  <a:lnTo>
                    <a:pt x="1316832" y="95250"/>
                  </a:lnTo>
                  <a:lnTo>
                    <a:pt x="1295400" y="66675"/>
                  </a:lnTo>
                  <a:lnTo>
                    <a:pt x="1269207" y="47625"/>
                  </a:lnTo>
                  <a:lnTo>
                    <a:pt x="1233488" y="30957"/>
                  </a:lnTo>
                  <a:lnTo>
                    <a:pt x="1178719" y="14288"/>
                  </a:lnTo>
                  <a:lnTo>
                    <a:pt x="1112044" y="0"/>
                  </a:lnTo>
                  <a:lnTo>
                    <a:pt x="1083469" y="0"/>
                  </a:lnTo>
                  <a:lnTo>
                    <a:pt x="1012032" y="26194"/>
                  </a:lnTo>
                  <a:lnTo>
                    <a:pt x="869157" y="85725"/>
                  </a:lnTo>
                  <a:lnTo>
                    <a:pt x="807244" y="107157"/>
                  </a:lnTo>
                  <a:lnTo>
                    <a:pt x="704850" y="13811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5">
              <a:extLst>
                <a:ext uri="{FF2B5EF4-FFF2-40B4-BE49-F238E27FC236}">
                  <a16:creationId xmlns:a16="http://schemas.microsoft.com/office/drawing/2014/main" id="{60577094-C30B-470E-AC36-3C0B4EAA10BE}"/>
                </a:ext>
              </a:extLst>
            </p:cNvPr>
            <p:cNvSpPr/>
            <p:nvPr/>
          </p:nvSpPr>
          <p:spPr>
            <a:xfrm>
              <a:off x="3827462" y="4395789"/>
              <a:ext cx="565150" cy="1203325"/>
            </a:xfrm>
            <a:custGeom>
              <a:avLst/>
              <a:gdLst>
                <a:gd name="connsiteX0" fmla="*/ 428625 w 564356"/>
                <a:gd name="connsiteY0" fmla="*/ 438150 h 1202532"/>
                <a:gd name="connsiteX1" fmla="*/ 397668 w 564356"/>
                <a:gd name="connsiteY1" fmla="*/ 314325 h 1202532"/>
                <a:gd name="connsiteX2" fmla="*/ 364331 w 564356"/>
                <a:gd name="connsiteY2" fmla="*/ 204788 h 1202532"/>
                <a:gd name="connsiteX3" fmla="*/ 357187 w 564356"/>
                <a:gd name="connsiteY3" fmla="*/ 183357 h 1202532"/>
                <a:gd name="connsiteX4" fmla="*/ 247650 w 564356"/>
                <a:gd name="connsiteY4" fmla="*/ 73819 h 1202532"/>
                <a:gd name="connsiteX5" fmla="*/ 190500 w 564356"/>
                <a:gd name="connsiteY5" fmla="*/ 54769 h 1202532"/>
                <a:gd name="connsiteX6" fmla="*/ 147637 w 564356"/>
                <a:gd name="connsiteY6" fmla="*/ 42863 h 1202532"/>
                <a:gd name="connsiteX7" fmla="*/ 102393 w 564356"/>
                <a:gd name="connsiteY7" fmla="*/ 26194 h 1202532"/>
                <a:gd name="connsiteX8" fmla="*/ 64293 w 564356"/>
                <a:gd name="connsiteY8" fmla="*/ 11907 h 1202532"/>
                <a:gd name="connsiteX9" fmla="*/ 30956 w 564356"/>
                <a:gd name="connsiteY9" fmla="*/ 0 h 1202532"/>
                <a:gd name="connsiteX10" fmla="*/ 11906 w 564356"/>
                <a:gd name="connsiteY10" fmla="*/ 0 h 1202532"/>
                <a:gd name="connsiteX11" fmla="*/ 2381 w 564356"/>
                <a:gd name="connsiteY11" fmla="*/ 7144 h 1202532"/>
                <a:gd name="connsiteX12" fmla="*/ 0 w 564356"/>
                <a:gd name="connsiteY12" fmla="*/ 35719 h 1202532"/>
                <a:gd name="connsiteX13" fmla="*/ 9525 w 564356"/>
                <a:gd name="connsiteY13" fmla="*/ 50007 h 1202532"/>
                <a:gd name="connsiteX14" fmla="*/ 38100 w 564356"/>
                <a:gd name="connsiteY14" fmla="*/ 83344 h 1202532"/>
                <a:gd name="connsiteX15" fmla="*/ 71437 w 564356"/>
                <a:gd name="connsiteY15" fmla="*/ 130969 h 1202532"/>
                <a:gd name="connsiteX16" fmla="*/ 104775 w 564356"/>
                <a:gd name="connsiteY16" fmla="*/ 183357 h 1202532"/>
                <a:gd name="connsiteX17" fmla="*/ 130968 w 564356"/>
                <a:gd name="connsiteY17" fmla="*/ 233363 h 1202532"/>
                <a:gd name="connsiteX18" fmla="*/ 159543 w 564356"/>
                <a:gd name="connsiteY18" fmla="*/ 302419 h 1202532"/>
                <a:gd name="connsiteX19" fmla="*/ 190500 w 564356"/>
                <a:gd name="connsiteY19" fmla="*/ 395288 h 1202532"/>
                <a:gd name="connsiteX20" fmla="*/ 221456 w 564356"/>
                <a:gd name="connsiteY20" fmla="*/ 490538 h 1202532"/>
                <a:gd name="connsiteX21" fmla="*/ 238125 w 564356"/>
                <a:gd name="connsiteY21" fmla="*/ 566738 h 1202532"/>
                <a:gd name="connsiteX22" fmla="*/ 247650 w 564356"/>
                <a:gd name="connsiteY22" fmla="*/ 611982 h 1202532"/>
                <a:gd name="connsiteX23" fmla="*/ 257175 w 564356"/>
                <a:gd name="connsiteY23" fmla="*/ 666750 h 1202532"/>
                <a:gd name="connsiteX24" fmla="*/ 266700 w 564356"/>
                <a:gd name="connsiteY24" fmla="*/ 726282 h 1202532"/>
                <a:gd name="connsiteX25" fmla="*/ 273843 w 564356"/>
                <a:gd name="connsiteY25" fmla="*/ 783432 h 1202532"/>
                <a:gd name="connsiteX26" fmla="*/ 276225 w 564356"/>
                <a:gd name="connsiteY26" fmla="*/ 857250 h 1202532"/>
                <a:gd name="connsiteX27" fmla="*/ 278606 w 564356"/>
                <a:gd name="connsiteY27" fmla="*/ 926307 h 1202532"/>
                <a:gd name="connsiteX28" fmla="*/ 273843 w 564356"/>
                <a:gd name="connsiteY28" fmla="*/ 973932 h 1202532"/>
                <a:gd name="connsiteX29" fmla="*/ 280987 w 564356"/>
                <a:gd name="connsiteY29" fmla="*/ 992982 h 1202532"/>
                <a:gd name="connsiteX30" fmla="*/ 297656 w 564356"/>
                <a:gd name="connsiteY30" fmla="*/ 1019175 h 1202532"/>
                <a:gd name="connsiteX31" fmla="*/ 330993 w 564356"/>
                <a:gd name="connsiteY31" fmla="*/ 1069182 h 1202532"/>
                <a:gd name="connsiteX32" fmla="*/ 359568 w 564356"/>
                <a:gd name="connsiteY32" fmla="*/ 1112044 h 1202532"/>
                <a:gd name="connsiteX33" fmla="*/ 385762 w 564356"/>
                <a:gd name="connsiteY33" fmla="*/ 1147763 h 1202532"/>
                <a:gd name="connsiteX34" fmla="*/ 404812 w 564356"/>
                <a:gd name="connsiteY34" fmla="*/ 1166813 h 1202532"/>
                <a:gd name="connsiteX35" fmla="*/ 438150 w 564356"/>
                <a:gd name="connsiteY35" fmla="*/ 1193007 h 1202532"/>
                <a:gd name="connsiteX36" fmla="*/ 459581 w 564356"/>
                <a:gd name="connsiteY36" fmla="*/ 1202532 h 1202532"/>
                <a:gd name="connsiteX37" fmla="*/ 471487 w 564356"/>
                <a:gd name="connsiteY37" fmla="*/ 1202532 h 1202532"/>
                <a:gd name="connsiteX38" fmla="*/ 490537 w 564356"/>
                <a:gd name="connsiteY38" fmla="*/ 1193007 h 1202532"/>
                <a:gd name="connsiteX39" fmla="*/ 507206 w 564356"/>
                <a:gd name="connsiteY39" fmla="*/ 1178719 h 1202532"/>
                <a:gd name="connsiteX40" fmla="*/ 523875 w 564356"/>
                <a:gd name="connsiteY40" fmla="*/ 1152525 h 1202532"/>
                <a:gd name="connsiteX41" fmla="*/ 535781 w 564356"/>
                <a:gd name="connsiteY41" fmla="*/ 1123950 h 1202532"/>
                <a:gd name="connsiteX42" fmla="*/ 550068 w 564356"/>
                <a:gd name="connsiteY42" fmla="*/ 1083469 h 1202532"/>
                <a:gd name="connsiteX43" fmla="*/ 559593 w 564356"/>
                <a:gd name="connsiteY43" fmla="*/ 1040607 h 1202532"/>
                <a:gd name="connsiteX44" fmla="*/ 564356 w 564356"/>
                <a:gd name="connsiteY44" fmla="*/ 992982 h 1202532"/>
                <a:gd name="connsiteX45" fmla="*/ 526256 w 564356"/>
                <a:gd name="connsiteY45" fmla="*/ 869157 h 1202532"/>
                <a:gd name="connsiteX46" fmla="*/ 516731 w 564356"/>
                <a:gd name="connsiteY46" fmla="*/ 833438 h 1202532"/>
                <a:gd name="connsiteX47" fmla="*/ 488156 w 564356"/>
                <a:gd name="connsiteY47" fmla="*/ 697707 h 1202532"/>
                <a:gd name="connsiteX48" fmla="*/ 461962 w 564356"/>
                <a:gd name="connsiteY48" fmla="*/ 576263 h 1202532"/>
                <a:gd name="connsiteX49" fmla="*/ 428625 w 564356"/>
                <a:gd name="connsiteY49" fmla="*/ 438150 h 120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64356" h="1202532">
                  <a:moveTo>
                    <a:pt x="428625" y="438150"/>
                  </a:moveTo>
                  <a:lnTo>
                    <a:pt x="397668" y="314325"/>
                  </a:lnTo>
                  <a:lnTo>
                    <a:pt x="364331" y="204788"/>
                  </a:lnTo>
                  <a:lnTo>
                    <a:pt x="357187" y="183357"/>
                  </a:lnTo>
                  <a:lnTo>
                    <a:pt x="247650" y="73819"/>
                  </a:lnTo>
                  <a:lnTo>
                    <a:pt x="190500" y="54769"/>
                  </a:lnTo>
                  <a:lnTo>
                    <a:pt x="147637" y="42863"/>
                  </a:lnTo>
                  <a:lnTo>
                    <a:pt x="102393" y="26194"/>
                  </a:lnTo>
                  <a:lnTo>
                    <a:pt x="64293" y="11907"/>
                  </a:lnTo>
                  <a:lnTo>
                    <a:pt x="30956" y="0"/>
                  </a:lnTo>
                  <a:lnTo>
                    <a:pt x="11906" y="0"/>
                  </a:lnTo>
                  <a:lnTo>
                    <a:pt x="2381" y="7144"/>
                  </a:lnTo>
                  <a:lnTo>
                    <a:pt x="0" y="35719"/>
                  </a:lnTo>
                  <a:lnTo>
                    <a:pt x="9525" y="50007"/>
                  </a:lnTo>
                  <a:lnTo>
                    <a:pt x="38100" y="83344"/>
                  </a:lnTo>
                  <a:lnTo>
                    <a:pt x="71437" y="130969"/>
                  </a:lnTo>
                  <a:lnTo>
                    <a:pt x="104775" y="183357"/>
                  </a:lnTo>
                  <a:lnTo>
                    <a:pt x="130968" y="233363"/>
                  </a:lnTo>
                  <a:lnTo>
                    <a:pt x="159543" y="302419"/>
                  </a:lnTo>
                  <a:lnTo>
                    <a:pt x="190500" y="395288"/>
                  </a:lnTo>
                  <a:lnTo>
                    <a:pt x="221456" y="490538"/>
                  </a:lnTo>
                  <a:lnTo>
                    <a:pt x="238125" y="566738"/>
                  </a:lnTo>
                  <a:lnTo>
                    <a:pt x="247650" y="611982"/>
                  </a:lnTo>
                  <a:lnTo>
                    <a:pt x="257175" y="666750"/>
                  </a:lnTo>
                  <a:lnTo>
                    <a:pt x="266700" y="726282"/>
                  </a:lnTo>
                  <a:lnTo>
                    <a:pt x="273843" y="783432"/>
                  </a:lnTo>
                  <a:lnTo>
                    <a:pt x="276225" y="857250"/>
                  </a:lnTo>
                  <a:cubicBezTo>
                    <a:pt x="277019" y="880269"/>
                    <a:pt x="277812" y="903288"/>
                    <a:pt x="278606" y="926307"/>
                  </a:cubicBezTo>
                  <a:lnTo>
                    <a:pt x="273843" y="973932"/>
                  </a:lnTo>
                  <a:lnTo>
                    <a:pt x="280987" y="992982"/>
                  </a:lnTo>
                  <a:lnTo>
                    <a:pt x="297656" y="1019175"/>
                  </a:lnTo>
                  <a:lnTo>
                    <a:pt x="330993" y="1069182"/>
                  </a:lnTo>
                  <a:lnTo>
                    <a:pt x="359568" y="1112044"/>
                  </a:lnTo>
                  <a:lnTo>
                    <a:pt x="385762" y="1147763"/>
                  </a:lnTo>
                  <a:lnTo>
                    <a:pt x="404812" y="1166813"/>
                  </a:lnTo>
                  <a:lnTo>
                    <a:pt x="438150" y="1193007"/>
                  </a:lnTo>
                  <a:lnTo>
                    <a:pt x="459581" y="1202532"/>
                  </a:lnTo>
                  <a:lnTo>
                    <a:pt x="471487" y="1202532"/>
                  </a:lnTo>
                  <a:lnTo>
                    <a:pt x="490537" y="1193007"/>
                  </a:lnTo>
                  <a:lnTo>
                    <a:pt x="507206" y="1178719"/>
                  </a:lnTo>
                  <a:lnTo>
                    <a:pt x="523875" y="1152525"/>
                  </a:lnTo>
                  <a:lnTo>
                    <a:pt x="535781" y="1123950"/>
                  </a:lnTo>
                  <a:lnTo>
                    <a:pt x="550068" y="1083469"/>
                  </a:lnTo>
                  <a:lnTo>
                    <a:pt x="559593" y="1040607"/>
                  </a:lnTo>
                  <a:lnTo>
                    <a:pt x="564356" y="992982"/>
                  </a:lnTo>
                  <a:lnTo>
                    <a:pt x="526256" y="869157"/>
                  </a:lnTo>
                  <a:lnTo>
                    <a:pt x="516731" y="833438"/>
                  </a:lnTo>
                  <a:lnTo>
                    <a:pt x="488156" y="697707"/>
                  </a:lnTo>
                  <a:lnTo>
                    <a:pt x="461962" y="576263"/>
                  </a:lnTo>
                  <a:lnTo>
                    <a:pt x="428625" y="4381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2">
              <a:extLst>
                <a:ext uri="{FF2B5EF4-FFF2-40B4-BE49-F238E27FC236}">
                  <a16:creationId xmlns:a16="http://schemas.microsoft.com/office/drawing/2014/main" id="{8038E048-8000-49FA-B57B-64180FE6CBBE}"/>
                </a:ext>
              </a:extLst>
            </p:cNvPr>
            <p:cNvSpPr/>
            <p:nvPr/>
          </p:nvSpPr>
          <p:spPr>
            <a:xfrm>
              <a:off x="5713412" y="2790826"/>
              <a:ext cx="665162" cy="830263"/>
            </a:xfrm>
            <a:custGeom>
              <a:avLst/>
              <a:gdLst>
                <a:gd name="connsiteX0" fmla="*/ 204787 w 664368"/>
                <a:gd name="connsiteY0" fmla="*/ 381000 h 831056"/>
                <a:gd name="connsiteX1" fmla="*/ 161925 w 664368"/>
                <a:gd name="connsiteY1" fmla="*/ 316706 h 831056"/>
                <a:gd name="connsiteX2" fmla="*/ 100012 w 664368"/>
                <a:gd name="connsiteY2" fmla="*/ 209550 h 831056"/>
                <a:gd name="connsiteX3" fmla="*/ 42862 w 664368"/>
                <a:gd name="connsiteY3" fmla="*/ 109538 h 831056"/>
                <a:gd name="connsiteX4" fmla="*/ 9525 w 664368"/>
                <a:gd name="connsiteY4" fmla="*/ 45244 h 831056"/>
                <a:gd name="connsiteX5" fmla="*/ 0 w 664368"/>
                <a:gd name="connsiteY5" fmla="*/ 21431 h 831056"/>
                <a:gd name="connsiteX6" fmla="*/ 2381 w 664368"/>
                <a:gd name="connsiteY6" fmla="*/ 7144 h 831056"/>
                <a:gd name="connsiteX7" fmla="*/ 11906 w 664368"/>
                <a:gd name="connsiteY7" fmla="*/ 0 h 831056"/>
                <a:gd name="connsiteX8" fmla="*/ 30956 w 664368"/>
                <a:gd name="connsiteY8" fmla="*/ 2381 h 831056"/>
                <a:gd name="connsiteX9" fmla="*/ 66675 w 664368"/>
                <a:gd name="connsiteY9" fmla="*/ 14288 h 831056"/>
                <a:gd name="connsiteX10" fmla="*/ 121443 w 664368"/>
                <a:gd name="connsiteY10" fmla="*/ 54769 h 831056"/>
                <a:gd name="connsiteX11" fmla="*/ 228600 w 664368"/>
                <a:gd name="connsiteY11" fmla="*/ 128588 h 831056"/>
                <a:gd name="connsiteX12" fmla="*/ 335756 w 664368"/>
                <a:gd name="connsiteY12" fmla="*/ 204788 h 831056"/>
                <a:gd name="connsiteX13" fmla="*/ 419100 w 664368"/>
                <a:gd name="connsiteY13" fmla="*/ 271463 h 831056"/>
                <a:gd name="connsiteX14" fmla="*/ 485775 w 664368"/>
                <a:gd name="connsiteY14" fmla="*/ 326231 h 831056"/>
                <a:gd name="connsiteX15" fmla="*/ 523875 w 664368"/>
                <a:gd name="connsiteY15" fmla="*/ 357188 h 831056"/>
                <a:gd name="connsiteX16" fmla="*/ 564356 w 664368"/>
                <a:gd name="connsiteY16" fmla="*/ 395288 h 831056"/>
                <a:gd name="connsiteX17" fmla="*/ 592931 w 664368"/>
                <a:gd name="connsiteY17" fmla="*/ 428625 h 831056"/>
                <a:gd name="connsiteX18" fmla="*/ 614362 w 664368"/>
                <a:gd name="connsiteY18" fmla="*/ 461963 h 831056"/>
                <a:gd name="connsiteX19" fmla="*/ 635793 w 664368"/>
                <a:gd name="connsiteY19" fmla="*/ 500063 h 831056"/>
                <a:gd name="connsiteX20" fmla="*/ 642937 w 664368"/>
                <a:gd name="connsiteY20" fmla="*/ 521494 h 831056"/>
                <a:gd name="connsiteX21" fmla="*/ 652462 w 664368"/>
                <a:gd name="connsiteY21" fmla="*/ 554831 h 831056"/>
                <a:gd name="connsiteX22" fmla="*/ 659606 w 664368"/>
                <a:gd name="connsiteY22" fmla="*/ 607219 h 831056"/>
                <a:gd name="connsiteX23" fmla="*/ 664368 w 664368"/>
                <a:gd name="connsiteY23" fmla="*/ 666750 h 831056"/>
                <a:gd name="connsiteX24" fmla="*/ 664368 w 664368"/>
                <a:gd name="connsiteY24" fmla="*/ 697706 h 831056"/>
                <a:gd name="connsiteX25" fmla="*/ 659606 w 664368"/>
                <a:gd name="connsiteY25" fmla="*/ 731044 h 831056"/>
                <a:gd name="connsiteX26" fmla="*/ 647700 w 664368"/>
                <a:gd name="connsiteY26" fmla="*/ 766763 h 831056"/>
                <a:gd name="connsiteX27" fmla="*/ 626268 w 664368"/>
                <a:gd name="connsiteY27" fmla="*/ 795338 h 831056"/>
                <a:gd name="connsiteX28" fmla="*/ 607218 w 664368"/>
                <a:gd name="connsiteY28" fmla="*/ 814388 h 831056"/>
                <a:gd name="connsiteX29" fmla="*/ 583406 w 664368"/>
                <a:gd name="connsiteY29" fmla="*/ 826294 h 831056"/>
                <a:gd name="connsiteX30" fmla="*/ 559593 w 664368"/>
                <a:gd name="connsiteY30" fmla="*/ 831056 h 831056"/>
                <a:gd name="connsiteX31" fmla="*/ 545306 w 664368"/>
                <a:gd name="connsiteY31" fmla="*/ 831056 h 831056"/>
                <a:gd name="connsiteX32" fmla="*/ 516731 w 664368"/>
                <a:gd name="connsiteY32" fmla="*/ 823913 h 831056"/>
                <a:gd name="connsiteX33" fmla="*/ 483393 w 664368"/>
                <a:gd name="connsiteY33" fmla="*/ 807244 h 831056"/>
                <a:gd name="connsiteX34" fmla="*/ 445293 w 664368"/>
                <a:gd name="connsiteY34" fmla="*/ 754856 h 831056"/>
                <a:gd name="connsiteX35" fmla="*/ 354806 w 664368"/>
                <a:gd name="connsiteY35" fmla="*/ 619125 h 831056"/>
                <a:gd name="connsiteX36" fmla="*/ 273843 w 664368"/>
                <a:gd name="connsiteY36" fmla="*/ 492919 h 831056"/>
                <a:gd name="connsiteX37" fmla="*/ 204787 w 664368"/>
                <a:gd name="connsiteY37" fmla="*/ 381000 h 831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64368" h="831056">
                  <a:moveTo>
                    <a:pt x="204787" y="381000"/>
                  </a:moveTo>
                  <a:lnTo>
                    <a:pt x="161925" y="316706"/>
                  </a:lnTo>
                  <a:lnTo>
                    <a:pt x="100012" y="209550"/>
                  </a:lnTo>
                  <a:lnTo>
                    <a:pt x="42862" y="109538"/>
                  </a:lnTo>
                  <a:lnTo>
                    <a:pt x="9525" y="45244"/>
                  </a:lnTo>
                  <a:lnTo>
                    <a:pt x="0" y="21431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30956" y="2381"/>
                  </a:lnTo>
                  <a:lnTo>
                    <a:pt x="66675" y="14288"/>
                  </a:lnTo>
                  <a:lnTo>
                    <a:pt x="121443" y="54769"/>
                  </a:lnTo>
                  <a:lnTo>
                    <a:pt x="228600" y="128588"/>
                  </a:lnTo>
                  <a:lnTo>
                    <a:pt x="335756" y="204788"/>
                  </a:lnTo>
                  <a:lnTo>
                    <a:pt x="419100" y="271463"/>
                  </a:lnTo>
                  <a:lnTo>
                    <a:pt x="485775" y="326231"/>
                  </a:lnTo>
                  <a:lnTo>
                    <a:pt x="523875" y="357188"/>
                  </a:lnTo>
                  <a:lnTo>
                    <a:pt x="564356" y="395288"/>
                  </a:lnTo>
                  <a:lnTo>
                    <a:pt x="592931" y="428625"/>
                  </a:lnTo>
                  <a:lnTo>
                    <a:pt x="614362" y="461963"/>
                  </a:lnTo>
                  <a:lnTo>
                    <a:pt x="635793" y="500063"/>
                  </a:lnTo>
                  <a:lnTo>
                    <a:pt x="642937" y="521494"/>
                  </a:lnTo>
                  <a:lnTo>
                    <a:pt x="652462" y="554831"/>
                  </a:lnTo>
                  <a:lnTo>
                    <a:pt x="659606" y="607219"/>
                  </a:lnTo>
                  <a:lnTo>
                    <a:pt x="664368" y="666750"/>
                  </a:lnTo>
                  <a:lnTo>
                    <a:pt x="664368" y="697706"/>
                  </a:lnTo>
                  <a:lnTo>
                    <a:pt x="659606" y="731044"/>
                  </a:lnTo>
                  <a:lnTo>
                    <a:pt x="647700" y="766763"/>
                  </a:lnTo>
                  <a:lnTo>
                    <a:pt x="626268" y="795338"/>
                  </a:lnTo>
                  <a:lnTo>
                    <a:pt x="607218" y="814388"/>
                  </a:lnTo>
                  <a:lnTo>
                    <a:pt x="583406" y="826294"/>
                  </a:lnTo>
                  <a:lnTo>
                    <a:pt x="559593" y="831056"/>
                  </a:lnTo>
                  <a:lnTo>
                    <a:pt x="545306" y="831056"/>
                  </a:lnTo>
                  <a:lnTo>
                    <a:pt x="516731" y="823913"/>
                  </a:lnTo>
                  <a:lnTo>
                    <a:pt x="483393" y="807244"/>
                  </a:lnTo>
                  <a:lnTo>
                    <a:pt x="445293" y="754856"/>
                  </a:lnTo>
                  <a:lnTo>
                    <a:pt x="354806" y="619125"/>
                  </a:lnTo>
                  <a:lnTo>
                    <a:pt x="273843" y="492919"/>
                  </a:lnTo>
                  <a:lnTo>
                    <a:pt x="204787" y="3810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3">
              <a:extLst>
                <a:ext uri="{FF2B5EF4-FFF2-40B4-BE49-F238E27FC236}">
                  <a16:creationId xmlns:a16="http://schemas.microsoft.com/office/drawing/2014/main" id="{C7340DBB-DDF4-4951-9771-5DB59478459B}"/>
                </a:ext>
              </a:extLst>
            </p:cNvPr>
            <p:cNvSpPr/>
            <p:nvPr/>
          </p:nvSpPr>
          <p:spPr>
            <a:xfrm>
              <a:off x="5735637" y="1846263"/>
              <a:ext cx="2430462" cy="558800"/>
            </a:xfrm>
            <a:custGeom>
              <a:avLst/>
              <a:gdLst>
                <a:gd name="connsiteX0" fmla="*/ 1316831 w 2431256"/>
                <a:gd name="connsiteY0" fmla="*/ 188119 h 559594"/>
                <a:gd name="connsiteX1" fmla="*/ 1178719 w 2431256"/>
                <a:gd name="connsiteY1" fmla="*/ 211931 h 559594"/>
                <a:gd name="connsiteX2" fmla="*/ 971550 w 2431256"/>
                <a:gd name="connsiteY2" fmla="*/ 245269 h 559594"/>
                <a:gd name="connsiteX3" fmla="*/ 721519 w 2431256"/>
                <a:gd name="connsiteY3" fmla="*/ 280987 h 559594"/>
                <a:gd name="connsiteX4" fmla="*/ 552450 w 2431256"/>
                <a:gd name="connsiteY4" fmla="*/ 302419 h 559594"/>
                <a:gd name="connsiteX5" fmla="*/ 471487 w 2431256"/>
                <a:gd name="connsiteY5" fmla="*/ 311944 h 559594"/>
                <a:gd name="connsiteX6" fmla="*/ 438150 w 2431256"/>
                <a:gd name="connsiteY6" fmla="*/ 311944 h 559594"/>
                <a:gd name="connsiteX7" fmla="*/ 381000 w 2431256"/>
                <a:gd name="connsiteY7" fmla="*/ 309562 h 559594"/>
                <a:gd name="connsiteX8" fmla="*/ 342900 w 2431256"/>
                <a:gd name="connsiteY8" fmla="*/ 307181 h 559594"/>
                <a:gd name="connsiteX9" fmla="*/ 285750 w 2431256"/>
                <a:gd name="connsiteY9" fmla="*/ 300037 h 559594"/>
                <a:gd name="connsiteX10" fmla="*/ 230981 w 2431256"/>
                <a:gd name="connsiteY10" fmla="*/ 290512 h 559594"/>
                <a:gd name="connsiteX11" fmla="*/ 176212 w 2431256"/>
                <a:gd name="connsiteY11" fmla="*/ 276225 h 559594"/>
                <a:gd name="connsiteX12" fmla="*/ 138112 w 2431256"/>
                <a:gd name="connsiteY12" fmla="*/ 261937 h 559594"/>
                <a:gd name="connsiteX13" fmla="*/ 114300 w 2431256"/>
                <a:gd name="connsiteY13" fmla="*/ 252412 h 559594"/>
                <a:gd name="connsiteX14" fmla="*/ 92869 w 2431256"/>
                <a:gd name="connsiteY14" fmla="*/ 240506 h 559594"/>
                <a:gd name="connsiteX15" fmla="*/ 64294 w 2431256"/>
                <a:gd name="connsiteY15" fmla="*/ 223837 h 559594"/>
                <a:gd name="connsiteX16" fmla="*/ 42862 w 2431256"/>
                <a:gd name="connsiteY16" fmla="*/ 211931 h 559594"/>
                <a:gd name="connsiteX17" fmla="*/ 21431 w 2431256"/>
                <a:gd name="connsiteY17" fmla="*/ 204787 h 559594"/>
                <a:gd name="connsiteX18" fmla="*/ 7144 w 2431256"/>
                <a:gd name="connsiteY18" fmla="*/ 209550 h 559594"/>
                <a:gd name="connsiteX19" fmla="*/ 0 w 2431256"/>
                <a:gd name="connsiteY19" fmla="*/ 223837 h 559594"/>
                <a:gd name="connsiteX20" fmla="*/ 11906 w 2431256"/>
                <a:gd name="connsiteY20" fmla="*/ 252412 h 559594"/>
                <a:gd name="connsiteX21" fmla="*/ 47625 w 2431256"/>
                <a:gd name="connsiteY21" fmla="*/ 302419 h 559594"/>
                <a:gd name="connsiteX22" fmla="*/ 95250 w 2431256"/>
                <a:gd name="connsiteY22" fmla="*/ 359569 h 559594"/>
                <a:gd name="connsiteX23" fmla="*/ 142875 w 2431256"/>
                <a:gd name="connsiteY23" fmla="*/ 409575 h 559594"/>
                <a:gd name="connsiteX24" fmla="*/ 200025 w 2431256"/>
                <a:gd name="connsiteY24" fmla="*/ 464344 h 559594"/>
                <a:gd name="connsiteX25" fmla="*/ 257175 w 2431256"/>
                <a:gd name="connsiteY25" fmla="*/ 507206 h 559594"/>
                <a:gd name="connsiteX26" fmla="*/ 295275 w 2431256"/>
                <a:gd name="connsiteY26" fmla="*/ 528637 h 559594"/>
                <a:gd name="connsiteX27" fmla="*/ 328612 w 2431256"/>
                <a:gd name="connsiteY27" fmla="*/ 547687 h 559594"/>
                <a:gd name="connsiteX28" fmla="*/ 354806 w 2431256"/>
                <a:gd name="connsiteY28" fmla="*/ 557212 h 559594"/>
                <a:gd name="connsiteX29" fmla="*/ 388144 w 2431256"/>
                <a:gd name="connsiteY29" fmla="*/ 559594 h 559594"/>
                <a:gd name="connsiteX30" fmla="*/ 411956 w 2431256"/>
                <a:gd name="connsiteY30" fmla="*/ 559594 h 559594"/>
                <a:gd name="connsiteX31" fmla="*/ 466725 w 2431256"/>
                <a:gd name="connsiteY31" fmla="*/ 554831 h 559594"/>
                <a:gd name="connsiteX32" fmla="*/ 531019 w 2431256"/>
                <a:gd name="connsiteY32" fmla="*/ 545306 h 559594"/>
                <a:gd name="connsiteX33" fmla="*/ 616744 w 2431256"/>
                <a:gd name="connsiteY33" fmla="*/ 526256 h 559594"/>
                <a:gd name="connsiteX34" fmla="*/ 778669 w 2431256"/>
                <a:gd name="connsiteY34" fmla="*/ 481012 h 559594"/>
                <a:gd name="connsiteX35" fmla="*/ 850106 w 2431256"/>
                <a:gd name="connsiteY35" fmla="*/ 459581 h 559594"/>
                <a:gd name="connsiteX36" fmla="*/ 1019175 w 2431256"/>
                <a:gd name="connsiteY36" fmla="*/ 433387 h 559594"/>
                <a:gd name="connsiteX37" fmla="*/ 1150144 w 2431256"/>
                <a:gd name="connsiteY37" fmla="*/ 409575 h 559594"/>
                <a:gd name="connsiteX38" fmla="*/ 1314450 w 2431256"/>
                <a:gd name="connsiteY38" fmla="*/ 383381 h 559594"/>
                <a:gd name="connsiteX39" fmla="*/ 1459706 w 2431256"/>
                <a:gd name="connsiteY39" fmla="*/ 359569 h 559594"/>
                <a:gd name="connsiteX40" fmla="*/ 1595437 w 2431256"/>
                <a:gd name="connsiteY40" fmla="*/ 340519 h 559594"/>
                <a:gd name="connsiteX41" fmla="*/ 1738312 w 2431256"/>
                <a:gd name="connsiteY41" fmla="*/ 321469 h 559594"/>
                <a:gd name="connsiteX42" fmla="*/ 1940719 w 2431256"/>
                <a:gd name="connsiteY42" fmla="*/ 302419 h 559594"/>
                <a:gd name="connsiteX43" fmla="*/ 2085975 w 2431256"/>
                <a:gd name="connsiteY43" fmla="*/ 290512 h 559594"/>
                <a:gd name="connsiteX44" fmla="*/ 2169319 w 2431256"/>
                <a:gd name="connsiteY44" fmla="*/ 288131 h 559594"/>
                <a:gd name="connsiteX45" fmla="*/ 2266950 w 2431256"/>
                <a:gd name="connsiteY45" fmla="*/ 278606 h 559594"/>
                <a:gd name="connsiteX46" fmla="*/ 2350294 w 2431256"/>
                <a:gd name="connsiteY46" fmla="*/ 264319 h 559594"/>
                <a:gd name="connsiteX47" fmla="*/ 2386012 w 2431256"/>
                <a:gd name="connsiteY47" fmla="*/ 259556 h 559594"/>
                <a:gd name="connsiteX48" fmla="*/ 2407444 w 2431256"/>
                <a:gd name="connsiteY48" fmla="*/ 252412 h 559594"/>
                <a:gd name="connsiteX49" fmla="*/ 2421731 w 2431256"/>
                <a:gd name="connsiteY49" fmla="*/ 238125 h 559594"/>
                <a:gd name="connsiteX50" fmla="*/ 2431256 w 2431256"/>
                <a:gd name="connsiteY50" fmla="*/ 223837 h 559594"/>
                <a:gd name="connsiteX51" fmla="*/ 2431256 w 2431256"/>
                <a:gd name="connsiteY51" fmla="*/ 202406 h 559594"/>
                <a:gd name="connsiteX52" fmla="*/ 2414587 w 2431256"/>
                <a:gd name="connsiteY52" fmla="*/ 166687 h 559594"/>
                <a:gd name="connsiteX53" fmla="*/ 2397919 w 2431256"/>
                <a:gd name="connsiteY53" fmla="*/ 147637 h 559594"/>
                <a:gd name="connsiteX54" fmla="*/ 2357437 w 2431256"/>
                <a:gd name="connsiteY54" fmla="*/ 114300 h 559594"/>
                <a:gd name="connsiteX55" fmla="*/ 2312194 w 2431256"/>
                <a:gd name="connsiteY55" fmla="*/ 88106 h 559594"/>
                <a:gd name="connsiteX56" fmla="*/ 2247900 w 2431256"/>
                <a:gd name="connsiteY56" fmla="*/ 59531 h 559594"/>
                <a:gd name="connsiteX57" fmla="*/ 2166937 w 2431256"/>
                <a:gd name="connsiteY57" fmla="*/ 33337 h 559594"/>
                <a:gd name="connsiteX58" fmla="*/ 2076450 w 2431256"/>
                <a:gd name="connsiteY58" fmla="*/ 4762 h 559594"/>
                <a:gd name="connsiteX59" fmla="*/ 2050256 w 2431256"/>
                <a:gd name="connsiteY59" fmla="*/ 0 h 559594"/>
                <a:gd name="connsiteX60" fmla="*/ 1990725 w 2431256"/>
                <a:gd name="connsiteY60" fmla="*/ 23812 h 559594"/>
                <a:gd name="connsiteX61" fmla="*/ 1821656 w 2431256"/>
                <a:gd name="connsiteY61" fmla="*/ 83344 h 559594"/>
                <a:gd name="connsiteX62" fmla="*/ 1745456 w 2431256"/>
                <a:gd name="connsiteY62" fmla="*/ 109537 h 559594"/>
                <a:gd name="connsiteX63" fmla="*/ 1666875 w 2431256"/>
                <a:gd name="connsiteY63" fmla="*/ 123825 h 559594"/>
                <a:gd name="connsiteX64" fmla="*/ 1504950 w 2431256"/>
                <a:gd name="connsiteY64" fmla="*/ 154781 h 559594"/>
                <a:gd name="connsiteX65" fmla="*/ 1316831 w 2431256"/>
                <a:gd name="connsiteY65" fmla="*/ 188119 h 55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431256" h="559594">
                  <a:moveTo>
                    <a:pt x="1316831" y="188119"/>
                  </a:moveTo>
                  <a:lnTo>
                    <a:pt x="1178719" y="211931"/>
                  </a:lnTo>
                  <a:lnTo>
                    <a:pt x="971550" y="245269"/>
                  </a:lnTo>
                  <a:lnTo>
                    <a:pt x="721519" y="280987"/>
                  </a:lnTo>
                  <a:lnTo>
                    <a:pt x="552450" y="302419"/>
                  </a:lnTo>
                  <a:lnTo>
                    <a:pt x="471487" y="311944"/>
                  </a:lnTo>
                  <a:lnTo>
                    <a:pt x="438150" y="311944"/>
                  </a:lnTo>
                  <a:lnTo>
                    <a:pt x="381000" y="309562"/>
                  </a:lnTo>
                  <a:lnTo>
                    <a:pt x="342900" y="307181"/>
                  </a:lnTo>
                  <a:lnTo>
                    <a:pt x="285750" y="300037"/>
                  </a:lnTo>
                  <a:lnTo>
                    <a:pt x="230981" y="290512"/>
                  </a:lnTo>
                  <a:lnTo>
                    <a:pt x="176212" y="276225"/>
                  </a:lnTo>
                  <a:lnTo>
                    <a:pt x="138112" y="261937"/>
                  </a:lnTo>
                  <a:lnTo>
                    <a:pt x="114300" y="252412"/>
                  </a:lnTo>
                  <a:lnTo>
                    <a:pt x="92869" y="240506"/>
                  </a:lnTo>
                  <a:lnTo>
                    <a:pt x="64294" y="223837"/>
                  </a:lnTo>
                  <a:lnTo>
                    <a:pt x="42862" y="211931"/>
                  </a:lnTo>
                  <a:lnTo>
                    <a:pt x="21431" y="204787"/>
                  </a:lnTo>
                  <a:lnTo>
                    <a:pt x="7144" y="209550"/>
                  </a:lnTo>
                  <a:lnTo>
                    <a:pt x="0" y="223837"/>
                  </a:lnTo>
                  <a:lnTo>
                    <a:pt x="11906" y="252412"/>
                  </a:lnTo>
                  <a:lnTo>
                    <a:pt x="47625" y="302419"/>
                  </a:lnTo>
                  <a:lnTo>
                    <a:pt x="95250" y="359569"/>
                  </a:lnTo>
                  <a:lnTo>
                    <a:pt x="142875" y="409575"/>
                  </a:lnTo>
                  <a:lnTo>
                    <a:pt x="200025" y="464344"/>
                  </a:lnTo>
                  <a:lnTo>
                    <a:pt x="257175" y="507206"/>
                  </a:lnTo>
                  <a:lnTo>
                    <a:pt x="295275" y="528637"/>
                  </a:lnTo>
                  <a:lnTo>
                    <a:pt x="328612" y="547687"/>
                  </a:lnTo>
                  <a:lnTo>
                    <a:pt x="354806" y="557212"/>
                  </a:lnTo>
                  <a:lnTo>
                    <a:pt x="388144" y="559594"/>
                  </a:lnTo>
                  <a:lnTo>
                    <a:pt x="411956" y="559594"/>
                  </a:lnTo>
                  <a:lnTo>
                    <a:pt x="466725" y="554831"/>
                  </a:lnTo>
                  <a:lnTo>
                    <a:pt x="531019" y="545306"/>
                  </a:lnTo>
                  <a:lnTo>
                    <a:pt x="616744" y="526256"/>
                  </a:lnTo>
                  <a:lnTo>
                    <a:pt x="778669" y="481012"/>
                  </a:lnTo>
                  <a:lnTo>
                    <a:pt x="850106" y="459581"/>
                  </a:lnTo>
                  <a:lnTo>
                    <a:pt x="1019175" y="433387"/>
                  </a:lnTo>
                  <a:lnTo>
                    <a:pt x="1150144" y="409575"/>
                  </a:lnTo>
                  <a:lnTo>
                    <a:pt x="1314450" y="383381"/>
                  </a:lnTo>
                  <a:lnTo>
                    <a:pt x="1459706" y="359569"/>
                  </a:lnTo>
                  <a:lnTo>
                    <a:pt x="1595437" y="340519"/>
                  </a:lnTo>
                  <a:lnTo>
                    <a:pt x="1738312" y="321469"/>
                  </a:lnTo>
                  <a:lnTo>
                    <a:pt x="1940719" y="302419"/>
                  </a:lnTo>
                  <a:lnTo>
                    <a:pt x="2085975" y="290512"/>
                  </a:lnTo>
                  <a:lnTo>
                    <a:pt x="2169319" y="288131"/>
                  </a:lnTo>
                  <a:lnTo>
                    <a:pt x="2266950" y="278606"/>
                  </a:lnTo>
                  <a:lnTo>
                    <a:pt x="2350294" y="264319"/>
                  </a:lnTo>
                  <a:lnTo>
                    <a:pt x="2386012" y="259556"/>
                  </a:lnTo>
                  <a:lnTo>
                    <a:pt x="2407444" y="252412"/>
                  </a:lnTo>
                  <a:lnTo>
                    <a:pt x="2421731" y="238125"/>
                  </a:lnTo>
                  <a:lnTo>
                    <a:pt x="2431256" y="223837"/>
                  </a:lnTo>
                  <a:lnTo>
                    <a:pt x="2431256" y="202406"/>
                  </a:lnTo>
                  <a:lnTo>
                    <a:pt x="2414587" y="166687"/>
                  </a:lnTo>
                  <a:lnTo>
                    <a:pt x="2397919" y="147637"/>
                  </a:lnTo>
                  <a:lnTo>
                    <a:pt x="2357437" y="114300"/>
                  </a:lnTo>
                  <a:lnTo>
                    <a:pt x="2312194" y="88106"/>
                  </a:lnTo>
                  <a:lnTo>
                    <a:pt x="2247900" y="59531"/>
                  </a:lnTo>
                  <a:lnTo>
                    <a:pt x="2166937" y="33337"/>
                  </a:lnTo>
                  <a:lnTo>
                    <a:pt x="2076450" y="4762"/>
                  </a:lnTo>
                  <a:lnTo>
                    <a:pt x="2050256" y="0"/>
                  </a:lnTo>
                  <a:lnTo>
                    <a:pt x="1990725" y="23812"/>
                  </a:lnTo>
                  <a:lnTo>
                    <a:pt x="1821656" y="83344"/>
                  </a:lnTo>
                  <a:lnTo>
                    <a:pt x="1745456" y="109537"/>
                  </a:lnTo>
                  <a:lnTo>
                    <a:pt x="1666875" y="123825"/>
                  </a:lnTo>
                  <a:lnTo>
                    <a:pt x="1504950" y="154781"/>
                  </a:lnTo>
                  <a:lnTo>
                    <a:pt x="1316831" y="1881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24">
              <a:extLst>
                <a:ext uri="{FF2B5EF4-FFF2-40B4-BE49-F238E27FC236}">
                  <a16:creationId xmlns:a16="http://schemas.microsoft.com/office/drawing/2014/main" id="{741D9C4B-88BE-4562-9879-0DB11DDAF80B}"/>
                </a:ext>
              </a:extLst>
            </p:cNvPr>
            <p:cNvSpPr/>
            <p:nvPr/>
          </p:nvSpPr>
          <p:spPr>
            <a:xfrm>
              <a:off x="7281863" y="2409826"/>
              <a:ext cx="842962" cy="1076325"/>
            </a:xfrm>
            <a:custGeom>
              <a:avLst/>
              <a:gdLst>
                <a:gd name="connsiteX0" fmla="*/ 328612 w 842962"/>
                <a:gd name="connsiteY0" fmla="*/ 533400 h 1076325"/>
                <a:gd name="connsiteX1" fmla="*/ 366712 w 842962"/>
                <a:gd name="connsiteY1" fmla="*/ 469106 h 1076325"/>
                <a:gd name="connsiteX2" fmla="*/ 388143 w 842962"/>
                <a:gd name="connsiteY2" fmla="*/ 423863 h 1076325"/>
                <a:gd name="connsiteX3" fmla="*/ 411956 w 842962"/>
                <a:gd name="connsiteY3" fmla="*/ 371475 h 1076325"/>
                <a:gd name="connsiteX4" fmla="*/ 428625 w 842962"/>
                <a:gd name="connsiteY4" fmla="*/ 330994 h 1076325"/>
                <a:gd name="connsiteX5" fmla="*/ 442912 w 842962"/>
                <a:gd name="connsiteY5" fmla="*/ 292894 h 1076325"/>
                <a:gd name="connsiteX6" fmla="*/ 450056 w 842962"/>
                <a:gd name="connsiteY6" fmla="*/ 264319 h 1076325"/>
                <a:gd name="connsiteX7" fmla="*/ 457200 w 842962"/>
                <a:gd name="connsiteY7" fmla="*/ 242888 h 1076325"/>
                <a:gd name="connsiteX8" fmla="*/ 459581 w 842962"/>
                <a:gd name="connsiteY8" fmla="*/ 221456 h 1076325"/>
                <a:gd name="connsiteX9" fmla="*/ 457200 w 842962"/>
                <a:gd name="connsiteY9" fmla="*/ 197644 h 1076325"/>
                <a:gd name="connsiteX10" fmla="*/ 450056 w 842962"/>
                <a:gd name="connsiteY10" fmla="*/ 169069 h 1076325"/>
                <a:gd name="connsiteX11" fmla="*/ 440531 w 842962"/>
                <a:gd name="connsiteY11" fmla="*/ 145256 h 1076325"/>
                <a:gd name="connsiteX12" fmla="*/ 428625 w 842962"/>
                <a:gd name="connsiteY12" fmla="*/ 128588 h 1076325"/>
                <a:gd name="connsiteX13" fmla="*/ 411956 w 842962"/>
                <a:gd name="connsiteY13" fmla="*/ 107156 h 1076325"/>
                <a:gd name="connsiteX14" fmla="*/ 390525 w 842962"/>
                <a:gd name="connsiteY14" fmla="*/ 90488 h 1076325"/>
                <a:gd name="connsiteX15" fmla="*/ 357187 w 842962"/>
                <a:gd name="connsiteY15" fmla="*/ 69056 h 1076325"/>
                <a:gd name="connsiteX16" fmla="*/ 350043 w 842962"/>
                <a:gd name="connsiteY16" fmla="*/ 59531 h 1076325"/>
                <a:gd name="connsiteX17" fmla="*/ 340518 w 842962"/>
                <a:gd name="connsiteY17" fmla="*/ 38100 h 1076325"/>
                <a:gd name="connsiteX18" fmla="*/ 335756 w 842962"/>
                <a:gd name="connsiteY18" fmla="*/ 14288 h 1076325"/>
                <a:gd name="connsiteX19" fmla="*/ 340518 w 842962"/>
                <a:gd name="connsiteY19" fmla="*/ 0 h 1076325"/>
                <a:gd name="connsiteX20" fmla="*/ 352425 w 842962"/>
                <a:gd name="connsiteY20" fmla="*/ 0 h 1076325"/>
                <a:gd name="connsiteX21" fmla="*/ 383381 w 842962"/>
                <a:gd name="connsiteY21" fmla="*/ 11906 h 1076325"/>
                <a:gd name="connsiteX22" fmla="*/ 435768 w 842962"/>
                <a:gd name="connsiteY22" fmla="*/ 26194 h 1076325"/>
                <a:gd name="connsiteX23" fmla="*/ 504825 w 842962"/>
                <a:gd name="connsiteY23" fmla="*/ 50006 h 1076325"/>
                <a:gd name="connsiteX24" fmla="*/ 576262 w 842962"/>
                <a:gd name="connsiteY24" fmla="*/ 76200 h 1076325"/>
                <a:gd name="connsiteX25" fmla="*/ 640556 w 842962"/>
                <a:gd name="connsiteY25" fmla="*/ 102394 h 1076325"/>
                <a:gd name="connsiteX26" fmla="*/ 697706 w 842962"/>
                <a:gd name="connsiteY26" fmla="*/ 130969 h 1076325"/>
                <a:gd name="connsiteX27" fmla="*/ 733425 w 842962"/>
                <a:gd name="connsiteY27" fmla="*/ 150019 h 1076325"/>
                <a:gd name="connsiteX28" fmla="*/ 766762 w 842962"/>
                <a:gd name="connsiteY28" fmla="*/ 178594 h 1076325"/>
                <a:gd name="connsiteX29" fmla="*/ 800100 w 842962"/>
                <a:gd name="connsiteY29" fmla="*/ 211931 h 1076325"/>
                <a:gd name="connsiteX30" fmla="*/ 826293 w 842962"/>
                <a:gd name="connsiteY30" fmla="*/ 247650 h 1076325"/>
                <a:gd name="connsiteX31" fmla="*/ 838200 w 842962"/>
                <a:gd name="connsiteY31" fmla="*/ 276225 h 1076325"/>
                <a:gd name="connsiteX32" fmla="*/ 842962 w 842962"/>
                <a:gd name="connsiteY32" fmla="*/ 300038 h 1076325"/>
                <a:gd name="connsiteX33" fmla="*/ 842962 w 842962"/>
                <a:gd name="connsiteY33" fmla="*/ 321469 h 1076325"/>
                <a:gd name="connsiteX34" fmla="*/ 840581 w 842962"/>
                <a:gd name="connsiteY34" fmla="*/ 352425 h 1076325"/>
                <a:gd name="connsiteX35" fmla="*/ 831056 w 842962"/>
                <a:gd name="connsiteY35" fmla="*/ 373856 h 1076325"/>
                <a:gd name="connsiteX36" fmla="*/ 812006 w 842962"/>
                <a:gd name="connsiteY36" fmla="*/ 388144 h 1076325"/>
                <a:gd name="connsiteX37" fmla="*/ 771525 w 842962"/>
                <a:gd name="connsiteY37" fmla="*/ 404813 h 1076325"/>
                <a:gd name="connsiteX38" fmla="*/ 728662 w 842962"/>
                <a:gd name="connsiteY38" fmla="*/ 414338 h 1076325"/>
                <a:gd name="connsiteX39" fmla="*/ 702468 w 842962"/>
                <a:gd name="connsiteY39" fmla="*/ 419100 h 1076325"/>
                <a:gd name="connsiteX40" fmla="*/ 631031 w 842962"/>
                <a:gd name="connsiteY40" fmla="*/ 490538 h 1076325"/>
                <a:gd name="connsiteX41" fmla="*/ 447675 w 842962"/>
                <a:gd name="connsiteY41" fmla="*/ 673894 h 1076325"/>
                <a:gd name="connsiteX42" fmla="*/ 252412 w 842962"/>
                <a:gd name="connsiteY42" fmla="*/ 869156 h 1076325"/>
                <a:gd name="connsiteX43" fmla="*/ 161925 w 842962"/>
                <a:gd name="connsiteY43" fmla="*/ 959644 h 1076325"/>
                <a:gd name="connsiteX44" fmla="*/ 69056 w 842962"/>
                <a:gd name="connsiteY44" fmla="*/ 1050131 h 1076325"/>
                <a:gd name="connsiteX45" fmla="*/ 45243 w 842962"/>
                <a:gd name="connsiteY45" fmla="*/ 1069181 h 1076325"/>
                <a:gd name="connsiteX46" fmla="*/ 23812 w 842962"/>
                <a:gd name="connsiteY46" fmla="*/ 1076325 h 1076325"/>
                <a:gd name="connsiteX47" fmla="*/ 9525 w 842962"/>
                <a:gd name="connsiteY47" fmla="*/ 1076325 h 1076325"/>
                <a:gd name="connsiteX48" fmla="*/ 0 w 842962"/>
                <a:gd name="connsiteY48" fmla="*/ 1066800 h 1076325"/>
                <a:gd name="connsiteX49" fmla="*/ 4762 w 842962"/>
                <a:gd name="connsiteY49" fmla="*/ 1042988 h 1076325"/>
                <a:gd name="connsiteX50" fmla="*/ 19050 w 842962"/>
                <a:gd name="connsiteY50" fmla="*/ 1009650 h 1076325"/>
                <a:gd name="connsiteX51" fmla="*/ 59531 w 842962"/>
                <a:gd name="connsiteY51" fmla="*/ 945356 h 1076325"/>
                <a:gd name="connsiteX52" fmla="*/ 119062 w 842962"/>
                <a:gd name="connsiteY52" fmla="*/ 857250 h 1076325"/>
                <a:gd name="connsiteX53" fmla="*/ 169068 w 842962"/>
                <a:gd name="connsiteY53" fmla="*/ 781050 h 1076325"/>
                <a:gd name="connsiteX54" fmla="*/ 219075 w 842962"/>
                <a:gd name="connsiteY54" fmla="*/ 707231 h 1076325"/>
                <a:gd name="connsiteX55" fmla="*/ 269081 w 842962"/>
                <a:gd name="connsiteY55" fmla="*/ 628650 h 1076325"/>
                <a:gd name="connsiteX56" fmla="*/ 328612 w 842962"/>
                <a:gd name="connsiteY56" fmla="*/ 533400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842962" h="1076325">
                  <a:moveTo>
                    <a:pt x="328612" y="533400"/>
                  </a:moveTo>
                  <a:lnTo>
                    <a:pt x="366712" y="469106"/>
                  </a:lnTo>
                  <a:lnTo>
                    <a:pt x="388143" y="423863"/>
                  </a:lnTo>
                  <a:lnTo>
                    <a:pt x="411956" y="371475"/>
                  </a:lnTo>
                  <a:lnTo>
                    <a:pt x="428625" y="330994"/>
                  </a:lnTo>
                  <a:lnTo>
                    <a:pt x="442912" y="292894"/>
                  </a:lnTo>
                  <a:lnTo>
                    <a:pt x="450056" y="264319"/>
                  </a:lnTo>
                  <a:lnTo>
                    <a:pt x="457200" y="242888"/>
                  </a:lnTo>
                  <a:lnTo>
                    <a:pt x="459581" y="221456"/>
                  </a:lnTo>
                  <a:lnTo>
                    <a:pt x="457200" y="197644"/>
                  </a:lnTo>
                  <a:lnTo>
                    <a:pt x="450056" y="169069"/>
                  </a:lnTo>
                  <a:lnTo>
                    <a:pt x="440531" y="145256"/>
                  </a:lnTo>
                  <a:lnTo>
                    <a:pt x="428625" y="128588"/>
                  </a:lnTo>
                  <a:lnTo>
                    <a:pt x="411956" y="107156"/>
                  </a:lnTo>
                  <a:lnTo>
                    <a:pt x="390525" y="90488"/>
                  </a:lnTo>
                  <a:lnTo>
                    <a:pt x="357187" y="69056"/>
                  </a:lnTo>
                  <a:lnTo>
                    <a:pt x="350043" y="59531"/>
                  </a:lnTo>
                  <a:lnTo>
                    <a:pt x="340518" y="38100"/>
                  </a:lnTo>
                  <a:lnTo>
                    <a:pt x="335756" y="14288"/>
                  </a:lnTo>
                  <a:lnTo>
                    <a:pt x="340518" y="0"/>
                  </a:lnTo>
                  <a:lnTo>
                    <a:pt x="352425" y="0"/>
                  </a:lnTo>
                  <a:lnTo>
                    <a:pt x="383381" y="11906"/>
                  </a:lnTo>
                  <a:lnTo>
                    <a:pt x="435768" y="26194"/>
                  </a:lnTo>
                  <a:lnTo>
                    <a:pt x="504825" y="50006"/>
                  </a:lnTo>
                  <a:lnTo>
                    <a:pt x="576262" y="76200"/>
                  </a:lnTo>
                  <a:lnTo>
                    <a:pt x="640556" y="102394"/>
                  </a:lnTo>
                  <a:lnTo>
                    <a:pt x="697706" y="130969"/>
                  </a:lnTo>
                  <a:lnTo>
                    <a:pt x="733425" y="150019"/>
                  </a:lnTo>
                  <a:lnTo>
                    <a:pt x="766762" y="178594"/>
                  </a:lnTo>
                  <a:lnTo>
                    <a:pt x="800100" y="211931"/>
                  </a:lnTo>
                  <a:lnTo>
                    <a:pt x="826293" y="247650"/>
                  </a:lnTo>
                  <a:lnTo>
                    <a:pt x="838200" y="276225"/>
                  </a:lnTo>
                  <a:lnTo>
                    <a:pt x="842962" y="300038"/>
                  </a:lnTo>
                  <a:lnTo>
                    <a:pt x="842962" y="321469"/>
                  </a:lnTo>
                  <a:lnTo>
                    <a:pt x="840581" y="352425"/>
                  </a:lnTo>
                  <a:lnTo>
                    <a:pt x="831056" y="373856"/>
                  </a:lnTo>
                  <a:lnTo>
                    <a:pt x="812006" y="388144"/>
                  </a:lnTo>
                  <a:lnTo>
                    <a:pt x="771525" y="404813"/>
                  </a:lnTo>
                  <a:lnTo>
                    <a:pt x="728662" y="414338"/>
                  </a:lnTo>
                  <a:lnTo>
                    <a:pt x="702468" y="419100"/>
                  </a:lnTo>
                  <a:lnTo>
                    <a:pt x="631031" y="490538"/>
                  </a:lnTo>
                  <a:lnTo>
                    <a:pt x="447675" y="673894"/>
                  </a:lnTo>
                  <a:lnTo>
                    <a:pt x="252412" y="869156"/>
                  </a:lnTo>
                  <a:lnTo>
                    <a:pt x="161925" y="959644"/>
                  </a:lnTo>
                  <a:lnTo>
                    <a:pt x="69056" y="1050131"/>
                  </a:lnTo>
                  <a:lnTo>
                    <a:pt x="45243" y="1069181"/>
                  </a:lnTo>
                  <a:lnTo>
                    <a:pt x="23812" y="1076325"/>
                  </a:lnTo>
                  <a:lnTo>
                    <a:pt x="9525" y="1076325"/>
                  </a:lnTo>
                  <a:lnTo>
                    <a:pt x="0" y="1066800"/>
                  </a:lnTo>
                  <a:lnTo>
                    <a:pt x="4762" y="1042988"/>
                  </a:lnTo>
                  <a:lnTo>
                    <a:pt x="19050" y="1009650"/>
                  </a:lnTo>
                  <a:lnTo>
                    <a:pt x="59531" y="945356"/>
                  </a:lnTo>
                  <a:lnTo>
                    <a:pt x="119062" y="857250"/>
                  </a:lnTo>
                  <a:lnTo>
                    <a:pt x="169068" y="781050"/>
                  </a:lnTo>
                  <a:lnTo>
                    <a:pt x="219075" y="707231"/>
                  </a:lnTo>
                  <a:lnTo>
                    <a:pt x="269081" y="628650"/>
                  </a:lnTo>
                  <a:lnTo>
                    <a:pt x="328612" y="5334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5">
              <a:extLst>
                <a:ext uri="{FF2B5EF4-FFF2-40B4-BE49-F238E27FC236}">
                  <a16:creationId xmlns:a16="http://schemas.microsoft.com/office/drawing/2014/main" id="{BC9CC325-A077-4C7B-A8F0-77F042F7B25D}"/>
                </a:ext>
              </a:extLst>
            </p:cNvPr>
            <p:cNvSpPr/>
            <p:nvPr/>
          </p:nvSpPr>
          <p:spPr>
            <a:xfrm>
              <a:off x="5491164" y="3602038"/>
              <a:ext cx="2943225" cy="577850"/>
            </a:xfrm>
            <a:custGeom>
              <a:avLst/>
              <a:gdLst>
                <a:gd name="connsiteX0" fmla="*/ 1850231 w 2943225"/>
                <a:gd name="connsiteY0" fmla="*/ 128588 h 576263"/>
                <a:gd name="connsiteX1" fmla="*/ 1704975 w 2943225"/>
                <a:gd name="connsiteY1" fmla="*/ 142875 h 576263"/>
                <a:gd name="connsiteX2" fmla="*/ 1571625 w 2943225"/>
                <a:gd name="connsiteY2" fmla="*/ 157163 h 576263"/>
                <a:gd name="connsiteX3" fmla="*/ 1512093 w 2943225"/>
                <a:gd name="connsiteY3" fmla="*/ 164307 h 576263"/>
                <a:gd name="connsiteX4" fmla="*/ 1312068 w 2943225"/>
                <a:gd name="connsiteY4" fmla="*/ 204788 h 576263"/>
                <a:gd name="connsiteX5" fmla="*/ 1185862 w 2943225"/>
                <a:gd name="connsiteY5" fmla="*/ 221457 h 576263"/>
                <a:gd name="connsiteX6" fmla="*/ 1007268 w 2943225"/>
                <a:gd name="connsiteY6" fmla="*/ 245269 h 576263"/>
                <a:gd name="connsiteX7" fmla="*/ 821531 w 2943225"/>
                <a:gd name="connsiteY7" fmla="*/ 273844 h 576263"/>
                <a:gd name="connsiteX8" fmla="*/ 678656 w 2943225"/>
                <a:gd name="connsiteY8" fmla="*/ 300038 h 576263"/>
                <a:gd name="connsiteX9" fmla="*/ 569118 w 2943225"/>
                <a:gd name="connsiteY9" fmla="*/ 323850 h 576263"/>
                <a:gd name="connsiteX10" fmla="*/ 514350 w 2943225"/>
                <a:gd name="connsiteY10" fmla="*/ 338138 h 576263"/>
                <a:gd name="connsiteX11" fmla="*/ 473868 w 2943225"/>
                <a:gd name="connsiteY11" fmla="*/ 345282 h 576263"/>
                <a:gd name="connsiteX12" fmla="*/ 428625 w 2943225"/>
                <a:gd name="connsiteY12" fmla="*/ 350044 h 576263"/>
                <a:gd name="connsiteX13" fmla="*/ 373856 w 2943225"/>
                <a:gd name="connsiteY13" fmla="*/ 352425 h 576263"/>
                <a:gd name="connsiteX14" fmla="*/ 321468 w 2943225"/>
                <a:gd name="connsiteY14" fmla="*/ 347663 h 576263"/>
                <a:gd name="connsiteX15" fmla="*/ 288131 w 2943225"/>
                <a:gd name="connsiteY15" fmla="*/ 342900 h 576263"/>
                <a:gd name="connsiteX16" fmla="*/ 242887 w 2943225"/>
                <a:gd name="connsiteY16" fmla="*/ 333375 h 576263"/>
                <a:gd name="connsiteX17" fmla="*/ 202406 w 2943225"/>
                <a:gd name="connsiteY17" fmla="*/ 321469 h 576263"/>
                <a:gd name="connsiteX18" fmla="*/ 173831 w 2943225"/>
                <a:gd name="connsiteY18" fmla="*/ 309563 h 576263"/>
                <a:gd name="connsiteX19" fmla="*/ 138112 w 2943225"/>
                <a:gd name="connsiteY19" fmla="*/ 290513 h 576263"/>
                <a:gd name="connsiteX20" fmla="*/ 107156 w 2943225"/>
                <a:gd name="connsiteY20" fmla="*/ 269082 h 576263"/>
                <a:gd name="connsiteX21" fmla="*/ 73818 w 2943225"/>
                <a:gd name="connsiteY21" fmla="*/ 240507 h 576263"/>
                <a:gd name="connsiteX22" fmla="*/ 50006 w 2943225"/>
                <a:gd name="connsiteY22" fmla="*/ 223838 h 576263"/>
                <a:gd name="connsiteX23" fmla="*/ 26193 w 2943225"/>
                <a:gd name="connsiteY23" fmla="*/ 214313 h 576263"/>
                <a:gd name="connsiteX24" fmla="*/ 11906 w 2943225"/>
                <a:gd name="connsiteY24" fmla="*/ 214313 h 576263"/>
                <a:gd name="connsiteX25" fmla="*/ 0 w 2943225"/>
                <a:gd name="connsiteY25" fmla="*/ 219075 h 576263"/>
                <a:gd name="connsiteX26" fmla="*/ 2381 w 2943225"/>
                <a:gd name="connsiteY26" fmla="*/ 235744 h 576263"/>
                <a:gd name="connsiteX27" fmla="*/ 11906 w 2943225"/>
                <a:gd name="connsiteY27" fmla="*/ 257175 h 576263"/>
                <a:gd name="connsiteX28" fmla="*/ 38100 w 2943225"/>
                <a:gd name="connsiteY28" fmla="*/ 304800 h 576263"/>
                <a:gd name="connsiteX29" fmla="*/ 73818 w 2943225"/>
                <a:gd name="connsiteY29" fmla="*/ 357188 h 576263"/>
                <a:gd name="connsiteX30" fmla="*/ 119062 w 2943225"/>
                <a:gd name="connsiteY30" fmla="*/ 404813 h 576263"/>
                <a:gd name="connsiteX31" fmla="*/ 154781 w 2943225"/>
                <a:gd name="connsiteY31" fmla="*/ 433388 h 576263"/>
                <a:gd name="connsiteX32" fmla="*/ 202406 w 2943225"/>
                <a:gd name="connsiteY32" fmla="*/ 473869 h 576263"/>
                <a:gd name="connsiteX33" fmla="*/ 242887 w 2943225"/>
                <a:gd name="connsiteY33" fmla="*/ 502444 h 576263"/>
                <a:gd name="connsiteX34" fmla="*/ 271462 w 2943225"/>
                <a:gd name="connsiteY34" fmla="*/ 519113 h 576263"/>
                <a:gd name="connsiteX35" fmla="*/ 304800 w 2943225"/>
                <a:gd name="connsiteY35" fmla="*/ 538163 h 576263"/>
                <a:gd name="connsiteX36" fmla="*/ 314325 w 2943225"/>
                <a:gd name="connsiteY36" fmla="*/ 545307 h 576263"/>
                <a:gd name="connsiteX37" fmla="*/ 342900 w 2943225"/>
                <a:gd name="connsiteY37" fmla="*/ 566738 h 576263"/>
                <a:gd name="connsiteX38" fmla="*/ 369093 w 2943225"/>
                <a:gd name="connsiteY38" fmla="*/ 573882 h 576263"/>
                <a:gd name="connsiteX39" fmla="*/ 400050 w 2943225"/>
                <a:gd name="connsiteY39" fmla="*/ 576263 h 576263"/>
                <a:gd name="connsiteX40" fmla="*/ 445293 w 2943225"/>
                <a:gd name="connsiteY40" fmla="*/ 573882 h 576263"/>
                <a:gd name="connsiteX41" fmla="*/ 495300 w 2943225"/>
                <a:gd name="connsiteY41" fmla="*/ 564357 h 576263"/>
                <a:gd name="connsiteX42" fmla="*/ 557212 w 2943225"/>
                <a:gd name="connsiteY42" fmla="*/ 547688 h 576263"/>
                <a:gd name="connsiteX43" fmla="*/ 583406 w 2943225"/>
                <a:gd name="connsiteY43" fmla="*/ 540544 h 576263"/>
                <a:gd name="connsiteX44" fmla="*/ 688181 w 2943225"/>
                <a:gd name="connsiteY44" fmla="*/ 519113 h 576263"/>
                <a:gd name="connsiteX45" fmla="*/ 857250 w 2943225"/>
                <a:gd name="connsiteY45" fmla="*/ 485775 h 576263"/>
                <a:gd name="connsiteX46" fmla="*/ 1014412 w 2943225"/>
                <a:gd name="connsiteY46" fmla="*/ 454819 h 576263"/>
                <a:gd name="connsiteX47" fmla="*/ 1297781 w 2943225"/>
                <a:gd name="connsiteY47" fmla="*/ 407194 h 576263"/>
                <a:gd name="connsiteX48" fmla="*/ 1576387 w 2943225"/>
                <a:gd name="connsiteY48" fmla="*/ 354807 h 576263"/>
                <a:gd name="connsiteX49" fmla="*/ 1716881 w 2943225"/>
                <a:gd name="connsiteY49" fmla="*/ 330994 h 576263"/>
                <a:gd name="connsiteX50" fmla="*/ 1833562 w 2943225"/>
                <a:gd name="connsiteY50" fmla="*/ 316707 h 576263"/>
                <a:gd name="connsiteX51" fmla="*/ 1919287 w 2943225"/>
                <a:gd name="connsiteY51" fmla="*/ 309563 h 576263"/>
                <a:gd name="connsiteX52" fmla="*/ 2033587 w 2943225"/>
                <a:gd name="connsiteY52" fmla="*/ 302419 h 576263"/>
                <a:gd name="connsiteX53" fmla="*/ 2143125 w 2943225"/>
                <a:gd name="connsiteY53" fmla="*/ 297657 h 576263"/>
                <a:gd name="connsiteX54" fmla="*/ 2243137 w 2943225"/>
                <a:gd name="connsiteY54" fmla="*/ 297657 h 576263"/>
                <a:gd name="connsiteX55" fmla="*/ 2300287 w 2943225"/>
                <a:gd name="connsiteY55" fmla="*/ 295275 h 576263"/>
                <a:gd name="connsiteX56" fmla="*/ 2359818 w 2943225"/>
                <a:gd name="connsiteY56" fmla="*/ 288132 h 576263"/>
                <a:gd name="connsiteX57" fmla="*/ 2459831 w 2943225"/>
                <a:gd name="connsiteY57" fmla="*/ 283369 h 576263"/>
                <a:gd name="connsiteX58" fmla="*/ 2569368 w 2943225"/>
                <a:gd name="connsiteY58" fmla="*/ 285750 h 576263"/>
                <a:gd name="connsiteX59" fmla="*/ 2678906 w 2943225"/>
                <a:gd name="connsiteY59" fmla="*/ 290513 h 576263"/>
                <a:gd name="connsiteX60" fmla="*/ 2757487 w 2943225"/>
                <a:gd name="connsiteY60" fmla="*/ 297657 h 576263"/>
                <a:gd name="connsiteX61" fmla="*/ 2802731 w 2943225"/>
                <a:gd name="connsiteY61" fmla="*/ 297657 h 576263"/>
                <a:gd name="connsiteX62" fmla="*/ 2852737 w 2943225"/>
                <a:gd name="connsiteY62" fmla="*/ 295275 h 576263"/>
                <a:gd name="connsiteX63" fmla="*/ 2893218 w 2943225"/>
                <a:gd name="connsiteY63" fmla="*/ 285750 h 576263"/>
                <a:gd name="connsiteX64" fmla="*/ 2921793 w 2943225"/>
                <a:gd name="connsiteY64" fmla="*/ 271463 h 576263"/>
                <a:gd name="connsiteX65" fmla="*/ 2938462 w 2943225"/>
                <a:gd name="connsiteY65" fmla="*/ 254794 h 576263"/>
                <a:gd name="connsiteX66" fmla="*/ 2943225 w 2943225"/>
                <a:gd name="connsiteY66" fmla="*/ 238125 h 576263"/>
                <a:gd name="connsiteX67" fmla="*/ 2943225 w 2943225"/>
                <a:gd name="connsiteY67" fmla="*/ 221457 h 576263"/>
                <a:gd name="connsiteX68" fmla="*/ 2936081 w 2943225"/>
                <a:gd name="connsiteY68" fmla="*/ 190500 h 576263"/>
                <a:gd name="connsiteX69" fmla="*/ 2917031 w 2943225"/>
                <a:gd name="connsiteY69" fmla="*/ 159544 h 576263"/>
                <a:gd name="connsiteX70" fmla="*/ 2900362 w 2943225"/>
                <a:gd name="connsiteY70" fmla="*/ 140494 h 576263"/>
                <a:gd name="connsiteX71" fmla="*/ 2869406 w 2943225"/>
                <a:gd name="connsiteY71" fmla="*/ 123825 h 576263"/>
                <a:gd name="connsiteX72" fmla="*/ 2833687 w 2943225"/>
                <a:gd name="connsiteY72" fmla="*/ 104775 h 576263"/>
                <a:gd name="connsiteX73" fmla="*/ 2783681 w 2943225"/>
                <a:gd name="connsiteY73" fmla="*/ 78582 h 576263"/>
                <a:gd name="connsiteX74" fmla="*/ 2733675 w 2943225"/>
                <a:gd name="connsiteY74" fmla="*/ 50007 h 576263"/>
                <a:gd name="connsiteX75" fmla="*/ 2678906 w 2943225"/>
                <a:gd name="connsiteY75" fmla="*/ 26194 h 576263"/>
                <a:gd name="connsiteX76" fmla="*/ 2631281 w 2943225"/>
                <a:gd name="connsiteY76" fmla="*/ 9525 h 576263"/>
                <a:gd name="connsiteX77" fmla="*/ 2583656 w 2943225"/>
                <a:gd name="connsiteY77" fmla="*/ 0 h 576263"/>
                <a:gd name="connsiteX78" fmla="*/ 2562225 w 2943225"/>
                <a:gd name="connsiteY78" fmla="*/ 2382 h 576263"/>
                <a:gd name="connsiteX79" fmla="*/ 2483643 w 2943225"/>
                <a:gd name="connsiteY79" fmla="*/ 28575 h 576263"/>
                <a:gd name="connsiteX80" fmla="*/ 2297906 w 2943225"/>
                <a:gd name="connsiteY80" fmla="*/ 80963 h 576263"/>
                <a:gd name="connsiteX81" fmla="*/ 2250281 w 2943225"/>
                <a:gd name="connsiteY81" fmla="*/ 95250 h 576263"/>
                <a:gd name="connsiteX82" fmla="*/ 2159793 w 2943225"/>
                <a:gd name="connsiteY82" fmla="*/ 102394 h 576263"/>
                <a:gd name="connsiteX83" fmla="*/ 1962150 w 2943225"/>
                <a:gd name="connsiteY83" fmla="*/ 116682 h 576263"/>
                <a:gd name="connsiteX84" fmla="*/ 1850231 w 2943225"/>
                <a:gd name="connsiteY84" fmla="*/ 128588 h 576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943225" h="576263">
                  <a:moveTo>
                    <a:pt x="1850231" y="128588"/>
                  </a:moveTo>
                  <a:lnTo>
                    <a:pt x="1704975" y="142875"/>
                  </a:lnTo>
                  <a:lnTo>
                    <a:pt x="1571625" y="157163"/>
                  </a:lnTo>
                  <a:lnTo>
                    <a:pt x="1512093" y="164307"/>
                  </a:lnTo>
                  <a:lnTo>
                    <a:pt x="1312068" y="204788"/>
                  </a:lnTo>
                  <a:lnTo>
                    <a:pt x="1185862" y="221457"/>
                  </a:lnTo>
                  <a:lnTo>
                    <a:pt x="1007268" y="245269"/>
                  </a:lnTo>
                  <a:lnTo>
                    <a:pt x="821531" y="273844"/>
                  </a:lnTo>
                  <a:lnTo>
                    <a:pt x="678656" y="300038"/>
                  </a:lnTo>
                  <a:lnTo>
                    <a:pt x="569118" y="323850"/>
                  </a:lnTo>
                  <a:lnTo>
                    <a:pt x="514350" y="338138"/>
                  </a:lnTo>
                  <a:lnTo>
                    <a:pt x="473868" y="345282"/>
                  </a:lnTo>
                  <a:lnTo>
                    <a:pt x="428625" y="350044"/>
                  </a:lnTo>
                  <a:lnTo>
                    <a:pt x="373856" y="352425"/>
                  </a:lnTo>
                  <a:lnTo>
                    <a:pt x="321468" y="347663"/>
                  </a:lnTo>
                  <a:lnTo>
                    <a:pt x="288131" y="342900"/>
                  </a:lnTo>
                  <a:lnTo>
                    <a:pt x="242887" y="333375"/>
                  </a:lnTo>
                  <a:lnTo>
                    <a:pt x="202406" y="321469"/>
                  </a:lnTo>
                  <a:lnTo>
                    <a:pt x="173831" y="309563"/>
                  </a:lnTo>
                  <a:lnTo>
                    <a:pt x="138112" y="290513"/>
                  </a:lnTo>
                  <a:lnTo>
                    <a:pt x="107156" y="269082"/>
                  </a:lnTo>
                  <a:lnTo>
                    <a:pt x="73818" y="240507"/>
                  </a:lnTo>
                  <a:lnTo>
                    <a:pt x="50006" y="223838"/>
                  </a:lnTo>
                  <a:lnTo>
                    <a:pt x="26193" y="214313"/>
                  </a:lnTo>
                  <a:lnTo>
                    <a:pt x="11906" y="214313"/>
                  </a:lnTo>
                  <a:lnTo>
                    <a:pt x="0" y="219075"/>
                  </a:lnTo>
                  <a:lnTo>
                    <a:pt x="2381" y="235744"/>
                  </a:lnTo>
                  <a:lnTo>
                    <a:pt x="11906" y="257175"/>
                  </a:lnTo>
                  <a:lnTo>
                    <a:pt x="38100" y="304800"/>
                  </a:lnTo>
                  <a:lnTo>
                    <a:pt x="73818" y="357188"/>
                  </a:lnTo>
                  <a:lnTo>
                    <a:pt x="119062" y="404813"/>
                  </a:lnTo>
                  <a:lnTo>
                    <a:pt x="154781" y="433388"/>
                  </a:lnTo>
                  <a:lnTo>
                    <a:pt x="202406" y="473869"/>
                  </a:lnTo>
                  <a:lnTo>
                    <a:pt x="242887" y="502444"/>
                  </a:lnTo>
                  <a:lnTo>
                    <a:pt x="271462" y="519113"/>
                  </a:lnTo>
                  <a:lnTo>
                    <a:pt x="304800" y="538163"/>
                  </a:lnTo>
                  <a:lnTo>
                    <a:pt x="314325" y="545307"/>
                  </a:lnTo>
                  <a:lnTo>
                    <a:pt x="342900" y="566738"/>
                  </a:lnTo>
                  <a:lnTo>
                    <a:pt x="369093" y="573882"/>
                  </a:lnTo>
                  <a:lnTo>
                    <a:pt x="400050" y="576263"/>
                  </a:lnTo>
                  <a:lnTo>
                    <a:pt x="445293" y="573882"/>
                  </a:lnTo>
                  <a:lnTo>
                    <a:pt x="495300" y="564357"/>
                  </a:lnTo>
                  <a:lnTo>
                    <a:pt x="557212" y="547688"/>
                  </a:lnTo>
                  <a:lnTo>
                    <a:pt x="583406" y="540544"/>
                  </a:lnTo>
                  <a:lnTo>
                    <a:pt x="688181" y="519113"/>
                  </a:lnTo>
                  <a:lnTo>
                    <a:pt x="857250" y="485775"/>
                  </a:lnTo>
                  <a:lnTo>
                    <a:pt x="1014412" y="454819"/>
                  </a:lnTo>
                  <a:lnTo>
                    <a:pt x="1297781" y="407194"/>
                  </a:lnTo>
                  <a:lnTo>
                    <a:pt x="1576387" y="354807"/>
                  </a:lnTo>
                  <a:lnTo>
                    <a:pt x="1716881" y="330994"/>
                  </a:lnTo>
                  <a:lnTo>
                    <a:pt x="1833562" y="316707"/>
                  </a:lnTo>
                  <a:lnTo>
                    <a:pt x="1919287" y="309563"/>
                  </a:lnTo>
                  <a:lnTo>
                    <a:pt x="2033587" y="302419"/>
                  </a:lnTo>
                  <a:lnTo>
                    <a:pt x="2143125" y="297657"/>
                  </a:lnTo>
                  <a:lnTo>
                    <a:pt x="2243137" y="297657"/>
                  </a:lnTo>
                  <a:lnTo>
                    <a:pt x="2300287" y="295275"/>
                  </a:lnTo>
                  <a:lnTo>
                    <a:pt x="2359818" y="288132"/>
                  </a:lnTo>
                  <a:lnTo>
                    <a:pt x="2459831" y="283369"/>
                  </a:lnTo>
                  <a:lnTo>
                    <a:pt x="2569368" y="285750"/>
                  </a:lnTo>
                  <a:lnTo>
                    <a:pt x="2678906" y="290513"/>
                  </a:lnTo>
                  <a:lnTo>
                    <a:pt x="2757487" y="297657"/>
                  </a:lnTo>
                  <a:lnTo>
                    <a:pt x="2802731" y="297657"/>
                  </a:lnTo>
                  <a:lnTo>
                    <a:pt x="2852737" y="295275"/>
                  </a:lnTo>
                  <a:lnTo>
                    <a:pt x="2893218" y="285750"/>
                  </a:lnTo>
                  <a:lnTo>
                    <a:pt x="2921793" y="271463"/>
                  </a:lnTo>
                  <a:lnTo>
                    <a:pt x="2938462" y="254794"/>
                  </a:lnTo>
                  <a:lnTo>
                    <a:pt x="2943225" y="238125"/>
                  </a:lnTo>
                  <a:lnTo>
                    <a:pt x="2943225" y="221457"/>
                  </a:lnTo>
                  <a:lnTo>
                    <a:pt x="2936081" y="190500"/>
                  </a:lnTo>
                  <a:lnTo>
                    <a:pt x="2917031" y="159544"/>
                  </a:lnTo>
                  <a:lnTo>
                    <a:pt x="2900362" y="140494"/>
                  </a:lnTo>
                  <a:lnTo>
                    <a:pt x="2869406" y="123825"/>
                  </a:lnTo>
                  <a:lnTo>
                    <a:pt x="2833687" y="104775"/>
                  </a:lnTo>
                  <a:lnTo>
                    <a:pt x="2783681" y="78582"/>
                  </a:lnTo>
                  <a:lnTo>
                    <a:pt x="2733675" y="50007"/>
                  </a:lnTo>
                  <a:lnTo>
                    <a:pt x="2678906" y="26194"/>
                  </a:lnTo>
                  <a:lnTo>
                    <a:pt x="2631281" y="9525"/>
                  </a:lnTo>
                  <a:lnTo>
                    <a:pt x="2583656" y="0"/>
                  </a:lnTo>
                  <a:lnTo>
                    <a:pt x="2562225" y="2382"/>
                  </a:lnTo>
                  <a:lnTo>
                    <a:pt x="2483643" y="28575"/>
                  </a:lnTo>
                  <a:lnTo>
                    <a:pt x="2297906" y="80963"/>
                  </a:lnTo>
                  <a:lnTo>
                    <a:pt x="2250281" y="95250"/>
                  </a:lnTo>
                  <a:lnTo>
                    <a:pt x="2159793" y="102394"/>
                  </a:lnTo>
                  <a:lnTo>
                    <a:pt x="1962150" y="116682"/>
                  </a:lnTo>
                  <a:lnTo>
                    <a:pt x="1850231" y="1285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6">
              <a:extLst>
                <a:ext uri="{FF2B5EF4-FFF2-40B4-BE49-F238E27FC236}">
                  <a16:creationId xmlns:a16="http://schemas.microsoft.com/office/drawing/2014/main" id="{2AB50A47-9B7B-4260-B463-C66256BD9029}"/>
                </a:ext>
              </a:extLst>
            </p:cNvPr>
            <p:cNvSpPr/>
            <p:nvPr/>
          </p:nvSpPr>
          <p:spPr>
            <a:xfrm>
              <a:off x="4040188" y="4179888"/>
              <a:ext cx="1476375" cy="1071562"/>
            </a:xfrm>
            <a:custGeom>
              <a:avLst/>
              <a:gdLst>
                <a:gd name="connsiteX0" fmla="*/ 533400 w 1476375"/>
                <a:gd name="connsiteY0" fmla="*/ 342900 h 1071562"/>
                <a:gd name="connsiteX1" fmla="*/ 338137 w 1476375"/>
                <a:gd name="connsiteY1" fmla="*/ 383381 h 1071562"/>
                <a:gd name="connsiteX2" fmla="*/ 183356 w 1476375"/>
                <a:gd name="connsiteY2" fmla="*/ 416718 h 1071562"/>
                <a:gd name="connsiteX3" fmla="*/ 97631 w 1476375"/>
                <a:gd name="connsiteY3" fmla="*/ 433387 h 1071562"/>
                <a:gd name="connsiteX4" fmla="*/ 0 w 1476375"/>
                <a:gd name="connsiteY4" fmla="*/ 295275 h 1071562"/>
                <a:gd name="connsiteX5" fmla="*/ 104775 w 1476375"/>
                <a:gd name="connsiteY5" fmla="*/ 278606 h 1071562"/>
                <a:gd name="connsiteX6" fmla="*/ 257175 w 1476375"/>
                <a:gd name="connsiteY6" fmla="*/ 245268 h 1071562"/>
                <a:gd name="connsiteX7" fmla="*/ 385762 w 1476375"/>
                <a:gd name="connsiteY7" fmla="*/ 214312 h 1071562"/>
                <a:gd name="connsiteX8" fmla="*/ 523875 w 1476375"/>
                <a:gd name="connsiteY8" fmla="*/ 183356 h 1071562"/>
                <a:gd name="connsiteX9" fmla="*/ 666750 w 1476375"/>
                <a:gd name="connsiteY9" fmla="*/ 150018 h 1071562"/>
                <a:gd name="connsiteX10" fmla="*/ 776287 w 1476375"/>
                <a:gd name="connsiteY10" fmla="*/ 126206 h 1071562"/>
                <a:gd name="connsiteX11" fmla="*/ 919162 w 1476375"/>
                <a:gd name="connsiteY11" fmla="*/ 95250 h 1071562"/>
                <a:gd name="connsiteX12" fmla="*/ 992981 w 1476375"/>
                <a:gd name="connsiteY12" fmla="*/ 80962 h 1071562"/>
                <a:gd name="connsiteX13" fmla="*/ 1062037 w 1476375"/>
                <a:gd name="connsiteY13" fmla="*/ 69056 h 1071562"/>
                <a:gd name="connsiteX14" fmla="*/ 1085850 w 1476375"/>
                <a:gd name="connsiteY14" fmla="*/ 52387 h 1071562"/>
                <a:gd name="connsiteX15" fmla="*/ 1114425 w 1476375"/>
                <a:gd name="connsiteY15" fmla="*/ 33337 h 1071562"/>
                <a:gd name="connsiteX16" fmla="*/ 1152525 w 1476375"/>
                <a:gd name="connsiteY16" fmla="*/ 11906 h 1071562"/>
                <a:gd name="connsiteX17" fmla="*/ 1176337 w 1476375"/>
                <a:gd name="connsiteY17" fmla="*/ 2381 h 1071562"/>
                <a:gd name="connsiteX18" fmla="*/ 1193006 w 1476375"/>
                <a:gd name="connsiteY18" fmla="*/ 0 h 1071562"/>
                <a:gd name="connsiteX19" fmla="*/ 1207294 w 1476375"/>
                <a:gd name="connsiteY19" fmla="*/ 2381 h 1071562"/>
                <a:gd name="connsiteX20" fmla="*/ 1240631 w 1476375"/>
                <a:gd name="connsiteY20" fmla="*/ 21431 h 1071562"/>
                <a:gd name="connsiteX21" fmla="*/ 1295400 w 1476375"/>
                <a:gd name="connsiteY21" fmla="*/ 57150 h 1071562"/>
                <a:gd name="connsiteX22" fmla="*/ 1350169 w 1476375"/>
                <a:gd name="connsiteY22" fmla="*/ 95250 h 1071562"/>
                <a:gd name="connsiteX23" fmla="*/ 1390650 w 1476375"/>
                <a:gd name="connsiteY23" fmla="*/ 123825 h 1071562"/>
                <a:gd name="connsiteX24" fmla="*/ 1431131 w 1476375"/>
                <a:gd name="connsiteY24" fmla="*/ 159543 h 1071562"/>
                <a:gd name="connsiteX25" fmla="*/ 1452562 w 1476375"/>
                <a:gd name="connsiteY25" fmla="*/ 180975 h 1071562"/>
                <a:gd name="connsiteX26" fmla="*/ 1466850 w 1476375"/>
                <a:gd name="connsiteY26" fmla="*/ 197643 h 1071562"/>
                <a:gd name="connsiteX27" fmla="*/ 1476375 w 1476375"/>
                <a:gd name="connsiteY27" fmla="*/ 216693 h 1071562"/>
                <a:gd name="connsiteX28" fmla="*/ 1476375 w 1476375"/>
                <a:gd name="connsiteY28" fmla="*/ 235743 h 1071562"/>
                <a:gd name="connsiteX29" fmla="*/ 1466850 w 1476375"/>
                <a:gd name="connsiteY29" fmla="*/ 252412 h 1071562"/>
                <a:gd name="connsiteX30" fmla="*/ 1450181 w 1476375"/>
                <a:gd name="connsiteY30" fmla="*/ 271462 h 1071562"/>
                <a:gd name="connsiteX31" fmla="*/ 1421606 w 1476375"/>
                <a:gd name="connsiteY31" fmla="*/ 288131 h 1071562"/>
                <a:gd name="connsiteX32" fmla="*/ 1402556 w 1476375"/>
                <a:gd name="connsiteY32" fmla="*/ 302418 h 1071562"/>
                <a:gd name="connsiteX33" fmla="*/ 1388269 w 1476375"/>
                <a:gd name="connsiteY33" fmla="*/ 319087 h 1071562"/>
                <a:gd name="connsiteX34" fmla="*/ 1373981 w 1476375"/>
                <a:gd name="connsiteY34" fmla="*/ 345281 h 1071562"/>
                <a:gd name="connsiteX35" fmla="*/ 1352550 w 1476375"/>
                <a:gd name="connsiteY35" fmla="*/ 411956 h 1071562"/>
                <a:gd name="connsiteX36" fmla="*/ 1314450 w 1476375"/>
                <a:gd name="connsiteY36" fmla="*/ 542925 h 1071562"/>
                <a:gd name="connsiteX37" fmla="*/ 1269206 w 1476375"/>
                <a:gd name="connsiteY37" fmla="*/ 714375 h 1071562"/>
                <a:gd name="connsiteX38" fmla="*/ 1233487 w 1476375"/>
                <a:gd name="connsiteY38" fmla="*/ 878681 h 1071562"/>
                <a:gd name="connsiteX39" fmla="*/ 1221581 w 1476375"/>
                <a:gd name="connsiteY39" fmla="*/ 942975 h 1071562"/>
                <a:gd name="connsiteX40" fmla="*/ 1178719 w 1476375"/>
                <a:gd name="connsiteY40" fmla="*/ 1071562 h 1071562"/>
                <a:gd name="connsiteX41" fmla="*/ 983456 w 1476375"/>
                <a:gd name="connsiteY41" fmla="*/ 1071562 h 1071562"/>
                <a:gd name="connsiteX42" fmla="*/ 1000125 w 1476375"/>
                <a:gd name="connsiteY42" fmla="*/ 902493 h 1071562"/>
                <a:gd name="connsiteX43" fmla="*/ 1021556 w 1476375"/>
                <a:gd name="connsiteY43" fmla="*/ 764381 h 1071562"/>
                <a:gd name="connsiteX44" fmla="*/ 1050131 w 1476375"/>
                <a:gd name="connsiteY44" fmla="*/ 566737 h 1071562"/>
                <a:gd name="connsiteX45" fmla="*/ 1071562 w 1476375"/>
                <a:gd name="connsiteY45" fmla="*/ 426243 h 1071562"/>
                <a:gd name="connsiteX46" fmla="*/ 1085850 w 1476375"/>
                <a:gd name="connsiteY46" fmla="*/ 326231 h 1071562"/>
                <a:gd name="connsiteX47" fmla="*/ 1088231 w 1476375"/>
                <a:gd name="connsiteY47" fmla="*/ 302418 h 1071562"/>
                <a:gd name="connsiteX48" fmla="*/ 1085850 w 1476375"/>
                <a:gd name="connsiteY48" fmla="*/ 276225 h 1071562"/>
                <a:gd name="connsiteX49" fmla="*/ 1078706 w 1476375"/>
                <a:gd name="connsiteY49" fmla="*/ 257175 h 1071562"/>
                <a:gd name="connsiteX50" fmla="*/ 1069181 w 1476375"/>
                <a:gd name="connsiteY50" fmla="*/ 245268 h 1071562"/>
                <a:gd name="connsiteX51" fmla="*/ 1052512 w 1476375"/>
                <a:gd name="connsiteY51" fmla="*/ 238125 h 1071562"/>
                <a:gd name="connsiteX52" fmla="*/ 1023937 w 1476375"/>
                <a:gd name="connsiteY52" fmla="*/ 242887 h 1071562"/>
                <a:gd name="connsiteX53" fmla="*/ 978694 w 1476375"/>
                <a:gd name="connsiteY53" fmla="*/ 254793 h 1071562"/>
                <a:gd name="connsiteX54" fmla="*/ 816769 w 1476375"/>
                <a:gd name="connsiteY54" fmla="*/ 285750 h 1071562"/>
                <a:gd name="connsiteX55" fmla="*/ 533400 w 1476375"/>
                <a:gd name="connsiteY55" fmla="*/ 342900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476375" h="1071562">
                  <a:moveTo>
                    <a:pt x="533400" y="342900"/>
                  </a:moveTo>
                  <a:lnTo>
                    <a:pt x="338137" y="383381"/>
                  </a:lnTo>
                  <a:lnTo>
                    <a:pt x="183356" y="416718"/>
                  </a:lnTo>
                  <a:lnTo>
                    <a:pt x="97631" y="433387"/>
                  </a:lnTo>
                  <a:lnTo>
                    <a:pt x="0" y="295275"/>
                  </a:lnTo>
                  <a:lnTo>
                    <a:pt x="104775" y="278606"/>
                  </a:lnTo>
                  <a:lnTo>
                    <a:pt x="257175" y="245268"/>
                  </a:lnTo>
                  <a:lnTo>
                    <a:pt x="385762" y="214312"/>
                  </a:lnTo>
                  <a:lnTo>
                    <a:pt x="523875" y="183356"/>
                  </a:lnTo>
                  <a:lnTo>
                    <a:pt x="666750" y="150018"/>
                  </a:lnTo>
                  <a:lnTo>
                    <a:pt x="776287" y="126206"/>
                  </a:lnTo>
                  <a:lnTo>
                    <a:pt x="919162" y="95250"/>
                  </a:lnTo>
                  <a:lnTo>
                    <a:pt x="992981" y="80962"/>
                  </a:lnTo>
                  <a:lnTo>
                    <a:pt x="1062037" y="69056"/>
                  </a:lnTo>
                  <a:lnTo>
                    <a:pt x="1085850" y="52387"/>
                  </a:lnTo>
                  <a:lnTo>
                    <a:pt x="1114425" y="33337"/>
                  </a:lnTo>
                  <a:lnTo>
                    <a:pt x="1152525" y="11906"/>
                  </a:lnTo>
                  <a:lnTo>
                    <a:pt x="1176337" y="2381"/>
                  </a:lnTo>
                  <a:lnTo>
                    <a:pt x="1193006" y="0"/>
                  </a:lnTo>
                  <a:lnTo>
                    <a:pt x="1207294" y="2381"/>
                  </a:lnTo>
                  <a:lnTo>
                    <a:pt x="1240631" y="21431"/>
                  </a:lnTo>
                  <a:lnTo>
                    <a:pt x="1295400" y="57150"/>
                  </a:lnTo>
                  <a:lnTo>
                    <a:pt x="1350169" y="95250"/>
                  </a:lnTo>
                  <a:lnTo>
                    <a:pt x="1390650" y="123825"/>
                  </a:lnTo>
                  <a:lnTo>
                    <a:pt x="1431131" y="159543"/>
                  </a:lnTo>
                  <a:lnTo>
                    <a:pt x="1452562" y="180975"/>
                  </a:lnTo>
                  <a:lnTo>
                    <a:pt x="1466850" y="197643"/>
                  </a:lnTo>
                  <a:lnTo>
                    <a:pt x="1476375" y="216693"/>
                  </a:lnTo>
                  <a:lnTo>
                    <a:pt x="1476375" y="235743"/>
                  </a:lnTo>
                  <a:lnTo>
                    <a:pt x="1466850" y="252412"/>
                  </a:lnTo>
                  <a:lnTo>
                    <a:pt x="1450181" y="271462"/>
                  </a:lnTo>
                  <a:lnTo>
                    <a:pt x="1421606" y="288131"/>
                  </a:lnTo>
                  <a:lnTo>
                    <a:pt x="1402556" y="302418"/>
                  </a:lnTo>
                  <a:lnTo>
                    <a:pt x="1388269" y="319087"/>
                  </a:lnTo>
                  <a:lnTo>
                    <a:pt x="1373981" y="345281"/>
                  </a:lnTo>
                  <a:lnTo>
                    <a:pt x="1352550" y="411956"/>
                  </a:lnTo>
                  <a:lnTo>
                    <a:pt x="1314450" y="542925"/>
                  </a:lnTo>
                  <a:lnTo>
                    <a:pt x="1269206" y="714375"/>
                  </a:lnTo>
                  <a:lnTo>
                    <a:pt x="1233487" y="878681"/>
                  </a:lnTo>
                  <a:lnTo>
                    <a:pt x="1221581" y="942975"/>
                  </a:lnTo>
                  <a:lnTo>
                    <a:pt x="1178719" y="1071562"/>
                  </a:lnTo>
                  <a:lnTo>
                    <a:pt x="983456" y="1071562"/>
                  </a:lnTo>
                  <a:lnTo>
                    <a:pt x="1000125" y="902493"/>
                  </a:lnTo>
                  <a:lnTo>
                    <a:pt x="1021556" y="764381"/>
                  </a:lnTo>
                  <a:lnTo>
                    <a:pt x="1050131" y="566737"/>
                  </a:lnTo>
                  <a:lnTo>
                    <a:pt x="1071562" y="426243"/>
                  </a:lnTo>
                  <a:lnTo>
                    <a:pt x="1085850" y="326231"/>
                  </a:lnTo>
                  <a:lnTo>
                    <a:pt x="1088231" y="302418"/>
                  </a:lnTo>
                  <a:lnTo>
                    <a:pt x="1085850" y="276225"/>
                  </a:lnTo>
                  <a:lnTo>
                    <a:pt x="1078706" y="257175"/>
                  </a:lnTo>
                  <a:lnTo>
                    <a:pt x="1069181" y="245268"/>
                  </a:lnTo>
                  <a:lnTo>
                    <a:pt x="1052512" y="238125"/>
                  </a:lnTo>
                  <a:lnTo>
                    <a:pt x="1023937" y="242887"/>
                  </a:lnTo>
                  <a:lnTo>
                    <a:pt x="978694" y="254793"/>
                  </a:lnTo>
                  <a:lnTo>
                    <a:pt x="816769" y="285750"/>
                  </a:lnTo>
                  <a:lnTo>
                    <a:pt x="533400" y="3429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1">
              <a:extLst>
                <a:ext uri="{FF2B5EF4-FFF2-40B4-BE49-F238E27FC236}">
                  <a16:creationId xmlns:a16="http://schemas.microsoft.com/office/drawing/2014/main" id="{EB5CBDD6-757D-4D31-A3E0-100DA14726C9}"/>
                </a:ext>
              </a:extLst>
            </p:cNvPr>
            <p:cNvSpPr/>
            <p:nvPr/>
          </p:nvSpPr>
          <p:spPr>
            <a:xfrm>
              <a:off x="4297362" y="5078414"/>
              <a:ext cx="990600" cy="320675"/>
            </a:xfrm>
            <a:custGeom>
              <a:avLst/>
              <a:gdLst>
                <a:gd name="connsiteX0" fmla="*/ 466725 w 990600"/>
                <a:gd name="connsiteY0" fmla="*/ 64294 h 319088"/>
                <a:gd name="connsiteX1" fmla="*/ 271462 w 990600"/>
                <a:gd name="connsiteY1" fmla="*/ 107157 h 319088"/>
                <a:gd name="connsiteX2" fmla="*/ 109537 w 990600"/>
                <a:gd name="connsiteY2" fmla="*/ 145257 h 319088"/>
                <a:gd name="connsiteX3" fmla="*/ 0 w 990600"/>
                <a:gd name="connsiteY3" fmla="*/ 171450 h 319088"/>
                <a:gd name="connsiteX4" fmla="*/ 38100 w 990600"/>
                <a:gd name="connsiteY4" fmla="*/ 319088 h 319088"/>
                <a:gd name="connsiteX5" fmla="*/ 192881 w 990600"/>
                <a:gd name="connsiteY5" fmla="*/ 302419 h 319088"/>
                <a:gd name="connsiteX6" fmla="*/ 357187 w 990600"/>
                <a:gd name="connsiteY6" fmla="*/ 283369 h 319088"/>
                <a:gd name="connsiteX7" fmla="*/ 569119 w 990600"/>
                <a:gd name="connsiteY7" fmla="*/ 257175 h 319088"/>
                <a:gd name="connsiteX8" fmla="*/ 757237 w 990600"/>
                <a:gd name="connsiteY8" fmla="*/ 238125 h 319088"/>
                <a:gd name="connsiteX9" fmla="*/ 881062 w 990600"/>
                <a:gd name="connsiteY9" fmla="*/ 228600 h 319088"/>
                <a:gd name="connsiteX10" fmla="*/ 916781 w 990600"/>
                <a:gd name="connsiteY10" fmla="*/ 228600 h 319088"/>
                <a:gd name="connsiteX11" fmla="*/ 947737 w 990600"/>
                <a:gd name="connsiteY11" fmla="*/ 207169 h 319088"/>
                <a:gd name="connsiteX12" fmla="*/ 981075 w 990600"/>
                <a:gd name="connsiteY12" fmla="*/ 188119 h 319088"/>
                <a:gd name="connsiteX13" fmla="*/ 988219 w 990600"/>
                <a:gd name="connsiteY13" fmla="*/ 180975 h 319088"/>
                <a:gd name="connsiteX14" fmla="*/ 990600 w 990600"/>
                <a:gd name="connsiteY14" fmla="*/ 169069 h 319088"/>
                <a:gd name="connsiteX15" fmla="*/ 988219 w 990600"/>
                <a:gd name="connsiteY15" fmla="*/ 140494 h 319088"/>
                <a:gd name="connsiteX16" fmla="*/ 983456 w 990600"/>
                <a:gd name="connsiteY16" fmla="*/ 92869 h 319088"/>
                <a:gd name="connsiteX17" fmla="*/ 976312 w 990600"/>
                <a:gd name="connsiteY17" fmla="*/ 61913 h 319088"/>
                <a:gd name="connsiteX18" fmla="*/ 966787 w 990600"/>
                <a:gd name="connsiteY18" fmla="*/ 38100 h 319088"/>
                <a:gd name="connsiteX19" fmla="*/ 940594 w 990600"/>
                <a:gd name="connsiteY19" fmla="*/ 2382 h 319088"/>
                <a:gd name="connsiteX20" fmla="*/ 752475 w 990600"/>
                <a:gd name="connsiteY20" fmla="*/ 0 h 319088"/>
                <a:gd name="connsiteX21" fmla="*/ 616744 w 990600"/>
                <a:gd name="connsiteY21" fmla="*/ 30957 h 319088"/>
                <a:gd name="connsiteX22" fmla="*/ 466725 w 990600"/>
                <a:gd name="connsiteY22" fmla="*/ 64294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90600" h="319088">
                  <a:moveTo>
                    <a:pt x="466725" y="64294"/>
                  </a:moveTo>
                  <a:lnTo>
                    <a:pt x="271462" y="107157"/>
                  </a:lnTo>
                  <a:lnTo>
                    <a:pt x="109537" y="145257"/>
                  </a:lnTo>
                  <a:lnTo>
                    <a:pt x="0" y="171450"/>
                  </a:lnTo>
                  <a:lnTo>
                    <a:pt x="38100" y="319088"/>
                  </a:lnTo>
                  <a:lnTo>
                    <a:pt x="192881" y="302419"/>
                  </a:lnTo>
                  <a:lnTo>
                    <a:pt x="357187" y="283369"/>
                  </a:lnTo>
                  <a:lnTo>
                    <a:pt x="569119" y="257175"/>
                  </a:lnTo>
                  <a:lnTo>
                    <a:pt x="757237" y="238125"/>
                  </a:lnTo>
                  <a:lnTo>
                    <a:pt x="881062" y="228600"/>
                  </a:lnTo>
                  <a:lnTo>
                    <a:pt x="916781" y="228600"/>
                  </a:lnTo>
                  <a:lnTo>
                    <a:pt x="947737" y="207169"/>
                  </a:lnTo>
                  <a:lnTo>
                    <a:pt x="981075" y="188119"/>
                  </a:lnTo>
                  <a:lnTo>
                    <a:pt x="988219" y="180975"/>
                  </a:lnTo>
                  <a:lnTo>
                    <a:pt x="990600" y="169069"/>
                  </a:lnTo>
                  <a:lnTo>
                    <a:pt x="988219" y="140494"/>
                  </a:lnTo>
                  <a:lnTo>
                    <a:pt x="983456" y="92869"/>
                  </a:lnTo>
                  <a:lnTo>
                    <a:pt x="976312" y="61913"/>
                  </a:lnTo>
                  <a:lnTo>
                    <a:pt x="966787" y="38100"/>
                  </a:lnTo>
                  <a:lnTo>
                    <a:pt x="940594" y="2382"/>
                  </a:lnTo>
                  <a:lnTo>
                    <a:pt x="752475" y="0"/>
                  </a:lnTo>
                  <a:lnTo>
                    <a:pt x="616744" y="30957"/>
                  </a:lnTo>
                  <a:lnTo>
                    <a:pt x="466725" y="642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8">
              <a:extLst>
                <a:ext uri="{FF2B5EF4-FFF2-40B4-BE49-F238E27FC236}">
                  <a16:creationId xmlns:a16="http://schemas.microsoft.com/office/drawing/2014/main" id="{C78C9E81-2847-436C-8DEE-028F9F303973}"/>
                </a:ext>
              </a:extLst>
            </p:cNvPr>
            <p:cNvSpPr/>
            <p:nvPr/>
          </p:nvSpPr>
          <p:spPr>
            <a:xfrm rot="16200000">
              <a:off x="4868864" y="3868739"/>
              <a:ext cx="3825875" cy="606425"/>
            </a:xfrm>
            <a:custGeom>
              <a:avLst/>
              <a:gdLst>
                <a:gd name="connsiteX0" fmla="*/ 1724025 w 3825875"/>
                <a:gd name="connsiteY0" fmla="*/ 301625 h 606425"/>
                <a:gd name="connsiteX1" fmla="*/ 1971675 w 3825875"/>
                <a:gd name="connsiteY1" fmla="*/ 301625 h 606425"/>
                <a:gd name="connsiteX2" fmla="*/ 2117725 w 3825875"/>
                <a:gd name="connsiteY2" fmla="*/ 298450 h 606425"/>
                <a:gd name="connsiteX3" fmla="*/ 2327275 w 3825875"/>
                <a:gd name="connsiteY3" fmla="*/ 301625 h 606425"/>
                <a:gd name="connsiteX4" fmla="*/ 2501900 w 3825875"/>
                <a:gd name="connsiteY4" fmla="*/ 298450 h 606425"/>
                <a:gd name="connsiteX5" fmla="*/ 2654300 w 3825875"/>
                <a:gd name="connsiteY5" fmla="*/ 295275 h 606425"/>
                <a:gd name="connsiteX6" fmla="*/ 2886075 w 3825875"/>
                <a:gd name="connsiteY6" fmla="*/ 288925 h 606425"/>
                <a:gd name="connsiteX7" fmla="*/ 3143250 w 3825875"/>
                <a:gd name="connsiteY7" fmla="*/ 285750 h 606425"/>
                <a:gd name="connsiteX8" fmla="*/ 3321050 w 3825875"/>
                <a:gd name="connsiteY8" fmla="*/ 282575 h 606425"/>
                <a:gd name="connsiteX9" fmla="*/ 3409950 w 3825875"/>
                <a:gd name="connsiteY9" fmla="*/ 279400 h 606425"/>
                <a:gd name="connsiteX10" fmla="*/ 3476625 w 3825875"/>
                <a:gd name="connsiteY10" fmla="*/ 276225 h 606425"/>
                <a:gd name="connsiteX11" fmla="*/ 3536950 w 3825875"/>
                <a:gd name="connsiteY11" fmla="*/ 263525 h 606425"/>
                <a:gd name="connsiteX12" fmla="*/ 3584575 w 3825875"/>
                <a:gd name="connsiteY12" fmla="*/ 241300 h 606425"/>
                <a:gd name="connsiteX13" fmla="*/ 3625850 w 3825875"/>
                <a:gd name="connsiteY13" fmla="*/ 215900 h 606425"/>
                <a:gd name="connsiteX14" fmla="*/ 3679825 w 3825875"/>
                <a:gd name="connsiteY14" fmla="*/ 171450 h 606425"/>
                <a:gd name="connsiteX15" fmla="*/ 3730625 w 3825875"/>
                <a:gd name="connsiteY15" fmla="*/ 117475 h 606425"/>
                <a:gd name="connsiteX16" fmla="*/ 3790950 w 3825875"/>
                <a:gd name="connsiteY16" fmla="*/ 38100 h 606425"/>
                <a:gd name="connsiteX17" fmla="*/ 3825875 w 3825875"/>
                <a:gd name="connsiteY17" fmla="*/ 0 h 606425"/>
                <a:gd name="connsiteX18" fmla="*/ 3825875 w 3825875"/>
                <a:gd name="connsiteY18" fmla="*/ 130175 h 606425"/>
                <a:gd name="connsiteX19" fmla="*/ 3759200 w 3825875"/>
                <a:gd name="connsiteY19" fmla="*/ 254000 h 606425"/>
                <a:gd name="connsiteX20" fmla="*/ 3683000 w 3825875"/>
                <a:gd name="connsiteY20" fmla="*/ 381000 h 606425"/>
                <a:gd name="connsiteX21" fmla="*/ 3632200 w 3825875"/>
                <a:gd name="connsiteY21" fmla="*/ 469900 h 606425"/>
                <a:gd name="connsiteX22" fmla="*/ 3600450 w 3825875"/>
                <a:gd name="connsiteY22" fmla="*/ 536575 h 606425"/>
                <a:gd name="connsiteX23" fmla="*/ 3581400 w 3825875"/>
                <a:gd name="connsiteY23" fmla="*/ 565150 h 606425"/>
                <a:gd name="connsiteX24" fmla="*/ 3565525 w 3825875"/>
                <a:gd name="connsiteY24" fmla="*/ 581025 h 606425"/>
                <a:gd name="connsiteX25" fmla="*/ 3546475 w 3825875"/>
                <a:gd name="connsiteY25" fmla="*/ 596900 h 606425"/>
                <a:gd name="connsiteX26" fmla="*/ 3521075 w 3825875"/>
                <a:gd name="connsiteY26" fmla="*/ 606425 h 606425"/>
                <a:gd name="connsiteX27" fmla="*/ 3495675 w 3825875"/>
                <a:gd name="connsiteY27" fmla="*/ 606425 h 606425"/>
                <a:gd name="connsiteX28" fmla="*/ 3451225 w 3825875"/>
                <a:gd name="connsiteY28" fmla="*/ 593725 h 606425"/>
                <a:gd name="connsiteX29" fmla="*/ 3403600 w 3825875"/>
                <a:gd name="connsiteY29" fmla="*/ 571500 h 606425"/>
                <a:gd name="connsiteX30" fmla="*/ 3371850 w 3825875"/>
                <a:gd name="connsiteY30" fmla="*/ 552450 h 606425"/>
                <a:gd name="connsiteX31" fmla="*/ 3340100 w 3825875"/>
                <a:gd name="connsiteY31" fmla="*/ 549275 h 606425"/>
                <a:gd name="connsiteX32" fmla="*/ 3152775 w 3825875"/>
                <a:gd name="connsiteY32" fmla="*/ 549275 h 606425"/>
                <a:gd name="connsiteX33" fmla="*/ 2841625 w 3825875"/>
                <a:gd name="connsiteY33" fmla="*/ 549275 h 606425"/>
                <a:gd name="connsiteX34" fmla="*/ 2527300 w 3825875"/>
                <a:gd name="connsiteY34" fmla="*/ 549275 h 606425"/>
                <a:gd name="connsiteX35" fmla="*/ 2314575 w 3825875"/>
                <a:gd name="connsiteY35" fmla="*/ 546100 h 606425"/>
                <a:gd name="connsiteX36" fmla="*/ 1920875 w 3825875"/>
                <a:gd name="connsiteY36" fmla="*/ 549275 h 606425"/>
                <a:gd name="connsiteX37" fmla="*/ 1590675 w 3825875"/>
                <a:gd name="connsiteY37" fmla="*/ 549275 h 606425"/>
                <a:gd name="connsiteX38" fmla="*/ 1381125 w 3825875"/>
                <a:gd name="connsiteY38" fmla="*/ 549275 h 606425"/>
                <a:gd name="connsiteX39" fmla="*/ 1111250 w 3825875"/>
                <a:gd name="connsiteY39" fmla="*/ 549275 h 606425"/>
                <a:gd name="connsiteX40" fmla="*/ 892175 w 3825875"/>
                <a:gd name="connsiteY40" fmla="*/ 549275 h 606425"/>
                <a:gd name="connsiteX41" fmla="*/ 631825 w 3825875"/>
                <a:gd name="connsiteY41" fmla="*/ 546100 h 606425"/>
                <a:gd name="connsiteX42" fmla="*/ 498475 w 3825875"/>
                <a:gd name="connsiteY42" fmla="*/ 536575 h 606425"/>
                <a:gd name="connsiteX43" fmla="*/ 349250 w 3825875"/>
                <a:gd name="connsiteY43" fmla="*/ 517525 h 606425"/>
                <a:gd name="connsiteX44" fmla="*/ 276225 w 3825875"/>
                <a:gd name="connsiteY44" fmla="*/ 508000 h 606425"/>
                <a:gd name="connsiteX45" fmla="*/ 180975 w 3825875"/>
                <a:gd name="connsiteY45" fmla="*/ 495300 h 606425"/>
                <a:gd name="connsiteX46" fmla="*/ 120650 w 3825875"/>
                <a:gd name="connsiteY46" fmla="*/ 479425 h 606425"/>
                <a:gd name="connsiteX47" fmla="*/ 63500 w 3825875"/>
                <a:gd name="connsiteY47" fmla="*/ 457200 h 606425"/>
                <a:gd name="connsiteX48" fmla="*/ 25400 w 3825875"/>
                <a:gd name="connsiteY48" fmla="*/ 428625 h 606425"/>
                <a:gd name="connsiteX49" fmla="*/ 6350 w 3825875"/>
                <a:gd name="connsiteY49" fmla="*/ 406400 h 606425"/>
                <a:gd name="connsiteX50" fmla="*/ 0 w 3825875"/>
                <a:gd name="connsiteY50" fmla="*/ 393700 h 606425"/>
                <a:gd name="connsiteX51" fmla="*/ 3175 w 3825875"/>
                <a:gd name="connsiteY51" fmla="*/ 381000 h 606425"/>
                <a:gd name="connsiteX52" fmla="*/ 15875 w 3825875"/>
                <a:gd name="connsiteY52" fmla="*/ 368300 h 606425"/>
                <a:gd name="connsiteX53" fmla="*/ 50800 w 3825875"/>
                <a:gd name="connsiteY53" fmla="*/ 346075 h 606425"/>
                <a:gd name="connsiteX54" fmla="*/ 98425 w 3825875"/>
                <a:gd name="connsiteY54" fmla="*/ 327025 h 606425"/>
                <a:gd name="connsiteX55" fmla="*/ 158750 w 3825875"/>
                <a:gd name="connsiteY55" fmla="*/ 314325 h 606425"/>
                <a:gd name="connsiteX56" fmla="*/ 238125 w 3825875"/>
                <a:gd name="connsiteY56" fmla="*/ 304800 h 606425"/>
                <a:gd name="connsiteX57" fmla="*/ 323850 w 3825875"/>
                <a:gd name="connsiteY57" fmla="*/ 304800 h 606425"/>
                <a:gd name="connsiteX58" fmla="*/ 514350 w 3825875"/>
                <a:gd name="connsiteY58" fmla="*/ 301625 h 606425"/>
                <a:gd name="connsiteX59" fmla="*/ 720725 w 3825875"/>
                <a:gd name="connsiteY59" fmla="*/ 304800 h 606425"/>
                <a:gd name="connsiteX60" fmla="*/ 952500 w 3825875"/>
                <a:gd name="connsiteY60" fmla="*/ 301625 h 606425"/>
                <a:gd name="connsiteX61" fmla="*/ 1263650 w 3825875"/>
                <a:gd name="connsiteY61" fmla="*/ 301625 h 606425"/>
                <a:gd name="connsiteX62" fmla="*/ 1565275 w 3825875"/>
                <a:gd name="connsiteY62" fmla="*/ 304800 h 606425"/>
                <a:gd name="connsiteX63" fmla="*/ 1724025 w 3825875"/>
                <a:gd name="connsiteY63" fmla="*/ 301625 h 606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825875" h="606425">
                  <a:moveTo>
                    <a:pt x="1724025" y="301625"/>
                  </a:moveTo>
                  <a:lnTo>
                    <a:pt x="1971675" y="301625"/>
                  </a:lnTo>
                  <a:lnTo>
                    <a:pt x="2117725" y="298450"/>
                  </a:lnTo>
                  <a:lnTo>
                    <a:pt x="2327275" y="301625"/>
                  </a:lnTo>
                  <a:lnTo>
                    <a:pt x="2501900" y="298450"/>
                  </a:lnTo>
                  <a:lnTo>
                    <a:pt x="2654300" y="295275"/>
                  </a:lnTo>
                  <a:lnTo>
                    <a:pt x="2886075" y="288925"/>
                  </a:lnTo>
                  <a:lnTo>
                    <a:pt x="3143250" y="285750"/>
                  </a:lnTo>
                  <a:lnTo>
                    <a:pt x="3321050" y="282575"/>
                  </a:lnTo>
                  <a:lnTo>
                    <a:pt x="3409950" y="279400"/>
                  </a:lnTo>
                  <a:lnTo>
                    <a:pt x="3476625" y="276225"/>
                  </a:lnTo>
                  <a:lnTo>
                    <a:pt x="3536950" y="263525"/>
                  </a:lnTo>
                  <a:lnTo>
                    <a:pt x="3584575" y="241300"/>
                  </a:lnTo>
                  <a:lnTo>
                    <a:pt x="3625850" y="215900"/>
                  </a:lnTo>
                  <a:lnTo>
                    <a:pt x="3679825" y="171450"/>
                  </a:lnTo>
                  <a:lnTo>
                    <a:pt x="3730625" y="117475"/>
                  </a:lnTo>
                  <a:lnTo>
                    <a:pt x="3790950" y="38100"/>
                  </a:lnTo>
                  <a:lnTo>
                    <a:pt x="3825875" y="0"/>
                  </a:lnTo>
                  <a:lnTo>
                    <a:pt x="3825875" y="130175"/>
                  </a:lnTo>
                  <a:lnTo>
                    <a:pt x="3759200" y="254000"/>
                  </a:lnTo>
                  <a:lnTo>
                    <a:pt x="3683000" y="381000"/>
                  </a:lnTo>
                  <a:lnTo>
                    <a:pt x="3632200" y="469900"/>
                  </a:lnTo>
                  <a:lnTo>
                    <a:pt x="3600450" y="536575"/>
                  </a:lnTo>
                  <a:lnTo>
                    <a:pt x="3581400" y="565150"/>
                  </a:lnTo>
                  <a:lnTo>
                    <a:pt x="3565525" y="581025"/>
                  </a:lnTo>
                  <a:lnTo>
                    <a:pt x="3546475" y="596900"/>
                  </a:lnTo>
                  <a:lnTo>
                    <a:pt x="3521075" y="606425"/>
                  </a:lnTo>
                  <a:lnTo>
                    <a:pt x="3495675" y="606425"/>
                  </a:lnTo>
                  <a:lnTo>
                    <a:pt x="3451225" y="593725"/>
                  </a:lnTo>
                  <a:lnTo>
                    <a:pt x="3403600" y="571500"/>
                  </a:lnTo>
                  <a:lnTo>
                    <a:pt x="3371850" y="552450"/>
                  </a:lnTo>
                  <a:lnTo>
                    <a:pt x="3340100" y="549275"/>
                  </a:lnTo>
                  <a:lnTo>
                    <a:pt x="3152775" y="549275"/>
                  </a:lnTo>
                  <a:lnTo>
                    <a:pt x="2841625" y="549275"/>
                  </a:lnTo>
                  <a:lnTo>
                    <a:pt x="2527300" y="549275"/>
                  </a:lnTo>
                  <a:lnTo>
                    <a:pt x="2314575" y="546100"/>
                  </a:lnTo>
                  <a:lnTo>
                    <a:pt x="1920875" y="549275"/>
                  </a:lnTo>
                  <a:lnTo>
                    <a:pt x="1590675" y="549275"/>
                  </a:lnTo>
                  <a:lnTo>
                    <a:pt x="1381125" y="549275"/>
                  </a:lnTo>
                  <a:lnTo>
                    <a:pt x="1111250" y="549275"/>
                  </a:lnTo>
                  <a:lnTo>
                    <a:pt x="892175" y="549275"/>
                  </a:lnTo>
                  <a:lnTo>
                    <a:pt x="631825" y="546100"/>
                  </a:lnTo>
                  <a:lnTo>
                    <a:pt x="498475" y="536575"/>
                  </a:lnTo>
                  <a:lnTo>
                    <a:pt x="349250" y="517525"/>
                  </a:lnTo>
                  <a:lnTo>
                    <a:pt x="276225" y="508000"/>
                  </a:lnTo>
                  <a:lnTo>
                    <a:pt x="180975" y="495300"/>
                  </a:lnTo>
                  <a:lnTo>
                    <a:pt x="120650" y="479425"/>
                  </a:lnTo>
                  <a:lnTo>
                    <a:pt x="63500" y="457200"/>
                  </a:lnTo>
                  <a:lnTo>
                    <a:pt x="25400" y="428625"/>
                  </a:lnTo>
                  <a:lnTo>
                    <a:pt x="6350" y="406400"/>
                  </a:lnTo>
                  <a:lnTo>
                    <a:pt x="0" y="393700"/>
                  </a:lnTo>
                  <a:lnTo>
                    <a:pt x="3175" y="381000"/>
                  </a:lnTo>
                  <a:lnTo>
                    <a:pt x="15875" y="368300"/>
                  </a:lnTo>
                  <a:lnTo>
                    <a:pt x="50800" y="346075"/>
                  </a:lnTo>
                  <a:lnTo>
                    <a:pt x="98425" y="327025"/>
                  </a:lnTo>
                  <a:lnTo>
                    <a:pt x="158750" y="314325"/>
                  </a:lnTo>
                  <a:lnTo>
                    <a:pt x="238125" y="304800"/>
                  </a:lnTo>
                  <a:lnTo>
                    <a:pt x="323850" y="304800"/>
                  </a:lnTo>
                  <a:lnTo>
                    <a:pt x="514350" y="301625"/>
                  </a:lnTo>
                  <a:lnTo>
                    <a:pt x="720725" y="304800"/>
                  </a:lnTo>
                  <a:lnTo>
                    <a:pt x="952500" y="301625"/>
                  </a:lnTo>
                  <a:lnTo>
                    <a:pt x="1263650" y="301625"/>
                  </a:lnTo>
                  <a:lnTo>
                    <a:pt x="1565275" y="304800"/>
                  </a:lnTo>
                  <a:lnTo>
                    <a:pt x="1724025" y="3016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4AF5B9F2-A91E-43B5-AB02-47C988F4D7D3}"/>
              </a:ext>
            </a:extLst>
          </p:cNvPr>
          <p:cNvGrpSpPr/>
          <p:nvPr/>
        </p:nvGrpSpPr>
        <p:grpSpPr>
          <a:xfrm>
            <a:off x="3558721" y="1506538"/>
            <a:ext cx="4879976" cy="4578351"/>
            <a:chOff x="3554413" y="1506538"/>
            <a:chExt cx="4879976" cy="4578351"/>
          </a:xfrm>
          <a:solidFill>
            <a:schemeClr val="tx1"/>
          </a:solidFill>
        </p:grpSpPr>
        <p:sp>
          <p:nvSpPr>
            <p:cNvPr id="37" name="フリーフォーム 8">
              <a:extLst>
                <a:ext uri="{FF2B5EF4-FFF2-40B4-BE49-F238E27FC236}">
                  <a16:creationId xmlns:a16="http://schemas.microsoft.com/office/drawing/2014/main" id="{129251CF-41CB-4BF0-9DE3-366381E04038}"/>
                </a:ext>
              </a:extLst>
            </p:cNvPr>
            <p:cNvSpPr/>
            <p:nvPr/>
          </p:nvSpPr>
          <p:spPr>
            <a:xfrm>
              <a:off x="4132262" y="1506538"/>
              <a:ext cx="1041400" cy="558800"/>
            </a:xfrm>
            <a:custGeom>
              <a:avLst/>
              <a:gdLst>
                <a:gd name="connsiteX0" fmla="*/ 345281 w 1040606"/>
                <a:gd name="connsiteY0" fmla="*/ 321469 h 559594"/>
                <a:gd name="connsiteX1" fmla="*/ 269081 w 1040606"/>
                <a:gd name="connsiteY1" fmla="*/ 266700 h 559594"/>
                <a:gd name="connsiteX2" fmla="*/ 185737 w 1040606"/>
                <a:gd name="connsiteY2" fmla="*/ 202406 h 559594"/>
                <a:gd name="connsiteX3" fmla="*/ 109537 w 1040606"/>
                <a:gd name="connsiteY3" fmla="*/ 142875 h 559594"/>
                <a:gd name="connsiteX4" fmla="*/ 30956 w 1040606"/>
                <a:gd name="connsiteY4" fmla="*/ 78581 h 559594"/>
                <a:gd name="connsiteX5" fmla="*/ 14287 w 1040606"/>
                <a:gd name="connsiteY5" fmla="*/ 59531 h 559594"/>
                <a:gd name="connsiteX6" fmla="*/ 2381 w 1040606"/>
                <a:gd name="connsiteY6" fmla="*/ 38100 h 559594"/>
                <a:gd name="connsiteX7" fmla="*/ 0 w 1040606"/>
                <a:gd name="connsiteY7" fmla="*/ 19050 h 559594"/>
                <a:gd name="connsiteX8" fmla="*/ 2381 w 1040606"/>
                <a:gd name="connsiteY8" fmla="*/ 7144 h 559594"/>
                <a:gd name="connsiteX9" fmla="*/ 11906 w 1040606"/>
                <a:gd name="connsiteY9" fmla="*/ 0 h 559594"/>
                <a:gd name="connsiteX10" fmla="*/ 28575 w 1040606"/>
                <a:gd name="connsiteY10" fmla="*/ 2381 h 559594"/>
                <a:gd name="connsiteX11" fmla="*/ 76200 w 1040606"/>
                <a:gd name="connsiteY11" fmla="*/ 26194 h 559594"/>
                <a:gd name="connsiteX12" fmla="*/ 145256 w 1040606"/>
                <a:gd name="connsiteY12" fmla="*/ 64294 h 559594"/>
                <a:gd name="connsiteX13" fmla="*/ 214312 w 1040606"/>
                <a:gd name="connsiteY13" fmla="*/ 97631 h 559594"/>
                <a:gd name="connsiteX14" fmla="*/ 257175 w 1040606"/>
                <a:gd name="connsiteY14" fmla="*/ 116681 h 559594"/>
                <a:gd name="connsiteX15" fmla="*/ 333375 w 1040606"/>
                <a:gd name="connsiteY15" fmla="*/ 145256 h 559594"/>
                <a:gd name="connsiteX16" fmla="*/ 435768 w 1040606"/>
                <a:gd name="connsiteY16" fmla="*/ 178594 h 559594"/>
                <a:gd name="connsiteX17" fmla="*/ 502443 w 1040606"/>
                <a:gd name="connsiteY17" fmla="*/ 197644 h 559594"/>
                <a:gd name="connsiteX18" fmla="*/ 569118 w 1040606"/>
                <a:gd name="connsiteY18" fmla="*/ 214312 h 559594"/>
                <a:gd name="connsiteX19" fmla="*/ 623887 w 1040606"/>
                <a:gd name="connsiteY19" fmla="*/ 228600 h 559594"/>
                <a:gd name="connsiteX20" fmla="*/ 683418 w 1040606"/>
                <a:gd name="connsiteY20" fmla="*/ 238125 h 559594"/>
                <a:gd name="connsiteX21" fmla="*/ 752475 w 1040606"/>
                <a:gd name="connsiteY21" fmla="*/ 250031 h 559594"/>
                <a:gd name="connsiteX22" fmla="*/ 835818 w 1040606"/>
                <a:gd name="connsiteY22" fmla="*/ 261937 h 559594"/>
                <a:gd name="connsiteX23" fmla="*/ 873918 w 1040606"/>
                <a:gd name="connsiteY23" fmla="*/ 276225 h 559594"/>
                <a:gd name="connsiteX24" fmla="*/ 942975 w 1040606"/>
                <a:gd name="connsiteY24" fmla="*/ 316706 h 559594"/>
                <a:gd name="connsiteX25" fmla="*/ 995362 w 1040606"/>
                <a:gd name="connsiteY25" fmla="*/ 350044 h 559594"/>
                <a:gd name="connsiteX26" fmla="*/ 1014412 w 1040606"/>
                <a:gd name="connsiteY26" fmla="*/ 364331 h 559594"/>
                <a:gd name="connsiteX27" fmla="*/ 1026318 w 1040606"/>
                <a:gd name="connsiteY27" fmla="*/ 381000 h 559594"/>
                <a:gd name="connsiteX28" fmla="*/ 1035843 w 1040606"/>
                <a:gd name="connsiteY28" fmla="*/ 407194 h 559594"/>
                <a:gd name="connsiteX29" fmla="*/ 1040606 w 1040606"/>
                <a:gd name="connsiteY29" fmla="*/ 435769 h 559594"/>
                <a:gd name="connsiteX30" fmla="*/ 1038225 w 1040606"/>
                <a:gd name="connsiteY30" fmla="*/ 464344 h 559594"/>
                <a:gd name="connsiteX31" fmla="*/ 1028700 w 1040606"/>
                <a:gd name="connsiteY31" fmla="*/ 492919 h 559594"/>
                <a:gd name="connsiteX32" fmla="*/ 1009650 w 1040606"/>
                <a:gd name="connsiteY32" fmla="*/ 519112 h 559594"/>
                <a:gd name="connsiteX33" fmla="*/ 983456 w 1040606"/>
                <a:gd name="connsiteY33" fmla="*/ 538162 h 559594"/>
                <a:gd name="connsiteX34" fmla="*/ 947737 w 1040606"/>
                <a:gd name="connsiteY34" fmla="*/ 554831 h 559594"/>
                <a:gd name="connsiteX35" fmla="*/ 919162 w 1040606"/>
                <a:gd name="connsiteY35" fmla="*/ 559594 h 559594"/>
                <a:gd name="connsiteX36" fmla="*/ 878681 w 1040606"/>
                <a:gd name="connsiteY36" fmla="*/ 552450 h 559594"/>
                <a:gd name="connsiteX37" fmla="*/ 828675 w 1040606"/>
                <a:gd name="connsiteY37" fmla="*/ 542925 h 559594"/>
                <a:gd name="connsiteX38" fmla="*/ 766762 w 1040606"/>
                <a:gd name="connsiteY38" fmla="*/ 528637 h 559594"/>
                <a:gd name="connsiteX39" fmla="*/ 704850 w 1040606"/>
                <a:gd name="connsiteY39" fmla="*/ 514350 h 559594"/>
                <a:gd name="connsiteX40" fmla="*/ 638175 w 1040606"/>
                <a:gd name="connsiteY40" fmla="*/ 495300 h 559594"/>
                <a:gd name="connsiteX41" fmla="*/ 611981 w 1040606"/>
                <a:gd name="connsiteY41" fmla="*/ 485775 h 559594"/>
                <a:gd name="connsiteX42" fmla="*/ 552450 w 1040606"/>
                <a:gd name="connsiteY42" fmla="*/ 454819 h 559594"/>
                <a:gd name="connsiteX43" fmla="*/ 466725 w 1040606"/>
                <a:gd name="connsiteY43" fmla="*/ 402431 h 559594"/>
                <a:gd name="connsiteX44" fmla="*/ 345281 w 1040606"/>
                <a:gd name="connsiteY44" fmla="*/ 321469 h 55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40606" h="559594">
                  <a:moveTo>
                    <a:pt x="345281" y="321469"/>
                  </a:moveTo>
                  <a:lnTo>
                    <a:pt x="269081" y="266700"/>
                  </a:lnTo>
                  <a:lnTo>
                    <a:pt x="185737" y="202406"/>
                  </a:lnTo>
                  <a:lnTo>
                    <a:pt x="109537" y="142875"/>
                  </a:lnTo>
                  <a:lnTo>
                    <a:pt x="30956" y="78581"/>
                  </a:lnTo>
                  <a:lnTo>
                    <a:pt x="14287" y="59531"/>
                  </a:lnTo>
                  <a:lnTo>
                    <a:pt x="2381" y="38100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28575" y="2381"/>
                  </a:lnTo>
                  <a:lnTo>
                    <a:pt x="76200" y="26194"/>
                  </a:lnTo>
                  <a:lnTo>
                    <a:pt x="145256" y="64294"/>
                  </a:lnTo>
                  <a:lnTo>
                    <a:pt x="214312" y="97631"/>
                  </a:lnTo>
                  <a:lnTo>
                    <a:pt x="257175" y="116681"/>
                  </a:lnTo>
                  <a:lnTo>
                    <a:pt x="333375" y="145256"/>
                  </a:lnTo>
                  <a:lnTo>
                    <a:pt x="435768" y="178594"/>
                  </a:lnTo>
                  <a:lnTo>
                    <a:pt x="502443" y="197644"/>
                  </a:lnTo>
                  <a:lnTo>
                    <a:pt x="569118" y="214312"/>
                  </a:lnTo>
                  <a:lnTo>
                    <a:pt x="623887" y="228600"/>
                  </a:lnTo>
                  <a:lnTo>
                    <a:pt x="683418" y="238125"/>
                  </a:lnTo>
                  <a:lnTo>
                    <a:pt x="752475" y="250031"/>
                  </a:lnTo>
                  <a:lnTo>
                    <a:pt x="835818" y="261937"/>
                  </a:lnTo>
                  <a:lnTo>
                    <a:pt x="873918" y="276225"/>
                  </a:lnTo>
                  <a:lnTo>
                    <a:pt x="942975" y="316706"/>
                  </a:lnTo>
                  <a:lnTo>
                    <a:pt x="995362" y="350044"/>
                  </a:lnTo>
                  <a:lnTo>
                    <a:pt x="1014412" y="364331"/>
                  </a:lnTo>
                  <a:lnTo>
                    <a:pt x="1026318" y="381000"/>
                  </a:lnTo>
                  <a:lnTo>
                    <a:pt x="1035843" y="407194"/>
                  </a:lnTo>
                  <a:lnTo>
                    <a:pt x="1040606" y="435769"/>
                  </a:lnTo>
                  <a:lnTo>
                    <a:pt x="1038225" y="464344"/>
                  </a:lnTo>
                  <a:lnTo>
                    <a:pt x="1028700" y="492919"/>
                  </a:lnTo>
                  <a:lnTo>
                    <a:pt x="1009650" y="519112"/>
                  </a:lnTo>
                  <a:lnTo>
                    <a:pt x="983456" y="538162"/>
                  </a:lnTo>
                  <a:lnTo>
                    <a:pt x="947737" y="554831"/>
                  </a:lnTo>
                  <a:lnTo>
                    <a:pt x="919162" y="559594"/>
                  </a:lnTo>
                  <a:lnTo>
                    <a:pt x="878681" y="552450"/>
                  </a:lnTo>
                  <a:lnTo>
                    <a:pt x="828675" y="542925"/>
                  </a:lnTo>
                  <a:lnTo>
                    <a:pt x="766762" y="528637"/>
                  </a:lnTo>
                  <a:lnTo>
                    <a:pt x="704850" y="514350"/>
                  </a:lnTo>
                  <a:lnTo>
                    <a:pt x="638175" y="495300"/>
                  </a:lnTo>
                  <a:lnTo>
                    <a:pt x="611981" y="485775"/>
                  </a:lnTo>
                  <a:lnTo>
                    <a:pt x="552450" y="454819"/>
                  </a:lnTo>
                  <a:lnTo>
                    <a:pt x="466725" y="402431"/>
                  </a:lnTo>
                  <a:lnTo>
                    <a:pt x="345281" y="321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38" name="フリーフォーム 9">
              <a:extLst>
                <a:ext uri="{FF2B5EF4-FFF2-40B4-BE49-F238E27FC236}">
                  <a16:creationId xmlns:a16="http://schemas.microsoft.com/office/drawing/2014/main" id="{C819606C-BF44-40CE-AD56-A7672A20040E}"/>
                </a:ext>
              </a:extLst>
            </p:cNvPr>
            <p:cNvSpPr/>
            <p:nvPr/>
          </p:nvSpPr>
          <p:spPr>
            <a:xfrm>
              <a:off x="3554413" y="2239964"/>
              <a:ext cx="2128837" cy="511175"/>
            </a:xfrm>
            <a:custGeom>
              <a:avLst/>
              <a:gdLst>
                <a:gd name="connsiteX0" fmla="*/ 1250156 w 2128837"/>
                <a:gd name="connsiteY0" fmla="*/ 126206 h 511969"/>
                <a:gd name="connsiteX1" fmla="*/ 1012031 w 2128837"/>
                <a:gd name="connsiteY1" fmla="*/ 161925 h 511969"/>
                <a:gd name="connsiteX2" fmla="*/ 776287 w 2128837"/>
                <a:gd name="connsiteY2" fmla="*/ 197644 h 511969"/>
                <a:gd name="connsiteX3" fmla="*/ 569119 w 2128837"/>
                <a:gd name="connsiteY3" fmla="*/ 226219 h 511969"/>
                <a:gd name="connsiteX4" fmla="*/ 464344 w 2128837"/>
                <a:gd name="connsiteY4" fmla="*/ 238125 h 511969"/>
                <a:gd name="connsiteX5" fmla="*/ 419100 w 2128837"/>
                <a:gd name="connsiteY5" fmla="*/ 245269 h 511969"/>
                <a:gd name="connsiteX6" fmla="*/ 388144 w 2128837"/>
                <a:gd name="connsiteY6" fmla="*/ 245269 h 511969"/>
                <a:gd name="connsiteX7" fmla="*/ 328612 w 2128837"/>
                <a:gd name="connsiteY7" fmla="*/ 240506 h 511969"/>
                <a:gd name="connsiteX8" fmla="*/ 261937 w 2128837"/>
                <a:gd name="connsiteY8" fmla="*/ 230981 h 511969"/>
                <a:gd name="connsiteX9" fmla="*/ 211931 w 2128837"/>
                <a:gd name="connsiteY9" fmla="*/ 219075 h 511969"/>
                <a:gd name="connsiteX10" fmla="*/ 154781 w 2128837"/>
                <a:gd name="connsiteY10" fmla="*/ 200025 h 511969"/>
                <a:gd name="connsiteX11" fmla="*/ 119062 w 2128837"/>
                <a:gd name="connsiteY11" fmla="*/ 180975 h 511969"/>
                <a:gd name="connsiteX12" fmla="*/ 90487 w 2128837"/>
                <a:gd name="connsiteY12" fmla="*/ 159544 h 511969"/>
                <a:gd name="connsiteX13" fmla="*/ 69056 w 2128837"/>
                <a:gd name="connsiteY13" fmla="*/ 140494 h 511969"/>
                <a:gd name="connsiteX14" fmla="*/ 57150 w 2128837"/>
                <a:gd name="connsiteY14" fmla="*/ 133350 h 511969"/>
                <a:gd name="connsiteX15" fmla="*/ 38100 w 2128837"/>
                <a:gd name="connsiteY15" fmla="*/ 123825 h 511969"/>
                <a:gd name="connsiteX16" fmla="*/ 14287 w 2128837"/>
                <a:gd name="connsiteY16" fmla="*/ 116681 h 511969"/>
                <a:gd name="connsiteX17" fmla="*/ 0 w 2128837"/>
                <a:gd name="connsiteY17" fmla="*/ 121444 h 511969"/>
                <a:gd name="connsiteX18" fmla="*/ 0 w 2128837"/>
                <a:gd name="connsiteY18" fmla="*/ 135731 h 511969"/>
                <a:gd name="connsiteX19" fmla="*/ 7144 w 2128837"/>
                <a:gd name="connsiteY19" fmla="*/ 164306 h 511969"/>
                <a:gd name="connsiteX20" fmla="*/ 30956 w 2128837"/>
                <a:gd name="connsiteY20" fmla="*/ 202406 h 511969"/>
                <a:gd name="connsiteX21" fmla="*/ 83344 w 2128837"/>
                <a:gd name="connsiteY21" fmla="*/ 264319 h 511969"/>
                <a:gd name="connsiteX22" fmla="*/ 133350 w 2128837"/>
                <a:gd name="connsiteY22" fmla="*/ 316706 h 511969"/>
                <a:gd name="connsiteX23" fmla="*/ 192881 w 2128837"/>
                <a:gd name="connsiteY23" fmla="*/ 376237 h 511969"/>
                <a:gd name="connsiteX24" fmla="*/ 245269 w 2128837"/>
                <a:gd name="connsiteY24" fmla="*/ 421481 h 511969"/>
                <a:gd name="connsiteX25" fmla="*/ 280987 w 2128837"/>
                <a:gd name="connsiteY25" fmla="*/ 447675 h 511969"/>
                <a:gd name="connsiteX26" fmla="*/ 314325 w 2128837"/>
                <a:gd name="connsiteY26" fmla="*/ 469106 h 511969"/>
                <a:gd name="connsiteX27" fmla="*/ 359569 w 2128837"/>
                <a:gd name="connsiteY27" fmla="*/ 490537 h 511969"/>
                <a:gd name="connsiteX28" fmla="*/ 407194 w 2128837"/>
                <a:gd name="connsiteY28" fmla="*/ 507206 h 511969"/>
                <a:gd name="connsiteX29" fmla="*/ 433387 w 2128837"/>
                <a:gd name="connsiteY29" fmla="*/ 511969 h 511969"/>
                <a:gd name="connsiteX30" fmla="*/ 461962 w 2128837"/>
                <a:gd name="connsiteY30" fmla="*/ 500062 h 511969"/>
                <a:gd name="connsiteX31" fmla="*/ 531019 w 2128837"/>
                <a:gd name="connsiteY31" fmla="*/ 469106 h 511969"/>
                <a:gd name="connsiteX32" fmla="*/ 588169 w 2128837"/>
                <a:gd name="connsiteY32" fmla="*/ 447675 h 511969"/>
                <a:gd name="connsiteX33" fmla="*/ 664369 w 2128837"/>
                <a:gd name="connsiteY33" fmla="*/ 423862 h 511969"/>
                <a:gd name="connsiteX34" fmla="*/ 754856 w 2128837"/>
                <a:gd name="connsiteY34" fmla="*/ 400050 h 511969"/>
                <a:gd name="connsiteX35" fmla="*/ 869156 w 2128837"/>
                <a:gd name="connsiteY35" fmla="*/ 376237 h 511969"/>
                <a:gd name="connsiteX36" fmla="*/ 1007269 w 2128837"/>
                <a:gd name="connsiteY36" fmla="*/ 350044 h 511969"/>
                <a:gd name="connsiteX37" fmla="*/ 1162050 w 2128837"/>
                <a:gd name="connsiteY37" fmla="*/ 328612 h 511969"/>
                <a:gd name="connsiteX38" fmla="*/ 1371600 w 2128837"/>
                <a:gd name="connsiteY38" fmla="*/ 302419 h 511969"/>
                <a:gd name="connsiteX39" fmla="*/ 1574006 w 2128837"/>
                <a:gd name="connsiteY39" fmla="*/ 280987 h 511969"/>
                <a:gd name="connsiteX40" fmla="*/ 1757362 w 2128837"/>
                <a:gd name="connsiteY40" fmla="*/ 266700 h 511969"/>
                <a:gd name="connsiteX41" fmla="*/ 1804987 w 2128837"/>
                <a:gd name="connsiteY41" fmla="*/ 261937 h 511969"/>
                <a:gd name="connsiteX42" fmla="*/ 1859756 w 2128837"/>
                <a:gd name="connsiteY42" fmla="*/ 254794 h 511969"/>
                <a:gd name="connsiteX43" fmla="*/ 1928812 w 2128837"/>
                <a:gd name="connsiteY43" fmla="*/ 247650 h 511969"/>
                <a:gd name="connsiteX44" fmla="*/ 1995487 w 2128837"/>
                <a:gd name="connsiteY44" fmla="*/ 245269 h 511969"/>
                <a:gd name="connsiteX45" fmla="*/ 2040731 w 2128837"/>
                <a:gd name="connsiteY45" fmla="*/ 242887 h 511969"/>
                <a:gd name="connsiteX46" fmla="*/ 2069306 w 2128837"/>
                <a:gd name="connsiteY46" fmla="*/ 233362 h 511969"/>
                <a:gd name="connsiteX47" fmla="*/ 2095500 w 2128837"/>
                <a:gd name="connsiteY47" fmla="*/ 221456 h 511969"/>
                <a:gd name="connsiteX48" fmla="*/ 2116931 w 2128837"/>
                <a:gd name="connsiteY48" fmla="*/ 204787 h 511969"/>
                <a:gd name="connsiteX49" fmla="*/ 2126456 w 2128837"/>
                <a:gd name="connsiteY49" fmla="*/ 190500 h 511969"/>
                <a:gd name="connsiteX50" fmla="*/ 2128837 w 2128837"/>
                <a:gd name="connsiteY50" fmla="*/ 176212 h 511969"/>
                <a:gd name="connsiteX51" fmla="*/ 2124075 w 2128837"/>
                <a:gd name="connsiteY51" fmla="*/ 154781 h 511969"/>
                <a:gd name="connsiteX52" fmla="*/ 2102644 w 2128837"/>
                <a:gd name="connsiteY52" fmla="*/ 123825 h 511969"/>
                <a:gd name="connsiteX53" fmla="*/ 2074069 w 2128837"/>
                <a:gd name="connsiteY53" fmla="*/ 92869 h 511969"/>
                <a:gd name="connsiteX54" fmla="*/ 2052637 w 2128837"/>
                <a:gd name="connsiteY54" fmla="*/ 76200 h 511969"/>
                <a:gd name="connsiteX55" fmla="*/ 2021681 w 2128837"/>
                <a:gd name="connsiteY55" fmla="*/ 54769 h 511969"/>
                <a:gd name="connsiteX56" fmla="*/ 1995487 w 2128837"/>
                <a:gd name="connsiteY56" fmla="*/ 42862 h 511969"/>
                <a:gd name="connsiteX57" fmla="*/ 1947862 w 2128837"/>
                <a:gd name="connsiteY57" fmla="*/ 26194 h 511969"/>
                <a:gd name="connsiteX58" fmla="*/ 1890712 w 2128837"/>
                <a:gd name="connsiteY58" fmla="*/ 11906 h 511969"/>
                <a:gd name="connsiteX59" fmla="*/ 1821656 w 2128837"/>
                <a:gd name="connsiteY59" fmla="*/ 0 h 511969"/>
                <a:gd name="connsiteX60" fmla="*/ 1793081 w 2128837"/>
                <a:gd name="connsiteY60" fmla="*/ 0 h 511969"/>
                <a:gd name="connsiteX61" fmla="*/ 1690687 w 2128837"/>
                <a:gd name="connsiteY61" fmla="*/ 30956 h 511969"/>
                <a:gd name="connsiteX62" fmla="*/ 1540669 w 2128837"/>
                <a:gd name="connsiteY62" fmla="*/ 76200 h 511969"/>
                <a:gd name="connsiteX63" fmla="*/ 1497806 w 2128837"/>
                <a:gd name="connsiteY63" fmla="*/ 90487 h 511969"/>
                <a:gd name="connsiteX64" fmla="*/ 1388269 w 2128837"/>
                <a:gd name="connsiteY64" fmla="*/ 107156 h 511969"/>
                <a:gd name="connsiteX65" fmla="*/ 1250156 w 2128837"/>
                <a:gd name="connsiteY65" fmla="*/ 126206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128837" h="511969">
                  <a:moveTo>
                    <a:pt x="1250156" y="126206"/>
                  </a:moveTo>
                  <a:lnTo>
                    <a:pt x="1012031" y="161925"/>
                  </a:lnTo>
                  <a:lnTo>
                    <a:pt x="776287" y="197644"/>
                  </a:lnTo>
                  <a:lnTo>
                    <a:pt x="569119" y="226219"/>
                  </a:lnTo>
                  <a:lnTo>
                    <a:pt x="464344" y="238125"/>
                  </a:lnTo>
                  <a:lnTo>
                    <a:pt x="419100" y="245269"/>
                  </a:lnTo>
                  <a:lnTo>
                    <a:pt x="388144" y="245269"/>
                  </a:lnTo>
                  <a:lnTo>
                    <a:pt x="328612" y="240506"/>
                  </a:lnTo>
                  <a:lnTo>
                    <a:pt x="261937" y="230981"/>
                  </a:lnTo>
                  <a:lnTo>
                    <a:pt x="211931" y="219075"/>
                  </a:lnTo>
                  <a:lnTo>
                    <a:pt x="154781" y="200025"/>
                  </a:lnTo>
                  <a:lnTo>
                    <a:pt x="119062" y="180975"/>
                  </a:lnTo>
                  <a:lnTo>
                    <a:pt x="90487" y="159544"/>
                  </a:lnTo>
                  <a:lnTo>
                    <a:pt x="69056" y="140494"/>
                  </a:lnTo>
                  <a:lnTo>
                    <a:pt x="57150" y="133350"/>
                  </a:lnTo>
                  <a:lnTo>
                    <a:pt x="38100" y="123825"/>
                  </a:lnTo>
                  <a:lnTo>
                    <a:pt x="14287" y="116681"/>
                  </a:lnTo>
                  <a:lnTo>
                    <a:pt x="0" y="121444"/>
                  </a:lnTo>
                  <a:lnTo>
                    <a:pt x="0" y="135731"/>
                  </a:lnTo>
                  <a:lnTo>
                    <a:pt x="7144" y="164306"/>
                  </a:lnTo>
                  <a:lnTo>
                    <a:pt x="30956" y="202406"/>
                  </a:lnTo>
                  <a:lnTo>
                    <a:pt x="83344" y="264319"/>
                  </a:lnTo>
                  <a:lnTo>
                    <a:pt x="133350" y="316706"/>
                  </a:lnTo>
                  <a:lnTo>
                    <a:pt x="192881" y="376237"/>
                  </a:lnTo>
                  <a:lnTo>
                    <a:pt x="245269" y="421481"/>
                  </a:lnTo>
                  <a:lnTo>
                    <a:pt x="280987" y="447675"/>
                  </a:lnTo>
                  <a:lnTo>
                    <a:pt x="314325" y="469106"/>
                  </a:lnTo>
                  <a:lnTo>
                    <a:pt x="359569" y="490537"/>
                  </a:lnTo>
                  <a:lnTo>
                    <a:pt x="407194" y="507206"/>
                  </a:lnTo>
                  <a:lnTo>
                    <a:pt x="433387" y="511969"/>
                  </a:lnTo>
                  <a:lnTo>
                    <a:pt x="461962" y="500062"/>
                  </a:lnTo>
                  <a:lnTo>
                    <a:pt x="531019" y="469106"/>
                  </a:lnTo>
                  <a:lnTo>
                    <a:pt x="588169" y="447675"/>
                  </a:lnTo>
                  <a:lnTo>
                    <a:pt x="664369" y="423862"/>
                  </a:lnTo>
                  <a:lnTo>
                    <a:pt x="754856" y="400050"/>
                  </a:lnTo>
                  <a:lnTo>
                    <a:pt x="869156" y="376237"/>
                  </a:lnTo>
                  <a:lnTo>
                    <a:pt x="1007269" y="350044"/>
                  </a:lnTo>
                  <a:lnTo>
                    <a:pt x="1162050" y="328612"/>
                  </a:lnTo>
                  <a:lnTo>
                    <a:pt x="1371600" y="302419"/>
                  </a:lnTo>
                  <a:lnTo>
                    <a:pt x="1574006" y="280987"/>
                  </a:lnTo>
                  <a:lnTo>
                    <a:pt x="1757362" y="266700"/>
                  </a:lnTo>
                  <a:lnTo>
                    <a:pt x="1804987" y="261937"/>
                  </a:lnTo>
                  <a:lnTo>
                    <a:pt x="1859756" y="254794"/>
                  </a:lnTo>
                  <a:lnTo>
                    <a:pt x="1928812" y="247650"/>
                  </a:lnTo>
                  <a:lnTo>
                    <a:pt x="1995487" y="245269"/>
                  </a:lnTo>
                  <a:lnTo>
                    <a:pt x="2040731" y="242887"/>
                  </a:lnTo>
                  <a:lnTo>
                    <a:pt x="2069306" y="233362"/>
                  </a:lnTo>
                  <a:lnTo>
                    <a:pt x="2095500" y="221456"/>
                  </a:lnTo>
                  <a:lnTo>
                    <a:pt x="2116931" y="204787"/>
                  </a:lnTo>
                  <a:lnTo>
                    <a:pt x="2126456" y="190500"/>
                  </a:lnTo>
                  <a:lnTo>
                    <a:pt x="2128837" y="176212"/>
                  </a:lnTo>
                  <a:lnTo>
                    <a:pt x="2124075" y="154781"/>
                  </a:lnTo>
                  <a:lnTo>
                    <a:pt x="2102644" y="123825"/>
                  </a:lnTo>
                  <a:lnTo>
                    <a:pt x="2074069" y="92869"/>
                  </a:lnTo>
                  <a:lnTo>
                    <a:pt x="2052637" y="76200"/>
                  </a:lnTo>
                  <a:lnTo>
                    <a:pt x="2021681" y="54769"/>
                  </a:lnTo>
                  <a:lnTo>
                    <a:pt x="1995487" y="42862"/>
                  </a:lnTo>
                  <a:lnTo>
                    <a:pt x="1947862" y="26194"/>
                  </a:lnTo>
                  <a:lnTo>
                    <a:pt x="1890712" y="11906"/>
                  </a:lnTo>
                  <a:lnTo>
                    <a:pt x="1821656" y="0"/>
                  </a:lnTo>
                  <a:lnTo>
                    <a:pt x="1793081" y="0"/>
                  </a:lnTo>
                  <a:lnTo>
                    <a:pt x="1690687" y="30956"/>
                  </a:lnTo>
                  <a:lnTo>
                    <a:pt x="1540669" y="76200"/>
                  </a:lnTo>
                  <a:lnTo>
                    <a:pt x="1497806" y="90487"/>
                  </a:lnTo>
                  <a:lnTo>
                    <a:pt x="1388269" y="107156"/>
                  </a:lnTo>
                  <a:lnTo>
                    <a:pt x="1250156" y="1262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2">
              <a:extLst>
                <a:ext uri="{FF2B5EF4-FFF2-40B4-BE49-F238E27FC236}">
                  <a16:creationId xmlns:a16="http://schemas.microsoft.com/office/drawing/2014/main" id="{05E80DAF-F8CC-45FC-97C4-92233D9D8326}"/>
                </a:ext>
              </a:extLst>
            </p:cNvPr>
            <p:cNvSpPr/>
            <p:nvPr/>
          </p:nvSpPr>
          <p:spPr>
            <a:xfrm>
              <a:off x="3984625" y="2906714"/>
              <a:ext cx="1260475" cy="371475"/>
            </a:xfrm>
            <a:custGeom>
              <a:avLst/>
              <a:gdLst>
                <a:gd name="connsiteX0" fmla="*/ 621506 w 1259681"/>
                <a:gd name="connsiteY0" fmla="*/ 126206 h 371475"/>
                <a:gd name="connsiteX1" fmla="*/ 819150 w 1259681"/>
                <a:gd name="connsiteY1" fmla="*/ 71437 h 371475"/>
                <a:gd name="connsiteX2" fmla="*/ 862013 w 1259681"/>
                <a:gd name="connsiteY2" fmla="*/ 54769 h 371475"/>
                <a:gd name="connsiteX3" fmla="*/ 907256 w 1259681"/>
                <a:gd name="connsiteY3" fmla="*/ 35719 h 371475"/>
                <a:gd name="connsiteX4" fmla="*/ 950119 w 1259681"/>
                <a:gd name="connsiteY4" fmla="*/ 19050 h 371475"/>
                <a:gd name="connsiteX5" fmla="*/ 995363 w 1259681"/>
                <a:gd name="connsiteY5" fmla="*/ 4762 h 371475"/>
                <a:gd name="connsiteX6" fmla="*/ 1021556 w 1259681"/>
                <a:gd name="connsiteY6" fmla="*/ 0 h 371475"/>
                <a:gd name="connsiteX7" fmla="*/ 1042988 w 1259681"/>
                <a:gd name="connsiteY7" fmla="*/ 2381 h 371475"/>
                <a:gd name="connsiteX8" fmla="*/ 1073944 w 1259681"/>
                <a:gd name="connsiteY8" fmla="*/ 11906 h 371475"/>
                <a:gd name="connsiteX9" fmla="*/ 1128713 w 1259681"/>
                <a:gd name="connsiteY9" fmla="*/ 30956 h 371475"/>
                <a:gd name="connsiteX10" fmla="*/ 1166813 w 1259681"/>
                <a:gd name="connsiteY10" fmla="*/ 47625 h 371475"/>
                <a:gd name="connsiteX11" fmla="*/ 1195388 w 1259681"/>
                <a:gd name="connsiteY11" fmla="*/ 64294 h 371475"/>
                <a:gd name="connsiteX12" fmla="*/ 1216819 w 1259681"/>
                <a:gd name="connsiteY12" fmla="*/ 80962 h 371475"/>
                <a:gd name="connsiteX13" fmla="*/ 1240631 w 1259681"/>
                <a:gd name="connsiteY13" fmla="*/ 107156 h 371475"/>
                <a:gd name="connsiteX14" fmla="*/ 1252538 w 1259681"/>
                <a:gd name="connsiteY14" fmla="*/ 128587 h 371475"/>
                <a:gd name="connsiteX15" fmla="*/ 1257300 w 1259681"/>
                <a:gd name="connsiteY15" fmla="*/ 150019 h 371475"/>
                <a:gd name="connsiteX16" fmla="*/ 1259681 w 1259681"/>
                <a:gd name="connsiteY16" fmla="*/ 173831 h 371475"/>
                <a:gd name="connsiteX17" fmla="*/ 1252538 w 1259681"/>
                <a:gd name="connsiteY17" fmla="*/ 197644 h 371475"/>
                <a:gd name="connsiteX18" fmla="*/ 1235869 w 1259681"/>
                <a:gd name="connsiteY18" fmla="*/ 214312 h 371475"/>
                <a:gd name="connsiteX19" fmla="*/ 1204913 w 1259681"/>
                <a:gd name="connsiteY19" fmla="*/ 223837 h 371475"/>
                <a:gd name="connsiteX20" fmla="*/ 1152525 w 1259681"/>
                <a:gd name="connsiteY20" fmla="*/ 230981 h 371475"/>
                <a:gd name="connsiteX21" fmla="*/ 1012031 w 1259681"/>
                <a:gd name="connsiteY21" fmla="*/ 252412 h 371475"/>
                <a:gd name="connsiteX22" fmla="*/ 773906 w 1259681"/>
                <a:gd name="connsiteY22" fmla="*/ 290512 h 371475"/>
                <a:gd name="connsiteX23" fmla="*/ 509588 w 1259681"/>
                <a:gd name="connsiteY23" fmla="*/ 338137 h 371475"/>
                <a:gd name="connsiteX24" fmla="*/ 461963 w 1259681"/>
                <a:gd name="connsiteY24" fmla="*/ 352425 h 371475"/>
                <a:gd name="connsiteX25" fmla="*/ 421481 w 1259681"/>
                <a:gd name="connsiteY25" fmla="*/ 364331 h 371475"/>
                <a:gd name="connsiteX26" fmla="*/ 378619 w 1259681"/>
                <a:gd name="connsiteY26" fmla="*/ 371475 h 371475"/>
                <a:gd name="connsiteX27" fmla="*/ 326231 w 1259681"/>
                <a:gd name="connsiteY27" fmla="*/ 369094 h 371475"/>
                <a:gd name="connsiteX28" fmla="*/ 285750 w 1259681"/>
                <a:gd name="connsiteY28" fmla="*/ 361950 h 371475"/>
                <a:gd name="connsiteX29" fmla="*/ 245269 w 1259681"/>
                <a:gd name="connsiteY29" fmla="*/ 347662 h 371475"/>
                <a:gd name="connsiteX30" fmla="*/ 211931 w 1259681"/>
                <a:gd name="connsiteY30" fmla="*/ 328612 h 371475"/>
                <a:gd name="connsiteX31" fmla="*/ 152400 w 1259681"/>
                <a:gd name="connsiteY31" fmla="*/ 292894 h 371475"/>
                <a:gd name="connsiteX32" fmla="*/ 64294 w 1259681"/>
                <a:gd name="connsiteY32" fmla="*/ 228600 h 371475"/>
                <a:gd name="connsiteX33" fmla="*/ 19050 w 1259681"/>
                <a:gd name="connsiteY33" fmla="*/ 192881 h 371475"/>
                <a:gd name="connsiteX34" fmla="*/ 9525 w 1259681"/>
                <a:gd name="connsiteY34" fmla="*/ 183356 h 371475"/>
                <a:gd name="connsiteX35" fmla="*/ 0 w 1259681"/>
                <a:gd name="connsiteY35" fmla="*/ 166687 h 371475"/>
                <a:gd name="connsiteX36" fmla="*/ 0 w 1259681"/>
                <a:gd name="connsiteY36" fmla="*/ 147637 h 371475"/>
                <a:gd name="connsiteX37" fmla="*/ 9525 w 1259681"/>
                <a:gd name="connsiteY37" fmla="*/ 133350 h 371475"/>
                <a:gd name="connsiteX38" fmla="*/ 30956 w 1259681"/>
                <a:gd name="connsiteY38" fmla="*/ 126206 h 371475"/>
                <a:gd name="connsiteX39" fmla="*/ 71438 w 1259681"/>
                <a:gd name="connsiteY39" fmla="*/ 142875 h 371475"/>
                <a:gd name="connsiteX40" fmla="*/ 133350 w 1259681"/>
                <a:gd name="connsiteY40" fmla="*/ 171450 h 371475"/>
                <a:gd name="connsiteX41" fmla="*/ 171450 w 1259681"/>
                <a:gd name="connsiteY41" fmla="*/ 185737 h 371475"/>
                <a:gd name="connsiteX42" fmla="*/ 216694 w 1259681"/>
                <a:gd name="connsiteY42" fmla="*/ 195262 h 371475"/>
                <a:gd name="connsiteX43" fmla="*/ 252413 w 1259681"/>
                <a:gd name="connsiteY43" fmla="*/ 200025 h 371475"/>
                <a:gd name="connsiteX44" fmla="*/ 276225 w 1259681"/>
                <a:gd name="connsiteY44" fmla="*/ 200025 h 371475"/>
                <a:gd name="connsiteX45" fmla="*/ 340519 w 1259681"/>
                <a:gd name="connsiteY45" fmla="*/ 188119 h 371475"/>
                <a:gd name="connsiteX46" fmla="*/ 473869 w 1259681"/>
                <a:gd name="connsiteY46" fmla="*/ 159544 h 371475"/>
                <a:gd name="connsiteX47" fmla="*/ 621506 w 1259681"/>
                <a:gd name="connsiteY47" fmla="*/ 126206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59681" h="371475">
                  <a:moveTo>
                    <a:pt x="621506" y="126206"/>
                  </a:moveTo>
                  <a:lnTo>
                    <a:pt x="819150" y="71437"/>
                  </a:lnTo>
                  <a:lnTo>
                    <a:pt x="862013" y="54769"/>
                  </a:lnTo>
                  <a:lnTo>
                    <a:pt x="907256" y="35719"/>
                  </a:lnTo>
                  <a:lnTo>
                    <a:pt x="950119" y="19050"/>
                  </a:lnTo>
                  <a:lnTo>
                    <a:pt x="995363" y="4762"/>
                  </a:lnTo>
                  <a:lnTo>
                    <a:pt x="1021556" y="0"/>
                  </a:lnTo>
                  <a:lnTo>
                    <a:pt x="1042988" y="2381"/>
                  </a:lnTo>
                  <a:lnTo>
                    <a:pt x="1073944" y="11906"/>
                  </a:lnTo>
                  <a:lnTo>
                    <a:pt x="1128713" y="30956"/>
                  </a:lnTo>
                  <a:lnTo>
                    <a:pt x="1166813" y="47625"/>
                  </a:lnTo>
                  <a:lnTo>
                    <a:pt x="1195388" y="64294"/>
                  </a:lnTo>
                  <a:lnTo>
                    <a:pt x="1216819" y="80962"/>
                  </a:lnTo>
                  <a:lnTo>
                    <a:pt x="1240631" y="107156"/>
                  </a:lnTo>
                  <a:lnTo>
                    <a:pt x="1252538" y="128587"/>
                  </a:lnTo>
                  <a:lnTo>
                    <a:pt x="1257300" y="150019"/>
                  </a:lnTo>
                  <a:lnTo>
                    <a:pt x="1259681" y="173831"/>
                  </a:lnTo>
                  <a:lnTo>
                    <a:pt x="1252538" y="197644"/>
                  </a:lnTo>
                  <a:lnTo>
                    <a:pt x="1235869" y="214312"/>
                  </a:lnTo>
                  <a:lnTo>
                    <a:pt x="1204913" y="223837"/>
                  </a:lnTo>
                  <a:lnTo>
                    <a:pt x="1152525" y="230981"/>
                  </a:lnTo>
                  <a:lnTo>
                    <a:pt x="1012031" y="252412"/>
                  </a:lnTo>
                  <a:lnTo>
                    <a:pt x="773906" y="290512"/>
                  </a:lnTo>
                  <a:lnTo>
                    <a:pt x="509588" y="338137"/>
                  </a:lnTo>
                  <a:lnTo>
                    <a:pt x="461963" y="352425"/>
                  </a:lnTo>
                  <a:lnTo>
                    <a:pt x="421481" y="364331"/>
                  </a:lnTo>
                  <a:lnTo>
                    <a:pt x="378619" y="371475"/>
                  </a:lnTo>
                  <a:lnTo>
                    <a:pt x="326231" y="369094"/>
                  </a:lnTo>
                  <a:lnTo>
                    <a:pt x="285750" y="361950"/>
                  </a:lnTo>
                  <a:lnTo>
                    <a:pt x="245269" y="347662"/>
                  </a:lnTo>
                  <a:lnTo>
                    <a:pt x="211931" y="328612"/>
                  </a:lnTo>
                  <a:lnTo>
                    <a:pt x="152400" y="292894"/>
                  </a:lnTo>
                  <a:lnTo>
                    <a:pt x="64294" y="228600"/>
                  </a:lnTo>
                  <a:lnTo>
                    <a:pt x="19050" y="192881"/>
                  </a:lnTo>
                  <a:lnTo>
                    <a:pt x="9525" y="183356"/>
                  </a:lnTo>
                  <a:lnTo>
                    <a:pt x="0" y="166687"/>
                  </a:lnTo>
                  <a:lnTo>
                    <a:pt x="0" y="147637"/>
                  </a:lnTo>
                  <a:lnTo>
                    <a:pt x="9525" y="133350"/>
                  </a:lnTo>
                  <a:lnTo>
                    <a:pt x="30956" y="126206"/>
                  </a:lnTo>
                  <a:lnTo>
                    <a:pt x="71438" y="142875"/>
                  </a:lnTo>
                  <a:lnTo>
                    <a:pt x="133350" y="171450"/>
                  </a:lnTo>
                  <a:lnTo>
                    <a:pt x="171450" y="185737"/>
                  </a:lnTo>
                  <a:lnTo>
                    <a:pt x="216694" y="195262"/>
                  </a:lnTo>
                  <a:lnTo>
                    <a:pt x="252413" y="200025"/>
                  </a:lnTo>
                  <a:lnTo>
                    <a:pt x="276225" y="200025"/>
                  </a:lnTo>
                  <a:lnTo>
                    <a:pt x="340519" y="188119"/>
                  </a:lnTo>
                  <a:lnTo>
                    <a:pt x="473869" y="159544"/>
                  </a:lnTo>
                  <a:lnTo>
                    <a:pt x="621506" y="1262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4">
              <a:extLst>
                <a:ext uri="{FF2B5EF4-FFF2-40B4-BE49-F238E27FC236}">
                  <a16:creationId xmlns:a16="http://schemas.microsoft.com/office/drawing/2014/main" id="{EA9D1344-34A7-466F-9AF8-FA3660DA7C3F}"/>
                </a:ext>
              </a:extLst>
            </p:cNvPr>
            <p:cNvSpPr/>
            <p:nvPr/>
          </p:nvSpPr>
          <p:spPr>
            <a:xfrm>
              <a:off x="3978274" y="3509964"/>
              <a:ext cx="1335088" cy="428625"/>
            </a:xfrm>
            <a:custGeom>
              <a:avLst/>
              <a:gdLst>
                <a:gd name="connsiteX0" fmla="*/ 704850 w 1335882"/>
                <a:gd name="connsiteY0" fmla="*/ 138113 h 428625"/>
                <a:gd name="connsiteX1" fmla="*/ 588169 w 1335882"/>
                <a:gd name="connsiteY1" fmla="*/ 169069 h 428625"/>
                <a:gd name="connsiteX2" fmla="*/ 497682 w 1335882"/>
                <a:gd name="connsiteY2" fmla="*/ 190500 h 428625"/>
                <a:gd name="connsiteX3" fmla="*/ 426244 w 1335882"/>
                <a:gd name="connsiteY3" fmla="*/ 204788 h 428625"/>
                <a:gd name="connsiteX4" fmla="*/ 378619 w 1335882"/>
                <a:gd name="connsiteY4" fmla="*/ 214313 h 428625"/>
                <a:gd name="connsiteX5" fmla="*/ 326232 w 1335882"/>
                <a:gd name="connsiteY5" fmla="*/ 223838 h 428625"/>
                <a:gd name="connsiteX6" fmla="*/ 292894 w 1335882"/>
                <a:gd name="connsiteY6" fmla="*/ 226219 h 428625"/>
                <a:gd name="connsiteX7" fmla="*/ 264319 w 1335882"/>
                <a:gd name="connsiteY7" fmla="*/ 226219 h 428625"/>
                <a:gd name="connsiteX8" fmla="*/ 238125 w 1335882"/>
                <a:gd name="connsiteY8" fmla="*/ 221457 h 428625"/>
                <a:gd name="connsiteX9" fmla="*/ 209550 w 1335882"/>
                <a:gd name="connsiteY9" fmla="*/ 214313 h 428625"/>
                <a:gd name="connsiteX10" fmla="*/ 164307 w 1335882"/>
                <a:gd name="connsiteY10" fmla="*/ 197644 h 428625"/>
                <a:gd name="connsiteX11" fmla="*/ 111919 w 1335882"/>
                <a:gd name="connsiteY11" fmla="*/ 166688 h 428625"/>
                <a:gd name="connsiteX12" fmla="*/ 69057 w 1335882"/>
                <a:gd name="connsiteY12" fmla="*/ 138113 h 428625"/>
                <a:gd name="connsiteX13" fmla="*/ 52388 w 1335882"/>
                <a:gd name="connsiteY13" fmla="*/ 128588 h 428625"/>
                <a:gd name="connsiteX14" fmla="*/ 26194 w 1335882"/>
                <a:gd name="connsiteY14" fmla="*/ 121444 h 428625"/>
                <a:gd name="connsiteX15" fmla="*/ 9525 w 1335882"/>
                <a:gd name="connsiteY15" fmla="*/ 121444 h 428625"/>
                <a:gd name="connsiteX16" fmla="*/ 2382 w 1335882"/>
                <a:gd name="connsiteY16" fmla="*/ 123825 h 428625"/>
                <a:gd name="connsiteX17" fmla="*/ 0 w 1335882"/>
                <a:gd name="connsiteY17" fmla="*/ 142875 h 428625"/>
                <a:gd name="connsiteX18" fmla="*/ 9525 w 1335882"/>
                <a:gd name="connsiteY18" fmla="*/ 166688 h 428625"/>
                <a:gd name="connsiteX19" fmla="*/ 26194 w 1335882"/>
                <a:gd name="connsiteY19" fmla="*/ 195263 h 428625"/>
                <a:gd name="connsiteX20" fmla="*/ 97632 w 1335882"/>
                <a:gd name="connsiteY20" fmla="*/ 269082 h 428625"/>
                <a:gd name="connsiteX21" fmla="*/ 138113 w 1335882"/>
                <a:gd name="connsiteY21" fmla="*/ 304800 h 428625"/>
                <a:gd name="connsiteX22" fmla="*/ 178594 w 1335882"/>
                <a:gd name="connsiteY22" fmla="*/ 333375 h 428625"/>
                <a:gd name="connsiteX23" fmla="*/ 207169 w 1335882"/>
                <a:gd name="connsiteY23" fmla="*/ 350044 h 428625"/>
                <a:gd name="connsiteX24" fmla="*/ 226219 w 1335882"/>
                <a:gd name="connsiteY24" fmla="*/ 364332 h 428625"/>
                <a:gd name="connsiteX25" fmla="*/ 254794 w 1335882"/>
                <a:gd name="connsiteY25" fmla="*/ 388144 h 428625"/>
                <a:gd name="connsiteX26" fmla="*/ 273844 w 1335882"/>
                <a:gd name="connsiteY26" fmla="*/ 402432 h 428625"/>
                <a:gd name="connsiteX27" fmla="*/ 295275 w 1335882"/>
                <a:gd name="connsiteY27" fmla="*/ 411957 h 428625"/>
                <a:gd name="connsiteX28" fmla="*/ 316707 w 1335882"/>
                <a:gd name="connsiteY28" fmla="*/ 419100 h 428625"/>
                <a:gd name="connsiteX29" fmla="*/ 340519 w 1335882"/>
                <a:gd name="connsiteY29" fmla="*/ 423863 h 428625"/>
                <a:gd name="connsiteX30" fmla="*/ 371475 w 1335882"/>
                <a:gd name="connsiteY30" fmla="*/ 426244 h 428625"/>
                <a:gd name="connsiteX31" fmla="*/ 402432 w 1335882"/>
                <a:gd name="connsiteY31" fmla="*/ 428625 h 428625"/>
                <a:gd name="connsiteX32" fmla="*/ 440532 w 1335882"/>
                <a:gd name="connsiteY32" fmla="*/ 423863 h 428625"/>
                <a:gd name="connsiteX33" fmla="*/ 481013 w 1335882"/>
                <a:gd name="connsiteY33" fmla="*/ 414338 h 428625"/>
                <a:gd name="connsiteX34" fmla="*/ 521494 w 1335882"/>
                <a:gd name="connsiteY34" fmla="*/ 400050 h 428625"/>
                <a:gd name="connsiteX35" fmla="*/ 569119 w 1335882"/>
                <a:gd name="connsiteY35" fmla="*/ 378619 h 428625"/>
                <a:gd name="connsiteX36" fmla="*/ 642938 w 1335882"/>
                <a:gd name="connsiteY36" fmla="*/ 357188 h 428625"/>
                <a:gd name="connsiteX37" fmla="*/ 826294 w 1335882"/>
                <a:gd name="connsiteY37" fmla="*/ 309563 h 428625"/>
                <a:gd name="connsiteX38" fmla="*/ 942975 w 1335882"/>
                <a:gd name="connsiteY38" fmla="*/ 283369 h 428625"/>
                <a:gd name="connsiteX39" fmla="*/ 1088232 w 1335882"/>
                <a:gd name="connsiteY39" fmla="*/ 252413 h 428625"/>
                <a:gd name="connsiteX40" fmla="*/ 1202532 w 1335882"/>
                <a:gd name="connsiteY40" fmla="*/ 230982 h 428625"/>
                <a:gd name="connsiteX41" fmla="*/ 1266825 w 1335882"/>
                <a:gd name="connsiteY41" fmla="*/ 219075 h 428625"/>
                <a:gd name="connsiteX42" fmla="*/ 1304925 w 1335882"/>
                <a:gd name="connsiteY42" fmla="*/ 204788 h 428625"/>
                <a:gd name="connsiteX43" fmla="*/ 1323975 w 1335882"/>
                <a:gd name="connsiteY43" fmla="*/ 190500 h 428625"/>
                <a:gd name="connsiteX44" fmla="*/ 1333500 w 1335882"/>
                <a:gd name="connsiteY44" fmla="*/ 173832 h 428625"/>
                <a:gd name="connsiteX45" fmla="*/ 1335882 w 1335882"/>
                <a:gd name="connsiteY45" fmla="*/ 159544 h 428625"/>
                <a:gd name="connsiteX46" fmla="*/ 1331119 w 1335882"/>
                <a:gd name="connsiteY46" fmla="*/ 135732 h 428625"/>
                <a:gd name="connsiteX47" fmla="*/ 1316832 w 1335882"/>
                <a:gd name="connsiteY47" fmla="*/ 95250 h 428625"/>
                <a:gd name="connsiteX48" fmla="*/ 1295400 w 1335882"/>
                <a:gd name="connsiteY48" fmla="*/ 66675 h 428625"/>
                <a:gd name="connsiteX49" fmla="*/ 1269207 w 1335882"/>
                <a:gd name="connsiteY49" fmla="*/ 47625 h 428625"/>
                <a:gd name="connsiteX50" fmla="*/ 1233488 w 1335882"/>
                <a:gd name="connsiteY50" fmla="*/ 30957 h 428625"/>
                <a:gd name="connsiteX51" fmla="*/ 1178719 w 1335882"/>
                <a:gd name="connsiteY51" fmla="*/ 14288 h 428625"/>
                <a:gd name="connsiteX52" fmla="*/ 1112044 w 1335882"/>
                <a:gd name="connsiteY52" fmla="*/ 0 h 428625"/>
                <a:gd name="connsiteX53" fmla="*/ 1083469 w 1335882"/>
                <a:gd name="connsiteY53" fmla="*/ 0 h 428625"/>
                <a:gd name="connsiteX54" fmla="*/ 1012032 w 1335882"/>
                <a:gd name="connsiteY54" fmla="*/ 26194 h 428625"/>
                <a:gd name="connsiteX55" fmla="*/ 869157 w 1335882"/>
                <a:gd name="connsiteY55" fmla="*/ 85725 h 428625"/>
                <a:gd name="connsiteX56" fmla="*/ 807244 w 1335882"/>
                <a:gd name="connsiteY56" fmla="*/ 107157 h 428625"/>
                <a:gd name="connsiteX57" fmla="*/ 704850 w 1335882"/>
                <a:gd name="connsiteY57" fmla="*/ 138113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335882" h="428625">
                  <a:moveTo>
                    <a:pt x="704850" y="138113"/>
                  </a:moveTo>
                  <a:lnTo>
                    <a:pt x="588169" y="169069"/>
                  </a:lnTo>
                  <a:lnTo>
                    <a:pt x="497682" y="190500"/>
                  </a:lnTo>
                  <a:lnTo>
                    <a:pt x="426244" y="204788"/>
                  </a:lnTo>
                  <a:lnTo>
                    <a:pt x="378619" y="214313"/>
                  </a:lnTo>
                  <a:lnTo>
                    <a:pt x="326232" y="223838"/>
                  </a:lnTo>
                  <a:lnTo>
                    <a:pt x="292894" y="226219"/>
                  </a:lnTo>
                  <a:lnTo>
                    <a:pt x="264319" y="226219"/>
                  </a:lnTo>
                  <a:lnTo>
                    <a:pt x="238125" y="221457"/>
                  </a:lnTo>
                  <a:lnTo>
                    <a:pt x="209550" y="214313"/>
                  </a:lnTo>
                  <a:lnTo>
                    <a:pt x="164307" y="197644"/>
                  </a:lnTo>
                  <a:lnTo>
                    <a:pt x="111919" y="166688"/>
                  </a:lnTo>
                  <a:lnTo>
                    <a:pt x="69057" y="138113"/>
                  </a:lnTo>
                  <a:lnTo>
                    <a:pt x="52388" y="128588"/>
                  </a:lnTo>
                  <a:lnTo>
                    <a:pt x="26194" y="121444"/>
                  </a:lnTo>
                  <a:lnTo>
                    <a:pt x="9525" y="121444"/>
                  </a:lnTo>
                  <a:lnTo>
                    <a:pt x="2382" y="123825"/>
                  </a:lnTo>
                  <a:lnTo>
                    <a:pt x="0" y="142875"/>
                  </a:lnTo>
                  <a:lnTo>
                    <a:pt x="9525" y="166688"/>
                  </a:lnTo>
                  <a:lnTo>
                    <a:pt x="26194" y="195263"/>
                  </a:lnTo>
                  <a:lnTo>
                    <a:pt x="97632" y="269082"/>
                  </a:lnTo>
                  <a:lnTo>
                    <a:pt x="138113" y="304800"/>
                  </a:lnTo>
                  <a:lnTo>
                    <a:pt x="178594" y="333375"/>
                  </a:lnTo>
                  <a:lnTo>
                    <a:pt x="207169" y="350044"/>
                  </a:lnTo>
                  <a:lnTo>
                    <a:pt x="226219" y="364332"/>
                  </a:lnTo>
                  <a:lnTo>
                    <a:pt x="254794" y="388144"/>
                  </a:lnTo>
                  <a:lnTo>
                    <a:pt x="273844" y="402432"/>
                  </a:lnTo>
                  <a:lnTo>
                    <a:pt x="295275" y="411957"/>
                  </a:lnTo>
                  <a:lnTo>
                    <a:pt x="316707" y="419100"/>
                  </a:lnTo>
                  <a:lnTo>
                    <a:pt x="340519" y="423863"/>
                  </a:lnTo>
                  <a:lnTo>
                    <a:pt x="371475" y="426244"/>
                  </a:lnTo>
                  <a:lnTo>
                    <a:pt x="402432" y="428625"/>
                  </a:lnTo>
                  <a:lnTo>
                    <a:pt x="440532" y="423863"/>
                  </a:lnTo>
                  <a:lnTo>
                    <a:pt x="481013" y="414338"/>
                  </a:lnTo>
                  <a:lnTo>
                    <a:pt x="521494" y="400050"/>
                  </a:lnTo>
                  <a:lnTo>
                    <a:pt x="569119" y="378619"/>
                  </a:lnTo>
                  <a:lnTo>
                    <a:pt x="642938" y="357188"/>
                  </a:lnTo>
                  <a:lnTo>
                    <a:pt x="826294" y="309563"/>
                  </a:lnTo>
                  <a:lnTo>
                    <a:pt x="942975" y="283369"/>
                  </a:lnTo>
                  <a:lnTo>
                    <a:pt x="1088232" y="252413"/>
                  </a:lnTo>
                  <a:lnTo>
                    <a:pt x="1202532" y="230982"/>
                  </a:lnTo>
                  <a:lnTo>
                    <a:pt x="1266825" y="219075"/>
                  </a:lnTo>
                  <a:lnTo>
                    <a:pt x="1304925" y="204788"/>
                  </a:lnTo>
                  <a:lnTo>
                    <a:pt x="1323975" y="190500"/>
                  </a:lnTo>
                  <a:lnTo>
                    <a:pt x="1333500" y="173832"/>
                  </a:lnTo>
                  <a:lnTo>
                    <a:pt x="1335882" y="159544"/>
                  </a:lnTo>
                  <a:lnTo>
                    <a:pt x="1331119" y="135732"/>
                  </a:lnTo>
                  <a:lnTo>
                    <a:pt x="1316832" y="95250"/>
                  </a:lnTo>
                  <a:lnTo>
                    <a:pt x="1295400" y="66675"/>
                  </a:lnTo>
                  <a:lnTo>
                    <a:pt x="1269207" y="47625"/>
                  </a:lnTo>
                  <a:lnTo>
                    <a:pt x="1233488" y="30957"/>
                  </a:lnTo>
                  <a:lnTo>
                    <a:pt x="1178719" y="14288"/>
                  </a:lnTo>
                  <a:lnTo>
                    <a:pt x="1112044" y="0"/>
                  </a:lnTo>
                  <a:lnTo>
                    <a:pt x="1083469" y="0"/>
                  </a:lnTo>
                  <a:lnTo>
                    <a:pt x="1012032" y="26194"/>
                  </a:lnTo>
                  <a:lnTo>
                    <a:pt x="869157" y="85725"/>
                  </a:lnTo>
                  <a:lnTo>
                    <a:pt x="807244" y="107157"/>
                  </a:lnTo>
                  <a:lnTo>
                    <a:pt x="704850" y="1381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5">
              <a:extLst>
                <a:ext uri="{FF2B5EF4-FFF2-40B4-BE49-F238E27FC236}">
                  <a16:creationId xmlns:a16="http://schemas.microsoft.com/office/drawing/2014/main" id="{878D1407-862D-4E09-BD5C-2D28B167AB2D}"/>
                </a:ext>
              </a:extLst>
            </p:cNvPr>
            <p:cNvSpPr/>
            <p:nvPr/>
          </p:nvSpPr>
          <p:spPr>
            <a:xfrm>
              <a:off x="3827462" y="4395789"/>
              <a:ext cx="565150" cy="1203325"/>
            </a:xfrm>
            <a:custGeom>
              <a:avLst/>
              <a:gdLst>
                <a:gd name="connsiteX0" fmla="*/ 428625 w 564356"/>
                <a:gd name="connsiteY0" fmla="*/ 438150 h 1202532"/>
                <a:gd name="connsiteX1" fmla="*/ 397668 w 564356"/>
                <a:gd name="connsiteY1" fmla="*/ 314325 h 1202532"/>
                <a:gd name="connsiteX2" fmla="*/ 364331 w 564356"/>
                <a:gd name="connsiteY2" fmla="*/ 204788 h 1202532"/>
                <a:gd name="connsiteX3" fmla="*/ 357187 w 564356"/>
                <a:gd name="connsiteY3" fmla="*/ 183357 h 1202532"/>
                <a:gd name="connsiteX4" fmla="*/ 247650 w 564356"/>
                <a:gd name="connsiteY4" fmla="*/ 73819 h 1202532"/>
                <a:gd name="connsiteX5" fmla="*/ 190500 w 564356"/>
                <a:gd name="connsiteY5" fmla="*/ 54769 h 1202532"/>
                <a:gd name="connsiteX6" fmla="*/ 147637 w 564356"/>
                <a:gd name="connsiteY6" fmla="*/ 42863 h 1202532"/>
                <a:gd name="connsiteX7" fmla="*/ 102393 w 564356"/>
                <a:gd name="connsiteY7" fmla="*/ 26194 h 1202532"/>
                <a:gd name="connsiteX8" fmla="*/ 64293 w 564356"/>
                <a:gd name="connsiteY8" fmla="*/ 11907 h 1202532"/>
                <a:gd name="connsiteX9" fmla="*/ 30956 w 564356"/>
                <a:gd name="connsiteY9" fmla="*/ 0 h 1202532"/>
                <a:gd name="connsiteX10" fmla="*/ 11906 w 564356"/>
                <a:gd name="connsiteY10" fmla="*/ 0 h 1202532"/>
                <a:gd name="connsiteX11" fmla="*/ 2381 w 564356"/>
                <a:gd name="connsiteY11" fmla="*/ 7144 h 1202532"/>
                <a:gd name="connsiteX12" fmla="*/ 0 w 564356"/>
                <a:gd name="connsiteY12" fmla="*/ 35719 h 1202532"/>
                <a:gd name="connsiteX13" fmla="*/ 9525 w 564356"/>
                <a:gd name="connsiteY13" fmla="*/ 50007 h 1202532"/>
                <a:gd name="connsiteX14" fmla="*/ 38100 w 564356"/>
                <a:gd name="connsiteY14" fmla="*/ 83344 h 1202532"/>
                <a:gd name="connsiteX15" fmla="*/ 71437 w 564356"/>
                <a:gd name="connsiteY15" fmla="*/ 130969 h 1202532"/>
                <a:gd name="connsiteX16" fmla="*/ 104775 w 564356"/>
                <a:gd name="connsiteY16" fmla="*/ 183357 h 1202532"/>
                <a:gd name="connsiteX17" fmla="*/ 130968 w 564356"/>
                <a:gd name="connsiteY17" fmla="*/ 233363 h 1202532"/>
                <a:gd name="connsiteX18" fmla="*/ 159543 w 564356"/>
                <a:gd name="connsiteY18" fmla="*/ 302419 h 1202532"/>
                <a:gd name="connsiteX19" fmla="*/ 190500 w 564356"/>
                <a:gd name="connsiteY19" fmla="*/ 395288 h 1202532"/>
                <a:gd name="connsiteX20" fmla="*/ 221456 w 564356"/>
                <a:gd name="connsiteY20" fmla="*/ 490538 h 1202532"/>
                <a:gd name="connsiteX21" fmla="*/ 238125 w 564356"/>
                <a:gd name="connsiteY21" fmla="*/ 566738 h 1202532"/>
                <a:gd name="connsiteX22" fmla="*/ 247650 w 564356"/>
                <a:gd name="connsiteY22" fmla="*/ 611982 h 1202532"/>
                <a:gd name="connsiteX23" fmla="*/ 257175 w 564356"/>
                <a:gd name="connsiteY23" fmla="*/ 666750 h 1202532"/>
                <a:gd name="connsiteX24" fmla="*/ 266700 w 564356"/>
                <a:gd name="connsiteY24" fmla="*/ 726282 h 1202532"/>
                <a:gd name="connsiteX25" fmla="*/ 273843 w 564356"/>
                <a:gd name="connsiteY25" fmla="*/ 783432 h 1202532"/>
                <a:gd name="connsiteX26" fmla="*/ 276225 w 564356"/>
                <a:gd name="connsiteY26" fmla="*/ 857250 h 1202532"/>
                <a:gd name="connsiteX27" fmla="*/ 278606 w 564356"/>
                <a:gd name="connsiteY27" fmla="*/ 926307 h 1202532"/>
                <a:gd name="connsiteX28" fmla="*/ 273843 w 564356"/>
                <a:gd name="connsiteY28" fmla="*/ 973932 h 1202532"/>
                <a:gd name="connsiteX29" fmla="*/ 280987 w 564356"/>
                <a:gd name="connsiteY29" fmla="*/ 992982 h 1202532"/>
                <a:gd name="connsiteX30" fmla="*/ 297656 w 564356"/>
                <a:gd name="connsiteY30" fmla="*/ 1019175 h 1202532"/>
                <a:gd name="connsiteX31" fmla="*/ 330993 w 564356"/>
                <a:gd name="connsiteY31" fmla="*/ 1069182 h 1202532"/>
                <a:gd name="connsiteX32" fmla="*/ 359568 w 564356"/>
                <a:gd name="connsiteY32" fmla="*/ 1112044 h 1202532"/>
                <a:gd name="connsiteX33" fmla="*/ 385762 w 564356"/>
                <a:gd name="connsiteY33" fmla="*/ 1147763 h 1202532"/>
                <a:gd name="connsiteX34" fmla="*/ 404812 w 564356"/>
                <a:gd name="connsiteY34" fmla="*/ 1166813 h 1202532"/>
                <a:gd name="connsiteX35" fmla="*/ 438150 w 564356"/>
                <a:gd name="connsiteY35" fmla="*/ 1193007 h 1202532"/>
                <a:gd name="connsiteX36" fmla="*/ 459581 w 564356"/>
                <a:gd name="connsiteY36" fmla="*/ 1202532 h 1202532"/>
                <a:gd name="connsiteX37" fmla="*/ 471487 w 564356"/>
                <a:gd name="connsiteY37" fmla="*/ 1202532 h 1202532"/>
                <a:gd name="connsiteX38" fmla="*/ 490537 w 564356"/>
                <a:gd name="connsiteY38" fmla="*/ 1193007 h 1202532"/>
                <a:gd name="connsiteX39" fmla="*/ 507206 w 564356"/>
                <a:gd name="connsiteY39" fmla="*/ 1178719 h 1202532"/>
                <a:gd name="connsiteX40" fmla="*/ 523875 w 564356"/>
                <a:gd name="connsiteY40" fmla="*/ 1152525 h 1202532"/>
                <a:gd name="connsiteX41" fmla="*/ 535781 w 564356"/>
                <a:gd name="connsiteY41" fmla="*/ 1123950 h 1202532"/>
                <a:gd name="connsiteX42" fmla="*/ 550068 w 564356"/>
                <a:gd name="connsiteY42" fmla="*/ 1083469 h 1202532"/>
                <a:gd name="connsiteX43" fmla="*/ 559593 w 564356"/>
                <a:gd name="connsiteY43" fmla="*/ 1040607 h 1202532"/>
                <a:gd name="connsiteX44" fmla="*/ 564356 w 564356"/>
                <a:gd name="connsiteY44" fmla="*/ 992982 h 1202532"/>
                <a:gd name="connsiteX45" fmla="*/ 526256 w 564356"/>
                <a:gd name="connsiteY45" fmla="*/ 869157 h 1202532"/>
                <a:gd name="connsiteX46" fmla="*/ 516731 w 564356"/>
                <a:gd name="connsiteY46" fmla="*/ 833438 h 1202532"/>
                <a:gd name="connsiteX47" fmla="*/ 488156 w 564356"/>
                <a:gd name="connsiteY47" fmla="*/ 697707 h 1202532"/>
                <a:gd name="connsiteX48" fmla="*/ 461962 w 564356"/>
                <a:gd name="connsiteY48" fmla="*/ 576263 h 1202532"/>
                <a:gd name="connsiteX49" fmla="*/ 428625 w 564356"/>
                <a:gd name="connsiteY49" fmla="*/ 438150 h 120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64356" h="1202532">
                  <a:moveTo>
                    <a:pt x="428625" y="438150"/>
                  </a:moveTo>
                  <a:lnTo>
                    <a:pt x="397668" y="314325"/>
                  </a:lnTo>
                  <a:lnTo>
                    <a:pt x="364331" y="204788"/>
                  </a:lnTo>
                  <a:lnTo>
                    <a:pt x="357187" y="183357"/>
                  </a:lnTo>
                  <a:lnTo>
                    <a:pt x="247650" y="73819"/>
                  </a:lnTo>
                  <a:lnTo>
                    <a:pt x="190500" y="54769"/>
                  </a:lnTo>
                  <a:lnTo>
                    <a:pt x="147637" y="42863"/>
                  </a:lnTo>
                  <a:lnTo>
                    <a:pt x="102393" y="26194"/>
                  </a:lnTo>
                  <a:lnTo>
                    <a:pt x="64293" y="11907"/>
                  </a:lnTo>
                  <a:lnTo>
                    <a:pt x="30956" y="0"/>
                  </a:lnTo>
                  <a:lnTo>
                    <a:pt x="11906" y="0"/>
                  </a:lnTo>
                  <a:lnTo>
                    <a:pt x="2381" y="7144"/>
                  </a:lnTo>
                  <a:lnTo>
                    <a:pt x="0" y="35719"/>
                  </a:lnTo>
                  <a:lnTo>
                    <a:pt x="9525" y="50007"/>
                  </a:lnTo>
                  <a:lnTo>
                    <a:pt x="38100" y="83344"/>
                  </a:lnTo>
                  <a:lnTo>
                    <a:pt x="71437" y="130969"/>
                  </a:lnTo>
                  <a:lnTo>
                    <a:pt x="104775" y="183357"/>
                  </a:lnTo>
                  <a:lnTo>
                    <a:pt x="130968" y="233363"/>
                  </a:lnTo>
                  <a:lnTo>
                    <a:pt x="159543" y="302419"/>
                  </a:lnTo>
                  <a:lnTo>
                    <a:pt x="190500" y="395288"/>
                  </a:lnTo>
                  <a:lnTo>
                    <a:pt x="221456" y="490538"/>
                  </a:lnTo>
                  <a:lnTo>
                    <a:pt x="238125" y="566738"/>
                  </a:lnTo>
                  <a:lnTo>
                    <a:pt x="247650" y="611982"/>
                  </a:lnTo>
                  <a:lnTo>
                    <a:pt x="257175" y="666750"/>
                  </a:lnTo>
                  <a:lnTo>
                    <a:pt x="266700" y="726282"/>
                  </a:lnTo>
                  <a:lnTo>
                    <a:pt x="273843" y="783432"/>
                  </a:lnTo>
                  <a:lnTo>
                    <a:pt x="276225" y="857250"/>
                  </a:lnTo>
                  <a:cubicBezTo>
                    <a:pt x="277019" y="880269"/>
                    <a:pt x="277812" y="903288"/>
                    <a:pt x="278606" y="926307"/>
                  </a:cubicBezTo>
                  <a:lnTo>
                    <a:pt x="273843" y="973932"/>
                  </a:lnTo>
                  <a:lnTo>
                    <a:pt x="280987" y="992982"/>
                  </a:lnTo>
                  <a:lnTo>
                    <a:pt x="297656" y="1019175"/>
                  </a:lnTo>
                  <a:lnTo>
                    <a:pt x="330993" y="1069182"/>
                  </a:lnTo>
                  <a:lnTo>
                    <a:pt x="359568" y="1112044"/>
                  </a:lnTo>
                  <a:lnTo>
                    <a:pt x="385762" y="1147763"/>
                  </a:lnTo>
                  <a:lnTo>
                    <a:pt x="404812" y="1166813"/>
                  </a:lnTo>
                  <a:lnTo>
                    <a:pt x="438150" y="1193007"/>
                  </a:lnTo>
                  <a:lnTo>
                    <a:pt x="459581" y="1202532"/>
                  </a:lnTo>
                  <a:lnTo>
                    <a:pt x="471487" y="1202532"/>
                  </a:lnTo>
                  <a:lnTo>
                    <a:pt x="490537" y="1193007"/>
                  </a:lnTo>
                  <a:lnTo>
                    <a:pt x="507206" y="1178719"/>
                  </a:lnTo>
                  <a:lnTo>
                    <a:pt x="523875" y="1152525"/>
                  </a:lnTo>
                  <a:lnTo>
                    <a:pt x="535781" y="1123950"/>
                  </a:lnTo>
                  <a:lnTo>
                    <a:pt x="550068" y="1083469"/>
                  </a:lnTo>
                  <a:lnTo>
                    <a:pt x="559593" y="1040607"/>
                  </a:lnTo>
                  <a:lnTo>
                    <a:pt x="564356" y="992982"/>
                  </a:lnTo>
                  <a:lnTo>
                    <a:pt x="526256" y="869157"/>
                  </a:lnTo>
                  <a:lnTo>
                    <a:pt x="516731" y="833438"/>
                  </a:lnTo>
                  <a:lnTo>
                    <a:pt x="488156" y="697707"/>
                  </a:lnTo>
                  <a:lnTo>
                    <a:pt x="461962" y="576263"/>
                  </a:lnTo>
                  <a:lnTo>
                    <a:pt x="428625" y="438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2">
              <a:extLst>
                <a:ext uri="{FF2B5EF4-FFF2-40B4-BE49-F238E27FC236}">
                  <a16:creationId xmlns:a16="http://schemas.microsoft.com/office/drawing/2014/main" id="{F9944631-41EA-4FD6-A412-FE8A9C9B525C}"/>
                </a:ext>
              </a:extLst>
            </p:cNvPr>
            <p:cNvSpPr/>
            <p:nvPr/>
          </p:nvSpPr>
          <p:spPr>
            <a:xfrm>
              <a:off x="5713412" y="2790826"/>
              <a:ext cx="665162" cy="830263"/>
            </a:xfrm>
            <a:custGeom>
              <a:avLst/>
              <a:gdLst>
                <a:gd name="connsiteX0" fmla="*/ 204787 w 664368"/>
                <a:gd name="connsiteY0" fmla="*/ 381000 h 831056"/>
                <a:gd name="connsiteX1" fmla="*/ 161925 w 664368"/>
                <a:gd name="connsiteY1" fmla="*/ 316706 h 831056"/>
                <a:gd name="connsiteX2" fmla="*/ 100012 w 664368"/>
                <a:gd name="connsiteY2" fmla="*/ 209550 h 831056"/>
                <a:gd name="connsiteX3" fmla="*/ 42862 w 664368"/>
                <a:gd name="connsiteY3" fmla="*/ 109538 h 831056"/>
                <a:gd name="connsiteX4" fmla="*/ 9525 w 664368"/>
                <a:gd name="connsiteY4" fmla="*/ 45244 h 831056"/>
                <a:gd name="connsiteX5" fmla="*/ 0 w 664368"/>
                <a:gd name="connsiteY5" fmla="*/ 21431 h 831056"/>
                <a:gd name="connsiteX6" fmla="*/ 2381 w 664368"/>
                <a:gd name="connsiteY6" fmla="*/ 7144 h 831056"/>
                <a:gd name="connsiteX7" fmla="*/ 11906 w 664368"/>
                <a:gd name="connsiteY7" fmla="*/ 0 h 831056"/>
                <a:gd name="connsiteX8" fmla="*/ 30956 w 664368"/>
                <a:gd name="connsiteY8" fmla="*/ 2381 h 831056"/>
                <a:gd name="connsiteX9" fmla="*/ 66675 w 664368"/>
                <a:gd name="connsiteY9" fmla="*/ 14288 h 831056"/>
                <a:gd name="connsiteX10" fmla="*/ 121443 w 664368"/>
                <a:gd name="connsiteY10" fmla="*/ 54769 h 831056"/>
                <a:gd name="connsiteX11" fmla="*/ 228600 w 664368"/>
                <a:gd name="connsiteY11" fmla="*/ 128588 h 831056"/>
                <a:gd name="connsiteX12" fmla="*/ 335756 w 664368"/>
                <a:gd name="connsiteY12" fmla="*/ 204788 h 831056"/>
                <a:gd name="connsiteX13" fmla="*/ 419100 w 664368"/>
                <a:gd name="connsiteY13" fmla="*/ 271463 h 831056"/>
                <a:gd name="connsiteX14" fmla="*/ 485775 w 664368"/>
                <a:gd name="connsiteY14" fmla="*/ 326231 h 831056"/>
                <a:gd name="connsiteX15" fmla="*/ 523875 w 664368"/>
                <a:gd name="connsiteY15" fmla="*/ 357188 h 831056"/>
                <a:gd name="connsiteX16" fmla="*/ 564356 w 664368"/>
                <a:gd name="connsiteY16" fmla="*/ 395288 h 831056"/>
                <a:gd name="connsiteX17" fmla="*/ 592931 w 664368"/>
                <a:gd name="connsiteY17" fmla="*/ 428625 h 831056"/>
                <a:gd name="connsiteX18" fmla="*/ 614362 w 664368"/>
                <a:gd name="connsiteY18" fmla="*/ 461963 h 831056"/>
                <a:gd name="connsiteX19" fmla="*/ 635793 w 664368"/>
                <a:gd name="connsiteY19" fmla="*/ 500063 h 831056"/>
                <a:gd name="connsiteX20" fmla="*/ 642937 w 664368"/>
                <a:gd name="connsiteY20" fmla="*/ 521494 h 831056"/>
                <a:gd name="connsiteX21" fmla="*/ 652462 w 664368"/>
                <a:gd name="connsiteY21" fmla="*/ 554831 h 831056"/>
                <a:gd name="connsiteX22" fmla="*/ 659606 w 664368"/>
                <a:gd name="connsiteY22" fmla="*/ 607219 h 831056"/>
                <a:gd name="connsiteX23" fmla="*/ 664368 w 664368"/>
                <a:gd name="connsiteY23" fmla="*/ 666750 h 831056"/>
                <a:gd name="connsiteX24" fmla="*/ 664368 w 664368"/>
                <a:gd name="connsiteY24" fmla="*/ 697706 h 831056"/>
                <a:gd name="connsiteX25" fmla="*/ 659606 w 664368"/>
                <a:gd name="connsiteY25" fmla="*/ 731044 h 831056"/>
                <a:gd name="connsiteX26" fmla="*/ 647700 w 664368"/>
                <a:gd name="connsiteY26" fmla="*/ 766763 h 831056"/>
                <a:gd name="connsiteX27" fmla="*/ 626268 w 664368"/>
                <a:gd name="connsiteY27" fmla="*/ 795338 h 831056"/>
                <a:gd name="connsiteX28" fmla="*/ 607218 w 664368"/>
                <a:gd name="connsiteY28" fmla="*/ 814388 h 831056"/>
                <a:gd name="connsiteX29" fmla="*/ 583406 w 664368"/>
                <a:gd name="connsiteY29" fmla="*/ 826294 h 831056"/>
                <a:gd name="connsiteX30" fmla="*/ 559593 w 664368"/>
                <a:gd name="connsiteY30" fmla="*/ 831056 h 831056"/>
                <a:gd name="connsiteX31" fmla="*/ 545306 w 664368"/>
                <a:gd name="connsiteY31" fmla="*/ 831056 h 831056"/>
                <a:gd name="connsiteX32" fmla="*/ 516731 w 664368"/>
                <a:gd name="connsiteY32" fmla="*/ 823913 h 831056"/>
                <a:gd name="connsiteX33" fmla="*/ 483393 w 664368"/>
                <a:gd name="connsiteY33" fmla="*/ 807244 h 831056"/>
                <a:gd name="connsiteX34" fmla="*/ 445293 w 664368"/>
                <a:gd name="connsiteY34" fmla="*/ 754856 h 831056"/>
                <a:gd name="connsiteX35" fmla="*/ 354806 w 664368"/>
                <a:gd name="connsiteY35" fmla="*/ 619125 h 831056"/>
                <a:gd name="connsiteX36" fmla="*/ 273843 w 664368"/>
                <a:gd name="connsiteY36" fmla="*/ 492919 h 831056"/>
                <a:gd name="connsiteX37" fmla="*/ 204787 w 664368"/>
                <a:gd name="connsiteY37" fmla="*/ 381000 h 831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64368" h="831056">
                  <a:moveTo>
                    <a:pt x="204787" y="381000"/>
                  </a:moveTo>
                  <a:lnTo>
                    <a:pt x="161925" y="316706"/>
                  </a:lnTo>
                  <a:lnTo>
                    <a:pt x="100012" y="209550"/>
                  </a:lnTo>
                  <a:lnTo>
                    <a:pt x="42862" y="109538"/>
                  </a:lnTo>
                  <a:lnTo>
                    <a:pt x="9525" y="45244"/>
                  </a:lnTo>
                  <a:lnTo>
                    <a:pt x="0" y="21431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30956" y="2381"/>
                  </a:lnTo>
                  <a:lnTo>
                    <a:pt x="66675" y="14288"/>
                  </a:lnTo>
                  <a:lnTo>
                    <a:pt x="121443" y="54769"/>
                  </a:lnTo>
                  <a:lnTo>
                    <a:pt x="228600" y="128588"/>
                  </a:lnTo>
                  <a:lnTo>
                    <a:pt x="335756" y="204788"/>
                  </a:lnTo>
                  <a:lnTo>
                    <a:pt x="419100" y="271463"/>
                  </a:lnTo>
                  <a:lnTo>
                    <a:pt x="485775" y="326231"/>
                  </a:lnTo>
                  <a:lnTo>
                    <a:pt x="523875" y="357188"/>
                  </a:lnTo>
                  <a:lnTo>
                    <a:pt x="564356" y="395288"/>
                  </a:lnTo>
                  <a:lnTo>
                    <a:pt x="592931" y="428625"/>
                  </a:lnTo>
                  <a:lnTo>
                    <a:pt x="614362" y="461963"/>
                  </a:lnTo>
                  <a:lnTo>
                    <a:pt x="635793" y="500063"/>
                  </a:lnTo>
                  <a:lnTo>
                    <a:pt x="642937" y="521494"/>
                  </a:lnTo>
                  <a:lnTo>
                    <a:pt x="652462" y="554831"/>
                  </a:lnTo>
                  <a:lnTo>
                    <a:pt x="659606" y="607219"/>
                  </a:lnTo>
                  <a:lnTo>
                    <a:pt x="664368" y="666750"/>
                  </a:lnTo>
                  <a:lnTo>
                    <a:pt x="664368" y="697706"/>
                  </a:lnTo>
                  <a:lnTo>
                    <a:pt x="659606" y="731044"/>
                  </a:lnTo>
                  <a:lnTo>
                    <a:pt x="647700" y="766763"/>
                  </a:lnTo>
                  <a:lnTo>
                    <a:pt x="626268" y="795338"/>
                  </a:lnTo>
                  <a:lnTo>
                    <a:pt x="607218" y="814388"/>
                  </a:lnTo>
                  <a:lnTo>
                    <a:pt x="583406" y="826294"/>
                  </a:lnTo>
                  <a:lnTo>
                    <a:pt x="559593" y="831056"/>
                  </a:lnTo>
                  <a:lnTo>
                    <a:pt x="545306" y="831056"/>
                  </a:lnTo>
                  <a:lnTo>
                    <a:pt x="516731" y="823913"/>
                  </a:lnTo>
                  <a:lnTo>
                    <a:pt x="483393" y="807244"/>
                  </a:lnTo>
                  <a:lnTo>
                    <a:pt x="445293" y="754856"/>
                  </a:lnTo>
                  <a:lnTo>
                    <a:pt x="354806" y="619125"/>
                  </a:lnTo>
                  <a:lnTo>
                    <a:pt x="273843" y="492919"/>
                  </a:lnTo>
                  <a:lnTo>
                    <a:pt x="204787" y="3810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23">
              <a:extLst>
                <a:ext uri="{FF2B5EF4-FFF2-40B4-BE49-F238E27FC236}">
                  <a16:creationId xmlns:a16="http://schemas.microsoft.com/office/drawing/2014/main" id="{53F9820D-F0C3-4EB4-A5BD-147DF79C1646}"/>
                </a:ext>
              </a:extLst>
            </p:cNvPr>
            <p:cNvSpPr/>
            <p:nvPr/>
          </p:nvSpPr>
          <p:spPr>
            <a:xfrm>
              <a:off x="5735637" y="1846263"/>
              <a:ext cx="2430462" cy="558800"/>
            </a:xfrm>
            <a:custGeom>
              <a:avLst/>
              <a:gdLst>
                <a:gd name="connsiteX0" fmla="*/ 1316831 w 2431256"/>
                <a:gd name="connsiteY0" fmla="*/ 188119 h 559594"/>
                <a:gd name="connsiteX1" fmla="*/ 1178719 w 2431256"/>
                <a:gd name="connsiteY1" fmla="*/ 211931 h 559594"/>
                <a:gd name="connsiteX2" fmla="*/ 971550 w 2431256"/>
                <a:gd name="connsiteY2" fmla="*/ 245269 h 559594"/>
                <a:gd name="connsiteX3" fmla="*/ 721519 w 2431256"/>
                <a:gd name="connsiteY3" fmla="*/ 280987 h 559594"/>
                <a:gd name="connsiteX4" fmla="*/ 552450 w 2431256"/>
                <a:gd name="connsiteY4" fmla="*/ 302419 h 559594"/>
                <a:gd name="connsiteX5" fmla="*/ 471487 w 2431256"/>
                <a:gd name="connsiteY5" fmla="*/ 311944 h 559594"/>
                <a:gd name="connsiteX6" fmla="*/ 438150 w 2431256"/>
                <a:gd name="connsiteY6" fmla="*/ 311944 h 559594"/>
                <a:gd name="connsiteX7" fmla="*/ 381000 w 2431256"/>
                <a:gd name="connsiteY7" fmla="*/ 309562 h 559594"/>
                <a:gd name="connsiteX8" fmla="*/ 342900 w 2431256"/>
                <a:gd name="connsiteY8" fmla="*/ 307181 h 559594"/>
                <a:gd name="connsiteX9" fmla="*/ 285750 w 2431256"/>
                <a:gd name="connsiteY9" fmla="*/ 300037 h 559594"/>
                <a:gd name="connsiteX10" fmla="*/ 230981 w 2431256"/>
                <a:gd name="connsiteY10" fmla="*/ 290512 h 559594"/>
                <a:gd name="connsiteX11" fmla="*/ 176212 w 2431256"/>
                <a:gd name="connsiteY11" fmla="*/ 276225 h 559594"/>
                <a:gd name="connsiteX12" fmla="*/ 138112 w 2431256"/>
                <a:gd name="connsiteY12" fmla="*/ 261937 h 559594"/>
                <a:gd name="connsiteX13" fmla="*/ 114300 w 2431256"/>
                <a:gd name="connsiteY13" fmla="*/ 252412 h 559594"/>
                <a:gd name="connsiteX14" fmla="*/ 92869 w 2431256"/>
                <a:gd name="connsiteY14" fmla="*/ 240506 h 559594"/>
                <a:gd name="connsiteX15" fmla="*/ 64294 w 2431256"/>
                <a:gd name="connsiteY15" fmla="*/ 223837 h 559594"/>
                <a:gd name="connsiteX16" fmla="*/ 42862 w 2431256"/>
                <a:gd name="connsiteY16" fmla="*/ 211931 h 559594"/>
                <a:gd name="connsiteX17" fmla="*/ 21431 w 2431256"/>
                <a:gd name="connsiteY17" fmla="*/ 204787 h 559594"/>
                <a:gd name="connsiteX18" fmla="*/ 7144 w 2431256"/>
                <a:gd name="connsiteY18" fmla="*/ 209550 h 559594"/>
                <a:gd name="connsiteX19" fmla="*/ 0 w 2431256"/>
                <a:gd name="connsiteY19" fmla="*/ 223837 h 559594"/>
                <a:gd name="connsiteX20" fmla="*/ 11906 w 2431256"/>
                <a:gd name="connsiteY20" fmla="*/ 252412 h 559594"/>
                <a:gd name="connsiteX21" fmla="*/ 47625 w 2431256"/>
                <a:gd name="connsiteY21" fmla="*/ 302419 h 559594"/>
                <a:gd name="connsiteX22" fmla="*/ 95250 w 2431256"/>
                <a:gd name="connsiteY22" fmla="*/ 359569 h 559594"/>
                <a:gd name="connsiteX23" fmla="*/ 142875 w 2431256"/>
                <a:gd name="connsiteY23" fmla="*/ 409575 h 559594"/>
                <a:gd name="connsiteX24" fmla="*/ 200025 w 2431256"/>
                <a:gd name="connsiteY24" fmla="*/ 464344 h 559594"/>
                <a:gd name="connsiteX25" fmla="*/ 257175 w 2431256"/>
                <a:gd name="connsiteY25" fmla="*/ 507206 h 559594"/>
                <a:gd name="connsiteX26" fmla="*/ 295275 w 2431256"/>
                <a:gd name="connsiteY26" fmla="*/ 528637 h 559594"/>
                <a:gd name="connsiteX27" fmla="*/ 328612 w 2431256"/>
                <a:gd name="connsiteY27" fmla="*/ 547687 h 559594"/>
                <a:gd name="connsiteX28" fmla="*/ 354806 w 2431256"/>
                <a:gd name="connsiteY28" fmla="*/ 557212 h 559594"/>
                <a:gd name="connsiteX29" fmla="*/ 388144 w 2431256"/>
                <a:gd name="connsiteY29" fmla="*/ 559594 h 559594"/>
                <a:gd name="connsiteX30" fmla="*/ 411956 w 2431256"/>
                <a:gd name="connsiteY30" fmla="*/ 559594 h 559594"/>
                <a:gd name="connsiteX31" fmla="*/ 466725 w 2431256"/>
                <a:gd name="connsiteY31" fmla="*/ 554831 h 559594"/>
                <a:gd name="connsiteX32" fmla="*/ 531019 w 2431256"/>
                <a:gd name="connsiteY32" fmla="*/ 545306 h 559594"/>
                <a:gd name="connsiteX33" fmla="*/ 616744 w 2431256"/>
                <a:gd name="connsiteY33" fmla="*/ 526256 h 559594"/>
                <a:gd name="connsiteX34" fmla="*/ 778669 w 2431256"/>
                <a:gd name="connsiteY34" fmla="*/ 481012 h 559594"/>
                <a:gd name="connsiteX35" fmla="*/ 850106 w 2431256"/>
                <a:gd name="connsiteY35" fmla="*/ 459581 h 559594"/>
                <a:gd name="connsiteX36" fmla="*/ 1019175 w 2431256"/>
                <a:gd name="connsiteY36" fmla="*/ 433387 h 559594"/>
                <a:gd name="connsiteX37" fmla="*/ 1150144 w 2431256"/>
                <a:gd name="connsiteY37" fmla="*/ 409575 h 559594"/>
                <a:gd name="connsiteX38" fmla="*/ 1314450 w 2431256"/>
                <a:gd name="connsiteY38" fmla="*/ 383381 h 559594"/>
                <a:gd name="connsiteX39" fmla="*/ 1459706 w 2431256"/>
                <a:gd name="connsiteY39" fmla="*/ 359569 h 559594"/>
                <a:gd name="connsiteX40" fmla="*/ 1595437 w 2431256"/>
                <a:gd name="connsiteY40" fmla="*/ 340519 h 559594"/>
                <a:gd name="connsiteX41" fmla="*/ 1738312 w 2431256"/>
                <a:gd name="connsiteY41" fmla="*/ 321469 h 559594"/>
                <a:gd name="connsiteX42" fmla="*/ 1940719 w 2431256"/>
                <a:gd name="connsiteY42" fmla="*/ 302419 h 559594"/>
                <a:gd name="connsiteX43" fmla="*/ 2085975 w 2431256"/>
                <a:gd name="connsiteY43" fmla="*/ 290512 h 559594"/>
                <a:gd name="connsiteX44" fmla="*/ 2169319 w 2431256"/>
                <a:gd name="connsiteY44" fmla="*/ 288131 h 559594"/>
                <a:gd name="connsiteX45" fmla="*/ 2266950 w 2431256"/>
                <a:gd name="connsiteY45" fmla="*/ 278606 h 559594"/>
                <a:gd name="connsiteX46" fmla="*/ 2350294 w 2431256"/>
                <a:gd name="connsiteY46" fmla="*/ 264319 h 559594"/>
                <a:gd name="connsiteX47" fmla="*/ 2386012 w 2431256"/>
                <a:gd name="connsiteY47" fmla="*/ 259556 h 559594"/>
                <a:gd name="connsiteX48" fmla="*/ 2407444 w 2431256"/>
                <a:gd name="connsiteY48" fmla="*/ 252412 h 559594"/>
                <a:gd name="connsiteX49" fmla="*/ 2421731 w 2431256"/>
                <a:gd name="connsiteY49" fmla="*/ 238125 h 559594"/>
                <a:gd name="connsiteX50" fmla="*/ 2431256 w 2431256"/>
                <a:gd name="connsiteY50" fmla="*/ 223837 h 559594"/>
                <a:gd name="connsiteX51" fmla="*/ 2431256 w 2431256"/>
                <a:gd name="connsiteY51" fmla="*/ 202406 h 559594"/>
                <a:gd name="connsiteX52" fmla="*/ 2414587 w 2431256"/>
                <a:gd name="connsiteY52" fmla="*/ 166687 h 559594"/>
                <a:gd name="connsiteX53" fmla="*/ 2397919 w 2431256"/>
                <a:gd name="connsiteY53" fmla="*/ 147637 h 559594"/>
                <a:gd name="connsiteX54" fmla="*/ 2357437 w 2431256"/>
                <a:gd name="connsiteY54" fmla="*/ 114300 h 559594"/>
                <a:gd name="connsiteX55" fmla="*/ 2312194 w 2431256"/>
                <a:gd name="connsiteY55" fmla="*/ 88106 h 559594"/>
                <a:gd name="connsiteX56" fmla="*/ 2247900 w 2431256"/>
                <a:gd name="connsiteY56" fmla="*/ 59531 h 559594"/>
                <a:gd name="connsiteX57" fmla="*/ 2166937 w 2431256"/>
                <a:gd name="connsiteY57" fmla="*/ 33337 h 559594"/>
                <a:gd name="connsiteX58" fmla="*/ 2076450 w 2431256"/>
                <a:gd name="connsiteY58" fmla="*/ 4762 h 559594"/>
                <a:gd name="connsiteX59" fmla="*/ 2050256 w 2431256"/>
                <a:gd name="connsiteY59" fmla="*/ 0 h 559594"/>
                <a:gd name="connsiteX60" fmla="*/ 1990725 w 2431256"/>
                <a:gd name="connsiteY60" fmla="*/ 23812 h 559594"/>
                <a:gd name="connsiteX61" fmla="*/ 1821656 w 2431256"/>
                <a:gd name="connsiteY61" fmla="*/ 83344 h 559594"/>
                <a:gd name="connsiteX62" fmla="*/ 1745456 w 2431256"/>
                <a:gd name="connsiteY62" fmla="*/ 109537 h 559594"/>
                <a:gd name="connsiteX63" fmla="*/ 1666875 w 2431256"/>
                <a:gd name="connsiteY63" fmla="*/ 123825 h 559594"/>
                <a:gd name="connsiteX64" fmla="*/ 1504950 w 2431256"/>
                <a:gd name="connsiteY64" fmla="*/ 154781 h 559594"/>
                <a:gd name="connsiteX65" fmla="*/ 1316831 w 2431256"/>
                <a:gd name="connsiteY65" fmla="*/ 188119 h 55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431256" h="559594">
                  <a:moveTo>
                    <a:pt x="1316831" y="188119"/>
                  </a:moveTo>
                  <a:lnTo>
                    <a:pt x="1178719" y="211931"/>
                  </a:lnTo>
                  <a:lnTo>
                    <a:pt x="971550" y="245269"/>
                  </a:lnTo>
                  <a:lnTo>
                    <a:pt x="721519" y="280987"/>
                  </a:lnTo>
                  <a:lnTo>
                    <a:pt x="552450" y="302419"/>
                  </a:lnTo>
                  <a:lnTo>
                    <a:pt x="471487" y="311944"/>
                  </a:lnTo>
                  <a:lnTo>
                    <a:pt x="438150" y="311944"/>
                  </a:lnTo>
                  <a:lnTo>
                    <a:pt x="381000" y="309562"/>
                  </a:lnTo>
                  <a:lnTo>
                    <a:pt x="342900" y="307181"/>
                  </a:lnTo>
                  <a:lnTo>
                    <a:pt x="285750" y="300037"/>
                  </a:lnTo>
                  <a:lnTo>
                    <a:pt x="230981" y="290512"/>
                  </a:lnTo>
                  <a:lnTo>
                    <a:pt x="176212" y="276225"/>
                  </a:lnTo>
                  <a:lnTo>
                    <a:pt x="138112" y="261937"/>
                  </a:lnTo>
                  <a:lnTo>
                    <a:pt x="114300" y="252412"/>
                  </a:lnTo>
                  <a:lnTo>
                    <a:pt x="92869" y="240506"/>
                  </a:lnTo>
                  <a:lnTo>
                    <a:pt x="64294" y="223837"/>
                  </a:lnTo>
                  <a:lnTo>
                    <a:pt x="42862" y="211931"/>
                  </a:lnTo>
                  <a:lnTo>
                    <a:pt x="21431" y="204787"/>
                  </a:lnTo>
                  <a:lnTo>
                    <a:pt x="7144" y="209550"/>
                  </a:lnTo>
                  <a:lnTo>
                    <a:pt x="0" y="223837"/>
                  </a:lnTo>
                  <a:lnTo>
                    <a:pt x="11906" y="252412"/>
                  </a:lnTo>
                  <a:lnTo>
                    <a:pt x="47625" y="302419"/>
                  </a:lnTo>
                  <a:lnTo>
                    <a:pt x="95250" y="359569"/>
                  </a:lnTo>
                  <a:lnTo>
                    <a:pt x="142875" y="409575"/>
                  </a:lnTo>
                  <a:lnTo>
                    <a:pt x="200025" y="464344"/>
                  </a:lnTo>
                  <a:lnTo>
                    <a:pt x="257175" y="507206"/>
                  </a:lnTo>
                  <a:lnTo>
                    <a:pt x="295275" y="528637"/>
                  </a:lnTo>
                  <a:lnTo>
                    <a:pt x="328612" y="547687"/>
                  </a:lnTo>
                  <a:lnTo>
                    <a:pt x="354806" y="557212"/>
                  </a:lnTo>
                  <a:lnTo>
                    <a:pt x="388144" y="559594"/>
                  </a:lnTo>
                  <a:lnTo>
                    <a:pt x="411956" y="559594"/>
                  </a:lnTo>
                  <a:lnTo>
                    <a:pt x="466725" y="554831"/>
                  </a:lnTo>
                  <a:lnTo>
                    <a:pt x="531019" y="545306"/>
                  </a:lnTo>
                  <a:lnTo>
                    <a:pt x="616744" y="526256"/>
                  </a:lnTo>
                  <a:lnTo>
                    <a:pt x="778669" y="481012"/>
                  </a:lnTo>
                  <a:lnTo>
                    <a:pt x="850106" y="459581"/>
                  </a:lnTo>
                  <a:lnTo>
                    <a:pt x="1019175" y="433387"/>
                  </a:lnTo>
                  <a:lnTo>
                    <a:pt x="1150144" y="409575"/>
                  </a:lnTo>
                  <a:lnTo>
                    <a:pt x="1314450" y="383381"/>
                  </a:lnTo>
                  <a:lnTo>
                    <a:pt x="1459706" y="359569"/>
                  </a:lnTo>
                  <a:lnTo>
                    <a:pt x="1595437" y="340519"/>
                  </a:lnTo>
                  <a:lnTo>
                    <a:pt x="1738312" y="321469"/>
                  </a:lnTo>
                  <a:lnTo>
                    <a:pt x="1940719" y="302419"/>
                  </a:lnTo>
                  <a:lnTo>
                    <a:pt x="2085975" y="290512"/>
                  </a:lnTo>
                  <a:lnTo>
                    <a:pt x="2169319" y="288131"/>
                  </a:lnTo>
                  <a:lnTo>
                    <a:pt x="2266950" y="278606"/>
                  </a:lnTo>
                  <a:lnTo>
                    <a:pt x="2350294" y="264319"/>
                  </a:lnTo>
                  <a:lnTo>
                    <a:pt x="2386012" y="259556"/>
                  </a:lnTo>
                  <a:lnTo>
                    <a:pt x="2407444" y="252412"/>
                  </a:lnTo>
                  <a:lnTo>
                    <a:pt x="2421731" y="238125"/>
                  </a:lnTo>
                  <a:lnTo>
                    <a:pt x="2431256" y="223837"/>
                  </a:lnTo>
                  <a:lnTo>
                    <a:pt x="2431256" y="202406"/>
                  </a:lnTo>
                  <a:lnTo>
                    <a:pt x="2414587" y="166687"/>
                  </a:lnTo>
                  <a:lnTo>
                    <a:pt x="2397919" y="147637"/>
                  </a:lnTo>
                  <a:lnTo>
                    <a:pt x="2357437" y="114300"/>
                  </a:lnTo>
                  <a:lnTo>
                    <a:pt x="2312194" y="88106"/>
                  </a:lnTo>
                  <a:lnTo>
                    <a:pt x="2247900" y="59531"/>
                  </a:lnTo>
                  <a:lnTo>
                    <a:pt x="2166937" y="33337"/>
                  </a:lnTo>
                  <a:lnTo>
                    <a:pt x="2076450" y="4762"/>
                  </a:lnTo>
                  <a:lnTo>
                    <a:pt x="2050256" y="0"/>
                  </a:lnTo>
                  <a:lnTo>
                    <a:pt x="1990725" y="23812"/>
                  </a:lnTo>
                  <a:lnTo>
                    <a:pt x="1821656" y="83344"/>
                  </a:lnTo>
                  <a:lnTo>
                    <a:pt x="1745456" y="109537"/>
                  </a:lnTo>
                  <a:lnTo>
                    <a:pt x="1666875" y="123825"/>
                  </a:lnTo>
                  <a:lnTo>
                    <a:pt x="1504950" y="154781"/>
                  </a:lnTo>
                  <a:lnTo>
                    <a:pt x="1316831" y="1881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4">
              <a:extLst>
                <a:ext uri="{FF2B5EF4-FFF2-40B4-BE49-F238E27FC236}">
                  <a16:creationId xmlns:a16="http://schemas.microsoft.com/office/drawing/2014/main" id="{0FB70DF9-6D20-41A8-908C-538C1F9DE3AE}"/>
                </a:ext>
              </a:extLst>
            </p:cNvPr>
            <p:cNvSpPr/>
            <p:nvPr/>
          </p:nvSpPr>
          <p:spPr>
            <a:xfrm>
              <a:off x="7281863" y="2409826"/>
              <a:ext cx="842962" cy="1076325"/>
            </a:xfrm>
            <a:custGeom>
              <a:avLst/>
              <a:gdLst>
                <a:gd name="connsiteX0" fmla="*/ 328612 w 842962"/>
                <a:gd name="connsiteY0" fmla="*/ 533400 h 1076325"/>
                <a:gd name="connsiteX1" fmla="*/ 366712 w 842962"/>
                <a:gd name="connsiteY1" fmla="*/ 469106 h 1076325"/>
                <a:gd name="connsiteX2" fmla="*/ 388143 w 842962"/>
                <a:gd name="connsiteY2" fmla="*/ 423863 h 1076325"/>
                <a:gd name="connsiteX3" fmla="*/ 411956 w 842962"/>
                <a:gd name="connsiteY3" fmla="*/ 371475 h 1076325"/>
                <a:gd name="connsiteX4" fmla="*/ 428625 w 842962"/>
                <a:gd name="connsiteY4" fmla="*/ 330994 h 1076325"/>
                <a:gd name="connsiteX5" fmla="*/ 442912 w 842962"/>
                <a:gd name="connsiteY5" fmla="*/ 292894 h 1076325"/>
                <a:gd name="connsiteX6" fmla="*/ 450056 w 842962"/>
                <a:gd name="connsiteY6" fmla="*/ 264319 h 1076325"/>
                <a:gd name="connsiteX7" fmla="*/ 457200 w 842962"/>
                <a:gd name="connsiteY7" fmla="*/ 242888 h 1076325"/>
                <a:gd name="connsiteX8" fmla="*/ 459581 w 842962"/>
                <a:gd name="connsiteY8" fmla="*/ 221456 h 1076325"/>
                <a:gd name="connsiteX9" fmla="*/ 457200 w 842962"/>
                <a:gd name="connsiteY9" fmla="*/ 197644 h 1076325"/>
                <a:gd name="connsiteX10" fmla="*/ 450056 w 842962"/>
                <a:gd name="connsiteY10" fmla="*/ 169069 h 1076325"/>
                <a:gd name="connsiteX11" fmla="*/ 440531 w 842962"/>
                <a:gd name="connsiteY11" fmla="*/ 145256 h 1076325"/>
                <a:gd name="connsiteX12" fmla="*/ 428625 w 842962"/>
                <a:gd name="connsiteY12" fmla="*/ 128588 h 1076325"/>
                <a:gd name="connsiteX13" fmla="*/ 411956 w 842962"/>
                <a:gd name="connsiteY13" fmla="*/ 107156 h 1076325"/>
                <a:gd name="connsiteX14" fmla="*/ 390525 w 842962"/>
                <a:gd name="connsiteY14" fmla="*/ 90488 h 1076325"/>
                <a:gd name="connsiteX15" fmla="*/ 357187 w 842962"/>
                <a:gd name="connsiteY15" fmla="*/ 69056 h 1076325"/>
                <a:gd name="connsiteX16" fmla="*/ 350043 w 842962"/>
                <a:gd name="connsiteY16" fmla="*/ 59531 h 1076325"/>
                <a:gd name="connsiteX17" fmla="*/ 340518 w 842962"/>
                <a:gd name="connsiteY17" fmla="*/ 38100 h 1076325"/>
                <a:gd name="connsiteX18" fmla="*/ 335756 w 842962"/>
                <a:gd name="connsiteY18" fmla="*/ 14288 h 1076325"/>
                <a:gd name="connsiteX19" fmla="*/ 340518 w 842962"/>
                <a:gd name="connsiteY19" fmla="*/ 0 h 1076325"/>
                <a:gd name="connsiteX20" fmla="*/ 352425 w 842962"/>
                <a:gd name="connsiteY20" fmla="*/ 0 h 1076325"/>
                <a:gd name="connsiteX21" fmla="*/ 383381 w 842962"/>
                <a:gd name="connsiteY21" fmla="*/ 11906 h 1076325"/>
                <a:gd name="connsiteX22" fmla="*/ 435768 w 842962"/>
                <a:gd name="connsiteY22" fmla="*/ 26194 h 1076325"/>
                <a:gd name="connsiteX23" fmla="*/ 504825 w 842962"/>
                <a:gd name="connsiteY23" fmla="*/ 50006 h 1076325"/>
                <a:gd name="connsiteX24" fmla="*/ 576262 w 842962"/>
                <a:gd name="connsiteY24" fmla="*/ 76200 h 1076325"/>
                <a:gd name="connsiteX25" fmla="*/ 640556 w 842962"/>
                <a:gd name="connsiteY25" fmla="*/ 102394 h 1076325"/>
                <a:gd name="connsiteX26" fmla="*/ 697706 w 842962"/>
                <a:gd name="connsiteY26" fmla="*/ 130969 h 1076325"/>
                <a:gd name="connsiteX27" fmla="*/ 733425 w 842962"/>
                <a:gd name="connsiteY27" fmla="*/ 150019 h 1076325"/>
                <a:gd name="connsiteX28" fmla="*/ 766762 w 842962"/>
                <a:gd name="connsiteY28" fmla="*/ 178594 h 1076325"/>
                <a:gd name="connsiteX29" fmla="*/ 800100 w 842962"/>
                <a:gd name="connsiteY29" fmla="*/ 211931 h 1076325"/>
                <a:gd name="connsiteX30" fmla="*/ 826293 w 842962"/>
                <a:gd name="connsiteY30" fmla="*/ 247650 h 1076325"/>
                <a:gd name="connsiteX31" fmla="*/ 838200 w 842962"/>
                <a:gd name="connsiteY31" fmla="*/ 276225 h 1076325"/>
                <a:gd name="connsiteX32" fmla="*/ 842962 w 842962"/>
                <a:gd name="connsiteY32" fmla="*/ 300038 h 1076325"/>
                <a:gd name="connsiteX33" fmla="*/ 842962 w 842962"/>
                <a:gd name="connsiteY33" fmla="*/ 321469 h 1076325"/>
                <a:gd name="connsiteX34" fmla="*/ 840581 w 842962"/>
                <a:gd name="connsiteY34" fmla="*/ 352425 h 1076325"/>
                <a:gd name="connsiteX35" fmla="*/ 831056 w 842962"/>
                <a:gd name="connsiteY35" fmla="*/ 373856 h 1076325"/>
                <a:gd name="connsiteX36" fmla="*/ 812006 w 842962"/>
                <a:gd name="connsiteY36" fmla="*/ 388144 h 1076325"/>
                <a:gd name="connsiteX37" fmla="*/ 771525 w 842962"/>
                <a:gd name="connsiteY37" fmla="*/ 404813 h 1076325"/>
                <a:gd name="connsiteX38" fmla="*/ 728662 w 842962"/>
                <a:gd name="connsiteY38" fmla="*/ 414338 h 1076325"/>
                <a:gd name="connsiteX39" fmla="*/ 702468 w 842962"/>
                <a:gd name="connsiteY39" fmla="*/ 419100 h 1076325"/>
                <a:gd name="connsiteX40" fmla="*/ 631031 w 842962"/>
                <a:gd name="connsiteY40" fmla="*/ 490538 h 1076325"/>
                <a:gd name="connsiteX41" fmla="*/ 447675 w 842962"/>
                <a:gd name="connsiteY41" fmla="*/ 673894 h 1076325"/>
                <a:gd name="connsiteX42" fmla="*/ 252412 w 842962"/>
                <a:gd name="connsiteY42" fmla="*/ 869156 h 1076325"/>
                <a:gd name="connsiteX43" fmla="*/ 161925 w 842962"/>
                <a:gd name="connsiteY43" fmla="*/ 959644 h 1076325"/>
                <a:gd name="connsiteX44" fmla="*/ 69056 w 842962"/>
                <a:gd name="connsiteY44" fmla="*/ 1050131 h 1076325"/>
                <a:gd name="connsiteX45" fmla="*/ 45243 w 842962"/>
                <a:gd name="connsiteY45" fmla="*/ 1069181 h 1076325"/>
                <a:gd name="connsiteX46" fmla="*/ 23812 w 842962"/>
                <a:gd name="connsiteY46" fmla="*/ 1076325 h 1076325"/>
                <a:gd name="connsiteX47" fmla="*/ 9525 w 842962"/>
                <a:gd name="connsiteY47" fmla="*/ 1076325 h 1076325"/>
                <a:gd name="connsiteX48" fmla="*/ 0 w 842962"/>
                <a:gd name="connsiteY48" fmla="*/ 1066800 h 1076325"/>
                <a:gd name="connsiteX49" fmla="*/ 4762 w 842962"/>
                <a:gd name="connsiteY49" fmla="*/ 1042988 h 1076325"/>
                <a:gd name="connsiteX50" fmla="*/ 19050 w 842962"/>
                <a:gd name="connsiteY50" fmla="*/ 1009650 h 1076325"/>
                <a:gd name="connsiteX51" fmla="*/ 59531 w 842962"/>
                <a:gd name="connsiteY51" fmla="*/ 945356 h 1076325"/>
                <a:gd name="connsiteX52" fmla="*/ 119062 w 842962"/>
                <a:gd name="connsiteY52" fmla="*/ 857250 h 1076325"/>
                <a:gd name="connsiteX53" fmla="*/ 169068 w 842962"/>
                <a:gd name="connsiteY53" fmla="*/ 781050 h 1076325"/>
                <a:gd name="connsiteX54" fmla="*/ 219075 w 842962"/>
                <a:gd name="connsiteY54" fmla="*/ 707231 h 1076325"/>
                <a:gd name="connsiteX55" fmla="*/ 269081 w 842962"/>
                <a:gd name="connsiteY55" fmla="*/ 628650 h 1076325"/>
                <a:gd name="connsiteX56" fmla="*/ 328612 w 842962"/>
                <a:gd name="connsiteY56" fmla="*/ 533400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842962" h="1076325">
                  <a:moveTo>
                    <a:pt x="328612" y="533400"/>
                  </a:moveTo>
                  <a:lnTo>
                    <a:pt x="366712" y="469106"/>
                  </a:lnTo>
                  <a:lnTo>
                    <a:pt x="388143" y="423863"/>
                  </a:lnTo>
                  <a:lnTo>
                    <a:pt x="411956" y="371475"/>
                  </a:lnTo>
                  <a:lnTo>
                    <a:pt x="428625" y="330994"/>
                  </a:lnTo>
                  <a:lnTo>
                    <a:pt x="442912" y="292894"/>
                  </a:lnTo>
                  <a:lnTo>
                    <a:pt x="450056" y="264319"/>
                  </a:lnTo>
                  <a:lnTo>
                    <a:pt x="457200" y="242888"/>
                  </a:lnTo>
                  <a:lnTo>
                    <a:pt x="459581" y="221456"/>
                  </a:lnTo>
                  <a:lnTo>
                    <a:pt x="457200" y="197644"/>
                  </a:lnTo>
                  <a:lnTo>
                    <a:pt x="450056" y="169069"/>
                  </a:lnTo>
                  <a:lnTo>
                    <a:pt x="440531" y="145256"/>
                  </a:lnTo>
                  <a:lnTo>
                    <a:pt x="428625" y="128588"/>
                  </a:lnTo>
                  <a:lnTo>
                    <a:pt x="411956" y="107156"/>
                  </a:lnTo>
                  <a:lnTo>
                    <a:pt x="390525" y="90488"/>
                  </a:lnTo>
                  <a:lnTo>
                    <a:pt x="357187" y="69056"/>
                  </a:lnTo>
                  <a:lnTo>
                    <a:pt x="350043" y="59531"/>
                  </a:lnTo>
                  <a:lnTo>
                    <a:pt x="340518" y="38100"/>
                  </a:lnTo>
                  <a:lnTo>
                    <a:pt x="335756" y="14288"/>
                  </a:lnTo>
                  <a:lnTo>
                    <a:pt x="340518" y="0"/>
                  </a:lnTo>
                  <a:lnTo>
                    <a:pt x="352425" y="0"/>
                  </a:lnTo>
                  <a:lnTo>
                    <a:pt x="383381" y="11906"/>
                  </a:lnTo>
                  <a:lnTo>
                    <a:pt x="435768" y="26194"/>
                  </a:lnTo>
                  <a:lnTo>
                    <a:pt x="504825" y="50006"/>
                  </a:lnTo>
                  <a:lnTo>
                    <a:pt x="576262" y="76200"/>
                  </a:lnTo>
                  <a:lnTo>
                    <a:pt x="640556" y="102394"/>
                  </a:lnTo>
                  <a:lnTo>
                    <a:pt x="697706" y="130969"/>
                  </a:lnTo>
                  <a:lnTo>
                    <a:pt x="733425" y="150019"/>
                  </a:lnTo>
                  <a:lnTo>
                    <a:pt x="766762" y="178594"/>
                  </a:lnTo>
                  <a:lnTo>
                    <a:pt x="800100" y="211931"/>
                  </a:lnTo>
                  <a:lnTo>
                    <a:pt x="826293" y="247650"/>
                  </a:lnTo>
                  <a:lnTo>
                    <a:pt x="838200" y="276225"/>
                  </a:lnTo>
                  <a:lnTo>
                    <a:pt x="842962" y="300038"/>
                  </a:lnTo>
                  <a:lnTo>
                    <a:pt x="842962" y="321469"/>
                  </a:lnTo>
                  <a:lnTo>
                    <a:pt x="840581" y="352425"/>
                  </a:lnTo>
                  <a:lnTo>
                    <a:pt x="831056" y="373856"/>
                  </a:lnTo>
                  <a:lnTo>
                    <a:pt x="812006" y="388144"/>
                  </a:lnTo>
                  <a:lnTo>
                    <a:pt x="771525" y="404813"/>
                  </a:lnTo>
                  <a:lnTo>
                    <a:pt x="728662" y="414338"/>
                  </a:lnTo>
                  <a:lnTo>
                    <a:pt x="702468" y="419100"/>
                  </a:lnTo>
                  <a:lnTo>
                    <a:pt x="631031" y="490538"/>
                  </a:lnTo>
                  <a:lnTo>
                    <a:pt x="447675" y="673894"/>
                  </a:lnTo>
                  <a:lnTo>
                    <a:pt x="252412" y="869156"/>
                  </a:lnTo>
                  <a:lnTo>
                    <a:pt x="161925" y="959644"/>
                  </a:lnTo>
                  <a:lnTo>
                    <a:pt x="69056" y="1050131"/>
                  </a:lnTo>
                  <a:lnTo>
                    <a:pt x="45243" y="1069181"/>
                  </a:lnTo>
                  <a:lnTo>
                    <a:pt x="23812" y="1076325"/>
                  </a:lnTo>
                  <a:lnTo>
                    <a:pt x="9525" y="1076325"/>
                  </a:lnTo>
                  <a:lnTo>
                    <a:pt x="0" y="1066800"/>
                  </a:lnTo>
                  <a:lnTo>
                    <a:pt x="4762" y="1042988"/>
                  </a:lnTo>
                  <a:lnTo>
                    <a:pt x="19050" y="1009650"/>
                  </a:lnTo>
                  <a:lnTo>
                    <a:pt x="59531" y="945356"/>
                  </a:lnTo>
                  <a:lnTo>
                    <a:pt x="119062" y="857250"/>
                  </a:lnTo>
                  <a:lnTo>
                    <a:pt x="169068" y="781050"/>
                  </a:lnTo>
                  <a:lnTo>
                    <a:pt x="219075" y="707231"/>
                  </a:lnTo>
                  <a:lnTo>
                    <a:pt x="269081" y="628650"/>
                  </a:lnTo>
                  <a:lnTo>
                    <a:pt x="328612" y="533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25">
              <a:extLst>
                <a:ext uri="{FF2B5EF4-FFF2-40B4-BE49-F238E27FC236}">
                  <a16:creationId xmlns:a16="http://schemas.microsoft.com/office/drawing/2014/main" id="{45AFF291-5C84-4FC1-B299-E44A60D7500B}"/>
                </a:ext>
              </a:extLst>
            </p:cNvPr>
            <p:cNvSpPr/>
            <p:nvPr/>
          </p:nvSpPr>
          <p:spPr>
            <a:xfrm>
              <a:off x="5491164" y="3602038"/>
              <a:ext cx="2943225" cy="577850"/>
            </a:xfrm>
            <a:custGeom>
              <a:avLst/>
              <a:gdLst>
                <a:gd name="connsiteX0" fmla="*/ 1850231 w 2943225"/>
                <a:gd name="connsiteY0" fmla="*/ 128588 h 576263"/>
                <a:gd name="connsiteX1" fmla="*/ 1704975 w 2943225"/>
                <a:gd name="connsiteY1" fmla="*/ 142875 h 576263"/>
                <a:gd name="connsiteX2" fmla="*/ 1571625 w 2943225"/>
                <a:gd name="connsiteY2" fmla="*/ 157163 h 576263"/>
                <a:gd name="connsiteX3" fmla="*/ 1512093 w 2943225"/>
                <a:gd name="connsiteY3" fmla="*/ 164307 h 576263"/>
                <a:gd name="connsiteX4" fmla="*/ 1312068 w 2943225"/>
                <a:gd name="connsiteY4" fmla="*/ 204788 h 576263"/>
                <a:gd name="connsiteX5" fmla="*/ 1185862 w 2943225"/>
                <a:gd name="connsiteY5" fmla="*/ 221457 h 576263"/>
                <a:gd name="connsiteX6" fmla="*/ 1007268 w 2943225"/>
                <a:gd name="connsiteY6" fmla="*/ 245269 h 576263"/>
                <a:gd name="connsiteX7" fmla="*/ 821531 w 2943225"/>
                <a:gd name="connsiteY7" fmla="*/ 273844 h 576263"/>
                <a:gd name="connsiteX8" fmla="*/ 678656 w 2943225"/>
                <a:gd name="connsiteY8" fmla="*/ 300038 h 576263"/>
                <a:gd name="connsiteX9" fmla="*/ 569118 w 2943225"/>
                <a:gd name="connsiteY9" fmla="*/ 323850 h 576263"/>
                <a:gd name="connsiteX10" fmla="*/ 514350 w 2943225"/>
                <a:gd name="connsiteY10" fmla="*/ 338138 h 576263"/>
                <a:gd name="connsiteX11" fmla="*/ 473868 w 2943225"/>
                <a:gd name="connsiteY11" fmla="*/ 345282 h 576263"/>
                <a:gd name="connsiteX12" fmla="*/ 428625 w 2943225"/>
                <a:gd name="connsiteY12" fmla="*/ 350044 h 576263"/>
                <a:gd name="connsiteX13" fmla="*/ 373856 w 2943225"/>
                <a:gd name="connsiteY13" fmla="*/ 352425 h 576263"/>
                <a:gd name="connsiteX14" fmla="*/ 321468 w 2943225"/>
                <a:gd name="connsiteY14" fmla="*/ 347663 h 576263"/>
                <a:gd name="connsiteX15" fmla="*/ 288131 w 2943225"/>
                <a:gd name="connsiteY15" fmla="*/ 342900 h 576263"/>
                <a:gd name="connsiteX16" fmla="*/ 242887 w 2943225"/>
                <a:gd name="connsiteY16" fmla="*/ 333375 h 576263"/>
                <a:gd name="connsiteX17" fmla="*/ 202406 w 2943225"/>
                <a:gd name="connsiteY17" fmla="*/ 321469 h 576263"/>
                <a:gd name="connsiteX18" fmla="*/ 173831 w 2943225"/>
                <a:gd name="connsiteY18" fmla="*/ 309563 h 576263"/>
                <a:gd name="connsiteX19" fmla="*/ 138112 w 2943225"/>
                <a:gd name="connsiteY19" fmla="*/ 290513 h 576263"/>
                <a:gd name="connsiteX20" fmla="*/ 107156 w 2943225"/>
                <a:gd name="connsiteY20" fmla="*/ 269082 h 576263"/>
                <a:gd name="connsiteX21" fmla="*/ 73818 w 2943225"/>
                <a:gd name="connsiteY21" fmla="*/ 240507 h 576263"/>
                <a:gd name="connsiteX22" fmla="*/ 50006 w 2943225"/>
                <a:gd name="connsiteY22" fmla="*/ 223838 h 576263"/>
                <a:gd name="connsiteX23" fmla="*/ 26193 w 2943225"/>
                <a:gd name="connsiteY23" fmla="*/ 214313 h 576263"/>
                <a:gd name="connsiteX24" fmla="*/ 11906 w 2943225"/>
                <a:gd name="connsiteY24" fmla="*/ 214313 h 576263"/>
                <a:gd name="connsiteX25" fmla="*/ 0 w 2943225"/>
                <a:gd name="connsiteY25" fmla="*/ 219075 h 576263"/>
                <a:gd name="connsiteX26" fmla="*/ 2381 w 2943225"/>
                <a:gd name="connsiteY26" fmla="*/ 235744 h 576263"/>
                <a:gd name="connsiteX27" fmla="*/ 11906 w 2943225"/>
                <a:gd name="connsiteY27" fmla="*/ 257175 h 576263"/>
                <a:gd name="connsiteX28" fmla="*/ 38100 w 2943225"/>
                <a:gd name="connsiteY28" fmla="*/ 304800 h 576263"/>
                <a:gd name="connsiteX29" fmla="*/ 73818 w 2943225"/>
                <a:gd name="connsiteY29" fmla="*/ 357188 h 576263"/>
                <a:gd name="connsiteX30" fmla="*/ 119062 w 2943225"/>
                <a:gd name="connsiteY30" fmla="*/ 404813 h 576263"/>
                <a:gd name="connsiteX31" fmla="*/ 154781 w 2943225"/>
                <a:gd name="connsiteY31" fmla="*/ 433388 h 576263"/>
                <a:gd name="connsiteX32" fmla="*/ 202406 w 2943225"/>
                <a:gd name="connsiteY32" fmla="*/ 473869 h 576263"/>
                <a:gd name="connsiteX33" fmla="*/ 242887 w 2943225"/>
                <a:gd name="connsiteY33" fmla="*/ 502444 h 576263"/>
                <a:gd name="connsiteX34" fmla="*/ 271462 w 2943225"/>
                <a:gd name="connsiteY34" fmla="*/ 519113 h 576263"/>
                <a:gd name="connsiteX35" fmla="*/ 304800 w 2943225"/>
                <a:gd name="connsiteY35" fmla="*/ 538163 h 576263"/>
                <a:gd name="connsiteX36" fmla="*/ 314325 w 2943225"/>
                <a:gd name="connsiteY36" fmla="*/ 545307 h 576263"/>
                <a:gd name="connsiteX37" fmla="*/ 342900 w 2943225"/>
                <a:gd name="connsiteY37" fmla="*/ 566738 h 576263"/>
                <a:gd name="connsiteX38" fmla="*/ 369093 w 2943225"/>
                <a:gd name="connsiteY38" fmla="*/ 573882 h 576263"/>
                <a:gd name="connsiteX39" fmla="*/ 400050 w 2943225"/>
                <a:gd name="connsiteY39" fmla="*/ 576263 h 576263"/>
                <a:gd name="connsiteX40" fmla="*/ 445293 w 2943225"/>
                <a:gd name="connsiteY40" fmla="*/ 573882 h 576263"/>
                <a:gd name="connsiteX41" fmla="*/ 495300 w 2943225"/>
                <a:gd name="connsiteY41" fmla="*/ 564357 h 576263"/>
                <a:gd name="connsiteX42" fmla="*/ 557212 w 2943225"/>
                <a:gd name="connsiteY42" fmla="*/ 547688 h 576263"/>
                <a:gd name="connsiteX43" fmla="*/ 583406 w 2943225"/>
                <a:gd name="connsiteY43" fmla="*/ 540544 h 576263"/>
                <a:gd name="connsiteX44" fmla="*/ 688181 w 2943225"/>
                <a:gd name="connsiteY44" fmla="*/ 519113 h 576263"/>
                <a:gd name="connsiteX45" fmla="*/ 857250 w 2943225"/>
                <a:gd name="connsiteY45" fmla="*/ 485775 h 576263"/>
                <a:gd name="connsiteX46" fmla="*/ 1014412 w 2943225"/>
                <a:gd name="connsiteY46" fmla="*/ 454819 h 576263"/>
                <a:gd name="connsiteX47" fmla="*/ 1297781 w 2943225"/>
                <a:gd name="connsiteY47" fmla="*/ 407194 h 576263"/>
                <a:gd name="connsiteX48" fmla="*/ 1576387 w 2943225"/>
                <a:gd name="connsiteY48" fmla="*/ 354807 h 576263"/>
                <a:gd name="connsiteX49" fmla="*/ 1716881 w 2943225"/>
                <a:gd name="connsiteY49" fmla="*/ 330994 h 576263"/>
                <a:gd name="connsiteX50" fmla="*/ 1833562 w 2943225"/>
                <a:gd name="connsiteY50" fmla="*/ 316707 h 576263"/>
                <a:gd name="connsiteX51" fmla="*/ 1919287 w 2943225"/>
                <a:gd name="connsiteY51" fmla="*/ 309563 h 576263"/>
                <a:gd name="connsiteX52" fmla="*/ 2033587 w 2943225"/>
                <a:gd name="connsiteY52" fmla="*/ 302419 h 576263"/>
                <a:gd name="connsiteX53" fmla="*/ 2143125 w 2943225"/>
                <a:gd name="connsiteY53" fmla="*/ 297657 h 576263"/>
                <a:gd name="connsiteX54" fmla="*/ 2243137 w 2943225"/>
                <a:gd name="connsiteY54" fmla="*/ 297657 h 576263"/>
                <a:gd name="connsiteX55" fmla="*/ 2300287 w 2943225"/>
                <a:gd name="connsiteY55" fmla="*/ 295275 h 576263"/>
                <a:gd name="connsiteX56" fmla="*/ 2359818 w 2943225"/>
                <a:gd name="connsiteY56" fmla="*/ 288132 h 576263"/>
                <a:gd name="connsiteX57" fmla="*/ 2459831 w 2943225"/>
                <a:gd name="connsiteY57" fmla="*/ 283369 h 576263"/>
                <a:gd name="connsiteX58" fmla="*/ 2569368 w 2943225"/>
                <a:gd name="connsiteY58" fmla="*/ 285750 h 576263"/>
                <a:gd name="connsiteX59" fmla="*/ 2678906 w 2943225"/>
                <a:gd name="connsiteY59" fmla="*/ 290513 h 576263"/>
                <a:gd name="connsiteX60" fmla="*/ 2757487 w 2943225"/>
                <a:gd name="connsiteY60" fmla="*/ 297657 h 576263"/>
                <a:gd name="connsiteX61" fmla="*/ 2802731 w 2943225"/>
                <a:gd name="connsiteY61" fmla="*/ 297657 h 576263"/>
                <a:gd name="connsiteX62" fmla="*/ 2852737 w 2943225"/>
                <a:gd name="connsiteY62" fmla="*/ 295275 h 576263"/>
                <a:gd name="connsiteX63" fmla="*/ 2893218 w 2943225"/>
                <a:gd name="connsiteY63" fmla="*/ 285750 h 576263"/>
                <a:gd name="connsiteX64" fmla="*/ 2921793 w 2943225"/>
                <a:gd name="connsiteY64" fmla="*/ 271463 h 576263"/>
                <a:gd name="connsiteX65" fmla="*/ 2938462 w 2943225"/>
                <a:gd name="connsiteY65" fmla="*/ 254794 h 576263"/>
                <a:gd name="connsiteX66" fmla="*/ 2943225 w 2943225"/>
                <a:gd name="connsiteY66" fmla="*/ 238125 h 576263"/>
                <a:gd name="connsiteX67" fmla="*/ 2943225 w 2943225"/>
                <a:gd name="connsiteY67" fmla="*/ 221457 h 576263"/>
                <a:gd name="connsiteX68" fmla="*/ 2936081 w 2943225"/>
                <a:gd name="connsiteY68" fmla="*/ 190500 h 576263"/>
                <a:gd name="connsiteX69" fmla="*/ 2917031 w 2943225"/>
                <a:gd name="connsiteY69" fmla="*/ 159544 h 576263"/>
                <a:gd name="connsiteX70" fmla="*/ 2900362 w 2943225"/>
                <a:gd name="connsiteY70" fmla="*/ 140494 h 576263"/>
                <a:gd name="connsiteX71" fmla="*/ 2869406 w 2943225"/>
                <a:gd name="connsiteY71" fmla="*/ 123825 h 576263"/>
                <a:gd name="connsiteX72" fmla="*/ 2833687 w 2943225"/>
                <a:gd name="connsiteY72" fmla="*/ 104775 h 576263"/>
                <a:gd name="connsiteX73" fmla="*/ 2783681 w 2943225"/>
                <a:gd name="connsiteY73" fmla="*/ 78582 h 576263"/>
                <a:gd name="connsiteX74" fmla="*/ 2733675 w 2943225"/>
                <a:gd name="connsiteY74" fmla="*/ 50007 h 576263"/>
                <a:gd name="connsiteX75" fmla="*/ 2678906 w 2943225"/>
                <a:gd name="connsiteY75" fmla="*/ 26194 h 576263"/>
                <a:gd name="connsiteX76" fmla="*/ 2631281 w 2943225"/>
                <a:gd name="connsiteY76" fmla="*/ 9525 h 576263"/>
                <a:gd name="connsiteX77" fmla="*/ 2583656 w 2943225"/>
                <a:gd name="connsiteY77" fmla="*/ 0 h 576263"/>
                <a:gd name="connsiteX78" fmla="*/ 2562225 w 2943225"/>
                <a:gd name="connsiteY78" fmla="*/ 2382 h 576263"/>
                <a:gd name="connsiteX79" fmla="*/ 2483643 w 2943225"/>
                <a:gd name="connsiteY79" fmla="*/ 28575 h 576263"/>
                <a:gd name="connsiteX80" fmla="*/ 2297906 w 2943225"/>
                <a:gd name="connsiteY80" fmla="*/ 80963 h 576263"/>
                <a:gd name="connsiteX81" fmla="*/ 2250281 w 2943225"/>
                <a:gd name="connsiteY81" fmla="*/ 95250 h 576263"/>
                <a:gd name="connsiteX82" fmla="*/ 2159793 w 2943225"/>
                <a:gd name="connsiteY82" fmla="*/ 102394 h 576263"/>
                <a:gd name="connsiteX83" fmla="*/ 1962150 w 2943225"/>
                <a:gd name="connsiteY83" fmla="*/ 116682 h 576263"/>
                <a:gd name="connsiteX84" fmla="*/ 1850231 w 2943225"/>
                <a:gd name="connsiteY84" fmla="*/ 128588 h 576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943225" h="576263">
                  <a:moveTo>
                    <a:pt x="1850231" y="128588"/>
                  </a:moveTo>
                  <a:lnTo>
                    <a:pt x="1704975" y="142875"/>
                  </a:lnTo>
                  <a:lnTo>
                    <a:pt x="1571625" y="157163"/>
                  </a:lnTo>
                  <a:lnTo>
                    <a:pt x="1512093" y="164307"/>
                  </a:lnTo>
                  <a:lnTo>
                    <a:pt x="1312068" y="204788"/>
                  </a:lnTo>
                  <a:lnTo>
                    <a:pt x="1185862" y="221457"/>
                  </a:lnTo>
                  <a:lnTo>
                    <a:pt x="1007268" y="245269"/>
                  </a:lnTo>
                  <a:lnTo>
                    <a:pt x="821531" y="273844"/>
                  </a:lnTo>
                  <a:lnTo>
                    <a:pt x="678656" y="300038"/>
                  </a:lnTo>
                  <a:lnTo>
                    <a:pt x="569118" y="323850"/>
                  </a:lnTo>
                  <a:lnTo>
                    <a:pt x="514350" y="338138"/>
                  </a:lnTo>
                  <a:lnTo>
                    <a:pt x="473868" y="345282"/>
                  </a:lnTo>
                  <a:lnTo>
                    <a:pt x="428625" y="350044"/>
                  </a:lnTo>
                  <a:lnTo>
                    <a:pt x="373856" y="352425"/>
                  </a:lnTo>
                  <a:lnTo>
                    <a:pt x="321468" y="347663"/>
                  </a:lnTo>
                  <a:lnTo>
                    <a:pt x="288131" y="342900"/>
                  </a:lnTo>
                  <a:lnTo>
                    <a:pt x="242887" y="333375"/>
                  </a:lnTo>
                  <a:lnTo>
                    <a:pt x="202406" y="321469"/>
                  </a:lnTo>
                  <a:lnTo>
                    <a:pt x="173831" y="309563"/>
                  </a:lnTo>
                  <a:lnTo>
                    <a:pt x="138112" y="290513"/>
                  </a:lnTo>
                  <a:lnTo>
                    <a:pt x="107156" y="269082"/>
                  </a:lnTo>
                  <a:lnTo>
                    <a:pt x="73818" y="240507"/>
                  </a:lnTo>
                  <a:lnTo>
                    <a:pt x="50006" y="223838"/>
                  </a:lnTo>
                  <a:lnTo>
                    <a:pt x="26193" y="214313"/>
                  </a:lnTo>
                  <a:lnTo>
                    <a:pt x="11906" y="214313"/>
                  </a:lnTo>
                  <a:lnTo>
                    <a:pt x="0" y="219075"/>
                  </a:lnTo>
                  <a:lnTo>
                    <a:pt x="2381" y="235744"/>
                  </a:lnTo>
                  <a:lnTo>
                    <a:pt x="11906" y="257175"/>
                  </a:lnTo>
                  <a:lnTo>
                    <a:pt x="38100" y="304800"/>
                  </a:lnTo>
                  <a:lnTo>
                    <a:pt x="73818" y="357188"/>
                  </a:lnTo>
                  <a:lnTo>
                    <a:pt x="119062" y="404813"/>
                  </a:lnTo>
                  <a:lnTo>
                    <a:pt x="154781" y="433388"/>
                  </a:lnTo>
                  <a:lnTo>
                    <a:pt x="202406" y="473869"/>
                  </a:lnTo>
                  <a:lnTo>
                    <a:pt x="242887" y="502444"/>
                  </a:lnTo>
                  <a:lnTo>
                    <a:pt x="271462" y="519113"/>
                  </a:lnTo>
                  <a:lnTo>
                    <a:pt x="304800" y="538163"/>
                  </a:lnTo>
                  <a:lnTo>
                    <a:pt x="314325" y="545307"/>
                  </a:lnTo>
                  <a:lnTo>
                    <a:pt x="342900" y="566738"/>
                  </a:lnTo>
                  <a:lnTo>
                    <a:pt x="369093" y="573882"/>
                  </a:lnTo>
                  <a:lnTo>
                    <a:pt x="400050" y="576263"/>
                  </a:lnTo>
                  <a:lnTo>
                    <a:pt x="445293" y="573882"/>
                  </a:lnTo>
                  <a:lnTo>
                    <a:pt x="495300" y="564357"/>
                  </a:lnTo>
                  <a:lnTo>
                    <a:pt x="557212" y="547688"/>
                  </a:lnTo>
                  <a:lnTo>
                    <a:pt x="583406" y="540544"/>
                  </a:lnTo>
                  <a:lnTo>
                    <a:pt x="688181" y="519113"/>
                  </a:lnTo>
                  <a:lnTo>
                    <a:pt x="857250" y="485775"/>
                  </a:lnTo>
                  <a:lnTo>
                    <a:pt x="1014412" y="454819"/>
                  </a:lnTo>
                  <a:lnTo>
                    <a:pt x="1297781" y="407194"/>
                  </a:lnTo>
                  <a:lnTo>
                    <a:pt x="1576387" y="354807"/>
                  </a:lnTo>
                  <a:lnTo>
                    <a:pt x="1716881" y="330994"/>
                  </a:lnTo>
                  <a:lnTo>
                    <a:pt x="1833562" y="316707"/>
                  </a:lnTo>
                  <a:lnTo>
                    <a:pt x="1919287" y="309563"/>
                  </a:lnTo>
                  <a:lnTo>
                    <a:pt x="2033587" y="302419"/>
                  </a:lnTo>
                  <a:lnTo>
                    <a:pt x="2143125" y="297657"/>
                  </a:lnTo>
                  <a:lnTo>
                    <a:pt x="2243137" y="297657"/>
                  </a:lnTo>
                  <a:lnTo>
                    <a:pt x="2300287" y="295275"/>
                  </a:lnTo>
                  <a:lnTo>
                    <a:pt x="2359818" y="288132"/>
                  </a:lnTo>
                  <a:lnTo>
                    <a:pt x="2459831" y="283369"/>
                  </a:lnTo>
                  <a:lnTo>
                    <a:pt x="2569368" y="285750"/>
                  </a:lnTo>
                  <a:lnTo>
                    <a:pt x="2678906" y="290513"/>
                  </a:lnTo>
                  <a:lnTo>
                    <a:pt x="2757487" y="297657"/>
                  </a:lnTo>
                  <a:lnTo>
                    <a:pt x="2802731" y="297657"/>
                  </a:lnTo>
                  <a:lnTo>
                    <a:pt x="2852737" y="295275"/>
                  </a:lnTo>
                  <a:lnTo>
                    <a:pt x="2893218" y="285750"/>
                  </a:lnTo>
                  <a:lnTo>
                    <a:pt x="2921793" y="271463"/>
                  </a:lnTo>
                  <a:lnTo>
                    <a:pt x="2938462" y="254794"/>
                  </a:lnTo>
                  <a:lnTo>
                    <a:pt x="2943225" y="238125"/>
                  </a:lnTo>
                  <a:lnTo>
                    <a:pt x="2943225" y="221457"/>
                  </a:lnTo>
                  <a:lnTo>
                    <a:pt x="2936081" y="190500"/>
                  </a:lnTo>
                  <a:lnTo>
                    <a:pt x="2917031" y="159544"/>
                  </a:lnTo>
                  <a:lnTo>
                    <a:pt x="2900362" y="140494"/>
                  </a:lnTo>
                  <a:lnTo>
                    <a:pt x="2869406" y="123825"/>
                  </a:lnTo>
                  <a:lnTo>
                    <a:pt x="2833687" y="104775"/>
                  </a:lnTo>
                  <a:lnTo>
                    <a:pt x="2783681" y="78582"/>
                  </a:lnTo>
                  <a:lnTo>
                    <a:pt x="2733675" y="50007"/>
                  </a:lnTo>
                  <a:lnTo>
                    <a:pt x="2678906" y="26194"/>
                  </a:lnTo>
                  <a:lnTo>
                    <a:pt x="2631281" y="9525"/>
                  </a:lnTo>
                  <a:lnTo>
                    <a:pt x="2583656" y="0"/>
                  </a:lnTo>
                  <a:lnTo>
                    <a:pt x="2562225" y="2382"/>
                  </a:lnTo>
                  <a:lnTo>
                    <a:pt x="2483643" y="28575"/>
                  </a:lnTo>
                  <a:lnTo>
                    <a:pt x="2297906" y="80963"/>
                  </a:lnTo>
                  <a:lnTo>
                    <a:pt x="2250281" y="95250"/>
                  </a:lnTo>
                  <a:lnTo>
                    <a:pt x="2159793" y="102394"/>
                  </a:lnTo>
                  <a:lnTo>
                    <a:pt x="1962150" y="116682"/>
                  </a:lnTo>
                  <a:lnTo>
                    <a:pt x="1850231" y="1285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6">
              <a:extLst>
                <a:ext uri="{FF2B5EF4-FFF2-40B4-BE49-F238E27FC236}">
                  <a16:creationId xmlns:a16="http://schemas.microsoft.com/office/drawing/2014/main" id="{E34BB86E-6CEB-42E5-B1D3-A5BBB1531B67}"/>
                </a:ext>
              </a:extLst>
            </p:cNvPr>
            <p:cNvSpPr/>
            <p:nvPr/>
          </p:nvSpPr>
          <p:spPr>
            <a:xfrm>
              <a:off x="4040188" y="4179888"/>
              <a:ext cx="1476375" cy="1071562"/>
            </a:xfrm>
            <a:custGeom>
              <a:avLst/>
              <a:gdLst>
                <a:gd name="connsiteX0" fmla="*/ 533400 w 1476375"/>
                <a:gd name="connsiteY0" fmla="*/ 342900 h 1071562"/>
                <a:gd name="connsiteX1" fmla="*/ 338137 w 1476375"/>
                <a:gd name="connsiteY1" fmla="*/ 383381 h 1071562"/>
                <a:gd name="connsiteX2" fmla="*/ 183356 w 1476375"/>
                <a:gd name="connsiteY2" fmla="*/ 416718 h 1071562"/>
                <a:gd name="connsiteX3" fmla="*/ 97631 w 1476375"/>
                <a:gd name="connsiteY3" fmla="*/ 433387 h 1071562"/>
                <a:gd name="connsiteX4" fmla="*/ 0 w 1476375"/>
                <a:gd name="connsiteY4" fmla="*/ 295275 h 1071562"/>
                <a:gd name="connsiteX5" fmla="*/ 104775 w 1476375"/>
                <a:gd name="connsiteY5" fmla="*/ 278606 h 1071562"/>
                <a:gd name="connsiteX6" fmla="*/ 257175 w 1476375"/>
                <a:gd name="connsiteY6" fmla="*/ 245268 h 1071562"/>
                <a:gd name="connsiteX7" fmla="*/ 385762 w 1476375"/>
                <a:gd name="connsiteY7" fmla="*/ 214312 h 1071562"/>
                <a:gd name="connsiteX8" fmla="*/ 523875 w 1476375"/>
                <a:gd name="connsiteY8" fmla="*/ 183356 h 1071562"/>
                <a:gd name="connsiteX9" fmla="*/ 666750 w 1476375"/>
                <a:gd name="connsiteY9" fmla="*/ 150018 h 1071562"/>
                <a:gd name="connsiteX10" fmla="*/ 776287 w 1476375"/>
                <a:gd name="connsiteY10" fmla="*/ 126206 h 1071562"/>
                <a:gd name="connsiteX11" fmla="*/ 919162 w 1476375"/>
                <a:gd name="connsiteY11" fmla="*/ 95250 h 1071562"/>
                <a:gd name="connsiteX12" fmla="*/ 992981 w 1476375"/>
                <a:gd name="connsiteY12" fmla="*/ 80962 h 1071562"/>
                <a:gd name="connsiteX13" fmla="*/ 1062037 w 1476375"/>
                <a:gd name="connsiteY13" fmla="*/ 69056 h 1071562"/>
                <a:gd name="connsiteX14" fmla="*/ 1085850 w 1476375"/>
                <a:gd name="connsiteY14" fmla="*/ 52387 h 1071562"/>
                <a:gd name="connsiteX15" fmla="*/ 1114425 w 1476375"/>
                <a:gd name="connsiteY15" fmla="*/ 33337 h 1071562"/>
                <a:gd name="connsiteX16" fmla="*/ 1152525 w 1476375"/>
                <a:gd name="connsiteY16" fmla="*/ 11906 h 1071562"/>
                <a:gd name="connsiteX17" fmla="*/ 1176337 w 1476375"/>
                <a:gd name="connsiteY17" fmla="*/ 2381 h 1071562"/>
                <a:gd name="connsiteX18" fmla="*/ 1193006 w 1476375"/>
                <a:gd name="connsiteY18" fmla="*/ 0 h 1071562"/>
                <a:gd name="connsiteX19" fmla="*/ 1207294 w 1476375"/>
                <a:gd name="connsiteY19" fmla="*/ 2381 h 1071562"/>
                <a:gd name="connsiteX20" fmla="*/ 1240631 w 1476375"/>
                <a:gd name="connsiteY20" fmla="*/ 21431 h 1071562"/>
                <a:gd name="connsiteX21" fmla="*/ 1295400 w 1476375"/>
                <a:gd name="connsiteY21" fmla="*/ 57150 h 1071562"/>
                <a:gd name="connsiteX22" fmla="*/ 1350169 w 1476375"/>
                <a:gd name="connsiteY22" fmla="*/ 95250 h 1071562"/>
                <a:gd name="connsiteX23" fmla="*/ 1390650 w 1476375"/>
                <a:gd name="connsiteY23" fmla="*/ 123825 h 1071562"/>
                <a:gd name="connsiteX24" fmla="*/ 1431131 w 1476375"/>
                <a:gd name="connsiteY24" fmla="*/ 159543 h 1071562"/>
                <a:gd name="connsiteX25" fmla="*/ 1452562 w 1476375"/>
                <a:gd name="connsiteY25" fmla="*/ 180975 h 1071562"/>
                <a:gd name="connsiteX26" fmla="*/ 1466850 w 1476375"/>
                <a:gd name="connsiteY26" fmla="*/ 197643 h 1071562"/>
                <a:gd name="connsiteX27" fmla="*/ 1476375 w 1476375"/>
                <a:gd name="connsiteY27" fmla="*/ 216693 h 1071562"/>
                <a:gd name="connsiteX28" fmla="*/ 1476375 w 1476375"/>
                <a:gd name="connsiteY28" fmla="*/ 235743 h 1071562"/>
                <a:gd name="connsiteX29" fmla="*/ 1466850 w 1476375"/>
                <a:gd name="connsiteY29" fmla="*/ 252412 h 1071562"/>
                <a:gd name="connsiteX30" fmla="*/ 1450181 w 1476375"/>
                <a:gd name="connsiteY30" fmla="*/ 271462 h 1071562"/>
                <a:gd name="connsiteX31" fmla="*/ 1421606 w 1476375"/>
                <a:gd name="connsiteY31" fmla="*/ 288131 h 1071562"/>
                <a:gd name="connsiteX32" fmla="*/ 1402556 w 1476375"/>
                <a:gd name="connsiteY32" fmla="*/ 302418 h 1071562"/>
                <a:gd name="connsiteX33" fmla="*/ 1388269 w 1476375"/>
                <a:gd name="connsiteY33" fmla="*/ 319087 h 1071562"/>
                <a:gd name="connsiteX34" fmla="*/ 1373981 w 1476375"/>
                <a:gd name="connsiteY34" fmla="*/ 345281 h 1071562"/>
                <a:gd name="connsiteX35" fmla="*/ 1352550 w 1476375"/>
                <a:gd name="connsiteY35" fmla="*/ 411956 h 1071562"/>
                <a:gd name="connsiteX36" fmla="*/ 1314450 w 1476375"/>
                <a:gd name="connsiteY36" fmla="*/ 542925 h 1071562"/>
                <a:gd name="connsiteX37" fmla="*/ 1269206 w 1476375"/>
                <a:gd name="connsiteY37" fmla="*/ 714375 h 1071562"/>
                <a:gd name="connsiteX38" fmla="*/ 1233487 w 1476375"/>
                <a:gd name="connsiteY38" fmla="*/ 878681 h 1071562"/>
                <a:gd name="connsiteX39" fmla="*/ 1221581 w 1476375"/>
                <a:gd name="connsiteY39" fmla="*/ 942975 h 1071562"/>
                <a:gd name="connsiteX40" fmla="*/ 1178719 w 1476375"/>
                <a:gd name="connsiteY40" fmla="*/ 1071562 h 1071562"/>
                <a:gd name="connsiteX41" fmla="*/ 983456 w 1476375"/>
                <a:gd name="connsiteY41" fmla="*/ 1071562 h 1071562"/>
                <a:gd name="connsiteX42" fmla="*/ 1000125 w 1476375"/>
                <a:gd name="connsiteY42" fmla="*/ 902493 h 1071562"/>
                <a:gd name="connsiteX43" fmla="*/ 1021556 w 1476375"/>
                <a:gd name="connsiteY43" fmla="*/ 764381 h 1071562"/>
                <a:gd name="connsiteX44" fmla="*/ 1050131 w 1476375"/>
                <a:gd name="connsiteY44" fmla="*/ 566737 h 1071562"/>
                <a:gd name="connsiteX45" fmla="*/ 1071562 w 1476375"/>
                <a:gd name="connsiteY45" fmla="*/ 426243 h 1071562"/>
                <a:gd name="connsiteX46" fmla="*/ 1085850 w 1476375"/>
                <a:gd name="connsiteY46" fmla="*/ 326231 h 1071562"/>
                <a:gd name="connsiteX47" fmla="*/ 1088231 w 1476375"/>
                <a:gd name="connsiteY47" fmla="*/ 302418 h 1071562"/>
                <a:gd name="connsiteX48" fmla="*/ 1085850 w 1476375"/>
                <a:gd name="connsiteY48" fmla="*/ 276225 h 1071562"/>
                <a:gd name="connsiteX49" fmla="*/ 1078706 w 1476375"/>
                <a:gd name="connsiteY49" fmla="*/ 257175 h 1071562"/>
                <a:gd name="connsiteX50" fmla="*/ 1069181 w 1476375"/>
                <a:gd name="connsiteY50" fmla="*/ 245268 h 1071562"/>
                <a:gd name="connsiteX51" fmla="*/ 1052512 w 1476375"/>
                <a:gd name="connsiteY51" fmla="*/ 238125 h 1071562"/>
                <a:gd name="connsiteX52" fmla="*/ 1023937 w 1476375"/>
                <a:gd name="connsiteY52" fmla="*/ 242887 h 1071562"/>
                <a:gd name="connsiteX53" fmla="*/ 978694 w 1476375"/>
                <a:gd name="connsiteY53" fmla="*/ 254793 h 1071562"/>
                <a:gd name="connsiteX54" fmla="*/ 816769 w 1476375"/>
                <a:gd name="connsiteY54" fmla="*/ 285750 h 1071562"/>
                <a:gd name="connsiteX55" fmla="*/ 533400 w 1476375"/>
                <a:gd name="connsiteY55" fmla="*/ 342900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476375" h="1071562">
                  <a:moveTo>
                    <a:pt x="533400" y="342900"/>
                  </a:moveTo>
                  <a:lnTo>
                    <a:pt x="338137" y="383381"/>
                  </a:lnTo>
                  <a:lnTo>
                    <a:pt x="183356" y="416718"/>
                  </a:lnTo>
                  <a:lnTo>
                    <a:pt x="97631" y="433387"/>
                  </a:lnTo>
                  <a:lnTo>
                    <a:pt x="0" y="295275"/>
                  </a:lnTo>
                  <a:lnTo>
                    <a:pt x="104775" y="278606"/>
                  </a:lnTo>
                  <a:lnTo>
                    <a:pt x="257175" y="245268"/>
                  </a:lnTo>
                  <a:lnTo>
                    <a:pt x="385762" y="214312"/>
                  </a:lnTo>
                  <a:lnTo>
                    <a:pt x="523875" y="183356"/>
                  </a:lnTo>
                  <a:lnTo>
                    <a:pt x="666750" y="150018"/>
                  </a:lnTo>
                  <a:lnTo>
                    <a:pt x="776287" y="126206"/>
                  </a:lnTo>
                  <a:lnTo>
                    <a:pt x="919162" y="95250"/>
                  </a:lnTo>
                  <a:lnTo>
                    <a:pt x="992981" y="80962"/>
                  </a:lnTo>
                  <a:lnTo>
                    <a:pt x="1062037" y="69056"/>
                  </a:lnTo>
                  <a:lnTo>
                    <a:pt x="1085850" y="52387"/>
                  </a:lnTo>
                  <a:lnTo>
                    <a:pt x="1114425" y="33337"/>
                  </a:lnTo>
                  <a:lnTo>
                    <a:pt x="1152525" y="11906"/>
                  </a:lnTo>
                  <a:lnTo>
                    <a:pt x="1176337" y="2381"/>
                  </a:lnTo>
                  <a:lnTo>
                    <a:pt x="1193006" y="0"/>
                  </a:lnTo>
                  <a:lnTo>
                    <a:pt x="1207294" y="2381"/>
                  </a:lnTo>
                  <a:lnTo>
                    <a:pt x="1240631" y="21431"/>
                  </a:lnTo>
                  <a:lnTo>
                    <a:pt x="1295400" y="57150"/>
                  </a:lnTo>
                  <a:lnTo>
                    <a:pt x="1350169" y="95250"/>
                  </a:lnTo>
                  <a:lnTo>
                    <a:pt x="1390650" y="123825"/>
                  </a:lnTo>
                  <a:lnTo>
                    <a:pt x="1431131" y="159543"/>
                  </a:lnTo>
                  <a:lnTo>
                    <a:pt x="1452562" y="180975"/>
                  </a:lnTo>
                  <a:lnTo>
                    <a:pt x="1466850" y="197643"/>
                  </a:lnTo>
                  <a:lnTo>
                    <a:pt x="1476375" y="216693"/>
                  </a:lnTo>
                  <a:lnTo>
                    <a:pt x="1476375" y="235743"/>
                  </a:lnTo>
                  <a:lnTo>
                    <a:pt x="1466850" y="252412"/>
                  </a:lnTo>
                  <a:lnTo>
                    <a:pt x="1450181" y="271462"/>
                  </a:lnTo>
                  <a:lnTo>
                    <a:pt x="1421606" y="288131"/>
                  </a:lnTo>
                  <a:lnTo>
                    <a:pt x="1402556" y="302418"/>
                  </a:lnTo>
                  <a:lnTo>
                    <a:pt x="1388269" y="319087"/>
                  </a:lnTo>
                  <a:lnTo>
                    <a:pt x="1373981" y="345281"/>
                  </a:lnTo>
                  <a:lnTo>
                    <a:pt x="1352550" y="411956"/>
                  </a:lnTo>
                  <a:lnTo>
                    <a:pt x="1314450" y="542925"/>
                  </a:lnTo>
                  <a:lnTo>
                    <a:pt x="1269206" y="714375"/>
                  </a:lnTo>
                  <a:lnTo>
                    <a:pt x="1233487" y="878681"/>
                  </a:lnTo>
                  <a:lnTo>
                    <a:pt x="1221581" y="942975"/>
                  </a:lnTo>
                  <a:lnTo>
                    <a:pt x="1178719" y="1071562"/>
                  </a:lnTo>
                  <a:lnTo>
                    <a:pt x="983456" y="1071562"/>
                  </a:lnTo>
                  <a:lnTo>
                    <a:pt x="1000125" y="902493"/>
                  </a:lnTo>
                  <a:lnTo>
                    <a:pt x="1021556" y="764381"/>
                  </a:lnTo>
                  <a:lnTo>
                    <a:pt x="1050131" y="566737"/>
                  </a:lnTo>
                  <a:lnTo>
                    <a:pt x="1071562" y="426243"/>
                  </a:lnTo>
                  <a:lnTo>
                    <a:pt x="1085850" y="326231"/>
                  </a:lnTo>
                  <a:lnTo>
                    <a:pt x="1088231" y="302418"/>
                  </a:lnTo>
                  <a:lnTo>
                    <a:pt x="1085850" y="276225"/>
                  </a:lnTo>
                  <a:lnTo>
                    <a:pt x="1078706" y="257175"/>
                  </a:lnTo>
                  <a:lnTo>
                    <a:pt x="1069181" y="245268"/>
                  </a:lnTo>
                  <a:lnTo>
                    <a:pt x="1052512" y="238125"/>
                  </a:lnTo>
                  <a:lnTo>
                    <a:pt x="1023937" y="242887"/>
                  </a:lnTo>
                  <a:lnTo>
                    <a:pt x="978694" y="254793"/>
                  </a:lnTo>
                  <a:lnTo>
                    <a:pt x="816769" y="285750"/>
                  </a:lnTo>
                  <a:lnTo>
                    <a:pt x="533400" y="342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1">
              <a:extLst>
                <a:ext uri="{FF2B5EF4-FFF2-40B4-BE49-F238E27FC236}">
                  <a16:creationId xmlns:a16="http://schemas.microsoft.com/office/drawing/2014/main" id="{5753526D-4267-4CD0-8CE2-E47F164418B3}"/>
                </a:ext>
              </a:extLst>
            </p:cNvPr>
            <p:cNvSpPr/>
            <p:nvPr/>
          </p:nvSpPr>
          <p:spPr>
            <a:xfrm>
              <a:off x="4297362" y="5078414"/>
              <a:ext cx="990600" cy="320675"/>
            </a:xfrm>
            <a:custGeom>
              <a:avLst/>
              <a:gdLst>
                <a:gd name="connsiteX0" fmla="*/ 466725 w 990600"/>
                <a:gd name="connsiteY0" fmla="*/ 64294 h 319088"/>
                <a:gd name="connsiteX1" fmla="*/ 271462 w 990600"/>
                <a:gd name="connsiteY1" fmla="*/ 107157 h 319088"/>
                <a:gd name="connsiteX2" fmla="*/ 109537 w 990600"/>
                <a:gd name="connsiteY2" fmla="*/ 145257 h 319088"/>
                <a:gd name="connsiteX3" fmla="*/ 0 w 990600"/>
                <a:gd name="connsiteY3" fmla="*/ 171450 h 319088"/>
                <a:gd name="connsiteX4" fmla="*/ 38100 w 990600"/>
                <a:gd name="connsiteY4" fmla="*/ 319088 h 319088"/>
                <a:gd name="connsiteX5" fmla="*/ 192881 w 990600"/>
                <a:gd name="connsiteY5" fmla="*/ 302419 h 319088"/>
                <a:gd name="connsiteX6" fmla="*/ 357187 w 990600"/>
                <a:gd name="connsiteY6" fmla="*/ 283369 h 319088"/>
                <a:gd name="connsiteX7" fmla="*/ 569119 w 990600"/>
                <a:gd name="connsiteY7" fmla="*/ 257175 h 319088"/>
                <a:gd name="connsiteX8" fmla="*/ 757237 w 990600"/>
                <a:gd name="connsiteY8" fmla="*/ 238125 h 319088"/>
                <a:gd name="connsiteX9" fmla="*/ 881062 w 990600"/>
                <a:gd name="connsiteY9" fmla="*/ 228600 h 319088"/>
                <a:gd name="connsiteX10" fmla="*/ 916781 w 990600"/>
                <a:gd name="connsiteY10" fmla="*/ 228600 h 319088"/>
                <a:gd name="connsiteX11" fmla="*/ 947737 w 990600"/>
                <a:gd name="connsiteY11" fmla="*/ 207169 h 319088"/>
                <a:gd name="connsiteX12" fmla="*/ 981075 w 990600"/>
                <a:gd name="connsiteY12" fmla="*/ 188119 h 319088"/>
                <a:gd name="connsiteX13" fmla="*/ 988219 w 990600"/>
                <a:gd name="connsiteY13" fmla="*/ 180975 h 319088"/>
                <a:gd name="connsiteX14" fmla="*/ 990600 w 990600"/>
                <a:gd name="connsiteY14" fmla="*/ 169069 h 319088"/>
                <a:gd name="connsiteX15" fmla="*/ 988219 w 990600"/>
                <a:gd name="connsiteY15" fmla="*/ 140494 h 319088"/>
                <a:gd name="connsiteX16" fmla="*/ 983456 w 990600"/>
                <a:gd name="connsiteY16" fmla="*/ 92869 h 319088"/>
                <a:gd name="connsiteX17" fmla="*/ 976312 w 990600"/>
                <a:gd name="connsiteY17" fmla="*/ 61913 h 319088"/>
                <a:gd name="connsiteX18" fmla="*/ 966787 w 990600"/>
                <a:gd name="connsiteY18" fmla="*/ 38100 h 319088"/>
                <a:gd name="connsiteX19" fmla="*/ 940594 w 990600"/>
                <a:gd name="connsiteY19" fmla="*/ 2382 h 319088"/>
                <a:gd name="connsiteX20" fmla="*/ 752475 w 990600"/>
                <a:gd name="connsiteY20" fmla="*/ 0 h 319088"/>
                <a:gd name="connsiteX21" fmla="*/ 616744 w 990600"/>
                <a:gd name="connsiteY21" fmla="*/ 30957 h 319088"/>
                <a:gd name="connsiteX22" fmla="*/ 466725 w 990600"/>
                <a:gd name="connsiteY22" fmla="*/ 64294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90600" h="319088">
                  <a:moveTo>
                    <a:pt x="466725" y="64294"/>
                  </a:moveTo>
                  <a:lnTo>
                    <a:pt x="271462" y="107157"/>
                  </a:lnTo>
                  <a:lnTo>
                    <a:pt x="109537" y="145257"/>
                  </a:lnTo>
                  <a:lnTo>
                    <a:pt x="0" y="171450"/>
                  </a:lnTo>
                  <a:lnTo>
                    <a:pt x="38100" y="319088"/>
                  </a:lnTo>
                  <a:lnTo>
                    <a:pt x="192881" y="302419"/>
                  </a:lnTo>
                  <a:lnTo>
                    <a:pt x="357187" y="283369"/>
                  </a:lnTo>
                  <a:lnTo>
                    <a:pt x="569119" y="257175"/>
                  </a:lnTo>
                  <a:lnTo>
                    <a:pt x="757237" y="238125"/>
                  </a:lnTo>
                  <a:lnTo>
                    <a:pt x="881062" y="228600"/>
                  </a:lnTo>
                  <a:lnTo>
                    <a:pt x="916781" y="228600"/>
                  </a:lnTo>
                  <a:lnTo>
                    <a:pt x="947737" y="207169"/>
                  </a:lnTo>
                  <a:lnTo>
                    <a:pt x="981075" y="188119"/>
                  </a:lnTo>
                  <a:lnTo>
                    <a:pt x="988219" y="180975"/>
                  </a:lnTo>
                  <a:lnTo>
                    <a:pt x="990600" y="169069"/>
                  </a:lnTo>
                  <a:lnTo>
                    <a:pt x="988219" y="140494"/>
                  </a:lnTo>
                  <a:lnTo>
                    <a:pt x="983456" y="92869"/>
                  </a:lnTo>
                  <a:lnTo>
                    <a:pt x="976312" y="61913"/>
                  </a:lnTo>
                  <a:lnTo>
                    <a:pt x="966787" y="38100"/>
                  </a:lnTo>
                  <a:lnTo>
                    <a:pt x="940594" y="2382"/>
                  </a:lnTo>
                  <a:lnTo>
                    <a:pt x="752475" y="0"/>
                  </a:lnTo>
                  <a:lnTo>
                    <a:pt x="616744" y="30957"/>
                  </a:lnTo>
                  <a:lnTo>
                    <a:pt x="466725" y="642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8">
              <a:extLst>
                <a:ext uri="{FF2B5EF4-FFF2-40B4-BE49-F238E27FC236}">
                  <a16:creationId xmlns:a16="http://schemas.microsoft.com/office/drawing/2014/main" id="{F726F454-BCF3-4E5D-BF61-3F629DA3C72E}"/>
                </a:ext>
              </a:extLst>
            </p:cNvPr>
            <p:cNvSpPr/>
            <p:nvPr/>
          </p:nvSpPr>
          <p:spPr>
            <a:xfrm rot="16200000">
              <a:off x="4868864" y="3868739"/>
              <a:ext cx="3825875" cy="606425"/>
            </a:xfrm>
            <a:custGeom>
              <a:avLst/>
              <a:gdLst>
                <a:gd name="connsiteX0" fmla="*/ 1724025 w 3825875"/>
                <a:gd name="connsiteY0" fmla="*/ 301625 h 606425"/>
                <a:gd name="connsiteX1" fmla="*/ 1971675 w 3825875"/>
                <a:gd name="connsiteY1" fmla="*/ 301625 h 606425"/>
                <a:gd name="connsiteX2" fmla="*/ 2117725 w 3825875"/>
                <a:gd name="connsiteY2" fmla="*/ 298450 h 606425"/>
                <a:gd name="connsiteX3" fmla="*/ 2327275 w 3825875"/>
                <a:gd name="connsiteY3" fmla="*/ 301625 h 606425"/>
                <a:gd name="connsiteX4" fmla="*/ 2501900 w 3825875"/>
                <a:gd name="connsiteY4" fmla="*/ 298450 h 606425"/>
                <a:gd name="connsiteX5" fmla="*/ 2654300 w 3825875"/>
                <a:gd name="connsiteY5" fmla="*/ 295275 h 606425"/>
                <a:gd name="connsiteX6" fmla="*/ 2886075 w 3825875"/>
                <a:gd name="connsiteY6" fmla="*/ 288925 h 606425"/>
                <a:gd name="connsiteX7" fmla="*/ 3143250 w 3825875"/>
                <a:gd name="connsiteY7" fmla="*/ 285750 h 606425"/>
                <a:gd name="connsiteX8" fmla="*/ 3321050 w 3825875"/>
                <a:gd name="connsiteY8" fmla="*/ 282575 h 606425"/>
                <a:gd name="connsiteX9" fmla="*/ 3409950 w 3825875"/>
                <a:gd name="connsiteY9" fmla="*/ 279400 h 606425"/>
                <a:gd name="connsiteX10" fmla="*/ 3476625 w 3825875"/>
                <a:gd name="connsiteY10" fmla="*/ 276225 h 606425"/>
                <a:gd name="connsiteX11" fmla="*/ 3536950 w 3825875"/>
                <a:gd name="connsiteY11" fmla="*/ 263525 h 606425"/>
                <a:gd name="connsiteX12" fmla="*/ 3584575 w 3825875"/>
                <a:gd name="connsiteY12" fmla="*/ 241300 h 606425"/>
                <a:gd name="connsiteX13" fmla="*/ 3625850 w 3825875"/>
                <a:gd name="connsiteY13" fmla="*/ 215900 h 606425"/>
                <a:gd name="connsiteX14" fmla="*/ 3679825 w 3825875"/>
                <a:gd name="connsiteY14" fmla="*/ 171450 h 606425"/>
                <a:gd name="connsiteX15" fmla="*/ 3730625 w 3825875"/>
                <a:gd name="connsiteY15" fmla="*/ 117475 h 606425"/>
                <a:gd name="connsiteX16" fmla="*/ 3790950 w 3825875"/>
                <a:gd name="connsiteY16" fmla="*/ 38100 h 606425"/>
                <a:gd name="connsiteX17" fmla="*/ 3825875 w 3825875"/>
                <a:gd name="connsiteY17" fmla="*/ 0 h 606425"/>
                <a:gd name="connsiteX18" fmla="*/ 3825875 w 3825875"/>
                <a:gd name="connsiteY18" fmla="*/ 130175 h 606425"/>
                <a:gd name="connsiteX19" fmla="*/ 3759200 w 3825875"/>
                <a:gd name="connsiteY19" fmla="*/ 254000 h 606425"/>
                <a:gd name="connsiteX20" fmla="*/ 3683000 w 3825875"/>
                <a:gd name="connsiteY20" fmla="*/ 381000 h 606425"/>
                <a:gd name="connsiteX21" fmla="*/ 3632200 w 3825875"/>
                <a:gd name="connsiteY21" fmla="*/ 469900 h 606425"/>
                <a:gd name="connsiteX22" fmla="*/ 3600450 w 3825875"/>
                <a:gd name="connsiteY22" fmla="*/ 536575 h 606425"/>
                <a:gd name="connsiteX23" fmla="*/ 3581400 w 3825875"/>
                <a:gd name="connsiteY23" fmla="*/ 565150 h 606425"/>
                <a:gd name="connsiteX24" fmla="*/ 3565525 w 3825875"/>
                <a:gd name="connsiteY24" fmla="*/ 581025 h 606425"/>
                <a:gd name="connsiteX25" fmla="*/ 3546475 w 3825875"/>
                <a:gd name="connsiteY25" fmla="*/ 596900 h 606425"/>
                <a:gd name="connsiteX26" fmla="*/ 3521075 w 3825875"/>
                <a:gd name="connsiteY26" fmla="*/ 606425 h 606425"/>
                <a:gd name="connsiteX27" fmla="*/ 3495675 w 3825875"/>
                <a:gd name="connsiteY27" fmla="*/ 606425 h 606425"/>
                <a:gd name="connsiteX28" fmla="*/ 3451225 w 3825875"/>
                <a:gd name="connsiteY28" fmla="*/ 593725 h 606425"/>
                <a:gd name="connsiteX29" fmla="*/ 3403600 w 3825875"/>
                <a:gd name="connsiteY29" fmla="*/ 571500 h 606425"/>
                <a:gd name="connsiteX30" fmla="*/ 3371850 w 3825875"/>
                <a:gd name="connsiteY30" fmla="*/ 552450 h 606425"/>
                <a:gd name="connsiteX31" fmla="*/ 3340100 w 3825875"/>
                <a:gd name="connsiteY31" fmla="*/ 549275 h 606425"/>
                <a:gd name="connsiteX32" fmla="*/ 3152775 w 3825875"/>
                <a:gd name="connsiteY32" fmla="*/ 549275 h 606425"/>
                <a:gd name="connsiteX33" fmla="*/ 2841625 w 3825875"/>
                <a:gd name="connsiteY33" fmla="*/ 549275 h 606425"/>
                <a:gd name="connsiteX34" fmla="*/ 2527300 w 3825875"/>
                <a:gd name="connsiteY34" fmla="*/ 549275 h 606425"/>
                <a:gd name="connsiteX35" fmla="*/ 2314575 w 3825875"/>
                <a:gd name="connsiteY35" fmla="*/ 546100 h 606425"/>
                <a:gd name="connsiteX36" fmla="*/ 1920875 w 3825875"/>
                <a:gd name="connsiteY36" fmla="*/ 549275 h 606425"/>
                <a:gd name="connsiteX37" fmla="*/ 1590675 w 3825875"/>
                <a:gd name="connsiteY37" fmla="*/ 549275 h 606425"/>
                <a:gd name="connsiteX38" fmla="*/ 1381125 w 3825875"/>
                <a:gd name="connsiteY38" fmla="*/ 549275 h 606425"/>
                <a:gd name="connsiteX39" fmla="*/ 1111250 w 3825875"/>
                <a:gd name="connsiteY39" fmla="*/ 549275 h 606425"/>
                <a:gd name="connsiteX40" fmla="*/ 892175 w 3825875"/>
                <a:gd name="connsiteY40" fmla="*/ 549275 h 606425"/>
                <a:gd name="connsiteX41" fmla="*/ 631825 w 3825875"/>
                <a:gd name="connsiteY41" fmla="*/ 546100 h 606425"/>
                <a:gd name="connsiteX42" fmla="*/ 498475 w 3825875"/>
                <a:gd name="connsiteY42" fmla="*/ 536575 h 606425"/>
                <a:gd name="connsiteX43" fmla="*/ 349250 w 3825875"/>
                <a:gd name="connsiteY43" fmla="*/ 517525 h 606425"/>
                <a:gd name="connsiteX44" fmla="*/ 276225 w 3825875"/>
                <a:gd name="connsiteY44" fmla="*/ 508000 h 606425"/>
                <a:gd name="connsiteX45" fmla="*/ 180975 w 3825875"/>
                <a:gd name="connsiteY45" fmla="*/ 495300 h 606425"/>
                <a:gd name="connsiteX46" fmla="*/ 120650 w 3825875"/>
                <a:gd name="connsiteY46" fmla="*/ 479425 h 606425"/>
                <a:gd name="connsiteX47" fmla="*/ 63500 w 3825875"/>
                <a:gd name="connsiteY47" fmla="*/ 457200 h 606425"/>
                <a:gd name="connsiteX48" fmla="*/ 25400 w 3825875"/>
                <a:gd name="connsiteY48" fmla="*/ 428625 h 606425"/>
                <a:gd name="connsiteX49" fmla="*/ 6350 w 3825875"/>
                <a:gd name="connsiteY49" fmla="*/ 406400 h 606425"/>
                <a:gd name="connsiteX50" fmla="*/ 0 w 3825875"/>
                <a:gd name="connsiteY50" fmla="*/ 393700 h 606425"/>
                <a:gd name="connsiteX51" fmla="*/ 3175 w 3825875"/>
                <a:gd name="connsiteY51" fmla="*/ 381000 h 606425"/>
                <a:gd name="connsiteX52" fmla="*/ 15875 w 3825875"/>
                <a:gd name="connsiteY52" fmla="*/ 368300 h 606425"/>
                <a:gd name="connsiteX53" fmla="*/ 50800 w 3825875"/>
                <a:gd name="connsiteY53" fmla="*/ 346075 h 606425"/>
                <a:gd name="connsiteX54" fmla="*/ 98425 w 3825875"/>
                <a:gd name="connsiteY54" fmla="*/ 327025 h 606425"/>
                <a:gd name="connsiteX55" fmla="*/ 158750 w 3825875"/>
                <a:gd name="connsiteY55" fmla="*/ 314325 h 606425"/>
                <a:gd name="connsiteX56" fmla="*/ 238125 w 3825875"/>
                <a:gd name="connsiteY56" fmla="*/ 304800 h 606425"/>
                <a:gd name="connsiteX57" fmla="*/ 323850 w 3825875"/>
                <a:gd name="connsiteY57" fmla="*/ 304800 h 606425"/>
                <a:gd name="connsiteX58" fmla="*/ 514350 w 3825875"/>
                <a:gd name="connsiteY58" fmla="*/ 301625 h 606425"/>
                <a:gd name="connsiteX59" fmla="*/ 720725 w 3825875"/>
                <a:gd name="connsiteY59" fmla="*/ 304800 h 606425"/>
                <a:gd name="connsiteX60" fmla="*/ 952500 w 3825875"/>
                <a:gd name="connsiteY60" fmla="*/ 301625 h 606425"/>
                <a:gd name="connsiteX61" fmla="*/ 1263650 w 3825875"/>
                <a:gd name="connsiteY61" fmla="*/ 301625 h 606425"/>
                <a:gd name="connsiteX62" fmla="*/ 1565275 w 3825875"/>
                <a:gd name="connsiteY62" fmla="*/ 304800 h 606425"/>
                <a:gd name="connsiteX63" fmla="*/ 1724025 w 3825875"/>
                <a:gd name="connsiteY63" fmla="*/ 301625 h 606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825875" h="606425">
                  <a:moveTo>
                    <a:pt x="1724025" y="301625"/>
                  </a:moveTo>
                  <a:lnTo>
                    <a:pt x="1971675" y="301625"/>
                  </a:lnTo>
                  <a:lnTo>
                    <a:pt x="2117725" y="298450"/>
                  </a:lnTo>
                  <a:lnTo>
                    <a:pt x="2327275" y="301625"/>
                  </a:lnTo>
                  <a:lnTo>
                    <a:pt x="2501900" y="298450"/>
                  </a:lnTo>
                  <a:lnTo>
                    <a:pt x="2654300" y="295275"/>
                  </a:lnTo>
                  <a:lnTo>
                    <a:pt x="2886075" y="288925"/>
                  </a:lnTo>
                  <a:lnTo>
                    <a:pt x="3143250" y="285750"/>
                  </a:lnTo>
                  <a:lnTo>
                    <a:pt x="3321050" y="282575"/>
                  </a:lnTo>
                  <a:lnTo>
                    <a:pt x="3409950" y="279400"/>
                  </a:lnTo>
                  <a:lnTo>
                    <a:pt x="3476625" y="276225"/>
                  </a:lnTo>
                  <a:lnTo>
                    <a:pt x="3536950" y="263525"/>
                  </a:lnTo>
                  <a:lnTo>
                    <a:pt x="3584575" y="241300"/>
                  </a:lnTo>
                  <a:lnTo>
                    <a:pt x="3625850" y="215900"/>
                  </a:lnTo>
                  <a:lnTo>
                    <a:pt x="3679825" y="171450"/>
                  </a:lnTo>
                  <a:lnTo>
                    <a:pt x="3730625" y="117475"/>
                  </a:lnTo>
                  <a:lnTo>
                    <a:pt x="3790950" y="38100"/>
                  </a:lnTo>
                  <a:lnTo>
                    <a:pt x="3825875" y="0"/>
                  </a:lnTo>
                  <a:lnTo>
                    <a:pt x="3825875" y="130175"/>
                  </a:lnTo>
                  <a:lnTo>
                    <a:pt x="3759200" y="254000"/>
                  </a:lnTo>
                  <a:lnTo>
                    <a:pt x="3683000" y="381000"/>
                  </a:lnTo>
                  <a:lnTo>
                    <a:pt x="3632200" y="469900"/>
                  </a:lnTo>
                  <a:lnTo>
                    <a:pt x="3600450" y="536575"/>
                  </a:lnTo>
                  <a:lnTo>
                    <a:pt x="3581400" y="565150"/>
                  </a:lnTo>
                  <a:lnTo>
                    <a:pt x="3565525" y="581025"/>
                  </a:lnTo>
                  <a:lnTo>
                    <a:pt x="3546475" y="596900"/>
                  </a:lnTo>
                  <a:lnTo>
                    <a:pt x="3521075" y="606425"/>
                  </a:lnTo>
                  <a:lnTo>
                    <a:pt x="3495675" y="606425"/>
                  </a:lnTo>
                  <a:lnTo>
                    <a:pt x="3451225" y="593725"/>
                  </a:lnTo>
                  <a:lnTo>
                    <a:pt x="3403600" y="571500"/>
                  </a:lnTo>
                  <a:lnTo>
                    <a:pt x="3371850" y="552450"/>
                  </a:lnTo>
                  <a:lnTo>
                    <a:pt x="3340100" y="549275"/>
                  </a:lnTo>
                  <a:lnTo>
                    <a:pt x="3152775" y="549275"/>
                  </a:lnTo>
                  <a:lnTo>
                    <a:pt x="2841625" y="549275"/>
                  </a:lnTo>
                  <a:lnTo>
                    <a:pt x="2527300" y="549275"/>
                  </a:lnTo>
                  <a:lnTo>
                    <a:pt x="2314575" y="546100"/>
                  </a:lnTo>
                  <a:lnTo>
                    <a:pt x="1920875" y="549275"/>
                  </a:lnTo>
                  <a:lnTo>
                    <a:pt x="1590675" y="549275"/>
                  </a:lnTo>
                  <a:lnTo>
                    <a:pt x="1381125" y="549275"/>
                  </a:lnTo>
                  <a:lnTo>
                    <a:pt x="1111250" y="549275"/>
                  </a:lnTo>
                  <a:lnTo>
                    <a:pt x="892175" y="549275"/>
                  </a:lnTo>
                  <a:lnTo>
                    <a:pt x="631825" y="546100"/>
                  </a:lnTo>
                  <a:lnTo>
                    <a:pt x="498475" y="536575"/>
                  </a:lnTo>
                  <a:lnTo>
                    <a:pt x="349250" y="517525"/>
                  </a:lnTo>
                  <a:lnTo>
                    <a:pt x="276225" y="508000"/>
                  </a:lnTo>
                  <a:lnTo>
                    <a:pt x="180975" y="495300"/>
                  </a:lnTo>
                  <a:lnTo>
                    <a:pt x="120650" y="479425"/>
                  </a:lnTo>
                  <a:lnTo>
                    <a:pt x="63500" y="457200"/>
                  </a:lnTo>
                  <a:lnTo>
                    <a:pt x="25400" y="428625"/>
                  </a:lnTo>
                  <a:lnTo>
                    <a:pt x="6350" y="406400"/>
                  </a:lnTo>
                  <a:lnTo>
                    <a:pt x="0" y="393700"/>
                  </a:lnTo>
                  <a:lnTo>
                    <a:pt x="3175" y="381000"/>
                  </a:lnTo>
                  <a:lnTo>
                    <a:pt x="15875" y="368300"/>
                  </a:lnTo>
                  <a:lnTo>
                    <a:pt x="50800" y="346075"/>
                  </a:lnTo>
                  <a:lnTo>
                    <a:pt x="98425" y="327025"/>
                  </a:lnTo>
                  <a:lnTo>
                    <a:pt x="158750" y="314325"/>
                  </a:lnTo>
                  <a:lnTo>
                    <a:pt x="238125" y="304800"/>
                  </a:lnTo>
                  <a:lnTo>
                    <a:pt x="323850" y="304800"/>
                  </a:lnTo>
                  <a:lnTo>
                    <a:pt x="514350" y="301625"/>
                  </a:lnTo>
                  <a:lnTo>
                    <a:pt x="720725" y="304800"/>
                  </a:lnTo>
                  <a:lnTo>
                    <a:pt x="952500" y="301625"/>
                  </a:lnTo>
                  <a:lnTo>
                    <a:pt x="1263650" y="301625"/>
                  </a:lnTo>
                  <a:lnTo>
                    <a:pt x="1565275" y="304800"/>
                  </a:lnTo>
                  <a:lnTo>
                    <a:pt x="1724025" y="301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737715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13" grpId="0" animBg="1"/>
      <p:bldP spid="15" grpId="0" animBg="1"/>
      <p:bldP spid="16" grpId="0" animBg="1"/>
      <p:bldP spid="23" grpId="0" animBg="1"/>
      <p:bldP spid="24" grpId="0" animBg="1"/>
      <p:bldP spid="25" grpId="0" animBg="1"/>
      <p:bldP spid="26" grpId="0" animBg="1"/>
      <p:bldP spid="17" grpId="0" animBg="1"/>
      <p:bldP spid="22" grpId="0" animBg="1"/>
      <p:bldP spid="29" grpId="0" animBg="1"/>
    </p:bld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3ADC73AC-F23D-415B-99B0-2BD0094D059B}"/>
              </a:ext>
            </a:extLst>
          </p:cNvPr>
          <p:cNvGrpSpPr/>
          <p:nvPr/>
        </p:nvGrpSpPr>
        <p:grpSpPr>
          <a:xfrm>
            <a:off x="3554413" y="1506538"/>
            <a:ext cx="4879976" cy="4578351"/>
            <a:chOff x="3554413" y="1506538"/>
            <a:chExt cx="4879976" cy="4578351"/>
          </a:xfrm>
          <a:solidFill>
            <a:schemeClr val="tx1"/>
          </a:solidFill>
        </p:grpSpPr>
        <p:sp>
          <p:nvSpPr>
            <p:cNvPr id="3" name="フリーフォーム 8">
              <a:extLst>
                <a:ext uri="{FF2B5EF4-FFF2-40B4-BE49-F238E27FC236}">
                  <a16:creationId xmlns:a16="http://schemas.microsoft.com/office/drawing/2014/main" id="{0931358F-118B-4613-907A-3D34B0BD487E}"/>
                </a:ext>
              </a:extLst>
            </p:cNvPr>
            <p:cNvSpPr/>
            <p:nvPr/>
          </p:nvSpPr>
          <p:spPr>
            <a:xfrm>
              <a:off x="4132262" y="1506538"/>
              <a:ext cx="1041400" cy="558800"/>
            </a:xfrm>
            <a:custGeom>
              <a:avLst/>
              <a:gdLst>
                <a:gd name="connsiteX0" fmla="*/ 345281 w 1040606"/>
                <a:gd name="connsiteY0" fmla="*/ 321469 h 559594"/>
                <a:gd name="connsiteX1" fmla="*/ 269081 w 1040606"/>
                <a:gd name="connsiteY1" fmla="*/ 266700 h 559594"/>
                <a:gd name="connsiteX2" fmla="*/ 185737 w 1040606"/>
                <a:gd name="connsiteY2" fmla="*/ 202406 h 559594"/>
                <a:gd name="connsiteX3" fmla="*/ 109537 w 1040606"/>
                <a:gd name="connsiteY3" fmla="*/ 142875 h 559594"/>
                <a:gd name="connsiteX4" fmla="*/ 30956 w 1040606"/>
                <a:gd name="connsiteY4" fmla="*/ 78581 h 559594"/>
                <a:gd name="connsiteX5" fmla="*/ 14287 w 1040606"/>
                <a:gd name="connsiteY5" fmla="*/ 59531 h 559594"/>
                <a:gd name="connsiteX6" fmla="*/ 2381 w 1040606"/>
                <a:gd name="connsiteY6" fmla="*/ 38100 h 559594"/>
                <a:gd name="connsiteX7" fmla="*/ 0 w 1040606"/>
                <a:gd name="connsiteY7" fmla="*/ 19050 h 559594"/>
                <a:gd name="connsiteX8" fmla="*/ 2381 w 1040606"/>
                <a:gd name="connsiteY8" fmla="*/ 7144 h 559594"/>
                <a:gd name="connsiteX9" fmla="*/ 11906 w 1040606"/>
                <a:gd name="connsiteY9" fmla="*/ 0 h 559594"/>
                <a:gd name="connsiteX10" fmla="*/ 28575 w 1040606"/>
                <a:gd name="connsiteY10" fmla="*/ 2381 h 559594"/>
                <a:gd name="connsiteX11" fmla="*/ 76200 w 1040606"/>
                <a:gd name="connsiteY11" fmla="*/ 26194 h 559594"/>
                <a:gd name="connsiteX12" fmla="*/ 145256 w 1040606"/>
                <a:gd name="connsiteY12" fmla="*/ 64294 h 559594"/>
                <a:gd name="connsiteX13" fmla="*/ 214312 w 1040606"/>
                <a:gd name="connsiteY13" fmla="*/ 97631 h 559594"/>
                <a:gd name="connsiteX14" fmla="*/ 257175 w 1040606"/>
                <a:gd name="connsiteY14" fmla="*/ 116681 h 559594"/>
                <a:gd name="connsiteX15" fmla="*/ 333375 w 1040606"/>
                <a:gd name="connsiteY15" fmla="*/ 145256 h 559594"/>
                <a:gd name="connsiteX16" fmla="*/ 435768 w 1040606"/>
                <a:gd name="connsiteY16" fmla="*/ 178594 h 559594"/>
                <a:gd name="connsiteX17" fmla="*/ 502443 w 1040606"/>
                <a:gd name="connsiteY17" fmla="*/ 197644 h 559594"/>
                <a:gd name="connsiteX18" fmla="*/ 569118 w 1040606"/>
                <a:gd name="connsiteY18" fmla="*/ 214312 h 559594"/>
                <a:gd name="connsiteX19" fmla="*/ 623887 w 1040606"/>
                <a:gd name="connsiteY19" fmla="*/ 228600 h 559594"/>
                <a:gd name="connsiteX20" fmla="*/ 683418 w 1040606"/>
                <a:gd name="connsiteY20" fmla="*/ 238125 h 559594"/>
                <a:gd name="connsiteX21" fmla="*/ 752475 w 1040606"/>
                <a:gd name="connsiteY21" fmla="*/ 250031 h 559594"/>
                <a:gd name="connsiteX22" fmla="*/ 835818 w 1040606"/>
                <a:gd name="connsiteY22" fmla="*/ 261937 h 559594"/>
                <a:gd name="connsiteX23" fmla="*/ 873918 w 1040606"/>
                <a:gd name="connsiteY23" fmla="*/ 276225 h 559594"/>
                <a:gd name="connsiteX24" fmla="*/ 942975 w 1040606"/>
                <a:gd name="connsiteY24" fmla="*/ 316706 h 559594"/>
                <a:gd name="connsiteX25" fmla="*/ 995362 w 1040606"/>
                <a:gd name="connsiteY25" fmla="*/ 350044 h 559594"/>
                <a:gd name="connsiteX26" fmla="*/ 1014412 w 1040606"/>
                <a:gd name="connsiteY26" fmla="*/ 364331 h 559594"/>
                <a:gd name="connsiteX27" fmla="*/ 1026318 w 1040606"/>
                <a:gd name="connsiteY27" fmla="*/ 381000 h 559594"/>
                <a:gd name="connsiteX28" fmla="*/ 1035843 w 1040606"/>
                <a:gd name="connsiteY28" fmla="*/ 407194 h 559594"/>
                <a:gd name="connsiteX29" fmla="*/ 1040606 w 1040606"/>
                <a:gd name="connsiteY29" fmla="*/ 435769 h 559594"/>
                <a:gd name="connsiteX30" fmla="*/ 1038225 w 1040606"/>
                <a:gd name="connsiteY30" fmla="*/ 464344 h 559594"/>
                <a:gd name="connsiteX31" fmla="*/ 1028700 w 1040606"/>
                <a:gd name="connsiteY31" fmla="*/ 492919 h 559594"/>
                <a:gd name="connsiteX32" fmla="*/ 1009650 w 1040606"/>
                <a:gd name="connsiteY32" fmla="*/ 519112 h 559594"/>
                <a:gd name="connsiteX33" fmla="*/ 983456 w 1040606"/>
                <a:gd name="connsiteY33" fmla="*/ 538162 h 559594"/>
                <a:gd name="connsiteX34" fmla="*/ 947737 w 1040606"/>
                <a:gd name="connsiteY34" fmla="*/ 554831 h 559594"/>
                <a:gd name="connsiteX35" fmla="*/ 919162 w 1040606"/>
                <a:gd name="connsiteY35" fmla="*/ 559594 h 559594"/>
                <a:gd name="connsiteX36" fmla="*/ 878681 w 1040606"/>
                <a:gd name="connsiteY36" fmla="*/ 552450 h 559594"/>
                <a:gd name="connsiteX37" fmla="*/ 828675 w 1040606"/>
                <a:gd name="connsiteY37" fmla="*/ 542925 h 559594"/>
                <a:gd name="connsiteX38" fmla="*/ 766762 w 1040606"/>
                <a:gd name="connsiteY38" fmla="*/ 528637 h 559594"/>
                <a:gd name="connsiteX39" fmla="*/ 704850 w 1040606"/>
                <a:gd name="connsiteY39" fmla="*/ 514350 h 559594"/>
                <a:gd name="connsiteX40" fmla="*/ 638175 w 1040606"/>
                <a:gd name="connsiteY40" fmla="*/ 495300 h 559594"/>
                <a:gd name="connsiteX41" fmla="*/ 611981 w 1040606"/>
                <a:gd name="connsiteY41" fmla="*/ 485775 h 559594"/>
                <a:gd name="connsiteX42" fmla="*/ 552450 w 1040606"/>
                <a:gd name="connsiteY42" fmla="*/ 454819 h 559594"/>
                <a:gd name="connsiteX43" fmla="*/ 466725 w 1040606"/>
                <a:gd name="connsiteY43" fmla="*/ 402431 h 559594"/>
                <a:gd name="connsiteX44" fmla="*/ 345281 w 1040606"/>
                <a:gd name="connsiteY44" fmla="*/ 321469 h 55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40606" h="559594">
                  <a:moveTo>
                    <a:pt x="345281" y="321469"/>
                  </a:moveTo>
                  <a:lnTo>
                    <a:pt x="269081" y="266700"/>
                  </a:lnTo>
                  <a:lnTo>
                    <a:pt x="185737" y="202406"/>
                  </a:lnTo>
                  <a:lnTo>
                    <a:pt x="109537" y="142875"/>
                  </a:lnTo>
                  <a:lnTo>
                    <a:pt x="30956" y="78581"/>
                  </a:lnTo>
                  <a:lnTo>
                    <a:pt x="14287" y="59531"/>
                  </a:lnTo>
                  <a:lnTo>
                    <a:pt x="2381" y="38100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28575" y="2381"/>
                  </a:lnTo>
                  <a:lnTo>
                    <a:pt x="76200" y="26194"/>
                  </a:lnTo>
                  <a:lnTo>
                    <a:pt x="145256" y="64294"/>
                  </a:lnTo>
                  <a:lnTo>
                    <a:pt x="214312" y="97631"/>
                  </a:lnTo>
                  <a:lnTo>
                    <a:pt x="257175" y="116681"/>
                  </a:lnTo>
                  <a:lnTo>
                    <a:pt x="333375" y="145256"/>
                  </a:lnTo>
                  <a:lnTo>
                    <a:pt x="435768" y="178594"/>
                  </a:lnTo>
                  <a:lnTo>
                    <a:pt x="502443" y="197644"/>
                  </a:lnTo>
                  <a:lnTo>
                    <a:pt x="569118" y="214312"/>
                  </a:lnTo>
                  <a:lnTo>
                    <a:pt x="623887" y="228600"/>
                  </a:lnTo>
                  <a:lnTo>
                    <a:pt x="683418" y="238125"/>
                  </a:lnTo>
                  <a:lnTo>
                    <a:pt x="752475" y="250031"/>
                  </a:lnTo>
                  <a:lnTo>
                    <a:pt x="835818" y="261937"/>
                  </a:lnTo>
                  <a:lnTo>
                    <a:pt x="873918" y="276225"/>
                  </a:lnTo>
                  <a:lnTo>
                    <a:pt x="942975" y="316706"/>
                  </a:lnTo>
                  <a:lnTo>
                    <a:pt x="995362" y="350044"/>
                  </a:lnTo>
                  <a:lnTo>
                    <a:pt x="1014412" y="364331"/>
                  </a:lnTo>
                  <a:lnTo>
                    <a:pt x="1026318" y="381000"/>
                  </a:lnTo>
                  <a:lnTo>
                    <a:pt x="1035843" y="407194"/>
                  </a:lnTo>
                  <a:lnTo>
                    <a:pt x="1040606" y="435769"/>
                  </a:lnTo>
                  <a:lnTo>
                    <a:pt x="1038225" y="464344"/>
                  </a:lnTo>
                  <a:lnTo>
                    <a:pt x="1028700" y="492919"/>
                  </a:lnTo>
                  <a:lnTo>
                    <a:pt x="1009650" y="519112"/>
                  </a:lnTo>
                  <a:lnTo>
                    <a:pt x="983456" y="538162"/>
                  </a:lnTo>
                  <a:lnTo>
                    <a:pt x="947737" y="554831"/>
                  </a:lnTo>
                  <a:lnTo>
                    <a:pt x="919162" y="559594"/>
                  </a:lnTo>
                  <a:lnTo>
                    <a:pt x="878681" y="552450"/>
                  </a:lnTo>
                  <a:lnTo>
                    <a:pt x="828675" y="542925"/>
                  </a:lnTo>
                  <a:lnTo>
                    <a:pt x="766762" y="528637"/>
                  </a:lnTo>
                  <a:lnTo>
                    <a:pt x="704850" y="514350"/>
                  </a:lnTo>
                  <a:lnTo>
                    <a:pt x="638175" y="495300"/>
                  </a:lnTo>
                  <a:lnTo>
                    <a:pt x="611981" y="485775"/>
                  </a:lnTo>
                  <a:lnTo>
                    <a:pt x="552450" y="454819"/>
                  </a:lnTo>
                  <a:lnTo>
                    <a:pt x="466725" y="402431"/>
                  </a:lnTo>
                  <a:lnTo>
                    <a:pt x="345281" y="321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4" name="フリーフォーム 9">
              <a:extLst>
                <a:ext uri="{FF2B5EF4-FFF2-40B4-BE49-F238E27FC236}">
                  <a16:creationId xmlns:a16="http://schemas.microsoft.com/office/drawing/2014/main" id="{5E3A5B5D-84CE-44D1-BAEE-E65A2DDF00AE}"/>
                </a:ext>
              </a:extLst>
            </p:cNvPr>
            <p:cNvSpPr/>
            <p:nvPr/>
          </p:nvSpPr>
          <p:spPr>
            <a:xfrm>
              <a:off x="3554413" y="2239964"/>
              <a:ext cx="2128837" cy="511175"/>
            </a:xfrm>
            <a:custGeom>
              <a:avLst/>
              <a:gdLst>
                <a:gd name="connsiteX0" fmla="*/ 1250156 w 2128837"/>
                <a:gd name="connsiteY0" fmla="*/ 126206 h 511969"/>
                <a:gd name="connsiteX1" fmla="*/ 1012031 w 2128837"/>
                <a:gd name="connsiteY1" fmla="*/ 161925 h 511969"/>
                <a:gd name="connsiteX2" fmla="*/ 776287 w 2128837"/>
                <a:gd name="connsiteY2" fmla="*/ 197644 h 511969"/>
                <a:gd name="connsiteX3" fmla="*/ 569119 w 2128837"/>
                <a:gd name="connsiteY3" fmla="*/ 226219 h 511969"/>
                <a:gd name="connsiteX4" fmla="*/ 464344 w 2128837"/>
                <a:gd name="connsiteY4" fmla="*/ 238125 h 511969"/>
                <a:gd name="connsiteX5" fmla="*/ 419100 w 2128837"/>
                <a:gd name="connsiteY5" fmla="*/ 245269 h 511969"/>
                <a:gd name="connsiteX6" fmla="*/ 388144 w 2128837"/>
                <a:gd name="connsiteY6" fmla="*/ 245269 h 511969"/>
                <a:gd name="connsiteX7" fmla="*/ 328612 w 2128837"/>
                <a:gd name="connsiteY7" fmla="*/ 240506 h 511969"/>
                <a:gd name="connsiteX8" fmla="*/ 261937 w 2128837"/>
                <a:gd name="connsiteY8" fmla="*/ 230981 h 511969"/>
                <a:gd name="connsiteX9" fmla="*/ 211931 w 2128837"/>
                <a:gd name="connsiteY9" fmla="*/ 219075 h 511969"/>
                <a:gd name="connsiteX10" fmla="*/ 154781 w 2128837"/>
                <a:gd name="connsiteY10" fmla="*/ 200025 h 511969"/>
                <a:gd name="connsiteX11" fmla="*/ 119062 w 2128837"/>
                <a:gd name="connsiteY11" fmla="*/ 180975 h 511969"/>
                <a:gd name="connsiteX12" fmla="*/ 90487 w 2128837"/>
                <a:gd name="connsiteY12" fmla="*/ 159544 h 511969"/>
                <a:gd name="connsiteX13" fmla="*/ 69056 w 2128837"/>
                <a:gd name="connsiteY13" fmla="*/ 140494 h 511969"/>
                <a:gd name="connsiteX14" fmla="*/ 57150 w 2128837"/>
                <a:gd name="connsiteY14" fmla="*/ 133350 h 511969"/>
                <a:gd name="connsiteX15" fmla="*/ 38100 w 2128837"/>
                <a:gd name="connsiteY15" fmla="*/ 123825 h 511969"/>
                <a:gd name="connsiteX16" fmla="*/ 14287 w 2128837"/>
                <a:gd name="connsiteY16" fmla="*/ 116681 h 511969"/>
                <a:gd name="connsiteX17" fmla="*/ 0 w 2128837"/>
                <a:gd name="connsiteY17" fmla="*/ 121444 h 511969"/>
                <a:gd name="connsiteX18" fmla="*/ 0 w 2128837"/>
                <a:gd name="connsiteY18" fmla="*/ 135731 h 511969"/>
                <a:gd name="connsiteX19" fmla="*/ 7144 w 2128837"/>
                <a:gd name="connsiteY19" fmla="*/ 164306 h 511969"/>
                <a:gd name="connsiteX20" fmla="*/ 30956 w 2128837"/>
                <a:gd name="connsiteY20" fmla="*/ 202406 h 511969"/>
                <a:gd name="connsiteX21" fmla="*/ 83344 w 2128837"/>
                <a:gd name="connsiteY21" fmla="*/ 264319 h 511969"/>
                <a:gd name="connsiteX22" fmla="*/ 133350 w 2128837"/>
                <a:gd name="connsiteY22" fmla="*/ 316706 h 511969"/>
                <a:gd name="connsiteX23" fmla="*/ 192881 w 2128837"/>
                <a:gd name="connsiteY23" fmla="*/ 376237 h 511969"/>
                <a:gd name="connsiteX24" fmla="*/ 245269 w 2128837"/>
                <a:gd name="connsiteY24" fmla="*/ 421481 h 511969"/>
                <a:gd name="connsiteX25" fmla="*/ 280987 w 2128837"/>
                <a:gd name="connsiteY25" fmla="*/ 447675 h 511969"/>
                <a:gd name="connsiteX26" fmla="*/ 314325 w 2128837"/>
                <a:gd name="connsiteY26" fmla="*/ 469106 h 511969"/>
                <a:gd name="connsiteX27" fmla="*/ 359569 w 2128837"/>
                <a:gd name="connsiteY27" fmla="*/ 490537 h 511969"/>
                <a:gd name="connsiteX28" fmla="*/ 407194 w 2128837"/>
                <a:gd name="connsiteY28" fmla="*/ 507206 h 511969"/>
                <a:gd name="connsiteX29" fmla="*/ 433387 w 2128837"/>
                <a:gd name="connsiteY29" fmla="*/ 511969 h 511969"/>
                <a:gd name="connsiteX30" fmla="*/ 461962 w 2128837"/>
                <a:gd name="connsiteY30" fmla="*/ 500062 h 511969"/>
                <a:gd name="connsiteX31" fmla="*/ 531019 w 2128837"/>
                <a:gd name="connsiteY31" fmla="*/ 469106 h 511969"/>
                <a:gd name="connsiteX32" fmla="*/ 588169 w 2128837"/>
                <a:gd name="connsiteY32" fmla="*/ 447675 h 511969"/>
                <a:gd name="connsiteX33" fmla="*/ 664369 w 2128837"/>
                <a:gd name="connsiteY33" fmla="*/ 423862 h 511969"/>
                <a:gd name="connsiteX34" fmla="*/ 754856 w 2128837"/>
                <a:gd name="connsiteY34" fmla="*/ 400050 h 511969"/>
                <a:gd name="connsiteX35" fmla="*/ 869156 w 2128837"/>
                <a:gd name="connsiteY35" fmla="*/ 376237 h 511969"/>
                <a:gd name="connsiteX36" fmla="*/ 1007269 w 2128837"/>
                <a:gd name="connsiteY36" fmla="*/ 350044 h 511969"/>
                <a:gd name="connsiteX37" fmla="*/ 1162050 w 2128837"/>
                <a:gd name="connsiteY37" fmla="*/ 328612 h 511969"/>
                <a:gd name="connsiteX38" fmla="*/ 1371600 w 2128837"/>
                <a:gd name="connsiteY38" fmla="*/ 302419 h 511969"/>
                <a:gd name="connsiteX39" fmla="*/ 1574006 w 2128837"/>
                <a:gd name="connsiteY39" fmla="*/ 280987 h 511969"/>
                <a:gd name="connsiteX40" fmla="*/ 1757362 w 2128837"/>
                <a:gd name="connsiteY40" fmla="*/ 266700 h 511969"/>
                <a:gd name="connsiteX41" fmla="*/ 1804987 w 2128837"/>
                <a:gd name="connsiteY41" fmla="*/ 261937 h 511969"/>
                <a:gd name="connsiteX42" fmla="*/ 1859756 w 2128837"/>
                <a:gd name="connsiteY42" fmla="*/ 254794 h 511969"/>
                <a:gd name="connsiteX43" fmla="*/ 1928812 w 2128837"/>
                <a:gd name="connsiteY43" fmla="*/ 247650 h 511969"/>
                <a:gd name="connsiteX44" fmla="*/ 1995487 w 2128837"/>
                <a:gd name="connsiteY44" fmla="*/ 245269 h 511969"/>
                <a:gd name="connsiteX45" fmla="*/ 2040731 w 2128837"/>
                <a:gd name="connsiteY45" fmla="*/ 242887 h 511969"/>
                <a:gd name="connsiteX46" fmla="*/ 2069306 w 2128837"/>
                <a:gd name="connsiteY46" fmla="*/ 233362 h 511969"/>
                <a:gd name="connsiteX47" fmla="*/ 2095500 w 2128837"/>
                <a:gd name="connsiteY47" fmla="*/ 221456 h 511969"/>
                <a:gd name="connsiteX48" fmla="*/ 2116931 w 2128837"/>
                <a:gd name="connsiteY48" fmla="*/ 204787 h 511969"/>
                <a:gd name="connsiteX49" fmla="*/ 2126456 w 2128837"/>
                <a:gd name="connsiteY49" fmla="*/ 190500 h 511969"/>
                <a:gd name="connsiteX50" fmla="*/ 2128837 w 2128837"/>
                <a:gd name="connsiteY50" fmla="*/ 176212 h 511969"/>
                <a:gd name="connsiteX51" fmla="*/ 2124075 w 2128837"/>
                <a:gd name="connsiteY51" fmla="*/ 154781 h 511969"/>
                <a:gd name="connsiteX52" fmla="*/ 2102644 w 2128837"/>
                <a:gd name="connsiteY52" fmla="*/ 123825 h 511969"/>
                <a:gd name="connsiteX53" fmla="*/ 2074069 w 2128837"/>
                <a:gd name="connsiteY53" fmla="*/ 92869 h 511969"/>
                <a:gd name="connsiteX54" fmla="*/ 2052637 w 2128837"/>
                <a:gd name="connsiteY54" fmla="*/ 76200 h 511969"/>
                <a:gd name="connsiteX55" fmla="*/ 2021681 w 2128837"/>
                <a:gd name="connsiteY55" fmla="*/ 54769 h 511969"/>
                <a:gd name="connsiteX56" fmla="*/ 1995487 w 2128837"/>
                <a:gd name="connsiteY56" fmla="*/ 42862 h 511969"/>
                <a:gd name="connsiteX57" fmla="*/ 1947862 w 2128837"/>
                <a:gd name="connsiteY57" fmla="*/ 26194 h 511969"/>
                <a:gd name="connsiteX58" fmla="*/ 1890712 w 2128837"/>
                <a:gd name="connsiteY58" fmla="*/ 11906 h 511969"/>
                <a:gd name="connsiteX59" fmla="*/ 1821656 w 2128837"/>
                <a:gd name="connsiteY59" fmla="*/ 0 h 511969"/>
                <a:gd name="connsiteX60" fmla="*/ 1793081 w 2128837"/>
                <a:gd name="connsiteY60" fmla="*/ 0 h 511969"/>
                <a:gd name="connsiteX61" fmla="*/ 1690687 w 2128837"/>
                <a:gd name="connsiteY61" fmla="*/ 30956 h 511969"/>
                <a:gd name="connsiteX62" fmla="*/ 1540669 w 2128837"/>
                <a:gd name="connsiteY62" fmla="*/ 76200 h 511969"/>
                <a:gd name="connsiteX63" fmla="*/ 1497806 w 2128837"/>
                <a:gd name="connsiteY63" fmla="*/ 90487 h 511969"/>
                <a:gd name="connsiteX64" fmla="*/ 1388269 w 2128837"/>
                <a:gd name="connsiteY64" fmla="*/ 107156 h 511969"/>
                <a:gd name="connsiteX65" fmla="*/ 1250156 w 2128837"/>
                <a:gd name="connsiteY65" fmla="*/ 126206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128837" h="511969">
                  <a:moveTo>
                    <a:pt x="1250156" y="126206"/>
                  </a:moveTo>
                  <a:lnTo>
                    <a:pt x="1012031" y="161925"/>
                  </a:lnTo>
                  <a:lnTo>
                    <a:pt x="776287" y="197644"/>
                  </a:lnTo>
                  <a:lnTo>
                    <a:pt x="569119" y="226219"/>
                  </a:lnTo>
                  <a:lnTo>
                    <a:pt x="464344" y="238125"/>
                  </a:lnTo>
                  <a:lnTo>
                    <a:pt x="419100" y="245269"/>
                  </a:lnTo>
                  <a:lnTo>
                    <a:pt x="388144" y="245269"/>
                  </a:lnTo>
                  <a:lnTo>
                    <a:pt x="328612" y="240506"/>
                  </a:lnTo>
                  <a:lnTo>
                    <a:pt x="261937" y="230981"/>
                  </a:lnTo>
                  <a:lnTo>
                    <a:pt x="211931" y="219075"/>
                  </a:lnTo>
                  <a:lnTo>
                    <a:pt x="154781" y="200025"/>
                  </a:lnTo>
                  <a:lnTo>
                    <a:pt x="119062" y="180975"/>
                  </a:lnTo>
                  <a:lnTo>
                    <a:pt x="90487" y="159544"/>
                  </a:lnTo>
                  <a:lnTo>
                    <a:pt x="69056" y="140494"/>
                  </a:lnTo>
                  <a:lnTo>
                    <a:pt x="57150" y="133350"/>
                  </a:lnTo>
                  <a:lnTo>
                    <a:pt x="38100" y="123825"/>
                  </a:lnTo>
                  <a:lnTo>
                    <a:pt x="14287" y="116681"/>
                  </a:lnTo>
                  <a:lnTo>
                    <a:pt x="0" y="121444"/>
                  </a:lnTo>
                  <a:lnTo>
                    <a:pt x="0" y="135731"/>
                  </a:lnTo>
                  <a:lnTo>
                    <a:pt x="7144" y="164306"/>
                  </a:lnTo>
                  <a:lnTo>
                    <a:pt x="30956" y="202406"/>
                  </a:lnTo>
                  <a:lnTo>
                    <a:pt x="83344" y="264319"/>
                  </a:lnTo>
                  <a:lnTo>
                    <a:pt x="133350" y="316706"/>
                  </a:lnTo>
                  <a:lnTo>
                    <a:pt x="192881" y="376237"/>
                  </a:lnTo>
                  <a:lnTo>
                    <a:pt x="245269" y="421481"/>
                  </a:lnTo>
                  <a:lnTo>
                    <a:pt x="280987" y="447675"/>
                  </a:lnTo>
                  <a:lnTo>
                    <a:pt x="314325" y="469106"/>
                  </a:lnTo>
                  <a:lnTo>
                    <a:pt x="359569" y="490537"/>
                  </a:lnTo>
                  <a:lnTo>
                    <a:pt x="407194" y="507206"/>
                  </a:lnTo>
                  <a:lnTo>
                    <a:pt x="433387" y="511969"/>
                  </a:lnTo>
                  <a:lnTo>
                    <a:pt x="461962" y="500062"/>
                  </a:lnTo>
                  <a:lnTo>
                    <a:pt x="531019" y="469106"/>
                  </a:lnTo>
                  <a:lnTo>
                    <a:pt x="588169" y="447675"/>
                  </a:lnTo>
                  <a:lnTo>
                    <a:pt x="664369" y="423862"/>
                  </a:lnTo>
                  <a:lnTo>
                    <a:pt x="754856" y="400050"/>
                  </a:lnTo>
                  <a:lnTo>
                    <a:pt x="869156" y="376237"/>
                  </a:lnTo>
                  <a:lnTo>
                    <a:pt x="1007269" y="350044"/>
                  </a:lnTo>
                  <a:lnTo>
                    <a:pt x="1162050" y="328612"/>
                  </a:lnTo>
                  <a:lnTo>
                    <a:pt x="1371600" y="302419"/>
                  </a:lnTo>
                  <a:lnTo>
                    <a:pt x="1574006" y="280987"/>
                  </a:lnTo>
                  <a:lnTo>
                    <a:pt x="1757362" y="266700"/>
                  </a:lnTo>
                  <a:lnTo>
                    <a:pt x="1804987" y="261937"/>
                  </a:lnTo>
                  <a:lnTo>
                    <a:pt x="1859756" y="254794"/>
                  </a:lnTo>
                  <a:lnTo>
                    <a:pt x="1928812" y="247650"/>
                  </a:lnTo>
                  <a:lnTo>
                    <a:pt x="1995487" y="245269"/>
                  </a:lnTo>
                  <a:lnTo>
                    <a:pt x="2040731" y="242887"/>
                  </a:lnTo>
                  <a:lnTo>
                    <a:pt x="2069306" y="233362"/>
                  </a:lnTo>
                  <a:lnTo>
                    <a:pt x="2095500" y="221456"/>
                  </a:lnTo>
                  <a:lnTo>
                    <a:pt x="2116931" y="204787"/>
                  </a:lnTo>
                  <a:lnTo>
                    <a:pt x="2126456" y="190500"/>
                  </a:lnTo>
                  <a:lnTo>
                    <a:pt x="2128837" y="176212"/>
                  </a:lnTo>
                  <a:lnTo>
                    <a:pt x="2124075" y="154781"/>
                  </a:lnTo>
                  <a:lnTo>
                    <a:pt x="2102644" y="123825"/>
                  </a:lnTo>
                  <a:lnTo>
                    <a:pt x="2074069" y="92869"/>
                  </a:lnTo>
                  <a:lnTo>
                    <a:pt x="2052637" y="76200"/>
                  </a:lnTo>
                  <a:lnTo>
                    <a:pt x="2021681" y="54769"/>
                  </a:lnTo>
                  <a:lnTo>
                    <a:pt x="1995487" y="42862"/>
                  </a:lnTo>
                  <a:lnTo>
                    <a:pt x="1947862" y="26194"/>
                  </a:lnTo>
                  <a:lnTo>
                    <a:pt x="1890712" y="11906"/>
                  </a:lnTo>
                  <a:lnTo>
                    <a:pt x="1821656" y="0"/>
                  </a:lnTo>
                  <a:lnTo>
                    <a:pt x="1793081" y="0"/>
                  </a:lnTo>
                  <a:lnTo>
                    <a:pt x="1690687" y="30956"/>
                  </a:lnTo>
                  <a:lnTo>
                    <a:pt x="1540669" y="76200"/>
                  </a:lnTo>
                  <a:lnTo>
                    <a:pt x="1497806" y="90487"/>
                  </a:lnTo>
                  <a:lnTo>
                    <a:pt x="1388269" y="107156"/>
                  </a:lnTo>
                  <a:lnTo>
                    <a:pt x="1250156" y="1262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2">
              <a:extLst>
                <a:ext uri="{FF2B5EF4-FFF2-40B4-BE49-F238E27FC236}">
                  <a16:creationId xmlns:a16="http://schemas.microsoft.com/office/drawing/2014/main" id="{63DEE6B6-008F-4BD2-85A0-5B35BB1652C9}"/>
                </a:ext>
              </a:extLst>
            </p:cNvPr>
            <p:cNvSpPr/>
            <p:nvPr/>
          </p:nvSpPr>
          <p:spPr>
            <a:xfrm>
              <a:off x="3984625" y="2906714"/>
              <a:ext cx="1260475" cy="371475"/>
            </a:xfrm>
            <a:custGeom>
              <a:avLst/>
              <a:gdLst>
                <a:gd name="connsiteX0" fmla="*/ 621506 w 1259681"/>
                <a:gd name="connsiteY0" fmla="*/ 126206 h 371475"/>
                <a:gd name="connsiteX1" fmla="*/ 819150 w 1259681"/>
                <a:gd name="connsiteY1" fmla="*/ 71437 h 371475"/>
                <a:gd name="connsiteX2" fmla="*/ 862013 w 1259681"/>
                <a:gd name="connsiteY2" fmla="*/ 54769 h 371475"/>
                <a:gd name="connsiteX3" fmla="*/ 907256 w 1259681"/>
                <a:gd name="connsiteY3" fmla="*/ 35719 h 371475"/>
                <a:gd name="connsiteX4" fmla="*/ 950119 w 1259681"/>
                <a:gd name="connsiteY4" fmla="*/ 19050 h 371475"/>
                <a:gd name="connsiteX5" fmla="*/ 995363 w 1259681"/>
                <a:gd name="connsiteY5" fmla="*/ 4762 h 371475"/>
                <a:gd name="connsiteX6" fmla="*/ 1021556 w 1259681"/>
                <a:gd name="connsiteY6" fmla="*/ 0 h 371475"/>
                <a:gd name="connsiteX7" fmla="*/ 1042988 w 1259681"/>
                <a:gd name="connsiteY7" fmla="*/ 2381 h 371475"/>
                <a:gd name="connsiteX8" fmla="*/ 1073944 w 1259681"/>
                <a:gd name="connsiteY8" fmla="*/ 11906 h 371475"/>
                <a:gd name="connsiteX9" fmla="*/ 1128713 w 1259681"/>
                <a:gd name="connsiteY9" fmla="*/ 30956 h 371475"/>
                <a:gd name="connsiteX10" fmla="*/ 1166813 w 1259681"/>
                <a:gd name="connsiteY10" fmla="*/ 47625 h 371475"/>
                <a:gd name="connsiteX11" fmla="*/ 1195388 w 1259681"/>
                <a:gd name="connsiteY11" fmla="*/ 64294 h 371475"/>
                <a:gd name="connsiteX12" fmla="*/ 1216819 w 1259681"/>
                <a:gd name="connsiteY12" fmla="*/ 80962 h 371475"/>
                <a:gd name="connsiteX13" fmla="*/ 1240631 w 1259681"/>
                <a:gd name="connsiteY13" fmla="*/ 107156 h 371475"/>
                <a:gd name="connsiteX14" fmla="*/ 1252538 w 1259681"/>
                <a:gd name="connsiteY14" fmla="*/ 128587 h 371475"/>
                <a:gd name="connsiteX15" fmla="*/ 1257300 w 1259681"/>
                <a:gd name="connsiteY15" fmla="*/ 150019 h 371475"/>
                <a:gd name="connsiteX16" fmla="*/ 1259681 w 1259681"/>
                <a:gd name="connsiteY16" fmla="*/ 173831 h 371475"/>
                <a:gd name="connsiteX17" fmla="*/ 1252538 w 1259681"/>
                <a:gd name="connsiteY17" fmla="*/ 197644 h 371475"/>
                <a:gd name="connsiteX18" fmla="*/ 1235869 w 1259681"/>
                <a:gd name="connsiteY18" fmla="*/ 214312 h 371475"/>
                <a:gd name="connsiteX19" fmla="*/ 1204913 w 1259681"/>
                <a:gd name="connsiteY19" fmla="*/ 223837 h 371475"/>
                <a:gd name="connsiteX20" fmla="*/ 1152525 w 1259681"/>
                <a:gd name="connsiteY20" fmla="*/ 230981 h 371475"/>
                <a:gd name="connsiteX21" fmla="*/ 1012031 w 1259681"/>
                <a:gd name="connsiteY21" fmla="*/ 252412 h 371475"/>
                <a:gd name="connsiteX22" fmla="*/ 773906 w 1259681"/>
                <a:gd name="connsiteY22" fmla="*/ 290512 h 371475"/>
                <a:gd name="connsiteX23" fmla="*/ 509588 w 1259681"/>
                <a:gd name="connsiteY23" fmla="*/ 338137 h 371475"/>
                <a:gd name="connsiteX24" fmla="*/ 461963 w 1259681"/>
                <a:gd name="connsiteY24" fmla="*/ 352425 h 371475"/>
                <a:gd name="connsiteX25" fmla="*/ 421481 w 1259681"/>
                <a:gd name="connsiteY25" fmla="*/ 364331 h 371475"/>
                <a:gd name="connsiteX26" fmla="*/ 378619 w 1259681"/>
                <a:gd name="connsiteY26" fmla="*/ 371475 h 371475"/>
                <a:gd name="connsiteX27" fmla="*/ 326231 w 1259681"/>
                <a:gd name="connsiteY27" fmla="*/ 369094 h 371475"/>
                <a:gd name="connsiteX28" fmla="*/ 285750 w 1259681"/>
                <a:gd name="connsiteY28" fmla="*/ 361950 h 371475"/>
                <a:gd name="connsiteX29" fmla="*/ 245269 w 1259681"/>
                <a:gd name="connsiteY29" fmla="*/ 347662 h 371475"/>
                <a:gd name="connsiteX30" fmla="*/ 211931 w 1259681"/>
                <a:gd name="connsiteY30" fmla="*/ 328612 h 371475"/>
                <a:gd name="connsiteX31" fmla="*/ 152400 w 1259681"/>
                <a:gd name="connsiteY31" fmla="*/ 292894 h 371475"/>
                <a:gd name="connsiteX32" fmla="*/ 64294 w 1259681"/>
                <a:gd name="connsiteY32" fmla="*/ 228600 h 371475"/>
                <a:gd name="connsiteX33" fmla="*/ 19050 w 1259681"/>
                <a:gd name="connsiteY33" fmla="*/ 192881 h 371475"/>
                <a:gd name="connsiteX34" fmla="*/ 9525 w 1259681"/>
                <a:gd name="connsiteY34" fmla="*/ 183356 h 371475"/>
                <a:gd name="connsiteX35" fmla="*/ 0 w 1259681"/>
                <a:gd name="connsiteY35" fmla="*/ 166687 h 371475"/>
                <a:gd name="connsiteX36" fmla="*/ 0 w 1259681"/>
                <a:gd name="connsiteY36" fmla="*/ 147637 h 371475"/>
                <a:gd name="connsiteX37" fmla="*/ 9525 w 1259681"/>
                <a:gd name="connsiteY37" fmla="*/ 133350 h 371475"/>
                <a:gd name="connsiteX38" fmla="*/ 30956 w 1259681"/>
                <a:gd name="connsiteY38" fmla="*/ 126206 h 371475"/>
                <a:gd name="connsiteX39" fmla="*/ 71438 w 1259681"/>
                <a:gd name="connsiteY39" fmla="*/ 142875 h 371475"/>
                <a:gd name="connsiteX40" fmla="*/ 133350 w 1259681"/>
                <a:gd name="connsiteY40" fmla="*/ 171450 h 371475"/>
                <a:gd name="connsiteX41" fmla="*/ 171450 w 1259681"/>
                <a:gd name="connsiteY41" fmla="*/ 185737 h 371475"/>
                <a:gd name="connsiteX42" fmla="*/ 216694 w 1259681"/>
                <a:gd name="connsiteY42" fmla="*/ 195262 h 371475"/>
                <a:gd name="connsiteX43" fmla="*/ 252413 w 1259681"/>
                <a:gd name="connsiteY43" fmla="*/ 200025 h 371475"/>
                <a:gd name="connsiteX44" fmla="*/ 276225 w 1259681"/>
                <a:gd name="connsiteY44" fmla="*/ 200025 h 371475"/>
                <a:gd name="connsiteX45" fmla="*/ 340519 w 1259681"/>
                <a:gd name="connsiteY45" fmla="*/ 188119 h 371475"/>
                <a:gd name="connsiteX46" fmla="*/ 473869 w 1259681"/>
                <a:gd name="connsiteY46" fmla="*/ 159544 h 371475"/>
                <a:gd name="connsiteX47" fmla="*/ 621506 w 1259681"/>
                <a:gd name="connsiteY47" fmla="*/ 126206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59681" h="371475">
                  <a:moveTo>
                    <a:pt x="621506" y="126206"/>
                  </a:moveTo>
                  <a:lnTo>
                    <a:pt x="819150" y="71437"/>
                  </a:lnTo>
                  <a:lnTo>
                    <a:pt x="862013" y="54769"/>
                  </a:lnTo>
                  <a:lnTo>
                    <a:pt x="907256" y="35719"/>
                  </a:lnTo>
                  <a:lnTo>
                    <a:pt x="950119" y="19050"/>
                  </a:lnTo>
                  <a:lnTo>
                    <a:pt x="995363" y="4762"/>
                  </a:lnTo>
                  <a:lnTo>
                    <a:pt x="1021556" y="0"/>
                  </a:lnTo>
                  <a:lnTo>
                    <a:pt x="1042988" y="2381"/>
                  </a:lnTo>
                  <a:lnTo>
                    <a:pt x="1073944" y="11906"/>
                  </a:lnTo>
                  <a:lnTo>
                    <a:pt x="1128713" y="30956"/>
                  </a:lnTo>
                  <a:lnTo>
                    <a:pt x="1166813" y="47625"/>
                  </a:lnTo>
                  <a:lnTo>
                    <a:pt x="1195388" y="64294"/>
                  </a:lnTo>
                  <a:lnTo>
                    <a:pt x="1216819" y="80962"/>
                  </a:lnTo>
                  <a:lnTo>
                    <a:pt x="1240631" y="107156"/>
                  </a:lnTo>
                  <a:lnTo>
                    <a:pt x="1252538" y="128587"/>
                  </a:lnTo>
                  <a:lnTo>
                    <a:pt x="1257300" y="150019"/>
                  </a:lnTo>
                  <a:lnTo>
                    <a:pt x="1259681" y="173831"/>
                  </a:lnTo>
                  <a:lnTo>
                    <a:pt x="1252538" y="197644"/>
                  </a:lnTo>
                  <a:lnTo>
                    <a:pt x="1235869" y="214312"/>
                  </a:lnTo>
                  <a:lnTo>
                    <a:pt x="1204913" y="223837"/>
                  </a:lnTo>
                  <a:lnTo>
                    <a:pt x="1152525" y="230981"/>
                  </a:lnTo>
                  <a:lnTo>
                    <a:pt x="1012031" y="252412"/>
                  </a:lnTo>
                  <a:lnTo>
                    <a:pt x="773906" y="290512"/>
                  </a:lnTo>
                  <a:lnTo>
                    <a:pt x="509588" y="338137"/>
                  </a:lnTo>
                  <a:lnTo>
                    <a:pt x="461963" y="352425"/>
                  </a:lnTo>
                  <a:lnTo>
                    <a:pt x="421481" y="364331"/>
                  </a:lnTo>
                  <a:lnTo>
                    <a:pt x="378619" y="371475"/>
                  </a:lnTo>
                  <a:lnTo>
                    <a:pt x="326231" y="369094"/>
                  </a:lnTo>
                  <a:lnTo>
                    <a:pt x="285750" y="361950"/>
                  </a:lnTo>
                  <a:lnTo>
                    <a:pt x="245269" y="347662"/>
                  </a:lnTo>
                  <a:lnTo>
                    <a:pt x="211931" y="328612"/>
                  </a:lnTo>
                  <a:lnTo>
                    <a:pt x="152400" y="292894"/>
                  </a:lnTo>
                  <a:lnTo>
                    <a:pt x="64294" y="228600"/>
                  </a:lnTo>
                  <a:lnTo>
                    <a:pt x="19050" y="192881"/>
                  </a:lnTo>
                  <a:lnTo>
                    <a:pt x="9525" y="183356"/>
                  </a:lnTo>
                  <a:lnTo>
                    <a:pt x="0" y="166687"/>
                  </a:lnTo>
                  <a:lnTo>
                    <a:pt x="0" y="147637"/>
                  </a:lnTo>
                  <a:lnTo>
                    <a:pt x="9525" y="133350"/>
                  </a:lnTo>
                  <a:lnTo>
                    <a:pt x="30956" y="126206"/>
                  </a:lnTo>
                  <a:lnTo>
                    <a:pt x="71438" y="142875"/>
                  </a:lnTo>
                  <a:lnTo>
                    <a:pt x="133350" y="171450"/>
                  </a:lnTo>
                  <a:lnTo>
                    <a:pt x="171450" y="185737"/>
                  </a:lnTo>
                  <a:lnTo>
                    <a:pt x="216694" y="195262"/>
                  </a:lnTo>
                  <a:lnTo>
                    <a:pt x="252413" y="200025"/>
                  </a:lnTo>
                  <a:lnTo>
                    <a:pt x="276225" y="200025"/>
                  </a:lnTo>
                  <a:lnTo>
                    <a:pt x="340519" y="188119"/>
                  </a:lnTo>
                  <a:lnTo>
                    <a:pt x="473869" y="159544"/>
                  </a:lnTo>
                  <a:lnTo>
                    <a:pt x="621506" y="1262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4">
              <a:extLst>
                <a:ext uri="{FF2B5EF4-FFF2-40B4-BE49-F238E27FC236}">
                  <a16:creationId xmlns:a16="http://schemas.microsoft.com/office/drawing/2014/main" id="{EB869960-101C-4EC6-B269-9A7BAD59C8CF}"/>
                </a:ext>
              </a:extLst>
            </p:cNvPr>
            <p:cNvSpPr/>
            <p:nvPr/>
          </p:nvSpPr>
          <p:spPr>
            <a:xfrm>
              <a:off x="3978274" y="3509964"/>
              <a:ext cx="1335088" cy="428625"/>
            </a:xfrm>
            <a:custGeom>
              <a:avLst/>
              <a:gdLst>
                <a:gd name="connsiteX0" fmla="*/ 704850 w 1335882"/>
                <a:gd name="connsiteY0" fmla="*/ 138113 h 428625"/>
                <a:gd name="connsiteX1" fmla="*/ 588169 w 1335882"/>
                <a:gd name="connsiteY1" fmla="*/ 169069 h 428625"/>
                <a:gd name="connsiteX2" fmla="*/ 497682 w 1335882"/>
                <a:gd name="connsiteY2" fmla="*/ 190500 h 428625"/>
                <a:gd name="connsiteX3" fmla="*/ 426244 w 1335882"/>
                <a:gd name="connsiteY3" fmla="*/ 204788 h 428625"/>
                <a:gd name="connsiteX4" fmla="*/ 378619 w 1335882"/>
                <a:gd name="connsiteY4" fmla="*/ 214313 h 428625"/>
                <a:gd name="connsiteX5" fmla="*/ 326232 w 1335882"/>
                <a:gd name="connsiteY5" fmla="*/ 223838 h 428625"/>
                <a:gd name="connsiteX6" fmla="*/ 292894 w 1335882"/>
                <a:gd name="connsiteY6" fmla="*/ 226219 h 428625"/>
                <a:gd name="connsiteX7" fmla="*/ 264319 w 1335882"/>
                <a:gd name="connsiteY7" fmla="*/ 226219 h 428625"/>
                <a:gd name="connsiteX8" fmla="*/ 238125 w 1335882"/>
                <a:gd name="connsiteY8" fmla="*/ 221457 h 428625"/>
                <a:gd name="connsiteX9" fmla="*/ 209550 w 1335882"/>
                <a:gd name="connsiteY9" fmla="*/ 214313 h 428625"/>
                <a:gd name="connsiteX10" fmla="*/ 164307 w 1335882"/>
                <a:gd name="connsiteY10" fmla="*/ 197644 h 428625"/>
                <a:gd name="connsiteX11" fmla="*/ 111919 w 1335882"/>
                <a:gd name="connsiteY11" fmla="*/ 166688 h 428625"/>
                <a:gd name="connsiteX12" fmla="*/ 69057 w 1335882"/>
                <a:gd name="connsiteY12" fmla="*/ 138113 h 428625"/>
                <a:gd name="connsiteX13" fmla="*/ 52388 w 1335882"/>
                <a:gd name="connsiteY13" fmla="*/ 128588 h 428625"/>
                <a:gd name="connsiteX14" fmla="*/ 26194 w 1335882"/>
                <a:gd name="connsiteY14" fmla="*/ 121444 h 428625"/>
                <a:gd name="connsiteX15" fmla="*/ 9525 w 1335882"/>
                <a:gd name="connsiteY15" fmla="*/ 121444 h 428625"/>
                <a:gd name="connsiteX16" fmla="*/ 2382 w 1335882"/>
                <a:gd name="connsiteY16" fmla="*/ 123825 h 428625"/>
                <a:gd name="connsiteX17" fmla="*/ 0 w 1335882"/>
                <a:gd name="connsiteY17" fmla="*/ 142875 h 428625"/>
                <a:gd name="connsiteX18" fmla="*/ 9525 w 1335882"/>
                <a:gd name="connsiteY18" fmla="*/ 166688 h 428625"/>
                <a:gd name="connsiteX19" fmla="*/ 26194 w 1335882"/>
                <a:gd name="connsiteY19" fmla="*/ 195263 h 428625"/>
                <a:gd name="connsiteX20" fmla="*/ 97632 w 1335882"/>
                <a:gd name="connsiteY20" fmla="*/ 269082 h 428625"/>
                <a:gd name="connsiteX21" fmla="*/ 138113 w 1335882"/>
                <a:gd name="connsiteY21" fmla="*/ 304800 h 428625"/>
                <a:gd name="connsiteX22" fmla="*/ 178594 w 1335882"/>
                <a:gd name="connsiteY22" fmla="*/ 333375 h 428625"/>
                <a:gd name="connsiteX23" fmla="*/ 207169 w 1335882"/>
                <a:gd name="connsiteY23" fmla="*/ 350044 h 428625"/>
                <a:gd name="connsiteX24" fmla="*/ 226219 w 1335882"/>
                <a:gd name="connsiteY24" fmla="*/ 364332 h 428625"/>
                <a:gd name="connsiteX25" fmla="*/ 254794 w 1335882"/>
                <a:gd name="connsiteY25" fmla="*/ 388144 h 428625"/>
                <a:gd name="connsiteX26" fmla="*/ 273844 w 1335882"/>
                <a:gd name="connsiteY26" fmla="*/ 402432 h 428625"/>
                <a:gd name="connsiteX27" fmla="*/ 295275 w 1335882"/>
                <a:gd name="connsiteY27" fmla="*/ 411957 h 428625"/>
                <a:gd name="connsiteX28" fmla="*/ 316707 w 1335882"/>
                <a:gd name="connsiteY28" fmla="*/ 419100 h 428625"/>
                <a:gd name="connsiteX29" fmla="*/ 340519 w 1335882"/>
                <a:gd name="connsiteY29" fmla="*/ 423863 h 428625"/>
                <a:gd name="connsiteX30" fmla="*/ 371475 w 1335882"/>
                <a:gd name="connsiteY30" fmla="*/ 426244 h 428625"/>
                <a:gd name="connsiteX31" fmla="*/ 402432 w 1335882"/>
                <a:gd name="connsiteY31" fmla="*/ 428625 h 428625"/>
                <a:gd name="connsiteX32" fmla="*/ 440532 w 1335882"/>
                <a:gd name="connsiteY32" fmla="*/ 423863 h 428625"/>
                <a:gd name="connsiteX33" fmla="*/ 481013 w 1335882"/>
                <a:gd name="connsiteY33" fmla="*/ 414338 h 428625"/>
                <a:gd name="connsiteX34" fmla="*/ 521494 w 1335882"/>
                <a:gd name="connsiteY34" fmla="*/ 400050 h 428625"/>
                <a:gd name="connsiteX35" fmla="*/ 569119 w 1335882"/>
                <a:gd name="connsiteY35" fmla="*/ 378619 h 428625"/>
                <a:gd name="connsiteX36" fmla="*/ 642938 w 1335882"/>
                <a:gd name="connsiteY36" fmla="*/ 357188 h 428625"/>
                <a:gd name="connsiteX37" fmla="*/ 826294 w 1335882"/>
                <a:gd name="connsiteY37" fmla="*/ 309563 h 428625"/>
                <a:gd name="connsiteX38" fmla="*/ 942975 w 1335882"/>
                <a:gd name="connsiteY38" fmla="*/ 283369 h 428625"/>
                <a:gd name="connsiteX39" fmla="*/ 1088232 w 1335882"/>
                <a:gd name="connsiteY39" fmla="*/ 252413 h 428625"/>
                <a:gd name="connsiteX40" fmla="*/ 1202532 w 1335882"/>
                <a:gd name="connsiteY40" fmla="*/ 230982 h 428625"/>
                <a:gd name="connsiteX41" fmla="*/ 1266825 w 1335882"/>
                <a:gd name="connsiteY41" fmla="*/ 219075 h 428625"/>
                <a:gd name="connsiteX42" fmla="*/ 1304925 w 1335882"/>
                <a:gd name="connsiteY42" fmla="*/ 204788 h 428625"/>
                <a:gd name="connsiteX43" fmla="*/ 1323975 w 1335882"/>
                <a:gd name="connsiteY43" fmla="*/ 190500 h 428625"/>
                <a:gd name="connsiteX44" fmla="*/ 1333500 w 1335882"/>
                <a:gd name="connsiteY44" fmla="*/ 173832 h 428625"/>
                <a:gd name="connsiteX45" fmla="*/ 1335882 w 1335882"/>
                <a:gd name="connsiteY45" fmla="*/ 159544 h 428625"/>
                <a:gd name="connsiteX46" fmla="*/ 1331119 w 1335882"/>
                <a:gd name="connsiteY46" fmla="*/ 135732 h 428625"/>
                <a:gd name="connsiteX47" fmla="*/ 1316832 w 1335882"/>
                <a:gd name="connsiteY47" fmla="*/ 95250 h 428625"/>
                <a:gd name="connsiteX48" fmla="*/ 1295400 w 1335882"/>
                <a:gd name="connsiteY48" fmla="*/ 66675 h 428625"/>
                <a:gd name="connsiteX49" fmla="*/ 1269207 w 1335882"/>
                <a:gd name="connsiteY49" fmla="*/ 47625 h 428625"/>
                <a:gd name="connsiteX50" fmla="*/ 1233488 w 1335882"/>
                <a:gd name="connsiteY50" fmla="*/ 30957 h 428625"/>
                <a:gd name="connsiteX51" fmla="*/ 1178719 w 1335882"/>
                <a:gd name="connsiteY51" fmla="*/ 14288 h 428625"/>
                <a:gd name="connsiteX52" fmla="*/ 1112044 w 1335882"/>
                <a:gd name="connsiteY52" fmla="*/ 0 h 428625"/>
                <a:gd name="connsiteX53" fmla="*/ 1083469 w 1335882"/>
                <a:gd name="connsiteY53" fmla="*/ 0 h 428625"/>
                <a:gd name="connsiteX54" fmla="*/ 1012032 w 1335882"/>
                <a:gd name="connsiteY54" fmla="*/ 26194 h 428625"/>
                <a:gd name="connsiteX55" fmla="*/ 869157 w 1335882"/>
                <a:gd name="connsiteY55" fmla="*/ 85725 h 428625"/>
                <a:gd name="connsiteX56" fmla="*/ 807244 w 1335882"/>
                <a:gd name="connsiteY56" fmla="*/ 107157 h 428625"/>
                <a:gd name="connsiteX57" fmla="*/ 704850 w 1335882"/>
                <a:gd name="connsiteY57" fmla="*/ 138113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335882" h="428625">
                  <a:moveTo>
                    <a:pt x="704850" y="138113"/>
                  </a:moveTo>
                  <a:lnTo>
                    <a:pt x="588169" y="169069"/>
                  </a:lnTo>
                  <a:lnTo>
                    <a:pt x="497682" y="190500"/>
                  </a:lnTo>
                  <a:lnTo>
                    <a:pt x="426244" y="204788"/>
                  </a:lnTo>
                  <a:lnTo>
                    <a:pt x="378619" y="214313"/>
                  </a:lnTo>
                  <a:lnTo>
                    <a:pt x="326232" y="223838"/>
                  </a:lnTo>
                  <a:lnTo>
                    <a:pt x="292894" y="226219"/>
                  </a:lnTo>
                  <a:lnTo>
                    <a:pt x="264319" y="226219"/>
                  </a:lnTo>
                  <a:lnTo>
                    <a:pt x="238125" y="221457"/>
                  </a:lnTo>
                  <a:lnTo>
                    <a:pt x="209550" y="214313"/>
                  </a:lnTo>
                  <a:lnTo>
                    <a:pt x="164307" y="197644"/>
                  </a:lnTo>
                  <a:lnTo>
                    <a:pt x="111919" y="166688"/>
                  </a:lnTo>
                  <a:lnTo>
                    <a:pt x="69057" y="138113"/>
                  </a:lnTo>
                  <a:lnTo>
                    <a:pt x="52388" y="128588"/>
                  </a:lnTo>
                  <a:lnTo>
                    <a:pt x="26194" y="121444"/>
                  </a:lnTo>
                  <a:lnTo>
                    <a:pt x="9525" y="121444"/>
                  </a:lnTo>
                  <a:lnTo>
                    <a:pt x="2382" y="123825"/>
                  </a:lnTo>
                  <a:lnTo>
                    <a:pt x="0" y="142875"/>
                  </a:lnTo>
                  <a:lnTo>
                    <a:pt x="9525" y="166688"/>
                  </a:lnTo>
                  <a:lnTo>
                    <a:pt x="26194" y="195263"/>
                  </a:lnTo>
                  <a:lnTo>
                    <a:pt x="97632" y="269082"/>
                  </a:lnTo>
                  <a:lnTo>
                    <a:pt x="138113" y="304800"/>
                  </a:lnTo>
                  <a:lnTo>
                    <a:pt x="178594" y="333375"/>
                  </a:lnTo>
                  <a:lnTo>
                    <a:pt x="207169" y="350044"/>
                  </a:lnTo>
                  <a:lnTo>
                    <a:pt x="226219" y="364332"/>
                  </a:lnTo>
                  <a:lnTo>
                    <a:pt x="254794" y="388144"/>
                  </a:lnTo>
                  <a:lnTo>
                    <a:pt x="273844" y="402432"/>
                  </a:lnTo>
                  <a:lnTo>
                    <a:pt x="295275" y="411957"/>
                  </a:lnTo>
                  <a:lnTo>
                    <a:pt x="316707" y="419100"/>
                  </a:lnTo>
                  <a:lnTo>
                    <a:pt x="340519" y="423863"/>
                  </a:lnTo>
                  <a:lnTo>
                    <a:pt x="371475" y="426244"/>
                  </a:lnTo>
                  <a:lnTo>
                    <a:pt x="402432" y="428625"/>
                  </a:lnTo>
                  <a:lnTo>
                    <a:pt x="440532" y="423863"/>
                  </a:lnTo>
                  <a:lnTo>
                    <a:pt x="481013" y="414338"/>
                  </a:lnTo>
                  <a:lnTo>
                    <a:pt x="521494" y="400050"/>
                  </a:lnTo>
                  <a:lnTo>
                    <a:pt x="569119" y="378619"/>
                  </a:lnTo>
                  <a:lnTo>
                    <a:pt x="642938" y="357188"/>
                  </a:lnTo>
                  <a:lnTo>
                    <a:pt x="826294" y="309563"/>
                  </a:lnTo>
                  <a:lnTo>
                    <a:pt x="942975" y="283369"/>
                  </a:lnTo>
                  <a:lnTo>
                    <a:pt x="1088232" y="252413"/>
                  </a:lnTo>
                  <a:lnTo>
                    <a:pt x="1202532" y="230982"/>
                  </a:lnTo>
                  <a:lnTo>
                    <a:pt x="1266825" y="219075"/>
                  </a:lnTo>
                  <a:lnTo>
                    <a:pt x="1304925" y="204788"/>
                  </a:lnTo>
                  <a:lnTo>
                    <a:pt x="1323975" y="190500"/>
                  </a:lnTo>
                  <a:lnTo>
                    <a:pt x="1333500" y="173832"/>
                  </a:lnTo>
                  <a:lnTo>
                    <a:pt x="1335882" y="159544"/>
                  </a:lnTo>
                  <a:lnTo>
                    <a:pt x="1331119" y="135732"/>
                  </a:lnTo>
                  <a:lnTo>
                    <a:pt x="1316832" y="95250"/>
                  </a:lnTo>
                  <a:lnTo>
                    <a:pt x="1295400" y="66675"/>
                  </a:lnTo>
                  <a:lnTo>
                    <a:pt x="1269207" y="47625"/>
                  </a:lnTo>
                  <a:lnTo>
                    <a:pt x="1233488" y="30957"/>
                  </a:lnTo>
                  <a:lnTo>
                    <a:pt x="1178719" y="14288"/>
                  </a:lnTo>
                  <a:lnTo>
                    <a:pt x="1112044" y="0"/>
                  </a:lnTo>
                  <a:lnTo>
                    <a:pt x="1083469" y="0"/>
                  </a:lnTo>
                  <a:lnTo>
                    <a:pt x="1012032" y="26194"/>
                  </a:lnTo>
                  <a:lnTo>
                    <a:pt x="869157" y="85725"/>
                  </a:lnTo>
                  <a:lnTo>
                    <a:pt x="807244" y="107157"/>
                  </a:lnTo>
                  <a:lnTo>
                    <a:pt x="704850" y="1381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5">
              <a:extLst>
                <a:ext uri="{FF2B5EF4-FFF2-40B4-BE49-F238E27FC236}">
                  <a16:creationId xmlns:a16="http://schemas.microsoft.com/office/drawing/2014/main" id="{317A5715-50F5-49A6-A545-F32C7A9706C2}"/>
                </a:ext>
              </a:extLst>
            </p:cNvPr>
            <p:cNvSpPr/>
            <p:nvPr/>
          </p:nvSpPr>
          <p:spPr>
            <a:xfrm>
              <a:off x="3827462" y="4395789"/>
              <a:ext cx="565150" cy="1203325"/>
            </a:xfrm>
            <a:custGeom>
              <a:avLst/>
              <a:gdLst>
                <a:gd name="connsiteX0" fmla="*/ 428625 w 564356"/>
                <a:gd name="connsiteY0" fmla="*/ 438150 h 1202532"/>
                <a:gd name="connsiteX1" fmla="*/ 397668 w 564356"/>
                <a:gd name="connsiteY1" fmla="*/ 314325 h 1202532"/>
                <a:gd name="connsiteX2" fmla="*/ 364331 w 564356"/>
                <a:gd name="connsiteY2" fmla="*/ 204788 h 1202532"/>
                <a:gd name="connsiteX3" fmla="*/ 357187 w 564356"/>
                <a:gd name="connsiteY3" fmla="*/ 183357 h 1202532"/>
                <a:gd name="connsiteX4" fmla="*/ 247650 w 564356"/>
                <a:gd name="connsiteY4" fmla="*/ 73819 h 1202532"/>
                <a:gd name="connsiteX5" fmla="*/ 190500 w 564356"/>
                <a:gd name="connsiteY5" fmla="*/ 54769 h 1202532"/>
                <a:gd name="connsiteX6" fmla="*/ 147637 w 564356"/>
                <a:gd name="connsiteY6" fmla="*/ 42863 h 1202532"/>
                <a:gd name="connsiteX7" fmla="*/ 102393 w 564356"/>
                <a:gd name="connsiteY7" fmla="*/ 26194 h 1202532"/>
                <a:gd name="connsiteX8" fmla="*/ 64293 w 564356"/>
                <a:gd name="connsiteY8" fmla="*/ 11907 h 1202532"/>
                <a:gd name="connsiteX9" fmla="*/ 30956 w 564356"/>
                <a:gd name="connsiteY9" fmla="*/ 0 h 1202532"/>
                <a:gd name="connsiteX10" fmla="*/ 11906 w 564356"/>
                <a:gd name="connsiteY10" fmla="*/ 0 h 1202532"/>
                <a:gd name="connsiteX11" fmla="*/ 2381 w 564356"/>
                <a:gd name="connsiteY11" fmla="*/ 7144 h 1202532"/>
                <a:gd name="connsiteX12" fmla="*/ 0 w 564356"/>
                <a:gd name="connsiteY12" fmla="*/ 35719 h 1202532"/>
                <a:gd name="connsiteX13" fmla="*/ 9525 w 564356"/>
                <a:gd name="connsiteY13" fmla="*/ 50007 h 1202532"/>
                <a:gd name="connsiteX14" fmla="*/ 38100 w 564356"/>
                <a:gd name="connsiteY14" fmla="*/ 83344 h 1202532"/>
                <a:gd name="connsiteX15" fmla="*/ 71437 w 564356"/>
                <a:gd name="connsiteY15" fmla="*/ 130969 h 1202532"/>
                <a:gd name="connsiteX16" fmla="*/ 104775 w 564356"/>
                <a:gd name="connsiteY16" fmla="*/ 183357 h 1202532"/>
                <a:gd name="connsiteX17" fmla="*/ 130968 w 564356"/>
                <a:gd name="connsiteY17" fmla="*/ 233363 h 1202532"/>
                <a:gd name="connsiteX18" fmla="*/ 159543 w 564356"/>
                <a:gd name="connsiteY18" fmla="*/ 302419 h 1202532"/>
                <a:gd name="connsiteX19" fmla="*/ 190500 w 564356"/>
                <a:gd name="connsiteY19" fmla="*/ 395288 h 1202532"/>
                <a:gd name="connsiteX20" fmla="*/ 221456 w 564356"/>
                <a:gd name="connsiteY20" fmla="*/ 490538 h 1202532"/>
                <a:gd name="connsiteX21" fmla="*/ 238125 w 564356"/>
                <a:gd name="connsiteY21" fmla="*/ 566738 h 1202532"/>
                <a:gd name="connsiteX22" fmla="*/ 247650 w 564356"/>
                <a:gd name="connsiteY22" fmla="*/ 611982 h 1202532"/>
                <a:gd name="connsiteX23" fmla="*/ 257175 w 564356"/>
                <a:gd name="connsiteY23" fmla="*/ 666750 h 1202532"/>
                <a:gd name="connsiteX24" fmla="*/ 266700 w 564356"/>
                <a:gd name="connsiteY24" fmla="*/ 726282 h 1202532"/>
                <a:gd name="connsiteX25" fmla="*/ 273843 w 564356"/>
                <a:gd name="connsiteY25" fmla="*/ 783432 h 1202532"/>
                <a:gd name="connsiteX26" fmla="*/ 276225 w 564356"/>
                <a:gd name="connsiteY26" fmla="*/ 857250 h 1202532"/>
                <a:gd name="connsiteX27" fmla="*/ 278606 w 564356"/>
                <a:gd name="connsiteY27" fmla="*/ 926307 h 1202532"/>
                <a:gd name="connsiteX28" fmla="*/ 273843 w 564356"/>
                <a:gd name="connsiteY28" fmla="*/ 973932 h 1202532"/>
                <a:gd name="connsiteX29" fmla="*/ 280987 w 564356"/>
                <a:gd name="connsiteY29" fmla="*/ 992982 h 1202532"/>
                <a:gd name="connsiteX30" fmla="*/ 297656 w 564356"/>
                <a:gd name="connsiteY30" fmla="*/ 1019175 h 1202532"/>
                <a:gd name="connsiteX31" fmla="*/ 330993 w 564356"/>
                <a:gd name="connsiteY31" fmla="*/ 1069182 h 1202532"/>
                <a:gd name="connsiteX32" fmla="*/ 359568 w 564356"/>
                <a:gd name="connsiteY32" fmla="*/ 1112044 h 1202532"/>
                <a:gd name="connsiteX33" fmla="*/ 385762 w 564356"/>
                <a:gd name="connsiteY33" fmla="*/ 1147763 h 1202532"/>
                <a:gd name="connsiteX34" fmla="*/ 404812 w 564356"/>
                <a:gd name="connsiteY34" fmla="*/ 1166813 h 1202532"/>
                <a:gd name="connsiteX35" fmla="*/ 438150 w 564356"/>
                <a:gd name="connsiteY35" fmla="*/ 1193007 h 1202532"/>
                <a:gd name="connsiteX36" fmla="*/ 459581 w 564356"/>
                <a:gd name="connsiteY36" fmla="*/ 1202532 h 1202532"/>
                <a:gd name="connsiteX37" fmla="*/ 471487 w 564356"/>
                <a:gd name="connsiteY37" fmla="*/ 1202532 h 1202532"/>
                <a:gd name="connsiteX38" fmla="*/ 490537 w 564356"/>
                <a:gd name="connsiteY38" fmla="*/ 1193007 h 1202532"/>
                <a:gd name="connsiteX39" fmla="*/ 507206 w 564356"/>
                <a:gd name="connsiteY39" fmla="*/ 1178719 h 1202532"/>
                <a:gd name="connsiteX40" fmla="*/ 523875 w 564356"/>
                <a:gd name="connsiteY40" fmla="*/ 1152525 h 1202532"/>
                <a:gd name="connsiteX41" fmla="*/ 535781 w 564356"/>
                <a:gd name="connsiteY41" fmla="*/ 1123950 h 1202532"/>
                <a:gd name="connsiteX42" fmla="*/ 550068 w 564356"/>
                <a:gd name="connsiteY42" fmla="*/ 1083469 h 1202532"/>
                <a:gd name="connsiteX43" fmla="*/ 559593 w 564356"/>
                <a:gd name="connsiteY43" fmla="*/ 1040607 h 1202532"/>
                <a:gd name="connsiteX44" fmla="*/ 564356 w 564356"/>
                <a:gd name="connsiteY44" fmla="*/ 992982 h 1202532"/>
                <a:gd name="connsiteX45" fmla="*/ 526256 w 564356"/>
                <a:gd name="connsiteY45" fmla="*/ 869157 h 1202532"/>
                <a:gd name="connsiteX46" fmla="*/ 516731 w 564356"/>
                <a:gd name="connsiteY46" fmla="*/ 833438 h 1202532"/>
                <a:gd name="connsiteX47" fmla="*/ 488156 w 564356"/>
                <a:gd name="connsiteY47" fmla="*/ 697707 h 1202532"/>
                <a:gd name="connsiteX48" fmla="*/ 461962 w 564356"/>
                <a:gd name="connsiteY48" fmla="*/ 576263 h 1202532"/>
                <a:gd name="connsiteX49" fmla="*/ 428625 w 564356"/>
                <a:gd name="connsiteY49" fmla="*/ 438150 h 120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64356" h="1202532">
                  <a:moveTo>
                    <a:pt x="428625" y="438150"/>
                  </a:moveTo>
                  <a:lnTo>
                    <a:pt x="397668" y="314325"/>
                  </a:lnTo>
                  <a:lnTo>
                    <a:pt x="364331" y="204788"/>
                  </a:lnTo>
                  <a:lnTo>
                    <a:pt x="357187" y="183357"/>
                  </a:lnTo>
                  <a:lnTo>
                    <a:pt x="247650" y="73819"/>
                  </a:lnTo>
                  <a:lnTo>
                    <a:pt x="190500" y="54769"/>
                  </a:lnTo>
                  <a:lnTo>
                    <a:pt x="147637" y="42863"/>
                  </a:lnTo>
                  <a:lnTo>
                    <a:pt x="102393" y="26194"/>
                  </a:lnTo>
                  <a:lnTo>
                    <a:pt x="64293" y="11907"/>
                  </a:lnTo>
                  <a:lnTo>
                    <a:pt x="30956" y="0"/>
                  </a:lnTo>
                  <a:lnTo>
                    <a:pt x="11906" y="0"/>
                  </a:lnTo>
                  <a:lnTo>
                    <a:pt x="2381" y="7144"/>
                  </a:lnTo>
                  <a:lnTo>
                    <a:pt x="0" y="35719"/>
                  </a:lnTo>
                  <a:lnTo>
                    <a:pt x="9525" y="50007"/>
                  </a:lnTo>
                  <a:lnTo>
                    <a:pt x="38100" y="83344"/>
                  </a:lnTo>
                  <a:lnTo>
                    <a:pt x="71437" y="130969"/>
                  </a:lnTo>
                  <a:lnTo>
                    <a:pt x="104775" y="183357"/>
                  </a:lnTo>
                  <a:lnTo>
                    <a:pt x="130968" y="233363"/>
                  </a:lnTo>
                  <a:lnTo>
                    <a:pt x="159543" y="302419"/>
                  </a:lnTo>
                  <a:lnTo>
                    <a:pt x="190500" y="395288"/>
                  </a:lnTo>
                  <a:lnTo>
                    <a:pt x="221456" y="490538"/>
                  </a:lnTo>
                  <a:lnTo>
                    <a:pt x="238125" y="566738"/>
                  </a:lnTo>
                  <a:lnTo>
                    <a:pt x="247650" y="611982"/>
                  </a:lnTo>
                  <a:lnTo>
                    <a:pt x="257175" y="666750"/>
                  </a:lnTo>
                  <a:lnTo>
                    <a:pt x="266700" y="726282"/>
                  </a:lnTo>
                  <a:lnTo>
                    <a:pt x="273843" y="783432"/>
                  </a:lnTo>
                  <a:lnTo>
                    <a:pt x="276225" y="857250"/>
                  </a:lnTo>
                  <a:cubicBezTo>
                    <a:pt x="277019" y="880269"/>
                    <a:pt x="277812" y="903288"/>
                    <a:pt x="278606" y="926307"/>
                  </a:cubicBezTo>
                  <a:lnTo>
                    <a:pt x="273843" y="973932"/>
                  </a:lnTo>
                  <a:lnTo>
                    <a:pt x="280987" y="992982"/>
                  </a:lnTo>
                  <a:lnTo>
                    <a:pt x="297656" y="1019175"/>
                  </a:lnTo>
                  <a:lnTo>
                    <a:pt x="330993" y="1069182"/>
                  </a:lnTo>
                  <a:lnTo>
                    <a:pt x="359568" y="1112044"/>
                  </a:lnTo>
                  <a:lnTo>
                    <a:pt x="385762" y="1147763"/>
                  </a:lnTo>
                  <a:lnTo>
                    <a:pt x="404812" y="1166813"/>
                  </a:lnTo>
                  <a:lnTo>
                    <a:pt x="438150" y="1193007"/>
                  </a:lnTo>
                  <a:lnTo>
                    <a:pt x="459581" y="1202532"/>
                  </a:lnTo>
                  <a:lnTo>
                    <a:pt x="471487" y="1202532"/>
                  </a:lnTo>
                  <a:lnTo>
                    <a:pt x="490537" y="1193007"/>
                  </a:lnTo>
                  <a:lnTo>
                    <a:pt x="507206" y="1178719"/>
                  </a:lnTo>
                  <a:lnTo>
                    <a:pt x="523875" y="1152525"/>
                  </a:lnTo>
                  <a:lnTo>
                    <a:pt x="535781" y="1123950"/>
                  </a:lnTo>
                  <a:lnTo>
                    <a:pt x="550068" y="1083469"/>
                  </a:lnTo>
                  <a:lnTo>
                    <a:pt x="559593" y="1040607"/>
                  </a:lnTo>
                  <a:lnTo>
                    <a:pt x="564356" y="992982"/>
                  </a:lnTo>
                  <a:lnTo>
                    <a:pt x="526256" y="869157"/>
                  </a:lnTo>
                  <a:lnTo>
                    <a:pt x="516731" y="833438"/>
                  </a:lnTo>
                  <a:lnTo>
                    <a:pt x="488156" y="697707"/>
                  </a:lnTo>
                  <a:lnTo>
                    <a:pt x="461962" y="576263"/>
                  </a:lnTo>
                  <a:lnTo>
                    <a:pt x="428625" y="438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22">
              <a:extLst>
                <a:ext uri="{FF2B5EF4-FFF2-40B4-BE49-F238E27FC236}">
                  <a16:creationId xmlns:a16="http://schemas.microsoft.com/office/drawing/2014/main" id="{58636F8C-C593-4229-9AF6-12CD1C0D2D98}"/>
                </a:ext>
              </a:extLst>
            </p:cNvPr>
            <p:cNvSpPr/>
            <p:nvPr/>
          </p:nvSpPr>
          <p:spPr>
            <a:xfrm>
              <a:off x="5713412" y="2790826"/>
              <a:ext cx="665162" cy="830263"/>
            </a:xfrm>
            <a:custGeom>
              <a:avLst/>
              <a:gdLst>
                <a:gd name="connsiteX0" fmla="*/ 204787 w 664368"/>
                <a:gd name="connsiteY0" fmla="*/ 381000 h 831056"/>
                <a:gd name="connsiteX1" fmla="*/ 161925 w 664368"/>
                <a:gd name="connsiteY1" fmla="*/ 316706 h 831056"/>
                <a:gd name="connsiteX2" fmla="*/ 100012 w 664368"/>
                <a:gd name="connsiteY2" fmla="*/ 209550 h 831056"/>
                <a:gd name="connsiteX3" fmla="*/ 42862 w 664368"/>
                <a:gd name="connsiteY3" fmla="*/ 109538 h 831056"/>
                <a:gd name="connsiteX4" fmla="*/ 9525 w 664368"/>
                <a:gd name="connsiteY4" fmla="*/ 45244 h 831056"/>
                <a:gd name="connsiteX5" fmla="*/ 0 w 664368"/>
                <a:gd name="connsiteY5" fmla="*/ 21431 h 831056"/>
                <a:gd name="connsiteX6" fmla="*/ 2381 w 664368"/>
                <a:gd name="connsiteY6" fmla="*/ 7144 h 831056"/>
                <a:gd name="connsiteX7" fmla="*/ 11906 w 664368"/>
                <a:gd name="connsiteY7" fmla="*/ 0 h 831056"/>
                <a:gd name="connsiteX8" fmla="*/ 30956 w 664368"/>
                <a:gd name="connsiteY8" fmla="*/ 2381 h 831056"/>
                <a:gd name="connsiteX9" fmla="*/ 66675 w 664368"/>
                <a:gd name="connsiteY9" fmla="*/ 14288 h 831056"/>
                <a:gd name="connsiteX10" fmla="*/ 121443 w 664368"/>
                <a:gd name="connsiteY10" fmla="*/ 54769 h 831056"/>
                <a:gd name="connsiteX11" fmla="*/ 228600 w 664368"/>
                <a:gd name="connsiteY11" fmla="*/ 128588 h 831056"/>
                <a:gd name="connsiteX12" fmla="*/ 335756 w 664368"/>
                <a:gd name="connsiteY12" fmla="*/ 204788 h 831056"/>
                <a:gd name="connsiteX13" fmla="*/ 419100 w 664368"/>
                <a:gd name="connsiteY13" fmla="*/ 271463 h 831056"/>
                <a:gd name="connsiteX14" fmla="*/ 485775 w 664368"/>
                <a:gd name="connsiteY14" fmla="*/ 326231 h 831056"/>
                <a:gd name="connsiteX15" fmla="*/ 523875 w 664368"/>
                <a:gd name="connsiteY15" fmla="*/ 357188 h 831056"/>
                <a:gd name="connsiteX16" fmla="*/ 564356 w 664368"/>
                <a:gd name="connsiteY16" fmla="*/ 395288 h 831056"/>
                <a:gd name="connsiteX17" fmla="*/ 592931 w 664368"/>
                <a:gd name="connsiteY17" fmla="*/ 428625 h 831056"/>
                <a:gd name="connsiteX18" fmla="*/ 614362 w 664368"/>
                <a:gd name="connsiteY18" fmla="*/ 461963 h 831056"/>
                <a:gd name="connsiteX19" fmla="*/ 635793 w 664368"/>
                <a:gd name="connsiteY19" fmla="*/ 500063 h 831056"/>
                <a:gd name="connsiteX20" fmla="*/ 642937 w 664368"/>
                <a:gd name="connsiteY20" fmla="*/ 521494 h 831056"/>
                <a:gd name="connsiteX21" fmla="*/ 652462 w 664368"/>
                <a:gd name="connsiteY21" fmla="*/ 554831 h 831056"/>
                <a:gd name="connsiteX22" fmla="*/ 659606 w 664368"/>
                <a:gd name="connsiteY22" fmla="*/ 607219 h 831056"/>
                <a:gd name="connsiteX23" fmla="*/ 664368 w 664368"/>
                <a:gd name="connsiteY23" fmla="*/ 666750 h 831056"/>
                <a:gd name="connsiteX24" fmla="*/ 664368 w 664368"/>
                <a:gd name="connsiteY24" fmla="*/ 697706 h 831056"/>
                <a:gd name="connsiteX25" fmla="*/ 659606 w 664368"/>
                <a:gd name="connsiteY25" fmla="*/ 731044 h 831056"/>
                <a:gd name="connsiteX26" fmla="*/ 647700 w 664368"/>
                <a:gd name="connsiteY26" fmla="*/ 766763 h 831056"/>
                <a:gd name="connsiteX27" fmla="*/ 626268 w 664368"/>
                <a:gd name="connsiteY27" fmla="*/ 795338 h 831056"/>
                <a:gd name="connsiteX28" fmla="*/ 607218 w 664368"/>
                <a:gd name="connsiteY28" fmla="*/ 814388 h 831056"/>
                <a:gd name="connsiteX29" fmla="*/ 583406 w 664368"/>
                <a:gd name="connsiteY29" fmla="*/ 826294 h 831056"/>
                <a:gd name="connsiteX30" fmla="*/ 559593 w 664368"/>
                <a:gd name="connsiteY30" fmla="*/ 831056 h 831056"/>
                <a:gd name="connsiteX31" fmla="*/ 545306 w 664368"/>
                <a:gd name="connsiteY31" fmla="*/ 831056 h 831056"/>
                <a:gd name="connsiteX32" fmla="*/ 516731 w 664368"/>
                <a:gd name="connsiteY32" fmla="*/ 823913 h 831056"/>
                <a:gd name="connsiteX33" fmla="*/ 483393 w 664368"/>
                <a:gd name="connsiteY33" fmla="*/ 807244 h 831056"/>
                <a:gd name="connsiteX34" fmla="*/ 445293 w 664368"/>
                <a:gd name="connsiteY34" fmla="*/ 754856 h 831056"/>
                <a:gd name="connsiteX35" fmla="*/ 354806 w 664368"/>
                <a:gd name="connsiteY35" fmla="*/ 619125 h 831056"/>
                <a:gd name="connsiteX36" fmla="*/ 273843 w 664368"/>
                <a:gd name="connsiteY36" fmla="*/ 492919 h 831056"/>
                <a:gd name="connsiteX37" fmla="*/ 204787 w 664368"/>
                <a:gd name="connsiteY37" fmla="*/ 381000 h 831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64368" h="831056">
                  <a:moveTo>
                    <a:pt x="204787" y="381000"/>
                  </a:moveTo>
                  <a:lnTo>
                    <a:pt x="161925" y="316706"/>
                  </a:lnTo>
                  <a:lnTo>
                    <a:pt x="100012" y="209550"/>
                  </a:lnTo>
                  <a:lnTo>
                    <a:pt x="42862" y="109538"/>
                  </a:lnTo>
                  <a:lnTo>
                    <a:pt x="9525" y="45244"/>
                  </a:lnTo>
                  <a:lnTo>
                    <a:pt x="0" y="21431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30956" y="2381"/>
                  </a:lnTo>
                  <a:lnTo>
                    <a:pt x="66675" y="14288"/>
                  </a:lnTo>
                  <a:lnTo>
                    <a:pt x="121443" y="54769"/>
                  </a:lnTo>
                  <a:lnTo>
                    <a:pt x="228600" y="128588"/>
                  </a:lnTo>
                  <a:lnTo>
                    <a:pt x="335756" y="204788"/>
                  </a:lnTo>
                  <a:lnTo>
                    <a:pt x="419100" y="271463"/>
                  </a:lnTo>
                  <a:lnTo>
                    <a:pt x="485775" y="326231"/>
                  </a:lnTo>
                  <a:lnTo>
                    <a:pt x="523875" y="357188"/>
                  </a:lnTo>
                  <a:lnTo>
                    <a:pt x="564356" y="395288"/>
                  </a:lnTo>
                  <a:lnTo>
                    <a:pt x="592931" y="428625"/>
                  </a:lnTo>
                  <a:lnTo>
                    <a:pt x="614362" y="461963"/>
                  </a:lnTo>
                  <a:lnTo>
                    <a:pt x="635793" y="500063"/>
                  </a:lnTo>
                  <a:lnTo>
                    <a:pt x="642937" y="521494"/>
                  </a:lnTo>
                  <a:lnTo>
                    <a:pt x="652462" y="554831"/>
                  </a:lnTo>
                  <a:lnTo>
                    <a:pt x="659606" y="607219"/>
                  </a:lnTo>
                  <a:lnTo>
                    <a:pt x="664368" y="666750"/>
                  </a:lnTo>
                  <a:lnTo>
                    <a:pt x="664368" y="697706"/>
                  </a:lnTo>
                  <a:lnTo>
                    <a:pt x="659606" y="731044"/>
                  </a:lnTo>
                  <a:lnTo>
                    <a:pt x="647700" y="766763"/>
                  </a:lnTo>
                  <a:lnTo>
                    <a:pt x="626268" y="795338"/>
                  </a:lnTo>
                  <a:lnTo>
                    <a:pt x="607218" y="814388"/>
                  </a:lnTo>
                  <a:lnTo>
                    <a:pt x="583406" y="826294"/>
                  </a:lnTo>
                  <a:lnTo>
                    <a:pt x="559593" y="831056"/>
                  </a:lnTo>
                  <a:lnTo>
                    <a:pt x="545306" y="831056"/>
                  </a:lnTo>
                  <a:lnTo>
                    <a:pt x="516731" y="823913"/>
                  </a:lnTo>
                  <a:lnTo>
                    <a:pt x="483393" y="807244"/>
                  </a:lnTo>
                  <a:lnTo>
                    <a:pt x="445293" y="754856"/>
                  </a:lnTo>
                  <a:lnTo>
                    <a:pt x="354806" y="619125"/>
                  </a:lnTo>
                  <a:lnTo>
                    <a:pt x="273843" y="492919"/>
                  </a:lnTo>
                  <a:lnTo>
                    <a:pt x="204787" y="3810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3">
              <a:extLst>
                <a:ext uri="{FF2B5EF4-FFF2-40B4-BE49-F238E27FC236}">
                  <a16:creationId xmlns:a16="http://schemas.microsoft.com/office/drawing/2014/main" id="{9151955B-9A85-4194-8B2B-6D29055D2A90}"/>
                </a:ext>
              </a:extLst>
            </p:cNvPr>
            <p:cNvSpPr/>
            <p:nvPr/>
          </p:nvSpPr>
          <p:spPr>
            <a:xfrm>
              <a:off x="5735637" y="1846263"/>
              <a:ext cx="2430462" cy="558800"/>
            </a:xfrm>
            <a:custGeom>
              <a:avLst/>
              <a:gdLst>
                <a:gd name="connsiteX0" fmla="*/ 1316831 w 2431256"/>
                <a:gd name="connsiteY0" fmla="*/ 188119 h 559594"/>
                <a:gd name="connsiteX1" fmla="*/ 1178719 w 2431256"/>
                <a:gd name="connsiteY1" fmla="*/ 211931 h 559594"/>
                <a:gd name="connsiteX2" fmla="*/ 971550 w 2431256"/>
                <a:gd name="connsiteY2" fmla="*/ 245269 h 559594"/>
                <a:gd name="connsiteX3" fmla="*/ 721519 w 2431256"/>
                <a:gd name="connsiteY3" fmla="*/ 280987 h 559594"/>
                <a:gd name="connsiteX4" fmla="*/ 552450 w 2431256"/>
                <a:gd name="connsiteY4" fmla="*/ 302419 h 559594"/>
                <a:gd name="connsiteX5" fmla="*/ 471487 w 2431256"/>
                <a:gd name="connsiteY5" fmla="*/ 311944 h 559594"/>
                <a:gd name="connsiteX6" fmla="*/ 438150 w 2431256"/>
                <a:gd name="connsiteY6" fmla="*/ 311944 h 559594"/>
                <a:gd name="connsiteX7" fmla="*/ 381000 w 2431256"/>
                <a:gd name="connsiteY7" fmla="*/ 309562 h 559594"/>
                <a:gd name="connsiteX8" fmla="*/ 342900 w 2431256"/>
                <a:gd name="connsiteY8" fmla="*/ 307181 h 559594"/>
                <a:gd name="connsiteX9" fmla="*/ 285750 w 2431256"/>
                <a:gd name="connsiteY9" fmla="*/ 300037 h 559594"/>
                <a:gd name="connsiteX10" fmla="*/ 230981 w 2431256"/>
                <a:gd name="connsiteY10" fmla="*/ 290512 h 559594"/>
                <a:gd name="connsiteX11" fmla="*/ 176212 w 2431256"/>
                <a:gd name="connsiteY11" fmla="*/ 276225 h 559594"/>
                <a:gd name="connsiteX12" fmla="*/ 138112 w 2431256"/>
                <a:gd name="connsiteY12" fmla="*/ 261937 h 559594"/>
                <a:gd name="connsiteX13" fmla="*/ 114300 w 2431256"/>
                <a:gd name="connsiteY13" fmla="*/ 252412 h 559594"/>
                <a:gd name="connsiteX14" fmla="*/ 92869 w 2431256"/>
                <a:gd name="connsiteY14" fmla="*/ 240506 h 559594"/>
                <a:gd name="connsiteX15" fmla="*/ 64294 w 2431256"/>
                <a:gd name="connsiteY15" fmla="*/ 223837 h 559594"/>
                <a:gd name="connsiteX16" fmla="*/ 42862 w 2431256"/>
                <a:gd name="connsiteY16" fmla="*/ 211931 h 559594"/>
                <a:gd name="connsiteX17" fmla="*/ 21431 w 2431256"/>
                <a:gd name="connsiteY17" fmla="*/ 204787 h 559594"/>
                <a:gd name="connsiteX18" fmla="*/ 7144 w 2431256"/>
                <a:gd name="connsiteY18" fmla="*/ 209550 h 559594"/>
                <a:gd name="connsiteX19" fmla="*/ 0 w 2431256"/>
                <a:gd name="connsiteY19" fmla="*/ 223837 h 559594"/>
                <a:gd name="connsiteX20" fmla="*/ 11906 w 2431256"/>
                <a:gd name="connsiteY20" fmla="*/ 252412 h 559594"/>
                <a:gd name="connsiteX21" fmla="*/ 47625 w 2431256"/>
                <a:gd name="connsiteY21" fmla="*/ 302419 h 559594"/>
                <a:gd name="connsiteX22" fmla="*/ 95250 w 2431256"/>
                <a:gd name="connsiteY22" fmla="*/ 359569 h 559594"/>
                <a:gd name="connsiteX23" fmla="*/ 142875 w 2431256"/>
                <a:gd name="connsiteY23" fmla="*/ 409575 h 559594"/>
                <a:gd name="connsiteX24" fmla="*/ 200025 w 2431256"/>
                <a:gd name="connsiteY24" fmla="*/ 464344 h 559594"/>
                <a:gd name="connsiteX25" fmla="*/ 257175 w 2431256"/>
                <a:gd name="connsiteY25" fmla="*/ 507206 h 559594"/>
                <a:gd name="connsiteX26" fmla="*/ 295275 w 2431256"/>
                <a:gd name="connsiteY26" fmla="*/ 528637 h 559594"/>
                <a:gd name="connsiteX27" fmla="*/ 328612 w 2431256"/>
                <a:gd name="connsiteY27" fmla="*/ 547687 h 559594"/>
                <a:gd name="connsiteX28" fmla="*/ 354806 w 2431256"/>
                <a:gd name="connsiteY28" fmla="*/ 557212 h 559594"/>
                <a:gd name="connsiteX29" fmla="*/ 388144 w 2431256"/>
                <a:gd name="connsiteY29" fmla="*/ 559594 h 559594"/>
                <a:gd name="connsiteX30" fmla="*/ 411956 w 2431256"/>
                <a:gd name="connsiteY30" fmla="*/ 559594 h 559594"/>
                <a:gd name="connsiteX31" fmla="*/ 466725 w 2431256"/>
                <a:gd name="connsiteY31" fmla="*/ 554831 h 559594"/>
                <a:gd name="connsiteX32" fmla="*/ 531019 w 2431256"/>
                <a:gd name="connsiteY32" fmla="*/ 545306 h 559594"/>
                <a:gd name="connsiteX33" fmla="*/ 616744 w 2431256"/>
                <a:gd name="connsiteY33" fmla="*/ 526256 h 559594"/>
                <a:gd name="connsiteX34" fmla="*/ 778669 w 2431256"/>
                <a:gd name="connsiteY34" fmla="*/ 481012 h 559594"/>
                <a:gd name="connsiteX35" fmla="*/ 850106 w 2431256"/>
                <a:gd name="connsiteY35" fmla="*/ 459581 h 559594"/>
                <a:gd name="connsiteX36" fmla="*/ 1019175 w 2431256"/>
                <a:gd name="connsiteY36" fmla="*/ 433387 h 559594"/>
                <a:gd name="connsiteX37" fmla="*/ 1150144 w 2431256"/>
                <a:gd name="connsiteY37" fmla="*/ 409575 h 559594"/>
                <a:gd name="connsiteX38" fmla="*/ 1314450 w 2431256"/>
                <a:gd name="connsiteY38" fmla="*/ 383381 h 559594"/>
                <a:gd name="connsiteX39" fmla="*/ 1459706 w 2431256"/>
                <a:gd name="connsiteY39" fmla="*/ 359569 h 559594"/>
                <a:gd name="connsiteX40" fmla="*/ 1595437 w 2431256"/>
                <a:gd name="connsiteY40" fmla="*/ 340519 h 559594"/>
                <a:gd name="connsiteX41" fmla="*/ 1738312 w 2431256"/>
                <a:gd name="connsiteY41" fmla="*/ 321469 h 559594"/>
                <a:gd name="connsiteX42" fmla="*/ 1940719 w 2431256"/>
                <a:gd name="connsiteY42" fmla="*/ 302419 h 559594"/>
                <a:gd name="connsiteX43" fmla="*/ 2085975 w 2431256"/>
                <a:gd name="connsiteY43" fmla="*/ 290512 h 559594"/>
                <a:gd name="connsiteX44" fmla="*/ 2169319 w 2431256"/>
                <a:gd name="connsiteY44" fmla="*/ 288131 h 559594"/>
                <a:gd name="connsiteX45" fmla="*/ 2266950 w 2431256"/>
                <a:gd name="connsiteY45" fmla="*/ 278606 h 559594"/>
                <a:gd name="connsiteX46" fmla="*/ 2350294 w 2431256"/>
                <a:gd name="connsiteY46" fmla="*/ 264319 h 559594"/>
                <a:gd name="connsiteX47" fmla="*/ 2386012 w 2431256"/>
                <a:gd name="connsiteY47" fmla="*/ 259556 h 559594"/>
                <a:gd name="connsiteX48" fmla="*/ 2407444 w 2431256"/>
                <a:gd name="connsiteY48" fmla="*/ 252412 h 559594"/>
                <a:gd name="connsiteX49" fmla="*/ 2421731 w 2431256"/>
                <a:gd name="connsiteY49" fmla="*/ 238125 h 559594"/>
                <a:gd name="connsiteX50" fmla="*/ 2431256 w 2431256"/>
                <a:gd name="connsiteY50" fmla="*/ 223837 h 559594"/>
                <a:gd name="connsiteX51" fmla="*/ 2431256 w 2431256"/>
                <a:gd name="connsiteY51" fmla="*/ 202406 h 559594"/>
                <a:gd name="connsiteX52" fmla="*/ 2414587 w 2431256"/>
                <a:gd name="connsiteY52" fmla="*/ 166687 h 559594"/>
                <a:gd name="connsiteX53" fmla="*/ 2397919 w 2431256"/>
                <a:gd name="connsiteY53" fmla="*/ 147637 h 559594"/>
                <a:gd name="connsiteX54" fmla="*/ 2357437 w 2431256"/>
                <a:gd name="connsiteY54" fmla="*/ 114300 h 559594"/>
                <a:gd name="connsiteX55" fmla="*/ 2312194 w 2431256"/>
                <a:gd name="connsiteY55" fmla="*/ 88106 h 559594"/>
                <a:gd name="connsiteX56" fmla="*/ 2247900 w 2431256"/>
                <a:gd name="connsiteY56" fmla="*/ 59531 h 559594"/>
                <a:gd name="connsiteX57" fmla="*/ 2166937 w 2431256"/>
                <a:gd name="connsiteY57" fmla="*/ 33337 h 559594"/>
                <a:gd name="connsiteX58" fmla="*/ 2076450 w 2431256"/>
                <a:gd name="connsiteY58" fmla="*/ 4762 h 559594"/>
                <a:gd name="connsiteX59" fmla="*/ 2050256 w 2431256"/>
                <a:gd name="connsiteY59" fmla="*/ 0 h 559594"/>
                <a:gd name="connsiteX60" fmla="*/ 1990725 w 2431256"/>
                <a:gd name="connsiteY60" fmla="*/ 23812 h 559594"/>
                <a:gd name="connsiteX61" fmla="*/ 1821656 w 2431256"/>
                <a:gd name="connsiteY61" fmla="*/ 83344 h 559594"/>
                <a:gd name="connsiteX62" fmla="*/ 1745456 w 2431256"/>
                <a:gd name="connsiteY62" fmla="*/ 109537 h 559594"/>
                <a:gd name="connsiteX63" fmla="*/ 1666875 w 2431256"/>
                <a:gd name="connsiteY63" fmla="*/ 123825 h 559594"/>
                <a:gd name="connsiteX64" fmla="*/ 1504950 w 2431256"/>
                <a:gd name="connsiteY64" fmla="*/ 154781 h 559594"/>
                <a:gd name="connsiteX65" fmla="*/ 1316831 w 2431256"/>
                <a:gd name="connsiteY65" fmla="*/ 188119 h 55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431256" h="559594">
                  <a:moveTo>
                    <a:pt x="1316831" y="188119"/>
                  </a:moveTo>
                  <a:lnTo>
                    <a:pt x="1178719" y="211931"/>
                  </a:lnTo>
                  <a:lnTo>
                    <a:pt x="971550" y="245269"/>
                  </a:lnTo>
                  <a:lnTo>
                    <a:pt x="721519" y="280987"/>
                  </a:lnTo>
                  <a:lnTo>
                    <a:pt x="552450" y="302419"/>
                  </a:lnTo>
                  <a:lnTo>
                    <a:pt x="471487" y="311944"/>
                  </a:lnTo>
                  <a:lnTo>
                    <a:pt x="438150" y="311944"/>
                  </a:lnTo>
                  <a:lnTo>
                    <a:pt x="381000" y="309562"/>
                  </a:lnTo>
                  <a:lnTo>
                    <a:pt x="342900" y="307181"/>
                  </a:lnTo>
                  <a:lnTo>
                    <a:pt x="285750" y="300037"/>
                  </a:lnTo>
                  <a:lnTo>
                    <a:pt x="230981" y="290512"/>
                  </a:lnTo>
                  <a:lnTo>
                    <a:pt x="176212" y="276225"/>
                  </a:lnTo>
                  <a:lnTo>
                    <a:pt x="138112" y="261937"/>
                  </a:lnTo>
                  <a:lnTo>
                    <a:pt x="114300" y="252412"/>
                  </a:lnTo>
                  <a:lnTo>
                    <a:pt x="92869" y="240506"/>
                  </a:lnTo>
                  <a:lnTo>
                    <a:pt x="64294" y="223837"/>
                  </a:lnTo>
                  <a:lnTo>
                    <a:pt x="42862" y="211931"/>
                  </a:lnTo>
                  <a:lnTo>
                    <a:pt x="21431" y="204787"/>
                  </a:lnTo>
                  <a:lnTo>
                    <a:pt x="7144" y="209550"/>
                  </a:lnTo>
                  <a:lnTo>
                    <a:pt x="0" y="223837"/>
                  </a:lnTo>
                  <a:lnTo>
                    <a:pt x="11906" y="252412"/>
                  </a:lnTo>
                  <a:lnTo>
                    <a:pt x="47625" y="302419"/>
                  </a:lnTo>
                  <a:lnTo>
                    <a:pt x="95250" y="359569"/>
                  </a:lnTo>
                  <a:lnTo>
                    <a:pt x="142875" y="409575"/>
                  </a:lnTo>
                  <a:lnTo>
                    <a:pt x="200025" y="464344"/>
                  </a:lnTo>
                  <a:lnTo>
                    <a:pt x="257175" y="507206"/>
                  </a:lnTo>
                  <a:lnTo>
                    <a:pt x="295275" y="528637"/>
                  </a:lnTo>
                  <a:lnTo>
                    <a:pt x="328612" y="547687"/>
                  </a:lnTo>
                  <a:lnTo>
                    <a:pt x="354806" y="557212"/>
                  </a:lnTo>
                  <a:lnTo>
                    <a:pt x="388144" y="559594"/>
                  </a:lnTo>
                  <a:lnTo>
                    <a:pt x="411956" y="559594"/>
                  </a:lnTo>
                  <a:lnTo>
                    <a:pt x="466725" y="554831"/>
                  </a:lnTo>
                  <a:lnTo>
                    <a:pt x="531019" y="545306"/>
                  </a:lnTo>
                  <a:lnTo>
                    <a:pt x="616744" y="526256"/>
                  </a:lnTo>
                  <a:lnTo>
                    <a:pt x="778669" y="481012"/>
                  </a:lnTo>
                  <a:lnTo>
                    <a:pt x="850106" y="459581"/>
                  </a:lnTo>
                  <a:lnTo>
                    <a:pt x="1019175" y="433387"/>
                  </a:lnTo>
                  <a:lnTo>
                    <a:pt x="1150144" y="409575"/>
                  </a:lnTo>
                  <a:lnTo>
                    <a:pt x="1314450" y="383381"/>
                  </a:lnTo>
                  <a:lnTo>
                    <a:pt x="1459706" y="359569"/>
                  </a:lnTo>
                  <a:lnTo>
                    <a:pt x="1595437" y="340519"/>
                  </a:lnTo>
                  <a:lnTo>
                    <a:pt x="1738312" y="321469"/>
                  </a:lnTo>
                  <a:lnTo>
                    <a:pt x="1940719" y="302419"/>
                  </a:lnTo>
                  <a:lnTo>
                    <a:pt x="2085975" y="290512"/>
                  </a:lnTo>
                  <a:lnTo>
                    <a:pt x="2169319" y="288131"/>
                  </a:lnTo>
                  <a:lnTo>
                    <a:pt x="2266950" y="278606"/>
                  </a:lnTo>
                  <a:lnTo>
                    <a:pt x="2350294" y="264319"/>
                  </a:lnTo>
                  <a:lnTo>
                    <a:pt x="2386012" y="259556"/>
                  </a:lnTo>
                  <a:lnTo>
                    <a:pt x="2407444" y="252412"/>
                  </a:lnTo>
                  <a:lnTo>
                    <a:pt x="2421731" y="238125"/>
                  </a:lnTo>
                  <a:lnTo>
                    <a:pt x="2431256" y="223837"/>
                  </a:lnTo>
                  <a:lnTo>
                    <a:pt x="2431256" y="202406"/>
                  </a:lnTo>
                  <a:lnTo>
                    <a:pt x="2414587" y="166687"/>
                  </a:lnTo>
                  <a:lnTo>
                    <a:pt x="2397919" y="147637"/>
                  </a:lnTo>
                  <a:lnTo>
                    <a:pt x="2357437" y="114300"/>
                  </a:lnTo>
                  <a:lnTo>
                    <a:pt x="2312194" y="88106"/>
                  </a:lnTo>
                  <a:lnTo>
                    <a:pt x="2247900" y="59531"/>
                  </a:lnTo>
                  <a:lnTo>
                    <a:pt x="2166937" y="33337"/>
                  </a:lnTo>
                  <a:lnTo>
                    <a:pt x="2076450" y="4762"/>
                  </a:lnTo>
                  <a:lnTo>
                    <a:pt x="2050256" y="0"/>
                  </a:lnTo>
                  <a:lnTo>
                    <a:pt x="1990725" y="23812"/>
                  </a:lnTo>
                  <a:lnTo>
                    <a:pt x="1821656" y="83344"/>
                  </a:lnTo>
                  <a:lnTo>
                    <a:pt x="1745456" y="109537"/>
                  </a:lnTo>
                  <a:lnTo>
                    <a:pt x="1666875" y="123825"/>
                  </a:lnTo>
                  <a:lnTo>
                    <a:pt x="1504950" y="154781"/>
                  </a:lnTo>
                  <a:lnTo>
                    <a:pt x="1316831" y="1881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24">
              <a:extLst>
                <a:ext uri="{FF2B5EF4-FFF2-40B4-BE49-F238E27FC236}">
                  <a16:creationId xmlns:a16="http://schemas.microsoft.com/office/drawing/2014/main" id="{F32E4B68-BB9A-4042-B1D7-00766AC6C75B}"/>
                </a:ext>
              </a:extLst>
            </p:cNvPr>
            <p:cNvSpPr/>
            <p:nvPr/>
          </p:nvSpPr>
          <p:spPr>
            <a:xfrm>
              <a:off x="7281863" y="2409826"/>
              <a:ext cx="842962" cy="1076325"/>
            </a:xfrm>
            <a:custGeom>
              <a:avLst/>
              <a:gdLst>
                <a:gd name="connsiteX0" fmla="*/ 328612 w 842962"/>
                <a:gd name="connsiteY0" fmla="*/ 533400 h 1076325"/>
                <a:gd name="connsiteX1" fmla="*/ 366712 w 842962"/>
                <a:gd name="connsiteY1" fmla="*/ 469106 h 1076325"/>
                <a:gd name="connsiteX2" fmla="*/ 388143 w 842962"/>
                <a:gd name="connsiteY2" fmla="*/ 423863 h 1076325"/>
                <a:gd name="connsiteX3" fmla="*/ 411956 w 842962"/>
                <a:gd name="connsiteY3" fmla="*/ 371475 h 1076325"/>
                <a:gd name="connsiteX4" fmla="*/ 428625 w 842962"/>
                <a:gd name="connsiteY4" fmla="*/ 330994 h 1076325"/>
                <a:gd name="connsiteX5" fmla="*/ 442912 w 842962"/>
                <a:gd name="connsiteY5" fmla="*/ 292894 h 1076325"/>
                <a:gd name="connsiteX6" fmla="*/ 450056 w 842962"/>
                <a:gd name="connsiteY6" fmla="*/ 264319 h 1076325"/>
                <a:gd name="connsiteX7" fmla="*/ 457200 w 842962"/>
                <a:gd name="connsiteY7" fmla="*/ 242888 h 1076325"/>
                <a:gd name="connsiteX8" fmla="*/ 459581 w 842962"/>
                <a:gd name="connsiteY8" fmla="*/ 221456 h 1076325"/>
                <a:gd name="connsiteX9" fmla="*/ 457200 w 842962"/>
                <a:gd name="connsiteY9" fmla="*/ 197644 h 1076325"/>
                <a:gd name="connsiteX10" fmla="*/ 450056 w 842962"/>
                <a:gd name="connsiteY10" fmla="*/ 169069 h 1076325"/>
                <a:gd name="connsiteX11" fmla="*/ 440531 w 842962"/>
                <a:gd name="connsiteY11" fmla="*/ 145256 h 1076325"/>
                <a:gd name="connsiteX12" fmla="*/ 428625 w 842962"/>
                <a:gd name="connsiteY12" fmla="*/ 128588 h 1076325"/>
                <a:gd name="connsiteX13" fmla="*/ 411956 w 842962"/>
                <a:gd name="connsiteY13" fmla="*/ 107156 h 1076325"/>
                <a:gd name="connsiteX14" fmla="*/ 390525 w 842962"/>
                <a:gd name="connsiteY14" fmla="*/ 90488 h 1076325"/>
                <a:gd name="connsiteX15" fmla="*/ 357187 w 842962"/>
                <a:gd name="connsiteY15" fmla="*/ 69056 h 1076325"/>
                <a:gd name="connsiteX16" fmla="*/ 350043 w 842962"/>
                <a:gd name="connsiteY16" fmla="*/ 59531 h 1076325"/>
                <a:gd name="connsiteX17" fmla="*/ 340518 w 842962"/>
                <a:gd name="connsiteY17" fmla="*/ 38100 h 1076325"/>
                <a:gd name="connsiteX18" fmla="*/ 335756 w 842962"/>
                <a:gd name="connsiteY18" fmla="*/ 14288 h 1076325"/>
                <a:gd name="connsiteX19" fmla="*/ 340518 w 842962"/>
                <a:gd name="connsiteY19" fmla="*/ 0 h 1076325"/>
                <a:gd name="connsiteX20" fmla="*/ 352425 w 842962"/>
                <a:gd name="connsiteY20" fmla="*/ 0 h 1076325"/>
                <a:gd name="connsiteX21" fmla="*/ 383381 w 842962"/>
                <a:gd name="connsiteY21" fmla="*/ 11906 h 1076325"/>
                <a:gd name="connsiteX22" fmla="*/ 435768 w 842962"/>
                <a:gd name="connsiteY22" fmla="*/ 26194 h 1076325"/>
                <a:gd name="connsiteX23" fmla="*/ 504825 w 842962"/>
                <a:gd name="connsiteY23" fmla="*/ 50006 h 1076325"/>
                <a:gd name="connsiteX24" fmla="*/ 576262 w 842962"/>
                <a:gd name="connsiteY24" fmla="*/ 76200 h 1076325"/>
                <a:gd name="connsiteX25" fmla="*/ 640556 w 842962"/>
                <a:gd name="connsiteY25" fmla="*/ 102394 h 1076325"/>
                <a:gd name="connsiteX26" fmla="*/ 697706 w 842962"/>
                <a:gd name="connsiteY26" fmla="*/ 130969 h 1076325"/>
                <a:gd name="connsiteX27" fmla="*/ 733425 w 842962"/>
                <a:gd name="connsiteY27" fmla="*/ 150019 h 1076325"/>
                <a:gd name="connsiteX28" fmla="*/ 766762 w 842962"/>
                <a:gd name="connsiteY28" fmla="*/ 178594 h 1076325"/>
                <a:gd name="connsiteX29" fmla="*/ 800100 w 842962"/>
                <a:gd name="connsiteY29" fmla="*/ 211931 h 1076325"/>
                <a:gd name="connsiteX30" fmla="*/ 826293 w 842962"/>
                <a:gd name="connsiteY30" fmla="*/ 247650 h 1076325"/>
                <a:gd name="connsiteX31" fmla="*/ 838200 w 842962"/>
                <a:gd name="connsiteY31" fmla="*/ 276225 h 1076325"/>
                <a:gd name="connsiteX32" fmla="*/ 842962 w 842962"/>
                <a:gd name="connsiteY32" fmla="*/ 300038 h 1076325"/>
                <a:gd name="connsiteX33" fmla="*/ 842962 w 842962"/>
                <a:gd name="connsiteY33" fmla="*/ 321469 h 1076325"/>
                <a:gd name="connsiteX34" fmla="*/ 840581 w 842962"/>
                <a:gd name="connsiteY34" fmla="*/ 352425 h 1076325"/>
                <a:gd name="connsiteX35" fmla="*/ 831056 w 842962"/>
                <a:gd name="connsiteY35" fmla="*/ 373856 h 1076325"/>
                <a:gd name="connsiteX36" fmla="*/ 812006 w 842962"/>
                <a:gd name="connsiteY36" fmla="*/ 388144 h 1076325"/>
                <a:gd name="connsiteX37" fmla="*/ 771525 w 842962"/>
                <a:gd name="connsiteY37" fmla="*/ 404813 h 1076325"/>
                <a:gd name="connsiteX38" fmla="*/ 728662 w 842962"/>
                <a:gd name="connsiteY38" fmla="*/ 414338 h 1076325"/>
                <a:gd name="connsiteX39" fmla="*/ 702468 w 842962"/>
                <a:gd name="connsiteY39" fmla="*/ 419100 h 1076325"/>
                <a:gd name="connsiteX40" fmla="*/ 631031 w 842962"/>
                <a:gd name="connsiteY40" fmla="*/ 490538 h 1076325"/>
                <a:gd name="connsiteX41" fmla="*/ 447675 w 842962"/>
                <a:gd name="connsiteY41" fmla="*/ 673894 h 1076325"/>
                <a:gd name="connsiteX42" fmla="*/ 252412 w 842962"/>
                <a:gd name="connsiteY42" fmla="*/ 869156 h 1076325"/>
                <a:gd name="connsiteX43" fmla="*/ 161925 w 842962"/>
                <a:gd name="connsiteY43" fmla="*/ 959644 h 1076325"/>
                <a:gd name="connsiteX44" fmla="*/ 69056 w 842962"/>
                <a:gd name="connsiteY44" fmla="*/ 1050131 h 1076325"/>
                <a:gd name="connsiteX45" fmla="*/ 45243 w 842962"/>
                <a:gd name="connsiteY45" fmla="*/ 1069181 h 1076325"/>
                <a:gd name="connsiteX46" fmla="*/ 23812 w 842962"/>
                <a:gd name="connsiteY46" fmla="*/ 1076325 h 1076325"/>
                <a:gd name="connsiteX47" fmla="*/ 9525 w 842962"/>
                <a:gd name="connsiteY47" fmla="*/ 1076325 h 1076325"/>
                <a:gd name="connsiteX48" fmla="*/ 0 w 842962"/>
                <a:gd name="connsiteY48" fmla="*/ 1066800 h 1076325"/>
                <a:gd name="connsiteX49" fmla="*/ 4762 w 842962"/>
                <a:gd name="connsiteY49" fmla="*/ 1042988 h 1076325"/>
                <a:gd name="connsiteX50" fmla="*/ 19050 w 842962"/>
                <a:gd name="connsiteY50" fmla="*/ 1009650 h 1076325"/>
                <a:gd name="connsiteX51" fmla="*/ 59531 w 842962"/>
                <a:gd name="connsiteY51" fmla="*/ 945356 h 1076325"/>
                <a:gd name="connsiteX52" fmla="*/ 119062 w 842962"/>
                <a:gd name="connsiteY52" fmla="*/ 857250 h 1076325"/>
                <a:gd name="connsiteX53" fmla="*/ 169068 w 842962"/>
                <a:gd name="connsiteY53" fmla="*/ 781050 h 1076325"/>
                <a:gd name="connsiteX54" fmla="*/ 219075 w 842962"/>
                <a:gd name="connsiteY54" fmla="*/ 707231 h 1076325"/>
                <a:gd name="connsiteX55" fmla="*/ 269081 w 842962"/>
                <a:gd name="connsiteY55" fmla="*/ 628650 h 1076325"/>
                <a:gd name="connsiteX56" fmla="*/ 328612 w 842962"/>
                <a:gd name="connsiteY56" fmla="*/ 533400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842962" h="1076325">
                  <a:moveTo>
                    <a:pt x="328612" y="533400"/>
                  </a:moveTo>
                  <a:lnTo>
                    <a:pt x="366712" y="469106"/>
                  </a:lnTo>
                  <a:lnTo>
                    <a:pt x="388143" y="423863"/>
                  </a:lnTo>
                  <a:lnTo>
                    <a:pt x="411956" y="371475"/>
                  </a:lnTo>
                  <a:lnTo>
                    <a:pt x="428625" y="330994"/>
                  </a:lnTo>
                  <a:lnTo>
                    <a:pt x="442912" y="292894"/>
                  </a:lnTo>
                  <a:lnTo>
                    <a:pt x="450056" y="264319"/>
                  </a:lnTo>
                  <a:lnTo>
                    <a:pt x="457200" y="242888"/>
                  </a:lnTo>
                  <a:lnTo>
                    <a:pt x="459581" y="221456"/>
                  </a:lnTo>
                  <a:lnTo>
                    <a:pt x="457200" y="197644"/>
                  </a:lnTo>
                  <a:lnTo>
                    <a:pt x="450056" y="169069"/>
                  </a:lnTo>
                  <a:lnTo>
                    <a:pt x="440531" y="145256"/>
                  </a:lnTo>
                  <a:lnTo>
                    <a:pt x="428625" y="128588"/>
                  </a:lnTo>
                  <a:lnTo>
                    <a:pt x="411956" y="107156"/>
                  </a:lnTo>
                  <a:lnTo>
                    <a:pt x="390525" y="90488"/>
                  </a:lnTo>
                  <a:lnTo>
                    <a:pt x="357187" y="69056"/>
                  </a:lnTo>
                  <a:lnTo>
                    <a:pt x="350043" y="59531"/>
                  </a:lnTo>
                  <a:lnTo>
                    <a:pt x="340518" y="38100"/>
                  </a:lnTo>
                  <a:lnTo>
                    <a:pt x="335756" y="14288"/>
                  </a:lnTo>
                  <a:lnTo>
                    <a:pt x="340518" y="0"/>
                  </a:lnTo>
                  <a:lnTo>
                    <a:pt x="352425" y="0"/>
                  </a:lnTo>
                  <a:lnTo>
                    <a:pt x="383381" y="11906"/>
                  </a:lnTo>
                  <a:lnTo>
                    <a:pt x="435768" y="26194"/>
                  </a:lnTo>
                  <a:lnTo>
                    <a:pt x="504825" y="50006"/>
                  </a:lnTo>
                  <a:lnTo>
                    <a:pt x="576262" y="76200"/>
                  </a:lnTo>
                  <a:lnTo>
                    <a:pt x="640556" y="102394"/>
                  </a:lnTo>
                  <a:lnTo>
                    <a:pt x="697706" y="130969"/>
                  </a:lnTo>
                  <a:lnTo>
                    <a:pt x="733425" y="150019"/>
                  </a:lnTo>
                  <a:lnTo>
                    <a:pt x="766762" y="178594"/>
                  </a:lnTo>
                  <a:lnTo>
                    <a:pt x="800100" y="211931"/>
                  </a:lnTo>
                  <a:lnTo>
                    <a:pt x="826293" y="247650"/>
                  </a:lnTo>
                  <a:lnTo>
                    <a:pt x="838200" y="276225"/>
                  </a:lnTo>
                  <a:lnTo>
                    <a:pt x="842962" y="300038"/>
                  </a:lnTo>
                  <a:lnTo>
                    <a:pt x="842962" y="321469"/>
                  </a:lnTo>
                  <a:lnTo>
                    <a:pt x="840581" y="352425"/>
                  </a:lnTo>
                  <a:lnTo>
                    <a:pt x="831056" y="373856"/>
                  </a:lnTo>
                  <a:lnTo>
                    <a:pt x="812006" y="388144"/>
                  </a:lnTo>
                  <a:lnTo>
                    <a:pt x="771525" y="404813"/>
                  </a:lnTo>
                  <a:lnTo>
                    <a:pt x="728662" y="414338"/>
                  </a:lnTo>
                  <a:lnTo>
                    <a:pt x="702468" y="419100"/>
                  </a:lnTo>
                  <a:lnTo>
                    <a:pt x="631031" y="490538"/>
                  </a:lnTo>
                  <a:lnTo>
                    <a:pt x="447675" y="673894"/>
                  </a:lnTo>
                  <a:lnTo>
                    <a:pt x="252412" y="869156"/>
                  </a:lnTo>
                  <a:lnTo>
                    <a:pt x="161925" y="959644"/>
                  </a:lnTo>
                  <a:lnTo>
                    <a:pt x="69056" y="1050131"/>
                  </a:lnTo>
                  <a:lnTo>
                    <a:pt x="45243" y="1069181"/>
                  </a:lnTo>
                  <a:lnTo>
                    <a:pt x="23812" y="1076325"/>
                  </a:lnTo>
                  <a:lnTo>
                    <a:pt x="9525" y="1076325"/>
                  </a:lnTo>
                  <a:lnTo>
                    <a:pt x="0" y="1066800"/>
                  </a:lnTo>
                  <a:lnTo>
                    <a:pt x="4762" y="1042988"/>
                  </a:lnTo>
                  <a:lnTo>
                    <a:pt x="19050" y="1009650"/>
                  </a:lnTo>
                  <a:lnTo>
                    <a:pt x="59531" y="945356"/>
                  </a:lnTo>
                  <a:lnTo>
                    <a:pt x="119062" y="857250"/>
                  </a:lnTo>
                  <a:lnTo>
                    <a:pt x="169068" y="781050"/>
                  </a:lnTo>
                  <a:lnTo>
                    <a:pt x="219075" y="707231"/>
                  </a:lnTo>
                  <a:lnTo>
                    <a:pt x="269081" y="628650"/>
                  </a:lnTo>
                  <a:lnTo>
                    <a:pt x="328612" y="533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25">
              <a:extLst>
                <a:ext uri="{FF2B5EF4-FFF2-40B4-BE49-F238E27FC236}">
                  <a16:creationId xmlns:a16="http://schemas.microsoft.com/office/drawing/2014/main" id="{FA9D5F44-35EC-4636-BEF4-5DCDE853D22B}"/>
                </a:ext>
              </a:extLst>
            </p:cNvPr>
            <p:cNvSpPr/>
            <p:nvPr/>
          </p:nvSpPr>
          <p:spPr>
            <a:xfrm>
              <a:off x="5491164" y="3602038"/>
              <a:ext cx="2943225" cy="577850"/>
            </a:xfrm>
            <a:custGeom>
              <a:avLst/>
              <a:gdLst>
                <a:gd name="connsiteX0" fmla="*/ 1850231 w 2943225"/>
                <a:gd name="connsiteY0" fmla="*/ 128588 h 576263"/>
                <a:gd name="connsiteX1" fmla="*/ 1704975 w 2943225"/>
                <a:gd name="connsiteY1" fmla="*/ 142875 h 576263"/>
                <a:gd name="connsiteX2" fmla="*/ 1571625 w 2943225"/>
                <a:gd name="connsiteY2" fmla="*/ 157163 h 576263"/>
                <a:gd name="connsiteX3" fmla="*/ 1512093 w 2943225"/>
                <a:gd name="connsiteY3" fmla="*/ 164307 h 576263"/>
                <a:gd name="connsiteX4" fmla="*/ 1312068 w 2943225"/>
                <a:gd name="connsiteY4" fmla="*/ 204788 h 576263"/>
                <a:gd name="connsiteX5" fmla="*/ 1185862 w 2943225"/>
                <a:gd name="connsiteY5" fmla="*/ 221457 h 576263"/>
                <a:gd name="connsiteX6" fmla="*/ 1007268 w 2943225"/>
                <a:gd name="connsiteY6" fmla="*/ 245269 h 576263"/>
                <a:gd name="connsiteX7" fmla="*/ 821531 w 2943225"/>
                <a:gd name="connsiteY7" fmla="*/ 273844 h 576263"/>
                <a:gd name="connsiteX8" fmla="*/ 678656 w 2943225"/>
                <a:gd name="connsiteY8" fmla="*/ 300038 h 576263"/>
                <a:gd name="connsiteX9" fmla="*/ 569118 w 2943225"/>
                <a:gd name="connsiteY9" fmla="*/ 323850 h 576263"/>
                <a:gd name="connsiteX10" fmla="*/ 514350 w 2943225"/>
                <a:gd name="connsiteY10" fmla="*/ 338138 h 576263"/>
                <a:gd name="connsiteX11" fmla="*/ 473868 w 2943225"/>
                <a:gd name="connsiteY11" fmla="*/ 345282 h 576263"/>
                <a:gd name="connsiteX12" fmla="*/ 428625 w 2943225"/>
                <a:gd name="connsiteY12" fmla="*/ 350044 h 576263"/>
                <a:gd name="connsiteX13" fmla="*/ 373856 w 2943225"/>
                <a:gd name="connsiteY13" fmla="*/ 352425 h 576263"/>
                <a:gd name="connsiteX14" fmla="*/ 321468 w 2943225"/>
                <a:gd name="connsiteY14" fmla="*/ 347663 h 576263"/>
                <a:gd name="connsiteX15" fmla="*/ 288131 w 2943225"/>
                <a:gd name="connsiteY15" fmla="*/ 342900 h 576263"/>
                <a:gd name="connsiteX16" fmla="*/ 242887 w 2943225"/>
                <a:gd name="connsiteY16" fmla="*/ 333375 h 576263"/>
                <a:gd name="connsiteX17" fmla="*/ 202406 w 2943225"/>
                <a:gd name="connsiteY17" fmla="*/ 321469 h 576263"/>
                <a:gd name="connsiteX18" fmla="*/ 173831 w 2943225"/>
                <a:gd name="connsiteY18" fmla="*/ 309563 h 576263"/>
                <a:gd name="connsiteX19" fmla="*/ 138112 w 2943225"/>
                <a:gd name="connsiteY19" fmla="*/ 290513 h 576263"/>
                <a:gd name="connsiteX20" fmla="*/ 107156 w 2943225"/>
                <a:gd name="connsiteY20" fmla="*/ 269082 h 576263"/>
                <a:gd name="connsiteX21" fmla="*/ 73818 w 2943225"/>
                <a:gd name="connsiteY21" fmla="*/ 240507 h 576263"/>
                <a:gd name="connsiteX22" fmla="*/ 50006 w 2943225"/>
                <a:gd name="connsiteY22" fmla="*/ 223838 h 576263"/>
                <a:gd name="connsiteX23" fmla="*/ 26193 w 2943225"/>
                <a:gd name="connsiteY23" fmla="*/ 214313 h 576263"/>
                <a:gd name="connsiteX24" fmla="*/ 11906 w 2943225"/>
                <a:gd name="connsiteY24" fmla="*/ 214313 h 576263"/>
                <a:gd name="connsiteX25" fmla="*/ 0 w 2943225"/>
                <a:gd name="connsiteY25" fmla="*/ 219075 h 576263"/>
                <a:gd name="connsiteX26" fmla="*/ 2381 w 2943225"/>
                <a:gd name="connsiteY26" fmla="*/ 235744 h 576263"/>
                <a:gd name="connsiteX27" fmla="*/ 11906 w 2943225"/>
                <a:gd name="connsiteY27" fmla="*/ 257175 h 576263"/>
                <a:gd name="connsiteX28" fmla="*/ 38100 w 2943225"/>
                <a:gd name="connsiteY28" fmla="*/ 304800 h 576263"/>
                <a:gd name="connsiteX29" fmla="*/ 73818 w 2943225"/>
                <a:gd name="connsiteY29" fmla="*/ 357188 h 576263"/>
                <a:gd name="connsiteX30" fmla="*/ 119062 w 2943225"/>
                <a:gd name="connsiteY30" fmla="*/ 404813 h 576263"/>
                <a:gd name="connsiteX31" fmla="*/ 154781 w 2943225"/>
                <a:gd name="connsiteY31" fmla="*/ 433388 h 576263"/>
                <a:gd name="connsiteX32" fmla="*/ 202406 w 2943225"/>
                <a:gd name="connsiteY32" fmla="*/ 473869 h 576263"/>
                <a:gd name="connsiteX33" fmla="*/ 242887 w 2943225"/>
                <a:gd name="connsiteY33" fmla="*/ 502444 h 576263"/>
                <a:gd name="connsiteX34" fmla="*/ 271462 w 2943225"/>
                <a:gd name="connsiteY34" fmla="*/ 519113 h 576263"/>
                <a:gd name="connsiteX35" fmla="*/ 304800 w 2943225"/>
                <a:gd name="connsiteY35" fmla="*/ 538163 h 576263"/>
                <a:gd name="connsiteX36" fmla="*/ 314325 w 2943225"/>
                <a:gd name="connsiteY36" fmla="*/ 545307 h 576263"/>
                <a:gd name="connsiteX37" fmla="*/ 342900 w 2943225"/>
                <a:gd name="connsiteY37" fmla="*/ 566738 h 576263"/>
                <a:gd name="connsiteX38" fmla="*/ 369093 w 2943225"/>
                <a:gd name="connsiteY38" fmla="*/ 573882 h 576263"/>
                <a:gd name="connsiteX39" fmla="*/ 400050 w 2943225"/>
                <a:gd name="connsiteY39" fmla="*/ 576263 h 576263"/>
                <a:gd name="connsiteX40" fmla="*/ 445293 w 2943225"/>
                <a:gd name="connsiteY40" fmla="*/ 573882 h 576263"/>
                <a:gd name="connsiteX41" fmla="*/ 495300 w 2943225"/>
                <a:gd name="connsiteY41" fmla="*/ 564357 h 576263"/>
                <a:gd name="connsiteX42" fmla="*/ 557212 w 2943225"/>
                <a:gd name="connsiteY42" fmla="*/ 547688 h 576263"/>
                <a:gd name="connsiteX43" fmla="*/ 583406 w 2943225"/>
                <a:gd name="connsiteY43" fmla="*/ 540544 h 576263"/>
                <a:gd name="connsiteX44" fmla="*/ 688181 w 2943225"/>
                <a:gd name="connsiteY44" fmla="*/ 519113 h 576263"/>
                <a:gd name="connsiteX45" fmla="*/ 857250 w 2943225"/>
                <a:gd name="connsiteY45" fmla="*/ 485775 h 576263"/>
                <a:gd name="connsiteX46" fmla="*/ 1014412 w 2943225"/>
                <a:gd name="connsiteY46" fmla="*/ 454819 h 576263"/>
                <a:gd name="connsiteX47" fmla="*/ 1297781 w 2943225"/>
                <a:gd name="connsiteY47" fmla="*/ 407194 h 576263"/>
                <a:gd name="connsiteX48" fmla="*/ 1576387 w 2943225"/>
                <a:gd name="connsiteY48" fmla="*/ 354807 h 576263"/>
                <a:gd name="connsiteX49" fmla="*/ 1716881 w 2943225"/>
                <a:gd name="connsiteY49" fmla="*/ 330994 h 576263"/>
                <a:gd name="connsiteX50" fmla="*/ 1833562 w 2943225"/>
                <a:gd name="connsiteY50" fmla="*/ 316707 h 576263"/>
                <a:gd name="connsiteX51" fmla="*/ 1919287 w 2943225"/>
                <a:gd name="connsiteY51" fmla="*/ 309563 h 576263"/>
                <a:gd name="connsiteX52" fmla="*/ 2033587 w 2943225"/>
                <a:gd name="connsiteY52" fmla="*/ 302419 h 576263"/>
                <a:gd name="connsiteX53" fmla="*/ 2143125 w 2943225"/>
                <a:gd name="connsiteY53" fmla="*/ 297657 h 576263"/>
                <a:gd name="connsiteX54" fmla="*/ 2243137 w 2943225"/>
                <a:gd name="connsiteY54" fmla="*/ 297657 h 576263"/>
                <a:gd name="connsiteX55" fmla="*/ 2300287 w 2943225"/>
                <a:gd name="connsiteY55" fmla="*/ 295275 h 576263"/>
                <a:gd name="connsiteX56" fmla="*/ 2359818 w 2943225"/>
                <a:gd name="connsiteY56" fmla="*/ 288132 h 576263"/>
                <a:gd name="connsiteX57" fmla="*/ 2459831 w 2943225"/>
                <a:gd name="connsiteY57" fmla="*/ 283369 h 576263"/>
                <a:gd name="connsiteX58" fmla="*/ 2569368 w 2943225"/>
                <a:gd name="connsiteY58" fmla="*/ 285750 h 576263"/>
                <a:gd name="connsiteX59" fmla="*/ 2678906 w 2943225"/>
                <a:gd name="connsiteY59" fmla="*/ 290513 h 576263"/>
                <a:gd name="connsiteX60" fmla="*/ 2757487 w 2943225"/>
                <a:gd name="connsiteY60" fmla="*/ 297657 h 576263"/>
                <a:gd name="connsiteX61" fmla="*/ 2802731 w 2943225"/>
                <a:gd name="connsiteY61" fmla="*/ 297657 h 576263"/>
                <a:gd name="connsiteX62" fmla="*/ 2852737 w 2943225"/>
                <a:gd name="connsiteY62" fmla="*/ 295275 h 576263"/>
                <a:gd name="connsiteX63" fmla="*/ 2893218 w 2943225"/>
                <a:gd name="connsiteY63" fmla="*/ 285750 h 576263"/>
                <a:gd name="connsiteX64" fmla="*/ 2921793 w 2943225"/>
                <a:gd name="connsiteY64" fmla="*/ 271463 h 576263"/>
                <a:gd name="connsiteX65" fmla="*/ 2938462 w 2943225"/>
                <a:gd name="connsiteY65" fmla="*/ 254794 h 576263"/>
                <a:gd name="connsiteX66" fmla="*/ 2943225 w 2943225"/>
                <a:gd name="connsiteY66" fmla="*/ 238125 h 576263"/>
                <a:gd name="connsiteX67" fmla="*/ 2943225 w 2943225"/>
                <a:gd name="connsiteY67" fmla="*/ 221457 h 576263"/>
                <a:gd name="connsiteX68" fmla="*/ 2936081 w 2943225"/>
                <a:gd name="connsiteY68" fmla="*/ 190500 h 576263"/>
                <a:gd name="connsiteX69" fmla="*/ 2917031 w 2943225"/>
                <a:gd name="connsiteY69" fmla="*/ 159544 h 576263"/>
                <a:gd name="connsiteX70" fmla="*/ 2900362 w 2943225"/>
                <a:gd name="connsiteY70" fmla="*/ 140494 h 576263"/>
                <a:gd name="connsiteX71" fmla="*/ 2869406 w 2943225"/>
                <a:gd name="connsiteY71" fmla="*/ 123825 h 576263"/>
                <a:gd name="connsiteX72" fmla="*/ 2833687 w 2943225"/>
                <a:gd name="connsiteY72" fmla="*/ 104775 h 576263"/>
                <a:gd name="connsiteX73" fmla="*/ 2783681 w 2943225"/>
                <a:gd name="connsiteY73" fmla="*/ 78582 h 576263"/>
                <a:gd name="connsiteX74" fmla="*/ 2733675 w 2943225"/>
                <a:gd name="connsiteY74" fmla="*/ 50007 h 576263"/>
                <a:gd name="connsiteX75" fmla="*/ 2678906 w 2943225"/>
                <a:gd name="connsiteY75" fmla="*/ 26194 h 576263"/>
                <a:gd name="connsiteX76" fmla="*/ 2631281 w 2943225"/>
                <a:gd name="connsiteY76" fmla="*/ 9525 h 576263"/>
                <a:gd name="connsiteX77" fmla="*/ 2583656 w 2943225"/>
                <a:gd name="connsiteY77" fmla="*/ 0 h 576263"/>
                <a:gd name="connsiteX78" fmla="*/ 2562225 w 2943225"/>
                <a:gd name="connsiteY78" fmla="*/ 2382 h 576263"/>
                <a:gd name="connsiteX79" fmla="*/ 2483643 w 2943225"/>
                <a:gd name="connsiteY79" fmla="*/ 28575 h 576263"/>
                <a:gd name="connsiteX80" fmla="*/ 2297906 w 2943225"/>
                <a:gd name="connsiteY80" fmla="*/ 80963 h 576263"/>
                <a:gd name="connsiteX81" fmla="*/ 2250281 w 2943225"/>
                <a:gd name="connsiteY81" fmla="*/ 95250 h 576263"/>
                <a:gd name="connsiteX82" fmla="*/ 2159793 w 2943225"/>
                <a:gd name="connsiteY82" fmla="*/ 102394 h 576263"/>
                <a:gd name="connsiteX83" fmla="*/ 1962150 w 2943225"/>
                <a:gd name="connsiteY83" fmla="*/ 116682 h 576263"/>
                <a:gd name="connsiteX84" fmla="*/ 1850231 w 2943225"/>
                <a:gd name="connsiteY84" fmla="*/ 128588 h 576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943225" h="576263">
                  <a:moveTo>
                    <a:pt x="1850231" y="128588"/>
                  </a:moveTo>
                  <a:lnTo>
                    <a:pt x="1704975" y="142875"/>
                  </a:lnTo>
                  <a:lnTo>
                    <a:pt x="1571625" y="157163"/>
                  </a:lnTo>
                  <a:lnTo>
                    <a:pt x="1512093" y="164307"/>
                  </a:lnTo>
                  <a:lnTo>
                    <a:pt x="1312068" y="204788"/>
                  </a:lnTo>
                  <a:lnTo>
                    <a:pt x="1185862" y="221457"/>
                  </a:lnTo>
                  <a:lnTo>
                    <a:pt x="1007268" y="245269"/>
                  </a:lnTo>
                  <a:lnTo>
                    <a:pt x="821531" y="273844"/>
                  </a:lnTo>
                  <a:lnTo>
                    <a:pt x="678656" y="300038"/>
                  </a:lnTo>
                  <a:lnTo>
                    <a:pt x="569118" y="323850"/>
                  </a:lnTo>
                  <a:lnTo>
                    <a:pt x="514350" y="338138"/>
                  </a:lnTo>
                  <a:lnTo>
                    <a:pt x="473868" y="345282"/>
                  </a:lnTo>
                  <a:lnTo>
                    <a:pt x="428625" y="350044"/>
                  </a:lnTo>
                  <a:lnTo>
                    <a:pt x="373856" y="352425"/>
                  </a:lnTo>
                  <a:lnTo>
                    <a:pt x="321468" y="347663"/>
                  </a:lnTo>
                  <a:lnTo>
                    <a:pt x="288131" y="342900"/>
                  </a:lnTo>
                  <a:lnTo>
                    <a:pt x="242887" y="333375"/>
                  </a:lnTo>
                  <a:lnTo>
                    <a:pt x="202406" y="321469"/>
                  </a:lnTo>
                  <a:lnTo>
                    <a:pt x="173831" y="309563"/>
                  </a:lnTo>
                  <a:lnTo>
                    <a:pt x="138112" y="290513"/>
                  </a:lnTo>
                  <a:lnTo>
                    <a:pt x="107156" y="269082"/>
                  </a:lnTo>
                  <a:lnTo>
                    <a:pt x="73818" y="240507"/>
                  </a:lnTo>
                  <a:lnTo>
                    <a:pt x="50006" y="223838"/>
                  </a:lnTo>
                  <a:lnTo>
                    <a:pt x="26193" y="214313"/>
                  </a:lnTo>
                  <a:lnTo>
                    <a:pt x="11906" y="214313"/>
                  </a:lnTo>
                  <a:lnTo>
                    <a:pt x="0" y="219075"/>
                  </a:lnTo>
                  <a:lnTo>
                    <a:pt x="2381" y="235744"/>
                  </a:lnTo>
                  <a:lnTo>
                    <a:pt x="11906" y="257175"/>
                  </a:lnTo>
                  <a:lnTo>
                    <a:pt x="38100" y="304800"/>
                  </a:lnTo>
                  <a:lnTo>
                    <a:pt x="73818" y="357188"/>
                  </a:lnTo>
                  <a:lnTo>
                    <a:pt x="119062" y="404813"/>
                  </a:lnTo>
                  <a:lnTo>
                    <a:pt x="154781" y="433388"/>
                  </a:lnTo>
                  <a:lnTo>
                    <a:pt x="202406" y="473869"/>
                  </a:lnTo>
                  <a:lnTo>
                    <a:pt x="242887" y="502444"/>
                  </a:lnTo>
                  <a:lnTo>
                    <a:pt x="271462" y="519113"/>
                  </a:lnTo>
                  <a:lnTo>
                    <a:pt x="304800" y="538163"/>
                  </a:lnTo>
                  <a:lnTo>
                    <a:pt x="314325" y="545307"/>
                  </a:lnTo>
                  <a:lnTo>
                    <a:pt x="342900" y="566738"/>
                  </a:lnTo>
                  <a:lnTo>
                    <a:pt x="369093" y="573882"/>
                  </a:lnTo>
                  <a:lnTo>
                    <a:pt x="400050" y="576263"/>
                  </a:lnTo>
                  <a:lnTo>
                    <a:pt x="445293" y="573882"/>
                  </a:lnTo>
                  <a:lnTo>
                    <a:pt x="495300" y="564357"/>
                  </a:lnTo>
                  <a:lnTo>
                    <a:pt x="557212" y="547688"/>
                  </a:lnTo>
                  <a:lnTo>
                    <a:pt x="583406" y="540544"/>
                  </a:lnTo>
                  <a:lnTo>
                    <a:pt x="688181" y="519113"/>
                  </a:lnTo>
                  <a:lnTo>
                    <a:pt x="857250" y="485775"/>
                  </a:lnTo>
                  <a:lnTo>
                    <a:pt x="1014412" y="454819"/>
                  </a:lnTo>
                  <a:lnTo>
                    <a:pt x="1297781" y="407194"/>
                  </a:lnTo>
                  <a:lnTo>
                    <a:pt x="1576387" y="354807"/>
                  </a:lnTo>
                  <a:lnTo>
                    <a:pt x="1716881" y="330994"/>
                  </a:lnTo>
                  <a:lnTo>
                    <a:pt x="1833562" y="316707"/>
                  </a:lnTo>
                  <a:lnTo>
                    <a:pt x="1919287" y="309563"/>
                  </a:lnTo>
                  <a:lnTo>
                    <a:pt x="2033587" y="302419"/>
                  </a:lnTo>
                  <a:lnTo>
                    <a:pt x="2143125" y="297657"/>
                  </a:lnTo>
                  <a:lnTo>
                    <a:pt x="2243137" y="297657"/>
                  </a:lnTo>
                  <a:lnTo>
                    <a:pt x="2300287" y="295275"/>
                  </a:lnTo>
                  <a:lnTo>
                    <a:pt x="2359818" y="288132"/>
                  </a:lnTo>
                  <a:lnTo>
                    <a:pt x="2459831" y="283369"/>
                  </a:lnTo>
                  <a:lnTo>
                    <a:pt x="2569368" y="285750"/>
                  </a:lnTo>
                  <a:lnTo>
                    <a:pt x="2678906" y="290513"/>
                  </a:lnTo>
                  <a:lnTo>
                    <a:pt x="2757487" y="297657"/>
                  </a:lnTo>
                  <a:lnTo>
                    <a:pt x="2802731" y="297657"/>
                  </a:lnTo>
                  <a:lnTo>
                    <a:pt x="2852737" y="295275"/>
                  </a:lnTo>
                  <a:lnTo>
                    <a:pt x="2893218" y="285750"/>
                  </a:lnTo>
                  <a:lnTo>
                    <a:pt x="2921793" y="271463"/>
                  </a:lnTo>
                  <a:lnTo>
                    <a:pt x="2938462" y="254794"/>
                  </a:lnTo>
                  <a:lnTo>
                    <a:pt x="2943225" y="238125"/>
                  </a:lnTo>
                  <a:lnTo>
                    <a:pt x="2943225" y="221457"/>
                  </a:lnTo>
                  <a:lnTo>
                    <a:pt x="2936081" y="190500"/>
                  </a:lnTo>
                  <a:lnTo>
                    <a:pt x="2917031" y="159544"/>
                  </a:lnTo>
                  <a:lnTo>
                    <a:pt x="2900362" y="140494"/>
                  </a:lnTo>
                  <a:lnTo>
                    <a:pt x="2869406" y="123825"/>
                  </a:lnTo>
                  <a:lnTo>
                    <a:pt x="2833687" y="104775"/>
                  </a:lnTo>
                  <a:lnTo>
                    <a:pt x="2783681" y="78582"/>
                  </a:lnTo>
                  <a:lnTo>
                    <a:pt x="2733675" y="50007"/>
                  </a:lnTo>
                  <a:lnTo>
                    <a:pt x="2678906" y="26194"/>
                  </a:lnTo>
                  <a:lnTo>
                    <a:pt x="2631281" y="9525"/>
                  </a:lnTo>
                  <a:lnTo>
                    <a:pt x="2583656" y="0"/>
                  </a:lnTo>
                  <a:lnTo>
                    <a:pt x="2562225" y="2382"/>
                  </a:lnTo>
                  <a:lnTo>
                    <a:pt x="2483643" y="28575"/>
                  </a:lnTo>
                  <a:lnTo>
                    <a:pt x="2297906" y="80963"/>
                  </a:lnTo>
                  <a:lnTo>
                    <a:pt x="2250281" y="95250"/>
                  </a:lnTo>
                  <a:lnTo>
                    <a:pt x="2159793" y="102394"/>
                  </a:lnTo>
                  <a:lnTo>
                    <a:pt x="1962150" y="116682"/>
                  </a:lnTo>
                  <a:lnTo>
                    <a:pt x="1850231" y="1285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6">
              <a:extLst>
                <a:ext uri="{FF2B5EF4-FFF2-40B4-BE49-F238E27FC236}">
                  <a16:creationId xmlns:a16="http://schemas.microsoft.com/office/drawing/2014/main" id="{2EF3E22B-DB4F-4D71-8662-B9BFC299D141}"/>
                </a:ext>
              </a:extLst>
            </p:cNvPr>
            <p:cNvSpPr/>
            <p:nvPr/>
          </p:nvSpPr>
          <p:spPr>
            <a:xfrm>
              <a:off x="4040188" y="4179888"/>
              <a:ext cx="1476375" cy="1071562"/>
            </a:xfrm>
            <a:custGeom>
              <a:avLst/>
              <a:gdLst>
                <a:gd name="connsiteX0" fmla="*/ 533400 w 1476375"/>
                <a:gd name="connsiteY0" fmla="*/ 342900 h 1071562"/>
                <a:gd name="connsiteX1" fmla="*/ 338137 w 1476375"/>
                <a:gd name="connsiteY1" fmla="*/ 383381 h 1071562"/>
                <a:gd name="connsiteX2" fmla="*/ 183356 w 1476375"/>
                <a:gd name="connsiteY2" fmla="*/ 416718 h 1071562"/>
                <a:gd name="connsiteX3" fmla="*/ 97631 w 1476375"/>
                <a:gd name="connsiteY3" fmla="*/ 433387 h 1071562"/>
                <a:gd name="connsiteX4" fmla="*/ 0 w 1476375"/>
                <a:gd name="connsiteY4" fmla="*/ 295275 h 1071562"/>
                <a:gd name="connsiteX5" fmla="*/ 104775 w 1476375"/>
                <a:gd name="connsiteY5" fmla="*/ 278606 h 1071562"/>
                <a:gd name="connsiteX6" fmla="*/ 257175 w 1476375"/>
                <a:gd name="connsiteY6" fmla="*/ 245268 h 1071562"/>
                <a:gd name="connsiteX7" fmla="*/ 385762 w 1476375"/>
                <a:gd name="connsiteY7" fmla="*/ 214312 h 1071562"/>
                <a:gd name="connsiteX8" fmla="*/ 523875 w 1476375"/>
                <a:gd name="connsiteY8" fmla="*/ 183356 h 1071562"/>
                <a:gd name="connsiteX9" fmla="*/ 666750 w 1476375"/>
                <a:gd name="connsiteY9" fmla="*/ 150018 h 1071562"/>
                <a:gd name="connsiteX10" fmla="*/ 776287 w 1476375"/>
                <a:gd name="connsiteY10" fmla="*/ 126206 h 1071562"/>
                <a:gd name="connsiteX11" fmla="*/ 919162 w 1476375"/>
                <a:gd name="connsiteY11" fmla="*/ 95250 h 1071562"/>
                <a:gd name="connsiteX12" fmla="*/ 992981 w 1476375"/>
                <a:gd name="connsiteY12" fmla="*/ 80962 h 1071562"/>
                <a:gd name="connsiteX13" fmla="*/ 1062037 w 1476375"/>
                <a:gd name="connsiteY13" fmla="*/ 69056 h 1071562"/>
                <a:gd name="connsiteX14" fmla="*/ 1085850 w 1476375"/>
                <a:gd name="connsiteY14" fmla="*/ 52387 h 1071562"/>
                <a:gd name="connsiteX15" fmla="*/ 1114425 w 1476375"/>
                <a:gd name="connsiteY15" fmla="*/ 33337 h 1071562"/>
                <a:gd name="connsiteX16" fmla="*/ 1152525 w 1476375"/>
                <a:gd name="connsiteY16" fmla="*/ 11906 h 1071562"/>
                <a:gd name="connsiteX17" fmla="*/ 1176337 w 1476375"/>
                <a:gd name="connsiteY17" fmla="*/ 2381 h 1071562"/>
                <a:gd name="connsiteX18" fmla="*/ 1193006 w 1476375"/>
                <a:gd name="connsiteY18" fmla="*/ 0 h 1071562"/>
                <a:gd name="connsiteX19" fmla="*/ 1207294 w 1476375"/>
                <a:gd name="connsiteY19" fmla="*/ 2381 h 1071562"/>
                <a:gd name="connsiteX20" fmla="*/ 1240631 w 1476375"/>
                <a:gd name="connsiteY20" fmla="*/ 21431 h 1071562"/>
                <a:gd name="connsiteX21" fmla="*/ 1295400 w 1476375"/>
                <a:gd name="connsiteY21" fmla="*/ 57150 h 1071562"/>
                <a:gd name="connsiteX22" fmla="*/ 1350169 w 1476375"/>
                <a:gd name="connsiteY22" fmla="*/ 95250 h 1071562"/>
                <a:gd name="connsiteX23" fmla="*/ 1390650 w 1476375"/>
                <a:gd name="connsiteY23" fmla="*/ 123825 h 1071562"/>
                <a:gd name="connsiteX24" fmla="*/ 1431131 w 1476375"/>
                <a:gd name="connsiteY24" fmla="*/ 159543 h 1071562"/>
                <a:gd name="connsiteX25" fmla="*/ 1452562 w 1476375"/>
                <a:gd name="connsiteY25" fmla="*/ 180975 h 1071562"/>
                <a:gd name="connsiteX26" fmla="*/ 1466850 w 1476375"/>
                <a:gd name="connsiteY26" fmla="*/ 197643 h 1071562"/>
                <a:gd name="connsiteX27" fmla="*/ 1476375 w 1476375"/>
                <a:gd name="connsiteY27" fmla="*/ 216693 h 1071562"/>
                <a:gd name="connsiteX28" fmla="*/ 1476375 w 1476375"/>
                <a:gd name="connsiteY28" fmla="*/ 235743 h 1071562"/>
                <a:gd name="connsiteX29" fmla="*/ 1466850 w 1476375"/>
                <a:gd name="connsiteY29" fmla="*/ 252412 h 1071562"/>
                <a:gd name="connsiteX30" fmla="*/ 1450181 w 1476375"/>
                <a:gd name="connsiteY30" fmla="*/ 271462 h 1071562"/>
                <a:gd name="connsiteX31" fmla="*/ 1421606 w 1476375"/>
                <a:gd name="connsiteY31" fmla="*/ 288131 h 1071562"/>
                <a:gd name="connsiteX32" fmla="*/ 1402556 w 1476375"/>
                <a:gd name="connsiteY32" fmla="*/ 302418 h 1071562"/>
                <a:gd name="connsiteX33" fmla="*/ 1388269 w 1476375"/>
                <a:gd name="connsiteY33" fmla="*/ 319087 h 1071562"/>
                <a:gd name="connsiteX34" fmla="*/ 1373981 w 1476375"/>
                <a:gd name="connsiteY34" fmla="*/ 345281 h 1071562"/>
                <a:gd name="connsiteX35" fmla="*/ 1352550 w 1476375"/>
                <a:gd name="connsiteY35" fmla="*/ 411956 h 1071562"/>
                <a:gd name="connsiteX36" fmla="*/ 1314450 w 1476375"/>
                <a:gd name="connsiteY36" fmla="*/ 542925 h 1071562"/>
                <a:gd name="connsiteX37" fmla="*/ 1269206 w 1476375"/>
                <a:gd name="connsiteY37" fmla="*/ 714375 h 1071562"/>
                <a:gd name="connsiteX38" fmla="*/ 1233487 w 1476375"/>
                <a:gd name="connsiteY38" fmla="*/ 878681 h 1071562"/>
                <a:gd name="connsiteX39" fmla="*/ 1221581 w 1476375"/>
                <a:gd name="connsiteY39" fmla="*/ 942975 h 1071562"/>
                <a:gd name="connsiteX40" fmla="*/ 1178719 w 1476375"/>
                <a:gd name="connsiteY40" fmla="*/ 1071562 h 1071562"/>
                <a:gd name="connsiteX41" fmla="*/ 983456 w 1476375"/>
                <a:gd name="connsiteY41" fmla="*/ 1071562 h 1071562"/>
                <a:gd name="connsiteX42" fmla="*/ 1000125 w 1476375"/>
                <a:gd name="connsiteY42" fmla="*/ 902493 h 1071562"/>
                <a:gd name="connsiteX43" fmla="*/ 1021556 w 1476375"/>
                <a:gd name="connsiteY43" fmla="*/ 764381 h 1071562"/>
                <a:gd name="connsiteX44" fmla="*/ 1050131 w 1476375"/>
                <a:gd name="connsiteY44" fmla="*/ 566737 h 1071562"/>
                <a:gd name="connsiteX45" fmla="*/ 1071562 w 1476375"/>
                <a:gd name="connsiteY45" fmla="*/ 426243 h 1071562"/>
                <a:gd name="connsiteX46" fmla="*/ 1085850 w 1476375"/>
                <a:gd name="connsiteY46" fmla="*/ 326231 h 1071562"/>
                <a:gd name="connsiteX47" fmla="*/ 1088231 w 1476375"/>
                <a:gd name="connsiteY47" fmla="*/ 302418 h 1071562"/>
                <a:gd name="connsiteX48" fmla="*/ 1085850 w 1476375"/>
                <a:gd name="connsiteY48" fmla="*/ 276225 h 1071562"/>
                <a:gd name="connsiteX49" fmla="*/ 1078706 w 1476375"/>
                <a:gd name="connsiteY49" fmla="*/ 257175 h 1071562"/>
                <a:gd name="connsiteX50" fmla="*/ 1069181 w 1476375"/>
                <a:gd name="connsiteY50" fmla="*/ 245268 h 1071562"/>
                <a:gd name="connsiteX51" fmla="*/ 1052512 w 1476375"/>
                <a:gd name="connsiteY51" fmla="*/ 238125 h 1071562"/>
                <a:gd name="connsiteX52" fmla="*/ 1023937 w 1476375"/>
                <a:gd name="connsiteY52" fmla="*/ 242887 h 1071562"/>
                <a:gd name="connsiteX53" fmla="*/ 978694 w 1476375"/>
                <a:gd name="connsiteY53" fmla="*/ 254793 h 1071562"/>
                <a:gd name="connsiteX54" fmla="*/ 816769 w 1476375"/>
                <a:gd name="connsiteY54" fmla="*/ 285750 h 1071562"/>
                <a:gd name="connsiteX55" fmla="*/ 533400 w 1476375"/>
                <a:gd name="connsiteY55" fmla="*/ 342900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476375" h="1071562">
                  <a:moveTo>
                    <a:pt x="533400" y="342900"/>
                  </a:moveTo>
                  <a:lnTo>
                    <a:pt x="338137" y="383381"/>
                  </a:lnTo>
                  <a:lnTo>
                    <a:pt x="183356" y="416718"/>
                  </a:lnTo>
                  <a:lnTo>
                    <a:pt x="97631" y="433387"/>
                  </a:lnTo>
                  <a:lnTo>
                    <a:pt x="0" y="295275"/>
                  </a:lnTo>
                  <a:lnTo>
                    <a:pt x="104775" y="278606"/>
                  </a:lnTo>
                  <a:lnTo>
                    <a:pt x="257175" y="245268"/>
                  </a:lnTo>
                  <a:lnTo>
                    <a:pt x="385762" y="214312"/>
                  </a:lnTo>
                  <a:lnTo>
                    <a:pt x="523875" y="183356"/>
                  </a:lnTo>
                  <a:lnTo>
                    <a:pt x="666750" y="150018"/>
                  </a:lnTo>
                  <a:lnTo>
                    <a:pt x="776287" y="126206"/>
                  </a:lnTo>
                  <a:lnTo>
                    <a:pt x="919162" y="95250"/>
                  </a:lnTo>
                  <a:lnTo>
                    <a:pt x="992981" y="80962"/>
                  </a:lnTo>
                  <a:lnTo>
                    <a:pt x="1062037" y="69056"/>
                  </a:lnTo>
                  <a:lnTo>
                    <a:pt x="1085850" y="52387"/>
                  </a:lnTo>
                  <a:lnTo>
                    <a:pt x="1114425" y="33337"/>
                  </a:lnTo>
                  <a:lnTo>
                    <a:pt x="1152525" y="11906"/>
                  </a:lnTo>
                  <a:lnTo>
                    <a:pt x="1176337" y="2381"/>
                  </a:lnTo>
                  <a:lnTo>
                    <a:pt x="1193006" y="0"/>
                  </a:lnTo>
                  <a:lnTo>
                    <a:pt x="1207294" y="2381"/>
                  </a:lnTo>
                  <a:lnTo>
                    <a:pt x="1240631" y="21431"/>
                  </a:lnTo>
                  <a:lnTo>
                    <a:pt x="1295400" y="57150"/>
                  </a:lnTo>
                  <a:lnTo>
                    <a:pt x="1350169" y="95250"/>
                  </a:lnTo>
                  <a:lnTo>
                    <a:pt x="1390650" y="123825"/>
                  </a:lnTo>
                  <a:lnTo>
                    <a:pt x="1431131" y="159543"/>
                  </a:lnTo>
                  <a:lnTo>
                    <a:pt x="1452562" y="180975"/>
                  </a:lnTo>
                  <a:lnTo>
                    <a:pt x="1466850" y="197643"/>
                  </a:lnTo>
                  <a:lnTo>
                    <a:pt x="1476375" y="216693"/>
                  </a:lnTo>
                  <a:lnTo>
                    <a:pt x="1476375" y="235743"/>
                  </a:lnTo>
                  <a:lnTo>
                    <a:pt x="1466850" y="252412"/>
                  </a:lnTo>
                  <a:lnTo>
                    <a:pt x="1450181" y="271462"/>
                  </a:lnTo>
                  <a:lnTo>
                    <a:pt x="1421606" y="288131"/>
                  </a:lnTo>
                  <a:lnTo>
                    <a:pt x="1402556" y="302418"/>
                  </a:lnTo>
                  <a:lnTo>
                    <a:pt x="1388269" y="319087"/>
                  </a:lnTo>
                  <a:lnTo>
                    <a:pt x="1373981" y="345281"/>
                  </a:lnTo>
                  <a:lnTo>
                    <a:pt x="1352550" y="411956"/>
                  </a:lnTo>
                  <a:lnTo>
                    <a:pt x="1314450" y="542925"/>
                  </a:lnTo>
                  <a:lnTo>
                    <a:pt x="1269206" y="714375"/>
                  </a:lnTo>
                  <a:lnTo>
                    <a:pt x="1233487" y="878681"/>
                  </a:lnTo>
                  <a:lnTo>
                    <a:pt x="1221581" y="942975"/>
                  </a:lnTo>
                  <a:lnTo>
                    <a:pt x="1178719" y="1071562"/>
                  </a:lnTo>
                  <a:lnTo>
                    <a:pt x="983456" y="1071562"/>
                  </a:lnTo>
                  <a:lnTo>
                    <a:pt x="1000125" y="902493"/>
                  </a:lnTo>
                  <a:lnTo>
                    <a:pt x="1021556" y="764381"/>
                  </a:lnTo>
                  <a:lnTo>
                    <a:pt x="1050131" y="566737"/>
                  </a:lnTo>
                  <a:lnTo>
                    <a:pt x="1071562" y="426243"/>
                  </a:lnTo>
                  <a:lnTo>
                    <a:pt x="1085850" y="326231"/>
                  </a:lnTo>
                  <a:lnTo>
                    <a:pt x="1088231" y="302418"/>
                  </a:lnTo>
                  <a:lnTo>
                    <a:pt x="1085850" y="276225"/>
                  </a:lnTo>
                  <a:lnTo>
                    <a:pt x="1078706" y="257175"/>
                  </a:lnTo>
                  <a:lnTo>
                    <a:pt x="1069181" y="245268"/>
                  </a:lnTo>
                  <a:lnTo>
                    <a:pt x="1052512" y="238125"/>
                  </a:lnTo>
                  <a:lnTo>
                    <a:pt x="1023937" y="242887"/>
                  </a:lnTo>
                  <a:lnTo>
                    <a:pt x="978694" y="254793"/>
                  </a:lnTo>
                  <a:lnTo>
                    <a:pt x="816769" y="285750"/>
                  </a:lnTo>
                  <a:lnTo>
                    <a:pt x="533400" y="342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21">
              <a:extLst>
                <a:ext uri="{FF2B5EF4-FFF2-40B4-BE49-F238E27FC236}">
                  <a16:creationId xmlns:a16="http://schemas.microsoft.com/office/drawing/2014/main" id="{BBFD5E64-D6BA-45A6-AC8F-5D9286CB4D59}"/>
                </a:ext>
              </a:extLst>
            </p:cNvPr>
            <p:cNvSpPr/>
            <p:nvPr/>
          </p:nvSpPr>
          <p:spPr>
            <a:xfrm>
              <a:off x="4297362" y="5078414"/>
              <a:ext cx="990600" cy="320675"/>
            </a:xfrm>
            <a:custGeom>
              <a:avLst/>
              <a:gdLst>
                <a:gd name="connsiteX0" fmla="*/ 466725 w 990600"/>
                <a:gd name="connsiteY0" fmla="*/ 64294 h 319088"/>
                <a:gd name="connsiteX1" fmla="*/ 271462 w 990600"/>
                <a:gd name="connsiteY1" fmla="*/ 107157 h 319088"/>
                <a:gd name="connsiteX2" fmla="*/ 109537 w 990600"/>
                <a:gd name="connsiteY2" fmla="*/ 145257 h 319088"/>
                <a:gd name="connsiteX3" fmla="*/ 0 w 990600"/>
                <a:gd name="connsiteY3" fmla="*/ 171450 h 319088"/>
                <a:gd name="connsiteX4" fmla="*/ 38100 w 990600"/>
                <a:gd name="connsiteY4" fmla="*/ 319088 h 319088"/>
                <a:gd name="connsiteX5" fmla="*/ 192881 w 990600"/>
                <a:gd name="connsiteY5" fmla="*/ 302419 h 319088"/>
                <a:gd name="connsiteX6" fmla="*/ 357187 w 990600"/>
                <a:gd name="connsiteY6" fmla="*/ 283369 h 319088"/>
                <a:gd name="connsiteX7" fmla="*/ 569119 w 990600"/>
                <a:gd name="connsiteY7" fmla="*/ 257175 h 319088"/>
                <a:gd name="connsiteX8" fmla="*/ 757237 w 990600"/>
                <a:gd name="connsiteY8" fmla="*/ 238125 h 319088"/>
                <a:gd name="connsiteX9" fmla="*/ 881062 w 990600"/>
                <a:gd name="connsiteY9" fmla="*/ 228600 h 319088"/>
                <a:gd name="connsiteX10" fmla="*/ 916781 w 990600"/>
                <a:gd name="connsiteY10" fmla="*/ 228600 h 319088"/>
                <a:gd name="connsiteX11" fmla="*/ 947737 w 990600"/>
                <a:gd name="connsiteY11" fmla="*/ 207169 h 319088"/>
                <a:gd name="connsiteX12" fmla="*/ 981075 w 990600"/>
                <a:gd name="connsiteY12" fmla="*/ 188119 h 319088"/>
                <a:gd name="connsiteX13" fmla="*/ 988219 w 990600"/>
                <a:gd name="connsiteY13" fmla="*/ 180975 h 319088"/>
                <a:gd name="connsiteX14" fmla="*/ 990600 w 990600"/>
                <a:gd name="connsiteY14" fmla="*/ 169069 h 319088"/>
                <a:gd name="connsiteX15" fmla="*/ 988219 w 990600"/>
                <a:gd name="connsiteY15" fmla="*/ 140494 h 319088"/>
                <a:gd name="connsiteX16" fmla="*/ 983456 w 990600"/>
                <a:gd name="connsiteY16" fmla="*/ 92869 h 319088"/>
                <a:gd name="connsiteX17" fmla="*/ 976312 w 990600"/>
                <a:gd name="connsiteY17" fmla="*/ 61913 h 319088"/>
                <a:gd name="connsiteX18" fmla="*/ 966787 w 990600"/>
                <a:gd name="connsiteY18" fmla="*/ 38100 h 319088"/>
                <a:gd name="connsiteX19" fmla="*/ 940594 w 990600"/>
                <a:gd name="connsiteY19" fmla="*/ 2382 h 319088"/>
                <a:gd name="connsiteX20" fmla="*/ 752475 w 990600"/>
                <a:gd name="connsiteY20" fmla="*/ 0 h 319088"/>
                <a:gd name="connsiteX21" fmla="*/ 616744 w 990600"/>
                <a:gd name="connsiteY21" fmla="*/ 30957 h 319088"/>
                <a:gd name="connsiteX22" fmla="*/ 466725 w 990600"/>
                <a:gd name="connsiteY22" fmla="*/ 64294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90600" h="319088">
                  <a:moveTo>
                    <a:pt x="466725" y="64294"/>
                  </a:moveTo>
                  <a:lnTo>
                    <a:pt x="271462" y="107157"/>
                  </a:lnTo>
                  <a:lnTo>
                    <a:pt x="109537" y="145257"/>
                  </a:lnTo>
                  <a:lnTo>
                    <a:pt x="0" y="171450"/>
                  </a:lnTo>
                  <a:lnTo>
                    <a:pt x="38100" y="319088"/>
                  </a:lnTo>
                  <a:lnTo>
                    <a:pt x="192881" y="302419"/>
                  </a:lnTo>
                  <a:lnTo>
                    <a:pt x="357187" y="283369"/>
                  </a:lnTo>
                  <a:lnTo>
                    <a:pt x="569119" y="257175"/>
                  </a:lnTo>
                  <a:lnTo>
                    <a:pt x="757237" y="238125"/>
                  </a:lnTo>
                  <a:lnTo>
                    <a:pt x="881062" y="228600"/>
                  </a:lnTo>
                  <a:lnTo>
                    <a:pt x="916781" y="228600"/>
                  </a:lnTo>
                  <a:lnTo>
                    <a:pt x="947737" y="207169"/>
                  </a:lnTo>
                  <a:lnTo>
                    <a:pt x="981075" y="188119"/>
                  </a:lnTo>
                  <a:lnTo>
                    <a:pt x="988219" y="180975"/>
                  </a:lnTo>
                  <a:lnTo>
                    <a:pt x="990600" y="169069"/>
                  </a:lnTo>
                  <a:lnTo>
                    <a:pt x="988219" y="140494"/>
                  </a:lnTo>
                  <a:lnTo>
                    <a:pt x="983456" y="92869"/>
                  </a:lnTo>
                  <a:lnTo>
                    <a:pt x="976312" y="61913"/>
                  </a:lnTo>
                  <a:lnTo>
                    <a:pt x="966787" y="38100"/>
                  </a:lnTo>
                  <a:lnTo>
                    <a:pt x="940594" y="2382"/>
                  </a:lnTo>
                  <a:lnTo>
                    <a:pt x="752475" y="0"/>
                  </a:lnTo>
                  <a:lnTo>
                    <a:pt x="616744" y="30957"/>
                  </a:lnTo>
                  <a:lnTo>
                    <a:pt x="466725" y="642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8">
              <a:extLst>
                <a:ext uri="{FF2B5EF4-FFF2-40B4-BE49-F238E27FC236}">
                  <a16:creationId xmlns:a16="http://schemas.microsoft.com/office/drawing/2014/main" id="{87FA87F4-96B8-4796-826D-2888EBA70286}"/>
                </a:ext>
              </a:extLst>
            </p:cNvPr>
            <p:cNvSpPr/>
            <p:nvPr/>
          </p:nvSpPr>
          <p:spPr>
            <a:xfrm rot="16200000">
              <a:off x="4868864" y="3868739"/>
              <a:ext cx="3825875" cy="606425"/>
            </a:xfrm>
            <a:custGeom>
              <a:avLst/>
              <a:gdLst>
                <a:gd name="connsiteX0" fmla="*/ 1724025 w 3825875"/>
                <a:gd name="connsiteY0" fmla="*/ 301625 h 606425"/>
                <a:gd name="connsiteX1" fmla="*/ 1971675 w 3825875"/>
                <a:gd name="connsiteY1" fmla="*/ 301625 h 606425"/>
                <a:gd name="connsiteX2" fmla="*/ 2117725 w 3825875"/>
                <a:gd name="connsiteY2" fmla="*/ 298450 h 606425"/>
                <a:gd name="connsiteX3" fmla="*/ 2327275 w 3825875"/>
                <a:gd name="connsiteY3" fmla="*/ 301625 h 606425"/>
                <a:gd name="connsiteX4" fmla="*/ 2501900 w 3825875"/>
                <a:gd name="connsiteY4" fmla="*/ 298450 h 606425"/>
                <a:gd name="connsiteX5" fmla="*/ 2654300 w 3825875"/>
                <a:gd name="connsiteY5" fmla="*/ 295275 h 606425"/>
                <a:gd name="connsiteX6" fmla="*/ 2886075 w 3825875"/>
                <a:gd name="connsiteY6" fmla="*/ 288925 h 606425"/>
                <a:gd name="connsiteX7" fmla="*/ 3143250 w 3825875"/>
                <a:gd name="connsiteY7" fmla="*/ 285750 h 606425"/>
                <a:gd name="connsiteX8" fmla="*/ 3321050 w 3825875"/>
                <a:gd name="connsiteY8" fmla="*/ 282575 h 606425"/>
                <a:gd name="connsiteX9" fmla="*/ 3409950 w 3825875"/>
                <a:gd name="connsiteY9" fmla="*/ 279400 h 606425"/>
                <a:gd name="connsiteX10" fmla="*/ 3476625 w 3825875"/>
                <a:gd name="connsiteY10" fmla="*/ 276225 h 606425"/>
                <a:gd name="connsiteX11" fmla="*/ 3536950 w 3825875"/>
                <a:gd name="connsiteY11" fmla="*/ 263525 h 606425"/>
                <a:gd name="connsiteX12" fmla="*/ 3584575 w 3825875"/>
                <a:gd name="connsiteY12" fmla="*/ 241300 h 606425"/>
                <a:gd name="connsiteX13" fmla="*/ 3625850 w 3825875"/>
                <a:gd name="connsiteY13" fmla="*/ 215900 h 606425"/>
                <a:gd name="connsiteX14" fmla="*/ 3679825 w 3825875"/>
                <a:gd name="connsiteY14" fmla="*/ 171450 h 606425"/>
                <a:gd name="connsiteX15" fmla="*/ 3730625 w 3825875"/>
                <a:gd name="connsiteY15" fmla="*/ 117475 h 606425"/>
                <a:gd name="connsiteX16" fmla="*/ 3790950 w 3825875"/>
                <a:gd name="connsiteY16" fmla="*/ 38100 h 606425"/>
                <a:gd name="connsiteX17" fmla="*/ 3825875 w 3825875"/>
                <a:gd name="connsiteY17" fmla="*/ 0 h 606425"/>
                <a:gd name="connsiteX18" fmla="*/ 3825875 w 3825875"/>
                <a:gd name="connsiteY18" fmla="*/ 130175 h 606425"/>
                <a:gd name="connsiteX19" fmla="*/ 3759200 w 3825875"/>
                <a:gd name="connsiteY19" fmla="*/ 254000 h 606425"/>
                <a:gd name="connsiteX20" fmla="*/ 3683000 w 3825875"/>
                <a:gd name="connsiteY20" fmla="*/ 381000 h 606425"/>
                <a:gd name="connsiteX21" fmla="*/ 3632200 w 3825875"/>
                <a:gd name="connsiteY21" fmla="*/ 469900 h 606425"/>
                <a:gd name="connsiteX22" fmla="*/ 3600450 w 3825875"/>
                <a:gd name="connsiteY22" fmla="*/ 536575 h 606425"/>
                <a:gd name="connsiteX23" fmla="*/ 3581400 w 3825875"/>
                <a:gd name="connsiteY23" fmla="*/ 565150 h 606425"/>
                <a:gd name="connsiteX24" fmla="*/ 3565525 w 3825875"/>
                <a:gd name="connsiteY24" fmla="*/ 581025 h 606425"/>
                <a:gd name="connsiteX25" fmla="*/ 3546475 w 3825875"/>
                <a:gd name="connsiteY25" fmla="*/ 596900 h 606425"/>
                <a:gd name="connsiteX26" fmla="*/ 3521075 w 3825875"/>
                <a:gd name="connsiteY26" fmla="*/ 606425 h 606425"/>
                <a:gd name="connsiteX27" fmla="*/ 3495675 w 3825875"/>
                <a:gd name="connsiteY27" fmla="*/ 606425 h 606425"/>
                <a:gd name="connsiteX28" fmla="*/ 3451225 w 3825875"/>
                <a:gd name="connsiteY28" fmla="*/ 593725 h 606425"/>
                <a:gd name="connsiteX29" fmla="*/ 3403600 w 3825875"/>
                <a:gd name="connsiteY29" fmla="*/ 571500 h 606425"/>
                <a:gd name="connsiteX30" fmla="*/ 3371850 w 3825875"/>
                <a:gd name="connsiteY30" fmla="*/ 552450 h 606425"/>
                <a:gd name="connsiteX31" fmla="*/ 3340100 w 3825875"/>
                <a:gd name="connsiteY31" fmla="*/ 549275 h 606425"/>
                <a:gd name="connsiteX32" fmla="*/ 3152775 w 3825875"/>
                <a:gd name="connsiteY32" fmla="*/ 549275 h 606425"/>
                <a:gd name="connsiteX33" fmla="*/ 2841625 w 3825875"/>
                <a:gd name="connsiteY33" fmla="*/ 549275 h 606425"/>
                <a:gd name="connsiteX34" fmla="*/ 2527300 w 3825875"/>
                <a:gd name="connsiteY34" fmla="*/ 549275 h 606425"/>
                <a:gd name="connsiteX35" fmla="*/ 2314575 w 3825875"/>
                <a:gd name="connsiteY35" fmla="*/ 546100 h 606425"/>
                <a:gd name="connsiteX36" fmla="*/ 1920875 w 3825875"/>
                <a:gd name="connsiteY36" fmla="*/ 549275 h 606425"/>
                <a:gd name="connsiteX37" fmla="*/ 1590675 w 3825875"/>
                <a:gd name="connsiteY37" fmla="*/ 549275 h 606425"/>
                <a:gd name="connsiteX38" fmla="*/ 1381125 w 3825875"/>
                <a:gd name="connsiteY38" fmla="*/ 549275 h 606425"/>
                <a:gd name="connsiteX39" fmla="*/ 1111250 w 3825875"/>
                <a:gd name="connsiteY39" fmla="*/ 549275 h 606425"/>
                <a:gd name="connsiteX40" fmla="*/ 892175 w 3825875"/>
                <a:gd name="connsiteY40" fmla="*/ 549275 h 606425"/>
                <a:gd name="connsiteX41" fmla="*/ 631825 w 3825875"/>
                <a:gd name="connsiteY41" fmla="*/ 546100 h 606425"/>
                <a:gd name="connsiteX42" fmla="*/ 498475 w 3825875"/>
                <a:gd name="connsiteY42" fmla="*/ 536575 h 606425"/>
                <a:gd name="connsiteX43" fmla="*/ 349250 w 3825875"/>
                <a:gd name="connsiteY43" fmla="*/ 517525 h 606425"/>
                <a:gd name="connsiteX44" fmla="*/ 276225 w 3825875"/>
                <a:gd name="connsiteY44" fmla="*/ 508000 h 606425"/>
                <a:gd name="connsiteX45" fmla="*/ 180975 w 3825875"/>
                <a:gd name="connsiteY45" fmla="*/ 495300 h 606425"/>
                <a:gd name="connsiteX46" fmla="*/ 120650 w 3825875"/>
                <a:gd name="connsiteY46" fmla="*/ 479425 h 606425"/>
                <a:gd name="connsiteX47" fmla="*/ 63500 w 3825875"/>
                <a:gd name="connsiteY47" fmla="*/ 457200 h 606425"/>
                <a:gd name="connsiteX48" fmla="*/ 25400 w 3825875"/>
                <a:gd name="connsiteY48" fmla="*/ 428625 h 606425"/>
                <a:gd name="connsiteX49" fmla="*/ 6350 w 3825875"/>
                <a:gd name="connsiteY49" fmla="*/ 406400 h 606425"/>
                <a:gd name="connsiteX50" fmla="*/ 0 w 3825875"/>
                <a:gd name="connsiteY50" fmla="*/ 393700 h 606425"/>
                <a:gd name="connsiteX51" fmla="*/ 3175 w 3825875"/>
                <a:gd name="connsiteY51" fmla="*/ 381000 h 606425"/>
                <a:gd name="connsiteX52" fmla="*/ 15875 w 3825875"/>
                <a:gd name="connsiteY52" fmla="*/ 368300 h 606425"/>
                <a:gd name="connsiteX53" fmla="*/ 50800 w 3825875"/>
                <a:gd name="connsiteY53" fmla="*/ 346075 h 606425"/>
                <a:gd name="connsiteX54" fmla="*/ 98425 w 3825875"/>
                <a:gd name="connsiteY54" fmla="*/ 327025 h 606425"/>
                <a:gd name="connsiteX55" fmla="*/ 158750 w 3825875"/>
                <a:gd name="connsiteY55" fmla="*/ 314325 h 606425"/>
                <a:gd name="connsiteX56" fmla="*/ 238125 w 3825875"/>
                <a:gd name="connsiteY56" fmla="*/ 304800 h 606425"/>
                <a:gd name="connsiteX57" fmla="*/ 323850 w 3825875"/>
                <a:gd name="connsiteY57" fmla="*/ 304800 h 606425"/>
                <a:gd name="connsiteX58" fmla="*/ 514350 w 3825875"/>
                <a:gd name="connsiteY58" fmla="*/ 301625 h 606425"/>
                <a:gd name="connsiteX59" fmla="*/ 720725 w 3825875"/>
                <a:gd name="connsiteY59" fmla="*/ 304800 h 606425"/>
                <a:gd name="connsiteX60" fmla="*/ 952500 w 3825875"/>
                <a:gd name="connsiteY60" fmla="*/ 301625 h 606425"/>
                <a:gd name="connsiteX61" fmla="*/ 1263650 w 3825875"/>
                <a:gd name="connsiteY61" fmla="*/ 301625 h 606425"/>
                <a:gd name="connsiteX62" fmla="*/ 1565275 w 3825875"/>
                <a:gd name="connsiteY62" fmla="*/ 304800 h 606425"/>
                <a:gd name="connsiteX63" fmla="*/ 1724025 w 3825875"/>
                <a:gd name="connsiteY63" fmla="*/ 301625 h 606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825875" h="606425">
                  <a:moveTo>
                    <a:pt x="1724025" y="301625"/>
                  </a:moveTo>
                  <a:lnTo>
                    <a:pt x="1971675" y="301625"/>
                  </a:lnTo>
                  <a:lnTo>
                    <a:pt x="2117725" y="298450"/>
                  </a:lnTo>
                  <a:lnTo>
                    <a:pt x="2327275" y="301625"/>
                  </a:lnTo>
                  <a:lnTo>
                    <a:pt x="2501900" y="298450"/>
                  </a:lnTo>
                  <a:lnTo>
                    <a:pt x="2654300" y="295275"/>
                  </a:lnTo>
                  <a:lnTo>
                    <a:pt x="2886075" y="288925"/>
                  </a:lnTo>
                  <a:lnTo>
                    <a:pt x="3143250" y="285750"/>
                  </a:lnTo>
                  <a:lnTo>
                    <a:pt x="3321050" y="282575"/>
                  </a:lnTo>
                  <a:lnTo>
                    <a:pt x="3409950" y="279400"/>
                  </a:lnTo>
                  <a:lnTo>
                    <a:pt x="3476625" y="276225"/>
                  </a:lnTo>
                  <a:lnTo>
                    <a:pt x="3536950" y="263525"/>
                  </a:lnTo>
                  <a:lnTo>
                    <a:pt x="3584575" y="241300"/>
                  </a:lnTo>
                  <a:lnTo>
                    <a:pt x="3625850" y="215900"/>
                  </a:lnTo>
                  <a:lnTo>
                    <a:pt x="3679825" y="171450"/>
                  </a:lnTo>
                  <a:lnTo>
                    <a:pt x="3730625" y="117475"/>
                  </a:lnTo>
                  <a:lnTo>
                    <a:pt x="3790950" y="38100"/>
                  </a:lnTo>
                  <a:lnTo>
                    <a:pt x="3825875" y="0"/>
                  </a:lnTo>
                  <a:lnTo>
                    <a:pt x="3825875" y="130175"/>
                  </a:lnTo>
                  <a:lnTo>
                    <a:pt x="3759200" y="254000"/>
                  </a:lnTo>
                  <a:lnTo>
                    <a:pt x="3683000" y="381000"/>
                  </a:lnTo>
                  <a:lnTo>
                    <a:pt x="3632200" y="469900"/>
                  </a:lnTo>
                  <a:lnTo>
                    <a:pt x="3600450" y="536575"/>
                  </a:lnTo>
                  <a:lnTo>
                    <a:pt x="3581400" y="565150"/>
                  </a:lnTo>
                  <a:lnTo>
                    <a:pt x="3565525" y="581025"/>
                  </a:lnTo>
                  <a:lnTo>
                    <a:pt x="3546475" y="596900"/>
                  </a:lnTo>
                  <a:lnTo>
                    <a:pt x="3521075" y="606425"/>
                  </a:lnTo>
                  <a:lnTo>
                    <a:pt x="3495675" y="606425"/>
                  </a:lnTo>
                  <a:lnTo>
                    <a:pt x="3451225" y="593725"/>
                  </a:lnTo>
                  <a:lnTo>
                    <a:pt x="3403600" y="571500"/>
                  </a:lnTo>
                  <a:lnTo>
                    <a:pt x="3371850" y="552450"/>
                  </a:lnTo>
                  <a:lnTo>
                    <a:pt x="3340100" y="549275"/>
                  </a:lnTo>
                  <a:lnTo>
                    <a:pt x="3152775" y="549275"/>
                  </a:lnTo>
                  <a:lnTo>
                    <a:pt x="2841625" y="549275"/>
                  </a:lnTo>
                  <a:lnTo>
                    <a:pt x="2527300" y="549275"/>
                  </a:lnTo>
                  <a:lnTo>
                    <a:pt x="2314575" y="546100"/>
                  </a:lnTo>
                  <a:lnTo>
                    <a:pt x="1920875" y="549275"/>
                  </a:lnTo>
                  <a:lnTo>
                    <a:pt x="1590675" y="549275"/>
                  </a:lnTo>
                  <a:lnTo>
                    <a:pt x="1381125" y="549275"/>
                  </a:lnTo>
                  <a:lnTo>
                    <a:pt x="1111250" y="549275"/>
                  </a:lnTo>
                  <a:lnTo>
                    <a:pt x="892175" y="549275"/>
                  </a:lnTo>
                  <a:lnTo>
                    <a:pt x="631825" y="546100"/>
                  </a:lnTo>
                  <a:lnTo>
                    <a:pt x="498475" y="536575"/>
                  </a:lnTo>
                  <a:lnTo>
                    <a:pt x="349250" y="517525"/>
                  </a:lnTo>
                  <a:lnTo>
                    <a:pt x="276225" y="508000"/>
                  </a:lnTo>
                  <a:lnTo>
                    <a:pt x="180975" y="495300"/>
                  </a:lnTo>
                  <a:lnTo>
                    <a:pt x="120650" y="479425"/>
                  </a:lnTo>
                  <a:lnTo>
                    <a:pt x="63500" y="457200"/>
                  </a:lnTo>
                  <a:lnTo>
                    <a:pt x="25400" y="428625"/>
                  </a:lnTo>
                  <a:lnTo>
                    <a:pt x="6350" y="406400"/>
                  </a:lnTo>
                  <a:lnTo>
                    <a:pt x="0" y="393700"/>
                  </a:lnTo>
                  <a:lnTo>
                    <a:pt x="3175" y="381000"/>
                  </a:lnTo>
                  <a:lnTo>
                    <a:pt x="15875" y="368300"/>
                  </a:lnTo>
                  <a:lnTo>
                    <a:pt x="50800" y="346075"/>
                  </a:lnTo>
                  <a:lnTo>
                    <a:pt x="98425" y="327025"/>
                  </a:lnTo>
                  <a:lnTo>
                    <a:pt x="158750" y="314325"/>
                  </a:lnTo>
                  <a:lnTo>
                    <a:pt x="238125" y="304800"/>
                  </a:lnTo>
                  <a:lnTo>
                    <a:pt x="323850" y="304800"/>
                  </a:lnTo>
                  <a:lnTo>
                    <a:pt x="514350" y="301625"/>
                  </a:lnTo>
                  <a:lnTo>
                    <a:pt x="720725" y="304800"/>
                  </a:lnTo>
                  <a:lnTo>
                    <a:pt x="952500" y="301625"/>
                  </a:lnTo>
                  <a:lnTo>
                    <a:pt x="1263650" y="301625"/>
                  </a:lnTo>
                  <a:lnTo>
                    <a:pt x="1565275" y="304800"/>
                  </a:lnTo>
                  <a:lnTo>
                    <a:pt x="1724025" y="301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05189562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A879403C-EFB1-4519-8177-7B5910DD44BF}"/>
              </a:ext>
            </a:extLst>
          </p:cNvPr>
          <p:cNvSpPr/>
          <p:nvPr/>
        </p:nvSpPr>
        <p:spPr>
          <a:xfrm rot="16200000">
            <a:off x="3028160" y="2107407"/>
            <a:ext cx="2352675" cy="1395412"/>
          </a:xfrm>
          <a:custGeom>
            <a:avLst/>
            <a:gdLst>
              <a:gd name="connsiteX0" fmla="*/ 1521618 w 2352675"/>
              <a:gd name="connsiteY0" fmla="*/ 1121569 h 1395413"/>
              <a:gd name="connsiteX1" fmla="*/ 1252537 w 2352675"/>
              <a:gd name="connsiteY1" fmla="*/ 976313 h 1395413"/>
              <a:gd name="connsiteX2" fmla="*/ 1109662 w 2352675"/>
              <a:gd name="connsiteY2" fmla="*/ 895350 h 1395413"/>
              <a:gd name="connsiteX3" fmla="*/ 1000125 w 2352675"/>
              <a:gd name="connsiteY3" fmla="*/ 831057 h 1395413"/>
              <a:gd name="connsiteX4" fmla="*/ 862012 w 2352675"/>
              <a:gd name="connsiteY4" fmla="*/ 740569 h 1395413"/>
              <a:gd name="connsiteX5" fmla="*/ 666750 w 2352675"/>
              <a:gd name="connsiteY5" fmla="*/ 607219 h 1395413"/>
              <a:gd name="connsiteX6" fmla="*/ 423862 w 2352675"/>
              <a:gd name="connsiteY6" fmla="*/ 419100 h 1395413"/>
              <a:gd name="connsiteX7" fmla="*/ 216693 w 2352675"/>
              <a:gd name="connsiteY7" fmla="*/ 247650 h 1395413"/>
              <a:gd name="connsiteX8" fmla="*/ 69056 w 2352675"/>
              <a:gd name="connsiteY8" fmla="*/ 116682 h 1395413"/>
              <a:gd name="connsiteX9" fmla="*/ 16668 w 2352675"/>
              <a:gd name="connsiteY9" fmla="*/ 69057 h 1395413"/>
              <a:gd name="connsiteX10" fmla="*/ 7143 w 2352675"/>
              <a:gd name="connsiteY10" fmla="*/ 47625 h 1395413"/>
              <a:gd name="connsiteX11" fmla="*/ 0 w 2352675"/>
              <a:gd name="connsiteY11" fmla="*/ 23813 h 1395413"/>
              <a:gd name="connsiteX12" fmla="*/ 0 w 2352675"/>
              <a:gd name="connsiteY12" fmla="*/ 11907 h 1395413"/>
              <a:gd name="connsiteX13" fmla="*/ 7143 w 2352675"/>
              <a:gd name="connsiteY13" fmla="*/ 2382 h 1395413"/>
              <a:gd name="connsiteX14" fmla="*/ 23812 w 2352675"/>
              <a:gd name="connsiteY14" fmla="*/ 0 h 1395413"/>
              <a:gd name="connsiteX15" fmla="*/ 45243 w 2352675"/>
              <a:gd name="connsiteY15" fmla="*/ 2382 h 1395413"/>
              <a:gd name="connsiteX16" fmla="*/ 109537 w 2352675"/>
              <a:gd name="connsiteY16" fmla="*/ 47625 h 1395413"/>
              <a:gd name="connsiteX17" fmla="*/ 311943 w 2352675"/>
              <a:gd name="connsiteY17" fmla="*/ 180975 h 1395413"/>
              <a:gd name="connsiteX18" fmla="*/ 511968 w 2352675"/>
              <a:gd name="connsiteY18" fmla="*/ 307182 h 1395413"/>
              <a:gd name="connsiteX19" fmla="*/ 835818 w 2352675"/>
              <a:gd name="connsiteY19" fmla="*/ 502444 h 1395413"/>
              <a:gd name="connsiteX20" fmla="*/ 1107281 w 2352675"/>
              <a:gd name="connsiteY20" fmla="*/ 657225 h 1395413"/>
              <a:gd name="connsiteX21" fmla="*/ 1338262 w 2352675"/>
              <a:gd name="connsiteY21" fmla="*/ 773907 h 1395413"/>
              <a:gd name="connsiteX22" fmla="*/ 1569243 w 2352675"/>
              <a:gd name="connsiteY22" fmla="*/ 878682 h 1395413"/>
              <a:gd name="connsiteX23" fmla="*/ 1754981 w 2352675"/>
              <a:gd name="connsiteY23" fmla="*/ 954882 h 1395413"/>
              <a:gd name="connsiteX24" fmla="*/ 1940718 w 2352675"/>
              <a:gd name="connsiteY24" fmla="*/ 1021557 h 1395413"/>
              <a:gd name="connsiteX25" fmla="*/ 2005012 w 2352675"/>
              <a:gd name="connsiteY25" fmla="*/ 1040607 h 1395413"/>
              <a:gd name="connsiteX26" fmla="*/ 2047875 w 2352675"/>
              <a:gd name="connsiteY26" fmla="*/ 1042988 h 1395413"/>
              <a:gd name="connsiteX27" fmla="*/ 2095500 w 2352675"/>
              <a:gd name="connsiteY27" fmla="*/ 1040607 h 1395413"/>
              <a:gd name="connsiteX28" fmla="*/ 2152650 w 2352675"/>
              <a:gd name="connsiteY28" fmla="*/ 1026319 h 1395413"/>
              <a:gd name="connsiteX29" fmla="*/ 2195512 w 2352675"/>
              <a:gd name="connsiteY29" fmla="*/ 1014413 h 1395413"/>
              <a:gd name="connsiteX30" fmla="*/ 2247900 w 2352675"/>
              <a:gd name="connsiteY30" fmla="*/ 978694 h 1395413"/>
              <a:gd name="connsiteX31" fmla="*/ 2286000 w 2352675"/>
              <a:gd name="connsiteY31" fmla="*/ 938213 h 1395413"/>
              <a:gd name="connsiteX32" fmla="*/ 2305050 w 2352675"/>
              <a:gd name="connsiteY32" fmla="*/ 923925 h 1395413"/>
              <a:gd name="connsiteX33" fmla="*/ 2321718 w 2352675"/>
              <a:gd name="connsiteY33" fmla="*/ 916782 h 1395413"/>
              <a:gd name="connsiteX34" fmla="*/ 2338387 w 2352675"/>
              <a:gd name="connsiteY34" fmla="*/ 914400 h 1395413"/>
              <a:gd name="connsiteX35" fmla="*/ 2350293 w 2352675"/>
              <a:gd name="connsiteY35" fmla="*/ 921544 h 1395413"/>
              <a:gd name="connsiteX36" fmla="*/ 2352675 w 2352675"/>
              <a:gd name="connsiteY36" fmla="*/ 938213 h 1395413"/>
              <a:gd name="connsiteX37" fmla="*/ 2328862 w 2352675"/>
              <a:gd name="connsiteY37" fmla="*/ 1004888 h 1395413"/>
              <a:gd name="connsiteX38" fmla="*/ 2266950 w 2352675"/>
              <a:gd name="connsiteY38" fmla="*/ 1138238 h 1395413"/>
              <a:gd name="connsiteX39" fmla="*/ 2209800 w 2352675"/>
              <a:gd name="connsiteY39" fmla="*/ 1221582 h 1395413"/>
              <a:gd name="connsiteX40" fmla="*/ 2152650 w 2352675"/>
              <a:gd name="connsiteY40" fmla="*/ 1293019 h 1395413"/>
              <a:gd name="connsiteX41" fmla="*/ 2100262 w 2352675"/>
              <a:gd name="connsiteY41" fmla="*/ 1343025 h 1395413"/>
              <a:gd name="connsiteX42" fmla="*/ 2062162 w 2352675"/>
              <a:gd name="connsiteY42" fmla="*/ 1376363 h 1395413"/>
              <a:gd name="connsiteX43" fmla="*/ 2040731 w 2352675"/>
              <a:gd name="connsiteY43" fmla="*/ 1390650 h 1395413"/>
              <a:gd name="connsiteX44" fmla="*/ 2012156 w 2352675"/>
              <a:gd name="connsiteY44" fmla="*/ 1395413 h 1395413"/>
              <a:gd name="connsiteX45" fmla="*/ 1969293 w 2352675"/>
              <a:gd name="connsiteY45" fmla="*/ 1388269 h 1395413"/>
              <a:gd name="connsiteX46" fmla="*/ 1940718 w 2352675"/>
              <a:gd name="connsiteY46" fmla="*/ 1373982 h 1395413"/>
              <a:gd name="connsiteX47" fmla="*/ 1914525 w 2352675"/>
              <a:gd name="connsiteY47" fmla="*/ 1347788 h 1395413"/>
              <a:gd name="connsiteX48" fmla="*/ 1888331 w 2352675"/>
              <a:gd name="connsiteY48" fmla="*/ 1309688 h 1395413"/>
              <a:gd name="connsiteX49" fmla="*/ 1521618 w 2352675"/>
              <a:gd name="connsiteY49" fmla="*/ 1121569 h 1395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352675" h="1395413">
                <a:moveTo>
                  <a:pt x="1521618" y="1121569"/>
                </a:moveTo>
                <a:lnTo>
                  <a:pt x="1252537" y="976313"/>
                </a:lnTo>
                <a:lnTo>
                  <a:pt x="1109662" y="895350"/>
                </a:lnTo>
                <a:lnTo>
                  <a:pt x="1000125" y="831057"/>
                </a:lnTo>
                <a:lnTo>
                  <a:pt x="862012" y="740569"/>
                </a:lnTo>
                <a:lnTo>
                  <a:pt x="666750" y="607219"/>
                </a:lnTo>
                <a:lnTo>
                  <a:pt x="423862" y="419100"/>
                </a:lnTo>
                <a:lnTo>
                  <a:pt x="216693" y="247650"/>
                </a:lnTo>
                <a:lnTo>
                  <a:pt x="69056" y="116682"/>
                </a:lnTo>
                <a:lnTo>
                  <a:pt x="16668" y="69057"/>
                </a:lnTo>
                <a:lnTo>
                  <a:pt x="7143" y="47625"/>
                </a:lnTo>
                <a:lnTo>
                  <a:pt x="0" y="23813"/>
                </a:lnTo>
                <a:lnTo>
                  <a:pt x="0" y="11907"/>
                </a:lnTo>
                <a:lnTo>
                  <a:pt x="7143" y="2382"/>
                </a:lnTo>
                <a:lnTo>
                  <a:pt x="23812" y="0"/>
                </a:lnTo>
                <a:lnTo>
                  <a:pt x="45243" y="2382"/>
                </a:lnTo>
                <a:lnTo>
                  <a:pt x="109537" y="47625"/>
                </a:lnTo>
                <a:lnTo>
                  <a:pt x="311943" y="180975"/>
                </a:lnTo>
                <a:lnTo>
                  <a:pt x="511968" y="307182"/>
                </a:lnTo>
                <a:lnTo>
                  <a:pt x="835818" y="502444"/>
                </a:lnTo>
                <a:lnTo>
                  <a:pt x="1107281" y="657225"/>
                </a:lnTo>
                <a:lnTo>
                  <a:pt x="1338262" y="773907"/>
                </a:lnTo>
                <a:lnTo>
                  <a:pt x="1569243" y="878682"/>
                </a:lnTo>
                <a:lnTo>
                  <a:pt x="1754981" y="954882"/>
                </a:lnTo>
                <a:lnTo>
                  <a:pt x="1940718" y="1021557"/>
                </a:lnTo>
                <a:lnTo>
                  <a:pt x="2005012" y="1040607"/>
                </a:lnTo>
                <a:lnTo>
                  <a:pt x="2047875" y="1042988"/>
                </a:lnTo>
                <a:lnTo>
                  <a:pt x="2095500" y="1040607"/>
                </a:lnTo>
                <a:lnTo>
                  <a:pt x="2152650" y="1026319"/>
                </a:lnTo>
                <a:lnTo>
                  <a:pt x="2195512" y="1014413"/>
                </a:lnTo>
                <a:lnTo>
                  <a:pt x="2247900" y="978694"/>
                </a:lnTo>
                <a:lnTo>
                  <a:pt x="2286000" y="938213"/>
                </a:lnTo>
                <a:lnTo>
                  <a:pt x="2305050" y="923925"/>
                </a:lnTo>
                <a:lnTo>
                  <a:pt x="2321718" y="916782"/>
                </a:lnTo>
                <a:lnTo>
                  <a:pt x="2338387" y="914400"/>
                </a:lnTo>
                <a:lnTo>
                  <a:pt x="2350293" y="921544"/>
                </a:lnTo>
                <a:lnTo>
                  <a:pt x="2352675" y="938213"/>
                </a:lnTo>
                <a:lnTo>
                  <a:pt x="2328862" y="1004888"/>
                </a:lnTo>
                <a:lnTo>
                  <a:pt x="2266950" y="1138238"/>
                </a:lnTo>
                <a:lnTo>
                  <a:pt x="2209800" y="1221582"/>
                </a:lnTo>
                <a:lnTo>
                  <a:pt x="2152650" y="1293019"/>
                </a:lnTo>
                <a:lnTo>
                  <a:pt x="2100262" y="1343025"/>
                </a:lnTo>
                <a:lnTo>
                  <a:pt x="2062162" y="1376363"/>
                </a:lnTo>
                <a:lnTo>
                  <a:pt x="2040731" y="1390650"/>
                </a:lnTo>
                <a:lnTo>
                  <a:pt x="2012156" y="1395413"/>
                </a:lnTo>
                <a:lnTo>
                  <a:pt x="1969293" y="1388269"/>
                </a:lnTo>
                <a:lnTo>
                  <a:pt x="1940718" y="1373982"/>
                </a:lnTo>
                <a:lnTo>
                  <a:pt x="1914525" y="1347788"/>
                </a:lnTo>
                <a:lnTo>
                  <a:pt x="1888331" y="1309688"/>
                </a:lnTo>
                <a:lnTo>
                  <a:pt x="1521618" y="112156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7FA47EBF-7853-49F4-90BE-29D78CC53535}"/>
              </a:ext>
            </a:extLst>
          </p:cNvPr>
          <p:cNvSpPr/>
          <p:nvPr/>
        </p:nvSpPr>
        <p:spPr>
          <a:xfrm rot="16200000">
            <a:off x="2808290" y="4152900"/>
            <a:ext cx="3111500" cy="438150"/>
          </a:xfrm>
          <a:custGeom>
            <a:avLst/>
            <a:gdLst>
              <a:gd name="connsiteX0" fmla="*/ 1759254 w 3111536"/>
              <a:gd name="connsiteY0" fmla="*/ 342578 h 437882"/>
              <a:gd name="connsiteX1" fmla="*/ 955612 w 3111536"/>
              <a:gd name="connsiteY1" fmla="*/ 298790 h 437882"/>
              <a:gd name="connsiteX2" fmla="*/ 556367 w 3111536"/>
              <a:gd name="connsiteY2" fmla="*/ 278184 h 437882"/>
              <a:gd name="connsiteX3" fmla="*/ 386366 w 3111536"/>
              <a:gd name="connsiteY3" fmla="*/ 267881 h 437882"/>
              <a:gd name="connsiteX4" fmla="*/ 182880 w 3111536"/>
              <a:gd name="connsiteY4" fmla="*/ 267881 h 437882"/>
              <a:gd name="connsiteX5" fmla="*/ 90152 w 3111536"/>
              <a:gd name="connsiteY5" fmla="*/ 265305 h 437882"/>
              <a:gd name="connsiteX6" fmla="*/ 38636 w 3111536"/>
              <a:gd name="connsiteY6" fmla="*/ 255002 h 437882"/>
              <a:gd name="connsiteX7" fmla="*/ 12879 w 3111536"/>
              <a:gd name="connsiteY7" fmla="*/ 239547 h 437882"/>
              <a:gd name="connsiteX8" fmla="*/ 0 w 3111536"/>
              <a:gd name="connsiteY8" fmla="*/ 218941 h 437882"/>
              <a:gd name="connsiteX9" fmla="*/ 0 w 3111536"/>
              <a:gd name="connsiteY9" fmla="*/ 195759 h 437882"/>
              <a:gd name="connsiteX10" fmla="*/ 5151 w 3111536"/>
              <a:gd name="connsiteY10" fmla="*/ 175153 h 437882"/>
              <a:gd name="connsiteX11" fmla="*/ 25757 w 3111536"/>
              <a:gd name="connsiteY11" fmla="*/ 146819 h 437882"/>
              <a:gd name="connsiteX12" fmla="*/ 54091 w 3111536"/>
              <a:gd name="connsiteY12" fmla="*/ 118486 h 437882"/>
              <a:gd name="connsiteX13" fmla="*/ 103031 w 3111536"/>
              <a:gd name="connsiteY13" fmla="*/ 87577 h 437882"/>
              <a:gd name="connsiteX14" fmla="*/ 175152 w 3111536"/>
              <a:gd name="connsiteY14" fmla="*/ 59243 h 437882"/>
              <a:gd name="connsiteX15" fmla="*/ 249850 w 3111536"/>
              <a:gd name="connsiteY15" fmla="*/ 33485 h 437882"/>
              <a:gd name="connsiteX16" fmla="*/ 414699 w 3111536"/>
              <a:gd name="connsiteY16" fmla="*/ 0 h 437882"/>
              <a:gd name="connsiteX17" fmla="*/ 476518 w 3111536"/>
              <a:gd name="connsiteY17" fmla="*/ 10303 h 437882"/>
              <a:gd name="connsiteX18" fmla="*/ 595004 w 3111536"/>
              <a:gd name="connsiteY18" fmla="*/ 30909 h 437882"/>
              <a:gd name="connsiteX19" fmla="*/ 731520 w 3111536"/>
              <a:gd name="connsiteY19" fmla="*/ 48940 h 437882"/>
              <a:gd name="connsiteX20" fmla="*/ 955612 w 3111536"/>
              <a:gd name="connsiteY20" fmla="*/ 72122 h 437882"/>
              <a:gd name="connsiteX21" fmla="*/ 1452737 w 3111536"/>
              <a:gd name="connsiteY21" fmla="*/ 110758 h 437882"/>
              <a:gd name="connsiteX22" fmla="*/ 1870012 w 3111536"/>
              <a:gd name="connsiteY22" fmla="*/ 133940 h 437882"/>
              <a:gd name="connsiteX23" fmla="*/ 2258954 w 3111536"/>
              <a:gd name="connsiteY23" fmla="*/ 151971 h 437882"/>
              <a:gd name="connsiteX24" fmla="*/ 2686533 w 3111536"/>
              <a:gd name="connsiteY24" fmla="*/ 172577 h 437882"/>
              <a:gd name="connsiteX25" fmla="*/ 2967292 w 3111536"/>
              <a:gd name="connsiteY25" fmla="*/ 170001 h 437882"/>
              <a:gd name="connsiteX26" fmla="*/ 3111536 w 3111536"/>
              <a:gd name="connsiteY26" fmla="*/ 224093 h 437882"/>
              <a:gd name="connsiteX27" fmla="*/ 3039414 w 3111536"/>
              <a:gd name="connsiteY27" fmla="*/ 314245 h 437882"/>
              <a:gd name="connsiteX28" fmla="*/ 2972444 w 3111536"/>
              <a:gd name="connsiteY28" fmla="*/ 394094 h 437882"/>
              <a:gd name="connsiteX29" fmla="*/ 2938959 w 3111536"/>
              <a:gd name="connsiteY29" fmla="*/ 422427 h 437882"/>
              <a:gd name="connsiteX30" fmla="*/ 2915777 w 3111536"/>
              <a:gd name="connsiteY30" fmla="*/ 435306 h 437882"/>
              <a:gd name="connsiteX31" fmla="*/ 2879716 w 3111536"/>
              <a:gd name="connsiteY31" fmla="*/ 437882 h 437882"/>
              <a:gd name="connsiteX32" fmla="*/ 2830776 w 3111536"/>
              <a:gd name="connsiteY32" fmla="*/ 427579 h 437882"/>
              <a:gd name="connsiteX33" fmla="*/ 2771533 w 3111536"/>
              <a:gd name="connsiteY33" fmla="*/ 399245 h 437882"/>
              <a:gd name="connsiteX34" fmla="*/ 2258954 w 3111536"/>
              <a:gd name="connsiteY34" fmla="*/ 373488 h 437882"/>
              <a:gd name="connsiteX35" fmla="*/ 1759254 w 3111536"/>
              <a:gd name="connsiteY35" fmla="*/ 342578 h 437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11536" h="437882">
                <a:moveTo>
                  <a:pt x="1759254" y="342578"/>
                </a:moveTo>
                <a:lnTo>
                  <a:pt x="955612" y="298790"/>
                </a:lnTo>
                <a:lnTo>
                  <a:pt x="556367" y="278184"/>
                </a:lnTo>
                <a:lnTo>
                  <a:pt x="386366" y="267881"/>
                </a:lnTo>
                <a:lnTo>
                  <a:pt x="182880" y="267881"/>
                </a:lnTo>
                <a:lnTo>
                  <a:pt x="90152" y="265305"/>
                </a:lnTo>
                <a:lnTo>
                  <a:pt x="38636" y="255002"/>
                </a:lnTo>
                <a:lnTo>
                  <a:pt x="12879" y="239547"/>
                </a:lnTo>
                <a:lnTo>
                  <a:pt x="0" y="218941"/>
                </a:lnTo>
                <a:lnTo>
                  <a:pt x="0" y="195759"/>
                </a:lnTo>
                <a:lnTo>
                  <a:pt x="5151" y="175153"/>
                </a:lnTo>
                <a:lnTo>
                  <a:pt x="25757" y="146819"/>
                </a:lnTo>
                <a:lnTo>
                  <a:pt x="54091" y="118486"/>
                </a:lnTo>
                <a:lnTo>
                  <a:pt x="103031" y="87577"/>
                </a:lnTo>
                <a:lnTo>
                  <a:pt x="175152" y="59243"/>
                </a:lnTo>
                <a:lnTo>
                  <a:pt x="249850" y="33485"/>
                </a:lnTo>
                <a:lnTo>
                  <a:pt x="414699" y="0"/>
                </a:lnTo>
                <a:lnTo>
                  <a:pt x="476518" y="10303"/>
                </a:lnTo>
                <a:lnTo>
                  <a:pt x="595004" y="30909"/>
                </a:lnTo>
                <a:lnTo>
                  <a:pt x="731520" y="48940"/>
                </a:lnTo>
                <a:lnTo>
                  <a:pt x="955612" y="72122"/>
                </a:lnTo>
                <a:lnTo>
                  <a:pt x="1452737" y="110758"/>
                </a:lnTo>
                <a:lnTo>
                  <a:pt x="1870012" y="133940"/>
                </a:lnTo>
                <a:lnTo>
                  <a:pt x="2258954" y="151971"/>
                </a:lnTo>
                <a:lnTo>
                  <a:pt x="2686533" y="172577"/>
                </a:lnTo>
                <a:lnTo>
                  <a:pt x="2967292" y="170001"/>
                </a:lnTo>
                <a:lnTo>
                  <a:pt x="3111536" y="224093"/>
                </a:lnTo>
                <a:lnTo>
                  <a:pt x="3039414" y="314245"/>
                </a:lnTo>
                <a:lnTo>
                  <a:pt x="2972444" y="394094"/>
                </a:lnTo>
                <a:lnTo>
                  <a:pt x="2938959" y="422427"/>
                </a:lnTo>
                <a:lnTo>
                  <a:pt x="2915777" y="435306"/>
                </a:lnTo>
                <a:lnTo>
                  <a:pt x="2879716" y="437882"/>
                </a:lnTo>
                <a:lnTo>
                  <a:pt x="2830776" y="427579"/>
                </a:lnTo>
                <a:lnTo>
                  <a:pt x="2771533" y="399245"/>
                </a:lnTo>
                <a:lnTo>
                  <a:pt x="2258954" y="373488"/>
                </a:lnTo>
                <a:lnTo>
                  <a:pt x="1759254" y="342578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1E8A48FB-0002-4CD6-8A08-E33F899AC056}"/>
              </a:ext>
            </a:extLst>
          </p:cNvPr>
          <p:cNvSpPr/>
          <p:nvPr/>
        </p:nvSpPr>
        <p:spPr>
          <a:xfrm>
            <a:off x="5048253" y="1933576"/>
            <a:ext cx="2962275" cy="631825"/>
          </a:xfrm>
          <a:custGeom>
            <a:avLst/>
            <a:gdLst>
              <a:gd name="connsiteX0" fmla="*/ 2254216 w 2963243"/>
              <a:gd name="connsiteY0" fmla="*/ 347178 h 630789"/>
              <a:gd name="connsiteX1" fmla="*/ 1838580 w 2963243"/>
              <a:gd name="connsiteY1" fmla="*/ 403411 h 630789"/>
              <a:gd name="connsiteX2" fmla="*/ 1662545 w 2963243"/>
              <a:gd name="connsiteY2" fmla="*/ 435195 h 630789"/>
              <a:gd name="connsiteX3" fmla="*/ 1452282 w 2963243"/>
              <a:gd name="connsiteY3" fmla="*/ 464534 h 630789"/>
              <a:gd name="connsiteX4" fmla="*/ 1178451 w 2963243"/>
              <a:gd name="connsiteY4" fmla="*/ 501208 h 630789"/>
              <a:gd name="connsiteX5" fmla="*/ 885061 w 2963243"/>
              <a:gd name="connsiteY5" fmla="*/ 537882 h 630789"/>
              <a:gd name="connsiteX6" fmla="*/ 789709 w 2963243"/>
              <a:gd name="connsiteY6" fmla="*/ 577001 h 630789"/>
              <a:gd name="connsiteX7" fmla="*/ 611230 w 2963243"/>
              <a:gd name="connsiteY7" fmla="*/ 584335 h 630789"/>
              <a:gd name="connsiteX8" fmla="*/ 506098 w 2963243"/>
              <a:gd name="connsiteY8" fmla="*/ 596560 h 630789"/>
              <a:gd name="connsiteX9" fmla="*/ 476759 w 2963243"/>
              <a:gd name="connsiteY9" fmla="*/ 603895 h 630789"/>
              <a:gd name="connsiteX10" fmla="*/ 454755 w 2963243"/>
              <a:gd name="connsiteY10" fmla="*/ 616119 h 630789"/>
              <a:gd name="connsiteX11" fmla="*/ 427861 w 2963243"/>
              <a:gd name="connsiteY11" fmla="*/ 625899 h 630789"/>
              <a:gd name="connsiteX12" fmla="*/ 398522 w 2963243"/>
              <a:gd name="connsiteY12" fmla="*/ 630789 h 630789"/>
              <a:gd name="connsiteX13" fmla="*/ 369183 w 2963243"/>
              <a:gd name="connsiteY13" fmla="*/ 630789 h 630789"/>
              <a:gd name="connsiteX14" fmla="*/ 330064 w 2963243"/>
              <a:gd name="connsiteY14" fmla="*/ 623454 h 630789"/>
              <a:gd name="connsiteX15" fmla="*/ 298280 w 2963243"/>
              <a:gd name="connsiteY15" fmla="*/ 608785 h 630789"/>
              <a:gd name="connsiteX16" fmla="*/ 239602 w 2963243"/>
              <a:gd name="connsiteY16" fmla="*/ 567221 h 630789"/>
              <a:gd name="connsiteX17" fmla="*/ 185814 w 2963243"/>
              <a:gd name="connsiteY17" fmla="*/ 513433 h 630789"/>
              <a:gd name="connsiteX18" fmla="*/ 88017 w 2963243"/>
              <a:gd name="connsiteY18" fmla="*/ 398521 h 630789"/>
              <a:gd name="connsiteX19" fmla="*/ 34229 w 2963243"/>
              <a:gd name="connsiteY19" fmla="*/ 330064 h 630789"/>
              <a:gd name="connsiteX20" fmla="*/ 7335 w 2963243"/>
              <a:gd name="connsiteY20" fmla="*/ 286055 h 630789"/>
              <a:gd name="connsiteX21" fmla="*/ 0 w 2963243"/>
              <a:gd name="connsiteY21" fmla="*/ 266496 h 630789"/>
              <a:gd name="connsiteX22" fmla="*/ 0 w 2963243"/>
              <a:gd name="connsiteY22" fmla="*/ 249381 h 630789"/>
              <a:gd name="connsiteX23" fmla="*/ 4890 w 2963243"/>
              <a:gd name="connsiteY23" fmla="*/ 237157 h 630789"/>
              <a:gd name="connsiteX24" fmla="*/ 14669 w 2963243"/>
              <a:gd name="connsiteY24" fmla="*/ 229822 h 630789"/>
              <a:gd name="connsiteX25" fmla="*/ 29339 w 2963243"/>
              <a:gd name="connsiteY25" fmla="*/ 232267 h 630789"/>
              <a:gd name="connsiteX26" fmla="*/ 56233 w 2963243"/>
              <a:gd name="connsiteY26" fmla="*/ 246936 h 630789"/>
              <a:gd name="connsiteX27" fmla="*/ 107576 w 2963243"/>
              <a:gd name="connsiteY27" fmla="*/ 271386 h 630789"/>
              <a:gd name="connsiteX28" fmla="*/ 180924 w 2963243"/>
              <a:gd name="connsiteY28" fmla="*/ 303170 h 630789"/>
              <a:gd name="connsiteX29" fmla="*/ 251827 w 2963243"/>
              <a:gd name="connsiteY29" fmla="*/ 327619 h 630789"/>
              <a:gd name="connsiteX30" fmla="*/ 317839 w 2963243"/>
              <a:gd name="connsiteY30" fmla="*/ 349623 h 630789"/>
              <a:gd name="connsiteX31" fmla="*/ 420526 w 2963243"/>
              <a:gd name="connsiteY31" fmla="*/ 371627 h 630789"/>
              <a:gd name="connsiteX32" fmla="*/ 501208 w 2963243"/>
              <a:gd name="connsiteY32" fmla="*/ 381407 h 630789"/>
              <a:gd name="connsiteX33" fmla="*/ 718806 w 2963243"/>
              <a:gd name="connsiteY33" fmla="*/ 369182 h 630789"/>
              <a:gd name="connsiteX34" fmla="*/ 1041536 w 2963243"/>
              <a:gd name="connsiteY34" fmla="*/ 339843 h 630789"/>
              <a:gd name="connsiteX35" fmla="*/ 1327591 w 2963243"/>
              <a:gd name="connsiteY35" fmla="*/ 290945 h 630789"/>
              <a:gd name="connsiteX36" fmla="*/ 1706554 w 2963243"/>
              <a:gd name="connsiteY36" fmla="*/ 220042 h 630789"/>
              <a:gd name="connsiteX37" fmla="*/ 2043953 w 2963243"/>
              <a:gd name="connsiteY37" fmla="*/ 156474 h 630789"/>
              <a:gd name="connsiteX38" fmla="*/ 2293335 w 2963243"/>
              <a:gd name="connsiteY38" fmla="*/ 114911 h 630789"/>
              <a:gd name="connsiteX39" fmla="*/ 2366682 w 2963243"/>
              <a:gd name="connsiteY39" fmla="*/ 95351 h 630789"/>
              <a:gd name="connsiteX40" fmla="*/ 2418026 w 2963243"/>
              <a:gd name="connsiteY40" fmla="*/ 73347 h 630789"/>
              <a:gd name="connsiteX41" fmla="*/ 2513377 w 2963243"/>
              <a:gd name="connsiteY41" fmla="*/ 29339 h 630789"/>
              <a:gd name="connsiteX42" fmla="*/ 2559831 w 2963243"/>
              <a:gd name="connsiteY42" fmla="*/ 0 h 630789"/>
              <a:gd name="connsiteX43" fmla="*/ 2596505 w 2963243"/>
              <a:gd name="connsiteY43" fmla="*/ 0 h 630789"/>
              <a:gd name="connsiteX44" fmla="*/ 2662518 w 2963243"/>
              <a:gd name="connsiteY44" fmla="*/ 17114 h 630789"/>
              <a:gd name="connsiteX45" fmla="*/ 2743200 w 2963243"/>
              <a:gd name="connsiteY45" fmla="*/ 48898 h 630789"/>
              <a:gd name="connsiteX46" fmla="*/ 2814103 w 2963243"/>
              <a:gd name="connsiteY46" fmla="*/ 80682 h 630789"/>
              <a:gd name="connsiteX47" fmla="*/ 2882560 w 2963243"/>
              <a:gd name="connsiteY47" fmla="*/ 119801 h 630789"/>
              <a:gd name="connsiteX48" fmla="*/ 2914344 w 2963243"/>
              <a:gd name="connsiteY48" fmla="*/ 139360 h 630789"/>
              <a:gd name="connsiteX49" fmla="*/ 2943683 w 2963243"/>
              <a:gd name="connsiteY49" fmla="*/ 163809 h 630789"/>
              <a:gd name="connsiteX50" fmla="*/ 2953463 w 2963243"/>
              <a:gd name="connsiteY50" fmla="*/ 178479 h 630789"/>
              <a:gd name="connsiteX51" fmla="*/ 2963243 w 2963243"/>
              <a:gd name="connsiteY51" fmla="*/ 198038 h 630789"/>
              <a:gd name="connsiteX52" fmla="*/ 2960798 w 2963243"/>
              <a:gd name="connsiteY52" fmla="*/ 220042 h 630789"/>
              <a:gd name="connsiteX53" fmla="*/ 2943683 w 2963243"/>
              <a:gd name="connsiteY53" fmla="*/ 242047 h 630789"/>
              <a:gd name="connsiteX54" fmla="*/ 2919234 w 2963243"/>
              <a:gd name="connsiteY54" fmla="*/ 256716 h 630789"/>
              <a:gd name="connsiteX55" fmla="*/ 2877670 w 2963243"/>
              <a:gd name="connsiteY55" fmla="*/ 271386 h 630789"/>
              <a:gd name="connsiteX56" fmla="*/ 2831217 w 2963243"/>
              <a:gd name="connsiteY56" fmla="*/ 278720 h 630789"/>
              <a:gd name="connsiteX57" fmla="*/ 2735865 w 2963243"/>
              <a:gd name="connsiteY57" fmla="*/ 286055 h 630789"/>
              <a:gd name="connsiteX58" fmla="*/ 2618509 w 2963243"/>
              <a:gd name="connsiteY58" fmla="*/ 293390 h 630789"/>
              <a:gd name="connsiteX59" fmla="*/ 2254216 w 2963243"/>
              <a:gd name="connsiteY59" fmla="*/ 347178 h 630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963243" h="630789">
                <a:moveTo>
                  <a:pt x="2254216" y="347178"/>
                </a:moveTo>
                <a:lnTo>
                  <a:pt x="1838580" y="403411"/>
                </a:lnTo>
                <a:lnTo>
                  <a:pt x="1662545" y="435195"/>
                </a:lnTo>
                <a:lnTo>
                  <a:pt x="1452282" y="464534"/>
                </a:lnTo>
                <a:lnTo>
                  <a:pt x="1178451" y="501208"/>
                </a:lnTo>
                <a:lnTo>
                  <a:pt x="885061" y="537882"/>
                </a:lnTo>
                <a:lnTo>
                  <a:pt x="789709" y="577001"/>
                </a:lnTo>
                <a:lnTo>
                  <a:pt x="611230" y="584335"/>
                </a:lnTo>
                <a:lnTo>
                  <a:pt x="506098" y="596560"/>
                </a:lnTo>
                <a:lnTo>
                  <a:pt x="476759" y="603895"/>
                </a:lnTo>
                <a:lnTo>
                  <a:pt x="454755" y="616119"/>
                </a:lnTo>
                <a:lnTo>
                  <a:pt x="427861" y="625899"/>
                </a:lnTo>
                <a:lnTo>
                  <a:pt x="398522" y="630789"/>
                </a:lnTo>
                <a:lnTo>
                  <a:pt x="369183" y="630789"/>
                </a:lnTo>
                <a:lnTo>
                  <a:pt x="330064" y="623454"/>
                </a:lnTo>
                <a:lnTo>
                  <a:pt x="298280" y="608785"/>
                </a:lnTo>
                <a:lnTo>
                  <a:pt x="239602" y="567221"/>
                </a:lnTo>
                <a:lnTo>
                  <a:pt x="185814" y="513433"/>
                </a:lnTo>
                <a:lnTo>
                  <a:pt x="88017" y="398521"/>
                </a:lnTo>
                <a:lnTo>
                  <a:pt x="34229" y="330064"/>
                </a:lnTo>
                <a:lnTo>
                  <a:pt x="7335" y="286055"/>
                </a:lnTo>
                <a:lnTo>
                  <a:pt x="0" y="266496"/>
                </a:lnTo>
                <a:lnTo>
                  <a:pt x="0" y="249381"/>
                </a:lnTo>
                <a:lnTo>
                  <a:pt x="4890" y="237157"/>
                </a:lnTo>
                <a:lnTo>
                  <a:pt x="14669" y="229822"/>
                </a:lnTo>
                <a:lnTo>
                  <a:pt x="29339" y="232267"/>
                </a:lnTo>
                <a:lnTo>
                  <a:pt x="56233" y="246936"/>
                </a:lnTo>
                <a:lnTo>
                  <a:pt x="107576" y="271386"/>
                </a:lnTo>
                <a:lnTo>
                  <a:pt x="180924" y="303170"/>
                </a:lnTo>
                <a:lnTo>
                  <a:pt x="251827" y="327619"/>
                </a:lnTo>
                <a:lnTo>
                  <a:pt x="317839" y="349623"/>
                </a:lnTo>
                <a:lnTo>
                  <a:pt x="420526" y="371627"/>
                </a:lnTo>
                <a:lnTo>
                  <a:pt x="501208" y="381407"/>
                </a:lnTo>
                <a:lnTo>
                  <a:pt x="718806" y="369182"/>
                </a:lnTo>
                <a:lnTo>
                  <a:pt x="1041536" y="339843"/>
                </a:lnTo>
                <a:lnTo>
                  <a:pt x="1327591" y="290945"/>
                </a:lnTo>
                <a:lnTo>
                  <a:pt x="1706554" y="220042"/>
                </a:lnTo>
                <a:lnTo>
                  <a:pt x="2043953" y="156474"/>
                </a:lnTo>
                <a:lnTo>
                  <a:pt x="2293335" y="114911"/>
                </a:lnTo>
                <a:lnTo>
                  <a:pt x="2366682" y="95351"/>
                </a:lnTo>
                <a:lnTo>
                  <a:pt x="2418026" y="73347"/>
                </a:lnTo>
                <a:lnTo>
                  <a:pt x="2513377" y="29339"/>
                </a:lnTo>
                <a:lnTo>
                  <a:pt x="2559831" y="0"/>
                </a:lnTo>
                <a:lnTo>
                  <a:pt x="2596505" y="0"/>
                </a:lnTo>
                <a:lnTo>
                  <a:pt x="2662518" y="17114"/>
                </a:lnTo>
                <a:lnTo>
                  <a:pt x="2743200" y="48898"/>
                </a:lnTo>
                <a:lnTo>
                  <a:pt x="2814103" y="80682"/>
                </a:lnTo>
                <a:lnTo>
                  <a:pt x="2882560" y="119801"/>
                </a:lnTo>
                <a:lnTo>
                  <a:pt x="2914344" y="139360"/>
                </a:lnTo>
                <a:lnTo>
                  <a:pt x="2943683" y="163809"/>
                </a:lnTo>
                <a:lnTo>
                  <a:pt x="2953463" y="178479"/>
                </a:lnTo>
                <a:lnTo>
                  <a:pt x="2963243" y="198038"/>
                </a:lnTo>
                <a:lnTo>
                  <a:pt x="2960798" y="220042"/>
                </a:lnTo>
                <a:lnTo>
                  <a:pt x="2943683" y="242047"/>
                </a:lnTo>
                <a:lnTo>
                  <a:pt x="2919234" y="256716"/>
                </a:lnTo>
                <a:lnTo>
                  <a:pt x="2877670" y="271386"/>
                </a:lnTo>
                <a:lnTo>
                  <a:pt x="2831217" y="278720"/>
                </a:lnTo>
                <a:lnTo>
                  <a:pt x="2735865" y="286055"/>
                </a:lnTo>
                <a:lnTo>
                  <a:pt x="2618509" y="293390"/>
                </a:lnTo>
                <a:lnTo>
                  <a:pt x="2254216" y="34717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64B63980-BA77-4304-86A8-E0693C043A7F}"/>
              </a:ext>
            </a:extLst>
          </p:cNvPr>
          <p:cNvSpPr/>
          <p:nvPr/>
        </p:nvSpPr>
        <p:spPr>
          <a:xfrm rot="16200000">
            <a:off x="3994945" y="4312445"/>
            <a:ext cx="2211387" cy="555625"/>
          </a:xfrm>
          <a:custGeom>
            <a:avLst/>
            <a:gdLst>
              <a:gd name="connsiteX0" fmla="*/ 1421606 w 2212181"/>
              <a:gd name="connsiteY0" fmla="*/ 454818 h 554831"/>
              <a:gd name="connsiteX1" fmla="*/ 700087 w 2212181"/>
              <a:gd name="connsiteY1" fmla="*/ 507206 h 554831"/>
              <a:gd name="connsiteX2" fmla="*/ 347662 w 2212181"/>
              <a:gd name="connsiteY2" fmla="*/ 531018 h 554831"/>
              <a:gd name="connsiteX3" fmla="*/ 197643 w 2212181"/>
              <a:gd name="connsiteY3" fmla="*/ 554831 h 554831"/>
              <a:gd name="connsiteX4" fmla="*/ 97631 w 2212181"/>
              <a:gd name="connsiteY4" fmla="*/ 542925 h 554831"/>
              <a:gd name="connsiteX5" fmla="*/ 57150 w 2212181"/>
              <a:gd name="connsiteY5" fmla="*/ 533400 h 554831"/>
              <a:gd name="connsiteX6" fmla="*/ 28575 w 2212181"/>
              <a:gd name="connsiteY6" fmla="*/ 521493 h 554831"/>
              <a:gd name="connsiteX7" fmla="*/ 7143 w 2212181"/>
              <a:gd name="connsiteY7" fmla="*/ 500062 h 554831"/>
              <a:gd name="connsiteX8" fmla="*/ 0 w 2212181"/>
              <a:gd name="connsiteY8" fmla="*/ 481012 h 554831"/>
              <a:gd name="connsiteX9" fmla="*/ 2381 w 2212181"/>
              <a:gd name="connsiteY9" fmla="*/ 461962 h 554831"/>
              <a:gd name="connsiteX10" fmla="*/ 16668 w 2212181"/>
              <a:gd name="connsiteY10" fmla="*/ 435768 h 554831"/>
              <a:gd name="connsiteX11" fmla="*/ 45243 w 2212181"/>
              <a:gd name="connsiteY11" fmla="*/ 409575 h 554831"/>
              <a:gd name="connsiteX12" fmla="*/ 73818 w 2212181"/>
              <a:gd name="connsiteY12" fmla="*/ 383381 h 554831"/>
              <a:gd name="connsiteX13" fmla="*/ 126206 w 2212181"/>
              <a:gd name="connsiteY13" fmla="*/ 352425 h 554831"/>
              <a:gd name="connsiteX14" fmla="*/ 190500 w 2212181"/>
              <a:gd name="connsiteY14" fmla="*/ 326231 h 554831"/>
              <a:gd name="connsiteX15" fmla="*/ 278606 w 2212181"/>
              <a:gd name="connsiteY15" fmla="*/ 302418 h 554831"/>
              <a:gd name="connsiteX16" fmla="*/ 390525 w 2212181"/>
              <a:gd name="connsiteY16" fmla="*/ 288131 h 554831"/>
              <a:gd name="connsiteX17" fmla="*/ 595312 w 2212181"/>
              <a:gd name="connsiteY17" fmla="*/ 271462 h 554831"/>
              <a:gd name="connsiteX18" fmla="*/ 1016793 w 2212181"/>
              <a:gd name="connsiteY18" fmla="*/ 242887 h 554831"/>
              <a:gd name="connsiteX19" fmla="*/ 1447800 w 2212181"/>
              <a:gd name="connsiteY19" fmla="*/ 216693 h 554831"/>
              <a:gd name="connsiteX20" fmla="*/ 1778793 w 2212181"/>
              <a:gd name="connsiteY20" fmla="*/ 197643 h 554831"/>
              <a:gd name="connsiteX21" fmla="*/ 1864518 w 2212181"/>
              <a:gd name="connsiteY21" fmla="*/ 188118 h 554831"/>
              <a:gd name="connsiteX22" fmla="*/ 1940718 w 2212181"/>
              <a:gd name="connsiteY22" fmla="*/ 171450 h 554831"/>
              <a:gd name="connsiteX23" fmla="*/ 1997868 w 2212181"/>
              <a:gd name="connsiteY23" fmla="*/ 150018 h 554831"/>
              <a:gd name="connsiteX24" fmla="*/ 2062162 w 2212181"/>
              <a:gd name="connsiteY24" fmla="*/ 111918 h 554831"/>
              <a:gd name="connsiteX25" fmla="*/ 2102643 w 2212181"/>
              <a:gd name="connsiteY25" fmla="*/ 80962 h 554831"/>
              <a:gd name="connsiteX26" fmla="*/ 2128837 w 2212181"/>
              <a:gd name="connsiteY26" fmla="*/ 50006 h 554831"/>
              <a:gd name="connsiteX27" fmla="*/ 2145506 w 2212181"/>
              <a:gd name="connsiteY27" fmla="*/ 23812 h 554831"/>
              <a:gd name="connsiteX28" fmla="*/ 2155031 w 2212181"/>
              <a:gd name="connsiteY28" fmla="*/ 11906 h 554831"/>
              <a:gd name="connsiteX29" fmla="*/ 2169318 w 2212181"/>
              <a:gd name="connsiteY29" fmla="*/ 4762 h 554831"/>
              <a:gd name="connsiteX30" fmla="*/ 2188368 w 2212181"/>
              <a:gd name="connsiteY30" fmla="*/ 0 h 554831"/>
              <a:gd name="connsiteX31" fmla="*/ 2202656 w 2212181"/>
              <a:gd name="connsiteY31" fmla="*/ 0 h 554831"/>
              <a:gd name="connsiteX32" fmla="*/ 2212181 w 2212181"/>
              <a:gd name="connsiteY32" fmla="*/ 4762 h 554831"/>
              <a:gd name="connsiteX33" fmla="*/ 2212181 w 2212181"/>
              <a:gd name="connsiteY33" fmla="*/ 16668 h 554831"/>
              <a:gd name="connsiteX34" fmla="*/ 2197893 w 2212181"/>
              <a:gd name="connsiteY34" fmla="*/ 66675 h 554831"/>
              <a:gd name="connsiteX35" fmla="*/ 2195512 w 2212181"/>
              <a:gd name="connsiteY35" fmla="*/ 126206 h 554831"/>
              <a:gd name="connsiteX36" fmla="*/ 2188368 w 2212181"/>
              <a:gd name="connsiteY36" fmla="*/ 176212 h 554831"/>
              <a:gd name="connsiteX37" fmla="*/ 2176462 w 2212181"/>
              <a:gd name="connsiteY37" fmla="*/ 228600 h 554831"/>
              <a:gd name="connsiteX38" fmla="*/ 2155031 w 2212181"/>
              <a:gd name="connsiteY38" fmla="*/ 297656 h 554831"/>
              <a:gd name="connsiteX39" fmla="*/ 2128837 w 2212181"/>
              <a:gd name="connsiteY39" fmla="*/ 385762 h 554831"/>
              <a:gd name="connsiteX40" fmla="*/ 1962150 w 2212181"/>
              <a:gd name="connsiteY40" fmla="*/ 416718 h 554831"/>
              <a:gd name="connsiteX41" fmla="*/ 1421606 w 2212181"/>
              <a:gd name="connsiteY41" fmla="*/ 454818 h 554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212181" h="554831">
                <a:moveTo>
                  <a:pt x="1421606" y="454818"/>
                </a:moveTo>
                <a:lnTo>
                  <a:pt x="700087" y="507206"/>
                </a:lnTo>
                <a:lnTo>
                  <a:pt x="347662" y="531018"/>
                </a:lnTo>
                <a:lnTo>
                  <a:pt x="197643" y="554831"/>
                </a:lnTo>
                <a:lnTo>
                  <a:pt x="97631" y="542925"/>
                </a:lnTo>
                <a:lnTo>
                  <a:pt x="57150" y="533400"/>
                </a:lnTo>
                <a:lnTo>
                  <a:pt x="28575" y="521493"/>
                </a:lnTo>
                <a:lnTo>
                  <a:pt x="7143" y="500062"/>
                </a:lnTo>
                <a:lnTo>
                  <a:pt x="0" y="481012"/>
                </a:lnTo>
                <a:lnTo>
                  <a:pt x="2381" y="461962"/>
                </a:lnTo>
                <a:lnTo>
                  <a:pt x="16668" y="435768"/>
                </a:lnTo>
                <a:lnTo>
                  <a:pt x="45243" y="409575"/>
                </a:lnTo>
                <a:lnTo>
                  <a:pt x="73818" y="383381"/>
                </a:lnTo>
                <a:lnTo>
                  <a:pt x="126206" y="352425"/>
                </a:lnTo>
                <a:lnTo>
                  <a:pt x="190500" y="326231"/>
                </a:lnTo>
                <a:lnTo>
                  <a:pt x="278606" y="302418"/>
                </a:lnTo>
                <a:lnTo>
                  <a:pt x="390525" y="288131"/>
                </a:lnTo>
                <a:lnTo>
                  <a:pt x="595312" y="271462"/>
                </a:lnTo>
                <a:lnTo>
                  <a:pt x="1016793" y="242887"/>
                </a:lnTo>
                <a:lnTo>
                  <a:pt x="1447800" y="216693"/>
                </a:lnTo>
                <a:lnTo>
                  <a:pt x="1778793" y="197643"/>
                </a:lnTo>
                <a:lnTo>
                  <a:pt x="1864518" y="188118"/>
                </a:lnTo>
                <a:lnTo>
                  <a:pt x="1940718" y="171450"/>
                </a:lnTo>
                <a:lnTo>
                  <a:pt x="1997868" y="150018"/>
                </a:lnTo>
                <a:lnTo>
                  <a:pt x="2062162" y="111918"/>
                </a:lnTo>
                <a:lnTo>
                  <a:pt x="2102643" y="80962"/>
                </a:lnTo>
                <a:lnTo>
                  <a:pt x="2128837" y="50006"/>
                </a:lnTo>
                <a:lnTo>
                  <a:pt x="2145506" y="23812"/>
                </a:lnTo>
                <a:lnTo>
                  <a:pt x="2155031" y="11906"/>
                </a:lnTo>
                <a:lnTo>
                  <a:pt x="2169318" y="4762"/>
                </a:lnTo>
                <a:lnTo>
                  <a:pt x="2188368" y="0"/>
                </a:lnTo>
                <a:lnTo>
                  <a:pt x="2202656" y="0"/>
                </a:lnTo>
                <a:lnTo>
                  <a:pt x="2212181" y="4762"/>
                </a:lnTo>
                <a:lnTo>
                  <a:pt x="2212181" y="16668"/>
                </a:lnTo>
                <a:lnTo>
                  <a:pt x="2197893" y="66675"/>
                </a:lnTo>
                <a:cubicBezTo>
                  <a:pt x="2197099" y="86519"/>
                  <a:pt x="2196306" y="106362"/>
                  <a:pt x="2195512" y="126206"/>
                </a:cubicBezTo>
                <a:lnTo>
                  <a:pt x="2188368" y="176212"/>
                </a:lnTo>
                <a:lnTo>
                  <a:pt x="2176462" y="228600"/>
                </a:lnTo>
                <a:lnTo>
                  <a:pt x="2155031" y="297656"/>
                </a:lnTo>
                <a:lnTo>
                  <a:pt x="2128837" y="385762"/>
                </a:lnTo>
                <a:lnTo>
                  <a:pt x="1962150" y="416718"/>
                </a:lnTo>
                <a:lnTo>
                  <a:pt x="1421606" y="4548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C9D61811-2E94-4F0C-A895-CBE64105BEE8}"/>
              </a:ext>
            </a:extLst>
          </p:cNvPr>
          <p:cNvSpPr/>
          <p:nvPr/>
        </p:nvSpPr>
        <p:spPr>
          <a:xfrm>
            <a:off x="5073650" y="3232150"/>
            <a:ext cx="3225800" cy="2311400"/>
          </a:xfrm>
          <a:custGeom>
            <a:avLst/>
            <a:gdLst>
              <a:gd name="connsiteX0" fmla="*/ 1539875 w 3225800"/>
              <a:gd name="connsiteY0" fmla="*/ 368300 h 2311400"/>
              <a:gd name="connsiteX1" fmla="*/ 1114425 w 3225800"/>
              <a:gd name="connsiteY1" fmla="*/ 425450 h 2311400"/>
              <a:gd name="connsiteX2" fmla="*/ 936625 w 3225800"/>
              <a:gd name="connsiteY2" fmla="*/ 441325 h 2311400"/>
              <a:gd name="connsiteX3" fmla="*/ 558800 w 3225800"/>
              <a:gd name="connsiteY3" fmla="*/ 473075 h 2311400"/>
              <a:gd name="connsiteX4" fmla="*/ 82550 w 3225800"/>
              <a:gd name="connsiteY4" fmla="*/ 514350 h 2311400"/>
              <a:gd name="connsiteX5" fmla="*/ 0 w 3225800"/>
              <a:gd name="connsiteY5" fmla="*/ 336550 h 2311400"/>
              <a:gd name="connsiteX6" fmla="*/ 307975 w 3225800"/>
              <a:gd name="connsiteY6" fmla="*/ 314325 h 2311400"/>
              <a:gd name="connsiteX7" fmla="*/ 939800 w 3225800"/>
              <a:gd name="connsiteY7" fmla="*/ 257175 h 2311400"/>
              <a:gd name="connsiteX8" fmla="*/ 1114425 w 3225800"/>
              <a:gd name="connsiteY8" fmla="*/ 244475 h 2311400"/>
              <a:gd name="connsiteX9" fmla="*/ 1562100 w 3225800"/>
              <a:gd name="connsiteY9" fmla="*/ 190500 h 2311400"/>
              <a:gd name="connsiteX10" fmla="*/ 1873250 w 3225800"/>
              <a:gd name="connsiteY10" fmla="*/ 142875 h 2311400"/>
              <a:gd name="connsiteX11" fmla="*/ 2079625 w 3225800"/>
              <a:gd name="connsiteY11" fmla="*/ 111125 h 2311400"/>
              <a:gd name="connsiteX12" fmla="*/ 2470150 w 3225800"/>
              <a:gd name="connsiteY12" fmla="*/ 66675 h 2311400"/>
              <a:gd name="connsiteX13" fmla="*/ 2749550 w 3225800"/>
              <a:gd name="connsiteY13" fmla="*/ 34925 h 2311400"/>
              <a:gd name="connsiteX14" fmla="*/ 2794000 w 3225800"/>
              <a:gd name="connsiteY14" fmla="*/ 25400 h 2311400"/>
              <a:gd name="connsiteX15" fmla="*/ 2838450 w 3225800"/>
              <a:gd name="connsiteY15" fmla="*/ 0 h 2311400"/>
              <a:gd name="connsiteX16" fmla="*/ 2857500 w 3225800"/>
              <a:gd name="connsiteY16" fmla="*/ 0 h 2311400"/>
              <a:gd name="connsiteX17" fmla="*/ 2901950 w 3225800"/>
              <a:gd name="connsiteY17" fmla="*/ 31750 h 2311400"/>
              <a:gd name="connsiteX18" fmla="*/ 2997200 w 3225800"/>
              <a:gd name="connsiteY18" fmla="*/ 114300 h 2311400"/>
              <a:gd name="connsiteX19" fmla="*/ 3086100 w 3225800"/>
              <a:gd name="connsiteY19" fmla="*/ 187325 h 2311400"/>
              <a:gd name="connsiteX20" fmla="*/ 3143250 w 3225800"/>
              <a:gd name="connsiteY20" fmla="*/ 244475 h 2311400"/>
              <a:gd name="connsiteX21" fmla="*/ 3181350 w 3225800"/>
              <a:gd name="connsiteY21" fmla="*/ 288925 h 2311400"/>
              <a:gd name="connsiteX22" fmla="*/ 3213100 w 3225800"/>
              <a:gd name="connsiteY22" fmla="*/ 339725 h 2311400"/>
              <a:gd name="connsiteX23" fmla="*/ 3222625 w 3225800"/>
              <a:gd name="connsiteY23" fmla="*/ 361950 h 2311400"/>
              <a:gd name="connsiteX24" fmla="*/ 3225800 w 3225800"/>
              <a:gd name="connsiteY24" fmla="*/ 390525 h 2311400"/>
              <a:gd name="connsiteX25" fmla="*/ 3219450 w 3225800"/>
              <a:gd name="connsiteY25" fmla="*/ 425450 h 2311400"/>
              <a:gd name="connsiteX26" fmla="*/ 3184525 w 3225800"/>
              <a:gd name="connsiteY26" fmla="*/ 492125 h 2311400"/>
              <a:gd name="connsiteX27" fmla="*/ 3152775 w 3225800"/>
              <a:gd name="connsiteY27" fmla="*/ 542925 h 2311400"/>
              <a:gd name="connsiteX28" fmla="*/ 3076575 w 3225800"/>
              <a:gd name="connsiteY28" fmla="*/ 1174750 h 2311400"/>
              <a:gd name="connsiteX29" fmla="*/ 3016250 w 3225800"/>
              <a:gd name="connsiteY29" fmla="*/ 1612900 h 2311400"/>
              <a:gd name="connsiteX30" fmla="*/ 2965450 w 3225800"/>
              <a:gd name="connsiteY30" fmla="*/ 2006600 h 2311400"/>
              <a:gd name="connsiteX31" fmla="*/ 2949575 w 3225800"/>
              <a:gd name="connsiteY31" fmla="*/ 2105025 h 2311400"/>
              <a:gd name="connsiteX32" fmla="*/ 2930525 w 3225800"/>
              <a:gd name="connsiteY32" fmla="*/ 2152650 h 2311400"/>
              <a:gd name="connsiteX33" fmla="*/ 2901950 w 3225800"/>
              <a:gd name="connsiteY33" fmla="*/ 2216150 h 2311400"/>
              <a:gd name="connsiteX34" fmla="*/ 2863850 w 3225800"/>
              <a:gd name="connsiteY34" fmla="*/ 2276475 h 2311400"/>
              <a:gd name="connsiteX35" fmla="*/ 2838450 w 3225800"/>
              <a:gd name="connsiteY35" fmla="*/ 2301875 h 2311400"/>
              <a:gd name="connsiteX36" fmla="*/ 2809875 w 3225800"/>
              <a:gd name="connsiteY36" fmla="*/ 2311400 h 2311400"/>
              <a:gd name="connsiteX37" fmla="*/ 2784475 w 3225800"/>
              <a:gd name="connsiteY37" fmla="*/ 2311400 h 2311400"/>
              <a:gd name="connsiteX38" fmla="*/ 2752725 w 3225800"/>
              <a:gd name="connsiteY38" fmla="*/ 2298700 h 2311400"/>
              <a:gd name="connsiteX39" fmla="*/ 2717800 w 3225800"/>
              <a:gd name="connsiteY39" fmla="*/ 2263775 h 2311400"/>
              <a:gd name="connsiteX40" fmla="*/ 2686050 w 3225800"/>
              <a:gd name="connsiteY40" fmla="*/ 2228850 h 2311400"/>
              <a:gd name="connsiteX41" fmla="*/ 2733675 w 3225800"/>
              <a:gd name="connsiteY41" fmla="*/ 1971675 h 2311400"/>
              <a:gd name="connsiteX42" fmla="*/ 2778125 w 3225800"/>
              <a:gd name="connsiteY42" fmla="*/ 1454150 h 2311400"/>
              <a:gd name="connsiteX43" fmla="*/ 2822575 w 3225800"/>
              <a:gd name="connsiteY43" fmla="*/ 949325 h 2311400"/>
              <a:gd name="connsiteX44" fmla="*/ 2867025 w 3225800"/>
              <a:gd name="connsiteY44" fmla="*/ 419100 h 2311400"/>
              <a:gd name="connsiteX45" fmla="*/ 2863850 w 3225800"/>
              <a:gd name="connsiteY45" fmla="*/ 355600 h 2311400"/>
              <a:gd name="connsiteX46" fmla="*/ 2854325 w 3225800"/>
              <a:gd name="connsiteY46" fmla="*/ 320675 h 2311400"/>
              <a:gd name="connsiteX47" fmla="*/ 2835275 w 3225800"/>
              <a:gd name="connsiteY47" fmla="*/ 292100 h 2311400"/>
              <a:gd name="connsiteX48" fmla="*/ 2806700 w 3225800"/>
              <a:gd name="connsiteY48" fmla="*/ 266700 h 2311400"/>
              <a:gd name="connsiteX49" fmla="*/ 2771775 w 3225800"/>
              <a:gd name="connsiteY49" fmla="*/ 247650 h 2311400"/>
              <a:gd name="connsiteX50" fmla="*/ 2733675 w 3225800"/>
              <a:gd name="connsiteY50" fmla="*/ 241300 h 2311400"/>
              <a:gd name="connsiteX51" fmla="*/ 2590800 w 3225800"/>
              <a:gd name="connsiteY51" fmla="*/ 254000 h 2311400"/>
              <a:gd name="connsiteX52" fmla="*/ 2060575 w 3225800"/>
              <a:gd name="connsiteY52" fmla="*/ 311150 h 2311400"/>
              <a:gd name="connsiteX53" fmla="*/ 1866900 w 3225800"/>
              <a:gd name="connsiteY53" fmla="*/ 327025 h 2311400"/>
              <a:gd name="connsiteX54" fmla="*/ 1539875 w 3225800"/>
              <a:gd name="connsiteY54" fmla="*/ 368300 h 231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3225800" h="2311400">
                <a:moveTo>
                  <a:pt x="1539875" y="368300"/>
                </a:moveTo>
                <a:lnTo>
                  <a:pt x="1114425" y="425450"/>
                </a:lnTo>
                <a:lnTo>
                  <a:pt x="936625" y="441325"/>
                </a:lnTo>
                <a:lnTo>
                  <a:pt x="558800" y="473075"/>
                </a:lnTo>
                <a:lnTo>
                  <a:pt x="82550" y="514350"/>
                </a:lnTo>
                <a:lnTo>
                  <a:pt x="0" y="336550"/>
                </a:lnTo>
                <a:lnTo>
                  <a:pt x="307975" y="314325"/>
                </a:lnTo>
                <a:lnTo>
                  <a:pt x="939800" y="257175"/>
                </a:lnTo>
                <a:lnTo>
                  <a:pt x="1114425" y="244475"/>
                </a:lnTo>
                <a:lnTo>
                  <a:pt x="1562100" y="190500"/>
                </a:lnTo>
                <a:lnTo>
                  <a:pt x="1873250" y="142875"/>
                </a:lnTo>
                <a:lnTo>
                  <a:pt x="2079625" y="111125"/>
                </a:lnTo>
                <a:lnTo>
                  <a:pt x="2470150" y="66675"/>
                </a:lnTo>
                <a:lnTo>
                  <a:pt x="2749550" y="34925"/>
                </a:lnTo>
                <a:lnTo>
                  <a:pt x="2794000" y="25400"/>
                </a:lnTo>
                <a:lnTo>
                  <a:pt x="2838450" y="0"/>
                </a:lnTo>
                <a:lnTo>
                  <a:pt x="2857500" y="0"/>
                </a:lnTo>
                <a:lnTo>
                  <a:pt x="2901950" y="31750"/>
                </a:lnTo>
                <a:lnTo>
                  <a:pt x="2997200" y="114300"/>
                </a:lnTo>
                <a:lnTo>
                  <a:pt x="3086100" y="187325"/>
                </a:lnTo>
                <a:lnTo>
                  <a:pt x="3143250" y="244475"/>
                </a:lnTo>
                <a:lnTo>
                  <a:pt x="3181350" y="288925"/>
                </a:lnTo>
                <a:lnTo>
                  <a:pt x="3213100" y="339725"/>
                </a:lnTo>
                <a:lnTo>
                  <a:pt x="3222625" y="361950"/>
                </a:lnTo>
                <a:lnTo>
                  <a:pt x="3225800" y="390525"/>
                </a:lnTo>
                <a:lnTo>
                  <a:pt x="3219450" y="425450"/>
                </a:lnTo>
                <a:lnTo>
                  <a:pt x="3184525" y="492125"/>
                </a:lnTo>
                <a:lnTo>
                  <a:pt x="3152775" y="542925"/>
                </a:lnTo>
                <a:lnTo>
                  <a:pt x="3076575" y="1174750"/>
                </a:lnTo>
                <a:lnTo>
                  <a:pt x="3016250" y="1612900"/>
                </a:lnTo>
                <a:lnTo>
                  <a:pt x="2965450" y="2006600"/>
                </a:lnTo>
                <a:lnTo>
                  <a:pt x="2949575" y="2105025"/>
                </a:lnTo>
                <a:lnTo>
                  <a:pt x="2930525" y="2152650"/>
                </a:lnTo>
                <a:lnTo>
                  <a:pt x="2901950" y="2216150"/>
                </a:lnTo>
                <a:lnTo>
                  <a:pt x="2863850" y="2276475"/>
                </a:lnTo>
                <a:lnTo>
                  <a:pt x="2838450" y="2301875"/>
                </a:lnTo>
                <a:lnTo>
                  <a:pt x="2809875" y="2311400"/>
                </a:lnTo>
                <a:lnTo>
                  <a:pt x="2784475" y="2311400"/>
                </a:lnTo>
                <a:lnTo>
                  <a:pt x="2752725" y="2298700"/>
                </a:lnTo>
                <a:lnTo>
                  <a:pt x="2717800" y="2263775"/>
                </a:lnTo>
                <a:lnTo>
                  <a:pt x="2686050" y="2228850"/>
                </a:lnTo>
                <a:lnTo>
                  <a:pt x="2733675" y="1971675"/>
                </a:lnTo>
                <a:lnTo>
                  <a:pt x="2778125" y="1454150"/>
                </a:lnTo>
                <a:lnTo>
                  <a:pt x="2822575" y="949325"/>
                </a:lnTo>
                <a:lnTo>
                  <a:pt x="2867025" y="419100"/>
                </a:lnTo>
                <a:lnTo>
                  <a:pt x="2863850" y="355600"/>
                </a:lnTo>
                <a:lnTo>
                  <a:pt x="2854325" y="320675"/>
                </a:lnTo>
                <a:lnTo>
                  <a:pt x="2835275" y="292100"/>
                </a:lnTo>
                <a:lnTo>
                  <a:pt x="2806700" y="266700"/>
                </a:lnTo>
                <a:lnTo>
                  <a:pt x="2771775" y="247650"/>
                </a:lnTo>
                <a:lnTo>
                  <a:pt x="2733675" y="241300"/>
                </a:lnTo>
                <a:lnTo>
                  <a:pt x="2590800" y="254000"/>
                </a:lnTo>
                <a:lnTo>
                  <a:pt x="2060575" y="311150"/>
                </a:lnTo>
                <a:lnTo>
                  <a:pt x="1866900" y="327025"/>
                </a:lnTo>
                <a:lnTo>
                  <a:pt x="1539875" y="3683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A010BE23-F7F0-4285-A383-288104F35EB0}"/>
              </a:ext>
            </a:extLst>
          </p:cNvPr>
          <p:cNvSpPr/>
          <p:nvPr/>
        </p:nvSpPr>
        <p:spPr>
          <a:xfrm rot="16200000">
            <a:off x="4514853" y="3617913"/>
            <a:ext cx="2935287" cy="528638"/>
          </a:xfrm>
          <a:custGeom>
            <a:avLst/>
            <a:gdLst>
              <a:gd name="connsiteX0" fmla="*/ 1006706 w 2936465"/>
              <a:gd name="connsiteY0" fmla="*/ 513449 h 527871"/>
              <a:gd name="connsiteX1" fmla="*/ 25961 w 2936465"/>
              <a:gd name="connsiteY1" fmla="*/ 527871 h 527871"/>
              <a:gd name="connsiteX2" fmla="*/ 0 w 2936465"/>
              <a:gd name="connsiteY2" fmla="*/ 279801 h 527871"/>
              <a:gd name="connsiteX3" fmla="*/ 481719 w 2936465"/>
              <a:gd name="connsiteY3" fmla="*/ 276916 h 527871"/>
              <a:gd name="connsiteX4" fmla="*/ 1061512 w 2936465"/>
              <a:gd name="connsiteY4" fmla="*/ 265378 h 527871"/>
              <a:gd name="connsiteX5" fmla="*/ 1681689 w 2936465"/>
              <a:gd name="connsiteY5" fmla="*/ 256724 h 527871"/>
              <a:gd name="connsiteX6" fmla="*/ 1837454 w 2936465"/>
              <a:gd name="connsiteY6" fmla="*/ 259609 h 527871"/>
              <a:gd name="connsiteX7" fmla="*/ 2241290 w 2936465"/>
              <a:gd name="connsiteY7" fmla="*/ 245186 h 527871"/>
              <a:gd name="connsiteX8" fmla="*/ 2549936 w 2936465"/>
              <a:gd name="connsiteY8" fmla="*/ 236532 h 527871"/>
              <a:gd name="connsiteX9" fmla="*/ 2598973 w 2936465"/>
              <a:gd name="connsiteY9" fmla="*/ 233648 h 527871"/>
              <a:gd name="connsiteX10" fmla="*/ 2642242 w 2936465"/>
              <a:gd name="connsiteY10" fmla="*/ 224994 h 527871"/>
              <a:gd name="connsiteX11" fmla="*/ 2688394 w 2936465"/>
              <a:gd name="connsiteY11" fmla="*/ 207687 h 527871"/>
              <a:gd name="connsiteX12" fmla="*/ 2740316 w 2936465"/>
              <a:gd name="connsiteY12" fmla="*/ 175957 h 527871"/>
              <a:gd name="connsiteX13" fmla="*/ 2789353 w 2936465"/>
              <a:gd name="connsiteY13" fmla="*/ 129804 h 527871"/>
              <a:gd name="connsiteX14" fmla="*/ 2875889 w 2936465"/>
              <a:gd name="connsiteY14" fmla="*/ 0 h 527871"/>
              <a:gd name="connsiteX15" fmla="*/ 2936465 w 2936465"/>
              <a:gd name="connsiteY15" fmla="*/ 196149 h 527871"/>
              <a:gd name="connsiteX16" fmla="*/ 2838390 w 2936465"/>
              <a:gd name="connsiteY16" fmla="*/ 285570 h 527871"/>
              <a:gd name="connsiteX17" fmla="*/ 2780700 w 2936465"/>
              <a:gd name="connsiteY17" fmla="*/ 360568 h 527871"/>
              <a:gd name="connsiteX18" fmla="*/ 2723009 w 2936465"/>
              <a:gd name="connsiteY18" fmla="*/ 441335 h 527871"/>
              <a:gd name="connsiteX19" fmla="*/ 2673971 w 2936465"/>
              <a:gd name="connsiteY19" fmla="*/ 501910 h 527871"/>
              <a:gd name="connsiteX20" fmla="*/ 2648011 w 2936465"/>
              <a:gd name="connsiteY20" fmla="*/ 524987 h 527871"/>
              <a:gd name="connsiteX21" fmla="*/ 2616281 w 2936465"/>
              <a:gd name="connsiteY21" fmla="*/ 527871 h 527871"/>
              <a:gd name="connsiteX22" fmla="*/ 2561474 w 2936465"/>
              <a:gd name="connsiteY22" fmla="*/ 524987 h 527871"/>
              <a:gd name="connsiteX23" fmla="*/ 2466284 w 2936465"/>
              <a:gd name="connsiteY23" fmla="*/ 501910 h 527871"/>
              <a:gd name="connsiteX24" fmla="*/ 1860530 w 2936465"/>
              <a:gd name="connsiteY24" fmla="*/ 504795 h 527871"/>
              <a:gd name="connsiteX25" fmla="*/ 1696112 w 2936465"/>
              <a:gd name="connsiteY25" fmla="*/ 501910 h 527871"/>
              <a:gd name="connsiteX26" fmla="*/ 1006706 w 2936465"/>
              <a:gd name="connsiteY26" fmla="*/ 513449 h 527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936465" h="527871">
                <a:moveTo>
                  <a:pt x="1006706" y="513449"/>
                </a:moveTo>
                <a:lnTo>
                  <a:pt x="25961" y="527871"/>
                </a:lnTo>
                <a:lnTo>
                  <a:pt x="0" y="279801"/>
                </a:lnTo>
                <a:lnTo>
                  <a:pt x="481719" y="276916"/>
                </a:lnTo>
                <a:lnTo>
                  <a:pt x="1061512" y="265378"/>
                </a:lnTo>
                <a:lnTo>
                  <a:pt x="1681689" y="256724"/>
                </a:lnTo>
                <a:lnTo>
                  <a:pt x="1837454" y="259609"/>
                </a:lnTo>
                <a:lnTo>
                  <a:pt x="2241290" y="245186"/>
                </a:lnTo>
                <a:lnTo>
                  <a:pt x="2549936" y="236532"/>
                </a:lnTo>
                <a:lnTo>
                  <a:pt x="2598973" y="233648"/>
                </a:lnTo>
                <a:lnTo>
                  <a:pt x="2642242" y="224994"/>
                </a:lnTo>
                <a:lnTo>
                  <a:pt x="2688394" y="207687"/>
                </a:lnTo>
                <a:lnTo>
                  <a:pt x="2740316" y="175957"/>
                </a:lnTo>
                <a:lnTo>
                  <a:pt x="2789353" y="129804"/>
                </a:lnTo>
                <a:lnTo>
                  <a:pt x="2875889" y="0"/>
                </a:lnTo>
                <a:lnTo>
                  <a:pt x="2936465" y="196149"/>
                </a:lnTo>
                <a:lnTo>
                  <a:pt x="2838390" y="285570"/>
                </a:lnTo>
                <a:lnTo>
                  <a:pt x="2780700" y="360568"/>
                </a:lnTo>
                <a:lnTo>
                  <a:pt x="2723009" y="441335"/>
                </a:lnTo>
                <a:lnTo>
                  <a:pt x="2673971" y="501910"/>
                </a:lnTo>
                <a:lnTo>
                  <a:pt x="2648011" y="524987"/>
                </a:lnTo>
                <a:lnTo>
                  <a:pt x="2616281" y="527871"/>
                </a:lnTo>
                <a:lnTo>
                  <a:pt x="2561474" y="524987"/>
                </a:lnTo>
                <a:lnTo>
                  <a:pt x="2466284" y="501910"/>
                </a:lnTo>
                <a:lnTo>
                  <a:pt x="1860530" y="504795"/>
                </a:lnTo>
                <a:lnTo>
                  <a:pt x="1696112" y="501910"/>
                </a:lnTo>
                <a:lnTo>
                  <a:pt x="1006706" y="51344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4E3D3DC1-77CA-443C-9311-320C8EAAA8EC}"/>
              </a:ext>
            </a:extLst>
          </p:cNvPr>
          <p:cNvSpPr/>
          <p:nvPr/>
        </p:nvSpPr>
        <p:spPr>
          <a:xfrm rot="16200000">
            <a:off x="5434808" y="3450432"/>
            <a:ext cx="2979738" cy="663575"/>
          </a:xfrm>
          <a:custGeom>
            <a:avLst/>
            <a:gdLst>
              <a:gd name="connsiteX0" fmla="*/ 724020 w 2979733"/>
              <a:gd name="connsiteY0" fmla="*/ 507680 h 663445"/>
              <a:gd name="connsiteX1" fmla="*/ 23076 w 2979733"/>
              <a:gd name="connsiteY1" fmla="*/ 473065 h 663445"/>
              <a:gd name="connsiteX2" fmla="*/ 0 w 2979733"/>
              <a:gd name="connsiteY2" fmla="*/ 250956 h 663445"/>
              <a:gd name="connsiteX3" fmla="*/ 539410 w 2979733"/>
              <a:gd name="connsiteY3" fmla="*/ 271147 h 663445"/>
              <a:gd name="connsiteX4" fmla="*/ 1061512 w 2979733"/>
              <a:gd name="connsiteY4" fmla="*/ 294224 h 663445"/>
              <a:gd name="connsiteX5" fmla="*/ 1465348 w 2979733"/>
              <a:gd name="connsiteY5" fmla="*/ 311531 h 663445"/>
              <a:gd name="connsiteX6" fmla="*/ 1733610 w 2979733"/>
              <a:gd name="connsiteY6" fmla="*/ 323069 h 663445"/>
              <a:gd name="connsiteX7" fmla="*/ 1874953 w 2979733"/>
              <a:gd name="connsiteY7" fmla="*/ 325954 h 663445"/>
              <a:gd name="connsiteX8" fmla="*/ 2342249 w 2979733"/>
              <a:gd name="connsiteY8" fmla="*/ 323069 h 663445"/>
              <a:gd name="connsiteX9" fmla="*/ 2642241 w 2979733"/>
              <a:gd name="connsiteY9" fmla="*/ 320185 h 663445"/>
              <a:gd name="connsiteX10" fmla="*/ 2685509 w 2979733"/>
              <a:gd name="connsiteY10" fmla="*/ 317300 h 663445"/>
              <a:gd name="connsiteX11" fmla="*/ 2714355 w 2979733"/>
              <a:gd name="connsiteY11" fmla="*/ 305762 h 663445"/>
              <a:gd name="connsiteX12" fmla="*/ 2740316 w 2979733"/>
              <a:gd name="connsiteY12" fmla="*/ 285570 h 663445"/>
              <a:gd name="connsiteX13" fmla="*/ 2777815 w 2979733"/>
              <a:gd name="connsiteY13" fmla="*/ 253840 h 663445"/>
              <a:gd name="connsiteX14" fmla="*/ 2815314 w 2979733"/>
              <a:gd name="connsiteY14" fmla="*/ 199034 h 663445"/>
              <a:gd name="connsiteX15" fmla="*/ 2933580 w 2979733"/>
              <a:gd name="connsiteY15" fmla="*/ 0 h 663445"/>
              <a:gd name="connsiteX16" fmla="*/ 2979733 w 2979733"/>
              <a:gd name="connsiteY16" fmla="*/ 262494 h 663445"/>
              <a:gd name="connsiteX17" fmla="*/ 2870120 w 2979733"/>
              <a:gd name="connsiteY17" fmla="*/ 415374 h 663445"/>
              <a:gd name="connsiteX18" fmla="*/ 2803776 w 2979733"/>
              <a:gd name="connsiteY18" fmla="*/ 510564 h 663445"/>
              <a:gd name="connsiteX19" fmla="*/ 2763392 w 2979733"/>
              <a:gd name="connsiteY19" fmla="*/ 579793 h 663445"/>
              <a:gd name="connsiteX20" fmla="*/ 2720124 w 2979733"/>
              <a:gd name="connsiteY20" fmla="*/ 634600 h 663445"/>
              <a:gd name="connsiteX21" fmla="*/ 2691278 w 2979733"/>
              <a:gd name="connsiteY21" fmla="*/ 657676 h 663445"/>
              <a:gd name="connsiteX22" fmla="*/ 2662433 w 2979733"/>
              <a:gd name="connsiteY22" fmla="*/ 663445 h 663445"/>
              <a:gd name="connsiteX23" fmla="*/ 2630703 w 2979733"/>
              <a:gd name="connsiteY23" fmla="*/ 660561 h 663445"/>
              <a:gd name="connsiteX24" fmla="*/ 2604742 w 2979733"/>
              <a:gd name="connsiteY24" fmla="*/ 651907 h 663445"/>
              <a:gd name="connsiteX25" fmla="*/ 2549936 w 2979733"/>
              <a:gd name="connsiteY25" fmla="*/ 611523 h 663445"/>
              <a:gd name="connsiteX26" fmla="*/ 1918221 w 2979733"/>
              <a:gd name="connsiteY26" fmla="*/ 588447 h 663445"/>
              <a:gd name="connsiteX27" fmla="*/ 1748033 w 2979733"/>
              <a:gd name="connsiteY27" fmla="*/ 562486 h 663445"/>
              <a:gd name="connsiteX28" fmla="*/ 724020 w 2979733"/>
              <a:gd name="connsiteY28" fmla="*/ 507680 h 663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979733" h="663445">
                <a:moveTo>
                  <a:pt x="724020" y="507680"/>
                </a:moveTo>
                <a:lnTo>
                  <a:pt x="23076" y="473065"/>
                </a:lnTo>
                <a:lnTo>
                  <a:pt x="0" y="250956"/>
                </a:lnTo>
                <a:lnTo>
                  <a:pt x="539410" y="271147"/>
                </a:lnTo>
                <a:lnTo>
                  <a:pt x="1061512" y="294224"/>
                </a:lnTo>
                <a:lnTo>
                  <a:pt x="1465348" y="311531"/>
                </a:lnTo>
                <a:lnTo>
                  <a:pt x="1733610" y="323069"/>
                </a:lnTo>
                <a:lnTo>
                  <a:pt x="1874953" y="325954"/>
                </a:lnTo>
                <a:lnTo>
                  <a:pt x="2342249" y="323069"/>
                </a:lnTo>
                <a:lnTo>
                  <a:pt x="2642241" y="320185"/>
                </a:lnTo>
                <a:lnTo>
                  <a:pt x="2685509" y="317300"/>
                </a:lnTo>
                <a:lnTo>
                  <a:pt x="2714355" y="305762"/>
                </a:lnTo>
                <a:lnTo>
                  <a:pt x="2740316" y="285570"/>
                </a:lnTo>
                <a:lnTo>
                  <a:pt x="2777815" y="253840"/>
                </a:lnTo>
                <a:lnTo>
                  <a:pt x="2815314" y="199034"/>
                </a:lnTo>
                <a:lnTo>
                  <a:pt x="2933580" y="0"/>
                </a:lnTo>
                <a:lnTo>
                  <a:pt x="2979733" y="262494"/>
                </a:lnTo>
                <a:lnTo>
                  <a:pt x="2870120" y="415374"/>
                </a:lnTo>
                <a:lnTo>
                  <a:pt x="2803776" y="510564"/>
                </a:lnTo>
                <a:lnTo>
                  <a:pt x="2763392" y="579793"/>
                </a:lnTo>
                <a:lnTo>
                  <a:pt x="2720124" y="634600"/>
                </a:lnTo>
                <a:lnTo>
                  <a:pt x="2691278" y="657676"/>
                </a:lnTo>
                <a:lnTo>
                  <a:pt x="2662433" y="663445"/>
                </a:lnTo>
                <a:lnTo>
                  <a:pt x="2630703" y="660561"/>
                </a:lnTo>
                <a:lnTo>
                  <a:pt x="2604742" y="651907"/>
                </a:lnTo>
                <a:lnTo>
                  <a:pt x="2549936" y="611523"/>
                </a:lnTo>
                <a:lnTo>
                  <a:pt x="1918221" y="588447"/>
                </a:lnTo>
                <a:lnTo>
                  <a:pt x="1748033" y="562486"/>
                </a:lnTo>
                <a:lnTo>
                  <a:pt x="724020" y="50768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19705330-7E9C-487F-8356-17D5D3D54852}"/>
              </a:ext>
            </a:extLst>
          </p:cNvPr>
          <p:cNvSpPr/>
          <p:nvPr/>
        </p:nvSpPr>
        <p:spPr>
          <a:xfrm>
            <a:off x="5272089" y="5105401"/>
            <a:ext cx="2592387" cy="404813"/>
          </a:xfrm>
          <a:custGeom>
            <a:avLst/>
            <a:gdLst>
              <a:gd name="connsiteX0" fmla="*/ 851807 w 2593522"/>
              <a:gd name="connsiteY0" fmla="*/ 332014 h 405493"/>
              <a:gd name="connsiteX1" fmla="*/ 340179 w 2593522"/>
              <a:gd name="connsiteY1" fmla="*/ 381000 h 405493"/>
              <a:gd name="connsiteX2" fmla="*/ 255814 w 2593522"/>
              <a:gd name="connsiteY2" fmla="*/ 394607 h 405493"/>
              <a:gd name="connsiteX3" fmla="*/ 35379 w 2593522"/>
              <a:gd name="connsiteY3" fmla="*/ 405493 h 405493"/>
              <a:gd name="connsiteX4" fmla="*/ 0 w 2593522"/>
              <a:gd name="connsiteY4" fmla="*/ 220436 h 405493"/>
              <a:gd name="connsiteX5" fmla="*/ 136072 w 2593522"/>
              <a:gd name="connsiteY5" fmla="*/ 220436 h 405493"/>
              <a:gd name="connsiteX6" fmla="*/ 400050 w 2593522"/>
              <a:gd name="connsiteY6" fmla="*/ 195943 h 405493"/>
              <a:gd name="connsiteX7" fmla="*/ 756557 w 2593522"/>
              <a:gd name="connsiteY7" fmla="*/ 152400 h 405493"/>
              <a:gd name="connsiteX8" fmla="*/ 938893 w 2593522"/>
              <a:gd name="connsiteY8" fmla="*/ 141514 h 405493"/>
              <a:gd name="connsiteX9" fmla="*/ 1613807 w 2593522"/>
              <a:gd name="connsiteY9" fmla="*/ 62593 h 405493"/>
              <a:gd name="connsiteX10" fmla="*/ 1763486 w 2593522"/>
              <a:gd name="connsiteY10" fmla="*/ 48986 h 405493"/>
              <a:gd name="connsiteX11" fmla="*/ 2307772 w 2593522"/>
              <a:gd name="connsiteY11" fmla="*/ 0 h 405493"/>
              <a:gd name="connsiteX12" fmla="*/ 2324100 w 2593522"/>
              <a:gd name="connsiteY12" fmla="*/ 0 h 405493"/>
              <a:gd name="connsiteX13" fmla="*/ 2370364 w 2593522"/>
              <a:gd name="connsiteY13" fmla="*/ 10886 h 405493"/>
              <a:gd name="connsiteX14" fmla="*/ 2441122 w 2593522"/>
              <a:gd name="connsiteY14" fmla="*/ 32657 h 405493"/>
              <a:gd name="connsiteX15" fmla="*/ 2593522 w 2593522"/>
              <a:gd name="connsiteY15" fmla="*/ 84364 h 405493"/>
              <a:gd name="connsiteX16" fmla="*/ 2552700 w 2593522"/>
              <a:gd name="connsiteY16" fmla="*/ 378279 h 405493"/>
              <a:gd name="connsiteX17" fmla="*/ 2487386 w 2593522"/>
              <a:gd name="connsiteY17" fmla="*/ 353786 h 405493"/>
              <a:gd name="connsiteX18" fmla="*/ 2419350 w 2593522"/>
              <a:gd name="connsiteY18" fmla="*/ 291193 h 405493"/>
              <a:gd name="connsiteX19" fmla="*/ 2370364 w 2593522"/>
              <a:gd name="connsiteY19" fmla="*/ 253093 h 405493"/>
              <a:gd name="connsiteX20" fmla="*/ 2324100 w 2593522"/>
              <a:gd name="connsiteY20" fmla="*/ 223157 h 405493"/>
              <a:gd name="connsiteX21" fmla="*/ 2269672 w 2593522"/>
              <a:gd name="connsiteY21" fmla="*/ 204107 h 405493"/>
              <a:gd name="connsiteX22" fmla="*/ 2201636 w 2593522"/>
              <a:gd name="connsiteY22" fmla="*/ 201386 h 405493"/>
              <a:gd name="connsiteX23" fmla="*/ 1730829 w 2593522"/>
              <a:gd name="connsiteY23" fmla="*/ 247650 h 405493"/>
              <a:gd name="connsiteX24" fmla="*/ 851807 w 2593522"/>
              <a:gd name="connsiteY24" fmla="*/ 332014 h 405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593522" h="405493">
                <a:moveTo>
                  <a:pt x="851807" y="332014"/>
                </a:moveTo>
                <a:lnTo>
                  <a:pt x="340179" y="381000"/>
                </a:lnTo>
                <a:lnTo>
                  <a:pt x="255814" y="394607"/>
                </a:lnTo>
                <a:lnTo>
                  <a:pt x="35379" y="405493"/>
                </a:lnTo>
                <a:lnTo>
                  <a:pt x="0" y="220436"/>
                </a:lnTo>
                <a:lnTo>
                  <a:pt x="136072" y="220436"/>
                </a:lnTo>
                <a:lnTo>
                  <a:pt x="400050" y="195943"/>
                </a:lnTo>
                <a:lnTo>
                  <a:pt x="756557" y="152400"/>
                </a:lnTo>
                <a:lnTo>
                  <a:pt x="938893" y="141514"/>
                </a:lnTo>
                <a:lnTo>
                  <a:pt x="1613807" y="62593"/>
                </a:lnTo>
                <a:lnTo>
                  <a:pt x="1763486" y="48986"/>
                </a:lnTo>
                <a:lnTo>
                  <a:pt x="2307772" y="0"/>
                </a:lnTo>
                <a:lnTo>
                  <a:pt x="2324100" y="0"/>
                </a:lnTo>
                <a:lnTo>
                  <a:pt x="2370364" y="10886"/>
                </a:lnTo>
                <a:lnTo>
                  <a:pt x="2441122" y="32657"/>
                </a:lnTo>
                <a:lnTo>
                  <a:pt x="2593522" y="84364"/>
                </a:lnTo>
                <a:lnTo>
                  <a:pt x="2552700" y="378279"/>
                </a:lnTo>
                <a:lnTo>
                  <a:pt x="2487386" y="353786"/>
                </a:lnTo>
                <a:lnTo>
                  <a:pt x="2419350" y="291193"/>
                </a:lnTo>
                <a:lnTo>
                  <a:pt x="2370364" y="253093"/>
                </a:lnTo>
                <a:lnTo>
                  <a:pt x="2324100" y="223157"/>
                </a:lnTo>
                <a:lnTo>
                  <a:pt x="2269672" y="204107"/>
                </a:lnTo>
                <a:lnTo>
                  <a:pt x="2201636" y="201386"/>
                </a:lnTo>
                <a:lnTo>
                  <a:pt x="1730829" y="247650"/>
                </a:lnTo>
                <a:lnTo>
                  <a:pt x="851807" y="33201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B6E4BF32-0E0D-468C-8780-F3CCA13BEE07}"/>
              </a:ext>
            </a:extLst>
          </p:cNvPr>
          <p:cNvGrpSpPr/>
          <p:nvPr/>
        </p:nvGrpSpPr>
        <p:grpSpPr>
          <a:xfrm>
            <a:off x="3506796" y="1628775"/>
            <a:ext cx="4792654" cy="4298950"/>
            <a:chOff x="3506796" y="1628775"/>
            <a:chExt cx="4792654" cy="4298950"/>
          </a:xfrm>
        </p:grpSpPr>
        <p:sp>
          <p:nvSpPr>
            <p:cNvPr id="15" name="フリーフォーム 10">
              <a:extLst>
                <a:ext uri="{FF2B5EF4-FFF2-40B4-BE49-F238E27FC236}">
                  <a16:creationId xmlns:a16="http://schemas.microsoft.com/office/drawing/2014/main" id="{3DA1D263-D82B-4DF1-9D92-2C4EBB9B23AB}"/>
                </a:ext>
              </a:extLst>
            </p:cNvPr>
            <p:cNvSpPr/>
            <p:nvPr/>
          </p:nvSpPr>
          <p:spPr>
            <a:xfrm rot="16200000">
              <a:off x="3028164" y="2107407"/>
              <a:ext cx="2352675" cy="1395412"/>
            </a:xfrm>
            <a:custGeom>
              <a:avLst/>
              <a:gdLst>
                <a:gd name="connsiteX0" fmla="*/ 1521618 w 2352675"/>
                <a:gd name="connsiteY0" fmla="*/ 1121569 h 1395413"/>
                <a:gd name="connsiteX1" fmla="*/ 1252537 w 2352675"/>
                <a:gd name="connsiteY1" fmla="*/ 976313 h 1395413"/>
                <a:gd name="connsiteX2" fmla="*/ 1109662 w 2352675"/>
                <a:gd name="connsiteY2" fmla="*/ 895350 h 1395413"/>
                <a:gd name="connsiteX3" fmla="*/ 1000125 w 2352675"/>
                <a:gd name="connsiteY3" fmla="*/ 831057 h 1395413"/>
                <a:gd name="connsiteX4" fmla="*/ 862012 w 2352675"/>
                <a:gd name="connsiteY4" fmla="*/ 740569 h 1395413"/>
                <a:gd name="connsiteX5" fmla="*/ 666750 w 2352675"/>
                <a:gd name="connsiteY5" fmla="*/ 607219 h 1395413"/>
                <a:gd name="connsiteX6" fmla="*/ 423862 w 2352675"/>
                <a:gd name="connsiteY6" fmla="*/ 419100 h 1395413"/>
                <a:gd name="connsiteX7" fmla="*/ 216693 w 2352675"/>
                <a:gd name="connsiteY7" fmla="*/ 247650 h 1395413"/>
                <a:gd name="connsiteX8" fmla="*/ 69056 w 2352675"/>
                <a:gd name="connsiteY8" fmla="*/ 116682 h 1395413"/>
                <a:gd name="connsiteX9" fmla="*/ 16668 w 2352675"/>
                <a:gd name="connsiteY9" fmla="*/ 69057 h 1395413"/>
                <a:gd name="connsiteX10" fmla="*/ 7143 w 2352675"/>
                <a:gd name="connsiteY10" fmla="*/ 47625 h 1395413"/>
                <a:gd name="connsiteX11" fmla="*/ 0 w 2352675"/>
                <a:gd name="connsiteY11" fmla="*/ 23813 h 1395413"/>
                <a:gd name="connsiteX12" fmla="*/ 0 w 2352675"/>
                <a:gd name="connsiteY12" fmla="*/ 11907 h 1395413"/>
                <a:gd name="connsiteX13" fmla="*/ 7143 w 2352675"/>
                <a:gd name="connsiteY13" fmla="*/ 2382 h 1395413"/>
                <a:gd name="connsiteX14" fmla="*/ 23812 w 2352675"/>
                <a:gd name="connsiteY14" fmla="*/ 0 h 1395413"/>
                <a:gd name="connsiteX15" fmla="*/ 45243 w 2352675"/>
                <a:gd name="connsiteY15" fmla="*/ 2382 h 1395413"/>
                <a:gd name="connsiteX16" fmla="*/ 109537 w 2352675"/>
                <a:gd name="connsiteY16" fmla="*/ 47625 h 1395413"/>
                <a:gd name="connsiteX17" fmla="*/ 311943 w 2352675"/>
                <a:gd name="connsiteY17" fmla="*/ 180975 h 1395413"/>
                <a:gd name="connsiteX18" fmla="*/ 511968 w 2352675"/>
                <a:gd name="connsiteY18" fmla="*/ 307182 h 1395413"/>
                <a:gd name="connsiteX19" fmla="*/ 835818 w 2352675"/>
                <a:gd name="connsiteY19" fmla="*/ 502444 h 1395413"/>
                <a:gd name="connsiteX20" fmla="*/ 1107281 w 2352675"/>
                <a:gd name="connsiteY20" fmla="*/ 657225 h 1395413"/>
                <a:gd name="connsiteX21" fmla="*/ 1338262 w 2352675"/>
                <a:gd name="connsiteY21" fmla="*/ 773907 h 1395413"/>
                <a:gd name="connsiteX22" fmla="*/ 1569243 w 2352675"/>
                <a:gd name="connsiteY22" fmla="*/ 878682 h 1395413"/>
                <a:gd name="connsiteX23" fmla="*/ 1754981 w 2352675"/>
                <a:gd name="connsiteY23" fmla="*/ 954882 h 1395413"/>
                <a:gd name="connsiteX24" fmla="*/ 1940718 w 2352675"/>
                <a:gd name="connsiteY24" fmla="*/ 1021557 h 1395413"/>
                <a:gd name="connsiteX25" fmla="*/ 2005012 w 2352675"/>
                <a:gd name="connsiteY25" fmla="*/ 1040607 h 1395413"/>
                <a:gd name="connsiteX26" fmla="*/ 2047875 w 2352675"/>
                <a:gd name="connsiteY26" fmla="*/ 1042988 h 1395413"/>
                <a:gd name="connsiteX27" fmla="*/ 2095500 w 2352675"/>
                <a:gd name="connsiteY27" fmla="*/ 1040607 h 1395413"/>
                <a:gd name="connsiteX28" fmla="*/ 2152650 w 2352675"/>
                <a:gd name="connsiteY28" fmla="*/ 1026319 h 1395413"/>
                <a:gd name="connsiteX29" fmla="*/ 2195512 w 2352675"/>
                <a:gd name="connsiteY29" fmla="*/ 1014413 h 1395413"/>
                <a:gd name="connsiteX30" fmla="*/ 2247900 w 2352675"/>
                <a:gd name="connsiteY30" fmla="*/ 978694 h 1395413"/>
                <a:gd name="connsiteX31" fmla="*/ 2286000 w 2352675"/>
                <a:gd name="connsiteY31" fmla="*/ 938213 h 1395413"/>
                <a:gd name="connsiteX32" fmla="*/ 2305050 w 2352675"/>
                <a:gd name="connsiteY32" fmla="*/ 923925 h 1395413"/>
                <a:gd name="connsiteX33" fmla="*/ 2321718 w 2352675"/>
                <a:gd name="connsiteY33" fmla="*/ 916782 h 1395413"/>
                <a:gd name="connsiteX34" fmla="*/ 2338387 w 2352675"/>
                <a:gd name="connsiteY34" fmla="*/ 914400 h 1395413"/>
                <a:gd name="connsiteX35" fmla="*/ 2350293 w 2352675"/>
                <a:gd name="connsiteY35" fmla="*/ 921544 h 1395413"/>
                <a:gd name="connsiteX36" fmla="*/ 2352675 w 2352675"/>
                <a:gd name="connsiteY36" fmla="*/ 938213 h 1395413"/>
                <a:gd name="connsiteX37" fmla="*/ 2328862 w 2352675"/>
                <a:gd name="connsiteY37" fmla="*/ 1004888 h 1395413"/>
                <a:gd name="connsiteX38" fmla="*/ 2266950 w 2352675"/>
                <a:gd name="connsiteY38" fmla="*/ 1138238 h 1395413"/>
                <a:gd name="connsiteX39" fmla="*/ 2209800 w 2352675"/>
                <a:gd name="connsiteY39" fmla="*/ 1221582 h 1395413"/>
                <a:gd name="connsiteX40" fmla="*/ 2152650 w 2352675"/>
                <a:gd name="connsiteY40" fmla="*/ 1293019 h 1395413"/>
                <a:gd name="connsiteX41" fmla="*/ 2100262 w 2352675"/>
                <a:gd name="connsiteY41" fmla="*/ 1343025 h 1395413"/>
                <a:gd name="connsiteX42" fmla="*/ 2062162 w 2352675"/>
                <a:gd name="connsiteY42" fmla="*/ 1376363 h 1395413"/>
                <a:gd name="connsiteX43" fmla="*/ 2040731 w 2352675"/>
                <a:gd name="connsiteY43" fmla="*/ 1390650 h 1395413"/>
                <a:gd name="connsiteX44" fmla="*/ 2012156 w 2352675"/>
                <a:gd name="connsiteY44" fmla="*/ 1395413 h 1395413"/>
                <a:gd name="connsiteX45" fmla="*/ 1969293 w 2352675"/>
                <a:gd name="connsiteY45" fmla="*/ 1388269 h 1395413"/>
                <a:gd name="connsiteX46" fmla="*/ 1940718 w 2352675"/>
                <a:gd name="connsiteY46" fmla="*/ 1373982 h 1395413"/>
                <a:gd name="connsiteX47" fmla="*/ 1914525 w 2352675"/>
                <a:gd name="connsiteY47" fmla="*/ 1347788 h 1395413"/>
                <a:gd name="connsiteX48" fmla="*/ 1888331 w 2352675"/>
                <a:gd name="connsiteY48" fmla="*/ 1309688 h 1395413"/>
                <a:gd name="connsiteX49" fmla="*/ 1521618 w 2352675"/>
                <a:gd name="connsiteY49" fmla="*/ 1121569 h 1395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352675" h="1395413">
                  <a:moveTo>
                    <a:pt x="1521618" y="1121569"/>
                  </a:moveTo>
                  <a:lnTo>
                    <a:pt x="1252537" y="976313"/>
                  </a:lnTo>
                  <a:lnTo>
                    <a:pt x="1109662" y="895350"/>
                  </a:lnTo>
                  <a:lnTo>
                    <a:pt x="1000125" y="831057"/>
                  </a:lnTo>
                  <a:lnTo>
                    <a:pt x="862012" y="740569"/>
                  </a:lnTo>
                  <a:lnTo>
                    <a:pt x="666750" y="607219"/>
                  </a:lnTo>
                  <a:lnTo>
                    <a:pt x="423862" y="419100"/>
                  </a:lnTo>
                  <a:lnTo>
                    <a:pt x="216693" y="247650"/>
                  </a:lnTo>
                  <a:lnTo>
                    <a:pt x="69056" y="116682"/>
                  </a:lnTo>
                  <a:lnTo>
                    <a:pt x="16668" y="69057"/>
                  </a:lnTo>
                  <a:lnTo>
                    <a:pt x="7143" y="47625"/>
                  </a:lnTo>
                  <a:lnTo>
                    <a:pt x="0" y="23813"/>
                  </a:lnTo>
                  <a:lnTo>
                    <a:pt x="0" y="11907"/>
                  </a:lnTo>
                  <a:lnTo>
                    <a:pt x="7143" y="2382"/>
                  </a:lnTo>
                  <a:lnTo>
                    <a:pt x="23812" y="0"/>
                  </a:lnTo>
                  <a:lnTo>
                    <a:pt x="45243" y="2382"/>
                  </a:lnTo>
                  <a:lnTo>
                    <a:pt x="109537" y="47625"/>
                  </a:lnTo>
                  <a:lnTo>
                    <a:pt x="311943" y="180975"/>
                  </a:lnTo>
                  <a:lnTo>
                    <a:pt x="511968" y="307182"/>
                  </a:lnTo>
                  <a:lnTo>
                    <a:pt x="835818" y="502444"/>
                  </a:lnTo>
                  <a:lnTo>
                    <a:pt x="1107281" y="657225"/>
                  </a:lnTo>
                  <a:lnTo>
                    <a:pt x="1338262" y="773907"/>
                  </a:lnTo>
                  <a:lnTo>
                    <a:pt x="1569243" y="878682"/>
                  </a:lnTo>
                  <a:lnTo>
                    <a:pt x="1754981" y="954882"/>
                  </a:lnTo>
                  <a:lnTo>
                    <a:pt x="1940718" y="1021557"/>
                  </a:lnTo>
                  <a:lnTo>
                    <a:pt x="2005012" y="1040607"/>
                  </a:lnTo>
                  <a:lnTo>
                    <a:pt x="2047875" y="1042988"/>
                  </a:lnTo>
                  <a:lnTo>
                    <a:pt x="2095500" y="1040607"/>
                  </a:lnTo>
                  <a:lnTo>
                    <a:pt x="2152650" y="1026319"/>
                  </a:lnTo>
                  <a:lnTo>
                    <a:pt x="2195512" y="1014413"/>
                  </a:lnTo>
                  <a:lnTo>
                    <a:pt x="2247900" y="978694"/>
                  </a:lnTo>
                  <a:lnTo>
                    <a:pt x="2286000" y="938213"/>
                  </a:lnTo>
                  <a:lnTo>
                    <a:pt x="2305050" y="923925"/>
                  </a:lnTo>
                  <a:lnTo>
                    <a:pt x="2321718" y="916782"/>
                  </a:lnTo>
                  <a:lnTo>
                    <a:pt x="2338387" y="914400"/>
                  </a:lnTo>
                  <a:lnTo>
                    <a:pt x="2350293" y="921544"/>
                  </a:lnTo>
                  <a:lnTo>
                    <a:pt x="2352675" y="938213"/>
                  </a:lnTo>
                  <a:lnTo>
                    <a:pt x="2328862" y="1004888"/>
                  </a:lnTo>
                  <a:lnTo>
                    <a:pt x="2266950" y="1138238"/>
                  </a:lnTo>
                  <a:lnTo>
                    <a:pt x="2209800" y="1221582"/>
                  </a:lnTo>
                  <a:lnTo>
                    <a:pt x="2152650" y="1293019"/>
                  </a:lnTo>
                  <a:lnTo>
                    <a:pt x="2100262" y="1343025"/>
                  </a:lnTo>
                  <a:lnTo>
                    <a:pt x="2062162" y="1376363"/>
                  </a:lnTo>
                  <a:lnTo>
                    <a:pt x="2040731" y="1390650"/>
                  </a:lnTo>
                  <a:lnTo>
                    <a:pt x="2012156" y="1395413"/>
                  </a:lnTo>
                  <a:lnTo>
                    <a:pt x="1969293" y="1388269"/>
                  </a:lnTo>
                  <a:lnTo>
                    <a:pt x="1940718" y="1373982"/>
                  </a:lnTo>
                  <a:lnTo>
                    <a:pt x="1914525" y="1347788"/>
                  </a:lnTo>
                  <a:lnTo>
                    <a:pt x="1888331" y="1309688"/>
                  </a:lnTo>
                  <a:lnTo>
                    <a:pt x="1521618" y="112156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1">
              <a:extLst>
                <a:ext uri="{FF2B5EF4-FFF2-40B4-BE49-F238E27FC236}">
                  <a16:creationId xmlns:a16="http://schemas.microsoft.com/office/drawing/2014/main" id="{DD21A173-C62C-487A-915A-48496CD9C215}"/>
                </a:ext>
              </a:extLst>
            </p:cNvPr>
            <p:cNvSpPr/>
            <p:nvPr/>
          </p:nvSpPr>
          <p:spPr>
            <a:xfrm rot="16200000">
              <a:off x="2808293" y="4152900"/>
              <a:ext cx="3111500" cy="438150"/>
            </a:xfrm>
            <a:custGeom>
              <a:avLst/>
              <a:gdLst>
                <a:gd name="connsiteX0" fmla="*/ 1759254 w 3111536"/>
                <a:gd name="connsiteY0" fmla="*/ 342578 h 437882"/>
                <a:gd name="connsiteX1" fmla="*/ 955612 w 3111536"/>
                <a:gd name="connsiteY1" fmla="*/ 298790 h 437882"/>
                <a:gd name="connsiteX2" fmla="*/ 556367 w 3111536"/>
                <a:gd name="connsiteY2" fmla="*/ 278184 h 437882"/>
                <a:gd name="connsiteX3" fmla="*/ 386366 w 3111536"/>
                <a:gd name="connsiteY3" fmla="*/ 267881 h 437882"/>
                <a:gd name="connsiteX4" fmla="*/ 182880 w 3111536"/>
                <a:gd name="connsiteY4" fmla="*/ 267881 h 437882"/>
                <a:gd name="connsiteX5" fmla="*/ 90152 w 3111536"/>
                <a:gd name="connsiteY5" fmla="*/ 265305 h 437882"/>
                <a:gd name="connsiteX6" fmla="*/ 38636 w 3111536"/>
                <a:gd name="connsiteY6" fmla="*/ 255002 h 437882"/>
                <a:gd name="connsiteX7" fmla="*/ 12879 w 3111536"/>
                <a:gd name="connsiteY7" fmla="*/ 239547 h 437882"/>
                <a:gd name="connsiteX8" fmla="*/ 0 w 3111536"/>
                <a:gd name="connsiteY8" fmla="*/ 218941 h 437882"/>
                <a:gd name="connsiteX9" fmla="*/ 0 w 3111536"/>
                <a:gd name="connsiteY9" fmla="*/ 195759 h 437882"/>
                <a:gd name="connsiteX10" fmla="*/ 5151 w 3111536"/>
                <a:gd name="connsiteY10" fmla="*/ 175153 h 437882"/>
                <a:gd name="connsiteX11" fmla="*/ 25757 w 3111536"/>
                <a:gd name="connsiteY11" fmla="*/ 146819 h 437882"/>
                <a:gd name="connsiteX12" fmla="*/ 54091 w 3111536"/>
                <a:gd name="connsiteY12" fmla="*/ 118486 h 437882"/>
                <a:gd name="connsiteX13" fmla="*/ 103031 w 3111536"/>
                <a:gd name="connsiteY13" fmla="*/ 87577 h 437882"/>
                <a:gd name="connsiteX14" fmla="*/ 175152 w 3111536"/>
                <a:gd name="connsiteY14" fmla="*/ 59243 h 437882"/>
                <a:gd name="connsiteX15" fmla="*/ 249850 w 3111536"/>
                <a:gd name="connsiteY15" fmla="*/ 33485 h 437882"/>
                <a:gd name="connsiteX16" fmla="*/ 414699 w 3111536"/>
                <a:gd name="connsiteY16" fmla="*/ 0 h 437882"/>
                <a:gd name="connsiteX17" fmla="*/ 476518 w 3111536"/>
                <a:gd name="connsiteY17" fmla="*/ 10303 h 437882"/>
                <a:gd name="connsiteX18" fmla="*/ 595004 w 3111536"/>
                <a:gd name="connsiteY18" fmla="*/ 30909 h 437882"/>
                <a:gd name="connsiteX19" fmla="*/ 731520 w 3111536"/>
                <a:gd name="connsiteY19" fmla="*/ 48940 h 437882"/>
                <a:gd name="connsiteX20" fmla="*/ 955612 w 3111536"/>
                <a:gd name="connsiteY20" fmla="*/ 72122 h 437882"/>
                <a:gd name="connsiteX21" fmla="*/ 1452737 w 3111536"/>
                <a:gd name="connsiteY21" fmla="*/ 110758 h 437882"/>
                <a:gd name="connsiteX22" fmla="*/ 1870012 w 3111536"/>
                <a:gd name="connsiteY22" fmla="*/ 133940 h 437882"/>
                <a:gd name="connsiteX23" fmla="*/ 2258954 w 3111536"/>
                <a:gd name="connsiteY23" fmla="*/ 151971 h 437882"/>
                <a:gd name="connsiteX24" fmla="*/ 2686533 w 3111536"/>
                <a:gd name="connsiteY24" fmla="*/ 172577 h 437882"/>
                <a:gd name="connsiteX25" fmla="*/ 2967292 w 3111536"/>
                <a:gd name="connsiteY25" fmla="*/ 170001 h 437882"/>
                <a:gd name="connsiteX26" fmla="*/ 3111536 w 3111536"/>
                <a:gd name="connsiteY26" fmla="*/ 224093 h 437882"/>
                <a:gd name="connsiteX27" fmla="*/ 3039414 w 3111536"/>
                <a:gd name="connsiteY27" fmla="*/ 314245 h 437882"/>
                <a:gd name="connsiteX28" fmla="*/ 2972444 w 3111536"/>
                <a:gd name="connsiteY28" fmla="*/ 394094 h 437882"/>
                <a:gd name="connsiteX29" fmla="*/ 2938959 w 3111536"/>
                <a:gd name="connsiteY29" fmla="*/ 422427 h 437882"/>
                <a:gd name="connsiteX30" fmla="*/ 2915777 w 3111536"/>
                <a:gd name="connsiteY30" fmla="*/ 435306 h 437882"/>
                <a:gd name="connsiteX31" fmla="*/ 2879716 w 3111536"/>
                <a:gd name="connsiteY31" fmla="*/ 437882 h 437882"/>
                <a:gd name="connsiteX32" fmla="*/ 2830776 w 3111536"/>
                <a:gd name="connsiteY32" fmla="*/ 427579 h 437882"/>
                <a:gd name="connsiteX33" fmla="*/ 2771533 w 3111536"/>
                <a:gd name="connsiteY33" fmla="*/ 399245 h 437882"/>
                <a:gd name="connsiteX34" fmla="*/ 2258954 w 3111536"/>
                <a:gd name="connsiteY34" fmla="*/ 373488 h 437882"/>
                <a:gd name="connsiteX35" fmla="*/ 1759254 w 3111536"/>
                <a:gd name="connsiteY35" fmla="*/ 342578 h 437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111536" h="437882">
                  <a:moveTo>
                    <a:pt x="1759254" y="342578"/>
                  </a:moveTo>
                  <a:lnTo>
                    <a:pt x="955612" y="298790"/>
                  </a:lnTo>
                  <a:lnTo>
                    <a:pt x="556367" y="278184"/>
                  </a:lnTo>
                  <a:lnTo>
                    <a:pt x="386366" y="267881"/>
                  </a:lnTo>
                  <a:lnTo>
                    <a:pt x="182880" y="267881"/>
                  </a:lnTo>
                  <a:lnTo>
                    <a:pt x="90152" y="265305"/>
                  </a:lnTo>
                  <a:lnTo>
                    <a:pt x="38636" y="255002"/>
                  </a:lnTo>
                  <a:lnTo>
                    <a:pt x="12879" y="239547"/>
                  </a:lnTo>
                  <a:lnTo>
                    <a:pt x="0" y="218941"/>
                  </a:lnTo>
                  <a:lnTo>
                    <a:pt x="0" y="195759"/>
                  </a:lnTo>
                  <a:lnTo>
                    <a:pt x="5151" y="175153"/>
                  </a:lnTo>
                  <a:lnTo>
                    <a:pt x="25757" y="146819"/>
                  </a:lnTo>
                  <a:lnTo>
                    <a:pt x="54091" y="118486"/>
                  </a:lnTo>
                  <a:lnTo>
                    <a:pt x="103031" y="87577"/>
                  </a:lnTo>
                  <a:lnTo>
                    <a:pt x="175152" y="59243"/>
                  </a:lnTo>
                  <a:lnTo>
                    <a:pt x="249850" y="33485"/>
                  </a:lnTo>
                  <a:lnTo>
                    <a:pt x="414699" y="0"/>
                  </a:lnTo>
                  <a:lnTo>
                    <a:pt x="476518" y="10303"/>
                  </a:lnTo>
                  <a:lnTo>
                    <a:pt x="595004" y="30909"/>
                  </a:lnTo>
                  <a:lnTo>
                    <a:pt x="731520" y="48940"/>
                  </a:lnTo>
                  <a:lnTo>
                    <a:pt x="955612" y="72122"/>
                  </a:lnTo>
                  <a:lnTo>
                    <a:pt x="1452737" y="110758"/>
                  </a:lnTo>
                  <a:lnTo>
                    <a:pt x="1870012" y="133940"/>
                  </a:lnTo>
                  <a:lnTo>
                    <a:pt x="2258954" y="151971"/>
                  </a:lnTo>
                  <a:lnTo>
                    <a:pt x="2686533" y="172577"/>
                  </a:lnTo>
                  <a:lnTo>
                    <a:pt x="2967292" y="170001"/>
                  </a:lnTo>
                  <a:lnTo>
                    <a:pt x="3111536" y="224093"/>
                  </a:lnTo>
                  <a:lnTo>
                    <a:pt x="3039414" y="314245"/>
                  </a:lnTo>
                  <a:lnTo>
                    <a:pt x="2972444" y="394094"/>
                  </a:lnTo>
                  <a:lnTo>
                    <a:pt x="2938959" y="422427"/>
                  </a:lnTo>
                  <a:lnTo>
                    <a:pt x="2915777" y="435306"/>
                  </a:lnTo>
                  <a:lnTo>
                    <a:pt x="2879716" y="437882"/>
                  </a:lnTo>
                  <a:lnTo>
                    <a:pt x="2830776" y="427579"/>
                  </a:lnTo>
                  <a:lnTo>
                    <a:pt x="2771533" y="399245"/>
                  </a:lnTo>
                  <a:lnTo>
                    <a:pt x="2258954" y="373488"/>
                  </a:lnTo>
                  <a:lnTo>
                    <a:pt x="1759254" y="342578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39E2172A-AE24-4A98-9871-4A432A1F0A9D}"/>
                </a:ext>
              </a:extLst>
            </p:cNvPr>
            <p:cNvSpPr/>
            <p:nvPr/>
          </p:nvSpPr>
          <p:spPr>
            <a:xfrm>
              <a:off x="5048254" y="1933576"/>
              <a:ext cx="2962275" cy="631825"/>
            </a:xfrm>
            <a:custGeom>
              <a:avLst/>
              <a:gdLst>
                <a:gd name="connsiteX0" fmla="*/ 2254216 w 2963243"/>
                <a:gd name="connsiteY0" fmla="*/ 347178 h 630789"/>
                <a:gd name="connsiteX1" fmla="*/ 1838580 w 2963243"/>
                <a:gd name="connsiteY1" fmla="*/ 403411 h 630789"/>
                <a:gd name="connsiteX2" fmla="*/ 1662545 w 2963243"/>
                <a:gd name="connsiteY2" fmla="*/ 435195 h 630789"/>
                <a:gd name="connsiteX3" fmla="*/ 1452282 w 2963243"/>
                <a:gd name="connsiteY3" fmla="*/ 464534 h 630789"/>
                <a:gd name="connsiteX4" fmla="*/ 1178451 w 2963243"/>
                <a:gd name="connsiteY4" fmla="*/ 501208 h 630789"/>
                <a:gd name="connsiteX5" fmla="*/ 885061 w 2963243"/>
                <a:gd name="connsiteY5" fmla="*/ 537882 h 630789"/>
                <a:gd name="connsiteX6" fmla="*/ 789709 w 2963243"/>
                <a:gd name="connsiteY6" fmla="*/ 577001 h 630789"/>
                <a:gd name="connsiteX7" fmla="*/ 611230 w 2963243"/>
                <a:gd name="connsiteY7" fmla="*/ 584335 h 630789"/>
                <a:gd name="connsiteX8" fmla="*/ 506098 w 2963243"/>
                <a:gd name="connsiteY8" fmla="*/ 596560 h 630789"/>
                <a:gd name="connsiteX9" fmla="*/ 476759 w 2963243"/>
                <a:gd name="connsiteY9" fmla="*/ 603895 h 630789"/>
                <a:gd name="connsiteX10" fmla="*/ 454755 w 2963243"/>
                <a:gd name="connsiteY10" fmla="*/ 616119 h 630789"/>
                <a:gd name="connsiteX11" fmla="*/ 427861 w 2963243"/>
                <a:gd name="connsiteY11" fmla="*/ 625899 h 630789"/>
                <a:gd name="connsiteX12" fmla="*/ 398522 w 2963243"/>
                <a:gd name="connsiteY12" fmla="*/ 630789 h 630789"/>
                <a:gd name="connsiteX13" fmla="*/ 369183 w 2963243"/>
                <a:gd name="connsiteY13" fmla="*/ 630789 h 630789"/>
                <a:gd name="connsiteX14" fmla="*/ 330064 w 2963243"/>
                <a:gd name="connsiteY14" fmla="*/ 623454 h 630789"/>
                <a:gd name="connsiteX15" fmla="*/ 298280 w 2963243"/>
                <a:gd name="connsiteY15" fmla="*/ 608785 h 630789"/>
                <a:gd name="connsiteX16" fmla="*/ 239602 w 2963243"/>
                <a:gd name="connsiteY16" fmla="*/ 567221 h 630789"/>
                <a:gd name="connsiteX17" fmla="*/ 185814 w 2963243"/>
                <a:gd name="connsiteY17" fmla="*/ 513433 h 630789"/>
                <a:gd name="connsiteX18" fmla="*/ 88017 w 2963243"/>
                <a:gd name="connsiteY18" fmla="*/ 398521 h 630789"/>
                <a:gd name="connsiteX19" fmla="*/ 34229 w 2963243"/>
                <a:gd name="connsiteY19" fmla="*/ 330064 h 630789"/>
                <a:gd name="connsiteX20" fmla="*/ 7335 w 2963243"/>
                <a:gd name="connsiteY20" fmla="*/ 286055 h 630789"/>
                <a:gd name="connsiteX21" fmla="*/ 0 w 2963243"/>
                <a:gd name="connsiteY21" fmla="*/ 266496 h 630789"/>
                <a:gd name="connsiteX22" fmla="*/ 0 w 2963243"/>
                <a:gd name="connsiteY22" fmla="*/ 249381 h 630789"/>
                <a:gd name="connsiteX23" fmla="*/ 4890 w 2963243"/>
                <a:gd name="connsiteY23" fmla="*/ 237157 h 630789"/>
                <a:gd name="connsiteX24" fmla="*/ 14669 w 2963243"/>
                <a:gd name="connsiteY24" fmla="*/ 229822 h 630789"/>
                <a:gd name="connsiteX25" fmla="*/ 29339 w 2963243"/>
                <a:gd name="connsiteY25" fmla="*/ 232267 h 630789"/>
                <a:gd name="connsiteX26" fmla="*/ 56233 w 2963243"/>
                <a:gd name="connsiteY26" fmla="*/ 246936 h 630789"/>
                <a:gd name="connsiteX27" fmla="*/ 107576 w 2963243"/>
                <a:gd name="connsiteY27" fmla="*/ 271386 h 630789"/>
                <a:gd name="connsiteX28" fmla="*/ 180924 w 2963243"/>
                <a:gd name="connsiteY28" fmla="*/ 303170 h 630789"/>
                <a:gd name="connsiteX29" fmla="*/ 251827 w 2963243"/>
                <a:gd name="connsiteY29" fmla="*/ 327619 h 630789"/>
                <a:gd name="connsiteX30" fmla="*/ 317839 w 2963243"/>
                <a:gd name="connsiteY30" fmla="*/ 349623 h 630789"/>
                <a:gd name="connsiteX31" fmla="*/ 420526 w 2963243"/>
                <a:gd name="connsiteY31" fmla="*/ 371627 h 630789"/>
                <a:gd name="connsiteX32" fmla="*/ 501208 w 2963243"/>
                <a:gd name="connsiteY32" fmla="*/ 381407 h 630789"/>
                <a:gd name="connsiteX33" fmla="*/ 718806 w 2963243"/>
                <a:gd name="connsiteY33" fmla="*/ 369182 h 630789"/>
                <a:gd name="connsiteX34" fmla="*/ 1041536 w 2963243"/>
                <a:gd name="connsiteY34" fmla="*/ 339843 h 630789"/>
                <a:gd name="connsiteX35" fmla="*/ 1327591 w 2963243"/>
                <a:gd name="connsiteY35" fmla="*/ 290945 h 630789"/>
                <a:gd name="connsiteX36" fmla="*/ 1706554 w 2963243"/>
                <a:gd name="connsiteY36" fmla="*/ 220042 h 630789"/>
                <a:gd name="connsiteX37" fmla="*/ 2043953 w 2963243"/>
                <a:gd name="connsiteY37" fmla="*/ 156474 h 630789"/>
                <a:gd name="connsiteX38" fmla="*/ 2293335 w 2963243"/>
                <a:gd name="connsiteY38" fmla="*/ 114911 h 630789"/>
                <a:gd name="connsiteX39" fmla="*/ 2366682 w 2963243"/>
                <a:gd name="connsiteY39" fmla="*/ 95351 h 630789"/>
                <a:gd name="connsiteX40" fmla="*/ 2418026 w 2963243"/>
                <a:gd name="connsiteY40" fmla="*/ 73347 h 630789"/>
                <a:gd name="connsiteX41" fmla="*/ 2513377 w 2963243"/>
                <a:gd name="connsiteY41" fmla="*/ 29339 h 630789"/>
                <a:gd name="connsiteX42" fmla="*/ 2559831 w 2963243"/>
                <a:gd name="connsiteY42" fmla="*/ 0 h 630789"/>
                <a:gd name="connsiteX43" fmla="*/ 2596505 w 2963243"/>
                <a:gd name="connsiteY43" fmla="*/ 0 h 630789"/>
                <a:gd name="connsiteX44" fmla="*/ 2662518 w 2963243"/>
                <a:gd name="connsiteY44" fmla="*/ 17114 h 630789"/>
                <a:gd name="connsiteX45" fmla="*/ 2743200 w 2963243"/>
                <a:gd name="connsiteY45" fmla="*/ 48898 h 630789"/>
                <a:gd name="connsiteX46" fmla="*/ 2814103 w 2963243"/>
                <a:gd name="connsiteY46" fmla="*/ 80682 h 630789"/>
                <a:gd name="connsiteX47" fmla="*/ 2882560 w 2963243"/>
                <a:gd name="connsiteY47" fmla="*/ 119801 h 630789"/>
                <a:gd name="connsiteX48" fmla="*/ 2914344 w 2963243"/>
                <a:gd name="connsiteY48" fmla="*/ 139360 h 630789"/>
                <a:gd name="connsiteX49" fmla="*/ 2943683 w 2963243"/>
                <a:gd name="connsiteY49" fmla="*/ 163809 h 630789"/>
                <a:gd name="connsiteX50" fmla="*/ 2953463 w 2963243"/>
                <a:gd name="connsiteY50" fmla="*/ 178479 h 630789"/>
                <a:gd name="connsiteX51" fmla="*/ 2963243 w 2963243"/>
                <a:gd name="connsiteY51" fmla="*/ 198038 h 630789"/>
                <a:gd name="connsiteX52" fmla="*/ 2960798 w 2963243"/>
                <a:gd name="connsiteY52" fmla="*/ 220042 h 630789"/>
                <a:gd name="connsiteX53" fmla="*/ 2943683 w 2963243"/>
                <a:gd name="connsiteY53" fmla="*/ 242047 h 630789"/>
                <a:gd name="connsiteX54" fmla="*/ 2919234 w 2963243"/>
                <a:gd name="connsiteY54" fmla="*/ 256716 h 630789"/>
                <a:gd name="connsiteX55" fmla="*/ 2877670 w 2963243"/>
                <a:gd name="connsiteY55" fmla="*/ 271386 h 630789"/>
                <a:gd name="connsiteX56" fmla="*/ 2831217 w 2963243"/>
                <a:gd name="connsiteY56" fmla="*/ 278720 h 630789"/>
                <a:gd name="connsiteX57" fmla="*/ 2735865 w 2963243"/>
                <a:gd name="connsiteY57" fmla="*/ 286055 h 630789"/>
                <a:gd name="connsiteX58" fmla="*/ 2618509 w 2963243"/>
                <a:gd name="connsiteY58" fmla="*/ 293390 h 630789"/>
                <a:gd name="connsiteX59" fmla="*/ 2254216 w 2963243"/>
                <a:gd name="connsiteY59" fmla="*/ 347178 h 630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963243" h="630789">
                  <a:moveTo>
                    <a:pt x="2254216" y="347178"/>
                  </a:moveTo>
                  <a:lnTo>
                    <a:pt x="1838580" y="403411"/>
                  </a:lnTo>
                  <a:lnTo>
                    <a:pt x="1662545" y="435195"/>
                  </a:lnTo>
                  <a:lnTo>
                    <a:pt x="1452282" y="464534"/>
                  </a:lnTo>
                  <a:lnTo>
                    <a:pt x="1178451" y="501208"/>
                  </a:lnTo>
                  <a:lnTo>
                    <a:pt x="885061" y="537882"/>
                  </a:lnTo>
                  <a:lnTo>
                    <a:pt x="789709" y="577001"/>
                  </a:lnTo>
                  <a:lnTo>
                    <a:pt x="611230" y="584335"/>
                  </a:lnTo>
                  <a:lnTo>
                    <a:pt x="506098" y="596560"/>
                  </a:lnTo>
                  <a:lnTo>
                    <a:pt x="476759" y="603895"/>
                  </a:lnTo>
                  <a:lnTo>
                    <a:pt x="454755" y="616119"/>
                  </a:lnTo>
                  <a:lnTo>
                    <a:pt x="427861" y="625899"/>
                  </a:lnTo>
                  <a:lnTo>
                    <a:pt x="398522" y="630789"/>
                  </a:lnTo>
                  <a:lnTo>
                    <a:pt x="369183" y="630789"/>
                  </a:lnTo>
                  <a:lnTo>
                    <a:pt x="330064" y="623454"/>
                  </a:lnTo>
                  <a:lnTo>
                    <a:pt x="298280" y="608785"/>
                  </a:lnTo>
                  <a:lnTo>
                    <a:pt x="239602" y="567221"/>
                  </a:lnTo>
                  <a:lnTo>
                    <a:pt x="185814" y="513433"/>
                  </a:lnTo>
                  <a:lnTo>
                    <a:pt x="88017" y="398521"/>
                  </a:lnTo>
                  <a:lnTo>
                    <a:pt x="34229" y="330064"/>
                  </a:lnTo>
                  <a:lnTo>
                    <a:pt x="7335" y="286055"/>
                  </a:lnTo>
                  <a:lnTo>
                    <a:pt x="0" y="266496"/>
                  </a:lnTo>
                  <a:lnTo>
                    <a:pt x="0" y="249381"/>
                  </a:lnTo>
                  <a:lnTo>
                    <a:pt x="4890" y="237157"/>
                  </a:lnTo>
                  <a:lnTo>
                    <a:pt x="14669" y="229822"/>
                  </a:lnTo>
                  <a:lnTo>
                    <a:pt x="29339" y="232267"/>
                  </a:lnTo>
                  <a:lnTo>
                    <a:pt x="56233" y="246936"/>
                  </a:lnTo>
                  <a:lnTo>
                    <a:pt x="107576" y="271386"/>
                  </a:lnTo>
                  <a:lnTo>
                    <a:pt x="180924" y="303170"/>
                  </a:lnTo>
                  <a:lnTo>
                    <a:pt x="251827" y="327619"/>
                  </a:lnTo>
                  <a:lnTo>
                    <a:pt x="317839" y="349623"/>
                  </a:lnTo>
                  <a:lnTo>
                    <a:pt x="420526" y="371627"/>
                  </a:lnTo>
                  <a:lnTo>
                    <a:pt x="501208" y="381407"/>
                  </a:lnTo>
                  <a:lnTo>
                    <a:pt x="718806" y="369182"/>
                  </a:lnTo>
                  <a:lnTo>
                    <a:pt x="1041536" y="339843"/>
                  </a:lnTo>
                  <a:lnTo>
                    <a:pt x="1327591" y="290945"/>
                  </a:lnTo>
                  <a:lnTo>
                    <a:pt x="1706554" y="220042"/>
                  </a:lnTo>
                  <a:lnTo>
                    <a:pt x="2043953" y="156474"/>
                  </a:lnTo>
                  <a:lnTo>
                    <a:pt x="2293335" y="114911"/>
                  </a:lnTo>
                  <a:lnTo>
                    <a:pt x="2366682" y="95351"/>
                  </a:lnTo>
                  <a:lnTo>
                    <a:pt x="2418026" y="73347"/>
                  </a:lnTo>
                  <a:lnTo>
                    <a:pt x="2513377" y="29339"/>
                  </a:lnTo>
                  <a:lnTo>
                    <a:pt x="2559831" y="0"/>
                  </a:lnTo>
                  <a:lnTo>
                    <a:pt x="2596505" y="0"/>
                  </a:lnTo>
                  <a:lnTo>
                    <a:pt x="2662518" y="17114"/>
                  </a:lnTo>
                  <a:lnTo>
                    <a:pt x="2743200" y="48898"/>
                  </a:lnTo>
                  <a:lnTo>
                    <a:pt x="2814103" y="80682"/>
                  </a:lnTo>
                  <a:lnTo>
                    <a:pt x="2882560" y="119801"/>
                  </a:lnTo>
                  <a:lnTo>
                    <a:pt x="2914344" y="139360"/>
                  </a:lnTo>
                  <a:lnTo>
                    <a:pt x="2943683" y="163809"/>
                  </a:lnTo>
                  <a:lnTo>
                    <a:pt x="2953463" y="178479"/>
                  </a:lnTo>
                  <a:lnTo>
                    <a:pt x="2963243" y="198038"/>
                  </a:lnTo>
                  <a:lnTo>
                    <a:pt x="2960798" y="220042"/>
                  </a:lnTo>
                  <a:lnTo>
                    <a:pt x="2943683" y="242047"/>
                  </a:lnTo>
                  <a:lnTo>
                    <a:pt x="2919234" y="256716"/>
                  </a:lnTo>
                  <a:lnTo>
                    <a:pt x="2877670" y="271386"/>
                  </a:lnTo>
                  <a:lnTo>
                    <a:pt x="2831217" y="278720"/>
                  </a:lnTo>
                  <a:lnTo>
                    <a:pt x="2735865" y="286055"/>
                  </a:lnTo>
                  <a:lnTo>
                    <a:pt x="2618509" y="293390"/>
                  </a:lnTo>
                  <a:lnTo>
                    <a:pt x="2254216" y="34717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2">
              <a:extLst>
                <a:ext uri="{FF2B5EF4-FFF2-40B4-BE49-F238E27FC236}">
                  <a16:creationId xmlns:a16="http://schemas.microsoft.com/office/drawing/2014/main" id="{6D6B90C6-602F-4E04-AF7C-BEE405CF2940}"/>
                </a:ext>
              </a:extLst>
            </p:cNvPr>
            <p:cNvSpPr/>
            <p:nvPr/>
          </p:nvSpPr>
          <p:spPr>
            <a:xfrm rot="16200000">
              <a:off x="3994946" y="4312445"/>
              <a:ext cx="2211387" cy="555625"/>
            </a:xfrm>
            <a:custGeom>
              <a:avLst/>
              <a:gdLst>
                <a:gd name="connsiteX0" fmla="*/ 1421606 w 2212181"/>
                <a:gd name="connsiteY0" fmla="*/ 454818 h 554831"/>
                <a:gd name="connsiteX1" fmla="*/ 700087 w 2212181"/>
                <a:gd name="connsiteY1" fmla="*/ 507206 h 554831"/>
                <a:gd name="connsiteX2" fmla="*/ 347662 w 2212181"/>
                <a:gd name="connsiteY2" fmla="*/ 531018 h 554831"/>
                <a:gd name="connsiteX3" fmla="*/ 197643 w 2212181"/>
                <a:gd name="connsiteY3" fmla="*/ 554831 h 554831"/>
                <a:gd name="connsiteX4" fmla="*/ 97631 w 2212181"/>
                <a:gd name="connsiteY4" fmla="*/ 542925 h 554831"/>
                <a:gd name="connsiteX5" fmla="*/ 57150 w 2212181"/>
                <a:gd name="connsiteY5" fmla="*/ 533400 h 554831"/>
                <a:gd name="connsiteX6" fmla="*/ 28575 w 2212181"/>
                <a:gd name="connsiteY6" fmla="*/ 521493 h 554831"/>
                <a:gd name="connsiteX7" fmla="*/ 7143 w 2212181"/>
                <a:gd name="connsiteY7" fmla="*/ 500062 h 554831"/>
                <a:gd name="connsiteX8" fmla="*/ 0 w 2212181"/>
                <a:gd name="connsiteY8" fmla="*/ 481012 h 554831"/>
                <a:gd name="connsiteX9" fmla="*/ 2381 w 2212181"/>
                <a:gd name="connsiteY9" fmla="*/ 461962 h 554831"/>
                <a:gd name="connsiteX10" fmla="*/ 16668 w 2212181"/>
                <a:gd name="connsiteY10" fmla="*/ 435768 h 554831"/>
                <a:gd name="connsiteX11" fmla="*/ 45243 w 2212181"/>
                <a:gd name="connsiteY11" fmla="*/ 409575 h 554831"/>
                <a:gd name="connsiteX12" fmla="*/ 73818 w 2212181"/>
                <a:gd name="connsiteY12" fmla="*/ 383381 h 554831"/>
                <a:gd name="connsiteX13" fmla="*/ 126206 w 2212181"/>
                <a:gd name="connsiteY13" fmla="*/ 352425 h 554831"/>
                <a:gd name="connsiteX14" fmla="*/ 190500 w 2212181"/>
                <a:gd name="connsiteY14" fmla="*/ 326231 h 554831"/>
                <a:gd name="connsiteX15" fmla="*/ 278606 w 2212181"/>
                <a:gd name="connsiteY15" fmla="*/ 302418 h 554831"/>
                <a:gd name="connsiteX16" fmla="*/ 390525 w 2212181"/>
                <a:gd name="connsiteY16" fmla="*/ 288131 h 554831"/>
                <a:gd name="connsiteX17" fmla="*/ 595312 w 2212181"/>
                <a:gd name="connsiteY17" fmla="*/ 271462 h 554831"/>
                <a:gd name="connsiteX18" fmla="*/ 1016793 w 2212181"/>
                <a:gd name="connsiteY18" fmla="*/ 242887 h 554831"/>
                <a:gd name="connsiteX19" fmla="*/ 1447800 w 2212181"/>
                <a:gd name="connsiteY19" fmla="*/ 216693 h 554831"/>
                <a:gd name="connsiteX20" fmla="*/ 1778793 w 2212181"/>
                <a:gd name="connsiteY20" fmla="*/ 197643 h 554831"/>
                <a:gd name="connsiteX21" fmla="*/ 1864518 w 2212181"/>
                <a:gd name="connsiteY21" fmla="*/ 188118 h 554831"/>
                <a:gd name="connsiteX22" fmla="*/ 1940718 w 2212181"/>
                <a:gd name="connsiteY22" fmla="*/ 171450 h 554831"/>
                <a:gd name="connsiteX23" fmla="*/ 1997868 w 2212181"/>
                <a:gd name="connsiteY23" fmla="*/ 150018 h 554831"/>
                <a:gd name="connsiteX24" fmla="*/ 2062162 w 2212181"/>
                <a:gd name="connsiteY24" fmla="*/ 111918 h 554831"/>
                <a:gd name="connsiteX25" fmla="*/ 2102643 w 2212181"/>
                <a:gd name="connsiteY25" fmla="*/ 80962 h 554831"/>
                <a:gd name="connsiteX26" fmla="*/ 2128837 w 2212181"/>
                <a:gd name="connsiteY26" fmla="*/ 50006 h 554831"/>
                <a:gd name="connsiteX27" fmla="*/ 2145506 w 2212181"/>
                <a:gd name="connsiteY27" fmla="*/ 23812 h 554831"/>
                <a:gd name="connsiteX28" fmla="*/ 2155031 w 2212181"/>
                <a:gd name="connsiteY28" fmla="*/ 11906 h 554831"/>
                <a:gd name="connsiteX29" fmla="*/ 2169318 w 2212181"/>
                <a:gd name="connsiteY29" fmla="*/ 4762 h 554831"/>
                <a:gd name="connsiteX30" fmla="*/ 2188368 w 2212181"/>
                <a:gd name="connsiteY30" fmla="*/ 0 h 554831"/>
                <a:gd name="connsiteX31" fmla="*/ 2202656 w 2212181"/>
                <a:gd name="connsiteY31" fmla="*/ 0 h 554831"/>
                <a:gd name="connsiteX32" fmla="*/ 2212181 w 2212181"/>
                <a:gd name="connsiteY32" fmla="*/ 4762 h 554831"/>
                <a:gd name="connsiteX33" fmla="*/ 2212181 w 2212181"/>
                <a:gd name="connsiteY33" fmla="*/ 16668 h 554831"/>
                <a:gd name="connsiteX34" fmla="*/ 2197893 w 2212181"/>
                <a:gd name="connsiteY34" fmla="*/ 66675 h 554831"/>
                <a:gd name="connsiteX35" fmla="*/ 2195512 w 2212181"/>
                <a:gd name="connsiteY35" fmla="*/ 126206 h 554831"/>
                <a:gd name="connsiteX36" fmla="*/ 2188368 w 2212181"/>
                <a:gd name="connsiteY36" fmla="*/ 176212 h 554831"/>
                <a:gd name="connsiteX37" fmla="*/ 2176462 w 2212181"/>
                <a:gd name="connsiteY37" fmla="*/ 228600 h 554831"/>
                <a:gd name="connsiteX38" fmla="*/ 2155031 w 2212181"/>
                <a:gd name="connsiteY38" fmla="*/ 297656 h 554831"/>
                <a:gd name="connsiteX39" fmla="*/ 2128837 w 2212181"/>
                <a:gd name="connsiteY39" fmla="*/ 385762 h 554831"/>
                <a:gd name="connsiteX40" fmla="*/ 1962150 w 2212181"/>
                <a:gd name="connsiteY40" fmla="*/ 416718 h 554831"/>
                <a:gd name="connsiteX41" fmla="*/ 1421606 w 2212181"/>
                <a:gd name="connsiteY41" fmla="*/ 454818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212181" h="554831">
                  <a:moveTo>
                    <a:pt x="1421606" y="454818"/>
                  </a:moveTo>
                  <a:lnTo>
                    <a:pt x="700087" y="507206"/>
                  </a:lnTo>
                  <a:lnTo>
                    <a:pt x="347662" y="531018"/>
                  </a:lnTo>
                  <a:lnTo>
                    <a:pt x="197643" y="554831"/>
                  </a:lnTo>
                  <a:lnTo>
                    <a:pt x="97631" y="542925"/>
                  </a:lnTo>
                  <a:lnTo>
                    <a:pt x="57150" y="533400"/>
                  </a:lnTo>
                  <a:lnTo>
                    <a:pt x="28575" y="521493"/>
                  </a:lnTo>
                  <a:lnTo>
                    <a:pt x="7143" y="500062"/>
                  </a:lnTo>
                  <a:lnTo>
                    <a:pt x="0" y="481012"/>
                  </a:lnTo>
                  <a:lnTo>
                    <a:pt x="2381" y="461962"/>
                  </a:lnTo>
                  <a:lnTo>
                    <a:pt x="16668" y="435768"/>
                  </a:lnTo>
                  <a:lnTo>
                    <a:pt x="45243" y="409575"/>
                  </a:lnTo>
                  <a:lnTo>
                    <a:pt x="73818" y="383381"/>
                  </a:lnTo>
                  <a:lnTo>
                    <a:pt x="126206" y="352425"/>
                  </a:lnTo>
                  <a:lnTo>
                    <a:pt x="190500" y="326231"/>
                  </a:lnTo>
                  <a:lnTo>
                    <a:pt x="278606" y="302418"/>
                  </a:lnTo>
                  <a:lnTo>
                    <a:pt x="390525" y="288131"/>
                  </a:lnTo>
                  <a:lnTo>
                    <a:pt x="595312" y="271462"/>
                  </a:lnTo>
                  <a:lnTo>
                    <a:pt x="1016793" y="242887"/>
                  </a:lnTo>
                  <a:lnTo>
                    <a:pt x="1447800" y="216693"/>
                  </a:lnTo>
                  <a:lnTo>
                    <a:pt x="1778793" y="197643"/>
                  </a:lnTo>
                  <a:lnTo>
                    <a:pt x="1864518" y="188118"/>
                  </a:lnTo>
                  <a:lnTo>
                    <a:pt x="1940718" y="171450"/>
                  </a:lnTo>
                  <a:lnTo>
                    <a:pt x="1997868" y="150018"/>
                  </a:lnTo>
                  <a:lnTo>
                    <a:pt x="2062162" y="111918"/>
                  </a:lnTo>
                  <a:lnTo>
                    <a:pt x="2102643" y="80962"/>
                  </a:lnTo>
                  <a:lnTo>
                    <a:pt x="2128837" y="50006"/>
                  </a:lnTo>
                  <a:lnTo>
                    <a:pt x="2145506" y="23812"/>
                  </a:lnTo>
                  <a:lnTo>
                    <a:pt x="2155031" y="11906"/>
                  </a:lnTo>
                  <a:lnTo>
                    <a:pt x="2169318" y="4762"/>
                  </a:lnTo>
                  <a:lnTo>
                    <a:pt x="2188368" y="0"/>
                  </a:lnTo>
                  <a:lnTo>
                    <a:pt x="2202656" y="0"/>
                  </a:lnTo>
                  <a:lnTo>
                    <a:pt x="2212181" y="4762"/>
                  </a:lnTo>
                  <a:lnTo>
                    <a:pt x="2212181" y="16668"/>
                  </a:lnTo>
                  <a:lnTo>
                    <a:pt x="2197893" y="66675"/>
                  </a:lnTo>
                  <a:cubicBezTo>
                    <a:pt x="2197099" y="86519"/>
                    <a:pt x="2196306" y="106362"/>
                    <a:pt x="2195512" y="126206"/>
                  </a:cubicBezTo>
                  <a:lnTo>
                    <a:pt x="2188368" y="176212"/>
                  </a:lnTo>
                  <a:lnTo>
                    <a:pt x="2176462" y="228600"/>
                  </a:lnTo>
                  <a:lnTo>
                    <a:pt x="2155031" y="297656"/>
                  </a:lnTo>
                  <a:lnTo>
                    <a:pt x="2128837" y="385762"/>
                  </a:lnTo>
                  <a:lnTo>
                    <a:pt x="1962150" y="416718"/>
                  </a:lnTo>
                  <a:lnTo>
                    <a:pt x="1421606" y="4548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7">
              <a:extLst>
                <a:ext uri="{FF2B5EF4-FFF2-40B4-BE49-F238E27FC236}">
                  <a16:creationId xmlns:a16="http://schemas.microsoft.com/office/drawing/2014/main" id="{8C4ACC0C-56E6-4513-AAAE-149E2927ADED}"/>
                </a:ext>
              </a:extLst>
            </p:cNvPr>
            <p:cNvSpPr/>
            <p:nvPr/>
          </p:nvSpPr>
          <p:spPr>
            <a:xfrm>
              <a:off x="5073650" y="3232150"/>
              <a:ext cx="3225800" cy="2311400"/>
            </a:xfrm>
            <a:custGeom>
              <a:avLst/>
              <a:gdLst>
                <a:gd name="connsiteX0" fmla="*/ 1539875 w 3225800"/>
                <a:gd name="connsiteY0" fmla="*/ 368300 h 2311400"/>
                <a:gd name="connsiteX1" fmla="*/ 1114425 w 3225800"/>
                <a:gd name="connsiteY1" fmla="*/ 425450 h 2311400"/>
                <a:gd name="connsiteX2" fmla="*/ 936625 w 3225800"/>
                <a:gd name="connsiteY2" fmla="*/ 441325 h 2311400"/>
                <a:gd name="connsiteX3" fmla="*/ 558800 w 3225800"/>
                <a:gd name="connsiteY3" fmla="*/ 473075 h 2311400"/>
                <a:gd name="connsiteX4" fmla="*/ 82550 w 3225800"/>
                <a:gd name="connsiteY4" fmla="*/ 514350 h 2311400"/>
                <a:gd name="connsiteX5" fmla="*/ 0 w 3225800"/>
                <a:gd name="connsiteY5" fmla="*/ 336550 h 2311400"/>
                <a:gd name="connsiteX6" fmla="*/ 307975 w 3225800"/>
                <a:gd name="connsiteY6" fmla="*/ 314325 h 2311400"/>
                <a:gd name="connsiteX7" fmla="*/ 939800 w 3225800"/>
                <a:gd name="connsiteY7" fmla="*/ 257175 h 2311400"/>
                <a:gd name="connsiteX8" fmla="*/ 1114425 w 3225800"/>
                <a:gd name="connsiteY8" fmla="*/ 244475 h 2311400"/>
                <a:gd name="connsiteX9" fmla="*/ 1562100 w 3225800"/>
                <a:gd name="connsiteY9" fmla="*/ 190500 h 2311400"/>
                <a:gd name="connsiteX10" fmla="*/ 1873250 w 3225800"/>
                <a:gd name="connsiteY10" fmla="*/ 142875 h 2311400"/>
                <a:gd name="connsiteX11" fmla="*/ 2079625 w 3225800"/>
                <a:gd name="connsiteY11" fmla="*/ 111125 h 2311400"/>
                <a:gd name="connsiteX12" fmla="*/ 2470150 w 3225800"/>
                <a:gd name="connsiteY12" fmla="*/ 66675 h 2311400"/>
                <a:gd name="connsiteX13" fmla="*/ 2749550 w 3225800"/>
                <a:gd name="connsiteY13" fmla="*/ 34925 h 2311400"/>
                <a:gd name="connsiteX14" fmla="*/ 2794000 w 3225800"/>
                <a:gd name="connsiteY14" fmla="*/ 25400 h 2311400"/>
                <a:gd name="connsiteX15" fmla="*/ 2838450 w 3225800"/>
                <a:gd name="connsiteY15" fmla="*/ 0 h 2311400"/>
                <a:gd name="connsiteX16" fmla="*/ 2857500 w 3225800"/>
                <a:gd name="connsiteY16" fmla="*/ 0 h 2311400"/>
                <a:gd name="connsiteX17" fmla="*/ 2901950 w 3225800"/>
                <a:gd name="connsiteY17" fmla="*/ 31750 h 2311400"/>
                <a:gd name="connsiteX18" fmla="*/ 2997200 w 3225800"/>
                <a:gd name="connsiteY18" fmla="*/ 114300 h 2311400"/>
                <a:gd name="connsiteX19" fmla="*/ 3086100 w 3225800"/>
                <a:gd name="connsiteY19" fmla="*/ 187325 h 2311400"/>
                <a:gd name="connsiteX20" fmla="*/ 3143250 w 3225800"/>
                <a:gd name="connsiteY20" fmla="*/ 244475 h 2311400"/>
                <a:gd name="connsiteX21" fmla="*/ 3181350 w 3225800"/>
                <a:gd name="connsiteY21" fmla="*/ 288925 h 2311400"/>
                <a:gd name="connsiteX22" fmla="*/ 3213100 w 3225800"/>
                <a:gd name="connsiteY22" fmla="*/ 339725 h 2311400"/>
                <a:gd name="connsiteX23" fmla="*/ 3222625 w 3225800"/>
                <a:gd name="connsiteY23" fmla="*/ 361950 h 2311400"/>
                <a:gd name="connsiteX24" fmla="*/ 3225800 w 3225800"/>
                <a:gd name="connsiteY24" fmla="*/ 390525 h 2311400"/>
                <a:gd name="connsiteX25" fmla="*/ 3219450 w 3225800"/>
                <a:gd name="connsiteY25" fmla="*/ 425450 h 2311400"/>
                <a:gd name="connsiteX26" fmla="*/ 3184525 w 3225800"/>
                <a:gd name="connsiteY26" fmla="*/ 492125 h 2311400"/>
                <a:gd name="connsiteX27" fmla="*/ 3152775 w 3225800"/>
                <a:gd name="connsiteY27" fmla="*/ 542925 h 2311400"/>
                <a:gd name="connsiteX28" fmla="*/ 3076575 w 3225800"/>
                <a:gd name="connsiteY28" fmla="*/ 1174750 h 2311400"/>
                <a:gd name="connsiteX29" fmla="*/ 3016250 w 3225800"/>
                <a:gd name="connsiteY29" fmla="*/ 1612900 h 2311400"/>
                <a:gd name="connsiteX30" fmla="*/ 2965450 w 3225800"/>
                <a:gd name="connsiteY30" fmla="*/ 2006600 h 2311400"/>
                <a:gd name="connsiteX31" fmla="*/ 2949575 w 3225800"/>
                <a:gd name="connsiteY31" fmla="*/ 2105025 h 2311400"/>
                <a:gd name="connsiteX32" fmla="*/ 2930525 w 3225800"/>
                <a:gd name="connsiteY32" fmla="*/ 2152650 h 2311400"/>
                <a:gd name="connsiteX33" fmla="*/ 2901950 w 3225800"/>
                <a:gd name="connsiteY33" fmla="*/ 2216150 h 2311400"/>
                <a:gd name="connsiteX34" fmla="*/ 2863850 w 3225800"/>
                <a:gd name="connsiteY34" fmla="*/ 2276475 h 2311400"/>
                <a:gd name="connsiteX35" fmla="*/ 2838450 w 3225800"/>
                <a:gd name="connsiteY35" fmla="*/ 2301875 h 2311400"/>
                <a:gd name="connsiteX36" fmla="*/ 2809875 w 3225800"/>
                <a:gd name="connsiteY36" fmla="*/ 2311400 h 2311400"/>
                <a:gd name="connsiteX37" fmla="*/ 2784475 w 3225800"/>
                <a:gd name="connsiteY37" fmla="*/ 2311400 h 2311400"/>
                <a:gd name="connsiteX38" fmla="*/ 2752725 w 3225800"/>
                <a:gd name="connsiteY38" fmla="*/ 2298700 h 2311400"/>
                <a:gd name="connsiteX39" fmla="*/ 2717800 w 3225800"/>
                <a:gd name="connsiteY39" fmla="*/ 2263775 h 2311400"/>
                <a:gd name="connsiteX40" fmla="*/ 2686050 w 3225800"/>
                <a:gd name="connsiteY40" fmla="*/ 2228850 h 2311400"/>
                <a:gd name="connsiteX41" fmla="*/ 2733675 w 3225800"/>
                <a:gd name="connsiteY41" fmla="*/ 1971675 h 2311400"/>
                <a:gd name="connsiteX42" fmla="*/ 2778125 w 3225800"/>
                <a:gd name="connsiteY42" fmla="*/ 1454150 h 2311400"/>
                <a:gd name="connsiteX43" fmla="*/ 2822575 w 3225800"/>
                <a:gd name="connsiteY43" fmla="*/ 949325 h 2311400"/>
                <a:gd name="connsiteX44" fmla="*/ 2867025 w 3225800"/>
                <a:gd name="connsiteY44" fmla="*/ 419100 h 2311400"/>
                <a:gd name="connsiteX45" fmla="*/ 2863850 w 3225800"/>
                <a:gd name="connsiteY45" fmla="*/ 355600 h 2311400"/>
                <a:gd name="connsiteX46" fmla="*/ 2854325 w 3225800"/>
                <a:gd name="connsiteY46" fmla="*/ 320675 h 2311400"/>
                <a:gd name="connsiteX47" fmla="*/ 2835275 w 3225800"/>
                <a:gd name="connsiteY47" fmla="*/ 292100 h 2311400"/>
                <a:gd name="connsiteX48" fmla="*/ 2806700 w 3225800"/>
                <a:gd name="connsiteY48" fmla="*/ 266700 h 2311400"/>
                <a:gd name="connsiteX49" fmla="*/ 2771775 w 3225800"/>
                <a:gd name="connsiteY49" fmla="*/ 247650 h 2311400"/>
                <a:gd name="connsiteX50" fmla="*/ 2733675 w 3225800"/>
                <a:gd name="connsiteY50" fmla="*/ 241300 h 2311400"/>
                <a:gd name="connsiteX51" fmla="*/ 2590800 w 3225800"/>
                <a:gd name="connsiteY51" fmla="*/ 254000 h 2311400"/>
                <a:gd name="connsiteX52" fmla="*/ 2060575 w 3225800"/>
                <a:gd name="connsiteY52" fmla="*/ 311150 h 2311400"/>
                <a:gd name="connsiteX53" fmla="*/ 1866900 w 3225800"/>
                <a:gd name="connsiteY53" fmla="*/ 327025 h 2311400"/>
                <a:gd name="connsiteX54" fmla="*/ 1539875 w 3225800"/>
                <a:gd name="connsiteY54" fmla="*/ 368300 h 23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225800" h="2311400">
                  <a:moveTo>
                    <a:pt x="1539875" y="368300"/>
                  </a:moveTo>
                  <a:lnTo>
                    <a:pt x="1114425" y="425450"/>
                  </a:lnTo>
                  <a:lnTo>
                    <a:pt x="936625" y="441325"/>
                  </a:lnTo>
                  <a:lnTo>
                    <a:pt x="558800" y="473075"/>
                  </a:lnTo>
                  <a:lnTo>
                    <a:pt x="82550" y="514350"/>
                  </a:lnTo>
                  <a:lnTo>
                    <a:pt x="0" y="336550"/>
                  </a:lnTo>
                  <a:lnTo>
                    <a:pt x="307975" y="314325"/>
                  </a:lnTo>
                  <a:lnTo>
                    <a:pt x="939800" y="257175"/>
                  </a:lnTo>
                  <a:lnTo>
                    <a:pt x="1114425" y="244475"/>
                  </a:lnTo>
                  <a:lnTo>
                    <a:pt x="1562100" y="190500"/>
                  </a:lnTo>
                  <a:lnTo>
                    <a:pt x="1873250" y="142875"/>
                  </a:lnTo>
                  <a:lnTo>
                    <a:pt x="2079625" y="111125"/>
                  </a:lnTo>
                  <a:lnTo>
                    <a:pt x="2470150" y="66675"/>
                  </a:lnTo>
                  <a:lnTo>
                    <a:pt x="2749550" y="34925"/>
                  </a:lnTo>
                  <a:lnTo>
                    <a:pt x="2794000" y="25400"/>
                  </a:lnTo>
                  <a:lnTo>
                    <a:pt x="2838450" y="0"/>
                  </a:lnTo>
                  <a:lnTo>
                    <a:pt x="2857500" y="0"/>
                  </a:lnTo>
                  <a:lnTo>
                    <a:pt x="2901950" y="31750"/>
                  </a:lnTo>
                  <a:lnTo>
                    <a:pt x="2997200" y="114300"/>
                  </a:lnTo>
                  <a:lnTo>
                    <a:pt x="3086100" y="187325"/>
                  </a:lnTo>
                  <a:lnTo>
                    <a:pt x="3143250" y="244475"/>
                  </a:lnTo>
                  <a:lnTo>
                    <a:pt x="3181350" y="288925"/>
                  </a:lnTo>
                  <a:lnTo>
                    <a:pt x="3213100" y="339725"/>
                  </a:lnTo>
                  <a:lnTo>
                    <a:pt x="3222625" y="361950"/>
                  </a:lnTo>
                  <a:lnTo>
                    <a:pt x="3225800" y="390525"/>
                  </a:lnTo>
                  <a:lnTo>
                    <a:pt x="3219450" y="425450"/>
                  </a:lnTo>
                  <a:lnTo>
                    <a:pt x="3184525" y="492125"/>
                  </a:lnTo>
                  <a:lnTo>
                    <a:pt x="3152775" y="542925"/>
                  </a:lnTo>
                  <a:lnTo>
                    <a:pt x="3076575" y="1174750"/>
                  </a:lnTo>
                  <a:lnTo>
                    <a:pt x="3016250" y="1612900"/>
                  </a:lnTo>
                  <a:lnTo>
                    <a:pt x="2965450" y="2006600"/>
                  </a:lnTo>
                  <a:lnTo>
                    <a:pt x="2949575" y="2105025"/>
                  </a:lnTo>
                  <a:lnTo>
                    <a:pt x="2930525" y="2152650"/>
                  </a:lnTo>
                  <a:lnTo>
                    <a:pt x="2901950" y="2216150"/>
                  </a:lnTo>
                  <a:lnTo>
                    <a:pt x="2863850" y="2276475"/>
                  </a:lnTo>
                  <a:lnTo>
                    <a:pt x="2838450" y="2301875"/>
                  </a:lnTo>
                  <a:lnTo>
                    <a:pt x="2809875" y="2311400"/>
                  </a:lnTo>
                  <a:lnTo>
                    <a:pt x="2784475" y="2311400"/>
                  </a:lnTo>
                  <a:lnTo>
                    <a:pt x="2752725" y="2298700"/>
                  </a:lnTo>
                  <a:lnTo>
                    <a:pt x="2717800" y="2263775"/>
                  </a:lnTo>
                  <a:lnTo>
                    <a:pt x="2686050" y="2228850"/>
                  </a:lnTo>
                  <a:lnTo>
                    <a:pt x="2733675" y="1971675"/>
                  </a:lnTo>
                  <a:lnTo>
                    <a:pt x="2778125" y="1454150"/>
                  </a:lnTo>
                  <a:lnTo>
                    <a:pt x="2822575" y="949325"/>
                  </a:lnTo>
                  <a:lnTo>
                    <a:pt x="2867025" y="419100"/>
                  </a:lnTo>
                  <a:lnTo>
                    <a:pt x="2863850" y="355600"/>
                  </a:lnTo>
                  <a:lnTo>
                    <a:pt x="2854325" y="320675"/>
                  </a:lnTo>
                  <a:lnTo>
                    <a:pt x="2835275" y="292100"/>
                  </a:lnTo>
                  <a:lnTo>
                    <a:pt x="2806700" y="266700"/>
                  </a:lnTo>
                  <a:lnTo>
                    <a:pt x="2771775" y="247650"/>
                  </a:lnTo>
                  <a:lnTo>
                    <a:pt x="2733675" y="241300"/>
                  </a:lnTo>
                  <a:lnTo>
                    <a:pt x="2590800" y="254000"/>
                  </a:lnTo>
                  <a:lnTo>
                    <a:pt x="2060575" y="311150"/>
                  </a:lnTo>
                  <a:lnTo>
                    <a:pt x="1866900" y="327025"/>
                  </a:lnTo>
                  <a:lnTo>
                    <a:pt x="1539875" y="3683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3">
              <a:extLst>
                <a:ext uri="{FF2B5EF4-FFF2-40B4-BE49-F238E27FC236}">
                  <a16:creationId xmlns:a16="http://schemas.microsoft.com/office/drawing/2014/main" id="{4A7ACCFD-1929-4D36-B8A0-EF8425FCB8D0}"/>
                </a:ext>
              </a:extLst>
            </p:cNvPr>
            <p:cNvSpPr/>
            <p:nvPr/>
          </p:nvSpPr>
          <p:spPr>
            <a:xfrm rot="16200000">
              <a:off x="4514856" y="3617913"/>
              <a:ext cx="2935287" cy="528638"/>
            </a:xfrm>
            <a:custGeom>
              <a:avLst/>
              <a:gdLst>
                <a:gd name="connsiteX0" fmla="*/ 1006706 w 2936465"/>
                <a:gd name="connsiteY0" fmla="*/ 513449 h 527871"/>
                <a:gd name="connsiteX1" fmla="*/ 25961 w 2936465"/>
                <a:gd name="connsiteY1" fmla="*/ 527871 h 527871"/>
                <a:gd name="connsiteX2" fmla="*/ 0 w 2936465"/>
                <a:gd name="connsiteY2" fmla="*/ 279801 h 527871"/>
                <a:gd name="connsiteX3" fmla="*/ 481719 w 2936465"/>
                <a:gd name="connsiteY3" fmla="*/ 276916 h 527871"/>
                <a:gd name="connsiteX4" fmla="*/ 1061512 w 2936465"/>
                <a:gd name="connsiteY4" fmla="*/ 265378 h 527871"/>
                <a:gd name="connsiteX5" fmla="*/ 1681689 w 2936465"/>
                <a:gd name="connsiteY5" fmla="*/ 256724 h 527871"/>
                <a:gd name="connsiteX6" fmla="*/ 1837454 w 2936465"/>
                <a:gd name="connsiteY6" fmla="*/ 259609 h 527871"/>
                <a:gd name="connsiteX7" fmla="*/ 2241290 w 2936465"/>
                <a:gd name="connsiteY7" fmla="*/ 245186 h 527871"/>
                <a:gd name="connsiteX8" fmla="*/ 2549936 w 2936465"/>
                <a:gd name="connsiteY8" fmla="*/ 236532 h 527871"/>
                <a:gd name="connsiteX9" fmla="*/ 2598973 w 2936465"/>
                <a:gd name="connsiteY9" fmla="*/ 233648 h 527871"/>
                <a:gd name="connsiteX10" fmla="*/ 2642242 w 2936465"/>
                <a:gd name="connsiteY10" fmla="*/ 224994 h 527871"/>
                <a:gd name="connsiteX11" fmla="*/ 2688394 w 2936465"/>
                <a:gd name="connsiteY11" fmla="*/ 207687 h 527871"/>
                <a:gd name="connsiteX12" fmla="*/ 2740316 w 2936465"/>
                <a:gd name="connsiteY12" fmla="*/ 175957 h 527871"/>
                <a:gd name="connsiteX13" fmla="*/ 2789353 w 2936465"/>
                <a:gd name="connsiteY13" fmla="*/ 129804 h 527871"/>
                <a:gd name="connsiteX14" fmla="*/ 2875889 w 2936465"/>
                <a:gd name="connsiteY14" fmla="*/ 0 h 527871"/>
                <a:gd name="connsiteX15" fmla="*/ 2936465 w 2936465"/>
                <a:gd name="connsiteY15" fmla="*/ 196149 h 527871"/>
                <a:gd name="connsiteX16" fmla="*/ 2838390 w 2936465"/>
                <a:gd name="connsiteY16" fmla="*/ 285570 h 527871"/>
                <a:gd name="connsiteX17" fmla="*/ 2780700 w 2936465"/>
                <a:gd name="connsiteY17" fmla="*/ 360568 h 527871"/>
                <a:gd name="connsiteX18" fmla="*/ 2723009 w 2936465"/>
                <a:gd name="connsiteY18" fmla="*/ 441335 h 527871"/>
                <a:gd name="connsiteX19" fmla="*/ 2673971 w 2936465"/>
                <a:gd name="connsiteY19" fmla="*/ 501910 h 527871"/>
                <a:gd name="connsiteX20" fmla="*/ 2648011 w 2936465"/>
                <a:gd name="connsiteY20" fmla="*/ 524987 h 527871"/>
                <a:gd name="connsiteX21" fmla="*/ 2616281 w 2936465"/>
                <a:gd name="connsiteY21" fmla="*/ 527871 h 527871"/>
                <a:gd name="connsiteX22" fmla="*/ 2561474 w 2936465"/>
                <a:gd name="connsiteY22" fmla="*/ 524987 h 527871"/>
                <a:gd name="connsiteX23" fmla="*/ 2466284 w 2936465"/>
                <a:gd name="connsiteY23" fmla="*/ 501910 h 527871"/>
                <a:gd name="connsiteX24" fmla="*/ 1860530 w 2936465"/>
                <a:gd name="connsiteY24" fmla="*/ 504795 h 527871"/>
                <a:gd name="connsiteX25" fmla="*/ 1696112 w 2936465"/>
                <a:gd name="connsiteY25" fmla="*/ 501910 h 527871"/>
                <a:gd name="connsiteX26" fmla="*/ 1006706 w 2936465"/>
                <a:gd name="connsiteY26" fmla="*/ 513449 h 52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36465" h="527871">
                  <a:moveTo>
                    <a:pt x="1006706" y="513449"/>
                  </a:moveTo>
                  <a:lnTo>
                    <a:pt x="25961" y="527871"/>
                  </a:lnTo>
                  <a:lnTo>
                    <a:pt x="0" y="279801"/>
                  </a:lnTo>
                  <a:lnTo>
                    <a:pt x="481719" y="276916"/>
                  </a:lnTo>
                  <a:lnTo>
                    <a:pt x="1061512" y="265378"/>
                  </a:lnTo>
                  <a:lnTo>
                    <a:pt x="1681689" y="256724"/>
                  </a:lnTo>
                  <a:lnTo>
                    <a:pt x="1837454" y="259609"/>
                  </a:lnTo>
                  <a:lnTo>
                    <a:pt x="2241290" y="245186"/>
                  </a:lnTo>
                  <a:lnTo>
                    <a:pt x="2549936" y="236532"/>
                  </a:lnTo>
                  <a:lnTo>
                    <a:pt x="2598973" y="233648"/>
                  </a:lnTo>
                  <a:lnTo>
                    <a:pt x="2642242" y="224994"/>
                  </a:lnTo>
                  <a:lnTo>
                    <a:pt x="2688394" y="207687"/>
                  </a:lnTo>
                  <a:lnTo>
                    <a:pt x="2740316" y="175957"/>
                  </a:lnTo>
                  <a:lnTo>
                    <a:pt x="2789353" y="129804"/>
                  </a:lnTo>
                  <a:lnTo>
                    <a:pt x="2875889" y="0"/>
                  </a:lnTo>
                  <a:lnTo>
                    <a:pt x="2936465" y="196149"/>
                  </a:lnTo>
                  <a:lnTo>
                    <a:pt x="2838390" y="285570"/>
                  </a:lnTo>
                  <a:lnTo>
                    <a:pt x="2780700" y="360568"/>
                  </a:lnTo>
                  <a:lnTo>
                    <a:pt x="2723009" y="441335"/>
                  </a:lnTo>
                  <a:lnTo>
                    <a:pt x="2673971" y="501910"/>
                  </a:lnTo>
                  <a:lnTo>
                    <a:pt x="2648011" y="524987"/>
                  </a:lnTo>
                  <a:lnTo>
                    <a:pt x="2616281" y="527871"/>
                  </a:lnTo>
                  <a:lnTo>
                    <a:pt x="2561474" y="524987"/>
                  </a:lnTo>
                  <a:lnTo>
                    <a:pt x="2466284" y="501910"/>
                  </a:lnTo>
                  <a:lnTo>
                    <a:pt x="1860530" y="504795"/>
                  </a:lnTo>
                  <a:lnTo>
                    <a:pt x="1696112" y="501910"/>
                  </a:lnTo>
                  <a:lnTo>
                    <a:pt x="1006706" y="51344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8">
              <a:extLst>
                <a:ext uri="{FF2B5EF4-FFF2-40B4-BE49-F238E27FC236}">
                  <a16:creationId xmlns:a16="http://schemas.microsoft.com/office/drawing/2014/main" id="{D6264E7C-71EB-47E8-83B1-D161BE4A1742}"/>
                </a:ext>
              </a:extLst>
            </p:cNvPr>
            <p:cNvSpPr/>
            <p:nvPr/>
          </p:nvSpPr>
          <p:spPr>
            <a:xfrm rot="16200000">
              <a:off x="5434810" y="3450432"/>
              <a:ext cx="2979738" cy="663575"/>
            </a:xfrm>
            <a:custGeom>
              <a:avLst/>
              <a:gdLst>
                <a:gd name="connsiteX0" fmla="*/ 724020 w 2979733"/>
                <a:gd name="connsiteY0" fmla="*/ 507680 h 663445"/>
                <a:gd name="connsiteX1" fmla="*/ 23076 w 2979733"/>
                <a:gd name="connsiteY1" fmla="*/ 473065 h 663445"/>
                <a:gd name="connsiteX2" fmla="*/ 0 w 2979733"/>
                <a:gd name="connsiteY2" fmla="*/ 250956 h 663445"/>
                <a:gd name="connsiteX3" fmla="*/ 539410 w 2979733"/>
                <a:gd name="connsiteY3" fmla="*/ 271147 h 663445"/>
                <a:gd name="connsiteX4" fmla="*/ 1061512 w 2979733"/>
                <a:gd name="connsiteY4" fmla="*/ 294224 h 663445"/>
                <a:gd name="connsiteX5" fmla="*/ 1465348 w 2979733"/>
                <a:gd name="connsiteY5" fmla="*/ 311531 h 663445"/>
                <a:gd name="connsiteX6" fmla="*/ 1733610 w 2979733"/>
                <a:gd name="connsiteY6" fmla="*/ 323069 h 663445"/>
                <a:gd name="connsiteX7" fmla="*/ 1874953 w 2979733"/>
                <a:gd name="connsiteY7" fmla="*/ 325954 h 663445"/>
                <a:gd name="connsiteX8" fmla="*/ 2342249 w 2979733"/>
                <a:gd name="connsiteY8" fmla="*/ 323069 h 663445"/>
                <a:gd name="connsiteX9" fmla="*/ 2642241 w 2979733"/>
                <a:gd name="connsiteY9" fmla="*/ 320185 h 663445"/>
                <a:gd name="connsiteX10" fmla="*/ 2685509 w 2979733"/>
                <a:gd name="connsiteY10" fmla="*/ 317300 h 663445"/>
                <a:gd name="connsiteX11" fmla="*/ 2714355 w 2979733"/>
                <a:gd name="connsiteY11" fmla="*/ 305762 h 663445"/>
                <a:gd name="connsiteX12" fmla="*/ 2740316 w 2979733"/>
                <a:gd name="connsiteY12" fmla="*/ 285570 h 663445"/>
                <a:gd name="connsiteX13" fmla="*/ 2777815 w 2979733"/>
                <a:gd name="connsiteY13" fmla="*/ 253840 h 663445"/>
                <a:gd name="connsiteX14" fmla="*/ 2815314 w 2979733"/>
                <a:gd name="connsiteY14" fmla="*/ 199034 h 663445"/>
                <a:gd name="connsiteX15" fmla="*/ 2933580 w 2979733"/>
                <a:gd name="connsiteY15" fmla="*/ 0 h 663445"/>
                <a:gd name="connsiteX16" fmla="*/ 2979733 w 2979733"/>
                <a:gd name="connsiteY16" fmla="*/ 262494 h 663445"/>
                <a:gd name="connsiteX17" fmla="*/ 2870120 w 2979733"/>
                <a:gd name="connsiteY17" fmla="*/ 415374 h 663445"/>
                <a:gd name="connsiteX18" fmla="*/ 2803776 w 2979733"/>
                <a:gd name="connsiteY18" fmla="*/ 510564 h 663445"/>
                <a:gd name="connsiteX19" fmla="*/ 2763392 w 2979733"/>
                <a:gd name="connsiteY19" fmla="*/ 579793 h 663445"/>
                <a:gd name="connsiteX20" fmla="*/ 2720124 w 2979733"/>
                <a:gd name="connsiteY20" fmla="*/ 634600 h 663445"/>
                <a:gd name="connsiteX21" fmla="*/ 2691278 w 2979733"/>
                <a:gd name="connsiteY21" fmla="*/ 657676 h 663445"/>
                <a:gd name="connsiteX22" fmla="*/ 2662433 w 2979733"/>
                <a:gd name="connsiteY22" fmla="*/ 663445 h 663445"/>
                <a:gd name="connsiteX23" fmla="*/ 2630703 w 2979733"/>
                <a:gd name="connsiteY23" fmla="*/ 660561 h 663445"/>
                <a:gd name="connsiteX24" fmla="*/ 2604742 w 2979733"/>
                <a:gd name="connsiteY24" fmla="*/ 651907 h 663445"/>
                <a:gd name="connsiteX25" fmla="*/ 2549936 w 2979733"/>
                <a:gd name="connsiteY25" fmla="*/ 611523 h 663445"/>
                <a:gd name="connsiteX26" fmla="*/ 1918221 w 2979733"/>
                <a:gd name="connsiteY26" fmla="*/ 588447 h 663445"/>
                <a:gd name="connsiteX27" fmla="*/ 1748033 w 2979733"/>
                <a:gd name="connsiteY27" fmla="*/ 562486 h 663445"/>
                <a:gd name="connsiteX28" fmla="*/ 724020 w 2979733"/>
                <a:gd name="connsiteY28" fmla="*/ 507680 h 66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979733" h="663445">
                  <a:moveTo>
                    <a:pt x="724020" y="507680"/>
                  </a:moveTo>
                  <a:lnTo>
                    <a:pt x="23076" y="473065"/>
                  </a:lnTo>
                  <a:lnTo>
                    <a:pt x="0" y="250956"/>
                  </a:lnTo>
                  <a:lnTo>
                    <a:pt x="539410" y="271147"/>
                  </a:lnTo>
                  <a:lnTo>
                    <a:pt x="1061512" y="294224"/>
                  </a:lnTo>
                  <a:lnTo>
                    <a:pt x="1465348" y="311531"/>
                  </a:lnTo>
                  <a:lnTo>
                    <a:pt x="1733610" y="323069"/>
                  </a:lnTo>
                  <a:lnTo>
                    <a:pt x="1874953" y="325954"/>
                  </a:lnTo>
                  <a:lnTo>
                    <a:pt x="2342249" y="323069"/>
                  </a:lnTo>
                  <a:lnTo>
                    <a:pt x="2642241" y="320185"/>
                  </a:lnTo>
                  <a:lnTo>
                    <a:pt x="2685509" y="317300"/>
                  </a:lnTo>
                  <a:lnTo>
                    <a:pt x="2714355" y="305762"/>
                  </a:lnTo>
                  <a:lnTo>
                    <a:pt x="2740316" y="285570"/>
                  </a:lnTo>
                  <a:lnTo>
                    <a:pt x="2777815" y="253840"/>
                  </a:lnTo>
                  <a:lnTo>
                    <a:pt x="2815314" y="199034"/>
                  </a:lnTo>
                  <a:lnTo>
                    <a:pt x="2933580" y="0"/>
                  </a:lnTo>
                  <a:lnTo>
                    <a:pt x="2979733" y="262494"/>
                  </a:lnTo>
                  <a:lnTo>
                    <a:pt x="2870120" y="415374"/>
                  </a:lnTo>
                  <a:lnTo>
                    <a:pt x="2803776" y="510564"/>
                  </a:lnTo>
                  <a:lnTo>
                    <a:pt x="2763392" y="579793"/>
                  </a:lnTo>
                  <a:lnTo>
                    <a:pt x="2720124" y="634600"/>
                  </a:lnTo>
                  <a:lnTo>
                    <a:pt x="2691278" y="657676"/>
                  </a:lnTo>
                  <a:lnTo>
                    <a:pt x="2662433" y="663445"/>
                  </a:lnTo>
                  <a:lnTo>
                    <a:pt x="2630703" y="660561"/>
                  </a:lnTo>
                  <a:lnTo>
                    <a:pt x="2604742" y="651907"/>
                  </a:lnTo>
                  <a:lnTo>
                    <a:pt x="2549936" y="611523"/>
                  </a:lnTo>
                  <a:lnTo>
                    <a:pt x="1918221" y="588447"/>
                  </a:lnTo>
                  <a:lnTo>
                    <a:pt x="1748033" y="562486"/>
                  </a:lnTo>
                  <a:lnTo>
                    <a:pt x="724020" y="50768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8">
              <a:extLst>
                <a:ext uri="{FF2B5EF4-FFF2-40B4-BE49-F238E27FC236}">
                  <a16:creationId xmlns:a16="http://schemas.microsoft.com/office/drawing/2014/main" id="{91B8876A-C6E7-49B3-B36D-2CE96B20C449}"/>
                </a:ext>
              </a:extLst>
            </p:cNvPr>
            <p:cNvSpPr/>
            <p:nvPr/>
          </p:nvSpPr>
          <p:spPr>
            <a:xfrm>
              <a:off x="5272089" y="5105401"/>
              <a:ext cx="2592387" cy="404813"/>
            </a:xfrm>
            <a:custGeom>
              <a:avLst/>
              <a:gdLst>
                <a:gd name="connsiteX0" fmla="*/ 851807 w 2593522"/>
                <a:gd name="connsiteY0" fmla="*/ 332014 h 405493"/>
                <a:gd name="connsiteX1" fmla="*/ 340179 w 2593522"/>
                <a:gd name="connsiteY1" fmla="*/ 381000 h 405493"/>
                <a:gd name="connsiteX2" fmla="*/ 255814 w 2593522"/>
                <a:gd name="connsiteY2" fmla="*/ 394607 h 405493"/>
                <a:gd name="connsiteX3" fmla="*/ 35379 w 2593522"/>
                <a:gd name="connsiteY3" fmla="*/ 405493 h 405493"/>
                <a:gd name="connsiteX4" fmla="*/ 0 w 2593522"/>
                <a:gd name="connsiteY4" fmla="*/ 220436 h 405493"/>
                <a:gd name="connsiteX5" fmla="*/ 136072 w 2593522"/>
                <a:gd name="connsiteY5" fmla="*/ 220436 h 405493"/>
                <a:gd name="connsiteX6" fmla="*/ 400050 w 2593522"/>
                <a:gd name="connsiteY6" fmla="*/ 195943 h 405493"/>
                <a:gd name="connsiteX7" fmla="*/ 756557 w 2593522"/>
                <a:gd name="connsiteY7" fmla="*/ 152400 h 405493"/>
                <a:gd name="connsiteX8" fmla="*/ 938893 w 2593522"/>
                <a:gd name="connsiteY8" fmla="*/ 141514 h 405493"/>
                <a:gd name="connsiteX9" fmla="*/ 1613807 w 2593522"/>
                <a:gd name="connsiteY9" fmla="*/ 62593 h 405493"/>
                <a:gd name="connsiteX10" fmla="*/ 1763486 w 2593522"/>
                <a:gd name="connsiteY10" fmla="*/ 48986 h 405493"/>
                <a:gd name="connsiteX11" fmla="*/ 2307772 w 2593522"/>
                <a:gd name="connsiteY11" fmla="*/ 0 h 405493"/>
                <a:gd name="connsiteX12" fmla="*/ 2324100 w 2593522"/>
                <a:gd name="connsiteY12" fmla="*/ 0 h 405493"/>
                <a:gd name="connsiteX13" fmla="*/ 2370364 w 2593522"/>
                <a:gd name="connsiteY13" fmla="*/ 10886 h 405493"/>
                <a:gd name="connsiteX14" fmla="*/ 2441122 w 2593522"/>
                <a:gd name="connsiteY14" fmla="*/ 32657 h 405493"/>
                <a:gd name="connsiteX15" fmla="*/ 2593522 w 2593522"/>
                <a:gd name="connsiteY15" fmla="*/ 84364 h 405493"/>
                <a:gd name="connsiteX16" fmla="*/ 2552700 w 2593522"/>
                <a:gd name="connsiteY16" fmla="*/ 378279 h 405493"/>
                <a:gd name="connsiteX17" fmla="*/ 2487386 w 2593522"/>
                <a:gd name="connsiteY17" fmla="*/ 353786 h 405493"/>
                <a:gd name="connsiteX18" fmla="*/ 2419350 w 2593522"/>
                <a:gd name="connsiteY18" fmla="*/ 291193 h 405493"/>
                <a:gd name="connsiteX19" fmla="*/ 2370364 w 2593522"/>
                <a:gd name="connsiteY19" fmla="*/ 253093 h 405493"/>
                <a:gd name="connsiteX20" fmla="*/ 2324100 w 2593522"/>
                <a:gd name="connsiteY20" fmla="*/ 223157 h 405493"/>
                <a:gd name="connsiteX21" fmla="*/ 2269672 w 2593522"/>
                <a:gd name="connsiteY21" fmla="*/ 204107 h 405493"/>
                <a:gd name="connsiteX22" fmla="*/ 2201636 w 2593522"/>
                <a:gd name="connsiteY22" fmla="*/ 201386 h 405493"/>
                <a:gd name="connsiteX23" fmla="*/ 1730829 w 2593522"/>
                <a:gd name="connsiteY23" fmla="*/ 247650 h 405493"/>
                <a:gd name="connsiteX24" fmla="*/ 851807 w 2593522"/>
                <a:gd name="connsiteY24" fmla="*/ 332014 h 405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593522" h="405493">
                  <a:moveTo>
                    <a:pt x="851807" y="332014"/>
                  </a:moveTo>
                  <a:lnTo>
                    <a:pt x="340179" y="381000"/>
                  </a:lnTo>
                  <a:lnTo>
                    <a:pt x="255814" y="394607"/>
                  </a:lnTo>
                  <a:lnTo>
                    <a:pt x="35379" y="405493"/>
                  </a:lnTo>
                  <a:lnTo>
                    <a:pt x="0" y="220436"/>
                  </a:lnTo>
                  <a:lnTo>
                    <a:pt x="136072" y="220436"/>
                  </a:lnTo>
                  <a:lnTo>
                    <a:pt x="400050" y="195943"/>
                  </a:lnTo>
                  <a:lnTo>
                    <a:pt x="756557" y="152400"/>
                  </a:lnTo>
                  <a:lnTo>
                    <a:pt x="938893" y="141514"/>
                  </a:lnTo>
                  <a:lnTo>
                    <a:pt x="1613807" y="62593"/>
                  </a:lnTo>
                  <a:lnTo>
                    <a:pt x="1763486" y="48986"/>
                  </a:lnTo>
                  <a:lnTo>
                    <a:pt x="2307772" y="0"/>
                  </a:lnTo>
                  <a:lnTo>
                    <a:pt x="2324100" y="0"/>
                  </a:lnTo>
                  <a:lnTo>
                    <a:pt x="2370364" y="10886"/>
                  </a:lnTo>
                  <a:lnTo>
                    <a:pt x="2441122" y="32657"/>
                  </a:lnTo>
                  <a:lnTo>
                    <a:pt x="2593522" y="84364"/>
                  </a:lnTo>
                  <a:lnTo>
                    <a:pt x="2552700" y="378279"/>
                  </a:lnTo>
                  <a:lnTo>
                    <a:pt x="2487386" y="353786"/>
                  </a:lnTo>
                  <a:lnTo>
                    <a:pt x="2419350" y="291193"/>
                  </a:lnTo>
                  <a:lnTo>
                    <a:pt x="2370364" y="253093"/>
                  </a:lnTo>
                  <a:lnTo>
                    <a:pt x="2324100" y="223157"/>
                  </a:lnTo>
                  <a:lnTo>
                    <a:pt x="2269672" y="204107"/>
                  </a:lnTo>
                  <a:lnTo>
                    <a:pt x="2201636" y="201386"/>
                  </a:lnTo>
                  <a:lnTo>
                    <a:pt x="1730829" y="247650"/>
                  </a:lnTo>
                  <a:lnTo>
                    <a:pt x="851807" y="3320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4" name="グループ化 23">
            <a:extLst>
              <a:ext uri="{FF2B5EF4-FFF2-40B4-BE49-F238E27FC236}">
                <a16:creationId xmlns:a16="http://schemas.microsoft.com/office/drawing/2014/main" id="{89C1412E-11FD-40F5-AF51-1A7A1475C326}"/>
              </a:ext>
            </a:extLst>
          </p:cNvPr>
          <p:cNvGrpSpPr/>
          <p:nvPr/>
        </p:nvGrpSpPr>
        <p:grpSpPr>
          <a:xfrm>
            <a:off x="3506791" y="1628775"/>
            <a:ext cx="4792654" cy="4298950"/>
            <a:chOff x="3506796" y="1628775"/>
            <a:chExt cx="4792654" cy="4298950"/>
          </a:xfrm>
          <a:solidFill>
            <a:schemeClr val="tx1"/>
          </a:solidFill>
        </p:grpSpPr>
        <p:sp>
          <p:nvSpPr>
            <p:cNvPr id="25" name="フリーフォーム 10">
              <a:extLst>
                <a:ext uri="{FF2B5EF4-FFF2-40B4-BE49-F238E27FC236}">
                  <a16:creationId xmlns:a16="http://schemas.microsoft.com/office/drawing/2014/main" id="{7D5A292C-F5D0-4812-90E1-B6E40B71F078}"/>
                </a:ext>
              </a:extLst>
            </p:cNvPr>
            <p:cNvSpPr/>
            <p:nvPr/>
          </p:nvSpPr>
          <p:spPr>
            <a:xfrm rot="16200000">
              <a:off x="3028164" y="2107407"/>
              <a:ext cx="2352675" cy="1395412"/>
            </a:xfrm>
            <a:custGeom>
              <a:avLst/>
              <a:gdLst>
                <a:gd name="connsiteX0" fmla="*/ 1521618 w 2352675"/>
                <a:gd name="connsiteY0" fmla="*/ 1121569 h 1395413"/>
                <a:gd name="connsiteX1" fmla="*/ 1252537 w 2352675"/>
                <a:gd name="connsiteY1" fmla="*/ 976313 h 1395413"/>
                <a:gd name="connsiteX2" fmla="*/ 1109662 w 2352675"/>
                <a:gd name="connsiteY2" fmla="*/ 895350 h 1395413"/>
                <a:gd name="connsiteX3" fmla="*/ 1000125 w 2352675"/>
                <a:gd name="connsiteY3" fmla="*/ 831057 h 1395413"/>
                <a:gd name="connsiteX4" fmla="*/ 862012 w 2352675"/>
                <a:gd name="connsiteY4" fmla="*/ 740569 h 1395413"/>
                <a:gd name="connsiteX5" fmla="*/ 666750 w 2352675"/>
                <a:gd name="connsiteY5" fmla="*/ 607219 h 1395413"/>
                <a:gd name="connsiteX6" fmla="*/ 423862 w 2352675"/>
                <a:gd name="connsiteY6" fmla="*/ 419100 h 1395413"/>
                <a:gd name="connsiteX7" fmla="*/ 216693 w 2352675"/>
                <a:gd name="connsiteY7" fmla="*/ 247650 h 1395413"/>
                <a:gd name="connsiteX8" fmla="*/ 69056 w 2352675"/>
                <a:gd name="connsiteY8" fmla="*/ 116682 h 1395413"/>
                <a:gd name="connsiteX9" fmla="*/ 16668 w 2352675"/>
                <a:gd name="connsiteY9" fmla="*/ 69057 h 1395413"/>
                <a:gd name="connsiteX10" fmla="*/ 7143 w 2352675"/>
                <a:gd name="connsiteY10" fmla="*/ 47625 h 1395413"/>
                <a:gd name="connsiteX11" fmla="*/ 0 w 2352675"/>
                <a:gd name="connsiteY11" fmla="*/ 23813 h 1395413"/>
                <a:gd name="connsiteX12" fmla="*/ 0 w 2352675"/>
                <a:gd name="connsiteY12" fmla="*/ 11907 h 1395413"/>
                <a:gd name="connsiteX13" fmla="*/ 7143 w 2352675"/>
                <a:gd name="connsiteY13" fmla="*/ 2382 h 1395413"/>
                <a:gd name="connsiteX14" fmla="*/ 23812 w 2352675"/>
                <a:gd name="connsiteY14" fmla="*/ 0 h 1395413"/>
                <a:gd name="connsiteX15" fmla="*/ 45243 w 2352675"/>
                <a:gd name="connsiteY15" fmla="*/ 2382 h 1395413"/>
                <a:gd name="connsiteX16" fmla="*/ 109537 w 2352675"/>
                <a:gd name="connsiteY16" fmla="*/ 47625 h 1395413"/>
                <a:gd name="connsiteX17" fmla="*/ 311943 w 2352675"/>
                <a:gd name="connsiteY17" fmla="*/ 180975 h 1395413"/>
                <a:gd name="connsiteX18" fmla="*/ 511968 w 2352675"/>
                <a:gd name="connsiteY18" fmla="*/ 307182 h 1395413"/>
                <a:gd name="connsiteX19" fmla="*/ 835818 w 2352675"/>
                <a:gd name="connsiteY19" fmla="*/ 502444 h 1395413"/>
                <a:gd name="connsiteX20" fmla="*/ 1107281 w 2352675"/>
                <a:gd name="connsiteY20" fmla="*/ 657225 h 1395413"/>
                <a:gd name="connsiteX21" fmla="*/ 1338262 w 2352675"/>
                <a:gd name="connsiteY21" fmla="*/ 773907 h 1395413"/>
                <a:gd name="connsiteX22" fmla="*/ 1569243 w 2352675"/>
                <a:gd name="connsiteY22" fmla="*/ 878682 h 1395413"/>
                <a:gd name="connsiteX23" fmla="*/ 1754981 w 2352675"/>
                <a:gd name="connsiteY23" fmla="*/ 954882 h 1395413"/>
                <a:gd name="connsiteX24" fmla="*/ 1940718 w 2352675"/>
                <a:gd name="connsiteY24" fmla="*/ 1021557 h 1395413"/>
                <a:gd name="connsiteX25" fmla="*/ 2005012 w 2352675"/>
                <a:gd name="connsiteY25" fmla="*/ 1040607 h 1395413"/>
                <a:gd name="connsiteX26" fmla="*/ 2047875 w 2352675"/>
                <a:gd name="connsiteY26" fmla="*/ 1042988 h 1395413"/>
                <a:gd name="connsiteX27" fmla="*/ 2095500 w 2352675"/>
                <a:gd name="connsiteY27" fmla="*/ 1040607 h 1395413"/>
                <a:gd name="connsiteX28" fmla="*/ 2152650 w 2352675"/>
                <a:gd name="connsiteY28" fmla="*/ 1026319 h 1395413"/>
                <a:gd name="connsiteX29" fmla="*/ 2195512 w 2352675"/>
                <a:gd name="connsiteY29" fmla="*/ 1014413 h 1395413"/>
                <a:gd name="connsiteX30" fmla="*/ 2247900 w 2352675"/>
                <a:gd name="connsiteY30" fmla="*/ 978694 h 1395413"/>
                <a:gd name="connsiteX31" fmla="*/ 2286000 w 2352675"/>
                <a:gd name="connsiteY31" fmla="*/ 938213 h 1395413"/>
                <a:gd name="connsiteX32" fmla="*/ 2305050 w 2352675"/>
                <a:gd name="connsiteY32" fmla="*/ 923925 h 1395413"/>
                <a:gd name="connsiteX33" fmla="*/ 2321718 w 2352675"/>
                <a:gd name="connsiteY33" fmla="*/ 916782 h 1395413"/>
                <a:gd name="connsiteX34" fmla="*/ 2338387 w 2352675"/>
                <a:gd name="connsiteY34" fmla="*/ 914400 h 1395413"/>
                <a:gd name="connsiteX35" fmla="*/ 2350293 w 2352675"/>
                <a:gd name="connsiteY35" fmla="*/ 921544 h 1395413"/>
                <a:gd name="connsiteX36" fmla="*/ 2352675 w 2352675"/>
                <a:gd name="connsiteY36" fmla="*/ 938213 h 1395413"/>
                <a:gd name="connsiteX37" fmla="*/ 2328862 w 2352675"/>
                <a:gd name="connsiteY37" fmla="*/ 1004888 h 1395413"/>
                <a:gd name="connsiteX38" fmla="*/ 2266950 w 2352675"/>
                <a:gd name="connsiteY38" fmla="*/ 1138238 h 1395413"/>
                <a:gd name="connsiteX39" fmla="*/ 2209800 w 2352675"/>
                <a:gd name="connsiteY39" fmla="*/ 1221582 h 1395413"/>
                <a:gd name="connsiteX40" fmla="*/ 2152650 w 2352675"/>
                <a:gd name="connsiteY40" fmla="*/ 1293019 h 1395413"/>
                <a:gd name="connsiteX41" fmla="*/ 2100262 w 2352675"/>
                <a:gd name="connsiteY41" fmla="*/ 1343025 h 1395413"/>
                <a:gd name="connsiteX42" fmla="*/ 2062162 w 2352675"/>
                <a:gd name="connsiteY42" fmla="*/ 1376363 h 1395413"/>
                <a:gd name="connsiteX43" fmla="*/ 2040731 w 2352675"/>
                <a:gd name="connsiteY43" fmla="*/ 1390650 h 1395413"/>
                <a:gd name="connsiteX44" fmla="*/ 2012156 w 2352675"/>
                <a:gd name="connsiteY44" fmla="*/ 1395413 h 1395413"/>
                <a:gd name="connsiteX45" fmla="*/ 1969293 w 2352675"/>
                <a:gd name="connsiteY45" fmla="*/ 1388269 h 1395413"/>
                <a:gd name="connsiteX46" fmla="*/ 1940718 w 2352675"/>
                <a:gd name="connsiteY46" fmla="*/ 1373982 h 1395413"/>
                <a:gd name="connsiteX47" fmla="*/ 1914525 w 2352675"/>
                <a:gd name="connsiteY47" fmla="*/ 1347788 h 1395413"/>
                <a:gd name="connsiteX48" fmla="*/ 1888331 w 2352675"/>
                <a:gd name="connsiteY48" fmla="*/ 1309688 h 1395413"/>
                <a:gd name="connsiteX49" fmla="*/ 1521618 w 2352675"/>
                <a:gd name="connsiteY49" fmla="*/ 1121569 h 1395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352675" h="1395413">
                  <a:moveTo>
                    <a:pt x="1521618" y="1121569"/>
                  </a:moveTo>
                  <a:lnTo>
                    <a:pt x="1252537" y="976313"/>
                  </a:lnTo>
                  <a:lnTo>
                    <a:pt x="1109662" y="895350"/>
                  </a:lnTo>
                  <a:lnTo>
                    <a:pt x="1000125" y="831057"/>
                  </a:lnTo>
                  <a:lnTo>
                    <a:pt x="862012" y="740569"/>
                  </a:lnTo>
                  <a:lnTo>
                    <a:pt x="666750" y="607219"/>
                  </a:lnTo>
                  <a:lnTo>
                    <a:pt x="423862" y="419100"/>
                  </a:lnTo>
                  <a:lnTo>
                    <a:pt x="216693" y="247650"/>
                  </a:lnTo>
                  <a:lnTo>
                    <a:pt x="69056" y="116682"/>
                  </a:lnTo>
                  <a:lnTo>
                    <a:pt x="16668" y="69057"/>
                  </a:lnTo>
                  <a:lnTo>
                    <a:pt x="7143" y="47625"/>
                  </a:lnTo>
                  <a:lnTo>
                    <a:pt x="0" y="23813"/>
                  </a:lnTo>
                  <a:lnTo>
                    <a:pt x="0" y="11907"/>
                  </a:lnTo>
                  <a:lnTo>
                    <a:pt x="7143" y="2382"/>
                  </a:lnTo>
                  <a:lnTo>
                    <a:pt x="23812" y="0"/>
                  </a:lnTo>
                  <a:lnTo>
                    <a:pt x="45243" y="2382"/>
                  </a:lnTo>
                  <a:lnTo>
                    <a:pt x="109537" y="47625"/>
                  </a:lnTo>
                  <a:lnTo>
                    <a:pt x="311943" y="180975"/>
                  </a:lnTo>
                  <a:lnTo>
                    <a:pt x="511968" y="307182"/>
                  </a:lnTo>
                  <a:lnTo>
                    <a:pt x="835818" y="502444"/>
                  </a:lnTo>
                  <a:lnTo>
                    <a:pt x="1107281" y="657225"/>
                  </a:lnTo>
                  <a:lnTo>
                    <a:pt x="1338262" y="773907"/>
                  </a:lnTo>
                  <a:lnTo>
                    <a:pt x="1569243" y="878682"/>
                  </a:lnTo>
                  <a:lnTo>
                    <a:pt x="1754981" y="954882"/>
                  </a:lnTo>
                  <a:lnTo>
                    <a:pt x="1940718" y="1021557"/>
                  </a:lnTo>
                  <a:lnTo>
                    <a:pt x="2005012" y="1040607"/>
                  </a:lnTo>
                  <a:lnTo>
                    <a:pt x="2047875" y="1042988"/>
                  </a:lnTo>
                  <a:lnTo>
                    <a:pt x="2095500" y="1040607"/>
                  </a:lnTo>
                  <a:lnTo>
                    <a:pt x="2152650" y="1026319"/>
                  </a:lnTo>
                  <a:lnTo>
                    <a:pt x="2195512" y="1014413"/>
                  </a:lnTo>
                  <a:lnTo>
                    <a:pt x="2247900" y="978694"/>
                  </a:lnTo>
                  <a:lnTo>
                    <a:pt x="2286000" y="938213"/>
                  </a:lnTo>
                  <a:lnTo>
                    <a:pt x="2305050" y="923925"/>
                  </a:lnTo>
                  <a:lnTo>
                    <a:pt x="2321718" y="916782"/>
                  </a:lnTo>
                  <a:lnTo>
                    <a:pt x="2338387" y="914400"/>
                  </a:lnTo>
                  <a:lnTo>
                    <a:pt x="2350293" y="921544"/>
                  </a:lnTo>
                  <a:lnTo>
                    <a:pt x="2352675" y="938213"/>
                  </a:lnTo>
                  <a:lnTo>
                    <a:pt x="2328862" y="1004888"/>
                  </a:lnTo>
                  <a:lnTo>
                    <a:pt x="2266950" y="1138238"/>
                  </a:lnTo>
                  <a:lnTo>
                    <a:pt x="2209800" y="1221582"/>
                  </a:lnTo>
                  <a:lnTo>
                    <a:pt x="2152650" y="1293019"/>
                  </a:lnTo>
                  <a:lnTo>
                    <a:pt x="2100262" y="1343025"/>
                  </a:lnTo>
                  <a:lnTo>
                    <a:pt x="2062162" y="1376363"/>
                  </a:lnTo>
                  <a:lnTo>
                    <a:pt x="2040731" y="1390650"/>
                  </a:lnTo>
                  <a:lnTo>
                    <a:pt x="2012156" y="1395413"/>
                  </a:lnTo>
                  <a:lnTo>
                    <a:pt x="1969293" y="1388269"/>
                  </a:lnTo>
                  <a:lnTo>
                    <a:pt x="1940718" y="1373982"/>
                  </a:lnTo>
                  <a:lnTo>
                    <a:pt x="1914525" y="1347788"/>
                  </a:lnTo>
                  <a:lnTo>
                    <a:pt x="1888331" y="1309688"/>
                  </a:lnTo>
                  <a:lnTo>
                    <a:pt x="1521618" y="11215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1">
              <a:extLst>
                <a:ext uri="{FF2B5EF4-FFF2-40B4-BE49-F238E27FC236}">
                  <a16:creationId xmlns:a16="http://schemas.microsoft.com/office/drawing/2014/main" id="{C7264A88-030B-40DD-8E02-7268202E6819}"/>
                </a:ext>
              </a:extLst>
            </p:cNvPr>
            <p:cNvSpPr/>
            <p:nvPr/>
          </p:nvSpPr>
          <p:spPr>
            <a:xfrm rot="16200000">
              <a:off x="2808293" y="4152900"/>
              <a:ext cx="3111500" cy="438150"/>
            </a:xfrm>
            <a:custGeom>
              <a:avLst/>
              <a:gdLst>
                <a:gd name="connsiteX0" fmla="*/ 1759254 w 3111536"/>
                <a:gd name="connsiteY0" fmla="*/ 342578 h 437882"/>
                <a:gd name="connsiteX1" fmla="*/ 955612 w 3111536"/>
                <a:gd name="connsiteY1" fmla="*/ 298790 h 437882"/>
                <a:gd name="connsiteX2" fmla="*/ 556367 w 3111536"/>
                <a:gd name="connsiteY2" fmla="*/ 278184 h 437882"/>
                <a:gd name="connsiteX3" fmla="*/ 386366 w 3111536"/>
                <a:gd name="connsiteY3" fmla="*/ 267881 h 437882"/>
                <a:gd name="connsiteX4" fmla="*/ 182880 w 3111536"/>
                <a:gd name="connsiteY4" fmla="*/ 267881 h 437882"/>
                <a:gd name="connsiteX5" fmla="*/ 90152 w 3111536"/>
                <a:gd name="connsiteY5" fmla="*/ 265305 h 437882"/>
                <a:gd name="connsiteX6" fmla="*/ 38636 w 3111536"/>
                <a:gd name="connsiteY6" fmla="*/ 255002 h 437882"/>
                <a:gd name="connsiteX7" fmla="*/ 12879 w 3111536"/>
                <a:gd name="connsiteY7" fmla="*/ 239547 h 437882"/>
                <a:gd name="connsiteX8" fmla="*/ 0 w 3111536"/>
                <a:gd name="connsiteY8" fmla="*/ 218941 h 437882"/>
                <a:gd name="connsiteX9" fmla="*/ 0 w 3111536"/>
                <a:gd name="connsiteY9" fmla="*/ 195759 h 437882"/>
                <a:gd name="connsiteX10" fmla="*/ 5151 w 3111536"/>
                <a:gd name="connsiteY10" fmla="*/ 175153 h 437882"/>
                <a:gd name="connsiteX11" fmla="*/ 25757 w 3111536"/>
                <a:gd name="connsiteY11" fmla="*/ 146819 h 437882"/>
                <a:gd name="connsiteX12" fmla="*/ 54091 w 3111536"/>
                <a:gd name="connsiteY12" fmla="*/ 118486 h 437882"/>
                <a:gd name="connsiteX13" fmla="*/ 103031 w 3111536"/>
                <a:gd name="connsiteY13" fmla="*/ 87577 h 437882"/>
                <a:gd name="connsiteX14" fmla="*/ 175152 w 3111536"/>
                <a:gd name="connsiteY14" fmla="*/ 59243 h 437882"/>
                <a:gd name="connsiteX15" fmla="*/ 249850 w 3111536"/>
                <a:gd name="connsiteY15" fmla="*/ 33485 h 437882"/>
                <a:gd name="connsiteX16" fmla="*/ 414699 w 3111536"/>
                <a:gd name="connsiteY16" fmla="*/ 0 h 437882"/>
                <a:gd name="connsiteX17" fmla="*/ 476518 w 3111536"/>
                <a:gd name="connsiteY17" fmla="*/ 10303 h 437882"/>
                <a:gd name="connsiteX18" fmla="*/ 595004 w 3111536"/>
                <a:gd name="connsiteY18" fmla="*/ 30909 h 437882"/>
                <a:gd name="connsiteX19" fmla="*/ 731520 w 3111536"/>
                <a:gd name="connsiteY19" fmla="*/ 48940 h 437882"/>
                <a:gd name="connsiteX20" fmla="*/ 955612 w 3111536"/>
                <a:gd name="connsiteY20" fmla="*/ 72122 h 437882"/>
                <a:gd name="connsiteX21" fmla="*/ 1452737 w 3111536"/>
                <a:gd name="connsiteY21" fmla="*/ 110758 h 437882"/>
                <a:gd name="connsiteX22" fmla="*/ 1870012 w 3111536"/>
                <a:gd name="connsiteY22" fmla="*/ 133940 h 437882"/>
                <a:gd name="connsiteX23" fmla="*/ 2258954 w 3111536"/>
                <a:gd name="connsiteY23" fmla="*/ 151971 h 437882"/>
                <a:gd name="connsiteX24" fmla="*/ 2686533 w 3111536"/>
                <a:gd name="connsiteY24" fmla="*/ 172577 h 437882"/>
                <a:gd name="connsiteX25" fmla="*/ 2967292 w 3111536"/>
                <a:gd name="connsiteY25" fmla="*/ 170001 h 437882"/>
                <a:gd name="connsiteX26" fmla="*/ 3111536 w 3111536"/>
                <a:gd name="connsiteY26" fmla="*/ 224093 h 437882"/>
                <a:gd name="connsiteX27" fmla="*/ 3039414 w 3111536"/>
                <a:gd name="connsiteY27" fmla="*/ 314245 h 437882"/>
                <a:gd name="connsiteX28" fmla="*/ 2972444 w 3111536"/>
                <a:gd name="connsiteY28" fmla="*/ 394094 h 437882"/>
                <a:gd name="connsiteX29" fmla="*/ 2938959 w 3111536"/>
                <a:gd name="connsiteY29" fmla="*/ 422427 h 437882"/>
                <a:gd name="connsiteX30" fmla="*/ 2915777 w 3111536"/>
                <a:gd name="connsiteY30" fmla="*/ 435306 h 437882"/>
                <a:gd name="connsiteX31" fmla="*/ 2879716 w 3111536"/>
                <a:gd name="connsiteY31" fmla="*/ 437882 h 437882"/>
                <a:gd name="connsiteX32" fmla="*/ 2830776 w 3111536"/>
                <a:gd name="connsiteY32" fmla="*/ 427579 h 437882"/>
                <a:gd name="connsiteX33" fmla="*/ 2771533 w 3111536"/>
                <a:gd name="connsiteY33" fmla="*/ 399245 h 437882"/>
                <a:gd name="connsiteX34" fmla="*/ 2258954 w 3111536"/>
                <a:gd name="connsiteY34" fmla="*/ 373488 h 437882"/>
                <a:gd name="connsiteX35" fmla="*/ 1759254 w 3111536"/>
                <a:gd name="connsiteY35" fmla="*/ 342578 h 437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111536" h="437882">
                  <a:moveTo>
                    <a:pt x="1759254" y="342578"/>
                  </a:moveTo>
                  <a:lnTo>
                    <a:pt x="955612" y="298790"/>
                  </a:lnTo>
                  <a:lnTo>
                    <a:pt x="556367" y="278184"/>
                  </a:lnTo>
                  <a:lnTo>
                    <a:pt x="386366" y="267881"/>
                  </a:lnTo>
                  <a:lnTo>
                    <a:pt x="182880" y="267881"/>
                  </a:lnTo>
                  <a:lnTo>
                    <a:pt x="90152" y="265305"/>
                  </a:lnTo>
                  <a:lnTo>
                    <a:pt x="38636" y="255002"/>
                  </a:lnTo>
                  <a:lnTo>
                    <a:pt x="12879" y="239547"/>
                  </a:lnTo>
                  <a:lnTo>
                    <a:pt x="0" y="218941"/>
                  </a:lnTo>
                  <a:lnTo>
                    <a:pt x="0" y="195759"/>
                  </a:lnTo>
                  <a:lnTo>
                    <a:pt x="5151" y="175153"/>
                  </a:lnTo>
                  <a:lnTo>
                    <a:pt x="25757" y="146819"/>
                  </a:lnTo>
                  <a:lnTo>
                    <a:pt x="54091" y="118486"/>
                  </a:lnTo>
                  <a:lnTo>
                    <a:pt x="103031" y="87577"/>
                  </a:lnTo>
                  <a:lnTo>
                    <a:pt x="175152" y="59243"/>
                  </a:lnTo>
                  <a:lnTo>
                    <a:pt x="249850" y="33485"/>
                  </a:lnTo>
                  <a:lnTo>
                    <a:pt x="414699" y="0"/>
                  </a:lnTo>
                  <a:lnTo>
                    <a:pt x="476518" y="10303"/>
                  </a:lnTo>
                  <a:lnTo>
                    <a:pt x="595004" y="30909"/>
                  </a:lnTo>
                  <a:lnTo>
                    <a:pt x="731520" y="48940"/>
                  </a:lnTo>
                  <a:lnTo>
                    <a:pt x="955612" y="72122"/>
                  </a:lnTo>
                  <a:lnTo>
                    <a:pt x="1452737" y="110758"/>
                  </a:lnTo>
                  <a:lnTo>
                    <a:pt x="1870012" y="133940"/>
                  </a:lnTo>
                  <a:lnTo>
                    <a:pt x="2258954" y="151971"/>
                  </a:lnTo>
                  <a:lnTo>
                    <a:pt x="2686533" y="172577"/>
                  </a:lnTo>
                  <a:lnTo>
                    <a:pt x="2967292" y="170001"/>
                  </a:lnTo>
                  <a:lnTo>
                    <a:pt x="3111536" y="224093"/>
                  </a:lnTo>
                  <a:lnTo>
                    <a:pt x="3039414" y="314245"/>
                  </a:lnTo>
                  <a:lnTo>
                    <a:pt x="2972444" y="394094"/>
                  </a:lnTo>
                  <a:lnTo>
                    <a:pt x="2938959" y="422427"/>
                  </a:lnTo>
                  <a:lnTo>
                    <a:pt x="2915777" y="435306"/>
                  </a:lnTo>
                  <a:lnTo>
                    <a:pt x="2879716" y="437882"/>
                  </a:lnTo>
                  <a:lnTo>
                    <a:pt x="2830776" y="427579"/>
                  </a:lnTo>
                  <a:lnTo>
                    <a:pt x="2771533" y="399245"/>
                  </a:lnTo>
                  <a:lnTo>
                    <a:pt x="2258954" y="373488"/>
                  </a:lnTo>
                  <a:lnTo>
                    <a:pt x="1759254" y="3425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6">
              <a:extLst>
                <a:ext uri="{FF2B5EF4-FFF2-40B4-BE49-F238E27FC236}">
                  <a16:creationId xmlns:a16="http://schemas.microsoft.com/office/drawing/2014/main" id="{161A743F-3864-43EE-B1C0-BDFC24AB46CF}"/>
                </a:ext>
              </a:extLst>
            </p:cNvPr>
            <p:cNvSpPr/>
            <p:nvPr/>
          </p:nvSpPr>
          <p:spPr>
            <a:xfrm>
              <a:off x="5048254" y="1933576"/>
              <a:ext cx="2962275" cy="631825"/>
            </a:xfrm>
            <a:custGeom>
              <a:avLst/>
              <a:gdLst>
                <a:gd name="connsiteX0" fmla="*/ 2254216 w 2963243"/>
                <a:gd name="connsiteY0" fmla="*/ 347178 h 630789"/>
                <a:gd name="connsiteX1" fmla="*/ 1838580 w 2963243"/>
                <a:gd name="connsiteY1" fmla="*/ 403411 h 630789"/>
                <a:gd name="connsiteX2" fmla="*/ 1662545 w 2963243"/>
                <a:gd name="connsiteY2" fmla="*/ 435195 h 630789"/>
                <a:gd name="connsiteX3" fmla="*/ 1452282 w 2963243"/>
                <a:gd name="connsiteY3" fmla="*/ 464534 h 630789"/>
                <a:gd name="connsiteX4" fmla="*/ 1178451 w 2963243"/>
                <a:gd name="connsiteY4" fmla="*/ 501208 h 630789"/>
                <a:gd name="connsiteX5" fmla="*/ 885061 w 2963243"/>
                <a:gd name="connsiteY5" fmla="*/ 537882 h 630789"/>
                <a:gd name="connsiteX6" fmla="*/ 789709 w 2963243"/>
                <a:gd name="connsiteY6" fmla="*/ 577001 h 630789"/>
                <a:gd name="connsiteX7" fmla="*/ 611230 w 2963243"/>
                <a:gd name="connsiteY7" fmla="*/ 584335 h 630789"/>
                <a:gd name="connsiteX8" fmla="*/ 506098 w 2963243"/>
                <a:gd name="connsiteY8" fmla="*/ 596560 h 630789"/>
                <a:gd name="connsiteX9" fmla="*/ 476759 w 2963243"/>
                <a:gd name="connsiteY9" fmla="*/ 603895 h 630789"/>
                <a:gd name="connsiteX10" fmla="*/ 454755 w 2963243"/>
                <a:gd name="connsiteY10" fmla="*/ 616119 h 630789"/>
                <a:gd name="connsiteX11" fmla="*/ 427861 w 2963243"/>
                <a:gd name="connsiteY11" fmla="*/ 625899 h 630789"/>
                <a:gd name="connsiteX12" fmla="*/ 398522 w 2963243"/>
                <a:gd name="connsiteY12" fmla="*/ 630789 h 630789"/>
                <a:gd name="connsiteX13" fmla="*/ 369183 w 2963243"/>
                <a:gd name="connsiteY13" fmla="*/ 630789 h 630789"/>
                <a:gd name="connsiteX14" fmla="*/ 330064 w 2963243"/>
                <a:gd name="connsiteY14" fmla="*/ 623454 h 630789"/>
                <a:gd name="connsiteX15" fmla="*/ 298280 w 2963243"/>
                <a:gd name="connsiteY15" fmla="*/ 608785 h 630789"/>
                <a:gd name="connsiteX16" fmla="*/ 239602 w 2963243"/>
                <a:gd name="connsiteY16" fmla="*/ 567221 h 630789"/>
                <a:gd name="connsiteX17" fmla="*/ 185814 w 2963243"/>
                <a:gd name="connsiteY17" fmla="*/ 513433 h 630789"/>
                <a:gd name="connsiteX18" fmla="*/ 88017 w 2963243"/>
                <a:gd name="connsiteY18" fmla="*/ 398521 h 630789"/>
                <a:gd name="connsiteX19" fmla="*/ 34229 w 2963243"/>
                <a:gd name="connsiteY19" fmla="*/ 330064 h 630789"/>
                <a:gd name="connsiteX20" fmla="*/ 7335 w 2963243"/>
                <a:gd name="connsiteY20" fmla="*/ 286055 h 630789"/>
                <a:gd name="connsiteX21" fmla="*/ 0 w 2963243"/>
                <a:gd name="connsiteY21" fmla="*/ 266496 h 630789"/>
                <a:gd name="connsiteX22" fmla="*/ 0 w 2963243"/>
                <a:gd name="connsiteY22" fmla="*/ 249381 h 630789"/>
                <a:gd name="connsiteX23" fmla="*/ 4890 w 2963243"/>
                <a:gd name="connsiteY23" fmla="*/ 237157 h 630789"/>
                <a:gd name="connsiteX24" fmla="*/ 14669 w 2963243"/>
                <a:gd name="connsiteY24" fmla="*/ 229822 h 630789"/>
                <a:gd name="connsiteX25" fmla="*/ 29339 w 2963243"/>
                <a:gd name="connsiteY25" fmla="*/ 232267 h 630789"/>
                <a:gd name="connsiteX26" fmla="*/ 56233 w 2963243"/>
                <a:gd name="connsiteY26" fmla="*/ 246936 h 630789"/>
                <a:gd name="connsiteX27" fmla="*/ 107576 w 2963243"/>
                <a:gd name="connsiteY27" fmla="*/ 271386 h 630789"/>
                <a:gd name="connsiteX28" fmla="*/ 180924 w 2963243"/>
                <a:gd name="connsiteY28" fmla="*/ 303170 h 630789"/>
                <a:gd name="connsiteX29" fmla="*/ 251827 w 2963243"/>
                <a:gd name="connsiteY29" fmla="*/ 327619 h 630789"/>
                <a:gd name="connsiteX30" fmla="*/ 317839 w 2963243"/>
                <a:gd name="connsiteY30" fmla="*/ 349623 h 630789"/>
                <a:gd name="connsiteX31" fmla="*/ 420526 w 2963243"/>
                <a:gd name="connsiteY31" fmla="*/ 371627 h 630789"/>
                <a:gd name="connsiteX32" fmla="*/ 501208 w 2963243"/>
                <a:gd name="connsiteY32" fmla="*/ 381407 h 630789"/>
                <a:gd name="connsiteX33" fmla="*/ 718806 w 2963243"/>
                <a:gd name="connsiteY33" fmla="*/ 369182 h 630789"/>
                <a:gd name="connsiteX34" fmla="*/ 1041536 w 2963243"/>
                <a:gd name="connsiteY34" fmla="*/ 339843 h 630789"/>
                <a:gd name="connsiteX35" fmla="*/ 1327591 w 2963243"/>
                <a:gd name="connsiteY35" fmla="*/ 290945 h 630789"/>
                <a:gd name="connsiteX36" fmla="*/ 1706554 w 2963243"/>
                <a:gd name="connsiteY36" fmla="*/ 220042 h 630789"/>
                <a:gd name="connsiteX37" fmla="*/ 2043953 w 2963243"/>
                <a:gd name="connsiteY37" fmla="*/ 156474 h 630789"/>
                <a:gd name="connsiteX38" fmla="*/ 2293335 w 2963243"/>
                <a:gd name="connsiteY38" fmla="*/ 114911 h 630789"/>
                <a:gd name="connsiteX39" fmla="*/ 2366682 w 2963243"/>
                <a:gd name="connsiteY39" fmla="*/ 95351 h 630789"/>
                <a:gd name="connsiteX40" fmla="*/ 2418026 w 2963243"/>
                <a:gd name="connsiteY40" fmla="*/ 73347 h 630789"/>
                <a:gd name="connsiteX41" fmla="*/ 2513377 w 2963243"/>
                <a:gd name="connsiteY41" fmla="*/ 29339 h 630789"/>
                <a:gd name="connsiteX42" fmla="*/ 2559831 w 2963243"/>
                <a:gd name="connsiteY42" fmla="*/ 0 h 630789"/>
                <a:gd name="connsiteX43" fmla="*/ 2596505 w 2963243"/>
                <a:gd name="connsiteY43" fmla="*/ 0 h 630789"/>
                <a:gd name="connsiteX44" fmla="*/ 2662518 w 2963243"/>
                <a:gd name="connsiteY44" fmla="*/ 17114 h 630789"/>
                <a:gd name="connsiteX45" fmla="*/ 2743200 w 2963243"/>
                <a:gd name="connsiteY45" fmla="*/ 48898 h 630789"/>
                <a:gd name="connsiteX46" fmla="*/ 2814103 w 2963243"/>
                <a:gd name="connsiteY46" fmla="*/ 80682 h 630789"/>
                <a:gd name="connsiteX47" fmla="*/ 2882560 w 2963243"/>
                <a:gd name="connsiteY47" fmla="*/ 119801 h 630789"/>
                <a:gd name="connsiteX48" fmla="*/ 2914344 w 2963243"/>
                <a:gd name="connsiteY48" fmla="*/ 139360 h 630789"/>
                <a:gd name="connsiteX49" fmla="*/ 2943683 w 2963243"/>
                <a:gd name="connsiteY49" fmla="*/ 163809 h 630789"/>
                <a:gd name="connsiteX50" fmla="*/ 2953463 w 2963243"/>
                <a:gd name="connsiteY50" fmla="*/ 178479 h 630789"/>
                <a:gd name="connsiteX51" fmla="*/ 2963243 w 2963243"/>
                <a:gd name="connsiteY51" fmla="*/ 198038 h 630789"/>
                <a:gd name="connsiteX52" fmla="*/ 2960798 w 2963243"/>
                <a:gd name="connsiteY52" fmla="*/ 220042 h 630789"/>
                <a:gd name="connsiteX53" fmla="*/ 2943683 w 2963243"/>
                <a:gd name="connsiteY53" fmla="*/ 242047 h 630789"/>
                <a:gd name="connsiteX54" fmla="*/ 2919234 w 2963243"/>
                <a:gd name="connsiteY54" fmla="*/ 256716 h 630789"/>
                <a:gd name="connsiteX55" fmla="*/ 2877670 w 2963243"/>
                <a:gd name="connsiteY55" fmla="*/ 271386 h 630789"/>
                <a:gd name="connsiteX56" fmla="*/ 2831217 w 2963243"/>
                <a:gd name="connsiteY56" fmla="*/ 278720 h 630789"/>
                <a:gd name="connsiteX57" fmla="*/ 2735865 w 2963243"/>
                <a:gd name="connsiteY57" fmla="*/ 286055 h 630789"/>
                <a:gd name="connsiteX58" fmla="*/ 2618509 w 2963243"/>
                <a:gd name="connsiteY58" fmla="*/ 293390 h 630789"/>
                <a:gd name="connsiteX59" fmla="*/ 2254216 w 2963243"/>
                <a:gd name="connsiteY59" fmla="*/ 347178 h 630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963243" h="630789">
                  <a:moveTo>
                    <a:pt x="2254216" y="347178"/>
                  </a:moveTo>
                  <a:lnTo>
                    <a:pt x="1838580" y="403411"/>
                  </a:lnTo>
                  <a:lnTo>
                    <a:pt x="1662545" y="435195"/>
                  </a:lnTo>
                  <a:lnTo>
                    <a:pt x="1452282" y="464534"/>
                  </a:lnTo>
                  <a:lnTo>
                    <a:pt x="1178451" y="501208"/>
                  </a:lnTo>
                  <a:lnTo>
                    <a:pt x="885061" y="537882"/>
                  </a:lnTo>
                  <a:lnTo>
                    <a:pt x="789709" y="577001"/>
                  </a:lnTo>
                  <a:lnTo>
                    <a:pt x="611230" y="584335"/>
                  </a:lnTo>
                  <a:lnTo>
                    <a:pt x="506098" y="596560"/>
                  </a:lnTo>
                  <a:lnTo>
                    <a:pt x="476759" y="603895"/>
                  </a:lnTo>
                  <a:lnTo>
                    <a:pt x="454755" y="616119"/>
                  </a:lnTo>
                  <a:lnTo>
                    <a:pt x="427861" y="625899"/>
                  </a:lnTo>
                  <a:lnTo>
                    <a:pt x="398522" y="630789"/>
                  </a:lnTo>
                  <a:lnTo>
                    <a:pt x="369183" y="630789"/>
                  </a:lnTo>
                  <a:lnTo>
                    <a:pt x="330064" y="623454"/>
                  </a:lnTo>
                  <a:lnTo>
                    <a:pt x="298280" y="608785"/>
                  </a:lnTo>
                  <a:lnTo>
                    <a:pt x="239602" y="567221"/>
                  </a:lnTo>
                  <a:lnTo>
                    <a:pt x="185814" y="513433"/>
                  </a:lnTo>
                  <a:lnTo>
                    <a:pt x="88017" y="398521"/>
                  </a:lnTo>
                  <a:lnTo>
                    <a:pt x="34229" y="330064"/>
                  </a:lnTo>
                  <a:lnTo>
                    <a:pt x="7335" y="286055"/>
                  </a:lnTo>
                  <a:lnTo>
                    <a:pt x="0" y="266496"/>
                  </a:lnTo>
                  <a:lnTo>
                    <a:pt x="0" y="249381"/>
                  </a:lnTo>
                  <a:lnTo>
                    <a:pt x="4890" y="237157"/>
                  </a:lnTo>
                  <a:lnTo>
                    <a:pt x="14669" y="229822"/>
                  </a:lnTo>
                  <a:lnTo>
                    <a:pt x="29339" y="232267"/>
                  </a:lnTo>
                  <a:lnTo>
                    <a:pt x="56233" y="246936"/>
                  </a:lnTo>
                  <a:lnTo>
                    <a:pt x="107576" y="271386"/>
                  </a:lnTo>
                  <a:lnTo>
                    <a:pt x="180924" y="303170"/>
                  </a:lnTo>
                  <a:lnTo>
                    <a:pt x="251827" y="327619"/>
                  </a:lnTo>
                  <a:lnTo>
                    <a:pt x="317839" y="349623"/>
                  </a:lnTo>
                  <a:lnTo>
                    <a:pt x="420526" y="371627"/>
                  </a:lnTo>
                  <a:lnTo>
                    <a:pt x="501208" y="381407"/>
                  </a:lnTo>
                  <a:lnTo>
                    <a:pt x="718806" y="369182"/>
                  </a:lnTo>
                  <a:lnTo>
                    <a:pt x="1041536" y="339843"/>
                  </a:lnTo>
                  <a:lnTo>
                    <a:pt x="1327591" y="290945"/>
                  </a:lnTo>
                  <a:lnTo>
                    <a:pt x="1706554" y="220042"/>
                  </a:lnTo>
                  <a:lnTo>
                    <a:pt x="2043953" y="156474"/>
                  </a:lnTo>
                  <a:lnTo>
                    <a:pt x="2293335" y="114911"/>
                  </a:lnTo>
                  <a:lnTo>
                    <a:pt x="2366682" y="95351"/>
                  </a:lnTo>
                  <a:lnTo>
                    <a:pt x="2418026" y="73347"/>
                  </a:lnTo>
                  <a:lnTo>
                    <a:pt x="2513377" y="29339"/>
                  </a:lnTo>
                  <a:lnTo>
                    <a:pt x="2559831" y="0"/>
                  </a:lnTo>
                  <a:lnTo>
                    <a:pt x="2596505" y="0"/>
                  </a:lnTo>
                  <a:lnTo>
                    <a:pt x="2662518" y="17114"/>
                  </a:lnTo>
                  <a:lnTo>
                    <a:pt x="2743200" y="48898"/>
                  </a:lnTo>
                  <a:lnTo>
                    <a:pt x="2814103" y="80682"/>
                  </a:lnTo>
                  <a:lnTo>
                    <a:pt x="2882560" y="119801"/>
                  </a:lnTo>
                  <a:lnTo>
                    <a:pt x="2914344" y="139360"/>
                  </a:lnTo>
                  <a:lnTo>
                    <a:pt x="2943683" y="163809"/>
                  </a:lnTo>
                  <a:lnTo>
                    <a:pt x="2953463" y="178479"/>
                  </a:lnTo>
                  <a:lnTo>
                    <a:pt x="2963243" y="198038"/>
                  </a:lnTo>
                  <a:lnTo>
                    <a:pt x="2960798" y="220042"/>
                  </a:lnTo>
                  <a:lnTo>
                    <a:pt x="2943683" y="242047"/>
                  </a:lnTo>
                  <a:lnTo>
                    <a:pt x="2919234" y="256716"/>
                  </a:lnTo>
                  <a:lnTo>
                    <a:pt x="2877670" y="271386"/>
                  </a:lnTo>
                  <a:lnTo>
                    <a:pt x="2831217" y="278720"/>
                  </a:lnTo>
                  <a:lnTo>
                    <a:pt x="2735865" y="286055"/>
                  </a:lnTo>
                  <a:lnTo>
                    <a:pt x="2618509" y="293390"/>
                  </a:lnTo>
                  <a:lnTo>
                    <a:pt x="2254216" y="3471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2">
              <a:extLst>
                <a:ext uri="{FF2B5EF4-FFF2-40B4-BE49-F238E27FC236}">
                  <a16:creationId xmlns:a16="http://schemas.microsoft.com/office/drawing/2014/main" id="{D9BC52DA-3029-4759-B189-B5A15F5C552A}"/>
                </a:ext>
              </a:extLst>
            </p:cNvPr>
            <p:cNvSpPr/>
            <p:nvPr/>
          </p:nvSpPr>
          <p:spPr>
            <a:xfrm rot="16200000">
              <a:off x="3994946" y="4312445"/>
              <a:ext cx="2211387" cy="555625"/>
            </a:xfrm>
            <a:custGeom>
              <a:avLst/>
              <a:gdLst>
                <a:gd name="connsiteX0" fmla="*/ 1421606 w 2212181"/>
                <a:gd name="connsiteY0" fmla="*/ 454818 h 554831"/>
                <a:gd name="connsiteX1" fmla="*/ 700087 w 2212181"/>
                <a:gd name="connsiteY1" fmla="*/ 507206 h 554831"/>
                <a:gd name="connsiteX2" fmla="*/ 347662 w 2212181"/>
                <a:gd name="connsiteY2" fmla="*/ 531018 h 554831"/>
                <a:gd name="connsiteX3" fmla="*/ 197643 w 2212181"/>
                <a:gd name="connsiteY3" fmla="*/ 554831 h 554831"/>
                <a:gd name="connsiteX4" fmla="*/ 97631 w 2212181"/>
                <a:gd name="connsiteY4" fmla="*/ 542925 h 554831"/>
                <a:gd name="connsiteX5" fmla="*/ 57150 w 2212181"/>
                <a:gd name="connsiteY5" fmla="*/ 533400 h 554831"/>
                <a:gd name="connsiteX6" fmla="*/ 28575 w 2212181"/>
                <a:gd name="connsiteY6" fmla="*/ 521493 h 554831"/>
                <a:gd name="connsiteX7" fmla="*/ 7143 w 2212181"/>
                <a:gd name="connsiteY7" fmla="*/ 500062 h 554831"/>
                <a:gd name="connsiteX8" fmla="*/ 0 w 2212181"/>
                <a:gd name="connsiteY8" fmla="*/ 481012 h 554831"/>
                <a:gd name="connsiteX9" fmla="*/ 2381 w 2212181"/>
                <a:gd name="connsiteY9" fmla="*/ 461962 h 554831"/>
                <a:gd name="connsiteX10" fmla="*/ 16668 w 2212181"/>
                <a:gd name="connsiteY10" fmla="*/ 435768 h 554831"/>
                <a:gd name="connsiteX11" fmla="*/ 45243 w 2212181"/>
                <a:gd name="connsiteY11" fmla="*/ 409575 h 554831"/>
                <a:gd name="connsiteX12" fmla="*/ 73818 w 2212181"/>
                <a:gd name="connsiteY12" fmla="*/ 383381 h 554831"/>
                <a:gd name="connsiteX13" fmla="*/ 126206 w 2212181"/>
                <a:gd name="connsiteY13" fmla="*/ 352425 h 554831"/>
                <a:gd name="connsiteX14" fmla="*/ 190500 w 2212181"/>
                <a:gd name="connsiteY14" fmla="*/ 326231 h 554831"/>
                <a:gd name="connsiteX15" fmla="*/ 278606 w 2212181"/>
                <a:gd name="connsiteY15" fmla="*/ 302418 h 554831"/>
                <a:gd name="connsiteX16" fmla="*/ 390525 w 2212181"/>
                <a:gd name="connsiteY16" fmla="*/ 288131 h 554831"/>
                <a:gd name="connsiteX17" fmla="*/ 595312 w 2212181"/>
                <a:gd name="connsiteY17" fmla="*/ 271462 h 554831"/>
                <a:gd name="connsiteX18" fmla="*/ 1016793 w 2212181"/>
                <a:gd name="connsiteY18" fmla="*/ 242887 h 554831"/>
                <a:gd name="connsiteX19" fmla="*/ 1447800 w 2212181"/>
                <a:gd name="connsiteY19" fmla="*/ 216693 h 554831"/>
                <a:gd name="connsiteX20" fmla="*/ 1778793 w 2212181"/>
                <a:gd name="connsiteY20" fmla="*/ 197643 h 554831"/>
                <a:gd name="connsiteX21" fmla="*/ 1864518 w 2212181"/>
                <a:gd name="connsiteY21" fmla="*/ 188118 h 554831"/>
                <a:gd name="connsiteX22" fmla="*/ 1940718 w 2212181"/>
                <a:gd name="connsiteY22" fmla="*/ 171450 h 554831"/>
                <a:gd name="connsiteX23" fmla="*/ 1997868 w 2212181"/>
                <a:gd name="connsiteY23" fmla="*/ 150018 h 554831"/>
                <a:gd name="connsiteX24" fmla="*/ 2062162 w 2212181"/>
                <a:gd name="connsiteY24" fmla="*/ 111918 h 554831"/>
                <a:gd name="connsiteX25" fmla="*/ 2102643 w 2212181"/>
                <a:gd name="connsiteY25" fmla="*/ 80962 h 554831"/>
                <a:gd name="connsiteX26" fmla="*/ 2128837 w 2212181"/>
                <a:gd name="connsiteY26" fmla="*/ 50006 h 554831"/>
                <a:gd name="connsiteX27" fmla="*/ 2145506 w 2212181"/>
                <a:gd name="connsiteY27" fmla="*/ 23812 h 554831"/>
                <a:gd name="connsiteX28" fmla="*/ 2155031 w 2212181"/>
                <a:gd name="connsiteY28" fmla="*/ 11906 h 554831"/>
                <a:gd name="connsiteX29" fmla="*/ 2169318 w 2212181"/>
                <a:gd name="connsiteY29" fmla="*/ 4762 h 554831"/>
                <a:gd name="connsiteX30" fmla="*/ 2188368 w 2212181"/>
                <a:gd name="connsiteY30" fmla="*/ 0 h 554831"/>
                <a:gd name="connsiteX31" fmla="*/ 2202656 w 2212181"/>
                <a:gd name="connsiteY31" fmla="*/ 0 h 554831"/>
                <a:gd name="connsiteX32" fmla="*/ 2212181 w 2212181"/>
                <a:gd name="connsiteY32" fmla="*/ 4762 h 554831"/>
                <a:gd name="connsiteX33" fmla="*/ 2212181 w 2212181"/>
                <a:gd name="connsiteY33" fmla="*/ 16668 h 554831"/>
                <a:gd name="connsiteX34" fmla="*/ 2197893 w 2212181"/>
                <a:gd name="connsiteY34" fmla="*/ 66675 h 554831"/>
                <a:gd name="connsiteX35" fmla="*/ 2195512 w 2212181"/>
                <a:gd name="connsiteY35" fmla="*/ 126206 h 554831"/>
                <a:gd name="connsiteX36" fmla="*/ 2188368 w 2212181"/>
                <a:gd name="connsiteY36" fmla="*/ 176212 h 554831"/>
                <a:gd name="connsiteX37" fmla="*/ 2176462 w 2212181"/>
                <a:gd name="connsiteY37" fmla="*/ 228600 h 554831"/>
                <a:gd name="connsiteX38" fmla="*/ 2155031 w 2212181"/>
                <a:gd name="connsiteY38" fmla="*/ 297656 h 554831"/>
                <a:gd name="connsiteX39" fmla="*/ 2128837 w 2212181"/>
                <a:gd name="connsiteY39" fmla="*/ 385762 h 554831"/>
                <a:gd name="connsiteX40" fmla="*/ 1962150 w 2212181"/>
                <a:gd name="connsiteY40" fmla="*/ 416718 h 554831"/>
                <a:gd name="connsiteX41" fmla="*/ 1421606 w 2212181"/>
                <a:gd name="connsiteY41" fmla="*/ 454818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212181" h="554831">
                  <a:moveTo>
                    <a:pt x="1421606" y="454818"/>
                  </a:moveTo>
                  <a:lnTo>
                    <a:pt x="700087" y="507206"/>
                  </a:lnTo>
                  <a:lnTo>
                    <a:pt x="347662" y="531018"/>
                  </a:lnTo>
                  <a:lnTo>
                    <a:pt x="197643" y="554831"/>
                  </a:lnTo>
                  <a:lnTo>
                    <a:pt x="97631" y="542925"/>
                  </a:lnTo>
                  <a:lnTo>
                    <a:pt x="57150" y="533400"/>
                  </a:lnTo>
                  <a:lnTo>
                    <a:pt x="28575" y="521493"/>
                  </a:lnTo>
                  <a:lnTo>
                    <a:pt x="7143" y="500062"/>
                  </a:lnTo>
                  <a:lnTo>
                    <a:pt x="0" y="481012"/>
                  </a:lnTo>
                  <a:lnTo>
                    <a:pt x="2381" y="461962"/>
                  </a:lnTo>
                  <a:lnTo>
                    <a:pt x="16668" y="435768"/>
                  </a:lnTo>
                  <a:lnTo>
                    <a:pt x="45243" y="409575"/>
                  </a:lnTo>
                  <a:lnTo>
                    <a:pt x="73818" y="383381"/>
                  </a:lnTo>
                  <a:lnTo>
                    <a:pt x="126206" y="352425"/>
                  </a:lnTo>
                  <a:lnTo>
                    <a:pt x="190500" y="326231"/>
                  </a:lnTo>
                  <a:lnTo>
                    <a:pt x="278606" y="302418"/>
                  </a:lnTo>
                  <a:lnTo>
                    <a:pt x="390525" y="288131"/>
                  </a:lnTo>
                  <a:lnTo>
                    <a:pt x="595312" y="271462"/>
                  </a:lnTo>
                  <a:lnTo>
                    <a:pt x="1016793" y="242887"/>
                  </a:lnTo>
                  <a:lnTo>
                    <a:pt x="1447800" y="216693"/>
                  </a:lnTo>
                  <a:lnTo>
                    <a:pt x="1778793" y="197643"/>
                  </a:lnTo>
                  <a:lnTo>
                    <a:pt x="1864518" y="188118"/>
                  </a:lnTo>
                  <a:lnTo>
                    <a:pt x="1940718" y="171450"/>
                  </a:lnTo>
                  <a:lnTo>
                    <a:pt x="1997868" y="150018"/>
                  </a:lnTo>
                  <a:lnTo>
                    <a:pt x="2062162" y="111918"/>
                  </a:lnTo>
                  <a:lnTo>
                    <a:pt x="2102643" y="80962"/>
                  </a:lnTo>
                  <a:lnTo>
                    <a:pt x="2128837" y="50006"/>
                  </a:lnTo>
                  <a:lnTo>
                    <a:pt x="2145506" y="23812"/>
                  </a:lnTo>
                  <a:lnTo>
                    <a:pt x="2155031" y="11906"/>
                  </a:lnTo>
                  <a:lnTo>
                    <a:pt x="2169318" y="4762"/>
                  </a:lnTo>
                  <a:lnTo>
                    <a:pt x="2188368" y="0"/>
                  </a:lnTo>
                  <a:lnTo>
                    <a:pt x="2202656" y="0"/>
                  </a:lnTo>
                  <a:lnTo>
                    <a:pt x="2212181" y="4762"/>
                  </a:lnTo>
                  <a:lnTo>
                    <a:pt x="2212181" y="16668"/>
                  </a:lnTo>
                  <a:lnTo>
                    <a:pt x="2197893" y="66675"/>
                  </a:lnTo>
                  <a:cubicBezTo>
                    <a:pt x="2197099" y="86519"/>
                    <a:pt x="2196306" y="106362"/>
                    <a:pt x="2195512" y="126206"/>
                  </a:cubicBezTo>
                  <a:lnTo>
                    <a:pt x="2188368" y="176212"/>
                  </a:lnTo>
                  <a:lnTo>
                    <a:pt x="2176462" y="228600"/>
                  </a:lnTo>
                  <a:lnTo>
                    <a:pt x="2155031" y="297656"/>
                  </a:lnTo>
                  <a:lnTo>
                    <a:pt x="2128837" y="385762"/>
                  </a:lnTo>
                  <a:lnTo>
                    <a:pt x="1962150" y="416718"/>
                  </a:lnTo>
                  <a:lnTo>
                    <a:pt x="1421606" y="4548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7">
              <a:extLst>
                <a:ext uri="{FF2B5EF4-FFF2-40B4-BE49-F238E27FC236}">
                  <a16:creationId xmlns:a16="http://schemas.microsoft.com/office/drawing/2014/main" id="{B577BB97-4126-4BA5-8AB9-7374F63D9226}"/>
                </a:ext>
              </a:extLst>
            </p:cNvPr>
            <p:cNvSpPr/>
            <p:nvPr/>
          </p:nvSpPr>
          <p:spPr>
            <a:xfrm>
              <a:off x="5073650" y="3232150"/>
              <a:ext cx="3225800" cy="2311400"/>
            </a:xfrm>
            <a:custGeom>
              <a:avLst/>
              <a:gdLst>
                <a:gd name="connsiteX0" fmla="*/ 1539875 w 3225800"/>
                <a:gd name="connsiteY0" fmla="*/ 368300 h 2311400"/>
                <a:gd name="connsiteX1" fmla="*/ 1114425 w 3225800"/>
                <a:gd name="connsiteY1" fmla="*/ 425450 h 2311400"/>
                <a:gd name="connsiteX2" fmla="*/ 936625 w 3225800"/>
                <a:gd name="connsiteY2" fmla="*/ 441325 h 2311400"/>
                <a:gd name="connsiteX3" fmla="*/ 558800 w 3225800"/>
                <a:gd name="connsiteY3" fmla="*/ 473075 h 2311400"/>
                <a:gd name="connsiteX4" fmla="*/ 82550 w 3225800"/>
                <a:gd name="connsiteY4" fmla="*/ 514350 h 2311400"/>
                <a:gd name="connsiteX5" fmla="*/ 0 w 3225800"/>
                <a:gd name="connsiteY5" fmla="*/ 336550 h 2311400"/>
                <a:gd name="connsiteX6" fmla="*/ 307975 w 3225800"/>
                <a:gd name="connsiteY6" fmla="*/ 314325 h 2311400"/>
                <a:gd name="connsiteX7" fmla="*/ 939800 w 3225800"/>
                <a:gd name="connsiteY7" fmla="*/ 257175 h 2311400"/>
                <a:gd name="connsiteX8" fmla="*/ 1114425 w 3225800"/>
                <a:gd name="connsiteY8" fmla="*/ 244475 h 2311400"/>
                <a:gd name="connsiteX9" fmla="*/ 1562100 w 3225800"/>
                <a:gd name="connsiteY9" fmla="*/ 190500 h 2311400"/>
                <a:gd name="connsiteX10" fmla="*/ 1873250 w 3225800"/>
                <a:gd name="connsiteY10" fmla="*/ 142875 h 2311400"/>
                <a:gd name="connsiteX11" fmla="*/ 2079625 w 3225800"/>
                <a:gd name="connsiteY11" fmla="*/ 111125 h 2311400"/>
                <a:gd name="connsiteX12" fmla="*/ 2470150 w 3225800"/>
                <a:gd name="connsiteY12" fmla="*/ 66675 h 2311400"/>
                <a:gd name="connsiteX13" fmla="*/ 2749550 w 3225800"/>
                <a:gd name="connsiteY13" fmla="*/ 34925 h 2311400"/>
                <a:gd name="connsiteX14" fmla="*/ 2794000 w 3225800"/>
                <a:gd name="connsiteY14" fmla="*/ 25400 h 2311400"/>
                <a:gd name="connsiteX15" fmla="*/ 2838450 w 3225800"/>
                <a:gd name="connsiteY15" fmla="*/ 0 h 2311400"/>
                <a:gd name="connsiteX16" fmla="*/ 2857500 w 3225800"/>
                <a:gd name="connsiteY16" fmla="*/ 0 h 2311400"/>
                <a:gd name="connsiteX17" fmla="*/ 2901950 w 3225800"/>
                <a:gd name="connsiteY17" fmla="*/ 31750 h 2311400"/>
                <a:gd name="connsiteX18" fmla="*/ 2997200 w 3225800"/>
                <a:gd name="connsiteY18" fmla="*/ 114300 h 2311400"/>
                <a:gd name="connsiteX19" fmla="*/ 3086100 w 3225800"/>
                <a:gd name="connsiteY19" fmla="*/ 187325 h 2311400"/>
                <a:gd name="connsiteX20" fmla="*/ 3143250 w 3225800"/>
                <a:gd name="connsiteY20" fmla="*/ 244475 h 2311400"/>
                <a:gd name="connsiteX21" fmla="*/ 3181350 w 3225800"/>
                <a:gd name="connsiteY21" fmla="*/ 288925 h 2311400"/>
                <a:gd name="connsiteX22" fmla="*/ 3213100 w 3225800"/>
                <a:gd name="connsiteY22" fmla="*/ 339725 h 2311400"/>
                <a:gd name="connsiteX23" fmla="*/ 3222625 w 3225800"/>
                <a:gd name="connsiteY23" fmla="*/ 361950 h 2311400"/>
                <a:gd name="connsiteX24" fmla="*/ 3225800 w 3225800"/>
                <a:gd name="connsiteY24" fmla="*/ 390525 h 2311400"/>
                <a:gd name="connsiteX25" fmla="*/ 3219450 w 3225800"/>
                <a:gd name="connsiteY25" fmla="*/ 425450 h 2311400"/>
                <a:gd name="connsiteX26" fmla="*/ 3184525 w 3225800"/>
                <a:gd name="connsiteY26" fmla="*/ 492125 h 2311400"/>
                <a:gd name="connsiteX27" fmla="*/ 3152775 w 3225800"/>
                <a:gd name="connsiteY27" fmla="*/ 542925 h 2311400"/>
                <a:gd name="connsiteX28" fmla="*/ 3076575 w 3225800"/>
                <a:gd name="connsiteY28" fmla="*/ 1174750 h 2311400"/>
                <a:gd name="connsiteX29" fmla="*/ 3016250 w 3225800"/>
                <a:gd name="connsiteY29" fmla="*/ 1612900 h 2311400"/>
                <a:gd name="connsiteX30" fmla="*/ 2965450 w 3225800"/>
                <a:gd name="connsiteY30" fmla="*/ 2006600 h 2311400"/>
                <a:gd name="connsiteX31" fmla="*/ 2949575 w 3225800"/>
                <a:gd name="connsiteY31" fmla="*/ 2105025 h 2311400"/>
                <a:gd name="connsiteX32" fmla="*/ 2930525 w 3225800"/>
                <a:gd name="connsiteY32" fmla="*/ 2152650 h 2311400"/>
                <a:gd name="connsiteX33" fmla="*/ 2901950 w 3225800"/>
                <a:gd name="connsiteY33" fmla="*/ 2216150 h 2311400"/>
                <a:gd name="connsiteX34" fmla="*/ 2863850 w 3225800"/>
                <a:gd name="connsiteY34" fmla="*/ 2276475 h 2311400"/>
                <a:gd name="connsiteX35" fmla="*/ 2838450 w 3225800"/>
                <a:gd name="connsiteY35" fmla="*/ 2301875 h 2311400"/>
                <a:gd name="connsiteX36" fmla="*/ 2809875 w 3225800"/>
                <a:gd name="connsiteY36" fmla="*/ 2311400 h 2311400"/>
                <a:gd name="connsiteX37" fmla="*/ 2784475 w 3225800"/>
                <a:gd name="connsiteY37" fmla="*/ 2311400 h 2311400"/>
                <a:gd name="connsiteX38" fmla="*/ 2752725 w 3225800"/>
                <a:gd name="connsiteY38" fmla="*/ 2298700 h 2311400"/>
                <a:gd name="connsiteX39" fmla="*/ 2717800 w 3225800"/>
                <a:gd name="connsiteY39" fmla="*/ 2263775 h 2311400"/>
                <a:gd name="connsiteX40" fmla="*/ 2686050 w 3225800"/>
                <a:gd name="connsiteY40" fmla="*/ 2228850 h 2311400"/>
                <a:gd name="connsiteX41" fmla="*/ 2733675 w 3225800"/>
                <a:gd name="connsiteY41" fmla="*/ 1971675 h 2311400"/>
                <a:gd name="connsiteX42" fmla="*/ 2778125 w 3225800"/>
                <a:gd name="connsiteY42" fmla="*/ 1454150 h 2311400"/>
                <a:gd name="connsiteX43" fmla="*/ 2822575 w 3225800"/>
                <a:gd name="connsiteY43" fmla="*/ 949325 h 2311400"/>
                <a:gd name="connsiteX44" fmla="*/ 2867025 w 3225800"/>
                <a:gd name="connsiteY44" fmla="*/ 419100 h 2311400"/>
                <a:gd name="connsiteX45" fmla="*/ 2863850 w 3225800"/>
                <a:gd name="connsiteY45" fmla="*/ 355600 h 2311400"/>
                <a:gd name="connsiteX46" fmla="*/ 2854325 w 3225800"/>
                <a:gd name="connsiteY46" fmla="*/ 320675 h 2311400"/>
                <a:gd name="connsiteX47" fmla="*/ 2835275 w 3225800"/>
                <a:gd name="connsiteY47" fmla="*/ 292100 h 2311400"/>
                <a:gd name="connsiteX48" fmla="*/ 2806700 w 3225800"/>
                <a:gd name="connsiteY48" fmla="*/ 266700 h 2311400"/>
                <a:gd name="connsiteX49" fmla="*/ 2771775 w 3225800"/>
                <a:gd name="connsiteY49" fmla="*/ 247650 h 2311400"/>
                <a:gd name="connsiteX50" fmla="*/ 2733675 w 3225800"/>
                <a:gd name="connsiteY50" fmla="*/ 241300 h 2311400"/>
                <a:gd name="connsiteX51" fmla="*/ 2590800 w 3225800"/>
                <a:gd name="connsiteY51" fmla="*/ 254000 h 2311400"/>
                <a:gd name="connsiteX52" fmla="*/ 2060575 w 3225800"/>
                <a:gd name="connsiteY52" fmla="*/ 311150 h 2311400"/>
                <a:gd name="connsiteX53" fmla="*/ 1866900 w 3225800"/>
                <a:gd name="connsiteY53" fmla="*/ 327025 h 2311400"/>
                <a:gd name="connsiteX54" fmla="*/ 1539875 w 3225800"/>
                <a:gd name="connsiteY54" fmla="*/ 368300 h 23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225800" h="2311400">
                  <a:moveTo>
                    <a:pt x="1539875" y="368300"/>
                  </a:moveTo>
                  <a:lnTo>
                    <a:pt x="1114425" y="425450"/>
                  </a:lnTo>
                  <a:lnTo>
                    <a:pt x="936625" y="441325"/>
                  </a:lnTo>
                  <a:lnTo>
                    <a:pt x="558800" y="473075"/>
                  </a:lnTo>
                  <a:lnTo>
                    <a:pt x="82550" y="514350"/>
                  </a:lnTo>
                  <a:lnTo>
                    <a:pt x="0" y="336550"/>
                  </a:lnTo>
                  <a:lnTo>
                    <a:pt x="307975" y="314325"/>
                  </a:lnTo>
                  <a:lnTo>
                    <a:pt x="939800" y="257175"/>
                  </a:lnTo>
                  <a:lnTo>
                    <a:pt x="1114425" y="244475"/>
                  </a:lnTo>
                  <a:lnTo>
                    <a:pt x="1562100" y="190500"/>
                  </a:lnTo>
                  <a:lnTo>
                    <a:pt x="1873250" y="142875"/>
                  </a:lnTo>
                  <a:lnTo>
                    <a:pt x="2079625" y="111125"/>
                  </a:lnTo>
                  <a:lnTo>
                    <a:pt x="2470150" y="66675"/>
                  </a:lnTo>
                  <a:lnTo>
                    <a:pt x="2749550" y="34925"/>
                  </a:lnTo>
                  <a:lnTo>
                    <a:pt x="2794000" y="25400"/>
                  </a:lnTo>
                  <a:lnTo>
                    <a:pt x="2838450" y="0"/>
                  </a:lnTo>
                  <a:lnTo>
                    <a:pt x="2857500" y="0"/>
                  </a:lnTo>
                  <a:lnTo>
                    <a:pt x="2901950" y="31750"/>
                  </a:lnTo>
                  <a:lnTo>
                    <a:pt x="2997200" y="114300"/>
                  </a:lnTo>
                  <a:lnTo>
                    <a:pt x="3086100" y="187325"/>
                  </a:lnTo>
                  <a:lnTo>
                    <a:pt x="3143250" y="244475"/>
                  </a:lnTo>
                  <a:lnTo>
                    <a:pt x="3181350" y="288925"/>
                  </a:lnTo>
                  <a:lnTo>
                    <a:pt x="3213100" y="339725"/>
                  </a:lnTo>
                  <a:lnTo>
                    <a:pt x="3222625" y="361950"/>
                  </a:lnTo>
                  <a:lnTo>
                    <a:pt x="3225800" y="390525"/>
                  </a:lnTo>
                  <a:lnTo>
                    <a:pt x="3219450" y="425450"/>
                  </a:lnTo>
                  <a:lnTo>
                    <a:pt x="3184525" y="492125"/>
                  </a:lnTo>
                  <a:lnTo>
                    <a:pt x="3152775" y="542925"/>
                  </a:lnTo>
                  <a:lnTo>
                    <a:pt x="3076575" y="1174750"/>
                  </a:lnTo>
                  <a:lnTo>
                    <a:pt x="3016250" y="1612900"/>
                  </a:lnTo>
                  <a:lnTo>
                    <a:pt x="2965450" y="2006600"/>
                  </a:lnTo>
                  <a:lnTo>
                    <a:pt x="2949575" y="2105025"/>
                  </a:lnTo>
                  <a:lnTo>
                    <a:pt x="2930525" y="2152650"/>
                  </a:lnTo>
                  <a:lnTo>
                    <a:pt x="2901950" y="2216150"/>
                  </a:lnTo>
                  <a:lnTo>
                    <a:pt x="2863850" y="2276475"/>
                  </a:lnTo>
                  <a:lnTo>
                    <a:pt x="2838450" y="2301875"/>
                  </a:lnTo>
                  <a:lnTo>
                    <a:pt x="2809875" y="2311400"/>
                  </a:lnTo>
                  <a:lnTo>
                    <a:pt x="2784475" y="2311400"/>
                  </a:lnTo>
                  <a:lnTo>
                    <a:pt x="2752725" y="2298700"/>
                  </a:lnTo>
                  <a:lnTo>
                    <a:pt x="2717800" y="2263775"/>
                  </a:lnTo>
                  <a:lnTo>
                    <a:pt x="2686050" y="2228850"/>
                  </a:lnTo>
                  <a:lnTo>
                    <a:pt x="2733675" y="1971675"/>
                  </a:lnTo>
                  <a:lnTo>
                    <a:pt x="2778125" y="1454150"/>
                  </a:lnTo>
                  <a:lnTo>
                    <a:pt x="2822575" y="949325"/>
                  </a:lnTo>
                  <a:lnTo>
                    <a:pt x="2867025" y="419100"/>
                  </a:lnTo>
                  <a:lnTo>
                    <a:pt x="2863850" y="355600"/>
                  </a:lnTo>
                  <a:lnTo>
                    <a:pt x="2854325" y="320675"/>
                  </a:lnTo>
                  <a:lnTo>
                    <a:pt x="2835275" y="292100"/>
                  </a:lnTo>
                  <a:lnTo>
                    <a:pt x="2806700" y="266700"/>
                  </a:lnTo>
                  <a:lnTo>
                    <a:pt x="2771775" y="247650"/>
                  </a:lnTo>
                  <a:lnTo>
                    <a:pt x="2733675" y="241300"/>
                  </a:lnTo>
                  <a:lnTo>
                    <a:pt x="2590800" y="254000"/>
                  </a:lnTo>
                  <a:lnTo>
                    <a:pt x="2060575" y="311150"/>
                  </a:lnTo>
                  <a:lnTo>
                    <a:pt x="1866900" y="327025"/>
                  </a:lnTo>
                  <a:lnTo>
                    <a:pt x="1539875" y="368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7B003689-FBF1-4C7F-897A-EA9BEABA3925}"/>
                </a:ext>
              </a:extLst>
            </p:cNvPr>
            <p:cNvSpPr/>
            <p:nvPr/>
          </p:nvSpPr>
          <p:spPr>
            <a:xfrm rot="16200000">
              <a:off x="4514856" y="3617913"/>
              <a:ext cx="2935287" cy="528638"/>
            </a:xfrm>
            <a:custGeom>
              <a:avLst/>
              <a:gdLst>
                <a:gd name="connsiteX0" fmla="*/ 1006706 w 2936465"/>
                <a:gd name="connsiteY0" fmla="*/ 513449 h 527871"/>
                <a:gd name="connsiteX1" fmla="*/ 25961 w 2936465"/>
                <a:gd name="connsiteY1" fmla="*/ 527871 h 527871"/>
                <a:gd name="connsiteX2" fmla="*/ 0 w 2936465"/>
                <a:gd name="connsiteY2" fmla="*/ 279801 h 527871"/>
                <a:gd name="connsiteX3" fmla="*/ 481719 w 2936465"/>
                <a:gd name="connsiteY3" fmla="*/ 276916 h 527871"/>
                <a:gd name="connsiteX4" fmla="*/ 1061512 w 2936465"/>
                <a:gd name="connsiteY4" fmla="*/ 265378 h 527871"/>
                <a:gd name="connsiteX5" fmla="*/ 1681689 w 2936465"/>
                <a:gd name="connsiteY5" fmla="*/ 256724 h 527871"/>
                <a:gd name="connsiteX6" fmla="*/ 1837454 w 2936465"/>
                <a:gd name="connsiteY6" fmla="*/ 259609 h 527871"/>
                <a:gd name="connsiteX7" fmla="*/ 2241290 w 2936465"/>
                <a:gd name="connsiteY7" fmla="*/ 245186 h 527871"/>
                <a:gd name="connsiteX8" fmla="*/ 2549936 w 2936465"/>
                <a:gd name="connsiteY8" fmla="*/ 236532 h 527871"/>
                <a:gd name="connsiteX9" fmla="*/ 2598973 w 2936465"/>
                <a:gd name="connsiteY9" fmla="*/ 233648 h 527871"/>
                <a:gd name="connsiteX10" fmla="*/ 2642242 w 2936465"/>
                <a:gd name="connsiteY10" fmla="*/ 224994 h 527871"/>
                <a:gd name="connsiteX11" fmla="*/ 2688394 w 2936465"/>
                <a:gd name="connsiteY11" fmla="*/ 207687 h 527871"/>
                <a:gd name="connsiteX12" fmla="*/ 2740316 w 2936465"/>
                <a:gd name="connsiteY12" fmla="*/ 175957 h 527871"/>
                <a:gd name="connsiteX13" fmla="*/ 2789353 w 2936465"/>
                <a:gd name="connsiteY13" fmla="*/ 129804 h 527871"/>
                <a:gd name="connsiteX14" fmla="*/ 2875889 w 2936465"/>
                <a:gd name="connsiteY14" fmla="*/ 0 h 527871"/>
                <a:gd name="connsiteX15" fmla="*/ 2936465 w 2936465"/>
                <a:gd name="connsiteY15" fmla="*/ 196149 h 527871"/>
                <a:gd name="connsiteX16" fmla="*/ 2838390 w 2936465"/>
                <a:gd name="connsiteY16" fmla="*/ 285570 h 527871"/>
                <a:gd name="connsiteX17" fmla="*/ 2780700 w 2936465"/>
                <a:gd name="connsiteY17" fmla="*/ 360568 h 527871"/>
                <a:gd name="connsiteX18" fmla="*/ 2723009 w 2936465"/>
                <a:gd name="connsiteY18" fmla="*/ 441335 h 527871"/>
                <a:gd name="connsiteX19" fmla="*/ 2673971 w 2936465"/>
                <a:gd name="connsiteY19" fmla="*/ 501910 h 527871"/>
                <a:gd name="connsiteX20" fmla="*/ 2648011 w 2936465"/>
                <a:gd name="connsiteY20" fmla="*/ 524987 h 527871"/>
                <a:gd name="connsiteX21" fmla="*/ 2616281 w 2936465"/>
                <a:gd name="connsiteY21" fmla="*/ 527871 h 527871"/>
                <a:gd name="connsiteX22" fmla="*/ 2561474 w 2936465"/>
                <a:gd name="connsiteY22" fmla="*/ 524987 h 527871"/>
                <a:gd name="connsiteX23" fmla="*/ 2466284 w 2936465"/>
                <a:gd name="connsiteY23" fmla="*/ 501910 h 527871"/>
                <a:gd name="connsiteX24" fmla="*/ 1860530 w 2936465"/>
                <a:gd name="connsiteY24" fmla="*/ 504795 h 527871"/>
                <a:gd name="connsiteX25" fmla="*/ 1696112 w 2936465"/>
                <a:gd name="connsiteY25" fmla="*/ 501910 h 527871"/>
                <a:gd name="connsiteX26" fmla="*/ 1006706 w 2936465"/>
                <a:gd name="connsiteY26" fmla="*/ 513449 h 52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36465" h="527871">
                  <a:moveTo>
                    <a:pt x="1006706" y="513449"/>
                  </a:moveTo>
                  <a:lnTo>
                    <a:pt x="25961" y="527871"/>
                  </a:lnTo>
                  <a:lnTo>
                    <a:pt x="0" y="279801"/>
                  </a:lnTo>
                  <a:lnTo>
                    <a:pt x="481719" y="276916"/>
                  </a:lnTo>
                  <a:lnTo>
                    <a:pt x="1061512" y="265378"/>
                  </a:lnTo>
                  <a:lnTo>
                    <a:pt x="1681689" y="256724"/>
                  </a:lnTo>
                  <a:lnTo>
                    <a:pt x="1837454" y="259609"/>
                  </a:lnTo>
                  <a:lnTo>
                    <a:pt x="2241290" y="245186"/>
                  </a:lnTo>
                  <a:lnTo>
                    <a:pt x="2549936" y="236532"/>
                  </a:lnTo>
                  <a:lnTo>
                    <a:pt x="2598973" y="233648"/>
                  </a:lnTo>
                  <a:lnTo>
                    <a:pt x="2642242" y="224994"/>
                  </a:lnTo>
                  <a:lnTo>
                    <a:pt x="2688394" y="207687"/>
                  </a:lnTo>
                  <a:lnTo>
                    <a:pt x="2740316" y="175957"/>
                  </a:lnTo>
                  <a:lnTo>
                    <a:pt x="2789353" y="129804"/>
                  </a:lnTo>
                  <a:lnTo>
                    <a:pt x="2875889" y="0"/>
                  </a:lnTo>
                  <a:lnTo>
                    <a:pt x="2936465" y="196149"/>
                  </a:lnTo>
                  <a:lnTo>
                    <a:pt x="2838390" y="285570"/>
                  </a:lnTo>
                  <a:lnTo>
                    <a:pt x="2780700" y="360568"/>
                  </a:lnTo>
                  <a:lnTo>
                    <a:pt x="2723009" y="441335"/>
                  </a:lnTo>
                  <a:lnTo>
                    <a:pt x="2673971" y="501910"/>
                  </a:lnTo>
                  <a:lnTo>
                    <a:pt x="2648011" y="524987"/>
                  </a:lnTo>
                  <a:lnTo>
                    <a:pt x="2616281" y="527871"/>
                  </a:lnTo>
                  <a:lnTo>
                    <a:pt x="2561474" y="524987"/>
                  </a:lnTo>
                  <a:lnTo>
                    <a:pt x="2466284" y="501910"/>
                  </a:lnTo>
                  <a:lnTo>
                    <a:pt x="1860530" y="504795"/>
                  </a:lnTo>
                  <a:lnTo>
                    <a:pt x="1696112" y="501910"/>
                  </a:lnTo>
                  <a:lnTo>
                    <a:pt x="1006706" y="5134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8">
              <a:extLst>
                <a:ext uri="{FF2B5EF4-FFF2-40B4-BE49-F238E27FC236}">
                  <a16:creationId xmlns:a16="http://schemas.microsoft.com/office/drawing/2014/main" id="{248E14A0-BE1B-48D7-8922-37710394B45F}"/>
                </a:ext>
              </a:extLst>
            </p:cNvPr>
            <p:cNvSpPr/>
            <p:nvPr/>
          </p:nvSpPr>
          <p:spPr>
            <a:xfrm rot="16200000">
              <a:off x="5434810" y="3450432"/>
              <a:ext cx="2979738" cy="663575"/>
            </a:xfrm>
            <a:custGeom>
              <a:avLst/>
              <a:gdLst>
                <a:gd name="connsiteX0" fmla="*/ 724020 w 2979733"/>
                <a:gd name="connsiteY0" fmla="*/ 507680 h 663445"/>
                <a:gd name="connsiteX1" fmla="*/ 23076 w 2979733"/>
                <a:gd name="connsiteY1" fmla="*/ 473065 h 663445"/>
                <a:gd name="connsiteX2" fmla="*/ 0 w 2979733"/>
                <a:gd name="connsiteY2" fmla="*/ 250956 h 663445"/>
                <a:gd name="connsiteX3" fmla="*/ 539410 w 2979733"/>
                <a:gd name="connsiteY3" fmla="*/ 271147 h 663445"/>
                <a:gd name="connsiteX4" fmla="*/ 1061512 w 2979733"/>
                <a:gd name="connsiteY4" fmla="*/ 294224 h 663445"/>
                <a:gd name="connsiteX5" fmla="*/ 1465348 w 2979733"/>
                <a:gd name="connsiteY5" fmla="*/ 311531 h 663445"/>
                <a:gd name="connsiteX6" fmla="*/ 1733610 w 2979733"/>
                <a:gd name="connsiteY6" fmla="*/ 323069 h 663445"/>
                <a:gd name="connsiteX7" fmla="*/ 1874953 w 2979733"/>
                <a:gd name="connsiteY7" fmla="*/ 325954 h 663445"/>
                <a:gd name="connsiteX8" fmla="*/ 2342249 w 2979733"/>
                <a:gd name="connsiteY8" fmla="*/ 323069 h 663445"/>
                <a:gd name="connsiteX9" fmla="*/ 2642241 w 2979733"/>
                <a:gd name="connsiteY9" fmla="*/ 320185 h 663445"/>
                <a:gd name="connsiteX10" fmla="*/ 2685509 w 2979733"/>
                <a:gd name="connsiteY10" fmla="*/ 317300 h 663445"/>
                <a:gd name="connsiteX11" fmla="*/ 2714355 w 2979733"/>
                <a:gd name="connsiteY11" fmla="*/ 305762 h 663445"/>
                <a:gd name="connsiteX12" fmla="*/ 2740316 w 2979733"/>
                <a:gd name="connsiteY12" fmla="*/ 285570 h 663445"/>
                <a:gd name="connsiteX13" fmla="*/ 2777815 w 2979733"/>
                <a:gd name="connsiteY13" fmla="*/ 253840 h 663445"/>
                <a:gd name="connsiteX14" fmla="*/ 2815314 w 2979733"/>
                <a:gd name="connsiteY14" fmla="*/ 199034 h 663445"/>
                <a:gd name="connsiteX15" fmla="*/ 2933580 w 2979733"/>
                <a:gd name="connsiteY15" fmla="*/ 0 h 663445"/>
                <a:gd name="connsiteX16" fmla="*/ 2979733 w 2979733"/>
                <a:gd name="connsiteY16" fmla="*/ 262494 h 663445"/>
                <a:gd name="connsiteX17" fmla="*/ 2870120 w 2979733"/>
                <a:gd name="connsiteY17" fmla="*/ 415374 h 663445"/>
                <a:gd name="connsiteX18" fmla="*/ 2803776 w 2979733"/>
                <a:gd name="connsiteY18" fmla="*/ 510564 h 663445"/>
                <a:gd name="connsiteX19" fmla="*/ 2763392 w 2979733"/>
                <a:gd name="connsiteY19" fmla="*/ 579793 h 663445"/>
                <a:gd name="connsiteX20" fmla="*/ 2720124 w 2979733"/>
                <a:gd name="connsiteY20" fmla="*/ 634600 h 663445"/>
                <a:gd name="connsiteX21" fmla="*/ 2691278 w 2979733"/>
                <a:gd name="connsiteY21" fmla="*/ 657676 h 663445"/>
                <a:gd name="connsiteX22" fmla="*/ 2662433 w 2979733"/>
                <a:gd name="connsiteY22" fmla="*/ 663445 h 663445"/>
                <a:gd name="connsiteX23" fmla="*/ 2630703 w 2979733"/>
                <a:gd name="connsiteY23" fmla="*/ 660561 h 663445"/>
                <a:gd name="connsiteX24" fmla="*/ 2604742 w 2979733"/>
                <a:gd name="connsiteY24" fmla="*/ 651907 h 663445"/>
                <a:gd name="connsiteX25" fmla="*/ 2549936 w 2979733"/>
                <a:gd name="connsiteY25" fmla="*/ 611523 h 663445"/>
                <a:gd name="connsiteX26" fmla="*/ 1918221 w 2979733"/>
                <a:gd name="connsiteY26" fmla="*/ 588447 h 663445"/>
                <a:gd name="connsiteX27" fmla="*/ 1748033 w 2979733"/>
                <a:gd name="connsiteY27" fmla="*/ 562486 h 663445"/>
                <a:gd name="connsiteX28" fmla="*/ 724020 w 2979733"/>
                <a:gd name="connsiteY28" fmla="*/ 507680 h 66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979733" h="663445">
                  <a:moveTo>
                    <a:pt x="724020" y="507680"/>
                  </a:moveTo>
                  <a:lnTo>
                    <a:pt x="23076" y="473065"/>
                  </a:lnTo>
                  <a:lnTo>
                    <a:pt x="0" y="250956"/>
                  </a:lnTo>
                  <a:lnTo>
                    <a:pt x="539410" y="271147"/>
                  </a:lnTo>
                  <a:lnTo>
                    <a:pt x="1061512" y="294224"/>
                  </a:lnTo>
                  <a:lnTo>
                    <a:pt x="1465348" y="311531"/>
                  </a:lnTo>
                  <a:lnTo>
                    <a:pt x="1733610" y="323069"/>
                  </a:lnTo>
                  <a:lnTo>
                    <a:pt x="1874953" y="325954"/>
                  </a:lnTo>
                  <a:lnTo>
                    <a:pt x="2342249" y="323069"/>
                  </a:lnTo>
                  <a:lnTo>
                    <a:pt x="2642241" y="320185"/>
                  </a:lnTo>
                  <a:lnTo>
                    <a:pt x="2685509" y="317300"/>
                  </a:lnTo>
                  <a:lnTo>
                    <a:pt x="2714355" y="305762"/>
                  </a:lnTo>
                  <a:lnTo>
                    <a:pt x="2740316" y="285570"/>
                  </a:lnTo>
                  <a:lnTo>
                    <a:pt x="2777815" y="253840"/>
                  </a:lnTo>
                  <a:lnTo>
                    <a:pt x="2815314" y="199034"/>
                  </a:lnTo>
                  <a:lnTo>
                    <a:pt x="2933580" y="0"/>
                  </a:lnTo>
                  <a:lnTo>
                    <a:pt x="2979733" y="262494"/>
                  </a:lnTo>
                  <a:lnTo>
                    <a:pt x="2870120" y="415374"/>
                  </a:lnTo>
                  <a:lnTo>
                    <a:pt x="2803776" y="510564"/>
                  </a:lnTo>
                  <a:lnTo>
                    <a:pt x="2763392" y="579793"/>
                  </a:lnTo>
                  <a:lnTo>
                    <a:pt x="2720124" y="634600"/>
                  </a:lnTo>
                  <a:lnTo>
                    <a:pt x="2691278" y="657676"/>
                  </a:lnTo>
                  <a:lnTo>
                    <a:pt x="2662433" y="663445"/>
                  </a:lnTo>
                  <a:lnTo>
                    <a:pt x="2630703" y="660561"/>
                  </a:lnTo>
                  <a:lnTo>
                    <a:pt x="2604742" y="651907"/>
                  </a:lnTo>
                  <a:lnTo>
                    <a:pt x="2549936" y="611523"/>
                  </a:lnTo>
                  <a:lnTo>
                    <a:pt x="1918221" y="588447"/>
                  </a:lnTo>
                  <a:lnTo>
                    <a:pt x="1748033" y="562486"/>
                  </a:lnTo>
                  <a:lnTo>
                    <a:pt x="724020" y="5076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8">
              <a:extLst>
                <a:ext uri="{FF2B5EF4-FFF2-40B4-BE49-F238E27FC236}">
                  <a16:creationId xmlns:a16="http://schemas.microsoft.com/office/drawing/2014/main" id="{B4137D05-3172-4A99-AB90-66200680955F}"/>
                </a:ext>
              </a:extLst>
            </p:cNvPr>
            <p:cNvSpPr/>
            <p:nvPr/>
          </p:nvSpPr>
          <p:spPr>
            <a:xfrm>
              <a:off x="5272089" y="5105401"/>
              <a:ext cx="2592387" cy="404813"/>
            </a:xfrm>
            <a:custGeom>
              <a:avLst/>
              <a:gdLst>
                <a:gd name="connsiteX0" fmla="*/ 851807 w 2593522"/>
                <a:gd name="connsiteY0" fmla="*/ 332014 h 405493"/>
                <a:gd name="connsiteX1" fmla="*/ 340179 w 2593522"/>
                <a:gd name="connsiteY1" fmla="*/ 381000 h 405493"/>
                <a:gd name="connsiteX2" fmla="*/ 255814 w 2593522"/>
                <a:gd name="connsiteY2" fmla="*/ 394607 h 405493"/>
                <a:gd name="connsiteX3" fmla="*/ 35379 w 2593522"/>
                <a:gd name="connsiteY3" fmla="*/ 405493 h 405493"/>
                <a:gd name="connsiteX4" fmla="*/ 0 w 2593522"/>
                <a:gd name="connsiteY4" fmla="*/ 220436 h 405493"/>
                <a:gd name="connsiteX5" fmla="*/ 136072 w 2593522"/>
                <a:gd name="connsiteY5" fmla="*/ 220436 h 405493"/>
                <a:gd name="connsiteX6" fmla="*/ 400050 w 2593522"/>
                <a:gd name="connsiteY6" fmla="*/ 195943 h 405493"/>
                <a:gd name="connsiteX7" fmla="*/ 756557 w 2593522"/>
                <a:gd name="connsiteY7" fmla="*/ 152400 h 405493"/>
                <a:gd name="connsiteX8" fmla="*/ 938893 w 2593522"/>
                <a:gd name="connsiteY8" fmla="*/ 141514 h 405493"/>
                <a:gd name="connsiteX9" fmla="*/ 1613807 w 2593522"/>
                <a:gd name="connsiteY9" fmla="*/ 62593 h 405493"/>
                <a:gd name="connsiteX10" fmla="*/ 1763486 w 2593522"/>
                <a:gd name="connsiteY10" fmla="*/ 48986 h 405493"/>
                <a:gd name="connsiteX11" fmla="*/ 2307772 w 2593522"/>
                <a:gd name="connsiteY11" fmla="*/ 0 h 405493"/>
                <a:gd name="connsiteX12" fmla="*/ 2324100 w 2593522"/>
                <a:gd name="connsiteY12" fmla="*/ 0 h 405493"/>
                <a:gd name="connsiteX13" fmla="*/ 2370364 w 2593522"/>
                <a:gd name="connsiteY13" fmla="*/ 10886 h 405493"/>
                <a:gd name="connsiteX14" fmla="*/ 2441122 w 2593522"/>
                <a:gd name="connsiteY14" fmla="*/ 32657 h 405493"/>
                <a:gd name="connsiteX15" fmla="*/ 2593522 w 2593522"/>
                <a:gd name="connsiteY15" fmla="*/ 84364 h 405493"/>
                <a:gd name="connsiteX16" fmla="*/ 2552700 w 2593522"/>
                <a:gd name="connsiteY16" fmla="*/ 378279 h 405493"/>
                <a:gd name="connsiteX17" fmla="*/ 2487386 w 2593522"/>
                <a:gd name="connsiteY17" fmla="*/ 353786 h 405493"/>
                <a:gd name="connsiteX18" fmla="*/ 2419350 w 2593522"/>
                <a:gd name="connsiteY18" fmla="*/ 291193 h 405493"/>
                <a:gd name="connsiteX19" fmla="*/ 2370364 w 2593522"/>
                <a:gd name="connsiteY19" fmla="*/ 253093 h 405493"/>
                <a:gd name="connsiteX20" fmla="*/ 2324100 w 2593522"/>
                <a:gd name="connsiteY20" fmla="*/ 223157 h 405493"/>
                <a:gd name="connsiteX21" fmla="*/ 2269672 w 2593522"/>
                <a:gd name="connsiteY21" fmla="*/ 204107 h 405493"/>
                <a:gd name="connsiteX22" fmla="*/ 2201636 w 2593522"/>
                <a:gd name="connsiteY22" fmla="*/ 201386 h 405493"/>
                <a:gd name="connsiteX23" fmla="*/ 1730829 w 2593522"/>
                <a:gd name="connsiteY23" fmla="*/ 247650 h 405493"/>
                <a:gd name="connsiteX24" fmla="*/ 851807 w 2593522"/>
                <a:gd name="connsiteY24" fmla="*/ 332014 h 405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593522" h="405493">
                  <a:moveTo>
                    <a:pt x="851807" y="332014"/>
                  </a:moveTo>
                  <a:lnTo>
                    <a:pt x="340179" y="381000"/>
                  </a:lnTo>
                  <a:lnTo>
                    <a:pt x="255814" y="394607"/>
                  </a:lnTo>
                  <a:lnTo>
                    <a:pt x="35379" y="405493"/>
                  </a:lnTo>
                  <a:lnTo>
                    <a:pt x="0" y="220436"/>
                  </a:lnTo>
                  <a:lnTo>
                    <a:pt x="136072" y="220436"/>
                  </a:lnTo>
                  <a:lnTo>
                    <a:pt x="400050" y="195943"/>
                  </a:lnTo>
                  <a:lnTo>
                    <a:pt x="756557" y="152400"/>
                  </a:lnTo>
                  <a:lnTo>
                    <a:pt x="938893" y="141514"/>
                  </a:lnTo>
                  <a:lnTo>
                    <a:pt x="1613807" y="62593"/>
                  </a:lnTo>
                  <a:lnTo>
                    <a:pt x="1763486" y="48986"/>
                  </a:lnTo>
                  <a:lnTo>
                    <a:pt x="2307772" y="0"/>
                  </a:lnTo>
                  <a:lnTo>
                    <a:pt x="2324100" y="0"/>
                  </a:lnTo>
                  <a:lnTo>
                    <a:pt x="2370364" y="10886"/>
                  </a:lnTo>
                  <a:lnTo>
                    <a:pt x="2441122" y="32657"/>
                  </a:lnTo>
                  <a:lnTo>
                    <a:pt x="2593522" y="84364"/>
                  </a:lnTo>
                  <a:lnTo>
                    <a:pt x="2552700" y="378279"/>
                  </a:lnTo>
                  <a:lnTo>
                    <a:pt x="2487386" y="353786"/>
                  </a:lnTo>
                  <a:lnTo>
                    <a:pt x="2419350" y="291193"/>
                  </a:lnTo>
                  <a:lnTo>
                    <a:pt x="2370364" y="253093"/>
                  </a:lnTo>
                  <a:lnTo>
                    <a:pt x="2324100" y="223157"/>
                  </a:lnTo>
                  <a:lnTo>
                    <a:pt x="2269672" y="204107"/>
                  </a:lnTo>
                  <a:lnTo>
                    <a:pt x="2201636" y="201386"/>
                  </a:lnTo>
                  <a:lnTo>
                    <a:pt x="1730829" y="247650"/>
                  </a:lnTo>
                  <a:lnTo>
                    <a:pt x="851807" y="3320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692578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63CB6A2-8B63-4FCB-BE4D-EA3576EBDCC9}"/>
              </a:ext>
            </a:extLst>
          </p:cNvPr>
          <p:cNvGrpSpPr/>
          <p:nvPr/>
        </p:nvGrpSpPr>
        <p:grpSpPr>
          <a:xfrm>
            <a:off x="3506796" y="1628775"/>
            <a:ext cx="4792654" cy="4298950"/>
            <a:chOff x="3506796" y="1628775"/>
            <a:chExt cx="4792654" cy="4298950"/>
          </a:xfrm>
          <a:solidFill>
            <a:schemeClr val="tx1"/>
          </a:solidFill>
        </p:grpSpPr>
        <p:sp>
          <p:nvSpPr>
            <p:cNvPr id="3" name="フリーフォーム 10">
              <a:extLst>
                <a:ext uri="{FF2B5EF4-FFF2-40B4-BE49-F238E27FC236}">
                  <a16:creationId xmlns:a16="http://schemas.microsoft.com/office/drawing/2014/main" id="{E36B4E06-3B44-40BC-82F4-CD6E3F273214}"/>
                </a:ext>
              </a:extLst>
            </p:cNvPr>
            <p:cNvSpPr/>
            <p:nvPr/>
          </p:nvSpPr>
          <p:spPr>
            <a:xfrm rot="16200000">
              <a:off x="3028164" y="2107407"/>
              <a:ext cx="2352675" cy="1395412"/>
            </a:xfrm>
            <a:custGeom>
              <a:avLst/>
              <a:gdLst>
                <a:gd name="connsiteX0" fmla="*/ 1521618 w 2352675"/>
                <a:gd name="connsiteY0" fmla="*/ 1121569 h 1395413"/>
                <a:gd name="connsiteX1" fmla="*/ 1252537 w 2352675"/>
                <a:gd name="connsiteY1" fmla="*/ 976313 h 1395413"/>
                <a:gd name="connsiteX2" fmla="*/ 1109662 w 2352675"/>
                <a:gd name="connsiteY2" fmla="*/ 895350 h 1395413"/>
                <a:gd name="connsiteX3" fmla="*/ 1000125 w 2352675"/>
                <a:gd name="connsiteY3" fmla="*/ 831057 h 1395413"/>
                <a:gd name="connsiteX4" fmla="*/ 862012 w 2352675"/>
                <a:gd name="connsiteY4" fmla="*/ 740569 h 1395413"/>
                <a:gd name="connsiteX5" fmla="*/ 666750 w 2352675"/>
                <a:gd name="connsiteY5" fmla="*/ 607219 h 1395413"/>
                <a:gd name="connsiteX6" fmla="*/ 423862 w 2352675"/>
                <a:gd name="connsiteY6" fmla="*/ 419100 h 1395413"/>
                <a:gd name="connsiteX7" fmla="*/ 216693 w 2352675"/>
                <a:gd name="connsiteY7" fmla="*/ 247650 h 1395413"/>
                <a:gd name="connsiteX8" fmla="*/ 69056 w 2352675"/>
                <a:gd name="connsiteY8" fmla="*/ 116682 h 1395413"/>
                <a:gd name="connsiteX9" fmla="*/ 16668 w 2352675"/>
                <a:gd name="connsiteY9" fmla="*/ 69057 h 1395413"/>
                <a:gd name="connsiteX10" fmla="*/ 7143 w 2352675"/>
                <a:gd name="connsiteY10" fmla="*/ 47625 h 1395413"/>
                <a:gd name="connsiteX11" fmla="*/ 0 w 2352675"/>
                <a:gd name="connsiteY11" fmla="*/ 23813 h 1395413"/>
                <a:gd name="connsiteX12" fmla="*/ 0 w 2352675"/>
                <a:gd name="connsiteY12" fmla="*/ 11907 h 1395413"/>
                <a:gd name="connsiteX13" fmla="*/ 7143 w 2352675"/>
                <a:gd name="connsiteY13" fmla="*/ 2382 h 1395413"/>
                <a:gd name="connsiteX14" fmla="*/ 23812 w 2352675"/>
                <a:gd name="connsiteY14" fmla="*/ 0 h 1395413"/>
                <a:gd name="connsiteX15" fmla="*/ 45243 w 2352675"/>
                <a:gd name="connsiteY15" fmla="*/ 2382 h 1395413"/>
                <a:gd name="connsiteX16" fmla="*/ 109537 w 2352675"/>
                <a:gd name="connsiteY16" fmla="*/ 47625 h 1395413"/>
                <a:gd name="connsiteX17" fmla="*/ 311943 w 2352675"/>
                <a:gd name="connsiteY17" fmla="*/ 180975 h 1395413"/>
                <a:gd name="connsiteX18" fmla="*/ 511968 w 2352675"/>
                <a:gd name="connsiteY18" fmla="*/ 307182 h 1395413"/>
                <a:gd name="connsiteX19" fmla="*/ 835818 w 2352675"/>
                <a:gd name="connsiteY19" fmla="*/ 502444 h 1395413"/>
                <a:gd name="connsiteX20" fmla="*/ 1107281 w 2352675"/>
                <a:gd name="connsiteY20" fmla="*/ 657225 h 1395413"/>
                <a:gd name="connsiteX21" fmla="*/ 1338262 w 2352675"/>
                <a:gd name="connsiteY21" fmla="*/ 773907 h 1395413"/>
                <a:gd name="connsiteX22" fmla="*/ 1569243 w 2352675"/>
                <a:gd name="connsiteY22" fmla="*/ 878682 h 1395413"/>
                <a:gd name="connsiteX23" fmla="*/ 1754981 w 2352675"/>
                <a:gd name="connsiteY23" fmla="*/ 954882 h 1395413"/>
                <a:gd name="connsiteX24" fmla="*/ 1940718 w 2352675"/>
                <a:gd name="connsiteY24" fmla="*/ 1021557 h 1395413"/>
                <a:gd name="connsiteX25" fmla="*/ 2005012 w 2352675"/>
                <a:gd name="connsiteY25" fmla="*/ 1040607 h 1395413"/>
                <a:gd name="connsiteX26" fmla="*/ 2047875 w 2352675"/>
                <a:gd name="connsiteY26" fmla="*/ 1042988 h 1395413"/>
                <a:gd name="connsiteX27" fmla="*/ 2095500 w 2352675"/>
                <a:gd name="connsiteY27" fmla="*/ 1040607 h 1395413"/>
                <a:gd name="connsiteX28" fmla="*/ 2152650 w 2352675"/>
                <a:gd name="connsiteY28" fmla="*/ 1026319 h 1395413"/>
                <a:gd name="connsiteX29" fmla="*/ 2195512 w 2352675"/>
                <a:gd name="connsiteY29" fmla="*/ 1014413 h 1395413"/>
                <a:gd name="connsiteX30" fmla="*/ 2247900 w 2352675"/>
                <a:gd name="connsiteY30" fmla="*/ 978694 h 1395413"/>
                <a:gd name="connsiteX31" fmla="*/ 2286000 w 2352675"/>
                <a:gd name="connsiteY31" fmla="*/ 938213 h 1395413"/>
                <a:gd name="connsiteX32" fmla="*/ 2305050 w 2352675"/>
                <a:gd name="connsiteY32" fmla="*/ 923925 h 1395413"/>
                <a:gd name="connsiteX33" fmla="*/ 2321718 w 2352675"/>
                <a:gd name="connsiteY33" fmla="*/ 916782 h 1395413"/>
                <a:gd name="connsiteX34" fmla="*/ 2338387 w 2352675"/>
                <a:gd name="connsiteY34" fmla="*/ 914400 h 1395413"/>
                <a:gd name="connsiteX35" fmla="*/ 2350293 w 2352675"/>
                <a:gd name="connsiteY35" fmla="*/ 921544 h 1395413"/>
                <a:gd name="connsiteX36" fmla="*/ 2352675 w 2352675"/>
                <a:gd name="connsiteY36" fmla="*/ 938213 h 1395413"/>
                <a:gd name="connsiteX37" fmla="*/ 2328862 w 2352675"/>
                <a:gd name="connsiteY37" fmla="*/ 1004888 h 1395413"/>
                <a:gd name="connsiteX38" fmla="*/ 2266950 w 2352675"/>
                <a:gd name="connsiteY38" fmla="*/ 1138238 h 1395413"/>
                <a:gd name="connsiteX39" fmla="*/ 2209800 w 2352675"/>
                <a:gd name="connsiteY39" fmla="*/ 1221582 h 1395413"/>
                <a:gd name="connsiteX40" fmla="*/ 2152650 w 2352675"/>
                <a:gd name="connsiteY40" fmla="*/ 1293019 h 1395413"/>
                <a:gd name="connsiteX41" fmla="*/ 2100262 w 2352675"/>
                <a:gd name="connsiteY41" fmla="*/ 1343025 h 1395413"/>
                <a:gd name="connsiteX42" fmla="*/ 2062162 w 2352675"/>
                <a:gd name="connsiteY42" fmla="*/ 1376363 h 1395413"/>
                <a:gd name="connsiteX43" fmla="*/ 2040731 w 2352675"/>
                <a:gd name="connsiteY43" fmla="*/ 1390650 h 1395413"/>
                <a:gd name="connsiteX44" fmla="*/ 2012156 w 2352675"/>
                <a:gd name="connsiteY44" fmla="*/ 1395413 h 1395413"/>
                <a:gd name="connsiteX45" fmla="*/ 1969293 w 2352675"/>
                <a:gd name="connsiteY45" fmla="*/ 1388269 h 1395413"/>
                <a:gd name="connsiteX46" fmla="*/ 1940718 w 2352675"/>
                <a:gd name="connsiteY46" fmla="*/ 1373982 h 1395413"/>
                <a:gd name="connsiteX47" fmla="*/ 1914525 w 2352675"/>
                <a:gd name="connsiteY47" fmla="*/ 1347788 h 1395413"/>
                <a:gd name="connsiteX48" fmla="*/ 1888331 w 2352675"/>
                <a:gd name="connsiteY48" fmla="*/ 1309688 h 1395413"/>
                <a:gd name="connsiteX49" fmla="*/ 1521618 w 2352675"/>
                <a:gd name="connsiteY49" fmla="*/ 1121569 h 1395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352675" h="1395413">
                  <a:moveTo>
                    <a:pt x="1521618" y="1121569"/>
                  </a:moveTo>
                  <a:lnTo>
                    <a:pt x="1252537" y="976313"/>
                  </a:lnTo>
                  <a:lnTo>
                    <a:pt x="1109662" y="895350"/>
                  </a:lnTo>
                  <a:lnTo>
                    <a:pt x="1000125" y="831057"/>
                  </a:lnTo>
                  <a:lnTo>
                    <a:pt x="862012" y="740569"/>
                  </a:lnTo>
                  <a:lnTo>
                    <a:pt x="666750" y="607219"/>
                  </a:lnTo>
                  <a:lnTo>
                    <a:pt x="423862" y="419100"/>
                  </a:lnTo>
                  <a:lnTo>
                    <a:pt x="216693" y="247650"/>
                  </a:lnTo>
                  <a:lnTo>
                    <a:pt x="69056" y="116682"/>
                  </a:lnTo>
                  <a:lnTo>
                    <a:pt x="16668" y="69057"/>
                  </a:lnTo>
                  <a:lnTo>
                    <a:pt x="7143" y="47625"/>
                  </a:lnTo>
                  <a:lnTo>
                    <a:pt x="0" y="23813"/>
                  </a:lnTo>
                  <a:lnTo>
                    <a:pt x="0" y="11907"/>
                  </a:lnTo>
                  <a:lnTo>
                    <a:pt x="7143" y="2382"/>
                  </a:lnTo>
                  <a:lnTo>
                    <a:pt x="23812" y="0"/>
                  </a:lnTo>
                  <a:lnTo>
                    <a:pt x="45243" y="2382"/>
                  </a:lnTo>
                  <a:lnTo>
                    <a:pt x="109537" y="47625"/>
                  </a:lnTo>
                  <a:lnTo>
                    <a:pt x="311943" y="180975"/>
                  </a:lnTo>
                  <a:lnTo>
                    <a:pt x="511968" y="307182"/>
                  </a:lnTo>
                  <a:lnTo>
                    <a:pt x="835818" y="502444"/>
                  </a:lnTo>
                  <a:lnTo>
                    <a:pt x="1107281" y="657225"/>
                  </a:lnTo>
                  <a:lnTo>
                    <a:pt x="1338262" y="773907"/>
                  </a:lnTo>
                  <a:lnTo>
                    <a:pt x="1569243" y="878682"/>
                  </a:lnTo>
                  <a:lnTo>
                    <a:pt x="1754981" y="954882"/>
                  </a:lnTo>
                  <a:lnTo>
                    <a:pt x="1940718" y="1021557"/>
                  </a:lnTo>
                  <a:lnTo>
                    <a:pt x="2005012" y="1040607"/>
                  </a:lnTo>
                  <a:lnTo>
                    <a:pt x="2047875" y="1042988"/>
                  </a:lnTo>
                  <a:lnTo>
                    <a:pt x="2095500" y="1040607"/>
                  </a:lnTo>
                  <a:lnTo>
                    <a:pt x="2152650" y="1026319"/>
                  </a:lnTo>
                  <a:lnTo>
                    <a:pt x="2195512" y="1014413"/>
                  </a:lnTo>
                  <a:lnTo>
                    <a:pt x="2247900" y="978694"/>
                  </a:lnTo>
                  <a:lnTo>
                    <a:pt x="2286000" y="938213"/>
                  </a:lnTo>
                  <a:lnTo>
                    <a:pt x="2305050" y="923925"/>
                  </a:lnTo>
                  <a:lnTo>
                    <a:pt x="2321718" y="916782"/>
                  </a:lnTo>
                  <a:lnTo>
                    <a:pt x="2338387" y="914400"/>
                  </a:lnTo>
                  <a:lnTo>
                    <a:pt x="2350293" y="921544"/>
                  </a:lnTo>
                  <a:lnTo>
                    <a:pt x="2352675" y="938213"/>
                  </a:lnTo>
                  <a:lnTo>
                    <a:pt x="2328862" y="1004888"/>
                  </a:lnTo>
                  <a:lnTo>
                    <a:pt x="2266950" y="1138238"/>
                  </a:lnTo>
                  <a:lnTo>
                    <a:pt x="2209800" y="1221582"/>
                  </a:lnTo>
                  <a:lnTo>
                    <a:pt x="2152650" y="1293019"/>
                  </a:lnTo>
                  <a:lnTo>
                    <a:pt x="2100262" y="1343025"/>
                  </a:lnTo>
                  <a:lnTo>
                    <a:pt x="2062162" y="1376363"/>
                  </a:lnTo>
                  <a:lnTo>
                    <a:pt x="2040731" y="1390650"/>
                  </a:lnTo>
                  <a:lnTo>
                    <a:pt x="2012156" y="1395413"/>
                  </a:lnTo>
                  <a:lnTo>
                    <a:pt x="1969293" y="1388269"/>
                  </a:lnTo>
                  <a:lnTo>
                    <a:pt x="1940718" y="1373982"/>
                  </a:lnTo>
                  <a:lnTo>
                    <a:pt x="1914525" y="1347788"/>
                  </a:lnTo>
                  <a:lnTo>
                    <a:pt x="1888331" y="1309688"/>
                  </a:lnTo>
                  <a:lnTo>
                    <a:pt x="1521618" y="11215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11">
              <a:extLst>
                <a:ext uri="{FF2B5EF4-FFF2-40B4-BE49-F238E27FC236}">
                  <a16:creationId xmlns:a16="http://schemas.microsoft.com/office/drawing/2014/main" id="{5379ABD2-85C4-4E21-BAB7-6804659E0B9E}"/>
                </a:ext>
              </a:extLst>
            </p:cNvPr>
            <p:cNvSpPr/>
            <p:nvPr/>
          </p:nvSpPr>
          <p:spPr>
            <a:xfrm rot="16200000">
              <a:off x="2808293" y="4152900"/>
              <a:ext cx="3111500" cy="438150"/>
            </a:xfrm>
            <a:custGeom>
              <a:avLst/>
              <a:gdLst>
                <a:gd name="connsiteX0" fmla="*/ 1759254 w 3111536"/>
                <a:gd name="connsiteY0" fmla="*/ 342578 h 437882"/>
                <a:gd name="connsiteX1" fmla="*/ 955612 w 3111536"/>
                <a:gd name="connsiteY1" fmla="*/ 298790 h 437882"/>
                <a:gd name="connsiteX2" fmla="*/ 556367 w 3111536"/>
                <a:gd name="connsiteY2" fmla="*/ 278184 h 437882"/>
                <a:gd name="connsiteX3" fmla="*/ 386366 w 3111536"/>
                <a:gd name="connsiteY3" fmla="*/ 267881 h 437882"/>
                <a:gd name="connsiteX4" fmla="*/ 182880 w 3111536"/>
                <a:gd name="connsiteY4" fmla="*/ 267881 h 437882"/>
                <a:gd name="connsiteX5" fmla="*/ 90152 w 3111536"/>
                <a:gd name="connsiteY5" fmla="*/ 265305 h 437882"/>
                <a:gd name="connsiteX6" fmla="*/ 38636 w 3111536"/>
                <a:gd name="connsiteY6" fmla="*/ 255002 h 437882"/>
                <a:gd name="connsiteX7" fmla="*/ 12879 w 3111536"/>
                <a:gd name="connsiteY7" fmla="*/ 239547 h 437882"/>
                <a:gd name="connsiteX8" fmla="*/ 0 w 3111536"/>
                <a:gd name="connsiteY8" fmla="*/ 218941 h 437882"/>
                <a:gd name="connsiteX9" fmla="*/ 0 w 3111536"/>
                <a:gd name="connsiteY9" fmla="*/ 195759 h 437882"/>
                <a:gd name="connsiteX10" fmla="*/ 5151 w 3111536"/>
                <a:gd name="connsiteY10" fmla="*/ 175153 h 437882"/>
                <a:gd name="connsiteX11" fmla="*/ 25757 w 3111536"/>
                <a:gd name="connsiteY11" fmla="*/ 146819 h 437882"/>
                <a:gd name="connsiteX12" fmla="*/ 54091 w 3111536"/>
                <a:gd name="connsiteY12" fmla="*/ 118486 h 437882"/>
                <a:gd name="connsiteX13" fmla="*/ 103031 w 3111536"/>
                <a:gd name="connsiteY13" fmla="*/ 87577 h 437882"/>
                <a:gd name="connsiteX14" fmla="*/ 175152 w 3111536"/>
                <a:gd name="connsiteY14" fmla="*/ 59243 h 437882"/>
                <a:gd name="connsiteX15" fmla="*/ 249850 w 3111536"/>
                <a:gd name="connsiteY15" fmla="*/ 33485 h 437882"/>
                <a:gd name="connsiteX16" fmla="*/ 414699 w 3111536"/>
                <a:gd name="connsiteY16" fmla="*/ 0 h 437882"/>
                <a:gd name="connsiteX17" fmla="*/ 476518 w 3111536"/>
                <a:gd name="connsiteY17" fmla="*/ 10303 h 437882"/>
                <a:gd name="connsiteX18" fmla="*/ 595004 w 3111536"/>
                <a:gd name="connsiteY18" fmla="*/ 30909 h 437882"/>
                <a:gd name="connsiteX19" fmla="*/ 731520 w 3111536"/>
                <a:gd name="connsiteY19" fmla="*/ 48940 h 437882"/>
                <a:gd name="connsiteX20" fmla="*/ 955612 w 3111536"/>
                <a:gd name="connsiteY20" fmla="*/ 72122 h 437882"/>
                <a:gd name="connsiteX21" fmla="*/ 1452737 w 3111536"/>
                <a:gd name="connsiteY21" fmla="*/ 110758 h 437882"/>
                <a:gd name="connsiteX22" fmla="*/ 1870012 w 3111536"/>
                <a:gd name="connsiteY22" fmla="*/ 133940 h 437882"/>
                <a:gd name="connsiteX23" fmla="*/ 2258954 w 3111536"/>
                <a:gd name="connsiteY23" fmla="*/ 151971 h 437882"/>
                <a:gd name="connsiteX24" fmla="*/ 2686533 w 3111536"/>
                <a:gd name="connsiteY24" fmla="*/ 172577 h 437882"/>
                <a:gd name="connsiteX25" fmla="*/ 2967292 w 3111536"/>
                <a:gd name="connsiteY25" fmla="*/ 170001 h 437882"/>
                <a:gd name="connsiteX26" fmla="*/ 3111536 w 3111536"/>
                <a:gd name="connsiteY26" fmla="*/ 224093 h 437882"/>
                <a:gd name="connsiteX27" fmla="*/ 3039414 w 3111536"/>
                <a:gd name="connsiteY27" fmla="*/ 314245 h 437882"/>
                <a:gd name="connsiteX28" fmla="*/ 2972444 w 3111536"/>
                <a:gd name="connsiteY28" fmla="*/ 394094 h 437882"/>
                <a:gd name="connsiteX29" fmla="*/ 2938959 w 3111536"/>
                <a:gd name="connsiteY29" fmla="*/ 422427 h 437882"/>
                <a:gd name="connsiteX30" fmla="*/ 2915777 w 3111536"/>
                <a:gd name="connsiteY30" fmla="*/ 435306 h 437882"/>
                <a:gd name="connsiteX31" fmla="*/ 2879716 w 3111536"/>
                <a:gd name="connsiteY31" fmla="*/ 437882 h 437882"/>
                <a:gd name="connsiteX32" fmla="*/ 2830776 w 3111536"/>
                <a:gd name="connsiteY32" fmla="*/ 427579 h 437882"/>
                <a:gd name="connsiteX33" fmla="*/ 2771533 w 3111536"/>
                <a:gd name="connsiteY33" fmla="*/ 399245 h 437882"/>
                <a:gd name="connsiteX34" fmla="*/ 2258954 w 3111536"/>
                <a:gd name="connsiteY34" fmla="*/ 373488 h 437882"/>
                <a:gd name="connsiteX35" fmla="*/ 1759254 w 3111536"/>
                <a:gd name="connsiteY35" fmla="*/ 342578 h 437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111536" h="437882">
                  <a:moveTo>
                    <a:pt x="1759254" y="342578"/>
                  </a:moveTo>
                  <a:lnTo>
                    <a:pt x="955612" y="298790"/>
                  </a:lnTo>
                  <a:lnTo>
                    <a:pt x="556367" y="278184"/>
                  </a:lnTo>
                  <a:lnTo>
                    <a:pt x="386366" y="267881"/>
                  </a:lnTo>
                  <a:lnTo>
                    <a:pt x="182880" y="267881"/>
                  </a:lnTo>
                  <a:lnTo>
                    <a:pt x="90152" y="265305"/>
                  </a:lnTo>
                  <a:lnTo>
                    <a:pt x="38636" y="255002"/>
                  </a:lnTo>
                  <a:lnTo>
                    <a:pt x="12879" y="239547"/>
                  </a:lnTo>
                  <a:lnTo>
                    <a:pt x="0" y="218941"/>
                  </a:lnTo>
                  <a:lnTo>
                    <a:pt x="0" y="195759"/>
                  </a:lnTo>
                  <a:lnTo>
                    <a:pt x="5151" y="175153"/>
                  </a:lnTo>
                  <a:lnTo>
                    <a:pt x="25757" y="146819"/>
                  </a:lnTo>
                  <a:lnTo>
                    <a:pt x="54091" y="118486"/>
                  </a:lnTo>
                  <a:lnTo>
                    <a:pt x="103031" y="87577"/>
                  </a:lnTo>
                  <a:lnTo>
                    <a:pt x="175152" y="59243"/>
                  </a:lnTo>
                  <a:lnTo>
                    <a:pt x="249850" y="33485"/>
                  </a:lnTo>
                  <a:lnTo>
                    <a:pt x="414699" y="0"/>
                  </a:lnTo>
                  <a:lnTo>
                    <a:pt x="476518" y="10303"/>
                  </a:lnTo>
                  <a:lnTo>
                    <a:pt x="595004" y="30909"/>
                  </a:lnTo>
                  <a:lnTo>
                    <a:pt x="731520" y="48940"/>
                  </a:lnTo>
                  <a:lnTo>
                    <a:pt x="955612" y="72122"/>
                  </a:lnTo>
                  <a:lnTo>
                    <a:pt x="1452737" y="110758"/>
                  </a:lnTo>
                  <a:lnTo>
                    <a:pt x="1870012" y="133940"/>
                  </a:lnTo>
                  <a:lnTo>
                    <a:pt x="2258954" y="151971"/>
                  </a:lnTo>
                  <a:lnTo>
                    <a:pt x="2686533" y="172577"/>
                  </a:lnTo>
                  <a:lnTo>
                    <a:pt x="2967292" y="170001"/>
                  </a:lnTo>
                  <a:lnTo>
                    <a:pt x="3111536" y="224093"/>
                  </a:lnTo>
                  <a:lnTo>
                    <a:pt x="3039414" y="314245"/>
                  </a:lnTo>
                  <a:lnTo>
                    <a:pt x="2972444" y="394094"/>
                  </a:lnTo>
                  <a:lnTo>
                    <a:pt x="2938959" y="422427"/>
                  </a:lnTo>
                  <a:lnTo>
                    <a:pt x="2915777" y="435306"/>
                  </a:lnTo>
                  <a:lnTo>
                    <a:pt x="2879716" y="437882"/>
                  </a:lnTo>
                  <a:lnTo>
                    <a:pt x="2830776" y="427579"/>
                  </a:lnTo>
                  <a:lnTo>
                    <a:pt x="2771533" y="399245"/>
                  </a:lnTo>
                  <a:lnTo>
                    <a:pt x="2258954" y="373488"/>
                  </a:lnTo>
                  <a:lnTo>
                    <a:pt x="1759254" y="3425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6">
              <a:extLst>
                <a:ext uri="{FF2B5EF4-FFF2-40B4-BE49-F238E27FC236}">
                  <a16:creationId xmlns:a16="http://schemas.microsoft.com/office/drawing/2014/main" id="{3E33DE85-8814-4938-B453-8C1000B2F9A4}"/>
                </a:ext>
              </a:extLst>
            </p:cNvPr>
            <p:cNvSpPr/>
            <p:nvPr/>
          </p:nvSpPr>
          <p:spPr>
            <a:xfrm>
              <a:off x="5048254" y="1933576"/>
              <a:ext cx="2962275" cy="631825"/>
            </a:xfrm>
            <a:custGeom>
              <a:avLst/>
              <a:gdLst>
                <a:gd name="connsiteX0" fmla="*/ 2254216 w 2963243"/>
                <a:gd name="connsiteY0" fmla="*/ 347178 h 630789"/>
                <a:gd name="connsiteX1" fmla="*/ 1838580 w 2963243"/>
                <a:gd name="connsiteY1" fmla="*/ 403411 h 630789"/>
                <a:gd name="connsiteX2" fmla="*/ 1662545 w 2963243"/>
                <a:gd name="connsiteY2" fmla="*/ 435195 h 630789"/>
                <a:gd name="connsiteX3" fmla="*/ 1452282 w 2963243"/>
                <a:gd name="connsiteY3" fmla="*/ 464534 h 630789"/>
                <a:gd name="connsiteX4" fmla="*/ 1178451 w 2963243"/>
                <a:gd name="connsiteY4" fmla="*/ 501208 h 630789"/>
                <a:gd name="connsiteX5" fmla="*/ 885061 w 2963243"/>
                <a:gd name="connsiteY5" fmla="*/ 537882 h 630789"/>
                <a:gd name="connsiteX6" fmla="*/ 789709 w 2963243"/>
                <a:gd name="connsiteY6" fmla="*/ 577001 h 630789"/>
                <a:gd name="connsiteX7" fmla="*/ 611230 w 2963243"/>
                <a:gd name="connsiteY7" fmla="*/ 584335 h 630789"/>
                <a:gd name="connsiteX8" fmla="*/ 506098 w 2963243"/>
                <a:gd name="connsiteY8" fmla="*/ 596560 h 630789"/>
                <a:gd name="connsiteX9" fmla="*/ 476759 w 2963243"/>
                <a:gd name="connsiteY9" fmla="*/ 603895 h 630789"/>
                <a:gd name="connsiteX10" fmla="*/ 454755 w 2963243"/>
                <a:gd name="connsiteY10" fmla="*/ 616119 h 630789"/>
                <a:gd name="connsiteX11" fmla="*/ 427861 w 2963243"/>
                <a:gd name="connsiteY11" fmla="*/ 625899 h 630789"/>
                <a:gd name="connsiteX12" fmla="*/ 398522 w 2963243"/>
                <a:gd name="connsiteY12" fmla="*/ 630789 h 630789"/>
                <a:gd name="connsiteX13" fmla="*/ 369183 w 2963243"/>
                <a:gd name="connsiteY13" fmla="*/ 630789 h 630789"/>
                <a:gd name="connsiteX14" fmla="*/ 330064 w 2963243"/>
                <a:gd name="connsiteY14" fmla="*/ 623454 h 630789"/>
                <a:gd name="connsiteX15" fmla="*/ 298280 w 2963243"/>
                <a:gd name="connsiteY15" fmla="*/ 608785 h 630789"/>
                <a:gd name="connsiteX16" fmla="*/ 239602 w 2963243"/>
                <a:gd name="connsiteY16" fmla="*/ 567221 h 630789"/>
                <a:gd name="connsiteX17" fmla="*/ 185814 w 2963243"/>
                <a:gd name="connsiteY17" fmla="*/ 513433 h 630789"/>
                <a:gd name="connsiteX18" fmla="*/ 88017 w 2963243"/>
                <a:gd name="connsiteY18" fmla="*/ 398521 h 630789"/>
                <a:gd name="connsiteX19" fmla="*/ 34229 w 2963243"/>
                <a:gd name="connsiteY19" fmla="*/ 330064 h 630789"/>
                <a:gd name="connsiteX20" fmla="*/ 7335 w 2963243"/>
                <a:gd name="connsiteY20" fmla="*/ 286055 h 630789"/>
                <a:gd name="connsiteX21" fmla="*/ 0 w 2963243"/>
                <a:gd name="connsiteY21" fmla="*/ 266496 h 630789"/>
                <a:gd name="connsiteX22" fmla="*/ 0 w 2963243"/>
                <a:gd name="connsiteY22" fmla="*/ 249381 h 630789"/>
                <a:gd name="connsiteX23" fmla="*/ 4890 w 2963243"/>
                <a:gd name="connsiteY23" fmla="*/ 237157 h 630789"/>
                <a:gd name="connsiteX24" fmla="*/ 14669 w 2963243"/>
                <a:gd name="connsiteY24" fmla="*/ 229822 h 630789"/>
                <a:gd name="connsiteX25" fmla="*/ 29339 w 2963243"/>
                <a:gd name="connsiteY25" fmla="*/ 232267 h 630789"/>
                <a:gd name="connsiteX26" fmla="*/ 56233 w 2963243"/>
                <a:gd name="connsiteY26" fmla="*/ 246936 h 630789"/>
                <a:gd name="connsiteX27" fmla="*/ 107576 w 2963243"/>
                <a:gd name="connsiteY27" fmla="*/ 271386 h 630789"/>
                <a:gd name="connsiteX28" fmla="*/ 180924 w 2963243"/>
                <a:gd name="connsiteY28" fmla="*/ 303170 h 630789"/>
                <a:gd name="connsiteX29" fmla="*/ 251827 w 2963243"/>
                <a:gd name="connsiteY29" fmla="*/ 327619 h 630789"/>
                <a:gd name="connsiteX30" fmla="*/ 317839 w 2963243"/>
                <a:gd name="connsiteY30" fmla="*/ 349623 h 630789"/>
                <a:gd name="connsiteX31" fmla="*/ 420526 w 2963243"/>
                <a:gd name="connsiteY31" fmla="*/ 371627 h 630789"/>
                <a:gd name="connsiteX32" fmla="*/ 501208 w 2963243"/>
                <a:gd name="connsiteY32" fmla="*/ 381407 h 630789"/>
                <a:gd name="connsiteX33" fmla="*/ 718806 w 2963243"/>
                <a:gd name="connsiteY33" fmla="*/ 369182 h 630789"/>
                <a:gd name="connsiteX34" fmla="*/ 1041536 w 2963243"/>
                <a:gd name="connsiteY34" fmla="*/ 339843 h 630789"/>
                <a:gd name="connsiteX35" fmla="*/ 1327591 w 2963243"/>
                <a:gd name="connsiteY35" fmla="*/ 290945 h 630789"/>
                <a:gd name="connsiteX36" fmla="*/ 1706554 w 2963243"/>
                <a:gd name="connsiteY36" fmla="*/ 220042 h 630789"/>
                <a:gd name="connsiteX37" fmla="*/ 2043953 w 2963243"/>
                <a:gd name="connsiteY37" fmla="*/ 156474 h 630789"/>
                <a:gd name="connsiteX38" fmla="*/ 2293335 w 2963243"/>
                <a:gd name="connsiteY38" fmla="*/ 114911 h 630789"/>
                <a:gd name="connsiteX39" fmla="*/ 2366682 w 2963243"/>
                <a:gd name="connsiteY39" fmla="*/ 95351 h 630789"/>
                <a:gd name="connsiteX40" fmla="*/ 2418026 w 2963243"/>
                <a:gd name="connsiteY40" fmla="*/ 73347 h 630789"/>
                <a:gd name="connsiteX41" fmla="*/ 2513377 w 2963243"/>
                <a:gd name="connsiteY41" fmla="*/ 29339 h 630789"/>
                <a:gd name="connsiteX42" fmla="*/ 2559831 w 2963243"/>
                <a:gd name="connsiteY42" fmla="*/ 0 h 630789"/>
                <a:gd name="connsiteX43" fmla="*/ 2596505 w 2963243"/>
                <a:gd name="connsiteY43" fmla="*/ 0 h 630789"/>
                <a:gd name="connsiteX44" fmla="*/ 2662518 w 2963243"/>
                <a:gd name="connsiteY44" fmla="*/ 17114 h 630789"/>
                <a:gd name="connsiteX45" fmla="*/ 2743200 w 2963243"/>
                <a:gd name="connsiteY45" fmla="*/ 48898 h 630789"/>
                <a:gd name="connsiteX46" fmla="*/ 2814103 w 2963243"/>
                <a:gd name="connsiteY46" fmla="*/ 80682 h 630789"/>
                <a:gd name="connsiteX47" fmla="*/ 2882560 w 2963243"/>
                <a:gd name="connsiteY47" fmla="*/ 119801 h 630789"/>
                <a:gd name="connsiteX48" fmla="*/ 2914344 w 2963243"/>
                <a:gd name="connsiteY48" fmla="*/ 139360 h 630789"/>
                <a:gd name="connsiteX49" fmla="*/ 2943683 w 2963243"/>
                <a:gd name="connsiteY49" fmla="*/ 163809 h 630789"/>
                <a:gd name="connsiteX50" fmla="*/ 2953463 w 2963243"/>
                <a:gd name="connsiteY50" fmla="*/ 178479 h 630789"/>
                <a:gd name="connsiteX51" fmla="*/ 2963243 w 2963243"/>
                <a:gd name="connsiteY51" fmla="*/ 198038 h 630789"/>
                <a:gd name="connsiteX52" fmla="*/ 2960798 w 2963243"/>
                <a:gd name="connsiteY52" fmla="*/ 220042 h 630789"/>
                <a:gd name="connsiteX53" fmla="*/ 2943683 w 2963243"/>
                <a:gd name="connsiteY53" fmla="*/ 242047 h 630789"/>
                <a:gd name="connsiteX54" fmla="*/ 2919234 w 2963243"/>
                <a:gd name="connsiteY54" fmla="*/ 256716 h 630789"/>
                <a:gd name="connsiteX55" fmla="*/ 2877670 w 2963243"/>
                <a:gd name="connsiteY55" fmla="*/ 271386 h 630789"/>
                <a:gd name="connsiteX56" fmla="*/ 2831217 w 2963243"/>
                <a:gd name="connsiteY56" fmla="*/ 278720 h 630789"/>
                <a:gd name="connsiteX57" fmla="*/ 2735865 w 2963243"/>
                <a:gd name="connsiteY57" fmla="*/ 286055 h 630789"/>
                <a:gd name="connsiteX58" fmla="*/ 2618509 w 2963243"/>
                <a:gd name="connsiteY58" fmla="*/ 293390 h 630789"/>
                <a:gd name="connsiteX59" fmla="*/ 2254216 w 2963243"/>
                <a:gd name="connsiteY59" fmla="*/ 347178 h 630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963243" h="630789">
                  <a:moveTo>
                    <a:pt x="2254216" y="347178"/>
                  </a:moveTo>
                  <a:lnTo>
                    <a:pt x="1838580" y="403411"/>
                  </a:lnTo>
                  <a:lnTo>
                    <a:pt x="1662545" y="435195"/>
                  </a:lnTo>
                  <a:lnTo>
                    <a:pt x="1452282" y="464534"/>
                  </a:lnTo>
                  <a:lnTo>
                    <a:pt x="1178451" y="501208"/>
                  </a:lnTo>
                  <a:lnTo>
                    <a:pt x="885061" y="537882"/>
                  </a:lnTo>
                  <a:lnTo>
                    <a:pt x="789709" y="577001"/>
                  </a:lnTo>
                  <a:lnTo>
                    <a:pt x="611230" y="584335"/>
                  </a:lnTo>
                  <a:lnTo>
                    <a:pt x="506098" y="596560"/>
                  </a:lnTo>
                  <a:lnTo>
                    <a:pt x="476759" y="603895"/>
                  </a:lnTo>
                  <a:lnTo>
                    <a:pt x="454755" y="616119"/>
                  </a:lnTo>
                  <a:lnTo>
                    <a:pt x="427861" y="625899"/>
                  </a:lnTo>
                  <a:lnTo>
                    <a:pt x="398522" y="630789"/>
                  </a:lnTo>
                  <a:lnTo>
                    <a:pt x="369183" y="630789"/>
                  </a:lnTo>
                  <a:lnTo>
                    <a:pt x="330064" y="623454"/>
                  </a:lnTo>
                  <a:lnTo>
                    <a:pt x="298280" y="608785"/>
                  </a:lnTo>
                  <a:lnTo>
                    <a:pt x="239602" y="567221"/>
                  </a:lnTo>
                  <a:lnTo>
                    <a:pt x="185814" y="513433"/>
                  </a:lnTo>
                  <a:lnTo>
                    <a:pt x="88017" y="398521"/>
                  </a:lnTo>
                  <a:lnTo>
                    <a:pt x="34229" y="330064"/>
                  </a:lnTo>
                  <a:lnTo>
                    <a:pt x="7335" y="286055"/>
                  </a:lnTo>
                  <a:lnTo>
                    <a:pt x="0" y="266496"/>
                  </a:lnTo>
                  <a:lnTo>
                    <a:pt x="0" y="249381"/>
                  </a:lnTo>
                  <a:lnTo>
                    <a:pt x="4890" y="237157"/>
                  </a:lnTo>
                  <a:lnTo>
                    <a:pt x="14669" y="229822"/>
                  </a:lnTo>
                  <a:lnTo>
                    <a:pt x="29339" y="232267"/>
                  </a:lnTo>
                  <a:lnTo>
                    <a:pt x="56233" y="246936"/>
                  </a:lnTo>
                  <a:lnTo>
                    <a:pt x="107576" y="271386"/>
                  </a:lnTo>
                  <a:lnTo>
                    <a:pt x="180924" y="303170"/>
                  </a:lnTo>
                  <a:lnTo>
                    <a:pt x="251827" y="327619"/>
                  </a:lnTo>
                  <a:lnTo>
                    <a:pt x="317839" y="349623"/>
                  </a:lnTo>
                  <a:lnTo>
                    <a:pt x="420526" y="371627"/>
                  </a:lnTo>
                  <a:lnTo>
                    <a:pt x="501208" y="381407"/>
                  </a:lnTo>
                  <a:lnTo>
                    <a:pt x="718806" y="369182"/>
                  </a:lnTo>
                  <a:lnTo>
                    <a:pt x="1041536" y="339843"/>
                  </a:lnTo>
                  <a:lnTo>
                    <a:pt x="1327591" y="290945"/>
                  </a:lnTo>
                  <a:lnTo>
                    <a:pt x="1706554" y="220042"/>
                  </a:lnTo>
                  <a:lnTo>
                    <a:pt x="2043953" y="156474"/>
                  </a:lnTo>
                  <a:lnTo>
                    <a:pt x="2293335" y="114911"/>
                  </a:lnTo>
                  <a:lnTo>
                    <a:pt x="2366682" y="95351"/>
                  </a:lnTo>
                  <a:lnTo>
                    <a:pt x="2418026" y="73347"/>
                  </a:lnTo>
                  <a:lnTo>
                    <a:pt x="2513377" y="29339"/>
                  </a:lnTo>
                  <a:lnTo>
                    <a:pt x="2559831" y="0"/>
                  </a:lnTo>
                  <a:lnTo>
                    <a:pt x="2596505" y="0"/>
                  </a:lnTo>
                  <a:lnTo>
                    <a:pt x="2662518" y="17114"/>
                  </a:lnTo>
                  <a:lnTo>
                    <a:pt x="2743200" y="48898"/>
                  </a:lnTo>
                  <a:lnTo>
                    <a:pt x="2814103" y="80682"/>
                  </a:lnTo>
                  <a:lnTo>
                    <a:pt x="2882560" y="119801"/>
                  </a:lnTo>
                  <a:lnTo>
                    <a:pt x="2914344" y="139360"/>
                  </a:lnTo>
                  <a:lnTo>
                    <a:pt x="2943683" y="163809"/>
                  </a:lnTo>
                  <a:lnTo>
                    <a:pt x="2953463" y="178479"/>
                  </a:lnTo>
                  <a:lnTo>
                    <a:pt x="2963243" y="198038"/>
                  </a:lnTo>
                  <a:lnTo>
                    <a:pt x="2960798" y="220042"/>
                  </a:lnTo>
                  <a:lnTo>
                    <a:pt x="2943683" y="242047"/>
                  </a:lnTo>
                  <a:lnTo>
                    <a:pt x="2919234" y="256716"/>
                  </a:lnTo>
                  <a:lnTo>
                    <a:pt x="2877670" y="271386"/>
                  </a:lnTo>
                  <a:lnTo>
                    <a:pt x="2831217" y="278720"/>
                  </a:lnTo>
                  <a:lnTo>
                    <a:pt x="2735865" y="286055"/>
                  </a:lnTo>
                  <a:lnTo>
                    <a:pt x="2618509" y="293390"/>
                  </a:lnTo>
                  <a:lnTo>
                    <a:pt x="2254216" y="3471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2">
              <a:extLst>
                <a:ext uri="{FF2B5EF4-FFF2-40B4-BE49-F238E27FC236}">
                  <a16:creationId xmlns:a16="http://schemas.microsoft.com/office/drawing/2014/main" id="{5D113BED-5AB9-4E47-9872-77610723A9D9}"/>
                </a:ext>
              </a:extLst>
            </p:cNvPr>
            <p:cNvSpPr/>
            <p:nvPr/>
          </p:nvSpPr>
          <p:spPr>
            <a:xfrm rot="16200000">
              <a:off x="3994946" y="4312445"/>
              <a:ext cx="2211387" cy="555625"/>
            </a:xfrm>
            <a:custGeom>
              <a:avLst/>
              <a:gdLst>
                <a:gd name="connsiteX0" fmla="*/ 1421606 w 2212181"/>
                <a:gd name="connsiteY0" fmla="*/ 454818 h 554831"/>
                <a:gd name="connsiteX1" fmla="*/ 700087 w 2212181"/>
                <a:gd name="connsiteY1" fmla="*/ 507206 h 554831"/>
                <a:gd name="connsiteX2" fmla="*/ 347662 w 2212181"/>
                <a:gd name="connsiteY2" fmla="*/ 531018 h 554831"/>
                <a:gd name="connsiteX3" fmla="*/ 197643 w 2212181"/>
                <a:gd name="connsiteY3" fmla="*/ 554831 h 554831"/>
                <a:gd name="connsiteX4" fmla="*/ 97631 w 2212181"/>
                <a:gd name="connsiteY4" fmla="*/ 542925 h 554831"/>
                <a:gd name="connsiteX5" fmla="*/ 57150 w 2212181"/>
                <a:gd name="connsiteY5" fmla="*/ 533400 h 554831"/>
                <a:gd name="connsiteX6" fmla="*/ 28575 w 2212181"/>
                <a:gd name="connsiteY6" fmla="*/ 521493 h 554831"/>
                <a:gd name="connsiteX7" fmla="*/ 7143 w 2212181"/>
                <a:gd name="connsiteY7" fmla="*/ 500062 h 554831"/>
                <a:gd name="connsiteX8" fmla="*/ 0 w 2212181"/>
                <a:gd name="connsiteY8" fmla="*/ 481012 h 554831"/>
                <a:gd name="connsiteX9" fmla="*/ 2381 w 2212181"/>
                <a:gd name="connsiteY9" fmla="*/ 461962 h 554831"/>
                <a:gd name="connsiteX10" fmla="*/ 16668 w 2212181"/>
                <a:gd name="connsiteY10" fmla="*/ 435768 h 554831"/>
                <a:gd name="connsiteX11" fmla="*/ 45243 w 2212181"/>
                <a:gd name="connsiteY11" fmla="*/ 409575 h 554831"/>
                <a:gd name="connsiteX12" fmla="*/ 73818 w 2212181"/>
                <a:gd name="connsiteY12" fmla="*/ 383381 h 554831"/>
                <a:gd name="connsiteX13" fmla="*/ 126206 w 2212181"/>
                <a:gd name="connsiteY13" fmla="*/ 352425 h 554831"/>
                <a:gd name="connsiteX14" fmla="*/ 190500 w 2212181"/>
                <a:gd name="connsiteY14" fmla="*/ 326231 h 554831"/>
                <a:gd name="connsiteX15" fmla="*/ 278606 w 2212181"/>
                <a:gd name="connsiteY15" fmla="*/ 302418 h 554831"/>
                <a:gd name="connsiteX16" fmla="*/ 390525 w 2212181"/>
                <a:gd name="connsiteY16" fmla="*/ 288131 h 554831"/>
                <a:gd name="connsiteX17" fmla="*/ 595312 w 2212181"/>
                <a:gd name="connsiteY17" fmla="*/ 271462 h 554831"/>
                <a:gd name="connsiteX18" fmla="*/ 1016793 w 2212181"/>
                <a:gd name="connsiteY18" fmla="*/ 242887 h 554831"/>
                <a:gd name="connsiteX19" fmla="*/ 1447800 w 2212181"/>
                <a:gd name="connsiteY19" fmla="*/ 216693 h 554831"/>
                <a:gd name="connsiteX20" fmla="*/ 1778793 w 2212181"/>
                <a:gd name="connsiteY20" fmla="*/ 197643 h 554831"/>
                <a:gd name="connsiteX21" fmla="*/ 1864518 w 2212181"/>
                <a:gd name="connsiteY21" fmla="*/ 188118 h 554831"/>
                <a:gd name="connsiteX22" fmla="*/ 1940718 w 2212181"/>
                <a:gd name="connsiteY22" fmla="*/ 171450 h 554831"/>
                <a:gd name="connsiteX23" fmla="*/ 1997868 w 2212181"/>
                <a:gd name="connsiteY23" fmla="*/ 150018 h 554831"/>
                <a:gd name="connsiteX24" fmla="*/ 2062162 w 2212181"/>
                <a:gd name="connsiteY24" fmla="*/ 111918 h 554831"/>
                <a:gd name="connsiteX25" fmla="*/ 2102643 w 2212181"/>
                <a:gd name="connsiteY25" fmla="*/ 80962 h 554831"/>
                <a:gd name="connsiteX26" fmla="*/ 2128837 w 2212181"/>
                <a:gd name="connsiteY26" fmla="*/ 50006 h 554831"/>
                <a:gd name="connsiteX27" fmla="*/ 2145506 w 2212181"/>
                <a:gd name="connsiteY27" fmla="*/ 23812 h 554831"/>
                <a:gd name="connsiteX28" fmla="*/ 2155031 w 2212181"/>
                <a:gd name="connsiteY28" fmla="*/ 11906 h 554831"/>
                <a:gd name="connsiteX29" fmla="*/ 2169318 w 2212181"/>
                <a:gd name="connsiteY29" fmla="*/ 4762 h 554831"/>
                <a:gd name="connsiteX30" fmla="*/ 2188368 w 2212181"/>
                <a:gd name="connsiteY30" fmla="*/ 0 h 554831"/>
                <a:gd name="connsiteX31" fmla="*/ 2202656 w 2212181"/>
                <a:gd name="connsiteY31" fmla="*/ 0 h 554831"/>
                <a:gd name="connsiteX32" fmla="*/ 2212181 w 2212181"/>
                <a:gd name="connsiteY32" fmla="*/ 4762 h 554831"/>
                <a:gd name="connsiteX33" fmla="*/ 2212181 w 2212181"/>
                <a:gd name="connsiteY33" fmla="*/ 16668 h 554831"/>
                <a:gd name="connsiteX34" fmla="*/ 2197893 w 2212181"/>
                <a:gd name="connsiteY34" fmla="*/ 66675 h 554831"/>
                <a:gd name="connsiteX35" fmla="*/ 2195512 w 2212181"/>
                <a:gd name="connsiteY35" fmla="*/ 126206 h 554831"/>
                <a:gd name="connsiteX36" fmla="*/ 2188368 w 2212181"/>
                <a:gd name="connsiteY36" fmla="*/ 176212 h 554831"/>
                <a:gd name="connsiteX37" fmla="*/ 2176462 w 2212181"/>
                <a:gd name="connsiteY37" fmla="*/ 228600 h 554831"/>
                <a:gd name="connsiteX38" fmla="*/ 2155031 w 2212181"/>
                <a:gd name="connsiteY38" fmla="*/ 297656 h 554831"/>
                <a:gd name="connsiteX39" fmla="*/ 2128837 w 2212181"/>
                <a:gd name="connsiteY39" fmla="*/ 385762 h 554831"/>
                <a:gd name="connsiteX40" fmla="*/ 1962150 w 2212181"/>
                <a:gd name="connsiteY40" fmla="*/ 416718 h 554831"/>
                <a:gd name="connsiteX41" fmla="*/ 1421606 w 2212181"/>
                <a:gd name="connsiteY41" fmla="*/ 454818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212181" h="554831">
                  <a:moveTo>
                    <a:pt x="1421606" y="454818"/>
                  </a:moveTo>
                  <a:lnTo>
                    <a:pt x="700087" y="507206"/>
                  </a:lnTo>
                  <a:lnTo>
                    <a:pt x="347662" y="531018"/>
                  </a:lnTo>
                  <a:lnTo>
                    <a:pt x="197643" y="554831"/>
                  </a:lnTo>
                  <a:lnTo>
                    <a:pt x="97631" y="542925"/>
                  </a:lnTo>
                  <a:lnTo>
                    <a:pt x="57150" y="533400"/>
                  </a:lnTo>
                  <a:lnTo>
                    <a:pt x="28575" y="521493"/>
                  </a:lnTo>
                  <a:lnTo>
                    <a:pt x="7143" y="500062"/>
                  </a:lnTo>
                  <a:lnTo>
                    <a:pt x="0" y="481012"/>
                  </a:lnTo>
                  <a:lnTo>
                    <a:pt x="2381" y="461962"/>
                  </a:lnTo>
                  <a:lnTo>
                    <a:pt x="16668" y="435768"/>
                  </a:lnTo>
                  <a:lnTo>
                    <a:pt x="45243" y="409575"/>
                  </a:lnTo>
                  <a:lnTo>
                    <a:pt x="73818" y="383381"/>
                  </a:lnTo>
                  <a:lnTo>
                    <a:pt x="126206" y="352425"/>
                  </a:lnTo>
                  <a:lnTo>
                    <a:pt x="190500" y="326231"/>
                  </a:lnTo>
                  <a:lnTo>
                    <a:pt x="278606" y="302418"/>
                  </a:lnTo>
                  <a:lnTo>
                    <a:pt x="390525" y="288131"/>
                  </a:lnTo>
                  <a:lnTo>
                    <a:pt x="595312" y="271462"/>
                  </a:lnTo>
                  <a:lnTo>
                    <a:pt x="1016793" y="242887"/>
                  </a:lnTo>
                  <a:lnTo>
                    <a:pt x="1447800" y="216693"/>
                  </a:lnTo>
                  <a:lnTo>
                    <a:pt x="1778793" y="197643"/>
                  </a:lnTo>
                  <a:lnTo>
                    <a:pt x="1864518" y="188118"/>
                  </a:lnTo>
                  <a:lnTo>
                    <a:pt x="1940718" y="171450"/>
                  </a:lnTo>
                  <a:lnTo>
                    <a:pt x="1997868" y="150018"/>
                  </a:lnTo>
                  <a:lnTo>
                    <a:pt x="2062162" y="111918"/>
                  </a:lnTo>
                  <a:lnTo>
                    <a:pt x="2102643" y="80962"/>
                  </a:lnTo>
                  <a:lnTo>
                    <a:pt x="2128837" y="50006"/>
                  </a:lnTo>
                  <a:lnTo>
                    <a:pt x="2145506" y="23812"/>
                  </a:lnTo>
                  <a:lnTo>
                    <a:pt x="2155031" y="11906"/>
                  </a:lnTo>
                  <a:lnTo>
                    <a:pt x="2169318" y="4762"/>
                  </a:lnTo>
                  <a:lnTo>
                    <a:pt x="2188368" y="0"/>
                  </a:lnTo>
                  <a:lnTo>
                    <a:pt x="2202656" y="0"/>
                  </a:lnTo>
                  <a:lnTo>
                    <a:pt x="2212181" y="4762"/>
                  </a:lnTo>
                  <a:lnTo>
                    <a:pt x="2212181" y="16668"/>
                  </a:lnTo>
                  <a:lnTo>
                    <a:pt x="2197893" y="66675"/>
                  </a:lnTo>
                  <a:cubicBezTo>
                    <a:pt x="2197099" y="86519"/>
                    <a:pt x="2196306" y="106362"/>
                    <a:pt x="2195512" y="126206"/>
                  </a:cubicBezTo>
                  <a:lnTo>
                    <a:pt x="2188368" y="176212"/>
                  </a:lnTo>
                  <a:lnTo>
                    <a:pt x="2176462" y="228600"/>
                  </a:lnTo>
                  <a:lnTo>
                    <a:pt x="2155031" y="297656"/>
                  </a:lnTo>
                  <a:lnTo>
                    <a:pt x="2128837" y="385762"/>
                  </a:lnTo>
                  <a:lnTo>
                    <a:pt x="1962150" y="416718"/>
                  </a:lnTo>
                  <a:lnTo>
                    <a:pt x="1421606" y="4548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7">
              <a:extLst>
                <a:ext uri="{FF2B5EF4-FFF2-40B4-BE49-F238E27FC236}">
                  <a16:creationId xmlns:a16="http://schemas.microsoft.com/office/drawing/2014/main" id="{A0D259B2-0A09-45FC-A2CB-91A102832B02}"/>
                </a:ext>
              </a:extLst>
            </p:cNvPr>
            <p:cNvSpPr/>
            <p:nvPr/>
          </p:nvSpPr>
          <p:spPr>
            <a:xfrm>
              <a:off x="5073650" y="3232150"/>
              <a:ext cx="3225800" cy="2311400"/>
            </a:xfrm>
            <a:custGeom>
              <a:avLst/>
              <a:gdLst>
                <a:gd name="connsiteX0" fmla="*/ 1539875 w 3225800"/>
                <a:gd name="connsiteY0" fmla="*/ 368300 h 2311400"/>
                <a:gd name="connsiteX1" fmla="*/ 1114425 w 3225800"/>
                <a:gd name="connsiteY1" fmla="*/ 425450 h 2311400"/>
                <a:gd name="connsiteX2" fmla="*/ 936625 w 3225800"/>
                <a:gd name="connsiteY2" fmla="*/ 441325 h 2311400"/>
                <a:gd name="connsiteX3" fmla="*/ 558800 w 3225800"/>
                <a:gd name="connsiteY3" fmla="*/ 473075 h 2311400"/>
                <a:gd name="connsiteX4" fmla="*/ 82550 w 3225800"/>
                <a:gd name="connsiteY4" fmla="*/ 514350 h 2311400"/>
                <a:gd name="connsiteX5" fmla="*/ 0 w 3225800"/>
                <a:gd name="connsiteY5" fmla="*/ 336550 h 2311400"/>
                <a:gd name="connsiteX6" fmla="*/ 307975 w 3225800"/>
                <a:gd name="connsiteY6" fmla="*/ 314325 h 2311400"/>
                <a:gd name="connsiteX7" fmla="*/ 939800 w 3225800"/>
                <a:gd name="connsiteY7" fmla="*/ 257175 h 2311400"/>
                <a:gd name="connsiteX8" fmla="*/ 1114425 w 3225800"/>
                <a:gd name="connsiteY8" fmla="*/ 244475 h 2311400"/>
                <a:gd name="connsiteX9" fmla="*/ 1562100 w 3225800"/>
                <a:gd name="connsiteY9" fmla="*/ 190500 h 2311400"/>
                <a:gd name="connsiteX10" fmla="*/ 1873250 w 3225800"/>
                <a:gd name="connsiteY10" fmla="*/ 142875 h 2311400"/>
                <a:gd name="connsiteX11" fmla="*/ 2079625 w 3225800"/>
                <a:gd name="connsiteY11" fmla="*/ 111125 h 2311400"/>
                <a:gd name="connsiteX12" fmla="*/ 2470150 w 3225800"/>
                <a:gd name="connsiteY12" fmla="*/ 66675 h 2311400"/>
                <a:gd name="connsiteX13" fmla="*/ 2749550 w 3225800"/>
                <a:gd name="connsiteY13" fmla="*/ 34925 h 2311400"/>
                <a:gd name="connsiteX14" fmla="*/ 2794000 w 3225800"/>
                <a:gd name="connsiteY14" fmla="*/ 25400 h 2311400"/>
                <a:gd name="connsiteX15" fmla="*/ 2838450 w 3225800"/>
                <a:gd name="connsiteY15" fmla="*/ 0 h 2311400"/>
                <a:gd name="connsiteX16" fmla="*/ 2857500 w 3225800"/>
                <a:gd name="connsiteY16" fmla="*/ 0 h 2311400"/>
                <a:gd name="connsiteX17" fmla="*/ 2901950 w 3225800"/>
                <a:gd name="connsiteY17" fmla="*/ 31750 h 2311400"/>
                <a:gd name="connsiteX18" fmla="*/ 2997200 w 3225800"/>
                <a:gd name="connsiteY18" fmla="*/ 114300 h 2311400"/>
                <a:gd name="connsiteX19" fmla="*/ 3086100 w 3225800"/>
                <a:gd name="connsiteY19" fmla="*/ 187325 h 2311400"/>
                <a:gd name="connsiteX20" fmla="*/ 3143250 w 3225800"/>
                <a:gd name="connsiteY20" fmla="*/ 244475 h 2311400"/>
                <a:gd name="connsiteX21" fmla="*/ 3181350 w 3225800"/>
                <a:gd name="connsiteY21" fmla="*/ 288925 h 2311400"/>
                <a:gd name="connsiteX22" fmla="*/ 3213100 w 3225800"/>
                <a:gd name="connsiteY22" fmla="*/ 339725 h 2311400"/>
                <a:gd name="connsiteX23" fmla="*/ 3222625 w 3225800"/>
                <a:gd name="connsiteY23" fmla="*/ 361950 h 2311400"/>
                <a:gd name="connsiteX24" fmla="*/ 3225800 w 3225800"/>
                <a:gd name="connsiteY24" fmla="*/ 390525 h 2311400"/>
                <a:gd name="connsiteX25" fmla="*/ 3219450 w 3225800"/>
                <a:gd name="connsiteY25" fmla="*/ 425450 h 2311400"/>
                <a:gd name="connsiteX26" fmla="*/ 3184525 w 3225800"/>
                <a:gd name="connsiteY26" fmla="*/ 492125 h 2311400"/>
                <a:gd name="connsiteX27" fmla="*/ 3152775 w 3225800"/>
                <a:gd name="connsiteY27" fmla="*/ 542925 h 2311400"/>
                <a:gd name="connsiteX28" fmla="*/ 3076575 w 3225800"/>
                <a:gd name="connsiteY28" fmla="*/ 1174750 h 2311400"/>
                <a:gd name="connsiteX29" fmla="*/ 3016250 w 3225800"/>
                <a:gd name="connsiteY29" fmla="*/ 1612900 h 2311400"/>
                <a:gd name="connsiteX30" fmla="*/ 2965450 w 3225800"/>
                <a:gd name="connsiteY30" fmla="*/ 2006600 h 2311400"/>
                <a:gd name="connsiteX31" fmla="*/ 2949575 w 3225800"/>
                <a:gd name="connsiteY31" fmla="*/ 2105025 h 2311400"/>
                <a:gd name="connsiteX32" fmla="*/ 2930525 w 3225800"/>
                <a:gd name="connsiteY32" fmla="*/ 2152650 h 2311400"/>
                <a:gd name="connsiteX33" fmla="*/ 2901950 w 3225800"/>
                <a:gd name="connsiteY33" fmla="*/ 2216150 h 2311400"/>
                <a:gd name="connsiteX34" fmla="*/ 2863850 w 3225800"/>
                <a:gd name="connsiteY34" fmla="*/ 2276475 h 2311400"/>
                <a:gd name="connsiteX35" fmla="*/ 2838450 w 3225800"/>
                <a:gd name="connsiteY35" fmla="*/ 2301875 h 2311400"/>
                <a:gd name="connsiteX36" fmla="*/ 2809875 w 3225800"/>
                <a:gd name="connsiteY36" fmla="*/ 2311400 h 2311400"/>
                <a:gd name="connsiteX37" fmla="*/ 2784475 w 3225800"/>
                <a:gd name="connsiteY37" fmla="*/ 2311400 h 2311400"/>
                <a:gd name="connsiteX38" fmla="*/ 2752725 w 3225800"/>
                <a:gd name="connsiteY38" fmla="*/ 2298700 h 2311400"/>
                <a:gd name="connsiteX39" fmla="*/ 2717800 w 3225800"/>
                <a:gd name="connsiteY39" fmla="*/ 2263775 h 2311400"/>
                <a:gd name="connsiteX40" fmla="*/ 2686050 w 3225800"/>
                <a:gd name="connsiteY40" fmla="*/ 2228850 h 2311400"/>
                <a:gd name="connsiteX41" fmla="*/ 2733675 w 3225800"/>
                <a:gd name="connsiteY41" fmla="*/ 1971675 h 2311400"/>
                <a:gd name="connsiteX42" fmla="*/ 2778125 w 3225800"/>
                <a:gd name="connsiteY42" fmla="*/ 1454150 h 2311400"/>
                <a:gd name="connsiteX43" fmla="*/ 2822575 w 3225800"/>
                <a:gd name="connsiteY43" fmla="*/ 949325 h 2311400"/>
                <a:gd name="connsiteX44" fmla="*/ 2867025 w 3225800"/>
                <a:gd name="connsiteY44" fmla="*/ 419100 h 2311400"/>
                <a:gd name="connsiteX45" fmla="*/ 2863850 w 3225800"/>
                <a:gd name="connsiteY45" fmla="*/ 355600 h 2311400"/>
                <a:gd name="connsiteX46" fmla="*/ 2854325 w 3225800"/>
                <a:gd name="connsiteY46" fmla="*/ 320675 h 2311400"/>
                <a:gd name="connsiteX47" fmla="*/ 2835275 w 3225800"/>
                <a:gd name="connsiteY47" fmla="*/ 292100 h 2311400"/>
                <a:gd name="connsiteX48" fmla="*/ 2806700 w 3225800"/>
                <a:gd name="connsiteY48" fmla="*/ 266700 h 2311400"/>
                <a:gd name="connsiteX49" fmla="*/ 2771775 w 3225800"/>
                <a:gd name="connsiteY49" fmla="*/ 247650 h 2311400"/>
                <a:gd name="connsiteX50" fmla="*/ 2733675 w 3225800"/>
                <a:gd name="connsiteY50" fmla="*/ 241300 h 2311400"/>
                <a:gd name="connsiteX51" fmla="*/ 2590800 w 3225800"/>
                <a:gd name="connsiteY51" fmla="*/ 254000 h 2311400"/>
                <a:gd name="connsiteX52" fmla="*/ 2060575 w 3225800"/>
                <a:gd name="connsiteY52" fmla="*/ 311150 h 2311400"/>
                <a:gd name="connsiteX53" fmla="*/ 1866900 w 3225800"/>
                <a:gd name="connsiteY53" fmla="*/ 327025 h 2311400"/>
                <a:gd name="connsiteX54" fmla="*/ 1539875 w 3225800"/>
                <a:gd name="connsiteY54" fmla="*/ 368300 h 23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225800" h="2311400">
                  <a:moveTo>
                    <a:pt x="1539875" y="368300"/>
                  </a:moveTo>
                  <a:lnTo>
                    <a:pt x="1114425" y="425450"/>
                  </a:lnTo>
                  <a:lnTo>
                    <a:pt x="936625" y="441325"/>
                  </a:lnTo>
                  <a:lnTo>
                    <a:pt x="558800" y="473075"/>
                  </a:lnTo>
                  <a:lnTo>
                    <a:pt x="82550" y="514350"/>
                  </a:lnTo>
                  <a:lnTo>
                    <a:pt x="0" y="336550"/>
                  </a:lnTo>
                  <a:lnTo>
                    <a:pt x="307975" y="314325"/>
                  </a:lnTo>
                  <a:lnTo>
                    <a:pt x="939800" y="257175"/>
                  </a:lnTo>
                  <a:lnTo>
                    <a:pt x="1114425" y="244475"/>
                  </a:lnTo>
                  <a:lnTo>
                    <a:pt x="1562100" y="190500"/>
                  </a:lnTo>
                  <a:lnTo>
                    <a:pt x="1873250" y="142875"/>
                  </a:lnTo>
                  <a:lnTo>
                    <a:pt x="2079625" y="111125"/>
                  </a:lnTo>
                  <a:lnTo>
                    <a:pt x="2470150" y="66675"/>
                  </a:lnTo>
                  <a:lnTo>
                    <a:pt x="2749550" y="34925"/>
                  </a:lnTo>
                  <a:lnTo>
                    <a:pt x="2794000" y="25400"/>
                  </a:lnTo>
                  <a:lnTo>
                    <a:pt x="2838450" y="0"/>
                  </a:lnTo>
                  <a:lnTo>
                    <a:pt x="2857500" y="0"/>
                  </a:lnTo>
                  <a:lnTo>
                    <a:pt x="2901950" y="31750"/>
                  </a:lnTo>
                  <a:lnTo>
                    <a:pt x="2997200" y="114300"/>
                  </a:lnTo>
                  <a:lnTo>
                    <a:pt x="3086100" y="187325"/>
                  </a:lnTo>
                  <a:lnTo>
                    <a:pt x="3143250" y="244475"/>
                  </a:lnTo>
                  <a:lnTo>
                    <a:pt x="3181350" y="288925"/>
                  </a:lnTo>
                  <a:lnTo>
                    <a:pt x="3213100" y="339725"/>
                  </a:lnTo>
                  <a:lnTo>
                    <a:pt x="3222625" y="361950"/>
                  </a:lnTo>
                  <a:lnTo>
                    <a:pt x="3225800" y="390525"/>
                  </a:lnTo>
                  <a:lnTo>
                    <a:pt x="3219450" y="425450"/>
                  </a:lnTo>
                  <a:lnTo>
                    <a:pt x="3184525" y="492125"/>
                  </a:lnTo>
                  <a:lnTo>
                    <a:pt x="3152775" y="542925"/>
                  </a:lnTo>
                  <a:lnTo>
                    <a:pt x="3076575" y="1174750"/>
                  </a:lnTo>
                  <a:lnTo>
                    <a:pt x="3016250" y="1612900"/>
                  </a:lnTo>
                  <a:lnTo>
                    <a:pt x="2965450" y="2006600"/>
                  </a:lnTo>
                  <a:lnTo>
                    <a:pt x="2949575" y="2105025"/>
                  </a:lnTo>
                  <a:lnTo>
                    <a:pt x="2930525" y="2152650"/>
                  </a:lnTo>
                  <a:lnTo>
                    <a:pt x="2901950" y="2216150"/>
                  </a:lnTo>
                  <a:lnTo>
                    <a:pt x="2863850" y="2276475"/>
                  </a:lnTo>
                  <a:lnTo>
                    <a:pt x="2838450" y="2301875"/>
                  </a:lnTo>
                  <a:lnTo>
                    <a:pt x="2809875" y="2311400"/>
                  </a:lnTo>
                  <a:lnTo>
                    <a:pt x="2784475" y="2311400"/>
                  </a:lnTo>
                  <a:lnTo>
                    <a:pt x="2752725" y="2298700"/>
                  </a:lnTo>
                  <a:lnTo>
                    <a:pt x="2717800" y="2263775"/>
                  </a:lnTo>
                  <a:lnTo>
                    <a:pt x="2686050" y="2228850"/>
                  </a:lnTo>
                  <a:lnTo>
                    <a:pt x="2733675" y="1971675"/>
                  </a:lnTo>
                  <a:lnTo>
                    <a:pt x="2778125" y="1454150"/>
                  </a:lnTo>
                  <a:lnTo>
                    <a:pt x="2822575" y="949325"/>
                  </a:lnTo>
                  <a:lnTo>
                    <a:pt x="2867025" y="419100"/>
                  </a:lnTo>
                  <a:lnTo>
                    <a:pt x="2863850" y="355600"/>
                  </a:lnTo>
                  <a:lnTo>
                    <a:pt x="2854325" y="320675"/>
                  </a:lnTo>
                  <a:lnTo>
                    <a:pt x="2835275" y="292100"/>
                  </a:lnTo>
                  <a:lnTo>
                    <a:pt x="2806700" y="266700"/>
                  </a:lnTo>
                  <a:lnTo>
                    <a:pt x="2771775" y="247650"/>
                  </a:lnTo>
                  <a:lnTo>
                    <a:pt x="2733675" y="241300"/>
                  </a:lnTo>
                  <a:lnTo>
                    <a:pt x="2590800" y="254000"/>
                  </a:lnTo>
                  <a:lnTo>
                    <a:pt x="2060575" y="311150"/>
                  </a:lnTo>
                  <a:lnTo>
                    <a:pt x="1866900" y="327025"/>
                  </a:lnTo>
                  <a:lnTo>
                    <a:pt x="1539875" y="368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3">
              <a:extLst>
                <a:ext uri="{FF2B5EF4-FFF2-40B4-BE49-F238E27FC236}">
                  <a16:creationId xmlns:a16="http://schemas.microsoft.com/office/drawing/2014/main" id="{B9487E34-DD40-4DE3-97B8-8D83BB3A747F}"/>
                </a:ext>
              </a:extLst>
            </p:cNvPr>
            <p:cNvSpPr/>
            <p:nvPr/>
          </p:nvSpPr>
          <p:spPr>
            <a:xfrm rot="16200000">
              <a:off x="4514856" y="3617913"/>
              <a:ext cx="2935287" cy="528638"/>
            </a:xfrm>
            <a:custGeom>
              <a:avLst/>
              <a:gdLst>
                <a:gd name="connsiteX0" fmla="*/ 1006706 w 2936465"/>
                <a:gd name="connsiteY0" fmla="*/ 513449 h 527871"/>
                <a:gd name="connsiteX1" fmla="*/ 25961 w 2936465"/>
                <a:gd name="connsiteY1" fmla="*/ 527871 h 527871"/>
                <a:gd name="connsiteX2" fmla="*/ 0 w 2936465"/>
                <a:gd name="connsiteY2" fmla="*/ 279801 h 527871"/>
                <a:gd name="connsiteX3" fmla="*/ 481719 w 2936465"/>
                <a:gd name="connsiteY3" fmla="*/ 276916 h 527871"/>
                <a:gd name="connsiteX4" fmla="*/ 1061512 w 2936465"/>
                <a:gd name="connsiteY4" fmla="*/ 265378 h 527871"/>
                <a:gd name="connsiteX5" fmla="*/ 1681689 w 2936465"/>
                <a:gd name="connsiteY5" fmla="*/ 256724 h 527871"/>
                <a:gd name="connsiteX6" fmla="*/ 1837454 w 2936465"/>
                <a:gd name="connsiteY6" fmla="*/ 259609 h 527871"/>
                <a:gd name="connsiteX7" fmla="*/ 2241290 w 2936465"/>
                <a:gd name="connsiteY7" fmla="*/ 245186 h 527871"/>
                <a:gd name="connsiteX8" fmla="*/ 2549936 w 2936465"/>
                <a:gd name="connsiteY8" fmla="*/ 236532 h 527871"/>
                <a:gd name="connsiteX9" fmla="*/ 2598973 w 2936465"/>
                <a:gd name="connsiteY9" fmla="*/ 233648 h 527871"/>
                <a:gd name="connsiteX10" fmla="*/ 2642242 w 2936465"/>
                <a:gd name="connsiteY10" fmla="*/ 224994 h 527871"/>
                <a:gd name="connsiteX11" fmla="*/ 2688394 w 2936465"/>
                <a:gd name="connsiteY11" fmla="*/ 207687 h 527871"/>
                <a:gd name="connsiteX12" fmla="*/ 2740316 w 2936465"/>
                <a:gd name="connsiteY12" fmla="*/ 175957 h 527871"/>
                <a:gd name="connsiteX13" fmla="*/ 2789353 w 2936465"/>
                <a:gd name="connsiteY13" fmla="*/ 129804 h 527871"/>
                <a:gd name="connsiteX14" fmla="*/ 2875889 w 2936465"/>
                <a:gd name="connsiteY14" fmla="*/ 0 h 527871"/>
                <a:gd name="connsiteX15" fmla="*/ 2936465 w 2936465"/>
                <a:gd name="connsiteY15" fmla="*/ 196149 h 527871"/>
                <a:gd name="connsiteX16" fmla="*/ 2838390 w 2936465"/>
                <a:gd name="connsiteY16" fmla="*/ 285570 h 527871"/>
                <a:gd name="connsiteX17" fmla="*/ 2780700 w 2936465"/>
                <a:gd name="connsiteY17" fmla="*/ 360568 h 527871"/>
                <a:gd name="connsiteX18" fmla="*/ 2723009 w 2936465"/>
                <a:gd name="connsiteY18" fmla="*/ 441335 h 527871"/>
                <a:gd name="connsiteX19" fmla="*/ 2673971 w 2936465"/>
                <a:gd name="connsiteY19" fmla="*/ 501910 h 527871"/>
                <a:gd name="connsiteX20" fmla="*/ 2648011 w 2936465"/>
                <a:gd name="connsiteY20" fmla="*/ 524987 h 527871"/>
                <a:gd name="connsiteX21" fmla="*/ 2616281 w 2936465"/>
                <a:gd name="connsiteY21" fmla="*/ 527871 h 527871"/>
                <a:gd name="connsiteX22" fmla="*/ 2561474 w 2936465"/>
                <a:gd name="connsiteY22" fmla="*/ 524987 h 527871"/>
                <a:gd name="connsiteX23" fmla="*/ 2466284 w 2936465"/>
                <a:gd name="connsiteY23" fmla="*/ 501910 h 527871"/>
                <a:gd name="connsiteX24" fmla="*/ 1860530 w 2936465"/>
                <a:gd name="connsiteY24" fmla="*/ 504795 h 527871"/>
                <a:gd name="connsiteX25" fmla="*/ 1696112 w 2936465"/>
                <a:gd name="connsiteY25" fmla="*/ 501910 h 527871"/>
                <a:gd name="connsiteX26" fmla="*/ 1006706 w 2936465"/>
                <a:gd name="connsiteY26" fmla="*/ 513449 h 52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36465" h="527871">
                  <a:moveTo>
                    <a:pt x="1006706" y="513449"/>
                  </a:moveTo>
                  <a:lnTo>
                    <a:pt x="25961" y="527871"/>
                  </a:lnTo>
                  <a:lnTo>
                    <a:pt x="0" y="279801"/>
                  </a:lnTo>
                  <a:lnTo>
                    <a:pt x="481719" y="276916"/>
                  </a:lnTo>
                  <a:lnTo>
                    <a:pt x="1061512" y="265378"/>
                  </a:lnTo>
                  <a:lnTo>
                    <a:pt x="1681689" y="256724"/>
                  </a:lnTo>
                  <a:lnTo>
                    <a:pt x="1837454" y="259609"/>
                  </a:lnTo>
                  <a:lnTo>
                    <a:pt x="2241290" y="245186"/>
                  </a:lnTo>
                  <a:lnTo>
                    <a:pt x="2549936" y="236532"/>
                  </a:lnTo>
                  <a:lnTo>
                    <a:pt x="2598973" y="233648"/>
                  </a:lnTo>
                  <a:lnTo>
                    <a:pt x="2642242" y="224994"/>
                  </a:lnTo>
                  <a:lnTo>
                    <a:pt x="2688394" y="207687"/>
                  </a:lnTo>
                  <a:lnTo>
                    <a:pt x="2740316" y="175957"/>
                  </a:lnTo>
                  <a:lnTo>
                    <a:pt x="2789353" y="129804"/>
                  </a:lnTo>
                  <a:lnTo>
                    <a:pt x="2875889" y="0"/>
                  </a:lnTo>
                  <a:lnTo>
                    <a:pt x="2936465" y="196149"/>
                  </a:lnTo>
                  <a:lnTo>
                    <a:pt x="2838390" y="285570"/>
                  </a:lnTo>
                  <a:lnTo>
                    <a:pt x="2780700" y="360568"/>
                  </a:lnTo>
                  <a:lnTo>
                    <a:pt x="2723009" y="441335"/>
                  </a:lnTo>
                  <a:lnTo>
                    <a:pt x="2673971" y="501910"/>
                  </a:lnTo>
                  <a:lnTo>
                    <a:pt x="2648011" y="524987"/>
                  </a:lnTo>
                  <a:lnTo>
                    <a:pt x="2616281" y="527871"/>
                  </a:lnTo>
                  <a:lnTo>
                    <a:pt x="2561474" y="524987"/>
                  </a:lnTo>
                  <a:lnTo>
                    <a:pt x="2466284" y="501910"/>
                  </a:lnTo>
                  <a:lnTo>
                    <a:pt x="1860530" y="504795"/>
                  </a:lnTo>
                  <a:lnTo>
                    <a:pt x="1696112" y="501910"/>
                  </a:lnTo>
                  <a:lnTo>
                    <a:pt x="1006706" y="5134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8">
              <a:extLst>
                <a:ext uri="{FF2B5EF4-FFF2-40B4-BE49-F238E27FC236}">
                  <a16:creationId xmlns:a16="http://schemas.microsoft.com/office/drawing/2014/main" id="{956F2F46-66A8-4D64-9C1A-B3BE889E5EDC}"/>
                </a:ext>
              </a:extLst>
            </p:cNvPr>
            <p:cNvSpPr/>
            <p:nvPr/>
          </p:nvSpPr>
          <p:spPr>
            <a:xfrm rot="16200000">
              <a:off x="5434810" y="3450432"/>
              <a:ext cx="2979738" cy="663575"/>
            </a:xfrm>
            <a:custGeom>
              <a:avLst/>
              <a:gdLst>
                <a:gd name="connsiteX0" fmla="*/ 724020 w 2979733"/>
                <a:gd name="connsiteY0" fmla="*/ 507680 h 663445"/>
                <a:gd name="connsiteX1" fmla="*/ 23076 w 2979733"/>
                <a:gd name="connsiteY1" fmla="*/ 473065 h 663445"/>
                <a:gd name="connsiteX2" fmla="*/ 0 w 2979733"/>
                <a:gd name="connsiteY2" fmla="*/ 250956 h 663445"/>
                <a:gd name="connsiteX3" fmla="*/ 539410 w 2979733"/>
                <a:gd name="connsiteY3" fmla="*/ 271147 h 663445"/>
                <a:gd name="connsiteX4" fmla="*/ 1061512 w 2979733"/>
                <a:gd name="connsiteY4" fmla="*/ 294224 h 663445"/>
                <a:gd name="connsiteX5" fmla="*/ 1465348 w 2979733"/>
                <a:gd name="connsiteY5" fmla="*/ 311531 h 663445"/>
                <a:gd name="connsiteX6" fmla="*/ 1733610 w 2979733"/>
                <a:gd name="connsiteY6" fmla="*/ 323069 h 663445"/>
                <a:gd name="connsiteX7" fmla="*/ 1874953 w 2979733"/>
                <a:gd name="connsiteY7" fmla="*/ 325954 h 663445"/>
                <a:gd name="connsiteX8" fmla="*/ 2342249 w 2979733"/>
                <a:gd name="connsiteY8" fmla="*/ 323069 h 663445"/>
                <a:gd name="connsiteX9" fmla="*/ 2642241 w 2979733"/>
                <a:gd name="connsiteY9" fmla="*/ 320185 h 663445"/>
                <a:gd name="connsiteX10" fmla="*/ 2685509 w 2979733"/>
                <a:gd name="connsiteY10" fmla="*/ 317300 h 663445"/>
                <a:gd name="connsiteX11" fmla="*/ 2714355 w 2979733"/>
                <a:gd name="connsiteY11" fmla="*/ 305762 h 663445"/>
                <a:gd name="connsiteX12" fmla="*/ 2740316 w 2979733"/>
                <a:gd name="connsiteY12" fmla="*/ 285570 h 663445"/>
                <a:gd name="connsiteX13" fmla="*/ 2777815 w 2979733"/>
                <a:gd name="connsiteY13" fmla="*/ 253840 h 663445"/>
                <a:gd name="connsiteX14" fmla="*/ 2815314 w 2979733"/>
                <a:gd name="connsiteY14" fmla="*/ 199034 h 663445"/>
                <a:gd name="connsiteX15" fmla="*/ 2933580 w 2979733"/>
                <a:gd name="connsiteY15" fmla="*/ 0 h 663445"/>
                <a:gd name="connsiteX16" fmla="*/ 2979733 w 2979733"/>
                <a:gd name="connsiteY16" fmla="*/ 262494 h 663445"/>
                <a:gd name="connsiteX17" fmla="*/ 2870120 w 2979733"/>
                <a:gd name="connsiteY17" fmla="*/ 415374 h 663445"/>
                <a:gd name="connsiteX18" fmla="*/ 2803776 w 2979733"/>
                <a:gd name="connsiteY18" fmla="*/ 510564 h 663445"/>
                <a:gd name="connsiteX19" fmla="*/ 2763392 w 2979733"/>
                <a:gd name="connsiteY19" fmla="*/ 579793 h 663445"/>
                <a:gd name="connsiteX20" fmla="*/ 2720124 w 2979733"/>
                <a:gd name="connsiteY20" fmla="*/ 634600 h 663445"/>
                <a:gd name="connsiteX21" fmla="*/ 2691278 w 2979733"/>
                <a:gd name="connsiteY21" fmla="*/ 657676 h 663445"/>
                <a:gd name="connsiteX22" fmla="*/ 2662433 w 2979733"/>
                <a:gd name="connsiteY22" fmla="*/ 663445 h 663445"/>
                <a:gd name="connsiteX23" fmla="*/ 2630703 w 2979733"/>
                <a:gd name="connsiteY23" fmla="*/ 660561 h 663445"/>
                <a:gd name="connsiteX24" fmla="*/ 2604742 w 2979733"/>
                <a:gd name="connsiteY24" fmla="*/ 651907 h 663445"/>
                <a:gd name="connsiteX25" fmla="*/ 2549936 w 2979733"/>
                <a:gd name="connsiteY25" fmla="*/ 611523 h 663445"/>
                <a:gd name="connsiteX26" fmla="*/ 1918221 w 2979733"/>
                <a:gd name="connsiteY26" fmla="*/ 588447 h 663445"/>
                <a:gd name="connsiteX27" fmla="*/ 1748033 w 2979733"/>
                <a:gd name="connsiteY27" fmla="*/ 562486 h 663445"/>
                <a:gd name="connsiteX28" fmla="*/ 724020 w 2979733"/>
                <a:gd name="connsiteY28" fmla="*/ 507680 h 66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979733" h="663445">
                  <a:moveTo>
                    <a:pt x="724020" y="507680"/>
                  </a:moveTo>
                  <a:lnTo>
                    <a:pt x="23076" y="473065"/>
                  </a:lnTo>
                  <a:lnTo>
                    <a:pt x="0" y="250956"/>
                  </a:lnTo>
                  <a:lnTo>
                    <a:pt x="539410" y="271147"/>
                  </a:lnTo>
                  <a:lnTo>
                    <a:pt x="1061512" y="294224"/>
                  </a:lnTo>
                  <a:lnTo>
                    <a:pt x="1465348" y="311531"/>
                  </a:lnTo>
                  <a:lnTo>
                    <a:pt x="1733610" y="323069"/>
                  </a:lnTo>
                  <a:lnTo>
                    <a:pt x="1874953" y="325954"/>
                  </a:lnTo>
                  <a:lnTo>
                    <a:pt x="2342249" y="323069"/>
                  </a:lnTo>
                  <a:lnTo>
                    <a:pt x="2642241" y="320185"/>
                  </a:lnTo>
                  <a:lnTo>
                    <a:pt x="2685509" y="317300"/>
                  </a:lnTo>
                  <a:lnTo>
                    <a:pt x="2714355" y="305762"/>
                  </a:lnTo>
                  <a:lnTo>
                    <a:pt x="2740316" y="285570"/>
                  </a:lnTo>
                  <a:lnTo>
                    <a:pt x="2777815" y="253840"/>
                  </a:lnTo>
                  <a:lnTo>
                    <a:pt x="2815314" y="199034"/>
                  </a:lnTo>
                  <a:lnTo>
                    <a:pt x="2933580" y="0"/>
                  </a:lnTo>
                  <a:lnTo>
                    <a:pt x="2979733" y="262494"/>
                  </a:lnTo>
                  <a:lnTo>
                    <a:pt x="2870120" y="415374"/>
                  </a:lnTo>
                  <a:lnTo>
                    <a:pt x="2803776" y="510564"/>
                  </a:lnTo>
                  <a:lnTo>
                    <a:pt x="2763392" y="579793"/>
                  </a:lnTo>
                  <a:lnTo>
                    <a:pt x="2720124" y="634600"/>
                  </a:lnTo>
                  <a:lnTo>
                    <a:pt x="2691278" y="657676"/>
                  </a:lnTo>
                  <a:lnTo>
                    <a:pt x="2662433" y="663445"/>
                  </a:lnTo>
                  <a:lnTo>
                    <a:pt x="2630703" y="660561"/>
                  </a:lnTo>
                  <a:lnTo>
                    <a:pt x="2604742" y="651907"/>
                  </a:lnTo>
                  <a:lnTo>
                    <a:pt x="2549936" y="611523"/>
                  </a:lnTo>
                  <a:lnTo>
                    <a:pt x="1918221" y="588447"/>
                  </a:lnTo>
                  <a:lnTo>
                    <a:pt x="1748033" y="562486"/>
                  </a:lnTo>
                  <a:lnTo>
                    <a:pt x="724020" y="5076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8">
              <a:extLst>
                <a:ext uri="{FF2B5EF4-FFF2-40B4-BE49-F238E27FC236}">
                  <a16:creationId xmlns:a16="http://schemas.microsoft.com/office/drawing/2014/main" id="{7643F236-EBEB-4337-A3DD-41B789CC9B6B}"/>
                </a:ext>
              </a:extLst>
            </p:cNvPr>
            <p:cNvSpPr/>
            <p:nvPr/>
          </p:nvSpPr>
          <p:spPr>
            <a:xfrm>
              <a:off x="5272089" y="5105401"/>
              <a:ext cx="2592387" cy="404813"/>
            </a:xfrm>
            <a:custGeom>
              <a:avLst/>
              <a:gdLst>
                <a:gd name="connsiteX0" fmla="*/ 851807 w 2593522"/>
                <a:gd name="connsiteY0" fmla="*/ 332014 h 405493"/>
                <a:gd name="connsiteX1" fmla="*/ 340179 w 2593522"/>
                <a:gd name="connsiteY1" fmla="*/ 381000 h 405493"/>
                <a:gd name="connsiteX2" fmla="*/ 255814 w 2593522"/>
                <a:gd name="connsiteY2" fmla="*/ 394607 h 405493"/>
                <a:gd name="connsiteX3" fmla="*/ 35379 w 2593522"/>
                <a:gd name="connsiteY3" fmla="*/ 405493 h 405493"/>
                <a:gd name="connsiteX4" fmla="*/ 0 w 2593522"/>
                <a:gd name="connsiteY4" fmla="*/ 220436 h 405493"/>
                <a:gd name="connsiteX5" fmla="*/ 136072 w 2593522"/>
                <a:gd name="connsiteY5" fmla="*/ 220436 h 405493"/>
                <a:gd name="connsiteX6" fmla="*/ 400050 w 2593522"/>
                <a:gd name="connsiteY6" fmla="*/ 195943 h 405493"/>
                <a:gd name="connsiteX7" fmla="*/ 756557 w 2593522"/>
                <a:gd name="connsiteY7" fmla="*/ 152400 h 405493"/>
                <a:gd name="connsiteX8" fmla="*/ 938893 w 2593522"/>
                <a:gd name="connsiteY8" fmla="*/ 141514 h 405493"/>
                <a:gd name="connsiteX9" fmla="*/ 1613807 w 2593522"/>
                <a:gd name="connsiteY9" fmla="*/ 62593 h 405493"/>
                <a:gd name="connsiteX10" fmla="*/ 1763486 w 2593522"/>
                <a:gd name="connsiteY10" fmla="*/ 48986 h 405493"/>
                <a:gd name="connsiteX11" fmla="*/ 2307772 w 2593522"/>
                <a:gd name="connsiteY11" fmla="*/ 0 h 405493"/>
                <a:gd name="connsiteX12" fmla="*/ 2324100 w 2593522"/>
                <a:gd name="connsiteY12" fmla="*/ 0 h 405493"/>
                <a:gd name="connsiteX13" fmla="*/ 2370364 w 2593522"/>
                <a:gd name="connsiteY13" fmla="*/ 10886 h 405493"/>
                <a:gd name="connsiteX14" fmla="*/ 2441122 w 2593522"/>
                <a:gd name="connsiteY14" fmla="*/ 32657 h 405493"/>
                <a:gd name="connsiteX15" fmla="*/ 2593522 w 2593522"/>
                <a:gd name="connsiteY15" fmla="*/ 84364 h 405493"/>
                <a:gd name="connsiteX16" fmla="*/ 2552700 w 2593522"/>
                <a:gd name="connsiteY16" fmla="*/ 378279 h 405493"/>
                <a:gd name="connsiteX17" fmla="*/ 2487386 w 2593522"/>
                <a:gd name="connsiteY17" fmla="*/ 353786 h 405493"/>
                <a:gd name="connsiteX18" fmla="*/ 2419350 w 2593522"/>
                <a:gd name="connsiteY18" fmla="*/ 291193 h 405493"/>
                <a:gd name="connsiteX19" fmla="*/ 2370364 w 2593522"/>
                <a:gd name="connsiteY19" fmla="*/ 253093 h 405493"/>
                <a:gd name="connsiteX20" fmla="*/ 2324100 w 2593522"/>
                <a:gd name="connsiteY20" fmla="*/ 223157 h 405493"/>
                <a:gd name="connsiteX21" fmla="*/ 2269672 w 2593522"/>
                <a:gd name="connsiteY21" fmla="*/ 204107 h 405493"/>
                <a:gd name="connsiteX22" fmla="*/ 2201636 w 2593522"/>
                <a:gd name="connsiteY22" fmla="*/ 201386 h 405493"/>
                <a:gd name="connsiteX23" fmla="*/ 1730829 w 2593522"/>
                <a:gd name="connsiteY23" fmla="*/ 247650 h 405493"/>
                <a:gd name="connsiteX24" fmla="*/ 851807 w 2593522"/>
                <a:gd name="connsiteY24" fmla="*/ 332014 h 405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593522" h="405493">
                  <a:moveTo>
                    <a:pt x="851807" y="332014"/>
                  </a:moveTo>
                  <a:lnTo>
                    <a:pt x="340179" y="381000"/>
                  </a:lnTo>
                  <a:lnTo>
                    <a:pt x="255814" y="394607"/>
                  </a:lnTo>
                  <a:lnTo>
                    <a:pt x="35379" y="405493"/>
                  </a:lnTo>
                  <a:lnTo>
                    <a:pt x="0" y="220436"/>
                  </a:lnTo>
                  <a:lnTo>
                    <a:pt x="136072" y="220436"/>
                  </a:lnTo>
                  <a:lnTo>
                    <a:pt x="400050" y="195943"/>
                  </a:lnTo>
                  <a:lnTo>
                    <a:pt x="756557" y="152400"/>
                  </a:lnTo>
                  <a:lnTo>
                    <a:pt x="938893" y="141514"/>
                  </a:lnTo>
                  <a:lnTo>
                    <a:pt x="1613807" y="62593"/>
                  </a:lnTo>
                  <a:lnTo>
                    <a:pt x="1763486" y="48986"/>
                  </a:lnTo>
                  <a:lnTo>
                    <a:pt x="2307772" y="0"/>
                  </a:lnTo>
                  <a:lnTo>
                    <a:pt x="2324100" y="0"/>
                  </a:lnTo>
                  <a:lnTo>
                    <a:pt x="2370364" y="10886"/>
                  </a:lnTo>
                  <a:lnTo>
                    <a:pt x="2441122" y="32657"/>
                  </a:lnTo>
                  <a:lnTo>
                    <a:pt x="2593522" y="84364"/>
                  </a:lnTo>
                  <a:lnTo>
                    <a:pt x="2552700" y="378279"/>
                  </a:lnTo>
                  <a:lnTo>
                    <a:pt x="2487386" y="353786"/>
                  </a:lnTo>
                  <a:lnTo>
                    <a:pt x="2419350" y="291193"/>
                  </a:lnTo>
                  <a:lnTo>
                    <a:pt x="2370364" y="253093"/>
                  </a:lnTo>
                  <a:lnTo>
                    <a:pt x="2324100" y="223157"/>
                  </a:lnTo>
                  <a:lnTo>
                    <a:pt x="2269672" y="204107"/>
                  </a:lnTo>
                  <a:lnTo>
                    <a:pt x="2201636" y="201386"/>
                  </a:lnTo>
                  <a:lnTo>
                    <a:pt x="1730829" y="247650"/>
                  </a:lnTo>
                  <a:lnTo>
                    <a:pt x="851807" y="3320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46164256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6C386E4E-6E97-40FA-B0BD-9B73A68EA2FA}"/>
              </a:ext>
            </a:extLst>
          </p:cNvPr>
          <p:cNvSpPr/>
          <p:nvPr/>
        </p:nvSpPr>
        <p:spPr>
          <a:xfrm>
            <a:off x="3976691" y="2097089"/>
            <a:ext cx="547687" cy="822325"/>
          </a:xfrm>
          <a:custGeom>
            <a:avLst/>
            <a:gdLst>
              <a:gd name="connsiteX0" fmla="*/ 178593 w 547687"/>
              <a:gd name="connsiteY0" fmla="*/ 409575 h 821532"/>
              <a:gd name="connsiteX1" fmla="*/ 121443 w 547687"/>
              <a:gd name="connsiteY1" fmla="*/ 288132 h 821532"/>
              <a:gd name="connsiteX2" fmla="*/ 59531 w 547687"/>
              <a:gd name="connsiteY2" fmla="*/ 150019 h 821532"/>
              <a:gd name="connsiteX3" fmla="*/ 7143 w 547687"/>
              <a:gd name="connsiteY3" fmla="*/ 47625 h 821532"/>
              <a:gd name="connsiteX4" fmla="*/ 0 w 547687"/>
              <a:gd name="connsiteY4" fmla="*/ 26194 h 821532"/>
              <a:gd name="connsiteX5" fmla="*/ 0 w 547687"/>
              <a:gd name="connsiteY5" fmla="*/ 7144 h 821532"/>
              <a:gd name="connsiteX6" fmla="*/ 9525 w 547687"/>
              <a:gd name="connsiteY6" fmla="*/ 0 h 821532"/>
              <a:gd name="connsiteX7" fmla="*/ 26193 w 547687"/>
              <a:gd name="connsiteY7" fmla="*/ 2382 h 821532"/>
              <a:gd name="connsiteX8" fmla="*/ 61912 w 547687"/>
              <a:gd name="connsiteY8" fmla="*/ 14288 h 821532"/>
              <a:gd name="connsiteX9" fmla="*/ 123825 w 547687"/>
              <a:gd name="connsiteY9" fmla="*/ 52388 h 821532"/>
              <a:gd name="connsiteX10" fmla="*/ 183356 w 547687"/>
              <a:gd name="connsiteY10" fmla="*/ 95250 h 821532"/>
              <a:gd name="connsiteX11" fmla="*/ 254793 w 547687"/>
              <a:gd name="connsiteY11" fmla="*/ 147638 h 821532"/>
              <a:gd name="connsiteX12" fmla="*/ 321468 w 547687"/>
              <a:gd name="connsiteY12" fmla="*/ 204788 h 821532"/>
              <a:gd name="connsiteX13" fmla="*/ 366712 w 547687"/>
              <a:gd name="connsiteY13" fmla="*/ 250032 h 821532"/>
              <a:gd name="connsiteX14" fmla="*/ 440531 w 547687"/>
              <a:gd name="connsiteY14" fmla="*/ 328613 h 821532"/>
              <a:gd name="connsiteX15" fmla="*/ 488156 w 547687"/>
              <a:gd name="connsiteY15" fmla="*/ 388144 h 821532"/>
              <a:gd name="connsiteX16" fmla="*/ 514350 w 547687"/>
              <a:gd name="connsiteY16" fmla="*/ 433388 h 821532"/>
              <a:gd name="connsiteX17" fmla="*/ 533400 w 547687"/>
              <a:gd name="connsiteY17" fmla="*/ 476250 h 821532"/>
              <a:gd name="connsiteX18" fmla="*/ 542925 w 547687"/>
              <a:gd name="connsiteY18" fmla="*/ 516732 h 821532"/>
              <a:gd name="connsiteX19" fmla="*/ 547687 w 547687"/>
              <a:gd name="connsiteY19" fmla="*/ 554832 h 821532"/>
              <a:gd name="connsiteX20" fmla="*/ 547687 w 547687"/>
              <a:gd name="connsiteY20" fmla="*/ 619125 h 821532"/>
              <a:gd name="connsiteX21" fmla="*/ 538162 w 547687"/>
              <a:gd name="connsiteY21" fmla="*/ 692944 h 821532"/>
              <a:gd name="connsiteX22" fmla="*/ 526256 w 547687"/>
              <a:gd name="connsiteY22" fmla="*/ 750094 h 821532"/>
              <a:gd name="connsiteX23" fmla="*/ 511968 w 547687"/>
              <a:gd name="connsiteY23" fmla="*/ 785813 h 821532"/>
              <a:gd name="connsiteX24" fmla="*/ 492918 w 547687"/>
              <a:gd name="connsiteY24" fmla="*/ 809625 h 821532"/>
              <a:gd name="connsiteX25" fmla="*/ 476250 w 547687"/>
              <a:gd name="connsiteY25" fmla="*/ 819150 h 821532"/>
              <a:gd name="connsiteX26" fmla="*/ 459581 w 547687"/>
              <a:gd name="connsiteY26" fmla="*/ 821532 h 821532"/>
              <a:gd name="connsiteX27" fmla="*/ 438150 w 547687"/>
              <a:gd name="connsiteY27" fmla="*/ 821532 h 821532"/>
              <a:gd name="connsiteX28" fmla="*/ 411956 w 547687"/>
              <a:gd name="connsiteY28" fmla="*/ 809625 h 821532"/>
              <a:gd name="connsiteX29" fmla="*/ 378618 w 547687"/>
              <a:gd name="connsiteY29" fmla="*/ 785813 h 821532"/>
              <a:gd name="connsiteX30" fmla="*/ 342900 w 547687"/>
              <a:gd name="connsiteY30" fmla="*/ 762000 h 821532"/>
              <a:gd name="connsiteX31" fmla="*/ 326231 w 547687"/>
              <a:gd name="connsiteY31" fmla="*/ 752475 h 821532"/>
              <a:gd name="connsiteX32" fmla="*/ 297656 w 547687"/>
              <a:gd name="connsiteY32" fmla="*/ 688182 h 821532"/>
              <a:gd name="connsiteX33" fmla="*/ 240506 w 547687"/>
              <a:gd name="connsiteY33" fmla="*/ 550069 h 821532"/>
              <a:gd name="connsiteX34" fmla="*/ 178593 w 547687"/>
              <a:gd name="connsiteY34" fmla="*/ 409575 h 821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7687" h="821532">
                <a:moveTo>
                  <a:pt x="178593" y="409575"/>
                </a:moveTo>
                <a:lnTo>
                  <a:pt x="121443" y="288132"/>
                </a:lnTo>
                <a:lnTo>
                  <a:pt x="59531" y="150019"/>
                </a:lnTo>
                <a:lnTo>
                  <a:pt x="7143" y="47625"/>
                </a:lnTo>
                <a:lnTo>
                  <a:pt x="0" y="26194"/>
                </a:lnTo>
                <a:lnTo>
                  <a:pt x="0" y="7144"/>
                </a:lnTo>
                <a:lnTo>
                  <a:pt x="9525" y="0"/>
                </a:lnTo>
                <a:lnTo>
                  <a:pt x="26193" y="2382"/>
                </a:lnTo>
                <a:lnTo>
                  <a:pt x="61912" y="14288"/>
                </a:lnTo>
                <a:lnTo>
                  <a:pt x="123825" y="52388"/>
                </a:lnTo>
                <a:lnTo>
                  <a:pt x="183356" y="95250"/>
                </a:lnTo>
                <a:lnTo>
                  <a:pt x="254793" y="147638"/>
                </a:lnTo>
                <a:lnTo>
                  <a:pt x="321468" y="204788"/>
                </a:lnTo>
                <a:lnTo>
                  <a:pt x="366712" y="250032"/>
                </a:lnTo>
                <a:lnTo>
                  <a:pt x="440531" y="328613"/>
                </a:lnTo>
                <a:lnTo>
                  <a:pt x="488156" y="388144"/>
                </a:lnTo>
                <a:lnTo>
                  <a:pt x="514350" y="433388"/>
                </a:lnTo>
                <a:lnTo>
                  <a:pt x="533400" y="476250"/>
                </a:lnTo>
                <a:lnTo>
                  <a:pt x="542925" y="516732"/>
                </a:lnTo>
                <a:lnTo>
                  <a:pt x="547687" y="554832"/>
                </a:lnTo>
                <a:lnTo>
                  <a:pt x="547687" y="619125"/>
                </a:lnTo>
                <a:lnTo>
                  <a:pt x="538162" y="692944"/>
                </a:lnTo>
                <a:lnTo>
                  <a:pt x="526256" y="750094"/>
                </a:lnTo>
                <a:lnTo>
                  <a:pt x="511968" y="785813"/>
                </a:lnTo>
                <a:lnTo>
                  <a:pt x="492918" y="809625"/>
                </a:lnTo>
                <a:lnTo>
                  <a:pt x="476250" y="819150"/>
                </a:lnTo>
                <a:lnTo>
                  <a:pt x="459581" y="821532"/>
                </a:lnTo>
                <a:lnTo>
                  <a:pt x="438150" y="821532"/>
                </a:lnTo>
                <a:lnTo>
                  <a:pt x="411956" y="809625"/>
                </a:lnTo>
                <a:lnTo>
                  <a:pt x="378618" y="785813"/>
                </a:lnTo>
                <a:lnTo>
                  <a:pt x="342900" y="762000"/>
                </a:lnTo>
                <a:lnTo>
                  <a:pt x="326231" y="752475"/>
                </a:lnTo>
                <a:lnTo>
                  <a:pt x="297656" y="688182"/>
                </a:lnTo>
                <a:lnTo>
                  <a:pt x="240506" y="550069"/>
                </a:lnTo>
                <a:lnTo>
                  <a:pt x="178593" y="4095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05B4666B-3D96-4866-8BA2-88802E88A3E2}"/>
              </a:ext>
            </a:extLst>
          </p:cNvPr>
          <p:cNvSpPr/>
          <p:nvPr/>
        </p:nvSpPr>
        <p:spPr>
          <a:xfrm>
            <a:off x="5476877" y="1824039"/>
            <a:ext cx="776288" cy="947737"/>
          </a:xfrm>
          <a:custGeom>
            <a:avLst/>
            <a:gdLst>
              <a:gd name="connsiteX0" fmla="*/ 435769 w 776288"/>
              <a:gd name="connsiteY0" fmla="*/ 561975 h 947737"/>
              <a:gd name="connsiteX1" fmla="*/ 359569 w 776288"/>
              <a:gd name="connsiteY1" fmla="*/ 631031 h 947737"/>
              <a:gd name="connsiteX2" fmla="*/ 292894 w 776288"/>
              <a:gd name="connsiteY2" fmla="*/ 697706 h 947737"/>
              <a:gd name="connsiteX3" fmla="*/ 219075 w 776288"/>
              <a:gd name="connsiteY3" fmla="*/ 769143 h 947737"/>
              <a:gd name="connsiteX4" fmla="*/ 142875 w 776288"/>
              <a:gd name="connsiteY4" fmla="*/ 847725 h 947737"/>
              <a:gd name="connsiteX5" fmla="*/ 73819 w 776288"/>
              <a:gd name="connsiteY5" fmla="*/ 916781 h 947737"/>
              <a:gd name="connsiteX6" fmla="*/ 47625 w 776288"/>
              <a:gd name="connsiteY6" fmla="*/ 940593 h 947737"/>
              <a:gd name="connsiteX7" fmla="*/ 30956 w 776288"/>
              <a:gd name="connsiteY7" fmla="*/ 947737 h 947737"/>
              <a:gd name="connsiteX8" fmla="*/ 7144 w 776288"/>
              <a:gd name="connsiteY8" fmla="*/ 947737 h 947737"/>
              <a:gd name="connsiteX9" fmla="*/ 0 w 776288"/>
              <a:gd name="connsiteY9" fmla="*/ 935831 h 947737"/>
              <a:gd name="connsiteX10" fmla="*/ 0 w 776288"/>
              <a:gd name="connsiteY10" fmla="*/ 916781 h 947737"/>
              <a:gd name="connsiteX11" fmla="*/ 7144 w 776288"/>
              <a:gd name="connsiteY11" fmla="*/ 895350 h 947737"/>
              <a:gd name="connsiteX12" fmla="*/ 45244 w 776288"/>
              <a:gd name="connsiteY12" fmla="*/ 842962 h 947737"/>
              <a:gd name="connsiteX13" fmla="*/ 97631 w 776288"/>
              <a:gd name="connsiteY13" fmla="*/ 762000 h 947737"/>
              <a:gd name="connsiteX14" fmla="*/ 154781 w 776288"/>
              <a:gd name="connsiteY14" fmla="*/ 673893 h 947737"/>
              <a:gd name="connsiteX15" fmla="*/ 197644 w 776288"/>
              <a:gd name="connsiteY15" fmla="*/ 597693 h 947737"/>
              <a:gd name="connsiteX16" fmla="*/ 235744 w 776288"/>
              <a:gd name="connsiteY16" fmla="*/ 528637 h 947737"/>
              <a:gd name="connsiteX17" fmla="*/ 276225 w 776288"/>
              <a:gd name="connsiteY17" fmla="*/ 447675 h 947737"/>
              <a:gd name="connsiteX18" fmla="*/ 309563 w 776288"/>
              <a:gd name="connsiteY18" fmla="*/ 373856 h 947737"/>
              <a:gd name="connsiteX19" fmla="*/ 342900 w 776288"/>
              <a:gd name="connsiteY19" fmla="*/ 290512 h 947737"/>
              <a:gd name="connsiteX20" fmla="*/ 357188 w 776288"/>
              <a:gd name="connsiteY20" fmla="*/ 242887 h 947737"/>
              <a:gd name="connsiteX21" fmla="*/ 364331 w 776288"/>
              <a:gd name="connsiteY21" fmla="*/ 197643 h 947737"/>
              <a:gd name="connsiteX22" fmla="*/ 364331 w 776288"/>
              <a:gd name="connsiteY22" fmla="*/ 178593 h 947737"/>
              <a:gd name="connsiteX23" fmla="*/ 359569 w 776288"/>
              <a:gd name="connsiteY23" fmla="*/ 157162 h 947737"/>
              <a:gd name="connsiteX24" fmla="*/ 340519 w 776288"/>
              <a:gd name="connsiteY24" fmla="*/ 128587 h 947737"/>
              <a:gd name="connsiteX25" fmla="*/ 319088 w 776288"/>
              <a:gd name="connsiteY25" fmla="*/ 100012 h 947737"/>
              <a:gd name="connsiteX26" fmla="*/ 302419 w 776288"/>
              <a:gd name="connsiteY26" fmla="*/ 66675 h 947737"/>
              <a:gd name="connsiteX27" fmla="*/ 290513 w 776288"/>
              <a:gd name="connsiteY27" fmla="*/ 54768 h 947737"/>
              <a:gd name="connsiteX28" fmla="*/ 276225 w 776288"/>
              <a:gd name="connsiteY28" fmla="*/ 33337 h 947737"/>
              <a:gd name="connsiteX29" fmla="*/ 276225 w 776288"/>
              <a:gd name="connsiteY29" fmla="*/ 26193 h 947737"/>
              <a:gd name="connsiteX30" fmla="*/ 278606 w 776288"/>
              <a:gd name="connsiteY30" fmla="*/ 14287 h 947737"/>
              <a:gd name="connsiteX31" fmla="*/ 295275 w 776288"/>
              <a:gd name="connsiteY31" fmla="*/ 2381 h 947737"/>
              <a:gd name="connsiteX32" fmla="*/ 321469 w 776288"/>
              <a:gd name="connsiteY32" fmla="*/ 0 h 947737"/>
              <a:gd name="connsiteX33" fmla="*/ 359569 w 776288"/>
              <a:gd name="connsiteY33" fmla="*/ 0 h 947737"/>
              <a:gd name="connsiteX34" fmla="*/ 409575 w 776288"/>
              <a:gd name="connsiteY34" fmla="*/ 9525 h 947737"/>
              <a:gd name="connsiteX35" fmla="*/ 445294 w 776288"/>
              <a:gd name="connsiteY35" fmla="*/ 23812 h 947737"/>
              <a:gd name="connsiteX36" fmla="*/ 540544 w 776288"/>
              <a:gd name="connsiteY36" fmla="*/ 59531 h 947737"/>
              <a:gd name="connsiteX37" fmla="*/ 628650 w 776288"/>
              <a:gd name="connsiteY37" fmla="*/ 97631 h 947737"/>
              <a:gd name="connsiteX38" fmla="*/ 695325 w 776288"/>
              <a:gd name="connsiteY38" fmla="*/ 130968 h 947737"/>
              <a:gd name="connsiteX39" fmla="*/ 721519 w 776288"/>
              <a:gd name="connsiteY39" fmla="*/ 147637 h 947737"/>
              <a:gd name="connsiteX40" fmla="*/ 740569 w 776288"/>
              <a:gd name="connsiteY40" fmla="*/ 166687 h 947737"/>
              <a:gd name="connsiteX41" fmla="*/ 757238 w 776288"/>
              <a:gd name="connsiteY41" fmla="*/ 188118 h 947737"/>
              <a:gd name="connsiteX42" fmla="*/ 769144 w 776288"/>
              <a:gd name="connsiteY42" fmla="*/ 209550 h 947737"/>
              <a:gd name="connsiteX43" fmla="*/ 776288 w 776288"/>
              <a:gd name="connsiteY43" fmla="*/ 235743 h 947737"/>
              <a:gd name="connsiteX44" fmla="*/ 771525 w 776288"/>
              <a:gd name="connsiteY44" fmla="*/ 259556 h 947737"/>
              <a:gd name="connsiteX45" fmla="*/ 754856 w 776288"/>
              <a:gd name="connsiteY45" fmla="*/ 280987 h 947737"/>
              <a:gd name="connsiteX46" fmla="*/ 731044 w 776288"/>
              <a:gd name="connsiteY46" fmla="*/ 295275 h 947737"/>
              <a:gd name="connsiteX47" fmla="*/ 704850 w 776288"/>
              <a:gd name="connsiteY47" fmla="*/ 307181 h 947737"/>
              <a:gd name="connsiteX48" fmla="*/ 652463 w 776288"/>
              <a:gd name="connsiteY48" fmla="*/ 352425 h 947737"/>
              <a:gd name="connsiteX49" fmla="*/ 576263 w 776288"/>
              <a:gd name="connsiteY49" fmla="*/ 426243 h 947737"/>
              <a:gd name="connsiteX50" fmla="*/ 435769 w 776288"/>
              <a:gd name="connsiteY50" fmla="*/ 561975 h 947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776288" h="947737">
                <a:moveTo>
                  <a:pt x="435769" y="561975"/>
                </a:moveTo>
                <a:lnTo>
                  <a:pt x="359569" y="631031"/>
                </a:lnTo>
                <a:lnTo>
                  <a:pt x="292894" y="697706"/>
                </a:lnTo>
                <a:lnTo>
                  <a:pt x="219075" y="769143"/>
                </a:lnTo>
                <a:lnTo>
                  <a:pt x="142875" y="847725"/>
                </a:lnTo>
                <a:lnTo>
                  <a:pt x="73819" y="916781"/>
                </a:lnTo>
                <a:lnTo>
                  <a:pt x="47625" y="940593"/>
                </a:lnTo>
                <a:lnTo>
                  <a:pt x="30956" y="947737"/>
                </a:lnTo>
                <a:lnTo>
                  <a:pt x="7144" y="947737"/>
                </a:lnTo>
                <a:lnTo>
                  <a:pt x="0" y="935831"/>
                </a:lnTo>
                <a:lnTo>
                  <a:pt x="0" y="916781"/>
                </a:lnTo>
                <a:lnTo>
                  <a:pt x="7144" y="895350"/>
                </a:lnTo>
                <a:lnTo>
                  <a:pt x="45244" y="842962"/>
                </a:lnTo>
                <a:lnTo>
                  <a:pt x="97631" y="762000"/>
                </a:lnTo>
                <a:lnTo>
                  <a:pt x="154781" y="673893"/>
                </a:lnTo>
                <a:lnTo>
                  <a:pt x="197644" y="597693"/>
                </a:lnTo>
                <a:lnTo>
                  <a:pt x="235744" y="528637"/>
                </a:lnTo>
                <a:lnTo>
                  <a:pt x="276225" y="447675"/>
                </a:lnTo>
                <a:lnTo>
                  <a:pt x="309563" y="373856"/>
                </a:lnTo>
                <a:lnTo>
                  <a:pt x="342900" y="290512"/>
                </a:lnTo>
                <a:lnTo>
                  <a:pt x="357188" y="242887"/>
                </a:lnTo>
                <a:lnTo>
                  <a:pt x="364331" y="197643"/>
                </a:lnTo>
                <a:lnTo>
                  <a:pt x="364331" y="178593"/>
                </a:lnTo>
                <a:lnTo>
                  <a:pt x="359569" y="157162"/>
                </a:lnTo>
                <a:lnTo>
                  <a:pt x="340519" y="128587"/>
                </a:lnTo>
                <a:lnTo>
                  <a:pt x="319088" y="100012"/>
                </a:lnTo>
                <a:lnTo>
                  <a:pt x="302419" y="66675"/>
                </a:lnTo>
                <a:lnTo>
                  <a:pt x="290513" y="54768"/>
                </a:lnTo>
                <a:lnTo>
                  <a:pt x="276225" y="33337"/>
                </a:lnTo>
                <a:lnTo>
                  <a:pt x="276225" y="26193"/>
                </a:lnTo>
                <a:lnTo>
                  <a:pt x="278606" y="14287"/>
                </a:lnTo>
                <a:lnTo>
                  <a:pt x="295275" y="2381"/>
                </a:lnTo>
                <a:lnTo>
                  <a:pt x="321469" y="0"/>
                </a:lnTo>
                <a:lnTo>
                  <a:pt x="359569" y="0"/>
                </a:lnTo>
                <a:lnTo>
                  <a:pt x="409575" y="9525"/>
                </a:lnTo>
                <a:lnTo>
                  <a:pt x="445294" y="23812"/>
                </a:lnTo>
                <a:lnTo>
                  <a:pt x="540544" y="59531"/>
                </a:lnTo>
                <a:lnTo>
                  <a:pt x="628650" y="97631"/>
                </a:lnTo>
                <a:lnTo>
                  <a:pt x="695325" y="130968"/>
                </a:lnTo>
                <a:lnTo>
                  <a:pt x="721519" y="147637"/>
                </a:lnTo>
                <a:lnTo>
                  <a:pt x="740569" y="166687"/>
                </a:lnTo>
                <a:lnTo>
                  <a:pt x="757238" y="188118"/>
                </a:lnTo>
                <a:lnTo>
                  <a:pt x="769144" y="209550"/>
                </a:lnTo>
                <a:lnTo>
                  <a:pt x="776288" y="235743"/>
                </a:lnTo>
                <a:lnTo>
                  <a:pt x="771525" y="259556"/>
                </a:lnTo>
                <a:lnTo>
                  <a:pt x="754856" y="280987"/>
                </a:lnTo>
                <a:lnTo>
                  <a:pt x="731044" y="295275"/>
                </a:lnTo>
                <a:lnTo>
                  <a:pt x="704850" y="307181"/>
                </a:lnTo>
                <a:lnTo>
                  <a:pt x="652463" y="352425"/>
                </a:lnTo>
                <a:lnTo>
                  <a:pt x="576263" y="426243"/>
                </a:lnTo>
                <a:lnTo>
                  <a:pt x="435769" y="5619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B1B6D00B-F863-4EB9-9EC9-BEB1F27B87AF}"/>
              </a:ext>
            </a:extLst>
          </p:cNvPr>
          <p:cNvSpPr/>
          <p:nvPr/>
        </p:nvSpPr>
        <p:spPr>
          <a:xfrm rot="16200000">
            <a:off x="5561808" y="3131344"/>
            <a:ext cx="2400300" cy="481013"/>
          </a:xfrm>
          <a:custGeom>
            <a:avLst/>
            <a:gdLst>
              <a:gd name="connsiteX0" fmla="*/ 1197768 w 2400300"/>
              <a:gd name="connsiteY0" fmla="*/ 190500 h 481012"/>
              <a:gd name="connsiteX1" fmla="*/ 1412081 w 2400300"/>
              <a:gd name="connsiteY1" fmla="*/ 192881 h 481012"/>
              <a:gd name="connsiteX2" fmla="*/ 1612106 w 2400300"/>
              <a:gd name="connsiteY2" fmla="*/ 192881 h 481012"/>
              <a:gd name="connsiteX3" fmla="*/ 1833562 w 2400300"/>
              <a:gd name="connsiteY3" fmla="*/ 192881 h 481012"/>
              <a:gd name="connsiteX4" fmla="*/ 1990725 w 2400300"/>
              <a:gd name="connsiteY4" fmla="*/ 192881 h 481012"/>
              <a:gd name="connsiteX5" fmla="*/ 2093118 w 2400300"/>
              <a:gd name="connsiteY5" fmla="*/ 192881 h 481012"/>
              <a:gd name="connsiteX6" fmla="*/ 2128837 w 2400300"/>
              <a:gd name="connsiteY6" fmla="*/ 188119 h 481012"/>
              <a:gd name="connsiteX7" fmla="*/ 2169318 w 2400300"/>
              <a:gd name="connsiteY7" fmla="*/ 178594 h 481012"/>
              <a:gd name="connsiteX8" fmla="*/ 2209800 w 2400300"/>
              <a:gd name="connsiteY8" fmla="*/ 159544 h 481012"/>
              <a:gd name="connsiteX9" fmla="*/ 2240756 w 2400300"/>
              <a:gd name="connsiteY9" fmla="*/ 140494 h 481012"/>
              <a:gd name="connsiteX10" fmla="*/ 2262187 w 2400300"/>
              <a:gd name="connsiteY10" fmla="*/ 121444 h 481012"/>
              <a:gd name="connsiteX11" fmla="*/ 2276475 w 2400300"/>
              <a:gd name="connsiteY11" fmla="*/ 104775 h 481012"/>
              <a:gd name="connsiteX12" fmla="*/ 2290762 w 2400300"/>
              <a:gd name="connsiteY12" fmla="*/ 83344 h 481012"/>
              <a:gd name="connsiteX13" fmla="*/ 2309812 w 2400300"/>
              <a:gd name="connsiteY13" fmla="*/ 42862 h 481012"/>
              <a:gd name="connsiteX14" fmla="*/ 2331243 w 2400300"/>
              <a:gd name="connsiteY14" fmla="*/ 14287 h 481012"/>
              <a:gd name="connsiteX15" fmla="*/ 2345531 w 2400300"/>
              <a:gd name="connsiteY15" fmla="*/ 4762 h 481012"/>
              <a:gd name="connsiteX16" fmla="*/ 2359818 w 2400300"/>
              <a:gd name="connsiteY16" fmla="*/ 0 h 481012"/>
              <a:gd name="connsiteX17" fmla="*/ 2374106 w 2400300"/>
              <a:gd name="connsiteY17" fmla="*/ 0 h 481012"/>
              <a:gd name="connsiteX18" fmla="*/ 2386012 w 2400300"/>
              <a:gd name="connsiteY18" fmla="*/ 7144 h 481012"/>
              <a:gd name="connsiteX19" fmla="*/ 2395537 w 2400300"/>
              <a:gd name="connsiteY19" fmla="*/ 19050 h 481012"/>
              <a:gd name="connsiteX20" fmla="*/ 2400300 w 2400300"/>
              <a:gd name="connsiteY20" fmla="*/ 35719 h 481012"/>
              <a:gd name="connsiteX21" fmla="*/ 2397918 w 2400300"/>
              <a:gd name="connsiteY21" fmla="*/ 76200 h 481012"/>
              <a:gd name="connsiteX22" fmla="*/ 2386012 w 2400300"/>
              <a:gd name="connsiteY22" fmla="*/ 140494 h 481012"/>
              <a:gd name="connsiteX23" fmla="*/ 2366962 w 2400300"/>
              <a:gd name="connsiteY23" fmla="*/ 209550 h 481012"/>
              <a:gd name="connsiteX24" fmla="*/ 2352675 w 2400300"/>
              <a:gd name="connsiteY24" fmla="*/ 250031 h 481012"/>
              <a:gd name="connsiteX25" fmla="*/ 2319337 w 2400300"/>
              <a:gd name="connsiteY25" fmla="*/ 309562 h 481012"/>
              <a:gd name="connsiteX26" fmla="*/ 2274093 w 2400300"/>
              <a:gd name="connsiteY26" fmla="*/ 371475 h 481012"/>
              <a:gd name="connsiteX27" fmla="*/ 2219325 w 2400300"/>
              <a:gd name="connsiteY27" fmla="*/ 433387 h 481012"/>
              <a:gd name="connsiteX28" fmla="*/ 2195512 w 2400300"/>
              <a:gd name="connsiteY28" fmla="*/ 457200 h 481012"/>
              <a:gd name="connsiteX29" fmla="*/ 2171700 w 2400300"/>
              <a:gd name="connsiteY29" fmla="*/ 476250 h 481012"/>
              <a:gd name="connsiteX30" fmla="*/ 2152650 w 2400300"/>
              <a:gd name="connsiteY30" fmla="*/ 481012 h 481012"/>
              <a:gd name="connsiteX31" fmla="*/ 2135981 w 2400300"/>
              <a:gd name="connsiteY31" fmla="*/ 481012 h 481012"/>
              <a:gd name="connsiteX32" fmla="*/ 2107406 w 2400300"/>
              <a:gd name="connsiteY32" fmla="*/ 476250 h 481012"/>
              <a:gd name="connsiteX33" fmla="*/ 2081212 w 2400300"/>
              <a:gd name="connsiteY33" fmla="*/ 469106 h 481012"/>
              <a:gd name="connsiteX34" fmla="*/ 2050256 w 2400300"/>
              <a:gd name="connsiteY34" fmla="*/ 457200 h 481012"/>
              <a:gd name="connsiteX35" fmla="*/ 2019300 w 2400300"/>
              <a:gd name="connsiteY35" fmla="*/ 442912 h 481012"/>
              <a:gd name="connsiteX36" fmla="*/ 2012156 w 2400300"/>
              <a:gd name="connsiteY36" fmla="*/ 440531 h 481012"/>
              <a:gd name="connsiteX37" fmla="*/ 1943100 w 2400300"/>
              <a:gd name="connsiteY37" fmla="*/ 440531 h 481012"/>
              <a:gd name="connsiteX38" fmla="*/ 1790700 w 2400300"/>
              <a:gd name="connsiteY38" fmla="*/ 435769 h 481012"/>
              <a:gd name="connsiteX39" fmla="*/ 1614487 w 2400300"/>
              <a:gd name="connsiteY39" fmla="*/ 433387 h 481012"/>
              <a:gd name="connsiteX40" fmla="*/ 1459706 w 2400300"/>
              <a:gd name="connsiteY40" fmla="*/ 431006 h 481012"/>
              <a:gd name="connsiteX41" fmla="*/ 1276350 w 2400300"/>
              <a:gd name="connsiteY41" fmla="*/ 426244 h 481012"/>
              <a:gd name="connsiteX42" fmla="*/ 1088231 w 2400300"/>
              <a:gd name="connsiteY42" fmla="*/ 421481 h 481012"/>
              <a:gd name="connsiteX43" fmla="*/ 950118 w 2400300"/>
              <a:gd name="connsiteY43" fmla="*/ 419100 h 481012"/>
              <a:gd name="connsiteX44" fmla="*/ 766762 w 2400300"/>
              <a:gd name="connsiteY44" fmla="*/ 416719 h 481012"/>
              <a:gd name="connsiteX45" fmla="*/ 681037 w 2400300"/>
              <a:gd name="connsiteY45" fmla="*/ 421481 h 481012"/>
              <a:gd name="connsiteX46" fmla="*/ 533400 w 2400300"/>
              <a:gd name="connsiteY46" fmla="*/ 426244 h 481012"/>
              <a:gd name="connsiteX47" fmla="*/ 419100 w 2400300"/>
              <a:gd name="connsiteY47" fmla="*/ 431006 h 481012"/>
              <a:gd name="connsiteX48" fmla="*/ 257175 w 2400300"/>
              <a:gd name="connsiteY48" fmla="*/ 438150 h 481012"/>
              <a:gd name="connsiteX49" fmla="*/ 247650 w 2400300"/>
              <a:gd name="connsiteY49" fmla="*/ 438150 h 481012"/>
              <a:gd name="connsiteX50" fmla="*/ 221456 w 2400300"/>
              <a:gd name="connsiteY50" fmla="*/ 428625 h 481012"/>
              <a:gd name="connsiteX51" fmla="*/ 183356 w 2400300"/>
              <a:gd name="connsiteY51" fmla="*/ 414337 h 481012"/>
              <a:gd name="connsiteX52" fmla="*/ 135731 w 2400300"/>
              <a:gd name="connsiteY52" fmla="*/ 397669 h 481012"/>
              <a:gd name="connsiteX53" fmla="*/ 92868 w 2400300"/>
              <a:gd name="connsiteY53" fmla="*/ 381000 h 481012"/>
              <a:gd name="connsiteX54" fmla="*/ 66675 w 2400300"/>
              <a:gd name="connsiteY54" fmla="*/ 371475 h 481012"/>
              <a:gd name="connsiteX55" fmla="*/ 47625 w 2400300"/>
              <a:gd name="connsiteY55" fmla="*/ 359569 h 481012"/>
              <a:gd name="connsiteX56" fmla="*/ 33337 w 2400300"/>
              <a:gd name="connsiteY56" fmla="*/ 347662 h 481012"/>
              <a:gd name="connsiteX57" fmla="*/ 19050 w 2400300"/>
              <a:gd name="connsiteY57" fmla="*/ 333375 h 481012"/>
              <a:gd name="connsiteX58" fmla="*/ 4762 w 2400300"/>
              <a:gd name="connsiteY58" fmla="*/ 316706 h 481012"/>
              <a:gd name="connsiteX59" fmla="*/ 0 w 2400300"/>
              <a:gd name="connsiteY59" fmla="*/ 300037 h 481012"/>
              <a:gd name="connsiteX60" fmla="*/ 2381 w 2400300"/>
              <a:gd name="connsiteY60" fmla="*/ 280987 h 481012"/>
              <a:gd name="connsiteX61" fmla="*/ 9525 w 2400300"/>
              <a:gd name="connsiteY61" fmla="*/ 271462 h 481012"/>
              <a:gd name="connsiteX62" fmla="*/ 35718 w 2400300"/>
              <a:gd name="connsiteY62" fmla="*/ 247650 h 481012"/>
              <a:gd name="connsiteX63" fmla="*/ 61912 w 2400300"/>
              <a:gd name="connsiteY63" fmla="*/ 230981 h 481012"/>
              <a:gd name="connsiteX64" fmla="*/ 100012 w 2400300"/>
              <a:gd name="connsiteY64" fmla="*/ 209550 h 481012"/>
              <a:gd name="connsiteX65" fmla="*/ 166687 w 2400300"/>
              <a:gd name="connsiteY65" fmla="*/ 183356 h 481012"/>
              <a:gd name="connsiteX66" fmla="*/ 228600 w 2400300"/>
              <a:gd name="connsiteY66" fmla="*/ 164306 h 481012"/>
              <a:gd name="connsiteX67" fmla="*/ 290512 w 2400300"/>
              <a:gd name="connsiteY67" fmla="*/ 150019 h 481012"/>
              <a:gd name="connsiteX68" fmla="*/ 319087 w 2400300"/>
              <a:gd name="connsiteY68" fmla="*/ 150019 h 481012"/>
              <a:gd name="connsiteX69" fmla="*/ 414337 w 2400300"/>
              <a:gd name="connsiteY69" fmla="*/ 159544 h 481012"/>
              <a:gd name="connsiteX70" fmla="*/ 569118 w 2400300"/>
              <a:gd name="connsiteY70" fmla="*/ 169069 h 481012"/>
              <a:gd name="connsiteX71" fmla="*/ 704850 w 2400300"/>
              <a:gd name="connsiteY71" fmla="*/ 176212 h 481012"/>
              <a:gd name="connsiteX72" fmla="*/ 850106 w 2400300"/>
              <a:gd name="connsiteY72" fmla="*/ 183356 h 481012"/>
              <a:gd name="connsiteX73" fmla="*/ 1085850 w 2400300"/>
              <a:gd name="connsiteY73" fmla="*/ 188119 h 481012"/>
              <a:gd name="connsiteX74" fmla="*/ 1197768 w 2400300"/>
              <a:gd name="connsiteY74" fmla="*/ 190500 h 481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2400300" h="481012">
                <a:moveTo>
                  <a:pt x="1197768" y="190500"/>
                </a:moveTo>
                <a:lnTo>
                  <a:pt x="1412081" y="192881"/>
                </a:lnTo>
                <a:lnTo>
                  <a:pt x="1612106" y="192881"/>
                </a:lnTo>
                <a:lnTo>
                  <a:pt x="1833562" y="192881"/>
                </a:lnTo>
                <a:lnTo>
                  <a:pt x="1990725" y="192881"/>
                </a:lnTo>
                <a:lnTo>
                  <a:pt x="2093118" y="192881"/>
                </a:lnTo>
                <a:lnTo>
                  <a:pt x="2128837" y="188119"/>
                </a:lnTo>
                <a:lnTo>
                  <a:pt x="2169318" y="178594"/>
                </a:lnTo>
                <a:lnTo>
                  <a:pt x="2209800" y="159544"/>
                </a:lnTo>
                <a:lnTo>
                  <a:pt x="2240756" y="140494"/>
                </a:lnTo>
                <a:lnTo>
                  <a:pt x="2262187" y="121444"/>
                </a:lnTo>
                <a:lnTo>
                  <a:pt x="2276475" y="104775"/>
                </a:lnTo>
                <a:lnTo>
                  <a:pt x="2290762" y="83344"/>
                </a:lnTo>
                <a:lnTo>
                  <a:pt x="2309812" y="42862"/>
                </a:lnTo>
                <a:lnTo>
                  <a:pt x="2331243" y="14287"/>
                </a:lnTo>
                <a:lnTo>
                  <a:pt x="2345531" y="4762"/>
                </a:lnTo>
                <a:lnTo>
                  <a:pt x="2359818" y="0"/>
                </a:lnTo>
                <a:lnTo>
                  <a:pt x="2374106" y="0"/>
                </a:lnTo>
                <a:lnTo>
                  <a:pt x="2386012" y="7144"/>
                </a:lnTo>
                <a:lnTo>
                  <a:pt x="2395537" y="19050"/>
                </a:lnTo>
                <a:lnTo>
                  <a:pt x="2400300" y="35719"/>
                </a:lnTo>
                <a:lnTo>
                  <a:pt x="2397918" y="76200"/>
                </a:lnTo>
                <a:lnTo>
                  <a:pt x="2386012" y="140494"/>
                </a:lnTo>
                <a:lnTo>
                  <a:pt x="2366962" y="209550"/>
                </a:lnTo>
                <a:lnTo>
                  <a:pt x="2352675" y="250031"/>
                </a:lnTo>
                <a:lnTo>
                  <a:pt x="2319337" y="309562"/>
                </a:lnTo>
                <a:lnTo>
                  <a:pt x="2274093" y="371475"/>
                </a:lnTo>
                <a:lnTo>
                  <a:pt x="2219325" y="433387"/>
                </a:lnTo>
                <a:lnTo>
                  <a:pt x="2195512" y="457200"/>
                </a:lnTo>
                <a:lnTo>
                  <a:pt x="2171700" y="476250"/>
                </a:lnTo>
                <a:lnTo>
                  <a:pt x="2152650" y="481012"/>
                </a:lnTo>
                <a:lnTo>
                  <a:pt x="2135981" y="481012"/>
                </a:lnTo>
                <a:lnTo>
                  <a:pt x="2107406" y="476250"/>
                </a:lnTo>
                <a:lnTo>
                  <a:pt x="2081212" y="469106"/>
                </a:lnTo>
                <a:lnTo>
                  <a:pt x="2050256" y="457200"/>
                </a:lnTo>
                <a:lnTo>
                  <a:pt x="2019300" y="442912"/>
                </a:lnTo>
                <a:lnTo>
                  <a:pt x="2012156" y="440531"/>
                </a:lnTo>
                <a:lnTo>
                  <a:pt x="1943100" y="440531"/>
                </a:lnTo>
                <a:lnTo>
                  <a:pt x="1790700" y="435769"/>
                </a:lnTo>
                <a:lnTo>
                  <a:pt x="1614487" y="433387"/>
                </a:lnTo>
                <a:lnTo>
                  <a:pt x="1459706" y="431006"/>
                </a:lnTo>
                <a:lnTo>
                  <a:pt x="1276350" y="426244"/>
                </a:lnTo>
                <a:lnTo>
                  <a:pt x="1088231" y="421481"/>
                </a:lnTo>
                <a:lnTo>
                  <a:pt x="950118" y="419100"/>
                </a:lnTo>
                <a:lnTo>
                  <a:pt x="766762" y="416719"/>
                </a:lnTo>
                <a:lnTo>
                  <a:pt x="681037" y="421481"/>
                </a:lnTo>
                <a:lnTo>
                  <a:pt x="533400" y="426244"/>
                </a:lnTo>
                <a:lnTo>
                  <a:pt x="419100" y="431006"/>
                </a:lnTo>
                <a:lnTo>
                  <a:pt x="257175" y="438150"/>
                </a:lnTo>
                <a:lnTo>
                  <a:pt x="247650" y="438150"/>
                </a:lnTo>
                <a:lnTo>
                  <a:pt x="221456" y="428625"/>
                </a:lnTo>
                <a:lnTo>
                  <a:pt x="183356" y="414337"/>
                </a:lnTo>
                <a:lnTo>
                  <a:pt x="135731" y="397669"/>
                </a:lnTo>
                <a:lnTo>
                  <a:pt x="92868" y="381000"/>
                </a:lnTo>
                <a:lnTo>
                  <a:pt x="66675" y="371475"/>
                </a:lnTo>
                <a:lnTo>
                  <a:pt x="47625" y="359569"/>
                </a:lnTo>
                <a:lnTo>
                  <a:pt x="33337" y="347662"/>
                </a:lnTo>
                <a:lnTo>
                  <a:pt x="19050" y="333375"/>
                </a:lnTo>
                <a:lnTo>
                  <a:pt x="4762" y="316706"/>
                </a:lnTo>
                <a:lnTo>
                  <a:pt x="0" y="300037"/>
                </a:lnTo>
                <a:lnTo>
                  <a:pt x="2381" y="280987"/>
                </a:lnTo>
                <a:lnTo>
                  <a:pt x="9525" y="271462"/>
                </a:lnTo>
                <a:lnTo>
                  <a:pt x="35718" y="247650"/>
                </a:lnTo>
                <a:lnTo>
                  <a:pt x="61912" y="230981"/>
                </a:lnTo>
                <a:lnTo>
                  <a:pt x="100012" y="209550"/>
                </a:lnTo>
                <a:lnTo>
                  <a:pt x="166687" y="183356"/>
                </a:lnTo>
                <a:lnTo>
                  <a:pt x="228600" y="164306"/>
                </a:lnTo>
                <a:lnTo>
                  <a:pt x="290512" y="150019"/>
                </a:lnTo>
                <a:lnTo>
                  <a:pt x="319087" y="150019"/>
                </a:lnTo>
                <a:lnTo>
                  <a:pt x="414337" y="159544"/>
                </a:lnTo>
                <a:lnTo>
                  <a:pt x="569118" y="169069"/>
                </a:lnTo>
                <a:lnTo>
                  <a:pt x="704850" y="176212"/>
                </a:lnTo>
                <a:lnTo>
                  <a:pt x="850106" y="183356"/>
                </a:lnTo>
                <a:lnTo>
                  <a:pt x="1085850" y="188119"/>
                </a:lnTo>
                <a:lnTo>
                  <a:pt x="1197768" y="1905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E3F92823-109B-40DD-9A7F-44881437514D}"/>
              </a:ext>
            </a:extLst>
          </p:cNvPr>
          <p:cNvSpPr/>
          <p:nvPr/>
        </p:nvSpPr>
        <p:spPr>
          <a:xfrm>
            <a:off x="3910016" y="2938464"/>
            <a:ext cx="2143125" cy="623887"/>
          </a:xfrm>
          <a:custGeom>
            <a:avLst/>
            <a:gdLst>
              <a:gd name="connsiteX0" fmla="*/ 900112 w 2143125"/>
              <a:gd name="connsiteY0" fmla="*/ 235743 h 623887"/>
              <a:gd name="connsiteX1" fmla="*/ 1042987 w 2143125"/>
              <a:gd name="connsiteY1" fmla="*/ 197643 h 623887"/>
              <a:gd name="connsiteX2" fmla="*/ 1145381 w 2143125"/>
              <a:gd name="connsiteY2" fmla="*/ 171450 h 623887"/>
              <a:gd name="connsiteX3" fmla="*/ 1333500 w 2143125"/>
              <a:gd name="connsiteY3" fmla="*/ 133350 h 623887"/>
              <a:gd name="connsiteX4" fmla="*/ 1485900 w 2143125"/>
              <a:gd name="connsiteY4" fmla="*/ 102393 h 623887"/>
              <a:gd name="connsiteX5" fmla="*/ 1643062 w 2143125"/>
              <a:gd name="connsiteY5" fmla="*/ 69056 h 623887"/>
              <a:gd name="connsiteX6" fmla="*/ 1712118 w 2143125"/>
              <a:gd name="connsiteY6" fmla="*/ 52387 h 623887"/>
              <a:gd name="connsiteX7" fmla="*/ 1747837 w 2143125"/>
              <a:gd name="connsiteY7" fmla="*/ 35718 h 623887"/>
              <a:gd name="connsiteX8" fmla="*/ 1795462 w 2143125"/>
              <a:gd name="connsiteY8" fmla="*/ 14287 h 623887"/>
              <a:gd name="connsiteX9" fmla="*/ 1854993 w 2143125"/>
              <a:gd name="connsiteY9" fmla="*/ 0 h 623887"/>
              <a:gd name="connsiteX10" fmla="*/ 1876425 w 2143125"/>
              <a:gd name="connsiteY10" fmla="*/ 0 h 623887"/>
              <a:gd name="connsiteX11" fmla="*/ 1914525 w 2143125"/>
              <a:gd name="connsiteY11" fmla="*/ 9525 h 623887"/>
              <a:gd name="connsiteX12" fmla="*/ 2000250 w 2143125"/>
              <a:gd name="connsiteY12" fmla="*/ 42862 h 623887"/>
              <a:gd name="connsiteX13" fmla="*/ 2069306 w 2143125"/>
              <a:gd name="connsiteY13" fmla="*/ 78581 h 623887"/>
              <a:gd name="connsiteX14" fmla="*/ 2109787 w 2143125"/>
              <a:gd name="connsiteY14" fmla="*/ 102393 h 623887"/>
              <a:gd name="connsiteX15" fmla="*/ 2133600 w 2143125"/>
              <a:gd name="connsiteY15" fmla="*/ 123825 h 623887"/>
              <a:gd name="connsiteX16" fmla="*/ 2140743 w 2143125"/>
              <a:gd name="connsiteY16" fmla="*/ 138112 h 623887"/>
              <a:gd name="connsiteX17" fmla="*/ 2143125 w 2143125"/>
              <a:gd name="connsiteY17" fmla="*/ 154781 h 623887"/>
              <a:gd name="connsiteX18" fmla="*/ 2143125 w 2143125"/>
              <a:gd name="connsiteY18" fmla="*/ 176212 h 623887"/>
              <a:gd name="connsiteX19" fmla="*/ 2133600 w 2143125"/>
              <a:gd name="connsiteY19" fmla="*/ 200025 h 623887"/>
              <a:gd name="connsiteX20" fmla="*/ 2114550 w 2143125"/>
              <a:gd name="connsiteY20" fmla="*/ 219075 h 623887"/>
              <a:gd name="connsiteX21" fmla="*/ 2088356 w 2143125"/>
              <a:gd name="connsiteY21" fmla="*/ 230981 h 623887"/>
              <a:gd name="connsiteX22" fmla="*/ 2028825 w 2143125"/>
              <a:gd name="connsiteY22" fmla="*/ 245268 h 623887"/>
              <a:gd name="connsiteX23" fmla="*/ 1952625 w 2143125"/>
              <a:gd name="connsiteY23" fmla="*/ 257175 h 623887"/>
              <a:gd name="connsiteX24" fmla="*/ 1847850 w 2143125"/>
              <a:gd name="connsiteY24" fmla="*/ 266700 h 623887"/>
              <a:gd name="connsiteX25" fmla="*/ 1714500 w 2143125"/>
              <a:gd name="connsiteY25" fmla="*/ 280987 h 623887"/>
              <a:gd name="connsiteX26" fmla="*/ 1585912 w 2143125"/>
              <a:gd name="connsiteY26" fmla="*/ 297656 h 623887"/>
              <a:gd name="connsiteX27" fmla="*/ 1423987 w 2143125"/>
              <a:gd name="connsiteY27" fmla="*/ 319087 h 623887"/>
              <a:gd name="connsiteX28" fmla="*/ 1288256 w 2143125"/>
              <a:gd name="connsiteY28" fmla="*/ 342900 h 623887"/>
              <a:gd name="connsiteX29" fmla="*/ 1054893 w 2143125"/>
              <a:gd name="connsiteY29" fmla="*/ 388143 h 623887"/>
              <a:gd name="connsiteX30" fmla="*/ 919162 w 2143125"/>
              <a:gd name="connsiteY30" fmla="*/ 416718 h 623887"/>
              <a:gd name="connsiteX31" fmla="*/ 852487 w 2143125"/>
              <a:gd name="connsiteY31" fmla="*/ 433387 h 623887"/>
              <a:gd name="connsiteX32" fmla="*/ 788193 w 2143125"/>
              <a:gd name="connsiteY32" fmla="*/ 450056 h 623887"/>
              <a:gd name="connsiteX33" fmla="*/ 728662 w 2143125"/>
              <a:gd name="connsiteY33" fmla="*/ 466725 h 623887"/>
              <a:gd name="connsiteX34" fmla="*/ 659606 w 2143125"/>
              <a:gd name="connsiteY34" fmla="*/ 488156 h 623887"/>
              <a:gd name="connsiteX35" fmla="*/ 578643 w 2143125"/>
              <a:gd name="connsiteY35" fmla="*/ 516731 h 623887"/>
              <a:gd name="connsiteX36" fmla="*/ 511968 w 2143125"/>
              <a:gd name="connsiteY36" fmla="*/ 540543 h 623887"/>
              <a:gd name="connsiteX37" fmla="*/ 442912 w 2143125"/>
              <a:gd name="connsiteY37" fmla="*/ 571500 h 623887"/>
              <a:gd name="connsiteX38" fmla="*/ 385762 w 2143125"/>
              <a:gd name="connsiteY38" fmla="*/ 602456 h 623887"/>
              <a:gd name="connsiteX39" fmla="*/ 357187 w 2143125"/>
              <a:gd name="connsiteY39" fmla="*/ 621506 h 623887"/>
              <a:gd name="connsiteX40" fmla="*/ 345281 w 2143125"/>
              <a:gd name="connsiteY40" fmla="*/ 623887 h 623887"/>
              <a:gd name="connsiteX41" fmla="*/ 319087 w 2143125"/>
              <a:gd name="connsiteY41" fmla="*/ 614362 h 623887"/>
              <a:gd name="connsiteX42" fmla="*/ 269081 w 2143125"/>
              <a:gd name="connsiteY42" fmla="*/ 583406 h 623887"/>
              <a:gd name="connsiteX43" fmla="*/ 223837 w 2143125"/>
              <a:gd name="connsiteY43" fmla="*/ 554831 h 623887"/>
              <a:gd name="connsiteX44" fmla="*/ 176212 w 2143125"/>
              <a:gd name="connsiteY44" fmla="*/ 521493 h 623887"/>
              <a:gd name="connsiteX45" fmla="*/ 133350 w 2143125"/>
              <a:gd name="connsiteY45" fmla="*/ 485775 h 623887"/>
              <a:gd name="connsiteX46" fmla="*/ 100012 w 2143125"/>
              <a:gd name="connsiteY46" fmla="*/ 452437 h 623887"/>
              <a:gd name="connsiteX47" fmla="*/ 66675 w 2143125"/>
              <a:gd name="connsiteY47" fmla="*/ 414337 h 623887"/>
              <a:gd name="connsiteX48" fmla="*/ 33337 w 2143125"/>
              <a:gd name="connsiteY48" fmla="*/ 361950 h 623887"/>
              <a:gd name="connsiteX49" fmla="*/ 4762 w 2143125"/>
              <a:gd name="connsiteY49" fmla="*/ 295275 h 623887"/>
              <a:gd name="connsiteX50" fmla="*/ 0 w 2143125"/>
              <a:gd name="connsiteY50" fmla="*/ 273843 h 623887"/>
              <a:gd name="connsiteX51" fmla="*/ 2381 w 2143125"/>
              <a:gd name="connsiteY51" fmla="*/ 261937 h 623887"/>
              <a:gd name="connsiteX52" fmla="*/ 11906 w 2143125"/>
              <a:gd name="connsiteY52" fmla="*/ 254793 h 623887"/>
              <a:gd name="connsiteX53" fmla="*/ 38100 w 2143125"/>
              <a:gd name="connsiteY53" fmla="*/ 259556 h 623887"/>
              <a:gd name="connsiteX54" fmla="*/ 61912 w 2143125"/>
              <a:gd name="connsiteY54" fmla="*/ 271462 h 623887"/>
              <a:gd name="connsiteX55" fmla="*/ 97631 w 2143125"/>
              <a:gd name="connsiteY55" fmla="*/ 300037 h 623887"/>
              <a:gd name="connsiteX56" fmla="*/ 140493 w 2143125"/>
              <a:gd name="connsiteY56" fmla="*/ 328612 h 623887"/>
              <a:gd name="connsiteX57" fmla="*/ 166687 w 2143125"/>
              <a:gd name="connsiteY57" fmla="*/ 342900 h 623887"/>
              <a:gd name="connsiteX58" fmla="*/ 209550 w 2143125"/>
              <a:gd name="connsiteY58" fmla="*/ 359568 h 623887"/>
              <a:gd name="connsiteX59" fmla="*/ 247650 w 2143125"/>
              <a:gd name="connsiteY59" fmla="*/ 369093 h 623887"/>
              <a:gd name="connsiteX60" fmla="*/ 283368 w 2143125"/>
              <a:gd name="connsiteY60" fmla="*/ 376237 h 623887"/>
              <a:gd name="connsiteX61" fmla="*/ 333375 w 2143125"/>
              <a:gd name="connsiteY61" fmla="*/ 378618 h 623887"/>
              <a:gd name="connsiteX62" fmla="*/ 385762 w 2143125"/>
              <a:gd name="connsiteY62" fmla="*/ 373856 h 623887"/>
              <a:gd name="connsiteX63" fmla="*/ 450056 w 2143125"/>
              <a:gd name="connsiteY63" fmla="*/ 361950 h 623887"/>
              <a:gd name="connsiteX64" fmla="*/ 578643 w 2143125"/>
              <a:gd name="connsiteY64" fmla="*/ 323850 h 623887"/>
              <a:gd name="connsiteX65" fmla="*/ 900112 w 2143125"/>
              <a:gd name="connsiteY65" fmla="*/ 235743 h 623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143125" h="623887">
                <a:moveTo>
                  <a:pt x="900112" y="235743"/>
                </a:moveTo>
                <a:lnTo>
                  <a:pt x="1042987" y="197643"/>
                </a:lnTo>
                <a:lnTo>
                  <a:pt x="1145381" y="171450"/>
                </a:lnTo>
                <a:lnTo>
                  <a:pt x="1333500" y="133350"/>
                </a:lnTo>
                <a:lnTo>
                  <a:pt x="1485900" y="102393"/>
                </a:lnTo>
                <a:lnTo>
                  <a:pt x="1643062" y="69056"/>
                </a:lnTo>
                <a:lnTo>
                  <a:pt x="1712118" y="52387"/>
                </a:lnTo>
                <a:lnTo>
                  <a:pt x="1747837" y="35718"/>
                </a:lnTo>
                <a:lnTo>
                  <a:pt x="1795462" y="14287"/>
                </a:lnTo>
                <a:lnTo>
                  <a:pt x="1854993" y="0"/>
                </a:lnTo>
                <a:lnTo>
                  <a:pt x="1876425" y="0"/>
                </a:lnTo>
                <a:lnTo>
                  <a:pt x="1914525" y="9525"/>
                </a:lnTo>
                <a:lnTo>
                  <a:pt x="2000250" y="42862"/>
                </a:lnTo>
                <a:lnTo>
                  <a:pt x="2069306" y="78581"/>
                </a:lnTo>
                <a:lnTo>
                  <a:pt x="2109787" y="102393"/>
                </a:lnTo>
                <a:lnTo>
                  <a:pt x="2133600" y="123825"/>
                </a:lnTo>
                <a:lnTo>
                  <a:pt x="2140743" y="138112"/>
                </a:lnTo>
                <a:lnTo>
                  <a:pt x="2143125" y="154781"/>
                </a:lnTo>
                <a:lnTo>
                  <a:pt x="2143125" y="176212"/>
                </a:lnTo>
                <a:lnTo>
                  <a:pt x="2133600" y="200025"/>
                </a:lnTo>
                <a:lnTo>
                  <a:pt x="2114550" y="219075"/>
                </a:lnTo>
                <a:lnTo>
                  <a:pt x="2088356" y="230981"/>
                </a:lnTo>
                <a:lnTo>
                  <a:pt x="2028825" y="245268"/>
                </a:lnTo>
                <a:lnTo>
                  <a:pt x="1952625" y="257175"/>
                </a:lnTo>
                <a:lnTo>
                  <a:pt x="1847850" y="266700"/>
                </a:lnTo>
                <a:lnTo>
                  <a:pt x="1714500" y="280987"/>
                </a:lnTo>
                <a:lnTo>
                  <a:pt x="1585912" y="297656"/>
                </a:lnTo>
                <a:lnTo>
                  <a:pt x="1423987" y="319087"/>
                </a:lnTo>
                <a:lnTo>
                  <a:pt x="1288256" y="342900"/>
                </a:lnTo>
                <a:lnTo>
                  <a:pt x="1054893" y="388143"/>
                </a:lnTo>
                <a:lnTo>
                  <a:pt x="919162" y="416718"/>
                </a:lnTo>
                <a:lnTo>
                  <a:pt x="852487" y="433387"/>
                </a:lnTo>
                <a:lnTo>
                  <a:pt x="788193" y="450056"/>
                </a:lnTo>
                <a:lnTo>
                  <a:pt x="728662" y="466725"/>
                </a:lnTo>
                <a:lnTo>
                  <a:pt x="659606" y="488156"/>
                </a:lnTo>
                <a:lnTo>
                  <a:pt x="578643" y="516731"/>
                </a:lnTo>
                <a:lnTo>
                  <a:pt x="511968" y="540543"/>
                </a:lnTo>
                <a:lnTo>
                  <a:pt x="442912" y="571500"/>
                </a:lnTo>
                <a:lnTo>
                  <a:pt x="385762" y="602456"/>
                </a:lnTo>
                <a:lnTo>
                  <a:pt x="357187" y="621506"/>
                </a:lnTo>
                <a:lnTo>
                  <a:pt x="345281" y="623887"/>
                </a:lnTo>
                <a:lnTo>
                  <a:pt x="319087" y="614362"/>
                </a:lnTo>
                <a:lnTo>
                  <a:pt x="269081" y="583406"/>
                </a:lnTo>
                <a:lnTo>
                  <a:pt x="223837" y="554831"/>
                </a:lnTo>
                <a:lnTo>
                  <a:pt x="176212" y="521493"/>
                </a:lnTo>
                <a:lnTo>
                  <a:pt x="133350" y="485775"/>
                </a:lnTo>
                <a:lnTo>
                  <a:pt x="100012" y="452437"/>
                </a:lnTo>
                <a:lnTo>
                  <a:pt x="66675" y="414337"/>
                </a:lnTo>
                <a:lnTo>
                  <a:pt x="33337" y="361950"/>
                </a:lnTo>
                <a:lnTo>
                  <a:pt x="4762" y="295275"/>
                </a:lnTo>
                <a:lnTo>
                  <a:pt x="0" y="273843"/>
                </a:lnTo>
                <a:lnTo>
                  <a:pt x="2381" y="261937"/>
                </a:lnTo>
                <a:lnTo>
                  <a:pt x="11906" y="254793"/>
                </a:lnTo>
                <a:lnTo>
                  <a:pt x="38100" y="259556"/>
                </a:lnTo>
                <a:lnTo>
                  <a:pt x="61912" y="271462"/>
                </a:lnTo>
                <a:lnTo>
                  <a:pt x="97631" y="300037"/>
                </a:lnTo>
                <a:lnTo>
                  <a:pt x="140493" y="328612"/>
                </a:lnTo>
                <a:lnTo>
                  <a:pt x="166687" y="342900"/>
                </a:lnTo>
                <a:lnTo>
                  <a:pt x="209550" y="359568"/>
                </a:lnTo>
                <a:lnTo>
                  <a:pt x="247650" y="369093"/>
                </a:lnTo>
                <a:lnTo>
                  <a:pt x="283368" y="376237"/>
                </a:lnTo>
                <a:lnTo>
                  <a:pt x="333375" y="378618"/>
                </a:lnTo>
                <a:lnTo>
                  <a:pt x="385762" y="373856"/>
                </a:lnTo>
                <a:lnTo>
                  <a:pt x="450056" y="361950"/>
                </a:lnTo>
                <a:lnTo>
                  <a:pt x="578643" y="323850"/>
                </a:lnTo>
                <a:lnTo>
                  <a:pt x="900112" y="23574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AF0392B3-1DC4-4343-BEB5-0D875B89E588}"/>
              </a:ext>
            </a:extLst>
          </p:cNvPr>
          <p:cNvSpPr/>
          <p:nvPr/>
        </p:nvSpPr>
        <p:spPr>
          <a:xfrm>
            <a:off x="3605215" y="3792538"/>
            <a:ext cx="2686050" cy="730250"/>
          </a:xfrm>
          <a:custGeom>
            <a:avLst/>
            <a:gdLst>
              <a:gd name="connsiteX0" fmla="*/ 947737 w 2686050"/>
              <a:gd name="connsiteY0" fmla="*/ 295275 h 728663"/>
              <a:gd name="connsiteX1" fmla="*/ 1126331 w 2686050"/>
              <a:gd name="connsiteY1" fmla="*/ 252413 h 728663"/>
              <a:gd name="connsiteX2" fmla="*/ 1328737 w 2686050"/>
              <a:gd name="connsiteY2" fmla="*/ 207169 h 728663"/>
              <a:gd name="connsiteX3" fmla="*/ 1433512 w 2686050"/>
              <a:gd name="connsiteY3" fmla="*/ 185738 h 728663"/>
              <a:gd name="connsiteX4" fmla="*/ 1635918 w 2686050"/>
              <a:gd name="connsiteY4" fmla="*/ 147638 h 728663"/>
              <a:gd name="connsiteX5" fmla="*/ 1788318 w 2686050"/>
              <a:gd name="connsiteY5" fmla="*/ 126207 h 728663"/>
              <a:gd name="connsiteX6" fmla="*/ 1957387 w 2686050"/>
              <a:gd name="connsiteY6" fmla="*/ 102394 h 728663"/>
              <a:gd name="connsiteX7" fmla="*/ 2052637 w 2686050"/>
              <a:gd name="connsiteY7" fmla="*/ 88107 h 728663"/>
              <a:gd name="connsiteX8" fmla="*/ 2090737 w 2686050"/>
              <a:gd name="connsiteY8" fmla="*/ 80963 h 728663"/>
              <a:gd name="connsiteX9" fmla="*/ 2126456 w 2686050"/>
              <a:gd name="connsiteY9" fmla="*/ 71438 h 728663"/>
              <a:gd name="connsiteX10" fmla="*/ 2159793 w 2686050"/>
              <a:gd name="connsiteY10" fmla="*/ 54769 h 728663"/>
              <a:gd name="connsiteX11" fmla="*/ 2188368 w 2686050"/>
              <a:gd name="connsiteY11" fmla="*/ 38100 h 728663"/>
              <a:gd name="connsiteX12" fmla="*/ 2209800 w 2686050"/>
              <a:gd name="connsiteY12" fmla="*/ 19050 h 728663"/>
              <a:gd name="connsiteX13" fmla="*/ 2233612 w 2686050"/>
              <a:gd name="connsiteY13" fmla="*/ 7144 h 728663"/>
              <a:gd name="connsiteX14" fmla="*/ 2274093 w 2686050"/>
              <a:gd name="connsiteY14" fmla="*/ 0 h 728663"/>
              <a:gd name="connsiteX15" fmla="*/ 2314575 w 2686050"/>
              <a:gd name="connsiteY15" fmla="*/ 0 h 728663"/>
              <a:gd name="connsiteX16" fmla="*/ 2371725 w 2686050"/>
              <a:gd name="connsiteY16" fmla="*/ 7144 h 728663"/>
              <a:gd name="connsiteX17" fmla="*/ 2455068 w 2686050"/>
              <a:gd name="connsiteY17" fmla="*/ 23813 h 728663"/>
              <a:gd name="connsiteX18" fmla="*/ 2526506 w 2686050"/>
              <a:gd name="connsiteY18" fmla="*/ 40482 h 728663"/>
              <a:gd name="connsiteX19" fmla="*/ 2597943 w 2686050"/>
              <a:gd name="connsiteY19" fmla="*/ 61913 h 728663"/>
              <a:gd name="connsiteX20" fmla="*/ 2626518 w 2686050"/>
              <a:gd name="connsiteY20" fmla="*/ 69057 h 728663"/>
              <a:gd name="connsiteX21" fmla="*/ 2652712 w 2686050"/>
              <a:gd name="connsiteY21" fmla="*/ 80963 h 728663"/>
              <a:gd name="connsiteX22" fmla="*/ 2662237 w 2686050"/>
              <a:gd name="connsiteY22" fmla="*/ 88107 h 728663"/>
              <a:gd name="connsiteX23" fmla="*/ 2676525 w 2686050"/>
              <a:gd name="connsiteY23" fmla="*/ 104775 h 728663"/>
              <a:gd name="connsiteX24" fmla="*/ 2683668 w 2686050"/>
              <a:gd name="connsiteY24" fmla="*/ 123825 h 728663"/>
              <a:gd name="connsiteX25" fmla="*/ 2686050 w 2686050"/>
              <a:gd name="connsiteY25" fmla="*/ 142875 h 728663"/>
              <a:gd name="connsiteX26" fmla="*/ 2683668 w 2686050"/>
              <a:gd name="connsiteY26" fmla="*/ 173832 h 728663"/>
              <a:gd name="connsiteX27" fmla="*/ 2676525 w 2686050"/>
              <a:gd name="connsiteY27" fmla="*/ 202407 h 728663"/>
              <a:gd name="connsiteX28" fmla="*/ 2662237 w 2686050"/>
              <a:gd name="connsiteY28" fmla="*/ 223838 h 728663"/>
              <a:gd name="connsiteX29" fmla="*/ 2645568 w 2686050"/>
              <a:gd name="connsiteY29" fmla="*/ 240507 h 728663"/>
              <a:gd name="connsiteX30" fmla="*/ 2624137 w 2686050"/>
              <a:gd name="connsiteY30" fmla="*/ 252413 h 728663"/>
              <a:gd name="connsiteX31" fmla="*/ 2600325 w 2686050"/>
              <a:gd name="connsiteY31" fmla="*/ 261938 h 728663"/>
              <a:gd name="connsiteX32" fmla="*/ 2547937 w 2686050"/>
              <a:gd name="connsiteY32" fmla="*/ 273844 h 728663"/>
              <a:gd name="connsiteX33" fmla="*/ 2509837 w 2686050"/>
              <a:gd name="connsiteY33" fmla="*/ 280988 h 728663"/>
              <a:gd name="connsiteX34" fmla="*/ 2462212 w 2686050"/>
              <a:gd name="connsiteY34" fmla="*/ 283369 h 728663"/>
              <a:gd name="connsiteX35" fmla="*/ 2393156 w 2686050"/>
              <a:gd name="connsiteY35" fmla="*/ 285750 h 728663"/>
              <a:gd name="connsiteX36" fmla="*/ 2281237 w 2686050"/>
              <a:gd name="connsiteY36" fmla="*/ 292894 h 728663"/>
              <a:gd name="connsiteX37" fmla="*/ 2119312 w 2686050"/>
              <a:gd name="connsiteY37" fmla="*/ 302419 h 728663"/>
              <a:gd name="connsiteX38" fmla="*/ 1902618 w 2686050"/>
              <a:gd name="connsiteY38" fmla="*/ 321469 h 728663"/>
              <a:gd name="connsiteX39" fmla="*/ 1678781 w 2686050"/>
              <a:gd name="connsiteY39" fmla="*/ 345282 h 728663"/>
              <a:gd name="connsiteX40" fmla="*/ 1612106 w 2686050"/>
              <a:gd name="connsiteY40" fmla="*/ 354807 h 728663"/>
              <a:gd name="connsiteX41" fmla="*/ 1381125 w 2686050"/>
              <a:gd name="connsiteY41" fmla="*/ 397669 h 728663"/>
              <a:gd name="connsiteX42" fmla="*/ 1247775 w 2686050"/>
              <a:gd name="connsiteY42" fmla="*/ 421482 h 728663"/>
              <a:gd name="connsiteX43" fmla="*/ 1147762 w 2686050"/>
              <a:gd name="connsiteY43" fmla="*/ 442913 h 728663"/>
              <a:gd name="connsiteX44" fmla="*/ 1016793 w 2686050"/>
              <a:gd name="connsiteY44" fmla="*/ 478632 h 728663"/>
              <a:gd name="connsiteX45" fmla="*/ 916781 w 2686050"/>
              <a:gd name="connsiteY45" fmla="*/ 504825 h 728663"/>
              <a:gd name="connsiteX46" fmla="*/ 812006 w 2686050"/>
              <a:gd name="connsiteY46" fmla="*/ 535782 h 728663"/>
              <a:gd name="connsiteX47" fmla="*/ 704850 w 2686050"/>
              <a:gd name="connsiteY47" fmla="*/ 571500 h 728663"/>
              <a:gd name="connsiteX48" fmla="*/ 616743 w 2686050"/>
              <a:gd name="connsiteY48" fmla="*/ 604838 h 728663"/>
              <a:gd name="connsiteX49" fmla="*/ 545306 w 2686050"/>
              <a:gd name="connsiteY49" fmla="*/ 635794 h 728663"/>
              <a:gd name="connsiteX50" fmla="*/ 431006 w 2686050"/>
              <a:gd name="connsiteY50" fmla="*/ 685800 h 728663"/>
              <a:gd name="connsiteX51" fmla="*/ 350043 w 2686050"/>
              <a:gd name="connsiteY51" fmla="*/ 728663 h 728663"/>
              <a:gd name="connsiteX52" fmla="*/ 335756 w 2686050"/>
              <a:gd name="connsiteY52" fmla="*/ 728663 h 728663"/>
              <a:gd name="connsiteX53" fmla="*/ 307181 w 2686050"/>
              <a:gd name="connsiteY53" fmla="*/ 719138 h 728663"/>
              <a:gd name="connsiteX54" fmla="*/ 264318 w 2686050"/>
              <a:gd name="connsiteY54" fmla="*/ 700088 h 728663"/>
              <a:gd name="connsiteX55" fmla="*/ 235743 w 2686050"/>
              <a:gd name="connsiteY55" fmla="*/ 685800 h 728663"/>
              <a:gd name="connsiteX56" fmla="*/ 200025 w 2686050"/>
              <a:gd name="connsiteY56" fmla="*/ 659607 h 728663"/>
              <a:gd name="connsiteX57" fmla="*/ 164306 w 2686050"/>
              <a:gd name="connsiteY57" fmla="*/ 631032 h 728663"/>
              <a:gd name="connsiteX58" fmla="*/ 121443 w 2686050"/>
              <a:gd name="connsiteY58" fmla="*/ 590550 h 728663"/>
              <a:gd name="connsiteX59" fmla="*/ 85725 w 2686050"/>
              <a:gd name="connsiteY59" fmla="*/ 550069 h 728663"/>
              <a:gd name="connsiteX60" fmla="*/ 52387 w 2686050"/>
              <a:gd name="connsiteY60" fmla="*/ 509588 h 728663"/>
              <a:gd name="connsiteX61" fmla="*/ 11906 w 2686050"/>
              <a:gd name="connsiteY61" fmla="*/ 452438 h 728663"/>
              <a:gd name="connsiteX62" fmla="*/ 2381 w 2686050"/>
              <a:gd name="connsiteY62" fmla="*/ 431007 h 728663"/>
              <a:gd name="connsiteX63" fmla="*/ 0 w 2686050"/>
              <a:gd name="connsiteY63" fmla="*/ 402432 h 728663"/>
              <a:gd name="connsiteX64" fmla="*/ 9525 w 2686050"/>
              <a:gd name="connsiteY64" fmla="*/ 383382 h 728663"/>
              <a:gd name="connsiteX65" fmla="*/ 30956 w 2686050"/>
              <a:gd name="connsiteY65" fmla="*/ 376238 h 728663"/>
              <a:gd name="connsiteX66" fmla="*/ 45243 w 2686050"/>
              <a:gd name="connsiteY66" fmla="*/ 373857 h 728663"/>
              <a:gd name="connsiteX67" fmla="*/ 59531 w 2686050"/>
              <a:gd name="connsiteY67" fmla="*/ 383382 h 728663"/>
              <a:gd name="connsiteX68" fmla="*/ 88106 w 2686050"/>
              <a:gd name="connsiteY68" fmla="*/ 409575 h 728663"/>
              <a:gd name="connsiteX69" fmla="*/ 107156 w 2686050"/>
              <a:gd name="connsiteY69" fmla="*/ 426244 h 728663"/>
              <a:gd name="connsiteX70" fmla="*/ 130968 w 2686050"/>
              <a:gd name="connsiteY70" fmla="*/ 442913 h 728663"/>
              <a:gd name="connsiteX71" fmla="*/ 166687 w 2686050"/>
              <a:gd name="connsiteY71" fmla="*/ 459582 h 728663"/>
              <a:gd name="connsiteX72" fmla="*/ 195262 w 2686050"/>
              <a:gd name="connsiteY72" fmla="*/ 466725 h 728663"/>
              <a:gd name="connsiteX73" fmla="*/ 221456 w 2686050"/>
              <a:gd name="connsiteY73" fmla="*/ 471488 h 728663"/>
              <a:gd name="connsiteX74" fmla="*/ 271462 w 2686050"/>
              <a:gd name="connsiteY74" fmla="*/ 476250 h 728663"/>
              <a:gd name="connsiteX75" fmla="*/ 321468 w 2686050"/>
              <a:gd name="connsiteY75" fmla="*/ 466725 h 728663"/>
              <a:gd name="connsiteX76" fmla="*/ 371475 w 2686050"/>
              <a:gd name="connsiteY76" fmla="*/ 452438 h 728663"/>
              <a:gd name="connsiteX77" fmla="*/ 509587 w 2686050"/>
              <a:gd name="connsiteY77" fmla="*/ 409575 h 728663"/>
              <a:gd name="connsiteX78" fmla="*/ 657225 w 2686050"/>
              <a:gd name="connsiteY78" fmla="*/ 369094 h 728663"/>
              <a:gd name="connsiteX79" fmla="*/ 850106 w 2686050"/>
              <a:gd name="connsiteY79" fmla="*/ 321469 h 728663"/>
              <a:gd name="connsiteX80" fmla="*/ 947737 w 2686050"/>
              <a:gd name="connsiteY80" fmla="*/ 295275 h 728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2686050" h="728663">
                <a:moveTo>
                  <a:pt x="947737" y="295275"/>
                </a:moveTo>
                <a:lnTo>
                  <a:pt x="1126331" y="252413"/>
                </a:lnTo>
                <a:lnTo>
                  <a:pt x="1328737" y="207169"/>
                </a:lnTo>
                <a:lnTo>
                  <a:pt x="1433512" y="185738"/>
                </a:lnTo>
                <a:lnTo>
                  <a:pt x="1635918" y="147638"/>
                </a:lnTo>
                <a:lnTo>
                  <a:pt x="1788318" y="126207"/>
                </a:lnTo>
                <a:lnTo>
                  <a:pt x="1957387" y="102394"/>
                </a:lnTo>
                <a:lnTo>
                  <a:pt x="2052637" y="88107"/>
                </a:lnTo>
                <a:lnTo>
                  <a:pt x="2090737" y="80963"/>
                </a:lnTo>
                <a:lnTo>
                  <a:pt x="2126456" y="71438"/>
                </a:lnTo>
                <a:lnTo>
                  <a:pt x="2159793" y="54769"/>
                </a:lnTo>
                <a:lnTo>
                  <a:pt x="2188368" y="38100"/>
                </a:lnTo>
                <a:lnTo>
                  <a:pt x="2209800" y="19050"/>
                </a:lnTo>
                <a:lnTo>
                  <a:pt x="2233612" y="7144"/>
                </a:lnTo>
                <a:lnTo>
                  <a:pt x="2274093" y="0"/>
                </a:lnTo>
                <a:lnTo>
                  <a:pt x="2314575" y="0"/>
                </a:lnTo>
                <a:lnTo>
                  <a:pt x="2371725" y="7144"/>
                </a:lnTo>
                <a:lnTo>
                  <a:pt x="2455068" y="23813"/>
                </a:lnTo>
                <a:lnTo>
                  <a:pt x="2526506" y="40482"/>
                </a:lnTo>
                <a:lnTo>
                  <a:pt x="2597943" y="61913"/>
                </a:lnTo>
                <a:lnTo>
                  <a:pt x="2626518" y="69057"/>
                </a:lnTo>
                <a:lnTo>
                  <a:pt x="2652712" y="80963"/>
                </a:lnTo>
                <a:lnTo>
                  <a:pt x="2662237" y="88107"/>
                </a:lnTo>
                <a:lnTo>
                  <a:pt x="2676525" y="104775"/>
                </a:lnTo>
                <a:lnTo>
                  <a:pt x="2683668" y="123825"/>
                </a:lnTo>
                <a:lnTo>
                  <a:pt x="2686050" y="142875"/>
                </a:lnTo>
                <a:lnTo>
                  <a:pt x="2683668" y="173832"/>
                </a:lnTo>
                <a:lnTo>
                  <a:pt x="2676525" y="202407"/>
                </a:lnTo>
                <a:lnTo>
                  <a:pt x="2662237" y="223838"/>
                </a:lnTo>
                <a:lnTo>
                  <a:pt x="2645568" y="240507"/>
                </a:lnTo>
                <a:lnTo>
                  <a:pt x="2624137" y="252413"/>
                </a:lnTo>
                <a:lnTo>
                  <a:pt x="2600325" y="261938"/>
                </a:lnTo>
                <a:lnTo>
                  <a:pt x="2547937" y="273844"/>
                </a:lnTo>
                <a:lnTo>
                  <a:pt x="2509837" y="280988"/>
                </a:lnTo>
                <a:lnTo>
                  <a:pt x="2462212" y="283369"/>
                </a:lnTo>
                <a:lnTo>
                  <a:pt x="2393156" y="285750"/>
                </a:lnTo>
                <a:lnTo>
                  <a:pt x="2281237" y="292894"/>
                </a:lnTo>
                <a:lnTo>
                  <a:pt x="2119312" y="302419"/>
                </a:lnTo>
                <a:lnTo>
                  <a:pt x="1902618" y="321469"/>
                </a:lnTo>
                <a:lnTo>
                  <a:pt x="1678781" y="345282"/>
                </a:lnTo>
                <a:lnTo>
                  <a:pt x="1612106" y="354807"/>
                </a:lnTo>
                <a:lnTo>
                  <a:pt x="1381125" y="397669"/>
                </a:lnTo>
                <a:lnTo>
                  <a:pt x="1247775" y="421482"/>
                </a:lnTo>
                <a:lnTo>
                  <a:pt x="1147762" y="442913"/>
                </a:lnTo>
                <a:lnTo>
                  <a:pt x="1016793" y="478632"/>
                </a:lnTo>
                <a:lnTo>
                  <a:pt x="916781" y="504825"/>
                </a:lnTo>
                <a:lnTo>
                  <a:pt x="812006" y="535782"/>
                </a:lnTo>
                <a:lnTo>
                  <a:pt x="704850" y="571500"/>
                </a:lnTo>
                <a:lnTo>
                  <a:pt x="616743" y="604838"/>
                </a:lnTo>
                <a:lnTo>
                  <a:pt x="545306" y="635794"/>
                </a:lnTo>
                <a:lnTo>
                  <a:pt x="431006" y="685800"/>
                </a:lnTo>
                <a:lnTo>
                  <a:pt x="350043" y="728663"/>
                </a:lnTo>
                <a:lnTo>
                  <a:pt x="335756" y="728663"/>
                </a:lnTo>
                <a:lnTo>
                  <a:pt x="307181" y="719138"/>
                </a:lnTo>
                <a:lnTo>
                  <a:pt x="264318" y="700088"/>
                </a:lnTo>
                <a:lnTo>
                  <a:pt x="235743" y="685800"/>
                </a:lnTo>
                <a:lnTo>
                  <a:pt x="200025" y="659607"/>
                </a:lnTo>
                <a:lnTo>
                  <a:pt x="164306" y="631032"/>
                </a:lnTo>
                <a:lnTo>
                  <a:pt x="121443" y="590550"/>
                </a:lnTo>
                <a:lnTo>
                  <a:pt x="85725" y="550069"/>
                </a:lnTo>
                <a:lnTo>
                  <a:pt x="52387" y="509588"/>
                </a:lnTo>
                <a:lnTo>
                  <a:pt x="11906" y="452438"/>
                </a:lnTo>
                <a:lnTo>
                  <a:pt x="2381" y="431007"/>
                </a:lnTo>
                <a:lnTo>
                  <a:pt x="0" y="402432"/>
                </a:lnTo>
                <a:lnTo>
                  <a:pt x="9525" y="383382"/>
                </a:lnTo>
                <a:lnTo>
                  <a:pt x="30956" y="376238"/>
                </a:lnTo>
                <a:lnTo>
                  <a:pt x="45243" y="373857"/>
                </a:lnTo>
                <a:lnTo>
                  <a:pt x="59531" y="383382"/>
                </a:lnTo>
                <a:lnTo>
                  <a:pt x="88106" y="409575"/>
                </a:lnTo>
                <a:lnTo>
                  <a:pt x="107156" y="426244"/>
                </a:lnTo>
                <a:lnTo>
                  <a:pt x="130968" y="442913"/>
                </a:lnTo>
                <a:lnTo>
                  <a:pt x="166687" y="459582"/>
                </a:lnTo>
                <a:lnTo>
                  <a:pt x="195262" y="466725"/>
                </a:lnTo>
                <a:lnTo>
                  <a:pt x="221456" y="471488"/>
                </a:lnTo>
                <a:lnTo>
                  <a:pt x="271462" y="476250"/>
                </a:lnTo>
                <a:lnTo>
                  <a:pt x="321468" y="466725"/>
                </a:lnTo>
                <a:lnTo>
                  <a:pt x="371475" y="452438"/>
                </a:lnTo>
                <a:lnTo>
                  <a:pt x="509587" y="409575"/>
                </a:lnTo>
                <a:lnTo>
                  <a:pt x="657225" y="369094"/>
                </a:lnTo>
                <a:lnTo>
                  <a:pt x="850106" y="321469"/>
                </a:lnTo>
                <a:lnTo>
                  <a:pt x="947737" y="2952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CF434236-87B6-45F2-8F34-EDDEF94406B3}"/>
              </a:ext>
            </a:extLst>
          </p:cNvPr>
          <p:cNvSpPr/>
          <p:nvPr/>
        </p:nvSpPr>
        <p:spPr>
          <a:xfrm rot="16200000">
            <a:off x="2855121" y="3469482"/>
            <a:ext cx="4338638" cy="574675"/>
          </a:xfrm>
          <a:custGeom>
            <a:avLst/>
            <a:gdLst>
              <a:gd name="connsiteX0" fmla="*/ 2210094 w 4338987"/>
              <a:gd name="connsiteY0" fmla="*/ 268318 h 575471"/>
              <a:gd name="connsiteX1" fmla="*/ 2626693 w 4338987"/>
              <a:gd name="connsiteY1" fmla="*/ 282440 h 575471"/>
              <a:gd name="connsiteX2" fmla="*/ 3011518 w 4338987"/>
              <a:gd name="connsiteY2" fmla="*/ 282440 h 575471"/>
              <a:gd name="connsiteX3" fmla="*/ 3368099 w 4338987"/>
              <a:gd name="connsiteY3" fmla="*/ 278909 h 575471"/>
              <a:gd name="connsiteX4" fmla="*/ 3597581 w 4338987"/>
              <a:gd name="connsiteY4" fmla="*/ 282440 h 575471"/>
              <a:gd name="connsiteX5" fmla="*/ 3827064 w 4338987"/>
              <a:gd name="connsiteY5" fmla="*/ 278909 h 575471"/>
              <a:gd name="connsiteX6" fmla="*/ 3936509 w 4338987"/>
              <a:gd name="connsiteY6" fmla="*/ 278909 h 575471"/>
              <a:gd name="connsiteX7" fmla="*/ 4035364 w 4338987"/>
              <a:gd name="connsiteY7" fmla="*/ 268318 h 575471"/>
              <a:gd name="connsiteX8" fmla="*/ 4070669 w 4338987"/>
              <a:gd name="connsiteY8" fmla="*/ 261257 h 575471"/>
              <a:gd name="connsiteX9" fmla="*/ 4098913 w 4338987"/>
              <a:gd name="connsiteY9" fmla="*/ 250665 h 575471"/>
              <a:gd name="connsiteX10" fmla="*/ 4144809 w 4338987"/>
              <a:gd name="connsiteY10" fmla="*/ 208299 h 575471"/>
              <a:gd name="connsiteX11" fmla="*/ 4190706 w 4338987"/>
              <a:gd name="connsiteY11" fmla="*/ 148281 h 575471"/>
              <a:gd name="connsiteX12" fmla="*/ 4233072 w 4338987"/>
              <a:gd name="connsiteY12" fmla="*/ 84732 h 575471"/>
              <a:gd name="connsiteX13" fmla="*/ 4257785 w 4338987"/>
              <a:gd name="connsiteY13" fmla="*/ 38835 h 575471"/>
              <a:gd name="connsiteX14" fmla="*/ 4278968 w 4338987"/>
              <a:gd name="connsiteY14" fmla="*/ 7061 h 575471"/>
              <a:gd name="connsiteX15" fmla="*/ 4296621 w 4338987"/>
              <a:gd name="connsiteY15" fmla="*/ 0 h 575471"/>
              <a:gd name="connsiteX16" fmla="*/ 4310743 w 4338987"/>
              <a:gd name="connsiteY16" fmla="*/ 0 h 575471"/>
              <a:gd name="connsiteX17" fmla="*/ 4324865 w 4338987"/>
              <a:gd name="connsiteY17" fmla="*/ 7061 h 575471"/>
              <a:gd name="connsiteX18" fmla="*/ 4331926 w 4338987"/>
              <a:gd name="connsiteY18" fmla="*/ 21183 h 575471"/>
              <a:gd name="connsiteX19" fmla="*/ 4338987 w 4338987"/>
              <a:gd name="connsiteY19" fmla="*/ 56488 h 575471"/>
              <a:gd name="connsiteX20" fmla="*/ 4338987 w 4338987"/>
              <a:gd name="connsiteY20" fmla="*/ 95323 h 575471"/>
              <a:gd name="connsiteX21" fmla="*/ 4335456 w 4338987"/>
              <a:gd name="connsiteY21" fmla="*/ 141220 h 575471"/>
              <a:gd name="connsiteX22" fmla="*/ 4324865 w 4338987"/>
              <a:gd name="connsiteY22" fmla="*/ 190647 h 575471"/>
              <a:gd name="connsiteX23" fmla="*/ 4286029 w 4338987"/>
              <a:gd name="connsiteY23" fmla="*/ 296562 h 575471"/>
              <a:gd name="connsiteX24" fmla="*/ 4247194 w 4338987"/>
              <a:gd name="connsiteY24" fmla="*/ 402477 h 575471"/>
              <a:gd name="connsiteX25" fmla="*/ 4218950 w 4338987"/>
              <a:gd name="connsiteY25" fmla="*/ 462495 h 575471"/>
              <a:gd name="connsiteX26" fmla="*/ 4187175 w 4338987"/>
              <a:gd name="connsiteY26" fmla="*/ 515453 h 575471"/>
              <a:gd name="connsiteX27" fmla="*/ 4162462 w 4338987"/>
              <a:gd name="connsiteY27" fmla="*/ 543697 h 575471"/>
              <a:gd name="connsiteX28" fmla="*/ 4130687 w 4338987"/>
              <a:gd name="connsiteY28" fmla="*/ 564880 h 575471"/>
              <a:gd name="connsiteX29" fmla="*/ 4095382 w 4338987"/>
              <a:gd name="connsiteY29" fmla="*/ 575471 h 575471"/>
              <a:gd name="connsiteX30" fmla="*/ 4077730 w 4338987"/>
              <a:gd name="connsiteY30" fmla="*/ 575471 h 575471"/>
              <a:gd name="connsiteX31" fmla="*/ 4038894 w 4338987"/>
              <a:gd name="connsiteY31" fmla="*/ 557819 h 575471"/>
              <a:gd name="connsiteX32" fmla="*/ 3978875 w 4338987"/>
              <a:gd name="connsiteY32" fmla="*/ 540166 h 575471"/>
              <a:gd name="connsiteX33" fmla="*/ 3887082 w 4338987"/>
              <a:gd name="connsiteY33" fmla="*/ 522514 h 575471"/>
              <a:gd name="connsiteX34" fmla="*/ 3802350 w 4338987"/>
              <a:gd name="connsiteY34" fmla="*/ 511922 h 575471"/>
              <a:gd name="connsiteX35" fmla="*/ 3692905 w 4338987"/>
              <a:gd name="connsiteY35" fmla="*/ 504861 h 575471"/>
              <a:gd name="connsiteX36" fmla="*/ 3488136 w 4338987"/>
              <a:gd name="connsiteY36" fmla="*/ 504861 h 575471"/>
              <a:gd name="connsiteX37" fmla="*/ 3304550 w 4338987"/>
              <a:gd name="connsiteY37" fmla="*/ 504861 h 575471"/>
              <a:gd name="connsiteX38" fmla="*/ 3053884 w 4338987"/>
              <a:gd name="connsiteY38" fmla="*/ 504861 h 575471"/>
              <a:gd name="connsiteX39" fmla="*/ 2827932 w 4338987"/>
              <a:gd name="connsiteY39" fmla="*/ 504861 h 575471"/>
              <a:gd name="connsiteX40" fmla="*/ 2467821 w 4338987"/>
              <a:gd name="connsiteY40" fmla="*/ 501331 h 575471"/>
              <a:gd name="connsiteX41" fmla="*/ 2065343 w 4338987"/>
              <a:gd name="connsiteY41" fmla="*/ 504861 h 575471"/>
              <a:gd name="connsiteX42" fmla="*/ 1945306 w 4338987"/>
              <a:gd name="connsiteY42" fmla="*/ 504861 h 575471"/>
              <a:gd name="connsiteX43" fmla="*/ 1592256 w 4338987"/>
              <a:gd name="connsiteY43" fmla="*/ 501331 h 575471"/>
              <a:gd name="connsiteX44" fmla="*/ 1345121 w 4338987"/>
              <a:gd name="connsiteY44" fmla="*/ 494270 h 575471"/>
              <a:gd name="connsiteX45" fmla="*/ 1087394 w 4338987"/>
              <a:gd name="connsiteY45" fmla="*/ 487209 h 575471"/>
              <a:gd name="connsiteX46" fmla="*/ 882625 w 4338987"/>
              <a:gd name="connsiteY46" fmla="*/ 483678 h 575471"/>
              <a:gd name="connsiteX47" fmla="*/ 762588 w 4338987"/>
              <a:gd name="connsiteY47" fmla="*/ 480148 h 575471"/>
              <a:gd name="connsiteX48" fmla="*/ 603716 w 4338987"/>
              <a:gd name="connsiteY48" fmla="*/ 476617 h 575471"/>
              <a:gd name="connsiteX49" fmla="*/ 458965 w 4338987"/>
              <a:gd name="connsiteY49" fmla="*/ 466026 h 575471"/>
              <a:gd name="connsiteX50" fmla="*/ 317745 w 4338987"/>
              <a:gd name="connsiteY50" fmla="*/ 455434 h 575471"/>
              <a:gd name="connsiteX51" fmla="*/ 236543 w 4338987"/>
              <a:gd name="connsiteY51" fmla="*/ 448373 h 575471"/>
              <a:gd name="connsiteX52" fmla="*/ 183586 w 4338987"/>
              <a:gd name="connsiteY52" fmla="*/ 441312 h 575471"/>
              <a:gd name="connsiteX53" fmla="*/ 134159 w 4338987"/>
              <a:gd name="connsiteY53" fmla="*/ 430721 h 575471"/>
              <a:gd name="connsiteX54" fmla="*/ 109445 w 4338987"/>
              <a:gd name="connsiteY54" fmla="*/ 423660 h 575471"/>
              <a:gd name="connsiteX55" fmla="*/ 77671 w 4338987"/>
              <a:gd name="connsiteY55" fmla="*/ 406007 h 575471"/>
              <a:gd name="connsiteX56" fmla="*/ 42366 w 4338987"/>
              <a:gd name="connsiteY56" fmla="*/ 381294 h 575471"/>
              <a:gd name="connsiteX57" fmla="*/ 21183 w 4338987"/>
              <a:gd name="connsiteY57" fmla="*/ 353050 h 575471"/>
              <a:gd name="connsiteX58" fmla="*/ 3530 w 4338987"/>
              <a:gd name="connsiteY58" fmla="*/ 317745 h 575471"/>
              <a:gd name="connsiteX59" fmla="*/ 0 w 4338987"/>
              <a:gd name="connsiteY59" fmla="*/ 303623 h 575471"/>
              <a:gd name="connsiteX60" fmla="*/ 3530 w 4338987"/>
              <a:gd name="connsiteY60" fmla="*/ 293031 h 575471"/>
              <a:gd name="connsiteX61" fmla="*/ 14122 w 4338987"/>
              <a:gd name="connsiteY61" fmla="*/ 278909 h 575471"/>
              <a:gd name="connsiteX62" fmla="*/ 38835 w 4338987"/>
              <a:gd name="connsiteY62" fmla="*/ 257726 h 575471"/>
              <a:gd name="connsiteX63" fmla="*/ 74140 w 4338987"/>
              <a:gd name="connsiteY63" fmla="*/ 240074 h 575471"/>
              <a:gd name="connsiteX64" fmla="*/ 120037 w 4338987"/>
              <a:gd name="connsiteY64" fmla="*/ 222421 h 575471"/>
              <a:gd name="connsiteX65" fmla="*/ 172994 w 4338987"/>
              <a:gd name="connsiteY65" fmla="*/ 208299 h 575471"/>
              <a:gd name="connsiteX66" fmla="*/ 222421 w 4338987"/>
              <a:gd name="connsiteY66" fmla="*/ 201238 h 575471"/>
              <a:gd name="connsiteX67" fmla="*/ 285970 w 4338987"/>
              <a:gd name="connsiteY67" fmla="*/ 190647 h 575471"/>
              <a:gd name="connsiteX68" fmla="*/ 416599 w 4338987"/>
              <a:gd name="connsiteY68" fmla="*/ 204769 h 575471"/>
              <a:gd name="connsiteX69" fmla="*/ 586063 w 4338987"/>
              <a:gd name="connsiteY69" fmla="*/ 218891 h 575471"/>
              <a:gd name="connsiteX70" fmla="*/ 727283 w 4338987"/>
              <a:gd name="connsiteY70" fmla="*/ 225952 h 575471"/>
              <a:gd name="connsiteX71" fmla="*/ 981479 w 4338987"/>
              <a:gd name="connsiteY71" fmla="*/ 236543 h 575471"/>
              <a:gd name="connsiteX72" fmla="*/ 1253328 w 4338987"/>
              <a:gd name="connsiteY72" fmla="*/ 247135 h 575471"/>
              <a:gd name="connsiteX73" fmla="*/ 1493402 w 4338987"/>
              <a:gd name="connsiteY73" fmla="*/ 254196 h 575471"/>
              <a:gd name="connsiteX74" fmla="*/ 1807617 w 4338987"/>
              <a:gd name="connsiteY74" fmla="*/ 257726 h 575471"/>
              <a:gd name="connsiteX75" fmla="*/ 2143014 w 4338987"/>
              <a:gd name="connsiteY75" fmla="*/ 264787 h 575471"/>
              <a:gd name="connsiteX76" fmla="*/ 2210094 w 4338987"/>
              <a:gd name="connsiteY76" fmla="*/ 268318 h 575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4338987" h="575471">
                <a:moveTo>
                  <a:pt x="2210094" y="268318"/>
                </a:moveTo>
                <a:lnTo>
                  <a:pt x="2626693" y="282440"/>
                </a:lnTo>
                <a:lnTo>
                  <a:pt x="3011518" y="282440"/>
                </a:lnTo>
                <a:lnTo>
                  <a:pt x="3368099" y="278909"/>
                </a:lnTo>
                <a:lnTo>
                  <a:pt x="3597581" y="282440"/>
                </a:lnTo>
                <a:lnTo>
                  <a:pt x="3827064" y="278909"/>
                </a:lnTo>
                <a:lnTo>
                  <a:pt x="3936509" y="278909"/>
                </a:lnTo>
                <a:lnTo>
                  <a:pt x="4035364" y="268318"/>
                </a:lnTo>
                <a:lnTo>
                  <a:pt x="4070669" y="261257"/>
                </a:lnTo>
                <a:lnTo>
                  <a:pt x="4098913" y="250665"/>
                </a:lnTo>
                <a:lnTo>
                  <a:pt x="4144809" y="208299"/>
                </a:lnTo>
                <a:lnTo>
                  <a:pt x="4190706" y="148281"/>
                </a:lnTo>
                <a:lnTo>
                  <a:pt x="4233072" y="84732"/>
                </a:lnTo>
                <a:lnTo>
                  <a:pt x="4257785" y="38835"/>
                </a:lnTo>
                <a:lnTo>
                  <a:pt x="4278968" y="7061"/>
                </a:lnTo>
                <a:lnTo>
                  <a:pt x="4296621" y="0"/>
                </a:lnTo>
                <a:lnTo>
                  <a:pt x="4310743" y="0"/>
                </a:lnTo>
                <a:lnTo>
                  <a:pt x="4324865" y="7061"/>
                </a:lnTo>
                <a:lnTo>
                  <a:pt x="4331926" y="21183"/>
                </a:lnTo>
                <a:lnTo>
                  <a:pt x="4338987" y="56488"/>
                </a:lnTo>
                <a:lnTo>
                  <a:pt x="4338987" y="95323"/>
                </a:lnTo>
                <a:lnTo>
                  <a:pt x="4335456" y="141220"/>
                </a:lnTo>
                <a:lnTo>
                  <a:pt x="4324865" y="190647"/>
                </a:lnTo>
                <a:lnTo>
                  <a:pt x="4286029" y="296562"/>
                </a:lnTo>
                <a:lnTo>
                  <a:pt x="4247194" y="402477"/>
                </a:lnTo>
                <a:lnTo>
                  <a:pt x="4218950" y="462495"/>
                </a:lnTo>
                <a:lnTo>
                  <a:pt x="4187175" y="515453"/>
                </a:lnTo>
                <a:lnTo>
                  <a:pt x="4162462" y="543697"/>
                </a:lnTo>
                <a:lnTo>
                  <a:pt x="4130687" y="564880"/>
                </a:lnTo>
                <a:lnTo>
                  <a:pt x="4095382" y="575471"/>
                </a:lnTo>
                <a:lnTo>
                  <a:pt x="4077730" y="575471"/>
                </a:lnTo>
                <a:lnTo>
                  <a:pt x="4038894" y="557819"/>
                </a:lnTo>
                <a:lnTo>
                  <a:pt x="3978875" y="540166"/>
                </a:lnTo>
                <a:lnTo>
                  <a:pt x="3887082" y="522514"/>
                </a:lnTo>
                <a:lnTo>
                  <a:pt x="3802350" y="511922"/>
                </a:lnTo>
                <a:lnTo>
                  <a:pt x="3692905" y="504861"/>
                </a:lnTo>
                <a:lnTo>
                  <a:pt x="3488136" y="504861"/>
                </a:lnTo>
                <a:lnTo>
                  <a:pt x="3304550" y="504861"/>
                </a:lnTo>
                <a:lnTo>
                  <a:pt x="3053884" y="504861"/>
                </a:lnTo>
                <a:lnTo>
                  <a:pt x="2827932" y="504861"/>
                </a:lnTo>
                <a:lnTo>
                  <a:pt x="2467821" y="501331"/>
                </a:lnTo>
                <a:lnTo>
                  <a:pt x="2065343" y="504861"/>
                </a:lnTo>
                <a:lnTo>
                  <a:pt x="1945306" y="504861"/>
                </a:lnTo>
                <a:lnTo>
                  <a:pt x="1592256" y="501331"/>
                </a:lnTo>
                <a:lnTo>
                  <a:pt x="1345121" y="494270"/>
                </a:lnTo>
                <a:lnTo>
                  <a:pt x="1087394" y="487209"/>
                </a:lnTo>
                <a:lnTo>
                  <a:pt x="882625" y="483678"/>
                </a:lnTo>
                <a:lnTo>
                  <a:pt x="762588" y="480148"/>
                </a:lnTo>
                <a:lnTo>
                  <a:pt x="603716" y="476617"/>
                </a:lnTo>
                <a:lnTo>
                  <a:pt x="458965" y="466026"/>
                </a:lnTo>
                <a:lnTo>
                  <a:pt x="317745" y="455434"/>
                </a:lnTo>
                <a:lnTo>
                  <a:pt x="236543" y="448373"/>
                </a:lnTo>
                <a:lnTo>
                  <a:pt x="183586" y="441312"/>
                </a:lnTo>
                <a:lnTo>
                  <a:pt x="134159" y="430721"/>
                </a:lnTo>
                <a:lnTo>
                  <a:pt x="109445" y="423660"/>
                </a:lnTo>
                <a:lnTo>
                  <a:pt x="77671" y="406007"/>
                </a:lnTo>
                <a:lnTo>
                  <a:pt x="42366" y="381294"/>
                </a:lnTo>
                <a:lnTo>
                  <a:pt x="21183" y="353050"/>
                </a:lnTo>
                <a:lnTo>
                  <a:pt x="3530" y="317745"/>
                </a:lnTo>
                <a:lnTo>
                  <a:pt x="0" y="303623"/>
                </a:lnTo>
                <a:lnTo>
                  <a:pt x="3530" y="293031"/>
                </a:lnTo>
                <a:lnTo>
                  <a:pt x="14122" y="278909"/>
                </a:lnTo>
                <a:lnTo>
                  <a:pt x="38835" y="257726"/>
                </a:lnTo>
                <a:lnTo>
                  <a:pt x="74140" y="240074"/>
                </a:lnTo>
                <a:lnTo>
                  <a:pt x="120037" y="222421"/>
                </a:lnTo>
                <a:lnTo>
                  <a:pt x="172994" y="208299"/>
                </a:lnTo>
                <a:lnTo>
                  <a:pt x="222421" y="201238"/>
                </a:lnTo>
                <a:lnTo>
                  <a:pt x="285970" y="190647"/>
                </a:lnTo>
                <a:lnTo>
                  <a:pt x="416599" y="204769"/>
                </a:lnTo>
                <a:lnTo>
                  <a:pt x="586063" y="218891"/>
                </a:lnTo>
                <a:lnTo>
                  <a:pt x="727283" y="225952"/>
                </a:lnTo>
                <a:lnTo>
                  <a:pt x="981479" y="236543"/>
                </a:lnTo>
                <a:lnTo>
                  <a:pt x="1253328" y="247135"/>
                </a:lnTo>
                <a:lnTo>
                  <a:pt x="1493402" y="254196"/>
                </a:lnTo>
                <a:lnTo>
                  <a:pt x="1807617" y="257726"/>
                </a:lnTo>
                <a:lnTo>
                  <a:pt x="2143014" y="264787"/>
                </a:lnTo>
                <a:lnTo>
                  <a:pt x="2210094" y="26831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C079180A-26B0-4EAA-8178-8A43DD1359D1}"/>
              </a:ext>
            </a:extLst>
          </p:cNvPr>
          <p:cNvSpPr/>
          <p:nvPr/>
        </p:nvSpPr>
        <p:spPr>
          <a:xfrm rot="16200000">
            <a:off x="5623720" y="3534570"/>
            <a:ext cx="4491037" cy="504825"/>
          </a:xfrm>
          <a:custGeom>
            <a:avLst/>
            <a:gdLst>
              <a:gd name="connsiteX0" fmla="*/ 2037283 w 4491533"/>
              <a:gd name="connsiteY0" fmla="*/ 215798 h 504749"/>
              <a:gd name="connsiteX1" fmla="*/ 2589581 w 4491533"/>
              <a:gd name="connsiteY1" fmla="*/ 215798 h 504749"/>
              <a:gd name="connsiteX2" fmla="*/ 3108960 w 4491533"/>
              <a:gd name="connsiteY2" fmla="*/ 215798 h 504749"/>
              <a:gd name="connsiteX3" fmla="*/ 3482035 w 4491533"/>
              <a:gd name="connsiteY3" fmla="*/ 215798 h 504749"/>
              <a:gd name="connsiteX4" fmla="*/ 3829507 w 4491533"/>
              <a:gd name="connsiteY4" fmla="*/ 208483 h 504749"/>
              <a:gd name="connsiteX5" fmla="*/ 3942893 w 4491533"/>
              <a:gd name="connsiteY5" fmla="*/ 204825 h 504749"/>
              <a:gd name="connsiteX6" fmla="*/ 4019702 w 4491533"/>
              <a:gd name="connsiteY6" fmla="*/ 201168 h 504749"/>
              <a:gd name="connsiteX7" fmla="*/ 4089197 w 4491533"/>
              <a:gd name="connsiteY7" fmla="*/ 193853 h 504749"/>
              <a:gd name="connsiteX8" fmla="*/ 4155033 w 4491533"/>
              <a:gd name="connsiteY8" fmla="*/ 179222 h 504749"/>
              <a:gd name="connsiteX9" fmla="*/ 4224528 w 4491533"/>
              <a:gd name="connsiteY9" fmla="*/ 153619 h 504749"/>
              <a:gd name="connsiteX10" fmla="*/ 4294022 w 4491533"/>
              <a:gd name="connsiteY10" fmla="*/ 120701 h 504749"/>
              <a:gd name="connsiteX11" fmla="*/ 4356201 w 4491533"/>
              <a:gd name="connsiteY11" fmla="*/ 84125 h 504749"/>
              <a:gd name="connsiteX12" fmla="*/ 4392777 w 4491533"/>
              <a:gd name="connsiteY12" fmla="*/ 54864 h 504749"/>
              <a:gd name="connsiteX13" fmla="*/ 4411065 w 4491533"/>
              <a:gd name="connsiteY13" fmla="*/ 25603 h 504749"/>
              <a:gd name="connsiteX14" fmla="*/ 4425696 w 4491533"/>
              <a:gd name="connsiteY14" fmla="*/ 7315 h 504749"/>
              <a:gd name="connsiteX15" fmla="*/ 4443984 w 4491533"/>
              <a:gd name="connsiteY15" fmla="*/ 0 h 504749"/>
              <a:gd name="connsiteX16" fmla="*/ 4462272 w 4491533"/>
              <a:gd name="connsiteY16" fmla="*/ 0 h 504749"/>
              <a:gd name="connsiteX17" fmla="*/ 4473245 w 4491533"/>
              <a:gd name="connsiteY17" fmla="*/ 3657 h 504749"/>
              <a:gd name="connsiteX18" fmla="*/ 4484217 w 4491533"/>
              <a:gd name="connsiteY18" fmla="*/ 18288 h 504749"/>
              <a:gd name="connsiteX19" fmla="*/ 4487875 w 4491533"/>
              <a:gd name="connsiteY19" fmla="*/ 47549 h 504749"/>
              <a:gd name="connsiteX20" fmla="*/ 4491533 w 4491533"/>
              <a:gd name="connsiteY20" fmla="*/ 87782 h 504749"/>
              <a:gd name="connsiteX21" fmla="*/ 4491533 w 4491533"/>
              <a:gd name="connsiteY21" fmla="*/ 131673 h 504749"/>
              <a:gd name="connsiteX22" fmla="*/ 4476902 w 4491533"/>
              <a:gd name="connsiteY22" fmla="*/ 179222 h 504749"/>
              <a:gd name="connsiteX23" fmla="*/ 4433011 w 4491533"/>
              <a:gd name="connsiteY23" fmla="*/ 259689 h 504749"/>
              <a:gd name="connsiteX24" fmla="*/ 4367174 w 4491533"/>
              <a:gd name="connsiteY24" fmla="*/ 376733 h 504749"/>
              <a:gd name="connsiteX25" fmla="*/ 4323283 w 4491533"/>
              <a:gd name="connsiteY25" fmla="*/ 442569 h 504749"/>
              <a:gd name="connsiteX26" fmla="*/ 4290365 w 4491533"/>
              <a:gd name="connsiteY26" fmla="*/ 482803 h 504749"/>
              <a:gd name="connsiteX27" fmla="*/ 4264761 w 4491533"/>
              <a:gd name="connsiteY27" fmla="*/ 501091 h 504749"/>
              <a:gd name="connsiteX28" fmla="*/ 4250131 w 4491533"/>
              <a:gd name="connsiteY28" fmla="*/ 504749 h 504749"/>
              <a:gd name="connsiteX29" fmla="*/ 4206240 w 4491533"/>
              <a:gd name="connsiteY29" fmla="*/ 501091 h 504749"/>
              <a:gd name="connsiteX30" fmla="*/ 4147718 w 4491533"/>
              <a:gd name="connsiteY30" fmla="*/ 497433 h 504749"/>
              <a:gd name="connsiteX31" fmla="*/ 4048963 w 4491533"/>
              <a:gd name="connsiteY31" fmla="*/ 482803 h 504749"/>
              <a:gd name="connsiteX32" fmla="*/ 3979469 w 4491533"/>
              <a:gd name="connsiteY32" fmla="*/ 464515 h 504749"/>
              <a:gd name="connsiteX33" fmla="*/ 3953865 w 4491533"/>
              <a:gd name="connsiteY33" fmla="*/ 460857 h 504749"/>
              <a:gd name="connsiteX34" fmla="*/ 3855110 w 4491533"/>
              <a:gd name="connsiteY34" fmla="*/ 449885 h 504749"/>
              <a:gd name="connsiteX35" fmla="*/ 3686861 w 4491533"/>
              <a:gd name="connsiteY35" fmla="*/ 438912 h 504749"/>
              <a:gd name="connsiteX36" fmla="*/ 3386937 w 4491533"/>
              <a:gd name="connsiteY36" fmla="*/ 438912 h 504749"/>
              <a:gd name="connsiteX37" fmla="*/ 2900477 w 4491533"/>
              <a:gd name="connsiteY37" fmla="*/ 438912 h 504749"/>
              <a:gd name="connsiteX38" fmla="*/ 2534717 w 4491533"/>
              <a:gd name="connsiteY38" fmla="*/ 438912 h 504749"/>
              <a:gd name="connsiteX39" fmla="*/ 2264054 w 4491533"/>
              <a:gd name="connsiteY39" fmla="*/ 438912 h 504749"/>
              <a:gd name="connsiteX40" fmla="*/ 1920240 w 4491533"/>
              <a:gd name="connsiteY40" fmla="*/ 438912 h 504749"/>
              <a:gd name="connsiteX41" fmla="*/ 1583741 w 4491533"/>
              <a:gd name="connsiteY41" fmla="*/ 438912 h 504749"/>
              <a:gd name="connsiteX42" fmla="*/ 1393545 w 4491533"/>
              <a:gd name="connsiteY42" fmla="*/ 438912 h 504749"/>
              <a:gd name="connsiteX43" fmla="*/ 1093622 w 4491533"/>
              <a:gd name="connsiteY43" fmla="*/ 438912 h 504749"/>
              <a:gd name="connsiteX44" fmla="*/ 874166 w 4491533"/>
              <a:gd name="connsiteY44" fmla="*/ 442569 h 504749"/>
              <a:gd name="connsiteX45" fmla="*/ 742493 w 4491533"/>
              <a:gd name="connsiteY45" fmla="*/ 442569 h 504749"/>
              <a:gd name="connsiteX46" fmla="*/ 625449 w 4491533"/>
              <a:gd name="connsiteY46" fmla="*/ 449885 h 504749"/>
              <a:gd name="connsiteX47" fmla="*/ 534009 w 4491533"/>
              <a:gd name="connsiteY47" fmla="*/ 457200 h 504749"/>
              <a:gd name="connsiteX48" fmla="*/ 493776 w 4491533"/>
              <a:gd name="connsiteY48" fmla="*/ 460857 h 504749"/>
              <a:gd name="connsiteX49" fmla="*/ 431597 w 4491533"/>
              <a:gd name="connsiteY49" fmla="*/ 460857 h 504749"/>
              <a:gd name="connsiteX50" fmla="*/ 362102 w 4491533"/>
              <a:gd name="connsiteY50" fmla="*/ 449885 h 504749"/>
              <a:gd name="connsiteX51" fmla="*/ 259689 w 4491533"/>
              <a:gd name="connsiteY51" fmla="*/ 424281 h 504749"/>
              <a:gd name="connsiteX52" fmla="*/ 164592 w 4491533"/>
              <a:gd name="connsiteY52" fmla="*/ 391363 h 504749"/>
              <a:gd name="connsiteX53" fmla="*/ 102413 w 4491533"/>
              <a:gd name="connsiteY53" fmla="*/ 354787 h 504749"/>
              <a:gd name="connsiteX54" fmla="*/ 54864 w 4491533"/>
              <a:gd name="connsiteY54" fmla="*/ 321869 h 504749"/>
              <a:gd name="connsiteX55" fmla="*/ 29261 w 4491533"/>
              <a:gd name="connsiteY55" fmla="*/ 296265 h 504749"/>
              <a:gd name="connsiteX56" fmla="*/ 10973 w 4491533"/>
              <a:gd name="connsiteY56" fmla="*/ 270662 h 504749"/>
              <a:gd name="connsiteX57" fmla="*/ 0 w 4491533"/>
              <a:gd name="connsiteY57" fmla="*/ 237744 h 504749"/>
              <a:gd name="connsiteX58" fmla="*/ 0 w 4491533"/>
              <a:gd name="connsiteY58" fmla="*/ 212141 h 504749"/>
              <a:gd name="connsiteX59" fmla="*/ 7315 w 4491533"/>
              <a:gd name="connsiteY59" fmla="*/ 193853 h 504749"/>
              <a:gd name="connsiteX60" fmla="*/ 21945 w 4491533"/>
              <a:gd name="connsiteY60" fmla="*/ 179222 h 504749"/>
              <a:gd name="connsiteX61" fmla="*/ 54864 w 4491533"/>
              <a:gd name="connsiteY61" fmla="*/ 157277 h 504749"/>
              <a:gd name="connsiteX62" fmla="*/ 102413 w 4491533"/>
              <a:gd name="connsiteY62" fmla="*/ 138989 h 504749"/>
              <a:gd name="connsiteX63" fmla="*/ 585216 w 4491533"/>
              <a:gd name="connsiteY63" fmla="*/ 215798 h 504749"/>
              <a:gd name="connsiteX64" fmla="*/ 691286 w 4491533"/>
              <a:gd name="connsiteY64" fmla="*/ 215798 h 504749"/>
              <a:gd name="connsiteX65" fmla="*/ 943661 w 4491533"/>
              <a:gd name="connsiteY65" fmla="*/ 215798 h 504749"/>
              <a:gd name="connsiteX66" fmla="*/ 1276502 w 4491533"/>
              <a:gd name="connsiteY66" fmla="*/ 215798 h 504749"/>
              <a:gd name="connsiteX67" fmla="*/ 1613001 w 4491533"/>
              <a:gd name="connsiteY67" fmla="*/ 215798 h 504749"/>
              <a:gd name="connsiteX68" fmla="*/ 2037283 w 4491533"/>
              <a:gd name="connsiteY68" fmla="*/ 215798 h 504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4491533" h="504749">
                <a:moveTo>
                  <a:pt x="2037283" y="215798"/>
                </a:moveTo>
                <a:lnTo>
                  <a:pt x="2589581" y="215798"/>
                </a:lnTo>
                <a:lnTo>
                  <a:pt x="3108960" y="215798"/>
                </a:lnTo>
                <a:lnTo>
                  <a:pt x="3482035" y="215798"/>
                </a:lnTo>
                <a:lnTo>
                  <a:pt x="3829507" y="208483"/>
                </a:lnTo>
                <a:lnTo>
                  <a:pt x="3942893" y="204825"/>
                </a:lnTo>
                <a:lnTo>
                  <a:pt x="4019702" y="201168"/>
                </a:lnTo>
                <a:lnTo>
                  <a:pt x="4089197" y="193853"/>
                </a:lnTo>
                <a:lnTo>
                  <a:pt x="4155033" y="179222"/>
                </a:lnTo>
                <a:lnTo>
                  <a:pt x="4224528" y="153619"/>
                </a:lnTo>
                <a:lnTo>
                  <a:pt x="4294022" y="120701"/>
                </a:lnTo>
                <a:lnTo>
                  <a:pt x="4356201" y="84125"/>
                </a:lnTo>
                <a:lnTo>
                  <a:pt x="4392777" y="54864"/>
                </a:lnTo>
                <a:lnTo>
                  <a:pt x="4411065" y="25603"/>
                </a:lnTo>
                <a:lnTo>
                  <a:pt x="4425696" y="7315"/>
                </a:lnTo>
                <a:lnTo>
                  <a:pt x="4443984" y="0"/>
                </a:lnTo>
                <a:lnTo>
                  <a:pt x="4462272" y="0"/>
                </a:lnTo>
                <a:lnTo>
                  <a:pt x="4473245" y="3657"/>
                </a:lnTo>
                <a:lnTo>
                  <a:pt x="4484217" y="18288"/>
                </a:lnTo>
                <a:lnTo>
                  <a:pt x="4487875" y="47549"/>
                </a:lnTo>
                <a:lnTo>
                  <a:pt x="4491533" y="87782"/>
                </a:lnTo>
                <a:lnTo>
                  <a:pt x="4491533" y="131673"/>
                </a:lnTo>
                <a:lnTo>
                  <a:pt x="4476902" y="179222"/>
                </a:lnTo>
                <a:lnTo>
                  <a:pt x="4433011" y="259689"/>
                </a:lnTo>
                <a:lnTo>
                  <a:pt x="4367174" y="376733"/>
                </a:lnTo>
                <a:lnTo>
                  <a:pt x="4323283" y="442569"/>
                </a:lnTo>
                <a:lnTo>
                  <a:pt x="4290365" y="482803"/>
                </a:lnTo>
                <a:lnTo>
                  <a:pt x="4264761" y="501091"/>
                </a:lnTo>
                <a:lnTo>
                  <a:pt x="4250131" y="504749"/>
                </a:lnTo>
                <a:lnTo>
                  <a:pt x="4206240" y="501091"/>
                </a:lnTo>
                <a:lnTo>
                  <a:pt x="4147718" y="497433"/>
                </a:lnTo>
                <a:lnTo>
                  <a:pt x="4048963" y="482803"/>
                </a:lnTo>
                <a:lnTo>
                  <a:pt x="3979469" y="464515"/>
                </a:lnTo>
                <a:lnTo>
                  <a:pt x="3953865" y="460857"/>
                </a:lnTo>
                <a:lnTo>
                  <a:pt x="3855110" y="449885"/>
                </a:lnTo>
                <a:lnTo>
                  <a:pt x="3686861" y="438912"/>
                </a:lnTo>
                <a:lnTo>
                  <a:pt x="3386937" y="438912"/>
                </a:lnTo>
                <a:lnTo>
                  <a:pt x="2900477" y="438912"/>
                </a:lnTo>
                <a:lnTo>
                  <a:pt x="2534717" y="438912"/>
                </a:lnTo>
                <a:lnTo>
                  <a:pt x="2264054" y="438912"/>
                </a:lnTo>
                <a:lnTo>
                  <a:pt x="1920240" y="438912"/>
                </a:lnTo>
                <a:lnTo>
                  <a:pt x="1583741" y="438912"/>
                </a:lnTo>
                <a:lnTo>
                  <a:pt x="1393545" y="438912"/>
                </a:lnTo>
                <a:lnTo>
                  <a:pt x="1093622" y="438912"/>
                </a:lnTo>
                <a:lnTo>
                  <a:pt x="874166" y="442569"/>
                </a:lnTo>
                <a:lnTo>
                  <a:pt x="742493" y="442569"/>
                </a:lnTo>
                <a:lnTo>
                  <a:pt x="625449" y="449885"/>
                </a:lnTo>
                <a:lnTo>
                  <a:pt x="534009" y="457200"/>
                </a:lnTo>
                <a:lnTo>
                  <a:pt x="493776" y="460857"/>
                </a:lnTo>
                <a:lnTo>
                  <a:pt x="431597" y="460857"/>
                </a:lnTo>
                <a:lnTo>
                  <a:pt x="362102" y="449885"/>
                </a:lnTo>
                <a:lnTo>
                  <a:pt x="259689" y="424281"/>
                </a:lnTo>
                <a:lnTo>
                  <a:pt x="164592" y="391363"/>
                </a:lnTo>
                <a:lnTo>
                  <a:pt x="102413" y="354787"/>
                </a:lnTo>
                <a:lnTo>
                  <a:pt x="54864" y="321869"/>
                </a:lnTo>
                <a:lnTo>
                  <a:pt x="29261" y="296265"/>
                </a:lnTo>
                <a:lnTo>
                  <a:pt x="10973" y="270662"/>
                </a:lnTo>
                <a:lnTo>
                  <a:pt x="0" y="237744"/>
                </a:lnTo>
                <a:lnTo>
                  <a:pt x="0" y="212141"/>
                </a:lnTo>
                <a:lnTo>
                  <a:pt x="7315" y="193853"/>
                </a:lnTo>
                <a:lnTo>
                  <a:pt x="21945" y="179222"/>
                </a:lnTo>
                <a:lnTo>
                  <a:pt x="54864" y="157277"/>
                </a:lnTo>
                <a:lnTo>
                  <a:pt x="102413" y="138989"/>
                </a:lnTo>
                <a:lnTo>
                  <a:pt x="585216" y="215798"/>
                </a:lnTo>
                <a:lnTo>
                  <a:pt x="691286" y="215798"/>
                </a:lnTo>
                <a:lnTo>
                  <a:pt x="943661" y="215798"/>
                </a:lnTo>
                <a:lnTo>
                  <a:pt x="1276502" y="215798"/>
                </a:lnTo>
                <a:lnTo>
                  <a:pt x="1613001" y="215798"/>
                </a:lnTo>
                <a:lnTo>
                  <a:pt x="2037283" y="21579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B7EE11F8-E621-44ED-A78A-67EF4C266E47}"/>
              </a:ext>
            </a:extLst>
          </p:cNvPr>
          <p:cNvSpPr/>
          <p:nvPr/>
        </p:nvSpPr>
        <p:spPr>
          <a:xfrm rot="16200000">
            <a:off x="7144544" y="5318919"/>
            <a:ext cx="673100" cy="747712"/>
          </a:xfrm>
          <a:custGeom>
            <a:avLst/>
            <a:gdLst>
              <a:gd name="connsiteX0" fmla="*/ 616743 w 673893"/>
              <a:gd name="connsiteY0" fmla="*/ 230982 h 747713"/>
              <a:gd name="connsiteX1" fmla="*/ 583406 w 673893"/>
              <a:gd name="connsiteY1" fmla="*/ 361950 h 747713"/>
              <a:gd name="connsiteX2" fmla="*/ 561975 w 673893"/>
              <a:gd name="connsiteY2" fmla="*/ 447675 h 747713"/>
              <a:gd name="connsiteX3" fmla="*/ 542925 w 673893"/>
              <a:gd name="connsiteY3" fmla="*/ 526257 h 747713"/>
              <a:gd name="connsiteX4" fmla="*/ 526256 w 673893"/>
              <a:gd name="connsiteY4" fmla="*/ 614363 h 747713"/>
              <a:gd name="connsiteX5" fmla="*/ 519112 w 673893"/>
              <a:gd name="connsiteY5" fmla="*/ 654844 h 747713"/>
              <a:gd name="connsiteX6" fmla="*/ 521493 w 673893"/>
              <a:gd name="connsiteY6" fmla="*/ 676275 h 747713"/>
              <a:gd name="connsiteX7" fmla="*/ 526256 w 673893"/>
              <a:gd name="connsiteY7" fmla="*/ 695325 h 747713"/>
              <a:gd name="connsiteX8" fmla="*/ 535781 w 673893"/>
              <a:gd name="connsiteY8" fmla="*/ 707232 h 747713"/>
              <a:gd name="connsiteX9" fmla="*/ 550068 w 673893"/>
              <a:gd name="connsiteY9" fmla="*/ 716757 h 747713"/>
              <a:gd name="connsiteX10" fmla="*/ 571500 w 673893"/>
              <a:gd name="connsiteY10" fmla="*/ 723900 h 747713"/>
              <a:gd name="connsiteX11" fmla="*/ 657225 w 673893"/>
              <a:gd name="connsiteY11" fmla="*/ 731044 h 747713"/>
              <a:gd name="connsiteX12" fmla="*/ 0 w 673893"/>
              <a:gd name="connsiteY12" fmla="*/ 747713 h 747713"/>
              <a:gd name="connsiteX13" fmla="*/ 0 w 673893"/>
              <a:gd name="connsiteY13" fmla="*/ 723900 h 747713"/>
              <a:gd name="connsiteX14" fmla="*/ 9525 w 673893"/>
              <a:gd name="connsiteY14" fmla="*/ 702469 h 747713"/>
              <a:gd name="connsiteX15" fmla="*/ 35718 w 673893"/>
              <a:gd name="connsiteY15" fmla="*/ 683419 h 747713"/>
              <a:gd name="connsiteX16" fmla="*/ 66675 w 673893"/>
              <a:gd name="connsiteY16" fmla="*/ 664369 h 747713"/>
              <a:gd name="connsiteX17" fmla="*/ 100012 w 673893"/>
              <a:gd name="connsiteY17" fmla="*/ 647700 h 747713"/>
              <a:gd name="connsiteX18" fmla="*/ 142875 w 673893"/>
              <a:gd name="connsiteY18" fmla="*/ 623888 h 747713"/>
              <a:gd name="connsiteX19" fmla="*/ 185737 w 673893"/>
              <a:gd name="connsiteY19" fmla="*/ 592932 h 747713"/>
              <a:gd name="connsiteX20" fmla="*/ 226218 w 673893"/>
              <a:gd name="connsiteY20" fmla="*/ 559594 h 747713"/>
              <a:gd name="connsiteX21" fmla="*/ 314325 w 673893"/>
              <a:gd name="connsiteY21" fmla="*/ 466725 h 747713"/>
              <a:gd name="connsiteX22" fmla="*/ 392906 w 673893"/>
              <a:gd name="connsiteY22" fmla="*/ 366713 h 747713"/>
              <a:gd name="connsiteX23" fmla="*/ 466725 w 673893"/>
              <a:gd name="connsiteY23" fmla="*/ 261938 h 747713"/>
              <a:gd name="connsiteX24" fmla="*/ 538162 w 673893"/>
              <a:gd name="connsiteY24" fmla="*/ 154782 h 747713"/>
              <a:gd name="connsiteX25" fmla="*/ 595312 w 673893"/>
              <a:gd name="connsiteY25" fmla="*/ 71438 h 747713"/>
              <a:gd name="connsiteX26" fmla="*/ 633412 w 673893"/>
              <a:gd name="connsiteY26" fmla="*/ 14288 h 747713"/>
              <a:gd name="connsiteX27" fmla="*/ 645318 w 673893"/>
              <a:gd name="connsiteY27" fmla="*/ 4763 h 747713"/>
              <a:gd name="connsiteX28" fmla="*/ 654843 w 673893"/>
              <a:gd name="connsiteY28" fmla="*/ 0 h 747713"/>
              <a:gd name="connsiteX29" fmla="*/ 661987 w 673893"/>
              <a:gd name="connsiteY29" fmla="*/ 0 h 747713"/>
              <a:gd name="connsiteX30" fmla="*/ 669131 w 673893"/>
              <a:gd name="connsiteY30" fmla="*/ 2382 h 747713"/>
              <a:gd name="connsiteX31" fmla="*/ 673893 w 673893"/>
              <a:gd name="connsiteY31" fmla="*/ 11907 h 747713"/>
              <a:gd name="connsiteX32" fmla="*/ 671512 w 673893"/>
              <a:gd name="connsiteY32" fmla="*/ 30957 h 747713"/>
              <a:gd name="connsiteX33" fmla="*/ 652462 w 673893"/>
              <a:gd name="connsiteY33" fmla="*/ 97632 h 747713"/>
              <a:gd name="connsiteX34" fmla="*/ 616743 w 673893"/>
              <a:gd name="connsiteY34" fmla="*/ 230982 h 74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73893" h="747713">
                <a:moveTo>
                  <a:pt x="616743" y="230982"/>
                </a:moveTo>
                <a:lnTo>
                  <a:pt x="583406" y="361950"/>
                </a:lnTo>
                <a:lnTo>
                  <a:pt x="561975" y="447675"/>
                </a:lnTo>
                <a:lnTo>
                  <a:pt x="542925" y="526257"/>
                </a:lnTo>
                <a:lnTo>
                  <a:pt x="526256" y="614363"/>
                </a:lnTo>
                <a:lnTo>
                  <a:pt x="519112" y="654844"/>
                </a:lnTo>
                <a:lnTo>
                  <a:pt x="521493" y="676275"/>
                </a:lnTo>
                <a:lnTo>
                  <a:pt x="526256" y="695325"/>
                </a:lnTo>
                <a:lnTo>
                  <a:pt x="535781" y="707232"/>
                </a:lnTo>
                <a:lnTo>
                  <a:pt x="550068" y="716757"/>
                </a:lnTo>
                <a:lnTo>
                  <a:pt x="571500" y="723900"/>
                </a:lnTo>
                <a:lnTo>
                  <a:pt x="657225" y="731044"/>
                </a:lnTo>
                <a:lnTo>
                  <a:pt x="0" y="747713"/>
                </a:lnTo>
                <a:lnTo>
                  <a:pt x="0" y="723900"/>
                </a:lnTo>
                <a:lnTo>
                  <a:pt x="9525" y="702469"/>
                </a:lnTo>
                <a:lnTo>
                  <a:pt x="35718" y="683419"/>
                </a:lnTo>
                <a:lnTo>
                  <a:pt x="66675" y="664369"/>
                </a:lnTo>
                <a:lnTo>
                  <a:pt x="100012" y="647700"/>
                </a:lnTo>
                <a:lnTo>
                  <a:pt x="142875" y="623888"/>
                </a:lnTo>
                <a:lnTo>
                  <a:pt x="185737" y="592932"/>
                </a:lnTo>
                <a:lnTo>
                  <a:pt x="226218" y="559594"/>
                </a:lnTo>
                <a:lnTo>
                  <a:pt x="314325" y="466725"/>
                </a:lnTo>
                <a:lnTo>
                  <a:pt x="392906" y="366713"/>
                </a:lnTo>
                <a:lnTo>
                  <a:pt x="466725" y="261938"/>
                </a:lnTo>
                <a:lnTo>
                  <a:pt x="538162" y="154782"/>
                </a:lnTo>
                <a:lnTo>
                  <a:pt x="595312" y="71438"/>
                </a:lnTo>
                <a:lnTo>
                  <a:pt x="633412" y="14288"/>
                </a:lnTo>
                <a:lnTo>
                  <a:pt x="645318" y="4763"/>
                </a:lnTo>
                <a:lnTo>
                  <a:pt x="654843" y="0"/>
                </a:lnTo>
                <a:lnTo>
                  <a:pt x="661987" y="0"/>
                </a:lnTo>
                <a:lnTo>
                  <a:pt x="669131" y="2382"/>
                </a:lnTo>
                <a:lnTo>
                  <a:pt x="673893" y="11907"/>
                </a:lnTo>
                <a:lnTo>
                  <a:pt x="671512" y="30957"/>
                </a:lnTo>
                <a:lnTo>
                  <a:pt x="652462" y="97632"/>
                </a:lnTo>
                <a:lnTo>
                  <a:pt x="616743" y="23098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D9B6D150-0C5C-4C61-B2EA-F18EE45F42ED}"/>
              </a:ext>
            </a:extLst>
          </p:cNvPr>
          <p:cNvGrpSpPr/>
          <p:nvPr/>
        </p:nvGrpSpPr>
        <p:grpSpPr>
          <a:xfrm>
            <a:off x="3605215" y="1541464"/>
            <a:ext cx="4516436" cy="4491037"/>
            <a:chOff x="3605215" y="1541464"/>
            <a:chExt cx="4516436" cy="4491037"/>
          </a:xfrm>
        </p:grpSpPr>
        <p:sp>
          <p:nvSpPr>
            <p:cNvPr id="11" name="フリーフォーム 49">
              <a:extLst>
                <a:ext uri="{FF2B5EF4-FFF2-40B4-BE49-F238E27FC236}">
                  <a16:creationId xmlns:a16="http://schemas.microsoft.com/office/drawing/2014/main" id="{9C646222-F4B0-432C-90E0-3A3C3CA53FE1}"/>
                </a:ext>
              </a:extLst>
            </p:cNvPr>
            <p:cNvSpPr/>
            <p:nvPr/>
          </p:nvSpPr>
          <p:spPr>
            <a:xfrm>
              <a:off x="3976691" y="2097089"/>
              <a:ext cx="547687" cy="822325"/>
            </a:xfrm>
            <a:custGeom>
              <a:avLst/>
              <a:gdLst>
                <a:gd name="connsiteX0" fmla="*/ 178593 w 547687"/>
                <a:gd name="connsiteY0" fmla="*/ 409575 h 821532"/>
                <a:gd name="connsiteX1" fmla="*/ 121443 w 547687"/>
                <a:gd name="connsiteY1" fmla="*/ 288132 h 821532"/>
                <a:gd name="connsiteX2" fmla="*/ 59531 w 547687"/>
                <a:gd name="connsiteY2" fmla="*/ 150019 h 821532"/>
                <a:gd name="connsiteX3" fmla="*/ 7143 w 547687"/>
                <a:gd name="connsiteY3" fmla="*/ 47625 h 821532"/>
                <a:gd name="connsiteX4" fmla="*/ 0 w 547687"/>
                <a:gd name="connsiteY4" fmla="*/ 26194 h 821532"/>
                <a:gd name="connsiteX5" fmla="*/ 0 w 547687"/>
                <a:gd name="connsiteY5" fmla="*/ 7144 h 821532"/>
                <a:gd name="connsiteX6" fmla="*/ 9525 w 547687"/>
                <a:gd name="connsiteY6" fmla="*/ 0 h 821532"/>
                <a:gd name="connsiteX7" fmla="*/ 26193 w 547687"/>
                <a:gd name="connsiteY7" fmla="*/ 2382 h 821532"/>
                <a:gd name="connsiteX8" fmla="*/ 61912 w 547687"/>
                <a:gd name="connsiteY8" fmla="*/ 14288 h 821532"/>
                <a:gd name="connsiteX9" fmla="*/ 123825 w 547687"/>
                <a:gd name="connsiteY9" fmla="*/ 52388 h 821532"/>
                <a:gd name="connsiteX10" fmla="*/ 183356 w 547687"/>
                <a:gd name="connsiteY10" fmla="*/ 95250 h 821532"/>
                <a:gd name="connsiteX11" fmla="*/ 254793 w 547687"/>
                <a:gd name="connsiteY11" fmla="*/ 147638 h 821532"/>
                <a:gd name="connsiteX12" fmla="*/ 321468 w 547687"/>
                <a:gd name="connsiteY12" fmla="*/ 204788 h 821532"/>
                <a:gd name="connsiteX13" fmla="*/ 366712 w 547687"/>
                <a:gd name="connsiteY13" fmla="*/ 250032 h 821532"/>
                <a:gd name="connsiteX14" fmla="*/ 440531 w 547687"/>
                <a:gd name="connsiteY14" fmla="*/ 328613 h 821532"/>
                <a:gd name="connsiteX15" fmla="*/ 488156 w 547687"/>
                <a:gd name="connsiteY15" fmla="*/ 388144 h 821532"/>
                <a:gd name="connsiteX16" fmla="*/ 514350 w 547687"/>
                <a:gd name="connsiteY16" fmla="*/ 433388 h 821532"/>
                <a:gd name="connsiteX17" fmla="*/ 533400 w 547687"/>
                <a:gd name="connsiteY17" fmla="*/ 476250 h 821532"/>
                <a:gd name="connsiteX18" fmla="*/ 542925 w 547687"/>
                <a:gd name="connsiteY18" fmla="*/ 516732 h 821532"/>
                <a:gd name="connsiteX19" fmla="*/ 547687 w 547687"/>
                <a:gd name="connsiteY19" fmla="*/ 554832 h 821532"/>
                <a:gd name="connsiteX20" fmla="*/ 547687 w 547687"/>
                <a:gd name="connsiteY20" fmla="*/ 619125 h 821532"/>
                <a:gd name="connsiteX21" fmla="*/ 538162 w 547687"/>
                <a:gd name="connsiteY21" fmla="*/ 692944 h 821532"/>
                <a:gd name="connsiteX22" fmla="*/ 526256 w 547687"/>
                <a:gd name="connsiteY22" fmla="*/ 750094 h 821532"/>
                <a:gd name="connsiteX23" fmla="*/ 511968 w 547687"/>
                <a:gd name="connsiteY23" fmla="*/ 785813 h 821532"/>
                <a:gd name="connsiteX24" fmla="*/ 492918 w 547687"/>
                <a:gd name="connsiteY24" fmla="*/ 809625 h 821532"/>
                <a:gd name="connsiteX25" fmla="*/ 476250 w 547687"/>
                <a:gd name="connsiteY25" fmla="*/ 819150 h 821532"/>
                <a:gd name="connsiteX26" fmla="*/ 459581 w 547687"/>
                <a:gd name="connsiteY26" fmla="*/ 821532 h 821532"/>
                <a:gd name="connsiteX27" fmla="*/ 438150 w 547687"/>
                <a:gd name="connsiteY27" fmla="*/ 821532 h 821532"/>
                <a:gd name="connsiteX28" fmla="*/ 411956 w 547687"/>
                <a:gd name="connsiteY28" fmla="*/ 809625 h 821532"/>
                <a:gd name="connsiteX29" fmla="*/ 378618 w 547687"/>
                <a:gd name="connsiteY29" fmla="*/ 785813 h 821532"/>
                <a:gd name="connsiteX30" fmla="*/ 342900 w 547687"/>
                <a:gd name="connsiteY30" fmla="*/ 762000 h 821532"/>
                <a:gd name="connsiteX31" fmla="*/ 326231 w 547687"/>
                <a:gd name="connsiteY31" fmla="*/ 752475 h 821532"/>
                <a:gd name="connsiteX32" fmla="*/ 297656 w 547687"/>
                <a:gd name="connsiteY32" fmla="*/ 688182 h 821532"/>
                <a:gd name="connsiteX33" fmla="*/ 240506 w 547687"/>
                <a:gd name="connsiteY33" fmla="*/ 550069 h 821532"/>
                <a:gd name="connsiteX34" fmla="*/ 178593 w 547687"/>
                <a:gd name="connsiteY34" fmla="*/ 409575 h 821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47687" h="821532">
                  <a:moveTo>
                    <a:pt x="178593" y="409575"/>
                  </a:moveTo>
                  <a:lnTo>
                    <a:pt x="121443" y="288132"/>
                  </a:lnTo>
                  <a:lnTo>
                    <a:pt x="59531" y="150019"/>
                  </a:lnTo>
                  <a:lnTo>
                    <a:pt x="7143" y="47625"/>
                  </a:lnTo>
                  <a:lnTo>
                    <a:pt x="0" y="26194"/>
                  </a:lnTo>
                  <a:lnTo>
                    <a:pt x="0" y="7144"/>
                  </a:lnTo>
                  <a:lnTo>
                    <a:pt x="9525" y="0"/>
                  </a:lnTo>
                  <a:lnTo>
                    <a:pt x="26193" y="2382"/>
                  </a:lnTo>
                  <a:lnTo>
                    <a:pt x="61912" y="14288"/>
                  </a:lnTo>
                  <a:lnTo>
                    <a:pt x="123825" y="52388"/>
                  </a:lnTo>
                  <a:lnTo>
                    <a:pt x="183356" y="95250"/>
                  </a:lnTo>
                  <a:lnTo>
                    <a:pt x="254793" y="147638"/>
                  </a:lnTo>
                  <a:lnTo>
                    <a:pt x="321468" y="204788"/>
                  </a:lnTo>
                  <a:lnTo>
                    <a:pt x="366712" y="250032"/>
                  </a:lnTo>
                  <a:lnTo>
                    <a:pt x="440531" y="328613"/>
                  </a:lnTo>
                  <a:lnTo>
                    <a:pt x="488156" y="388144"/>
                  </a:lnTo>
                  <a:lnTo>
                    <a:pt x="514350" y="433388"/>
                  </a:lnTo>
                  <a:lnTo>
                    <a:pt x="533400" y="476250"/>
                  </a:lnTo>
                  <a:lnTo>
                    <a:pt x="542925" y="516732"/>
                  </a:lnTo>
                  <a:lnTo>
                    <a:pt x="547687" y="554832"/>
                  </a:lnTo>
                  <a:lnTo>
                    <a:pt x="547687" y="619125"/>
                  </a:lnTo>
                  <a:lnTo>
                    <a:pt x="538162" y="692944"/>
                  </a:lnTo>
                  <a:lnTo>
                    <a:pt x="526256" y="750094"/>
                  </a:lnTo>
                  <a:lnTo>
                    <a:pt x="511968" y="785813"/>
                  </a:lnTo>
                  <a:lnTo>
                    <a:pt x="492918" y="809625"/>
                  </a:lnTo>
                  <a:lnTo>
                    <a:pt x="476250" y="819150"/>
                  </a:lnTo>
                  <a:lnTo>
                    <a:pt x="459581" y="821532"/>
                  </a:lnTo>
                  <a:lnTo>
                    <a:pt x="438150" y="821532"/>
                  </a:lnTo>
                  <a:lnTo>
                    <a:pt x="411956" y="809625"/>
                  </a:lnTo>
                  <a:lnTo>
                    <a:pt x="378618" y="785813"/>
                  </a:lnTo>
                  <a:lnTo>
                    <a:pt x="342900" y="762000"/>
                  </a:lnTo>
                  <a:lnTo>
                    <a:pt x="326231" y="752475"/>
                  </a:lnTo>
                  <a:lnTo>
                    <a:pt x="297656" y="688182"/>
                  </a:lnTo>
                  <a:lnTo>
                    <a:pt x="240506" y="550069"/>
                  </a:lnTo>
                  <a:lnTo>
                    <a:pt x="178593" y="4095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50">
              <a:extLst>
                <a:ext uri="{FF2B5EF4-FFF2-40B4-BE49-F238E27FC236}">
                  <a16:creationId xmlns:a16="http://schemas.microsoft.com/office/drawing/2014/main" id="{EC5A34A2-E7A9-4123-9451-CB7AC03F8C2C}"/>
                </a:ext>
              </a:extLst>
            </p:cNvPr>
            <p:cNvSpPr/>
            <p:nvPr/>
          </p:nvSpPr>
          <p:spPr>
            <a:xfrm>
              <a:off x="5476877" y="1824039"/>
              <a:ext cx="776288" cy="947737"/>
            </a:xfrm>
            <a:custGeom>
              <a:avLst/>
              <a:gdLst>
                <a:gd name="connsiteX0" fmla="*/ 435769 w 776288"/>
                <a:gd name="connsiteY0" fmla="*/ 561975 h 947737"/>
                <a:gd name="connsiteX1" fmla="*/ 359569 w 776288"/>
                <a:gd name="connsiteY1" fmla="*/ 631031 h 947737"/>
                <a:gd name="connsiteX2" fmla="*/ 292894 w 776288"/>
                <a:gd name="connsiteY2" fmla="*/ 697706 h 947737"/>
                <a:gd name="connsiteX3" fmla="*/ 219075 w 776288"/>
                <a:gd name="connsiteY3" fmla="*/ 769143 h 947737"/>
                <a:gd name="connsiteX4" fmla="*/ 142875 w 776288"/>
                <a:gd name="connsiteY4" fmla="*/ 847725 h 947737"/>
                <a:gd name="connsiteX5" fmla="*/ 73819 w 776288"/>
                <a:gd name="connsiteY5" fmla="*/ 916781 h 947737"/>
                <a:gd name="connsiteX6" fmla="*/ 47625 w 776288"/>
                <a:gd name="connsiteY6" fmla="*/ 940593 h 947737"/>
                <a:gd name="connsiteX7" fmla="*/ 30956 w 776288"/>
                <a:gd name="connsiteY7" fmla="*/ 947737 h 947737"/>
                <a:gd name="connsiteX8" fmla="*/ 7144 w 776288"/>
                <a:gd name="connsiteY8" fmla="*/ 947737 h 947737"/>
                <a:gd name="connsiteX9" fmla="*/ 0 w 776288"/>
                <a:gd name="connsiteY9" fmla="*/ 935831 h 947737"/>
                <a:gd name="connsiteX10" fmla="*/ 0 w 776288"/>
                <a:gd name="connsiteY10" fmla="*/ 916781 h 947737"/>
                <a:gd name="connsiteX11" fmla="*/ 7144 w 776288"/>
                <a:gd name="connsiteY11" fmla="*/ 895350 h 947737"/>
                <a:gd name="connsiteX12" fmla="*/ 45244 w 776288"/>
                <a:gd name="connsiteY12" fmla="*/ 842962 h 947737"/>
                <a:gd name="connsiteX13" fmla="*/ 97631 w 776288"/>
                <a:gd name="connsiteY13" fmla="*/ 762000 h 947737"/>
                <a:gd name="connsiteX14" fmla="*/ 154781 w 776288"/>
                <a:gd name="connsiteY14" fmla="*/ 673893 h 947737"/>
                <a:gd name="connsiteX15" fmla="*/ 197644 w 776288"/>
                <a:gd name="connsiteY15" fmla="*/ 597693 h 947737"/>
                <a:gd name="connsiteX16" fmla="*/ 235744 w 776288"/>
                <a:gd name="connsiteY16" fmla="*/ 528637 h 947737"/>
                <a:gd name="connsiteX17" fmla="*/ 276225 w 776288"/>
                <a:gd name="connsiteY17" fmla="*/ 447675 h 947737"/>
                <a:gd name="connsiteX18" fmla="*/ 309563 w 776288"/>
                <a:gd name="connsiteY18" fmla="*/ 373856 h 947737"/>
                <a:gd name="connsiteX19" fmla="*/ 342900 w 776288"/>
                <a:gd name="connsiteY19" fmla="*/ 290512 h 947737"/>
                <a:gd name="connsiteX20" fmla="*/ 357188 w 776288"/>
                <a:gd name="connsiteY20" fmla="*/ 242887 h 947737"/>
                <a:gd name="connsiteX21" fmla="*/ 364331 w 776288"/>
                <a:gd name="connsiteY21" fmla="*/ 197643 h 947737"/>
                <a:gd name="connsiteX22" fmla="*/ 364331 w 776288"/>
                <a:gd name="connsiteY22" fmla="*/ 178593 h 947737"/>
                <a:gd name="connsiteX23" fmla="*/ 359569 w 776288"/>
                <a:gd name="connsiteY23" fmla="*/ 157162 h 947737"/>
                <a:gd name="connsiteX24" fmla="*/ 340519 w 776288"/>
                <a:gd name="connsiteY24" fmla="*/ 128587 h 947737"/>
                <a:gd name="connsiteX25" fmla="*/ 319088 w 776288"/>
                <a:gd name="connsiteY25" fmla="*/ 100012 h 947737"/>
                <a:gd name="connsiteX26" fmla="*/ 302419 w 776288"/>
                <a:gd name="connsiteY26" fmla="*/ 66675 h 947737"/>
                <a:gd name="connsiteX27" fmla="*/ 290513 w 776288"/>
                <a:gd name="connsiteY27" fmla="*/ 54768 h 947737"/>
                <a:gd name="connsiteX28" fmla="*/ 276225 w 776288"/>
                <a:gd name="connsiteY28" fmla="*/ 33337 h 947737"/>
                <a:gd name="connsiteX29" fmla="*/ 276225 w 776288"/>
                <a:gd name="connsiteY29" fmla="*/ 26193 h 947737"/>
                <a:gd name="connsiteX30" fmla="*/ 278606 w 776288"/>
                <a:gd name="connsiteY30" fmla="*/ 14287 h 947737"/>
                <a:gd name="connsiteX31" fmla="*/ 295275 w 776288"/>
                <a:gd name="connsiteY31" fmla="*/ 2381 h 947737"/>
                <a:gd name="connsiteX32" fmla="*/ 321469 w 776288"/>
                <a:gd name="connsiteY32" fmla="*/ 0 h 947737"/>
                <a:gd name="connsiteX33" fmla="*/ 359569 w 776288"/>
                <a:gd name="connsiteY33" fmla="*/ 0 h 947737"/>
                <a:gd name="connsiteX34" fmla="*/ 409575 w 776288"/>
                <a:gd name="connsiteY34" fmla="*/ 9525 h 947737"/>
                <a:gd name="connsiteX35" fmla="*/ 445294 w 776288"/>
                <a:gd name="connsiteY35" fmla="*/ 23812 h 947737"/>
                <a:gd name="connsiteX36" fmla="*/ 540544 w 776288"/>
                <a:gd name="connsiteY36" fmla="*/ 59531 h 947737"/>
                <a:gd name="connsiteX37" fmla="*/ 628650 w 776288"/>
                <a:gd name="connsiteY37" fmla="*/ 97631 h 947737"/>
                <a:gd name="connsiteX38" fmla="*/ 695325 w 776288"/>
                <a:gd name="connsiteY38" fmla="*/ 130968 h 947737"/>
                <a:gd name="connsiteX39" fmla="*/ 721519 w 776288"/>
                <a:gd name="connsiteY39" fmla="*/ 147637 h 947737"/>
                <a:gd name="connsiteX40" fmla="*/ 740569 w 776288"/>
                <a:gd name="connsiteY40" fmla="*/ 166687 h 947737"/>
                <a:gd name="connsiteX41" fmla="*/ 757238 w 776288"/>
                <a:gd name="connsiteY41" fmla="*/ 188118 h 947737"/>
                <a:gd name="connsiteX42" fmla="*/ 769144 w 776288"/>
                <a:gd name="connsiteY42" fmla="*/ 209550 h 947737"/>
                <a:gd name="connsiteX43" fmla="*/ 776288 w 776288"/>
                <a:gd name="connsiteY43" fmla="*/ 235743 h 947737"/>
                <a:gd name="connsiteX44" fmla="*/ 771525 w 776288"/>
                <a:gd name="connsiteY44" fmla="*/ 259556 h 947737"/>
                <a:gd name="connsiteX45" fmla="*/ 754856 w 776288"/>
                <a:gd name="connsiteY45" fmla="*/ 280987 h 947737"/>
                <a:gd name="connsiteX46" fmla="*/ 731044 w 776288"/>
                <a:gd name="connsiteY46" fmla="*/ 295275 h 947737"/>
                <a:gd name="connsiteX47" fmla="*/ 704850 w 776288"/>
                <a:gd name="connsiteY47" fmla="*/ 307181 h 947737"/>
                <a:gd name="connsiteX48" fmla="*/ 652463 w 776288"/>
                <a:gd name="connsiteY48" fmla="*/ 352425 h 947737"/>
                <a:gd name="connsiteX49" fmla="*/ 576263 w 776288"/>
                <a:gd name="connsiteY49" fmla="*/ 426243 h 947737"/>
                <a:gd name="connsiteX50" fmla="*/ 435769 w 776288"/>
                <a:gd name="connsiteY50" fmla="*/ 561975 h 94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776288" h="947737">
                  <a:moveTo>
                    <a:pt x="435769" y="561975"/>
                  </a:moveTo>
                  <a:lnTo>
                    <a:pt x="359569" y="631031"/>
                  </a:lnTo>
                  <a:lnTo>
                    <a:pt x="292894" y="697706"/>
                  </a:lnTo>
                  <a:lnTo>
                    <a:pt x="219075" y="769143"/>
                  </a:lnTo>
                  <a:lnTo>
                    <a:pt x="142875" y="847725"/>
                  </a:lnTo>
                  <a:lnTo>
                    <a:pt x="73819" y="916781"/>
                  </a:lnTo>
                  <a:lnTo>
                    <a:pt x="47625" y="940593"/>
                  </a:lnTo>
                  <a:lnTo>
                    <a:pt x="30956" y="947737"/>
                  </a:lnTo>
                  <a:lnTo>
                    <a:pt x="7144" y="947737"/>
                  </a:lnTo>
                  <a:lnTo>
                    <a:pt x="0" y="935831"/>
                  </a:lnTo>
                  <a:lnTo>
                    <a:pt x="0" y="916781"/>
                  </a:lnTo>
                  <a:lnTo>
                    <a:pt x="7144" y="895350"/>
                  </a:lnTo>
                  <a:lnTo>
                    <a:pt x="45244" y="842962"/>
                  </a:lnTo>
                  <a:lnTo>
                    <a:pt x="97631" y="762000"/>
                  </a:lnTo>
                  <a:lnTo>
                    <a:pt x="154781" y="673893"/>
                  </a:lnTo>
                  <a:lnTo>
                    <a:pt x="197644" y="597693"/>
                  </a:lnTo>
                  <a:lnTo>
                    <a:pt x="235744" y="528637"/>
                  </a:lnTo>
                  <a:lnTo>
                    <a:pt x="276225" y="447675"/>
                  </a:lnTo>
                  <a:lnTo>
                    <a:pt x="309563" y="373856"/>
                  </a:lnTo>
                  <a:lnTo>
                    <a:pt x="342900" y="290512"/>
                  </a:lnTo>
                  <a:lnTo>
                    <a:pt x="357188" y="242887"/>
                  </a:lnTo>
                  <a:lnTo>
                    <a:pt x="364331" y="197643"/>
                  </a:lnTo>
                  <a:lnTo>
                    <a:pt x="364331" y="178593"/>
                  </a:lnTo>
                  <a:lnTo>
                    <a:pt x="359569" y="157162"/>
                  </a:lnTo>
                  <a:lnTo>
                    <a:pt x="340519" y="128587"/>
                  </a:lnTo>
                  <a:lnTo>
                    <a:pt x="319088" y="100012"/>
                  </a:lnTo>
                  <a:lnTo>
                    <a:pt x="302419" y="66675"/>
                  </a:lnTo>
                  <a:lnTo>
                    <a:pt x="290513" y="54768"/>
                  </a:lnTo>
                  <a:lnTo>
                    <a:pt x="276225" y="33337"/>
                  </a:lnTo>
                  <a:lnTo>
                    <a:pt x="276225" y="26193"/>
                  </a:lnTo>
                  <a:lnTo>
                    <a:pt x="278606" y="14287"/>
                  </a:lnTo>
                  <a:lnTo>
                    <a:pt x="295275" y="2381"/>
                  </a:lnTo>
                  <a:lnTo>
                    <a:pt x="321469" y="0"/>
                  </a:lnTo>
                  <a:lnTo>
                    <a:pt x="359569" y="0"/>
                  </a:lnTo>
                  <a:lnTo>
                    <a:pt x="409575" y="9525"/>
                  </a:lnTo>
                  <a:lnTo>
                    <a:pt x="445294" y="23812"/>
                  </a:lnTo>
                  <a:lnTo>
                    <a:pt x="540544" y="59531"/>
                  </a:lnTo>
                  <a:lnTo>
                    <a:pt x="628650" y="97631"/>
                  </a:lnTo>
                  <a:lnTo>
                    <a:pt x="695325" y="130968"/>
                  </a:lnTo>
                  <a:lnTo>
                    <a:pt x="721519" y="147637"/>
                  </a:lnTo>
                  <a:lnTo>
                    <a:pt x="740569" y="166687"/>
                  </a:lnTo>
                  <a:lnTo>
                    <a:pt x="757238" y="188118"/>
                  </a:lnTo>
                  <a:lnTo>
                    <a:pt x="769144" y="209550"/>
                  </a:lnTo>
                  <a:lnTo>
                    <a:pt x="776288" y="235743"/>
                  </a:lnTo>
                  <a:lnTo>
                    <a:pt x="771525" y="259556"/>
                  </a:lnTo>
                  <a:lnTo>
                    <a:pt x="754856" y="280987"/>
                  </a:lnTo>
                  <a:lnTo>
                    <a:pt x="731044" y="295275"/>
                  </a:lnTo>
                  <a:lnTo>
                    <a:pt x="704850" y="307181"/>
                  </a:lnTo>
                  <a:lnTo>
                    <a:pt x="652463" y="352425"/>
                  </a:lnTo>
                  <a:lnTo>
                    <a:pt x="576263" y="426243"/>
                  </a:lnTo>
                  <a:lnTo>
                    <a:pt x="435769" y="5619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55">
              <a:extLst>
                <a:ext uri="{FF2B5EF4-FFF2-40B4-BE49-F238E27FC236}">
                  <a16:creationId xmlns:a16="http://schemas.microsoft.com/office/drawing/2014/main" id="{F2A37EFD-BC16-4FAA-A20A-BDEC739F7B68}"/>
                </a:ext>
              </a:extLst>
            </p:cNvPr>
            <p:cNvSpPr/>
            <p:nvPr/>
          </p:nvSpPr>
          <p:spPr>
            <a:xfrm rot="16200000">
              <a:off x="5561808" y="3131344"/>
              <a:ext cx="2400300" cy="481013"/>
            </a:xfrm>
            <a:custGeom>
              <a:avLst/>
              <a:gdLst>
                <a:gd name="connsiteX0" fmla="*/ 1197768 w 2400300"/>
                <a:gd name="connsiteY0" fmla="*/ 190500 h 481012"/>
                <a:gd name="connsiteX1" fmla="*/ 1412081 w 2400300"/>
                <a:gd name="connsiteY1" fmla="*/ 192881 h 481012"/>
                <a:gd name="connsiteX2" fmla="*/ 1612106 w 2400300"/>
                <a:gd name="connsiteY2" fmla="*/ 192881 h 481012"/>
                <a:gd name="connsiteX3" fmla="*/ 1833562 w 2400300"/>
                <a:gd name="connsiteY3" fmla="*/ 192881 h 481012"/>
                <a:gd name="connsiteX4" fmla="*/ 1990725 w 2400300"/>
                <a:gd name="connsiteY4" fmla="*/ 192881 h 481012"/>
                <a:gd name="connsiteX5" fmla="*/ 2093118 w 2400300"/>
                <a:gd name="connsiteY5" fmla="*/ 192881 h 481012"/>
                <a:gd name="connsiteX6" fmla="*/ 2128837 w 2400300"/>
                <a:gd name="connsiteY6" fmla="*/ 188119 h 481012"/>
                <a:gd name="connsiteX7" fmla="*/ 2169318 w 2400300"/>
                <a:gd name="connsiteY7" fmla="*/ 178594 h 481012"/>
                <a:gd name="connsiteX8" fmla="*/ 2209800 w 2400300"/>
                <a:gd name="connsiteY8" fmla="*/ 159544 h 481012"/>
                <a:gd name="connsiteX9" fmla="*/ 2240756 w 2400300"/>
                <a:gd name="connsiteY9" fmla="*/ 140494 h 481012"/>
                <a:gd name="connsiteX10" fmla="*/ 2262187 w 2400300"/>
                <a:gd name="connsiteY10" fmla="*/ 121444 h 481012"/>
                <a:gd name="connsiteX11" fmla="*/ 2276475 w 2400300"/>
                <a:gd name="connsiteY11" fmla="*/ 104775 h 481012"/>
                <a:gd name="connsiteX12" fmla="*/ 2290762 w 2400300"/>
                <a:gd name="connsiteY12" fmla="*/ 83344 h 481012"/>
                <a:gd name="connsiteX13" fmla="*/ 2309812 w 2400300"/>
                <a:gd name="connsiteY13" fmla="*/ 42862 h 481012"/>
                <a:gd name="connsiteX14" fmla="*/ 2331243 w 2400300"/>
                <a:gd name="connsiteY14" fmla="*/ 14287 h 481012"/>
                <a:gd name="connsiteX15" fmla="*/ 2345531 w 2400300"/>
                <a:gd name="connsiteY15" fmla="*/ 4762 h 481012"/>
                <a:gd name="connsiteX16" fmla="*/ 2359818 w 2400300"/>
                <a:gd name="connsiteY16" fmla="*/ 0 h 481012"/>
                <a:gd name="connsiteX17" fmla="*/ 2374106 w 2400300"/>
                <a:gd name="connsiteY17" fmla="*/ 0 h 481012"/>
                <a:gd name="connsiteX18" fmla="*/ 2386012 w 2400300"/>
                <a:gd name="connsiteY18" fmla="*/ 7144 h 481012"/>
                <a:gd name="connsiteX19" fmla="*/ 2395537 w 2400300"/>
                <a:gd name="connsiteY19" fmla="*/ 19050 h 481012"/>
                <a:gd name="connsiteX20" fmla="*/ 2400300 w 2400300"/>
                <a:gd name="connsiteY20" fmla="*/ 35719 h 481012"/>
                <a:gd name="connsiteX21" fmla="*/ 2397918 w 2400300"/>
                <a:gd name="connsiteY21" fmla="*/ 76200 h 481012"/>
                <a:gd name="connsiteX22" fmla="*/ 2386012 w 2400300"/>
                <a:gd name="connsiteY22" fmla="*/ 140494 h 481012"/>
                <a:gd name="connsiteX23" fmla="*/ 2366962 w 2400300"/>
                <a:gd name="connsiteY23" fmla="*/ 209550 h 481012"/>
                <a:gd name="connsiteX24" fmla="*/ 2352675 w 2400300"/>
                <a:gd name="connsiteY24" fmla="*/ 250031 h 481012"/>
                <a:gd name="connsiteX25" fmla="*/ 2319337 w 2400300"/>
                <a:gd name="connsiteY25" fmla="*/ 309562 h 481012"/>
                <a:gd name="connsiteX26" fmla="*/ 2274093 w 2400300"/>
                <a:gd name="connsiteY26" fmla="*/ 371475 h 481012"/>
                <a:gd name="connsiteX27" fmla="*/ 2219325 w 2400300"/>
                <a:gd name="connsiteY27" fmla="*/ 433387 h 481012"/>
                <a:gd name="connsiteX28" fmla="*/ 2195512 w 2400300"/>
                <a:gd name="connsiteY28" fmla="*/ 457200 h 481012"/>
                <a:gd name="connsiteX29" fmla="*/ 2171700 w 2400300"/>
                <a:gd name="connsiteY29" fmla="*/ 476250 h 481012"/>
                <a:gd name="connsiteX30" fmla="*/ 2152650 w 2400300"/>
                <a:gd name="connsiteY30" fmla="*/ 481012 h 481012"/>
                <a:gd name="connsiteX31" fmla="*/ 2135981 w 2400300"/>
                <a:gd name="connsiteY31" fmla="*/ 481012 h 481012"/>
                <a:gd name="connsiteX32" fmla="*/ 2107406 w 2400300"/>
                <a:gd name="connsiteY32" fmla="*/ 476250 h 481012"/>
                <a:gd name="connsiteX33" fmla="*/ 2081212 w 2400300"/>
                <a:gd name="connsiteY33" fmla="*/ 469106 h 481012"/>
                <a:gd name="connsiteX34" fmla="*/ 2050256 w 2400300"/>
                <a:gd name="connsiteY34" fmla="*/ 457200 h 481012"/>
                <a:gd name="connsiteX35" fmla="*/ 2019300 w 2400300"/>
                <a:gd name="connsiteY35" fmla="*/ 442912 h 481012"/>
                <a:gd name="connsiteX36" fmla="*/ 2012156 w 2400300"/>
                <a:gd name="connsiteY36" fmla="*/ 440531 h 481012"/>
                <a:gd name="connsiteX37" fmla="*/ 1943100 w 2400300"/>
                <a:gd name="connsiteY37" fmla="*/ 440531 h 481012"/>
                <a:gd name="connsiteX38" fmla="*/ 1790700 w 2400300"/>
                <a:gd name="connsiteY38" fmla="*/ 435769 h 481012"/>
                <a:gd name="connsiteX39" fmla="*/ 1614487 w 2400300"/>
                <a:gd name="connsiteY39" fmla="*/ 433387 h 481012"/>
                <a:gd name="connsiteX40" fmla="*/ 1459706 w 2400300"/>
                <a:gd name="connsiteY40" fmla="*/ 431006 h 481012"/>
                <a:gd name="connsiteX41" fmla="*/ 1276350 w 2400300"/>
                <a:gd name="connsiteY41" fmla="*/ 426244 h 481012"/>
                <a:gd name="connsiteX42" fmla="*/ 1088231 w 2400300"/>
                <a:gd name="connsiteY42" fmla="*/ 421481 h 481012"/>
                <a:gd name="connsiteX43" fmla="*/ 950118 w 2400300"/>
                <a:gd name="connsiteY43" fmla="*/ 419100 h 481012"/>
                <a:gd name="connsiteX44" fmla="*/ 766762 w 2400300"/>
                <a:gd name="connsiteY44" fmla="*/ 416719 h 481012"/>
                <a:gd name="connsiteX45" fmla="*/ 681037 w 2400300"/>
                <a:gd name="connsiteY45" fmla="*/ 421481 h 481012"/>
                <a:gd name="connsiteX46" fmla="*/ 533400 w 2400300"/>
                <a:gd name="connsiteY46" fmla="*/ 426244 h 481012"/>
                <a:gd name="connsiteX47" fmla="*/ 419100 w 2400300"/>
                <a:gd name="connsiteY47" fmla="*/ 431006 h 481012"/>
                <a:gd name="connsiteX48" fmla="*/ 257175 w 2400300"/>
                <a:gd name="connsiteY48" fmla="*/ 438150 h 481012"/>
                <a:gd name="connsiteX49" fmla="*/ 247650 w 2400300"/>
                <a:gd name="connsiteY49" fmla="*/ 438150 h 481012"/>
                <a:gd name="connsiteX50" fmla="*/ 221456 w 2400300"/>
                <a:gd name="connsiteY50" fmla="*/ 428625 h 481012"/>
                <a:gd name="connsiteX51" fmla="*/ 183356 w 2400300"/>
                <a:gd name="connsiteY51" fmla="*/ 414337 h 481012"/>
                <a:gd name="connsiteX52" fmla="*/ 135731 w 2400300"/>
                <a:gd name="connsiteY52" fmla="*/ 397669 h 481012"/>
                <a:gd name="connsiteX53" fmla="*/ 92868 w 2400300"/>
                <a:gd name="connsiteY53" fmla="*/ 381000 h 481012"/>
                <a:gd name="connsiteX54" fmla="*/ 66675 w 2400300"/>
                <a:gd name="connsiteY54" fmla="*/ 371475 h 481012"/>
                <a:gd name="connsiteX55" fmla="*/ 47625 w 2400300"/>
                <a:gd name="connsiteY55" fmla="*/ 359569 h 481012"/>
                <a:gd name="connsiteX56" fmla="*/ 33337 w 2400300"/>
                <a:gd name="connsiteY56" fmla="*/ 347662 h 481012"/>
                <a:gd name="connsiteX57" fmla="*/ 19050 w 2400300"/>
                <a:gd name="connsiteY57" fmla="*/ 333375 h 481012"/>
                <a:gd name="connsiteX58" fmla="*/ 4762 w 2400300"/>
                <a:gd name="connsiteY58" fmla="*/ 316706 h 481012"/>
                <a:gd name="connsiteX59" fmla="*/ 0 w 2400300"/>
                <a:gd name="connsiteY59" fmla="*/ 300037 h 481012"/>
                <a:gd name="connsiteX60" fmla="*/ 2381 w 2400300"/>
                <a:gd name="connsiteY60" fmla="*/ 280987 h 481012"/>
                <a:gd name="connsiteX61" fmla="*/ 9525 w 2400300"/>
                <a:gd name="connsiteY61" fmla="*/ 271462 h 481012"/>
                <a:gd name="connsiteX62" fmla="*/ 35718 w 2400300"/>
                <a:gd name="connsiteY62" fmla="*/ 247650 h 481012"/>
                <a:gd name="connsiteX63" fmla="*/ 61912 w 2400300"/>
                <a:gd name="connsiteY63" fmla="*/ 230981 h 481012"/>
                <a:gd name="connsiteX64" fmla="*/ 100012 w 2400300"/>
                <a:gd name="connsiteY64" fmla="*/ 209550 h 481012"/>
                <a:gd name="connsiteX65" fmla="*/ 166687 w 2400300"/>
                <a:gd name="connsiteY65" fmla="*/ 183356 h 481012"/>
                <a:gd name="connsiteX66" fmla="*/ 228600 w 2400300"/>
                <a:gd name="connsiteY66" fmla="*/ 164306 h 481012"/>
                <a:gd name="connsiteX67" fmla="*/ 290512 w 2400300"/>
                <a:gd name="connsiteY67" fmla="*/ 150019 h 481012"/>
                <a:gd name="connsiteX68" fmla="*/ 319087 w 2400300"/>
                <a:gd name="connsiteY68" fmla="*/ 150019 h 481012"/>
                <a:gd name="connsiteX69" fmla="*/ 414337 w 2400300"/>
                <a:gd name="connsiteY69" fmla="*/ 159544 h 481012"/>
                <a:gd name="connsiteX70" fmla="*/ 569118 w 2400300"/>
                <a:gd name="connsiteY70" fmla="*/ 169069 h 481012"/>
                <a:gd name="connsiteX71" fmla="*/ 704850 w 2400300"/>
                <a:gd name="connsiteY71" fmla="*/ 176212 h 481012"/>
                <a:gd name="connsiteX72" fmla="*/ 850106 w 2400300"/>
                <a:gd name="connsiteY72" fmla="*/ 183356 h 481012"/>
                <a:gd name="connsiteX73" fmla="*/ 1085850 w 2400300"/>
                <a:gd name="connsiteY73" fmla="*/ 188119 h 481012"/>
                <a:gd name="connsiteX74" fmla="*/ 1197768 w 2400300"/>
                <a:gd name="connsiteY74" fmla="*/ 190500 h 481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400300" h="481012">
                  <a:moveTo>
                    <a:pt x="1197768" y="190500"/>
                  </a:moveTo>
                  <a:lnTo>
                    <a:pt x="1412081" y="192881"/>
                  </a:lnTo>
                  <a:lnTo>
                    <a:pt x="1612106" y="192881"/>
                  </a:lnTo>
                  <a:lnTo>
                    <a:pt x="1833562" y="192881"/>
                  </a:lnTo>
                  <a:lnTo>
                    <a:pt x="1990725" y="192881"/>
                  </a:lnTo>
                  <a:lnTo>
                    <a:pt x="2093118" y="192881"/>
                  </a:lnTo>
                  <a:lnTo>
                    <a:pt x="2128837" y="188119"/>
                  </a:lnTo>
                  <a:lnTo>
                    <a:pt x="2169318" y="178594"/>
                  </a:lnTo>
                  <a:lnTo>
                    <a:pt x="2209800" y="159544"/>
                  </a:lnTo>
                  <a:lnTo>
                    <a:pt x="2240756" y="140494"/>
                  </a:lnTo>
                  <a:lnTo>
                    <a:pt x="2262187" y="121444"/>
                  </a:lnTo>
                  <a:lnTo>
                    <a:pt x="2276475" y="104775"/>
                  </a:lnTo>
                  <a:lnTo>
                    <a:pt x="2290762" y="83344"/>
                  </a:lnTo>
                  <a:lnTo>
                    <a:pt x="2309812" y="42862"/>
                  </a:lnTo>
                  <a:lnTo>
                    <a:pt x="2331243" y="14287"/>
                  </a:lnTo>
                  <a:lnTo>
                    <a:pt x="2345531" y="4762"/>
                  </a:lnTo>
                  <a:lnTo>
                    <a:pt x="2359818" y="0"/>
                  </a:lnTo>
                  <a:lnTo>
                    <a:pt x="2374106" y="0"/>
                  </a:lnTo>
                  <a:lnTo>
                    <a:pt x="2386012" y="7144"/>
                  </a:lnTo>
                  <a:lnTo>
                    <a:pt x="2395537" y="19050"/>
                  </a:lnTo>
                  <a:lnTo>
                    <a:pt x="2400300" y="35719"/>
                  </a:lnTo>
                  <a:lnTo>
                    <a:pt x="2397918" y="76200"/>
                  </a:lnTo>
                  <a:lnTo>
                    <a:pt x="2386012" y="140494"/>
                  </a:lnTo>
                  <a:lnTo>
                    <a:pt x="2366962" y="209550"/>
                  </a:lnTo>
                  <a:lnTo>
                    <a:pt x="2352675" y="250031"/>
                  </a:lnTo>
                  <a:lnTo>
                    <a:pt x="2319337" y="309562"/>
                  </a:lnTo>
                  <a:lnTo>
                    <a:pt x="2274093" y="371475"/>
                  </a:lnTo>
                  <a:lnTo>
                    <a:pt x="2219325" y="433387"/>
                  </a:lnTo>
                  <a:lnTo>
                    <a:pt x="2195512" y="457200"/>
                  </a:lnTo>
                  <a:lnTo>
                    <a:pt x="2171700" y="476250"/>
                  </a:lnTo>
                  <a:lnTo>
                    <a:pt x="2152650" y="481012"/>
                  </a:lnTo>
                  <a:lnTo>
                    <a:pt x="2135981" y="481012"/>
                  </a:lnTo>
                  <a:lnTo>
                    <a:pt x="2107406" y="476250"/>
                  </a:lnTo>
                  <a:lnTo>
                    <a:pt x="2081212" y="469106"/>
                  </a:lnTo>
                  <a:lnTo>
                    <a:pt x="2050256" y="457200"/>
                  </a:lnTo>
                  <a:lnTo>
                    <a:pt x="2019300" y="442912"/>
                  </a:lnTo>
                  <a:lnTo>
                    <a:pt x="2012156" y="440531"/>
                  </a:lnTo>
                  <a:lnTo>
                    <a:pt x="1943100" y="440531"/>
                  </a:lnTo>
                  <a:lnTo>
                    <a:pt x="1790700" y="435769"/>
                  </a:lnTo>
                  <a:lnTo>
                    <a:pt x="1614487" y="433387"/>
                  </a:lnTo>
                  <a:lnTo>
                    <a:pt x="1459706" y="431006"/>
                  </a:lnTo>
                  <a:lnTo>
                    <a:pt x="1276350" y="426244"/>
                  </a:lnTo>
                  <a:lnTo>
                    <a:pt x="1088231" y="421481"/>
                  </a:lnTo>
                  <a:lnTo>
                    <a:pt x="950118" y="419100"/>
                  </a:lnTo>
                  <a:lnTo>
                    <a:pt x="766762" y="416719"/>
                  </a:lnTo>
                  <a:lnTo>
                    <a:pt x="681037" y="421481"/>
                  </a:lnTo>
                  <a:lnTo>
                    <a:pt x="533400" y="426244"/>
                  </a:lnTo>
                  <a:lnTo>
                    <a:pt x="419100" y="431006"/>
                  </a:lnTo>
                  <a:lnTo>
                    <a:pt x="257175" y="438150"/>
                  </a:lnTo>
                  <a:lnTo>
                    <a:pt x="247650" y="438150"/>
                  </a:lnTo>
                  <a:lnTo>
                    <a:pt x="221456" y="428625"/>
                  </a:lnTo>
                  <a:lnTo>
                    <a:pt x="183356" y="414337"/>
                  </a:lnTo>
                  <a:lnTo>
                    <a:pt x="135731" y="397669"/>
                  </a:lnTo>
                  <a:lnTo>
                    <a:pt x="92868" y="381000"/>
                  </a:lnTo>
                  <a:lnTo>
                    <a:pt x="66675" y="371475"/>
                  </a:lnTo>
                  <a:lnTo>
                    <a:pt x="47625" y="359569"/>
                  </a:lnTo>
                  <a:lnTo>
                    <a:pt x="33337" y="347662"/>
                  </a:lnTo>
                  <a:lnTo>
                    <a:pt x="19050" y="333375"/>
                  </a:lnTo>
                  <a:lnTo>
                    <a:pt x="4762" y="316706"/>
                  </a:lnTo>
                  <a:lnTo>
                    <a:pt x="0" y="300037"/>
                  </a:lnTo>
                  <a:lnTo>
                    <a:pt x="2381" y="280987"/>
                  </a:lnTo>
                  <a:lnTo>
                    <a:pt x="9525" y="271462"/>
                  </a:lnTo>
                  <a:lnTo>
                    <a:pt x="35718" y="247650"/>
                  </a:lnTo>
                  <a:lnTo>
                    <a:pt x="61912" y="230981"/>
                  </a:lnTo>
                  <a:lnTo>
                    <a:pt x="100012" y="209550"/>
                  </a:lnTo>
                  <a:lnTo>
                    <a:pt x="166687" y="183356"/>
                  </a:lnTo>
                  <a:lnTo>
                    <a:pt x="228600" y="164306"/>
                  </a:lnTo>
                  <a:lnTo>
                    <a:pt x="290512" y="150019"/>
                  </a:lnTo>
                  <a:lnTo>
                    <a:pt x="319087" y="150019"/>
                  </a:lnTo>
                  <a:lnTo>
                    <a:pt x="414337" y="159544"/>
                  </a:lnTo>
                  <a:lnTo>
                    <a:pt x="569118" y="169069"/>
                  </a:lnTo>
                  <a:lnTo>
                    <a:pt x="704850" y="176212"/>
                  </a:lnTo>
                  <a:lnTo>
                    <a:pt x="850106" y="183356"/>
                  </a:lnTo>
                  <a:lnTo>
                    <a:pt x="1085850" y="188119"/>
                  </a:lnTo>
                  <a:lnTo>
                    <a:pt x="1197768" y="1905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51">
              <a:extLst>
                <a:ext uri="{FF2B5EF4-FFF2-40B4-BE49-F238E27FC236}">
                  <a16:creationId xmlns:a16="http://schemas.microsoft.com/office/drawing/2014/main" id="{6EDCAAC2-D4F6-4144-A820-7DCDA20F71A4}"/>
                </a:ext>
              </a:extLst>
            </p:cNvPr>
            <p:cNvSpPr/>
            <p:nvPr/>
          </p:nvSpPr>
          <p:spPr>
            <a:xfrm>
              <a:off x="3910016" y="2938464"/>
              <a:ext cx="2143125" cy="623887"/>
            </a:xfrm>
            <a:custGeom>
              <a:avLst/>
              <a:gdLst>
                <a:gd name="connsiteX0" fmla="*/ 900112 w 2143125"/>
                <a:gd name="connsiteY0" fmla="*/ 235743 h 623887"/>
                <a:gd name="connsiteX1" fmla="*/ 1042987 w 2143125"/>
                <a:gd name="connsiteY1" fmla="*/ 197643 h 623887"/>
                <a:gd name="connsiteX2" fmla="*/ 1145381 w 2143125"/>
                <a:gd name="connsiteY2" fmla="*/ 171450 h 623887"/>
                <a:gd name="connsiteX3" fmla="*/ 1333500 w 2143125"/>
                <a:gd name="connsiteY3" fmla="*/ 133350 h 623887"/>
                <a:gd name="connsiteX4" fmla="*/ 1485900 w 2143125"/>
                <a:gd name="connsiteY4" fmla="*/ 102393 h 623887"/>
                <a:gd name="connsiteX5" fmla="*/ 1643062 w 2143125"/>
                <a:gd name="connsiteY5" fmla="*/ 69056 h 623887"/>
                <a:gd name="connsiteX6" fmla="*/ 1712118 w 2143125"/>
                <a:gd name="connsiteY6" fmla="*/ 52387 h 623887"/>
                <a:gd name="connsiteX7" fmla="*/ 1747837 w 2143125"/>
                <a:gd name="connsiteY7" fmla="*/ 35718 h 623887"/>
                <a:gd name="connsiteX8" fmla="*/ 1795462 w 2143125"/>
                <a:gd name="connsiteY8" fmla="*/ 14287 h 623887"/>
                <a:gd name="connsiteX9" fmla="*/ 1854993 w 2143125"/>
                <a:gd name="connsiteY9" fmla="*/ 0 h 623887"/>
                <a:gd name="connsiteX10" fmla="*/ 1876425 w 2143125"/>
                <a:gd name="connsiteY10" fmla="*/ 0 h 623887"/>
                <a:gd name="connsiteX11" fmla="*/ 1914525 w 2143125"/>
                <a:gd name="connsiteY11" fmla="*/ 9525 h 623887"/>
                <a:gd name="connsiteX12" fmla="*/ 2000250 w 2143125"/>
                <a:gd name="connsiteY12" fmla="*/ 42862 h 623887"/>
                <a:gd name="connsiteX13" fmla="*/ 2069306 w 2143125"/>
                <a:gd name="connsiteY13" fmla="*/ 78581 h 623887"/>
                <a:gd name="connsiteX14" fmla="*/ 2109787 w 2143125"/>
                <a:gd name="connsiteY14" fmla="*/ 102393 h 623887"/>
                <a:gd name="connsiteX15" fmla="*/ 2133600 w 2143125"/>
                <a:gd name="connsiteY15" fmla="*/ 123825 h 623887"/>
                <a:gd name="connsiteX16" fmla="*/ 2140743 w 2143125"/>
                <a:gd name="connsiteY16" fmla="*/ 138112 h 623887"/>
                <a:gd name="connsiteX17" fmla="*/ 2143125 w 2143125"/>
                <a:gd name="connsiteY17" fmla="*/ 154781 h 623887"/>
                <a:gd name="connsiteX18" fmla="*/ 2143125 w 2143125"/>
                <a:gd name="connsiteY18" fmla="*/ 176212 h 623887"/>
                <a:gd name="connsiteX19" fmla="*/ 2133600 w 2143125"/>
                <a:gd name="connsiteY19" fmla="*/ 200025 h 623887"/>
                <a:gd name="connsiteX20" fmla="*/ 2114550 w 2143125"/>
                <a:gd name="connsiteY20" fmla="*/ 219075 h 623887"/>
                <a:gd name="connsiteX21" fmla="*/ 2088356 w 2143125"/>
                <a:gd name="connsiteY21" fmla="*/ 230981 h 623887"/>
                <a:gd name="connsiteX22" fmla="*/ 2028825 w 2143125"/>
                <a:gd name="connsiteY22" fmla="*/ 245268 h 623887"/>
                <a:gd name="connsiteX23" fmla="*/ 1952625 w 2143125"/>
                <a:gd name="connsiteY23" fmla="*/ 257175 h 623887"/>
                <a:gd name="connsiteX24" fmla="*/ 1847850 w 2143125"/>
                <a:gd name="connsiteY24" fmla="*/ 266700 h 623887"/>
                <a:gd name="connsiteX25" fmla="*/ 1714500 w 2143125"/>
                <a:gd name="connsiteY25" fmla="*/ 280987 h 623887"/>
                <a:gd name="connsiteX26" fmla="*/ 1585912 w 2143125"/>
                <a:gd name="connsiteY26" fmla="*/ 297656 h 623887"/>
                <a:gd name="connsiteX27" fmla="*/ 1423987 w 2143125"/>
                <a:gd name="connsiteY27" fmla="*/ 319087 h 623887"/>
                <a:gd name="connsiteX28" fmla="*/ 1288256 w 2143125"/>
                <a:gd name="connsiteY28" fmla="*/ 342900 h 623887"/>
                <a:gd name="connsiteX29" fmla="*/ 1054893 w 2143125"/>
                <a:gd name="connsiteY29" fmla="*/ 388143 h 623887"/>
                <a:gd name="connsiteX30" fmla="*/ 919162 w 2143125"/>
                <a:gd name="connsiteY30" fmla="*/ 416718 h 623887"/>
                <a:gd name="connsiteX31" fmla="*/ 852487 w 2143125"/>
                <a:gd name="connsiteY31" fmla="*/ 433387 h 623887"/>
                <a:gd name="connsiteX32" fmla="*/ 788193 w 2143125"/>
                <a:gd name="connsiteY32" fmla="*/ 450056 h 623887"/>
                <a:gd name="connsiteX33" fmla="*/ 728662 w 2143125"/>
                <a:gd name="connsiteY33" fmla="*/ 466725 h 623887"/>
                <a:gd name="connsiteX34" fmla="*/ 659606 w 2143125"/>
                <a:gd name="connsiteY34" fmla="*/ 488156 h 623887"/>
                <a:gd name="connsiteX35" fmla="*/ 578643 w 2143125"/>
                <a:gd name="connsiteY35" fmla="*/ 516731 h 623887"/>
                <a:gd name="connsiteX36" fmla="*/ 511968 w 2143125"/>
                <a:gd name="connsiteY36" fmla="*/ 540543 h 623887"/>
                <a:gd name="connsiteX37" fmla="*/ 442912 w 2143125"/>
                <a:gd name="connsiteY37" fmla="*/ 571500 h 623887"/>
                <a:gd name="connsiteX38" fmla="*/ 385762 w 2143125"/>
                <a:gd name="connsiteY38" fmla="*/ 602456 h 623887"/>
                <a:gd name="connsiteX39" fmla="*/ 357187 w 2143125"/>
                <a:gd name="connsiteY39" fmla="*/ 621506 h 623887"/>
                <a:gd name="connsiteX40" fmla="*/ 345281 w 2143125"/>
                <a:gd name="connsiteY40" fmla="*/ 623887 h 623887"/>
                <a:gd name="connsiteX41" fmla="*/ 319087 w 2143125"/>
                <a:gd name="connsiteY41" fmla="*/ 614362 h 623887"/>
                <a:gd name="connsiteX42" fmla="*/ 269081 w 2143125"/>
                <a:gd name="connsiteY42" fmla="*/ 583406 h 623887"/>
                <a:gd name="connsiteX43" fmla="*/ 223837 w 2143125"/>
                <a:gd name="connsiteY43" fmla="*/ 554831 h 623887"/>
                <a:gd name="connsiteX44" fmla="*/ 176212 w 2143125"/>
                <a:gd name="connsiteY44" fmla="*/ 521493 h 623887"/>
                <a:gd name="connsiteX45" fmla="*/ 133350 w 2143125"/>
                <a:gd name="connsiteY45" fmla="*/ 485775 h 623887"/>
                <a:gd name="connsiteX46" fmla="*/ 100012 w 2143125"/>
                <a:gd name="connsiteY46" fmla="*/ 452437 h 623887"/>
                <a:gd name="connsiteX47" fmla="*/ 66675 w 2143125"/>
                <a:gd name="connsiteY47" fmla="*/ 414337 h 623887"/>
                <a:gd name="connsiteX48" fmla="*/ 33337 w 2143125"/>
                <a:gd name="connsiteY48" fmla="*/ 361950 h 623887"/>
                <a:gd name="connsiteX49" fmla="*/ 4762 w 2143125"/>
                <a:gd name="connsiteY49" fmla="*/ 295275 h 623887"/>
                <a:gd name="connsiteX50" fmla="*/ 0 w 2143125"/>
                <a:gd name="connsiteY50" fmla="*/ 273843 h 623887"/>
                <a:gd name="connsiteX51" fmla="*/ 2381 w 2143125"/>
                <a:gd name="connsiteY51" fmla="*/ 261937 h 623887"/>
                <a:gd name="connsiteX52" fmla="*/ 11906 w 2143125"/>
                <a:gd name="connsiteY52" fmla="*/ 254793 h 623887"/>
                <a:gd name="connsiteX53" fmla="*/ 38100 w 2143125"/>
                <a:gd name="connsiteY53" fmla="*/ 259556 h 623887"/>
                <a:gd name="connsiteX54" fmla="*/ 61912 w 2143125"/>
                <a:gd name="connsiteY54" fmla="*/ 271462 h 623887"/>
                <a:gd name="connsiteX55" fmla="*/ 97631 w 2143125"/>
                <a:gd name="connsiteY55" fmla="*/ 300037 h 623887"/>
                <a:gd name="connsiteX56" fmla="*/ 140493 w 2143125"/>
                <a:gd name="connsiteY56" fmla="*/ 328612 h 623887"/>
                <a:gd name="connsiteX57" fmla="*/ 166687 w 2143125"/>
                <a:gd name="connsiteY57" fmla="*/ 342900 h 623887"/>
                <a:gd name="connsiteX58" fmla="*/ 209550 w 2143125"/>
                <a:gd name="connsiteY58" fmla="*/ 359568 h 623887"/>
                <a:gd name="connsiteX59" fmla="*/ 247650 w 2143125"/>
                <a:gd name="connsiteY59" fmla="*/ 369093 h 623887"/>
                <a:gd name="connsiteX60" fmla="*/ 283368 w 2143125"/>
                <a:gd name="connsiteY60" fmla="*/ 376237 h 623887"/>
                <a:gd name="connsiteX61" fmla="*/ 333375 w 2143125"/>
                <a:gd name="connsiteY61" fmla="*/ 378618 h 623887"/>
                <a:gd name="connsiteX62" fmla="*/ 385762 w 2143125"/>
                <a:gd name="connsiteY62" fmla="*/ 373856 h 623887"/>
                <a:gd name="connsiteX63" fmla="*/ 450056 w 2143125"/>
                <a:gd name="connsiteY63" fmla="*/ 361950 h 623887"/>
                <a:gd name="connsiteX64" fmla="*/ 578643 w 2143125"/>
                <a:gd name="connsiteY64" fmla="*/ 323850 h 623887"/>
                <a:gd name="connsiteX65" fmla="*/ 900112 w 2143125"/>
                <a:gd name="connsiteY65" fmla="*/ 235743 h 62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143125" h="623887">
                  <a:moveTo>
                    <a:pt x="900112" y="235743"/>
                  </a:moveTo>
                  <a:lnTo>
                    <a:pt x="1042987" y="197643"/>
                  </a:lnTo>
                  <a:lnTo>
                    <a:pt x="1145381" y="171450"/>
                  </a:lnTo>
                  <a:lnTo>
                    <a:pt x="1333500" y="133350"/>
                  </a:lnTo>
                  <a:lnTo>
                    <a:pt x="1485900" y="102393"/>
                  </a:lnTo>
                  <a:lnTo>
                    <a:pt x="1643062" y="69056"/>
                  </a:lnTo>
                  <a:lnTo>
                    <a:pt x="1712118" y="52387"/>
                  </a:lnTo>
                  <a:lnTo>
                    <a:pt x="1747837" y="35718"/>
                  </a:lnTo>
                  <a:lnTo>
                    <a:pt x="1795462" y="14287"/>
                  </a:lnTo>
                  <a:lnTo>
                    <a:pt x="1854993" y="0"/>
                  </a:lnTo>
                  <a:lnTo>
                    <a:pt x="1876425" y="0"/>
                  </a:lnTo>
                  <a:lnTo>
                    <a:pt x="1914525" y="9525"/>
                  </a:lnTo>
                  <a:lnTo>
                    <a:pt x="2000250" y="42862"/>
                  </a:lnTo>
                  <a:lnTo>
                    <a:pt x="2069306" y="78581"/>
                  </a:lnTo>
                  <a:lnTo>
                    <a:pt x="2109787" y="102393"/>
                  </a:lnTo>
                  <a:lnTo>
                    <a:pt x="2133600" y="123825"/>
                  </a:lnTo>
                  <a:lnTo>
                    <a:pt x="2140743" y="138112"/>
                  </a:lnTo>
                  <a:lnTo>
                    <a:pt x="2143125" y="154781"/>
                  </a:lnTo>
                  <a:lnTo>
                    <a:pt x="2143125" y="176212"/>
                  </a:lnTo>
                  <a:lnTo>
                    <a:pt x="2133600" y="200025"/>
                  </a:lnTo>
                  <a:lnTo>
                    <a:pt x="2114550" y="219075"/>
                  </a:lnTo>
                  <a:lnTo>
                    <a:pt x="2088356" y="230981"/>
                  </a:lnTo>
                  <a:lnTo>
                    <a:pt x="2028825" y="245268"/>
                  </a:lnTo>
                  <a:lnTo>
                    <a:pt x="1952625" y="257175"/>
                  </a:lnTo>
                  <a:lnTo>
                    <a:pt x="1847850" y="266700"/>
                  </a:lnTo>
                  <a:lnTo>
                    <a:pt x="1714500" y="280987"/>
                  </a:lnTo>
                  <a:lnTo>
                    <a:pt x="1585912" y="297656"/>
                  </a:lnTo>
                  <a:lnTo>
                    <a:pt x="1423987" y="319087"/>
                  </a:lnTo>
                  <a:lnTo>
                    <a:pt x="1288256" y="342900"/>
                  </a:lnTo>
                  <a:lnTo>
                    <a:pt x="1054893" y="388143"/>
                  </a:lnTo>
                  <a:lnTo>
                    <a:pt x="919162" y="416718"/>
                  </a:lnTo>
                  <a:lnTo>
                    <a:pt x="852487" y="433387"/>
                  </a:lnTo>
                  <a:lnTo>
                    <a:pt x="788193" y="450056"/>
                  </a:lnTo>
                  <a:lnTo>
                    <a:pt x="728662" y="466725"/>
                  </a:lnTo>
                  <a:lnTo>
                    <a:pt x="659606" y="488156"/>
                  </a:lnTo>
                  <a:lnTo>
                    <a:pt x="578643" y="516731"/>
                  </a:lnTo>
                  <a:lnTo>
                    <a:pt x="511968" y="540543"/>
                  </a:lnTo>
                  <a:lnTo>
                    <a:pt x="442912" y="571500"/>
                  </a:lnTo>
                  <a:lnTo>
                    <a:pt x="385762" y="602456"/>
                  </a:lnTo>
                  <a:lnTo>
                    <a:pt x="357187" y="621506"/>
                  </a:lnTo>
                  <a:lnTo>
                    <a:pt x="345281" y="623887"/>
                  </a:lnTo>
                  <a:lnTo>
                    <a:pt x="319087" y="614362"/>
                  </a:lnTo>
                  <a:lnTo>
                    <a:pt x="269081" y="583406"/>
                  </a:lnTo>
                  <a:lnTo>
                    <a:pt x="223837" y="554831"/>
                  </a:lnTo>
                  <a:lnTo>
                    <a:pt x="176212" y="521493"/>
                  </a:lnTo>
                  <a:lnTo>
                    <a:pt x="133350" y="485775"/>
                  </a:lnTo>
                  <a:lnTo>
                    <a:pt x="100012" y="452437"/>
                  </a:lnTo>
                  <a:lnTo>
                    <a:pt x="66675" y="414337"/>
                  </a:lnTo>
                  <a:lnTo>
                    <a:pt x="33337" y="361950"/>
                  </a:lnTo>
                  <a:lnTo>
                    <a:pt x="4762" y="295275"/>
                  </a:lnTo>
                  <a:lnTo>
                    <a:pt x="0" y="273843"/>
                  </a:lnTo>
                  <a:lnTo>
                    <a:pt x="2381" y="261937"/>
                  </a:lnTo>
                  <a:lnTo>
                    <a:pt x="11906" y="254793"/>
                  </a:lnTo>
                  <a:lnTo>
                    <a:pt x="38100" y="259556"/>
                  </a:lnTo>
                  <a:lnTo>
                    <a:pt x="61912" y="271462"/>
                  </a:lnTo>
                  <a:lnTo>
                    <a:pt x="97631" y="300037"/>
                  </a:lnTo>
                  <a:lnTo>
                    <a:pt x="140493" y="328612"/>
                  </a:lnTo>
                  <a:lnTo>
                    <a:pt x="166687" y="342900"/>
                  </a:lnTo>
                  <a:lnTo>
                    <a:pt x="209550" y="359568"/>
                  </a:lnTo>
                  <a:lnTo>
                    <a:pt x="247650" y="369093"/>
                  </a:lnTo>
                  <a:lnTo>
                    <a:pt x="283368" y="376237"/>
                  </a:lnTo>
                  <a:lnTo>
                    <a:pt x="333375" y="378618"/>
                  </a:lnTo>
                  <a:lnTo>
                    <a:pt x="385762" y="373856"/>
                  </a:lnTo>
                  <a:lnTo>
                    <a:pt x="450056" y="361950"/>
                  </a:lnTo>
                  <a:lnTo>
                    <a:pt x="578643" y="323850"/>
                  </a:lnTo>
                  <a:lnTo>
                    <a:pt x="900112" y="23574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52">
              <a:extLst>
                <a:ext uri="{FF2B5EF4-FFF2-40B4-BE49-F238E27FC236}">
                  <a16:creationId xmlns:a16="http://schemas.microsoft.com/office/drawing/2014/main" id="{DFC12263-45B8-4E81-B72E-8A2B2054E1A0}"/>
                </a:ext>
              </a:extLst>
            </p:cNvPr>
            <p:cNvSpPr/>
            <p:nvPr/>
          </p:nvSpPr>
          <p:spPr>
            <a:xfrm>
              <a:off x="3605215" y="3792538"/>
              <a:ext cx="2686050" cy="730250"/>
            </a:xfrm>
            <a:custGeom>
              <a:avLst/>
              <a:gdLst>
                <a:gd name="connsiteX0" fmla="*/ 947737 w 2686050"/>
                <a:gd name="connsiteY0" fmla="*/ 295275 h 728663"/>
                <a:gd name="connsiteX1" fmla="*/ 1126331 w 2686050"/>
                <a:gd name="connsiteY1" fmla="*/ 252413 h 728663"/>
                <a:gd name="connsiteX2" fmla="*/ 1328737 w 2686050"/>
                <a:gd name="connsiteY2" fmla="*/ 207169 h 728663"/>
                <a:gd name="connsiteX3" fmla="*/ 1433512 w 2686050"/>
                <a:gd name="connsiteY3" fmla="*/ 185738 h 728663"/>
                <a:gd name="connsiteX4" fmla="*/ 1635918 w 2686050"/>
                <a:gd name="connsiteY4" fmla="*/ 147638 h 728663"/>
                <a:gd name="connsiteX5" fmla="*/ 1788318 w 2686050"/>
                <a:gd name="connsiteY5" fmla="*/ 126207 h 728663"/>
                <a:gd name="connsiteX6" fmla="*/ 1957387 w 2686050"/>
                <a:gd name="connsiteY6" fmla="*/ 102394 h 728663"/>
                <a:gd name="connsiteX7" fmla="*/ 2052637 w 2686050"/>
                <a:gd name="connsiteY7" fmla="*/ 88107 h 728663"/>
                <a:gd name="connsiteX8" fmla="*/ 2090737 w 2686050"/>
                <a:gd name="connsiteY8" fmla="*/ 80963 h 728663"/>
                <a:gd name="connsiteX9" fmla="*/ 2126456 w 2686050"/>
                <a:gd name="connsiteY9" fmla="*/ 71438 h 728663"/>
                <a:gd name="connsiteX10" fmla="*/ 2159793 w 2686050"/>
                <a:gd name="connsiteY10" fmla="*/ 54769 h 728663"/>
                <a:gd name="connsiteX11" fmla="*/ 2188368 w 2686050"/>
                <a:gd name="connsiteY11" fmla="*/ 38100 h 728663"/>
                <a:gd name="connsiteX12" fmla="*/ 2209800 w 2686050"/>
                <a:gd name="connsiteY12" fmla="*/ 19050 h 728663"/>
                <a:gd name="connsiteX13" fmla="*/ 2233612 w 2686050"/>
                <a:gd name="connsiteY13" fmla="*/ 7144 h 728663"/>
                <a:gd name="connsiteX14" fmla="*/ 2274093 w 2686050"/>
                <a:gd name="connsiteY14" fmla="*/ 0 h 728663"/>
                <a:gd name="connsiteX15" fmla="*/ 2314575 w 2686050"/>
                <a:gd name="connsiteY15" fmla="*/ 0 h 728663"/>
                <a:gd name="connsiteX16" fmla="*/ 2371725 w 2686050"/>
                <a:gd name="connsiteY16" fmla="*/ 7144 h 728663"/>
                <a:gd name="connsiteX17" fmla="*/ 2455068 w 2686050"/>
                <a:gd name="connsiteY17" fmla="*/ 23813 h 728663"/>
                <a:gd name="connsiteX18" fmla="*/ 2526506 w 2686050"/>
                <a:gd name="connsiteY18" fmla="*/ 40482 h 728663"/>
                <a:gd name="connsiteX19" fmla="*/ 2597943 w 2686050"/>
                <a:gd name="connsiteY19" fmla="*/ 61913 h 728663"/>
                <a:gd name="connsiteX20" fmla="*/ 2626518 w 2686050"/>
                <a:gd name="connsiteY20" fmla="*/ 69057 h 728663"/>
                <a:gd name="connsiteX21" fmla="*/ 2652712 w 2686050"/>
                <a:gd name="connsiteY21" fmla="*/ 80963 h 728663"/>
                <a:gd name="connsiteX22" fmla="*/ 2662237 w 2686050"/>
                <a:gd name="connsiteY22" fmla="*/ 88107 h 728663"/>
                <a:gd name="connsiteX23" fmla="*/ 2676525 w 2686050"/>
                <a:gd name="connsiteY23" fmla="*/ 104775 h 728663"/>
                <a:gd name="connsiteX24" fmla="*/ 2683668 w 2686050"/>
                <a:gd name="connsiteY24" fmla="*/ 123825 h 728663"/>
                <a:gd name="connsiteX25" fmla="*/ 2686050 w 2686050"/>
                <a:gd name="connsiteY25" fmla="*/ 142875 h 728663"/>
                <a:gd name="connsiteX26" fmla="*/ 2683668 w 2686050"/>
                <a:gd name="connsiteY26" fmla="*/ 173832 h 728663"/>
                <a:gd name="connsiteX27" fmla="*/ 2676525 w 2686050"/>
                <a:gd name="connsiteY27" fmla="*/ 202407 h 728663"/>
                <a:gd name="connsiteX28" fmla="*/ 2662237 w 2686050"/>
                <a:gd name="connsiteY28" fmla="*/ 223838 h 728663"/>
                <a:gd name="connsiteX29" fmla="*/ 2645568 w 2686050"/>
                <a:gd name="connsiteY29" fmla="*/ 240507 h 728663"/>
                <a:gd name="connsiteX30" fmla="*/ 2624137 w 2686050"/>
                <a:gd name="connsiteY30" fmla="*/ 252413 h 728663"/>
                <a:gd name="connsiteX31" fmla="*/ 2600325 w 2686050"/>
                <a:gd name="connsiteY31" fmla="*/ 261938 h 728663"/>
                <a:gd name="connsiteX32" fmla="*/ 2547937 w 2686050"/>
                <a:gd name="connsiteY32" fmla="*/ 273844 h 728663"/>
                <a:gd name="connsiteX33" fmla="*/ 2509837 w 2686050"/>
                <a:gd name="connsiteY33" fmla="*/ 280988 h 728663"/>
                <a:gd name="connsiteX34" fmla="*/ 2462212 w 2686050"/>
                <a:gd name="connsiteY34" fmla="*/ 283369 h 728663"/>
                <a:gd name="connsiteX35" fmla="*/ 2393156 w 2686050"/>
                <a:gd name="connsiteY35" fmla="*/ 285750 h 728663"/>
                <a:gd name="connsiteX36" fmla="*/ 2281237 w 2686050"/>
                <a:gd name="connsiteY36" fmla="*/ 292894 h 728663"/>
                <a:gd name="connsiteX37" fmla="*/ 2119312 w 2686050"/>
                <a:gd name="connsiteY37" fmla="*/ 302419 h 728663"/>
                <a:gd name="connsiteX38" fmla="*/ 1902618 w 2686050"/>
                <a:gd name="connsiteY38" fmla="*/ 321469 h 728663"/>
                <a:gd name="connsiteX39" fmla="*/ 1678781 w 2686050"/>
                <a:gd name="connsiteY39" fmla="*/ 345282 h 728663"/>
                <a:gd name="connsiteX40" fmla="*/ 1612106 w 2686050"/>
                <a:gd name="connsiteY40" fmla="*/ 354807 h 728663"/>
                <a:gd name="connsiteX41" fmla="*/ 1381125 w 2686050"/>
                <a:gd name="connsiteY41" fmla="*/ 397669 h 728663"/>
                <a:gd name="connsiteX42" fmla="*/ 1247775 w 2686050"/>
                <a:gd name="connsiteY42" fmla="*/ 421482 h 728663"/>
                <a:gd name="connsiteX43" fmla="*/ 1147762 w 2686050"/>
                <a:gd name="connsiteY43" fmla="*/ 442913 h 728663"/>
                <a:gd name="connsiteX44" fmla="*/ 1016793 w 2686050"/>
                <a:gd name="connsiteY44" fmla="*/ 478632 h 728663"/>
                <a:gd name="connsiteX45" fmla="*/ 916781 w 2686050"/>
                <a:gd name="connsiteY45" fmla="*/ 504825 h 728663"/>
                <a:gd name="connsiteX46" fmla="*/ 812006 w 2686050"/>
                <a:gd name="connsiteY46" fmla="*/ 535782 h 728663"/>
                <a:gd name="connsiteX47" fmla="*/ 704850 w 2686050"/>
                <a:gd name="connsiteY47" fmla="*/ 571500 h 728663"/>
                <a:gd name="connsiteX48" fmla="*/ 616743 w 2686050"/>
                <a:gd name="connsiteY48" fmla="*/ 604838 h 728663"/>
                <a:gd name="connsiteX49" fmla="*/ 545306 w 2686050"/>
                <a:gd name="connsiteY49" fmla="*/ 635794 h 728663"/>
                <a:gd name="connsiteX50" fmla="*/ 431006 w 2686050"/>
                <a:gd name="connsiteY50" fmla="*/ 685800 h 728663"/>
                <a:gd name="connsiteX51" fmla="*/ 350043 w 2686050"/>
                <a:gd name="connsiteY51" fmla="*/ 728663 h 728663"/>
                <a:gd name="connsiteX52" fmla="*/ 335756 w 2686050"/>
                <a:gd name="connsiteY52" fmla="*/ 728663 h 728663"/>
                <a:gd name="connsiteX53" fmla="*/ 307181 w 2686050"/>
                <a:gd name="connsiteY53" fmla="*/ 719138 h 728663"/>
                <a:gd name="connsiteX54" fmla="*/ 264318 w 2686050"/>
                <a:gd name="connsiteY54" fmla="*/ 700088 h 728663"/>
                <a:gd name="connsiteX55" fmla="*/ 235743 w 2686050"/>
                <a:gd name="connsiteY55" fmla="*/ 685800 h 728663"/>
                <a:gd name="connsiteX56" fmla="*/ 200025 w 2686050"/>
                <a:gd name="connsiteY56" fmla="*/ 659607 h 728663"/>
                <a:gd name="connsiteX57" fmla="*/ 164306 w 2686050"/>
                <a:gd name="connsiteY57" fmla="*/ 631032 h 728663"/>
                <a:gd name="connsiteX58" fmla="*/ 121443 w 2686050"/>
                <a:gd name="connsiteY58" fmla="*/ 590550 h 728663"/>
                <a:gd name="connsiteX59" fmla="*/ 85725 w 2686050"/>
                <a:gd name="connsiteY59" fmla="*/ 550069 h 728663"/>
                <a:gd name="connsiteX60" fmla="*/ 52387 w 2686050"/>
                <a:gd name="connsiteY60" fmla="*/ 509588 h 728663"/>
                <a:gd name="connsiteX61" fmla="*/ 11906 w 2686050"/>
                <a:gd name="connsiteY61" fmla="*/ 452438 h 728663"/>
                <a:gd name="connsiteX62" fmla="*/ 2381 w 2686050"/>
                <a:gd name="connsiteY62" fmla="*/ 431007 h 728663"/>
                <a:gd name="connsiteX63" fmla="*/ 0 w 2686050"/>
                <a:gd name="connsiteY63" fmla="*/ 402432 h 728663"/>
                <a:gd name="connsiteX64" fmla="*/ 9525 w 2686050"/>
                <a:gd name="connsiteY64" fmla="*/ 383382 h 728663"/>
                <a:gd name="connsiteX65" fmla="*/ 30956 w 2686050"/>
                <a:gd name="connsiteY65" fmla="*/ 376238 h 728663"/>
                <a:gd name="connsiteX66" fmla="*/ 45243 w 2686050"/>
                <a:gd name="connsiteY66" fmla="*/ 373857 h 728663"/>
                <a:gd name="connsiteX67" fmla="*/ 59531 w 2686050"/>
                <a:gd name="connsiteY67" fmla="*/ 383382 h 728663"/>
                <a:gd name="connsiteX68" fmla="*/ 88106 w 2686050"/>
                <a:gd name="connsiteY68" fmla="*/ 409575 h 728663"/>
                <a:gd name="connsiteX69" fmla="*/ 107156 w 2686050"/>
                <a:gd name="connsiteY69" fmla="*/ 426244 h 728663"/>
                <a:gd name="connsiteX70" fmla="*/ 130968 w 2686050"/>
                <a:gd name="connsiteY70" fmla="*/ 442913 h 728663"/>
                <a:gd name="connsiteX71" fmla="*/ 166687 w 2686050"/>
                <a:gd name="connsiteY71" fmla="*/ 459582 h 728663"/>
                <a:gd name="connsiteX72" fmla="*/ 195262 w 2686050"/>
                <a:gd name="connsiteY72" fmla="*/ 466725 h 728663"/>
                <a:gd name="connsiteX73" fmla="*/ 221456 w 2686050"/>
                <a:gd name="connsiteY73" fmla="*/ 471488 h 728663"/>
                <a:gd name="connsiteX74" fmla="*/ 271462 w 2686050"/>
                <a:gd name="connsiteY74" fmla="*/ 476250 h 728663"/>
                <a:gd name="connsiteX75" fmla="*/ 321468 w 2686050"/>
                <a:gd name="connsiteY75" fmla="*/ 466725 h 728663"/>
                <a:gd name="connsiteX76" fmla="*/ 371475 w 2686050"/>
                <a:gd name="connsiteY76" fmla="*/ 452438 h 728663"/>
                <a:gd name="connsiteX77" fmla="*/ 509587 w 2686050"/>
                <a:gd name="connsiteY77" fmla="*/ 409575 h 728663"/>
                <a:gd name="connsiteX78" fmla="*/ 657225 w 2686050"/>
                <a:gd name="connsiteY78" fmla="*/ 369094 h 728663"/>
                <a:gd name="connsiteX79" fmla="*/ 850106 w 2686050"/>
                <a:gd name="connsiteY79" fmla="*/ 321469 h 728663"/>
                <a:gd name="connsiteX80" fmla="*/ 947737 w 2686050"/>
                <a:gd name="connsiteY80" fmla="*/ 295275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2686050" h="728663">
                  <a:moveTo>
                    <a:pt x="947737" y="295275"/>
                  </a:moveTo>
                  <a:lnTo>
                    <a:pt x="1126331" y="252413"/>
                  </a:lnTo>
                  <a:lnTo>
                    <a:pt x="1328737" y="207169"/>
                  </a:lnTo>
                  <a:lnTo>
                    <a:pt x="1433512" y="185738"/>
                  </a:lnTo>
                  <a:lnTo>
                    <a:pt x="1635918" y="147638"/>
                  </a:lnTo>
                  <a:lnTo>
                    <a:pt x="1788318" y="126207"/>
                  </a:lnTo>
                  <a:lnTo>
                    <a:pt x="1957387" y="102394"/>
                  </a:lnTo>
                  <a:lnTo>
                    <a:pt x="2052637" y="88107"/>
                  </a:lnTo>
                  <a:lnTo>
                    <a:pt x="2090737" y="80963"/>
                  </a:lnTo>
                  <a:lnTo>
                    <a:pt x="2126456" y="71438"/>
                  </a:lnTo>
                  <a:lnTo>
                    <a:pt x="2159793" y="54769"/>
                  </a:lnTo>
                  <a:lnTo>
                    <a:pt x="2188368" y="38100"/>
                  </a:lnTo>
                  <a:lnTo>
                    <a:pt x="2209800" y="19050"/>
                  </a:lnTo>
                  <a:lnTo>
                    <a:pt x="2233612" y="7144"/>
                  </a:lnTo>
                  <a:lnTo>
                    <a:pt x="2274093" y="0"/>
                  </a:lnTo>
                  <a:lnTo>
                    <a:pt x="2314575" y="0"/>
                  </a:lnTo>
                  <a:lnTo>
                    <a:pt x="2371725" y="7144"/>
                  </a:lnTo>
                  <a:lnTo>
                    <a:pt x="2455068" y="23813"/>
                  </a:lnTo>
                  <a:lnTo>
                    <a:pt x="2526506" y="40482"/>
                  </a:lnTo>
                  <a:lnTo>
                    <a:pt x="2597943" y="61913"/>
                  </a:lnTo>
                  <a:lnTo>
                    <a:pt x="2626518" y="69057"/>
                  </a:lnTo>
                  <a:lnTo>
                    <a:pt x="2652712" y="80963"/>
                  </a:lnTo>
                  <a:lnTo>
                    <a:pt x="2662237" y="88107"/>
                  </a:lnTo>
                  <a:lnTo>
                    <a:pt x="2676525" y="104775"/>
                  </a:lnTo>
                  <a:lnTo>
                    <a:pt x="2683668" y="123825"/>
                  </a:lnTo>
                  <a:lnTo>
                    <a:pt x="2686050" y="142875"/>
                  </a:lnTo>
                  <a:lnTo>
                    <a:pt x="2683668" y="173832"/>
                  </a:lnTo>
                  <a:lnTo>
                    <a:pt x="2676525" y="202407"/>
                  </a:lnTo>
                  <a:lnTo>
                    <a:pt x="2662237" y="223838"/>
                  </a:lnTo>
                  <a:lnTo>
                    <a:pt x="2645568" y="240507"/>
                  </a:lnTo>
                  <a:lnTo>
                    <a:pt x="2624137" y="252413"/>
                  </a:lnTo>
                  <a:lnTo>
                    <a:pt x="2600325" y="261938"/>
                  </a:lnTo>
                  <a:lnTo>
                    <a:pt x="2547937" y="273844"/>
                  </a:lnTo>
                  <a:lnTo>
                    <a:pt x="2509837" y="280988"/>
                  </a:lnTo>
                  <a:lnTo>
                    <a:pt x="2462212" y="283369"/>
                  </a:lnTo>
                  <a:lnTo>
                    <a:pt x="2393156" y="285750"/>
                  </a:lnTo>
                  <a:lnTo>
                    <a:pt x="2281237" y="292894"/>
                  </a:lnTo>
                  <a:lnTo>
                    <a:pt x="2119312" y="302419"/>
                  </a:lnTo>
                  <a:lnTo>
                    <a:pt x="1902618" y="321469"/>
                  </a:lnTo>
                  <a:lnTo>
                    <a:pt x="1678781" y="345282"/>
                  </a:lnTo>
                  <a:lnTo>
                    <a:pt x="1612106" y="354807"/>
                  </a:lnTo>
                  <a:lnTo>
                    <a:pt x="1381125" y="397669"/>
                  </a:lnTo>
                  <a:lnTo>
                    <a:pt x="1247775" y="421482"/>
                  </a:lnTo>
                  <a:lnTo>
                    <a:pt x="1147762" y="442913"/>
                  </a:lnTo>
                  <a:lnTo>
                    <a:pt x="1016793" y="478632"/>
                  </a:lnTo>
                  <a:lnTo>
                    <a:pt x="916781" y="504825"/>
                  </a:lnTo>
                  <a:lnTo>
                    <a:pt x="812006" y="535782"/>
                  </a:lnTo>
                  <a:lnTo>
                    <a:pt x="704850" y="571500"/>
                  </a:lnTo>
                  <a:lnTo>
                    <a:pt x="616743" y="604838"/>
                  </a:lnTo>
                  <a:lnTo>
                    <a:pt x="545306" y="635794"/>
                  </a:lnTo>
                  <a:lnTo>
                    <a:pt x="431006" y="685800"/>
                  </a:lnTo>
                  <a:lnTo>
                    <a:pt x="350043" y="728663"/>
                  </a:lnTo>
                  <a:lnTo>
                    <a:pt x="335756" y="728663"/>
                  </a:lnTo>
                  <a:lnTo>
                    <a:pt x="307181" y="719138"/>
                  </a:lnTo>
                  <a:lnTo>
                    <a:pt x="264318" y="700088"/>
                  </a:lnTo>
                  <a:lnTo>
                    <a:pt x="235743" y="685800"/>
                  </a:lnTo>
                  <a:lnTo>
                    <a:pt x="200025" y="659607"/>
                  </a:lnTo>
                  <a:lnTo>
                    <a:pt x="164306" y="631032"/>
                  </a:lnTo>
                  <a:lnTo>
                    <a:pt x="121443" y="590550"/>
                  </a:lnTo>
                  <a:lnTo>
                    <a:pt x="85725" y="550069"/>
                  </a:lnTo>
                  <a:lnTo>
                    <a:pt x="52387" y="509588"/>
                  </a:lnTo>
                  <a:lnTo>
                    <a:pt x="11906" y="452438"/>
                  </a:lnTo>
                  <a:lnTo>
                    <a:pt x="2381" y="431007"/>
                  </a:lnTo>
                  <a:lnTo>
                    <a:pt x="0" y="402432"/>
                  </a:lnTo>
                  <a:lnTo>
                    <a:pt x="9525" y="383382"/>
                  </a:lnTo>
                  <a:lnTo>
                    <a:pt x="30956" y="376238"/>
                  </a:lnTo>
                  <a:lnTo>
                    <a:pt x="45243" y="373857"/>
                  </a:lnTo>
                  <a:lnTo>
                    <a:pt x="59531" y="383382"/>
                  </a:lnTo>
                  <a:lnTo>
                    <a:pt x="88106" y="409575"/>
                  </a:lnTo>
                  <a:lnTo>
                    <a:pt x="107156" y="426244"/>
                  </a:lnTo>
                  <a:lnTo>
                    <a:pt x="130968" y="442913"/>
                  </a:lnTo>
                  <a:lnTo>
                    <a:pt x="166687" y="459582"/>
                  </a:lnTo>
                  <a:lnTo>
                    <a:pt x="195262" y="466725"/>
                  </a:lnTo>
                  <a:lnTo>
                    <a:pt x="221456" y="471488"/>
                  </a:lnTo>
                  <a:lnTo>
                    <a:pt x="271462" y="476250"/>
                  </a:lnTo>
                  <a:lnTo>
                    <a:pt x="321468" y="466725"/>
                  </a:lnTo>
                  <a:lnTo>
                    <a:pt x="371475" y="452438"/>
                  </a:lnTo>
                  <a:lnTo>
                    <a:pt x="509587" y="409575"/>
                  </a:lnTo>
                  <a:lnTo>
                    <a:pt x="657225" y="369094"/>
                  </a:lnTo>
                  <a:lnTo>
                    <a:pt x="850106" y="321469"/>
                  </a:lnTo>
                  <a:lnTo>
                    <a:pt x="947737" y="2952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54">
              <a:extLst>
                <a:ext uri="{FF2B5EF4-FFF2-40B4-BE49-F238E27FC236}">
                  <a16:creationId xmlns:a16="http://schemas.microsoft.com/office/drawing/2014/main" id="{936B9491-188C-4B1E-91D3-B5B90850CE25}"/>
                </a:ext>
              </a:extLst>
            </p:cNvPr>
            <p:cNvSpPr/>
            <p:nvPr/>
          </p:nvSpPr>
          <p:spPr>
            <a:xfrm rot="16200000">
              <a:off x="2855121" y="3469482"/>
              <a:ext cx="4338638" cy="574675"/>
            </a:xfrm>
            <a:custGeom>
              <a:avLst/>
              <a:gdLst>
                <a:gd name="connsiteX0" fmla="*/ 2210094 w 4338987"/>
                <a:gd name="connsiteY0" fmla="*/ 268318 h 575471"/>
                <a:gd name="connsiteX1" fmla="*/ 2626693 w 4338987"/>
                <a:gd name="connsiteY1" fmla="*/ 282440 h 575471"/>
                <a:gd name="connsiteX2" fmla="*/ 3011518 w 4338987"/>
                <a:gd name="connsiteY2" fmla="*/ 282440 h 575471"/>
                <a:gd name="connsiteX3" fmla="*/ 3368099 w 4338987"/>
                <a:gd name="connsiteY3" fmla="*/ 278909 h 575471"/>
                <a:gd name="connsiteX4" fmla="*/ 3597581 w 4338987"/>
                <a:gd name="connsiteY4" fmla="*/ 282440 h 575471"/>
                <a:gd name="connsiteX5" fmla="*/ 3827064 w 4338987"/>
                <a:gd name="connsiteY5" fmla="*/ 278909 h 575471"/>
                <a:gd name="connsiteX6" fmla="*/ 3936509 w 4338987"/>
                <a:gd name="connsiteY6" fmla="*/ 278909 h 575471"/>
                <a:gd name="connsiteX7" fmla="*/ 4035364 w 4338987"/>
                <a:gd name="connsiteY7" fmla="*/ 268318 h 575471"/>
                <a:gd name="connsiteX8" fmla="*/ 4070669 w 4338987"/>
                <a:gd name="connsiteY8" fmla="*/ 261257 h 575471"/>
                <a:gd name="connsiteX9" fmla="*/ 4098913 w 4338987"/>
                <a:gd name="connsiteY9" fmla="*/ 250665 h 575471"/>
                <a:gd name="connsiteX10" fmla="*/ 4144809 w 4338987"/>
                <a:gd name="connsiteY10" fmla="*/ 208299 h 575471"/>
                <a:gd name="connsiteX11" fmla="*/ 4190706 w 4338987"/>
                <a:gd name="connsiteY11" fmla="*/ 148281 h 575471"/>
                <a:gd name="connsiteX12" fmla="*/ 4233072 w 4338987"/>
                <a:gd name="connsiteY12" fmla="*/ 84732 h 575471"/>
                <a:gd name="connsiteX13" fmla="*/ 4257785 w 4338987"/>
                <a:gd name="connsiteY13" fmla="*/ 38835 h 575471"/>
                <a:gd name="connsiteX14" fmla="*/ 4278968 w 4338987"/>
                <a:gd name="connsiteY14" fmla="*/ 7061 h 575471"/>
                <a:gd name="connsiteX15" fmla="*/ 4296621 w 4338987"/>
                <a:gd name="connsiteY15" fmla="*/ 0 h 575471"/>
                <a:gd name="connsiteX16" fmla="*/ 4310743 w 4338987"/>
                <a:gd name="connsiteY16" fmla="*/ 0 h 575471"/>
                <a:gd name="connsiteX17" fmla="*/ 4324865 w 4338987"/>
                <a:gd name="connsiteY17" fmla="*/ 7061 h 575471"/>
                <a:gd name="connsiteX18" fmla="*/ 4331926 w 4338987"/>
                <a:gd name="connsiteY18" fmla="*/ 21183 h 575471"/>
                <a:gd name="connsiteX19" fmla="*/ 4338987 w 4338987"/>
                <a:gd name="connsiteY19" fmla="*/ 56488 h 575471"/>
                <a:gd name="connsiteX20" fmla="*/ 4338987 w 4338987"/>
                <a:gd name="connsiteY20" fmla="*/ 95323 h 575471"/>
                <a:gd name="connsiteX21" fmla="*/ 4335456 w 4338987"/>
                <a:gd name="connsiteY21" fmla="*/ 141220 h 575471"/>
                <a:gd name="connsiteX22" fmla="*/ 4324865 w 4338987"/>
                <a:gd name="connsiteY22" fmla="*/ 190647 h 575471"/>
                <a:gd name="connsiteX23" fmla="*/ 4286029 w 4338987"/>
                <a:gd name="connsiteY23" fmla="*/ 296562 h 575471"/>
                <a:gd name="connsiteX24" fmla="*/ 4247194 w 4338987"/>
                <a:gd name="connsiteY24" fmla="*/ 402477 h 575471"/>
                <a:gd name="connsiteX25" fmla="*/ 4218950 w 4338987"/>
                <a:gd name="connsiteY25" fmla="*/ 462495 h 575471"/>
                <a:gd name="connsiteX26" fmla="*/ 4187175 w 4338987"/>
                <a:gd name="connsiteY26" fmla="*/ 515453 h 575471"/>
                <a:gd name="connsiteX27" fmla="*/ 4162462 w 4338987"/>
                <a:gd name="connsiteY27" fmla="*/ 543697 h 575471"/>
                <a:gd name="connsiteX28" fmla="*/ 4130687 w 4338987"/>
                <a:gd name="connsiteY28" fmla="*/ 564880 h 575471"/>
                <a:gd name="connsiteX29" fmla="*/ 4095382 w 4338987"/>
                <a:gd name="connsiteY29" fmla="*/ 575471 h 575471"/>
                <a:gd name="connsiteX30" fmla="*/ 4077730 w 4338987"/>
                <a:gd name="connsiteY30" fmla="*/ 575471 h 575471"/>
                <a:gd name="connsiteX31" fmla="*/ 4038894 w 4338987"/>
                <a:gd name="connsiteY31" fmla="*/ 557819 h 575471"/>
                <a:gd name="connsiteX32" fmla="*/ 3978875 w 4338987"/>
                <a:gd name="connsiteY32" fmla="*/ 540166 h 575471"/>
                <a:gd name="connsiteX33" fmla="*/ 3887082 w 4338987"/>
                <a:gd name="connsiteY33" fmla="*/ 522514 h 575471"/>
                <a:gd name="connsiteX34" fmla="*/ 3802350 w 4338987"/>
                <a:gd name="connsiteY34" fmla="*/ 511922 h 575471"/>
                <a:gd name="connsiteX35" fmla="*/ 3692905 w 4338987"/>
                <a:gd name="connsiteY35" fmla="*/ 504861 h 575471"/>
                <a:gd name="connsiteX36" fmla="*/ 3488136 w 4338987"/>
                <a:gd name="connsiteY36" fmla="*/ 504861 h 575471"/>
                <a:gd name="connsiteX37" fmla="*/ 3304550 w 4338987"/>
                <a:gd name="connsiteY37" fmla="*/ 504861 h 575471"/>
                <a:gd name="connsiteX38" fmla="*/ 3053884 w 4338987"/>
                <a:gd name="connsiteY38" fmla="*/ 504861 h 575471"/>
                <a:gd name="connsiteX39" fmla="*/ 2827932 w 4338987"/>
                <a:gd name="connsiteY39" fmla="*/ 504861 h 575471"/>
                <a:gd name="connsiteX40" fmla="*/ 2467821 w 4338987"/>
                <a:gd name="connsiteY40" fmla="*/ 501331 h 575471"/>
                <a:gd name="connsiteX41" fmla="*/ 2065343 w 4338987"/>
                <a:gd name="connsiteY41" fmla="*/ 504861 h 575471"/>
                <a:gd name="connsiteX42" fmla="*/ 1945306 w 4338987"/>
                <a:gd name="connsiteY42" fmla="*/ 504861 h 575471"/>
                <a:gd name="connsiteX43" fmla="*/ 1592256 w 4338987"/>
                <a:gd name="connsiteY43" fmla="*/ 501331 h 575471"/>
                <a:gd name="connsiteX44" fmla="*/ 1345121 w 4338987"/>
                <a:gd name="connsiteY44" fmla="*/ 494270 h 575471"/>
                <a:gd name="connsiteX45" fmla="*/ 1087394 w 4338987"/>
                <a:gd name="connsiteY45" fmla="*/ 487209 h 575471"/>
                <a:gd name="connsiteX46" fmla="*/ 882625 w 4338987"/>
                <a:gd name="connsiteY46" fmla="*/ 483678 h 575471"/>
                <a:gd name="connsiteX47" fmla="*/ 762588 w 4338987"/>
                <a:gd name="connsiteY47" fmla="*/ 480148 h 575471"/>
                <a:gd name="connsiteX48" fmla="*/ 603716 w 4338987"/>
                <a:gd name="connsiteY48" fmla="*/ 476617 h 575471"/>
                <a:gd name="connsiteX49" fmla="*/ 458965 w 4338987"/>
                <a:gd name="connsiteY49" fmla="*/ 466026 h 575471"/>
                <a:gd name="connsiteX50" fmla="*/ 317745 w 4338987"/>
                <a:gd name="connsiteY50" fmla="*/ 455434 h 575471"/>
                <a:gd name="connsiteX51" fmla="*/ 236543 w 4338987"/>
                <a:gd name="connsiteY51" fmla="*/ 448373 h 575471"/>
                <a:gd name="connsiteX52" fmla="*/ 183586 w 4338987"/>
                <a:gd name="connsiteY52" fmla="*/ 441312 h 575471"/>
                <a:gd name="connsiteX53" fmla="*/ 134159 w 4338987"/>
                <a:gd name="connsiteY53" fmla="*/ 430721 h 575471"/>
                <a:gd name="connsiteX54" fmla="*/ 109445 w 4338987"/>
                <a:gd name="connsiteY54" fmla="*/ 423660 h 575471"/>
                <a:gd name="connsiteX55" fmla="*/ 77671 w 4338987"/>
                <a:gd name="connsiteY55" fmla="*/ 406007 h 575471"/>
                <a:gd name="connsiteX56" fmla="*/ 42366 w 4338987"/>
                <a:gd name="connsiteY56" fmla="*/ 381294 h 575471"/>
                <a:gd name="connsiteX57" fmla="*/ 21183 w 4338987"/>
                <a:gd name="connsiteY57" fmla="*/ 353050 h 575471"/>
                <a:gd name="connsiteX58" fmla="*/ 3530 w 4338987"/>
                <a:gd name="connsiteY58" fmla="*/ 317745 h 575471"/>
                <a:gd name="connsiteX59" fmla="*/ 0 w 4338987"/>
                <a:gd name="connsiteY59" fmla="*/ 303623 h 575471"/>
                <a:gd name="connsiteX60" fmla="*/ 3530 w 4338987"/>
                <a:gd name="connsiteY60" fmla="*/ 293031 h 575471"/>
                <a:gd name="connsiteX61" fmla="*/ 14122 w 4338987"/>
                <a:gd name="connsiteY61" fmla="*/ 278909 h 575471"/>
                <a:gd name="connsiteX62" fmla="*/ 38835 w 4338987"/>
                <a:gd name="connsiteY62" fmla="*/ 257726 h 575471"/>
                <a:gd name="connsiteX63" fmla="*/ 74140 w 4338987"/>
                <a:gd name="connsiteY63" fmla="*/ 240074 h 575471"/>
                <a:gd name="connsiteX64" fmla="*/ 120037 w 4338987"/>
                <a:gd name="connsiteY64" fmla="*/ 222421 h 575471"/>
                <a:gd name="connsiteX65" fmla="*/ 172994 w 4338987"/>
                <a:gd name="connsiteY65" fmla="*/ 208299 h 575471"/>
                <a:gd name="connsiteX66" fmla="*/ 222421 w 4338987"/>
                <a:gd name="connsiteY66" fmla="*/ 201238 h 575471"/>
                <a:gd name="connsiteX67" fmla="*/ 285970 w 4338987"/>
                <a:gd name="connsiteY67" fmla="*/ 190647 h 575471"/>
                <a:gd name="connsiteX68" fmla="*/ 416599 w 4338987"/>
                <a:gd name="connsiteY68" fmla="*/ 204769 h 575471"/>
                <a:gd name="connsiteX69" fmla="*/ 586063 w 4338987"/>
                <a:gd name="connsiteY69" fmla="*/ 218891 h 575471"/>
                <a:gd name="connsiteX70" fmla="*/ 727283 w 4338987"/>
                <a:gd name="connsiteY70" fmla="*/ 225952 h 575471"/>
                <a:gd name="connsiteX71" fmla="*/ 981479 w 4338987"/>
                <a:gd name="connsiteY71" fmla="*/ 236543 h 575471"/>
                <a:gd name="connsiteX72" fmla="*/ 1253328 w 4338987"/>
                <a:gd name="connsiteY72" fmla="*/ 247135 h 575471"/>
                <a:gd name="connsiteX73" fmla="*/ 1493402 w 4338987"/>
                <a:gd name="connsiteY73" fmla="*/ 254196 h 575471"/>
                <a:gd name="connsiteX74" fmla="*/ 1807617 w 4338987"/>
                <a:gd name="connsiteY74" fmla="*/ 257726 h 575471"/>
                <a:gd name="connsiteX75" fmla="*/ 2143014 w 4338987"/>
                <a:gd name="connsiteY75" fmla="*/ 264787 h 575471"/>
                <a:gd name="connsiteX76" fmla="*/ 2210094 w 4338987"/>
                <a:gd name="connsiteY76" fmla="*/ 268318 h 57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4338987" h="575471">
                  <a:moveTo>
                    <a:pt x="2210094" y="268318"/>
                  </a:moveTo>
                  <a:lnTo>
                    <a:pt x="2626693" y="282440"/>
                  </a:lnTo>
                  <a:lnTo>
                    <a:pt x="3011518" y="282440"/>
                  </a:lnTo>
                  <a:lnTo>
                    <a:pt x="3368099" y="278909"/>
                  </a:lnTo>
                  <a:lnTo>
                    <a:pt x="3597581" y="282440"/>
                  </a:lnTo>
                  <a:lnTo>
                    <a:pt x="3827064" y="278909"/>
                  </a:lnTo>
                  <a:lnTo>
                    <a:pt x="3936509" y="278909"/>
                  </a:lnTo>
                  <a:lnTo>
                    <a:pt x="4035364" y="268318"/>
                  </a:lnTo>
                  <a:lnTo>
                    <a:pt x="4070669" y="261257"/>
                  </a:lnTo>
                  <a:lnTo>
                    <a:pt x="4098913" y="250665"/>
                  </a:lnTo>
                  <a:lnTo>
                    <a:pt x="4144809" y="208299"/>
                  </a:lnTo>
                  <a:lnTo>
                    <a:pt x="4190706" y="148281"/>
                  </a:lnTo>
                  <a:lnTo>
                    <a:pt x="4233072" y="84732"/>
                  </a:lnTo>
                  <a:lnTo>
                    <a:pt x="4257785" y="38835"/>
                  </a:lnTo>
                  <a:lnTo>
                    <a:pt x="4278968" y="7061"/>
                  </a:lnTo>
                  <a:lnTo>
                    <a:pt x="4296621" y="0"/>
                  </a:lnTo>
                  <a:lnTo>
                    <a:pt x="4310743" y="0"/>
                  </a:lnTo>
                  <a:lnTo>
                    <a:pt x="4324865" y="7061"/>
                  </a:lnTo>
                  <a:lnTo>
                    <a:pt x="4331926" y="21183"/>
                  </a:lnTo>
                  <a:lnTo>
                    <a:pt x="4338987" y="56488"/>
                  </a:lnTo>
                  <a:lnTo>
                    <a:pt x="4338987" y="95323"/>
                  </a:lnTo>
                  <a:lnTo>
                    <a:pt x="4335456" y="141220"/>
                  </a:lnTo>
                  <a:lnTo>
                    <a:pt x="4324865" y="190647"/>
                  </a:lnTo>
                  <a:lnTo>
                    <a:pt x="4286029" y="296562"/>
                  </a:lnTo>
                  <a:lnTo>
                    <a:pt x="4247194" y="402477"/>
                  </a:lnTo>
                  <a:lnTo>
                    <a:pt x="4218950" y="462495"/>
                  </a:lnTo>
                  <a:lnTo>
                    <a:pt x="4187175" y="515453"/>
                  </a:lnTo>
                  <a:lnTo>
                    <a:pt x="4162462" y="543697"/>
                  </a:lnTo>
                  <a:lnTo>
                    <a:pt x="4130687" y="564880"/>
                  </a:lnTo>
                  <a:lnTo>
                    <a:pt x="4095382" y="575471"/>
                  </a:lnTo>
                  <a:lnTo>
                    <a:pt x="4077730" y="575471"/>
                  </a:lnTo>
                  <a:lnTo>
                    <a:pt x="4038894" y="557819"/>
                  </a:lnTo>
                  <a:lnTo>
                    <a:pt x="3978875" y="540166"/>
                  </a:lnTo>
                  <a:lnTo>
                    <a:pt x="3887082" y="522514"/>
                  </a:lnTo>
                  <a:lnTo>
                    <a:pt x="3802350" y="511922"/>
                  </a:lnTo>
                  <a:lnTo>
                    <a:pt x="3692905" y="504861"/>
                  </a:lnTo>
                  <a:lnTo>
                    <a:pt x="3488136" y="504861"/>
                  </a:lnTo>
                  <a:lnTo>
                    <a:pt x="3304550" y="504861"/>
                  </a:lnTo>
                  <a:lnTo>
                    <a:pt x="3053884" y="504861"/>
                  </a:lnTo>
                  <a:lnTo>
                    <a:pt x="2827932" y="504861"/>
                  </a:lnTo>
                  <a:lnTo>
                    <a:pt x="2467821" y="501331"/>
                  </a:lnTo>
                  <a:lnTo>
                    <a:pt x="2065343" y="504861"/>
                  </a:lnTo>
                  <a:lnTo>
                    <a:pt x="1945306" y="504861"/>
                  </a:lnTo>
                  <a:lnTo>
                    <a:pt x="1592256" y="501331"/>
                  </a:lnTo>
                  <a:lnTo>
                    <a:pt x="1345121" y="494270"/>
                  </a:lnTo>
                  <a:lnTo>
                    <a:pt x="1087394" y="487209"/>
                  </a:lnTo>
                  <a:lnTo>
                    <a:pt x="882625" y="483678"/>
                  </a:lnTo>
                  <a:lnTo>
                    <a:pt x="762588" y="480148"/>
                  </a:lnTo>
                  <a:lnTo>
                    <a:pt x="603716" y="476617"/>
                  </a:lnTo>
                  <a:lnTo>
                    <a:pt x="458965" y="466026"/>
                  </a:lnTo>
                  <a:lnTo>
                    <a:pt x="317745" y="455434"/>
                  </a:lnTo>
                  <a:lnTo>
                    <a:pt x="236543" y="448373"/>
                  </a:lnTo>
                  <a:lnTo>
                    <a:pt x="183586" y="441312"/>
                  </a:lnTo>
                  <a:lnTo>
                    <a:pt x="134159" y="430721"/>
                  </a:lnTo>
                  <a:lnTo>
                    <a:pt x="109445" y="423660"/>
                  </a:lnTo>
                  <a:lnTo>
                    <a:pt x="77671" y="406007"/>
                  </a:lnTo>
                  <a:lnTo>
                    <a:pt x="42366" y="381294"/>
                  </a:lnTo>
                  <a:lnTo>
                    <a:pt x="21183" y="353050"/>
                  </a:lnTo>
                  <a:lnTo>
                    <a:pt x="3530" y="317745"/>
                  </a:lnTo>
                  <a:lnTo>
                    <a:pt x="0" y="303623"/>
                  </a:lnTo>
                  <a:lnTo>
                    <a:pt x="3530" y="293031"/>
                  </a:lnTo>
                  <a:lnTo>
                    <a:pt x="14122" y="278909"/>
                  </a:lnTo>
                  <a:lnTo>
                    <a:pt x="38835" y="257726"/>
                  </a:lnTo>
                  <a:lnTo>
                    <a:pt x="74140" y="240074"/>
                  </a:lnTo>
                  <a:lnTo>
                    <a:pt x="120037" y="222421"/>
                  </a:lnTo>
                  <a:lnTo>
                    <a:pt x="172994" y="208299"/>
                  </a:lnTo>
                  <a:lnTo>
                    <a:pt x="222421" y="201238"/>
                  </a:lnTo>
                  <a:lnTo>
                    <a:pt x="285970" y="190647"/>
                  </a:lnTo>
                  <a:lnTo>
                    <a:pt x="416599" y="204769"/>
                  </a:lnTo>
                  <a:lnTo>
                    <a:pt x="586063" y="218891"/>
                  </a:lnTo>
                  <a:lnTo>
                    <a:pt x="727283" y="225952"/>
                  </a:lnTo>
                  <a:lnTo>
                    <a:pt x="981479" y="236543"/>
                  </a:lnTo>
                  <a:lnTo>
                    <a:pt x="1253328" y="247135"/>
                  </a:lnTo>
                  <a:lnTo>
                    <a:pt x="1493402" y="254196"/>
                  </a:lnTo>
                  <a:lnTo>
                    <a:pt x="1807617" y="257726"/>
                  </a:lnTo>
                  <a:lnTo>
                    <a:pt x="2143014" y="264787"/>
                  </a:lnTo>
                  <a:lnTo>
                    <a:pt x="2210094" y="26831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56">
              <a:extLst>
                <a:ext uri="{FF2B5EF4-FFF2-40B4-BE49-F238E27FC236}">
                  <a16:creationId xmlns:a16="http://schemas.microsoft.com/office/drawing/2014/main" id="{24156444-D85E-423F-92D2-3CFD32B92CD5}"/>
                </a:ext>
              </a:extLst>
            </p:cNvPr>
            <p:cNvSpPr/>
            <p:nvPr/>
          </p:nvSpPr>
          <p:spPr>
            <a:xfrm rot="16200000">
              <a:off x="5623720" y="3534570"/>
              <a:ext cx="4491037" cy="504825"/>
            </a:xfrm>
            <a:custGeom>
              <a:avLst/>
              <a:gdLst>
                <a:gd name="connsiteX0" fmla="*/ 2037283 w 4491533"/>
                <a:gd name="connsiteY0" fmla="*/ 215798 h 504749"/>
                <a:gd name="connsiteX1" fmla="*/ 2589581 w 4491533"/>
                <a:gd name="connsiteY1" fmla="*/ 215798 h 504749"/>
                <a:gd name="connsiteX2" fmla="*/ 3108960 w 4491533"/>
                <a:gd name="connsiteY2" fmla="*/ 215798 h 504749"/>
                <a:gd name="connsiteX3" fmla="*/ 3482035 w 4491533"/>
                <a:gd name="connsiteY3" fmla="*/ 215798 h 504749"/>
                <a:gd name="connsiteX4" fmla="*/ 3829507 w 4491533"/>
                <a:gd name="connsiteY4" fmla="*/ 208483 h 504749"/>
                <a:gd name="connsiteX5" fmla="*/ 3942893 w 4491533"/>
                <a:gd name="connsiteY5" fmla="*/ 204825 h 504749"/>
                <a:gd name="connsiteX6" fmla="*/ 4019702 w 4491533"/>
                <a:gd name="connsiteY6" fmla="*/ 201168 h 504749"/>
                <a:gd name="connsiteX7" fmla="*/ 4089197 w 4491533"/>
                <a:gd name="connsiteY7" fmla="*/ 193853 h 504749"/>
                <a:gd name="connsiteX8" fmla="*/ 4155033 w 4491533"/>
                <a:gd name="connsiteY8" fmla="*/ 179222 h 504749"/>
                <a:gd name="connsiteX9" fmla="*/ 4224528 w 4491533"/>
                <a:gd name="connsiteY9" fmla="*/ 153619 h 504749"/>
                <a:gd name="connsiteX10" fmla="*/ 4294022 w 4491533"/>
                <a:gd name="connsiteY10" fmla="*/ 120701 h 504749"/>
                <a:gd name="connsiteX11" fmla="*/ 4356201 w 4491533"/>
                <a:gd name="connsiteY11" fmla="*/ 84125 h 504749"/>
                <a:gd name="connsiteX12" fmla="*/ 4392777 w 4491533"/>
                <a:gd name="connsiteY12" fmla="*/ 54864 h 504749"/>
                <a:gd name="connsiteX13" fmla="*/ 4411065 w 4491533"/>
                <a:gd name="connsiteY13" fmla="*/ 25603 h 504749"/>
                <a:gd name="connsiteX14" fmla="*/ 4425696 w 4491533"/>
                <a:gd name="connsiteY14" fmla="*/ 7315 h 504749"/>
                <a:gd name="connsiteX15" fmla="*/ 4443984 w 4491533"/>
                <a:gd name="connsiteY15" fmla="*/ 0 h 504749"/>
                <a:gd name="connsiteX16" fmla="*/ 4462272 w 4491533"/>
                <a:gd name="connsiteY16" fmla="*/ 0 h 504749"/>
                <a:gd name="connsiteX17" fmla="*/ 4473245 w 4491533"/>
                <a:gd name="connsiteY17" fmla="*/ 3657 h 504749"/>
                <a:gd name="connsiteX18" fmla="*/ 4484217 w 4491533"/>
                <a:gd name="connsiteY18" fmla="*/ 18288 h 504749"/>
                <a:gd name="connsiteX19" fmla="*/ 4487875 w 4491533"/>
                <a:gd name="connsiteY19" fmla="*/ 47549 h 504749"/>
                <a:gd name="connsiteX20" fmla="*/ 4491533 w 4491533"/>
                <a:gd name="connsiteY20" fmla="*/ 87782 h 504749"/>
                <a:gd name="connsiteX21" fmla="*/ 4491533 w 4491533"/>
                <a:gd name="connsiteY21" fmla="*/ 131673 h 504749"/>
                <a:gd name="connsiteX22" fmla="*/ 4476902 w 4491533"/>
                <a:gd name="connsiteY22" fmla="*/ 179222 h 504749"/>
                <a:gd name="connsiteX23" fmla="*/ 4433011 w 4491533"/>
                <a:gd name="connsiteY23" fmla="*/ 259689 h 504749"/>
                <a:gd name="connsiteX24" fmla="*/ 4367174 w 4491533"/>
                <a:gd name="connsiteY24" fmla="*/ 376733 h 504749"/>
                <a:gd name="connsiteX25" fmla="*/ 4323283 w 4491533"/>
                <a:gd name="connsiteY25" fmla="*/ 442569 h 504749"/>
                <a:gd name="connsiteX26" fmla="*/ 4290365 w 4491533"/>
                <a:gd name="connsiteY26" fmla="*/ 482803 h 504749"/>
                <a:gd name="connsiteX27" fmla="*/ 4264761 w 4491533"/>
                <a:gd name="connsiteY27" fmla="*/ 501091 h 504749"/>
                <a:gd name="connsiteX28" fmla="*/ 4250131 w 4491533"/>
                <a:gd name="connsiteY28" fmla="*/ 504749 h 504749"/>
                <a:gd name="connsiteX29" fmla="*/ 4206240 w 4491533"/>
                <a:gd name="connsiteY29" fmla="*/ 501091 h 504749"/>
                <a:gd name="connsiteX30" fmla="*/ 4147718 w 4491533"/>
                <a:gd name="connsiteY30" fmla="*/ 497433 h 504749"/>
                <a:gd name="connsiteX31" fmla="*/ 4048963 w 4491533"/>
                <a:gd name="connsiteY31" fmla="*/ 482803 h 504749"/>
                <a:gd name="connsiteX32" fmla="*/ 3979469 w 4491533"/>
                <a:gd name="connsiteY32" fmla="*/ 464515 h 504749"/>
                <a:gd name="connsiteX33" fmla="*/ 3953865 w 4491533"/>
                <a:gd name="connsiteY33" fmla="*/ 460857 h 504749"/>
                <a:gd name="connsiteX34" fmla="*/ 3855110 w 4491533"/>
                <a:gd name="connsiteY34" fmla="*/ 449885 h 504749"/>
                <a:gd name="connsiteX35" fmla="*/ 3686861 w 4491533"/>
                <a:gd name="connsiteY35" fmla="*/ 438912 h 504749"/>
                <a:gd name="connsiteX36" fmla="*/ 3386937 w 4491533"/>
                <a:gd name="connsiteY36" fmla="*/ 438912 h 504749"/>
                <a:gd name="connsiteX37" fmla="*/ 2900477 w 4491533"/>
                <a:gd name="connsiteY37" fmla="*/ 438912 h 504749"/>
                <a:gd name="connsiteX38" fmla="*/ 2534717 w 4491533"/>
                <a:gd name="connsiteY38" fmla="*/ 438912 h 504749"/>
                <a:gd name="connsiteX39" fmla="*/ 2264054 w 4491533"/>
                <a:gd name="connsiteY39" fmla="*/ 438912 h 504749"/>
                <a:gd name="connsiteX40" fmla="*/ 1920240 w 4491533"/>
                <a:gd name="connsiteY40" fmla="*/ 438912 h 504749"/>
                <a:gd name="connsiteX41" fmla="*/ 1583741 w 4491533"/>
                <a:gd name="connsiteY41" fmla="*/ 438912 h 504749"/>
                <a:gd name="connsiteX42" fmla="*/ 1393545 w 4491533"/>
                <a:gd name="connsiteY42" fmla="*/ 438912 h 504749"/>
                <a:gd name="connsiteX43" fmla="*/ 1093622 w 4491533"/>
                <a:gd name="connsiteY43" fmla="*/ 438912 h 504749"/>
                <a:gd name="connsiteX44" fmla="*/ 874166 w 4491533"/>
                <a:gd name="connsiteY44" fmla="*/ 442569 h 504749"/>
                <a:gd name="connsiteX45" fmla="*/ 742493 w 4491533"/>
                <a:gd name="connsiteY45" fmla="*/ 442569 h 504749"/>
                <a:gd name="connsiteX46" fmla="*/ 625449 w 4491533"/>
                <a:gd name="connsiteY46" fmla="*/ 449885 h 504749"/>
                <a:gd name="connsiteX47" fmla="*/ 534009 w 4491533"/>
                <a:gd name="connsiteY47" fmla="*/ 457200 h 504749"/>
                <a:gd name="connsiteX48" fmla="*/ 493776 w 4491533"/>
                <a:gd name="connsiteY48" fmla="*/ 460857 h 504749"/>
                <a:gd name="connsiteX49" fmla="*/ 431597 w 4491533"/>
                <a:gd name="connsiteY49" fmla="*/ 460857 h 504749"/>
                <a:gd name="connsiteX50" fmla="*/ 362102 w 4491533"/>
                <a:gd name="connsiteY50" fmla="*/ 449885 h 504749"/>
                <a:gd name="connsiteX51" fmla="*/ 259689 w 4491533"/>
                <a:gd name="connsiteY51" fmla="*/ 424281 h 504749"/>
                <a:gd name="connsiteX52" fmla="*/ 164592 w 4491533"/>
                <a:gd name="connsiteY52" fmla="*/ 391363 h 504749"/>
                <a:gd name="connsiteX53" fmla="*/ 102413 w 4491533"/>
                <a:gd name="connsiteY53" fmla="*/ 354787 h 504749"/>
                <a:gd name="connsiteX54" fmla="*/ 54864 w 4491533"/>
                <a:gd name="connsiteY54" fmla="*/ 321869 h 504749"/>
                <a:gd name="connsiteX55" fmla="*/ 29261 w 4491533"/>
                <a:gd name="connsiteY55" fmla="*/ 296265 h 504749"/>
                <a:gd name="connsiteX56" fmla="*/ 10973 w 4491533"/>
                <a:gd name="connsiteY56" fmla="*/ 270662 h 504749"/>
                <a:gd name="connsiteX57" fmla="*/ 0 w 4491533"/>
                <a:gd name="connsiteY57" fmla="*/ 237744 h 504749"/>
                <a:gd name="connsiteX58" fmla="*/ 0 w 4491533"/>
                <a:gd name="connsiteY58" fmla="*/ 212141 h 504749"/>
                <a:gd name="connsiteX59" fmla="*/ 7315 w 4491533"/>
                <a:gd name="connsiteY59" fmla="*/ 193853 h 504749"/>
                <a:gd name="connsiteX60" fmla="*/ 21945 w 4491533"/>
                <a:gd name="connsiteY60" fmla="*/ 179222 h 504749"/>
                <a:gd name="connsiteX61" fmla="*/ 54864 w 4491533"/>
                <a:gd name="connsiteY61" fmla="*/ 157277 h 504749"/>
                <a:gd name="connsiteX62" fmla="*/ 102413 w 4491533"/>
                <a:gd name="connsiteY62" fmla="*/ 138989 h 504749"/>
                <a:gd name="connsiteX63" fmla="*/ 585216 w 4491533"/>
                <a:gd name="connsiteY63" fmla="*/ 215798 h 504749"/>
                <a:gd name="connsiteX64" fmla="*/ 691286 w 4491533"/>
                <a:gd name="connsiteY64" fmla="*/ 215798 h 504749"/>
                <a:gd name="connsiteX65" fmla="*/ 943661 w 4491533"/>
                <a:gd name="connsiteY65" fmla="*/ 215798 h 504749"/>
                <a:gd name="connsiteX66" fmla="*/ 1276502 w 4491533"/>
                <a:gd name="connsiteY66" fmla="*/ 215798 h 504749"/>
                <a:gd name="connsiteX67" fmla="*/ 1613001 w 4491533"/>
                <a:gd name="connsiteY67" fmla="*/ 215798 h 504749"/>
                <a:gd name="connsiteX68" fmla="*/ 2037283 w 4491533"/>
                <a:gd name="connsiteY68" fmla="*/ 215798 h 504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491533" h="504749">
                  <a:moveTo>
                    <a:pt x="2037283" y="215798"/>
                  </a:moveTo>
                  <a:lnTo>
                    <a:pt x="2589581" y="215798"/>
                  </a:lnTo>
                  <a:lnTo>
                    <a:pt x="3108960" y="215798"/>
                  </a:lnTo>
                  <a:lnTo>
                    <a:pt x="3482035" y="215798"/>
                  </a:lnTo>
                  <a:lnTo>
                    <a:pt x="3829507" y="208483"/>
                  </a:lnTo>
                  <a:lnTo>
                    <a:pt x="3942893" y="204825"/>
                  </a:lnTo>
                  <a:lnTo>
                    <a:pt x="4019702" y="201168"/>
                  </a:lnTo>
                  <a:lnTo>
                    <a:pt x="4089197" y="193853"/>
                  </a:lnTo>
                  <a:lnTo>
                    <a:pt x="4155033" y="179222"/>
                  </a:lnTo>
                  <a:lnTo>
                    <a:pt x="4224528" y="153619"/>
                  </a:lnTo>
                  <a:lnTo>
                    <a:pt x="4294022" y="120701"/>
                  </a:lnTo>
                  <a:lnTo>
                    <a:pt x="4356201" y="84125"/>
                  </a:lnTo>
                  <a:lnTo>
                    <a:pt x="4392777" y="54864"/>
                  </a:lnTo>
                  <a:lnTo>
                    <a:pt x="4411065" y="25603"/>
                  </a:lnTo>
                  <a:lnTo>
                    <a:pt x="4425696" y="7315"/>
                  </a:lnTo>
                  <a:lnTo>
                    <a:pt x="4443984" y="0"/>
                  </a:lnTo>
                  <a:lnTo>
                    <a:pt x="4462272" y="0"/>
                  </a:lnTo>
                  <a:lnTo>
                    <a:pt x="4473245" y="3657"/>
                  </a:lnTo>
                  <a:lnTo>
                    <a:pt x="4484217" y="18288"/>
                  </a:lnTo>
                  <a:lnTo>
                    <a:pt x="4487875" y="47549"/>
                  </a:lnTo>
                  <a:lnTo>
                    <a:pt x="4491533" y="87782"/>
                  </a:lnTo>
                  <a:lnTo>
                    <a:pt x="4491533" y="131673"/>
                  </a:lnTo>
                  <a:lnTo>
                    <a:pt x="4476902" y="179222"/>
                  </a:lnTo>
                  <a:lnTo>
                    <a:pt x="4433011" y="259689"/>
                  </a:lnTo>
                  <a:lnTo>
                    <a:pt x="4367174" y="376733"/>
                  </a:lnTo>
                  <a:lnTo>
                    <a:pt x="4323283" y="442569"/>
                  </a:lnTo>
                  <a:lnTo>
                    <a:pt x="4290365" y="482803"/>
                  </a:lnTo>
                  <a:lnTo>
                    <a:pt x="4264761" y="501091"/>
                  </a:lnTo>
                  <a:lnTo>
                    <a:pt x="4250131" y="504749"/>
                  </a:lnTo>
                  <a:lnTo>
                    <a:pt x="4206240" y="501091"/>
                  </a:lnTo>
                  <a:lnTo>
                    <a:pt x="4147718" y="497433"/>
                  </a:lnTo>
                  <a:lnTo>
                    <a:pt x="4048963" y="482803"/>
                  </a:lnTo>
                  <a:lnTo>
                    <a:pt x="3979469" y="464515"/>
                  </a:lnTo>
                  <a:lnTo>
                    <a:pt x="3953865" y="460857"/>
                  </a:lnTo>
                  <a:lnTo>
                    <a:pt x="3855110" y="449885"/>
                  </a:lnTo>
                  <a:lnTo>
                    <a:pt x="3686861" y="438912"/>
                  </a:lnTo>
                  <a:lnTo>
                    <a:pt x="3386937" y="438912"/>
                  </a:lnTo>
                  <a:lnTo>
                    <a:pt x="2900477" y="438912"/>
                  </a:lnTo>
                  <a:lnTo>
                    <a:pt x="2534717" y="438912"/>
                  </a:lnTo>
                  <a:lnTo>
                    <a:pt x="2264054" y="438912"/>
                  </a:lnTo>
                  <a:lnTo>
                    <a:pt x="1920240" y="438912"/>
                  </a:lnTo>
                  <a:lnTo>
                    <a:pt x="1583741" y="438912"/>
                  </a:lnTo>
                  <a:lnTo>
                    <a:pt x="1393545" y="438912"/>
                  </a:lnTo>
                  <a:lnTo>
                    <a:pt x="1093622" y="438912"/>
                  </a:lnTo>
                  <a:lnTo>
                    <a:pt x="874166" y="442569"/>
                  </a:lnTo>
                  <a:lnTo>
                    <a:pt x="742493" y="442569"/>
                  </a:lnTo>
                  <a:lnTo>
                    <a:pt x="625449" y="449885"/>
                  </a:lnTo>
                  <a:lnTo>
                    <a:pt x="534009" y="457200"/>
                  </a:lnTo>
                  <a:lnTo>
                    <a:pt x="493776" y="460857"/>
                  </a:lnTo>
                  <a:lnTo>
                    <a:pt x="431597" y="460857"/>
                  </a:lnTo>
                  <a:lnTo>
                    <a:pt x="362102" y="449885"/>
                  </a:lnTo>
                  <a:lnTo>
                    <a:pt x="259689" y="424281"/>
                  </a:lnTo>
                  <a:lnTo>
                    <a:pt x="164592" y="391363"/>
                  </a:lnTo>
                  <a:lnTo>
                    <a:pt x="102413" y="354787"/>
                  </a:lnTo>
                  <a:lnTo>
                    <a:pt x="54864" y="321869"/>
                  </a:lnTo>
                  <a:lnTo>
                    <a:pt x="29261" y="296265"/>
                  </a:lnTo>
                  <a:lnTo>
                    <a:pt x="10973" y="270662"/>
                  </a:lnTo>
                  <a:lnTo>
                    <a:pt x="0" y="237744"/>
                  </a:lnTo>
                  <a:lnTo>
                    <a:pt x="0" y="212141"/>
                  </a:lnTo>
                  <a:lnTo>
                    <a:pt x="7315" y="193853"/>
                  </a:lnTo>
                  <a:lnTo>
                    <a:pt x="21945" y="179222"/>
                  </a:lnTo>
                  <a:lnTo>
                    <a:pt x="54864" y="157277"/>
                  </a:lnTo>
                  <a:lnTo>
                    <a:pt x="102413" y="138989"/>
                  </a:lnTo>
                  <a:lnTo>
                    <a:pt x="585216" y="215798"/>
                  </a:lnTo>
                  <a:lnTo>
                    <a:pt x="691286" y="215798"/>
                  </a:lnTo>
                  <a:lnTo>
                    <a:pt x="943661" y="215798"/>
                  </a:lnTo>
                  <a:lnTo>
                    <a:pt x="1276502" y="215798"/>
                  </a:lnTo>
                  <a:lnTo>
                    <a:pt x="1613001" y="215798"/>
                  </a:lnTo>
                  <a:lnTo>
                    <a:pt x="2037283" y="21579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57">
              <a:extLst>
                <a:ext uri="{FF2B5EF4-FFF2-40B4-BE49-F238E27FC236}">
                  <a16:creationId xmlns:a16="http://schemas.microsoft.com/office/drawing/2014/main" id="{FA9EC57B-0DFD-465D-9FCA-0F275BEC7832}"/>
                </a:ext>
              </a:extLst>
            </p:cNvPr>
            <p:cNvSpPr/>
            <p:nvPr/>
          </p:nvSpPr>
          <p:spPr>
            <a:xfrm rot="16200000">
              <a:off x="7144544" y="5318919"/>
              <a:ext cx="673100" cy="747712"/>
            </a:xfrm>
            <a:custGeom>
              <a:avLst/>
              <a:gdLst>
                <a:gd name="connsiteX0" fmla="*/ 616743 w 673893"/>
                <a:gd name="connsiteY0" fmla="*/ 230982 h 747713"/>
                <a:gd name="connsiteX1" fmla="*/ 583406 w 673893"/>
                <a:gd name="connsiteY1" fmla="*/ 361950 h 747713"/>
                <a:gd name="connsiteX2" fmla="*/ 561975 w 673893"/>
                <a:gd name="connsiteY2" fmla="*/ 447675 h 747713"/>
                <a:gd name="connsiteX3" fmla="*/ 542925 w 673893"/>
                <a:gd name="connsiteY3" fmla="*/ 526257 h 747713"/>
                <a:gd name="connsiteX4" fmla="*/ 526256 w 673893"/>
                <a:gd name="connsiteY4" fmla="*/ 614363 h 747713"/>
                <a:gd name="connsiteX5" fmla="*/ 519112 w 673893"/>
                <a:gd name="connsiteY5" fmla="*/ 654844 h 747713"/>
                <a:gd name="connsiteX6" fmla="*/ 521493 w 673893"/>
                <a:gd name="connsiteY6" fmla="*/ 676275 h 747713"/>
                <a:gd name="connsiteX7" fmla="*/ 526256 w 673893"/>
                <a:gd name="connsiteY7" fmla="*/ 695325 h 747713"/>
                <a:gd name="connsiteX8" fmla="*/ 535781 w 673893"/>
                <a:gd name="connsiteY8" fmla="*/ 707232 h 747713"/>
                <a:gd name="connsiteX9" fmla="*/ 550068 w 673893"/>
                <a:gd name="connsiteY9" fmla="*/ 716757 h 747713"/>
                <a:gd name="connsiteX10" fmla="*/ 571500 w 673893"/>
                <a:gd name="connsiteY10" fmla="*/ 723900 h 747713"/>
                <a:gd name="connsiteX11" fmla="*/ 657225 w 673893"/>
                <a:gd name="connsiteY11" fmla="*/ 731044 h 747713"/>
                <a:gd name="connsiteX12" fmla="*/ 0 w 673893"/>
                <a:gd name="connsiteY12" fmla="*/ 747713 h 747713"/>
                <a:gd name="connsiteX13" fmla="*/ 0 w 673893"/>
                <a:gd name="connsiteY13" fmla="*/ 723900 h 747713"/>
                <a:gd name="connsiteX14" fmla="*/ 9525 w 673893"/>
                <a:gd name="connsiteY14" fmla="*/ 702469 h 747713"/>
                <a:gd name="connsiteX15" fmla="*/ 35718 w 673893"/>
                <a:gd name="connsiteY15" fmla="*/ 683419 h 747713"/>
                <a:gd name="connsiteX16" fmla="*/ 66675 w 673893"/>
                <a:gd name="connsiteY16" fmla="*/ 664369 h 747713"/>
                <a:gd name="connsiteX17" fmla="*/ 100012 w 673893"/>
                <a:gd name="connsiteY17" fmla="*/ 647700 h 747713"/>
                <a:gd name="connsiteX18" fmla="*/ 142875 w 673893"/>
                <a:gd name="connsiteY18" fmla="*/ 623888 h 747713"/>
                <a:gd name="connsiteX19" fmla="*/ 185737 w 673893"/>
                <a:gd name="connsiteY19" fmla="*/ 592932 h 747713"/>
                <a:gd name="connsiteX20" fmla="*/ 226218 w 673893"/>
                <a:gd name="connsiteY20" fmla="*/ 559594 h 747713"/>
                <a:gd name="connsiteX21" fmla="*/ 314325 w 673893"/>
                <a:gd name="connsiteY21" fmla="*/ 466725 h 747713"/>
                <a:gd name="connsiteX22" fmla="*/ 392906 w 673893"/>
                <a:gd name="connsiteY22" fmla="*/ 366713 h 747713"/>
                <a:gd name="connsiteX23" fmla="*/ 466725 w 673893"/>
                <a:gd name="connsiteY23" fmla="*/ 261938 h 747713"/>
                <a:gd name="connsiteX24" fmla="*/ 538162 w 673893"/>
                <a:gd name="connsiteY24" fmla="*/ 154782 h 747713"/>
                <a:gd name="connsiteX25" fmla="*/ 595312 w 673893"/>
                <a:gd name="connsiteY25" fmla="*/ 71438 h 747713"/>
                <a:gd name="connsiteX26" fmla="*/ 633412 w 673893"/>
                <a:gd name="connsiteY26" fmla="*/ 14288 h 747713"/>
                <a:gd name="connsiteX27" fmla="*/ 645318 w 673893"/>
                <a:gd name="connsiteY27" fmla="*/ 4763 h 747713"/>
                <a:gd name="connsiteX28" fmla="*/ 654843 w 673893"/>
                <a:gd name="connsiteY28" fmla="*/ 0 h 747713"/>
                <a:gd name="connsiteX29" fmla="*/ 661987 w 673893"/>
                <a:gd name="connsiteY29" fmla="*/ 0 h 747713"/>
                <a:gd name="connsiteX30" fmla="*/ 669131 w 673893"/>
                <a:gd name="connsiteY30" fmla="*/ 2382 h 747713"/>
                <a:gd name="connsiteX31" fmla="*/ 673893 w 673893"/>
                <a:gd name="connsiteY31" fmla="*/ 11907 h 747713"/>
                <a:gd name="connsiteX32" fmla="*/ 671512 w 673893"/>
                <a:gd name="connsiteY32" fmla="*/ 30957 h 747713"/>
                <a:gd name="connsiteX33" fmla="*/ 652462 w 673893"/>
                <a:gd name="connsiteY33" fmla="*/ 97632 h 747713"/>
                <a:gd name="connsiteX34" fmla="*/ 616743 w 673893"/>
                <a:gd name="connsiteY34" fmla="*/ 230982 h 747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73893" h="747713">
                  <a:moveTo>
                    <a:pt x="616743" y="230982"/>
                  </a:moveTo>
                  <a:lnTo>
                    <a:pt x="583406" y="361950"/>
                  </a:lnTo>
                  <a:lnTo>
                    <a:pt x="561975" y="447675"/>
                  </a:lnTo>
                  <a:lnTo>
                    <a:pt x="542925" y="526257"/>
                  </a:lnTo>
                  <a:lnTo>
                    <a:pt x="526256" y="614363"/>
                  </a:lnTo>
                  <a:lnTo>
                    <a:pt x="519112" y="654844"/>
                  </a:lnTo>
                  <a:lnTo>
                    <a:pt x="521493" y="676275"/>
                  </a:lnTo>
                  <a:lnTo>
                    <a:pt x="526256" y="695325"/>
                  </a:lnTo>
                  <a:lnTo>
                    <a:pt x="535781" y="707232"/>
                  </a:lnTo>
                  <a:lnTo>
                    <a:pt x="550068" y="716757"/>
                  </a:lnTo>
                  <a:lnTo>
                    <a:pt x="571500" y="723900"/>
                  </a:lnTo>
                  <a:lnTo>
                    <a:pt x="657225" y="731044"/>
                  </a:lnTo>
                  <a:lnTo>
                    <a:pt x="0" y="747713"/>
                  </a:lnTo>
                  <a:lnTo>
                    <a:pt x="0" y="723900"/>
                  </a:lnTo>
                  <a:lnTo>
                    <a:pt x="9525" y="702469"/>
                  </a:lnTo>
                  <a:lnTo>
                    <a:pt x="35718" y="683419"/>
                  </a:lnTo>
                  <a:lnTo>
                    <a:pt x="66675" y="664369"/>
                  </a:lnTo>
                  <a:lnTo>
                    <a:pt x="100012" y="647700"/>
                  </a:lnTo>
                  <a:lnTo>
                    <a:pt x="142875" y="623888"/>
                  </a:lnTo>
                  <a:lnTo>
                    <a:pt x="185737" y="592932"/>
                  </a:lnTo>
                  <a:lnTo>
                    <a:pt x="226218" y="559594"/>
                  </a:lnTo>
                  <a:lnTo>
                    <a:pt x="314325" y="466725"/>
                  </a:lnTo>
                  <a:lnTo>
                    <a:pt x="392906" y="366713"/>
                  </a:lnTo>
                  <a:lnTo>
                    <a:pt x="466725" y="261938"/>
                  </a:lnTo>
                  <a:lnTo>
                    <a:pt x="538162" y="154782"/>
                  </a:lnTo>
                  <a:lnTo>
                    <a:pt x="595312" y="71438"/>
                  </a:lnTo>
                  <a:lnTo>
                    <a:pt x="633412" y="14288"/>
                  </a:lnTo>
                  <a:lnTo>
                    <a:pt x="645318" y="4763"/>
                  </a:lnTo>
                  <a:lnTo>
                    <a:pt x="654843" y="0"/>
                  </a:lnTo>
                  <a:lnTo>
                    <a:pt x="661987" y="0"/>
                  </a:lnTo>
                  <a:lnTo>
                    <a:pt x="669131" y="2382"/>
                  </a:lnTo>
                  <a:lnTo>
                    <a:pt x="673893" y="11907"/>
                  </a:lnTo>
                  <a:lnTo>
                    <a:pt x="671512" y="30957"/>
                  </a:lnTo>
                  <a:lnTo>
                    <a:pt x="652462" y="97632"/>
                  </a:lnTo>
                  <a:lnTo>
                    <a:pt x="616743" y="23098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FE46FBAC-E553-4E81-8886-EF13F875CCAF}"/>
              </a:ext>
            </a:extLst>
          </p:cNvPr>
          <p:cNvGrpSpPr/>
          <p:nvPr/>
        </p:nvGrpSpPr>
        <p:grpSpPr>
          <a:xfrm>
            <a:off x="3606803" y="1541464"/>
            <a:ext cx="4516436" cy="4491037"/>
            <a:chOff x="3605215" y="1541464"/>
            <a:chExt cx="4516436" cy="4491037"/>
          </a:xfrm>
          <a:solidFill>
            <a:schemeClr val="tx1"/>
          </a:solidFill>
        </p:grpSpPr>
        <p:sp>
          <p:nvSpPr>
            <p:cNvPr id="20" name="フリーフォーム 49">
              <a:extLst>
                <a:ext uri="{FF2B5EF4-FFF2-40B4-BE49-F238E27FC236}">
                  <a16:creationId xmlns:a16="http://schemas.microsoft.com/office/drawing/2014/main" id="{D40950D7-1FA8-490F-96E5-F244179EA15D}"/>
                </a:ext>
              </a:extLst>
            </p:cNvPr>
            <p:cNvSpPr/>
            <p:nvPr/>
          </p:nvSpPr>
          <p:spPr>
            <a:xfrm>
              <a:off x="3976691" y="2097089"/>
              <a:ext cx="547687" cy="822325"/>
            </a:xfrm>
            <a:custGeom>
              <a:avLst/>
              <a:gdLst>
                <a:gd name="connsiteX0" fmla="*/ 178593 w 547687"/>
                <a:gd name="connsiteY0" fmla="*/ 409575 h 821532"/>
                <a:gd name="connsiteX1" fmla="*/ 121443 w 547687"/>
                <a:gd name="connsiteY1" fmla="*/ 288132 h 821532"/>
                <a:gd name="connsiteX2" fmla="*/ 59531 w 547687"/>
                <a:gd name="connsiteY2" fmla="*/ 150019 h 821532"/>
                <a:gd name="connsiteX3" fmla="*/ 7143 w 547687"/>
                <a:gd name="connsiteY3" fmla="*/ 47625 h 821532"/>
                <a:gd name="connsiteX4" fmla="*/ 0 w 547687"/>
                <a:gd name="connsiteY4" fmla="*/ 26194 h 821532"/>
                <a:gd name="connsiteX5" fmla="*/ 0 w 547687"/>
                <a:gd name="connsiteY5" fmla="*/ 7144 h 821532"/>
                <a:gd name="connsiteX6" fmla="*/ 9525 w 547687"/>
                <a:gd name="connsiteY6" fmla="*/ 0 h 821532"/>
                <a:gd name="connsiteX7" fmla="*/ 26193 w 547687"/>
                <a:gd name="connsiteY7" fmla="*/ 2382 h 821532"/>
                <a:gd name="connsiteX8" fmla="*/ 61912 w 547687"/>
                <a:gd name="connsiteY8" fmla="*/ 14288 h 821532"/>
                <a:gd name="connsiteX9" fmla="*/ 123825 w 547687"/>
                <a:gd name="connsiteY9" fmla="*/ 52388 h 821532"/>
                <a:gd name="connsiteX10" fmla="*/ 183356 w 547687"/>
                <a:gd name="connsiteY10" fmla="*/ 95250 h 821532"/>
                <a:gd name="connsiteX11" fmla="*/ 254793 w 547687"/>
                <a:gd name="connsiteY11" fmla="*/ 147638 h 821532"/>
                <a:gd name="connsiteX12" fmla="*/ 321468 w 547687"/>
                <a:gd name="connsiteY12" fmla="*/ 204788 h 821532"/>
                <a:gd name="connsiteX13" fmla="*/ 366712 w 547687"/>
                <a:gd name="connsiteY13" fmla="*/ 250032 h 821532"/>
                <a:gd name="connsiteX14" fmla="*/ 440531 w 547687"/>
                <a:gd name="connsiteY14" fmla="*/ 328613 h 821532"/>
                <a:gd name="connsiteX15" fmla="*/ 488156 w 547687"/>
                <a:gd name="connsiteY15" fmla="*/ 388144 h 821532"/>
                <a:gd name="connsiteX16" fmla="*/ 514350 w 547687"/>
                <a:gd name="connsiteY16" fmla="*/ 433388 h 821532"/>
                <a:gd name="connsiteX17" fmla="*/ 533400 w 547687"/>
                <a:gd name="connsiteY17" fmla="*/ 476250 h 821532"/>
                <a:gd name="connsiteX18" fmla="*/ 542925 w 547687"/>
                <a:gd name="connsiteY18" fmla="*/ 516732 h 821532"/>
                <a:gd name="connsiteX19" fmla="*/ 547687 w 547687"/>
                <a:gd name="connsiteY19" fmla="*/ 554832 h 821532"/>
                <a:gd name="connsiteX20" fmla="*/ 547687 w 547687"/>
                <a:gd name="connsiteY20" fmla="*/ 619125 h 821532"/>
                <a:gd name="connsiteX21" fmla="*/ 538162 w 547687"/>
                <a:gd name="connsiteY21" fmla="*/ 692944 h 821532"/>
                <a:gd name="connsiteX22" fmla="*/ 526256 w 547687"/>
                <a:gd name="connsiteY22" fmla="*/ 750094 h 821532"/>
                <a:gd name="connsiteX23" fmla="*/ 511968 w 547687"/>
                <a:gd name="connsiteY23" fmla="*/ 785813 h 821532"/>
                <a:gd name="connsiteX24" fmla="*/ 492918 w 547687"/>
                <a:gd name="connsiteY24" fmla="*/ 809625 h 821532"/>
                <a:gd name="connsiteX25" fmla="*/ 476250 w 547687"/>
                <a:gd name="connsiteY25" fmla="*/ 819150 h 821532"/>
                <a:gd name="connsiteX26" fmla="*/ 459581 w 547687"/>
                <a:gd name="connsiteY26" fmla="*/ 821532 h 821532"/>
                <a:gd name="connsiteX27" fmla="*/ 438150 w 547687"/>
                <a:gd name="connsiteY27" fmla="*/ 821532 h 821532"/>
                <a:gd name="connsiteX28" fmla="*/ 411956 w 547687"/>
                <a:gd name="connsiteY28" fmla="*/ 809625 h 821532"/>
                <a:gd name="connsiteX29" fmla="*/ 378618 w 547687"/>
                <a:gd name="connsiteY29" fmla="*/ 785813 h 821532"/>
                <a:gd name="connsiteX30" fmla="*/ 342900 w 547687"/>
                <a:gd name="connsiteY30" fmla="*/ 762000 h 821532"/>
                <a:gd name="connsiteX31" fmla="*/ 326231 w 547687"/>
                <a:gd name="connsiteY31" fmla="*/ 752475 h 821532"/>
                <a:gd name="connsiteX32" fmla="*/ 297656 w 547687"/>
                <a:gd name="connsiteY32" fmla="*/ 688182 h 821532"/>
                <a:gd name="connsiteX33" fmla="*/ 240506 w 547687"/>
                <a:gd name="connsiteY33" fmla="*/ 550069 h 821532"/>
                <a:gd name="connsiteX34" fmla="*/ 178593 w 547687"/>
                <a:gd name="connsiteY34" fmla="*/ 409575 h 821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47687" h="821532">
                  <a:moveTo>
                    <a:pt x="178593" y="409575"/>
                  </a:moveTo>
                  <a:lnTo>
                    <a:pt x="121443" y="288132"/>
                  </a:lnTo>
                  <a:lnTo>
                    <a:pt x="59531" y="150019"/>
                  </a:lnTo>
                  <a:lnTo>
                    <a:pt x="7143" y="47625"/>
                  </a:lnTo>
                  <a:lnTo>
                    <a:pt x="0" y="26194"/>
                  </a:lnTo>
                  <a:lnTo>
                    <a:pt x="0" y="7144"/>
                  </a:lnTo>
                  <a:lnTo>
                    <a:pt x="9525" y="0"/>
                  </a:lnTo>
                  <a:lnTo>
                    <a:pt x="26193" y="2382"/>
                  </a:lnTo>
                  <a:lnTo>
                    <a:pt x="61912" y="14288"/>
                  </a:lnTo>
                  <a:lnTo>
                    <a:pt x="123825" y="52388"/>
                  </a:lnTo>
                  <a:lnTo>
                    <a:pt x="183356" y="95250"/>
                  </a:lnTo>
                  <a:lnTo>
                    <a:pt x="254793" y="147638"/>
                  </a:lnTo>
                  <a:lnTo>
                    <a:pt x="321468" y="204788"/>
                  </a:lnTo>
                  <a:lnTo>
                    <a:pt x="366712" y="250032"/>
                  </a:lnTo>
                  <a:lnTo>
                    <a:pt x="440531" y="328613"/>
                  </a:lnTo>
                  <a:lnTo>
                    <a:pt x="488156" y="388144"/>
                  </a:lnTo>
                  <a:lnTo>
                    <a:pt x="514350" y="433388"/>
                  </a:lnTo>
                  <a:lnTo>
                    <a:pt x="533400" y="476250"/>
                  </a:lnTo>
                  <a:lnTo>
                    <a:pt x="542925" y="516732"/>
                  </a:lnTo>
                  <a:lnTo>
                    <a:pt x="547687" y="554832"/>
                  </a:lnTo>
                  <a:lnTo>
                    <a:pt x="547687" y="619125"/>
                  </a:lnTo>
                  <a:lnTo>
                    <a:pt x="538162" y="692944"/>
                  </a:lnTo>
                  <a:lnTo>
                    <a:pt x="526256" y="750094"/>
                  </a:lnTo>
                  <a:lnTo>
                    <a:pt x="511968" y="785813"/>
                  </a:lnTo>
                  <a:lnTo>
                    <a:pt x="492918" y="809625"/>
                  </a:lnTo>
                  <a:lnTo>
                    <a:pt x="476250" y="819150"/>
                  </a:lnTo>
                  <a:lnTo>
                    <a:pt x="459581" y="821532"/>
                  </a:lnTo>
                  <a:lnTo>
                    <a:pt x="438150" y="821532"/>
                  </a:lnTo>
                  <a:lnTo>
                    <a:pt x="411956" y="809625"/>
                  </a:lnTo>
                  <a:lnTo>
                    <a:pt x="378618" y="785813"/>
                  </a:lnTo>
                  <a:lnTo>
                    <a:pt x="342900" y="762000"/>
                  </a:lnTo>
                  <a:lnTo>
                    <a:pt x="326231" y="752475"/>
                  </a:lnTo>
                  <a:lnTo>
                    <a:pt x="297656" y="688182"/>
                  </a:lnTo>
                  <a:lnTo>
                    <a:pt x="240506" y="550069"/>
                  </a:lnTo>
                  <a:lnTo>
                    <a:pt x="178593" y="409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50">
              <a:extLst>
                <a:ext uri="{FF2B5EF4-FFF2-40B4-BE49-F238E27FC236}">
                  <a16:creationId xmlns:a16="http://schemas.microsoft.com/office/drawing/2014/main" id="{8C832F44-A653-49A1-B245-FFEEDD0ED10F}"/>
                </a:ext>
              </a:extLst>
            </p:cNvPr>
            <p:cNvSpPr/>
            <p:nvPr/>
          </p:nvSpPr>
          <p:spPr>
            <a:xfrm>
              <a:off x="5476877" y="1824039"/>
              <a:ext cx="776288" cy="947737"/>
            </a:xfrm>
            <a:custGeom>
              <a:avLst/>
              <a:gdLst>
                <a:gd name="connsiteX0" fmla="*/ 435769 w 776288"/>
                <a:gd name="connsiteY0" fmla="*/ 561975 h 947737"/>
                <a:gd name="connsiteX1" fmla="*/ 359569 w 776288"/>
                <a:gd name="connsiteY1" fmla="*/ 631031 h 947737"/>
                <a:gd name="connsiteX2" fmla="*/ 292894 w 776288"/>
                <a:gd name="connsiteY2" fmla="*/ 697706 h 947737"/>
                <a:gd name="connsiteX3" fmla="*/ 219075 w 776288"/>
                <a:gd name="connsiteY3" fmla="*/ 769143 h 947737"/>
                <a:gd name="connsiteX4" fmla="*/ 142875 w 776288"/>
                <a:gd name="connsiteY4" fmla="*/ 847725 h 947737"/>
                <a:gd name="connsiteX5" fmla="*/ 73819 w 776288"/>
                <a:gd name="connsiteY5" fmla="*/ 916781 h 947737"/>
                <a:gd name="connsiteX6" fmla="*/ 47625 w 776288"/>
                <a:gd name="connsiteY6" fmla="*/ 940593 h 947737"/>
                <a:gd name="connsiteX7" fmla="*/ 30956 w 776288"/>
                <a:gd name="connsiteY7" fmla="*/ 947737 h 947737"/>
                <a:gd name="connsiteX8" fmla="*/ 7144 w 776288"/>
                <a:gd name="connsiteY8" fmla="*/ 947737 h 947737"/>
                <a:gd name="connsiteX9" fmla="*/ 0 w 776288"/>
                <a:gd name="connsiteY9" fmla="*/ 935831 h 947737"/>
                <a:gd name="connsiteX10" fmla="*/ 0 w 776288"/>
                <a:gd name="connsiteY10" fmla="*/ 916781 h 947737"/>
                <a:gd name="connsiteX11" fmla="*/ 7144 w 776288"/>
                <a:gd name="connsiteY11" fmla="*/ 895350 h 947737"/>
                <a:gd name="connsiteX12" fmla="*/ 45244 w 776288"/>
                <a:gd name="connsiteY12" fmla="*/ 842962 h 947737"/>
                <a:gd name="connsiteX13" fmla="*/ 97631 w 776288"/>
                <a:gd name="connsiteY13" fmla="*/ 762000 h 947737"/>
                <a:gd name="connsiteX14" fmla="*/ 154781 w 776288"/>
                <a:gd name="connsiteY14" fmla="*/ 673893 h 947737"/>
                <a:gd name="connsiteX15" fmla="*/ 197644 w 776288"/>
                <a:gd name="connsiteY15" fmla="*/ 597693 h 947737"/>
                <a:gd name="connsiteX16" fmla="*/ 235744 w 776288"/>
                <a:gd name="connsiteY16" fmla="*/ 528637 h 947737"/>
                <a:gd name="connsiteX17" fmla="*/ 276225 w 776288"/>
                <a:gd name="connsiteY17" fmla="*/ 447675 h 947737"/>
                <a:gd name="connsiteX18" fmla="*/ 309563 w 776288"/>
                <a:gd name="connsiteY18" fmla="*/ 373856 h 947737"/>
                <a:gd name="connsiteX19" fmla="*/ 342900 w 776288"/>
                <a:gd name="connsiteY19" fmla="*/ 290512 h 947737"/>
                <a:gd name="connsiteX20" fmla="*/ 357188 w 776288"/>
                <a:gd name="connsiteY20" fmla="*/ 242887 h 947737"/>
                <a:gd name="connsiteX21" fmla="*/ 364331 w 776288"/>
                <a:gd name="connsiteY21" fmla="*/ 197643 h 947737"/>
                <a:gd name="connsiteX22" fmla="*/ 364331 w 776288"/>
                <a:gd name="connsiteY22" fmla="*/ 178593 h 947737"/>
                <a:gd name="connsiteX23" fmla="*/ 359569 w 776288"/>
                <a:gd name="connsiteY23" fmla="*/ 157162 h 947737"/>
                <a:gd name="connsiteX24" fmla="*/ 340519 w 776288"/>
                <a:gd name="connsiteY24" fmla="*/ 128587 h 947737"/>
                <a:gd name="connsiteX25" fmla="*/ 319088 w 776288"/>
                <a:gd name="connsiteY25" fmla="*/ 100012 h 947737"/>
                <a:gd name="connsiteX26" fmla="*/ 302419 w 776288"/>
                <a:gd name="connsiteY26" fmla="*/ 66675 h 947737"/>
                <a:gd name="connsiteX27" fmla="*/ 290513 w 776288"/>
                <a:gd name="connsiteY27" fmla="*/ 54768 h 947737"/>
                <a:gd name="connsiteX28" fmla="*/ 276225 w 776288"/>
                <a:gd name="connsiteY28" fmla="*/ 33337 h 947737"/>
                <a:gd name="connsiteX29" fmla="*/ 276225 w 776288"/>
                <a:gd name="connsiteY29" fmla="*/ 26193 h 947737"/>
                <a:gd name="connsiteX30" fmla="*/ 278606 w 776288"/>
                <a:gd name="connsiteY30" fmla="*/ 14287 h 947737"/>
                <a:gd name="connsiteX31" fmla="*/ 295275 w 776288"/>
                <a:gd name="connsiteY31" fmla="*/ 2381 h 947737"/>
                <a:gd name="connsiteX32" fmla="*/ 321469 w 776288"/>
                <a:gd name="connsiteY32" fmla="*/ 0 h 947737"/>
                <a:gd name="connsiteX33" fmla="*/ 359569 w 776288"/>
                <a:gd name="connsiteY33" fmla="*/ 0 h 947737"/>
                <a:gd name="connsiteX34" fmla="*/ 409575 w 776288"/>
                <a:gd name="connsiteY34" fmla="*/ 9525 h 947737"/>
                <a:gd name="connsiteX35" fmla="*/ 445294 w 776288"/>
                <a:gd name="connsiteY35" fmla="*/ 23812 h 947737"/>
                <a:gd name="connsiteX36" fmla="*/ 540544 w 776288"/>
                <a:gd name="connsiteY36" fmla="*/ 59531 h 947737"/>
                <a:gd name="connsiteX37" fmla="*/ 628650 w 776288"/>
                <a:gd name="connsiteY37" fmla="*/ 97631 h 947737"/>
                <a:gd name="connsiteX38" fmla="*/ 695325 w 776288"/>
                <a:gd name="connsiteY38" fmla="*/ 130968 h 947737"/>
                <a:gd name="connsiteX39" fmla="*/ 721519 w 776288"/>
                <a:gd name="connsiteY39" fmla="*/ 147637 h 947737"/>
                <a:gd name="connsiteX40" fmla="*/ 740569 w 776288"/>
                <a:gd name="connsiteY40" fmla="*/ 166687 h 947737"/>
                <a:gd name="connsiteX41" fmla="*/ 757238 w 776288"/>
                <a:gd name="connsiteY41" fmla="*/ 188118 h 947737"/>
                <a:gd name="connsiteX42" fmla="*/ 769144 w 776288"/>
                <a:gd name="connsiteY42" fmla="*/ 209550 h 947737"/>
                <a:gd name="connsiteX43" fmla="*/ 776288 w 776288"/>
                <a:gd name="connsiteY43" fmla="*/ 235743 h 947737"/>
                <a:gd name="connsiteX44" fmla="*/ 771525 w 776288"/>
                <a:gd name="connsiteY44" fmla="*/ 259556 h 947737"/>
                <a:gd name="connsiteX45" fmla="*/ 754856 w 776288"/>
                <a:gd name="connsiteY45" fmla="*/ 280987 h 947737"/>
                <a:gd name="connsiteX46" fmla="*/ 731044 w 776288"/>
                <a:gd name="connsiteY46" fmla="*/ 295275 h 947737"/>
                <a:gd name="connsiteX47" fmla="*/ 704850 w 776288"/>
                <a:gd name="connsiteY47" fmla="*/ 307181 h 947737"/>
                <a:gd name="connsiteX48" fmla="*/ 652463 w 776288"/>
                <a:gd name="connsiteY48" fmla="*/ 352425 h 947737"/>
                <a:gd name="connsiteX49" fmla="*/ 576263 w 776288"/>
                <a:gd name="connsiteY49" fmla="*/ 426243 h 947737"/>
                <a:gd name="connsiteX50" fmla="*/ 435769 w 776288"/>
                <a:gd name="connsiteY50" fmla="*/ 561975 h 94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776288" h="947737">
                  <a:moveTo>
                    <a:pt x="435769" y="561975"/>
                  </a:moveTo>
                  <a:lnTo>
                    <a:pt x="359569" y="631031"/>
                  </a:lnTo>
                  <a:lnTo>
                    <a:pt x="292894" y="697706"/>
                  </a:lnTo>
                  <a:lnTo>
                    <a:pt x="219075" y="769143"/>
                  </a:lnTo>
                  <a:lnTo>
                    <a:pt x="142875" y="847725"/>
                  </a:lnTo>
                  <a:lnTo>
                    <a:pt x="73819" y="916781"/>
                  </a:lnTo>
                  <a:lnTo>
                    <a:pt x="47625" y="940593"/>
                  </a:lnTo>
                  <a:lnTo>
                    <a:pt x="30956" y="947737"/>
                  </a:lnTo>
                  <a:lnTo>
                    <a:pt x="7144" y="947737"/>
                  </a:lnTo>
                  <a:lnTo>
                    <a:pt x="0" y="935831"/>
                  </a:lnTo>
                  <a:lnTo>
                    <a:pt x="0" y="916781"/>
                  </a:lnTo>
                  <a:lnTo>
                    <a:pt x="7144" y="895350"/>
                  </a:lnTo>
                  <a:lnTo>
                    <a:pt x="45244" y="842962"/>
                  </a:lnTo>
                  <a:lnTo>
                    <a:pt x="97631" y="762000"/>
                  </a:lnTo>
                  <a:lnTo>
                    <a:pt x="154781" y="673893"/>
                  </a:lnTo>
                  <a:lnTo>
                    <a:pt x="197644" y="597693"/>
                  </a:lnTo>
                  <a:lnTo>
                    <a:pt x="235744" y="528637"/>
                  </a:lnTo>
                  <a:lnTo>
                    <a:pt x="276225" y="447675"/>
                  </a:lnTo>
                  <a:lnTo>
                    <a:pt x="309563" y="373856"/>
                  </a:lnTo>
                  <a:lnTo>
                    <a:pt x="342900" y="290512"/>
                  </a:lnTo>
                  <a:lnTo>
                    <a:pt x="357188" y="242887"/>
                  </a:lnTo>
                  <a:lnTo>
                    <a:pt x="364331" y="197643"/>
                  </a:lnTo>
                  <a:lnTo>
                    <a:pt x="364331" y="178593"/>
                  </a:lnTo>
                  <a:lnTo>
                    <a:pt x="359569" y="157162"/>
                  </a:lnTo>
                  <a:lnTo>
                    <a:pt x="340519" y="128587"/>
                  </a:lnTo>
                  <a:lnTo>
                    <a:pt x="319088" y="100012"/>
                  </a:lnTo>
                  <a:lnTo>
                    <a:pt x="302419" y="66675"/>
                  </a:lnTo>
                  <a:lnTo>
                    <a:pt x="290513" y="54768"/>
                  </a:lnTo>
                  <a:lnTo>
                    <a:pt x="276225" y="33337"/>
                  </a:lnTo>
                  <a:lnTo>
                    <a:pt x="276225" y="26193"/>
                  </a:lnTo>
                  <a:lnTo>
                    <a:pt x="278606" y="14287"/>
                  </a:lnTo>
                  <a:lnTo>
                    <a:pt x="295275" y="2381"/>
                  </a:lnTo>
                  <a:lnTo>
                    <a:pt x="321469" y="0"/>
                  </a:lnTo>
                  <a:lnTo>
                    <a:pt x="359569" y="0"/>
                  </a:lnTo>
                  <a:lnTo>
                    <a:pt x="409575" y="9525"/>
                  </a:lnTo>
                  <a:lnTo>
                    <a:pt x="445294" y="23812"/>
                  </a:lnTo>
                  <a:lnTo>
                    <a:pt x="540544" y="59531"/>
                  </a:lnTo>
                  <a:lnTo>
                    <a:pt x="628650" y="97631"/>
                  </a:lnTo>
                  <a:lnTo>
                    <a:pt x="695325" y="130968"/>
                  </a:lnTo>
                  <a:lnTo>
                    <a:pt x="721519" y="147637"/>
                  </a:lnTo>
                  <a:lnTo>
                    <a:pt x="740569" y="166687"/>
                  </a:lnTo>
                  <a:lnTo>
                    <a:pt x="757238" y="188118"/>
                  </a:lnTo>
                  <a:lnTo>
                    <a:pt x="769144" y="209550"/>
                  </a:lnTo>
                  <a:lnTo>
                    <a:pt x="776288" y="235743"/>
                  </a:lnTo>
                  <a:lnTo>
                    <a:pt x="771525" y="259556"/>
                  </a:lnTo>
                  <a:lnTo>
                    <a:pt x="754856" y="280987"/>
                  </a:lnTo>
                  <a:lnTo>
                    <a:pt x="731044" y="295275"/>
                  </a:lnTo>
                  <a:lnTo>
                    <a:pt x="704850" y="307181"/>
                  </a:lnTo>
                  <a:lnTo>
                    <a:pt x="652463" y="352425"/>
                  </a:lnTo>
                  <a:lnTo>
                    <a:pt x="576263" y="426243"/>
                  </a:lnTo>
                  <a:lnTo>
                    <a:pt x="435769" y="561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55">
              <a:extLst>
                <a:ext uri="{FF2B5EF4-FFF2-40B4-BE49-F238E27FC236}">
                  <a16:creationId xmlns:a16="http://schemas.microsoft.com/office/drawing/2014/main" id="{9ABD50E0-5323-4D60-9401-CDC4CFC1A8D1}"/>
                </a:ext>
              </a:extLst>
            </p:cNvPr>
            <p:cNvSpPr/>
            <p:nvPr/>
          </p:nvSpPr>
          <p:spPr>
            <a:xfrm rot="16200000">
              <a:off x="5561808" y="3131344"/>
              <a:ext cx="2400300" cy="481013"/>
            </a:xfrm>
            <a:custGeom>
              <a:avLst/>
              <a:gdLst>
                <a:gd name="connsiteX0" fmla="*/ 1197768 w 2400300"/>
                <a:gd name="connsiteY0" fmla="*/ 190500 h 481012"/>
                <a:gd name="connsiteX1" fmla="*/ 1412081 w 2400300"/>
                <a:gd name="connsiteY1" fmla="*/ 192881 h 481012"/>
                <a:gd name="connsiteX2" fmla="*/ 1612106 w 2400300"/>
                <a:gd name="connsiteY2" fmla="*/ 192881 h 481012"/>
                <a:gd name="connsiteX3" fmla="*/ 1833562 w 2400300"/>
                <a:gd name="connsiteY3" fmla="*/ 192881 h 481012"/>
                <a:gd name="connsiteX4" fmla="*/ 1990725 w 2400300"/>
                <a:gd name="connsiteY4" fmla="*/ 192881 h 481012"/>
                <a:gd name="connsiteX5" fmla="*/ 2093118 w 2400300"/>
                <a:gd name="connsiteY5" fmla="*/ 192881 h 481012"/>
                <a:gd name="connsiteX6" fmla="*/ 2128837 w 2400300"/>
                <a:gd name="connsiteY6" fmla="*/ 188119 h 481012"/>
                <a:gd name="connsiteX7" fmla="*/ 2169318 w 2400300"/>
                <a:gd name="connsiteY7" fmla="*/ 178594 h 481012"/>
                <a:gd name="connsiteX8" fmla="*/ 2209800 w 2400300"/>
                <a:gd name="connsiteY8" fmla="*/ 159544 h 481012"/>
                <a:gd name="connsiteX9" fmla="*/ 2240756 w 2400300"/>
                <a:gd name="connsiteY9" fmla="*/ 140494 h 481012"/>
                <a:gd name="connsiteX10" fmla="*/ 2262187 w 2400300"/>
                <a:gd name="connsiteY10" fmla="*/ 121444 h 481012"/>
                <a:gd name="connsiteX11" fmla="*/ 2276475 w 2400300"/>
                <a:gd name="connsiteY11" fmla="*/ 104775 h 481012"/>
                <a:gd name="connsiteX12" fmla="*/ 2290762 w 2400300"/>
                <a:gd name="connsiteY12" fmla="*/ 83344 h 481012"/>
                <a:gd name="connsiteX13" fmla="*/ 2309812 w 2400300"/>
                <a:gd name="connsiteY13" fmla="*/ 42862 h 481012"/>
                <a:gd name="connsiteX14" fmla="*/ 2331243 w 2400300"/>
                <a:gd name="connsiteY14" fmla="*/ 14287 h 481012"/>
                <a:gd name="connsiteX15" fmla="*/ 2345531 w 2400300"/>
                <a:gd name="connsiteY15" fmla="*/ 4762 h 481012"/>
                <a:gd name="connsiteX16" fmla="*/ 2359818 w 2400300"/>
                <a:gd name="connsiteY16" fmla="*/ 0 h 481012"/>
                <a:gd name="connsiteX17" fmla="*/ 2374106 w 2400300"/>
                <a:gd name="connsiteY17" fmla="*/ 0 h 481012"/>
                <a:gd name="connsiteX18" fmla="*/ 2386012 w 2400300"/>
                <a:gd name="connsiteY18" fmla="*/ 7144 h 481012"/>
                <a:gd name="connsiteX19" fmla="*/ 2395537 w 2400300"/>
                <a:gd name="connsiteY19" fmla="*/ 19050 h 481012"/>
                <a:gd name="connsiteX20" fmla="*/ 2400300 w 2400300"/>
                <a:gd name="connsiteY20" fmla="*/ 35719 h 481012"/>
                <a:gd name="connsiteX21" fmla="*/ 2397918 w 2400300"/>
                <a:gd name="connsiteY21" fmla="*/ 76200 h 481012"/>
                <a:gd name="connsiteX22" fmla="*/ 2386012 w 2400300"/>
                <a:gd name="connsiteY22" fmla="*/ 140494 h 481012"/>
                <a:gd name="connsiteX23" fmla="*/ 2366962 w 2400300"/>
                <a:gd name="connsiteY23" fmla="*/ 209550 h 481012"/>
                <a:gd name="connsiteX24" fmla="*/ 2352675 w 2400300"/>
                <a:gd name="connsiteY24" fmla="*/ 250031 h 481012"/>
                <a:gd name="connsiteX25" fmla="*/ 2319337 w 2400300"/>
                <a:gd name="connsiteY25" fmla="*/ 309562 h 481012"/>
                <a:gd name="connsiteX26" fmla="*/ 2274093 w 2400300"/>
                <a:gd name="connsiteY26" fmla="*/ 371475 h 481012"/>
                <a:gd name="connsiteX27" fmla="*/ 2219325 w 2400300"/>
                <a:gd name="connsiteY27" fmla="*/ 433387 h 481012"/>
                <a:gd name="connsiteX28" fmla="*/ 2195512 w 2400300"/>
                <a:gd name="connsiteY28" fmla="*/ 457200 h 481012"/>
                <a:gd name="connsiteX29" fmla="*/ 2171700 w 2400300"/>
                <a:gd name="connsiteY29" fmla="*/ 476250 h 481012"/>
                <a:gd name="connsiteX30" fmla="*/ 2152650 w 2400300"/>
                <a:gd name="connsiteY30" fmla="*/ 481012 h 481012"/>
                <a:gd name="connsiteX31" fmla="*/ 2135981 w 2400300"/>
                <a:gd name="connsiteY31" fmla="*/ 481012 h 481012"/>
                <a:gd name="connsiteX32" fmla="*/ 2107406 w 2400300"/>
                <a:gd name="connsiteY32" fmla="*/ 476250 h 481012"/>
                <a:gd name="connsiteX33" fmla="*/ 2081212 w 2400300"/>
                <a:gd name="connsiteY33" fmla="*/ 469106 h 481012"/>
                <a:gd name="connsiteX34" fmla="*/ 2050256 w 2400300"/>
                <a:gd name="connsiteY34" fmla="*/ 457200 h 481012"/>
                <a:gd name="connsiteX35" fmla="*/ 2019300 w 2400300"/>
                <a:gd name="connsiteY35" fmla="*/ 442912 h 481012"/>
                <a:gd name="connsiteX36" fmla="*/ 2012156 w 2400300"/>
                <a:gd name="connsiteY36" fmla="*/ 440531 h 481012"/>
                <a:gd name="connsiteX37" fmla="*/ 1943100 w 2400300"/>
                <a:gd name="connsiteY37" fmla="*/ 440531 h 481012"/>
                <a:gd name="connsiteX38" fmla="*/ 1790700 w 2400300"/>
                <a:gd name="connsiteY38" fmla="*/ 435769 h 481012"/>
                <a:gd name="connsiteX39" fmla="*/ 1614487 w 2400300"/>
                <a:gd name="connsiteY39" fmla="*/ 433387 h 481012"/>
                <a:gd name="connsiteX40" fmla="*/ 1459706 w 2400300"/>
                <a:gd name="connsiteY40" fmla="*/ 431006 h 481012"/>
                <a:gd name="connsiteX41" fmla="*/ 1276350 w 2400300"/>
                <a:gd name="connsiteY41" fmla="*/ 426244 h 481012"/>
                <a:gd name="connsiteX42" fmla="*/ 1088231 w 2400300"/>
                <a:gd name="connsiteY42" fmla="*/ 421481 h 481012"/>
                <a:gd name="connsiteX43" fmla="*/ 950118 w 2400300"/>
                <a:gd name="connsiteY43" fmla="*/ 419100 h 481012"/>
                <a:gd name="connsiteX44" fmla="*/ 766762 w 2400300"/>
                <a:gd name="connsiteY44" fmla="*/ 416719 h 481012"/>
                <a:gd name="connsiteX45" fmla="*/ 681037 w 2400300"/>
                <a:gd name="connsiteY45" fmla="*/ 421481 h 481012"/>
                <a:gd name="connsiteX46" fmla="*/ 533400 w 2400300"/>
                <a:gd name="connsiteY46" fmla="*/ 426244 h 481012"/>
                <a:gd name="connsiteX47" fmla="*/ 419100 w 2400300"/>
                <a:gd name="connsiteY47" fmla="*/ 431006 h 481012"/>
                <a:gd name="connsiteX48" fmla="*/ 257175 w 2400300"/>
                <a:gd name="connsiteY48" fmla="*/ 438150 h 481012"/>
                <a:gd name="connsiteX49" fmla="*/ 247650 w 2400300"/>
                <a:gd name="connsiteY49" fmla="*/ 438150 h 481012"/>
                <a:gd name="connsiteX50" fmla="*/ 221456 w 2400300"/>
                <a:gd name="connsiteY50" fmla="*/ 428625 h 481012"/>
                <a:gd name="connsiteX51" fmla="*/ 183356 w 2400300"/>
                <a:gd name="connsiteY51" fmla="*/ 414337 h 481012"/>
                <a:gd name="connsiteX52" fmla="*/ 135731 w 2400300"/>
                <a:gd name="connsiteY52" fmla="*/ 397669 h 481012"/>
                <a:gd name="connsiteX53" fmla="*/ 92868 w 2400300"/>
                <a:gd name="connsiteY53" fmla="*/ 381000 h 481012"/>
                <a:gd name="connsiteX54" fmla="*/ 66675 w 2400300"/>
                <a:gd name="connsiteY54" fmla="*/ 371475 h 481012"/>
                <a:gd name="connsiteX55" fmla="*/ 47625 w 2400300"/>
                <a:gd name="connsiteY55" fmla="*/ 359569 h 481012"/>
                <a:gd name="connsiteX56" fmla="*/ 33337 w 2400300"/>
                <a:gd name="connsiteY56" fmla="*/ 347662 h 481012"/>
                <a:gd name="connsiteX57" fmla="*/ 19050 w 2400300"/>
                <a:gd name="connsiteY57" fmla="*/ 333375 h 481012"/>
                <a:gd name="connsiteX58" fmla="*/ 4762 w 2400300"/>
                <a:gd name="connsiteY58" fmla="*/ 316706 h 481012"/>
                <a:gd name="connsiteX59" fmla="*/ 0 w 2400300"/>
                <a:gd name="connsiteY59" fmla="*/ 300037 h 481012"/>
                <a:gd name="connsiteX60" fmla="*/ 2381 w 2400300"/>
                <a:gd name="connsiteY60" fmla="*/ 280987 h 481012"/>
                <a:gd name="connsiteX61" fmla="*/ 9525 w 2400300"/>
                <a:gd name="connsiteY61" fmla="*/ 271462 h 481012"/>
                <a:gd name="connsiteX62" fmla="*/ 35718 w 2400300"/>
                <a:gd name="connsiteY62" fmla="*/ 247650 h 481012"/>
                <a:gd name="connsiteX63" fmla="*/ 61912 w 2400300"/>
                <a:gd name="connsiteY63" fmla="*/ 230981 h 481012"/>
                <a:gd name="connsiteX64" fmla="*/ 100012 w 2400300"/>
                <a:gd name="connsiteY64" fmla="*/ 209550 h 481012"/>
                <a:gd name="connsiteX65" fmla="*/ 166687 w 2400300"/>
                <a:gd name="connsiteY65" fmla="*/ 183356 h 481012"/>
                <a:gd name="connsiteX66" fmla="*/ 228600 w 2400300"/>
                <a:gd name="connsiteY66" fmla="*/ 164306 h 481012"/>
                <a:gd name="connsiteX67" fmla="*/ 290512 w 2400300"/>
                <a:gd name="connsiteY67" fmla="*/ 150019 h 481012"/>
                <a:gd name="connsiteX68" fmla="*/ 319087 w 2400300"/>
                <a:gd name="connsiteY68" fmla="*/ 150019 h 481012"/>
                <a:gd name="connsiteX69" fmla="*/ 414337 w 2400300"/>
                <a:gd name="connsiteY69" fmla="*/ 159544 h 481012"/>
                <a:gd name="connsiteX70" fmla="*/ 569118 w 2400300"/>
                <a:gd name="connsiteY70" fmla="*/ 169069 h 481012"/>
                <a:gd name="connsiteX71" fmla="*/ 704850 w 2400300"/>
                <a:gd name="connsiteY71" fmla="*/ 176212 h 481012"/>
                <a:gd name="connsiteX72" fmla="*/ 850106 w 2400300"/>
                <a:gd name="connsiteY72" fmla="*/ 183356 h 481012"/>
                <a:gd name="connsiteX73" fmla="*/ 1085850 w 2400300"/>
                <a:gd name="connsiteY73" fmla="*/ 188119 h 481012"/>
                <a:gd name="connsiteX74" fmla="*/ 1197768 w 2400300"/>
                <a:gd name="connsiteY74" fmla="*/ 190500 h 481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400300" h="481012">
                  <a:moveTo>
                    <a:pt x="1197768" y="190500"/>
                  </a:moveTo>
                  <a:lnTo>
                    <a:pt x="1412081" y="192881"/>
                  </a:lnTo>
                  <a:lnTo>
                    <a:pt x="1612106" y="192881"/>
                  </a:lnTo>
                  <a:lnTo>
                    <a:pt x="1833562" y="192881"/>
                  </a:lnTo>
                  <a:lnTo>
                    <a:pt x="1990725" y="192881"/>
                  </a:lnTo>
                  <a:lnTo>
                    <a:pt x="2093118" y="192881"/>
                  </a:lnTo>
                  <a:lnTo>
                    <a:pt x="2128837" y="188119"/>
                  </a:lnTo>
                  <a:lnTo>
                    <a:pt x="2169318" y="178594"/>
                  </a:lnTo>
                  <a:lnTo>
                    <a:pt x="2209800" y="159544"/>
                  </a:lnTo>
                  <a:lnTo>
                    <a:pt x="2240756" y="140494"/>
                  </a:lnTo>
                  <a:lnTo>
                    <a:pt x="2262187" y="121444"/>
                  </a:lnTo>
                  <a:lnTo>
                    <a:pt x="2276475" y="104775"/>
                  </a:lnTo>
                  <a:lnTo>
                    <a:pt x="2290762" y="83344"/>
                  </a:lnTo>
                  <a:lnTo>
                    <a:pt x="2309812" y="42862"/>
                  </a:lnTo>
                  <a:lnTo>
                    <a:pt x="2331243" y="14287"/>
                  </a:lnTo>
                  <a:lnTo>
                    <a:pt x="2345531" y="4762"/>
                  </a:lnTo>
                  <a:lnTo>
                    <a:pt x="2359818" y="0"/>
                  </a:lnTo>
                  <a:lnTo>
                    <a:pt x="2374106" y="0"/>
                  </a:lnTo>
                  <a:lnTo>
                    <a:pt x="2386012" y="7144"/>
                  </a:lnTo>
                  <a:lnTo>
                    <a:pt x="2395537" y="19050"/>
                  </a:lnTo>
                  <a:lnTo>
                    <a:pt x="2400300" y="35719"/>
                  </a:lnTo>
                  <a:lnTo>
                    <a:pt x="2397918" y="76200"/>
                  </a:lnTo>
                  <a:lnTo>
                    <a:pt x="2386012" y="140494"/>
                  </a:lnTo>
                  <a:lnTo>
                    <a:pt x="2366962" y="209550"/>
                  </a:lnTo>
                  <a:lnTo>
                    <a:pt x="2352675" y="250031"/>
                  </a:lnTo>
                  <a:lnTo>
                    <a:pt x="2319337" y="309562"/>
                  </a:lnTo>
                  <a:lnTo>
                    <a:pt x="2274093" y="371475"/>
                  </a:lnTo>
                  <a:lnTo>
                    <a:pt x="2219325" y="433387"/>
                  </a:lnTo>
                  <a:lnTo>
                    <a:pt x="2195512" y="457200"/>
                  </a:lnTo>
                  <a:lnTo>
                    <a:pt x="2171700" y="476250"/>
                  </a:lnTo>
                  <a:lnTo>
                    <a:pt x="2152650" y="481012"/>
                  </a:lnTo>
                  <a:lnTo>
                    <a:pt x="2135981" y="481012"/>
                  </a:lnTo>
                  <a:lnTo>
                    <a:pt x="2107406" y="476250"/>
                  </a:lnTo>
                  <a:lnTo>
                    <a:pt x="2081212" y="469106"/>
                  </a:lnTo>
                  <a:lnTo>
                    <a:pt x="2050256" y="457200"/>
                  </a:lnTo>
                  <a:lnTo>
                    <a:pt x="2019300" y="442912"/>
                  </a:lnTo>
                  <a:lnTo>
                    <a:pt x="2012156" y="440531"/>
                  </a:lnTo>
                  <a:lnTo>
                    <a:pt x="1943100" y="440531"/>
                  </a:lnTo>
                  <a:lnTo>
                    <a:pt x="1790700" y="435769"/>
                  </a:lnTo>
                  <a:lnTo>
                    <a:pt x="1614487" y="433387"/>
                  </a:lnTo>
                  <a:lnTo>
                    <a:pt x="1459706" y="431006"/>
                  </a:lnTo>
                  <a:lnTo>
                    <a:pt x="1276350" y="426244"/>
                  </a:lnTo>
                  <a:lnTo>
                    <a:pt x="1088231" y="421481"/>
                  </a:lnTo>
                  <a:lnTo>
                    <a:pt x="950118" y="419100"/>
                  </a:lnTo>
                  <a:lnTo>
                    <a:pt x="766762" y="416719"/>
                  </a:lnTo>
                  <a:lnTo>
                    <a:pt x="681037" y="421481"/>
                  </a:lnTo>
                  <a:lnTo>
                    <a:pt x="533400" y="426244"/>
                  </a:lnTo>
                  <a:lnTo>
                    <a:pt x="419100" y="431006"/>
                  </a:lnTo>
                  <a:lnTo>
                    <a:pt x="257175" y="438150"/>
                  </a:lnTo>
                  <a:lnTo>
                    <a:pt x="247650" y="438150"/>
                  </a:lnTo>
                  <a:lnTo>
                    <a:pt x="221456" y="428625"/>
                  </a:lnTo>
                  <a:lnTo>
                    <a:pt x="183356" y="414337"/>
                  </a:lnTo>
                  <a:lnTo>
                    <a:pt x="135731" y="397669"/>
                  </a:lnTo>
                  <a:lnTo>
                    <a:pt x="92868" y="381000"/>
                  </a:lnTo>
                  <a:lnTo>
                    <a:pt x="66675" y="371475"/>
                  </a:lnTo>
                  <a:lnTo>
                    <a:pt x="47625" y="359569"/>
                  </a:lnTo>
                  <a:lnTo>
                    <a:pt x="33337" y="347662"/>
                  </a:lnTo>
                  <a:lnTo>
                    <a:pt x="19050" y="333375"/>
                  </a:lnTo>
                  <a:lnTo>
                    <a:pt x="4762" y="316706"/>
                  </a:lnTo>
                  <a:lnTo>
                    <a:pt x="0" y="300037"/>
                  </a:lnTo>
                  <a:lnTo>
                    <a:pt x="2381" y="280987"/>
                  </a:lnTo>
                  <a:lnTo>
                    <a:pt x="9525" y="271462"/>
                  </a:lnTo>
                  <a:lnTo>
                    <a:pt x="35718" y="247650"/>
                  </a:lnTo>
                  <a:lnTo>
                    <a:pt x="61912" y="230981"/>
                  </a:lnTo>
                  <a:lnTo>
                    <a:pt x="100012" y="209550"/>
                  </a:lnTo>
                  <a:lnTo>
                    <a:pt x="166687" y="183356"/>
                  </a:lnTo>
                  <a:lnTo>
                    <a:pt x="228600" y="164306"/>
                  </a:lnTo>
                  <a:lnTo>
                    <a:pt x="290512" y="150019"/>
                  </a:lnTo>
                  <a:lnTo>
                    <a:pt x="319087" y="150019"/>
                  </a:lnTo>
                  <a:lnTo>
                    <a:pt x="414337" y="159544"/>
                  </a:lnTo>
                  <a:lnTo>
                    <a:pt x="569118" y="169069"/>
                  </a:lnTo>
                  <a:lnTo>
                    <a:pt x="704850" y="176212"/>
                  </a:lnTo>
                  <a:lnTo>
                    <a:pt x="850106" y="183356"/>
                  </a:lnTo>
                  <a:lnTo>
                    <a:pt x="1085850" y="188119"/>
                  </a:lnTo>
                  <a:lnTo>
                    <a:pt x="1197768" y="1905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51">
              <a:extLst>
                <a:ext uri="{FF2B5EF4-FFF2-40B4-BE49-F238E27FC236}">
                  <a16:creationId xmlns:a16="http://schemas.microsoft.com/office/drawing/2014/main" id="{B3E6D480-09E1-4517-BF6B-59B550429EB1}"/>
                </a:ext>
              </a:extLst>
            </p:cNvPr>
            <p:cNvSpPr/>
            <p:nvPr/>
          </p:nvSpPr>
          <p:spPr>
            <a:xfrm>
              <a:off x="3910016" y="2938464"/>
              <a:ext cx="2143125" cy="623887"/>
            </a:xfrm>
            <a:custGeom>
              <a:avLst/>
              <a:gdLst>
                <a:gd name="connsiteX0" fmla="*/ 900112 w 2143125"/>
                <a:gd name="connsiteY0" fmla="*/ 235743 h 623887"/>
                <a:gd name="connsiteX1" fmla="*/ 1042987 w 2143125"/>
                <a:gd name="connsiteY1" fmla="*/ 197643 h 623887"/>
                <a:gd name="connsiteX2" fmla="*/ 1145381 w 2143125"/>
                <a:gd name="connsiteY2" fmla="*/ 171450 h 623887"/>
                <a:gd name="connsiteX3" fmla="*/ 1333500 w 2143125"/>
                <a:gd name="connsiteY3" fmla="*/ 133350 h 623887"/>
                <a:gd name="connsiteX4" fmla="*/ 1485900 w 2143125"/>
                <a:gd name="connsiteY4" fmla="*/ 102393 h 623887"/>
                <a:gd name="connsiteX5" fmla="*/ 1643062 w 2143125"/>
                <a:gd name="connsiteY5" fmla="*/ 69056 h 623887"/>
                <a:gd name="connsiteX6" fmla="*/ 1712118 w 2143125"/>
                <a:gd name="connsiteY6" fmla="*/ 52387 h 623887"/>
                <a:gd name="connsiteX7" fmla="*/ 1747837 w 2143125"/>
                <a:gd name="connsiteY7" fmla="*/ 35718 h 623887"/>
                <a:gd name="connsiteX8" fmla="*/ 1795462 w 2143125"/>
                <a:gd name="connsiteY8" fmla="*/ 14287 h 623887"/>
                <a:gd name="connsiteX9" fmla="*/ 1854993 w 2143125"/>
                <a:gd name="connsiteY9" fmla="*/ 0 h 623887"/>
                <a:gd name="connsiteX10" fmla="*/ 1876425 w 2143125"/>
                <a:gd name="connsiteY10" fmla="*/ 0 h 623887"/>
                <a:gd name="connsiteX11" fmla="*/ 1914525 w 2143125"/>
                <a:gd name="connsiteY11" fmla="*/ 9525 h 623887"/>
                <a:gd name="connsiteX12" fmla="*/ 2000250 w 2143125"/>
                <a:gd name="connsiteY12" fmla="*/ 42862 h 623887"/>
                <a:gd name="connsiteX13" fmla="*/ 2069306 w 2143125"/>
                <a:gd name="connsiteY13" fmla="*/ 78581 h 623887"/>
                <a:gd name="connsiteX14" fmla="*/ 2109787 w 2143125"/>
                <a:gd name="connsiteY14" fmla="*/ 102393 h 623887"/>
                <a:gd name="connsiteX15" fmla="*/ 2133600 w 2143125"/>
                <a:gd name="connsiteY15" fmla="*/ 123825 h 623887"/>
                <a:gd name="connsiteX16" fmla="*/ 2140743 w 2143125"/>
                <a:gd name="connsiteY16" fmla="*/ 138112 h 623887"/>
                <a:gd name="connsiteX17" fmla="*/ 2143125 w 2143125"/>
                <a:gd name="connsiteY17" fmla="*/ 154781 h 623887"/>
                <a:gd name="connsiteX18" fmla="*/ 2143125 w 2143125"/>
                <a:gd name="connsiteY18" fmla="*/ 176212 h 623887"/>
                <a:gd name="connsiteX19" fmla="*/ 2133600 w 2143125"/>
                <a:gd name="connsiteY19" fmla="*/ 200025 h 623887"/>
                <a:gd name="connsiteX20" fmla="*/ 2114550 w 2143125"/>
                <a:gd name="connsiteY20" fmla="*/ 219075 h 623887"/>
                <a:gd name="connsiteX21" fmla="*/ 2088356 w 2143125"/>
                <a:gd name="connsiteY21" fmla="*/ 230981 h 623887"/>
                <a:gd name="connsiteX22" fmla="*/ 2028825 w 2143125"/>
                <a:gd name="connsiteY22" fmla="*/ 245268 h 623887"/>
                <a:gd name="connsiteX23" fmla="*/ 1952625 w 2143125"/>
                <a:gd name="connsiteY23" fmla="*/ 257175 h 623887"/>
                <a:gd name="connsiteX24" fmla="*/ 1847850 w 2143125"/>
                <a:gd name="connsiteY24" fmla="*/ 266700 h 623887"/>
                <a:gd name="connsiteX25" fmla="*/ 1714500 w 2143125"/>
                <a:gd name="connsiteY25" fmla="*/ 280987 h 623887"/>
                <a:gd name="connsiteX26" fmla="*/ 1585912 w 2143125"/>
                <a:gd name="connsiteY26" fmla="*/ 297656 h 623887"/>
                <a:gd name="connsiteX27" fmla="*/ 1423987 w 2143125"/>
                <a:gd name="connsiteY27" fmla="*/ 319087 h 623887"/>
                <a:gd name="connsiteX28" fmla="*/ 1288256 w 2143125"/>
                <a:gd name="connsiteY28" fmla="*/ 342900 h 623887"/>
                <a:gd name="connsiteX29" fmla="*/ 1054893 w 2143125"/>
                <a:gd name="connsiteY29" fmla="*/ 388143 h 623887"/>
                <a:gd name="connsiteX30" fmla="*/ 919162 w 2143125"/>
                <a:gd name="connsiteY30" fmla="*/ 416718 h 623887"/>
                <a:gd name="connsiteX31" fmla="*/ 852487 w 2143125"/>
                <a:gd name="connsiteY31" fmla="*/ 433387 h 623887"/>
                <a:gd name="connsiteX32" fmla="*/ 788193 w 2143125"/>
                <a:gd name="connsiteY32" fmla="*/ 450056 h 623887"/>
                <a:gd name="connsiteX33" fmla="*/ 728662 w 2143125"/>
                <a:gd name="connsiteY33" fmla="*/ 466725 h 623887"/>
                <a:gd name="connsiteX34" fmla="*/ 659606 w 2143125"/>
                <a:gd name="connsiteY34" fmla="*/ 488156 h 623887"/>
                <a:gd name="connsiteX35" fmla="*/ 578643 w 2143125"/>
                <a:gd name="connsiteY35" fmla="*/ 516731 h 623887"/>
                <a:gd name="connsiteX36" fmla="*/ 511968 w 2143125"/>
                <a:gd name="connsiteY36" fmla="*/ 540543 h 623887"/>
                <a:gd name="connsiteX37" fmla="*/ 442912 w 2143125"/>
                <a:gd name="connsiteY37" fmla="*/ 571500 h 623887"/>
                <a:gd name="connsiteX38" fmla="*/ 385762 w 2143125"/>
                <a:gd name="connsiteY38" fmla="*/ 602456 h 623887"/>
                <a:gd name="connsiteX39" fmla="*/ 357187 w 2143125"/>
                <a:gd name="connsiteY39" fmla="*/ 621506 h 623887"/>
                <a:gd name="connsiteX40" fmla="*/ 345281 w 2143125"/>
                <a:gd name="connsiteY40" fmla="*/ 623887 h 623887"/>
                <a:gd name="connsiteX41" fmla="*/ 319087 w 2143125"/>
                <a:gd name="connsiteY41" fmla="*/ 614362 h 623887"/>
                <a:gd name="connsiteX42" fmla="*/ 269081 w 2143125"/>
                <a:gd name="connsiteY42" fmla="*/ 583406 h 623887"/>
                <a:gd name="connsiteX43" fmla="*/ 223837 w 2143125"/>
                <a:gd name="connsiteY43" fmla="*/ 554831 h 623887"/>
                <a:gd name="connsiteX44" fmla="*/ 176212 w 2143125"/>
                <a:gd name="connsiteY44" fmla="*/ 521493 h 623887"/>
                <a:gd name="connsiteX45" fmla="*/ 133350 w 2143125"/>
                <a:gd name="connsiteY45" fmla="*/ 485775 h 623887"/>
                <a:gd name="connsiteX46" fmla="*/ 100012 w 2143125"/>
                <a:gd name="connsiteY46" fmla="*/ 452437 h 623887"/>
                <a:gd name="connsiteX47" fmla="*/ 66675 w 2143125"/>
                <a:gd name="connsiteY47" fmla="*/ 414337 h 623887"/>
                <a:gd name="connsiteX48" fmla="*/ 33337 w 2143125"/>
                <a:gd name="connsiteY48" fmla="*/ 361950 h 623887"/>
                <a:gd name="connsiteX49" fmla="*/ 4762 w 2143125"/>
                <a:gd name="connsiteY49" fmla="*/ 295275 h 623887"/>
                <a:gd name="connsiteX50" fmla="*/ 0 w 2143125"/>
                <a:gd name="connsiteY50" fmla="*/ 273843 h 623887"/>
                <a:gd name="connsiteX51" fmla="*/ 2381 w 2143125"/>
                <a:gd name="connsiteY51" fmla="*/ 261937 h 623887"/>
                <a:gd name="connsiteX52" fmla="*/ 11906 w 2143125"/>
                <a:gd name="connsiteY52" fmla="*/ 254793 h 623887"/>
                <a:gd name="connsiteX53" fmla="*/ 38100 w 2143125"/>
                <a:gd name="connsiteY53" fmla="*/ 259556 h 623887"/>
                <a:gd name="connsiteX54" fmla="*/ 61912 w 2143125"/>
                <a:gd name="connsiteY54" fmla="*/ 271462 h 623887"/>
                <a:gd name="connsiteX55" fmla="*/ 97631 w 2143125"/>
                <a:gd name="connsiteY55" fmla="*/ 300037 h 623887"/>
                <a:gd name="connsiteX56" fmla="*/ 140493 w 2143125"/>
                <a:gd name="connsiteY56" fmla="*/ 328612 h 623887"/>
                <a:gd name="connsiteX57" fmla="*/ 166687 w 2143125"/>
                <a:gd name="connsiteY57" fmla="*/ 342900 h 623887"/>
                <a:gd name="connsiteX58" fmla="*/ 209550 w 2143125"/>
                <a:gd name="connsiteY58" fmla="*/ 359568 h 623887"/>
                <a:gd name="connsiteX59" fmla="*/ 247650 w 2143125"/>
                <a:gd name="connsiteY59" fmla="*/ 369093 h 623887"/>
                <a:gd name="connsiteX60" fmla="*/ 283368 w 2143125"/>
                <a:gd name="connsiteY60" fmla="*/ 376237 h 623887"/>
                <a:gd name="connsiteX61" fmla="*/ 333375 w 2143125"/>
                <a:gd name="connsiteY61" fmla="*/ 378618 h 623887"/>
                <a:gd name="connsiteX62" fmla="*/ 385762 w 2143125"/>
                <a:gd name="connsiteY62" fmla="*/ 373856 h 623887"/>
                <a:gd name="connsiteX63" fmla="*/ 450056 w 2143125"/>
                <a:gd name="connsiteY63" fmla="*/ 361950 h 623887"/>
                <a:gd name="connsiteX64" fmla="*/ 578643 w 2143125"/>
                <a:gd name="connsiteY64" fmla="*/ 323850 h 623887"/>
                <a:gd name="connsiteX65" fmla="*/ 900112 w 2143125"/>
                <a:gd name="connsiteY65" fmla="*/ 235743 h 62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143125" h="623887">
                  <a:moveTo>
                    <a:pt x="900112" y="235743"/>
                  </a:moveTo>
                  <a:lnTo>
                    <a:pt x="1042987" y="197643"/>
                  </a:lnTo>
                  <a:lnTo>
                    <a:pt x="1145381" y="171450"/>
                  </a:lnTo>
                  <a:lnTo>
                    <a:pt x="1333500" y="133350"/>
                  </a:lnTo>
                  <a:lnTo>
                    <a:pt x="1485900" y="102393"/>
                  </a:lnTo>
                  <a:lnTo>
                    <a:pt x="1643062" y="69056"/>
                  </a:lnTo>
                  <a:lnTo>
                    <a:pt x="1712118" y="52387"/>
                  </a:lnTo>
                  <a:lnTo>
                    <a:pt x="1747837" y="35718"/>
                  </a:lnTo>
                  <a:lnTo>
                    <a:pt x="1795462" y="14287"/>
                  </a:lnTo>
                  <a:lnTo>
                    <a:pt x="1854993" y="0"/>
                  </a:lnTo>
                  <a:lnTo>
                    <a:pt x="1876425" y="0"/>
                  </a:lnTo>
                  <a:lnTo>
                    <a:pt x="1914525" y="9525"/>
                  </a:lnTo>
                  <a:lnTo>
                    <a:pt x="2000250" y="42862"/>
                  </a:lnTo>
                  <a:lnTo>
                    <a:pt x="2069306" y="78581"/>
                  </a:lnTo>
                  <a:lnTo>
                    <a:pt x="2109787" y="102393"/>
                  </a:lnTo>
                  <a:lnTo>
                    <a:pt x="2133600" y="123825"/>
                  </a:lnTo>
                  <a:lnTo>
                    <a:pt x="2140743" y="138112"/>
                  </a:lnTo>
                  <a:lnTo>
                    <a:pt x="2143125" y="154781"/>
                  </a:lnTo>
                  <a:lnTo>
                    <a:pt x="2143125" y="176212"/>
                  </a:lnTo>
                  <a:lnTo>
                    <a:pt x="2133600" y="200025"/>
                  </a:lnTo>
                  <a:lnTo>
                    <a:pt x="2114550" y="219075"/>
                  </a:lnTo>
                  <a:lnTo>
                    <a:pt x="2088356" y="230981"/>
                  </a:lnTo>
                  <a:lnTo>
                    <a:pt x="2028825" y="245268"/>
                  </a:lnTo>
                  <a:lnTo>
                    <a:pt x="1952625" y="257175"/>
                  </a:lnTo>
                  <a:lnTo>
                    <a:pt x="1847850" y="266700"/>
                  </a:lnTo>
                  <a:lnTo>
                    <a:pt x="1714500" y="280987"/>
                  </a:lnTo>
                  <a:lnTo>
                    <a:pt x="1585912" y="297656"/>
                  </a:lnTo>
                  <a:lnTo>
                    <a:pt x="1423987" y="319087"/>
                  </a:lnTo>
                  <a:lnTo>
                    <a:pt x="1288256" y="342900"/>
                  </a:lnTo>
                  <a:lnTo>
                    <a:pt x="1054893" y="388143"/>
                  </a:lnTo>
                  <a:lnTo>
                    <a:pt x="919162" y="416718"/>
                  </a:lnTo>
                  <a:lnTo>
                    <a:pt x="852487" y="433387"/>
                  </a:lnTo>
                  <a:lnTo>
                    <a:pt x="788193" y="450056"/>
                  </a:lnTo>
                  <a:lnTo>
                    <a:pt x="728662" y="466725"/>
                  </a:lnTo>
                  <a:lnTo>
                    <a:pt x="659606" y="488156"/>
                  </a:lnTo>
                  <a:lnTo>
                    <a:pt x="578643" y="516731"/>
                  </a:lnTo>
                  <a:lnTo>
                    <a:pt x="511968" y="540543"/>
                  </a:lnTo>
                  <a:lnTo>
                    <a:pt x="442912" y="571500"/>
                  </a:lnTo>
                  <a:lnTo>
                    <a:pt x="385762" y="602456"/>
                  </a:lnTo>
                  <a:lnTo>
                    <a:pt x="357187" y="621506"/>
                  </a:lnTo>
                  <a:lnTo>
                    <a:pt x="345281" y="623887"/>
                  </a:lnTo>
                  <a:lnTo>
                    <a:pt x="319087" y="614362"/>
                  </a:lnTo>
                  <a:lnTo>
                    <a:pt x="269081" y="583406"/>
                  </a:lnTo>
                  <a:lnTo>
                    <a:pt x="223837" y="554831"/>
                  </a:lnTo>
                  <a:lnTo>
                    <a:pt x="176212" y="521493"/>
                  </a:lnTo>
                  <a:lnTo>
                    <a:pt x="133350" y="485775"/>
                  </a:lnTo>
                  <a:lnTo>
                    <a:pt x="100012" y="452437"/>
                  </a:lnTo>
                  <a:lnTo>
                    <a:pt x="66675" y="414337"/>
                  </a:lnTo>
                  <a:lnTo>
                    <a:pt x="33337" y="361950"/>
                  </a:lnTo>
                  <a:lnTo>
                    <a:pt x="4762" y="295275"/>
                  </a:lnTo>
                  <a:lnTo>
                    <a:pt x="0" y="273843"/>
                  </a:lnTo>
                  <a:lnTo>
                    <a:pt x="2381" y="261937"/>
                  </a:lnTo>
                  <a:lnTo>
                    <a:pt x="11906" y="254793"/>
                  </a:lnTo>
                  <a:lnTo>
                    <a:pt x="38100" y="259556"/>
                  </a:lnTo>
                  <a:lnTo>
                    <a:pt x="61912" y="271462"/>
                  </a:lnTo>
                  <a:lnTo>
                    <a:pt x="97631" y="300037"/>
                  </a:lnTo>
                  <a:lnTo>
                    <a:pt x="140493" y="328612"/>
                  </a:lnTo>
                  <a:lnTo>
                    <a:pt x="166687" y="342900"/>
                  </a:lnTo>
                  <a:lnTo>
                    <a:pt x="209550" y="359568"/>
                  </a:lnTo>
                  <a:lnTo>
                    <a:pt x="247650" y="369093"/>
                  </a:lnTo>
                  <a:lnTo>
                    <a:pt x="283368" y="376237"/>
                  </a:lnTo>
                  <a:lnTo>
                    <a:pt x="333375" y="378618"/>
                  </a:lnTo>
                  <a:lnTo>
                    <a:pt x="385762" y="373856"/>
                  </a:lnTo>
                  <a:lnTo>
                    <a:pt x="450056" y="361950"/>
                  </a:lnTo>
                  <a:lnTo>
                    <a:pt x="578643" y="323850"/>
                  </a:lnTo>
                  <a:lnTo>
                    <a:pt x="900112" y="2357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52">
              <a:extLst>
                <a:ext uri="{FF2B5EF4-FFF2-40B4-BE49-F238E27FC236}">
                  <a16:creationId xmlns:a16="http://schemas.microsoft.com/office/drawing/2014/main" id="{F16F20DF-3644-4298-BBE7-6871E66CDA73}"/>
                </a:ext>
              </a:extLst>
            </p:cNvPr>
            <p:cNvSpPr/>
            <p:nvPr/>
          </p:nvSpPr>
          <p:spPr>
            <a:xfrm>
              <a:off x="3605215" y="3792538"/>
              <a:ext cx="2686050" cy="730250"/>
            </a:xfrm>
            <a:custGeom>
              <a:avLst/>
              <a:gdLst>
                <a:gd name="connsiteX0" fmla="*/ 947737 w 2686050"/>
                <a:gd name="connsiteY0" fmla="*/ 295275 h 728663"/>
                <a:gd name="connsiteX1" fmla="*/ 1126331 w 2686050"/>
                <a:gd name="connsiteY1" fmla="*/ 252413 h 728663"/>
                <a:gd name="connsiteX2" fmla="*/ 1328737 w 2686050"/>
                <a:gd name="connsiteY2" fmla="*/ 207169 h 728663"/>
                <a:gd name="connsiteX3" fmla="*/ 1433512 w 2686050"/>
                <a:gd name="connsiteY3" fmla="*/ 185738 h 728663"/>
                <a:gd name="connsiteX4" fmla="*/ 1635918 w 2686050"/>
                <a:gd name="connsiteY4" fmla="*/ 147638 h 728663"/>
                <a:gd name="connsiteX5" fmla="*/ 1788318 w 2686050"/>
                <a:gd name="connsiteY5" fmla="*/ 126207 h 728663"/>
                <a:gd name="connsiteX6" fmla="*/ 1957387 w 2686050"/>
                <a:gd name="connsiteY6" fmla="*/ 102394 h 728663"/>
                <a:gd name="connsiteX7" fmla="*/ 2052637 w 2686050"/>
                <a:gd name="connsiteY7" fmla="*/ 88107 h 728663"/>
                <a:gd name="connsiteX8" fmla="*/ 2090737 w 2686050"/>
                <a:gd name="connsiteY8" fmla="*/ 80963 h 728663"/>
                <a:gd name="connsiteX9" fmla="*/ 2126456 w 2686050"/>
                <a:gd name="connsiteY9" fmla="*/ 71438 h 728663"/>
                <a:gd name="connsiteX10" fmla="*/ 2159793 w 2686050"/>
                <a:gd name="connsiteY10" fmla="*/ 54769 h 728663"/>
                <a:gd name="connsiteX11" fmla="*/ 2188368 w 2686050"/>
                <a:gd name="connsiteY11" fmla="*/ 38100 h 728663"/>
                <a:gd name="connsiteX12" fmla="*/ 2209800 w 2686050"/>
                <a:gd name="connsiteY12" fmla="*/ 19050 h 728663"/>
                <a:gd name="connsiteX13" fmla="*/ 2233612 w 2686050"/>
                <a:gd name="connsiteY13" fmla="*/ 7144 h 728663"/>
                <a:gd name="connsiteX14" fmla="*/ 2274093 w 2686050"/>
                <a:gd name="connsiteY14" fmla="*/ 0 h 728663"/>
                <a:gd name="connsiteX15" fmla="*/ 2314575 w 2686050"/>
                <a:gd name="connsiteY15" fmla="*/ 0 h 728663"/>
                <a:gd name="connsiteX16" fmla="*/ 2371725 w 2686050"/>
                <a:gd name="connsiteY16" fmla="*/ 7144 h 728663"/>
                <a:gd name="connsiteX17" fmla="*/ 2455068 w 2686050"/>
                <a:gd name="connsiteY17" fmla="*/ 23813 h 728663"/>
                <a:gd name="connsiteX18" fmla="*/ 2526506 w 2686050"/>
                <a:gd name="connsiteY18" fmla="*/ 40482 h 728663"/>
                <a:gd name="connsiteX19" fmla="*/ 2597943 w 2686050"/>
                <a:gd name="connsiteY19" fmla="*/ 61913 h 728663"/>
                <a:gd name="connsiteX20" fmla="*/ 2626518 w 2686050"/>
                <a:gd name="connsiteY20" fmla="*/ 69057 h 728663"/>
                <a:gd name="connsiteX21" fmla="*/ 2652712 w 2686050"/>
                <a:gd name="connsiteY21" fmla="*/ 80963 h 728663"/>
                <a:gd name="connsiteX22" fmla="*/ 2662237 w 2686050"/>
                <a:gd name="connsiteY22" fmla="*/ 88107 h 728663"/>
                <a:gd name="connsiteX23" fmla="*/ 2676525 w 2686050"/>
                <a:gd name="connsiteY23" fmla="*/ 104775 h 728663"/>
                <a:gd name="connsiteX24" fmla="*/ 2683668 w 2686050"/>
                <a:gd name="connsiteY24" fmla="*/ 123825 h 728663"/>
                <a:gd name="connsiteX25" fmla="*/ 2686050 w 2686050"/>
                <a:gd name="connsiteY25" fmla="*/ 142875 h 728663"/>
                <a:gd name="connsiteX26" fmla="*/ 2683668 w 2686050"/>
                <a:gd name="connsiteY26" fmla="*/ 173832 h 728663"/>
                <a:gd name="connsiteX27" fmla="*/ 2676525 w 2686050"/>
                <a:gd name="connsiteY27" fmla="*/ 202407 h 728663"/>
                <a:gd name="connsiteX28" fmla="*/ 2662237 w 2686050"/>
                <a:gd name="connsiteY28" fmla="*/ 223838 h 728663"/>
                <a:gd name="connsiteX29" fmla="*/ 2645568 w 2686050"/>
                <a:gd name="connsiteY29" fmla="*/ 240507 h 728663"/>
                <a:gd name="connsiteX30" fmla="*/ 2624137 w 2686050"/>
                <a:gd name="connsiteY30" fmla="*/ 252413 h 728663"/>
                <a:gd name="connsiteX31" fmla="*/ 2600325 w 2686050"/>
                <a:gd name="connsiteY31" fmla="*/ 261938 h 728663"/>
                <a:gd name="connsiteX32" fmla="*/ 2547937 w 2686050"/>
                <a:gd name="connsiteY32" fmla="*/ 273844 h 728663"/>
                <a:gd name="connsiteX33" fmla="*/ 2509837 w 2686050"/>
                <a:gd name="connsiteY33" fmla="*/ 280988 h 728663"/>
                <a:gd name="connsiteX34" fmla="*/ 2462212 w 2686050"/>
                <a:gd name="connsiteY34" fmla="*/ 283369 h 728663"/>
                <a:gd name="connsiteX35" fmla="*/ 2393156 w 2686050"/>
                <a:gd name="connsiteY35" fmla="*/ 285750 h 728663"/>
                <a:gd name="connsiteX36" fmla="*/ 2281237 w 2686050"/>
                <a:gd name="connsiteY36" fmla="*/ 292894 h 728663"/>
                <a:gd name="connsiteX37" fmla="*/ 2119312 w 2686050"/>
                <a:gd name="connsiteY37" fmla="*/ 302419 h 728663"/>
                <a:gd name="connsiteX38" fmla="*/ 1902618 w 2686050"/>
                <a:gd name="connsiteY38" fmla="*/ 321469 h 728663"/>
                <a:gd name="connsiteX39" fmla="*/ 1678781 w 2686050"/>
                <a:gd name="connsiteY39" fmla="*/ 345282 h 728663"/>
                <a:gd name="connsiteX40" fmla="*/ 1612106 w 2686050"/>
                <a:gd name="connsiteY40" fmla="*/ 354807 h 728663"/>
                <a:gd name="connsiteX41" fmla="*/ 1381125 w 2686050"/>
                <a:gd name="connsiteY41" fmla="*/ 397669 h 728663"/>
                <a:gd name="connsiteX42" fmla="*/ 1247775 w 2686050"/>
                <a:gd name="connsiteY42" fmla="*/ 421482 h 728663"/>
                <a:gd name="connsiteX43" fmla="*/ 1147762 w 2686050"/>
                <a:gd name="connsiteY43" fmla="*/ 442913 h 728663"/>
                <a:gd name="connsiteX44" fmla="*/ 1016793 w 2686050"/>
                <a:gd name="connsiteY44" fmla="*/ 478632 h 728663"/>
                <a:gd name="connsiteX45" fmla="*/ 916781 w 2686050"/>
                <a:gd name="connsiteY45" fmla="*/ 504825 h 728663"/>
                <a:gd name="connsiteX46" fmla="*/ 812006 w 2686050"/>
                <a:gd name="connsiteY46" fmla="*/ 535782 h 728663"/>
                <a:gd name="connsiteX47" fmla="*/ 704850 w 2686050"/>
                <a:gd name="connsiteY47" fmla="*/ 571500 h 728663"/>
                <a:gd name="connsiteX48" fmla="*/ 616743 w 2686050"/>
                <a:gd name="connsiteY48" fmla="*/ 604838 h 728663"/>
                <a:gd name="connsiteX49" fmla="*/ 545306 w 2686050"/>
                <a:gd name="connsiteY49" fmla="*/ 635794 h 728663"/>
                <a:gd name="connsiteX50" fmla="*/ 431006 w 2686050"/>
                <a:gd name="connsiteY50" fmla="*/ 685800 h 728663"/>
                <a:gd name="connsiteX51" fmla="*/ 350043 w 2686050"/>
                <a:gd name="connsiteY51" fmla="*/ 728663 h 728663"/>
                <a:gd name="connsiteX52" fmla="*/ 335756 w 2686050"/>
                <a:gd name="connsiteY52" fmla="*/ 728663 h 728663"/>
                <a:gd name="connsiteX53" fmla="*/ 307181 w 2686050"/>
                <a:gd name="connsiteY53" fmla="*/ 719138 h 728663"/>
                <a:gd name="connsiteX54" fmla="*/ 264318 w 2686050"/>
                <a:gd name="connsiteY54" fmla="*/ 700088 h 728663"/>
                <a:gd name="connsiteX55" fmla="*/ 235743 w 2686050"/>
                <a:gd name="connsiteY55" fmla="*/ 685800 h 728663"/>
                <a:gd name="connsiteX56" fmla="*/ 200025 w 2686050"/>
                <a:gd name="connsiteY56" fmla="*/ 659607 h 728663"/>
                <a:gd name="connsiteX57" fmla="*/ 164306 w 2686050"/>
                <a:gd name="connsiteY57" fmla="*/ 631032 h 728663"/>
                <a:gd name="connsiteX58" fmla="*/ 121443 w 2686050"/>
                <a:gd name="connsiteY58" fmla="*/ 590550 h 728663"/>
                <a:gd name="connsiteX59" fmla="*/ 85725 w 2686050"/>
                <a:gd name="connsiteY59" fmla="*/ 550069 h 728663"/>
                <a:gd name="connsiteX60" fmla="*/ 52387 w 2686050"/>
                <a:gd name="connsiteY60" fmla="*/ 509588 h 728663"/>
                <a:gd name="connsiteX61" fmla="*/ 11906 w 2686050"/>
                <a:gd name="connsiteY61" fmla="*/ 452438 h 728663"/>
                <a:gd name="connsiteX62" fmla="*/ 2381 w 2686050"/>
                <a:gd name="connsiteY62" fmla="*/ 431007 h 728663"/>
                <a:gd name="connsiteX63" fmla="*/ 0 w 2686050"/>
                <a:gd name="connsiteY63" fmla="*/ 402432 h 728663"/>
                <a:gd name="connsiteX64" fmla="*/ 9525 w 2686050"/>
                <a:gd name="connsiteY64" fmla="*/ 383382 h 728663"/>
                <a:gd name="connsiteX65" fmla="*/ 30956 w 2686050"/>
                <a:gd name="connsiteY65" fmla="*/ 376238 h 728663"/>
                <a:gd name="connsiteX66" fmla="*/ 45243 w 2686050"/>
                <a:gd name="connsiteY66" fmla="*/ 373857 h 728663"/>
                <a:gd name="connsiteX67" fmla="*/ 59531 w 2686050"/>
                <a:gd name="connsiteY67" fmla="*/ 383382 h 728663"/>
                <a:gd name="connsiteX68" fmla="*/ 88106 w 2686050"/>
                <a:gd name="connsiteY68" fmla="*/ 409575 h 728663"/>
                <a:gd name="connsiteX69" fmla="*/ 107156 w 2686050"/>
                <a:gd name="connsiteY69" fmla="*/ 426244 h 728663"/>
                <a:gd name="connsiteX70" fmla="*/ 130968 w 2686050"/>
                <a:gd name="connsiteY70" fmla="*/ 442913 h 728663"/>
                <a:gd name="connsiteX71" fmla="*/ 166687 w 2686050"/>
                <a:gd name="connsiteY71" fmla="*/ 459582 h 728663"/>
                <a:gd name="connsiteX72" fmla="*/ 195262 w 2686050"/>
                <a:gd name="connsiteY72" fmla="*/ 466725 h 728663"/>
                <a:gd name="connsiteX73" fmla="*/ 221456 w 2686050"/>
                <a:gd name="connsiteY73" fmla="*/ 471488 h 728663"/>
                <a:gd name="connsiteX74" fmla="*/ 271462 w 2686050"/>
                <a:gd name="connsiteY74" fmla="*/ 476250 h 728663"/>
                <a:gd name="connsiteX75" fmla="*/ 321468 w 2686050"/>
                <a:gd name="connsiteY75" fmla="*/ 466725 h 728663"/>
                <a:gd name="connsiteX76" fmla="*/ 371475 w 2686050"/>
                <a:gd name="connsiteY76" fmla="*/ 452438 h 728663"/>
                <a:gd name="connsiteX77" fmla="*/ 509587 w 2686050"/>
                <a:gd name="connsiteY77" fmla="*/ 409575 h 728663"/>
                <a:gd name="connsiteX78" fmla="*/ 657225 w 2686050"/>
                <a:gd name="connsiteY78" fmla="*/ 369094 h 728663"/>
                <a:gd name="connsiteX79" fmla="*/ 850106 w 2686050"/>
                <a:gd name="connsiteY79" fmla="*/ 321469 h 728663"/>
                <a:gd name="connsiteX80" fmla="*/ 947737 w 2686050"/>
                <a:gd name="connsiteY80" fmla="*/ 295275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2686050" h="728663">
                  <a:moveTo>
                    <a:pt x="947737" y="295275"/>
                  </a:moveTo>
                  <a:lnTo>
                    <a:pt x="1126331" y="252413"/>
                  </a:lnTo>
                  <a:lnTo>
                    <a:pt x="1328737" y="207169"/>
                  </a:lnTo>
                  <a:lnTo>
                    <a:pt x="1433512" y="185738"/>
                  </a:lnTo>
                  <a:lnTo>
                    <a:pt x="1635918" y="147638"/>
                  </a:lnTo>
                  <a:lnTo>
                    <a:pt x="1788318" y="126207"/>
                  </a:lnTo>
                  <a:lnTo>
                    <a:pt x="1957387" y="102394"/>
                  </a:lnTo>
                  <a:lnTo>
                    <a:pt x="2052637" y="88107"/>
                  </a:lnTo>
                  <a:lnTo>
                    <a:pt x="2090737" y="80963"/>
                  </a:lnTo>
                  <a:lnTo>
                    <a:pt x="2126456" y="71438"/>
                  </a:lnTo>
                  <a:lnTo>
                    <a:pt x="2159793" y="54769"/>
                  </a:lnTo>
                  <a:lnTo>
                    <a:pt x="2188368" y="38100"/>
                  </a:lnTo>
                  <a:lnTo>
                    <a:pt x="2209800" y="19050"/>
                  </a:lnTo>
                  <a:lnTo>
                    <a:pt x="2233612" y="7144"/>
                  </a:lnTo>
                  <a:lnTo>
                    <a:pt x="2274093" y="0"/>
                  </a:lnTo>
                  <a:lnTo>
                    <a:pt x="2314575" y="0"/>
                  </a:lnTo>
                  <a:lnTo>
                    <a:pt x="2371725" y="7144"/>
                  </a:lnTo>
                  <a:lnTo>
                    <a:pt x="2455068" y="23813"/>
                  </a:lnTo>
                  <a:lnTo>
                    <a:pt x="2526506" y="40482"/>
                  </a:lnTo>
                  <a:lnTo>
                    <a:pt x="2597943" y="61913"/>
                  </a:lnTo>
                  <a:lnTo>
                    <a:pt x="2626518" y="69057"/>
                  </a:lnTo>
                  <a:lnTo>
                    <a:pt x="2652712" y="80963"/>
                  </a:lnTo>
                  <a:lnTo>
                    <a:pt x="2662237" y="88107"/>
                  </a:lnTo>
                  <a:lnTo>
                    <a:pt x="2676525" y="104775"/>
                  </a:lnTo>
                  <a:lnTo>
                    <a:pt x="2683668" y="123825"/>
                  </a:lnTo>
                  <a:lnTo>
                    <a:pt x="2686050" y="142875"/>
                  </a:lnTo>
                  <a:lnTo>
                    <a:pt x="2683668" y="173832"/>
                  </a:lnTo>
                  <a:lnTo>
                    <a:pt x="2676525" y="202407"/>
                  </a:lnTo>
                  <a:lnTo>
                    <a:pt x="2662237" y="223838"/>
                  </a:lnTo>
                  <a:lnTo>
                    <a:pt x="2645568" y="240507"/>
                  </a:lnTo>
                  <a:lnTo>
                    <a:pt x="2624137" y="252413"/>
                  </a:lnTo>
                  <a:lnTo>
                    <a:pt x="2600325" y="261938"/>
                  </a:lnTo>
                  <a:lnTo>
                    <a:pt x="2547937" y="273844"/>
                  </a:lnTo>
                  <a:lnTo>
                    <a:pt x="2509837" y="280988"/>
                  </a:lnTo>
                  <a:lnTo>
                    <a:pt x="2462212" y="283369"/>
                  </a:lnTo>
                  <a:lnTo>
                    <a:pt x="2393156" y="285750"/>
                  </a:lnTo>
                  <a:lnTo>
                    <a:pt x="2281237" y="292894"/>
                  </a:lnTo>
                  <a:lnTo>
                    <a:pt x="2119312" y="302419"/>
                  </a:lnTo>
                  <a:lnTo>
                    <a:pt x="1902618" y="321469"/>
                  </a:lnTo>
                  <a:lnTo>
                    <a:pt x="1678781" y="345282"/>
                  </a:lnTo>
                  <a:lnTo>
                    <a:pt x="1612106" y="354807"/>
                  </a:lnTo>
                  <a:lnTo>
                    <a:pt x="1381125" y="397669"/>
                  </a:lnTo>
                  <a:lnTo>
                    <a:pt x="1247775" y="421482"/>
                  </a:lnTo>
                  <a:lnTo>
                    <a:pt x="1147762" y="442913"/>
                  </a:lnTo>
                  <a:lnTo>
                    <a:pt x="1016793" y="478632"/>
                  </a:lnTo>
                  <a:lnTo>
                    <a:pt x="916781" y="504825"/>
                  </a:lnTo>
                  <a:lnTo>
                    <a:pt x="812006" y="535782"/>
                  </a:lnTo>
                  <a:lnTo>
                    <a:pt x="704850" y="571500"/>
                  </a:lnTo>
                  <a:lnTo>
                    <a:pt x="616743" y="604838"/>
                  </a:lnTo>
                  <a:lnTo>
                    <a:pt x="545306" y="635794"/>
                  </a:lnTo>
                  <a:lnTo>
                    <a:pt x="431006" y="685800"/>
                  </a:lnTo>
                  <a:lnTo>
                    <a:pt x="350043" y="728663"/>
                  </a:lnTo>
                  <a:lnTo>
                    <a:pt x="335756" y="728663"/>
                  </a:lnTo>
                  <a:lnTo>
                    <a:pt x="307181" y="719138"/>
                  </a:lnTo>
                  <a:lnTo>
                    <a:pt x="264318" y="700088"/>
                  </a:lnTo>
                  <a:lnTo>
                    <a:pt x="235743" y="685800"/>
                  </a:lnTo>
                  <a:lnTo>
                    <a:pt x="200025" y="659607"/>
                  </a:lnTo>
                  <a:lnTo>
                    <a:pt x="164306" y="631032"/>
                  </a:lnTo>
                  <a:lnTo>
                    <a:pt x="121443" y="590550"/>
                  </a:lnTo>
                  <a:lnTo>
                    <a:pt x="85725" y="550069"/>
                  </a:lnTo>
                  <a:lnTo>
                    <a:pt x="52387" y="509588"/>
                  </a:lnTo>
                  <a:lnTo>
                    <a:pt x="11906" y="452438"/>
                  </a:lnTo>
                  <a:lnTo>
                    <a:pt x="2381" y="431007"/>
                  </a:lnTo>
                  <a:lnTo>
                    <a:pt x="0" y="402432"/>
                  </a:lnTo>
                  <a:lnTo>
                    <a:pt x="9525" y="383382"/>
                  </a:lnTo>
                  <a:lnTo>
                    <a:pt x="30956" y="376238"/>
                  </a:lnTo>
                  <a:lnTo>
                    <a:pt x="45243" y="373857"/>
                  </a:lnTo>
                  <a:lnTo>
                    <a:pt x="59531" y="383382"/>
                  </a:lnTo>
                  <a:lnTo>
                    <a:pt x="88106" y="409575"/>
                  </a:lnTo>
                  <a:lnTo>
                    <a:pt x="107156" y="426244"/>
                  </a:lnTo>
                  <a:lnTo>
                    <a:pt x="130968" y="442913"/>
                  </a:lnTo>
                  <a:lnTo>
                    <a:pt x="166687" y="459582"/>
                  </a:lnTo>
                  <a:lnTo>
                    <a:pt x="195262" y="466725"/>
                  </a:lnTo>
                  <a:lnTo>
                    <a:pt x="221456" y="471488"/>
                  </a:lnTo>
                  <a:lnTo>
                    <a:pt x="271462" y="476250"/>
                  </a:lnTo>
                  <a:lnTo>
                    <a:pt x="321468" y="466725"/>
                  </a:lnTo>
                  <a:lnTo>
                    <a:pt x="371475" y="452438"/>
                  </a:lnTo>
                  <a:lnTo>
                    <a:pt x="509587" y="409575"/>
                  </a:lnTo>
                  <a:lnTo>
                    <a:pt x="657225" y="369094"/>
                  </a:lnTo>
                  <a:lnTo>
                    <a:pt x="850106" y="321469"/>
                  </a:lnTo>
                  <a:lnTo>
                    <a:pt x="947737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54">
              <a:extLst>
                <a:ext uri="{FF2B5EF4-FFF2-40B4-BE49-F238E27FC236}">
                  <a16:creationId xmlns:a16="http://schemas.microsoft.com/office/drawing/2014/main" id="{0FA1ED1F-60A1-482A-A032-4D8BB607D037}"/>
                </a:ext>
              </a:extLst>
            </p:cNvPr>
            <p:cNvSpPr/>
            <p:nvPr/>
          </p:nvSpPr>
          <p:spPr>
            <a:xfrm rot="16200000">
              <a:off x="2855121" y="3469482"/>
              <a:ext cx="4338638" cy="574675"/>
            </a:xfrm>
            <a:custGeom>
              <a:avLst/>
              <a:gdLst>
                <a:gd name="connsiteX0" fmla="*/ 2210094 w 4338987"/>
                <a:gd name="connsiteY0" fmla="*/ 268318 h 575471"/>
                <a:gd name="connsiteX1" fmla="*/ 2626693 w 4338987"/>
                <a:gd name="connsiteY1" fmla="*/ 282440 h 575471"/>
                <a:gd name="connsiteX2" fmla="*/ 3011518 w 4338987"/>
                <a:gd name="connsiteY2" fmla="*/ 282440 h 575471"/>
                <a:gd name="connsiteX3" fmla="*/ 3368099 w 4338987"/>
                <a:gd name="connsiteY3" fmla="*/ 278909 h 575471"/>
                <a:gd name="connsiteX4" fmla="*/ 3597581 w 4338987"/>
                <a:gd name="connsiteY4" fmla="*/ 282440 h 575471"/>
                <a:gd name="connsiteX5" fmla="*/ 3827064 w 4338987"/>
                <a:gd name="connsiteY5" fmla="*/ 278909 h 575471"/>
                <a:gd name="connsiteX6" fmla="*/ 3936509 w 4338987"/>
                <a:gd name="connsiteY6" fmla="*/ 278909 h 575471"/>
                <a:gd name="connsiteX7" fmla="*/ 4035364 w 4338987"/>
                <a:gd name="connsiteY7" fmla="*/ 268318 h 575471"/>
                <a:gd name="connsiteX8" fmla="*/ 4070669 w 4338987"/>
                <a:gd name="connsiteY8" fmla="*/ 261257 h 575471"/>
                <a:gd name="connsiteX9" fmla="*/ 4098913 w 4338987"/>
                <a:gd name="connsiteY9" fmla="*/ 250665 h 575471"/>
                <a:gd name="connsiteX10" fmla="*/ 4144809 w 4338987"/>
                <a:gd name="connsiteY10" fmla="*/ 208299 h 575471"/>
                <a:gd name="connsiteX11" fmla="*/ 4190706 w 4338987"/>
                <a:gd name="connsiteY11" fmla="*/ 148281 h 575471"/>
                <a:gd name="connsiteX12" fmla="*/ 4233072 w 4338987"/>
                <a:gd name="connsiteY12" fmla="*/ 84732 h 575471"/>
                <a:gd name="connsiteX13" fmla="*/ 4257785 w 4338987"/>
                <a:gd name="connsiteY13" fmla="*/ 38835 h 575471"/>
                <a:gd name="connsiteX14" fmla="*/ 4278968 w 4338987"/>
                <a:gd name="connsiteY14" fmla="*/ 7061 h 575471"/>
                <a:gd name="connsiteX15" fmla="*/ 4296621 w 4338987"/>
                <a:gd name="connsiteY15" fmla="*/ 0 h 575471"/>
                <a:gd name="connsiteX16" fmla="*/ 4310743 w 4338987"/>
                <a:gd name="connsiteY16" fmla="*/ 0 h 575471"/>
                <a:gd name="connsiteX17" fmla="*/ 4324865 w 4338987"/>
                <a:gd name="connsiteY17" fmla="*/ 7061 h 575471"/>
                <a:gd name="connsiteX18" fmla="*/ 4331926 w 4338987"/>
                <a:gd name="connsiteY18" fmla="*/ 21183 h 575471"/>
                <a:gd name="connsiteX19" fmla="*/ 4338987 w 4338987"/>
                <a:gd name="connsiteY19" fmla="*/ 56488 h 575471"/>
                <a:gd name="connsiteX20" fmla="*/ 4338987 w 4338987"/>
                <a:gd name="connsiteY20" fmla="*/ 95323 h 575471"/>
                <a:gd name="connsiteX21" fmla="*/ 4335456 w 4338987"/>
                <a:gd name="connsiteY21" fmla="*/ 141220 h 575471"/>
                <a:gd name="connsiteX22" fmla="*/ 4324865 w 4338987"/>
                <a:gd name="connsiteY22" fmla="*/ 190647 h 575471"/>
                <a:gd name="connsiteX23" fmla="*/ 4286029 w 4338987"/>
                <a:gd name="connsiteY23" fmla="*/ 296562 h 575471"/>
                <a:gd name="connsiteX24" fmla="*/ 4247194 w 4338987"/>
                <a:gd name="connsiteY24" fmla="*/ 402477 h 575471"/>
                <a:gd name="connsiteX25" fmla="*/ 4218950 w 4338987"/>
                <a:gd name="connsiteY25" fmla="*/ 462495 h 575471"/>
                <a:gd name="connsiteX26" fmla="*/ 4187175 w 4338987"/>
                <a:gd name="connsiteY26" fmla="*/ 515453 h 575471"/>
                <a:gd name="connsiteX27" fmla="*/ 4162462 w 4338987"/>
                <a:gd name="connsiteY27" fmla="*/ 543697 h 575471"/>
                <a:gd name="connsiteX28" fmla="*/ 4130687 w 4338987"/>
                <a:gd name="connsiteY28" fmla="*/ 564880 h 575471"/>
                <a:gd name="connsiteX29" fmla="*/ 4095382 w 4338987"/>
                <a:gd name="connsiteY29" fmla="*/ 575471 h 575471"/>
                <a:gd name="connsiteX30" fmla="*/ 4077730 w 4338987"/>
                <a:gd name="connsiteY30" fmla="*/ 575471 h 575471"/>
                <a:gd name="connsiteX31" fmla="*/ 4038894 w 4338987"/>
                <a:gd name="connsiteY31" fmla="*/ 557819 h 575471"/>
                <a:gd name="connsiteX32" fmla="*/ 3978875 w 4338987"/>
                <a:gd name="connsiteY32" fmla="*/ 540166 h 575471"/>
                <a:gd name="connsiteX33" fmla="*/ 3887082 w 4338987"/>
                <a:gd name="connsiteY33" fmla="*/ 522514 h 575471"/>
                <a:gd name="connsiteX34" fmla="*/ 3802350 w 4338987"/>
                <a:gd name="connsiteY34" fmla="*/ 511922 h 575471"/>
                <a:gd name="connsiteX35" fmla="*/ 3692905 w 4338987"/>
                <a:gd name="connsiteY35" fmla="*/ 504861 h 575471"/>
                <a:gd name="connsiteX36" fmla="*/ 3488136 w 4338987"/>
                <a:gd name="connsiteY36" fmla="*/ 504861 h 575471"/>
                <a:gd name="connsiteX37" fmla="*/ 3304550 w 4338987"/>
                <a:gd name="connsiteY37" fmla="*/ 504861 h 575471"/>
                <a:gd name="connsiteX38" fmla="*/ 3053884 w 4338987"/>
                <a:gd name="connsiteY38" fmla="*/ 504861 h 575471"/>
                <a:gd name="connsiteX39" fmla="*/ 2827932 w 4338987"/>
                <a:gd name="connsiteY39" fmla="*/ 504861 h 575471"/>
                <a:gd name="connsiteX40" fmla="*/ 2467821 w 4338987"/>
                <a:gd name="connsiteY40" fmla="*/ 501331 h 575471"/>
                <a:gd name="connsiteX41" fmla="*/ 2065343 w 4338987"/>
                <a:gd name="connsiteY41" fmla="*/ 504861 h 575471"/>
                <a:gd name="connsiteX42" fmla="*/ 1945306 w 4338987"/>
                <a:gd name="connsiteY42" fmla="*/ 504861 h 575471"/>
                <a:gd name="connsiteX43" fmla="*/ 1592256 w 4338987"/>
                <a:gd name="connsiteY43" fmla="*/ 501331 h 575471"/>
                <a:gd name="connsiteX44" fmla="*/ 1345121 w 4338987"/>
                <a:gd name="connsiteY44" fmla="*/ 494270 h 575471"/>
                <a:gd name="connsiteX45" fmla="*/ 1087394 w 4338987"/>
                <a:gd name="connsiteY45" fmla="*/ 487209 h 575471"/>
                <a:gd name="connsiteX46" fmla="*/ 882625 w 4338987"/>
                <a:gd name="connsiteY46" fmla="*/ 483678 h 575471"/>
                <a:gd name="connsiteX47" fmla="*/ 762588 w 4338987"/>
                <a:gd name="connsiteY47" fmla="*/ 480148 h 575471"/>
                <a:gd name="connsiteX48" fmla="*/ 603716 w 4338987"/>
                <a:gd name="connsiteY48" fmla="*/ 476617 h 575471"/>
                <a:gd name="connsiteX49" fmla="*/ 458965 w 4338987"/>
                <a:gd name="connsiteY49" fmla="*/ 466026 h 575471"/>
                <a:gd name="connsiteX50" fmla="*/ 317745 w 4338987"/>
                <a:gd name="connsiteY50" fmla="*/ 455434 h 575471"/>
                <a:gd name="connsiteX51" fmla="*/ 236543 w 4338987"/>
                <a:gd name="connsiteY51" fmla="*/ 448373 h 575471"/>
                <a:gd name="connsiteX52" fmla="*/ 183586 w 4338987"/>
                <a:gd name="connsiteY52" fmla="*/ 441312 h 575471"/>
                <a:gd name="connsiteX53" fmla="*/ 134159 w 4338987"/>
                <a:gd name="connsiteY53" fmla="*/ 430721 h 575471"/>
                <a:gd name="connsiteX54" fmla="*/ 109445 w 4338987"/>
                <a:gd name="connsiteY54" fmla="*/ 423660 h 575471"/>
                <a:gd name="connsiteX55" fmla="*/ 77671 w 4338987"/>
                <a:gd name="connsiteY55" fmla="*/ 406007 h 575471"/>
                <a:gd name="connsiteX56" fmla="*/ 42366 w 4338987"/>
                <a:gd name="connsiteY56" fmla="*/ 381294 h 575471"/>
                <a:gd name="connsiteX57" fmla="*/ 21183 w 4338987"/>
                <a:gd name="connsiteY57" fmla="*/ 353050 h 575471"/>
                <a:gd name="connsiteX58" fmla="*/ 3530 w 4338987"/>
                <a:gd name="connsiteY58" fmla="*/ 317745 h 575471"/>
                <a:gd name="connsiteX59" fmla="*/ 0 w 4338987"/>
                <a:gd name="connsiteY59" fmla="*/ 303623 h 575471"/>
                <a:gd name="connsiteX60" fmla="*/ 3530 w 4338987"/>
                <a:gd name="connsiteY60" fmla="*/ 293031 h 575471"/>
                <a:gd name="connsiteX61" fmla="*/ 14122 w 4338987"/>
                <a:gd name="connsiteY61" fmla="*/ 278909 h 575471"/>
                <a:gd name="connsiteX62" fmla="*/ 38835 w 4338987"/>
                <a:gd name="connsiteY62" fmla="*/ 257726 h 575471"/>
                <a:gd name="connsiteX63" fmla="*/ 74140 w 4338987"/>
                <a:gd name="connsiteY63" fmla="*/ 240074 h 575471"/>
                <a:gd name="connsiteX64" fmla="*/ 120037 w 4338987"/>
                <a:gd name="connsiteY64" fmla="*/ 222421 h 575471"/>
                <a:gd name="connsiteX65" fmla="*/ 172994 w 4338987"/>
                <a:gd name="connsiteY65" fmla="*/ 208299 h 575471"/>
                <a:gd name="connsiteX66" fmla="*/ 222421 w 4338987"/>
                <a:gd name="connsiteY66" fmla="*/ 201238 h 575471"/>
                <a:gd name="connsiteX67" fmla="*/ 285970 w 4338987"/>
                <a:gd name="connsiteY67" fmla="*/ 190647 h 575471"/>
                <a:gd name="connsiteX68" fmla="*/ 416599 w 4338987"/>
                <a:gd name="connsiteY68" fmla="*/ 204769 h 575471"/>
                <a:gd name="connsiteX69" fmla="*/ 586063 w 4338987"/>
                <a:gd name="connsiteY69" fmla="*/ 218891 h 575471"/>
                <a:gd name="connsiteX70" fmla="*/ 727283 w 4338987"/>
                <a:gd name="connsiteY70" fmla="*/ 225952 h 575471"/>
                <a:gd name="connsiteX71" fmla="*/ 981479 w 4338987"/>
                <a:gd name="connsiteY71" fmla="*/ 236543 h 575471"/>
                <a:gd name="connsiteX72" fmla="*/ 1253328 w 4338987"/>
                <a:gd name="connsiteY72" fmla="*/ 247135 h 575471"/>
                <a:gd name="connsiteX73" fmla="*/ 1493402 w 4338987"/>
                <a:gd name="connsiteY73" fmla="*/ 254196 h 575471"/>
                <a:gd name="connsiteX74" fmla="*/ 1807617 w 4338987"/>
                <a:gd name="connsiteY74" fmla="*/ 257726 h 575471"/>
                <a:gd name="connsiteX75" fmla="*/ 2143014 w 4338987"/>
                <a:gd name="connsiteY75" fmla="*/ 264787 h 575471"/>
                <a:gd name="connsiteX76" fmla="*/ 2210094 w 4338987"/>
                <a:gd name="connsiteY76" fmla="*/ 268318 h 57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4338987" h="575471">
                  <a:moveTo>
                    <a:pt x="2210094" y="268318"/>
                  </a:moveTo>
                  <a:lnTo>
                    <a:pt x="2626693" y="282440"/>
                  </a:lnTo>
                  <a:lnTo>
                    <a:pt x="3011518" y="282440"/>
                  </a:lnTo>
                  <a:lnTo>
                    <a:pt x="3368099" y="278909"/>
                  </a:lnTo>
                  <a:lnTo>
                    <a:pt x="3597581" y="282440"/>
                  </a:lnTo>
                  <a:lnTo>
                    <a:pt x="3827064" y="278909"/>
                  </a:lnTo>
                  <a:lnTo>
                    <a:pt x="3936509" y="278909"/>
                  </a:lnTo>
                  <a:lnTo>
                    <a:pt x="4035364" y="268318"/>
                  </a:lnTo>
                  <a:lnTo>
                    <a:pt x="4070669" y="261257"/>
                  </a:lnTo>
                  <a:lnTo>
                    <a:pt x="4098913" y="250665"/>
                  </a:lnTo>
                  <a:lnTo>
                    <a:pt x="4144809" y="208299"/>
                  </a:lnTo>
                  <a:lnTo>
                    <a:pt x="4190706" y="148281"/>
                  </a:lnTo>
                  <a:lnTo>
                    <a:pt x="4233072" y="84732"/>
                  </a:lnTo>
                  <a:lnTo>
                    <a:pt x="4257785" y="38835"/>
                  </a:lnTo>
                  <a:lnTo>
                    <a:pt x="4278968" y="7061"/>
                  </a:lnTo>
                  <a:lnTo>
                    <a:pt x="4296621" y="0"/>
                  </a:lnTo>
                  <a:lnTo>
                    <a:pt x="4310743" y="0"/>
                  </a:lnTo>
                  <a:lnTo>
                    <a:pt x="4324865" y="7061"/>
                  </a:lnTo>
                  <a:lnTo>
                    <a:pt x="4331926" y="21183"/>
                  </a:lnTo>
                  <a:lnTo>
                    <a:pt x="4338987" y="56488"/>
                  </a:lnTo>
                  <a:lnTo>
                    <a:pt x="4338987" y="95323"/>
                  </a:lnTo>
                  <a:lnTo>
                    <a:pt x="4335456" y="141220"/>
                  </a:lnTo>
                  <a:lnTo>
                    <a:pt x="4324865" y="190647"/>
                  </a:lnTo>
                  <a:lnTo>
                    <a:pt x="4286029" y="296562"/>
                  </a:lnTo>
                  <a:lnTo>
                    <a:pt x="4247194" y="402477"/>
                  </a:lnTo>
                  <a:lnTo>
                    <a:pt x="4218950" y="462495"/>
                  </a:lnTo>
                  <a:lnTo>
                    <a:pt x="4187175" y="515453"/>
                  </a:lnTo>
                  <a:lnTo>
                    <a:pt x="4162462" y="543697"/>
                  </a:lnTo>
                  <a:lnTo>
                    <a:pt x="4130687" y="564880"/>
                  </a:lnTo>
                  <a:lnTo>
                    <a:pt x="4095382" y="575471"/>
                  </a:lnTo>
                  <a:lnTo>
                    <a:pt x="4077730" y="575471"/>
                  </a:lnTo>
                  <a:lnTo>
                    <a:pt x="4038894" y="557819"/>
                  </a:lnTo>
                  <a:lnTo>
                    <a:pt x="3978875" y="540166"/>
                  </a:lnTo>
                  <a:lnTo>
                    <a:pt x="3887082" y="522514"/>
                  </a:lnTo>
                  <a:lnTo>
                    <a:pt x="3802350" y="511922"/>
                  </a:lnTo>
                  <a:lnTo>
                    <a:pt x="3692905" y="504861"/>
                  </a:lnTo>
                  <a:lnTo>
                    <a:pt x="3488136" y="504861"/>
                  </a:lnTo>
                  <a:lnTo>
                    <a:pt x="3304550" y="504861"/>
                  </a:lnTo>
                  <a:lnTo>
                    <a:pt x="3053884" y="504861"/>
                  </a:lnTo>
                  <a:lnTo>
                    <a:pt x="2827932" y="504861"/>
                  </a:lnTo>
                  <a:lnTo>
                    <a:pt x="2467821" y="501331"/>
                  </a:lnTo>
                  <a:lnTo>
                    <a:pt x="2065343" y="504861"/>
                  </a:lnTo>
                  <a:lnTo>
                    <a:pt x="1945306" y="504861"/>
                  </a:lnTo>
                  <a:lnTo>
                    <a:pt x="1592256" y="501331"/>
                  </a:lnTo>
                  <a:lnTo>
                    <a:pt x="1345121" y="494270"/>
                  </a:lnTo>
                  <a:lnTo>
                    <a:pt x="1087394" y="487209"/>
                  </a:lnTo>
                  <a:lnTo>
                    <a:pt x="882625" y="483678"/>
                  </a:lnTo>
                  <a:lnTo>
                    <a:pt x="762588" y="480148"/>
                  </a:lnTo>
                  <a:lnTo>
                    <a:pt x="603716" y="476617"/>
                  </a:lnTo>
                  <a:lnTo>
                    <a:pt x="458965" y="466026"/>
                  </a:lnTo>
                  <a:lnTo>
                    <a:pt x="317745" y="455434"/>
                  </a:lnTo>
                  <a:lnTo>
                    <a:pt x="236543" y="448373"/>
                  </a:lnTo>
                  <a:lnTo>
                    <a:pt x="183586" y="441312"/>
                  </a:lnTo>
                  <a:lnTo>
                    <a:pt x="134159" y="430721"/>
                  </a:lnTo>
                  <a:lnTo>
                    <a:pt x="109445" y="423660"/>
                  </a:lnTo>
                  <a:lnTo>
                    <a:pt x="77671" y="406007"/>
                  </a:lnTo>
                  <a:lnTo>
                    <a:pt x="42366" y="381294"/>
                  </a:lnTo>
                  <a:lnTo>
                    <a:pt x="21183" y="353050"/>
                  </a:lnTo>
                  <a:lnTo>
                    <a:pt x="3530" y="317745"/>
                  </a:lnTo>
                  <a:lnTo>
                    <a:pt x="0" y="303623"/>
                  </a:lnTo>
                  <a:lnTo>
                    <a:pt x="3530" y="293031"/>
                  </a:lnTo>
                  <a:lnTo>
                    <a:pt x="14122" y="278909"/>
                  </a:lnTo>
                  <a:lnTo>
                    <a:pt x="38835" y="257726"/>
                  </a:lnTo>
                  <a:lnTo>
                    <a:pt x="74140" y="240074"/>
                  </a:lnTo>
                  <a:lnTo>
                    <a:pt x="120037" y="222421"/>
                  </a:lnTo>
                  <a:lnTo>
                    <a:pt x="172994" y="208299"/>
                  </a:lnTo>
                  <a:lnTo>
                    <a:pt x="222421" y="201238"/>
                  </a:lnTo>
                  <a:lnTo>
                    <a:pt x="285970" y="190647"/>
                  </a:lnTo>
                  <a:lnTo>
                    <a:pt x="416599" y="204769"/>
                  </a:lnTo>
                  <a:lnTo>
                    <a:pt x="586063" y="218891"/>
                  </a:lnTo>
                  <a:lnTo>
                    <a:pt x="727283" y="225952"/>
                  </a:lnTo>
                  <a:lnTo>
                    <a:pt x="981479" y="236543"/>
                  </a:lnTo>
                  <a:lnTo>
                    <a:pt x="1253328" y="247135"/>
                  </a:lnTo>
                  <a:lnTo>
                    <a:pt x="1493402" y="254196"/>
                  </a:lnTo>
                  <a:lnTo>
                    <a:pt x="1807617" y="257726"/>
                  </a:lnTo>
                  <a:lnTo>
                    <a:pt x="2143014" y="264787"/>
                  </a:lnTo>
                  <a:lnTo>
                    <a:pt x="2210094" y="2683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56">
              <a:extLst>
                <a:ext uri="{FF2B5EF4-FFF2-40B4-BE49-F238E27FC236}">
                  <a16:creationId xmlns:a16="http://schemas.microsoft.com/office/drawing/2014/main" id="{8235DA27-33DF-4C1A-8BB2-67E8F2ECF48A}"/>
                </a:ext>
              </a:extLst>
            </p:cNvPr>
            <p:cNvSpPr/>
            <p:nvPr/>
          </p:nvSpPr>
          <p:spPr>
            <a:xfrm rot="16200000">
              <a:off x="5623720" y="3534570"/>
              <a:ext cx="4491037" cy="504825"/>
            </a:xfrm>
            <a:custGeom>
              <a:avLst/>
              <a:gdLst>
                <a:gd name="connsiteX0" fmla="*/ 2037283 w 4491533"/>
                <a:gd name="connsiteY0" fmla="*/ 215798 h 504749"/>
                <a:gd name="connsiteX1" fmla="*/ 2589581 w 4491533"/>
                <a:gd name="connsiteY1" fmla="*/ 215798 h 504749"/>
                <a:gd name="connsiteX2" fmla="*/ 3108960 w 4491533"/>
                <a:gd name="connsiteY2" fmla="*/ 215798 h 504749"/>
                <a:gd name="connsiteX3" fmla="*/ 3482035 w 4491533"/>
                <a:gd name="connsiteY3" fmla="*/ 215798 h 504749"/>
                <a:gd name="connsiteX4" fmla="*/ 3829507 w 4491533"/>
                <a:gd name="connsiteY4" fmla="*/ 208483 h 504749"/>
                <a:gd name="connsiteX5" fmla="*/ 3942893 w 4491533"/>
                <a:gd name="connsiteY5" fmla="*/ 204825 h 504749"/>
                <a:gd name="connsiteX6" fmla="*/ 4019702 w 4491533"/>
                <a:gd name="connsiteY6" fmla="*/ 201168 h 504749"/>
                <a:gd name="connsiteX7" fmla="*/ 4089197 w 4491533"/>
                <a:gd name="connsiteY7" fmla="*/ 193853 h 504749"/>
                <a:gd name="connsiteX8" fmla="*/ 4155033 w 4491533"/>
                <a:gd name="connsiteY8" fmla="*/ 179222 h 504749"/>
                <a:gd name="connsiteX9" fmla="*/ 4224528 w 4491533"/>
                <a:gd name="connsiteY9" fmla="*/ 153619 h 504749"/>
                <a:gd name="connsiteX10" fmla="*/ 4294022 w 4491533"/>
                <a:gd name="connsiteY10" fmla="*/ 120701 h 504749"/>
                <a:gd name="connsiteX11" fmla="*/ 4356201 w 4491533"/>
                <a:gd name="connsiteY11" fmla="*/ 84125 h 504749"/>
                <a:gd name="connsiteX12" fmla="*/ 4392777 w 4491533"/>
                <a:gd name="connsiteY12" fmla="*/ 54864 h 504749"/>
                <a:gd name="connsiteX13" fmla="*/ 4411065 w 4491533"/>
                <a:gd name="connsiteY13" fmla="*/ 25603 h 504749"/>
                <a:gd name="connsiteX14" fmla="*/ 4425696 w 4491533"/>
                <a:gd name="connsiteY14" fmla="*/ 7315 h 504749"/>
                <a:gd name="connsiteX15" fmla="*/ 4443984 w 4491533"/>
                <a:gd name="connsiteY15" fmla="*/ 0 h 504749"/>
                <a:gd name="connsiteX16" fmla="*/ 4462272 w 4491533"/>
                <a:gd name="connsiteY16" fmla="*/ 0 h 504749"/>
                <a:gd name="connsiteX17" fmla="*/ 4473245 w 4491533"/>
                <a:gd name="connsiteY17" fmla="*/ 3657 h 504749"/>
                <a:gd name="connsiteX18" fmla="*/ 4484217 w 4491533"/>
                <a:gd name="connsiteY18" fmla="*/ 18288 h 504749"/>
                <a:gd name="connsiteX19" fmla="*/ 4487875 w 4491533"/>
                <a:gd name="connsiteY19" fmla="*/ 47549 h 504749"/>
                <a:gd name="connsiteX20" fmla="*/ 4491533 w 4491533"/>
                <a:gd name="connsiteY20" fmla="*/ 87782 h 504749"/>
                <a:gd name="connsiteX21" fmla="*/ 4491533 w 4491533"/>
                <a:gd name="connsiteY21" fmla="*/ 131673 h 504749"/>
                <a:gd name="connsiteX22" fmla="*/ 4476902 w 4491533"/>
                <a:gd name="connsiteY22" fmla="*/ 179222 h 504749"/>
                <a:gd name="connsiteX23" fmla="*/ 4433011 w 4491533"/>
                <a:gd name="connsiteY23" fmla="*/ 259689 h 504749"/>
                <a:gd name="connsiteX24" fmla="*/ 4367174 w 4491533"/>
                <a:gd name="connsiteY24" fmla="*/ 376733 h 504749"/>
                <a:gd name="connsiteX25" fmla="*/ 4323283 w 4491533"/>
                <a:gd name="connsiteY25" fmla="*/ 442569 h 504749"/>
                <a:gd name="connsiteX26" fmla="*/ 4290365 w 4491533"/>
                <a:gd name="connsiteY26" fmla="*/ 482803 h 504749"/>
                <a:gd name="connsiteX27" fmla="*/ 4264761 w 4491533"/>
                <a:gd name="connsiteY27" fmla="*/ 501091 h 504749"/>
                <a:gd name="connsiteX28" fmla="*/ 4250131 w 4491533"/>
                <a:gd name="connsiteY28" fmla="*/ 504749 h 504749"/>
                <a:gd name="connsiteX29" fmla="*/ 4206240 w 4491533"/>
                <a:gd name="connsiteY29" fmla="*/ 501091 h 504749"/>
                <a:gd name="connsiteX30" fmla="*/ 4147718 w 4491533"/>
                <a:gd name="connsiteY30" fmla="*/ 497433 h 504749"/>
                <a:gd name="connsiteX31" fmla="*/ 4048963 w 4491533"/>
                <a:gd name="connsiteY31" fmla="*/ 482803 h 504749"/>
                <a:gd name="connsiteX32" fmla="*/ 3979469 w 4491533"/>
                <a:gd name="connsiteY32" fmla="*/ 464515 h 504749"/>
                <a:gd name="connsiteX33" fmla="*/ 3953865 w 4491533"/>
                <a:gd name="connsiteY33" fmla="*/ 460857 h 504749"/>
                <a:gd name="connsiteX34" fmla="*/ 3855110 w 4491533"/>
                <a:gd name="connsiteY34" fmla="*/ 449885 h 504749"/>
                <a:gd name="connsiteX35" fmla="*/ 3686861 w 4491533"/>
                <a:gd name="connsiteY35" fmla="*/ 438912 h 504749"/>
                <a:gd name="connsiteX36" fmla="*/ 3386937 w 4491533"/>
                <a:gd name="connsiteY36" fmla="*/ 438912 h 504749"/>
                <a:gd name="connsiteX37" fmla="*/ 2900477 w 4491533"/>
                <a:gd name="connsiteY37" fmla="*/ 438912 h 504749"/>
                <a:gd name="connsiteX38" fmla="*/ 2534717 w 4491533"/>
                <a:gd name="connsiteY38" fmla="*/ 438912 h 504749"/>
                <a:gd name="connsiteX39" fmla="*/ 2264054 w 4491533"/>
                <a:gd name="connsiteY39" fmla="*/ 438912 h 504749"/>
                <a:gd name="connsiteX40" fmla="*/ 1920240 w 4491533"/>
                <a:gd name="connsiteY40" fmla="*/ 438912 h 504749"/>
                <a:gd name="connsiteX41" fmla="*/ 1583741 w 4491533"/>
                <a:gd name="connsiteY41" fmla="*/ 438912 h 504749"/>
                <a:gd name="connsiteX42" fmla="*/ 1393545 w 4491533"/>
                <a:gd name="connsiteY42" fmla="*/ 438912 h 504749"/>
                <a:gd name="connsiteX43" fmla="*/ 1093622 w 4491533"/>
                <a:gd name="connsiteY43" fmla="*/ 438912 h 504749"/>
                <a:gd name="connsiteX44" fmla="*/ 874166 w 4491533"/>
                <a:gd name="connsiteY44" fmla="*/ 442569 h 504749"/>
                <a:gd name="connsiteX45" fmla="*/ 742493 w 4491533"/>
                <a:gd name="connsiteY45" fmla="*/ 442569 h 504749"/>
                <a:gd name="connsiteX46" fmla="*/ 625449 w 4491533"/>
                <a:gd name="connsiteY46" fmla="*/ 449885 h 504749"/>
                <a:gd name="connsiteX47" fmla="*/ 534009 w 4491533"/>
                <a:gd name="connsiteY47" fmla="*/ 457200 h 504749"/>
                <a:gd name="connsiteX48" fmla="*/ 493776 w 4491533"/>
                <a:gd name="connsiteY48" fmla="*/ 460857 h 504749"/>
                <a:gd name="connsiteX49" fmla="*/ 431597 w 4491533"/>
                <a:gd name="connsiteY49" fmla="*/ 460857 h 504749"/>
                <a:gd name="connsiteX50" fmla="*/ 362102 w 4491533"/>
                <a:gd name="connsiteY50" fmla="*/ 449885 h 504749"/>
                <a:gd name="connsiteX51" fmla="*/ 259689 w 4491533"/>
                <a:gd name="connsiteY51" fmla="*/ 424281 h 504749"/>
                <a:gd name="connsiteX52" fmla="*/ 164592 w 4491533"/>
                <a:gd name="connsiteY52" fmla="*/ 391363 h 504749"/>
                <a:gd name="connsiteX53" fmla="*/ 102413 w 4491533"/>
                <a:gd name="connsiteY53" fmla="*/ 354787 h 504749"/>
                <a:gd name="connsiteX54" fmla="*/ 54864 w 4491533"/>
                <a:gd name="connsiteY54" fmla="*/ 321869 h 504749"/>
                <a:gd name="connsiteX55" fmla="*/ 29261 w 4491533"/>
                <a:gd name="connsiteY55" fmla="*/ 296265 h 504749"/>
                <a:gd name="connsiteX56" fmla="*/ 10973 w 4491533"/>
                <a:gd name="connsiteY56" fmla="*/ 270662 h 504749"/>
                <a:gd name="connsiteX57" fmla="*/ 0 w 4491533"/>
                <a:gd name="connsiteY57" fmla="*/ 237744 h 504749"/>
                <a:gd name="connsiteX58" fmla="*/ 0 w 4491533"/>
                <a:gd name="connsiteY58" fmla="*/ 212141 h 504749"/>
                <a:gd name="connsiteX59" fmla="*/ 7315 w 4491533"/>
                <a:gd name="connsiteY59" fmla="*/ 193853 h 504749"/>
                <a:gd name="connsiteX60" fmla="*/ 21945 w 4491533"/>
                <a:gd name="connsiteY60" fmla="*/ 179222 h 504749"/>
                <a:gd name="connsiteX61" fmla="*/ 54864 w 4491533"/>
                <a:gd name="connsiteY61" fmla="*/ 157277 h 504749"/>
                <a:gd name="connsiteX62" fmla="*/ 102413 w 4491533"/>
                <a:gd name="connsiteY62" fmla="*/ 138989 h 504749"/>
                <a:gd name="connsiteX63" fmla="*/ 585216 w 4491533"/>
                <a:gd name="connsiteY63" fmla="*/ 215798 h 504749"/>
                <a:gd name="connsiteX64" fmla="*/ 691286 w 4491533"/>
                <a:gd name="connsiteY64" fmla="*/ 215798 h 504749"/>
                <a:gd name="connsiteX65" fmla="*/ 943661 w 4491533"/>
                <a:gd name="connsiteY65" fmla="*/ 215798 h 504749"/>
                <a:gd name="connsiteX66" fmla="*/ 1276502 w 4491533"/>
                <a:gd name="connsiteY66" fmla="*/ 215798 h 504749"/>
                <a:gd name="connsiteX67" fmla="*/ 1613001 w 4491533"/>
                <a:gd name="connsiteY67" fmla="*/ 215798 h 504749"/>
                <a:gd name="connsiteX68" fmla="*/ 2037283 w 4491533"/>
                <a:gd name="connsiteY68" fmla="*/ 215798 h 504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491533" h="504749">
                  <a:moveTo>
                    <a:pt x="2037283" y="215798"/>
                  </a:moveTo>
                  <a:lnTo>
                    <a:pt x="2589581" y="215798"/>
                  </a:lnTo>
                  <a:lnTo>
                    <a:pt x="3108960" y="215798"/>
                  </a:lnTo>
                  <a:lnTo>
                    <a:pt x="3482035" y="215798"/>
                  </a:lnTo>
                  <a:lnTo>
                    <a:pt x="3829507" y="208483"/>
                  </a:lnTo>
                  <a:lnTo>
                    <a:pt x="3942893" y="204825"/>
                  </a:lnTo>
                  <a:lnTo>
                    <a:pt x="4019702" y="201168"/>
                  </a:lnTo>
                  <a:lnTo>
                    <a:pt x="4089197" y="193853"/>
                  </a:lnTo>
                  <a:lnTo>
                    <a:pt x="4155033" y="179222"/>
                  </a:lnTo>
                  <a:lnTo>
                    <a:pt x="4224528" y="153619"/>
                  </a:lnTo>
                  <a:lnTo>
                    <a:pt x="4294022" y="120701"/>
                  </a:lnTo>
                  <a:lnTo>
                    <a:pt x="4356201" y="84125"/>
                  </a:lnTo>
                  <a:lnTo>
                    <a:pt x="4392777" y="54864"/>
                  </a:lnTo>
                  <a:lnTo>
                    <a:pt x="4411065" y="25603"/>
                  </a:lnTo>
                  <a:lnTo>
                    <a:pt x="4425696" y="7315"/>
                  </a:lnTo>
                  <a:lnTo>
                    <a:pt x="4443984" y="0"/>
                  </a:lnTo>
                  <a:lnTo>
                    <a:pt x="4462272" y="0"/>
                  </a:lnTo>
                  <a:lnTo>
                    <a:pt x="4473245" y="3657"/>
                  </a:lnTo>
                  <a:lnTo>
                    <a:pt x="4484217" y="18288"/>
                  </a:lnTo>
                  <a:lnTo>
                    <a:pt x="4487875" y="47549"/>
                  </a:lnTo>
                  <a:lnTo>
                    <a:pt x="4491533" y="87782"/>
                  </a:lnTo>
                  <a:lnTo>
                    <a:pt x="4491533" y="131673"/>
                  </a:lnTo>
                  <a:lnTo>
                    <a:pt x="4476902" y="179222"/>
                  </a:lnTo>
                  <a:lnTo>
                    <a:pt x="4433011" y="259689"/>
                  </a:lnTo>
                  <a:lnTo>
                    <a:pt x="4367174" y="376733"/>
                  </a:lnTo>
                  <a:lnTo>
                    <a:pt x="4323283" y="442569"/>
                  </a:lnTo>
                  <a:lnTo>
                    <a:pt x="4290365" y="482803"/>
                  </a:lnTo>
                  <a:lnTo>
                    <a:pt x="4264761" y="501091"/>
                  </a:lnTo>
                  <a:lnTo>
                    <a:pt x="4250131" y="504749"/>
                  </a:lnTo>
                  <a:lnTo>
                    <a:pt x="4206240" y="501091"/>
                  </a:lnTo>
                  <a:lnTo>
                    <a:pt x="4147718" y="497433"/>
                  </a:lnTo>
                  <a:lnTo>
                    <a:pt x="4048963" y="482803"/>
                  </a:lnTo>
                  <a:lnTo>
                    <a:pt x="3979469" y="464515"/>
                  </a:lnTo>
                  <a:lnTo>
                    <a:pt x="3953865" y="460857"/>
                  </a:lnTo>
                  <a:lnTo>
                    <a:pt x="3855110" y="449885"/>
                  </a:lnTo>
                  <a:lnTo>
                    <a:pt x="3686861" y="438912"/>
                  </a:lnTo>
                  <a:lnTo>
                    <a:pt x="3386937" y="438912"/>
                  </a:lnTo>
                  <a:lnTo>
                    <a:pt x="2900477" y="438912"/>
                  </a:lnTo>
                  <a:lnTo>
                    <a:pt x="2534717" y="438912"/>
                  </a:lnTo>
                  <a:lnTo>
                    <a:pt x="2264054" y="438912"/>
                  </a:lnTo>
                  <a:lnTo>
                    <a:pt x="1920240" y="438912"/>
                  </a:lnTo>
                  <a:lnTo>
                    <a:pt x="1583741" y="438912"/>
                  </a:lnTo>
                  <a:lnTo>
                    <a:pt x="1393545" y="438912"/>
                  </a:lnTo>
                  <a:lnTo>
                    <a:pt x="1093622" y="438912"/>
                  </a:lnTo>
                  <a:lnTo>
                    <a:pt x="874166" y="442569"/>
                  </a:lnTo>
                  <a:lnTo>
                    <a:pt x="742493" y="442569"/>
                  </a:lnTo>
                  <a:lnTo>
                    <a:pt x="625449" y="449885"/>
                  </a:lnTo>
                  <a:lnTo>
                    <a:pt x="534009" y="457200"/>
                  </a:lnTo>
                  <a:lnTo>
                    <a:pt x="493776" y="460857"/>
                  </a:lnTo>
                  <a:lnTo>
                    <a:pt x="431597" y="460857"/>
                  </a:lnTo>
                  <a:lnTo>
                    <a:pt x="362102" y="449885"/>
                  </a:lnTo>
                  <a:lnTo>
                    <a:pt x="259689" y="424281"/>
                  </a:lnTo>
                  <a:lnTo>
                    <a:pt x="164592" y="391363"/>
                  </a:lnTo>
                  <a:lnTo>
                    <a:pt x="102413" y="354787"/>
                  </a:lnTo>
                  <a:lnTo>
                    <a:pt x="54864" y="321869"/>
                  </a:lnTo>
                  <a:lnTo>
                    <a:pt x="29261" y="296265"/>
                  </a:lnTo>
                  <a:lnTo>
                    <a:pt x="10973" y="270662"/>
                  </a:lnTo>
                  <a:lnTo>
                    <a:pt x="0" y="237744"/>
                  </a:lnTo>
                  <a:lnTo>
                    <a:pt x="0" y="212141"/>
                  </a:lnTo>
                  <a:lnTo>
                    <a:pt x="7315" y="193853"/>
                  </a:lnTo>
                  <a:lnTo>
                    <a:pt x="21945" y="179222"/>
                  </a:lnTo>
                  <a:lnTo>
                    <a:pt x="54864" y="157277"/>
                  </a:lnTo>
                  <a:lnTo>
                    <a:pt x="102413" y="138989"/>
                  </a:lnTo>
                  <a:lnTo>
                    <a:pt x="585216" y="215798"/>
                  </a:lnTo>
                  <a:lnTo>
                    <a:pt x="691286" y="215798"/>
                  </a:lnTo>
                  <a:lnTo>
                    <a:pt x="943661" y="215798"/>
                  </a:lnTo>
                  <a:lnTo>
                    <a:pt x="1276502" y="215798"/>
                  </a:lnTo>
                  <a:lnTo>
                    <a:pt x="1613001" y="215798"/>
                  </a:lnTo>
                  <a:lnTo>
                    <a:pt x="2037283" y="21579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57">
              <a:extLst>
                <a:ext uri="{FF2B5EF4-FFF2-40B4-BE49-F238E27FC236}">
                  <a16:creationId xmlns:a16="http://schemas.microsoft.com/office/drawing/2014/main" id="{231EC42E-ED81-4DB4-A3B8-5CCCE57AA2AF}"/>
                </a:ext>
              </a:extLst>
            </p:cNvPr>
            <p:cNvSpPr/>
            <p:nvPr/>
          </p:nvSpPr>
          <p:spPr>
            <a:xfrm rot="16200000">
              <a:off x="7144544" y="5318919"/>
              <a:ext cx="673100" cy="747712"/>
            </a:xfrm>
            <a:custGeom>
              <a:avLst/>
              <a:gdLst>
                <a:gd name="connsiteX0" fmla="*/ 616743 w 673893"/>
                <a:gd name="connsiteY0" fmla="*/ 230982 h 747713"/>
                <a:gd name="connsiteX1" fmla="*/ 583406 w 673893"/>
                <a:gd name="connsiteY1" fmla="*/ 361950 h 747713"/>
                <a:gd name="connsiteX2" fmla="*/ 561975 w 673893"/>
                <a:gd name="connsiteY2" fmla="*/ 447675 h 747713"/>
                <a:gd name="connsiteX3" fmla="*/ 542925 w 673893"/>
                <a:gd name="connsiteY3" fmla="*/ 526257 h 747713"/>
                <a:gd name="connsiteX4" fmla="*/ 526256 w 673893"/>
                <a:gd name="connsiteY4" fmla="*/ 614363 h 747713"/>
                <a:gd name="connsiteX5" fmla="*/ 519112 w 673893"/>
                <a:gd name="connsiteY5" fmla="*/ 654844 h 747713"/>
                <a:gd name="connsiteX6" fmla="*/ 521493 w 673893"/>
                <a:gd name="connsiteY6" fmla="*/ 676275 h 747713"/>
                <a:gd name="connsiteX7" fmla="*/ 526256 w 673893"/>
                <a:gd name="connsiteY7" fmla="*/ 695325 h 747713"/>
                <a:gd name="connsiteX8" fmla="*/ 535781 w 673893"/>
                <a:gd name="connsiteY8" fmla="*/ 707232 h 747713"/>
                <a:gd name="connsiteX9" fmla="*/ 550068 w 673893"/>
                <a:gd name="connsiteY9" fmla="*/ 716757 h 747713"/>
                <a:gd name="connsiteX10" fmla="*/ 571500 w 673893"/>
                <a:gd name="connsiteY10" fmla="*/ 723900 h 747713"/>
                <a:gd name="connsiteX11" fmla="*/ 657225 w 673893"/>
                <a:gd name="connsiteY11" fmla="*/ 731044 h 747713"/>
                <a:gd name="connsiteX12" fmla="*/ 0 w 673893"/>
                <a:gd name="connsiteY12" fmla="*/ 747713 h 747713"/>
                <a:gd name="connsiteX13" fmla="*/ 0 w 673893"/>
                <a:gd name="connsiteY13" fmla="*/ 723900 h 747713"/>
                <a:gd name="connsiteX14" fmla="*/ 9525 w 673893"/>
                <a:gd name="connsiteY14" fmla="*/ 702469 h 747713"/>
                <a:gd name="connsiteX15" fmla="*/ 35718 w 673893"/>
                <a:gd name="connsiteY15" fmla="*/ 683419 h 747713"/>
                <a:gd name="connsiteX16" fmla="*/ 66675 w 673893"/>
                <a:gd name="connsiteY16" fmla="*/ 664369 h 747713"/>
                <a:gd name="connsiteX17" fmla="*/ 100012 w 673893"/>
                <a:gd name="connsiteY17" fmla="*/ 647700 h 747713"/>
                <a:gd name="connsiteX18" fmla="*/ 142875 w 673893"/>
                <a:gd name="connsiteY18" fmla="*/ 623888 h 747713"/>
                <a:gd name="connsiteX19" fmla="*/ 185737 w 673893"/>
                <a:gd name="connsiteY19" fmla="*/ 592932 h 747713"/>
                <a:gd name="connsiteX20" fmla="*/ 226218 w 673893"/>
                <a:gd name="connsiteY20" fmla="*/ 559594 h 747713"/>
                <a:gd name="connsiteX21" fmla="*/ 314325 w 673893"/>
                <a:gd name="connsiteY21" fmla="*/ 466725 h 747713"/>
                <a:gd name="connsiteX22" fmla="*/ 392906 w 673893"/>
                <a:gd name="connsiteY22" fmla="*/ 366713 h 747713"/>
                <a:gd name="connsiteX23" fmla="*/ 466725 w 673893"/>
                <a:gd name="connsiteY23" fmla="*/ 261938 h 747713"/>
                <a:gd name="connsiteX24" fmla="*/ 538162 w 673893"/>
                <a:gd name="connsiteY24" fmla="*/ 154782 h 747713"/>
                <a:gd name="connsiteX25" fmla="*/ 595312 w 673893"/>
                <a:gd name="connsiteY25" fmla="*/ 71438 h 747713"/>
                <a:gd name="connsiteX26" fmla="*/ 633412 w 673893"/>
                <a:gd name="connsiteY26" fmla="*/ 14288 h 747713"/>
                <a:gd name="connsiteX27" fmla="*/ 645318 w 673893"/>
                <a:gd name="connsiteY27" fmla="*/ 4763 h 747713"/>
                <a:gd name="connsiteX28" fmla="*/ 654843 w 673893"/>
                <a:gd name="connsiteY28" fmla="*/ 0 h 747713"/>
                <a:gd name="connsiteX29" fmla="*/ 661987 w 673893"/>
                <a:gd name="connsiteY29" fmla="*/ 0 h 747713"/>
                <a:gd name="connsiteX30" fmla="*/ 669131 w 673893"/>
                <a:gd name="connsiteY30" fmla="*/ 2382 h 747713"/>
                <a:gd name="connsiteX31" fmla="*/ 673893 w 673893"/>
                <a:gd name="connsiteY31" fmla="*/ 11907 h 747713"/>
                <a:gd name="connsiteX32" fmla="*/ 671512 w 673893"/>
                <a:gd name="connsiteY32" fmla="*/ 30957 h 747713"/>
                <a:gd name="connsiteX33" fmla="*/ 652462 w 673893"/>
                <a:gd name="connsiteY33" fmla="*/ 97632 h 747713"/>
                <a:gd name="connsiteX34" fmla="*/ 616743 w 673893"/>
                <a:gd name="connsiteY34" fmla="*/ 230982 h 747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73893" h="747713">
                  <a:moveTo>
                    <a:pt x="616743" y="230982"/>
                  </a:moveTo>
                  <a:lnTo>
                    <a:pt x="583406" y="361950"/>
                  </a:lnTo>
                  <a:lnTo>
                    <a:pt x="561975" y="447675"/>
                  </a:lnTo>
                  <a:lnTo>
                    <a:pt x="542925" y="526257"/>
                  </a:lnTo>
                  <a:lnTo>
                    <a:pt x="526256" y="614363"/>
                  </a:lnTo>
                  <a:lnTo>
                    <a:pt x="519112" y="654844"/>
                  </a:lnTo>
                  <a:lnTo>
                    <a:pt x="521493" y="676275"/>
                  </a:lnTo>
                  <a:lnTo>
                    <a:pt x="526256" y="695325"/>
                  </a:lnTo>
                  <a:lnTo>
                    <a:pt x="535781" y="707232"/>
                  </a:lnTo>
                  <a:lnTo>
                    <a:pt x="550068" y="716757"/>
                  </a:lnTo>
                  <a:lnTo>
                    <a:pt x="571500" y="723900"/>
                  </a:lnTo>
                  <a:lnTo>
                    <a:pt x="657225" y="731044"/>
                  </a:lnTo>
                  <a:lnTo>
                    <a:pt x="0" y="747713"/>
                  </a:lnTo>
                  <a:lnTo>
                    <a:pt x="0" y="723900"/>
                  </a:lnTo>
                  <a:lnTo>
                    <a:pt x="9525" y="702469"/>
                  </a:lnTo>
                  <a:lnTo>
                    <a:pt x="35718" y="683419"/>
                  </a:lnTo>
                  <a:lnTo>
                    <a:pt x="66675" y="664369"/>
                  </a:lnTo>
                  <a:lnTo>
                    <a:pt x="100012" y="647700"/>
                  </a:lnTo>
                  <a:lnTo>
                    <a:pt x="142875" y="623888"/>
                  </a:lnTo>
                  <a:lnTo>
                    <a:pt x="185737" y="592932"/>
                  </a:lnTo>
                  <a:lnTo>
                    <a:pt x="226218" y="559594"/>
                  </a:lnTo>
                  <a:lnTo>
                    <a:pt x="314325" y="466725"/>
                  </a:lnTo>
                  <a:lnTo>
                    <a:pt x="392906" y="366713"/>
                  </a:lnTo>
                  <a:lnTo>
                    <a:pt x="466725" y="261938"/>
                  </a:lnTo>
                  <a:lnTo>
                    <a:pt x="538162" y="154782"/>
                  </a:lnTo>
                  <a:lnTo>
                    <a:pt x="595312" y="71438"/>
                  </a:lnTo>
                  <a:lnTo>
                    <a:pt x="633412" y="14288"/>
                  </a:lnTo>
                  <a:lnTo>
                    <a:pt x="645318" y="4763"/>
                  </a:lnTo>
                  <a:lnTo>
                    <a:pt x="654843" y="0"/>
                  </a:lnTo>
                  <a:lnTo>
                    <a:pt x="661987" y="0"/>
                  </a:lnTo>
                  <a:lnTo>
                    <a:pt x="669131" y="2382"/>
                  </a:lnTo>
                  <a:lnTo>
                    <a:pt x="673893" y="11907"/>
                  </a:lnTo>
                  <a:lnTo>
                    <a:pt x="671512" y="30957"/>
                  </a:lnTo>
                  <a:lnTo>
                    <a:pt x="652462" y="97632"/>
                  </a:lnTo>
                  <a:lnTo>
                    <a:pt x="616743" y="2309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909034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1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 animBg="1"/>
      <p:bldP spid="51" grpId="0" animBg="1"/>
      <p:bldP spid="56" grpId="0" animBg="1"/>
      <p:bldP spid="52" grpId="0" animBg="1"/>
      <p:bldP spid="53" grpId="0" animBg="1"/>
      <p:bldP spid="55" grpId="0" animBg="1"/>
      <p:bldP spid="57" grpId="0" animBg="1"/>
      <p:bldP spid="58" grpId="0" animBg="1"/>
    </p:bld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0ECFE957-1265-4CB7-928B-AA34174C867B}"/>
              </a:ext>
            </a:extLst>
          </p:cNvPr>
          <p:cNvGrpSpPr/>
          <p:nvPr/>
        </p:nvGrpSpPr>
        <p:grpSpPr>
          <a:xfrm>
            <a:off x="3605215" y="1541464"/>
            <a:ext cx="4516436" cy="4491037"/>
            <a:chOff x="3605215" y="1541464"/>
            <a:chExt cx="4516436" cy="4491037"/>
          </a:xfrm>
          <a:solidFill>
            <a:schemeClr val="tx1"/>
          </a:solidFill>
        </p:grpSpPr>
        <p:sp>
          <p:nvSpPr>
            <p:cNvPr id="3" name="フリーフォーム 49">
              <a:extLst>
                <a:ext uri="{FF2B5EF4-FFF2-40B4-BE49-F238E27FC236}">
                  <a16:creationId xmlns:a16="http://schemas.microsoft.com/office/drawing/2014/main" id="{0D73B3CB-5BA8-44BF-8C3D-D0435510A1E9}"/>
                </a:ext>
              </a:extLst>
            </p:cNvPr>
            <p:cNvSpPr/>
            <p:nvPr/>
          </p:nvSpPr>
          <p:spPr>
            <a:xfrm>
              <a:off x="3976691" y="2097089"/>
              <a:ext cx="547687" cy="822325"/>
            </a:xfrm>
            <a:custGeom>
              <a:avLst/>
              <a:gdLst>
                <a:gd name="connsiteX0" fmla="*/ 178593 w 547687"/>
                <a:gd name="connsiteY0" fmla="*/ 409575 h 821532"/>
                <a:gd name="connsiteX1" fmla="*/ 121443 w 547687"/>
                <a:gd name="connsiteY1" fmla="*/ 288132 h 821532"/>
                <a:gd name="connsiteX2" fmla="*/ 59531 w 547687"/>
                <a:gd name="connsiteY2" fmla="*/ 150019 h 821532"/>
                <a:gd name="connsiteX3" fmla="*/ 7143 w 547687"/>
                <a:gd name="connsiteY3" fmla="*/ 47625 h 821532"/>
                <a:gd name="connsiteX4" fmla="*/ 0 w 547687"/>
                <a:gd name="connsiteY4" fmla="*/ 26194 h 821532"/>
                <a:gd name="connsiteX5" fmla="*/ 0 w 547687"/>
                <a:gd name="connsiteY5" fmla="*/ 7144 h 821532"/>
                <a:gd name="connsiteX6" fmla="*/ 9525 w 547687"/>
                <a:gd name="connsiteY6" fmla="*/ 0 h 821532"/>
                <a:gd name="connsiteX7" fmla="*/ 26193 w 547687"/>
                <a:gd name="connsiteY7" fmla="*/ 2382 h 821532"/>
                <a:gd name="connsiteX8" fmla="*/ 61912 w 547687"/>
                <a:gd name="connsiteY8" fmla="*/ 14288 h 821532"/>
                <a:gd name="connsiteX9" fmla="*/ 123825 w 547687"/>
                <a:gd name="connsiteY9" fmla="*/ 52388 h 821532"/>
                <a:gd name="connsiteX10" fmla="*/ 183356 w 547687"/>
                <a:gd name="connsiteY10" fmla="*/ 95250 h 821532"/>
                <a:gd name="connsiteX11" fmla="*/ 254793 w 547687"/>
                <a:gd name="connsiteY11" fmla="*/ 147638 h 821532"/>
                <a:gd name="connsiteX12" fmla="*/ 321468 w 547687"/>
                <a:gd name="connsiteY12" fmla="*/ 204788 h 821532"/>
                <a:gd name="connsiteX13" fmla="*/ 366712 w 547687"/>
                <a:gd name="connsiteY13" fmla="*/ 250032 h 821532"/>
                <a:gd name="connsiteX14" fmla="*/ 440531 w 547687"/>
                <a:gd name="connsiteY14" fmla="*/ 328613 h 821532"/>
                <a:gd name="connsiteX15" fmla="*/ 488156 w 547687"/>
                <a:gd name="connsiteY15" fmla="*/ 388144 h 821532"/>
                <a:gd name="connsiteX16" fmla="*/ 514350 w 547687"/>
                <a:gd name="connsiteY16" fmla="*/ 433388 h 821532"/>
                <a:gd name="connsiteX17" fmla="*/ 533400 w 547687"/>
                <a:gd name="connsiteY17" fmla="*/ 476250 h 821532"/>
                <a:gd name="connsiteX18" fmla="*/ 542925 w 547687"/>
                <a:gd name="connsiteY18" fmla="*/ 516732 h 821532"/>
                <a:gd name="connsiteX19" fmla="*/ 547687 w 547687"/>
                <a:gd name="connsiteY19" fmla="*/ 554832 h 821532"/>
                <a:gd name="connsiteX20" fmla="*/ 547687 w 547687"/>
                <a:gd name="connsiteY20" fmla="*/ 619125 h 821532"/>
                <a:gd name="connsiteX21" fmla="*/ 538162 w 547687"/>
                <a:gd name="connsiteY21" fmla="*/ 692944 h 821532"/>
                <a:gd name="connsiteX22" fmla="*/ 526256 w 547687"/>
                <a:gd name="connsiteY22" fmla="*/ 750094 h 821532"/>
                <a:gd name="connsiteX23" fmla="*/ 511968 w 547687"/>
                <a:gd name="connsiteY23" fmla="*/ 785813 h 821532"/>
                <a:gd name="connsiteX24" fmla="*/ 492918 w 547687"/>
                <a:gd name="connsiteY24" fmla="*/ 809625 h 821532"/>
                <a:gd name="connsiteX25" fmla="*/ 476250 w 547687"/>
                <a:gd name="connsiteY25" fmla="*/ 819150 h 821532"/>
                <a:gd name="connsiteX26" fmla="*/ 459581 w 547687"/>
                <a:gd name="connsiteY26" fmla="*/ 821532 h 821532"/>
                <a:gd name="connsiteX27" fmla="*/ 438150 w 547687"/>
                <a:gd name="connsiteY27" fmla="*/ 821532 h 821532"/>
                <a:gd name="connsiteX28" fmla="*/ 411956 w 547687"/>
                <a:gd name="connsiteY28" fmla="*/ 809625 h 821532"/>
                <a:gd name="connsiteX29" fmla="*/ 378618 w 547687"/>
                <a:gd name="connsiteY29" fmla="*/ 785813 h 821532"/>
                <a:gd name="connsiteX30" fmla="*/ 342900 w 547687"/>
                <a:gd name="connsiteY30" fmla="*/ 762000 h 821532"/>
                <a:gd name="connsiteX31" fmla="*/ 326231 w 547687"/>
                <a:gd name="connsiteY31" fmla="*/ 752475 h 821532"/>
                <a:gd name="connsiteX32" fmla="*/ 297656 w 547687"/>
                <a:gd name="connsiteY32" fmla="*/ 688182 h 821532"/>
                <a:gd name="connsiteX33" fmla="*/ 240506 w 547687"/>
                <a:gd name="connsiteY33" fmla="*/ 550069 h 821532"/>
                <a:gd name="connsiteX34" fmla="*/ 178593 w 547687"/>
                <a:gd name="connsiteY34" fmla="*/ 409575 h 821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47687" h="821532">
                  <a:moveTo>
                    <a:pt x="178593" y="409575"/>
                  </a:moveTo>
                  <a:lnTo>
                    <a:pt x="121443" y="288132"/>
                  </a:lnTo>
                  <a:lnTo>
                    <a:pt x="59531" y="150019"/>
                  </a:lnTo>
                  <a:lnTo>
                    <a:pt x="7143" y="47625"/>
                  </a:lnTo>
                  <a:lnTo>
                    <a:pt x="0" y="26194"/>
                  </a:lnTo>
                  <a:lnTo>
                    <a:pt x="0" y="7144"/>
                  </a:lnTo>
                  <a:lnTo>
                    <a:pt x="9525" y="0"/>
                  </a:lnTo>
                  <a:lnTo>
                    <a:pt x="26193" y="2382"/>
                  </a:lnTo>
                  <a:lnTo>
                    <a:pt x="61912" y="14288"/>
                  </a:lnTo>
                  <a:lnTo>
                    <a:pt x="123825" y="52388"/>
                  </a:lnTo>
                  <a:lnTo>
                    <a:pt x="183356" y="95250"/>
                  </a:lnTo>
                  <a:lnTo>
                    <a:pt x="254793" y="147638"/>
                  </a:lnTo>
                  <a:lnTo>
                    <a:pt x="321468" y="204788"/>
                  </a:lnTo>
                  <a:lnTo>
                    <a:pt x="366712" y="250032"/>
                  </a:lnTo>
                  <a:lnTo>
                    <a:pt x="440531" y="328613"/>
                  </a:lnTo>
                  <a:lnTo>
                    <a:pt x="488156" y="388144"/>
                  </a:lnTo>
                  <a:lnTo>
                    <a:pt x="514350" y="433388"/>
                  </a:lnTo>
                  <a:lnTo>
                    <a:pt x="533400" y="476250"/>
                  </a:lnTo>
                  <a:lnTo>
                    <a:pt x="542925" y="516732"/>
                  </a:lnTo>
                  <a:lnTo>
                    <a:pt x="547687" y="554832"/>
                  </a:lnTo>
                  <a:lnTo>
                    <a:pt x="547687" y="619125"/>
                  </a:lnTo>
                  <a:lnTo>
                    <a:pt x="538162" y="692944"/>
                  </a:lnTo>
                  <a:lnTo>
                    <a:pt x="526256" y="750094"/>
                  </a:lnTo>
                  <a:lnTo>
                    <a:pt x="511968" y="785813"/>
                  </a:lnTo>
                  <a:lnTo>
                    <a:pt x="492918" y="809625"/>
                  </a:lnTo>
                  <a:lnTo>
                    <a:pt x="476250" y="819150"/>
                  </a:lnTo>
                  <a:lnTo>
                    <a:pt x="459581" y="821532"/>
                  </a:lnTo>
                  <a:lnTo>
                    <a:pt x="438150" y="821532"/>
                  </a:lnTo>
                  <a:lnTo>
                    <a:pt x="411956" y="809625"/>
                  </a:lnTo>
                  <a:lnTo>
                    <a:pt x="378618" y="785813"/>
                  </a:lnTo>
                  <a:lnTo>
                    <a:pt x="342900" y="762000"/>
                  </a:lnTo>
                  <a:lnTo>
                    <a:pt x="326231" y="752475"/>
                  </a:lnTo>
                  <a:lnTo>
                    <a:pt x="297656" y="688182"/>
                  </a:lnTo>
                  <a:lnTo>
                    <a:pt x="240506" y="550069"/>
                  </a:lnTo>
                  <a:lnTo>
                    <a:pt x="178593" y="409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50">
              <a:extLst>
                <a:ext uri="{FF2B5EF4-FFF2-40B4-BE49-F238E27FC236}">
                  <a16:creationId xmlns:a16="http://schemas.microsoft.com/office/drawing/2014/main" id="{E4064374-D6C5-4960-9EFD-7DA6602293C6}"/>
                </a:ext>
              </a:extLst>
            </p:cNvPr>
            <p:cNvSpPr/>
            <p:nvPr/>
          </p:nvSpPr>
          <p:spPr>
            <a:xfrm>
              <a:off x="5476877" y="1824039"/>
              <a:ext cx="776288" cy="947737"/>
            </a:xfrm>
            <a:custGeom>
              <a:avLst/>
              <a:gdLst>
                <a:gd name="connsiteX0" fmla="*/ 435769 w 776288"/>
                <a:gd name="connsiteY0" fmla="*/ 561975 h 947737"/>
                <a:gd name="connsiteX1" fmla="*/ 359569 w 776288"/>
                <a:gd name="connsiteY1" fmla="*/ 631031 h 947737"/>
                <a:gd name="connsiteX2" fmla="*/ 292894 w 776288"/>
                <a:gd name="connsiteY2" fmla="*/ 697706 h 947737"/>
                <a:gd name="connsiteX3" fmla="*/ 219075 w 776288"/>
                <a:gd name="connsiteY3" fmla="*/ 769143 h 947737"/>
                <a:gd name="connsiteX4" fmla="*/ 142875 w 776288"/>
                <a:gd name="connsiteY4" fmla="*/ 847725 h 947737"/>
                <a:gd name="connsiteX5" fmla="*/ 73819 w 776288"/>
                <a:gd name="connsiteY5" fmla="*/ 916781 h 947737"/>
                <a:gd name="connsiteX6" fmla="*/ 47625 w 776288"/>
                <a:gd name="connsiteY6" fmla="*/ 940593 h 947737"/>
                <a:gd name="connsiteX7" fmla="*/ 30956 w 776288"/>
                <a:gd name="connsiteY7" fmla="*/ 947737 h 947737"/>
                <a:gd name="connsiteX8" fmla="*/ 7144 w 776288"/>
                <a:gd name="connsiteY8" fmla="*/ 947737 h 947737"/>
                <a:gd name="connsiteX9" fmla="*/ 0 w 776288"/>
                <a:gd name="connsiteY9" fmla="*/ 935831 h 947737"/>
                <a:gd name="connsiteX10" fmla="*/ 0 w 776288"/>
                <a:gd name="connsiteY10" fmla="*/ 916781 h 947737"/>
                <a:gd name="connsiteX11" fmla="*/ 7144 w 776288"/>
                <a:gd name="connsiteY11" fmla="*/ 895350 h 947737"/>
                <a:gd name="connsiteX12" fmla="*/ 45244 w 776288"/>
                <a:gd name="connsiteY12" fmla="*/ 842962 h 947737"/>
                <a:gd name="connsiteX13" fmla="*/ 97631 w 776288"/>
                <a:gd name="connsiteY13" fmla="*/ 762000 h 947737"/>
                <a:gd name="connsiteX14" fmla="*/ 154781 w 776288"/>
                <a:gd name="connsiteY14" fmla="*/ 673893 h 947737"/>
                <a:gd name="connsiteX15" fmla="*/ 197644 w 776288"/>
                <a:gd name="connsiteY15" fmla="*/ 597693 h 947737"/>
                <a:gd name="connsiteX16" fmla="*/ 235744 w 776288"/>
                <a:gd name="connsiteY16" fmla="*/ 528637 h 947737"/>
                <a:gd name="connsiteX17" fmla="*/ 276225 w 776288"/>
                <a:gd name="connsiteY17" fmla="*/ 447675 h 947737"/>
                <a:gd name="connsiteX18" fmla="*/ 309563 w 776288"/>
                <a:gd name="connsiteY18" fmla="*/ 373856 h 947737"/>
                <a:gd name="connsiteX19" fmla="*/ 342900 w 776288"/>
                <a:gd name="connsiteY19" fmla="*/ 290512 h 947737"/>
                <a:gd name="connsiteX20" fmla="*/ 357188 w 776288"/>
                <a:gd name="connsiteY20" fmla="*/ 242887 h 947737"/>
                <a:gd name="connsiteX21" fmla="*/ 364331 w 776288"/>
                <a:gd name="connsiteY21" fmla="*/ 197643 h 947737"/>
                <a:gd name="connsiteX22" fmla="*/ 364331 w 776288"/>
                <a:gd name="connsiteY22" fmla="*/ 178593 h 947737"/>
                <a:gd name="connsiteX23" fmla="*/ 359569 w 776288"/>
                <a:gd name="connsiteY23" fmla="*/ 157162 h 947737"/>
                <a:gd name="connsiteX24" fmla="*/ 340519 w 776288"/>
                <a:gd name="connsiteY24" fmla="*/ 128587 h 947737"/>
                <a:gd name="connsiteX25" fmla="*/ 319088 w 776288"/>
                <a:gd name="connsiteY25" fmla="*/ 100012 h 947737"/>
                <a:gd name="connsiteX26" fmla="*/ 302419 w 776288"/>
                <a:gd name="connsiteY26" fmla="*/ 66675 h 947737"/>
                <a:gd name="connsiteX27" fmla="*/ 290513 w 776288"/>
                <a:gd name="connsiteY27" fmla="*/ 54768 h 947737"/>
                <a:gd name="connsiteX28" fmla="*/ 276225 w 776288"/>
                <a:gd name="connsiteY28" fmla="*/ 33337 h 947737"/>
                <a:gd name="connsiteX29" fmla="*/ 276225 w 776288"/>
                <a:gd name="connsiteY29" fmla="*/ 26193 h 947737"/>
                <a:gd name="connsiteX30" fmla="*/ 278606 w 776288"/>
                <a:gd name="connsiteY30" fmla="*/ 14287 h 947737"/>
                <a:gd name="connsiteX31" fmla="*/ 295275 w 776288"/>
                <a:gd name="connsiteY31" fmla="*/ 2381 h 947737"/>
                <a:gd name="connsiteX32" fmla="*/ 321469 w 776288"/>
                <a:gd name="connsiteY32" fmla="*/ 0 h 947737"/>
                <a:gd name="connsiteX33" fmla="*/ 359569 w 776288"/>
                <a:gd name="connsiteY33" fmla="*/ 0 h 947737"/>
                <a:gd name="connsiteX34" fmla="*/ 409575 w 776288"/>
                <a:gd name="connsiteY34" fmla="*/ 9525 h 947737"/>
                <a:gd name="connsiteX35" fmla="*/ 445294 w 776288"/>
                <a:gd name="connsiteY35" fmla="*/ 23812 h 947737"/>
                <a:gd name="connsiteX36" fmla="*/ 540544 w 776288"/>
                <a:gd name="connsiteY36" fmla="*/ 59531 h 947737"/>
                <a:gd name="connsiteX37" fmla="*/ 628650 w 776288"/>
                <a:gd name="connsiteY37" fmla="*/ 97631 h 947737"/>
                <a:gd name="connsiteX38" fmla="*/ 695325 w 776288"/>
                <a:gd name="connsiteY38" fmla="*/ 130968 h 947737"/>
                <a:gd name="connsiteX39" fmla="*/ 721519 w 776288"/>
                <a:gd name="connsiteY39" fmla="*/ 147637 h 947737"/>
                <a:gd name="connsiteX40" fmla="*/ 740569 w 776288"/>
                <a:gd name="connsiteY40" fmla="*/ 166687 h 947737"/>
                <a:gd name="connsiteX41" fmla="*/ 757238 w 776288"/>
                <a:gd name="connsiteY41" fmla="*/ 188118 h 947737"/>
                <a:gd name="connsiteX42" fmla="*/ 769144 w 776288"/>
                <a:gd name="connsiteY42" fmla="*/ 209550 h 947737"/>
                <a:gd name="connsiteX43" fmla="*/ 776288 w 776288"/>
                <a:gd name="connsiteY43" fmla="*/ 235743 h 947737"/>
                <a:gd name="connsiteX44" fmla="*/ 771525 w 776288"/>
                <a:gd name="connsiteY44" fmla="*/ 259556 h 947737"/>
                <a:gd name="connsiteX45" fmla="*/ 754856 w 776288"/>
                <a:gd name="connsiteY45" fmla="*/ 280987 h 947737"/>
                <a:gd name="connsiteX46" fmla="*/ 731044 w 776288"/>
                <a:gd name="connsiteY46" fmla="*/ 295275 h 947737"/>
                <a:gd name="connsiteX47" fmla="*/ 704850 w 776288"/>
                <a:gd name="connsiteY47" fmla="*/ 307181 h 947737"/>
                <a:gd name="connsiteX48" fmla="*/ 652463 w 776288"/>
                <a:gd name="connsiteY48" fmla="*/ 352425 h 947737"/>
                <a:gd name="connsiteX49" fmla="*/ 576263 w 776288"/>
                <a:gd name="connsiteY49" fmla="*/ 426243 h 947737"/>
                <a:gd name="connsiteX50" fmla="*/ 435769 w 776288"/>
                <a:gd name="connsiteY50" fmla="*/ 561975 h 94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776288" h="947737">
                  <a:moveTo>
                    <a:pt x="435769" y="561975"/>
                  </a:moveTo>
                  <a:lnTo>
                    <a:pt x="359569" y="631031"/>
                  </a:lnTo>
                  <a:lnTo>
                    <a:pt x="292894" y="697706"/>
                  </a:lnTo>
                  <a:lnTo>
                    <a:pt x="219075" y="769143"/>
                  </a:lnTo>
                  <a:lnTo>
                    <a:pt x="142875" y="847725"/>
                  </a:lnTo>
                  <a:lnTo>
                    <a:pt x="73819" y="916781"/>
                  </a:lnTo>
                  <a:lnTo>
                    <a:pt x="47625" y="940593"/>
                  </a:lnTo>
                  <a:lnTo>
                    <a:pt x="30956" y="947737"/>
                  </a:lnTo>
                  <a:lnTo>
                    <a:pt x="7144" y="947737"/>
                  </a:lnTo>
                  <a:lnTo>
                    <a:pt x="0" y="935831"/>
                  </a:lnTo>
                  <a:lnTo>
                    <a:pt x="0" y="916781"/>
                  </a:lnTo>
                  <a:lnTo>
                    <a:pt x="7144" y="895350"/>
                  </a:lnTo>
                  <a:lnTo>
                    <a:pt x="45244" y="842962"/>
                  </a:lnTo>
                  <a:lnTo>
                    <a:pt x="97631" y="762000"/>
                  </a:lnTo>
                  <a:lnTo>
                    <a:pt x="154781" y="673893"/>
                  </a:lnTo>
                  <a:lnTo>
                    <a:pt x="197644" y="597693"/>
                  </a:lnTo>
                  <a:lnTo>
                    <a:pt x="235744" y="528637"/>
                  </a:lnTo>
                  <a:lnTo>
                    <a:pt x="276225" y="447675"/>
                  </a:lnTo>
                  <a:lnTo>
                    <a:pt x="309563" y="373856"/>
                  </a:lnTo>
                  <a:lnTo>
                    <a:pt x="342900" y="290512"/>
                  </a:lnTo>
                  <a:lnTo>
                    <a:pt x="357188" y="242887"/>
                  </a:lnTo>
                  <a:lnTo>
                    <a:pt x="364331" y="197643"/>
                  </a:lnTo>
                  <a:lnTo>
                    <a:pt x="364331" y="178593"/>
                  </a:lnTo>
                  <a:lnTo>
                    <a:pt x="359569" y="157162"/>
                  </a:lnTo>
                  <a:lnTo>
                    <a:pt x="340519" y="128587"/>
                  </a:lnTo>
                  <a:lnTo>
                    <a:pt x="319088" y="100012"/>
                  </a:lnTo>
                  <a:lnTo>
                    <a:pt x="302419" y="66675"/>
                  </a:lnTo>
                  <a:lnTo>
                    <a:pt x="290513" y="54768"/>
                  </a:lnTo>
                  <a:lnTo>
                    <a:pt x="276225" y="33337"/>
                  </a:lnTo>
                  <a:lnTo>
                    <a:pt x="276225" y="26193"/>
                  </a:lnTo>
                  <a:lnTo>
                    <a:pt x="278606" y="14287"/>
                  </a:lnTo>
                  <a:lnTo>
                    <a:pt x="295275" y="2381"/>
                  </a:lnTo>
                  <a:lnTo>
                    <a:pt x="321469" y="0"/>
                  </a:lnTo>
                  <a:lnTo>
                    <a:pt x="359569" y="0"/>
                  </a:lnTo>
                  <a:lnTo>
                    <a:pt x="409575" y="9525"/>
                  </a:lnTo>
                  <a:lnTo>
                    <a:pt x="445294" y="23812"/>
                  </a:lnTo>
                  <a:lnTo>
                    <a:pt x="540544" y="59531"/>
                  </a:lnTo>
                  <a:lnTo>
                    <a:pt x="628650" y="97631"/>
                  </a:lnTo>
                  <a:lnTo>
                    <a:pt x="695325" y="130968"/>
                  </a:lnTo>
                  <a:lnTo>
                    <a:pt x="721519" y="147637"/>
                  </a:lnTo>
                  <a:lnTo>
                    <a:pt x="740569" y="166687"/>
                  </a:lnTo>
                  <a:lnTo>
                    <a:pt x="757238" y="188118"/>
                  </a:lnTo>
                  <a:lnTo>
                    <a:pt x="769144" y="209550"/>
                  </a:lnTo>
                  <a:lnTo>
                    <a:pt x="776288" y="235743"/>
                  </a:lnTo>
                  <a:lnTo>
                    <a:pt x="771525" y="259556"/>
                  </a:lnTo>
                  <a:lnTo>
                    <a:pt x="754856" y="280987"/>
                  </a:lnTo>
                  <a:lnTo>
                    <a:pt x="731044" y="295275"/>
                  </a:lnTo>
                  <a:lnTo>
                    <a:pt x="704850" y="307181"/>
                  </a:lnTo>
                  <a:lnTo>
                    <a:pt x="652463" y="352425"/>
                  </a:lnTo>
                  <a:lnTo>
                    <a:pt x="576263" y="426243"/>
                  </a:lnTo>
                  <a:lnTo>
                    <a:pt x="435769" y="561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55">
              <a:extLst>
                <a:ext uri="{FF2B5EF4-FFF2-40B4-BE49-F238E27FC236}">
                  <a16:creationId xmlns:a16="http://schemas.microsoft.com/office/drawing/2014/main" id="{062F6B44-3222-40D5-95F4-D834BF3250BD}"/>
                </a:ext>
              </a:extLst>
            </p:cNvPr>
            <p:cNvSpPr/>
            <p:nvPr/>
          </p:nvSpPr>
          <p:spPr>
            <a:xfrm rot="16200000">
              <a:off x="5561808" y="3131344"/>
              <a:ext cx="2400300" cy="481013"/>
            </a:xfrm>
            <a:custGeom>
              <a:avLst/>
              <a:gdLst>
                <a:gd name="connsiteX0" fmla="*/ 1197768 w 2400300"/>
                <a:gd name="connsiteY0" fmla="*/ 190500 h 481012"/>
                <a:gd name="connsiteX1" fmla="*/ 1412081 w 2400300"/>
                <a:gd name="connsiteY1" fmla="*/ 192881 h 481012"/>
                <a:gd name="connsiteX2" fmla="*/ 1612106 w 2400300"/>
                <a:gd name="connsiteY2" fmla="*/ 192881 h 481012"/>
                <a:gd name="connsiteX3" fmla="*/ 1833562 w 2400300"/>
                <a:gd name="connsiteY3" fmla="*/ 192881 h 481012"/>
                <a:gd name="connsiteX4" fmla="*/ 1990725 w 2400300"/>
                <a:gd name="connsiteY4" fmla="*/ 192881 h 481012"/>
                <a:gd name="connsiteX5" fmla="*/ 2093118 w 2400300"/>
                <a:gd name="connsiteY5" fmla="*/ 192881 h 481012"/>
                <a:gd name="connsiteX6" fmla="*/ 2128837 w 2400300"/>
                <a:gd name="connsiteY6" fmla="*/ 188119 h 481012"/>
                <a:gd name="connsiteX7" fmla="*/ 2169318 w 2400300"/>
                <a:gd name="connsiteY7" fmla="*/ 178594 h 481012"/>
                <a:gd name="connsiteX8" fmla="*/ 2209800 w 2400300"/>
                <a:gd name="connsiteY8" fmla="*/ 159544 h 481012"/>
                <a:gd name="connsiteX9" fmla="*/ 2240756 w 2400300"/>
                <a:gd name="connsiteY9" fmla="*/ 140494 h 481012"/>
                <a:gd name="connsiteX10" fmla="*/ 2262187 w 2400300"/>
                <a:gd name="connsiteY10" fmla="*/ 121444 h 481012"/>
                <a:gd name="connsiteX11" fmla="*/ 2276475 w 2400300"/>
                <a:gd name="connsiteY11" fmla="*/ 104775 h 481012"/>
                <a:gd name="connsiteX12" fmla="*/ 2290762 w 2400300"/>
                <a:gd name="connsiteY12" fmla="*/ 83344 h 481012"/>
                <a:gd name="connsiteX13" fmla="*/ 2309812 w 2400300"/>
                <a:gd name="connsiteY13" fmla="*/ 42862 h 481012"/>
                <a:gd name="connsiteX14" fmla="*/ 2331243 w 2400300"/>
                <a:gd name="connsiteY14" fmla="*/ 14287 h 481012"/>
                <a:gd name="connsiteX15" fmla="*/ 2345531 w 2400300"/>
                <a:gd name="connsiteY15" fmla="*/ 4762 h 481012"/>
                <a:gd name="connsiteX16" fmla="*/ 2359818 w 2400300"/>
                <a:gd name="connsiteY16" fmla="*/ 0 h 481012"/>
                <a:gd name="connsiteX17" fmla="*/ 2374106 w 2400300"/>
                <a:gd name="connsiteY17" fmla="*/ 0 h 481012"/>
                <a:gd name="connsiteX18" fmla="*/ 2386012 w 2400300"/>
                <a:gd name="connsiteY18" fmla="*/ 7144 h 481012"/>
                <a:gd name="connsiteX19" fmla="*/ 2395537 w 2400300"/>
                <a:gd name="connsiteY19" fmla="*/ 19050 h 481012"/>
                <a:gd name="connsiteX20" fmla="*/ 2400300 w 2400300"/>
                <a:gd name="connsiteY20" fmla="*/ 35719 h 481012"/>
                <a:gd name="connsiteX21" fmla="*/ 2397918 w 2400300"/>
                <a:gd name="connsiteY21" fmla="*/ 76200 h 481012"/>
                <a:gd name="connsiteX22" fmla="*/ 2386012 w 2400300"/>
                <a:gd name="connsiteY22" fmla="*/ 140494 h 481012"/>
                <a:gd name="connsiteX23" fmla="*/ 2366962 w 2400300"/>
                <a:gd name="connsiteY23" fmla="*/ 209550 h 481012"/>
                <a:gd name="connsiteX24" fmla="*/ 2352675 w 2400300"/>
                <a:gd name="connsiteY24" fmla="*/ 250031 h 481012"/>
                <a:gd name="connsiteX25" fmla="*/ 2319337 w 2400300"/>
                <a:gd name="connsiteY25" fmla="*/ 309562 h 481012"/>
                <a:gd name="connsiteX26" fmla="*/ 2274093 w 2400300"/>
                <a:gd name="connsiteY26" fmla="*/ 371475 h 481012"/>
                <a:gd name="connsiteX27" fmla="*/ 2219325 w 2400300"/>
                <a:gd name="connsiteY27" fmla="*/ 433387 h 481012"/>
                <a:gd name="connsiteX28" fmla="*/ 2195512 w 2400300"/>
                <a:gd name="connsiteY28" fmla="*/ 457200 h 481012"/>
                <a:gd name="connsiteX29" fmla="*/ 2171700 w 2400300"/>
                <a:gd name="connsiteY29" fmla="*/ 476250 h 481012"/>
                <a:gd name="connsiteX30" fmla="*/ 2152650 w 2400300"/>
                <a:gd name="connsiteY30" fmla="*/ 481012 h 481012"/>
                <a:gd name="connsiteX31" fmla="*/ 2135981 w 2400300"/>
                <a:gd name="connsiteY31" fmla="*/ 481012 h 481012"/>
                <a:gd name="connsiteX32" fmla="*/ 2107406 w 2400300"/>
                <a:gd name="connsiteY32" fmla="*/ 476250 h 481012"/>
                <a:gd name="connsiteX33" fmla="*/ 2081212 w 2400300"/>
                <a:gd name="connsiteY33" fmla="*/ 469106 h 481012"/>
                <a:gd name="connsiteX34" fmla="*/ 2050256 w 2400300"/>
                <a:gd name="connsiteY34" fmla="*/ 457200 h 481012"/>
                <a:gd name="connsiteX35" fmla="*/ 2019300 w 2400300"/>
                <a:gd name="connsiteY35" fmla="*/ 442912 h 481012"/>
                <a:gd name="connsiteX36" fmla="*/ 2012156 w 2400300"/>
                <a:gd name="connsiteY36" fmla="*/ 440531 h 481012"/>
                <a:gd name="connsiteX37" fmla="*/ 1943100 w 2400300"/>
                <a:gd name="connsiteY37" fmla="*/ 440531 h 481012"/>
                <a:gd name="connsiteX38" fmla="*/ 1790700 w 2400300"/>
                <a:gd name="connsiteY38" fmla="*/ 435769 h 481012"/>
                <a:gd name="connsiteX39" fmla="*/ 1614487 w 2400300"/>
                <a:gd name="connsiteY39" fmla="*/ 433387 h 481012"/>
                <a:gd name="connsiteX40" fmla="*/ 1459706 w 2400300"/>
                <a:gd name="connsiteY40" fmla="*/ 431006 h 481012"/>
                <a:gd name="connsiteX41" fmla="*/ 1276350 w 2400300"/>
                <a:gd name="connsiteY41" fmla="*/ 426244 h 481012"/>
                <a:gd name="connsiteX42" fmla="*/ 1088231 w 2400300"/>
                <a:gd name="connsiteY42" fmla="*/ 421481 h 481012"/>
                <a:gd name="connsiteX43" fmla="*/ 950118 w 2400300"/>
                <a:gd name="connsiteY43" fmla="*/ 419100 h 481012"/>
                <a:gd name="connsiteX44" fmla="*/ 766762 w 2400300"/>
                <a:gd name="connsiteY44" fmla="*/ 416719 h 481012"/>
                <a:gd name="connsiteX45" fmla="*/ 681037 w 2400300"/>
                <a:gd name="connsiteY45" fmla="*/ 421481 h 481012"/>
                <a:gd name="connsiteX46" fmla="*/ 533400 w 2400300"/>
                <a:gd name="connsiteY46" fmla="*/ 426244 h 481012"/>
                <a:gd name="connsiteX47" fmla="*/ 419100 w 2400300"/>
                <a:gd name="connsiteY47" fmla="*/ 431006 h 481012"/>
                <a:gd name="connsiteX48" fmla="*/ 257175 w 2400300"/>
                <a:gd name="connsiteY48" fmla="*/ 438150 h 481012"/>
                <a:gd name="connsiteX49" fmla="*/ 247650 w 2400300"/>
                <a:gd name="connsiteY49" fmla="*/ 438150 h 481012"/>
                <a:gd name="connsiteX50" fmla="*/ 221456 w 2400300"/>
                <a:gd name="connsiteY50" fmla="*/ 428625 h 481012"/>
                <a:gd name="connsiteX51" fmla="*/ 183356 w 2400300"/>
                <a:gd name="connsiteY51" fmla="*/ 414337 h 481012"/>
                <a:gd name="connsiteX52" fmla="*/ 135731 w 2400300"/>
                <a:gd name="connsiteY52" fmla="*/ 397669 h 481012"/>
                <a:gd name="connsiteX53" fmla="*/ 92868 w 2400300"/>
                <a:gd name="connsiteY53" fmla="*/ 381000 h 481012"/>
                <a:gd name="connsiteX54" fmla="*/ 66675 w 2400300"/>
                <a:gd name="connsiteY54" fmla="*/ 371475 h 481012"/>
                <a:gd name="connsiteX55" fmla="*/ 47625 w 2400300"/>
                <a:gd name="connsiteY55" fmla="*/ 359569 h 481012"/>
                <a:gd name="connsiteX56" fmla="*/ 33337 w 2400300"/>
                <a:gd name="connsiteY56" fmla="*/ 347662 h 481012"/>
                <a:gd name="connsiteX57" fmla="*/ 19050 w 2400300"/>
                <a:gd name="connsiteY57" fmla="*/ 333375 h 481012"/>
                <a:gd name="connsiteX58" fmla="*/ 4762 w 2400300"/>
                <a:gd name="connsiteY58" fmla="*/ 316706 h 481012"/>
                <a:gd name="connsiteX59" fmla="*/ 0 w 2400300"/>
                <a:gd name="connsiteY59" fmla="*/ 300037 h 481012"/>
                <a:gd name="connsiteX60" fmla="*/ 2381 w 2400300"/>
                <a:gd name="connsiteY60" fmla="*/ 280987 h 481012"/>
                <a:gd name="connsiteX61" fmla="*/ 9525 w 2400300"/>
                <a:gd name="connsiteY61" fmla="*/ 271462 h 481012"/>
                <a:gd name="connsiteX62" fmla="*/ 35718 w 2400300"/>
                <a:gd name="connsiteY62" fmla="*/ 247650 h 481012"/>
                <a:gd name="connsiteX63" fmla="*/ 61912 w 2400300"/>
                <a:gd name="connsiteY63" fmla="*/ 230981 h 481012"/>
                <a:gd name="connsiteX64" fmla="*/ 100012 w 2400300"/>
                <a:gd name="connsiteY64" fmla="*/ 209550 h 481012"/>
                <a:gd name="connsiteX65" fmla="*/ 166687 w 2400300"/>
                <a:gd name="connsiteY65" fmla="*/ 183356 h 481012"/>
                <a:gd name="connsiteX66" fmla="*/ 228600 w 2400300"/>
                <a:gd name="connsiteY66" fmla="*/ 164306 h 481012"/>
                <a:gd name="connsiteX67" fmla="*/ 290512 w 2400300"/>
                <a:gd name="connsiteY67" fmla="*/ 150019 h 481012"/>
                <a:gd name="connsiteX68" fmla="*/ 319087 w 2400300"/>
                <a:gd name="connsiteY68" fmla="*/ 150019 h 481012"/>
                <a:gd name="connsiteX69" fmla="*/ 414337 w 2400300"/>
                <a:gd name="connsiteY69" fmla="*/ 159544 h 481012"/>
                <a:gd name="connsiteX70" fmla="*/ 569118 w 2400300"/>
                <a:gd name="connsiteY70" fmla="*/ 169069 h 481012"/>
                <a:gd name="connsiteX71" fmla="*/ 704850 w 2400300"/>
                <a:gd name="connsiteY71" fmla="*/ 176212 h 481012"/>
                <a:gd name="connsiteX72" fmla="*/ 850106 w 2400300"/>
                <a:gd name="connsiteY72" fmla="*/ 183356 h 481012"/>
                <a:gd name="connsiteX73" fmla="*/ 1085850 w 2400300"/>
                <a:gd name="connsiteY73" fmla="*/ 188119 h 481012"/>
                <a:gd name="connsiteX74" fmla="*/ 1197768 w 2400300"/>
                <a:gd name="connsiteY74" fmla="*/ 190500 h 481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400300" h="481012">
                  <a:moveTo>
                    <a:pt x="1197768" y="190500"/>
                  </a:moveTo>
                  <a:lnTo>
                    <a:pt x="1412081" y="192881"/>
                  </a:lnTo>
                  <a:lnTo>
                    <a:pt x="1612106" y="192881"/>
                  </a:lnTo>
                  <a:lnTo>
                    <a:pt x="1833562" y="192881"/>
                  </a:lnTo>
                  <a:lnTo>
                    <a:pt x="1990725" y="192881"/>
                  </a:lnTo>
                  <a:lnTo>
                    <a:pt x="2093118" y="192881"/>
                  </a:lnTo>
                  <a:lnTo>
                    <a:pt x="2128837" y="188119"/>
                  </a:lnTo>
                  <a:lnTo>
                    <a:pt x="2169318" y="178594"/>
                  </a:lnTo>
                  <a:lnTo>
                    <a:pt x="2209800" y="159544"/>
                  </a:lnTo>
                  <a:lnTo>
                    <a:pt x="2240756" y="140494"/>
                  </a:lnTo>
                  <a:lnTo>
                    <a:pt x="2262187" y="121444"/>
                  </a:lnTo>
                  <a:lnTo>
                    <a:pt x="2276475" y="104775"/>
                  </a:lnTo>
                  <a:lnTo>
                    <a:pt x="2290762" y="83344"/>
                  </a:lnTo>
                  <a:lnTo>
                    <a:pt x="2309812" y="42862"/>
                  </a:lnTo>
                  <a:lnTo>
                    <a:pt x="2331243" y="14287"/>
                  </a:lnTo>
                  <a:lnTo>
                    <a:pt x="2345531" y="4762"/>
                  </a:lnTo>
                  <a:lnTo>
                    <a:pt x="2359818" y="0"/>
                  </a:lnTo>
                  <a:lnTo>
                    <a:pt x="2374106" y="0"/>
                  </a:lnTo>
                  <a:lnTo>
                    <a:pt x="2386012" y="7144"/>
                  </a:lnTo>
                  <a:lnTo>
                    <a:pt x="2395537" y="19050"/>
                  </a:lnTo>
                  <a:lnTo>
                    <a:pt x="2400300" y="35719"/>
                  </a:lnTo>
                  <a:lnTo>
                    <a:pt x="2397918" y="76200"/>
                  </a:lnTo>
                  <a:lnTo>
                    <a:pt x="2386012" y="140494"/>
                  </a:lnTo>
                  <a:lnTo>
                    <a:pt x="2366962" y="209550"/>
                  </a:lnTo>
                  <a:lnTo>
                    <a:pt x="2352675" y="250031"/>
                  </a:lnTo>
                  <a:lnTo>
                    <a:pt x="2319337" y="309562"/>
                  </a:lnTo>
                  <a:lnTo>
                    <a:pt x="2274093" y="371475"/>
                  </a:lnTo>
                  <a:lnTo>
                    <a:pt x="2219325" y="433387"/>
                  </a:lnTo>
                  <a:lnTo>
                    <a:pt x="2195512" y="457200"/>
                  </a:lnTo>
                  <a:lnTo>
                    <a:pt x="2171700" y="476250"/>
                  </a:lnTo>
                  <a:lnTo>
                    <a:pt x="2152650" y="481012"/>
                  </a:lnTo>
                  <a:lnTo>
                    <a:pt x="2135981" y="481012"/>
                  </a:lnTo>
                  <a:lnTo>
                    <a:pt x="2107406" y="476250"/>
                  </a:lnTo>
                  <a:lnTo>
                    <a:pt x="2081212" y="469106"/>
                  </a:lnTo>
                  <a:lnTo>
                    <a:pt x="2050256" y="457200"/>
                  </a:lnTo>
                  <a:lnTo>
                    <a:pt x="2019300" y="442912"/>
                  </a:lnTo>
                  <a:lnTo>
                    <a:pt x="2012156" y="440531"/>
                  </a:lnTo>
                  <a:lnTo>
                    <a:pt x="1943100" y="440531"/>
                  </a:lnTo>
                  <a:lnTo>
                    <a:pt x="1790700" y="435769"/>
                  </a:lnTo>
                  <a:lnTo>
                    <a:pt x="1614487" y="433387"/>
                  </a:lnTo>
                  <a:lnTo>
                    <a:pt x="1459706" y="431006"/>
                  </a:lnTo>
                  <a:lnTo>
                    <a:pt x="1276350" y="426244"/>
                  </a:lnTo>
                  <a:lnTo>
                    <a:pt x="1088231" y="421481"/>
                  </a:lnTo>
                  <a:lnTo>
                    <a:pt x="950118" y="419100"/>
                  </a:lnTo>
                  <a:lnTo>
                    <a:pt x="766762" y="416719"/>
                  </a:lnTo>
                  <a:lnTo>
                    <a:pt x="681037" y="421481"/>
                  </a:lnTo>
                  <a:lnTo>
                    <a:pt x="533400" y="426244"/>
                  </a:lnTo>
                  <a:lnTo>
                    <a:pt x="419100" y="431006"/>
                  </a:lnTo>
                  <a:lnTo>
                    <a:pt x="257175" y="438150"/>
                  </a:lnTo>
                  <a:lnTo>
                    <a:pt x="247650" y="438150"/>
                  </a:lnTo>
                  <a:lnTo>
                    <a:pt x="221456" y="428625"/>
                  </a:lnTo>
                  <a:lnTo>
                    <a:pt x="183356" y="414337"/>
                  </a:lnTo>
                  <a:lnTo>
                    <a:pt x="135731" y="397669"/>
                  </a:lnTo>
                  <a:lnTo>
                    <a:pt x="92868" y="381000"/>
                  </a:lnTo>
                  <a:lnTo>
                    <a:pt x="66675" y="371475"/>
                  </a:lnTo>
                  <a:lnTo>
                    <a:pt x="47625" y="359569"/>
                  </a:lnTo>
                  <a:lnTo>
                    <a:pt x="33337" y="347662"/>
                  </a:lnTo>
                  <a:lnTo>
                    <a:pt x="19050" y="333375"/>
                  </a:lnTo>
                  <a:lnTo>
                    <a:pt x="4762" y="316706"/>
                  </a:lnTo>
                  <a:lnTo>
                    <a:pt x="0" y="300037"/>
                  </a:lnTo>
                  <a:lnTo>
                    <a:pt x="2381" y="280987"/>
                  </a:lnTo>
                  <a:lnTo>
                    <a:pt x="9525" y="271462"/>
                  </a:lnTo>
                  <a:lnTo>
                    <a:pt x="35718" y="247650"/>
                  </a:lnTo>
                  <a:lnTo>
                    <a:pt x="61912" y="230981"/>
                  </a:lnTo>
                  <a:lnTo>
                    <a:pt x="100012" y="209550"/>
                  </a:lnTo>
                  <a:lnTo>
                    <a:pt x="166687" y="183356"/>
                  </a:lnTo>
                  <a:lnTo>
                    <a:pt x="228600" y="164306"/>
                  </a:lnTo>
                  <a:lnTo>
                    <a:pt x="290512" y="150019"/>
                  </a:lnTo>
                  <a:lnTo>
                    <a:pt x="319087" y="150019"/>
                  </a:lnTo>
                  <a:lnTo>
                    <a:pt x="414337" y="159544"/>
                  </a:lnTo>
                  <a:lnTo>
                    <a:pt x="569118" y="169069"/>
                  </a:lnTo>
                  <a:lnTo>
                    <a:pt x="704850" y="176212"/>
                  </a:lnTo>
                  <a:lnTo>
                    <a:pt x="850106" y="183356"/>
                  </a:lnTo>
                  <a:lnTo>
                    <a:pt x="1085850" y="188119"/>
                  </a:lnTo>
                  <a:lnTo>
                    <a:pt x="1197768" y="1905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51">
              <a:extLst>
                <a:ext uri="{FF2B5EF4-FFF2-40B4-BE49-F238E27FC236}">
                  <a16:creationId xmlns:a16="http://schemas.microsoft.com/office/drawing/2014/main" id="{D9F23EA9-0097-4BCD-80D6-927A80CFC105}"/>
                </a:ext>
              </a:extLst>
            </p:cNvPr>
            <p:cNvSpPr/>
            <p:nvPr/>
          </p:nvSpPr>
          <p:spPr>
            <a:xfrm>
              <a:off x="3910016" y="2938464"/>
              <a:ext cx="2143125" cy="623887"/>
            </a:xfrm>
            <a:custGeom>
              <a:avLst/>
              <a:gdLst>
                <a:gd name="connsiteX0" fmla="*/ 900112 w 2143125"/>
                <a:gd name="connsiteY0" fmla="*/ 235743 h 623887"/>
                <a:gd name="connsiteX1" fmla="*/ 1042987 w 2143125"/>
                <a:gd name="connsiteY1" fmla="*/ 197643 h 623887"/>
                <a:gd name="connsiteX2" fmla="*/ 1145381 w 2143125"/>
                <a:gd name="connsiteY2" fmla="*/ 171450 h 623887"/>
                <a:gd name="connsiteX3" fmla="*/ 1333500 w 2143125"/>
                <a:gd name="connsiteY3" fmla="*/ 133350 h 623887"/>
                <a:gd name="connsiteX4" fmla="*/ 1485900 w 2143125"/>
                <a:gd name="connsiteY4" fmla="*/ 102393 h 623887"/>
                <a:gd name="connsiteX5" fmla="*/ 1643062 w 2143125"/>
                <a:gd name="connsiteY5" fmla="*/ 69056 h 623887"/>
                <a:gd name="connsiteX6" fmla="*/ 1712118 w 2143125"/>
                <a:gd name="connsiteY6" fmla="*/ 52387 h 623887"/>
                <a:gd name="connsiteX7" fmla="*/ 1747837 w 2143125"/>
                <a:gd name="connsiteY7" fmla="*/ 35718 h 623887"/>
                <a:gd name="connsiteX8" fmla="*/ 1795462 w 2143125"/>
                <a:gd name="connsiteY8" fmla="*/ 14287 h 623887"/>
                <a:gd name="connsiteX9" fmla="*/ 1854993 w 2143125"/>
                <a:gd name="connsiteY9" fmla="*/ 0 h 623887"/>
                <a:gd name="connsiteX10" fmla="*/ 1876425 w 2143125"/>
                <a:gd name="connsiteY10" fmla="*/ 0 h 623887"/>
                <a:gd name="connsiteX11" fmla="*/ 1914525 w 2143125"/>
                <a:gd name="connsiteY11" fmla="*/ 9525 h 623887"/>
                <a:gd name="connsiteX12" fmla="*/ 2000250 w 2143125"/>
                <a:gd name="connsiteY12" fmla="*/ 42862 h 623887"/>
                <a:gd name="connsiteX13" fmla="*/ 2069306 w 2143125"/>
                <a:gd name="connsiteY13" fmla="*/ 78581 h 623887"/>
                <a:gd name="connsiteX14" fmla="*/ 2109787 w 2143125"/>
                <a:gd name="connsiteY14" fmla="*/ 102393 h 623887"/>
                <a:gd name="connsiteX15" fmla="*/ 2133600 w 2143125"/>
                <a:gd name="connsiteY15" fmla="*/ 123825 h 623887"/>
                <a:gd name="connsiteX16" fmla="*/ 2140743 w 2143125"/>
                <a:gd name="connsiteY16" fmla="*/ 138112 h 623887"/>
                <a:gd name="connsiteX17" fmla="*/ 2143125 w 2143125"/>
                <a:gd name="connsiteY17" fmla="*/ 154781 h 623887"/>
                <a:gd name="connsiteX18" fmla="*/ 2143125 w 2143125"/>
                <a:gd name="connsiteY18" fmla="*/ 176212 h 623887"/>
                <a:gd name="connsiteX19" fmla="*/ 2133600 w 2143125"/>
                <a:gd name="connsiteY19" fmla="*/ 200025 h 623887"/>
                <a:gd name="connsiteX20" fmla="*/ 2114550 w 2143125"/>
                <a:gd name="connsiteY20" fmla="*/ 219075 h 623887"/>
                <a:gd name="connsiteX21" fmla="*/ 2088356 w 2143125"/>
                <a:gd name="connsiteY21" fmla="*/ 230981 h 623887"/>
                <a:gd name="connsiteX22" fmla="*/ 2028825 w 2143125"/>
                <a:gd name="connsiteY22" fmla="*/ 245268 h 623887"/>
                <a:gd name="connsiteX23" fmla="*/ 1952625 w 2143125"/>
                <a:gd name="connsiteY23" fmla="*/ 257175 h 623887"/>
                <a:gd name="connsiteX24" fmla="*/ 1847850 w 2143125"/>
                <a:gd name="connsiteY24" fmla="*/ 266700 h 623887"/>
                <a:gd name="connsiteX25" fmla="*/ 1714500 w 2143125"/>
                <a:gd name="connsiteY25" fmla="*/ 280987 h 623887"/>
                <a:gd name="connsiteX26" fmla="*/ 1585912 w 2143125"/>
                <a:gd name="connsiteY26" fmla="*/ 297656 h 623887"/>
                <a:gd name="connsiteX27" fmla="*/ 1423987 w 2143125"/>
                <a:gd name="connsiteY27" fmla="*/ 319087 h 623887"/>
                <a:gd name="connsiteX28" fmla="*/ 1288256 w 2143125"/>
                <a:gd name="connsiteY28" fmla="*/ 342900 h 623887"/>
                <a:gd name="connsiteX29" fmla="*/ 1054893 w 2143125"/>
                <a:gd name="connsiteY29" fmla="*/ 388143 h 623887"/>
                <a:gd name="connsiteX30" fmla="*/ 919162 w 2143125"/>
                <a:gd name="connsiteY30" fmla="*/ 416718 h 623887"/>
                <a:gd name="connsiteX31" fmla="*/ 852487 w 2143125"/>
                <a:gd name="connsiteY31" fmla="*/ 433387 h 623887"/>
                <a:gd name="connsiteX32" fmla="*/ 788193 w 2143125"/>
                <a:gd name="connsiteY32" fmla="*/ 450056 h 623887"/>
                <a:gd name="connsiteX33" fmla="*/ 728662 w 2143125"/>
                <a:gd name="connsiteY33" fmla="*/ 466725 h 623887"/>
                <a:gd name="connsiteX34" fmla="*/ 659606 w 2143125"/>
                <a:gd name="connsiteY34" fmla="*/ 488156 h 623887"/>
                <a:gd name="connsiteX35" fmla="*/ 578643 w 2143125"/>
                <a:gd name="connsiteY35" fmla="*/ 516731 h 623887"/>
                <a:gd name="connsiteX36" fmla="*/ 511968 w 2143125"/>
                <a:gd name="connsiteY36" fmla="*/ 540543 h 623887"/>
                <a:gd name="connsiteX37" fmla="*/ 442912 w 2143125"/>
                <a:gd name="connsiteY37" fmla="*/ 571500 h 623887"/>
                <a:gd name="connsiteX38" fmla="*/ 385762 w 2143125"/>
                <a:gd name="connsiteY38" fmla="*/ 602456 h 623887"/>
                <a:gd name="connsiteX39" fmla="*/ 357187 w 2143125"/>
                <a:gd name="connsiteY39" fmla="*/ 621506 h 623887"/>
                <a:gd name="connsiteX40" fmla="*/ 345281 w 2143125"/>
                <a:gd name="connsiteY40" fmla="*/ 623887 h 623887"/>
                <a:gd name="connsiteX41" fmla="*/ 319087 w 2143125"/>
                <a:gd name="connsiteY41" fmla="*/ 614362 h 623887"/>
                <a:gd name="connsiteX42" fmla="*/ 269081 w 2143125"/>
                <a:gd name="connsiteY42" fmla="*/ 583406 h 623887"/>
                <a:gd name="connsiteX43" fmla="*/ 223837 w 2143125"/>
                <a:gd name="connsiteY43" fmla="*/ 554831 h 623887"/>
                <a:gd name="connsiteX44" fmla="*/ 176212 w 2143125"/>
                <a:gd name="connsiteY44" fmla="*/ 521493 h 623887"/>
                <a:gd name="connsiteX45" fmla="*/ 133350 w 2143125"/>
                <a:gd name="connsiteY45" fmla="*/ 485775 h 623887"/>
                <a:gd name="connsiteX46" fmla="*/ 100012 w 2143125"/>
                <a:gd name="connsiteY46" fmla="*/ 452437 h 623887"/>
                <a:gd name="connsiteX47" fmla="*/ 66675 w 2143125"/>
                <a:gd name="connsiteY47" fmla="*/ 414337 h 623887"/>
                <a:gd name="connsiteX48" fmla="*/ 33337 w 2143125"/>
                <a:gd name="connsiteY48" fmla="*/ 361950 h 623887"/>
                <a:gd name="connsiteX49" fmla="*/ 4762 w 2143125"/>
                <a:gd name="connsiteY49" fmla="*/ 295275 h 623887"/>
                <a:gd name="connsiteX50" fmla="*/ 0 w 2143125"/>
                <a:gd name="connsiteY50" fmla="*/ 273843 h 623887"/>
                <a:gd name="connsiteX51" fmla="*/ 2381 w 2143125"/>
                <a:gd name="connsiteY51" fmla="*/ 261937 h 623887"/>
                <a:gd name="connsiteX52" fmla="*/ 11906 w 2143125"/>
                <a:gd name="connsiteY52" fmla="*/ 254793 h 623887"/>
                <a:gd name="connsiteX53" fmla="*/ 38100 w 2143125"/>
                <a:gd name="connsiteY53" fmla="*/ 259556 h 623887"/>
                <a:gd name="connsiteX54" fmla="*/ 61912 w 2143125"/>
                <a:gd name="connsiteY54" fmla="*/ 271462 h 623887"/>
                <a:gd name="connsiteX55" fmla="*/ 97631 w 2143125"/>
                <a:gd name="connsiteY55" fmla="*/ 300037 h 623887"/>
                <a:gd name="connsiteX56" fmla="*/ 140493 w 2143125"/>
                <a:gd name="connsiteY56" fmla="*/ 328612 h 623887"/>
                <a:gd name="connsiteX57" fmla="*/ 166687 w 2143125"/>
                <a:gd name="connsiteY57" fmla="*/ 342900 h 623887"/>
                <a:gd name="connsiteX58" fmla="*/ 209550 w 2143125"/>
                <a:gd name="connsiteY58" fmla="*/ 359568 h 623887"/>
                <a:gd name="connsiteX59" fmla="*/ 247650 w 2143125"/>
                <a:gd name="connsiteY59" fmla="*/ 369093 h 623887"/>
                <a:gd name="connsiteX60" fmla="*/ 283368 w 2143125"/>
                <a:gd name="connsiteY60" fmla="*/ 376237 h 623887"/>
                <a:gd name="connsiteX61" fmla="*/ 333375 w 2143125"/>
                <a:gd name="connsiteY61" fmla="*/ 378618 h 623887"/>
                <a:gd name="connsiteX62" fmla="*/ 385762 w 2143125"/>
                <a:gd name="connsiteY62" fmla="*/ 373856 h 623887"/>
                <a:gd name="connsiteX63" fmla="*/ 450056 w 2143125"/>
                <a:gd name="connsiteY63" fmla="*/ 361950 h 623887"/>
                <a:gd name="connsiteX64" fmla="*/ 578643 w 2143125"/>
                <a:gd name="connsiteY64" fmla="*/ 323850 h 623887"/>
                <a:gd name="connsiteX65" fmla="*/ 900112 w 2143125"/>
                <a:gd name="connsiteY65" fmla="*/ 235743 h 62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143125" h="623887">
                  <a:moveTo>
                    <a:pt x="900112" y="235743"/>
                  </a:moveTo>
                  <a:lnTo>
                    <a:pt x="1042987" y="197643"/>
                  </a:lnTo>
                  <a:lnTo>
                    <a:pt x="1145381" y="171450"/>
                  </a:lnTo>
                  <a:lnTo>
                    <a:pt x="1333500" y="133350"/>
                  </a:lnTo>
                  <a:lnTo>
                    <a:pt x="1485900" y="102393"/>
                  </a:lnTo>
                  <a:lnTo>
                    <a:pt x="1643062" y="69056"/>
                  </a:lnTo>
                  <a:lnTo>
                    <a:pt x="1712118" y="52387"/>
                  </a:lnTo>
                  <a:lnTo>
                    <a:pt x="1747837" y="35718"/>
                  </a:lnTo>
                  <a:lnTo>
                    <a:pt x="1795462" y="14287"/>
                  </a:lnTo>
                  <a:lnTo>
                    <a:pt x="1854993" y="0"/>
                  </a:lnTo>
                  <a:lnTo>
                    <a:pt x="1876425" y="0"/>
                  </a:lnTo>
                  <a:lnTo>
                    <a:pt x="1914525" y="9525"/>
                  </a:lnTo>
                  <a:lnTo>
                    <a:pt x="2000250" y="42862"/>
                  </a:lnTo>
                  <a:lnTo>
                    <a:pt x="2069306" y="78581"/>
                  </a:lnTo>
                  <a:lnTo>
                    <a:pt x="2109787" y="102393"/>
                  </a:lnTo>
                  <a:lnTo>
                    <a:pt x="2133600" y="123825"/>
                  </a:lnTo>
                  <a:lnTo>
                    <a:pt x="2140743" y="138112"/>
                  </a:lnTo>
                  <a:lnTo>
                    <a:pt x="2143125" y="154781"/>
                  </a:lnTo>
                  <a:lnTo>
                    <a:pt x="2143125" y="176212"/>
                  </a:lnTo>
                  <a:lnTo>
                    <a:pt x="2133600" y="200025"/>
                  </a:lnTo>
                  <a:lnTo>
                    <a:pt x="2114550" y="219075"/>
                  </a:lnTo>
                  <a:lnTo>
                    <a:pt x="2088356" y="230981"/>
                  </a:lnTo>
                  <a:lnTo>
                    <a:pt x="2028825" y="245268"/>
                  </a:lnTo>
                  <a:lnTo>
                    <a:pt x="1952625" y="257175"/>
                  </a:lnTo>
                  <a:lnTo>
                    <a:pt x="1847850" y="266700"/>
                  </a:lnTo>
                  <a:lnTo>
                    <a:pt x="1714500" y="280987"/>
                  </a:lnTo>
                  <a:lnTo>
                    <a:pt x="1585912" y="297656"/>
                  </a:lnTo>
                  <a:lnTo>
                    <a:pt x="1423987" y="319087"/>
                  </a:lnTo>
                  <a:lnTo>
                    <a:pt x="1288256" y="342900"/>
                  </a:lnTo>
                  <a:lnTo>
                    <a:pt x="1054893" y="388143"/>
                  </a:lnTo>
                  <a:lnTo>
                    <a:pt x="919162" y="416718"/>
                  </a:lnTo>
                  <a:lnTo>
                    <a:pt x="852487" y="433387"/>
                  </a:lnTo>
                  <a:lnTo>
                    <a:pt x="788193" y="450056"/>
                  </a:lnTo>
                  <a:lnTo>
                    <a:pt x="728662" y="466725"/>
                  </a:lnTo>
                  <a:lnTo>
                    <a:pt x="659606" y="488156"/>
                  </a:lnTo>
                  <a:lnTo>
                    <a:pt x="578643" y="516731"/>
                  </a:lnTo>
                  <a:lnTo>
                    <a:pt x="511968" y="540543"/>
                  </a:lnTo>
                  <a:lnTo>
                    <a:pt x="442912" y="571500"/>
                  </a:lnTo>
                  <a:lnTo>
                    <a:pt x="385762" y="602456"/>
                  </a:lnTo>
                  <a:lnTo>
                    <a:pt x="357187" y="621506"/>
                  </a:lnTo>
                  <a:lnTo>
                    <a:pt x="345281" y="623887"/>
                  </a:lnTo>
                  <a:lnTo>
                    <a:pt x="319087" y="614362"/>
                  </a:lnTo>
                  <a:lnTo>
                    <a:pt x="269081" y="583406"/>
                  </a:lnTo>
                  <a:lnTo>
                    <a:pt x="223837" y="554831"/>
                  </a:lnTo>
                  <a:lnTo>
                    <a:pt x="176212" y="521493"/>
                  </a:lnTo>
                  <a:lnTo>
                    <a:pt x="133350" y="485775"/>
                  </a:lnTo>
                  <a:lnTo>
                    <a:pt x="100012" y="452437"/>
                  </a:lnTo>
                  <a:lnTo>
                    <a:pt x="66675" y="414337"/>
                  </a:lnTo>
                  <a:lnTo>
                    <a:pt x="33337" y="361950"/>
                  </a:lnTo>
                  <a:lnTo>
                    <a:pt x="4762" y="295275"/>
                  </a:lnTo>
                  <a:lnTo>
                    <a:pt x="0" y="273843"/>
                  </a:lnTo>
                  <a:lnTo>
                    <a:pt x="2381" y="261937"/>
                  </a:lnTo>
                  <a:lnTo>
                    <a:pt x="11906" y="254793"/>
                  </a:lnTo>
                  <a:lnTo>
                    <a:pt x="38100" y="259556"/>
                  </a:lnTo>
                  <a:lnTo>
                    <a:pt x="61912" y="271462"/>
                  </a:lnTo>
                  <a:lnTo>
                    <a:pt x="97631" y="300037"/>
                  </a:lnTo>
                  <a:lnTo>
                    <a:pt x="140493" y="328612"/>
                  </a:lnTo>
                  <a:lnTo>
                    <a:pt x="166687" y="342900"/>
                  </a:lnTo>
                  <a:lnTo>
                    <a:pt x="209550" y="359568"/>
                  </a:lnTo>
                  <a:lnTo>
                    <a:pt x="247650" y="369093"/>
                  </a:lnTo>
                  <a:lnTo>
                    <a:pt x="283368" y="376237"/>
                  </a:lnTo>
                  <a:lnTo>
                    <a:pt x="333375" y="378618"/>
                  </a:lnTo>
                  <a:lnTo>
                    <a:pt x="385762" y="373856"/>
                  </a:lnTo>
                  <a:lnTo>
                    <a:pt x="450056" y="361950"/>
                  </a:lnTo>
                  <a:lnTo>
                    <a:pt x="578643" y="323850"/>
                  </a:lnTo>
                  <a:lnTo>
                    <a:pt x="900112" y="2357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52">
              <a:extLst>
                <a:ext uri="{FF2B5EF4-FFF2-40B4-BE49-F238E27FC236}">
                  <a16:creationId xmlns:a16="http://schemas.microsoft.com/office/drawing/2014/main" id="{15E476EF-6FA3-4CAC-8EDD-C6DCCEFF500A}"/>
                </a:ext>
              </a:extLst>
            </p:cNvPr>
            <p:cNvSpPr/>
            <p:nvPr/>
          </p:nvSpPr>
          <p:spPr>
            <a:xfrm>
              <a:off x="3605215" y="3792538"/>
              <a:ext cx="2686050" cy="730250"/>
            </a:xfrm>
            <a:custGeom>
              <a:avLst/>
              <a:gdLst>
                <a:gd name="connsiteX0" fmla="*/ 947737 w 2686050"/>
                <a:gd name="connsiteY0" fmla="*/ 295275 h 728663"/>
                <a:gd name="connsiteX1" fmla="*/ 1126331 w 2686050"/>
                <a:gd name="connsiteY1" fmla="*/ 252413 h 728663"/>
                <a:gd name="connsiteX2" fmla="*/ 1328737 w 2686050"/>
                <a:gd name="connsiteY2" fmla="*/ 207169 h 728663"/>
                <a:gd name="connsiteX3" fmla="*/ 1433512 w 2686050"/>
                <a:gd name="connsiteY3" fmla="*/ 185738 h 728663"/>
                <a:gd name="connsiteX4" fmla="*/ 1635918 w 2686050"/>
                <a:gd name="connsiteY4" fmla="*/ 147638 h 728663"/>
                <a:gd name="connsiteX5" fmla="*/ 1788318 w 2686050"/>
                <a:gd name="connsiteY5" fmla="*/ 126207 h 728663"/>
                <a:gd name="connsiteX6" fmla="*/ 1957387 w 2686050"/>
                <a:gd name="connsiteY6" fmla="*/ 102394 h 728663"/>
                <a:gd name="connsiteX7" fmla="*/ 2052637 w 2686050"/>
                <a:gd name="connsiteY7" fmla="*/ 88107 h 728663"/>
                <a:gd name="connsiteX8" fmla="*/ 2090737 w 2686050"/>
                <a:gd name="connsiteY8" fmla="*/ 80963 h 728663"/>
                <a:gd name="connsiteX9" fmla="*/ 2126456 w 2686050"/>
                <a:gd name="connsiteY9" fmla="*/ 71438 h 728663"/>
                <a:gd name="connsiteX10" fmla="*/ 2159793 w 2686050"/>
                <a:gd name="connsiteY10" fmla="*/ 54769 h 728663"/>
                <a:gd name="connsiteX11" fmla="*/ 2188368 w 2686050"/>
                <a:gd name="connsiteY11" fmla="*/ 38100 h 728663"/>
                <a:gd name="connsiteX12" fmla="*/ 2209800 w 2686050"/>
                <a:gd name="connsiteY12" fmla="*/ 19050 h 728663"/>
                <a:gd name="connsiteX13" fmla="*/ 2233612 w 2686050"/>
                <a:gd name="connsiteY13" fmla="*/ 7144 h 728663"/>
                <a:gd name="connsiteX14" fmla="*/ 2274093 w 2686050"/>
                <a:gd name="connsiteY14" fmla="*/ 0 h 728663"/>
                <a:gd name="connsiteX15" fmla="*/ 2314575 w 2686050"/>
                <a:gd name="connsiteY15" fmla="*/ 0 h 728663"/>
                <a:gd name="connsiteX16" fmla="*/ 2371725 w 2686050"/>
                <a:gd name="connsiteY16" fmla="*/ 7144 h 728663"/>
                <a:gd name="connsiteX17" fmla="*/ 2455068 w 2686050"/>
                <a:gd name="connsiteY17" fmla="*/ 23813 h 728663"/>
                <a:gd name="connsiteX18" fmla="*/ 2526506 w 2686050"/>
                <a:gd name="connsiteY18" fmla="*/ 40482 h 728663"/>
                <a:gd name="connsiteX19" fmla="*/ 2597943 w 2686050"/>
                <a:gd name="connsiteY19" fmla="*/ 61913 h 728663"/>
                <a:gd name="connsiteX20" fmla="*/ 2626518 w 2686050"/>
                <a:gd name="connsiteY20" fmla="*/ 69057 h 728663"/>
                <a:gd name="connsiteX21" fmla="*/ 2652712 w 2686050"/>
                <a:gd name="connsiteY21" fmla="*/ 80963 h 728663"/>
                <a:gd name="connsiteX22" fmla="*/ 2662237 w 2686050"/>
                <a:gd name="connsiteY22" fmla="*/ 88107 h 728663"/>
                <a:gd name="connsiteX23" fmla="*/ 2676525 w 2686050"/>
                <a:gd name="connsiteY23" fmla="*/ 104775 h 728663"/>
                <a:gd name="connsiteX24" fmla="*/ 2683668 w 2686050"/>
                <a:gd name="connsiteY24" fmla="*/ 123825 h 728663"/>
                <a:gd name="connsiteX25" fmla="*/ 2686050 w 2686050"/>
                <a:gd name="connsiteY25" fmla="*/ 142875 h 728663"/>
                <a:gd name="connsiteX26" fmla="*/ 2683668 w 2686050"/>
                <a:gd name="connsiteY26" fmla="*/ 173832 h 728663"/>
                <a:gd name="connsiteX27" fmla="*/ 2676525 w 2686050"/>
                <a:gd name="connsiteY27" fmla="*/ 202407 h 728663"/>
                <a:gd name="connsiteX28" fmla="*/ 2662237 w 2686050"/>
                <a:gd name="connsiteY28" fmla="*/ 223838 h 728663"/>
                <a:gd name="connsiteX29" fmla="*/ 2645568 w 2686050"/>
                <a:gd name="connsiteY29" fmla="*/ 240507 h 728663"/>
                <a:gd name="connsiteX30" fmla="*/ 2624137 w 2686050"/>
                <a:gd name="connsiteY30" fmla="*/ 252413 h 728663"/>
                <a:gd name="connsiteX31" fmla="*/ 2600325 w 2686050"/>
                <a:gd name="connsiteY31" fmla="*/ 261938 h 728663"/>
                <a:gd name="connsiteX32" fmla="*/ 2547937 w 2686050"/>
                <a:gd name="connsiteY32" fmla="*/ 273844 h 728663"/>
                <a:gd name="connsiteX33" fmla="*/ 2509837 w 2686050"/>
                <a:gd name="connsiteY33" fmla="*/ 280988 h 728663"/>
                <a:gd name="connsiteX34" fmla="*/ 2462212 w 2686050"/>
                <a:gd name="connsiteY34" fmla="*/ 283369 h 728663"/>
                <a:gd name="connsiteX35" fmla="*/ 2393156 w 2686050"/>
                <a:gd name="connsiteY35" fmla="*/ 285750 h 728663"/>
                <a:gd name="connsiteX36" fmla="*/ 2281237 w 2686050"/>
                <a:gd name="connsiteY36" fmla="*/ 292894 h 728663"/>
                <a:gd name="connsiteX37" fmla="*/ 2119312 w 2686050"/>
                <a:gd name="connsiteY37" fmla="*/ 302419 h 728663"/>
                <a:gd name="connsiteX38" fmla="*/ 1902618 w 2686050"/>
                <a:gd name="connsiteY38" fmla="*/ 321469 h 728663"/>
                <a:gd name="connsiteX39" fmla="*/ 1678781 w 2686050"/>
                <a:gd name="connsiteY39" fmla="*/ 345282 h 728663"/>
                <a:gd name="connsiteX40" fmla="*/ 1612106 w 2686050"/>
                <a:gd name="connsiteY40" fmla="*/ 354807 h 728663"/>
                <a:gd name="connsiteX41" fmla="*/ 1381125 w 2686050"/>
                <a:gd name="connsiteY41" fmla="*/ 397669 h 728663"/>
                <a:gd name="connsiteX42" fmla="*/ 1247775 w 2686050"/>
                <a:gd name="connsiteY42" fmla="*/ 421482 h 728663"/>
                <a:gd name="connsiteX43" fmla="*/ 1147762 w 2686050"/>
                <a:gd name="connsiteY43" fmla="*/ 442913 h 728663"/>
                <a:gd name="connsiteX44" fmla="*/ 1016793 w 2686050"/>
                <a:gd name="connsiteY44" fmla="*/ 478632 h 728663"/>
                <a:gd name="connsiteX45" fmla="*/ 916781 w 2686050"/>
                <a:gd name="connsiteY45" fmla="*/ 504825 h 728663"/>
                <a:gd name="connsiteX46" fmla="*/ 812006 w 2686050"/>
                <a:gd name="connsiteY46" fmla="*/ 535782 h 728663"/>
                <a:gd name="connsiteX47" fmla="*/ 704850 w 2686050"/>
                <a:gd name="connsiteY47" fmla="*/ 571500 h 728663"/>
                <a:gd name="connsiteX48" fmla="*/ 616743 w 2686050"/>
                <a:gd name="connsiteY48" fmla="*/ 604838 h 728663"/>
                <a:gd name="connsiteX49" fmla="*/ 545306 w 2686050"/>
                <a:gd name="connsiteY49" fmla="*/ 635794 h 728663"/>
                <a:gd name="connsiteX50" fmla="*/ 431006 w 2686050"/>
                <a:gd name="connsiteY50" fmla="*/ 685800 h 728663"/>
                <a:gd name="connsiteX51" fmla="*/ 350043 w 2686050"/>
                <a:gd name="connsiteY51" fmla="*/ 728663 h 728663"/>
                <a:gd name="connsiteX52" fmla="*/ 335756 w 2686050"/>
                <a:gd name="connsiteY52" fmla="*/ 728663 h 728663"/>
                <a:gd name="connsiteX53" fmla="*/ 307181 w 2686050"/>
                <a:gd name="connsiteY53" fmla="*/ 719138 h 728663"/>
                <a:gd name="connsiteX54" fmla="*/ 264318 w 2686050"/>
                <a:gd name="connsiteY54" fmla="*/ 700088 h 728663"/>
                <a:gd name="connsiteX55" fmla="*/ 235743 w 2686050"/>
                <a:gd name="connsiteY55" fmla="*/ 685800 h 728663"/>
                <a:gd name="connsiteX56" fmla="*/ 200025 w 2686050"/>
                <a:gd name="connsiteY56" fmla="*/ 659607 h 728663"/>
                <a:gd name="connsiteX57" fmla="*/ 164306 w 2686050"/>
                <a:gd name="connsiteY57" fmla="*/ 631032 h 728663"/>
                <a:gd name="connsiteX58" fmla="*/ 121443 w 2686050"/>
                <a:gd name="connsiteY58" fmla="*/ 590550 h 728663"/>
                <a:gd name="connsiteX59" fmla="*/ 85725 w 2686050"/>
                <a:gd name="connsiteY59" fmla="*/ 550069 h 728663"/>
                <a:gd name="connsiteX60" fmla="*/ 52387 w 2686050"/>
                <a:gd name="connsiteY60" fmla="*/ 509588 h 728663"/>
                <a:gd name="connsiteX61" fmla="*/ 11906 w 2686050"/>
                <a:gd name="connsiteY61" fmla="*/ 452438 h 728663"/>
                <a:gd name="connsiteX62" fmla="*/ 2381 w 2686050"/>
                <a:gd name="connsiteY62" fmla="*/ 431007 h 728663"/>
                <a:gd name="connsiteX63" fmla="*/ 0 w 2686050"/>
                <a:gd name="connsiteY63" fmla="*/ 402432 h 728663"/>
                <a:gd name="connsiteX64" fmla="*/ 9525 w 2686050"/>
                <a:gd name="connsiteY64" fmla="*/ 383382 h 728663"/>
                <a:gd name="connsiteX65" fmla="*/ 30956 w 2686050"/>
                <a:gd name="connsiteY65" fmla="*/ 376238 h 728663"/>
                <a:gd name="connsiteX66" fmla="*/ 45243 w 2686050"/>
                <a:gd name="connsiteY66" fmla="*/ 373857 h 728663"/>
                <a:gd name="connsiteX67" fmla="*/ 59531 w 2686050"/>
                <a:gd name="connsiteY67" fmla="*/ 383382 h 728663"/>
                <a:gd name="connsiteX68" fmla="*/ 88106 w 2686050"/>
                <a:gd name="connsiteY68" fmla="*/ 409575 h 728663"/>
                <a:gd name="connsiteX69" fmla="*/ 107156 w 2686050"/>
                <a:gd name="connsiteY69" fmla="*/ 426244 h 728663"/>
                <a:gd name="connsiteX70" fmla="*/ 130968 w 2686050"/>
                <a:gd name="connsiteY70" fmla="*/ 442913 h 728663"/>
                <a:gd name="connsiteX71" fmla="*/ 166687 w 2686050"/>
                <a:gd name="connsiteY71" fmla="*/ 459582 h 728663"/>
                <a:gd name="connsiteX72" fmla="*/ 195262 w 2686050"/>
                <a:gd name="connsiteY72" fmla="*/ 466725 h 728663"/>
                <a:gd name="connsiteX73" fmla="*/ 221456 w 2686050"/>
                <a:gd name="connsiteY73" fmla="*/ 471488 h 728663"/>
                <a:gd name="connsiteX74" fmla="*/ 271462 w 2686050"/>
                <a:gd name="connsiteY74" fmla="*/ 476250 h 728663"/>
                <a:gd name="connsiteX75" fmla="*/ 321468 w 2686050"/>
                <a:gd name="connsiteY75" fmla="*/ 466725 h 728663"/>
                <a:gd name="connsiteX76" fmla="*/ 371475 w 2686050"/>
                <a:gd name="connsiteY76" fmla="*/ 452438 h 728663"/>
                <a:gd name="connsiteX77" fmla="*/ 509587 w 2686050"/>
                <a:gd name="connsiteY77" fmla="*/ 409575 h 728663"/>
                <a:gd name="connsiteX78" fmla="*/ 657225 w 2686050"/>
                <a:gd name="connsiteY78" fmla="*/ 369094 h 728663"/>
                <a:gd name="connsiteX79" fmla="*/ 850106 w 2686050"/>
                <a:gd name="connsiteY79" fmla="*/ 321469 h 728663"/>
                <a:gd name="connsiteX80" fmla="*/ 947737 w 2686050"/>
                <a:gd name="connsiteY80" fmla="*/ 295275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2686050" h="728663">
                  <a:moveTo>
                    <a:pt x="947737" y="295275"/>
                  </a:moveTo>
                  <a:lnTo>
                    <a:pt x="1126331" y="252413"/>
                  </a:lnTo>
                  <a:lnTo>
                    <a:pt x="1328737" y="207169"/>
                  </a:lnTo>
                  <a:lnTo>
                    <a:pt x="1433512" y="185738"/>
                  </a:lnTo>
                  <a:lnTo>
                    <a:pt x="1635918" y="147638"/>
                  </a:lnTo>
                  <a:lnTo>
                    <a:pt x="1788318" y="126207"/>
                  </a:lnTo>
                  <a:lnTo>
                    <a:pt x="1957387" y="102394"/>
                  </a:lnTo>
                  <a:lnTo>
                    <a:pt x="2052637" y="88107"/>
                  </a:lnTo>
                  <a:lnTo>
                    <a:pt x="2090737" y="80963"/>
                  </a:lnTo>
                  <a:lnTo>
                    <a:pt x="2126456" y="71438"/>
                  </a:lnTo>
                  <a:lnTo>
                    <a:pt x="2159793" y="54769"/>
                  </a:lnTo>
                  <a:lnTo>
                    <a:pt x="2188368" y="38100"/>
                  </a:lnTo>
                  <a:lnTo>
                    <a:pt x="2209800" y="19050"/>
                  </a:lnTo>
                  <a:lnTo>
                    <a:pt x="2233612" y="7144"/>
                  </a:lnTo>
                  <a:lnTo>
                    <a:pt x="2274093" y="0"/>
                  </a:lnTo>
                  <a:lnTo>
                    <a:pt x="2314575" y="0"/>
                  </a:lnTo>
                  <a:lnTo>
                    <a:pt x="2371725" y="7144"/>
                  </a:lnTo>
                  <a:lnTo>
                    <a:pt x="2455068" y="23813"/>
                  </a:lnTo>
                  <a:lnTo>
                    <a:pt x="2526506" y="40482"/>
                  </a:lnTo>
                  <a:lnTo>
                    <a:pt x="2597943" y="61913"/>
                  </a:lnTo>
                  <a:lnTo>
                    <a:pt x="2626518" y="69057"/>
                  </a:lnTo>
                  <a:lnTo>
                    <a:pt x="2652712" y="80963"/>
                  </a:lnTo>
                  <a:lnTo>
                    <a:pt x="2662237" y="88107"/>
                  </a:lnTo>
                  <a:lnTo>
                    <a:pt x="2676525" y="104775"/>
                  </a:lnTo>
                  <a:lnTo>
                    <a:pt x="2683668" y="123825"/>
                  </a:lnTo>
                  <a:lnTo>
                    <a:pt x="2686050" y="142875"/>
                  </a:lnTo>
                  <a:lnTo>
                    <a:pt x="2683668" y="173832"/>
                  </a:lnTo>
                  <a:lnTo>
                    <a:pt x="2676525" y="202407"/>
                  </a:lnTo>
                  <a:lnTo>
                    <a:pt x="2662237" y="223838"/>
                  </a:lnTo>
                  <a:lnTo>
                    <a:pt x="2645568" y="240507"/>
                  </a:lnTo>
                  <a:lnTo>
                    <a:pt x="2624137" y="252413"/>
                  </a:lnTo>
                  <a:lnTo>
                    <a:pt x="2600325" y="261938"/>
                  </a:lnTo>
                  <a:lnTo>
                    <a:pt x="2547937" y="273844"/>
                  </a:lnTo>
                  <a:lnTo>
                    <a:pt x="2509837" y="280988"/>
                  </a:lnTo>
                  <a:lnTo>
                    <a:pt x="2462212" y="283369"/>
                  </a:lnTo>
                  <a:lnTo>
                    <a:pt x="2393156" y="285750"/>
                  </a:lnTo>
                  <a:lnTo>
                    <a:pt x="2281237" y="292894"/>
                  </a:lnTo>
                  <a:lnTo>
                    <a:pt x="2119312" y="302419"/>
                  </a:lnTo>
                  <a:lnTo>
                    <a:pt x="1902618" y="321469"/>
                  </a:lnTo>
                  <a:lnTo>
                    <a:pt x="1678781" y="345282"/>
                  </a:lnTo>
                  <a:lnTo>
                    <a:pt x="1612106" y="354807"/>
                  </a:lnTo>
                  <a:lnTo>
                    <a:pt x="1381125" y="397669"/>
                  </a:lnTo>
                  <a:lnTo>
                    <a:pt x="1247775" y="421482"/>
                  </a:lnTo>
                  <a:lnTo>
                    <a:pt x="1147762" y="442913"/>
                  </a:lnTo>
                  <a:lnTo>
                    <a:pt x="1016793" y="478632"/>
                  </a:lnTo>
                  <a:lnTo>
                    <a:pt x="916781" y="504825"/>
                  </a:lnTo>
                  <a:lnTo>
                    <a:pt x="812006" y="535782"/>
                  </a:lnTo>
                  <a:lnTo>
                    <a:pt x="704850" y="571500"/>
                  </a:lnTo>
                  <a:lnTo>
                    <a:pt x="616743" y="604838"/>
                  </a:lnTo>
                  <a:lnTo>
                    <a:pt x="545306" y="635794"/>
                  </a:lnTo>
                  <a:lnTo>
                    <a:pt x="431006" y="685800"/>
                  </a:lnTo>
                  <a:lnTo>
                    <a:pt x="350043" y="728663"/>
                  </a:lnTo>
                  <a:lnTo>
                    <a:pt x="335756" y="728663"/>
                  </a:lnTo>
                  <a:lnTo>
                    <a:pt x="307181" y="719138"/>
                  </a:lnTo>
                  <a:lnTo>
                    <a:pt x="264318" y="700088"/>
                  </a:lnTo>
                  <a:lnTo>
                    <a:pt x="235743" y="685800"/>
                  </a:lnTo>
                  <a:lnTo>
                    <a:pt x="200025" y="659607"/>
                  </a:lnTo>
                  <a:lnTo>
                    <a:pt x="164306" y="631032"/>
                  </a:lnTo>
                  <a:lnTo>
                    <a:pt x="121443" y="590550"/>
                  </a:lnTo>
                  <a:lnTo>
                    <a:pt x="85725" y="550069"/>
                  </a:lnTo>
                  <a:lnTo>
                    <a:pt x="52387" y="509588"/>
                  </a:lnTo>
                  <a:lnTo>
                    <a:pt x="11906" y="452438"/>
                  </a:lnTo>
                  <a:lnTo>
                    <a:pt x="2381" y="431007"/>
                  </a:lnTo>
                  <a:lnTo>
                    <a:pt x="0" y="402432"/>
                  </a:lnTo>
                  <a:lnTo>
                    <a:pt x="9525" y="383382"/>
                  </a:lnTo>
                  <a:lnTo>
                    <a:pt x="30956" y="376238"/>
                  </a:lnTo>
                  <a:lnTo>
                    <a:pt x="45243" y="373857"/>
                  </a:lnTo>
                  <a:lnTo>
                    <a:pt x="59531" y="383382"/>
                  </a:lnTo>
                  <a:lnTo>
                    <a:pt x="88106" y="409575"/>
                  </a:lnTo>
                  <a:lnTo>
                    <a:pt x="107156" y="426244"/>
                  </a:lnTo>
                  <a:lnTo>
                    <a:pt x="130968" y="442913"/>
                  </a:lnTo>
                  <a:lnTo>
                    <a:pt x="166687" y="459582"/>
                  </a:lnTo>
                  <a:lnTo>
                    <a:pt x="195262" y="466725"/>
                  </a:lnTo>
                  <a:lnTo>
                    <a:pt x="221456" y="471488"/>
                  </a:lnTo>
                  <a:lnTo>
                    <a:pt x="271462" y="476250"/>
                  </a:lnTo>
                  <a:lnTo>
                    <a:pt x="321468" y="466725"/>
                  </a:lnTo>
                  <a:lnTo>
                    <a:pt x="371475" y="452438"/>
                  </a:lnTo>
                  <a:lnTo>
                    <a:pt x="509587" y="409575"/>
                  </a:lnTo>
                  <a:lnTo>
                    <a:pt x="657225" y="369094"/>
                  </a:lnTo>
                  <a:lnTo>
                    <a:pt x="850106" y="321469"/>
                  </a:lnTo>
                  <a:lnTo>
                    <a:pt x="947737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54">
              <a:extLst>
                <a:ext uri="{FF2B5EF4-FFF2-40B4-BE49-F238E27FC236}">
                  <a16:creationId xmlns:a16="http://schemas.microsoft.com/office/drawing/2014/main" id="{4CAC87E8-0446-4F37-8FA8-4704260711D7}"/>
                </a:ext>
              </a:extLst>
            </p:cNvPr>
            <p:cNvSpPr/>
            <p:nvPr/>
          </p:nvSpPr>
          <p:spPr>
            <a:xfrm rot="16200000">
              <a:off x="2855121" y="3469482"/>
              <a:ext cx="4338638" cy="574675"/>
            </a:xfrm>
            <a:custGeom>
              <a:avLst/>
              <a:gdLst>
                <a:gd name="connsiteX0" fmla="*/ 2210094 w 4338987"/>
                <a:gd name="connsiteY0" fmla="*/ 268318 h 575471"/>
                <a:gd name="connsiteX1" fmla="*/ 2626693 w 4338987"/>
                <a:gd name="connsiteY1" fmla="*/ 282440 h 575471"/>
                <a:gd name="connsiteX2" fmla="*/ 3011518 w 4338987"/>
                <a:gd name="connsiteY2" fmla="*/ 282440 h 575471"/>
                <a:gd name="connsiteX3" fmla="*/ 3368099 w 4338987"/>
                <a:gd name="connsiteY3" fmla="*/ 278909 h 575471"/>
                <a:gd name="connsiteX4" fmla="*/ 3597581 w 4338987"/>
                <a:gd name="connsiteY4" fmla="*/ 282440 h 575471"/>
                <a:gd name="connsiteX5" fmla="*/ 3827064 w 4338987"/>
                <a:gd name="connsiteY5" fmla="*/ 278909 h 575471"/>
                <a:gd name="connsiteX6" fmla="*/ 3936509 w 4338987"/>
                <a:gd name="connsiteY6" fmla="*/ 278909 h 575471"/>
                <a:gd name="connsiteX7" fmla="*/ 4035364 w 4338987"/>
                <a:gd name="connsiteY7" fmla="*/ 268318 h 575471"/>
                <a:gd name="connsiteX8" fmla="*/ 4070669 w 4338987"/>
                <a:gd name="connsiteY8" fmla="*/ 261257 h 575471"/>
                <a:gd name="connsiteX9" fmla="*/ 4098913 w 4338987"/>
                <a:gd name="connsiteY9" fmla="*/ 250665 h 575471"/>
                <a:gd name="connsiteX10" fmla="*/ 4144809 w 4338987"/>
                <a:gd name="connsiteY10" fmla="*/ 208299 h 575471"/>
                <a:gd name="connsiteX11" fmla="*/ 4190706 w 4338987"/>
                <a:gd name="connsiteY11" fmla="*/ 148281 h 575471"/>
                <a:gd name="connsiteX12" fmla="*/ 4233072 w 4338987"/>
                <a:gd name="connsiteY12" fmla="*/ 84732 h 575471"/>
                <a:gd name="connsiteX13" fmla="*/ 4257785 w 4338987"/>
                <a:gd name="connsiteY13" fmla="*/ 38835 h 575471"/>
                <a:gd name="connsiteX14" fmla="*/ 4278968 w 4338987"/>
                <a:gd name="connsiteY14" fmla="*/ 7061 h 575471"/>
                <a:gd name="connsiteX15" fmla="*/ 4296621 w 4338987"/>
                <a:gd name="connsiteY15" fmla="*/ 0 h 575471"/>
                <a:gd name="connsiteX16" fmla="*/ 4310743 w 4338987"/>
                <a:gd name="connsiteY16" fmla="*/ 0 h 575471"/>
                <a:gd name="connsiteX17" fmla="*/ 4324865 w 4338987"/>
                <a:gd name="connsiteY17" fmla="*/ 7061 h 575471"/>
                <a:gd name="connsiteX18" fmla="*/ 4331926 w 4338987"/>
                <a:gd name="connsiteY18" fmla="*/ 21183 h 575471"/>
                <a:gd name="connsiteX19" fmla="*/ 4338987 w 4338987"/>
                <a:gd name="connsiteY19" fmla="*/ 56488 h 575471"/>
                <a:gd name="connsiteX20" fmla="*/ 4338987 w 4338987"/>
                <a:gd name="connsiteY20" fmla="*/ 95323 h 575471"/>
                <a:gd name="connsiteX21" fmla="*/ 4335456 w 4338987"/>
                <a:gd name="connsiteY21" fmla="*/ 141220 h 575471"/>
                <a:gd name="connsiteX22" fmla="*/ 4324865 w 4338987"/>
                <a:gd name="connsiteY22" fmla="*/ 190647 h 575471"/>
                <a:gd name="connsiteX23" fmla="*/ 4286029 w 4338987"/>
                <a:gd name="connsiteY23" fmla="*/ 296562 h 575471"/>
                <a:gd name="connsiteX24" fmla="*/ 4247194 w 4338987"/>
                <a:gd name="connsiteY24" fmla="*/ 402477 h 575471"/>
                <a:gd name="connsiteX25" fmla="*/ 4218950 w 4338987"/>
                <a:gd name="connsiteY25" fmla="*/ 462495 h 575471"/>
                <a:gd name="connsiteX26" fmla="*/ 4187175 w 4338987"/>
                <a:gd name="connsiteY26" fmla="*/ 515453 h 575471"/>
                <a:gd name="connsiteX27" fmla="*/ 4162462 w 4338987"/>
                <a:gd name="connsiteY27" fmla="*/ 543697 h 575471"/>
                <a:gd name="connsiteX28" fmla="*/ 4130687 w 4338987"/>
                <a:gd name="connsiteY28" fmla="*/ 564880 h 575471"/>
                <a:gd name="connsiteX29" fmla="*/ 4095382 w 4338987"/>
                <a:gd name="connsiteY29" fmla="*/ 575471 h 575471"/>
                <a:gd name="connsiteX30" fmla="*/ 4077730 w 4338987"/>
                <a:gd name="connsiteY30" fmla="*/ 575471 h 575471"/>
                <a:gd name="connsiteX31" fmla="*/ 4038894 w 4338987"/>
                <a:gd name="connsiteY31" fmla="*/ 557819 h 575471"/>
                <a:gd name="connsiteX32" fmla="*/ 3978875 w 4338987"/>
                <a:gd name="connsiteY32" fmla="*/ 540166 h 575471"/>
                <a:gd name="connsiteX33" fmla="*/ 3887082 w 4338987"/>
                <a:gd name="connsiteY33" fmla="*/ 522514 h 575471"/>
                <a:gd name="connsiteX34" fmla="*/ 3802350 w 4338987"/>
                <a:gd name="connsiteY34" fmla="*/ 511922 h 575471"/>
                <a:gd name="connsiteX35" fmla="*/ 3692905 w 4338987"/>
                <a:gd name="connsiteY35" fmla="*/ 504861 h 575471"/>
                <a:gd name="connsiteX36" fmla="*/ 3488136 w 4338987"/>
                <a:gd name="connsiteY36" fmla="*/ 504861 h 575471"/>
                <a:gd name="connsiteX37" fmla="*/ 3304550 w 4338987"/>
                <a:gd name="connsiteY37" fmla="*/ 504861 h 575471"/>
                <a:gd name="connsiteX38" fmla="*/ 3053884 w 4338987"/>
                <a:gd name="connsiteY38" fmla="*/ 504861 h 575471"/>
                <a:gd name="connsiteX39" fmla="*/ 2827932 w 4338987"/>
                <a:gd name="connsiteY39" fmla="*/ 504861 h 575471"/>
                <a:gd name="connsiteX40" fmla="*/ 2467821 w 4338987"/>
                <a:gd name="connsiteY40" fmla="*/ 501331 h 575471"/>
                <a:gd name="connsiteX41" fmla="*/ 2065343 w 4338987"/>
                <a:gd name="connsiteY41" fmla="*/ 504861 h 575471"/>
                <a:gd name="connsiteX42" fmla="*/ 1945306 w 4338987"/>
                <a:gd name="connsiteY42" fmla="*/ 504861 h 575471"/>
                <a:gd name="connsiteX43" fmla="*/ 1592256 w 4338987"/>
                <a:gd name="connsiteY43" fmla="*/ 501331 h 575471"/>
                <a:gd name="connsiteX44" fmla="*/ 1345121 w 4338987"/>
                <a:gd name="connsiteY44" fmla="*/ 494270 h 575471"/>
                <a:gd name="connsiteX45" fmla="*/ 1087394 w 4338987"/>
                <a:gd name="connsiteY45" fmla="*/ 487209 h 575471"/>
                <a:gd name="connsiteX46" fmla="*/ 882625 w 4338987"/>
                <a:gd name="connsiteY46" fmla="*/ 483678 h 575471"/>
                <a:gd name="connsiteX47" fmla="*/ 762588 w 4338987"/>
                <a:gd name="connsiteY47" fmla="*/ 480148 h 575471"/>
                <a:gd name="connsiteX48" fmla="*/ 603716 w 4338987"/>
                <a:gd name="connsiteY48" fmla="*/ 476617 h 575471"/>
                <a:gd name="connsiteX49" fmla="*/ 458965 w 4338987"/>
                <a:gd name="connsiteY49" fmla="*/ 466026 h 575471"/>
                <a:gd name="connsiteX50" fmla="*/ 317745 w 4338987"/>
                <a:gd name="connsiteY50" fmla="*/ 455434 h 575471"/>
                <a:gd name="connsiteX51" fmla="*/ 236543 w 4338987"/>
                <a:gd name="connsiteY51" fmla="*/ 448373 h 575471"/>
                <a:gd name="connsiteX52" fmla="*/ 183586 w 4338987"/>
                <a:gd name="connsiteY52" fmla="*/ 441312 h 575471"/>
                <a:gd name="connsiteX53" fmla="*/ 134159 w 4338987"/>
                <a:gd name="connsiteY53" fmla="*/ 430721 h 575471"/>
                <a:gd name="connsiteX54" fmla="*/ 109445 w 4338987"/>
                <a:gd name="connsiteY54" fmla="*/ 423660 h 575471"/>
                <a:gd name="connsiteX55" fmla="*/ 77671 w 4338987"/>
                <a:gd name="connsiteY55" fmla="*/ 406007 h 575471"/>
                <a:gd name="connsiteX56" fmla="*/ 42366 w 4338987"/>
                <a:gd name="connsiteY56" fmla="*/ 381294 h 575471"/>
                <a:gd name="connsiteX57" fmla="*/ 21183 w 4338987"/>
                <a:gd name="connsiteY57" fmla="*/ 353050 h 575471"/>
                <a:gd name="connsiteX58" fmla="*/ 3530 w 4338987"/>
                <a:gd name="connsiteY58" fmla="*/ 317745 h 575471"/>
                <a:gd name="connsiteX59" fmla="*/ 0 w 4338987"/>
                <a:gd name="connsiteY59" fmla="*/ 303623 h 575471"/>
                <a:gd name="connsiteX60" fmla="*/ 3530 w 4338987"/>
                <a:gd name="connsiteY60" fmla="*/ 293031 h 575471"/>
                <a:gd name="connsiteX61" fmla="*/ 14122 w 4338987"/>
                <a:gd name="connsiteY61" fmla="*/ 278909 h 575471"/>
                <a:gd name="connsiteX62" fmla="*/ 38835 w 4338987"/>
                <a:gd name="connsiteY62" fmla="*/ 257726 h 575471"/>
                <a:gd name="connsiteX63" fmla="*/ 74140 w 4338987"/>
                <a:gd name="connsiteY63" fmla="*/ 240074 h 575471"/>
                <a:gd name="connsiteX64" fmla="*/ 120037 w 4338987"/>
                <a:gd name="connsiteY64" fmla="*/ 222421 h 575471"/>
                <a:gd name="connsiteX65" fmla="*/ 172994 w 4338987"/>
                <a:gd name="connsiteY65" fmla="*/ 208299 h 575471"/>
                <a:gd name="connsiteX66" fmla="*/ 222421 w 4338987"/>
                <a:gd name="connsiteY66" fmla="*/ 201238 h 575471"/>
                <a:gd name="connsiteX67" fmla="*/ 285970 w 4338987"/>
                <a:gd name="connsiteY67" fmla="*/ 190647 h 575471"/>
                <a:gd name="connsiteX68" fmla="*/ 416599 w 4338987"/>
                <a:gd name="connsiteY68" fmla="*/ 204769 h 575471"/>
                <a:gd name="connsiteX69" fmla="*/ 586063 w 4338987"/>
                <a:gd name="connsiteY69" fmla="*/ 218891 h 575471"/>
                <a:gd name="connsiteX70" fmla="*/ 727283 w 4338987"/>
                <a:gd name="connsiteY70" fmla="*/ 225952 h 575471"/>
                <a:gd name="connsiteX71" fmla="*/ 981479 w 4338987"/>
                <a:gd name="connsiteY71" fmla="*/ 236543 h 575471"/>
                <a:gd name="connsiteX72" fmla="*/ 1253328 w 4338987"/>
                <a:gd name="connsiteY72" fmla="*/ 247135 h 575471"/>
                <a:gd name="connsiteX73" fmla="*/ 1493402 w 4338987"/>
                <a:gd name="connsiteY73" fmla="*/ 254196 h 575471"/>
                <a:gd name="connsiteX74" fmla="*/ 1807617 w 4338987"/>
                <a:gd name="connsiteY74" fmla="*/ 257726 h 575471"/>
                <a:gd name="connsiteX75" fmla="*/ 2143014 w 4338987"/>
                <a:gd name="connsiteY75" fmla="*/ 264787 h 575471"/>
                <a:gd name="connsiteX76" fmla="*/ 2210094 w 4338987"/>
                <a:gd name="connsiteY76" fmla="*/ 268318 h 57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4338987" h="575471">
                  <a:moveTo>
                    <a:pt x="2210094" y="268318"/>
                  </a:moveTo>
                  <a:lnTo>
                    <a:pt x="2626693" y="282440"/>
                  </a:lnTo>
                  <a:lnTo>
                    <a:pt x="3011518" y="282440"/>
                  </a:lnTo>
                  <a:lnTo>
                    <a:pt x="3368099" y="278909"/>
                  </a:lnTo>
                  <a:lnTo>
                    <a:pt x="3597581" y="282440"/>
                  </a:lnTo>
                  <a:lnTo>
                    <a:pt x="3827064" y="278909"/>
                  </a:lnTo>
                  <a:lnTo>
                    <a:pt x="3936509" y="278909"/>
                  </a:lnTo>
                  <a:lnTo>
                    <a:pt x="4035364" y="268318"/>
                  </a:lnTo>
                  <a:lnTo>
                    <a:pt x="4070669" y="261257"/>
                  </a:lnTo>
                  <a:lnTo>
                    <a:pt x="4098913" y="250665"/>
                  </a:lnTo>
                  <a:lnTo>
                    <a:pt x="4144809" y="208299"/>
                  </a:lnTo>
                  <a:lnTo>
                    <a:pt x="4190706" y="148281"/>
                  </a:lnTo>
                  <a:lnTo>
                    <a:pt x="4233072" y="84732"/>
                  </a:lnTo>
                  <a:lnTo>
                    <a:pt x="4257785" y="38835"/>
                  </a:lnTo>
                  <a:lnTo>
                    <a:pt x="4278968" y="7061"/>
                  </a:lnTo>
                  <a:lnTo>
                    <a:pt x="4296621" y="0"/>
                  </a:lnTo>
                  <a:lnTo>
                    <a:pt x="4310743" y="0"/>
                  </a:lnTo>
                  <a:lnTo>
                    <a:pt x="4324865" y="7061"/>
                  </a:lnTo>
                  <a:lnTo>
                    <a:pt x="4331926" y="21183"/>
                  </a:lnTo>
                  <a:lnTo>
                    <a:pt x="4338987" y="56488"/>
                  </a:lnTo>
                  <a:lnTo>
                    <a:pt x="4338987" y="95323"/>
                  </a:lnTo>
                  <a:lnTo>
                    <a:pt x="4335456" y="141220"/>
                  </a:lnTo>
                  <a:lnTo>
                    <a:pt x="4324865" y="190647"/>
                  </a:lnTo>
                  <a:lnTo>
                    <a:pt x="4286029" y="296562"/>
                  </a:lnTo>
                  <a:lnTo>
                    <a:pt x="4247194" y="402477"/>
                  </a:lnTo>
                  <a:lnTo>
                    <a:pt x="4218950" y="462495"/>
                  </a:lnTo>
                  <a:lnTo>
                    <a:pt x="4187175" y="515453"/>
                  </a:lnTo>
                  <a:lnTo>
                    <a:pt x="4162462" y="543697"/>
                  </a:lnTo>
                  <a:lnTo>
                    <a:pt x="4130687" y="564880"/>
                  </a:lnTo>
                  <a:lnTo>
                    <a:pt x="4095382" y="575471"/>
                  </a:lnTo>
                  <a:lnTo>
                    <a:pt x="4077730" y="575471"/>
                  </a:lnTo>
                  <a:lnTo>
                    <a:pt x="4038894" y="557819"/>
                  </a:lnTo>
                  <a:lnTo>
                    <a:pt x="3978875" y="540166"/>
                  </a:lnTo>
                  <a:lnTo>
                    <a:pt x="3887082" y="522514"/>
                  </a:lnTo>
                  <a:lnTo>
                    <a:pt x="3802350" y="511922"/>
                  </a:lnTo>
                  <a:lnTo>
                    <a:pt x="3692905" y="504861"/>
                  </a:lnTo>
                  <a:lnTo>
                    <a:pt x="3488136" y="504861"/>
                  </a:lnTo>
                  <a:lnTo>
                    <a:pt x="3304550" y="504861"/>
                  </a:lnTo>
                  <a:lnTo>
                    <a:pt x="3053884" y="504861"/>
                  </a:lnTo>
                  <a:lnTo>
                    <a:pt x="2827932" y="504861"/>
                  </a:lnTo>
                  <a:lnTo>
                    <a:pt x="2467821" y="501331"/>
                  </a:lnTo>
                  <a:lnTo>
                    <a:pt x="2065343" y="504861"/>
                  </a:lnTo>
                  <a:lnTo>
                    <a:pt x="1945306" y="504861"/>
                  </a:lnTo>
                  <a:lnTo>
                    <a:pt x="1592256" y="501331"/>
                  </a:lnTo>
                  <a:lnTo>
                    <a:pt x="1345121" y="494270"/>
                  </a:lnTo>
                  <a:lnTo>
                    <a:pt x="1087394" y="487209"/>
                  </a:lnTo>
                  <a:lnTo>
                    <a:pt x="882625" y="483678"/>
                  </a:lnTo>
                  <a:lnTo>
                    <a:pt x="762588" y="480148"/>
                  </a:lnTo>
                  <a:lnTo>
                    <a:pt x="603716" y="476617"/>
                  </a:lnTo>
                  <a:lnTo>
                    <a:pt x="458965" y="466026"/>
                  </a:lnTo>
                  <a:lnTo>
                    <a:pt x="317745" y="455434"/>
                  </a:lnTo>
                  <a:lnTo>
                    <a:pt x="236543" y="448373"/>
                  </a:lnTo>
                  <a:lnTo>
                    <a:pt x="183586" y="441312"/>
                  </a:lnTo>
                  <a:lnTo>
                    <a:pt x="134159" y="430721"/>
                  </a:lnTo>
                  <a:lnTo>
                    <a:pt x="109445" y="423660"/>
                  </a:lnTo>
                  <a:lnTo>
                    <a:pt x="77671" y="406007"/>
                  </a:lnTo>
                  <a:lnTo>
                    <a:pt x="42366" y="381294"/>
                  </a:lnTo>
                  <a:lnTo>
                    <a:pt x="21183" y="353050"/>
                  </a:lnTo>
                  <a:lnTo>
                    <a:pt x="3530" y="317745"/>
                  </a:lnTo>
                  <a:lnTo>
                    <a:pt x="0" y="303623"/>
                  </a:lnTo>
                  <a:lnTo>
                    <a:pt x="3530" y="293031"/>
                  </a:lnTo>
                  <a:lnTo>
                    <a:pt x="14122" y="278909"/>
                  </a:lnTo>
                  <a:lnTo>
                    <a:pt x="38835" y="257726"/>
                  </a:lnTo>
                  <a:lnTo>
                    <a:pt x="74140" y="240074"/>
                  </a:lnTo>
                  <a:lnTo>
                    <a:pt x="120037" y="222421"/>
                  </a:lnTo>
                  <a:lnTo>
                    <a:pt x="172994" y="208299"/>
                  </a:lnTo>
                  <a:lnTo>
                    <a:pt x="222421" y="201238"/>
                  </a:lnTo>
                  <a:lnTo>
                    <a:pt x="285970" y="190647"/>
                  </a:lnTo>
                  <a:lnTo>
                    <a:pt x="416599" y="204769"/>
                  </a:lnTo>
                  <a:lnTo>
                    <a:pt x="586063" y="218891"/>
                  </a:lnTo>
                  <a:lnTo>
                    <a:pt x="727283" y="225952"/>
                  </a:lnTo>
                  <a:lnTo>
                    <a:pt x="981479" y="236543"/>
                  </a:lnTo>
                  <a:lnTo>
                    <a:pt x="1253328" y="247135"/>
                  </a:lnTo>
                  <a:lnTo>
                    <a:pt x="1493402" y="254196"/>
                  </a:lnTo>
                  <a:lnTo>
                    <a:pt x="1807617" y="257726"/>
                  </a:lnTo>
                  <a:lnTo>
                    <a:pt x="2143014" y="264787"/>
                  </a:lnTo>
                  <a:lnTo>
                    <a:pt x="2210094" y="2683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56">
              <a:extLst>
                <a:ext uri="{FF2B5EF4-FFF2-40B4-BE49-F238E27FC236}">
                  <a16:creationId xmlns:a16="http://schemas.microsoft.com/office/drawing/2014/main" id="{1C7C4C54-F2B5-44E4-B800-66757080041F}"/>
                </a:ext>
              </a:extLst>
            </p:cNvPr>
            <p:cNvSpPr/>
            <p:nvPr/>
          </p:nvSpPr>
          <p:spPr>
            <a:xfrm rot="16200000">
              <a:off x="5623720" y="3534570"/>
              <a:ext cx="4491037" cy="504825"/>
            </a:xfrm>
            <a:custGeom>
              <a:avLst/>
              <a:gdLst>
                <a:gd name="connsiteX0" fmla="*/ 2037283 w 4491533"/>
                <a:gd name="connsiteY0" fmla="*/ 215798 h 504749"/>
                <a:gd name="connsiteX1" fmla="*/ 2589581 w 4491533"/>
                <a:gd name="connsiteY1" fmla="*/ 215798 h 504749"/>
                <a:gd name="connsiteX2" fmla="*/ 3108960 w 4491533"/>
                <a:gd name="connsiteY2" fmla="*/ 215798 h 504749"/>
                <a:gd name="connsiteX3" fmla="*/ 3482035 w 4491533"/>
                <a:gd name="connsiteY3" fmla="*/ 215798 h 504749"/>
                <a:gd name="connsiteX4" fmla="*/ 3829507 w 4491533"/>
                <a:gd name="connsiteY4" fmla="*/ 208483 h 504749"/>
                <a:gd name="connsiteX5" fmla="*/ 3942893 w 4491533"/>
                <a:gd name="connsiteY5" fmla="*/ 204825 h 504749"/>
                <a:gd name="connsiteX6" fmla="*/ 4019702 w 4491533"/>
                <a:gd name="connsiteY6" fmla="*/ 201168 h 504749"/>
                <a:gd name="connsiteX7" fmla="*/ 4089197 w 4491533"/>
                <a:gd name="connsiteY7" fmla="*/ 193853 h 504749"/>
                <a:gd name="connsiteX8" fmla="*/ 4155033 w 4491533"/>
                <a:gd name="connsiteY8" fmla="*/ 179222 h 504749"/>
                <a:gd name="connsiteX9" fmla="*/ 4224528 w 4491533"/>
                <a:gd name="connsiteY9" fmla="*/ 153619 h 504749"/>
                <a:gd name="connsiteX10" fmla="*/ 4294022 w 4491533"/>
                <a:gd name="connsiteY10" fmla="*/ 120701 h 504749"/>
                <a:gd name="connsiteX11" fmla="*/ 4356201 w 4491533"/>
                <a:gd name="connsiteY11" fmla="*/ 84125 h 504749"/>
                <a:gd name="connsiteX12" fmla="*/ 4392777 w 4491533"/>
                <a:gd name="connsiteY12" fmla="*/ 54864 h 504749"/>
                <a:gd name="connsiteX13" fmla="*/ 4411065 w 4491533"/>
                <a:gd name="connsiteY13" fmla="*/ 25603 h 504749"/>
                <a:gd name="connsiteX14" fmla="*/ 4425696 w 4491533"/>
                <a:gd name="connsiteY14" fmla="*/ 7315 h 504749"/>
                <a:gd name="connsiteX15" fmla="*/ 4443984 w 4491533"/>
                <a:gd name="connsiteY15" fmla="*/ 0 h 504749"/>
                <a:gd name="connsiteX16" fmla="*/ 4462272 w 4491533"/>
                <a:gd name="connsiteY16" fmla="*/ 0 h 504749"/>
                <a:gd name="connsiteX17" fmla="*/ 4473245 w 4491533"/>
                <a:gd name="connsiteY17" fmla="*/ 3657 h 504749"/>
                <a:gd name="connsiteX18" fmla="*/ 4484217 w 4491533"/>
                <a:gd name="connsiteY18" fmla="*/ 18288 h 504749"/>
                <a:gd name="connsiteX19" fmla="*/ 4487875 w 4491533"/>
                <a:gd name="connsiteY19" fmla="*/ 47549 h 504749"/>
                <a:gd name="connsiteX20" fmla="*/ 4491533 w 4491533"/>
                <a:gd name="connsiteY20" fmla="*/ 87782 h 504749"/>
                <a:gd name="connsiteX21" fmla="*/ 4491533 w 4491533"/>
                <a:gd name="connsiteY21" fmla="*/ 131673 h 504749"/>
                <a:gd name="connsiteX22" fmla="*/ 4476902 w 4491533"/>
                <a:gd name="connsiteY22" fmla="*/ 179222 h 504749"/>
                <a:gd name="connsiteX23" fmla="*/ 4433011 w 4491533"/>
                <a:gd name="connsiteY23" fmla="*/ 259689 h 504749"/>
                <a:gd name="connsiteX24" fmla="*/ 4367174 w 4491533"/>
                <a:gd name="connsiteY24" fmla="*/ 376733 h 504749"/>
                <a:gd name="connsiteX25" fmla="*/ 4323283 w 4491533"/>
                <a:gd name="connsiteY25" fmla="*/ 442569 h 504749"/>
                <a:gd name="connsiteX26" fmla="*/ 4290365 w 4491533"/>
                <a:gd name="connsiteY26" fmla="*/ 482803 h 504749"/>
                <a:gd name="connsiteX27" fmla="*/ 4264761 w 4491533"/>
                <a:gd name="connsiteY27" fmla="*/ 501091 h 504749"/>
                <a:gd name="connsiteX28" fmla="*/ 4250131 w 4491533"/>
                <a:gd name="connsiteY28" fmla="*/ 504749 h 504749"/>
                <a:gd name="connsiteX29" fmla="*/ 4206240 w 4491533"/>
                <a:gd name="connsiteY29" fmla="*/ 501091 h 504749"/>
                <a:gd name="connsiteX30" fmla="*/ 4147718 w 4491533"/>
                <a:gd name="connsiteY30" fmla="*/ 497433 h 504749"/>
                <a:gd name="connsiteX31" fmla="*/ 4048963 w 4491533"/>
                <a:gd name="connsiteY31" fmla="*/ 482803 h 504749"/>
                <a:gd name="connsiteX32" fmla="*/ 3979469 w 4491533"/>
                <a:gd name="connsiteY32" fmla="*/ 464515 h 504749"/>
                <a:gd name="connsiteX33" fmla="*/ 3953865 w 4491533"/>
                <a:gd name="connsiteY33" fmla="*/ 460857 h 504749"/>
                <a:gd name="connsiteX34" fmla="*/ 3855110 w 4491533"/>
                <a:gd name="connsiteY34" fmla="*/ 449885 h 504749"/>
                <a:gd name="connsiteX35" fmla="*/ 3686861 w 4491533"/>
                <a:gd name="connsiteY35" fmla="*/ 438912 h 504749"/>
                <a:gd name="connsiteX36" fmla="*/ 3386937 w 4491533"/>
                <a:gd name="connsiteY36" fmla="*/ 438912 h 504749"/>
                <a:gd name="connsiteX37" fmla="*/ 2900477 w 4491533"/>
                <a:gd name="connsiteY37" fmla="*/ 438912 h 504749"/>
                <a:gd name="connsiteX38" fmla="*/ 2534717 w 4491533"/>
                <a:gd name="connsiteY38" fmla="*/ 438912 h 504749"/>
                <a:gd name="connsiteX39" fmla="*/ 2264054 w 4491533"/>
                <a:gd name="connsiteY39" fmla="*/ 438912 h 504749"/>
                <a:gd name="connsiteX40" fmla="*/ 1920240 w 4491533"/>
                <a:gd name="connsiteY40" fmla="*/ 438912 h 504749"/>
                <a:gd name="connsiteX41" fmla="*/ 1583741 w 4491533"/>
                <a:gd name="connsiteY41" fmla="*/ 438912 h 504749"/>
                <a:gd name="connsiteX42" fmla="*/ 1393545 w 4491533"/>
                <a:gd name="connsiteY42" fmla="*/ 438912 h 504749"/>
                <a:gd name="connsiteX43" fmla="*/ 1093622 w 4491533"/>
                <a:gd name="connsiteY43" fmla="*/ 438912 h 504749"/>
                <a:gd name="connsiteX44" fmla="*/ 874166 w 4491533"/>
                <a:gd name="connsiteY44" fmla="*/ 442569 h 504749"/>
                <a:gd name="connsiteX45" fmla="*/ 742493 w 4491533"/>
                <a:gd name="connsiteY45" fmla="*/ 442569 h 504749"/>
                <a:gd name="connsiteX46" fmla="*/ 625449 w 4491533"/>
                <a:gd name="connsiteY46" fmla="*/ 449885 h 504749"/>
                <a:gd name="connsiteX47" fmla="*/ 534009 w 4491533"/>
                <a:gd name="connsiteY47" fmla="*/ 457200 h 504749"/>
                <a:gd name="connsiteX48" fmla="*/ 493776 w 4491533"/>
                <a:gd name="connsiteY48" fmla="*/ 460857 h 504749"/>
                <a:gd name="connsiteX49" fmla="*/ 431597 w 4491533"/>
                <a:gd name="connsiteY49" fmla="*/ 460857 h 504749"/>
                <a:gd name="connsiteX50" fmla="*/ 362102 w 4491533"/>
                <a:gd name="connsiteY50" fmla="*/ 449885 h 504749"/>
                <a:gd name="connsiteX51" fmla="*/ 259689 w 4491533"/>
                <a:gd name="connsiteY51" fmla="*/ 424281 h 504749"/>
                <a:gd name="connsiteX52" fmla="*/ 164592 w 4491533"/>
                <a:gd name="connsiteY52" fmla="*/ 391363 h 504749"/>
                <a:gd name="connsiteX53" fmla="*/ 102413 w 4491533"/>
                <a:gd name="connsiteY53" fmla="*/ 354787 h 504749"/>
                <a:gd name="connsiteX54" fmla="*/ 54864 w 4491533"/>
                <a:gd name="connsiteY54" fmla="*/ 321869 h 504749"/>
                <a:gd name="connsiteX55" fmla="*/ 29261 w 4491533"/>
                <a:gd name="connsiteY55" fmla="*/ 296265 h 504749"/>
                <a:gd name="connsiteX56" fmla="*/ 10973 w 4491533"/>
                <a:gd name="connsiteY56" fmla="*/ 270662 h 504749"/>
                <a:gd name="connsiteX57" fmla="*/ 0 w 4491533"/>
                <a:gd name="connsiteY57" fmla="*/ 237744 h 504749"/>
                <a:gd name="connsiteX58" fmla="*/ 0 w 4491533"/>
                <a:gd name="connsiteY58" fmla="*/ 212141 h 504749"/>
                <a:gd name="connsiteX59" fmla="*/ 7315 w 4491533"/>
                <a:gd name="connsiteY59" fmla="*/ 193853 h 504749"/>
                <a:gd name="connsiteX60" fmla="*/ 21945 w 4491533"/>
                <a:gd name="connsiteY60" fmla="*/ 179222 h 504749"/>
                <a:gd name="connsiteX61" fmla="*/ 54864 w 4491533"/>
                <a:gd name="connsiteY61" fmla="*/ 157277 h 504749"/>
                <a:gd name="connsiteX62" fmla="*/ 102413 w 4491533"/>
                <a:gd name="connsiteY62" fmla="*/ 138989 h 504749"/>
                <a:gd name="connsiteX63" fmla="*/ 585216 w 4491533"/>
                <a:gd name="connsiteY63" fmla="*/ 215798 h 504749"/>
                <a:gd name="connsiteX64" fmla="*/ 691286 w 4491533"/>
                <a:gd name="connsiteY64" fmla="*/ 215798 h 504749"/>
                <a:gd name="connsiteX65" fmla="*/ 943661 w 4491533"/>
                <a:gd name="connsiteY65" fmla="*/ 215798 h 504749"/>
                <a:gd name="connsiteX66" fmla="*/ 1276502 w 4491533"/>
                <a:gd name="connsiteY66" fmla="*/ 215798 h 504749"/>
                <a:gd name="connsiteX67" fmla="*/ 1613001 w 4491533"/>
                <a:gd name="connsiteY67" fmla="*/ 215798 h 504749"/>
                <a:gd name="connsiteX68" fmla="*/ 2037283 w 4491533"/>
                <a:gd name="connsiteY68" fmla="*/ 215798 h 504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491533" h="504749">
                  <a:moveTo>
                    <a:pt x="2037283" y="215798"/>
                  </a:moveTo>
                  <a:lnTo>
                    <a:pt x="2589581" y="215798"/>
                  </a:lnTo>
                  <a:lnTo>
                    <a:pt x="3108960" y="215798"/>
                  </a:lnTo>
                  <a:lnTo>
                    <a:pt x="3482035" y="215798"/>
                  </a:lnTo>
                  <a:lnTo>
                    <a:pt x="3829507" y="208483"/>
                  </a:lnTo>
                  <a:lnTo>
                    <a:pt x="3942893" y="204825"/>
                  </a:lnTo>
                  <a:lnTo>
                    <a:pt x="4019702" y="201168"/>
                  </a:lnTo>
                  <a:lnTo>
                    <a:pt x="4089197" y="193853"/>
                  </a:lnTo>
                  <a:lnTo>
                    <a:pt x="4155033" y="179222"/>
                  </a:lnTo>
                  <a:lnTo>
                    <a:pt x="4224528" y="153619"/>
                  </a:lnTo>
                  <a:lnTo>
                    <a:pt x="4294022" y="120701"/>
                  </a:lnTo>
                  <a:lnTo>
                    <a:pt x="4356201" y="84125"/>
                  </a:lnTo>
                  <a:lnTo>
                    <a:pt x="4392777" y="54864"/>
                  </a:lnTo>
                  <a:lnTo>
                    <a:pt x="4411065" y="25603"/>
                  </a:lnTo>
                  <a:lnTo>
                    <a:pt x="4425696" y="7315"/>
                  </a:lnTo>
                  <a:lnTo>
                    <a:pt x="4443984" y="0"/>
                  </a:lnTo>
                  <a:lnTo>
                    <a:pt x="4462272" y="0"/>
                  </a:lnTo>
                  <a:lnTo>
                    <a:pt x="4473245" y="3657"/>
                  </a:lnTo>
                  <a:lnTo>
                    <a:pt x="4484217" y="18288"/>
                  </a:lnTo>
                  <a:lnTo>
                    <a:pt x="4487875" y="47549"/>
                  </a:lnTo>
                  <a:lnTo>
                    <a:pt x="4491533" y="87782"/>
                  </a:lnTo>
                  <a:lnTo>
                    <a:pt x="4491533" y="131673"/>
                  </a:lnTo>
                  <a:lnTo>
                    <a:pt x="4476902" y="179222"/>
                  </a:lnTo>
                  <a:lnTo>
                    <a:pt x="4433011" y="259689"/>
                  </a:lnTo>
                  <a:lnTo>
                    <a:pt x="4367174" y="376733"/>
                  </a:lnTo>
                  <a:lnTo>
                    <a:pt x="4323283" y="442569"/>
                  </a:lnTo>
                  <a:lnTo>
                    <a:pt x="4290365" y="482803"/>
                  </a:lnTo>
                  <a:lnTo>
                    <a:pt x="4264761" y="501091"/>
                  </a:lnTo>
                  <a:lnTo>
                    <a:pt x="4250131" y="504749"/>
                  </a:lnTo>
                  <a:lnTo>
                    <a:pt x="4206240" y="501091"/>
                  </a:lnTo>
                  <a:lnTo>
                    <a:pt x="4147718" y="497433"/>
                  </a:lnTo>
                  <a:lnTo>
                    <a:pt x="4048963" y="482803"/>
                  </a:lnTo>
                  <a:lnTo>
                    <a:pt x="3979469" y="464515"/>
                  </a:lnTo>
                  <a:lnTo>
                    <a:pt x="3953865" y="460857"/>
                  </a:lnTo>
                  <a:lnTo>
                    <a:pt x="3855110" y="449885"/>
                  </a:lnTo>
                  <a:lnTo>
                    <a:pt x="3686861" y="438912"/>
                  </a:lnTo>
                  <a:lnTo>
                    <a:pt x="3386937" y="438912"/>
                  </a:lnTo>
                  <a:lnTo>
                    <a:pt x="2900477" y="438912"/>
                  </a:lnTo>
                  <a:lnTo>
                    <a:pt x="2534717" y="438912"/>
                  </a:lnTo>
                  <a:lnTo>
                    <a:pt x="2264054" y="438912"/>
                  </a:lnTo>
                  <a:lnTo>
                    <a:pt x="1920240" y="438912"/>
                  </a:lnTo>
                  <a:lnTo>
                    <a:pt x="1583741" y="438912"/>
                  </a:lnTo>
                  <a:lnTo>
                    <a:pt x="1393545" y="438912"/>
                  </a:lnTo>
                  <a:lnTo>
                    <a:pt x="1093622" y="438912"/>
                  </a:lnTo>
                  <a:lnTo>
                    <a:pt x="874166" y="442569"/>
                  </a:lnTo>
                  <a:lnTo>
                    <a:pt x="742493" y="442569"/>
                  </a:lnTo>
                  <a:lnTo>
                    <a:pt x="625449" y="449885"/>
                  </a:lnTo>
                  <a:lnTo>
                    <a:pt x="534009" y="457200"/>
                  </a:lnTo>
                  <a:lnTo>
                    <a:pt x="493776" y="460857"/>
                  </a:lnTo>
                  <a:lnTo>
                    <a:pt x="431597" y="460857"/>
                  </a:lnTo>
                  <a:lnTo>
                    <a:pt x="362102" y="449885"/>
                  </a:lnTo>
                  <a:lnTo>
                    <a:pt x="259689" y="424281"/>
                  </a:lnTo>
                  <a:lnTo>
                    <a:pt x="164592" y="391363"/>
                  </a:lnTo>
                  <a:lnTo>
                    <a:pt x="102413" y="354787"/>
                  </a:lnTo>
                  <a:lnTo>
                    <a:pt x="54864" y="321869"/>
                  </a:lnTo>
                  <a:lnTo>
                    <a:pt x="29261" y="296265"/>
                  </a:lnTo>
                  <a:lnTo>
                    <a:pt x="10973" y="270662"/>
                  </a:lnTo>
                  <a:lnTo>
                    <a:pt x="0" y="237744"/>
                  </a:lnTo>
                  <a:lnTo>
                    <a:pt x="0" y="212141"/>
                  </a:lnTo>
                  <a:lnTo>
                    <a:pt x="7315" y="193853"/>
                  </a:lnTo>
                  <a:lnTo>
                    <a:pt x="21945" y="179222"/>
                  </a:lnTo>
                  <a:lnTo>
                    <a:pt x="54864" y="157277"/>
                  </a:lnTo>
                  <a:lnTo>
                    <a:pt x="102413" y="138989"/>
                  </a:lnTo>
                  <a:lnTo>
                    <a:pt x="585216" y="215798"/>
                  </a:lnTo>
                  <a:lnTo>
                    <a:pt x="691286" y="215798"/>
                  </a:lnTo>
                  <a:lnTo>
                    <a:pt x="943661" y="215798"/>
                  </a:lnTo>
                  <a:lnTo>
                    <a:pt x="1276502" y="215798"/>
                  </a:lnTo>
                  <a:lnTo>
                    <a:pt x="1613001" y="215798"/>
                  </a:lnTo>
                  <a:lnTo>
                    <a:pt x="2037283" y="21579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57">
              <a:extLst>
                <a:ext uri="{FF2B5EF4-FFF2-40B4-BE49-F238E27FC236}">
                  <a16:creationId xmlns:a16="http://schemas.microsoft.com/office/drawing/2014/main" id="{BB6C86AF-0138-4D7A-BCBA-FEF104F8D796}"/>
                </a:ext>
              </a:extLst>
            </p:cNvPr>
            <p:cNvSpPr/>
            <p:nvPr/>
          </p:nvSpPr>
          <p:spPr>
            <a:xfrm rot="16200000">
              <a:off x="7144544" y="5318919"/>
              <a:ext cx="673100" cy="747712"/>
            </a:xfrm>
            <a:custGeom>
              <a:avLst/>
              <a:gdLst>
                <a:gd name="connsiteX0" fmla="*/ 616743 w 673893"/>
                <a:gd name="connsiteY0" fmla="*/ 230982 h 747713"/>
                <a:gd name="connsiteX1" fmla="*/ 583406 w 673893"/>
                <a:gd name="connsiteY1" fmla="*/ 361950 h 747713"/>
                <a:gd name="connsiteX2" fmla="*/ 561975 w 673893"/>
                <a:gd name="connsiteY2" fmla="*/ 447675 h 747713"/>
                <a:gd name="connsiteX3" fmla="*/ 542925 w 673893"/>
                <a:gd name="connsiteY3" fmla="*/ 526257 h 747713"/>
                <a:gd name="connsiteX4" fmla="*/ 526256 w 673893"/>
                <a:gd name="connsiteY4" fmla="*/ 614363 h 747713"/>
                <a:gd name="connsiteX5" fmla="*/ 519112 w 673893"/>
                <a:gd name="connsiteY5" fmla="*/ 654844 h 747713"/>
                <a:gd name="connsiteX6" fmla="*/ 521493 w 673893"/>
                <a:gd name="connsiteY6" fmla="*/ 676275 h 747713"/>
                <a:gd name="connsiteX7" fmla="*/ 526256 w 673893"/>
                <a:gd name="connsiteY7" fmla="*/ 695325 h 747713"/>
                <a:gd name="connsiteX8" fmla="*/ 535781 w 673893"/>
                <a:gd name="connsiteY8" fmla="*/ 707232 h 747713"/>
                <a:gd name="connsiteX9" fmla="*/ 550068 w 673893"/>
                <a:gd name="connsiteY9" fmla="*/ 716757 h 747713"/>
                <a:gd name="connsiteX10" fmla="*/ 571500 w 673893"/>
                <a:gd name="connsiteY10" fmla="*/ 723900 h 747713"/>
                <a:gd name="connsiteX11" fmla="*/ 657225 w 673893"/>
                <a:gd name="connsiteY11" fmla="*/ 731044 h 747713"/>
                <a:gd name="connsiteX12" fmla="*/ 0 w 673893"/>
                <a:gd name="connsiteY12" fmla="*/ 747713 h 747713"/>
                <a:gd name="connsiteX13" fmla="*/ 0 w 673893"/>
                <a:gd name="connsiteY13" fmla="*/ 723900 h 747713"/>
                <a:gd name="connsiteX14" fmla="*/ 9525 w 673893"/>
                <a:gd name="connsiteY14" fmla="*/ 702469 h 747713"/>
                <a:gd name="connsiteX15" fmla="*/ 35718 w 673893"/>
                <a:gd name="connsiteY15" fmla="*/ 683419 h 747713"/>
                <a:gd name="connsiteX16" fmla="*/ 66675 w 673893"/>
                <a:gd name="connsiteY16" fmla="*/ 664369 h 747713"/>
                <a:gd name="connsiteX17" fmla="*/ 100012 w 673893"/>
                <a:gd name="connsiteY17" fmla="*/ 647700 h 747713"/>
                <a:gd name="connsiteX18" fmla="*/ 142875 w 673893"/>
                <a:gd name="connsiteY18" fmla="*/ 623888 h 747713"/>
                <a:gd name="connsiteX19" fmla="*/ 185737 w 673893"/>
                <a:gd name="connsiteY19" fmla="*/ 592932 h 747713"/>
                <a:gd name="connsiteX20" fmla="*/ 226218 w 673893"/>
                <a:gd name="connsiteY20" fmla="*/ 559594 h 747713"/>
                <a:gd name="connsiteX21" fmla="*/ 314325 w 673893"/>
                <a:gd name="connsiteY21" fmla="*/ 466725 h 747713"/>
                <a:gd name="connsiteX22" fmla="*/ 392906 w 673893"/>
                <a:gd name="connsiteY22" fmla="*/ 366713 h 747713"/>
                <a:gd name="connsiteX23" fmla="*/ 466725 w 673893"/>
                <a:gd name="connsiteY23" fmla="*/ 261938 h 747713"/>
                <a:gd name="connsiteX24" fmla="*/ 538162 w 673893"/>
                <a:gd name="connsiteY24" fmla="*/ 154782 h 747713"/>
                <a:gd name="connsiteX25" fmla="*/ 595312 w 673893"/>
                <a:gd name="connsiteY25" fmla="*/ 71438 h 747713"/>
                <a:gd name="connsiteX26" fmla="*/ 633412 w 673893"/>
                <a:gd name="connsiteY26" fmla="*/ 14288 h 747713"/>
                <a:gd name="connsiteX27" fmla="*/ 645318 w 673893"/>
                <a:gd name="connsiteY27" fmla="*/ 4763 h 747713"/>
                <a:gd name="connsiteX28" fmla="*/ 654843 w 673893"/>
                <a:gd name="connsiteY28" fmla="*/ 0 h 747713"/>
                <a:gd name="connsiteX29" fmla="*/ 661987 w 673893"/>
                <a:gd name="connsiteY29" fmla="*/ 0 h 747713"/>
                <a:gd name="connsiteX30" fmla="*/ 669131 w 673893"/>
                <a:gd name="connsiteY30" fmla="*/ 2382 h 747713"/>
                <a:gd name="connsiteX31" fmla="*/ 673893 w 673893"/>
                <a:gd name="connsiteY31" fmla="*/ 11907 h 747713"/>
                <a:gd name="connsiteX32" fmla="*/ 671512 w 673893"/>
                <a:gd name="connsiteY32" fmla="*/ 30957 h 747713"/>
                <a:gd name="connsiteX33" fmla="*/ 652462 w 673893"/>
                <a:gd name="connsiteY33" fmla="*/ 97632 h 747713"/>
                <a:gd name="connsiteX34" fmla="*/ 616743 w 673893"/>
                <a:gd name="connsiteY34" fmla="*/ 230982 h 747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73893" h="747713">
                  <a:moveTo>
                    <a:pt x="616743" y="230982"/>
                  </a:moveTo>
                  <a:lnTo>
                    <a:pt x="583406" y="361950"/>
                  </a:lnTo>
                  <a:lnTo>
                    <a:pt x="561975" y="447675"/>
                  </a:lnTo>
                  <a:lnTo>
                    <a:pt x="542925" y="526257"/>
                  </a:lnTo>
                  <a:lnTo>
                    <a:pt x="526256" y="614363"/>
                  </a:lnTo>
                  <a:lnTo>
                    <a:pt x="519112" y="654844"/>
                  </a:lnTo>
                  <a:lnTo>
                    <a:pt x="521493" y="676275"/>
                  </a:lnTo>
                  <a:lnTo>
                    <a:pt x="526256" y="695325"/>
                  </a:lnTo>
                  <a:lnTo>
                    <a:pt x="535781" y="707232"/>
                  </a:lnTo>
                  <a:lnTo>
                    <a:pt x="550068" y="716757"/>
                  </a:lnTo>
                  <a:lnTo>
                    <a:pt x="571500" y="723900"/>
                  </a:lnTo>
                  <a:lnTo>
                    <a:pt x="657225" y="731044"/>
                  </a:lnTo>
                  <a:lnTo>
                    <a:pt x="0" y="747713"/>
                  </a:lnTo>
                  <a:lnTo>
                    <a:pt x="0" y="723900"/>
                  </a:lnTo>
                  <a:lnTo>
                    <a:pt x="9525" y="702469"/>
                  </a:lnTo>
                  <a:lnTo>
                    <a:pt x="35718" y="683419"/>
                  </a:lnTo>
                  <a:lnTo>
                    <a:pt x="66675" y="664369"/>
                  </a:lnTo>
                  <a:lnTo>
                    <a:pt x="100012" y="647700"/>
                  </a:lnTo>
                  <a:lnTo>
                    <a:pt x="142875" y="623888"/>
                  </a:lnTo>
                  <a:lnTo>
                    <a:pt x="185737" y="592932"/>
                  </a:lnTo>
                  <a:lnTo>
                    <a:pt x="226218" y="559594"/>
                  </a:lnTo>
                  <a:lnTo>
                    <a:pt x="314325" y="466725"/>
                  </a:lnTo>
                  <a:lnTo>
                    <a:pt x="392906" y="366713"/>
                  </a:lnTo>
                  <a:lnTo>
                    <a:pt x="466725" y="261938"/>
                  </a:lnTo>
                  <a:lnTo>
                    <a:pt x="538162" y="154782"/>
                  </a:lnTo>
                  <a:lnTo>
                    <a:pt x="595312" y="71438"/>
                  </a:lnTo>
                  <a:lnTo>
                    <a:pt x="633412" y="14288"/>
                  </a:lnTo>
                  <a:lnTo>
                    <a:pt x="645318" y="4763"/>
                  </a:lnTo>
                  <a:lnTo>
                    <a:pt x="654843" y="0"/>
                  </a:lnTo>
                  <a:lnTo>
                    <a:pt x="661987" y="0"/>
                  </a:lnTo>
                  <a:lnTo>
                    <a:pt x="669131" y="2382"/>
                  </a:lnTo>
                  <a:lnTo>
                    <a:pt x="673893" y="11907"/>
                  </a:lnTo>
                  <a:lnTo>
                    <a:pt x="671512" y="30957"/>
                  </a:lnTo>
                  <a:lnTo>
                    <a:pt x="652462" y="97632"/>
                  </a:lnTo>
                  <a:lnTo>
                    <a:pt x="616743" y="2309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95058877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23D2F9FF-8063-4091-8293-5FCD29805CCD}"/>
              </a:ext>
            </a:extLst>
          </p:cNvPr>
          <p:cNvSpPr/>
          <p:nvPr/>
        </p:nvSpPr>
        <p:spPr>
          <a:xfrm>
            <a:off x="5570539" y="1931988"/>
            <a:ext cx="692150" cy="946150"/>
          </a:xfrm>
          <a:custGeom>
            <a:avLst/>
            <a:gdLst>
              <a:gd name="connsiteX0" fmla="*/ 257175 w 692944"/>
              <a:gd name="connsiteY0" fmla="*/ 435769 h 947737"/>
              <a:gd name="connsiteX1" fmla="*/ 311944 w 692944"/>
              <a:gd name="connsiteY1" fmla="*/ 323850 h 947737"/>
              <a:gd name="connsiteX2" fmla="*/ 350044 w 692944"/>
              <a:gd name="connsiteY2" fmla="*/ 233362 h 947737"/>
              <a:gd name="connsiteX3" fmla="*/ 369094 w 692944"/>
              <a:gd name="connsiteY3" fmla="*/ 192881 h 947737"/>
              <a:gd name="connsiteX4" fmla="*/ 378619 w 692944"/>
              <a:gd name="connsiteY4" fmla="*/ 166687 h 947737"/>
              <a:gd name="connsiteX5" fmla="*/ 378619 w 692944"/>
              <a:gd name="connsiteY5" fmla="*/ 152400 h 947737"/>
              <a:gd name="connsiteX6" fmla="*/ 371475 w 692944"/>
              <a:gd name="connsiteY6" fmla="*/ 126206 h 947737"/>
              <a:gd name="connsiteX7" fmla="*/ 357187 w 692944"/>
              <a:gd name="connsiteY7" fmla="*/ 104775 h 947737"/>
              <a:gd name="connsiteX8" fmla="*/ 319087 w 692944"/>
              <a:gd name="connsiteY8" fmla="*/ 71437 h 947737"/>
              <a:gd name="connsiteX9" fmla="*/ 292894 w 692944"/>
              <a:gd name="connsiteY9" fmla="*/ 50006 h 947737"/>
              <a:gd name="connsiteX10" fmla="*/ 288131 w 692944"/>
              <a:gd name="connsiteY10" fmla="*/ 40481 h 947737"/>
              <a:gd name="connsiteX11" fmla="*/ 285750 w 692944"/>
              <a:gd name="connsiteY11" fmla="*/ 30956 h 947737"/>
              <a:gd name="connsiteX12" fmla="*/ 292894 w 692944"/>
              <a:gd name="connsiteY12" fmla="*/ 14287 h 947737"/>
              <a:gd name="connsiteX13" fmla="*/ 314325 w 692944"/>
              <a:gd name="connsiteY13" fmla="*/ 4762 h 947737"/>
              <a:gd name="connsiteX14" fmla="*/ 347662 w 692944"/>
              <a:gd name="connsiteY14" fmla="*/ 0 h 947737"/>
              <a:gd name="connsiteX15" fmla="*/ 397669 w 692944"/>
              <a:gd name="connsiteY15" fmla="*/ 2381 h 947737"/>
              <a:gd name="connsiteX16" fmla="*/ 438150 w 692944"/>
              <a:gd name="connsiteY16" fmla="*/ 9525 h 947737"/>
              <a:gd name="connsiteX17" fmla="*/ 473869 w 692944"/>
              <a:gd name="connsiteY17" fmla="*/ 21431 h 947737"/>
              <a:gd name="connsiteX18" fmla="*/ 509587 w 692944"/>
              <a:gd name="connsiteY18" fmla="*/ 35719 h 947737"/>
              <a:gd name="connsiteX19" fmla="*/ 540544 w 692944"/>
              <a:gd name="connsiteY19" fmla="*/ 54769 h 947737"/>
              <a:gd name="connsiteX20" fmla="*/ 578644 w 692944"/>
              <a:gd name="connsiteY20" fmla="*/ 83344 h 947737"/>
              <a:gd name="connsiteX21" fmla="*/ 619125 w 692944"/>
              <a:gd name="connsiteY21" fmla="*/ 121444 h 947737"/>
              <a:gd name="connsiteX22" fmla="*/ 652462 w 692944"/>
              <a:gd name="connsiteY22" fmla="*/ 164306 h 947737"/>
              <a:gd name="connsiteX23" fmla="*/ 673894 w 692944"/>
              <a:gd name="connsiteY23" fmla="*/ 195262 h 947737"/>
              <a:gd name="connsiteX24" fmla="*/ 685800 w 692944"/>
              <a:gd name="connsiteY24" fmla="*/ 223837 h 947737"/>
              <a:gd name="connsiteX25" fmla="*/ 692944 w 692944"/>
              <a:gd name="connsiteY25" fmla="*/ 250031 h 947737"/>
              <a:gd name="connsiteX26" fmla="*/ 690562 w 692944"/>
              <a:gd name="connsiteY26" fmla="*/ 273844 h 947737"/>
              <a:gd name="connsiteX27" fmla="*/ 683419 w 692944"/>
              <a:gd name="connsiteY27" fmla="*/ 292894 h 947737"/>
              <a:gd name="connsiteX28" fmla="*/ 666750 w 692944"/>
              <a:gd name="connsiteY28" fmla="*/ 307181 h 947737"/>
              <a:gd name="connsiteX29" fmla="*/ 640556 w 692944"/>
              <a:gd name="connsiteY29" fmla="*/ 321469 h 947737"/>
              <a:gd name="connsiteX30" fmla="*/ 609600 w 692944"/>
              <a:gd name="connsiteY30" fmla="*/ 342900 h 947737"/>
              <a:gd name="connsiteX31" fmla="*/ 573881 w 692944"/>
              <a:gd name="connsiteY31" fmla="*/ 371475 h 947737"/>
              <a:gd name="connsiteX32" fmla="*/ 521494 w 692944"/>
              <a:gd name="connsiteY32" fmla="*/ 428625 h 947737"/>
              <a:gd name="connsiteX33" fmla="*/ 397669 w 692944"/>
              <a:gd name="connsiteY33" fmla="*/ 573881 h 947737"/>
              <a:gd name="connsiteX34" fmla="*/ 200025 w 692944"/>
              <a:gd name="connsiteY34" fmla="*/ 790575 h 947737"/>
              <a:gd name="connsiteX35" fmla="*/ 76200 w 692944"/>
              <a:gd name="connsiteY35" fmla="*/ 914400 h 947737"/>
              <a:gd name="connsiteX36" fmla="*/ 54769 w 692944"/>
              <a:gd name="connsiteY36" fmla="*/ 935831 h 947737"/>
              <a:gd name="connsiteX37" fmla="*/ 33337 w 692944"/>
              <a:gd name="connsiteY37" fmla="*/ 947737 h 947737"/>
              <a:gd name="connsiteX38" fmla="*/ 16669 w 692944"/>
              <a:gd name="connsiteY38" fmla="*/ 947737 h 947737"/>
              <a:gd name="connsiteX39" fmla="*/ 4762 w 692944"/>
              <a:gd name="connsiteY39" fmla="*/ 940594 h 947737"/>
              <a:gd name="connsiteX40" fmla="*/ 0 w 692944"/>
              <a:gd name="connsiteY40" fmla="*/ 921544 h 947737"/>
              <a:gd name="connsiteX41" fmla="*/ 4762 w 692944"/>
              <a:gd name="connsiteY41" fmla="*/ 892969 h 947737"/>
              <a:gd name="connsiteX42" fmla="*/ 47625 w 692944"/>
              <a:gd name="connsiteY42" fmla="*/ 816769 h 947737"/>
              <a:gd name="connsiteX43" fmla="*/ 171450 w 692944"/>
              <a:gd name="connsiteY43" fmla="*/ 597694 h 947737"/>
              <a:gd name="connsiteX44" fmla="*/ 257175 w 692944"/>
              <a:gd name="connsiteY44" fmla="*/ 435769 h 947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692944" h="947737">
                <a:moveTo>
                  <a:pt x="257175" y="435769"/>
                </a:moveTo>
                <a:lnTo>
                  <a:pt x="311944" y="323850"/>
                </a:lnTo>
                <a:lnTo>
                  <a:pt x="350044" y="233362"/>
                </a:lnTo>
                <a:lnTo>
                  <a:pt x="369094" y="192881"/>
                </a:lnTo>
                <a:lnTo>
                  <a:pt x="378619" y="166687"/>
                </a:lnTo>
                <a:lnTo>
                  <a:pt x="378619" y="152400"/>
                </a:lnTo>
                <a:lnTo>
                  <a:pt x="371475" y="126206"/>
                </a:lnTo>
                <a:lnTo>
                  <a:pt x="357187" y="104775"/>
                </a:lnTo>
                <a:lnTo>
                  <a:pt x="319087" y="71437"/>
                </a:lnTo>
                <a:lnTo>
                  <a:pt x="292894" y="50006"/>
                </a:lnTo>
                <a:lnTo>
                  <a:pt x="288131" y="40481"/>
                </a:lnTo>
                <a:lnTo>
                  <a:pt x="285750" y="30956"/>
                </a:lnTo>
                <a:lnTo>
                  <a:pt x="292894" y="14287"/>
                </a:lnTo>
                <a:lnTo>
                  <a:pt x="314325" y="4762"/>
                </a:lnTo>
                <a:lnTo>
                  <a:pt x="347662" y="0"/>
                </a:lnTo>
                <a:lnTo>
                  <a:pt x="397669" y="2381"/>
                </a:lnTo>
                <a:lnTo>
                  <a:pt x="438150" y="9525"/>
                </a:lnTo>
                <a:lnTo>
                  <a:pt x="473869" y="21431"/>
                </a:lnTo>
                <a:lnTo>
                  <a:pt x="509587" y="35719"/>
                </a:lnTo>
                <a:lnTo>
                  <a:pt x="540544" y="54769"/>
                </a:lnTo>
                <a:lnTo>
                  <a:pt x="578644" y="83344"/>
                </a:lnTo>
                <a:lnTo>
                  <a:pt x="619125" y="121444"/>
                </a:lnTo>
                <a:lnTo>
                  <a:pt x="652462" y="164306"/>
                </a:lnTo>
                <a:lnTo>
                  <a:pt x="673894" y="195262"/>
                </a:lnTo>
                <a:lnTo>
                  <a:pt x="685800" y="223837"/>
                </a:lnTo>
                <a:lnTo>
                  <a:pt x="692944" y="250031"/>
                </a:lnTo>
                <a:lnTo>
                  <a:pt x="690562" y="273844"/>
                </a:lnTo>
                <a:lnTo>
                  <a:pt x="683419" y="292894"/>
                </a:lnTo>
                <a:lnTo>
                  <a:pt x="666750" y="307181"/>
                </a:lnTo>
                <a:lnTo>
                  <a:pt x="640556" y="321469"/>
                </a:lnTo>
                <a:lnTo>
                  <a:pt x="609600" y="342900"/>
                </a:lnTo>
                <a:lnTo>
                  <a:pt x="573881" y="371475"/>
                </a:lnTo>
                <a:lnTo>
                  <a:pt x="521494" y="428625"/>
                </a:lnTo>
                <a:lnTo>
                  <a:pt x="397669" y="573881"/>
                </a:lnTo>
                <a:lnTo>
                  <a:pt x="200025" y="790575"/>
                </a:lnTo>
                <a:lnTo>
                  <a:pt x="76200" y="914400"/>
                </a:lnTo>
                <a:lnTo>
                  <a:pt x="54769" y="935831"/>
                </a:lnTo>
                <a:lnTo>
                  <a:pt x="33337" y="947737"/>
                </a:lnTo>
                <a:lnTo>
                  <a:pt x="16669" y="947737"/>
                </a:lnTo>
                <a:lnTo>
                  <a:pt x="4762" y="940594"/>
                </a:lnTo>
                <a:lnTo>
                  <a:pt x="0" y="921544"/>
                </a:lnTo>
                <a:lnTo>
                  <a:pt x="4762" y="892969"/>
                </a:lnTo>
                <a:lnTo>
                  <a:pt x="47625" y="816769"/>
                </a:lnTo>
                <a:lnTo>
                  <a:pt x="171450" y="597694"/>
                </a:lnTo>
                <a:lnTo>
                  <a:pt x="257175" y="4357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5C06DF2C-D8B6-492E-BCC3-9D23336C7A46}"/>
              </a:ext>
            </a:extLst>
          </p:cNvPr>
          <p:cNvSpPr/>
          <p:nvPr/>
        </p:nvSpPr>
        <p:spPr>
          <a:xfrm>
            <a:off x="4424364" y="2124075"/>
            <a:ext cx="481012" cy="884238"/>
          </a:xfrm>
          <a:custGeom>
            <a:avLst/>
            <a:gdLst>
              <a:gd name="connsiteX0" fmla="*/ 135731 w 481012"/>
              <a:gd name="connsiteY0" fmla="*/ 373856 h 883444"/>
              <a:gd name="connsiteX1" fmla="*/ 45243 w 481012"/>
              <a:gd name="connsiteY1" fmla="*/ 142875 h 883444"/>
              <a:gd name="connsiteX2" fmla="*/ 2381 w 481012"/>
              <a:gd name="connsiteY2" fmla="*/ 28575 h 883444"/>
              <a:gd name="connsiteX3" fmla="*/ 0 w 481012"/>
              <a:gd name="connsiteY3" fmla="*/ 9525 h 883444"/>
              <a:gd name="connsiteX4" fmla="*/ 4762 w 481012"/>
              <a:gd name="connsiteY4" fmla="*/ 0 h 883444"/>
              <a:gd name="connsiteX5" fmla="*/ 16668 w 481012"/>
              <a:gd name="connsiteY5" fmla="*/ 0 h 883444"/>
              <a:gd name="connsiteX6" fmla="*/ 45243 w 481012"/>
              <a:gd name="connsiteY6" fmla="*/ 4763 h 883444"/>
              <a:gd name="connsiteX7" fmla="*/ 64293 w 481012"/>
              <a:gd name="connsiteY7" fmla="*/ 16669 h 883444"/>
              <a:gd name="connsiteX8" fmla="*/ 152400 w 481012"/>
              <a:gd name="connsiteY8" fmla="*/ 92869 h 883444"/>
              <a:gd name="connsiteX9" fmla="*/ 271462 w 481012"/>
              <a:gd name="connsiteY9" fmla="*/ 197644 h 883444"/>
              <a:gd name="connsiteX10" fmla="*/ 350043 w 481012"/>
              <a:gd name="connsiteY10" fmla="*/ 273844 h 883444"/>
              <a:gd name="connsiteX11" fmla="*/ 400050 w 481012"/>
              <a:gd name="connsiteY11" fmla="*/ 326231 h 883444"/>
              <a:gd name="connsiteX12" fmla="*/ 411956 w 481012"/>
              <a:gd name="connsiteY12" fmla="*/ 340519 h 883444"/>
              <a:gd name="connsiteX13" fmla="*/ 431006 w 481012"/>
              <a:gd name="connsiteY13" fmla="*/ 369094 h 883444"/>
              <a:gd name="connsiteX14" fmla="*/ 445293 w 481012"/>
              <a:gd name="connsiteY14" fmla="*/ 404813 h 883444"/>
              <a:gd name="connsiteX15" fmla="*/ 457200 w 481012"/>
              <a:gd name="connsiteY15" fmla="*/ 435769 h 883444"/>
              <a:gd name="connsiteX16" fmla="*/ 471487 w 481012"/>
              <a:gd name="connsiteY16" fmla="*/ 502444 h 883444"/>
              <a:gd name="connsiteX17" fmla="*/ 478631 w 481012"/>
              <a:gd name="connsiteY17" fmla="*/ 600075 h 883444"/>
              <a:gd name="connsiteX18" fmla="*/ 481012 w 481012"/>
              <a:gd name="connsiteY18" fmla="*/ 688181 h 883444"/>
              <a:gd name="connsiteX19" fmla="*/ 478631 w 481012"/>
              <a:gd name="connsiteY19" fmla="*/ 740569 h 883444"/>
              <a:gd name="connsiteX20" fmla="*/ 471487 w 481012"/>
              <a:gd name="connsiteY20" fmla="*/ 792956 h 883444"/>
              <a:gd name="connsiteX21" fmla="*/ 461962 w 481012"/>
              <a:gd name="connsiteY21" fmla="*/ 826294 h 883444"/>
              <a:gd name="connsiteX22" fmla="*/ 447675 w 481012"/>
              <a:gd name="connsiteY22" fmla="*/ 859631 h 883444"/>
              <a:gd name="connsiteX23" fmla="*/ 431006 w 481012"/>
              <a:gd name="connsiteY23" fmla="*/ 878681 h 883444"/>
              <a:gd name="connsiteX24" fmla="*/ 416718 w 481012"/>
              <a:gd name="connsiteY24" fmla="*/ 883444 h 883444"/>
              <a:gd name="connsiteX25" fmla="*/ 400050 w 481012"/>
              <a:gd name="connsiteY25" fmla="*/ 883444 h 883444"/>
              <a:gd name="connsiteX26" fmla="*/ 359568 w 481012"/>
              <a:gd name="connsiteY26" fmla="*/ 869156 h 883444"/>
              <a:gd name="connsiteX27" fmla="*/ 333375 w 481012"/>
              <a:gd name="connsiteY27" fmla="*/ 847725 h 883444"/>
              <a:gd name="connsiteX28" fmla="*/ 309562 w 481012"/>
              <a:gd name="connsiteY28" fmla="*/ 816769 h 883444"/>
              <a:gd name="connsiteX29" fmla="*/ 278606 w 481012"/>
              <a:gd name="connsiteY29" fmla="*/ 745331 h 883444"/>
              <a:gd name="connsiteX30" fmla="*/ 207168 w 481012"/>
              <a:gd name="connsiteY30" fmla="*/ 559594 h 883444"/>
              <a:gd name="connsiteX31" fmla="*/ 135731 w 481012"/>
              <a:gd name="connsiteY31" fmla="*/ 373856 h 883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481012" h="883444">
                <a:moveTo>
                  <a:pt x="135731" y="373856"/>
                </a:moveTo>
                <a:lnTo>
                  <a:pt x="45243" y="142875"/>
                </a:lnTo>
                <a:lnTo>
                  <a:pt x="2381" y="28575"/>
                </a:lnTo>
                <a:lnTo>
                  <a:pt x="0" y="9525"/>
                </a:lnTo>
                <a:lnTo>
                  <a:pt x="4762" y="0"/>
                </a:lnTo>
                <a:lnTo>
                  <a:pt x="16668" y="0"/>
                </a:lnTo>
                <a:lnTo>
                  <a:pt x="45243" y="4763"/>
                </a:lnTo>
                <a:lnTo>
                  <a:pt x="64293" y="16669"/>
                </a:lnTo>
                <a:lnTo>
                  <a:pt x="152400" y="92869"/>
                </a:lnTo>
                <a:lnTo>
                  <a:pt x="271462" y="197644"/>
                </a:lnTo>
                <a:lnTo>
                  <a:pt x="350043" y="273844"/>
                </a:lnTo>
                <a:lnTo>
                  <a:pt x="400050" y="326231"/>
                </a:lnTo>
                <a:lnTo>
                  <a:pt x="411956" y="340519"/>
                </a:lnTo>
                <a:lnTo>
                  <a:pt x="431006" y="369094"/>
                </a:lnTo>
                <a:lnTo>
                  <a:pt x="445293" y="404813"/>
                </a:lnTo>
                <a:lnTo>
                  <a:pt x="457200" y="435769"/>
                </a:lnTo>
                <a:lnTo>
                  <a:pt x="471487" y="502444"/>
                </a:lnTo>
                <a:lnTo>
                  <a:pt x="478631" y="600075"/>
                </a:lnTo>
                <a:cubicBezTo>
                  <a:pt x="479425" y="629444"/>
                  <a:pt x="480218" y="658812"/>
                  <a:pt x="481012" y="688181"/>
                </a:cubicBezTo>
                <a:lnTo>
                  <a:pt x="478631" y="740569"/>
                </a:lnTo>
                <a:lnTo>
                  <a:pt x="471487" y="792956"/>
                </a:lnTo>
                <a:lnTo>
                  <a:pt x="461962" y="826294"/>
                </a:lnTo>
                <a:lnTo>
                  <a:pt x="447675" y="859631"/>
                </a:lnTo>
                <a:lnTo>
                  <a:pt x="431006" y="878681"/>
                </a:lnTo>
                <a:lnTo>
                  <a:pt x="416718" y="883444"/>
                </a:lnTo>
                <a:lnTo>
                  <a:pt x="400050" y="883444"/>
                </a:lnTo>
                <a:lnTo>
                  <a:pt x="359568" y="869156"/>
                </a:lnTo>
                <a:lnTo>
                  <a:pt x="333375" y="847725"/>
                </a:lnTo>
                <a:lnTo>
                  <a:pt x="309562" y="816769"/>
                </a:lnTo>
                <a:lnTo>
                  <a:pt x="278606" y="745331"/>
                </a:lnTo>
                <a:lnTo>
                  <a:pt x="207168" y="559594"/>
                </a:lnTo>
                <a:lnTo>
                  <a:pt x="135731" y="3738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8A9FEE45-7717-4C51-BC19-A96538A48D03}"/>
              </a:ext>
            </a:extLst>
          </p:cNvPr>
          <p:cNvSpPr/>
          <p:nvPr/>
        </p:nvSpPr>
        <p:spPr>
          <a:xfrm>
            <a:off x="4275140" y="3008313"/>
            <a:ext cx="1939925" cy="495300"/>
          </a:xfrm>
          <a:custGeom>
            <a:avLst/>
            <a:gdLst>
              <a:gd name="connsiteX0" fmla="*/ 676275 w 1940719"/>
              <a:gd name="connsiteY0" fmla="*/ 219075 h 495300"/>
              <a:gd name="connsiteX1" fmla="*/ 885825 w 1940719"/>
              <a:gd name="connsiteY1" fmla="*/ 183356 h 495300"/>
              <a:gd name="connsiteX2" fmla="*/ 952500 w 1940719"/>
              <a:gd name="connsiteY2" fmla="*/ 171450 h 495300"/>
              <a:gd name="connsiteX3" fmla="*/ 1128712 w 1940719"/>
              <a:gd name="connsiteY3" fmla="*/ 135731 h 495300"/>
              <a:gd name="connsiteX4" fmla="*/ 1350169 w 1940719"/>
              <a:gd name="connsiteY4" fmla="*/ 102394 h 495300"/>
              <a:gd name="connsiteX5" fmla="*/ 1431131 w 1940719"/>
              <a:gd name="connsiteY5" fmla="*/ 88106 h 495300"/>
              <a:gd name="connsiteX6" fmla="*/ 1466850 w 1940719"/>
              <a:gd name="connsiteY6" fmla="*/ 71437 h 495300"/>
              <a:gd name="connsiteX7" fmla="*/ 1528762 w 1940719"/>
              <a:gd name="connsiteY7" fmla="*/ 35719 h 495300"/>
              <a:gd name="connsiteX8" fmla="*/ 1581150 w 1940719"/>
              <a:gd name="connsiteY8" fmla="*/ 2381 h 495300"/>
              <a:gd name="connsiteX9" fmla="*/ 1602581 w 1940719"/>
              <a:gd name="connsiteY9" fmla="*/ 0 h 495300"/>
              <a:gd name="connsiteX10" fmla="*/ 1728787 w 1940719"/>
              <a:gd name="connsiteY10" fmla="*/ 28575 h 495300"/>
              <a:gd name="connsiteX11" fmla="*/ 1840706 w 1940719"/>
              <a:gd name="connsiteY11" fmla="*/ 64294 h 495300"/>
              <a:gd name="connsiteX12" fmla="*/ 1871662 w 1940719"/>
              <a:gd name="connsiteY12" fmla="*/ 78581 h 495300"/>
              <a:gd name="connsiteX13" fmla="*/ 1893094 w 1940719"/>
              <a:gd name="connsiteY13" fmla="*/ 95250 h 495300"/>
              <a:gd name="connsiteX14" fmla="*/ 1916906 w 1940719"/>
              <a:gd name="connsiteY14" fmla="*/ 123825 h 495300"/>
              <a:gd name="connsiteX15" fmla="*/ 1931194 w 1940719"/>
              <a:gd name="connsiteY15" fmla="*/ 145256 h 495300"/>
              <a:gd name="connsiteX16" fmla="*/ 1938337 w 1940719"/>
              <a:gd name="connsiteY16" fmla="*/ 164306 h 495300"/>
              <a:gd name="connsiteX17" fmla="*/ 1940719 w 1940719"/>
              <a:gd name="connsiteY17" fmla="*/ 180975 h 495300"/>
              <a:gd name="connsiteX18" fmla="*/ 1935956 w 1940719"/>
              <a:gd name="connsiteY18" fmla="*/ 192881 h 495300"/>
              <a:gd name="connsiteX19" fmla="*/ 1919287 w 1940719"/>
              <a:gd name="connsiteY19" fmla="*/ 211931 h 495300"/>
              <a:gd name="connsiteX20" fmla="*/ 1876425 w 1940719"/>
              <a:gd name="connsiteY20" fmla="*/ 223837 h 495300"/>
              <a:gd name="connsiteX21" fmla="*/ 1740694 w 1940719"/>
              <a:gd name="connsiteY21" fmla="*/ 245269 h 495300"/>
              <a:gd name="connsiteX22" fmla="*/ 1526381 w 1940719"/>
              <a:gd name="connsiteY22" fmla="*/ 273844 h 495300"/>
              <a:gd name="connsiteX23" fmla="*/ 1321594 w 1940719"/>
              <a:gd name="connsiteY23" fmla="*/ 307181 h 495300"/>
              <a:gd name="connsiteX24" fmla="*/ 1114425 w 1940719"/>
              <a:gd name="connsiteY24" fmla="*/ 338137 h 495300"/>
              <a:gd name="connsiteX25" fmla="*/ 752475 w 1940719"/>
              <a:gd name="connsiteY25" fmla="*/ 383381 h 495300"/>
              <a:gd name="connsiteX26" fmla="*/ 647700 w 1940719"/>
              <a:gd name="connsiteY26" fmla="*/ 400050 h 495300"/>
              <a:gd name="connsiteX27" fmla="*/ 519112 w 1940719"/>
              <a:gd name="connsiteY27" fmla="*/ 419100 h 495300"/>
              <a:gd name="connsiteX28" fmla="*/ 492919 w 1940719"/>
              <a:gd name="connsiteY28" fmla="*/ 423862 h 495300"/>
              <a:gd name="connsiteX29" fmla="*/ 464344 w 1940719"/>
              <a:gd name="connsiteY29" fmla="*/ 442912 h 495300"/>
              <a:gd name="connsiteX30" fmla="*/ 414337 w 1940719"/>
              <a:gd name="connsiteY30" fmla="*/ 471487 h 495300"/>
              <a:gd name="connsiteX31" fmla="*/ 376237 w 1940719"/>
              <a:gd name="connsiteY31" fmla="*/ 485775 h 495300"/>
              <a:gd name="connsiteX32" fmla="*/ 338137 w 1940719"/>
              <a:gd name="connsiteY32" fmla="*/ 495300 h 495300"/>
              <a:gd name="connsiteX33" fmla="*/ 311944 w 1940719"/>
              <a:gd name="connsiteY33" fmla="*/ 495300 h 495300"/>
              <a:gd name="connsiteX34" fmla="*/ 273844 w 1940719"/>
              <a:gd name="connsiteY34" fmla="*/ 481012 h 495300"/>
              <a:gd name="connsiteX35" fmla="*/ 200025 w 1940719"/>
              <a:gd name="connsiteY35" fmla="*/ 440531 h 495300"/>
              <a:gd name="connsiteX36" fmla="*/ 145256 w 1940719"/>
              <a:gd name="connsiteY36" fmla="*/ 407194 h 495300"/>
              <a:gd name="connsiteX37" fmla="*/ 107156 w 1940719"/>
              <a:gd name="connsiteY37" fmla="*/ 378619 h 495300"/>
              <a:gd name="connsiteX38" fmla="*/ 69056 w 1940719"/>
              <a:gd name="connsiteY38" fmla="*/ 342900 h 495300"/>
              <a:gd name="connsiteX39" fmla="*/ 47625 w 1940719"/>
              <a:gd name="connsiteY39" fmla="*/ 319087 h 495300"/>
              <a:gd name="connsiteX40" fmla="*/ 28575 w 1940719"/>
              <a:gd name="connsiteY40" fmla="*/ 295275 h 495300"/>
              <a:gd name="connsiteX41" fmla="*/ 9525 w 1940719"/>
              <a:gd name="connsiteY41" fmla="*/ 259556 h 495300"/>
              <a:gd name="connsiteX42" fmla="*/ 0 w 1940719"/>
              <a:gd name="connsiteY42" fmla="*/ 219075 h 495300"/>
              <a:gd name="connsiteX43" fmla="*/ 2381 w 1940719"/>
              <a:gd name="connsiteY43" fmla="*/ 202406 h 495300"/>
              <a:gd name="connsiteX44" fmla="*/ 16669 w 1940719"/>
              <a:gd name="connsiteY44" fmla="*/ 192881 h 495300"/>
              <a:gd name="connsiteX45" fmla="*/ 42862 w 1940719"/>
              <a:gd name="connsiteY45" fmla="*/ 197644 h 495300"/>
              <a:gd name="connsiteX46" fmla="*/ 59531 w 1940719"/>
              <a:gd name="connsiteY46" fmla="*/ 207169 h 495300"/>
              <a:gd name="connsiteX47" fmla="*/ 85725 w 1940719"/>
              <a:gd name="connsiteY47" fmla="*/ 223837 h 495300"/>
              <a:gd name="connsiteX48" fmla="*/ 109537 w 1940719"/>
              <a:gd name="connsiteY48" fmla="*/ 235744 h 495300"/>
              <a:gd name="connsiteX49" fmla="*/ 159544 w 1940719"/>
              <a:gd name="connsiteY49" fmla="*/ 250031 h 495300"/>
              <a:gd name="connsiteX50" fmla="*/ 216694 w 1940719"/>
              <a:gd name="connsiteY50" fmla="*/ 261937 h 495300"/>
              <a:gd name="connsiteX51" fmla="*/ 304800 w 1940719"/>
              <a:gd name="connsiteY51" fmla="*/ 266700 h 495300"/>
              <a:gd name="connsiteX52" fmla="*/ 345281 w 1940719"/>
              <a:gd name="connsiteY52" fmla="*/ 269081 h 495300"/>
              <a:gd name="connsiteX53" fmla="*/ 521494 w 1940719"/>
              <a:gd name="connsiteY53" fmla="*/ 242887 h 495300"/>
              <a:gd name="connsiteX54" fmla="*/ 676275 w 1940719"/>
              <a:gd name="connsiteY54" fmla="*/ 219075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940719" h="495300">
                <a:moveTo>
                  <a:pt x="676275" y="219075"/>
                </a:moveTo>
                <a:lnTo>
                  <a:pt x="885825" y="183356"/>
                </a:lnTo>
                <a:lnTo>
                  <a:pt x="952500" y="171450"/>
                </a:lnTo>
                <a:lnTo>
                  <a:pt x="1128712" y="135731"/>
                </a:lnTo>
                <a:lnTo>
                  <a:pt x="1350169" y="102394"/>
                </a:lnTo>
                <a:lnTo>
                  <a:pt x="1431131" y="88106"/>
                </a:lnTo>
                <a:lnTo>
                  <a:pt x="1466850" y="71437"/>
                </a:lnTo>
                <a:lnTo>
                  <a:pt x="1528762" y="35719"/>
                </a:lnTo>
                <a:lnTo>
                  <a:pt x="1581150" y="2381"/>
                </a:lnTo>
                <a:lnTo>
                  <a:pt x="1602581" y="0"/>
                </a:lnTo>
                <a:lnTo>
                  <a:pt x="1728787" y="28575"/>
                </a:lnTo>
                <a:lnTo>
                  <a:pt x="1840706" y="64294"/>
                </a:lnTo>
                <a:lnTo>
                  <a:pt x="1871662" y="78581"/>
                </a:lnTo>
                <a:lnTo>
                  <a:pt x="1893094" y="95250"/>
                </a:lnTo>
                <a:lnTo>
                  <a:pt x="1916906" y="123825"/>
                </a:lnTo>
                <a:lnTo>
                  <a:pt x="1931194" y="145256"/>
                </a:lnTo>
                <a:lnTo>
                  <a:pt x="1938337" y="164306"/>
                </a:lnTo>
                <a:lnTo>
                  <a:pt x="1940719" y="180975"/>
                </a:lnTo>
                <a:lnTo>
                  <a:pt x="1935956" y="192881"/>
                </a:lnTo>
                <a:lnTo>
                  <a:pt x="1919287" y="211931"/>
                </a:lnTo>
                <a:lnTo>
                  <a:pt x="1876425" y="223837"/>
                </a:lnTo>
                <a:lnTo>
                  <a:pt x="1740694" y="245269"/>
                </a:lnTo>
                <a:lnTo>
                  <a:pt x="1526381" y="273844"/>
                </a:lnTo>
                <a:lnTo>
                  <a:pt x="1321594" y="307181"/>
                </a:lnTo>
                <a:lnTo>
                  <a:pt x="1114425" y="338137"/>
                </a:lnTo>
                <a:lnTo>
                  <a:pt x="752475" y="383381"/>
                </a:lnTo>
                <a:lnTo>
                  <a:pt x="647700" y="400050"/>
                </a:lnTo>
                <a:lnTo>
                  <a:pt x="519112" y="419100"/>
                </a:lnTo>
                <a:lnTo>
                  <a:pt x="492919" y="423862"/>
                </a:lnTo>
                <a:lnTo>
                  <a:pt x="464344" y="442912"/>
                </a:lnTo>
                <a:lnTo>
                  <a:pt x="414337" y="471487"/>
                </a:lnTo>
                <a:lnTo>
                  <a:pt x="376237" y="485775"/>
                </a:lnTo>
                <a:lnTo>
                  <a:pt x="338137" y="495300"/>
                </a:lnTo>
                <a:lnTo>
                  <a:pt x="311944" y="495300"/>
                </a:lnTo>
                <a:lnTo>
                  <a:pt x="273844" y="481012"/>
                </a:lnTo>
                <a:lnTo>
                  <a:pt x="200025" y="440531"/>
                </a:lnTo>
                <a:lnTo>
                  <a:pt x="145256" y="407194"/>
                </a:lnTo>
                <a:lnTo>
                  <a:pt x="107156" y="378619"/>
                </a:lnTo>
                <a:lnTo>
                  <a:pt x="69056" y="342900"/>
                </a:lnTo>
                <a:lnTo>
                  <a:pt x="47625" y="319087"/>
                </a:lnTo>
                <a:lnTo>
                  <a:pt x="28575" y="295275"/>
                </a:lnTo>
                <a:lnTo>
                  <a:pt x="9525" y="259556"/>
                </a:lnTo>
                <a:lnTo>
                  <a:pt x="0" y="219075"/>
                </a:lnTo>
                <a:lnTo>
                  <a:pt x="2381" y="202406"/>
                </a:lnTo>
                <a:lnTo>
                  <a:pt x="16669" y="192881"/>
                </a:lnTo>
                <a:lnTo>
                  <a:pt x="42862" y="197644"/>
                </a:lnTo>
                <a:lnTo>
                  <a:pt x="59531" y="207169"/>
                </a:lnTo>
                <a:lnTo>
                  <a:pt x="85725" y="223837"/>
                </a:lnTo>
                <a:lnTo>
                  <a:pt x="109537" y="235744"/>
                </a:lnTo>
                <a:lnTo>
                  <a:pt x="159544" y="250031"/>
                </a:lnTo>
                <a:lnTo>
                  <a:pt x="216694" y="261937"/>
                </a:lnTo>
                <a:lnTo>
                  <a:pt x="304800" y="266700"/>
                </a:lnTo>
                <a:lnTo>
                  <a:pt x="345281" y="269081"/>
                </a:lnTo>
                <a:lnTo>
                  <a:pt x="521494" y="242887"/>
                </a:lnTo>
                <a:lnTo>
                  <a:pt x="676275" y="2190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F40BAB3D-18B7-4947-88FD-F31144FA89C5}"/>
              </a:ext>
            </a:extLst>
          </p:cNvPr>
          <p:cNvSpPr/>
          <p:nvPr/>
        </p:nvSpPr>
        <p:spPr>
          <a:xfrm>
            <a:off x="6538914" y="1662114"/>
            <a:ext cx="1223962" cy="1171575"/>
          </a:xfrm>
          <a:custGeom>
            <a:avLst/>
            <a:gdLst>
              <a:gd name="connsiteX0" fmla="*/ 609600 w 1223962"/>
              <a:gd name="connsiteY0" fmla="*/ 509587 h 1171575"/>
              <a:gd name="connsiteX1" fmla="*/ 426243 w 1223962"/>
              <a:gd name="connsiteY1" fmla="*/ 695325 h 1171575"/>
              <a:gd name="connsiteX2" fmla="*/ 209550 w 1223962"/>
              <a:gd name="connsiteY2" fmla="*/ 912018 h 1171575"/>
              <a:gd name="connsiteX3" fmla="*/ 0 w 1223962"/>
              <a:gd name="connsiteY3" fmla="*/ 1119187 h 1171575"/>
              <a:gd name="connsiteX4" fmla="*/ 52387 w 1223962"/>
              <a:gd name="connsiteY4" fmla="*/ 1171575 h 1171575"/>
              <a:gd name="connsiteX5" fmla="*/ 209550 w 1223962"/>
              <a:gd name="connsiteY5" fmla="*/ 1073943 h 1171575"/>
              <a:gd name="connsiteX6" fmla="*/ 342900 w 1223962"/>
              <a:gd name="connsiteY6" fmla="*/ 978693 h 1171575"/>
              <a:gd name="connsiteX7" fmla="*/ 502443 w 1223962"/>
              <a:gd name="connsiteY7" fmla="*/ 862012 h 1171575"/>
              <a:gd name="connsiteX8" fmla="*/ 700087 w 1223962"/>
              <a:gd name="connsiteY8" fmla="*/ 719137 h 1171575"/>
              <a:gd name="connsiteX9" fmla="*/ 864393 w 1223962"/>
              <a:gd name="connsiteY9" fmla="*/ 600075 h 1171575"/>
              <a:gd name="connsiteX10" fmla="*/ 969168 w 1223962"/>
              <a:gd name="connsiteY10" fmla="*/ 526256 h 1171575"/>
              <a:gd name="connsiteX11" fmla="*/ 1047750 w 1223962"/>
              <a:gd name="connsiteY11" fmla="*/ 466725 h 1171575"/>
              <a:gd name="connsiteX12" fmla="*/ 1102518 w 1223962"/>
              <a:gd name="connsiteY12" fmla="*/ 428625 h 1171575"/>
              <a:gd name="connsiteX13" fmla="*/ 1162050 w 1223962"/>
              <a:gd name="connsiteY13" fmla="*/ 383381 h 1171575"/>
              <a:gd name="connsiteX14" fmla="*/ 1195387 w 1223962"/>
              <a:gd name="connsiteY14" fmla="*/ 354806 h 1171575"/>
              <a:gd name="connsiteX15" fmla="*/ 1214437 w 1223962"/>
              <a:gd name="connsiteY15" fmla="*/ 328612 h 1171575"/>
              <a:gd name="connsiteX16" fmla="*/ 1223962 w 1223962"/>
              <a:gd name="connsiteY16" fmla="*/ 307181 h 1171575"/>
              <a:gd name="connsiteX17" fmla="*/ 1223962 w 1223962"/>
              <a:gd name="connsiteY17" fmla="*/ 297656 h 1171575"/>
              <a:gd name="connsiteX18" fmla="*/ 1219200 w 1223962"/>
              <a:gd name="connsiteY18" fmla="*/ 261937 h 1171575"/>
              <a:gd name="connsiteX19" fmla="*/ 1204912 w 1223962"/>
              <a:gd name="connsiteY19" fmla="*/ 221456 h 1171575"/>
              <a:gd name="connsiteX20" fmla="*/ 1190625 w 1223962"/>
              <a:gd name="connsiteY20" fmla="*/ 195262 h 1171575"/>
              <a:gd name="connsiteX21" fmla="*/ 1173956 w 1223962"/>
              <a:gd name="connsiteY21" fmla="*/ 171450 h 1171575"/>
              <a:gd name="connsiteX22" fmla="*/ 1154906 w 1223962"/>
              <a:gd name="connsiteY22" fmla="*/ 147637 h 1171575"/>
              <a:gd name="connsiteX23" fmla="*/ 1128712 w 1223962"/>
              <a:gd name="connsiteY23" fmla="*/ 126206 h 1171575"/>
              <a:gd name="connsiteX24" fmla="*/ 1097756 w 1223962"/>
              <a:gd name="connsiteY24" fmla="*/ 104775 h 1171575"/>
              <a:gd name="connsiteX25" fmla="*/ 1073943 w 1223962"/>
              <a:gd name="connsiteY25" fmla="*/ 90487 h 1171575"/>
              <a:gd name="connsiteX26" fmla="*/ 1016793 w 1223962"/>
              <a:gd name="connsiteY26" fmla="*/ 61912 h 1171575"/>
              <a:gd name="connsiteX27" fmla="*/ 942975 w 1223962"/>
              <a:gd name="connsiteY27" fmla="*/ 35718 h 1171575"/>
              <a:gd name="connsiteX28" fmla="*/ 866775 w 1223962"/>
              <a:gd name="connsiteY28" fmla="*/ 16668 h 1171575"/>
              <a:gd name="connsiteX29" fmla="*/ 797718 w 1223962"/>
              <a:gd name="connsiteY29" fmla="*/ 2381 h 1171575"/>
              <a:gd name="connsiteX30" fmla="*/ 776287 w 1223962"/>
              <a:gd name="connsiteY30" fmla="*/ 0 h 1171575"/>
              <a:gd name="connsiteX31" fmla="*/ 754856 w 1223962"/>
              <a:gd name="connsiteY31" fmla="*/ 0 h 1171575"/>
              <a:gd name="connsiteX32" fmla="*/ 745331 w 1223962"/>
              <a:gd name="connsiteY32" fmla="*/ 7143 h 1171575"/>
              <a:gd name="connsiteX33" fmla="*/ 745331 w 1223962"/>
              <a:gd name="connsiteY33" fmla="*/ 11906 h 1171575"/>
              <a:gd name="connsiteX34" fmla="*/ 747712 w 1223962"/>
              <a:gd name="connsiteY34" fmla="*/ 30956 h 1171575"/>
              <a:gd name="connsiteX35" fmla="*/ 759618 w 1223962"/>
              <a:gd name="connsiteY35" fmla="*/ 47625 h 1171575"/>
              <a:gd name="connsiteX36" fmla="*/ 795337 w 1223962"/>
              <a:gd name="connsiteY36" fmla="*/ 71437 h 1171575"/>
              <a:gd name="connsiteX37" fmla="*/ 831056 w 1223962"/>
              <a:gd name="connsiteY37" fmla="*/ 92868 h 1171575"/>
              <a:gd name="connsiteX38" fmla="*/ 850106 w 1223962"/>
              <a:gd name="connsiteY38" fmla="*/ 109537 h 1171575"/>
              <a:gd name="connsiteX39" fmla="*/ 859631 w 1223962"/>
              <a:gd name="connsiteY39" fmla="*/ 121443 h 1171575"/>
              <a:gd name="connsiteX40" fmla="*/ 866775 w 1223962"/>
              <a:gd name="connsiteY40" fmla="*/ 140493 h 1171575"/>
              <a:gd name="connsiteX41" fmla="*/ 869156 w 1223962"/>
              <a:gd name="connsiteY41" fmla="*/ 159543 h 1171575"/>
              <a:gd name="connsiteX42" fmla="*/ 866775 w 1223962"/>
              <a:gd name="connsiteY42" fmla="*/ 180975 h 1171575"/>
              <a:gd name="connsiteX43" fmla="*/ 864393 w 1223962"/>
              <a:gd name="connsiteY43" fmla="*/ 207168 h 1171575"/>
              <a:gd name="connsiteX44" fmla="*/ 854868 w 1223962"/>
              <a:gd name="connsiteY44" fmla="*/ 233362 h 1171575"/>
              <a:gd name="connsiteX45" fmla="*/ 831056 w 1223962"/>
              <a:gd name="connsiteY45" fmla="*/ 264318 h 1171575"/>
              <a:gd name="connsiteX46" fmla="*/ 740568 w 1223962"/>
              <a:gd name="connsiteY46" fmla="*/ 364331 h 1171575"/>
              <a:gd name="connsiteX47" fmla="*/ 609600 w 1223962"/>
              <a:gd name="connsiteY47" fmla="*/ 509587 h 1171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223962" h="1171575">
                <a:moveTo>
                  <a:pt x="609600" y="509587"/>
                </a:moveTo>
                <a:lnTo>
                  <a:pt x="426243" y="695325"/>
                </a:lnTo>
                <a:lnTo>
                  <a:pt x="209550" y="912018"/>
                </a:lnTo>
                <a:lnTo>
                  <a:pt x="0" y="1119187"/>
                </a:lnTo>
                <a:lnTo>
                  <a:pt x="52387" y="1171575"/>
                </a:lnTo>
                <a:lnTo>
                  <a:pt x="209550" y="1073943"/>
                </a:lnTo>
                <a:lnTo>
                  <a:pt x="342900" y="978693"/>
                </a:lnTo>
                <a:lnTo>
                  <a:pt x="502443" y="862012"/>
                </a:lnTo>
                <a:lnTo>
                  <a:pt x="700087" y="719137"/>
                </a:lnTo>
                <a:lnTo>
                  <a:pt x="864393" y="600075"/>
                </a:lnTo>
                <a:lnTo>
                  <a:pt x="969168" y="526256"/>
                </a:lnTo>
                <a:lnTo>
                  <a:pt x="1047750" y="466725"/>
                </a:lnTo>
                <a:lnTo>
                  <a:pt x="1102518" y="428625"/>
                </a:lnTo>
                <a:lnTo>
                  <a:pt x="1162050" y="383381"/>
                </a:lnTo>
                <a:lnTo>
                  <a:pt x="1195387" y="354806"/>
                </a:lnTo>
                <a:lnTo>
                  <a:pt x="1214437" y="328612"/>
                </a:lnTo>
                <a:lnTo>
                  <a:pt x="1223962" y="307181"/>
                </a:lnTo>
                <a:lnTo>
                  <a:pt x="1223962" y="297656"/>
                </a:lnTo>
                <a:lnTo>
                  <a:pt x="1219200" y="261937"/>
                </a:lnTo>
                <a:lnTo>
                  <a:pt x="1204912" y="221456"/>
                </a:lnTo>
                <a:lnTo>
                  <a:pt x="1190625" y="195262"/>
                </a:lnTo>
                <a:lnTo>
                  <a:pt x="1173956" y="171450"/>
                </a:lnTo>
                <a:lnTo>
                  <a:pt x="1154906" y="147637"/>
                </a:lnTo>
                <a:lnTo>
                  <a:pt x="1128712" y="126206"/>
                </a:lnTo>
                <a:lnTo>
                  <a:pt x="1097756" y="104775"/>
                </a:lnTo>
                <a:lnTo>
                  <a:pt x="1073943" y="90487"/>
                </a:lnTo>
                <a:lnTo>
                  <a:pt x="1016793" y="61912"/>
                </a:lnTo>
                <a:lnTo>
                  <a:pt x="942975" y="35718"/>
                </a:lnTo>
                <a:lnTo>
                  <a:pt x="866775" y="16668"/>
                </a:lnTo>
                <a:lnTo>
                  <a:pt x="797718" y="2381"/>
                </a:lnTo>
                <a:lnTo>
                  <a:pt x="776287" y="0"/>
                </a:lnTo>
                <a:lnTo>
                  <a:pt x="754856" y="0"/>
                </a:lnTo>
                <a:lnTo>
                  <a:pt x="745331" y="7143"/>
                </a:lnTo>
                <a:lnTo>
                  <a:pt x="745331" y="11906"/>
                </a:lnTo>
                <a:lnTo>
                  <a:pt x="747712" y="30956"/>
                </a:lnTo>
                <a:lnTo>
                  <a:pt x="759618" y="47625"/>
                </a:lnTo>
                <a:lnTo>
                  <a:pt x="795337" y="71437"/>
                </a:lnTo>
                <a:lnTo>
                  <a:pt x="831056" y="92868"/>
                </a:lnTo>
                <a:lnTo>
                  <a:pt x="850106" y="109537"/>
                </a:lnTo>
                <a:lnTo>
                  <a:pt x="859631" y="121443"/>
                </a:lnTo>
                <a:lnTo>
                  <a:pt x="866775" y="140493"/>
                </a:lnTo>
                <a:lnTo>
                  <a:pt x="869156" y="159543"/>
                </a:lnTo>
                <a:lnTo>
                  <a:pt x="866775" y="180975"/>
                </a:lnTo>
                <a:lnTo>
                  <a:pt x="864393" y="207168"/>
                </a:lnTo>
                <a:lnTo>
                  <a:pt x="854868" y="233362"/>
                </a:lnTo>
                <a:lnTo>
                  <a:pt x="831056" y="264318"/>
                </a:lnTo>
                <a:lnTo>
                  <a:pt x="740568" y="364331"/>
                </a:lnTo>
                <a:lnTo>
                  <a:pt x="609600" y="50958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E6167B20-597B-42AA-9C63-14EBCF9DC8BC}"/>
              </a:ext>
            </a:extLst>
          </p:cNvPr>
          <p:cNvSpPr/>
          <p:nvPr/>
        </p:nvSpPr>
        <p:spPr>
          <a:xfrm rot="16200000">
            <a:off x="3569495" y="3066257"/>
            <a:ext cx="3346450" cy="550862"/>
          </a:xfrm>
          <a:custGeom>
            <a:avLst/>
            <a:gdLst>
              <a:gd name="connsiteX0" fmla="*/ 2073729 w 3347357"/>
              <a:gd name="connsiteY0" fmla="*/ 228600 h 549728"/>
              <a:gd name="connsiteX1" fmla="*/ 2522764 w 3347357"/>
              <a:gd name="connsiteY1" fmla="*/ 228600 h 549728"/>
              <a:gd name="connsiteX2" fmla="*/ 2843893 w 3347357"/>
              <a:gd name="connsiteY2" fmla="*/ 228600 h 549728"/>
              <a:gd name="connsiteX3" fmla="*/ 3045279 w 3347357"/>
              <a:gd name="connsiteY3" fmla="*/ 228600 h 549728"/>
              <a:gd name="connsiteX4" fmla="*/ 3086100 w 3347357"/>
              <a:gd name="connsiteY4" fmla="*/ 225878 h 549728"/>
              <a:gd name="connsiteX5" fmla="*/ 3126921 w 3347357"/>
              <a:gd name="connsiteY5" fmla="*/ 212271 h 549728"/>
              <a:gd name="connsiteX6" fmla="*/ 3154136 w 3347357"/>
              <a:gd name="connsiteY6" fmla="*/ 198664 h 549728"/>
              <a:gd name="connsiteX7" fmla="*/ 3181350 w 3347357"/>
              <a:gd name="connsiteY7" fmla="*/ 176892 h 549728"/>
              <a:gd name="connsiteX8" fmla="*/ 3205843 w 3347357"/>
              <a:gd name="connsiteY8" fmla="*/ 152400 h 549728"/>
              <a:gd name="connsiteX9" fmla="*/ 3235779 w 3347357"/>
              <a:gd name="connsiteY9" fmla="*/ 111578 h 549728"/>
              <a:gd name="connsiteX10" fmla="*/ 3254829 w 3347357"/>
              <a:gd name="connsiteY10" fmla="*/ 81642 h 549728"/>
              <a:gd name="connsiteX11" fmla="*/ 3276600 w 3347357"/>
              <a:gd name="connsiteY11" fmla="*/ 35378 h 549728"/>
              <a:gd name="connsiteX12" fmla="*/ 3287486 w 3347357"/>
              <a:gd name="connsiteY12" fmla="*/ 19050 h 549728"/>
              <a:gd name="connsiteX13" fmla="*/ 3309257 w 3347357"/>
              <a:gd name="connsiteY13" fmla="*/ 2721 h 549728"/>
              <a:gd name="connsiteX14" fmla="*/ 3325586 w 3347357"/>
              <a:gd name="connsiteY14" fmla="*/ 0 h 549728"/>
              <a:gd name="connsiteX15" fmla="*/ 3339193 w 3347357"/>
              <a:gd name="connsiteY15" fmla="*/ 5442 h 549728"/>
              <a:gd name="connsiteX16" fmla="*/ 3347357 w 3347357"/>
              <a:gd name="connsiteY16" fmla="*/ 27214 h 549728"/>
              <a:gd name="connsiteX17" fmla="*/ 3347357 w 3347357"/>
              <a:gd name="connsiteY17" fmla="*/ 68035 h 549728"/>
              <a:gd name="connsiteX18" fmla="*/ 3341914 w 3347357"/>
              <a:gd name="connsiteY18" fmla="*/ 157842 h 549728"/>
              <a:gd name="connsiteX19" fmla="*/ 3333750 w 3347357"/>
              <a:gd name="connsiteY19" fmla="*/ 217714 h 549728"/>
              <a:gd name="connsiteX20" fmla="*/ 3325586 w 3347357"/>
              <a:gd name="connsiteY20" fmla="*/ 258535 h 549728"/>
              <a:gd name="connsiteX21" fmla="*/ 3311979 w 3347357"/>
              <a:gd name="connsiteY21" fmla="*/ 310242 h 549728"/>
              <a:gd name="connsiteX22" fmla="*/ 3290207 w 3347357"/>
              <a:gd name="connsiteY22" fmla="*/ 375557 h 549728"/>
              <a:gd name="connsiteX23" fmla="*/ 3262993 w 3347357"/>
              <a:gd name="connsiteY23" fmla="*/ 429985 h 549728"/>
              <a:gd name="connsiteX24" fmla="*/ 3238500 w 3347357"/>
              <a:gd name="connsiteY24" fmla="*/ 476250 h 549728"/>
              <a:gd name="connsiteX25" fmla="*/ 3208564 w 3347357"/>
              <a:gd name="connsiteY25" fmla="*/ 517071 h 549728"/>
              <a:gd name="connsiteX26" fmla="*/ 3173186 w 3347357"/>
              <a:gd name="connsiteY26" fmla="*/ 544285 h 549728"/>
              <a:gd name="connsiteX27" fmla="*/ 3148693 w 3347357"/>
              <a:gd name="connsiteY27" fmla="*/ 549728 h 549728"/>
              <a:gd name="connsiteX28" fmla="*/ 3105150 w 3347357"/>
              <a:gd name="connsiteY28" fmla="*/ 544285 h 549728"/>
              <a:gd name="connsiteX29" fmla="*/ 3026229 w 3347357"/>
              <a:gd name="connsiteY29" fmla="*/ 519792 h 549728"/>
              <a:gd name="connsiteX30" fmla="*/ 2969079 w 3347357"/>
              <a:gd name="connsiteY30" fmla="*/ 498021 h 549728"/>
              <a:gd name="connsiteX31" fmla="*/ 2735036 w 3347357"/>
              <a:gd name="connsiteY31" fmla="*/ 487135 h 549728"/>
              <a:gd name="connsiteX32" fmla="*/ 2310493 w 3347357"/>
              <a:gd name="connsiteY32" fmla="*/ 470807 h 549728"/>
              <a:gd name="connsiteX33" fmla="*/ 1964871 w 3347357"/>
              <a:gd name="connsiteY33" fmla="*/ 457200 h 549728"/>
              <a:gd name="connsiteX34" fmla="*/ 1842407 w 3347357"/>
              <a:gd name="connsiteY34" fmla="*/ 449035 h 549728"/>
              <a:gd name="connsiteX35" fmla="*/ 1434193 w 3347357"/>
              <a:gd name="connsiteY35" fmla="*/ 451757 h 549728"/>
              <a:gd name="connsiteX36" fmla="*/ 1143000 w 3347357"/>
              <a:gd name="connsiteY36" fmla="*/ 451757 h 549728"/>
              <a:gd name="connsiteX37" fmla="*/ 783771 w 3347357"/>
              <a:gd name="connsiteY37" fmla="*/ 449035 h 549728"/>
              <a:gd name="connsiteX38" fmla="*/ 557893 w 3347357"/>
              <a:gd name="connsiteY38" fmla="*/ 451757 h 549728"/>
              <a:gd name="connsiteX39" fmla="*/ 310243 w 3347357"/>
              <a:gd name="connsiteY39" fmla="*/ 451757 h 549728"/>
              <a:gd name="connsiteX40" fmla="*/ 119743 w 3347357"/>
              <a:gd name="connsiteY40" fmla="*/ 451757 h 549728"/>
              <a:gd name="connsiteX41" fmla="*/ 103414 w 3347357"/>
              <a:gd name="connsiteY41" fmla="*/ 451757 h 549728"/>
              <a:gd name="connsiteX42" fmla="*/ 78921 w 3347357"/>
              <a:gd name="connsiteY42" fmla="*/ 443592 h 549728"/>
              <a:gd name="connsiteX43" fmla="*/ 46264 w 3347357"/>
              <a:gd name="connsiteY43" fmla="*/ 429985 h 549728"/>
              <a:gd name="connsiteX44" fmla="*/ 19050 w 3347357"/>
              <a:gd name="connsiteY44" fmla="*/ 410935 h 549728"/>
              <a:gd name="connsiteX45" fmla="*/ 5443 w 3347357"/>
              <a:gd name="connsiteY45" fmla="*/ 391885 h 549728"/>
              <a:gd name="connsiteX46" fmla="*/ 0 w 3347357"/>
              <a:gd name="connsiteY46" fmla="*/ 364671 h 549728"/>
              <a:gd name="connsiteX47" fmla="*/ 5443 w 3347357"/>
              <a:gd name="connsiteY47" fmla="*/ 340178 h 549728"/>
              <a:gd name="connsiteX48" fmla="*/ 16329 w 3347357"/>
              <a:gd name="connsiteY48" fmla="*/ 321128 h 549728"/>
              <a:gd name="connsiteX49" fmla="*/ 46264 w 3347357"/>
              <a:gd name="connsiteY49" fmla="*/ 296635 h 549728"/>
              <a:gd name="connsiteX50" fmla="*/ 87086 w 3347357"/>
              <a:gd name="connsiteY50" fmla="*/ 272142 h 549728"/>
              <a:gd name="connsiteX51" fmla="*/ 163286 w 3347357"/>
              <a:gd name="connsiteY51" fmla="*/ 242207 h 549728"/>
              <a:gd name="connsiteX52" fmla="*/ 247650 w 3347357"/>
              <a:gd name="connsiteY52" fmla="*/ 214992 h 549728"/>
              <a:gd name="connsiteX53" fmla="*/ 356507 w 3347357"/>
              <a:gd name="connsiteY53" fmla="*/ 193221 h 549728"/>
              <a:gd name="connsiteX54" fmla="*/ 427264 w 3347357"/>
              <a:gd name="connsiteY54" fmla="*/ 185057 h 549728"/>
              <a:gd name="connsiteX55" fmla="*/ 514350 w 3347357"/>
              <a:gd name="connsiteY55" fmla="*/ 204107 h 549728"/>
              <a:gd name="connsiteX56" fmla="*/ 623207 w 3347357"/>
              <a:gd name="connsiteY56" fmla="*/ 228600 h 549728"/>
              <a:gd name="connsiteX57" fmla="*/ 759279 w 3347357"/>
              <a:gd name="connsiteY57" fmla="*/ 231321 h 549728"/>
              <a:gd name="connsiteX58" fmla="*/ 922564 w 3347357"/>
              <a:gd name="connsiteY58" fmla="*/ 236764 h 549728"/>
              <a:gd name="connsiteX59" fmla="*/ 1240971 w 3347357"/>
              <a:gd name="connsiteY59" fmla="*/ 247650 h 549728"/>
              <a:gd name="connsiteX60" fmla="*/ 1458686 w 3347357"/>
              <a:gd name="connsiteY60" fmla="*/ 247650 h 549728"/>
              <a:gd name="connsiteX61" fmla="*/ 1820636 w 3347357"/>
              <a:gd name="connsiteY61" fmla="*/ 228600 h 549728"/>
              <a:gd name="connsiteX62" fmla="*/ 2073729 w 3347357"/>
              <a:gd name="connsiteY62" fmla="*/ 228600 h 549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3347357" h="549728">
                <a:moveTo>
                  <a:pt x="2073729" y="228600"/>
                </a:moveTo>
                <a:lnTo>
                  <a:pt x="2522764" y="228600"/>
                </a:lnTo>
                <a:lnTo>
                  <a:pt x="2843893" y="228600"/>
                </a:lnTo>
                <a:lnTo>
                  <a:pt x="3045279" y="228600"/>
                </a:lnTo>
                <a:lnTo>
                  <a:pt x="3086100" y="225878"/>
                </a:lnTo>
                <a:lnTo>
                  <a:pt x="3126921" y="212271"/>
                </a:lnTo>
                <a:lnTo>
                  <a:pt x="3154136" y="198664"/>
                </a:lnTo>
                <a:lnTo>
                  <a:pt x="3181350" y="176892"/>
                </a:lnTo>
                <a:lnTo>
                  <a:pt x="3205843" y="152400"/>
                </a:lnTo>
                <a:lnTo>
                  <a:pt x="3235779" y="111578"/>
                </a:lnTo>
                <a:lnTo>
                  <a:pt x="3254829" y="81642"/>
                </a:lnTo>
                <a:lnTo>
                  <a:pt x="3276600" y="35378"/>
                </a:lnTo>
                <a:lnTo>
                  <a:pt x="3287486" y="19050"/>
                </a:lnTo>
                <a:lnTo>
                  <a:pt x="3309257" y="2721"/>
                </a:lnTo>
                <a:lnTo>
                  <a:pt x="3325586" y="0"/>
                </a:lnTo>
                <a:lnTo>
                  <a:pt x="3339193" y="5442"/>
                </a:lnTo>
                <a:lnTo>
                  <a:pt x="3347357" y="27214"/>
                </a:lnTo>
                <a:lnTo>
                  <a:pt x="3347357" y="68035"/>
                </a:lnTo>
                <a:lnTo>
                  <a:pt x="3341914" y="157842"/>
                </a:lnTo>
                <a:lnTo>
                  <a:pt x="3333750" y="217714"/>
                </a:lnTo>
                <a:lnTo>
                  <a:pt x="3325586" y="258535"/>
                </a:lnTo>
                <a:lnTo>
                  <a:pt x="3311979" y="310242"/>
                </a:lnTo>
                <a:lnTo>
                  <a:pt x="3290207" y="375557"/>
                </a:lnTo>
                <a:lnTo>
                  <a:pt x="3262993" y="429985"/>
                </a:lnTo>
                <a:lnTo>
                  <a:pt x="3238500" y="476250"/>
                </a:lnTo>
                <a:lnTo>
                  <a:pt x="3208564" y="517071"/>
                </a:lnTo>
                <a:lnTo>
                  <a:pt x="3173186" y="544285"/>
                </a:lnTo>
                <a:lnTo>
                  <a:pt x="3148693" y="549728"/>
                </a:lnTo>
                <a:lnTo>
                  <a:pt x="3105150" y="544285"/>
                </a:lnTo>
                <a:lnTo>
                  <a:pt x="3026229" y="519792"/>
                </a:lnTo>
                <a:lnTo>
                  <a:pt x="2969079" y="498021"/>
                </a:lnTo>
                <a:lnTo>
                  <a:pt x="2735036" y="487135"/>
                </a:lnTo>
                <a:lnTo>
                  <a:pt x="2310493" y="470807"/>
                </a:lnTo>
                <a:lnTo>
                  <a:pt x="1964871" y="457200"/>
                </a:lnTo>
                <a:lnTo>
                  <a:pt x="1842407" y="449035"/>
                </a:lnTo>
                <a:lnTo>
                  <a:pt x="1434193" y="451757"/>
                </a:lnTo>
                <a:lnTo>
                  <a:pt x="1143000" y="451757"/>
                </a:lnTo>
                <a:lnTo>
                  <a:pt x="783771" y="449035"/>
                </a:lnTo>
                <a:lnTo>
                  <a:pt x="557893" y="451757"/>
                </a:lnTo>
                <a:lnTo>
                  <a:pt x="310243" y="451757"/>
                </a:lnTo>
                <a:lnTo>
                  <a:pt x="119743" y="451757"/>
                </a:lnTo>
                <a:lnTo>
                  <a:pt x="103414" y="451757"/>
                </a:lnTo>
                <a:lnTo>
                  <a:pt x="78921" y="443592"/>
                </a:lnTo>
                <a:lnTo>
                  <a:pt x="46264" y="429985"/>
                </a:lnTo>
                <a:lnTo>
                  <a:pt x="19050" y="410935"/>
                </a:lnTo>
                <a:lnTo>
                  <a:pt x="5443" y="391885"/>
                </a:lnTo>
                <a:lnTo>
                  <a:pt x="0" y="364671"/>
                </a:lnTo>
                <a:lnTo>
                  <a:pt x="5443" y="340178"/>
                </a:lnTo>
                <a:lnTo>
                  <a:pt x="16329" y="321128"/>
                </a:lnTo>
                <a:lnTo>
                  <a:pt x="46264" y="296635"/>
                </a:lnTo>
                <a:lnTo>
                  <a:pt x="87086" y="272142"/>
                </a:lnTo>
                <a:lnTo>
                  <a:pt x="163286" y="242207"/>
                </a:lnTo>
                <a:lnTo>
                  <a:pt x="247650" y="214992"/>
                </a:lnTo>
                <a:lnTo>
                  <a:pt x="356507" y="193221"/>
                </a:lnTo>
                <a:lnTo>
                  <a:pt x="427264" y="185057"/>
                </a:lnTo>
                <a:lnTo>
                  <a:pt x="514350" y="204107"/>
                </a:lnTo>
                <a:lnTo>
                  <a:pt x="623207" y="228600"/>
                </a:lnTo>
                <a:lnTo>
                  <a:pt x="759279" y="231321"/>
                </a:lnTo>
                <a:lnTo>
                  <a:pt x="922564" y="236764"/>
                </a:lnTo>
                <a:lnTo>
                  <a:pt x="1240971" y="247650"/>
                </a:lnTo>
                <a:lnTo>
                  <a:pt x="1458686" y="247650"/>
                </a:lnTo>
                <a:lnTo>
                  <a:pt x="1820636" y="228600"/>
                </a:lnTo>
                <a:lnTo>
                  <a:pt x="2073729" y="2286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55DDC4AE-9E95-4B24-A219-28A2B779B5C9}"/>
              </a:ext>
            </a:extLst>
          </p:cNvPr>
          <p:cNvSpPr/>
          <p:nvPr/>
        </p:nvSpPr>
        <p:spPr>
          <a:xfrm>
            <a:off x="4246564" y="3284538"/>
            <a:ext cx="1016000" cy="1454150"/>
          </a:xfrm>
          <a:custGeom>
            <a:avLst/>
            <a:gdLst>
              <a:gd name="connsiteX0" fmla="*/ 585787 w 1016794"/>
              <a:gd name="connsiteY0" fmla="*/ 552450 h 1454944"/>
              <a:gd name="connsiteX1" fmla="*/ 647700 w 1016794"/>
              <a:gd name="connsiteY1" fmla="*/ 445294 h 1454944"/>
              <a:gd name="connsiteX2" fmla="*/ 726281 w 1016794"/>
              <a:gd name="connsiteY2" fmla="*/ 302419 h 1454944"/>
              <a:gd name="connsiteX3" fmla="*/ 790575 w 1016794"/>
              <a:gd name="connsiteY3" fmla="*/ 169069 h 1454944"/>
              <a:gd name="connsiteX4" fmla="*/ 833437 w 1016794"/>
              <a:gd name="connsiteY4" fmla="*/ 54769 h 1454944"/>
              <a:gd name="connsiteX5" fmla="*/ 838200 w 1016794"/>
              <a:gd name="connsiteY5" fmla="*/ 21431 h 1454944"/>
              <a:gd name="connsiteX6" fmla="*/ 1016794 w 1016794"/>
              <a:gd name="connsiteY6" fmla="*/ 0 h 1454944"/>
              <a:gd name="connsiteX7" fmla="*/ 1016794 w 1016794"/>
              <a:gd name="connsiteY7" fmla="*/ 195262 h 1454944"/>
              <a:gd name="connsiteX8" fmla="*/ 964406 w 1016794"/>
              <a:gd name="connsiteY8" fmla="*/ 314325 h 1454944"/>
              <a:gd name="connsiteX9" fmla="*/ 909637 w 1016794"/>
              <a:gd name="connsiteY9" fmla="*/ 404812 h 1454944"/>
              <a:gd name="connsiteX10" fmla="*/ 831056 w 1016794"/>
              <a:gd name="connsiteY10" fmla="*/ 526256 h 1454944"/>
              <a:gd name="connsiteX11" fmla="*/ 742950 w 1016794"/>
              <a:gd name="connsiteY11" fmla="*/ 659606 h 1454944"/>
              <a:gd name="connsiteX12" fmla="*/ 657225 w 1016794"/>
              <a:gd name="connsiteY12" fmla="*/ 783431 h 1454944"/>
              <a:gd name="connsiteX13" fmla="*/ 581025 w 1016794"/>
              <a:gd name="connsiteY13" fmla="*/ 885825 h 1454944"/>
              <a:gd name="connsiteX14" fmla="*/ 461962 w 1016794"/>
              <a:gd name="connsiteY14" fmla="*/ 1038225 h 1454944"/>
              <a:gd name="connsiteX15" fmla="*/ 354806 w 1016794"/>
              <a:gd name="connsiteY15" fmla="*/ 1157287 h 1454944"/>
              <a:gd name="connsiteX16" fmla="*/ 221456 w 1016794"/>
              <a:gd name="connsiteY16" fmla="*/ 1297781 h 1454944"/>
              <a:gd name="connsiteX17" fmla="*/ 109537 w 1016794"/>
              <a:gd name="connsiteY17" fmla="*/ 1397794 h 1454944"/>
              <a:gd name="connsiteX18" fmla="*/ 59531 w 1016794"/>
              <a:gd name="connsiteY18" fmla="*/ 1438275 h 1454944"/>
              <a:gd name="connsiteX19" fmla="*/ 33337 w 1016794"/>
              <a:gd name="connsiteY19" fmla="*/ 1452562 h 1454944"/>
              <a:gd name="connsiteX20" fmla="*/ 14287 w 1016794"/>
              <a:gd name="connsiteY20" fmla="*/ 1454944 h 1454944"/>
              <a:gd name="connsiteX21" fmla="*/ 2381 w 1016794"/>
              <a:gd name="connsiteY21" fmla="*/ 1447800 h 1454944"/>
              <a:gd name="connsiteX22" fmla="*/ 0 w 1016794"/>
              <a:gd name="connsiteY22" fmla="*/ 1426369 h 1454944"/>
              <a:gd name="connsiteX23" fmla="*/ 14287 w 1016794"/>
              <a:gd name="connsiteY23" fmla="*/ 1390650 h 1454944"/>
              <a:gd name="connsiteX24" fmla="*/ 61912 w 1016794"/>
              <a:gd name="connsiteY24" fmla="*/ 1331119 h 1454944"/>
              <a:gd name="connsiteX25" fmla="*/ 169069 w 1016794"/>
              <a:gd name="connsiteY25" fmla="*/ 1190625 h 1454944"/>
              <a:gd name="connsiteX26" fmla="*/ 309562 w 1016794"/>
              <a:gd name="connsiteY26" fmla="*/ 988219 h 1454944"/>
              <a:gd name="connsiteX27" fmla="*/ 426244 w 1016794"/>
              <a:gd name="connsiteY27" fmla="*/ 812006 h 1454944"/>
              <a:gd name="connsiteX28" fmla="*/ 585787 w 1016794"/>
              <a:gd name="connsiteY28" fmla="*/ 552450 h 1454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016794" h="1454944">
                <a:moveTo>
                  <a:pt x="585787" y="552450"/>
                </a:moveTo>
                <a:lnTo>
                  <a:pt x="647700" y="445294"/>
                </a:lnTo>
                <a:lnTo>
                  <a:pt x="726281" y="302419"/>
                </a:lnTo>
                <a:lnTo>
                  <a:pt x="790575" y="169069"/>
                </a:lnTo>
                <a:lnTo>
                  <a:pt x="833437" y="54769"/>
                </a:lnTo>
                <a:lnTo>
                  <a:pt x="838200" y="21431"/>
                </a:lnTo>
                <a:lnTo>
                  <a:pt x="1016794" y="0"/>
                </a:lnTo>
                <a:lnTo>
                  <a:pt x="1016794" y="195262"/>
                </a:lnTo>
                <a:lnTo>
                  <a:pt x="964406" y="314325"/>
                </a:lnTo>
                <a:lnTo>
                  <a:pt x="909637" y="404812"/>
                </a:lnTo>
                <a:lnTo>
                  <a:pt x="831056" y="526256"/>
                </a:lnTo>
                <a:lnTo>
                  <a:pt x="742950" y="659606"/>
                </a:lnTo>
                <a:lnTo>
                  <a:pt x="657225" y="783431"/>
                </a:lnTo>
                <a:lnTo>
                  <a:pt x="581025" y="885825"/>
                </a:lnTo>
                <a:lnTo>
                  <a:pt x="461962" y="1038225"/>
                </a:lnTo>
                <a:lnTo>
                  <a:pt x="354806" y="1157287"/>
                </a:lnTo>
                <a:lnTo>
                  <a:pt x="221456" y="1297781"/>
                </a:lnTo>
                <a:lnTo>
                  <a:pt x="109537" y="1397794"/>
                </a:lnTo>
                <a:lnTo>
                  <a:pt x="59531" y="1438275"/>
                </a:lnTo>
                <a:lnTo>
                  <a:pt x="33337" y="1452562"/>
                </a:lnTo>
                <a:lnTo>
                  <a:pt x="14287" y="1454944"/>
                </a:lnTo>
                <a:lnTo>
                  <a:pt x="2381" y="1447800"/>
                </a:lnTo>
                <a:lnTo>
                  <a:pt x="0" y="1426369"/>
                </a:lnTo>
                <a:lnTo>
                  <a:pt x="14287" y="1390650"/>
                </a:lnTo>
                <a:lnTo>
                  <a:pt x="61912" y="1331119"/>
                </a:lnTo>
                <a:lnTo>
                  <a:pt x="169069" y="1190625"/>
                </a:lnTo>
                <a:lnTo>
                  <a:pt x="309562" y="988219"/>
                </a:lnTo>
                <a:lnTo>
                  <a:pt x="426244" y="812006"/>
                </a:lnTo>
                <a:lnTo>
                  <a:pt x="585787" y="5524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0BCBF341-203C-475D-A28B-D4AA7E955FAE}"/>
              </a:ext>
            </a:extLst>
          </p:cNvPr>
          <p:cNvSpPr/>
          <p:nvPr/>
        </p:nvSpPr>
        <p:spPr>
          <a:xfrm>
            <a:off x="5351465" y="3624263"/>
            <a:ext cx="809625" cy="768350"/>
          </a:xfrm>
          <a:custGeom>
            <a:avLst/>
            <a:gdLst>
              <a:gd name="connsiteX0" fmla="*/ 335756 w 809625"/>
              <a:gd name="connsiteY0" fmla="*/ 409575 h 769143"/>
              <a:gd name="connsiteX1" fmla="*/ 230981 w 809625"/>
              <a:gd name="connsiteY1" fmla="*/ 297656 h 769143"/>
              <a:gd name="connsiteX2" fmla="*/ 142875 w 809625"/>
              <a:gd name="connsiteY2" fmla="*/ 200025 h 769143"/>
              <a:gd name="connsiteX3" fmla="*/ 28575 w 809625"/>
              <a:gd name="connsiteY3" fmla="*/ 73818 h 769143"/>
              <a:gd name="connsiteX4" fmla="*/ 0 w 809625"/>
              <a:gd name="connsiteY4" fmla="*/ 30956 h 769143"/>
              <a:gd name="connsiteX5" fmla="*/ 0 w 809625"/>
              <a:gd name="connsiteY5" fmla="*/ 0 h 769143"/>
              <a:gd name="connsiteX6" fmla="*/ 100012 w 809625"/>
              <a:gd name="connsiteY6" fmla="*/ 45243 h 769143"/>
              <a:gd name="connsiteX7" fmla="*/ 247650 w 809625"/>
              <a:gd name="connsiteY7" fmla="*/ 121443 h 769143"/>
              <a:gd name="connsiteX8" fmla="*/ 352425 w 809625"/>
              <a:gd name="connsiteY8" fmla="*/ 171450 h 769143"/>
              <a:gd name="connsiteX9" fmla="*/ 488156 w 809625"/>
              <a:gd name="connsiteY9" fmla="*/ 230981 h 769143"/>
              <a:gd name="connsiteX10" fmla="*/ 540544 w 809625"/>
              <a:gd name="connsiteY10" fmla="*/ 250031 h 769143"/>
              <a:gd name="connsiteX11" fmla="*/ 578644 w 809625"/>
              <a:gd name="connsiteY11" fmla="*/ 285750 h 769143"/>
              <a:gd name="connsiteX12" fmla="*/ 626269 w 809625"/>
              <a:gd name="connsiteY12" fmla="*/ 340518 h 769143"/>
              <a:gd name="connsiteX13" fmla="*/ 661987 w 809625"/>
              <a:gd name="connsiteY13" fmla="*/ 390525 h 769143"/>
              <a:gd name="connsiteX14" fmla="*/ 711994 w 809625"/>
              <a:gd name="connsiteY14" fmla="*/ 471487 h 769143"/>
              <a:gd name="connsiteX15" fmla="*/ 757237 w 809625"/>
              <a:gd name="connsiteY15" fmla="*/ 550068 h 769143"/>
              <a:gd name="connsiteX16" fmla="*/ 800100 w 809625"/>
              <a:gd name="connsiteY16" fmla="*/ 638175 h 769143"/>
              <a:gd name="connsiteX17" fmla="*/ 807244 w 809625"/>
              <a:gd name="connsiteY17" fmla="*/ 671512 h 769143"/>
              <a:gd name="connsiteX18" fmla="*/ 809625 w 809625"/>
              <a:gd name="connsiteY18" fmla="*/ 707231 h 769143"/>
              <a:gd name="connsiteX19" fmla="*/ 802481 w 809625"/>
              <a:gd name="connsiteY19" fmla="*/ 735806 h 769143"/>
              <a:gd name="connsiteX20" fmla="*/ 790575 w 809625"/>
              <a:gd name="connsiteY20" fmla="*/ 754856 h 769143"/>
              <a:gd name="connsiteX21" fmla="*/ 773906 w 809625"/>
              <a:gd name="connsiteY21" fmla="*/ 764381 h 769143"/>
              <a:gd name="connsiteX22" fmla="*/ 752475 w 809625"/>
              <a:gd name="connsiteY22" fmla="*/ 769143 h 769143"/>
              <a:gd name="connsiteX23" fmla="*/ 723900 w 809625"/>
              <a:gd name="connsiteY23" fmla="*/ 769143 h 769143"/>
              <a:gd name="connsiteX24" fmla="*/ 678656 w 809625"/>
              <a:gd name="connsiteY24" fmla="*/ 754856 h 769143"/>
              <a:gd name="connsiteX25" fmla="*/ 635794 w 809625"/>
              <a:gd name="connsiteY25" fmla="*/ 731043 h 769143"/>
              <a:gd name="connsiteX26" fmla="*/ 585787 w 809625"/>
              <a:gd name="connsiteY26" fmla="*/ 685800 h 769143"/>
              <a:gd name="connsiteX27" fmla="*/ 519112 w 809625"/>
              <a:gd name="connsiteY27" fmla="*/ 611981 h 769143"/>
              <a:gd name="connsiteX28" fmla="*/ 445294 w 809625"/>
              <a:gd name="connsiteY28" fmla="*/ 531018 h 769143"/>
              <a:gd name="connsiteX29" fmla="*/ 335756 w 809625"/>
              <a:gd name="connsiteY29" fmla="*/ 409575 h 769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809625" h="769143">
                <a:moveTo>
                  <a:pt x="335756" y="409575"/>
                </a:moveTo>
                <a:lnTo>
                  <a:pt x="230981" y="297656"/>
                </a:lnTo>
                <a:lnTo>
                  <a:pt x="142875" y="200025"/>
                </a:lnTo>
                <a:lnTo>
                  <a:pt x="28575" y="73818"/>
                </a:lnTo>
                <a:lnTo>
                  <a:pt x="0" y="30956"/>
                </a:lnTo>
                <a:lnTo>
                  <a:pt x="0" y="0"/>
                </a:lnTo>
                <a:lnTo>
                  <a:pt x="100012" y="45243"/>
                </a:lnTo>
                <a:lnTo>
                  <a:pt x="247650" y="121443"/>
                </a:lnTo>
                <a:lnTo>
                  <a:pt x="352425" y="171450"/>
                </a:lnTo>
                <a:lnTo>
                  <a:pt x="488156" y="230981"/>
                </a:lnTo>
                <a:lnTo>
                  <a:pt x="540544" y="250031"/>
                </a:lnTo>
                <a:lnTo>
                  <a:pt x="578644" y="285750"/>
                </a:lnTo>
                <a:lnTo>
                  <a:pt x="626269" y="340518"/>
                </a:lnTo>
                <a:lnTo>
                  <a:pt x="661987" y="390525"/>
                </a:lnTo>
                <a:lnTo>
                  <a:pt x="711994" y="471487"/>
                </a:lnTo>
                <a:lnTo>
                  <a:pt x="757237" y="550068"/>
                </a:lnTo>
                <a:lnTo>
                  <a:pt x="800100" y="638175"/>
                </a:lnTo>
                <a:lnTo>
                  <a:pt x="807244" y="671512"/>
                </a:lnTo>
                <a:lnTo>
                  <a:pt x="809625" y="707231"/>
                </a:lnTo>
                <a:lnTo>
                  <a:pt x="802481" y="735806"/>
                </a:lnTo>
                <a:lnTo>
                  <a:pt x="790575" y="754856"/>
                </a:lnTo>
                <a:lnTo>
                  <a:pt x="773906" y="764381"/>
                </a:lnTo>
                <a:lnTo>
                  <a:pt x="752475" y="769143"/>
                </a:lnTo>
                <a:lnTo>
                  <a:pt x="723900" y="769143"/>
                </a:lnTo>
                <a:lnTo>
                  <a:pt x="678656" y="754856"/>
                </a:lnTo>
                <a:lnTo>
                  <a:pt x="635794" y="731043"/>
                </a:lnTo>
                <a:lnTo>
                  <a:pt x="585787" y="685800"/>
                </a:lnTo>
                <a:lnTo>
                  <a:pt x="519112" y="611981"/>
                </a:lnTo>
                <a:lnTo>
                  <a:pt x="445294" y="531018"/>
                </a:lnTo>
                <a:lnTo>
                  <a:pt x="335756" y="4095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15C873C8-BCAB-4A4A-8EFE-4AA9E0EDAAE5}"/>
              </a:ext>
            </a:extLst>
          </p:cNvPr>
          <p:cNvSpPr/>
          <p:nvPr/>
        </p:nvSpPr>
        <p:spPr>
          <a:xfrm rot="16200000">
            <a:off x="3305176" y="2781300"/>
            <a:ext cx="3290888" cy="2344738"/>
          </a:xfrm>
          <a:custGeom>
            <a:avLst/>
            <a:gdLst>
              <a:gd name="connsiteX0" fmla="*/ 1527971 w 3291244"/>
              <a:gd name="connsiteY0" fmla="*/ 154882 h 2344080"/>
              <a:gd name="connsiteX1" fmla="*/ 2168349 w 3291244"/>
              <a:gd name="connsiteY1" fmla="*/ 160839 h 2344080"/>
              <a:gd name="connsiteX2" fmla="*/ 2740221 w 3291244"/>
              <a:gd name="connsiteY2" fmla="*/ 166796 h 2344080"/>
              <a:gd name="connsiteX3" fmla="*/ 2939781 w 3291244"/>
              <a:gd name="connsiteY3" fmla="*/ 166796 h 2344080"/>
              <a:gd name="connsiteX4" fmla="*/ 3008287 w 3291244"/>
              <a:gd name="connsiteY4" fmla="*/ 163817 h 2344080"/>
              <a:gd name="connsiteX5" fmla="*/ 3052964 w 3291244"/>
              <a:gd name="connsiteY5" fmla="*/ 154882 h 2344080"/>
              <a:gd name="connsiteX6" fmla="*/ 3094663 w 3291244"/>
              <a:gd name="connsiteY6" fmla="*/ 139989 h 2344080"/>
              <a:gd name="connsiteX7" fmla="*/ 3136362 w 3291244"/>
              <a:gd name="connsiteY7" fmla="*/ 122118 h 2344080"/>
              <a:gd name="connsiteX8" fmla="*/ 3169126 w 3291244"/>
              <a:gd name="connsiteY8" fmla="*/ 98290 h 2344080"/>
              <a:gd name="connsiteX9" fmla="*/ 3189975 w 3291244"/>
              <a:gd name="connsiteY9" fmla="*/ 80419 h 2344080"/>
              <a:gd name="connsiteX10" fmla="*/ 3213803 w 3291244"/>
              <a:gd name="connsiteY10" fmla="*/ 44677 h 2344080"/>
              <a:gd name="connsiteX11" fmla="*/ 3231674 w 3291244"/>
              <a:gd name="connsiteY11" fmla="*/ 14892 h 2344080"/>
              <a:gd name="connsiteX12" fmla="*/ 3249545 w 3291244"/>
              <a:gd name="connsiteY12" fmla="*/ 0 h 2344080"/>
              <a:gd name="connsiteX13" fmla="*/ 3261459 w 3291244"/>
              <a:gd name="connsiteY13" fmla="*/ 0 h 2344080"/>
              <a:gd name="connsiteX14" fmla="*/ 3270395 w 3291244"/>
              <a:gd name="connsiteY14" fmla="*/ 5957 h 2344080"/>
              <a:gd name="connsiteX15" fmla="*/ 3279330 w 3291244"/>
              <a:gd name="connsiteY15" fmla="*/ 17871 h 2344080"/>
              <a:gd name="connsiteX16" fmla="*/ 3288266 w 3291244"/>
              <a:gd name="connsiteY16" fmla="*/ 59570 h 2344080"/>
              <a:gd name="connsiteX17" fmla="*/ 3291244 w 3291244"/>
              <a:gd name="connsiteY17" fmla="*/ 104247 h 2344080"/>
              <a:gd name="connsiteX18" fmla="*/ 3288266 w 3291244"/>
              <a:gd name="connsiteY18" fmla="*/ 166796 h 2344080"/>
              <a:gd name="connsiteX19" fmla="*/ 3276352 w 3291244"/>
              <a:gd name="connsiteY19" fmla="*/ 220409 h 2344080"/>
              <a:gd name="connsiteX20" fmla="*/ 3249545 w 3291244"/>
              <a:gd name="connsiteY20" fmla="*/ 279979 h 2344080"/>
              <a:gd name="connsiteX21" fmla="*/ 3213803 w 3291244"/>
              <a:gd name="connsiteY21" fmla="*/ 339549 h 2344080"/>
              <a:gd name="connsiteX22" fmla="*/ 3163169 w 3291244"/>
              <a:gd name="connsiteY22" fmla="*/ 405076 h 2344080"/>
              <a:gd name="connsiteX23" fmla="*/ 3103599 w 3291244"/>
              <a:gd name="connsiteY23" fmla="*/ 464646 h 2344080"/>
              <a:gd name="connsiteX24" fmla="*/ 3067857 w 3291244"/>
              <a:gd name="connsiteY24" fmla="*/ 488474 h 2344080"/>
              <a:gd name="connsiteX25" fmla="*/ 3047007 w 3291244"/>
              <a:gd name="connsiteY25" fmla="*/ 494431 h 2344080"/>
              <a:gd name="connsiteX26" fmla="*/ 3002330 w 3291244"/>
              <a:gd name="connsiteY26" fmla="*/ 488474 h 2344080"/>
              <a:gd name="connsiteX27" fmla="*/ 2975523 w 3291244"/>
              <a:gd name="connsiteY27" fmla="*/ 476560 h 2344080"/>
              <a:gd name="connsiteX28" fmla="*/ 2942760 w 3291244"/>
              <a:gd name="connsiteY28" fmla="*/ 452732 h 2344080"/>
              <a:gd name="connsiteX29" fmla="*/ 2909996 w 3291244"/>
              <a:gd name="connsiteY29" fmla="*/ 434861 h 2344080"/>
              <a:gd name="connsiteX30" fmla="*/ 2871276 w 3291244"/>
              <a:gd name="connsiteY30" fmla="*/ 422947 h 2344080"/>
              <a:gd name="connsiteX31" fmla="*/ 2799792 w 3291244"/>
              <a:gd name="connsiteY31" fmla="*/ 414011 h 2344080"/>
              <a:gd name="connsiteX32" fmla="*/ 2531726 w 3291244"/>
              <a:gd name="connsiteY32" fmla="*/ 408054 h 2344080"/>
              <a:gd name="connsiteX33" fmla="*/ 2114736 w 3291244"/>
              <a:gd name="connsiteY33" fmla="*/ 402097 h 2344080"/>
              <a:gd name="connsiteX34" fmla="*/ 1587541 w 3291244"/>
              <a:gd name="connsiteY34" fmla="*/ 393162 h 2344080"/>
              <a:gd name="connsiteX35" fmla="*/ 1227143 w 3291244"/>
              <a:gd name="connsiteY35" fmla="*/ 384226 h 2344080"/>
              <a:gd name="connsiteX36" fmla="*/ 896529 w 3291244"/>
              <a:gd name="connsiteY36" fmla="*/ 378269 h 2344080"/>
              <a:gd name="connsiteX37" fmla="*/ 330614 w 3291244"/>
              <a:gd name="connsiteY37" fmla="*/ 369334 h 2344080"/>
              <a:gd name="connsiteX38" fmla="*/ 318700 w 3291244"/>
              <a:gd name="connsiteY38" fmla="*/ 375291 h 2344080"/>
              <a:gd name="connsiteX39" fmla="*/ 315721 w 3291244"/>
              <a:gd name="connsiteY39" fmla="*/ 402097 h 2344080"/>
              <a:gd name="connsiteX40" fmla="*/ 327635 w 3291244"/>
              <a:gd name="connsiteY40" fmla="*/ 613571 h 2344080"/>
              <a:gd name="connsiteX41" fmla="*/ 351463 w 3291244"/>
              <a:gd name="connsiteY41" fmla="*/ 899507 h 2344080"/>
              <a:gd name="connsiteX42" fmla="*/ 375291 w 3291244"/>
              <a:gd name="connsiteY42" fmla="*/ 1125873 h 2344080"/>
              <a:gd name="connsiteX43" fmla="*/ 411033 w 3291244"/>
              <a:gd name="connsiteY43" fmla="*/ 1382024 h 2344080"/>
              <a:gd name="connsiteX44" fmla="*/ 449754 w 3291244"/>
              <a:gd name="connsiteY44" fmla="*/ 1641154 h 2344080"/>
              <a:gd name="connsiteX45" fmla="*/ 503367 w 3291244"/>
              <a:gd name="connsiteY45" fmla="*/ 1921133 h 2344080"/>
              <a:gd name="connsiteX46" fmla="*/ 515281 w 3291244"/>
              <a:gd name="connsiteY46" fmla="*/ 1977725 h 2344080"/>
              <a:gd name="connsiteX47" fmla="*/ 494431 w 3291244"/>
              <a:gd name="connsiteY47" fmla="*/ 2031338 h 2344080"/>
              <a:gd name="connsiteX48" fmla="*/ 437840 w 3291244"/>
              <a:gd name="connsiteY48" fmla="*/ 2159413 h 2344080"/>
              <a:gd name="connsiteX49" fmla="*/ 405076 w 3291244"/>
              <a:gd name="connsiteY49" fmla="*/ 2242811 h 2344080"/>
              <a:gd name="connsiteX50" fmla="*/ 372313 w 3291244"/>
              <a:gd name="connsiteY50" fmla="*/ 2305360 h 2344080"/>
              <a:gd name="connsiteX51" fmla="*/ 345506 w 3291244"/>
              <a:gd name="connsiteY51" fmla="*/ 2335145 h 2344080"/>
              <a:gd name="connsiteX52" fmla="*/ 321678 w 3291244"/>
              <a:gd name="connsiteY52" fmla="*/ 2344080 h 2344080"/>
              <a:gd name="connsiteX53" fmla="*/ 309764 w 3291244"/>
              <a:gd name="connsiteY53" fmla="*/ 2341102 h 2344080"/>
              <a:gd name="connsiteX54" fmla="*/ 294872 w 3291244"/>
              <a:gd name="connsiteY54" fmla="*/ 2323231 h 2344080"/>
              <a:gd name="connsiteX55" fmla="*/ 274022 w 3291244"/>
              <a:gd name="connsiteY55" fmla="*/ 2287489 h 2344080"/>
              <a:gd name="connsiteX56" fmla="*/ 256151 w 3291244"/>
              <a:gd name="connsiteY56" fmla="*/ 2183241 h 2344080"/>
              <a:gd name="connsiteX57" fmla="*/ 247216 w 3291244"/>
              <a:gd name="connsiteY57" fmla="*/ 2078994 h 2344080"/>
              <a:gd name="connsiteX58" fmla="*/ 232323 w 3291244"/>
              <a:gd name="connsiteY58" fmla="*/ 1885391 h 2344080"/>
              <a:gd name="connsiteX59" fmla="*/ 217431 w 3291244"/>
              <a:gd name="connsiteY59" fmla="*/ 1650089 h 2344080"/>
              <a:gd name="connsiteX60" fmla="*/ 181689 w 3291244"/>
              <a:gd name="connsiteY60" fmla="*/ 1215228 h 2344080"/>
              <a:gd name="connsiteX61" fmla="*/ 154882 w 3291244"/>
              <a:gd name="connsiteY61" fmla="*/ 935249 h 2344080"/>
              <a:gd name="connsiteX62" fmla="*/ 113183 w 3291244"/>
              <a:gd name="connsiteY62" fmla="*/ 577829 h 2344080"/>
              <a:gd name="connsiteX63" fmla="*/ 92334 w 3291244"/>
              <a:gd name="connsiteY63" fmla="*/ 402097 h 2344080"/>
              <a:gd name="connsiteX64" fmla="*/ 83398 w 3291244"/>
              <a:gd name="connsiteY64" fmla="*/ 390183 h 2344080"/>
              <a:gd name="connsiteX65" fmla="*/ 38721 w 3291244"/>
              <a:gd name="connsiteY65" fmla="*/ 357420 h 2344080"/>
              <a:gd name="connsiteX66" fmla="*/ 14893 w 3291244"/>
              <a:gd name="connsiteY66" fmla="*/ 324656 h 2344080"/>
              <a:gd name="connsiteX67" fmla="*/ 2978 w 3291244"/>
              <a:gd name="connsiteY67" fmla="*/ 288914 h 2344080"/>
              <a:gd name="connsiteX68" fmla="*/ 0 w 3291244"/>
              <a:gd name="connsiteY68" fmla="*/ 238280 h 2344080"/>
              <a:gd name="connsiteX69" fmla="*/ 14893 w 3291244"/>
              <a:gd name="connsiteY69" fmla="*/ 217430 h 2344080"/>
              <a:gd name="connsiteX70" fmla="*/ 59570 w 3291244"/>
              <a:gd name="connsiteY70" fmla="*/ 187645 h 2344080"/>
              <a:gd name="connsiteX71" fmla="*/ 125097 w 3291244"/>
              <a:gd name="connsiteY71" fmla="*/ 151903 h 2344080"/>
              <a:gd name="connsiteX72" fmla="*/ 214452 w 3291244"/>
              <a:gd name="connsiteY72" fmla="*/ 110204 h 2344080"/>
              <a:gd name="connsiteX73" fmla="*/ 279979 w 3291244"/>
              <a:gd name="connsiteY73" fmla="*/ 83398 h 2344080"/>
              <a:gd name="connsiteX74" fmla="*/ 294872 w 3291244"/>
              <a:gd name="connsiteY74" fmla="*/ 83398 h 2344080"/>
              <a:gd name="connsiteX75" fmla="*/ 339549 w 3291244"/>
              <a:gd name="connsiteY75" fmla="*/ 89355 h 2344080"/>
              <a:gd name="connsiteX76" fmla="*/ 497410 w 3291244"/>
              <a:gd name="connsiteY76" fmla="*/ 113183 h 2344080"/>
              <a:gd name="connsiteX77" fmla="*/ 702926 w 3291244"/>
              <a:gd name="connsiteY77" fmla="*/ 145946 h 2344080"/>
              <a:gd name="connsiteX78" fmla="*/ 1268842 w 3291244"/>
              <a:gd name="connsiteY78" fmla="*/ 151903 h 2344080"/>
              <a:gd name="connsiteX79" fmla="*/ 1527971 w 3291244"/>
              <a:gd name="connsiteY79" fmla="*/ 154882 h 2344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3291244" h="2344080">
                <a:moveTo>
                  <a:pt x="1527971" y="154882"/>
                </a:moveTo>
                <a:lnTo>
                  <a:pt x="2168349" y="160839"/>
                </a:lnTo>
                <a:lnTo>
                  <a:pt x="2740221" y="166796"/>
                </a:lnTo>
                <a:lnTo>
                  <a:pt x="2939781" y="166796"/>
                </a:lnTo>
                <a:lnTo>
                  <a:pt x="3008287" y="163817"/>
                </a:lnTo>
                <a:lnTo>
                  <a:pt x="3052964" y="154882"/>
                </a:lnTo>
                <a:lnTo>
                  <a:pt x="3094663" y="139989"/>
                </a:lnTo>
                <a:lnTo>
                  <a:pt x="3136362" y="122118"/>
                </a:lnTo>
                <a:lnTo>
                  <a:pt x="3169126" y="98290"/>
                </a:lnTo>
                <a:lnTo>
                  <a:pt x="3189975" y="80419"/>
                </a:lnTo>
                <a:lnTo>
                  <a:pt x="3213803" y="44677"/>
                </a:lnTo>
                <a:lnTo>
                  <a:pt x="3231674" y="14892"/>
                </a:lnTo>
                <a:lnTo>
                  <a:pt x="3249545" y="0"/>
                </a:lnTo>
                <a:lnTo>
                  <a:pt x="3261459" y="0"/>
                </a:lnTo>
                <a:lnTo>
                  <a:pt x="3270395" y="5957"/>
                </a:lnTo>
                <a:lnTo>
                  <a:pt x="3279330" y="17871"/>
                </a:lnTo>
                <a:lnTo>
                  <a:pt x="3288266" y="59570"/>
                </a:lnTo>
                <a:lnTo>
                  <a:pt x="3291244" y="104247"/>
                </a:lnTo>
                <a:lnTo>
                  <a:pt x="3288266" y="166796"/>
                </a:lnTo>
                <a:lnTo>
                  <a:pt x="3276352" y="220409"/>
                </a:lnTo>
                <a:lnTo>
                  <a:pt x="3249545" y="279979"/>
                </a:lnTo>
                <a:lnTo>
                  <a:pt x="3213803" y="339549"/>
                </a:lnTo>
                <a:lnTo>
                  <a:pt x="3163169" y="405076"/>
                </a:lnTo>
                <a:lnTo>
                  <a:pt x="3103599" y="464646"/>
                </a:lnTo>
                <a:lnTo>
                  <a:pt x="3067857" y="488474"/>
                </a:lnTo>
                <a:lnTo>
                  <a:pt x="3047007" y="494431"/>
                </a:lnTo>
                <a:lnTo>
                  <a:pt x="3002330" y="488474"/>
                </a:lnTo>
                <a:lnTo>
                  <a:pt x="2975523" y="476560"/>
                </a:lnTo>
                <a:lnTo>
                  <a:pt x="2942760" y="452732"/>
                </a:lnTo>
                <a:lnTo>
                  <a:pt x="2909996" y="434861"/>
                </a:lnTo>
                <a:lnTo>
                  <a:pt x="2871276" y="422947"/>
                </a:lnTo>
                <a:lnTo>
                  <a:pt x="2799792" y="414011"/>
                </a:lnTo>
                <a:lnTo>
                  <a:pt x="2531726" y="408054"/>
                </a:lnTo>
                <a:lnTo>
                  <a:pt x="2114736" y="402097"/>
                </a:lnTo>
                <a:lnTo>
                  <a:pt x="1587541" y="393162"/>
                </a:lnTo>
                <a:lnTo>
                  <a:pt x="1227143" y="384226"/>
                </a:lnTo>
                <a:lnTo>
                  <a:pt x="896529" y="378269"/>
                </a:lnTo>
                <a:lnTo>
                  <a:pt x="330614" y="369334"/>
                </a:lnTo>
                <a:lnTo>
                  <a:pt x="318700" y="375291"/>
                </a:lnTo>
                <a:lnTo>
                  <a:pt x="315721" y="402097"/>
                </a:lnTo>
                <a:lnTo>
                  <a:pt x="327635" y="613571"/>
                </a:lnTo>
                <a:lnTo>
                  <a:pt x="351463" y="899507"/>
                </a:lnTo>
                <a:lnTo>
                  <a:pt x="375291" y="1125873"/>
                </a:lnTo>
                <a:lnTo>
                  <a:pt x="411033" y="1382024"/>
                </a:lnTo>
                <a:lnTo>
                  <a:pt x="449754" y="1641154"/>
                </a:lnTo>
                <a:lnTo>
                  <a:pt x="503367" y="1921133"/>
                </a:lnTo>
                <a:lnTo>
                  <a:pt x="515281" y="1977725"/>
                </a:lnTo>
                <a:lnTo>
                  <a:pt x="494431" y="2031338"/>
                </a:lnTo>
                <a:lnTo>
                  <a:pt x="437840" y="2159413"/>
                </a:lnTo>
                <a:lnTo>
                  <a:pt x="405076" y="2242811"/>
                </a:lnTo>
                <a:lnTo>
                  <a:pt x="372313" y="2305360"/>
                </a:lnTo>
                <a:lnTo>
                  <a:pt x="345506" y="2335145"/>
                </a:lnTo>
                <a:lnTo>
                  <a:pt x="321678" y="2344080"/>
                </a:lnTo>
                <a:lnTo>
                  <a:pt x="309764" y="2341102"/>
                </a:lnTo>
                <a:lnTo>
                  <a:pt x="294872" y="2323231"/>
                </a:lnTo>
                <a:lnTo>
                  <a:pt x="274022" y="2287489"/>
                </a:lnTo>
                <a:lnTo>
                  <a:pt x="256151" y="2183241"/>
                </a:lnTo>
                <a:lnTo>
                  <a:pt x="247216" y="2078994"/>
                </a:lnTo>
                <a:lnTo>
                  <a:pt x="232323" y="1885391"/>
                </a:lnTo>
                <a:lnTo>
                  <a:pt x="217431" y="1650089"/>
                </a:lnTo>
                <a:lnTo>
                  <a:pt x="181689" y="1215228"/>
                </a:lnTo>
                <a:lnTo>
                  <a:pt x="154882" y="935249"/>
                </a:lnTo>
                <a:lnTo>
                  <a:pt x="113183" y="577829"/>
                </a:lnTo>
                <a:lnTo>
                  <a:pt x="92334" y="402097"/>
                </a:lnTo>
                <a:lnTo>
                  <a:pt x="83398" y="390183"/>
                </a:lnTo>
                <a:lnTo>
                  <a:pt x="38721" y="357420"/>
                </a:lnTo>
                <a:lnTo>
                  <a:pt x="14893" y="324656"/>
                </a:lnTo>
                <a:lnTo>
                  <a:pt x="2978" y="288914"/>
                </a:lnTo>
                <a:lnTo>
                  <a:pt x="0" y="238280"/>
                </a:lnTo>
                <a:lnTo>
                  <a:pt x="14893" y="217430"/>
                </a:lnTo>
                <a:lnTo>
                  <a:pt x="59570" y="187645"/>
                </a:lnTo>
                <a:lnTo>
                  <a:pt x="125097" y="151903"/>
                </a:lnTo>
                <a:lnTo>
                  <a:pt x="214452" y="110204"/>
                </a:lnTo>
                <a:lnTo>
                  <a:pt x="279979" y="83398"/>
                </a:lnTo>
                <a:lnTo>
                  <a:pt x="294872" y="83398"/>
                </a:lnTo>
                <a:lnTo>
                  <a:pt x="339549" y="89355"/>
                </a:lnTo>
                <a:lnTo>
                  <a:pt x="497410" y="113183"/>
                </a:lnTo>
                <a:lnTo>
                  <a:pt x="702926" y="145946"/>
                </a:lnTo>
                <a:lnTo>
                  <a:pt x="1268842" y="151903"/>
                </a:lnTo>
                <a:lnTo>
                  <a:pt x="1527971" y="154882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0C68293D-D200-48FF-B862-5966F5B5FEEE}"/>
              </a:ext>
            </a:extLst>
          </p:cNvPr>
          <p:cNvSpPr/>
          <p:nvPr/>
        </p:nvSpPr>
        <p:spPr>
          <a:xfrm rot="16200000">
            <a:off x="4779171" y="3818732"/>
            <a:ext cx="3151187" cy="914400"/>
          </a:xfrm>
          <a:custGeom>
            <a:avLst/>
            <a:gdLst>
              <a:gd name="connsiteX0" fmla="*/ 1715466 w 3152748"/>
              <a:gd name="connsiteY0" fmla="*/ 579549 h 914400"/>
              <a:gd name="connsiteX1" fmla="*/ 1537738 w 3152748"/>
              <a:gd name="connsiteY1" fmla="*/ 561519 h 914400"/>
              <a:gd name="connsiteX2" fmla="*/ 1352282 w 3152748"/>
              <a:gd name="connsiteY2" fmla="*/ 538337 h 914400"/>
              <a:gd name="connsiteX3" fmla="*/ 1179705 w 3152748"/>
              <a:gd name="connsiteY3" fmla="*/ 510003 h 914400"/>
              <a:gd name="connsiteX4" fmla="*/ 1030310 w 3152748"/>
              <a:gd name="connsiteY4" fmla="*/ 479094 h 914400"/>
              <a:gd name="connsiteX5" fmla="*/ 891218 w 3152748"/>
              <a:gd name="connsiteY5" fmla="*/ 443033 h 914400"/>
              <a:gd name="connsiteX6" fmla="*/ 780460 w 3152748"/>
              <a:gd name="connsiteY6" fmla="*/ 406972 h 914400"/>
              <a:gd name="connsiteX7" fmla="*/ 667126 w 3152748"/>
              <a:gd name="connsiteY7" fmla="*/ 365760 h 914400"/>
              <a:gd name="connsiteX8" fmla="*/ 507428 w 3152748"/>
              <a:gd name="connsiteY8" fmla="*/ 296214 h 914400"/>
              <a:gd name="connsiteX9" fmla="*/ 409548 w 3152748"/>
              <a:gd name="connsiteY9" fmla="*/ 244699 h 914400"/>
              <a:gd name="connsiteX10" fmla="*/ 303942 w 3152748"/>
              <a:gd name="connsiteY10" fmla="*/ 185456 h 914400"/>
              <a:gd name="connsiteX11" fmla="*/ 206062 w 3152748"/>
              <a:gd name="connsiteY11" fmla="*/ 123637 h 914400"/>
              <a:gd name="connsiteX12" fmla="*/ 128789 w 3152748"/>
              <a:gd name="connsiteY12" fmla="*/ 72122 h 914400"/>
              <a:gd name="connsiteX13" fmla="*/ 66970 w 3152748"/>
              <a:gd name="connsiteY13" fmla="*/ 25758 h 914400"/>
              <a:gd name="connsiteX14" fmla="*/ 56667 w 3152748"/>
              <a:gd name="connsiteY14" fmla="*/ 18030 h 914400"/>
              <a:gd name="connsiteX15" fmla="*/ 30910 w 3152748"/>
              <a:gd name="connsiteY15" fmla="*/ 5151 h 914400"/>
              <a:gd name="connsiteX16" fmla="*/ 5152 w 3152748"/>
              <a:gd name="connsiteY16" fmla="*/ 0 h 914400"/>
              <a:gd name="connsiteX17" fmla="*/ 0 w 3152748"/>
              <a:gd name="connsiteY17" fmla="*/ 2576 h 914400"/>
              <a:gd name="connsiteX18" fmla="*/ 0 w 3152748"/>
              <a:gd name="connsiteY18" fmla="*/ 12879 h 914400"/>
              <a:gd name="connsiteX19" fmla="*/ 5152 w 3152748"/>
              <a:gd name="connsiteY19" fmla="*/ 38637 h 914400"/>
              <a:gd name="connsiteX20" fmla="*/ 20606 w 3152748"/>
              <a:gd name="connsiteY20" fmla="*/ 64394 h 914400"/>
              <a:gd name="connsiteX21" fmla="*/ 56667 w 3152748"/>
              <a:gd name="connsiteY21" fmla="*/ 100455 h 914400"/>
              <a:gd name="connsiteX22" fmla="*/ 151971 w 3152748"/>
              <a:gd name="connsiteY22" fmla="*/ 188031 h 914400"/>
              <a:gd name="connsiteX23" fmla="*/ 255002 w 3152748"/>
              <a:gd name="connsiteY23" fmla="*/ 267881 h 914400"/>
              <a:gd name="connsiteX24" fmla="*/ 324548 w 3152748"/>
              <a:gd name="connsiteY24" fmla="*/ 319396 h 914400"/>
              <a:gd name="connsiteX25" fmla="*/ 406973 w 3152748"/>
              <a:gd name="connsiteY25" fmla="*/ 373487 h 914400"/>
              <a:gd name="connsiteX26" fmla="*/ 491973 w 3152748"/>
              <a:gd name="connsiteY26" fmla="*/ 425003 h 914400"/>
              <a:gd name="connsiteX27" fmla="*/ 618186 w 3152748"/>
              <a:gd name="connsiteY27" fmla="*/ 491973 h 914400"/>
              <a:gd name="connsiteX28" fmla="*/ 801066 w 3152748"/>
              <a:gd name="connsiteY28" fmla="*/ 576973 h 914400"/>
              <a:gd name="connsiteX29" fmla="*/ 958188 w 3152748"/>
              <a:gd name="connsiteY29" fmla="*/ 636216 h 914400"/>
              <a:gd name="connsiteX30" fmla="*/ 1074098 w 3152748"/>
              <a:gd name="connsiteY30" fmla="*/ 674853 h 914400"/>
              <a:gd name="connsiteX31" fmla="*/ 1223493 w 3152748"/>
              <a:gd name="connsiteY31" fmla="*/ 723793 h 914400"/>
              <a:gd name="connsiteX32" fmla="*/ 1419252 w 3152748"/>
              <a:gd name="connsiteY32" fmla="*/ 777884 h 914400"/>
              <a:gd name="connsiteX33" fmla="*/ 1640769 w 3152748"/>
              <a:gd name="connsiteY33" fmla="*/ 821672 h 914400"/>
              <a:gd name="connsiteX34" fmla="*/ 1818497 w 3152748"/>
              <a:gd name="connsiteY34" fmla="*/ 844854 h 914400"/>
              <a:gd name="connsiteX35" fmla="*/ 2014256 w 3152748"/>
              <a:gd name="connsiteY35" fmla="*/ 865460 h 914400"/>
              <a:gd name="connsiteX36" fmla="*/ 2228045 w 3152748"/>
              <a:gd name="connsiteY36" fmla="*/ 880915 h 914400"/>
              <a:gd name="connsiteX37" fmla="*/ 2405774 w 3152748"/>
              <a:gd name="connsiteY37" fmla="*/ 886066 h 914400"/>
              <a:gd name="connsiteX38" fmla="*/ 2616987 w 3152748"/>
              <a:gd name="connsiteY38" fmla="*/ 883491 h 914400"/>
              <a:gd name="connsiteX39" fmla="*/ 2753503 w 3152748"/>
              <a:gd name="connsiteY39" fmla="*/ 886066 h 914400"/>
              <a:gd name="connsiteX40" fmla="*/ 2825625 w 3152748"/>
              <a:gd name="connsiteY40" fmla="*/ 888642 h 914400"/>
              <a:gd name="connsiteX41" fmla="*/ 2871989 w 3152748"/>
              <a:gd name="connsiteY41" fmla="*/ 896370 h 914400"/>
              <a:gd name="connsiteX42" fmla="*/ 2923504 w 3152748"/>
              <a:gd name="connsiteY42" fmla="*/ 909248 h 914400"/>
              <a:gd name="connsiteX43" fmla="*/ 2938959 w 3152748"/>
              <a:gd name="connsiteY43" fmla="*/ 911824 h 914400"/>
              <a:gd name="connsiteX44" fmla="*/ 2964717 w 3152748"/>
              <a:gd name="connsiteY44" fmla="*/ 914400 h 914400"/>
              <a:gd name="connsiteX45" fmla="*/ 2987899 w 3152748"/>
              <a:gd name="connsiteY45" fmla="*/ 909248 h 914400"/>
              <a:gd name="connsiteX46" fmla="*/ 3013657 w 3152748"/>
              <a:gd name="connsiteY46" fmla="*/ 893794 h 914400"/>
              <a:gd name="connsiteX47" fmla="*/ 3039414 w 3152748"/>
              <a:gd name="connsiteY47" fmla="*/ 878339 h 914400"/>
              <a:gd name="connsiteX48" fmla="*/ 3080627 w 3152748"/>
              <a:gd name="connsiteY48" fmla="*/ 839702 h 914400"/>
              <a:gd name="connsiteX49" fmla="*/ 3103809 w 3152748"/>
              <a:gd name="connsiteY49" fmla="*/ 803642 h 914400"/>
              <a:gd name="connsiteX50" fmla="*/ 3137294 w 3152748"/>
              <a:gd name="connsiteY50" fmla="*/ 705762 h 914400"/>
              <a:gd name="connsiteX51" fmla="*/ 3150173 w 3152748"/>
              <a:gd name="connsiteY51" fmla="*/ 623337 h 914400"/>
              <a:gd name="connsiteX52" fmla="*/ 3152748 w 3152748"/>
              <a:gd name="connsiteY52" fmla="*/ 528034 h 914400"/>
              <a:gd name="connsiteX53" fmla="*/ 3142445 w 3152748"/>
              <a:gd name="connsiteY53" fmla="*/ 473942 h 914400"/>
              <a:gd name="connsiteX54" fmla="*/ 3129566 w 3152748"/>
              <a:gd name="connsiteY54" fmla="*/ 437882 h 914400"/>
              <a:gd name="connsiteX55" fmla="*/ 3114112 w 3152748"/>
              <a:gd name="connsiteY55" fmla="*/ 414700 h 914400"/>
              <a:gd name="connsiteX56" fmla="*/ 3093506 w 3152748"/>
              <a:gd name="connsiteY56" fmla="*/ 401821 h 914400"/>
              <a:gd name="connsiteX57" fmla="*/ 3078051 w 3152748"/>
              <a:gd name="connsiteY57" fmla="*/ 394093 h 914400"/>
              <a:gd name="connsiteX58" fmla="*/ 3062596 w 3152748"/>
              <a:gd name="connsiteY58" fmla="*/ 399245 h 914400"/>
              <a:gd name="connsiteX59" fmla="*/ 3049717 w 3152748"/>
              <a:gd name="connsiteY59" fmla="*/ 414700 h 914400"/>
              <a:gd name="connsiteX60" fmla="*/ 3034263 w 3152748"/>
              <a:gd name="connsiteY60" fmla="*/ 448185 h 914400"/>
              <a:gd name="connsiteX61" fmla="*/ 3018808 w 3152748"/>
              <a:gd name="connsiteY61" fmla="*/ 484246 h 914400"/>
              <a:gd name="connsiteX62" fmla="*/ 2995626 w 3152748"/>
              <a:gd name="connsiteY62" fmla="*/ 520306 h 914400"/>
              <a:gd name="connsiteX63" fmla="*/ 2972444 w 3152748"/>
              <a:gd name="connsiteY63" fmla="*/ 548640 h 914400"/>
              <a:gd name="connsiteX64" fmla="*/ 2938959 w 3152748"/>
              <a:gd name="connsiteY64" fmla="*/ 579549 h 914400"/>
              <a:gd name="connsiteX65" fmla="*/ 2902898 w 3152748"/>
              <a:gd name="connsiteY65" fmla="*/ 600155 h 914400"/>
              <a:gd name="connsiteX66" fmla="*/ 2861686 w 3152748"/>
              <a:gd name="connsiteY66" fmla="*/ 613034 h 914400"/>
              <a:gd name="connsiteX67" fmla="*/ 2805019 w 3152748"/>
              <a:gd name="connsiteY67" fmla="*/ 618186 h 914400"/>
              <a:gd name="connsiteX68" fmla="*/ 2668503 w 3152748"/>
              <a:gd name="connsiteY68" fmla="*/ 618186 h 914400"/>
              <a:gd name="connsiteX69" fmla="*/ 2364561 w 3152748"/>
              <a:gd name="connsiteY69" fmla="*/ 613034 h 914400"/>
              <a:gd name="connsiteX70" fmla="*/ 2088953 w 3152748"/>
              <a:gd name="connsiteY70" fmla="*/ 602731 h 914400"/>
              <a:gd name="connsiteX71" fmla="*/ 1810770 w 3152748"/>
              <a:gd name="connsiteY71" fmla="*/ 587277 h 914400"/>
              <a:gd name="connsiteX72" fmla="*/ 1715466 w 3152748"/>
              <a:gd name="connsiteY72" fmla="*/ 579549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152748" h="914400">
                <a:moveTo>
                  <a:pt x="1715466" y="579549"/>
                </a:moveTo>
                <a:lnTo>
                  <a:pt x="1537738" y="561519"/>
                </a:lnTo>
                <a:lnTo>
                  <a:pt x="1352282" y="538337"/>
                </a:lnTo>
                <a:lnTo>
                  <a:pt x="1179705" y="510003"/>
                </a:lnTo>
                <a:lnTo>
                  <a:pt x="1030310" y="479094"/>
                </a:lnTo>
                <a:lnTo>
                  <a:pt x="891218" y="443033"/>
                </a:lnTo>
                <a:lnTo>
                  <a:pt x="780460" y="406972"/>
                </a:lnTo>
                <a:lnTo>
                  <a:pt x="667126" y="365760"/>
                </a:lnTo>
                <a:lnTo>
                  <a:pt x="507428" y="296214"/>
                </a:lnTo>
                <a:lnTo>
                  <a:pt x="409548" y="244699"/>
                </a:lnTo>
                <a:lnTo>
                  <a:pt x="303942" y="185456"/>
                </a:lnTo>
                <a:lnTo>
                  <a:pt x="206062" y="123637"/>
                </a:lnTo>
                <a:lnTo>
                  <a:pt x="128789" y="72122"/>
                </a:lnTo>
                <a:lnTo>
                  <a:pt x="66970" y="25758"/>
                </a:lnTo>
                <a:lnTo>
                  <a:pt x="56667" y="18030"/>
                </a:lnTo>
                <a:lnTo>
                  <a:pt x="30910" y="5151"/>
                </a:lnTo>
                <a:lnTo>
                  <a:pt x="5152" y="0"/>
                </a:lnTo>
                <a:lnTo>
                  <a:pt x="0" y="2576"/>
                </a:lnTo>
                <a:lnTo>
                  <a:pt x="0" y="12879"/>
                </a:lnTo>
                <a:lnTo>
                  <a:pt x="5152" y="38637"/>
                </a:lnTo>
                <a:lnTo>
                  <a:pt x="20606" y="64394"/>
                </a:lnTo>
                <a:lnTo>
                  <a:pt x="56667" y="100455"/>
                </a:lnTo>
                <a:lnTo>
                  <a:pt x="151971" y="188031"/>
                </a:lnTo>
                <a:lnTo>
                  <a:pt x="255002" y="267881"/>
                </a:lnTo>
                <a:lnTo>
                  <a:pt x="324548" y="319396"/>
                </a:lnTo>
                <a:lnTo>
                  <a:pt x="406973" y="373487"/>
                </a:lnTo>
                <a:lnTo>
                  <a:pt x="491973" y="425003"/>
                </a:lnTo>
                <a:lnTo>
                  <a:pt x="618186" y="491973"/>
                </a:lnTo>
                <a:lnTo>
                  <a:pt x="801066" y="576973"/>
                </a:lnTo>
                <a:lnTo>
                  <a:pt x="958188" y="636216"/>
                </a:lnTo>
                <a:lnTo>
                  <a:pt x="1074098" y="674853"/>
                </a:lnTo>
                <a:lnTo>
                  <a:pt x="1223493" y="723793"/>
                </a:lnTo>
                <a:lnTo>
                  <a:pt x="1419252" y="777884"/>
                </a:lnTo>
                <a:lnTo>
                  <a:pt x="1640769" y="821672"/>
                </a:lnTo>
                <a:lnTo>
                  <a:pt x="1818497" y="844854"/>
                </a:lnTo>
                <a:lnTo>
                  <a:pt x="2014256" y="865460"/>
                </a:lnTo>
                <a:lnTo>
                  <a:pt x="2228045" y="880915"/>
                </a:lnTo>
                <a:lnTo>
                  <a:pt x="2405774" y="886066"/>
                </a:lnTo>
                <a:lnTo>
                  <a:pt x="2616987" y="883491"/>
                </a:lnTo>
                <a:lnTo>
                  <a:pt x="2753503" y="886066"/>
                </a:lnTo>
                <a:lnTo>
                  <a:pt x="2825625" y="888642"/>
                </a:lnTo>
                <a:lnTo>
                  <a:pt x="2871989" y="896370"/>
                </a:lnTo>
                <a:lnTo>
                  <a:pt x="2923504" y="909248"/>
                </a:lnTo>
                <a:lnTo>
                  <a:pt x="2938959" y="911824"/>
                </a:lnTo>
                <a:lnTo>
                  <a:pt x="2964717" y="914400"/>
                </a:lnTo>
                <a:lnTo>
                  <a:pt x="2987899" y="909248"/>
                </a:lnTo>
                <a:lnTo>
                  <a:pt x="3013657" y="893794"/>
                </a:lnTo>
                <a:lnTo>
                  <a:pt x="3039414" y="878339"/>
                </a:lnTo>
                <a:lnTo>
                  <a:pt x="3080627" y="839702"/>
                </a:lnTo>
                <a:lnTo>
                  <a:pt x="3103809" y="803642"/>
                </a:lnTo>
                <a:lnTo>
                  <a:pt x="3137294" y="705762"/>
                </a:lnTo>
                <a:lnTo>
                  <a:pt x="3150173" y="623337"/>
                </a:lnTo>
                <a:cubicBezTo>
                  <a:pt x="3151031" y="591569"/>
                  <a:pt x="3151890" y="559802"/>
                  <a:pt x="3152748" y="528034"/>
                </a:cubicBezTo>
                <a:lnTo>
                  <a:pt x="3142445" y="473942"/>
                </a:lnTo>
                <a:lnTo>
                  <a:pt x="3129566" y="437882"/>
                </a:lnTo>
                <a:lnTo>
                  <a:pt x="3114112" y="414700"/>
                </a:lnTo>
                <a:lnTo>
                  <a:pt x="3093506" y="401821"/>
                </a:lnTo>
                <a:lnTo>
                  <a:pt x="3078051" y="394093"/>
                </a:lnTo>
                <a:lnTo>
                  <a:pt x="3062596" y="399245"/>
                </a:lnTo>
                <a:lnTo>
                  <a:pt x="3049717" y="414700"/>
                </a:lnTo>
                <a:lnTo>
                  <a:pt x="3034263" y="448185"/>
                </a:lnTo>
                <a:lnTo>
                  <a:pt x="3018808" y="484246"/>
                </a:lnTo>
                <a:lnTo>
                  <a:pt x="2995626" y="520306"/>
                </a:lnTo>
                <a:lnTo>
                  <a:pt x="2972444" y="548640"/>
                </a:lnTo>
                <a:lnTo>
                  <a:pt x="2938959" y="579549"/>
                </a:lnTo>
                <a:lnTo>
                  <a:pt x="2902898" y="600155"/>
                </a:lnTo>
                <a:lnTo>
                  <a:pt x="2861686" y="613034"/>
                </a:lnTo>
                <a:lnTo>
                  <a:pt x="2805019" y="618186"/>
                </a:lnTo>
                <a:lnTo>
                  <a:pt x="2668503" y="618186"/>
                </a:lnTo>
                <a:lnTo>
                  <a:pt x="2364561" y="613034"/>
                </a:lnTo>
                <a:lnTo>
                  <a:pt x="2088953" y="602731"/>
                </a:lnTo>
                <a:lnTo>
                  <a:pt x="1810770" y="587277"/>
                </a:lnTo>
                <a:lnTo>
                  <a:pt x="1715466" y="57954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EDA85CB8-0D43-4018-BB05-3076530AEFAB}"/>
              </a:ext>
            </a:extLst>
          </p:cNvPr>
          <p:cNvSpPr/>
          <p:nvPr/>
        </p:nvSpPr>
        <p:spPr>
          <a:xfrm>
            <a:off x="6675439" y="3071814"/>
            <a:ext cx="1858962" cy="414337"/>
          </a:xfrm>
          <a:custGeom>
            <a:avLst/>
            <a:gdLst>
              <a:gd name="connsiteX0" fmla="*/ 721519 w 1859756"/>
              <a:gd name="connsiteY0" fmla="*/ 178593 h 414337"/>
              <a:gd name="connsiteX1" fmla="*/ 952500 w 1859756"/>
              <a:gd name="connsiteY1" fmla="*/ 142875 h 414337"/>
              <a:gd name="connsiteX2" fmla="*/ 1164431 w 1859756"/>
              <a:gd name="connsiteY2" fmla="*/ 111918 h 414337"/>
              <a:gd name="connsiteX3" fmla="*/ 1302544 w 1859756"/>
              <a:gd name="connsiteY3" fmla="*/ 90487 h 414337"/>
              <a:gd name="connsiteX4" fmla="*/ 1321594 w 1859756"/>
              <a:gd name="connsiteY4" fmla="*/ 83343 h 414337"/>
              <a:gd name="connsiteX5" fmla="*/ 1347787 w 1859756"/>
              <a:gd name="connsiteY5" fmla="*/ 61912 h 414337"/>
              <a:gd name="connsiteX6" fmla="*/ 1383506 w 1859756"/>
              <a:gd name="connsiteY6" fmla="*/ 40481 h 414337"/>
              <a:gd name="connsiteX7" fmla="*/ 1416844 w 1859756"/>
              <a:gd name="connsiteY7" fmla="*/ 23812 h 414337"/>
              <a:gd name="connsiteX8" fmla="*/ 1450181 w 1859756"/>
              <a:gd name="connsiteY8" fmla="*/ 9525 h 414337"/>
              <a:gd name="connsiteX9" fmla="*/ 1493044 w 1859756"/>
              <a:gd name="connsiteY9" fmla="*/ 0 h 414337"/>
              <a:gd name="connsiteX10" fmla="*/ 1519237 w 1859756"/>
              <a:gd name="connsiteY10" fmla="*/ 2381 h 414337"/>
              <a:gd name="connsiteX11" fmla="*/ 1640681 w 1859756"/>
              <a:gd name="connsiteY11" fmla="*/ 47625 h 414337"/>
              <a:gd name="connsiteX12" fmla="*/ 1726406 w 1859756"/>
              <a:gd name="connsiteY12" fmla="*/ 83343 h 414337"/>
              <a:gd name="connsiteX13" fmla="*/ 1778794 w 1859756"/>
              <a:gd name="connsiteY13" fmla="*/ 111918 h 414337"/>
              <a:gd name="connsiteX14" fmla="*/ 1819275 w 1859756"/>
              <a:gd name="connsiteY14" fmla="*/ 140493 h 414337"/>
              <a:gd name="connsiteX15" fmla="*/ 1840706 w 1859756"/>
              <a:gd name="connsiteY15" fmla="*/ 164306 h 414337"/>
              <a:gd name="connsiteX16" fmla="*/ 1850231 w 1859756"/>
              <a:gd name="connsiteY16" fmla="*/ 185737 h 414337"/>
              <a:gd name="connsiteX17" fmla="*/ 1857375 w 1859756"/>
              <a:gd name="connsiteY17" fmla="*/ 209550 h 414337"/>
              <a:gd name="connsiteX18" fmla="*/ 1859756 w 1859756"/>
              <a:gd name="connsiteY18" fmla="*/ 233362 h 414337"/>
              <a:gd name="connsiteX19" fmla="*/ 1852612 w 1859756"/>
              <a:gd name="connsiteY19" fmla="*/ 264318 h 414337"/>
              <a:gd name="connsiteX20" fmla="*/ 1838325 w 1859756"/>
              <a:gd name="connsiteY20" fmla="*/ 280987 h 414337"/>
              <a:gd name="connsiteX21" fmla="*/ 1812131 w 1859756"/>
              <a:gd name="connsiteY21" fmla="*/ 297656 h 414337"/>
              <a:gd name="connsiteX22" fmla="*/ 1769269 w 1859756"/>
              <a:gd name="connsiteY22" fmla="*/ 314325 h 414337"/>
              <a:gd name="connsiteX23" fmla="*/ 1731169 w 1859756"/>
              <a:gd name="connsiteY23" fmla="*/ 314325 h 414337"/>
              <a:gd name="connsiteX24" fmla="*/ 1662112 w 1859756"/>
              <a:gd name="connsiteY24" fmla="*/ 309562 h 414337"/>
              <a:gd name="connsiteX25" fmla="*/ 1497806 w 1859756"/>
              <a:gd name="connsiteY25" fmla="*/ 304800 h 414337"/>
              <a:gd name="connsiteX26" fmla="*/ 1326356 w 1859756"/>
              <a:gd name="connsiteY26" fmla="*/ 309562 h 414337"/>
              <a:gd name="connsiteX27" fmla="*/ 1219200 w 1859756"/>
              <a:gd name="connsiteY27" fmla="*/ 314325 h 414337"/>
              <a:gd name="connsiteX28" fmla="*/ 1112044 w 1859756"/>
              <a:gd name="connsiteY28" fmla="*/ 321468 h 414337"/>
              <a:gd name="connsiteX29" fmla="*/ 983456 w 1859756"/>
              <a:gd name="connsiteY29" fmla="*/ 338137 h 414337"/>
              <a:gd name="connsiteX30" fmla="*/ 683419 w 1859756"/>
              <a:gd name="connsiteY30" fmla="*/ 361950 h 414337"/>
              <a:gd name="connsiteX31" fmla="*/ 485775 w 1859756"/>
              <a:gd name="connsiteY31" fmla="*/ 383381 h 414337"/>
              <a:gd name="connsiteX32" fmla="*/ 330994 w 1859756"/>
              <a:gd name="connsiteY32" fmla="*/ 407193 h 414337"/>
              <a:gd name="connsiteX33" fmla="*/ 266700 w 1859756"/>
              <a:gd name="connsiteY33" fmla="*/ 414337 h 414337"/>
              <a:gd name="connsiteX34" fmla="*/ 223837 w 1859756"/>
              <a:gd name="connsiteY34" fmla="*/ 414337 h 414337"/>
              <a:gd name="connsiteX35" fmla="*/ 169069 w 1859756"/>
              <a:gd name="connsiteY35" fmla="*/ 414337 h 414337"/>
              <a:gd name="connsiteX36" fmla="*/ 92869 w 1859756"/>
              <a:gd name="connsiteY36" fmla="*/ 402431 h 414337"/>
              <a:gd name="connsiteX37" fmla="*/ 0 w 1859756"/>
              <a:gd name="connsiteY37" fmla="*/ 381000 h 414337"/>
              <a:gd name="connsiteX38" fmla="*/ 2381 w 1859756"/>
              <a:gd name="connsiteY38" fmla="*/ 285750 h 414337"/>
              <a:gd name="connsiteX39" fmla="*/ 157162 w 1859756"/>
              <a:gd name="connsiteY39" fmla="*/ 264318 h 414337"/>
              <a:gd name="connsiteX40" fmla="*/ 476250 w 1859756"/>
              <a:gd name="connsiteY40" fmla="*/ 214312 h 414337"/>
              <a:gd name="connsiteX41" fmla="*/ 721519 w 1859756"/>
              <a:gd name="connsiteY41" fmla="*/ 178593 h 414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859756" h="414337">
                <a:moveTo>
                  <a:pt x="721519" y="178593"/>
                </a:moveTo>
                <a:lnTo>
                  <a:pt x="952500" y="142875"/>
                </a:lnTo>
                <a:lnTo>
                  <a:pt x="1164431" y="111918"/>
                </a:lnTo>
                <a:lnTo>
                  <a:pt x="1302544" y="90487"/>
                </a:lnTo>
                <a:lnTo>
                  <a:pt x="1321594" y="83343"/>
                </a:lnTo>
                <a:lnTo>
                  <a:pt x="1347787" y="61912"/>
                </a:lnTo>
                <a:lnTo>
                  <a:pt x="1383506" y="40481"/>
                </a:lnTo>
                <a:lnTo>
                  <a:pt x="1416844" y="23812"/>
                </a:lnTo>
                <a:lnTo>
                  <a:pt x="1450181" y="9525"/>
                </a:lnTo>
                <a:lnTo>
                  <a:pt x="1493044" y="0"/>
                </a:lnTo>
                <a:lnTo>
                  <a:pt x="1519237" y="2381"/>
                </a:lnTo>
                <a:lnTo>
                  <a:pt x="1640681" y="47625"/>
                </a:lnTo>
                <a:lnTo>
                  <a:pt x="1726406" y="83343"/>
                </a:lnTo>
                <a:lnTo>
                  <a:pt x="1778794" y="111918"/>
                </a:lnTo>
                <a:lnTo>
                  <a:pt x="1819275" y="140493"/>
                </a:lnTo>
                <a:lnTo>
                  <a:pt x="1840706" y="164306"/>
                </a:lnTo>
                <a:lnTo>
                  <a:pt x="1850231" y="185737"/>
                </a:lnTo>
                <a:lnTo>
                  <a:pt x="1857375" y="209550"/>
                </a:lnTo>
                <a:lnTo>
                  <a:pt x="1859756" y="233362"/>
                </a:lnTo>
                <a:lnTo>
                  <a:pt x="1852612" y="264318"/>
                </a:lnTo>
                <a:lnTo>
                  <a:pt x="1838325" y="280987"/>
                </a:lnTo>
                <a:lnTo>
                  <a:pt x="1812131" y="297656"/>
                </a:lnTo>
                <a:lnTo>
                  <a:pt x="1769269" y="314325"/>
                </a:lnTo>
                <a:lnTo>
                  <a:pt x="1731169" y="314325"/>
                </a:lnTo>
                <a:lnTo>
                  <a:pt x="1662112" y="309562"/>
                </a:lnTo>
                <a:lnTo>
                  <a:pt x="1497806" y="304800"/>
                </a:lnTo>
                <a:lnTo>
                  <a:pt x="1326356" y="309562"/>
                </a:lnTo>
                <a:lnTo>
                  <a:pt x="1219200" y="314325"/>
                </a:lnTo>
                <a:lnTo>
                  <a:pt x="1112044" y="321468"/>
                </a:lnTo>
                <a:lnTo>
                  <a:pt x="983456" y="338137"/>
                </a:lnTo>
                <a:lnTo>
                  <a:pt x="683419" y="361950"/>
                </a:lnTo>
                <a:lnTo>
                  <a:pt x="485775" y="383381"/>
                </a:lnTo>
                <a:lnTo>
                  <a:pt x="330994" y="407193"/>
                </a:lnTo>
                <a:lnTo>
                  <a:pt x="266700" y="414337"/>
                </a:lnTo>
                <a:lnTo>
                  <a:pt x="223837" y="414337"/>
                </a:lnTo>
                <a:lnTo>
                  <a:pt x="169069" y="414337"/>
                </a:lnTo>
                <a:lnTo>
                  <a:pt x="92869" y="402431"/>
                </a:lnTo>
                <a:lnTo>
                  <a:pt x="0" y="381000"/>
                </a:lnTo>
                <a:cubicBezTo>
                  <a:pt x="794" y="349250"/>
                  <a:pt x="1587" y="317500"/>
                  <a:pt x="2381" y="285750"/>
                </a:cubicBezTo>
                <a:lnTo>
                  <a:pt x="157162" y="264318"/>
                </a:lnTo>
                <a:lnTo>
                  <a:pt x="476250" y="214312"/>
                </a:lnTo>
                <a:lnTo>
                  <a:pt x="721519" y="17859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DFD9E027-2ADF-4704-B039-958A364F5FC9}"/>
              </a:ext>
            </a:extLst>
          </p:cNvPr>
          <p:cNvSpPr/>
          <p:nvPr/>
        </p:nvSpPr>
        <p:spPr>
          <a:xfrm rot="16200000">
            <a:off x="6142832" y="4555332"/>
            <a:ext cx="2813050" cy="430213"/>
          </a:xfrm>
          <a:custGeom>
            <a:avLst/>
            <a:gdLst>
              <a:gd name="connsiteX0" fmla="*/ 1517131 w 2812746"/>
              <a:gd name="connsiteY0" fmla="*/ 128789 h 430155"/>
              <a:gd name="connsiteX1" fmla="*/ 1970467 w 2812746"/>
              <a:gd name="connsiteY1" fmla="*/ 133940 h 430155"/>
              <a:gd name="connsiteX2" fmla="*/ 2264106 w 2812746"/>
              <a:gd name="connsiteY2" fmla="*/ 139092 h 430155"/>
              <a:gd name="connsiteX3" fmla="*/ 2385167 w 2812746"/>
              <a:gd name="connsiteY3" fmla="*/ 139092 h 430155"/>
              <a:gd name="connsiteX4" fmla="*/ 2426379 w 2812746"/>
              <a:gd name="connsiteY4" fmla="*/ 139092 h 430155"/>
              <a:gd name="connsiteX5" fmla="*/ 2472743 w 2812746"/>
              <a:gd name="connsiteY5" fmla="*/ 136516 h 430155"/>
              <a:gd name="connsiteX6" fmla="*/ 2531986 w 2812746"/>
              <a:gd name="connsiteY6" fmla="*/ 131365 h 430155"/>
              <a:gd name="connsiteX7" fmla="*/ 2573198 w 2812746"/>
              <a:gd name="connsiteY7" fmla="*/ 126213 h 430155"/>
              <a:gd name="connsiteX8" fmla="*/ 2635017 w 2812746"/>
              <a:gd name="connsiteY8" fmla="*/ 110759 h 430155"/>
              <a:gd name="connsiteX9" fmla="*/ 2691684 w 2812746"/>
              <a:gd name="connsiteY9" fmla="*/ 90152 h 430155"/>
              <a:gd name="connsiteX10" fmla="*/ 2725169 w 2812746"/>
              <a:gd name="connsiteY10" fmla="*/ 72122 h 430155"/>
              <a:gd name="connsiteX11" fmla="*/ 2771533 w 2812746"/>
              <a:gd name="connsiteY11" fmla="*/ 28334 h 430155"/>
              <a:gd name="connsiteX12" fmla="*/ 2794715 w 2812746"/>
              <a:gd name="connsiteY12" fmla="*/ 0 h 430155"/>
              <a:gd name="connsiteX13" fmla="*/ 2812746 w 2812746"/>
              <a:gd name="connsiteY13" fmla="*/ 311669 h 430155"/>
              <a:gd name="connsiteX14" fmla="*/ 2709715 w 2812746"/>
              <a:gd name="connsiteY14" fmla="*/ 391518 h 430155"/>
              <a:gd name="connsiteX15" fmla="*/ 2655623 w 2812746"/>
              <a:gd name="connsiteY15" fmla="*/ 430155 h 430155"/>
              <a:gd name="connsiteX16" fmla="*/ 2601532 w 2812746"/>
              <a:gd name="connsiteY16" fmla="*/ 419851 h 430155"/>
              <a:gd name="connsiteX17" fmla="*/ 2475319 w 2812746"/>
              <a:gd name="connsiteY17" fmla="*/ 399245 h 430155"/>
              <a:gd name="connsiteX18" fmla="*/ 2403197 w 2812746"/>
              <a:gd name="connsiteY18" fmla="*/ 388942 h 430155"/>
              <a:gd name="connsiteX19" fmla="*/ 2282136 w 2812746"/>
              <a:gd name="connsiteY19" fmla="*/ 386366 h 430155"/>
              <a:gd name="connsiteX20" fmla="*/ 1973043 w 2812746"/>
              <a:gd name="connsiteY20" fmla="*/ 386366 h 430155"/>
              <a:gd name="connsiteX21" fmla="*/ 1622738 w 2812746"/>
              <a:gd name="connsiteY21" fmla="*/ 383791 h 430155"/>
              <a:gd name="connsiteX22" fmla="*/ 1290463 w 2812746"/>
              <a:gd name="connsiteY22" fmla="*/ 386366 h 430155"/>
              <a:gd name="connsiteX23" fmla="*/ 888642 w 2812746"/>
              <a:gd name="connsiteY23" fmla="*/ 386366 h 430155"/>
              <a:gd name="connsiteX24" fmla="*/ 576973 w 2812746"/>
              <a:gd name="connsiteY24" fmla="*/ 386366 h 430155"/>
              <a:gd name="connsiteX25" fmla="*/ 507427 w 2812746"/>
              <a:gd name="connsiteY25" fmla="*/ 386366 h 430155"/>
              <a:gd name="connsiteX26" fmla="*/ 394093 w 2812746"/>
              <a:gd name="connsiteY26" fmla="*/ 386366 h 430155"/>
              <a:gd name="connsiteX27" fmla="*/ 303941 w 2812746"/>
              <a:gd name="connsiteY27" fmla="*/ 378639 h 430155"/>
              <a:gd name="connsiteX28" fmla="*/ 224092 w 2812746"/>
              <a:gd name="connsiteY28" fmla="*/ 368336 h 430155"/>
              <a:gd name="connsiteX29" fmla="*/ 159698 w 2812746"/>
              <a:gd name="connsiteY29" fmla="*/ 355457 h 430155"/>
              <a:gd name="connsiteX30" fmla="*/ 72121 w 2812746"/>
              <a:gd name="connsiteY30" fmla="*/ 327124 h 430155"/>
              <a:gd name="connsiteX31" fmla="*/ 33485 w 2812746"/>
              <a:gd name="connsiteY31" fmla="*/ 309093 h 430155"/>
              <a:gd name="connsiteX32" fmla="*/ 23182 w 2812746"/>
              <a:gd name="connsiteY32" fmla="*/ 298790 h 430155"/>
              <a:gd name="connsiteX33" fmla="*/ 7727 w 2812746"/>
              <a:gd name="connsiteY33" fmla="*/ 275608 h 430155"/>
              <a:gd name="connsiteX34" fmla="*/ 0 w 2812746"/>
              <a:gd name="connsiteY34" fmla="*/ 247275 h 430155"/>
              <a:gd name="connsiteX35" fmla="*/ 0 w 2812746"/>
              <a:gd name="connsiteY35" fmla="*/ 221517 h 430155"/>
              <a:gd name="connsiteX36" fmla="*/ 5151 w 2812746"/>
              <a:gd name="connsiteY36" fmla="*/ 190608 h 430155"/>
              <a:gd name="connsiteX37" fmla="*/ 23182 w 2812746"/>
              <a:gd name="connsiteY37" fmla="*/ 162274 h 430155"/>
              <a:gd name="connsiteX38" fmla="*/ 92727 w 2812746"/>
              <a:gd name="connsiteY38" fmla="*/ 149395 h 430155"/>
              <a:gd name="connsiteX39" fmla="*/ 324547 w 2812746"/>
              <a:gd name="connsiteY39" fmla="*/ 123637 h 430155"/>
              <a:gd name="connsiteX40" fmla="*/ 425002 w 2812746"/>
              <a:gd name="connsiteY40" fmla="*/ 115910 h 430155"/>
              <a:gd name="connsiteX41" fmla="*/ 620761 w 2812746"/>
              <a:gd name="connsiteY41" fmla="*/ 121062 h 430155"/>
              <a:gd name="connsiteX42" fmla="*/ 919551 w 2812746"/>
              <a:gd name="connsiteY42" fmla="*/ 123637 h 430155"/>
              <a:gd name="connsiteX43" fmla="*/ 1238947 w 2812746"/>
              <a:gd name="connsiteY43" fmla="*/ 126213 h 430155"/>
              <a:gd name="connsiteX44" fmla="*/ 1463040 w 2812746"/>
              <a:gd name="connsiteY44" fmla="*/ 128789 h 430155"/>
              <a:gd name="connsiteX45" fmla="*/ 1517131 w 2812746"/>
              <a:gd name="connsiteY45" fmla="*/ 128789 h 430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812746" h="430155">
                <a:moveTo>
                  <a:pt x="1517131" y="128789"/>
                </a:moveTo>
                <a:lnTo>
                  <a:pt x="1970467" y="133940"/>
                </a:lnTo>
                <a:lnTo>
                  <a:pt x="2264106" y="139092"/>
                </a:lnTo>
                <a:lnTo>
                  <a:pt x="2385167" y="139092"/>
                </a:lnTo>
                <a:lnTo>
                  <a:pt x="2426379" y="139092"/>
                </a:lnTo>
                <a:lnTo>
                  <a:pt x="2472743" y="136516"/>
                </a:lnTo>
                <a:lnTo>
                  <a:pt x="2531986" y="131365"/>
                </a:lnTo>
                <a:lnTo>
                  <a:pt x="2573198" y="126213"/>
                </a:lnTo>
                <a:lnTo>
                  <a:pt x="2635017" y="110759"/>
                </a:lnTo>
                <a:lnTo>
                  <a:pt x="2691684" y="90152"/>
                </a:lnTo>
                <a:lnTo>
                  <a:pt x="2725169" y="72122"/>
                </a:lnTo>
                <a:lnTo>
                  <a:pt x="2771533" y="28334"/>
                </a:lnTo>
                <a:lnTo>
                  <a:pt x="2794715" y="0"/>
                </a:lnTo>
                <a:lnTo>
                  <a:pt x="2812746" y="311669"/>
                </a:lnTo>
                <a:lnTo>
                  <a:pt x="2709715" y="391518"/>
                </a:lnTo>
                <a:lnTo>
                  <a:pt x="2655623" y="430155"/>
                </a:lnTo>
                <a:lnTo>
                  <a:pt x="2601532" y="419851"/>
                </a:lnTo>
                <a:lnTo>
                  <a:pt x="2475319" y="399245"/>
                </a:lnTo>
                <a:lnTo>
                  <a:pt x="2403197" y="388942"/>
                </a:lnTo>
                <a:lnTo>
                  <a:pt x="2282136" y="386366"/>
                </a:lnTo>
                <a:lnTo>
                  <a:pt x="1973043" y="386366"/>
                </a:lnTo>
                <a:lnTo>
                  <a:pt x="1622738" y="383791"/>
                </a:lnTo>
                <a:lnTo>
                  <a:pt x="1290463" y="386366"/>
                </a:lnTo>
                <a:lnTo>
                  <a:pt x="888642" y="386366"/>
                </a:lnTo>
                <a:lnTo>
                  <a:pt x="576973" y="386366"/>
                </a:lnTo>
                <a:lnTo>
                  <a:pt x="507427" y="386366"/>
                </a:lnTo>
                <a:lnTo>
                  <a:pt x="394093" y="386366"/>
                </a:lnTo>
                <a:lnTo>
                  <a:pt x="303941" y="378639"/>
                </a:lnTo>
                <a:lnTo>
                  <a:pt x="224092" y="368336"/>
                </a:lnTo>
                <a:lnTo>
                  <a:pt x="159698" y="355457"/>
                </a:lnTo>
                <a:lnTo>
                  <a:pt x="72121" y="327124"/>
                </a:lnTo>
                <a:lnTo>
                  <a:pt x="33485" y="309093"/>
                </a:lnTo>
                <a:lnTo>
                  <a:pt x="23182" y="298790"/>
                </a:lnTo>
                <a:lnTo>
                  <a:pt x="7727" y="275608"/>
                </a:lnTo>
                <a:lnTo>
                  <a:pt x="0" y="247275"/>
                </a:lnTo>
                <a:lnTo>
                  <a:pt x="0" y="221517"/>
                </a:lnTo>
                <a:lnTo>
                  <a:pt x="5151" y="190608"/>
                </a:lnTo>
                <a:lnTo>
                  <a:pt x="23182" y="162274"/>
                </a:lnTo>
                <a:lnTo>
                  <a:pt x="92727" y="149395"/>
                </a:lnTo>
                <a:lnTo>
                  <a:pt x="324547" y="123637"/>
                </a:lnTo>
                <a:lnTo>
                  <a:pt x="425002" y="115910"/>
                </a:lnTo>
                <a:lnTo>
                  <a:pt x="620761" y="121062"/>
                </a:lnTo>
                <a:lnTo>
                  <a:pt x="919551" y="123637"/>
                </a:lnTo>
                <a:lnTo>
                  <a:pt x="1238947" y="126213"/>
                </a:lnTo>
                <a:lnTo>
                  <a:pt x="1463040" y="128789"/>
                </a:lnTo>
                <a:lnTo>
                  <a:pt x="1517131" y="12878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3892BA09-6D83-4EDD-BB8F-2DADDFC09676}"/>
              </a:ext>
            </a:extLst>
          </p:cNvPr>
          <p:cNvGrpSpPr/>
          <p:nvPr/>
        </p:nvGrpSpPr>
        <p:grpSpPr>
          <a:xfrm>
            <a:off x="3778251" y="1662114"/>
            <a:ext cx="4756150" cy="4514850"/>
            <a:chOff x="3778251" y="1662114"/>
            <a:chExt cx="4756150" cy="4514850"/>
          </a:xfrm>
        </p:grpSpPr>
        <p:sp>
          <p:nvSpPr>
            <p:cNvPr id="14" name="フリーフォーム 31">
              <a:extLst>
                <a:ext uri="{FF2B5EF4-FFF2-40B4-BE49-F238E27FC236}">
                  <a16:creationId xmlns:a16="http://schemas.microsoft.com/office/drawing/2014/main" id="{31A6BF88-E1DE-4770-8677-B22C8C1B1AB5}"/>
                </a:ext>
              </a:extLst>
            </p:cNvPr>
            <p:cNvSpPr/>
            <p:nvPr/>
          </p:nvSpPr>
          <p:spPr>
            <a:xfrm>
              <a:off x="5570539" y="1931988"/>
              <a:ext cx="692150" cy="946150"/>
            </a:xfrm>
            <a:custGeom>
              <a:avLst/>
              <a:gdLst>
                <a:gd name="connsiteX0" fmla="*/ 257175 w 692944"/>
                <a:gd name="connsiteY0" fmla="*/ 435769 h 947737"/>
                <a:gd name="connsiteX1" fmla="*/ 311944 w 692944"/>
                <a:gd name="connsiteY1" fmla="*/ 323850 h 947737"/>
                <a:gd name="connsiteX2" fmla="*/ 350044 w 692944"/>
                <a:gd name="connsiteY2" fmla="*/ 233362 h 947737"/>
                <a:gd name="connsiteX3" fmla="*/ 369094 w 692944"/>
                <a:gd name="connsiteY3" fmla="*/ 192881 h 947737"/>
                <a:gd name="connsiteX4" fmla="*/ 378619 w 692944"/>
                <a:gd name="connsiteY4" fmla="*/ 166687 h 947737"/>
                <a:gd name="connsiteX5" fmla="*/ 378619 w 692944"/>
                <a:gd name="connsiteY5" fmla="*/ 152400 h 947737"/>
                <a:gd name="connsiteX6" fmla="*/ 371475 w 692944"/>
                <a:gd name="connsiteY6" fmla="*/ 126206 h 947737"/>
                <a:gd name="connsiteX7" fmla="*/ 357187 w 692944"/>
                <a:gd name="connsiteY7" fmla="*/ 104775 h 947737"/>
                <a:gd name="connsiteX8" fmla="*/ 319087 w 692944"/>
                <a:gd name="connsiteY8" fmla="*/ 71437 h 947737"/>
                <a:gd name="connsiteX9" fmla="*/ 292894 w 692944"/>
                <a:gd name="connsiteY9" fmla="*/ 50006 h 947737"/>
                <a:gd name="connsiteX10" fmla="*/ 288131 w 692944"/>
                <a:gd name="connsiteY10" fmla="*/ 40481 h 947737"/>
                <a:gd name="connsiteX11" fmla="*/ 285750 w 692944"/>
                <a:gd name="connsiteY11" fmla="*/ 30956 h 947737"/>
                <a:gd name="connsiteX12" fmla="*/ 292894 w 692944"/>
                <a:gd name="connsiteY12" fmla="*/ 14287 h 947737"/>
                <a:gd name="connsiteX13" fmla="*/ 314325 w 692944"/>
                <a:gd name="connsiteY13" fmla="*/ 4762 h 947737"/>
                <a:gd name="connsiteX14" fmla="*/ 347662 w 692944"/>
                <a:gd name="connsiteY14" fmla="*/ 0 h 947737"/>
                <a:gd name="connsiteX15" fmla="*/ 397669 w 692944"/>
                <a:gd name="connsiteY15" fmla="*/ 2381 h 947737"/>
                <a:gd name="connsiteX16" fmla="*/ 438150 w 692944"/>
                <a:gd name="connsiteY16" fmla="*/ 9525 h 947737"/>
                <a:gd name="connsiteX17" fmla="*/ 473869 w 692944"/>
                <a:gd name="connsiteY17" fmla="*/ 21431 h 947737"/>
                <a:gd name="connsiteX18" fmla="*/ 509587 w 692944"/>
                <a:gd name="connsiteY18" fmla="*/ 35719 h 947737"/>
                <a:gd name="connsiteX19" fmla="*/ 540544 w 692944"/>
                <a:gd name="connsiteY19" fmla="*/ 54769 h 947737"/>
                <a:gd name="connsiteX20" fmla="*/ 578644 w 692944"/>
                <a:gd name="connsiteY20" fmla="*/ 83344 h 947737"/>
                <a:gd name="connsiteX21" fmla="*/ 619125 w 692944"/>
                <a:gd name="connsiteY21" fmla="*/ 121444 h 947737"/>
                <a:gd name="connsiteX22" fmla="*/ 652462 w 692944"/>
                <a:gd name="connsiteY22" fmla="*/ 164306 h 947737"/>
                <a:gd name="connsiteX23" fmla="*/ 673894 w 692944"/>
                <a:gd name="connsiteY23" fmla="*/ 195262 h 947737"/>
                <a:gd name="connsiteX24" fmla="*/ 685800 w 692944"/>
                <a:gd name="connsiteY24" fmla="*/ 223837 h 947737"/>
                <a:gd name="connsiteX25" fmla="*/ 692944 w 692944"/>
                <a:gd name="connsiteY25" fmla="*/ 250031 h 947737"/>
                <a:gd name="connsiteX26" fmla="*/ 690562 w 692944"/>
                <a:gd name="connsiteY26" fmla="*/ 273844 h 947737"/>
                <a:gd name="connsiteX27" fmla="*/ 683419 w 692944"/>
                <a:gd name="connsiteY27" fmla="*/ 292894 h 947737"/>
                <a:gd name="connsiteX28" fmla="*/ 666750 w 692944"/>
                <a:gd name="connsiteY28" fmla="*/ 307181 h 947737"/>
                <a:gd name="connsiteX29" fmla="*/ 640556 w 692944"/>
                <a:gd name="connsiteY29" fmla="*/ 321469 h 947737"/>
                <a:gd name="connsiteX30" fmla="*/ 609600 w 692944"/>
                <a:gd name="connsiteY30" fmla="*/ 342900 h 947737"/>
                <a:gd name="connsiteX31" fmla="*/ 573881 w 692944"/>
                <a:gd name="connsiteY31" fmla="*/ 371475 h 947737"/>
                <a:gd name="connsiteX32" fmla="*/ 521494 w 692944"/>
                <a:gd name="connsiteY32" fmla="*/ 428625 h 947737"/>
                <a:gd name="connsiteX33" fmla="*/ 397669 w 692944"/>
                <a:gd name="connsiteY33" fmla="*/ 573881 h 947737"/>
                <a:gd name="connsiteX34" fmla="*/ 200025 w 692944"/>
                <a:gd name="connsiteY34" fmla="*/ 790575 h 947737"/>
                <a:gd name="connsiteX35" fmla="*/ 76200 w 692944"/>
                <a:gd name="connsiteY35" fmla="*/ 914400 h 947737"/>
                <a:gd name="connsiteX36" fmla="*/ 54769 w 692944"/>
                <a:gd name="connsiteY36" fmla="*/ 935831 h 947737"/>
                <a:gd name="connsiteX37" fmla="*/ 33337 w 692944"/>
                <a:gd name="connsiteY37" fmla="*/ 947737 h 947737"/>
                <a:gd name="connsiteX38" fmla="*/ 16669 w 692944"/>
                <a:gd name="connsiteY38" fmla="*/ 947737 h 947737"/>
                <a:gd name="connsiteX39" fmla="*/ 4762 w 692944"/>
                <a:gd name="connsiteY39" fmla="*/ 940594 h 947737"/>
                <a:gd name="connsiteX40" fmla="*/ 0 w 692944"/>
                <a:gd name="connsiteY40" fmla="*/ 921544 h 947737"/>
                <a:gd name="connsiteX41" fmla="*/ 4762 w 692944"/>
                <a:gd name="connsiteY41" fmla="*/ 892969 h 947737"/>
                <a:gd name="connsiteX42" fmla="*/ 47625 w 692944"/>
                <a:gd name="connsiteY42" fmla="*/ 816769 h 947737"/>
                <a:gd name="connsiteX43" fmla="*/ 171450 w 692944"/>
                <a:gd name="connsiteY43" fmla="*/ 597694 h 947737"/>
                <a:gd name="connsiteX44" fmla="*/ 257175 w 692944"/>
                <a:gd name="connsiteY44" fmla="*/ 435769 h 94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692944" h="947737">
                  <a:moveTo>
                    <a:pt x="257175" y="435769"/>
                  </a:moveTo>
                  <a:lnTo>
                    <a:pt x="311944" y="323850"/>
                  </a:lnTo>
                  <a:lnTo>
                    <a:pt x="350044" y="233362"/>
                  </a:lnTo>
                  <a:lnTo>
                    <a:pt x="369094" y="192881"/>
                  </a:lnTo>
                  <a:lnTo>
                    <a:pt x="378619" y="166687"/>
                  </a:lnTo>
                  <a:lnTo>
                    <a:pt x="378619" y="152400"/>
                  </a:lnTo>
                  <a:lnTo>
                    <a:pt x="371475" y="126206"/>
                  </a:lnTo>
                  <a:lnTo>
                    <a:pt x="357187" y="104775"/>
                  </a:lnTo>
                  <a:lnTo>
                    <a:pt x="319087" y="71437"/>
                  </a:lnTo>
                  <a:lnTo>
                    <a:pt x="292894" y="50006"/>
                  </a:lnTo>
                  <a:lnTo>
                    <a:pt x="288131" y="40481"/>
                  </a:lnTo>
                  <a:lnTo>
                    <a:pt x="285750" y="30956"/>
                  </a:lnTo>
                  <a:lnTo>
                    <a:pt x="292894" y="14287"/>
                  </a:lnTo>
                  <a:lnTo>
                    <a:pt x="314325" y="4762"/>
                  </a:lnTo>
                  <a:lnTo>
                    <a:pt x="347662" y="0"/>
                  </a:lnTo>
                  <a:lnTo>
                    <a:pt x="397669" y="2381"/>
                  </a:lnTo>
                  <a:lnTo>
                    <a:pt x="438150" y="9525"/>
                  </a:lnTo>
                  <a:lnTo>
                    <a:pt x="473869" y="21431"/>
                  </a:lnTo>
                  <a:lnTo>
                    <a:pt x="509587" y="35719"/>
                  </a:lnTo>
                  <a:lnTo>
                    <a:pt x="540544" y="54769"/>
                  </a:lnTo>
                  <a:lnTo>
                    <a:pt x="578644" y="83344"/>
                  </a:lnTo>
                  <a:lnTo>
                    <a:pt x="619125" y="121444"/>
                  </a:lnTo>
                  <a:lnTo>
                    <a:pt x="652462" y="164306"/>
                  </a:lnTo>
                  <a:lnTo>
                    <a:pt x="673894" y="195262"/>
                  </a:lnTo>
                  <a:lnTo>
                    <a:pt x="685800" y="223837"/>
                  </a:lnTo>
                  <a:lnTo>
                    <a:pt x="692944" y="250031"/>
                  </a:lnTo>
                  <a:lnTo>
                    <a:pt x="690562" y="273844"/>
                  </a:lnTo>
                  <a:lnTo>
                    <a:pt x="683419" y="292894"/>
                  </a:lnTo>
                  <a:lnTo>
                    <a:pt x="666750" y="307181"/>
                  </a:lnTo>
                  <a:lnTo>
                    <a:pt x="640556" y="321469"/>
                  </a:lnTo>
                  <a:lnTo>
                    <a:pt x="609600" y="342900"/>
                  </a:lnTo>
                  <a:lnTo>
                    <a:pt x="573881" y="371475"/>
                  </a:lnTo>
                  <a:lnTo>
                    <a:pt x="521494" y="428625"/>
                  </a:lnTo>
                  <a:lnTo>
                    <a:pt x="397669" y="573881"/>
                  </a:lnTo>
                  <a:lnTo>
                    <a:pt x="200025" y="790575"/>
                  </a:lnTo>
                  <a:lnTo>
                    <a:pt x="76200" y="914400"/>
                  </a:lnTo>
                  <a:lnTo>
                    <a:pt x="54769" y="935831"/>
                  </a:lnTo>
                  <a:lnTo>
                    <a:pt x="33337" y="947737"/>
                  </a:lnTo>
                  <a:lnTo>
                    <a:pt x="16669" y="947737"/>
                  </a:lnTo>
                  <a:lnTo>
                    <a:pt x="4762" y="940594"/>
                  </a:lnTo>
                  <a:lnTo>
                    <a:pt x="0" y="921544"/>
                  </a:lnTo>
                  <a:lnTo>
                    <a:pt x="4762" y="892969"/>
                  </a:lnTo>
                  <a:lnTo>
                    <a:pt x="47625" y="816769"/>
                  </a:lnTo>
                  <a:lnTo>
                    <a:pt x="171450" y="597694"/>
                  </a:lnTo>
                  <a:lnTo>
                    <a:pt x="257175" y="4357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32">
              <a:extLst>
                <a:ext uri="{FF2B5EF4-FFF2-40B4-BE49-F238E27FC236}">
                  <a16:creationId xmlns:a16="http://schemas.microsoft.com/office/drawing/2014/main" id="{4D8C3DFF-CE8E-43C4-AEF4-4DC312B69E50}"/>
                </a:ext>
              </a:extLst>
            </p:cNvPr>
            <p:cNvSpPr/>
            <p:nvPr/>
          </p:nvSpPr>
          <p:spPr>
            <a:xfrm>
              <a:off x="4424364" y="2124075"/>
              <a:ext cx="481012" cy="884238"/>
            </a:xfrm>
            <a:custGeom>
              <a:avLst/>
              <a:gdLst>
                <a:gd name="connsiteX0" fmla="*/ 135731 w 481012"/>
                <a:gd name="connsiteY0" fmla="*/ 373856 h 883444"/>
                <a:gd name="connsiteX1" fmla="*/ 45243 w 481012"/>
                <a:gd name="connsiteY1" fmla="*/ 142875 h 883444"/>
                <a:gd name="connsiteX2" fmla="*/ 2381 w 481012"/>
                <a:gd name="connsiteY2" fmla="*/ 28575 h 883444"/>
                <a:gd name="connsiteX3" fmla="*/ 0 w 481012"/>
                <a:gd name="connsiteY3" fmla="*/ 9525 h 883444"/>
                <a:gd name="connsiteX4" fmla="*/ 4762 w 481012"/>
                <a:gd name="connsiteY4" fmla="*/ 0 h 883444"/>
                <a:gd name="connsiteX5" fmla="*/ 16668 w 481012"/>
                <a:gd name="connsiteY5" fmla="*/ 0 h 883444"/>
                <a:gd name="connsiteX6" fmla="*/ 45243 w 481012"/>
                <a:gd name="connsiteY6" fmla="*/ 4763 h 883444"/>
                <a:gd name="connsiteX7" fmla="*/ 64293 w 481012"/>
                <a:gd name="connsiteY7" fmla="*/ 16669 h 883444"/>
                <a:gd name="connsiteX8" fmla="*/ 152400 w 481012"/>
                <a:gd name="connsiteY8" fmla="*/ 92869 h 883444"/>
                <a:gd name="connsiteX9" fmla="*/ 271462 w 481012"/>
                <a:gd name="connsiteY9" fmla="*/ 197644 h 883444"/>
                <a:gd name="connsiteX10" fmla="*/ 350043 w 481012"/>
                <a:gd name="connsiteY10" fmla="*/ 273844 h 883444"/>
                <a:gd name="connsiteX11" fmla="*/ 400050 w 481012"/>
                <a:gd name="connsiteY11" fmla="*/ 326231 h 883444"/>
                <a:gd name="connsiteX12" fmla="*/ 411956 w 481012"/>
                <a:gd name="connsiteY12" fmla="*/ 340519 h 883444"/>
                <a:gd name="connsiteX13" fmla="*/ 431006 w 481012"/>
                <a:gd name="connsiteY13" fmla="*/ 369094 h 883444"/>
                <a:gd name="connsiteX14" fmla="*/ 445293 w 481012"/>
                <a:gd name="connsiteY14" fmla="*/ 404813 h 883444"/>
                <a:gd name="connsiteX15" fmla="*/ 457200 w 481012"/>
                <a:gd name="connsiteY15" fmla="*/ 435769 h 883444"/>
                <a:gd name="connsiteX16" fmla="*/ 471487 w 481012"/>
                <a:gd name="connsiteY16" fmla="*/ 502444 h 883444"/>
                <a:gd name="connsiteX17" fmla="*/ 478631 w 481012"/>
                <a:gd name="connsiteY17" fmla="*/ 600075 h 883444"/>
                <a:gd name="connsiteX18" fmla="*/ 481012 w 481012"/>
                <a:gd name="connsiteY18" fmla="*/ 688181 h 883444"/>
                <a:gd name="connsiteX19" fmla="*/ 478631 w 481012"/>
                <a:gd name="connsiteY19" fmla="*/ 740569 h 883444"/>
                <a:gd name="connsiteX20" fmla="*/ 471487 w 481012"/>
                <a:gd name="connsiteY20" fmla="*/ 792956 h 883444"/>
                <a:gd name="connsiteX21" fmla="*/ 461962 w 481012"/>
                <a:gd name="connsiteY21" fmla="*/ 826294 h 883444"/>
                <a:gd name="connsiteX22" fmla="*/ 447675 w 481012"/>
                <a:gd name="connsiteY22" fmla="*/ 859631 h 883444"/>
                <a:gd name="connsiteX23" fmla="*/ 431006 w 481012"/>
                <a:gd name="connsiteY23" fmla="*/ 878681 h 883444"/>
                <a:gd name="connsiteX24" fmla="*/ 416718 w 481012"/>
                <a:gd name="connsiteY24" fmla="*/ 883444 h 883444"/>
                <a:gd name="connsiteX25" fmla="*/ 400050 w 481012"/>
                <a:gd name="connsiteY25" fmla="*/ 883444 h 883444"/>
                <a:gd name="connsiteX26" fmla="*/ 359568 w 481012"/>
                <a:gd name="connsiteY26" fmla="*/ 869156 h 883444"/>
                <a:gd name="connsiteX27" fmla="*/ 333375 w 481012"/>
                <a:gd name="connsiteY27" fmla="*/ 847725 h 883444"/>
                <a:gd name="connsiteX28" fmla="*/ 309562 w 481012"/>
                <a:gd name="connsiteY28" fmla="*/ 816769 h 883444"/>
                <a:gd name="connsiteX29" fmla="*/ 278606 w 481012"/>
                <a:gd name="connsiteY29" fmla="*/ 745331 h 883444"/>
                <a:gd name="connsiteX30" fmla="*/ 207168 w 481012"/>
                <a:gd name="connsiteY30" fmla="*/ 559594 h 883444"/>
                <a:gd name="connsiteX31" fmla="*/ 135731 w 481012"/>
                <a:gd name="connsiteY31" fmla="*/ 373856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81012" h="883444">
                  <a:moveTo>
                    <a:pt x="135731" y="373856"/>
                  </a:moveTo>
                  <a:lnTo>
                    <a:pt x="45243" y="142875"/>
                  </a:lnTo>
                  <a:lnTo>
                    <a:pt x="2381" y="28575"/>
                  </a:lnTo>
                  <a:lnTo>
                    <a:pt x="0" y="9525"/>
                  </a:lnTo>
                  <a:lnTo>
                    <a:pt x="4762" y="0"/>
                  </a:lnTo>
                  <a:lnTo>
                    <a:pt x="16668" y="0"/>
                  </a:lnTo>
                  <a:lnTo>
                    <a:pt x="45243" y="4763"/>
                  </a:lnTo>
                  <a:lnTo>
                    <a:pt x="64293" y="16669"/>
                  </a:lnTo>
                  <a:lnTo>
                    <a:pt x="152400" y="92869"/>
                  </a:lnTo>
                  <a:lnTo>
                    <a:pt x="271462" y="197644"/>
                  </a:lnTo>
                  <a:lnTo>
                    <a:pt x="350043" y="273844"/>
                  </a:lnTo>
                  <a:lnTo>
                    <a:pt x="400050" y="326231"/>
                  </a:lnTo>
                  <a:lnTo>
                    <a:pt x="411956" y="340519"/>
                  </a:lnTo>
                  <a:lnTo>
                    <a:pt x="431006" y="369094"/>
                  </a:lnTo>
                  <a:lnTo>
                    <a:pt x="445293" y="404813"/>
                  </a:lnTo>
                  <a:lnTo>
                    <a:pt x="457200" y="435769"/>
                  </a:lnTo>
                  <a:lnTo>
                    <a:pt x="471487" y="502444"/>
                  </a:lnTo>
                  <a:lnTo>
                    <a:pt x="478631" y="600075"/>
                  </a:lnTo>
                  <a:cubicBezTo>
                    <a:pt x="479425" y="629444"/>
                    <a:pt x="480218" y="658812"/>
                    <a:pt x="481012" y="688181"/>
                  </a:cubicBezTo>
                  <a:lnTo>
                    <a:pt x="478631" y="740569"/>
                  </a:lnTo>
                  <a:lnTo>
                    <a:pt x="471487" y="792956"/>
                  </a:lnTo>
                  <a:lnTo>
                    <a:pt x="461962" y="826294"/>
                  </a:lnTo>
                  <a:lnTo>
                    <a:pt x="447675" y="859631"/>
                  </a:lnTo>
                  <a:lnTo>
                    <a:pt x="431006" y="878681"/>
                  </a:lnTo>
                  <a:lnTo>
                    <a:pt x="416718" y="883444"/>
                  </a:lnTo>
                  <a:lnTo>
                    <a:pt x="400050" y="883444"/>
                  </a:lnTo>
                  <a:lnTo>
                    <a:pt x="359568" y="869156"/>
                  </a:lnTo>
                  <a:lnTo>
                    <a:pt x="333375" y="847725"/>
                  </a:lnTo>
                  <a:lnTo>
                    <a:pt x="309562" y="816769"/>
                  </a:lnTo>
                  <a:lnTo>
                    <a:pt x="278606" y="745331"/>
                  </a:lnTo>
                  <a:lnTo>
                    <a:pt x="207168" y="559594"/>
                  </a:lnTo>
                  <a:lnTo>
                    <a:pt x="135731" y="3738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33">
              <a:extLst>
                <a:ext uri="{FF2B5EF4-FFF2-40B4-BE49-F238E27FC236}">
                  <a16:creationId xmlns:a16="http://schemas.microsoft.com/office/drawing/2014/main" id="{E4984402-357E-4401-8406-389DEDF85D65}"/>
                </a:ext>
              </a:extLst>
            </p:cNvPr>
            <p:cNvSpPr/>
            <p:nvPr/>
          </p:nvSpPr>
          <p:spPr>
            <a:xfrm>
              <a:off x="4275140" y="3008313"/>
              <a:ext cx="1939925" cy="495300"/>
            </a:xfrm>
            <a:custGeom>
              <a:avLst/>
              <a:gdLst>
                <a:gd name="connsiteX0" fmla="*/ 676275 w 1940719"/>
                <a:gd name="connsiteY0" fmla="*/ 219075 h 495300"/>
                <a:gd name="connsiteX1" fmla="*/ 885825 w 1940719"/>
                <a:gd name="connsiteY1" fmla="*/ 183356 h 495300"/>
                <a:gd name="connsiteX2" fmla="*/ 952500 w 1940719"/>
                <a:gd name="connsiteY2" fmla="*/ 171450 h 495300"/>
                <a:gd name="connsiteX3" fmla="*/ 1128712 w 1940719"/>
                <a:gd name="connsiteY3" fmla="*/ 135731 h 495300"/>
                <a:gd name="connsiteX4" fmla="*/ 1350169 w 1940719"/>
                <a:gd name="connsiteY4" fmla="*/ 102394 h 495300"/>
                <a:gd name="connsiteX5" fmla="*/ 1431131 w 1940719"/>
                <a:gd name="connsiteY5" fmla="*/ 88106 h 495300"/>
                <a:gd name="connsiteX6" fmla="*/ 1466850 w 1940719"/>
                <a:gd name="connsiteY6" fmla="*/ 71437 h 495300"/>
                <a:gd name="connsiteX7" fmla="*/ 1528762 w 1940719"/>
                <a:gd name="connsiteY7" fmla="*/ 35719 h 495300"/>
                <a:gd name="connsiteX8" fmla="*/ 1581150 w 1940719"/>
                <a:gd name="connsiteY8" fmla="*/ 2381 h 495300"/>
                <a:gd name="connsiteX9" fmla="*/ 1602581 w 1940719"/>
                <a:gd name="connsiteY9" fmla="*/ 0 h 495300"/>
                <a:gd name="connsiteX10" fmla="*/ 1728787 w 1940719"/>
                <a:gd name="connsiteY10" fmla="*/ 28575 h 495300"/>
                <a:gd name="connsiteX11" fmla="*/ 1840706 w 1940719"/>
                <a:gd name="connsiteY11" fmla="*/ 64294 h 495300"/>
                <a:gd name="connsiteX12" fmla="*/ 1871662 w 1940719"/>
                <a:gd name="connsiteY12" fmla="*/ 78581 h 495300"/>
                <a:gd name="connsiteX13" fmla="*/ 1893094 w 1940719"/>
                <a:gd name="connsiteY13" fmla="*/ 95250 h 495300"/>
                <a:gd name="connsiteX14" fmla="*/ 1916906 w 1940719"/>
                <a:gd name="connsiteY14" fmla="*/ 123825 h 495300"/>
                <a:gd name="connsiteX15" fmla="*/ 1931194 w 1940719"/>
                <a:gd name="connsiteY15" fmla="*/ 145256 h 495300"/>
                <a:gd name="connsiteX16" fmla="*/ 1938337 w 1940719"/>
                <a:gd name="connsiteY16" fmla="*/ 164306 h 495300"/>
                <a:gd name="connsiteX17" fmla="*/ 1940719 w 1940719"/>
                <a:gd name="connsiteY17" fmla="*/ 180975 h 495300"/>
                <a:gd name="connsiteX18" fmla="*/ 1935956 w 1940719"/>
                <a:gd name="connsiteY18" fmla="*/ 192881 h 495300"/>
                <a:gd name="connsiteX19" fmla="*/ 1919287 w 1940719"/>
                <a:gd name="connsiteY19" fmla="*/ 211931 h 495300"/>
                <a:gd name="connsiteX20" fmla="*/ 1876425 w 1940719"/>
                <a:gd name="connsiteY20" fmla="*/ 223837 h 495300"/>
                <a:gd name="connsiteX21" fmla="*/ 1740694 w 1940719"/>
                <a:gd name="connsiteY21" fmla="*/ 245269 h 495300"/>
                <a:gd name="connsiteX22" fmla="*/ 1526381 w 1940719"/>
                <a:gd name="connsiteY22" fmla="*/ 273844 h 495300"/>
                <a:gd name="connsiteX23" fmla="*/ 1321594 w 1940719"/>
                <a:gd name="connsiteY23" fmla="*/ 307181 h 495300"/>
                <a:gd name="connsiteX24" fmla="*/ 1114425 w 1940719"/>
                <a:gd name="connsiteY24" fmla="*/ 338137 h 495300"/>
                <a:gd name="connsiteX25" fmla="*/ 752475 w 1940719"/>
                <a:gd name="connsiteY25" fmla="*/ 383381 h 495300"/>
                <a:gd name="connsiteX26" fmla="*/ 647700 w 1940719"/>
                <a:gd name="connsiteY26" fmla="*/ 400050 h 495300"/>
                <a:gd name="connsiteX27" fmla="*/ 519112 w 1940719"/>
                <a:gd name="connsiteY27" fmla="*/ 419100 h 495300"/>
                <a:gd name="connsiteX28" fmla="*/ 492919 w 1940719"/>
                <a:gd name="connsiteY28" fmla="*/ 423862 h 495300"/>
                <a:gd name="connsiteX29" fmla="*/ 464344 w 1940719"/>
                <a:gd name="connsiteY29" fmla="*/ 442912 h 495300"/>
                <a:gd name="connsiteX30" fmla="*/ 414337 w 1940719"/>
                <a:gd name="connsiteY30" fmla="*/ 471487 h 495300"/>
                <a:gd name="connsiteX31" fmla="*/ 376237 w 1940719"/>
                <a:gd name="connsiteY31" fmla="*/ 485775 h 495300"/>
                <a:gd name="connsiteX32" fmla="*/ 338137 w 1940719"/>
                <a:gd name="connsiteY32" fmla="*/ 495300 h 495300"/>
                <a:gd name="connsiteX33" fmla="*/ 311944 w 1940719"/>
                <a:gd name="connsiteY33" fmla="*/ 495300 h 495300"/>
                <a:gd name="connsiteX34" fmla="*/ 273844 w 1940719"/>
                <a:gd name="connsiteY34" fmla="*/ 481012 h 495300"/>
                <a:gd name="connsiteX35" fmla="*/ 200025 w 1940719"/>
                <a:gd name="connsiteY35" fmla="*/ 440531 h 495300"/>
                <a:gd name="connsiteX36" fmla="*/ 145256 w 1940719"/>
                <a:gd name="connsiteY36" fmla="*/ 407194 h 495300"/>
                <a:gd name="connsiteX37" fmla="*/ 107156 w 1940719"/>
                <a:gd name="connsiteY37" fmla="*/ 378619 h 495300"/>
                <a:gd name="connsiteX38" fmla="*/ 69056 w 1940719"/>
                <a:gd name="connsiteY38" fmla="*/ 342900 h 495300"/>
                <a:gd name="connsiteX39" fmla="*/ 47625 w 1940719"/>
                <a:gd name="connsiteY39" fmla="*/ 319087 h 495300"/>
                <a:gd name="connsiteX40" fmla="*/ 28575 w 1940719"/>
                <a:gd name="connsiteY40" fmla="*/ 295275 h 495300"/>
                <a:gd name="connsiteX41" fmla="*/ 9525 w 1940719"/>
                <a:gd name="connsiteY41" fmla="*/ 259556 h 495300"/>
                <a:gd name="connsiteX42" fmla="*/ 0 w 1940719"/>
                <a:gd name="connsiteY42" fmla="*/ 219075 h 495300"/>
                <a:gd name="connsiteX43" fmla="*/ 2381 w 1940719"/>
                <a:gd name="connsiteY43" fmla="*/ 202406 h 495300"/>
                <a:gd name="connsiteX44" fmla="*/ 16669 w 1940719"/>
                <a:gd name="connsiteY44" fmla="*/ 192881 h 495300"/>
                <a:gd name="connsiteX45" fmla="*/ 42862 w 1940719"/>
                <a:gd name="connsiteY45" fmla="*/ 197644 h 495300"/>
                <a:gd name="connsiteX46" fmla="*/ 59531 w 1940719"/>
                <a:gd name="connsiteY46" fmla="*/ 207169 h 495300"/>
                <a:gd name="connsiteX47" fmla="*/ 85725 w 1940719"/>
                <a:gd name="connsiteY47" fmla="*/ 223837 h 495300"/>
                <a:gd name="connsiteX48" fmla="*/ 109537 w 1940719"/>
                <a:gd name="connsiteY48" fmla="*/ 235744 h 495300"/>
                <a:gd name="connsiteX49" fmla="*/ 159544 w 1940719"/>
                <a:gd name="connsiteY49" fmla="*/ 250031 h 495300"/>
                <a:gd name="connsiteX50" fmla="*/ 216694 w 1940719"/>
                <a:gd name="connsiteY50" fmla="*/ 261937 h 495300"/>
                <a:gd name="connsiteX51" fmla="*/ 304800 w 1940719"/>
                <a:gd name="connsiteY51" fmla="*/ 266700 h 495300"/>
                <a:gd name="connsiteX52" fmla="*/ 345281 w 1940719"/>
                <a:gd name="connsiteY52" fmla="*/ 269081 h 495300"/>
                <a:gd name="connsiteX53" fmla="*/ 521494 w 1940719"/>
                <a:gd name="connsiteY53" fmla="*/ 242887 h 495300"/>
                <a:gd name="connsiteX54" fmla="*/ 676275 w 1940719"/>
                <a:gd name="connsiteY54" fmla="*/ 219075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940719" h="495300">
                  <a:moveTo>
                    <a:pt x="676275" y="219075"/>
                  </a:moveTo>
                  <a:lnTo>
                    <a:pt x="885825" y="183356"/>
                  </a:lnTo>
                  <a:lnTo>
                    <a:pt x="952500" y="171450"/>
                  </a:lnTo>
                  <a:lnTo>
                    <a:pt x="1128712" y="135731"/>
                  </a:lnTo>
                  <a:lnTo>
                    <a:pt x="1350169" y="102394"/>
                  </a:lnTo>
                  <a:lnTo>
                    <a:pt x="1431131" y="88106"/>
                  </a:lnTo>
                  <a:lnTo>
                    <a:pt x="1466850" y="71437"/>
                  </a:lnTo>
                  <a:lnTo>
                    <a:pt x="1528762" y="35719"/>
                  </a:lnTo>
                  <a:lnTo>
                    <a:pt x="1581150" y="2381"/>
                  </a:lnTo>
                  <a:lnTo>
                    <a:pt x="1602581" y="0"/>
                  </a:lnTo>
                  <a:lnTo>
                    <a:pt x="1728787" y="28575"/>
                  </a:lnTo>
                  <a:lnTo>
                    <a:pt x="1840706" y="64294"/>
                  </a:lnTo>
                  <a:lnTo>
                    <a:pt x="1871662" y="78581"/>
                  </a:lnTo>
                  <a:lnTo>
                    <a:pt x="1893094" y="95250"/>
                  </a:lnTo>
                  <a:lnTo>
                    <a:pt x="1916906" y="123825"/>
                  </a:lnTo>
                  <a:lnTo>
                    <a:pt x="1931194" y="145256"/>
                  </a:lnTo>
                  <a:lnTo>
                    <a:pt x="1938337" y="164306"/>
                  </a:lnTo>
                  <a:lnTo>
                    <a:pt x="1940719" y="180975"/>
                  </a:lnTo>
                  <a:lnTo>
                    <a:pt x="1935956" y="192881"/>
                  </a:lnTo>
                  <a:lnTo>
                    <a:pt x="1919287" y="211931"/>
                  </a:lnTo>
                  <a:lnTo>
                    <a:pt x="1876425" y="223837"/>
                  </a:lnTo>
                  <a:lnTo>
                    <a:pt x="1740694" y="245269"/>
                  </a:lnTo>
                  <a:lnTo>
                    <a:pt x="1526381" y="273844"/>
                  </a:lnTo>
                  <a:lnTo>
                    <a:pt x="1321594" y="307181"/>
                  </a:lnTo>
                  <a:lnTo>
                    <a:pt x="1114425" y="338137"/>
                  </a:lnTo>
                  <a:lnTo>
                    <a:pt x="752475" y="383381"/>
                  </a:lnTo>
                  <a:lnTo>
                    <a:pt x="647700" y="400050"/>
                  </a:lnTo>
                  <a:lnTo>
                    <a:pt x="519112" y="419100"/>
                  </a:lnTo>
                  <a:lnTo>
                    <a:pt x="492919" y="423862"/>
                  </a:lnTo>
                  <a:lnTo>
                    <a:pt x="464344" y="442912"/>
                  </a:lnTo>
                  <a:lnTo>
                    <a:pt x="414337" y="471487"/>
                  </a:lnTo>
                  <a:lnTo>
                    <a:pt x="376237" y="485775"/>
                  </a:lnTo>
                  <a:lnTo>
                    <a:pt x="338137" y="495300"/>
                  </a:lnTo>
                  <a:lnTo>
                    <a:pt x="311944" y="495300"/>
                  </a:lnTo>
                  <a:lnTo>
                    <a:pt x="273844" y="481012"/>
                  </a:lnTo>
                  <a:lnTo>
                    <a:pt x="200025" y="440531"/>
                  </a:lnTo>
                  <a:lnTo>
                    <a:pt x="145256" y="407194"/>
                  </a:lnTo>
                  <a:lnTo>
                    <a:pt x="107156" y="378619"/>
                  </a:lnTo>
                  <a:lnTo>
                    <a:pt x="69056" y="342900"/>
                  </a:lnTo>
                  <a:lnTo>
                    <a:pt x="47625" y="319087"/>
                  </a:lnTo>
                  <a:lnTo>
                    <a:pt x="28575" y="295275"/>
                  </a:lnTo>
                  <a:lnTo>
                    <a:pt x="9525" y="259556"/>
                  </a:lnTo>
                  <a:lnTo>
                    <a:pt x="0" y="219075"/>
                  </a:lnTo>
                  <a:lnTo>
                    <a:pt x="2381" y="202406"/>
                  </a:lnTo>
                  <a:lnTo>
                    <a:pt x="16669" y="192881"/>
                  </a:lnTo>
                  <a:lnTo>
                    <a:pt x="42862" y="197644"/>
                  </a:lnTo>
                  <a:lnTo>
                    <a:pt x="59531" y="207169"/>
                  </a:lnTo>
                  <a:lnTo>
                    <a:pt x="85725" y="223837"/>
                  </a:lnTo>
                  <a:lnTo>
                    <a:pt x="109537" y="235744"/>
                  </a:lnTo>
                  <a:lnTo>
                    <a:pt x="159544" y="250031"/>
                  </a:lnTo>
                  <a:lnTo>
                    <a:pt x="216694" y="261937"/>
                  </a:lnTo>
                  <a:lnTo>
                    <a:pt x="304800" y="266700"/>
                  </a:lnTo>
                  <a:lnTo>
                    <a:pt x="345281" y="269081"/>
                  </a:lnTo>
                  <a:lnTo>
                    <a:pt x="521494" y="242887"/>
                  </a:lnTo>
                  <a:lnTo>
                    <a:pt x="676275" y="2190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36">
              <a:extLst>
                <a:ext uri="{FF2B5EF4-FFF2-40B4-BE49-F238E27FC236}">
                  <a16:creationId xmlns:a16="http://schemas.microsoft.com/office/drawing/2014/main" id="{30DD20D8-C3DD-4804-AB13-70E9DDB2094B}"/>
                </a:ext>
              </a:extLst>
            </p:cNvPr>
            <p:cNvSpPr/>
            <p:nvPr/>
          </p:nvSpPr>
          <p:spPr>
            <a:xfrm>
              <a:off x="6538914" y="1662114"/>
              <a:ext cx="1223962" cy="1171575"/>
            </a:xfrm>
            <a:custGeom>
              <a:avLst/>
              <a:gdLst>
                <a:gd name="connsiteX0" fmla="*/ 609600 w 1223962"/>
                <a:gd name="connsiteY0" fmla="*/ 509587 h 1171575"/>
                <a:gd name="connsiteX1" fmla="*/ 426243 w 1223962"/>
                <a:gd name="connsiteY1" fmla="*/ 695325 h 1171575"/>
                <a:gd name="connsiteX2" fmla="*/ 209550 w 1223962"/>
                <a:gd name="connsiteY2" fmla="*/ 912018 h 1171575"/>
                <a:gd name="connsiteX3" fmla="*/ 0 w 1223962"/>
                <a:gd name="connsiteY3" fmla="*/ 1119187 h 1171575"/>
                <a:gd name="connsiteX4" fmla="*/ 52387 w 1223962"/>
                <a:gd name="connsiteY4" fmla="*/ 1171575 h 1171575"/>
                <a:gd name="connsiteX5" fmla="*/ 209550 w 1223962"/>
                <a:gd name="connsiteY5" fmla="*/ 1073943 h 1171575"/>
                <a:gd name="connsiteX6" fmla="*/ 342900 w 1223962"/>
                <a:gd name="connsiteY6" fmla="*/ 978693 h 1171575"/>
                <a:gd name="connsiteX7" fmla="*/ 502443 w 1223962"/>
                <a:gd name="connsiteY7" fmla="*/ 862012 h 1171575"/>
                <a:gd name="connsiteX8" fmla="*/ 700087 w 1223962"/>
                <a:gd name="connsiteY8" fmla="*/ 719137 h 1171575"/>
                <a:gd name="connsiteX9" fmla="*/ 864393 w 1223962"/>
                <a:gd name="connsiteY9" fmla="*/ 600075 h 1171575"/>
                <a:gd name="connsiteX10" fmla="*/ 969168 w 1223962"/>
                <a:gd name="connsiteY10" fmla="*/ 526256 h 1171575"/>
                <a:gd name="connsiteX11" fmla="*/ 1047750 w 1223962"/>
                <a:gd name="connsiteY11" fmla="*/ 466725 h 1171575"/>
                <a:gd name="connsiteX12" fmla="*/ 1102518 w 1223962"/>
                <a:gd name="connsiteY12" fmla="*/ 428625 h 1171575"/>
                <a:gd name="connsiteX13" fmla="*/ 1162050 w 1223962"/>
                <a:gd name="connsiteY13" fmla="*/ 383381 h 1171575"/>
                <a:gd name="connsiteX14" fmla="*/ 1195387 w 1223962"/>
                <a:gd name="connsiteY14" fmla="*/ 354806 h 1171575"/>
                <a:gd name="connsiteX15" fmla="*/ 1214437 w 1223962"/>
                <a:gd name="connsiteY15" fmla="*/ 328612 h 1171575"/>
                <a:gd name="connsiteX16" fmla="*/ 1223962 w 1223962"/>
                <a:gd name="connsiteY16" fmla="*/ 307181 h 1171575"/>
                <a:gd name="connsiteX17" fmla="*/ 1223962 w 1223962"/>
                <a:gd name="connsiteY17" fmla="*/ 297656 h 1171575"/>
                <a:gd name="connsiteX18" fmla="*/ 1219200 w 1223962"/>
                <a:gd name="connsiteY18" fmla="*/ 261937 h 1171575"/>
                <a:gd name="connsiteX19" fmla="*/ 1204912 w 1223962"/>
                <a:gd name="connsiteY19" fmla="*/ 221456 h 1171575"/>
                <a:gd name="connsiteX20" fmla="*/ 1190625 w 1223962"/>
                <a:gd name="connsiteY20" fmla="*/ 195262 h 1171575"/>
                <a:gd name="connsiteX21" fmla="*/ 1173956 w 1223962"/>
                <a:gd name="connsiteY21" fmla="*/ 171450 h 1171575"/>
                <a:gd name="connsiteX22" fmla="*/ 1154906 w 1223962"/>
                <a:gd name="connsiteY22" fmla="*/ 147637 h 1171575"/>
                <a:gd name="connsiteX23" fmla="*/ 1128712 w 1223962"/>
                <a:gd name="connsiteY23" fmla="*/ 126206 h 1171575"/>
                <a:gd name="connsiteX24" fmla="*/ 1097756 w 1223962"/>
                <a:gd name="connsiteY24" fmla="*/ 104775 h 1171575"/>
                <a:gd name="connsiteX25" fmla="*/ 1073943 w 1223962"/>
                <a:gd name="connsiteY25" fmla="*/ 90487 h 1171575"/>
                <a:gd name="connsiteX26" fmla="*/ 1016793 w 1223962"/>
                <a:gd name="connsiteY26" fmla="*/ 61912 h 1171575"/>
                <a:gd name="connsiteX27" fmla="*/ 942975 w 1223962"/>
                <a:gd name="connsiteY27" fmla="*/ 35718 h 1171575"/>
                <a:gd name="connsiteX28" fmla="*/ 866775 w 1223962"/>
                <a:gd name="connsiteY28" fmla="*/ 16668 h 1171575"/>
                <a:gd name="connsiteX29" fmla="*/ 797718 w 1223962"/>
                <a:gd name="connsiteY29" fmla="*/ 2381 h 1171575"/>
                <a:gd name="connsiteX30" fmla="*/ 776287 w 1223962"/>
                <a:gd name="connsiteY30" fmla="*/ 0 h 1171575"/>
                <a:gd name="connsiteX31" fmla="*/ 754856 w 1223962"/>
                <a:gd name="connsiteY31" fmla="*/ 0 h 1171575"/>
                <a:gd name="connsiteX32" fmla="*/ 745331 w 1223962"/>
                <a:gd name="connsiteY32" fmla="*/ 7143 h 1171575"/>
                <a:gd name="connsiteX33" fmla="*/ 745331 w 1223962"/>
                <a:gd name="connsiteY33" fmla="*/ 11906 h 1171575"/>
                <a:gd name="connsiteX34" fmla="*/ 747712 w 1223962"/>
                <a:gd name="connsiteY34" fmla="*/ 30956 h 1171575"/>
                <a:gd name="connsiteX35" fmla="*/ 759618 w 1223962"/>
                <a:gd name="connsiteY35" fmla="*/ 47625 h 1171575"/>
                <a:gd name="connsiteX36" fmla="*/ 795337 w 1223962"/>
                <a:gd name="connsiteY36" fmla="*/ 71437 h 1171575"/>
                <a:gd name="connsiteX37" fmla="*/ 831056 w 1223962"/>
                <a:gd name="connsiteY37" fmla="*/ 92868 h 1171575"/>
                <a:gd name="connsiteX38" fmla="*/ 850106 w 1223962"/>
                <a:gd name="connsiteY38" fmla="*/ 109537 h 1171575"/>
                <a:gd name="connsiteX39" fmla="*/ 859631 w 1223962"/>
                <a:gd name="connsiteY39" fmla="*/ 121443 h 1171575"/>
                <a:gd name="connsiteX40" fmla="*/ 866775 w 1223962"/>
                <a:gd name="connsiteY40" fmla="*/ 140493 h 1171575"/>
                <a:gd name="connsiteX41" fmla="*/ 869156 w 1223962"/>
                <a:gd name="connsiteY41" fmla="*/ 159543 h 1171575"/>
                <a:gd name="connsiteX42" fmla="*/ 866775 w 1223962"/>
                <a:gd name="connsiteY42" fmla="*/ 180975 h 1171575"/>
                <a:gd name="connsiteX43" fmla="*/ 864393 w 1223962"/>
                <a:gd name="connsiteY43" fmla="*/ 207168 h 1171575"/>
                <a:gd name="connsiteX44" fmla="*/ 854868 w 1223962"/>
                <a:gd name="connsiteY44" fmla="*/ 233362 h 1171575"/>
                <a:gd name="connsiteX45" fmla="*/ 831056 w 1223962"/>
                <a:gd name="connsiteY45" fmla="*/ 264318 h 1171575"/>
                <a:gd name="connsiteX46" fmla="*/ 740568 w 1223962"/>
                <a:gd name="connsiteY46" fmla="*/ 364331 h 1171575"/>
                <a:gd name="connsiteX47" fmla="*/ 609600 w 1223962"/>
                <a:gd name="connsiteY47" fmla="*/ 509587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23962" h="1171575">
                  <a:moveTo>
                    <a:pt x="609600" y="509587"/>
                  </a:moveTo>
                  <a:lnTo>
                    <a:pt x="426243" y="695325"/>
                  </a:lnTo>
                  <a:lnTo>
                    <a:pt x="209550" y="912018"/>
                  </a:lnTo>
                  <a:lnTo>
                    <a:pt x="0" y="1119187"/>
                  </a:lnTo>
                  <a:lnTo>
                    <a:pt x="52387" y="1171575"/>
                  </a:lnTo>
                  <a:lnTo>
                    <a:pt x="209550" y="1073943"/>
                  </a:lnTo>
                  <a:lnTo>
                    <a:pt x="342900" y="978693"/>
                  </a:lnTo>
                  <a:lnTo>
                    <a:pt x="502443" y="862012"/>
                  </a:lnTo>
                  <a:lnTo>
                    <a:pt x="700087" y="719137"/>
                  </a:lnTo>
                  <a:lnTo>
                    <a:pt x="864393" y="600075"/>
                  </a:lnTo>
                  <a:lnTo>
                    <a:pt x="969168" y="526256"/>
                  </a:lnTo>
                  <a:lnTo>
                    <a:pt x="1047750" y="466725"/>
                  </a:lnTo>
                  <a:lnTo>
                    <a:pt x="1102518" y="428625"/>
                  </a:lnTo>
                  <a:lnTo>
                    <a:pt x="1162050" y="383381"/>
                  </a:lnTo>
                  <a:lnTo>
                    <a:pt x="1195387" y="354806"/>
                  </a:lnTo>
                  <a:lnTo>
                    <a:pt x="1214437" y="328612"/>
                  </a:lnTo>
                  <a:lnTo>
                    <a:pt x="1223962" y="307181"/>
                  </a:lnTo>
                  <a:lnTo>
                    <a:pt x="1223962" y="297656"/>
                  </a:lnTo>
                  <a:lnTo>
                    <a:pt x="1219200" y="261937"/>
                  </a:lnTo>
                  <a:lnTo>
                    <a:pt x="1204912" y="221456"/>
                  </a:lnTo>
                  <a:lnTo>
                    <a:pt x="1190625" y="195262"/>
                  </a:lnTo>
                  <a:lnTo>
                    <a:pt x="1173956" y="171450"/>
                  </a:lnTo>
                  <a:lnTo>
                    <a:pt x="1154906" y="147637"/>
                  </a:lnTo>
                  <a:lnTo>
                    <a:pt x="1128712" y="126206"/>
                  </a:lnTo>
                  <a:lnTo>
                    <a:pt x="1097756" y="104775"/>
                  </a:lnTo>
                  <a:lnTo>
                    <a:pt x="1073943" y="90487"/>
                  </a:lnTo>
                  <a:lnTo>
                    <a:pt x="1016793" y="61912"/>
                  </a:lnTo>
                  <a:lnTo>
                    <a:pt x="942975" y="35718"/>
                  </a:lnTo>
                  <a:lnTo>
                    <a:pt x="866775" y="16668"/>
                  </a:lnTo>
                  <a:lnTo>
                    <a:pt x="797718" y="2381"/>
                  </a:lnTo>
                  <a:lnTo>
                    <a:pt x="776287" y="0"/>
                  </a:lnTo>
                  <a:lnTo>
                    <a:pt x="754856" y="0"/>
                  </a:lnTo>
                  <a:lnTo>
                    <a:pt x="745331" y="7143"/>
                  </a:lnTo>
                  <a:lnTo>
                    <a:pt x="745331" y="11906"/>
                  </a:lnTo>
                  <a:lnTo>
                    <a:pt x="747712" y="30956"/>
                  </a:lnTo>
                  <a:lnTo>
                    <a:pt x="759618" y="47625"/>
                  </a:lnTo>
                  <a:lnTo>
                    <a:pt x="795337" y="71437"/>
                  </a:lnTo>
                  <a:lnTo>
                    <a:pt x="831056" y="92868"/>
                  </a:lnTo>
                  <a:lnTo>
                    <a:pt x="850106" y="109537"/>
                  </a:lnTo>
                  <a:lnTo>
                    <a:pt x="859631" y="121443"/>
                  </a:lnTo>
                  <a:lnTo>
                    <a:pt x="866775" y="140493"/>
                  </a:lnTo>
                  <a:lnTo>
                    <a:pt x="869156" y="159543"/>
                  </a:lnTo>
                  <a:lnTo>
                    <a:pt x="866775" y="180975"/>
                  </a:lnTo>
                  <a:lnTo>
                    <a:pt x="864393" y="207168"/>
                  </a:lnTo>
                  <a:lnTo>
                    <a:pt x="854868" y="233362"/>
                  </a:lnTo>
                  <a:lnTo>
                    <a:pt x="831056" y="264318"/>
                  </a:lnTo>
                  <a:lnTo>
                    <a:pt x="740568" y="364331"/>
                  </a:lnTo>
                  <a:lnTo>
                    <a:pt x="609600" y="50958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39">
              <a:extLst>
                <a:ext uri="{FF2B5EF4-FFF2-40B4-BE49-F238E27FC236}">
                  <a16:creationId xmlns:a16="http://schemas.microsoft.com/office/drawing/2014/main" id="{3F049DA5-C754-47AC-B3B1-78ADA985CB6E}"/>
                </a:ext>
              </a:extLst>
            </p:cNvPr>
            <p:cNvSpPr/>
            <p:nvPr/>
          </p:nvSpPr>
          <p:spPr>
            <a:xfrm rot="16200000">
              <a:off x="3569495" y="3066257"/>
              <a:ext cx="3346450" cy="550862"/>
            </a:xfrm>
            <a:custGeom>
              <a:avLst/>
              <a:gdLst>
                <a:gd name="connsiteX0" fmla="*/ 2073729 w 3347357"/>
                <a:gd name="connsiteY0" fmla="*/ 228600 h 549728"/>
                <a:gd name="connsiteX1" fmla="*/ 2522764 w 3347357"/>
                <a:gd name="connsiteY1" fmla="*/ 228600 h 549728"/>
                <a:gd name="connsiteX2" fmla="*/ 2843893 w 3347357"/>
                <a:gd name="connsiteY2" fmla="*/ 228600 h 549728"/>
                <a:gd name="connsiteX3" fmla="*/ 3045279 w 3347357"/>
                <a:gd name="connsiteY3" fmla="*/ 228600 h 549728"/>
                <a:gd name="connsiteX4" fmla="*/ 3086100 w 3347357"/>
                <a:gd name="connsiteY4" fmla="*/ 225878 h 549728"/>
                <a:gd name="connsiteX5" fmla="*/ 3126921 w 3347357"/>
                <a:gd name="connsiteY5" fmla="*/ 212271 h 549728"/>
                <a:gd name="connsiteX6" fmla="*/ 3154136 w 3347357"/>
                <a:gd name="connsiteY6" fmla="*/ 198664 h 549728"/>
                <a:gd name="connsiteX7" fmla="*/ 3181350 w 3347357"/>
                <a:gd name="connsiteY7" fmla="*/ 176892 h 549728"/>
                <a:gd name="connsiteX8" fmla="*/ 3205843 w 3347357"/>
                <a:gd name="connsiteY8" fmla="*/ 152400 h 549728"/>
                <a:gd name="connsiteX9" fmla="*/ 3235779 w 3347357"/>
                <a:gd name="connsiteY9" fmla="*/ 111578 h 549728"/>
                <a:gd name="connsiteX10" fmla="*/ 3254829 w 3347357"/>
                <a:gd name="connsiteY10" fmla="*/ 81642 h 549728"/>
                <a:gd name="connsiteX11" fmla="*/ 3276600 w 3347357"/>
                <a:gd name="connsiteY11" fmla="*/ 35378 h 549728"/>
                <a:gd name="connsiteX12" fmla="*/ 3287486 w 3347357"/>
                <a:gd name="connsiteY12" fmla="*/ 19050 h 549728"/>
                <a:gd name="connsiteX13" fmla="*/ 3309257 w 3347357"/>
                <a:gd name="connsiteY13" fmla="*/ 2721 h 549728"/>
                <a:gd name="connsiteX14" fmla="*/ 3325586 w 3347357"/>
                <a:gd name="connsiteY14" fmla="*/ 0 h 549728"/>
                <a:gd name="connsiteX15" fmla="*/ 3339193 w 3347357"/>
                <a:gd name="connsiteY15" fmla="*/ 5442 h 549728"/>
                <a:gd name="connsiteX16" fmla="*/ 3347357 w 3347357"/>
                <a:gd name="connsiteY16" fmla="*/ 27214 h 549728"/>
                <a:gd name="connsiteX17" fmla="*/ 3347357 w 3347357"/>
                <a:gd name="connsiteY17" fmla="*/ 68035 h 549728"/>
                <a:gd name="connsiteX18" fmla="*/ 3341914 w 3347357"/>
                <a:gd name="connsiteY18" fmla="*/ 157842 h 549728"/>
                <a:gd name="connsiteX19" fmla="*/ 3333750 w 3347357"/>
                <a:gd name="connsiteY19" fmla="*/ 217714 h 549728"/>
                <a:gd name="connsiteX20" fmla="*/ 3325586 w 3347357"/>
                <a:gd name="connsiteY20" fmla="*/ 258535 h 549728"/>
                <a:gd name="connsiteX21" fmla="*/ 3311979 w 3347357"/>
                <a:gd name="connsiteY21" fmla="*/ 310242 h 549728"/>
                <a:gd name="connsiteX22" fmla="*/ 3290207 w 3347357"/>
                <a:gd name="connsiteY22" fmla="*/ 375557 h 549728"/>
                <a:gd name="connsiteX23" fmla="*/ 3262993 w 3347357"/>
                <a:gd name="connsiteY23" fmla="*/ 429985 h 549728"/>
                <a:gd name="connsiteX24" fmla="*/ 3238500 w 3347357"/>
                <a:gd name="connsiteY24" fmla="*/ 476250 h 549728"/>
                <a:gd name="connsiteX25" fmla="*/ 3208564 w 3347357"/>
                <a:gd name="connsiteY25" fmla="*/ 517071 h 549728"/>
                <a:gd name="connsiteX26" fmla="*/ 3173186 w 3347357"/>
                <a:gd name="connsiteY26" fmla="*/ 544285 h 549728"/>
                <a:gd name="connsiteX27" fmla="*/ 3148693 w 3347357"/>
                <a:gd name="connsiteY27" fmla="*/ 549728 h 549728"/>
                <a:gd name="connsiteX28" fmla="*/ 3105150 w 3347357"/>
                <a:gd name="connsiteY28" fmla="*/ 544285 h 549728"/>
                <a:gd name="connsiteX29" fmla="*/ 3026229 w 3347357"/>
                <a:gd name="connsiteY29" fmla="*/ 519792 h 549728"/>
                <a:gd name="connsiteX30" fmla="*/ 2969079 w 3347357"/>
                <a:gd name="connsiteY30" fmla="*/ 498021 h 549728"/>
                <a:gd name="connsiteX31" fmla="*/ 2735036 w 3347357"/>
                <a:gd name="connsiteY31" fmla="*/ 487135 h 549728"/>
                <a:gd name="connsiteX32" fmla="*/ 2310493 w 3347357"/>
                <a:gd name="connsiteY32" fmla="*/ 470807 h 549728"/>
                <a:gd name="connsiteX33" fmla="*/ 1964871 w 3347357"/>
                <a:gd name="connsiteY33" fmla="*/ 457200 h 549728"/>
                <a:gd name="connsiteX34" fmla="*/ 1842407 w 3347357"/>
                <a:gd name="connsiteY34" fmla="*/ 449035 h 549728"/>
                <a:gd name="connsiteX35" fmla="*/ 1434193 w 3347357"/>
                <a:gd name="connsiteY35" fmla="*/ 451757 h 549728"/>
                <a:gd name="connsiteX36" fmla="*/ 1143000 w 3347357"/>
                <a:gd name="connsiteY36" fmla="*/ 451757 h 549728"/>
                <a:gd name="connsiteX37" fmla="*/ 783771 w 3347357"/>
                <a:gd name="connsiteY37" fmla="*/ 449035 h 549728"/>
                <a:gd name="connsiteX38" fmla="*/ 557893 w 3347357"/>
                <a:gd name="connsiteY38" fmla="*/ 451757 h 549728"/>
                <a:gd name="connsiteX39" fmla="*/ 310243 w 3347357"/>
                <a:gd name="connsiteY39" fmla="*/ 451757 h 549728"/>
                <a:gd name="connsiteX40" fmla="*/ 119743 w 3347357"/>
                <a:gd name="connsiteY40" fmla="*/ 451757 h 549728"/>
                <a:gd name="connsiteX41" fmla="*/ 103414 w 3347357"/>
                <a:gd name="connsiteY41" fmla="*/ 451757 h 549728"/>
                <a:gd name="connsiteX42" fmla="*/ 78921 w 3347357"/>
                <a:gd name="connsiteY42" fmla="*/ 443592 h 549728"/>
                <a:gd name="connsiteX43" fmla="*/ 46264 w 3347357"/>
                <a:gd name="connsiteY43" fmla="*/ 429985 h 549728"/>
                <a:gd name="connsiteX44" fmla="*/ 19050 w 3347357"/>
                <a:gd name="connsiteY44" fmla="*/ 410935 h 549728"/>
                <a:gd name="connsiteX45" fmla="*/ 5443 w 3347357"/>
                <a:gd name="connsiteY45" fmla="*/ 391885 h 549728"/>
                <a:gd name="connsiteX46" fmla="*/ 0 w 3347357"/>
                <a:gd name="connsiteY46" fmla="*/ 364671 h 549728"/>
                <a:gd name="connsiteX47" fmla="*/ 5443 w 3347357"/>
                <a:gd name="connsiteY47" fmla="*/ 340178 h 549728"/>
                <a:gd name="connsiteX48" fmla="*/ 16329 w 3347357"/>
                <a:gd name="connsiteY48" fmla="*/ 321128 h 549728"/>
                <a:gd name="connsiteX49" fmla="*/ 46264 w 3347357"/>
                <a:gd name="connsiteY49" fmla="*/ 296635 h 549728"/>
                <a:gd name="connsiteX50" fmla="*/ 87086 w 3347357"/>
                <a:gd name="connsiteY50" fmla="*/ 272142 h 549728"/>
                <a:gd name="connsiteX51" fmla="*/ 163286 w 3347357"/>
                <a:gd name="connsiteY51" fmla="*/ 242207 h 549728"/>
                <a:gd name="connsiteX52" fmla="*/ 247650 w 3347357"/>
                <a:gd name="connsiteY52" fmla="*/ 214992 h 549728"/>
                <a:gd name="connsiteX53" fmla="*/ 356507 w 3347357"/>
                <a:gd name="connsiteY53" fmla="*/ 193221 h 549728"/>
                <a:gd name="connsiteX54" fmla="*/ 427264 w 3347357"/>
                <a:gd name="connsiteY54" fmla="*/ 185057 h 549728"/>
                <a:gd name="connsiteX55" fmla="*/ 514350 w 3347357"/>
                <a:gd name="connsiteY55" fmla="*/ 204107 h 549728"/>
                <a:gd name="connsiteX56" fmla="*/ 623207 w 3347357"/>
                <a:gd name="connsiteY56" fmla="*/ 228600 h 549728"/>
                <a:gd name="connsiteX57" fmla="*/ 759279 w 3347357"/>
                <a:gd name="connsiteY57" fmla="*/ 231321 h 549728"/>
                <a:gd name="connsiteX58" fmla="*/ 922564 w 3347357"/>
                <a:gd name="connsiteY58" fmla="*/ 236764 h 549728"/>
                <a:gd name="connsiteX59" fmla="*/ 1240971 w 3347357"/>
                <a:gd name="connsiteY59" fmla="*/ 247650 h 549728"/>
                <a:gd name="connsiteX60" fmla="*/ 1458686 w 3347357"/>
                <a:gd name="connsiteY60" fmla="*/ 247650 h 549728"/>
                <a:gd name="connsiteX61" fmla="*/ 1820636 w 3347357"/>
                <a:gd name="connsiteY61" fmla="*/ 228600 h 549728"/>
                <a:gd name="connsiteX62" fmla="*/ 2073729 w 3347357"/>
                <a:gd name="connsiteY62" fmla="*/ 228600 h 549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347357" h="549728">
                  <a:moveTo>
                    <a:pt x="2073729" y="228600"/>
                  </a:moveTo>
                  <a:lnTo>
                    <a:pt x="2522764" y="228600"/>
                  </a:lnTo>
                  <a:lnTo>
                    <a:pt x="2843893" y="228600"/>
                  </a:lnTo>
                  <a:lnTo>
                    <a:pt x="3045279" y="228600"/>
                  </a:lnTo>
                  <a:lnTo>
                    <a:pt x="3086100" y="225878"/>
                  </a:lnTo>
                  <a:lnTo>
                    <a:pt x="3126921" y="212271"/>
                  </a:lnTo>
                  <a:lnTo>
                    <a:pt x="3154136" y="198664"/>
                  </a:lnTo>
                  <a:lnTo>
                    <a:pt x="3181350" y="176892"/>
                  </a:lnTo>
                  <a:lnTo>
                    <a:pt x="3205843" y="152400"/>
                  </a:lnTo>
                  <a:lnTo>
                    <a:pt x="3235779" y="111578"/>
                  </a:lnTo>
                  <a:lnTo>
                    <a:pt x="3254829" y="81642"/>
                  </a:lnTo>
                  <a:lnTo>
                    <a:pt x="3276600" y="35378"/>
                  </a:lnTo>
                  <a:lnTo>
                    <a:pt x="3287486" y="19050"/>
                  </a:lnTo>
                  <a:lnTo>
                    <a:pt x="3309257" y="2721"/>
                  </a:lnTo>
                  <a:lnTo>
                    <a:pt x="3325586" y="0"/>
                  </a:lnTo>
                  <a:lnTo>
                    <a:pt x="3339193" y="5442"/>
                  </a:lnTo>
                  <a:lnTo>
                    <a:pt x="3347357" y="27214"/>
                  </a:lnTo>
                  <a:lnTo>
                    <a:pt x="3347357" y="68035"/>
                  </a:lnTo>
                  <a:lnTo>
                    <a:pt x="3341914" y="157842"/>
                  </a:lnTo>
                  <a:lnTo>
                    <a:pt x="3333750" y="217714"/>
                  </a:lnTo>
                  <a:lnTo>
                    <a:pt x="3325586" y="258535"/>
                  </a:lnTo>
                  <a:lnTo>
                    <a:pt x="3311979" y="310242"/>
                  </a:lnTo>
                  <a:lnTo>
                    <a:pt x="3290207" y="375557"/>
                  </a:lnTo>
                  <a:lnTo>
                    <a:pt x="3262993" y="429985"/>
                  </a:lnTo>
                  <a:lnTo>
                    <a:pt x="3238500" y="476250"/>
                  </a:lnTo>
                  <a:lnTo>
                    <a:pt x="3208564" y="517071"/>
                  </a:lnTo>
                  <a:lnTo>
                    <a:pt x="3173186" y="544285"/>
                  </a:lnTo>
                  <a:lnTo>
                    <a:pt x="3148693" y="549728"/>
                  </a:lnTo>
                  <a:lnTo>
                    <a:pt x="3105150" y="544285"/>
                  </a:lnTo>
                  <a:lnTo>
                    <a:pt x="3026229" y="519792"/>
                  </a:lnTo>
                  <a:lnTo>
                    <a:pt x="2969079" y="498021"/>
                  </a:lnTo>
                  <a:lnTo>
                    <a:pt x="2735036" y="487135"/>
                  </a:lnTo>
                  <a:lnTo>
                    <a:pt x="2310493" y="470807"/>
                  </a:lnTo>
                  <a:lnTo>
                    <a:pt x="1964871" y="457200"/>
                  </a:lnTo>
                  <a:lnTo>
                    <a:pt x="1842407" y="449035"/>
                  </a:lnTo>
                  <a:lnTo>
                    <a:pt x="1434193" y="451757"/>
                  </a:lnTo>
                  <a:lnTo>
                    <a:pt x="1143000" y="451757"/>
                  </a:lnTo>
                  <a:lnTo>
                    <a:pt x="783771" y="449035"/>
                  </a:lnTo>
                  <a:lnTo>
                    <a:pt x="557893" y="451757"/>
                  </a:lnTo>
                  <a:lnTo>
                    <a:pt x="310243" y="451757"/>
                  </a:lnTo>
                  <a:lnTo>
                    <a:pt x="119743" y="451757"/>
                  </a:lnTo>
                  <a:lnTo>
                    <a:pt x="103414" y="451757"/>
                  </a:lnTo>
                  <a:lnTo>
                    <a:pt x="78921" y="443592"/>
                  </a:lnTo>
                  <a:lnTo>
                    <a:pt x="46264" y="429985"/>
                  </a:lnTo>
                  <a:lnTo>
                    <a:pt x="19050" y="410935"/>
                  </a:lnTo>
                  <a:lnTo>
                    <a:pt x="5443" y="391885"/>
                  </a:lnTo>
                  <a:lnTo>
                    <a:pt x="0" y="364671"/>
                  </a:lnTo>
                  <a:lnTo>
                    <a:pt x="5443" y="340178"/>
                  </a:lnTo>
                  <a:lnTo>
                    <a:pt x="16329" y="321128"/>
                  </a:lnTo>
                  <a:lnTo>
                    <a:pt x="46264" y="296635"/>
                  </a:lnTo>
                  <a:lnTo>
                    <a:pt x="87086" y="272142"/>
                  </a:lnTo>
                  <a:lnTo>
                    <a:pt x="163286" y="242207"/>
                  </a:lnTo>
                  <a:lnTo>
                    <a:pt x="247650" y="214992"/>
                  </a:lnTo>
                  <a:lnTo>
                    <a:pt x="356507" y="193221"/>
                  </a:lnTo>
                  <a:lnTo>
                    <a:pt x="427264" y="185057"/>
                  </a:lnTo>
                  <a:lnTo>
                    <a:pt x="514350" y="204107"/>
                  </a:lnTo>
                  <a:lnTo>
                    <a:pt x="623207" y="228600"/>
                  </a:lnTo>
                  <a:lnTo>
                    <a:pt x="759279" y="231321"/>
                  </a:lnTo>
                  <a:lnTo>
                    <a:pt x="922564" y="236764"/>
                  </a:lnTo>
                  <a:lnTo>
                    <a:pt x="1240971" y="247650"/>
                  </a:lnTo>
                  <a:lnTo>
                    <a:pt x="1458686" y="247650"/>
                  </a:lnTo>
                  <a:lnTo>
                    <a:pt x="1820636" y="228600"/>
                  </a:lnTo>
                  <a:lnTo>
                    <a:pt x="2073729" y="2286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35">
              <a:extLst>
                <a:ext uri="{FF2B5EF4-FFF2-40B4-BE49-F238E27FC236}">
                  <a16:creationId xmlns:a16="http://schemas.microsoft.com/office/drawing/2014/main" id="{BEE796C3-79C1-4A01-9D80-526D4F1F1CAC}"/>
                </a:ext>
              </a:extLst>
            </p:cNvPr>
            <p:cNvSpPr/>
            <p:nvPr/>
          </p:nvSpPr>
          <p:spPr>
            <a:xfrm>
              <a:off x="4246564" y="3284538"/>
              <a:ext cx="1016000" cy="1454150"/>
            </a:xfrm>
            <a:custGeom>
              <a:avLst/>
              <a:gdLst>
                <a:gd name="connsiteX0" fmla="*/ 585787 w 1016794"/>
                <a:gd name="connsiteY0" fmla="*/ 552450 h 1454944"/>
                <a:gd name="connsiteX1" fmla="*/ 647700 w 1016794"/>
                <a:gd name="connsiteY1" fmla="*/ 445294 h 1454944"/>
                <a:gd name="connsiteX2" fmla="*/ 726281 w 1016794"/>
                <a:gd name="connsiteY2" fmla="*/ 302419 h 1454944"/>
                <a:gd name="connsiteX3" fmla="*/ 790575 w 1016794"/>
                <a:gd name="connsiteY3" fmla="*/ 169069 h 1454944"/>
                <a:gd name="connsiteX4" fmla="*/ 833437 w 1016794"/>
                <a:gd name="connsiteY4" fmla="*/ 54769 h 1454944"/>
                <a:gd name="connsiteX5" fmla="*/ 838200 w 1016794"/>
                <a:gd name="connsiteY5" fmla="*/ 21431 h 1454944"/>
                <a:gd name="connsiteX6" fmla="*/ 1016794 w 1016794"/>
                <a:gd name="connsiteY6" fmla="*/ 0 h 1454944"/>
                <a:gd name="connsiteX7" fmla="*/ 1016794 w 1016794"/>
                <a:gd name="connsiteY7" fmla="*/ 195262 h 1454944"/>
                <a:gd name="connsiteX8" fmla="*/ 964406 w 1016794"/>
                <a:gd name="connsiteY8" fmla="*/ 314325 h 1454944"/>
                <a:gd name="connsiteX9" fmla="*/ 909637 w 1016794"/>
                <a:gd name="connsiteY9" fmla="*/ 404812 h 1454944"/>
                <a:gd name="connsiteX10" fmla="*/ 831056 w 1016794"/>
                <a:gd name="connsiteY10" fmla="*/ 526256 h 1454944"/>
                <a:gd name="connsiteX11" fmla="*/ 742950 w 1016794"/>
                <a:gd name="connsiteY11" fmla="*/ 659606 h 1454944"/>
                <a:gd name="connsiteX12" fmla="*/ 657225 w 1016794"/>
                <a:gd name="connsiteY12" fmla="*/ 783431 h 1454944"/>
                <a:gd name="connsiteX13" fmla="*/ 581025 w 1016794"/>
                <a:gd name="connsiteY13" fmla="*/ 885825 h 1454944"/>
                <a:gd name="connsiteX14" fmla="*/ 461962 w 1016794"/>
                <a:gd name="connsiteY14" fmla="*/ 1038225 h 1454944"/>
                <a:gd name="connsiteX15" fmla="*/ 354806 w 1016794"/>
                <a:gd name="connsiteY15" fmla="*/ 1157287 h 1454944"/>
                <a:gd name="connsiteX16" fmla="*/ 221456 w 1016794"/>
                <a:gd name="connsiteY16" fmla="*/ 1297781 h 1454944"/>
                <a:gd name="connsiteX17" fmla="*/ 109537 w 1016794"/>
                <a:gd name="connsiteY17" fmla="*/ 1397794 h 1454944"/>
                <a:gd name="connsiteX18" fmla="*/ 59531 w 1016794"/>
                <a:gd name="connsiteY18" fmla="*/ 1438275 h 1454944"/>
                <a:gd name="connsiteX19" fmla="*/ 33337 w 1016794"/>
                <a:gd name="connsiteY19" fmla="*/ 1452562 h 1454944"/>
                <a:gd name="connsiteX20" fmla="*/ 14287 w 1016794"/>
                <a:gd name="connsiteY20" fmla="*/ 1454944 h 1454944"/>
                <a:gd name="connsiteX21" fmla="*/ 2381 w 1016794"/>
                <a:gd name="connsiteY21" fmla="*/ 1447800 h 1454944"/>
                <a:gd name="connsiteX22" fmla="*/ 0 w 1016794"/>
                <a:gd name="connsiteY22" fmla="*/ 1426369 h 1454944"/>
                <a:gd name="connsiteX23" fmla="*/ 14287 w 1016794"/>
                <a:gd name="connsiteY23" fmla="*/ 1390650 h 1454944"/>
                <a:gd name="connsiteX24" fmla="*/ 61912 w 1016794"/>
                <a:gd name="connsiteY24" fmla="*/ 1331119 h 1454944"/>
                <a:gd name="connsiteX25" fmla="*/ 169069 w 1016794"/>
                <a:gd name="connsiteY25" fmla="*/ 1190625 h 1454944"/>
                <a:gd name="connsiteX26" fmla="*/ 309562 w 1016794"/>
                <a:gd name="connsiteY26" fmla="*/ 988219 h 1454944"/>
                <a:gd name="connsiteX27" fmla="*/ 426244 w 1016794"/>
                <a:gd name="connsiteY27" fmla="*/ 812006 h 1454944"/>
                <a:gd name="connsiteX28" fmla="*/ 585787 w 1016794"/>
                <a:gd name="connsiteY28" fmla="*/ 552450 h 1454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6794" h="1454944">
                  <a:moveTo>
                    <a:pt x="585787" y="552450"/>
                  </a:moveTo>
                  <a:lnTo>
                    <a:pt x="647700" y="445294"/>
                  </a:lnTo>
                  <a:lnTo>
                    <a:pt x="726281" y="302419"/>
                  </a:lnTo>
                  <a:lnTo>
                    <a:pt x="790575" y="169069"/>
                  </a:lnTo>
                  <a:lnTo>
                    <a:pt x="833437" y="54769"/>
                  </a:lnTo>
                  <a:lnTo>
                    <a:pt x="838200" y="21431"/>
                  </a:lnTo>
                  <a:lnTo>
                    <a:pt x="1016794" y="0"/>
                  </a:lnTo>
                  <a:lnTo>
                    <a:pt x="1016794" y="195262"/>
                  </a:lnTo>
                  <a:lnTo>
                    <a:pt x="964406" y="314325"/>
                  </a:lnTo>
                  <a:lnTo>
                    <a:pt x="909637" y="404812"/>
                  </a:lnTo>
                  <a:lnTo>
                    <a:pt x="831056" y="526256"/>
                  </a:lnTo>
                  <a:lnTo>
                    <a:pt x="742950" y="659606"/>
                  </a:lnTo>
                  <a:lnTo>
                    <a:pt x="657225" y="783431"/>
                  </a:lnTo>
                  <a:lnTo>
                    <a:pt x="581025" y="885825"/>
                  </a:lnTo>
                  <a:lnTo>
                    <a:pt x="461962" y="1038225"/>
                  </a:lnTo>
                  <a:lnTo>
                    <a:pt x="354806" y="1157287"/>
                  </a:lnTo>
                  <a:lnTo>
                    <a:pt x="221456" y="1297781"/>
                  </a:lnTo>
                  <a:lnTo>
                    <a:pt x="109537" y="1397794"/>
                  </a:lnTo>
                  <a:lnTo>
                    <a:pt x="59531" y="1438275"/>
                  </a:lnTo>
                  <a:lnTo>
                    <a:pt x="33337" y="1452562"/>
                  </a:lnTo>
                  <a:lnTo>
                    <a:pt x="14287" y="1454944"/>
                  </a:lnTo>
                  <a:lnTo>
                    <a:pt x="2381" y="1447800"/>
                  </a:lnTo>
                  <a:lnTo>
                    <a:pt x="0" y="1426369"/>
                  </a:lnTo>
                  <a:lnTo>
                    <a:pt x="14287" y="1390650"/>
                  </a:lnTo>
                  <a:lnTo>
                    <a:pt x="61912" y="1331119"/>
                  </a:lnTo>
                  <a:lnTo>
                    <a:pt x="169069" y="1190625"/>
                  </a:lnTo>
                  <a:lnTo>
                    <a:pt x="309562" y="988219"/>
                  </a:lnTo>
                  <a:lnTo>
                    <a:pt x="426244" y="812006"/>
                  </a:lnTo>
                  <a:lnTo>
                    <a:pt x="585787" y="5524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34">
              <a:extLst>
                <a:ext uri="{FF2B5EF4-FFF2-40B4-BE49-F238E27FC236}">
                  <a16:creationId xmlns:a16="http://schemas.microsoft.com/office/drawing/2014/main" id="{D38FDC26-E668-4F88-9561-E27D8F540B7F}"/>
                </a:ext>
              </a:extLst>
            </p:cNvPr>
            <p:cNvSpPr/>
            <p:nvPr/>
          </p:nvSpPr>
          <p:spPr>
            <a:xfrm>
              <a:off x="5351465" y="3624263"/>
              <a:ext cx="809625" cy="768350"/>
            </a:xfrm>
            <a:custGeom>
              <a:avLst/>
              <a:gdLst>
                <a:gd name="connsiteX0" fmla="*/ 335756 w 809625"/>
                <a:gd name="connsiteY0" fmla="*/ 409575 h 769143"/>
                <a:gd name="connsiteX1" fmla="*/ 230981 w 809625"/>
                <a:gd name="connsiteY1" fmla="*/ 297656 h 769143"/>
                <a:gd name="connsiteX2" fmla="*/ 142875 w 809625"/>
                <a:gd name="connsiteY2" fmla="*/ 200025 h 769143"/>
                <a:gd name="connsiteX3" fmla="*/ 28575 w 809625"/>
                <a:gd name="connsiteY3" fmla="*/ 73818 h 769143"/>
                <a:gd name="connsiteX4" fmla="*/ 0 w 809625"/>
                <a:gd name="connsiteY4" fmla="*/ 30956 h 769143"/>
                <a:gd name="connsiteX5" fmla="*/ 0 w 809625"/>
                <a:gd name="connsiteY5" fmla="*/ 0 h 769143"/>
                <a:gd name="connsiteX6" fmla="*/ 100012 w 809625"/>
                <a:gd name="connsiteY6" fmla="*/ 45243 h 769143"/>
                <a:gd name="connsiteX7" fmla="*/ 247650 w 809625"/>
                <a:gd name="connsiteY7" fmla="*/ 121443 h 769143"/>
                <a:gd name="connsiteX8" fmla="*/ 352425 w 809625"/>
                <a:gd name="connsiteY8" fmla="*/ 171450 h 769143"/>
                <a:gd name="connsiteX9" fmla="*/ 488156 w 809625"/>
                <a:gd name="connsiteY9" fmla="*/ 230981 h 769143"/>
                <a:gd name="connsiteX10" fmla="*/ 540544 w 809625"/>
                <a:gd name="connsiteY10" fmla="*/ 250031 h 769143"/>
                <a:gd name="connsiteX11" fmla="*/ 578644 w 809625"/>
                <a:gd name="connsiteY11" fmla="*/ 285750 h 769143"/>
                <a:gd name="connsiteX12" fmla="*/ 626269 w 809625"/>
                <a:gd name="connsiteY12" fmla="*/ 340518 h 769143"/>
                <a:gd name="connsiteX13" fmla="*/ 661987 w 809625"/>
                <a:gd name="connsiteY13" fmla="*/ 390525 h 769143"/>
                <a:gd name="connsiteX14" fmla="*/ 711994 w 809625"/>
                <a:gd name="connsiteY14" fmla="*/ 471487 h 769143"/>
                <a:gd name="connsiteX15" fmla="*/ 757237 w 809625"/>
                <a:gd name="connsiteY15" fmla="*/ 550068 h 769143"/>
                <a:gd name="connsiteX16" fmla="*/ 800100 w 809625"/>
                <a:gd name="connsiteY16" fmla="*/ 638175 h 769143"/>
                <a:gd name="connsiteX17" fmla="*/ 807244 w 809625"/>
                <a:gd name="connsiteY17" fmla="*/ 671512 h 769143"/>
                <a:gd name="connsiteX18" fmla="*/ 809625 w 809625"/>
                <a:gd name="connsiteY18" fmla="*/ 707231 h 769143"/>
                <a:gd name="connsiteX19" fmla="*/ 802481 w 809625"/>
                <a:gd name="connsiteY19" fmla="*/ 735806 h 769143"/>
                <a:gd name="connsiteX20" fmla="*/ 790575 w 809625"/>
                <a:gd name="connsiteY20" fmla="*/ 754856 h 769143"/>
                <a:gd name="connsiteX21" fmla="*/ 773906 w 809625"/>
                <a:gd name="connsiteY21" fmla="*/ 764381 h 769143"/>
                <a:gd name="connsiteX22" fmla="*/ 752475 w 809625"/>
                <a:gd name="connsiteY22" fmla="*/ 769143 h 769143"/>
                <a:gd name="connsiteX23" fmla="*/ 723900 w 809625"/>
                <a:gd name="connsiteY23" fmla="*/ 769143 h 769143"/>
                <a:gd name="connsiteX24" fmla="*/ 678656 w 809625"/>
                <a:gd name="connsiteY24" fmla="*/ 754856 h 769143"/>
                <a:gd name="connsiteX25" fmla="*/ 635794 w 809625"/>
                <a:gd name="connsiteY25" fmla="*/ 731043 h 769143"/>
                <a:gd name="connsiteX26" fmla="*/ 585787 w 809625"/>
                <a:gd name="connsiteY26" fmla="*/ 685800 h 769143"/>
                <a:gd name="connsiteX27" fmla="*/ 519112 w 809625"/>
                <a:gd name="connsiteY27" fmla="*/ 611981 h 769143"/>
                <a:gd name="connsiteX28" fmla="*/ 445294 w 809625"/>
                <a:gd name="connsiteY28" fmla="*/ 531018 h 769143"/>
                <a:gd name="connsiteX29" fmla="*/ 335756 w 809625"/>
                <a:gd name="connsiteY29" fmla="*/ 409575 h 76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09625" h="769143">
                  <a:moveTo>
                    <a:pt x="335756" y="409575"/>
                  </a:moveTo>
                  <a:lnTo>
                    <a:pt x="230981" y="297656"/>
                  </a:lnTo>
                  <a:lnTo>
                    <a:pt x="142875" y="200025"/>
                  </a:lnTo>
                  <a:lnTo>
                    <a:pt x="28575" y="73818"/>
                  </a:lnTo>
                  <a:lnTo>
                    <a:pt x="0" y="30956"/>
                  </a:lnTo>
                  <a:lnTo>
                    <a:pt x="0" y="0"/>
                  </a:lnTo>
                  <a:lnTo>
                    <a:pt x="100012" y="45243"/>
                  </a:lnTo>
                  <a:lnTo>
                    <a:pt x="247650" y="121443"/>
                  </a:lnTo>
                  <a:lnTo>
                    <a:pt x="352425" y="171450"/>
                  </a:lnTo>
                  <a:lnTo>
                    <a:pt x="488156" y="230981"/>
                  </a:lnTo>
                  <a:lnTo>
                    <a:pt x="540544" y="250031"/>
                  </a:lnTo>
                  <a:lnTo>
                    <a:pt x="578644" y="285750"/>
                  </a:lnTo>
                  <a:lnTo>
                    <a:pt x="626269" y="340518"/>
                  </a:lnTo>
                  <a:lnTo>
                    <a:pt x="661987" y="390525"/>
                  </a:lnTo>
                  <a:lnTo>
                    <a:pt x="711994" y="471487"/>
                  </a:lnTo>
                  <a:lnTo>
                    <a:pt x="757237" y="550068"/>
                  </a:lnTo>
                  <a:lnTo>
                    <a:pt x="800100" y="638175"/>
                  </a:lnTo>
                  <a:lnTo>
                    <a:pt x="807244" y="671512"/>
                  </a:lnTo>
                  <a:lnTo>
                    <a:pt x="809625" y="707231"/>
                  </a:lnTo>
                  <a:lnTo>
                    <a:pt x="802481" y="735806"/>
                  </a:lnTo>
                  <a:lnTo>
                    <a:pt x="790575" y="754856"/>
                  </a:lnTo>
                  <a:lnTo>
                    <a:pt x="773906" y="764381"/>
                  </a:lnTo>
                  <a:lnTo>
                    <a:pt x="752475" y="769143"/>
                  </a:lnTo>
                  <a:lnTo>
                    <a:pt x="723900" y="769143"/>
                  </a:lnTo>
                  <a:lnTo>
                    <a:pt x="678656" y="754856"/>
                  </a:lnTo>
                  <a:lnTo>
                    <a:pt x="635794" y="731043"/>
                  </a:lnTo>
                  <a:lnTo>
                    <a:pt x="585787" y="685800"/>
                  </a:lnTo>
                  <a:lnTo>
                    <a:pt x="519112" y="611981"/>
                  </a:lnTo>
                  <a:lnTo>
                    <a:pt x="445294" y="531018"/>
                  </a:lnTo>
                  <a:lnTo>
                    <a:pt x="335756" y="4095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40">
              <a:extLst>
                <a:ext uri="{FF2B5EF4-FFF2-40B4-BE49-F238E27FC236}">
                  <a16:creationId xmlns:a16="http://schemas.microsoft.com/office/drawing/2014/main" id="{DF2EBC7F-468D-4328-A0AB-F5D956FD11C4}"/>
                </a:ext>
              </a:extLst>
            </p:cNvPr>
            <p:cNvSpPr/>
            <p:nvPr/>
          </p:nvSpPr>
          <p:spPr>
            <a:xfrm rot="16200000">
              <a:off x="3305176" y="2781300"/>
              <a:ext cx="3290888" cy="2344738"/>
            </a:xfrm>
            <a:custGeom>
              <a:avLst/>
              <a:gdLst>
                <a:gd name="connsiteX0" fmla="*/ 1527971 w 3291244"/>
                <a:gd name="connsiteY0" fmla="*/ 154882 h 2344080"/>
                <a:gd name="connsiteX1" fmla="*/ 2168349 w 3291244"/>
                <a:gd name="connsiteY1" fmla="*/ 160839 h 2344080"/>
                <a:gd name="connsiteX2" fmla="*/ 2740221 w 3291244"/>
                <a:gd name="connsiteY2" fmla="*/ 166796 h 2344080"/>
                <a:gd name="connsiteX3" fmla="*/ 2939781 w 3291244"/>
                <a:gd name="connsiteY3" fmla="*/ 166796 h 2344080"/>
                <a:gd name="connsiteX4" fmla="*/ 3008287 w 3291244"/>
                <a:gd name="connsiteY4" fmla="*/ 163817 h 2344080"/>
                <a:gd name="connsiteX5" fmla="*/ 3052964 w 3291244"/>
                <a:gd name="connsiteY5" fmla="*/ 154882 h 2344080"/>
                <a:gd name="connsiteX6" fmla="*/ 3094663 w 3291244"/>
                <a:gd name="connsiteY6" fmla="*/ 139989 h 2344080"/>
                <a:gd name="connsiteX7" fmla="*/ 3136362 w 3291244"/>
                <a:gd name="connsiteY7" fmla="*/ 122118 h 2344080"/>
                <a:gd name="connsiteX8" fmla="*/ 3169126 w 3291244"/>
                <a:gd name="connsiteY8" fmla="*/ 98290 h 2344080"/>
                <a:gd name="connsiteX9" fmla="*/ 3189975 w 3291244"/>
                <a:gd name="connsiteY9" fmla="*/ 80419 h 2344080"/>
                <a:gd name="connsiteX10" fmla="*/ 3213803 w 3291244"/>
                <a:gd name="connsiteY10" fmla="*/ 44677 h 2344080"/>
                <a:gd name="connsiteX11" fmla="*/ 3231674 w 3291244"/>
                <a:gd name="connsiteY11" fmla="*/ 14892 h 2344080"/>
                <a:gd name="connsiteX12" fmla="*/ 3249545 w 3291244"/>
                <a:gd name="connsiteY12" fmla="*/ 0 h 2344080"/>
                <a:gd name="connsiteX13" fmla="*/ 3261459 w 3291244"/>
                <a:gd name="connsiteY13" fmla="*/ 0 h 2344080"/>
                <a:gd name="connsiteX14" fmla="*/ 3270395 w 3291244"/>
                <a:gd name="connsiteY14" fmla="*/ 5957 h 2344080"/>
                <a:gd name="connsiteX15" fmla="*/ 3279330 w 3291244"/>
                <a:gd name="connsiteY15" fmla="*/ 17871 h 2344080"/>
                <a:gd name="connsiteX16" fmla="*/ 3288266 w 3291244"/>
                <a:gd name="connsiteY16" fmla="*/ 59570 h 2344080"/>
                <a:gd name="connsiteX17" fmla="*/ 3291244 w 3291244"/>
                <a:gd name="connsiteY17" fmla="*/ 104247 h 2344080"/>
                <a:gd name="connsiteX18" fmla="*/ 3288266 w 3291244"/>
                <a:gd name="connsiteY18" fmla="*/ 166796 h 2344080"/>
                <a:gd name="connsiteX19" fmla="*/ 3276352 w 3291244"/>
                <a:gd name="connsiteY19" fmla="*/ 220409 h 2344080"/>
                <a:gd name="connsiteX20" fmla="*/ 3249545 w 3291244"/>
                <a:gd name="connsiteY20" fmla="*/ 279979 h 2344080"/>
                <a:gd name="connsiteX21" fmla="*/ 3213803 w 3291244"/>
                <a:gd name="connsiteY21" fmla="*/ 339549 h 2344080"/>
                <a:gd name="connsiteX22" fmla="*/ 3163169 w 3291244"/>
                <a:gd name="connsiteY22" fmla="*/ 405076 h 2344080"/>
                <a:gd name="connsiteX23" fmla="*/ 3103599 w 3291244"/>
                <a:gd name="connsiteY23" fmla="*/ 464646 h 2344080"/>
                <a:gd name="connsiteX24" fmla="*/ 3067857 w 3291244"/>
                <a:gd name="connsiteY24" fmla="*/ 488474 h 2344080"/>
                <a:gd name="connsiteX25" fmla="*/ 3047007 w 3291244"/>
                <a:gd name="connsiteY25" fmla="*/ 494431 h 2344080"/>
                <a:gd name="connsiteX26" fmla="*/ 3002330 w 3291244"/>
                <a:gd name="connsiteY26" fmla="*/ 488474 h 2344080"/>
                <a:gd name="connsiteX27" fmla="*/ 2975523 w 3291244"/>
                <a:gd name="connsiteY27" fmla="*/ 476560 h 2344080"/>
                <a:gd name="connsiteX28" fmla="*/ 2942760 w 3291244"/>
                <a:gd name="connsiteY28" fmla="*/ 452732 h 2344080"/>
                <a:gd name="connsiteX29" fmla="*/ 2909996 w 3291244"/>
                <a:gd name="connsiteY29" fmla="*/ 434861 h 2344080"/>
                <a:gd name="connsiteX30" fmla="*/ 2871276 w 3291244"/>
                <a:gd name="connsiteY30" fmla="*/ 422947 h 2344080"/>
                <a:gd name="connsiteX31" fmla="*/ 2799792 w 3291244"/>
                <a:gd name="connsiteY31" fmla="*/ 414011 h 2344080"/>
                <a:gd name="connsiteX32" fmla="*/ 2531726 w 3291244"/>
                <a:gd name="connsiteY32" fmla="*/ 408054 h 2344080"/>
                <a:gd name="connsiteX33" fmla="*/ 2114736 w 3291244"/>
                <a:gd name="connsiteY33" fmla="*/ 402097 h 2344080"/>
                <a:gd name="connsiteX34" fmla="*/ 1587541 w 3291244"/>
                <a:gd name="connsiteY34" fmla="*/ 393162 h 2344080"/>
                <a:gd name="connsiteX35" fmla="*/ 1227143 w 3291244"/>
                <a:gd name="connsiteY35" fmla="*/ 384226 h 2344080"/>
                <a:gd name="connsiteX36" fmla="*/ 896529 w 3291244"/>
                <a:gd name="connsiteY36" fmla="*/ 378269 h 2344080"/>
                <a:gd name="connsiteX37" fmla="*/ 330614 w 3291244"/>
                <a:gd name="connsiteY37" fmla="*/ 369334 h 2344080"/>
                <a:gd name="connsiteX38" fmla="*/ 318700 w 3291244"/>
                <a:gd name="connsiteY38" fmla="*/ 375291 h 2344080"/>
                <a:gd name="connsiteX39" fmla="*/ 315721 w 3291244"/>
                <a:gd name="connsiteY39" fmla="*/ 402097 h 2344080"/>
                <a:gd name="connsiteX40" fmla="*/ 327635 w 3291244"/>
                <a:gd name="connsiteY40" fmla="*/ 613571 h 2344080"/>
                <a:gd name="connsiteX41" fmla="*/ 351463 w 3291244"/>
                <a:gd name="connsiteY41" fmla="*/ 899507 h 2344080"/>
                <a:gd name="connsiteX42" fmla="*/ 375291 w 3291244"/>
                <a:gd name="connsiteY42" fmla="*/ 1125873 h 2344080"/>
                <a:gd name="connsiteX43" fmla="*/ 411033 w 3291244"/>
                <a:gd name="connsiteY43" fmla="*/ 1382024 h 2344080"/>
                <a:gd name="connsiteX44" fmla="*/ 449754 w 3291244"/>
                <a:gd name="connsiteY44" fmla="*/ 1641154 h 2344080"/>
                <a:gd name="connsiteX45" fmla="*/ 503367 w 3291244"/>
                <a:gd name="connsiteY45" fmla="*/ 1921133 h 2344080"/>
                <a:gd name="connsiteX46" fmla="*/ 515281 w 3291244"/>
                <a:gd name="connsiteY46" fmla="*/ 1977725 h 2344080"/>
                <a:gd name="connsiteX47" fmla="*/ 494431 w 3291244"/>
                <a:gd name="connsiteY47" fmla="*/ 2031338 h 2344080"/>
                <a:gd name="connsiteX48" fmla="*/ 437840 w 3291244"/>
                <a:gd name="connsiteY48" fmla="*/ 2159413 h 2344080"/>
                <a:gd name="connsiteX49" fmla="*/ 405076 w 3291244"/>
                <a:gd name="connsiteY49" fmla="*/ 2242811 h 2344080"/>
                <a:gd name="connsiteX50" fmla="*/ 372313 w 3291244"/>
                <a:gd name="connsiteY50" fmla="*/ 2305360 h 2344080"/>
                <a:gd name="connsiteX51" fmla="*/ 345506 w 3291244"/>
                <a:gd name="connsiteY51" fmla="*/ 2335145 h 2344080"/>
                <a:gd name="connsiteX52" fmla="*/ 321678 w 3291244"/>
                <a:gd name="connsiteY52" fmla="*/ 2344080 h 2344080"/>
                <a:gd name="connsiteX53" fmla="*/ 309764 w 3291244"/>
                <a:gd name="connsiteY53" fmla="*/ 2341102 h 2344080"/>
                <a:gd name="connsiteX54" fmla="*/ 294872 w 3291244"/>
                <a:gd name="connsiteY54" fmla="*/ 2323231 h 2344080"/>
                <a:gd name="connsiteX55" fmla="*/ 274022 w 3291244"/>
                <a:gd name="connsiteY55" fmla="*/ 2287489 h 2344080"/>
                <a:gd name="connsiteX56" fmla="*/ 256151 w 3291244"/>
                <a:gd name="connsiteY56" fmla="*/ 2183241 h 2344080"/>
                <a:gd name="connsiteX57" fmla="*/ 247216 w 3291244"/>
                <a:gd name="connsiteY57" fmla="*/ 2078994 h 2344080"/>
                <a:gd name="connsiteX58" fmla="*/ 232323 w 3291244"/>
                <a:gd name="connsiteY58" fmla="*/ 1885391 h 2344080"/>
                <a:gd name="connsiteX59" fmla="*/ 217431 w 3291244"/>
                <a:gd name="connsiteY59" fmla="*/ 1650089 h 2344080"/>
                <a:gd name="connsiteX60" fmla="*/ 181689 w 3291244"/>
                <a:gd name="connsiteY60" fmla="*/ 1215228 h 2344080"/>
                <a:gd name="connsiteX61" fmla="*/ 154882 w 3291244"/>
                <a:gd name="connsiteY61" fmla="*/ 935249 h 2344080"/>
                <a:gd name="connsiteX62" fmla="*/ 113183 w 3291244"/>
                <a:gd name="connsiteY62" fmla="*/ 577829 h 2344080"/>
                <a:gd name="connsiteX63" fmla="*/ 92334 w 3291244"/>
                <a:gd name="connsiteY63" fmla="*/ 402097 h 2344080"/>
                <a:gd name="connsiteX64" fmla="*/ 83398 w 3291244"/>
                <a:gd name="connsiteY64" fmla="*/ 390183 h 2344080"/>
                <a:gd name="connsiteX65" fmla="*/ 38721 w 3291244"/>
                <a:gd name="connsiteY65" fmla="*/ 357420 h 2344080"/>
                <a:gd name="connsiteX66" fmla="*/ 14893 w 3291244"/>
                <a:gd name="connsiteY66" fmla="*/ 324656 h 2344080"/>
                <a:gd name="connsiteX67" fmla="*/ 2978 w 3291244"/>
                <a:gd name="connsiteY67" fmla="*/ 288914 h 2344080"/>
                <a:gd name="connsiteX68" fmla="*/ 0 w 3291244"/>
                <a:gd name="connsiteY68" fmla="*/ 238280 h 2344080"/>
                <a:gd name="connsiteX69" fmla="*/ 14893 w 3291244"/>
                <a:gd name="connsiteY69" fmla="*/ 217430 h 2344080"/>
                <a:gd name="connsiteX70" fmla="*/ 59570 w 3291244"/>
                <a:gd name="connsiteY70" fmla="*/ 187645 h 2344080"/>
                <a:gd name="connsiteX71" fmla="*/ 125097 w 3291244"/>
                <a:gd name="connsiteY71" fmla="*/ 151903 h 2344080"/>
                <a:gd name="connsiteX72" fmla="*/ 214452 w 3291244"/>
                <a:gd name="connsiteY72" fmla="*/ 110204 h 2344080"/>
                <a:gd name="connsiteX73" fmla="*/ 279979 w 3291244"/>
                <a:gd name="connsiteY73" fmla="*/ 83398 h 2344080"/>
                <a:gd name="connsiteX74" fmla="*/ 294872 w 3291244"/>
                <a:gd name="connsiteY74" fmla="*/ 83398 h 2344080"/>
                <a:gd name="connsiteX75" fmla="*/ 339549 w 3291244"/>
                <a:gd name="connsiteY75" fmla="*/ 89355 h 2344080"/>
                <a:gd name="connsiteX76" fmla="*/ 497410 w 3291244"/>
                <a:gd name="connsiteY76" fmla="*/ 113183 h 2344080"/>
                <a:gd name="connsiteX77" fmla="*/ 702926 w 3291244"/>
                <a:gd name="connsiteY77" fmla="*/ 145946 h 2344080"/>
                <a:gd name="connsiteX78" fmla="*/ 1268842 w 3291244"/>
                <a:gd name="connsiteY78" fmla="*/ 151903 h 2344080"/>
                <a:gd name="connsiteX79" fmla="*/ 1527971 w 3291244"/>
                <a:gd name="connsiteY79" fmla="*/ 154882 h 234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291244" h="2344080">
                  <a:moveTo>
                    <a:pt x="1527971" y="154882"/>
                  </a:moveTo>
                  <a:lnTo>
                    <a:pt x="2168349" y="160839"/>
                  </a:lnTo>
                  <a:lnTo>
                    <a:pt x="2740221" y="166796"/>
                  </a:lnTo>
                  <a:lnTo>
                    <a:pt x="2939781" y="166796"/>
                  </a:lnTo>
                  <a:lnTo>
                    <a:pt x="3008287" y="163817"/>
                  </a:lnTo>
                  <a:lnTo>
                    <a:pt x="3052964" y="154882"/>
                  </a:lnTo>
                  <a:lnTo>
                    <a:pt x="3094663" y="139989"/>
                  </a:lnTo>
                  <a:lnTo>
                    <a:pt x="3136362" y="122118"/>
                  </a:lnTo>
                  <a:lnTo>
                    <a:pt x="3169126" y="98290"/>
                  </a:lnTo>
                  <a:lnTo>
                    <a:pt x="3189975" y="80419"/>
                  </a:lnTo>
                  <a:lnTo>
                    <a:pt x="3213803" y="44677"/>
                  </a:lnTo>
                  <a:lnTo>
                    <a:pt x="3231674" y="14892"/>
                  </a:lnTo>
                  <a:lnTo>
                    <a:pt x="3249545" y="0"/>
                  </a:lnTo>
                  <a:lnTo>
                    <a:pt x="3261459" y="0"/>
                  </a:lnTo>
                  <a:lnTo>
                    <a:pt x="3270395" y="5957"/>
                  </a:lnTo>
                  <a:lnTo>
                    <a:pt x="3279330" y="17871"/>
                  </a:lnTo>
                  <a:lnTo>
                    <a:pt x="3288266" y="59570"/>
                  </a:lnTo>
                  <a:lnTo>
                    <a:pt x="3291244" y="104247"/>
                  </a:lnTo>
                  <a:lnTo>
                    <a:pt x="3288266" y="166796"/>
                  </a:lnTo>
                  <a:lnTo>
                    <a:pt x="3276352" y="220409"/>
                  </a:lnTo>
                  <a:lnTo>
                    <a:pt x="3249545" y="279979"/>
                  </a:lnTo>
                  <a:lnTo>
                    <a:pt x="3213803" y="339549"/>
                  </a:lnTo>
                  <a:lnTo>
                    <a:pt x="3163169" y="405076"/>
                  </a:lnTo>
                  <a:lnTo>
                    <a:pt x="3103599" y="464646"/>
                  </a:lnTo>
                  <a:lnTo>
                    <a:pt x="3067857" y="488474"/>
                  </a:lnTo>
                  <a:lnTo>
                    <a:pt x="3047007" y="494431"/>
                  </a:lnTo>
                  <a:lnTo>
                    <a:pt x="3002330" y="488474"/>
                  </a:lnTo>
                  <a:lnTo>
                    <a:pt x="2975523" y="476560"/>
                  </a:lnTo>
                  <a:lnTo>
                    <a:pt x="2942760" y="452732"/>
                  </a:lnTo>
                  <a:lnTo>
                    <a:pt x="2909996" y="434861"/>
                  </a:lnTo>
                  <a:lnTo>
                    <a:pt x="2871276" y="422947"/>
                  </a:lnTo>
                  <a:lnTo>
                    <a:pt x="2799792" y="414011"/>
                  </a:lnTo>
                  <a:lnTo>
                    <a:pt x="2531726" y="408054"/>
                  </a:lnTo>
                  <a:lnTo>
                    <a:pt x="2114736" y="402097"/>
                  </a:lnTo>
                  <a:lnTo>
                    <a:pt x="1587541" y="393162"/>
                  </a:lnTo>
                  <a:lnTo>
                    <a:pt x="1227143" y="384226"/>
                  </a:lnTo>
                  <a:lnTo>
                    <a:pt x="896529" y="378269"/>
                  </a:lnTo>
                  <a:lnTo>
                    <a:pt x="330614" y="369334"/>
                  </a:lnTo>
                  <a:lnTo>
                    <a:pt x="318700" y="375291"/>
                  </a:lnTo>
                  <a:lnTo>
                    <a:pt x="315721" y="402097"/>
                  </a:lnTo>
                  <a:lnTo>
                    <a:pt x="327635" y="613571"/>
                  </a:lnTo>
                  <a:lnTo>
                    <a:pt x="351463" y="899507"/>
                  </a:lnTo>
                  <a:lnTo>
                    <a:pt x="375291" y="1125873"/>
                  </a:lnTo>
                  <a:lnTo>
                    <a:pt x="411033" y="1382024"/>
                  </a:lnTo>
                  <a:lnTo>
                    <a:pt x="449754" y="1641154"/>
                  </a:lnTo>
                  <a:lnTo>
                    <a:pt x="503367" y="1921133"/>
                  </a:lnTo>
                  <a:lnTo>
                    <a:pt x="515281" y="1977725"/>
                  </a:lnTo>
                  <a:lnTo>
                    <a:pt x="494431" y="2031338"/>
                  </a:lnTo>
                  <a:lnTo>
                    <a:pt x="437840" y="2159413"/>
                  </a:lnTo>
                  <a:lnTo>
                    <a:pt x="405076" y="2242811"/>
                  </a:lnTo>
                  <a:lnTo>
                    <a:pt x="372313" y="2305360"/>
                  </a:lnTo>
                  <a:lnTo>
                    <a:pt x="345506" y="2335145"/>
                  </a:lnTo>
                  <a:lnTo>
                    <a:pt x="321678" y="2344080"/>
                  </a:lnTo>
                  <a:lnTo>
                    <a:pt x="309764" y="2341102"/>
                  </a:lnTo>
                  <a:lnTo>
                    <a:pt x="294872" y="2323231"/>
                  </a:lnTo>
                  <a:lnTo>
                    <a:pt x="274022" y="2287489"/>
                  </a:lnTo>
                  <a:lnTo>
                    <a:pt x="256151" y="2183241"/>
                  </a:lnTo>
                  <a:lnTo>
                    <a:pt x="247216" y="2078994"/>
                  </a:lnTo>
                  <a:lnTo>
                    <a:pt x="232323" y="1885391"/>
                  </a:lnTo>
                  <a:lnTo>
                    <a:pt x="217431" y="1650089"/>
                  </a:lnTo>
                  <a:lnTo>
                    <a:pt x="181689" y="1215228"/>
                  </a:lnTo>
                  <a:lnTo>
                    <a:pt x="154882" y="935249"/>
                  </a:lnTo>
                  <a:lnTo>
                    <a:pt x="113183" y="577829"/>
                  </a:lnTo>
                  <a:lnTo>
                    <a:pt x="92334" y="402097"/>
                  </a:lnTo>
                  <a:lnTo>
                    <a:pt x="83398" y="390183"/>
                  </a:lnTo>
                  <a:lnTo>
                    <a:pt x="38721" y="357420"/>
                  </a:lnTo>
                  <a:lnTo>
                    <a:pt x="14893" y="324656"/>
                  </a:lnTo>
                  <a:lnTo>
                    <a:pt x="2978" y="288914"/>
                  </a:lnTo>
                  <a:lnTo>
                    <a:pt x="0" y="238280"/>
                  </a:lnTo>
                  <a:lnTo>
                    <a:pt x="14893" y="217430"/>
                  </a:lnTo>
                  <a:lnTo>
                    <a:pt x="59570" y="187645"/>
                  </a:lnTo>
                  <a:lnTo>
                    <a:pt x="125097" y="151903"/>
                  </a:lnTo>
                  <a:lnTo>
                    <a:pt x="214452" y="110204"/>
                  </a:lnTo>
                  <a:lnTo>
                    <a:pt x="279979" y="83398"/>
                  </a:lnTo>
                  <a:lnTo>
                    <a:pt x="294872" y="83398"/>
                  </a:lnTo>
                  <a:lnTo>
                    <a:pt x="339549" y="89355"/>
                  </a:lnTo>
                  <a:lnTo>
                    <a:pt x="497410" y="113183"/>
                  </a:lnTo>
                  <a:lnTo>
                    <a:pt x="702926" y="145946"/>
                  </a:lnTo>
                  <a:lnTo>
                    <a:pt x="1268842" y="151903"/>
                  </a:lnTo>
                  <a:lnTo>
                    <a:pt x="1527971" y="154882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41">
              <a:extLst>
                <a:ext uri="{FF2B5EF4-FFF2-40B4-BE49-F238E27FC236}">
                  <a16:creationId xmlns:a16="http://schemas.microsoft.com/office/drawing/2014/main" id="{AAD7C5F3-061E-4179-985E-0783425D363E}"/>
                </a:ext>
              </a:extLst>
            </p:cNvPr>
            <p:cNvSpPr/>
            <p:nvPr/>
          </p:nvSpPr>
          <p:spPr>
            <a:xfrm rot="16200000">
              <a:off x="4779171" y="3818732"/>
              <a:ext cx="3151187" cy="914400"/>
            </a:xfrm>
            <a:custGeom>
              <a:avLst/>
              <a:gdLst>
                <a:gd name="connsiteX0" fmla="*/ 1715466 w 3152748"/>
                <a:gd name="connsiteY0" fmla="*/ 579549 h 914400"/>
                <a:gd name="connsiteX1" fmla="*/ 1537738 w 3152748"/>
                <a:gd name="connsiteY1" fmla="*/ 561519 h 914400"/>
                <a:gd name="connsiteX2" fmla="*/ 1352282 w 3152748"/>
                <a:gd name="connsiteY2" fmla="*/ 538337 h 914400"/>
                <a:gd name="connsiteX3" fmla="*/ 1179705 w 3152748"/>
                <a:gd name="connsiteY3" fmla="*/ 510003 h 914400"/>
                <a:gd name="connsiteX4" fmla="*/ 1030310 w 3152748"/>
                <a:gd name="connsiteY4" fmla="*/ 479094 h 914400"/>
                <a:gd name="connsiteX5" fmla="*/ 891218 w 3152748"/>
                <a:gd name="connsiteY5" fmla="*/ 443033 h 914400"/>
                <a:gd name="connsiteX6" fmla="*/ 780460 w 3152748"/>
                <a:gd name="connsiteY6" fmla="*/ 406972 h 914400"/>
                <a:gd name="connsiteX7" fmla="*/ 667126 w 3152748"/>
                <a:gd name="connsiteY7" fmla="*/ 365760 h 914400"/>
                <a:gd name="connsiteX8" fmla="*/ 507428 w 3152748"/>
                <a:gd name="connsiteY8" fmla="*/ 296214 h 914400"/>
                <a:gd name="connsiteX9" fmla="*/ 409548 w 3152748"/>
                <a:gd name="connsiteY9" fmla="*/ 244699 h 914400"/>
                <a:gd name="connsiteX10" fmla="*/ 303942 w 3152748"/>
                <a:gd name="connsiteY10" fmla="*/ 185456 h 914400"/>
                <a:gd name="connsiteX11" fmla="*/ 206062 w 3152748"/>
                <a:gd name="connsiteY11" fmla="*/ 123637 h 914400"/>
                <a:gd name="connsiteX12" fmla="*/ 128789 w 3152748"/>
                <a:gd name="connsiteY12" fmla="*/ 72122 h 914400"/>
                <a:gd name="connsiteX13" fmla="*/ 66970 w 3152748"/>
                <a:gd name="connsiteY13" fmla="*/ 25758 h 914400"/>
                <a:gd name="connsiteX14" fmla="*/ 56667 w 3152748"/>
                <a:gd name="connsiteY14" fmla="*/ 18030 h 914400"/>
                <a:gd name="connsiteX15" fmla="*/ 30910 w 3152748"/>
                <a:gd name="connsiteY15" fmla="*/ 5151 h 914400"/>
                <a:gd name="connsiteX16" fmla="*/ 5152 w 3152748"/>
                <a:gd name="connsiteY16" fmla="*/ 0 h 914400"/>
                <a:gd name="connsiteX17" fmla="*/ 0 w 3152748"/>
                <a:gd name="connsiteY17" fmla="*/ 2576 h 914400"/>
                <a:gd name="connsiteX18" fmla="*/ 0 w 3152748"/>
                <a:gd name="connsiteY18" fmla="*/ 12879 h 914400"/>
                <a:gd name="connsiteX19" fmla="*/ 5152 w 3152748"/>
                <a:gd name="connsiteY19" fmla="*/ 38637 h 914400"/>
                <a:gd name="connsiteX20" fmla="*/ 20606 w 3152748"/>
                <a:gd name="connsiteY20" fmla="*/ 64394 h 914400"/>
                <a:gd name="connsiteX21" fmla="*/ 56667 w 3152748"/>
                <a:gd name="connsiteY21" fmla="*/ 100455 h 914400"/>
                <a:gd name="connsiteX22" fmla="*/ 151971 w 3152748"/>
                <a:gd name="connsiteY22" fmla="*/ 188031 h 914400"/>
                <a:gd name="connsiteX23" fmla="*/ 255002 w 3152748"/>
                <a:gd name="connsiteY23" fmla="*/ 267881 h 914400"/>
                <a:gd name="connsiteX24" fmla="*/ 324548 w 3152748"/>
                <a:gd name="connsiteY24" fmla="*/ 319396 h 914400"/>
                <a:gd name="connsiteX25" fmla="*/ 406973 w 3152748"/>
                <a:gd name="connsiteY25" fmla="*/ 373487 h 914400"/>
                <a:gd name="connsiteX26" fmla="*/ 491973 w 3152748"/>
                <a:gd name="connsiteY26" fmla="*/ 425003 h 914400"/>
                <a:gd name="connsiteX27" fmla="*/ 618186 w 3152748"/>
                <a:gd name="connsiteY27" fmla="*/ 491973 h 914400"/>
                <a:gd name="connsiteX28" fmla="*/ 801066 w 3152748"/>
                <a:gd name="connsiteY28" fmla="*/ 576973 h 914400"/>
                <a:gd name="connsiteX29" fmla="*/ 958188 w 3152748"/>
                <a:gd name="connsiteY29" fmla="*/ 636216 h 914400"/>
                <a:gd name="connsiteX30" fmla="*/ 1074098 w 3152748"/>
                <a:gd name="connsiteY30" fmla="*/ 674853 h 914400"/>
                <a:gd name="connsiteX31" fmla="*/ 1223493 w 3152748"/>
                <a:gd name="connsiteY31" fmla="*/ 723793 h 914400"/>
                <a:gd name="connsiteX32" fmla="*/ 1419252 w 3152748"/>
                <a:gd name="connsiteY32" fmla="*/ 777884 h 914400"/>
                <a:gd name="connsiteX33" fmla="*/ 1640769 w 3152748"/>
                <a:gd name="connsiteY33" fmla="*/ 821672 h 914400"/>
                <a:gd name="connsiteX34" fmla="*/ 1818497 w 3152748"/>
                <a:gd name="connsiteY34" fmla="*/ 844854 h 914400"/>
                <a:gd name="connsiteX35" fmla="*/ 2014256 w 3152748"/>
                <a:gd name="connsiteY35" fmla="*/ 865460 h 914400"/>
                <a:gd name="connsiteX36" fmla="*/ 2228045 w 3152748"/>
                <a:gd name="connsiteY36" fmla="*/ 880915 h 914400"/>
                <a:gd name="connsiteX37" fmla="*/ 2405774 w 3152748"/>
                <a:gd name="connsiteY37" fmla="*/ 886066 h 914400"/>
                <a:gd name="connsiteX38" fmla="*/ 2616987 w 3152748"/>
                <a:gd name="connsiteY38" fmla="*/ 883491 h 914400"/>
                <a:gd name="connsiteX39" fmla="*/ 2753503 w 3152748"/>
                <a:gd name="connsiteY39" fmla="*/ 886066 h 914400"/>
                <a:gd name="connsiteX40" fmla="*/ 2825625 w 3152748"/>
                <a:gd name="connsiteY40" fmla="*/ 888642 h 914400"/>
                <a:gd name="connsiteX41" fmla="*/ 2871989 w 3152748"/>
                <a:gd name="connsiteY41" fmla="*/ 896370 h 914400"/>
                <a:gd name="connsiteX42" fmla="*/ 2923504 w 3152748"/>
                <a:gd name="connsiteY42" fmla="*/ 909248 h 914400"/>
                <a:gd name="connsiteX43" fmla="*/ 2938959 w 3152748"/>
                <a:gd name="connsiteY43" fmla="*/ 911824 h 914400"/>
                <a:gd name="connsiteX44" fmla="*/ 2964717 w 3152748"/>
                <a:gd name="connsiteY44" fmla="*/ 914400 h 914400"/>
                <a:gd name="connsiteX45" fmla="*/ 2987899 w 3152748"/>
                <a:gd name="connsiteY45" fmla="*/ 909248 h 914400"/>
                <a:gd name="connsiteX46" fmla="*/ 3013657 w 3152748"/>
                <a:gd name="connsiteY46" fmla="*/ 893794 h 914400"/>
                <a:gd name="connsiteX47" fmla="*/ 3039414 w 3152748"/>
                <a:gd name="connsiteY47" fmla="*/ 878339 h 914400"/>
                <a:gd name="connsiteX48" fmla="*/ 3080627 w 3152748"/>
                <a:gd name="connsiteY48" fmla="*/ 839702 h 914400"/>
                <a:gd name="connsiteX49" fmla="*/ 3103809 w 3152748"/>
                <a:gd name="connsiteY49" fmla="*/ 803642 h 914400"/>
                <a:gd name="connsiteX50" fmla="*/ 3137294 w 3152748"/>
                <a:gd name="connsiteY50" fmla="*/ 705762 h 914400"/>
                <a:gd name="connsiteX51" fmla="*/ 3150173 w 3152748"/>
                <a:gd name="connsiteY51" fmla="*/ 623337 h 914400"/>
                <a:gd name="connsiteX52" fmla="*/ 3152748 w 3152748"/>
                <a:gd name="connsiteY52" fmla="*/ 528034 h 914400"/>
                <a:gd name="connsiteX53" fmla="*/ 3142445 w 3152748"/>
                <a:gd name="connsiteY53" fmla="*/ 473942 h 914400"/>
                <a:gd name="connsiteX54" fmla="*/ 3129566 w 3152748"/>
                <a:gd name="connsiteY54" fmla="*/ 437882 h 914400"/>
                <a:gd name="connsiteX55" fmla="*/ 3114112 w 3152748"/>
                <a:gd name="connsiteY55" fmla="*/ 414700 h 914400"/>
                <a:gd name="connsiteX56" fmla="*/ 3093506 w 3152748"/>
                <a:gd name="connsiteY56" fmla="*/ 401821 h 914400"/>
                <a:gd name="connsiteX57" fmla="*/ 3078051 w 3152748"/>
                <a:gd name="connsiteY57" fmla="*/ 394093 h 914400"/>
                <a:gd name="connsiteX58" fmla="*/ 3062596 w 3152748"/>
                <a:gd name="connsiteY58" fmla="*/ 399245 h 914400"/>
                <a:gd name="connsiteX59" fmla="*/ 3049717 w 3152748"/>
                <a:gd name="connsiteY59" fmla="*/ 414700 h 914400"/>
                <a:gd name="connsiteX60" fmla="*/ 3034263 w 3152748"/>
                <a:gd name="connsiteY60" fmla="*/ 448185 h 914400"/>
                <a:gd name="connsiteX61" fmla="*/ 3018808 w 3152748"/>
                <a:gd name="connsiteY61" fmla="*/ 484246 h 914400"/>
                <a:gd name="connsiteX62" fmla="*/ 2995626 w 3152748"/>
                <a:gd name="connsiteY62" fmla="*/ 520306 h 914400"/>
                <a:gd name="connsiteX63" fmla="*/ 2972444 w 3152748"/>
                <a:gd name="connsiteY63" fmla="*/ 548640 h 914400"/>
                <a:gd name="connsiteX64" fmla="*/ 2938959 w 3152748"/>
                <a:gd name="connsiteY64" fmla="*/ 579549 h 914400"/>
                <a:gd name="connsiteX65" fmla="*/ 2902898 w 3152748"/>
                <a:gd name="connsiteY65" fmla="*/ 600155 h 914400"/>
                <a:gd name="connsiteX66" fmla="*/ 2861686 w 3152748"/>
                <a:gd name="connsiteY66" fmla="*/ 613034 h 914400"/>
                <a:gd name="connsiteX67" fmla="*/ 2805019 w 3152748"/>
                <a:gd name="connsiteY67" fmla="*/ 618186 h 914400"/>
                <a:gd name="connsiteX68" fmla="*/ 2668503 w 3152748"/>
                <a:gd name="connsiteY68" fmla="*/ 618186 h 914400"/>
                <a:gd name="connsiteX69" fmla="*/ 2364561 w 3152748"/>
                <a:gd name="connsiteY69" fmla="*/ 613034 h 914400"/>
                <a:gd name="connsiteX70" fmla="*/ 2088953 w 3152748"/>
                <a:gd name="connsiteY70" fmla="*/ 602731 h 914400"/>
                <a:gd name="connsiteX71" fmla="*/ 1810770 w 3152748"/>
                <a:gd name="connsiteY71" fmla="*/ 587277 h 914400"/>
                <a:gd name="connsiteX72" fmla="*/ 1715466 w 3152748"/>
                <a:gd name="connsiteY72" fmla="*/ 579549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152748" h="914400">
                  <a:moveTo>
                    <a:pt x="1715466" y="579549"/>
                  </a:moveTo>
                  <a:lnTo>
                    <a:pt x="1537738" y="561519"/>
                  </a:lnTo>
                  <a:lnTo>
                    <a:pt x="1352282" y="538337"/>
                  </a:lnTo>
                  <a:lnTo>
                    <a:pt x="1179705" y="510003"/>
                  </a:lnTo>
                  <a:lnTo>
                    <a:pt x="1030310" y="479094"/>
                  </a:lnTo>
                  <a:lnTo>
                    <a:pt x="891218" y="443033"/>
                  </a:lnTo>
                  <a:lnTo>
                    <a:pt x="780460" y="406972"/>
                  </a:lnTo>
                  <a:lnTo>
                    <a:pt x="667126" y="365760"/>
                  </a:lnTo>
                  <a:lnTo>
                    <a:pt x="507428" y="296214"/>
                  </a:lnTo>
                  <a:lnTo>
                    <a:pt x="409548" y="244699"/>
                  </a:lnTo>
                  <a:lnTo>
                    <a:pt x="303942" y="185456"/>
                  </a:lnTo>
                  <a:lnTo>
                    <a:pt x="206062" y="123637"/>
                  </a:lnTo>
                  <a:lnTo>
                    <a:pt x="128789" y="72122"/>
                  </a:lnTo>
                  <a:lnTo>
                    <a:pt x="66970" y="25758"/>
                  </a:lnTo>
                  <a:lnTo>
                    <a:pt x="56667" y="18030"/>
                  </a:lnTo>
                  <a:lnTo>
                    <a:pt x="30910" y="5151"/>
                  </a:lnTo>
                  <a:lnTo>
                    <a:pt x="5152" y="0"/>
                  </a:lnTo>
                  <a:lnTo>
                    <a:pt x="0" y="2576"/>
                  </a:lnTo>
                  <a:lnTo>
                    <a:pt x="0" y="12879"/>
                  </a:lnTo>
                  <a:lnTo>
                    <a:pt x="5152" y="38637"/>
                  </a:lnTo>
                  <a:lnTo>
                    <a:pt x="20606" y="64394"/>
                  </a:lnTo>
                  <a:lnTo>
                    <a:pt x="56667" y="100455"/>
                  </a:lnTo>
                  <a:lnTo>
                    <a:pt x="151971" y="188031"/>
                  </a:lnTo>
                  <a:lnTo>
                    <a:pt x="255002" y="267881"/>
                  </a:lnTo>
                  <a:lnTo>
                    <a:pt x="324548" y="319396"/>
                  </a:lnTo>
                  <a:lnTo>
                    <a:pt x="406973" y="373487"/>
                  </a:lnTo>
                  <a:lnTo>
                    <a:pt x="491973" y="425003"/>
                  </a:lnTo>
                  <a:lnTo>
                    <a:pt x="618186" y="491973"/>
                  </a:lnTo>
                  <a:lnTo>
                    <a:pt x="801066" y="576973"/>
                  </a:lnTo>
                  <a:lnTo>
                    <a:pt x="958188" y="636216"/>
                  </a:lnTo>
                  <a:lnTo>
                    <a:pt x="1074098" y="674853"/>
                  </a:lnTo>
                  <a:lnTo>
                    <a:pt x="1223493" y="723793"/>
                  </a:lnTo>
                  <a:lnTo>
                    <a:pt x="1419252" y="777884"/>
                  </a:lnTo>
                  <a:lnTo>
                    <a:pt x="1640769" y="821672"/>
                  </a:lnTo>
                  <a:lnTo>
                    <a:pt x="1818497" y="844854"/>
                  </a:lnTo>
                  <a:lnTo>
                    <a:pt x="2014256" y="865460"/>
                  </a:lnTo>
                  <a:lnTo>
                    <a:pt x="2228045" y="880915"/>
                  </a:lnTo>
                  <a:lnTo>
                    <a:pt x="2405774" y="886066"/>
                  </a:lnTo>
                  <a:lnTo>
                    <a:pt x="2616987" y="883491"/>
                  </a:lnTo>
                  <a:lnTo>
                    <a:pt x="2753503" y="886066"/>
                  </a:lnTo>
                  <a:lnTo>
                    <a:pt x="2825625" y="888642"/>
                  </a:lnTo>
                  <a:lnTo>
                    <a:pt x="2871989" y="896370"/>
                  </a:lnTo>
                  <a:lnTo>
                    <a:pt x="2923504" y="909248"/>
                  </a:lnTo>
                  <a:lnTo>
                    <a:pt x="2938959" y="911824"/>
                  </a:lnTo>
                  <a:lnTo>
                    <a:pt x="2964717" y="914400"/>
                  </a:lnTo>
                  <a:lnTo>
                    <a:pt x="2987899" y="909248"/>
                  </a:lnTo>
                  <a:lnTo>
                    <a:pt x="3013657" y="893794"/>
                  </a:lnTo>
                  <a:lnTo>
                    <a:pt x="3039414" y="878339"/>
                  </a:lnTo>
                  <a:lnTo>
                    <a:pt x="3080627" y="839702"/>
                  </a:lnTo>
                  <a:lnTo>
                    <a:pt x="3103809" y="803642"/>
                  </a:lnTo>
                  <a:lnTo>
                    <a:pt x="3137294" y="705762"/>
                  </a:lnTo>
                  <a:lnTo>
                    <a:pt x="3150173" y="623337"/>
                  </a:lnTo>
                  <a:cubicBezTo>
                    <a:pt x="3151031" y="591569"/>
                    <a:pt x="3151890" y="559802"/>
                    <a:pt x="3152748" y="528034"/>
                  </a:cubicBezTo>
                  <a:lnTo>
                    <a:pt x="3142445" y="473942"/>
                  </a:lnTo>
                  <a:lnTo>
                    <a:pt x="3129566" y="437882"/>
                  </a:lnTo>
                  <a:lnTo>
                    <a:pt x="3114112" y="414700"/>
                  </a:lnTo>
                  <a:lnTo>
                    <a:pt x="3093506" y="401821"/>
                  </a:lnTo>
                  <a:lnTo>
                    <a:pt x="3078051" y="394093"/>
                  </a:lnTo>
                  <a:lnTo>
                    <a:pt x="3062596" y="399245"/>
                  </a:lnTo>
                  <a:lnTo>
                    <a:pt x="3049717" y="414700"/>
                  </a:lnTo>
                  <a:lnTo>
                    <a:pt x="3034263" y="448185"/>
                  </a:lnTo>
                  <a:lnTo>
                    <a:pt x="3018808" y="484246"/>
                  </a:lnTo>
                  <a:lnTo>
                    <a:pt x="2995626" y="520306"/>
                  </a:lnTo>
                  <a:lnTo>
                    <a:pt x="2972444" y="548640"/>
                  </a:lnTo>
                  <a:lnTo>
                    <a:pt x="2938959" y="579549"/>
                  </a:lnTo>
                  <a:lnTo>
                    <a:pt x="2902898" y="600155"/>
                  </a:lnTo>
                  <a:lnTo>
                    <a:pt x="2861686" y="613034"/>
                  </a:lnTo>
                  <a:lnTo>
                    <a:pt x="2805019" y="618186"/>
                  </a:lnTo>
                  <a:lnTo>
                    <a:pt x="2668503" y="618186"/>
                  </a:lnTo>
                  <a:lnTo>
                    <a:pt x="2364561" y="613034"/>
                  </a:lnTo>
                  <a:lnTo>
                    <a:pt x="2088953" y="602731"/>
                  </a:lnTo>
                  <a:lnTo>
                    <a:pt x="1810770" y="587277"/>
                  </a:lnTo>
                  <a:lnTo>
                    <a:pt x="1715466" y="57954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37">
              <a:extLst>
                <a:ext uri="{FF2B5EF4-FFF2-40B4-BE49-F238E27FC236}">
                  <a16:creationId xmlns:a16="http://schemas.microsoft.com/office/drawing/2014/main" id="{27246029-2CDD-4A91-B159-A1FF9D9C1FBD}"/>
                </a:ext>
              </a:extLst>
            </p:cNvPr>
            <p:cNvSpPr/>
            <p:nvPr/>
          </p:nvSpPr>
          <p:spPr>
            <a:xfrm>
              <a:off x="6675439" y="3071814"/>
              <a:ext cx="1858962" cy="414337"/>
            </a:xfrm>
            <a:custGeom>
              <a:avLst/>
              <a:gdLst>
                <a:gd name="connsiteX0" fmla="*/ 721519 w 1859756"/>
                <a:gd name="connsiteY0" fmla="*/ 178593 h 414337"/>
                <a:gd name="connsiteX1" fmla="*/ 952500 w 1859756"/>
                <a:gd name="connsiteY1" fmla="*/ 142875 h 414337"/>
                <a:gd name="connsiteX2" fmla="*/ 1164431 w 1859756"/>
                <a:gd name="connsiteY2" fmla="*/ 111918 h 414337"/>
                <a:gd name="connsiteX3" fmla="*/ 1302544 w 1859756"/>
                <a:gd name="connsiteY3" fmla="*/ 90487 h 414337"/>
                <a:gd name="connsiteX4" fmla="*/ 1321594 w 1859756"/>
                <a:gd name="connsiteY4" fmla="*/ 83343 h 414337"/>
                <a:gd name="connsiteX5" fmla="*/ 1347787 w 1859756"/>
                <a:gd name="connsiteY5" fmla="*/ 61912 h 414337"/>
                <a:gd name="connsiteX6" fmla="*/ 1383506 w 1859756"/>
                <a:gd name="connsiteY6" fmla="*/ 40481 h 414337"/>
                <a:gd name="connsiteX7" fmla="*/ 1416844 w 1859756"/>
                <a:gd name="connsiteY7" fmla="*/ 23812 h 414337"/>
                <a:gd name="connsiteX8" fmla="*/ 1450181 w 1859756"/>
                <a:gd name="connsiteY8" fmla="*/ 9525 h 414337"/>
                <a:gd name="connsiteX9" fmla="*/ 1493044 w 1859756"/>
                <a:gd name="connsiteY9" fmla="*/ 0 h 414337"/>
                <a:gd name="connsiteX10" fmla="*/ 1519237 w 1859756"/>
                <a:gd name="connsiteY10" fmla="*/ 2381 h 414337"/>
                <a:gd name="connsiteX11" fmla="*/ 1640681 w 1859756"/>
                <a:gd name="connsiteY11" fmla="*/ 47625 h 414337"/>
                <a:gd name="connsiteX12" fmla="*/ 1726406 w 1859756"/>
                <a:gd name="connsiteY12" fmla="*/ 83343 h 414337"/>
                <a:gd name="connsiteX13" fmla="*/ 1778794 w 1859756"/>
                <a:gd name="connsiteY13" fmla="*/ 111918 h 414337"/>
                <a:gd name="connsiteX14" fmla="*/ 1819275 w 1859756"/>
                <a:gd name="connsiteY14" fmla="*/ 140493 h 414337"/>
                <a:gd name="connsiteX15" fmla="*/ 1840706 w 1859756"/>
                <a:gd name="connsiteY15" fmla="*/ 164306 h 414337"/>
                <a:gd name="connsiteX16" fmla="*/ 1850231 w 1859756"/>
                <a:gd name="connsiteY16" fmla="*/ 185737 h 414337"/>
                <a:gd name="connsiteX17" fmla="*/ 1857375 w 1859756"/>
                <a:gd name="connsiteY17" fmla="*/ 209550 h 414337"/>
                <a:gd name="connsiteX18" fmla="*/ 1859756 w 1859756"/>
                <a:gd name="connsiteY18" fmla="*/ 233362 h 414337"/>
                <a:gd name="connsiteX19" fmla="*/ 1852612 w 1859756"/>
                <a:gd name="connsiteY19" fmla="*/ 264318 h 414337"/>
                <a:gd name="connsiteX20" fmla="*/ 1838325 w 1859756"/>
                <a:gd name="connsiteY20" fmla="*/ 280987 h 414337"/>
                <a:gd name="connsiteX21" fmla="*/ 1812131 w 1859756"/>
                <a:gd name="connsiteY21" fmla="*/ 297656 h 414337"/>
                <a:gd name="connsiteX22" fmla="*/ 1769269 w 1859756"/>
                <a:gd name="connsiteY22" fmla="*/ 314325 h 414337"/>
                <a:gd name="connsiteX23" fmla="*/ 1731169 w 1859756"/>
                <a:gd name="connsiteY23" fmla="*/ 314325 h 414337"/>
                <a:gd name="connsiteX24" fmla="*/ 1662112 w 1859756"/>
                <a:gd name="connsiteY24" fmla="*/ 309562 h 414337"/>
                <a:gd name="connsiteX25" fmla="*/ 1497806 w 1859756"/>
                <a:gd name="connsiteY25" fmla="*/ 304800 h 414337"/>
                <a:gd name="connsiteX26" fmla="*/ 1326356 w 1859756"/>
                <a:gd name="connsiteY26" fmla="*/ 309562 h 414337"/>
                <a:gd name="connsiteX27" fmla="*/ 1219200 w 1859756"/>
                <a:gd name="connsiteY27" fmla="*/ 314325 h 414337"/>
                <a:gd name="connsiteX28" fmla="*/ 1112044 w 1859756"/>
                <a:gd name="connsiteY28" fmla="*/ 321468 h 414337"/>
                <a:gd name="connsiteX29" fmla="*/ 983456 w 1859756"/>
                <a:gd name="connsiteY29" fmla="*/ 338137 h 414337"/>
                <a:gd name="connsiteX30" fmla="*/ 683419 w 1859756"/>
                <a:gd name="connsiteY30" fmla="*/ 361950 h 414337"/>
                <a:gd name="connsiteX31" fmla="*/ 485775 w 1859756"/>
                <a:gd name="connsiteY31" fmla="*/ 383381 h 414337"/>
                <a:gd name="connsiteX32" fmla="*/ 330994 w 1859756"/>
                <a:gd name="connsiteY32" fmla="*/ 407193 h 414337"/>
                <a:gd name="connsiteX33" fmla="*/ 266700 w 1859756"/>
                <a:gd name="connsiteY33" fmla="*/ 414337 h 414337"/>
                <a:gd name="connsiteX34" fmla="*/ 223837 w 1859756"/>
                <a:gd name="connsiteY34" fmla="*/ 414337 h 414337"/>
                <a:gd name="connsiteX35" fmla="*/ 169069 w 1859756"/>
                <a:gd name="connsiteY35" fmla="*/ 414337 h 414337"/>
                <a:gd name="connsiteX36" fmla="*/ 92869 w 1859756"/>
                <a:gd name="connsiteY36" fmla="*/ 402431 h 414337"/>
                <a:gd name="connsiteX37" fmla="*/ 0 w 1859756"/>
                <a:gd name="connsiteY37" fmla="*/ 381000 h 414337"/>
                <a:gd name="connsiteX38" fmla="*/ 2381 w 1859756"/>
                <a:gd name="connsiteY38" fmla="*/ 285750 h 414337"/>
                <a:gd name="connsiteX39" fmla="*/ 157162 w 1859756"/>
                <a:gd name="connsiteY39" fmla="*/ 264318 h 414337"/>
                <a:gd name="connsiteX40" fmla="*/ 476250 w 1859756"/>
                <a:gd name="connsiteY40" fmla="*/ 214312 h 414337"/>
                <a:gd name="connsiteX41" fmla="*/ 721519 w 1859756"/>
                <a:gd name="connsiteY41" fmla="*/ 178593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59756" h="414337">
                  <a:moveTo>
                    <a:pt x="721519" y="178593"/>
                  </a:moveTo>
                  <a:lnTo>
                    <a:pt x="952500" y="142875"/>
                  </a:lnTo>
                  <a:lnTo>
                    <a:pt x="1164431" y="111918"/>
                  </a:lnTo>
                  <a:lnTo>
                    <a:pt x="1302544" y="90487"/>
                  </a:lnTo>
                  <a:lnTo>
                    <a:pt x="1321594" y="83343"/>
                  </a:lnTo>
                  <a:lnTo>
                    <a:pt x="1347787" y="61912"/>
                  </a:lnTo>
                  <a:lnTo>
                    <a:pt x="1383506" y="40481"/>
                  </a:lnTo>
                  <a:lnTo>
                    <a:pt x="1416844" y="23812"/>
                  </a:lnTo>
                  <a:lnTo>
                    <a:pt x="1450181" y="9525"/>
                  </a:lnTo>
                  <a:lnTo>
                    <a:pt x="1493044" y="0"/>
                  </a:lnTo>
                  <a:lnTo>
                    <a:pt x="1519237" y="2381"/>
                  </a:lnTo>
                  <a:lnTo>
                    <a:pt x="1640681" y="47625"/>
                  </a:lnTo>
                  <a:lnTo>
                    <a:pt x="1726406" y="83343"/>
                  </a:lnTo>
                  <a:lnTo>
                    <a:pt x="1778794" y="111918"/>
                  </a:lnTo>
                  <a:lnTo>
                    <a:pt x="1819275" y="140493"/>
                  </a:lnTo>
                  <a:lnTo>
                    <a:pt x="1840706" y="164306"/>
                  </a:lnTo>
                  <a:lnTo>
                    <a:pt x="1850231" y="185737"/>
                  </a:lnTo>
                  <a:lnTo>
                    <a:pt x="1857375" y="209550"/>
                  </a:lnTo>
                  <a:lnTo>
                    <a:pt x="1859756" y="233362"/>
                  </a:lnTo>
                  <a:lnTo>
                    <a:pt x="1852612" y="264318"/>
                  </a:lnTo>
                  <a:lnTo>
                    <a:pt x="1838325" y="280987"/>
                  </a:lnTo>
                  <a:lnTo>
                    <a:pt x="1812131" y="297656"/>
                  </a:lnTo>
                  <a:lnTo>
                    <a:pt x="1769269" y="314325"/>
                  </a:lnTo>
                  <a:lnTo>
                    <a:pt x="1731169" y="314325"/>
                  </a:lnTo>
                  <a:lnTo>
                    <a:pt x="1662112" y="309562"/>
                  </a:lnTo>
                  <a:lnTo>
                    <a:pt x="1497806" y="304800"/>
                  </a:lnTo>
                  <a:lnTo>
                    <a:pt x="1326356" y="309562"/>
                  </a:lnTo>
                  <a:lnTo>
                    <a:pt x="1219200" y="314325"/>
                  </a:lnTo>
                  <a:lnTo>
                    <a:pt x="1112044" y="321468"/>
                  </a:lnTo>
                  <a:lnTo>
                    <a:pt x="983456" y="338137"/>
                  </a:lnTo>
                  <a:lnTo>
                    <a:pt x="683419" y="361950"/>
                  </a:lnTo>
                  <a:lnTo>
                    <a:pt x="485775" y="383381"/>
                  </a:lnTo>
                  <a:lnTo>
                    <a:pt x="330994" y="407193"/>
                  </a:lnTo>
                  <a:lnTo>
                    <a:pt x="266700" y="414337"/>
                  </a:lnTo>
                  <a:lnTo>
                    <a:pt x="223837" y="414337"/>
                  </a:lnTo>
                  <a:lnTo>
                    <a:pt x="169069" y="414337"/>
                  </a:lnTo>
                  <a:lnTo>
                    <a:pt x="92869" y="402431"/>
                  </a:lnTo>
                  <a:lnTo>
                    <a:pt x="0" y="381000"/>
                  </a:lnTo>
                  <a:cubicBezTo>
                    <a:pt x="794" y="349250"/>
                    <a:pt x="1587" y="317500"/>
                    <a:pt x="2381" y="285750"/>
                  </a:cubicBezTo>
                  <a:lnTo>
                    <a:pt x="157162" y="264318"/>
                  </a:lnTo>
                  <a:lnTo>
                    <a:pt x="476250" y="214312"/>
                  </a:lnTo>
                  <a:lnTo>
                    <a:pt x="721519" y="17859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42">
              <a:extLst>
                <a:ext uri="{FF2B5EF4-FFF2-40B4-BE49-F238E27FC236}">
                  <a16:creationId xmlns:a16="http://schemas.microsoft.com/office/drawing/2014/main" id="{BDE3D5E6-8881-45D5-A9BD-306216195B98}"/>
                </a:ext>
              </a:extLst>
            </p:cNvPr>
            <p:cNvSpPr/>
            <p:nvPr/>
          </p:nvSpPr>
          <p:spPr>
            <a:xfrm rot="16200000">
              <a:off x="6142832" y="4555332"/>
              <a:ext cx="2813050" cy="430213"/>
            </a:xfrm>
            <a:custGeom>
              <a:avLst/>
              <a:gdLst>
                <a:gd name="connsiteX0" fmla="*/ 1517131 w 2812746"/>
                <a:gd name="connsiteY0" fmla="*/ 128789 h 430155"/>
                <a:gd name="connsiteX1" fmla="*/ 1970467 w 2812746"/>
                <a:gd name="connsiteY1" fmla="*/ 133940 h 430155"/>
                <a:gd name="connsiteX2" fmla="*/ 2264106 w 2812746"/>
                <a:gd name="connsiteY2" fmla="*/ 139092 h 430155"/>
                <a:gd name="connsiteX3" fmla="*/ 2385167 w 2812746"/>
                <a:gd name="connsiteY3" fmla="*/ 139092 h 430155"/>
                <a:gd name="connsiteX4" fmla="*/ 2426379 w 2812746"/>
                <a:gd name="connsiteY4" fmla="*/ 139092 h 430155"/>
                <a:gd name="connsiteX5" fmla="*/ 2472743 w 2812746"/>
                <a:gd name="connsiteY5" fmla="*/ 136516 h 430155"/>
                <a:gd name="connsiteX6" fmla="*/ 2531986 w 2812746"/>
                <a:gd name="connsiteY6" fmla="*/ 131365 h 430155"/>
                <a:gd name="connsiteX7" fmla="*/ 2573198 w 2812746"/>
                <a:gd name="connsiteY7" fmla="*/ 126213 h 430155"/>
                <a:gd name="connsiteX8" fmla="*/ 2635017 w 2812746"/>
                <a:gd name="connsiteY8" fmla="*/ 110759 h 430155"/>
                <a:gd name="connsiteX9" fmla="*/ 2691684 w 2812746"/>
                <a:gd name="connsiteY9" fmla="*/ 90152 h 430155"/>
                <a:gd name="connsiteX10" fmla="*/ 2725169 w 2812746"/>
                <a:gd name="connsiteY10" fmla="*/ 72122 h 430155"/>
                <a:gd name="connsiteX11" fmla="*/ 2771533 w 2812746"/>
                <a:gd name="connsiteY11" fmla="*/ 28334 h 430155"/>
                <a:gd name="connsiteX12" fmla="*/ 2794715 w 2812746"/>
                <a:gd name="connsiteY12" fmla="*/ 0 h 430155"/>
                <a:gd name="connsiteX13" fmla="*/ 2812746 w 2812746"/>
                <a:gd name="connsiteY13" fmla="*/ 311669 h 430155"/>
                <a:gd name="connsiteX14" fmla="*/ 2709715 w 2812746"/>
                <a:gd name="connsiteY14" fmla="*/ 391518 h 430155"/>
                <a:gd name="connsiteX15" fmla="*/ 2655623 w 2812746"/>
                <a:gd name="connsiteY15" fmla="*/ 430155 h 430155"/>
                <a:gd name="connsiteX16" fmla="*/ 2601532 w 2812746"/>
                <a:gd name="connsiteY16" fmla="*/ 419851 h 430155"/>
                <a:gd name="connsiteX17" fmla="*/ 2475319 w 2812746"/>
                <a:gd name="connsiteY17" fmla="*/ 399245 h 430155"/>
                <a:gd name="connsiteX18" fmla="*/ 2403197 w 2812746"/>
                <a:gd name="connsiteY18" fmla="*/ 388942 h 430155"/>
                <a:gd name="connsiteX19" fmla="*/ 2282136 w 2812746"/>
                <a:gd name="connsiteY19" fmla="*/ 386366 h 430155"/>
                <a:gd name="connsiteX20" fmla="*/ 1973043 w 2812746"/>
                <a:gd name="connsiteY20" fmla="*/ 386366 h 430155"/>
                <a:gd name="connsiteX21" fmla="*/ 1622738 w 2812746"/>
                <a:gd name="connsiteY21" fmla="*/ 383791 h 430155"/>
                <a:gd name="connsiteX22" fmla="*/ 1290463 w 2812746"/>
                <a:gd name="connsiteY22" fmla="*/ 386366 h 430155"/>
                <a:gd name="connsiteX23" fmla="*/ 888642 w 2812746"/>
                <a:gd name="connsiteY23" fmla="*/ 386366 h 430155"/>
                <a:gd name="connsiteX24" fmla="*/ 576973 w 2812746"/>
                <a:gd name="connsiteY24" fmla="*/ 386366 h 430155"/>
                <a:gd name="connsiteX25" fmla="*/ 507427 w 2812746"/>
                <a:gd name="connsiteY25" fmla="*/ 386366 h 430155"/>
                <a:gd name="connsiteX26" fmla="*/ 394093 w 2812746"/>
                <a:gd name="connsiteY26" fmla="*/ 386366 h 430155"/>
                <a:gd name="connsiteX27" fmla="*/ 303941 w 2812746"/>
                <a:gd name="connsiteY27" fmla="*/ 378639 h 430155"/>
                <a:gd name="connsiteX28" fmla="*/ 224092 w 2812746"/>
                <a:gd name="connsiteY28" fmla="*/ 368336 h 430155"/>
                <a:gd name="connsiteX29" fmla="*/ 159698 w 2812746"/>
                <a:gd name="connsiteY29" fmla="*/ 355457 h 430155"/>
                <a:gd name="connsiteX30" fmla="*/ 72121 w 2812746"/>
                <a:gd name="connsiteY30" fmla="*/ 327124 h 430155"/>
                <a:gd name="connsiteX31" fmla="*/ 33485 w 2812746"/>
                <a:gd name="connsiteY31" fmla="*/ 309093 h 430155"/>
                <a:gd name="connsiteX32" fmla="*/ 23182 w 2812746"/>
                <a:gd name="connsiteY32" fmla="*/ 298790 h 430155"/>
                <a:gd name="connsiteX33" fmla="*/ 7727 w 2812746"/>
                <a:gd name="connsiteY33" fmla="*/ 275608 h 430155"/>
                <a:gd name="connsiteX34" fmla="*/ 0 w 2812746"/>
                <a:gd name="connsiteY34" fmla="*/ 247275 h 430155"/>
                <a:gd name="connsiteX35" fmla="*/ 0 w 2812746"/>
                <a:gd name="connsiteY35" fmla="*/ 221517 h 430155"/>
                <a:gd name="connsiteX36" fmla="*/ 5151 w 2812746"/>
                <a:gd name="connsiteY36" fmla="*/ 190608 h 430155"/>
                <a:gd name="connsiteX37" fmla="*/ 23182 w 2812746"/>
                <a:gd name="connsiteY37" fmla="*/ 162274 h 430155"/>
                <a:gd name="connsiteX38" fmla="*/ 92727 w 2812746"/>
                <a:gd name="connsiteY38" fmla="*/ 149395 h 430155"/>
                <a:gd name="connsiteX39" fmla="*/ 324547 w 2812746"/>
                <a:gd name="connsiteY39" fmla="*/ 123637 h 430155"/>
                <a:gd name="connsiteX40" fmla="*/ 425002 w 2812746"/>
                <a:gd name="connsiteY40" fmla="*/ 115910 h 430155"/>
                <a:gd name="connsiteX41" fmla="*/ 620761 w 2812746"/>
                <a:gd name="connsiteY41" fmla="*/ 121062 h 430155"/>
                <a:gd name="connsiteX42" fmla="*/ 919551 w 2812746"/>
                <a:gd name="connsiteY42" fmla="*/ 123637 h 430155"/>
                <a:gd name="connsiteX43" fmla="*/ 1238947 w 2812746"/>
                <a:gd name="connsiteY43" fmla="*/ 126213 h 430155"/>
                <a:gd name="connsiteX44" fmla="*/ 1463040 w 2812746"/>
                <a:gd name="connsiteY44" fmla="*/ 128789 h 430155"/>
                <a:gd name="connsiteX45" fmla="*/ 1517131 w 2812746"/>
                <a:gd name="connsiteY45" fmla="*/ 128789 h 43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12746" h="430155">
                  <a:moveTo>
                    <a:pt x="1517131" y="128789"/>
                  </a:moveTo>
                  <a:lnTo>
                    <a:pt x="1970467" y="133940"/>
                  </a:lnTo>
                  <a:lnTo>
                    <a:pt x="2264106" y="139092"/>
                  </a:lnTo>
                  <a:lnTo>
                    <a:pt x="2385167" y="139092"/>
                  </a:lnTo>
                  <a:lnTo>
                    <a:pt x="2426379" y="139092"/>
                  </a:lnTo>
                  <a:lnTo>
                    <a:pt x="2472743" y="136516"/>
                  </a:lnTo>
                  <a:lnTo>
                    <a:pt x="2531986" y="131365"/>
                  </a:lnTo>
                  <a:lnTo>
                    <a:pt x="2573198" y="126213"/>
                  </a:lnTo>
                  <a:lnTo>
                    <a:pt x="2635017" y="110759"/>
                  </a:lnTo>
                  <a:lnTo>
                    <a:pt x="2691684" y="90152"/>
                  </a:lnTo>
                  <a:lnTo>
                    <a:pt x="2725169" y="72122"/>
                  </a:lnTo>
                  <a:lnTo>
                    <a:pt x="2771533" y="28334"/>
                  </a:lnTo>
                  <a:lnTo>
                    <a:pt x="2794715" y="0"/>
                  </a:lnTo>
                  <a:lnTo>
                    <a:pt x="2812746" y="311669"/>
                  </a:lnTo>
                  <a:lnTo>
                    <a:pt x="2709715" y="391518"/>
                  </a:lnTo>
                  <a:lnTo>
                    <a:pt x="2655623" y="430155"/>
                  </a:lnTo>
                  <a:lnTo>
                    <a:pt x="2601532" y="419851"/>
                  </a:lnTo>
                  <a:lnTo>
                    <a:pt x="2475319" y="399245"/>
                  </a:lnTo>
                  <a:lnTo>
                    <a:pt x="2403197" y="388942"/>
                  </a:lnTo>
                  <a:lnTo>
                    <a:pt x="2282136" y="386366"/>
                  </a:lnTo>
                  <a:lnTo>
                    <a:pt x="1973043" y="386366"/>
                  </a:lnTo>
                  <a:lnTo>
                    <a:pt x="1622738" y="383791"/>
                  </a:lnTo>
                  <a:lnTo>
                    <a:pt x="1290463" y="386366"/>
                  </a:lnTo>
                  <a:lnTo>
                    <a:pt x="888642" y="386366"/>
                  </a:lnTo>
                  <a:lnTo>
                    <a:pt x="576973" y="386366"/>
                  </a:lnTo>
                  <a:lnTo>
                    <a:pt x="507427" y="386366"/>
                  </a:lnTo>
                  <a:lnTo>
                    <a:pt x="394093" y="386366"/>
                  </a:lnTo>
                  <a:lnTo>
                    <a:pt x="303941" y="378639"/>
                  </a:lnTo>
                  <a:lnTo>
                    <a:pt x="224092" y="368336"/>
                  </a:lnTo>
                  <a:lnTo>
                    <a:pt x="159698" y="355457"/>
                  </a:lnTo>
                  <a:lnTo>
                    <a:pt x="72121" y="327124"/>
                  </a:lnTo>
                  <a:lnTo>
                    <a:pt x="33485" y="309093"/>
                  </a:lnTo>
                  <a:lnTo>
                    <a:pt x="23182" y="298790"/>
                  </a:lnTo>
                  <a:lnTo>
                    <a:pt x="7727" y="275608"/>
                  </a:lnTo>
                  <a:lnTo>
                    <a:pt x="0" y="247275"/>
                  </a:lnTo>
                  <a:lnTo>
                    <a:pt x="0" y="221517"/>
                  </a:lnTo>
                  <a:lnTo>
                    <a:pt x="5151" y="190608"/>
                  </a:lnTo>
                  <a:lnTo>
                    <a:pt x="23182" y="162274"/>
                  </a:lnTo>
                  <a:lnTo>
                    <a:pt x="92727" y="149395"/>
                  </a:lnTo>
                  <a:lnTo>
                    <a:pt x="324547" y="123637"/>
                  </a:lnTo>
                  <a:lnTo>
                    <a:pt x="425002" y="115910"/>
                  </a:lnTo>
                  <a:lnTo>
                    <a:pt x="620761" y="121062"/>
                  </a:lnTo>
                  <a:lnTo>
                    <a:pt x="919551" y="123637"/>
                  </a:lnTo>
                  <a:lnTo>
                    <a:pt x="1238947" y="126213"/>
                  </a:lnTo>
                  <a:lnTo>
                    <a:pt x="1463040" y="128789"/>
                  </a:lnTo>
                  <a:lnTo>
                    <a:pt x="1517131" y="12878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864EC865-23AA-41A5-ABD9-07A425E2F18F}"/>
              </a:ext>
            </a:extLst>
          </p:cNvPr>
          <p:cNvGrpSpPr/>
          <p:nvPr/>
        </p:nvGrpSpPr>
        <p:grpSpPr>
          <a:xfrm>
            <a:off x="3786191" y="1662114"/>
            <a:ext cx="4756150" cy="4514850"/>
            <a:chOff x="3778251" y="1662114"/>
            <a:chExt cx="4756150" cy="4514850"/>
          </a:xfrm>
          <a:solidFill>
            <a:schemeClr val="tx1"/>
          </a:solidFill>
        </p:grpSpPr>
        <p:sp>
          <p:nvSpPr>
            <p:cNvPr id="26" name="フリーフォーム 31">
              <a:extLst>
                <a:ext uri="{FF2B5EF4-FFF2-40B4-BE49-F238E27FC236}">
                  <a16:creationId xmlns:a16="http://schemas.microsoft.com/office/drawing/2014/main" id="{44160E48-AC4C-44C1-883A-2489A128F29E}"/>
                </a:ext>
              </a:extLst>
            </p:cNvPr>
            <p:cNvSpPr/>
            <p:nvPr/>
          </p:nvSpPr>
          <p:spPr>
            <a:xfrm>
              <a:off x="5570539" y="1931988"/>
              <a:ext cx="692150" cy="946150"/>
            </a:xfrm>
            <a:custGeom>
              <a:avLst/>
              <a:gdLst>
                <a:gd name="connsiteX0" fmla="*/ 257175 w 692944"/>
                <a:gd name="connsiteY0" fmla="*/ 435769 h 947737"/>
                <a:gd name="connsiteX1" fmla="*/ 311944 w 692944"/>
                <a:gd name="connsiteY1" fmla="*/ 323850 h 947737"/>
                <a:gd name="connsiteX2" fmla="*/ 350044 w 692944"/>
                <a:gd name="connsiteY2" fmla="*/ 233362 h 947737"/>
                <a:gd name="connsiteX3" fmla="*/ 369094 w 692944"/>
                <a:gd name="connsiteY3" fmla="*/ 192881 h 947737"/>
                <a:gd name="connsiteX4" fmla="*/ 378619 w 692944"/>
                <a:gd name="connsiteY4" fmla="*/ 166687 h 947737"/>
                <a:gd name="connsiteX5" fmla="*/ 378619 w 692944"/>
                <a:gd name="connsiteY5" fmla="*/ 152400 h 947737"/>
                <a:gd name="connsiteX6" fmla="*/ 371475 w 692944"/>
                <a:gd name="connsiteY6" fmla="*/ 126206 h 947737"/>
                <a:gd name="connsiteX7" fmla="*/ 357187 w 692944"/>
                <a:gd name="connsiteY7" fmla="*/ 104775 h 947737"/>
                <a:gd name="connsiteX8" fmla="*/ 319087 w 692944"/>
                <a:gd name="connsiteY8" fmla="*/ 71437 h 947737"/>
                <a:gd name="connsiteX9" fmla="*/ 292894 w 692944"/>
                <a:gd name="connsiteY9" fmla="*/ 50006 h 947737"/>
                <a:gd name="connsiteX10" fmla="*/ 288131 w 692944"/>
                <a:gd name="connsiteY10" fmla="*/ 40481 h 947737"/>
                <a:gd name="connsiteX11" fmla="*/ 285750 w 692944"/>
                <a:gd name="connsiteY11" fmla="*/ 30956 h 947737"/>
                <a:gd name="connsiteX12" fmla="*/ 292894 w 692944"/>
                <a:gd name="connsiteY12" fmla="*/ 14287 h 947737"/>
                <a:gd name="connsiteX13" fmla="*/ 314325 w 692944"/>
                <a:gd name="connsiteY13" fmla="*/ 4762 h 947737"/>
                <a:gd name="connsiteX14" fmla="*/ 347662 w 692944"/>
                <a:gd name="connsiteY14" fmla="*/ 0 h 947737"/>
                <a:gd name="connsiteX15" fmla="*/ 397669 w 692944"/>
                <a:gd name="connsiteY15" fmla="*/ 2381 h 947737"/>
                <a:gd name="connsiteX16" fmla="*/ 438150 w 692944"/>
                <a:gd name="connsiteY16" fmla="*/ 9525 h 947737"/>
                <a:gd name="connsiteX17" fmla="*/ 473869 w 692944"/>
                <a:gd name="connsiteY17" fmla="*/ 21431 h 947737"/>
                <a:gd name="connsiteX18" fmla="*/ 509587 w 692944"/>
                <a:gd name="connsiteY18" fmla="*/ 35719 h 947737"/>
                <a:gd name="connsiteX19" fmla="*/ 540544 w 692944"/>
                <a:gd name="connsiteY19" fmla="*/ 54769 h 947737"/>
                <a:gd name="connsiteX20" fmla="*/ 578644 w 692944"/>
                <a:gd name="connsiteY20" fmla="*/ 83344 h 947737"/>
                <a:gd name="connsiteX21" fmla="*/ 619125 w 692944"/>
                <a:gd name="connsiteY21" fmla="*/ 121444 h 947737"/>
                <a:gd name="connsiteX22" fmla="*/ 652462 w 692944"/>
                <a:gd name="connsiteY22" fmla="*/ 164306 h 947737"/>
                <a:gd name="connsiteX23" fmla="*/ 673894 w 692944"/>
                <a:gd name="connsiteY23" fmla="*/ 195262 h 947737"/>
                <a:gd name="connsiteX24" fmla="*/ 685800 w 692944"/>
                <a:gd name="connsiteY24" fmla="*/ 223837 h 947737"/>
                <a:gd name="connsiteX25" fmla="*/ 692944 w 692944"/>
                <a:gd name="connsiteY25" fmla="*/ 250031 h 947737"/>
                <a:gd name="connsiteX26" fmla="*/ 690562 w 692944"/>
                <a:gd name="connsiteY26" fmla="*/ 273844 h 947737"/>
                <a:gd name="connsiteX27" fmla="*/ 683419 w 692944"/>
                <a:gd name="connsiteY27" fmla="*/ 292894 h 947737"/>
                <a:gd name="connsiteX28" fmla="*/ 666750 w 692944"/>
                <a:gd name="connsiteY28" fmla="*/ 307181 h 947737"/>
                <a:gd name="connsiteX29" fmla="*/ 640556 w 692944"/>
                <a:gd name="connsiteY29" fmla="*/ 321469 h 947737"/>
                <a:gd name="connsiteX30" fmla="*/ 609600 w 692944"/>
                <a:gd name="connsiteY30" fmla="*/ 342900 h 947737"/>
                <a:gd name="connsiteX31" fmla="*/ 573881 w 692944"/>
                <a:gd name="connsiteY31" fmla="*/ 371475 h 947737"/>
                <a:gd name="connsiteX32" fmla="*/ 521494 w 692944"/>
                <a:gd name="connsiteY32" fmla="*/ 428625 h 947737"/>
                <a:gd name="connsiteX33" fmla="*/ 397669 w 692944"/>
                <a:gd name="connsiteY33" fmla="*/ 573881 h 947737"/>
                <a:gd name="connsiteX34" fmla="*/ 200025 w 692944"/>
                <a:gd name="connsiteY34" fmla="*/ 790575 h 947737"/>
                <a:gd name="connsiteX35" fmla="*/ 76200 w 692944"/>
                <a:gd name="connsiteY35" fmla="*/ 914400 h 947737"/>
                <a:gd name="connsiteX36" fmla="*/ 54769 w 692944"/>
                <a:gd name="connsiteY36" fmla="*/ 935831 h 947737"/>
                <a:gd name="connsiteX37" fmla="*/ 33337 w 692944"/>
                <a:gd name="connsiteY37" fmla="*/ 947737 h 947737"/>
                <a:gd name="connsiteX38" fmla="*/ 16669 w 692944"/>
                <a:gd name="connsiteY38" fmla="*/ 947737 h 947737"/>
                <a:gd name="connsiteX39" fmla="*/ 4762 w 692944"/>
                <a:gd name="connsiteY39" fmla="*/ 940594 h 947737"/>
                <a:gd name="connsiteX40" fmla="*/ 0 w 692944"/>
                <a:gd name="connsiteY40" fmla="*/ 921544 h 947737"/>
                <a:gd name="connsiteX41" fmla="*/ 4762 w 692944"/>
                <a:gd name="connsiteY41" fmla="*/ 892969 h 947737"/>
                <a:gd name="connsiteX42" fmla="*/ 47625 w 692944"/>
                <a:gd name="connsiteY42" fmla="*/ 816769 h 947737"/>
                <a:gd name="connsiteX43" fmla="*/ 171450 w 692944"/>
                <a:gd name="connsiteY43" fmla="*/ 597694 h 947737"/>
                <a:gd name="connsiteX44" fmla="*/ 257175 w 692944"/>
                <a:gd name="connsiteY44" fmla="*/ 435769 h 94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692944" h="947737">
                  <a:moveTo>
                    <a:pt x="257175" y="435769"/>
                  </a:moveTo>
                  <a:lnTo>
                    <a:pt x="311944" y="323850"/>
                  </a:lnTo>
                  <a:lnTo>
                    <a:pt x="350044" y="233362"/>
                  </a:lnTo>
                  <a:lnTo>
                    <a:pt x="369094" y="192881"/>
                  </a:lnTo>
                  <a:lnTo>
                    <a:pt x="378619" y="166687"/>
                  </a:lnTo>
                  <a:lnTo>
                    <a:pt x="378619" y="152400"/>
                  </a:lnTo>
                  <a:lnTo>
                    <a:pt x="371475" y="126206"/>
                  </a:lnTo>
                  <a:lnTo>
                    <a:pt x="357187" y="104775"/>
                  </a:lnTo>
                  <a:lnTo>
                    <a:pt x="319087" y="71437"/>
                  </a:lnTo>
                  <a:lnTo>
                    <a:pt x="292894" y="50006"/>
                  </a:lnTo>
                  <a:lnTo>
                    <a:pt x="288131" y="40481"/>
                  </a:lnTo>
                  <a:lnTo>
                    <a:pt x="285750" y="30956"/>
                  </a:lnTo>
                  <a:lnTo>
                    <a:pt x="292894" y="14287"/>
                  </a:lnTo>
                  <a:lnTo>
                    <a:pt x="314325" y="4762"/>
                  </a:lnTo>
                  <a:lnTo>
                    <a:pt x="347662" y="0"/>
                  </a:lnTo>
                  <a:lnTo>
                    <a:pt x="397669" y="2381"/>
                  </a:lnTo>
                  <a:lnTo>
                    <a:pt x="438150" y="9525"/>
                  </a:lnTo>
                  <a:lnTo>
                    <a:pt x="473869" y="21431"/>
                  </a:lnTo>
                  <a:lnTo>
                    <a:pt x="509587" y="35719"/>
                  </a:lnTo>
                  <a:lnTo>
                    <a:pt x="540544" y="54769"/>
                  </a:lnTo>
                  <a:lnTo>
                    <a:pt x="578644" y="83344"/>
                  </a:lnTo>
                  <a:lnTo>
                    <a:pt x="619125" y="121444"/>
                  </a:lnTo>
                  <a:lnTo>
                    <a:pt x="652462" y="164306"/>
                  </a:lnTo>
                  <a:lnTo>
                    <a:pt x="673894" y="195262"/>
                  </a:lnTo>
                  <a:lnTo>
                    <a:pt x="685800" y="223837"/>
                  </a:lnTo>
                  <a:lnTo>
                    <a:pt x="692944" y="250031"/>
                  </a:lnTo>
                  <a:lnTo>
                    <a:pt x="690562" y="273844"/>
                  </a:lnTo>
                  <a:lnTo>
                    <a:pt x="683419" y="292894"/>
                  </a:lnTo>
                  <a:lnTo>
                    <a:pt x="666750" y="307181"/>
                  </a:lnTo>
                  <a:lnTo>
                    <a:pt x="640556" y="321469"/>
                  </a:lnTo>
                  <a:lnTo>
                    <a:pt x="609600" y="342900"/>
                  </a:lnTo>
                  <a:lnTo>
                    <a:pt x="573881" y="371475"/>
                  </a:lnTo>
                  <a:lnTo>
                    <a:pt x="521494" y="428625"/>
                  </a:lnTo>
                  <a:lnTo>
                    <a:pt x="397669" y="573881"/>
                  </a:lnTo>
                  <a:lnTo>
                    <a:pt x="200025" y="790575"/>
                  </a:lnTo>
                  <a:lnTo>
                    <a:pt x="76200" y="914400"/>
                  </a:lnTo>
                  <a:lnTo>
                    <a:pt x="54769" y="935831"/>
                  </a:lnTo>
                  <a:lnTo>
                    <a:pt x="33337" y="947737"/>
                  </a:lnTo>
                  <a:lnTo>
                    <a:pt x="16669" y="947737"/>
                  </a:lnTo>
                  <a:lnTo>
                    <a:pt x="4762" y="940594"/>
                  </a:lnTo>
                  <a:lnTo>
                    <a:pt x="0" y="921544"/>
                  </a:lnTo>
                  <a:lnTo>
                    <a:pt x="4762" y="892969"/>
                  </a:lnTo>
                  <a:lnTo>
                    <a:pt x="47625" y="816769"/>
                  </a:lnTo>
                  <a:lnTo>
                    <a:pt x="171450" y="597694"/>
                  </a:lnTo>
                  <a:lnTo>
                    <a:pt x="257175" y="435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32">
              <a:extLst>
                <a:ext uri="{FF2B5EF4-FFF2-40B4-BE49-F238E27FC236}">
                  <a16:creationId xmlns:a16="http://schemas.microsoft.com/office/drawing/2014/main" id="{5184EFDA-B78B-49A9-9EBB-FDD7DF7E9C42}"/>
                </a:ext>
              </a:extLst>
            </p:cNvPr>
            <p:cNvSpPr/>
            <p:nvPr/>
          </p:nvSpPr>
          <p:spPr>
            <a:xfrm>
              <a:off x="4424364" y="2124075"/>
              <a:ext cx="481012" cy="884238"/>
            </a:xfrm>
            <a:custGeom>
              <a:avLst/>
              <a:gdLst>
                <a:gd name="connsiteX0" fmla="*/ 135731 w 481012"/>
                <a:gd name="connsiteY0" fmla="*/ 373856 h 883444"/>
                <a:gd name="connsiteX1" fmla="*/ 45243 w 481012"/>
                <a:gd name="connsiteY1" fmla="*/ 142875 h 883444"/>
                <a:gd name="connsiteX2" fmla="*/ 2381 w 481012"/>
                <a:gd name="connsiteY2" fmla="*/ 28575 h 883444"/>
                <a:gd name="connsiteX3" fmla="*/ 0 w 481012"/>
                <a:gd name="connsiteY3" fmla="*/ 9525 h 883444"/>
                <a:gd name="connsiteX4" fmla="*/ 4762 w 481012"/>
                <a:gd name="connsiteY4" fmla="*/ 0 h 883444"/>
                <a:gd name="connsiteX5" fmla="*/ 16668 w 481012"/>
                <a:gd name="connsiteY5" fmla="*/ 0 h 883444"/>
                <a:gd name="connsiteX6" fmla="*/ 45243 w 481012"/>
                <a:gd name="connsiteY6" fmla="*/ 4763 h 883444"/>
                <a:gd name="connsiteX7" fmla="*/ 64293 w 481012"/>
                <a:gd name="connsiteY7" fmla="*/ 16669 h 883444"/>
                <a:gd name="connsiteX8" fmla="*/ 152400 w 481012"/>
                <a:gd name="connsiteY8" fmla="*/ 92869 h 883444"/>
                <a:gd name="connsiteX9" fmla="*/ 271462 w 481012"/>
                <a:gd name="connsiteY9" fmla="*/ 197644 h 883444"/>
                <a:gd name="connsiteX10" fmla="*/ 350043 w 481012"/>
                <a:gd name="connsiteY10" fmla="*/ 273844 h 883444"/>
                <a:gd name="connsiteX11" fmla="*/ 400050 w 481012"/>
                <a:gd name="connsiteY11" fmla="*/ 326231 h 883444"/>
                <a:gd name="connsiteX12" fmla="*/ 411956 w 481012"/>
                <a:gd name="connsiteY12" fmla="*/ 340519 h 883444"/>
                <a:gd name="connsiteX13" fmla="*/ 431006 w 481012"/>
                <a:gd name="connsiteY13" fmla="*/ 369094 h 883444"/>
                <a:gd name="connsiteX14" fmla="*/ 445293 w 481012"/>
                <a:gd name="connsiteY14" fmla="*/ 404813 h 883444"/>
                <a:gd name="connsiteX15" fmla="*/ 457200 w 481012"/>
                <a:gd name="connsiteY15" fmla="*/ 435769 h 883444"/>
                <a:gd name="connsiteX16" fmla="*/ 471487 w 481012"/>
                <a:gd name="connsiteY16" fmla="*/ 502444 h 883444"/>
                <a:gd name="connsiteX17" fmla="*/ 478631 w 481012"/>
                <a:gd name="connsiteY17" fmla="*/ 600075 h 883444"/>
                <a:gd name="connsiteX18" fmla="*/ 481012 w 481012"/>
                <a:gd name="connsiteY18" fmla="*/ 688181 h 883444"/>
                <a:gd name="connsiteX19" fmla="*/ 478631 w 481012"/>
                <a:gd name="connsiteY19" fmla="*/ 740569 h 883444"/>
                <a:gd name="connsiteX20" fmla="*/ 471487 w 481012"/>
                <a:gd name="connsiteY20" fmla="*/ 792956 h 883444"/>
                <a:gd name="connsiteX21" fmla="*/ 461962 w 481012"/>
                <a:gd name="connsiteY21" fmla="*/ 826294 h 883444"/>
                <a:gd name="connsiteX22" fmla="*/ 447675 w 481012"/>
                <a:gd name="connsiteY22" fmla="*/ 859631 h 883444"/>
                <a:gd name="connsiteX23" fmla="*/ 431006 w 481012"/>
                <a:gd name="connsiteY23" fmla="*/ 878681 h 883444"/>
                <a:gd name="connsiteX24" fmla="*/ 416718 w 481012"/>
                <a:gd name="connsiteY24" fmla="*/ 883444 h 883444"/>
                <a:gd name="connsiteX25" fmla="*/ 400050 w 481012"/>
                <a:gd name="connsiteY25" fmla="*/ 883444 h 883444"/>
                <a:gd name="connsiteX26" fmla="*/ 359568 w 481012"/>
                <a:gd name="connsiteY26" fmla="*/ 869156 h 883444"/>
                <a:gd name="connsiteX27" fmla="*/ 333375 w 481012"/>
                <a:gd name="connsiteY27" fmla="*/ 847725 h 883444"/>
                <a:gd name="connsiteX28" fmla="*/ 309562 w 481012"/>
                <a:gd name="connsiteY28" fmla="*/ 816769 h 883444"/>
                <a:gd name="connsiteX29" fmla="*/ 278606 w 481012"/>
                <a:gd name="connsiteY29" fmla="*/ 745331 h 883444"/>
                <a:gd name="connsiteX30" fmla="*/ 207168 w 481012"/>
                <a:gd name="connsiteY30" fmla="*/ 559594 h 883444"/>
                <a:gd name="connsiteX31" fmla="*/ 135731 w 481012"/>
                <a:gd name="connsiteY31" fmla="*/ 373856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81012" h="883444">
                  <a:moveTo>
                    <a:pt x="135731" y="373856"/>
                  </a:moveTo>
                  <a:lnTo>
                    <a:pt x="45243" y="142875"/>
                  </a:lnTo>
                  <a:lnTo>
                    <a:pt x="2381" y="28575"/>
                  </a:lnTo>
                  <a:lnTo>
                    <a:pt x="0" y="9525"/>
                  </a:lnTo>
                  <a:lnTo>
                    <a:pt x="4762" y="0"/>
                  </a:lnTo>
                  <a:lnTo>
                    <a:pt x="16668" y="0"/>
                  </a:lnTo>
                  <a:lnTo>
                    <a:pt x="45243" y="4763"/>
                  </a:lnTo>
                  <a:lnTo>
                    <a:pt x="64293" y="16669"/>
                  </a:lnTo>
                  <a:lnTo>
                    <a:pt x="152400" y="92869"/>
                  </a:lnTo>
                  <a:lnTo>
                    <a:pt x="271462" y="197644"/>
                  </a:lnTo>
                  <a:lnTo>
                    <a:pt x="350043" y="273844"/>
                  </a:lnTo>
                  <a:lnTo>
                    <a:pt x="400050" y="326231"/>
                  </a:lnTo>
                  <a:lnTo>
                    <a:pt x="411956" y="340519"/>
                  </a:lnTo>
                  <a:lnTo>
                    <a:pt x="431006" y="369094"/>
                  </a:lnTo>
                  <a:lnTo>
                    <a:pt x="445293" y="404813"/>
                  </a:lnTo>
                  <a:lnTo>
                    <a:pt x="457200" y="435769"/>
                  </a:lnTo>
                  <a:lnTo>
                    <a:pt x="471487" y="502444"/>
                  </a:lnTo>
                  <a:lnTo>
                    <a:pt x="478631" y="600075"/>
                  </a:lnTo>
                  <a:cubicBezTo>
                    <a:pt x="479425" y="629444"/>
                    <a:pt x="480218" y="658812"/>
                    <a:pt x="481012" y="688181"/>
                  </a:cubicBezTo>
                  <a:lnTo>
                    <a:pt x="478631" y="740569"/>
                  </a:lnTo>
                  <a:lnTo>
                    <a:pt x="471487" y="792956"/>
                  </a:lnTo>
                  <a:lnTo>
                    <a:pt x="461962" y="826294"/>
                  </a:lnTo>
                  <a:lnTo>
                    <a:pt x="447675" y="859631"/>
                  </a:lnTo>
                  <a:lnTo>
                    <a:pt x="431006" y="878681"/>
                  </a:lnTo>
                  <a:lnTo>
                    <a:pt x="416718" y="883444"/>
                  </a:lnTo>
                  <a:lnTo>
                    <a:pt x="400050" y="883444"/>
                  </a:lnTo>
                  <a:lnTo>
                    <a:pt x="359568" y="869156"/>
                  </a:lnTo>
                  <a:lnTo>
                    <a:pt x="333375" y="847725"/>
                  </a:lnTo>
                  <a:lnTo>
                    <a:pt x="309562" y="816769"/>
                  </a:lnTo>
                  <a:lnTo>
                    <a:pt x="278606" y="745331"/>
                  </a:lnTo>
                  <a:lnTo>
                    <a:pt x="207168" y="559594"/>
                  </a:lnTo>
                  <a:lnTo>
                    <a:pt x="135731" y="373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33">
              <a:extLst>
                <a:ext uri="{FF2B5EF4-FFF2-40B4-BE49-F238E27FC236}">
                  <a16:creationId xmlns:a16="http://schemas.microsoft.com/office/drawing/2014/main" id="{6C6A4EA2-2049-4CB7-AA60-744FB04EE099}"/>
                </a:ext>
              </a:extLst>
            </p:cNvPr>
            <p:cNvSpPr/>
            <p:nvPr/>
          </p:nvSpPr>
          <p:spPr>
            <a:xfrm>
              <a:off x="4275140" y="3008313"/>
              <a:ext cx="1939925" cy="495300"/>
            </a:xfrm>
            <a:custGeom>
              <a:avLst/>
              <a:gdLst>
                <a:gd name="connsiteX0" fmla="*/ 676275 w 1940719"/>
                <a:gd name="connsiteY0" fmla="*/ 219075 h 495300"/>
                <a:gd name="connsiteX1" fmla="*/ 885825 w 1940719"/>
                <a:gd name="connsiteY1" fmla="*/ 183356 h 495300"/>
                <a:gd name="connsiteX2" fmla="*/ 952500 w 1940719"/>
                <a:gd name="connsiteY2" fmla="*/ 171450 h 495300"/>
                <a:gd name="connsiteX3" fmla="*/ 1128712 w 1940719"/>
                <a:gd name="connsiteY3" fmla="*/ 135731 h 495300"/>
                <a:gd name="connsiteX4" fmla="*/ 1350169 w 1940719"/>
                <a:gd name="connsiteY4" fmla="*/ 102394 h 495300"/>
                <a:gd name="connsiteX5" fmla="*/ 1431131 w 1940719"/>
                <a:gd name="connsiteY5" fmla="*/ 88106 h 495300"/>
                <a:gd name="connsiteX6" fmla="*/ 1466850 w 1940719"/>
                <a:gd name="connsiteY6" fmla="*/ 71437 h 495300"/>
                <a:gd name="connsiteX7" fmla="*/ 1528762 w 1940719"/>
                <a:gd name="connsiteY7" fmla="*/ 35719 h 495300"/>
                <a:gd name="connsiteX8" fmla="*/ 1581150 w 1940719"/>
                <a:gd name="connsiteY8" fmla="*/ 2381 h 495300"/>
                <a:gd name="connsiteX9" fmla="*/ 1602581 w 1940719"/>
                <a:gd name="connsiteY9" fmla="*/ 0 h 495300"/>
                <a:gd name="connsiteX10" fmla="*/ 1728787 w 1940719"/>
                <a:gd name="connsiteY10" fmla="*/ 28575 h 495300"/>
                <a:gd name="connsiteX11" fmla="*/ 1840706 w 1940719"/>
                <a:gd name="connsiteY11" fmla="*/ 64294 h 495300"/>
                <a:gd name="connsiteX12" fmla="*/ 1871662 w 1940719"/>
                <a:gd name="connsiteY12" fmla="*/ 78581 h 495300"/>
                <a:gd name="connsiteX13" fmla="*/ 1893094 w 1940719"/>
                <a:gd name="connsiteY13" fmla="*/ 95250 h 495300"/>
                <a:gd name="connsiteX14" fmla="*/ 1916906 w 1940719"/>
                <a:gd name="connsiteY14" fmla="*/ 123825 h 495300"/>
                <a:gd name="connsiteX15" fmla="*/ 1931194 w 1940719"/>
                <a:gd name="connsiteY15" fmla="*/ 145256 h 495300"/>
                <a:gd name="connsiteX16" fmla="*/ 1938337 w 1940719"/>
                <a:gd name="connsiteY16" fmla="*/ 164306 h 495300"/>
                <a:gd name="connsiteX17" fmla="*/ 1940719 w 1940719"/>
                <a:gd name="connsiteY17" fmla="*/ 180975 h 495300"/>
                <a:gd name="connsiteX18" fmla="*/ 1935956 w 1940719"/>
                <a:gd name="connsiteY18" fmla="*/ 192881 h 495300"/>
                <a:gd name="connsiteX19" fmla="*/ 1919287 w 1940719"/>
                <a:gd name="connsiteY19" fmla="*/ 211931 h 495300"/>
                <a:gd name="connsiteX20" fmla="*/ 1876425 w 1940719"/>
                <a:gd name="connsiteY20" fmla="*/ 223837 h 495300"/>
                <a:gd name="connsiteX21" fmla="*/ 1740694 w 1940719"/>
                <a:gd name="connsiteY21" fmla="*/ 245269 h 495300"/>
                <a:gd name="connsiteX22" fmla="*/ 1526381 w 1940719"/>
                <a:gd name="connsiteY22" fmla="*/ 273844 h 495300"/>
                <a:gd name="connsiteX23" fmla="*/ 1321594 w 1940719"/>
                <a:gd name="connsiteY23" fmla="*/ 307181 h 495300"/>
                <a:gd name="connsiteX24" fmla="*/ 1114425 w 1940719"/>
                <a:gd name="connsiteY24" fmla="*/ 338137 h 495300"/>
                <a:gd name="connsiteX25" fmla="*/ 752475 w 1940719"/>
                <a:gd name="connsiteY25" fmla="*/ 383381 h 495300"/>
                <a:gd name="connsiteX26" fmla="*/ 647700 w 1940719"/>
                <a:gd name="connsiteY26" fmla="*/ 400050 h 495300"/>
                <a:gd name="connsiteX27" fmla="*/ 519112 w 1940719"/>
                <a:gd name="connsiteY27" fmla="*/ 419100 h 495300"/>
                <a:gd name="connsiteX28" fmla="*/ 492919 w 1940719"/>
                <a:gd name="connsiteY28" fmla="*/ 423862 h 495300"/>
                <a:gd name="connsiteX29" fmla="*/ 464344 w 1940719"/>
                <a:gd name="connsiteY29" fmla="*/ 442912 h 495300"/>
                <a:gd name="connsiteX30" fmla="*/ 414337 w 1940719"/>
                <a:gd name="connsiteY30" fmla="*/ 471487 h 495300"/>
                <a:gd name="connsiteX31" fmla="*/ 376237 w 1940719"/>
                <a:gd name="connsiteY31" fmla="*/ 485775 h 495300"/>
                <a:gd name="connsiteX32" fmla="*/ 338137 w 1940719"/>
                <a:gd name="connsiteY32" fmla="*/ 495300 h 495300"/>
                <a:gd name="connsiteX33" fmla="*/ 311944 w 1940719"/>
                <a:gd name="connsiteY33" fmla="*/ 495300 h 495300"/>
                <a:gd name="connsiteX34" fmla="*/ 273844 w 1940719"/>
                <a:gd name="connsiteY34" fmla="*/ 481012 h 495300"/>
                <a:gd name="connsiteX35" fmla="*/ 200025 w 1940719"/>
                <a:gd name="connsiteY35" fmla="*/ 440531 h 495300"/>
                <a:gd name="connsiteX36" fmla="*/ 145256 w 1940719"/>
                <a:gd name="connsiteY36" fmla="*/ 407194 h 495300"/>
                <a:gd name="connsiteX37" fmla="*/ 107156 w 1940719"/>
                <a:gd name="connsiteY37" fmla="*/ 378619 h 495300"/>
                <a:gd name="connsiteX38" fmla="*/ 69056 w 1940719"/>
                <a:gd name="connsiteY38" fmla="*/ 342900 h 495300"/>
                <a:gd name="connsiteX39" fmla="*/ 47625 w 1940719"/>
                <a:gd name="connsiteY39" fmla="*/ 319087 h 495300"/>
                <a:gd name="connsiteX40" fmla="*/ 28575 w 1940719"/>
                <a:gd name="connsiteY40" fmla="*/ 295275 h 495300"/>
                <a:gd name="connsiteX41" fmla="*/ 9525 w 1940719"/>
                <a:gd name="connsiteY41" fmla="*/ 259556 h 495300"/>
                <a:gd name="connsiteX42" fmla="*/ 0 w 1940719"/>
                <a:gd name="connsiteY42" fmla="*/ 219075 h 495300"/>
                <a:gd name="connsiteX43" fmla="*/ 2381 w 1940719"/>
                <a:gd name="connsiteY43" fmla="*/ 202406 h 495300"/>
                <a:gd name="connsiteX44" fmla="*/ 16669 w 1940719"/>
                <a:gd name="connsiteY44" fmla="*/ 192881 h 495300"/>
                <a:gd name="connsiteX45" fmla="*/ 42862 w 1940719"/>
                <a:gd name="connsiteY45" fmla="*/ 197644 h 495300"/>
                <a:gd name="connsiteX46" fmla="*/ 59531 w 1940719"/>
                <a:gd name="connsiteY46" fmla="*/ 207169 h 495300"/>
                <a:gd name="connsiteX47" fmla="*/ 85725 w 1940719"/>
                <a:gd name="connsiteY47" fmla="*/ 223837 h 495300"/>
                <a:gd name="connsiteX48" fmla="*/ 109537 w 1940719"/>
                <a:gd name="connsiteY48" fmla="*/ 235744 h 495300"/>
                <a:gd name="connsiteX49" fmla="*/ 159544 w 1940719"/>
                <a:gd name="connsiteY49" fmla="*/ 250031 h 495300"/>
                <a:gd name="connsiteX50" fmla="*/ 216694 w 1940719"/>
                <a:gd name="connsiteY50" fmla="*/ 261937 h 495300"/>
                <a:gd name="connsiteX51" fmla="*/ 304800 w 1940719"/>
                <a:gd name="connsiteY51" fmla="*/ 266700 h 495300"/>
                <a:gd name="connsiteX52" fmla="*/ 345281 w 1940719"/>
                <a:gd name="connsiteY52" fmla="*/ 269081 h 495300"/>
                <a:gd name="connsiteX53" fmla="*/ 521494 w 1940719"/>
                <a:gd name="connsiteY53" fmla="*/ 242887 h 495300"/>
                <a:gd name="connsiteX54" fmla="*/ 676275 w 1940719"/>
                <a:gd name="connsiteY54" fmla="*/ 219075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940719" h="495300">
                  <a:moveTo>
                    <a:pt x="676275" y="219075"/>
                  </a:moveTo>
                  <a:lnTo>
                    <a:pt x="885825" y="183356"/>
                  </a:lnTo>
                  <a:lnTo>
                    <a:pt x="952500" y="171450"/>
                  </a:lnTo>
                  <a:lnTo>
                    <a:pt x="1128712" y="135731"/>
                  </a:lnTo>
                  <a:lnTo>
                    <a:pt x="1350169" y="102394"/>
                  </a:lnTo>
                  <a:lnTo>
                    <a:pt x="1431131" y="88106"/>
                  </a:lnTo>
                  <a:lnTo>
                    <a:pt x="1466850" y="71437"/>
                  </a:lnTo>
                  <a:lnTo>
                    <a:pt x="1528762" y="35719"/>
                  </a:lnTo>
                  <a:lnTo>
                    <a:pt x="1581150" y="2381"/>
                  </a:lnTo>
                  <a:lnTo>
                    <a:pt x="1602581" y="0"/>
                  </a:lnTo>
                  <a:lnTo>
                    <a:pt x="1728787" y="28575"/>
                  </a:lnTo>
                  <a:lnTo>
                    <a:pt x="1840706" y="64294"/>
                  </a:lnTo>
                  <a:lnTo>
                    <a:pt x="1871662" y="78581"/>
                  </a:lnTo>
                  <a:lnTo>
                    <a:pt x="1893094" y="95250"/>
                  </a:lnTo>
                  <a:lnTo>
                    <a:pt x="1916906" y="123825"/>
                  </a:lnTo>
                  <a:lnTo>
                    <a:pt x="1931194" y="145256"/>
                  </a:lnTo>
                  <a:lnTo>
                    <a:pt x="1938337" y="164306"/>
                  </a:lnTo>
                  <a:lnTo>
                    <a:pt x="1940719" y="180975"/>
                  </a:lnTo>
                  <a:lnTo>
                    <a:pt x="1935956" y="192881"/>
                  </a:lnTo>
                  <a:lnTo>
                    <a:pt x="1919287" y="211931"/>
                  </a:lnTo>
                  <a:lnTo>
                    <a:pt x="1876425" y="223837"/>
                  </a:lnTo>
                  <a:lnTo>
                    <a:pt x="1740694" y="245269"/>
                  </a:lnTo>
                  <a:lnTo>
                    <a:pt x="1526381" y="273844"/>
                  </a:lnTo>
                  <a:lnTo>
                    <a:pt x="1321594" y="307181"/>
                  </a:lnTo>
                  <a:lnTo>
                    <a:pt x="1114425" y="338137"/>
                  </a:lnTo>
                  <a:lnTo>
                    <a:pt x="752475" y="383381"/>
                  </a:lnTo>
                  <a:lnTo>
                    <a:pt x="647700" y="400050"/>
                  </a:lnTo>
                  <a:lnTo>
                    <a:pt x="519112" y="419100"/>
                  </a:lnTo>
                  <a:lnTo>
                    <a:pt x="492919" y="423862"/>
                  </a:lnTo>
                  <a:lnTo>
                    <a:pt x="464344" y="442912"/>
                  </a:lnTo>
                  <a:lnTo>
                    <a:pt x="414337" y="471487"/>
                  </a:lnTo>
                  <a:lnTo>
                    <a:pt x="376237" y="485775"/>
                  </a:lnTo>
                  <a:lnTo>
                    <a:pt x="338137" y="495300"/>
                  </a:lnTo>
                  <a:lnTo>
                    <a:pt x="311944" y="495300"/>
                  </a:lnTo>
                  <a:lnTo>
                    <a:pt x="273844" y="481012"/>
                  </a:lnTo>
                  <a:lnTo>
                    <a:pt x="200025" y="440531"/>
                  </a:lnTo>
                  <a:lnTo>
                    <a:pt x="145256" y="407194"/>
                  </a:lnTo>
                  <a:lnTo>
                    <a:pt x="107156" y="378619"/>
                  </a:lnTo>
                  <a:lnTo>
                    <a:pt x="69056" y="342900"/>
                  </a:lnTo>
                  <a:lnTo>
                    <a:pt x="47625" y="319087"/>
                  </a:lnTo>
                  <a:lnTo>
                    <a:pt x="28575" y="295275"/>
                  </a:lnTo>
                  <a:lnTo>
                    <a:pt x="9525" y="259556"/>
                  </a:lnTo>
                  <a:lnTo>
                    <a:pt x="0" y="219075"/>
                  </a:lnTo>
                  <a:lnTo>
                    <a:pt x="2381" y="202406"/>
                  </a:lnTo>
                  <a:lnTo>
                    <a:pt x="16669" y="192881"/>
                  </a:lnTo>
                  <a:lnTo>
                    <a:pt x="42862" y="197644"/>
                  </a:lnTo>
                  <a:lnTo>
                    <a:pt x="59531" y="207169"/>
                  </a:lnTo>
                  <a:lnTo>
                    <a:pt x="85725" y="223837"/>
                  </a:lnTo>
                  <a:lnTo>
                    <a:pt x="109537" y="235744"/>
                  </a:lnTo>
                  <a:lnTo>
                    <a:pt x="159544" y="250031"/>
                  </a:lnTo>
                  <a:lnTo>
                    <a:pt x="216694" y="261937"/>
                  </a:lnTo>
                  <a:lnTo>
                    <a:pt x="304800" y="266700"/>
                  </a:lnTo>
                  <a:lnTo>
                    <a:pt x="345281" y="269081"/>
                  </a:lnTo>
                  <a:lnTo>
                    <a:pt x="521494" y="242887"/>
                  </a:lnTo>
                  <a:lnTo>
                    <a:pt x="676275" y="219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36">
              <a:extLst>
                <a:ext uri="{FF2B5EF4-FFF2-40B4-BE49-F238E27FC236}">
                  <a16:creationId xmlns:a16="http://schemas.microsoft.com/office/drawing/2014/main" id="{3597D582-7ED2-42F3-8F51-E71F2D5BCB4A}"/>
                </a:ext>
              </a:extLst>
            </p:cNvPr>
            <p:cNvSpPr/>
            <p:nvPr/>
          </p:nvSpPr>
          <p:spPr>
            <a:xfrm>
              <a:off x="6538914" y="1662114"/>
              <a:ext cx="1223962" cy="1171575"/>
            </a:xfrm>
            <a:custGeom>
              <a:avLst/>
              <a:gdLst>
                <a:gd name="connsiteX0" fmla="*/ 609600 w 1223962"/>
                <a:gd name="connsiteY0" fmla="*/ 509587 h 1171575"/>
                <a:gd name="connsiteX1" fmla="*/ 426243 w 1223962"/>
                <a:gd name="connsiteY1" fmla="*/ 695325 h 1171575"/>
                <a:gd name="connsiteX2" fmla="*/ 209550 w 1223962"/>
                <a:gd name="connsiteY2" fmla="*/ 912018 h 1171575"/>
                <a:gd name="connsiteX3" fmla="*/ 0 w 1223962"/>
                <a:gd name="connsiteY3" fmla="*/ 1119187 h 1171575"/>
                <a:gd name="connsiteX4" fmla="*/ 52387 w 1223962"/>
                <a:gd name="connsiteY4" fmla="*/ 1171575 h 1171575"/>
                <a:gd name="connsiteX5" fmla="*/ 209550 w 1223962"/>
                <a:gd name="connsiteY5" fmla="*/ 1073943 h 1171575"/>
                <a:gd name="connsiteX6" fmla="*/ 342900 w 1223962"/>
                <a:gd name="connsiteY6" fmla="*/ 978693 h 1171575"/>
                <a:gd name="connsiteX7" fmla="*/ 502443 w 1223962"/>
                <a:gd name="connsiteY7" fmla="*/ 862012 h 1171575"/>
                <a:gd name="connsiteX8" fmla="*/ 700087 w 1223962"/>
                <a:gd name="connsiteY8" fmla="*/ 719137 h 1171575"/>
                <a:gd name="connsiteX9" fmla="*/ 864393 w 1223962"/>
                <a:gd name="connsiteY9" fmla="*/ 600075 h 1171575"/>
                <a:gd name="connsiteX10" fmla="*/ 969168 w 1223962"/>
                <a:gd name="connsiteY10" fmla="*/ 526256 h 1171575"/>
                <a:gd name="connsiteX11" fmla="*/ 1047750 w 1223962"/>
                <a:gd name="connsiteY11" fmla="*/ 466725 h 1171575"/>
                <a:gd name="connsiteX12" fmla="*/ 1102518 w 1223962"/>
                <a:gd name="connsiteY12" fmla="*/ 428625 h 1171575"/>
                <a:gd name="connsiteX13" fmla="*/ 1162050 w 1223962"/>
                <a:gd name="connsiteY13" fmla="*/ 383381 h 1171575"/>
                <a:gd name="connsiteX14" fmla="*/ 1195387 w 1223962"/>
                <a:gd name="connsiteY14" fmla="*/ 354806 h 1171575"/>
                <a:gd name="connsiteX15" fmla="*/ 1214437 w 1223962"/>
                <a:gd name="connsiteY15" fmla="*/ 328612 h 1171575"/>
                <a:gd name="connsiteX16" fmla="*/ 1223962 w 1223962"/>
                <a:gd name="connsiteY16" fmla="*/ 307181 h 1171575"/>
                <a:gd name="connsiteX17" fmla="*/ 1223962 w 1223962"/>
                <a:gd name="connsiteY17" fmla="*/ 297656 h 1171575"/>
                <a:gd name="connsiteX18" fmla="*/ 1219200 w 1223962"/>
                <a:gd name="connsiteY18" fmla="*/ 261937 h 1171575"/>
                <a:gd name="connsiteX19" fmla="*/ 1204912 w 1223962"/>
                <a:gd name="connsiteY19" fmla="*/ 221456 h 1171575"/>
                <a:gd name="connsiteX20" fmla="*/ 1190625 w 1223962"/>
                <a:gd name="connsiteY20" fmla="*/ 195262 h 1171575"/>
                <a:gd name="connsiteX21" fmla="*/ 1173956 w 1223962"/>
                <a:gd name="connsiteY21" fmla="*/ 171450 h 1171575"/>
                <a:gd name="connsiteX22" fmla="*/ 1154906 w 1223962"/>
                <a:gd name="connsiteY22" fmla="*/ 147637 h 1171575"/>
                <a:gd name="connsiteX23" fmla="*/ 1128712 w 1223962"/>
                <a:gd name="connsiteY23" fmla="*/ 126206 h 1171575"/>
                <a:gd name="connsiteX24" fmla="*/ 1097756 w 1223962"/>
                <a:gd name="connsiteY24" fmla="*/ 104775 h 1171575"/>
                <a:gd name="connsiteX25" fmla="*/ 1073943 w 1223962"/>
                <a:gd name="connsiteY25" fmla="*/ 90487 h 1171575"/>
                <a:gd name="connsiteX26" fmla="*/ 1016793 w 1223962"/>
                <a:gd name="connsiteY26" fmla="*/ 61912 h 1171575"/>
                <a:gd name="connsiteX27" fmla="*/ 942975 w 1223962"/>
                <a:gd name="connsiteY27" fmla="*/ 35718 h 1171575"/>
                <a:gd name="connsiteX28" fmla="*/ 866775 w 1223962"/>
                <a:gd name="connsiteY28" fmla="*/ 16668 h 1171575"/>
                <a:gd name="connsiteX29" fmla="*/ 797718 w 1223962"/>
                <a:gd name="connsiteY29" fmla="*/ 2381 h 1171575"/>
                <a:gd name="connsiteX30" fmla="*/ 776287 w 1223962"/>
                <a:gd name="connsiteY30" fmla="*/ 0 h 1171575"/>
                <a:gd name="connsiteX31" fmla="*/ 754856 w 1223962"/>
                <a:gd name="connsiteY31" fmla="*/ 0 h 1171575"/>
                <a:gd name="connsiteX32" fmla="*/ 745331 w 1223962"/>
                <a:gd name="connsiteY32" fmla="*/ 7143 h 1171575"/>
                <a:gd name="connsiteX33" fmla="*/ 745331 w 1223962"/>
                <a:gd name="connsiteY33" fmla="*/ 11906 h 1171575"/>
                <a:gd name="connsiteX34" fmla="*/ 747712 w 1223962"/>
                <a:gd name="connsiteY34" fmla="*/ 30956 h 1171575"/>
                <a:gd name="connsiteX35" fmla="*/ 759618 w 1223962"/>
                <a:gd name="connsiteY35" fmla="*/ 47625 h 1171575"/>
                <a:gd name="connsiteX36" fmla="*/ 795337 w 1223962"/>
                <a:gd name="connsiteY36" fmla="*/ 71437 h 1171575"/>
                <a:gd name="connsiteX37" fmla="*/ 831056 w 1223962"/>
                <a:gd name="connsiteY37" fmla="*/ 92868 h 1171575"/>
                <a:gd name="connsiteX38" fmla="*/ 850106 w 1223962"/>
                <a:gd name="connsiteY38" fmla="*/ 109537 h 1171575"/>
                <a:gd name="connsiteX39" fmla="*/ 859631 w 1223962"/>
                <a:gd name="connsiteY39" fmla="*/ 121443 h 1171575"/>
                <a:gd name="connsiteX40" fmla="*/ 866775 w 1223962"/>
                <a:gd name="connsiteY40" fmla="*/ 140493 h 1171575"/>
                <a:gd name="connsiteX41" fmla="*/ 869156 w 1223962"/>
                <a:gd name="connsiteY41" fmla="*/ 159543 h 1171575"/>
                <a:gd name="connsiteX42" fmla="*/ 866775 w 1223962"/>
                <a:gd name="connsiteY42" fmla="*/ 180975 h 1171575"/>
                <a:gd name="connsiteX43" fmla="*/ 864393 w 1223962"/>
                <a:gd name="connsiteY43" fmla="*/ 207168 h 1171575"/>
                <a:gd name="connsiteX44" fmla="*/ 854868 w 1223962"/>
                <a:gd name="connsiteY44" fmla="*/ 233362 h 1171575"/>
                <a:gd name="connsiteX45" fmla="*/ 831056 w 1223962"/>
                <a:gd name="connsiteY45" fmla="*/ 264318 h 1171575"/>
                <a:gd name="connsiteX46" fmla="*/ 740568 w 1223962"/>
                <a:gd name="connsiteY46" fmla="*/ 364331 h 1171575"/>
                <a:gd name="connsiteX47" fmla="*/ 609600 w 1223962"/>
                <a:gd name="connsiteY47" fmla="*/ 509587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23962" h="1171575">
                  <a:moveTo>
                    <a:pt x="609600" y="509587"/>
                  </a:moveTo>
                  <a:lnTo>
                    <a:pt x="426243" y="695325"/>
                  </a:lnTo>
                  <a:lnTo>
                    <a:pt x="209550" y="912018"/>
                  </a:lnTo>
                  <a:lnTo>
                    <a:pt x="0" y="1119187"/>
                  </a:lnTo>
                  <a:lnTo>
                    <a:pt x="52387" y="1171575"/>
                  </a:lnTo>
                  <a:lnTo>
                    <a:pt x="209550" y="1073943"/>
                  </a:lnTo>
                  <a:lnTo>
                    <a:pt x="342900" y="978693"/>
                  </a:lnTo>
                  <a:lnTo>
                    <a:pt x="502443" y="862012"/>
                  </a:lnTo>
                  <a:lnTo>
                    <a:pt x="700087" y="719137"/>
                  </a:lnTo>
                  <a:lnTo>
                    <a:pt x="864393" y="600075"/>
                  </a:lnTo>
                  <a:lnTo>
                    <a:pt x="969168" y="526256"/>
                  </a:lnTo>
                  <a:lnTo>
                    <a:pt x="1047750" y="466725"/>
                  </a:lnTo>
                  <a:lnTo>
                    <a:pt x="1102518" y="428625"/>
                  </a:lnTo>
                  <a:lnTo>
                    <a:pt x="1162050" y="383381"/>
                  </a:lnTo>
                  <a:lnTo>
                    <a:pt x="1195387" y="354806"/>
                  </a:lnTo>
                  <a:lnTo>
                    <a:pt x="1214437" y="328612"/>
                  </a:lnTo>
                  <a:lnTo>
                    <a:pt x="1223962" y="307181"/>
                  </a:lnTo>
                  <a:lnTo>
                    <a:pt x="1223962" y="297656"/>
                  </a:lnTo>
                  <a:lnTo>
                    <a:pt x="1219200" y="261937"/>
                  </a:lnTo>
                  <a:lnTo>
                    <a:pt x="1204912" y="221456"/>
                  </a:lnTo>
                  <a:lnTo>
                    <a:pt x="1190625" y="195262"/>
                  </a:lnTo>
                  <a:lnTo>
                    <a:pt x="1173956" y="171450"/>
                  </a:lnTo>
                  <a:lnTo>
                    <a:pt x="1154906" y="147637"/>
                  </a:lnTo>
                  <a:lnTo>
                    <a:pt x="1128712" y="126206"/>
                  </a:lnTo>
                  <a:lnTo>
                    <a:pt x="1097756" y="104775"/>
                  </a:lnTo>
                  <a:lnTo>
                    <a:pt x="1073943" y="90487"/>
                  </a:lnTo>
                  <a:lnTo>
                    <a:pt x="1016793" y="61912"/>
                  </a:lnTo>
                  <a:lnTo>
                    <a:pt x="942975" y="35718"/>
                  </a:lnTo>
                  <a:lnTo>
                    <a:pt x="866775" y="16668"/>
                  </a:lnTo>
                  <a:lnTo>
                    <a:pt x="797718" y="2381"/>
                  </a:lnTo>
                  <a:lnTo>
                    <a:pt x="776287" y="0"/>
                  </a:lnTo>
                  <a:lnTo>
                    <a:pt x="754856" y="0"/>
                  </a:lnTo>
                  <a:lnTo>
                    <a:pt x="745331" y="7143"/>
                  </a:lnTo>
                  <a:lnTo>
                    <a:pt x="745331" y="11906"/>
                  </a:lnTo>
                  <a:lnTo>
                    <a:pt x="747712" y="30956"/>
                  </a:lnTo>
                  <a:lnTo>
                    <a:pt x="759618" y="47625"/>
                  </a:lnTo>
                  <a:lnTo>
                    <a:pt x="795337" y="71437"/>
                  </a:lnTo>
                  <a:lnTo>
                    <a:pt x="831056" y="92868"/>
                  </a:lnTo>
                  <a:lnTo>
                    <a:pt x="850106" y="109537"/>
                  </a:lnTo>
                  <a:lnTo>
                    <a:pt x="859631" y="121443"/>
                  </a:lnTo>
                  <a:lnTo>
                    <a:pt x="866775" y="140493"/>
                  </a:lnTo>
                  <a:lnTo>
                    <a:pt x="869156" y="159543"/>
                  </a:lnTo>
                  <a:lnTo>
                    <a:pt x="866775" y="180975"/>
                  </a:lnTo>
                  <a:lnTo>
                    <a:pt x="864393" y="207168"/>
                  </a:lnTo>
                  <a:lnTo>
                    <a:pt x="854868" y="233362"/>
                  </a:lnTo>
                  <a:lnTo>
                    <a:pt x="831056" y="264318"/>
                  </a:lnTo>
                  <a:lnTo>
                    <a:pt x="740568" y="364331"/>
                  </a:lnTo>
                  <a:lnTo>
                    <a:pt x="609600" y="5095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39">
              <a:extLst>
                <a:ext uri="{FF2B5EF4-FFF2-40B4-BE49-F238E27FC236}">
                  <a16:creationId xmlns:a16="http://schemas.microsoft.com/office/drawing/2014/main" id="{1F8E11E0-3538-41A1-B9CB-8B5062773FC3}"/>
                </a:ext>
              </a:extLst>
            </p:cNvPr>
            <p:cNvSpPr/>
            <p:nvPr/>
          </p:nvSpPr>
          <p:spPr>
            <a:xfrm rot="16200000">
              <a:off x="3569495" y="3066257"/>
              <a:ext cx="3346450" cy="550862"/>
            </a:xfrm>
            <a:custGeom>
              <a:avLst/>
              <a:gdLst>
                <a:gd name="connsiteX0" fmla="*/ 2073729 w 3347357"/>
                <a:gd name="connsiteY0" fmla="*/ 228600 h 549728"/>
                <a:gd name="connsiteX1" fmla="*/ 2522764 w 3347357"/>
                <a:gd name="connsiteY1" fmla="*/ 228600 h 549728"/>
                <a:gd name="connsiteX2" fmla="*/ 2843893 w 3347357"/>
                <a:gd name="connsiteY2" fmla="*/ 228600 h 549728"/>
                <a:gd name="connsiteX3" fmla="*/ 3045279 w 3347357"/>
                <a:gd name="connsiteY3" fmla="*/ 228600 h 549728"/>
                <a:gd name="connsiteX4" fmla="*/ 3086100 w 3347357"/>
                <a:gd name="connsiteY4" fmla="*/ 225878 h 549728"/>
                <a:gd name="connsiteX5" fmla="*/ 3126921 w 3347357"/>
                <a:gd name="connsiteY5" fmla="*/ 212271 h 549728"/>
                <a:gd name="connsiteX6" fmla="*/ 3154136 w 3347357"/>
                <a:gd name="connsiteY6" fmla="*/ 198664 h 549728"/>
                <a:gd name="connsiteX7" fmla="*/ 3181350 w 3347357"/>
                <a:gd name="connsiteY7" fmla="*/ 176892 h 549728"/>
                <a:gd name="connsiteX8" fmla="*/ 3205843 w 3347357"/>
                <a:gd name="connsiteY8" fmla="*/ 152400 h 549728"/>
                <a:gd name="connsiteX9" fmla="*/ 3235779 w 3347357"/>
                <a:gd name="connsiteY9" fmla="*/ 111578 h 549728"/>
                <a:gd name="connsiteX10" fmla="*/ 3254829 w 3347357"/>
                <a:gd name="connsiteY10" fmla="*/ 81642 h 549728"/>
                <a:gd name="connsiteX11" fmla="*/ 3276600 w 3347357"/>
                <a:gd name="connsiteY11" fmla="*/ 35378 h 549728"/>
                <a:gd name="connsiteX12" fmla="*/ 3287486 w 3347357"/>
                <a:gd name="connsiteY12" fmla="*/ 19050 h 549728"/>
                <a:gd name="connsiteX13" fmla="*/ 3309257 w 3347357"/>
                <a:gd name="connsiteY13" fmla="*/ 2721 h 549728"/>
                <a:gd name="connsiteX14" fmla="*/ 3325586 w 3347357"/>
                <a:gd name="connsiteY14" fmla="*/ 0 h 549728"/>
                <a:gd name="connsiteX15" fmla="*/ 3339193 w 3347357"/>
                <a:gd name="connsiteY15" fmla="*/ 5442 h 549728"/>
                <a:gd name="connsiteX16" fmla="*/ 3347357 w 3347357"/>
                <a:gd name="connsiteY16" fmla="*/ 27214 h 549728"/>
                <a:gd name="connsiteX17" fmla="*/ 3347357 w 3347357"/>
                <a:gd name="connsiteY17" fmla="*/ 68035 h 549728"/>
                <a:gd name="connsiteX18" fmla="*/ 3341914 w 3347357"/>
                <a:gd name="connsiteY18" fmla="*/ 157842 h 549728"/>
                <a:gd name="connsiteX19" fmla="*/ 3333750 w 3347357"/>
                <a:gd name="connsiteY19" fmla="*/ 217714 h 549728"/>
                <a:gd name="connsiteX20" fmla="*/ 3325586 w 3347357"/>
                <a:gd name="connsiteY20" fmla="*/ 258535 h 549728"/>
                <a:gd name="connsiteX21" fmla="*/ 3311979 w 3347357"/>
                <a:gd name="connsiteY21" fmla="*/ 310242 h 549728"/>
                <a:gd name="connsiteX22" fmla="*/ 3290207 w 3347357"/>
                <a:gd name="connsiteY22" fmla="*/ 375557 h 549728"/>
                <a:gd name="connsiteX23" fmla="*/ 3262993 w 3347357"/>
                <a:gd name="connsiteY23" fmla="*/ 429985 h 549728"/>
                <a:gd name="connsiteX24" fmla="*/ 3238500 w 3347357"/>
                <a:gd name="connsiteY24" fmla="*/ 476250 h 549728"/>
                <a:gd name="connsiteX25" fmla="*/ 3208564 w 3347357"/>
                <a:gd name="connsiteY25" fmla="*/ 517071 h 549728"/>
                <a:gd name="connsiteX26" fmla="*/ 3173186 w 3347357"/>
                <a:gd name="connsiteY26" fmla="*/ 544285 h 549728"/>
                <a:gd name="connsiteX27" fmla="*/ 3148693 w 3347357"/>
                <a:gd name="connsiteY27" fmla="*/ 549728 h 549728"/>
                <a:gd name="connsiteX28" fmla="*/ 3105150 w 3347357"/>
                <a:gd name="connsiteY28" fmla="*/ 544285 h 549728"/>
                <a:gd name="connsiteX29" fmla="*/ 3026229 w 3347357"/>
                <a:gd name="connsiteY29" fmla="*/ 519792 h 549728"/>
                <a:gd name="connsiteX30" fmla="*/ 2969079 w 3347357"/>
                <a:gd name="connsiteY30" fmla="*/ 498021 h 549728"/>
                <a:gd name="connsiteX31" fmla="*/ 2735036 w 3347357"/>
                <a:gd name="connsiteY31" fmla="*/ 487135 h 549728"/>
                <a:gd name="connsiteX32" fmla="*/ 2310493 w 3347357"/>
                <a:gd name="connsiteY32" fmla="*/ 470807 h 549728"/>
                <a:gd name="connsiteX33" fmla="*/ 1964871 w 3347357"/>
                <a:gd name="connsiteY33" fmla="*/ 457200 h 549728"/>
                <a:gd name="connsiteX34" fmla="*/ 1842407 w 3347357"/>
                <a:gd name="connsiteY34" fmla="*/ 449035 h 549728"/>
                <a:gd name="connsiteX35" fmla="*/ 1434193 w 3347357"/>
                <a:gd name="connsiteY35" fmla="*/ 451757 h 549728"/>
                <a:gd name="connsiteX36" fmla="*/ 1143000 w 3347357"/>
                <a:gd name="connsiteY36" fmla="*/ 451757 h 549728"/>
                <a:gd name="connsiteX37" fmla="*/ 783771 w 3347357"/>
                <a:gd name="connsiteY37" fmla="*/ 449035 h 549728"/>
                <a:gd name="connsiteX38" fmla="*/ 557893 w 3347357"/>
                <a:gd name="connsiteY38" fmla="*/ 451757 h 549728"/>
                <a:gd name="connsiteX39" fmla="*/ 310243 w 3347357"/>
                <a:gd name="connsiteY39" fmla="*/ 451757 h 549728"/>
                <a:gd name="connsiteX40" fmla="*/ 119743 w 3347357"/>
                <a:gd name="connsiteY40" fmla="*/ 451757 h 549728"/>
                <a:gd name="connsiteX41" fmla="*/ 103414 w 3347357"/>
                <a:gd name="connsiteY41" fmla="*/ 451757 h 549728"/>
                <a:gd name="connsiteX42" fmla="*/ 78921 w 3347357"/>
                <a:gd name="connsiteY42" fmla="*/ 443592 h 549728"/>
                <a:gd name="connsiteX43" fmla="*/ 46264 w 3347357"/>
                <a:gd name="connsiteY43" fmla="*/ 429985 h 549728"/>
                <a:gd name="connsiteX44" fmla="*/ 19050 w 3347357"/>
                <a:gd name="connsiteY44" fmla="*/ 410935 h 549728"/>
                <a:gd name="connsiteX45" fmla="*/ 5443 w 3347357"/>
                <a:gd name="connsiteY45" fmla="*/ 391885 h 549728"/>
                <a:gd name="connsiteX46" fmla="*/ 0 w 3347357"/>
                <a:gd name="connsiteY46" fmla="*/ 364671 h 549728"/>
                <a:gd name="connsiteX47" fmla="*/ 5443 w 3347357"/>
                <a:gd name="connsiteY47" fmla="*/ 340178 h 549728"/>
                <a:gd name="connsiteX48" fmla="*/ 16329 w 3347357"/>
                <a:gd name="connsiteY48" fmla="*/ 321128 h 549728"/>
                <a:gd name="connsiteX49" fmla="*/ 46264 w 3347357"/>
                <a:gd name="connsiteY49" fmla="*/ 296635 h 549728"/>
                <a:gd name="connsiteX50" fmla="*/ 87086 w 3347357"/>
                <a:gd name="connsiteY50" fmla="*/ 272142 h 549728"/>
                <a:gd name="connsiteX51" fmla="*/ 163286 w 3347357"/>
                <a:gd name="connsiteY51" fmla="*/ 242207 h 549728"/>
                <a:gd name="connsiteX52" fmla="*/ 247650 w 3347357"/>
                <a:gd name="connsiteY52" fmla="*/ 214992 h 549728"/>
                <a:gd name="connsiteX53" fmla="*/ 356507 w 3347357"/>
                <a:gd name="connsiteY53" fmla="*/ 193221 h 549728"/>
                <a:gd name="connsiteX54" fmla="*/ 427264 w 3347357"/>
                <a:gd name="connsiteY54" fmla="*/ 185057 h 549728"/>
                <a:gd name="connsiteX55" fmla="*/ 514350 w 3347357"/>
                <a:gd name="connsiteY55" fmla="*/ 204107 h 549728"/>
                <a:gd name="connsiteX56" fmla="*/ 623207 w 3347357"/>
                <a:gd name="connsiteY56" fmla="*/ 228600 h 549728"/>
                <a:gd name="connsiteX57" fmla="*/ 759279 w 3347357"/>
                <a:gd name="connsiteY57" fmla="*/ 231321 h 549728"/>
                <a:gd name="connsiteX58" fmla="*/ 922564 w 3347357"/>
                <a:gd name="connsiteY58" fmla="*/ 236764 h 549728"/>
                <a:gd name="connsiteX59" fmla="*/ 1240971 w 3347357"/>
                <a:gd name="connsiteY59" fmla="*/ 247650 h 549728"/>
                <a:gd name="connsiteX60" fmla="*/ 1458686 w 3347357"/>
                <a:gd name="connsiteY60" fmla="*/ 247650 h 549728"/>
                <a:gd name="connsiteX61" fmla="*/ 1820636 w 3347357"/>
                <a:gd name="connsiteY61" fmla="*/ 228600 h 549728"/>
                <a:gd name="connsiteX62" fmla="*/ 2073729 w 3347357"/>
                <a:gd name="connsiteY62" fmla="*/ 228600 h 549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347357" h="549728">
                  <a:moveTo>
                    <a:pt x="2073729" y="228600"/>
                  </a:moveTo>
                  <a:lnTo>
                    <a:pt x="2522764" y="228600"/>
                  </a:lnTo>
                  <a:lnTo>
                    <a:pt x="2843893" y="228600"/>
                  </a:lnTo>
                  <a:lnTo>
                    <a:pt x="3045279" y="228600"/>
                  </a:lnTo>
                  <a:lnTo>
                    <a:pt x="3086100" y="225878"/>
                  </a:lnTo>
                  <a:lnTo>
                    <a:pt x="3126921" y="212271"/>
                  </a:lnTo>
                  <a:lnTo>
                    <a:pt x="3154136" y="198664"/>
                  </a:lnTo>
                  <a:lnTo>
                    <a:pt x="3181350" y="176892"/>
                  </a:lnTo>
                  <a:lnTo>
                    <a:pt x="3205843" y="152400"/>
                  </a:lnTo>
                  <a:lnTo>
                    <a:pt x="3235779" y="111578"/>
                  </a:lnTo>
                  <a:lnTo>
                    <a:pt x="3254829" y="81642"/>
                  </a:lnTo>
                  <a:lnTo>
                    <a:pt x="3276600" y="35378"/>
                  </a:lnTo>
                  <a:lnTo>
                    <a:pt x="3287486" y="19050"/>
                  </a:lnTo>
                  <a:lnTo>
                    <a:pt x="3309257" y="2721"/>
                  </a:lnTo>
                  <a:lnTo>
                    <a:pt x="3325586" y="0"/>
                  </a:lnTo>
                  <a:lnTo>
                    <a:pt x="3339193" y="5442"/>
                  </a:lnTo>
                  <a:lnTo>
                    <a:pt x="3347357" y="27214"/>
                  </a:lnTo>
                  <a:lnTo>
                    <a:pt x="3347357" y="68035"/>
                  </a:lnTo>
                  <a:lnTo>
                    <a:pt x="3341914" y="157842"/>
                  </a:lnTo>
                  <a:lnTo>
                    <a:pt x="3333750" y="217714"/>
                  </a:lnTo>
                  <a:lnTo>
                    <a:pt x="3325586" y="258535"/>
                  </a:lnTo>
                  <a:lnTo>
                    <a:pt x="3311979" y="310242"/>
                  </a:lnTo>
                  <a:lnTo>
                    <a:pt x="3290207" y="375557"/>
                  </a:lnTo>
                  <a:lnTo>
                    <a:pt x="3262993" y="429985"/>
                  </a:lnTo>
                  <a:lnTo>
                    <a:pt x="3238500" y="476250"/>
                  </a:lnTo>
                  <a:lnTo>
                    <a:pt x="3208564" y="517071"/>
                  </a:lnTo>
                  <a:lnTo>
                    <a:pt x="3173186" y="544285"/>
                  </a:lnTo>
                  <a:lnTo>
                    <a:pt x="3148693" y="549728"/>
                  </a:lnTo>
                  <a:lnTo>
                    <a:pt x="3105150" y="544285"/>
                  </a:lnTo>
                  <a:lnTo>
                    <a:pt x="3026229" y="519792"/>
                  </a:lnTo>
                  <a:lnTo>
                    <a:pt x="2969079" y="498021"/>
                  </a:lnTo>
                  <a:lnTo>
                    <a:pt x="2735036" y="487135"/>
                  </a:lnTo>
                  <a:lnTo>
                    <a:pt x="2310493" y="470807"/>
                  </a:lnTo>
                  <a:lnTo>
                    <a:pt x="1964871" y="457200"/>
                  </a:lnTo>
                  <a:lnTo>
                    <a:pt x="1842407" y="449035"/>
                  </a:lnTo>
                  <a:lnTo>
                    <a:pt x="1434193" y="451757"/>
                  </a:lnTo>
                  <a:lnTo>
                    <a:pt x="1143000" y="451757"/>
                  </a:lnTo>
                  <a:lnTo>
                    <a:pt x="783771" y="449035"/>
                  </a:lnTo>
                  <a:lnTo>
                    <a:pt x="557893" y="451757"/>
                  </a:lnTo>
                  <a:lnTo>
                    <a:pt x="310243" y="451757"/>
                  </a:lnTo>
                  <a:lnTo>
                    <a:pt x="119743" y="451757"/>
                  </a:lnTo>
                  <a:lnTo>
                    <a:pt x="103414" y="451757"/>
                  </a:lnTo>
                  <a:lnTo>
                    <a:pt x="78921" y="443592"/>
                  </a:lnTo>
                  <a:lnTo>
                    <a:pt x="46264" y="429985"/>
                  </a:lnTo>
                  <a:lnTo>
                    <a:pt x="19050" y="410935"/>
                  </a:lnTo>
                  <a:lnTo>
                    <a:pt x="5443" y="391885"/>
                  </a:lnTo>
                  <a:lnTo>
                    <a:pt x="0" y="364671"/>
                  </a:lnTo>
                  <a:lnTo>
                    <a:pt x="5443" y="340178"/>
                  </a:lnTo>
                  <a:lnTo>
                    <a:pt x="16329" y="321128"/>
                  </a:lnTo>
                  <a:lnTo>
                    <a:pt x="46264" y="296635"/>
                  </a:lnTo>
                  <a:lnTo>
                    <a:pt x="87086" y="272142"/>
                  </a:lnTo>
                  <a:lnTo>
                    <a:pt x="163286" y="242207"/>
                  </a:lnTo>
                  <a:lnTo>
                    <a:pt x="247650" y="214992"/>
                  </a:lnTo>
                  <a:lnTo>
                    <a:pt x="356507" y="193221"/>
                  </a:lnTo>
                  <a:lnTo>
                    <a:pt x="427264" y="185057"/>
                  </a:lnTo>
                  <a:lnTo>
                    <a:pt x="514350" y="204107"/>
                  </a:lnTo>
                  <a:lnTo>
                    <a:pt x="623207" y="228600"/>
                  </a:lnTo>
                  <a:lnTo>
                    <a:pt x="759279" y="231321"/>
                  </a:lnTo>
                  <a:lnTo>
                    <a:pt x="922564" y="236764"/>
                  </a:lnTo>
                  <a:lnTo>
                    <a:pt x="1240971" y="247650"/>
                  </a:lnTo>
                  <a:lnTo>
                    <a:pt x="1458686" y="247650"/>
                  </a:lnTo>
                  <a:lnTo>
                    <a:pt x="1820636" y="228600"/>
                  </a:lnTo>
                  <a:lnTo>
                    <a:pt x="2073729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35">
              <a:extLst>
                <a:ext uri="{FF2B5EF4-FFF2-40B4-BE49-F238E27FC236}">
                  <a16:creationId xmlns:a16="http://schemas.microsoft.com/office/drawing/2014/main" id="{76D75D85-4DC7-4701-A77A-880A445CD2E3}"/>
                </a:ext>
              </a:extLst>
            </p:cNvPr>
            <p:cNvSpPr/>
            <p:nvPr/>
          </p:nvSpPr>
          <p:spPr>
            <a:xfrm>
              <a:off x="4246564" y="3284538"/>
              <a:ext cx="1016000" cy="1454150"/>
            </a:xfrm>
            <a:custGeom>
              <a:avLst/>
              <a:gdLst>
                <a:gd name="connsiteX0" fmla="*/ 585787 w 1016794"/>
                <a:gd name="connsiteY0" fmla="*/ 552450 h 1454944"/>
                <a:gd name="connsiteX1" fmla="*/ 647700 w 1016794"/>
                <a:gd name="connsiteY1" fmla="*/ 445294 h 1454944"/>
                <a:gd name="connsiteX2" fmla="*/ 726281 w 1016794"/>
                <a:gd name="connsiteY2" fmla="*/ 302419 h 1454944"/>
                <a:gd name="connsiteX3" fmla="*/ 790575 w 1016794"/>
                <a:gd name="connsiteY3" fmla="*/ 169069 h 1454944"/>
                <a:gd name="connsiteX4" fmla="*/ 833437 w 1016794"/>
                <a:gd name="connsiteY4" fmla="*/ 54769 h 1454944"/>
                <a:gd name="connsiteX5" fmla="*/ 838200 w 1016794"/>
                <a:gd name="connsiteY5" fmla="*/ 21431 h 1454944"/>
                <a:gd name="connsiteX6" fmla="*/ 1016794 w 1016794"/>
                <a:gd name="connsiteY6" fmla="*/ 0 h 1454944"/>
                <a:gd name="connsiteX7" fmla="*/ 1016794 w 1016794"/>
                <a:gd name="connsiteY7" fmla="*/ 195262 h 1454944"/>
                <a:gd name="connsiteX8" fmla="*/ 964406 w 1016794"/>
                <a:gd name="connsiteY8" fmla="*/ 314325 h 1454944"/>
                <a:gd name="connsiteX9" fmla="*/ 909637 w 1016794"/>
                <a:gd name="connsiteY9" fmla="*/ 404812 h 1454944"/>
                <a:gd name="connsiteX10" fmla="*/ 831056 w 1016794"/>
                <a:gd name="connsiteY10" fmla="*/ 526256 h 1454944"/>
                <a:gd name="connsiteX11" fmla="*/ 742950 w 1016794"/>
                <a:gd name="connsiteY11" fmla="*/ 659606 h 1454944"/>
                <a:gd name="connsiteX12" fmla="*/ 657225 w 1016794"/>
                <a:gd name="connsiteY12" fmla="*/ 783431 h 1454944"/>
                <a:gd name="connsiteX13" fmla="*/ 581025 w 1016794"/>
                <a:gd name="connsiteY13" fmla="*/ 885825 h 1454944"/>
                <a:gd name="connsiteX14" fmla="*/ 461962 w 1016794"/>
                <a:gd name="connsiteY14" fmla="*/ 1038225 h 1454944"/>
                <a:gd name="connsiteX15" fmla="*/ 354806 w 1016794"/>
                <a:gd name="connsiteY15" fmla="*/ 1157287 h 1454944"/>
                <a:gd name="connsiteX16" fmla="*/ 221456 w 1016794"/>
                <a:gd name="connsiteY16" fmla="*/ 1297781 h 1454944"/>
                <a:gd name="connsiteX17" fmla="*/ 109537 w 1016794"/>
                <a:gd name="connsiteY17" fmla="*/ 1397794 h 1454944"/>
                <a:gd name="connsiteX18" fmla="*/ 59531 w 1016794"/>
                <a:gd name="connsiteY18" fmla="*/ 1438275 h 1454944"/>
                <a:gd name="connsiteX19" fmla="*/ 33337 w 1016794"/>
                <a:gd name="connsiteY19" fmla="*/ 1452562 h 1454944"/>
                <a:gd name="connsiteX20" fmla="*/ 14287 w 1016794"/>
                <a:gd name="connsiteY20" fmla="*/ 1454944 h 1454944"/>
                <a:gd name="connsiteX21" fmla="*/ 2381 w 1016794"/>
                <a:gd name="connsiteY21" fmla="*/ 1447800 h 1454944"/>
                <a:gd name="connsiteX22" fmla="*/ 0 w 1016794"/>
                <a:gd name="connsiteY22" fmla="*/ 1426369 h 1454944"/>
                <a:gd name="connsiteX23" fmla="*/ 14287 w 1016794"/>
                <a:gd name="connsiteY23" fmla="*/ 1390650 h 1454944"/>
                <a:gd name="connsiteX24" fmla="*/ 61912 w 1016794"/>
                <a:gd name="connsiteY24" fmla="*/ 1331119 h 1454944"/>
                <a:gd name="connsiteX25" fmla="*/ 169069 w 1016794"/>
                <a:gd name="connsiteY25" fmla="*/ 1190625 h 1454944"/>
                <a:gd name="connsiteX26" fmla="*/ 309562 w 1016794"/>
                <a:gd name="connsiteY26" fmla="*/ 988219 h 1454944"/>
                <a:gd name="connsiteX27" fmla="*/ 426244 w 1016794"/>
                <a:gd name="connsiteY27" fmla="*/ 812006 h 1454944"/>
                <a:gd name="connsiteX28" fmla="*/ 585787 w 1016794"/>
                <a:gd name="connsiteY28" fmla="*/ 552450 h 1454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6794" h="1454944">
                  <a:moveTo>
                    <a:pt x="585787" y="552450"/>
                  </a:moveTo>
                  <a:lnTo>
                    <a:pt x="647700" y="445294"/>
                  </a:lnTo>
                  <a:lnTo>
                    <a:pt x="726281" y="302419"/>
                  </a:lnTo>
                  <a:lnTo>
                    <a:pt x="790575" y="169069"/>
                  </a:lnTo>
                  <a:lnTo>
                    <a:pt x="833437" y="54769"/>
                  </a:lnTo>
                  <a:lnTo>
                    <a:pt x="838200" y="21431"/>
                  </a:lnTo>
                  <a:lnTo>
                    <a:pt x="1016794" y="0"/>
                  </a:lnTo>
                  <a:lnTo>
                    <a:pt x="1016794" y="195262"/>
                  </a:lnTo>
                  <a:lnTo>
                    <a:pt x="964406" y="314325"/>
                  </a:lnTo>
                  <a:lnTo>
                    <a:pt x="909637" y="404812"/>
                  </a:lnTo>
                  <a:lnTo>
                    <a:pt x="831056" y="526256"/>
                  </a:lnTo>
                  <a:lnTo>
                    <a:pt x="742950" y="659606"/>
                  </a:lnTo>
                  <a:lnTo>
                    <a:pt x="657225" y="783431"/>
                  </a:lnTo>
                  <a:lnTo>
                    <a:pt x="581025" y="885825"/>
                  </a:lnTo>
                  <a:lnTo>
                    <a:pt x="461962" y="1038225"/>
                  </a:lnTo>
                  <a:lnTo>
                    <a:pt x="354806" y="1157287"/>
                  </a:lnTo>
                  <a:lnTo>
                    <a:pt x="221456" y="1297781"/>
                  </a:lnTo>
                  <a:lnTo>
                    <a:pt x="109537" y="1397794"/>
                  </a:lnTo>
                  <a:lnTo>
                    <a:pt x="59531" y="1438275"/>
                  </a:lnTo>
                  <a:lnTo>
                    <a:pt x="33337" y="1452562"/>
                  </a:lnTo>
                  <a:lnTo>
                    <a:pt x="14287" y="1454944"/>
                  </a:lnTo>
                  <a:lnTo>
                    <a:pt x="2381" y="1447800"/>
                  </a:lnTo>
                  <a:lnTo>
                    <a:pt x="0" y="1426369"/>
                  </a:lnTo>
                  <a:lnTo>
                    <a:pt x="14287" y="1390650"/>
                  </a:lnTo>
                  <a:lnTo>
                    <a:pt x="61912" y="1331119"/>
                  </a:lnTo>
                  <a:lnTo>
                    <a:pt x="169069" y="1190625"/>
                  </a:lnTo>
                  <a:lnTo>
                    <a:pt x="309562" y="988219"/>
                  </a:lnTo>
                  <a:lnTo>
                    <a:pt x="426244" y="812006"/>
                  </a:lnTo>
                  <a:lnTo>
                    <a:pt x="585787" y="552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34">
              <a:extLst>
                <a:ext uri="{FF2B5EF4-FFF2-40B4-BE49-F238E27FC236}">
                  <a16:creationId xmlns:a16="http://schemas.microsoft.com/office/drawing/2014/main" id="{D266B1A2-D9A3-4D50-AD75-4B1AF7597BD9}"/>
                </a:ext>
              </a:extLst>
            </p:cNvPr>
            <p:cNvSpPr/>
            <p:nvPr/>
          </p:nvSpPr>
          <p:spPr>
            <a:xfrm>
              <a:off x="5351465" y="3624263"/>
              <a:ext cx="809625" cy="768350"/>
            </a:xfrm>
            <a:custGeom>
              <a:avLst/>
              <a:gdLst>
                <a:gd name="connsiteX0" fmla="*/ 335756 w 809625"/>
                <a:gd name="connsiteY0" fmla="*/ 409575 h 769143"/>
                <a:gd name="connsiteX1" fmla="*/ 230981 w 809625"/>
                <a:gd name="connsiteY1" fmla="*/ 297656 h 769143"/>
                <a:gd name="connsiteX2" fmla="*/ 142875 w 809625"/>
                <a:gd name="connsiteY2" fmla="*/ 200025 h 769143"/>
                <a:gd name="connsiteX3" fmla="*/ 28575 w 809625"/>
                <a:gd name="connsiteY3" fmla="*/ 73818 h 769143"/>
                <a:gd name="connsiteX4" fmla="*/ 0 w 809625"/>
                <a:gd name="connsiteY4" fmla="*/ 30956 h 769143"/>
                <a:gd name="connsiteX5" fmla="*/ 0 w 809625"/>
                <a:gd name="connsiteY5" fmla="*/ 0 h 769143"/>
                <a:gd name="connsiteX6" fmla="*/ 100012 w 809625"/>
                <a:gd name="connsiteY6" fmla="*/ 45243 h 769143"/>
                <a:gd name="connsiteX7" fmla="*/ 247650 w 809625"/>
                <a:gd name="connsiteY7" fmla="*/ 121443 h 769143"/>
                <a:gd name="connsiteX8" fmla="*/ 352425 w 809625"/>
                <a:gd name="connsiteY8" fmla="*/ 171450 h 769143"/>
                <a:gd name="connsiteX9" fmla="*/ 488156 w 809625"/>
                <a:gd name="connsiteY9" fmla="*/ 230981 h 769143"/>
                <a:gd name="connsiteX10" fmla="*/ 540544 w 809625"/>
                <a:gd name="connsiteY10" fmla="*/ 250031 h 769143"/>
                <a:gd name="connsiteX11" fmla="*/ 578644 w 809625"/>
                <a:gd name="connsiteY11" fmla="*/ 285750 h 769143"/>
                <a:gd name="connsiteX12" fmla="*/ 626269 w 809625"/>
                <a:gd name="connsiteY12" fmla="*/ 340518 h 769143"/>
                <a:gd name="connsiteX13" fmla="*/ 661987 w 809625"/>
                <a:gd name="connsiteY13" fmla="*/ 390525 h 769143"/>
                <a:gd name="connsiteX14" fmla="*/ 711994 w 809625"/>
                <a:gd name="connsiteY14" fmla="*/ 471487 h 769143"/>
                <a:gd name="connsiteX15" fmla="*/ 757237 w 809625"/>
                <a:gd name="connsiteY15" fmla="*/ 550068 h 769143"/>
                <a:gd name="connsiteX16" fmla="*/ 800100 w 809625"/>
                <a:gd name="connsiteY16" fmla="*/ 638175 h 769143"/>
                <a:gd name="connsiteX17" fmla="*/ 807244 w 809625"/>
                <a:gd name="connsiteY17" fmla="*/ 671512 h 769143"/>
                <a:gd name="connsiteX18" fmla="*/ 809625 w 809625"/>
                <a:gd name="connsiteY18" fmla="*/ 707231 h 769143"/>
                <a:gd name="connsiteX19" fmla="*/ 802481 w 809625"/>
                <a:gd name="connsiteY19" fmla="*/ 735806 h 769143"/>
                <a:gd name="connsiteX20" fmla="*/ 790575 w 809625"/>
                <a:gd name="connsiteY20" fmla="*/ 754856 h 769143"/>
                <a:gd name="connsiteX21" fmla="*/ 773906 w 809625"/>
                <a:gd name="connsiteY21" fmla="*/ 764381 h 769143"/>
                <a:gd name="connsiteX22" fmla="*/ 752475 w 809625"/>
                <a:gd name="connsiteY22" fmla="*/ 769143 h 769143"/>
                <a:gd name="connsiteX23" fmla="*/ 723900 w 809625"/>
                <a:gd name="connsiteY23" fmla="*/ 769143 h 769143"/>
                <a:gd name="connsiteX24" fmla="*/ 678656 w 809625"/>
                <a:gd name="connsiteY24" fmla="*/ 754856 h 769143"/>
                <a:gd name="connsiteX25" fmla="*/ 635794 w 809625"/>
                <a:gd name="connsiteY25" fmla="*/ 731043 h 769143"/>
                <a:gd name="connsiteX26" fmla="*/ 585787 w 809625"/>
                <a:gd name="connsiteY26" fmla="*/ 685800 h 769143"/>
                <a:gd name="connsiteX27" fmla="*/ 519112 w 809625"/>
                <a:gd name="connsiteY27" fmla="*/ 611981 h 769143"/>
                <a:gd name="connsiteX28" fmla="*/ 445294 w 809625"/>
                <a:gd name="connsiteY28" fmla="*/ 531018 h 769143"/>
                <a:gd name="connsiteX29" fmla="*/ 335756 w 809625"/>
                <a:gd name="connsiteY29" fmla="*/ 409575 h 76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09625" h="769143">
                  <a:moveTo>
                    <a:pt x="335756" y="409575"/>
                  </a:moveTo>
                  <a:lnTo>
                    <a:pt x="230981" y="297656"/>
                  </a:lnTo>
                  <a:lnTo>
                    <a:pt x="142875" y="200025"/>
                  </a:lnTo>
                  <a:lnTo>
                    <a:pt x="28575" y="73818"/>
                  </a:lnTo>
                  <a:lnTo>
                    <a:pt x="0" y="30956"/>
                  </a:lnTo>
                  <a:lnTo>
                    <a:pt x="0" y="0"/>
                  </a:lnTo>
                  <a:lnTo>
                    <a:pt x="100012" y="45243"/>
                  </a:lnTo>
                  <a:lnTo>
                    <a:pt x="247650" y="121443"/>
                  </a:lnTo>
                  <a:lnTo>
                    <a:pt x="352425" y="171450"/>
                  </a:lnTo>
                  <a:lnTo>
                    <a:pt x="488156" y="230981"/>
                  </a:lnTo>
                  <a:lnTo>
                    <a:pt x="540544" y="250031"/>
                  </a:lnTo>
                  <a:lnTo>
                    <a:pt x="578644" y="285750"/>
                  </a:lnTo>
                  <a:lnTo>
                    <a:pt x="626269" y="340518"/>
                  </a:lnTo>
                  <a:lnTo>
                    <a:pt x="661987" y="390525"/>
                  </a:lnTo>
                  <a:lnTo>
                    <a:pt x="711994" y="471487"/>
                  </a:lnTo>
                  <a:lnTo>
                    <a:pt x="757237" y="550068"/>
                  </a:lnTo>
                  <a:lnTo>
                    <a:pt x="800100" y="638175"/>
                  </a:lnTo>
                  <a:lnTo>
                    <a:pt x="807244" y="671512"/>
                  </a:lnTo>
                  <a:lnTo>
                    <a:pt x="809625" y="707231"/>
                  </a:lnTo>
                  <a:lnTo>
                    <a:pt x="802481" y="735806"/>
                  </a:lnTo>
                  <a:lnTo>
                    <a:pt x="790575" y="754856"/>
                  </a:lnTo>
                  <a:lnTo>
                    <a:pt x="773906" y="764381"/>
                  </a:lnTo>
                  <a:lnTo>
                    <a:pt x="752475" y="769143"/>
                  </a:lnTo>
                  <a:lnTo>
                    <a:pt x="723900" y="769143"/>
                  </a:lnTo>
                  <a:lnTo>
                    <a:pt x="678656" y="754856"/>
                  </a:lnTo>
                  <a:lnTo>
                    <a:pt x="635794" y="731043"/>
                  </a:lnTo>
                  <a:lnTo>
                    <a:pt x="585787" y="685800"/>
                  </a:lnTo>
                  <a:lnTo>
                    <a:pt x="519112" y="611981"/>
                  </a:lnTo>
                  <a:lnTo>
                    <a:pt x="445294" y="531018"/>
                  </a:lnTo>
                  <a:lnTo>
                    <a:pt x="335756" y="409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40">
              <a:extLst>
                <a:ext uri="{FF2B5EF4-FFF2-40B4-BE49-F238E27FC236}">
                  <a16:creationId xmlns:a16="http://schemas.microsoft.com/office/drawing/2014/main" id="{8FBF33D0-7F43-4C51-A0EF-3541BA422D78}"/>
                </a:ext>
              </a:extLst>
            </p:cNvPr>
            <p:cNvSpPr/>
            <p:nvPr/>
          </p:nvSpPr>
          <p:spPr>
            <a:xfrm rot="16200000">
              <a:off x="3305176" y="2781300"/>
              <a:ext cx="3290888" cy="2344738"/>
            </a:xfrm>
            <a:custGeom>
              <a:avLst/>
              <a:gdLst>
                <a:gd name="connsiteX0" fmla="*/ 1527971 w 3291244"/>
                <a:gd name="connsiteY0" fmla="*/ 154882 h 2344080"/>
                <a:gd name="connsiteX1" fmla="*/ 2168349 w 3291244"/>
                <a:gd name="connsiteY1" fmla="*/ 160839 h 2344080"/>
                <a:gd name="connsiteX2" fmla="*/ 2740221 w 3291244"/>
                <a:gd name="connsiteY2" fmla="*/ 166796 h 2344080"/>
                <a:gd name="connsiteX3" fmla="*/ 2939781 w 3291244"/>
                <a:gd name="connsiteY3" fmla="*/ 166796 h 2344080"/>
                <a:gd name="connsiteX4" fmla="*/ 3008287 w 3291244"/>
                <a:gd name="connsiteY4" fmla="*/ 163817 h 2344080"/>
                <a:gd name="connsiteX5" fmla="*/ 3052964 w 3291244"/>
                <a:gd name="connsiteY5" fmla="*/ 154882 h 2344080"/>
                <a:gd name="connsiteX6" fmla="*/ 3094663 w 3291244"/>
                <a:gd name="connsiteY6" fmla="*/ 139989 h 2344080"/>
                <a:gd name="connsiteX7" fmla="*/ 3136362 w 3291244"/>
                <a:gd name="connsiteY7" fmla="*/ 122118 h 2344080"/>
                <a:gd name="connsiteX8" fmla="*/ 3169126 w 3291244"/>
                <a:gd name="connsiteY8" fmla="*/ 98290 h 2344080"/>
                <a:gd name="connsiteX9" fmla="*/ 3189975 w 3291244"/>
                <a:gd name="connsiteY9" fmla="*/ 80419 h 2344080"/>
                <a:gd name="connsiteX10" fmla="*/ 3213803 w 3291244"/>
                <a:gd name="connsiteY10" fmla="*/ 44677 h 2344080"/>
                <a:gd name="connsiteX11" fmla="*/ 3231674 w 3291244"/>
                <a:gd name="connsiteY11" fmla="*/ 14892 h 2344080"/>
                <a:gd name="connsiteX12" fmla="*/ 3249545 w 3291244"/>
                <a:gd name="connsiteY12" fmla="*/ 0 h 2344080"/>
                <a:gd name="connsiteX13" fmla="*/ 3261459 w 3291244"/>
                <a:gd name="connsiteY13" fmla="*/ 0 h 2344080"/>
                <a:gd name="connsiteX14" fmla="*/ 3270395 w 3291244"/>
                <a:gd name="connsiteY14" fmla="*/ 5957 h 2344080"/>
                <a:gd name="connsiteX15" fmla="*/ 3279330 w 3291244"/>
                <a:gd name="connsiteY15" fmla="*/ 17871 h 2344080"/>
                <a:gd name="connsiteX16" fmla="*/ 3288266 w 3291244"/>
                <a:gd name="connsiteY16" fmla="*/ 59570 h 2344080"/>
                <a:gd name="connsiteX17" fmla="*/ 3291244 w 3291244"/>
                <a:gd name="connsiteY17" fmla="*/ 104247 h 2344080"/>
                <a:gd name="connsiteX18" fmla="*/ 3288266 w 3291244"/>
                <a:gd name="connsiteY18" fmla="*/ 166796 h 2344080"/>
                <a:gd name="connsiteX19" fmla="*/ 3276352 w 3291244"/>
                <a:gd name="connsiteY19" fmla="*/ 220409 h 2344080"/>
                <a:gd name="connsiteX20" fmla="*/ 3249545 w 3291244"/>
                <a:gd name="connsiteY20" fmla="*/ 279979 h 2344080"/>
                <a:gd name="connsiteX21" fmla="*/ 3213803 w 3291244"/>
                <a:gd name="connsiteY21" fmla="*/ 339549 h 2344080"/>
                <a:gd name="connsiteX22" fmla="*/ 3163169 w 3291244"/>
                <a:gd name="connsiteY22" fmla="*/ 405076 h 2344080"/>
                <a:gd name="connsiteX23" fmla="*/ 3103599 w 3291244"/>
                <a:gd name="connsiteY23" fmla="*/ 464646 h 2344080"/>
                <a:gd name="connsiteX24" fmla="*/ 3067857 w 3291244"/>
                <a:gd name="connsiteY24" fmla="*/ 488474 h 2344080"/>
                <a:gd name="connsiteX25" fmla="*/ 3047007 w 3291244"/>
                <a:gd name="connsiteY25" fmla="*/ 494431 h 2344080"/>
                <a:gd name="connsiteX26" fmla="*/ 3002330 w 3291244"/>
                <a:gd name="connsiteY26" fmla="*/ 488474 h 2344080"/>
                <a:gd name="connsiteX27" fmla="*/ 2975523 w 3291244"/>
                <a:gd name="connsiteY27" fmla="*/ 476560 h 2344080"/>
                <a:gd name="connsiteX28" fmla="*/ 2942760 w 3291244"/>
                <a:gd name="connsiteY28" fmla="*/ 452732 h 2344080"/>
                <a:gd name="connsiteX29" fmla="*/ 2909996 w 3291244"/>
                <a:gd name="connsiteY29" fmla="*/ 434861 h 2344080"/>
                <a:gd name="connsiteX30" fmla="*/ 2871276 w 3291244"/>
                <a:gd name="connsiteY30" fmla="*/ 422947 h 2344080"/>
                <a:gd name="connsiteX31" fmla="*/ 2799792 w 3291244"/>
                <a:gd name="connsiteY31" fmla="*/ 414011 h 2344080"/>
                <a:gd name="connsiteX32" fmla="*/ 2531726 w 3291244"/>
                <a:gd name="connsiteY32" fmla="*/ 408054 h 2344080"/>
                <a:gd name="connsiteX33" fmla="*/ 2114736 w 3291244"/>
                <a:gd name="connsiteY33" fmla="*/ 402097 h 2344080"/>
                <a:gd name="connsiteX34" fmla="*/ 1587541 w 3291244"/>
                <a:gd name="connsiteY34" fmla="*/ 393162 h 2344080"/>
                <a:gd name="connsiteX35" fmla="*/ 1227143 w 3291244"/>
                <a:gd name="connsiteY35" fmla="*/ 384226 h 2344080"/>
                <a:gd name="connsiteX36" fmla="*/ 896529 w 3291244"/>
                <a:gd name="connsiteY36" fmla="*/ 378269 h 2344080"/>
                <a:gd name="connsiteX37" fmla="*/ 330614 w 3291244"/>
                <a:gd name="connsiteY37" fmla="*/ 369334 h 2344080"/>
                <a:gd name="connsiteX38" fmla="*/ 318700 w 3291244"/>
                <a:gd name="connsiteY38" fmla="*/ 375291 h 2344080"/>
                <a:gd name="connsiteX39" fmla="*/ 315721 w 3291244"/>
                <a:gd name="connsiteY39" fmla="*/ 402097 h 2344080"/>
                <a:gd name="connsiteX40" fmla="*/ 327635 w 3291244"/>
                <a:gd name="connsiteY40" fmla="*/ 613571 h 2344080"/>
                <a:gd name="connsiteX41" fmla="*/ 351463 w 3291244"/>
                <a:gd name="connsiteY41" fmla="*/ 899507 h 2344080"/>
                <a:gd name="connsiteX42" fmla="*/ 375291 w 3291244"/>
                <a:gd name="connsiteY42" fmla="*/ 1125873 h 2344080"/>
                <a:gd name="connsiteX43" fmla="*/ 411033 w 3291244"/>
                <a:gd name="connsiteY43" fmla="*/ 1382024 h 2344080"/>
                <a:gd name="connsiteX44" fmla="*/ 449754 w 3291244"/>
                <a:gd name="connsiteY44" fmla="*/ 1641154 h 2344080"/>
                <a:gd name="connsiteX45" fmla="*/ 503367 w 3291244"/>
                <a:gd name="connsiteY45" fmla="*/ 1921133 h 2344080"/>
                <a:gd name="connsiteX46" fmla="*/ 515281 w 3291244"/>
                <a:gd name="connsiteY46" fmla="*/ 1977725 h 2344080"/>
                <a:gd name="connsiteX47" fmla="*/ 494431 w 3291244"/>
                <a:gd name="connsiteY47" fmla="*/ 2031338 h 2344080"/>
                <a:gd name="connsiteX48" fmla="*/ 437840 w 3291244"/>
                <a:gd name="connsiteY48" fmla="*/ 2159413 h 2344080"/>
                <a:gd name="connsiteX49" fmla="*/ 405076 w 3291244"/>
                <a:gd name="connsiteY49" fmla="*/ 2242811 h 2344080"/>
                <a:gd name="connsiteX50" fmla="*/ 372313 w 3291244"/>
                <a:gd name="connsiteY50" fmla="*/ 2305360 h 2344080"/>
                <a:gd name="connsiteX51" fmla="*/ 345506 w 3291244"/>
                <a:gd name="connsiteY51" fmla="*/ 2335145 h 2344080"/>
                <a:gd name="connsiteX52" fmla="*/ 321678 w 3291244"/>
                <a:gd name="connsiteY52" fmla="*/ 2344080 h 2344080"/>
                <a:gd name="connsiteX53" fmla="*/ 309764 w 3291244"/>
                <a:gd name="connsiteY53" fmla="*/ 2341102 h 2344080"/>
                <a:gd name="connsiteX54" fmla="*/ 294872 w 3291244"/>
                <a:gd name="connsiteY54" fmla="*/ 2323231 h 2344080"/>
                <a:gd name="connsiteX55" fmla="*/ 274022 w 3291244"/>
                <a:gd name="connsiteY55" fmla="*/ 2287489 h 2344080"/>
                <a:gd name="connsiteX56" fmla="*/ 256151 w 3291244"/>
                <a:gd name="connsiteY56" fmla="*/ 2183241 h 2344080"/>
                <a:gd name="connsiteX57" fmla="*/ 247216 w 3291244"/>
                <a:gd name="connsiteY57" fmla="*/ 2078994 h 2344080"/>
                <a:gd name="connsiteX58" fmla="*/ 232323 w 3291244"/>
                <a:gd name="connsiteY58" fmla="*/ 1885391 h 2344080"/>
                <a:gd name="connsiteX59" fmla="*/ 217431 w 3291244"/>
                <a:gd name="connsiteY59" fmla="*/ 1650089 h 2344080"/>
                <a:gd name="connsiteX60" fmla="*/ 181689 w 3291244"/>
                <a:gd name="connsiteY60" fmla="*/ 1215228 h 2344080"/>
                <a:gd name="connsiteX61" fmla="*/ 154882 w 3291244"/>
                <a:gd name="connsiteY61" fmla="*/ 935249 h 2344080"/>
                <a:gd name="connsiteX62" fmla="*/ 113183 w 3291244"/>
                <a:gd name="connsiteY62" fmla="*/ 577829 h 2344080"/>
                <a:gd name="connsiteX63" fmla="*/ 92334 w 3291244"/>
                <a:gd name="connsiteY63" fmla="*/ 402097 h 2344080"/>
                <a:gd name="connsiteX64" fmla="*/ 83398 w 3291244"/>
                <a:gd name="connsiteY64" fmla="*/ 390183 h 2344080"/>
                <a:gd name="connsiteX65" fmla="*/ 38721 w 3291244"/>
                <a:gd name="connsiteY65" fmla="*/ 357420 h 2344080"/>
                <a:gd name="connsiteX66" fmla="*/ 14893 w 3291244"/>
                <a:gd name="connsiteY66" fmla="*/ 324656 h 2344080"/>
                <a:gd name="connsiteX67" fmla="*/ 2978 w 3291244"/>
                <a:gd name="connsiteY67" fmla="*/ 288914 h 2344080"/>
                <a:gd name="connsiteX68" fmla="*/ 0 w 3291244"/>
                <a:gd name="connsiteY68" fmla="*/ 238280 h 2344080"/>
                <a:gd name="connsiteX69" fmla="*/ 14893 w 3291244"/>
                <a:gd name="connsiteY69" fmla="*/ 217430 h 2344080"/>
                <a:gd name="connsiteX70" fmla="*/ 59570 w 3291244"/>
                <a:gd name="connsiteY70" fmla="*/ 187645 h 2344080"/>
                <a:gd name="connsiteX71" fmla="*/ 125097 w 3291244"/>
                <a:gd name="connsiteY71" fmla="*/ 151903 h 2344080"/>
                <a:gd name="connsiteX72" fmla="*/ 214452 w 3291244"/>
                <a:gd name="connsiteY72" fmla="*/ 110204 h 2344080"/>
                <a:gd name="connsiteX73" fmla="*/ 279979 w 3291244"/>
                <a:gd name="connsiteY73" fmla="*/ 83398 h 2344080"/>
                <a:gd name="connsiteX74" fmla="*/ 294872 w 3291244"/>
                <a:gd name="connsiteY74" fmla="*/ 83398 h 2344080"/>
                <a:gd name="connsiteX75" fmla="*/ 339549 w 3291244"/>
                <a:gd name="connsiteY75" fmla="*/ 89355 h 2344080"/>
                <a:gd name="connsiteX76" fmla="*/ 497410 w 3291244"/>
                <a:gd name="connsiteY76" fmla="*/ 113183 h 2344080"/>
                <a:gd name="connsiteX77" fmla="*/ 702926 w 3291244"/>
                <a:gd name="connsiteY77" fmla="*/ 145946 h 2344080"/>
                <a:gd name="connsiteX78" fmla="*/ 1268842 w 3291244"/>
                <a:gd name="connsiteY78" fmla="*/ 151903 h 2344080"/>
                <a:gd name="connsiteX79" fmla="*/ 1527971 w 3291244"/>
                <a:gd name="connsiteY79" fmla="*/ 154882 h 234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291244" h="2344080">
                  <a:moveTo>
                    <a:pt x="1527971" y="154882"/>
                  </a:moveTo>
                  <a:lnTo>
                    <a:pt x="2168349" y="160839"/>
                  </a:lnTo>
                  <a:lnTo>
                    <a:pt x="2740221" y="166796"/>
                  </a:lnTo>
                  <a:lnTo>
                    <a:pt x="2939781" y="166796"/>
                  </a:lnTo>
                  <a:lnTo>
                    <a:pt x="3008287" y="163817"/>
                  </a:lnTo>
                  <a:lnTo>
                    <a:pt x="3052964" y="154882"/>
                  </a:lnTo>
                  <a:lnTo>
                    <a:pt x="3094663" y="139989"/>
                  </a:lnTo>
                  <a:lnTo>
                    <a:pt x="3136362" y="122118"/>
                  </a:lnTo>
                  <a:lnTo>
                    <a:pt x="3169126" y="98290"/>
                  </a:lnTo>
                  <a:lnTo>
                    <a:pt x="3189975" y="80419"/>
                  </a:lnTo>
                  <a:lnTo>
                    <a:pt x="3213803" y="44677"/>
                  </a:lnTo>
                  <a:lnTo>
                    <a:pt x="3231674" y="14892"/>
                  </a:lnTo>
                  <a:lnTo>
                    <a:pt x="3249545" y="0"/>
                  </a:lnTo>
                  <a:lnTo>
                    <a:pt x="3261459" y="0"/>
                  </a:lnTo>
                  <a:lnTo>
                    <a:pt x="3270395" y="5957"/>
                  </a:lnTo>
                  <a:lnTo>
                    <a:pt x="3279330" y="17871"/>
                  </a:lnTo>
                  <a:lnTo>
                    <a:pt x="3288266" y="59570"/>
                  </a:lnTo>
                  <a:lnTo>
                    <a:pt x="3291244" y="104247"/>
                  </a:lnTo>
                  <a:lnTo>
                    <a:pt x="3288266" y="166796"/>
                  </a:lnTo>
                  <a:lnTo>
                    <a:pt x="3276352" y="220409"/>
                  </a:lnTo>
                  <a:lnTo>
                    <a:pt x="3249545" y="279979"/>
                  </a:lnTo>
                  <a:lnTo>
                    <a:pt x="3213803" y="339549"/>
                  </a:lnTo>
                  <a:lnTo>
                    <a:pt x="3163169" y="405076"/>
                  </a:lnTo>
                  <a:lnTo>
                    <a:pt x="3103599" y="464646"/>
                  </a:lnTo>
                  <a:lnTo>
                    <a:pt x="3067857" y="488474"/>
                  </a:lnTo>
                  <a:lnTo>
                    <a:pt x="3047007" y="494431"/>
                  </a:lnTo>
                  <a:lnTo>
                    <a:pt x="3002330" y="488474"/>
                  </a:lnTo>
                  <a:lnTo>
                    <a:pt x="2975523" y="476560"/>
                  </a:lnTo>
                  <a:lnTo>
                    <a:pt x="2942760" y="452732"/>
                  </a:lnTo>
                  <a:lnTo>
                    <a:pt x="2909996" y="434861"/>
                  </a:lnTo>
                  <a:lnTo>
                    <a:pt x="2871276" y="422947"/>
                  </a:lnTo>
                  <a:lnTo>
                    <a:pt x="2799792" y="414011"/>
                  </a:lnTo>
                  <a:lnTo>
                    <a:pt x="2531726" y="408054"/>
                  </a:lnTo>
                  <a:lnTo>
                    <a:pt x="2114736" y="402097"/>
                  </a:lnTo>
                  <a:lnTo>
                    <a:pt x="1587541" y="393162"/>
                  </a:lnTo>
                  <a:lnTo>
                    <a:pt x="1227143" y="384226"/>
                  </a:lnTo>
                  <a:lnTo>
                    <a:pt x="896529" y="378269"/>
                  </a:lnTo>
                  <a:lnTo>
                    <a:pt x="330614" y="369334"/>
                  </a:lnTo>
                  <a:lnTo>
                    <a:pt x="318700" y="375291"/>
                  </a:lnTo>
                  <a:lnTo>
                    <a:pt x="315721" y="402097"/>
                  </a:lnTo>
                  <a:lnTo>
                    <a:pt x="327635" y="613571"/>
                  </a:lnTo>
                  <a:lnTo>
                    <a:pt x="351463" y="899507"/>
                  </a:lnTo>
                  <a:lnTo>
                    <a:pt x="375291" y="1125873"/>
                  </a:lnTo>
                  <a:lnTo>
                    <a:pt x="411033" y="1382024"/>
                  </a:lnTo>
                  <a:lnTo>
                    <a:pt x="449754" y="1641154"/>
                  </a:lnTo>
                  <a:lnTo>
                    <a:pt x="503367" y="1921133"/>
                  </a:lnTo>
                  <a:lnTo>
                    <a:pt x="515281" y="1977725"/>
                  </a:lnTo>
                  <a:lnTo>
                    <a:pt x="494431" y="2031338"/>
                  </a:lnTo>
                  <a:lnTo>
                    <a:pt x="437840" y="2159413"/>
                  </a:lnTo>
                  <a:lnTo>
                    <a:pt x="405076" y="2242811"/>
                  </a:lnTo>
                  <a:lnTo>
                    <a:pt x="372313" y="2305360"/>
                  </a:lnTo>
                  <a:lnTo>
                    <a:pt x="345506" y="2335145"/>
                  </a:lnTo>
                  <a:lnTo>
                    <a:pt x="321678" y="2344080"/>
                  </a:lnTo>
                  <a:lnTo>
                    <a:pt x="309764" y="2341102"/>
                  </a:lnTo>
                  <a:lnTo>
                    <a:pt x="294872" y="2323231"/>
                  </a:lnTo>
                  <a:lnTo>
                    <a:pt x="274022" y="2287489"/>
                  </a:lnTo>
                  <a:lnTo>
                    <a:pt x="256151" y="2183241"/>
                  </a:lnTo>
                  <a:lnTo>
                    <a:pt x="247216" y="2078994"/>
                  </a:lnTo>
                  <a:lnTo>
                    <a:pt x="232323" y="1885391"/>
                  </a:lnTo>
                  <a:lnTo>
                    <a:pt x="217431" y="1650089"/>
                  </a:lnTo>
                  <a:lnTo>
                    <a:pt x="181689" y="1215228"/>
                  </a:lnTo>
                  <a:lnTo>
                    <a:pt x="154882" y="935249"/>
                  </a:lnTo>
                  <a:lnTo>
                    <a:pt x="113183" y="577829"/>
                  </a:lnTo>
                  <a:lnTo>
                    <a:pt x="92334" y="402097"/>
                  </a:lnTo>
                  <a:lnTo>
                    <a:pt x="83398" y="390183"/>
                  </a:lnTo>
                  <a:lnTo>
                    <a:pt x="38721" y="357420"/>
                  </a:lnTo>
                  <a:lnTo>
                    <a:pt x="14893" y="324656"/>
                  </a:lnTo>
                  <a:lnTo>
                    <a:pt x="2978" y="288914"/>
                  </a:lnTo>
                  <a:lnTo>
                    <a:pt x="0" y="238280"/>
                  </a:lnTo>
                  <a:lnTo>
                    <a:pt x="14893" y="217430"/>
                  </a:lnTo>
                  <a:lnTo>
                    <a:pt x="59570" y="187645"/>
                  </a:lnTo>
                  <a:lnTo>
                    <a:pt x="125097" y="151903"/>
                  </a:lnTo>
                  <a:lnTo>
                    <a:pt x="214452" y="110204"/>
                  </a:lnTo>
                  <a:lnTo>
                    <a:pt x="279979" y="83398"/>
                  </a:lnTo>
                  <a:lnTo>
                    <a:pt x="294872" y="83398"/>
                  </a:lnTo>
                  <a:lnTo>
                    <a:pt x="339549" y="89355"/>
                  </a:lnTo>
                  <a:lnTo>
                    <a:pt x="497410" y="113183"/>
                  </a:lnTo>
                  <a:lnTo>
                    <a:pt x="702926" y="145946"/>
                  </a:lnTo>
                  <a:lnTo>
                    <a:pt x="1268842" y="151903"/>
                  </a:lnTo>
                  <a:lnTo>
                    <a:pt x="1527971" y="1548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41">
              <a:extLst>
                <a:ext uri="{FF2B5EF4-FFF2-40B4-BE49-F238E27FC236}">
                  <a16:creationId xmlns:a16="http://schemas.microsoft.com/office/drawing/2014/main" id="{57979C0B-01F3-4295-A7BD-1DFC865CB113}"/>
                </a:ext>
              </a:extLst>
            </p:cNvPr>
            <p:cNvSpPr/>
            <p:nvPr/>
          </p:nvSpPr>
          <p:spPr>
            <a:xfrm rot="16200000">
              <a:off x="4779171" y="3818732"/>
              <a:ext cx="3151187" cy="914400"/>
            </a:xfrm>
            <a:custGeom>
              <a:avLst/>
              <a:gdLst>
                <a:gd name="connsiteX0" fmla="*/ 1715466 w 3152748"/>
                <a:gd name="connsiteY0" fmla="*/ 579549 h 914400"/>
                <a:gd name="connsiteX1" fmla="*/ 1537738 w 3152748"/>
                <a:gd name="connsiteY1" fmla="*/ 561519 h 914400"/>
                <a:gd name="connsiteX2" fmla="*/ 1352282 w 3152748"/>
                <a:gd name="connsiteY2" fmla="*/ 538337 h 914400"/>
                <a:gd name="connsiteX3" fmla="*/ 1179705 w 3152748"/>
                <a:gd name="connsiteY3" fmla="*/ 510003 h 914400"/>
                <a:gd name="connsiteX4" fmla="*/ 1030310 w 3152748"/>
                <a:gd name="connsiteY4" fmla="*/ 479094 h 914400"/>
                <a:gd name="connsiteX5" fmla="*/ 891218 w 3152748"/>
                <a:gd name="connsiteY5" fmla="*/ 443033 h 914400"/>
                <a:gd name="connsiteX6" fmla="*/ 780460 w 3152748"/>
                <a:gd name="connsiteY6" fmla="*/ 406972 h 914400"/>
                <a:gd name="connsiteX7" fmla="*/ 667126 w 3152748"/>
                <a:gd name="connsiteY7" fmla="*/ 365760 h 914400"/>
                <a:gd name="connsiteX8" fmla="*/ 507428 w 3152748"/>
                <a:gd name="connsiteY8" fmla="*/ 296214 h 914400"/>
                <a:gd name="connsiteX9" fmla="*/ 409548 w 3152748"/>
                <a:gd name="connsiteY9" fmla="*/ 244699 h 914400"/>
                <a:gd name="connsiteX10" fmla="*/ 303942 w 3152748"/>
                <a:gd name="connsiteY10" fmla="*/ 185456 h 914400"/>
                <a:gd name="connsiteX11" fmla="*/ 206062 w 3152748"/>
                <a:gd name="connsiteY11" fmla="*/ 123637 h 914400"/>
                <a:gd name="connsiteX12" fmla="*/ 128789 w 3152748"/>
                <a:gd name="connsiteY12" fmla="*/ 72122 h 914400"/>
                <a:gd name="connsiteX13" fmla="*/ 66970 w 3152748"/>
                <a:gd name="connsiteY13" fmla="*/ 25758 h 914400"/>
                <a:gd name="connsiteX14" fmla="*/ 56667 w 3152748"/>
                <a:gd name="connsiteY14" fmla="*/ 18030 h 914400"/>
                <a:gd name="connsiteX15" fmla="*/ 30910 w 3152748"/>
                <a:gd name="connsiteY15" fmla="*/ 5151 h 914400"/>
                <a:gd name="connsiteX16" fmla="*/ 5152 w 3152748"/>
                <a:gd name="connsiteY16" fmla="*/ 0 h 914400"/>
                <a:gd name="connsiteX17" fmla="*/ 0 w 3152748"/>
                <a:gd name="connsiteY17" fmla="*/ 2576 h 914400"/>
                <a:gd name="connsiteX18" fmla="*/ 0 w 3152748"/>
                <a:gd name="connsiteY18" fmla="*/ 12879 h 914400"/>
                <a:gd name="connsiteX19" fmla="*/ 5152 w 3152748"/>
                <a:gd name="connsiteY19" fmla="*/ 38637 h 914400"/>
                <a:gd name="connsiteX20" fmla="*/ 20606 w 3152748"/>
                <a:gd name="connsiteY20" fmla="*/ 64394 h 914400"/>
                <a:gd name="connsiteX21" fmla="*/ 56667 w 3152748"/>
                <a:gd name="connsiteY21" fmla="*/ 100455 h 914400"/>
                <a:gd name="connsiteX22" fmla="*/ 151971 w 3152748"/>
                <a:gd name="connsiteY22" fmla="*/ 188031 h 914400"/>
                <a:gd name="connsiteX23" fmla="*/ 255002 w 3152748"/>
                <a:gd name="connsiteY23" fmla="*/ 267881 h 914400"/>
                <a:gd name="connsiteX24" fmla="*/ 324548 w 3152748"/>
                <a:gd name="connsiteY24" fmla="*/ 319396 h 914400"/>
                <a:gd name="connsiteX25" fmla="*/ 406973 w 3152748"/>
                <a:gd name="connsiteY25" fmla="*/ 373487 h 914400"/>
                <a:gd name="connsiteX26" fmla="*/ 491973 w 3152748"/>
                <a:gd name="connsiteY26" fmla="*/ 425003 h 914400"/>
                <a:gd name="connsiteX27" fmla="*/ 618186 w 3152748"/>
                <a:gd name="connsiteY27" fmla="*/ 491973 h 914400"/>
                <a:gd name="connsiteX28" fmla="*/ 801066 w 3152748"/>
                <a:gd name="connsiteY28" fmla="*/ 576973 h 914400"/>
                <a:gd name="connsiteX29" fmla="*/ 958188 w 3152748"/>
                <a:gd name="connsiteY29" fmla="*/ 636216 h 914400"/>
                <a:gd name="connsiteX30" fmla="*/ 1074098 w 3152748"/>
                <a:gd name="connsiteY30" fmla="*/ 674853 h 914400"/>
                <a:gd name="connsiteX31" fmla="*/ 1223493 w 3152748"/>
                <a:gd name="connsiteY31" fmla="*/ 723793 h 914400"/>
                <a:gd name="connsiteX32" fmla="*/ 1419252 w 3152748"/>
                <a:gd name="connsiteY32" fmla="*/ 777884 h 914400"/>
                <a:gd name="connsiteX33" fmla="*/ 1640769 w 3152748"/>
                <a:gd name="connsiteY33" fmla="*/ 821672 h 914400"/>
                <a:gd name="connsiteX34" fmla="*/ 1818497 w 3152748"/>
                <a:gd name="connsiteY34" fmla="*/ 844854 h 914400"/>
                <a:gd name="connsiteX35" fmla="*/ 2014256 w 3152748"/>
                <a:gd name="connsiteY35" fmla="*/ 865460 h 914400"/>
                <a:gd name="connsiteX36" fmla="*/ 2228045 w 3152748"/>
                <a:gd name="connsiteY36" fmla="*/ 880915 h 914400"/>
                <a:gd name="connsiteX37" fmla="*/ 2405774 w 3152748"/>
                <a:gd name="connsiteY37" fmla="*/ 886066 h 914400"/>
                <a:gd name="connsiteX38" fmla="*/ 2616987 w 3152748"/>
                <a:gd name="connsiteY38" fmla="*/ 883491 h 914400"/>
                <a:gd name="connsiteX39" fmla="*/ 2753503 w 3152748"/>
                <a:gd name="connsiteY39" fmla="*/ 886066 h 914400"/>
                <a:gd name="connsiteX40" fmla="*/ 2825625 w 3152748"/>
                <a:gd name="connsiteY40" fmla="*/ 888642 h 914400"/>
                <a:gd name="connsiteX41" fmla="*/ 2871989 w 3152748"/>
                <a:gd name="connsiteY41" fmla="*/ 896370 h 914400"/>
                <a:gd name="connsiteX42" fmla="*/ 2923504 w 3152748"/>
                <a:gd name="connsiteY42" fmla="*/ 909248 h 914400"/>
                <a:gd name="connsiteX43" fmla="*/ 2938959 w 3152748"/>
                <a:gd name="connsiteY43" fmla="*/ 911824 h 914400"/>
                <a:gd name="connsiteX44" fmla="*/ 2964717 w 3152748"/>
                <a:gd name="connsiteY44" fmla="*/ 914400 h 914400"/>
                <a:gd name="connsiteX45" fmla="*/ 2987899 w 3152748"/>
                <a:gd name="connsiteY45" fmla="*/ 909248 h 914400"/>
                <a:gd name="connsiteX46" fmla="*/ 3013657 w 3152748"/>
                <a:gd name="connsiteY46" fmla="*/ 893794 h 914400"/>
                <a:gd name="connsiteX47" fmla="*/ 3039414 w 3152748"/>
                <a:gd name="connsiteY47" fmla="*/ 878339 h 914400"/>
                <a:gd name="connsiteX48" fmla="*/ 3080627 w 3152748"/>
                <a:gd name="connsiteY48" fmla="*/ 839702 h 914400"/>
                <a:gd name="connsiteX49" fmla="*/ 3103809 w 3152748"/>
                <a:gd name="connsiteY49" fmla="*/ 803642 h 914400"/>
                <a:gd name="connsiteX50" fmla="*/ 3137294 w 3152748"/>
                <a:gd name="connsiteY50" fmla="*/ 705762 h 914400"/>
                <a:gd name="connsiteX51" fmla="*/ 3150173 w 3152748"/>
                <a:gd name="connsiteY51" fmla="*/ 623337 h 914400"/>
                <a:gd name="connsiteX52" fmla="*/ 3152748 w 3152748"/>
                <a:gd name="connsiteY52" fmla="*/ 528034 h 914400"/>
                <a:gd name="connsiteX53" fmla="*/ 3142445 w 3152748"/>
                <a:gd name="connsiteY53" fmla="*/ 473942 h 914400"/>
                <a:gd name="connsiteX54" fmla="*/ 3129566 w 3152748"/>
                <a:gd name="connsiteY54" fmla="*/ 437882 h 914400"/>
                <a:gd name="connsiteX55" fmla="*/ 3114112 w 3152748"/>
                <a:gd name="connsiteY55" fmla="*/ 414700 h 914400"/>
                <a:gd name="connsiteX56" fmla="*/ 3093506 w 3152748"/>
                <a:gd name="connsiteY56" fmla="*/ 401821 h 914400"/>
                <a:gd name="connsiteX57" fmla="*/ 3078051 w 3152748"/>
                <a:gd name="connsiteY57" fmla="*/ 394093 h 914400"/>
                <a:gd name="connsiteX58" fmla="*/ 3062596 w 3152748"/>
                <a:gd name="connsiteY58" fmla="*/ 399245 h 914400"/>
                <a:gd name="connsiteX59" fmla="*/ 3049717 w 3152748"/>
                <a:gd name="connsiteY59" fmla="*/ 414700 h 914400"/>
                <a:gd name="connsiteX60" fmla="*/ 3034263 w 3152748"/>
                <a:gd name="connsiteY60" fmla="*/ 448185 h 914400"/>
                <a:gd name="connsiteX61" fmla="*/ 3018808 w 3152748"/>
                <a:gd name="connsiteY61" fmla="*/ 484246 h 914400"/>
                <a:gd name="connsiteX62" fmla="*/ 2995626 w 3152748"/>
                <a:gd name="connsiteY62" fmla="*/ 520306 h 914400"/>
                <a:gd name="connsiteX63" fmla="*/ 2972444 w 3152748"/>
                <a:gd name="connsiteY63" fmla="*/ 548640 h 914400"/>
                <a:gd name="connsiteX64" fmla="*/ 2938959 w 3152748"/>
                <a:gd name="connsiteY64" fmla="*/ 579549 h 914400"/>
                <a:gd name="connsiteX65" fmla="*/ 2902898 w 3152748"/>
                <a:gd name="connsiteY65" fmla="*/ 600155 h 914400"/>
                <a:gd name="connsiteX66" fmla="*/ 2861686 w 3152748"/>
                <a:gd name="connsiteY66" fmla="*/ 613034 h 914400"/>
                <a:gd name="connsiteX67" fmla="*/ 2805019 w 3152748"/>
                <a:gd name="connsiteY67" fmla="*/ 618186 h 914400"/>
                <a:gd name="connsiteX68" fmla="*/ 2668503 w 3152748"/>
                <a:gd name="connsiteY68" fmla="*/ 618186 h 914400"/>
                <a:gd name="connsiteX69" fmla="*/ 2364561 w 3152748"/>
                <a:gd name="connsiteY69" fmla="*/ 613034 h 914400"/>
                <a:gd name="connsiteX70" fmla="*/ 2088953 w 3152748"/>
                <a:gd name="connsiteY70" fmla="*/ 602731 h 914400"/>
                <a:gd name="connsiteX71" fmla="*/ 1810770 w 3152748"/>
                <a:gd name="connsiteY71" fmla="*/ 587277 h 914400"/>
                <a:gd name="connsiteX72" fmla="*/ 1715466 w 3152748"/>
                <a:gd name="connsiteY72" fmla="*/ 579549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152748" h="914400">
                  <a:moveTo>
                    <a:pt x="1715466" y="579549"/>
                  </a:moveTo>
                  <a:lnTo>
                    <a:pt x="1537738" y="561519"/>
                  </a:lnTo>
                  <a:lnTo>
                    <a:pt x="1352282" y="538337"/>
                  </a:lnTo>
                  <a:lnTo>
                    <a:pt x="1179705" y="510003"/>
                  </a:lnTo>
                  <a:lnTo>
                    <a:pt x="1030310" y="479094"/>
                  </a:lnTo>
                  <a:lnTo>
                    <a:pt x="891218" y="443033"/>
                  </a:lnTo>
                  <a:lnTo>
                    <a:pt x="780460" y="406972"/>
                  </a:lnTo>
                  <a:lnTo>
                    <a:pt x="667126" y="365760"/>
                  </a:lnTo>
                  <a:lnTo>
                    <a:pt x="507428" y="296214"/>
                  </a:lnTo>
                  <a:lnTo>
                    <a:pt x="409548" y="244699"/>
                  </a:lnTo>
                  <a:lnTo>
                    <a:pt x="303942" y="185456"/>
                  </a:lnTo>
                  <a:lnTo>
                    <a:pt x="206062" y="123637"/>
                  </a:lnTo>
                  <a:lnTo>
                    <a:pt x="128789" y="72122"/>
                  </a:lnTo>
                  <a:lnTo>
                    <a:pt x="66970" y="25758"/>
                  </a:lnTo>
                  <a:lnTo>
                    <a:pt x="56667" y="18030"/>
                  </a:lnTo>
                  <a:lnTo>
                    <a:pt x="30910" y="5151"/>
                  </a:lnTo>
                  <a:lnTo>
                    <a:pt x="5152" y="0"/>
                  </a:lnTo>
                  <a:lnTo>
                    <a:pt x="0" y="2576"/>
                  </a:lnTo>
                  <a:lnTo>
                    <a:pt x="0" y="12879"/>
                  </a:lnTo>
                  <a:lnTo>
                    <a:pt x="5152" y="38637"/>
                  </a:lnTo>
                  <a:lnTo>
                    <a:pt x="20606" y="64394"/>
                  </a:lnTo>
                  <a:lnTo>
                    <a:pt x="56667" y="100455"/>
                  </a:lnTo>
                  <a:lnTo>
                    <a:pt x="151971" y="188031"/>
                  </a:lnTo>
                  <a:lnTo>
                    <a:pt x="255002" y="267881"/>
                  </a:lnTo>
                  <a:lnTo>
                    <a:pt x="324548" y="319396"/>
                  </a:lnTo>
                  <a:lnTo>
                    <a:pt x="406973" y="373487"/>
                  </a:lnTo>
                  <a:lnTo>
                    <a:pt x="491973" y="425003"/>
                  </a:lnTo>
                  <a:lnTo>
                    <a:pt x="618186" y="491973"/>
                  </a:lnTo>
                  <a:lnTo>
                    <a:pt x="801066" y="576973"/>
                  </a:lnTo>
                  <a:lnTo>
                    <a:pt x="958188" y="636216"/>
                  </a:lnTo>
                  <a:lnTo>
                    <a:pt x="1074098" y="674853"/>
                  </a:lnTo>
                  <a:lnTo>
                    <a:pt x="1223493" y="723793"/>
                  </a:lnTo>
                  <a:lnTo>
                    <a:pt x="1419252" y="777884"/>
                  </a:lnTo>
                  <a:lnTo>
                    <a:pt x="1640769" y="821672"/>
                  </a:lnTo>
                  <a:lnTo>
                    <a:pt x="1818497" y="844854"/>
                  </a:lnTo>
                  <a:lnTo>
                    <a:pt x="2014256" y="865460"/>
                  </a:lnTo>
                  <a:lnTo>
                    <a:pt x="2228045" y="880915"/>
                  </a:lnTo>
                  <a:lnTo>
                    <a:pt x="2405774" y="886066"/>
                  </a:lnTo>
                  <a:lnTo>
                    <a:pt x="2616987" y="883491"/>
                  </a:lnTo>
                  <a:lnTo>
                    <a:pt x="2753503" y="886066"/>
                  </a:lnTo>
                  <a:lnTo>
                    <a:pt x="2825625" y="888642"/>
                  </a:lnTo>
                  <a:lnTo>
                    <a:pt x="2871989" y="896370"/>
                  </a:lnTo>
                  <a:lnTo>
                    <a:pt x="2923504" y="909248"/>
                  </a:lnTo>
                  <a:lnTo>
                    <a:pt x="2938959" y="911824"/>
                  </a:lnTo>
                  <a:lnTo>
                    <a:pt x="2964717" y="914400"/>
                  </a:lnTo>
                  <a:lnTo>
                    <a:pt x="2987899" y="909248"/>
                  </a:lnTo>
                  <a:lnTo>
                    <a:pt x="3013657" y="893794"/>
                  </a:lnTo>
                  <a:lnTo>
                    <a:pt x="3039414" y="878339"/>
                  </a:lnTo>
                  <a:lnTo>
                    <a:pt x="3080627" y="839702"/>
                  </a:lnTo>
                  <a:lnTo>
                    <a:pt x="3103809" y="803642"/>
                  </a:lnTo>
                  <a:lnTo>
                    <a:pt x="3137294" y="705762"/>
                  </a:lnTo>
                  <a:lnTo>
                    <a:pt x="3150173" y="623337"/>
                  </a:lnTo>
                  <a:cubicBezTo>
                    <a:pt x="3151031" y="591569"/>
                    <a:pt x="3151890" y="559802"/>
                    <a:pt x="3152748" y="528034"/>
                  </a:cubicBezTo>
                  <a:lnTo>
                    <a:pt x="3142445" y="473942"/>
                  </a:lnTo>
                  <a:lnTo>
                    <a:pt x="3129566" y="437882"/>
                  </a:lnTo>
                  <a:lnTo>
                    <a:pt x="3114112" y="414700"/>
                  </a:lnTo>
                  <a:lnTo>
                    <a:pt x="3093506" y="401821"/>
                  </a:lnTo>
                  <a:lnTo>
                    <a:pt x="3078051" y="394093"/>
                  </a:lnTo>
                  <a:lnTo>
                    <a:pt x="3062596" y="399245"/>
                  </a:lnTo>
                  <a:lnTo>
                    <a:pt x="3049717" y="414700"/>
                  </a:lnTo>
                  <a:lnTo>
                    <a:pt x="3034263" y="448185"/>
                  </a:lnTo>
                  <a:lnTo>
                    <a:pt x="3018808" y="484246"/>
                  </a:lnTo>
                  <a:lnTo>
                    <a:pt x="2995626" y="520306"/>
                  </a:lnTo>
                  <a:lnTo>
                    <a:pt x="2972444" y="548640"/>
                  </a:lnTo>
                  <a:lnTo>
                    <a:pt x="2938959" y="579549"/>
                  </a:lnTo>
                  <a:lnTo>
                    <a:pt x="2902898" y="600155"/>
                  </a:lnTo>
                  <a:lnTo>
                    <a:pt x="2861686" y="613034"/>
                  </a:lnTo>
                  <a:lnTo>
                    <a:pt x="2805019" y="618186"/>
                  </a:lnTo>
                  <a:lnTo>
                    <a:pt x="2668503" y="618186"/>
                  </a:lnTo>
                  <a:lnTo>
                    <a:pt x="2364561" y="613034"/>
                  </a:lnTo>
                  <a:lnTo>
                    <a:pt x="2088953" y="602731"/>
                  </a:lnTo>
                  <a:lnTo>
                    <a:pt x="1810770" y="587277"/>
                  </a:lnTo>
                  <a:lnTo>
                    <a:pt x="1715466" y="5795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37">
              <a:extLst>
                <a:ext uri="{FF2B5EF4-FFF2-40B4-BE49-F238E27FC236}">
                  <a16:creationId xmlns:a16="http://schemas.microsoft.com/office/drawing/2014/main" id="{03AF9BC9-1A61-4551-BC3A-0F9A56E2C749}"/>
                </a:ext>
              </a:extLst>
            </p:cNvPr>
            <p:cNvSpPr/>
            <p:nvPr/>
          </p:nvSpPr>
          <p:spPr>
            <a:xfrm>
              <a:off x="6675439" y="3071814"/>
              <a:ext cx="1858962" cy="414337"/>
            </a:xfrm>
            <a:custGeom>
              <a:avLst/>
              <a:gdLst>
                <a:gd name="connsiteX0" fmla="*/ 721519 w 1859756"/>
                <a:gd name="connsiteY0" fmla="*/ 178593 h 414337"/>
                <a:gd name="connsiteX1" fmla="*/ 952500 w 1859756"/>
                <a:gd name="connsiteY1" fmla="*/ 142875 h 414337"/>
                <a:gd name="connsiteX2" fmla="*/ 1164431 w 1859756"/>
                <a:gd name="connsiteY2" fmla="*/ 111918 h 414337"/>
                <a:gd name="connsiteX3" fmla="*/ 1302544 w 1859756"/>
                <a:gd name="connsiteY3" fmla="*/ 90487 h 414337"/>
                <a:gd name="connsiteX4" fmla="*/ 1321594 w 1859756"/>
                <a:gd name="connsiteY4" fmla="*/ 83343 h 414337"/>
                <a:gd name="connsiteX5" fmla="*/ 1347787 w 1859756"/>
                <a:gd name="connsiteY5" fmla="*/ 61912 h 414337"/>
                <a:gd name="connsiteX6" fmla="*/ 1383506 w 1859756"/>
                <a:gd name="connsiteY6" fmla="*/ 40481 h 414337"/>
                <a:gd name="connsiteX7" fmla="*/ 1416844 w 1859756"/>
                <a:gd name="connsiteY7" fmla="*/ 23812 h 414337"/>
                <a:gd name="connsiteX8" fmla="*/ 1450181 w 1859756"/>
                <a:gd name="connsiteY8" fmla="*/ 9525 h 414337"/>
                <a:gd name="connsiteX9" fmla="*/ 1493044 w 1859756"/>
                <a:gd name="connsiteY9" fmla="*/ 0 h 414337"/>
                <a:gd name="connsiteX10" fmla="*/ 1519237 w 1859756"/>
                <a:gd name="connsiteY10" fmla="*/ 2381 h 414337"/>
                <a:gd name="connsiteX11" fmla="*/ 1640681 w 1859756"/>
                <a:gd name="connsiteY11" fmla="*/ 47625 h 414337"/>
                <a:gd name="connsiteX12" fmla="*/ 1726406 w 1859756"/>
                <a:gd name="connsiteY12" fmla="*/ 83343 h 414337"/>
                <a:gd name="connsiteX13" fmla="*/ 1778794 w 1859756"/>
                <a:gd name="connsiteY13" fmla="*/ 111918 h 414337"/>
                <a:gd name="connsiteX14" fmla="*/ 1819275 w 1859756"/>
                <a:gd name="connsiteY14" fmla="*/ 140493 h 414337"/>
                <a:gd name="connsiteX15" fmla="*/ 1840706 w 1859756"/>
                <a:gd name="connsiteY15" fmla="*/ 164306 h 414337"/>
                <a:gd name="connsiteX16" fmla="*/ 1850231 w 1859756"/>
                <a:gd name="connsiteY16" fmla="*/ 185737 h 414337"/>
                <a:gd name="connsiteX17" fmla="*/ 1857375 w 1859756"/>
                <a:gd name="connsiteY17" fmla="*/ 209550 h 414337"/>
                <a:gd name="connsiteX18" fmla="*/ 1859756 w 1859756"/>
                <a:gd name="connsiteY18" fmla="*/ 233362 h 414337"/>
                <a:gd name="connsiteX19" fmla="*/ 1852612 w 1859756"/>
                <a:gd name="connsiteY19" fmla="*/ 264318 h 414337"/>
                <a:gd name="connsiteX20" fmla="*/ 1838325 w 1859756"/>
                <a:gd name="connsiteY20" fmla="*/ 280987 h 414337"/>
                <a:gd name="connsiteX21" fmla="*/ 1812131 w 1859756"/>
                <a:gd name="connsiteY21" fmla="*/ 297656 h 414337"/>
                <a:gd name="connsiteX22" fmla="*/ 1769269 w 1859756"/>
                <a:gd name="connsiteY22" fmla="*/ 314325 h 414337"/>
                <a:gd name="connsiteX23" fmla="*/ 1731169 w 1859756"/>
                <a:gd name="connsiteY23" fmla="*/ 314325 h 414337"/>
                <a:gd name="connsiteX24" fmla="*/ 1662112 w 1859756"/>
                <a:gd name="connsiteY24" fmla="*/ 309562 h 414337"/>
                <a:gd name="connsiteX25" fmla="*/ 1497806 w 1859756"/>
                <a:gd name="connsiteY25" fmla="*/ 304800 h 414337"/>
                <a:gd name="connsiteX26" fmla="*/ 1326356 w 1859756"/>
                <a:gd name="connsiteY26" fmla="*/ 309562 h 414337"/>
                <a:gd name="connsiteX27" fmla="*/ 1219200 w 1859756"/>
                <a:gd name="connsiteY27" fmla="*/ 314325 h 414337"/>
                <a:gd name="connsiteX28" fmla="*/ 1112044 w 1859756"/>
                <a:gd name="connsiteY28" fmla="*/ 321468 h 414337"/>
                <a:gd name="connsiteX29" fmla="*/ 983456 w 1859756"/>
                <a:gd name="connsiteY29" fmla="*/ 338137 h 414337"/>
                <a:gd name="connsiteX30" fmla="*/ 683419 w 1859756"/>
                <a:gd name="connsiteY30" fmla="*/ 361950 h 414337"/>
                <a:gd name="connsiteX31" fmla="*/ 485775 w 1859756"/>
                <a:gd name="connsiteY31" fmla="*/ 383381 h 414337"/>
                <a:gd name="connsiteX32" fmla="*/ 330994 w 1859756"/>
                <a:gd name="connsiteY32" fmla="*/ 407193 h 414337"/>
                <a:gd name="connsiteX33" fmla="*/ 266700 w 1859756"/>
                <a:gd name="connsiteY33" fmla="*/ 414337 h 414337"/>
                <a:gd name="connsiteX34" fmla="*/ 223837 w 1859756"/>
                <a:gd name="connsiteY34" fmla="*/ 414337 h 414337"/>
                <a:gd name="connsiteX35" fmla="*/ 169069 w 1859756"/>
                <a:gd name="connsiteY35" fmla="*/ 414337 h 414337"/>
                <a:gd name="connsiteX36" fmla="*/ 92869 w 1859756"/>
                <a:gd name="connsiteY36" fmla="*/ 402431 h 414337"/>
                <a:gd name="connsiteX37" fmla="*/ 0 w 1859756"/>
                <a:gd name="connsiteY37" fmla="*/ 381000 h 414337"/>
                <a:gd name="connsiteX38" fmla="*/ 2381 w 1859756"/>
                <a:gd name="connsiteY38" fmla="*/ 285750 h 414337"/>
                <a:gd name="connsiteX39" fmla="*/ 157162 w 1859756"/>
                <a:gd name="connsiteY39" fmla="*/ 264318 h 414337"/>
                <a:gd name="connsiteX40" fmla="*/ 476250 w 1859756"/>
                <a:gd name="connsiteY40" fmla="*/ 214312 h 414337"/>
                <a:gd name="connsiteX41" fmla="*/ 721519 w 1859756"/>
                <a:gd name="connsiteY41" fmla="*/ 178593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59756" h="414337">
                  <a:moveTo>
                    <a:pt x="721519" y="178593"/>
                  </a:moveTo>
                  <a:lnTo>
                    <a:pt x="952500" y="142875"/>
                  </a:lnTo>
                  <a:lnTo>
                    <a:pt x="1164431" y="111918"/>
                  </a:lnTo>
                  <a:lnTo>
                    <a:pt x="1302544" y="90487"/>
                  </a:lnTo>
                  <a:lnTo>
                    <a:pt x="1321594" y="83343"/>
                  </a:lnTo>
                  <a:lnTo>
                    <a:pt x="1347787" y="61912"/>
                  </a:lnTo>
                  <a:lnTo>
                    <a:pt x="1383506" y="40481"/>
                  </a:lnTo>
                  <a:lnTo>
                    <a:pt x="1416844" y="23812"/>
                  </a:lnTo>
                  <a:lnTo>
                    <a:pt x="1450181" y="9525"/>
                  </a:lnTo>
                  <a:lnTo>
                    <a:pt x="1493044" y="0"/>
                  </a:lnTo>
                  <a:lnTo>
                    <a:pt x="1519237" y="2381"/>
                  </a:lnTo>
                  <a:lnTo>
                    <a:pt x="1640681" y="47625"/>
                  </a:lnTo>
                  <a:lnTo>
                    <a:pt x="1726406" y="83343"/>
                  </a:lnTo>
                  <a:lnTo>
                    <a:pt x="1778794" y="111918"/>
                  </a:lnTo>
                  <a:lnTo>
                    <a:pt x="1819275" y="140493"/>
                  </a:lnTo>
                  <a:lnTo>
                    <a:pt x="1840706" y="164306"/>
                  </a:lnTo>
                  <a:lnTo>
                    <a:pt x="1850231" y="185737"/>
                  </a:lnTo>
                  <a:lnTo>
                    <a:pt x="1857375" y="209550"/>
                  </a:lnTo>
                  <a:lnTo>
                    <a:pt x="1859756" y="233362"/>
                  </a:lnTo>
                  <a:lnTo>
                    <a:pt x="1852612" y="264318"/>
                  </a:lnTo>
                  <a:lnTo>
                    <a:pt x="1838325" y="280987"/>
                  </a:lnTo>
                  <a:lnTo>
                    <a:pt x="1812131" y="297656"/>
                  </a:lnTo>
                  <a:lnTo>
                    <a:pt x="1769269" y="314325"/>
                  </a:lnTo>
                  <a:lnTo>
                    <a:pt x="1731169" y="314325"/>
                  </a:lnTo>
                  <a:lnTo>
                    <a:pt x="1662112" y="309562"/>
                  </a:lnTo>
                  <a:lnTo>
                    <a:pt x="1497806" y="304800"/>
                  </a:lnTo>
                  <a:lnTo>
                    <a:pt x="1326356" y="309562"/>
                  </a:lnTo>
                  <a:lnTo>
                    <a:pt x="1219200" y="314325"/>
                  </a:lnTo>
                  <a:lnTo>
                    <a:pt x="1112044" y="321468"/>
                  </a:lnTo>
                  <a:lnTo>
                    <a:pt x="983456" y="338137"/>
                  </a:lnTo>
                  <a:lnTo>
                    <a:pt x="683419" y="361950"/>
                  </a:lnTo>
                  <a:lnTo>
                    <a:pt x="485775" y="383381"/>
                  </a:lnTo>
                  <a:lnTo>
                    <a:pt x="330994" y="407193"/>
                  </a:lnTo>
                  <a:lnTo>
                    <a:pt x="266700" y="414337"/>
                  </a:lnTo>
                  <a:lnTo>
                    <a:pt x="223837" y="414337"/>
                  </a:lnTo>
                  <a:lnTo>
                    <a:pt x="169069" y="414337"/>
                  </a:lnTo>
                  <a:lnTo>
                    <a:pt x="92869" y="402431"/>
                  </a:lnTo>
                  <a:lnTo>
                    <a:pt x="0" y="381000"/>
                  </a:lnTo>
                  <a:cubicBezTo>
                    <a:pt x="794" y="349250"/>
                    <a:pt x="1587" y="317500"/>
                    <a:pt x="2381" y="285750"/>
                  </a:cubicBezTo>
                  <a:lnTo>
                    <a:pt x="157162" y="264318"/>
                  </a:lnTo>
                  <a:lnTo>
                    <a:pt x="476250" y="214312"/>
                  </a:lnTo>
                  <a:lnTo>
                    <a:pt x="721519" y="1785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42">
              <a:extLst>
                <a:ext uri="{FF2B5EF4-FFF2-40B4-BE49-F238E27FC236}">
                  <a16:creationId xmlns:a16="http://schemas.microsoft.com/office/drawing/2014/main" id="{71A1E69D-A794-4605-8D45-1AFEA7EF4202}"/>
                </a:ext>
              </a:extLst>
            </p:cNvPr>
            <p:cNvSpPr/>
            <p:nvPr/>
          </p:nvSpPr>
          <p:spPr>
            <a:xfrm rot="16200000">
              <a:off x="6142832" y="4555332"/>
              <a:ext cx="2813050" cy="430213"/>
            </a:xfrm>
            <a:custGeom>
              <a:avLst/>
              <a:gdLst>
                <a:gd name="connsiteX0" fmla="*/ 1517131 w 2812746"/>
                <a:gd name="connsiteY0" fmla="*/ 128789 h 430155"/>
                <a:gd name="connsiteX1" fmla="*/ 1970467 w 2812746"/>
                <a:gd name="connsiteY1" fmla="*/ 133940 h 430155"/>
                <a:gd name="connsiteX2" fmla="*/ 2264106 w 2812746"/>
                <a:gd name="connsiteY2" fmla="*/ 139092 h 430155"/>
                <a:gd name="connsiteX3" fmla="*/ 2385167 w 2812746"/>
                <a:gd name="connsiteY3" fmla="*/ 139092 h 430155"/>
                <a:gd name="connsiteX4" fmla="*/ 2426379 w 2812746"/>
                <a:gd name="connsiteY4" fmla="*/ 139092 h 430155"/>
                <a:gd name="connsiteX5" fmla="*/ 2472743 w 2812746"/>
                <a:gd name="connsiteY5" fmla="*/ 136516 h 430155"/>
                <a:gd name="connsiteX6" fmla="*/ 2531986 w 2812746"/>
                <a:gd name="connsiteY6" fmla="*/ 131365 h 430155"/>
                <a:gd name="connsiteX7" fmla="*/ 2573198 w 2812746"/>
                <a:gd name="connsiteY7" fmla="*/ 126213 h 430155"/>
                <a:gd name="connsiteX8" fmla="*/ 2635017 w 2812746"/>
                <a:gd name="connsiteY8" fmla="*/ 110759 h 430155"/>
                <a:gd name="connsiteX9" fmla="*/ 2691684 w 2812746"/>
                <a:gd name="connsiteY9" fmla="*/ 90152 h 430155"/>
                <a:gd name="connsiteX10" fmla="*/ 2725169 w 2812746"/>
                <a:gd name="connsiteY10" fmla="*/ 72122 h 430155"/>
                <a:gd name="connsiteX11" fmla="*/ 2771533 w 2812746"/>
                <a:gd name="connsiteY11" fmla="*/ 28334 h 430155"/>
                <a:gd name="connsiteX12" fmla="*/ 2794715 w 2812746"/>
                <a:gd name="connsiteY12" fmla="*/ 0 h 430155"/>
                <a:gd name="connsiteX13" fmla="*/ 2812746 w 2812746"/>
                <a:gd name="connsiteY13" fmla="*/ 311669 h 430155"/>
                <a:gd name="connsiteX14" fmla="*/ 2709715 w 2812746"/>
                <a:gd name="connsiteY14" fmla="*/ 391518 h 430155"/>
                <a:gd name="connsiteX15" fmla="*/ 2655623 w 2812746"/>
                <a:gd name="connsiteY15" fmla="*/ 430155 h 430155"/>
                <a:gd name="connsiteX16" fmla="*/ 2601532 w 2812746"/>
                <a:gd name="connsiteY16" fmla="*/ 419851 h 430155"/>
                <a:gd name="connsiteX17" fmla="*/ 2475319 w 2812746"/>
                <a:gd name="connsiteY17" fmla="*/ 399245 h 430155"/>
                <a:gd name="connsiteX18" fmla="*/ 2403197 w 2812746"/>
                <a:gd name="connsiteY18" fmla="*/ 388942 h 430155"/>
                <a:gd name="connsiteX19" fmla="*/ 2282136 w 2812746"/>
                <a:gd name="connsiteY19" fmla="*/ 386366 h 430155"/>
                <a:gd name="connsiteX20" fmla="*/ 1973043 w 2812746"/>
                <a:gd name="connsiteY20" fmla="*/ 386366 h 430155"/>
                <a:gd name="connsiteX21" fmla="*/ 1622738 w 2812746"/>
                <a:gd name="connsiteY21" fmla="*/ 383791 h 430155"/>
                <a:gd name="connsiteX22" fmla="*/ 1290463 w 2812746"/>
                <a:gd name="connsiteY22" fmla="*/ 386366 h 430155"/>
                <a:gd name="connsiteX23" fmla="*/ 888642 w 2812746"/>
                <a:gd name="connsiteY23" fmla="*/ 386366 h 430155"/>
                <a:gd name="connsiteX24" fmla="*/ 576973 w 2812746"/>
                <a:gd name="connsiteY24" fmla="*/ 386366 h 430155"/>
                <a:gd name="connsiteX25" fmla="*/ 507427 w 2812746"/>
                <a:gd name="connsiteY25" fmla="*/ 386366 h 430155"/>
                <a:gd name="connsiteX26" fmla="*/ 394093 w 2812746"/>
                <a:gd name="connsiteY26" fmla="*/ 386366 h 430155"/>
                <a:gd name="connsiteX27" fmla="*/ 303941 w 2812746"/>
                <a:gd name="connsiteY27" fmla="*/ 378639 h 430155"/>
                <a:gd name="connsiteX28" fmla="*/ 224092 w 2812746"/>
                <a:gd name="connsiteY28" fmla="*/ 368336 h 430155"/>
                <a:gd name="connsiteX29" fmla="*/ 159698 w 2812746"/>
                <a:gd name="connsiteY29" fmla="*/ 355457 h 430155"/>
                <a:gd name="connsiteX30" fmla="*/ 72121 w 2812746"/>
                <a:gd name="connsiteY30" fmla="*/ 327124 h 430155"/>
                <a:gd name="connsiteX31" fmla="*/ 33485 w 2812746"/>
                <a:gd name="connsiteY31" fmla="*/ 309093 h 430155"/>
                <a:gd name="connsiteX32" fmla="*/ 23182 w 2812746"/>
                <a:gd name="connsiteY32" fmla="*/ 298790 h 430155"/>
                <a:gd name="connsiteX33" fmla="*/ 7727 w 2812746"/>
                <a:gd name="connsiteY33" fmla="*/ 275608 h 430155"/>
                <a:gd name="connsiteX34" fmla="*/ 0 w 2812746"/>
                <a:gd name="connsiteY34" fmla="*/ 247275 h 430155"/>
                <a:gd name="connsiteX35" fmla="*/ 0 w 2812746"/>
                <a:gd name="connsiteY35" fmla="*/ 221517 h 430155"/>
                <a:gd name="connsiteX36" fmla="*/ 5151 w 2812746"/>
                <a:gd name="connsiteY36" fmla="*/ 190608 h 430155"/>
                <a:gd name="connsiteX37" fmla="*/ 23182 w 2812746"/>
                <a:gd name="connsiteY37" fmla="*/ 162274 h 430155"/>
                <a:gd name="connsiteX38" fmla="*/ 92727 w 2812746"/>
                <a:gd name="connsiteY38" fmla="*/ 149395 h 430155"/>
                <a:gd name="connsiteX39" fmla="*/ 324547 w 2812746"/>
                <a:gd name="connsiteY39" fmla="*/ 123637 h 430155"/>
                <a:gd name="connsiteX40" fmla="*/ 425002 w 2812746"/>
                <a:gd name="connsiteY40" fmla="*/ 115910 h 430155"/>
                <a:gd name="connsiteX41" fmla="*/ 620761 w 2812746"/>
                <a:gd name="connsiteY41" fmla="*/ 121062 h 430155"/>
                <a:gd name="connsiteX42" fmla="*/ 919551 w 2812746"/>
                <a:gd name="connsiteY42" fmla="*/ 123637 h 430155"/>
                <a:gd name="connsiteX43" fmla="*/ 1238947 w 2812746"/>
                <a:gd name="connsiteY43" fmla="*/ 126213 h 430155"/>
                <a:gd name="connsiteX44" fmla="*/ 1463040 w 2812746"/>
                <a:gd name="connsiteY44" fmla="*/ 128789 h 430155"/>
                <a:gd name="connsiteX45" fmla="*/ 1517131 w 2812746"/>
                <a:gd name="connsiteY45" fmla="*/ 128789 h 43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12746" h="430155">
                  <a:moveTo>
                    <a:pt x="1517131" y="128789"/>
                  </a:moveTo>
                  <a:lnTo>
                    <a:pt x="1970467" y="133940"/>
                  </a:lnTo>
                  <a:lnTo>
                    <a:pt x="2264106" y="139092"/>
                  </a:lnTo>
                  <a:lnTo>
                    <a:pt x="2385167" y="139092"/>
                  </a:lnTo>
                  <a:lnTo>
                    <a:pt x="2426379" y="139092"/>
                  </a:lnTo>
                  <a:lnTo>
                    <a:pt x="2472743" y="136516"/>
                  </a:lnTo>
                  <a:lnTo>
                    <a:pt x="2531986" y="131365"/>
                  </a:lnTo>
                  <a:lnTo>
                    <a:pt x="2573198" y="126213"/>
                  </a:lnTo>
                  <a:lnTo>
                    <a:pt x="2635017" y="110759"/>
                  </a:lnTo>
                  <a:lnTo>
                    <a:pt x="2691684" y="90152"/>
                  </a:lnTo>
                  <a:lnTo>
                    <a:pt x="2725169" y="72122"/>
                  </a:lnTo>
                  <a:lnTo>
                    <a:pt x="2771533" y="28334"/>
                  </a:lnTo>
                  <a:lnTo>
                    <a:pt x="2794715" y="0"/>
                  </a:lnTo>
                  <a:lnTo>
                    <a:pt x="2812746" y="311669"/>
                  </a:lnTo>
                  <a:lnTo>
                    <a:pt x="2709715" y="391518"/>
                  </a:lnTo>
                  <a:lnTo>
                    <a:pt x="2655623" y="430155"/>
                  </a:lnTo>
                  <a:lnTo>
                    <a:pt x="2601532" y="419851"/>
                  </a:lnTo>
                  <a:lnTo>
                    <a:pt x="2475319" y="399245"/>
                  </a:lnTo>
                  <a:lnTo>
                    <a:pt x="2403197" y="388942"/>
                  </a:lnTo>
                  <a:lnTo>
                    <a:pt x="2282136" y="386366"/>
                  </a:lnTo>
                  <a:lnTo>
                    <a:pt x="1973043" y="386366"/>
                  </a:lnTo>
                  <a:lnTo>
                    <a:pt x="1622738" y="383791"/>
                  </a:lnTo>
                  <a:lnTo>
                    <a:pt x="1290463" y="386366"/>
                  </a:lnTo>
                  <a:lnTo>
                    <a:pt x="888642" y="386366"/>
                  </a:lnTo>
                  <a:lnTo>
                    <a:pt x="576973" y="386366"/>
                  </a:lnTo>
                  <a:lnTo>
                    <a:pt x="507427" y="386366"/>
                  </a:lnTo>
                  <a:lnTo>
                    <a:pt x="394093" y="386366"/>
                  </a:lnTo>
                  <a:lnTo>
                    <a:pt x="303941" y="378639"/>
                  </a:lnTo>
                  <a:lnTo>
                    <a:pt x="224092" y="368336"/>
                  </a:lnTo>
                  <a:lnTo>
                    <a:pt x="159698" y="355457"/>
                  </a:lnTo>
                  <a:lnTo>
                    <a:pt x="72121" y="327124"/>
                  </a:lnTo>
                  <a:lnTo>
                    <a:pt x="33485" y="309093"/>
                  </a:lnTo>
                  <a:lnTo>
                    <a:pt x="23182" y="298790"/>
                  </a:lnTo>
                  <a:lnTo>
                    <a:pt x="7727" y="275608"/>
                  </a:lnTo>
                  <a:lnTo>
                    <a:pt x="0" y="247275"/>
                  </a:lnTo>
                  <a:lnTo>
                    <a:pt x="0" y="221517"/>
                  </a:lnTo>
                  <a:lnTo>
                    <a:pt x="5151" y="190608"/>
                  </a:lnTo>
                  <a:lnTo>
                    <a:pt x="23182" y="162274"/>
                  </a:lnTo>
                  <a:lnTo>
                    <a:pt x="92727" y="149395"/>
                  </a:lnTo>
                  <a:lnTo>
                    <a:pt x="324547" y="123637"/>
                  </a:lnTo>
                  <a:lnTo>
                    <a:pt x="425002" y="115910"/>
                  </a:lnTo>
                  <a:lnTo>
                    <a:pt x="620761" y="121062"/>
                  </a:lnTo>
                  <a:lnTo>
                    <a:pt x="919551" y="123637"/>
                  </a:lnTo>
                  <a:lnTo>
                    <a:pt x="1238947" y="126213"/>
                  </a:lnTo>
                  <a:lnTo>
                    <a:pt x="1463040" y="128789"/>
                  </a:lnTo>
                  <a:lnTo>
                    <a:pt x="1517131" y="12878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165694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33" grpId="0" animBg="1"/>
      <p:bldP spid="34" grpId="0" animBg="1"/>
      <p:bldP spid="37" grpId="0" animBg="1"/>
      <p:bldP spid="40" grpId="0" animBg="1"/>
      <p:bldP spid="36" grpId="0" animBg="1"/>
      <p:bldP spid="35" grpId="0" animBg="1"/>
      <p:bldP spid="41" grpId="0" animBg="1"/>
      <p:bldP spid="42" grpId="0" animBg="1"/>
      <p:bldP spid="38" grpId="0" animBg="1"/>
      <p:bldP spid="43" grpId="0" animBg="1"/>
    </p:bld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522FD08E-852E-48C8-8566-DD49E4067E86}"/>
              </a:ext>
            </a:extLst>
          </p:cNvPr>
          <p:cNvGrpSpPr/>
          <p:nvPr/>
        </p:nvGrpSpPr>
        <p:grpSpPr>
          <a:xfrm>
            <a:off x="3778251" y="1662114"/>
            <a:ext cx="4756150" cy="4514850"/>
            <a:chOff x="3778251" y="1662114"/>
            <a:chExt cx="4756150" cy="4514850"/>
          </a:xfrm>
          <a:solidFill>
            <a:schemeClr val="tx1"/>
          </a:solidFill>
        </p:grpSpPr>
        <p:sp>
          <p:nvSpPr>
            <p:cNvPr id="3" name="フリーフォーム 31">
              <a:extLst>
                <a:ext uri="{FF2B5EF4-FFF2-40B4-BE49-F238E27FC236}">
                  <a16:creationId xmlns:a16="http://schemas.microsoft.com/office/drawing/2014/main" id="{779502D3-AB1D-4BD9-8AF0-769F16D7FFC4}"/>
                </a:ext>
              </a:extLst>
            </p:cNvPr>
            <p:cNvSpPr/>
            <p:nvPr/>
          </p:nvSpPr>
          <p:spPr>
            <a:xfrm>
              <a:off x="5570539" y="1931988"/>
              <a:ext cx="692150" cy="946150"/>
            </a:xfrm>
            <a:custGeom>
              <a:avLst/>
              <a:gdLst>
                <a:gd name="connsiteX0" fmla="*/ 257175 w 692944"/>
                <a:gd name="connsiteY0" fmla="*/ 435769 h 947737"/>
                <a:gd name="connsiteX1" fmla="*/ 311944 w 692944"/>
                <a:gd name="connsiteY1" fmla="*/ 323850 h 947737"/>
                <a:gd name="connsiteX2" fmla="*/ 350044 w 692944"/>
                <a:gd name="connsiteY2" fmla="*/ 233362 h 947737"/>
                <a:gd name="connsiteX3" fmla="*/ 369094 w 692944"/>
                <a:gd name="connsiteY3" fmla="*/ 192881 h 947737"/>
                <a:gd name="connsiteX4" fmla="*/ 378619 w 692944"/>
                <a:gd name="connsiteY4" fmla="*/ 166687 h 947737"/>
                <a:gd name="connsiteX5" fmla="*/ 378619 w 692944"/>
                <a:gd name="connsiteY5" fmla="*/ 152400 h 947737"/>
                <a:gd name="connsiteX6" fmla="*/ 371475 w 692944"/>
                <a:gd name="connsiteY6" fmla="*/ 126206 h 947737"/>
                <a:gd name="connsiteX7" fmla="*/ 357187 w 692944"/>
                <a:gd name="connsiteY7" fmla="*/ 104775 h 947737"/>
                <a:gd name="connsiteX8" fmla="*/ 319087 w 692944"/>
                <a:gd name="connsiteY8" fmla="*/ 71437 h 947737"/>
                <a:gd name="connsiteX9" fmla="*/ 292894 w 692944"/>
                <a:gd name="connsiteY9" fmla="*/ 50006 h 947737"/>
                <a:gd name="connsiteX10" fmla="*/ 288131 w 692944"/>
                <a:gd name="connsiteY10" fmla="*/ 40481 h 947737"/>
                <a:gd name="connsiteX11" fmla="*/ 285750 w 692944"/>
                <a:gd name="connsiteY11" fmla="*/ 30956 h 947737"/>
                <a:gd name="connsiteX12" fmla="*/ 292894 w 692944"/>
                <a:gd name="connsiteY12" fmla="*/ 14287 h 947737"/>
                <a:gd name="connsiteX13" fmla="*/ 314325 w 692944"/>
                <a:gd name="connsiteY13" fmla="*/ 4762 h 947737"/>
                <a:gd name="connsiteX14" fmla="*/ 347662 w 692944"/>
                <a:gd name="connsiteY14" fmla="*/ 0 h 947737"/>
                <a:gd name="connsiteX15" fmla="*/ 397669 w 692944"/>
                <a:gd name="connsiteY15" fmla="*/ 2381 h 947737"/>
                <a:gd name="connsiteX16" fmla="*/ 438150 w 692944"/>
                <a:gd name="connsiteY16" fmla="*/ 9525 h 947737"/>
                <a:gd name="connsiteX17" fmla="*/ 473869 w 692944"/>
                <a:gd name="connsiteY17" fmla="*/ 21431 h 947737"/>
                <a:gd name="connsiteX18" fmla="*/ 509587 w 692944"/>
                <a:gd name="connsiteY18" fmla="*/ 35719 h 947737"/>
                <a:gd name="connsiteX19" fmla="*/ 540544 w 692944"/>
                <a:gd name="connsiteY19" fmla="*/ 54769 h 947737"/>
                <a:gd name="connsiteX20" fmla="*/ 578644 w 692944"/>
                <a:gd name="connsiteY20" fmla="*/ 83344 h 947737"/>
                <a:gd name="connsiteX21" fmla="*/ 619125 w 692944"/>
                <a:gd name="connsiteY21" fmla="*/ 121444 h 947737"/>
                <a:gd name="connsiteX22" fmla="*/ 652462 w 692944"/>
                <a:gd name="connsiteY22" fmla="*/ 164306 h 947737"/>
                <a:gd name="connsiteX23" fmla="*/ 673894 w 692944"/>
                <a:gd name="connsiteY23" fmla="*/ 195262 h 947737"/>
                <a:gd name="connsiteX24" fmla="*/ 685800 w 692944"/>
                <a:gd name="connsiteY24" fmla="*/ 223837 h 947737"/>
                <a:gd name="connsiteX25" fmla="*/ 692944 w 692944"/>
                <a:gd name="connsiteY25" fmla="*/ 250031 h 947737"/>
                <a:gd name="connsiteX26" fmla="*/ 690562 w 692944"/>
                <a:gd name="connsiteY26" fmla="*/ 273844 h 947737"/>
                <a:gd name="connsiteX27" fmla="*/ 683419 w 692944"/>
                <a:gd name="connsiteY27" fmla="*/ 292894 h 947737"/>
                <a:gd name="connsiteX28" fmla="*/ 666750 w 692944"/>
                <a:gd name="connsiteY28" fmla="*/ 307181 h 947737"/>
                <a:gd name="connsiteX29" fmla="*/ 640556 w 692944"/>
                <a:gd name="connsiteY29" fmla="*/ 321469 h 947737"/>
                <a:gd name="connsiteX30" fmla="*/ 609600 w 692944"/>
                <a:gd name="connsiteY30" fmla="*/ 342900 h 947737"/>
                <a:gd name="connsiteX31" fmla="*/ 573881 w 692944"/>
                <a:gd name="connsiteY31" fmla="*/ 371475 h 947737"/>
                <a:gd name="connsiteX32" fmla="*/ 521494 w 692944"/>
                <a:gd name="connsiteY32" fmla="*/ 428625 h 947737"/>
                <a:gd name="connsiteX33" fmla="*/ 397669 w 692944"/>
                <a:gd name="connsiteY33" fmla="*/ 573881 h 947737"/>
                <a:gd name="connsiteX34" fmla="*/ 200025 w 692944"/>
                <a:gd name="connsiteY34" fmla="*/ 790575 h 947737"/>
                <a:gd name="connsiteX35" fmla="*/ 76200 w 692944"/>
                <a:gd name="connsiteY35" fmla="*/ 914400 h 947737"/>
                <a:gd name="connsiteX36" fmla="*/ 54769 w 692944"/>
                <a:gd name="connsiteY36" fmla="*/ 935831 h 947737"/>
                <a:gd name="connsiteX37" fmla="*/ 33337 w 692944"/>
                <a:gd name="connsiteY37" fmla="*/ 947737 h 947737"/>
                <a:gd name="connsiteX38" fmla="*/ 16669 w 692944"/>
                <a:gd name="connsiteY38" fmla="*/ 947737 h 947737"/>
                <a:gd name="connsiteX39" fmla="*/ 4762 w 692944"/>
                <a:gd name="connsiteY39" fmla="*/ 940594 h 947737"/>
                <a:gd name="connsiteX40" fmla="*/ 0 w 692944"/>
                <a:gd name="connsiteY40" fmla="*/ 921544 h 947737"/>
                <a:gd name="connsiteX41" fmla="*/ 4762 w 692944"/>
                <a:gd name="connsiteY41" fmla="*/ 892969 h 947737"/>
                <a:gd name="connsiteX42" fmla="*/ 47625 w 692944"/>
                <a:gd name="connsiteY42" fmla="*/ 816769 h 947737"/>
                <a:gd name="connsiteX43" fmla="*/ 171450 w 692944"/>
                <a:gd name="connsiteY43" fmla="*/ 597694 h 947737"/>
                <a:gd name="connsiteX44" fmla="*/ 257175 w 692944"/>
                <a:gd name="connsiteY44" fmla="*/ 435769 h 94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692944" h="947737">
                  <a:moveTo>
                    <a:pt x="257175" y="435769"/>
                  </a:moveTo>
                  <a:lnTo>
                    <a:pt x="311944" y="323850"/>
                  </a:lnTo>
                  <a:lnTo>
                    <a:pt x="350044" y="233362"/>
                  </a:lnTo>
                  <a:lnTo>
                    <a:pt x="369094" y="192881"/>
                  </a:lnTo>
                  <a:lnTo>
                    <a:pt x="378619" y="166687"/>
                  </a:lnTo>
                  <a:lnTo>
                    <a:pt x="378619" y="152400"/>
                  </a:lnTo>
                  <a:lnTo>
                    <a:pt x="371475" y="126206"/>
                  </a:lnTo>
                  <a:lnTo>
                    <a:pt x="357187" y="104775"/>
                  </a:lnTo>
                  <a:lnTo>
                    <a:pt x="319087" y="71437"/>
                  </a:lnTo>
                  <a:lnTo>
                    <a:pt x="292894" y="50006"/>
                  </a:lnTo>
                  <a:lnTo>
                    <a:pt x="288131" y="40481"/>
                  </a:lnTo>
                  <a:lnTo>
                    <a:pt x="285750" y="30956"/>
                  </a:lnTo>
                  <a:lnTo>
                    <a:pt x="292894" y="14287"/>
                  </a:lnTo>
                  <a:lnTo>
                    <a:pt x="314325" y="4762"/>
                  </a:lnTo>
                  <a:lnTo>
                    <a:pt x="347662" y="0"/>
                  </a:lnTo>
                  <a:lnTo>
                    <a:pt x="397669" y="2381"/>
                  </a:lnTo>
                  <a:lnTo>
                    <a:pt x="438150" y="9525"/>
                  </a:lnTo>
                  <a:lnTo>
                    <a:pt x="473869" y="21431"/>
                  </a:lnTo>
                  <a:lnTo>
                    <a:pt x="509587" y="35719"/>
                  </a:lnTo>
                  <a:lnTo>
                    <a:pt x="540544" y="54769"/>
                  </a:lnTo>
                  <a:lnTo>
                    <a:pt x="578644" y="83344"/>
                  </a:lnTo>
                  <a:lnTo>
                    <a:pt x="619125" y="121444"/>
                  </a:lnTo>
                  <a:lnTo>
                    <a:pt x="652462" y="164306"/>
                  </a:lnTo>
                  <a:lnTo>
                    <a:pt x="673894" y="195262"/>
                  </a:lnTo>
                  <a:lnTo>
                    <a:pt x="685800" y="223837"/>
                  </a:lnTo>
                  <a:lnTo>
                    <a:pt x="692944" y="250031"/>
                  </a:lnTo>
                  <a:lnTo>
                    <a:pt x="690562" y="273844"/>
                  </a:lnTo>
                  <a:lnTo>
                    <a:pt x="683419" y="292894"/>
                  </a:lnTo>
                  <a:lnTo>
                    <a:pt x="666750" y="307181"/>
                  </a:lnTo>
                  <a:lnTo>
                    <a:pt x="640556" y="321469"/>
                  </a:lnTo>
                  <a:lnTo>
                    <a:pt x="609600" y="342900"/>
                  </a:lnTo>
                  <a:lnTo>
                    <a:pt x="573881" y="371475"/>
                  </a:lnTo>
                  <a:lnTo>
                    <a:pt x="521494" y="428625"/>
                  </a:lnTo>
                  <a:lnTo>
                    <a:pt x="397669" y="573881"/>
                  </a:lnTo>
                  <a:lnTo>
                    <a:pt x="200025" y="790575"/>
                  </a:lnTo>
                  <a:lnTo>
                    <a:pt x="76200" y="914400"/>
                  </a:lnTo>
                  <a:lnTo>
                    <a:pt x="54769" y="935831"/>
                  </a:lnTo>
                  <a:lnTo>
                    <a:pt x="33337" y="947737"/>
                  </a:lnTo>
                  <a:lnTo>
                    <a:pt x="16669" y="947737"/>
                  </a:lnTo>
                  <a:lnTo>
                    <a:pt x="4762" y="940594"/>
                  </a:lnTo>
                  <a:lnTo>
                    <a:pt x="0" y="921544"/>
                  </a:lnTo>
                  <a:lnTo>
                    <a:pt x="4762" y="892969"/>
                  </a:lnTo>
                  <a:lnTo>
                    <a:pt x="47625" y="816769"/>
                  </a:lnTo>
                  <a:lnTo>
                    <a:pt x="171450" y="597694"/>
                  </a:lnTo>
                  <a:lnTo>
                    <a:pt x="257175" y="435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32">
              <a:extLst>
                <a:ext uri="{FF2B5EF4-FFF2-40B4-BE49-F238E27FC236}">
                  <a16:creationId xmlns:a16="http://schemas.microsoft.com/office/drawing/2014/main" id="{0029B7B5-DF0E-4062-B887-767737F6B3FC}"/>
                </a:ext>
              </a:extLst>
            </p:cNvPr>
            <p:cNvSpPr/>
            <p:nvPr/>
          </p:nvSpPr>
          <p:spPr>
            <a:xfrm>
              <a:off x="4424364" y="2124075"/>
              <a:ext cx="481012" cy="884238"/>
            </a:xfrm>
            <a:custGeom>
              <a:avLst/>
              <a:gdLst>
                <a:gd name="connsiteX0" fmla="*/ 135731 w 481012"/>
                <a:gd name="connsiteY0" fmla="*/ 373856 h 883444"/>
                <a:gd name="connsiteX1" fmla="*/ 45243 w 481012"/>
                <a:gd name="connsiteY1" fmla="*/ 142875 h 883444"/>
                <a:gd name="connsiteX2" fmla="*/ 2381 w 481012"/>
                <a:gd name="connsiteY2" fmla="*/ 28575 h 883444"/>
                <a:gd name="connsiteX3" fmla="*/ 0 w 481012"/>
                <a:gd name="connsiteY3" fmla="*/ 9525 h 883444"/>
                <a:gd name="connsiteX4" fmla="*/ 4762 w 481012"/>
                <a:gd name="connsiteY4" fmla="*/ 0 h 883444"/>
                <a:gd name="connsiteX5" fmla="*/ 16668 w 481012"/>
                <a:gd name="connsiteY5" fmla="*/ 0 h 883444"/>
                <a:gd name="connsiteX6" fmla="*/ 45243 w 481012"/>
                <a:gd name="connsiteY6" fmla="*/ 4763 h 883444"/>
                <a:gd name="connsiteX7" fmla="*/ 64293 w 481012"/>
                <a:gd name="connsiteY7" fmla="*/ 16669 h 883444"/>
                <a:gd name="connsiteX8" fmla="*/ 152400 w 481012"/>
                <a:gd name="connsiteY8" fmla="*/ 92869 h 883444"/>
                <a:gd name="connsiteX9" fmla="*/ 271462 w 481012"/>
                <a:gd name="connsiteY9" fmla="*/ 197644 h 883444"/>
                <a:gd name="connsiteX10" fmla="*/ 350043 w 481012"/>
                <a:gd name="connsiteY10" fmla="*/ 273844 h 883444"/>
                <a:gd name="connsiteX11" fmla="*/ 400050 w 481012"/>
                <a:gd name="connsiteY11" fmla="*/ 326231 h 883444"/>
                <a:gd name="connsiteX12" fmla="*/ 411956 w 481012"/>
                <a:gd name="connsiteY12" fmla="*/ 340519 h 883444"/>
                <a:gd name="connsiteX13" fmla="*/ 431006 w 481012"/>
                <a:gd name="connsiteY13" fmla="*/ 369094 h 883444"/>
                <a:gd name="connsiteX14" fmla="*/ 445293 w 481012"/>
                <a:gd name="connsiteY14" fmla="*/ 404813 h 883444"/>
                <a:gd name="connsiteX15" fmla="*/ 457200 w 481012"/>
                <a:gd name="connsiteY15" fmla="*/ 435769 h 883444"/>
                <a:gd name="connsiteX16" fmla="*/ 471487 w 481012"/>
                <a:gd name="connsiteY16" fmla="*/ 502444 h 883444"/>
                <a:gd name="connsiteX17" fmla="*/ 478631 w 481012"/>
                <a:gd name="connsiteY17" fmla="*/ 600075 h 883444"/>
                <a:gd name="connsiteX18" fmla="*/ 481012 w 481012"/>
                <a:gd name="connsiteY18" fmla="*/ 688181 h 883444"/>
                <a:gd name="connsiteX19" fmla="*/ 478631 w 481012"/>
                <a:gd name="connsiteY19" fmla="*/ 740569 h 883444"/>
                <a:gd name="connsiteX20" fmla="*/ 471487 w 481012"/>
                <a:gd name="connsiteY20" fmla="*/ 792956 h 883444"/>
                <a:gd name="connsiteX21" fmla="*/ 461962 w 481012"/>
                <a:gd name="connsiteY21" fmla="*/ 826294 h 883444"/>
                <a:gd name="connsiteX22" fmla="*/ 447675 w 481012"/>
                <a:gd name="connsiteY22" fmla="*/ 859631 h 883444"/>
                <a:gd name="connsiteX23" fmla="*/ 431006 w 481012"/>
                <a:gd name="connsiteY23" fmla="*/ 878681 h 883444"/>
                <a:gd name="connsiteX24" fmla="*/ 416718 w 481012"/>
                <a:gd name="connsiteY24" fmla="*/ 883444 h 883444"/>
                <a:gd name="connsiteX25" fmla="*/ 400050 w 481012"/>
                <a:gd name="connsiteY25" fmla="*/ 883444 h 883444"/>
                <a:gd name="connsiteX26" fmla="*/ 359568 w 481012"/>
                <a:gd name="connsiteY26" fmla="*/ 869156 h 883444"/>
                <a:gd name="connsiteX27" fmla="*/ 333375 w 481012"/>
                <a:gd name="connsiteY27" fmla="*/ 847725 h 883444"/>
                <a:gd name="connsiteX28" fmla="*/ 309562 w 481012"/>
                <a:gd name="connsiteY28" fmla="*/ 816769 h 883444"/>
                <a:gd name="connsiteX29" fmla="*/ 278606 w 481012"/>
                <a:gd name="connsiteY29" fmla="*/ 745331 h 883444"/>
                <a:gd name="connsiteX30" fmla="*/ 207168 w 481012"/>
                <a:gd name="connsiteY30" fmla="*/ 559594 h 883444"/>
                <a:gd name="connsiteX31" fmla="*/ 135731 w 481012"/>
                <a:gd name="connsiteY31" fmla="*/ 373856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81012" h="883444">
                  <a:moveTo>
                    <a:pt x="135731" y="373856"/>
                  </a:moveTo>
                  <a:lnTo>
                    <a:pt x="45243" y="142875"/>
                  </a:lnTo>
                  <a:lnTo>
                    <a:pt x="2381" y="28575"/>
                  </a:lnTo>
                  <a:lnTo>
                    <a:pt x="0" y="9525"/>
                  </a:lnTo>
                  <a:lnTo>
                    <a:pt x="4762" y="0"/>
                  </a:lnTo>
                  <a:lnTo>
                    <a:pt x="16668" y="0"/>
                  </a:lnTo>
                  <a:lnTo>
                    <a:pt x="45243" y="4763"/>
                  </a:lnTo>
                  <a:lnTo>
                    <a:pt x="64293" y="16669"/>
                  </a:lnTo>
                  <a:lnTo>
                    <a:pt x="152400" y="92869"/>
                  </a:lnTo>
                  <a:lnTo>
                    <a:pt x="271462" y="197644"/>
                  </a:lnTo>
                  <a:lnTo>
                    <a:pt x="350043" y="273844"/>
                  </a:lnTo>
                  <a:lnTo>
                    <a:pt x="400050" y="326231"/>
                  </a:lnTo>
                  <a:lnTo>
                    <a:pt x="411956" y="340519"/>
                  </a:lnTo>
                  <a:lnTo>
                    <a:pt x="431006" y="369094"/>
                  </a:lnTo>
                  <a:lnTo>
                    <a:pt x="445293" y="404813"/>
                  </a:lnTo>
                  <a:lnTo>
                    <a:pt x="457200" y="435769"/>
                  </a:lnTo>
                  <a:lnTo>
                    <a:pt x="471487" y="502444"/>
                  </a:lnTo>
                  <a:lnTo>
                    <a:pt x="478631" y="600075"/>
                  </a:lnTo>
                  <a:cubicBezTo>
                    <a:pt x="479425" y="629444"/>
                    <a:pt x="480218" y="658812"/>
                    <a:pt x="481012" y="688181"/>
                  </a:cubicBezTo>
                  <a:lnTo>
                    <a:pt x="478631" y="740569"/>
                  </a:lnTo>
                  <a:lnTo>
                    <a:pt x="471487" y="792956"/>
                  </a:lnTo>
                  <a:lnTo>
                    <a:pt x="461962" y="826294"/>
                  </a:lnTo>
                  <a:lnTo>
                    <a:pt x="447675" y="859631"/>
                  </a:lnTo>
                  <a:lnTo>
                    <a:pt x="431006" y="878681"/>
                  </a:lnTo>
                  <a:lnTo>
                    <a:pt x="416718" y="883444"/>
                  </a:lnTo>
                  <a:lnTo>
                    <a:pt x="400050" y="883444"/>
                  </a:lnTo>
                  <a:lnTo>
                    <a:pt x="359568" y="869156"/>
                  </a:lnTo>
                  <a:lnTo>
                    <a:pt x="333375" y="847725"/>
                  </a:lnTo>
                  <a:lnTo>
                    <a:pt x="309562" y="816769"/>
                  </a:lnTo>
                  <a:lnTo>
                    <a:pt x="278606" y="745331"/>
                  </a:lnTo>
                  <a:lnTo>
                    <a:pt x="207168" y="559594"/>
                  </a:lnTo>
                  <a:lnTo>
                    <a:pt x="135731" y="373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33">
              <a:extLst>
                <a:ext uri="{FF2B5EF4-FFF2-40B4-BE49-F238E27FC236}">
                  <a16:creationId xmlns:a16="http://schemas.microsoft.com/office/drawing/2014/main" id="{8161433B-F13F-459A-8981-AED90C6E0F4B}"/>
                </a:ext>
              </a:extLst>
            </p:cNvPr>
            <p:cNvSpPr/>
            <p:nvPr/>
          </p:nvSpPr>
          <p:spPr>
            <a:xfrm>
              <a:off x="4275140" y="3008313"/>
              <a:ext cx="1939925" cy="495300"/>
            </a:xfrm>
            <a:custGeom>
              <a:avLst/>
              <a:gdLst>
                <a:gd name="connsiteX0" fmla="*/ 676275 w 1940719"/>
                <a:gd name="connsiteY0" fmla="*/ 219075 h 495300"/>
                <a:gd name="connsiteX1" fmla="*/ 885825 w 1940719"/>
                <a:gd name="connsiteY1" fmla="*/ 183356 h 495300"/>
                <a:gd name="connsiteX2" fmla="*/ 952500 w 1940719"/>
                <a:gd name="connsiteY2" fmla="*/ 171450 h 495300"/>
                <a:gd name="connsiteX3" fmla="*/ 1128712 w 1940719"/>
                <a:gd name="connsiteY3" fmla="*/ 135731 h 495300"/>
                <a:gd name="connsiteX4" fmla="*/ 1350169 w 1940719"/>
                <a:gd name="connsiteY4" fmla="*/ 102394 h 495300"/>
                <a:gd name="connsiteX5" fmla="*/ 1431131 w 1940719"/>
                <a:gd name="connsiteY5" fmla="*/ 88106 h 495300"/>
                <a:gd name="connsiteX6" fmla="*/ 1466850 w 1940719"/>
                <a:gd name="connsiteY6" fmla="*/ 71437 h 495300"/>
                <a:gd name="connsiteX7" fmla="*/ 1528762 w 1940719"/>
                <a:gd name="connsiteY7" fmla="*/ 35719 h 495300"/>
                <a:gd name="connsiteX8" fmla="*/ 1581150 w 1940719"/>
                <a:gd name="connsiteY8" fmla="*/ 2381 h 495300"/>
                <a:gd name="connsiteX9" fmla="*/ 1602581 w 1940719"/>
                <a:gd name="connsiteY9" fmla="*/ 0 h 495300"/>
                <a:gd name="connsiteX10" fmla="*/ 1728787 w 1940719"/>
                <a:gd name="connsiteY10" fmla="*/ 28575 h 495300"/>
                <a:gd name="connsiteX11" fmla="*/ 1840706 w 1940719"/>
                <a:gd name="connsiteY11" fmla="*/ 64294 h 495300"/>
                <a:gd name="connsiteX12" fmla="*/ 1871662 w 1940719"/>
                <a:gd name="connsiteY12" fmla="*/ 78581 h 495300"/>
                <a:gd name="connsiteX13" fmla="*/ 1893094 w 1940719"/>
                <a:gd name="connsiteY13" fmla="*/ 95250 h 495300"/>
                <a:gd name="connsiteX14" fmla="*/ 1916906 w 1940719"/>
                <a:gd name="connsiteY14" fmla="*/ 123825 h 495300"/>
                <a:gd name="connsiteX15" fmla="*/ 1931194 w 1940719"/>
                <a:gd name="connsiteY15" fmla="*/ 145256 h 495300"/>
                <a:gd name="connsiteX16" fmla="*/ 1938337 w 1940719"/>
                <a:gd name="connsiteY16" fmla="*/ 164306 h 495300"/>
                <a:gd name="connsiteX17" fmla="*/ 1940719 w 1940719"/>
                <a:gd name="connsiteY17" fmla="*/ 180975 h 495300"/>
                <a:gd name="connsiteX18" fmla="*/ 1935956 w 1940719"/>
                <a:gd name="connsiteY18" fmla="*/ 192881 h 495300"/>
                <a:gd name="connsiteX19" fmla="*/ 1919287 w 1940719"/>
                <a:gd name="connsiteY19" fmla="*/ 211931 h 495300"/>
                <a:gd name="connsiteX20" fmla="*/ 1876425 w 1940719"/>
                <a:gd name="connsiteY20" fmla="*/ 223837 h 495300"/>
                <a:gd name="connsiteX21" fmla="*/ 1740694 w 1940719"/>
                <a:gd name="connsiteY21" fmla="*/ 245269 h 495300"/>
                <a:gd name="connsiteX22" fmla="*/ 1526381 w 1940719"/>
                <a:gd name="connsiteY22" fmla="*/ 273844 h 495300"/>
                <a:gd name="connsiteX23" fmla="*/ 1321594 w 1940719"/>
                <a:gd name="connsiteY23" fmla="*/ 307181 h 495300"/>
                <a:gd name="connsiteX24" fmla="*/ 1114425 w 1940719"/>
                <a:gd name="connsiteY24" fmla="*/ 338137 h 495300"/>
                <a:gd name="connsiteX25" fmla="*/ 752475 w 1940719"/>
                <a:gd name="connsiteY25" fmla="*/ 383381 h 495300"/>
                <a:gd name="connsiteX26" fmla="*/ 647700 w 1940719"/>
                <a:gd name="connsiteY26" fmla="*/ 400050 h 495300"/>
                <a:gd name="connsiteX27" fmla="*/ 519112 w 1940719"/>
                <a:gd name="connsiteY27" fmla="*/ 419100 h 495300"/>
                <a:gd name="connsiteX28" fmla="*/ 492919 w 1940719"/>
                <a:gd name="connsiteY28" fmla="*/ 423862 h 495300"/>
                <a:gd name="connsiteX29" fmla="*/ 464344 w 1940719"/>
                <a:gd name="connsiteY29" fmla="*/ 442912 h 495300"/>
                <a:gd name="connsiteX30" fmla="*/ 414337 w 1940719"/>
                <a:gd name="connsiteY30" fmla="*/ 471487 h 495300"/>
                <a:gd name="connsiteX31" fmla="*/ 376237 w 1940719"/>
                <a:gd name="connsiteY31" fmla="*/ 485775 h 495300"/>
                <a:gd name="connsiteX32" fmla="*/ 338137 w 1940719"/>
                <a:gd name="connsiteY32" fmla="*/ 495300 h 495300"/>
                <a:gd name="connsiteX33" fmla="*/ 311944 w 1940719"/>
                <a:gd name="connsiteY33" fmla="*/ 495300 h 495300"/>
                <a:gd name="connsiteX34" fmla="*/ 273844 w 1940719"/>
                <a:gd name="connsiteY34" fmla="*/ 481012 h 495300"/>
                <a:gd name="connsiteX35" fmla="*/ 200025 w 1940719"/>
                <a:gd name="connsiteY35" fmla="*/ 440531 h 495300"/>
                <a:gd name="connsiteX36" fmla="*/ 145256 w 1940719"/>
                <a:gd name="connsiteY36" fmla="*/ 407194 h 495300"/>
                <a:gd name="connsiteX37" fmla="*/ 107156 w 1940719"/>
                <a:gd name="connsiteY37" fmla="*/ 378619 h 495300"/>
                <a:gd name="connsiteX38" fmla="*/ 69056 w 1940719"/>
                <a:gd name="connsiteY38" fmla="*/ 342900 h 495300"/>
                <a:gd name="connsiteX39" fmla="*/ 47625 w 1940719"/>
                <a:gd name="connsiteY39" fmla="*/ 319087 h 495300"/>
                <a:gd name="connsiteX40" fmla="*/ 28575 w 1940719"/>
                <a:gd name="connsiteY40" fmla="*/ 295275 h 495300"/>
                <a:gd name="connsiteX41" fmla="*/ 9525 w 1940719"/>
                <a:gd name="connsiteY41" fmla="*/ 259556 h 495300"/>
                <a:gd name="connsiteX42" fmla="*/ 0 w 1940719"/>
                <a:gd name="connsiteY42" fmla="*/ 219075 h 495300"/>
                <a:gd name="connsiteX43" fmla="*/ 2381 w 1940719"/>
                <a:gd name="connsiteY43" fmla="*/ 202406 h 495300"/>
                <a:gd name="connsiteX44" fmla="*/ 16669 w 1940719"/>
                <a:gd name="connsiteY44" fmla="*/ 192881 h 495300"/>
                <a:gd name="connsiteX45" fmla="*/ 42862 w 1940719"/>
                <a:gd name="connsiteY45" fmla="*/ 197644 h 495300"/>
                <a:gd name="connsiteX46" fmla="*/ 59531 w 1940719"/>
                <a:gd name="connsiteY46" fmla="*/ 207169 h 495300"/>
                <a:gd name="connsiteX47" fmla="*/ 85725 w 1940719"/>
                <a:gd name="connsiteY47" fmla="*/ 223837 h 495300"/>
                <a:gd name="connsiteX48" fmla="*/ 109537 w 1940719"/>
                <a:gd name="connsiteY48" fmla="*/ 235744 h 495300"/>
                <a:gd name="connsiteX49" fmla="*/ 159544 w 1940719"/>
                <a:gd name="connsiteY49" fmla="*/ 250031 h 495300"/>
                <a:gd name="connsiteX50" fmla="*/ 216694 w 1940719"/>
                <a:gd name="connsiteY50" fmla="*/ 261937 h 495300"/>
                <a:gd name="connsiteX51" fmla="*/ 304800 w 1940719"/>
                <a:gd name="connsiteY51" fmla="*/ 266700 h 495300"/>
                <a:gd name="connsiteX52" fmla="*/ 345281 w 1940719"/>
                <a:gd name="connsiteY52" fmla="*/ 269081 h 495300"/>
                <a:gd name="connsiteX53" fmla="*/ 521494 w 1940719"/>
                <a:gd name="connsiteY53" fmla="*/ 242887 h 495300"/>
                <a:gd name="connsiteX54" fmla="*/ 676275 w 1940719"/>
                <a:gd name="connsiteY54" fmla="*/ 219075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940719" h="495300">
                  <a:moveTo>
                    <a:pt x="676275" y="219075"/>
                  </a:moveTo>
                  <a:lnTo>
                    <a:pt x="885825" y="183356"/>
                  </a:lnTo>
                  <a:lnTo>
                    <a:pt x="952500" y="171450"/>
                  </a:lnTo>
                  <a:lnTo>
                    <a:pt x="1128712" y="135731"/>
                  </a:lnTo>
                  <a:lnTo>
                    <a:pt x="1350169" y="102394"/>
                  </a:lnTo>
                  <a:lnTo>
                    <a:pt x="1431131" y="88106"/>
                  </a:lnTo>
                  <a:lnTo>
                    <a:pt x="1466850" y="71437"/>
                  </a:lnTo>
                  <a:lnTo>
                    <a:pt x="1528762" y="35719"/>
                  </a:lnTo>
                  <a:lnTo>
                    <a:pt x="1581150" y="2381"/>
                  </a:lnTo>
                  <a:lnTo>
                    <a:pt x="1602581" y="0"/>
                  </a:lnTo>
                  <a:lnTo>
                    <a:pt x="1728787" y="28575"/>
                  </a:lnTo>
                  <a:lnTo>
                    <a:pt x="1840706" y="64294"/>
                  </a:lnTo>
                  <a:lnTo>
                    <a:pt x="1871662" y="78581"/>
                  </a:lnTo>
                  <a:lnTo>
                    <a:pt x="1893094" y="95250"/>
                  </a:lnTo>
                  <a:lnTo>
                    <a:pt x="1916906" y="123825"/>
                  </a:lnTo>
                  <a:lnTo>
                    <a:pt x="1931194" y="145256"/>
                  </a:lnTo>
                  <a:lnTo>
                    <a:pt x="1938337" y="164306"/>
                  </a:lnTo>
                  <a:lnTo>
                    <a:pt x="1940719" y="180975"/>
                  </a:lnTo>
                  <a:lnTo>
                    <a:pt x="1935956" y="192881"/>
                  </a:lnTo>
                  <a:lnTo>
                    <a:pt x="1919287" y="211931"/>
                  </a:lnTo>
                  <a:lnTo>
                    <a:pt x="1876425" y="223837"/>
                  </a:lnTo>
                  <a:lnTo>
                    <a:pt x="1740694" y="245269"/>
                  </a:lnTo>
                  <a:lnTo>
                    <a:pt x="1526381" y="273844"/>
                  </a:lnTo>
                  <a:lnTo>
                    <a:pt x="1321594" y="307181"/>
                  </a:lnTo>
                  <a:lnTo>
                    <a:pt x="1114425" y="338137"/>
                  </a:lnTo>
                  <a:lnTo>
                    <a:pt x="752475" y="383381"/>
                  </a:lnTo>
                  <a:lnTo>
                    <a:pt x="647700" y="400050"/>
                  </a:lnTo>
                  <a:lnTo>
                    <a:pt x="519112" y="419100"/>
                  </a:lnTo>
                  <a:lnTo>
                    <a:pt x="492919" y="423862"/>
                  </a:lnTo>
                  <a:lnTo>
                    <a:pt x="464344" y="442912"/>
                  </a:lnTo>
                  <a:lnTo>
                    <a:pt x="414337" y="471487"/>
                  </a:lnTo>
                  <a:lnTo>
                    <a:pt x="376237" y="485775"/>
                  </a:lnTo>
                  <a:lnTo>
                    <a:pt x="338137" y="495300"/>
                  </a:lnTo>
                  <a:lnTo>
                    <a:pt x="311944" y="495300"/>
                  </a:lnTo>
                  <a:lnTo>
                    <a:pt x="273844" y="481012"/>
                  </a:lnTo>
                  <a:lnTo>
                    <a:pt x="200025" y="440531"/>
                  </a:lnTo>
                  <a:lnTo>
                    <a:pt x="145256" y="407194"/>
                  </a:lnTo>
                  <a:lnTo>
                    <a:pt x="107156" y="378619"/>
                  </a:lnTo>
                  <a:lnTo>
                    <a:pt x="69056" y="342900"/>
                  </a:lnTo>
                  <a:lnTo>
                    <a:pt x="47625" y="319087"/>
                  </a:lnTo>
                  <a:lnTo>
                    <a:pt x="28575" y="295275"/>
                  </a:lnTo>
                  <a:lnTo>
                    <a:pt x="9525" y="259556"/>
                  </a:lnTo>
                  <a:lnTo>
                    <a:pt x="0" y="219075"/>
                  </a:lnTo>
                  <a:lnTo>
                    <a:pt x="2381" y="202406"/>
                  </a:lnTo>
                  <a:lnTo>
                    <a:pt x="16669" y="192881"/>
                  </a:lnTo>
                  <a:lnTo>
                    <a:pt x="42862" y="197644"/>
                  </a:lnTo>
                  <a:lnTo>
                    <a:pt x="59531" y="207169"/>
                  </a:lnTo>
                  <a:lnTo>
                    <a:pt x="85725" y="223837"/>
                  </a:lnTo>
                  <a:lnTo>
                    <a:pt x="109537" y="235744"/>
                  </a:lnTo>
                  <a:lnTo>
                    <a:pt x="159544" y="250031"/>
                  </a:lnTo>
                  <a:lnTo>
                    <a:pt x="216694" y="261937"/>
                  </a:lnTo>
                  <a:lnTo>
                    <a:pt x="304800" y="266700"/>
                  </a:lnTo>
                  <a:lnTo>
                    <a:pt x="345281" y="269081"/>
                  </a:lnTo>
                  <a:lnTo>
                    <a:pt x="521494" y="242887"/>
                  </a:lnTo>
                  <a:lnTo>
                    <a:pt x="676275" y="219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36">
              <a:extLst>
                <a:ext uri="{FF2B5EF4-FFF2-40B4-BE49-F238E27FC236}">
                  <a16:creationId xmlns:a16="http://schemas.microsoft.com/office/drawing/2014/main" id="{2F0C6062-DD23-4694-994E-D267C3E011D2}"/>
                </a:ext>
              </a:extLst>
            </p:cNvPr>
            <p:cNvSpPr/>
            <p:nvPr/>
          </p:nvSpPr>
          <p:spPr>
            <a:xfrm>
              <a:off x="6538914" y="1662114"/>
              <a:ext cx="1223962" cy="1171575"/>
            </a:xfrm>
            <a:custGeom>
              <a:avLst/>
              <a:gdLst>
                <a:gd name="connsiteX0" fmla="*/ 609600 w 1223962"/>
                <a:gd name="connsiteY0" fmla="*/ 509587 h 1171575"/>
                <a:gd name="connsiteX1" fmla="*/ 426243 w 1223962"/>
                <a:gd name="connsiteY1" fmla="*/ 695325 h 1171575"/>
                <a:gd name="connsiteX2" fmla="*/ 209550 w 1223962"/>
                <a:gd name="connsiteY2" fmla="*/ 912018 h 1171575"/>
                <a:gd name="connsiteX3" fmla="*/ 0 w 1223962"/>
                <a:gd name="connsiteY3" fmla="*/ 1119187 h 1171575"/>
                <a:gd name="connsiteX4" fmla="*/ 52387 w 1223962"/>
                <a:gd name="connsiteY4" fmla="*/ 1171575 h 1171575"/>
                <a:gd name="connsiteX5" fmla="*/ 209550 w 1223962"/>
                <a:gd name="connsiteY5" fmla="*/ 1073943 h 1171575"/>
                <a:gd name="connsiteX6" fmla="*/ 342900 w 1223962"/>
                <a:gd name="connsiteY6" fmla="*/ 978693 h 1171575"/>
                <a:gd name="connsiteX7" fmla="*/ 502443 w 1223962"/>
                <a:gd name="connsiteY7" fmla="*/ 862012 h 1171575"/>
                <a:gd name="connsiteX8" fmla="*/ 700087 w 1223962"/>
                <a:gd name="connsiteY8" fmla="*/ 719137 h 1171575"/>
                <a:gd name="connsiteX9" fmla="*/ 864393 w 1223962"/>
                <a:gd name="connsiteY9" fmla="*/ 600075 h 1171575"/>
                <a:gd name="connsiteX10" fmla="*/ 969168 w 1223962"/>
                <a:gd name="connsiteY10" fmla="*/ 526256 h 1171575"/>
                <a:gd name="connsiteX11" fmla="*/ 1047750 w 1223962"/>
                <a:gd name="connsiteY11" fmla="*/ 466725 h 1171575"/>
                <a:gd name="connsiteX12" fmla="*/ 1102518 w 1223962"/>
                <a:gd name="connsiteY12" fmla="*/ 428625 h 1171575"/>
                <a:gd name="connsiteX13" fmla="*/ 1162050 w 1223962"/>
                <a:gd name="connsiteY13" fmla="*/ 383381 h 1171575"/>
                <a:gd name="connsiteX14" fmla="*/ 1195387 w 1223962"/>
                <a:gd name="connsiteY14" fmla="*/ 354806 h 1171575"/>
                <a:gd name="connsiteX15" fmla="*/ 1214437 w 1223962"/>
                <a:gd name="connsiteY15" fmla="*/ 328612 h 1171575"/>
                <a:gd name="connsiteX16" fmla="*/ 1223962 w 1223962"/>
                <a:gd name="connsiteY16" fmla="*/ 307181 h 1171575"/>
                <a:gd name="connsiteX17" fmla="*/ 1223962 w 1223962"/>
                <a:gd name="connsiteY17" fmla="*/ 297656 h 1171575"/>
                <a:gd name="connsiteX18" fmla="*/ 1219200 w 1223962"/>
                <a:gd name="connsiteY18" fmla="*/ 261937 h 1171575"/>
                <a:gd name="connsiteX19" fmla="*/ 1204912 w 1223962"/>
                <a:gd name="connsiteY19" fmla="*/ 221456 h 1171575"/>
                <a:gd name="connsiteX20" fmla="*/ 1190625 w 1223962"/>
                <a:gd name="connsiteY20" fmla="*/ 195262 h 1171575"/>
                <a:gd name="connsiteX21" fmla="*/ 1173956 w 1223962"/>
                <a:gd name="connsiteY21" fmla="*/ 171450 h 1171575"/>
                <a:gd name="connsiteX22" fmla="*/ 1154906 w 1223962"/>
                <a:gd name="connsiteY22" fmla="*/ 147637 h 1171575"/>
                <a:gd name="connsiteX23" fmla="*/ 1128712 w 1223962"/>
                <a:gd name="connsiteY23" fmla="*/ 126206 h 1171575"/>
                <a:gd name="connsiteX24" fmla="*/ 1097756 w 1223962"/>
                <a:gd name="connsiteY24" fmla="*/ 104775 h 1171575"/>
                <a:gd name="connsiteX25" fmla="*/ 1073943 w 1223962"/>
                <a:gd name="connsiteY25" fmla="*/ 90487 h 1171575"/>
                <a:gd name="connsiteX26" fmla="*/ 1016793 w 1223962"/>
                <a:gd name="connsiteY26" fmla="*/ 61912 h 1171575"/>
                <a:gd name="connsiteX27" fmla="*/ 942975 w 1223962"/>
                <a:gd name="connsiteY27" fmla="*/ 35718 h 1171575"/>
                <a:gd name="connsiteX28" fmla="*/ 866775 w 1223962"/>
                <a:gd name="connsiteY28" fmla="*/ 16668 h 1171575"/>
                <a:gd name="connsiteX29" fmla="*/ 797718 w 1223962"/>
                <a:gd name="connsiteY29" fmla="*/ 2381 h 1171575"/>
                <a:gd name="connsiteX30" fmla="*/ 776287 w 1223962"/>
                <a:gd name="connsiteY30" fmla="*/ 0 h 1171575"/>
                <a:gd name="connsiteX31" fmla="*/ 754856 w 1223962"/>
                <a:gd name="connsiteY31" fmla="*/ 0 h 1171575"/>
                <a:gd name="connsiteX32" fmla="*/ 745331 w 1223962"/>
                <a:gd name="connsiteY32" fmla="*/ 7143 h 1171575"/>
                <a:gd name="connsiteX33" fmla="*/ 745331 w 1223962"/>
                <a:gd name="connsiteY33" fmla="*/ 11906 h 1171575"/>
                <a:gd name="connsiteX34" fmla="*/ 747712 w 1223962"/>
                <a:gd name="connsiteY34" fmla="*/ 30956 h 1171575"/>
                <a:gd name="connsiteX35" fmla="*/ 759618 w 1223962"/>
                <a:gd name="connsiteY35" fmla="*/ 47625 h 1171575"/>
                <a:gd name="connsiteX36" fmla="*/ 795337 w 1223962"/>
                <a:gd name="connsiteY36" fmla="*/ 71437 h 1171575"/>
                <a:gd name="connsiteX37" fmla="*/ 831056 w 1223962"/>
                <a:gd name="connsiteY37" fmla="*/ 92868 h 1171575"/>
                <a:gd name="connsiteX38" fmla="*/ 850106 w 1223962"/>
                <a:gd name="connsiteY38" fmla="*/ 109537 h 1171575"/>
                <a:gd name="connsiteX39" fmla="*/ 859631 w 1223962"/>
                <a:gd name="connsiteY39" fmla="*/ 121443 h 1171575"/>
                <a:gd name="connsiteX40" fmla="*/ 866775 w 1223962"/>
                <a:gd name="connsiteY40" fmla="*/ 140493 h 1171575"/>
                <a:gd name="connsiteX41" fmla="*/ 869156 w 1223962"/>
                <a:gd name="connsiteY41" fmla="*/ 159543 h 1171575"/>
                <a:gd name="connsiteX42" fmla="*/ 866775 w 1223962"/>
                <a:gd name="connsiteY42" fmla="*/ 180975 h 1171575"/>
                <a:gd name="connsiteX43" fmla="*/ 864393 w 1223962"/>
                <a:gd name="connsiteY43" fmla="*/ 207168 h 1171575"/>
                <a:gd name="connsiteX44" fmla="*/ 854868 w 1223962"/>
                <a:gd name="connsiteY44" fmla="*/ 233362 h 1171575"/>
                <a:gd name="connsiteX45" fmla="*/ 831056 w 1223962"/>
                <a:gd name="connsiteY45" fmla="*/ 264318 h 1171575"/>
                <a:gd name="connsiteX46" fmla="*/ 740568 w 1223962"/>
                <a:gd name="connsiteY46" fmla="*/ 364331 h 1171575"/>
                <a:gd name="connsiteX47" fmla="*/ 609600 w 1223962"/>
                <a:gd name="connsiteY47" fmla="*/ 509587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23962" h="1171575">
                  <a:moveTo>
                    <a:pt x="609600" y="509587"/>
                  </a:moveTo>
                  <a:lnTo>
                    <a:pt x="426243" y="695325"/>
                  </a:lnTo>
                  <a:lnTo>
                    <a:pt x="209550" y="912018"/>
                  </a:lnTo>
                  <a:lnTo>
                    <a:pt x="0" y="1119187"/>
                  </a:lnTo>
                  <a:lnTo>
                    <a:pt x="52387" y="1171575"/>
                  </a:lnTo>
                  <a:lnTo>
                    <a:pt x="209550" y="1073943"/>
                  </a:lnTo>
                  <a:lnTo>
                    <a:pt x="342900" y="978693"/>
                  </a:lnTo>
                  <a:lnTo>
                    <a:pt x="502443" y="862012"/>
                  </a:lnTo>
                  <a:lnTo>
                    <a:pt x="700087" y="719137"/>
                  </a:lnTo>
                  <a:lnTo>
                    <a:pt x="864393" y="600075"/>
                  </a:lnTo>
                  <a:lnTo>
                    <a:pt x="969168" y="526256"/>
                  </a:lnTo>
                  <a:lnTo>
                    <a:pt x="1047750" y="466725"/>
                  </a:lnTo>
                  <a:lnTo>
                    <a:pt x="1102518" y="428625"/>
                  </a:lnTo>
                  <a:lnTo>
                    <a:pt x="1162050" y="383381"/>
                  </a:lnTo>
                  <a:lnTo>
                    <a:pt x="1195387" y="354806"/>
                  </a:lnTo>
                  <a:lnTo>
                    <a:pt x="1214437" y="328612"/>
                  </a:lnTo>
                  <a:lnTo>
                    <a:pt x="1223962" y="307181"/>
                  </a:lnTo>
                  <a:lnTo>
                    <a:pt x="1223962" y="297656"/>
                  </a:lnTo>
                  <a:lnTo>
                    <a:pt x="1219200" y="261937"/>
                  </a:lnTo>
                  <a:lnTo>
                    <a:pt x="1204912" y="221456"/>
                  </a:lnTo>
                  <a:lnTo>
                    <a:pt x="1190625" y="195262"/>
                  </a:lnTo>
                  <a:lnTo>
                    <a:pt x="1173956" y="171450"/>
                  </a:lnTo>
                  <a:lnTo>
                    <a:pt x="1154906" y="147637"/>
                  </a:lnTo>
                  <a:lnTo>
                    <a:pt x="1128712" y="126206"/>
                  </a:lnTo>
                  <a:lnTo>
                    <a:pt x="1097756" y="104775"/>
                  </a:lnTo>
                  <a:lnTo>
                    <a:pt x="1073943" y="90487"/>
                  </a:lnTo>
                  <a:lnTo>
                    <a:pt x="1016793" y="61912"/>
                  </a:lnTo>
                  <a:lnTo>
                    <a:pt x="942975" y="35718"/>
                  </a:lnTo>
                  <a:lnTo>
                    <a:pt x="866775" y="16668"/>
                  </a:lnTo>
                  <a:lnTo>
                    <a:pt x="797718" y="2381"/>
                  </a:lnTo>
                  <a:lnTo>
                    <a:pt x="776287" y="0"/>
                  </a:lnTo>
                  <a:lnTo>
                    <a:pt x="754856" y="0"/>
                  </a:lnTo>
                  <a:lnTo>
                    <a:pt x="745331" y="7143"/>
                  </a:lnTo>
                  <a:lnTo>
                    <a:pt x="745331" y="11906"/>
                  </a:lnTo>
                  <a:lnTo>
                    <a:pt x="747712" y="30956"/>
                  </a:lnTo>
                  <a:lnTo>
                    <a:pt x="759618" y="47625"/>
                  </a:lnTo>
                  <a:lnTo>
                    <a:pt x="795337" y="71437"/>
                  </a:lnTo>
                  <a:lnTo>
                    <a:pt x="831056" y="92868"/>
                  </a:lnTo>
                  <a:lnTo>
                    <a:pt x="850106" y="109537"/>
                  </a:lnTo>
                  <a:lnTo>
                    <a:pt x="859631" y="121443"/>
                  </a:lnTo>
                  <a:lnTo>
                    <a:pt x="866775" y="140493"/>
                  </a:lnTo>
                  <a:lnTo>
                    <a:pt x="869156" y="159543"/>
                  </a:lnTo>
                  <a:lnTo>
                    <a:pt x="866775" y="180975"/>
                  </a:lnTo>
                  <a:lnTo>
                    <a:pt x="864393" y="207168"/>
                  </a:lnTo>
                  <a:lnTo>
                    <a:pt x="854868" y="233362"/>
                  </a:lnTo>
                  <a:lnTo>
                    <a:pt x="831056" y="264318"/>
                  </a:lnTo>
                  <a:lnTo>
                    <a:pt x="740568" y="364331"/>
                  </a:lnTo>
                  <a:lnTo>
                    <a:pt x="609600" y="5095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39">
              <a:extLst>
                <a:ext uri="{FF2B5EF4-FFF2-40B4-BE49-F238E27FC236}">
                  <a16:creationId xmlns:a16="http://schemas.microsoft.com/office/drawing/2014/main" id="{FC922244-6BDD-4D57-B4CE-95B48528B005}"/>
                </a:ext>
              </a:extLst>
            </p:cNvPr>
            <p:cNvSpPr/>
            <p:nvPr/>
          </p:nvSpPr>
          <p:spPr>
            <a:xfrm rot="16200000">
              <a:off x="3569495" y="3066257"/>
              <a:ext cx="3346450" cy="550862"/>
            </a:xfrm>
            <a:custGeom>
              <a:avLst/>
              <a:gdLst>
                <a:gd name="connsiteX0" fmla="*/ 2073729 w 3347357"/>
                <a:gd name="connsiteY0" fmla="*/ 228600 h 549728"/>
                <a:gd name="connsiteX1" fmla="*/ 2522764 w 3347357"/>
                <a:gd name="connsiteY1" fmla="*/ 228600 h 549728"/>
                <a:gd name="connsiteX2" fmla="*/ 2843893 w 3347357"/>
                <a:gd name="connsiteY2" fmla="*/ 228600 h 549728"/>
                <a:gd name="connsiteX3" fmla="*/ 3045279 w 3347357"/>
                <a:gd name="connsiteY3" fmla="*/ 228600 h 549728"/>
                <a:gd name="connsiteX4" fmla="*/ 3086100 w 3347357"/>
                <a:gd name="connsiteY4" fmla="*/ 225878 h 549728"/>
                <a:gd name="connsiteX5" fmla="*/ 3126921 w 3347357"/>
                <a:gd name="connsiteY5" fmla="*/ 212271 h 549728"/>
                <a:gd name="connsiteX6" fmla="*/ 3154136 w 3347357"/>
                <a:gd name="connsiteY6" fmla="*/ 198664 h 549728"/>
                <a:gd name="connsiteX7" fmla="*/ 3181350 w 3347357"/>
                <a:gd name="connsiteY7" fmla="*/ 176892 h 549728"/>
                <a:gd name="connsiteX8" fmla="*/ 3205843 w 3347357"/>
                <a:gd name="connsiteY8" fmla="*/ 152400 h 549728"/>
                <a:gd name="connsiteX9" fmla="*/ 3235779 w 3347357"/>
                <a:gd name="connsiteY9" fmla="*/ 111578 h 549728"/>
                <a:gd name="connsiteX10" fmla="*/ 3254829 w 3347357"/>
                <a:gd name="connsiteY10" fmla="*/ 81642 h 549728"/>
                <a:gd name="connsiteX11" fmla="*/ 3276600 w 3347357"/>
                <a:gd name="connsiteY11" fmla="*/ 35378 h 549728"/>
                <a:gd name="connsiteX12" fmla="*/ 3287486 w 3347357"/>
                <a:gd name="connsiteY12" fmla="*/ 19050 h 549728"/>
                <a:gd name="connsiteX13" fmla="*/ 3309257 w 3347357"/>
                <a:gd name="connsiteY13" fmla="*/ 2721 h 549728"/>
                <a:gd name="connsiteX14" fmla="*/ 3325586 w 3347357"/>
                <a:gd name="connsiteY14" fmla="*/ 0 h 549728"/>
                <a:gd name="connsiteX15" fmla="*/ 3339193 w 3347357"/>
                <a:gd name="connsiteY15" fmla="*/ 5442 h 549728"/>
                <a:gd name="connsiteX16" fmla="*/ 3347357 w 3347357"/>
                <a:gd name="connsiteY16" fmla="*/ 27214 h 549728"/>
                <a:gd name="connsiteX17" fmla="*/ 3347357 w 3347357"/>
                <a:gd name="connsiteY17" fmla="*/ 68035 h 549728"/>
                <a:gd name="connsiteX18" fmla="*/ 3341914 w 3347357"/>
                <a:gd name="connsiteY18" fmla="*/ 157842 h 549728"/>
                <a:gd name="connsiteX19" fmla="*/ 3333750 w 3347357"/>
                <a:gd name="connsiteY19" fmla="*/ 217714 h 549728"/>
                <a:gd name="connsiteX20" fmla="*/ 3325586 w 3347357"/>
                <a:gd name="connsiteY20" fmla="*/ 258535 h 549728"/>
                <a:gd name="connsiteX21" fmla="*/ 3311979 w 3347357"/>
                <a:gd name="connsiteY21" fmla="*/ 310242 h 549728"/>
                <a:gd name="connsiteX22" fmla="*/ 3290207 w 3347357"/>
                <a:gd name="connsiteY22" fmla="*/ 375557 h 549728"/>
                <a:gd name="connsiteX23" fmla="*/ 3262993 w 3347357"/>
                <a:gd name="connsiteY23" fmla="*/ 429985 h 549728"/>
                <a:gd name="connsiteX24" fmla="*/ 3238500 w 3347357"/>
                <a:gd name="connsiteY24" fmla="*/ 476250 h 549728"/>
                <a:gd name="connsiteX25" fmla="*/ 3208564 w 3347357"/>
                <a:gd name="connsiteY25" fmla="*/ 517071 h 549728"/>
                <a:gd name="connsiteX26" fmla="*/ 3173186 w 3347357"/>
                <a:gd name="connsiteY26" fmla="*/ 544285 h 549728"/>
                <a:gd name="connsiteX27" fmla="*/ 3148693 w 3347357"/>
                <a:gd name="connsiteY27" fmla="*/ 549728 h 549728"/>
                <a:gd name="connsiteX28" fmla="*/ 3105150 w 3347357"/>
                <a:gd name="connsiteY28" fmla="*/ 544285 h 549728"/>
                <a:gd name="connsiteX29" fmla="*/ 3026229 w 3347357"/>
                <a:gd name="connsiteY29" fmla="*/ 519792 h 549728"/>
                <a:gd name="connsiteX30" fmla="*/ 2969079 w 3347357"/>
                <a:gd name="connsiteY30" fmla="*/ 498021 h 549728"/>
                <a:gd name="connsiteX31" fmla="*/ 2735036 w 3347357"/>
                <a:gd name="connsiteY31" fmla="*/ 487135 h 549728"/>
                <a:gd name="connsiteX32" fmla="*/ 2310493 w 3347357"/>
                <a:gd name="connsiteY32" fmla="*/ 470807 h 549728"/>
                <a:gd name="connsiteX33" fmla="*/ 1964871 w 3347357"/>
                <a:gd name="connsiteY33" fmla="*/ 457200 h 549728"/>
                <a:gd name="connsiteX34" fmla="*/ 1842407 w 3347357"/>
                <a:gd name="connsiteY34" fmla="*/ 449035 h 549728"/>
                <a:gd name="connsiteX35" fmla="*/ 1434193 w 3347357"/>
                <a:gd name="connsiteY35" fmla="*/ 451757 h 549728"/>
                <a:gd name="connsiteX36" fmla="*/ 1143000 w 3347357"/>
                <a:gd name="connsiteY36" fmla="*/ 451757 h 549728"/>
                <a:gd name="connsiteX37" fmla="*/ 783771 w 3347357"/>
                <a:gd name="connsiteY37" fmla="*/ 449035 h 549728"/>
                <a:gd name="connsiteX38" fmla="*/ 557893 w 3347357"/>
                <a:gd name="connsiteY38" fmla="*/ 451757 h 549728"/>
                <a:gd name="connsiteX39" fmla="*/ 310243 w 3347357"/>
                <a:gd name="connsiteY39" fmla="*/ 451757 h 549728"/>
                <a:gd name="connsiteX40" fmla="*/ 119743 w 3347357"/>
                <a:gd name="connsiteY40" fmla="*/ 451757 h 549728"/>
                <a:gd name="connsiteX41" fmla="*/ 103414 w 3347357"/>
                <a:gd name="connsiteY41" fmla="*/ 451757 h 549728"/>
                <a:gd name="connsiteX42" fmla="*/ 78921 w 3347357"/>
                <a:gd name="connsiteY42" fmla="*/ 443592 h 549728"/>
                <a:gd name="connsiteX43" fmla="*/ 46264 w 3347357"/>
                <a:gd name="connsiteY43" fmla="*/ 429985 h 549728"/>
                <a:gd name="connsiteX44" fmla="*/ 19050 w 3347357"/>
                <a:gd name="connsiteY44" fmla="*/ 410935 h 549728"/>
                <a:gd name="connsiteX45" fmla="*/ 5443 w 3347357"/>
                <a:gd name="connsiteY45" fmla="*/ 391885 h 549728"/>
                <a:gd name="connsiteX46" fmla="*/ 0 w 3347357"/>
                <a:gd name="connsiteY46" fmla="*/ 364671 h 549728"/>
                <a:gd name="connsiteX47" fmla="*/ 5443 w 3347357"/>
                <a:gd name="connsiteY47" fmla="*/ 340178 h 549728"/>
                <a:gd name="connsiteX48" fmla="*/ 16329 w 3347357"/>
                <a:gd name="connsiteY48" fmla="*/ 321128 h 549728"/>
                <a:gd name="connsiteX49" fmla="*/ 46264 w 3347357"/>
                <a:gd name="connsiteY49" fmla="*/ 296635 h 549728"/>
                <a:gd name="connsiteX50" fmla="*/ 87086 w 3347357"/>
                <a:gd name="connsiteY50" fmla="*/ 272142 h 549728"/>
                <a:gd name="connsiteX51" fmla="*/ 163286 w 3347357"/>
                <a:gd name="connsiteY51" fmla="*/ 242207 h 549728"/>
                <a:gd name="connsiteX52" fmla="*/ 247650 w 3347357"/>
                <a:gd name="connsiteY52" fmla="*/ 214992 h 549728"/>
                <a:gd name="connsiteX53" fmla="*/ 356507 w 3347357"/>
                <a:gd name="connsiteY53" fmla="*/ 193221 h 549728"/>
                <a:gd name="connsiteX54" fmla="*/ 427264 w 3347357"/>
                <a:gd name="connsiteY54" fmla="*/ 185057 h 549728"/>
                <a:gd name="connsiteX55" fmla="*/ 514350 w 3347357"/>
                <a:gd name="connsiteY55" fmla="*/ 204107 h 549728"/>
                <a:gd name="connsiteX56" fmla="*/ 623207 w 3347357"/>
                <a:gd name="connsiteY56" fmla="*/ 228600 h 549728"/>
                <a:gd name="connsiteX57" fmla="*/ 759279 w 3347357"/>
                <a:gd name="connsiteY57" fmla="*/ 231321 h 549728"/>
                <a:gd name="connsiteX58" fmla="*/ 922564 w 3347357"/>
                <a:gd name="connsiteY58" fmla="*/ 236764 h 549728"/>
                <a:gd name="connsiteX59" fmla="*/ 1240971 w 3347357"/>
                <a:gd name="connsiteY59" fmla="*/ 247650 h 549728"/>
                <a:gd name="connsiteX60" fmla="*/ 1458686 w 3347357"/>
                <a:gd name="connsiteY60" fmla="*/ 247650 h 549728"/>
                <a:gd name="connsiteX61" fmla="*/ 1820636 w 3347357"/>
                <a:gd name="connsiteY61" fmla="*/ 228600 h 549728"/>
                <a:gd name="connsiteX62" fmla="*/ 2073729 w 3347357"/>
                <a:gd name="connsiteY62" fmla="*/ 228600 h 549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347357" h="549728">
                  <a:moveTo>
                    <a:pt x="2073729" y="228600"/>
                  </a:moveTo>
                  <a:lnTo>
                    <a:pt x="2522764" y="228600"/>
                  </a:lnTo>
                  <a:lnTo>
                    <a:pt x="2843893" y="228600"/>
                  </a:lnTo>
                  <a:lnTo>
                    <a:pt x="3045279" y="228600"/>
                  </a:lnTo>
                  <a:lnTo>
                    <a:pt x="3086100" y="225878"/>
                  </a:lnTo>
                  <a:lnTo>
                    <a:pt x="3126921" y="212271"/>
                  </a:lnTo>
                  <a:lnTo>
                    <a:pt x="3154136" y="198664"/>
                  </a:lnTo>
                  <a:lnTo>
                    <a:pt x="3181350" y="176892"/>
                  </a:lnTo>
                  <a:lnTo>
                    <a:pt x="3205843" y="152400"/>
                  </a:lnTo>
                  <a:lnTo>
                    <a:pt x="3235779" y="111578"/>
                  </a:lnTo>
                  <a:lnTo>
                    <a:pt x="3254829" y="81642"/>
                  </a:lnTo>
                  <a:lnTo>
                    <a:pt x="3276600" y="35378"/>
                  </a:lnTo>
                  <a:lnTo>
                    <a:pt x="3287486" y="19050"/>
                  </a:lnTo>
                  <a:lnTo>
                    <a:pt x="3309257" y="2721"/>
                  </a:lnTo>
                  <a:lnTo>
                    <a:pt x="3325586" y="0"/>
                  </a:lnTo>
                  <a:lnTo>
                    <a:pt x="3339193" y="5442"/>
                  </a:lnTo>
                  <a:lnTo>
                    <a:pt x="3347357" y="27214"/>
                  </a:lnTo>
                  <a:lnTo>
                    <a:pt x="3347357" y="68035"/>
                  </a:lnTo>
                  <a:lnTo>
                    <a:pt x="3341914" y="157842"/>
                  </a:lnTo>
                  <a:lnTo>
                    <a:pt x="3333750" y="217714"/>
                  </a:lnTo>
                  <a:lnTo>
                    <a:pt x="3325586" y="258535"/>
                  </a:lnTo>
                  <a:lnTo>
                    <a:pt x="3311979" y="310242"/>
                  </a:lnTo>
                  <a:lnTo>
                    <a:pt x="3290207" y="375557"/>
                  </a:lnTo>
                  <a:lnTo>
                    <a:pt x="3262993" y="429985"/>
                  </a:lnTo>
                  <a:lnTo>
                    <a:pt x="3238500" y="476250"/>
                  </a:lnTo>
                  <a:lnTo>
                    <a:pt x="3208564" y="517071"/>
                  </a:lnTo>
                  <a:lnTo>
                    <a:pt x="3173186" y="544285"/>
                  </a:lnTo>
                  <a:lnTo>
                    <a:pt x="3148693" y="549728"/>
                  </a:lnTo>
                  <a:lnTo>
                    <a:pt x="3105150" y="544285"/>
                  </a:lnTo>
                  <a:lnTo>
                    <a:pt x="3026229" y="519792"/>
                  </a:lnTo>
                  <a:lnTo>
                    <a:pt x="2969079" y="498021"/>
                  </a:lnTo>
                  <a:lnTo>
                    <a:pt x="2735036" y="487135"/>
                  </a:lnTo>
                  <a:lnTo>
                    <a:pt x="2310493" y="470807"/>
                  </a:lnTo>
                  <a:lnTo>
                    <a:pt x="1964871" y="457200"/>
                  </a:lnTo>
                  <a:lnTo>
                    <a:pt x="1842407" y="449035"/>
                  </a:lnTo>
                  <a:lnTo>
                    <a:pt x="1434193" y="451757"/>
                  </a:lnTo>
                  <a:lnTo>
                    <a:pt x="1143000" y="451757"/>
                  </a:lnTo>
                  <a:lnTo>
                    <a:pt x="783771" y="449035"/>
                  </a:lnTo>
                  <a:lnTo>
                    <a:pt x="557893" y="451757"/>
                  </a:lnTo>
                  <a:lnTo>
                    <a:pt x="310243" y="451757"/>
                  </a:lnTo>
                  <a:lnTo>
                    <a:pt x="119743" y="451757"/>
                  </a:lnTo>
                  <a:lnTo>
                    <a:pt x="103414" y="451757"/>
                  </a:lnTo>
                  <a:lnTo>
                    <a:pt x="78921" y="443592"/>
                  </a:lnTo>
                  <a:lnTo>
                    <a:pt x="46264" y="429985"/>
                  </a:lnTo>
                  <a:lnTo>
                    <a:pt x="19050" y="410935"/>
                  </a:lnTo>
                  <a:lnTo>
                    <a:pt x="5443" y="391885"/>
                  </a:lnTo>
                  <a:lnTo>
                    <a:pt x="0" y="364671"/>
                  </a:lnTo>
                  <a:lnTo>
                    <a:pt x="5443" y="340178"/>
                  </a:lnTo>
                  <a:lnTo>
                    <a:pt x="16329" y="321128"/>
                  </a:lnTo>
                  <a:lnTo>
                    <a:pt x="46264" y="296635"/>
                  </a:lnTo>
                  <a:lnTo>
                    <a:pt x="87086" y="272142"/>
                  </a:lnTo>
                  <a:lnTo>
                    <a:pt x="163286" y="242207"/>
                  </a:lnTo>
                  <a:lnTo>
                    <a:pt x="247650" y="214992"/>
                  </a:lnTo>
                  <a:lnTo>
                    <a:pt x="356507" y="193221"/>
                  </a:lnTo>
                  <a:lnTo>
                    <a:pt x="427264" y="185057"/>
                  </a:lnTo>
                  <a:lnTo>
                    <a:pt x="514350" y="204107"/>
                  </a:lnTo>
                  <a:lnTo>
                    <a:pt x="623207" y="228600"/>
                  </a:lnTo>
                  <a:lnTo>
                    <a:pt x="759279" y="231321"/>
                  </a:lnTo>
                  <a:lnTo>
                    <a:pt x="922564" y="236764"/>
                  </a:lnTo>
                  <a:lnTo>
                    <a:pt x="1240971" y="247650"/>
                  </a:lnTo>
                  <a:lnTo>
                    <a:pt x="1458686" y="247650"/>
                  </a:lnTo>
                  <a:lnTo>
                    <a:pt x="1820636" y="228600"/>
                  </a:lnTo>
                  <a:lnTo>
                    <a:pt x="2073729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35">
              <a:extLst>
                <a:ext uri="{FF2B5EF4-FFF2-40B4-BE49-F238E27FC236}">
                  <a16:creationId xmlns:a16="http://schemas.microsoft.com/office/drawing/2014/main" id="{7B5CCE04-3ED7-464E-92AD-1E7780D2A863}"/>
                </a:ext>
              </a:extLst>
            </p:cNvPr>
            <p:cNvSpPr/>
            <p:nvPr/>
          </p:nvSpPr>
          <p:spPr>
            <a:xfrm>
              <a:off x="4246564" y="3284538"/>
              <a:ext cx="1016000" cy="1454150"/>
            </a:xfrm>
            <a:custGeom>
              <a:avLst/>
              <a:gdLst>
                <a:gd name="connsiteX0" fmla="*/ 585787 w 1016794"/>
                <a:gd name="connsiteY0" fmla="*/ 552450 h 1454944"/>
                <a:gd name="connsiteX1" fmla="*/ 647700 w 1016794"/>
                <a:gd name="connsiteY1" fmla="*/ 445294 h 1454944"/>
                <a:gd name="connsiteX2" fmla="*/ 726281 w 1016794"/>
                <a:gd name="connsiteY2" fmla="*/ 302419 h 1454944"/>
                <a:gd name="connsiteX3" fmla="*/ 790575 w 1016794"/>
                <a:gd name="connsiteY3" fmla="*/ 169069 h 1454944"/>
                <a:gd name="connsiteX4" fmla="*/ 833437 w 1016794"/>
                <a:gd name="connsiteY4" fmla="*/ 54769 h 1454944"/>
                <a:gd name="connsiteX5" fmla="*/ 838200 w 1016794"/>
                <a:gd name="connsiteY5" fmla="*/ 21431 h 1454944"/>
                <a:gd name="connsiteX6" fmla="*/ 1016794 w 1016794"/>
                <a:gd name="connsiteY6" fmla="*/ 0 h 1454944"/>
                <a:gd name="connsiteX7" fmla="*/ 1016794 w 1016794"/>
                <a:gd name="connsiteY7" fmla="*/ 195262 h 1454944"/>
                <a:gd name="connsiteX8" fmla="*/ 964406 w 1016794"/>
                <a:gd name="connsiteY8" fmla="*/ 314325 h 1454944"/>
                <a:gd name="connsiteX9" fmla="*/ 909637 w 1016794"/>
                <a:gd name="connsiteY9" fmla="*/ 404812 h 1454944"/>
                <a:gd name="connsiteX10" fmla="*/ 831056 w 1016794"/>
                <a:gd name="connsiteY10" fmla="*/ 526256 h 1454944"/>
                <a:gd name="connsiteX11" fmla="*/ 742950 w 1016794"/>
                <a:gd name="connsiteY11" fmla="*/ 659606 h 1454944"/>
                <a:gd name="connsiteX12" fmla="*/ 657225 w 1016794"/>
                <a:gd name="connsiteY12" fmla="*/ 783431 h 1454944"/>
                <a:gd name="connsiteX13" fmla="*/ 581025 w 1016794"/>
                <a:gd name="connsiteY13" fmla="*/ 885825 h 1454944"/>
                <a:gd name="connsiteX14" fmla="*/ 461962 w 1016794"/>
                <a:gd name="connsiteY14" fmla="*/ 1038225 h 1454944"/>
                <a:gd name="connsiteX15" fmla="*/ 354806 w 1016794"/>
                <a:gd name="connsiteY15" fmla="*/ 1157287 h 1454944"/>
                <a:gd name="connsiteX16" fmla="*/ 221456 w 1016794"/>
                <a:gd name="connsiteY16" fmla="*/ 1297781 h 1454944"/>
                <a:gd name="connsiteX17" fmla="*/ 109537 w 1016794"/>
                <a:gd name="connsiteY17" fmla="*/ 1397794 h 1454944"/>
                <a:gd name="connsiteX18" fmla="*/ 59531 w 1016794"/>
                <a:gd name="connsiteY18" fmla="*/ 1438275 h 1454944"/>
                <a:gd name="connsiteX19" fmla="*/ 33337 w 1016794"/>
                <a:gd name="connsiteY19" fmla="*/ 1452562 h 1454944"/>
                <a:gd name="connsiteX20" fmla="*/ 14287 w 1016794"/>
                <a:gd name="connsiteY20" fmla="*/ 1454944 h 1454944"/>
                <a:gd name="connsiteX21" fmla="*/ 2381 w 1016794"/>
                <a:gd name="connsiteY21" fmla="*/ 1447800 h 1454944"/>
                <a:gd name="connsiteX22" fmla="*/ 0 w 1016794"/>
                <a:gd name="connsiteY22" fmla="*/ 1426369 h 1454944"/>
                <a:gd name="connsiteX23" fmla="*/ 14287 w 1016794"/>
                <a:gd name="connsiteY23" fmla="*/ 1390650 h 1454944"/>
                <a:gd name="connsiteX24" fmla="*/ 61912 w 1016794"/>
                <a:gd name="connsiteY24" fmla="*/ 1331119 h 1454944"/>
                <a:gd name="connsiteX25" fmla="*/ 169069 w 1016794"/>
                <a:gd name="connsiteY25" fmla="*/ 1190625 h 1454944"/>
                <a:gd name="connsiteX26" fmla="*/ 309562 w 1016794"/>
                <a:gd name="connsiteY26" fmla="*/ 988219 h 1454944"/>
                <a:gd name="connsiteX27" fmla="*/ 426244 w 1016794"/>
                <a:gd name="connsiteY27" fmla="*/ 812006 h 1454944"/>
                <a:gd name="connsiteX28" fmla="*/ 585787 w 1016794"/>
                <a:gd name="connsiteY28" fmla="*/ 552450 h 1454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6794" h="1454944">
                  <a:moveTo>
                    <a:pt x="585787" y="552450"/>
                  </a:moveTo>
                  <a:lnTo>
                    <a:pt x="647700" y="445294"/>
                  </a:lnTo>
                  <a:lnTo>
                    <a:pt x="726281" y="302419"/>
                  </a:lnTo>
                  <a:lnTo>
                    <a:pt x="790575" y="169069"/>
                  </a:lnTo>
                  <a:lnTo>
                    <a:pt x="833437" y="54769"/>
                  </a:lnTo>
                  <a:lnTo>
                    <a:pt x="838200" y="21431"/>
                  </a:lnTo>
                  <a:lnTo>
                    <a:pt x="1016794" y="0"/>
                  </a:lnTo>
                  <a:lnTo>
                    <a:pt x="1016794" y="195262"/>
                  </a:lnTo>
                  <a:lnTo>
                    <a:pt x="964406" y="314325"/>
                  </a:lnTo>
                  <a:lnTo>
                    <a:pt x="909637" y="404812"/>
                  </a:lnTo>
                  <a:lnTo>
                    <a:pt x="831056" y="526256"/>
                  </a:lnTo>
                  <a:lnTo>
                    <a:pt x="742950" y="659606"/>
                  </a:lnTo>
                  <a:lnTo>
                    <a:pt x="657225" y="783431"/>
                  </a:lnTo>
                  <a:lnTo>
                    <a:pt x="581025" y="885825"/>
                  </a:lnTo>
                  <a:lnTo>
                    <a:pt x="461962" y="1038225"/>
                  </a:lnTo>
                  <a:lnTo>
                    <a:pt x="354806" y="1157287"/>
                  </a:lnTo>
                  <a:lnTo>
                    <a:pt x="221456" y="1297781"/>
                  </a:lnTo>
                  <a:lnTo>
                    <a:pt x="109537" y="1397794"/>
                  </a:lnTo>
                  <a:lnTo>
                    <a:pt x="59531" y="1438275"/>
                  </a:lnTo>
                  <a:lnTo>
                    <a:pt x="33337" y="1452562"/>
                  </a:lnTo>
                  <a:lnTo>
                    <a:pt x="14287" y="1454944"/>
                  </a:lnTo>
                  <a:lnTo>
                    <a:pt x="2381" y="1447800"/>
                  </a:lnTo>
                  <a:lnTo>
                    <a:pt x="0" y="1426369"/>
                  </a:lnTo>
                  <a:lnTo>
                    <a:pt x="14287" y="1390650"/>
                  </a:lnTo>
                  <a:lnTo>
                    <a:pt x="61912" y="1331119"/>
                  </a:lnTo>
                  <a:lnTo>
                    <a:pt x="169069" y="1190625"/>
                  </a:lnTo>
                  <a:lnTo>
                    <a:pt x="309562" y="988219"/>
                  </a:lnTo>
                  <a:lnTo>
                    <a:pt x="426244" y="812006"/>
                  </a:lnTo>
                  <a:lnTo>
                    <a:pt x="585787" y="552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34">
              <a:extLst>
                <a:ext uri="{FF2B5EF4-FFF2-40B4-BE49-F238E27FC236}">
                  <a16:creationId xmlns:a16="http://schemas.microsoft.com/office/drawing/2014/main" id="{8F086448-C36F-4F5D-83CE-7DDD9A6F6DC8}"/>
                </a:ext>
              </a:extLst>
            </p:cNvPr>
            <p:cNvSpPr/>
            <p:nvPr/>
          </p:nvSpPr>
          <p:spPr>
            <a:xfrm>
              <a:off x="5351465" y="3624263"/>
              <a:ext cx="809625" cy="768350"/>
            </a:xfrm>
            <a:custGeom>
              <a:avLst/>
              <a:gdLst>
                <a:gd name="connsiteX0" fmla="*/ 335756 w 809625"/>
                <a:gd name="connsiteY0" fmla="*/ 409575 h 769143"/>
                <a:gd name="connsiteX1" fmla="*/ 230981 w 809625"/>
                <a:gd name="connsiteY1" fmla="*/ 297656 h 769143"/>
                <a:gd name="connsiteX2" fmla="*/ 142875 w 809625"/>
                <a:gd name="connsiteY2" fmla="*/ 200025 h 769143"/>
                <a:gd name="connsiteX3" fmla="*/ 28575 w 809625"/>
                <a:gd name="connsiteY3" fmla="*/ 73818 h 769143"/>
                <a:gd name="connsiteX4" fmla="*/ 0 w 809625"/>
                <a:gd name="connsiteY4" fmla="*/ 30956 h 769143"/>
                <a:gd name="connsiteX5" fmla="*/ 0 w 809625"/>
                <a:gd name="connsiteY5" fmla="*/ 0 h 769143"/>
                <a:gd name="connsiteX6" fmla="*/ 100012 w 809625"/>
                <a:gd name="connsiteY6" fmla="*/ 45243 h 769143"/>
                <a:gd name="connsiteX7" fmla="*/ 247650 w 809625"/>
                <a:gd name="connsiteY7" fmla="*/ 121443 h 769143"/>
                <a:gd name="connsiteX8" fmla="*/ 352425 w 809625"/>
                <a:gd name="connsiteY8" fmla="*/ 171450 h 769143"/>
                <a:gd name="connsiteX9" fmla="*/ 488156 w 809625"/>
                <a:gd name="connsiteY9" fmla="*/ 230981 h 769143"/>
                <a:gd name="connsiteX10" fmla="*/ 540544 w 809625"/>
                <a:gd name="connsiteY10" fmla="*/ 250031 h 769143"/>
                <a:gd name="connsiteX11" fmla="*/ 578644 w 809625"/>
                <a:gd name="connsiteY11" fmla="*/ 285750 h 769143"/>
                <a:gd name="connsiteX12" fmla="*/ 626269 w 809625"/>
                <a:gd name="connsiteY12" fmla="*/ 340518 h 769143"/>
                <a:gd name="connsiteX13" fmla="*/ 661987 w 809625"/>
                <a:gd name="connsiteY13" fmla="*/ 390525 h 769143"/>
                <a:gd name="connsiteX14" fmla="*/ 711994 w 809625"/>
                <a:gd name="connsiteY14" fmla="*/ 471487 h 769143"/>
                <a:gd name="connsiteX15" fmla="*/ 757237 w 809625"/>
                <a:gd name="connsiteY15" fmla="*/ 550068 h 769143"/>
                <a:gd name="connsiteX16" fmla="*/ 800100 w 809625"/>
                <a:gd name="connsiteY16" fmla="*/ 638175 h 769143"/>
                <a:gd name="connsiteX17" fmla="*/ 807244 w 809625"/>
                <a:gd name="connsiteY17" fmla="*/ 671512 h 769143"/>
                <a:gd name="connsiteX18" fmla="*/ 809625 w 809625"/>
                <a:gd name="connsiteY18" fmla="*/ 707231 h 769143"/>
                <a:gd name="connsiteX19" fmla="*/ 802481 w 809625"/>
                <a:gd name="connsiteY19" fmla="*/ 735806 h 769143"/>
                <a:gd name="connsiteX20" fmla="*/ 790575 w 809625"/>
                <a:gd name="connsiteY20" fmla="*/ 754856 h 769143"/>
                <a:gd name="connsiteX21" fmla="*/ 773906 w 809625"/>
                <a:gd name="connsiteY21" fmla="*/ 764381 h 769143"/>
                <a:gd name="connsiteX22" fmla="*/ 752475 w 809625"/>
                <a:gd name="connsiteY22" fmla="*/ 769143 h 769143"/>
                <a:gd name="connsiteX23" fmla="*/ 723900 w 809625"/>
                <a:gd name="connsiteY23" fmla="*/ 769143 h 769143"/>
                <a:gd name="connsiteX24" fmla="*/ 678656 w 809625"/>
                <a:gd name="connsiteY24" fmla="*/ 754856 h 769143"/>
                <a:gd name="connsiteX25" fmla="*/ 635794 w 809625"/>
                <a:gd name="connsiteY25" fmla="*/ 731043 h 769143"/>
                <a:gd name="connsiteX26" fmla="*/ 585787 w 809625"/>
                <a:gd name="connsiteY26" fmla="*/ 685800 h 769143"/>
                <a:gd name="connsiteX27" fmla="*/ 519112 w 809625"/>
                <a:gd name="connsiteY27" fmla="*/ 611981 h 769143"/>
                <a:gd name="connsiteX28" fmla="*/ 445294 w 809625"/>
                <a:gd name="connsiteY28" fmla="*/ 531018 h 769143"/>
                <a:gd name="connsiteX29" fmla="*/ 335756 w 809625"/>
                <a:gd name="connsiteY29" fmla="*/ 409575 h 76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09625" h="769143">
                  <a:moveTo>
                    <a:pt x="335756" y="409575"/>
                  </a:moveTo>
                  <a:lnTo>
                    <a:pt x="230981" y="297656"/>
                  </a:lnTo>
                  <a:lnTo>
                    <a:pt x="142875" y="200025"/>
                  </a:lnTo>
                  <a:lnTo>
                    <a:pt x="28575" y="73818"/>
                  </a:lnTo>
                  <a:lnTo>
                    <a:pt x="0" y="30956"/>
                  </a:lnTo>
                  <a:lnTo>
                    <a:pt x="0" y="0"/>
                  </a:lnTo>
                  <a:lnTo>
                    <a:pt x="100012" y="45243"/>
                  </a:lnTo>
                  <a:lnTo>
                    <a:pt x="247650" y="121443"/>
                  </a:lnTo>
                  <a:lnTo>
                    <a:pt x="352425" y="171450"/>
                  </a:lnTo>
                  <a:lnTo>
                    <a:pt x="488156" y="230981"/>
                  </a:lnTo>
                  <a:lnTo>
                    <a:pt x="540544" y="250031"/>
                  </a:lnTo>
                  <a:lnTo>
                    <a:pt x="578644" y="285750"/>
                  </a:lnTo>
                  <a:lnTo>
                    <a:pt x="626269" y="340518"/>
                  </a:lnTo>
                  <a:lnTo>
                    <a:pt x="661987" y="390525"/>
                  </a:lnTo>
                  <a:lnTo>
                    <a:pt x="711994" y="471487"/>
                  </a:lnTo>
                  <a:lnTo>
                    <a:pt x="757237" y="550068"/>
                  </a:lnTo>
                  <a:lnTo>
                    <a:pt x="800100" y="638175"/>
                  </a:lnTo>
                  <a:lnTo>
                    <a:pt x="807244" y="671512"/>
                  </a:lnTo>
                  <a:lnTo>
                    <a:pt x="809625" y="707231"/>
                  </a:lnTo>
                  <a:lnTo>
                    <a:pt x="802481" y="735806"/>
                  </a:lnTo>
                  <a:lnTo>
                    <a:pt x="790575" y="754856"/>
                  </a:lnTo>
                  <a:lnTo>
                    <a:pt x="773906" y="764381"/>
                  </a:lnTo>
                  <a:lnTo>
                    <a:pt x="752475" y="769143"/>
                  </a:lnTo>
                  <a:lnTo>
                    <a:pt x="723900" y="769143"/>
                  </a:lnTo>
                  <a:lnTo>
                    <a:pt x="678656" y="754856"/>
                  </a:lnTo>
                  <a:lnTo>
                    <a:pt x="635794" y="731043"/>
                  </a:lnTo>
                  <a:lnTo>
                    <a:pt x="585787" y="685800"/>
                  </a:lnTo>
                  <a:lnTo>
                    <a:pt x="519112" y="611981"/>
                  </a:lnTo>
                  <a:lnTo>
                    <a:pt x="445294" y="531018"/>
                  </a:lnTo>
                  <a:lnTo>
                    <a:pt x="335756" y="409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40">
              <a:extLst>
                <a:ext uri="{FF2B5EF4-FFF2-40B4-BE49-F238E27FC236}">
                  <a16:creationId xmlns:a16="http://schemas.microsoft.com/office/drawing/2014/main" id="{6E260FF2-BC71-4A6D-A2BB-741376796300}"/>
                </a:ext>
              </a:extLst>
            </p:cNvPr>
            <p:cNvSpPr/>
            <p:nvPr/>
          </p:nvSpPr>
          <p:spPr>
            <a:xfrm rot="16200000">
              <a:off x="3305176" y="2781300"/>
              <a:ext cx="3290888" cy="2344738"/>
            </a:xfrm>
            <a:custGeom>
              <a:avLst/>
              <a:gdLst>
                <a:gd name="connsiteX0" fmla="*/ 1527971 w 3291244"/>
                <a:gd name="connsiteY0" fmla="*/ 154882 h 2344080"/>
                <a:gd name="connsiteX1" fmla="*/ 2168349 w 3291244"/>
                <a:gd name="connsiteY1" fmla="*/ 160839 h 2344080"/>
                <a:gd name="connsiteX2" fmla="*/ 2740221 w 3291244"/>
                <a:gd name="connsiteY2" fmla="*/ 166796 h 2344080"/>
                <a:gd name="connsiteX3" fmla="*/ 2939781 w 3291244"/>
                <a:gd name="connsiteY3" fmla="*/ 166796 h 2344080"/>
                <a:gd name="connsiteX4" fmla="*/ 3008287 w 3291244"/>
                <a:gd name="connsiteY4" fmla="*/ 163817 h 2344080"/>
                <a:gd name="connsiteX5" fmla="*/ 3052964 w 3291244"/>
                <a:gd name="connsiteY5" fmla="*/ 154882 h 2344080"/>
                <a:gd name="connsiteX6" fmla="*/ 3094663 w 3291244"/>
                <a:gd name="connsiteY6" fmla="*/ 139989 h 2344080"/>
                <a:gd name="connsiteX7" fmla="*/ 3136362 w 3291244"/>
                <a:gd name="connsiteY7" fmla="*/ 122118 h 2344080"/>
                <a:gd name="connsiteX8" fmla="*/ 3169126 w 3291244"/>
                <a:gd name="connsiteY8" fmla="*/ 98290 h 2344080"/>
                <a:gd name="connsiteX9" fmla="*/ 3189975 w 3291244"/>
                <a:gd name="connsiteY9" fmla="*/ 80419 h 2344080"/>
                <a:gd name="connsiteX10" fmla="*/ 3213803 w 3291244"/>
                <a:gd name="connsiteY10" fmla="*/ 44677 h 2344080"/>
                <a:gd name="connsiteX11" fmla="*/ 3231674 w 3291244"/>
                <a:gd name="connsiteY11" fmla="*/ 14892 h 2344080"/>
                <a:gd name="connsiteX12" fmla="*/ 3249545 w 3291244"/>
                <a:gd name="connsiteY12" fmla="*/ 0 h 2344080"/>
                <a:gd name="connsiteX13" fmla="*/ 3261459 w 3291244"/>
                <a:gd name="connsiteY13" fmla="*/ 0 h 2344080"/>
                <a:gd name="connsiteX14" fmla="*/ 3270395 w 3291244"/>
                <a:gd name="connsiteY14" fmla="*/ 5957 h 2344080"/>
                <a:gd name="connsiteX15" fmla="*/ 3279330 w 3291244"/>
                <a:gd name="connsiteY15" fmla="*/ 17871 h 2344080"/>
                <a:gd name="connsiteX16" fmla="*/ 3288266 w 3291244"/>
                <a:gd name="connsiteY16" fmla="*/ 59570 h 2344080"/>
                <a:gd name="connsiteX17" fmla="*/ 3291244 w 3291244"/>
                <a:gd name="connsiteY17" fmla="*/ 104247 h 2344080"/>
                <a:gd name="connsiteX18" fmla="*/ 3288266 w 3291244"/>
                <a:gd name="connsiteY18" fmla="*/ 166796 h 2344080"/>
                <a:gd name="connsiteX19" fmla="*/ 3276352 w 3291244"/>
                <a:gd name="connsiteY19" fmla="*/ 220409 h 2344080"/>
                <a:gd name="connsiteX20" fmla="*/ 3249545 w 3291244"/>
                <a:gd name="connsiteY20" fmla="*/ 279979 h 2344080"/>
                <a:gd name="connsiteX21" fmla="*/ 3213803 w 3291244"/>
                <a:gd name="connsiteY21" fmla="*/ 339549 h 2344080"/>
                <a:gd name="connsiteX22" fmla="*/ 3163169 w 3291244"/>
                <a:gd name="connsiteY22" fmla="*/ 405076 h 2344080"/>
                <a:gd name="connsiteX23" fmla="*/ 3103599 w 3291244"/>
                <a:gd name="connsiteY23" fmla="*/ 464646 h 2344080"/>
                <a:gd name="connsiteX24" fmla="*/ 3067857 w 3291244"/>
                <a:gd name="connsiteY24" fmla="*/ 488474 h 2344080"/>
                <a:gd name="connsiteX25" fmla="*/ 3047007 w 3291244"/>
                <a:gd name="connsiteY25" fmla="*/ 494431 h 2344080"/>
                <a:gd name="connsiteX26" fmla="*/ 3002330 w 3291244"/>
                <a:gd name="connsiteY26" fmla="*/ 488474 h 2344080"/>
                <a:gd name="connsiteX27" fmla="*/ 2975523 w 3291244"/>
                <a:gd name="connsiteY27" fmla="*/ 476560 h 2344080"/>
                <a:gd name="connsiteX28" fmla="*/ 2942760 w 3291244"/>
                <a:gd name="connsiteY28" fmla="*/ 452732 h 2344080"/>
                <a:gd name="connsiteX29" fmla="*/ 2909996 w 3291244"/>
                <a:gd name="connsiteY29" fmla="*/ 434861 h 2344080"/>
                <a:gd name="connsiteX30" fmla="*/ 2871276 w 3291244"/>
                <a:gd name="connsiteY30" fmla="*/ 422947 h 2344080"/>
                <a:gd name="connsiteX31" fmla="*/ 2799792 w 3291244"/>
                <a:gd name="connsiteY31" fmla="*/ 414011 h 2344080"/>
                <a:gd name="connsiteX32" fmla="*/ 2531726 w 3291244"/>
                <a:gd name="connsiteY32" fmla="*/ 408054 h 2344080"/>
                <a:gd name="connsiteX33" fmla="*/ 2114736 w 3291244"/>
                <a:gd name="connsiteY33" fmla="*/ 402097 h 2344080"/>
                <a:gd name="connsiteX34" fmla="*/ 1587541 w 3291244"/>
                <a:gd name="connsiteY34" fmla="*/ 393162 h 2344080"/>
                <a:gd name="connsiteX35" fmla="*/ 1227143 w 3291244"/>
                <a:gd name="connsiteY35" fmla="*/ 384226 h 2344080"/>
                <a:gd name="connsiteX36" fmla="*/ 896529 w 3291244"/>
                <a:gd name="connsiteY36" fmla="*/ 378269 h 2344080"/>
                <a:gd name="connsiteX37" fmla="*/ 330614 w 3291244"/>
                <a:gd name="connsiteY37" fmla="*/ 369334 h 2344080"/>
                <a:gd name="connsiteX38" fmla="*/ 318700 w 3291244"/>
                <a:gd name="connsiteY38" fmla="*/ 375291 h 2344080"/>
                <a:gd name="connsiteX39" fmla="*/ 315721 w 3291244"/>
                <a:gd name="connsiteY39" fmla="*/ 402097 h 2344080"/>
                <a:gd name="connsiteX40" fmla="*/ 327635 w 3291244"/>
                <a:gd name="connsiteY40" fmla="*/ 613571 h 2344080"/>
                <a:gd name="connsiteX41" fmla="*/ 351463 w 3291244"/>
                <a:gd name="connsiteY41" fmla="*/ 899507 h 2344080"/>
                <a:gd name="connsiteX42" fmla="*/ 375291 w 3291244"/>
                <a:gd name="connsiteY42" fmla="*/ 1125873 h 2344080"/>
                <a:gd name="connsiteX43" fmla="*/ 411033 w 3291244"/>
                <a:gd name="connsiteY43" fmla="*/ 1382024 h 2344080"/>
                <a:gd name="connsiteX44" fmla="*/ 449754 w 3291244"/>
                <a:gd name="connsiteY44" fmla="*/ 1641154 h 2344080"/>
                <a:gd name="connsiteX45" fmla="*/ 503367 w 3291244"/>
                <a:gd name="connsiteY45" fmla="*/ 1921133 h 2344080"/>
                <a:gd name="connsiteX46" fmla="*/ 515281 w 3291244"/>
                <a:gd name="connsiteY46" fmla="*/ 1977725 h 2344080"/>
                <a:gd name="connsiteX47" fmla="*/ 494431 w 3291244"/>
                <a:gd name="connsiteY47" fmla="*/ 2031338 h 2344080"/>
                <a:gd name="connsiteX48" fmla="*/ 437840 w 3291244"/>
                <a:gd name="connsiteY48" fmla="*/ 2159413 h 2344080"/>
                <a:gd name="connsiteX49" fmla="*/ 405076 w 3291244"/>
                <a:gd name="connsiteY49" fmla="*/ 2242811 h 2344080"/>
                <a:gd name="connsiteX50" fmla="*/ 372313 w 3291244"/>
                <a:gd name="connsiteY50" fmla="*/ 2305360 h 2344080"/>
                <a:gd name="connsiteX51" fmla="*/ 345506 w 3291244"/>
                <a:gd name="connsiteY51" fmla="*/ 2335145 h 2344080"/>
                <a:gd name="connsiteX52" fmla="*/ 321678 w 3291244"/>
                <a:gd name="connsiteY52" fmla="*/ 2344080 h 2344080"/>
                <a:gd name="connsiteX53" fmla="*/ 309764 w 3291244"/>
                <a:gd name="connsiteY53" fmla="*/ 2341102 h 2344080"/>
                <a:gd name="connsiteX54" fmla="*/ 294872 w 3291244"/>
                <a:gd name="connsiteY54" fmla="*/ 2323231 h 2344080"/>
                <a:gd name="connsiteX55" fmla="*/ 274022 w 3291244"/>
                <a:gd name="connsiteY55" fmla="*/ 2287489 h 2344080"/>
                <a:gd name="connsiteX56" fmla="*/ 256151 w 3291244"/>
                <a:gd name="connsiteY56" fmla="*/ 2183241 h 2344080"/>
                <a:gd name="connsiteX57" fmla="*/ 247216 w 3291244"/>
                <a:gd name="connsiteY57" fmla="*/ 2078994 h 2344080"/>
                <a:gd name="connsiteX58" fmla="*/ 232323 w 3291244"/>
                <a:gd name="connsiteY58" fmla="*/ 1885391 h 2344080"/>
                <a:gd name="connsiteX59" fmla="*/ 217431 w 3291244"/>
                <a:gd name="connsiteY59" fmla="*/ 1650089 h 2344080"/>
                <a:gd name="connsiteX60" fmla="*/ 181689 w 3291244"/>
                <a:gd name="connsiteY60" fmla="*/ 1215228 h 2344080"/>
                <a:gd name="connsiteX61" fmla="*/ 154882 w 3291244"/>
                <a:gd name="connsiteY61" fmla="*/ 935249 h 2344080"/>
                <a:gd name="connsiteX62" fmla="*/ 113183 w 3291244"/>
                <a:gd name="connsiteY62" fmla="*/ 577829 h 2344080"/>
                <a:gd name="connsiteX63" fmla="*/ 92334 w 3291244"/>
                <a:gd name="connsiteY63" fmla="*/ 402097 h 2344080"/>
                <a:gd name="connsiteX64" fmla="*/ 83398 w 3291244"/>
                <a:gd name="connsiteY64" fmla="*/ 390183 h 2344080"/>
                <a:gd name="connsiteX65" fmla="*/ 38721 w 3291244"/>
                <a:gd name="connsiteY65" fmla="*/ 357420 h 2344080"/>
                <a:gd name="connsiteX66" fmla="*/ 14893 w 3291244"/>
                <a:gd name="connsiteY66" fmla="*/ 324656 h 2344080"/>
                <a:gd name="connsiteX67" fmla="*/ 2978 w 3291244"/>
                <a:gd name="connsiteY67" fmla="*/ 288914 h 2344080"/>
                <a:gd name="connsiteX68" fmla="*/ 0 w 3291244"/>
                <a:gd name="connsiteY68" fmla="*/ 238280 h 2344080"/>
                <a:gd name="connsiteX69" fmla="*/ 14893 w 3291244"/>
                <a:gd name="connsiteY69" fmla="*/ 217430 h 2344080"/>
                <a:gd name="connsiteX70" fmla="*/ 59570 w 3291244"/>
                <a:gd name="connsiteY70" fmla="*/ 187645 h 2344080"/>
                <a:gd name="connsiteX71" fmla="*/ 125097 w 3291244"/>
                <a:gd name="connsiteY71" fmla="*/ 151903 h 2344080"/>
                <a:gd name="connsiteX72" fmla="*/ 214452 w 3291244"/>
                <a:gd name="connsiteY72" fmla="*/ 110204 h 2344080"/>
                <a:gd name="connsiteX73" fmla="*/ 279979 w 3291244"/>
                <a:gd name="connsiteY73" fmla="*/ 83398 h 2344080"/>
                <a:gd name="connsiteX74" fmla="*/ 294872 w 3291244"/>
                <a:gd name="connsiteY74" fmla="*/ 83398 h 2344080"/>
                <a:gd name="connsiteX75" fmla="*/ 339549 w 3291244"/>
                <a:gd name="connsiteY75" fmla="*/ 89355 h 2344080"/>
                <a:gd name="connsiteX76" fmla="*/ 497410 w 3291244"/>
                <a:gd name="connsiteY76" fmla="*/ 113183 h 2344080"/>
                <a:gd name="connsiteX77" fmla="*/ 702926 w 3291244"/>
                <a:gd name="connsiteY77" fmla="*/ 145946 h 2344080"/>
                <a:gd name="connsiteX78" fmla="*/ 1268842 w 3291244"/>
                <a:gd name="connsiteY78" fmla="*/ 151903 h 2344080"/>
                <a:gd name="connsiteX79" fmla="*/ 1527971 w 3291244"/>
                <a:gd name="connsiteY79" fmla="*/ 154882 h 234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291244" h="2344080">
                  <a:moveTo>
                    <a:pt x="1527971" y="154882"/>
                  </a:moveTo>
                  <a:lnTo>
                    <a:pt x="2168349" y="160839"/>
                  </a:lnTo>
                  <a:lnTo>
                    <a:pt x="2740221" y="166796"/>
                  </a:lnTo>
                  <a:lnTo>
                    <a:pt x="2939781" y="166796"/>
                  </a:lnTo>
                  <a:lnTo>
                    <a:pt x="3008287" y="163817"/>
                  </a:lnTo>
                  <a:lnTo>
                    <a:pt x="3052964" y="154882"/>
                  </a:lnTo>
                  <a:lnTo>
                    <a:pt x="3094663" y="139989"/>
                  </a:lnTo>
                  <a:lnTo>
                    <a:pt x="3136362" y="122118"/>
                  </a:lnTo>
                  <a:lnTo>
                    <a:pt x="3169126" y="98290"/>
                  </a:lnTo>
                  <a:lnTo>
                    <a:pt x="3189975" y="80419"/>
                  </a:lnTo>
                  <a:lnTo>
                    <a:pt x="3213803" y="44677"/>
                  </a:lnTo>
                  <a:lnTo>
                    <a:pt x="3231674" y="14892"/>
                  </a:lnTo>
                  <a:lnTo>
                    <a:pt x="3249545" y="0"/>
                  </a:lnTo>
                  <a:lnTo>
                    <a:pt x="3261459" y="0"/>
                  </a:lnTo>
                  <a:lnTo>
                    <a:pt x="3270395" y="5957"/>
                  </a:lnTo>
                  <a:lnTo>
                    <a:pt x="3279330" y="17871"/>
                  </a:lnTo>
                  <a:lnTo>
                    <a:pt x="3288266" y="59570"/>
                  </a:lnTo>
                  <a:lnTo>
                    <a:pt x="3291244" y="104247"/>
                  </a:lnTo>
                  <a:lnTo>
                    <a:pt x="3288266" y="166796"/>
                  </a:lnTo>
                  <a:lnTo>
                    <a:pt x="3276352" y="220409"/>
                  </a:lnTo>
                  <a:lnTo>
                    <a:pt x="3249545" y="279979"/>
                  </a:lnTo>
                  <a:lnTo>
                    <a:pt x="3213803" y="339549"/>
                  </a:lnTo>
                  <a:lnTo>
                    <a:pt x="3163169" y="405076"/>
                  </a:lnTo>
                  <a:lnTo>
                    <a:pt x="3103599" y="464646"/>
                  </a:lnTo>
                  <a:lnTo>
                    <a:pt x="3067857" y="488474"/>
                  </a:lnTo>
                  <a:lnTo>
                    <a:pt x="3047007" y="494431"/>
                  </a:lnTo>
                  <a:lnTo>
                    <a:pt x="3002330" y="488474"/>
                  </a:lnTo>
                  <a:lnTo>
                    <a:pt x="2975523" y="476560"/>
                  </a:lnTo>
                  <a:lnTo>
                    <a:pt x="2942760" y="452732"/>
                  </a:lnTo>
                  <a:lnTo>
                    <a:pt x="2909996" y="434861"/>
                  </a:lnTo>
                  <a:lnTo>
                    <a:pt x="2871276" y="422947"/>
                  </a:lnTo>
                  <a:lnTo>
                    <a:pt x="2799792" y="414011"/>
                  </a:lnTo>
                  <a:lnTo>
                    <a:pt x="2531726" y="408054"/>
                  </a:lnTo>
                  <a:lnTo>
                    <a:pt x="2114736" y="402097"/>
                  </a:lnTo>
                  <a:lnTo>
                    <a:pt x="1587541" y="393162"/>
                  </a:lnTo>
                  <a:lnTo>
                    <a:pt x="1227143" y="384226"/>
                  </a:lnTo>
                  <a:lnTo>
                    <a:pt x="896529" y="378269"/>
                  </a:lnTo>
                  <a:lnTo>
                    <a:pt x="330614" y="369334"/>
                  </a:lnTo>
                  <a:lnTo>
                    <a:pt x="318700" y="375291"/>
                  </a:lnTo>
                  <a:lnTo>
                    <a:pt x="315721" y="402097"/>
                  </a:lnTo>
                  <a:lnTo>
                    <a:pt x="327635" y="613571"/>
                  </a:lnTo>
                  <a:lnTo>
                    <a:pt x="351463" y="899507"/>
                  </a:lnTo>
                  <a:lnTo>
                    <a:pt x="375291" y="1125873"/>
                  </a:lnTo>
                  <a:lnTo>
                    <a:pt x="411033" y="1382024"/>
                  </a:lnTo>
                  <a:lnTo>
                    <a:pt x="449754" y="1641154"/>
                  </a:lnTo>
                  <a:lnTo>
                    <a:pt x="503367" y="1921133"/>
                  </a:lnTo>
                  <a:lnTo>
                    <a:pt x="515281" y="1977725"/>
                  </a:lnTo>
                  <a:lnTo>
                    <a:pt x="494431" y="2031338"/>
                  </a:lnTo>
                  <a:lnTo>
                    <a:pt x="437840" y="2159413"/>
                  </a:lnTo>
                  <a:lnTo>
                    <a:pt x="405076" y="2242811"/>
                  </a:lnTo>
                  <a:lnTo>
                    <a:pt x="372313" y="2305360"/>
                  </a:lnTo>
                  <a:lnTo>
                    <a:pt x="345506" y="2335145"/>
                  </a:lnTo>
                  <a:lnTo>
                    <a:pt x="321678" y="2344080"/>
                  </a:lnTo>
                  <a:lnTo>
                    <a:pt x="309764" y="2341102"/>
                  </a:lnTo>
                  <a:lnTo>
                    <a:pt x="294872" y="2323231"/>
                  </a:lnTo>
                  <a:lnTo>
                    <a:pt x="274022" y="2287489"/>
                  </a:lnTo>
                  <a:lnTo>
                    <a:pt x="256151" y="2183241"/>
                  </a:lnTo>
                  <a:lnTo>
                    <a:pt x="247216" y="2078994"/>
                  </a:lnTo>
                  <a:lnTo>
                    <a:pt x="232323" y="1885391"/>
                  </a:lnTo>
                  <a:lnTo>
                    <a:pt x="217431" y="1650089"/>
                  </a:lnTo>
                  <a:lnTo>
                    <a:pt x="181689" y="1215228"/>
                  </a:lnTo>
                  <a:lnTo>
                    <a:pt x="154882" y="935249"/>
                  </a:lnTo>
                  <a:lnTo>
                    <a:pt x="113183" y="577829"/>
                  </a:lnTo>
                  <a:lnTo>
                    <a:pt x="92334" y="402097"/>
                  </a:lnTo>
                  <a:lnTo>
                    <a:pt x="83398" y="390183"/>
                  </a:lnTo>
                  <a:lnTo>
                    <a:pt x="38721" y="357420"/>
                  </a:lnTo>
                  <a:lnTo>
                    <a:pt x="14893" y="324656"/>
                  </a:lnTo>
                  <a:lnTo>
                    <a:pt x="2978" y="288914"/>
                  </a:lnTo>
                  <a:lnTo>
                    <a:pt x="0" y="238280"/>
                  </a:lnTo>
                  <a:lnTo>
                    <a:pt x="14893" y="217430"/>
                  </a:lnTo>
                  <a:lnTo>
                    <a:pt x="59570" y="187645"/>
                  </a:lnTo>
                  <a:lnTo>
                    <a:pt x="125097" y="151903"/>
                  </a:lnTo>
                  <a:lnTo>
                    <a:pt x="214452" y="110204"/>
                  </a:lnTo>
                  <a:lnTo>
                    <a:pt x="279979" y="83398"/>
                  </a:lnTo>
                  <a:lnTo>
                    <a:pt x="294872" y="83398"/>
                  </a:lnTo>
                  <a:lnTo>
                    <a:pt x="339549" y="89355"/>
                  </a:lnTo>
                  <a:lnTo>
                    <a:pt x="497410" y="113183"/>
                  </a:lnTo>
                  <a:lnTo>
                    <a:pt x="702926" y="145946"/>
                  </a:lnTo>
                  <a:lnTo>
                    <a:pt x="1268842" y="151903"/>
                  </a:lnTo>
                  <a:lnTo>
                    <a:pt x="1527971" y="1548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41">
              <a:extLst>
                <a:ext uri="{FF2B5EF4-FFF2-40B4-BE49-F238E27FC236}">
                  <a16:creationId xmlns:a16="http://schemas.microsoft.com/office/drawing/2014/main" id="{FB979589-01F2-4412-A094-4F3810292B9B}"/>
                </a:ext>
              </a:extLst>
            </p:cNvPr>
            <p:cNvSpPr/>
            <p:nvPr/>
          </p:nvSpPr>
          <p:spPr>
            <a:xfrm rot="16200000">
              <a:off x="4779171" y="3818732"/>
              <a:ext cx="3151187" cy="914400"/>
            </a:xfrm>
            <a:custGeom>
              <a:avLst/>
              <a:gdLst>
                <a:gd name="connsiteX0" fmla="*/ 1715466 w 3152748"/>
                <a:gd name="connsiteY0" fmla="*/ 579549 h 914400"/>
                <a:gd name="connsiteX1" fmla="*/ 1537738 w 3152748"/>
                <a:gd name="connsiteY1" fmla="*/ 561519 h 914400"/>
                <a:gd name="connsiteX2" fmla="*/ 1352282 w 3152748"/>
                <a:gd name="connsiteY2" fmla="*/ 538337 h 914400"/>
                <a:gd name="connsiteX3" fmla="*/ 1179705 w 3152748"/>
                <a:gd name="connsiteY3" fmla="*/ 510003 h 914400"/>
                <a:gd name="connsiteX4" fmla="*/ 1030310 w 3152748"/>
                <a:gd name="connsiteY4" fmla="*/ 479094 h 914400"/>
                <a:gd name="connsiteX5" fmla="*/ 891218 w 3152748"/>
                <a:gd name="connsiteY5" fmla="*/ 443033 h 914400"/>
                <a:gd name="connsiteX6" fmla="*/ 780460 w 3152748"/>
                <a:gd name="connsiteY6" fmla="*/ 406972 h 914400"/>
                <a:gd name="connsiteX7" fmla="*/ 667126 w 3152748"/>
                <a:gd name="connsiteY7" fmla="*/ 365760 h 914400"/>
                <a:gd name="connsiteX8" fmla="*/ 507428 w 3152748"/>
                <a:gd name="connsiteY8" fmla="*/ 296214 h 914400"/>
                <a:gd name="connsiteX9" fmla="*/ 409548 w 3152748"/>
                <a:gd name="connsiteY9" fmla="*/ 244699 h 914400"/>
                <a:gd name="connsiteX10" fmla="*/ 303942 w 3152748"/>
                <a:gd name="connsiteY10" fmla="*/ 185456 h 914400"/>
                <a:gd name="connsiteX11" fmla="*/ 206062 w 3152748"/>
                <a:gd name="connsiteY11" fmla="*/ 123637 h 914400"/>
                <a:gd name="connsiteX12" fmla="*/ 128789 w 3152748"/>
                <a:gd name="connsiteY12" fmla="*/ 72122 h 914400"/>
                <a:gd name="connsiteX13" fmla="*/ 66970 w 3152748"/>
                <a:gd name="connsiteY13" fmla="*/ 25758 h 914400"/>
                <a:gd name="connsiteX14" fmla="*/ 56667 w 3152748"/>
                <a:gd name="connsiteY14" fmla="*/ 18030 h 914400"/>
                <a:gd name="connsiteX15" fmla="*/ 30910 w 3152748"/>
                <a:gd name="connsiteY15" fmla="*/ 5151 h 914400"/>
                <a:gd name="connsiteX16" fmla="*/ 5152 w 3152748"/>
                <a:gd name="connsiteY16" fmla="*/ 0 h 914400"/>
                <a:gd name="connsiteX17" fmla="*/ 0 w 3152748"/>
                <a:gd name="connsiteY17" fmla="*/ 2576 h 914400"/>
                <a:gd name="connsiteX18" fmla="*/ 0 w 3152748"/>
                <a:gd name="connsiteY18" fmla="*/ 12879 h 914400"/>
                <a:gd name="connsiteX19" fmla="*/ 5152 w 3152748"/>
                <a:gd name="connsiteY19" fmla="*/ 38637 h 914400"/>
                <a:gd name="connsiteX20" fmla="*/ 20606 w 3152748"/>
                <a:gd name="connsiteY20" fmla="*/ 64394 h 914400"/>
                <a:gd name="connsiteX21" fmla="*/ 56667 w 3152748"/>
                <a:gd name="connsiteY21" fmla="*/ 100455 h 914400"/>
                <a:gd name="connsiteX22" fmla="*/ 151971 w 3152748"/>
                <a:gd name="connsiteY22" fmla="*/ 188031 h 914400"/>
                <a:gd name="connsiteX23" fmla="*/ 255002 w 3152748"/>
                <a:gd name="connsiteY23" fmla="*/ 267881 h 914400"/>
                <a:gd name="connsiteX24" fmla="*/ 324548 w 3152748"/>
                <a:gd name="connsiteY24" fmla="*/ 319396 h 914400"/>
                <a:gd name="connsiteX25" fmla="*/ 406973 w 3152748"/>
                <a:gd name="connsiteY25" fmla="*/ 373487 h 914400"/>
                <a:gd name="connsiteX26" fmla="*/ 491973 w 3152748"/>
                <a:gd name="connsiteY26" fmla="*/ 425003 h 914400"/>
                <a:gd name="connsiteX27" fmla="*/ 618186 w 3152748"/>
                <a:gd name="connsiteY27" fmla="*/ 491973 h 914400"/>
                <a:gd name="connsiteX28" fmla="*/ 801066 w 3152748"/>
                <a:gd name="connsiteY28" fmla="*/ 576973 h 914400"/>
                <a:gd name="connsiteX29" fmla="*/ 958188 w 3152748"/>
                <a:gd name="connsiteY29" fmla="*/ 636216 h 914400"/>
                <a:gd name="connsiteX30" fmla="*/ 1074098 w 3152748"/>
                <a:gd name="connsiteY30" fmla="*/ 674853 h 914400"/>
                <a:gd name="connsiteX31" fmla="*/ 1223493 w 3152748"/>
                <a:gd name="connsiteY31" fmla="*/ 723793 h 914400"/>
                <a:gd name="connsiteX32" fmla="*/ 1419252 w 3152748"/>
                <a:gd name="connsiteY32" fmla="*/ 777884 h 914400"/>
                <a:gd name="connsiteX33" fmla="*/ 1640769 w 3152748"/>
                <a:gd name="connsiteY33" fmla="*/ 821672 h 914400"/>
                <a:gd name="connsiteX34" fmla="*/ 1818497 w 3152748"/>
                <a:gd name="connsiteY34" fmla="*/ 844854 h 914400"/>
                <a:gd name="connsiteX35" fmla="*/ 2014256 w 3152748"/>
                <a:gd name="connsiteY35" fmla="*/ 865460 h 914400"/>
                <a:gd name="connsiteX36" fmla="*/ 2228045 w 3152748"/>
                <a:gd name="connsiteY36" fmla="*/ 880915 h 914400"/>
                <a:gd name="connsiteX37" fmla="*/ 2405774 w 3152748"/>
                <a:gd name="connsiteY37" fmla="*/ 886066 h 914400"/>
                <a:gd name="connsiteX38" fmla="*/ 2616987 w 3152748"/>
                <a:gd name="connsiteY38" fmla="*/ 883491 h 914400"/>
                <a:gd name="connsiteX39" fmla="*/ 2753503 w 3152748"/>
                <a:gd name="connsiteY39" fmla="*/ 886066 h 914400"/>
                <a:gd name="connsiteX40" fmla="*/ 2825625 w 3152748"/>
                <a:gd name="connsiteY40" fmla="*/ 888642 h 914400"/>
                <a:gd name="connsiteX41" fmla="*/ 2871989 w 3152748"/>
                <a:gd name="connsiteY41" fmla="*/ 896370 h 914400"/>
                <a:gd name="connsiteX42" fmla="*/ 2923504 w 3152748"/>
                <a:gd name="connsiteY42" fmla="*/ 909248 h 914400"/>
                <a:gd name="connsiteX43" fmla="*/ 2938959 w 3152748"/>
                <a:gd name="connsiteY43" fmla="*/ 911824 h 914400"/>
                <a:gd name="connsiteX44" fmla="*/ 2964717 w 3152748"/>
                <a:gd name="connsiteY44" fmla="*/ 914400 h 914400"/>
                <a:gd name="connsiteX45" fmla="*/ 2987899 w 3152748"/>
                <a:gd name="connsiteY45" fmla="*/ 909248 h 914400"/>
                <a:gd name="connsiteX46" fmla="*/ 3013657 w 3152748"/>
                <a:gd name="connsiteY46" fmla="*/ 893794 h 914400"/>
                <a:gd name="connsiteX47" fmla="*/ 3039414 w 3152748"/>
                <a:gd name="connsiteY47" fmla="*/ 878339 h 914400"/>
                <a:gd name="connsiteX48" fmla="*/ 3080627 w 3152748"/>
                <a:gd name="connsiteY48" fmla="*/ 839702 h 914400"/>
                <a:gd name="connsiteX49" fmla="*/ 3103809 w 3152748"/>
                <a:gd name="connsiteY49" fmla="*/ 803642 h 914400"/>
                <a:gd name="connsiteX50" fmla="*/ 3137294 w 3152748"/>
                <a:gd name="connsiteY50" fmla="*/ 705762 h 914400"/>
                <a:gd name="connsiteX51" fmla="*/ 3150173 w 3152748"/>
                <a:gd name="connsiteY51" fmla="*/ 623337 h 914400"/>
                <a:gd name="connsiteX52" fmla="*/ 3152748 w 3152748"/>
                <a:gd name="connsiteY52" fmla="*/ 528034 h 914400"/>
                <a:gd name="connsiteX53" fmla="*/ 3142445 w 3152748"/>
                <a:gd name="connsiteY53" fmla="*/ 473942 h 914400"/>
                <a:gd name="connsiteX54" fmla="*/ 3129566 w 3152748"/>
                <a:gd name="connsiteY54" fmla="*/ 437882 h 914400"/>
                <a:gd name="connsiteX55" fmla="*/ 3114112 w 3152748"/>
                <a:gd name="connsiteY55" fmla="*/ 414700 h 914400"/>
                <a:gd name="connsiteX56" fmla="*/ 3093506 w 3152748"/>
                <a:gd name="connsiteY56" fmla="*/ 401821 h 914400"/>
                <a:gd name="connsiteX57" fmla="*/ 3078051 w 3152748"/>
                <a:gd name="connsiteY57" fmla="*/ 394093 h 914400"/>
                <a:gd name="connsiteX58" fmla="*/ 3062596 w 3152748"/>
                <a:gd name="connsiteY58" fmla="*/ 399245 h 914400"/>
                <a:gd name="connsiteX59" fmla="*/ 3049717 w 3152748"/>
                <a:gd name="connsiteY59" fmla="*/ 414700 h 914400"/>
                <a:gd name="connsiteX60" fmla="*/ 3034263 w 3152748"/>
                <a:gd name="connsiteY60" fmla="*/ 448185 h 914400"/>
                <a:gd name="connsiteX61" fmla="*/ 3018808 w 3152748"/>
                <a:gd name="connsiteY61" fmla="*/ 484246 h 914400"/>
                <a:gd name="connsiteX62" fmla="*/ 2995626 w 3152748"/>
                <a:gd name="connsiteY62" fmla="*/ 520306 h 914400"/>
                <a:gd name="connsiteX63" fmla="*/ 2972444 w 3152748"/>
                <a:gd name="connsiteY63" fmla="*/ 548640 h 914400"/>
                <a:gd name="connsiteX64" fmla="*/ 2938959 w 3152748"/>
                <a:gd name="connsiteY64" fmla="*/ 579549 h 914400"/>
                <a:gd name="connsiteX65" fmla="*/ 2902898 w 3152748"/>
                <a:gd name="connsiteY65" fmla="*/ 600155 h 914400"/>
                <a:gd name="connsiteX66" fmla="*/ 2861686 w 3152748"/>
                <a:gd name="connsiteY66" fmla="*/ 613034 h 914400"/>
                <a:gd name="connsiteX67" fmla="*/ 2805019 w 3152748"/>
                <a:gd name="connsiteY67" fmla="*/ 618186 h 914400"/>
                <a:gd name="connsiteX68" fmla="*/ 2668503 w 3152748"/>
                <a:gd name="connsiteY68" fmla="*/ 618186 h 914400"/>
                <a:gd name="connsiteX69" fmla="*/ 2364561 w 3152748"/>
                <a:gd name="connsiteY69" fmla="*/ 613034 h 914400"/>
                <a:gd name="connsiteX70" fmla="*/ 2088953 w 3152748"/>
                <a:gd name="connsiteY70" fmla="*/ 602731 h 914400"/>
                <a:gd name="connsiteX71" fmla="*/ 1810770 w 3152748"/>
                <a:gd name="connsiteY71" fmla="*/ 587277 h 914400"/>
                <a:gd name="connsiteX72" fmla="*/ 1715466 w 3152748"/>
                <a:gd name="connsiteY72" fmla="*/ 579549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152748" h="914400">
                  <a:moveTo>
                    <a:pt x="1715466" y="579549"/>
                  </a:moveTo>
                  <a:lnTo>
                    <a:pt x="1537738" y="561519"/>
                  </a:lnTo>
                  <a:lnTo>
                    <a:pt x="1352282" y="538337"/>
                  </a:lnTo>
                  <a:lnTo>
                    <a:pt x="1179705" y="510003"/>
                  </a:lnTo>
                  <a:lnTo>
                    <a:pt x="1030310" y="479094"/>
                  </a:lnTo>
                  <a:lnTo>
                    <a:pt x="891218" y="443033"/>
                  </a:lnTo>
                  <a:lnTo>
                    <a:pt x="780460" y="406972"/>
                  </a:lnTo>
                  <a:lnTo>
                    <a:pt x="667126" y="365760"/>
                  </a:lnTo>
                  <a:lnTo>
                    <a:pt x="507428" y="296214"/>
                  </a:lnTo>
                  <a:lnTo>
                    <a:pt x="409548" y="244699"/>
                  </a:lnTo>
                  <a:lnTo>
                    <a:pt x="303942" y="185456"/>
                  </a:lnTo>
                  <a:lnTo>
                    <a:pt x="206062" y="123637"/>
                  </a:lnTo>
                  <a:lnTo>
                    <a:pt x="128789" y="72122"/>
                  </a:lnTo>
                  <a:lnTo>
                    <a:pt x="66970" y="25758"/>
                  </a:lnTo>
                  <a:lnTo>
                    <a:pt x="56667" y="18030"/>
                  </a:lnTo>
                  <a:lnTo>
                    <a:pt x="30910" y="5151"/>
                  </a:lnTo>
                  <a:lnTo>
                    <a:pt x="5152" y="0"/>
                  </a:lnTo>
                  <a:lnTo>
                    <a:pt x="0" y="2576"/>
                  </a:lnTo>
                  <a:lnTo>
                    <a:pt x="0" y="12879"/>
                  </a:lnTo>
                  <a:lnTo>
                    <a:pt x="5152" y="38637"/>
                  </a:lnTo>
                  <a:lnTo>
                    <a:pt x="20606" y="64394"/>
                  </a:lnTo>
                  <a:lnTo>
                    <a:pt x="56667" y="100455"/>
                  </a:lnTo>
                  <a:lnTo>
                    <a:pt x="151971" y="188031"/>
                  </a:lnTo>
                  <a:lnTo>
                    <a:pt x="255002" y="267881"/>
                  </a:lnTo>
                  <a:lnTo>
                    <a:pt x="324548" y="319396"/>
                  </a:lnTo>
                  <a:lnTo>
                    <a:pt x="406973" y="373487"/>
                  </a:lnTo>
                  <a:lnTo>
                    <a:pt x="491973" y="425003"/>
                  </a:lnTo>
                  <a:lnTo>
                    <a:pt x="618186" y="491973"/>
                  </a:lnTo>
                  <a:lnTo>
                    <a:pt x="801066" y="576973"/>
                  </a:lnTo>
                  <a:lnTo>
                    <a:pt x="958188" y="636216"/>
                  </a:lnTo>
                  <a:lnTo>
                    <a:pt x="1074098" y="674853"/>
                  </a:lnTo>
                  <a:lnTo>
                    <a:pt x="1223493" y="723793"/>
                  </a:lnTo>
                  <a:lnTo>
                    <a:pt x="1419252" y="777884"/>
                  </a:lnTo>
                  <a:lnTo>
                    <a:pt x="1640769" y="821672"/>
                  </a:lnTo>
                  <a:lnTo>
                    <a:pt x="1818497" y="844854"/>
                  </a:lnTo>
                  <a:lnTo>
                    <a:pt x="2014256" y="865460"/>
                  </a:lnTo>
                  <a:lnTo>
                    <a:pt x="2228045" y="880915"/>
                  </a:lnTo>
                  <a:lnTo>
                    <a:pt x="2405774" y="886066"/>
                  </a:lnTo>
                  <a:lnTo>
                    <a:pt x="2616987" y="883491"/>
                  </a:lnTo>
                  <a:lnTo>
                    <a:pt x="2753503" y="886066"/>
                  </a:lnTo>
                  <a:lnTo>
                    <a:pt x="2825625" y="888642"/>
                  </a:lnTo>
                  <a:lnTo>
                    <a:pt x="2871989" y="896370"/>
                  </a:lnTo>
                  <a:lnTo>
                    <a:pt x="2923504" y="909248"/>
                  </a:lnTo>
                  <a:lnTo>
                    <a:pt x="2938959" y="911824"/>
                  </a:lnTo>
                  <a:lnTo>
                    <a:pt x="2964717" y="914400"/>
                  </a:lnTo>
                  <a:lnTo>
                    <a:pt x="2987899" y="909248"/>
                  </a:lnTo>
                  <a:lnTo>
                    <a:pt x="3013657" y="893794"/>
                  </a:lnTo>
                  <a:lnTo>
                    <a:pt x="3039414" y="878339"/>
                  </a:lnTo>
                  <a:lnTo>
                    <a:pt x="3080627" y="839702"/>
                  </a:lnTo>
                  <a:lnTo>
                    <a:pt x="3103809" y="803642"/>
                  </a:lnTo>
                  <a:lnTo>
                    <a:pt x="3137294" y="705762"/>
                  </a:lnTo>
                  <a:lnTo>
                    <a:pt x="3150173" y="623337"/>
                  </a:lnTo>
                  <a:cubicBezTo>
                    <a:pt x="3151031" y="591569"/>
                    <a:pt x="3151890" y="559802"/>
                    <a:pt x="3152748" y="528034"/>
                  </a:cubicBezTo>
                  <a:lnTo>
                    <a:pt x="3142445" y="473942"/>
                  </a:lnTo>
                  <a:lnTo>
                    <a:pt x="3129566" y="437882"/>
                  </a:lnTo>
                  <a:lnTo>
                    <a:pt x="3114112" y="414700"/>
                  </a:lnTo>
                  <a:lnTo>
                    <a:pt x="3093506" y="401821"/>
                  </a:lnTo>
                  <a:lnTo>
                    <a:pt x="3078051" y="394093"/>
                  </a:lnTo>
                  <a:lnTo>
                    <a:pt x="3062596" y="399245"/>
                  </a:lnTo>
                  <a:lnTo>
                    <a:pt x="3049717" y="414700"/>
                  </a:lnTo>
                  <a:lnTo>
                    <a:pt x="3034263" y="448185"/>
                  </a:lnTo>
                  <a:lnTo>
                    <a:pt x="3018808" y="484246"/>
                  </a:lnTo>
                  <a:lnTo>
                    <a:pt x="2995626" y="520306"/>
                  </a:lnTo>
                  <a:lnTo>
                    <a:pt x="2972444" y="548640"/>
                  </a:lnTo>
                  <a:lnTo>
                    <a:pt x="2938959" y="579549"/>
                  </a:lnTo>
                  <a:lnTo>
                    <a:pt x="2902898" y="600155"/>
                  </a:lnTo>
                  <a:lnTo>
                    <a:pt x="2861686" y="613034"/>
                  </a:lnTo>
                  <a:lnTo>
                    <a:pt x="2805019" y="618186"/>
                  </a:lnTo>
                  <a:lnTo>
                    <a:pt x="2668503" y="618186"/>
                  </a:lnTo>
                  <a:lnTo>
                    <a:pt x="2364561" y="613034"/>
                  </a:lnTo>
                  <a:lnTo>
                    <a:pt x="2088953" y="602731"/>
                  </a:lnTo>
                  <a:lnTo>
                    <a:pt x="1810770" y="587277"/>
                  </a:lnTo>
                  <a:lnTo>
                    <a:pt x="1715466" y="5795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37">
              <a:extLst>
                <a:ext uri="{FF2B5EF4-FFF2-40B4-BE49-F238E27FC236}">
                  <a16:creationId xmlns:a16="http://schemas.microsoft.com/office/drawing/2014/main" id="{67611D7B-6733-4EBE-845A-35381467D7B4}"/>
                </a:ext>
              </a:extLst>
            </p:cNvPr>
            <p:cNvSpPr/>
            <p:nvPr/>
          </p:nvSpPr>
          <p:spPr>
            <a:xfrm>
              <a:off x="6675439" y="3071814"/>
              <a:ext cx="1858962" cy="414337"/>
            </a:xfrm>
            <a:custGeom>
              <a:avLst/>
              <a:gdLst>
                <a:gd name="connsiteX0" fmla="*/ 721519 w 1859756"/>
                <a:gd name="connsiteY0" fmla="*/ 178593 h 414337"/>
                <a:gd name="connsiteX1" fmla="*/ 952500 w 1859756"/>
                <a:gd name="connsiteY1" fmla="*/ 142875 h 414337"/>
                <a:gd name="connsiteX2" fmla="*/ 1164431 w 1859756"/>
                <a:gd name="connsiteY2" fmla="*/ 111918 h 414337"/>
                <a:gd name="connsiteX3" fmla="*/ 1302544 w 1859756"/>
                <a:gd name="connsiteY3" fmla="*/ 90487 h 414337"/>
                <a:gd name="connsiteX4" fmla="*/ 1321594 w 1859756"/>
                <a:gd name="connsiteY4" fmla="*/ 83343 h 414337"/>
                <a:gd name="connsiteX5" fmla="*/ 1347787 w 1859756"/>
                <a:gd name="connsiteY5" fmla="*/ 61912 h 414337"/>
                <a:gd name="connsiteX6" fmla="*/ 1383506 w 1859756"/>
                <a:gd name="connsiteY6" fmla="*/ 40481 h 414337"/>
                <a:gd name="connsiteX7" fmla="*/ 1416844 w 1859756"/>
                <a:gd name="connsiteY7" fmla="*/ 23812 h 414337"/>
                <a:gd name="connsiteX8" fmla="*/ 1450181 w 1859756"/>
                <a:gd name="connsiteY8" fmla="*/ 9525 h 414337"/>
                <a:gd name="connsiteX9" fmla="*/ 1493044 w 1859756"/>
                <a:gd name="connsiteY9" fmla="*/ 0 h 414337"/>
                <a:gd name="connsiteX10" fmla="*/ 1519237 w 1859756"/>
                <a:gd name="connsiteY10" fmla="*/ 2381 h 414337"/>
                <a:gd name="connsiteX11" fmla="*/ 1640681 w 1859756"/>
                <a:gd name="connsiteY11" fmla="*/ 47625 h 414337"/>
                <a:gd name="connsiteX12" fmla="*/ 1726406 w 1859756"/>
                <a:gd name="connsiteY12" fmla="*/ 83343 h 414337"/>
                <a:gd name="connsiteX13" fmla="*/ 1778794 w 1859756"/>
                <a:gd name="connsiteY13" fmla="*/ 111918 h 414337"/>
                <a:gd name="connsiteX14" fmla="*/ 1819275 w 1859756"/>
                <a:gd name="connsiteY14" fmla="*/ 140493 h 414337"/>
                <a:gd name="connsiteX15" fmla="*/ 1840706 w 1859756"/>
                <a:gd name="connsiteY15" fmla="*/ 164306 h 414337"/>
                <a:gd name="connsiteX16" fmla="*/ 1850231 w 1859756"/>
                <a:gd name="connsiteY16" fmla="*/ 185737 h 414337"/>
                <a:gd name="connsiteX17" fmla="*/ 1857375 w 1859756"/>
                <a:gd name="connsiteY17" fmla="*/ 209550 h 414337"/>
                <a:gd name="connsiteX18" fmla="*/ 1859756 w 1859756"/>
                <a:gd name="connsiteY18" fmla="*/ 233362 h 414337"/>
                <a:gd name="connsiteX19" fmla="*/ 1852612 w 1859756"/>
                <a:gd name="connsiteY19" fmla="*/ 264318 h 414337"/>
                <a:gd name="connsiteX20" fmla="*/ 1838325 w 1859756"/>
                <a:gd name="connsiteY20" fmla="*/ 280987 h 414337"/>
                <a:gd name="connsiteX21" fmla="*/ 1812131 w 1859756"/>
                <a:gd name="connsiteY21" fmla="*/ 297656 h 414337"/>
                <a:gd name="connsiteX22" fmla="*/ 1769269 w 1859756"/>
                <a:gd name="connsiteY22" fmla="*/ 314325 h 414337"/>
                <a:gd name="connsiteX23" fmla="*/ 1731169 w 1859756"/>
                <a:gd name="connsiteY23" fmla="*/ 314325 h 414337"/>
                <a:gd name="connsiteX24" fmla="*/ 1662112 w 1859756"/>
                <a:gd name="connsiteY24" fmla="*/ 309562 h 414337"/>
                <a:gd name="connsiteX25" fmla="*/ 1497806 w 1859756"/>
                <a:gd name="connsiteY25" fmla="*/ 304800 h 414337"/>
                <a:gd name="connsiteX26" fmla="*/ 1326356 w 1859756"/>
                <a:gd name="connsiteY26" fmla="*/ 309562 h 414337"/>
                <a:gd name="connsiteX27" fmla="*/ 1219200 w 1859756"/>
                <a:gd name="connsiteY27" fmla="*/ 314325 h 414337"/>
                <a:gd name="connsiteX28" fmla="*/ 1112044 w 1859756"/>
                <a:gd name="connsiteY28" fmla="*/ 321468 h 414337"/>
                <a:gd name="connsiteX29" fmla="*/ 983456 w 1859756"/>
                <a:gd name="connsiteY29" fmla="*/ 338137 h 414337"/>
                <a:gd name="connsiteX30" fmla="*/ 683419 w 1859756"/>
                <a:gd name="connsiteY30" fmla="*/ 361950 h 414337"/>
                <a:gd name="connsiteX31" fmla="*/ 485775 w 1859756"/>
                <a:gd name="connsiteY31" fmla="*/ 383381 h 414337"/>
                <a:gd name="connsiteX32" fmla="*/ 330994 w 1859756"/>
                <a:gd name="connsiteY32" fmla="*/ 407193 h 414337"/>
                <a:gd name="connsiteX33" fmla="*/ 266700 w 1859756"/>
                <a:gd name="connsiteY33" fmla="*/ 414337 h 414337"/>
                <a:gd name="connsiteX34" fmla="*/ 223837 w 1859756"/>
                <a:gd name="connsiteY34" fmla="*/ 414337 h 414337"/>
                <a:gd name="connsiteX35" fmla="*/ 169069 w 1859756"/>
                <a:gd name="connsiteY35" fmla="*/ 414337 h 414337"/>
                <a:gd name="connsiteX36" fmla="*/ 92869 w 1859756"/>
                <a:gd name="connsiteY36" fmla="*/ 402431 h 414337"/>
                <a:gd name="connsiteX37" fmla="*/ 0 w 1859756"/>
                <a:gd name="connsiteY37" fmla="*/ 381000 h 414337"/>
                <a:gd name="connsiteX38" fmla="*/ 2381 w 1859756"/>
                <a:gd name="connsiteY38" fmla="*/ 285750 h 414337"/>
                <a:gd name="connsiteX39" fmla="*/ 157162 w 1859756"/>
                <a:gd name="connsiteY39" fmla="*/ 264318 h 414337"/>
                <a:gd name="connsiteX40" fmla="*/ 476250 w 1859756"/>
                <a:gd name="connsiteY40" fmla="*/ 214312 h 414337"/>
                <a:gd name="connsiteX41" fmla="*/ 721519 w 1859756"/>
                <a:gd name="connsiteY41" fmla="*/ 178593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59756" h="414337">
                  <a:moveTo>
                    <a:pt x="721519" y="178593"/>
                  </a:moveTo>
                  <a:lnTo>
                    <a:pt x="952500" y="142875"/>
                  </a:lnTo>
                  <a:lnTo>
                    <a:pt x="1164431" y="111918"/>
                  </a:lnTo>
                  <a:lnTo>
                    <a:pt x="1302544" y="90487"/>
                  </a:lnTo>
                  <a:lnTo>
                    <a:pt x="1321594" y="83343"/>
                  </a:lnTo>
                  <a:lnTo>
                    <a:pt x="1347787" y="61912"/>
                  </a:lnTo>
                  <a:lnTo>
                    <a:pt x="1383506" y="40481"/>
                  </a:lnTo>
                  <a:lnTo>
                    <a:pt x="1416844" y="23812"/>
                  </a:lnTo>
                  <a:lnTo>
                    <a:pt x="1450181" y="9525"/>
                  </a:lnTo>
                  <a:lnTo>
                    <a:pt x="1493044" y="0"/>
                  </a:lnTo>
                  <a:lnTo>
                    <a:pt x="1519237" y="2381"/>
                  </a:lnTo>
                  <a:lnTo>
                    <a:pt x="1640681" y="47625"/>
                  </a:lnTo>
                  <a:lnTo>
                    <a:pt x="1726406" y="83343"/>
                  </a:lnTo>
                  <a:lnTo>
                    <a:pt x="1778794" y="111918"/>
                  </a:lnTo>
                  <a:lnTo>
                    <a:pt x="1819275" y="140493"/>
                  </a:lnTo>
                  <a:lnTo>
                    <a:pt x="1840706" y="164306"/>
                  </a:lnTo>
                  <a:lnTo>
                    <a:pt x="1850231" y="185737"/>
                  </a:lnTo>
                  <a:lnTo>
                    <a:pt x="1857375" y="209550"/>
                  </a:lnTo>
                  <a:lnTo>
                    <a:pt x="1859756" y="233362"/>
                  </a:lnTo>
                  <a:lnTo>
                    <a:pt x="1852612" y="264318"/>
                  </a:lnTo>
                  <a:lnTo>
                    <a:pt x="1838325" y="280987"/>
                  </a:lnTo>
                  <a:lnTo>
                    <a:pt x="1812131" y="297656"/>
                  </a:lnTo>
                  <a:lnTo>
                    <a:pt x="1769269" y="314325"/>
                  </a:lnTo>
                  <a:lnTo>
                    <a:pt x="1731169" y="314325"/>
                  </a:lnTo>
                  <a:lnTo>
                    <a:pt x="1662112" y="309562"/>
                  </a:lnTo>
                  <a:lnTo>
                    <a:pt x="1497806" y="304800"/>
                  </a:lnTo>
                  <a:lnTo>
                    <a:pt x="1326356" y="309562"/>
                  </a:lnTo>
                  <a:lnTo>
                    <a:pt x="1219200" y="314325"/>
                  </a:lnTo>
                  <a:lnTo>
                    <a:pt x="1112044" y="321468"/>
                  </a:lnTo>
                  <a:lnTo>
                    <a:pt x="983456" y="338137"/>
                  </a:lnTo>
                  <a:lnTo>
                    <a:pt x="683419" y="361950"/>
                  </a:lnTo>
                  <a:lnTo>
                    <a:pt x="485775" y="383381"/>
                  </a:lnTo>
                  <a:lnTo>
                    <a:pt x="330994" y="407193"/>
                  </a:lnTo>
                  <a:lnTo>
                    <a:pt x="266700" y="414337"/>
                  </a:lnTo>
                  <a:lnTo>
                    <a:pt x="223837" y="414337"/>
                  </a:lnTo>
                  <a:lnTo>
                    <a:pt x="169069" y="414337"/>
                  </a:lnTo>
                  <a:lnTo>
                    <a:pt x="92869" y="402431"/>
                  </a:lnTo>
                  <a:lnTo>
                    <a:pt x="0" y="381000"/>
                  </a:lnTo>
                  <a:cubicBezTo>
                    <a:pt x="794" y="349250"/>
                    <a:pt x="1587" y="317500"/>
                    <a:pt x="2381" y="285750"/>
                  </a:cubicBezTo>
                  <a:lnTo>
                    <a:pt x="157162" y="264318"/>
                  </a:lnTo>
                  <a:lnTo>
                    <a:pt x="476250" y="214312"/>
                  </a:lnTo>
                  <a:lnTo>
                    <a:pt x="721519" y="1785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42">
              <a:extLst>
                <a:ext uri="{FF2B5EF4-FFF2-40B4-BE49-F238E27FC236}">
                  <a16:creationId xmlns:a16="http://schemas.microsoft.com/office/drawing/2014/main" id="{4BC9DC85-1A5A-4016-BC5A-F53D20B55E71}"/>
                </a:ext>
              </a:extLst>
            </p:cNvPr>
            <p:cNvSpPr/>
            <p:nvPr/>
          </p:nvSpPr>
          <p:spPr>
            <a:xfrm rot="16200000">
              <a:off x="6142832" y="4555332"/>
              <a:ext cx="2813050" cy="430213"/>
            </a:xfrm>
            <a:custGeom>
              <a:avLst/>
              <a:gdLst>
                <a:gd name="connsiteX0" fmla="*/ 1517131 w 2812746"/>
                <a:gd name="connsiteY0" fmla="*/ 128789 h 430155"/>
                <a:gd name="connsiteX1" fmla="*/ 1970467 w 2812746"/>
                <a:gd name="connsiteY1" fmla="*/ 133940 h 430155"/>
                <a:gd name="connsiteX2" fmla="*/ 2264106 w 2812746"/>
                <a:gd name="connsiteY2" fmla="*/ 139092 h 430155"/>
                <a:gd name="connsiteX3" fmla="*/ 2385167 w 2812746"/>
                <a:gd name="connsiteY3" fmla="*/ 139092 h 430155"/>
                <a:gd name="connsiteX4" fmla="*/ 2426379 w 2812746"/>
                <a:gd name="connsiteY4" fmla="*/ 139092 h 430155"/>
                <a:gd name="connsiteX5" fmla="*/ 2472743 w 2812746"/>
                <a:gd name="connsiteY5" fmla="*/ 136516 h 430155"/>
                <a:gd name="connsiteX6" fmla="*/ 2531986 w 2812746"/>
                <a:gd name="connsiteY6" fmla="*/ 131365 h 430155"/>
                <a:gd name="connsiteX7" fmla="*/ 2573198 w 2812746"/>
                <a:gd name="connsiteY7" fmla="*/ 126213 h 430155"/>
                <a:gd name="connsiteX8" fmla="*/ 2635017 w 2812746"/>
                <a:gd name="connsiteY8" fmla="*/ 110759 h 430155"/>
                <a:gd name="connsiteX9" fmla="*/ 2691684 w 2812746"/>
                <a:gd name="connsiteY9" fmla="*/ 90152 h 430155"/>
                <a:gd name="connsiteX10" fmla="*/ 2725169 w 2812746"/>
                <a:gd name="connsiteY10" fmla="*/ 72122 h 430155"/>
                <a:gd name="connsiteX11" fmla="*/ 2771533 w 2812746"/>
                <a:gd name="connsiteY11" fmla="*/ 28334 h 430155"/>
                <a:gd name="connsiteX12" fmla="*/ 2794715 w 2812746"/>
                <a:gd name="connsiteY12" fmla="*/ 0 h 430155"/>
                <a:gd name="connsiteX13" fmla="*/ 2812746 w 2812746"/>
                <a:gd name="connsiteY13" fmla="*/ 311669 h 430155"/>
                <a:gd name="connsiteX14" fmla="*/ 2709715 w 2812746"/>
                <a:gd name="connsiteY14" fmla="*/ 391518 h 430155"/>
                <a:gd name="connsiteX15" fmla="*/ 2655623 w 2812746"/>
                <a:gd name="connsiteY15" fmla="*/ 430155 h 430155"/>
                <a:gd name="connsiteX16" fmla="*/ 2601532 w 2812746"/>
                <a:gd name="connsiteY16" fmla="*/ 419851 h 430155"/>
                <a:gd name="connsiteX17" fmla="*/ 2475319 w 2812746"/>
                <a:gd name="connsiteY17" fmla="*/ 399245 h 430155"/>
                <a:gd name="connsiteX18" fmla="*/ 2403197 w 2812746"/>
                <a:gd name="connsiteY18" fmla="*/ 388942 h 430155"/>
                <a:gd name="connsiteX19" fmla="*/ 2282136 w 2812746"/>
                <a:gd name="connsiteY19" fmla="*/ 386366 h 430155"/>
                <a:gd name="connsiteX20" fmla="*/ 1973043 w 2812746"/>
                <a:gd name="connsiteY20" fmla="*/ 386366 h 430155"/>
                <a:gd name="connsiteX21" fmla="*/ 1622738 w 2812746"/>
                <a:gd name="connsiteY21" fmla="*/ 383791 h 430155"/>
                <a:gd name="connsiteX22" fmla="*/ 1290463 w 2812746"/>
                <a:gd name="connsiteY22" fmla="*/ 386366 h 430155"/>
                <a:gd name="connsiteX23" fmla="*/ 888642 w 2812746"/>
                <a:gd name="connsiteY23" fmla="*/ 386366 h 430155"/>
                <a:gd name="connsiteX24" fmla="*/ 576973 w 2812746"/>
                <a:gd name="connsiteY24" fmla="*/ 386366 h 430155"/>
                <a:gd name="connsiteX25" fmla="*/ 507427 w 2812746"/>
                <a:gd name="connsiteY25" fmla="*/ 386366 h 430155"/>
                <a:gd name="connsiteX26" fmla="*/ 394093 w 2812746"/>
                <a:gd name="connsiteY26" fmla="*/ 386366 h 430155"/>
                <a:gd name="connsiteX27" fmla="*/ 303941 w 2812746"/>
                <a:gd name="connsiteY27" fmla="*/ 378639 h 430155"/>
                <a:gd name="connsiteX28" fmla="*/ 224092 w 2812746"/>
                <a:gd name="connsiteY28" fmla="*/ 368336 h 430155"/>
                <a:gd name="connsiteX29" fmla="*/ 159698 w 2812746"/>
                <a:gd name="connsiteY29" fmla="*/ 355457 h 430155"/>
                <a:gd name="connsiteX30" fmla="*/ 72121 w 2812746"/>
                <a:gd name="connsiteY30" fmla="*/ 327124 h 430155"/>
                <a:gd name="connsiteX31" fmla="*/ 33485 w 2812746"/>
                <a:gd name="connsiteY31" fmla="*/ 309093 h 430155"/>
                <a:gd name="connsiteX32" fmla="*/ 23182 w 2812746"/>
                <a:gd name="connsiteY32" fmla="*/ 298790 h 430155"/>
                <a:gd name="connsiteX33" fmla="*/ 7727 w 2812746"/>
                <a:gd name="connsiteY33" fmla="*/ 275608 h 430155"/>
                <a:gd name="connsiteX34" fmla="*/ 0 w 2812746"/>
                <a:gd name="connsiteY34" fmla="*/ 247275 h 430155"/>
                <a:gd name="connsiteX35" fmla="*/ 0 w 2812746"/>
                <a:gd name="connsiteY35" fmla="*/ 221517 h 430155"/>
                <a:gd name="connsiteX36" fmla="*/ 5151 w 2812746"/>
                <a:gd name="connsiteY36" fmla="*/ 190608 h 430155"/>
                <a:gd name="connsiteX37" fmla="*/ 23182 w 2812746"/>
                <a:gd name="connsiteY37" fmla="*/ 162274 h 430155"/>
                <a:gd name="connsiteX38" fmla="*/ 92727 w 2812746"/>
                <a:gd name="connsiteY38" fmla="*/ 149395 h 430155"/>
                <a:gd name="connsiteX39" fmla="*/ 324547 w 2812746"/>
                <a:gd name="connsiteY39" fmla="*/ 123637 h 430155"/>
                <a:gd name="connsiteX40" fmla="*/ 425002 w 2812746"/>
                <a:gd name="connsiteY40" fmla="*/ 115910 h 430155"/>
                <a:gd name="connsiteX41" fmla="*/ 620761 w 2812746"/>
                <a:gd name="connsiteY41" fmla="*/ 121062 h 430155"/>
                <a:gd name="connsiteX42" fmla="*/ 919551 w 2812746"/>
                <a:gd name="connsiteY42" fmla="*/ 123637 h 430155"/>
                <a:gd name="connsiteX43" fmla="*/ 1238947 w 2812746"/>
                <a:gd name="connsiteY43" fmla="*/ 126213 h 430155"/>
                <a:gd name="connsiteX44" fmla="*/ 1463040 w 2812746"/>
                <a:gd name="connsiteY44" fmla="*/ 128789 h 430155"/>
                <a:gd name="connsiteX45" fmla="*/ 1517131 w 2812746"/>
                <a:gd name="connsiteY45" fmla="*/ 128789 h 43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12746" h="430155">
                  <a:moveTo>
                    <a:pt x="1517131" y="128789"/>
                  </a:moveTo>
                  <a:lnTo>
                    <a:pt x="1970467" y="133940"/>
                  </a:lnTo>
                  <a:lnTo>
                    <a:pt x="2264106" y="139092"/>
                  </a:lnTo>
                  <a:lnTo>
                    <a:pt x="2385167" y="139092"/>
                  </a:lnTo>
                  <a:lnTo>
                    <a:pt x="2426379" y="139092"/>
                  </a:lnTo>
                  <a:lnTo>
                    <a:pt x="2472743" y="136516"/>
                  </a:lnTo>
                  <a:lnTo>
                    <a:pt x="2531986" y="131365"/>
                  </a:lnTo>
                  <a:lnTo>
                    <a:pt x="2573198" y="126213"/>
                  </a:lnTo>
                  <a:lnTo>
                    <a:pt x="2635017" y="110759"/>
                  </a:lnTo>
                  <a:lnTo>
                    <a:pt x="2691684" y="90152"/>
                  </a:lnTo>
                  <a:lnTo>
                    <a:pt x="2725169" y="72122"/>
                  </a:lnTo>
                  <a:lnTo>
                    <a:pt x="2771533" y="28334"/>
                  </a:lnTo>
                  <a:lnTo>
                    <a:pt x="2794715" y="0"/>
                  </a:lnTo>
                  <a:lnTo>
                    <a:pt x="2812746" y="311669"/>
                  </a:lnTo>
                  <a:lnTo>
                    <a:pt x="2709715" y="391518"/>
                  </a:lnTo>
                  <a:lnTo>
                    <a:pt x="2655623" y="430155"/>
                  </a:lnTo>
                  <a:lnTo>
                    <a:pt x="2601532" y="419851"/>
                  </a:lnTo>
                  <a:lnTo>
                    <a:pt x="2475319" y="399245"/>
                  </a:lnTo>
                  <a:lnTo>
                    <a:pt x="2403197" y="388942"/>
                  </a:lnTo>
                  <a:lnTo>
                    <a:pt x="2282136" y="386366"/>
                  </a:lnTo>
                  <a:lnTo>
                    <a:pt x="1973043" y="386366"/>
                  </a:lnTo>
                  <a:lnTo>
                    <a:pt x="1622738" y="383791"/>
                  </a:lnTo>
                  <a:lnTo>
                    <a:pt x="1290463" y="386366"/>
                  </a:lnTo>
                  <a:lnTo>
                    <a:pt x="888642" y="386366"/>
                  </a:lnTo>
                  <a:lnTo>
                    <a:pt x="576973" y="386366"/>
                  </a:lnTo>
                  <a:lnTo>
                    <a:pt x="507427" y="386366"/>
                  </a:lnTo>
                  <a:lnTo>
                    <a:pt x="394093" y="386366"/>
                  </a:lnTo>
                  <a:lnTo>
                    <a:pt x="303941" y="378639"/>
                  </a:lnTo>
                  <a:lnTo>
                    <a:pt x="224092" y="368336"/>
                  </a:lnTo>
                  <a:lnTo>
                    <a:pt x="159698" y="355457"/>
                  </a:lnTo>
                  <a:lnTo>
                    <a:pt x="72121" y="327124"/>
                  </a:lnTo>
                  <a:lnTo>
                    <a:pt x="33485" y="309093"/>
                  </a:lnTo>
                  <a:lnTo>
                    <a:pt x="23182" y="298790"/>
                  </a:lnTo>
                  <a:lnTo>
                    <a:pt x="7727" y="275608"/>
                  </a:lnTo>
                  <a:lnTo>
                    <a:pt x="0" y="247275"/>
                  </a:lnTo>
                  <a:lnTo>
                    <a:pt x="0" y="221517"/>
                  </a:lnTo>
                  <a:lnTo>
                    <a:pt x="5151" y="190608"/>
                  </a:lnTo>
                  <a:lnTo>
                    <a:pt x="23182" y="162274"/>
                  </a:lnTo>
                  <a:lnTo>
                    <a:pt x="92727" y="149395"/>
                  </a:lnTo>
                  <a:lnTo>
                    <a:pt x="324547" y="123637"/>
                  </a:lnTo>
                  <a:lnTo>
                    <a:pt x="425002" y="115910"/>
                  </a:lnTo>
                  <a:lnTo>
                    <a:pt x="620761" y="121062"/>
                  </a:lnTo>
                  <a:lnTo>
                    <a:pt x="919551" y="123637"/>
                  </a:lnTo>
                  <a:lnTo>
                    <a:pt x="1238947" y="126213"/>
                  </a:lnTo>
                  <a:lnTo>
                    <a:pt x="1463040" y="128789"/>
                  </a:lnTo>
                  <a:lnTo>
                    <a:pt x="1517131" y="12878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34199225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7F455255-E713-4918-91E9-AB5545612536}"/>
              </a:ext>
            </a:extLst>
          </p:cNvPr>
          <p:cNvSpPr/>
          <p:nvPr/>
        </p:nvSpPr>
        <p:spPr>
          <a:xfrm>
            <a:off x="4241802" y="1687513"/>
            <a:ext cx="1495425" cy="469900"/>
          </a:xfrm>
          <a:custGeom>
            <a:avLst/>
            <a:gdLst>
              <a:gd name="connsiteX0" fmla="*/ 1209675 w 1495425"/>
              <a:gd name="connsiteY0" fmla="*/ 280988 h 469107"/>
              <a:gd name="connsiteX1" fmla="*/ 900113 w 1495425"/>
              <a:gd name="connsiteY1" fmla="*/ 340519 h 469107"/>
              <a:gd name="connsiteX2" fmla="*/ 742950 w 1495425"/>
              <a:gd name="connsiteY2" fmla="*/ 376238 h 469107"/>
              <a:gd name="connsiteX3" fmla="*/ 440532 w 1495425"/>
              <a:gd name="connsiteY3" fmla="*/ 435769 h 469107"/>
              <a:gd name="connsiteX4" fmla="*/ 285750 w 1495425"/>
              <a:gd name="connsiteY4" fmla="*/ 466725 h 469107"/>
              <a:gd name="connsiteX5" fmla="*/ 254794 w 1495425"/>
              <a:gd name="connsiteY5" fmla="*/ 469107 h 469107"/>
              <a:gd name="connsiteX6" fmla="*/ 216694 w 1495425"/>
              <a:gd name="connsiteY6" fmla="*/ 459582 h 469107"/>
              <a:gd name="connsiteX7" fmla="*/ 185738 w 1495425"/>
              <a:gd name="connsiteY7" fmla="*/ 442913 h 469107"/>
              <a:gd name="connsiteX8" fmla="*/ 154782 w 1495425"/>
              <a:gd name="connsiteY8" fmla="*/ 419100 h 469107"/>
              <a:gd name="connsiteX9" fmla="*/ 126207 w 1495425"/>
              <a:gd name="connsiteY9" fmla="*/ 392907 h 469107"/>
              <a:gd name="connsiteX10" fmla="*/ 88107 w 1495425"/>
              <a:gd name="connsiteY10" fmla="*/ 350044 h 469107"/>
              <a:gd name="connsiteX11" fmla="*/ 50007 w 1495425"/>
              <a:gd name="connsiteY11" fmla="*/ 295275 h 469107"/>
              <a:gd name="connsiteX12" fmla="*/ 16669 w 1495425"/>
              <a:gd name="connsiteY12" fmla="*/ 238125 h 469107"/>
              <a:gd name="connsiteX13" fmla="*/ 7144 w 1495425"/>
              <a:gd name="connsiteY13" fmla="*/ 207169 h 469107"/>
              <a:gd name="connsiteX14" fmla="*/ 0 w 1495425"/>
              <a:gd name="connsiteY14" fmla="*/ 180975 h 469107"/>
              <a:gd name="connsiteX15" fmla="*/ 2382 w 1495425"/>
              <a:gd name="connsiteY15" fmla="*/ 166688 h 469107"/>
              <a:gd name="connsiteX16" fmla="*/ 14288 w 1495425"/>
              <a:gd name="connsiteY16" fmla="*/ 157163 h 469107"/>
              <a:gd name="connsiteX17" fmla="*/ 38100 w 1495425"/>
              <a:gd name="connsiteY17" fmla="*/ 161925 h 469107"/>
              <a:gd name="connsiteX18" fmla="*/ 90488 w 1495425"/>
              <a:gd name="connsiteY18" fmla="*/ 190500 h 469107"/>
              <a:gd name="connsiteX19" fmla="*/ 166688 w 1495425"/>
              <a:gd name="connsiteY19" fmla="*/ 216694 h 469107"/>
              <a:gd name="connsiteX20" fmla="*/ 219075 w 1495425"/>
              <a:gd name="connsiteY20" fmla="*/ 233363 h 469107"/>
              <a:gd name="connsiteX21" fmla="*/ 273844 w 1495425"/>
              <a:gd name="connsiteY21" fmla="*/ 242888 h 469107"/>
              <a:gd name="connsiteX22" fmla="*/ 333375 w 1495425"/>
              <a:gd name="connsiteY22" fmla="*/ 247650 h 469107"/>
              <a:gd name="connsiteX23" fmla="*/ 404813 w 1495425"/>
              <a:gd name="connsiteY23" fmla="*/ 242888 h 469107"/>
              <a:gd name="connsiteX24" fmla="*/ 564357 w 1495425"/>
              <a:gd name="connsiteY24" fmla="*/ 214313 h 469107"/>
              <a:gd name="connsiteX25" fmla="*/ 733425 w 1495425"/>
              <a:gd name="connsiteY25" fmla="*/ 173832 h 469107"/>
              <a:gd name="connsiteX26" fmla="*/ 931069 w 1495425"/>
              <a:gd name="connsiteY26" fmla="*/ 119063 h 469107"/>
              <a:gd name="connsiteX27" fmla="*/ 1012032 w 1495425"/>
              <a:gd name="connsiteY27" fmla="*/ 107157 h 469107"/>
              <a:gd name="connsiteX28" fmla="*/ 1073944 w 1495425"/>
              <a:gd name="connsiteY28" fmla="*/ 92869 h 469107"/>
              <a:gd name="connsiteX29" fmla="*/ 1123950 w 1495425"/>
              <a:gd name="connsiteY29" fmla="*/ 73819 h 469107"/>
              <a:gd name="connsiteX30" fmla="*/ 1181100 w 1495425"/>
              <a:gd name="connsiteY30" fmla="*/ 45244 h 469107"/>
              <a:gd name="connsiteX31" fmla="*/ 1245394 w 1495425"/>
              <a:gd name="connsiteY31" fmla="*/ 0 h 469107"/>
              <a:gd name="connsiteX32" fmla="*/ 1278732 w 1495425"/>
              <a:gd name="connsiteY32" fmla="*/ 4763 h 469107"/>
              <a:gd name="connsiteX33" fmla="*/ 1323975 w 1495425"/>
              <a:gd name="connsiteY33" fmla="*/ 16669 h 469107"/>
              <a:gd name="connsiteX34" fmla="*/ 1366838 w 1495425"/>
              <a:gd name="connsiteY34" fmla="*/ 35719 h 469107"/>
              <a:gd name="connsiteX35" fmla="*/ 1404938 w 1495425"/>
              <a:gd name="connsiteY35" fmla="*/ 59532 h 469107"/>
              <a:gd name="connsiteX36" fmla="*/ 1445419 w 1495425"/>
              <a:gd name="connsiteY36" fmla="*/ 90488 h 469107"/>
              <a:gd name="connsiteX37" fmla="*/ 1473994 w 1495425"/>
              <a:gd name="connsiteY37" fmla="*/ 114300 h 469107"/>
              <a:gd name="connsiteX38" fmla="*/ 1485900 w 1495425"/>
              <a:gd name="connsiteY38" fmla="*/ 130969 h 469107"/>
              <a:gd name="connsiteX39" fmla="*/ 1495425 w 1495425"/>
              <a:gd name="connsiteY39" fmla="*/ 150019 h 469107"/>
              <a:gd name="connsiteX40" fmla="*/ 1495425 w 1495425"/>
              <a:gd name="connsiteY40" fmla="*/ 166688 h 469107"/>
              <a:gd name="connsiteX41" fmla="*/ 1485900 w 1495425"/>
              <a:gd name="connsiteY41" fmla="*/ 192882 h 469107"/>
              <a:gd name="connsiteX42" fmla="*/ 1469232 w 1495425"/>
              <a:gd name="connsiteY42" fmla="*/ 209550 h 469107"/>
              <a:gd name="connsiteX43" fmla="*/ 1421607 w 1495425"/>
              <a:gd name="connsiteY43" fmla="*/ 226219 h 469107"/>
              <a:gd name="connsiteX44" fmla="*/ 1209675 w 1495425"/>
              <a:gd name="connsiteY44" fmla="*/ 280988 h 469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495425" h="469107">
                <a:moveTo>
                  <a:pt x="1209675" y="280988"/>
                </a:moveTo>
                <a:lnTo>
                  <a:pt x="900113" y="340519"/>
                </a:lnTo>
                <a:lnTo>
                  <a:pt x="742950" y="376238"/>
                </a:lnTo>
                <a:lnTo>
                  <a:pt x="440532" y="435769"/>
                </a:lnTo>
                <a:lnTo>
                  <a:pt x="285750" y="466725"/>
                </a:lnTo>
                <a:lnTo>
                  <a:pt x="254794" y="469107"/>
                </a:lnTo>
                <a:lnTo>
                  <a:pt x="216694" y="459582"/>
                </a:lnTo>
                <a:lnTo>
                  <a:pt x="185738" y="442913"/>
                </a:lnTo>
                <a:lnTo>
                  <a:pt x="154782" y="419100"/>
                </a:lnTo>
                <a:lnTo>
                  <a:pt x="126207" y="392907"/>
                </a:lnTo>
                <a:lnTo>
                  <a:pt x="88107" y="350044"/>
                </a:lnTo>
                <a:lnTo>
                  <a:pt x="50007" y="295275"/>
                </a:lnTo>
                <a:lnTo>
                  <a:pt x="16669" y="238125"/>
                </a:lnTo>
                <a:lnTo>
                  <a:pt x="7144" y="207169"/>
                </a:lnTo>
                <a:lnTo>
                  <a:pt x="0" y="180975"/>
                </a:lnTo>
                <a:lnTo>
                  <a:pt x="2382" y="166688"/>
                </a:lnTo>
                <a:lnTo>
                  <a:pt x="14288" y="157163"/>
                </a:lnTo>
                <a:lnTo>
                  <a:pt x="38100" y="161925"/>
                </a:lnTo>
                <a:lnTo>
                  <a:pt x="90488" y="190500"/>
                </a:lnTo>
                <a:lnTo>
                  <a:pt x="166688" y="216694"/>
                </a:lnTo>
                <a:lnTo>
                  <a:pt x="219075" y="233363"/>
                </a:lnTo>
                <a:lnTo>
                  <a:pt x="273844" y="242888"/>
                </a:lnTo>
                <a:lnTo>
                  <a:pt x="333375" y="247650"/>
                </a:lnTo>
                <a:lnTo>
                  <a:pt x="404813" y="242888"/>
                </a:lnTo>
                <a:lnTo>
                  <a:pt x="564357" y="214313"/>
                </a:lnTo>
                <a:lnTo>
                  <a:pt x="733425" y="173832"/>
                </a:lnTo>
                <a:lnTo>
                  <a:pt x="931069" y="119063"/>
                </a:lnTo>
                <a:lnTo>
                  <a:pt x="1012032" y="107157"/>
                </a:lnTo>
                <a:lnTo>
                  <a:pt x="1073944" y="92869"/>
                </a:lnTo>
                <a:lnTo>
                  <a:pt x="1123950" y="73819"/>
                </a:lnTo>
                <a:lnTo>
                  <a:pt x="1181100" y="45244"/>
                </a:lnTo>
                <a:lnTo>
                  <a:pt x="1245394" y="0"/>
                </a:lnTo>
                <a:lnTo>
                  <a:pt x="1278732" y="4763"/>
                </a:lnTo>
                <a:lnTo>
                  <a:pt x="1323975" y="16669"/>
                </a:lnTo>
                <a:lnTo>
                  <a:pt x="1366838" y="35719"/>
                </a:lnTo>
                <a:lnTo>
                  <a:pt x="1404938" y="59532"/>
                </a:lnTo>
                <a:lnTo>
                  <a:pt x="1445419" y="90488"/>
                </a:lnTo>
                <a:lnTo>
                  <a:pt x="1473994" y="114300"/>
                </a:lnTo>
                <a:lnTo>
                  <a:pt x="1485900" y="130969"/>
                </a:lnTo>
                <a:lnTo>
                  <a:pt x="1495425" y="150019"/>
                </a:lnTo>
                <a:lnTo>
                  <a:pt x="1495425" y="166688"/>
                </a:lnTo>
                <a:lnTo>
                  <a:pt x="1485900" y="192882"/>
                </a:lnTo>
                <a:lnTo>
                  <a:pt x="1469232" y="209550"/>
                </a:lnTo>
                <a:lnTo>
                  <a:pt x="1421607" y="226219"/>
                </a:lnTo>
                <a:lnTo>
                  <a:pt x="1209675" y="2809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4A22FA68-13E9-4D70-AD0B-2004602BC1AC}"/>
              </a:ext>
            </a:extLst>
          </p:cNvPr>
          <p:cNvSpPr/>
          <p:nvPr/>
        </p:nvSpPr>
        <p:spPr>
          <a:xfrm>
            <a:off x="4041777" y="2243139"/>
            <a:ext cx="1852613" cy="517525"/>
          </a:xfrm>
          <a:custGeom>
            <a:avLst/>
            <a:gdLst>
              <a:gd name="connsiteX0" fmla="*/ 1312069 w 1852613"/>
              <a:gd name="connsiteY0" fmla="*/ 278606 h 516731"/>
              <a:gd name="connsiteX1" fmla="*/ 1016794 w 1852613"/>
              <a:gd name="connsiteY1" fmla="*/ 342900 h 516731"/>
              <a:gd name="connsiteX2" fmla="*/ 823913 w 1852613"/>
              <a:gd name="connsiteY2" fmla="*/ 397668 h 516731"/>
              <a:gd name="connsiteX3" fmla="*/ 604838 w 1852613"/>
              <a:gd name="connsiteY3" fmla="*/ 450056 h 516731"/>
              <a:gd name="connsiteX4" fmla="*/ 404813 w 1852613"/>
              <a:gd name="connsiteY4" fmla="*/ 502443 h 516731"/>
              <a:gd name="connsiteX5" fmla="*/ 354807 w 1852613"/>
              <a:gd name="connsiteY5" fmla="*/ 516731 h 516731"/>
              <a:gd name="connsiteX6" fmla="*/ 335757 w 1852613"/>
              <a:gd name="connsiteY6" fmla="*/ 516731 h 516731"/>
              <a:gd name="connsiteX7" fmla="*/ 302419 w 1852613"/>
              <a:gd name="connsiteY7" fmla="*/ 509587 h 516731"/>
              <a:gd name="connsiteX8" fmla="*/ 252413 w 1852613"/>
              <a:gd name="connsiteY8" fmla="*/ 490537 h 516731"/>
              <a:gd name="connsiteX9" fmla="*/ 145257 w 1852613"/>
              <a:gd name="connsiteY9" fmla="*/ 426243 h 516731"/>
              <a:gd name="connsiteX10" fmla="*/ 80963 w 1852613"/>
              <a:gd name="connsiteY10" fmla="*/ 376237 h 516731"/>
              <a:gd name="connsiteX11" fmla="*/ 33338 w 1852613"/>
              <a:gd name="connsiteY11" fmla="*/ 335756 h 516731"/>
              <a:gd name="connsiteX12" fmla="*/ 16669 w 1852613"/>
              <a:gd name="connsiteY12" fmla="*/ 319087 h 516731"/>
              <a:gd name="connsiteX13" fmla="*/ 4763 w 1852613"/>
              <a:gd name="connsiteY13" fmla="*/ 300037 h 516731"/>
              <a:gd name="connsiteX14" fmla="*/ 0 w 1852613"/>
              <a:gd name="connsiteY14" fmla="*/ 280987 h 516731"/>
              <a:gd name="connsiteX15" fmla="*/ 0 w 1852613"/>
              <a:gd name="connsiteY15" fmla="*/ 269081 h 516731"/>
              <a:gd name="connsiteX16" fmla="*/ 9525 w 1852613"/>
              <a:gd name="connsiteY16" fmla="*/ 259556 h 516731"/>
              <a:gd name="connsiteX17" fmla="*/ 28575 w 1852613"/>
              <a:gd name="connsiteY17" fmla="*/ 252412 h 516731"/>
              <a:gd name="connsiteX18" fmla="*/ 78582 w 1852613"/>
              <a:gd name="connsiteY18" fmla="*/ 266700 h 516731"/>
              <a:gd name="connsiteX19" fmla="*/ 150019 w 1852613"/>
              <a:gd name="connsiteY19" fmla="*/ 292893 h 516731"/>
              <a:gd name="connsiteX20" fmla="*/ 207169 w 1852613"/>
              <a:gd name="connsiteY20" fmla="*/ 307181 h 516731"/>
              <a:gd name="connsiteX21" fmla="*/ 264319 w 1852613"/>
              <a:gd name="connsiteY21" fmla="*/ 314325 h 516731"/>
              <a:gd name="connsiteX22" fmla="*/ 328613 w 1852613"/>
              <a:gd name="connsiteY22" fmla="*/ 319087 h 516731"/>
              <a:gd name="connsiteX23" fmla="*/ 402432 w 1852613"/>
              <a:gd name="connsiteY23" fmla="*/ 316706 h 516731"/>
              <a:gd name="connsiteX24" fmla="*/ 523875 w 1852613"/>
              <a:gd name="connsiteY24" fmla="*/ 300037 h 516731"/>
              <a:gd name="connsiteX25" fmla="*/ 704850 w 1852613"/>
              <a:gd name="connsiteY25" fmla="*/ 261937 h 516731"/>
              <a:gd name="connsiteX26" fmla="*/ 871538 w 1852613"/>
              <a:gd name="connsiteY26" fmla="*/ 221456 h 516731"/>
              <a:gd name="connsiteX27" fmla="*/ 1042988 w 1852613"/>
              <a:gd name="connsiteY27" fmla="*/ 188118 h 516731"/>
              <a:gd name="connsiteX28" fmla="*/ 1209675 w 1852613"/>
              <a:gd name="connsiteY28" fmla="*/ 152400 h 516731"/>
              <a:gd name="connsiteX29" fmla="*/ 1343025 w 1852613"/>
              <a:gd name="connsiteY29" fmla="*/ 119062 h 516731"/>
              <a:gd name="connsiteX30" fmla="*/ 1476375 w 1852613"/>
              <a:gd name="connsiteY30" fmla="*/ 76200 h 516731"/>
              <a:gd name="connsiteX31" fmla="*/ 1597819 w 1852613"/>
              <a:gd name="connsiteY31" fmla="*/ 0 h 516731"/>
              <a:gd name="connsiteX32" fmla="*/ 1616869 w 1852613"/>
              <a:gd name="connsiteY32" fmla="*/ 0 h 516731"/>
              <a:gd name="connsiteX33" fmla="*/ 1671638 w 1852613"/>
              <a:gd name="connsiteY33" fmla="*/ 14287 h 516731"/>
              <a:gd name="connsiteX34" fmla="*/ 1726407 w 1852613"/>
              <a:gd name="connsiteY34" fmla="*/ 30956 h 516731"/>
              <a:gd name="connsiteX35" fmla="*/ 1778794 w 1852613"/>
              <a:gd name="connsiteY35" fmla="*/ 59531 h 516731"/>
              <a:gd name="connsiteX36" fmla="*/ 1814513 w 1852613"/>
              <a:gd name="connsiteY36" fmla="*/ 80962 h 516731"/>
              <a:gd name="connsiteX37" fmla="*/ 1840707 w 1852613"/>
              <a:gd name="connsiteY37" fmla="*/ 104775 h 516731"/>
              <a:gd name="connsiteX38" fmla="*/ 1852613 w 1852613"/>
              <a:gd name="connsiteY38" fmla="*/ 128587 h 516731"/>
              <a:gd name="connsiteX39" fmla="*/ 1852613 w 1852613"/>
              <a:gd name="connsiteY39" fmla="*/ 152400 h 516731"/>
              <a:gd name="connsiteX40" fmla="*/ 1840707 w 1852613"/>
              <a:gd name="connsiteY40" fmla="*/ 178593 h 516731"/>
              <a:gd name="connsiteX41" fmla="*/ 1814513 w 1852613"/>
              <a:gd name="connsiteY41" fmla="*/ 197643 h 516731"/>
              <a:gd name="connsiteX42" fmla="*/ 1759744 w 1852613"/>
              <a:gd name="connsiteY42" fmla="*/ 207168 h 516731"/>
              <a:gd name="connsiteX43" fmla="*/ 1621632 w 1852613"/>
              <a:gd name="connsiteY43" fmla="*/ 219075 h 516731"/>
              <a:gd name="connsiteX44" fmla="*/ 1312069 w 1852613"/>
              <a:gd name="connsiteY44" fmla="*/ 278606 h 516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852613" h="516731">
                <a:moveTo>
                  <a:pt x="1312069" y="278606"/>
                </a:moveTo>
                <a:lnTo>
                  <a:pt x="1016794" y="342900"/>
                </a:lnTo>
                <a:lnTo>
                  <a:pt x="823913" y="397668"/>
                </a:lnTo>
                <a:lnTo>
                  <a:pt x="604838" y="450056"/>
                </a:lnTo>
                <a:lnTo>
                  <a:pt x="404813" y="502443"/>
                </a:lnTo>
                <a:lnTo>
                  <a:pt x="354807" y="516731"/>
                </a:lnTo>
                <a:lnTo>
                  <a:pt x="335757" y="516731"/>
                </a:lnTo>
                <a:lnTo>
                  <a:pt x="302419" y="509587"/>
                </a:lnTo>
                <a:lnTo>
                  <a:pt x="252413" y="490537"/>
                </a:lnTo>
                <a:lnTo>
                  <a:pt x="145257" y="426243"/>
                </a:lnTo>
                <a:lnTo>
                  <a:pt x="80963" y="376237"/>
                </a:lnTo>
                <a:lnTo>
                  <a:pt x="33338" y="335756"/>
                </a:lnTo>
                <a:lnTo>
                  <a:pt x="16669" y="319087"/>
                </a:lnTo>
                <a:lnTo>
                  <a:pt x="4763" y="300037"/>
                </a:lnTo>
                <a:lnTo>
                  <a:pt x="0" y="280987"/>
                </a:lnTo>
                <a:lnTo>
                  <a:pt x="0" y="269081"/>
                </a:lnTo>
                <a:lnTo>
                  <a:pt x="9525" y="259556"/>
                </a:lnTo>
                <a:lnTo>
                  <a:pt x="28575" y="252412"/>
                </a:lnTo>
                <a:lnTo>
                  <a:pt x="78582" y="266700"/>
                </a:lnTo>
                <a:lnTo>
                  <a:pt x="150019" y="292893"/>
                </a:lnTo>
                <a:lnTo>
                  <a:pt x="207169" y="307181"/>
                </a:lnTo>
                <a:lnTo>
                  <a:pt x="264319" y="314325"/>
                </a:lnTo>
                <a:lnTo>
                  <a:pt x="328613" y="319087"/>
                </a:lnTo>
                <a:lnTo>
                  <a:pt x="402432" y="316706"/>
                </a:lnTo>
                <a:lnTo>
                  <a:pt x="523875" y="300037"/>
                </a:lnTo>
                <a:lnTo>
                  <a:pt x="704850" y="261937"/>
                </a:lnTo>
                <a:lnTo>
                  <a:pt x="871538" y="221456"/>
                </a:lnTo>
                <a:lnTo>
                  <a:pt x="1042988" y="188118"/>
                </a:lnTo>
                <a:lnTo>
                  <a:pt x="1209675" y="152400"/>
                </a:lnTo>
                <a:lnTo>
                  <a:pt x="1343025" y="119062"/>
                </a:lnTo>
                <a:lnTo>
                  <a:pt x="1476375" y="76200"/>
                </a:lnTo>
                <a:lnTo>
                  <a:pt x="1597819" y="0"/>
                </a:lnTo>
                <a:lnTo>
                  <a:pt x="1616869" y="0"/>
                </a:lnTo>
                <a:lnTo>
                  <a:pt x="1671638" y="14287"/>
                </a:lnTo>
                <a:lnTo>
                  <a:pt x="1726407" y="30956"/>
                </a:lnTo>
                <a:lnTo>
                  <a:pt x="1778794" y="59531"/>
                </a:lnTo>
                <a:lnTo>
                  <a:pt x="1814513" y="80962"/>
                </a:lnTo>
                <a:lnTo>
                  <a:pt x="1840707" y="104775"/>
                </a:lnTo>
                <a:lnTo>
                  <a:pt x="1852613" y="128587"/>
                </a:lnTo>
                <a:lnTo>
                  <a:pt x="1852613" y="152400"/>
                </a:lnTo>
                <a:lnTo>
                  <a:pt x="1840707" y="178593"/>
                </a:lnTo>
                <a:lnTo>
                  <a:pt x="1814513" y="197643"/>
                </a:lnTo>
                <a:lnTo>
                  <a:pt x="1759744" y="207168"/>
                </a:lnTo>
                <a:lnTo>
                  <a:pt x="1621632" y="219075"/>
                </a:lnTo>
                <a:lnTo>
                  <a:pt x="1312069" y="2786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2AC5F416-A644-4CF3-8797-595DE1B9AE50}"/>
              </a:ext>
            </a:extLst>
          </p:cNvPr>
          <p:cNvSpPr/>
          <p:nvPr/>
        </p:nvSpPr>
        <p:spPr>
          <a:xfrm>
            <a:off x="6208713" y="1639889"/>
            <a:ext cx="1377950" cy="407987"/>
          </a:xfrm>
          <a:custGeom>
            <a:avLst/>
            <a:gdLst>
              <a:gd name="connsiteX0" fmla="*/ 1002506 w 1378744"/>
              <a:gd name="connsiteY0" fmla="*/ 261938 h 407194"/>
              <a:gd name="connsiteX1" fmla="*/ 788194 w 1378744"/>
              <a:gd name="connsiteY1" fmla="*/ 297657 h 407194"/>
              <a:gd name="connsiteX2" fmla="*/ 619125 w 1378744"/>
              <a:gd name="connsiteY2" fmla="*/ 333375 h 407194"/>
              <a:gd name="connsiteX3" fmla="*/ 395287 w 1378744"/>
              <a:gd name="connsiteY3" fmla="*/ 388144 h 407194"/>
              <a:gd name="connsiteX4" fmla="*/ 326231 w 1378744"/>
              <a:gd name="connsiteY4" fmla="*/ 400050 h 407194"/>
              <a:gd name="connsiteX5" fmla="*/ 278606 w 1378744"/>
              <a:gd name="connsiteY5" fmla="*/ 407194 h 407194"/>
              <a:gd name="connsiteX6" fmla="*/ 245269 w 1378744"/>
              <a:gd name="connsiteY6" fmla="*/ 402432 h 407194"/>
              <a:gd name="connsiteX7" fmla="*/ 202406 w 1378744"/>
              <a:gd name="connsiteY7" fmla="*/ 381000 h 407194"/>
              <a:gd name="connsiteX8" fmla="*/ 114300 w 1378744"/>
              <a:gd name="connsiteY8" fmla="*/ 311944 h 407194"/>
              <a:gd name="connsiteX9" fmla="*/ 42862 w 1378744"/>
              <a:gd name="connsiteY9" fmla="*/ 240507 h 407194"/>
              <a:gd name="connsiteX10" fmla="*/ 14287 w 1378744"/>
              <a:gd name="connsiteY10" fmla="*/ 211932 h 407194"/>
              <a:gd name="connsiteX11" fmla="*/ 4762 w 1378744"/>
              <a:gd name="connsiteY11" fmla="*/ 190500 h 407194"/>
              <a:gd name="connsiteX12" fmla="*/ 0 w 1378744"/>
              <a:gd name="connsiteY12" fmla="*/ 173832 h 407194"/>
              <a:gd name="connsiteX13" fmla="*/ 0 w 1378744"/>
              <a:gd name="connsiteY13" fmla="*/ 157163 h 407194"/>
              <a:gd name="connsiteX14" fmla="*/ 7144 w 1378744"/>
              <a:gd name="connsiteY14" fmla="*/ 145257 h 407194"/>
              <a:gd name="connsiteX15" fmla="*/ 23812 w 1378744"/>
              <a:gd name="connsiteY15" fmla="*/ 140494 h 407194"/>
              <a:gd name="connsiteX16" fmla="*/ 59531 w 1378744"/>
              <a:gd name="connsiteY16" fmla="*/ 154782 h 407194"/>
              <a:gd name="connsiteX17" fmla="*/ 111919 w 1378744"/>
              <a:gd name="connsiteY17" fmla="*/ 173832 h 407194"/>
              <a:gd name="connsiteX18" fmla="*/ 190500 w 1378744"/>
              <a:gd name="connsiteY18" fmla="*/ 195263 h 407194"/>
              <a:gd name="connsiteX19" fmla="*/ 230981 w 1378744"/>
              <a:gd name="connsiteY19" fmla="*/ 202407 h 407194"/>
              <a:gd name="connsiteX20" fmla="*/ 283369 w 1378744"/>
              <a:gd name="connsiteY20" fmla="*/ 202407 h 407194"/>
              <a:gd name="connsiteX21" fmla="*/ 383381 w 1378744"/>
              <a:gd name="connsiteY21" fmla="*/ 185738 h 407194"/>
              <a:gd name="connsiteX22" fmla="*/ 623887 w 1378744"/>
              <a:gd name="connsiteY22" fmla="*/ 130969 h 407194"/>
              <a:gd name="connsiteX23" fmla="*/ 847725 w 1378744"/>
              <a:gd name="connsiteY23" fmla="*/ 95250 h 407194"/>
              <a:gd name="connsiteX24" fmla="*/ 940594 w 1378744"/>
              <a:gd name="connsiteY24" fmla="*/ 83344 h 407194"/>
              <a:gd name="connsiteX25" fmla="*/ 992981 w 1378744"/>
              <a:gd name="connsiteY25" fmla="*/ 73819 h 407194"/>
              <a:gd name="connsiteX26" fmla="*/ 1054894 w 1378744"/>
              <a:gd name="connsiteY26" fmla="*/ 52388 h 407194"/>
              <a:gd name="connsiteX27" fmla="*/ 1116806 w 1378744"/>
              <a:gd name="connsiteY27" fmla="*/ 23813 h 407194"/>
              <a:gd name="connsiteX28" fmla="*/ 1154906 w 1378744"/>
              <a:gd name="connsiteY28" fmla="*/ 0 h 407194"/>
              <a:gd name="connsiteX29" fmla="*/ 1202531 w 1378744"/>
              <a:gd name="connsiteY29" fmla="*/ 14288 h 407194"/>
              <a:gd name="connsiteX30" fmla="*/ 1245394 w 1378744"/>
              <a:gd name="connsiteY30" fmla="*/ 33338 h 407194"/>
              <a:gd name="connsiteX31" fmla="*/ 1293019 w 1378744"/>
              <a:gd name="connsiteY31" fmla="*/ 54769 h 407194"/>
              <a:gd name="connsiteX32" fmla="*/ 1326356 w 1378744"/>
              <a:gd name="connsiteY32" fmla="*/ 78582 h 407194"/>
              <a:gd name="connsiteX33" fmla="*/ 1350169 w 1378744"/>
              <a:gd name="connsiteY33" fmla="*/ 104775 h 407194"/>
              <a:gd name="connsiteX34" fmla="*/ 1366837 w 1378744"/>
              <a:gd name="connsiteY34" fmla="*/ 135732 h 407194"/>
              <a:gd name="connsiteX35" fmla="*/ 1378744 w 1378744"/>
              <a:gd name="connsiteY35" fmla="*/ 173832 h 407194"/>
              <a:gd name="connsiteX36" fmla="*/ 1371600 w 1378744"/>
              <a:gd name="connsiteY36" fmla="*/ 197644 h 407194"/>
              <a:gd name="connsiteX37" fmla="*/ 1359694 w 1378744"/>
              <a:gd name="connsiteY37" fmla="*/ 214313 h 407194"/>
              <a:gd name="connsiteX38" fmla="*/ 1316831 w 1378744"/>
              <a:gd name="connsiteY38" fmla="*/ 223838 h 407194"/>
              <a:gd name="connsiteX39" fmla="*/ 1002506 w 1378744"/>
              <a:gd name="connsiteY39" fmla="*/ 261938 h 407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378744" h="407194">
                <a:moveTo>
                  <a:pt x="1002506" y="261938"/>
                </a:moveTo>
                <a:lnTo>
                  <a:pt x="788194" y="297657"/>
                </a:lnTo>
                <a:lnTo>
                  <a:pt x="619125" y="333375"/>
                </a:lnTo>
                <a:lnTo>
                  <a:pt x="395287" y="388144"/>
                </a:lnTo>
                <a:lnTo>
                  <a:pt x="326231" y="400050"/>
                </a:lnTo>
                <a:lnTo>
                  <a:pt x="278606" y="407194"/>
                </a:lnTo>
                <a:lnTo>
                  <a:pt x="245269" y="402432"/>
                </a:lnTo>
                <a:lnTo>
                  <a:pt x="202406" y="381000"/>
                </a:lnTo>
                <a:lnTo>
                  <a:pt x="114300" y="311944"/>
                </a:lnTo>
                <a:lnTo>
                  <a:pt x="42862" y="240507"/>
                </a:lnTo>
                <a:lnTo>
                  <a:pt x="14287" y="211932"/>
                </a:lnTo>
                <a:lnTo>
                  <a:pt x="4762" y="190500"/>
                </a:lnTo>
                <a:lnTo>
                  <a:pt x="0" y="173832"/>
                </a:lnTo>
                <a:lnTo>
                  <a:pt x="0" y="157163"/>
                </a:lnTo>
                <a:lnTo>
                  <a:pt x="7144" y="145257"/>
                </a:lnTo>
                <a:lnTo>
                  <a:pt x="23812" y="140494"/>
                </a:lnTo>
                <a:lnTo>
                  <a:pt x="59531" y="154782"/>
                </a:lnTo>
                <a:lnTo>
                  <a:pt x="111919" y="173832"/>
                </a:lnTo>
                <a:lnTo>
                  <a:pt x="190500" y="195263"/>
                </a:lnTo>
                <a:lnTo>
                  <a:pt x="230981" y="202407"/>
                </a:lnTo>
                <a:lnTo>
                  <a:pt x="283369" y="202407"/>
                </a:lnTo>
                <a:lnTo>
                  <a:pt x="383381" y="185738"/>
                </a:lnTo>
                <a:lnTo>
                  <a:pt x="623887" y="130969"/>
                </a:lnTo>
                <a:lnTo>
                  <a:pt x="847725" y="95250"/>
                </a:lnTo>
                <a:lnTo>
                  <a:pt x="940594" y="83344"/>
                </a:lnTo>
                <a:lnTo>
                  <a:pt x="992981" y="73819"/>
                </a:lnTo>
                <a:lnTo>
                  <a:pt x="1054894" y="52388"/>
                </a:lnTo>
                <a:lnTo>
                  <a:pt x="1116806" y="23813"/>
                </a:lnTo>
                <a:lnTo>
                  <a:pt x="1154906" y="0"/>
                </a:lnTo>
                <a:lnTo>
                  <a:pt x="1202531" y="14288"/>
                </a:lnTo>
                <a:lnTo>
                  <a:pt x="1245394" y="33338"/>
                </a:lnTo>
                <a:lnTo>
                  <a:pt x="1293019" y="54769"/>
                </a:lnTo>
                <a:lnTo>
                  <a:pt x="1326356" y="78582"/>
                </a:lnTo>
                <a:lnTo>
                  <a:pt x="1350169" y="104775"/>
                </a:lnTo>
                <a:lnTo>
                  <a:pt x="1366837" y="135732"/>
                </a:lnTo>
                <a:lnTo>
                  <a:pt x="1378744" y="173832"/>
                </a:lnTo>
                <a:lnTo>
                  <a:pt x="1371600" y="197644"/>
                </a:lnTo>
                <a:lnTo>
                  <a:pt x="1359694" y="214313"/>
                </a:lnTo>
                <a:lnTo>
                  <a:pt x="1316831" y="223838"/>
                </a:lnTo>
                <a:lnTo>
                  <a:pt x="1002506" y="26193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94921721-6A17-4A6A-906C-F7F658A22FE2}"/>
              </a:ext>
            </a:extLst>
          </p:cNvPr>
          <p:cNvSpPr/>
          <p:nvPr/>
        </p:nvSpPr>
        <p:spPr>
          <a:xfrm>
            <a:off x="5970588" y="2157413"/>
            <a:ext cx="1930400" cy="469900"/>
          </a:xfrm>
          <a:custGeom>
            <a:avLst/>
            <a:gdLst>
              <a:gd name="connsiteX0" fmla="*/ 1383506 w 1931194"/>
              <a:gd name="connsiteY0" fmla="*/ 259556 h 469106"/>
              <a:gd name="connsiteX1" fmla="*/ 1000125 w 1931194"/>
              <a:gd name="connsiteY1" fmla="*/ 316706 h 469106"/>
              <a:gd name="connsiteX2" fmla="*/ 742950 w 1931194"/>
              <a:gd name="connsiteY2" fmla="*/ 347662 h 469106"/>
              <a:gd name="connsiteX3" fmla="*/ 452437 w 1931194"/>
              <a:gd name="connsiteY3" fmla="*/ 423862 h 469106"/>
              <a:gd name="connsiteX4" fmla="*/ 407194 w 1931194"/>
              <a:gd name="connsiteY4" fmla="*/ 450056 h 469106"/>
              <a:gd name="connsiteX5" fmla="*/ 373856 w 1931194"/>
              <a:gd name="connsiteY5" fmla="*/ 461962 h 469106"/>
              <a:gd name="connsiteX6" fmla="*/ 333375 w 1931194"/>
              <a:gd name="connsiteY6" fmla="*/ 469106 h 469106"/>
              <a:gd name="connsiteX7" fmla="*/ 271462 w 1931194"/>
              <a:gd name="connsiteY7" fmla="*/ 469106 h 469106"/>
              <a:gd name="connsiteX8" fmla="*/ 238125 w 1931194"/>
              <a:gd name="connsiteY8" fmla="*/ 466725 h 469106"/>
              <a:gd name="connsiteX9" fmla="*/ 188119 w 1931194"/>
              <a:gd name="connsiteY9" fmla="*/ 445293 h 469106"/>
              <a:gd name="connsiteX10" fmla="*/ 102394 w 1931194"/>
              <a:gd name="connsiteY10" fmla="*/ 385762 h 469106"/>
              <a:gd name="connsiteX11" fmla="*/ 57150 w 1931194"/>
              <a:gd name="connsiteY11" fmla="*/ 342900 h 469106"/>
              <a:gd name="connsiteX12" fmla="*/ 21431 w 1931194"/>
              <a:gd name="connsiteY12" fmla="*/ 311943 h 469106"/>
              <a:gd name="connsiteX13" fmla="*/ 9525 w 1931194"/>
              <a:gd name="connsiteY13" fmla="*/ 295275 h 469106"/>
              <a:gd name="connsiteX14" fmla="*/ 0 w 1931194"/>
              <a:gd name="connsiteY14" fmla="*/ 266700 h 469106"/>
              <a:gd name="connsiteX15" fmla="*/ 0 w 1931194"/>
              <a:gd name="connsiteY15" fmla="*/ 240506 h 469106"/>
              <a:gd name="connsiteX16" fmla="*/ 2381 w 1931194"/>
              <a:gd name="connsiteY16" fmla="*/ 219075 h 469106"/>
              <a:gd name="connsiteX17" fmla="*/ 11906 w 1931194"/>
              <a:gd name="connsiteY17" fmla="*/ 209550 h 469106"/>
              <a:gd name="connsiteX18" fmla="*/ 33337 w 1931194"/>
              <a:gd name="connsiteY18" fmla="*/ 209550 h 469106"/>
              <a:gd name="connsiteX19" fmla="*/ 64294 w 1931194"/>
              <a:gd name="connsiteY19" fmla="*/ 226218 h 469106"/>
              <a:gd name="connsiteX20" fmla="*/ 100012 w 1931194"/>
              <a:gd name="connsiteY20" fmla="*/ 242887 h 469106"/>
              <a:gd name="connsiteX21" fmla="*/ 152400 w 1931194"/>
              <a:gd name="connsiteY21" fmla="*/ 259556 h 469106"/>
              <a:gd name="connsiteX22" fmla="*/ 190500 w 1931194"/>
              <a:gd name="connsiteY22" fmla="*/ 266700 h 469106"/>
              <a:gd name="connsiteX23" fmla="*/ 247650 w 1931194"/>
              <a:gd name="connsiteY23" fmla="*/ 269081 h 469106"/>
              <a:gd name="connsiteX24" fmla="*/ 300037 w 1931194"/>
              <a:gd name="connsiteY24" fmla="*/ 264318 h 469106"/>
              <a:gd name="connsiteX25" fmla="*/ 450056 w 1931194"/>
              <a:gd name="connsiteY25" fmla="*/ 250031 h 469106"/>
              <a:gd name="connsiteX26" fmla="*/ 609600 w 1931194"/>
              <a:gd name="connsiteY26" fmla="*/ 221456 h 469106"/>
              <a:gd name="connsiteX27" fmla="*/ 816769 w 1931194"/>
              <a:gd name="connsiteY27" fmla="*/ 173831 h 469106"/>
              <a:gd name="connsiteX28" fmla="*/ 985837 w 1931194"/>
              <a:gd name="connsiteY28" fmla="*/ 138112 h 469106"/>
              <a:gd name="connsiteX29" fmla="*/ 1152525 w 1931194"/>
              <a:gd name="connsiteY29" fmla="*/ 109537 h 469106"/>
              <a:gd name="connsiteX30" fmla="*/ 1447800 w 1931194"/>
              <a:gd name="connsiteY30" fmla="*/ 66675 h 469106"/>
              <a:gd name="connsiteX31" fmla="*/ 1497806 w 1931194"/>
              <a:gd name="connsiteY31" fmla="*/ 50006 h 469106"/>
              <a:gd name="connsiteX32" fmla="*/ 1626394 w 1931194"/>
              <a:gd name="connsiteY32" fmla="*/ 0 h 469106"/>
              <a:gd name="connsiteX33" fmla="*/ 1652587 w 1931194"/>
              <a:gd name="connsiteY33" fmla="*/ 0 h 469106"/>
              <a:gd name="connsiteX34" fmla="*/ 1716881 w 1931194"/>
              <a:gd name="connsiteY34" fmla="*/ 11906 h 469106"/>
              <a:gd name="connsiteX35" fmla="*/ 1804987 w 1931194"/>
              <a:gd name="connsiteY35" fmla="*/ 38100 h 469106"/>
              <a:gd name="connsiteX36" fmla="*/ 1857375 w 1931194"/>
              <a:gd name="connsiteY36" fmla="*/ 59531 h 469106"/>
              <a:gd name="connsiteX37" fmla="*/ 1897856 w 1931194"/>
              <a:gd name="connsiteY37" fmla="*/ 83343 h 469106"/>
              <a:gd name="connsiteX38" fmla="*/ 1914525 w 1931194"/>
              <a:gd name="connsiteY38" fmla="*/ 95250 h 469106"/>
              <a:gd name="connsiteX39" fmla="*/ 1926431 w 1931194"/>
              <a:gd name="connsiteY39" fmla="*/ 114300 h 469106"/>
              <a:gd name="connsiteX40" fmla="*/ 1931194 w 1931194"/>
              <a:gd name="connsiteY40" fmla="*/ 130968 h 469106"/>
              <a:gd name="connsiteX41" fmla="*/ 1928812 w 1931194"/>
              <a:gd name="connsiteY41" fmla="*/ 164306 h 469106"/>
              <a:gd name="connsiteX42" fmla="*/ 1919287 w 1931194"/>
              <a:gd name="connsiteY42" fmla="*/ 180975 h 469106"/>
              <a:gd name="connsiteX43" fmla="*/ 1888331 w 1931194"/>
              <a:gd name="connsiteY43" fmla="*/ 202406 h 469106"/>
              <a:gd name="connsiteX44" fmla="*/ 1835944 w 1931194"/>
              <a:gd name="connsiteY44" fmla="*/ 216693 h 469106"/>
              <a:gd name="connsiteX45" fmla="*/ 1764506 w 1931194"/>
              <a:gd name="connsiteY45" fmla="*/ 226218 h 469106"/>
              <a:gd name="connsiteX46" fmla="*/ 1383506 w 1931194"/>
              <a:gd name="connsiteY46" fmla="*/ 259556 h 469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931194" h="469106">
                <a:moveTo>
                  <a:pt x="1383506" y="259556"/>
                </a:moveTo>
                <a:lnTo>
                  <a:pt x="1000125" y="316706"/>
                </a:lnTo>
                <a:lnTo>
                  <a:pt x="742950" y="347662"/>
                </a:lnTo>
                <a:lnTo>
                  <a:pt x="452437" y="423862"/>
                </a:lnTo>
                <a:lnTo>
                  <a:pt x="407194" y="450056"/>
                </a:lnTo>
                <a:lnTo>
                  <a:pt x="373856" y="461962"/>
                </a:lnTo>
                <a:lnTo>
                  <a:pt x="333375" y="469106"/>
                </a:lnTo>
                <a:lnTo>
                  <a:pt x="271462" y="469106"/>
                </a:lnTo>
                <a:lnTo>
                  <a:pt x="238125" y="466725"/>
                </a:lnTo>
                <a:lnTo>
                  <a:pt x="188119" y="445293"/>
                </a:lnTo>
                <a:lnTo>
                  <a:pt x="102394" y="385762"/>
                </a:lnTo>
                <a:lnTo>
                  <a:pt x="57150" y="342900"/>
                </a:lnTo>
                <a:lnTo>
                  <a:pt x="21431" y="311943"/>
                </a:lnTo>
                <a:lnTo>
                  <a:pt x="9525" y="295275"/>
                </a:lnTo>
                <a:lnTo>
                  <a:pt x="0" y="266700"/>
                </a:lnTo>
                <a:lnTo>
                  <a:pt x="0" y="240506"/>
                </a:lnTo>
                <a:lnTo>
                  <a:pt x="2381" y="219075"/>
                </a:lnTo>
                <a:lnTo>
                  <a:pt x="11906" y="209550"/>
                </a:lnTo>
                <a:lnTo>
                  <a:pt x="33337" y="209550"/>
                </a:lnTo>
                <a:lnTo>
                  <a:pt x="64294" y="226218"/>
                </a:lnTo>
                <a:lnTo>
                  <a:pt x="100012" y="242887"/>
                </a:lnTo>
                <a:lnTo>
                  <a:pt x="152400" y="259556"/>
                </a:lnTo>
                <a:lnTo>
                  <a:pt x="190500" y="266700"/>
                </a:lnTo>
                <a:lnTo>
                  <a:pt x="247650" y="269081"/>
                </a:lnTo>
                <a:lnTo>
                  <a:pt x="300037" y="264318"/>
                </a:lnTo>
                <a:lnTo>
                  <a:pt x="450056" y="250031"/>
                </a:lnTo>
                <a:lnTo>
                  <a:pt x="609600" y="221456"/>
                </a:lnTo>
                <a:lnTo>
                  <a:pt x="816769" y="173831"/>
                </a:lnTo>
                <a:lnTo>
                  <a:pt x="985837" y="138112"/>
                </a:lnTo>
                <a:lnTo>
                  <a:pt x="1152525" y="109537"/>
                </a:lnTo>
                <a:lnTo>
                  <a:pt x="1447800" y="66675"/>
                </a:lnTo>
                <a:lnTo>
                  <a:pt x="1497806" y="50006"/>
                </a:lnTo>
                <a:lnTo>
                  <a:pt x="1626394" y="0"/>
                </a:lnTo>
                <a:lnTo>
                  <a:pt x="1652587" y="0"/>
                </a:lnTo>
                <a:lnTo>
                  <a:pt x="1716881" y="11906"/>
                </a:lnTo>
                <a:lnTo>
                  <a:pt x="1804987" y="38100"/>
                </a:lnTo>
                <a:lnTo>
                  <a:pt x="1857375" y="59531"/>
                </a:lnTo>
                <a:lnTo>
                  <a:pt x="1897856" y="83343"/>
                </a:lnTo>
                <a:lnTo>
                  <a:pt x="1914525" y="95250"/>
                </a:lnTo>
                <a:lnTo>
                  <a:pt x="1926431" y="114300"/>
                </a:lnTo>
                <a:lnTo>
                  <a:pt x="1931194" y="130968"/>
                </a:lnTo>
                <a:lnTo>
                  <a:pt x="1928812" y="164306"/>
                </a:lnTo>
                <a:lnTo>
                  <a:pt x="1919287" y="180975"/>
                </a:lnTo>
                <a:lnTo>
                  <a:pt x="1888331" y="202406"/>
                </a:lnTo>
                <a:lnTo>
                  <a:pt x="1835944" y="216693"/>
                </a:lnTo>
                <a:lnTo>
                  <a:pt x="1764506" y="226218"/>
                </a:lnTo>
                <a:lnTo>
                  <a:pt x="1383506" y="2595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0090F067-69ED-498C-9926-08080605DA6B}"/>
              </a:ext>
            </a:extLst>
          </p:cNvPr>
          <p:cNvSpPr/>
          <p:nvPr/>
        </p:nvSpPr>
        <p:spPr>
          <a:xfrm>
            <a:off x="4873626" y="3422650"/>
            <a:ext cx="347663" cy="1936750"/>
          </a:xfrm>
          <a:custGeom>
            <a:avLst/>
            <a:gdLst>
              <a:gd name="connsiteX0" fmla="*/ 110229 w 348224"/>
              <a:gd name="connsiteY0" fmla="*/ 696447 h 1936524"/>
              <a:gd name="connsiteX1" fmla="*/ 100208 w 348224"/>
              <a:gd name="connsiteY1" fmla="*/ 310645 h 1936524"/>
              <a:gd name="connsiteX2" fmla="*/ 95198 w 348224"/>
              <a:gd name="connsiteY2" fmla="*/ 220458 h 1936524"/>
              <a:gd name="connsiteX3" fmla="*/ 82672 w 348224"/>
              <a:gd name="connsiteY3" fmla="*/ 175364 h 1936524"/>
              <a:gd name="connsiteX4" fmla="*/ 55114 w 348224"/>
              <a:gd name="connsiteY4" fmla="*/ 120250 h 1936524"/>
              <a:gd name="connsiteX5" fmla="*/ 20042 w 348224"/>
              <a:gd name="connsiteY5" fmla="*/ 75156 h 1936524"/>
              <a:gd name="connsiteX6" fmla="*/ 7516 w 348224"/>
              <a:gd name="connsiteY6" fmla="*/ 55114 h 1936524"/>
              <a:gd name="connsiteX7" fmla="*/ 0 w 348224"/>
              <a:gd name="connsiteY7" fmla="*/ 37578 h 1936524"/>
              <a:gd name="connsiteX8" fmla="*/ 2505 w 348224"/>
              <a:gd name="connsiteY8" fmla="*/ 17536 h 1936524"/>
              <a:gd name="connsiteX9" fmla="*/ 7516 w 348224"/>
              <a:gd name="connsiteY9" fmla="*/ 5010 h 1936524"/>
              <a:gd name="connsiteX10" fmla="*/ 20042 w 348224"/>
              <a:gd name="connsiteY10" fmla="*/ 0 h 1936524"/>
              <a:gd name="connsiteX11" fmla="*/ 72651 w 348224"/>
              <a:gd name="connsiteY11" fmla="*/ 10021 h 1936524"/>
              <a:gd name="connsiteX12" fmla="*/ 142797 w 348224"/>
              <a:gd name="connsiteY12" fmla="*/ 30062 h 1936524"/>
              <a:gd name="connsiteX13" fmla="*/ 222963 w 348224"/>
              <a:gd name="connsiteY13" fmla="*/ 52609 h 1936524"/>
              <a:gd name="connsiteX14" fmla="*/ 278078 w 348224"/>
              <a:gd name="connsiteY14" fmla="*/ 72651 h 1936524"/>
              <a:gd name="connsiteX15" fmla="*/ 310645 w 348224"/>
              <a:gd name="connsiteY15" fmla="*/ 97703 h 1936524"/>
              <a:gd name="connsiteX16" fmla="*/ 320666 w 348224"/>
              <a:gd name="connsiteY16" fmla="*/ 225468 h 1936524"/>
              <a:gd name="connsiteX17" fmla="*/ 333192 w 348224"/>
              <a:gd name="connsiteY17" fmla="*/ 408348 h 1936524"/>
              <a:gd name="connsiteX18" fmla="*/ 348224 w 348224"/>
              <a:gd name="connsiteY18" fmla="*/ 623796 h 1936524"/>
              <a:gd name="connsiteX19" fmla="*/ 340708 w 348224"/>
              <a:gd name="connsiteY19" fmla="*/ 754067 h 1936524"/>
              <a:gd name="connsiteX20" fmla="*/ 345718 w 348224"/>
              <a:gd name="connsiteY20" fmla="*/ 1144879 h 1936524"/>
              <a:gd name="connsiteX21" fmla="*/ 340708 w 348224"/>
              <a:gd name="connsiteY21" fmla="*/ 1290181 h 1936524"/>
              <a:gd name="connsiteX22" fmla="*/ 343213 w 348224"/>
              <a:gd name="connsiteY22" fmla="*/ 1688508 h 1936524"/>
              <a:gd name="connsiteX23" fmla="*/ 345718 w 348224"/>
              <a:gd name="connsiteY23" fmla="*/ 1811263 h 1936524"/>
              <a:gd name="connsiteX24" fmla="*/ 310645 w 348224"/>
              <a:gd name="connsiteY24" fmla="*/ 1863873 h 1936524"/>
              <a:gd name="connsiteX25" fmla="*/ 245510 w 348224"/>
              <a:gd name="connsiteY25" fmla="*/ 1916482 h 1936524"/>
              <a:gd name="connsiteX26" fmla="*/ 202922 w 348224"/>
              <a:gd name="connsiteY26" fmla="*/ 1936524 h 1936524"/>
              <a:gd name="connsiteX27" fmla="*/ 182880 w 348224"/>
              <a:gd name="connsiteY27" fmla="*/ 1936524 h 1936524"/>
              <a:gd name="connsiteX28" fmla="*/ 157828 w 348224"/>
              <a:gd name="connsiteY28" fmla="*/ 1931513 h 1936524"/>
              <a:gd name="connsiteX29" fmla="*/ 135281 w 348224"/>
              <a:gd name="connsiteY29" fmla="*/ 1916482 h 1936524"/>
              <a:gd name="connsiteX30" fmla="*/ 120250 w 348224"/>
              <a:gd name="connsiteY30" fmla="*/ 1891430 h 1936524"/>
              <a:gd name="connsiteX31" fmla="*/ 90187 w 348224"/>
              <a:gd name="connsiteY31" fmla="*/ 1796232 h 1936524"/>
              <a:gd name="connsiteX32" fmla="*/ 65135 w 348224"/>
              <a:gd name="connsiteY32" fmla="*/ 1688508 h 1936524"/>
              <a:gd name="connsiteX33" fmla="*/ 52609 w 348224"/>
              <a:gd name="connsiteY33" fmla="*/ 1565753 h 1936524"/>
              <a:gd name="connsiteX34" fmla="*/ 60125 w 348224"/>
              <a:gd name="connsiteY34" fmla="*/ 1503123 h 1936524"/>
              <a:gd name="connsiteX35" fmla="*/ 85177 w 348224"/>
              <a:gd name="connsiteY35" fmla="*/ 1265128 h 1936524"/>
              <a:gd name="connsiteX36" fmla="*/ 107724 w 348224"/>
              <a:gd name="connsiteY36" fmla="*/ 972019 h 1936524"/>
              <a:gd name="connsiteX37" fmla="*/ 110229 w 348224"/>
              <a:gd name="connsiteY37" fmla="*/ 696447 h 1936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48224" h="1936524">
                <a:moveTo>
                  <a:pt x="110229" y="696447"/>
                </a:moveTo>
                <a:lnTo>
                  <a:pt x="100208" y="310645"/>
                </a:lnTo>
                <a:lnTo>
                  <a:pt x="95198" y="220458"/>
                </a:lnTo>
                <a:lnTo>
                  <a:pt x="82672" y="175364"/>
                </a:lnTo>
                <a:lnTo>
                  <a:pt x="55114" y="120250"/>
                </a:lnTo>
                <a:lnTo>
                  <a:pt x="20042" y="75156"/>
                </a:lnTo>
                <a:lnTo>
                  <a:pt x="7516" y="55114"/>
                </a:lnTo>
                <a:lnTo>
                  <a:pt x="0" y="37578"/>
                </a:lnTo>
                <a:lnTo>
                  <a:pt x="2505" y="17536"/>
                </a:lnTo>
                <a:lnTo>
                  <a:pt x="7516" y="5010"/>
                </a:lnTo>
                <a:lnTo>
                  <a:pt x="20042" y="0"/>
                </a:lnTo>
                <a:lnTo>
                  <a:pt x="72651" y="10021"/>
                </a:lnTo>
                <a:lnTo>
                  <a:pt x="142797" y="30062"/>
                </a:lnTo>
                <a:lnTo>
                  <a:pt x="222963" y="52609"/>
                </a:lnTo>
                <a:lnTo>
                  <a:pt x="278078" y="72651"/>
                </a:lnTo>
                <a:lnTo>
                  <a:pt x="310645" y="97703"/>
                </a:lnTo>
                <a:lnTo>
                  <a:pt x="320666" y="225468"/>
                </a:lnTo>
                <a:lnTo>
                  <a:pt x="333192" y="408348"/>
                </a:lnTo>
                <a:lnTo>
                  <a:pt x="348224" y="623796"/>
                </a:lnTo>
                <a:lnTo>
                  <a:pt x="340708" y="754067"/>
                </a:lnTo>
                <a:lnTo>
                  <a:pt x="345718" y="1144879"/>
                </a:lnTo>
                <a:lnTo>
                  <a:pt x="340708" y="1290181"/>
                </a:lnTo>
                <a:lnTo>
                  <a:pt x="343213" y="1688508"/>
                </a:lnTo>
                <a:lnTo>
                  <a:pt x="345718" y="1811263"/>
                </a:lnTo>
                <a:lnTo>
                  <a:pt x="310645" y="1863873"/>
                </a:lnTo>
                <a:lnTo>
                  <a:pt x="245510" y="1916482"/>
                </a:lnTo>
                <a:lnTo>
                  <a:pt x="202922" y="1936524"/>
                </a:lnTo>
                <a:lnTo>
                  <a:pt x="182880" y="1936524"/>
                </a:lnTo>
                <a:lnTo>
                  <a:pt x="157828" y="1931513"/>
                </a:lnTo>
                <a:lnTo>
                  <a:pt x="135281" y="1916482"/>
                </a:lnTo>
                <a:lnTo>
                  <a:pt x="120250" y="1891430"/>
                </a:lnTo>
                <a:lnTo>
                  <a:pt x="90187" y="1796232"/>
                </a:lnTo>
                <a:lnTo>
                  <a:pt x="65135" y="1688508"/>
                </a:lnTo>
                <a:lnTo>
                  <a:pt x="52609" y="1565753"/>
                </a:lnTo>
                <a:lnTo>
                  <a:pt x="60125" y="1503123"/>
                </a:lnTo>
                <a:lnTo>
                  <a:pt x="85177" y="1265128"/>
                </a:lnTo>
                <a:lnTo>
                  <a:pt x="107724" y="972019"/>
                </a:lnTo>
                <a:lnTo>
                  <a:pt x="110229" y="69644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738FAA52-825A-4CDF-994B-1415D8074775}"/>
              </a:ext>
            </a:extLst>
          </p:cNvPr>
          <p:cNvSpPr/>
          <p:nvPr/>
        </p:nvSpPr>
        <p:spPr>
          <a:xfrm>
            <a:off x="6591300" y="5300663"/>
            <a:ext cx="1104900" cy="819150"/>
          </a:xfrm>
          <a:custGeom>
            <a:avLst/>
            <a:gdLst>
              <a:gd name="connsiteX0" fmla="*/ 690563 w 1104900"/>
              <a:gd name="connsiteY0" fmla="*/ 621506 h 819150"/>
              <a:gd name="connsiteX1" fmla="*/ 581025 w 1104900"/>
              <a:gd name="connsiteY1" fmla="*/ 502443 h 819150"/>
              <a:gd name="connsiteX2" fmla="*/ 516731 w 1104900"/>
              <a:gd name="connsiteY2" fmla="*/ 426243 h 819150"/>
              <a:gd name="connsiteX3" fmla="*/ 481013 w 1104900"/>
              <a:gd name="connsiteY3" fmla="*/ 390525 h 819150"/>
              <a:gd name="connsiteX4" fmla="*/ 326231 w 1104900"/>
              <a:gd name="connsiteY4" fmla="*/ 273843 h 819150"/>
              <a:gd name="connsiteX5" fmla="*/ 180975 w 1104900"/>
              <a:gd name="connsiteY5" fmla="*/ 173831 h 819150"/>
              <a:gd name="connsiteX6" fmla="*/ 38100 w 1104900"/>
              <a:gd name="connsiteY6" fmla="*/ 76200 h 819150"/>
              <a:gd name="connsiteX7" fmla="*/ 16669 w 1104900"/>
              <a:gd name="connsiteY7" fmla="*/ 61912 h 819150"/>
              <a:gd name="connsiteX8" fmla="*/ 2381 w 1104900"/>
              <a:gd name="connsiteY8" fmla="*/ 40481 h 819150"/>
              <a:gd name="connsiteX9" fmla="*/ 0 w 1104900"/>
              <a:gd name="connsiteY9" fmla="*/ 21431 h 819150"/>
              <a:gd name="connsiteX10" fmla="*/ 7144 w 1104900"/>
              <a:gd name="connsiteY10" fmla="*/ 7143 h 819150"/>
              <a:gd name="connsiteX11" fmla="*/ 35719 w 1104900"/>
              <a:gd name="connsiteY11" fmla="*/ 0 h 819150"/>
              <a:gd name="connsiteX12" fmla="*/ 57150 w 1104900"/>
              <a:gd name="connsiteY12" fmla="*/ 0 h 819150"/>
              <a:gd name="connsiteX13" fmla="*/ 159544 w 1104900"/>
              <a:gd name="connsiteY13" fmla="*/ 42862 h 819150"/>
              <a:gd name="connsiteX14" fmla="*/ 385763 w 1104900"/>
              <a:gd name="connsiteY14" fmla="*/ 140493 h 819150"/>
              <a:gd name="connsiteX15" fmla="*/ 564356 w 1104900"/>
              <a:gd name="connsiteY15" fmla="*/ 219075 h 819150"/>
              <a:gd name="connsiteX16" fmla="*/ 683419 w 1104900"/>
              <a:gd name="connsiteY16" fmla="*/ 273843 h 819150"/>
              <a:gd name="connsiteX17" fmla="*/ 864394 w 1104900"/>
              <a:gd name="connsiteY17" fmla="*/ 361950 h 819150"/>
              <a:gd name="connsiteX18" fmla="*/ 950119 w 1104900"/>
              <a:gd name="connsiteY18" fmla="*/ 411956 h 819150"/>
              <a:gd name="connsiteX19" fmla="*/ 981075 w 1104900"/>
              <a:gd name="connsiteY19" fmla="*/ 431006 h 819150"/>
              <a:gd name="connsiteX20" fmla="*/ 997744 w 1104900"/>
              <a:gd name="connsiteY20" fmla="*/ 447675 h 819150"/>
              <a:gd name="connsiteX21" fmla="*/ 1026319 w 1104900"/>
              <a:gd name="connsiteY21" fmla="*/ 490537 h 819150"/>
              <a:gd name="connsiteX22" fmla="*/ 1052513 w 1104900"/>
              <a:gd name="connsiteY22" fmla="*/ 538162 h 819150"/>
              <a:gd name="connsiteX23" fmla="*/ 1076325 w 1104900"/>
              <a:gd name="connsiteY23" fmla="*/ 592931 h 819150"/>
              <a:gd name="connsiteX24" fmla="*/ 1092994 w 1104900"/>
              <a:gd name="connsiteY24" fmla="*/ 647700 h 819150"/>
              <a:gd name="connsiteX25" fmla="*/ 1104900 w 1104900"/>
              <a:gd name="connsiteY25" fmla="*/ 685800 h 819150"/>
              <a:gd name="connsiteX26" fmla="*/ 1104900 w 1104900"/>
              <a:gd name="connsiteY26" fmla="*/ 709612 h 819150"/>
              <a:gd name="connsiteX27" fmla="*/ 1092994 w 1104900"/>
              <a:gd name="connsiteY27" fmla="*/ 742950 h 819150"/>
              <a:gd name="connsiteX28" fmla="*/ 1069181 w 1104900"/>
              <a:gd name="connsiteY28" fmla="*/ 778668 h 819150"/>
              <a:gd name="connsiteX29" fmla="*/ 1035844 w 1104900"/>
              <a:gd name="connsiteY29" fmla="*/ 802481 h 819150"/>
              <a:gd name="connsiteX30" fmla="*/ 997744 w 1104900"/>
              <a:gd name="connsiteY30" fmla="*/ 816768 h 819150"/>
              <a:gd name="connsiteX31" fmla="*/ 940594 w 1104900"/>
              <a:gd name="connsiteY31" fmla="*/ 819150 h 819150"/>
              <a:gd name="connsiteX32" fmla="*/ 883444 w 1104900"/>
              <a:gd name="connsiteY32" fmla="*/ 809625 h 819150"/>
              <a:gd name="connsiteX33" fmla="*/ 850106 w 1104900"/>
              <a:gd name="connsiteY33" fmla="*/ 785812 h 819150"/>
              <a:gd name="connsiteX34" fmla="*/ 690563 w 1104900"/>
              <a:gd name="connsiteY34" fmla="*/ 621506 h 81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104900" h="819150">
                <a:moveTo>
                  <a:pt x="690563" y="621506"/>
                </a:moveTo>
                <a:lnTo>
                  <a:pt x="581025" y="502443"/>
                </a:lnTo>
                <a:lnTo>
                  <a:pt x="516731" y="426243"/>
                </a:lnTo>
                <a:lnTo>
                  <a:pt x="481013" y="390525"/>
                </a:lnTo>
                <a:lnTo>
                  <a:pt x="326231" y="273843"/>
                </a:lnTo>
                <a:lnTo>
                  <a:pt x="180975" y="173831"/>
                </a:lnTo>
                <a:lnTo>
                  <a:pt x="38100" y="76200"/>
                </a:lnTo>
                <a:lnTo>
                  <a:pt x="16669" y="61912"/>
                </a:lnTo>
                <a:lnTo>
                  <a:pt x="2381" y="40481"/>
                </a:lnTo>
                <a:lnTo>
                  <a:pt x="0" y="21431"/>
                </a:lnTo>
                <a:lnTo>
                  <a:pt x="7144" y="7143"/>
                </a:lnTo>
                <a:lnTo>
                  <a:pt x="35719" y="0"/>
                </a:lnTo>
                <a:lnTo>
                  <a:pt x="57150" y="0"/>
                </a:lnTo>
                <a:lnTo>
                  <a:pt x="159544" y="42862"/>
                </a:lnTo>
                <a:lnTo>
                  <a:pt x="385763" y="140493"/>
                </a:lnTo>
                <a:lnTo>
                  <a:pt x="564356" y="219075"/>
                </a:lnTo>
                <a:lnTo>
                  <a:pt x="683419" y="273843"/>
                </a:lnTo>
                <a:lnTo>
                  <a:pt x="864394" y="361950"/>
                </a:lnTo>
                <a:lnTo>
                  <a:pt x="950119" y="411956"/>
                </a:lnTo>
                <a:lnTo>
                  <a:pt x="981075" y="431006"/>
                </a:lnTo>
                <a:lnTo>
                  <a:pt x="997744" y="447675"/>
                </a:lnTo>
                <a:lnTo>
                  <a:pt x="1026319" y="490537"/>
                </a:lnTo>
                <a:lnTo>
                  <a:pt x="1052513" y="538162"/>
                </a:lnTo>
                <a:lnTo>
                  <a:pt x="1076325" y="592931"/>
                </a:lnTo>
                <a:lnTo>
                  <a:pt x="1092994" y="647700"/>
                </a:lnTo>
                <a:lnTo>
                  <a:pt x="1104900" y="685800"/>
                </a:lnTo>
                <a:lnTo>
                  <a:pt x="1104900" y="709612"/>
                </a:lnTo>
                <a:lnTo>
                  <a:pt x="1092994" y="742950"/>
                </a:lnTo>
                <a:lnTo>
                  <a:pt x="1069181" y="778668"/>
                </a:lnTo>
                <a:lnTo>
                  <a:pt x="1035844" y="802481"/>
                </a:lnTo>
                <a:lnTo>
                  <a:pt x="997744" y="816768"/>
                </a:lnTo>
                <a:lnTo>
                  <a:pt x="940594" y="819150"/>
                </a:lnTo>
                <a:lnTo>
                  <a:pt x="883444" y="809625"/>
                </a:lnTo>
                <a:lnTo>
                  <a:pt x="850106" y="785812"/>
                </a:lnTo>
                <a:lnTo>
                  <a:pt x="690563" y="62150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9CF9D9B2-BEAC-4A59-B3AD-2006CEA0CDF1}"/>
              </a:ext>
            </a:extLst>
          </p:cNvPr>
          <p:cNvSpPr/>
          <p:nvPr/>
        </p:nvSpPr>
        <p:spPr>
          <a:xfrm rot="16200000">
            <a:off x="3557589" y="1889126"/>
            <a:ext cx="2233613" cy="1160462"/>
          </a:xfrm>
          <a:custGeom>
            <a:avLst/>
            <a:gdLst>
              <a:gd name="connsiteX0" fmla="*/ 1343025 w 2233613"/>
              <a:gd name="connsiteY0" fmla="*/ 1050131 h 1159669"/>
              <a:gd name="connsiteX1" fmla="*/ 1135856 w 2233613"/>
              <a:gd name="connsiteY1" fmla="*/ 1012031 h 1159669"/>
              <a:gd name="connsiteX2" fmla="*/ 892969 w 2233613"/>
              <a:gd name="connsiteY2" fmla="*/ 945356 h 1159669"/>
              <a:gd name="connsiteX3" fmla="*/ 804863 w 2233613"/>
              <a:gd name="connsiteY3" fmla="*/ 904875 h 1159669"/>
              <a:gd name="connsiteX4" fmla="*/ 678656 w 2233613"/>
              <a:gd name="connsiteY4" fmla="*/ 831056 h 1159669"/>
              <a:gd name="connsiteX5" fmla="*/ 554831 w 2233613"/>
              <a:gd name="connsiteY5" fmla="*/ 747713 h 1159669"/>
              <a:gd name="connsiteX6" fmla="*/ 469106 w 2233613"/>
              <a:gd name="connsiteY6" fmla="*/ 678656 h 1159669"/>
              <a:gd name="connsiteX7" fmla="*/ 407194 w 2233613"/>
              <a:gd name="connsiteY7" fmla="*/ 621506 h 1159669"/>
              <a:gd name="connsiteX8" fmla="*/ 352425 w 2233613"/>
              <a:gd name="connsiteY8" fmla="*/ 566738 h 1159669"/>
              <a:gd name="connsiteX9" fmla="*/ 280988 w 2233613"/>
              <a:gd name="connsiteY9" fmla="*/ 481013 h 1159669"/>
              <a:gd name="connsiteX10" fmla="*/ 192881 w 2233613"/>
              <a:gd name="connsiteY10" fmla="*/ 369094 h 1159669"/>
              <a:gd name="connsiteX11" fmla="*/ 114300 w 2233613"/>
              <a:gd name="connsiteY11" fmla="*/ 259556 h 1159669"/>
              <a:gd name="connsiteX12" fmla="*/ 50006 w 2233613"/>
              <a:gd name="connsiteY12" fmla="*/ 152400 h 1159669"/>
              <a:gd name="connsiteX13" fmla="*/ 7144 w 2233613"/>
              <a:gd name="connsiteY13" fmla="*/ 71438 h 1159669"/>
              <a:gd name="connsiteX14" fmla="*/ 0 w 2233613"/>
              <a:gd name="connsiteY14" fmla="*/ 50006 h 1159669"/>
              <a:gd name="connsiteX15" fmla="*/ 0 w 2233613"/>
              <a:gd name="connsiteY15" fmla="*/ 26194 h 1159669"/>
              <a:gd name="connsiteX16" fmla="*/ 7144 w 2233613"/>
              <a:gd name="connsiteY16" fmla="*/ 9525 h 1159669"/>
              <a:gd name="connsiteX17" fmla="*/ 14288 w 2233613"/>
              <a:gd name="connsiteY17" fmla="*/ 0 h 1159669"/>
              <a:gd name="connsiteX18" fmla="*/ 23813 w 2233613"/>
              <a:gd name="connsiteY18" fmla="*/ 0 h 1159669"/>
              <a:gd name="connsiteX19" fmla="*/ 47625 w 2233613"/>
              <a:gd name="connsiteY19" fmla="*/ 7144 h 1159669"/>
              <a:gd name="connsiteX20" fmla="*/ 71438 w 2233613"/>
              <a:gd name="connsiteY20" fmla="*/ 30956 h 1159669"/>
              <a:gd name="connsiteX21" fmla="*/ 128588 w 2233613"/>
              <a:gd name="connsiteY21" fmla="*/ 116681 h 1159669"/>
              <a:gd name="connsiteX22" fmla="*/ 190500 w 2233613"/>
              <a:gd name="connsiteY22" fmla="*/ 202406 h 1159669"/>
              <a:gd name="connsiteX23" fmla="*/ 257175 w 2233613"/>
              <a:gd name="connsiteY23" fmla="*/ 283369 h 1159669"/>
              <a:gd name="connsiteX24" fmla="*/ 319088 w 2233613"/>
              <a:gd name="connsiteY24" fmla="*/ 359569 h 1159669"/>
              <a:gd name="connsiteX25" fmla="*/ 397669 w 2233613"/>
              <a:gd name="connsiteY25" fmla="*/ 440531 h 1159669"/>
              <a:gd name="connsiteX26" fmla="*/ 471488 w 2233613"/>
              <a:gd name="connsiteY26" fmla="*/ 504825 h 1159669"/>
              <a:gd name="connsiteX27" fmla="*/ 566738 w 2233613"/>
              <a:gd name="connsiteY27" fmla="*/ 576263 h 1159669"/>
              <a:gd name="connsiteX28" fmla="*/ 659606 w 2233613"/>
              <a:gd name="connsiteY28" fmla="*/ 633413 h 1159669"/>
              <a:gd name="connsiteX29" fmla="*/ 759619 w 2233613"/>
              <a:gd name="connsiteY29" fmla="*/ 683419 h 1159669"/>
              <a:gd name="connsiteX30" fmla="*/ 862013 w 2233613"/>
              <a:gd name="connsiteY30" fmla="*/ 723900 h 1159669"/>
              <a:gd name="connsiteX31" fmla="*/ 945356 w 2233613"/>
              <a:gd name="connsiteY31" fmla="*/ 750094 h 1159669"/>
              <a:gd name="connsiteX32" fmla="*/ 1095375 w 2233613"/>
              <a:gd name="connsiteY32" fmla="*/ 783431 h 1159669"/>
              <a:gd name="connsiteX33" fmla="*/ 1257300 w 2233613"/>
              <a:gd name="connsiteY33" fmla="*/ 816769 h 1159669"/>
              <a:gd name="connsiteX34" fmla="*/ 1400175 w 2233613"/>
              <a:gd name="connsiteY34" fmla="*/ 842963 h 1159669"/>
              <a:gd name="connsiteX35" fmla="*/ 1531144 w 2233613"/>
              <a:gd name="connsiteY35" fmla="*/ 859631 h 1159669"/>
              <a:gd name="connsiteX36" fmla="*/ 1695450 w 2233613"/>
              <a:gd name="connsiteY36" fmla="*/ 857250 h 1159669"/>
              <a:gd name="connsiteX37" fmla="*/ 1919288 w 2233613"/>
              <a:gd name="connsiteY37" fmla="*/ 857250 h 1159669"/>
              <a:gd name="connsiteX38" fmla="*/ 2007394 w 2233613"/>
              <a:gd name="connsiteY38" fmla="*/ 850106 h 1159669"/>
              <a:gd name="connsiteX39" fmla="*/ 2052638 w 2233613"/>
              <a:gd name="connsiteY39" fmla="*/ 838200 h 1159669"/>
              <a:gd name="connsiteX40" fmla="*/ 2093119 w 2233613"/>
              <a:gd name="connsiteY40" fmla="*/ 814388 h 1159669"/>
              <a:gd name="connsiteX41" fmla="*/ 2155031 w 2233613"/>
              <a:gd name="connsiteY41" fmla="*/ 766763 h 1159669"/>
              <a:gd name="connsiteX42" fmla="*/ 2174081 w 2233613"/>
              <a:gd name="connsiteY42" fmla="*/ 750094 h 1159669"/>
              <a:gd name="connsiteX43" fmla="*/ 2195513 w 2233613"/>
              <a:gd name="connsiteY43" fmla="*/ 738188 h 1159669"/>
              <a:gd name="connsiteX44" fmla="*/ 2214563 w 2233613"/>
              <a:gd name="connsiteY44" fmla="*/ 735806 h 1159669"/>
              <a:gd name="connsiteX45" fmla="*/ 2228850 w 2233613"/>
              <a:gd name="connsiteY45" fmla="*/ 742950 h 1159669"/>
              <a:gd name="connsiteX46" fmla="*/ 2233613 w 2233613"/>
              <a:gd name="connsiteY46" fmla="*/ 771525 h 1159669"/>
              <a:gd name="connsiteX47" fmla="*/ 2228850 w 2233613"/>
              <a:gd name="connsiteY47" fmla="*/ 823913 h 1159669"/>
              <a:gd name="connsiteX48" fmla="*/ 2207419 w 2233613"/>
              <a:gd name="connsiteY48" fmla="*/ 897731 h 1159669"/>
              <a:gd name="connsiteX49" fmla="*/ 2164556 w 2233613"/>
              <a:gd name="connsiteY49" fmla="*/ 1004888 h 1159669"/>
              <a:gd name="connsiteX50" fmla="*/ 2131219 w 2233613"/>
              <a:gd name="connsiteY50" fmla="*/ 1071563 h 1159669"/>
              <a:gd name="connsiteX51" fmla="*/ 2085975 w 2233613"/>
              <a:gd name="connsiteY51" fmla="*/ 1143000 h 1159669"/>
              <a:gd name="connsiteX52" fmla="*/ 2069306 w 2233613"/>
              <a:gd name="connsiteY52" fmla="*/ 1157288 h 1159669"/>
              <a:gd name="connsiteX53" fmla="*/ 2043113 w 2233613"/>
              <a:gd name="connsiteY53" fmla="*/ 1159669 h 1159669"/>
              <a:gd name="connsiteX54" fmla="*/ 2005013 w 2233613"/>
              <a:gd name="connsiteY54" fmla="*/ 1150144 h 1159669"/>
              <a:gd name="connsiteX55" fmla="*/ 1969294 w 2233613"/>
              <a:gd name="connsiteY55" fmla="*/ 1123950 h 1159669"/>
              <a:gd name="connsiteX56" fmla="*/ 1938338 w 2233613"/>
              <a:gd name="connsiteY56" fmla="*/ 1112044 h 1159669"/>
              <a:gd name="connsiteX57" fmla="*/ 1897856 w 2233613"/>
              <a:gd name="connsiteY57" fmla="*/ 1102519 h 1159669"/>
              <a:gd name="connsiteX58" fmla="*/ 1854994 w 2233613"/>
              <a:gd name="connsiteY58" fmla="*/ 1095375 h 1159669"/>
              <a:gd name="connsiteX59" fmla="*/ 1819275 w 2233613"/>
              <a:gd name="connsiteY59" fmla="*/ 1095375 h 1159669"/>
              <a:gd name="connsiteX60" fmla="*/ 1762125 w 2233613"/>
              <a:gd name="connsiteY60" fmla="*/ 1104900 h 1159669"/>
              <a:gd name="connsiteX61" fmla="*/ 1574006 w 2233613"/>
              <a:gd name="connsiteY61" fmla="*/ 1076325 h 1159669"/>
              <a:gd name="connsiteX62" fmla="*/ 1476375 w 2233613"/>
              <a:gd name="connsiteY62" fmla="*/ 1066800 h 1159669"/>
              <a:gd name="connsiteX63" fmla="*/ 1343025 w 2233613"/>
              <a:gd name="connsiteY63" fmla="*/ 1050131 h 1159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233613" h="1159669">
                <a:moveTo>
                  <a:pt x="1343025" y="1050131"/>
                </a:moveTo>
                <a:lnTo>
                  <a:pt x="1135856" y="1012031"/>
                </a:lnTo>
                <a:lnTo>
                  <a:pt x="892969" y="945356"/>
                </a:lnTo>
                <a:lnTo>
                  <a:pt x="804863" y="904875"/>
                </a:lnTo>
                <a:lnTo>
                  <a:pt x="678656" y="831056"/>
                </a:lnTo>
                <a:lnTo>
                  <a:pt x="554831" y="747713"/>
                </a:lnTo>
                <a:lnTo>
                  <a:pt x="469106" y="678656"/>
                </a:lnTo>
                <a:lnTo>
                  <a:pt x="407194" y="621506"/>
                </a:lnTo>
                <a:lnTo>
                  <a:pt x="352425" y="566738"/>
                </a:lnTo>
                <a:lnTo>
                  <a:pt x="280988" y="481013"/>
                </a:lnTo>
                <a:lnTo>
                  <a:pt x="192881" y="369094"/>
                </a:lnTo>
                <a:lnTo>
                  <a:pt x="114300" y="259556"/>
                </a:lnTo>
                <a:lnTo>
                  <a:pt x="50006" y="152400"/>
                </a:lnTo>
                <a:lnTo>
                  <a:pt x="7144" y="71438"/>
                </a:lnTo>
                <a:lnTo>
                  <a:pt x="0" y="50006"/>
                </a:lnTo>
                <a:lnTo>
                  <a:pt x="0" y="26194"/>
                </a:lnTo>
                <a:lnTo>
                  <a:pt x="7144" y="9525"/>
                </a:lnTo>
                <a:lnTo>
                  <a:pt x="14288" y="0"/>
                </a:lnTo>
                <a:lnTo>
                  <a:pt x="23813" y="0"/>
                </a:lnTo>
                <a:lnTo>
                  <a:pt x="47625" y="7144"/>
                </a:lnTo>
                <a:lnTo>
                  <a:pt x="71438" y="30956"/>
                </a:lnTo>
                <a:lnTo>
                  <a:pt x="128588" y="116681"/>
                </a:lnTo>
                <a:lnTo>
                  <a:pt x="190500" y="202406"/>
                </a:lnTo>
                <a:lnTo>
                  <a:pt x="257175" y="283369"/>
                </a:lnTo>
                <a:lnTo>
                  <a:pt x="319088" y="359569"/>
                </a:lnTo>
                <a:lnTo>
                  <a:pt x="397669" y="440531"/>
                </a:lnTo>
                <a:lnTo>
                  <a:pt x="471488" y="504825"/>
                </a:lnTo>
                <a:lnTo>
                  <a:pt x="566738" y="576263"/>
                </a:lnTo>
                <a:lnTo>
                  <a:pt x="659606" y="633413"/>
                </a:lnTo>
                <a:lnTo>
                  <a:pt x="759619" y="683419"/>
                </a:lnTo>
                <a:lnTo>
                  <a:pt x="862013" y="723900"/>
                </a:lnTo>
                <a:lnTo>
                  <a:pt x="945356" y="750094"/>
                </a:lnTo>
                <a:lnTo>
                  <a:pt x="1095375" y="783431"/>
                </a:lnTo>
                <a:lnTo>
                  <a:pt x="1257300" y="816769"/>
                </a:lnTo>
                <a:lnTo>
                  <a:pt x="1400175" y="842963"/>
                </a:lnTo>
                <a:lnTo>
                  <a:pt x="1531144" y="859631"/>
                </a:lnTo>
                <a:lnTo>
                  <a:pt x="1695450" y="857250"/>
                </a:lnTo>
                <a:lnTo>
                  <a:pt x="1919288" y="857250"/>
                </a:lnTo>
                <a:lnTo>
                  <a:pt x="2007394" y="850106"/>
                </a:lnTo>
                <a:lnTo>
                  <a:pt x="2052638" y="838200"/>
                </a:lnTo>
                <a:lnTo>
                  <a:pt x="2093119" y="814388"/>
                </a:lnTo>
                <a:lnTo>
                  <a:pt x="2155031" y="766763"/>
                </a:lnTo>
                <a:lnTo>
                  <a:pt x="2174081" y="750094"/>
                </a:lnTo>
                <a:lnTo>
                  <a:pt x="2195513" y="738188"/>
                </a:lnTo>
                <a:lnTo>
                  <a:pt x="2214563" y="735806"/>
                </a:lnTo>
                <a:lnTo>
                  <a:pt x="2228850" y="742950"/>
                </a:lnTo>
                <a:lnTo>
                  <a:pt x="2233613" y="771525"/>
                </a:lnTo>
                <a:lnTo>
                  <a:pt x="2228850" y="823913"/>
                </a:lnTo>
                <a:lnTo>
                  <a:pt x="2207419" y="897731"/>
                </a:lnTo>
                <a:lnTo>
                  <a:pt x="2164556" y="1004888"/>
                </a:lnTo>
                <a:lnTo>
                  <a:pt x="2131219" y="1071563"/>
                </a:lnTo>
                <a:lnTo>
                  <a:pt x="2085975" y="1143000"/>
                </a:lnTo>
                <a:lnTo>
                  <a:pt x="2069306" y="1157288"/>
                </a:lnTo>
                <a:lnTo>
                  <a:pt x="2043113" y="1159669"/>
                </a:lnTo>
                <a:lnTo>
                  <a:pt x="2005013" y="1150144"/>
                </a:lnTo>
                <a:lnTo>
                  <a:pt x="1969294" y="1123950"/>
                </a:lnTo>
                <a:lnTo>
                  <a:pt x="1938338" y="1112044"/>
                </a:lnTo>
                <a:lnTo>
                  <a:pt x="1897856" y="1102519"/>
                </a:lnTo>
                <a:lnTo>
                  <a:pt x="1854994" y="1095375"/>
                </a:lnTo>
                <a:lnTo>
                  <a:pt x="1819275" y="1095375"/>
                </a:lnTo>
                <a:lnTo>
                  <a:pt x="1762125" y="1104900"/>
                </a:lnTo>
                <a:lnTo>
                  <a:pt x="1574006" y="1076325"/>
                </a:lnTo>
                <a:lnTo>
                  <a:pt x="1476375" y="1066800"/>
                </a:lnTo>
                <a:lnTo>
                  <a:pt x="1343025" y="10501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78491FDE-CB1B-4F3D-8F6B-82351527E76D}"/>
              </a:ext>
            </a:extLst>
          </p:cNvPr>
          <p:cNvSpPr/>
          <p:nvPr/>
        </p:nvSpPr>
        <p:spPr>
          <a:xfrm>
            <a:off x="4981575" y="2543175"/>
            <a:ext cx="769938" cy="757238"/>
          </a:xfrm>
          <a:custGeom>
            <a:avLst/>
            <a:gdLst>
              <a:gd name="connsiteX0" fmla="*/ 202406 w 769144"/>
              <a:gd name="connsiteY0" fmla="*/ 264319 h 757238"/>
              <a:gd name="connsiteX1" fmla="*/ 0 w 769144"/>
              <a:gd name="connsiteY1" fmla="*/ 114300 h 757238"/>
              <a:gd name="connsiteX2" fmla="*/ 45244 w 769144"/>
              <a:gd name="connsiteY2" fmla="*/ 0 h 757238"/>
              <a:gd name="connsiteX3" fmla="*/ 138113 w 769144"/>
              <a:gd name="connsiteY3" fmla="*/ 61913 h 757238"/>
              <a:gd name="connsiteX4" fmla="*/ 311944 w 769144"/>
              <a:gd name="connsiteY4" fmla="*/ 159544 h 757238"/>
              <a:gd name="connsiteX5" fmla="*/ 428625 w 769144"/>
              <a:gd name="connsiteY5" fmla="*/ 221456 h 757238"/>
              <a:gd name="connsiteX6" fmla="*/ 631031 w 769144"/>
              <a:gd name="connsiteY6" fmla="*/ 321469 h 757238"/>
              <a:gd name="connsiteX7" fmla="*/ 650081 w 769144"/>
              <a:gd name="connsiteY7" fmla="*/ 333375 h 757238"/>
              <a:gd name="connsiteX8" fmla="*/ 671513 w 769144"/>
              <a:gd name="connsiteY8" fmla="*/ 352425 h 757238"/>
              <a:gd name="connsiteX9" fmla="*/ 709613 w 769144"/>
              <a:gd name="connsiteY9" fmla="*/ 395288 h 757238"/>
              <a:gd name="connsiteX10" fmla="*/ 733425 w 769144"/>
              <a:gd name="connsiteY10" fmla="*/ 431006 h 757238"/>
              <a:gd name="connsiteX11" fmla="*/ 750094 w 769144"/>
              <a:gd name="connsiteY11" fmla="*/ 466725 h 757238"/>
              <a:gd name="connsiteX12" fmla="*/ 762000 w 769144"/>
              <a:gd name="connsiteY12" fmla="*/ 507206 h 757238"/>
              <a:gd name="connsiteX13" fmla="*/ 769144 w 769144"/>
              <a:gd name="connsiteY13" fmla="*/ 554831 h 757238"/>
              <a:gd name="connsiteX14" fmla="*/ 769144 w 769144"/>
              <a:gd name="connsiteY14" fmla="*/ 592931 h 757238"/>
              <a:gd name="connsiteX15" fmla="*/ 762000 w 769144"/>
              <a:gd name="connsiteY15" fmla="*/ 633413 h 757238"/>
              <a:gd name="connsiteX16" fmla="*/ 740569 w 769144"/>
              <a:gd name="connsiteY16" fmla="*/ 678656 h 757238"/>
              <a:gd name="connsiteX17" fmla="*/ 709613 w 769144"/>
              <a:gd name="connsiteY17" fmla="*/ 728663 h 757238"/>
              <a:gd name="connsiteX18" fmla="*/ 685800 w 769144"/>
              <a:gd name="connsiteY18" fmla="*/ 750094 h 757238"/>
              <a:gd name="connsiteX19" fmla="*/ 659606 w 769144"/>
              <a:gd name="connsiteY19" fmla="*/ 757238 h 757238"/>
              <a:gd name="connsiteX20" fmla="*/ 616744 w 769144"/>
              <a:gd name="connsiteY20" fmla="*/ 754856 h 757238"/>
              <a:gd name="connsiteX21" fmla="*/ 592931 w 769144"/>
              <a:gd name="connsiteY21" fmla="*/ 747713 h 757238"/>
              <a:gd name="connsiteX22" fmla="*/ 559594 w 769144"/>
              <a:gd name="connsiteY22" fmla="*/ 714375 h 757238"/>
              <a:gd name="connsiteX23" fmla="*/ 476250 w 769144"/>
              <a:gd name="connsiteY23" fmla="*/ 600075 h 757238"/>
              <a:gd name="connsiteX24" fmla="*/ 414338 w 769144"/>
              <a:gd name="connsiteY24" fmla="*/ 497681 h 757238"/>
              <a:gd name="connsiteX25" fmla="*/ 378619 w 769144"/>
              <a:gd name="connsiteY25" fmla="*/ 445294 h 757238"/>
              <a:gd name="connsiteX26" fmla="*/ 338138 w 769144"/>
              <a:gd name="connsiteY26" fmla="*/ 392906 h 757238"/>
              <a:gd name="connsiteX27" fmla="*/ 297656 w 769144"/>
              <a:gd name="connsiteY27" fmla="*/ 350044 h 757238"/>
              <a:gd name="connsiteX28" fmla="*/ 202406 w 769144"/>
              <a:gd name="connsiteY28" fmla="*/ 264319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69144" h="757238">
                <a:moveTo>
                  <a:pt x="202406" y="264319"/>
                </a:moveTo>
                <a:lnTo>
                  <a:pt x="0" y="114300"/>
                </a:lnTo>
                <a:lnTo>
                  <a:pt x="45244" y="0"/>
                </a:lnTo>
                <a:lnTo>
                  <a:pt x="138113" y="61913"/>
                </a:lnTo>
                <a:lnTo>
                  <a:pt x="311944" y="159544"/>
                </a:lnTo>
                <a:lnTo>
                  <a:pt x="428625" y="221456"/>
                </a:lnTo>
                <a:lnTo>
                  <a:pt x="631031" y="321469"/>
                </a:lnTo>
                <a:lnTo>
                  <a:pt x="650081" y="333375"/>
                </a:lnTo>
                <a:lnTo>
                  <a:pt x="671513" y="352425"/>
                </a:lnTo>
                <a:lnTo>
                  <a:pt x="709613" y="395288"/>
                </a:lnTo>
                <a:lnTo>
                  <a:pt x="733425" y="431006"/>
                </a:lnTo>
                <a:lnTo>
                  <a:pt x="750094" y="466725"/>
                </a:lnTo>
                <a:lnTo>
                  <a:pt x="762000" y="507206"/>
                </a:lnTo>
                <a:lnTo>
                  <a:pt x="769144" y="554831"/>
                </a:lnTo>
                <a:lnTo>
                  <a:pt x="769144" y="592931"/>
                </a:lnTo>
                <a:lnTo>
                  <a:pt x="762000" y="633413"/>
                </a:lnTo>
                <a:lnTo>
                  <a:pt x="740569" y="678656"/>
                </a:lnTo>
                <a:lnTo>
                  <a:pt x="709613" y="728663"/>
                </a:lnTo>
                <a:lnTo>
                  <a:pt x="685800" y="750094"/>
                </a:lnTo>
                <a:lnTo>
                  <a:pt x="659606" y="757238"/>
                </a:lnTo>
                <a:lnTo>
                  <a:pt x="616744" y="754856"/>
                </a:lnTo>
                <a:lnTo>
                  <a:pt x="592931" y="747713"/>
                </a:lnTo>
                <a:lnTo>
                  <a:pt x="559594" y="714375"/>
                </a:lnTo>
                <a:lnTo>
                  <a:pt x="476250" y="600075"/>
                </a:lnTo>
                <a:lnTo>
                  <a:pt x="414338" y="497681"/>
                </a:lnTo>
                <a:lnTo>
                  <a:pt x="378619" y="445294"/>
                </a:lnTo>
                <a:lnTo>
                  <a:pt x="338138" y="392906"/>
                </a:lnTo>
                <a:lnTo>
                  <a:pt x="297656" y="350044"/>
                </a:lnTo>
                <a:lnTo>
                  <a:pt x="202406" y="26431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6E906B4B-EC5D-417B-A29F-587311C6B1C3}"/>
              </a:ext>
            </a:extLst>
          </p:cNvPr>
          <p:cNvSpPr/>
          <p:nvPr/>
        </p:nvSpPr>
        <p:spPr>
          <a:xfrm rot="16200000">
            <a:off x="5468145" y="1720058"/>
            <a:ext cx="2022475" cy="1182687"/>
          </a:xfrm>
          <a:custGeom>
            <a:avLst/>
            <a:gdLst>
              <a:gd name="connsiteX0" fmla="*/ 1209675 w 2021681"/>
              <a:gd name="connsiteY0" fmla="*/ 1114425 h 1183482"/>
              <a:gd name="connsiteX1" fmla="*/ 1000125 w 2021681"/>
              <a:gd name="connsiteY1" fmla="*/ 1095375 h 1183482"/>
              <a:gd name="connsiteX2" fmla="*/ 766762 w 2021681"/>
              <a:gd name="connsiteY2" fmla="*/ 1007269 h 1183482"/>
              <a:gd name="connsiteX3" fmla="*/ 690562 w 2021681"/>
              <a:gd name="connsiteY3" fmla="*/ 966788 h 1183482"/>
              <a:gd name="connsiteX4" fmla="*/ 611981 w 2021681"/>
              <a:gd name="connsiteY4" fmla="*/ 916782 h 1183482"/>
              <a:gd name="connsiteX5" fmla="*/ 547687 w 2021681"/>
              <a:gd name="connsiteY5" fmla="*/ 871538 h 1183482"/>
              <a:gd name="connsiteX6" fmla="*/ 469106 w 2021681"/>
              <a:gd name="connsiteY6" fmla="*/ 812007 h 1183482"/>
              <a:gd name="connsiteX7" fmla="*/ 395287 w 2021681"/>
              <a:gd name="connsiteY7" fmla="*/ 750094 h 1183482"/>
              <a:gd name="connsiteX8" fmla="*/ 323850 w 2021681"/>
              <a:gd name="connsiteY8" fmla="*/ 673894 h 1183482"/>
              <a:gd name="connsiteX9" fmla="*/ 271462 w 2021681"/>
              <a:gd name="connsiteY9" fmla="*/ 611982 h 1183482"/>
              <a:gd name="connsiteX10" fmla="*/ 204787 w 2021681"/>
              <a:gd name="connsiteY10" fmla="*/ 526257 h 1183482"/>
              <a:gd name="connsiteX11" fmla="*/ 157162 w 2021681"/>
              <a:gd name="connsiteY11" fmla="*/ 450057 h 1183482"/>
              <a:gd name="connsiteX12" fmla="*/ 111919 w 2021681"/>
              <a:gd name="connsiteY12" fmla="*/ 361950 h 1183482"/>
              <a:gd name="connsiteX13" fmla="*/ 57150 w 2021681"/>
              <a:gd name="connsiteY13" fmla="*/ 233363 h 1183482"/>
              <a:gd name="connsiteX14" fmla="*/ 21431 w 2021681"/>
              <a:gd name="connsiteY14" fmla="*/ 123825 h 1183482"/>
              <a:gd name="connsiteX15" fmla="*/ 2381 w 2021681"/>
              <a:gd name="connsiteY15" fmla="*/ 54769 h 1183482"/>
              <a:gd name="connsiteX16" fmla="*/ 0 w 2021681"/>
              <a:gd name="connsiteY16" fmla="*/ 33338 h 1183482"/>
              <a:gd name="connsiteX17" fmla="*/ 4762 w 2021681"/>
              <a:gd name="connsiteY17" fmla="*/ 9525 h 1183482"/>
              <a:gd name="connsiteX18" fmla="*/ 14287 w 2021681"/>
              <a:gd name="connsiteY18" fmla="*/ 0 h 1183482"/>
              <a:gd name="connsiteX19" fmla="*/ 26194 w 2021681"/>
              <a:gd name="connsiteY19" fmla="*/ 0 h 1183482"/>
              <a:gd name="connsiteX20" fmla="*/ 45244 w 2021681"/>
              <a:gd name="connsiteY20" fmla="*/ 9525 h 1183482"/>
              <a:gd name="connsiteX21" fmla="*/ 71437 w 2021681"/>
              <a:gd name="connsiteY21" fmla="*/ 40482 h 1183482"/>
              <a:gd name="connsiteX22" fmla="*/ 104775 w 2021681"/>
              <a:gd name="connsiteY22" fmla="*/ 104775 h 1183482"/>
              <a:gd name="connsiteX23" fmla="*/ 150019 w 2021681"/>
              <a:gd name="connsiteY23" fmla="*/ 183357 h 1183482"/>
              <a:gd name="connsiteX24" fmla="*/ 192881 w 2021681"/>
              <a:gd name="connsiteY24" fmla="*/ 252413 h 1183482"/>
              <a:gd name="connsiteX25" fmla="*/ 252412 w 2021681"/>
              <a:gd name="connsiteY25" fmla="*/ 335757 h 1183482"/>
              <a:gd name="connsiteX26" fmla="*/ 335756 w 2021681"/>
              <a:gd name="connsiteY26" fmla="*/ 433388 h 1183482"/>
              <a:gd name="connsiteX27" fmla="*/ 397669 w 2021681"/>
              <a:gd name="connsiteY27" fmla="*/ 500063 h 1183482"/>
              <a:gd name="connsiteX28" fmla="*/ 476250 w 2021681"/>
              <a:gd name="connsiteY28" fmla="*/ 573882 h 1183482"/>
              <a:gd name="connsiteX29" fmla="*/ 559594 w 2021681"/>
              <a:gd name="connsiteY29" fmla="*/ 645319 h 1183482"/>
              <a:gd name="connsiteX30" fmla="*/ 659606 w 2021681"/>
              <a:gd name="connsiteY30" fmla="*/ 716757 h 1183482"/>
              <a:gd name="connsiteX31" fmla="*/ 757237 w 2021681"/>
              <a:gd name="connsiteY31" fmla="*/ 778669 h 1183482"/>
              <a:gd name="connsiteX32" fmla="*/ 845344 w 2021681"/>
              <a:gd name="connsiteY32" fmla="*/ 823913 h 1183482"/>
              <a:gd name="connsiteX33" fmla="*/ 959644 w 2021681"/>
              <a:gd name="connsiteY33" fmla="*/ 864394 h 1183482"/>
              <a:gd name="connsiteX34" fmla="*/ 1069181 w 2021681"/>
              <a:gd name="connsiteY34" fmla="*/ 885825 h 1183482"/>
              <a:gd name="connsiteX35" fmla="*/ 1150144 w 2021681"/>
              <a:gd name="connsiteY35" fmla="*/ 900113 h 1183482"/>
              <a:gd name="connsiteX36" fmla="*/ 1226344 w 2021681"/>
              <a:gd name="connsiteY36" fmla="*/ 912019 h 1183482"/>
              <a:gd name="connsiteX37" fmla="*/ 1352550 w 2021681"/>
              <a:gd name="connsiteY37" fmla="*/ 916782 h 1183482"/>
              <a:gd name="connsiteX38" fmla="*/ 1538287 w 2021681"/>
              <a:gd name="connsiteY38" fmla="*/ 919163 h 1183482"/>
              <a:gd name="connsiteX39" fmla="*/ 1709737 w 2021681"/>
              <a:gd name="connsiteY39" fmla="*/ 919163 h 1183482"/>
              <a:gd name="connsiteX40" fmla="*/ 1769269 w 2021681"/>
              <a:gd name="connsiteY40" fmla="*/ 914400 h 1183482"/>
              <a:gd name="connsiteX41" fmla="*/ 1807369 w 2021681"/>
              <a:gd name="connsiteY41" fmla="*/ 902494 h 1183482"/>
              <a:gd name="connsiteX42" fmla="*/ 1847850 w 2021681"/>
              <a:gd name="connsiteY42" fmla="*/ 878682 h 1183482"/>
              <a:gd name="connsiteX43" fmla="*/ 1888331 w 2021681"/>
              <a:gd name="connsiteY43" fmla="*/ 845344 h 1183482"/>
              <a:gd name="connsiteX44" fmla="*/ 1926431 w 2021681"/>
              <a:gd name="connsiteY44" fmla="*/ 790575 h 1183482"/>
              <a:gd name="connsiteX45" fmla="*/ 1955006 w 2021681"/>
              <a:gd name="connsiteY45" fmla="*/ 740569 h 1183482"/>
              <a:gd name="connsiteX46" fmla="*/ 1966912 w 2021681"/>
              <a:gd name="connsiteY46" fmla="*/ 723900 h 1183482"/>
              <a:gd name="connsiteX47" fmla="*/ 1983581 w 2021681"/>
              <a:gd name="connsiteY47" fmla="*/ 711994 h 1183482"/>
              <a:gd name="connsiteX48" fmla="*/ 1995487 w 2021681"/>
              <a:gd name="connsiteY48" fmla="*/ 716757 h 1183482"/>
              <a:gd name="connsiteX49" fmla="*/ 2005012 w 2021681"/>
              <a:gd name="connsiteY49" fmla="*/ 731044 h 1183482"/>
              <a:gd name="connsiteX50" fmla="*/ 2016919 w 2021681"/>
              <a:gd name="connsiteY50" fmla="*/ 764382 h 1183482"/>
              <a:gd name="connsiteX51" fmla="*/ 2021681 w 2021681"/>
              <a:gd name="connsiteY51" fmla="*/ 804863 h 1183482"/>
              <a:gd name="connsiteX52" fmla="*/ 2021681 w 2021681"/>
              <a:gd name="connsiteY52" fmla="*/ 854869 h 1183482"/>
              <a:gd name="connsiteX53" fmla="*/ 2012156 w 2021681"/>
              <a:gd name="connsiteY53" fmla="*/ 914400 h 1183482"/>
              <a:gd name="connsiteX54" fmla="*/ 1985962 w 2021681"/>
              <a:gd name="connsiteY54" fmla="*/ 1014413 h 1183482"/>
              <a:gd name="connsiteX55" fmla="*/ 1962150 w 2021681"/>
              <a:gd name="connsiteY55" fmla="*/ 1090613 h 1183482"/>
              <a:gd name="connsiteX56" fmla="*/ 1940719 w 2021681"/>
              <a:gd name="connsiteY56" fmla="*/ 1123950 h 1183482"/>
              <a:gd name="connsiteX57" fmla="*/ 1916906 w 2021681"/>
              <a:gd name="connsiteY57" fmla="*/ 1147763 h 1183482"/>
              <a:gd name="connsiteX58" fmla="*/ 1890712 w 2021681"/>
              <a:gd name="connsiteY58" fmla="*/ 1171575 h 1183482"/>
              <a:gd name="connsiteX59" fmla="*/ 1869281 w 2021681"/>
              <a:gd name="connsiteY59" fmla="*/ 1183482 h 1183482"/>
              <a:gd name="connsiteX60" fmla="*/ 1843087 w 2021681"/>
              <a:gd name="connsiteY60" fmla="*/ 1183482 h 1183482"/>
              <a:gd name="connsiteX61" fmla="*/ 1802606 w 2021681"/>
              <a:gd name="connsiteY61" fmla="*/ 1176338 h 1183482"/>
              <a:gd name="connsiteX62" fmla="*/ 1754981 w 2021681"/>
              <a:gd name="connsiteY62" fmla="*/ 1162050 h 1183482"/>
              <a:gd name="connsiteX63" fmla="*/ 1559719 w 2021681"/>
              <a:gd name="connsiteY63" fmla="*/ 1162050 h 1183482"/>
              <a:gd name="connsiteX64" fmla="*/ 1393031 w 2021681"/>
              <a:gd name="connsiteY64" fmla="*/ 1140619 h 1183482"/>
              <a:gd name="connsiteX65" fmla="*/ 1209675 w 2021681"/>
              <a:gd name="connsiteY65" fmla="*/ 1114425 h 1183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021681" h="1183482">
                <a:moveTo>
                  <a:pt x="1209675" y="1114425"/>
                </a:moveTo>
                <a:lnTo>
                  <a:pt x="1000125" y="1095375"/>
                </a:lnTo>
                <a:lnTo>
                  <a:pt x="766762" y="1007269"/>
                </a:lnTo>
                <a:lnTo>
                  <a:pt x="690562" y="966788"/>
                </a:lnTo>
                <a:lnTo>
                  <a:pt x="611981" y="916782"/>
                </a:lnTo>
                <a:lnTo>
                  <a:pt x="547687" y="871538"/>
                </a:lnTo>
                <a:lnTo>
                  <a:pt x="469106" y="812007"/>
                </a:lnTo>
                <a:lnTo>
                  <a:pt x="395287" y="750094"/>
                </a:lnTo>
                <a:lnTo>
                  <a:pt x="323850" y="673894"/>
                </a:lnTo>
                <a:lnTo>
                  <a:pt x="271462" y="611982"/>
                </a:lnTo>
                <a:lnTo>
                  <a:pt x="204787" y="526257"/>
                </a:lnTo>
                <a:lnTo>
                  <a:pt x="157162" y="450057"/>
                </a:lnTo>
                <a:lnTo>
                  <a:pt x="111919" y="361950"/>
                </a:lnTo>
                <a:lnTo>
                  <a:pt x="57150" y="233363"/>
                </a:lnTo>
                <a:lnTo>
                  <a:pt x="21431" y="123825"/>
                </a:lnTo>
                <a:lnTo>
                  <a:pt x="2381" y="54769"/>
                </a:lnTo>
                <a:lnTo>
                  <a:pt x="0" y="33338"/>
                </a:lnTo>
                <a:lnTo>
                  <a:pt x="4762" y="9525"/>
                </a:lnTo>
                <a:lnTo>
                  <a:pt x="14287" y="0"/>
                </a:lnTo>
                <a:lnTo>
                  <a:pt x="26194" y="0"/>
                </a:lnTo>
                <a:lnTo>
                  <a:pt x="45244" y="9525"/>
                </a:lnTo>
                <a:lnTo>
                  <a:pt x="71437" y="40482"/>
                </a:lnTo>
                <a:lnTo>
                  <a:pt x="104775" y="104775"/>
                </a:lnTo>
                <a:lnTo>
                  <a:pt x="150019" y="183357"/>
                </a:lnTo>
                <a:lnTo>
                  <a:pt x="192881" y="252413"/>
                </a:lnTo>
                <a:lnTo>
                  <a:pt x="252412" y="335757"/>
                </a:lnTo>
                <a:lnTo>
                  <a:pt x="335756" y="433388"/>
                </a:lnTo>
                <a:lnTo>
                  <a:pt x="397669" y="500063"/>
                </a:lnTo>
                <a:lnTo>
                  <a:pt x="476250" y="573882"/>
                </a:lnTo>
                <a:lnTo>
                  <a:pt x="559594" y="645319"/>
                </a:lnTo>
                <a:lnTo>
                  <a:pt x="659606" y="716757"/>
                </a:lnTo>
                <a:lnTo>
                  <a:pt x="757237" y="778669"/>
                </a:lnTo>
                <a:lnTo>
                  <a:pt x="845344" y="823913"/>
                </a:lnTo>
                <a:lnTo>
                  <a:pt x="959644" y="864394"/>
                </a:lnTo>
                <a:lnTo>
                  <a:pt x="1069181" y="885825"/>
                </a:lnTo>
                <a:lnTo>
                  <a:pt x="1150144" y="900113"/>
                </a:lnTo>
                <a:lnTo>
                  <a:pt x="1226344" y="912019"/>
                </a:lnTo>
                <a:lnTo>
                  <a:pt x="1352550" y="916782"/>
                </a:lnTo>
                <a:lnTo>
                  <a:pt x="1538287" y="919163"/>
                </a:lnTo>
                <a:lnTo>
                  <a:pt x="1709737" y="919163"/>
                </a:lnTo>
                <a:lnTo>
                  <a:pt x="1769269" y="914400"/>
                </a:lnTo>
                <a:lnTo>
                  <a:pt x="1807369" y="902494"/>
                </a:lnTo>
                <a:lnTo>
                  <a:pt x="1847850" y="878682"/>
                </a:lnTo>
                <a:lnTo>
                  <a:pt x="1888331" y="845344"/>
                </a:lnTo>
                <a:lnTo>
                  <a:pt x="1926431" y="790575"/>
                </a:lnTo>
                <a:lnTo>
                  <a:pt x="1955006" y="740569"/>
                </a:lnTo>
                <a:lnTo>
                  <a:pt x="1966912" y="723900"/>
                </a:lnTo>
                <a:lnTo>
                  <a:pt x="1983581" y="711994"/>
                </a:lnTo>
                <a:lnTo>
                  <a:pt x="1995487" y="716757"/>
                </a:lnTo>
                <a:lnTo>
                  <a:pt x="2005012" y="731044"/>
                </a:lnTo>
                <a:lnTo>
                  <a:pt x="2016919" y="764382"/>
                </a:lnTo>
                <a:lnTo>
                  <a:pt x="2021681" y="804863"/>
                </a:lnTo>
                <a:lnTo>
                  <a:pt x="2021681" y="854869"/>
                </a:lnTo>
                <a:lnTo>
                  <a:pt x="2012156" y="914400"/>
                </a:lnTo>
                <a:lnTo>
                  <a:pt x="1985962" y="1014413"/>
                </a:lnTo>
                <a:lnTo>
                  <a:pt x="1962150" y="1090613"/>
                </a:lnTo>
                <a:lnTo>
                  <a:pt x="1940719" y="1123950"/>
                </a:lnTo>
                <a:lnTo>
                  <a:pt x="1916906" y="1147763"/>
                </a:lnTo>
                <a:lnTo>
                  <a:pt x="1890712" y="1171575"/>
                </a:lnTo>
                <a:lnTo>
                  <a:pt x="1869281" y="1183482"/>
                </a:lnTo>
                <a:lnTo>
                  <a:pt x="1843087" y="1183482"/>
                </a:lnTo>
                <a:lnTo>
                  <a:pt x="1802606" y="1176338"/>
                </a:lnTo>
                <a:lnTo>
                  <a:pt x="1754981" y="1162050"/>
                </a:lnTo>
                <a:lnTo>
                  <a:pt x="1559719" y="1162050"/>
                </a:lnTo>
                <a:lnTo>
                  <a:pt x="1393031" y="1140619"/>
                </a:lnTo>
                <a:lnTo>
                  <a:pt x="1209675" y="11144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F64D6A95-DDBE-4F4D-9900-D6D6DD754A0F}"/>
              </a:ext>
            </a:extLst>
          </p:cNvPr>
          <p:cNvSpPr/>
          <p:nvPr/>
        </p:nvSpPr>
        <p:spPr>
          <a:xfrm>
            <a:off x="6848476" y="2427288"/>
            <a:ext cx="1452563" cy="914400"/>
          </a:xfrm>
          <a:custGeom>
            <a:avLst/>
            <a:gdLst>
              <a:gd name="connsiteX0" fmla="*/ 469106 w 1452563"/>
              <a:gd name="connsiteY0" fmla="*/ 545306 h 914400"/>
              <a:gd name="connsiteX1" fmla="*/ 238125 w 1452563"/>
              <a:gd name="connsiteY1" fmla="*/ 314325 h 914400"/>
              <a:gd name="connsiteX2" fmla="*/ 0 w 1452563"/>
              <a:gd name="connsiteY2" fmla="*/ 92869 h 914400"/>
              <a:gd name="connsiteX3" fmla="*/ 92869 w 1452563"/>
              <a:gd name="connsiteY3" fmla="*/ 0 h 914400"/>
              <a:gd name="connsiteX4" fmla="*/ 245269 w 1452563"/>
              <a:gd name="connsiteY4" fmla="*/ 111919 h 914400"/>
              <a:gd name="connsiteX5" fmla="*/ 481013 w 1452563"/>
              <a:gd name="connsiteY5" fmla="*/ 280987 h 914400"/>
              <a:gd name="connsiteX6" fmla="*/ 654844 w 1452563"/>
              <a:gd name="connsiteY6" fmla="*/ 407194 h 914400"/>
              <a:gd name="connsiteX7" fmla="*/ 795338 w 1452563"/>
              <a:gd name="connsiteY7" fmla="*/ 507206 h 914400"/>
              <a:gd name="connsiteX8" fmla="*/ 904875 w 1452563"/>
              <a:gd name="connsiteY8" fmla="*/ 578644 h 914400"/>
              <a:gd name="connsiteX9" fmla="*/ 1016794 w 1452563"/>
              <a:gd name="connsiteY9" fmla="*/ 640556 h 914400"/>
              <a:gd name="connsiteX10" fmla="*/ 1164431 w 1452563"/>
              <a:gd name="connsiteY10" fmla="*/ 709612 h 914400"/>
              <a:gd name="connsiteX11" fmla="*/ 1400175 w 1452563"/>
              <a:gd name="connsiteY11" fmla="*/ 809625 h 914400"/>
              <a:gd name="connsiteX12" fmla="*/ 1423988 w 1452563"/>
              <a:gd name="connsiteY12" fmla="*/ 819150 h 914400"/>
              <a:gd name="connsiteX13" fmla="*/ 1445419 w 1452563"/>
              <a:gd name="connsiteY13" fmla="*/ 833437 h 914400"/>
              <a:gd name="connsiteX14" fmla="*/ 1452563 w 1452563"/>
              <a:gd name="connsiteY14" fmla="*/ 845344 h 914400"/>
              <a:gd name="connsiteX15" fmla="*/ 1447800 w 1452563"/>
              <a:gd name="connsiteY15" fmla="*/ 862012 h 914400"/>
              <a:gd name="connsiteX16" fmla="*/ 1423988 w 1452563"/>
              <a:gd name="connsiteY16" fmla="*/ 876300 h 914400"/>
              <a:gd name="connsiteX17" fmla="*/ 1390650 w 1452563"/>
              <a:gd name="connsiteY17" fmla="*/ 890587 h 914400"/>
              <a:gd name="connsiteX18" fmla="*/ 1335881 w 1452563"/>
              <a:gd name="connsiteY18" fmla="*/ 895350 h 914400"/>
              <a:gd name="connsiteX19" fmla="*/ 1059656 w 1452563"/>
              <a:gd name="connsiteY19" fmla="*/ 904875 h 914400"/>
              <a:gd name="connsiteX20" fmla="*/ 842963 w 1452563"/>
              <a:gd name="connsiteY20" fmla="*/ 914400 h 914400"/>
              <a:gd name="connsiteX21" fmla="*/ 812006 w 1452563"/>
              <a:gd name="connsiteY21" fmla="*/ 912019 h 914400"/>
              <a:gd name="connsiteX22" fmla="*/ 788194 w 1452563"/>
              <a:gd name="connsiteY22" fmla="*/ 902494 h 914400"/>
              <a:gd name="connsiteX23" fmla="*/ 745331 w 1452563"/>
              <a:gd name="connsiteY23" fmla="*/ 869156 h 914400"/>
              <a:gd name="connsiteX24" fmla="*/ 709613 w 1452563"/>
              <a:gd name="connsiteY24" fmla="*/ 835819 h 914400"/>
              <a:gd name="connsiteX25" fmla="*/ 650081 w 1452563"/>
              <a:gd name="connsiteY25" fmla="*/ 764381 h 914400"/>
              <a:gd name="connsiteX26" fmla="*/ 554831 w 1452563"/>
              <a:gd name="connsiteY26" fmla="*/ 642937 h 914400"/>
              <a:gd name="connsiteX27" fmla="*/ 469106 w 1452563"/>
              <a:gd name="connsiteY27" fmla="*/ 545306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452563" h="914400">
                <a:moveTo>
                  <a:pt x="469106" y="545306"/>
                </a:moveTo>
                <a:lnTo>
                  <a:pt x="238125" y="314325"/>
                </a:lnTo>
                <a:lnTo>
                  <a:pt x="0" y="92869"/>
                </a:lnTo>
                <a:lnTo>
                  <a:pt x="92869" y="0"/>
                </a:lnTo>
                <a:lnTo>
                  <a:pt x="245269" y="111919"/>
                </a:lnTo>
                <a:lnTo>
                  <a:pt x="481013" y="280987"/>
                </a:lnTo>
                <a:lnTo>
                  <a:pt x="654844" y="407194"/>
                </a:lnTo>
                <a:lnTo>
                  <a:pt x="795338" y="507206"/>
                </a:lnTo>
                <a:lnTo>
                  <a:pt x="904875" y="578644"/>
                </a:lnTo>
                <a:lnTo>
                  <a:pt x="1016794" y="640556"/>
                </a:lnTo>
                <a:lnTo>
                  <a:pt x="1164431" y="709612"/>
                </a:lnTo>
                <a:lnTo>
                  <a:pt x="1400175" y="809625"/>
                </a:lnTo>
                <a:lnTo>
                  <a:pt x="1423988" y="819150"/>
                </a:lnTo>
                <a:lnTo>
                  <a:pt x="1445419" y="833437"/>
                </a:lnTo>
                <a:lnTo>
                  <a:pt x="1452563" y="845344"/>
                </a:lnTo>
                <a:lnTo>
                  <a:pt x="1447800" y="862012"/>
                </a:lnTo>
                <a:lnTo>
                  <a:pt x="1423988" y="876300"/>
                </a:lnTo>
                <a:lnTo>
                  <a:pt x="1390650" y="890587"/>
                </a:lnTo>
                <a:lnTo>
                  <a:pt x="1335881" y="895350"/>
                </a:lnTo>
                <a:lnTo>
                  <a:pt x="1059656" y="904875"/>
                </a:lnTo>
                <a:lnTo>
                  <a:pt x="842963" y="914400"/>
                </a:lnTo>
                <a:lnTo>
                  <a:pt x="812006" y="912019"/>
                </a:lnTo>
                <a:lnTo>
                  <a:pt x="788194" y="902494"/>
                </a:lnTo>
                <a:lnTo>
                  <a:pt x="745331" y="869156"/>
                </a:lnTo>
                <a:lnTo>
                  <a:pt x="709613" y="835819"/>
                </a:lnTo>
                <a:lnTo>
                  <a:pt x="650081" y="764381"/>
                </a:lnTo>
                <a:lnTo>
                  <a:pt x="554831" y="642937"/>
                </a:lnTo>
                <a:lnTo>
                  <a:pt x="469106" y="5453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28B13F40-27B0-4E57-A7F8-FE44298E7FF5}"/>
              </a:ext>
            </a:extLst>
          </p:cNvPr>
          <p:cNvSpPr/>
          <p:nvPr/>
        </p:nvSpPr>
        <p:spPr>
          <a:xfrm>
            <a:off x="5076826" y="3271838"/>
            <a:ext cx="2176463" cy="1936750"/>
          </a:xfrm>
          <a:custGeom>
            <a:avLst/>
            <a:gdLst>
              <a:gd name="connsiteX0" fmla="*/ 901874 w 2177023"/>
              <a:gd name="connsiteY0" fmla="*/ 308141 h 1936524"/>
              <a:gd name="connsiteX1" fmla="*/ 45093 w 2177023"/>
              <a:gd name="connsiteY1" fmla="*/ 413359 h 1936524"/>
              <a:gd name="connsiteX2" fmla="*/ 0 w 2177023"/>
              <a:gd name="connsiteY2" fmla="*/ 235490 h 1936524"/>
              <a:gd name="connsiteX3" fmla="*/ 438411 w 2177023"/>
              <a:gd name="connsiteY3" fmla="*/ 190396 h 1936524"/>
              <a:gd name="connsiteX4" fmla="*/ 891853 w 2177023"/>
              <a:gd name="connsiteY4" fmla="*/ 140292 h 1936524"/>
              <a:gd name="connsiteX5" fmla="*/ 1207509 w 2177023"/>
              <a:gd name="connsiteY5" fmla="*/ 105219 h 1936524"/>
              <a:gd name="connsiteX6" fmla="*/ 1675982 w 2177023"/>
              <a:gd name="connsiteY6" fmla="*/ 45094 h 1936524"/>
              <a:gd name="connsiteX7" fmla="*/ 1821284 w 2177023"/>
              <a:gd name="connsiteY7" fmla="*/ 0 h 1936524"/>
              <a:gd name="connsiteX8" fmla="*/ 1901451 w 2177023"/>
              <a:gd name="connsiteY8" fmla="*/ 45094 h 1936524"/>
              <a:gd name="connsiteX9" fmla="*/ 1994143 w 2177023"/>
              <a:gd name="connsiteY9" fmla="*/ 100209 h 1936524"/>
              <a:gd name="connsiteX10" fmla="*/ 2086836 w 2177023"/>
              <a:gd name="connsiteY10" fmla="*/ 165344 h 1936524"/>
              <a:gd name="connsiteX11" fmla="*/ 2149466 w 2177023"/>
              <a:gd name="connsiteY11" fmla="*/ 217953 h 1936524"/>
              <a:gd name="connsiteX12" fmla="*/ 2167002 w 2177023"/>
              <a:gd name="connsiteY12" fmla="*/ 240500 h 1936524"/>
              <a:gd name="connsiteX13" fmla="*/ 2174518 w 2177023"/>
              <a:gd name="connsiteY13" fmla="*/ 255531 h 1936524"/>
              <a:gd name="connsiteX14" fmla="*/ 2177023 w 2177023"/>
              <a:gd name="connsiteY14" fmla="*/ 273068 h 1936524"/>
              <a:gd name="connsiteX15" fmla="*/ 2159487 w 2177023"/>
              <a:gd name="connsiteY15" fmla="*/ 303130 h 1936524"/>
              <a:gd name="connsiteX16" fmla="*/ 2134435 w 2177023"/>
              <a:gd name="connsiteY16" fmla="*/ 338203 h 1936524"/>
              <a:gd name="connsiteX17" fmla="*/ 2116898 w 2177023"/>
              <a:gd name="connsiteY17" fmla="*/ 378286 h 1936524"/>
              <a:gd name="connsiteX18" fmla="*/ 2109383 w 2177023"/>
              <a:gd name="connsiteY18" fmla="*/ 418370 h 1936524"/>
              <a:gd name="connsiteX19" fmla="*/ 2109383 w 2177023"/>
              <a:gd name="connsiteY19" fmla="*/ 475989 h 1936524"/>
              <a:gd name="connsiteX20" fmla="*/ 2104372 w 2177023"/>
              <a:gd name="connsiteY20" fmla="*/ 746552 h 1936524"/>
              <a:gd name="connsiteX21" fmla="*/ 2104372 w 2177023"/>
              <a:gd name="connsiteY21" fmla="*/ 1139869 h 1936524"/>
              <a:gd name="connsiteX22" fmla="*/ 2106877 w 2177023"/>
              <a:gd name="connsiteY22" fmla="*/ 1382874 h 1936524"/>
              <a:gd name="connsiteX23" fmla="*/ 2104372 w 2177023"/>
              <a:gd name="connsiteY23" fmla="*/ 1553228 h 1936524"/>
              <a:gd name="connsiteX24" fmla="*/ 2106877 w 2177023"/>
              <a:gd name="connsiteY24" fmla="*/ 1635900 h 1936524"/>
              <a:gd name="connsiteX25" fmla="*/ 2104372 w 2177023"/>
              <a:gd name="connsiteY25" fmla="*/ 1703540 h 1936524"/>
              <a:gd name="connsiteX26" fmla="*/ 2094351 w 2177023"/>
              <a:gd name="connsiteY26" fmla="*/ 1756149 h 1936524"/>
              <a:gd name="connsiteX27" fmla="*/ 2079320 w 2177023"/>
              <a:gd name="connsiteY27" fmla="*/ 1811264 h 1936524"/>
              <a:gd name="connsiteX28" fmla="*/ 2061784 w 2177023"/>
              <a:gd name="connsiteY28" fmla="*/ 1851347 h 1936524"/>
              <a:gd name="connsiteX29" fmla="*/ 2041742 w 2177023"/>
              <a:gd name="connsiteY29" fmla="*/ 1878904 h 1936524"/>
              <a:gd name="connsiteX30" fmla="*/ 2009174 w 2177023"/>
              <a:gd name="connsiteY30" fmla="*/ 1906462 h 1936524"/>
              <a:gd name="connsiteX31" fmla="*/ 1949049 w 2177023"/>
              <a:gd name="connsiteY31" fmla="*/ 1936524 h 1936524"/>
              <a:gd name="connsiteX32" fmla="*/ 1923997 w 2177023"/>
              <a:gd name="connsiteY32" fmla="*/ 1934019 h 1936524"/>
              <a:gd name="connsiteX33" fmla="*/ 1901451 w 2177023"/>
              <a:gd name="connsiteY33" fmla="*/ 1916483 h 1936524"/>
              <a:gd name="connsiteX34" fmla="*/ 1878904 w 2177023"/>
              <a:gd name="connsiteY34" fmla="*/ 1871389 h 1936524"/>
              <a:gd name="connsiteX35" fmla="*/ 1853852 w 2177023"/>
              <a:gd name="connsiteY35" fmla="*/ 1796233 h 1936524"/>
              <a:gd name="connsiteX36" fmla="*/ 1858862 w 2177023"/>
              <a:gd name="connsiteY36" fmla="*/ 1630889 h 1936524"/>
              <a:gd name="connsiteX37" fmla="*/ 1861367 w 2177023"/>
              <a:gd name="connsiteY37" fmla="*/ 1282666 h 1936524"/>
              <a:gd name="connsiteX38" fmla="*/ 1861367 w 2177023"/>
              <a:gd name="connsiteY38" fmla="*/ 1094775 h 1936524"/>
              <a:gd name="connsiteX39" fmla="*/ 1858862 w 2177023"/>
              <a:gd name="connsiteY39" fmla="*/ 698953 h 1936524"/>
              <a:gd name="connsiteX40" fmla="*/ 1863872 w 2177023"/>
              <a:gd name="connsiteY40" fmla="*/ 533609 h 1936524"/>
              <a:gd name="connsiteX41" fmla="*/ 1861367 w 2177023"/>
              <a:gd name="connsiteY41" fmla="*/ 358245 h 1936524"/>
              <a:gd name="connsiteX42" fmla="*/ 1863872 w 2177023"/>
              <a:gd name="connsiteY42" fmla="*/ 310646 h 1936524"/>
              <a:gd name="connsiteX43" fmla="*/ 1858862 w 2177023"/>
              <a:gd name="connsiteY43" fmla="*/ 273068 h 1936524"/>
              <a:gd name="connsiteX44" fmla="*/ 1848841 w 2177023"/>
              <a:gd name="connsiteY44" fmla="*/ 253026 h 1936524"/>
              <a:gd name="connsiteX45" fmla="*/ 1831305 w 2177023"/>
              <a:gd name="connsiteY45" fmla="*/ 232984 h 1936524"/>
              <a:gd name="connsiteX46" fmla="*/ 1811263 w 2177023"/>
              <a:gd name="connsiteY46" fmla="*/ 220458 h 1936524"/>
              <a:gd name="connsiteX47" fmla="*/ 1786211 w 2177023"/>
              <a:gd name="connsiteY47" fmla="*/ 210438 h 1936524"/>
              <a:gd name="connsiteX48" fmla="*/ 1728591 w 2177023"/>
              <a:gd name="connsiteY48" fmla="*/ 205427 h 1936524"/>
              <a:gd name="connsiteX49" fmla="*/ 1560743 w 2177023"/>
              <a:gd name="connsiteY49" fmla="*/ 227974 h 1936524"/>
              <a:gd name="connsiteX50" fmla="*/ 901874 w 2177023"/>
              <a:gd name="connsiteY50" fmla="*/ 308141 h 1936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177023" h="1936524">
                <a:moveTo>
                  <a:pt x="901874" y="308141"/>
                </a:moveTo>
                <a:lnTo>
                  <a:pt x="45093" y="413359"/>
                </a:lnTo>
                <a:lnTo>
                  <a:pt x="0" y="235490"/>
                </a:lnTo>
                <a:lnTo>
                  <a:pt x="438411" y="190396"/>
                </a:lnTo>
                <a:lnTo>
                  <a:pt x="891853" y="140292"/>
                </a:lnTo>
                <a:lnTo>
                  <a:pt x="1207509" y="105219"/>
                </a:lnTo>
                <a:lnTo>
                  <a:pt x="1675982" y="45094"/>
                </a:lnTo>
                <a:lnTo>
                  <a:pt x="1821284" y="0"/>
                </a:lnTo>
                <a:lnTo>
                  <a:pt x="1901451" y="45094"/>
                </a:lnTo>
                <a:lnTo>
                  <a:pt x="1994143" y="100209"/>
                </a:lnTo>
                <a:lnTo>
                  <a:pt x="2086836" y="165344"/>
                </a:lnTo>
                <a:lnTo>
                  <a:pt x="2149466" y="217953"/>
                </a:lnTo>
                <a:lnTo>
                  <a:pt x="2167002" y="240500"/>
                </a:lnTo>
                <a:lnTo>
                  <a:pt x="2174518" y="255531"/>
                </a:lnTo>
                <a:lnTo>
                  <a:pt x="2177023" y="273068"/>
                </a:lnTo>
                <a:lnTo>
                  <a:pt x="2159487" y="303130"/>
                </a:lnTo>
                <a:lnTo>
                  <a:pt x="2134435" y="338203"/>
                </a:lnTo>
                <a:lnTo>
                  <a:pt x="2116898" y="378286"/>
                </a:lnTo>
                <a:lnTo>
                  <a:pt x="2109383" y="418370"/>
                </a:lnTo>
                <a:lnTo>
                  <a:pt x="2109383" y="475989"/>
                </a:lnTo>
                <a:cubicBezTo>
                  <a:pt x="2107713" y="566177"/>
                  <a:pt x="2106042" y="656364"/>
                  <a:pt x="2104372" y="746552"/>
                </a:cubicBezTo>
                <a:lnTo>
                  <a:pt x="2104372" y="1139869"/>
                </a:lnTo>
                <a:lnTo>
                  <a:pt x="2106877" y="1382874"/>
                </a:lnTo>
                <a:lnTo>
                  <a:pt x="2104372" y="1553228"/>
                </a:lnTo>
                <a:lnTo>
                  <a:pt x="2106877" y="1635900"/>
                </a:lnTo>
                <a:lnTo>
                  <a:pt x="2104372" y="1703540"/>
                </a:lnTo>
                <a:lnTo>
                  <a:pt x="2094351" y="1756149"/>
                </a:lnTo>
                <a:lnTo>
                  <a:pt x="2079320" y="1811264"/>
                </a:lnTo>
                <a:lnTo>
                  <a:pt x="2061784" y="1851347"/>
                </a:lnTo>
                <a:lnTo>
                  <a:pt x="2041742" y="1878904"/>
                </a:lnTo>
                <a:lnTo>
                  <a:pt x="2009174" y="1906462"/>
                </a:lnTo>
                <a:lnTo>
                  <a:pt x="1949049" y="1936524"/>
                </a:lnTo>
                <a:lnTo>
                  <a:pt x="1923997" y="1934019"/>
                </a:lnTo>
                <a:lnTo>
                  <a:pt x="1901451" y="1916483"/>
                </a:lnTo>
                <a:lnTo>
                  <a:pt x="1878904" y="1871389"/>
                </a:lnTo>
                <a:lnTo>
                  <a:pt x="1853852" y="1796233"/>
                </a:lnTo>
                <a:lnTo>
                  <a:pt x="1858862" y="1630889"/>
                </a:lnTo>
                <a:lnTo>
                  <a:pt x="1861367" y="1282666"/>
                </a:lnTo>
                <a:lnTo>
                  <a:pt x="1861367" y="1094775"/>
                </a:lnTo>
                <a:lnTo>
                  <a:pt x="1858862" y="698953"/>
                </a:lnTo>
                <a:lnTo>
                  <a:pt x="1863872" y="533609"/>
                </a:lnTo>
                <a:lnTo>
                  <a:pt x="1861367" y="358245"/>
                </a:lnTo>
                <a:lnTo>
                  <a:pt x="1863872" y="310646"/>
                </a:lnTo>
                <a:lnTo>
                  <a:pt x="1858862" y="273068"/>
                </a:lnTo>
                <a:lnTo>
                  <a:pt x="1848841" y="253026"/>
                </a:lnTo>
                <a:lnTo>
                  <a:pt x="1831305" y="232984"/>
                </a:lnTo>
                <a:lnTo>
                  <a:pt x="1811263" y="220458"/>
                </a:lnTo>
                <a:lnTo>
                  <a:pt x="1786211" y="210438"/>
                </a:lnTo>
                <a:lnTo>
                  <a:pt x="1728591" y="205427"/>
                </a:lnTo>
                <a:lnTo>
                  <a:pt x="1560743" y="227974"/>
                </a:lnTo>
                <a:lnTo>
                  <a:pt x="901874" y="30814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A9A5AE34-2F56-4763-BABD-E1A2260B839F}"/>
              </a:ext>
            </a:extLst>
          </p:cNvPr>
          <p:cNvSpPr/>
          <p:nvPr/>
        </p:nvSpPr>
        <p:spPr>
          <a:xfrm>
            <a:off x="5103814" y="3795713"/>
            <a:ext cx="1933575" cy="412750"/>
          </a:xfrm>
          <a:custGeom>
            <a:avLst/>
            <a:gdLst>
              <a:gd name="connsiteX0" fmla="*/ 1095375 w 1933575"/>
              <a:gd name="connsiteY0" fmla="*/ 83343 h 411956"/>
              <a:gd name="connsiteX1" fmla="*/ 483394 w 1933575"/>
              <a:gd name="connsiteY1" fmla="*/ 171450 h 411956"/>
              <a:gd name="connsiteX2" fmla="*/ 2381 w 1933575"/>
              <a:gd name="connsiteY2" fmla="*/ 257175 h 411956"/>
              <a:gd name="connsiteX3" fmla="*/ 0 w 1933575"/>
              <a:gd name="connsiteY3" fmla="*/ 411956 h 411956"/>
              <a:gd name="connsiteX4" fmla="*/ 223837 w 1933575"/>
              <a:gd name="connsiteY4" fmla="*/ 371475 h 411956"/>
              <a:gd name="connsiteX5" fmla="*/ 464344 w 1933575"/>
              <a:gd name="connsiteY5" fmla="*/ 330993 h 411956"/>
              <a:gd name="connsiteX6" fmla="*/ 742950 w 1933575"/>
              <a:gd name="connsiteY6" fmla="*/ 288131 h 411956"/>
              <a:gd name="connsiteX7" fmla="*/ 1081087 w 1933575"/>
              <a:gd name="connsiteY7" fmla="*/ 247650 h 411956"/>
              <a:gd name="connsiteX8" fmla="*/ 1271587 w 1933575"/>
              <a:gd name="connsiteY8" fmla="*/ 226218 h 411956"/>
              <a:gd name="connsiteX9" fmla="*/ 1533525 w 1933575"/>
              <a:gd name="connsiteY9" fmla="*/ 204787 h 411956"/>
              <a:gd name="connsiteX10" fmla="*/ 1738312 w 1933575"/>
              <a:gd name="connsiteY10" fmla="*/ 192881 h 411956"/>
              <a:gd name="connsiteX11" fmla="*/ 1933575 w 1933575"/>
              <a:gd name="connsiteY11" fmla="*/ 192881 h 411956"/>
              <a:gd name="connsiteX12" fmla="*/ 1914525 w 1933575"/>
              <a:gd name="connsiteY12" fmla="*/ 0 h 411956"/>
              <a:gd name="connsiteX13" fmla="*/ 1562100 w 1933575"/>
              <a:gd name="connsiteY13" fmla="*/ 35718 h 411956"/>
              <a:gd name="connsiteX14" fmla="*/ 1095375 w 1933575"/>
              <a:gd name="connsiteY14" fmla="*/ 83343 h 411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933575" h="411956">
                <a:moveTo>
                  <a:pt x="1095375" y="83343"/>
                </a:moveTo>
                <a:lnTo>
                  <a:pt x="483394" y="171450"/>
                </a:lnTo>
                <a:lnTo>
                  <a:pt x="2381" y="257175"/>
                </a:lnTo>
                <a:cubicBezTo>
                  <a:pt x="1587" y="308769"/>
                  <a:pt x="794" y="360362"/>
                  <a:pt x="0" y="411956"/>
                </a:cubicBezTo>
                <a:lnTo>
                  <a:pt x="223837" y="371475"/>
                </a:lnTo>
                <a:lnTo>
                  <a:pt x="464344" y="330993"/>
                </a:lnTo>
                <a:lnTo>
                  <a:pt x="742950" y="288131"/>
                </a:lnTo>
                <a:lnTo>
                  <a:pt x="1081087" y="247650"/>
                </a:lnTo>
                <a:lnTo>
                  <a:pt x="1271587" y="226218"/>
                </a:lnTo>
                <a:lnTo>
                  <a:pt x="1533525" y="204787"/>
                </a:lnTo>
                <a:lnTo>
                  <a:pt x="1738312" y="192881"/>
                </a:lnTo>
                <a:lnTo>
                  <a:pt x="1933575" y="192881"/>
                </a:lnTo>
                <a:lnTo>
                  <a:pt x="1914525" y="0"/>
                </a:lnTo>
                <a:lnTo>
                  <a:pt x="1562100" y="35718"/>
                </a:lnTo>
                <a:lnTo>
                  <a:pt x="1095375" y="8334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4A826E44-D722-4266-8B2E-96DA2EE18202}"/>
              </a:ext>
            </a:extLst>
          </p:cNvPr>
          <p:cNvSpPr/>
          <p:nvPr/>
        </p:nvSpPr>
        <p:spPr>
          <a:xfrm>
            <a:off x="5129214" y="4360864"/>
            <a:ext cx="1893887" cy="377825"/>
          </a:xfrm>
          <a:custGeom>
            <a:avLst/>
            <a:gdLst>
              <a:gd name="connsiteX0" fmla="*/ 1152525 w 1893093"/>
              <a:gd name="connsiteY0" fmla="*/ 233362 h 378619"/>
              <a:gd name="connsiteX1" fmla="*/ 583406 w 1893093"/>
              <a:gd name="connsiteY1" fmla="*/ 292894 h 378619"/>
              <a:gd name="connsiteX2" fmla="*/ 0 w 1893093"/>
              <a:gd name="connsiteY2" fmla="*/ 378619 h 378619"/>
              <a:gd name="connsiteX3" fmla="*/ 0 w 1893093"/>
              <a:gd name="connsiteY3" fmla="*/ 200025 h 378619"/>
              <a:gd name="connsiteX4" fmla="*/ 161925 w 1893093"/>
              <a:gd name="connsiteY4" fmla="*/ 176212 h 378619"/>
              <a:gd name="connsiteX5" fmla="*/ 459581 w 1893093"/>
              <a:gd name="connsiteY5" fmla="*/ 133350 h 378619"/>
              <a:gd name="connsiteX6" fmla="*/ 776287 w 1893093"/>
              <a:gd name="connsiteY6" fmla="*/ 92869 h 378619"/>
              <a:gd name="connsiteX7" fmla="*/ 1109662 w 1893093"/>
              <a:gd name="connsiteY7" fmla="*/ 59531 h 378619"/>
              <a:gd name="connsiteX8" fmla="*/ 1402556 w 1893093"/>
              <a:gd name="connsiteY8" fmla="*/ 33337 h 378619"/>
              <a:gd name="connsiteX9" fmla="*/ 1893093 w 1893093"/>
              <a:gd name="connsiteY9" fmla="*/ 0 h 378619"/>
              <a:gd name="connsiteX10" fmla="*/ 1893093 w 1893093"/>
              <a:gd name="connsiteY10" fmla="*/ 221456 h 378619"/>
              <a:gd name="connsiteX11" fmla="*/ 1757362 w 1893093"/>
              <a:gd name="connsiteY11" fmla="*/ 202406 h 378619"/>
              <a:gd name="connsiteX12" fmla="*/ 1664493 w 1893093"/>
              <a:gd name="connsiteY12" fmla="*/ 195262 h 378619"/>
              <a:gd name="connsiteX13" fmla="*/ 1550193 w 1893093"/>
              <a:gd name="connsiteY13" fmla="*/ 200025 h 378619"/>
              <a:gd name="connsiteX14" fmla="*/ 1376362 w 1893093"/>
              <a:gd name="connsiteY14" fmla="*/ 216694 h 378619"/>
              <a:gd name="connsiteX15" fmla="*/ 1152525 w 1893093"/>
              <a:gd name="connsiteY15" fmla="*/ 233362 h 37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93093" h="378619">
                <a:moveTo>
                  <a:pt x="1152525" y="233362"/>
                </a:moveTo>
                <a:lnTo>
                  <a:pt x="583406" y="292894"/>
                </a:lnTo>
                <a:lnTo>
                  <a:pt x="0" y="378619"/>
                </a:lnTo>
                <a:lnTo>
                  <a:pt x="0" y="200025"/>
                </a:lnTo>
                <a:lnTo>
                  <a:pt x="161925" y="176212"/>
                </a:lnTo>
                <a:lnTo>
                  <a:pt x="459581" y="133350"/>
                </a:lnTo>
                <a:lnTo>
                  <a:pt x="776287" y="92869"/>
                </a:lnTo>
                <a:lnTo>
                  <a:pt x="1109662" y="59531"/>
                </a:lnTo>
                <a:lnTo>
                  <a:pt x="1402556" y="33337"/>
                </a:lnTo>
                <a:lnTo>
                  <a:pt x="1893093" y="0"/>
                </a:lnTo>
                <a:lnTo>
                  <a:pt x="1893093" y="221456"/>
                </a:lnTo>
                <a:lnTo>
                  <a:pt x="1757362" y="202406"/>
                </a:lnTo>
                <a:lnTo>
                  <a:pt x="1664493" y="195262"/>
                </a:lnTo>
                <a:lnTo>
                  <a:pt x="1550193" y="200025"/>
                </a:lnTo>
                <a:lnTo>
                  <a:pt x="1376362" y="216694"/>
                </a:lnTo>
                <a:lnTo>
                  <a:pt x="1152525" y="23336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9A265EE0-8EBB-4226-833A-4D722C8C50A9}"/>
              </a:ext>
            </a:extLst>
          </p:cNvPr>
          <p:cNvSpPr/>
          <p:nvPr/>
        </p:nvSpPr>
        <p:spPr>
          <a:xfrm>
            <a:off x="5137151" y="4897439"/>
            <a:ext cx="1878013" cy="346075"/>
          </a:xfrm>
          <a:custGeom>
            <a:avLst/>
            <a:gdLst>
              <a:gd name="connsiteX0" fmla="*/ 1135857 w 1878807"/>
              <a:gd name="connsiteY0" fmla="*/ 235744 h 345282"/>
              <a:gd name="connsiteX1" fmla="*/ 621507 w 1878807"/>
              <a:gd name="connsiteY1" fmla="*/ 280988 h 345282"/>
              <a:gd name="connsiteX2" fmla="*/ 226219 w 1878807"/>
              <a:gd name="connsiteY2" fmla="*/ 321469 h 345282"/>
              <a:gd name="connsiteX3" fmla="*/ 21432 w 1878807"/>
              <a:gd name="connsiteY3" fmla="*/ 345282 h 345282"/>
              <a:gd name="connsiteX4" fmla="*/ 0 w 1878807"/>
              <a:gd name="connsiteY4" fmla="*/ 221457 h 345282"/>
              <a:gd name="connsiteX5" fmla="*/ 164307 w 1878807"/>
              <a:gd name="connsiteY5" fmla="*/ 192882 h 345282"/>
              <a:gd name="connsiteX6" fmla="*/ 602457 w 1878807"/>
              <a:gd name="connsiteY6" fmla="*/ 126207 h 345282"/>
              <a:gd name="connsiteX7" fmla="*/ 1002507 w 1878807"/>
              <a:gd name="connsiteY7" fmla="*/ 76200 h 345282"/>
              <a:gd name="connsiteX8" fmla="*/ 1469232 w 1878807"/>
              <a:gd name="connsiteY8" fmla="*/ 30957 h 345282"/>
              <a:gd name="connsiteX9" fmla="*/ 1859757 w 1878807"/>
              <a:gd name="connsiteY9" fmla="*/ 0 h 345282"/>
              <a:gd name="connsiteX10" fmla="*/ 1878807 w 1878807"/>
              <a:gd name="connsiteY10" fmla="*/ 183357 h 345282"/>
              <a:gd name="connsiteX11" fmla="*/ 1552575 w 1878807"/>
              <a:gd name="connsiteY11" fmla="*/ 202407 h 345282"/>
              <a:gd name="connsiteX12" fmla="*/ 1135857 w 1878807"/>
              <a:gd name="connsiteY12" fmla="*/ 235744 h 345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878807" h="345282">
                <a:moveTo>
                  <a:pt x="1135857" y="235744"/>
                </a:moveTo>
                <a:lnTo>
                  <a:pt x="621507" y="280988"/>
                </a:lnTo>
                <a:lnTo>
                  <a:pt x="226219" y="321469"/>
                </a:lnTo>
                <a:lnTo>
                  <a:pt x="21432" y="345282"/>
                </a:lnTo>
                <a:lnTo>
                  <a:pt x="0" y="221457"/>
                </a:lnTo>
                <a:lnTo>
                  <a:pt x="164307" y="192882"/>
                </a:lnTo>
                <a:lnTo>
                  <a:pt x="602457" y="126207"/>
                </a:lnTo>
                <a:lnTo>
                  <a:pt x="1002507" y="76200"/>
                </a:lnTo>
                <a:lnTo>
                  <a:pt x="1469232" y="30957"/>
                </a:lnTo>
                <a:lnTo>
                  <a:pt x="1859757" y="0"/>
                </a:lnTo>
                <a:lnTo>
                  <a:pt x="1878807" y="183357"/>
                </a:lnTo>
                <a:lnTo>
                  <a:pt x="1552575" y="202407"/>
                </a:lnTo>
                <a:lnTo>
                  <a:pt x="1135857" y="23574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8188A220-3B02-4E64-9312-4D4A9866A2A6}"/>
              </a:ext>
            </a:extLst>
          </p:cNvPr>
          <p:cNvSpPr/>
          <p:nvPr/>
        </p:nvSpPr>
        <p:spPr>
          <a:xfrm>
            <a:off x="4227513" y="5151438"/>
            <a:ext cx="1573212" cy="868362"/>
          </a:xfrm>
          <a:custGeom>
            <a:avLst/>
            <a:gdLst>
              <a:gd name="connsiteX0" fmla="*/ 873919 w 1574006"/>
              <a:gd name="connsiteY0" fmla="*/ 642937 h 869156"/>
              <a:gd name="connsiteX1" fmla="*/ 516731 w 1574006"/>
              <a:gd name="connsiteY1" fmla="*/ 752475 h 869156"/>
              <a:gd name="connsiteX2" fmla="*/ 340519 w 1574006"/>
              <a:gd name="connsiteY2" fmla="*/ 804862 h 869156"/>
              <a:gd name="connsiteX3" fmla="*/ 159544 w 1574006"/>
              <a:gd name="connsiteY3" fmla="*/ 847725 h 869156"/>
              <a:gd name="connsiteX4" fmla="*/ 92869 w 1574006"/>
              <a:gd name="connsiteY4" fmla="*/ 864394 h 869156"/>
              <a:gd name="connsiteX5" fmla="*/ 57150 w 1574006"/>
              <a:gd name="connsiteY5" fmla="*/ 869156 h 869156"/>
              <a:gd name="connsiteX6" fmla="*/ 35719 w 1574006"/>
              <a:gd name="connsiteY6" fmla="*/ 869156 h 869156"/>
              <a:gd name="connsiteX7" fmla="*/ 16669 w 1574006"/>
              <a:gd name="connsiteY7" fmla="*/ 866775 h 869156"/>
              <a:gd name="connsiteX8" fmla="*/ 2381 w 1574006"/>
              <a:gd name="connsiteY8" fmla="*/ 862012 h 869156"/>
              <a:gd name="connsiteX9" fmla="*/ 0 w 1574006"/>
              <a:gd name="connsiteY9" fmla="*/ 852487 h 869156"/>
              <a:gd name="connsiteX10" fmla="*/ 4762 w 1574006"/>
              <a:gd name="connsiteY10" fmla="*/ 833437 h 869156"/>
              <a:gd name="connsiteX11" fmla="*/ 28575 w 1574006"/>
              <a:gd name="connsiteY11" fmla="*/ 804862 h 869156"/>
              <a:gd name="connsiteX12" fmla="*/ 73819 w 1574006"/>
              <a:gd name="connsiteY12" fmla="*/ 783431 h 869156"/>
              <a:gd name="connsiteX13" fmla="*/ 254794 w 1574006"/>
              <a:gd name="connsiteY13" fmla="*/ 714375 h 869156"/>
              <a:gd name="connsiteX14" fmla="*/ 461962 w 1574006"/>
              <a:gd name="connsiteY14" fmla="*/ 626269 h 869156"/>
              <a:gd name="connsiteX15" fmla="*/ 628650 w 1574006"/>
              <a:gd name="connsiteY15" fmla="*/ 552450 h 869156"/>
              <a:gd name="connsiteX16" fmla="*/ 750094 w 1574006"/>
              <a:gd name="connsiteY16" fmla="*/ 495300 h 869156"/>
              <a:gd name="connsiteX17" fmla="*/ 878681 w 1574006"/>
              <a:gd name="connsiteY17" fmla="*/ 426244 h 869156"/>
              <a:gd name="connsiteX18" fmla="*/ 981075 w 1574006"/>
              <a:gd name="connsiteY18" fmla="*/ 364331 h 869156"/>
              <a:gd name="connsiteX19" fmla="*/ 1050131 w 1574006"/>
              <a:gd name="connsiteY19" fmla="*/ 314325 h 869156"/>
              <a:gd name="connsiteX20" fmla="*/ 1088231 w 1574006"/>
              <a:gd name="connsiteY20" fmla="*/ 276225 h 869156"/>
              <a:gd name="connsiteX21" fmla="*/ 1107281 w 1574006"/>
              <a:gd name="connsiteY21" fmla="*/ 245269 h 869156"/>
              <a:gd name="connsiteX22" fmla="*/ 1114425 w 1574006"/>
              <a:gd name="connsiteY22" fmla="*/ 223837 h 869156"/>
              <a:gd name="connsiteX23" fmla="*/ 1114425 w 1574006"/>
              <a:gd name="connsiteY23" fmla="*/ 202406 h 869156"/>
              <a:gd name="connsiteX24" fmla="*/ 1109662 w 1574006"/>
              <a:gd name="connsiteY24" fmla="*/ 188119 h 869156"/>
              <a:gd name="connsiteX25" fmla="*/ 1095375 w 1574006"/>
              <a:gd name="connsiteY25" fmla="*/ 164306 h 869156"/>
              <a:gd name="connsiteX26" fmla="*/ 1050131 w 1574006"/>
              <a:gd name="connsiteY26" fmla="*/ 126206 h 869156"/>
              <a:gd name="connsiteX27" fmla="*/ 931069 w 1574006"/>
              <a:gd name="connsiteY27" fmla="*/ 50006 h 869156"/>
              <a:gd name="connsiteX28" fmla="*/ 1059656 w 1574006"/>
              <a:gd name="connsiteY28" fmla="*/ 0 h 869156"/>
              <a:gd name="connsiteX29" fmla="*/ 1257300 w 1574006"/>
              <a:gd name="connsiteY29" fmla="*/ 104775 h 869156"/>
              <a:gd name="connsiteX30" fmla="*/ 1343025 w 1574006"/>
              <a:gd name="connsiteY30" fmla="*/ 150019 h 869156"/>
              <a:gd name="connsiteX31" fmla="*/ 1454944 w 1574006"/>
              <a:gd name="connsiteY31" fmla="*/ 219075 h 869156"/>
              <a:gd name="connsiteX32" fmla="*/ 1521619 w 1574006"/>
              <a:gd name="connsiteY32" fmla="*/ 264319 h 869156"/>
              <a:gd name="connsiteX33" fmla="*/ 1550194 w 1574006"/>
              <a:gd name="connsiteY33" fmla="*/ 283369 h 869156"/>
              <a:gd name="connsiteX34" fmla="*/ 1564481 w 1574006"/>
              <a:gd name="connsiteY34" fmla="*/ 302419 h 869156"/>
              <a:gd name="connsiteX35" fmla="*/ 1571625 w 1574006"/>
              <a:gd name="connsiteY35" fmla="*/ 323850 h 869156"/>
              <a:gd name="connsiteX36" fmla="*/ 1574006 w 1574006"/>
              <a:gd name="connsiteY36" fmla="*/ 347662 h 869156"/>
              <a:gd name="connsiteX37" fmla="*/ 1559719 w 1574006"/>
              <a:gd name="connsiteY37" fmla="*/ 388144 h 869156"/>
              <a:gd name="connsiteX38" fmla="*/ 1535906 w 1574006"/>
              <a:gd name="connsiteY38" fmla="*/ 407194 h 869156"/>
              <a:gd name="connsiteX39" fmla="*/ 1462087 w 1574006"/>
              <a:gd name="connsiteY39" fmla="*/ 421481 h 869156"/>
              <a:gd name="connsiteX40" fmla="*/ 1395412 w 1574006"/>
              <a:gd name="connsiteY40" fmla="*/ 438150 h 869156"/>
              <a:gd name="connsiteX41" fmla="*/ 1302544 w 1574006"/>
              <a:gd name="connsiteY41" fmla="*/ 478631 h 869156"/>
              <a:gd name="connsiteX42" fmla="*/ 1107281 w 1574006"/>
              <a:gd name="connsiteY42" fmla="*/ 559594 h 869156"/>
              <a:gd name="connsiteX43" fmla="*/ 873919 w 1574006"/>
              <a:gd name="connsiteY43" fmla="*/ 642937 h 869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574006" h="869156">
                <a:moveTo>
                  <a:pt x="873919" y="642937"/>
                </a:moveTo>
                <a:lnTo>
                  <a:pt x="516731" y="752475"/>
                </a:lnTo>
                <a:lnTo>
                  <a:pt x="340519" y="804862"/>
                </a:lnTo>
                <a:lnTo>
                  <a:pt x="159544" y="847725"/>
                </a:lnTo>
                <a:lnTo>
                  <a:pt x="92869" y="864394"/>
                </a:lnTo>
                <a:lnTo>
                  <a:pt x="57150" y="869156"/>
                </a:lnTo>
                <a:lnTo>
                  <a:pt x="35719" y="869156"/>
                </a:lnTo>
                <a:lnTo>
                  <a:pt x="16669" y="866775"/>
                </a:lnTo>
                <a:lnTo>
                  <a:pt x="2381" y="862012"/>
                </a:lnTo>
                <a:lnTo>
                  <a:pt x="0" y="852487"/>
                </a:lnTo>
                <a:lnTo>
                  <a:pt x="4762" y="833437"/>
                </a:lnTo>
                <a:lnTo>
                  <a:pt x="28575" y="804862"/>
                </a:lnTo>
                <a:lnTo>
                  <a:pt x="73819" y="783431"/>
                </a:lnTo>
                <a:lnTo>
                  <a:pt x="254794" y="714375"/>
                </a:lnTo>
                <a:lnTo>
                  <a:pt x="461962" y="626269"/>
                </a:lnTo>
                <a:lnTo>
                  <a:pt x="628650" y="552450"/>
                </a:lnTo>
                <a:lnTo>
                  <a:pt x="750094" y="495300"/>
                </a:lnTo>
                <a:lnTo>
                  <a:pt x="878681" y="426244"/>
                </a:lnTo>
                <a:lnTo>
                  <a:pt x="981075" y="364331"/>
                </a:lnTo>
                <a:lnTo>
                  <a:pt x="1050131" y="314325"/>
                </a:lnTo>
                <a:lnTo>
                  <a:pt x="1088231" y="276225"/>
                </a:lnTo>
                <a:lnTo>
                  <a:pt x="1107281" y="245269"/>
                </a:lnTo>
                <a:lnTo>
                  <a:pt x="1114425" y="223837"/>
                </a:lnTo>
                <a:lnTo>
                  <a:pt x="1114425" y="202406"/>
                </a:lnTo>
                <a:lnTo>
                  <a:pt x="1109662" y="188119"/>
                </a:lnTo>
                <a:lnTo>
                  <a:pt x="1095375" y="164306"/>
                </a:lnTo>
                <a:lnTo>
                  <a:pt x="1050131" y="126206"/>
                </a:lnTo>
                <a:lnTo>
                  <a:pt x="931069" y="50006"/>
                </a:lnTo>
                <a:lnTo>
                  <a:pt x="1059656" y="0"/>
                </a:lnTo>
                <a:lnTo>
                  <a:pt x="1257300" y="104775"/>
                </a:lnTo>
                <a:lnTo>
                  <a:pt x="1343025" y="150019"/>
                </a:lnTo>
                <a:lnTo>
                  <a:pt x="1454944" y="219075"/>
                </a:lnTo>
                <a:lnTo>
                  <a:pt x="1521619" y="264319"/>
                </a:lnTo>
                <a:lnTo>
                  <a:pt x="1550194" y="283369"/>
                </a:lnTo>
                <a:lnTo>
                  <a:pt x="1564481" y="302419"/>
                </a:lnTo>
                <a:lnTo>
                  <a:pt x="1571625" y="323850"/>
                </a:lnTo>
                <a:lnTo>
                  <a:pt x="1574006" y="347662"/>
                </a:lnTo>
                <a:lnTo>
                  <a:pt x="1559719" y="388144"/>
                </a:lnTo>
                <a:lnTo>
                  <a:pt x="1535906" y="407194"/>
                </a:lnTo>
                <a:lnTo>
                  <a:pt x="1462087" y="421481"/>
                </a:lnTo>
                <a:lnTo>
                  <a:pt x="1395412" y="438150"/>
                </a:lnTo>
                <a:lnTo>
                  <a:pt x="1302544" y="478631"/>
                </a:lnTo>
                <a:lnTo>
                  <a:pt x="1107281" y="559594"/>
                </a:lnTo>
                <a:lnTo>
                  <a:pt x="873919" y="64293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5E7915CE-59BF-457E-A8A0-D9DC8AC56D01}"/>
              </a:ext>
            </a:extLst>
          </p:cNvPr>
          <p:cNvGrpSpPr/>
          <p:nvPr/>
        </p:nvGrpSpPr>
        <p:grpSpPr>
          <a:xfrm>
            <a:off x="4041777" y="1300164"/>
            <a:ext cx="4259262" cy="4819649"/>
            <a:chOff x="4041777" y="1300164"/>
            <a:chExt cx="4259262" cy="4819649"/>
          </a:xfrm>
        </p:grpSpPr>
        <p:sp>
          <p:nvSpPr>
            <p:cNvPr id="18" name="フリーフォーム 6">
              <a:extLst>
                <a:ext uri="{FF2B5EF4-FFF2-40B4-BE49-F238E27FC236}">
                  <a16:creationId xmlns:a16="http://schemas.microsoft.com/office/drawing/2014/main" id="{51185CDB-2E61-40A4-A6C1-6364F61B1704}"/>
                </a:ext>
              </a:extLst>
            </p:cNvPr>
            <p:cNvSpPr/>
            <p:nvPr/>
          </p:nvSpPr>
          <p:spPr>
            <a:xfrm>
              <a:off x="4241802" y="1687513"/>
              <a:ext cx="1495425" cy="469900"/>
            </a:xfrm>
            <a:custGeom>
              <a:avLst/>
              <a:gdLst>
                <a:gd name="connsiteX0" fmla="*/ 1209675 w 1495425"/>
                <a:gd name="connsiteY0" fmla="*/ 280988 h 469107"/>
                <a:gd name="connsiteX1" fmla="*/ 900113 w 1495425"/>
                <a:gd name="connsiteY1" fmla="*/ 340519 h 469107"/>
                <a:gd name="connsiteX2" fmla="*/ 742950 w 1495425"/>
                <a:gd name="connsiteY2" fmla="*/ 376238 h 469107"/>
                <a:gd name="connsiteX3" fmla="*/ 440532 w 1495425"/>
                <a:gd name="connsiteY3" fmla="*/ 435769 h 469107"/>
                <a:gd name="connsiteX4" fmla="*/ 285750 w 1495425"/>
                <a:gd name="connsiteY4" fmla="*/ 466725 h 469107"/>
                <a:gd name="connsiteX5" fmla="*/ 254794 w 1495425"/>
                <a:gd name="connsiteY5" fmla="*/ 469107 h 469107"/>
                <a:gd name="connsiteX6" fmla="*/ 216694 w 1495425"/>
                <a:gd name="connsiteY6" fmla="*/ 459582 h 469107"/>
                <a:gd name="connsiteX7" fmla="*/ 185738 w 1495425"/>
                <a:gd name="connsiteY7" fmla="*/ 442913 h 469107"/>
                <a:gd name="connsiteX8" fmla="*/ 154782 w 1495425"/>
                <a:gd name="connsiteY8" fmla="*/ 419100 h 469107"/>
                <a:gd name="connsiteX9" fmla="*/ 126207 w 1495425"/>
                <a:gd name="connsiteY9" fmla="*/ 392907 h 469107"/>
                <a:gd name="connsiteX10" fmla="*/ 88107 w 1495425"/>
                <a:gd name="connsiteY10" fmla="*/ 350044 h 469107"/>
                <a:gd name="connsiteX11" fmla="*/ 50007 w 1495425"/>
                <a:gd name="connsiteY11" fmla="*/ 295275 h 469107"/>
                <a:gd name="connsiteX12" fmla="*/ 16669 w 1495425"/>
                <a:gd name="connsiteY12" fmla="*/ 238125 h 469107"/>
                <a:gd name="connsiteX13" fmla="*/ 7144 w 1495425"/>
                <a:gd name="connsiteY13" fmla="*/ 207169 h 469107"/>
                <a:gd name="connsiteX14" fmla="*/ 0 w 1495425"/>
                <a:gd name="connsiteY14" fmla="*/ 180975 h 469107"/>
                <a:gd name="connsiteX15" fmla="*/ 2382 w 1495425"/>
                <a:gd name="connsiteY15" fmla="*/ 166688 h 469107"/>
                <a:gd name="connsiteX16" fmla="*/ 14288 w 1495425"/>
                <a:gd name="connsiteY16" fmla="*/ 157163 h 469107"/>
                <a:gd name="connsiteX17" fmla="*/ 38100 w 1495425"/>
                <a:gd name="connsiteY17" fmla="*/ 161925 h 469107"/>
                <a:gd name="connsiteX18" fmla="*/ 90488 w 1495425"/>
                <a:gd name="connsiteY18" fmla="*/ 190500 h 469107"/>
                <a:gd name="connsiteX19" fmla="*/ 166688 w 1495425"/>
                <a:gd name="connsiteY19" fmla="*/ 216694 h 469107"/>
                <a:gd name="connsiteX20" fmla="*/ 219075 w 1495425"/>
                <a:gd name="connsiteY20" fmla="*/ 233363 h 469107"/>
                <a:gd name="connsiteX21" fmla="*/ 273844 w 1495425"/>
                <a:gd name="connsiteY21" fmla="*/ 242888 h 469107"/>
                <a:gd name="connsiteX22" fmla="*/ 333375 w 1495425"/>
                <a:gd name="connsiteY22" fmla="*/ 247650 h 469107"/>
                <a:gd name="connsiteX23" fmla="*/ 404813 w 1495425"/>
                <a:gd name="connsiteY23" fmla="*/ 242888 h 469107"/>
                <a:gd name="connsiteX24" fmla="*/ 564357 w 1495425"/>
                <a:gd name="connsiteY24" fmla="*/ 214313 h 469107"/>
                <a:gd name="connsiteX25" fmla="*/ 733425 w 1495425"/>
                <a:gd name="connsiteY25" fmla="*/ 173832 h 469107"/>
                <a:gd name="connsiteX26" fmla="*/ 931069 w 1495425"/>
                <a:gd name="connsiteY26" fmla="*/ 119063 h 469107"/>
                <a:gd name="connsiteX27" fmla="*/ 1012032 w 1495425"/>
                <a:gd name="connsiteY27" fmla="*/ 107157 h 469107"/>
                <a:gd name="connsiteX28" fmla="*/ 1073944 w 1495425"/>
                <a:gd name="connsiteY28" fmla="*/ 92869 h 469107"/>
                <a:gd name="connsiteX29" fmla="*/ 1123950 w 1495425"/>
                <a:gd name="connsiteY29" fmla="*/ 73819 h 469107"/>
                <a:gd name="connsiteX30" fmla="*/ 1181100 w 1495425"/>
                <a:gd name="connsiteY30" fmla="*/ 45244 h 469107"/>
                <a:gd name="connsiteX31" fmla="*/ 1245394 w 1495425"/>
                <a:gd name="connsiteY31" fmla="*/ 0 h 469107"/>
                <a:gd name="connsiteX32" fmla="*/ 1278732 w 1495425"/>
                <a:gd name="connsiteY32" fmla="*/ 4763 h 469107"/>
                <a:gd name="connsiteX33" fmla="*/ 1323975 w 1495425"/>
                <a:gd name="connsiteY33" fmla="*/ 16669 h 469107"/>
                <a:gd name="connsiteX34" fmla="*/ 1366838 w 1495425"/>
                <a:gd name="connsiteY34" fmla="*/ 35719 h 469107"/>
                <a:gd name="connsiteX35" fmla="*/ 1404938 w 1495425"/>
                <a:gd name="connsiteY35" fmla="*/ 59532 h 469107"/>
                <a:gd name="connsiteX36" fmla="*/ 1445419 w 1495425"/>
                <a:gd name="connsiteY36" fmla="*/ 90488 h 469107"/>
                <a:gd name="connsiteX37" fmla="*/ 1473994 w 1495425"/>
                <a:gd name="connsiteY37" fmla="*/ 114300 h 469107"/>
                <a:gd name="connsiteX38" fmla="*/ 1485900 w 1495425"/>
                <a:gd name="connsiteY38" fmla="*/ 130969 h 469107"/>
                <a:gd name="connsiteX39" fmla="*/ 1495425 w 1495425"/>
                <a:gd name="connsiteY39" fmla="*/ 150019 h 469107"/>
                <a:gd name="connsiteX40" fmla="*/ 1495425 w 1495425"/>
                <a:gd name="connsiteY40" fmla="*/ 166688 h 469107"/>
                <a:gd name="connsiteX41" fmla="*/ 1485900 w 1495425"/>
                <a:gd name="connsiteY41" fmla="*/ 192882 h 469107"/>
                <a:gd name="connsiteX42" fmla="*/ 1469232 w 1495425"/>
                <a:gd name="connsiteY42" fmla="*/ 209550 h 469107"/>
                <a:gd name="connsiteX43" fmla="*/ 1421607 w 1495425"/>
                <a:gd name="connsiteY43" fmla="*/ 226219 h 469107"/>
                <a:gd name="connsiteX44" fmla="*/ 1209675 w 1495425"/>
                <a:gd name="connsiteY44" fmla="*/ 280988 h 469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95425" h="469107">
                  <a:moveTo>
                    <a:pt x="1209675" y="280988"/>
                  </a:moveTo>
                  <a:lnTo>
                    <a:pt x="900113" y="340519"/>
                  </a:lnTo>
                  <a:lnTo>
                    <a:pt x="742950" y="376238"/>
                  </a:lnTo>
                  <a:lnTo>
                    <a:pt x="440532" y="435769"/>
                  </a:lnTo>
                  <a:lnTo>
                    <a:pt x="285750" y="466725"/>
                  </a:lnTo>
                  <a:lnTo>
                    <a:pt x="254794" y="469107"/>
                  </a:lnTo>
                  <a:lnTo>
                    <a:pt x="216694" y="459582"/>
                  </a:lnTo>
                  <a:lnTo>
                    <a:pt x="185738" y="442913"/>
                  </a:lnTo>
                  <a:lnTo>
                    <a:pt x="154782" y="419100"/>
                  </a:lnTo>
                  <a:lnTo>
                    <a:pt x="126207" y="392907"/>
                  </a:lnTo>
                  <a:lnTo>
                    <a:pt x="88107" y="350044"/>
                  </a:lnTo>
                  <a:lnTo>
                    <a:pt x="50007" y="295275"/>
                  </a:lnTo>
                  <a:lnTo>
                    <a:pt x="16669" y="238125"/>
                  </a:lnTo>
                  <a:lnTo>
                    <a:pt x="7144" y="207169"/>
                  </a:lnTo>
                  <a:lnTo>
                    <a:pt x="0" y="180975"/>
                  </a:lnTo>
                  <a:lnTo>
                    <a:pt x="2382" y="166688"/>
                  </a:lnTo>
                  <a:lnTo>
                    <a:pt x="14288" y="157163"/>
                  </a:lnTo>
                  <a:lnTo>
                    <a:pt x="38100" y="161925"/>
                  </a:lnTo>
                  <a:lnTo>
                    <a:pt x="90488" y="190500"/>
                  </a:lnTo>
                  <a:lnTo>
                    <a:pt x="166688" y="216694"/>
                  </a:lnTo>
                  <a:lnTo>
                    <a:pt x="219075" y="233363"/>
                  </a:lnTo>
                  <a:lnTo>
                    <a:pt x="273844" y="242888"/>
                  </a:lnTo>
                  <a:lnTo>
                    <a:pt x="333375" y="247650"/>
                  </a:lnTo>
                  <a:lnTo>
                    <a:pt x="404813" y="242888"/>
                  </a:lnTo>
                  <a:lnTo>
                    <a:pt x="564357" y="214313"/>
                  </a:lnTo>
                  <a:lnTo>
                    <a:pt x="733425" y="173832"/>
                  </a:lnTo>
                  <a:lnTo>
                    <a:pt x="931069" y="119063"/>
                  </a:lnTo>
                  <a:lnTo>
                    <a:pt x="1012032" y="107157"/>
                  </a:lnTo>
                  <a:lnTo>
                    <a:pt x="1073944" y="92869"/>
                  </a:lnTo>
                  <a:lnTo>
                    <a:pt x="1123950" y="73819"/>
                  </a:lnTo>
                  <a:lnTo>
                    <a:pt x="1181100" y="45244"/>
                  </a:lnTo>
                  <a:lnTo>
                    <a:pt x="1245394" y="0"/>
                  </a:lnTo>
                  <a:lnTo>
                    <a:pt x="1278732" y="4763"/>
                  </a:lnTo>
                  <a:lnTo>
                    <a:pt x="1323975" y="16669"/>
                  </a:lnTo>
                  <a:lnTo>
                    <a:pt x="1366838" y="35719"/>
                  </a:lnTo>
                  <a:lnTo>
                    <a:pt x="1404938" y="59532"/>
                  </a:lnTo>
                  <a:lnTo>
                    <a:pt x="1445419" y="90488"/>
                  </a:lnTo>
                  <a:lnTo>
                    <a:pt x="1473994" y="114300"/>
                  </a:lnTo>
                  <a:lnTo>
                    <a:pt x="1485900" y="130969"/>
                  </a:lnTo>
                  <a:lnTo>
                    <a:pt x="1495425" y="150019"/>
                  </a:lnTo>
                  <a:lnTo>
                    <a:pt x="1495425" y="166688"/>
                  </a:lnTo>
                  <a:lnTo>
                    <a:pt x="1485900" y="192882"/>
                  </a:lnTo>
                  <a:lnTo>
                    <a:pt x="1469232" y="209550"/>
                  </a:lnTo>
                  <a:lnTo>
                    <a:pt x="1421607" y="226219"/>
                  </a:lnTo>
                  <a:lnTo>
                    <a:pt x="1209675" y="2809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34C71394-C9DE-443A-B25C-CD1191C47CF6}"/>
                </a:ext>
              </a:extLst>
            </p:cNvPr>
            <p:cNvSpPr/>
            <p:nvPr/>
          </p:nvSpPr>
          <p:spPr>
            <a:xfrm>
              <a:off x="4041777" y="2243139"/>
              <a:ext cx="1852613" cy="517525"/>
            </a:xfrm>
            <a:custGeom>
              <a:avLst/>
              <a:gdLst>
                <a:gd name="connsiteX0" fmla="*/ 1312069 w 1852613"/>
                <a:gd name="connsiteY0" fmla="*/ 278606 h 516731"/>
                <a:gd name="connsiteX1" fmla="*/ 1016794 w 1852613"/>
                <a:gd name="connsiteY1" fmla="*/ 342900 h 516731"/>
                <a:gd name="connsiteX2" fmla="*/ 823913 w 1852613"/>
                <a:gd name="connsiteY2" fmla="*/ 397668 h 516731"/>
                <a:gd name="connsiteX3" fmla="*/ 604838 w 1852613"/>
                <a:gd name="connsiteY3" fmla="*/ 450056 h 516731"/>
                <a:gd name="connsiteX4" fmla="*/ 404813 w 1852613"/>
                <a:gd name="connsiteY4" fmla="*/ 502443 h 516731"/>
                <a:gd name="connsiteX5" fmla="*/ 354807 w 1852613"/>
                <a:gd name="connsiteY5" fmla="*/ 516731 h 516731"/>
                <a:gd name="connsiteX6" fmla="*/ 335757 w 1852613"/>
                <a:gd name="connsiteY6" fmla="*/ 516731 h 516731"/>
                <a:gd name="connsiteX7" fmla="*/ 302419 w 1852613"/>
                <a:gd name="connsiteY7" fmla="*/ 509587 h 516731"/>
                <a:gd name="connsiteX8" fmla="*/ 252413 w 1852613"/>
                <a:gd name="connsiteY8" fmla="*/ 490537 h 516731"/>
                <a:gd name="connsiteX9" fmla="*/ 145257 w 1852613"/>
                <a:gd name="connsiteY9" fmla="*/ 426243 h 516731"/>
                <a:gd name="connsiteX10" fmla="*/ 80963 w 1852613"/>
                <a:gd name="connsiteY10" fmla="*/ 376237 h 516731"/>
                <a:gd name="connsiteX11" fmla="*/ 33338 w 1852613"/>
                <a:gd name="connsiteY11" fmla="*/ 335756 h 516731"/>
                <a:gd name="connsiteX12" fmla="*/ 16669 w 1852613"/>
                <a:gd name="connsiteY12" fmla="*/ 319087 h 516731"/>
                <a:gd name="connsiteX13" fmla="*/ 4763 w 1852613"/>
                <a:gd name="connsiteY13" fmla="*/ 300037 h 516731"/>
                <a:gd name="connsiteX14" fmla="*/ 0 w 1852613"/>
                <a:gd name="connsiteY14" fmla="*/ 280987 h 516731"/>
                <a:gd name="connsiteX15" fmla="*/ 0 w 1852613"/>
                <a:gd name="connsiteY15" fmla="*/ 269081 h 516731"/>
                <a:gd name="connsiteX16" fmla="*/ 9525 w 1852613"/>
                <a:gd name="connsiteY16" fmla="*/ 259556 h 516731"/>
                <a:gd name="connsiteX17" fmla="*/ 28575 w 1852613"/>
                <a:gd name="connsiteY17" fmla="*/ 252412 h 516731"/>
                <a:gd name="connsiteX18" fmla="*/ 78582 w 1852613"/>
                <a:gd name="connsiteY18" fmla="*/ 266700 h 516731"/>
                <a:gd name="connsiteX19" fmla="*/ 150019 w 1852613"/>
                <a:gd name="connsiteY19" fmla="*/ 292893 h 516731"/>
                <a:gd name="connsiteX20" fmla="*/ 207169 w 1852613"/>
                <a:gd name="connsiteY20" fmla="*/ 307181 h 516731"/>
                <a:gd name="connsiteX21" fmla="*/ 264319 w 1852613"/>
                <a:gd name="connsiteY21" fmla="*/ 314325 h 516731"/>
                <a:gd name="connsiteX22" fmla="*/ 328613 w 1852613"/>
                <a:gd name="connsiteY22" fmla="*/ 319087 h 516731"/>
                <a:gd name="connsiteX23" fmla="*/ 402432 w 1852613"/>
                <a:gd name="connsiteY23" fmla="*/ 316706 h 516731"/>
                <a:gd name="connsiteX24" fmla="*/ 523875 w 1852613"/>
                <a:gd name="connsiteY24" fmla="*/ 300037 h 516731"/>
                <a:gd name="connsiteX25" fmla="*/ 704850 w 1852613"/>
                <a:gd name="connsiteY25" fmla="*/ 261937 h 516731"/>
                <a:gd name="connsiteX26" fmla="*/ 871538 w 1852613"/>
                <a:gd name="connsiteY26" fmla="*/ 221456 h 516731"/>
                <a:gd name="connsiteX27" fmla="*/ 1042988 w 1852613"/>
                <a:gd name="connsiteY27" fmla="*/ 188118 h 516731"/>
                <a:gd name="connsiteX28" fmla="*/ 1209675 w 1852613"/>
                <a:gd name="connsiteY28" fmla="*/ 152400 h 516731"/>
                <a:gd name="connsiteX29" fmla="*/ 1343025 w 1852613"/>
                <a:gd name="connsiteY29" fmla="*/ 119062 h 516731"/>
                <a:gd name="connsiteX30" fmla="*/ 1476375 w 1852613"/>
                <a:gd name="connsiteY30" fmla="*/ 76200 h 516731"/>
                <a:gd name="connsiteX31" fmla="*/ 1597819 w 1852613"/>
                <a:gd name="connsiteY31" fmla="*/ 0 h 516731"/>
                <a:gd name="connsiteX32" fmla="*/ 1616869 w 1852613"/>
                <a:gd name="connsiteY32" fmla="*/ 0 h 516731"/>
                <a:gd name="connsiteX33" fmla="*/ 1671638 w 1852613"/>
                <a:gd name="connsiteY33" fmla="*/ 14287 h 516731"/>
                <a:gd name="connsiteX34" fmla="*/ 1726407 w 1852613"/>
                <a:gd name="connsiteY34" fmla="*/ 30956 h 516731"/>
                <a:gd name="connsiteX35" fmla="*/ 1778794 w 1852613"/>
                <a:gd name="connsiteY35" fmla="*/ 59531 h 516731"/>
                <a:gd name="connsiteX36" fmla="*/ 1814513 w 1852613"/>
                <a:gd name="connsiteY36" fmla="*/ 80962 h 516731"/>
                <a:gd name="connsiteX37" fmla="*/ 1840707 w 1852613"/>
                <a:gd name="connsiteY37" fmla="*/ 104775 h 516731"/>
                <a:gd name="connsiteX38" fmla="*/ 1852613 w 1852613"/>
                <a:gd name="connsiteY38" fmla="*/ 128587 h 516731"/>
                <a:gd name="connsiteX39" fmla="*/ 1852613 w 1852613"/>
                <a:gd name="connsiteY39" fmla="*/ 152400 h 516731"/>
                <a:gd name="connsiteX40" fmla="*/ 1840707 w 1852613"/>
                <a:gd name="connsiteY40" fmla="*/ 178593 h 516731"/>
                <a:gd name="connsiteX41" fmla="*/ 1814513 w 1852613"/>
                <a:gd name="connsiteY41" fmla="*/ 197643 h 516731"/>
                <a:gd name="connsiteX42" fmla="*/ 1759744 w 1852613"/>
                <a:gd name="connsiteY42" fmla="*/ 207168 h 516731"/>
                <a:gd name="connsiteX43" fmla="*/ 1621632 w 1852613"/>
                <a:gd name="connsiteY43" fmla="*/ 219075 h 516731"/>
                <a:gd name="connsiteX44" fmla="*/ 1312069 w 1852613"/>
                <a:gd name="connsiteY44" fmla="*/ 278606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52613" h="516731">
                  <a:moveTo>
                    <a:pt x="1312069" y="278606"/>
                  </a:moveTo>
                  <a:lnTo>
                    <a:pt x="1016794" y="342900"/>
                  </a:lnTo>
                  <a:lnTo>
                    <a:pt x="823913" y="397668"/>
                  </a:lnTo>
                  <a:lnTo>
                    <a:pt x="604838" y="450056"/>
                  </a:lnTo>
                  <a:lnTo>
                    <a:pt x="404813" y="502443"/>
                  </a:lnTo>
                  <a:lnTo>
                    <a:pt x="354807" y="516731"/>
                  </a:lnTo>
                  <a:lnTo>
                    <a:pt x="335757" y="516731"/>
                  </a:lnTo>
                  <a:lnTo>
                    <a:pt x="302419" y="509587"/>
                  </a:lnTo>
                  <a:lnTo>
                    <a:pt x="252413" y="490537"/>
                  </a:lnTo>
                  <a:lnTo>
                    <a:pt x="145257" y="426243"/>
                  </a:lnTo>
                  <a:lnTo>
                    <a:pt x="80963" y="376237"/>
                  </a:lnTo>
                  <a:lnTo>
                    <a:pt x="33338" y="335756"/>
                  </a:lnTo>
                  <a:lnTo>
                    <a:pt x="16669" y="319087"/>
                  </a:lnTo>
                  <a:lnTo>
                    <a:pt x="4763" y="300037"/>
                  </a:lnTo>
                  <a:lnTo>
                    <a:pt x="0" y="280987"/>
                  </a:lnTo>
                  <a:lnTo>
                    <a:pt x="0" y="269081"/>
                  </a:lnTo>
                  <a:lnTo>
                    <a:pt x="9525" y="259556"/>
                  </a:lnTo>
                  <a:lnTo>
                    <a:pt x="28575" y="252412"/>
                  </a:lnTo>
                  <a:lnTo>
                    <a:pt x="78582" y="266700"/>
                  </a:lnTo>
                  <a:lnTo>
                    <a:pt x="150019" y="292893"/>
                  </a:lnTo>
                  <a:lnTo>
                    <a:pt x="207169" y="307181"/>
                  </a:lnTo>
                  <a:lnTo>
                    <a:pt x="264319" y="314325"/>
                  </a:lnTo>
                  <a:lnTo>
                    <a:pt x="328613" y="319087"/>
                  </a:lnTo>
                  <a:lnTo>
                    <a:pt x="402432" y="316706"/>
                  </a:lnTo>
                  <a:lnTo>
                    <a:pt x="523875" y="300037"/>
                  </a:lnTo>
                  <a:lnTo>
                    <a:pt x="704850" y="261937"/>
                  </a:lnTo>
                  <a:lnTo>
                    <a:pt x="871538" y="221456"/>
                  </a:lnTo>
                  <a:lnTo>
                    <a:pt x="1042988" y="188118"/>
                  </a:lnTo>
                  <a:lnTo>
                    <a:pt x="1209675" y="152400"/>
                  </a:lnTo>
                  <a:lnTo>
                    <a:pt x="1343025" y="119062"/>
                  </a:lnTo>
                  <a:lnTo>
                    <a:pt x="1476375" y="76200"/>
                  </a:lnTo>
                  <a:lnTo>
                    <a:pt x="1597819" y="0"/>
                  </a:lnTo>
                  <a:lnTo>
                    <a:pt x="1616869" y="0"/>
                  </a:lnTo>
                  <a:lnTo>
                    <a:pt x="1671638" y="14287"/>
                  </a:lnTo>
                  <a:lnTo>
                    <a:pt x="1726407" y="30956"/>
                  </a:lnTo>
                  <a:lnTo>
                    <a:pt x="1778794" y="59531"/>
                  </a:lnTo>
                  <a:lnTo>
                    <a:pt x="1814513" y="80962"/>
                  </a:lnTo>
                  <a:lnTo>
                    <a:pt x="1840707" y="104775"/>
                  </a:lnTo>
                  <a:lnTo>
                    <a:pt x="1852613" y="128587"/>
                  </a:lnTo>
                  <a:lnTo>
                    <a:pt x="1852613" y="152400"/>
                  </a:lnTo>
                  <a:lnTo>
                    <a:pt x="1840707" y="178593"/>
                  </a:lnTo>
                  <a:lnTo>
                    <a:pt x="1814513" y="197643"/>
                  </a:lnTo>
                  <a:lnTo>
                    <a:pt x="1759744" y="207168"/>
                  </a:lnTo>
                  <a:lnTo>
                    <a:pt x="1621632" y="219075"/>
                  </a:lnTo>
                  <a:lnTo>
                    <a:pt x="1312069" y="2786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9">
              <a:extLst>
                <a:ext uri="{FF2B5EF4-FFF2-40B4-BE49-F238E27FC236}">
                  <a16:creationId xmlns:a16="http://schemas.microsoft.com/office/drawing/2014/main" id="{3144B6E3-E340-467A-9CB4-5D820AF185EF}"/>
                </a:ext>
              </a:extLst>
            </p:cNvPr>
            <p:cNvSpPr/>
            <p:nvPr/>
          </p:nvSpPr>
          <p:spPr>
            <a:xfrm>
              <a:off x="6208713" y="1639889"/>
              <a:ext cx="1377950" cy="407987"/>
            </a:xfrm>
            <a:custGeom>
              <a:avLst/>
              <a:gdLst>
                <a:gd name="connsiteX0" fmla="*/ 1002506 w 1378744"/>
                <a:gd name="connsiteY0" fmla="*/ 261938 h 407194"/>
                <a:gd name="connsiteX1" fmla="*/ 788194 w 1378744"/>
                <a:gd name="connsiteY1" fmla="*/ 297657 h 407194"/>
                <a:gd name="connsiteX2" fmla="*/ 619125 w 1378744"/>
                <a:gd name="connsiteY2" fmla="*/ 333375 h 407194"/>
                <a:gd name="connsiteX3" fmla="*/ 395287 w 1378744"/>
                <a:gd name="connsiteY3" fmla="*/ 388144 h 407194"/>
                <a:gd name="connsiteX4" fmla="*/ 326231 w 1378744"/>
                <a:gd name="connsiteY4" fmla="*/ 400050 h 407194"/>
                <a:gd name="connsiteX5" fmla="*/ 278606 w 1378744"/>
                <a:gd name="connsiteY5" fmla="*/ 407194 h 407194"/>
                <a:gd name="connsiteX6" fmla="*/ 245269 w 1378744"/>
                <a:gd name="connsiteY6" fmla="*/ 402432 h 407194"/>
                <a:gd name="connsiteX7" fmla="*/ 202406 w 1378744"/>
                <a:gd name="connsiteY7" fmla="*/ 381000 h 407194"/>
                <a:gd name="connsiteX8" fmla="*/ 114300 w 1378744"/>
                <a:gd name="connsiteY8" fmla="*/ 311944 h 407194"/>
                <a:gd name="connsiteX9" fmla="*/ 42862 w 1378744"/>
                <a:gd name="connsiteY9" fmla="*/ 240507 h 407194"/>
                <a:gd name="connsiteX10" fmla="*/ 14287 w 1378744"/>
                <a:gd name="connsiteY10" fmla="*/ 211932 h 407194"/>
                <a:gd name="connsiteX11" fmla="*/ 4762 w 1378744"/>
                <a:gd name="connsiteY11" fmla="*/ 190500 h 407194"/>
                <a:gd name="connsiteX12" fmla="*/ 0 w 1378744"/>
                <a:gd name="connsiteY12" fmla="*/ 173832 h 407194"/>
                <a:gd name="connsiteX13" fmla="*/ 0 w 1378744"/>
                <a:gd name="connsiteY13" fmla="*/ 157163 h 407194"/>
                <a:gd name="connsiteX14" fmla="*/ 7144 w 1378744"/>
                <a:gd name="connsiteY14" fmla="*/ 145257 h 407194"/>
                <a:gd name="connsiteX15" fmla="*/ 23812 w 1378744"/>
                <a:gd name="connsiteY15" fmla="*/ 140494 h 407194"/>
                <a:gd name="connsiteX16" fmla="*/ 59531 w 1378744"/>
                <a:gd name="connsiteY16" fmla="*/ 154782 h 407194"/>
                <a:gd name="connsiteX17" fmla="*/ 111919 w 1378744"/>
                <a:gd name="connsiteY17" fmla="*/ 173832 h 407194"/>
                <a:gd name="connsiteX18" fmla="*/ 190500 w 1378744"/>
                <a:gd name="connsiteY18" fmla="*/ 195263 h 407194"/>
                <a:gd name="connsiteX19" fmla="*/ 230981 w 1378744"/>
                <a:gd name="connsiteY19" fmla="*/ 202407 h 407194"/>
                <a:gd name="connsiteX20" fmla="*/ 283369 w 1378744"/>
                <a:gd name="connsiteY20" fmla="*/ 202407 h 407194"/>
                <a:gd name="connsiteX21" fmla="*/ 383381 w 1378744"/>
                <a:gd name="connsiteY21" fmla="*/ 185738 h 407194"/>
                <a:gd name="connsiteX22" fmla="*/ 623887 w 1378744"/>
                <a:gd name="connsiteY22" fmla="*/ 130969 h 407194"/>
                <a:gd name="connsiteX23" fmla="*/ 847725 w 1378744"/>
                <a:gd name="connsiteY23" fmla="*/ 95250 h 407194"/>
                <a:gd name="connsiteX24" fmla="*/ 940594 w 1378744"/>
                <a:gd name="connsiteY24" fmla="*/ 83344 h 407194"/>
                <a:gd name="connsiteX25" fmla="*/ 992981 w 1378744"/>
                <a:gd name="connsiteY25" fmla="*/ 73819 h 407194"/>
                <a:gd name="connsiteX26" fmla="*/ 1054894 w 1378744"/>
                <a:gd name="connsiteY26" fmla="*/ 52388 h 407194"/>
                <a:gd name="connsiteX27" fmla="*/ 1116806 w 1378744"/>
                <a:gd name="connsiteY27" fmla="*/ 23813 h 407194"/>
                <a:gd name="connsiteX28" fmla="*/ 1154906 w 1378744"/>
                <a:gd name="connsiteY28" fmla="*/ 0 h 407194"/>
                <a:gd name="connsiteX29" fmla="*/ 1202531 w 1378744"/>
                <a:gd name="connsiteY29" fmla="*/ 14288 h 407194"/>
                <a:gd name="connsiteX30" fmla="*/ 1245394 w 1378744"/>
                <a:gd name="connsiteY30" fmla="*/ 33338 h 407194"/>
                <a:gd name="connsiteX31" fmla="*/ 1293019 w 1378744"/>
                <a:gd name="connsiteY31" fmla="*/ 54769 h 407194"/>
                <a:gd name="connsiteX32" fmla="*/ 1326356 w 1378744"/>
                <a:gd name="connsiteY32" fmla="*/ 78582 h 407194"/>
                <a:gd name="connsiteX33" fmla="*/ 1350169 w 1378744"/>
                <a:gd name="connsiteY33" fmla="*/ 104775 h 407194"/>
                <a:gd name="connsiteX34" fmla="*/ 1366837 w 1378744"/>
                <a:gd name="connsiteY34" fmla="*/ 135732 h 407194"/>
                <a:gd name="connsiteX35" fmla="*/ 1378744 w 1378744"/>
                <a:gd name="connsiteY35" fmla="*/ 173832 h 407194"/>
                <a:gd name="connsiteX36" fmla="*/ 1371600 w 1378744"/>
                <a:gd name="connsiteY36" fmla="*/ 197644 h 407194"/>
                <a:gd name="connsiteX37" fmla="*/ 1359694 w 1378744"/>
                <a:gd name="connsiteY37" fmla="*/ 214313 h 407194"/>
                <a:gd name="connsiteX38" fmla="*/ 1316831 w 1378744"/>
                <a:gd name="connsiteY38" fmla="*/ 223838 h 407194"/>
                <a:gd name="connsiteX39" fmla="*/ 1002506 w 1378744"/>
                <a:gd name="connsiteY39" fmla="*/ 261938 h 40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78744" h="407194">
                  <a:moveTo>
                    <a:pt x="1002506" y="261938"/>
                  </a:moveTo>
                  <a:lnTo>
                    <a:pt x="788194" y="297657"/>
                  </a:lnTo>
                  <a:lnTo>
                    <a:pt x="619125" y="333375"/>
                  </a:lnTo>
                  <a:lnTo>
                    <a:pt x="395287" y="388144"/>
                  </a:lnTo>
                  <a:lnTo>
                    <a:pt x="326231" y="400050"/>
                  </a:lnTo>
                  <a:lnTo>
                    <a:pt x="278606" y="407194"/>
                  </a:lnTo>
                  <a:lnTo>
                    <a:pt x="245269" y="402432"/>
                  </a:lnTo>
                  <a:lnTo>
                    <a:pt x="202406" y="381000"/>
                  </a:lnTo>
                  <a:lnTo>
                    <a:pt x="114300" y="311944"/>
                  </a:lnTo>
                  <a:lnTo>
                    <a:pt x="42862" y="240507"/>
                  </a:lnTo>
                  <a:lnTo>
                    <a:pt x="14287" y="211932"/>
                  </a:lnTo>
                  <a:lnTo>
                    <a:pt x="4762" y="190500"/>
                  </a:lnTo>
                  <a:lnTo>
                    <a:pt x="0" y="173832"/>
                  </a:lnTo>
                  <a:lnTo>
                    <a:pt x="0" y="157163"/>
                  </a:lnTo>
                  <a:lnTo>
                    <a:pt x="7144" y="145257"/>
                  </a:lnTo>
                  <a:lnTo>
                    <a:pt x="23812" y="140494"/>
                  </a:lnTo>
                  <a:lnTo>
                    <a:pt x="59531" y="154782"/>
                  </a:lnTo>
                  <a:lnTo>
                    <a:pt x="111919" y="173832"/>
                  </a:lnTo>
                  <a:lnTo>
                    <a:pt x="190500" y="195263"/>
                  </a:lnTo>
                  <a:lnTo>
                    <a:pt x="230981" y="202407"/>
                  </a:lnTo>
                  <a:lnTo>
                    <a:pt x="283369" y="202407"/>
                  </a:lnTo>
                  <a:lnTo>
                    <a:pt x="383381" y="185738"/>
                  </a:lnTo>
                  <a:lnTo>
                    <a:pt x="623887" y="130969"/>
                  </a:lnTo>
                  <a:lnTo>
                    <a:pt x="847725" y="95250"/>
                  </a:lnTo>
                  <a:lnTo>
                    <a:pt x="940594" y="83344"/>
                  </a:lnTo>
                  <a:lnTo>
                    <a:pt x="992981" y="73819"/>
                  </a:lnTo>
                  <a:lnTo>
                    <a:pt x="1054894" y="52388"/>
                  </a:lnTo>
                  <a:lnTo>
                    <a:pt x="1116806" y="23813"/>
                  </a:lnTo>
                  <a:lnTo>
                    <a:pt x="1154906" y="0"/>
                  </a:lnTo>
                  <a:lnTo>
                    <a:pt x="1202531" y="14288"/>
                  </a:lnTo>
                  <a:lnTo>
                    <a:pt x="1245394" y="33338"/>
                  </a:lnTo>
                  <a:lnTo>
                    <a:pt x="1293019" y="54769"/>
                  </a:lnTo>
                  <a:lnTo>
                    <a:pt x="1326356" y="78582"/>
                  </a:lnTo>
                  <a:lnTo>
                    <a:pt x="1350169" y="104775"/>
                  </a:lnTo>
                  <a:lnTo>
                    <a:pt x="1366837" y="135732"/>
                  </a:lnTo>
                  <a:lnTo>
                    <a:pt x="1378744" y="173832"/>
                  </a:lnTo>
                  <a:lnTo>
                    <a:pt x="1371600" y="197644"/>
                  </a:lnTo>
                  <a:lnTo>
                    <a:pt x="1359694" y="214313"/>
                  </a:lnTo>
                  <a:lnTo>
                    <a:pt x="1316831" y="223838"/>
                  </a:lnTo>
                  <a:lnTo>
                    <a:pt x="1002506" y="26193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0">
              <a:extLst>
                <a:ext uri="{FF2B5EF4-FFF2-40B4-BE49-F238E27FC236}">
                  <a16:creationId xmlns:a16="http://schemas.microsoft.com/office/drawing/2014/main" id="{9DABA6BB-8150-4517-A735-DCA27E85152B}"/>
                </a:ext>
              </a:extLst>
            </p:cNvPr>
            <p:cNvSpPr/>
            <p:nvPr/>
          </p:nvSpPr>
          <p:spPr>
            <a:xfrm>
              <a:off x="5970588" y="2157413"/>
              <a:ext cx="1930400" cy="469900"/>
            </a:xfrm>
            <a:custGeom>
              <a:avLst/>
              <a:gdLst>
                <a:gd name="connsiteX0" fmla="*/ 1383506 w 1931194"/>
                <a:gd name="connsiteY0" fmla="*/ 259556 h 469106"/>
                <a:gd name="connsiteX1" fmla="*/ 1000125 w 1931194"/>
                <a:gd name="connsiteY1" fmla="*/ 316706 h 469106"/>
                <a:gd name="connsiteX2" fmla="*/ 742950 w 1931194"/>
                <a:gd name="connsiteY2" fmla="*/ 347662 h 469106"/>
                <a:gd name="connsiteX3" fmla="*/ 452437 w 1931194"/>
                <a:gd name="connsiteY3" fmla="*/ 423862 h 469106"/>
                <a:gd name="connsiteX4" fmla="*/ 407194 w 1931194"/>
                <a:gd name="connsiteY4" fmla="*/ 450056 h 469106"/>
                <a:gd name="connsiteX5" fmla="*/ 373856 w 1931194"/>
                <a:gd name="connsiteY5" fmla="*/ 461962 h 469106"/>
                <a:gd name="connsiteX6" fmla="*/ 333375 w 1931194"/>
                <a:gd name="connsiteY6" fmla="*/ 469106 h 469106"/>
                <a:gd name="connsiteX7" fmla="*/ 271462 w 1931194"/>
                <a:gd name="connsiteY7" fmla="*/ 469106 h 469106"/>
                <a:gd name="connsiteX8" fmla="*/ 238125 w 1931194"/>
                <a:gd name="connsiteY8" fmla="*/ 466725 h 469106"/>
                <a:gd name="connsiteX9" fmla="*/ 188119 w 1931194"/>
                <a:gd name="connsiteY9" fmla="*/ 445293 h 469106"/>
                <a:gd name="connsiteX10" fmla="*/ 102394 w 1931194"/>
                <a:gd name="connsiteY10" fmla="*/ 385762 h 469106"/>
                <a:gd name="connsiteX11" fmla="*/ 57150 w 1931194"/>
                <a:gd name="connsiteY11" fmla="*/ 342900 h 469106"/>
                <a:gd name="connsiteX12" fmla="*/ 21431 w 1931194"/>
                <a:gd name="connsiteY12" fmla="*/ 311943 h 469106"/>
                <a:gd name="connsiteX13" fmla="*/ 9525 w 1931194"/>
                <a:gd name="connsiteY13" fmla="*/ 295275 h 469106"/>
                <a:gd name="connsiteX14" fmla="*/ 0 w 1931194"/>
                <a:gd name="connsiteY14" fmla="*/ 266700 h 469106"/>
                <a:gd name="connsiteX15" fmla="*/ 0 w 1931194"/>
                <a:gd name="connsiteY15" fmla="*/ 240506 h 469106"/>
                <a:gd name="connsiteX16" fmla="*/ 2381 w 1931194"/>
                <a:gd name="connsiteY16" fmla="*/ 219075 h 469106"/>
                <a:gd name="connsiteX17" fmla="*/ 11906 w 1931194"/>
                <a:gd name="connsiteY17" fmla="*/ 209550 h 469106"/>
                <a:gd name="connsiteX18" fmla="*/ 33337 w 1931194"/>
                <a:gd name="connsiteY18" fmla="*/ 209550 h 469106"/>
                <a:gd name="connsiteX19" fmla="*/ 64294 w 1931194"/>
                <a:gd name="connsiteY19" fmla="*/ 226218 h 469106"/>
                <a:gd name="connsiteX20" fmla="*/ 100012 w 1931194"/>
                <a:gd name="connsiteY20" fmla="*/ 242887 h 469106"/>
                <a:gd name="connsiteX21" fmla="*/ 152400 w 1931194"/>
                <a:gd name="connsiteY21" fmla="*/ 259556 h 469106"/>
                <a:gd name="connsiteX22" fmla="*/ 190500 w 1931194"/>
                <a:gd name="connsiteY22" fmla="*/ 266700 h 469106"/>
                <a:gd name="connsiteX23" fmla="*/ 247650 w 1931194"/>
                <a:gd name="connsiteY23" fmla="*/ 269081 h 469106"/>
                <a:gd name="connsiteX24" fmla="*/ 300037 w 1931194"/>
                <a:gd name="connsiteY24" fmla="*/ 264318 h 469106"/>
                <a:gd name="connsiteX25" fmla="*/ 450056 w 1931194"/>
                <a:gd name="connsiteY25" fmla="*/ 250031 h 469106"/>
                <a:gd name="connsiteX26" fmla="*/ 609600 w 1931194"/>
                <a:gd name="connsiteY26" fmla="*/ 221456 h 469106"/>
                <a:gd name="connsiteX27" fmla="*/ 816769 w 1931194"/>
                <a:gd name="connsiteY27" fmla="*/ 173831 h 469106"/>
                <a:gd name="connsiteX28" fmla="*/ 985837 w 1931194"/>
                <a:gd name="connsiteY28" fmla="*/ 138112 h 469106"/>
                <a:gd name="connsiteX29" fmla="*/ 1152525 w 1931194"/>
                <a:gd name="connsiteY29" fmla="*/ 109537 h 469106"/>
                <a:gd name="connsiteX30" fmla="*/ 1447800 w 1931194"/>
                <a:gd name="connsiteY30" fmla="*/ 66675 h 469106"/>
                <a:gd name="connsiteX31" fmla="*/ 1497806 w 1931194"/>
                <a:gd name="connsiteY31" fmla="*/ 50006 h 469106"/>
                <a:gd name="connsiteX32" fmla="*/ 1626394 w 1931194"/>
                <a:gd name="connsiteY32" fmla="*/ 0 h 469106"/>
                <a:gd name="connsiteX33" fmla="*/ 1652587 w 1931194"/>
                <a:gd name="connsiteY33" fmla="*/ 0 h 469106"/>
                <a:gd name="connsiteX34" fmla="*/ 1716881 w 1931194"/>
                <a:gd name="connsiteY34" fmla="*/ 11906 h 469106"/>
                <a:gd name="connsiteX35" fmla="*/ 1804987 w 1931194"/>
                <a:gd name="connsiteY35" fmla="*/ 38100 h 469106"/>
                <a:gd name="connsiteX36" fmla="*/ 1857375 w 1931194"/>
                <a:gd name="connsiteY36" fmla="*/ 59531 h 469106"/>
                <a:gd name="connsiteX37" fmla="*/ 1897856 w 1931194"/>
                <a:gd name="connsiteY37" fmla="*/ 83343 h 469106"/>
                <a:gd name="connsiteX38" fmla="*/ 1914525 w 1931194"/>
                <a:gd name="connsiteY38" fmla="*/ 95250 h 469106"/>
                <a:gd name="connsiteX39" fmla="*/ 1926431 w 1931194"/>
                <a:gd name="connsiteY39" fmla="*/ 114300 h 469106"/>
                <a:gd name="connsiteX40" fmla="*/ 1931194 w 1931194"/>
                <a:gd name="connsiteY40" fmla="*/ 130968 h 469106"/>
                <a:gd name="connsiteX41" fmla="*/ 1928812 w 1931194"/>
                <a:gd name="connsiteY41" fmla="*/ 164306 h 469106"/>
                <a:gd name="connsiteX42" fmla="*/ 1919287 w 1931194"/>
                <a:gd name="connsiteY42" fmla="*/ 180975 h 469106"/>
                <a:gd name="connsiteX43" fmla="*/ 1888331 w 1931194"/>
                <a:gd name="connsiteY43" fmla="*/ 202406 h 469106"/>
                <a:gd name="connsiteX44" fmla="*/ 1835944 w 1931194"/>
                <a:gd name="connsiteY44" fmla="*/ 216693 h 469106"/>
                <a:gd name="connsiteX45" fmla="*/ 1764506 w 1931194"/>
                <a:gd name="connsiteY45" fmla="*/ 226218 h 469106"/>
                <a:gd name="connsiteX46" fmla="*/ 1383506 w 1931194"/>
                <a:gd name="connsiteY46" fmla="*/ 259556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931194" h="469106">
                  <a:moveTo>
                    <a:pt x="1383506" y="259556"/>
                  </a:moveTo>
                  <a:lnTo>
                    <a:pt x="1000125" y="316706"/>
                  </a:lnTo>
                  <a:lnTo>
                    <a:pt x="742950" y="347662"/>
                  </a:lnTo>
                  <a:lnTo>
                    <a:pt x="452437" y="423862"/>
                  </a:lnTo>
                  <a:lnTo>
                    <a:pt x="407194" y="450056"/>
                  </a:lnTo>
                  <a:lnTo>
                    <a:pt x="373856" y="461962"/>
                  </a:lnTo>
                  <a:lnTo>
                    <a:pt x="333375" y="469106"/>
                  </a:lnTo>
                  <a:lnTo>
                    <a:pt x="271462" y="469106"/>
                  </a:lnTo>
                  <a:lnTo>
                    <a:pt x="238125" y="466725"/>
                  </a:lnTo>
                  <a:lnTo>
                    <a:pt x="188119" y="445293"/>
                  </a:lnTo>
                  <a:lnTo>
                    <a:pt x="102394" y="385762"/>
                  </a:lnTo>
                  <a:lnTo>
                    <a:pt x="57150" y="342900"/>
                  </a:lnTo>
                  <a:lnTo>
                    <a:pt x="21431" y="311943"/>
                  </a:lnTo>
                  <a:lnTo>
                    <a:pt x="9525" y="295275"/>
                  </a:lnTo>
                  <a:lnTo>
                    <a:pt x="0" y="266700"/>
                  </a:lnTo>
                  <a:lnTo>
                    <a:pt x="0" y="240506"/>
                  </a:lnTo>
                  <a:lnTo>
                    <a:pt x="2381" y="219075"/>
                  </a:lnTo>
                  <a:lnTo>
                    <a:pt x="11906" y="209550"/>
                  </a:lnTo>
                  <a:lnTo>
                    <a:pt x="33337" y="209550"/>
                  </a:lnTo>
                  <a:lnTo>
                    <a:pt x="64294" y="226218"/>
                  </a:lnTo>
                  <a:lnTo>
                    <a:pt x="100012" y="242887"/>
                  </a:lnTo>
                  <a:lnTo>
                    <a:pt x="152400" y="259556"/>
                  </a:lnTo>
                  <a:lnTo>
                    <a:pt x="190500" y="266700"/>
                  </a:lnTo>
                  <a:lnTo>
                    <a:pt x="247650" y="269081"/>
                  </a:lnTo>
                  <a:lnTo>
                    <a:pt x="300037" y="264318"/>
                  </a:lnTo>
                  <a:lnTo>
                    <a:pt x="450056" y="250031"/>
                  </a:lnTo>
                  <a:lnTo>
                    <a:pt x="609600" y="221456"/>
                  </a:lnTo>
                  <a:lnTo>
                    <a:pt x="816769" y="173831"/>
                  </a:lnTo>
                  <a:lnTo>
                    <a:pt x="985837" y="138112"/>
                  </a:lnTo>
                  <a:lnTo>
                    <a:pt x="1152525" y="109537"/>
                  </a:lnTo>
                  <a:lnTo>
                    <a:pt x="1447800" y="66675"/>
                  </a:lnTo>
                  <a:lnTo>
                    <a:pt x="1497806" y="50006"/>
                  </a:lnTo>
                  <a:lnTo>
                    <a:pt x="1626394" y="0"/>
                  </a:lnTo>
                  <a:lnTo>
                    <a:pt x="1652587" y="0"/>
                  </a:lnTo>
                  <a:lnTo>
                    <a:pt x="1716881" y="11906"/>
                  </a:lnTo>
                  <a:lnTo>
                    <a:pt x="1804987" y="38100"/>
                  </a:lnTo>
                  <a:lnTo>
                    <a:pt x="1857375" y="59531"/>
                  </a:lnTo>
                  <a:lnTo>
                    <a:pt x="1897856" y="83343"/>
                  </a:lnTo>
                  <a:lnTo>
                    <a:pt x="1914525" y="95250"/>
                  </a:lnTo>
                  <a:lnTo>
                    <a:pt x="1926431" y="114300"/>
                  </a:lnTo>
                  <a:lnTo>
                    <a:pt x="1931194" y="130968"/>
                  </a:lnTo>
                  <a:lnTo>
                    <a:pt x="1928812" y="164306"/>
                  </a:lnTo>
                  <a:lnTo>
                    <a:pt x="1919287" y="180975"/>
                  </a:lnTo>
                  <a:lnTo>
                    <a:pt x="1888331" y="202406"/>
                  </a:lnTo>
                  <a:lnTo>
                    <a:pt x="1835944" y="216693"/>
                  </a:lnTo>
                  <a:lnTo>
                    <a:pt x="1764506" y="226218"/>
                  </a:lnTo>
                  <a:lnTo>
                    <a:pt x="1383506" y="2595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9">
              <a:extLst>
                <a:ext uri="{FF2B5EF4-FFF2-40B4-BE49-F238E27FC236}">
                  <a16:creationId xmlns:a16="http://schemas.microsoft.com/office/drawing/2014/main" id="{0E6247C5-70FF-4F7C-964C-E78A88C96826}"/>
                </a:ext>
              </a:extLst>
            </p:cNvPr>
            <p:cNvSpPr/>
            <p:nvPr/>
          </p:nvSpPr>
          <p:spPr>
            <a:xfrm>
              <a:off x="4873626" y="3422650"/>
              <a:ext cx="347663" cy="1936750"/>
            </a:xfrm>
            <a:custGeom>
              <a:avLst/>
              <a:gdLst>
                <a:gd name="connsiteX0" fmla="*/ 110229 w 348224"/>
                <a:gd name="connsiteY0" fmla="*/ 696447 h 1936524"/>
                <a:gd name="connsiteX1" fmla="*/ 100208 w 348224"/>
                <a:gd name="connsiteY1" fmla="*/ 310645 h 1936524"/>
                <a:gd name="connsiteX2" fmla="*/ 95198 w 348224"/>
                <a:gd name="connsiteY2" fmla="*/ 220458 h 1936524"/>
                <a:gd name="connsiteX3" fmla="*/ 82672 w 348224"/>
                <a:gd name="connsiteY3" fmla="*/ 175364 h 1936524"/>
                <a:gd name="connsiteX4" fmla="*/ 55114 w 348224"/>
                <a:gd name="connsiteY4" fmla="*/ 120250 h 1936524"/>
                <a:gd name="connsiteX5" fmla="*/ 20042 w 348224"/>
                <a:gd name="connsiteY5" fmla="*/ 75156 h 1936524"/>
                <a:gd name="connsiteX6" fmla="*/ 7516 w 348224"/>
                <a:gd name="connsiteY6" fmla="*/ 55114 h 1936524"/>
                <a:gd name="connsiteX7" fmla="*/ 0 w 348224"/>
                <a:gd name="connsiteY7" fmla="*/ 37578 h 1936524"/>
                <a:gd name="connsiteX8" fmla="*/ 2505 w 348224"/>
                <a:gd name="connsiteY8" fmla="*/ 17536 h 1936524"/>
                <a:gd name="connsiteX9" fmla="*/ 7516 w 348224"/>
                <a:gd name="connsiteY9" fmla="*/ 5010 h 1936524"/>
                <a:gd name="connsiteX10" fmla="*/ 20042 w 348224"/>
                <a:gd name="connsiteY10" fmla="*/ 0 h 1936524"/>
                <a:gd name="connsiteX11" fmla="*/ 72651 w 348224"/>
                <a:gd name="connsiteY11" fmla="*/ 10021 h 1936524"/>
                <a:gd name="connsiteX12" fmla="*/ 142797 w 348224"/>
                <a:gd name="connsiteY12" fmla="*/ 30062 h 1936524"/>
                <a:gd name="connsiteX13" fmla="*/ 222963 w 348224"/>
                <a:gd name="connsiteY13" fmla="*/ 52609 h 1936524"/>
                <a:gd name="connsiteX14" fmla="*/ 278078 w 348224"/>
                <a:gd name="connsiteY14" fmla="*/ 72651 h 1936524"/>
                <a:gd name="connsiteX15" fmla="*/ 310645 w 348224"/>
                <a:gd name="connsiteY15" fmla="*/ 97703 h 1936524"/>
                <a:gd name="connsiteX16" fmla="*/ 320666 w 348224"/>
                <a:gd name="connsiteY16" fmla="*/ 225468 h 1936524"/>
                <a:gd name="connsiteX17" fmla="*/ 333192 w 348224"/>
                <a:gd name="connsiteY17" fmla="*/ 408348 h 1936524"/>
                <a:gd name="connsiteX18" fmla="*/ 348224 w 348224"/>
                <a:gd name="connsiteY18" fmla="*/ 623796 h 1936524"/>
                <a:gd name="connsiteX19" fmla="*/ 340708 w 348224"/>
                <a:gd name="connsiteY19" fmla="*/ 754067 h 1936524"/>
                <a:gd name="connsiteX20" fmla="*/ 345718 w 348224"/>
                <a:gd name="connsiteY20" fmla="*/ 1144879 h 1936524"/>
                <a:gd name="connsiteX21" fmla="*/ 340708 w 348224"/>
                <a:gd name="connsiteY21" fmla="*/ 1290181 h 1936524"/>
                <a:gd name="connsiteX22" fmla="*/ 343213 w 348224"/>
                <a:gd name="connsiteY22" fmla="*/ 1688508 h 1936524"/>
                <a:gd name="connsiteX23" fmla="*/ 345718 w 348224"/>
                <a:gd name="connsiteY23" fmla="*/ 1811263 h 1936524"/>
                <a:gd name="connsiteX24" fmla="*/ 310645 w 348224"/>
                <a:gd name="connsiteY24" fmla="*/ 1863873 h 1936524"/>
                <a:gd name="connsiteX25" fmla="*/ 245510 w 348224"/>
                <a:gd name="connsiteY25" fmla="*/ 1916482 h 1936524"/>
                <a:gd name="connsiteX26" fmla="*/ 202922 w 348224"/>
                <a:gd name="connsiteY26" fmla="*/ 1936524 h 1936524"/>
                <a:gd name="connsiteX27" fmla="*/ 182880 w 348224"/>
                <a:gd name="connsiteY27" fmla="*/ 1936524 h 1936524"/>
                <a:gd name="connsiteX28" fmla="*/ 157828 w 348224"/>
                <a:gd name="connsiteY28" fmla="*/ 1931513 h 1936524"/>
                <a:gd name="connsiteX29" fmla="*/ 135281 w 348224"/>
                <a:gd name="connsiteY29" fmla="*/ 1916482 h 1936524"/>
                <a:gd name="connsiteX30" fmla="*/ 120250 w 348224"/>
                <a:gd name="connsiteY30" fmla="*/ 1891430 h 1936524"/>
                <a:gd name="connsiteX31" fmla="*/ 90187 w 348224"/>
                <a:gd name="connsiteY31" fmla="*/ 1796232 h 1936524"/>
                <a:gd name="connsiteX32" fmla="*/ 65135 w 348224"/>
                <a:gd name="connsiteY32" fmla="*/ 1688508 h 1936524"/>
                <a:gd name="connsiteX33" fmla="*/ 52609 w 348224"/>
                <a:gd name="connsiteY33" fmla="*/ 1565753 h 1936524"/>
                <a:gd name="connsiteX34" fmla="*/ 60125 w 348224"/>
                <a:gd name="connsiteY34" fmla="*/ 1503123 h 1936524"/>
                <a:gd name="connsiteX35" fmla="*/ 85177 w 348224"/>
                <a:gd name="connsiteY35" fmla="*/ 1265128 h 1936524"/>
                <a:gd name="connsiteX36" fmla="*/ 107724 w 348224"/>
                <a:gd name="connsiteY36" fmla="*/ 972019 h 1936524"/>
                <a:gd name="connsiteX37" fmla="*/ 110229 w 348224"/>
                <a:gd name="connsiteY37" fmla="*/ 696447 h 193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8224" h="1936524">
                  <a:moveTo>
                    <a:pt x="110229" y="696447"/>
                  </a:moveTo>
                  <a:lnTo>
                    <a:pt x="100208" y="310645"/>
                  </a:lnTo>
                  <a:lnTo>
                    <a:pt x="95198" y="220458"/>
                  </a:lnTo>
                  <a:lnTo>
                    <a:pt x="82672" y="175364"/>
                  </a:lnTo>
                  <a:lnTo>
                    <a:pt x="55114" y="120250"/>
                  </a:lnTo>
                  <a:lnTo>
                    <a:pt x="20042" y="75156"/>
                  </a:lnTo>
                  <a:lnTo>
                    <a:pt x="7516" y="55114"/>
                  </a:lnTo>
                  <a:lnTo>
                    <a:pt x="0" y="37578"/>
                  </a:lnTo>
                  <a:lnTo>
                    <a:pt x="2505" y="17536"/>
                  </a:lnTo>
                  <a:lnTo>
                    <a:pt x="7516" y="5010"/>
                  </a:lnTo>
                  <a:lnTo>
                    <a:pt x="20042" y="0"/>
                  </a:lnTo>
                  <a:lnTo>
                    <a:pt x="72651" y="10021"/>
                  </a:lnTo>
                  <a:lnTo>
                    <a:pt x="142797" y="30062"/>
                  </a:lnTo>
                  <a:lnTo>
                    <a:pt x="222963" y="52609"/>
                  </a:lnTo>
                  <a:lnTo>
                    <a:pt x="278078" y="72651"/>
                  </a:lnTo>
                  <a:lnTo>
                    <a:pt x="310645" y="97703"/>
                  </a:lnTo>
                  <a:lnTo>
                    <a:pt x="320666" y="225468"/>
                  </a:lnTo>
                  <a:lnTo>
                    <a:pt x="333192" y="408348"/>
                  </a:lnTo>
                  <a:lnTo>
                    <a:pt x="348224" y="623796"/>
                  </a:lnTo>
                  <a:lnTo>
                    <a:pt x="340708" y="754067"/>
                  </a:lnTo>
                  <a:lnTo>
                    <a:pt x="345718" y="1144879"/>
                  </a:lnTo>
                  <a:lnTo>
                    <a:pt x="340708" y="1290181"/>
                  </a:lnTo>
                  <a:lnTo>
                    <a:pt x="343213" y="1688508"/>
                  </a:lnTo>
                  <a:lnTo>
                    <a:pt x="345718" y="1811263"/>
                  </a:lnTo>
                  <a:lnTo>
                    <a:pt x="310645" y="1863873"/>
                  </a:lnTo>
                  <a:lnTo>
                    <a:pt x="245510" y="1916482"/>
                  </a:lnTo>
                  <a:lnTo>
                    <a:pt x="202922" y="1936524"/>
                  </a:lnTo>
                  <a:lnTo>
                    <a:pt x="182880" y="1936524"/>
                  </a:lnTo>
                  <a:lnTo>
                    <a:pt x="157828" y="1931513"/>
                  </a:lnTo>
                  <a:lnTo>
                    <a:pt x="135281" y="1916482"/>
                  </a:lnTo>
                  <a:lnTo>
                    <a:pt x="120250" y="1891430"/>
                  </a:lnTo>
                  <a:lnTo>
                    <a:pt x="90187" y="1796232"/>
                  </a:lnTo>
                  <a:lnTo>
                    <a:pt x="65135" y="1688508"/>
                  </a:lnTo>
                  <a:lnTo>
                    <a:pt x="52609" y="1565753"/>
                  </a:lnTo>
                  <a:lnTo>
                    <a:pt x="60125" y="1503123"/>
                  </a:lnTo>
                  <a:lnTo>
                    <a:pt x="85177" y="1265128"/>
                  </a:lnTo>
                  <a:lnTo>
                    <a:pt x="107724" y="972019"/>
                  </a:lnTo>
                  <a:lnTo>
                    <a:pt x="110229" y="69644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3">
              <a:extLst>
                <a:ext uri="{FF2B5EF4-FFF2-40B4-BE49-F238E27FC236}">
                  <a16:creationId xmlns:a16="http://schemas.microsoft.com/office/drawing/2014/main" id="{BE817AF2-6FBB-4320-9260-8FA9655F3B3E}"/>
                </a:ext>
              </a:extLst>
            </p:cNvPr>
            <p:cNvSpPr/>
            <p:nvPr/>
          </p:nvSpPr>
          <p:spPr>
            <a:xfrm>
              <a:off x="6591300" y="5300663"/>
              <a:ext cx="1104900" cy="819150"/>
            </a:xfrm>
            <a:custGeom>
              <a:avLst/>
              <a:gdLst>
                <a:gd name="connsiteX0" fmla="*/ 690563 w 1104900"/>
                <a:gd name="connsiteY0" fmla="*/ 621506 h 819150"/>
                <a:gd name="connsiteX1" fmla="*/ 581025 w 1104900"/>
                <a:gd name="connsiteY1" fmla="*/ 502443 h 819150"/>
                <a:gd name="connsiteX2" fmla="*/ 516731 w 1104900"/>
                <a:gd name="connsiteY2" fmla="*/ 426243 h 819150"/>
                <a:gd name="connsiteX3" fmla="*/ 481013 w 1104900"/>
                <a:gd name="connsiteY3" fmla="*/ 390525 h 819150"/>
                <a:gd name="connsiteX4" fmla="*/ 326231 w 1104900"/>
                <a:gd name="connsiteY4" fmla="*/ 273843 h 819150"/>
                <a:gd name="connsiteX5" fmla="*/ 180975 w 1104900"/>
                <a:gd name="connsiteY5" fmla="*/ 173831 h 819150"/>
                <a:gd name="connsiteX6" fmla="*/ 38100 w 1104900"/>
                <a:gd name="connsiteY6" fmla="*/ 76200 h 819150"/>
                <a:gd name="connsiteX7" fmla="*/ 16669 w 1104900"/>
                <a:gd name="connsiteY7" fmla="*/ 61912 h 819150"/>
                <a:gd name="connsiteX8" fmla="*/ 2381 w 1104900"/>
                <a:gd name="connsiteY8" fmla="*/ 40481 h 819150"/>
                <a:gd name="connsiteX9" fmla="*/ 0 w 1104900"/>
                <a:gd name="connsiteY9" fmla="*/ 21431 h 819150"/>
                <a:gd name="connsiteX10" fmla="*/ 7144 w 1104900"/>
                <a:gd name="connsiteY10" fmla="*/ 7143 h 819150"/>
                <a:gd name="connsiteX11" fmla="*/ 35719 w 1104900"/>
                <a:gd name="connsiteY11" fmla="*/ 0 h 819150"/>
                <a:gd name="connsiteX12" fmla="*/ 57150 w 1104900"/>
                <a:gd name="connsiteY12" fmla="*/ 0 h 819150"/>
                <a:gd name="connsiteX13" fmla="*/ 159544 w 1104900"/>
                <a:gd name="connsiteY13" fmla="*/ 42862 h 819150"/>
                <a:gd name="connsiteX14" fmla="*/ 385763 w 1104900"/>
                <a:gd name="connsiteY14" fmla="*/ 140493 h 819150"/>
                <a:gd name="connsiteX15" fmla="*/ 564356 w 1104900"/>
                <a:gd name="connsiteY15" fmla="*/ 219075 h 819150"/>
                <a:gd name="connsiteX16" fmla="*/ 683419 w 1104900"/>
                <a:gd name="connsiteY16" fmla="*/ 273843 h 819150"/>
                <a:gd name="connsiteX17" fmla="*/ 864394 w 1104900"/>
                <a:gd name="connsiteY17" fmla="*/ 361950 h 819150"/>
                <a:gd name="connsiteX18" fmla="*/ 950119 w 1104900"/>
                <a:gd name="connsiteY18" fmla="*/ 411956 h 819150"/>
                <a:gd name="connsiteX19" fmla="*/ 981075 w 1104900"/>
                <a:gd name="connsiteY19" fmla="*/ 431006 h 819150"/>
                <a:gd name="connsiteX20" fmla="*/ 997744 w 1104900"/>
                <a:gd name="connsiteY20" fmla="*/ 447675 h 819150"/>
                <a:gd name="connsiteX21" fmla="*/ 1026319 w 1104900"/>
                <a:gd name="connsiteY21" fmla="*/ 490537 h 819150"/>
                <a:gd name="connsiteX22" fmla="*/ 1052513 w 1104900"/>
                <a:gd name="connsiteY22" fmla="*/ 538162 h 819150"/>
                <a:gd name="connsiteX23" fmla="*/ 1076325 w 1104900"/>
                <a:gd name="connsiteY23" fmla="*/ 592931 h 819150"/>
                <a:gd name="connsiteX24" fmla="*/ 1092994 w 1104900"/>
                <a:gd name="connsiteY24" fmla="*/ 647700 h 819150"/>
                <a:gd name="connsiteX25" fmla="*/ 1104900 w 1104900"/>
                <a:gd name="connsiteY25" fmla="*/ 685800 h 819150"/>
                <a:gd name="connsiteX26" fmla="*/ 1104900 w 1104900"/>
                <a:gd name="connsiteY26" fmla="*/ 709612 h 819150"/>
                <a:gd name="connsiteX27" fmla="*/ 1092994 w 1104900"/>
                <a:gd name="connsiteY27" fmla="*/ 742950 h 819150"/>
                <a:gd name="connsiteX28" fmla="*/ 1069181 w 1104900"/>
                <a:gd name="connsiteY28" fmla="*/ 778668 h 819150"/>
                <a:gd name="connsiteX29" fmla="*/ 1035844 w 1104900"/>
                <a:gd name="connsiteY29" fmla="*/ 802481 h 819150"/>
                <a:gd name="connsiteX30" fmla="*/ 997744 w 1104900"/>
                <a:gd name="connsiteY30" fmla="*/ 816768 h 819150"/>
                <a:gd name="connsiteX31" fmla="*/ 940594 w 1104900"/>
                <a:gd name="connsiteY31" fmla="*/ 819150 h 819150"/>
                <a:gd name="connsiteX32" fmla="*/ 883444 w 1104900"/>
                <a:gd name="connsiteY32" fmla="*/ 809625 h 819150"/>
                <a:gd name="connsiteX33" fmla="*/ 850106 w 1104900"/>
                <a:gd name="connsiteY33" fmla="*/ 785812 h 819150"/>
                <a:gd name="connsiteX34" fmla="*/ 690563 w 1104900"/>
                <a:gd name="connsiteY34" fmla="*/ 621506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04900" h="819150">
                  <a:moveTo>
                    <a:pt x="690563" y="621506"/>
                  </a:moveTo>
                  <a:lnTo>
                    <a:pt x="581025" y="502443"/>
                  </a:lnTo>
                  <a:lnTo>
                    <a:pt x="516731" y="426243"/>
                  </a:lnTo>
                  <a:lnTo>
                    <a:pt x="481013" y="390525"/>
                  </a:lnTo>
                  <a:lnTo>
                    <a:pt x="326231" y="273843"/>
                  </a:lnTo>
                  <a:lnTo>
                    <a:pt x="180975" y="173831"/>
                  </a:lnTo>
                  <a:lnTo>
                    <a:pt x="38100" y="76200"/>
                  </a:lnTo>
                  <a:lnTo>
                    <a:pt x="16669" y="61912"/>
                  </a:lnTo>
                  <a:lnTo>
                    <a:pt x="2381" y="40481"/>
                  </a:lnTo>
                  <a:lnTo>
                    <a:pt x="0" y="21431"/>
                  </a:lnTo>
                  <a:lnTo>
                    <a:pt x="7144" y="7143"/>
                  </a:lnTo>
                  <a:lnTo>
                    <a:pt x="35719" y="0"/>
                  </a:lnTo>
                  <a:lnTo>
                    <a:pt x="57150" y="0"/>
                  </a:lnTo>
                  <a:lnTo>
                    <a:pt x="159544" y="42862"/>
                  </a:lnTo>
                  <a:lnTo>
                    <a:pt x="385763" y="140493"/>
                  </a:lnTo>
                  <a:lnTo>
                    <a:pt x="564356" y="219075"/>
                  </a:lnTo>
                  <a:lnTo>
                    <a:pt x="683419" y="273843"/>
                  </a:lnTo>
                  <a:lnTo>
                    <a:pt x="864394" y="361950"/>
                  </a:lnTo>
                  <a:lnTo>
                    <a:pt x="950119" y="411956"/>
                  </a:lnTo>
                  <a:lnTo>
                    <a:pt x="981075" y="431006"/>
                  </a:lnTo>
                  <a:lnTo>
                    <a:pt x="997744" y="447675"/>
                  </a:lnTo>
                  <a:lnTo>
                    <a:pt x="1026319" y="490537"/>
                  </a:lnTo>
                  <a:lnTo>
                    <a:pt x="1052513" y="538162"/>
                  </a:lnTo>
                  <a:lnTo>
                    <a:pt x="1076325" y="592931"/>
                  </a:lnTo>
                  <a:lnTo>
                    <a:pt x="1092994" y="647700"/>
                  </a:lnTo>
                  <a:lnTo>
                    <a:pt x="1104900" y="685800"/>
                  </a:lnTo>
                  <a:lnTo>
                    <a:pt x="1104900" y="709612"/>
                  </a:lnTo>
                  <a:lnTo>
                    <a:pt x="1092994" y="742950"/>
                  </a:lnTo>
                  <a:lnTo>
                    <a:pt x="1069181" y="778668"/>
                  </a:lnTo>
                  <a:lnTo>
                    <a:pt x="1035844" y="802481"/>
                  </a:lnTo>
                  <a:lnTo>
                    <a:pt x="997744" y="816768"/>
                  </a:lnTo>
                  <a:lnTo>
                    <a:pt x="940594" y="819150"/>
                  </a:lnTo>
                  <a:lnTo>
                    <a:pt x="883444" y="809625"/>
                  </a:lnTo>
                  <a:lnTo>
                    <a:pt x="850106" y="785812"/>
                  </a:lnTo>
                  <a:lnTo>
                    <a:pt x="690563" y="62150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26">
              <a:extLst>
                <a:ext uri="{FF2B5EF4-FFF2-40B4-BE49-F238E27FC236}">
                  <a16:creationId xmlns:a16="http://schemas.microsoft.com/office/drawing/2014/main" id="{E9E3DFBC-3C19-44F1-B21B-2BF4C4D6DC09}"/>
                </a:ext>
              </a:extLst>
            </p:cNvPr>
            <p:cNvSpPr/>
            <p:nvPr/>
          </p:nvSpPr>
          <p:spPr>
            <a:xfrm rot="16200000">
              <a:off x="3557589" y="1889126"/>
              <a:ext cx="2233613" cy="1160462"/>
            </a:xfrm>
            <a:custGeom>
              <a:avLst/>
              <a:gdLst>
                <a:gd name="connsiteX0" fmla="*/ 1343025 w 2233613"/>
                <a:gd name="connsiteY0" fmla="*/ 1050131 h 1159669"/>
                <a:gd name="connsiteX1" fmla="*/ 1135856 w 2233613"/>
                <a:gd name="connsiteY1" fmla="*/ 1012031 h 1159669"/>
                <a:gd name="connsiteX2" fmla="*/ 892969 w 2233613"/>
                <a:gd name="connsiteY2" fmla="*/ 945356 h 1159669"/>
                <a:gd name="connsiteX3" fmla="*/ 804863 w 2233613"/>
                <a:gd name="connsiteY3" fmla="*/ 904875 h 1159669"/>
                <a:gd name="connsiteX4" fmla="*/ 678656 w 2233613"/>
                <a:gd name="connsiteY4" fmla="*/ 831056 h 1159669"/>
                <a:gd name="connsiteX5" fmla="*/ 554831 w 2233613"/>
                <a:gd name="connsiteY5" fmla="*/ 747713 h 1159669"/>
                <a:gd name="connsiteX6" fmla="*/ 469106 w 2233613"/>
                <a:gd name="connsiteY6" fmla="*/ 678656 h 1159669"/>
                <a:gd name="connsiteX7" fmla="*/ 407194 w 2233613"/>
                <a:gd name="connsiteY7" fmla="*/ 621506 h 1159669"/>
                <a:gd name="connsiteX8" fmla="*/ 352425 w 2233613"/>
                <a:gd name="connsiteY8" fmla="*/ 566738 h 1159669"/>
                <a:gd name="connsiteX9" fmla="*/ 280988 w 2233613"/>
                <a:gd name="connsiteY9" fmla="*/ 481013 h 1159669"/>
                <a:gd name="connsiteX10" fmla="*/ 192881 w 2233613"/>
                <a:gd name="connsiteY10" fmla="*/ 369094 h 1159669"/>
                <a:gd name="connsiteX11" fmla="*/ 114300 w 2233613"/>
                <a:gd name="connsiteY11" fmla="*/ 259556 h 1159669"/>
                <a:gd name="connsiteX12" fmla="*/ 50006 w 2233613"/>
                <a:gd name="connsiteY12" fmla="*/ 152400 h 1159669"/>
                <a:gd name="connsiteX13" fmla="*/ 7144 w 2233613"/>
                <a:gd name="connsiteY13" fmla="*/ 71438 h 1159669"/>
                <a:gd name="connsiteX14" fmla="*/ 0 w 2233613"/>
                <a:gd name="connsiteY14" fmla="*/ 50006 h 1159669"/>
                <a:gd name="connsiteX15" fmla="*/ 0 w 2233613"/>
                <a:gd name="connsiteY15" fmla="*/ 26194 h 1159669"/>
                <a:gd name="connsiteX16" fmla="*/ 7144 w 2233613"/>
                <a:gd name="connsiteY16" fmla="*/ 9525 h 1159669"/>
                <a:gd name="connsiteX17" fmla="*/ 14288 w 2233613"/>
                <a:gd name="connsiteY17" fmla="*/ 0 h 1159669"/>
                <a:gd name="connsiteX18" fmla="*/ 23813 w 2233613"/>
                <a:gd name="connsiteY18" fmla="*/ 0 h 1159669"/>
                <a:gd name="connsiteX19" fmla="*/ 47625 w 2233613"/>
                <a:gd name="connsiteY19" fmla="*/ 7144 h 1159669"/>
                <a:gd name="connsiteX20" fmla="*/ 71438 w 2233613"/>
                <a:gd name="connsiteY20" fmla="*/ 30956 h 1159669"/>
                <a:gd name="connsiteX21" fmla="*/ 128588 w 2233613"/>
                <a:gd name="connsiteY21" fmla="*/ 116681 h 1159669"/>
                <a:gd name="connsiteX22" fmla="*/ 190500 w 2233613"/>
                <a:gd name="connsiteY22" fmla="*/ 202406 h 1159669"/>
                <a:gd name="connsiteX23" fmla="*/ 257175 w 2233613"/>
                <a:gd name="connsiteY23" fmla="*/ 283369 h 1159669"/>
                <a:gd name="connsiteX24" fmla="*/ 319088 w 2233613"/>
                <a:gd name="connsiteY24" fmla="*/ 359569 h 1159669"/>
                <a:gd name="connsiteX25" fmla="*/ 397669 w 2233613"/>
                <a:gd name="connsiteY25" fmla="*/ 440531 h 1159669"/>
                <a:gd name="connsiteX26" fmla="*/ 471488 w 2233613"/>
                <a:gd name="connsiteY26" fmla="*/ 504825 h 1159669"/>
                <a:gd name="connsiteX27" fmla="*/ 566738 w 2233613"/>
                <a:gd name="connsiteY27" fmla="*/ 576263 h 1159669"/>
                <a:gd name="connsiteX28" fmla="*/ 659606 w 2233613"/>
                <a:gd name="connsiteY28" fmla="*/ 633413 h 1159669"/>
                <a:gd name="connsiteX29" fmla="*/ 759619 w 2233613"/>
                <a:gd name="connsiteY29" fmla="*/ 683419 h 1159669"/>
                <a:gd name="connsiteX30" fmla="*/ 862013 w 2233613"/>
                <a:gd name="connsiteY30" fmla="*/ 723900 h 1159669"/>
                <a:gd name="connsiteX31" fmla="*/ 945356 w 2233613"/>
                <a:gd name="connsiteY31" fmla="*/ 750094 h 1159669"/>
                <a:gd name="connsiteX32" fmla="*/ 1095375 w 2233613"/>
                <a:gd name="connsiteY32" fmla="*/ 783431 h 1159669"/>
                <a:gd name="connsiteX33" fmla="*/ 1257300 w 2233613"/>
                <a:gd name="connsiteY33" fmla="*/ 816769 h 1159669"/>
                <a:gd name="connsiteX34" fmla="*/ 1400175 w 2233613"/>
                <a:gd name="connsiteY34" fmla="*/ 842963 h 1159669"/>
                <a:gd name="connsiteX35" fmla="*/ 1531144 w 2233613"/>
                <a:gd name="connsiteY35" fmla="*/ 859631 h 1159669"/>
                <a:gd name="connsiteX36" fmla="*/ 1695450 w 2233613"/>
                <a:gd name="connsiteY36" fmla="*/ 857250 h 1159669"/>
                <a:gd name="connsiteX37" fmla="*/ 1919288 w 2233613"/>
                <a:gd name="connsiteY37" fmla="*/ 857250 h 1159669"/>
                <a:gd name="connsiteX38" fmla="*/ 2007394 w 2233613"/>
                <a:gd name="connsiteY38" fmla="*/ 850106 h 1159669"/>
                <a:gd name="connsiteX39" fmla="*/ 2052638 w 2233613"/>
                <a:gd name="connsiteY39" fmla="*/ 838200 h 1159669"/>
                <a:gd name="connsiteX40" fmla="*/ 2093119 w 2233613"/>
                <a:gd name="connsiteY40" fmla="*/ 814388 h 1159669"/>
                <a:gd name="connsiteX41" fmla="*/ 2155031 w 2233613"/>
                <a:gd name="connsiteY41" fmla="*/ 766763 h 1159669"/>
                <a:gd name="connsiteX42" fmla="*/ 2174081 w 2233613"/>
                <a:gd name="connsiteY42" fmla="*/ 750094 h 1159669"/>
                <a:gd name="connsiteX43" fmla="*/ 2195513 w 2233613"/>
                <a:gd name="connsiteY43" fmla="*/ 738188 h 1159669"/>
                <a:gd name="connsiteX44" fmla="*/ 2214563 w 2233613"/>
                <a:gd name="connsiteY44" fmla="*/ 735806 h 1159669"/>
                <a:gd name="connsiteX45" fmla="*/ 2228850 w 2233613"/>
                <a:gd name="connsiteY45" fmla="*/ 742950 h 1159669"/>
                <a:gd name="connsiteX46" fmla="*/ 2233613 w 2233613"/>
                <a:gd name="connsiteY46" fmla="*/ 771525 h 1159669"/>
                <a:gd name="connsiteX47" fmla="*/ 2228850 w 2233613"/>
                <a:gd name="connsiteY47" fmla="*/ 823913 h 1159669"/>
                <a:gd name="connsiteX48" fmla="*/ 2207419 w 2233613"/>
                <a:gd name="connsiteY48" fmla="*/ 897731 h 1159669"/>
                <a:gd name="connsiteX49" fmla="*/ 2164556 w 2233613"/>
                <a:gd name="connsiteY49" fmla="*/ 1004888 h 1159669"/>
                <a:gd name="connsiteX50" fmla="*/ 2131219 w 2233613"/>
                <a:gd name="connsiteY50" fmla="*/ 1071563 h 1159669"/>
                <a:gd name="connsiteX51" fmla="*/ 2085975 w 2233613"/>
                <a:gd name="connsiteY51" fmla="*/ 1143000 h 1159669"/>
                <a:gd name="connsiteX52" fmla="*/ 2069306 w 2233613"/>
                <a:gd name="connsiteY52" fmla="*/ 1157288 h 1159669"/>
                <a:gd name="connsiteX53" fmla="*/ 2043113 w 2233613"/>
                <a:gd name="connsiteY53" fmla="*/ 1159669 h 1159669"/>
                <a:gd name="connsiteX54" fmla="*/ 2005013 w 2233613"/>
                <a:gd name="connsiteY54" fmla="*/ 1150144 h 1159669"/>
                <a:gd name="connsiteX55" fmla="*/ 1969294 w 2233613"/>
                <a:gd name="connsiteY55" fmla="*/ 1123950 h 1159669"/>
                <a:gd name="connsiteX56" fmla="*/ 1938338 w 2233613"/>
                <a:gd name="connsiteY56" fmla="*/ 1112044 h 1159669"/>
                <a:gd name="connsiteX57" fmla="*/ 1897856 w 2233613"/>
                <a:gd name="connsiteY57" fmla="*/ 1102519 h 1159669"/>
                <a:gd name="connsiteX58" fmla="*/ 1854994 w 2233613"/>
                <a:gd name="connsiteY58" fmla="*/ 1095375 h 1159669"/>
                <a:gd name="connsiteX59" fmla="*/ 1819275 w 2233613"/>
                <a:gd name="connsiteY59" fmla="*/ 1095375 h 1159669"/>
                <a:gd name="connsiteX60" fmla="*/ 1762125 w 2233613"/>
                <a:gd name="connsiteY60" fmla="*/ 1104900 h 1159669"/>
                <a:gd name="connsiteX61" fmla="*/ 1574006 w 2233613"/>
                <a:gd name="connsiteY61" fmla="*/ 1076325 h 1159669"/>
                <a:gd name="connsiteX62" fmla="*/ 1476375 w 2233613"/>
                <a:gd name="connsiteY62" fmla="*/ 1066800 h 1159669"/>
                <a:gd name="connsiteX63" fmla="*/ 1343025 w 2233613"/>
                <a:gd name="connsiteY63" fmla="*/ 1050131 h 1159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233613" h="1159669">
                  <a:moveTo>
                    <a:pt x="1343025" y="1050131"/>
                  </a:moveTo>
                  <a:lnTo>
                    <a:pt x="1135856" y="1012031"/>
                  </a:lnTo>
                  <a:lnTo>
                    <a:pt x="892969" y="945356"/>
                  </a:lnTo>
                  <a:lnTo>
                    <a:pt x="804863" y="904875"/>
                  </a:lnTo>
                  <a:lnTo>
                    <a:pt x="678656" y="831056"/>
                  </a:lnTo>
                  <a:lnTo>
                    <a:pt x="554831" y="747713"/>
                  </a:lnTo>
                  <a:lnTo>
                    <a:pt x="469106" y="678656"/>
                  </a:lnTo>
                  <a:lnTo>
                    <a:pt x="407194" y="621506"/>
                  </a:lnTo>
                  <a:lnTo>
                    <a:pt x="352425" y="566738"/>
                  </a:lnTo>
                  <a:lnTo>
                    <a:pt x="280988" y="481013"/>
                  </a:lnTo>
                  <a:lnTo>
                    <a:pt x="192881" y="369094"/>
                  </a:lnTo>
                  <a:lnTo>
                    <a:pt x="114300" y="259556"/>
                  </a:lnTo>
                  <a:lnTo>
                    <a:pt x="50006" y="152400"/>
                  </a:lnTo>
                  <a:lnTo>
                    <a:pt x="7144" y="71438"/>
                  </a:lnTo>
                  <a:lnTo>
                    <a:pt x="0" y="50006"/>
                  </a:lnTo>
                  <a:lnTo>
                    <a:pt x="0" y="26194"/>
                  </a:lnTo>
                  <a:lnTo>
                    <a:pt x="7144" y="9525"/>
                  </a:lnTo>
                  <a:lnTo>
                    <a:pt x="14288" y="0"/>
                  </a:lnTo>
                  <a:lnTo>
                    <a:pt x="23813" y="0"/>
                  </a:lnTo>
                  <a:lnTo>
                    <a:pt x="47625" y="7144"/>
                  </a:lnTo>
                  <a:lnTo>
                    <a:pt x="71438" y="30956"/>
                  </a:lnTo>
                  <a:lnTo>
                    <a:pt x="128588" y="116681"/>
                  </a:lnTo>
                  <a:lnTo>
                    <a:pt x="190500" y="202406"/>
                  </a:lnTo>
                  <a:lnTo>
                    <a:pt x="257175" y="283369"/>
                  </a:lnTo>
                  <a:lnTo>
                    <a:pt x="319088" y="359569"/>
                  </a:lnTo>
                  <a:lnTo>
                    <a:pt x="397669" y="440531"/>
                  </a:lnTo>
                  <a:lnTo>
                    <a:pt x="471488" y="504825"/>
                  </a:lnTo>
                  <a:lnTo>
                    <a:pt x="566738" y="576263"/>
                  </a:lnTo>
                  <a:lnTo>
                    <a:pt x="659606" y="633413"/>
                  </a:lnTo>
                  <a:lnTo>
                    <a:pt x="759619" y="683419"/>
                  </a:lnTo>
                  <a:lnTo>
                    <a:pt x="862013" y="723900"/>
                  </a:lnTo>
                  <a:lnTo>
                    <a:pt x="945356" y="750094"/>
                  </a:lnTo>
                  <a:lnTo>
                    <a:pt x="1095375" y="783431"/>
                  </a:lnTo>
                  <a:lnTo>
                    <a:pt x="1257300" y="816769"/>
                  </a:lnTo>
                  <a:lnTo>
                    <a:pt x="1400175" y="842963"/>
                  </a:lnTo>
                  <a:lnTo>
                    <a:pt x="1531144" y="859631"/>
                  </a:lnTo>
                  <a:lnTo>
                    <a:pt x="1695450" y="857250"/>
                  </a:lnTo>
                  <a:lnTo>
                    <a:pt x="1919288" y="857250"/>
                  </a:lnTo>
                  <a:lnTo>
                    <a:pt x="2007394" y="850106"/>
                  </a:lnTo>
                  <a:lnTo>
                    <a:pt x="2052638" y="838200"/>
                  </a:lnTo>
                  <a:lnTo>
                    <a:pt x="2093119" y="814388"/>
                  </a:lnTo>
                  <a:lnTo>
                    <a:pt x="2155031" y="766763"/>
                  </a:lnTo>
                  <a:lnTo>
                    <a:pt x="2174081" y="750094"/>
                  </a:lnTo>
                  <a:lnTo>
                    <a:pt x="2195513" y="738188"/>
                  </a:lnTo>
                  <a:lnTo>
                    <a:pt x="2214563" y="735806"/>
                  </a:lnTo>
                  <a:lnTo>
                    <a:pt x="2228850" y="742950"/>
                  </a:lnTo>
                  <a:lnTo>
                    <a:pt x="2233613" y="771525"/>
                  </a:lnTo>
                  <a:lnTo>
                    <a:pt x="2228850" y="823913"/>
                  </a:lnTo>
                  <a:lnTo>
                    <a:pt x="2207419" y="897731"/>
                  </a:lnTo>
                  <a:lnTo>
                    <a:pt x="2164556" y="1004888"/>
                  </a:lnTo>
                  <a:lnTo>
                    <a:pt x="2131219" y="1071563"/>
                  </a:lnTo>
                  <a:lnTo>
                    <a:pt x="2085975" y="1143000"/>
                  </a:lnTo>
                  <a:lnTo>
                    <a:pt x="2069306" y="1157288"/>
                  </a:lnTo>
                  <a:lnTo>
                    <a:pt x="2043113" y="1159669"/>
                  </a:lnTo>
                  <a:lnTo>
                    <a:pt x="2005013" y="1150144"/>
                  </a:lnTo>
                  <a:lnTo>
                    <a:pt x="1969294" y="1123950"/>
                  </a:lnTo>
                  <a:lnTo>
                    <a:pt x="1938338" y="1112044"/>
                  </a:lnTo>
                  <a:lnTo>
                    <a:pt x="1897856" y="1102519"/>
                  </a:lnTo>
                  <a:lnTo>
                    <a:pt x="1854994" y="1095375"/>
                  </a:lnTo>
                  <a:lnTo>
                    <a:pt x="1819275" y="1095375"/>
                  </a:lnTo>
                  <a:lnTo>
                    <a:pt x="1762125" y="1104900"/>
                  </a:lnTo>
                  <a:lnTo>
                    <a:pt x="1574006" y="1076325"/>
                  </a:lnTo>
                  <a:lnTo>
                    <a:pt x="1476375" y="1066800"/>
                  </a:lnTo>
                  <a:lnTo>
                    <a:pt x="1343025" y="10501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8">
              <a:extLst>
                <a:ext uri="{FF2B5EF4-FFF2-40B4-BE49-F238E27FC236}">
                  <a16:creationId xmlns:a16="http://schemas.microsoft.com/office/drawing/2014/main" id="{A386528C-6B28-43F9-B3F4-E17E3FBC3DAE}"/>
                </a:ext>
              </a:extLst>
            </p:cNvPr>
            <p:cNvSpPr/>
            <p:nvPr/>
          </p:nvSpPr>
          <p:spPr>
            <a:xfrm>
              <a:off x="4981575" y="2543175"/>
              <a:ext cx="769938" cy="757238"/>
            </a:xfrm>
            <a:custGeom>
              <a:avLst/>
              <a:gdLst>
                <a:gd name="connsiteX0" fmla="*/ 202406 w 769144"/>
                <a:gd name="connsiteY0" fmla="*/ 264319 h 757238"/>
                <a:gd name="connsiteX1" fmla="*/ 0 w 769144"/>
                <a:gd name="connsiteY1" fmla="*/ 114300 h 757238"/>
                <a:gd name="connsiteX2" fmla="*/ 45244 w 769144"/>
                <a:gd name="connsiteY2" fmla="*/ 0 h 757238"/>
                <a:gd name="connsiteX3" fmla="*/ 138113 w 769144"/>
                <a:gd name="connsiteY3" fmla="*/ 61913 h 757238"/>
                <a:gd name="connsiteX4" fmla="*/ 311944 w 769144"/>
                <a:gd name="connsiteY4" fmla="*/ 159544 h 757238"/>
                <a:gd name="connsiteX5" fmla="*/ 428625 w 769144"/>
                <a:gd name="connsiteY5" fmla="*/ 221456 h 757238"/>
                <a:gd name="connsiteX6" fmla="*/ 631031 w 769144"/>
                <a:gd name="connsiteY6" fmla="*/ 321469 h 757238"/>
                <a:gd name="connsiteX7" fmla="*/ 650081 w 769144"/>
                <a:gd name="connsiteY7" fmla="*/ 333375 h 757238"/>
                <a:gd name="connsiteX8" fmla="*/ 671513 w 769144"/>
                <a:gd name="connsiteY8" fmla="*/ 352425 h 757238"/>
                <a:gd name="connsiteX9" fmla="*/ 709613 w 769144"/>
                <a:gd name="connsiteY9" fmla="*/ 395288 h 757238"/>
                <a:gd name="connsiteX10" fmla="*/ 733425 w 769144"/>
                <a:gd name="connsiteY10" fmla="*/ 431006 h 757238"/>
                <a:gd name="connsiteX11" fmla="*/ 750094 w 769144"/>
                <a:gd name="connsiteY11" fmla="*/ 466725 h 757238"/>
                <a:gd name="connsiteX12" fmla="*/ 762000 w 769144"/>
                <a:gd name="connsiteY12" fmla="*/ 507206 h 757238"/>
                <a:gd name="connsiteX13" fmla="*/ 769144 w 769144"/>
                <a:gd name="connsiteY13" fmla="*/ 554831 h 757238"/>
                <a:gd name="connsiteX14" fmla="*/ 769144 w 769144"/>
                <a:gd name="connsiteY14" fmla="*/ 592931 h 757238"/>
                <a:gd name="connsiteX15" fmla="*/ 762000 w 769144"/>
                <a:gd name="connsiteY15" fmla="*/ 633413 h 757238"/>
                <a:gd name="connsiteX16" fmla="*/ 740569 w 769144"/>
                <a:gd name="connsiteY16" fmla="*/ 678656 h 757238"/>
                <a:gd name="connsiteX17" fmla="*/ 709613 w 769144"/>
                <a:gd name="connsiteY17" fmla="*/ 728663 h 757238"/>
                <a:gd name="connsiteX18" fmla="*/ 685800 w 769144"/>
                <a:gd name="connsiteY18" fmla="*/ 750094 h 757238"/>
                <a:gd name="connsiteX19" fmla="*/ 659606 w 769144"/>
                <a:gd name="connsiteY19" fmla="*/ 757238 h 757238"/>
                <a:gd name="connsiteX20" fmla="*/ 616744 w 769144"/>
                <a:gd name="connsiteY20" fmla="*/ 754856 h 757238"/>
                <a:gd name="connsiteX21" fmla="*/ 592931 w 769144"/>
                <a:gd name="connsiteY21" fmla="*/ 747713 h 757238"/>
                <a:gd name="connsiteX22" fmla="*/ 559594 w 769144"/>
                <a:gd name="connsiteY22" fmla="*/ 714375 h 757238"/>
                <a:gd name="connsiteX23" fmla="*/ 476250 w 769144"/>
                <a:gd name="connsiteY23" fmla="*/ 600075 h 757238"/>
                <a:gd name="connsiteX24" fmla="*/ 414338 w 769144"/>
                <a:gd name="connsiteY24" fmla="*/ 497681 h 757238"/>
                <a:gd name="connsiteX25" fmla="*/ 378619 w 769144"/>
                <a:gd name="connsiteY25" fmla="*/ 445294 h 757238"/>
                <a:gd name="connsiteX26" fmla="*/ 338138 w 769144"/>
                <a:gd name="connsiteY26" fmla="*/ 392906 h 757238"/>
                <a:gd name="connsiteX27" fmla="*/ 297656 w 769144"/>
                <a:gd name="connsiteY27" fmla="*/ 350044 h 757238"/>
                <a:gd name="connsiteX28" fmla="*/ 202406 w 769144"/>
                <a:gd name="connsiteY28" fmla="*/ 264319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69144" h="757238">
                  <a:moveTo>
                    <a:pt x="202406" y="264319"/>
                  </a:moveTo>
                  <a:lnTo>
                    <a:pt x="0" y="114300"/>
                  </a:lnTo>
                  <a:lnTo>
                    <a:pt x="45244" y="0"/>
                  </a:lnTo>
                  <a:lnTo>
                    <a:pt x="138113" y="61913"/>
                  </a:lnTo>
                  <a:lnTo>
                    <a:pt x="311944" y="159544"/>
                  </a:lnTo>
                  <a:lnTo>
                    <a:pt x="428625" y="221456"/>
                  </a:lnTo>
                  <a:lnTo>
                    <a:pt x="631031" y="321469"/>
                  </a:lnTo>
                  <a:lnTo>
                    <a:pt x="650081" y="333375"/>
                  </a:lnTo>
                  <a:lnTo>
                    <a:pt x="671513" y="352425"/>
                  </a:lnTo>
                  <a:lnTo>
                    <a:pt x="709613" y="395288"/>
                  </a:lnTo>
                  <a:lnTo>
                    <a:pt x="733425" y="431006"/>
                  </a:lnTo>
                  <a:lnTo>
                    <a:pt x="750094" y="466725"/>
                  </a:lnTo>
                  <a:lnTo>
                    <a:pt x="762000" y="507206"/>
                  </a:lnTo>
                  <a:lnTo>
                    <a:pt x="769144" y="554831"/>
                  </a:lnTo>
                  <a:lnTo>
                    <a:pt x="769144" y="592931"/>
                  </a:lnTo>
                  <a:lnTo>
                    <a:pt x="762000" y="633413"/>
                  </a:lnTo>
                  <a:lnTo>
                    <a:pt x="740569" y="678656"/>
                  </a:lnTo>
                  <a:lnTo>
                    <a:pt x="709613" y="728663"/>
                  </a:lnTo>
                  <a:lnTo>
                    <a:pt x="685800" y="750094"/>
                  </a:lnTo>
                  <a:lnTo>
                    <a:pt x="659606" y="757238"/>
                  </a:lnTo>
                  <a:lnTo>
                    <a:pt x="616744" y="754856"/>
                  </a:lnTo>
                  <a:lnTo>
                    <a:pt x="592931" y="747713"/>
                  </a:lnTo>
                  <a:lnTo>
                    <a:pt x="559594" y="714375"/>
                  </a:lnTo>
                  <a:lnTo>
                    <a:pt x="476250" y="600075"/>
                  </a:lnTo>
                  <a:lnTo>
                    <a:pt x="414338" y="497681"/>
                  </a:lnTo>
                  <a:lnTo>
                    <a:pt x="378619" y="445294"/>
                  </a:lnTo>
                  <a:lnTo>
                    <a:pt x="338138" y="392906"/>
                  </a:lnTo>
                  <a:lnTo>
                    <a:pt x="297656" y="350044"/>
                  </a:lnTo>
                  <a:lnTo>
                    <a:pt x="202406" y="26431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5">
              <a:extLst>
                <a:ext uri="{FF2B5EF4-FFF2-40B4-BE49-F238E27FC236}">
                  <a16:creationId xmlns:a16="http://schemas.microsoft.com/office/drawing/2014/main" id="{67A1B5FB-30B6-4BAA-9EC7-0DD2E6C512C2}"/>
                </a:ext>
              </a:extLst>
            </p:cNvPr>
            <p:cNvSpPr/>
            <p:nvPr/>
          </p:nvSpPr>
          <p:spPr>
            <a:xfrm rot="16200000">
              <a:off x="5468145" y="1720058"/>
              <a:ext cx="2022475" cy="1182687"/>
            </a:xfrm>
            <a:custGeom>
              <a:avLst/>
              <a:gdLst>
                <a:gd name="connsiteX0" fmla="*/ 1209675 w 2021681"/>
                <a:gd name="connsiteY0" fmla="*/ 1114425 h 1183482"/>
                <a:gd name="connsiteX1" fmla="*/ 1000125 w 2021681"/>
                <a:gd name="connsiteY1" fmla="*/ 1095375 h 1183482"/>
                <a:gd name="connsiteX2" fmla="*/ 766762 w 2021681"/>
                <a:gd name="connsiteY2" fmla="*/ 1007269 h 1183482"/>
                <a:gd name="connsiteX3" fmla="*/ 690562 w 2021681"/>
                <a:gd name="connsiteY3" fmla="*/ 966788 h 1183482"/>
                <a:gd name="connsiteX4" fmla="*/ 611981 w 2021681"/>
                <a:gd name="connsiteY4" fmla="*/ 916782 h 1183482"/>
                <a:gd name="connsiteX5" fmla="*/ 547687 w 2021681"/>
                <a:gd name="connsiteY5" fmla="*/ 871538 h 1183482"/>
                <a:gd name="connsiteX6" fmla="*/ 469106 w 2021681"/>
                <a:gd name="connsiteY6" fmla="*/ 812007 h 1183482"/>
                <a:gd name="connsiteX7" fmla="*/ 395287 w 2021681"/>
                <a:gd name="connsiteY7" fmla="*/ 750094 h 1183482"/>
                <a:gd name="connsiteX8" fmla="*/ 323850 w 2021681"/>
                <a:gd name="connsiteY8" fmla="*/ 673894 h 1183482"/>
                <a:gd name="connsiteX9" fmla="*/ 271462 w 2021681"/>
                <a:gd name="connsiteY9" fmla="*/ 611982 h 1183482"/>
                <a:gd name="connsiteX10" fmla="*/ 204787 w 2021681"/>
                <a:gd name="connsiteY10" fmla="*/ 526257 h 1183482"/>
                <a:gd name="connsiteX11" fmla="*/ 157162 w 2021681"/>
                <a:gd name="connsiteY11" fmla="*/ 450057 h 1183482"/>
                <a:gd name="connsiteX12" fmla="*/ 111919 w 2021681"/>
                <a:gd name="connsiteY12" fmla="*/ 361950 h 1183482"/>
                <a:gd name="connsiteX13" fmla="*/ 57150 w 2021681"/>
                <a:gd name="connsiteY13" fmla="*/ 233363 h 1183482"/>
                <a:gd name="connsiteX14" fmla="*/ 21431 w 2021681"/>
                <a:gd name="connsiteY14" fmla="*/ 123825 h 1183482"/>
                <a:gd name="connsiteX15" fmla="*/ 2381 w 2021681"/>
                <a:gd name="connsiteY15" fmla="*/ 54769 h 1183482"/>
                <a:gd name="connsiteX16" fmla="*/ 0 w 2021681"/>
                <a:gd name="connsiteY16" fmla="*/ 33338 h 1183482"/>
                <a:gd name="connsiteX17" fmla="*/ 4762 w 2021681"/>
                <a:gd name="connsiteY17" fmla="*/ 9525 h 1183482"/>
                <a:gd name="connsiteX18" fmla="*/ 14287 w 2021681"/>
                <a:gd name="connsiteY18" fmla="*/ 0 h 1183482"/>
                <a:gd name="connsiteX19" fmla="*/ 26194 w 2021681"/>
                <a:gd name="connsiteY19" fmla="*/ 0 h 1183482"/>
                <a:gd name="connsiteX20" fmla="*/ 45244 w 2021681"/>
                <a:gd name="connsiteY20" fmla="*/ 9525 h 1183482"/>
                <a:gd name="connsiteX21" fmla="*/ 71437 w 2021681"/>
                <a:gd name="connsiteY21" fmla="*/ 40482 h 1183482"/>
                <a:gd name="connsiteX22" fmla="*/ 104775 w 2021681"/>
                <a:gd name="connsiteY22" fmla="*/ 104775 h 1183482"/>
                <a:gd name="connsiteX23" fmla="*/ 150019 w 2021681"/>
                <a:gd name="connsiteY23" fmla="*/ 183357 h 1183482"/>
                <a:gd name="connsiteX24" fmla="*/ 192881 w 2021681"/>
                <a:gd name="connsiteY24" fmla="*/ 252413 h 1183482"/>
                <a:gd name="connsiteX25" fmla="*/ 252412 w 2021681"/>
                <a:gd name="connsiteY25" fmla="*/ 335757 h 1183482"/>
                <a:gd name="connsiteX26" fmla="*/ 335756 w 2021681"/>
                <a:gd name="connsiteY26" fmla="*/ 433388 h 1183482"/>
                <a:gd name="connsiteX27" fmla="*/ 397669 w 2021681"/>
                <a:gd name="connsiteY27" fmla="*/ 500063 h 1183482"/>
                <a:gd name="connsiteX28" fmla="*/ 476250 w 2021681"/>
                <a:gd name="connsiteY28" fmla="*/ 573882 h 1183482"/>
                <a:gd name="connsiteX29" fmla="*/ 559594 w 2021681"/>
                <a:gd name="connsiteY29" fmla="*/ 645319 h 1183482"/>
                <a:gd name="connsiteX30" fmla="*/ 659606 w 2021681"/>
                <a:gd name="connsiteY30" fmla="*/ 716757 h 1183482"/>
                <a:gd name="connsiteX31" fmla="*/ 757237 w 2021681"/>
                <a:gd name="connsiteY31" fmla="*/ 778669 h 1183482"/>
                <a:gd name="connsiteX32" fmla="*/ 845344 w 2021681"/>
                <a:gd name="connsiteY32" fmla="*/ 823913 h 1183482"/>
                <a:gd name="connsiteX33" fmla="*/ 959644 w 2021681"/>
                <a:gd name="connsiteY33" fmla="*/ 864394 h 1183482"/>
                <a:gd name="connsiteX34" fmla="*/ 1069181 w 2021681"/>
                <a:gd name="connsiteY34" fmla="*/ 885825 h 1183482"/>
                <a:gd name="connsiteX35" fmla="*/ 1150144 w 2021681"/>
                <a:gd name="connsiteY35" fmla="*/ 900113 h 1183482"/>
                <a:gd name="connsiteX36" fmla="*/ 1226344 w 2021681"/>
                <a:gd name="connsiteY36" fmla="*/ 912019 h 1183482"/>
                <a:gd name="connsiteX37" fmla="*/ 1352550 w 2021681"/>
                <a:gd name="connsiteY37" fmla="*/ 916782 h 1183482"/>
                <a:gd name="connsiteX38" fmla="*/ 1538287 w 2021681"/>
                <a:gd name="connsiteY38" fmla="*/ 919163 h 1183482"/>
                <a:gd name="connsiteX39" fmla="*/ 1709737 w 2021681"/>
                <a:gd name="connsiteY39" fmla="*/ 919163 h 1183482"/>
                <a:gd name="connsiteX40" fmla="*/ 1769269 w 2021681"/>
                <a:gd name="connsiteY40" fmla="*/ 914400 h 1183482"/>
                <a:gd name="connsiteX41" fmla="*/ 1807369 w 2021681"/>
                <a:gd name="connsiteY41" fmla="*/ 902494 h 1183482"/>
                <a:gd name="connsiteX42" fmla="*/ 1847850 w 2021681"/>
                <a:gd name="connsiteY42" fmla="*/ 878682 h 1183482"/>
                <a:gd name="connsiteX43" fmla="*/ 1888331 w 2021681"/>
                <a:gd name="connsiteY43" fmla="*/ 845344 h 1183482"/>
                <a:gd name="connsiteX44" fmla="*/ 1926431 w 2021681"/>
                <a:gd name="connsiteY44" fmla="*/ 790575 h 1183482"/>
                <a:gd name="connsiteX45" fmla="*/ 1955006 w 2021681"/>
                <a:gd name="connsiteY45" fmla="*/ 740569 h 1183482"/>
                <a:gd name="connsiteX46" fmla="*/ 1966912 w 2021681"/>
                <a:gd name="connsiteY46" fmla="*/ 723900 h 1183482"/>
                <a:gd name="connsiteX47" fmla="*/ 1983581 w 2021681"/>
                <a:gd name="connsiteY47" fmla="*/ 711994 h 1183482"/>
                <a:gd name="connsiteX48" fmla="*/ 1995487 w 2021681"/>
                <a:gd name="connsiteY48" fmla="*/ 716757 h 1183482"/>
                <a:gd name="connsiteX49" fmla="*/ 2005012 w 2021681"/>
                <a:gd name="connsiteY49" fmla="*/ 731044 h 1183482"/>
                <a:gd name="connsiteX50" fmla="*/ 2016919 w 2021681"/>
                <a:gd name="connsiteY50" fmla="*/ 764382 h 1183482"/>
                <a:gd name="connsiteX51" fmla="*/ 2021681 w 2021681"/>
                <a:gd name="connsiteY51" fmla="*/ 804863 h 1183482"/>
                <a:gd name="connsiteX52" fmla="*/ 2021681 w 2021681"/>
                <a:gd name="connsiteY52" fmla="*/ 854869 h 1183482"/>
                <a:gd name="connsiteX53" fmla="*/ 2012156 w 2021681"/>
                <a:gd name="connsiteY53" fmla="*/ 914400 h 1183482"/>
                <a:gd name="connsiteX54" fmla="*/ 1985962 w 2021681"/>
                <a:gd name="connsiteY54" fmla="*/ 1014413 h 1183482"/>
                <a:gd name="connsiteX55" fmla="*/ 1962150 w 2021681"/>
                <a:gd name="connsiteY55" fmla="*/ 1090613 h 1183482"/>
                <a:gd name="connsiteX56" fmla="*/ 1940719 w 2021681"/>
                <a:gd name="connsiteY56" fmla="*/ 1123950 h 1183482"/>
                <a:gd name="connsiteX57" fmla="*/ 1916906 w 2021681"/>
                <a:gd name="connsiteY57" fmla="*/ 1147763 h 1183482"/>
                <a:gd name="connsiteX58" fmla="*/ 1890712 w 2021681"/>
                <a:gd name="connsiteY58" fmla="*/ 1171575 h 1183482"/>
                <a:gd name="connsiteX59" fmla="*/ 1869281 w 2021681"/>
                <a:gd name="connsiteY59" fmla="*/ 1183482 h 1183482"/>
                <a:gd name="connsiteX60" fmla="*/ 1843087 w 2021681"/>
                <a:gd name="connsiteY60" fmla="*/ 1183482 h 1183482"/>
                <a:gd name="connsiteX61" fmla="*/ 1802606 w 2021681"/>
                <a:gd name="connsiteY61" fmla="*/ 1176338 h 1183482"/>
                <a:gd name="connsiteX62" fmla="*/ 1754981 w 2021681"/>
                <a:gd name="connsiteY62" fmla="*/ 1162050 h 1183482"/>
                <a:gd name="connsiteX63" fmla="*/ 1559719 w 2021681"/>
                <a:gd name="connsiteY63" fmla="*/ 1162050 h 1183482"/>
                <a:gd name="connsiteX64" fmla="*/ 1393031 w 2021681"/>
                <a:gd name="connsiteY64" fmla="*/ 1140619 h 1183482"/>
                <a:gd name="connsiteX65" fmla="*/ 1209675 w 2021681"/>
                <a:gd name="connsiteY65" fmla="*/ 1114425 h 1183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021681" h="1183482">
                  <a:moveTo>
                    <a:pt x="1209675" y="1114425"/>
                  </a:moveTo>
                  <a:lnTo>
                    <a:pt x="1000125" y="1095375"/>
                  </a:lnTo>
                  <a:lnTo>
                    <a:pt x="766762" y="1007269"/>
                  </a:lnTo>
                  <a:lnTo>
                    <a:pt x="690562" y="966788"/>
                  </a:lnTo>
                  <a:lnTo>
                    <a:pt x="611981" y="916782"/>
                  </a:lnTo>
                  <a:lnTo>
                    <a:pt x="547687" y="871538"/>
                  </a:lnTo>
                  <a:lnTo>
                    <a:pt x="469106" y="812007"/>
                  </a:lnTo>
                  <a:lnTo>
                    <a:pt x="395287" y="750094"/>
                  </a:lnTo>
                  <a:lnTo>
                    <a:pt x="323850" y="673894"/>
                  </a:lnTo>
                  <a:lnTo>
                    <a:pt x="271462" y="611982"/>
                  </a:lnTo>
                  <a:lnTo>
                    <a:pt x="204787" y="526257"/>
                  </a:lnTo>
                  <a:lnTo>
                    <a:pt x="157162" y="450057"/>
                  </a:lnTo>
                  <a:lnTo>
                    <a:pt x="111919" y="361950"/>
                  </a:lnTo>
                  <a:lnTo>
                    <a:pt x="57150" y="233363"/>
                  </a:lnTo>
                  <a:lnTo>
                    <a:pt x="21431" y="123825"/>
                  </a:lnTo>
                  <a:lnTo>
                    <a:pt x="2381" y="54769"/>
                  </a:lnTo>
                  <a:lnTo>
                    <a:pt x="0" y="33338"/>
                  </a:lnTo>
                  <a:lnTo>
                    <a:pt x="4762" y="9525"/>
                  </a:lnTo>
                  <a:lnTo>
                    <a:pt x="14287" y="0"/>
                  </a:lnTo>
                  <a:lnTo>
                    <a:pt x="26194" y="0"/>
                  </a:lnTo>
                  <a:lnTo>
                    <a:pt x="45244" y="9525"/>
                  </a:lnTo>
                  <a:lnTo>
                    <a:pt x="71437" y="40482"/>
                  </a:lnTo>
                  <a:lnTo>
                    <a:pt x="104775" y="104775"/>
                  </a:lnTo>
                  <a:lnTo>
                    <a:pt x="150019" y="183357"/>
                  </a:lnTo>
                  <a:lnTo>
                    <a:pt x="192881" y="252413"/>
                  </a:lnTo>
                  <a:lnTo>
                    <a:pt x="252412" y="335757"/>
                  </a:lnTo>
                  <a:lnTo>
                    <a:pt x="335756" y="433388"/>
                  </a:lnTo>
                  <a:lnTo>
                    <a:pt x="397669" y="500063"/>
                  </a:lnTo>
                  <a:lnTo>
                    <a:pt x="476250" y="573882"/>
                  </a:lnTo>
                  <a:lnTo>
                    <a:pt x="559594" y="645319"/>
                  </a:lnTo>
                  <a:lnTo>
                    <a:pt x="659606" y="716757"/>
                  </a:lnTo>
                  <a:lnTo>
                    <a:pt x="757237" y="778669"/>
                  </a:lnTo>
                  <a:lnTo>
                    <a:pt x="845344" y="823913"/>
                  </a:lnTo>
                  <a:lnTo>
                    <a:pt x="959644" y="864394"/>
                  </a:lnTo>
                  <a:lnTo>
                    <a:pt x="1069181" y="885825"/>
                  </a:lnTo>
                  <a:lnTo>
                    <a:pt x="1150144" y="900113"/>
                  </a:lnTo>
                  <a:lnTo>
                    <a:pt x="1226344" y="912019"/>
                  </a:lnTo>
                  <a:lnTo>
                    <a:pt x="1352550" y="916782"/>
                  </a:lnTo>
                  <a:lnTo>
                    <a:pt x="1538287" y="919163"/>
                  </a:lnTo>
                  <a:lnTo>
                    <a:pt x="1709737" y="919163"/>
                  </a:lnTo>
                  <a:lnTo>
                    <a:pt x="1769269" y="914400"/>
                  </a:lnTo>
                  <a:lnTo>
                    <a:pt x="1807369" y="902494"/>
                  </a:lnTo>
                  <a:lnTo>
                    <a:pt x="1847850" y="878682"/>
                  </a:lnTo>
                  <a:lnTo>
                    <a:pt x="1888331" y="845344"/>
                  </a:lnTo>
                  <a:lnTo>
                    <a:pt x="1926431" y="790575"/>
                  </a:lnTo>
                  <a:lnTo>
                    <a:pt x="1955006" y="740569"/>
                  </a:lnTo>
                  <a:lnTo>
                    <a:pt x="1966912" y="723900"/>
                  </a:lnTo>
                  <a:lnTo>
                    <a:pt x="1983581" y="711994"/>
                  </a:lnTo>
                  <a:lnTo>
                    <a:pt x="1995487" y="716757"/>
                  </a:lnTo>
                  <a:lnTo>
                    <a:pt x="2005012" y="731044"/>
                  </a:lnTo>
                  <a:lnTo>
                    <a:pt x="2016919" y="764382"/>
                  </a:lnTo>
                  <a:lnTo>
                    <a:pt x="2021681" y="804863"/>
                  </a:lnTo>
                  <a:lnTo>
                    <a:pt x="2021681" y="854869"/>
                  </a:lnTo>
                  <a:lnTo>
                    <a:pt x="2012156" y="914400"/>
                  </a:lnTo>
                  <a:lnTo>
                    <a:pt x="1985962" y="1014413"/>
                  </a:lnTo>
                  <a:lnTo>
                    <a:pt x="1962150" y="1090613"/>
                  </a:lnTo>
                  <a:lnTo>
                    <a:pt x="1940719" y="1123950"/>
                  </a:lnTo>
                  <a:lnTo>
                    <a:pt x="1916906" y="1147763"/>
                  </a:lnTo>
                  <a:lnTo>
                    <a:pt x="1890712" y="1171575"/>
                  </a:lnTo>
                  <a:lnTo>
                    <a:pt x="1869281" y="1183482"/>
                  </a:lnTo>
                  <a:lnTo>
                    <a:pt x="1843087" y="1183482"/>
                  </a:lnTo>
                  <a:lnTo>
                    <a:pt x="1802606" y="1176338"/>
                  </a:lnTo>
                  <a:lnTo>
                    <a:pt x="1754981" y="1162050"/>
                  </a:lnTo>
                  <a:lnTo>
                    <a:pt x="1559719" y="1162050"/>
                  </a:lnTo>
                  <a:lnTo>
                    <a:pt x="1393031" y="1140619"/>
                  </a:lnTo>
                  <a:lnTo>
                    <a:pt x="1209675" y="11144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1">
              <a:extLst>
                <a:ext uri="{FF2B5EF4-FFF2-40B4-BE49-F238E27FC236}">
                  <a16:creationId xmlns:a16="http://schemas.microsoft.com/office/drawing/2014/main" id="{F37B9ECB-2975-4CF7-8631-3E24EE974B3E}"/>
                </a:ext>
              </a:extLst>
            </p:cNvPr>
            <p:cNvSpPr/>
            <p:nvPr/>
          </p:nvSpPr>
          <p:spPr>
            <a:xfrm>
              <a:off x="6848476" y="2427288"/>
              <a:ext cx="1452563" cy="914400"/>
            </a:xfrm>
            <a:custGeom>
              <a:avLst/>
              <a:gdLst>
                <a:gd name="connsiteX0" fmla="*/ 469106 w 1452563"/>
                <a:gd name="connsiteY0" fmla="*/ 545306 h 914400"/>
                <a:gd name="connsiteX1" fmla="*/ 238125 w 1452563"/>
                <a:gd name="connsiteY1" fmla="*/ 314325 h 914400"/>
                <a:gd name="connsiteX2" fmla="*/ 0 w 1452563"/>
                <a:gd name="connsiteY2" fmla="*/ 92869 h 914400"/>
                <a:gd name="connsiteX3" fmla="*/ 92869 w 1452563"/>
                <a:gd name="connsiteY3" fmla="*/ 0 h 914400"/>
                <a:gd name="connsiteX4" fmla="*/ 245269 w 1452563"/>
                <a:gd name="connsiteY4" fmla="*/ 111919 h 914400"/>
                <a:gd name="connsiteX5" fmla="*/ 481013 w 1452563"/>
                <a:gd name="connsiteY5" fmla="*/ 280987 h 914400"/>
                <a:gd name="connsiteX6" fmla="*/ 654844 w 1452563"/>
                <a:gd name="connsiteY6" fmla="*/ 407194 h 914400"/>
                <a:gd name="connsiteX7" fmla="*/ 795338 w 1452563"/>
                <a:gd name="connsiteY7" fmla="*/ 507206 h 914400"/>
                <a:gd name="connsiteX8" fmla="*/ 904875 w 1452563"/>
                <a:gd name="connsiteY8" fmla="*/ 578644 h 914400"/>
                <a:gd name="connsiteX9" fmla="*/ 1016794 w 1452563"/>
                <a:gd name="connsiteY9" fmla="*/ 640556 h 914400"/>
                <a:gd name="connsiteX10" fmla="*/ 1164431 w 1452563"/>
                <a:gd name="connsiteY10" fmla="*/ 709612 h 914400"/>
                <a:gd name="connsiteX11" fmla="*/ 1400175 w 1452563"/>
                <a:gd name="connsiteY11" fmla="*/ 809625 h 914400"/>
                <a:gd name="connsiteX12" fmla="*/ 1423988 w 1452563"/>
                <a:gd name="connsiteY12" fmla="*/ 819150 h 914400"/>
                <a:gd name="connsiteX13" fmla="*/ 1445419 w 1452563"/>
                <a:gd name="connsiteY13" fmla="*/ 833437 h 914400"/>
                <a:gd name="connsiteX14" fmla="*/ 1452563 w 1452563"/>
                <a:gd name="connsiteY14" fmla="*/ 845344 h 914400"/>
                <a:gd name="connsiteX15" fmla="*/ 1447800 w 1452563"/>
                <a:gd name="connsiteY15" fmla="*/ 862012 h 914400"/>
                <a:gd name="connsiteX16" fmla="*/ 1423988 w 1452563"/>
                <a:gd name="connsiteY16" fmla="*/ 876300 h 914400"/>
                <a:gd name="connsiteX17" fmla="*/ 1390650 w 1452563"/>
                <a:gd name="connsiteY17" fmla="*/ 890587 h 914400"/>
                <a:gd name="connsiteX18" fmla="*/ 1335881 w 1452563"/>
                <a:gd name="connsiteY18" fmla="*/ 895350 h 914400"/>
                <a:gd name="connsiteX19" fmla="*/ 1059656 w 1452563"/>
                <a:gd name="connsiteY19" fmla="*/ 904875 h 914400"/>
                <a:gd name="connsiteX20" fmla="*/ 842963 w 1452563"/>
                <a:gd name="connsiteY20" fmla="*/ 914400 h 914400"/>
                <a:gd name="connsiteX21" fmla="*/ 812006 w 1452563"/>
                <a:gd name="connsiteY21" fmla="*/ 912019 h 914400"/>
                <a:gd name="connsiteX22" fmla="*/ 788194 w 1452563"/>
                <a:gd name="connsiteY22" fmla="*/ 902494 h 914400"/>
                <a:gd name="connsiteX23" fmla="*/ 745331 w 1452563"/>
                <a:gd name="connsiteY23" fmla="*/ 869156 h 914400"/>
                <a:gd name="connsiteX24" fmla="*/ 709613 w 1452563"/>
                <a:gd name="connsiteY24" fmla="*/ 835819 h 914400"/>
                <a:gd name="connsiteX25" fmla="*/ 650081 w 1452563"/>
                <a:gd name="connsiteY25" fmla="*/ 764381 h 914400"/>
                <a:gd name="connsiteX26" fmla="*/ 554831 w 1452563"/>
                <a:gd name="connsiteY26" fmla="*/ 642937 h 914400"/>
                <a:gd name="connsiteX27" fmla="*/ 469106 w 1452563"/>
                <a:gd name="connsiteY27" fmla="*/ 545306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452563" h="914400">
                  <a:moveTo>
                    <a:pt x="469106" y="545306"/>
                  </a:moveTo>
                  <a:lnTo>
                    <a:pt x="238125" y="314325"/>
                  </a:lnTo>
                  <a:lnTo>
                    <a:pt x="0" y="92869"/>
                  </a:lnTo>
                  <a:lnTo>
                    <a:pt x="92869" y="0"/>
                  </a:lnTo>
                  <a:lnTo>
                    <a:pt x="245269" y="111919"/>
                  </a:lnTo>
                  <a:lnTo>
                    <a:pt x="481013" y="280987"/>
                  </a:lnTo>
                  <a:lnTo>
                    <a:pt x="654844" y="407194"/>
                  </a:lnTo>
                  <a:lnTo>
                    <a:pt x="795338" y="507206"/>
                  </a:lnTo>
                  <a:lnTo>
                    <a:pt x="904875" y="578644"/>
                  </a:lnTo>
                  <a:lnTo>
                    <a:pt x="1016794" y="640556"/>
                  </a:lnTo>
                  <a:lnTo>
                    <a:pt x="1164431" y="709612"/>
                  </a:lnTo>
                  <a:lnTo>
                    <a:pt x="1400175" y="809625"/>
                  </a:lnTo>
                  <a:lnTo>
                    <a:pt x="1423988" y="819150"/>
                  </a:lnTo>
                  <a:lnTo>
                    <a:pt x="1445419" y="833437"/>
                  </a:lnTo>
                  <a:lnTo>
                    <a:pt x="1452563" y="845344"/>
                  </a:lnTo>
                  <a:lnTo>
                    <a:pt x="1447800" y="862012"/>
                  </a:lnTo>
                  <a:lnTo>
                    <a:pt x="1423988" y="876300"/>
                  </a:lnTo>
                  <a:lnTo>
                    <a:pt x="1390650" y="890587"/>
                  </a:lnTo>
                  <a:lnTo>
                    <a:pt x="1335881" y="895350"/>
                  </a:lnTo>
                  <a:lnTo>
                    <a:pt x="1059656" y="904875"/>
                  </a:lnTo>
                  <a:lnTo>
                    <a:pt x="842963" y="914400"/>
                  </a:lnTo>
                  <a:lnTo>
                    <a:pt x="812006" y="912019"/>
                  </a:lnTo>
                  <a:lnTo>
                    <a:pt x="788194" y="902494"/>
                  </a:lnTo>
                  <a:lnTo>
                    <a:pt x="745331" y="869156"/>
                  </a:lnTo>
                  <a:lnTo>
                    <a:pt x="709613" y="835819"/>
                  </a:lnTo>
                  <a:lnTo>
                    <a:pt x="650081" y="764381"/>
                  </a:lnTo>
                  <a:lnTo>
                    <a:pt x="554831" y="642937"/>
                  </a:lnTo>
                  <a:lnTo>
                    <a:pt x="469106" y="5453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1">
              <a:extLst>
                <a:ext uri="{FF2B5EF4-FFF2-40B4-BE49-F238E27FC236}">
                  <a16:creationId xmlns:a16="http://schemas.microsoft.com/office/drawing/2014/main" id="{F3D3D0D7-33BE-49E3-A1F8-9628AB7FC780}"/>
                </a:ext>
              </a:extLst>
            </p:cNvPr>
            <p:cNvSpPr/>
            <p:nvPr/>
          </p:nvSpPr>
          <p:spPr>
            <a:xfrm>
              <a:off x="5076826" y="3271838"/>
              <a:ext cx="2176463" cy="1936750"/>
            </a:xfrm>
            <a:custGeom>
              <a:avLst/>
              <a:gdLst>
                <a:gd name="connsiteX0" fmla="*/ 901874 w 2177023"/>
                <a:gd name="connsiteY0" fmla="*/ 308141 h 1936524"/>
                <a:gd name="connsiteX1" fmla="*/ 45093 w 2177023"/>
                <a:gd name="connsiteY1" fmla="*/ 413359 h 1936524"/>
                <a:gd name="connsiteX2" fmla="*/ 0 w 2177023"/>
                <a:gd name="connsiteY2" fmla="*/ 235490 h 1936524"/>
                <a:gd name="connsiteX3" fmla="*/ 438411 w 2177023"/>
                <a:gd name="connsiteY3" fmla="*/ 190396 h 1936524"/>
                <a:gd name="connsiteX4" fmla="*/ 891853 w 2177023"/>
                <a:gd name="connsiteY4" fmla="*/ 140292 h 1936524"/>
                <a:gd name="connsiteX5" fmla="*/ 1207509 w 2177023"/>
                <a:gd name="connsiteY5" fmla="*/ 105219 h 1936524"/>
                <a:gd name="connsiteX6" fmla="*/ 1675982 w 2177023"/>
                <a:gd name="connsiteY6" fmla="*/ 45094 h 1936524"/>
                <a:gd name="connsiteX7" fmla="*/ 1821284 w 2177023"/>
                <a:gd name="connsiteY7" fmla="*/ 0 h 1936524"/>
                <a:gd name="connsiteX8" fmla="*/ 1901451 w 2177023"/>
                <a:gd name="connsiteY8" fmla="*/ 45094 h 1936524"/>
                <a:gd name="connsiteX9" fmla="*/ 1994143 w 2177023"/>
                <a:gd name="connsiteY9" fmla="*/ 100209 h 1936524"/>
                <a:gd name="connsiteX10" fmla="*/ 2086836 w 2177023"/>
                <a:gd name="connsiteY10" fmla="*/ 165344 h 1936524"/>
                <a:gd name="connsiteX11" fmla="*/ 2149466 w 2177023"/>
                <a:gd name="connsiteY11" fmla="*/ 217953 h 1936524"/>
                <a:gd name="connsiteX12" fmla="*/ 2167002 w 2177023"/>
                <a:gd name="connsiteY12" fmla="*/ 240500 h 1936524"/>
                <a:gd name="connsiteX13" fmla="*/ 2174518 w 2177023"/>
                <a:gd name="connsiteY13" fmla="*/ 255531 h 1936524"/>
                <a:gd name="connsiteX14" fmla="*/ 2177023 w 2177023"/>
                <a:gd name="connsiteY14" fmla="*/ 273068 h 1936524"/>
                <a:gd name="connsiteX15" fmla="*/ 2159487 w 2177023"/>
                <a:gd name="connsiteY15" fmla="*/ 303130 h 1936524"/>
                <a:gd name="connsiteX16" fmla="*/ 2134435 w 2177023"/>
                <a:gd name="connsiteY16" fmla="*/ 338203 h 1936524"/>
                <a:gd name="connsiteX17" fmla="*/ 2116898 w 2177023"/>
                <a:gd name="connsiteY17" fmla="*/ 378286 h 1936524"/>
                <a:gd name="connsiteX18" fmla="*/ 2109383 w 2177023"/>
                <a:gd name="connsiteY18" fmla="*/ 418370 h 1936524"/>
                <a:gd name="connsiteX19" fmla="*/ 2109383 w 2177023"/>
                <a:gd name="connsiteY19" fmla="*/ 475989 h 1936524"/>
                <a:gd name="connsiteX20" fmla="*/ 2104372 w 2177023"/>
                <a:gd name="connsiteY20" fmla="*/ 746552 h 1936524"/>
                <a:gd name="connsiteX21" fmla="*/ 2104372 w 2177023"/>
                <a:gd name="connsiteY21" fmla="*/ 1139869 h 1936524"/>
                <a:gd name="connsiteX22" fmla="*/ 2106877 w 2177023"/>
                <a:gd name="connsiteY22" fmla="*/ 1382874 h 1936524"/>
                <a:gd name="connsiteX23" fmla="*/ 2104372 w 2177023"/>
                <a:gd name="connsiteY23" fmla="*/ 1553228 h 1936524"/>
                <a:gd name="connsiteX24" fmla="*/ 2106877 w 2177023"/>
                <a:gd name="connsiteY24" fmla="*/ 1635900 h 1936524"/>
                <a:gd name="connsiteX25" fmla="*/ 2104372 w 2177023"/>
                <a:gd name="connsiteY25" fmla="*/ 1703540 h 1936524"/>
                <a:gd name="connsiteX26" fmla="*/ 2094351 w 2177023"/>
                <a:gd name="connsiteY26" fmla="*/ 1756149 h 1936524"/>
                <a:gd name="connsiteX27" fmla="*/ 2079320 w 2177023"/>
                <a:gd name="connsiteY27" fmla="*/ 1811264 h 1936524"/>
                <a:gd name="connsiteX28" fmla="*/ 2061784 w 2177023"/>
                <a:gd name="connsiteY28" fmla="*/ 1851347 h 1936524"/>
                <a:gd name="connsiteX29" fmla="*/ 2041742 w 2177023"/>
                <a:gd name="connsiteY29" fmla="*/ 1878904 h 1936524"/>
                <a:gd name="connsiteX30" fmla="*/ 2009174 w 2177023"/>
                <a:gd name="connsiteY30" fmla="*/ 1906462 h 1936524"/>
                <a:gd name="connsiteX31" fmla="*/ 1949049 w 2177023"/>
                <a:gd name="connsiteY31" fmla="*/ 1936524 h 1936524"/>
                <a:gd name="connsiteX32" fmla="*/ 1923997 w 2177023"/>
                <a:gd name="connsiteY32" fmla="*/ 1934019 h 1936524"/>
                <a:gd name="connsiteX33" fmla="*/ 1901451 w 2177023"/>
                <a:gd name="connsiteY33" fmla="*/ 1916483 h 1936524"/>
                <a:gd name="connsiteX34" fmla="*/ 1878904 w 2177023"/>
                <a:gd name="connsiteY34" fmla="*/ 1871389 h 1936524"/>
                <a:gd name="connsiteX35" fmla="*/ 1853852 w 2177023"/>
                <a:gd name="connsiteY35" fmla="*/ 1796233 h 1936524"/>
                <a:gd name="connsiteX36" fmla="*/ 1858862 w 2177023"/>
                <a:gd name="connsiteY36" fmla="*/ 1630889 h 1936524"/>
                <a:gd name="connsiteX37" fmla="*/ 1861367 w 2177023"/>
                <a:gd name="connsiteY37" fmla="*/ 1282666 h 1936524"/>
                <a:gd name="connsiteX38" fmla="*/ 1861367 w 2177023"/>
                <a:gd name="connsiteY38" fmla="*/ 1094775 h 1936524"/>
                <a:gd name="connsiteX39" fmla="*/ 1858862 w 2177023"/>
                <a:gd name="connsiteY39" fmla="*/ 698953 h 1936524"/>
                <a:gd name="connsiteX40" fmla="*/ 1863872 w 2177023"/>
                <a:gd name="connsiteY40" fmla="*/ 533609 h 1936524"/>
                <a:gd name="connsiteX41" fmla="*/ 1861367 w 2177023"/>
                <a:gd name="connsiteY41" fmla="*/ 358245 h 1936524"/>
                <a:gd name="connsiteX42" fmla="*/ 1863872 w 2177023"/>
                <a:gd name="connsiteY42" fmla="*/ 310646 h 1936524"/>
                <a:gd name="connsiteX43" fmla="*/ 1858862 w 2177023"/>
                <a:gd name="connsiteY43" fmla="*/ 273068 h 1936524"/>
                <a:gd name="connsiteX44" fmla="*/ 1848841 w 2177023"/>
                <a:gd name="connsiteY44" fmla="*/ 253026 h 1936524"/>
                <a:gd name="connsiteX45" fmla="*/ 1831305 w 2177023"/>
                <a:gd name="connsiteY45" fmla="*/ 232984 h 1936524"/>
                <a:gd name="connsiteX46" fmla="*/ 1811263 w 2177023"/>
                <a:gd name="connsiteY46" fmla="*/ 220458 h 1936524"/>
                <a:gd name="connsiteX47" fmla="*/ 1786211 w 2177023"/>
                <a:gd name="connsiteY47" fmla="*/ 210438 h 1936524"/>
                <a:gd name="connsiteX48" fmla="*/ 1728591 w 2177023"/>
                <a:gd name="connsiteY48" fmla="*/ 205427 h 1936524"/>
                <a:gd name="connsiteX49" fmla="*/ 1560743 w 2177023"/>
                <a:gd name="connsiteY49" fmla="*/ 227974 h 1936524"/>
                <a:gd name="connsiteX50" fmla="*/ 901874 w 2177023"/>
                <a:gd name="connsiteY50" fmla="*/ 308141 h 193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77023" h="1936524">
                  <a:moveTo>
                    <a:pt x="901874" y="308141"/>
                  </a:moveTo>
                  <a:lnTo>
                    <a:pt x="45093" y="413359"/>
                  </a:lnTo>
                  <a:lnTo>
                    <a:pt x="0" y="235490"/>
                  </a:lnTo>
                  <a:lnTo>
                    <a:pt x="438411" y="190396"/>
                  </a:lnTo>
                  <a:lnTo>
                    <a:pt x="891853" y="140292"/>
                  </a:lnTo>
                  <a:lnTo>
                    <a:pt x="1207509" y="105219"/>
                  </a:lnTo>
                  <a:lnTo>
                    <a:pt x="1675982" y="45094"/>
                  </a:lnTo>
                  <a:lnTo>
                    <a:pt x="1821284" y="0"/>
                  </a:lnTo>
                  <a:lnTo>
                    <a:pt x="1901451" y="45094"/>
                  </a:lnTo>
                  <a:lnTo>
                    <a:pt x="1994143" y="100209"/>
                  </a:lnTo>
                  <a:lnTo>
                    <a:pt x="2086836" y="165344"/>
                  </a:lnTo>
                  <a:lnTo>
                    <a:pt x="2149466" y="217953"/>
                  </a:lnTo>
                  <a:lnTo>
                    <a:pt x="2167002" y="240500"/>
                  </a:lnTo>
                  <a:lnTo>
                    <a:pt x="2174518" y="255531"/>
                  </a:lnTo>
                  <a:lnTo>
                    <a:pt x="2177023" y="273068"/>
                  </a:lnTo>
                  <a:lnTo>
                    <a:pt x="2159487" y="303130"/>
                  </a:lnTo>
                  <a:lnTo>
                    <a:pt x="2134435" y="338203"/>
                  </a:lnTo>
                  <a:lnTo>
                    <a:pt x="2116898" y="378286"/>
                  </a:lnTo>
                  <a:lnTo>
                    <a:pt x="2109383" y="418370"/>
                  </a:lnTo>
                  <a:lnTo>
                    <a:pt x="2109383" y="475989"/>
                  </a:lnTo>
                  <a:cubicBezTo>
                    <a:pt x="2107713" y="566177"/>
                    <a:pt x="2106042" y="656364"/>
                    <a:pt x="2104372" y="746552"/>
                  </a:cubicBezTo>
                  <a:lnTo>
                    <a:pt x="2104372" y="1139869"/>
                  </a:lnTo>
                  <a:lnTo>
                    <a:pt x="2106877" y="1382874"/>
                  </a:lnTo>
                  <a:lnTo>
                    <a:pt x="2104372" y="1553228"/>
                  </a:lnTo>
                  <a:lnTo>
                    <a:pt x="2106877" y="1635900"/>
                  </a:lnTo>
                  <a:lnTo>
                    <a:pt x="2104372" y="1703540"/>
                  </a:lnTo>
                  <a:lnTo>
                    <a:pt x="2094351" y="1756149"/>
                  </a:lnTo>
                  <a:lnTo>
                    <a:pt x="2079320" y="1811264"/>
                  </a:lnTo>
                  <a:lnTo>
                    <a:pt x="2061784" y="1851347"/>
                  </a:lnTo>
                  <a:lnTo>
                    <a:pt x="2041742" y="1878904"/>
                  </a:lnTo>
                  <a:lnTo>
                    <a:pt x="2009174" y="1906462"/>
                  </a:lnTo>
                  <a:lnTo>
                    <a:pt x="1949049" y="1936524"/>
                  </a:lnTo>
                  <a:lnTo>
                    <a:pt x="1923997" y="1934019"/>
                  </a:lnTo>
                  <a:lnTo>
                    <a:pt x="1901451" y="1916483"/>
                  </a:lnTo>
                  <a:lnTo>
                    <a:pt x="1878904" y="1871389"/>
                  </a:lnTo>
                  <a:lnTo>
                    <a:pt x="1853852" y="1796233"/>
                  </a:lnTo>
                  <a:lnTo>
                    <a:pt x="1858862" y="1630889"/>
                  </a:lnTo>
                  <a:lnTo>
                    <a:pt x="1861367" y="1282666"/>
                  </a:lnTo>
                  <a:lnTo>
                    <a:pt x="1861367" y="1094775"/>
                  </a:lnTo>
                  <a:lnTo>
                    <a:pt x="1858862" y="698953"/>
                  </a:lnTo>
                  <a:lnTo>
                    <a:pt x="1863872" y="533609"/>
                  </a:lnTo>
                  <a:lnTo>
                    <a:pt x="1861367" y="358245"/>
                  </a:lnTo>
                  <a:lnTo>
                    <a:pt x="1863872" y="310646"/>
                  </a:lnTo>
                  <a:lnTo>
                    <a:pt x="1858862" y="273068"/>
                  </a:lnTo>
                  <a:lnTo>
                    <a:pt x="1848841" y="253026"/>
                  </a:lnTo>
                  <a:lnTo>
                    <a:pt x="1831305" y="232984"/>
                  </a:lnTo>
                  <a:lnTo>
                    <a:pt x="1811263" y="220458"/>
                  </a:lnTo>
                  <a:lnTo>
                    <a:pt x="1786211" y="210438"/>
                  </a:lnTo>
                  <a:lnTo>
                    <a:pt x="1728591" y="205427"/>
                  </a:lnTo>
                  <a:lnTo>
                    <a:pt x="1560743" y="227974"/>
                  </a:lnTo>
                  <a:lnTo>
                    <a:pt x="901874" y="30814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2">
              <a:extLst>
                <a:ext uri="{FF2B5EF4-FFF2-40B4-BE49-F238E27FC236}">
                  <a16:creationId xmlns:a16="http://schemas.microsoft.com/office/drawing/2014/main" id="{CC5C6410-80FF-40B7-8E84-6C10150F3A76}"/>
                </a:ext>
              </a:extLst>
            </p:cNvPr>
            <p:cNvSpPr/>
            <p:nvPr/>
          </p:nvSpPr>
          <p:spPr>
            <a:xfrm>
              <a:off x="5103814" y="3795713"/>
              <a:ext cx="1933575" cy="412750"/>
            </a:xfrm>
            <a:custGeom>
              <a:avLst/>
              <a:gdLst>
                <a:gd name="connsiteX0" fmla="*/ 1095375 w 1933575"/>
                <a:gd name="connsiteY0" fmla="*/ 83343 h 411956"/>
                <a:gd name="connsiteX1" fmla="*/ 483394 w 1933575"/>
                <a:gd name="connsiteY1" fmla="*/ 171450 h 411956"/>
                <a:gd name="connsiteX2" fmla="*/ 2381 w 1933575"/>
                <a:gd name="connsiteY2" fmla="*/ 257175 h 411956"/>
                <a:gd name="connsiteX3" fmla="*/ 0 w 1933575"/>
                <a:gd name="connsiteY3" fmla="*/ 411956 h 411956"/>
                <a:gd name="connsiteX4" fmla="*/ 223837 w 1933575"/>
                <a:gd name="connsiteY4" fmla="*/ 371475 h 411956"/>
                <a:gd name="connsiteX5" fmla="*/ 464344 w 1933575"/>
                <a:gd name="connsiteY5" fmla="*/ 330993 h 411956"/>
                <a:gd name="connsiteX6" fmla="*/ 742950 w 1933575"/>
                <a:gd name="connsiteY6" fmla="*/ 288131 h 411956"/>
                <a:gd name="connsiteX7" fmla="*/ 1081087 w 1933575"/>
                <a:gd name="connsiteY7" fmla="*/ 247650 h 411956"/>
                <a:gd name="connsiteX8" fmla="*/ 1271587 w 1933575"/>
                <a:gd name="connsiteY8" fmla="*/ 226218 h 411956"/>
                <a:gd name="connsiteX9" fmla="*/ 1533525 w 1933575"/>
                <a:gd name="connsiteY9" fmla="*/ 204787 h 411956"/>
                <a:gd name="connsiteX10" fmla="*/ 1738312 w 1933575"/>
                <a:gd name="connsiteY10" fmla="*/ 192881 h 411956"/>
                <a:gd name="connsiteX11" fmla="*/ 1933575 w 1933575"/>
                <a:gd name="connsiteY11" fmla="*/ 192881 h 411956"/>
                <a:gd name="connsiteX12" fmla="*/ 1914525 w 1933575"/>
                <a:gd name="connsiteY12" fmla="*/ 0 h 411956"/>
                <a:gd name="connsiteX13" fmla="*/ 1562100 w 1933575"/>
                <a:gd name="connsiteY13" fmla="*/ 35718 h 411956"/>
                <a:gd name="connsiteX14" fmla="*/ 1095375 w 1933575"/>
                <a:gd name="connsiteY14" fmla="*/ 83343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33575" h="411956">
                  <a:moveTo>
                    <a:pt x="1095375" y="83343"/>
                  </a:moveTo>
                  <a:lnTo>
                    <a:pt x="483394" y="171450"/>
                  </a:lnTo>
                  <a:lnTo>
                    <a:pt x="2381" y="257175"/>
                  </a:lnTo>
                  <a:cubicBezTo>
                    <a:pt x="1587" y="308769"/>
                    <a:pt x="794" y="360362"/>
                    <a:pt x="0" y="411956"/>
                  </a:cubicBezTo>
                  <a:lnTo>
                    <a:pt x="223837" y="371475"/>
                  </a:lnTo>
                  <a:lnTo>
                    <a:pt x="464344" y="330993"/>
                  </a:lnTo>
                  <a:lnTo>
                    <a:pt x="742950" y="288131"/>
                  </a:lnTo>
                  <a:lnTo>
                    <a:pt x="1081087" y="247650"/>
                  </a:lnTo>
                  <a:lnTo>
                    <a:pt x="1271587" y="226218"/>
                  </a:lnTo>
                  <a:lnTo>
                    <a:pt x="1533525" y="204787"/>
                  </a:lnTo>
                  <a:lnTo>
                    <a:pt x="1738312" y="192881"/>
                  </a:lnTo>
                  <a:lnTo>
                    <a:pt x="1933575" y="192881"/>
                  </a:lnTo>
                  <a:lnTo>
                    <a:pt x="1914525" y="0"/>
                  </a:lnTo>
                  <a:lnTo>
                    <a:pt x="1562100" y="35718"/>
                  </a:lnTo>
                  <a:lnTo>
                    <a:pt x="1095375" y="8334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3">
              <a:extLst>
                <a:ext uri="{FF2B5EF4-FFF2-40B4-BE49-F238E27FC236}">
                  <a16:creationId xmlns:a16="http://schemas.microsoft.com/office/drawing/2014/main" id="{988C937C-3468-4A78-A1E4-51111B0E6049}"/>
                </a:ext>
              </a:extLst>
            </p:cNvPr>
            <p:cNvSpPr/>
            <p:nvPr/>
          </p:nvSpPr>
          <p:spPr>
            <a:xfrm>
              <a:off x="5129214" y="4360864"/>
              <a:ext cx="1893887" cy="377825"/>
            </a:xfrm>
            <a:custGeom>
              <a:avLst/>
              <a:gdLst>
                <a:gd name="connsiteX0" fmla="*/ 1152525 w 1893093"/>
                <a:gd name="connsiteY0" fmla="*/ 233362 h 378619"/>
                <a:gd name="connsiteX1" fmla="*/ 583406 w 1893093"/>
                <a:gd name="connsiteY1" fmla="*/ 292894 h 378619"/>
                <a:gd name="connsiteX2" fmla="*/ 0 w 1893093"/>
                <a:gd name="connsiteY2" fmla="*/ 378619 h 378619"/>
                <a:gd name="connsiteX3" fmla="*/ 0 w 1893093"/>
                <a:gd name="connsiteY3" fmla="*/ 200025 h 378619"/>
                <a:gd name="connsiteX4" fmla="*/ 161925 w 1893093"/>
                <a:gd name="connsiteY4" fmla="*/ 176212 h 378619"/>
                <a:gd name="connsiteX5" fmla="*/ 459581 w 1893093"/>
                <a:gd name="connsiteY5" fmla="*/ 133350 h 378619"/>
                <a:gd name="connsiteX6" fmla="*/ 776287 w 1893093"/>
                <a:gd name="connsiteY6" fmla="*/ 92869 h 378619"/>
                <a:gd name="connsiteX7" fmla="*/ 1109662 w 1893093"/>
                <a:gd name="connsiteY7" fmla="*/ 59531 h 378619"/>
                <a:gd name="connsiteX8" fmla="*/ 1402556 w 1893093"/>
                <a:gd name="connsiteY8" fmla="*/ 33337 h 378619"/>
                <a:gd name="connsiteX9" fmla="*/ 1893093 w 1893093"/>
                <a:gd name="connsiteY9" fmla="*/ 0 h 378619"/>
                <a:gd name="connsiteX10" fmla="*/ 1893093 w 1893093"/>
                <a:gd name="connsiteY10" fmla="*/ 221456 h 378619"/>
                <a:gd name="connsiteX11" fmla="*/ 1757362 w 1893093"/>
                <a:gd name="connsiteY11" fmla="*/ 202406 h 378619"/>
                <a:gd name="connsiteX12" fmla="*/ 1664493 w 1893093"/>
                <a:gd name="connsiteY12" fmla="*/ 195262 h 378619"/>
                <a:gd name="connsiteX13" fmla="*/ 1550193 w 1893093"/>
                <a:gd name="connsiteY13" fmla="*/ 200025 h 378619"/>
                <a:gd name="connsiteX14" fmla="*/ 1376362 w 1893093"/>
                <a:gd name="connsiteY14" fmla="*/ 216694 h 378619"/>
                <a:gd name="connsiteX15" fmla="*/ 1152525 w 1893093"/>
                <a:gd name="connsiteY15" fmla="*/ 233362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3093" h="378619">
                  <a:moveTo>
                    <a:pt x="1152525" y="233362"/>
                  </a:moveTo>
                  <a:lnTo>
                    <a:pt x="583406" y="292894"/>
                  </a:lnTo>
                  <a:lnTo>
                    <a:pt x="0" y="378619"/>
                  </a:lnTo>
                  <a:lnTo>
                    <a:pt x="0" y="200025"/>
                  </a:lnTo>
                  <a:lnTo>
                    <a:pt x="161925" y="176212"/>
                  </a:lnTo>
                  <a:lnTo>
                    <a:pt x="459581" y="133350"/>
                  </a:lnTo>
                  <a:lnTo>
                    <a:pt x="776287" y="92869"/>
                  </a:lnTo>
                  <a:lnTo>
                    <a:pt x="1109662" y="59531"/>
                  </a:lnTo>
                  <a:lnTo>
                    <a:pt x="1402556" y="33337"/>
                  </a:lnTo>
                  <a:lnTo>
                    <a:pt x="1893093" y="0"/>
                  </a:lnTo>
                  <a:lnTo>
                    <a:pt x="1893093" y="221456"/>
                  </a:lnTo>
                  <a:lnTo>
                    <a:pt x="1757362" y="202406"/>
                  </a:lnTo>
                  <a:lnTo>
                    <a:pt x="1664493" y="195262"/>
                  </a:lnTo>
                  <a:lnTo>
                    <a:pt x="1550193" y="200025"/>
                  </a:lnTo>
                  <a:lnTo>
                    <a:pt x="1376362" y="216694"/>
                  </a:lnTo>
                  <a:lnTo>
                    <a:pt x="1152525" y="23336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8">
              <a:extLst>
                <a:ext uri="{FF2B5EF4-FFF2-40B4-BE49-F238E27FC236}">
                  <a16:creationId xmlns:a16="http://schemas.microsoft.com/office/drawing/2014/main" id="{B41585C9-CDF0-447D-81F3-CA2B44E909B6}"/>
                </a:ext>
              </a:extLst>
            </p:cNvPr>
            <p:cNvSpPr/>
            <p:nvPr/>
          </p:nvSpPr>
          <p:spPr>
            <a:xfrm>
              <a:off x="5137151" y="4897439"/>
              <a:ext cx="1878013" cy="346075"/>
            </a:xfrm>
            <a:custGeom>
              <a:avLst/>
              <a:gdLst>
                <a:gd name="connsiteX0" fmla="*/ 1135857 w 1878807"/>
                <a:gd name="connsiteY0" fmla="*/ 235744 h 345282"/>
                <a:gd name="connsiteX1" fmla="*/ 621507 w 1878807"/>
                <a:gd name="connsiteY1" fmla="*/ 280988 h 345282"/>
                <a:gd name="connsiteX2" fmla="*/ 226219 w 1878807"/>
                <a:gd name="connsiteY2" fmla="*/ 321469 h 345282"/>
                <a:gd name="connsiteX3" fmla="*/ 21432 w 1878807"/>
                <a:gd name="connsiteY3" fmla="*/ 345282 h 345282"/>
                <a:gd name="connsiteX4" fmla="*/ 0 w 1878807"/>
                <a:gd name="connsiteY4" fmla="*/ 221457 h 345282"/>
                <a:gd name="connsiteX5" fmla="*/ 164307 w 1878807"/>
                <a:gd name="connsiteY5" fmla="*/ 192882 h 345282"/>
                <a:gd name="connsiteX6" fmla="*/ 602457 w 1878807"/>
                <a:gd name="connsiteY6" fmla="*/ 126207 h 345282"/>
                <a:gd name="connsiteX7" fmla="*/ 1002507 w 1878807"/>
                <a:gd name="connsiteY7" fmla="*/ 76200 h 345282"/>
                <a:gd name="connsiteX8" fmla="*/ 1469232 w 1878807"/>
                <a:gd name="connsiteY8" fmla="*/ 30957 h 345282"/>
                <a:gd name="connsiteX9" fmla="*/ 1859757 w 1878807"/>
                <a:gd name="connsiteY9" fmla="*/ 0 h 345282"/>
                <a:gd name="connsiteX10" fmla="*/ 1878807 w 1878807"/>
                <a:gd name="connsiteY10" fmla="*/ 183357 h 345282"/>
                <a:gd name="connsiteX11" fmla="*/ 1552575 w 1878807"/>
                <a:gd name="connsiteY11" fmla="*/ 202407 h 345282"/>
                <a:gd name="connsiteX12" fmla="*/ 1135857 w 1878807"/>
                <a:gd name="connsiteY12" fmla="*/ 235744 h 34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78807" h="345282">
                  <a:moveTo>
                    <a:pt x="1135857" y="235744"/>
                  </a:moveTo>
                  <a:lnTo>
                    <a:pt x="621507" y="280988"/>
                  </a:lnTo>
                  <a:lnTo>
                    <a:pt x="226219" y="321469"/>
                  </a:lnTo>
                  <a:lnTo>
                    <a:pt x="21432" y="345282"/>
                  </a:lnTo>
                  <a:lnTo>
                    <a:pt x="0" y="221457"/>
                  </a:lnTo>
                  <a:lnTo>
                    <a:pt x="164307" y="192882"/>
                  </a:lnTo>
                  <a:lnTo>
                    <a:pt x="602457" y="126207"/>
                  </a:lnTo>
                  <a:lnTo>
                    <a:pt x="1002507" y="76200"/>
                  </a:lnTo>
                  <a:lnTo>
                    <a:pt x="1469232" y="30957"/>
                  </a:lnTo>
                  <a:lnTo>
                    <a:pt x="1859757" y="0"/>
                  </a:lnTo>
                  <a:lnTo>
                    <a:pt x="1878807" y="183357"/>
                  </a:lnTo>
                  <a:lnTo>
                    <a:pt x="1552575" y="202407"/>
                  </a:lnTo>
                  <a:lnTo>
                    <a:pt x="1135857" y="23574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2">
              <a:extLst>
                <a:ext uri="{FF2B5EF4-FFF2-40B4-BE49-F238E27FC236}">
                  <a16:creationId xmlns:a16="http://schemas.microsoft.com/office/drawing/2014/main" id="{59FC88B0-D66F-49A5-93CE-5A28033F73C6}"/>
                </a:ext>
              </a:extLst>
            </p:cNvPr>
            <p:cNvSpPr/>
            <p:nvPr/>
          </p:nvSpPr>
          <p:spPr>
            <a:xfrm>
              <a:off x="4227513" y="5151438"/>
              <a:ext cx="1573212" cy="868362"/>
            </a:xfrm>
            <a:custGeom>
              <a:avLst/>
              <a:gdLst>
                <a:gd name="connsiteX0" fmla="*/ 873919 w 1574006"/>
                <a:gd name="connsiteY0" fmla="*/ 642937 h 869156"/>
                <a:gd name="connsiteX1" fmla="*/ 516731 w 1574006"/>
                <a:gd name="connsiteY1" fmla="*/ 752475 h 869156"/>
                <a:gd name="connsiteX2" fmla="*/ 340519 w 1574006"/>
                <a:gd name="connsiteY2" fmla="*/ 804862 h 869156"/>
                <a:gd name="connsiteX3" fmla="*/ 159544 w 1574006"/>
                <a:gd name="connsiteY3" fmla="*/ 847725 h 869156"/>
                <a:gd name="connsiteX4" fmla="*/ 92869 w 1574006"/>
                <a:gd name="connsiteY4" fmla="*/ 864394 h 869156"/>
                <a:gd name="connsiteX5" fmla="*/ 57150 w 1574006"/>
                <a:gd name="connsiteY5" fmla="*/ 869156 h 869156"/>
                <a:gd name="connsiteX6" fmla="*/ 35719 w 1574006"/>
                <a:gd name="connsiteY6" fmla="*/ 869156 h 869156"/>
                <a:gd name="connsiteX7" fmla="*/ 16669 w 1574006"/>
                <a:gd name="connsiteY7" fmla="*/ 866775 h 869156"/>
                <a:gd name="connsiteX8" fmla="*/ 2381 w 1574006"/>
                <a:gd name="connsiteY8" fmla="*/ 862012 h 869156"/>
                <a:gd name="connsiteX9" fmla="*/ 0 w 1574006"/>
                <a:gd name="connsiteY9" fmla="*/ 852487 h 869156"/>
                <a:gd name="connsiteX10" fmla="*/ 4762 w 1574006"/>
                <a:gd name="connsiteY10" fmla="*/ 833437 h 869156"/>
                <a:gd name="connsiteX11" fmla="*/ 28575 w 1574006"/>
                <a:gd name="connsiteY11" fmla="*/ 804862 h 869156"/>
                <a:gd name="connsiteX12" fmla="*/ 73819 w 1574006"/>
                <a:gd name="connsiteY12" fmla="*/ 783431 h 869156"/>
                <a:gd name="connsiteX13" fmla="*/ 254794 w 1574006"/>
                <a:gd name="connsiteY13" fmla="*/ 714375 h 869156"/>
                <a:gd name="connsiteX14" fmla="*/ 461962 w 1574006"/>
                <a:gd name="connsiteY14" fmla="*/ 626269 h 869156"/>
                <a:gd name="connsiteX15" fmla="*/ 628650 w 1574006"/>
                <a:gd name="connsiteY15" fmla="*/ 552450 h 869156"/>
                <a:gd name="connsiteX16" fmla="*/ 750094 w 1574006"/>
                <a:gd name="connsiteY16" fmla="*/ 495300 h 869156"/>
                <a:gd name="connsiteX17" fmla="*/ 878681 w 1574006"/>
                <a:gd name="connsiteY17" fmla="*/ 426244 h 869156"/>
                <a:gd name="connsiteX18" fmla="*/ 981075 w 1574006"/>
                <a:gd name="connsiteY18" fmla="*/ 364331 h 869156"/>
                <a:gd name="connsiteX19" fmla="*/ 1050131 w 1574006"/>
                <a:gd name="connsiteY19" fmla="*/ 314325 h 869156"/>
                <a:gd name="connsiteX20" fmla="*/ 1088231 w 1574006"/>
                <a:gd name="connsiteY20" fmla="*/ 276225 h 869156"/>
                <a:gd name="connsiteX21" fmla="*/ 1107281 w 1574006"/>
                <a:gd name="connsiteY21" fmla="*/ 245269 h 869156"/>
                <a:gd name="connsiteX22" fmla="*/ 1114425 w 1574006"/>
                <a:gd name="connsiteY22" fmla="*/ 223837 h 869156"/>
                <a:gd name="connsiteX23" fmla="*/ 1114425 w 1574006"/>
                <a:gd name="connsiteY23" fmla="*/ 202406 h 869156"/>
                <a:gd name="connsiteX24" fmla="*/ 1109662 w 1574006"/>
                <a:gd name="connsiteY24" fmla="*/ 188119 h 869156"/>
                <a:gd name="connsiteX25" fmla="*/ 1095375 w 1574006"/>
                <a:gd name="connsiteY25" fmla="*/ 164306 h 869156"/>
                <a:gd name="connsiteX26" fmla="*/ 1050131 w 1574006"/>
                <a:gd name="connsiteY26" fmla="*/ 126206 h 869156"/>
                <a:gd name="connsiteX27" fmla="*/ 931069 w 1574006"/>
                <a:gd name="connsiteY27" fmla="*/ 50006 h 869156"/>
                <a:gd name="connsiteX28" fmla="*/ 1059656 w 1574006"/>
                <a:gd name="connsiteY28" fmla="*/ 0 h 869156"/>
                <a:gd name="connsiteX29" fmla="*/ 1257300 w 1574006"/>
                <a:gd name="connsiteY29" fmla="*/ 104775 h 869156"/>
                <a:gd name="connsiteX30" fmla="*/ 1343025 w 1574006"/>
                <a:gd name="connsiteY30" fmla="*/ 150019 h 869156"/>
                <a:gd name="connsiteX31" fmla="*/ 1454944 w 1574006"/>
                <a:gd name="connsiteY31" fmla="*/ 219075 h 869156"/>
                <a:gd name="connsiteX32" fmla="*/ 1521619 w 1574006"/>
                <a:gd name="connsiteY32" fmla="*/ 264319 h 869156"/>
                <a:gd name="connsiteX33" fmla="*/ 1550194 w 1574006"/>
                <a:gd name="connsiteY33" fmla="*/ 283369 h 869156"/>
                <a:gd name="connsiteX34" fmla="*/ 1564481 w 1574006"/>
                <a:gd name="connsiteY34" fmla="*/ 302419 h 869156"/>
                <a:gd name="connsiteX35" fmla="*/ 1571625 w 1574006"/>
                <a:gd name="connsiteY35" fmla="*/ 323850 h 869156"/>
                <a:gd name="connsiteX36" fmla="*/ 1574006 w 1574006"/>
                <a:gd name="connsiteY36" fmla="*/ 347662 h 869156"/>
                <a:gd name="connsiteX37" fmla="*/ 1559719 w 1574006"/>
                <a:gd name="connsiteY37" fmla="*/ 388144 h 869156"/>
                <a:gd name="connsiteX38" fmla="*/ 1535906 w 1574006"/>
                <a:gd name="connsiteY38" fmla="*/ 407194 h 869156"/>
                <a:gd name="connsiteX39" fmla="*/ 1462087 w 1574006"/>
                <a:gd name="connsiteY39" fmla="*/ 421481 h 869156"/>
                <a:gd name="connsiteX40" fmla="*/ 1395412 w 1574006"/>
                <a:gd name="connsiteY40" fmla="*/ 438150 h 869156"/>
                <a:gd name="connsiteX41" fmla="*/ 1302544 w 1574006"/>
                <a:gd name="connsiteY41" fmla="*/ 478631 h 869156"/>
                <a:gd name="connsiteX42" fmla="*/ 1107281 w 1574006"/>
                <a:gd name="connsiteY42" fmla="*/ 559594 h 869156"/>
                <a:gd name="connsiteX43" fmla="*/ 873919 w 1574006"/>
                <a:gd name="connsiteY43" fmla="*/ 642937 h 869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74006" h="869156">
                  <a:moveTo>
                    <a:pt x="873919" y="642937"/>
                  </a:moveTo>
                  <a:lnTo>
                    <a:pt x="516731" y="752475"/>
                  </a:lnTo>
                  <a:lnTo>
                    <a:pt x="340519" y="804862"/>
                  </a:lnTo>
                  <a:lnTo>
                    <a:pt x="159544" y="847725"/>
                  </a:lnTo>
                  <a:lnTo>
                    <a:pt x="92869" y="864394"/>
                  </a:lnTo>
                  <a:lnTo>
                    <a:pt x="57150" y="869156"/>
                  </a:lnTo>
                  <a:lnTo>
                    <a:pt x="35719" y="869156"/>
                  </a:lnTo>
                  <a:lnTo>
                    <a:pt x="16669" y="866775"/>
                  </a:lnTo>
                  <a:lnTo>
                    <a:pt x="2381" y="862012"/>
                  </a:lnTo>
                  <a:lnTo>
                    <a:pt x="0" y="852487"/>
                  </a:lnTo>
                  <a:lnTo>
                    <a:pt x="4762" y="833437"/>
                  </a:lnTo>
                  <a:lnTo>
                    <a:pt x="28575" y="804862"/>
                  </a:lnTo>
                  <a:lnTo>
                    <a:pt x="73819" y="783431"/>
                  </a:lnTo>
                  <a:lnTo>
                    <a:pt x="254794" y="714375"/>
                  </a:lnTo>
                  <a:lnTo>
                    <a:pt x="461962" y="626269"/>
                  </a:lnTo>
                  <a:lnTo>
                    <a:pt x="628650" y="552450"/>
                  </a:lnTo>
                  <a:lnTo>
                    <a:pt x="750094" y="495300"/>
                  </a:lnTo>
                  <a:lnTo>
                    <a:pt x="878681" y="426244"/>
                  </a:lnTo>
                  <a:lnTo>
                    <a:pt x="981075" y="364331"/>
                  </a:lnTo>
                  <a:lnTo>
                    <a:pt x="1050131" y="314325"/>
                  </a:lnTo>
                  <a:lnTo>
                    <a:pt x="1088231" y="276225"/>
                  </a:lnTo>
                  <a:lnTo>
                    <a:pt x="1107281" y="245269"/>
                  </a:lnTo>
                  <a:lnTo>
                    <a:pt x="1114425" y="223837"/>
                  </a:lnTo>
                  <a:lnTo>
                    <a:pt x="1114425" y="202406"/>
                  </a:lnTo>
                  <a:lnTo>
                    <a:pt x="1109662" y="188119"/>
                  </a:lnTo>
                  <a:lnTo>
                    <a:pt x="1095375" y="164306"/>
                  </a:lnTo>
                  <a:lnTo>
                    <a:pt x="1050131" y="126206"/>
                  </a:lnTo>
                  <a:lnTo>
                    <a:pt x="931069" y="50006"/>
                  </a:lnTo>
                  <a:lnTo>
                    <a:pt x="1059656" y="0"/>
                  </a:lnTo>
                  <a:lnTo>
                    <a:pt x="1257300" y="104775"/>
                  </a:lnTo>
                  <a:lnTo>
                    <a:pt x="1343025" y="150019"/>
                  </a:lnTo>
                  <a:lnTo>
                    <a:pt x="1454944" y="219075"/>
                  </a:lnTo>
                  <a:lnTo>
                    <a:pt x="1521619" y="264319"/>
                  </a:lnTo>
                  <a:lnTo>
                    <a:pt x="1550194" y="283369"/>
                  </a:lnTo>
                  <a:lnTo>
                    <a:pt x="1564481" y="302419"/>
                  </a:lnTo>
                  <a:lnTo>
                    <a:pt x="1571625" y="323850"/>
                  </a:lnTo>
                  <a:lnTo>
                    <a:pt x="1574006" y="347662"/>
                  </a:lnTo>
                  <a:lnTo>
                    <a:pt x="1559719" y="388144"/>
                  </a:lnTo>
                  <a:lnTo>
                    <a:pt x="1535906" y="407194"/>
                  </a:lnTo>
                  <a:lnTo>
                    <a:pt x="1462087" y="421481"/>
                  </a:lnTo>
                  <a:lnTo>
                    <a:pt x="1395412" y="438150"/>
                  </a:lnTo>
                  <a:lnTo>
                    <a:pt x="1302544" y="478631"/>
                  </a:lnTo>
                  <a:lnTo>
                    <a:pt x="1107281" y="559594"/>
                  </a:lnTo>
                  <a:lnTo>
                    <a:pt x="873919" y="64293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0" name="グループ化 39">
            <a:extLst>
              <a:ext uri="{FF2B5EF4-FFF2-40B4-BE49-F238E27FC236}">
                <a16:creationId xmlns:a16="http://schemas.microsoft.com/office/drawing/2014/main" id="{5179765F-D32D-4F0F-A79D-248308390F74}"/>
              </a:ext>
            </a:extLst>
          </p:cNvPr>
          <p:cNvGrpSpPr/>
          <p:nvPr/>
        </p:nvGrpSpPr>
        <p:grpSpPr>
          <a:xfrm>
            <a:off x="4035426" y="1299087"/>
            <a:ext cx="4259262" cy="4819649"/>
            <a:chOff x="4041777" y="1300164"/>
            <a:chExt cx="4259262" cy="4819649"/>
          </a:xfrm>
          <a:solidFill>
            <a:schemeClr val="tx1"/>
          </a:solidFill>
        </p:grpSpPr>
        <p:sp>
          <p:nvSpPr>
            <p:cNvPr id="41" name="フリーフォーム 6">
              <a:extLst>
                <a:ext uri="{FF2B5EF4-FFF2-40B4-BE49-F238E27FC236}">
                  <a16:creationId xmlns:a16="http://schemas.microsoft.com/office/drawing/2014/main" id="{2046C2E8-0650-41CA-98E7-CAE088C9C727}"/>
                </a:ext>
              </a:extLst>
            </p:cNvPr>
            <p:cNvSpPr/>
            <p:nvPr/>
          </p:nvSpPr>
          <p:spPr>
            <a:xfrm>
              <a:off x="4241802" y="1687513"/>
              <a:ext cx="1495425" cy="469900"/>
            </a:xfrm>
            <a:custGeom>
              <a:avLst/>
              <a:gdLst>
                <a:gd name="connsiteX0" fmla="*/ 1209675 w 1495425"/>
                <a:gd name="connsiteY0" fmla="*/ 280988 h 469107"/>
                <a:gd name="connsiteX1" fmla="*/ 900113 w 1495425"/>
                <a:gd name="connsiteY1" fmla="*/ 340519 h 469107"/>
                <a:gd name="connsiteX2" fmla="*/ 742950 w 1495425"/>
                <a:gd name="connsiteY2" fmla="*/ 376238 h 469107"/>
                <a:gd name="connsiteX3" fmla="*/ 440532 w 1495425"/>
                <a:gd name="connsiteY3" fmla="*/ 435769 h 469107"/>
                <a:gd name="connsiteX4" fmla="*/ 285750 w 1495425"/>
                <a:gd name="connsiteY4" fmla="*/ 466725 h 469107"/>
                <a:gd name="connsiteX5" fmla="*/ 254794 w 1495425"/>
                <a:gd name="connsiteY5" fmla="*/ 469107 h 469107"/>
                <a:gd name="connsiteX6" fmla="*/ 216694 w 1495425"/>
                <a:gd name="connsiteY6" fmla="*/ 459582 h 469107"/>
                <a:gd name="connsiteX7" fmla="*/ 185738 w 1495425"/>
                <a:gd name="connsiteY7" fmla="*/ 442913 h 469107"/>
                <a:gd name="connsiteX8" fmla="*/ 154782 w 1495425"/>
                <a:gd name="connsiteY8" fmla="*/ 419100 h 469107"/>
                <a:gd name="connsiteX9" fmla="*/ 126207 w 1495425"/>
                <a:gd name="connsiteY9" fmla="*/ 392907 h 469107"/>
                <a:gd name="connsiteX10" fmla="*/ 88107 w 1495425"/>
                <a:gd name="connsiteY10" fmla="*/ 350044 h 469107"/>
                <a:gd name="connsiteX11" fmla="*/ 50007 w 1495425"/>
                <a:gd name="connsiteY11" fmla="*/ 295275 h 469107"/>
                <a:gd name="connsiteX12" fmla="*/ 16669 w 1495425"/>
                <a:gd name="connsiteY12" fmla="*/ 238125 h 469107"/>
                <a:gd name="connsiteX13" fmla="*/ 7144 w 1495425"/>
                <a:gd name="connsiteY13" fmla="*/ 207169 h 469107"/>
                <a:gd name="connsiteX14" fmla="*/ 0 w 1495425"/>
                <a:gd name="connsiteY14" fmla="*/ 180975 h 469107"/>
                <a:gd name="connsiteX15" fmla="*/ 2382 w 1495425"/>
                <a:gd name="connsiteY15" fmla="*/ 166688 h 469107"/>
                <a:gd name="connsiteX16" fmla="*/ 14288 w 1495425"/>
                <a:gd name="connsiteY16" fmla="*/ 157163 h 469107"/>
                <a:gd name="connsiteX17" fmla="*/ 38100 w 1495425"/>
                <a:gd name="connsiteY17" fmla="*/ 161925 h 469107"/>
                <a:gd name="connsiteX18" fmla="*/ 90488 w 1495425"/>
                <a:gd name="connsiteY18" fmla="*/ 190500 h 469107"/>
                <a:gd name="connsiteX19" fmla="*/ 166688 w 1495425"/>
                <a:gd name="connsiteY19" fmla="*/ 216694 h 469107"/>
                <a:gd name="connsiteX20" fmla="*/ 219075 w 1495425"/>
                <a:gd name="connsiteY20" fmla="*/ 233363 h 469107"/>
                <a:gd name="connsiteX21" fmla="*/ 273844 w 1495425"/>
                <a:gd name="connsiteY21" fmla="*/ 242888 h 469107"/>
                <a:gd name="connsiteX22" fmla="*/ 333375 w 1495425"/>
                <a:gd name="connsiteY22" fmla="*/ 247650 h 469107"/>
                <a:gd name="connsiteX23" fmla="*/ 404813 w 1495425"/>
                <a:gd name="connsiteY23" fmla="*/ 242888 h 469107"/>
                <a:gd name="connsiteX24" fmla="*/ 564357 w 1495425"/>
                <a:gd name="connsiteY24" fmla="*/ 214313 h 469107"/>
                <a:gd name="connsiteX25" fmla="*/ 733425 w 1495425"/>
                <a:gd name="connsiteY25" fmla="*/ 173832 h 469107"/>
                <a:gd name="connsiteX26" fmla="*/ 931069 w 1495425"/>
                <a:gd name="connsiteY26" fmla="*/ 119063 h 469107"/>
                <a:gd name="connsiteX27" fmla="*/ 1012032 w 1495425"/>
                <a:gd name="connsiteY27" fmla="*/ 107157 h 469107"/>
                <a:gd name="connsiteX28" fmla="*/ 1073944 w 1495425"/>
                <a:gd name="connsiteY28" fmla="*/ 92869 h 469107"/>
                <a:gd name="connsiteX29" fmla="*/ 1123950 w 1495425"/>
                <a:gd name="connsiteY29" fmla="*/ 73819 h 469107"/>
                <a:gd name="connsiteX30" fmla="*/ 1181100 w 1495425"/>
                <a:gd name="connsiteY30" fmla="*/ 45244 h 469107"/>
                <a:gd name="connsiteX31" fmla="*/ 1245394 w 1495425"/>
                <a:gd name="connsiteY31" fmla="*/ 0 h 469107"/>
                <a:gd name="connsiteX32" fmla="*/ 1278732 w 1495425"/>
                <a:gd name="connsiteY32" fmla="*/ 4763 h 469107"/>
                <a:gd name="connsiteX33" fmla="*/ 1323975 w 1495425"/>
                <a:gd name="connsiteY33" fmla="*/ 16669 h 469107"/>
                <a:gd name="connsiteX34" fmla="*/ 1366838 w 1495425"/>
                <a:gd name="connsiteY34" fmla="*/ 35719 h 469107"/>
                <a:gd name="connsiteX35" fmla="*/ 1404938 w 1495425"/>
                <a:gd name="connsiteY35" fmla="*/ 59532 h 469107"/>
                <a:gd name="connsiteX36" fmla="*/ 1445419 w 1495425"/>
                <a:gd name="connsiteY36" fmla="*/ 90488 h 469107"/>
                <a:gd name="connsiteX37" fmla="*/ 1473994 w 1495425"/>
                <a:gd name="connsiteY37" fmla="*/ 114300 h 469107"/>
                <a:gd name="connsiteX38" fmla="*/ 1485900 w 1495425"/>
                <a:gd name="connsiteY38" fmla="*/ 130969 h 469107"/>
                <a:gd name="connsiteX39" fmla="*/ 1495425 w 1495425"/>
                <a:gd name="connsiteY39" fmla="*/ 150019 h 469107"/>
                <a:gd name="connsiteX40" fmla="*/ 1495425 w 1495425"/>
                <a:gd name="connsiteY40" fmla="*/ 166688 h 469107"/>
                <a:gd name="connsiteX41" fmla="*/ 1485900 w 1495425"/>
                <a:gd name="connsiteY41" fmla="*/ 192882 h 469107"/>
                <a:gd name="connsiteX42" fmla="*/ 1469232 w 1495425"/>
                <a:gd name="connsiteY42" fmla="*/ 209550 h 469107"/>
                <a:gd name="connsiteX43" fmla="*/ 1421607 w 1495425"/>
                <a:gd name="connsiteY43" fmla="*/ 226219 h 469107"/>
                <a:gd name="connsiteX44" fmla="*/ 1209675 w 1495425"/>
                <a:gd name="connsiteY44" fmla="*/ 280988 h 469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95425" h="469107">
                  <a:moveTo>
                    <a:pt x="1209675" y="280988"/>
                  </a:moveTo>
                  <a:lnTo>
                    <a:pt x="900113" y="340519"/>
                  </a:lnTo>
                  <a:lnTo>
                    <a:pt x="742950" y="376238"/>
                  </a:lnTo>
                  <a:lnTo>
                    <a:pt x="440532" y="435769"/>
                  </a:lnTo>
                  <a:lnTo>
                    <a:pt x="285750" y="466725"/>
                  </a:lnTo>
                  <a:lnTo>
                    <a:pt x="254794" y="469107"/>
                  </a:lnTo>
                  <a:lnTo>
                    <a:pt x="216694" y="459582"/>
                  </a:lnTo>
                  <a:lnTo>
                    <a:pt x="185738" y="442913"/>
                  </a:lnTo>
                  <a:lnTo>
                    <a:pt x="154782" y="419100"/>
                  </a:lnTo>
                  <a:lnTo>
                    <a:pt x="126207" y="392907"/>
                  </a:lnTo>
                  <a:lnTo>
                    <a:pt x="88107" y="350044"/>
                  </a:lnTo>
                  <a:lnTo>
                    <a:pt x="50007" y="295275"/>
                  </a:lnTo>
                  <a:lnTo>
                    <a:pt x="16669" y="238125"/>
                  </a:lnTo>
                  <a:lnTo>
                    <a:pt x="7144" y="207169"/>
                  </a:lnTo>
                  <a:lnTo>
                    <a:pt x="0" y="180975"/>
                  </a:lnTo>
                  <a:lnTo>
                    <a:pt x="2382" y="166688"/>
                  </a:lnTo>
                  <a:lnTo>
                    <a:pt x="14288" y="157163"/>
                  </a:lnTo>
                  <a:lnTo>
                    <a:pt x="38100" y="161925"/>
                  </a:lnTo>
                  <a:lnTo>
                    <a:pt x="90488" y="190500"/>
                  </a:lnTo>
                  <a:lnTo>
                    <a:pt x="166688" y="216694"/>
                  </a:lnTo>
                  <a:lnTo>
                    <a:pt x="219075" y="233363"/>
                  </a:lnTo>
                  <a:lnTo>
                    <a:pt x="273844" y="242888"/>
                  </a:lnTo>
                  <a:lnTo>
                    <a:pt x="333375" y="247650"/>
                  </a:lnTo>
                  <a:lnTo>
                    <a:pt x="404813" y="242888"/>
                  </a:lnTo>
                  <a:lnTo>
                    <a:pt x="564357" y="214313"/>
                  </a:lnTo>
                  <a:lnTo>
                    <a:pt x="733425" y="173832"/>
                  </a:lnTo>
                  <a:lnTo>
                    <a:pt x="931069" y="119063"/>
                  </a:lnTo>
                  <a:lnTo>
                    <a:pt x="1012032" y="107157"/>
                  </a:lnTo>
                  <a:lnTo>
                    <a:pt x="1073944" y="92869"/>
                  </a:lnTo>
                  <a:lnTo>
                    <a:pt x="1123950" y="73819"/>
                  </a:lnTo>
                  <a:lnTo>
                    <a:pt x="1181100" y="45244"/>
                  </a:lnTo>
                  <a:lnTo>
                    <a:pt x="1245394" y="0"/>
                  </a:lnTo>
                  <a:lnTo>
                    <a:pt x="1278732" y="4763"/>
                  </a:lnTo>
                  <a:lnTo>
                    <a:pt x="1323975" y="16669"/>
                  </a:lnTo>
                  <a:lnTo>
                    <a:pt x="1366838" y="35719"/>
                  </a:lnTo>
                  <a:lnTo>
                    <a:pt x="1404938" y="59532"/>
                  </a:lnTo>
                  <a:lnTo>
                    <a:pt x="1445419" y="90488"/>
                  </a:lnTo>
                  <a:lnTo>
                    <a:pt x="1473994" y="114300"/>
                  </a:lnTo>
                  <a:lnTo>
                    <a:pt x="1485900" y="130969"/>
                  </a:lnTo>
                  <a:lnTo>
                    <a:pt x="1495425" y="150019"/>
                  </a:lnTo>
                  <a:lnTo>
                    <a:pt x="1495425" y="166688"/>
                  </a:lnTo>
                  <a:lnTo>
                    <a:pt x="1485900" y="192882"/>
                  </a:lnTo>
                  <a:lnTo>
                    <a:pt x="1469232" y="209550"/>
                  </a:lnTo>
                  <a:lnTo>
                    <a:pt x="1421607" y="226219"/>
                  </a:lnTo>
                  <a:lnTo>
                    <a:pt x="1209675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7">
              <a:extLst>
                <a:ext uri="{FF2B5EF4-FFF2-40B4-BE49-F238E27FC236}">
                  <a16:creationId xmlns:a16="http://schemas.microsoft.com/office/drawing/2014/main" id="{68C142A8-EC2E-465E-9B45-35FA2A118EC4}"/>
                </a:ext>
              </a:extLst>
            </p:cNvPr>
            <p:cNvSpPr/>
            <p:nvPr/>
          </p:nvSpPr>
          <p:spPr>
            <a:xfrm>
              <a:off x="4041777" y="2243139"/>
              <a:ext cx="1852613" cy="517525"/>
            </a:xfrm>
            <a:custGeom>
              <a:avLst/>
              <a:gdLst>
                <a:gd name="connsiteX0" fmla="*/ 1312069 w 1852613"/>
                <a:gd name="connsiteY0" fmla="*/ 278606 h 516731"/>
                <a:gd name="connsiteX1" fmla="*/ 1016794 w 1852613"/>
                <a:gd name="connsiteY1" fmla="*/ 342900 h 516731"/>
                <a:gd name="connsiteX2" fmla="*/ 823913 w 1852613"/>
                <a:gd name="connsiteY2" fmla="*/ 397668 h 516731"/>
                <a:gd name="connsiteX3" fmla="*/ 604838 w 1852613"/>
                <a:gd name="connsiteY3" fmla="*/ 450056 h 516731"/>
                <a:gd name="connsiteX4" fmla="*/ 404813 w 1852613"/>
                <a:gd name="connsiteY4" fmla="*/ 502443 h 516731"/>
                <a:gd name="connsiteX5" fmla="*/ 354807 w 1852613"/>
                <a:gd name="connsiteY5" fmla="*/ 516731 h 516731"/>
                <a:gd name="connsiteX6" fmla="*/ 335757 w 1852613"/>
                <a:gd name="connsiteY6" fmla="*/ 516731 h 516731"/>
                <a:gd name="connsiteX7" fmla="*/ 302419 w 1852613"/>
                <a:gd name="connsiteY7" fmla="*/ 509587 h 516731"/>
                <a:gd name="connsiteX8" fmla="*/ 252413 w 1852613"/>
                <a:gd name="connsiteY8" fmla="*/ 490537 h 516731"/>
                <a:gd name="connsiteX9" fmla="*/ 145257 w 1852613"/>
                <a:gd name="connsiteY9" fmla="*/ 426243 h 516731"/>
                <a:gd name="connsiteX10" fmla="*/ 80963 w 1852613"/>
                <a:gd name="connsiteY10" fmla="*/ 376237 h 516731"/>
                <a:gd name="connsiteX11" fmla="*/ 33338 w 1852613"/>
                <a:gd name="connsiteY11" fmla="*/ 335756 h 516731"/>
                <a:gd name="connsiteX12" fmla="*/ 16669 w 1852613"/>
                <a:gd name="connsiteY12" fmla="*/ 319087 h 516731"/>
                <a:gd name="connsiteX13" fmla="*/ 4763 w 1852613"/>
                <a:gd name="connsiteY13" fmla="*/ 300037 h 516731"/>
                <a:gd name="connsiteX14" fmla="*/ 0 w 1852613"/>
                <a:gd name="connsiteY14" fmla="*/ 280987 h 516731"/>
                <a:gd name="connsiteX15" fmla="*/ 0 w 1852613"/>
                <a:gd name="connsiteY15" fmla="*/ 269081 h 516731"/>
                <a:gd name="connsiteX16" fmla="*/ 9525 w 1852613"/>
                <a:gd name="connsiteY16" fmla="*/ 259556 h 516731"/>
                <a:gd name="connsiteX17" fmla="*/ 28575 w 1852613"/>
                <a:gd name="connsiteY17" fmla="*/ 252412 h 516731"/>
                <a:gd name="connsiteX18" fmla="*/ 78582 w 1852613"/>
                <a:gd name="connsiteY18" fmla="*/ 266700 h 516731"/>
                <a:gd name="connsiteX19" fmla="*/ 150019 w 1852613"/>
                <a:gd name="connsiteY19" fmla="*/ 292893 h 516731"/>
                <a:gd name="connsiteX20" fmla="*/ 207169 w 1852613"/>
                <a:gd name="connsiteY20" fmla="*/ 307181 h 516731"/>
                <a:gd name="connsiteX21" fmla="*/ 264319 w 1852613"/>
                <a:gd name="connsiteY21" fmla="*/ 314325 h 516731"/>
                <a:gd name="connsiteX22" fmla="*/ 328613 w 1852613"/>
                <a:gd name="connsiteY22" fmla="*/ 319087 h 516731"/>
                <a:gd name="connsiteX23" fmla="*/ 402432 w 1852613"/>
                <a:gd name="connsiteY23" fmla="*/ 316706 h 516731"/>
                <a:gd name="connsiteX24" fmla="*/ 523875 w 1852613"/>
                <a:gd name="connsiteY24" fmla="*/ 300037 h 516731"/>
                <a:gd name="connsiteX25" fmla="*/ 704850 w 1852613"/>
                <a:gd name="connsiteY25" fmla="*/ 261937 h 516731"/>
                <a:gd name="connsiteX26" fmla="*/ 871538 w 1852613"/>
                <a:gd name="connsiteY26" fmla="*/ 221456 h 516731"/>
                <a:gd name="connsiteX27" fmla="*/ 1042988 w 1852613"/>
                <a:gd name="connsiteY27" fmla="*/ 188118 h 516731"/>
                <a:gd name="connsiteX28" fmla="*/ 1209675 w 1852613"/>
                <a:gd name="connsiteY28" fmla="*/ 152400 h 516731"/>
                <a:gd name="connsiteX29" fmla="*/ 1343025 w 1852613"/>
                <a:gd name="connsiteY29" fmla="*/ 119062 h 516731"/>
                <a:gd name="connsiteX30" fmla="*/ 1476375 w 1852613"/>
                <a:gd name="connsiteY30" fmla="*/ 76200 h 516731"/>
                <a:gd name="connsiteX31" fmla="*/ 1597819 w 1852613"/>
                <a:gd name="connsiteY31" fmla="*/ 0 h 516731"/>
                <a:gd name="connsiteX32" fmla="*/ 1616869 w 1852613"/>
                <a:gd name="connsiteY32" fmla="*/ 0 h 516731"/>
                <a:gd name="connsiteX33" fmla="*/ 1671638 w 1852613"/>
                <a:gd name="connsiteY33" fmla="*/ 14287 h 516731"/>
                <a:gd name="connsiteX34" fmla="*/ 1726407 w 1852613"/>
                <a:gd name="connsiteY34" fmla="*/ 30956 h 516731"/>
                <a:gd name="connsiteX35" fmla="*/ 1778794 w 1852613"/>
                <a:gd name="connsiteY35" fmla="*/ 59531 h 516731"/>
                <a:gd name="connsiteX36" fmla="*/ 1814513 w 1852613"/>
                <a:gd name="connsiteY36" fmla="*/ 80962 h 516731"/>
                <a:gd name="connsiteX37" fmla="*/ 1840707 w 1852613"/>
                <a:gd name="connsiteY37" fmla="*/ 104775 h 516731"/>
                <a:gd name="connsiteX38" fmla="*/ 1852613 w 1852613"/>
                <a:gd name="connsiteY38" fmla="*/ 128587 h 516731"/>
                <a:gd name="connsiteX39" fmla="*/ 1852613 w 1852613"/>
                <a:gd name="connsiteY39" fmla="*/ 152400 h 516731"/>
                <a:gd name="connsiteX40" fmla="*/ 1840707 w 1852613"/>
                <a:gd name="connsiteY40" fmla="*/ 178593 h 516731"/>
                <a:gd name="connsiteX41" fmla="*/ 1814513 w 1852613"/>
                <a:gd name="connsiteY41" fmla="*/ 197643 h 516731"/>
                <a:gd name="connsiteX42" fmla="*/ 1759744 w 1852613"/>
                <a:gd name="connsiteY42" fmla="*/ 207168 h 516731"/>
                <a:gd name="connsiteX43" fmla="*/ 1621632 w 1852613"/>
                <a:gd name="connsiteY43" fmla="*/ 219075 h 516731"/>
                <a:gd name="connsiteX44" fmla="*/ 1312069 w 1852613"/>
                <a:gd name="connsiteY44" fmla="*/ 278606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52613" h="516731">
                  <a:moveTo>
                    <a:pt x="1312069" y="278606"/>
                  </a:moveTo>
                  <a:lnTo>
                    <a:pt x="1016794" y="342900"/>
                  </a:lnTo>
                  <a:lnTo>
                    <a:pt x="823913" y="397668"/>
                  </a:lnTo>
                  <a:lnTo>
                    <a:pt x="604838" y="450056"/>
                  </a:lnTo>
                  <a:lnTo>
                    <a:pt x="404813" y="502443"/>
                  </a:lnTo>
                  <a:lnTo>
                    <a:pt x="354807" y="516731"/>
                  </a:lnTo>
                  <a:lnTo>
                    <a:pt x="335757" y="516731"/>
                  </a:lnTo>
                  <a:lnTo>
                    <a:pt x="302419" y="509587"/>
                  </a:lnTo>
                  <a:lnTo>
                    <a:pt x="252413" y="490537"/>
                  </a:lnTo>
                  <a:lnTo>
                    <a:pt x="145257" y="426243"/>
                  </a:lnTo>
                  <a:lnTo>
                    <a:pt x="80963" y="376237"/>
                  </a:lnTo>
                  <a:lnTo>
                    <a:pt x="33338" y="335756"/>
                  </a:lnTo>
                  <a:lnTo>
                    <a:pt x="16669" y="319087"/>
                  </a:lnTo>
                  <a:lnTo>
                    <a:pt x="4763" y="300037"/>
                  </a:lnTo>
                  <a:lnTo>
                    <a:pt x="0" y="280987"/>
                  </a:lnTo>
                  <a:lnTo>
                    <a:pt x="0" y="269081"/>
                  </a:lnTo>
                  <a:lnTo>
                    <a:pt x="9525" y="259556"/>
                  </a:lnTo>
                  <a:lnTo>
                    <a:pt x="28575" y="252412"/>
                  </a:lnTo>
                  <a:lnTo>
                    <a:pt x="78582" y="266700"/>
                  </a:lnTo>
                  <a:lnTo>
                    <a:pt x="150019" y="292893"/>
                  </a:lnTo>
                  <a:lnTo>
                    <a:pt x="207169" y="307181"/>
                  </a:lnTo>
                  <a:lnTo>
                    <a:pt x="264319" y="314325"/>
                  </a:lnTo>
                  <a:lnTo>
                    <a:pt x="328613" y="319087"/>
                  </a:lnTo>
                  <a:lnTo>
                    <a:pt x="402432" y="316706"/>
                  </a:lnTo>
                  <a:lnTo>
                    <a:pt x="523875" y="300037"/>
                  </a:lnTo>
                  <a:lnTo>
                    <a:pt x="704850" y="261937"/>
                  </a:lnTo>
                  <a:lnTo>
                    <a:pt x="871538" y="221456"/>
                  </a:lnTo>
                  <a:lnTo>
                    <a:pt x="1042988" y="188118"/>
                  </a:lnTo>
                  <a:lnTo>
                    <a:pt x="1209675" y="152400"/>
                  </a:lnTo>
                  <a:lnTo>
                    <a:pt x="1343025" y="119062"/>
                  </a:lnTo>
                  <a:lnTo>
                    <a:pt x="1476375" y="76200"/>
                  </a:lnTo>
                  <a:lnTo>
                    <a:pt x="1597819" y="0"/>
                  </a:lnTo>
                  <a:lnTo>
                    <a:pt x="1616869" y="0"/>
                  </a:lnTo>
                  <a:lnTo>
                    <a:pt x="1671638" y="14287"/>
                  </a:lnTo>
                  <a:lnTo>
                    <a:pt x="1726407" y="30956"/>
                  </a:lnTo>
                  <a:lnTo>
                    <a:pt x="1778794" y="59531"/>
                  </a:lnTo>
                  <a:lnTo>
                    <a:pt x="1814513" y="80962"/>
                  </a:lnTo>
                  <a:lnTo>
                    <a:pt x="1840707" y="104775"/>
                  </a:lnTo>
                  <a:lnTo>
                    <a:pt x="1852613" y="128587"/>
                  </a:lnTo>
                  <a:lnTo>
                    <a:pt x="1852613" y="152400"/>
                  </a:lnTo>
                  <a:lnTo>
                    <a:pt x="1840707" y="178593"/>
                  </a:lnTo>
                  <a:lnTo>
                    <a:pt x="1814513" y="197643"/>
                  </a:lnTo>
                  <a:lnTo>
                    <a:pt x="1759744" y="207168"/>
                  </a:lnTo>
                  <a:lnTo>
                    <a:pt x="1621632" y="219075"/>
                  </a:lnTo>
                  <a:lnTo>
                    <a:pt x="1312069" y="2786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9">
              <a:extLst>
                <a:ext uri="{FF2B5EF4-FFF2-40B4-BE49-F238E27FC236}">
                  <a16:creationId xmlns:a16="http://schemas.microsoft.com/office/drawing/2014/main" id="{017213FA-B2D0-413C-8A05-B7257E7A3C0B}"/>
                </a:ext>
              </a:extLst>
            </p:cNvPr>
            <p:cNvSpPr/>
            <p:nvPr/>
          </p:nvSpPr>
          <p:spPr>
            <a:xfrm>
              <a:off x="6208713" y="1639889"/>
              <a:ext cx="1377950" cy="407987"/>
            </a:xfrm>
            <a:custGeom>
              <a:avLst/>
              <a:gdLst>
                <a:gd name="connsiteX0" fmla="*/ 1002506 w 1378744"/>
                <a:gd name="connsiteY0" fmla="*/ 261938 h 407194"/>
                <a:gd name="connsiteX1" fmla="*/ 788194 w 1378744"/>
                <a:gd name="connsiteY1" fmla="*/ 297657 h 407194"/>
                <a:gd name="connsiteX2" fmla="*/ 619125 w 1378744"/>
                <a:gd name="connsiteY2" fmla="*/ 333375 h 407194"/>
                <a:gd name="connsiteX3" fmla="*/ 395287 w 1378744"/>
                <a:gd name="connsiteY3" fmla="*/ 388144 h 407194"/>
                <a:gd name="connsiteX4" fmla="*/ 326231 w 1378744"/>
                <a:gd name="connsiteY4" fmla="*/ 400050 h 407194"/>
                <a:gd name="connsiteX5" fmla="*/ 278606 w 1378744"/>
                <a:gd name="connsiteY5" fmla="*/ 407194 h 407194"/>
                <a:gd name="connsiteX6" fmla="*/ 245269 w 1378744"/>
                <a:gd name="connsiteY6" fmla="*/ 402432 h 407194"/>
                <a:gd name="connsiteX7" fmla="*/ 202406 w 1378744"/>
                <a:gd name="connsiteY7" fmla="*/ 381000 h 407194"/>
                <a:gd name="connsiteX8" fmla="*/ 114300 w 1378744"/>
                <a:gd name="connsiteY8" fmla="*/ 311944 h 407194"/>
                <a:gd name="connsiteX9" fmla="*/ 42862 w 1378744"/>
                <a:gd name="connsiteY9" fmla="*/ 240507 h 407194"/>
                <a:gd name="connsiteX10" fmla="*/ 14287 w 1378744"/>
                <a:gd name="connsiteY10" fmla="*/ 211932 h 407194"/>
                <a:gd name="connsiteX11" fmla="*/ 4762 w 1378744"/>
                <a:gd name="connsiteY11" fmla="*/ 190500 h 407194"/>
                <a:gd name="connsiteX12" fmla="*/ 0 w 1378744"/>
                <a:gd name="connsiteY12" fmla="*/ 173832 h 407194"/>
                <a:gd name="connsiteX13" fmla="*/ 0 w 1378744"/>
                <a:gd name="connsiteY13" fmla="*/ 157163 h 407194"/>
                <a:gd name="connsiteX14" fmla="*/ 7144 w 1378744"/>
                <a:gd name="connsiteY14" fmla="*/ 145257 h 407194"/>
                <a:gd name="connsiteX15" fmla="*/ 23812 w 1378744"/>
                <a:gd name="connsiteY15" fmla="*/ 140494 h 407194"/>
                <a:gd name="connsiteX16" fmla="*/ 59531 w 1378744"/>
                <a:gd name="connsiteY16" fmla="*/ 154782 h 407194"/>
                <a:gd name="connsiteX17" fmla="*/ 111919 w 1378744"/>
                <a:gd name="connsiteY17" fmla="*/ 173832 h 407194"/>
                <a:gd name="connsiteX18" fmla="*/ 190500 w 1378744"/>
                <a:gd name="connsiteY18" fmla="*/ 195263 h 407194"/>
                <a:gd name="connsiteX19" fmla="*/ 230981 w 1378744"/>
                <a:gd name="connsiteY19" fmla="*/ 202407 h 407194"/>
                <a:gd name="connsiteX20" fmla="*/ 283369 w 1378744"/>
                <a:gd name="connsiteY20" fmla="*/ 202407 h 407194"/>
                <a:gd name="connsiteX21" fmla="*/ 383381 w 1378744"/>
                <a:gd name="connsiteY21" fmla="*/ 185738 h 407194"/>
                <a:gd name="connsiteX22" fmla="*/ 623887 w 1378744"/>
                <a:gd name="connsiteY22" fmla="*/ 130969 h 407194"/>
                <a:gd name="connsiteX23" fmla="*/ 847725 w 1378744"/>
                <a:gd name="connsiteY23" fmla="*/ 95250 h 407194"/>
                <a:gd name="connsiteX24" fmla="*/ 940594 w 1378744"/>
                <a:gd name="connsiteY24" fmla="*/ 83344 h 407194"/>
                <a:gd name="connsiteX25" fmla="*/ 992981 w 1378744"/>
                <a:gd name="connsiteY25" fmla="*/ 73819 h 407194"/>
                <a:gd name="connsiteX26" fmla="*/ 1054894 w 1378744"/>
                <a:gd name="connsiteY26" fmla="*/ 52388 h 407194"/>
                <a:gd name="connsiteX27" fmla="*/ 1116806 w 1378744"/>
                <a:gd name="connsiteY27" fmla="*/ 23813 h 407194"/>
                <a:gd name="connsiteX28" fmla="*/ 1154906 w 1378744"/>
                <a:gd name="connsiteY28" fmla="*/ 0 h 407194"/>
                <a:gd name="connsiteX29" fmla="*/ 1202531 w 1378744"/>
                <a:gd name="connsiteY29" fmla="*/ 14288 h 407194"/>
                <a:gd name="connsiteX30" fmla="*/ 1245394 w 1378744"/>
                <a:gd name="connsiteY30" fmla="*/ 33338 h 407194"/>
                <a:gd name="connsiteX31" fmla="*/ 1293019 w 1378744"/>
                <a:gd name="connsiteY31" fmla="*/ 54769 h 407194"/>
                <a:gd name="connsiteX32" fmla="*/ 1326356 w 1378744"/>
                <a:gd name="connsiteY32" fmla="*/ 78582 h 407194"/>
                <a:gd name="connsiteX33" fmla="*/ 1350169 w 1378744"/>
                <a:gd name="connsiteY33" fmla="*/ 104775 h 407194"/>
                <a:gd name="connsiteX34" fmla="*/ 1366837 w 1378744"/>
                <a:gd name="connsiteY34" fmla="*/ 135732 h 407194"/>
                <a:gd name="connsiteX35" fmla="*/ 1378744 w 1378744"/>
                <a:gd name="connsiteY35" fmla="*/ 173832 h 407194"/>
                <a:gd name="connsiteX36" fmla="*/ 1371600 w 1378744"/>
                <a:gd name="connsiteY36" fmla="*/ 197644 h 407194"/>
                <a:gd name="connsiteX37" fmla="*/ 1359694 w 1378744"/>
                <a:gd name="connsiteY37" fmla="*/ 214313 h 407194"/>
                <a:gd name="connsiteX38" fmla="*/ 1316831 w 1378744"/>
                <a:gd name="connsiteY38" fmla="*/ 223838 h 407194"/>
                <a:gd name="connsiteX39" fmla="*/ 1002506 w 1378744"/>
                <a:gd name="connsiteY39" fmla="*/ 261938 h 40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78744" h="407194">
                  <a:moveTo>
                    <a:pt x="1002506" y="261938"/>
                  </a:moveTo>
                  <a:lnTo>
                    <a:pt x="788194" y="297657"/>
                  </a:lnTo>
                  <a:lnTo>
                    <a:pt x="619125" y="333375"/>
                  </a:lnTo>
                  <a:lnTo>
                    <a:pt x="395287" y="388144"/>
                  </a:lnTo>
                  <a:lnTo>
                    <a:pt x="326231" y="400050"/>
                  </a:lnTo>
                  <a:lnTo>
                    <a:pt x="278606" y="407194"/>
                  </a:lnTo>
                  <a:lnTo>
                    <a:pt x="245269" y="402432"/>
                  </a:lnTo>
                  <a:lnTo>
                    <a:pt x="202406" y="381000"/>
                  </a:lnTo>
                  <a:lnTo>
                    <a:pt x="114300" y="311944"/>
                  </a:lnTo>
                  <a:lnTo>
                    <a:pt x="42862" y="240507"/>
                  </a:lnTo>
                  <a:lnTo>
                    <a:pt x="14287" y="211932"/>
                  </a:lnTo>
                  <a:lnTo>
                    <a:pt x="4762" y="190500"/>
                  </a:lnTo>
                  <a:lnTo>
                    <a:pt x="0" y="173832"/>
                  </a:lnTo>
                  <a:lnTo>
                    <a:pt x="0" y="157163"/>
                  </a:lnTo>
                  <a:lnTo>
                    <a:pt x="7144" y="145257"/>
                  </a:lnTo>
                  <a:lnTo>
                    <a:pt x="23812" y="140494"/>
                  </a:lnTo>
                  <a:lnTo>
                    <a:pt x="59531" y="154782"/>
                  </a:lnTo>
                  <a:lnTo>
                    <a:pt x="111919" y="173832"/>
                  </a:lnTo>
                  <a:lnTo>
                    <a:pt x="190500" y="195263"/>
                  </a:lnTo>
                  <a:lnTo>
                    <a:pt x="230981" y="202407"/>
                  </a:lnTo>
                  <a:lnTo>
                    <a:pt x="283369" y="202407"/>
                  </a:lnTo>
                  <a:lnTo>
                    <a:pt x="383381" y="185738"/>
                  </a:lnTo>
                  <a:lnTo>
                    <a:pt x="623887" y="130969"/>
                  </a:lnTo>
                  <a:lnTo>
                    <a:pt x="847725" y="95250"/>
                  </a:lnTo>
                  <a:lnTo>
                    <a:pt x="940594" y="83344"/>
                  </a:lnTo>
                  <a:lnTo>
                    <a:pt x="992981" y="73819"/>
                  </a:lnTo>
                  <a:lnTo>
                    <a:pt x="1054894" y="52388"/>
                  </a:lnTo>
                  <a:lnTo>
                    <a:pt x="1116806" y="23813"/>
                  </a:lnTo>
                  <a:lnTo>
                    <a:pt x="1154906" y="0"/>
                  </a:lnTo>
                  <a:lnTo>
                    <a:pt x="1202531" y="14288"/>
                  </a:lnTo>
                  <a:lnTo>
                    <a:pt x="1245394" y="33338"/>
                  </a:lnTo>
                  <a:lnTo>
                    <a:pt x="1293019" y="54769"/>
                  </a:lnTo>
                  <a:lnTo>
                    <a:pt x="1326356" y="78582"/>
                  </a:lnTo>
                  <a:lnTo>
                    <a:pt x="1350169" y="104775"/>
                  </a:lnTo>
                  <a:lnTo>
                    <a:pt x="1366837" y="135732"/>
                  </a:lnTo>
                  <a:lnTo>
                    <a:pt x="1378744" y="173832"/>
                  </a:lnTo>
                  <a:lnTo>
                    <a:pt x="1371600" y="197644"/>
                  </a:lnTo>
                  <a:lnTo>
                    <a:pt x="1359694" y="214313"/>
                  </a:lnTo>
                  <a:lnTo>
                    <a:pt x="1316831" y="223838"/>
                  </a:lnTo>
                  <a:lnTo>
                    <a:pt x="1002506" y="2619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0">
              <a:extLst>
                <a:ext uri="{FF2B5EF4-FFF2-40B4-BE49-F238E27FC236}">
                  <a16:creationId xmlns:a16="http://schemas.microsoft.com/office/drawing/2014/main" id="{7BA39095-9ACA-48BC-A95A-0637A7FFBFF9}"/>
                </a:ext>
              </a:extLst>
            </p:cNvPr>
            <p:cNvSpPr/>
            <p:nvPr/>
          </p:nvSpPr>
          <p:spPr>
            <a:xfrm>
              <a:off x="5970588" y="2157413"/>
              <a:ext cx="1930400" cy="469900"/>
            </a:xfrm>
            <a:custGeom>
              <a:avLst/>
              <a:gdLst>
                <a:gd name="connsiteX0" fmla="*/ 1383506 w 1931194"/>
                <a:gd name="connsiteY0" fmla="*/ 259556 h 469106"/>
                <a:gd name="connsiteX1" fmla="*/ 1000125 w 1931194"/>
                <a:gd name="connsiteY1" fmla="*/ 316706 h 469106"/>
                <a:gd name="connsiteX2" fmla="*/ 742950 w 1931194"/>
                <a:gd name="connsiteY2" fmla="*/ 347662 h 469106"/>
                <a:gd name="connsiteX3" fmla="*/ 452437 w 1931194"/>
                <a:gd name="connsiteY3" fmla="*/ 423862 h 469106"/>
                <a:gd name="connsiteX4" fmla="*/ 407194 w 1931194"/>
                <a:gd name="connsiteY4" fmla="*/ 450056 h 469106"/>
                <a:gd name="connsiteX5" fmla="*/ 373856 w 1931194"/>
                <a:gd name="connsiteY5" fmla="*/ 461962 h 469106"/>
                <a:gd name="connsiteX6" fmla="*/ 333375 w 1931194"/>
                <a:gd name="connsiteY6" fmla="*/ 469106 h 469106"/>
                <a:gd name="connsiteX7" fmla="*/ 271462 w 1931194"/>
                <a:gd name="connsiteY7" fmla="*/ 469106 h 469106"/>
                <a:gd name="connsiteX8" fmla="*/ 238125 w 1931194"/>
                <a:gd name="connsiteY8" fmla="*/ 466725 h 469106"/>
                <a:gd name="connsiteX9" fmla="*/ 188119 w 1931194"/>
                <a:gd name="connsiteY9" fmla="*/ 445293 h 469106"/>
                <a:gd name="connsiteX10" fmla="*/ 102394 w 1931194"/>
                <a:gd name="connsiteY10" fmla="*/ 385762 h 469106"/>
                <a:gd name="connsiteX11" fmla="*/ 57150 w 1931194"/>
                <a:gd name="connsiteY11" fmla="*/ 342900 h 469106"/>
                <a:gd name="connsiteX12" fmla="*/ 21431 w 1931194"/>
                <a:gd name="connsiteY12" fmla="*/ 311943 h 469106"/>
                <a:gd name="connsiteX13" fmla="*/ 9525 w 1931194"/>
                <a:gd name="connsiteY13" fmla="*/ 295275 h 469106"/>
                <a:gd name="connsiteX14" fmla="*/ 0 w 1931194"/>
                <a:gd name="connsiteY14" fmla="*/ 266700 h 469106"/>
                <a:gd name="connsiteX15" fmla="*/ 0 w 1931194"/>
                <a:gd name="connsiteY15" fmla="*/ 240506 h 469106"/>
                <a:gd name="connsiteX16" fmla="*/ 2381 w 1931194"/>
                <a:gd name="connsiteY16" fmla="*/ 219075 h 469106"/>
                <a:gd name="connsiteX17" fmla="*/ 11906 w 1931194"/>
                <a:gd name="connsiteY17" fmla="*/ 209550 h 469106"/>
                <a:gd name="connsiteX18" fmla="*/ 33337 w 1931194"/>
                <a:gd name="connsiteY18" fmla="*/ 209550 h 469106"/>
                <a:gd name="connsiteX19" fmla="*/ 64294 w 1931194"/>
                <a:gd name="connsiteY19" fmla="*/ 226218 h 469106"/>
                <a:gd name="connsiteX20" fmla="*/ 100012 w 1931194"/>
                <a:gd name="connsiteY20" fmla="*/ 242887 h 469106"/>
                <a:gd name="connsiteX21" fmla="*/ 152400 w 1931194"/>
                <a:gd name="connsiteY21" fmla="*/ 259556 h 469106"/>
                <a:gd name="connsiteX22" fmla="*/ 190500 w 1931194"/>
                <a:gd name="connsiteY22" fmla="*/ 266700 h 469106"/>
                <a:gd name="connsiteX23" fmla="*/ 247650 w 1931194"/>
                <a:gd name="connsiteY23" fmla="*/ 269081 h 469106"/>
                <a:gd name="connsiteX24" fmla="*/ 300037 w 1931194"/>
                <a:gd name="connsiteY24" fmla="*/ 264318 h 469106"/>
                <a:gd name="connsiteX25" fmla="*/ 450056 w 1931194"/>
                <a:gd name="connsiteY25" fmla="*/ 250031 h 469106"/>
                <a:gd name="connsiteX26" fmla="*/ 609600 w 1931194"/>
                <a:gd name="connsiteY26" fmla="*/ 221456 h 469106"/>
                <a:gd name="connsiteX27" fmla="*/ 816769 w 1931194"/>
                <a:gd name="connsiteY27" fmla="*/ 173831 h 469106"/>
                <a:gd name="connsiteX28" fmla="*/ 985837 w 1931194"/>
                <a:gd name="connsiteY28" fmla="*/ 138112 h 469106"/>
                <a:gd name="connsiteX29" fmla="*/ 1152525 w 1931194"/>
                <a:gd name="connsiteY29" fmla="*/ 109537 h 469106"/>
                <a:gd name="connsiteX30" fmla="*/ 1447800 w 1931194"/>
                <a:gd name="connsiteY30" fmla="*/ 66675 h 469106"/>
                <a:gd name="connsiteX31" fmla="*/ 1497806 w 1931194"/>
                <a:gd name="connsiteY31" fmla="*/ 50006 h 469106"/>
                <a:gd name="connsiteX32" fmla="*/ 1626394 w 1931194"/>
                <a:gd name="connsiteY32" fmla="*/ 0 h 469106"/>
                <a:gd name="connsiteX33" fmla="*/ 1652587 w 1931194"/>
                <a:gd name="connsiteY33" fmla="*/ 0 h 469106"/>
                <a:gd name="connsiteX34" fmla="*/ 1716881 w 1931194"/>
                <a:gd name="connsiteY34" fmla="*/ 11906 h 469106"/>
                <a:gd name="connsiteX35" fmla="*/ 1804987 w 1931194"/>
                <a:gd name="connsiteY35" fmla="*/ 38100 h 469106"/>
                <a:gd name="connsiteX36" fmla="*/ 1857375 w 1931194"/>
                <a:gd name="connsiteY36" fmla="*/ 59531 h 469106"/>
                <a:gd name="connsiteX37" fmla="*/ 1897856 w 1931194"/>
                <a:gd name="connsiteY37" fmla="*/ 83343 h 469106"/>
                <a:gd name="connsiteX38" fmla="*/ 1914525 w 1931194"/>
                <a:gd name="connsiteY38" fmla="*/ 95250 h 469106"/>
                <a:gd name="connsiteX39" fmla="*/ 1926431 w 1931194"/>
                <a:gd name="connsiteY39" fmla="*/ 114300 h 469106"/>
                <a:gd name="connsiteX40" fmla="*/ 1931194 w 1931194"/>
                <a:gd name="connsiteY40" fmla="*/ 130968 h 469106"/>
                <a:gd name="connsiteX41" fmla="*/ 1928812 w 1931194"/>
                <a:gd name="connsiteY41" fmla="*/ 164306 h 469106"/>
                <a:gd name="connsiteX42" fmla="*/ 1919287 w 1931194"/>
                <a:gd name="connsiteY42" fmla="*/ 180975 h 469106"/>
                <a:gd name="connsiteX43" fmla="*/ 1888331 w 1931194"/>
                <a:gd name="connsiteY43" fmla="*/ 202406 h 469106"/>
                <a:gd name="connsiteX44" fmla="*/ 1835944 w 1931194"/>
                <a:gd name="connsiteY44" fmla="*/ 216693 h 469106"/>
                <a:gd name="connsiteX45" fmla="*/ 1764506 w 1931194"/>
                <a:gd name="connsiteY45" fmla="*/ 226218 h 469106"/>
                <a:gd name="connsiteX46" fmla="*/ 1383506 w 1931194"/>
                <a:gd name="connsiteY46" fmla="*/ 259556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931194" h="469106">
                  <a:moveTo>
                    <a:pt x="1383506" y="259556"/>
                  </a:moveTo>
                  <a:lnTo>
                    <a:pt x="1000125" y="316706"/>
                  </a:lnTo>
                  <a:lnTo>
                    <a:pt x="742950" y="347662"/>
                  </a:lnTo>
                  <a:lnTo>
                    <a:pt x="452437" y="423862"/>
                  </a:lnTo>
                  <a:lnTo>
                    <a:pt x="407194" y="450056"/>
                  </a:lnTo>
                  <a:lnTo>
                    <a:pt x="373856" y="461962"/>
                  </a:lnTo>
                  <a:lnTo>
                    <a:pt x="333375" y="469106"/>
                  </a:lnTo>
                  <a:lnTo>
                    <a:pt x="271462" y="469106"/>
                  </a:lnTo>
                  <a:lnTo>
                    <a:pt x="238125" y="466725"/>
                  </a:lnTo>
                  <a:lnTo>
                    <a:pt x="188119" y="445293"/>
                  </a:lnTo>
                  <a:lnTo>
                    <a:pt x="102394" y="385762"/>
                  </a:lnTo>
                  <a:lnTo>
                    <a:pt x="57150" y="342900"/>
                  </a:lnTo>
                  <a:lnTo>
                    <a:pt x="21431" y="311943"/>
                  </a:lnTo>
                  <a:lnTo>
                    <a:pt x="9525" y="295275"/>
                  </a:lnTo>
                  <a:lnTo>
                    <a:pt x="0" y="266700"/>
                  </a:lnTo>
                  <a:lnTo>
                    <a:pt x="0" y="240506"/>
                  </a:lnTo>
                  <a:lnTo>
                    <a:pt x="2381" y="219075"/>
                  </a:lnTo>
                  <a:lnTo>
                    <a:pt x="11906" y="209550"/>
                  </a:lnTo>
                  <a:lnTo>
                    <a:pt x="33337" y="209550"/>
                  </a:lnTo>
                  <a:lnTo>
                    <a:pt x="64294" y="226218"/>
                  </a:lnTo>
                  <a:lnTo>
                    <a:pt x="100012" y="242887"/>
                  </a:lnTo>
                  <a:lnTo>
                    <a:pt x="152400" y="259556"/>
                  </a:lnTo>
                  <a:lnTo>
                    <a:pt x="190500" y="266700"/>
                  </a:lnTo>
                  <a:lnTo>
                    <a:pt x="247650" y="269081"/>
                  </a:lnTo>
                  <a:lnTo>
                    <a:pt x="300037" y="264318"/>
                  </a:lnTo>
                  <a:lnTo>
                    <a:pt x="450056" y="250031"/>
                  </a:lnTo>
                  <a:lnTo>
                    <a:pt x="609600" y="221456"/>
                  </a:lnTo>
                  <a:lnTo>
                    <a:pt x="816769" y="173831"/>
                  </a:lnTo>
                  <a:lnTo>
                    <a:pt x="985837" y="138112"/>
                  </a:lnTo>
                  <a:lnTo>
                    <a:pt x="1152525" y="109537"/>
                  </a:lnTo>
                  <a:lnTo>
                    <a:pt x="1447800" y="66675"/>
                  </a:lnTo>
                  <a:lnTo>
                    <a:pt x="1497806" y="50006"/>
                  </a:lnTo>
                  <a:lnTo>
                    <a:pt x="1626394" y="0"/>
                  </a:lnTo>
                  <a:lnTo>
                    <a:pt x="1652587" y="0"/>
                  </a:lnTo>
                  <a:lnTo>
                    <a:pt x="1716881" y="11906"/>
                  </a:lnTo>
                  <a:lnTo>
                    <a:pt x="1804987" y="38100"/>
                  </a:lnTo>
                  <a:lnTo>
                    <a:pt x="1857375" y="59531"/>
                  </a:lnTo>
                  <a:lnTo>
                    <a:pt x="1897856" y="83343"/>
                  </a:lnTo>
                  <a:lnTo>
                    <a:pt x="1914525" y="95250"/>
                  </a:lnTo>
                  <a:lnTo>
                    <a:pt x="1926431" y="114300"/>
                  </a:lnTo>
                  <a:lnTo>
                    <a:pt x="1931194" y="130968"/>
                  </a:lnTo>
                  <a:lnTo>
                    <a:pt x="1928812" y="164306"/>
                  </a:lnTo>
                  <a:lnTo>
                    <a:pt x="1919287" y="180975"/>
                  </a:lnTo>
                  <a:lnTo>
                    <a:pt x="1888331" y="202406"/>
                  </a:lnTo>
                  <a:lnTo>
                    <a:pt x="1835944" y="216693"/>
                  </a:lnTo>
                  <a:lnTo>
                    <a:pt x="1764506" y="226218"/>
                  </a:lnTo>
                  <a:lnTo>
                    <a:pt x="1383506" y="259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9">
              <a:extLst>
                <a:ext uri="{FF2B5EF4-FFF2-40B4-BE49-F238E27FC236}">
                  <a16:creationId xmlns:a16="http://schemas.microsoft.com/office/drawing/2014/main" id="{B1206FDF-CD60-4E32-866D-97204411A6E7}"/>
                </a:ext>
              </a:extLst>
            </p:cNvPr>
            <p:cNvSpPr/>
            <p:nvPr/>
          </p:nvSpPr>
          <p:spPr>
            <a:xfrm>
              <a:off x="4873626" y="3422650"/>
              <a:ext cx="347663" cy="1936750"/>
            </a:xfrm>
            <a:custGeom>
              <a:avLst/>
              <a:gdLst>
                <a:gd name="connsiteX0" fmla="*/ 110229 w 348224"/>
                <a:gd name="connsiteY0" fmla="*/ 696447 h 1936524"/>
                <a:gd name="connsiteX1" fmla="*/ 100208 w 348224"/>
                <a:gd name="connsiteY1" fmla="*/ 310645 h 1936524"/>
                <a:gd name="connsiteX2" fmla="*/ 95198 w 348224"/>
                <a:gd name="connsiteY2" fmla="*/ 220458 h 1936524"/>
                <a:gd name="connsiteX3" fmla="*/ 82672 w 348224"/>
                <a:gd name="connsiteY3" fmla="*/ 175364 h 1936524"/>
                <a:gd name="connsiteX4" fmla="*/ 55114 w 348224"/>
                <a:gd name="connsiteY4" fmla="*/ 120250 h 1936524"/>
                <a:gd name="connsiteX5" fmla="*/ 20042 w 348224"/>
                <a:gd name="connsiteY5" fmla="*/ 75156 h 1936524"/>
                <a:gd name="connsiteX6" fmla="*/ 7516 w 348224"/>
                <a:gd name="connsiteY6" fmla="*/ 55114 h 1936524"/>
                <a:gd name="connsiteX7" fmla="*/ 0 w 348224"/>
                <a:gd name="connsiteY7" fmla="*/ 37578 h 1936524"/>
                <a:gd name="connsiteX8" fmla="*/ 2505 w 348224"/>
                <a:gd name="connsiteY8" fmla="*/ 17536 h 1936524"/>
                <a:gd name="connsiteX9" fmla="*/ 7516 w 348224"/>
                <a:gd name="connsiteY9" fmla="*/ 5010 h 1936524"/>
                <a:gd name="connsiteX10" fmla="*/ 20042 w 348224"/>
                <a:gd name="connsiteY10" fmla="*/ 0 h 1936524"/>
                <a:gd name="connsiteX11" fmla="*/ 72651 w 348224"/>
                <a:gd name="connsiteY11" fmla="*/ 10021 h 1936524"/>
                <a:gd name="connsiteX12" fmla="*/ 142797 w 348224"/>
                <a:gd name="connsiteY12" fmla="*/ 30062 h 1936524"/>
                <a:gd name="connsiteX13" fmla="*/ 222963 w 348224"/>
                <a:gd name="connsiteY13" fmla="*/ 52609 h 1936524"/>
                <a:gd name="connsiteX14" fmla="*/ 278078 w 348224"/>
                <a:gd name="connsiteY14" fmla="*/ 72651 h 1936524"/>
                <a:gd name="connsiteX15" fmla="*/ 310645 w 348224"/>
                <a:gd name="connsiteY15" fmla="*/ 97703 h 1936524"/>
                <a:gd name="connsiteX16" fmla="*/ 320666 w 348224"/>
                <a:gd name="connsiteY16" fmla="*/ 225468 h 1936524"/>
                <a:gd name="connsiteX17" fmla="*/ 333192 w 348224"/>
                <a:gd name="connsiteY17" fmla="*/ 408348 h 1936524"/>
                <a:gd name="connsiteX18" fmla="*/ 348224 w 348224"/>
                <a:gd name="connsiteY18" fmla="*/ 623796 h 1936524"/>
                <a:gd name="connsiteX19" fmla="*/ 340708 w 348224"/>
                <a:gd name="connsiteY19" fmla="*/ 754067 h 1936524"/>
                <a:gd name="connsiteX20" fmla="*/ 345718 w 348224"/>
                <a:gd name="connsiteY20" fmla="*/ 1144879 h 1936524"/>
                <a:gd name="connsiteX21" fmla="*/ 340708 w 348224"/>
                <a:gd name="connsiteY21" fmla="*/ 1290181 h 1936524"/>
                <a:gd name="connsiteX22" fmla="*/ 343213 w 348224"/>
                <a:gd name="connsiteY22" fmla="*/ 1688508 h 1936524"/>
                <a:gd name="connsiteX23" fmla="*/ 345718 w 348224"/>
                <a:gd name="connsiteY23" fmla="*/ 1811263 h 1936524"/>
                <a:gd name="connsiteX24" fmla="*/ 310645 w 348224"/>
                <a:gd name="connsiteY24" fmla="*/ 1863873 h 1936524"/>
                <a:gd name="connsiteX25" fmla="*/ 245510 w 348224"/>
                <a:gd name="connsiteY25" fmla="*/ 1916482 h 1936524"/>
                <a:gd name="connsiteX26" fmla="*/ 202922 w 348224"/>
                <a:gd name="connsiteY26" fmla="*/ 1936524 h 1936524"/>
                <a:gd name="connsiteX27" fmla="*/ 182880 w 348224"/>
                <a:gd name="connsiteY27" fmla="*/ 1936524 h 1936524"/>
                <a:gd name="connsiteX28" fmla="*/ 157828 w 348224"/>
                <a:gd name="connsiteY28" fmla="*/ 1931513 h 1936524"/>
                <a:gd name="connsiteX29" fmla="*/ 135281 w 348224"/>
                <a:gd name="connsiteY29" fmla="*/ 1916482 h 1936524"/>
                <a:gd name="connsiteX30" fmla="*/ 120250 w 348224"/>
                <a:gd name="connsiteY30" fmla="*/ 1891430 h 1936524"/>
                <a:gd name="connsiteX31" fmla="*/ 90187 w 348224"/>
                <a:gd name="connsiteY31" fmla="*/ 1796232 h 1936524"/>
                <a:gd name="connsiteX32" fmla="*/ 65135 w 348224"/>
                <a:gd name="connsiteY32" fmla="*/ 1688508 h 1936524"/>
                <a:gd name="connsiteX33" fmla="*/ 52609 w 348224"/>
                <a:gd name="connsiteY33" fmla="*/ 1565753 h 1936524"/>
                <a:gd name="connsiteX34" fmla="*/ 60125 w 348224"/>
                <a:gd name="connsiteY34" fmla="*/ 1503123 h 1936524"/>
                <a:gd name="connsiteX35" fmla="*/ 85177 w 348224"/>
                <a:gd name="connsiteY35" fmla="*/ 1265128 h 1936524"/>
                <a:gd name="connsiteX36" fmla="*/ 107724 w 348224"/>
                <a:gd name="connsiteY36" fmla="*/ 972019 h 1936524"/>
                <a:gd name="connsiteX37" fmla="*/ 110229 w 348224"/>
                <a:gd name="connsiteY37" fmla="*/ 696447 h 193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8224" h="1936524">
                  <a:moveTo>
                    <a:pt x="110229" y="696447"/>
                  </a:moveTo>
                  <a:lnTo>
                    <a:pt x="100208" y="310645"/>
                  </a:lnTo>
                  <a:lnTo>
                    <a:pt x="95198" y="220458"/>
                  </a:lnTo>
                  <a:lnTo>
                    <a:pt x="82672" y="175364"/>
                  </a:lnTo>
                  <a:lnTo>
                    <a:pt x="55114" y="120250"/>
                  </a:lnTo>
                  <a:lnTo>
                    <a:pt x="20042" y="75156"/>
                  </a:lnTo>
                  <a:lnTo>
                    <a:pt x="7516" y="55114"/>
                  </a:lnTo>
                  <a:lnTo>
                    <a:pt x="0" y="37578"/>
                  </a:lnTo>
                  <a:lnTo>
                    <a:pt x="2505" y="17536"/>
                  </a:lnTo>
                  <a:lnTo>
                    <a:pt x="7516" y="5010"/>
                  </a:lnTo>
                  <a:lnTo>
                    <a:pt x="20042" y="0"/>
                  </a:lnTo>
                  <a:lnTo>
                    <a:pt x="72651" y="10021"/>
                  </a:lnTo>
                  <a:lnTo>
                    <a:pt x="142797" y="30062"/>
                  </a:lnTo>
                  <a:lnTo>
                    <a:pt x="222963" y="52609"/>
                  </a:lnTo>
                  <a:lnTo>
                    <a:pt x="278078" y="72651"/>
                  </a:lnTo>
                  <a:lnTo>
                    <a:pt x="310645" y="97703"/>
                  </a:lnTo>
                  <a:lnTo>
                    <a:pt x="320666" y="225468"/>
                  </a:lnTo>
                  <a:lnTo>
                    <a:pt x="333192" y="408348"/>
                  </a:lnTo>
                  <a:lnTo>
                    <a:pt x="348224" y="623796"/>
                  </a:lnTo>
                  <a:lnTo>
                    <a:pt x="340708" y="754067"/>
                  </a:lnTo>
                  <a:lnTo>
                    <a:pt x="345718" y="1144879"/>
                  </a:lnTo>
                  <a:lnTo>
                    <a:pt x="340708" y="1290181"/>
                  </a:lnTo>
                  <a:lnTo>
                    <a:pt x="343213" y="1688508"/>
                  </a:lnTo>
                  <a:lnTo>
                    <a:pt x="345718" y="1811263"/>
                  </a:lnTo>
                  <a:lnTo>
                    <a:pt x="310645" y="1863873"/>
                  </a:lnTo>
                  <a:lnTo>
                    <a:pt x="245510" y="1916482"/>
                  </a:lnTo>
                  <a:lnTo>
                    <a:pt x="202922" y="1936524"/>
                  </a:lnTo>
                  <a:lnTo>
                    <a:pt x="182880" y="1936524"/>
                  </a:lnTo>
                  <a:lnTo>
                    <a:pt x="157828" y="1931513"/>
                  </a:lnTo>
                  <a:lnTo>
                    <a:pt x="135281" y="1916482"/>
                  </a:lnTo>
                  <a:lnTo>
                    <a:pt x="120250" y="1891430"/>
                  </a:lnTo>
                  <a:lnTo>
                    <a:pt x="90187" y="1796232"/>
                  </a:lnTo>
                  <a:lnTo>
                    <a:pt x="65135" y="1688508"/>
                  </a:lnTo>
                  <a:lnTo>
                    <a:pt x="52609" y="1565753"/>
                  </a:lnTo>
                  <a:lnTo>
                    <a:pt x="60125" y="1503123"/>
                  </a:lnTo>
                  <a:lnTo>
                    <a:pt x="85177" y="1265128"/>
                  </a:lnTo>
                  <a:lnTo>
                    <a:pt x="107724" y="972019"/>
                  </a:lnTo>
                  <a:lnTo>
                    <a:pt x="110229" y="69644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23">
              <a:extLst>
                <a:ext uri="{FF2B5EF4-FFF2-40B4-BE49-F238E27FC236}">
                  <a16:creationId xmlns:a16="http://schemas.microsoft.com/office/drawing/2014/main" id="{BE677D10-A0D6-4C10-936E-287C9FB5FFFC}"/>
                </a:ext>
              </a:extLst>
            </p:cNvPr>
            <p:cNvSpPr/>
            <p:nvPr/>
          </p:nvSpPr>
          <p:spPr>
            <a:xfrm>
              <a:off x="6591300" y="5300663"/>
              <a:ext cx="1104900" cy="819150"/>
            </a:xfrm>
            <a:custGeom>
              <a:avLst/>
              <a:gdLst>
                <a:gd name="connsiteX0" fmla="*/ 690563 w 1104900"/>
                <a:gd name="connsiteY0" fmla="*/ 621506 h 819150"/>
                <a:gd name="connsiteX1" fmla="*/ 581025 w 1104900"/>
                <a:gd name="connsiteY1" fmla="*/ 502443 h 819150"/>
                <a:gd name="connsiteX2" fmla="*/ 516731 w 1104900"/>
                <a:gd name="connsiteY2" fmla="*/ 426243 h 819150"/>
                <a:gd name="connsiteX3" fmla="*/ 481013 w 1104900"/>
                <a:gd name="connsiteY3" fmla="*/ 390525 h 819150"/>
                <a:gd name="connsiteX4" fmla="*/ 326231 w 1104900"/>
                <a:gd name="connsiteY4" fmla="*/ 273843 h 819150"/>
                <a:gd name="connsiteX5" fmla="*/ 180975 w 1104900"/>
                <a:gd name="connsiteY5" fmla="*/ 173831 h 819150"/>
                <a:gd name="connsiteX6" fmla="*/ 38100 w 1104900"/>
                <a:gd name="connsiteY6" fmla="*/ 76200 h 819150"/>
                <a:gd name="connsiteX7" fmla="*/ 16669 w 1104900"/>
                <a:gd name="connsiteY7" fmla="*/ 61912 h 819150"/>
                <a:gd name="connsiteX8" fmla="*/ 2381 w 1104900"/>
                <a:gd name="connsiteY8" fmla="*/ 40481 h 819150"/>
                <a:gd name="connsiteX9" fmla="*/ 0 w 1104900"/>
                <a:gd name="connsiteY9" fmla="*/ 21431 h 819150"/>
                <a:gd name="connsiteX10" fmla="*/ 7144 w 1104900"/>
                <a:gd name="connsiteY10" fmla="*/ 7143 h 819150"/>
                <a:gd name="connsiteX11" fmla="*/ 35719 w 1104900"/>
                <a:gd name="connsiteY11" fmla="*/ 0 h 819150"/>
                <a:gd name="connsiteX12" fmla="*/ 57150 w 1104900"/>
                <a:gd name="connsiteY12" fmla="*/ 0 h 819150"/>
                <a:gd name="connsiteX13" fmla="*/ 159544 w 1104900"/>
                <a:gd name="connsiteY13" fmla="*/ 42862 h 819150"/>
                <a:gd name="connsiteX14" fmla="*/ 385763 w 1104900"/>
                <a:gd name="connsiteY14" fmla="*/ 140493 h 819150"/>
                <a:gd name="connsiteX15" fmla="*/ 564356 w 1104900"/>
                <a:gd name="connsiteY15" fmla="*/ 219075 h 819150"/>
                <a:gd name="connsiteX16" fmla="*/ 683419 w 1104900"/>
                <a:gd name="connsiteY16" fmla="*/ 273843 h 819150"/>
                <a:gd name="connsiteX17" fmla="*/ 864394 w 1104900"/>
                <a:gd name="connsiteY17" fmla="*/ 361950 h 819150"/>
                <a:gd name="connsiteX18" fmla="*/ 950119 w 1104900"/>
                <a:gd name="connsiteY18" fmla="*/ 411956 h 819150"/>
                <a:gd name="connsiteX19" fmla="*/ 981075 w 1104900"/>
                <a:gd name="connsiteY19" fmla="*/ 431006 h 819150"/>
                <a:gd name="connsiteX20" fmla="*/ 997744 w 1104900"/>
                <a:gd name="connsiteY20" fmla="*/ 447675 h 819150"/>
                <a:gd name="connsiteX21" fmla="*/ 1026319 w 1104900"/>
                <a:gd name="connsiteY21" fmla="*/ 490537 h 819150"/>
                <a:gd name="connsiteX22" fmla="*/ 1052513 w 1104900"/>
                <a:gd name="connsiteY22" fmla="*/ 538162 h 819150"/>
                <a:gd name="connsiteX23" fmla="*/ 1076325 w 1104900"/>
                <a:gd name="connsiteY23" fmla="*/ 592931 h 819150"/>
                <a:gd name="connsiteX24" fmla="*/ 1092994 w 1104900"/>
                <a:gd name="connsiteY24" fmla="*/ 647700 h 819150"/>
                <a:gd name="connsiteX25" fmla="*/ 1104900 w 1104900"/>
                <a:gd name="connsiteY25" fmla="*/ 685800 h 819150"/>
                <a:gd name="connsiteX26" fmla="*/ 1104900 w 1104900"/>
                <a:gd name="connsiteY26" fmla="*/ 709612 h 819150"/>
                <a:gd name="connsiteX27" fmla="*/ 1092994 w 1104900"/>
                <a:gd name="connsiteY27" fmla="*/ 742950 h 819150"/>
                <a:gd name="connsiteX28" fmla="*/ 1069181 w 1104900"/>
                <a:gd name="connsiteY28" fmla="*/ 778668 h 819150"/>
                <a:gd name="connsiteX29" fmla="*/ 1035844 w 1104900"/>
                <a:gd name="connsiteY29" fmla="*/ 802481 h 819150"/>
                <a:gd name="connsiteX30" fmla="*/ 997744 w 1104900"/>
                <a:gd name="connsiteY30" fmla="*/ 816768 h 819150"/>
                <a:gd name="connsiteX31" fmla="*/ 940594 w 1104900"/>
                <a:gd name="connsiteY31" fmla="*/ 819150 h 819150"/>
                <a:gd name="connsiteX32" fmla="*/ 883444 w 1104900"/>
                <a:gd name="connsiteY32" fmla="*/ 809625 h 819150"/>
                <a:gd name="connsiteX33" fmla="*/ 850106 w 1104900"/>
                <a:gd name="connsiteY33" fmla="*/ 785812 h 819150"/>
                <a:gd name="connsiteX34" fmla="*/ 690563 w 1104900"/>
                <a:gd name="connsiteY34" fmla="*/ 621506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04900" h="819150">
                  <a:moveTo>
                    <a:pt x="690563" y="621506"/>
                  </a:moveTo>
                  <a:lnTo>
                    <a:pt x="581025" y="502443"/>
                  </a:lnTo>
                  <a:lnTo>
                    <a:pt x="516731" y="426243"/>
                  </a:lnTo>
                  <a:lnTo>
                    <a:pt x="481013" y="390525"/>
                  </a:lnTo>
                  <a:lnTo>
                    <a:pt x="326231" y="273843"/>
                  </a:lnTo>
                  <a:lnTo>
                    <a:pt x="180975" y="173831"/>
                  </a:lnTo>
                  <a:lnTo>
                    <a:pt x="38100" y="76200"/>
                  </a:lnTo>
                  <a:lnTo>
                    <a:pt x="16669" y="61912"/>
                  </a:lnTo>
                  <a:lnTo>
                    <a:pt x="2381" y="40481"/>
                  </a:lnTo>
                  <a:lnTo>
                    <a:pt x="0" y="21431"/>
                  </a:lnTo>
                  <a:lnTo>
                    <a:pt x="7144" y="7143"/>
                  </a:lnTo>
                  <a:lnTo>
                    <a:pt x="35719" y="0"/>
                  </a:lnTo>
                  <a:lnTo>
                    <a:pt x="57150" y="0"/>
                  </a:lnTo>
                  <a:lnTo>
                    <a:pt x="159544" y="42862"/>
                  </a:lnTo>
                  <a:lnTo>
                    <a:pt x="385763" y="140493"/>
                  </a:lnTo>
                  <a:lnTo>
                    <a:pt x="564356" y="219075"/>
                  </a:lnTo>
                  <a:lnTo>
                    <a:pt x="683419" y="273843"/>
                  </a:lnTo>
                  <a:lnTo>
                    <a:pt x="864394" y="361950"/>
                  </a:lnTo>
                  <a:lnTo>
                    <a:pt x="950119" y="411956"/>
                  </a:lnTo>
                  <a:lnTo>
                    <a:pt x="981075" y="431006"/>
                  </a:lnTo>
                  <a:lnTo>
                    <a:pt x="997744" y="447675"/>
                  </a:lnTo>
                  <a:lnTo>
                    <a:pt x="1026319" y="490537"/>
                  </a:lnTo>
                  <a:lnTo>
                    <a:pt x="1052513" y="538162"/>
                  </a:lnTo>
                  <a:lnTo>
                    <a:pt x="1076325" y="592931"/>
                  </a:lnTo>
                  <a:lnTo>
                    <a:pt x="1092994" y="647700"/>
                  </a:lnTo>
                  <a:lnTo>
                    <a:pt x="1104900" y="685800"/>
                  </a:lnTo>
                  <a:lnTo>
                    <a:pt x="1104900" y="709612"/>
                  </a:lnTo>
                  <a:lnTo>
                    <a:pt x="1092994" y="742950"/>
                  </a:lnTo>
                  <a:lnTo>
                    <a:pt x="1069181" y="778668"/>
                  </a:lnTo>
                  <a:lnTo>
                    <a:pt x="1035844" y="802481"/>
                  </a:lnTo>
                  <a:lnTo>
                    <a:pt x="997744" y="816768"/>
                  </a:lnTo>
                  <a:lnTo>
                    <a:pt x="940594" y="819150"/>
                  </a:lnTo>
                  <a:lnTo>
                    <a:pt x="883444" y="809625"/>
                  </a:lnTo>
                  <a:lnTo>
                    <a:pt x="850106" y="785812"/>
                  </a:lnTo>
                  <a:lnTo>
                    <a:pt x="690563" y="6215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6">
              <a:extLst>
                <a:ext uri="{FF2B5EF4-FFF2-40B4-BE49-F238E27FC236}">
                  <a16:creationId xmlns:a16="http://schemas.microsoft.com/office/drawing/2014/main" id="{F8B69602-699B-4448-88F9-1445BCFE0111}"/>
                </a:ext>
              </a:extLst>
            </p:cNvPr>
            <p:cNvSpPr/>
            <p:nvPr/>
          </p:nvSpPr>
          <p:spPr>
            <a:xfrm rot="16200000">
              <a:off x="3557589" y="1889126"/>
              <a:ext cx="2233613" cy="1160462"/>
            </a:xfrm>
            <a:custGeom>
              <a:avLst/>
              <a:gdLst>
                <a:gd name="connsiteX0" fmla="*/ 1343025 w 2233613"/>
                <a:gd name="connsiteY0" fmla="*/ 1050131 h 1159669"/>
                <a:gd name="connsiteX1" fmla="*/ 1135856 w 2233613"/>
                <a:gd name="connsiteY1" fmla="*/ 1012031 h 1159669"/>
                <a:gd name="connsiteX2" fmla="*/ 892969 w 2233613"/>
                <a:gd name="connsiteY2" fmla="*/ 945356 h 1159669"/>
                <a:gd name="connsiteX3" fmla="*/ 804863 w 2233613"/>
                <a:gd name="connsiteY3" fmla="*/ 904875 h 1159669"/>
                <a:gd name="connsiteX4" fmla="*/ 678656 w 2233613"/>
                <a:gd name="connsiteY4" fmla="*/ 831056 h 1159669"/>
                <a:gd name="connsiteX5" fmla="*/ 554831 w 2233613"/>
                <a:gd name="connsiteY5" fmla="*/ 747713 h 1159669"/>
                <a:gd name="connsiteX6" fmla="*/ 469106 w 2233613"/>
                <a:gd name="connsiteY6" fmla="*/ 678656 h 1159669"/>
                <a:gd name="connsiteX7" fmla="*/ 407194 w 2233613"/>
                <a:gd name="connsiteY7" fmla="*/ 621506 h 1159669"/>
                <a:gd name="connsiteX8" fmla="*/ 352425 w 2233613"/>
                <a:gd name="connsiteY8" fmla="*/ 566738 h 1159669"/>
                <a:gd name="connsiteX9" fmla="*/ 280988 w 2233613"/>
                <a:gd name="connsiteY9" fmla="*/ 481013 h 1159669"/>
                <a:gd name="connsiteX10" fmla="*/ 192881 w 2233613"/>
                <a:gd name="connsiteY10" fmla="*/ 369094 h 1159669"/>
                <a:gd name="connsiteX11" fmla="*/ 114300 w 2233613"/>
                <a:gd name="connsiteY11" fmla="*/ 259556 h 1159669"/>
                <a:gd name="connsiteX12" fmla="*/ 50006 w 2233613"/>
                <a:gd name="connsiteY12" fmla="*/ 152400 h 1159669"/>
                <a:gd name="connsiteX13" fmla="*/ 7144 w 2233613"/>
                <a:gd name="connsiteY13" fmla="*/ 71438 h 1159669"/>
                <a:gd name="connsiteX14" fmla="*/ 0 w 2233613"/>
                <a:gd name="connsiteY14" fmla="*/ 50006 h 1159669"/>
                <a:gd name="connsiteX15" fmla="*/ 0 w 2233613"/>
                <a:gd name="connsiteY15" fmla="*/ 26194 h 1159669"/>
                <a:gd name="connsiteX16" fmla="*/ 7144 w 2233613"/>
                <a:gd name="connsiteY16" fmla="*/ 9525 h 1159669"/>
                <a:gd name="connsiteX17" fmla="*/ 14288 w 2233613"/>
                <a:gd name="connsiteY17" fmla="*/ 0 h 1159669"/>
                <a:gd name="connsiteX18" fmla="*/ 23813 w 2233613"/>
                <a:gd name="connsiteY18" fmla="*/ 0 h 1159669"/>
                <a:gd name="connsiteX19" fmla="*/ 47625 w 2233613"/>
                <a:gd name="connsiteY19" fmla="*/ 7144 h 1159669"/>
                <a:gd name="connsiteX20" fmla="*/ 71438 w 2233613"/>
                <a:gd name="connsiteY20" fmla="*/ 30956 h 1159669"/>
                <a:gd name="connsiteX21" fmla="*/ 128588 w 2233613"/>
                <a:gd name="connsiteY21" fmla="*/ 116681 h 1159669"/>
                <a:gd name="connsiteX22" fmla="*/ 190500 w 2233613"/>
                <a:gd name="connsiteY22" fmla="*/ 202406 h 1159669"/>
                <a:gd name="connsiteX23" fmla="*/ 257175 w 2233613"/>
                <a:gd name="connsiteY23" fmla="*/ 283369 h 1159669"/>
                <a:gd name="connsiteX24" fmla="*/ 319088 w 2233613"/>
                <a:gd name="connsiteY24" fmla="*/ 359569 h 1159669"/>
                <a:gd name="connsiteX25" fmla="*/ 397669 w 2233613"/>
                <a:gd name="connsiteY25" fmla="*/ 440531 h 1159669"/>
                <a:gd name="connsiteX26" fmla="*/ 471488 w 2233613"/>
                <a:gd name="connsiteY26" fmla="*/ 504825 h 1159669"/>
                <a:gd name="connsiteX27" fmla="*/ 566738 w 2233613"/>
                <a:gd name="connsiteY27" fmla="*/ 576263 h 1159669"/>
                <a:gd name="connsiteX28" fmla="*/ 659606 w 2233613"/>
                <a:gd name="connsiteY28" fmla="*/ 633413 h 1159669"/>
                <a:gd name="connsiteX29" fmla="*/ 759619 w 2233613"/>
                <a:gd name="connsiteY29" fmla="*/ 683419 h 1159669"/>
                <a:gd name="connsiteX30" fmla="*/ 862013 w 2233613"/>
                <a:gd name="connsiteY30" fmla="*/ 723900 h 1159669"/>
                <a:gd name="connsiteX31" fmla="*/ 945356 w 2233613"/>
                <a:gd name="connsiteY31" fmla="*/ 750094 h 1159669"/>
                <a:gd name="connsiteX32" fmla="*/ 1095375 w 2233613"/>
                <a:gd name="connsiteY32" fmla="*/ 783431 h 1159669"/>
                <a:gd name="connsiteX33" fmla="*/ 1257300 w 2233613"/>
                <a:gd name="connsiteY33" fmla="*/ 816769 h 1159669"/>
                <a:gd name="connsiteX34" fmla="*/ 1400175 w 2233613"/>
                <a:gd name="connsiteY34" fmla="*/ 842963 h 1159669"/>
                <a:gd name="connsiteX35" fmla="*/ 1531144 w 2233613"/>
                <a:gd name="connsiteY35" fmla="*/ 859631 h 1159669"/>
                <a:gd name="connsiteX36" fmla="*/ 1695450 w 2233613"/>
                <a:gd name="connsiteY36" fmla="*/ 857250 h 1159669"/>
                <a:gd name="connsiteX37" fmla="*/ 1919288 w 2233613"/>
                <a:gd name="connsiteY37" fmla="*/ 857250 h 1159669"/>
                <a:gd name="connsiteX38" fmla="*/ 2007394 w 2233613"/>
                <a:gd name="connsiteY38" fmla="*/ 850106 h 1159669"/>
                <a:gd name="connsiteX39" fmla="*/ 2052638 w 2233613"/>
                <a:gd name="connsiteY39" fmla="*/ 838200 h 1159669"/>
                <a:gd name="connsiteX40" fmla="*/ 2093119 w 2233613"/>
                <a:gd name="connsiteY40" fmla="*/ 814388 h 1159669"/>
                <a:gd name="connsiteX41" fmla="*/ 2155031 w 2233613"/>
                <a:gd name="connsiteY41" fmla="*/ 766763 h 1159669"/>
                <a:gd name="connsiteX42" fmla="*/ 2174081 w 2233613"/>
                <a:gd name="connsiteY42" fmla="*/ 750094 h 1159669"/>
                <a:gd name="connsiteX43" fmla="*/ 2195513 w 2233613"/>
                <a:gd name="connsiteY43" fmla="*/ 738188 h 1159669"/>
                <a:gd name="connsiteX44" fmla="*/ 2214563 w 2233613"/>
                <a:gd name="connsiteY44" fmla="*/ 735806 h 1159669"/>
                <a:gd name="connsiteX45" fmla="*/ 2228850 w 2233613"/>
                <a:gd name="connsiteY45" fmla="*/ 742950 h 1159669"/>
                <a:gd name="connsiteX46" fmla="*/ 2233613 w 2233613"/>
                <a:gd name="connsiteY46" fmla="*/ 771525 h 1159669"/>
                <a:gd name="connsiteX47" fmla="*/ 2228850 w 2233613"/>
                <a:gd name="connsiteY47" fmla="*/ 823913 h 1159669"/>
                <a:gd name="connsiteX48" fmla="*/ 2207419 w 2233613"/>
                <a:gd name="connsiteY48" fmla="*/ 897731 h 1159669"/>
                <a:gd name="connsiteX49" fmla="*/ 2164556 w 2233613"/>
                <a:gd name="connsiteY49" fmla="*/ 1004888 h 1159669"/>
                <a:gd name="connsiteX50" fmla="*/ 2131219 w 2233613"/>
                <a:gd name="connsiteY50" fmla="*/ 1071563 h 1159669"/>
                <a:gd name="connsiteX51" fmla="*/ 2085975 w 2233613"/>
                <a:gd name="connsiteY51" fmla="*/ 1143000 h 1159669"/>
                <a:gd name="connsiteX52" fmla="*/ 2069306 w 2233613"/>
                <a:gd name="connsiteY52" fmla="*/ 1157288 h 1159669"/>
                <a:gd name="connsiteX53" fmla="*/ 2043113 w 2233613"/>
                <a:gd name="connsiteY53" fmla="*/ 1159669 h 1159669"/>
                <a:gd name="connsiteX54" fmla="*/ 2005013 w 2233613"/>
                <a:gd name="connsiteY54" fmla="*/ 1150144 h 1159669"/>
                <a:gd name="connsiteX55" fmla="*/ 1969294 w 2233613"/>
                <a:gd name="connsiteY55" fmla="*/ 1123950 h 1159669"/>
                <a:gd name="connsiteX56" fmla="*/ 1938338 w 2233613"/>
                <a:gd name="connsiteY56" fmla="*/ 1112044 h 1159669"/>
                <a:gd name="connsiteX57" fmla="*/ 1897856 w 2233613"/>
                <a:gd name="connsiteY57" fmla="*/ 1102519 h 1159669"/>
                <a:gd name="connsiteX58" fmla="*/ 1854994 w 2233613"/>
                <a:gd name="connsiteY58" fmla="*/ 1095375 h 1159669"/>
                <a:gd name="connsiteX59" fmla="*/ 1819275 w 2233613"/>
                <a:gd name="connsiteY59" fmla="*/ 1095375 h 1159669"/>
                <a:gd name="connsiteX60" fmla="*/ 1762125 w 2233613"/>
                <a:gd name="connsiteY60" fmla="*/ 1104900 h 1159669"/>
                <a:gd name="connsiteX61" fmla="*/ 1574006 w 2233613"/>
                <a:gd name="connsiteY61" fmla="*/ 1076325 h 1159669"/>
                <a:gd name="connsiteX62" fmla="*/ 1476375 w 2233613"/>
                <a:gd name="connsiteY62" fmla="*/ 1066800 h 1159669"/>
                <a:gd name="connsiteX63" fmla="*/ 1343025 w 2233613"/>
                <a:gd name="connsiteY63" fmla="*/ 1050131 h 1159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233613" h="1159669">
                  <a:moveTo>
                    <a:pt x="1343025" y="1050131"/>
                  </a:moveTo>
                  <a:lnTo>
                    <a:pt x="1135856" y="1012031"/>
                  </a:lnTo>
                  <a:lnTo>
                    <a:pt x="892969" y="945356"/>
                  </a:lnTo>
                  <a:lnTo>
                    <a:pt x="804863" y="904875"/>
                  </a:lnTo>
                  <a:lnTo>
                    <a:pt x="678656" y="831056"/>
                  </a:lnTo>
                  <a:lnTo>
                    <a:pt x="554831" y="747713"/>
                  </a:lnTo>
                  <a:lnTo>
                    <a:pt x="469106" y="678656"/>
                  </a:lnTo>
                  <a:lnTo>
                    <a:pt x="407194" y="621506"/>
                  </a:lnTo>
                  <a:lnTo>
                    <a:pt x="352425" y="566738"/>
                  </a:lnTo>
                  <a:lnTo>
                    <a:pt x="280988" y="481013"/>
                  </a:lnTo>
                  <a:lnTo>
                    <a:pt x="192881" y="369094"/>
                  </a:lnTo>
                  <a:lnTo>
                    <a:pt x="114300" y="259556"/>
                  </a:lnTo>
                  <a:lnTo>
                    <a:pt x="50006" y="152400"/>
                  </a:lnTo>
                  <a:lnTo>
                    <a:pt x="7144" y="71438"/>
                  </a:lnTo>
                  <a:lnTo>
                    <a:pt x="0" y="50006"/>
                  </a:lnTo>
                  <a:lnTo>
                    <a:pt x="0" y="26194"/>
                  </a:lnTo>
                  <a:lnTo>
                    <a:pt x="7144" y="9525"/>
                  </a:lnTo>
                  <a:lnTo>
                    <a:pt x="14288" y="0"/>
                  </a:lnTo>
                  <a:lnTo>
                    <a:pt x="23813" y="0"/>
                  </a:lnTo>
                  <a:lnTo>
                    <a:pt x="47625" y="7144"/>
                  </a:lnTo>
                  <a:lnTo>
                    <a:pt x="71438" y="30956"/>
                  </a:lnTo>
                  <a:lnTo>
                    <a:pt x="128588" y="116681"/>
                  </a:lnTo>
                  <a:lnTo>
                    <a:pt x="190500" y="202406"/>
                  </a:lnTo>
                  <a:lnTo>
                    <a:pt x="257175" y="283369"/>
                  </a:lnTo>
                  <a:lnTo>
                    <a:pt x="319088" y="359569"/>
                  </a:lnTo>
                  <a:lnTo>
                    <a:pt x="397669" y="440531"/>
                  </a:lnTo>
                  <a:lnTo>
                    <a:pt x="471488" y="504825"/>
                  </a:lnTo>
                  <a:lnTo>
                    <a:pt x="566738" y="576263"/>
                  </a:lnTo>
                  <a:lnTo>
                    <a:pt x="659606" y="633413"/>
                  </a:lnTo>
                  <a:lnTo>
                    <a:pt x="759619" y="683419"/>
                  </a:lnTo>
                  <a:lnTo>
                    <a:pt x="862013" y="723900"/>
                  </a:lnTo>
                  <a:lnTo>
                    <a:pt x="945356" y="750094"/>
                  </a:lnTo>
                  <a:lnTo>
                    <a:pt x="1095375" y="783431"/>
                  </a:lnTo>
                  <a:lnTo>
                    <a:pt x="1257300" y="816769"/>
                  </a:lnTo>
                  <a:lnTo>
                    <a:pt x="1400175" y="842963"/>
                  </a:lnTo>
                  <a:lnTo>
                    <a:pt x="1531144" y="859631"/>
                  </a:lnTo>
                  <a:lnTo>
                    <a:pt x="1695450" y="857250"/>
                  </a:lnTo>
                  <a:lnTo>
                    <a:pt x="1919288" y="857250"/>
                  </a:lnTo>
                  <a:lnTo>
                    <a:pt x="2007394" y="850106"/>
                  </a:lnTo>
                  <a:lnTo>
                    <a:pt x="2052638" y="838200"/>
                  </a:lnTo>
                  <a:lnTo>
                    <a:pt x="2093119" y="814388"/>
                  </a:lnTo>
                  <a:lnTo>
                    <a:pt x="2155031" y="766763"/>
                  </a:lnTo>
                  <a:lnTo>
                    <a:pt x="2174081" y="750094"/>
                  </a:lnTo>
                  <a:lnTo>
                    <a:pt x="2195513" y="738188"/>
                  </a:lnTo>
                  <a:lnTo>
                    <a:pt x="2214563" y="735806"/>
                  </a:lnTo>
                  <a:lnTo>
                    <a:pt x="2228850" y="742950"/>
                  </a:lnTo>
                  <a:lnTo>
                    <a:pt x="2233613" y="771525"/>
                  </a:lnTo>
                  <a:lnTo>
                    <a:pt x="2228850" y="823913"/>
                  </a:lnTo>
                  <a:lnTo>
                    <a:pt x="2207419" y="897731"/>
                  </a:lnTo>
                  <a:lnTo>
                    <a:pt x="2164556" y="1004888"/>
                  </a:lnTo>
                  <a:lnTo>
                    <a:pt x="2131219" y="1071563"/>
                  </a:lnTo>
                  <a:lnTo>
                    <a:pt x="2085975" y="1143000"/>
                  </a:lnTo>
                  <a:lnTo>
                    <a:pt x="2069306" y="1157288"/>
                  </a:lnTo>
                  <a:lnTo>
                    <a:pt x="2043113" y="1159669"/>
                  </a:lnTo>
                  <a:lnTo>
                    <a:pt x="2005013" y="1150144"/>
                  </a:lnTo>
                  <a:lnTo>
                    <a:pt x="1969294" y="1123950"/>
                  </a:lnTo>
                  <a:lnTo>
                    <a:pt x="1938338" y="1112044"/>
                  </a:lnTo>
                  <a:lnTo>
                    <a:pt x="1897856" y="1102519"/>
                  </a:lnTo>
                  <a:lnTo>
                    <a:pt x="1854994" y="1095375"/>
                  </a:lnTo>
                  <a:lnTo>
                    <a:pt x="1819275" y="1095375"/>
                  </a:lnTo>
                  <a:lnTo>
                    <a:pt x="1762125" y="1104900"/>
                  </a:lnTo>
                  <a:lnTo>
                    <a:pt x="1574006" y="1076325"/>
                  </a:lnTo>
                  <a:lnTo>
                    <a:pt x="1476375" y="1066800"/>
                  </a:lnTo>
                  <a:lnTo>
                    <a:pt x="1343025" y="1050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8">
              <a:extLst>
                <a:ext uri="{FF2B5EF4-FFF2-40B4-BE49-F238E27FC236}">
                  <a16:creationId xmlns:a16="http://schemas.microsoft.com/office/drawing/2014/main" id="{1E71F03A-3224-449B-85BA-8E472EB0BD23}"/>
                </a:ext>
              </a:extLst>
            </p:cNvPr>
            <p:cNvSpPr/>
            <p:nvPr/>
          </p:nvSpPr>
          <p:spPr>
            <a:xfrm>
              <a:off x="4981575" y="2543175"/>
              <a:ext cx="769938" cy="757238"/>
            </a:xfrm>
            <a:custGeom>
              <a:avLst/>
              <a:gdLst>
                <a:gd name="connsiteX0" fmla="*/ 202406 w 769144"/>
                <a:gd name="connsiteY0" fmla="*/ 264319 h 757238"/>
                <a:gd name="connsiteX1" fmla="*/ 0 w 769144"/>
                <a:gd name="connsiteY1" fmla="*/ 114300 h 757238"/>
                <a:gd name="connsiteX2" fmla="*/ 45244 w 769144"/>
                <a:gd name="connsiteY2" fmla="*/ 0 h 757238"/>
                <a:gd name="connsiteX3" fmla="*/ 138113 w 769144"/>
                <a:gd name="connsiteY3" fmla="*/ 61913 h 757238"/>
                <a:gd name="connsiteX4" fmla="*/ 311944 w 769144"/>
                <a:gd name="connsiteY4" fmla="*/ 159544 h 757238"/>
                <a:gd name="connsiteX5" fmla="*/ 428625 w 769144"/>
                <a:gd name="connsiteY5" fmla="*/ 221456 h 757238"/>
                <a:gd name="connsiteX6" fmla="*/ 631031 w 769144"/>
                <a:gd name="connsiteY6" fmla="*/ 321469 h 757238"/>
                <a:gd name="connsiteX7" fmla="*/ 650081 w 769144"/>
                <a:gd name="connsiteY7" fmla="*/ 333375 h 757238"/>
                <a:gd name="connsiteX8" fmla="*/ 671513 w 769144"/>
                <a:gd name="connsiteY8" fmla="*/ 352425 h 757238"/>
                <a:gd name="connsiteX9" fmla="*/ 709613 w 769144"/>
                <a:gd name="connsiteY9" fmla="*/ 395288 h 757238"/>
                <a:gd name="connsiteX10" fmla="*/ 733425 w 769144"/>
                <a:gd name="connsiteY10" fmla="*/ 431006 h 757238"/>
                <a:gd name="connsiteX11" fmla="*/ 750094 w 769144"/>
                <a:gd name="connsiteY11" fmla="*/ 466725 h 757238"/>
                <a:gd name="connsiteX12" fmla="*/ 762000 w 769144"/>
                <a:gd name="connsiteY12" fmla="*/ 507206 h 757238"/>
                <a:gd name="connsiteX13" fmla="*/ 769144 w 769144"/>
                <a:gd name="connsiteY13" fmla="*/ 554831 h 757238"/>
                <a:gd name="connsiteX14" fmla="*/ 769144 w 769144"/>
                <a:gd name="connsiteY14" fmla="*/ 592931 h 757238"/>
                <a:gd name="connsiteX15" fmla="*/ 762000 w 769144"/>
                <a:gd name="connsiteY15" fmla="*/ 633413 h 757238"/>
                <a:gd name="connsiteX16" fmla="*/ 740569 w 769144"/>
                <a:gd name="connsiteY16" fmla="*/ 678656 h 757238"/>
                <a:gd name="connsiteX17" fmla="*/ 709613 w 769144"/>
                <a:gd name="connsiteY17" fmla="*/ 728663 h 757238"/>
                <a:gd name="connsiteX18" fmla="*/ 685800 w 769144"/>
                <a:gd name="connsiteY18" fmla="*/ 750094 h 757238"/>
                <a:gd name="connsiteX19" fmla="*/ 659606 w 769144"/>
                <a:gd name="connsiteY19" fmla="*/ 757238 h 757238"/>
                <a:gd name="connsiteX20" fmla="*/ 616744 w 769144"/>
                <a:gd name="connsiteY20" fmla="*/ 754856 h 757238"/>
                <a:gd name="connsiteX21" fmla="*/ 592931 w 769144"/>
                <a:gd name="connsiteY21" fmla="*/ 747713 h 757238"/>
                <a:gd name="connsiteX22" fmla="*/ 559594 w 769144"/>
                <a:gd name="connsiteY22" fmla="*/ 714375 h 757238"/>
                <a:gd name="connsiteX23" fmla="*/ 476250 w 769144"/>
                <a:gd name="connsiteY23" fmla="*/ 600075 h 757238"/>
                <a:gd name="connsiteX24" fmla="*/ 414338 w 769144"/>
                <a:gd name="connsiteY24" fmla="*/ 497681 h 757238"/>
                <a:gd name="connsiteX25" fmla="*/ 378619 w 769144"/>
                <a:gd name="connsiteY25" fmla="*/ 445294 h 757238"/>
                <a:gd name="connsiteX26" fmla="*/ 338138 w 769144"/>
                <a:gd name="connsiteY26" fmla="*/ 392906 h 757238"/>
                <a:gd name="connsiteX27" fmla="*/ 297656 w 769144"/>
                <a:gd name="connsiteY27" fmla="*/ 350044 h 757238"/>
                <a:gd name="connsiteX28" fmla="*/ 202406 w 769144"/>
                <a:gd name="connsiteY28" fmla="*/ 264319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69144" h="757238">
                  <a:moveTo>
                    <a:pt x="202406" y="264319"/>
                  </a:moveTo>
                  <a:lnTo>
                    <a:pt x="0" y="114300"/>
                  </a:lnTo>
                  <a:lnTo>
                    <a:pt x="45244" y="0"/>
                  </a:lnTo>
                  <a:lnTo>
                    <a:pt x="138113" y="61913"/>
                  </a:lnTo>
                  <a:lnTo>
                    <a:pt x="311944" y="159544"/>
                  </a:lnTo>
                  <a:lnTo>
                    <a:pt x="428625" y="221456"/>
                  </a:lnTo>
                  <a:lnTo>
                    <a:pt x="631031" y="321469"/>
                  </a:lnTo>
                  <a:lnTo>
                    <a:pt x="650081" y="333375"/>
                  </a:lnTo>
                  <a:lnTo>
                    <a:pt x="671513" y="352425"/>
                  </a:lnTo>
                  <a:lnTo>
                    <a:pt x="709613" y="395288"/>
                  </a:lnTo>
                  <a:lnTo>
                    <a:pt x="733425" y="431006"/>
                  </a:lnTo>
                  <a:lnTo>
                    <a:pt x="750094" y="466725"/>
                  </a:lnTo>
                  <a:lnTo>
                    <a:pt x="762000" y="507206"/>
                  </a:lnTo>
                  <a:lnTo>
                    <a:pt x="769144" y="554831"/>
                  </a:lnTo>
                  <a:lnTo>
                    <a:pt x="769144" y="592931"/>
                  </a:lnTo>
                  <a:lnTo>
                    <a:pt x="762000" y="633413"/>
                  </a:lnTo>
                  <a:lnTo>
                    <a:pt x="740569" y="678656"/>
                  </a:lnTo>
                  <a:lnTo>
                    <a:pt x="709613" y="728663"/>
                  </a:lnTo>
                  <a:lnTo>
                    <a:pt x="685800" y="750094"/>
                  </a:lnTo>
                  <a:lnTo>
                    <a:pt x="659606" y="757238"/>
                  </a:lnTo>
                  <a:lnTo>
                    <a:pt x="616744" y="754856"/>
                  </a:lnTo>
                  <a:lnTo>
                    <a:pt x="592931" y="747713"/>
                  </a:lnTo>
                  <a:lnTo>
                    <a:pt x="559594" y="714375"/>
                  </a:lnTo>
                  <a:lnTo>
                    <a:pt x="476250" y="600075"/>
                  </a:lnTo>
                  <a:lnTo>
                    <a:pt x="414338" y="497681"/>
                  </a:lnTo>
                  <a:lnTo>
                    <a:pt x="378619" y="445294"/>
                  </a:lnTo>
                  <a:lnTo>
                    <a:pt x="338138" y="392906"/>
                  </a:lnTo>
                  <a:lnTo>
                    <a:pt x="297656" y="350044"/>
                  </a:lnTo>
                  <a:lnTo>
                    <a:pt x="202406" y="2643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5">
              <a:extLst>
                <a:ext uri="{FF2B5EF4-FFF2-40B4-BE49-F238E27FC236}">
                  <a16:creationId xmlns:a16="http://schemas.microsoft.com/office/drawing/2014/main" id="{B20786FE-C4F8-4DC4-9480-077343720371}"/>
                </a:ext>
              </a:extLst>
            </p:cNvPr>
            <p:cNvSpPr/>
            <p:nvPr/>
          </p:nvSpPr>
          <p:spPr>
            <a:xfrm rot="16200000">
              <a:off x="5468145" y="1720058"/>
              <a:ext cx="2022475" cy="1182687"/>
            </a:xfrm>
            <a:custGeom>
              <a:avLst/>
              <a:gdLst>
                <a:gd name="connsiteX0" fmla="*/ 1209675 w 2021681"/>
                <a:gd name="connsiteY0" fmla="*/ 1114425 h 1183482"/>
                <a:gd name="connsiteX1" fmla="*/ 1000125 w 2021681"/>
                <a:gd name="connsiteY1" fmla="*/ 1095375 h 1183482"/>
                <a:gd name="connsiteX2" fmla="*/ 766762 w 2021681"/>
                <a:gd name="connsiteY2" fmla="*/ 1007269 h 1183482"/>
                <a:gd name="connsiteX3" fmla="*/ 690562 w 2021681"/>
                <a:gd name="connsiteY3" fmla="*/ 966788 h 1183482"/>
                <a:gd name="connsiteX4" fmla="*/ 611981 w 2021681"/>
                <a:gd name="connsiteY4" fmla="*/ 916782 h 1183482"/>
                <a:gd name="connsiteX5" fmla="*/ 547687 w 2021681"/>
                <a:gd name="connsiteY5" fmla="*/ 871538 h 1183482"/>
                <a:gd name="connsiteX6" fmla="*/ 469106 w 2021681"/>
                <a:gd name="connsiteY6" fmla="*/ 812007 h 1183482"/>
                <a:gd name="connsiteX7" fmla="*/ 395287 w 2021681"/>
                <a:gd name="connsiteY7" fmla="*/ 750094 h 1183482"/>
                <a:gd name="connsiteX8" fmla="*/ 323850 w 2021681"/>
                <a:gd name="connsiteY8" fmla="*/ 673894 h 1183482"/>
                <a:gd name="connsiteX9" fmla="*/ 271462 w 2021681"/>
                <a:gd name="connsiteY9" fmla="*/ 611982 h 1183482"/>
                <a:gd name="connsiteX10" fmla="*/ 204787 w 2021681"/>
                <a:gd name="connsiteY10" fmla="*/ 526257 h 1183482"/>
                <a:gd name="connsiteX11" fmla="*/ 157162 w 2021681"/>
                <a:gd name="connsiteY11" fmla="*/ 450057 h 1183482"/>
                <a:gd name="connsiteX12" fmla="*/ 111919 w 2021681"/>
                <a:gd name="connsiteY12" fmla="*/ 361950 h 1183482"/>
                <a:gd name="connsiteX13" fmla="*/ 57150 w 2021681"/>
                <a:gd name="connsiteY13" fmla="*/ 233363 h 1183482"/>
                <a:gd name="connsiteX14" fmla="*/ 21431 w 2021681"/>
                <a:gd name="connsiteY14" fmla="*/ 123825 h 1183482"/>
                <a:gd name="connsiteX15" fmla="*/ 2381 w 2021681"/>
                <a:gd name="connsiteY15" fmla="*/ 54769 h 1183482"/>
                <a:gd name="connsiteX16" fmla="*/ 0 w 2021681"/>
                <a:gd name="connsiteY16" fmla="*/ 33338 h 1183482"/>
                <a:gd name="connsiteX17" fmla="*/ 4762 w 2021681"/>
                <a:gd name="connsiteY17" fmla="*/ 9525 h 1183482"/>
                <a:gd name="connsiteX18" fmla="*/ 14287 w 2021681"/>
                <a:gd name="connsiteY18" fmla="*/ 0 h 1183482"/>
                <a:gd name="connsiteX19" fmla="*/ 26194 w 2021681"/>
                <a:gd name="connsiteY19" fmla="*/ 0 h 1183482"/>
                <a:gd name="connsiteX20" fmla="*/ 45244 w 2021681"/>
                <a:gd name="connsiteY20" fmla="*/ 9525 h 1183482"/>
                <a:gd name="connsiteX21" fmla="*/ 71437 w 2021681"/>
                <a:gd name="connsiteY21" fmla="*/ 40482 h 1183482"/>
                <a:gd name="connsiteX22" fmla="*/ 104775 w 2021681"/>
                <a:gd name="connsiteY22" fmla="*/ 104775 h 1183482"/>
                <a:gd name="connsiteX23" fmla="*/ 150019 w 2021681"/>
                <a:gd name="connsiteY23" fmla="*/ 183357 h 1183482"/>
                <a:gd name="connsiteX24" fmla="*/ 192881 w 2021681"/>
                <a:gd name="connsiteY24" fmla="*/ 252413 h 1183482"/>
                <a:gd name="connsiteX25" fmla="*/ 252412 w 2021681"/>
                <a:gd name="connsiteY25" fmla="*/ 335757 h 1183482"/>
                <a:gd name="connsiteX26" fmla="*/ 335756 w 2021681"/>
                <a:gd name="connsiteY26" fmla="*/ 433388 h 1183482"/>
                <a:gd name="connsiteX27" fmla="*/ 397669 w 2021681"/>
                <a:gd name="connsiteY27" fmla="*/ 500063 h 1183482"/>
                <a:gd name="connsiteX28" fmla="*/ 476250 w 2021681"/>
                <a:gd name="connsiteY28" fmla="*/ 573882 h 1183482"/>
                <a:gd name="connsiteX29" fmla="*/ 559594 w 2021681"/>
                <a:gd name="connsiteY29" fmla="*/ 645319 h 1183482"/>
                <a:gd name="connsiteX30" fmla="*/ 659606 w 2021681"/>
                <a:gd name="connsiteY30" fmla="*/ 716757 h 1183482"/>
                <a:gd name="connsiteX31" fmla="*/ 757237 w 2021681"/>
                <a:gd name="connsiteY31" fmla="*/ 778669 h 1183482"/>
                <a:gd name="connsiteX32" fmla="*/ 845344 w 2021681"/>
                <a:gd name="connsiteY32" fmla="*/ 823913 h 1183482"/>
                <a:gd name="connsiteX33" fmla="*/ 959644 w 2021681"/>
                <a:gd name="connsiteY33" fmla="*/ 864394 h 1183482"/>
                <a:gd name="connsiteX34" fmla="*/ 1069181 w 2021681"/>
                <a:gd name="connsiteY34" fmla="*/ 885825 h 1183482"/>
                <a:gd name="connsiteX35" fmla="*/ 1150144 w 2021681"/>
                <a:gd name="connsiteY35" fmla="*/ 900113 h 1183482"/>
                <a:gd name="connsiteX36" fmla="*/ 1226344 w 2021681"/>
                <a:gd name="connsiteY36" fmla="*/ 912019 h 1183482"/>
                <a:gd name="connsiteX37" fmla="*/ 1352550 w 2021681"/>
                <a:gd name="connsiteY37" fmla="*/ 916782 h 1183482"/>
                <a:gd name="connsiteX38" fmla="*/ 1538287 w 2021681"/>
                <a:gd name="connsiteY38" fmla="*/ 919163 h 1183482"/>
                <a:gd name="connsiteX39" fmla="*/ 1709737 w 2021681"/>
                <a:gd name="connsiteY39" fmla="*/ 919163 h 1183482"/>
                <a:gd name="connsiteX40" fmla="*/ 1769269 w 2021681"/>
                <a:gd name="connsiteY40" fmla="*/ 914400 h 1183482"/>
                <a:gd name="connsiteX41" fmla="*/ 1807369 w 2021681"/>
                <a:gd name="connsiteY41" fmla="*/ 902494 h 1183482"/>
                <a:gd name="connsiteX42" fmla="*/ 1847850 w 2021681"/>
                <a:gd name="connsiteY42" fmla="*/ 878682 h 1183482"/>
                <a:gd name="connsiteX43" fmla="*/ 1888331 w 2021681"/>
                <a:gd name="connsiteY43" fmla="*/ 845344 h 1183482"/>
                <a:gd name="connsiteX44" fmla="*/ 1926431 w 2021681"/>
                <a:gd name="connsiteY44" fmla="*/ 790575 h 1183482"/>
                <a:gd name="connsiteX45" fmla="*/ 1955006 w 2021681"/>
                <a:gd name="connsiteY45" fmla="*/ 740569 h 1183482"/>
                <a:gd name="connsiteX46" fmla="*/ 1966912 w 2021681"/>
                <a:gd name="connsiteY46" fmla="*/ 723900 h 1183482"/>
                <a:gd name="connsiteX47" fmla="*/ 1983581 w 2021681"/>
                <a:gd name="connsiteY47" fmla="*/ 711994 h 1183482"/>
                <a:gd name="connsiteX48" fmla="*/ 1995487 w 2021681"/>
                <a:gd name="connsiteY48" fmla="*/ 716757 h 1183482"/>
                <a:gd name="connsiteX49" fmla="*/ 2005012 w 2021681"/>
                <a:gd name="connsiteY49" fmla="*/ 731044 h 1183482"/>
                <a:gd name="connsiteX50" fmla="*/ 2016919 w 2021681"/>
                <a:gd name="connsiteY50" fmla="*/ 764382 h 1183482"/>
                <a:gd name="connsiteX51" fmla="*/ 2021681 w 2021681"/>
                <a:gd name="connsiteY51" fmla="*/ 804863 h 1183482"/>
                <a:gd name="connsiteX52" fmla="*/ 2021681 w 2021681"/>
                <a:gd name="connsiteY52" fmla="*/ 854869 h 1183482"/>
                <a:gd name="connsiteX53" fmla="*/ 2012156 w 2021681"/>
                <a:gd name="connsiteY53" fmla="*/ 914400 h 1183482"/>
                <a:gd name="connsiteX54" fmla="*/ 1985962 w 2021681"/>
                <a:gd name="connsiteY54" fmla="*/ 1014413 h 1183482"/>
                <a:gd name="connsiteX55" fmla="*/ 1962150 w 2021681"/>
                <a:gd name="connsiteY55" fmla="*/ 1090613 h 1183482"/>
                <a:gd name="connsiteX56" fmla="*/ 1940719 w 2021681"/>
                <a:gd name="connsiteY56" fmla="*/ 1123950 h 1183482"/>
                <a:gd name="connsiteX57" fmla="*/ 1916906 w 2021681"/>
                <a:gd name="connsiteY57" fmla="*/ 1147763 h 1183482"/>
                <a:gd name="connsiteX58" fmla="*/ 1890712 w 2021681"/>
                <a:gd name="connsiteY58" fmla="*/ 1171575 h 1183482"/>
                <a:gd name="connsiteX59" fmla="*/ 1869281 w 2021681"/>
                <a:gd name="connsiteY59" fmla="*/ 1183482 h 1183482"/>
                <a:gd name="connsiteX60" fmla="*/ 1843087 w 2021681"/>
                <a:gd name="connsiteY60" fmla="*/ 1183482 h 1183482"/>
                <a:gd name="connsiteX61" fmla="*/ 1802606 w 2021681"/>
                <a:gd name="connsiteY61" fmla="*/ 1176338 h 1183482"/>
                <a:gd name="connsiteX62" fmla="*/ 1754981 w 2021681"/>
                <a:gd name="connsiteY62" fmla="*/ 1162050 h 1183482"/>
                <a:gd name="connsiteX63" fmla="*/ 1559719 w 2021681"/>
                <a:gd name="connsiteY63" fmla="*/ 1162050 h 1183482"/>
                <a:gd name="connsiteX64" fmla="*/ 1393031 w 2021681"/>
                <a:gd name="connsiteY64" fmla="*/ 1140619 h 1183482"/>
                <a:gd name="connsiteX65" fmla="*/ 1209675 w 2021681"/>
                <a:gd name="connsiteY65" fmla="*/ 1114425 h 1183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021681" h="1183482">
                  <a:moveTo>
                    <a:pt x="1209675" y="1114425"/>
                  </a:moveTo>
                  <a:lnTo>
                    <a:pt x="1000125" y="1095375"/>
                  </a:lnTo>
                  <a:lnTo>
                    <a:pt x="766762" y="1007269"/>
                  </a:lnTo>
                  <a:lnTo>
                    <a:pt x="690562" y="966788"/>
                  </a:lnTo>
                  <a:lnTo>
                    <a:pt x="611981" y="916782"/>
                  </a:lnTo>
                  <a:lnTo>
                    <a:pt x="547687" y="871538"/>
                  </a:lnTo>
                  <a:lnTo>
                    <a:pt x="469106" y="812007"/>
                  </a:lnTo>
                  <a:lnTo>
                    <a:pt x="395287" y="750094"/>
                  </a:lnTo>
                  <a:lnTo>
                    <a:pt x="323850" y="673894"/>
                  </a:lnTo>
                  <a:lnTo>
                    <a:pt x="271462" y="611982"/>
                  </a:lnTo>
                  <a:lnTo>
                    <a:pt x="204787" y="526257"/>
                  </a:lnTo>
                  <a:lnTo>
                    <a:pt x="157162" y="450057"/>
                  </a:lnTo>
                  <a:lnTo>
                    <a:pt x="111919" y="361950"/>
                  </a:lnTo>
                  <a:lnTo>
                    <a:pt x="57150" y="233363"/>
                  </a:lnTo>
                  <a:lnTo>
                    <a:pt x="21431" y="123825"/>
                  </a:lnTo>
                  <a:lnTo>
                    <a:pt x="2381" y="54769"/>
                  </a:lnTo>
                  <a:lnTo>
                    <a:pt x="0" y="33338"/>
                  </a:lnTo>
                  <a:lnTo>
                    <a:pt x="4762" y="9525"/>
                  </a:lnTo>
                  <a:lnTo>
                    <a:pt x="14287" y="0"/>
                  </a:lnTo>
                  <a:lnTo>
                    <a:pt x="26194" y="0"/>
                  </a:lnTo>
                  <a:lnTo>
                    <a:pt x="45244" y="9525"/>
                  </a:lnTo>
                  <a:lnTo>
                    <a:pt x="71437" y="40482"/>
                  </a:lnTo>
                  <a:lnTo>
                    <a:pt x="104775" y="104775"/>
                  </a:lnTo>
                  <a:lnTo>
                    <a:pt x="150019" y="183357"/>
                  </a:lnTo>
                  <a:lnTo>
                    <a:pt x="192881" y="252413"/>
                  </a:lnTo>
                  <a:lnTo>
                    <a:pt x="252412" y="335757"/>
                  </a:lnTo>
                  <a:lnTo>
                    <a:pt x="335756" y="433388"/>
                  </a:lnTo>
                  <a:lnTo>
                    <a:pt x="397669" y="500063"/>
                  </a:lnTo>
                  <a:lnTo>
                    <a:pt x="476250" y="573882"/>
                  </a:lnTo>
                  <a:lnTo>
                    <a:pt x="559594" y="645319"/>
                  </a:lnTo>
                  <a:lnTo>
                    <a:pt x="659606" y="716757"/>
                  </a:lnTo>
                  <a:lnTo>
                    <a:pt x="757237" y="778669"/>
                  </a:lnTo>
                  <a:lnTo>
                    <a:pt x="845344" y="823913"/>
                  </a:lnTo>
                  <a:lnTo>
                    <a:pt x="959644" y="864394"/>
                  </a:lnTo>
                  <a:lnTo>
                    <a:pt x="1069181" y="885825"/>
                  </a:lnTo>
                  <a:lnTo>
                    <a:pt x="1150144" y="900113"/>
                  </a:lnTo>
                  <a:lnTo>
                    <a:pt x="1226344" y="912019"/>
                  </a:lnTo>
                  <a:lnTo>
                    <a:pt x="1352550" y="916782"/>
                  </a:lnTo>
                  <a:lnTo>
                    <a:pt x="1538287" y="919163"/>
                  </a:lnTo>
                  <a:lnTo>
                    <a:pt x="1709737" y="919163"/>
                  </a:lnTo>
                  <a:lnTo>
                    <a:pt x="1769269" y="914400"/>
                  </a:lnTo>
                  <a:lnTo>
                    <a:pt x="1807369" y="902494"/>
                  </a:lnTo>
                  <a:lnTo>
                    <a:pt x="1847850" y="878682"/>
                  </a:lnTo>
                  <a:lnTo>
                    <a:pt x="1888331" y="845344"/>
                  </a:lnTo>
                  <a:lnTo>
                    <a:pt x="1926431" y="790575"/>
                  </a:lnTo>
                  <a:lnTo>
                    <a:pt x="1955006" y="740569"/>
                  </a:lnTo>
                  <a:lnTo>
                    <a:pt x="1966912" y="723900"/>
                  </a:lnTo>
                  <a:lnTo>
                    <a:pt x="1983581" y="711994"/>
                  </a:lnTo>
                  <a:lnTo>
                    <a:pt x="1995487" y="716757"/>
                  </a:lnTo>
                  <a:lnTo>
                    <a:pt x="2005012" y="731044"/>
                  </a:lnTo>
                  <a:lnTo>
                    <a:pt x="2016919" y="764382"/>
                  </a:lnTo>
                  <a:lnTo>
                    <a:pt x="2021681" y="804863"/>
                  </a:lnTo>
                  <a:lnTo>
                    <a:pt x="2021681" y="854869"/>
                  </a:lnTo>
                  <a:lnTo>
                    <a:pt x="2012156" y="914400"/>
                  </a:lnTo>
                  <a:lnTo>
                    <a:pt x="1985962" y="1014413"/>
                  </a:lnTo>
                  <a:lnTo>
                    <a:pt x="1962150" y="1090613"/>
                  </a:lnTo>
                  <a:lnTo>
                    <a:pt x="1940719" y="1123950"/>
                  </a:lnTo>
                  <a:lnTo>
                    <a:pt x="1916906" y="1147763"/>
                  </a:lnTo>
                  <a:lnTo>
                    <a:pt x="1890712" y="1171575"/>
                  </a:lnTo>
                  <a:lnTo>
                    <a:pt x="1869281" y="1183482"/>
                  </a:lnTo>
                  <a:lnTo>
                    <a:pt x="1843087" y="1183482"/>
                  </a:lnTo>
                  <a:lnTo>
                    <a:pt x="1802606" y="1176338"/>
                  </a:lnTo>
                  <a:lnTo>
                    <a:pt x="1754981" y="1162050"/>
                  </a:lnTo>
                  <a:lnTo>
                    <a:pt x="1559719" y="1162050"/>
                  </a:lnTo>
                  <a:lnTo>
                    <a:pt x="1393031" y="1140619"/>
                  </a:lnTo>
                  <a:lnTo>
                    <a:pt x="1209675" y="1114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11">
              <a:extLst>
                <a:ext uri="{FF2B5EF4-FFF2-40B4-BE49-F238E27FC236}">
                  <a16:creationId xmlns:a16="http://schemas.microsoft.com/office/drawing/2014/main" id="{C6198CC0-35D4-438C-BDC3-CF0D03B72440}"/>
                </a:ext>
              </a:extLst>
            </p:cNvPr>
            <p:cNvSpPr/>
            <p:nvPr/>
          </p:nvSpPr>
          <p:spPr>
            <a:xfrm>
              <a:off x="6848476" y="2427288"/>
              <a:ext cx="1452563" cy="914400"/>
            </a:xfrm>
            <a:custGeom>
              <a:avLst/>
              <a:gdLst>
                <a:gd name="connsiteX0" fmla="*/ 469106 w 1452563"/>
                <a:gd name="connsiteY0" fmla="*/ 545306 h 914400"/>
                <a:gd name="connsiteX1" fmla="*/ 238125 w 1452563"/>
                <a:gd name="connsiteY1" fmla="*/ 314325 h 914400"/>
                <a:gd name="connsiteX2" fmla="*/ 0 w 1452563"/>
                <a:gd name="connsiteY2" fmla="*/ 92869 h 914400"/>
                <a:gd name="connsiteX3" fmla="*/ 92869 w 1452563"/>
                <a:gd name="connsiteY3" fmla="*/ 0 h 914400"/>
                <a:gd name="connsiteX4" fmla="*/ 245269 w 1452563"/>
                <a:gd name="connsiteY4" fmla="*/ 111919 h 914400"/>
                <a:gd name="connsiteX5" fmla="*/ 481013 w 1452563"/>
                <a:gd name="connsiteY5" fmla="*/ 280987 h 914400"/>
                <a:gd name="connsiteX6" fmla="*/ 654844 w 1452563"/>
                <a:gd name="connsiteY6" fmla="*/ 407194 h 914400"/>
                <a:gd name="connsiteX7" fmla="*/ 795338 w 1452563"/>
                <a:gd name="connsiteY7" fmla="*/ 507206 h 914400"/>
                <a:gd name="connsiteX8" fmla="*/ 904875 w 1452563"/>
                <a:gd name="connsiteY8" fmla="*/ 578644 h 914400"/>
                <a:gd name="connsiteX9" fmla="*/ 1016794 w 1452563"/>
                <a:gd name="connsiteY9" fmla="*/ 640556 h 914400"/>
                <a:gd name="connsiteX10" fmla="*/ 1164431 w 1452563"/>
                <a:gd name="connsiteY10" fmla="*/ 709612 h 914400"/>
                <a:gd name="connsiteX11" fmla="*/ 1400175 w 1452563"/>
                <a:gd name="connsiteY11" fmla="*/ 809625 h 914400"/>
                <a:gd name="connsiteX12" fmla="*/ 1423988 w 1452563"/>
                <a:gd name="connsiteY12" fmla="*/ 819150 h 914400"/>
                <a:gd name="connsiteX13" fmla="*/ 1445419 w 1452563"/>
                <a:gd name="connsiteY13" fmla="*/ 833437 h 914400"/>
                <a:gd name="connsiteX14" fmla="*/ 1452563 w 1452563"/>
                <a:gd name="connsiteY14" fmla="*/ 845344 h 914400"/>
                <a:gd name="connsiteX15" fmla="*/ 1447800 w 1452563"/>
                <a:gd name="connsiteY15" fmla="*/ 862012 h 914400"/>
                <a:gd name="connsiteX16" fmla="*/ 1423988 w 1452563"/>
                <a:gd name="connsiteY16" fmla="*/ 876300 h 914400"/>
                <a:gd name="connsiteX17" fmla="*/ 1390650 w 1452563"/>
                <a:gd name="connsiteY17" fmla="*/ 890587 h 914400"/>
                <a:gd name="connsiteX18" fmla="*/ 1335881 w 1452563"/>
                <a:gd name="connsiteY18" fmla="*/ 895350 h 914400"/>
                <a:gd name="connsiteX19" fmla="*/ 1059656 w 1452563"/>
                <a:gd name="connsiteY19" fmla="*/ 904875 h 914400"/>
                <a:gd name="connsiteX20" fmla="*/ 842963 w 1452563"/>
                <a:gd name="connsiteY20" fmla="*/ 914400 h 914400"/>
                <a:gd name="connsiteX21" fmla="*/ 812006 w 1452563"/>
                <a:gd name="connsiteY21" fmla="*/ 912019 h 914400"/>
                <a:gd name="connsiteX22" fmla="*/ 788194 w 1452563"/>
                <a:gd name="connsiteY22" fmla="*/ 902494 h 914400"/>
                <a:gd name="connsiteX23" fmla="*/ 745331 w 1452563"/>
                <a:gd name="connsiteY23" fmla="*/ 869156 h 914400"/>
                <a:gd name="connsiteX24" fmla="*/ 709613 w 1452563"/>
                <a:gd name="connsiteY24" fmla="*/ 835819 h 914400"/>
                <a:gd name="connsiteX25" fmla="*/ 650081 w 1452563"/>
                <a:gd name="connsiteY25" fmla="*/ 764381 h 914400"/>
                <a:gd name="connsiteX26" fmla="*/ 554831 w 1452563"/>
                <a:gd name="connsiteY26" fmla="*/ 642937 h 914400"/>
                <a:gd name="connsiteX27" fmla="*/ 469106 w 1452563"/>
                <a:gd name="connsiteY27" fmla="*/ 545306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452563" h="914400">
                  <a:moveTo>
                    <a:pt x="469106" y="545306"/>
                  </a:moveTo>
                  <a:lnTo>
                    <a:pt x="238125" y="314325"/>
                  </a:lnTo>
                  <a:lnTo>
                    <a:pt x="0" y="92869"/>
                  </a:lnTo>
                  <a:lnTo>
                    <a:pt x="92869" y="0"/>
                  </a:lnTo>
                  <a:lnTo>
                    <a:pt x="245269" y="111919"/>
                  </a:lnTo>
                  <a:lnTo>
                    <a:pt x="481013" y="280987"/>
                  </a:lnTo>
                  <a:lnTo>
                    <a:pt x="654844" y="407194"/>
                  </a:lnTo>
                  <a:lnTo>
                    <a:pt x="795338" y="507206"/>
                  </a:lnTo>
                  <a:lnTo>
                    <a:pt x="904875" y="578644"/>
                  </a:lnTo>
                  <a:lnTo>
                    <a:pt x="1016794" y="640556"/>
                  </a:lnTo>
                  <a:lnTo>
                    <a:pt x="1164431" y="709612"/>
                  </a:lnTo>
                  <a:lnTo>
                    <a:pt x="1400175" y="809625"/>
                  </a:lnTo>
                  <a:lnTo>
                    <a:pt x="1423988" y="819150"/>
                  </a:lnTo>
                  <a:lnTo>
                    <a:pt x="1445419" y="833437"/>
                  </a:lnTo>
                  <a:lnTo>
                    <a:pt x="1452563" y="845344"/>
                  </a:lnTo>
                  <a:lnTo>
                    <a:pt x="1447800" y="862012"/>
                  </a:lnTo>
                  <a:lnTo>
                    <a:pt x="1423988" y="876300"/>
                  </a:lnTo>
                  <a:lnTo>
                    <a:pt x="1390650" y="890587"/>
                  </a:lnTo>
                  <a:lnTo>
                    <a:pt x="1335881" y="895350"/>
                  </a:lnTo>
                  <a:lnTo>
                    <a:pt x="1059656" y="904875"/>
                  </a:lnTo>
                  <a:lnTo>
                    <a:pt x="842963" y="914400"/>
                  </a:lnTo>
                  <a:lnTo>
                    <a:pt x="812006" y="912019"/>
                  </a:lnTo>
                  <a:lnTo>
                    <a:pt x="788194" y="902494"/>
                  </a:lnTo>
                  <a:lnTo>
                    <a:pt x="745331" y="869156"/>
                  </a:lnTo>
                  <a:lnTo>
                    <a:pt x="709613" y="835819"/>
                  </a:lnTo>
                  <a:lnTo>
                    <a:pt x="650081" y="764381"/>
                  </a:lnTo>
                  <a:lnTo>
                    <a:pt x="554831" y="642937"/>
                  </a:lnTo>
                  <a:lnTo>
                    <a:pt x="469106" y="5453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1">
              <a:extLst>
                <a:ext uri="{FF2B5EF4-FFF2-40B4-BE49-F238E27FC236}">
                  <a16:creationId xmlns:a16="http://schemas.microsoft.com/office/drawing/2014/main" id="{BE5D6A7E-0C4E-441D-B60A-04B73D44C33D}"/>
                </a:ext>
              </a:extLst>
            </p:cNvPr>
            <p:cNvSpPr/>
            <p:nvPr/>
          </p:nvSpPr>
          <p:spPr>
            <a:xfrm>
              <a:off x="5076826" y="3271838"/>
              <a:ext cx="2176463" cy="1936750"/>
            </a:xfrm>
            <a:custGeom>
              <a:avLst/>
              <a:gdLst>
                <a:gd name="connsiteX0" fmla="*/ 901874 w 2177023"/>
                <a:gd name="connsiteY0" fmla="*/ 308141 h 1936524"/>
                <a:gd name="connsiteX1" fmla="*/ 45093 w 2177023"/>
                <a:gd name="connsiteY1" fmla="*/ 413359 h 1936524"/>
                <a:gd name="connsiteX2" fmla="*/ 0 w 2177023"/>
                <a:gd name="connsiteY2" fmla="*/ 235490 h 1936524"/>
                <a:gd name="connsiteX3" fmla="*/ 438411 w 2177023"/>
                <a:gd name="connsiteY3" fmla="*/ 190396 h 1936524"/>
                <a:gd name="connsiteX4" fmla="*/ 891853 w 2177023"/>
                <a:gd name="connsiteY4" fmla="*/ 140292 h 1936524"/>
                <a:gd name="connsiteX5" fmla="*/ 1207509 w 2177023"/>
                <a:gd name="connsiteY5" fmla="*/ 105219 h 1936524"/>
                <a:gd name="connsiteX6" fmla="*/ 1675982 w 2177023"/>
                <a:gd name="connsiteY6" fmla="*/ 45094 h 1936524"/>
                <a:gd name="connsiteX7" fmla="*/ 1821284 w 2177023"/>
                <a:gd name="connsiteY7" fmla="*/ 0 h 1936524"/>
                <a:gd name="connsiteX8" fmla="*/ 1901451 w 2177023"/>
                <a:gd name="connsiteY8" fmla="*/ 45094 h 1936524"/>
                <a:gd name="connsiteX9" fmla="*/ 1994143 w 2177023"/>
                <a:gd name="connsiteY9" fmla="*/ 100209 h 1936524"/>
                <a:gd name="connsiteX10" fmla="*/ 2086836 w 2177023"/>
                <a:gd name="connsiteY10" fmla="*/ 165344 h 1936524"/>
                <a:gd name="connsiteX11" fmla="*/ 2149466 w 2177023"/>
                <a:gd name="connsiteY11" fmla="*/ 217953 h 1936524"/>
                <a:gd name="connsiteX12" fmla="*/ 2167002 w 2177023"/>
                <a:gd name="connsiteY12" fmla="*/ 240500 h 1936524"/>
                <a:gd name="connsiteX13" fmla="*/ 2174518 w 2177023"/>
                <a:gd name="connsiteY13" fmla="*/ 255531 h 1936524"/>
                <a:gd name="connsiteX14" fmla="*/ 2177023 w 2177023"/>
                <a:gd name="connsiteY14" fmla="*/ 273068 h 1936524"/>
                <a:gd name="connsiteX15" fmla="*/ 2159487 w 2177023"/>
                <a:gd name="connsiteY15" fmla="*/ 303130 h 1936524"/>
                <a:gd name="connsiteX16" fmla="*/ 2134435 w 2177023"/>
                <a:gd name="connsiteY16" fmla="*/ 338203 h 1936524"/>
                <a:gd name="connsiteX17" fmla="*/ 2116898 w 2177023"/>
                <a:gd name="connsiteY17" fmla="*/ 378286 h 1936524"/>
                <a:gd name="connsiteX18" fmla="*/ 2109383 w 2177023"/>
                <a:gd name="connsiteY18" fmla="*/ 418370 h 1936524"/>
                <a:gd name="connsiteX19" fmla="*/ 2109383 w 2177023"/>
                <a:gd name="connsiteY19" fmla="*/ 475989 h 1936524"/>
                <a:gd name="connsiteX20" fmla="*/ 2104372 w 2177023"/>
                <a:gd name="connsiteY20" fmla="*/ 746552 h 1936524"/>
                <a:gd name="connsiteX21" fmla="*/ 2104372 w 2177023"/>
                <a:gd name="connsiteY21" fmla="*/ 1139869 h 1936524"/>
                <a:gd name="connsiteX22" fmla="*/ 2106877 w 2177023"/>
                <a:gd name="connsiteY22" fmla="*/ 1382874 h 1936524"/>
                <a:gd name="connsiteX23" fmla="*/ 2104372 w 2177023"/>
                <a:gd name="connsiteY23" fmla="*/ 1553228 h 1936524"/>
                <a:gd name="connsiteX24" fmla="*/ 2106877 w 2177023"/>
                <a:gd name="connsiteY24" fmla="*/ 1635900 h 1936524"/>
                <a:gd name="connsiteX25" fmla="*/ 2104372 w 2177023"/>
                <a:gd name="connsiteY25" fmla="*/ 1703540 h 1936524"/>
                <a:gd name="connsiteX26" fmla="*/ 2094351 w 2177023"/>
                <a:gd name="connsiteY26" fmla="*/ 1756149 h 1936524"/>
                <a:gd name="connsiteX27" fmla="*/ 2079320 w 2177023"/>
                <a:gd name="connsiteY27" fmla="*/ 1811264 h 1936524"/>
                <a:gd name="connsiteX28" fmla="*/ 2061784 w 2177023"/>
                <a:gd name="connsiteY28" fmla="*/ 1851347 h 1936524"/>
                <a:gd name="connsiteX29" fmla="*/ 2041742 w 2177023"/>
                <a:gd name="connsiteY29" fmla="*/ 1878904 h 1936524"/>
                <a:gd name="connsiteX30" fmla="*/ 2009174 w 2177023"/>
                <a:gd name="connsiteY30" fmla="*/ 1906462 h 1936524"/>
                <a:gd name="connsiteX31" fmla="*/ 1949049 w 2177023"/>
                <a:gd name="connsiteY31" fmla="*/ 1936524 h 1936524"/>
                <a:gd name="connsiteX32" fmla="*/ 1923997 w 2177023"/>
                <a:gd name="connsiteY32" fmla="*/ 1934019 h 1936524"/>
                <a:gd name="connsiteX33" fmla="*/ 1901451 w 2177023"/>
                <a:gd name="connsiteY33" fmla="*/ 1916483 h 1936524"/>
                <a:gd name="connsiteX34" fmla="*/ 1878904 w 2177023"/>
                <a:gd name="connsiteY34" fmla="*/ 1871389 h 1936524"/>
                <a:gd name="connsiteX35" fmla="*/ 1853852 w 2177023"/>
                <a:gd name="connsiteY35" fmla="*/ 1796233 h 1936524"/>
                <a:gd name="connsiteX36" fmla="*/ 1858862 w 2177023"/>
                <a:gd name="connsiteY36" fmla="*/ 1630889 h 1936524"/>
                <a:gd name="connsiteX37" fmla="*/ 1861367 w 2177023"/>
                <a:gd name="connsiteY37" fmla="*/ 1282666 h 1936524"/>
                <a:gd name="connsiteX38" fmla="*/ 1861367 w 2177023"/>
                <a:gd name="connsiteY38" fmla="*/ 1094775 h 1936524"/>
                <a:gd name="connsiteX39" fmla="*/ 1858862 w 2177023"/>
                <a:gd name="connsiteY39" fmla="*/ 698953 h 1936524"/>
                <a:gd name="connsiteX40" fmla="*/ 1863872 w 2177023"/>
                <a:gd name="connsiteY40" fmla="*/ 533609 h 1936524"/>
                <a:gd name="connsiteX41" fmla="*/ 1861367 w 2177023"/>
                <a:gd name="connsiteY41" fmla="*/ 358245 h 1936524"/>
                <a:gd name="connsiteX42" fmla="*/ 1863872 w 2177023"/>
                <a:gd name="connsiteY42" fmla="*/ 310646 h 1936524"/>
                <a:gd name="connsiteX43" fmla="*/ 1858862 w 2177023"/>
                <a:gd name="connsiteY43" fmla="*/ 273068 h 1936524"/>
                <a:gd name="connsiteX44" fmla="*/ 1848841 w 2177023"/>
                <a:gd name="connsiteY44" fmla="*/ 253026 h 1936524"/>
                <a:gd name="connsiteX45" fmla="*/ 1831305 w 2177023"/>
                <a:gd name="connsiteY45" fmla="*/ 232984 h 1936524"/>
                <a:gd name="connsiteX46" fmla="*/ 1811263 w 2177023"/>
                <a:gd name="connsiteY46" fmla="*/ 220458 h 1936524"/>
                <a:gd name="connsiteX47" fmla="*/ 1786211 w 2177023"/>
                <a:gd name="connsiteY47" fmla="*/ 210438 h 1936524"/>
                <a:gd name="connsiteX48" fmla="*/ 1728591 w 2177023"/>
                <a:gd name="connsiteY48" fmla="*/ 205427 h 1936524"/>
                <a:gd name="connsiteX49" fmla="*/ 1560743 w 2177023"/>
                <a:gd name="connsiteY49" fmla="*/ 227974 h 1936524"/>
                <a:gd name="connsiteX50" fmla="*/ 901874 w 2177023"/>
                <a:gd name="connsiteY50" fmla="*/ 308141 h 193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77023" h="1936524">
                  <a:moveTo>
                    <a:pt x="901874" y="308141"/>
                  </a:moveTo>
                  <a:lnTo>
                    <a:pt x="45093" y="413359"/>
                  </a:lnTo>
                  <a:lnTo>
                    <a:pt x="0" y="235490"/>
                  </a:lnTo>
                  <a:lnTo>
                    <a:pt x="438411" y="190396"/>
                  </a:lnTo>
                  <a:lnTo>
                    <a:pt x="891853" y="140292"/>
                  </a:lnTo>
                  <a:lnTo>
                    <a:pt x="1207509" y="105219"/>
                  </a:lnTo>
                  <a:lnTo>
                    <a:pt x="1675982" y="45094"/>
                  </a:lnTo>
                  <a:lnTo>
                    <a:pt x="1821284" y="0"/>
                  </a:lnTo>
                  <a:lnTo>
                    <a:pt x="1901451" y="45094"/>
                  </a:lnTo>
                  <a:lnTo>
                    <a:pt x="1994143" y="100209"/>
                  </a:lnTo>
                  <a:lnTo>
                    <a:pt x="2086836" y="165344"/>
                  </a:lnTo>
                  <a:lnTo>
                    <a:pt x="2149466" y="217953"/>
                  </a:lnTo>
                  <a:lnTo>
                    <a:pt x="2167002" y="240500"/>
                  </a:lnTo>
                  <a:lnTo>
                    <a:pt x="2174518" y="255531"/>
                  </a:lnTo>
                  <a:lnTo>
                    <a:pt x="2177023" y="273068"/>
                  </a:lnTo>
                  <a:lnTo>
                    <a:pt x="2159487" y="303130"/>
                  </a:lnTo>
                  <a:lnTo>
                    <a:pt x="2134435" y="338203"/>
                  </a:lnTo>
                  <a:lnTo>
                    <a:pt x="2116898" y="378286"/>
                  </a:lnTo>
                  <a:lnTo>
                    <a:pt x="2109383" y="418370"/>
                  </a:lnTo>
                  <a:lnTo>
                    <a:pt x="2109383" y="475989"/>
                  </a:lnTo>
                  <a:cubicBezTo>
                    <a:pt x="2107713" y="566177"/>
                    <a:pt x="2106042" y="656364"/>
                    <a:pt x="2104372" y="746552"/>
                  </a:cubicBezTo>
                  <a:lnTo>
                    <a:pt x="2104372" y="1139869"/>
                  </a:lnTo>
                  <a:lnTo>
                    <a:pt x="2106877" y="1382874"/>
                  </a:lnTo>
                  <a:lnTo>
                    <a:pt x="2104372" y="1553228"/>
                  </a:lnTo>
                  <a:lnTo>
                    <a:pt x="2106877" y="1635900"/>
                  </a:lnTo>
                  <a:lnTo>
                    <a:pt x="2104372" y="1703540"/>
                  </a:lnTo>
                  <a:lnTo>
                    <a:pt x="2094351" y="1756149"/>
                  </a:lnTo>
                  <a:lnTo>
                    <a:pt x="2079320" y="1811264"/>
                  </a:lnTo>
                  <a:lnTo>
                    <a:pt x="2061784" y="1851347"/>
                  </a:lnTo>
                  <a:lnTo>
                    <a:pt x="2041742" y="1878904"/>
                  </a:lnTo>
                  <a:lnTo>
                    <a:pt x="2009174" y="1906462"/>
                  </a:lnTo>
                  <a:lnTo>
                    <a:pt x="1949049" y="1936524"/>
                  </a:lnTo>
                  <a:lnTo>
                    <a:pt x="1923997" y="1934019"/>
                  </a:lnTo>
                  <a:lnTo>
                    <a:pt x="1901451" y="1916483"/>
                  </a:lnTo>
                  <a:lnTo>
                    <a:pt x="1878904" y="1871389"/>
                  </a:lnTo>
                  <a:lnTo>
                    <a:pt x="1853852" y="1796233"/>
                  </a:lnTo>
                  <a:lnTo>
                    <a:pt x="1858862" y="1630889"/>
                  </a:lnTo>
                  <a:lnTo>
                    <a:pt x="1861367" y="1282666"/>
                  </a:lnTo>
                  <a:lnTo>
                    <a:pt x="1861367" y="1094775"/>
                  </a:lnTo>
                  <a:lnTo>
                    <a:pt x="1858862" y="698953"/>
                  </a:lnTo>
                  <a:lnTo>
                    <a:pt x="1863872" y="533609"/>
                  </a:lnTo>
                  <a:lnTo>
                    <a:pt x="1861367" y="358245"/>
                  </a:lnTo>
                  <a:lnTo>
                    <a:pt x="1863872" y="310646"/>
                  </a:lnTo>
                  <a:lnTo>
                    <a:pt x="1858862" y="273068"/>
                  </a:lnTo>
                  <a:lnTo>
                    <a:pt x="1848841" y="253026"/>
                  </a:lnTo>
                  <a:lnTo>
                    <a:pt x="1831305" y="232984"/>
                  </a:lnTo>
                  <a:lnTo>
                    <a:pt x="1811263" y="220458"/>
                  </a:lnTo>
                  <a:lnTo>
                    <a:pt x="1786211" y="210438"/>
                  </a:lnTo>
                  <a:lnTo>
                    <a:pt x="1728591" y="205427"/>
                  </a:lnTo>
                  <a:lnTo>
                    <a:pt x="1560743" y="227974"/>
                  </a:lnTo>
                  <a:lnTo>
                    <a:pt x="901874" y="30814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12">
              <a:extLst>
                <a:ext uri="{FF2B5EF4-FFF2-40B4-BE49-F238E27FC236}">
                  <a16:creationId xmlns:a16="http://schemas.microsoft.com/office/drawing/2014/main" id="{32D74C28-FD6F-44D7-8EA5-576B48D6AB4D}"/>
                </a:ext>
              </a:extLst>
            </p:cNvPr>
            <p:cNvSpPr/>
            <p:nvPr/>
          </p:nvSpPr>
          <p:spPr>
            <a:xfrm>
              <a:off x="5103814" y="3795713"/>
              <a:ext cx="1933575" cy="412750"/>
            </a:xfrm>
            <a:custGeom>
              <a:avLst/>
              <a:gdLst>
                <a:gd name="connsiteX0" fmla="*/ 1095375 w 1933575"/>
                <a:gd name="connsiteY0" fmla="*/ 83343 h 411956"/>
                <a:gd name="connsiteX1" fmla="*/ 483394 w 1933575"/>
                <a:gd name="connsiteY1" fmla="*/ 171450 h 411956"/>
                <a:gd name="connsiteX2" fmla="*/ 2381 w 1933575"/>
                <a:gd name="connsiteY2" fmla="*/ 257175 h 411956"/>
                <a:gd name="connsiteX3" fmla="*/ 0 w 1933575"/>
                <a:gd name="connsiteY3" fmla="*/ 411956 h 411956"/>
                <a:gd name="connsiteX4" fmla="*/ 223837 w 1933575"/>
                <a:gd name="connsiteY4" fmla="*/ 371475 h 411956"/>
                <a:gd name="connsiteX5" fmla="*/ 464344 w 1933575"/>
                <a:gd name="connsiteY5" fmla="*/ 330993 h 411956"/>
                <a:gd name="connsiteX6" fmla="*/ 742950 w 1933575"/>
                <a:gd name="connsiteY6" fmla="*/ 288131 h 411956"/>
                <a:gd name="connsiteX7" fmla="*/ 1081087 w 1933575"/>
                <a:gd name="connsiteY7" fmla="*/ 247650 h 411956"/>
                <a:gd name="connsiteX8" fmla="*/ 1271587 w 1933575"/>
                <a:gd name="connsiteY8" fmla="*/ 226218 h 411956"/>
                <a:gd name="connsiteX9" fmla="*/ 1533525 w 1933575"/>
                <a:gd name="connsiteY9" fmla="*/ 204787 h 411956"/>
                <a:gd name="connsiteX10" fmla="*/ 1738312 w 1933575"/>
                <a:gd name="connsiteY10" fmla="*/ 192881 h 411956"/>
                <a:gd name="connsiteX11" fmla="*/ 1933575 w 1933575"/>
                <a:gd name="connsiteY11" fmla="*/ 192881 h 411956"/>
                <a:gd name="connsiteX12" fmla="*/ 1914525 w 1933575"/>
                <a:gd name="connsiteY12" fmla="*/ 0 h 411956"/>
                <a:gd name="connsiteX13" fmla="*/ 1562100 w 1933575"/>
                <a:gd name="connsiteY13" fmla="*/ 35718 h 411956"/>
                <a:gd name="connsiteX14" fmla="*/ 1095375 w 1933575"/>
                <a:gd name="connsiteY14" fmla="*/ 83343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33575" h="411956">
                  <a:moveTo>
                    <a:pt x="1095375" y="83343"/>
                  </a:moveTo>
                  <a:lnTo>
                    <a:pt x="483394" y="171450"/>
                  </a:lnTo>
                  <a:lnTo>
                    <a:pt x="2381" y="257175"/>
                  </a:lnTo>
                  <a:cubicBezTo>
                    <a:pt x="1587" y="308769"/>
                    <a:pt x="794" y="360362"/>
                    <a:pt x="0" y="411956"/>
                  </a:cubicBezTo>
                  <a:lnTo>
                    <a:pt x="223837" y="371475"/>
                  </a:lnTo>
                  <a:lnTo>
                    <a:pt x="464344" y="330993"/>
                  </a:lnTo>
                  <a:lnTo>
                    <a:pt x="742950" y="288131"/>
                  </a:lnTo>
                  <a:lnTo>
                    <a:pt x="1081087" y="247650"/>
                  </a:lnTo>
                  <a:lnTo>
                    <a:pt x="1271587" y="226218"/>
                  </a:lnTo>
                  <a:lnTo>
                    <a:pt x="1533525" y="204787"/>
                  </a:lnTo>
                  <a:lnTo>
                    <a:pt x="1738312" y="192881"/>
                  </a:lnTo>
                  <a:lnTo>
                    <a:pt x="1933575" y="192881"/>
                  </a:lnTo>
                  <a:lnTo>
                    <a:pt x="1914525" y="0"/>
                  </a:lnTo>
                  <a:lnTo>
                    <a:pt x="1562100" y="35718"/>
                  </a:lnTo>
                  <a:lnTo>
                    <a:pt x="1095375" y="833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13">
              <a:extLst>
                <a:ext uri="{FF2B5EF4-FFF2-40B4-BE49-F238E27FC236}">
                  <a16:creationId xmlns:a16="http://schemas.microsoft.com/office/drawing/2014/main" id="{EB6C7C16-3C38-406E-A788-87001F17434D}"/>
                </a:ext>
              </a:extLst>
            </p:cNvPr>
            <p:cNvSpPr/>
            <p:nvPr/>
          </p:nvSpPr>
          <p:spPr>
            <a:xfrm>
              <a:off x="5129214" y="4360864"/>
              <a:ext cx="1893887" cy="377825"/>
            </a:xfrm>
            <a:custGeom>
              <a:avLst/>
              <a:gdLst>
                <a:gd name="connsiteX0" fmla="*/ 1152525 w 1893093"/>
                <a:gd name="connsiteY0" fmla="*/ 233362 h 378619"/>
                <a:gd name="connsiteX1" fmla="*/ 583406 w 1893093"/>
                <a:gd name="connsiteY1" fmla="*/ 292894 h 378619"/>
                <a:gd name="connsiteX2" fmla="*/ 0 w 1893093"/>
                <a:gd name="connsiteY2" fmla="*/ 378619 h 378619"/>
                <a:gd name="connsiteX3" fmla="*/ 0 w 1893093"/>
                <a:gd name="connsiteY3" fmla="*/ 200025 h 378619"/>
                <a:gd name="connsiteX4" fmla="*/ 161925 w 1893093"/>
                <a:gd name="connsiteY4" fmla="*/ 176212 h 378619"/>
                <a:gd name="connsiteX5" fmla="*/ 459581 w 1893093"/>
                <a:gd name="connsiteY5" fmla="*/ 133350 h 378619"/>
                <a:gd name="connsiteX6" fmla="*/ 776287 w 1893093"/>
                <a:gd name="connsiteY6" fmla="*/ 92869 h 378619"/>
                <a:gd name="connsiteX7" fmla="*/ 1109662 w 1893093"/>
                <a:gd name="connsiteY7" fmla="*/ 59531 h 378619"/>
                <a:gd name="connsiteX8" fmla="*/ 1402556 w 1893093"/>
                <a:gd name="connsiteY8" fmla="*/ 33337 h 378619"/>
                <a:gd name="connsiteX9" fmla="*/ 1893093 w 1893093"/>
                <a:gd name="connsiteY9" fmla="*/ 0 h 378619"/>
                <a:gd name="connsiteX10" fmla="*/ 1893093 w 1893093"/>
                <a:gd name="connsiteY10" fmla="*/ 221456 h 378619"/>
                <a:gd name="connsiteX11" fmla="*/ 1757362 w 1893093"/>
                <a:gd name="connsiteY11" fmla="*/ 202406 h 378619"/>
                <a:gd name="connsiteX12" fmla="*/ 1664493 w 1893093"/>
                <a:gd name="connsiteY12" fmla="*/ 195262 h 378619"/>
                <a:gd name="connsiteX13" fmla="*/ 1550193 w 1893093"/>
                <a:gd name="connsiteY13" fmla="*/ 200025 h 378619"/>
                <a:gd name="connsiteX14" fmla="*/ 1376362 w 1893093"/>
                <a:gd name="connsiteY14" fmla="*/ 216694 h 378619"/>
                <a:gd name="connsiteX15" fmla="*/ 1152525 w 1893093"/>
                <a:gd name="connsiteY15" fmla="*/ 233362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3093" h="378619">
                  <a:moveTo>
                    <a:pt x="1152525" y="233362"/>
                  </a:moveTo>
                  <a:lnTo>
                    <a:pt x="583406" y="292894"/>
                  </a:lnTo>
                  <a:lnTo>
                    <a:pt x="0" y="378619"/>
                  </a:lnTo>
                  <a:lnTo>
                    <a:pt x="0" y="200025"/>
                  </a:lnTo>
                  <a:lnTo>
                    <a:pt x="161925" y="176212"/>
                  </a:lnTo>
                  <a:lnTo>
                    <a:pt x="459581" y="133350"/>
                  </a:lnTo>
                  <a:lnTo>
                    <a:pt x="776287" y="92869"/>
                  </a:lnTo>
                  <a:lnTo>
                    <a:pt x="1109662" y="59531"/>
                  </a:lnTo>
                  <a:lnTo>
                    <a:pt x="1402556" y="33337"/>
                  </a:lnTo>
                  <a:lnTo>
                    <a:pt x="1893093" y="0"/>
                  </a:lnTo>
                  <a:lnTo>
                    <a:pt x="1893093" y="221456"/>
                  </a:lnTo>
                  <a:lnTo>
                    <a:pt x="1757362" y="202406"/>
                  </a:lnTo>
                  <a:lnTo>
                    <a:pt x="1664493" y="195262"/>
                  </a:lnTo>
                  <a:lnTo>
                    <a:pt x="1550193" y="200025"/>
                  </a:lnTo>
                  <a:lnTo>
                    <a:pt x="1376362" y="216694"/>
                  </a:lnTo>
                  <a:lnTo>
                    <a:pt x="1152525" y="2333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18">
              <a:extLst>
                <a:ext uri="{FF2B5EF4-FFF2-40B4-BE49-F238E27FC236}">
                  <a16:creationId xmlns:a16="http://schemas.microsoft.com/office/drawing/2014/main" id="{46624EC4-8E57-4ADB-983C-56B6476328B7}"/>
                </a:ext>
              </a:extLst>
            </p:cNvPr>
            <p:cNvSpPr/>
            <p:nvPr/>
          </p:nvSpPr>
          <p:spPr>
            <a:xfrm>
              <a:off x="5137151" y="4897439"/>
              <a:ext cx="1878013" cy="346075"/>
            </a:xfrm>
            <a:custGeom>
              <a:avLst/>
              <a:gdLst>
                <a:gd name="connsiteX0" fmla="*/ 1135857 w 1878807"/>
                <a:gd name="connsiteY0" fmla="*/ 235744 h 345282"/>
                <a:gd name="connsiteX1" fmla="*/ 621507 w 1878807"/>
                <a:gd name="connsiteY1" fmla="*/ 280988 h 345282"/>
                <a:gd name="connsiteX2" fmla="*/ 226219 w 1878807"/>
                <a:gd name="connsiteY2" fmla="*/ 321469 h 345282"/>
                <a:gd name="connsiteX3" fmla="*/ 21432 w 1878807"/>
                <a:gd name="connsiteY3" fmla="*/ 345282 h 345282"/>
                <a:gd name="connsiteX4" fmla="*/ 0 w 1878807"/>
                <a:gd name="connsiteY4" fmla="*/ 221457 h 345282"/>
                <a:gd name="connsiteX5" fmla="*/ 164307 w 1878807"/>
                <a:gd name="connsiteY5" fmla="*/ 192882 h 345282"/>
                <a:gd name="connsiteX6" fmla="*/ 602457 w 1878807"/>
                <a:gd name="connsiteY6" fmla="*/ 126207 h 345282"/>
                <a:gd name="connsiteX7" fmla="*/ 1002507 w 1878807"/>
                <a:gd name="connsiteY7" fmla="*/ 76200 h 345282"/>
                <a:gd name="connsiteX8" fmla="*/ 1469232 w 1878807"/>
                <a:gd name="connsiteY8" fmla="*/ 30957 h 345282"/>
                <a:gd name="connsiteX9" fmla="*/ 1859757 w 1878807"/>
                <a:gd name="connsiteY9" fmla="*/ 0 h 345282"/>
                <a:gd name="connsiteX10" fmla="*/ 1878807 w 1878807"/>
                <a:gd name="connsiteY10" fmla="*/ 183357 h 345282"/>
                <a:gd name="connsiteX11" fmla="*/ 1552575 w 1878807"/>
                <a:gd name="connsiteY11" fmla="*/ 202407 h 345282"/>
                <a:gd name="connsiteX12" fmla="*/ 1135857 w 1878807"/>
                <a:gd name="connsiteY12" fmla="*/ 235744 h 34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78807" h="345282">
                  <a:moveTo>
                    <a:pt x="1135857" y="235744"/>
                  </a:moveTo>
                  <a:lnTo>
                    <a:pt x="621507" y="280988"/>
                  </a:lnTo>
                  <a:lnTo>
                    <a:pt x="226219" y="321469"/>
                  </a:lnTo>
                  <a:lnTo>
                    <a:pt x="21432" y="345282"/>
                  </a:lnTo>
                  <a:lnTo>
                    <a:pt x="0" y="221457"/>
                  </a:lnTo>
                  <a:lnTo>
                    <a:pt x="164307" y="192882"/>
                  </a:lnTo>
                  <a:lnTo>
                    <a:pt x="602457" y="126207"/>
                  </a:lnTo>
                  <a:lnTo>
                    <a:pt x="1002507" y="76200"/>
                  </a:lnTo>
                  <a:lnTo>
                    <a:pt x="1469232" y="30957"/>
                  </a:lnTo>
                  <a:lnTo>
                    <a:pt x="1859757" y="0"/>
                  </a:lnTo>
                  <a:lnTo>
                    <a:pt x="1878807" y="183357"/>
                  </a:lnTo>
                  <a:lnTo>
                    <a:pt x="1552575" y="202407"/>
                  </a:lnTo>
                  <a:lnTo>
                    <a:pt x="1135857" y="2357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22">
              <a:extLst>
                <a:ext uri="{FF2B5EF4-FFF2-40B4-BE49-F238E27FC236}">
                  <a16:creationId xmlns:a16="http://schemas.microsoft.com/office/drawing/2014/main" id="{A80D081F-1E58-4A87-ACB2-E11661455A40}"/>
                </a:ext>
              </a:extLst>
            </p:cNvPr>
            <p:cNvSpPr/>
            <p:nvPr/>
          </p:nvSpPr>
          <p:spPr>
            <a:xfrm>
              <a:off x="4227513" y="5151438"/>
              <a:ext cx="1573212" cy="868362"/>
            </a:xfrm>
            <a:custGeom>
              <a:avLst/>
              <a:gdLst>
                <a:gd name="connsiteX0" fmla="*/ 873919 w 1574006"/>
                <a:gd name="connsiteY0" fmla="*/ 642937 h 869156"/>
                <a:gd name="connsiteX1" fmla="*/ 516731 w 1574006"/>
                <a:gd name="connsiteY1" fmla="*/ 752475 h 869156"/>
                <a:gd name="connsiteX2" fmla="*/ 340519 w 1574006"/>
                <a:gd name="connsiteY2" fmla="*/ 804862 h 869156"/>
                <a:gd name="connsiteX3" fmla="*/ 159544 w 1574006"/>
                <a:gd name="connsiteY3" fmla="*/ 847725 h 869156"/>
                <a:gd name="connsiteX4" fmla="*/ 92869 w 1574006"/>
                <a:gd name="connsiteY4" fmla="*/ 864394 h 869156"/>
                <a:gd name="connsiteX5" fmla="*/ 57150 w 1574006"/>
                <a:gd name="connsiteY5" fmla="*/ 869156 h 869156"/>
                <a:gd name="connsiteX6" fmla="*/ 35719 w 1574006"/>
                <a:gd name="connsiteY6" fmla="*/ 869156 h 869156"/>
                <a:gd name="connsiteX7" fmla="*/ 16669 w 1574006"/>
                <a:gd name="connsiteY7" fmla="*/ 866775 h 869156"/>
                <a:gd name="connsiteX8" fmla="*/ 2381 w 1574006"/>
                <a:gd name="connsiteY8" fmla="*/ 862012 h 869156"/>
                <a:gd name="connsiteX9" fmla="*/ 0 w 1574006"/>
                <a:gd name="connsiteY9" fmla="*/ 852487 h 869156"/>
                <a:gd name="connsiteX10" fmla="*/ 4762 w 1574006"/>
                <a:gd name="connsiteY10" fmla="*/ 833437 h 869156"/>
                <a:gd name="connsiteX11" fmla="*/ 28575 w 1574006"/>
                <a:gd name="connsiteY11" fmla="*/ 804862 h 869156"/>
                <a:gd name="connsiteX12" fmla="*/ 73819 w 1574006"/>
                <a:gd name="connsiteY12" fmla="*/ 783431 h 869156"/>
                <a:gd name="connsiteX13" fmla="*/ 254794 w 1574006"/>
                <a:gd name="connsiteY13" fmla="*/ 714375 h 869156"/>
                <a:gd name="connsiteX14" fmla="*/ 461962 w 1574006"/>
                <a:gd name="connsiteY14" fmla="*/ 626269 h 869156"/>
                <a:gd name="connsiteX15" fmla="*/ 628650 w 1574006"/>
                <a:gd name="connsiteY15" fmla="*/ 552450 h 869156"/>
                <a:gd name="connsiteX16" fmla="*/ 750094 w 1574006"/>
                <a:gd name="connsiteY16" fmla="*/ 495300 h 869156"/>
                <a:gd name="connsiteX17" fmla="*/ 878681 w 1574006"/>
                <a:gd name="connsiteY17" fmla="*/ 426244 h 869156"/>
                <a:gd name="connsiteX18" fmla="*/ 981075 w 1574006"/>
                <a:gd name="connsiteY18" fmla="*/ 364331 h 869156"/>
                <a:gd name="connsiteX19" fmla="*/ 1050131 w 1574006"/>
                <a:gd name="connsiteY19" fmla="*/ 314325 h 869156"/>
                <a:gd name="connsiteX20" fmla="*/ 1088231 w 1574006"/>
                <a:gd name="connsiteY20" fmla="*/ 276225 h 869156"/>
                <a:gd name="connsiteX21" fmla="*/ 1107281 w 1574006"/>
                <a:gd name="connsiteY21" fmla="*/ 245269 h 869156"/>
                <a:gd name="connsiteX22" fmla="*/ 1114425 w 1574006"/>
                <a:gd name="connsiteY22" fmla="*/ 223837 h 869156"/>
                <a:gd name="connsiteX23" fmla="*/ 1114425 w 1574006"/>
                <a:gd name="connsiteY23" fmla="*/ 202406 h 869156"/>
                <a:gd name="connsiteX24" fmla="*/ 1109662 w 1574006"/>
                <a:gd name="connsiteY24" fmla="*/ 188119 h 869156"/>
                <a:gd name="connsiteX25" fmla="*/ 1095375 w 1574006"/>
                <a:gd name="connsiteY25" fmla="*/ 164306 h 869156"/>
                <a:gd name="connsiteX26" fmla="*/ 1050131 w 1574006"/>
                <a:gd name="connsiteY26" fmla="*/ 126206 h 869156"/>
                <a:gd name="connsiteX27" fmla="*/ 931069 w 1574006"/>
                <a:gd name="connsiteY27" fmla="*/ 50006 h 869156"/>
                <a:gd name="connsiteX28" fmla="*/ 1059656 w 1574006"/>
                <a:gd name="connsiteY28" fmla="*/ 0 h 869156"/>
                <a:gd name="connsiteX29" fmla="*/ 1257300 w 1574006"/>
                <a:gd name="connsiteY29" fmla="*/ 104775 h 869156"/>
                <a:gd name="connsiteX30" fmla="*/ 1343025 w 1574006"/>
                <a:gd name="connsiteY30" fmla="*/ 150019 h 869156"/>
                <a:gd name="connsiteX31" fmla="*/ 1454944 w 1574006"/>
                <a:gd name="connsiteY31" fmla="*/ 219075 h 869156"/>
                <a:gd name="connsiteX32" fmla="*/ 1521619 w 1574006"/>
                <a:gd name="connsiteY32" fmla="*/ 264319 h 869156"/>
                <a:gd name="connsiteX33" fmla="*/ 1550194 w 1574006"/>
                <a:gd name="connsiteY33" fmla="*/ 283369 h 869156"/>
                <a:gd name="connsiteX34" fmla="*/ 1564481 w 1574006"/>
                <a:gd name="connsiteY34" fmla="*/ 302419 h 869156"/>
                <a:gd name="connsiteX35" fmla="*/ 1571625 w 1574006"/>
                <a:gd name="connsiteY35" fmla="*/ 323850 h 869156"/>
                <a:gd name="connsiteX36" fmla="*/ 1574006 w 1574006"/>
                <a:gd name="connsiteY36" fmla="*/ 347662 h 869156"/>
                <a:gd name="connsiteX37" fmla="*/ 1559719 w 1574006"/>
                <a:gd name="connsiteY37" fmla="*/ 388144 h 869156"/>
                <a:gd name="connsiteX38" fmla="*/ 1535906 w 1574006"/>
                <a:gd name="connsiteY38" fmla="*/ 407194 h 869156"/>
                <a:gd name="connsiteX39" fmla="*/ 1462087 w 1574006"/>
                <a:gd name="connsiteY39" fmla="*/ 421481 h 869156"/>
                <a:gd name="connsiteX40" fmla="*/ 1395412 w 1574006"/>
                <a:gd name="connsiteY40" fmla="*/ 438150 h 869156"/>
                <a:gd name="connsiteX41" fmla="*/ 1302544 w 1574006"/>
                <a:gd name="connsiteY41" fmla="*/ 478631 h 869156"/>
                <a:gd name="connsiteX42" fmla="*/ 1107281 w 1574006"/>
                <a:gd name="connsiteY42" fmla="*/ 559594 h 869156"/>
                <a:gd name="connsiteX43" fmla="*/ 873919 w 1574006"/>
                <a:gd name="connsiteY43" fmla="*/ 642937 h 869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74006" h="869156">
                  <a:moveTo>
                    <a:pt x="873919" y="642937"/>
                  </a:moveTo>
                  <a:lnTo>
                    <a:pt x="516731" y="752475"/>
                  </a:lnTo>
                  <a:lnTo>
                    <a:pt x="340519" y="804862"/>
                  </a:lnTo>
                  <a:lnTo>
                    <a:pt x="159544" y="847725"/>
                  </a:lnTo>
                  <a:lnTo>
                    <a:pt x="92869" y="864394"/>
                  </a:lnTo>
                  <a:lnTo>
                    <a:pt x="57150" y="869156"/>
                  </a:lnTo>
                  <a:lnTo>
                    <a:pt x="35719" y="869156"/>
                  </a:lnTo>
                  <a:lnTo>
                    <a:pt x="16669" y="866775"/>
                  </a:lnTo>
                  <a:lnTo>
                    <a:pt x="2381" y="862012"/>
                  </a:lnTo>
                  <a:lnTo>
                    <a:pt x="0" y="852487"/>
                  </a:lnTo>
                  <a:lnTo>
                    <a:pt x="4762" y="833437"/>
                  </a:lnTo>
                  <a:lnTo>
                    <a:pt x="28575" y="804862"/>
                  </a:lnTo>
                  <a:lnTo>
                    <a:pt x="73819" y="783431"/>
                  </a:lnTo>
                  <a:lnTo>
                    <a:pt x="254794" y="714375"/>
                  </a:lnTo>
                  <a:lnTo>
                    <a:pt x="461962" y="626269"/>
                  </a:lnTo>
                  <a:lnTo>
                    <a:pt x="628650" y="552450"/>
                  </a:lnTo>
                  <a:lnTo>
                    <a:pt x="750094" y="495300"/>
                  </a:lnTo>
                  <a:lnTo>
                    <a:pt x="878681" y="426244"/>
                  </a:lnTo>
                  <a:lnTo>
                    <a:pt x="981075" y="364331"/>
                  </a:lnTo>
                  <a:lnTo>
                    <a:pt x="1050131" y="314325"/>
                  </a:lnTo>
                  <a:lnTo>
                    <a:pt x="1088231" y="276225"/>
                  </a:lnTo>
                  <a:lnTo>
                    <a:pt x="1107281" y="245269"/>
                  </a:lnTo>
                  <a:lnTo>
                    <a:pt x="1114425" y="223837"/>
                  </a:lnTo>
                  <a:lnTo>
                    <a:pt x="1114425" y="202406"/>
                  </a:lnTo>
                  <a:lnTo>
                    <a:pt x="1109662" y="188119"/>
                  </a:lnTo>
                  <a:lnTo>
                    <a:pt x="1095375" y="164306"/>
                  </a:lnTo>
                  <a:lnTo>
                    <a:pt x="1050131" y="126206"/>
                  </a:lnTo>
                  <a:lnTo>
                    <a:pt x="931069" y="50006"/>
                  </a:lnTo>
                  <a:lnTo>
                    <a:pt x="1059656" y="0"/>
                  </a:lnTo>
                  <a:lnTo>
                    <a:pt x="1257300" y="104775"/>
                  </a:lnTo>
                  <a:lnTo>
                    <a:pt x="1343025" y="150019"/>
                  </a:lnTo>
                  <a:lnTo>
                    <a:pt x="1454944" y="219075"/>
                  </a:lnTo>
                  <a:lnTo>
                    <a:pt x="1521619" y="264319"/>
                  </a:lnTo>
                  <a:lnTo>
                    <a:pt x="1550194" y="283369"/>
                  </a:lnTo>
                  <a:lnTo>
                    <a:pt x="1564481" y="302419"/>
                  </a:lnTo>
                  <a:lnTo>
                    <a:pt x="1571625" y="323850"/>
                  </a:lnTo>
                  <a:lnTo>
                    <a:pt x="1574006" y="347662"/>
                  </a:lnTo>
                  <a:lnTo>
                    <a:pt x="1559719" y="388144"/>
                  </a:lnTo>
                  <a:lnTo>
                    <a:pt x="1535906" y="407194"/>
                  </a:lnTo>
                  <a:lnTo>
                    <a:pt x="1462087" y="421481"/>
                  </a:lnTo>
                  <a:lnTo>
                    <a:pt x="1395412" y="438150"/>
                  </a:lnTo>
                  <a:lnTo>
                    <a:pt x="1302544" y="478631"/>
                  </a:lnTo>
                  <a:lnTo>
                    <a:pt x="1107281" y="559594"/>
                  </a:lnTo>
                  <a:lnTo>
                    <a:pt x="873919" y="642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835770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10" grpId="0" animBg="1"/>
      <p:bldP spid="11" grpId="0" animBg="1"/>
      <p:bldP spid="20" grpId="0" animBg="1"/>
      <p:bldP spid="24" grpId="0" animBg="1"/>
      <p:bldP spid="27" grpId="0" animBg="1"/>
      <p:bldP spid="9" grpId="0" animBg="1"/>
      <p:bldP spid="26" grpId="0" animBg="1"/>
      <p:bldP spid="12" grpId="0" animBg="1"/>
      <p:bldP spid="22" grpId="0" animBg="1"/>
      <p:bldP spid="13" grpId="0" animBg="1"/>
      <p:bldP spid="14" grpId="0" animBg="1"/>
      <p:bldP spid="19" grpId="0" animBg="1"/>
      <p:bldP spid="23" grpId="0" animBg="1"/>
    </p:bld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13605D02-BDCE-4C45-8D62-D77D392F3E7F}"/>
              </a:ext>
            </a:extLst>
          </p:cNvPr>
          <p:cNvGrpSpPr/>
          <p:nvPr/>
        </p:nvGrpSpPr>
        <p:grpSpPr>
          <a:xfrm>
            <a:off x="4041777" y="1300164"/>
            <a:ext cx="4259262" cy="4819649"/>
            <a:chOff x="4041777" y="1300164"/>
            <a:chExt cx="4259262" cy="4819649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047A9CE2-3A87-4CA9-8AC6-13FCEBE39ED0}"/>
                </a:ext>
              </a:extLst>
            </p:cNvPr>
            <p:cNvSpPr/>
            <p:nvPr/>
          </p:nvSpPr>
          <p:spPr>
            <a:xfrm>
              <a:off x="4241802" y="1687513"/>
              <a:ext cx="1495425" cy="469900"/>
            </a:xfrm>
            <a:custGeom>
              <a:avLst/>
              <a:gdLst>
                <a:gd name="connsiteX0" fmla="*/ 1209675 w 1495425"/>
                <a:gd name="connsiteY0" fmla="*/ 280988 h 469107"/>
                <a:gd name="connsiteX1" fmla="*/ 900113 w 1495425"/>
                <a:gd name="connsiteY1" fmla="*/ 340519 h 469107"/>
                <a:gd name="connsiteX2" fmla="*/ 742950 w 1495425"/>
                <a:gd name="connsiteY2" fmla="*/ 376238 h 469107"/>
                <a:gd name="connsiteX3" fmla="*/ 440532 w 1495425"/>
                <a:gd name="connsiteY3" fmla="*/ 435769 h 469107"/>
                <a:gd name="connsiteX4" fmla="*/ 285750 w 1495425"/>
                <a:gd name="connsiteY4" fmla="*/ 466725 h 469107"/>
                <a:gd name="connsiteX5" fmla="*/ 254794 w 1495425"/>
                <a:gd name="connsiteY5" fmla="*/ 469107 h 469107"/>
                <a:gd name="connsiteX6" fmla="*/ 216694 w 1495425"/>
                <a:gd name="connsiteY6" fmla="*/ 459582 h 469107"/>
                <a:gd name="connsiteX7" fmla="*/ 185738 w 1495425"/>
                <a:gd name="connsiteY7" fmla="*/ 442913 h 469107"/>
                <a:gd name="connsiteX8" fmla="*/ 154782 w 1495425"/>
                <a:gd name="connsiteY8" fmla="*/ 419100 h 469107"/>
                <a:gd name="connsiteX9" fmla="*/ 126207 w 1495425"/>
                <a:gd name="connsiteY9" fmla="*/ 392907 h 469107"/>
                <a:gd name="connsiteX10" fmla="*/ 88107 w 1495425"/>
                <a:gd name="connsiteY10" fmla="*/ 350044 h 469107"/>
                <a:gd name="connsiteX11" fmla="*/ 50007 w 1495425"/>
                <a:gd name="connsiteY11" fmla="*/ 295275 h 469107"/>
                <a:gd name="connsiteX12" fmla="*/ 16669 w 1495425"/>
                <a:gd name="connsiteY12" fmla="*/ 238125 h 469107"/>
                <a:gd name="connsiteX13" fmla="*/ 7144 w 1495425"/>
                <a:gd name="connsiteY13" fmla="*/ 207169 h 469107"/>
                <a:gd name="connsiteX14" fmla="*/ 0 w 1495425"/>
                <a:gd name="connsiteY14" fmla="*/ 180975 h 469107"/>
                <a:gd name="connsiteX15" fmla="*/ 2382 w 1495425"/>
                <a:gd name="connsiteY15" fmla="*/ 166688 h 469107"/>
                <a:gd name="connsiteX16" fmla="*/ 14288 w 1495425"/>
                <a:gd name="connsiteY16" fmla="*/ 157163 h 469107"/>
                <a:gd name="connsiteX17" fmla="*/ 38100 w 1495425"/>
                <a:gd name="connsiteY17" fmla="*/ 161925 h 469107"/>
                <a:gd name="connsiteX18" fmla="*/ 90488 w 1495425"/>
                <a:gd name="connsiteY18" fmla="*/ 190500 h 469107"/>
                <a:gd name="connsiteX19" fmla="*/ 166688 w 1495425"/>
                <a:gd name="connsiteY19" fmla="*/ 216694 h 469107"/>
                <a:gd name="connsiteX20" fmla="*/ 219075 w 1495425"/>
                <a:gd name="connsiteY20" fmla="*/ 233363 h 469107"/>
                <a:gd name="connsiteX21" fmla="*/ 273844 w 1495425"/>
                <a:gd name="connsiteY21" fmla="*/ 242888 h 469107"/>
                <a:gd name="connsiteX22" fmla="*/ 333375 w 1495425"/>
                <a:gd name="connsiteY22" fmla="*/ 247650 h 469107"/>
                <a:gd name="connsiteX23" fmla="*/ 404813 w 1495425"/>
                <a:gd name="connsiteY23" fmla="*/ 242888 h 469107"/>
                <a:gd name="connsiteX24" fmla="*/ 564357 w 1495425"/>
                <a:gd name="connsiteY24" fmla="*/ 214313 h 469107"/>
                <a:gd name="connsiteX25" fmla="*/ 733425 w 1495425"/>
                <a:gd name="connsiteY25" fmla="*/ 173832 h 469107"/>
                <a:gd name="connsiteX26" fmla="*/ 931069 w 1495425"/>
                <a:gd name="connsiteY26" fmla="*/ 119063 h 469107"/>
                <a:gd name="connsiteX27" fmla="*/ 1012032 w 1495425"/>
                <a:gd name="connsiteY27" fmla="*/ 107157 h 469107"/>
                <a:gd name="connsiteX28" fmla="*/ 1073944 w 1495425"/>
                <a:gd name="connsiteY28" fmla="*/ 92869 h 469107"/>
                <a:gd name="connsiteX29" fmla="*/ 1123950 w 1495425"/>
                <a:gd name="connsiteY29" fmla="*/ 73819 h 469107"/>
                <a:gd name="connsiteX30" fmla="*/ 1181100 w 1495425"/>
                <a:gd name="connsiteY30" fmla="*/ 45244 h 469107"/>
                <a:gd name="connsiteX31" fmla="*/ 1245394 w 1495425"/>
                <a:gd name="connsiteY31" fmla="*/ 0 h 469107"/>
                <a:gd name="connsiteX32" fmla="*/ 1278732 w 1495425"/>
                <a:gd name="connsiteY32" fmla="*/ 4763 h 469107"/>
                <a:gd name="connsiteX33" fmla="*/ 1323975 w 1495425"/>
                <a:gd name="connsiteY33" fmla="*/ 16669 h 469107"/>
                <a:gd name="connsiteX34" fmla="*/ 1366838 w 1495425"/>
                <a:gd name="connsiteY34" fmla="*/ 35719 h 469107"/>
                <a:gd name="connsiteX35" fmla="*/ 1404938 w 1495425"/>
                <a:gd name="connsiteY35" fmla="*/ 59532 h 469107"/>
                <a:gd name="connsiteX36" fmla="*/ 1445419 w 1495425"/>
                <a:gd name="connsiteY36" fmla="*/ 90488 h 469107"/>
                <a:gd name="connsiteX37" fmla="*/ 1473994 w 1495425"/>
                <a:gd name="connsiteY37" fmla="*/ 114300 h 469107"/>
                <a:gd name="connsiteX38" fmla="*/ 1485900 w 1495425"/>
                <a:gd name="connsiteY38" fmla="*/ 130969 h 469107"/>
                <a:gd name="connsiteX39" fmla="*/ 1495425 w 1495425"/>
                <a:gd name="connsiteY39" fmla="*/ 150019 h 469107"/>
                <a:gd name="connsiteX40" fmla="*/ 1495425 w 1495425"/>
                <a:gd name="connsiteY40" fmla="*/ 166688 h 469107"/>
                <a:gd name="connsiteX41" fmla="*/ 1485900 w 1495425"/>
                <a:gd name="connsiteY41" fmla="*/ 192882 h 469107"/>
                <a:gd name="connsiteX42" fmla="*/ 1469232 w 1495425"/>
                <a:gd name="connsiteY42" fmla="*/ 209550 h 469107"/>
                <a:gd name="connsiteX43" fmla="*/ 1421607 w 1495425"/>
                <a:gd name="connsiteY43" fmla="*/ 226219 h 469107"/>
                <a:gd name="connsiteX44" fmla="*/ 1209675 w 1495425"/>
                <a:gd name="connsiteY44" fmla="*/ 280988 h 469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95425" h="469107">
                  <a:moveTo>
                    <a:pt x="1209675" y="280988"/>
                  </a:moveTo>
                  <a:lnTo>
                    <a:pt x="900113" y="340519"/>
                  </a:lnTo>
                  <a:lnTo>
                    <a:pt x="742950" y="376238"/>
                  </a:lnTo>
                  <a:lnTo>
                    <a:pt x="440532" y="435769"/>
                  </a:lnTo>
                  <a:lnTo>
                    <a:pt x="285750" y="466725"/>
                  </a:lnTo>
                  <a:lnTo>
                    <a:pt x="254794" y="469107"/>
                  </a:lnTo>
                  <a:lnTo>
                    <a:pt x="216694" y="459582"/>
                  </a:lnTo>
                  <a:lnTo>
                    <a:pt x="185738" y="442913"/>
                  </a:lnTo>
                  <a:lnTo>
                    <a:pt x="154782" y="419100"/>
                  </a:lnTo>
                  <a:lnTo>
                    <a:pt x="126207" y="392907"/>
                  </a:lnTo>
                  <a:lnTo>
                    <a:pt x="88107" y="350044"/>
                  </a:lnTo>
                  <a:lnTo>
                    <a:pt x="50007" y="295275"/>
                  </a:lnTo>
                  <a:lnTo>
                    <a:pt x="16669" y="238125"/>
                  </a:lnTo>
                  <a:lnTo>
                    <a:pt x="7144" y="207169"/>
                  </a:lnTo>
                  <a:lnTo>
                    <a:pt x="0" y="180975"/>
                  </a:lnTo>
                  <a:lnTo>
                    <a:pt x="2382" y="166688"/>
                  </a:lnTo>
                  <a:lnTo>
                    <a:pt x="14288" y="157163"/>
                  </a:lnTo>
                  <a:lnTo>
                    <a:pt x="38100" y="161925"/>
                  </a:lnTo>
                  <a:lnTo>
                    <a:pt x="90488" y="190500"/>
                  </a:lnTo>
                  <a:lnTo>
                    <a:pt x="166688" y="216694"/>
                  </a:lnTo>
                  <a:lnTo>
                    <a:pt x="219075" y="233363"/>
                  </a:lnTo>
                  <a:lnTo>
                    <a:pt x="273844" y="242888"/>
                  </a:lnTo>
                  <a:lnTo>
                    <a:pt x="333375" y="247650"/>
                  </a:lnTo>
                  <a:lnTo>
                    <a:pt x="404813" y="242888"/>
                  </a:lnTo>
                  <a:lnTo>
                    <a:pt x="564357" y="214313"/>
                  </a:lnTo>
                  <a:lnTo>
                    <a:pt x="733425" y="173832"/>
                  </a:lnTo>
                  <a:lnTo>
                    <a:pt x="931069" y="119063"/>
                  </a:lnTo>
                  <a:lnTo>
                    <a:pt x="1012032" y="107157"/>
                  </a:lnTo>
                  <a:lnTo>
                    <a:pt x="1073944" y="92869"/>
                  </a:lnTo>
                  <a:lnTo>
                    <a:pt x="1123950" y="73819"/>
                  </a:lnTo>
                  <a:lnTo>
                    <a:pt x="1181100" y="45244"/>
                  </a:lnTo>
                  <a:lnTo>
                    <a:pt x="1245394" y="0"/>
                  </a:lnTo>
                  <a:lnTo>
                    <a:pt x="1278732" y="4763"/>
                  </a:lnTo>
                  <a:lnTo>
                    <a:pt x="1323975" y="16669"/>
                  </a:lnTo>
                  <a:lnTo>
                    <a:pt x="1366838" y="35719"/>
                  </a:lnTo>
                  <a:lnTo>
                    <a:pt x="1404938" y="59532"/>
                  </a:lnTo>
                  <a:lnTo>
                    <a:pt x="1445419" y="90488"/>
                  </a:lnTo>
                  <a:lnTo>
                    <a:pt x="1473994" y="114300"/>
                  </a:lnTo>
                  <a:lnTo>
                    <a:pt x="1485900" y="130969"/>
                  </a:lnTo>
                  <a:lnTo>
                    <a:pt x="1495425" y="150019"/>
                  </a:lnTo>
                  <a:lnTo>
                    <a:pt x="1495425" y="166688"/>
                  </a:lnTo>
                  <a:lnTo>
                    <a:pt x="1485900" y="192882"/>
                  </a:lnTo>
                  <a:lnTo>
                    <a:pt x="1469232" y="209550"/>
                  </a:lnTo>
                  <a:lnTo>
                    <a:pt x="1421607" y="226219"/>
                  </a:lnTo>
                  <a:lnTo>
                    <a:pt x="1209675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615905AC-CEFC-4763-9E01-B79A3EF71028}"/>
                </a:ext>
              </a:extLst>
            </p:cNvPr>
            <p:cNvSpPr/>
            <p:nvPr/>
          </p:nvSpPr>
          <p:spPr>
            <a:xfrm>
              <a:off x="4041777" y="2243139"/>
              <a:ext cx="1852613" cy="517525"/>
            </a:xfrm>
            <a:custGeom>
              <a:avLst/>
              <a:gdLst>
                <a:gd name="connsiteX0" fmla="*/ 1312069 w 1852613"/>
                <a:gd name="connsiteY0" fmla="*/ 278606 h 516731"/>
                <a:gd name="connsiteX1" fmla="*/ 1016794 w 1852613"/>
                <a:gd name="connsiteY1" fmla="*/ 342900 h 516731"/>
                <a:gd name="connsiteX2" fmla="*/ 823913 w 1852613"/>
                <a:gd name="connsiteY2" fmla="*/ 397668 h 516731"/>
                <a:gd name="connsiteX3" fmla="*/ 604838 w 1852613"/>
                <a:gd name="connsiteY3" fmla="*/ 450056 h 516731"/>
                <a:gd name="connsiteX4" fmla="*/ 404813 w 1852613"/>
                <a:gd name="connsiteY4" fmla="*/ 502443 h 516731"/>
                <a:gd name="connsiteX5" fmla="*/ 354807 w 1852613"/>
                <a:gd name="connsiteY5" fmla="*/ 516731 h 516731"/>
                <a:gd name="connsiteX6" fmla="*/ 335757 w 1852613"/>
                <a:gd name="connsiteY6" fmla="*/ 516731 h 516731"/>
                <a:gd name="connsiteX7" fmla="*/ 302419 w 1852613"/>
                <a:gd name="connsiteY7" fmla="*/ 509587 h 516731"/>
                <a:gd name="connsiteX8" fmla="*/ 252413 w 1852613"/>
                <a:gd name="connsiteY8" fmla="*/ 490537 h 516731"/>
                <a:gd name="connsiteX9" fmla="*/ 145257 w 1852613"/>
                <a:gd name="connsiteY9" fmla="*/ 426243 h 516731"/>
                <a:gd name="connsiteX10" fmla="*/ 80963 w 1852613"/>
                <a:gd name="connsiteY10" fmla="*/ 376237 h 516731"/>
                <a:gd name="connsiteX11" fmla="*/ 33338 w 1852613"/>
                <a:gd name="connsiteY11" fmla="*/ 335756 h 516731"/>
                <a:gd name="connsiteX12" fmla="*/ 16669 w 1852613"/>
                <a:gd name="connsiteY12" fmla="*/ 319087 h 516731"/>
                <a:gd name="connsiteX13" fmla="*/ 4763 w 1852613"/>
                <a:gd name="connsiteY13" fmla="*/ 300037 h 516731"/>
                <a:gd name="connsiteX14" fmla="*/ 0 w 1852613"/>
                <a:gd name="connsiteY14" fmla="*/ 280987 h 516731"/>
                <a:gd name="connsiteX15" fmla="*/ 0 w 1852613"/>
                <a:gd name="connsiteY15" fmla="*/ 269081 h 516731"/>
                <a:gd name="connsiteX16" fmla="*/ 9525 w 1852613"/>
                <a:gd name="connsiteY16" fmla="*/ 259556 h 516731"/>
                <a:gd name="connsiteX17" fmla="*/ 28575 w 1852613"/>
                <a:gd name="connsiteY17" fmla="*/ 252412 h 516731"/>
                <a:gd name="connsiteX18" fmla="*/ 78582 w 1852613"/>
                <a:gd name="connsiteY18" fmla="*/ 266700 h 516731"/>
                <a:gd name="connsiteX19" fmla="*/ 150019 w 1852613"/>
                <a:gd name="connsiteY19" fmla="*/ 292893 h 516731"/>
                <a:gd name="connsiteX20" fmla="*/ 207169 w 1852613"/>
                <a:gd name="connsiteY20" fmla="*/ 307181 h 516731"/>
                <a:gd name="connsiteX21" fmla="*/ 264319 w 1852613"/>
                <a:gd name="connsiteY21" fmla="*/ 314325 h 516731"/>
                <a:gd name="connsiteX22" fmla="*/ 328613 w 1852613"/>
                <a:gd name="connsiteY22" fmla="*/ 319087 h 516731"/>
                <a:gd name="connsiteX23" fmla="*/ 402432 w 1852613"/>
                <a:gd name="connsiteY23" fmla="*/ 316706 h 516731"/>
                <a:gd name="connsiteX24" fmla="*/ 523875 w 1852613"/>
                <a:gd name="connsiteY24" fmla="*/ 300037 h 516731"/>
                <a:gd name="connsiteX25" fmla="*/ 704850 w 1852613"/>
                <a:gd name="connsiteY25" fmla="*/ 261937 h 516731"/>
                <a:gd name="connsiteX26" fmla="*/ 871538 w 1852613"/>
                <a:gd name="connsiteY26" fmla="*/ 221456 h 516731"/>
                <a:gd name="connsiteX27" fmla="*/ 1042988 w 1852613"/>
                <a:gd name="connsiteY27" fmla="*/ 188118 h 516731"/>
                <a:gd name="connsiteX28" fmla="*/ 1209675 w 1852613"/>
                <a:gd name="connsiteY28" fmla="*/ 152400 h 516731"/>
                <a:gd name="connsiteX29" fmla="*/ 1343025 w 1852613"/>
                <a:gd name="connsiteY29" fmla="*/ 119062 h 516731"/>
                <a:gd name="connsiteX30" fmla="*/ 1476375 w 1852613"/>
                <a:gd name="connsiteY30" fmla="*/ 76200 h 516731"/>
                <a:gd name="connsiteX31" fmla="*/ 1597819 w 1852613"/>
                <a:gd name="connsiteY31" fmla="*/ 0 h 516731"/>
                <a:gd name="connsiteX32" fmla="*/ 1616869 w 1852613"/>
                <a:gd name="connsiteY32" fmla="*/ 0 h 516731"/>
                <a:gd name="connsiteX33" fmla="*/ 1671638 w 1852613"/>
                <a:gd name="connsiteY33" fmla="*/ 14287 h 516731"/>
                <a:gd name="connsiteX34" fmla="*/ 1726407 w 1852613"/>
                <a:gd name="connsiteY34" fmla="*/ 30956 h 516731"/>
                <a:gd name="connsiteX35" fmla="*/ 1778794 w 1852613"/>
                <a:gd name="connsiteY35" fmla="*/ 59531 h 516731"/>
                <a:gd name="connsiteX36" fmla="*/ 1814513 w 1852613"/>
                <a:gd name="connsiteY36" fmla="*/ 80962 h 516731"/>
                <a:gd name="connsiteX37" fmla="*/ 1840707 w 1852613"/>
                <a:gd name="connsiteY37" fmla="*/ 104775 h 516731"/>
                <a:gd name="connsiteX38" fmla="*/ 1852613 w 1852613"/>
                <a:gd name="connsiteY38" fmla="*/ 128587 h 516731"/>
                <a:gd name="connsiteX39" fmla="*/ 1852613 w 1852613"/>
                <a:gd name="connsiteY39" fmla="*/ 152400 h 516731"/>
                <a:gd name="connsiteX40" fmla="*/ 1840707 w 1852613"/>
                <a:gd name="connsiteY40" fmla="*/ 178593 h 516731"/>
                <a:gd name="connsiteX41" fmla="*/ 1814513 w 1852613"/>
                <a:gd name="connsiteY41" fmla="*/ 197643 h 516731"/>
                <a:gd name="connsiteX42" fmla="*/ 1759744 w 1852613"/>
                <a:gd name="connsiteY42" fmla="*/ 207168 h 516731"/>
                <a:gd name="connsiteX43" fmla="*/ 1621632 w 1852613"/>
                <a:gd name="connsiteY43" fmla="*/ 219075 h 516731"/>
                <a:gd name="connsiteX44" fmla="*/ 1312069 w 1852613"/>
                <a:gd name="connsiteY44" fmla="*/ 278606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52613" h="516731">
                  <a:moveTo>
                    <a:pt x="1312069" y="278606"/>
                  </a:moveTo>
                  <a:lnTo>
                    <a:pt x="1016794" y="342900"/>
                  </a:lnTo>
                  <a:lnTo>
                    <a:pt x="823913" y="397668"/>
                  </a:lnTo>
                  <a:lnTo>
                    <a:pt x="604838" y="450056"/>
                  </a:lnTo>
                  <a:lnTo>
                    <a:pt x="404813" y="502443"/>
                  </a:lnTo>
                  <a:lnTo>
                    <a:pt x="354807" y="516731"/>
                  </a:lnTo>
                  <a:lnTo>
                    <a:pt x="335757" y="516731"/>
                  </a:lnTo>
                  <a:lnTo>
                    <a:pt x="302419" y="509587"/>
                  </a:lnTo>
                  <a:lnTo>
                    <a:pt x="252413" y="490537"/>
                  </a:lnTo>
                  <a:lnTo>
                    <a:pt x="145257" y="426243"/>
                  </a:lnTo>
                  <a:lnTo>
                    <a:pt x="80963" y="376237"/>
                  </a:lnTo>
                  <a:lnTo>
                    <a:pt x="33338" y="335756"/>
                  </a:lnTo>
                  <a:lnTo>
                    <a:pt x="16669" y="319087"/>
                  </a:lnTo>
                  <a:lnTo>
                    <a:pt x="4763" y="300037"/>
                  </a:lnTo>
                  <a:lnTo>
                    <a:pt x="0" y="280987"/>
                  </a:lnTo>
                  <a:lnTo>
                    <a:pt x="0" y="269081"/>
                  </a:lnTo>
                  <a:lnTo>
                    <a:pt x="9525" y="259556"/>
                  </a:lnTo>
                  <a:lnTo>
                    <a:pt x="28575" y="252412"/>
                  </a:lnTo>
                  <a:lnTo>
                    <a:pt x="78582" y="266700"/>
                  </a:lnTo>
                  <a:lnTo>
                    <a:pt x="150019" y="292893"/>
                  </a:lnTo>
                  <a:lnTo>
                    <a:pt x="207169" y="307181"/>
                  </a:lnTo>
                  <a:lnTo>
                    <a:pt x="264319" y="314325"/>
                  </a:lnTo>
                  <a:lnTo>
                    <a:pt x="328613" y="319087"/>
                  </a:lnTo>
                  <a:lnTo>
                    <a:pt x="402432" y="316706"/>
                  </a:lnTo>
                  <a:lnTo>
                    <a:pt x="523875" y="300037"/>
                  </a:lnTo>
                  <a:lnTo>
                    <a:pt x="704850" y="261937"/>
                  </a:lnTo>
                  <a:lnTo>
                    <a:pt x="871538" y="221456"/>
                  </a:lnTo>
                  <a:lnTo>
                    <a:pt x="1042988" y="188118"/>
                  </a:lnTo>
                  <a:lnTo>
                    <a:pt x="1209675" y="152400"/>
                  </a:lnTo>
                  <a:lnTo>
                    <a:pt x="1343025" y="119062"/>
                  </a:lnTo>
                  <a:lnTo>
                    <a:pt x="1476375" y="76200"/>
                  </a:lnTo>
                  <a:lnTo>
                    <a:pt x="1597819" y="0"/>
                  </a:lnTo>
                  <a:lnTo>
                    <a:pt x="1616869" y="0"/>
                  </a:lnTo>
                  <a:lnTo>
                    <a:pt x="1671638" y="14287"/>
                  </a:lnTo>
                  <a:lnTo>
                    <a:pt x="1726407" y="30956"/>
                  </a:lnTo>
                  <a:lnTo>
                    <a:pt x="1778794" y="59531"/>
                  </a:lnTo>
                  <a:lnTo>
                    <a:pt x="1814513" y="80962"/>
                  </a:lnTo>
                  <a:lnTo>
                    <a:pt x="1840707" y="104775"/>
                  </a:lnTo>
                  <a:lnTo>
                    <a:pt x="1852613" y="128587"/>
                  </a:lnTo>
                  <a:lnTo>
                    <a:pt x="1852613" y="152400"/>
                  </a:lnTo>
                  <a:lnTo>
                    <a:pt x="1840707" y="178593"/>
                  </a:lnTo>
                  <a:lnTo>
                    <a:pt x="1814513" y="197643"/>
                  </a:lnTo>
                  <a:lnTo>
                    <a:pt x="1759744" y="207168"/>
                  </a:lnTo>
                  <a:lnTo>
                    <a:pt x="1621632" y="219075"/>
                  </a:lnTo>
                  <a:lnTo>
                    <a:pt x="1312069" y="2786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9">
              <a:extLst>
                <a:ext uri="{FF2B5EF4-FFF2-40B4-BE49-F238E27FC236}">
                  <a16:creationId xmlns:a16="http://schemas.microsoft.com/office/drawing/2014/main" id="{99AB3DA8-ADDE-4A6B-BB42-BE6A306543AE}"/>
                </a:ext>
              </a:extLst>
            </p:cNvPr>
            <p:cNvSpPr/>
            <p:nvPr/>
          </p:nvSpPr>
          <p:spPr>
            <a:xfrm>
              <a:off x="6208713" y="1639889"/>
              <a:ext cx="1377950" cy="407987"/>
            </a:xfrm>
            <a:custGeom>
              <a:avLst/>
              <a:gdLst>
                <a:gd name="connsiteX0" fmla="*/ 1002506 w 1378744"/>
                <a:gd name="connsiteY0" fmla="*/ 261938 h 407194"/>
                <a:gd name="connsiteX1" fmla="*/ 788194 w 1378744"/>
                <a:gd name="connsiteY1" fmla="*/ 297657 h 407194"/>
                <a:gd name="connsiteX2" fmla="*/ 619125 w 1378744"/>
                <a:gd name="connsiteY2" fmla="*/ 333375 h 407194"/>
                <a:gd name="connsiteX3" fmla="*/ 395287 w 1378744"/>
                <a:gd name="connsiteY3" fmla="*/ 388144 h 407194"/>
                <a:gd name="connsiteX4" fmla="*/ 326231 w 1378744"/>
                <a:gd name="connsiteY4" fmla="*/ 400050 h 407194"/>
                <a:gd name="connsiteX5" fmla="*/ 278606 w 1378744"/>
                <a:gd name="connsiteY5" fmla="*/ 407194 h 407194"/>
                <a:gd name="connsiteX6" fmla="*/ 245269 w 1378744"/>
                <a:gd name="connsiteY6" fmla="*/ 402432 h 407194"/>
                <a:gd name="connsiteX7" fmla="*/ 202406 w 1378744"/>
                <a:gd name="connsiteY7" fmla="*/ 381000 h 407194"/>
                <a:gd name="connsiteX8" fmla="*/ 114300 w 1378744"/>
                <a:gd name="connsiteY8" fmla="*/ 311944 h 407194"/>
                <a:gd name="connsiteX9" fmla="*/ 42862 w 1378744"/>
                <a:gd name="connsiteY9" fmla="*/ 240507 h 407194"/>
                <a:gd name="connsiteX10" fmla="*/ 14287 w 1378744"/>
                <a:gd name="connsiteY10" fmla="*/ 211932 h 407194"/>
                <a:gd name="connsiteX11" fmla="*/ 4762 w 1378744"/>
                <a:gd name="connsiteY11" fmla="*/ 190500 h 407194"/>
                <a:gd name="connsiteX12" fmla="*/ 0 w 1378744"/>
                <a:gd name="connsiteY12" fmla="*/ 173832 h 407194"/>
                <a:gd name="connsiteX13" fmla="*/ 0 w 1378744"/>
                <a:gd name="connsiteY13" fmla="*/ 157163 h 407194"/>
                <a:gd name="connsiteX14" fmla="*/ 7144 w 1378744"/>
                <a:gd name="connsiteY14" fmla="*/ 145257 h 407194"/>
                <a:gd name="connsiteX15" fmla="*/ 23812 w 1378744"/>
                <a:gd name="connsiteY15" fmla="*/ 140494 h 407194"/>
                <a:gd name="connsiteX16" fmla="*/ 59531 w 1378744"/>
                <a:gd name="connsiteY16" fmla="*/ 154782 h 407194"/>
                <a:gd name="connsiteX17" fmla="*/ 111919 w 1378744"/>
                <a:gd name="connsiteY17" fmla="*/ 173832 h 407194"/>
                <a:gd name="connsiteX18" fmla="*/ 190500 w 1378744"/>
                <a:gd name="connsiteY18" fmla="*/ 195263 h 407194"/>
                <a:gd name="connsiteX19" fmla="*/ 230981 w 1378744"/>
                <a:gd name="connsiteY19" fmla="*/ 202407 h 407194"/>
                <a:gd name="connsiteX20" fmla="*/ 283369 w 1378744"/>
                <a:gd name="connsiteY20" fmla="*/ 202407 h 407194"/>
                <a:gd name="connsiteX21" fmla="*/ 383381 w 1378744"/>
                <a:gd name="connsiteY21" fmla="*/ 185738 h 407194"/>
                <a:gd name="connsiteX22" fmla="*/ 623887 w 1378744"/>
                <a:gd name="connsiteY22" fmla="*/ 130969 h 407194"/>
                <a:gd name="connsiteX23" fmla="*/ 847725 w 1378744"/>
                <a:gd name="connsiteY23" fmla="*/ 95250 h 407194"/>
                <a:gd name="connsiteX24" fmla="*/ 940594 w 1378744"/>
                <a:gd name="connsiteY24" fmla="*/ 83344 h 407194"/>
                <a:gd name="connsiteX25" fmla="*/ 992981 w 1378744"/>
                <a:gd name="connsiteY25" fmla="*/ 73819 h 407194"/>
                <a:gd name="connsiteX26" fmla="*/ 1054894 w 1378744"/>
                <a:gd name="connsiteY26" fmla="*/ 52388 h 407194"/>
                <a:gd name="connsiteX27" fmla="*/ 1116806 w 1378744"/>
                <a:gd name="connsiteY27" fmla="*/ 23813 h 407194"/>
                <a:gd name="connsiteX28" fmla="*/ 1154906 w 1378744"/>
                <a:gd name="connsiteY28" fmla="*/ 0 h 407194"/>
                <a:gd name="connsiteX29" fmla="*/ 1202531 w 1378744"/>
                <a:gd name="connsiteY29" fmla="*/ 14288 h 407194"/>
                <a:gd name="connsiteX30" fmla="*/ 1245394 w 1378744"/>
                <a:gd name="connsiteY30" fmla="*/ 33338 h 407194"/>
                <a:gd name="connsiteX31" fmla="*/ 1293019 w 1378744"/>
                <a:gd name="connsiteY31" fmla="*/ 54769 h 407194"/>
                <a:gd name="connsiteX32" fmla="*/ 1326356 w 1378744"/>
                <a:gd name="connsiteY32" fmla="*/ 78582 h 407194"/>
                <a:gd name="connsiteX33" fmla="*/ 1350169 w 1378744"/>
                <a:gd name="connsiteY33" fmla="*/ 104775 h 407194"/>
                <a:gd name="connsiteX34" fmla="*/ 1366837 w 1378744"/>
                <a:gd name="connsiteY34" fmla="*/ 135732 h 407194"/>
                <a:gd name="connsiteX35" fmla="*/ 1378744 w 1378744"/>
                <a:gd name="connsiteY35" fmla="*/ 173832 h 407194"/>
                <a:gd name="connsiteX36" fmla="*/ 1371600 w 1378744"/>
                <a:gd name="connsiteY36" fmla="*/ 197644 h 407194"/>
                <a:gd name="connsiteX37" fmla="*/ 1359694 w 1378744"/>
                <a:gd name="connsiteY37" fmla="*/ 214313 h 407194"/>
                <a:gd name="connsiteX38" fmla="*/ 1316831 w 1378744"/>
                <a:gd name="connsiteY38" fmla="*/ 223838 h 407194"/>
                <a:gd name="connsiteX39" fmla="*/ 1002506 w 1378744"/>
                <a:gd name="connsiteY39" fmla="*/ 261938 h 40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78744" h="407194">
                  <a:moveTo>
                    <a:pt x="1002506" y="261938"/>
                  </a:moveTo>
                  <a:lnTo>
                    <a:pt x="788194" y="297657"/>
                  </a:lnTo>
                  <a:lnTo>
                    <a:pt x="619125" y="333375"/>
                  </a:lnTo>
                  <a:lnTo>
                    <a:pt x="395287" y="388144"/>
                  </a:lnTo>
                  <a:lnTo>
                    <a:pt x="326231" y="400050"/>
                  </a:lnTo>
                  <a:lnTo>
                    <a:pt x="278606" y="407194"/>
                  </a:lnTo>
                  <a:lnTo>
                    <a:pt x="245269" y="402432"/>
                  </a:lnTo>
                  <a:lnTo>
                    <a:pt x="202406" y="381000"/>
                  </a:lnTo>
                  <a:lnTo>
                    <a:pt x="114300" y="311944"/>
                  </a:lnTo>
                  <a:lnTo>
                    <a:pt x="42862" y="240507"/>
                  </a:lnTo>
                  <a:lnTo>
                    <a:pt x="14287" y="211932"/>
                  </a:lnTo>
                  <a:lnTo>
                    <a:pt x="4762" y="190500"/>
                  </a:lnTo>
                  <a:lnTo>
                    <a:pt x="0" y="173832"/>
                  </a:lnTo>
                  <a:lnTo>
                    <a:pt x="0" y="157163"/>
                  </a:lnTo>
                  <a:lnTo>
                    <a:pt x="7144" y="145257"/>
                  </a:lnTo>
                  <a:lnTo>
                    <a:pt x="23812" y="140494"/>
                  </a:lnTo>
                  <a:lnTo>
                    <a:pt x="59531" y="154782"/>
                  </a:lnTo>
                  <a:lnTo>
                    <a:pt x="111919" y="173832"/>
                  </a:lnTo>
                  <a:lnTo>
                    <a:pt x="190500" y="195263"/>
                  </a:lnTo>
                  <a:lnTo>
                    <a:pt x="230981" y="202407"/>
                  </a:lnTo>
                  <a:lnTo>
                    <a:pt x="283369" y="202407"/>
                  </a:lnTo>
                  <a:lnTo>
                    <a:pt x="383381" y="185738"/>
                  </a:lnTo>
                  <a:lnTo>
                    <a:pt x="623887" y="130969"/>
                  </a:lnTo>
                  <a:lnTo>
                    <a:pt x="847725" y="95250"/>
                  </a:lnTo>
                  <a:lnTo>
                    <a:pt x="940594" y="83344"/>
                  </a:lnTo>
                  <a:lnTo>
                    <a:pt x="992981" y="73819"/>
                  </a:lnTo>
                  <a:lnTo>
                    <a:pt x="1054894" y="52388"/>
                  </a:lnTo>
                  <a:lnTo>
                    <a:pt x="1116806" y="23813"/>
                  </a:lnTo>
                  <a:lnTo>
                    <a:pt x="1154906" y="0"/>
                  </a:lnTo>
                  <a:lnTo>
                    <a:pt x="1202531" y="14288"/>
                  </a:lnTo>
                  <a:lnTo>
                    <a:pt x="1245394" y="33338"/>
                  </a:lnTo>
                  <a:lnTo>
                    <a:pt x="1293019" y="54769"/>
                  </a:lnTo>
                  <a:lnTo>
                    <a:pt x="1326356" y="78582"/>
                  </a:lnTo>
                  <a:lnTo>
                    <a:pt x="1350169" y="104775"/>
                  </a:lnTo>
                  <a:lnTo>
                    <a:pt x="1366837" y="135732"/>
                  </a:lnTo>
                  <a:lnTo>
                    <a:pt x="1378744" y="173832"/>
                  </a:lnTo>
                  <a:lnTo>
                    <a:pt x="1371600" y="197644"/>
                  </a:lnTo>
                  <a:lnTo>
                    <a:pt x="1359694" y="214313"/>
                  </a:lnTo>
                  <a:lnTo>
                    <a:pt x="1316831" y="223838"/>
                  </a:lnTo>
                  <a:lnTo>
                    <a:pt x="1002506" y="2619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0">
              <a:extLst>
                <a:ext uri="{FF2B5EF4-FFF2-40B4-BE49-F238E27FC236}">
                  <a16:creationId xmlns:a16="http://schemas.microsoft.com/office/drawing/2014/main" id="{C382BC6F-4678-4CBC-A0F3-F04B5C872329}"/>
                </a:ext>
              </a:extLst>
            </p:cNvPr>
            <p:cNvSpPr/>
            <p:nvPr/>
          </p:nvSpPr>
          <p:spPr>
            <a:xfrm>
              <a:off x="5970588" y="2157413"/>
              <a:ext cx="1930400" cy="469900"/>
            </a:xfrm>
            <a:custGeom>
              <a:avLst/>
              <a:gdLst>
                <a:gd name="connsiteX0" fmla="*/ 1383506 w 1931194"/>
                <a:gd name="connsiteY0" fmla="*/ 259556 h 469106"/>
                <a:gd name="connsiteX1" fmla="*/ 1000125 w 1931194"/>
                <a:gd name="connsiteY1" fmla="*/ 316706 h 469106"/>
                <a:gd name="connsiteX2" fmla="*/ 742950 w 1931194"/>
                <a:gd name="connsiteY2" fmla="*/ 347662 h 469106"/>
                <a:gd name="connsiteX3" fmla="*/ 452437 w 1931194"/>
                <a:gd name="connsiteY3" fmla="*/ 423862 h 469106"/>
                <a:gd name="connsiteX4" fmla="*/ 407194 w 1931194"/>
                <a:gd name="connsiteY4" fmla="*/ 450056 h 469106"/>
                <a:gd name="connsiteX5" fmla="*/ 373856 w 1931194"/>
                <a:gd name="connsiteY5" fmla="*/ 461962 h 469106"/>
                <a:gd name="connsiteX6" fmla="*/ 333375 w 1931194"/>
                <a:gd name="connsiteY6" fmla="*/ 469106 h 469106"/>
                <a:gd name="connsiteX7" fmla="*/ 271462 w 1931194"/>
                <a:gd name="connsiteY7" fmla="*/ 469106 h 469106"/>
                <a:gd name="connsiteX8" fmla="*/ 238125 w 1931194"/>
                <a:gd name="connsiteY8" fmla="*/ 466725 h 469106"/>
                <a:gd name="connsiteX9" fmla="*/ 188119 w 1931194"/>
                <a:gd name="connsiteY9" fmla="*/ 445293 h 469106"/>
                <a:gd name="connsiteX10" fmla="*/ 102394 w 1931194"/>
                <a:gd name="connsiteY10" fmla="*/ 385762 h 469106"/>
                <a:gd name="connsiteX11" fmla="*/ 57150 w 1931194"/>
                <a:gd name="connsiteY11" fmla="*/ 342900 h 469106"/>
                <a:gd name="connsiteX12" fmla="*/ 21431 w 1931194"/>
                <a:gd name="connsiteY12" fmla="*/ 311943 h 469106"/>
                <a:gd name="connsiteX13" fmla="*/ 9525 w 1931194"/>
                <a:gd name="connsiteY13" fmla="*/ 295275 h 469106"/>
                <a:gd name="connsiteX14" fmla="*/ 0 w 1931194"/>
                <a:gd name="connsiteY14" fmla="*/ 266700 h 469106"/>
                <a:gd name="connsiteX15" fmla="*/ 0 w 1931194"/>
                <a:gd name="connsiteY15" fmla="*/ 240506 h 469106"/>
                <a:gd name="connsiteX16" fmla="*/ 2381 w 1931194"/>
                <a:gd name="connsiteY16" fmla="*/ 219075 h 469106"/>
                <a:gd name="connsiteX17" fmla="*/ 11906 w 1931194"/>
                <a:gd name="connsiteY17" fmla="*/ 209550 h 469106"/>
                <a:gd name="connsiteX18" fmla="*/ 33337 w 1931194"/>
                <a:gd name="connsiteY18" fmla="*/ 209550 h 469106"/>
                <a:gd name="connsiteX19" fmla="*/ 64294 w 1931194"/>
                <a:gd name="connsiteY19" fmla="*/ 226218 h 469106"/>
                <a:gd name="connsiteX20" fmla="*/ 100012 w 1931194"/>
                <a:gd name="connsiteY20" fmla="*/ 242887 h 469106"/>
                <a:gd name="connsiteX21" fmla="*/ 152400 w 1931194"/>
                <a:gd name="connsiteY21" fmla="*/ 259556 h 469106"/>
                <a:gd name="connsiteX22" fmla="*/ 190500 w 1931194"/>
                <a:gd name="connsiteY22" fmla="*/ 266700 h 469106"/>
                <a:gd name="connsiteX23" fmla="*/ 247650 w 1931194"/>
                <a:gd name="connsiteY23" fmla="*/ 269081 h 469106"/>
                <a:gd name="connsiteX24" fmla="*/ 300037 w 1931194"/>
                <a:gd name="connsiteY24" fmla="*/ 264318 h 469106"/>
                <a:gd name="connsiteX25" fmla="*/ 450056 w 1931194"/>
                <a:gd name="connsiteY25" fmla="*/ 250031 h 469106"/>
                <a:gd name="connsiteX26" fmla="*/ 609600 w 1931194"/>
                <a:gd name="connsiteY26" fmla="*/ 221456 h 469106"/>
                <a:gd name="connsiteX27" fmla="*/ 816769 w 1931194"/>
                <a:gd name="connsiteY27" fmla="*/ 173831 h 469106"/>
                <a:gd name="connsiteX28" fmla="*/ 985837 w 1931194"/>
                <a:gd name="connsiteY28" fmla="*/ 138112 h 469106"/>
                <a:gd name="connsiteX29" fmla="*/ 1152525 w 1931194"/>
                <a:gd name="connsiteY29" fmla="*/ 109537 h 469106"/>
                <a:gd name="connsiteX30" fmla="*/ 1447800 w 1931194"/>
                <a:gd name="connsiteY30" fmla="*/ 66675 h 469106"/>
                <a:gd name="connsiteX31" fmla="*/ 1497806 w 1931194"/>
                <a:gd name="connsiteY31" fmla="*/ 50006 h 469106"/>
                <a:gd name="connsiteX32" fmla="*/ 1626394 w 1931194"/>
                <a:gd name="connsiteY32" fmla="*/ 0 h 469106"/>
                <a:gd name="connsiteX33" fmla="*/ 1652587 w 1931194"/>
                <a:gd name="connsiteY33" fmla="*/ 0 h 469106"/>
                <a:gd name="connsiteX34" fmla="*/ 1716881 w 1931194"/>
                <a:gd name="connsiteY34" fmla="*/ 11906 h 469106"/>
                <a:gd name="connsiteX35" fmla="*/ 1804987 w 1931194"/>
                <a:gd name="connsiteY35" fmla="*/ 38100 h 469106"/>
                <a:gd name="connsiteX36" fmla="*/ 1857375 w 1931194"/>
                <a:gd name="connsiteY36" fmla="*/ 59531 h 469106"/>
                <a:gd name="connsiteX37" fmla="*/ 1897856 w 1931194"/>
                <a:gd name="connsiteY37" fmla="*/ 83343 h 469106"/>
                <a:gd name="connsiteX38" fmla="*/ 1914525 w 1931194"/>
                <a:gd name="connsiteY38" fmla="*/ 95250 h 469106"/>
                <a:gd name="connsiteX39" fmla="*/ 1926431 w 1931194"/>
                <a:gd name="connsiteY39" fmla="*/ 114300 h 469106"/>
                <a:gd name="connsiteX40" fmla="*/ 1931194 w 1931194"/>
                <a:gd name="connsiteY40" fmla="*/ 130968 h 469106"/>
                <a:gd name="connsiteX41" fmla="*/ 1928812 w 1931194"/>
                <a:gd name="connsiteY41" fmla="*/ 164306 h 469106"/>
                <a:gd name="connsiteX42" fmla="*/ 1919287 w 1931194"/>
                <a:gd name="connsiteY42" fmla="*/ 180975 h 469106"/>
                <a:gd name="connsiteX43" fmla="*/ 1888331 w 1931194"/>
                <a:gd name="connsiteY43" fmla="*/ 202406 h 469106"/>
                <a:gd name="connsiteX44" fmla="*/ 1835944 w 1931194"/>
                <a:gd name="connsiteY44" fmla="*/ 216693 h 469106"/>
                <a:gd name="connsiteX45" fmla="*/ 1764506 w 1931194"/>
                <a:gd name="connsiteY45" fmla="*/ 226218 h 469106"/>
                <a:gd name="connsiteX46" fmla="*/ 1383506 w 1931194"/>
                <a:gd name="connsiteY46" fmla="*/ 259556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931194" h="469106">
                  <a:moveTo>
                    <a:pt x="1383506" y="259556"/>
                  </a:moveTo>
                  <a:lnTo>
                    <a:pt x="1000125" y="316706"/>
                  </a:lnTo>
                  <a:lnTo>
                    <a:pt x="742950" y="347662"/>
                  </a:lnTo>
                  <a:lnTo>
                    <a:pt x="452437" y="423862"/>
                  </a:lnTo>
                  <a:lnTo>
                    <a:pt x="407194" y="450056"/>
                  </a:lnTo>
                  <a:lnTo>
                    <a:pt x="373856" y="461962"/>
                  </a:lnTo>
                  <a:lnTo>
                    <a:pt x="333375" y="469106"/>
                  </a:lnTo>
                  <a:lnTo>
                    <a:pt x="271462" y="469106"/>
                  </a:lnTo>
                  <a:lnTo>
                    <a:pt x="238125" y="466725"/>
                  </a:lnTo>
                  <a:lnTo>
                    <a:pt x="188119" y="445293"/>
                  </a:lnTo>
                  <a:lnTo>
                    <a:pt x="102394" y="385762"/>
                  </a:lnTo>
                  <a:lnTo>
                    <a:pt x="57150" y="342900"/>
                  </a:lnTo>
                  <a:lnTo>
                    <a:pt x="21431" y="311943"/>
                  </a:lnTo>
                  <a:lnTo>
                    <a:pt x="9525" y="295275"/>
                  </a:lnTo>
                  <a:lnTo>
                    <a:pt x="0" y="266700"/>
                  </a:lnTo>
                  <a:lnTo>
                    <a:pt x="0" y="240506"/>
                  </a:lnTo>
                  <a:lnTo>
                    <a:pt x="2381" y="219075"/>
                  </a:lnTo>
                  <a:lnTo>
                    <a:pt x="11906" y="209550"/>
                  </a:lnTo>
                  <a:lnTo>
                    <a:pt x="33337" y="209550"/>
                  </a:lnTo>
                  <a:lnTo>
                    <a:pt x="64294" y="226218"/>
                  </a:lnTo>
                  <a:lnTo>
                    <a:pt x="100012" y="242887"/>
                  </a:lnTo>
                  <a:lnTo>
                    <a:pt x="152400" y="259556"/>
                  </a:lnTo>
                  <a:lnTo>
                    <a:pt x="190500" y="266700"/>
                  </a:lnTo>
                  <a:lnTo>
                    <a:pt x="247650" y="269081"/>
                  </a:lnTo>
                  <a:lnTo>
                    <a:pt x="300037" y="264318"/>
                  </a:lnTo>
                  <a:lnTo>
                    <a:pt x="450056" y="250031"/>
                  </a:lnTo>
                  <a:lnTo>
                    <a:pt x="609600" y="221456"/>
                  </a:lnTo>
                  <a:lnTo>
                    <a:pt x="816769" y="173831"/>
                  </a:lnTo>
                  <a:lnTo>
                    <a:pt x="985837" y="138112"/>
                  </a:lnTo>
                  <a:lnTo>
                    <a:pt x="1152525" y="109537"/>
                  </a:lnTo>
                  <a:lnTo>
                    <a:pt x="1447800" y="66675"/>
                  </a:lnTo>
                  <a:lnTo>
                    <a:pt x="1497806" y="50006"/>
                  </a:lnTo>
                  <a:lnTo>
                    <a:pt x="1626394" y="0"/>
                  </a:lnTo>
                  <a:lnTo>
                    <a:pt x="1652587" y="0"/>
                  </a:lnTo>
                  <a:lnTo>
                    <a:pt x="1716881" y="11906"/>
                  </a:lnTo>
                  <a:lnTo>
                    <a:pt x="1804987" y="38100"/>
                  </a:lnTo>
                  <a:lnTo>
                    <a:pt x="1857375" y="59531"/>
                  </a:lnTo>
                  <a:lnTo>
                    <a:pt x="1897856" y="83343"/>
                  </a:lnTo>
                  <a:lnTo>
                    <a:pt x="1914525" y="95250"/>
                  </a:lnTo>
                  <a:lnTo>
                    <a:pt x="1926431" y="114300"/>
                  </a:lnTo>
                  <a:lnTo>
                    <a:pt x="1931194" y="130968"/>
                  </a:lnTo>
                  <a:lnTo>
                    <a:pt x="1928812" y="164306"/>
                  </a:lnTo>
                  <a:lnTo>
                    <a:pt x="1919287" y="180975"/>
                  </a:lnTo>
                  <a:lnTo>
                    <a:pt x="1888331" y="202406"/>
                  </a:lnTo>
                  <a:lnTo>
                    <a:pt x="1835944" y="216693"/>
                  </a:lnTo>
                  <a:lnTo>
                    <a:pt x="1764506" y="226218"/>
                  </a:lnTo>
                  <a:lnTo>
                    <a:pt x="1383506" y="259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9">
              <a:extLst>
                <a:ext uri="{FF2B5EF4-FFF2-40B4-BE49-F238E27FC236}">
                  <a16:creationId xmlns:a16="http://schemas.microsoft.com/office/drawing/2014/main" id="{0CE3191C-7CB3-4D96-8DA5-2A7D13EB1D6A}"/>
                </a:ext>
              </a:extLst>
            </p:cNvPr>
            <p:cNvSpPr/>
            <p:nvPr/>
          </p:nvSpPr>
          <p:spPr>
            <a:xfrm>
              <a:off x="4873626" y="3422650"/>
              <a:ext cx="347663" cy="1936750"/>
            </a:xfrm>
            <a:custGeom>
              <a:avLst/>
              <a:gdLst>
                <a:gd name="connsiteX0" fmla="*/ 110229 w 348224"/>
                <a:gd name="connsiteY0" fmla="*/ 696447 h 1936524"/>
                <a:gd name="connsiteX1" fmla="*/ 100208 w 348224"/>
                <a:gd name="connsiteY1" fmla="*/ 310645 h 1936524"/>
                <a:gd name="connsiteX2" fmla="*/ 95198 w 348224"/>
                <a:gd name="connsiteY2" fmla="*/ 220458 h 1936524"/>
                <a:gd name="connsiteX3" fmla="*/ 82672 w 348224"/>
                <a:gd name="connsiteY3" fmla="*/ 175364 h 1936524"/>
                <a:gd name="connsiteX4" fmla="*/ 55114 w 348224"/>
                <a:gd name="connsiteY4" fmla="*/ 120250 h 1936524"/>
                <a:gd name="connsiteX5" fmla="*/ 20042 w 348224"/>
                <a:gd name="connsiteY5" fmla="*/ 75156 h 1936524"/>
                <a:gd name="connsiteX6" fmla="*/ 7516 w 348224"/>
                <a:gd name="connsiteY6" fmla="*/ 55114 h 1936524"/>
                <a:gd name="connsiteX7" fmla="*/ 0 w 348224"/>
                <a:gd name="connsiteY7" fmla="*/ 37578 h 1936524"/>
                <a:gd name="connsiteX8" fmla="*/ 2505 w 348224"/>
                <a:gd name="connsiteY8" fmla="*/ 17536 h 1936524"/>
                <a:gd name="connsiteX9" fmla="*/ 7516 w 348224"/>
                <a:gd name="connsiteY9" fmla="*/ 5010 h 1936524"/>
                <a:gd name="connsiteX10" fmla="*/ 20042 w 348224"/>
                <a:gd name="connsiteY10" fmla="*/ 0 h 1936524"/>
                <a:gd name="connsiteX11" fmla="*/ 72651 w 348224"/>
                <a:gd name="connsiteY11" fmla="*/ 10021 h 1936524"/>
                <a:gd name="connsiteX12" fmla="*/ 142797 w 348224"/>
                <a:gd name="connsiteY12" fmla="*/ 30062 h 1936524"/>
                <a:gd name="connsiteX13" fmla="*/ 222963 w 348224"/>
                <a:gd name="connsiteY13" fmla="*/ 52609 h 1936524"/>
                <a:gd name="connsiteX14" fmla="*/ 278078 w 348224"/>
                <a:gd name="connsiteY14" fmla="*/ 72651 h 1936524"/>
                <a:gd name="connsiteX15" fmla="*/ 310645 w 348224"/>
                <a:gd name="connsiteY15" fmla="*/ 97703 h 1936524"/>
                <a:gd name="connsiteX16" fmla="*/ 320666 w 348224"/>
                <a:gd name="connsiteY16" fmla="*/ 225468 h 1936524"/>
                <a:gd name="connsiteX17" fmla="*/ 333192 w 348224"/>
                <a:gd name="connsiteY17" fmla="*/ 408348 h 1936524"/>
                <a:gd name="connsiteX18" fmla="*/ 348224 w 348224"/>
                <a:gd name="connsiteY18" fmla="*/ 623796 h 1936524"/>
                <a:gd name="connsiteX19" fmla="*/ 340708 w 348224"/>
                <a:gd name="connsiteY19" fmla="*/ 754067 h 1936524"/>
                <a:gd name="connsiteX20" fmla="*/ 345718 w 348224"/>
                <a:gd name="connsiteY20" fmla="*/ 1144879 h 1936524"/>
                <a:gd name="connsiteX21" fmla="*/ 340708 w 348224"/>
                <a:gd name="connsiteY21" fmla="*/ 1290181 h 1936524"/>
                <a:gd name="connsiteX22" fmla="*/ 343213 w 348224"/>
                <a:gd name="connsiteY22" fmla="*/ 1688508 h 1936524"/>
                <a:gd name="connsiteX23" fmla="*/ 345718 w 348224"/>
                <a:gd name="connsiteY23" fmla="*/ 1811263 h 1936524"/>
                <a:gd name="connsiteX24" fmla="*/ 310645 w 348224"/>
                <a:gd name="connsiteY24" fmla="*/ 1863873 h 1936524"/>
                <a:gd name="connsiteX25" fmla="*/ 245510 w 348224"/>
                <a:gd name="connsiteY25" fmla="*/ 1916482 h 1936524"/>
                <a:gd name="connsiteX26" fmla="*/ 202922 w 348224"/>
                <a:gd name="connsiteY26" fmla="*/ 1936524 h 1936524"/>
                <a:gd name="connsiteX27" fmla="*/ 182880 w 348224"/>
                <a:gd name="connsiteY27" fmla="*/ 1936524 h 1936524"/>
                <a:gd name="connsiteX28" fmla="*/ 157828 w 348224"/>
                <a:gd name="connsiteY28" fmla="*/ 1931513 h 1936524"/>
                <a:gd name="connsiteX29" fmla="*/ 135281 w 348224"/>
                <a:gd name="connsiteY29" fmla="*/ 1916482 h 1936524"/>
                <a:gd name="connsiteX30" fmla="*/ 120250 w 348224"/>
                <a:gd name="connsiteY30" fmla="*/ 1891430 h 1936524"/>
                <a:gd name="connsiteX31" fmla="*/ 90187 w 348224"/>
                <a:gd name="connsiteY31" fmla="*/ 1796232 h 1936524"/>
                <a:gd name="connsiteX32" fmla="*/ 65135 w 348224"/>
                <a:gd name="connsiteY32" fmla="*/ 1688508 h 1936524"/>
                <a:gd name="connsiteX33" fmla="*/ 52609 w 348224"/>
                <a:gd name="connsiteY33" fmla="*/ 1565753 h 1936524"/>
                <a:gd name="connsiteX34" fmla="*/ 60125 w 348224"/>
                <a:gd name="connsiteY34" fmla="*/ 1503123 h 1936524"/>
                <a:gd name="connsiteX35" fmla="*/ 85177 w 348224"/>
                <a:gd name="connsiteY35" fmla="*/ 1265128 h 1936524"/>
                <a:gd name="connsiteX36" fmla="*/ 107724 w 348224"/>
                <a:gd name="connsiteY36" fmla="*/ 972019 h 1936524"/>
                <a:gd name="connsiteX37" fmla="*/ 110229 w 348224"/>
                <a:gd name="connsiteY37" fmla="*/ 696447 h 193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8224" h="1936524">
                  <a:moveTo>
                    <a:pt x="110229" y="696447"/>
                  </a:moveTo>
                  <a:lnTo>
                    <a:pt x="100208" y="310645"/>
                  </a:lnTo>
                  <a:lnTo>
                    <a:pt x="95198" y="220458"/>
                  </a:lnTo>
                  <a:lnTo>
                    <a:pt x="82672" y="175364"/>
                  </a:lnTo>
                  <a:lnTo>
                    <a:pt x="55114" y="120250"/>
                  </a:lnTo>
                  <a:lnTo>
                    <a:pt x="20042" y="75156"/>
                  </a:lnTo>
                  <a:lnTo>
                    <a:pt x="7516" y="55114"/>
                  </a:lnTo>
                  <a:lnTo>
                    <a:pt x="0" y="37578"/>
                  </a:lnTo>
                  <a:lnTo>
                    <a:pt x="2505" y="17536"/>
                  </a:lnTo>
                  <a:lnTo>
                    <a:pt x="7516" y="5010"/>
                  </a:lnTo>
                  <a:lnTo>
                    <a:pt x="20042" y="0"/>
                  </a:lnTo>
                  <a:lnTo>
                    <a:pt x="72651" y="10021"/>
                  </a:lnTo>
                  <a:lnTo>
                    <a:pt x="142797" y="30062"/>
                  </a:lnTo>
                  <a:lnTo>
                    <a:pt x="222963" y="52609"/>
                  </a:lnTo>
                  <a:lnTo>
                    <a:pt x="278078" y="72651"/>
                  </a:lnTo>
                  <a:lnTo>
                    <a:pt x="310645" y="97703"/>
                  </a:lnTo>
                  <a:lnTo>
                    <a:pt x="320666" y="225468"/>
                  </a:lnTo>
                  <a:lnTo>
                    <a:pt x="333192" y="408348"/>
                  </a:lnTo>
                  <a:lnTo>
                    <a:pt x="348224" y="623796"/>
                  </a:lnTo>
                  <a:lnTo>
                    <a:pt x="340708" y="754067"/>
                  </a:lnTo>
                  <a:lnTo>
                    <a:pt x="345718" y="1144879"/>
                  </a:lnTo>
                  <a:lnTo>
                    <a:pt x="340708" y="1290181"/>
                  </a:lnTo>
                  <a:lnTo>
                    <a:pt x="343213" y="1688508"/>
                  </a:lnTo>
                  <a:lnTo>
                    <a:pt x="345718" y="1811263"/>
                  </a:lnTo>
                  <a:lnTo>
                    <a:pt x="310645" y="1863873"/>
                  </a:lnTo>
                  <a:lnTo>
                    <a:pt x="245510" y="1916482"/>
                  </a:lnTo>
                  <a:lnTo>
                    <a:pt x="202922" y="1936524"/>
                  </a:lnTo>
                  <a:lnTo>
                    <a:pt x="182880" y="1936524"/>
                  </a:lnTo>
                  <a:lnTo>
                    <a:pt x="157828" y="1931513"/>
                  </a:lnTo>
                  <a:lnTo>
                    <a:pt x="135281" y="1916482"/>
                  </a:lnTo>
                  <a:lnTo>
                    <a:pt x="120250" y="1891430"/>
                  </a:lnTo>
                  <a:lnTo>
                    <a:pt x="90187" y="1796232"/>
                  </a:lnTo>
                  <a:lnTo>
                    <a:pt x="65135" y="1688508"/>
                  </a:lnTo>
                  <a:lnTo>
                    <a:pt x="52609" y="1565753"/>
                  </a:lnTo>
                  <a:lnTo>
                    <a:pt x="60125" y="1503123"/>
                  </a:lnTo>
                  <a:lnTo>
                    <a:pt x="85177" y="1265128"/>
                  </a:lnTo>
                  <a:lnTo>
                    <a:pt x="107724" y="972019"/>
                  </a:lnTo>
                  <a:lnTo>
                    <a:pt x="110229" y="69644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23">
              <a:extLst>
                <a:ext uri="{FF2B5EF4-FFF2-40B4-BE49-F238E27FC236}">
                  <a16:creationId xmlns:a16="http://schemas.microsoft.com/office/drawing/2014/main" id="{A46E0F51-FA03-4CE2-A798-82AA88B38373}"/>
                </a:ext>
              </a:extLst>
            </p:cNvPr>
            <p:cNvSpPr/>
            <p:nvPr/>
          </p:nvSpPr>
          <p:spPr>
            <a:xfrm>
              <a:off x="6591300" y="5300663"/>
              <a:ext cx="1104900" cy="819150"/>
            </a:xfrm>
            <a:custGeom>
              <a:avLst/>
              <a:gdLst>
                <a:gd name="connsiteX0" fmla="*/ 690563 w 1104900"/>
                <a:gd name="connsiteY0" fmla="*/ 621506 h 819150"/>
                <a:gd name="connsiteX1" fmla="*/ 581025 w 1104900"/>
                <a:gd name="connsiteY1" fmla="*/ 502443 h 819150"/>
                <a:gd name="connsiteX2" fmla="*/ 516731 w 1104900"/>
                <a:gd name="connsiteY2" fmla="*/ 426243 h 819150"/>
                <a:gd name="connsiteX3" fmla="*/ 481013 w 1104900"/>
                <a:gd name="connsiteY3" fmla="*/ 390525 h 819150"/>
                <a:gd name="connsiteX4" fmla="*/ 326231 w 1104900"/>
                <a:gd name="connsiteY4" fmla="*/ 273843 h 819150"/>
                <a:gd name="connsiteX5" fmla="*/ 180975 w 1104900"/>
                <a:gd name="connsiteY5" fmla="*/ 173831 h 819150"/>
                <a:gd name="connsiteX6" fmla="*/ 38100 w 1104900"/>
                <a:gd name="connsiteY6" fmla="*/ 76200 h 819150"/>
                <a:gd name="connsiteX7" fmla="*/ 16669 w 1104900"/>
                <a:gd name="connsiteY7" fmla="*/ 61912 h 819150"/>
                <a:gd name="connsiteX8" fmla="*/ 2381 w 1104900"/>
                <a:gd name="connsiteY8" fmla="*/ 40481 h 819150"/>
                <a:gd name="connsiteX9" fmla="*/ 0 w 1104900"/>
                <a:gd name="connsiteY9" fmla="*/ 21431 h 819150"/>
                <a:gd name="connsiteX10" fmla="*/ 7144 w 1104900"/>
                <a:gd name="connsiteY10" fmla="*/ 7143 h 819150"/>
                <a:gd name="connsiteX11" fmla="*/ 35719 w 1104900"/>
                <a:gd name="connsiteY11" fmla="*/ 0 h 819150"/>
                <a:gd name="connsiteX12" fmla="*/ 57150 w 1104900"/>
                <a:gd name="connsiteY12" fmla="*/ 0 h 819150"/>
                <a:gd name="connsiteX13" fmla="*/ 159544 w 1104900"/>
                <a:gd name="connsiteY13" fmla="*/ 42862 h 819150"/>
                <a:gd name="connsiteX14" fmla="*/ 385763 w 1104900"/>
                <a:gd name="connsiteY14" fmla="*/ 140493 h 819150"/>
                <a:gd name="connsiteX15" fmla="*/ 564356 w 1104900"/>
                <a:gd name="connsiteY15" fmla="*/ 219075 h 819150"/>
                <a:gd name="connsiteX16" fmla="*/ 683419 w 1104900"/>
                <a:gd name="connsiteY16" fmla="*/ 273843 h 819150"/>
                <a:gd name="connsiteX17" fmla="*/ 864394 w 1104900"/>
                <a:gd name="connsiteY17" fmla="*/ 361950 h 819150"/>
                <a:gd name="connsiteX18" fmla="*/ 950119 w 1104900"/>
                <a:gd name="connsiteY18" fmla="*/ 411956 h 819150"/>
                <a:gd name="connsiteX19" fmla="*/ 981075 w 1104900"/>
                <a:gd name="connsiteY19" fmla="*/ 431006 h 819150"/>
                <a:gd name="connsiteX20" fmla="*/ 997744 w 1104900"/>
                <a:gd name="connsiteY20" fmla="*/ 447675 h 819150"/>
                <a:gd name="connsiteX21" fmla="*/ 1026319 w 1104900"/>
                <a:gd name="connsiteY21" fmla="*/ 490537 h 819150"/>
                <a:gd name="connsiteX22" fmla="*/ 1052513 w 1104900"/>
                <a:gd name="connsiteY22" fmla="*/ 538162 h 819150"/>
                <a:gd name="connsiteX23" fmla="*/ 1076325 w 1104900"/>
                <a:gd name="connsiteY23" fmla="*/ 592931 h 819150"/>
                <a:gd name="connsiteX24" fmla="*/ 1092994 w 1104900"/>
                <a:gd name="connsiteY24" fmla="*/ 647700 h 819150"/>
                <a:gd name="connsiteX25" fmla="*/ 1104900 w 1104900"/>
                <a:gd name="connsiteY25" fmla="*/ 685800 h 819150"/>
                <a:gd name="connsiteX26" fmla="*/ 1104900 w 1104900"/>
                <a:gd name="connsiteY26" fmla="*/ 709612 h 819150"/>
                <a:gd name="connsiteX27" fmla="*/ 1092994 w 1104900"/>
                <a:gd name="connsiteY27" fmla="*/ 742950 h 819150"/>
                <a:gd name="connsiteX28" fmla="*/ 1069181 w 1104900"/>
                <a:gd name="connsiteY28" fmla="*/ 778668 h 819150"/>
                <a:gd name="connsiteX29" fmla="*/ 1035844 w 1104900"/>
                <a:gd name="connsiteY29" fmla="*/ 802481 h 819150"/>
                <a:gd name="connsiteX30" fmla="*/ 997744 w 1104900"/>
                <a:gd name="connsiteY30" fmla="*/ 816768 h 819150"/>
                <a:gd name="connsiteX31" fmla="*/ 940594 w 1104900"/>
                <a:gd name="connsiteY31" fmla="*/ 819150 h 819150"/>
                <a:gd name="connsiteX32" fmla="*/ 883444 w 1104900"/>
                <a:gd name="connsiteY32" fmla="*/ 809625 h 819150"/>
                <a:gd name="connsiteX33" fmla="*/ 850106 w 1104900"/>
                <a:gd name="connsiteY33" fmla="*/ 785812 h 819150"/>
                <a:gd name="connsiteX34" fmla="*/ 690563 w 1104900"/>
                <a:gd name="connsiteY34" fmla="*/ 621506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04900" h="819150">
                  <a:moveTo>
                    <a:pt x="690563" y="621506"/>
                  </a:moveTo>
                  <a:lnTo>
                    <a:pt x="581025" y="502443"/>
                  </a:lnTo>
                  <a:lnTo>
                    <a:pt x="516731" y="426243"/>
                  </a:lnTo>
                  <a:lnTo>
                    <a:pt x="481013" y="390525"/>
                  </a:lnTo>
                  <a:lnTo>
                    <a:pt x="326231" y="273843"/>
                  </a:lnTo>
                  <a:lnTo>
                    <a:pt x="180975" y="173831"/>
                  </a:lnTo>
                  <a:lnTo>
                    <a:pt x="38100" y="76200"/>
                  </a:lnTo>
                  <a:lnTo>
                    <a:pt x="16669" y="61912"/>
                  </a:lnTo>
                  <a:lnTo>
                    <a:pt x="2381" y="40481"/>
                  </a:lnTo>
                  <a:lnTo>
                    <a:pt x="0" y="21431"/>
                  </a:lnTo>
                  <a:lnTo>
                    <a:pt x="7144" y="7143"/>
                  </a:lnTo>
                  <a:lnTo>
                    <a:pt x="35719" y="0"/>
                  </a:lnTo>
                  <a:lnTo>
                    <a:pt x="57150" y="0"/>
                  </a:lnTo>
                  <a:lnTo>
                    <a:pt x="159544" y="42862"/>
                  </a:lnTo>
                  <a:lnTo>
                    <a:pt x="385763" y="140493"/>
                  </a:lnTo>
                  <a:lnTo>
                    <a:pt x="564356" y="219075"/>
                  </a:lnTo>
                  <a:lnTo>
                    <a:pt x="683419" y="273843"/>
                  </a:lnTo>
                  <a:lnTo>
                    <a:pt x="864394" y="361950"/>
                  </a:lnTo>
                  <a:lnTo>
                    <a:pt x="950119" y="411956"/>
                  </a:lnTo>
                  <a:lnTo>
                    <a:pt x="981075" y="431006"/>
                  </a:lnTo>
                  <a:lnTo>
                    <a:pt x="997744" y="447675"/>
                  </a:lnTo>
                  <a:lnTo>
                    <a:pt x="1026319" y="490537"/>
                  </a:lnTo>
                  <a:lnTo>
                    <a:pt x="1052513" y="538162"/>
                  </a:lnTo>
                  <a:lnTo>
                    <a:pt x="1076325" y="592931"/>
                  </a:lnTo>
                  <a:lnTo>
                    <a:pt x="1092994" y="647700"/>
                  </a:lnTo>
                  <a:lnTo>
                    <a:pt x="1104900" y="685800"/>
                  </a:lnTo>
                  <a:lnTo>
                    <a:pt x="1104900" y="709612"/>
                  </a:lnTo>
                  <a:lnTo>
                    <a:pt x="1092994" y="742950"/>
                  </a:lnTo>
                  <a:lnTo>
                    <a:pt x="1069181" y="778668"/>
                  </a:lnTo>
                  <a:lnTo>
                    <a:pt x="1035844" y="802481"/>
                  </a:lnTo>
                  <a:lnTo>
                    <a:pt x="997744" y="816768"/>
                  </a:lnTo>
                  <a:lnTo>
                    <a:pt x="940594" y="819150"/>
                  </a:lnTo>
                  <a:lnTo>
                    <a:pt x="883444" y="809625"/>
                  </a:lnTo>
                  <a:lnTo>
                    <a:pt x="850106" y="785812"/>
                  </a:lnTo>
                  <a:lnTo>
                    <a:pt x="690563" y="6215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6">
              <a:extLst>
                <a:ext uri="{FF2B5EF4-FFF2-40B4-BE49-F238E27FC236}">
                  <a16:creationId xmlns:a16="http://schemas.microsoft.com/office/drawing/2014/main" id="{E7FB72D1-F09B-43C4-BC46-700C376D83A7}"/>
                </a:ext>
              </a:extLst>
            </p:cNvPr>
            <p:cNvSpPr/>
            <p:nvPr/>
          </p:nvSpPr>
          <p:spPr>
            <a:xfrm rot="16200000">
              <a:off x="3557589" y="1889126"/>
              <a:ext cx="2233613" cy="1160462"/>
            </a:xfrm>
            <a:custGeom>
              <a:avLst/>
              <a:gdLst>
                <a:gd name="connsiteX0" fmla="*/ 1343025 w 2233613"/>
                <a:gd name="connsiteY0" fmla="*/ 1050131 h 1159669"/>
                <a:gd name="connsiteX1" fmla="*/ 1135856 w 2233613"/>
                <a:gd name="connsiteY1" fmla="*/ 1012031 h 1159669"/>
                <a:gd name="connsiteX2" fmla="*/ 892969 w 2233613"/>
                <a:gd name="connsiteY2" fmla="*/ 945356 h 1159669"/>
                <a:gd name="connsiteX3" fmla="*/ 804863 w 2233613"/>
                <a:gd name="connsiteY3" fmla="*/ 904875 h 1159669"/>
                <a:gd name="connsiteX4" fmla="*/ 678656 w 2233613"/>
                <a:gd name="connsiteY4" fmla="*/ 831056 h 1159669"/>
                <a:gd name="connsiteX5" fmla="*/ 554831 w 2233613"/>
                <a:gd name="connsiteY5" fmla="*/ 747713 h 1159669"/>
                <a:gd name="connsiteX6" fmla="*/ 469106 w 2233613"/>
                <a:gd name="connsiteY6" fmla="*/ 678656 h 1159669"/>
                <a:gd name="connsiteX7" fmla="*/ 407194 w 2233613"/>
                <a:gd name="connsiteY7" fmla="*/ 621506 h 1159669"/>
                <a:gd name="connsiteX8" fmla="*/ 352425 w 2233613"/>
                <a:gd name="connsiteY8" fmla="*/ 566738 h 1159669"/>
                <a:gd name="connsiteX9" fmla="*/ 280988 w 2233613"/>
                <a:gd name="connsiteY9" fmla="*/ 481013 h 1159669"/>
                <a:gd name="connsiteX10" fmla="*/ 192881 w 2233613"/>
                <a:gd name="connsiteY10" fmla="*/ 369094 h 1159669"/>
                <a:gd name="connsiteX11" fmla="*/ 114300 w 2233613"/>
                <a:gd name="connsiteY11" fmla="*/ 259556 h 1159669"/>
                <a:gd name="connsiteX12" fmla="*/ 50006 w 2233613"/>
                <a:gd name="connsiteY12" fmla="*/ 152400 h 1159669"/>
                <a:gd name="connsiteX13" fmla="*/ 7144 w 2233613"/>
                <a:gd name="connsiteY13" fmla="*/ 71438 h 1159669"/>
                <a:gd name="connsiteX14" fmla="*/ 0 w 2233613"/>
                <a:gd name="connsiteY14" fmla="*/ 50006 h 1159669"/>
                <a:gd name="connsiteX15" fmla="*/ 0 w 2233613"/>
                <a:gd name="connsiteY15" fmla="*/ 26194 h 1159669"/>
                <a:gd name="connsiteX16" fmla="*/ 7144 w 2233613"/>
                <a:gd name="connsiteY16" fmla="*/ 9525 h 1159669"/>
                <a:gd name="connsiteX17" fmla="*/ 14288 w 2233613"/>
                <a:gd name="connsiteY17" fmla="*/ 0 h 1159669"/>
                <a:gd name="connsiteX18" fmla="*/ 23813 w 2233613"/>
                <a:gd name="connsiteY18" fmla="*/ 0 h 1159669"/>
                <a:gd name="connsiteX19" fmla="*/ 47625 w 2233613"/>
                <a:gd name="connsiteY19" fmla="*/ 7144 h 1159669"/>
                <a:gd name="connsiteX20" fmla="*/ 71438 w 2233613"/>
                <a:gd name="connsiteY20" fmla="*/ 30956 h 1159669"/>
                <a:gd name="connsiteX21" fmla="*/ 128588 w 2233613"/>
                <a:gd name="connsiteY21" fmla="*/ 116681 h 1159669"/>
                <a:gd name="connsiteX22" fmla="*/ 190500 w 2233613"/>
                <a:gd name="connsiteY22" fmla="*/ 202406 h 1159669"/>
                <a:gd name="connsiteX23" fmla="*/ 257175 w 2233613"/>
                <a:gd name="connsiteY23" fmla="*/ 283369 h 1159669"/>
                <a:gd name="connsiteX24" fmla="*/ 319088 w 2233613"/>
                <a:gd name="connsiteY24" fmla="*/ 359569 h 1159669"/>
                <a:gd name="connsiteX25" fmla="*/ 397669 w 2233613"/>
                <a:gd name="connsiteY25" fmla="*/ 440531 h 1159669"/>
                <a:gd name="connsiteX26" fmla="*/ 471488 w 2233613"/>
                <a:gd name="connsiteY26" fmla="*/ 504825 h 1159669"/>
                <a:gd name="connsiteX27" fmla="*/ 566738 w 2233613"/>
                <a:gd name="connsiteY27" fmla="*/ 576263 h 1159669"/>
                <a:gd name="connsiteX28" fmla="*/ 659606 w 2233613"/>
                <a:gd name="connsiteY28" fmla="*/ 633413 h 1159669"/>
                <a:gd name="connsiteX29" fmla="*/ 759619 w 2233613"/>
                <a:gd name="connsiteY29" fmla="*/ 683419 h 1159669"/>
                <a:gd name="connsiteX30" fmla="*/ 862013 w 2233613"/>
                <a:gd name="connsiteY30" fmla="*/ 723900 h 1159669"/>
                <a:gd name="connsiteX31" fmla="*/ 945356 w 2233613"/>
                <a:gd name="connsiteY31" fmla="*/ 750094 h 1159669"/>
                <a:gd name="connsiteX32" fmla="*/ 1095375 w 2233613"/>
                <a:gd name="connsiteY32" fmla="*/ 783431 h 1159669"/>
                <a:gd name="connsiteX33" fmla="*/ 1257300 w 2233613"/>
                <a:gd name="connsiteY33" fmla="*/ 816769 h 1159669"/>
                <a:gd name="connsiteX34" fmla="*/ 1400175 w 2233613"/>
                <a:gd name="connsiteY34" fmla="*/ 842963 h 1159669"/>
                <a:gd name="connsiteX35" fmla="*/ 1531144 w 2233613"/>
                <a:gd name="connsiteY35" fmla="*/ 859631 h 1159669"/>
                <a:gd name="connsiteX36" fmla="*/ 1695450 w 2233613"/>
                <a:gd name="connsiteY36" fmla="*/ 857250 h 1159669"/>
                <a:gd name="connsiteX37" fmla="*/ 1919288 w 2233613"/>
                <a:gd name="connsiteY37" fmla="*/ 857250 h 1159669"/>
                <a:gd name="connsiteX38" fmla="*/ 2007394 w 2233613"/>
                <a:gd name="connsiteY38" fmla="*/ 850106 h 1159669"/>
                <a:gd name="connsiteX39" fmla="*/ 2052638 w 2233613"/>
                <a:gd name="connsiteY39" fmla="*/ 838200 h 1159669"/>
                <a:gd name="connsiteX40" fmla="*/ 2093119 w 2233613"/>
                <a:gd name="connsiteY40" fmla="*/ 814388 h 1159669"/>
                <a:gd name="connsiteX41" fmla="*/ 2155031 w 2233613"/>
                <a:gd name="connsiteY41" fmla="*/ 766763 h 1159669"/>
                <a:gd name="connsiteX42" fmla="*/ 2174081 w 2233613"/>
                <a:gd name="connsiteY42" fmla="*/ 750094 h 1159669"/>
                <a:gd name="connsiteX43" fmla="*/ 2195513 w 2233613"/>
                <a:gd name="connsiteY43" fmla="*/ 738188 h 1159669"/>
                <a:gd name="connsiteX44" fmla="*/ 2214563 w 2233613"/>
                <a:gd name="connsiteY44" fmla="*/ 735806 h 1159669"/>
                <a:gd name="connsiteX45" fmla="*/ 2228850 w 2233613"/>
                <a:gd name="connsiteY45" fmla="*/ 742950 h 1159669"/>
                <a:gd name="connsiteX46" fmla="*/ 2233613 w 2233613"/>
                <a:gd name="connsiteY46" fmla="*/ 771525 h 1159669"/>
                <a:gd name="connsiteX47" fmla="*/ 2228850 w 2233613"/>
                <a:gd name="connsiteY47" fmla="*/ 823913 h 1159669"/>
                <a:gd name="connsiteX48" fmla="*/ 2207419 w 2233613"/>
                <a:gd name="connsiteY48" fmla="*/ 897731 h 1159669"/>
                <a:gd name="connsiteX49" fmla="*/ 2164556 w 2233613"/>
                <a:gd name="connsiteY49" fmla="*/ 1004888 h 1159669"/>
                <a:gd name="connsiteX50" fmla="*/ 2131219 w 2233613"/>
                <a:gd name="connsiteY50" fmla="*/ 1071563 h 1159669"/>
                <a:gd name="connsiteX51" fmla="*/ 2085975 w 2233613"/>
                <a:gd name="connsiteY51" fmla="*/ 1143000 h 1159669"/>
                <a:gd name="connsiteX52" fmla="*/ 2069306 w 2233613"/>
                <a:gd name="connsiteY52" fmla="*/ 1157288 h 1159669"/>
                <a:gd name="connsiteX53" fmla="*/ 2043113 w 2233613"/>
                <a:gd name="connsiteY53" fmla="*/ 1159669 h 1159669"/>
                <a:gd name="connsiteX54" fmla="*/ 2005013 w 2233613"/>
                <a:gd name="connsiteY54" fmla="*/ 1150144 h 1159669"/>
                <a:gd name="connsiteX55" fmla="*/ 1969294 w 2233613"/>
                <a:gd name="connsiteY55" fmla="*/ 1123950 h 1159669"/>
                <a:gd name="connsiteX56" fmla="*/ 1938338 w 2233613"/>
                <a:gd name="connsiteY56" fmla="*/ 1112044 h 1159669"/>
                <a:gd name="connsiteX57" fmla="*/ 1897856 w 2233613"/>
                <a:gd name="connsiteY57" fmla="*/ 1102519 h 1159669"/>
                <a:gd name="connsiteX58" fmla="*/ 1854994 w 2233613"/>
                <a:gd name="connsiteY58" fmla="*/ 1095375 h 1159669"/>
                <a:gd name="connsiteX59" fmla="*/ 1819275 w 2233613"/>
                <a:gd name="connsiteY59" fmla="*/ 1095375 h 1159669"/>
                <a:gd name="connsiteX60" fmla="*/ 1762125 w 2233613"/>
                <a:gd name="connsiteY60" fmla="*/ 1104900 h 1159669"/>
                <a:gd name="connsiteX61" fmla="*/ 1574006 w 2233613"/>
                <a:gd name="connsiteY61" fmla="*/ 1076325 h 1159669"/>
                <a:gd name="connsiteX62" fmla="*/ 1476375 w 2233613"/>
                <a:gd name="connsiteY62" fmla="*/ 1066800 h 1159669"/>
                <a:gd name="connsiteX63" fmla="*/ 1343025 w 2233613"/>
                <a:gd name="connsiteY63" fmla="*/ 1050131 h 1159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233613" h="1159669">
                  <a:moveTo>
                    <a:pt x="1343025" y="1050131"/>
                  </a:moveTo>
                  <a:lnTo>
                    <a:pt x="1135856" y="1012031"/>
                  </a:lnTo>
                  <a:lnTo>
                    <a:pt x="892969" y="945356"/>
                  </a:lnTo>
                  <a:lnTo>
                    <a:pt x="804863" y="904875"/>
                  </a:lnTo>
                  <a:lnTo>
                    <a:pt x="678656" y="831056"/>
                  </a:lnTo>
                  <a:lnTo>
                    <a:pt x="554831" y="747713"/>
                  </a:lnTo>
                  <a:lnTo>
                    <a:pt x="469106" y="678656"/>
                  </a:lnTo>
                  <a:lnTo>
                    <a:pt x="407194" y="621506"/>
                  </a:lnTo>
                  <a:lnTo>
                    <a:pt x="352425" y="566738"/>
                  </a:lnTo>
                  <a:lnTo>
                    <a:pt x="280988" y="481013"/>
                  </a:lnTo>
                  <a:lnTo>
                    <a:pt x="192881" y="369094"/>
                  </a:lnTo>
                  <a:lnTo>
                    <a:pt x="114300" y="259556"/>
                  </a:lnTo>
                  <a:lnTo>
                    <a:pt x="50006" y="152400"/>
                  </a:lnTo>
                  <a:lnTo>
                    <a:pt x="7144" y="71438"/>
                  </a:lnTo>
                  <a:lnTo>
                    <a:pt x="0" y="50006"/>
                  </a:lnTo>
                  <a:lnTo>
                    <a:pt x="0" y="26194"/>
                  </a:lnTo>
                  <a:lnTo>
                    <a:pt x="7144" y="9525"/>
                  </a:lnTo>
                  <a:lnTo>
                    <a:pt x="14288" y="0"/>
                  </a:lnTo>
                  <a:lnTo>
                    <a:pt x="23813" y="0"/>
                  </a:lnTo>
                  <a:lnTo>
                    <a:pt x="47625" y="7144"/>
                  </a:lnTo>
                  <a:lnTo>
                    <a:pt x="71438" y="30956"/>
                  </a:lnTo>
                  <a:lnTo>
                    <a:pt x="128588" y="116681"/>
                  </a:lnTo>
                  <a:lnTo>
                    <a:pt x="190500" y="202406"/>
                  </a:lnTo>
                  <a:lnTo>
                    <a:pt x="257175" y="283369"/>
                  </a:lnTo>
                  <a:lnTo>
                    <a:pt x="319088" y="359569"/>
                  </a:lnTo>
                  <a:lnTo>
                    <a:pt x="397669" y="440531"/>
                  </a:lnTo>
                  <a:lnTo>
                    <a:pt x="471488" y="504825"/>
                  </a:lnTo>
                  <a:lnTo>
                    <a:pt x="566738" y="576263"/>
                  </a:lnTo>
                  <a:lnTo>
                    <a:pt x="659606" y="633413"/>
                  </a:lnTo>
                  <a:lnTo>
                    <a:pt x="759619" y="683419"/>
                  </a:lnTo>
                  <a:lnTo>
                    <a:pt x="862013" y="723900"/>
                  </a:lnTo>
                  <a:lnTo>
                    <a:pt x="945356" y="750094"/>
                  </a:lnTo>
                  <a:lnTo>
                    <a:pt x="1095375" y="783431"/>
                  </a:lnTo>
                  <a:lnTo>
                    <a:pt x="1257300" y="816769"/>
                  </a:lnTo>
                  <a:lnTo>
                    <a:pt x="1400175" y="842963"/>
                  </a:lnTo>
                  <a:lnTo>
                    <a:pt x="1531144" y="859631"/>
                  </a:lnTo>
                  <a:lnTo>
                    <a:pt x="1695450" y="857250"/>
                  </a:lnTo>
                  <a:lnTo>
                    <a:pt x="1919288" y="857250"/>
                  </a:lnTo>
                  <a:lnTo>
                    <a:pt x="2007394" y="850106"/>
                  </a:lnTo>
                  <a:lnTo>
                    <a:pt x="2052638" y="838200"/>
                  </a:lnTo>
                  <a:lnTo>
                    <a:pt x="2093119" y="814388"/>
                  </a:lnTo>
                  <a:lnTo>
                    <a:pt x="2155031" y="766763"/>
                  </a:lnTo>
                  <a:lnTo>
                    <a:pt x="2174081" y="750094"/>
                  </a:lnTo>
                  <a:lnTo>
                    <a:pt x="2195513" y="738188"/>
                  </a:lnTo>
                  <a:lnTo>
                    <a:pt x="2214563" y="735806"/>
                  </a:lnTo>
                  <a:lnTo>
                    <a:pt x="2228850" y="742950"/>
                  </a:lnTo>
                  <a:lnTo>
                    <a:pt x="2233613" y="771525"/>
                  </a:lnTo>
                  <a:lnTo>
                    <a:pt x="2228850" y="823913"/>
                  </a:lnTo>
                  <a:lnTo>
                    <a:pt x="2207419" y="897731"/>
                  </a:lnTo>
                  <a:lnTo>
                    <a:pt x="2164556" y="1004888"/>
                  </a:lnTo>
                  <a:lnTo>
                    <a:pt x="2131219" y="1071563"/>
                  </a:lnTo>
                  <a:lnTo>
                    <a:pt x="2085975" y="1143000"/>
                  </a:lnTo>
                  <a:lnTo>
                    <a:pt x="2069306" y="1157288"/>
                  </a:lnTo>
                  <a:lnTo>
                    <a:pt x="2043113" y="1159669"/>
                  </a:lnTo>
                  <a:lnTo>
                    <a:pt x="2005013" y="1150144"/>
                  </a:lnTo>
                  <a:lnTo>
                    <a:pt x="1969294" y="1123950"/>
                  </a:lnTo>
                  <a:lnTo>
                    <a:pt x="1938338" y="1112044"/>
                  </a:lnTo>
                  <a:lnTo>
                    <a:pt x="1897856" y="1102519"/>
                  </a:lnTo>
                  <a:lnTo>
                    <a:pt x="1854994" y="1095375"/>
                  </a:lnTo>
                  <a:lnTo>
                    <a:pt x="1819275" y="1095375"/>
                  </a:lnTo>
                  <a:lnTo>
                    <a:pt x="1762125" y="1104900"/>
                  </a:lnTo>
                  <a:lnTo>
                    <a:pt x="1574006" y="1076325"/>
                  </a:lnTo>
                  <a:lnTo>
                    <a:pt x="1476375" y="1066800"/>
                  </a:lnTo>
                  <a:lnTo>
                    <a:pt x="1343025" y="1050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8">
              <a:extLst>
                <a:ext uri="{FF2B5EF4-FFF2-40B4-BE49-F238E27FC236}">
                  <a16:creationId xmlns:a16="http://schemas.microsoft.com/office/drawing/2014/main" id="{43D03C7E-1747-4E79-B0AC-745B4ECE37A5}"/>
                </a:ext>
              </a:extLst>
            </p:cNvPr>
            <p:cNvSpPr/>
            <p:nvPr/>
          </p:nvSpPr>
          <p:spPr>
            <a:xfrm>
              <a:off x="4981575" y="2543175"/>
              <a:ext cx="769938" cy="757238"/>
            </a:xfrm>
            <a:custGeom>
              <a:avLst/>
              <a:gdLst>
                <a:gd name="connsiteX0" fmla="*/ 202406 w 769144"/>
                <a:gd name="connsiteY0" fmla="*/ 264319 h 757238"/>
                <a:gd name="connsiteX1" fmla="*/ 0 w 769144"/>
                <a:gd name="connsiteY1" fmla="*/ 114300 h 757238"/>
                <a:gd name="connsiteX2" fmla="*/ 45244 w 769144"/>
                <a:gd name="connsiteY2" fmla="*/ 0 h 757238"/>
                <a:gd name="connsiteX3" fmla="*/ 138113 w 769144"/>
                <a:gd name="connsiteY3" fmla="*/ 61913 h 757238"/>
                <a:gd name="connsiteX4" fmla="*/ 311944 w 769144"/>
                <a:gd name="connsiteY4" fmla="*/ 159544 h 757238"/>
                <a:gd name="connsiteX5" fmla="*/ 428625 w 769144"/>
                <a:gd name="connsiteY5" fmla="*/ 221456 h 757238"/>
                <a:gd name="connsiteX6" fmla="*/ 631031 w 769144"/>
                <a:gd name="connsiteY6" fmla="*/ 321469 h 757238"/>
                <a:gd name="connsiteX7" fmla="*/ 650081 w 769144"/>
                <a:gd name="connsiteY7" fmla="*/ 333375 h 757238"/>
                <a:gd name="connsiteX8" fmla="*/ 671513 w 769144"/>
                <a:gd name="connsiteY8" fmla="*/ 352425 h 757238"/>
                <a:gd name="connsiteX9" fmla="*/ 709613 w 769144"/>
                <a:gd name="connsiteY9" fmla="*/ 395288 h 757238"/>
                <a:gd name="connsiteX10" fmla="*/ 733425 w 769144"/>
                <a:gd name="connsiteY10" fmla="*/ 431006 h 757238"/>
                <a:gd name="connsiteX11" fmla="*/ 750094 w 769144"/>
                <a:gd name="connsiteY11" fmla="*/ 466725 h 757238"/>
                <a:gd name="connsiteX12" fmla="*/ 762000 w 769144"/>
                <a:gd name="connsiteY12" fmla="*/ 507206 h 757238"/>
                <a:gd name="connsiteX13" fmla="*/ 769144 w 769144"/>
                <a:gd name="connsiteY13" fmla="*/ 554831 h 757238"/>
                <a:gd name="connsiteX14" fmla="*/ 769144 w 769144"/>
                <a:gd name="connsiteY14" fmla="*/ 592931 h 757238"/>
                <a:gd name="connsiteX15" fmla="*/ 762000 w 769144"/>
                <a:gd name="connsiteY15" fmla="*/ 633413 h 757238"/>
                <a:gd name="connsiteX16" fmla="*/ 740569 w 769144"/>
                <a:gd name="connsiteY16" fmla="*/ 678656 h 757238"/>
                <a:gd name="connsiteX17" fmla="*/ 709613 w 769144"/>
                <a:gd name="connsiteY17" fmla="*/ 728663 h 757238"/>
                <a:gd name="connsiteX18" fmla="*/ 685800 w 769144"/>
                <a:gd name="connsiteY18" fmla="*/ 750094 h 757238"/>
                <a:gd name="connsiteX19" fmla="*/ 659606 w 769144"/>
                <a:gd name="connsiteY19" fmla="*/ 757238 h 757238"/>
                <a:gd name="connsiteX20" fmla="*/ 616744 w 769144"/>
                <a:gd name="connsiteY20" fmla="*/ 754856 h 757238"/>
                <a:gd name="connsiteX21" fmla="*/ 592931 w 769144"/>
                <a:gd name="connsiteY21" fmla="*/ 747713 h 757238"/>
                <a:gd name="connsiteX22" fmla="*/ 559594 w 769144"/>
                <a:gd name="connsiteY22" fmla="*/ 714375 h 757238"/>
                <a:gd name="connsiteX23" fmla="*/ 476250 w 769144"/>
                <a:gd name="connsiteY23" fmla="*/ 600075 h 757238"/>
                <a:gd name="connsiteX24" fmla="*/ 414338 w 769144"/>
                <a:gd name="connsiteY24" fmla="*/ 497681 h 757238"/>
                <a:gd name="connsiteX25" fmla="*/ 378619 w 769144"/>
                <a:gd name="connsiteY25" fmla="*/ 445294 h 757238"/>
                <a:gd name="connsiteX26" fmla="*/ 338138 w 769144"/>
                <a:gd name="connsiteY26" fmla="*/ 392906 h 757238"/>
                <a:gd name="connsiteX27" fmla="*/ 297656 w 769144"/>
                <a:gd name="connsiteY27" fmla="*/ 350044 h 757238"/>
                <a:gd name="connsiteX28" fmla="*/ 202406 w 769144"/>
                <a:gd name="connsiteY28" fmla="*/ 264319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69144" h="757238">
                  <a:moveTo>
                    <a:pt x="202406" y="264319"/>
                  </a:moveTo>
                  <a:lnTo>
                    <a:pt x="0" y="114300"/>
                  </a:lnTo>
                  <a:lnTo>
                    <a:pt x="45244" y="0"/>
                  </a:lnTo>
                  <a:lnTo>
                    <a:pt x="138113" y="61913"/>
                  </a:lnTo>
                  <a:lnTo>
                    <a:pt x="311944" y="159544"/>
                  </a:lnTo>
                  <a:lnTo>
                    <a:pt x="428625" y="221456"/>
                  </a:lnTo>
                  <a:lnTo>
                    <a:pt x="631031" y="321469"/>
                  </a:lnTo>
                  <a:lnTo>
                    <a:pt x="650081" y="333375"/>
                  </a:lnTo>
                  <a:lnTo>
                    <a:pt x="671513" y="352425"/>
                  </a:lnTo>
                  <a:lnTo>
                    <a:pt x="709613" y="395288"/>
                  </a:lnTo>
                  <a:lnTo>
                    <a:pt x="733425" y="431006"/>
                  </a:lnTo>
                  <a:lnTo>
                    <a:pt x="750094" y="466725"/>
                  </a:lnTo>
                  <a:lnTo>
                    <a:pt x="762000" y="507206"/>
                  </a:lnTo>
                  <a:lnTo>
                    <a:pt x="769144" y="554831"/>
                  </a:lnTo>
                  <a:lnTo>
                    <a:pt x="769144" y="592931"/>
                  </a:lnTo>
                  <a:lnTo>
                    <a:pt x="762000" y="633413"/>
                  </a:lnTo>
                  <a:lnTo>
                    <a:pt x="740569" y="678656"/>
                  </a:lnTo>
                  <a:lnTo>
                    <a:pt x="709613" y="728663"/>
                  </a:lnTo>
                  <a:lnTo>
                    <a:pt x="685800" y="750094"/>
                  </a:lnTo>
                  <a:lnTo>
                    <a:pt x="659606" y="757238"/>
                  </a:lnTo>
                  <a:lnTo>
                    <a:pt x="616744" y="754856"/>
                  </a:lnTo>
                  <a:lnTo>
                    <a:pt x="592931" y="747713"/>
                  </a:lnTo>
                  <a:lnTo>
                    <a:pt x="559594" y="714375"/>
                  </a:lnTo>
                  <a:lnTo>
                    <a:pt x="476250" y="600075"/>
                  </a:lnTo>
                  <a:lnTo>
                    <a:pt x="414338" y="497681"/>
                  </a:lnTo>
                  <a:lnTo>
                    <a:pt x="378619" y="445294"/>
                  </a:lnTo>
                  <a:lnTo>
                    <a:pt x="338138" y="392906"/>
                  </a:lnTo>
                  <a:lnTo>
                    <a:pt x="297656" y="350044"/>
                  </a:lnTo>
                  <a:lnTo>
                    <a:pt x="202406" y="2643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25">
              <a:extLst>
                <a:ext uri="{FF2B5EF4-FFF2-40B4-BE49-F238E27FC236}">
                  <a16:creationId xmlns:a16="http://schemas.microsoft.com/office/drawing/2014/main" id="{AD09817C-3B3D-4762-9D0F-B28CAC9FA963}"/>
                </a:ext>
              </a:extLst>
            </p:cNvPr>
            <p:cNvSpPr/>
            <p:nvPr/>
          </p:nvSpPr>
          <p:spPr>
            <a:xfrm rot="16200000">
              <a:off x="5468145" y="1720058"/>
              <a:ext cx="2022475" cy="1182687"/>
            </a:xfrm>
            <a:custGeom>
              <a:avLst/>
              <a:gdLst>
                <a:gd name="connsiteX0" fmla="*/ 1209675 w 2021681"/>
                <a:gd name="connsiteY0" fmla="*/ 1114425 h 1183482"/>
                <a:gd name="connsiteX1" fmla="*/ 1000125 w 2021681"/>
                <a:gd name="connsiteY1" fmla="*/ 1095375 h 1183482"/>
                <a:gd name="connsiteX2" fmla="*/ 766762 w 2021681"/>
                <a:gd name="connsiteY2" fmla="*/ 1007269 h 1183482"/>
                <a:gd name="connsiteX3" fmla="*/ 690562 w 2021681"/>
                <a:gd name="connsiteY3" fmla="*/ 966788 h 1183482"/>
                <a:gd name="connsiteX4" fmla="*/ 611981 w 2021681"/>
                <a:gd name="connsiteY4" fmla="*/ 916782 h 1183482"/>
                <a:gd name="connsiteX5" fmla="*/ 547687 w 2021681"/>
                <a:gd name="connsiteY5" fmla="*/ 871538 h 1183482"/>
                <a:gd name="connsiteX6" fmla="*/ 469106 w 2021681"/>
                <a:gd name="connsiteY6" fmla="*/ 812007 h 1183482"/>
                <a:gd name="connsiteX7" fmla="*/ 395287 w 2021681"/>
                <a:gd name="connsiteY7" fmla="*/ 750094 h 1183482"/>
                <a:gd name="connsiteX8" fmla="*/ 323850 w 2021681"/>
                <a:gd name="connsiteY8" fmla="*/ 673894 h 1183482"/>
                <a:gd name="connsiteX9" fmla="*/ 271462 w 2021681"/>
                <a:gd name="connsiteY9" fmla="*/ 611982 h 1183482"/>
                <a:gd name="connsiteX10" fmla="*/ 204787 w 2021681"/>
                <a:gd name="connsiteY10" fmla="*/ 526257 h 1183482"/>
                <a:gd name="connsiteX11" fmla="*/ 157162 w 2021681"/>
                <a:gd name="connsiteY11" fmla="*/ 450057 h 1183482"/>
                <a:gd name="connsiteX12" fmla="*/ 111919 w 2021681"/>
                <a:gd name="connsiteY12" fmla="*/ 361950 h 1183482"/>
                <a:gd name="connsiteX13" fmla="*/ 57150 w 2021681"/>
                <a:gd name="connsiteY13" fmla="*/ 233363 h 1183482"/>
                <a:gd name="connsiteX14" fmla="*/ 21431 w 2021681"/>
                <a:gd name="connsiteY14" fmla="*/ 123825 h 1183482"/>
                <a:gd name="connsiteX15" fmla="*/ 2381 w 2021681"/>
                <a:gd name="connsiteY15" fmla="*/ 54769 h 1183482"/>
                <a:gd name="connsiteX16" fmla="*/ 0 w 2021681"/>
                <a:gd name="connsiteY16" fmla="*/ 33338 h 1183482"/>
                <a:gd name="connsiteX17" fmla="*/ 4762 w 2021681"/>
                <a:gd name="connsiteY17" fmla="*/ 9525 h 1183482"/>
                <a:gd name="connsiteX18" fmla="*/ 14287 w 2021681"/>
                <a:gd name="connsiteY18" fmla="*/ 0 h 1183482"/>
                <a:gd name="connsiteX19" fmla="*/ 26194 w 2021681"/>
                <a:gd name="connsiteY19" fmla="*/ 0 h 1183482"/>
                <a:gd name="connsiteX20" fmla="*/ 45244 w 2021681"/>
                <a:gd name="connsiteY20" fmla="*/ 9525 h 1183482"/>
                <a:gd name="connsiteX21" fmla="*/ 71437 w 2021681"/>
                <a:gd name="connsiteY21" fmla="*/ 40482 h 1183482"/>
                <a:gd name="connsiteX22" fmla="*/ 104775 w 2021681"/>
                <a:gd name="connsiteY22" fmla="*/ 104775 h 1183482"/>
                <a:gd name="connsiteX23" fmla="*/ 150019 w 2021681"/>
                <a:gd name="connsiteY23" fmla="*/ 183357 h 1183482"/>
                <a:gd name="connsiteX24" fmla="*/ 192881 w 2021681"/>
                <a:gd name="connsiteY24" fmla="*/ 252413 h 1183482"/>
                <a:gd name="connsiteX25" fmla="*/ 252412 w 2021681"/>
                <a:gd name="connsiteY25" fmla="*/ 335757 h 1183482"/>
                <a:gd name="connsiteX26" fmla="*/ 335756 w 2021681"/>
                <a:gd name="connsiteY26" fmla="*/ 433388 h 1183482"/>
                <a:gd name="connsiteX27" fmla="*/ 397669 w 2021681"/>
                <a:gd name="connsiteY27" fmla="*/ 500063 h 1183482"/>
                <a:gd name="connsiteX28" fmla="*/ 476250 w 2021681"/>
                <a:gd name="connsiteY28" fmla="*/ 573882 h 1183482"/>
                <a:gd name="connsiteX29" fmla="*/ 559594 w 2021681"/>
                <a:gd name="connsiteY29" fmla="*/ 645319 h 1183482"/>
                <a:gd name="connsiteX30" fmla="*/ 659606 w 2021681"/>
                <a:gd name="connsiteY30" fmla="*/ 716757 h 1183482"/>
                <a:gd name="connsiteX31" fmla="*/ 757237 w 2021681"/>
                <a:gd name="connsiteY31" fmla="*/ 778669 h 1183482"/>
                <a:gd name="connsiteX32" fmla="*/ 845344 w 2021681"/>
                <a:gd name="connsiteY32" fmla="*/ 823913 h 1183482"/>
                <a:gd name="connsiteX33" fmla="*/ 959644 w 2021681"/>
                <a:gd name="connsiteY33" fmla="*/ 864394 h 1183482"/>
                <a:gd name="connsiteX34" fmla="*/ 1069181 w 2021681"/>
                <a:gd name="connsiteY34" fmla="*/ 885825 h 1183482"/>
                <a:gd name="connsiteX35" fmla="*/ 1150144 w 2021681"/>
                <a:gd name="connsiteY35" fmla="*/ 900113 h 1183482"/>
                <a:gd name="connsiteX36" fmla="*/ 1226344 w 2021681"/>
                <a:gd name="connsiteY36" fmla="*/ 912019 h 1183482"/>
                <a:gd name="connsiteX37" fmla="*/ 1352550 w 2021681"/>
                <a:gd name="connsiteY37" fmla="*/ 916782 h 1183482"/>
                <a:gd name="connsiteX38" fmla="*/ 1538287 w 2021681"/>
                <a:gd name="connsiteY38" fmla="*/ 919163 h 1183482"/>
                <a:gd name="connsiteX39" fmla="*/ 1709737 w 2021681"/>
                <a:gd name="connsiteY39" fmla="*/ 919163 h 1183482"/>
                <a:gd name="connsiteX40" fmla="*/ 1769269 w 2021681"/>
                <a:gd name="connsiteY40" fmla="*/ 914400 h 1183482"/>
                <a:gd name="connsiteX41" fmla="*/ 1807369 w 2021681"/>
                <a:gd name="connsiteY41" fmla="*/ 902494 h 1183482"/>
                <a:gd name="connsiteX42" fmla="*/ 1847850 w 2021681"/>
                <a:gd name="connsiteY42" fmla="*/ 878682 h 1183482"/>
                <a:gd name="connsiteX43" fmla="*/ 1888331 w 2021681"/>
                <a:gd name="connsiteY43" fmla="*/ 845344 h 1183482"/>
                <a:gd name="connsiteX44" fmla="*/ 1926431 w 2021681"/>
                <a:gd name="connsiteY44" fmla="*/ 790575 h 1183482"/>
                <a:gd name="connsiteX45" fmla="*/ 1955006 w 2021681"/>
                <a:gd name="connsiteY45" fmla="*/ 740569 h 1183482"/>
                <a:gd name="connsiteX46" fmla="*/ 1966912 w 2021681"/>
                <a:gd name="connsiteY46" fmla="*/ 723900 h 1183482"/>
                <a:gd name="connsiteX47" fmla="*/ 1983581 w 2021681"/>
                <a:gd name="connsiteY47" fmla="*/ 711994 h 1183482"/>
                <a:gd name="connsiteX48" fmla="*/ 1995487 w 2021681"/>
                <a:gd name="connsiteY48" fmla="*/ 716757 h 1183482"/>
                <a:gd name="connsiteX49" fmla="*/ 2005012 w 2021681"/>
                <a:gd name="connsiteY49" fmla="*/ 731044 h 1183482"/>
                <a:gd name="connsiteX50" fmla="*/ 2016919 w 2021681"/>
                <a:gd name="connsiteY50" fmla="*/ 764382 h 1183482"/>
                <a:gd name="connsiteX51" fmla="*/ 2021681 w 2021681"/>
                <a:gd name="connsiteY51" fmla="*/ 804863 h 1183482"/>
                <a:gd name="connsiteX52" fmla="*/ 2021681 w 2021681"/>
                <a:gd name="connsiteY52" fmla="*/ 854869 h 1183482"/>
                <a:gd name="connsiteX53" fmla="*/ 2012156 w 2021681"/>
                <a:gd name="connsiteY53" fmla="*/ 914400 h 1183482"/>
                <a:gd name="connsiteX54" fmla="*/ 1985962 w 2021681"/>
                <a:gd name="connsiteY54" fmla="*/ 1014413 h 1183482"/>
                <a:gd name="connsiteX55" fmla="*/ 1962150 w 2021681"/>
                <a:gd name="connsiteY55" fmla="*/ 1090613 h 1183482"/>
                <a:gd name="connsiteX56" fmla="*/ 1940719 w 2021681"/>
                <a:gd name="connsiteY56" fmla="*/ 1123950 h 1183482"/>
                <a:gd name="connsiteX57" fmla="*/ 1916906 w 2021681"/>
                <a:gd name="connsiteY57" fmla="*/ 1147763 h 1183482"/>
                <a:gd name="connsiteX58" fmla="*/ 1890712 w 2021681"/>
                <a:gd name="connsiteY58" fmla="*/ 1171575 h 1183482"/>
                <a:gd name="connsiteX59" fmla="*/ 1869281 w 2021681"/>
                <a:gd name="connsiteY59" fmla="*/ 1183482 h 1183482"/>
                <a:gd name="connsiteX60" fmla="*/ 1843087 w 2021681"/>
                <a:gd name="connsiteY60" fmla="*/ 1183482 h 1183482"/>
                <a:gd name="connsiteX61" fmla="*/ 1802606 w 2021681"/>
                <a:gd name="connsiteY61" fmla="*/ 1176338 h 1183482"/>
                <a:gd name="connsiteX62" fmla="*/ 1754981 w 2021681"/>
                <a:gd name="connsiteY62" fmla="*/ 1162050 h 1183482"/>
                <a:gd name="connsiteX63" fmla="*/ 1559719 w 2021681"/>
                <a:gd name="connsiteY63" fmla="*/ 1162050 h 1183482"/>
                <a:gd name="connsiteX64" fmla="*/ 1393031 w 2021681"/>
                <a:gd name="connsiteY64" fmla="*/ 1140619 h 1183482"/>
                <a:gd name="connsiteX65" fmla="*/ 1209675 w 2021681"/>
                <a:gd name="connsiteY65" fmla="*/ 1114425 h 1183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021681" h="1183482">
                  <a:moveTo>
                    <a:pt x="1209675" y="1114425"/>
                  </a:moveTo>
                  <a:lnTo>
                    <a:pt x="1000125" y="1095375"/>
                  </a:lnTo>
                  <a:lnTo>
                    <a:pt x="766762" y="1007269"/>
                  </a:lnTo>
                  <a:lnTo>
                    <a:pt x="690562" y="966788"/>
                  </a:lnTo>
                  <a:lnTo>
                    <a:pt x="611981" y="916782"/>
                  </a:lnTo>
                  <a:lnTo>
                    <a:pt x="547687" y="871538"/>
                  </a:lnTo>
                  <a:lnTo>
                    <a:pt x="469106" y="812007"/>
                  </a:lnTo>
                  <a:lnTo>
                    <a:pt x="395287" y="750094"/>
                  </a:lnTo>
                  <a:lnTo>
                    <a:pt x="323850" y="673894"/>
                  </a:lnTo>
                  <a:lnTo>
                    <a:pt x="271462" y="611982"/>
                  </a:lnTo>
                  <a:lnTo>
                    <a:pt x="204787" y="526257"/>
                  </a:lnTo>
                  <a:lnTo>
                    <a:pt x="157162" y="450057"/>
                  </a:lnTo>
                  <a:lnTo>
                    <a:pt x="111919" y="361950"/>
                  </a:lnTo>
                  <a:lnTo>
                    <a:pt x="57150" y="233363"/>
                  </a:lnTo>
                  <a:lnTo>
                    <a:pt x="21431" y="123825"/>
                  </a:lnTo>
                  <a:lnTo>
                    <a:pt x="2381" y="54769"/>
                  </a:lnTo>
                  <a:lnTo>
                    <a:pt x="0" y="33338"/>
                  </a:lnTo>
                  <a:lnTo>
                    <a:pt x="4762" y="9525"/>
                  </a:lnTo>
                  <a:lnTo>
                    <a:pt x="14287" y="0"/>
                  </a:lnTo>
                  <a:lnTo>
                    <a:pt x="26194" y="0"/>
                  </a:lnTo>
                  <a:lnTo>
                    <a:pt x="45244" y="9525"/>
                  </a:lnTo>
                  <a:lnTo>
                    <a:pt x="71437" y="40482"/>
                  </a:lnTo>
                  <a:lnTo>
                    <a:pt x="104775" y="104775"/>
                  </a:lnTo>
                  <a:lnTo>
                    <a:pt x="150019" y="183357"/>
                  </a:lnTo>
                  <a:lnTo>
                    <a:pt x="192881" y="252413"/>
                  </a:lnTo>
                  <a:lnTo>
                    <a:pt x="252412" y="335757"/>
                  </a:lnTo>
                  <a:lnTo>
                    <a:pt x="335756" y="433388"/>
                  </a:lnTo>
                  <a:lnTo>
                    <a:pt x="397669" y="500063"/>
                  </a:lnTo>
                  <a:lnTo>
                    <a:pt x="476250" y="573882"/>
                  </a:lnTo>
                  <a:lnTo>
                    <a:pt x="559594" y="645319"/>
                  </a:lnTo>
                  <a:lnTo>
                    <a:pt x="659606" y="716757"/>
                  </a:lnTo>
                  <a:lnTo>
                    <a:pt x="757237" y="778669"/>
                  </a:lnTo>
                  <a:lnTo>
                    <a:pt x="845344" y="823913"/>
                  </a:lnTo>
                  <a:lnTo>
                    <a:pt x="959644" y="864394"/>
                  </a:lnTo>
                  <a:lnTo>
                    <a:pt x="1069181" y="885825"/>
                  </a:lnTo>
                  <a:lnTo>
                    <a:pt x="1150144" y="900113"/>
                  </a:lnTo>
                  <a:lnTo>
                    <a:pt x="1226344" y="912019"/>
                  </a:lnTo>
                  <a:lnTo>
                    <a:pt x="1352550" y="916782"/>
                  </a:lnTo>
                  <a:lnTo>
                    <a:pt x="1538287" y="919163"/>
                  </a:lnTo>
                  <a:lnTo>
                    <a:pt x="1709737" y="919163"/>
                  </a:lnTo>
                  <a:lnTo>
                    <a:pt x="1769269" y="914400"/>
                  </a:lnTo>
                  <a:lnTo>
                    <a:pt x="1807369" y="902494"/>
                  </a:lnTo>
                  <a:lnTo>
                    <a:pt x="1847850" y="878682"/>
                  </a:lnTo>
                  <a:lnTo>
                    <a:pt x="1888331" y="845344"/>
                  </a:lnTo>
                  <a:lnTo>
                    <a:pt x="1926431" y="790575"/>
                  </a:lnTo>
                  <a:lnTo>
                    <a:pt x="1955006" y="740569"/>
                  </a:lnTo>
                  <a:lnTo>
                    <a:pt x="1966912" y="723900"/>
                  </a:lnTo>
                  <a:lnTo>
                    <a:pt x="1983581" y="711994"/>
                  </a:lnTo>
                  <a:lnTo>
                    <a:pt x="1995487" y="716757"/>
                  </a:lnTo>
                  <a:lnTo>
                    <a:pt x="2005012" y="731044"/>
                  </a:lnTo>
                  <a:lnTo>
                    <a:pt x="2016919" y="764382"/>
                  </a:lnTo>
                  <a:lnTo>
                    <a:pt x="2021681" y="804863"/>
                  </a:lnTo>
                  <a:lnTo>
                    <a:pt x="2021681" y="854869"/>
                  </a:lnTo>
                  <a:lnTo>
                    <a:pt x="2012156" y="914400"/>
                  </a:lnTo>
                  <a:lnTo>
                    <a:pt x="1985962" y="1014413"/>
                  </a:lnTo>
                  <a:lnTo>
                    <a:pt x="1962150" y="1090613"/>
                  </a:lnTo>
                  <a:lnTo>
                    <a:pt x="1940719" y="1123950"/>
                  </a:lnTo>
                  <a:lnTo>
                    <a:pt x="1916906" y="1147763"/>
                  </a:lnTo>
                  <a:lnTo>
                    <a:pt x="1890712" y="1171575"/>
                  </a:lnTo>
                  <a:lnTo>
                    <a:pt x="1869281" y="1183482"/>
                  </a:lnTo>
                  <a:lnTo>
                    <a:pt x="1843087" y="1183482"/>
                  </a:lnTo>
                  <a:lnTo>
                    <a:pt x="1802606" y="1176338"/>
                  </a:lnTo>
                  <a:lnTo>
                    <a:pt x="1754981" y="1162050"/>
                  </a:lnTo>
                  <a:lnTo>
                    <a:pt x="1559719" y="1162050"/>
                  </a:lnTo>
                  <a:lnTo>
                    <a:pt x="1393031" y="1140619"/>
                  </a:lnTo>
                  <a:lnTo>
                    <a:pt x="1209675" y="1114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4F40AAB4-C4B2-432E-AD80-C5AEFF943AB7}"/>
                </a:ext>
              </a:extLst>
            </p:cNvPr>
            <p:cNvSpPr/>
            <p:nvPr/>
          </p:nvSpPr>
          <p:spPr>
            <a:xfrm>
              <a:off x="6848476" y="2427288"/>
              <a:ext cx="1452563" cy="914400"/>
            </a:xfrm>
            <a:custGeom>
              <a:avLst/>
              <a:gdLst>
                <a:gd name="connsiteX0" fmla="*/ 469106 w 1452563"/>
                <a:gd name="connsiteY0" fmla="*/ 545306 h 914400"/>
                <a:gd name="connsiteX1" fmla="*/ 238125 w 1452563"/>
                <a:gd name="connsiteY1" fmla="*/ 314325 h 914400"/>
                <a:gd name="connsiteX2" fmla="*/ 0 w 1452563"/>
                <a:gd name="connsiteY2" fmla="*/ 92869 h 914400"/>
                <a:gd name="connsiteX3" fmla="*/ 92869 w 1452563"/>
                <a:gd name="connsiteY3" fmla="*/ 0 h 914400"/>
                <a:gd name="connsiteX4" fmla="*/ 245269 w 1452563"/>
                <a:gd name="connsiteY4" fmla="*/ 111919 h 914400"/>
                <a:gd name="connsiteX5" fmla="*/ 481013 w 1452563"/>
                <a:gd name="connsiteY5" fmla="*/ 280987 h 914400"/>
                <a:gd name="connsiteX6" fmla="*/ 654844 w 1452563"/>
                <a:gd name="connsiteY6" fmla="*/ 407194 h 914400"/>
                <a:gd name="connsiteX7" fmla="*/ 795338 w 1452563"/>
                <a:gd name="connsiteY7" fmla="*/ 507206 h 914400"/>
                <a:gd name="connsiteX8" fmla="*/ 904875 w 1452563"/>
                <a:gd name="connsiteY8" fmla="*/ 578644 h 914400"/>
                <a:gd name="connsiteX9" fmla="*/ 1016794 w 1452563"/>
                <a:gd name="connsiteY9" fmla="*/ 640556 h 914400"/>
                <a:gd name="connsiteX10" fmla="*/ 1164431 w 1452563"/>
                <a:gd name="connsiteY10" fmla="*/ 709612 h 914400"/>
                <a:gd name="connsiteX11" fmla="*/ 1400175 w 1452563"/>
                <a:gd name="connsiteY11" fmla="*/ 809625 h 914400"/>
                <a:gd name="connsiteX12" fmla="*/ 1423988 w 1452563"/>
                <a:gd name="connsiteY12" fmla="*/ 819150 h 914400"/>
                <a:gd name="connsiteX13" fmla="*/ 1445419 w 1452563"/>
                <a:gd name="connsiteY13" fmla="*/ 833437 h 914400"/>
                <a:gd name="connsiteX14" fmla="*/ 1452563 w 1452563"/>
                <a:gd name="connsiteY14" fmla="*/ 845344 h 914400"/>
                <a:gd name="connsiteX15" fmla="*/ 1447800 w 1452563"/>
                <a:gd name="connsiteY15" fmla="*/ 862012 h 914400"/>
                <a:gd name="connsiteX16" fmla="*/ 1423988 w 1452563"/>
                <a:gd name="connsiteY16" fmla="*/ 876300 h 914400"/>
                <a:gd name="connsiteX17" fmla="*/ 1390650 w 1452563"/>
                <a:gd name="connsiteY17" fmla="*/ 890587 h 914400"/>
                <a:gd name="connsiteX18" fmla="*/ 1335881 w 1452563"/>
                <a:gd name="connsiteY18" fmla="*/ 895350 h 914400"/>
                <a:gd name="connsiteX19" fmla="*/ 1059656 w 1452563"/>
                <a:gd name="connsiteY19" fmla="*/ 904875 h 914400"/>
                <a:gd name="connsiteX20" fmla="*/ 842963 w 1452563"/>
                <a:gd name="connsiteY20" fmla="*/ 914400 h 914400"/>
                <a:gd name="connsiteX21" fmla="*/ 812006 w 1452563"/>
                <a:gd name="connsiteY21" fmla="*/ 912019 h 914400"/>
                <a:gd name="connsiteX22" fmla="*/ 788194 w 1452563"/>
                <a:gd name="connsiteY22" fmla="*/ 902494 h 914400"/>
                <a:gd name="connsiteX23" fmla="*/ 745331 w 1452563"/>
                <a:gd name="connsiteY23" fmla="*/ 869156 h 914400"/>
                <a:gd name="connsiteX24" fmla="*/ 709613 w 1452563"/>
                <a:gd name="connsiteY24" fmla="*/ 835819 h 914400"/>
                <a:gd name="connsiteX25" fmla="*/ 650081 w 1452563"/>
                <a:gd name="connsiteY25" fmla="*/ 764381 h 914400"/>
                <a:gd name="connsiteX26" fmla="*/ 554831 w 1452563"/>
                <a:gd name="connsiteY26" fmla="*/ 642937 h 914400"/>
                <a:gd name="connsiteX27" fmla="*/ 469106 w 1452563"/>
                <a:gd name="connsiteY27" fmla="*/ 545306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452563" h="914400">
                  <a:moveTo>
                    <a:pt x="469106" y="545306"/>
                  </a:moveTo>
                  <a:lnTo>
                    <a:pt x="238125" y="314325"/>
                  </a:lnTo>
                  <a:lnTo>
                    <a:pt x="0" y="92869"/>
                  </a:lnTo>
                  <a:lnTo>
                    <a:pt x="92869" y="0"/>
                  </a:lnTo>
                  <a:lnTo>
                    <a:pt x="245269" y="111919"/>
                  </a:lnTo>
                  <a:lnTo>
                    <a:pt x="481013" y="280987"/>
                  </a:lnTo>
                  <a:lnTo>
                    <a:pt x="654844" y="407194"/>
                  </a:lnTo>
                  <a:lnTo>
                    <a:pt x="795338" y="507206"/>
                  </a:lnTo>
                  <a:lnTo>
                    <a:pt x="904875" y="578644"/>
                  </a:lnTo>
                  <a:lnTo>
                    <a:pt x="1016794" y="640556"/>
                  </a:lnTo>
                  <a:lnTo>
                    <a:pt x="1164431" y="709612"/>
                  </a:lnTo>
                  <a:lnTo>
                    <a:pt x="1400175" y="809625"/>
                  </a:lnTo>
                  <a:lnTo>
                    <a:pt x="1423988" y="819150"/>
                  </a:lnTo>
                  <a:lnTo>
                    <a:pt x="1445419" y="833437"/>
                  </a:lnTo>
                  <a:lnTo>
                    <a:pt x="1452563" y="845344"/>
                  </a:lnTo>
                  <a:lnTo>
                    <a:pt x="1447800" y="862012"/>
                  </a:lnTo>
                  <a:lnTo>
                    <a:pt x="1423988" y="876300"/>
                  </a:lnTo>
                  <a:lnTo>
                    <a:pt x="1390650" y="890587"/>
                  </a:lnTo>
                  <a:lnTo>
                    <a:pt x="1335881" y="895350"/>
                  </a:lnTo>
                  <a:lnTo>
                    <a:pt x="1059656" y="904875"/>
                  </a:lnTo>
                  <a:lnTo>
                    <a:pt x="842963" y="914400"/>
                  </a:lnTo>
                  <a:lnTo>
                    <a:pt x="812006" y="912019"/>
                  </a:lnTo>
                  <a:lnTo>
                    <a:pt x="788194" y="902494"/>
                  </a:lnTo>
                  <a:lnTo>
                    <a:pt x="745331" y="869156"/>
                  </a:lnTo>
                  <a:lnTo>
                    <a:pt x="709613" y="835819"/>
                  </a:lnTo>
                  <a:lnTo>
                    <a:pt x="650081" y="764381"/>
                  </a:lnTo>
                  <a:lnTo>
                    <a:pt x="554831" y="642937"/>
                  </a:lnTo>
                  <a:lnTo>
                    <a:pt x="469106" y="5453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21">
              <a:extLst>
                <a:ext uri="{FF2B5EF4-FFF2-40B4-BE49-F238E27FC236}">
                  <a16:creationId xmlns:a16="http://schemas.microsoft.com/office/drawing/2014/main" id="{3366E8F2-EBD6-4111-AC76-BC3743026490}"/>
                </a:ext>
              </a:extLst>
            </p:cNvPr>
            <p:cNvSpPr/>
            <p:nvPr/>
          </p:nvSpPr>
          <p:spPr>
            <a:xfrm>
              <a:off x="5076826" y="3271838"/>
              <a:ext cx="2176463" cy="1936750"/>
            </a:xfrm>
            <a:custGeom>
              <a:avLst/>
              <a:gdLst>
                <a:gd name="connsiteX0" fmla="*/ 901874 w 2177023"/>
                <a:gd name="connsiteY0" fmla="*/ 308141 h 1936524"/>
                <a:gd name="connsiteX1" fmla="*/ 45093 w 2177023"/>
                <a:gd name="connsiteY1" fmla="*/ 413359 h 1936524"/>
                <a:gd name="connsiteX2" fmla="*/ 0 w 2177023"/>
                <a:gd name="connsiteY2" fmla="*/ 235490 h 1936524"/>
                <a:gd name="connsiteX3" fmla="*/ 438411 w 2177023"/>
                <a:gd name="connsiteY3" fmla="*/ 190396 h 1936524"/>
                <a:gd name="connsiteX4" fmla="*/ 891853 w 2177023"/>
                <a:gd name="connsiteY4" fmla="*/ 140292 h 1936524"/>
                <a:gd name="connsiteX5" fmla="*/ 1207509 w 2177023"/>
                <a:gd name="connsiteY5" fmla="*/ 105219 h 1936524"/>
                <a:gd name="connsiteX6" fmla="*/ 1675982 w 2177023"/>
                <a:gd name="connsiteY6" fmla="*/ 45094 h 1936524"/>
                <a:gd name="connsiteX7" fmla="*/ 1821284 w 2177023"/>
                <a:gd name="connsiteY7" fmla="*/ 0 h 1936524"/>
                <a:gd name="connsiteX8" fmla="*/ 1901451 w 2177023"/>
                <a:gd name="connsiteY8" fmla="*/ 45094 h 1936524"/>
                <a:gd name="connsiteX9" fmla="*/ 1994143 w 2177023"/>
                <a:gd name="connsiteY9" fmla="*/ 100209 h 1936524"/>
                <a:gd name="connsiteX10" fmla="*/ 2086836 w 2177023"/>
                <a:gd name="connsiteY10" fmla="*/ 165344 h 1936524"/>
                <a:gd name="connsiteX11" fmla="*/ 2149466 w 2177023"/>
                <a:gd name="connsiteY11" fmla="*/ 217953 h 1936524"/>
                <a:gd name="connsiteX12" fmla="*/ 2167002 w 2177023"/>
                <a:gd name="connsiteY12" fmla="*/ 240500 h 1936524"/>
                <a:gd name="connsiteX13" fmla="*/ 2174518 w 2177023"/>
                <a:gd name="connsiteY13" fmla="*/ 255531 h 1936524"/>
                <a:gd name="connsiteX14" fmla="*/ 2177023 w 2177023"/>
                <a:gd name="connsiteY14" fmla="*/ 273068 h 1936524"/>
                <a:gd name="connsiteX15" fmla="*/ 2159487 w 2177023"/>
                <a:gd name="connsiteY15" fmla="*/ 303130 h 1936524"/>
                <a:gd name="connsiteX16" fmla="*/ 2134435 w 2177023"/>
                <a:gd name="connsiteY16" fmla="*/ 338203 h 1936524"/>
                <a:gd name="connsiteX17" fmla="*/ 2116898 w 2177023"/>
                <a:gd name="connsiteY17" fmla="*/ 378286 h 1936524"/>
                <a:gd name="connsiteX18" fmla="*/ 2109383 w 2177023"/>
                <a:gd name="connsiteY18" fmla="*/ 418370 h 1936524"/>
                <a:gd name="connsiteX19" fmla="*/ 2109383 w 2177023"/>
                <a:gd name="connsiteY19" fmla="*/ 475989 h 1936524"/>
                <a:gd name="connsiteX20" fmla="*/ 2104372 w 2177023"/>
                <a:gd name="connsiteY20" fmla="*/ 746552 h 1936524"/>
                <a:gd name="connsiteX21" fmla="*/ 2104372 w 2177023"/>
                <a:gd name="connsiteY21" fmla="*/ 1139869 h 1936524"/>
                <a:gd name="connsiteX22" fmla="*/ 2106877 w 2177023"/>
                <a:gd name="connsiteY22" fmla="*/ 1382874 h 1936524"/>
                <a:gd name="connsiteX23" fmla="*/ 2104372 w 2177023"/>
                <a:gd name="connsiteY23" fmla="*/ 1553228 h 1936524"/>
                <a:gd name="connsiteX24" fmla="*/ 2106877 w 2177023"/>
                <a:gd name="connsiteY24" fmla="*/ 1635900 h 1936524"/>
                <a:gd name="connsiteX25" fmla="*/ 2104372 w 2177023"/>
                <a:gd name="connsiteY25" fmla="*/ 1703540 h 1936524"/>
                <a:gd name="connsiteX26" fmla="*/ 2094351 w 2177023"/>
                <a:gd name="connsiteY26" fmla="*/ 1756149 h 1936524"/>
                <a:gd name="connsiteX27" fmla="*/ 2079320 w 2177023"/>
                <a:gd name="connsiteY27" fmla="*/ 1811264 h 1936524"/>
                <a:gd name="connsiteX28" fmla="*/ 2061784 w 2177023"/>
                <a:gd name="connsiteY28" fmla="*/ 1851347 h 1936524"/>
                <a:gd name="connsiteX29" fmla="*/ 2041742 w 2177023"/>
                <a:gd name="connsiteY29" fmla="*/ 1878904 h 1936524"/>
                <a:gd name="connsiteX30" fmla="*/ 2009174 w 2177023"/>
                <a:gd name="connsiteY30" fmla="*/ 1906462 h 1936524"/>
                <a:gd name="connsiteX31" fmla="*/ 1949049 w 2177023"/>
                <a:gd name="connsiteY31" fmla="*/ 1936524 h 1936524"/>
                <a:gd name="connsiteX32" fmla="*/ 1923997 w 2177023"/>
                <a:gd name="connsiteY32" fmla="*/ 1934019 h 1936524"/>
                <a:gd name="connsiteX33" fmla="*/ 1901451 w 2177023"/>
                <a:gd name="connsiteY33" fmla="*/ 1916483 h 1936524"/>
                <a:gd name="connsiteX34" fmla="*/ 1878904 w 2177023"/>
                <a:gd name="connsiteY34" fmla="*/ 1871389 h 1936524"/>
                <a:gd name="connsiteX35" fmla="*/ 1853852 w 2177023"/>
                <a:gd name="connsiteY35" fmla="*/ 1796233 h 1936524"/>
                <a:gd name="connsiteX36" fmla="*/ 1858862 w 2177023"/>
                <a:gd name="connsiteY36" fmla="*/ 1630889 h 1936524"/>
                <a:gd name="connsiteX37" fmla="*/ 1861367 w 2177023"/>
                <a:gd name="connsiteY37" fmla="*/ 1282666 h 1936524"/>
                <a:gd name="connsiteX38" fmla="*/ 1861367 w 2177023"/>
                <a:gd name="connsiteY38" fmla="*/ 1094775 h 1936524"/>
                <a:gd name="connsiteX39" fmla="*/ 1858862 w 2177023"/>
                <a:gd name="connsiteY39" fmla="*/ 698953 h 1936524"/>
                <a:gd name="connsiteX40" fmla="*/ 1863872 w 2177023"/>
                <a:gd name="connsiteY40" fmla="*/ 533609 h 1936524"/>
                <a:gd name="connsiteX41" fmla="*/ 1861367 w 2177023"/>
                <a:gd name="connsiteY41" fmla="*/ 358245 h 1936524"/>
                <a:gd name="connsiteX42" fmla="*/ 1863872 w 2177023"/>
                <a:gd name="connsiteY42" fmla="*/ 310646 h 1936524"/>
                <a:gd name="connsiteX43" fmla="*/ 1858862 w 2177023"/>
                <a:gd name="connsiteY43" fmla="*/ 273068 h 1936524"/>
                <a:gd name="connsiteX44" fmla="*/ 1848841 w 2177023"/>
                <a:gd name="connsiteY44" fmla="*/ 253026 h 1936524"/>
                <a:gd name="connsiteX45" fmla="*/ 1831305 w 2177023"/>
                <a:gd name="connsiteY45" fmla="*/ 232984 h 1936524"/>
                <a:gd name="connsiteX46" fmla="*/ 1811263 w 2177023"/>
                <a:gd name="connsiteY46" fmla="*/ 220458 h 1936524"/>
                <a:gd name="connsiteX47" fmla="*/ 1786211 w 2177023"/>
                <a:gd name="connsiteY47" fmla="*/ 210438 h 1936524"/>
                <a:gd name="connsiteX48" fmla="*/ 1728591 w 2177023"/>
                <a:gd name="connsiteY48" fmla="*/ 205427 h 1936524"/>
                <a:gd name="connsiteX49" fmla="*/ 1560743 w 2177023"/>
                <a:gd name="connsiteY49" fmla="*/ 227974 h 1936524"/>
                <a:gd name="connsiteX50" fmla="*/ 901874 w 2177023"/>
                <a:gd name="connsiteY50" fmla="*/ 308141 h 193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77023" h="1936524">
                  <a:moveTo>
                    <a:pt x="901874" y="308141"/>
                  </a:moveTo>
                  <a:lnTo>
                    <a:pt x="45093" y="413359"/>
                  </a:lnTo>
                  <a:lnTo>
                    <a:pt x="0" y="235490"/>
                  </a:lnTo>
                  <a:lnTo>
                    <a:pt x="438411" y="190396"/>
                  </a:lnTo>
                  <a:lnTo>
                    <a:pt x="891853" y="140292"/>
                  </a:lnTo>
                  <a:lnTo>
                    <a:pt x="1207509" y="105219"/>
                  </a:lnTo>
                  <a:lnTo>
                    <a:pt x="1675982" y="45094"/>
                  </a:lnTo>
                  <a:lnTo>
                    <a:pt x="1821284" y="0"/>
                  </a:lnTo>
                  <a:lnTo>
                    <a:pt x="1901451" y="45094"/>
                  </a:lnTo>
                  <a:lnTo>
                    <a:pt x="1994143" y="100209"/>
                  </a:lnTo>
                  <a:lnTo>
                    <a:pt x="2086836" y="165344"/>
                  </a:lnTo>
                  <a:lnTo>
                    <a:pt x="2149466" y="217953"/>
                  </a:lnTo>
                  <a:lnTo>
                    <a:pt x="2167002" y="240500"/>
                  </a:lnTo>
                  <a:lnTo>
                    <a:pt x="2174518" y="255531"/>
                  </a:lnTo>
                  <a:lnTo>
                    <a:pt x="2177023" y="273068"/>
                  </a:lnTo>
                  <a:lnTo>
                    <a:pt x="2159487" y="303130"/>
                  </a:lnTo>
                  <a:lnTo>
                    <a:pt x="2134435" y="338203"/>
                  </a:lnTo>
                  <a:lnTo>
                    <a:pt x="2116898" y="378286"/>
                  </a:lnTo>
                  <a:lnTo>
                    <a:pt x="2109383" y="418370"/>
                  </a:lnTo>
                  <a:lnTo>
                    <a:pt x="2109383" y="475989"/>
                  </a:lnTo>
                  <a:cubicBezTo>
                    <a:pt x="2107713" y="566177"/>
                    <a:pt x="2106042" y="656364"/>
                    <a:pt x="2104372" y="746552"/>
                  </a:cubicBezTo>
                  <a:lnTo>
                    <a:pt x="2104372" y="1139869"/>
                  </a:lnTo>
                  <a:lnTo>
                    <a:pt x="2106877" y="1382874"/>
                  </a:lnTo>
                  <a:lnTo>
                    <a:pt x="2104372" y="1553228"/>
                  </a:lnTo>
                  <a:lnTo>
                    <a:pt x="2106877" y="1635900"/>
                  </a:lnTo>
                  <a:lnTo>
                    <a:pt x="2104372" y="1703540"/>
                  </a:lnTo>
                  <a:lnTo>
                    <a:pt x="2094351" y="1756149"/>
                  </a:lnTo>
                  <a:lnTo>
                    <a:pt x="2079320" y="1811264"/>
                  </a:lnTo>
                  <a:lnTo>
                    <a:pt x="2061784" y="1851347"/>
                  </a:lnTo>
                  <a:lnTo>
                    <a:pt x="2041742" y="1878904"/>
                  </a:lnTo>
                  <a:lnTo>
                    <a:pt x="2009174" y="1906462"/>
                  </a:lnTo>
                  <a:lnTo>
                    <a:pt x="1949049" y="1936524"/>
                  </a:lnTo>
                  <a:lnTo>
                    <a:pt x="1923997" y="1934019"/>
                  </a:lnTo>
                  <a:lnTo>
                    <a:pt x="1901451" y="1916483"/>
                  </a:lnTo>
                  <a:lnTo>
                    <a:pt x="1878904" y="1871389"/>
                  </a:lnTo>
                  <a:lnTo>
                    <a:pt x="1853852" y="1796233"/>
                  </a:lnTo>
                  <a:lnTo>
                    <a:pt x="1858862" y="1630889"/>
                  </a:lnTo>
                  <a:lnTo>
                    <a:pt x="1861367" y="1282666"/>
                  </a:lnTo>
                  <a:lnTo>
                    <a:pt x="1861367" y="1094775"/>
                  </a:lnTo>
                  <a:lnTo>
                    <a:pt x="1858862" y="698953"/>
                  </a:lnTo>
                  <a:lnTo>
                    <a:pt x="1863872" y="533609"/>
                  </a:lnTo>
                  <a:lnTo>
                    <a:pt x="1861367" y="358245"/>
                  </a:lnTo>
                  <a:lnTo>
                    <a:pt x="1863872" y="310646"/>
                  </a:lnTo>
                  <a:lnTo>
                    <a:pt x="1858862" y="273068"/>
                  </a:lnTo>
                  <a:lnTo>
                    <a:pt x="1848841" y="253026"/>
                  </a:lnTo>
                  <a:lnTo>
                    <a:pt x="1831305" y="232984"/>
                  </a:lnTo>
                  <a:lnTo>
                    <a:pt x="1811263" y="220458"/>
                  </a:lnTo>
                  <a:lnTo>
                    <a:pt x="1786211" y="210438"/>
                  </a:lnTo>
                  <a:lnTo>
                    <a:pt x="1728591" y="205427"/>
                  </a:lnTo>
                  <a:lnTo>
                    <a:pt x="1560743" y="227974"/>
                  </a:lnTo>
                  <a:lnTo>
                    <a:pt x="901874" y="30814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2">
              <a:extLst>
                <a:ext uri="{FF2B5EF4-FFF2-40B4-BE49-F238E27FC236}">
                  <a16:creationId xmlns:a16="http://schemas.microsoft.com/office/drawing/2014/main" id="{6C0949AB-B435-45DB-BE6B-09B2CF7EC776}"/>
                </a:ext>
              </a:extLst>
            </p:cNvPr>
            <p:cNvSpPr/>
            <p:nvPr/>
          </p:nvSpPr>
          <p:spPr>
            <a:xfrm>
              <a:off x="5103814" y="3795713"/>
              <a:ext cx="1933575" cy="412750"/>
            </a:xfrm>
            <a:custGeom>
              <a:avLst/>
              <a:gdLst>
                <a:gd name="connsiteX0" fmla="*/ 1095375 w 1933575"/>
                <a:gd name="connsiteY0" fmla="*/ 83343 h 411956"/>
                <a:gd name="connsiteX1" fmla="*/ 483394 w 1933575"/>
                <a:gd name="connsiteY1" fmla="*/ 171450 h 411956"/>
                <a:gd name="connsiteX2" fmla="*/ 2381 w 1933575"/>
                <a:gd name="connsiteY2" fmla="*/ 257175 h 411956"/>
                <a:gd name="connsiteX3" fmla="*/ 0 w 1933575"/>
                <a:gd name="connsiteY3" fmla="*/ 411956 h 411956"/>
                <a:gd name="connsiteX4" fmla="*/ 223837 w 1933575"/>
                <a:gd name="connsiteY4" fmla="*/ 371475 h 411956"/>
                <a:gd name="connsiteX5" fmla="*/ 464344 w 1933575"/>
                <a:gd name="connsiteY5" fmla="*/ 330993 h 411956"/>
                <a:gd name="connsiteX6" fmla="*/ 742950 w 1933575"/>
                <a:gd name="connsiteY6" fmla="*/ 288131 h 411956"/>
                <a:gd name="connsiteX7" fmla="*/ 1081087 w 1933575"/>
                <a:gd name="connsiteY7" fmla="*/ 247650 h 411956"/>
                <a:gd name="connsiteX8" fmla="*/ 1271587 w 1933575"/>
                <a:gd name="connsiteY8" fmla="*/ 226218 h 411956"/>
                <a:gd name="connsiteX9" fmla="*/ 1533525 w 1933575"/>
                <a:gd name="connsiteY9" fmla="*/ 204787 h 411956"/>
                <a:gd name="connsiteX10" fmla="*/ 1738312 w 1933575"/>
                <a:gd name="connsiteY10" fmla="*/ 192881 h 411956"/>
                <a:gd name="connsiteX11" fmla="*/ 1933575 w 1933575"/>
                <a:gd name="connsiteY11" fmla="*/ 192881 h 411956"/>
                <a:gd name="connsiteX12" fmla="*/ 1914525 w 1933575"/>
                <a:gd name="connsiteY12" fmla="*/ 0 h 411956"/>
                <a:gd name="connsiteX13" fmla="*/ 1562100 w 1933575"/>
                <a:gd name="connsiteY13" fmla="*/ 35718 h 411956"/>
                <a:gd name="connsiteX14" fmla="*/ 1095375 w 1933575"/>
                <a:gd name="connsiteY14" fmla="*/ 83343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33575" h="411956">
                  <a:moveTo>
                    <a:pt x="1095375" y="83343"/>
                  </a:moveTo>
                  <a:lnTo>
                    <a:pt x="483394" y="171450"/>
                  </a:lnTo>
                  <a:lnTo>
                    <a:pt x="2381" y="257175"/>
                  </a:lnTo>
                  <a:cubicBezTo>
                    <a:pt x="1587" y="308769"/>
                    <a:pt x="794" y="360362"/>
                    <a:pt x="0" y="411956"/>
                  </a:cubicBezTo>
                  <a:lnTo>
                    <a:pt x="223837" y="371475"/>
                  </a:lnTo>
                  <a:lnTo>
                    <a:pt x="464344" y="330993"/>
                  </a:lnTo>
                  <a:lnTo>
                    <a:pt x="742950" y="288131"/>
                  </a:lnTo>
                  <a:lnTo>
                    <a:pt x="1081087" y="247650"/>
                  </a:lnTo>
                  <a:lnTo>
                    <a:pt x="1271587" y="226218"/>
                  </a:lnTo>
                  <a:lnTo>
                    <a:pt x="1533525" y="204787"/>
                  </a:lnTo>
                  <a:lnTo>
                    <a:pt x="1738312" y="192881"/>
                  </a:lnTo>
                  <a:lnTo>
                    <a:pt x="1933575" y="192881"/>
                  </a:lnTo>
                  <a:lnTo>
                    <a:pt x="1914525" y="0"/>
                  </a:lnTo>
                  <a:lnTo>
                    <a:pt x="1562100" y="35718"/>
                  </a:lnTo>
                  <a:lnTo>
                    <a:pt x="1095375" y="833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3">
              <a:extLst>
                <a:ext uri="{FF2B5EF4-FFF2-40B4-BE49-F238E27FC236}">
                  <a16:creationId xmlns:a16="http://schemas.microsoft.com/office/drawing/2014/main" id="{64B57A13-C79C-4D55-99D1-A7486904C99F}"/>
                </a:ext>
              </a:extLst>
            </p:cNvPr>
            <p:cNvSpPr/>
            <p:nvPr/>
          </p:nvSpPr>
          <p:spPr>
            <a:xfrm>
              <a:off x="5129214" y="4360864"/>
              <a:ext cx="1893887" cy="377825"/>
            </a:xfrm>
            <a:custGeom>
              <a:avLst/>
              <a:gdLst>
                <a:gd name="connsiteX0" fmla="*/ 1152525 w 1893093"/>
                <a:gd name="connsiteY0" fmla="*/ 233362 h 378619"/>
                <a:gd name="connsiteX1" fmla="*/ 583406 w 1893093"/>
                <a:gd name="connsiteY1" fmla="*/ 292894 h 378619"/>
                <a:gd name="connsiteX2" fmla="*/ 0 w 1893093"/>
                <a:gd name="connsiteY2" fmla="*/ 378619 h 378619"/>
                <a:gd name="connsiteX3" fmla="*/ 0 w 1893093"/>
                <a:gd name="connsiteY3" fmla="*/ 200025 h 378619"/>
                <a:gd name="connsiteX4" fmla="*/ 161925 w 1893093"/>
                <a:gd name="connsiteY4" fmla="*/ 176212 h 378619"/>
                <a:gd name="connsiteX5" fmla="*/ 459581 w 1893093"/>
                <a:gd name="connsiteY5" fmla="*/ 133350 h 378619"/>
                <a:gd name="connsiteX6" fmla="*/ 776287 w 1893093"/>
                <a:gd name="connsiteY6" fmla="*/ 92869 h 378619"/>
                <a:gd name="connsiteX7" fmla="*/ 1109662 w 1893093"/>
                <a:gd name="connsiteY7" fmla="*/ 59531 h 378619"/>
                <a:gd name="connsiteX8" fmla="*/ 1402556 w 1893093"/>
                <a:gd name="connsiteY8" fmla="*/ 33337 h 378619"/>
                <a:gd name="connsiteX9" fmla="*/ 1893093 w 1893093"/>
                <a:gd name="connsiteY9" fmla="*/ 0 h 378619"/>
                <a:gd name="connsiteX10" fmla="*/ 1893093 w 1893093"/>
                <a:gd name="connsiteY10" fmla="*/ 221456 h 378619"/>
                <a:gd name="connsiteX11" fmla="*/ 1757362 w 1893093"/>
                <a:gd name="connsiteY11" fmla="*/ 202406 h 378619"/>
                <a:gd name="connsiteX12" fmla="*/ 1664493 w 1893093"/>
                <a:gd name="connsiteY12" fmla="*/ 195262 h 378619"/>
                <a:gd name="connsiteX13" fmla="*/ 1550193 w 1893093"/>
                <a:gd name="connsiteY13" fmla="*/ 200025 h 378619"/>
                <a:gd name="connsiteX14" fmla="*/ 1376362 w 1893093"/>
                <a:gd name="connsiteY14" fmla="*/ 216694 h 378619"/>
                <a:gd name="connsiteX15" fmla="*/ 1152525 w 1893093"/>
                <a:gd name="connsiteY15" fmla="*/ 233362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3093" h="378619">
                  <a:moveTo>
                    <a:pt x="1152525" y="233362"/>
                  </a:moveTo>
                  <a:lnTo>
                    <a:pt x="583406" y="292894"/>
                  </a:lnTo>
                  <a:lnTo>
                    <a:pt x="0" y="378619"/>
                  </a:lnTo>
                  <a:lnTo>
                    <a:pt x="0" y="200025"/>
                  </a:lnTo>
                  <a:lnTo>
                    <a:pt x="161925" y="176212"/>
                  </a:lnTo>
                  <a:lnTo>
                    <a:pt x="459581" y="133350"/>
                  </a:lnTo>
                  <a:lnTo>
                    <a:pt x="776287" y="92869"/>
                  </a:lnTo>
                  <a:lnTo>
                    <a:pt x="1109662" y="59531"/>
                  </a:lnTo>
                  <a:lnTo>
                    <a:pt x="1402556" y="33337"/>
                  </a:lnTo>
                  <a:lnTo>
                    <a:pt x="1893093" y="0"/>
                  </a:lnTo>
                  <a:lnTo>
                    <a:pt x="1893093" y="221456"/>
                  </a:lnTo>
                  <a:lnTo>
                    <a:pt x="1757362" y="202406"/>
                  </a:lnTo>
                  <a:lnTo>
                    <a:pt x="1664493" y="195262"/>
                  </a:lnTo>
                  <a:lnTo>
                    <a:pt x="1550193" y="200025"/>
                  </a:lnTo>
                  <a:lnTo>
                    <a:pt x="1376362" y="216694"/>
                  </a:lnTo>
                  <a:lnTo>
                    <a:pt x="1152525" y="2333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8">
              <a:extLst>
                <a:ext uri="{FF2B5EF4-FFF2-40B4-BE49-F238E27FC236}">
                  <a16:creationId xmlns:a16="http://schemas.microsoft.com/office/drawing/2014/main" id="{61E94057-9339-40B0-86A0-364A799EE25D}"/>
                </a:ext>
              </a:extLst>
            </p:cNvPr>
            <p:cNvSpPr/>
            <p:nvPr/>
          </p:nvSpPr>
          <p:spPr>
            <a:xfrm>
              <a:off x="5137151" y="4897439"/>
              <a:ext cx="1878013" cy="346075"/>
            </a:xfrm>
            <a:custGeom>
              <a:avLst/>
              <a:gdLst>
                <a:gd name="connsiteX0" fmla="*/ 1135857 w 1878807"/>
                <a:gd name="connsiteY0" fmla="*/ 235744 h 345282"/>
                <a:gd name="connsiteX1" fmla="*/ 621507 w 1878807"/>
                <a:gd name="connsiteY1" fmla="*/ 280988 h 345282"/>
                <a:gd name="connsiteX2" fmla="*/ 226219 w 1878807"/>
                <a:gd name="connsiteY2" fmla="*/ 321469 h 345282"/>
                <a:gd name="connsiteX3" fmla="*/ 21432 w 1878807"/>
                <a:gd name="connsiteY3" fmla="*/ 345282 h 345282"/>
                <a:gd name="connsiteX4" fmla="*/ 0 w 1878807"/>
                <a:gd name="connsiteY4" fmla="*/ 221457 h 345282"/>
                <a:gd name="connsiteX5" fmla="*/ 164307 w 1878807"/>
                <a:gd name="connsiteY5" fmla="*/ 192882 h 345282"/>
                <a:gd name="connsiteX6" fmla="*/ 602457 w 1878807"/>
                <a:gd name="connsiteY6" fmla="*/ 126207 h 345282"/>
                <a:gd name="connsiteX7" fmla="*/ 1002507 w 1878807"/>
                <a:gd name="connsiteY7" fmla="*/ 76200 h 345282"/>
                <a:gd name="connsiteX8" fmla="*/ 1469232 w 1878807"/>
                <a:gd name="connsiteY8" fmla="*/ 30957 h 345282"/>
                <a:gd name="connsiteX9" fmla="*/ 1859757 w 1878807"/>
                <a:gd name="connsiteY9" fmla="*/ 0 h 345282"/>
                <a:gd name="connsiteX10" fmla="*/ 1878807 w 1878807"/>
                <a:gd name="connsiteY10" fmla="*/ 183357 h 345282"/>
                <a:gd name="connsiteX11" fmla="*/ 1552575 w 1878807"/>
                <a:gd name="connsiteY11" fmla="*/ 202407 h 345282"/>
                <a:gd name="connsiteX12" fmla="*/ 1135857 w 1878807"/>
                <a:gd name="connsiteY12" fmla="*/ 235744 h 34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78807" h="345282">
                  <a:moveTo>
                    <a:pt x="1135857" y="235744"/>
                  </a:moveTo>
                  <a:lnTo>
                    <a:pt x="621507" y="280988"/>
                  </a:lnTo>
                  <a:lnTo>
                    <a:pt x="226219" y="321469"/>
                  </a:lnTo>
                  <a:lnTo>
                    <a:pt x="21432" y="345282"/>
                  </a:lnTo>
                  <a:lnTo>
                    <a:pt x="0" y="221457"/>
                  </a:lnTo>
                  <a:lnTo>
                    <a:pt x="164307" y="192882"/>
                  </a:lnTo>
                  <a:lnTo>
                    <a:pt x="602457" y="126207"/>
                  </a:lnTo>
                  <a:lnTo>
                    <a:pt x="1002507" y="76200"/>
                  </a:lnTo>
                  <a:lnTo>
                    <a:pt x="1469232" y="30957"/>
                  </a:lnTo>
                  <a:lnTo>
                    <a:pt x="1859757" y="0"/>
                  </a:lnTo>
                  <a:lnTo>
                    <a:pt x="1878807" y="183357"/>
                  </a:lnTo>
                  <a:lnTo>
                    <a:pt x="1552575" y="202407"/>
                  </a:lnTo>
                  <a:lnTo>
                    <a:pt x="1135857" y="2357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2">
              <a:extLst>
                <a:ext uri="{FF2B5EF4-FFF2-40B4-BE49-F238E27FC236}">
                  <a16:creationId xmlns:a16="http://schemas.microsoft.com/office/drawing/2014/main" id="{BDD364F2-AB6D-4786-BAB7-7A2F0EA9C718}"/>
                </a:ext>
              </a:extLst>
            </p:cNvPr>
            <p:cNvSpPr/>
            <p:nvPr/>
          </p:nvSpPr>
          <p:spPr>
            <a:xfrm>
              <a:off x="4227513" y="5151438"/>
              <a:ext cx="1573212" cy="868362"/>
            </a:xfrm>
            <a:custGeom>
              <a:avLst/>
              <a:gdLst>
                <a:gd name="connsiteX0" fmla="*/ 873919 w 1574006"/>
                <a:gd name="connsiteY0" fmla="*/ 642937 h 869156"/>
                <a:gd name="connsiteX1" fmla="*/ 516731 w 1574006"/>
                <a:gd name="connsiteY1" fmla="*/ 752475 h 869156"/>
                <a:gd name="connsiteX2" fmla="*/ 340519 w 1574006"/>
                <a:gd name="connsiteY2" fmla="*/ 804862 h 869156"/>
                <a:gd name="connsiteX3" fmla="*/ 159544 w 1574006"/>
                <a:gd name="connsiteY3" fmla="*/ 847725 h 869156"/>
                <a:gd name="connsiteX4" fmla="*/ 92869 w 1574006"/>
                <a:gd name="connsiteY4" fmla="*/ 864394 h 869156"/>
                <a:gd name="connsiteX5" fmla="*/ 57150 w 1574006"/>
                <a:gd name="connsiteY5" fmla="*/ 869156 h 869156"/>
                <a:gd name="connsiteX6" fmla="*/ 35719 w 1574006"/>
                <a:gd name="connsiteY6" fmla="*/ 869156 h 869156"/>
                <a:gd name="connsiteX7" fmla="*/ 16669 w 1574006"/>
                <a:gd name="connsiteY7" fmla="*/ 866775 h 869156"/>
                <a:gd name="connsiteX8" fmla="*/ 2381 w 1574006"/>
                <a:gd name="connsiteY8" fmla="*/ 862012 h 869156"/>
                <a:gd name="connsiteX9" fmla="*/ 0 w 1574006"/>
                <a:gd name="connsiteY9" fmla="*/ 852487 h 869156"/>
                <a:gd name="connsiteX10" fmla="*/ 4762 w 1574006"/>
                <a:gd name="connsiteY10" fmla="*/ 833437 h 869156"/>
                <a:gd name="connsiteX11" fmla="*/ 28575 w 1574006"/>
                <a:gd name="connsiteY11" fmla="*/ 804862 h 869156"/>
                <a:gd name="connsiteX12" fmla="*/ 73819 w 1574006"/>
                <a:gd name="connsiteY12" fmla="*/ 783431 h 869156"/>
                <a:gd name="connsiteX13" fmla="*/ 254794 w 1574006"/>
                <a:gd name="connsiteY13" fmla="*/ 714375 h 869156"/>
                <a:gd name="connsiteX14" fmla="*/ 461962 w 1574006"/>
                <a:gd name="connsiteY14" fmla="*/ 626269 h 869156"/>
                <a:gd name="connsiteX15" fmla="*/ 628650 w 1574006"/>
                <a:gd name="connsiteY15" fmla="*/ 552450 h 869156"/>
                <a:gd name="connsiteX16" fmla="*/ 750094 w 1574006"/>
                <a:gd name="connsiteY16" fmla="*/ 495300 h 869156"/>
                <a:gd name="connsiteX17" fmla="*/ 878681 w 1574006"/>
                <a:gd name="connsiteY17" fmla="*/ 426244 h 869156"/>
                <a:gd name="connsiteX18" fmla="*/ 981075 w 1574006"/>
                <a:gd name="connsiteY18" fmla="*/ 364331 h 869156"/>
                <a:gd name="connsiteX19" fmla="*/ 1050131 w 1574006"/>
                <a:gd name="connsiteY19" fmla="*/ 314325 h 869156"/>
                <a:gd name="connsiteX20" fmla="*/ 1088231 w 1574006"/>
                <a:gd name="connsiteY20" fmla="*/ 276225 h 869156"/>
                <a:gd name="connsiteX21" fmla="*/ 1107281 w 1574006"/>
                <a:gd name="connsiteY21" fmla="*/ 245269 h 869156"/>
                <a:gd name="connsiteX22" fmla="*/ 1114425 w 1574006"/>
                <a:gd name="connsiteY22" fmla="*/ 223837 h 869156"/>
                <a:gd name="connsiteX23" fmla="*/ 1114425 w 1574006"/>
                <a:gd name="connsiteY23" fmla="*/ 202406 h 869156"/>
                <a:gd name="connsiteX24" fmla="*/ 1109662 w 1574006"/>
                <a:gd name="connsiteY24" fmla="*/ 188119 h 869156"/>
                <a:gd name="connsiteX25" fmla="*/ 1095375 w 1574006"/>
                <a:gd name="connsiteY25" fmla="*/ 164306 h 869156"/>
                <a:gd name="connsiteX26" fmla="*/ 1050131 w 1574006"/>
                <a:gd name="connsiteY26" fmla="*/ 126206 h 869156"/>
                <a:gd name="connsiteX27" fmla="*/ 931069 w 1574006"/>
                <a:gd name="connsiteY27" fmla="*/ 50006 h 869156"/>
                <a:gd name="connsiteX28" fmla="*/ 1059656 w 1574006"/>
                <a:gd name="connsiteY28" fmla="*/ 0 h 869156"/>
                <a:gd name="connsiteX29" fmla="*/ 1257300 w 1574006"/>
                <a:gd name="connsiteY29" fmla="*/ 104775 h 869156"/>
                <a:gd name="connsiteX30" fmla="*/ 1343025 w 1574006"/>
                <a:gd name="connsiteY30" fmla="*/ 150019 h 869156"/>
                <a:gd name="connsiteX31" fmla="*/ 1454944 w 1574006"/>
                <a:gd name="connsiteY31" fmla="*/ 219075 h 869156"/>
                <a:gd name="connsiteX32" fmla="*/ 1521619 w 1574006"/>
                <a:gd name="connsiteY32" fmla="*/ 264319 h 869156"/>
                <a:gd name="connsiteX33" fmla="*/ 1550194 w 1574006"/>
                <a:gd name="connsiteY33" fmla="*/ 283369 h 869156"/>
                <a:gd name="connsiteX34" fmla="*/ 1564481 w 1574006"/>
                <a:gd name="connsiteY34" fmla="*/ 302419 h 869156"/>
                <a:gd name="connsiteX35" fmla="*/ 1571625 w 1574006"/>
                <a:gd name="connsiteY35" fmla="*/ 323850 h 869156"/>
                <a:gd name="connsiteX36" fmla="*/ 1574006 w 1574006"/>
                <a:gd name="connsiteY36" fmla="*/ 347662 h 869156"/>
                <a:gd name="connsiteX37" fmla="*/ 1559719 w 1574006"/>
                <a:gd name="connsiteY37" fmla="*/ 388144 h 869156"/>
                <a:gd name="connsiteX38" fmla="*/ 1535906 w 1574006"/>
                <a:gd name="connsiteY38" fmla="*/ 407194 h 869156"/>
                <a:gd name="connsiteX39" fmla="*/ 1462087 w 1574006"/>
                <a:gd name="connsiteY39" fmla="*/ 421481 h 869156"/>
                <a:gd name="connsiteX40" fmla="*/ 1395412 w 1574006"/>
                <a:gd name="connsiteY40" fmla="*/ 438150 h 869156"/>
                <a:gd name="connsiteX41" fmla="*/ 1302544 w 1574006"/>
                <a:gd name="connsiteY41" fmla="*/ 478631 h 869156"/>
                <a:gd name="connsiteX42" fmla="*/ 1107281 w 1574006"/>
                <a:gd name="connsiteY42" fmla="*/ 559594 h 869156"/>
                <a:gd name="connsiteX43" fmla="*/ 873919 w 1574006"/>
                <a:gd name="connsiteY43" fmla="*/ 642937 h 869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74006" h="869156">
                  <a:moveTo>
                    <a:pt x="873919" y="642937"/>
                  </a:moveTo>
                  <a:lnTo>
                    <a:pt x="516731" y="752475"/>
                  </a:lnTo>
                  <a:lnTo>
                    <a:pt x="340519" y="804862"/>
                  </a:lnTo>
                  <a:lnTo>
                    <a:pt x="159544" y="847725"/>
                  </a:lnTo>
                  <a:lnTo>
                    <a:pt x="92869" y="864394"/>
                  </a:lnTo>
                  <a:lnTo>
                    <a:pt x="57150" y="869156"/>
                  </a:lnTo>
                  <a:lnTo>
                    <a:pt x="35719" y="869156"/>
                  </a:lnTo>
                  <a:lnTo>
                    <a:pt x="16669" y="866775"/>
                  </a:lnTo>
                  <a:lnTo>
                    <a:pt x="2381" y="862012"/>
                  </a:lnTo>
                  <a:lnTo>
                    <a:pt x="0" y="852487"/>
                  </a:lnTo>
                  <a:lnTo>
                    <a:pt x="4762" y="833437"/>
                  </a:lnTo>
                  <a:lnTo>
                    <a:pt x="28575" y="804862"/>
                  </a:lnTo>
                  <a:lnTo>
                    <a:pt x="73819" y="783431"/>
                  </a:lnTo>
                  <a:lnTo>
                    <a:pt x="254794" y="714375"/>
                  </a:lnTo>
                  <a:lnTo>
                    <a:pt x="461962" y="626269"/>
                  </a:lnTo>
                  <a:lnTo>
                    <a:pt x="628650" y="552450"/>
                  </a:lnTo>
                  <a:lnTo>
                    <a:pt x="750094" y="495300"/>
                  </a:lnTo>
                  <a:lnTo>
                    <a:pt x="878681" y="426244"/>
                  </a:lnTo>
                  <a:lnTo>
                    <a:pt x="981075" y="364331"/>
                  </a:lnTo>
                  <a:lnTo>
                    <a:pt x="1050131" y="314325"/>
                  </a:lnTo>
                  <a:lnTo>
                    <a:pt x="1088231" y="276225"/>
                  </a:lnTo>
                  <a:lnTo>
                    <a:pt x="1107281" y="245269"/>
                  </a:lnTo>
                  <a:lnTo>
                    <a:pt x="1114425" y="223837"/>
                  </a:lnTo>
                  <a:lnTo>
                    <a:pt x="1114425" y="202406"/>
                  </a:lnTo>
                  <a:lnTo>
                    <a:pt x="1109662" y="188119"/>
                  </a:lnTo>
                  <a:lnTo>
                    <a:pt x="1095375" y="164306"/>
                  </a:lnTo>
                  <a:lnTo>
                    <a:pt x="1050131" y="126206"/>
                  </a:lnTo>
                  <a:lnTo>
                    <a:pt x="931069" y="50006"/>
                  </a:lnTo>
                  <a:lnTo>
                    <a:pt x="1059656" y="0"/>
                  </a:lnTo>
                  <a:lnTo>
                    <a:pt x="1257300" y="104775"/>
                  </a:lnTo>
                  <a:lnTo>
                    <a:pt x="1343025" y="150019"/>
                  </a:lnTo>
                  <a:lnTo>
                    <a:pt x="1454944" y="219075"/>
                  </a:lnTo>
                  <a:lnTo>
                    <a:pt x="1521619" y="264319"/>
                  </a:lnTo>
                  <a:lnTo>
                    <a:pt x="1550194" y="283369"/>
                  </a:lnTo>
                  <a:lnTo>
                    <a:pt x="1564481" y="302419"/>
                  </a:lnTo>
                  <a:lnTo>
                    <a:pt x="1571625" y="323850"/>
                  </a:lnTo>
                  <a:lnTo>
                    <a:pt x="1574006" y="347662"/>
                  </a:lnTo>
                  <a:lnTo>
                    <a:pt x="1559719" y="388144"/>
                  </a:lnTo>
                  <a:lnTo>
                    <a:pt x="1535906" y="407194"/>
                  </a:lnTo>
                  <a:lnTo>
                    <a:pt x="1462087" y="421481"/>
                  </a:lnTo>
                  <a:lnTo>
                    <a:pt x="1395412" y="438150"/>
                  </a:lnTo>
                  <a:lnTo>
                    <a:pt x="1302544" y="478631"/>
                  </a:lnTo>
                  <a:lnTo>
                    <a:pt x="1107281" y="559594"/>
                  </a:lnTo>
                  <a:lnTo>
                    <a:pt x="873919" y="642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4058097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0B29C7CF-EDEE-4762-9F77-D96180AF80D3}"/>
              </a:ext>
            </a:extLst>
          </p:cNvPr>
          <p:cNvSpPr/>
          <p:nvPr/>
        </p:nvSpPr>
        <p:spPr>
          <a:xfrm>
            <a:off x="3692525" y="1549400"/>
            <a:ext cx="1428750" cy="2476500"/>
          </a:xfrm>
          <a:custGeom>
            <a:avLst/>
            <a:gdLst>
              <a:gd name="connsiteX0" fmla="*/ 1101725 w 1428750"/>
              <a:gd name="connsiteY0" fmla="*/ 854075 h 2476500"/>
              <a:gd name="connsiteX1" fmla="*/ 1168400 w 1428750"/>
              <a:gd name="connsiteY1" fmla="*/ 727075 h 2476500"/>
              <a:gd name="connsiteX2" fmla="*/ 1228725 w 1428750"/>
              <a:gd name="connsiteY2" fmla="*/ 612775 h 2476500"/>
              <a:gd name="connsiteX3" fmla="*/ 1270000 w 1428750"/>
              <a:gd name="connsiteY3" fmla="*/ 533400 h 2476500"/>
              <a:gd name="connsiteX4" fmla="*/ 1308100 w 1428750"/>
              <a:gd name="connsiteY4" fmla="*/ 463550 h 2476500"/>
              <a:gd name="connsiteX5" fmla="*/ 1323975 w 1428750"/>
              <a:gd name="connsiteY5" fmla="*/ 438150 h 2476500"/>
              <a:gd name="connsiteX6" fmla="*/ 1349375 w 1428750"/>
              <a:gd name="connsiteY6" fmla="*/ 412750 h 2476500"/>
              <a:gd name="connsiteX7" fmla="*/ 1384300 w 1428750"/>
              <a:gd name="connsiteY7" fmla="*/ 387350 h 2476500"/>
              <a:gd name="connsiteX8" fmla="*/ 1412875 w 1428750"/>
              <a:gd name="connsiteY8" fmla="*/ 365125 h 2476500"/>
              <a:gd name="connsiteX9" fmla="*/ 1428750 w 1428750"/>
              <a:gd name="connsiteY9" fmla="*/ 346075 h 2476500"/>
              <a:gd name="connsiteX10" fmla="*/ 1428750 w 1428750"/>
              <a:gd name="connsiteY10" fmla="*/ 327025 h 2476500"/>
              <a:gd name="connsiteX11" fmla="*/ 1422400 w 1428750"/>
              <a:gd name="connsiteY11" fmla="*/ 295275 h 2476500"/>
              <a:gd name="connsiteX12" fmla="*/ 1409700 w 1428750"/>
              <a:gd name="connsiteY12" fmla="*/ 269875 h 2476500"/>
              <a:gd name="connsiteX13" fmla="*/ 1381125 w 1428750"/>
              <a:gd name="connsiteY13" fmla="*/ 234950 h 2476500"/>
              <a:gd name="connsiteX14" fmla="*/ 1346200 w 1428750"/>
              <a:gd name="connsiteY14" fmla="*/ 203200 h 2476500"/>
              <a:gd name="connsiteX15" fmla="*/ 1292225 w 1428750"/>
              <a:gd name="connsiteY15" fmla="*/ 158750 h 2476500"/>
              <a:gd name="connsiteX16" fmla="*/ 1209675 w 1428750"/>
              <a:gd name="connsiteY16" fmla="*/ 95250 h 2476500"/>
              <a:gd name="connsiteX17" fmla="*/ 1152525 w 1428750"/>
              <a:gd name="connsiteY17" fmla="*/ 60325 h 2476500"/>
              <a:gd name="connsiteX18" fmla="*/ 1108075 w 1428750"/>
              <a:gd name="connsiteY18" fmla="*/ 38100 h 2476500"/>
              <a:gd name="connsiteX19" fmla="*/ 1054100 w 1428750"/>
              <a:gd name="connsiteY19" fmla="*/ 12700 h 2476500"/>
              <a:gd name="connsiteX20" fmla="*/ 1016000 w 1428750"/>
              <a:gd name="connsiteY20" fmla="*/ 0 h 2476500"/>
              <a:gd name="connsiteX21" fmla="*/ 1000125 w 1428750"/>
              <a:gd name="connsiteY21" fmla="*/ 0 h 2476500"/>
              <a:gd name="connsiteX22" fmla="*/ 981075 w 1428750"/>
              <a:gd name="connsiteY22" fmla="*/ 9525 h 2476500"/>
              <a:gd name="connsiteX23" fmla="*/ 971550 w 1428750"/>
              <a:gd name="connsiteY23" fmla="*/ 28575 h 2476500"/>
              <a:gd name="connsiteX24" fmla="*/ 974725 w 1428750"/>
              <a:gd name="connsiteY24" fmla="*/ 47625 h 2476500"/>
              <a:gd name="connsiteX25" fmla="*/ 987425 w 1428750"/>
              <a:gd name="connsiteY25" fmla="*/ 73025 h 2476500"/>
              <a:gd name="connsiteX26" fmla="*/ 1012825 w 1428750"/>
              <a:gd name="connsiteY26" fmla="*/ 104775 h 2476500"/>
              <a:gd name="connsiteX27" fmla="*/ 1035050 w 1428750"/>
              <a:gd name="connsiteY27" fmla="*/ 136525 h 2476500"/>
              <a:gd name="connsiteX28" fmla="*/ 1057275 w 1428750"/>
              <a:gd name="connsiteY28" fmla="*/ 171450 h 2476500"/>
              <a:gd name="connsiteX29" fmla="*/ 1069975 w 1428750"/>
              <a:gd name="connsiteY29" fmla="*/ 206375 h 2476500"/>
              <a:gd name="connsiteX30" fmla="*/ 1076325 w 1428750"/>
              <a:gd name="connsiteY30" fmla="*/ 228600 h 2476500"/>
              <a:gd name="connsiteX31" fmla="*/ 1076325 w 1428750"/>
              <a:gd name="connsiteY31" fmla="*/ 257175 h 2476500"/>
              <a:gd name="connsiteX32" fmla="*/ 1060450 w 1428750"/>
              <a:gd name="connsiteY32" fmla="*/ 327025 h 2476500"/>
              <a:gd name="connsiteX33" fmla="*/ 962025 w 1428750"/>
              <a:gd name="connsiteY33" fmla="*/ 593725 h 2476500"/>
              <a:gd name="connsiteX34" fmla="*/ 860425 w 1428750"/>
              <a:gd name="connsiteY34" fmla="*/ 850900 h 2476500"/>
              <a:gd name="connsiteX35" fmla="*/ 765175 w 1428750"/>
              <a:gd name="connsiteY35" fmla="*/ 1085850 h 2476500"/>
              <a:gd name="connsiteX36" fmla="*/ 644525 w 1428750"/>
              <a:gd name="connsiteY36" fmla="*/ 1323975 h 2476500"/>
              <a:gd name="connsiteX37" fmla="*/ 488950 w 1428750"/>
              <a:gd name="connsiteY37" fmla="*/ 1628775 h 2476500"/>
              <a:gd name="connsiteX38" fmla="*/ 352425 w 1428750"/>
              <a:gd name="connsiteY38" fmla="*/ 1870075 h 2476500"/>
              <a:gd name="connsiteX39" fmla="*/ 212725 w 1428750"/>
              <a:gd name="connsiteY39" fmla="*/ 2111375 h 2476500"/>
              <a:gd name="connsiteX40" fmla="*/ 98425 w 1428750"/>
              <a:gd name="connsiteY40" fmla="*/ 2292350 h 2476500"/>
              <a:gd name="connsiteX41" fmla="*/ 9525 w 1428750"/>
              <a:gd name="connsiteY41" fmla="*/ 2435225 h 2476500"/>
              <a:gd name="connsiteX42" fmla="*/ 0 w 1428750"/>
              <a:gd name="connsiteY42" fmla="*/ 2457450 h 2476500"/>
              <a:gd name="connsiteX43" fmla="*/ 3175 w 1428750"/>
              <a:gd name="connsiteY43" fmla="*/ 2473325 h 2476500"/>
              <a:gd name="connsiteX44" fmla="*/ 22225 w 1428750"/>
              <a:gd name="connsiteY44" fmla="*/ 2476500 h 2476500"/>
              <a:gd name="connsiteX45" fmla="*/ 53975 w 1428750"/>
              <a:gd name="connsiteY45" fmla="*/ 2460625 h 2476500"/>
              <a:gd name="connsiteX46" fmla="*/ 133350 w 1428750"/>
              <a:gd name="connsiteY46" fmla="*/ 2378075 h 2476500"/>
              <a:gd name="connsiteX47" fmla="*/ 219075 w 1428750"/>
              <a:gd name="connsiteY47" fmla="*/ 2279650 h 2476500"/>
              <a:gd name="connsiteX48" fmla="*/ 327025 w 1428750"/>
              <a:gd name="connsiteY48" fmla="*/ 2149475 h 2476500"/>
              <a:gd name="connsiteX49" fmla="*/ 425450 w 1428750"/>
              <a:gd name="connsiteY49" fmla="*/ 2019300 h 2476500"/>
              <a:gd name="connsiteX50" fmla="*/ 514350 w 1428750"/>
              <a:gd name="connsiteY50" fmla="*/ 1892300 h 2476500"/>
              <a:gd name="connsiteX51" fmla="*/ 603250 w 1428750"/>
              <a:gd name="connsiteY51" fmla="*/ 1752600 h 2476500"/>
              <a:gd name="connsiteX52" fmla="*/ 717550 w 1428750"/>
              <a:gd name="connsiteY52" fmla="*/ 1574800 h 2476500"/>
              <a:gd name="connsiteX53" fmla="*/ 841375 w 1428750"/>
              <a:gd name="connsiteY53" fmla="*/ 1371600 h 2476500"/>
              <a:gd name="connsiteX54" fmla="*/ 977900 w 1428750"/>
              <a:gd name="connsiteY54" fmla="*/ 1101725 h 2476500"/>
              <a:gd name="connsiteX55" fmla="*/ 1101725 w 1428750"/>
              <a:gd name="connsiteY55" fmla="*/ 854075 h 2476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428750" h="2476500">
                <a:moveTo>
                  <a:pt x="1101725" y="854075"/>
                </a:moveTo>
                <a:lnTo>
                  <a:pt x="1168400" y="727075"/>
                </a:lnTo>
                <a:lnTo>
                  <a:pt x="1228725" y="612775"/>
                </a:lnTo>
                <a:lnTo>
                  <a:pt x="1270000" y="533400"/>
                </a:lnTo>
                <a:lnTo>
                  <a:pt x="1308100" y="463550"/>
                </a:lnTo>
                <a:lnTo>
                  <a:pt x="1323975" y="438150"/>
                </a:lnTo>
                <a:lnTo>
                  <a:pt x="1349375" y="412750"/>
                </a:lnTo>
                <a:lnTo>
                  <a:pt x="1384300" y="387350"/>
                </a:lnTo>
                <a:lnTo>
                  <a:pt x="1412875" y="365125"/>
                </a:lnTo>
                <a:lnTo>
                  <a:pt x="1428750" y="346075"/>
                </a:lnTo>
                <a:lnTo>
                  <a:pt x="1428750" y="327025"/>
                </a:lnTo>
                <a:lnTo>
                  <a:pt x="1422400" y="295275"/>
                </a:lnTo>
                <a:lnTo>
                  <a:pt x="1409700" y="269875"/>
                </a:lnTo>
                <a:lnTo>
                  <a:pt x="1381125" y="234950"/>
                </a:lnTo>
                <a:lnTo>
                  <a:pt x="1346200" y="203200"/>
                </a:lnTo>
                <a:lnTo>
                  <a:pt x="1292225" y="158750"/>
                </a:lnTo>
                <a:lnTo>
                  <a:pt x="1209675" y="95250"/>
                </a:lnTo>
                <a:lnTo>
                  <a:pt x="1152525" y="60325"/>
                </a:lnTo>
                <a:lnTo>
                  <a:pt x="1108075" y="38100"/>
                </a:lnTo>
                <a:lnTo>
                  <a:pt x="1054100" y="12700"/>
                </a:lnTo>
                <a:lnTo>
                  <a:pt x="1016000" y="0"/>
                </a:lnTo>
                <a:lnTo>
                  <a:pt x="1000125" y="0"/>
                </a:lnTo>
                <a:lnTo>
                  <a:pt x="981075" y="9525"/>
                </a:lnTo>
                <a:lnTo>
                  <a:pt x="971550" y="28575"/>
                </a:lnTo>
                <a:lnTo>
                  <a:pt x="974725" y="47625"/>
                </a:lnTo>
                <a:lnTo>
                  <a:pt x="987425" y="73025"/>
                </a:lnTo>
                <a:lnTo>
                  <a:pt x="1012825" y="104775"/>
                </a:lnTo>
                <a:lnTo>
                  <a:pt x="1035050" y="136525"/>
                </a:lnTo>
                <a:lnTo>
                  <a:pt x="1057275" y="171450"/>
                </a:lnTo>
                <a:lnTo>
                  <a:pt x="1069975" y="206375"/>
                </a:lnTo>
                <a:lnTo>
                  <a:pt x="1076325" y="228600"/>
                </a:lnTo>
                <a:lnTo>
                  <a:pt x="1076325" y="257175"/>
                </a:lnTo>
                <a:lnTo>
                  <a:pt x="1060450" y="327025"/>
                </a:lnTo>
                <a:lnTo>
                  <a:pt x="962025" y="593725"/>
                </a:lnTo>
                <a:lnTo>
                  <a:pt x="860425" y="850900"/>
                </a:lnTo>
                <a:lnTo>
                  <a:pt x="765175" y="1085850"/>
                </a:lnTo>
                <a:lnTo>
                  <a:pt x="644525" y="1323975"/>
                </a:lnTo>
                <a:lnTo>
                  <a:pt x="488950" y="1628775"/>
                </a:lnTo>
                <a:lnTo>
                  <a:pt x="352425" y="1870075"/>
                </a:lnTo>
                <a:lnTo>
                  <a:pt x="212725" y="2111375"/>
                </a:lnTo>
                <a:lnTo>
                  <a:pt x="98425" y="2292350"/>
                </a:lnTo>
                <a:lnTo>
                  <a:pt x="9525" y="2435225"/>
                </a:lnTo>
                <a:lnTo>
                  <a:pt x="0" y="2457450"/>
                </a:lnTo>
                <a:lnTo>
                  <a:pt x="3175" y="2473325"/>
                </a:lnTo>
                <a:lnTo>
                  <a:pt x="22225" y="2476500"/>
                </a:lnTo>
                <a:lnTo>
                  <a:pt x="53975" y="2460625"/>
                </a:lnTo>
                <a:lnTo>
                  <a:pt x="133350" y="2378075"/>
                </a:lnTo>
                <a:lnTo>
                  <a:pt x="219075" y="2279650"/>
                </a:lnTo>
                <a:lnTo>
                  <a:pt x="327025" y="2149475"/>
                </a:lnTo>
                <a:lnTo>
                  <a:pt x="425450" y="2019300"/>
                </a:lnTo>
                <a:lnTo>
                  <a:pt x="514350" y="1892300"/>
                </a:lnTo>
                <a:lnTo>
                  <a:pt x="603250" y="1752600"/>
                </a:lnTo>
                <a:lnTo>
                  <a:pt x="717550" y="1574800"/>
                </a:lnTo>
                <a:lnTo>
                  <a:pt x="841375" y="1371600"/>
                </a:lnTo>
                <a:lnTo>
                  <a:pt x="977900" y="1101725"/>
                </a:lnTo>
                <a:lnTo>
                  <a:pt x="1101725" y="8540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CD19B6CE-E3DC-4858-B1E2-1ED9B51D64B7}"/>
              </a:ext>
            </a:extLst>
          </p:cNvPr>
          <p:cNvSpPr/>
          <p:nvPr/>
        </p:nvSpPr>
        <p:spPr>
          <a:xfrm>
            <a:off x="6307138" y="1420814"/>
            <a:ext cx="531812" cy="695325"/>
          </a:xfrm>
          <a:custGeom>
            <a:avLst/>
            <a:gdLst>
              <a:gd name="connsiteX0" fmla="*/ 250032 w 531019"/>
              <a:gd name="connsiteY0" fmla="*/ 454819 h 695325"/>
              <a:gd name="connsiteX1" fmla="*/ 230982 w 531019"/>
              <a:gd name="connsiteY1" fmla="*/ 311944 h 695325"/>
              <a:gd name="connsiteX2" fmla="*/ 221457 w 531019"/>
              <a:gd name="connsiteY2" fmla="*/ 247650 h 695325"/>
              <a:gd name="connsiteX3" fmla="*/ 209550 w 531019"/>
              <a:gd name="connsiteY3" fmla="*/ 216694 h 695325"/>
              <a:gd name="connsiteX4" fmla="*/ 185738 w 531019"/>
              <a:gd name="connsiteY4" fmla="*/ 180975 h 695325"/>
              <a:gd name="connsiteX5" fmla="*/ 166688 w 531019"/>
              <a:gd name="connsiteY5" fmla="*/ 161925 h 695325"/>
              <a:gd name="connsiteX6" fmla="*/ 145257 w 531019"/>
              <a:gd name="connsiteY6" fmla="*/ 140494 h 695325"/>
              <a:gd name="connsiteX7" fmla="*/ 107157 w 531019"/>
              <a:gd name="connsiteY7" fmla="*/ 111919 h 695325"/>
              <a:gd name="connsiteX8" fmla="*/ 69057 w 531019"/>
              <a:gd name="connsiteY8" fmla="*/ 90488 h 695325"/>
              <a:gd name="connsiteX9" fmla="*/ 42863 w 531019"/>
              <a:gd name="connsiteY9" fmla="*/ 76200 h 695325"/>
              <a:gd name="connsiteX10" fmla="*/ 28575 w 531019"/>
              <a:gd name="connsiteY10" fmla="*/ 64294 h 695325"/>
              <a:gd name="connsiteX11" fmla="*/ 9525 w 531019"/>
              <a:gd name="connsiteY11" fmla="*/ 45244 h 695325"/>
              <a:gd name="connsiteX12" fmla="*/ 0 w 531019"/>
              <a:gd name="connsiteY12" fmla="*/ 30957 h 695325"/>
              <a:gd name="connsiteX13" fmla="*/ 0 w 531019"/>
              <a:gd name="connsiteY13" fmla="*/ 19050 h 695325"/>
              <a:gd name="connsiteX14" fmla="*/ 4763 w 531019"/>
              <a:gd name="connsiteY14" fmla="*/ 7144 h 695325"/>
              <a:gd name="connsiteX15" fmla="*/ 26194 w 531019"/>
              <a:gd name="connsiteY15" fmla="*/ 2382 h 695325"/>
              <a:gd name="connsiteX16" fmla="*/ 45244 w 531019"/>
              <a:gd name="connsiteY16" fmla="*/ 0 h 695325"/>
              <a:gd name="connsiteX17" fmla="*/ 76200 w 531019"/>
              <a:gd name="connsiteY17" fmla="*/ 7144 h 695325"/>
              <a:gd name="connsiteX18" fmla="*/ 145257 w 531019"/>
              <a:gd name="connsiteY18" fmla="*/ 28575 h 695325"/>
              <a:gd name="connsiteX19" fmla="*/ 209550 w 531019"/>
              <a:gd name="connsiteY19" fmla="*/ 45244 h 695325"/>
              <a:gd name="connsiteX20" fmla="*/ 283369 w 531019"/>
              <a:gd name="connsiteY20" fmla="*/ 69057 h 695325"/>
              <a:gd name="connsiteX21" fmla="*/ 364332 w 531019"/>
              <a:gd name="connsiteY21" fmla="*/ 97632 h 695325"/>
              <a:gd name="connsiteX22" fmla="*/ 426244 w 531019"/>
              <a:gd name="connsiteY22" fmla="*/ 123825 h 695325"/>
              <a:gd name="connsiteX23" fmla="*/ 466725 w 531019"/>
              <a:gd name="connsiteY23" fmla="*/ 145257 h 695325"/>
              <a:gd name="connsiteX24" fmla="*/ 490538 w 531019"/>
              <a:gd name="connsiteY24" fmla="*/ 157163 h 695325"/>
              <a:gd name="connsiteX25" fmla="*/ 511969 w 531019"/>
              <a:gd name="connsiteY25" fmla="*/ 171450 h 695325"/>
              <a:gd name="connsiteX26" fmla="*/ 521494 w 531019"/>
              <a:gd name="connsiteY26" fmla="*/ 183357 h 695325"/>
              <a:gd name="connsiteX27" fmla="*/ 528638 w 531019"/>
              <a:gd name="connsiteY27" fmla="*/ 200025 h 695325"/>
              <a:gd name="connsiteX28" fmla="*/ 531019 w 531019"/>
              <a:gd name="connsiteY28" fmla="*/ 216694 h 695325"/>
              <a:gd name="connsiteX29" fmla="*/ 526257 w 531019"/>
              <a:gd name="connsiteY29" fmla="*/ 228600 h 695325"/>
              <a:gd name="connsiteX30" fmla="*/ 514350 w 531019"/>
              <a:gd name="connsiteY30" fmla="*/ 247650 h 695325"/>
              <a:gd name="connsiteX31" fmla="*/ 492919 w 531019"/>
              <a:gd name="connsiteY31" fmla="*/ 283369 h 695325"/>
              <a:gd name="connsiteX32" fmla="*/ 476250 w 531019"/>
              <a:gd name="connsiteY32" fmla="*/ 330994 h 695325"/>
              <a:gd name="connsiteX33" fmla="*/ 471488 w 531019"/>
              <a:gd name="connsiteY33" fmla="*/ 373857 h 695325"/>
              <a:gd name="connsiteX34" fmla="*/ 471488 w 531019"/>
              <a:gd name="connsiteY34" fmla="*/ 664369 h 695325"/>
              <a:gd name="connsiteX35" fmla="*/ 278607 w 531019"/>
              <a:gd name="connsiteY35" fmla="*/ 695325 h 695325"/>
              <a:gd name="connsiteX36" fmla="*/ 250032 w 531019"/>
              <a:gd name="connsiteY36" fmla="*/ 454819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31019" h="695325">
                <a:moveTo>
                  <a:pt x="250032" y="454819"/>
                </a:moveTo>
                <a:lnTo>
                  <a:pt x="230982" y="311944"/>
                </a:lnTo>
                <a:lnTo>
                  <a:pt x="221457" y="247650"/>
                </a:lnTo>
                <a:lnTo>
                  <a:pt x="209550" y="216694"/>
                </a:lnTo>
                <a:lnTo>
                  <a:pt x="185738" y="180975"/>
                </a:lnTo>
                <a:lnTo>
                  <a:pt x="166688" y="161925"/>
                </a:lnTo>
                <a:lnTo>
                  <a:pt x="145257" y="140494"/>
                </a:lnTo>
                <a:lnTo>
                  <a:pt x="107157" y="111919"/>
                </a:lnTo>
                <a:lnTo>
                  <a:pt x="69057" y="90488"/>
                </a:lnTo>
                <a:lnTo>
                  <a:pt x="42863" y="76200"/>
                </a:lnTo>
                <a:lnTo>
                  <a:pt x="28575" y="64294"/>
                </a:lnTo>
                <a:lnTo>
                  <a:pt x="9525" y="45244"/>
                </a:lnTo>
                <a:lnTo>
                  <a:pt x="0" y="30957"/>
                </a:lnTo>
                <a:lnTo>
                  <a:pt x="0" y="19050"/>
                </a:lnTo>
                <a:lnTo>
                  <a:pt x="4763" y="7144"/>
                </a:lnTo>
                <a:lnTo>
                  <a:pt x="26194" y="2382"/>
                </a:lnTo>
                <a:lnTo>
                  <a:pt x="45244" y="0"/>
                </a:lnTo>
                <a:lnTo>
                  <a:pt x="76200" y="7144"/>
                </a:lnTo>
                <a:lnTo>
                  <a:pt x="145257" y="28575"/>
                </a:lnTo>
                <a:lnTo>
                  <a:pt x="209550" y="45244"/>
                </a:lnTo>
                <a:lnTo>
                  <a:pt x="283369" y="69057"/>
                </a:lnTo>
                <a:lnTo>
                  <a:pt x="364332" y="97632"/>
                </a:lnTo>
                <a:lnTo>
                  <a:pt x="426244" y="123825"/>
                </a:lnTo>
                <a:lnTo>
                  <a:pt x="466725" y="145257"/>
                </a:lnTo>
                <a:lnTo>
                  <a:pt x="490538" y="157163"/>
                </a:lnTo>
                <a:lnTo>
                  <a:pt x="511969" y="171450"/>
                </a:lnTo>
                <a:lnTo>
                  <a:pt x="521494" y="183357"/>
                </a:lnTo>
                <a:lnTo>
                  <a:pt x="528638" y="200025"/>
                </a:lnTo>
                <a:lnTo>
                  <a:pt x="531019" y="216694"/>
                </a:lnTo>
                <a:lnTo>
                  <a:pt x="526257" y="228600"/>
                </a:lnTo>
                <a:lnTo>
                  <a:pt x="514350" y="247650"/>
                </a:lnTo>
                <a:lnTo>
                  <a:pt x="492919" y="283369"/>
                </a:lnTo>
                <a:lnTo>
                  <a:pt x="476250" y="330994"/>
                </a:lnTo>
                <a:lnTo>
                  <a:pt x="471488" y="373857"/>
                </a:lnTo>
                <a:lnTo>
                  <a:pt x="471488" y="664369"/>
                </a:lnTo>
                <a:lnTo>
                  <a:pt x="278607" y="695325"/>
                </a:lnTo>
                <a:lnTo>
                  <a:pt x="250032" y="4548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798C414A-0647-4383-ACF4-25594E5B1B9A}"/>
              </a:ext>
            </a:extLst>
          </p:cNvPr>
          <p:cNvSpPr/>
          <p:nvPr/>
        </p:nvSpPr>
        <p:spPr>
          <a:xfrm>
            <a:off x="5592763" y="2627313"/>
            <a:ext cx="539750" cy="849312"/>
          </a:xfrm>
          <a:custGeom>
            <a:avLst/>
            <a:gdLst>
              <a:gd name="connsiteX0" fmla="*/ 409575 w 538163"/>
              <a:gd name="connsiteY0" fmla="*/ 292894 h 850106"/>
              <a:gd name="connsiteX1" fmla="*/ 378619 w 538163"/>
              <a:gd name="connsiteY1" fmla="*/ 154781 h 850106"/>
              <a:gd name="connsiteX2" fmla="*/ 295275 w 538163"/>
              <a:gd name="connsiteY2" fmla="*/ 45244 h 850106"/>
              <a:gd name="connsiteX3" fmla="*/ 250032 w 538163"/>
              <a:gd name="connsiteY3" fmla="*/ 28575 h 850106"/>
              <a:gd name="connsiteX4" fmla="*/ 176213 w 538163"/>
              <a:gd name="connsiteY4" fmla="*/ 11906 h 850106"/>
              <a:gd name="connsiteX5" fmla="*/ 104775 w 538163"/>
              <a:gd name="connsiteY5" fmla="*/ 2381 h 850106"/>
              <a:gd name="connsiteX6" fmla="*/ 47625 w 538163"/>
              <a:gd name="connsiteY6" fmla="*/ 0 h 850106"/>
              <a:gd name="connsiteX7" fmla="*/ 16669 w 538163"/>
              <a:gd name="connsiteY7" fmla="*/ 4762 h 850106"/>
              <a:gd name="connsiteX8" fmla="*/ 4763 w 538163"/>
              <a:gd name="connsiteY8" fmla="*/ 9525 h 850106"/>
              <a:gd name="connsiteX9" fmla="*/ 0 w 538163"/>
              <a:gd name="connsiteY9" fmla="*/ 23812 h 850106"/>
              <a:gd name="connsiteX10" fmla="*/ 4763 w 538163"/>
              <a:gd name="connsiteY10" fmla="*/ 42862 h 850106"/>
              <a:gd name="connsiteX11" fmla="*/ 23813 w 538163"/>
              <a:gd name="connsiteY11" fmla="*/ 59531 h 850106"/>
              <a:gd name="connsiteX12" fmla="*/ 59532 w 538163"/>
              <a:gd name="connsiteY12" fmla="*/ 95250 h 850106"/>
              <a:gd name="connsiteX13" fmla="*/ 97632 w 538163"/>
              <a:gd name="connsiteY13" fmla="*/ 133350 h 850106"/>
              <a:gd name="connsiteX14" fmla="*/ 133350 w 538163"/>
              <a:gd name="connsiteY14" fmla="*/ 180975 h 850106"/>
              <a:gd name="connsiteX15" fmla="*/ 159544 w 538163"/>
              <a:gd name="connsiteY15" fmla="*/ 228600 h 850106"/>
              <a:gd name="connsiteX16" fmla="*/ 190500 w 538163"/>
              <a:gd name="connsiteY16" fmla="*/ 300037 h 850106"/>
              <a:gd name="connsiteX17" fmla="*/ 219075 w 538163"/>
              <a:gd name="connsiteY17" fmla="*/ 388144 h 850106"/>
              <a:gd name="connsiteX18" fmla="*/ 245269 w 538163"/>
              <a:gd name="connsiteY18" fmla="*/ 488156 h 850106"/>
              <a:gd name="connsiteX19" fmla="*/ 264319 w 538163"/>
              <a:gd name="connsiteY19" fmla="*/ 578644 h 850106"/>
              <a:gd name="connsiteX20" fmla="*/ 283369 w 538163"/>
              <a:gd name="connsiteY20" fmla="*/ 676275 h 850106"/>
              <a:gd name="connsiteX21" fmla="*/ 295275 w 538163"/>
              <a:gd name="connsiteY21" fmla="*/ 733425 h 850106"/>
              <a:gd name="connsiteX22" fmla="*/ 304800 w 538163"/>
              <a:gd name="connsiteY22" fmla="*/ 762000 h 850106"/>
              <a:gd name="connsiteX23" fmla="*/ 323850 w 538163"/>
              <a:gd name="connsiteY23" fmla="*/ 783431 h 850106"/>
              <a:gd name="connsiteX24" fmla="*/ 359569 w 538163"/>
              <a:gd name="connsiteY24" fmla="*/ 814387 h 850106"/>
              <a:gd name="connsiteX25" fmla="*/ 414338 w 538163"/>
              <a:gd name="connsiteY25" fmla="*/ 838200 h 850106"/>
              <a:gd name="connsiteX26" fmla="*/ 457200 w 538163"/>
              <a:gd name="connsiteY26" fmla="*/ 850106 h 850106"/>
              <a:gd name="connsiteX27" fmla="*/ 483394 w 538163"/>
              <a:gd name="connsiteY27" fmla="*/ 847725 h 850106"/>
              <a:gd name="connsiteX28" fmla="*/ 507207 w 538163"/>
              <a:gd name="connsiteY28" fmla="*/ 842962 h 850106"/>
              <a:gd name="connsiteX29" fmla="*/ 526257 w 538163"/>
              <a:gd name="connsiteY29" fmla="*/ 826294 h 850106"/>
              <a:gd name="connsiteX30" fmla="*/ 533400 w 538163"/>
              <a:gd name="connsiteY30" fmla="*/ 802481 h 850106"/>
              <a:gd name="connsiteX31" fmla="*/ 538163 w 538163"/>
              <a:gd name="connsiteY31" fmla="*/ 776287 h 850106"/>
              <a:gd name="connsiteX32" fmla="*/ 535782 w 538163"/>
              <a:gd name="connsiteY32" fmla="*/ 745331 h 850106"/>
              <a:gd name="connsiteX33" fmla="*/ 533400 w 538163"/>
              <a:gd name="connsiteY33" fmla="*/ 711994 h 850106"/>
              <a:gd name="connsiteX34" fmla="*/ 476250 w 538163"/>
              <a:gd name="connsiteY34" fmla="*/ 597694 h 850106"/>
              <a:gd name="connsiteX35" fmla="*/ 409575 w 538163"/>
              <a:gd name="connsiteY35" fmla="*/ 292894 h 850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38163" h="850106">
                <a:moveTo>
                  <a:pt x="409575" y="292894"/>
                </a:moveTo>
                <a:lnTo>
                  <a:pt x="378619" y="154781"/>
                </a:lnTo>
                <a:lnTo>
                  <a:pt x="295275" y="45244"/>
                </a:lnTo>
                <a:lnTo>
                  <a:pt x="250032" y="28575"/>
                </a:lnTo>
                <a:lnTo>
                  <a:pt x="176213" y="11906"/>
                </a:lnTo>
                <a:lnTo>
                  <a:pt x="104775" y="2381"/>
                </a:lnTo>
                <a:lnTo>
                  <a:pt x="47625" y="0"/>
                </a:lnTo>
                <a:lnTo>
                  <a:pt x="16669" y="4762"/>
                </a:lnTo>
                <a:lnTo>
                  <a:pt x="4763" y="9525"/>
                </a:lnTo>
                <a:lnTo>
                  <a:pt x="0" y="23812"/>
                </a:lnTo>
                <a:lnTo>
                  <a:pt x="4763" y="42862"/>
                </a:lnTo>
                <a:lnTo>
                  <a:pt x="23813" y="59531"/>
                </a:lnTo>
                <a:lnTo>
                  <a:pt x="59532" y="95250"/>
                </a:lnTo>
                <a:lnTo>
                  <a:pt x="97632" y="133350"/>
                </a:lnTo>
                <a:lnTo>
                  <a:pt x="133350" y="180975"/>
                </a:lnTo>
                <a:lnTo>
                  <a:pt x="159544" y="228600"/>
                </a:lnTo>
                <a:lnTo>
                  <a:pt x="190500" y="300037"/>
                </a:lnTo>
                <a:lnTo>
                  <a:pt x="219075" y="388144"/>
                </a:lnTo>
                <a:lnTo>
                  <a:pt x="245269" y="488156"/>
                </a:lnTo>
                <a:lnTo>
                  <a:pt x="264319" y="578644"/>
                </a:lnTo>
                <a:lnTo>
                  <a:pt x="283369" y="676275"/>
                </a:lnTo>
                <a:lnTo>
                  <a:pt x="295275" y="733425"/>
                </a:lnTo>
                <a:lnTo>
                  <a:pt x="304800" y="762000"/>
                </a:lnTo>
                <a:lnTo>
                  <a:pt x="323850" y="783431"/>
                </a:lnTo>
                <a:lnTo>
                  <a:pt x="359569" y="814387"/>
                </a:lnTo>
                <a:lnTo>
                  <a:pt x="414338" y="838200"/>
                </a:lnTo>
                <a:lnTo>
                  <a:pt x="457200" y="850106"/>
                </a:lnTo>
                <a:lnTo>
                  <a:pt x="483394" y="847725"/>
                </a:lnTo>
                <a:lnTo>
                  <a:pt x="507207" y="842962"/>
                </a:lnTo>
                <a:lnTo>
                  <a:pt x="526257" y="826294"/>
                </a:lnTo>
                <a:lnTo>
                  <a:pt x="533400" y="802481"/>
                </a:lnTo>
                <a:lnTo>
                  <a:pt x="538163" y="776287"/>
                </a:lnTo>
                <a:lnTo>
                  <a:pt x="535782" y="745331"/>
                </a:lnTo>
                <a:lnTo>
                  <a:pt x="533400" y="711994"/>
                </a:lnTo>
                <a:lnTo>
                  <a:pt x="476250" y="597694"/>
                </a:lnTo>
                <a:lnTo>
                  <a:pt x="409575" y="2928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F141933F-9796-4182-9F4B-93AF1C4F9D17}"/>
              </a:ext>
            </a:extLst>
          </p:cNvPr>
          <p:cNvSpPr/>
          <p:nvPr/>
        </p:nvSpPr>
        <p:spPr>
          <a:xfrm>
            <a:off x="4370388" y="2911475"/>
            <a:ext cx="334962" cy="2959100"/>
          </a:xfrm>
          <a:custGeom>
            <a:avLst/>
            <a:gdLst>
              <a:gd name="connsiteX0" fmla="*/ 335280 w 335280"/>
              <a:gd name="connsiteY0" fmla="*/ 910590 h 2960370"/>
              <a:gd name="connsiteX1" fmla="*/ 335280 w 335280"/>
              <a:gd name="connsiteY1" fmla="*/ 445770 h 2960370"/>
              <a:gd name="connsiteX2" fmla="*/ 335280 w 335280"/>
              <a:gd name="connsiteY2" fmla="*/ 274320 h 2960370"/>
              <a:gd name="connsiteX3" fmla="*/ 327660 w 335280"/>
              <a:gd name="connsiteY3" fmla="*/ 243840 h 2960370"/>
              <a:gd name="connsiteX4" fmla="*/ 304800 w 335280"/>
              <a:gd name="connsiteY4" fmla="*/ 198120 h 2960370"/>
              <a:gd name="connsiteX5" fmla="*/ 281940 w 335280"/>
              <a:gd name="connsiteY5" fmla="*/ 160020 h 2960370"/>
              <a:gd name="connsiteX6" fmla="*/ 251460 w 335280"/>
              <a:gd name="connsiteY6" fmla="*/ 121920 h 2960370"/>
              <a:gd name="connsiteX7" fmla="*/ 205740 w 335280"/>
              <a:gd name="connsiteY7" fmla="*/ 72390 h 2960370"/>
              <a:gd name="connsiteX8" fmla="*/ 156210 w 335280"/>
              <a:gd name="connsiteY8" fmla="*/ 26670 h 2960370"/>
              <a:gd name="connsiteX9" fmla="*/ 106680 w 335280"/>
              <a:gd name="connsiteY9" fmla="*/ 0 h 2960370"/>
              <a:gd name="connsiteX10" fmla="*/ 34290 w 335280"/>
              <a:gd name="connsiteY10" fmla="*/ 152400 h 2960370"/>
              <a:gd name="connsiteX11" fmla="*/ 99060 w 335280"/>
              <a:gd name="connsiteY11" fmla="*/ 163830 h 2960370"/>
              <a:gd name="connsiteX12" fmla="*/ 121920 w 335280"/>
              <a:gd name="connsiteY12" fmla="*/ 175260 h 2960370"/>
              <a:gd name="connsiteX13" fmla="*/ 140970 w 335280"/>
              <a:gd name="connsiteY13" fmla="*/ 194310 h 2960370"/>
              <a:gd name="connsiteX14" fmla="*/ 152400 w 335280"/>
              <a:gd name="connsiteY14" fmla="*/ 217170 h 2960370"/>
              <a:gd name="connsiteX15" fmla="*/ 163830 w 335280"/>
              <a:gd name="connsiteY15" fmla="*/ 240030 h 2960370"/>
              <a:gd name="connsiteX16" fmla="*/ 171450 w 335280"/>
              <a:gd name="connsiteY16" fmla="*/ 274320 h 2960370"/>
              <a:gd name="connsiteX17" fmla="*/ 179070 w 335280"/>
              <a:gd name="connsiteY17" fmla="*/ 361950 h 2960370"/>
              <a:gd name="connsiteX18" fmla="*/ 156210 w 335280"/>
              <a:gd name="connsiteY18" fmla="*/ 697230 h 2960370"/>
              <a:gd name="connsiteX19" fmla="*/ 129540 w 335280"/>
              <a:gd name="connsiteY19" fmla="*/ 1211580 h 2960370"/>
              <a:gd name="connsiteX20" fmla="*/ 91440 w 335280"/>
              <a:gd name="connsiteY20" fmla="*/ 1866900 h 2960370"/>
              <a:gd name="connsiteX21" fmla="*/ 68580 w 335280"/>
              <a:gd name="connsiteY21" fmla="*/ 2259330 h 2960370"/>
              <a:gd name="connsiteX22" fmla="*/ 60960 w 335280"/>
              <a:gd name="connsiteY22" fmla="*/ 2297430 h 2960370"/>
              <a:gd name="connsiteX23" fmla="*/ 22860 w 335280"/>
              <a:gd name="connsiteY23" fmla="*/ 2411730 h 2960370"/>
              <a:gd name="connsiteX24" fmla="*/ 0 w 335280"/>
              <a:gd name="connsiteY24" fmla="*/ 2506980 h 2960370"/>
              <a:gd name="connsiteX25" fmla="*/ 3810 w 335280"/>
              <a:gd name="connsiteY25" fmla="*/ 2564130 h 2960370"/>
              <a:gd name="connsiteX26" fmla="*/ 26670 w 335280"/>
              <a:gd name="connsiteY26" fmla="*/ 2678430 h 2960370"/>
              <a:gd name="connsiteX27" fmla="*/ 57150 w 335280"/>
              <a:gd name="connsiteY27" fmla="*/ 2777490 h 2960370"/>
              <a:gd name="connsiteX28" fmla="*/ 87630 w 335280"/>
              <a:gd name="connsiteY28" fmla="*/ 2849880 h 2960370"/>
              <a:gd name="connsiteX29" fmla="*/ 114300 w 335280"/>
              <a:gd name="connsiteY29" fmla="*/ 2910840 h 2960370"/>
              <a:gd name="connsiteX30" fmla="*/ 133350 w 335280"/>
              <a:gd name="connsiteY30" fmla="*/ 2941320 h 2960370"/>
              <a:gd name="connsiteX31" fmla="*/ 148590 w 335280"/>
              <a:gd name="connsiteY31" fmla="*/ 2952750 h 2960370"/>
              <a:gd name="connsiteX32" fmla="*/ 160020 w 335280"/>
              <a:gd name="connsiteY32" fmla="*/ 2960370 h 2960370"/>
              <a:gd name="connsiteX33" fmla="*/ 182880 w 335280"/>
              <a:gd name="connsiteY33" fmla="*/ 2960370 h 2960370"/>
              <a:gd name="connsiteX34" fmla="*/ 220980 w 335280"/>
              <a:gd name="connsiteY34" fmla="*/ 2937510 h 2960370"/>
              <a:gd name="connsiteX35" fmla="*/ 247650 w 335280"/>
              <a:gd name="connsiteY35" fmla="*/ 2918460 h 2960370"/>
              <a:gd name="connsiteX36" fmla="*/ 259080 w 335280"/>
              <a:gd name="connsiteY36" fmla="*/ 2891790 h 2960370"/>
              <a:gd name="connsiteX37" fmla="*/ 274320 w 335280"/>
              <a:gd name="connsiteY37" fmla="*/ 2853690 h 2960370"/>
              <a:gd name="connsiteX38" fmla="*/ 289560 w 335280"/>
              <a:gd name="connsiteY38" fmla="*/ 2804160 h 2960370"/>
              <a:gd name="connsiteX39" fmla="*/ 300990 w 335280"/>
              <a:gd name="connsiteY39" fmla="*/ 2705100 h 2960370"/>
              <a:gd name="connsiteX40" fmla="*/ 308610 w 335280"/>
              <a:gd name="connsiteY40" fmla="*/ 2571750 h 2960370"/>
              <a:gd name="connsiteX41" fmla="*/ 312420 w 335280"/>
              <a:gd name="connsiteY41" fmla="*/ 2354580 h 2960370"/>
              <a:gd name="connsiteX42" fmla="*/ 323850 w 335280"/>
              <a:gd name="connsiteY42" fmla="*/ 2125980 h 2960370"/>
              <a:gd name="connsiteX43" fmla="*/ 331470 w 335280"/>
              <a:gd name="connsiteY43" fmla="*/ 1764030 h 2960370"/>
              <a:gd name="connsiteX44" fmla="*/ 335280 w 335280"/>
              <a:gd name="connsiteY44" fmla="*/ 963930 h 2960370"/>
              <a:gd name="connsiteX45" fmla="*/ 335280 w 335280"/>
              <a:gd name="connsiteY45" fmla="*/ 910590 h 2960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35280" h="2960370">
                <a:moveTo>
                  <a:pt x="335280" y="910590"/>
                </a:moveTo>
                <a:lnTo>
                  <a:pt x="335280" y="445770"/>
                </a:lnTo>
                <a:lnTo>
                  <a:pt x="335280" y="274320"/>
                </a:lnTo>
                <a:lnTo>
                  <a:pt x="327660" y="243840"/>
                </a:lnTo>
                <a:lnTo>
                  <a:pt x="304800" y="198120"/>
                </a:lnTo>
                <a:lnTo>
                  <a:pt x="281940" y="160020"/>
                </a:lnTo>
                <a:lnTo>
                  <a:pt x="251460" y="121920"/>
                </a:lnTo>
                <a:lnTo>
                  <a:pt x="205740" y="72390"/>
                </a:lnTo>
                <a:lnTo>
                  <a:pt x="156210" y="26670"/>
                </a:lnTo>
                <a:lnTo>
                  <a:pt x="106680" y="0"/>
                </a:lnTo>
                <a:lnTo>
                  <a:pt x="34290" y="152400"/>
                </a:lnTo>
                <a:lnTo>
                  <a:pt x="99060" y="163830"/>
                </a:lnTo>
                <a:lnTo>
                  <a:pt x="121920" y="175260"/>
                </a:lnTo>
                <a:lnTo>
                  <a:pt x="140970" y="194310"/>
                </a:lnTo>
                <a:lnTo>
                  <a:pt x="152400" y="217170"/>
                </a:lnTo>
                <a:lnTo>
                  <a:pt x="163830" y="240030"/>
                </a:lnTo>
                <a:lnTo>
                  <a:pt x="171450" y="274320"/>
                </a:lnTo>
                <a:lnTo>
                  <a:pt x="179070" y="361950"/>
                </a:lnTo>
                <a:lnTo>
                  <a:pt x="156210" y="697230"/>
                </a:lnTo>
                <a:lnTo>
                  <a:pt x="129540" y="1211580"/>
                </a:lnTo>
                <a:lnTo>
                  <a:pt x="91440" y="1866900"/>
                </a:lnTo>
                <a:lnTo>
                  <a:pt x="68580" y="2259330"/>
                </a:lnTo>
                <a:lnTo>
                  <a:pt x="60960" y="2297430"/>
                </a:lnTo>
                <a:lnTo>
                  <a:pt x="22860" y="2411730"/>
                </a:lnTo>
                <a:lnTo>
                  <a:pt x="0" y="2506980"/>
                </a:lnTo>
                <a:lnTo>
                  <a:pt x="3810" y="2564130"/>
                </a:lnTo>
                <a:lnTo>
                  <a:pt x="26670" y="2678430"/>
                </a:lnTo>
                <a:lnTo>
                  <a:pt x="57150" y="2777490"/>
                </a:lnTo>
                <a:lnTo>
                  <a:pt x="87630" y="2849880"/>
                </a:lnTo>
                <a:lnTo>
                  <a:pt x="114300" y="2910840"/>
                </a:lnTo>
                <a:lnTo>
                  <a:pt x="133350" y="2941320"/>
                </a:lnTo>
                <a:lnTo>
                  <a:pt x="148590" y="2952750"/>
                </a:lnTo>
                <a:lnTo>
                  <a:pt x="160020" y="2960370"/>
                </a:lnTo>
                <a:lnTo>
                  <a:pt x="182880" y="2960370"/>
                </a:lnTo>
                <a:lnTo>
                  <a:pt x="220980" y="2937510"/>
                </a:lnTo>
                <a:lnTo>
                  <a:pt x="247650" y="2918460"/>
                </a:lnTo>
                <a:lnTo>
                  <a:pt x="259080" y="2891790"/>
                </a:lnTo>
                <a:lnTo>
                  <a:pt x="274320" y="2853690"/>
                </a:lnTo>
                <a:lnTo>
                  <a:pt x="289560" y="2804160"/>
                </a:lnTo>
                <a:lnTo>
                  <a:pt x="300990" y="2705100"/>
                </a:lnTo>
                <a:lnTo>
                  <a:pt x="308610" y="2571750"/>
                </a:lnTo>
                <a:lnTo>
                  <a:pt x="312420" y="2354580"/>
                </a:lnTo>
                <a:lnTo>
                  <a:pt x="323850" y="2125980"/>
                </a:lnTo>
                <a:lnTo>
                  <a:pt x="331470" y="1764030"/>
                </a:lnTo>
                <a:lnTo>
                  <a:pt x="335280" y="963930"/>
                </a:lnTo>
                <a:lnTo>
                  <a:pt x="335280" y="91059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826D8A0F-2406-4B4B-923A-FBE84942C5B6}"/>
              </a:ext>
            </a:extLst>
          </p:cNvPr>
          <p:cNvSpPr/>
          <p:nvPr/>
        </p:nvSpPr>
        <p:spPr>
          <a:xfrm>
            <a:off x="5221289" y="1890714"/>
            <a:ext cx="2898775" cy="492125"/>
          </a:xfrm>
          <a:custGeom>
            <a:avLst/>
            <a:gdLst>
              <a:gd name="connsiteX0" fmla="*/ 1066800 w 2897982"/>
              <a:gd name="connsiteY0" fmla="*/ 192881 h 492918"/>
              <a:gd name="connsiteX1" fmla="*/ 1369219 w 2897982"/>
              <a:gd name="connsiteY1" fmla="*/ 154781 h 492918"/>
              <a:gd name="connsiteX2" fmla="*/ 1574007 w 2897982"/>
              <a:gd name="connsiteY2" fmla="*/ 130968 h 492918"/>
              <a:gd name="connsiteX3" fmla="*/ 1802607 w 2897982"/>
              <a:gd name="connsiteY3" fmla="*/ 107156 h 492918"/>
              <a:gd name="connsiteX4" fmla="*/ 1974057 w 2897982"/>
              <a:gd name="connsiteY4" fmla="*/ 88106 h 492918"/>
              <a:gd name="connsiteX5" fmla="*/ 2145507 w 2897982"/>
              <a:gd name="connsiteY5" fmla="*/ 64293 h 492918"/>
              <a:gd name="connsiteX6" fmla="*/ 2359819 w 2897982"/>
              <a:gd name="connsiteY6" fmla="*/ 26193 h 492918"/>
              <a:gd name="connsiteX7" fmla="*/ 2390775 w 2897982"/>
              <a:gd name="connsiteY7" fmla="*/ 16668 h 492918"/>
              <a:gd name="connsiteX8" fmla="*/ 2419350 w 2897982"/>
              <a:gd name="connsiteY8" fmla="*/ 4762 h 492918"/>
              <a:gd name="connsiteX9" fmla="*/ 2450307 w 2897982"/>
              <a:gd name="connsiteY9" fmla="*/ 0 h 492918"/>
              <a:gd name="connsiteX10" fmla="*/ 2509838 w 2897982"/>
              <a:gd name="connsiteY10" fmla="*/ 7143 h 492918"/>
              <a:gd name="connsiteX11" fmla="*/ 2586038 w 2897982"/>
              <a:gd name="connsiteY11" fmla="*/ 23812 h 492918"/>
              <a:gd name="connsiteX12" fmla="*/ 2659857 w 2897982"/>
              <a:gd name="connsiteY12" fmla="*/ 45243 h 492918"/>
              <a:gd name="connsiteX13" fmla="*/ 2712244 w 2897982"/>
              <a:gd name="connsiteY13" fmla="*/ 54768 h 492918"/>
              <a:gd name="connsiteX14" fmla="*/ 2774157 w 2897982"/>
              <a:gd name="connsiteY14" fmla="*/ 76200 h 492918"/>
              <a:gd name="connsiteX15" fmla="*/ 2817019 w 2897982"/>
              <a:gd name="connsiteY15" fmla="*/ 97631 h 492918"/>
              <a:gd name="connsiteX16" fmla="*/ 2862263 w 2897982"/>
              <a:gd name="connsiteY16" fmla="*/ 128587 h 492918"/>
              <a:gd name="connsiteX17" fmla="*/ 2886075 w 2897982"/>
              <a:gd name="connsiteY17" fmla="*/ 154781 h 492918"/>
              <a:gd name="connsiteX18" fmla="*/ 2897982 w 2897982"/>
              <a:gd name="connsiteY18" fmla="*/ 176212 h 492918"/>
              <a:gd name="connsiteX19" fmla="*/ 2893219 w 2897982"/>
              <a:gd name="connsiteY19" fmla="*/ 197643 h 492918"/>
              <a:gd name="connsiteX20" fmla="*/ 2871788 w 2897982"/>
              <a:gd name="connsiteY20" fmla="*/ 233362 h 492918"/>
              <a:gd name="connsiteX21" fmla="*/ 2850357 w 2897982"/>
              <a:gd name="connsiteY21" fmla="*/ 252412 h 492918"/>
              <a:gd name="connsiteX22" fmla="*/ 2824163 w 2897982"/>
              <a:gd name="connsiteY22" fmla="*/ 264318 h 492918"/>
              <a:gd name="connsiteX23" fmla="*/ 2783682 w 2897982"/>
              <a:gd name="connsiteY23" fmla="*/ 269081 h 492918"/>
              <a:gd name="connsiteX24" fmla="*/ 2659857 w 2897982"/>
              <a:gd name="connsiteY24" fmla="*/ 269081 h 492918"/>
              <a:gd name="connsiteX25" fmla="*/ 2459832 w 2897982"/>
              <a:gd name="connsiteY25" fmla="*/ 269081 h 492918"/>
              <a:gd name="connsiteX26" fmla="*/ 2152650 w 2897982"/>
              <a:gd name="connsiteY26" fmla="*/ 266700 h 492918"/>
              <a:gd name="connsiteX27" fmla="*/ 1950244 w 2897982"/>
              <a:gd name="connsiteY27" fmla="*/ 266700 h 492918"/>
              <a:gd name="connsiteX28" fmla="*/ 1804988 w 2897982"/>
              <a:gd name="connsiteY28" fmla="*/ 271462 h 492918"/>
              <a:gd name="connsiteX29" fmla="*/ 1574007 w 2897982"/>
              <a:gd name="connsiteY29" fmla="*/ 290512 h 492918"/>
              <a:gd name="connsiteX30" fmla="*/ 1319213 w 2897982"/>
              <a:gd name="connsiteY30" fmla="*/ 314325 h 492918"/>
              <a:gd name="connsiteX31" fmla="*/ 1052513 w 2897982"/>
              <a:gd name="connsiteY31" fmla="*/ 352425 h 492918"/>
              <a:gd name="connsiteX32" fmla="*/ 747713 w 2897982"/>
              <a:gd name="connsiteY32" fmla="*/ 402431 h 492918"/>
              <a:gd name="connsiteX33" fmla="*/ 631032 w 2897982"/>
              <a:gd name="connsiteY33" fmla="*/ 423862 h 492918"/>
              <a:gd name="connsiteX34" fmla="*/ 576263 w 2897982"/>
              <a:gd name="connsiteY34" fmla="*/ 447675 h 492918"/>
              <a:gd name="connsiteX35" fmla="*/ 490538 w 2897982"/>
              <a:gd name="connsiteY35" fmla="*/ 481012 h 492918"/>
              <a:gd name="connsiteX36" fmla="*/ 421482 w 2897982"/>
              <a:gd name="connsiteY36" fmla="*/ 492918 h 492918"/>
              <a:gd name="connsiteX37" fmla="*/ 392907 w 2897982"/>
              <a:gd name="connsiteY37" fmla="*/ 481012 h 492918"/>
              <a:gd name="connsiteX38" fmla="*/ 292894 w 2897982"/>
              <a:gd name="connsiteY38" fmla="*/ 423862 h 492918"/>
              <a:gd name="connsiteX39" fmla="*/ 176213 w 2897982"/>
              <a:gd name="connsiteY39" fmla="*/ 354806 h 492918"/>
              <a:gd name="connsiteX40" fmla="*/ 61913 w 2897982"/>
              <a:gd name="connsiteY40" fmla="*/ 278606 h 492918"/>
              <a:gd name="connsiteX41" fmla="*/ 21432 w 2897982"/>
              <a:gd name="connsiteY41" fmla="*/ 247650 h 492918"/>
              <a:gd name="connsiteX42" fmla="*/ 9525 w 2897982"/>
              <a:gd name="connsiteY42" fmla="*/ 230981 h 492918"/>
              <a:gd name="connsiteX43" fmla="*/ 0 w 2897982"/>
              <a:gd name="connsiteY43" fmla="*/ 202406 h 492918"/>
              <a:gd name="connsiteX44" fmla="*/ 4763 w 2897982"/>
              <a:gd name="connsiteY44" fmla="*/ 183356 h 492918"/>
              <a:gd name="connsiteX45" fmla="*/ 16669 w 2897982"/>
              <a:gd name="connsiteY45" fmla="*/ 173831 h 492918"/>
              <a:gd name="connsiteX46" fmla="*/ 35719 w 2897982"/>
              <a:gd name="connsiteY46" fmla="*/ 173831 h 492918"/>
              <a:gd name="connsiteX47" fmla="*/ 59532 w 2897982"/>
              <a:gd name="connsiteY47" fmla="*/ 176212 h 492918"/>
              <a:gd name="connsiteX48" fmla="*/ 116682 w 2897982"/>
              <a:gd name="connsiteY48" fmla="*/ 197643 h 492918"/>
              <a:gd name="connsiteX49" fmla="*/ 192882 w 2897982"/>
              <a:gd name="connsiteY49" fmla="*/ 228600 h 492918"/>
              <a:gd name="connsiteX50" fmla="*/ 280988 w 2897982"/>
              <a:gd name="connsiteY50" fmla="*/ 254793 h 492918"/>
              <a:gd name="connsiteX51" fmla="*/ 335757 w 2897982"/>
              <a:gd name="connsiteY51" fmla="*/ 264318 h 492918"/>
              <a:gd name="connsiteX52" fmla="*/ 397669 w 2897982"/>
              <a:gd name="connsiteY52" fmla="*/ 266700 h 492918"/>
              <a:gd name="connsiteX53" fmla="*/ 466725 w 2897982"/>
              <a:gd name="connsiteY53" fmla="*/ 266700 h 492918"/>
              <a:gd name="connsiteX54" fmla="*/ 519113 w 2897982"/>
              <a:gd name="connsiteY54" fmla="*/ 261937 h 492918"/>
              <a:gd name="connsiteX55" fmla="*/ 700088 w 2897982"/>
              <a:gd name="connsiteY55" fmla="*/ 240506 h 492918"/>
              <a:gd name="connsiteX56" fmla="*/ 1066800 w 2897982"/>
              <a:gd name="connsiteY56" fmla="*/ 192881 h 492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897982" h="492918">
                <a:moveTo>
                  <a:pt x="1066800" y="192881"/>
                </a:moveTo>
                <a:lnTo>
                  <a:pt x="1369219" y="154781"/>
                </a:lnTo>
                <a:lnTo>
                  <a:pt x="1574007" y="130968"/>
                </a:lnTo>
                <a:lnTo>
                  <a:pt x="1802607" y="107156"/>
                </a:lnTo>
                <a:lnTo>
                  <a:pt x="1974057" y="88106"/>
                </a:lnTo>
                <a:lnTo>
                  <a:pt x="2145507" y="64293"/>
                </a:lnTo>
                <a:lnTo>
                  <a:pt x="2359819" y="26193"/>
                </a:lnTo>
                <a:lnTo>
                  <a:pt x="2390775" y="16668"/>
                </a:lnTo>
                <a:lnTo>
                  <a:pt x="2419350" y="4762"/>
                </a:lnTo>
                <a:lnTo>
                  <a:pt x="2450307" y="0"/>
                </a:lnTo>
                <a:lnTo>
                  <a:pt x="2509838" y="7143"/>
                </a:lnTo>
                <a:lnTo>
                  <a:pt x="2586038" y="23812"/>
                </a:lnTo>
                <a:lnTo>
                  <a:pt x="2659857" y="45243"/>
                </a:lnTo>
                <a:lnTo>
                  <a:pt x="2712244" y="54768"/>
                </a:lnTo>
                <a:lnTo>
                  <a:pt x="2774157" y="76200"/>
                </a:lnTo>
                <a:lnTo>
                  <a:pt x="2817019" y="97631"/>
                </a:lnTo>
                <a:lnTo>
                  <a:pt x="2862263" y="128587"/>
                </a:lnTo>
                <a:lnTo>
                  <a:pt x="2886075" y="154781"/>
                </a:lnTo>
                <a:lnTo>
                  <a:pt x="2897982" y="176212"/>
                </a:lnTo>
                <a:lnTo>
                  <a:pt x="2893219" y="197643"/>
                </a:lnTo>
                <a:lnTo>
                  <a:pt x="2871788" y="233362"/>
                </a:lnTo>
                <a:lnTo>
                  <a:pt x="2850357" y="252412"/>
                </a:lnTo>
                <a:lnTo>
                  <a:pt x="2824163" y="264318"/>
                </a:lnTo>
                <a:lnTo>
                  <a:pt x="2783682" y="269081"/>
                </a:lnTo>
                <a:lnTo>
                  <a:pt x="2659857" y="269081"/>
                </a:lnTo>
                <a:lnTo>
                  <a:pt x="2459832" y="269081"/>
                </a:lnTo>
                <a:lnTo>
                  <a:pt x="2152650" y="266700"/>
                </a:lnTo>
                <a:lnTo>
                  <a:pt x="1950244" y="266700"/>
                </a:lnTo>
                <a:lnTo>
                  <a:pt x="1804988" y="271462"/>
                </a:lnTo>
                <a:lnTo>
                  <a:pt x="1574007" y="290512"/>
                </a:lnTo>
                <a:lnTo>
                  <a:pt x="1319213" y="314325"/>
                </a:lnTo>
                <a:lnTo>
                  <a:pt x="1052513" y="352425"/>
                </a:lnTo>
                <a:lnTo>
                  <a:pt x="747713" y="402431"/>
                </a:lnTo>
                <a:lnTo>
                  <a:pt x="631032" y="423862"/>
                </a:lnTo>
                <a:lnTo>
                  <a:pt x="576263" y="447675"/>
                </a:lnTo>
                <a:lnTo>
                  <a:pt x="490538" y="481012"/>
                </a:lnTo>
                <a:lnTo>
                  <a:pt x="421482" y="492918"/>
                </a:lnTo>
                <a:lnTo>
                  <a:pt x="392907" y="481012"/>
                </a:lnTo>
                <a:lnTo>
                  <a:pt x="292894" y="423862"/>
                </a:lnTo>
                <a:lnTo>
                  <a:pt x="176213" y="354806"/>
                </a:lnTo>
                <a:lnTo>
                  <a:pt x="61913" y="278606"/>
                </a:lnTo>
                <a:lnTo>
                  <a:pt x="21432" y="247650"/>
                </a:lnTo>
                <a:lnTo>
                  <a:pt x="9525" y="230981"/>
                </a:lnTo>
                <a:lnTo>
                  <a:pt x="0" y="202406"/>
                </a:lnTo>
                <a:lnTo>
                  <a:pt x="4763" y="183356"/>
                </a:lnTo>
                <a:lnTo>
                  <a:pt x="16669" y="173831"/>
                </a:lnTo>
                <a:lnTo>
                  <a:pt x="35719" y="173831"/>
                </a:lnTo>
                <a:lnTo>
                  <a:pt x="59532" y="176212"/>
                </a:lnTo>
                <a:lnTo>
                  <a:pt x="116682" y="197643"/>
                </a:lnTo>
                <a:lnTo>
                  <a:pt x="192882" y="228600"/>
                </a:lnTo>
                <a:lnTo>
                  <a:pt x="280988" y="254793"/>
                </a:lnTo>
                <a:lnTo>
                  <a:pt x="335757" y="264318"/>
                </a:lnTo>
                <a:lnTo>
                  <a:pt x="397669" y="266700"/>
                </a:lnTo>
                <a:lnTo>
                  <a:pt x="466725" y="266700"/>
                </a:lnTo>
                <a:lnTo>
                  <a:pt x="519113" y="261937"/>
                </a:lnTo>
                <a:lnTo>
                  <a:pt x="700088" y="240506"/>
                </a:lnTo>
                <a:lnTo>
                  <a:pt x="1066800" y="1928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159B5B2B-5B2C-41B8-8B09-1CED562223B8}"/>
              </a:ext>
            </a:extLst>
          </p:cNvPr>
          <p:cNvSpPr/>
          <p:nvPr/>
        </p:nvSpPr>
        <p:spPr>
          <a:xfrm>
            <a:off x="5848351" y="2446338"/>
            <a:ext cx="1952625" cy="925512"/>
          </a:xfrm>
          <a:custGeom>
            <a:avLst/>
            <a:gdLst>
              <a:gd name="connsiteX0" fmla="*/ 750094 w 1952625"/>
              <a:gd name="connsiteY0" fmla="*/ 142875 h 926306"/>
              <a:gd name="connsiteX1" fmla="*/ 340519 w 1952625"/>
              <a:gd name="connsiteY1" fmla="*/ 190500 h 926306"/>
              <a:gd name="connsiteX2" fmla="*/ 0 w 1952625"/>
              <a:gd name="connsiteY2" fmla="*/ 230981 h 926306"/>
              <a:gd name="connsiteX3" fmla="*/ 90488 w 1952625"/>
              <a:gd name="connsiteY3" fmla="*/ 366712 h 926306"/>
              <a:gd name="connsiteX4" fmla="*/ 483394 w 1952625"/>
              <a:gd name="connsiteY4" fmla="*/ 319087 h 926306"/>
              <a:gd name="connsiteX5" fmla="*/ 1073944 w 1952625"/>
              <a:gd name="connsiteY5" fmla="*/ 252412 h 926306"/>
              <a:gd name="connsiteX6" fmla="*/ 1414463 w 1952625"/>
              <a:gd name="connsiteY6" fmla="*/ 214312 h 926306"/>
              <a:gd name="connsiteX7" fmla="*/ 1514475 w 1952625"/>
              <a:gd name="connsiteY7" fmla="*/ 204787 h 926306"/>
              <a:gd name="connsiteX8" fmla="*/ 1547813 w 1952625"/>
              <a:gd name="connsiteY8" fmla="*/ 207169 h 926306"/>
              <a:gd name="connsiteX9" fmla="*/ 1566863 w 1952625"/>
              <a:gd name="connsiteY9" fmla="*/ 214312 h 926306"/>
              <a:gd name="connsiteX10" fmla="*/ 1576388 w 1952625"/>
              <a:gd name="connsiteY10" fmla="*/ 223837 h 926306"/>
              <a:gd name="connsiteX11" fmla="*/ 1581150 w 1952625"/>
              <a:gd name="connsiteY11" fmla="*/ 230981 h 926306"/>
              <a:gd name="connsiteX12" fmla="*/ 1583531 w 1952625"/>
              <a:gd name="connsiteY12" fmla="*/ 242887 h 926306"/>
              <a:gd name="connsiteX13" fmla="*/ 1571625 w 1952625"/>
              <a:gd name="connsiteY13" fmla="*/ 300037 h 926306"/>
              <a:gd name="connsiteX14" fmla="*/ 1493044 w 1952625"/>
              <a:gd name="connsiteY14" fmla="*/ 583406 h 926306"/>
              <a:gd name="connsiteX15" fmla="*/ 1462088 w 1952625"/>
              <a:gd name="connsiteY15" fmla="*/ 695325 h 926306"/>
              <a:gd name="connsiteX16" fmla="*/ 1454944 w 1952625"/>
              <a:gd name="connsiteY16" fmla="*/ 881062 h 926306"/>
              <a:gd name="connsiteX17" fmla="*/ 1476375 w 1952625"/>
              <a:gd name="connsiteY17" fmla="*/ 902494 h 926306"/>
              <a:gd name="connsiteX18" fmla="*/ 1512094 w 1952625"/>
              <a:gd name="connsiteY18" fmla="*/ 919162 h 926306"/>
              <a:gd name="connsiteX19" fmla="*/ 1540669 w 1952625"/>
              <a:gd name="connsiteY19" fmla="*/ 926306 h 926306"/>
              <a:gd name="connsiteX20" fmla="*/ 1576388 w 1952625"/>
              <a:gd name="connsiteY20" fmla="*/ 926306 h 926306"/>
              <a:gd name="connsiteX21" fmla="*/ 1607344 w 1952625"/>
              <a:gd name="connsiteY21" fmla="*/ 914400 h 926306"/>
              <a:gd name="connsiteX22" fmla="*/ 1633538 w 1952625"/>
              <a:gd name="connsiteY22" fmla="*/ 892969 h 926306"/>
              <a:gd name="connsiteX23" fmla="*/ 1647825 w 1952625"/>
              <a:gd name="connsiteY23" fmla="*/ 876300 h 926306"/>
              <a:gd name="connsiteX24" fmla="*/ 1666875 w 1952625"/>
              <a:gd name="connsiteY24" fmla="*/ 845344 h 926306"/>
              <a:gd name="connsiteX25" fmla="*/ 1683544 w 1952625"/>
              <a:gd name="connsiteY25" fmla="*/ 802481 h 926306"/>
              <a:gd name="connsiteX26" fmla="*/ 1690688 w 1952625"/>
              <a:gd name="connsiteY26" fmla="*/ 762000 h 926306"/>
              <a:gd name="connsiteX27" fmla="*/ 1747838 w 1952625"/>
              <a:gd name="connsiteY27" fmla="*/ 621506 h 926306"/>
              <a:gd name="connsiteX28" fmla="*/ 1852613 w 1952625"/>
              <a:gd name="connsiteY28" fmla="*/ 354806 h 926306"/>
              <a:gd name="connsiteX29" fmla="*/ 1869281 w 1952625"/>
              <a:gd name="connsiteY29" fmla="*/ 319087 h 926306"/>
              <a:gd name="connsiteX30" fmla="*/ 1897856 w 1952625"/>
              <a:gd name="connsiteY30" fmla="*/ 292894 h 926306"/>
              <a:gd name="connsiteX31" fmla="*/ 1931194 w 1952625"/>
              <a:gd name="connsiteY31" fmla="*/ 254794 h 926306"/>
              <a:gd name="connsiteX32" fmla="*/ 1945481 w 1952625"/>
              <a:gd name="connsiteY32" fmla="*/ 230981 h 926306"/>
              <a:gd name="connsiteX33" fmla="*/ 1952625 w 1952625"/>
              <a:gd name="connsiteY33" fmla="*/ 209550 h 926306"/>
              <a:gd name="connsiteX34" fmla="*/ 1945481 w 1952625"/>
              <a:gd name="connsiteY34" fmla="*/ 190500 h 926306"/>
              <a:gd name="connsiteX35" fmla="*/ 1902619 w 1952625"/>
              <a:gd name="connsiteY35" fmla="*/ 142875 h 926306"/>
              <a:gd name="connsiteX36" fmla="*/ 1847850 w 1952625"/>
              <a:gd name="connsiteY36" fmla="*/ 107156 h 926306"/>
              <a:gd name="connsiteX37" fmla="*/ 1712119 w 1952625"/>
              <a:gd name="connsiteY37" fmla="*/ 26194 h 926306"/>
              <a:gd name="connsiteX38" fmla="*/ 1678781 w 1952625"/>
              <a:gd name="connsiteY38" fmla="*/ 7144 h 926306"/>
              <a:gd name="connsiteX39" fmla="*/ 1602581 w 1952625"/>
              <a:gd name="connsiteY39" fmla="*/ 0 h 926306"/>
              <a:gd name="connsiteX40" fmla="*/ 1554956 w 1952625"/>
              <a:gd name="connsiteY40" fmla="*/ 9525 h 926306"/>
              <a:gd name="connsiteX41" fmla="*/ 1414463 w 1952625"/>
              <a:gd name="connsiteY41" fmla="*/ 54769 h 926306"/>
              <a:gd name="connsiteX42" fmla="*/ 1364456 w 1952625"/>
              <a:gd name="connsiteY42" fmla="*/ 71437 h 926306"/>
              <a:gd name="connsiteX43" fmla="*/ 1154906 w 1952625"/>
              <a:gd name="connsiteY43" fmla="*/ 95250 h 926306"/>
              <a:gd name="connsiteX44" fmla="*/ 750094 w 1952625"/>
              <a:gd name="connsiteY44" fmla="*/ 142875 h 926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952625" h="926306">
                <a:moveTo>
                  <a:pt x="750094" y="142875"/>
                </a:moveTo>
                <a:lnTo>
                  <a:pt x="340519" y="190500"/>
                </a:lnTo>
                <a:lnTo>
                  <a:pt x="0" y="230981"/>
                </a:lnTo>
                <a:lnTo>
                  <a:pt x="90488" y="366712"/>
                </a:lnTo>
                <a:lnTo>
                  <a:pt x="483394" y="319087"/>
                </a:lnTo>
                <a:lnTo>
                  <a:pt x="1073944" y="252412"/>
                </a:lnTo>
                <a:lnTo>
                  <a:pt x="1414463" y="214312"/>
                </a:lnTo>
                <a:lnTo>
                  <a:pt x="1514475" y="204787"/>
                </a:lnTo>
                <a:lnTo>
                  <a:pt x="1547813" y="207169"/>
                </a:lnTo>
                <a:lnTo>
                  <a:pt x="1566863" y="214312"/>
                </a:lnTo>
                <a:lnTo>
                  <a:pt x="1576388" y="223837"/>
                </a:lnTo>
                <a:lnTo>
                  <a:pt x="1581150" y="230981"/>
                </a:lnTo>
                <a:lnTo>
                  <a:pt x="1583531" y="242887"/>
                </a:lnTo>
                <a:lnTo>
                  <a:pt x="1571625" y="300037"/>
                </a:lnTo>
                <a:lnTo>
                  <a:pt x="1493044" y="583406"/>
                </a:lnTo>
                <a:lnTo>
                  <a:pt x="1462088" y="695325"/>
                </a:lnTo>
                <a:lnTo>
                  <a:pt x="1454944" y="881062"/>
                </a:lnTo>
                <a:lnTo>
                  <a:pt x="1476375" y="902494"/>
                </a:lnTo>
                <a:lnTo>
                  <a:pt x="1512094" y="919162"/>
                </a:lnTo>
                <a:lnTo>
                  <a:pt x="1540669" y="926306"/>
                </a:lnTo>
                <a:lnTo>
                  <a:pt x="1576388" y="926306"/>
                </a:lnTo>
                <a:lnTo>
                  <a:pt x="1607344" y="914400"/>
                </a:lnTo>
                <a:lnTo>
                  <a:pt x="1633538" y="892969"/>
                </a:lnTo>
                <a:lnTo>
                  <a:pt x="1647825" y="876300"/>
                </a:lnTo>
                <a:lnTo>
                  <a:pt x="1666875" y="845344"/>
                </a:lnTo>
                <a:lnTo>
                  <a:pt x="1683544" y="802481"/>
                </a:lnTo>
                <a:lnTo>
                  <a:pt x="1690688" y="762000"/>
                </a:lnTo>
                <a:lnTo>
                  <a:pt x="1747838" y="621506"/>
                </a:lnTo>
                <a:lnTo>
                  <a:pt x="1852613" y="354806"/>
                </a:lnTo>
                <a:lnTo>
                  <a:pt x="1869281" y="319087"/>
                </a:lnTo>
                <a:lnTo>
                  <a:pt x="1897856" y="292894"/>
                </a:lnTo>
                <a:lnTo>
                  <a:pt x="1931194" y="254794"/>
                </a:lnTo>
                <a:lnTo>
                  <a:pt x="1945481" y="230981"/>
                </a:lnTo>
                <a:lnTo>
                  <a:pt x="1952625" y="209550"/>
                </a:lnTo>
                <a:lnTo>
                  <a:pt x="1945481" y="190500"/>
                </a:lnTo>
                <a:lnTo>
                  <a:pt x="1902619" y="142875"/>
                </a:lnTo>
                <a:lnTo>
                  <a:pt x="1847850" y="107156"/>
                </a:lnTo>
                <a:lnTo>
                  <a:pt x="1712119" y="26194"/>
                </a:lnTo>
                <a:lnTo>
                  <a:pt x="1678781" y="7144"/>
                </a:lnTo>
                <a:lnTo>
                  <a:pt x="1602581" y="0"/>
                </a:lnTo>
                <a:lnTo>
                  <a:pt x="1554956" y="9525"/>
                </a:lnTo>
                <a:lnTo>
                  <a:pt x="1414463" y="54769"/>
                </a:lnTo>
                <a:lnTo>
                  <a:pt x="1364456" y="71437"/>
                </a:lnTo>
                <a:lnTo>
                  <a:pt x="1154906" y="95250"/>
                </a:lnTo>
                <a:lnTo>
                  <a:pt x="750094" y="14287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CF67BFA6-6324-4274-822B-B371216E41CF}"/>
              </a:ext>
            </a:extLst>
          </p:cNvPr>
          <p:cNvSpPr/>
          <p:nvPr/>
        </p:nvSpPr>
        <p:spPr>
          <a:xfrm>
            <a:off x="6008688" y="3094038"/>
            <a:ext cx="1363662" cy="273050"/>
          </a:xfrm>
          <a:custGeom>
            <a:avLst/>
            <a:gdLst>
              <a:gd name="connsiteX0" fmla="*/ 419100 w 1364456"/>
              <a:gd name="connsiteY0" fmla="*/ 85725 h 273844"/>
              <a:gd name="connsiteX1" fmla="*/ 823912 w 1364456"/>
              <a:gd name="connsiteY1" fmla="*/ 33337 h 273844"/>
              <a:gd name="connsiteX2" fmla="*/ 1090612 w 1364456"/>
              <a:gd name="connsiteY2" fmla="*/ 0 h 273844"/>
              <a:gd name="connsiteX3" fmla="*/ 1143000 w 1364456"/>
              <a:gd name="connsiteY3" fmla="*/ 2381 h 273844"/>
              <a:gd name="connsiteX4" fmla="*/ 1221581 w 1364456"/>
              <a:gd name="connsiteY4" fmla="*/ 7144 h 273844"/>
              <a:gd name="connsiteX5" fmla="*/ 1283494 w 1364456"/>
              <a:gd name="connsiteY5" fmla="*/ 16669 h 273844"/>
              <a:gd name="connsiteX6" fmla="*/ 1364456 w 1364456"/>
              <a:gd name="connsiteY6" fmla="*/ 33337 h 273844"/>
              <a:gd name="connsiteX7" fmla="*/ 1345406 w 1364456"/>
              <a:gd name="connsiteY7" fmla="*/ 264319 h 273844"/>
              <a:gd name="connsiteX8" fmla="*/ 1316831 w 1364456"/>
              <a:gd name="connsiteY8" fmla="*/ 250031 h 273844"/>
              <a:gd name="connsiteX9" fmla="*/ 1295400 w 1364456"/>
              <a:gd name="connsiteY9" fmla="*/ 233362 h 273844"/>
              <a:gd name="connsiteX10" fmla="*/ 1262062 w 1364456"/>
              <a:gd name="connsiteY10" fmla="*/ 200025 h 273844"/>
              <a:gd name="connsiteX11" fmla="*/ 1231106 w 1364456"/>
              <a:gd name="connsiteY11" fmla="*/ 157162 h 273844"/>
              <a:gd name="connsiteX12" fmla="*/ 1219200 w 1364456"/>
              <a:gd name="connsiteY12" fmla="*/ 140494 h 273844"/>
              <a:gd name="connsiteX13" fmla="*/ 1145381 w 1364456"/>
              <a:gd name="connsiteY13" fmla="*/ 147637 h 273844"/>
              <a:gd name="connsiteX14" fmla="*/ 909637 w 1364456"/>
              <a:gd name="connsiteY14" fmla="*/ 173831 h 273844"/>
              <a:gd name="connsiteX15" fmla="*/ 609600 w 1364456"/>
              <a:gd name="connsiteY15" fmla="*/ 209550 h 273844"/>
              <a:gd name="connsiteX16" fmla="*/ 350044 w 1364456"/>
              <a:gd name="connsiteY16" fmla="*/ 242887 h 273844"/>
              <a:gd name="connsiteX17" fmla="*/ 95250 w 1364456"/>
              <a:gd name="connsiteY17" fmla="*/ 273844 h 273844"/>
              <a:gd name="connsiteX18" fmla="*/ 73819 w 1364456"/>
              <a:gd name="connsiteY18" fmla="*/ 273844 h 273844"/>
              <a:gd name="connsiteX19" fmla="*/ 0 w 1364456"/>
              <a:gd name="connsiteY19" fmla="*/ 111919 h 273844"/>
              <a:gd name="connsiteX20" fmla="*/ 166687 w 1364456"/>
              <a:gd name="connsiteY20" fmla="*/ 114300 h 273844"/>
              <a:gd name="connsiteX21" fmla="*/ 211931 w 1364456"/>
              <a:gd name="connsiteY21" fmla="*/ 111919 h 273844"/>
              <a:gd name="connsiteX22" fmla="*/ 333375 w 1364456"/>
              <a:gd name="connsiteY22" fmla="*/ 97631 h 273844"/>
              <a:gd name="connsiteX23" fmla="*/ 419100 w 1364456"/>
              <a:gd name="connsiteY23" fmla="*/ 85725 h 273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364456" h="273844">
                <a:moveTo>
                  <a:pt x="419100" y="85725"/>
                </a:moveTo>
                <a:lnTo>
                  <a:pt x="823912" y="33337"/>
                </a:lnTo>
                <a:lnTo>
                  <a:pt x="1090612" y="0"/>
                </a:lnTo>
                <a:lnTo>
                  <a:pt x="1143000" y="2381"/>
                </a:lnTo>
                <a:lnTo>
                  <a:pt x="1221581" y="7144"/>
                </a:lnTo>
                <a:lnTo>
                  <a:pt x="1283494" y="16669"/>
                </a:lnTo>
                <a:lnTo>
                  <a:pt x="1364456" y="33337"/>
                </a:lnTo>
                <a:lnTo>
                  <a:pt x="1345406" y="264319"/>
                </a:lnTo>
                <a:lnTo>
                  <a:pt x="1316831" y="250031"/>
                </a:lnTo>
                <a:lnTo>
                  <a:pt x="1295400" y="233362"/>
                </a:lnTo>
                <a:lnTo>
                  <a:pt x="1262062" y="200025"/>
                </a:lnTo>
                <a:lnTo>
                  <a:pt x="1231106" y="157162"/>
                </a:lnTo>
                <a:lnTo>
                  <a:pt x="1219200" y="140494"/>
                </a:lnTo>
                <a:lnTo>
                  <a:pt x="1145381" y="147637"/>
                </a:lnTo>
                <a:lnTo>
                  <a:pt x="909637" y="173831"/>
                </a:lnTo>
                <a:lnTo>
                  <a:pt x="609600" y="209550"/>
                </a:lnTo>
                <a:lnTo>
                  <a:pt x="350044" y="242887"/>
                </a:lnTo>
                <a:lnTo>
                  <a:pt x="95250" y="273844"/>
                </a:lnTo>
                <a:lnTo>
                  <a:pt x="73819" y="273844"/>
                </a:lnTo>
                <a:lnTo>
                  <a:pt x="0" y="111919"/>
                </a:lnTo>
                <a:lnTo>
                  <a:pt x="166687" y="114300"/>
                </a:lnTo>
                <a:lnTo>
                  <a:pt x="211931" y="111919"/>
                </a:lnTo>
                <a:lnTo>
                  <a:pt x="333375" y="97631"/>
                </a:lnTo>
                <a:lnTo>
                  <a:pt x="419100" y="857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EC7CCFA1-D3F7-4BF3-A0AE-960F4FDB387A}"/>
              </a:ext>
            </a:extLst>
          </p:cNvPr>
          <p:cNvSpPr/>
          <p:nvPr/>
        </p:nvSpPr>
        <p:spPr>
          <a:xfrm>
            <a:off x="5062539" y="3630614"/>
            <a:ext cx="377825" cy="1012825"/>
          </a:xfrm>
          <a:custGeom>
            <a:avLst/>
            <a:gdLst>
              <a:gd name="connsiteX0" fmla="*/ 352425 w 378618"/>
              <a:gd name="connsiteY0" fmla="*/ 471488 h 1012032"/>
              <a:gd name="connsiteX1" fmla="*/ 376237 w 378618"/>
              <a:gd name="connsiteY1" fmla="*/ 385763 h 1012032"/>
              <a:gd name="connsiteX2" fmla="*/ 378618 w 378618"/>
              <a:gd name="connsiteY2" fmla="*/ 323850 h 1012032"/>
              <a:gd name="connsiteX3" fmla="*/ 378618 w 378618"/>
              <a:gd name="connsiteY3" fmla="*/ 228600 h 1012032"/>
              <a:gd name="connsiteX4" fmla="*/ 378618 w 378618"/>
              <a:gd name="connsiteY4" fmla="*/ 135732 h 1012032"/>
              <a:gd name="connsiteX5" fmla="*/ 342900 w 378618"/>
              <a:gd name="connsiteY5" fmla="*/ 104775 h 1012032"/>
              <a:gd name="connsiteX6" fmla="*/ 276225 w 378618"/>
              <a:gd name="connsiteY6" fmla="*/ 57150 h 1012032"/>
              <a:gd name="connsiteX7" fmla="*/ 219075 w 378618"/>
              <a:gd name="connsiteY7" fmla="*/ 19050 h 1012032"/>
              <a:gd name="connsiteX8" fmla="*/ 178593 w 378618"/>
              <a:gd name="connsiteY8" fmla="*/ 0 h 1012032"/>
              <a:gd name="connsiteX9" fmla="*/ 157162 w 378618"/>
              <a:gd name="connsiteY9" fmla="*/ 0 h 1012032"/>
              <a:gd name="connsiteX10" fmla="*/ 150018 w 378618"/>
              <a:gd name="connsiteY10" fmla="*/ 7144 h 1012032"/>
              <a:gd name="connsiteX11" fmla="*/ 152400 w 378618"/>
              <a:gd name="connsiteY11" fmla="*/ 33338 h 1012032"/>
              <a:gd name="connsiteX12" fmla="*/ 164306 w 378618"/>
              <a:gd name="connsiteY12" fmla="*/ 73819 h 1012032"/>
              <a:gd name="connsiteX13" fmla="*/ 183356 w 378618"/>
              <a:gd name="connsiteY13" fmla="*/ 140494 h 1012032"/>
              <a:gd name="connsiteX14" fmla="*/ 195262 w 378618"/>
              <a:gd name="connsiteY14" fmla="*/ 188119 h 1012032"/>
              <a:gd name="connsiteX15" fmla="*/ 200025 w 378618"/>
              <a:gd name="connsiteY15" fmla="*/ 233363 h 1012032"/>
              <a:gd name="connsiteX16" fmla="*/ 197643 w 378618"/>
              <a:gd name="connsiteY16" fmla="*/ 280988 h 1012032"/>
              <a:gd name="connsiteX17" fmla="*/ 183356 w 378618"/>
              <a:gd name="connsiteY17" fmla="*/ 354807 h 1012032"/>
              <a:gd name="connsiteX18" fmla="*/ 154781 w 378618"/>
              <a:gd name="connsiteY18" fmla="*/ 452438 h 1012032"/>
              <a:gd name="connsiteX19" fmla="*/ 121443 w 378618"/>
              <a:gd name="connsiteY19" fmla="*/ 535782 h 1012032"/>
              <a:gd name="connsiteX20" fmla="*/ 78581 w 378618"/>
              <a:gd name="connsiteY20" fmla="*/ 604838 h 1012032"/>
              <a:gd name="connsiteX21" fmla="*/ 40481 w 378618"/>
              <a:gd name="connsiteY21" fmla="*/ 671513 h 1012032"/>
              <a:gd name="connsiteX22" fmla="*/ 14287 w 378618"/>
              <a:gd name="connsiteY22" fmla="*/ 731044 h 1012032"/>
              <a:gd name="connsiteX23" fmla="*/ 0 w 378618"/>
              <a:gd name="connsiteY23" fmla="*/ 790575 h 1012032"/>
              <a:gd name="connsiteX24" fmla="*/ 0 w 378618"/>
              <a:gd name="connsiteY24" fmla="*/ 831057 h 1012032"/>
              <a:gd name="connsiteX25" fmla="*/ 9525 w 378618"/>
              <a:gd name="connsiteY25" fmla="*/ 869157 h 1012032"/>
              <a:gd name="connsiteX26" fmla="*/ 26193 w 378618"/>
              <a:gd name="connsiteY26" fmla="*/ 914400 h 1012032"/>
              <a:gd name="connsiteX27" fmla="*/ 45243 w 378618"/>
              <a:gd name="connsiteY27" fmla="*/ 952500 h 1012032"/>
              <a:gd name="connsiteX28" fmla="*/ 71437 w 378618"/>
              <a:gd name="connsiteY28" fmla="*/ 990600 h 1012032"/>
              <a:gd name="connsiteX29" fmla="*/ 92868 w 378618"/>
              <a:gd name="connsiteY29" fmla="*/ 1004888 h 1012032"/>
              <a:gd name="connsiteX30" fmla="*/ 121443 w 378618"/>
              <a:gd name="connsiteY30" fmla="*/ 1012032 h 1012032"/>
              <a:gd name="connsiteX31" fmla="*/ 140493 w 378618"/>
              <a:gd name="connsiteY31" fmla="*/ 1009650 h 1012032"/>
              <a:gd name="connsiteX32" fmla="*/ 169068 w 378618"/>
              <a:gd name="connsiteY32" fmla="*/ 990600 h 1012032"/>
              <a:gd name="connsiteX33" fmla="*/ 192881 w 378618"/>
              <a:gd name="connsiteY33" fmla="*/ 966788 h 1012032"/>
              <a:gd name="connsiteX34" fmla="*/ 221456 w 378618"/>
              <a:gd name="connsiteY34" fmla="*/ 931069 h 1012032"/>
              <a:gd name="connsiteX35" fmla="*/ 238125 w 378618"/>
              <a:gd name="connsiteY35" fmla="*/ 900113 h 1012032"/>
              <a:gd name="connsiteX36" fmla="*/ 254793 w 378618"/>
              <a:gd name="connsiteY36" fmla="*/ 845344 h 1012032"/>
              <a:gd name="connsiteX37" fmla="*/ 280987 w 378618"/>
              <a:gd name="connsiteY37" fmla="*/ 750094 h 1012032"/>
              <a:gd name="connsiteX38" fmla="*/ 352425 w 378618"/>
              <a:gd name="connsiteY38" fmla="*/ 471488 h 1012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378618" h="1012032">
                <a:moveTo>
                  <a:pt x="352425" y="471488"/>
                </a:moveTo>
                <a:lnTo>
                  <a:pt x="376237" y="385763"/>
                </a:lnTo>
                <a:cubicBezTo>
                  <a:pt x="377031" y="365125"/>
                  <a:pt x="377824" y="344488"/>
                  <a:pt x="378618" y="323850"/>
                </a:cubicBezTo>
                <a:lnTo>
                  <a:pt x="378618" y="228600"/>
                </a:lnTo>
                <a:lnTo>
                  <a:pt x="378618" y="135732"/>
                </a:lnTo>
                <a:lnTo>
                  <a:pt x="342900" y="104775"/>
                </a:lnTo>
                <a:lnTo>
                  <a:pt x="276225" y="57150"/>
                </a:lnTo>
                <a:lnTo>
                  <a:pt x="219075" y="19050"/>
                </a:lnTo>
                <a:lnTo>
                  <a:pt x="178593" y="0"/>
                </a:lnTo>
                <a:lnTo>
                  <a:pt x="157162" y="0"/>
                </a:lnTo>
                <a:lnTo>
                  <a:pt x="150018" y="7144"/>
                </a:lnTo>
                <a:lnTo>
                  <a:pt x="152400" y="33338"/>
                </a:lnTo>
                <a:lnTo>
                  <a:pt x="164306" y="73819"/>
                </a:lnTo>
                <a:lnTo>
                  <a:pt x="183356" y="140494"/>
                </a:lnTo>
                <a:lnTo>
                  <a:pt x="195262" y="188119"/>
                </a:lnTo>
                <a:lnTo>
                  <a:pt x="200025" y="233363"/>
                </a:lnTo>
                <a:lnTo>
                  <a:pt x="197643" y="280988"/>
                </a:lnTo>
                <a:lnTo>
                  <a:pt x="183356" y="354807"/>
                </a:lnTo>
                <a:lnTo>
                  <a:pt x="154781" y="452438"/>
                </a:lnTo>
                <a:lnTo>
                  <a:pt x="121443" y="535782"/>
                </a:lnTo>
                <a:lnTo>
                  <a:pt x="78581" y="604838"/>
                </a:lnTo>
                <a:lnTo>
                  <a:pt x="40481" y="671513"/>
                </a:lnTo>
                <a:lnTo>
                  <a:pt x="14287" y="731044"/>
                </a:lnTo>
                <a:lnTo>
                  <a:pt x="0" y="790575"/>
                </a:lnTo>
                <a:lnTo>
                  <a:pt x="0" y="831057"/>
                </a:lnTo>
                <a:lnTo>
                  <a:pt x="9525" y="869157"/>
                </a:lnTo>
                <a:lnTo>
                  <a:pt x="26193" y="914400"/>
                </a:lnTo>
                <a:lnTo>
                  <a:pt x="45243" y="952500"/>
                </a:lnTo>
                <a:lnTo>
                  <a:pt x="71437" y="990600"/>
                </a:lnTo>
                <a:lnTo>
                  <a:pt x="92868" y="1004888"/>
                </a:lnTo>
                <a:lnTo>
                  <a:pt x="121443" y="1012032"/>
                </a:lnTo>
                <a:lnTo>
                  <a:pt x="140493" y="1009650"/>
                </a:lnTo>
                <a:lnTo>
                  <a:pt x="169068" y="990600"/>
                </a:lnTo>
                <a:lnTo>
                  <a:pt x="192881" y="966788"/>
                </a:lnTo>
                <a:lnTo>
                  <a:pt x="221456" y="931069"/>
                </a:lnTo>
                <a:lnTo>
                  <a:pt x="238125" y="900113"/>
                </a:lnTo>
                <a:lnTo>
                  <a:pt x="254793" y="845344"/>
                </a:lnTo>
                <a:lnTo>
                  <a:pt x="280987" y="750094"/>
                </a:lnTo>
                <a:lnTo>
                  <a:pt x="352425" y="47148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CD0101A4-CE20-4584-A0D5-AAB4F7CEC9A5}"/>
              </a:ext>
            </a:extLst>
          </p:cNvPr>
          <p:cNvSpPr/>
          <p:nvPr/>
        </p:nvSpPr>
        <p:spPr>
          <a:xfrm>
            <a:off x="5397501" y="3517901"/>
            <a:ext cx="2982913" cy="409575"/>
          </a:xfrm>
          <a:custGeom>
            <a:avLst/>
            <a:gdLst>
              <a:gd name="connsiteX0" fmla="*/ 1182280 w 2982747"/>
              <a:gd name="connsiteY0" fmla="*/ 188032 h 409548"/>
              <a:gd name="connsiteX1" fmla="*/ 904097 w 2982747"/>
              <a:gd name="connsiteY1" fmla="*/ 211214 h 409548"/>
              <a:gd name="connsiteX2" fmla="*/ 721217 w 2982747"/>
              <a:gd name="connsiteY2" fmla="*/ 221517 h 409548"/>
              <a:gd name="connsiteX3" fmla="*/ 525458 w 2982747"/>
              <a:gd name="connsiteY3" fmla="*/ 231820 h 409548"/>
              <a:gd name="connsiteX4" fmla="*/ 340002 w 2982747"/>
              <a:gd name="connsiteY4" fmla="*/ 239547 h 409548"/>
              <a:gd name="connsiteX5" fmla="*/ 141667 w 2982747"/>
              <a:gd name="connsiteY5" fmla="*/ 244699 h 409548"/>
              <a:gd name="connsiteX6" fmla="*/ 5151 w 2982747"/>
              <a:gd name="connsiteY6" fmla="*/ 249850 h 409548"/>
              <a:gd name="connsiteX7" fmla="*/ 0 w 2982747"/>
              <a:gd name="connsiteY7" fmla="*/ 340002 h 409548"/>
              <a:gd name="connsiteX8" fmla="*/ 100455 w 2982747"/>
              <a:gd name="connsiteY8" fmla="*/ 381215 h 409548"/>
              <a:gd name="connsiteX9" fmla="*/ 139092 w 2982747"/>
              <a:gd name="connsiteY9" fmla="*/ 394094 h 409548"/>
              <a:gd name="connsiteX10" fmla="*/ 180304 w 2982747"/>
              <a:gd name="connsiteY10" fmla="*/ 404397 h 409548"/>
              <a:gd name="connsiteX11" fmla="*/ 226668 w 2982747"/>
              <a:gd name="connsiteY11" fmla="*/ 409548 h 409548"/>
              <a:gd name="connsiteX12" fmla="*/ 275608 w 2982747"/>
              <a:gd name="connsiteY12" fmla="*/ 409548 h 409548"/>
              <a:gd name="connsiteX13" fmla="*/ 329699 w 2982747"/>
              <a:gd name="connsiteY13" fmla="*/ 404397 h 409548"/>
              <a:gd name="connsiteX14" fmla="*/ 391517 w 2982747"/>
              <a:gd name="connsiteY14" fmla="*/ 391518 h 409548"/>
              <a:gd name="connsiteX15" fmla="*/ 435306 w 2982747"/>
              <a:gd name="connsiteY15" fmla="*/ 381215 h 409548"/>
              <a:gd name="connsiteX16" fmla="*/ 602731 w 2982747"/>
              <a:gd name="connsiteY16" fmla="*/ 368336 h 409548"/>
              <a:gd name="connsiteX17" fmla="*/ 906672 w 2982747"/>
              <a:gd name="connsiteY17" fmla="*/ 352881 h 409548"/>
              <a:gd name="connsiteX18" fmla="*/ 1215765 w 2982747"/>
              <a:gd name="connsiteY18" fmla="*/ 329699 h 409548"/>
              <a:gd name="connsiteX19" fmla="*/ 1596980 w 2982747"/>
              <a:gd name="connsiteY19" fmla="*/ 296214 h 409548"/>
              <a:gd name="connsiteX20" fmla="*/ 1875164 w 2982747"/>
              <a:gd name="connsiteY20" fmla="*/ 273032 h 409548"/>
              <a:gd name="connsiteX21" fmla="*/ 2163650 w 2982747"/>
              <a:gd name="connsiteY21" fmla="*/ 244699 h 409548"/>
              <a:gd name="connsiteX22" fmla="*/ 2405773 w 2982747"/>
              <a:gd name="connsiteY22" fmla="*/ 224093 h 409548"/>
              <a:gd name="connsiteX23" fmla="*/ 2431531 w 2982747"/>
              <a:gd name="connsiteY23" fmla="*/ 224093 h 409548"/>
              <a:gd name="connsiteX24" fmla="*/ 2462440 w 2982747"/>
              <a:gd name="connsiteY24" fmla="*/ 226668 h 409548"/>
              <a:gd name="connsiteX25" fmla="*/ 2490774 w 2982747"/>
              <a:gd name="connsiteY25" fmla="*/ 236971 h 409548"/>
              <a:gd name="connsiteX26" fmla="*/ 2887443 w 2982747"/>
              <a:gd name="connsiteY26" fmla="*/ 378639 h 409548"/>
              <a:gd name="connsiteX27" fmla="*/ 2910625 w 2982747"/>
              <a:gd name="connsiteY27" fmla="*/ 378639 h 409548"/>
              <a:gd name="connsiteX28" fmla="*/ 2956989 w 2982747"/>
              <a:gd name="connsiteY28" fmla="*/ 368336 h 409548"/>
              <a:gd name="connsiteX29" fmla="*/ 2972444 w 2982747"/>
              <a:gd name="connsiteY29" fmla="*/ 360609 h 409548"/>
              <a:gd name="connsiteX30" fmla="*/ 2980171 w 2982747"/>
              <a:gd name="connsiteY30" fmla="*/ 347730 h 409548"/>
              <a:gd name="connsiteX31" fmla="*/ 2982747 w 2982747"/>
              <a:gd name="connsiteY31" fmla="*/ 334851 h 409548"/>
              <a:gd name="connsiteX32" fmla="*/ 2975019 w 2982747"/>
              <a:gd name="connsiteY32" fmla="*/ 311669 h 409548"/>
              <a:gd name="connsiteX33" fmla="*/ 2951837 w 2982747"/>
              <a:gd name="connsiteY33" fmla="*/ 275608 h 409548"/>
              <a:gd name="connsiteX34" fmla="*/ 2920928 w 2982747"/>
              <a:gd name="connsiteY34" fmla="*/ 239547 h 409548"/>
              <a:gd name="connsiteX35" fmla="*/ 2851382 w 2982747"/>
              <a:gd name="connsiteY35" fmla="*/ 164850 h 409548"/>
              <a:gd name="connsiteX36" fmla="*/ 2802443 w 2982747"/>
              <a:gd name="connsiteY36" fmla="*/ 115910 h 409548"/>
              <a:gd name="connsiteX37" fmla="*/ 2758654 w 2982747"/>
              <a:gd name="connsiteY37" fmla="*/ 74698 h 409548"/>
              <a:gd name="connsiteX38" fmla="*/ 2720018 w 2982747"/>
              <a:gd name="connsiteY38" fmla="*/ 41213 h 409548"/>
              <a:gd name="connsiteX39" fmla="*/ 2689108 w 2982747"/>
              <a:gd name="connsiteY39" fmla="*/ 23182 h 409548"/>
              <a:gd name="connsiteX40" fmla="*/ 2640169 w 2982747"/>
              <a:gd name="connsiteY40" fmla="*/ 5152 h 409548"/>
              <a:gd name="connsiteX41" fmla="*/ 2601532 w 2982747"/>
              <a:gd name="connsiteY41" fmla="*/ 0 h 409548"/>
              <a:gd name="connsiteX42" fmla="*/ 2560320 w 2982747"/>
              <a:gd name="connsiteY42" fmla="*/ 0 h 409548"/>
              <a:gd name="connsiteX43" fmla="*/ 2511380 w 2982747"/>
              <a:gd name="connsiteY43" fmla="*/ 12879 h 409548"/>
              <a:gd name="connsiteX44" fmla="*/ 2374864 w 2982747"/>
              <a:gd name="connsiteY44" fmla="*/ 61819 h 409548"/>
              <a:gd name="connsiteX45" fmla="*/ 2343955 w 2982747"/>
              <a:gd name="connsiteY45" fmla="*/ 69546 h 409548"/>
              <a:gd name="connsiteX46" fmla="*/ 2181681 w 2982747"/>
              <a:gd name="connsiteY46" fmla="*/ 87577 h 409548"/>
              <a:gd name="connsiteX47" fmla="*/ 1849406 w 2982747"/>
              <a:gd name="connsiteY47" fmla="*/ 123637 h 409548"/>
              <a:gd name="connsiteX48" fmla="*/ 1393494 w 2982747"/>
              <a:gd name="connsiteY48" fmla="*/ 170001 h 409548"/>
              <a:gd name="connsiteX49" fmla="*/ 1182280 w 2982747"/>
              <a:gd name="connsiteY49" fmla="*/ 188032 h 409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982747" h="409548">
                <a:moveTo>
                  <a:pt x="1182280" y="188032"/>
                </a:moveTo>
                <a:lnTo>
                  <a:pt x="904097" y="211214"/>
                </a:lnTo>
                <a:lnTo>
                  <a:pt x="721217" y="221517"/>
                </a:lnTo>
                <a:lnTo>
                  <a:pt x="525458" y="231820"/>
                </a:lnTo>
                <a:lnTo>
                  <a:pt x="340002" y="239547"/>
                </a:lnTo>
                <a:lnTo>
                  <a:pt x="141667" y="244699"/>
                </a:lnTo>
                <a:lnTo>
                  <a:pt x="5151" y="249850"/>
                </a:lnTo>
                <a:lnTo>
                  <a:pt x="0" y="340002"/>
                </a:lnTo>
                <a:lnTo>
                  <a:pt x="100455" y="381215"/>
                </a:lnTo>
                <a:lnTo>
                  <a:pt x="139092" y="394094"/>
                </a:lnTo>
                <a:lnTo>
                  <a:pt x="180304" y="404397"/>
                </a:lnTo>
                <a:lnTo>
                  <a:pt x="226668" y="409548"/>
                </a:lnTo>
                <a:lnTo>
                  <a:pt x="275608" y="409548"/>
                </a:lnTo>
                <a:lnTo>
                  <a:pt x="329699" y="404397"/>
                </a:lnTo>
                <a:lnTo>
                  <a:pt x="391517" y="391518"/>
                </a:lnTo>
                <a:lnTo>
                  <a:pt x="435306" y="381215"/>
                </a:lnTo>
                <a:lnTo>
                  <a:pt x="602731" y="368336"/>
                </a:lnTo>
                <a:lnTo>
                  <a:pt x="906672" y="352881"/>
                </a:lnTo>
                <a:lnTo>
                  <a:pt x="1215765" y="329699"/>
                </a:lnTo>
                <a:lnTo>
                  <a:pt x="1596980" y="296214"/>
                </a:lnTo>
                <a:lnTo>
                  <a:pt x="1875164" y="273032"/>
                </a:lnTo>
                <a:lnTo>
                  <a:pt x="2163650" y="244699"/>
                </a:lnTo>
                <a:lnTo>
                  <a:pt x="2405773" y="224093"/>
                </a:lnTo>
                <a:lnTo>
                  <a:pt x="2431531" y="224093"/>
                </a:lnTo>
                <a:lnTo>
                  <a:pt x="2462440" y="226668"/>
                </a:lnTo>
                <a:lnTo>
                  <a:pt x="2490774" y="236971"/>
                </a:lnTo>
                <a:lnTo>
                  <a:pt x="2887443" y="378639"/>
                </a:lnTo>
                <a:lnTo>
                  <a:pt x="2910625" y="378639"/>
                </a:lnTo>
                <a:lnTo>
                  <a:pt x="2956989" y="368336"/>
                </a:lnTo>
                <a:lnTo>
                  <a:pt x="2972444" y="360609"/>
                </a:lnTo>
                <a:lnTo>
                  <a:pt x="2980171" y="347730"/>
                </a:lnTo>
                <a:lnTo>
                  <a:pt x="2982747" y="334851"/>
                </a:lnTo>
                <a:lnTo>
                  <a:pt x="2975019" y="311669"/>
                </a:lnTo>
                <a:lnTo>
                  <a:pt x="2951837" y="275608"/>
                </a:lnTo>
                <a:lnTo>
                  <a:pt x="2920928" y="239547"/>
                </a:lnTo>
                <a:lnTo>
                  <a:pt x="2851382" y="164850"/>
                </a:lnTo>
                <a:lnTo>
                  <a:pt x="2802443" y="115910"/>
                </a:lnTo>
                <a:lnTo>
                  <a:pt x="2758654" y="74698"/>
                </a:lnTo>
                <a:lnTo>
                  <a:pt x="2720018" y="41213"/>
                </a:lnTo>
                <a:lnTo>
                  <a:pt x="2689108" y="23182"/>
                </a:lnTo>
                <a:lnTo>
                  <a:pt x="2640169" y="5152"/>
                </a:lnTo>
                <a:lnTo>
                  <a:pt x="2601532" y="0"/>
                </a:lnTo>
                <a:lnTo>
                  <a:pt x="2560320" y="0"/>
                </a:lnTo>
                <a:lnTo>
                  <a:pt x="2511380" y="12879"/>
                </a:lnTo>
                <a:lnTo>
                  <a:pt x="2374864" y="61819"/>
                </a:lnTo>
                <a:lnTo>
                  <a:pt x="2343955" y="69546"/>
                </a:lnTo>
                <a:lnTo>
                  <a:pt x="2181681" y="87577"/>
                </a:lnTo>
                <a:lnTo>
                  <a:pt x="1849406" y="123637"/>
                </a:lnTo>
                <a:lnTo>
                  <a:pt x="1393494" y="170001"/>
                </a:lnTo>
                <a:lnTo>
                  <a:pt x="1182280" y="18803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84140B93-EA5E-4082-AADD-A9B4E8CECFEB}"/>
              </a:ext>
            </a:extLst>
          </p:cNvPr>
          <p:cNvSpPr/>
          <p:nvPr/>
        </p:nvSpPr>
        <p:spPr>
          <a:xfrm>
            <a:off x="7589839" y="3738563"/>
            <a:ext cx="758825" cy="614362"/>
          </a:xfrm>
          <a:custGeom>
            <a:avLst/>
            <a:gdLst>
              <a:gd name="connsiteX0" fmla="*/ 169069 w 759619"/>
              <a:gd name="connsiteY0" fmla="*/ 300037 h 614362"/>
              <a:gd name="connsiteX1" fmla="*/ 292894 w 759619"/>
              <a:gd name="connsiteY1" fmla="*/ 114300 h 614362"/>
              <a:gd name="connsiteX2" fmla="*/ 307181 w 759619"/>
              <a:gd name="connsiteY2" fmla="*/ 92868 h 614362"/>
              <a:gd name="connsiteX3" fmla="*/ 316706 w 759619"/>
              <a:gd name="connsiteY3" fmla="*/ 66675 h 614362"/>
              <a:gd name="connsiteX4" fmla="*/ 319087 w 759619"/>
              <a:gd name="connsiteY4" fmla="*/ 47625 h 614362"/>
              <a:gd name="connsiteX5" fmla="*/ 311944 w 759619"/>
              <a:gd name="connsiteY5" fmla="*/ 28575 h 614362"/>
              <a:gd name="connsiteX6" fmla="*/ 300037 w 759619"/>
              <a:gd name="connsiteY6" fmla="*/ 11906 h 614362"/>
              <a:gd name="connsiteX7" fmla="*/ 257175 w 759619"/>
              <a:gd name="connsiteY7" fmla="*/ 0 h 614362"/>
              <a:gd name="connsiteX8" fmla="*/ 759619 w 759619"/>
              <a:gd name="connsiteY8" fmla="*/ 147637 h 614362"/>
              <a:gd name="connsiteX9" fmla="*/ 723900 w 759619"/>
              <a:gd name="connsiteY9" fmla="*/ 154781 h 614362"/>
              <a:gd name="connsiteX10" fmla="*/ 690562 w 759619"/>
              <a:gd name="connsiteY10" fmla="*/ 159543 h 614362"/>
              <a:gd name="connsiteX11" fmla="*/ 623887 w 759619"/>
              <a:gd name="connsiteY11" fmla="*/ 173831 h 614362"/>
              <a:gd name="connsiteX12" fmla="*/ 559594 w 759619"/>
              <a:gd name="connsiteY12" fmla="*/ 192881 h 614362"/>
              <a:gd name="connsiteX13" fmla="*/ 509587 w 759619"/>
              <a:gd name="connsiteY13" fmla="*/ 211931 h 614362"/>
              <a:gd name="connsiteX14" fmla="*/ 476250 w 759619"/>
              <a:gd name="connsiteY14" fmla="*/ 233362 h 614362"/>
              <a:gd name="connsiteX15" fmla="*/ 342900 w 759619"/>
              <a:gd name="connsiteY15" fmla="*/ 347662 h 614362"/>
              <a:gd name="connsiteX16" fmla="*/ 197644 w 759619"/>
              <a:gd name="connsiteY16" fmla="*/ 466725 h 614362"/>
              <a:gd name="connsiteX17" fmla="*/ 88106 w 759619"/>
              <a:gd name="connsiteY17" fmla="*/ 554831 h 614362"/>
              <a:gd name="connsiteX18" fmla="*/ 0 w 759619"/>
              <a:gd name="connsiteY18" fmla="*/ 614362 h 614362"/>
              <a:gd name="connsiteX19" fmla="*/ 28575 w 759619"/>
              <a:gd name="connsiteY19" fmla="*/ 519112 h 614362"/>
              <a:gd name="connsiteX20" fmla="*/ 128587 w 759619"/>
              <a:gd name="connsiteY20" fmla="*/ 357187 h 614362"/>
              <a:gd name="connsiteX21" fmla="*/ 169069 w 759619"/>
              <a:gd name="connsiteY21" fmla="*/ 300037 h 614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59619" h="614362">
                <a:moveTo>
                  <a:pt x="169069" y="300037"/>
                </a:moveTo>
                <a:lnTo>
                  <a:pt x="292894" y="114300"/>
                </a:lnTo>
                <a:lnTo>
                  <a:pt x="307181" y="92868"/>
                </a:lnTo>
                <a:lnTo>
                  <a:pt x="316706" y="66675"/>
                </a:lnTo>
                <a:lnTo>
                  <a:pt x="319087" y="47625"/>
                </a:lnTo>
                <a:lnTo>
                  <a:pt x="311944" y="28575"/>
                </a:lnTo>
                <a:lnTo>
                  <a:pt x="300037" y="11906"/>
                </a:lnTo>
                <a:lnTo>
                  <a:pt x="257175" y="0"/>
                </a:lnTo>
                <a:lnTo>
                  <a:pt x="759619" y="147637"/>
                </a:lnTo>
                <a:lnTo>
                  <a:pt x="723900" y="154781"/>
                </a:lnTo>
                <a:lnTo>
                  <a:pt x="690562" y="159543"/>
                </a:lnTo>
                <a:lnTo>
                  <a:pt x="623887" y="173831"/>
                </a:lnTo>
                <a:lnTo>
                  <a:pt x="559594" y="192881"/>
                </a:lnTo>
                <a:lnTo>
                  <a:pt x="509587" y="211931"/>
                </a:lnTo>
                <a:lnTo>
                  <a:pt x="476250" y="233362"/>
                </a:lnTo>
                <a:lnTo>
                  <a:pt x="342900" y="347662"/>
                </a:lnTo>
                <a:lnTo>
                  <a:pt x="197644" y="466725"/>
                </a:lnTo>
                <a:lnTo>
                  <a:pt x="88106" y="554831"/>
                </a:lnTo>
                <a:lnTo>
                  <a:pt x="0" y="614362"/>
                </a:lnTo>
                <a:lnTo>
                  <a:pt x="28575" y="519112"/>
                </a:lnTo>
                <a:lnTo>
                  <a:pt x="128587" y="357187"/>
                </a:lnTo>
                <a:lnTo>
                  <a:pt x="169069" y="30003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FA35FBC3-5CC4-462B-B5DD-D1D4FF8B04FD}"/>
              </a:ext>
            </a:extLst>
          </p:cNvPr>
          <p:cNvSpPr/>
          <p:nvPr/>
        </p:nvSpPr>
        <p:spPr>
          <a:xfrm>
            <a:off x="5478464" y="4210050"/>
            <a:ext cx="2308225" cy="381000"/>
          </a:xfrm>
          <a:custGeom>
            <a:avLst/>
            <a:gdLst>
              <a:gd name="connsiteX0" fmla="*/ 1090613 w 2307432"/>
              <a:gd name="connsiteY0" fmla="*/ 142875 h 381000"/>
              <a:gd name="connsiteX1" fmla="*/ 1285875 w 2307432"/>
              <a:gd name="connsiteY1" fmla="*/ 116681 h 381000"/>
              <a:gd name="connsiteX2" fmla="*/ 1519238 w 2307432"/>
              <a:gd name="connsiteY2" fmla="*/ 90488 h 381000"/>
              <a:gd name="connsiteX3" fmla="*/ 1721644 w 2307432"/>
              <a:gd name="connsiteY3" fmla="*/ 69056 h 381000"/>
              <a:gd name="connsiteX4" fmla="*/ 1781175 w 2307432"/>
              <a:gd name="connsiteY4" fmla="*/ 50006 h 381000"/>
              <a:gd name="connsiteX5" fmla="*/ 1864519 w 2307432"/>
              <a:gd name="connsiteY5" fmla="*/ 21431 h 381000"/>
              <a:gd name="connsiteX6" fmla="*/ 1955007 w 2307432"/>
              <a:gd name="connsiteY6" fmla="*/ 0 h 381000"/>
              <a:gd name="connsiteX7" fmla="*/ 1981200 w 2307432"/>
              <a:gd name="connsiteY7" fmla="*/ 0 h 381000"/>
              <a:gd name="connsiteX8" fmla="*/ 2028825 w 2307432"/>
              <a:gd name="connsiteY8" fmla="*/ 4763 h 381000"/>
              <a:gd name="connsiteX9" fmla="*/ 2107407 w 2307432"/>
              <a:gd name="connsiteY9" fmla="*/ 16669 h 381000"/>
              <a:gd name="connsiteX10" fmla="*/ 2157413 w 2307432"/>
              <a:gd name="connsiteY10" fmla="*/ 26194 h 381000"/>
              <a:gd name="connsiteX11" fmla="*/ 2235994 w 2307432"/>
              <a:gd name="connsiteY11" fmla="*/ 78581 h 381000"/>
              <a:gd name="connsiteX12" fmla="*/ 2283619 w 2307432"/>
              <a:gd name="connsiteY12" fmla="*/ 114300 h 381000"/>
              <a:gd name="connsiteX13" fmla="*/ 2297907 w 2307432"/>
              <a:gd name="connsiteY13" fmla="*/ 128588 h 381000"/>
              <a:gd name="connsiteX14" fmla="*/ 2307432 w 2307432"/>
              <a:gd name="connsiteY14" fmla="*/ 140494 h 381000"/>
              <a:gd name="connsiteX15" fmla="*/ 2305050 w 2307432"/>
              <a:gd name="connsiteY15" fmla="*/ 173831 h 381000"/>
              <a:gd name="connsiteX16" fmla="*/ 2290763 w 2307432"/>
              <a:gd name="connsiteY16" fmla="*/ 230981 h 381000"/>
              <a:gd name="connsiteX17" fmla="*/ 2276475 w 2307432"/>
              <a:gd name="connsiteY17" fmla="*/ 245269 h 381000"/>
              <a:gd name="connsiteX18" fmla="*/ 2235994 w 2307432"/>
              <a:gd name="connsiteY18" fmla="*/ 247650 h 381000"/>
              <a:gd name="connsiteX19" fmla="*/ 2074069 w 2307432"/>
              <a:gd name="connsiteY19" fmla="*/ 247650 h 381000"/>
              <a:gd name="connsiteX20" fmla="*/ 1921669 w 2307432"/>
              <a:gd name="connsiteY20" fmla="*/ 257175 h 381000"/>
              <a:gd name="connsiteX21" fmla="*/ 1714500 w 2307432"/>
              <a:gd name="connsiteY21" fmla="*/ 266700 h 381000"/>
              <a:gd name="connsiteX22" fmla="*/ 1431132 w 2307432"/>
              <a:gd name="connsiteY22" fmla="*/ 283369 h 381000"/>
              <a:gd name="connsiteX23" fmla="*/ 1278732 w 2307432"/>
              <a:gd name="connsiteY23" fmla="*/ 292894 h 381000"/>
              <a:gd name="connsiteX24" fmla="*/ 1162050 w 2307432"/>
              <a:gd name="connsiteY24" fmla="*/ 314325 h 381000"/>
              <a:gd name="connsiteX25" fmla="*/ 940594 w 2307432"/>
              <a:gd name="connsiteY25" fmla="*/ 333375 h 381000"/>
              <a:gd name="connsiteX26" fmla="*/ 657225 w 2307432"/>
              <a:gd name="connsiteY26" fmla="*/ 361950 h 381000"/>
              <a:gd name="connsiteX27" fmla="*/ 528638 w 2307432"/>
              <a:gd name="connsiteY27" fmla="*/ 378619 h 381000"/>
              <a:gd name="connsiteX28" fmla="*/ 442913 w 2307432"/>
              <a:gd name="connsiteY28" fmla="*/ 381000 h 381000"/>
              <a:gd name="connsiteX29" fmla="*/ 350044 w 2307432"/>
              <a:gd name="connsiteY29" fmla="*/ 381000 h 381000"/>
              <a:gd name="connsiteX30" fmla="*/ 302419 w 2307432"/>
              <a:gd name="connsiteY30" fmla="*/ 366713 h 381000"/>
              <a:gd name="connsiteX31" fmla="*/ 245269 w 2307432"/>
              <a:gd name="connsiteY31" fmla="*/ 338138 h 381000"/>
              <a:gd name="connsiteX32" fmla="*/ 192882 w 2307432"/>
              <a:gd name="connsiteY32" fmla="*/ 309563 h 381000"/>
              <a:gd name="connsiteX33" fmla="*/ 133350 w 2307432"/>
              <a:gd name="connsiteY33" fmla="*/ 269081 h 381000"/>
              <a:gd name="connsiteX34" fmla="*/ 90488 w 2307432"/>
              <a:gd name="connsiteY34" fmla="*/ 233363 h 381000"/>
              <a:gd name="connsiteX35" fmla="*/ 47625 w 2307432"/>
              <a:gd name="connsiteY35" fmla="*/ 188119 h 381000"/>
              <a:gd name="connsiteX36" fmla="*/ 9525 w 2307432"/>
              <a:gd name="connsiteY36" fmla="*/ 138113 h 381000"/>
              <a:gd name="connsiteX37" fmla="*/ 2382 w 2307432"/>
              <a:gd name="connsiteY37" fmla="*/ 121444 h 381000"/>
              <a:gd name="connsiteX38" fmla="*/ 0 w 2307432"/>
              <a:gd name="connsiteY38" fmla="*/ 100013 h 381000"/>
              <a:gd name="connsiteX39" fmla="*/ 11907 w 2307432"/>
              <a:gd name="connsiteY39" fmla="*/ 85725 h 381000"/>
              <a:gd name="connsiteX40" fmla="*/ 42863 w 2307432"/>
              <a:gd name="connsiteY40" fmla="*/ 83344 h 381000"/>
              <a:gd name="connsiteX41" fmla="*/ 92869 w 2307432"/>
              <a:gd name="connsiteY41" fmla="*/ 109538 h 381000"/>
              <a:gd name="connsiteX42" fmla="*/ 211932 w 2307432"/>
              <a:gd name="connsiteY42" fmla="*/ 154781 h 381000"/>
              <a:gd name="connsiteX43" fmla="*/ 288132 w 2307432"/>
              <a:gd name="connsiteY43" fmla="*/ 176213 h 381000"/>
              <a:gd name="connsiteX44" fmla="*/ 371475 w 2307432"/>
              <a:gd name="connsiteY44" fmla="*/ 195263 h 381000"/>
              <a:gd name="connsiteX45" fmla="*/ 454819 w 2307432"/>
              <a:gd name="connsiteY45" fmla="*/ 204788 h 381000"/>
              <a:gd name="connsiteX46" fmla="*/ 514350 w 2307432"/>
              <a:gd name="connsiteY46" fmla="*/ 204788 h 381000"/>
              <a:gd name="connsiteX47" fmla="*/ 642938 w 2307432"/>
              <a:gd name="connsiteY47" fmla="*/ 192881 h 381000"/>
              <a:gd name="connsiteX48" fmla="*/ 1090613 w 2307432"/>
              <a:gd name="connsiteY48" fmla="*/ 142875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307432" h="381000">
                <a:moveTo>
                  <a:pt x="1090613" y="142875"/>
                </a:moveTo>
                <a:lnTo>
                  <a:pt x="1285875" y="116681"/>
                </a:lnTo>
                <a:lnTo>
                  <a:pt x="1519238" y="90488"/>
                </a:lnTo>
                <a:lnTo>
                  <a:pt x="1721644" y="69056"/>
                </a:lnTo>
                <a:lnTo>
                  <a:pt x="1781175" y="50006"/>
                </a:lnTo>
                <a:lnTo>
                  <a:pt x="1864519" y="21431"/>
                </a:lnTo>
                <a:lnTo>
                  <a:pt x="1955007" y="0"/>
                </a:lnTo>
                <a:lnTo>
                  <a:pt x="1981200" y="0"/>
                </a:lnTo>
                <a:lnTo>
                  <a:pt x="2028825" y="4763"/>
                </a:lnTo>
                <a:lnTo>
                  <a:pt x="2107407" y="16669"/>
                </a:lnTo>
                <a:lnTo>
                  <a:pt x="2157413" y="26194"/>
                </a:lnTo>
                <a:lnTo>
                  <a:pt x="2235994" y="78581"/>
                </a:lnTo>
                <a:lnTo>
                  <a:pt x="2283619" y="114300"/>
                </a:lnTo>
                <a:lnTo>
                  <a:pt x="2297907" y="128588"/>
                </a:lnTo>
                <a:lnTo>
                  <a:pt x="2307432" y="140494"/>
                </a:lnTo>
                <a:lnTo>
                  <a:pt x="2305050" y="173831"/>
                </a:lnTo>
                <a:lnTo>
                  <a:pt x="2290763" y="230981"/>
                </a:lnTo>
                <a:lnTo>
                  <a:pt x="2276475" y="245269"/>
                </a:lnTo>
                <a:lnTo>
                  <a:pt x="2235994" y="247650"/>
                </a:lnTo>
                <a:lnTo>
                  <a:pt x="2074069" y="247650"/>
                </a:lnTo>
                <a:lnTo>
                  <a:pt x="1921669" y="257175"/>
                </a:lnTo>
                <a:lnTo>
                  <a:pt x="1714500" y="266700"/>
                </a:lnTo>
                <a:lnTo>
                  <a:pt x="1431132" y="283369"/>
                </a:lnTo>
                <a:lnTo>
                  <a:pt x="1278732" y="292894"/>
                </a:lnTo>
                <a:lnTo>
                  <a:pt x="1162050" y="314325"/>
                </a:lnTo>
                <a:lnTo>
                  <a:pt x="940594" y="333375"/>
                </a:lnTo>
                <a:lnTo>
                  <a:pt x="657225" y="361950"/>
                </a:lnTo>
                <a:lnTo>
                  <a:pt x="528638" y="378619"/>
                </a:lnTo>
                <a:lnTo>
                  <a:pt x="442913" y="381000"/>
                </a:lnTo>
                <a:lnTo>
                  <a:pt x="350044" y="381000"/>
                </a:lnTo>
                <a:lnTo>
                  <a:pt x="302419" y="366713"/>
                </a:lnTo>
                <a:lnTo>
                  <a:pt x="245269" y="338138"/>
                </a:lnTo>
                <a:lnTo>
                  <a:pt x="192882" y="309563"/>
                </a:lnTo>
                <a:lnTo>
                  <a:pt x="133350" y="269081"/>
                </a:lnTo>
                <a:lnTo>
                  <a:pt x="90488" y="233363"/>
                </a:lnTo>
                <a:lnTo>
                  <a:pt x="47625" y="188119"/>
                </a:lnTo>
                <a:lnTo>
                  <a:pt x="9525" y="138113"/>
                </a:lnTo>
                <a:lnTo>
                  <a:pt x="2382" y="121444"/>
                </a:lnTo>
                <a:lnTo>
                  <a:pt x="0" y="100013"/>
                </a:lnTo>
                <a:lnTo>
                  <a:pt x="11907" y="85725"/>
                </a:lnTo>
                <a:lnTo>
                  <a:pt x="42863" y="83344"/>
                </a:lnTo>
                <a:lnTo>
                  <a:pt x="92869" y="109538"/>
                </a:lnTo>
                <a:lnTo>
                  <a:pt x="211932" y="154781"/>
                </a:lnTo>
                <a:lnTo>
                  <a:pt x="288132" y="176213"/>
                </a:lnTo>
                <a:lnTo>
                  <a:pt x="371475" y="195263"/>
                </a:lnTo>
                <a:lnTo>
                  <a:pt x="454819" y="204788"/>
                </a:lnTo>
                <a:lnTo>
                  <a:pt x="514350" y="204788"/>
                </a:lnTo>
                <a:lnTo>
                  <a:pt x="642938" y="192881"/>
                </a:lnTo>
                <a:lnTo>
                  <a:pt x="1090613" y="142875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5177564D-F61B-4CC4-823F-4737071D130E}"/>
              </a:ext>
            </a:extLst>
          </p:cNvPr>
          <p:cNvSpPr/>
          <p:nvPr/>
        </p:nvSpPr>
        <p:spPr>
          <a:xfrm>
            <a:off x="6615114" y="4465639"/>
            <a:ext cx="276225" cy="1641475"/>
          </a:xfrm>
          <a:custGeom>
            <a:avLst/>
            <a:gdLst>
              <a:gd name="connsiteX0" fmla="*/ 52387 w 276225"/>
              <a:gd name="connsiteY0" fmla="*/ 442912 h 1643062"/>
              <a:gd name="connsiteX1" fmla="*/ 52387 w 276225"/>
              <a:gd name="connsiteY1" fmla="*/ 264319 h 1643062"/>
              <a:gd name="connsiteX2" fmla="*/ 52387 w 276225"/>
              <a:gd name="connsiteY2" fmla="*/ 238125 h 1643062"/>
              <a:gd name="connsiteX3" fmla="*/ 47625 w 276225"/>
              <a:gd name="connsiteY3" fmla="*/ 202406 h 1643062"/>
              <a:gd name="connsiteX4" fmla="*/ 38100 w 276225"/>
              <a:gd name="connsiteY4" fmla="*/ 150019 h 1643062"/>
              <a:gd name="connsiteX5" fmla="*/ 26193 w 276225"/>
              <a:gd name="connsiteY5" fmla="*/ 102394 h 1643062"/>
              <a:gd name="connsiteX6" fmla="*/ 0 w 276225"/>
              <a:gd name="connsiteY6" fmla="*/ 23812 h 1643062"/>
              <a:gd name="connsiteX7" fmla="*/ 147637 w 276225"/>
              <a:gd name="connsiteY7" fmla="*/ 0 h 1643062"/>
              <a:gd name="connsiteX8" fmla="*/ 200025 w 276225"/>
              <a:gd name="connsiteY8" fmla="*/ 80962 h 1643062"/>
              <a:gd name="connsiteX9" fmla="*/ 233362 w 276225"/>
              <a:gd name="connsiteY9" fmla="*/ 140494 h 1643062"/>
              <a:gd name="connsiteX10" fmla="*/ 250031 w 276225"/>
              <a:gd name="connsiteY10" fmla="*/ 180975 h 1643062"/>
              <a:gd name="connsiteX11" fmla="*/ 261937 w 276225"/>
              <a:gd name="connsiteY11" fmla="*/ 226219 h 1643062"/>
              <a:gd name="connsiteX12" fmla="*/ 273843 w 276225"/>
              <a:gd name="connsiteY12" fmla="*/ 333375 h 1643062"/>
              <a:gd name="connsiteX13" fmla="*/ 276225 w 276225"/>
              <a:gd name="connsiteY13" fmla="*/ 450056 h 1643062"/>
              <a:gd name="connsiteX14" fmla="*/ 276225 w 276225"/>
              <a:gd name="connsiteY14" fmla="*/ 764381 h 1643062"/>
              <a:gd name="connsiteX15" fmla="*/ 276225 w 276225"/>
              <a:gd name="connsiteY15" fmla="*/ 1026319 h 1643062"/>
              <a:gd name="connsiteX16" fmla="*/ 273843 w 276225"/>
              <a:gd name="connsiteY16" fmla="*/ 1173956 h 1643062"/>
              <a:gd name="connsiteX17" fmla="*/ 273843 w 276225"/>
              <a:gd name="connsiteY17" fmla="*/ 1214437 h 1643062"/>
              <a:gd name="connsiteX18" fmla="*/ 269081 w 276225"/>
              <a:gd name="connsiteY18" fmla="*/ 1254919 h 1643062"/>
              <a:gd name="connsiteX19" fmla="*/ 254793 w 276225"/>
              <a:gd name="connsiteY19" fmla="*/ 1309687 h 1643062"/>
              <a:gd name="connsiteX20" fmla="*/ 223837 w 276225"/>
              <a:gd name="connsiteY20" fmla="*/ 1395412 h 1643062"/>
              <a:gd name="connsiteX21" fmla="*/ 164306 w 276225"/>
              <a:gd name="connsiteY21" fmla="*/ 1528762 h 1643062"/>
              <a:gd name="connsiteX22" fmla="*/ 126206 w 276225"/>
              <a:gd name="connsiteY22" fmla="*/ 1612106 h 1643062"/>
              <a:gd name="connsiteX23" fmla="*/ 107156 w 276225"/>
              <a:gd name="connsiteY23" fmla="*/ 1631156 h 1643062"/>
              <a:gd name="connsiteX24" fmla="*/ 83343 w 276225"/>
              <a:gd name="connsiteY24" fmla="*/ 1640681 h 1643062"/>
              <a:gd name="connsiteX25" fmla="*/ 69056 w 276225"/>
              <a:gd name="connsiteY25" fmla="*/ 1643062 h 1643062"/>
              <a:gd name="connsiteX26" fmla="*/ 47625 w 276225"/>
              <a:gd name="connsiteY26" fmla="*/ 1643062 h 1643062"/>
              <a:gd name="connsiteX27" fmla="*/ 23812 w 276225"/>
              <a:gd name="connsiteY27" fmla="*/ 1633537 h 1643062"/>
              <a:gd name="connsiteX28" fmla="*/ 2381 w 276225"/>
              <a:gd name="connsiteY28" fmla="*/ 1609725 h 1643062"/>
              <a:gd name="connsiteX29" fmla="*/ 33337 w 276225"/>
              <a:gd name="connsiteY29" fmla="*/ 1092994 h 1643062"/>
              <a:gd name="connsiteX30" fmla="*/ 45243 w 276225"/>
              <a:gd name="connsiteY30" fmla="*/ 907256 h 1643062"/>
              <a:gd name="connsiteX31" fmla="*/ 52387 w 276225"/>
              <a:gd name="connsiteY31" fmla="*/ 740569 h 1643062"/>
              <a:gd name="connsiteX32" fmla="*/ 52387 w 276225"/>
              <a:gd name="connsiteY32" fmla="*/ 442912 h 1643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76225" h="1643062">
                <a:moveTo>
                  <a:pt x="52387" y="442912"/>
                </a:moveTo>
                <a:lnTo>
                  <a:pt x="52387" y="264319"/>
                </a:lnTo>
                <a:lnTo>
                  <a:pt x="52387" y="238125"/>
                </a:lnTo>
                <a:lnTo>
                  <a:pt x="47625" y="202406"/>
                </a:lnTo>
                <a:lnTo>
                  <a:pt x="38100" y="150019"/>
                </a:lnTo>
                <a:lnTo>
                  <a:pt x="26193" y="102394"/>
                </a:lnTo>
                <a:lnTo>
                  <a:pt x="0" y="23812"/>
                </a:lnTo>
                <a:lnTo>
                  <a:pt x="147637" y="0"/>
                </a:lnTo>
                <a:lnTo>
                  <a:pt x="200025" y="80962"/>
                </a:lnTo>
                <a:lnTo>
                  <a:pt x="233362" y="140494"/>
                </a:lnTo>
                <a:lnTo>
                  <a:pt x="250031" y="180975"/>
                </a:lnTo>
                <a:lnTo>
                  <a:pt x="261937" y="226219"/>
                </a:lnTo>
                <a:lnTo>
                  <a:pt x="273843" y="333375"/>
                </a:lnTo>
                <a:lnTo>
                  <a:pt x="276225" y="450056"/>
                </a:lnTo>
                <a:lnTo>
                  <a:pt x="276225" y="764381"/>
                </a:lnTo>
                <a:lnTo>
                  <a:pt x="276225" y="1026319"/>
                </a:lnTo>
                <a:lnTo>
                  <a:pt x="273843" y="1173956"/>
                </a:lnTo>
                <a:lnTo>
                  <a:pt x="273843" y="1214437"/>
                </a:lnTo>
                <a:lnTo>
                  <a:pt x="269081" y="1254919"/>
                </a:lnTo>
                <a:lnTo>
                  <a:pt x="254793" y="1309687"/>
                </a:lnTo>
                <a:lnTo>
                  <a:pt x="223837" y="1395412"/>
                </a:lnTo>
                <a:lnTo>
                  <a:pt x="164306" y="1528762"/>
                </a:lnTo>
                <a:lnTo>
                  <a:pt x="126206" y="1612106"/>
                </a:lnTo>
                <a:lnTo>
                  <a:pt x="107156" y="1631156"/>
                </a:lnTo>
                <a:lnTo>
                  <a:pt x="83343" y="1640681"/>
                </a:lnTo>
                <a:lnTo>
                  <a:pt x="69056" y="1643062"/>
                </a:lnTo>
                <a:lnTo>
                  <a:pt x="47625" y="1643062"/>
                </a:lnTo>
                <a:lnTo>
                  <a:pt x="23812" y="1633537"/>
                </a:lnTo>
                <a:lnTo>
                  <a:pt x="2381" y="1609725"/>
                </a:lnTo>
                <a:lnTo>
                  <a:pt x="33337" y="1092994"/>
                </a:lnTo>
                <a:lnTo>
                  <a:pt x="45243" y="907256"/>
                </a:lnTo>
                <a:lnTo>
                  <a:pt x="52387" y="740569"/>
                </a:lnTo>
                <a:cubicBezTo>
                  <a:pt x="53181" y="650875"/>
                  <a:pt x="53974" y="561181"/>
                  <a:pt x="52387" y="442912"/>
                </a:cubicBez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FB1D0620-BF6A-49BF-828D-B2A664EC7EC6}"/>
              </a:ext>
            </a:extLst>
          </p:cNvPr>
          <p:cNvSpPr/>
          <p:nvPr/>
        </p:nvSpPr>
        <p:spPr>
          <a:xfrm>
            <a:off x="6010275" y="5478464"/>
            <a:ext cx="681038" cy="625475"/>
          </a:xfrm>
          <a:custGeom>
            <a:avLst/>
            <a:gdLst>
              <a:gd name="connsiteX0" fmla="*/ 250031 w 681038"/>
              <a:gd name="connsiteY0" fmla="*/ 92869 h 623888"/>
              <a:gd name="connsiteX1" fmla="*/ 469106 w 681038"/>
              <a:gd name="connsiteY1" fmla="*/ 166688 h 623888"/>
              <a:gd name="connsiteX2" fmla="*/ 523875 w 681038"/>
              <a:gd name="connsiteY2" fmla="*/ 183357 h 623888"/>
              <a:gd name="connsiteX3" fmla="*/ 542925 w 681038"/>
              <a:gd name="connsiteY3" fmla="*/ 185738 h 623888"/>
              <a:gd name="connsiteX4" fmla="*/ 559594 w 681038"/>
              <a:gd name="connsiteY4" fmla="*/ 183357 h 623888"/>
              <a:gd name="connsiteX5" fmla="*/ 576263 w 681038"/>
              <a:gd name="connsiteY5" fmla="*/ 178594 h 623888"/>
              <a:gd name="connsiteX6" fmla="*/ 592931 w 681038"/>
              <a:gd name="connsiteY6" fmla="*/ 166688 h 623888"/>
              <a:gd name="connsiteX7" fmla="*/ 614363 w 681038"/>
              <a:gd name="connsiteY7" fmla="*/ 140494 h 623888"/>
              <a:gd name="connsiteX8" fmla="*/ 631031 w 681038"/>
              <a:gd name="connsiteY8" fmla="*/ 111919 h 623888"/>
              <a:gd name="connsiteX9" fmla="*/ 635794 w 681038"/>
              <a:gd name="connsiteY9" fmla="*/ 95250 h 623888"/>
              <a:gd name="connsiteX10" fmla="*/ 654844 w 681038"/>
              <a:gd name="connsiteY10" fmla="*/ 0 h 623888"/>
              <a:gd name="connsiteX11" fmla="*/ 681038 w 681038"/>
              <a:gd name="connsiteY11" fmla="*/ 623888 h 623888"/>
              <a:gd name="connsiteX12" fmla="*/ 654844 w 681038"/>
              <a:gd name="connsiteY12" fmla="*/ 623888 h 623888"/>
              <a:gd name="connsiteX13" fmla="*/ 633413 w 681038"/>
              <a:gd name="connsiteY13" fmla="*/ 614363 h 623888"/>
              <a:gd name="connsiteX14" fmla="*/ 607219 w 681038"/>
              <a:gd name="connsiteY14" fmla="*/ 595313 h 623888"/>
              <a:gd name="connsiteX15" fmla="*/ 578644 w 681038"/>
              <a:gd name="connsiteY15" fmla="*/ 547688 h 623888"/>
              <a:gd name="connsiteX16" fmla="*/ 538163 w 681038"/>
              <a:gd name="connsiteY16" fmla="*/ 476250 h 623888"/>
              <a:gd name="connsiteX17" fmla="*/ 500063 w 681038"/>
              <a:gd name="connsiteY17" fmla="*/ 416719 h 623888"/>
              <a:gd name="connsiteX18" fmla="*/ 454819 w 681038"/>
              <a:gd name="connsiteY18" fmla="*/ 359569 h 623888"/>
              <a:gd name="connsiteX19" fmla="*/ 431006 w 681038"/>
              <a:gd name="connsiteY19" fmla="*/ 333375 h 623888"/>
              <a:gd name="connsiteX20" fmla="*/ 366713 w 681038"/>
              <a:gd name="connsiteY20" fmla="*/ 290513 h 623888"/>
              <a:gd name="connsiteX21" fmla="*/ 238125 w 681038"/>
              <a:gd name="connsiteY21" fmla="*/ 200025 h 623888"/>
              <a:gd name="connsiteX22" fmla="*/ 140494 w 681038"/>
              <a:gd name="connsiteY22" fmla="*/ 135732 h 623888"/>
              <a:gd name="connsiteX23" fmla="*/ 64294 w 681038"/>
              <a:gd name="connsiteY23" fmla="*/ 85725 h 623888"/>
              <a:gd name="connsiteX24" fmla="*/ 16669 w 681038"/>
              <a:gd name="connsiteY24" fmla="*/ 52388 h 623888"/>
              <a:gd name="connsiteX25" fmla="*/ 0 w 681038"/>
              <a:gd name="connsiteY25" fmla="*/ 28575 h 623888"/>
              <a:gd name="connsiteX26" fmla="*/ 0 w 681038"/>
              <a:gd name="connsiteY26" fmla="*/ 11907 h 623888"/>
              <a:gd name="connsiteX27" fmla="*/ 2381 w 681038"/>
              <a:gd name="connsiteY27" fmla="*/ 2382 h 623888"/>
              <a:gd name="connsiteX28" fmla="*/ 14288 w 681038"/>
              <a:gd name="connsiteY28" fmla="*/ 0 h 623888"/>
              <a:gd name="connsiteX29" fmla="*/ 66675 w 681038"/>
              <a:gd name="connsiteY29" fmla="*/ 16669 h 623888"/>
              <a:gd name="connsiteX30" fmla="*/ 157163 w 681038"/>
              <a:gd name="connsiteY30" fmla="*/ 59532 h 623888"/>
              <a:gd name="connsiteX31" fmla="*/ 250031 w 681038"/>
              <a:gd name="connsiteY31" fmla="*/ 92869 h 623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81038" h="623888">
                <a:moveTo>
                  <a:pt x="250031" y="92869"/>
                </a:moveTo>
                <a:lnTo>
                  <a:pt x="469106" y="166688"/>
                </a:lnTo>
                <a:lnTo>
                  <a:pt x="523875" y="183357"/>
                </a:lnTo>
                <a:lnTo>
                  <a:pt x="542925" y="185738"/>
                </a:lnTo>
                <a:lnTo>
                  <a:pt x="559594" y="183357"/>
                </a:lnTo>
                <a:lnTo>
                  <a:pt x="576263" y="178594"/>
                </a:lnTo>
                <a:lnTo>
                  <a:pt x="592931" y="166688"/>
                </a:lnTo>
                <a:lnTo>
                  <a:pt x="614363" y="140494"/>
                </a:lnTo>
                <a:lnTo>
                  <a:pt x="631031" y="111919"/>
                </a:lnTo>
                <a:lnTo>
                  <a:pt x="635794" y="95250"/>
                </a:lnTo>
                <a:lnTo>
                  <a:pt x="654844" y="0"/>
                </a:lnTo>
                <a:lnTo>
                  <a:pt x="681038" y="623888"/>
                </a:lnTo>
                <a:lnTo>
                  <a:pt x="654844" y="623888"/>
                </a:lnTo>
                <a:lnTo>
                  <a:pt x="633413" y="614363"/>
                </a:lnTo>
                <a:lnTo>
                  <a:pt x="607219" y="595313"/>
                </a:lnTo>
                <a:lnTo>
                  <a:pt x="578644" y="547688"/>
                </a:lnTo>
                <a:lnTo>
                  <a:pt x="538163" y="476250"/>
                </a:lnTo>
                <a:lnTo>
                  <a:pt x="500063" y="416719"/>
                </a:lnTo>
                <a:lnTo>
                  <a:pt x="454819" y="359569"/>
                </a:lnTo>
                <a:lnTo>
                  <a:pt x="431006" y="333375"/>
                </a:lnTo>
                <a:lnTo>
                  <a:pt x="366713" y="290513"/>
                </a:lnTo>
                <a:lnTo>
                  <a:pt x="238125" y="200025"/>
                </a:lnTo>
                <a:lnTo>
                  <a:pt x="140494" y="135732"/>
                </a:lnTo>
                <a:lnTo>
                  <a:pt x="64294" y="85725"/>
                </a:lnTo>
                <a:lnTo>
                  <a:pt x="16669" y="52388"/>
                </a:lnTo>
                <a:lnTo>
                  <a:pt x="0" y="28575"/>
                </a:lnTo>
                <a:lnTo>
                  <a:pt x="0" y="11907"/>
                </a:lnTo>
                <a:lnTo>
                  <a:pt x="2381" y="2382"/>
                </a:lnTo>
                <a:lnTo>
                  <a:pt x="14288" y="0"/>
                </a:lnTo>
                <a:lnTo>
                  <a:pt x="66675" y="16669"/>
                </a:lnTo>
                <a:lnTo>
                  <a:pt x="157163" y="59532"/>
                </a:lnTo>
                <a:lnTo>
                  <a:pt x="250031" y="92869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689DA372-45E8-4CAE-A2FE-AB92900A804A}"/>
              </a:ext>
            </a:extLst>
          </p:cNvPr>
          <p:cNvGrpSpPr/>
          <p:nvPr/>
        </p:nvGrpSpPr>
        <p:grpSpPr>
          <a:xfrm>
            <a:off x="3692525" y="1420814"/>
            <a:ext cx="4687889" cy="4686300"/>
            <a:chOff x="3692525" y="1420814"/>
            <a:chExt cx="4687889" cy="4686300"/>
          </a:xfrm>
        </p:grpSpPr>
        <p:sp>
          <p:nvSpPr>
            <p:cNvPr id="16" name="フリーフォーム 82">
              <a:extLst>
                <a:ext uri="{FF2B5EF4-FFF2-40B4-BE49-F238E27FC236}">
                  <a16:creationId xmlns:a16="http://schemas.microsoft.com/office/drawing/2014/main" id="{67143B77-CE41-4449-B446-4A1A749DFABF}"/>
                </a:ext>
              </a:extLst>
            </p:cNvPr>
            <p:cNvSpPr/>
            <p:nvPr/>
          </p:nvSpPr>
          <p:spPr>
            <a:xfrm>
              <a:off x="3692525" y="1549400"/>
              <a:ext cx="1428750" cy="2476500"/>
            </a:xfrm>
            <a:custGeom>
              <a:avLst/>
              <a:gdLst>
                <a:gd name="connsiteX0" fmla="*/ 1101725 w 1428750"/>
                <a:gd name="connsiteY0" fmla="*/ 854075 h 2476500"/>
                <a:gd name="connsiteX1" fmla="*/ 1168400 w 1428750"/>
                <a:gd name="connsiteY1" fmla="*/ 727075 h 2476500"/>
                <a:gd name="connsiteX2" fmla="*/ 1228725 w 1428750"/>
                <a:gd name="connsiteY2" fmla="*/ 612775 h 2476500"/>
                <a:gd name="connsiteX3" fmla="*/ 1270000 w 1428750"/>
                <a:gd name="connsiteY3" fmla="*/ 533400 h 2476500"/>
                <a:gd name="connsiteX4" fmla="*/ 1308100 w 1428750"/>
                <a:gd name="connsiteY4" fmla="*/ 463550 h 2476500"/>
                <a:gd name="connsiteX5" fmla="*/ 1323975 w 1428750"/>
                <a:gd name="connsiteY5" fmla="*/ 438150 h 2476500"/>
                <a:gd name="connsiteX6" fmla="*/ 1349375 w 1428750"/>
                <a:gd name="connsiteY6" fmla="*/ 412750 h 2476500"/>
                <a:gd name="connsiteX7" fmla="*/ 1384300 w 1428750"/>
                <a:gd name="connsiteY7" fmla="*/ 387350 h 2476500"/>
                <a:gd name="connsiteX8" fmla="*/ 1412875 w 1428750"/>
                <a:gd name="connsiteY8" fmla="*/ 365125 h 2476500"/>
                <a:gd name="connsiteX9" fmla="*/ 1428750 w 1428750"/>
                <a:gd name="connsiteY9" fmla="*/ 346075 h 2476500"/>
                <a:gd name="connsiteX10" fmla="*/ 1428750 w 1428750"/>
                <a:gd name="connsiteY10" fmla="*/ 327025 h 2476500"/>
                <a:gd name="connsiteX11" fmla="*/ 1422400 w 1428750"/>
                <a:gd name="connsiteY11" fmla="*/ 295275 h 2476500"/>
                <a:gd name="connsiteX12" fmla="*/ 1409700 w 1428750"/>
                <a:gd name="connsiteY12" fmla="*/ 269875 h 2476500"/>
                <a:gd name="connsiteX13" fmla="*/ 1381125 w 1428750"/>
                <a:gd name="connsiteY13" fmla="*/ 234950 h 2476500"/>
                <a:gd name="connsiteX14" fmla="*/ 1346200 w 1428750"/>
                <a:gd name="connsiteY14" fmla="*/ 203200 h 2476500"/>
                <a:gd name="connsiteX15" fmla="*/ 1292225 w 1428750"/>
                <a:gd name="connsiteY15" fmla="*/ 158750 h 2476500"/>
                <a:gd name="connsiteX16" fmla="*/ 1209675 w 1428750"/>
                <a:gd name="connsiteY16" fmla="*/ 95250 h 2476500"/>
                <a:gd name="connsiteX17" fmla="*/ 1152525 w 1428750"/>
                <a:gd name="connsiteY17" fmla="*/ 60325 h 2476500"/>
                <a:gd name="connsiteX18" fmla="*/ 1108075 w 1428750"/>
                <a:gd name="connsiteY18" fmla="*/ 38100 h 2476500"/>
                <a:gd name="connsiteX19" fmla="*/ 1054100 w 1428750"/>
                <a:gd name="connsiteY19" fmla="*/ 12700 h 2476500"/>
                <a:gd name="connsiteX20" fmla="*/ 1016000 w 1428750"/>
                <a:gd name="connsiteY20" fmla="*/ 0 h 2476500"/>
                <a:gd name="connsiteX21" fmla="*/ 1000125 w 1428750"/>
                <a:gd name="connsiteY21" fmla="*/ 0 h 2476500"/>
                <a:gd name="connsiteX22" fmla="*/ 981075 w 1428750"/>
                <a:gd name="connsiteY22" fmla="*/ 9525 h 2476500"/>
                <a:gd name="connsiteX23" fmla="*/ 971550 w 1428750"/>
                <a:gd name="connsiteY23" fmla="*/ 28575 h 2476500"/>
                <a:gd name="connsiteX24" fmla="*/ 974725 w 1428750"/>
                <a:gd name="connsiteY24" fmla="*/ 47625 h 2476500"/>
                <a:gd name="connsiteX25" fmla="*/ 987425 w 1428750"/>
                <a:gd name="connsiteY25" fmla="*/ 73025 h 2476500"/>
                <a:gd name="connsiteX26" fmla="*/ 1012825 w 1428750"/>
                <a:gd name="connsiteY26" fmla="*/ 104775 h 2476500"/>
                <a:gd name="connsiteX27" fmla="*/ 1035050 w 1428750"/>
                <a:gd name="connsiteY27" fmla="*/ 136525 h 2476500"/>
                <a:gd name="connsiteX28" fmla="*/ 1057275 w 1428750"/>
                <a:gd name="connsiteY28" fmla="*/ 171450 h 2476500"/>
                <a:gd name="connsiteX29" fmla="*/ 1069975 w 1428750"/>
                <a:gd name="connsiteY29" fmla="*/ 206375 h 2476500"/>
                <a:gd name="connsiteX30" fmla="*/ 1076325 w 1428750"/>
                <a:gd name="connsiteY30" fmla="*/ 228600 h 2476500"/>
                <a:gd name="connsiteX31" fmla="*/ 1076325 w 1428750"/>
                <a:gd name="connsiteY31" fmla="*/ 257175 h 2476500"/>
                <a:gd name="connsiteX32" fmla="*/ 1060450 w 1428750"/>
                <a:gd name="connsiteY32" fmla="*/ 327025 h 2476500"/>
                <a:gd name="connsiteX33" fmla="*/ 962025 w 1428750"/>
                <a:gd name="connsiteY33" fmla="*/ 593725 h 2476500"/>
                <a:gd name="connsiteX34" fmla="*/ 860425 w 1428750"/>
                <a:gd name="connsiteY34" fmla="*/ 850900 h 2476500"/>
                <a:gd name="connsiteX35" fmla="*/ 765175 w 1428750"/>
                <a:gd name="connsiteY35" fmla="*/ 1085850 h 2476500"/>
                <a:gd name="connsiteX36" fmla="*/ 644525 w 1428750"/>
                <a:gd name="connsiteY36" fmla="*/ 1323975 h 2476500"/>
                <a:gd name="connsiteX37" fmla="*/ 488950 w 1428750"/>
                <a:gd name="connsiteY37" fmla="*/ 1628775 h 2476500"/>
                <a:gd name="connsiteX38" fmla="*/ 352425 w 1428750"/>
                <a:gd name="connsiteY38" fmla="*/ 1870075 h 2476500"/>
                <a:gd name="connsiteX39" fmla="*/ 212725 w 1428750"/>
                <a:gd name="connsiteY39" fmla="*/ 2111375 h 2476500"/>
                <a:gd name="connsiteX40" fmla="*/ 98425 w 1428750"/>
                <a:gd name="connsiteY40" fmla="*/ 2292350 h 2476500"/>
                <a:gd name="connsiteX41" fmla="*/ 9525 w 1428750"/>
                <a:gd name="connsiteY41" fmla="*/ 2435225 h 2476500"/>
                <a:gd name="connsiteX42" fmla="*/ 0 w 1428750"/>
                <a:gd name="connsiteY42" fmla="*/ 2457450 h 2476500"/>
                <a:gd name="connsiteX43" fmla="*/ 3175 w 1428750"/>
                <a:gd name="connsiteY43" fmla="*/ 2473325 h 2476500"/>
                <a:gd name="connsiteX44" fmla="*/ 22225 w 1428750"/>
                <a:gd name="connsiteY44" fmla="*/ 2476500 h 2476500"/>
                <a:gd name="connsiteX45" fmla="*/ 53975 w 1428750"/>
                <a:gd name="connsiteY45" fmla="*/ 2460625 h 2476500"/>
                <a:gd name="connsiteX46" fmla="*/ 133350 w 1428750"/>
                <a:gd name="connsiteY46" fmla="*/ 2378075 h 2476500"/>
                <a:gd name="connsiteX47" fmla="*/ 219075 w 1428750"/>
                <a:gd name="connsiteY47" fmla="*/ 2279650 h 2476500"/>
                <a:gd name="connsiteX48" fmla="*/ 327025 w 1428750"/>
                <a:gd name="connsiteY48" fmla="*/ 2149475 h 2476500"/>
                <a:gd name="connsiteX49" fmla="*/ 425450 w 1428750"/>
                <a:gd name="connsiteY49" fmla="*/ 2019300 h 2476500"/>
                <a:gd name="connsiteX50" fmla="*/ 514350 w 1428750"/>
                <a:gd name="connsiteY50" fmla="*/ 1892300 h 2476500"/>
                <a:gd name="connsiteX51" fmla="*/ 603250 w 1428750"/>
                <a:gd name="connsiteY51" fmla="*/ 1752600 h 2476500"/>
                <a:gd name="connsiteX52" fmla="*/ 717550 w 1428750"/>
                <a:gd name="connsiteY52" fmla="*/ 1574800 h 2476500"/>
                <a:gd name="connsiteX53" fmla="*/ 841375 w 1428750"/>
                <a:gd name="connsiteY53" fmla="*/ 1371600 h 2476500"/>
                <a:gd name="connsiteX54" fmla="*/ 977900 w 1428750"/>
                <a:gd name="connsiteY54" fmla="*/ 1101725 h 2476500"/>
                <a:gd name="connsiteX55" fmla="*/ 1101725 w 1428750"/>
                <a:gd name="connsiteY55" fmla="*/ 854075 h 247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428750" h="2476500">
                  <a:moveTo>
                    <a:pt x="1101725" y="854075"/>
                  </a:moveTo>
                  <a:lnTo>
                    <a:pt x="1168400" y="727075"/>
                  </a:lnTo>
                  <a:lnTo>
                    <a:pt x="1228725" y="612775"/>
                  </a:lnTo>
                  <a:lnTo>
                    <a:pt x="1270000" y="533400"/>
                  </a:lnTo>
                  <a:lnTo>
                    <a:pt x="1308100" y="463550"/>
                  </a:lnTo>
                  <a:lnTo>
                    <a:pt x="1323975" y="438150"/>
                  </a:lnTo>
                  <a:lnTo>
                    <a:pt x="1349375" y="412750"/>
                  </a:lnTo>
                  <a:lnTo>
                    <a:pt x="1384300" y="387350"/>
                  </a:lnTo>
                  <a:lnTo>
                    <a:pt x="1412875" y="365125"/>
                  </a:lnTo>
                  <a:lnTo>
                    <a:pt x="1428750" y="346075"/>
                  </a:lnTo>
                  <a:lnTo>
                    <a:pt x="1428750" y="327025"/>
                  </a:lnTo>
                  <a:lnTo>
                    <a:pt x="1422400" y="295275"/>
                  </a:lnTo>
                  <a:lnTo>
                    <a:pt x="1409700" y="269875"/>
                  </a:lnTo>
                  <a:lnTo>
                    <a:pt x="1381125" y="234950"/>
                  </a:lnTo>
                  <a:lnTo>
                    <a:pt x="1346200" y="203200"/>
                  </a:lnTo>
                  <a:lnTo>
                    <a:pt x="1292225" y="158750"/>
                  </a:lnTo>
                  <a:lnTo>
                    <a:pt x="1209675" y="95250"/>
                  </a:lnTo>
                  <a:lnTo>
                    <a:pt x="1152525" y="60325"/>
                  </a:lnTo>
                  <a:lnTo>
                    <a:pt x="1108075" y="38100"/>
                  </a:lnTo>
                  <a:lnTo>
                    <a:pt x="1054100" y="12700"/>
                  </a:lnTo>
                  <a:lnTo>
                    <a:pt x="1016000" y="0"/>
                  </a:lnTo>
                  <a:lnTo>
                    <a:pt x="1000125" y="0"/>
                  </a:lnTo>
                  <a:lnTo>
                    <a:pt x="981075" y="9525"/>
                  </a:lnTo>
                  <a:lnTo>
                    <a:pt x="971550" y="28575"/>
                  </a:lnTo>
                  <a:lnTo>
                    <a:pt x="974725" y="47625"/>
                  </a:lnTo>
                  <a:lnTo>
                    <a:pt x="987425" y="73025"/>
                  </a:lnTo>
                  <a:lnTo>
                    <a:pt x="1012825" y="104775"/>
                  </a:lnTo>
                  <a:lnTo>
                    <a:pt x="1035050" y="136525"/>
                  </a:lnTo>
                  <a:lnTo>
                    <a:pt x="1057275" y="171450"/>
                  </a:lnTo>
                  <a:lnTo>
                    <a:pt x="1069975" y="206375"/>
                  </a:lnTo>
                  <a:lnTo>
                    <a:pt x="1076325" y="228600"/>
                  </a:lnTo>
                  <a:lnTo>
                    <a:pt x="1076325" y="257175"/>
                  </a:lnTo>
                  <a:lnTo>
                    <a:pt x="1060450" y="327025"/>
                  </a:lnTo>
                  <a:lnTo>
                    <a:pt x="962025" y="593725"/>
                  </a:lnTo>
                  <a:lnTo>
                    <a:pt x="860425" y="850900"/>
                  </a:lnTo>
                  <a:lnTo>
                    <a:pt x="765175" y="1085850"/>
                  </a:lnTo>
                  <a:lnTo>
                    <a:pt x="644525" y="1323975"/>
                  </a:lnTo>
                  <a:lnTo>
                    <a:pt x="488950" y="1628775"/>
                  </a:lnTo>
                  <a:lnTo>
                    <a:pt x="352425" y="1870075"/>
                  </a:lnTo>
                  <a:lnTo>
                    <a:pt x="212725" y="2111375"/>
                  </a:lnTo>
                  <a:lnTo>
                    <a:pt x="98425" y="2292350"/>
                  </a:lnTo>
                  <a:lnTo>
                    <a:pt x="9525" y="2435225"/>
                  </a:lnTo>
                  <a:lnTo>
                    <a:pt x="0" y="2457450"/>
                  </a:lnTo>
                  <a:lnTo>
                    <a:pt x="3175" y="2473325"/>
                  </a:lnTo>
                  <a:lnTo>
                    <a:pt x="22225" y="2476500"/>
                  </a:lnTo>
                  <a:lnTo>
                    <a:pt x="53975" y="2460625"/>
                  </a:lnTo>
                  <a:lnTo>
                    <a:pt x="133350" y="2378075"/>
                  </a:lnTo>
                  <a:lnTo>
                    <a:pt x="219075" y="2279650"/>
                  </a:lnTo>
                  <a:lnTo>
                    <a:pt x="327025" y="2149475"/>
                  </a:lnTo>
                  <a:lnTo>
                    <a:pt x="425450" y="2019300"/>
                  </a:lnTo>
                  <a:lnTo>
                    <a:pt x="514350" y="1892300"/>
                  </a:lnTo>
                  <a:lnTo>
                    <a:pt x="603250" y="1752600"/>
                  </a:lnTo>
                  <a:lnTo>
                    <a:pt x="717550" y="1574800"/>
                  </a:lnTo>
                  <a:lnTo>
                    <a:pt x="841375" y="1371600"/>
                  </a:lnTo>
                  <a:lnTo>
                    <a:pt x="977900" y="1101725"/>
                  </a:lnTo>
                  <a:lnTo>
                    <a:pt x="1101725" y="8540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84">
              <a:extLst>
                <a:ext uri="{FF2B5EF4-FFF2-40B4-BE49-F238E27FC236}">
                  <a16:creationId xmlns:a16="http://schemas.microsoft.com/office/drawing/2014/main" id="{7FA4C37A-A83F-47D4-B2C2-70F09443CC2C}"/>
                </a:ext>
              </a:extLst>
            </p:cNvPr>
            <p:cNvSpPr/>
            <p:nvPr/>
          </p:nvSpPr>
          <p:spPr>
            <a:xfrm>
              <a:off x="6307138" y="1420814"/>
              <a:ext cx="531812" cy="695325"/>
            </a:xfrm>
            <a:custGeom>
              <a:avLst/>
              <a:gdLst>
                <a:gd name="connsiteX0" fmla="*/ 250032 w 531019"/>
                <a:gd name="connsiteY0" fmla="*/ 454819 h 695325"/>
                <a:gd name="connsiteX1" fmla="*/ 230982 w 531019"/>
                <a:gd name="connsiteY1" fmla="*/ 311944 h 695325"/>
                <a:gd name="connsiteX2" fmla="*/ 221457 w 531019"/>
                <a:gd name="connsiteY2" fmla="*/ 247650 h 695325"/>
                <a:gd name="connsiteX3" fmla="*/ 209550 w 531019"/>
                <a:gd name="connsiteY3" fmla="*/ 216694 h 695325"/>
                <a:gd name="connsiteX4" fmla="*/ 185738 w 531019"/>
                <a:gd name="connsiteY4" fmla="*/ 180975 h 695325"/>
                <a:gd name="connsiteX5" fmla="*/ 166688 w 531019"/>
                <a:gd name="connsiteY5" fmla="*/ 161925 h 695325"/>
                <a:gd name="connsiteX6" fmla="*/ 145257 w 531019"/>
                <a:gd name="connsiteY6" fmla="*/ 140494 h 695325"/>
                <a:gd name="connsiteX7" fmla="*/ 107157 w 531019"/>
                <a:gd name="connsiteY7" fmla="*/ 111919 h 695325"/>
                <a:gd name="connsiteX8" fmla="*/ 69057 w 531019"/>
                <a:gd name="connsiteY8" fmla="*/ 90488 h 695325"/>
                <a:gd name="connsiteX9" fmla="*/ 42863 w 531019"/>
                <a:gd name="connsiteY9" fmla="*/ 76200 h 695325"/>
                <a:gd name="connsiteX10" fmla="*/ 28575 w 531019"/>
                <a:gd name="connsiteY10" fmla="*/ 64294 h 695325"/>
                <a:gd name="connsiteX11" fmla="*/ 9525 w 531019"/>
                <a:gd name="connsiteY11" fmla="*/ 45244 h 695325"/>
                <a:gd name="connsiteX12" fmla="*/ 0 w 531019"/>
                <a:gd name="connsiteY12" fmla="*/ 30957 h 695325"/>
                <a:gd name="connsiteX13" fmla="*/ 0 w 531019"/>
                <a:gd name="connsiteY13" fmla="*/ 19050 h 695325"/>
                <a:gd name="connsiteX14" fmla="*/ 4763 w 531019"/>
                <a:gd name="connsiteY14" fmla="*/ 7144 h 695325"/>
                <a:gd name="connsiteX15" fmla="*/ 26194 w 531019"/>
                <a:gd name="connsiteY15" fmla="*/ 2382 h 695325"/>
                <a:gd name="connsiteX16" fmla="*/ 45244 w 531019"/>
                <a:gd name="connsiteY16" fmla="*/ 0 h 695325"/>
                <a:gd name="connsiteX17" fmla="*/ 76200 w 531019"/>
                <a:gd name="connsiteY17" fmla="*/ 7144 h 695325"/>
                <a:gd name="connsiteX18" fmla="*/ 145257 w 531019"/>
                <a:gd name="connsiteY18" fmla="*/ 28575 h 695325"/>
                <a:gd name="connsiteX19" fmla="*/ 209550 w 531019"/>
                <a:gd name="connsiteY19" fmla="*/ 45244 h 695325"/>
                <a:gd name="connsiteX20" fmla="*/ 283369 w 531019"/>
                <a:gd name="connsiteY20" fmla="*/ 69057 h 695325"/>
                <a:gd name="connsiteX21" fmla="*/ 364332 w 531019"/>
                <a:gd name="connsiteY21" fmla="*/ 97632 h 695325"/>
                <a:gd name="connsiteX22" fmla="*/ 426244 w 531019"/>
                <a:gd name="connsiteY22" fmla="*/ 123825 h 695325"/>
                <a:gd name="connsiteX23" fmla="*/ 466725 w 531019"/>
                <a:gd name="connsiteY23" fmla="*/ 145257 h 695325"/>
                <a:gd name="connsiteX24" fmla="*/ 490538 w 531019"/>
                <a:gd name="connsiteY24" fmla="*/ 157163 h 695325"/>
                <a:gd name="connsiteX25" fmla="*/ 511969 w 531019"/>
                <a:gd name="connsiteY25" fmla="*/ 171450 h 695325"/>
                <a:gd name="connsiteX26" fmla="*/ 521494 w 531019"/>
                <a:gd name="connsiteY26" fmla="*/ 183357 h 695325"/>
                <a:gd name="connsiteX27" fmla="*/ 528638 w 531019"/>
                <a:gd name="connsiteY27" fmla="*/ 200025 h 695325"/>
                <a:gd name="connsiteX28" fmla="*/ 531019 w 531019"/>
                <a:gd name="connsiteY28" fmla="*/ 216694 h 695325"/>
                <a:gd name="connsiteX29" fmla="*/ 526257 w 531019"/>
                <a:gd name="connsiteY29" fmla="*/ 228600 h 695325"/>
                <a:gd name="connsiteX30" fmla="*/ 514350 w 531019"/>
                <a:gd name="connsiteY30" fmla="*/ 247650 h 695325"/>
                <a:gd name="connsiteX31" fmla="*/ 492919 w 531019"/>
                <a:gd name="connsiteY31" fmla="*/ 283369 h 695325"/>
                <a:gd name="connsiteX32" fmla="*/ 476250 w 531019"/>
                <a:gd name="connsiteY32" fmla="*/ 330994 h 695325"/>
                <a:gd name="connsiteX33" fmla="*/ 471488 w 531019"/>
                <a:gd name="connsiteY33" fmla="*/ 373857 h 695325"/>
                <a:gd name="connsiteX34" fmla="*/ 471488 w 531019"/>
                <a:gd name="connsiteY34" fmla="*/ 664369 h 695325"/>
                <a:gd name="connsiteX35" fmla="*/ 278607 w 531019"/>
                <a:gd name="connsiteY35" fmla="*/ 695325 h 695325"/>
                <a:gd name="connsiteX36" fmla="*/ 250032 w 531019"/>
                <a:gd name="connsiteY36" fmla="*/ 454819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31019" h="695325">
                  <a:moveTo>
                    <a:pt x="250032" y="454819"/>
                  </a:moveTo>
                  <a:lnTo>
                    <a:pt x="230982" y="311944"/>
                  </a:lnTo>
                  <a:lnTo>
                    <a:pt x="221457" y="247650"/>
                  </a:lnTo>
                  <a:lnTo>
                    <a:pt x="209550" y="216694"/>
                  </a:lnTo>
                  <a:lnTo>
                    <a:pt x="185738" y="180975"/>
                  </a:lnTo>
                  <a:lnTo>
                    <a:pt x="166688" y="161925"/>
                  </a:lnTo>
                  <a:lnTo>
                    <a:pt x="145257" y="140494"/>
                  </a:lnTo>
                  <a:lnTo>
                    <a:pt x="107157" y="111919"/>
                  </a:lnTo>
                  <a:lnTo>
                    <a:pt x="69057" y="90488"/>
                  </a:lnTo>
                  <a:lnTo>
                    <a:pt x="42863" y="76200"/>
                  </a:lnTo>
                  <a:lnTo>
                    <a:pt x="28575" y="64294"/>
                  </a:lnTo>
                  <a:lnTo>
                    <a:pt x="9525" y="45244"/>
                  </a:lnTo>
                  <a:lnTo>
                    <a:pt x="0" y="30957"/>
                  </a:lnTo>
                  <a:lnTo>
                    <a:pt x="0" y="19050"/>
                  </a:lnTo>
                  <a:lnTo>
                    <a:pt x="4763" y="7144"/>
                  </a:lnTo>
                  <a:lnTo>
                    <a:pt x="26194" y="2382"/>
                  </a:lnTo>
                  <a:lnTo>
                    <a:pt x="45244" y="0"/>
                  </a:lnTo>
                  <a:lnTo>
                    <a:pt x="76200" y="7144"/>
                  </a:lnTo>
                  <a:lnTo>
                    <a:pt x="145257" y="28575"/>
                  </a:lnTo>
                  <a:lnTo>
                    <a:pt x="209550" y="45244"/>
                  </a:lnTo>
                  <a:lnTo>
                    <a:pt x="283369" y="69057"/>
                  </a:lnTo>
                  <a:lnTo>
                    <a:pt x="364332" y="97632"/>
                  </a:lnTo>
                  <a:lnTo>
                    <a:pt x="426244" y="123825"/>
                  </a:lnTo>
                  <a:lnTo>
                    <a:pt x="466725" y="145257"/>
                  </a:lnTo>
                  <a:lnTo>
                    <a:pt x="490538" y="157163"/>
                  </a:lnTo>
                  <a:lnTo>
                    <a:pt x="511969" y="171450"/>
                  </a:lnTo>
                  <a:lnTo>
                    <a:pt x="521494" y="183357"/>
                  </a:lnTo>
                  <a:lnTo>
                    <a:pt x="528638" y="200025"/>
                  </a:lnTo>
                  <a:lnTo>
                    <a:pt x="531019" y="216694"/>
                  </a:lnTo>
                  <a:lnTo>
                    <a:pt x="526257" y="228600"/>
                  </a:lnTo>
                  <a:lnTo>
                    <a:pt x="514350" y="247650"/>
                  </a:lnTo>
                  <a:lnTo>
                    <a:pt x="492919" y="283369"/>
                  </a:lnTo>
                  <a:lnTo>
                    <a:pt x="476250" y="330994"/>
                  </a:lnTo>
                  <a:lnTo>
                    <a:pt x="471488" y="373857"/>
                  </a:lnTo>
                  <a:lnTo>
                    <a:pt x="471488" y="664369"/>
                  </a:lnTo>
                  <a:lnTo>
                    <a:pt x="278607" y="695325"/>
                  </a:lnTo>
                  <a:lnTo>
                    <a:pt x="250032" y="4548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86">
              <a:extLst>
                <a:ext uri="{FF2B5EF4-FFF2-40B4-BE49-F238E27FC236}">
                  <a16:creationId xmlns:a16="http://schemas.microsoft.com/office/drawing/2014/main" id="{E81EF0AF-8905-4C8D-A084-D5B63FF6B9FB}"/>
                </a:ext>
              </a:extLst>
            </p:cNvPr>
            <p:cNvSpPr/>
            <p:nvPr/>
          </p:nvSpPr>
          <p:spPr>
            <a:xfrm>
              <a:off x="5592763" y="2627313"/>
              <a:ext cx="539750" cy="849312"/>
            </a:xfrm>
            <a:custGeom>
              <a:avLst/>
              <a:gdLst>
                <a:gd name="connsiteX0" fmla="*/ 409575 w 538163"/>
                <a:gd name="connsiteY0" fmla="*/ 292894 h 850106"/>
                <a:gd name="connsiteX1" fmla="*/ 378619 w 538163"/>
                <a:gd name="connsiteY1" fmla="*/ 154781 h 850106"/>
                <a:gd name="connsiteX2" fmla="*/ 295275 w 538163"/>
                <a:gd name="connsiteY2" fmla="*/ 45244 h 850106"/>
                <a:gd name="connsiteX3" fmla="*/ 250032 w 538163"/>
                <a:gd name="connsiteY3" fmla="*/ 28575 h 850106"/>
                <a:gd name="connsiteX4" fmla="*/ 176213 w 538163"/>
                <a:gd name="connsiteY4" fmla="*/ 11906 h 850106"/>
                <a:gd name="connsiteX5" fmla="*/ 104775 w 538163"/>
                <a:gd name="connsiteY5" fmla="*/ 2381 h 850106"/>
                <a:gd name="connsiteX6" fmla="*/ 47625 w 538163"/>
                <a:gd name="connsiteY6" fmla="*/ 0 h 850106"/>
                <a:gd name="connsiteX7" fmla="*/ 16669 w 538163"/>
                <a:gd name="connsiteY7" fmla="*/ 4762 h 850106"/>
                <a:gd name="connsiteX8" fmla="*/ 4763 w 538163"/>
                <a:gd name="connsiteY8" fmla="*/ 9525 h 850106"/>
                <a:gd name="connsiteX9" fmla="*/ 0 w 538163"/>
                <a:gd name="connsiteY9" fmla="*/ 23812 h 850106"/>
                <a:gd name="connsiteX10" fmla="*/ 4763 w 538163"/>
                <a:gd name="connsiteY10" fmla="*/ 42862 h 850106"/>
                <a:gd name="connsiteX11" fmla="*/ 23813 w 538163"/>
                <a:gd name="connsiteY11" fmla="*/ 59531 h 850106"/>
                <a:gd name="connsiteX12" fmla="*/ 59532 w 538163"/>
                <a:gd name="connsiteY12" fmla="*/ 95250 h 850106"/>
                <a:gd name="connsiteX13" fmla="*/ 97632 w 538163"/>
                <a:gd name="connsiteY13" fmla="*/ 133350 h 850106"/>
                <a:gd name="connsiteX14" fmla="*/ 133350 w 538163"/>
                <a:gd name="connsiteY14" fmla="*/ 180975 h 850106"/>
                <a:gd name="connsiteX15" fmla="*/ 159544 w 538163"/>
                <a:gd name="connsiteY15" fmla="*/ 228600 h 850106"/>
                <a:gd name="connsiteX16" fmla="*/ 190500 w 538163"/>
                <a:gd name="connsiteY16" fmla="*/ 300037 h 850106"/>
                <a:gd name="connsiteX17" fmla="*/ 219075 w 538163"/>
                <a:gd name="connsiteY17" fmla="*/ 388144 h 850106"/>
                <a:gd name="connsiteX18" fmla="*/ 245269 w 538163"/>
                <a:gd name="connsiteY18" fmla="*/ 488156 h 850106"/>
                <a:gd name="connsiteX19" fmla="*/ 264319 w 538163"/>
                <a:gd name="connsiteY19" fmla="*/ 578644 h 850106"/>
                <a:gd name="connsiteX20" fmla="*/ 283369 w 538163"/>
                <a:gd name="connsiteY20" fmla="*/ 676275 h 850106"/>
                <a:gd name="connsiteX21" fmla="*/ 295275 w 538163"/>
                <a:gd name="connsiteY21" fmla="*/ 733425 h 850106"/>
                <a:gd name="connsiteX22" fmla="*/ 304800 w 538163"/>
                <a:gd name="connsiteY22" fmla="*/ 762000 h 850106"/>
                <a:gd name="connsiteX23" fmla="*/ 323850 w 538163"/>
                <a:gd name="connsiteY23" fmla="*/ 783431 h 850106"/>
                <a:gd name="connsiteX24" fmla="*/ 359569 w 538163"/>
                <a:gd name="connsiteY24" fmla="*/ 814387 h 850106"/>
                <a:gd name="connsiteX25" fmla="*/ 414338 w 538163"/>
                <a:gd name="connsiteY25" fmla="*/ 838200 h 850106"/>
                <a:gd name="connsiteX26" fmla="*/ 457200 w 538163"/>
                <a:gd name="connsiteY26" fmla="*/ 850106 h 850106"/>
                <a:gd name="connsiteX27" fmla="*/ 483394 w 538163"/>
                <a:gd name="connsiteY27" fmla="*/ 847725 h 850106"/>
                <a:gd name="connsiteX28" fmla="*/ 507207 w 538163"/>
                <a:gd name="connsiteY28" fmla="*/ 842962 h 850106"/>
                <a:gd name="connsiteX29" fmla="*/ 526257 w 538163"/>
                <a:gd name="connsiteY29" fmla="*/ 826294 h 850106"/>
                <a:gd name="connsiteX30" fmla="*/ 533400 w 538163"/>
                <a:gd name="connsiteY30" fmla="*/ 802481 h 850106"/>
                <a:gd name="connsiteX31" fmla="*/ 538163 w 538163"/>
                <a:gd name="connsiteY31" fmla="*/ 776287 h 850106"/>
                <a:gd name="connsiteX32" fmla="*/ 535782 w 538163"/>
                <a:gd name="connsiteY32" fmla="*/ 745331 h 850106"/>
                <a:gd name="connsiteX33" fmla="*/ 533400 w 538163"/>
                <a:gd name="connsiteY33" fmla="*/ 711994 h 850106"/>
                <a:gd name="connsiteX34" fmla="*/ 476250 w 538163"/>
                <a:gd name="connsiteY34" fmla="*/ 597694 h 850106"/>
                <a:gd name="connsiteX35" fmla="*/ 409575 w 538163"/>
                <a:gd name="connsiteY35" fmla="*/ 292894 h 85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38163" h="850106">
                  <a:moveTo>
                    <a:pt x="409575" y="292894"/>
                  </a:moveTo>
                  <a:lnTo>
                    <a:pt x="378619" y="154781"/>
                  </a:lnTo>
                  <a:lnTo>
                    <a:pt x="295275" y="45244"/>
                  </a:lnTo>
                  <a:lnTo>
                    <a:pt x="250032" y="28575"/>
                  </a:lnTo>
                  <a:lnTo>
                    <a:pt x="176213" y="11906"/>
                  </a:lnTo>
                  <a:lnTo>
                    <a:pt x="104775" y="2381"/>
                  </a:lnTo>
                  <a:lnTo>
                    <a:pt x="47625" y="0"/>
                  </a:lnTo>
                  <a:lnTo>
                    <a:pt x="16669" y="4762"/>
                  </a:lnTo>
                  <a:lnTo>
                    <a:pt x="4763" y="9525"/>
                  </a:lnTo>
                  <a:lnTo>
                    <a:pt x="0" y="23812"/>
                  </a:lnTo>
                  <a:lnTo>
                    <a:pt x="4763" y="42862"/>
                  </a:lnTo>
                  <a:lnTo>
                    <a:pt x="23813" y="59531"/>
                  </a:lnTo>
                  <a:lnTo>
                    <a:pt x="59532" y="95250"/>
                  </a:lnTo>
                  <a:lnTo>
                    <a:pt x="97632" y="133350"/>
                  </a:lnTo>
                  <a:lnTo>
                    <a:pt x="133350" y="180975"/>
                  </a:lnTo>
                  <a:lnTo>
                    <a:pt x="159544" y="228600"/>
                  </a:lnTo>
                  <a:lnTo>
                    <a:pt x="190500" y="300037"/>
                  </a:lnTo>
                  <a:lnTo>
                    <a:pt x="219075" y="388144"/>
                  </a:lnTo>
                  <a:lnTo>
                    <a:pt x="245269" y="488156"/>
                  </a:lnTo>
                  <a:lnTo>
                    <a:pt x="264319" y="578644"/>
                  </a:lnTo>
                  <a:lnTo>
                    <a:pt x="283369" y="676275"/>
                  </a:lnTo>
                  <a:lnTo>
                    <a:pt x="295275" y="733425"/>
                  </a:lnTo>
                  <a:lnTo>
                    <a:pt x="304800" y="762000"/>
                  </a:lnTo>
                  <a:lnTo>
                    <a:pt x="323850" y="783431"/>
                  </a:lnTo>
                  <a:lnTo>
                    <a:pt x="359569" y="814387"/>
                  </a:lnTo>
                  <a:lnTo>
                    <a:pt x="414338" y="838200"/>
                  </a:lnTo>
                  <a:lnTo>
                    <a:pt x="457200" y="850106"/>
                  </a:lnTo>
                  <a:lnTo>
                    <a:pt x="483394" y="847725"/>
                  </a:lnTo>
                  <a:lnTo>
                    <a:pt x="507207" y="842962"/>
                  </a:lnTo>
                  <a:lnTo>
                    <a:pt x="526257" y="826294"/>
                  </a:lnTo>
                  <a:lnTo>
                    <a:pt x="533400" y="802481"/>
                  </a:lnTo>
                  <a:lnTo>
                    <a:pt x="538163" y="776287"/>
                  </a:lnTo>
                  <a:lnTo>
                    <a:pt x="535782" y="745331"/>
                  </a:lnTo>
                  <a:lnTo>
                    <a:pt x="533400" y="711994"/>
                  </a:lnTo>
                  <a:lnTo>
                    <a:pt x="476250" y="597694"/>
                  </a:lnTo>
                  <a:lnTo>
                    <a:pt x="409575" y="2928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83">
              <a:extLst>
                <a:ext uri="{FF2B5EF4-FFF2-40B4-BE49-F238E27FC236}">
                  <a16:creationId xmlns:a16="http://schemas.microsoft.com/office/drawing/2014/main" id="{85B47097-23FE-4AA7-8EF0-59313C65AECB}"/>
                </a:ext>
              </a:extLst>
            </p:cNvPr>
            <p:cNvSpPr/>
            <p:nvPr/>
          </p:nvSpPr>
          <p:spPr>
            <a:xfrm>
              <a:off x="4370388" y="2911475"/>
              <a:ext cx="334962" cy="2959100"/>
            </a:xfrm>
            <a:custGeom>
              <a:avLst/>
              <a:gdLst>
                <a:gd name="connsiteX0" fmla="*/ 335280 w 335280"/>
                <a:gd name="connsiteY0" fmla="*/ 910590 h 2960370"/>
                <a:gd name="connsiteX1" fmla="*/ 335280 w 335280"/>
                <a:gd name="connsiteY1" fmla="*/ 445770 h 2960370"/>
                <a:gd name="connsiteX2" fmla="*/ 335280 w 335280"/>
                <a:gd name="connsiteY2" fmla="*/ 274320 h 2960370"/>
                <a:gd name="connsiteX3" fmla="*/ 327660 w 335280"/>
                <a:gd name="connsiteY3" fmla="*/ 243840 h 2960370"/>
                <a:gd name="connsiteX4" fmla="*/ 304800 w 335280"/>
                <a:gd name="connsiteY4" fmla="*/ 198120 h 2960370"/>
                <a:gd name="connsiteX5" fmla="*/ 281940 w 335280"/>
                <a:gd name="connsiteY5" fmla="*/ 160020 h 2960370"/>
                <a:gd name="connsiteX6" fmla="*/ 251460 w 335280"/>
                <a:gd name="connsiteY6" fmla="*/ 121920 h 2960370"/>
                <a:gd name="connsiteX7" fmla="*/ 205740 w 335280"/>
                <a:gd name="connsiteY7" fmla="*/ 72390 h 2960370"/>
                <a:gd name="connsiteX8" fmla="*/ 156210 w 335280"/>
                <a:gd name="connsiteY8" fmla="*/ 26670 h 2960370"/>
                <a:gd name="connsiteX9" fmla="*/ 106680 w 335280"/>
                <a:gd name="connsiteY9" fmla="*/ 0 h 2960370"/>
                <a:gd name="connsiteX10" fmla="*/ 34290 w 335280"/>
                <a:gd name="connsiteY10" fmla="*/ 152400 h 2960370"/>
                <a:gd name="connsiteX11" fmla="*/ 99060 w 335280"/>
                <a:gd name="connsiteY11" fmla="*/ 163830 h 2960370"/>
                <a:gd name="connsiteX12" fmla="*/ 121920 w 335280"/>
                <a:gd name="connsiteY12" fmla="*/ 175260 h 2960370"/>
                <a:gd name="connsiteX13" fmla="*/ 140970 w 335280"/>
                <a:gd name="connsiteY13" fmla="*/ 194310 h 2960370"/>
                <a:gd name="connsiteX14" fmla="*/ 152400 w 335280"/>
                <a:gd name="connsiteY14" fmla="*/ 217170 h 2960370"/>
                <a:gd name="connsiteX15" fmla="*/ 163830 w 335280"/>
                <a:gd name="connsiteY15" fmla="*/ 240030 h 2960370"/>
                <a:gd name="connsiteX16" fmla="*/ 171450 w 335280"/>
                <a:gd name="connsiteY16" fmla="*/ 274320 h 2960370"/>
                <a:gd name="connsiteX17" fmla="*/ 179070 w 335280"/>
                <a:gd name="connsiteY17" fmla="*/ 361950 h 2960370"/>
                <a:gd name="connsiteX18" fmla="*/ 156210 w 335280"/>
                <a:gd name="connsiteY18" fmla="*/ 697230 h 2960370"/>
                <a:gd name="connsiteX19" fmla="*/ 129540 w 335280"/>
                <a:gd name="connsiteY19" fmla="*/ 1211580 h 2960370"/>
                <a:gd name="connsiteX20" fmla="*/ 91440 w 335280"/>
                <a:gd name="connsiteY20" fmla="*/ 1866900 h 2960370"/>
                <a:gd name="connsiteX21" fmla="*/ 68580 w 335280"/>
                <a:gd name="connsiteY21" fmla="*/ 2259330 h 2960370"/>
                <a:gd name="connsiteX22" fmla="*/ 60960 w 335280"/>
                <a:gd name="connsiteY22" fmla="*/ 2297430 h 2960370"/>
                <a:gd name="connsiteX23" fmla="*/ 22860 w 335280"/>
                <a:gd name="connsiteY23" fmla="*/ 2411730 h 2960370"/>
                <a:gd name="connsiteX24" fmla="*/ 0 w 335280"/>
                <a:gd name="connsiteY24" fmla="*/ 2506980 h 2960370"/>
                <a:gd name="connsiteX25" fmla="*/ 3810 w 335280"/>
                <a:gd name="connsiteY25" fmla="*/ 2564130 h 2960370"/>
                <a:gd name="connsiteX26" fmla="*/ 26670 w 335280"/>
                <a:gd name="connsiteY26" fmla="*/ 2678430 h 2960370"/>
                <a:gd name="connsiteX27" fmla="*/ 57150 w 335280"/>
                <a:gd name="connsiteY27" fmla="*/ 2777490 h 2960370"/>
                <a:gd name="connsiteX28" fmla="*/ 87630 w 335280"/>
                <a:gd name="connsiteY28" fmla="*/ 2849880 h 2960370"/>
                <a:gd name="connsiteX29" fmla="*/ 114300 w 335280"/>
                <a:gd name="connsiteY29" fmla="*/ 2910840 h 2960370"/>
                <a:gd name="connsiteX30" fmla="*/ 133350 w 335280"/>
                <a:gd name="connsiteY30" fmla="*/ 2941320 h 2960370"/>
                <a:gd name="connsiteX31" fmla="*/ 148590 w 335280"/>
                <a:gd name="connsiteY31" fmla="*/ 2952750 h 2960370"/>
                <a:gd name="connsiteX32" fmla="*/ 160020 w 335280"/>
                <a:gd name="connsiteY32" fmla="*/ 2960370 h 2960370"/>
                <a:gd name="connsiteX33" fmla="*/ 182880 w 335280"/>
                <a:gd name="connsiteY33" fmla="*/ 2960370 h 2960370"/>
                <a:gd name="connsiteX34" fmla="*/ 220980 w 335280"/>
                <a:gd name="connsiteY34" fmla="*/ 2937510 h 2960370"/>
                <a:gd name="connsiteX35" fmla="*/ 247650 w 335280"/>
                <a:gd name="connsiteY35" fmla="*/ 2918460 h 2960370"/>
                <a:gd name="connsiteX36" fmla="*/ 259080 w 335280"/>
                <a:gd name="connsiteY36" fmla="*/ 2891790 h 2960370"/>
                <a:gd name="connsiteX37" fmla="*/ 274320 w 335280"/>
                <a:gd name="connsiteY37" fmla="*/ 2853690 h 2960370"/>
                <a:gd name="connsiteX38" fmla="*/ 289560 w 335280"/>
                <a:gd name="connsiteY38" fmla="*/ 2804160 h 2960370"/>
                <a:gd name="connsiteX39" fmla="*/ 300990 w 335280"/>
                <a:gd name="connsiteY39" fmla="*/ 2705100 h 2960370"/>
                <a:gd name="connsiteX40" fmla="*/ 308610 w 335280"/>
                <a:gd name="connsiteY40" fmla="*/ 2571750 h 2960370"/>
                <a:gd name="connsiteX41" fmla="*/ 312420 w 335280"/>
                <a:gd name="connsiteY41" fmla="*/ 2354580 h 2960370"/>
                <a:gd name="connsiteX42" fmla="*/ 323850 w 335280"/>
                <a:gd name="connsiteY42" fmla="*/ 2125980 h 2960370"/>
                <a:gd name="connsiteX43" fmla="*/ 331470 w 335280"/>
                <a:gd name="connsiteY43" fmla="*/ 1764030 h 2960370"/>
                <a:gd name="connsiteX44" fmla="*/ 335280 w 335280"/>
                <a:gd name="connsiteY44" fmla="*/ 963930 h 2960370"/>
                <a:gd name="connsiteX45" fmla="*/ 335280 w 335280"/>
                <a:gd name="connsiteY45" fmla="*/ 910590 h 2960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35280" h="2960370">
                  <a:moveTo>
                    <a:pt x="335280" y="910590"/>
                  </a:moveTo>
                  <a:lnTo>
                    <a:pt x="335280" y="445770"/>
                  </a:lnTo>
                  <a:lnTo>
                    <a:pt x="335280" y="274320"/>
                  </a:lnTo>
                  <a:lnTo>
                    <a:pt x="327660" y="243840"/>
                  </a:lnTo>
                  <a:lnTo>
                    <a:pt x="304800" y="198120"/>
                  </a:lnTo>
                  <a:lnTo>
                    <a:pt x="281940" y="160020"/>
                  </a:lnTo>
                  <a:lnTo>
                    <a:pt x="251460" y="121920"/>
                  </a:lnTo>
                  <a:lnTo>
                    <a:pt x="205740" y="72390"/>
                  </a:lnTo>
                  <a:lnTo>
                    <a:pt x="156210" y="26670"/>
                  </a:lnTo>
                  <a:lnTo>
                    <a:pt x="106680" y="0"/>
                  </a:lnTo>
                  <a:lnTo>
                    <a:pt x="34290" y="152400"/>
                  </a:lnTo>
                  <a:lnTo>
                    <a:pt x="99060" y="163830"/>
                  </a:lnTo>
                  <a:lnTo>
                    <a:pt x="121920" y="175260"/>
                  </a:lnTo>
                  <a:lnTo>
                    <a:pt x="140970" y="194310"/>
                  </a:lnTo>
                  <a:lnTo>
                    <a:pt x="152400" y="217170"/>
                  </a:lnTo>
                  <a:lnTo>
                    <a:pt x="163830" y="240030"/>
                  </a:lnTo>
                  <a:lnTo>
                    <a:pt x="171450" y="274320"/>
                  </a:lnTo>
                  <a:lnTo>
                    <a:pt x="179070" y="361950"/>
                  </a:lnTo>
                  <a:lnTo>
                    <a:pt x="156210" y="697230"/>
                  </a:lnTo>
                  <a:lnTo>
                    <a:pt x="129540" y="1211580"/>
                  </a:lnTo>
                  <a:lnTo>
                    <a:pt x="91440" y="1866900"/>
                  </a:lnTo>
                  <a:lnTo>
                    <a:pt x="68580" y="2259330"/>
                  </a:lnTo>
                  <a:lnTo>
                    <a:pt x="60960" y="2297430"/>
                  </a:lnTo>
                  <a:lnTo>
                    <a:pt x="22860" y="2411730"/>
                  </a:lnTo>
                  <a:lnTo>
                    <a:pt x="0" y="2506980"/>
                  </a:lnTo>
                  <a:lnTo>
                    <a:pt x="3810" y="2564130"/>
                  </a:lnTo>
                  <a:lnTo>
                    <a:pt x="26670" y="2678430"/>
                  </a:lnTo>
                  <a:lnTo>
                    <a:pt x="57150" y="2777490"/>
                  </a:lnTo>
                  <a:lnTo>
                    <a:pt x="87630" y="2849880"/>
                  </a:lnTo>
                  <a:lnTo>
                    <a:pt x="114300" y="2910840"/>
                  </a:lnTo>
                  <a:lnTo>
                    <a:pt x="133350" y="2941320"/>
                  </a:lnTo>
                  <a:lnTo>
                    <a:pt x="148590" y="2952750"/>
                  </a:lnTo>
                  <a:lnTo>
                    <a:pt x="160020" y="2960370"/>
                  </a:lnTo>
                  <a:lnTo>
                    <a:pt x="182880" y="2960370"/>
                  </a:lnTo>
                  <a:lnTo>
                    <a:pt x="220980" y="2937510"/>
                  </a:lnTo>
                  <a:lnTo>
                    <a:pt x="247650" y="2918460"/>
                  </a:lnTo>
                  <a:lnTo>
                    <a:pt x="259080" y="2891790"/>
                  </a:lnTo>
                  <a:lnTo>
                    <a:pt x="274320" y="2853690"/>
                  </a:lnTo>
                  <a:lnTo>
                    <a:pt x="289560" y="2804160"/>
                  </a:lnTo>
                  <a:lnTo>
                    <a:pt x="300990" y="2705100"/>
                  </a:lnTo>
                  <a:lnTo>
                    <a:pt x="308610" y="2571750"/>
                  </a:lnTo>
                  <a:lnTo>
                    <a:pt x="312420" y="2354580"/>
                  </a:lnTo>
                  <a:lnTo>
                    <a:pt x="323850" y="2125980"/>
                  </a:lnTo>
                  <a:lnTo>
                    <a:pt x="331470" y="1764030"/>
                  </a:lnTo>
                  <a:lnTo>
                    <a:pt x="335280" y="963930"/>
                  </a:lnTo>
                  <a:lnTo>
                    <a:pt x="335280" y="91059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85">
              <a:extLst>
                <a:ext uri="{FF2B5EF4-FFF2-40B4-BE49-F238E27FC236}">
                  <a16:creationId xmlns:a16="http://schemas.microsoft.com/office/drawing/2014/main" id="{7EA30C25-80A3-484E-ADBE-4E56167EFB71}"/>
                </a:ext>
              </a:extLst>
            </p:cNvPr>
            <p:cNvSpPr/>
            <p:nvPr/>
          </p:nvSpPr>
          <p:spPr>
            <a:xfrm>
              <a:off x="5221289" y="1890714"/>
              <a:ext cx="2898775" cy="492125"/>
            </a:xfrm>
            <a:custGeom>
              <a:avLst/>
              <a:gdLst>
                <a:gd name="connsiteX0" fmla="*/ 1066800 w 2897982"/>
                <a:gd name="connsiteY0" fmla="*/ 192881 h 492918"/>
                <a:gd name="connsiteX1" fmla="*/ 1369219 w 2897982"/>
                <a:gd name="connsiteY1" fmla="*/ 154781 h 492918"/>
                <a:gd name="connsiteX2" fmla="*/ 1574007 w 2897982"/>
                <a:gd name="connsiteY2" fmla="*/ 130968 h 492918"/>
                <a:gd name="connsiteX3" fmla="*/ 1802607 w 2897982"/>
                <a:gd name="connsiteY3" fmla="*/ 107156 h 492918"/>
                <a:gd name="connsiteX4" fmla="*/ 1974057 w 2897982"/>
                <a:gd name="connsiteY4" fmla="*/ 88106 h 492918"/>
                <a:gd name="connsiteX5" fmla="*/ 2145507 w 2897982"/>
                <a:gd name="connsiteY5" fmla="*/ 64293 h 492918"/>
                <a:gd name="connsiteX6" fmla="*/ 2359819 w 2897982"/>
                <a:gd name="connsiteY6" fmla="*/ 26193 h 492918"/>
                <a:gd name="connsiteX7" fmla="*/ 2390775 w 2897982"/>
                <a:gd name="connsiteY7" fmla="*/ 16668 h 492918"/>
                <a:gd name="connsiteX8" fmla="*/ 2419350 w 2897982"/>
                <a:gd name="connsiteY8" fmla="*/ 4762 h 492918"/>
                <a:gd name="connsiteX9" fmla="*/ 2450307 w 2897982"/>
                <a:gd name="connsiteY9" fmla="*/ 0 h 492918"/>
                <a:gd name="connsiteX10" fmla="*/ 2509838 w 2897982"/>
                <a:gd name="connsiteY10" fmla="*/ 7143 h 492918"/>
                <a:gd name="connsiteX11" fmla="*/ 2586038 w 2897982"/>
                <a:gd name="connsiteY11" fmla="*/ 23812 h 492918"/>
                <a:gd name="connsiteX12" fmla="*/ 2659857 w 2897982"/>
                <a:gd name="connsiteY12" fmla="*/ 45243 h 492918"/>
                <a:gd name="connsiteX13" fmla="*/ 2712244 w 2897982"/>
                <a:gd name="connsiteY13" fmla="*/ 54768 h 492918"/>
                <a:gd name="connsiteX14" fmla="*/ 2774157 w 2897982"/>
                <a:gd name="connsiteY14" fmla="*/ 76200 h 492918"/>
                <a:gd name="connsiteX15" fmla="*/ 2817019 w 2897982"/>
                <a:gd name="connsiteY15" fmla="*/ 97631 h 492918"/>
                <a:gd name="connsiteX16" fmla="*/ 2862263 w 2897982"/>
                <a:gd name="connsiteY16" fmla="*/ 128587 h 492918"/>
                <a:gd name="connsiteX17" fmla="*/ 2886075 w 2897982"/>
                <a:gd name="connsiteY17" fmla="*/ 154781 h 492918"/>
                <a:gd name="connsiteX18" fmla="*/ 2897982 w 2897982"/>
                <a:gd name="connsiteY18" fmla="*/ 176212 h 492918"/>
                <a:gd name="connsiteX19" fmla="*/ 2893219 w 2897982"/>
                <a:gd name="connsiteY19" fmla="*/ 197643 h 492918"/>
                <a:gd name="connsiteX20" fmla="*/ 2871788 w 2897982"/>
                <a:gd name="connsiteY20" fmla="*/ 233362 h 492918"/>
                <a:gd name="connsiteX21" fmla="*/ 2850357 w 2897982"/>
                <a:gd name="connsiteY21" fmla="*/ 252412 h 492918"/>
                <a:gd name="connsiteX22" fmla="*/ 2824163 w 2897982"/>
                <a:gd name="connsiteY22" fmla="*/ 264318 h 492918"/>
                <a:gd name="connsiteX23" fmla="*/ 2783682 w 2897982"/>
                <a:gd name="connsiteY23" fmla="*/ 269081 h 492918"/>
                <a:gd name="connsiteX24" fmla="*/ 2659857 w 2897982"/>
                <a:gd name="connsiteY24" fmla="*/ 269081 h 492918"/>
                <a:gd name="connsiteX25" fmla="*/ 2459832 w 2897982"/>
                <a:gd name="connsiteY25" fmla="*/ 269081 h 492918"/>
                <a:gd name="connsiteX26" fmla="*/ 2152650 w 2897982"/>
                <a:gd name="connsiteY26" fmla="*/ 266700 h 492918"/>
                <a:gd name="connsiteX27" fmla="*/ 1950244 w 2897982"/>
                <a:gd name="connsiteY27" fmla="*/ 266700 h 492918"/>
                <a:gd name="connsiteX28" fmla="*/ 1804988 w 2897982"/>
                <a:gd name="connsiteY28" fmla="*/ 271462 h 492918"/>
                <a:gd name="connsiteX29" fmla="*/ 1574007 w 2897982"/>
                <a:gd name="connsiteY29" fmla="*/ 290512 h 492918"/>
                <a:gd name="connsiteX30" fmla="*/ 1319213 w 2897982"/>
                <a:gd name="connsiteY30" fmla="*/ 314325 h 492918"/>
                <a:gd name="connsiteX31" fmla="*/ 1052513 w 2897982"/>
                <a:gd name="connsiteY31" fmla="*/ 352425 h 492918"/>
                <a:gd name="connsiteX32" fmla="*/ 747713 w 2897982"/>
                <a:gd name="connsiteY32" fmla="*/ 402431 h 492918"/>
                <a:gd name="connsiteX33" fmla="*/ 631032 w 2897982"/>
                <a:gd name="connsiteY33" fmla="*/ 423862 h 492918"/>
                <a:gd name="connsiteX34" fmla="*/ 576263 w 2897982"/>
                <a:gd name="connsiteY34" fmla="*/ 447675 h 492918"/>
                <a:gd name="connsiteX35" fmla="*/ 490538 w 2897982"/>
                <a:gd name="connsiteY35" fmla="*/ 481012 h 492918"/>
                <a:gd name="connsiteX36" fmla="*/ 421482 w 2897982"/>
                <a:gd name="connsiteY36" fmla="*/ 492918 h 492918"/>
                <a:gd name="connsiteX37" fmla="*/ 392907 w 2897982"/>
                <a:gd name="connsiteY37" fmla="*/ 481012 h 492918"/>
                <a:gd name="connsiteX38" fmla="*/ 292894 w 2897982"/>
                <a:gd name="connsiteY38" fmla="*/ 423862 h 492918"/>
                <a:gd name="connsiteX39" fmla="*/ 176213 w 2897982"/>
                <a:gd name="connsiteY39" fmla="*/ 354806 h 492918"/>
                <a:gd name="connsiteX40" fmla="*/ 61913 w 2897982"/>
                <a:gd name="connsiteY40" fmla="*/ 278606 h 492918"/>
                <a:gd name="connsiteX41" fmla="*/ 21432 w 2897982"/>
                <a:gd name="connsiteY41" fmla="*/ 247650 h 492918"/>
                <a:gd name="connsiteX42" fmla="*/ 9525 w 2897982"/>
                <a:gd name="connsiteY42" fmla="*/ 230981 h 492918"/>
                <a:gd name="connsiteX43" fmla="*/ 0 w 2897982"/>
                <a:gd name="connsiteY43" fmla="*/ 202406 h 492918"/>
                <a:gd name="connsiteX44" fmla="*/ 4763 w 2897982"/>
                <a:gd name="connsiteY44" fmla="*/ 183356 h 492918"/>
                <a:gd name="connsiteX45" fmla="*/ 16669 w 2897982"/>
                <a:gd name="connsiteY45" fmla="*/ 173831 h 492918"/>
                <a:gd name="connsiteX46" fmla="*/ 35719 w 2897982"/>
                <a:gd name="connsiteY46" fmla="*/ 173831 h 492918"/>
                <a:gd name="connsiteX47" fmla="*/ 59532 w 2897982"/>
                <a:gd name="connsiteY47" fmla="*/ 176212 h 492918"/>
                <a:gd name="connsiteX48" fmla="*/ 116682 w 2897982"/>
                <a:gd name="connsiteY48" fmla="*/ 197643 h 492918"/>
                <a:gd name="connsiteX49" fmla="*/ 192882 w 2897982"/>
                <a:gd name="connsiteY49" fmla="*/ 228600 h 492918"/>
                <a:gd name="connsiteX50" fmla="*/ 280988 w 2897982"/>
                <a:gd name="connsiteY50" fmla="*/ 254793 h 492918"/>
                <a:gd name="connsiteX51" fmla="*/ 335757 w 2897982"/>
                <a:gd name="connsiteY51" fmla="*/ 264318 h 492918"/>
                <a:gd name="connsiteX52" fmla="*/ 397669 w 2897982"/>
                <a:gd name="connsiteY52" fmla="*/ 266700 h 492918"/>
                <a:gd name="connsiteX53" fmla="*/ 466725 w 2897982"/>
                <a:gd name="connsiteY53" fmla="*/ 266700 h 492918"/>
                <a:gd name="connsiteX54" fmla="*/ 519113 w 2897982"/>
                <a:gd name="connsiteY54" fmla="*/ 261937 h 492918"/>
                <a:gd name="connsiteX55" fmla="*/ 700088 w 2897982"/>
                <a:gd name="connsiteY55" fmla="*/ 240506 h 492918"/>
                <a:gd name="connsiteX56" fmla="*/ 1066800 w 2897982"/>
                <a:gd name="connsiteY56" fmla="*/ 192881 h 49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897982" h="492918">
                  <a:moveTo>
                    <a:pt x="1066800" y="192881"/>
                  </a:moveTo>
                  <a:lnTo>
                    <a:pt x="1369219" y="154781"/>
                  </a:lnTo>
                  <a:lnTo>
                    <a:pt x="1574007" y="130968"/>
                  </a:lnTo>
                  <a:lnTo>
                    <a:pt x="1802607" y="107156"/>
                  </a:lnTo>
                  <a:lnTo>
                    <a:pt x="1974057" y="88106"/>
                  </a:lnTo>
                  <a:lnTo>
                    <a:pt x="2145507" y="64293"/>
                  </a:lnTo>
                  <a:lnTo>
                    <a:pt x="2359819" y="26193"/>
                  </a:lnTo>
                  <a:lnTo>
                    <a:pt x="2390775" y="16668"/>
                  </a:lnTo>
                  <a:lnTo>
                    <a:pt x="2419350" y="4762"/>
                  </a:lnTo>
                  <a:lnTo>
                    <a:pt x="2450307" y="0"/>
                  </a:lnTo>
                  <a:lnTo>
                    <a:pt x="2509838" y="7143"/>
                  </a:lnTo>
                  <a:lnTo>
                    <a:pt x="2586038" y="23812"/>
                  </a:lnTo>
                  <a:lnTo>
                    <a:pt x="2659857" y="45243"/>
                  </a:lnTo>
                  <a:lnTo>
                    <a:pt x="2712244" y="54768"/>
                  </a:lnTo>
                  <a:lnTo>
                    <a:pt x="2774157" y="76200"/>
                  </a:lnTo>
                  <a:lnTo>
                    <a:pt x="2817019" y="97631"/>
                  </a:lnTo>
                  <a:lnTo>
                    <a:pt x="2862263" y="128587"/>
                  </a:lnTo>
                  <a:lnTo>
                    <a:pt x="2886075" y="154781"/>
                  </a:lnTo>
                  <a:lnTo>
                    <a:pt x="2897982" y="176212"/>
                  </a:lnTo>
                  <a:lnTo>
                    <a:pt x="2893219" y="197643"/>
                  </a:lnTo>
                  <a:lnTo>
                    <a:pt x="2871788" y="233362"/>
                  </a:lnTo>
                  <a:lnTo>
                    <a:pt x="2850357" y="252412"/>
                  </a:lnTo>
                  <a:lnTo>
                    <a:pt x="2824163" y="264318"/>
                  </a:lnTo>
                  <a:lnTo>
                    <a:pt x="2783682" y="269081"/>
                  </a:lnTo>
                  <a:lnTo>
                    <a:pt x="2659857" y="269081"/>
                  </a:lnTo>
                  <a:lnTo>
                    <a:pt x="2459832" y="269081"/>
                  </a:lnTo>
                  <a:lnTo>
                    <a:pt x="2152650" y="266700"/>
                  </a:lnTo>
                  <a:lnTo>
                    <a:pt x="1950244" y="266700"/>
                  </a:lnTo>
                  <a:lnTo>
                    <a:pt x="1804988" y="271462"/>
                  </a:lnTo>
                  <a:lnTo>
                    <a:pt x="1574007" y="290512"/>
                  </a:lnTo>
                  <a:lnTo>
                    <a:pt x="1319213" y="314325"/>
                  </a:lnTo>
                  <a:lnTo>
                    <a:pt x="1052513" y="352425"/>
                  </a:lnTo>
                  <a:lnTo>
                    <a:pt x="747713" y="402431"/>
                  </a:lnTo>
                  <a:lnTo>
                    <a:pt x="631032" y="423862"/>
                  </a:lnTo>
                  <a:lnTo>
                    <a:pt x="576263" y="447675"/>
                  </a:lnTo>
                  <a:lnTo>
                    <a:pt x="490538" y="481012"/>
                  </a:lnTo>
                  <a:lnTo>
                    <a:pt x="421482" y="492918"/>
                  </a:lnTo>
                  <a:lnTo>
                    <a:pt x="392907" y="481012"/>
                  </a:lnTo>
                  <a:lnTo>
                    <a:pt x="292894" y="423862"/>
                  </a:lnTo>
                  <a:lnTo>
                    <a:pt x="176213" y="354806"/>
                  </a:lnTo>
                  <a:lnTo>
                    <a:pt x="61913" y="278606"/>
                  </a:lnTo>
                  <a:lnTo>
                    <a:pt x="21432" y="247650"/>
                  </a:lnTo>
                  <a:lnTo>
                    <a:pt x="9525" y="230981"/>
                  </a:lnTo>
                  <a:lnTo>
                    <a:pt x="0" y="202406"/>
                  </a:lnTo>
                  <a:lnTo>
                    <a:pt x="4763" y="183356"/>
                  </a:lnTo>
                  <a:lnTo>
                    <a:pt x="16669" y="173831"/>
                  </a:lnTo>
                  <a:lnTo>
                    <a:pt x="35719" y="173831"/>
                  </a:lnTo>
                  <a:lnTo>
                    <a:pt x="59532" y="176212"/>
                  </a:lnTo>
                  <a:lnTo>
                    <a:pt x="116682" y="197643"/>
                  </a:lnTo>
                  <a:lnTo>
                    <a:pt x="192882" y="228600"/>
                  </a:lnTo>
                  <a:lnTo>
                    <a:pt x="280988" y="254793"/>
                  </a:lnTo>
                  <a:lnTo>
                    <a:pt x="335757" y="264318"/>
                  </a:lnTo>
                  <a:lnTo>
                    <a:pt x="397669" y="266700"/>
                  </a:lnTo>
                  <a:lnTo>
                    <a:pt x="466725" y="266700"/>
                  </a:lnTo>
                  <a:lnTo>
                    <a:pt x="519113" y="261937"/>
                  </a:lnTo>
                  <a:lnTo>
                    <a:pt x="700088" y="240506"/>
                  </a:lnTo>
                  <a:lnTo>
                    <a:pt x="1066800" y="1928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7">
              <a:extLst>
                <a:ext uri="{FF2B5EF4-FFF2-40B4-BE49-F238E27FC236}">
                  <a16:creationId xmlns:a16="http://schemas.microsoft.com/office/drawing/2014/main" id="{DAC68D2A-5D93-4DD7-9CBF-F59596FBAFFE}"/>
                </a:ext>
              </a:extLst>
            </p:cNvPr>
            <p:cNvSpPr/>
            <p:nvPr/>
          </p:nvSpPr>
          <p:spPr>
            <a:xfrm>
              <a:off x="5848351" y="2446338"/>
              <a:ext cx="1952625" cy="925512"/>
            </a:xfrm>
            <a:custGeom>
              <a:avLst/>
              <a:gdLst>
                <a:gd name="connsiteX0" fmla="*/ 750094 w 1952625"/>
                <a:gd name="connsiteY0" fmla="*/ 142875 h 926306"/>
                <a:gd name="connsiteX1" fmla="*/ 340519 w 1952625"/>
                <a:gd name="connsiteY1" fmla="*/ 190500 h 926306"/>
                <a:gd name="connsiteX2" fmla="*/ 0 w 1952625"/>
                <a:gd name="connsiteY2" fmla="*/ 230981 h 926306"/>
                <a:gd name="connsiteX3" fmla="*/ 90488 w 1952625"/>
                <a:gd name="connsiteY3" fmla="*/ 366712 h 926306"/>
                <a:gd name="connsiteX4" fmla="*/ 483394 w 1952625"/>
                <a:gd name="connsiteY4" fmla="*/ 319087 h 926306"/>
                <a:gd name="connsiteX5" fmla="*/ 1073944 w 1952625"/>
                <a:gd name="connsiteY5" fmla="*/ 252412 h 926306"/>
                <a:gd name="connsiteX6" fmla="*/ 1414463 w 1952625"/>
                <a:gd name="connsiteY6" fmla="*/ 214312 h 926306"/>
                <a:gd name="connsiteX7" fmla="*/ 1514475 w 1952625"/>
                <a:gd name="connsiteY7" fmla="*/ 204787 h 926306"/>
                <a:gd name="connsiteX8" fmla="*/ 1547813 w 1952625"/>
                <a:gd name="connsiteY8" fmla="*/ 207169 h 926306"/>
                <a:gd name="connsiteX9" fmla="*/ 1566863 w 1952625"/>
                <a:gd name="connsiteY9" fmla="*/ 214312 h 926306"/>
                <a:gd name="connsiteX10" fmla="*/ 1576388 w 1952625"/>
                <a:gd name="connsiteY10" fmla="*/ 223837 h 926306"/>
                <a:gd name="connsiteX11" fmla="*/ 1581150 w 1952625"/>
                <a:gd name="connsiteY11" fmla="*/ 230981 h 926306"/>
                <a:gd name="connsiteX12" fmla="*/ 1583531 w 1952625"/>
                <a:gd name="connsiteY12" fmla="*/ 242887 h 926306"/>
                <a:gd name="connsiteX13" fmla="*/ 1571625 w 1952625"/>
                <a:gd name="connsiteY13" fmla="*/ 300037 h 926306"/>
                <a:gd name="connsiteX14" fmla="*/ 1493044 w 1952625"/>
                <a:gd name="connsiteY14" fmla="*/ 583406 h 926306"/>
                <a:gd name="connsiteX15" fmla="*/ 1462088 w 1952625"/>
                <a:gd name="connsiteY15" fmla="*/ 695325 h 926306"/>
                <a:gd name="connsiteX16" fmla="*/ 1454944 w 1952625"/>
                <a:gd name="connsiteY16" fmla="*/ 881062 h 926306"/>
                <a:gd name="connsiteX17" fmla="*/ 1476375 w 1952625"/>
                <a:gd name="connsiteY17" fmla="*/ 902494 h 926306"/>
                <a:gd name="connsiteX18" fmla="*/ 1512094 w 1952625"/>
                <a:gd name="connsiteY18" fmla="*/ 919162 h 926306"/>
                <a:gd name="connsiteX19" fmla="*/ 1540669 w 1952625"/>
                <a:gd name="connsiteY19" fmla="*/ 926306 h 926306"/>
                <a:gd name="connsiteX20" fmla="*/ 1576388 w 1952625"/>
                <a:gd name="connsiteY20" fmla="*/ 926306 h 926306"/>
                <a:gd name="connsiteX21" fmla="*/ 1607344 w 1952625"/>
                <a:gd name="connsiteY21" fmla="*/ 914400 h 926306"/>
                <a:gd name="connsiteX22" fmla="*/ 1633538 w 1952625"/>
                <a:gd name="connsiteY22" fmla="*/ 892969 h 926306"/>
                <a:gd name="connsiteX23" fmla="*/ 1647825 w 1952625"/>
                <a:gd name="connsiteY23" fmla="*/ 876300 h 926306"/>
                <a:gd name="connsiteX24" fmla="*/ 1666875 w 1952625"/>
                <a:gd name="connsiteY24" fmla="*/ 845344 h 926306"/>
                <a:gd name="connsiteX25" fmla="*/ 1683544 w 1952625"/>
                <a:gd name="connsiteY25" fmla="*/ 802481 h 926306"/>
                <a:gd name="connsiteX26" fmla="*/ 1690688 w 1952625"/>
                <a:gd name="connsiteY26" fmla="*/ 762000 h 926306"/>
                <a:gd name="connsiteX27" fmla="*/ 1747838 w 1952625"/>
                <a:gd name="connsiteY27" fmla="*/ 621506 h 926306"/>
                <a:gd name="connsiteX28" fmla="*/ 1852613 w 1952625"/>
                <a:gd name="connsiteY28" fmla="*/ 354806 h 926306"/>
                <a:gd name="connsiteX29" fmla="*/ 1869281 w 1952625"/>
                <a:gd name="connsiteY29" fmla="*/ 319087 h 926306"/>
                <a:gd name="connsiteX30" fmla="*/ 1897856 w 1952625"/>
                <a:gd name="connsiteY30" fmla="*/ 292894 h 926306"/>
                <a:gd name="connsiteX31" fmla="*/ 1931194 w 1952625"/>
                <a:gd name="connsiteY31" fmla="*/ 254794 h 926306"/>
                <a:gd name="connsiteX32" fmla="*/ 1945481 w 1952625"/>
                <a:gd name="connsiteY32" fmla="*/ 230981 h 926306"/>
                <a:gd name="connsiteX33" fmla="*/ 1952625 w 1952625"/>
                <a:gd name="connsiteY33" fmla="*/ 209550 h 926306"/>
                <a:gd name="connsiteX34" fmla="*/ 1945481 w 1952625"/>
                <a:gd name="connsiteY34" fmla="*/ 190500 h 926306"/>
                <a:gd name="connsiteX35" fmla="*/ 1902619 w 1952625"/>
                <a:gd name="connsiteY35" fmla="*/ 142875 h 926306"/>
                <a:gd name="connsiteX36" fmla="*/ 1847850 w 1952625"/>
                <a:gd name="connsiteY36" fmla="*/ 107156 h 926306"/>
                <a:gd name="connsiteX37" fmla="*/ 1712119 w 1952625"/>
                <a:gd name="connsiteY37" fmla="*/ 26194 h 926306"/>
                <a:gd name="connsiteX38" fmla="*/ 1678781 w 1952625"/>
                <a:gd name="connsiteY38" fmla="*/ 7144 h 926306"/>
                <a:gd name="connsiteX39" fmla="*/ 1602581 w 1952625"/>
                <a:gd name="connsiteY39" fmla="*/ 0 h 926306"/>
                <a:gd name="connsiteX40" fmla="*/ 1554956 w 1952625"/>
                <a:gd name="connsiteY40" fmla="*/ 9525 h 926306"/>
                <a:gd name="connsiteX41" fmla="*/ 1414463 w 1952625"/>
                <a:gd name="connsiteY41" fmla="*/ 54769 h 926306"/>
                <a:gd name="connsiteX42" fmla="*/ 1364456 w 1952625"/>
                <a:gd name="connsiteY42" fmla="*/ 71437 h 926306"/>
                <a:gd name="connsiteX43" fmla="*/ 1154906 w 1952625"/>
                <a:gd name="connsiteY43" fmla="*/ 95250 h 926306"/>
                <a:gd name="connsiteX44" fmla="*/ 750094 w 1952625"/>
                <a:gd name="connsiteY44" fmla="*/ 142875 h 92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952625" h="926306">
                  <a:moveTo>
                    <a:pt x="750094" y="142875"/>
                  </a:moveTo>
                  <a:lnTo>
                    <a:pt x="340519" y="190500"/>
                  </a:lnTo>
                  <a:lnTo>
                    <a:pt x="0" y="230981"/>
                  </a:lnTo>
                  <a:lnTo>
                    <a:pt x="90488" y="366712"/>
                  </a:lnTo>
                  <a:lnTo>
                    <a:pt x="483394" y="319087"/>
                  </a:lnTo>
                  <a:lnTo>
                    <a:pt x="1073944" y="252412"/>
                  </a:lnTo>
                  <a:lnTo>
                    <a:pt x="1414463" y="214312"/>
                  </a:lnTo>
                  <a:lnTo>
                    <a:pt x="1514475" y="204787"/>
                  </a:lnTo>
                  <a:lnTo>
                    <a:pt x="1547813" y="207169"/>
                  </a:lnTo>
                  <a:lnTo>
                    <a:pt x="1566863" y="214312"/>
                  </a:lnTo>
                  <a:lnTo>
                    <a:pt x="1576388" y="223837"/>
                  </a:lnTo>
                  <a:lnTo>
                    <a:pt x="1581150" y="230981"/>
                  </a:lnTo>
                  <a:lnTo>
                    <a:pt x="1583531" y="242887"/>
                  </a:lnTo>
                  <a:lnTo>
                    <a:pt x="1571625" y="300037"/>
                  </a:lnTo>
                  <a:lnTo>
                    <a:pt x="1493044" y="583406"/>
                  </a:lnTo>
                  <a:lnTo>
                    <a:pt x="1462088" y="695325"/>
                  </a:lnTo>
                  <a:lnTo>
                    <a:pt x="1454944" y="881062"/>
                  </a:lnTo>
                  <a:lnTo>
                    <a:pt x="1476375" y="902494"/>
                  </a:lnTo>
                  <a:lnTo>
                    <a:pt x="1512094" y="919162"/>
                  </a:lnTo>
                  <a:lnTo>
                    <a:pt x="1540669" y="926306"/>
                  </a:lnTo>
                  <a:lnTo>
                    <a:pt x="1576388" y="926306"/>
                  </a:lnTo>
                  <a:lnTo>
                    <a:pt x="1607344" y="914400"/>
                  </a:lnTo>
                  <a:lnTo>
                    <a:pt x="1633538" y="892969"/>
                  </a:lnTo>
                  <a:lnTo>
                    <a:pt x="1647825" y="876300"/>
                  </a:lnTo>
                  <a:lnTo>
                    <a:pt x="1666875" y="845344"/>
                  </a:lnTo>
                  <a:lnTo>
                    <a:pt x="1683544" y="802481"/>
                  </a:lnTo>
                  <a:lnTo>
                    <a:pt x="1690688" y="762000"/>
                  </a:lnTo>
                  <a:lnTo>
                    <a:pt x="1747838" y="621506"/>
                  </a:lnTo>
                  <a:lnTo>
                    <a:pt x="1852613" y="354806"/>
                  </a:lnTo>
                  <a:lnTo>
                    <a:pt x="1869281" y="319087"/>
                  </a:lnTo>
                  <a:lnTo>
                    <a:pt x="1897856" y="292894"/>
                  </a:lnTo>
                  <a:lnTo>
                    <a:pt x="1931194" y="254794"/>
                  </a:lnTo>
                  <a:lnTo>
                    <a:pt x="1945481" y="230981"/>
                  </a:lnTo>
                  <a:lnTo>
                    <a:pt x="1952625" y="209550"/>
                  </a:lnTo>
                  <a:lnTo>
                    <a:pt x="1945481" y="190500"/>
                  </a:lnTo>
                  <a:lnTo>
                    <a:pt x="1902619" y="142875"/>
                  </a:lnTo>
                  <a:lnTo>
                    <a:pt x="1847850" y="107156"/>
                  </a:lnTo>
                  <a:lnTo>
                    <a:pt x="1712119" y="26194"/>
                  </a:lnTo>
                  <a:lnTo>
                    <a:pt x="1678781" y="7144"/>
                  </a:lnTo>
                  <a:lnTo>
                    <a:pt x="1602581" y="0"/>
                  </a:lnTo>
                  <a:lnTo>
                    <a:pt x="1554956" y="9525"/>
                  </a:lnTo>
                  <a:lnTo>
                    <a:pt x="1414463" y="54769"/>
                  </a:lnTo>
                  <a:lnTo>
                    <a:pt x="1364456" y="71437"/>
                  </a:lnTo>
                  <a:lnTo>
                    <a:pt x="1154906" y="95250"/>
                  </a:lnTo>
                  <a:lnTo>
                    <a:pt x="750094" y="14287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90">
              <a:extLst>
                <a:ext uri="{FF2B5EF4-FFF2-40B4-BE49-F238E27FC236}">
                  <a16:creationId xmlns:a16="http://schemas.microsoft.com/office/drawing/2014/main" id="{8271EA5D-4BF6-4027-B5EB-92BEFAE6AD71}"/>
                </a:ext>
              </a:extLst>
            </p:cNvPr>
            <p:cNvSpPr/>
            <p:nvPr/>
          </p:nvSpPr>
          <p:spPr>
            <a:xfrm>
              <a:off x="6008688" y="3094038"/>
              <a:ext cx="1363662" cy="273050"/>
            </a:xfrm>
            <a:custGeom>
              <a:avLst/>
              <a:gdLst>
                <a:gd name="connsiteX0" fmla="*/ 419100 w 1364456"/>
                <a:gd name="connsiteY0" fmla="*/ 85725 h 273844"/>
                <a:gd name="connsiteX1" fmla="*/ 823912 w 1364456"/>
                <a:gd name="connsiteY1" fmla="*/ 33337 h 273844"/>
                <a:gd name="connsiteX2" fmla="*/ 1090612 w 1364456"/>
                <a:gd name="connsiteY2" fmla="*/ 0 h 273844"/>
                <a:gd name="connsiteX3" fmla="*/ 1143000 w 1364456"/>
                <a:gd name="connsiteY3" fmla="*/ 2381 h 273844"/>
                <a:gd name="connsiteX4" fmla="*/ 1221581 w 1364456"/>
                <a:gd name="connsiteY4" fmla="*/ 7144 h 273844"/>
                <a:gd name="connsiteX5" fmla="*/ 1283494 w 1364456"/>
                <a:gd name="connsiteY5" fmla="*/ 16669 h 273844"/>
                <a:gd name="connsiteX6" fmla="*/ 1364456 w 1364456"/>
                <a:gd name="connsiteY6" fmla="*/ 33337 h 273844"/>
                <a:gd name="connsiteX7" fmla="*/ 1345406 w 1364456"/>
                <a:gd name="connsiteY7" fmla="*/ 264319 h 273844"/>
                <a:gd name="connsiteX8" fmla="*/ 1316831 w 1364456"/>
                <a:gd name="connsiteY8" fmla="*/ 250031 h 273844"/>
                <a:gd name="connsiteX9" fmla="*/ 1295400 w 1364456"/>
                <a:gd name="connsiteY9" fmla="*/ 233362 h 273844"/>
                <a:gd name="connsiteX10" fmla="*/ 1262062 w 1364456"/>
                <a:gd name="connsiteY10" fmla="*/ 200025 h 273844"/>
                <a:gd name="connsiteX11" fmla="*/ 1231106 w 1364456"/>
                <a:gd name="connsiteY11" fmla="*/ 157162 h 273844"/>
                <a:gd name="connsiteX12" fmla="*/ 1219200 w 1364456"/>
                <a:gd name="connsiteY12" fmla="*/ 140494 h 273844"/>
                <a:gd name="connsiteX13" fmla="*/ 1145381 w 1364456"/>
                <a:gd name="connsiteY13" fmla="*/ 147637 h 273844"/>
                <a:gd name="connsiteX14" fmla="*/ 909637 w 1364456"/>
                <a:gd name="connsiteY14" fmla="*/ 173831 h 273844"/>
                <a:gd name="connsiteX15" fmla="*/ 609600 w 1364456"/>
                <a:gd name="connsiteY15" fmla="*/ 209550 h 273844"/>
                <a:gd name="connsiteX16" fmla="*/ 350044 w 1364456"/>
                <a:gd name="connsiteY16" fmla="*/ 242887 h 273844"/>
                <a:gd name="connsiteX17" fmla="*/ 95250 w 1364456"/>
                <a:gd name="connsiteY17" fmla="*/ 273844 h 273844"/>
                <a:gd name="connsiteX18" fmla="*/ 73819 w 1364456"/>
                <a:gd name="connsiteY18" fmla="*/ 273844 h 273844"/>
                <a:gd name="connsiteX19" fmla="*/ 0 w 1364456"/>
                <a:gd name="connsiteY19" fmla="*/ 111919 h 273844"/>
                <a:gd name="connsiteX20" fmla="*/ 166687 w 1364456"/>
                <a:gd name="connsiteY20" fmla="*/ 114300 h 273844"/>
                <a:gd name="connsiteX21" fmla="*/ 211931 w 1364456"/>
                <a:gd name="connsiteY21" fmla="*/ 111919 h 273844"/>
                <a:gd name="connsiteX22" fmla="*/ 333375 w 1364456"/>
                <a:gd name="connsiteY22" fmla="*/ 97631 h 273844"/>
                <a:gd name="connsiteX23" fmla="*/ 419100 w 1364456"/>
                <a:gd name="connsiteY23" fmla="*/ 85725 h 27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4456" h="273844">
                  <a:moveTo>
                    <a:pt x="419100" y="85725"/>
                  </a:moveTo>
                  <a:lnTo>
                    <a:pt x="823912" y="33337"/>
                  </a:lnTo>
                  <a:lnTo>
                    <a:pt x="1090612" y="0"/>
                  </a:lnTo>
                  <a:lnTo>
                    <a:pt x="1143000" y="2381"/>
                  </a:lnTo>
                  <a:lnTo>
                    <a:pt x="1221581" y="7144"/>
                  </a:lnTo>
                  <a:lnTo>
                    <a:pt x="1283494" y="16669"/>
                  </a:lnTo>
                  <a:lnTo>
                    <a:pt x="1364456" y="33337"/>
                  </a:lnTo>
                  <a:lnTo>
                    <a:pt x="1345406" y="264319"/>
                  </a:lnTo>
                  <a:lnTo>
                    <a:pt x="1316831" y="250031"/>
                  </a:lnTo>
                  <a:lnTo>
                    <a:pt x="1295400" y="233362"/>
                  </a:lnTo>
                  <a:lnTo>
                    <a:pt x="1262062" y="200025"/>
                  </a:lnTo>
                  <a:lnTo>
                    <a:pt x="1231106" y="157162"/>
                  </a:lnTo>
                  <a:lnTo>
                    <a:pt x="1219200" y="140494"/>
                  </a:lnTo>
                  <a:lnTo>
                    <a:pt x="1145381" y="147637"/>
                  </a:lnTo>
                  <a:lnTo>
                    <a:pt x="909637" y="173831"/>
                  </a:lnTo>
                  <a:lnTo>
                    <a:pt x="609600" y="209550"/>
                  </a:lnTo>
                  <a:lnTo>
                    <a:pt x="350044" y="242887"/>
                  </a:lnTo>
                  <a:lnTo>
                    <a:pt x="95250" y="273844"/>
                  </a:lnTo>
                  <a:lnTo>
                    <a:pt x="73819" y="273844"/>
                  </a:lnTo>
                  <a:lnTo>
                    <a:pt x="0" y="111919"/>
                  </a:lnTo>
                  <a:lnTo>
                    <a:pt x="166687" y="114300"/>
                  </a:lnTo>
                  <a:lnTo>
                    <a:pt x="211931" y="111919"/>
                  </a:lnTo>
                  <a:lnTo>
                    <a:pt x="333375" y="97631"/>
                  </a:lnTo>
                  <a:lnTo>
                    <a:pt x="419100" y="857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91">
              <a:extLst>
                <a:ext uri="{FF2B5EF4-FFF2-40B4-BE49-F238E27FC236}">
                  <a16:creationId xmlns:a16="http://schemas.microsoft.com/office/drawing/2014/main" id="{3D7B1BE5-52CF-4112-8D28-EA32E50D9CAA}"/>
                </a:ext>
              </a:extLst>
            </p:cNvPr>
            <p:cNvSpPr/>
            <p:nvPr/>
          </p:nvSpPr>
          <p:spPr>
            <a:xfrm>
              <a:off x="5062539" y="3630614"/>
              <a:ext cx="377825" cy="1012825"/>
            </a:xfrm>
            <a:custGeom>
              <a:avLst/>
              <a:gdLst>
                <a:gd name="connsiteX0" fmla="*/ 352425 w 378618"/>
                <a:gd name="connsiteY0" fmla="*/ 471488 h 1012032"/>
                <a:gd name="connsiteX1" fmla="*/ 376237 w 378618"/>
                <a:gd name="connsiteY1" fmla="*/ 385763 h 1012032"/>
                <a:gd name="connsiteX2" fmla="*/ 378618 w 378618"/>
                <a:gd name="connsiteY2" fmla="*/ 323850 h 1012032"/>
                <a:gd name="connsiteX3" fmla="*/ 378618 w 378618"/>
                <a:gd name="connsiteY3" fmla="*/ 228600 h 1012032"/>
                <a:gd name="connsiteX4" fmla="*/ 378618 w 378618"/>
                <a:gd name="connsiteY4" fmla="*/ 135732 h 1012032"/>
                <a:gd name="connsiteX5" fmla="*/ 342900 w 378618"/>
                <a:gd name="connsiteY5" fmla="*/ 104775 h 1012032"/>
                <a:gd name="connsiteX6" fmla="*/ 276225 w 378618"/>
                <a:gd name="connsiteY6" fmla="*/ 57150 h 1012032"/>
                <a:gd name="connsiteX7" fmla="*/ 219075 w 378618"/>
                <a:gd name="connsiteY7" fmla="*/ 19050 h 1012032"/>
                <a:gd name="connsiteX8" fmla="*/ 178593 w 378618"/>
                <a:gd name="connsiteY8" fmla="*/ 0 h 1012032"/>
                <a:gd name="connsiteX9" fmla="*/ 157162 w 378618"/>
                <a:gd name="connsiteY9" fmla="*/ 0 h 1012032"/>
                <a:gd name="connsiteX10" fmla="*/ 150018 w 378618"/>
                <a:gd name="connsiteY10" fmla="*/ 7144 h 1012032"/>
                <a:gd name="connsiteX11" fmla="*/ 152400 w 378618"/>
                <a:gd name="connsiteY11" fmla="*/ 33338 h 1012032"/>
                <a:gd name="connsiteX12" fmla="*/ 164306 w 378618"/>
                <a:gd name="connsiteY12" fmla="*/ 73819 h 1012032"/>
                <a:gd name="connsiteX13" fmla="*/ 183356 w 378618"/>
                <a:gd name="connsiteY13" fmla="*/ 140494 h 1012032"/>
                <a:gd name="connsiteX14" fmla="*/ 195262 w 378618"/>
                <a:gd name="connsiteY14" fmla="*/ 188119 h 1012032"/>
                <a:gd name="connsiteX15" fmla="*/ 200025 w 378618"/>
                <a:gd name="connsiteY15" fmla="*/ 233363 h 1012032"/>
                <a:gd name="connsiteX16" fmla="*/ 197643 w 378618"/>
                <a:gd name="connsiteY16" fmla="*/ 280988 h 1012032"/>
                <a:gd name="connsiteX17" fmla="*/ 183356 w 378618"/>
                <a:gd name="connsiteY17" fmla="*/ 354807 h 1012032"/>
                <a:gd name="connsiteX18" fmla="*/ 154781 w 378618"/>
                <a:gd name="connsiteY18" fmla="*/ 452438 h 1012032"/>
                <a:gd name="connsiteX19" fmla="*/ 121443 w 378618"/>
                <a:gd name="connsiteY19" fmla="*/ 535782 h 1012032"/>
                <a:gd name="connsiteX20" fmla="*/ 78581 w 378618"/>
                <a:gd name="connsiteY20" fmla="*/ 604838 h 1012032"/>
                <a:gd name="connsiteX21" fmla="*/ 40481 w 378618"/>
                <a:gd name="connsiteY21" fmla="*/ 671513 h 1012032"/>
                <a:gd name="connsiteX22" fmla="*/ 14287 w 378618"/>
                <a:gd name="connsiteY22" fmla="*/ 731044 h 1012032"/>
                <a:gd name="connsiteX23" fmla="*/ 0 w 378618"/>
                <a:gd name="connsiteY23" fmla="*/ 790575 h 1012032"/>
                <a:gd name="connsiteX24" fmla="*/ 0 w 378618"/>
                <a:gd name="connsiteY24" fmla="*/ 831057 h 1012032"/>
                <a:gd name="connsiteX25" fmla="*/ 9525 w 378618"/>
                <a:gd name="connsiteY25" fmla="*/ 869157 h 1012032"/>
                <a:gd name="connsiteX26" fmla="*/ 26193 w 378618"/>
                <a:gd name="connsiteY26" fmla="*/ 914400 h 1012032"/>
                <a:gd name="connsiteX27" fmla="*/ 45243 w 378618"/>
                <a:gd name="connsiteY27" fmla="*/ 952500 h 1012032"/>
                <a:gd name="connsiteX28" fmla="*/ 71437 w 378618"/>
                <a:gd name="connsiteY28" fmla="*/ 990600 h 1012032"/>
                <a:gd name="connsiteX29" fmla="*/ 92868 w 378618"/>
                <a:gd name="connsiteY29" fmla="*/ 1004888 h 1012032"/>
                <a:gd name="connsiteX30" fmla="*/ 121443 w 378618"/>
                <a:gd name="connsiteY30" fmla="*/ 1012032 h 1012032"/>
                <a:gd name="connsiteX31" fmla="*/ 140493 w 378618"/>
                <a:gd name="connsiteY31" fmla="*/ 1009650 h 1012032"/>
                <a:gd name="connsiteX32" fmla="*/ 169068 w 378618"/>
                <a:gd name="connsiteY32" fmla="*/ 990600 h 1012032"/>
                <a:gd name="connsiteX33" fmla="*/ 192881 w 378618"/>
                <a:gd name="connsiteY33" fmla="*/ 966788 h 1012032"/>
                <a:gd name="connsiteX34" fmla="*/ 221456 w 378618"/>
                <a:gd name="connsiteY34" fmla="*/ 931069 h 1012032"/>
                <a:gd name="connsiteX35" fmla="*/ 238125 w 378618"/>
                <a:gd name="connsiteY35" fmla="*/ 900113 h 1012032"/>
                <a:gd name="connsiteX36" fmla="*/ 254793 w 378618"/>
                <a:gd name="connsiteY36" fmla="*/ 845344 h 1012032"/>
                <a:gd name="connsiteX37" fmla="*/ 280987 w 378618"/>
                <a:gd name="connsiteY37" fmla="*/ 750094 h 1012032"/>
                <a:gd name="connsiteX38" fmla="*/ 352425 w 378618"/>
                <a:gd name="connsiteY38" fmla="*/ 471488 h 101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78618" h="1012032">
                  <a:moveTo>
                    <a:pt x="352425" y="471488"/>
                  </a:moveTo>
                  <a:lnTo>
                    <a:pt x="376237" y="385763"/>
                  </a:lnTo>
                  <a:cubicBezTo>
                    <a:pt x="377031" y="365125"/>
                    <a:pt x="377824" y="344488"/>
                    <a:pt x="378618" y="323850"/>
                  </a:cubicBezTo>
                  <a:lnTo>
                    <a:pt x="378618" y="228600"/>
                  </a:lnTo>
                  <a:lnTo>
                    <a:pt x="378618" y="135732"/>
                  </a:lnTo>
                  <a:lnTo>
                    <a:pt x="342900" y="104775"/>
                  </a:lnTo>
                  <a:lnTo>
                    <a:pt x="276225" y="57150"/>
                  </a:lnTo>
                  <a:lnTo>
                    <a:pt x="219075" y="19050"/>
                  </a:lnTo>
                  <a:lnTo>
                    <a:pt x="178593" y="0"/>
                  </a:lnTo>
                  <a:lnTo>
                    <a:pt x="157162" y="0"/>
                  </a:lnTo>
                  <a:lnTo>
                    <a:pt x="150018" y="7144"/>
                  </a:lnTo>
                  <a:lnTo>
                    <a:pt x="152400" y="33338"/>
                  </a:lnTo>
                  <a:lnTo>
                    <a:pt x="164306" y="73819"/>
                  </a:lnTo>
                  <a:lnTo>
                    <a:pt x="183356" y="140494"/>
                  </a:lnTo>
                  <a:lnTo>
                    <a:pt x="195262" y="188119"/>
                  </a:lnTo>
                  <a:lnTo>
                    <a:pt x="200025" y="233363"/>
                  </a:lnTo>
                  <a:lnTo>
                    <a:pt x="197643" y="280988"/>
                  </a:lnTo>
                  <a:lnTo>
                    <a:pt x="183356" y="354807"/>
                  </a:lnTo>
                  <a:lnTo>
                    <a:pt x="154781" y="452438"/>
                  </a:lnTo>
                  <a:lnTo>
                    <a:pt x="121443" y="535782"/>
                  </a:lnTo>
                  <a:lnTo>
                    <a:pt x="78581" y="604838"/>
                  </a:lnTo>
                  <a:lnTo>
                    <a:pt x="40481" y="671513"/>
                  </a:lnTo>
                  <a:lnTo>
                    <a:pt x="14287" y="731044"/>
                  </a:lnTo>
                  <a:lnTo>
                    <a:pt x="0" y="790575"/>
                  </a:lnTo>
                  <a:lnTo>
                    <a:pt x="0" y="831057"/>
                  </a:lnTo>
                  <a:lnTo>
                    <a:pt x="9525" y="869157"/>
                  </a:lnTo>
                  <a:lnTo>
                    <a:pt x="26193" y="914400"/>
                  </a:lnTo>
                  <a:lnTo>
                    <a:pt x="45243" y="952500"/>
                  </a:lnTo>
                  <a:lnTo>
                    <a:pt x="71437" y="990600"/>
                  </a:lnTo>
                  <a:lnTo>
                    <a:pt x="92868" y="1004888"/>
                  </a:lnTo>
                  <a:lnTo>
                    <a:pt x="121443" y="1012032"/>
                  </a:lnTo>
                  <a:lnTo>
                    <a:pt x="140493" y="1009650"/>
                  </a:lnTo>
                  <a:lnTo>
                    <a:pt x="169068" y="990600"/>
                  </a:lnTo>
                  <a:lnTo>
                    <a:pt x="192881" y="966788"/>
                  </a:lnTo>
                  <a:lnTo>
                    <a:pt x="221456" y="931069"/>
                  </a:lnTo>
                  <a:lnTo>
                    <a:pt x="238125" y="900113"/>
                  </a:lnTo>
                  <a:lnTo>
                    <a:pt x="254793" y="845344"/>
                  </a:lnTo>
                  <a:lnTo>
                    <a:pt x="280987" y="750094"/>
                  </a:lnTo>
                  <a:lnTo>
                    <a:pt x="352425" y="47148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92">
              <a:extLst>
                <a:ext uri="{FF2B5EF4-FFF2-40B4-BE49-F238E27FC236}">
                  <a16:creationId xmlns:a16="http://schemas.microsoft.com/office/drawing/2014/main" id="{7335AAB9-7219-4123-AD50-A02E951CD86C}"/>
                </a:ext>
              </a:extLst>
            </p:cNvPr>
            <p:cNvSpPr/>
            <p:nvPr/>
          </p:nvSpPr>
          <p:spPr>
            <a:xfrm>
              <a:off x="5397501" y="3517901"/>
              <a:ext cx="2982913" cy="409575"/>
            </a:xfrm>
            <a:custGeom>
              <a:avLst/>
              <a:gdLst>
                <a:gd name="connsiteX0" fmla="*/ 1182280 w 2982747"/>
                <a:gd name="connsiteY0" fmla="*/ 188032 h 409548"/>
                <a:gd name="connsiteX1" fmla="*/ 904097 w 2982747"/>
                <a:gd name="connsiteY1" fmla="*/ 211214 h 409548"/>
                <a:gd name="connsiteX2" fmla="*/ 721217 w 2982747"/>
                <a:gd name="connsiteY2" fmla="*/ 221517 h 409548"/>
                <a:gd name="connsiteX3" fmla="*/ 525458 w 2982747"/>
                <a:gd name="connsiteY3" fmla="*/ 231820 h 409548"/>
                <a:gd name="connsiteX4" fmla="*/ 340002 w 2982747"/>
                <a:gd name="connsiteY4" fmla="*/ 239547 h 409548"/>
                <a:gd name="connsiteX5" fmla="*/ 141667 w 2982747"/>
                <a:gd name="connsiteY5" fmla="*/ 244699 h 409548"/>
                <a:gd name="connsiteX6" fmla="*/ 5151 w 2982747"/>
                <a:gd name="connsiteY6" fmla="*/ 249850 h 409548"/>
                <a:gd name="connsiteX7" fmla="*/ 0 w 2982747"/>
                <a:gd name="connsiteY7" fmla="*/ 340002 h 409548"/>
                <a:gd name="connsiteX8" fmla="*/ 100455 w 2982747"/>
                <a:gd name="connsiteY8" fmla="*/ 381215 h 409548"/>
                <a:gd name="connsiteX9" fmla="*/ 139092 w 2982747"/>
                <a:gd name="connsiteY9" fmla="*/ 394094 h 409548"/>
                <a:gd name="connsiteX10" fmla="*/ 180304 w 2982747"/>
                <a:gd name="connsiteY10" fmla="*/ 404397 h 409548"/>
                <a:gd name="connsiteX11" fmla="*/ 226668 w 2982747"/>
                <a:gd name="connsiteY11" fmla="*/ 409548 h 409548"/>
                <a:gd name="connsiteX12" fmla="*/ 275608 w 2982747"/>
                <a:gd name="connsiteY12" fmla="*/ 409548 h 409548"/>
                <a:gd name="connsiteX13" fmla="*/ 329699 w 2982747"/>
                <a:gd name="connsiteY13" fmla="*/ 404397 h 409548"/>
                <a:gd name="connsiteX14" fmla="*/ 391517 w 2982747"/>
                <a:gd name="connsiteY14" fmla="*/ 391518 h 409548"/>
                <a:gd name="connsiteX15" fmla="*/ 435306 w 2982747"/>
                <a:gd name="connsiteY15" fmla="*/ 381215 h 409548"/>
                <a:gd name="connsiteX16" fmla="*/ 602731 w 2982747"/>
                <a:gd name="connsiteY16" fmla="*/ 368336 h 409548"/>
                <a:gd name="connsiteX17" fmla="*/ 906672 w 2982747"/>
                <a:gd name="connsiteY17" fmla="*/ 352881 h 409548"/>
                <a:gd name="connsiteX18" fmla="*/ 1215765 w 2982747"/>
                <a:gd name="connsiteY18" fmla="*/ 329699 h 409548"/>
                <a:gd name="connsiteX19" fmla="*/ 1596980 w 2982747"/>
                <a:gd name="connsiteY19" fmla="*/ 296214 h 409548"/>
                <a:gd name="connsiteX20" fmla="*/ 1875164 w 2982747"/>
                <a:gd name="connsiteY20" fmla="*/ 273032 h 409548"/>
                <a:gd name="connsiteX21" fmla="*/ 2163650 w 2982747"/>
                <a:gd name="connsiteY21" fmla="*/ 244699 h 409548"/>
                <a:gd name="connsiteX22" fmla="*/ 2405773 w 2982747"/>
                <a:gd name="connsiteY22" fmla="*/ 224093 h 409548"/>
                <a:gd name="connsiteX23" fmla="*/ 2431531 w 2982747"/>
                <a:gd name="connsiteY23" fmla="*/ 224093 h 409548"/>
                <a:gd name="connsiteX24" fmla="*/ 2462440 w 2982747"/>
                <a:gd name="connsiteY24" fmla="*/ 226668 h 409548"/>
                <a:gd name="connsiteX25" fmla="*/ 2490774 w 2982747"/>
                <a:gd name="connsiteY25" fmla="*/ 236971 h 409548"/>
                <a:gd name="connsiteX26" fmla="*/ 2887443 w 2982747"/>
                <a:gd name="connsiteY26" fmla="*/ 378639 h 409548"/>
                <a:gd name="connsiteX27" fmla="*/ 2910625 w 2982747"/>
                <a:gd name="connsiteY27" fmla="*/ 378639 h 409548"/>
                <a:gd name="connsiteX28" fmla="*/ 2956989 w 2982747"/>
                <a:gd name="connsiteY28" fmla="*/ 368336 h 409548"/>
                <a:gd name="connsiteX29" fmla="*/ 2972444 w 2982747"/>
                <a:gd name="connsiteY29" fmla="*/ 360609 h 409548"/>
                <a:gd name="connsiteX30" fmla="*/ 2980171 w 2982747"/>
                <a:gd name="connsiteY30" fmla="*/ 347730 h 409548"/>
                <a:gd name="connsiteX31" fmla="*/ 2982747 w 2982747"/>
                <a:gd name="connsiteY31" fmla="*/ 334851 h 409548"/>
                <a:gd name="connsiteX32" fmla="*/ 2975019 w 2982747"/>
                <a:gd name="connsiteY32" fmla="*/ 311669 h 409548"/>
                <a:gd name="connsiteX33" fmla="*/ 2951837 w 2982747"/>
                <a:gd name="connsiteY33" fmla="*/ 275608 h 409548"/>
                <a:gd name="connsiteX34" fmla="*/ 2920928 w 2982747"/>
                <a:gd name="connsiteY34" fmla="*/ 239547 h 409548"/>
                <a:gd name="connsiteX35" fmla="*/ 2851382 w 2982747"/>
                <a:gd name="connsiteY35" fmla="*/ 164850 h 409548"/>
                <a:gd name="connsiteX36" fmla="*/ 2802443 w 2982747"/>
                <a:gd name="connsiteY36" fmla="*/ 115910 h 409548"/>
                <a:gd name="connsiteX37" fmla="*/ 2758654 w 2982747"/>
                <a:gd name="connsiteY37" fmla="*/ 74698 h 409548"/>
                <a:gd name="connsiteX38" fmla="*/ 2720018 w 2982747"/>
                <a:gd name="connsiteY38" fmla="*/ 41213 h 409548"/>
                <a:gd name="connsiteX39" fmla="*/ 2689108 w 2982747"/>
                <a:gd name="connsiteY39" fmla="*/ 23182 h 409548"/>
                <a:gd name="connsiteX40" fmla="*/ 2640169 w 2982747"/>
                <a:gd name="connsiteY40" fmla="*/ 5152 h 409548"/>
                <a:gd name="connsiteX41" fmla="*/ 2601532 w 2982747"/>
                <a:gd name="connsiteY41" fmla="*/ 0 h 409548"/>
                <a:gd name="connsiteX42" fmla="*/ 2560320 w 2982747"/>
                <a:gd name="connsiteY42" fmla="*/ 0 h 409548"/>
                <a:gd name="connsiteX43" fmla="*/ 2511380 w 2982747"/>
                <a:gd name="connsiteY43" fmla="*/ 12879 h 409548"/>
                <a:gd name="connsiteX44" fmla="*/ 2374864 w 2982747"/>
                <a:gd name="connsiteY44" fmla="*/ 61819 h 409548"/>
                <a:gd name="connsiteX45" fmla="*/ 2343955 w 2982747"/>
                <a:gd name="connsiteY45" fmla="*/ 69546 h 409548"/>
                <a:gd name="connsiteX46" fmla="*/ 2181681 w 2982747"/>
                <a:gd name="connsiteY46" fmla="*/ 87577 h 409548"/>
                <a:gd name="connsiteX47" fmla="*/ 1849406 w 2982747"/>
                <a:gd name="connsiteY47" fmla="*/ 123637 h 409548"/>
                <a:gd name="connsiteX48" fmla="*/ 1393494 w 2982747"/>
                <a:gd name="connsiteY48" fmla="*/ 170001 h 409548"/>
                <a:gd name="connsiteX49" fmla="*/ 1182280 w 2982747"/>
                <a:gd name="connsiteY49" fmla="*/ 188032 h 409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982747" h="409548">
                  <a:moveTo>
                    <a:pt x="1182280" y="188032"/>
                  </a:moveTo>
                  <a:lnTo>
                    <a:pt x="904097" y="211214"/>
                  </a:lnTo>
                  <a:lnTo>
                    <a:pt x="721217" y="221517"/>
                  </a:lnTo>
                  <a:lnTo>
                    <a:pt x="525458" y="231820"/>
                  </a:lnTo>
                  <a:lnTo>
                    <a:pt x="340002" y="239547"/>
                  </a:lnTo>
                  <a:lnTo>
                    <a:pt x="141667" y="244699"/>
                  </a:lnTo>
                  <a:lnTo>
                    <a:pt x="5151" y="249850"/>
                  </a:lnTo>
                  <a:lnTo>
                    <a:pt x="0" y="340002"/>
                  </a:lnTo>
                  <a:lnTo>
                    <a:pt x="100455" y="381215"/>
                  </a:lnTo>
                  <a:lnTo>
                    <a:pt x="139092" y="394094"/>
                  </a:lnTo>
                  <a:lnTo>
                    <a:pt x="180304" y="404397"/>
                  </a:lnTo>
                  <a:lnTo>
                    <a:pt x="226668" y="409548"/>
                  </a:lnTo>
                  <a:lnTo>
                    <a:pt x="275608" y="409548"/>
                  </a:lnTo>
                  <a:lnTo>
                    <a:pt x="329699" y="404397"/>
                  </a:lnTo>
                  <a:lnTo>
                    <a:pt x="391517" y="391518"/>
                  </a:lnTo>
                  <a:lnTo>
                    <a:pt x="435306" y="381215"/>
                  </a:lnTo>
                  <a:lnTo>
                    <a:pt x="602731" y="368336"/>
                  </a:lnTo>
                  <a:lnTo>
                    <a:pt x="906672" y="352881"/>
                  </a:lnTo>
                  <a:lnTo>
                    <a:pt x="1215765" y="329699"/>
                  </a:lnTo>
                  <a:lnTo>
                    <a:pt x="1596980" y="296214"/>
                  </a:lnTo>
                  <a:lnTo>
                    <a:pt x="1875164" y="273032"/>
                  </a:lnTo>
                  <a:lnTo>
                    <a:pt x="2163650" y="244699"/>
                  </a:lnTo>
                  <a:lnTo>
                    <a:pt x="2405773" y="224093"/>
                  </a:lnTo>
                  <a:lnTo>
                    <a:pt x="2431531" y="224093"/>
                  </a:lnTo>
                  <a:lnTo>
                    <a:pt x="2462440" y="226668"/>
                  </a:lnTo>
                  <a:lnTo>
                    <a:pt x="2490774" y="236971"/>
                  </a:lnTo>
                  <a:lnTo>
                    <a:pt x="2887443" y="378639"/>
                  </a:lnTo>
                  <a:lnTo>
                    <a:pt x="2910625" y="378639"/>
                  </a:lnTo>
                  <a:lnTo>
                    <a:pt x="2956989" y="368336"/>
                  </a:lnTo>
                  <a:lnTo>
                    <a:pt x="2972444" y="360609"/>
                  </a:lnTo>
                  <a:lnTo>
                    <a:pt x="2980171" y="347730"/>
                  </a:lnTo>
                  <a:lnTo>
                    <a:pt x="2982747" y="334851"/>
                  </a:lnTo>
                  <a:lnTo>
                    <a:pt x="2975019" y="311669"/>
                  </a:lnTo>
                  <a:lnTo>
                    <a:pt x="2951837" y="275608"/>
                  </a:lnTo>
                  <a:lnTo>
                    <a:pt x="2920928" y="239547"/>
                  </a:lnTo>
                  <a:lnTo>
                    <a:pt x="2851382" y="164850"/>
                  </a:lnTo>
                  <a:lnTo>
                    <a:pt x="2802443" y="115910"/>
                  </a:lnTo>
                  <a:lnTo>
                    <a:pt x="2758654" y="74698"/>
                  </a:lnTo>
                  <a:lnTo>
                    <a:pt x="2720018" y="41213"/>
                  </a:lnTo>
                  <a:lnTo>
                    <a:pt x="2689108" y="23182"/>
                  </a:lnTo>
                  <a:lnTo>
                    <a:pt x="2640169" y="5152"/>
                  </a:lnTo>
                  <a:lnTo>
                    <a:pt x="2601532" y="0"/>
                  </a:lnTo>
                  <a:lnTo>
                    <a:pt x="2560320" y="0"/>
                  </a:lnTo>
                  <a:lnTo>
                    <a:pt x="2511380" y="12879"/>
                  </a:lnTo>
                  <a:lnTo>
                    <a:pt x="2374864" y="61819"/>
                  </a:lnTo>
                  <a:lnTo>
                    <a:pt x="2343955" y="69546"/>
                  </a:lnTo>
                  <a:lnTo>
                    <a:pt x="2181681" y="87577"/>
                  </a:lnTo>
                  <a:lnTo>
                    <a:pt x="1849406" y="123637"/>
                  </a:lnTo>
                  <a:lnTo>
                    <a:pt x="1393494" y="170001"/>
                  </a:lnTo>
                  <a:lnTo>
                    <a:pt x="1182280" y="18803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93">
              <a:extLst>
                <a:ext uri="{FF2B5EF4-FFF2-40B4-BE49-F238E27FC236}">
                  <a16:creationId xmlns:a16="http://schemas.microsoft.com/office/drawing/2014/main" id="{EF1D315B-61DE-4E2B-9ECD-D3D1C8BDA34A}"/>
                </a:ext>
              </a:extLst>
            </p:cNvPr>
            <p:cNvSpPr/>
            <p:nvPr/>
          </p:nvSpPr>
          <p:spPr>
            <a:xfrm>
              <a:off x="7589839" y="3738563"/>
              <a:ext cx="758825" cy="614362"/>
            </a:xfrm>
            <a:custGeom>
              <a:avLst/>
              <a:gdLst>
                <a:gd name="connsiteX0" fmla="*/ 169069 w 759619"/>
                <a:gd name="connsiteY0" fmla="*/ 300037 h 614362"/>
                <a:gd name="connsiteX1" fmla="*/ 292894 w 759619"/>
                <a:gd name="connsiteY1" fmla="*/ 114300 h 614362"/>
                <a:gd name="connsiteX2" fmla="*/ 307181 w 759619"/>
                <a:gd name="connsiteY2" fmla="*/ 92868 h 614362"/>
                <a:gd name="connsiteX3" fmla="*/ 316706 w 759619"/>
                <a:gd name="connsiteY3" fmla="*/ 66675 h 614362"/>
                <a:gd name="connsiteX4" fmla="*/ 319087 w 759619"/>
                <a:gd name="connsiteY4" fmla="*/ 47625 h 614362"/>
                <a:gd name="connsiteX5" fmla="*/ 311944 w 759619"/>
                <a:gd name="connsiteY5" fmla="*/ 28575 h 614362"/>
                <a:gd name="connsiteX6" fmla="*/ 300037 w 759619"/>
                <a:gd name="connsiteY6" fmla="*/ 11906 h 614362"/>
                <a:gd name="connsiteX7" fmla="*/ 257175 w 759619"/>
                <a:gd name="connsiteY7" fmla="*/ 0 h 614362"/>
                <a:gd name="connsiteX8" fmla="*/ 759619 w 759619"/>
                <a:gd name="connsiteY8" fmla="*/ 147637 h 614362"/>
                <a:gd name="connsiteX9" fmla="*/ 723900 w 759619"/>
                <a:gd name="connsiteY9" fmla="*/ 154781 h 614362"/>
                <a:gd name="connsiteX10" fmla="*/ 690562 w 759619"/>
                <a:gd name="connsiteY10" fmla="*/ 159543 h 614362"/>
                <a:gd name="connsiteX11" fmla="*/ 623887 w 759619"/>
                <a:gd name="connsiteY11" fmla="*/ 173831 h 614362"/>
                <a:gd name="connsiteX12" fmla="*/ 559594 w 759619"/>
                <a:gd name="connsiteY12" fmla="*/ 192881 h 614362"/>
                <a:gd name="connsiteX13" fmla="*/ 509587 w 759619"/>
                <a:gd name="connsiteY13" fmla="*/ 211931 h 614362"/>
                <a:gd name="connsiteX14" fmla="*/ 476250 w 759619"/>
                <a:gd name="connsiteY14" fmla="*/ 233362 h 614362"/>
                <a:gd name="connsiteX15" fmla="*/ 342900 w 759619"/>
                <a:gd name="connsiteY15" fmla="*/ 347662 h 614362"/>
                <a:gd name="connsiteX16" fmla="*/ 197644 w 759619"/>
                <a:gd name="connsiteY16" fmla="*/ 466725 h 614362"/>
                <a:gd name="connsiteX17" fmla="*/ 88106 w 759619"/>
                <a:gd name="connsiteY17" fmla="*/ 554831 h 614362"/>
                <a:gd name="connsiteX18" fmla="*/ 0 w 759619"/>
                <a:gd name="connsiteY18" fmla="*/ 614362 h 614362"/>
                <a:gd name="connsiteX19" fmla="*/ 28575 w 759619"/>
                <a:gd name="connsiteY19" fmla="*/ 519112 h 614362"/>
                <a:gd name="connsiteX20" fmla="*/ 128587 w 759619"/>
                <a:gd name="connsiteY20" fmla="*/ 357187 h 614362"/>
                <a:gd name="connsiteX21" fmla="*/ 169069 w 759619"/>
                <a:gd name="connsiteY21" fmla="*/ 300037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59619" h="614362">
                  <a:moveTo>
                    <a:pt x="169069" y="300037"/>
                  </a:moveTo>
                  <a:lnTo>
                    <a:pt x="292894" y="114300"/>
                  </a:lnTo>
                  <a:lnTo>
                    <a:pt x="307181" y="92868"/>
                  </a:lnTo>
                  <a:lnTo>
                    <a:pt x="316706" y="66675"/>
                  </a:lnTo>
                  <a:lnTo>
                    <a:pt x="319087" y="47625"/>
                  </a:lnTo>
                  <a:lnTo>
                    <a:pt x="311944" y="28575"/>
                  </a:lnTo>
                  <a:lnTo>
                    <a:pt x="300037" y="11906"/>
                  </a:lnTo>
                  <a:lnTo>
                    <a:pt x="257175" y="0"/>
                  </a:lnTo>
                  <a:lnTo>
                    <a:pt x="759619" y="147637"/>
                  </a:lnTo>
                  <a:lnTo>
                    <a:pt x="723900" y="154781"/>
                  </a:lnTo>
                  <a:lnTo>
                    <a:pt x="690562" y="159543"/>
                  </a:lnTo>
                  <a:lnTo>
                    <a:pt x="623887" y="173831"/>
                  </a:lnTo>
                  <a:lnTo>
                    <a:pt x="559594" y="192881"/>
                  </a:lnTo>
                  <a:lnTo>
                    <a:pt x="509587" y="211931"/>
                  </a:lnTo>
                  <a:lnTo>
                    <a:pt x="476250" y="233362"/>
                  </a:lnTo>
                  <a:lnTo>
                    <a:pt x="342900" y="347662"/>
                  </a:lnTo>
                  <a:lnTo>
                    <a:pt x="197644" y="466725"/>
                  </a:lnTo>
                  <a:lnTo>
                    <a:pt x="88106" y="554831"/>
                  </a:lnTo>
                  <a:lnTo>
                    <a:pt x="0" y="614362"/>
                  </a:lnTo>
                  <a:lnTo>
                    <a:pt x="28575" y="519112"/>
                  </a:lnTo>
                  <a:lnTo>
                    <a:pt x="128587" y="357187"/>
                  </a:lnTo>
                  <a:lnTo>
                    <a:pt x="169069" y="30003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94">
              <a:extLst>
                <a:ext uri="{FF2B5EF4-FFF2-40B4-BE49-F238E27FC236}">
                  <a16:creationId xmlns:a16="http://schemas.microsoft.com/office/drawing/2014/main" id="{D7B9AD59-5A10-460D-B058-C80553458498}"/>
                </a:ext>
              </a:extLst>
            </p:cNvPr>
            <p:cNvSpPr/>
            <p:nvPr/>
          </p:nvSpPr>
          <p:spPr>
            <a:xfrm>
              <a:off x="5478464" y="4210050"/>
              <a:ext cx="2308225" cy="381000"/>
            </a:xfrm>
            <a:custGeom>
              <a:avLst/>
              <a:gdLst>
                <a:gd name="connsiteX0" fmla="*/ 1090613 w 2307432"/>
                <a:gd name="connsiteY0" fmla="*/ 142875 h 381000"/>
                <a:gd name="connsiteX1" fmla="*/ 1285875 w 2307432"/>
                <a:gd name="connsiteY1" fmla="*/ 116681 h 381000"/>
                <a:gd name="connsiteX2" fmla="*/ 1519238 w 2307432"/>
                <a:gd name="connsiteY2" fmla="*/ 90488 h 381000"/>
                <a:gd name="connsiteX3" fmla="*/ 1721644 w 2307432"/>
                <a:gd name="connsiteY3" fmla="*/ 69056 h 381000"/>
                <a:gd name="connsiteX4" fmla="*/ 1781175 w 2307432"/>
                <a:gd name="connsiteY4" fmla="*/ 50006 h 381000"/>
                <a:gd name="connsiteX5" fmla="*/ 1864519 w 2307432"/>
                <a:gd name="connsiteY5" fmla="*/ 21431 h 381000"/>
                <a:gd name="connsiteX6" fmla="*/ 1955007 w 2307432"/>
                <a:gd name="connsiteY6" fmla="*/ 0 h 381000"/>
                <a:gd name="connsiteX7" fmla="*/ 1981200 w 2307432"/>
                <a:gd name="connsiteY7" fmla="*/ 0 h 381000"/>
                <a:gd name="connsiteX8" fmla="*/ 2028825 w 2307432"/>
                <a:gd name="connsiteY8" fmla="*/ 4763 h 381000"/>
                <a:gd name="connsiteX9" fmla="*/ 2107407 w 2307432"/>
                <a:gd name="connsiteY9" fmla="*/ 16669 h 381000"/>
                <a:gd name="connsiteX10" fmla="*/ 2157413 w 2307432"/>
                <a:gd name="connsiteY10" fmla="*/ 26194 h 381000"/>
                <a:gd name="connsiteX11" fmla="*/ 2235994 w 2307432"/>
                <a:gd name="connsiteY11" fmla="*/ 78581 h 381000"/>
                <a:gd name="connsiteX12" fmla="*/ 2283619 w 2307432"/>
                <a:gd name="connsiteY12" fmla="*/ 114300 h 381000"/>
                <a:gd name="connsiteX13" fmla="*/ 2297907 w 2307432"/>
                <a:gd name="connsiteY13" fmla="*/ 128588 h 381000"/>
                <a:gd name="connsiteX14" fmla="*/ 2307432 w 2307432"/>
                <a:gd name="connsiteY14" fmla="*/ 140494 h 381000"/>
                <a:gd name="connsiteX15" fmla="*/ 2305050 w 2307432"/>
                <a:gd name="connsiteY15" fmla="*/ 173831 h 381000"/>
                <a:gd name="connsiteX16" fmla="*/ 2290763 w 2307432"/>
                <a:gd name="connsiteY16" fmla="*/ 230981 h 381000"/>
                <a:gd name="connsiteX17" fmla="*/ 2276475 w 2307432"/>
                <a:gd name="connsiteY17" fmla="*/ 245269 h 381000"/>
                <a:gd name="connsiteX18" fmla="*/ 2235994 w 2307432"/>
                <a:gd name="connsiteY18" fmla="*/ 247650 h 381000"/>
                <a:gd name="connsiteX19" fmla="*/ 2074069 w 2307432"/>
                <a:gd name="connsiteY19" fmla="*/ 247650 h 381000"/>
                <a:gd name="connsiteX20" fmla="*/ 1921669 w 2307432"/>
                <a:gd name="connsiteY20" fmla="*/ 257175 h 381000"/>
                <a:gd name="connsiteX21" fmla="*/ 1714500 w 2307432"/>
                <a:gd name="connsiteY21" fmla="*/ 266700 h 381000"/>
                <a:gd name="connsiteX22" fmla="*/ 1431132 w 2307432"/>
                <a:gd name="connsiteY22" fmla="*/ 283369 h 381000"/>
                <a:gd name="connsiteX23" fmla="*/ 1278732 w 2307432"/>
                <a:gd name="connsiteY23" fmla="*/ 292894 h 381000"/>
                <a:gd name="connsiteX24" fmla="*/ 1162050 w 2307432"/>
                <a:gd name="connsiteY24" fmla="*/ 314325 h 381000"/>
                <a:gd name="connsiteX25" fmla="*/ 940594 w 2307432"/>
                <a:gd name="connsiteY25" fmla="*/ 333375 h 381000"/>
                <a:gd name="connsiteX26" fmla="*/ 657225 w 2307432"/>
                <a:gd name="connsiteY26" fmla="*/ 361950 h 381000"/>
                <a:gd name="connsiteX27" fmla="*/ 528638 w 2307432"/>
                <a:gd name="connsiteY27" fmla="*/ 378619 h 381000"/>
                <a:gd name="connsiteX28" fmla="*/ 442913 w 2307432"/>
                <a:gd name="connsiteY28" fmla="*/ 381000 h 381000"/>
                <a:gd name="connsiteX29" fmla="*/ 350044 w 2307432"/>
                <a:gd name="connsiteY29" fmla="*/ 381000 h 381000"/>
                <a:gd name="connsiteX30" fmla="*/ 302419 w 2307432"/>
                <a:gd name="connsiteY30" fmla="*/ 366713 h 381000"/>
                <a:gd name="connsiteX31" fmla="*/ 245269 w 2307432"/>
                <a:gd name="connsiteY31" fmla="*/ 338138 h 381000"/>
                <a:gd name="connsiteX32" fmla="*/ 192882 w 2307432"/>
                <a:gd name="connsiteY32" fmla="*/ 309563 h 381000"/>
                <a:gd name="connsiteX33" fmla="*/ 133350 w 2307432"/>
                <a:gd name="connsiteY33" fmla="*/ 269081 h 381000"/>
                <a:gd name="connsiteX34" fmla="*/ 90488 w 2307432"/>
                <a:gd name="connsiteY34" fmla="*/ 233363 h 381000"/>
                <a:gd name="connsiteX35" fmla="*/ 47625 w 2307432"/>
                <a:gd name="connsiteY35" fmla="*/ 188119 h 381000"/>
                <a:gd name="connsiteX36" fmla="*/ 9525 w 2307432"/>
                <a:gd name="connsiteY36" fmla="*/ 138113 h 381000"/>
                <a:gd name="connsiteX37" fmla="*/ 2382 w 2307432"/>
                <a:gd name="connsiteY37" fmla="*/ 121444 h 381000"/>
                <a:gd name="connsiteX38" fmla="*/ 0 w 2307432"/>
                <a:gd name="connsiteY38" fmla="*/ 100013 h 381000"/>
                <a:gd name="connsiteX39" fmla="*/ 11907 w 2307432"/>
                <a:gd name="connsiteY39" fmla="*/ 85725 h 381000"/>
                <a:gd name="connsiteX40" fmla="*/ 42863 w 2307432"/>
                <a:gd name="connsiteY40" fmla="*/ 83344 h 381000"/>
                <a:gd name="connsiteX41" fmla="*/ 92869 w 2307432"/>
                <a:gd name="connsiteY41" fmla="*/ 109538 h 381000"/>
                <a:gd name="connsiteX42" fmla="*/ 211932 w 2307432"/>
                <a:gd name="connsiteY42" fmla="*/ 154781 h 381000"/>
                <a:gd name="connsiteX43" fmla="*/ 288132 w 2307432"/>
                <a:gd name="connsiteY43" fmla="*/ 176213 h 381000"/>
                <a:gd name="connsiteX44" fmla="*/ 371475 w 2307432"/>
                <a:gd name="connsiteY44" fmla="*/ 195263 h 381000"/>
                <a:gd name="connsiteX45" fmla="*/ 454819 w 2307432"/>
                <a:gd name="connsiteY45" fmla="*/ 204788 h 381000"/>
                <a:gd name="connsiteX46" fmla="*/ 514350 w 2307432"/>
                <a:gd name="connsiteY46" fmla="*/ 204788 h 381000"/>
                <a:gd name="connsiteX47" fmla="*/ 642938 w 2307432"/>
                <a:gd name="connsiteY47" fmla="*/ 192881 h 381000"/>
                <a:gd name="connsiteX48" fmla="*/ 1090613 w 2307432"/>
                <a:gd name="connsiteY48" fmla="*/ 142875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307432" h="381000">
                  <a:moveTo>
                    <a:pt x="1090613" y="142875"/>
                  </a:moveTo>
                  <a:lnTo>
                    <a:pt x="1285875" y="116681"/>
                  </a:lnTo>
                  <a:lnTo>
                    <a:pt x="1519238" y="90488"/>
                  </a:lnTo>
                  <a:lnTo>
                    <a:pt x="1721644" y="69056"/>
                  </a:lnTo>
                  <a:lnTo>
                    <a:pt x="1781175" y="50006"/>
                  </a:lnTo>
                  <a:lnTo>
                    <a:pt x="1864519" y="21431"/>
                  </a:lnTo>
                  <a:lnTo>
                    <a:pt x="1955007" y="0"/>
                  </a:lnTo>
                  <a:lnTo>
                    <a:pt x="1981200" y="0"/>
                  </a:lnTo>
                  <a:lnTo>
                    <a:pt x="2028825" y="4763"/>
                  </a:lnTo>
                  <a:lnTo>
                    <a:pt x="2107407" y="16669"/>
                  </a:lnTo>
                  <a:lnTo>
                    <a:pt x="2157413" y="26194"/>
                  </a:lnTo>
                  <a:lnTo>
                    <a:pt x="2235994" y="78581"/>
                  </a:lnTo>
                  <a:lnTo>
                    <a:pt x="2283619" y="114300"/>
                  </a:lnTo>
                  <a:lnTo>
                    <a:pt x="2297907" y="128588"/>
                  </a:lnTo>
                  <a:lnTo>
                    <a:pt x="2307432" y="140494"/>
                  </a:lnTo>
                  <a:lnTo>
                    <a:pt x="2305050" y="173831"/>
                  </a:lnTo>
                  <a:lnTo>
                    <a:pt x="2290763" y="230981"/>
                  </a:lnTo>
                  <a:lnTo>
                    <a:pt x="2276475" y="245269"/>
                  </a:lnTo>
                  <a:lnTo>
                    <a:pt x="2235994" y="247650"/>
                  </a:lnTo>
                  <a:lnTo>
                    <a:pt x="2074069" y="247650"/>
                  </a:lnTo>
                  <a:lnTo>
                    <a:pt x="1921669" y="257175"/>
                  </a:lnTo>
                  <a:lnTo>
                    <a:pt x="1714500" y="266700"/>
                  </a:lnTo>
                  <a:lnTo>
                    <a:pt x="1431132" y="283369"/>
                  </a:lnTo>
                  <a:lnTo>
                    <a:pt x="1278732" y="292894"/>
                  </a:lnTo>
                  <a:lnTo>
                    <a:pt x="1162050" y="314325"/>
                  </a:lnTo>
                  <a:lnTo>
                    <a:pt x="940594" y="333375"/>
                  </a:lnTo>
                  <a:lnTo>
                    <a:pt x="657225" y="361950"/>
                  </a:lnTo>
                  <a:lnTo>
                    <a:pt x="528638" y="378619"/>
                  </a:lnTo>
                  <a:lnTo>
                    <a:pt x="442913" y="381000"/>
                  </a:lnTo>
                  <a:lnTo>
                    <a:pt x="350044" y="381000"/>
                  </a:lnTo>
                  <a:lnTo>
                    <a:pt x="302419" y="366713"/>
                  </a:lnTo>
                  <a:lnTo>
                    <a:pt x="245269" y="338138"/>
                  </a:lnTo>
                  <a:lnTo>
                    <a:pt x="192882" y="309563"/>
                  </a:lnTo>
                  <a:lnTo>
                    <a:pt x="133350" y="269081"/>
                  </a:lnTo>
                  <a:lnTo>
                    <a:pt x="90488" y="233363"/>
                  </a:lnTo>
                  <a:lnTo>
                    <a:pt x="47625" y="188119"/>
                  </a:lnTo>
                  <a:lnTo>
                    <a:pt x="9525" y="138113"/>
                  </a:lnTo>
                  <a:lnTo>
                    <a:pt x="2382" y="121444"/>
                  </a:lnTo>
                  <a:lnTo>
                    <a:pt x="0" y="100013"/>
                  </a:lnTo>
                  <a:lnTo>
                    <a:pt x="11907" y="85725"/>
                  </a:lnTo>
                  <a:lnTo>
                    <a:pt x="42863" y="83344"/>
                  </a:lnTo>
                  <a:lnTo>
                    <a:pt x="92869" y="109538"/>
                  </a:lnTo>
                  <a:lnTo>
                    <a:pt x="211932" y="154781"/>
                  </a:lnTo>
                  <a:lnTo>
                    <a:pt x="288132" y="176213"/>
                  </a:lnTo>
                  <a:lnTo>
                    <a:pt x="371475" y="195263"/>
                  </a:lnTo>
                  <a:lnTo>
                    <a:pt x="454819" y="204788"/>
                  </a:lnTo>
                  <a:lnTo>
                    <a:pt x="514350" y="204788"/>
                  </a:lnTo>
                  <a:lnTo>
                    <a:pt x="642938" y="192881"/>
                  </a:lnTo>
                  <a:lnTo>
                    <a:pt x="1090613" y="142875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95">
              <a:extLst>
                <a:ext uri="{FF2B5EF4-FFF2-40B4-BE49-F238E27FC236}">
                  <a16:creationId xmlns:a16="http://schemas.microsoft.com/office/drawing/2014/main" id="{1291A94D-A27D-4018-BC04-82F378EA94CA}"/>
                </a:ext>
              </a:extLst>
            </p:cNvPr>
            <p:cNvSpPr/>
            <p:nvPr/>
          </p:nvSpPr>
          <p:spPr>
            <a:xfrm>
              <a:off x="6615114" y="4465639"/>
              <a:ext cx="276225" cy="1641475"/>
            </a:xfrm>
            <a:custGeom>
              <a:avLst/>
              <a:gdLst>
                <a:gd name="connsiteX0" fmla="*/ 52387 w 276225"/>
                <a:gd name="connsiteY0" fmla="*/ 442912 h 1643062"/>
                <a:gd name="connsiteX1" fmla="*/ 52387 w 276225"/>
                <a:gd name="connsiteY1" fmla="*/ 264319 h 1643062"/>
                <a:gd name="connsiteX2" fmla="*/ 52387 w 276225"/>
                <a:gd name="connsiteY2" fmla="*/ 238125 h 1643062"/>
                <a:gd name="connsiteX3" fmla="*/ 47625 w 276225"/>
                <a:gd name="connsiteY3" fmla="*/ 202406 h 1643062"/>
                <a:gd name="connsiteX4" fmla="*/ 38100 w 276225"/>
                <a:gd name="connsiteY4" fmla="*/ 150019 h 1643062"/>
                <a:gd name="connsiteX5" fmla="*/ 26193 w 276225"/>
                <a:gd name="connsiteY5" fmla="*/ 102394 h 1643062"/>
                <a:gd name="connsiteX6" fmla="*/ 0 w 276225"/>
                <a:gd name="connsiteY6" fmla="*/ 23812 h 1643062"/>
                <a:gd name="connsiteX7" fmla="*/ 147637 w 276225"/>
                <a:gd name="connsiteY7" fmla="*/ 0 h 1643062"/>
                <a:gd name="connsiteX8" fmla="*/ 200025 w 276225"/>
                <a:gd name="connsiteY8" fmla="*/ 80962 h 1643062"/>
                <a:gd name="connsiteX9" fmla="*/ 233362 w 276225"/>
                <a:gd name="connsiteY9" fmla="*/ 140494 h 1643062"/>
                <a:gd name="connsiteX10" fmla="*/ 250031 w 276225"/>
                <a:gd name="connsiteY10" fmla="*/ 180975 h 1643062"/>
                <a:gd name="connsiteX11" fmla="*/ 261937 w 276225"/>
                <a:gd name="connsiteY11" fmla="*/ 226219 h 1643062"/>
                <a:gd name="connsiteX12" fmla="*/ 273843 w 276225"/>
                <a:gd name="connsiteY12" fmla="*/ 333375 h 1643062"/>
                <a:gd name="connsiteX13" fmla="*/ 276225 w 276225"/>
                <a:gd name="connsiteY13" fmla="*/ 450056 h 1643062"/>
                <a:gd name="connsiteX14" fmla="*/ 276225 w 276225"/>
                <a:gd name="connsiteY14" fmla="*/ 764381 h 1643062"/>
                <a:gd name="connsiteX15" fmla="*/ 276225 w 276225"/>
                <a:gd name="connsiteY15" fmla="*/ 1026319 h 1643062"/>
                <a:gd name="connsiteX16" fmla="*/ 273843 w 276225"/>
                <a:gd name="connsiteY16" fmla="*/ 1173956 h 1643062"/>
                <a:gd name="connsiteX17" fmla="*/ 273843 w 276225"/>
                <a:gd name="connsiteY17" fmla="*/ 1214437 h 1643062"/>
                <a:gd name="connsiteX18" fmla="*/ 269081 w 276225"/>
                <a:gd name="connsiteY18" fmla="*/ 1254919 h 1643062"/>
                <a:gd name="connsiteX19" fmla="*/ 254793 w 276225"/>
                <a:gd name="connsiteY19" fmla="*/ 1309687 h 1643062"/>
                <a:gd name="connsiteX20" fmla="*/ 223837 w 276225"/>
                <a:gd name="connsiteY20" fmla="*/ 1395412 h 1643062"/>
                <a:gd name="connsiteX21" fmla="*/ 164306 w 276225"/>
                <a:gd name="connsiteY21" fmla="*/ 1528762 h 1643062"/>
                <a:gd name="connsiteX22" fmla="*/ 126206 w 276225"/>
                <a:gd name="connsiteY22" fmla="*/ 1612106 h 1643062"/>
                <a:gd name="connsiteX23" fmla="*/ 107156 w 276225"/>
                <a:gd name="connsiteY23" fmla="*/ 1631156 h 1643062"/>
                <a:gd name="connsiteX24" fmla="*/ 83343 w 276225"/>
                <a:gd name="connsiteY24" fmla="*/ 1640681 h 1643062"/>
                <a:gd name="connsiteX25" fmla="*/ 69056 w 276225"/>
                <a:gd name="connsiteY25" fmla="*/ 1643062 h 1643062"/>
                <a:gd name="connsiteX26" fmla="*/ 47625 w 276225"/>
                <a:gd name="connsiteY26" fmla="*/ 1643062 h 1643062"/>
                <a:gd name="connsiteX27" fmla="*/ 23812 w 276225"/>
                <a:gd name="connsiteY27" fmla="*/ 1633537 h 1643062"/>
                <a:gd name="connsiteX28" fmla="*/ 2381 w 276225"/>
                <a:gd name="connsiteY28" fmla="*/ 1609725 h 1643062"/>
                <a:gd name="connsiteX29" fmla="*/ 33337 w 276225"/>
                <a:gd name="connsiteY29" fmla="*/ 1092994 h 1643062"/>
                <a:gd name="connsiteX30" fmla="*/ 45243 w 276225"/>
                <a:gd name="connsiteY30" fmla="*/ 907256 h 1643062"/>
                <a:gd name="connsiteX31" fmla="*/ 52387 w 276225"/>
                <a:gd name="connsiteY31" fmla="*/ 740569 h 1643062"/>
                <a:gd name="connsiteX32" fmla="*/ 52387 w 276225"/>
                <a:gd name="connsiteY32" fmla="*/ 442912 h 164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76225" h="1643062">
                  <a:moveTo>
                    <a:pt x="52387" y="442912"/>
                  </a:moveTo>
                  <a:lnTo>
                    <a:pt x="52387" y="264319"/>
                  </a:lnTo>
                  <a:lnTo>
                    <a:pt x="52387" y="238125"/>
                  </a:lnTo>
                  <a:lnTo>
                    <a:pt x="47625" y="202406"/>
                  </a:lnTo>
                  <a:lnTo>
                    <a:pt x="38100" y="150019"/>
                  </a:lnTo>
                  <a:lnTo>
                    <a:pt x="26193" y="102394"/>
                  </a:lnTo>
                  <a:lnTo>
                    <a:pt x="0" y="23812"/>
                  </a:lnTo>
                  <a:lnTo>
                    <a:pt x="147637" y="0"/>
                  </a:lnTo>
                  <a:lnTo>
                    <a:pt x="200025" y="80962"/>
                  </a:lnTo>
                  <a:lnTo>
                    <a:pt x="233362" y="140494"/>
                  </a:lnTo>
                  <a:lnTo>
                    <a:pt x="250031" y="180975"/>
                  </a:lnTo>
                  <a:lnTo>
                    <a:pt x="261937" y="226219"/>
                  </a:lnTo>
                  <a:lnTo>
                    <a:pt x="273843" y="333375"/>
                  </a:lnTo>
                  <a:lnTo>
                    <a:pt x="276225" y="450056"/>
                  </a:lnTo>
                  <a:lnTo>
                    <a:pt x="276225" y="764381"/>
                  </a:lnTo>
                  <a:lnTo>
                    <a:pt x="276225" y="1026319"/>
                  </a:lnTo>
                  <a:lnTo>
                    <a:pt x="273843" y="1173956"/>
                  </a:lnTo>
                  <a:lnTo>
                    <a:pt x="273843" y="1214437"/>
                  </a:lnTo>
                  <a:lnTo>
                    <a:pt x="269081" y="1254919"/>
                  </a:lnTo>
                  <a:lnTo>
                    <a:pt x="254793" y="1309687"/>
                  </a:lnTo>
                  <a:lnTo>
                    <a:pt x="223837" y="1395412"/>
                  </a:lnTo>
                  <a:lnTo>
                    <a:pt x="164306" y="1528762"/>
                  </a:lnTo>
                  <a:lnTo>
                    <a:pt x="126206" y="1612106"/>
                  </a:lnTo>
                  <a:lnTo>
                    <a:pt x="107156" y="1631156"/>
                  </a:lnTo>
                  <a:lnTo>
                    <a:pt x="83343" y="1640681"/>
                  </a:lnTo>
                  <a:lnTo>
                    <a:pt x="69056" y="1643062"/>
                  </a:lnTo>
                  <a:lnTo>
                    <a:pt x="47625" y="1643062"/>
                  </a:lnTo>
                  <a:lnTo>
                    <a:pt x="23812" y="1633537"/>
                  </a:lnTo>
                  <a:lnTo>
                    <a:pt x="2381" y="1609725"/>
                  </a:lnTo>
                  <a:lnTo>
                    <a:pt x="33337" y="1092994"/>
                  </a:lnTo>
                  <a:lnTo>
                    <a:pt x="45243" y="907256"/>
                  </a:lnTo>
                  <a:lnTo>
                    <a:pt x="52387" y="740569"/>
                  </a:lnTo>
                  <a:cubicBezTo>
                    <a:pt x="53181" y="650875"/>
                    <a:pt x="53974" y="561181"/>
                    <a:pt x="52387" y="442912"/>
                  </a:cubicBez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96">
              <a:extLst>
                <a:ext uri="{FF2B5EF4-FFF2-40B4-BE49-F238E27FC236}">
                  <a16:creationId xmlns:a16="http://schemas.microsoft.com/office/drawing/2014/main" id="{3F59F273-CA3B-4237-8E28-39F8A659B96C}"/>
                </a:ext>
              </a:extLst>
            </p:cNvPr>
            <p:cNvSpPr/>
            <p:nvPr/>
          </p:nvSpPr>
          <p:spPr>
            <a:xfrm>
              <a:off x="6010275" y="5478464"/>
              <a:ext cx="681038" cy="625475"/>
            </a:xfrm>
            <a:custGeom>
              <a:avLst/>
              <a:gdLst>
                <a:gd name="connsiteX0" fmla="*/ 250031 w 681038"/>
                <a:gd name="connsiteY0" fmla="*/ 92869 h 623888"/>
                <a:gd name="connsiteX1" fmla="*/ 469106 w 681038"/>
                <a:gd name="connsiteY1" fmla="*/ 166688 h 623888"/>
                <a:gd name="connsiteX2" fmla="*/ 523875 w 681038"/>
                <a:gd name="connsiteY2" fmla="*/ 183357 h 623888"/>
                <a:gd name="connsiteX3" fmla="*/ 542925 w 681038"/>
                <a:gd name="connsiteY3" fmla="*/ 185738 h 623888"/>
                <a:gd name="connsiteX4" fmla="*/ 559594 w 681038"/>
                <a:gd name="connsiteY4" fmla="*/ 183357 h 623888"/>
                <a:gd name="connsiteX5" fmla="*/ 576263 w 681038"/>
                <a:gd name="connsiteY5" fmla="*/ 178594 h 623888"/>
                <a:gd name="connsiteX6" fmla="*/ 592931 w 681038"/>
                <a:gd name="connsiteY6" fmla="*/ 166688 h 623888"/>
                <a:gd name="connsiteX7" fmla="*/ 614363 w 681038"/>
                <a:gd name="connsiteY7" fmla="*/ 140494 h 623888"/>
                <a:gd name="connsiteX8" fmla="*/ 631031 w 681038"/>
                <a:gd name="connsiteY8" fmla="*/ 111919 h 623888"/>
                <a:gd name="connsiteX9" fmla="*/ 635794 w 681038"/>
                <a:gd name="connsiteY9" fmla="*/ 95250 h 623888"/>
                <a:gd name="connsiteX10" fmla="*/ 654844 w 681038"/>
                <a:gd name="connsiteY10" fmla="*/ 0 h 623888"/>
                <a:gd name="connsiteX11" fmla="*/ 681038 w 681038"/>
                <a:gd name="connsiteY11" fmla="*/ 623888 h 623888"/>
                <a:gd name="connsiteX12" fmla="*/ 654844 w 681038"/>
                <a:gd name="connsiteY12" fmla="*/ 623888 h 623888"/>
                <a:gd name="connsiteX13" fmla="*/ 633413 w 681038"/>
                <a:gd name="connsiteY13" fmla="*/ 614363 h 623888"/>
                <a:gd name="connsiteX14" fmla="*/ 607219 w 681038"/>
                <a:gd name="connsiteY14" fmla="*/ 595313 h 623888"/>
                <a:gd name="connsiteX15" fmla="*/ 578644 w 681038"/>
                <a:gd name="connsiteY15" fmla="*/ 547688 h 623888"/>
                <a:gd name="connsiteX16" fmla="*/ 538163 w 681038"/>
                <a:gd name="connsiteY16" fmla="*/ 476250 h 623888"/>
                <a:gd name="connsiteX17" fmla="*/ 500063 w 681038"/>
                <a:gd name="connsiteY17" fmla="*/ 416719 h 623888"/>
                <a:gd name="connsiteX18" fmla="*/ 454819 w 681038"/>
                <a:gd name="connsiteY18" fmla="*/ 359569 h 623888"/>
                <a:gd name="connsiteX19" fmla="*/ 431006 w 681038"/>
                <a:gd name="connsiteY19" fmla="*/ 333375 h 623888"/>
                <a:gd name="connsiteX20" fmla="*/ 366713 w 681038"/>
                <a:gd name="connsiteY20" fmla="*/ 290513 h 623888"/>
                <a:gd name="connsiteX21" fmla="*/ 238125 w 681038"/>
                <a:gd name="connsiteY21" fmla="*/ 200025 h 623888"/>
                <a:gd name="connsiteX22" fmla="*/ 140494 w 681038"/>
                <a:gd name="connsiteY22" fmla="*/ 135732 h 623888"/>
                <a:gd name="connsiteX23" fmla="*/ 64294 w 681038"/>
                <a:gd name="connsiteY23" fmla="*/ 85725 h 623888"/>
                <a:gd name="connsiteX24" fmla="*/ 16669 w 681038"/>
                <a:gd name="connsiteY24" fmla="*/ 52388 h 623888"/>
                <a:gd name="connsiteX25" fmla="*/ 0 w 681038"/>
                <a:gd name="connsiteY25" fmla="*/ 28575 h 623888"/>
                <a:gd name="connsiteX26" fmla="*/ 0 w 681038"/>
                <a:gd name="connsiteY26" fmla="*/ 11907 h 623888"/>
                <a:gd name="connsiteX27" fmla="*/ 2381 w 681038"/>
                <a:gd name="connsiteY27" fmla="*/ 2382 h 623888"/>
                <a:gd name="connsiteX28" fmla="*/ 14288 w 681038"/>
                <a:gd name="connsiteY28" fmla="*/ 0 h 623888"/>
                <a:gd name="connsiteX29" fmla="*/ 66675 w 681038"/>
                <a:gd name="connsiteY29" fmla="*/ 16669 h 623888"/>
                <a:gd name="connsiteX30" fmla="*/ 157163 w 681038"/>
                <a:gd name="connsiteY30" fmla="*/ 59532 h 623888"/>
                <a:gd name="connsiteX31" fmla="*/ 250031 w 681038"/>
                <a:gd name="connsiteY31" fmla="*/ 92869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81038" h="623888">
                  <a:moveTo>
                    <a:pt x="250031" y="92869"/>
                  </a:moveTo>
                  <a:lnTo>
                    <a:pt x="469106" y="166688"/>
                  </a:lnTo>
                  <a:lnTo>
                    <a:pt x="523875" y="183357"/>
                  </a:lnTo>
                  <a:lnTo>
                    <a:pt x="542925" y="185738"/>
                  </a:lnTo>
                  <a:lnTo>
                    <a:pt x="559594" y="183357"/>
                  </a:lnTo>
                  <a:lnTo>
                    <a:pt x="576263" y="178594"/>
                  </a:lnTo>
                  <a:lnTo>
                    <a:pt x="592931" y="166688"/>
                  </a:lnTo>
                  <a:lnTo>
                    <a:pt x="614363" y="140494"/>
                  </a:lnTo>
                  <a:lnTo>
                    <a:pt x="631031" y="111919"/>
                  </a:lnTo>
                  <a:lnTo>
                    <a:pt x="635794" y="95250"/>
                  </a:lnTo>
                  <a:lnTo>
                    <a:pt x="654844" y="0"/>
                  </a:lnTo>
                  <a:lnTo>
                    <a:pt x="681038" y="623888"/>
                  </a:lnTo>
                  <a:lnTo>
                    <a:pt x="654844" y="623888"/>
                  </a:lnTo>
                  <a:lnTo>
                    <a:pt x="633413" y="614363"/>
                  </a:lnTo>
                  <a:lnTo>
                    <a:pt x="607219" y="595313"/>
                  </a:lnTo>
                  <a:lnTo>
                    <a:pt x="578644" y="547688"/>
                  </a:lnTo>
                  <a:lnTo>
                    <a:pt x="538163" y="476250"/>
                  </a:lnTo>
                  <a:lnTo>
                    <a:pt x="500063" y="416719"/>
                  </a:lnTo>
                  <a:lnTo>
                    <a:pt x="454819" y="359569"/>
                  </a:lnTo>
                  <a:lnTo>
                    <a:pt x="431006" y="333375"/>
                  </a:lnTo>
                  <a:lnTo>
                    <a:pt x="366713" y="290513"/>
                  </a:lnTo>
                  <a:lnTo>
                    <a:pt x="238125" y="200025"/>
                  </a:lnTo>
                  <a:lnTo>
                    <a:pt x="140494" y="135732"/>
                  </a:lnTo>
                  <a:lnTo>
                    <a:pt x="64294" y="85725"/>
                  </a:lnTo>
                  <a:lnTo>
                    <a:pt x="16669" y="52388"/>
                  </a:lnTo>
                  <a:lnTo>
                    <a:pt x="0" y="28575"/>
                  </a:lnTo>
                  <a:lnTo>
                    <a:pt x="0" y="11907"/>
                  </a:lnTo>
                  <a:lnTo>
                    <a:pt x="2381" y="2382"/>
                  </a:lnTo>
                  <a:lnTo>
                    <a:pt x="14288" y="0"/>
                  </a:lnTo>
                  <a:lnTo>
                    <a:pt x="66675" y="16669"/>
                  </a:lnTo>
                  <a:lnTo>
                    <a:pt x="157163" y="59532"/>
                  </a:lnTo>
                  <a:lnTo>
                    <a:pt x="250031" y="92869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3C0E37C4-9764-4688-8DBD-A6B6A950A488}"/>
              </a:ext>
            </a:extLst>
          </p:cNvPr>
          <p:cNvGrpSpPr/>
          <p:nvPr/>
        </p:nvGrpSpPr>
        <p:grpSpPr>
          <a:xfrm>
            <a:off x="3692525" y="1417639"/>
            <a:ext cx="4687889" cy="4686300"/>
            <a:chOff x="3692525" y="1420814"/>
            <a:chExt cx="4687889" cy="4686300"/>
          </a:xfrm>
          <a:solidFill>
            <a:schemeClr val="tx1"/>
          </a:solidFill>
        </p:grpSpPr>
        <p:sp>
          <p:nvSpPr>
            <p:cNvPr id="30" name="フリーフォーム 82">
              <a:extLst>
                <a:ext uri="{FF2B5EF4-FFF2-40B4-BE49-F238E27FC236}">
                  <a16:creationId xmlns:a16="http://schemas.microsoft.com/office/drawing/2014/main" id="{8A716DB1-C5DA-4BEA-9054-583AE2DD7028}"/>
                </a:ext>
              </a:extLst>
            </p:cNvPr>
            <p:cNvSpPr/>
            <p:nvPr/>
          </p:nvSpPr>
          <p:spPr>
            <a:xfrm>
              <a:off x="3692525" y="1549400"/>
              <a:ext cx="1428750" cy="2476500"/>
            </a:xfrm>
            <a:custGeom>
              <a:avLst/>
              <a:gdLst>
                <a:gd name="connsiteX0" fmla="*/ 1101725 w 1428750"/>
                <a:gd name="connsiteY0" fmla="*/ 854075 h 2476500"/>
                <a:gd name="connsiteX1" fmla="*/ 1168400 w 1428750"/>
                <a:gd name="connsiteY1" fmla="*/ 727075 h 2476500"/>
                <a:gd name="connsiteX2" fmla="*/ 1228725 w 1428750"/>
                <a:gd name="connsiteY2" fmla="*/ 612775 h 2476500"/>
                <a:gd name="connsiteX3" fmla="*/ 1270000 w 1428750"/>
                <a:gd name="connsiteY3" fmla="*/ 533400 h 2476500"/>
                <a:gd name="connsiteX4" fmla="*/ 1308100 w 1428750"/>
                <a:gd name="connsiteY4" fmla="*/ 463550 h 2476500"/>
                <a:gd name="connsiteX5" fmla="*/ 1323975 w 1428750"/>
                <a:gd name="connsiteY5" fmla="*/ 438150 h 2476500"/>
                <a:gd name="connsiteX6" fmla="*/ 1349375 w 1428750"/>
                <a:gd name="connsiteY6" fmla="*/ 412750 h 2476500"/>
                <a:gd name="connsiteX7" fmla="*/ 1384300 w 1428750"/>
                <a:gd name="connsiteY7" fmla="*/ 387350 h 2476500"/>
                <a:gd name="connsiteX8" fmla="*/ 1412875 w 1428750"/>
                <a:gd name="connsiteY8" fmla="*/ 365125 h 2476500"/>
                <a:gd name="connsiteX9" fmla="*/ 1428750 w 1428750"/>
                <a:gd name="connsiteY9" fmla="*/ 346075 h 2476500"/>
                <a:gd name="connsiteX10" fmla="*/ 1428750 w 1428750"/>
                <a:gd name="connsiteY10" fmla="*/ 327025 h 2476500"/>
                <a:gd name="connsiteX11" fmla="*/ 1422400 w 1428750"/>
                <a:gd name="connsiteY11" fmla="*/ 295275 h 2476500"/>
                <a:gd name="connsiteX12" fmla="*/ 1409700 w 1428750"/>
                <a:gd name="connsiteY12" fmla="*/ 269875 h 2476500"/>
                <a:gd name="connsiteX13" fmla="*/ 1381125 w 1428750"/>
                <a:gd name="connsiteY13" fmla="*/ 234950 h 2476500"/>
                <a:gd name="connsiteX14" fmla="*/ 1346200 w 1428750"/>
                <a:gd name="connsiteY14" fmla="*/ 203200 h 2476500"/>
                <a:gd name="connsiteX15" fmla="*/ 1292225 w 1428750"/>
                <a:gd name="connsiteY15" fmla="*/ 158750 h 2476500"/>
                <a:gd name="connsiteX16" fmla="*/ 1209675 w 1428750"/>
                <a:gd name="connsiteY16" fmla="*/ 95250 h 2476500"/>
                <a:gd name="connsiteX17" fmla="*/ 1152525 w 1428750"/>
                <a:gd name="connsiteY17" fmla="*/ 60325 h 2476500"/>
                <a:gd name="connsiteX18" fmla="*/ 1108075 w 1428750"/>
                <a:gd name="connsiteY18" fmla="*/ 38100 h 2476500"/>
                <a:gd name="connsiteX19" fmla="*/ 1054100 w 1428750"/>
                <a:gd name="connsiteY19" fmla="*/ 12700 h 2476500"/>
                <a:gd name="connsiteX20" fmla="*/ 1016000 w 1428750"/>
                <a:gd name="connsiteY20" fmla="*/ 0 h 2476500"/>
                <a:gd name="connsiteX21" fmla="*/ 1000125 w 1428750"/>
                <a:gd name="connsiteY21" fmla="*/ 0 h 2476500"/>
                <a:gd name="connsiteX22" fmla="*/ 981075 w 1428750"/>
                <a:gd name="connsiteY22" fmla="*/ 9525 h 2476500"/>
                <a:gd name="connsiteX23" fmla="*/ 971550 w 1428750"/>
                <a:gd name="connsiteY23" fmla="*/ 28575 h 2476500"/>
                <a:gd name="connsiteX24" fmla="*/ 974725 w 1428750"/>
                <a:gd name="connsiteY24" fmla="*/ 47625 h 2476500"/>
                <a:gd name="connsiteX25" fmla="*/ 987425 w 1428750"/>
                <a:gd name="connsiteY25" fmla="*/ 73025 h 2476500"/>
                <a:gd name="connsiteX26" fmla="*/ 1012825 w 1428750"/>
                <a:gd name="connsiteY26" fmla="*/ 104775 h 2476500"/>
                <a:gd name="connsiteX27" fmla="*/ 1035050 w 1428750"/>
                <a:gd name="connsiteY27" fmla="*/ 136525 h 2476500"/>
                <a:gd name="connsiteX28" fmla="*/ 1057275 w 1428750"/>
                <a:gd name="connsiteY28" fmla="*/ 171450 h 2476500"/>
                <a:gd name="connsiteX29" fmla="*/ 1069975 w 1428750"/>
                <a:gd name="connsiteY29" fmla="*/ 206375 h 2476500"/>
                <a:gd name="connsiteX30" fmla="*/ 1076325 w 1428750"/>
                <a:gd name="connsiteY30" fmla="*/ 228600 h 2476500"/>
                <a:gd name="connsiteX31" fmla="*/ 1076325 w 1428750"/>
                <a:gd name="connsiteY31" fmla="*/ 257175 h 2476500"/>
                <a:gd name="connsiteX32" fmla="*/ 1060450 w 1428750"/>
                <a:gd name="connsiteY32" fmla="*/ 327025 h 2476500"/>
                <a:gd name="connsiteX33" fmla="*/ 962025 w 1428750"/>
                <a:gd name="connsiteY33" fmla="*/ 593725 h 2476500"/>
                <a:gd name="connsiteX34" fmla="*/ 860425 w 1428750"/>
                <a:gd name="connsiteY34" fmla="*/ 850900 h 2476500"/>
                <a:gd name="connsiteX35" fmla="*/ 765175 w 1428750"/>
                <a:gd name="connsiteY35" fmla="*/ 1085850 h 2476500"/>
                <a:gd name="connsiteX36" fmla="*/ 644525 w 1428750"/>
                <a:gd name="connsiteY36" fmla="*/ 1323975 h 2476500"/>
                <a:gd name="connsiteX37" fmla="*/ 488950 w 1428750"/>
                <a:gd name="connsiteY37" fmla="*/ 1628775 h 2476500"/>
                <a:gd name="connsiteX38" fmla="*/ 352425 w 1428750"/>
                <a:gd name="connsiteY38" fmla="*/ 1870075 h 2476500"/>
                <a:gd name="connsiteX39" fmla="*/ 212725 w 1428750"/>
                <a:gd name="connsiteY39" fmla="*/ 2111375 h 2476500"/>
                <a:gd name="connsiteX40" fmla="*/ 98425 w 1428750"/>
                <a:gd name="connsiteY40" fmla="*/ 2292350 h 2476500"/>
                <a:gd name="connsiteX41" fmla="*/ 9525 w 1428750"/>
                <a:gd name="connsiteY41" fmla="*/ 2435225 h 2476500"/>
                <a:gd name="connsiteX42" fmla="*/ 0 w 1428750"/>
                <a:gd name="connsiteY42" fmla="*/ 2457450 h 2476500"/>
                <a:gd name="connsiteX43" fmla="*/ 3175 w 1428750"/>
                <a:gd name="connsiteY43" fmla="*/ 2473325 h 2476500"/>
                <a:gd name="connsiteX44" fmla="*/ 22225 w 1428750"/>
                <a:gd name="connsiteY44" fmla="*/ 2476500 h 2476500"/>
                <a:gd name="connsiteX45" fmla="*/ 53975 w 1428750"/>
                <a:gd name="connsiteY45" fmla="*/ 2460625 h 2476500"/>
                <a:gd name="connsiteX46" fmla="*/ 133350 w 1428750"/>
                <a:gd name="connsiteY46" fmla="*/ 2378075 h 2476500"/>
                <a:gd name="connsiteX47" fmla="*/ 219075 w 1428750"/>
                <a:gd name="connsiteY47" fmla="*/ 2279650 h 2476500"/>
                <a:gd name="connsiteX48" fmla="*/ 327025 w 1428750"/>
                <a:gd name="connsiteY48" fmla="*/ 2149475 h 2476500"/>
                <a:gd name="connsiteX49" fmla="*/ 425450 w 1428750"/>
                <a:gd name="connsiteY49" fmla="*/ 2019300 h 2476500"/>
                <a:gd name="connsiteX50" fmla="*/ 514350 w 1428750"/>
                <a:gd name="connsiteY50" fmla="*/ 1892300 h 2476500"/>
                <a:gd name="connsiteX51" fmla="*/ 603250 w 1428750"/>
                <a:gd name="connsiteY51" fmla="*/ 1752600 h 2476500"/>
                <a:gd name="connsiteX52" fmla="*/ 717550 w 1428750"/>
                <a:gd name="connsiteY52" fmla="*/ 1574800 h 2476500"/>
                <a:gd name="connsiteX53" fmla="*/ 841375 w 1428750"/>
                <a:gd name="connsiteY53" fmla="*/ 1371600 h 2476500"/>
                <a:gd name="connsiteX54" fmla="*/ 977900 w 1428750"/>
                <a:gd name="connsiteY54" fmla="*/ 1101725 h 2476500"/>
                <a:gd name="connsiteX55" fmla="*/ 1101725 w 1428750"/>
                <a:gd name="connsiteY55" fmla="*/ 854075 h 247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428750" h="2476500">
                  <a:moveTo>
                    <a:pt x="1101725" y="854075"/>
                  </a:moveTo>
                  <a:lnTo>
                    <a:pt x="1168400" y="727075"/>
                  </a:lnTo>
                  <a:lnTo>
                    <a:pt x="1228725" y="612775"/>
                  </a:lnTo>
                  <a:lnTo>
                    <a:pt x="1270000" y="533400"/>
                  </a:lnTo>
                  <a:lnTo>
                    <a:pt x="1308100" y="463550"/>
                  </a:lnTo>
                  <a:lnTo>
                    <a:pt x="1323975" y="438150"/>
                  </a:lnTo>
                  <a:lnTo>
                    <a:pt x="1349375" y="412750"/>
                  </a:lnTo>
                  <a:lnTo>
                    <a:pt x="1384300" y="387350"/>
                  </a:lnTo>
                  <a:lnTo>
                    <a:pt x="1412875" y="365125"/>
                  </a:lnTo>
                  <a:lnTo>
                    <a:pt x="1428750" y="346075"/>
                  </a:lnTo>
                  <a:lnTo>
                    <a:pt x="1428750" y="327025"/>
                  </a:lnTo>
                  <a:lnTo>
                    <a:pt x="1422400" y="295275"/>
                  </a:lnTo>
                  <a:lnTo>
                    <a:pt x="1409700" y="269875"/>
                  </a:lnTo>
                  <a:lnTo>
                    <a:pt x="1381125" y="234950"/>
                  </a:lnTo>
                  <a:lnTo>
                    <a:pt x="1346200" y="203200"/>
                  </a:lnTo>
                  <a:lnTo>
                    <a:pt x="1292225" y="158750"/>
                  </a:lnTo>
                  <a:lnTo>
                    <a:pt x="1209675" y="95250"/>
                  </a:lnTo>
                  <a:lnTo>
                    <a:pt x="1152525" y="60325"/>
                  </a:lnTo>
                  <a:lnTo>
                    <a:pt x="1108075" y="38100"/>
                  </a:lnTo>
                  <a:lnTo>
                    <a:pt x="1054100" y="12700"/>
                  </a:lnTo>
                  <a:lnTo>
                    <a:pt x="1016000" y="0"/>
                  </a:lnTo>
                  <a:lnTo>
                    <a:pt x="1000125" y="0"/>
                  </a:lnTo>
                  <a:lnTo>
                    <a:pt x="981075" y="9525"/>
                  </a:lnTo>
                  <a:lnTo>
                    <a:pt x="971550" y="28575"/>
                  </a:lnTo>
                  <a:lnTo>
                    <a:pt x="974725" y="47625"/>
                  </a:lnTo>
                  <a:lnTo>
                    <a:pt x="987425" y="73025"/>
                  </a:lnTo>
                  <a:lnTo>
                    <a:pt x="1012825" y="104775"/>
                  </a:lnTo>
                  <a:lnTo>
                    <a:pt x="1035050" y="136525"/>
                  </a:lnTo>
                  <a:lnTo>
                    <a:pt x="1057275" y="171450"/>
                  </a:lnTo>
                  <a:lnTo>
                    <a:pt x="1069975" y="206375"/>
                  </a:lnTo>
                  <a:lnTo>
                    <a:pt x="1076325" y="228600"/>
                  </a:lnTo>
                  <a:lnTo>
                    <a:pt x="1076325" y="257175"/>
                  </a:lnTo>
                  <a:lnTo>
                    <a:pt x="1060450" y="327025"/>
                  </a:lnTo>
                  <a:lnTo>
                    <a:pt x="962025" y="593725"/>
                  </a:lnTo>
                  <a:lnTo>
                    <a:pt x="860425" y="850900"/>
                  </a:lnTo>
                  <a:lnTo>
                    <a:pt x="765175" y="1085850"/>
                  </a:lnTo>
                  <a:lnTo>
                    <a:pt x="644525" y="1323975"/>
                  </a:lnTo>
                  <a:lnTo>
                    <a:pt x="488950" y="1628775"/>
                  </a:lnTo>
                  <a:lnTo>
                    <a:pt x="352425" y="1870075"/>
                  </a:lnTo>
                  <a:lnTo>
                    <a:pt x="212725" y="2111375"/>
                  </a:lnTo>
                  <a:lnTo>
                    <a:pt x="98425" y="2292350"/>
                  </a:lnTo>
                  <a:lnTo>
                    <a:pt x="9525" y="2435225"/>
                  </a:lnTo>
                  <a:lnTo>
                    <a:pt x="0" y="2457450"/>
                  </a:lnTo>
                  <a:lnTo>
                    <a:pt x="3175" y="2473325"/>
                  </a:lnTo>
                  <a:lnTo>
                    <a:pt x="22225" y="2476500"/>
                  </a:lnTo>
                  <a:lnTo>
                    <a:pt x="53975" y="2460625"/>
                  </a:lnTo>
                  <a:lnTo>
                    <a:pt x="133350" y="2378075"/>
                  </a:lnTo>
                  <a:lnTo>
                    <a:pt x="219075" y="2279650"/>
                  </a:lnTo>
                  <a:lnTo>
                    <a:pt x="327025" y="2149475"/>
                  </a:lnTo>
                  <a:lnTo>
                    <a:pt x="425450" y="2019300"/>
                  </a:lnTo>
                  <a:lnTo>
                    <a:pt x="514350" y="1892300"/>
                  </a:lnTo>
                  <a:lnTo>
                    <a:pt x="603250" y="1752600"/>
                  </a:lnTo>
                  <a:lnTo>
                    <a:pt x="717550" y="1574800"/>
                  </a:lnTo>
                  <a:lnTo>
                    <a:pt x="841375" y="1371600"/>
                  </a:lnTo>
                  <a:lnTo>
                    <a:pt x="977900" y="1101725"/>
                  </a:lnTo>
                  <a:lnTo>
                    <a:pt x="1101725" y="854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84">
              <a:extLst>
                <a:ext uri="{FF2B5EF4-FFF2-40B4-BE49-F238E27FC236}">
                  <a16:creationId xmlns:a16="http://schemas.microsoft.com/office/drawing/2014/main" id="{84450EFC-8299-4CF1-8CA5-A16CE237397F}"/>
                </a:ext>
              </a:extLst>
            </p:cNvPr>
            <p:cNvSpPr/>
            <p:nvPr/>
          </p:nvSpPr>
          <p:spPr>
            <a:xfrm>
              <a:off x="6307138" y="1420814"/>
              <a:ext cx="531812" cy="695325"/>
            </a:xfrm>
            <a:custGeom>
              <a:avLst/>
              <a:gdLst>
                <a:gd name="connsiteX0" fmla="*/ 250032 w 531019"/>
                <a:gd name="connsiteY0" fmla="*/ 454819 h 695325"/>
                <a:gd name="connsiteX1" fmla="*/ 230982 w 531019"/>
                <a:gd name="connsiteY1" fmla="*/ 311944 h 695325"/>
                <a:gd name="connsiteX2" fmla="*/ 221457 w 531019"/>
                <a:gd name="connsiteY2" fmla="*/ 247650 h 695325"/>
                <a:gd name="connsiteX3" fmla="*/ 209550 w 531019"/>
                <a:gd name="connsiteY3" fmla="*/ 216694 h 695325"/>
                <a:gd name="connsiteX4" fmla="*/ 185738 w 531019"/>
                <a:gd name="connsiteY4" fmla="*/ 180975 h 695325"/>
                <a:gd name="connsiteX5" fmla="*/ 166688 w 531019"/>
                <a:gd name="connsiteY5" fmla="*/ 161925 h 695325"/>
                <a:gd name="connsiteX6" fmla="*/ 145257 w 531019"/>
                <a:gd name="connsiteY6" fmla="*/ 140494 h 695325"/>
                <a:gd name="connsiteX7" fmla="*/ 107157 w 531019"/>
                <a:gd name="connsiteY7" fmla="*/ 111919 h 695325"/>
                <a:gd name="connsiteX8" fmla="*/ 69057 w 531019"/>
                <a:gd name="connsiteY8" fmla="*/ 90488 h 695325"/>
                <a:gd name="connsiteX9" fmla="*/ 42863 w 531019"/>
                <a:gd name="connsiteY9" fmla="*/ 76200 h 695325"/>
                <a:gd name="connsiteX10" fmla="*/ 28575 w 531019"/>
                <a:gd name="connsiteY10" fmla="*/ 64294 h 695325"/>
                <a:gd name="connsiteX11" fmla="*/ 9525 w 531019"/>
                <a:gd name="connsiteY11" fmla="*/ 45244 h 695325"/>
                <a:gd name="connsiteX12" fmla="*/ 0 w 531019"/>
                <a:gd name="connsiteY12" fmla="*/ 30957 h 695325"/>
                <a:gd name="connsiteX13" fmla="*/ 0 w 531019"/>
                <a:gd name="connsiteY13" fmla="*/ 19050 h 695325"/>
                <a:gd name="connsiteX14" fmla="*/ 4763 w 531019"/>
                <a:gd name="connsiteY14" fmla="*/ 7144 h 695325"/>
                <a:gd name="connsiteX15" fmla="*/ 26194 w 531019"/>
                <a:gd name="connsiteY15" fmla="*/ 2382 h 695325"/>
                <a:gd name="connsiteX16" fmla="*/ 45244 w 531019"/>
                <a:gd name="connsiteY16" fmla="*/ 0 h 695325"/>
                <a:gd name="connsiteX17" fmla="*/ 76200 w 531019"/>
                <a:gd name="connsiteY17" fmla="*/ 7144 h 695325"/>
                <a:gd name="connsiteX18" fmla="*/ 145257 w 531019"/>
                <a:gd name="connsiteY18" fmla="*/ 28575 h 695325"/>
                <a:gd name="connsiteX19" fmla="*/ 209550 w 531019"/>
                <a:gd name="connsiteY19" fmla="*/ 45244 h 695325"/>
                <a:gd name="connsiteX20" fmla="*/ 283369 w 531019"/>
                <a:gd name="connsiteY20" fmla="*/ 69057 h 695325"/>
                <a:gd name="connsiteX21" fmla="*/ 364332 w 531019"/>
                <a:gd name="connsiteY21" fmla="*/ 97632 h 695325"/>
                <a:gd name="connsiteX22" fmla="*/ 426244 w 531019"/>
                <a:gd name="connsiteY22" fmla="*/ 123825 h 695325"/>
                <a:gd name="connsiteX23" fmla="*/ 466725 w 531019"/>
                <a:gd name="connsiteY23" fmla="*/ 145257 h 695325"/>
                <a:gd name="connsiteX24" fmla="*/ 490538 w 531019"/>
                <a:gd name="connsiteY24" fmla="*/ 157163 h 695325"/>
                <a:gd name="connsiteX25" fmla="*/ 511969 w 531019"/>
                <a:gd name="connsiteY25" fmla="*/ 171450 h 695325"/>
                <a:gd name="connsiteX26" fmla="*/ 521494 w 531019"/>
                <a:gd name="connsiteY26" fmla="*/ 183357 h 695325"/>
                <a:gd name="connsiteX27" fmla="*/ 528638 w 531019"/>
                <a:gd name="connsiteY27" fmla="*/ 200025 h 695325"/>
                <a:gd name="connsiteX28" fmla="*/ 531019 w 531019"/>
                <a:gd name="connsiteY28" fmla="*/ 216694 h 695325"/>
                <a:gd name="connsiteX29" fmla="*/ 526257 w 531019"/>
                <a:gd name="connsiteY29" fmla="*/ 228600 h 695325"/>
                <a:gd name="connsiteX30" fmla="*/ 514350 w 531019"/>
                <a:gd name="connsiteY30" fmla="*/ 247650 h 695325"/>
                <a:gd name="connsiteX31" fmla="*/ 492919 w 531019"/>
                <a:gd name="connsiteY31" fmla="*/ 283369 h 695325"/>
                <a:gd name="connsiteX32" fmla="*/ 476250 w 531019"/>
                <a:gd name="connsiteY32" fmla="*/ 330994 h 695325"/>
                <a:gd name="connsiteX33" fmla="*/ 471488 w 531019"/>
                <a:gd name="connsiteY33" fmla="*/ 373857 h 695325"/>
                <a:gd name="connsiteX34" fmla="*/ 471488 w 531019"/>
                <a:gd name="connsiteY34" fmla="*/ 664369 h 695325"/>
                <a:gd name="connsiteX35" fmla="*/ 278607 w 531019"/>
                <a:gd name="connsiteY35" fmla="*/ 695325 h 695325"/>
                <a:gd name="connsiteX36" fmla="*/ 250032 w 531019"/>
                <a:gd name="connsiteY36" fmla="*/ 454819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31019" h="695325">
                  <a:moveTo>
                    <a:pt x="250032" y="454819"/>
                  </a:moveTo>
                  <a:lnTo>
                    <a:pt x="230982" y="311944"/>
                  </a:lnTo>
                  <a:lnTo>
                    <a:pt x="221457" y="247650"/>
                  </a:lnTo>
                  <a:lnTo>
                    <a:pt x="209550" y="216694"/>
                  </a:lnTo>
                  <a:lnTo>
                    <a:pt x="185738" y="180975"/>
                  </a:lnTo>
                  <a:lnTo>
                    <a:pt x="166688" y="161925"/>
                  </a:lnTo>
                  <a:lnTo>
                    <a:pt x="145257" y="140494"/>
                  </a:lnTo>
                  <a:lnTo>
                    <a:pt x="107157" y="111919"/>
                  </a:lnTo>
                  <a:lnTo>
                    <a:pt x="69057" y="90488"/>
                  </a:lnTo>
                  <a:lnTo>
                    <a:pt x="42863" y="76200"/>
                  </a:lnTo>
                  <a:lnTo>
                    <a:pt x="28575" y="64294"/>
                  </a:lnTo>
                  <a:lnTo>
                    <a:pt x="9525" y="45244"/>
                  </a:lnTo>
                  <a:lnTo>
                    <a:pt x="0" y="30957"/>
                  </a:lnTo>
                  <a:lnTo>
                    <a:pt x="0" y="19050"/>
                  </a:lnTo>
                  <a:lnTo>
                    <a:pt x="4763" y="7144"/>
                  </a:lnTo>
                  <a:lnTo>
                    <a:pt x="26194" y="2382"/>
                  </a:lnTo>
                  <a:lnTo>
                    <a:pt x="45244" y="0"/>
                  </a:lnTo>
                  <a:lnTo>
                    <a:pt x="76200" y="7144"/>
                  </a:lnTo>
                  <a:lnTo>
                    <a:pt x="145257" y="28575"/>
                  </a:lnTo>
                  <a:lnTo>
                    <a:pt x="209550" y="45244"/>
                  </a:lnTo>
                  <a:lnTo>
                    <a:pt x="283369" y="69057"/>
                  </a:lnTo>
                  <a:lnTo>
                    <a:pt x="364332" y="97632"/>
                  </a:lnTo>
                  <a:lnTo>
                    <a:pt x="426244" y="123825"/>
                  </a:lnTo>
                  <a:lnTo>
                    <a:pt x="466725" y="145257"/>
                  </a:lnTo>
                  <a:lnTo>
                    <a:pt x="490538" y="157163"/>
                  </a:lnTo>
                  <a:lnTo>
                    <a:pt x="511969" y="171450"/>
                  </a:lnTo>
                  <a:lnTo>
                    <a:pt x="521494" y="183357"/>
                  </a:lnTo>
                  <a:lnTo>
                    <a:pt x="528638" y="200025"/>
                  </a:lnTo>
                  <a:lnTo>
                    <a:pt x="531019" y="216694"/>
                  </a:lnTo>
                  <a:lnTo>
                    <a:pt x="526257" y="228600"/>
                  </a:lnTo>
                  <a:lnTo>
                    <a:pt x="514350" y="247650"/>
                  </a:lnTo>
                  <a:lnTo>
                    <a:pt x="492919" y="283369"/>
                  </a:lnTo>
                  <a:lnTo>
                    <a:pt x="476250" y="330994"/>
                  </a:lnTo>
                  <a:lnTo>
                    <a:pt x="471488" y="373857"/>
                  </a:lnTo>
                  <a:lnTo>
                    <a:pt x="471488" y="664369"/>
                  </a:lnTo>
                  <a:lnTo>
                    <a:pt x="278607" y="695325"/>
                  </a:lnTo>
                  <a:lnTo>
                    <a:pt x="250032" y="454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86">
              <a:extLst>
                <a:ext uri="{FF2B5EF4-FFF2-40B4-BE49-F238E27FC236}">
                  <a16:creationId xmlns:a16="http://schemas.microsoft.com/office/drawing/2014/main" id="{F0617244-9F8F-41AD-BE42-F4DC0D08DA92}"/>
                </a:ext>
              </a:extLst>
            </p:cNvPr>
            <p:cNvSpPr/>
            <p:nvPr/>
          </p:nvSpPr>
          <p:spPr>
            <a:xfrm>
              <a:off x="5592763" y="2627313"/>
              <a:ext cx="539750" cy="849312"/>
            </a:xfrm>
            <a:custGeom>
              <a:avLst/>
              <a:gdLst>
                <a:gd name="connsiteX0" fmla="*/ 409575 w 538163"/>
                <a:gd name="connsiteY0" fmla="*/ 292894 h 850106"/>
                <a:gd name="connsiteX1" fmla="*/ 378619 w 538163"/>
                <a:gd name="connsiteY1" fmla="*/ 154781 h 850106"/>
                <a:gd name="connsiteX2" fmla="*/ 295275 w 538163"/>
                <a:gd name="connsiteY2" fmla="*/ 45244 h 850106"/>
                <a:gd name="connsiteX3" fmla="*/ 250032 w 538163"/>
                <a:gd name="connsiteY3" fmla="*/ 28575 h 850106"/>
                <a:gd name="connsiteX4" fmla="*/ 176213 w 538163"/>
                <a:gd name="connsiteY4" fmla="*/ 11906 h 850106"/>
                <a:gd name="connsiteX5" fmla="*/ 104775 w 538163"/>
                <a:gd name="connsiteY5" fmla="*/ 2381 h 850106"/>
                <a:gd name="connsiteX6" fmla="*/ 47625 w 538163"/>
                <a:gd name="connsiteY6" fmla="*/ 0 h 850106"/>
                <a:gd name="connsiteX7" fmla="*/ 16669 w 538163"/>
                <a:gd name="connsiteY7" fmla="*/ 4762 h 850106"/>
                <a:gd name="connsiteX8" fmla="*/ 4763 w 538163"/>
                <a:gd name="connsiteY8" fmla="*/ 9525 h 850106"/>
                <a:gd name="connsiteX9" fmla="*/ 0 w 538163"/>
                <a:gd name="connsiteY9" fmla="*/ 23812 h 850106"/>
                <a:gd name="connsiteX10" fmla="*/ 4763 w 538163"/>
                <a:gd name="connsiteY10" fmla="*/ 42862 h 850106"/>
                <a:gd name="connsiteX11" fmla="*/ 23813 w 538163"/>
                <a:gd name="connsiteY11" fmla="*/ 59531 h 850106"/>
                <a:gd name="connsiteX12" fmla="*/ 59532 w 538163"/>
                <a:gd name="connsiteY12" fmla="*/ 95250 h 850106"/>
                <a:gd name="connsiteX13" fmla="*/ 97632 w 538163"/>
                <a:gd name="connsiteY13" fmla="*/ 133350 h 850106"/>
                <a:gd name="connsiteX14" fmla="*/ 133350 w 538163"/>
                <a:gd name="connsiteY14" fmla="*/ 180975 h 850106"/>
                <a:gd name="connsiteX15" fmla="*/ 159544 w 538163"/>
                <a:gd name="connsiteY15" fmla="*/ 228600 h 850106"/>
                <a:gd name="connsiteX16" fmla="*/ 190500 w 538163"/>
                <a:gd name="connsiteY16" fmla="*/ 300037 h 850106"/>
                <a:gd name="connsiteX17" fmla="*/ 219075 w 538163"/>
                <a:gd name="connsiteY17" fmla="*/ 388144 h 850106"/>
                <a:gd name="connsiteX18" fmla="*/ 245269 w 538163"/>
                <a:gd name="connsiteY18" fmla="*/ 488156 h 850106"/>
                <a:gd name="connsiteX19" fmla="*/ 264319 w 538163"/>
                <a:gd name="connsiteY19" fmla="*/ 578644 h 850106"/>
                <a:gd name="connsiteX20" fmla="*/ 283369 w 538163"/>
                <a:gd name="connsiteY20" fmla="*/ 676275 h 850106"/>
                <a:gd name="connsiteX21" fmla="*/ 295275 w 538163"/>
                <a:gd name="connsiteY21" fmla="*/ 733425 h 850106"/>
                <a:gd name="connsiteX22" fmla="*/ 304800 w 538163"/>
                <a:gd name="connsiteY22" fmla="*/ 762000 h 850106"/>
                <a:gd name="connsiteX23" fmla="*/ 323850 w 538163"/>
                <a:gd name="connsiteY23" fmla="*/ 783431 h 850106"/>
                <a:gd name="connsiteX24" fmla="*/ 359569 w 538163"/>
                <a:gd name="connsiteY24" fmla="*/ 814387 h 850106"/>
                <a:gd name="connsiteX25" fmla="*/ 414338 w 538163"/>
                <a:gd name="connsiteY25" fmla="*/ 838200 h 850106"/>
                <a:gd name="connsiteX26" fmla="*/ 457200 w 538163"/>
                <a:gd name="connsiteY26" fmla="*/ 850106 h 850106"/>
                <a:gd name="connsiteX27" fmla="*/ 483394 w 538163"/>
                <a:gd name="connsiteY27" fmla="*/ 847725 h 850106"/>
                <a:gd name="connsiteX28" fmla="*/ 507207 w 538163"/>
                <a:gd name="connsiteY28" fmla="*/ 842962 h 850106"/>
                <a:gd name="connsiteX29" fmla="*/ 526257 w 538163"/>
                <a:gd name="connsiteY29" fmla="*/ 826294 h 850106"/>
                <a:gd name="connsiteX30" fmla="*/ 533400 w 538163"/>
                <a:gd name="connsiteY30" fmla="*/ 802481 h 850106"/>
                <a:gd name="connsiteX31" fmla="*/ 538163 w 538163"/>
                <a:gd name="connsiteY31" fmla="*/ 776287 h 850106"/>
                <a:gd name="connsiteX32" fmla="*/ 535782 w 538163"/>
                <a:gd name="connsiteY32" fmla="*/ 745331 h 850106"/>
                <a:gd name="connsiteX33" fmla="*/ 533400 w 538163"/>
                <a:gd name="connsiteY33" fmla="*/ 711994 h 850106"/>
                <a:gd name="connsiteX34" fmla="*/ 476250 w 538163"/>
                <a:gd name="connsiteY34" fmla="*/ 597694 h 850106"/>
                <a:gd name="connsiteX35" fmla="*/ 409575 w 538163"/>
                <a:gd name="connsiteY35" fmla="*/ 292894 h 85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38163" h="850106">
                  <a:moveTo>
                    <a:pt x="409575" y="292894"/>
                  </a:moveTo>
                  <a:lnTo>
                    <a:pt x="378619" y="154781"/>
                  </a:lnTo>
                  <a:lnTo>
                    <a:pt x="295275" y="45244"/>
                  </a:lnTo>
                  <a:lnTo>
                    <a:pt x="250032" y="28575"/>
                  </a:lnTo>
                  <a:lnTo>
                    <a:pt x="176213" y="11906"/>
                  </a:lnTo>
                  <a:lnTo>
                    <a:pt x="104775" y="2381"/>
                  </a:lnTo>
                  <a:lnTo>
                    <a:pt x="47625" y="0"/>
                  </a:lnTo>
                  <a:lnTo>
                    <a:pt x="16669" y="4762"/>
                  </a:lnTo>
                  <a:lnTo>
                    <a:pt x="4763" y="9525"/>
                  </a:lnTo>
                  <a:lnTo>
                    <a:pt x="0" y="23812"/>
                  </a:lnTo>
                  <a:lnTo>
                    <a:pt x="4763" y="42862"/>
                  </a:lnTo>
                  <a:lnTo>
                    <a:pt x="23813" y="59531"/>
                  </a:lnTo>
                  <a:lnTo>
                    <a:pt x="59532" y="95250"/>
                  </a:lnTo>
                  <a:lnTo>
                    <a:pt x="97632" y="133350"/>
                  </a:lnTo>
                  <a:lnTo>
                    <a:pt x="133350" y="180975"/>
                  </a:lnTo>
                  <a:lnTo>
                    <a:pt x="159544" y="228600"/>
                  </a:lnTo>
                  <a:lnTo>
                    <a:pt x="190500" y="300037"/>
                  </a:lnTo>
                  <a:lnTo>
                    <a:pt x="219075" y="388144"/>
                  </a:lnTo>
                  <a:lnTo>
                    <a:pt x="245269" y="488156"/>
                  </a:lnTo>
                  <a:lnTo>
                    <a:pt x="264319" y="578644"/>
                  </a:lnTo>
                  <a:lnTo>
                    <a:pt x="283369" y="676275"/>
                  </a:lnTo>
                  <a:lnTo>
                    <a:pt x="295275" y="733425"/>
                  </a:lnTo>
                  <a:lnTo>
                    <a:pt x="304800" y="762000"/>
                  </a:lnTo>
                  <a:lnTo>
                    <a:pt x="323850" y="783431"/>
                  </a:lnTo>
                  <a:lnTo>
                    <a:pt x="359569" y="814387"/>
                  </a:lnTo>
                  <a:lnTo>
                    <a:pt x="414338" y="838200"/>
                  </a:lnTo>
                  <a:lnTo>
                    <a:pt x="457200" y="850106"/>
                  </a:lnTo>
                  <a:lnTo>
                    <a:pt x="483394" y="847725"/>
                  </a:lnTo>
                  <a:lnTo>
                    <a:pt x="507207" y="842962"/>
                  </a:lnTo>
                  <a:lnTo>
                    <a:pt x="526257" y="826294"/>
                  </a:lnTo>
                  <a:lnTo>
                    <a:pt x="533400" y="802481"/>
                  </a:lnTo>
                  <a:lnTo>
                    <a:pt x="538163" y="776287"/>
                  </a:lnTo>
                  <a:lnTo>
                    <a:pt x="535782" y="745331"/>
                  </a:lnTo>
                  <a:lnTo>
                    <a:pt x="533400" y="711994"/>
                  </a:lnTo>
                  <a:lnTo>
                    <a:pt x="476250" y="597694"/>
                  </a:lnTo>
                  <a:lnTo>
                    <a:pt x="409575" y="2928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83">
              <a:extLst>
                <a:ext uri="{FF2B5EF4-FFF2-40B4-BE49-F238E27FC236}">
                  <a16:creationId xmlns:a16="http://schemas.microsoft.com/office/drawing/2014/main" id="{B2ABE7E9-0024-4DED-B17C-9DA00D483166}"/>
                </a:ext>
              </a:extLst>
            </p:cNvPr>
            <p:cNvSpPr/>
            <p:nvPr/>
          </p:nvSpPr>
          <p:spPr>
            <a:xfrm>
              <a:off x="4370388" y="2911475"/>
              <a:ext cx="334962" cy="2959100"/>
            </a:xfrm>
            <a:custGeom>
              <a:avLst/>
              <a:gdLst>
                <a:gd name="connsiteX0" fmla="*/ 335280 w 335280"/>
                <a:gd name="connsiteY0" fmla="*/ 910590 h 2960370"/>
                <a:gd name="connsiteX1" fmla="*/ 335280 w 335280"/>
                <a:gd name="connsiteY1" fmla="*/ 445770 h 2960370"/>
                <a:gd name="connsiteX2" fmla="*/ 335280 w 335280"/>
                <a:gd name="connsiteY2" fmla="*/ 274320 h 2960370"/>
                <a:gd name="connsiteX3" fmla="*/ 327660 w 335280"/>
                <a:gd name="connsiteY3" fmla="*/ 243840 h 2960370"/>
                <a:gd name="connsiteX4" fmla="*/ 304800 w 335280"/>
                <a:gd name="connsiteY4" fmla="*/ 198120 h 2960370"/>
                <a:gd name="connsiteX5" fmla="*/ 281940 w 335280"/>
                <a:gd name="connsiteY5" fmla="*/ 160020 h 2960370"/>
                <a:gd name="connsiteX6" fmla="*/ 251460 w 335280"/>
                <a:gd name="connsiteY6" fmla="*/ 121920 h 2960370"/>
                <a:gd name="connsiteX7" fmla="*/ 205740 w 335280"/>
                <a:gd name="connsiteY7" fmla="*/ 72390 h 2960370"/>
                <a:gd name="connsiteX8" fmla="*/ 156210 w 335280"/>
                <a:gd name="connsiteY8" fmla="*/ 26670 h 2960370"/>
                <a:gd name="connsiteX9" fmla="*/ 106680 w 335280"/>
                <a:gd name="connsiteY9" fmla="*/ 0 h 2960370"/>
                <a:gd name="connsiteX10" fmla="*/ 34290 w 335280"/>
                <a:gd name="connsiteY10" fmla="*/ 152400 h 2960370"/>
                <a:gd name="connsiteX11" fmla="*/ 99060 w 335280"/>
                <a:gd name="connsiteY11" fmla="*/ 163830 h 2960370"/>
                <a:gd name="connsiteX12" fmla="*/ 121920 w 335280"/>
                <a:gd name="connsiteY12" fmla="*/ 175260 h 2960370"/>
                <a:gd name="connsiteX13" fmla="*/ 140970 w 335280"/>
                <a:gd name="connsiteY13" fmla="*/ 194310 h 2960370"/>
                <a:gd name="connsiteX14" fmla="*/ 152400 w 335280"/>
                <a:gd name="connsiteY14" fmla="*/ 217170 h 2960370"/>
                <a:gd name="connsiteX15" fmla="*/ 163830 w 335280"/>
                <a:gd name="connsiteY15" fmla="*/ 240030 h 2960370"/>
                <a:gd name="connsiteX16" fmla="*/ 171450 w 335280"/>
                <a:gd name="connsiteY16" fmla="*/ 274320 h 2960370"/>
                <a:gd name="connsiteX17" fmla="*/ 179070 w 335280"/>
                <a:gd name="connsiteY17" fmla="*/ 361950 h 2960370"/>
                <a:gd name="connsiteX18" fmla="*/ 156210 w 335280"/>
                <a:gd name="connsiteY18" fmla="*/ 697230 h 2960370"/>
                <a:gd name="connsiteX19" fmla="*/ 129540 w 335280"/>
                <a:gd name="connsiteY19" fmla="*/ 1211580 h 2960370"/>
                <a:gd name="connsiteX20" fmla="*/ 91440 w 335280"/>
                <a:gd name="connsiteY20" fmla="*/ 1866900 h 2960370"/>
                <a:gd name="connsiteX21" fmla="*/ 68580 w 335280"/>
                <a:gd name="connsiteY21" fmla="*/ 2259330 h 2960370"/>
                <a:gd name="connsiteX22" fmla="*/ 60960 w 335280"/>
                <a:gd name="connsiteY22" fmla="*/ 2297430 h 2960370"/>
                <a:gd name="connsiteX23" fmla="*/ 22860 w 335280"/>
                <a:gd name="connsiteY23" fmla="*/ 2411730 h 2960370"/>
                <a:gd name="connsiteX24" fmla="*/ 0 w 335280"/>
                <a:gd name="connsiteY24" fmla="*/ 2506980 h 2960370"/>
                <a:gd name="connsiteX25" fmla="*/ 3810 w 335280"/>
                <a:gd name="connsiteY25" fmla="*/ 2564130 h 2960370"/>
                <a:gd name="connsiteX26" fmla="*/ 26670 w 335280"/>
                <a:gd name="connsiteY26" fmla="*/ 2678430 h 2960370"/>
                <a:gd name="connsiteX27" fmla="*/ 57150 w 335280"/>
                <a:gd name="connsiteY27" fmla="*/ 2777490 h 2960370"/>
                <a:gd name="connsiteX28" fmla="*/ 87630 w 335280"/>
                <a:gd name="connsiteY28" fmla="*/ 2849880 h 2960370"/>
                <a:gd name="connsiteX29" fmla="*/ 114300 w 335280"/>
                <a:gd name="connsiteY29" fmla="*/ 2910840 h 2960370"/>
                <a:gd name="connsiteX30" fmla="*/ 133350 w 335280"/>
                <a:gd name="connsiteY30" fmla="*/ 2941320 h 2960370"/>
                <a:gd name="connsiteX31" fmla="*/ 148590 w 335280"/>
                <a:gd name="connsiteY31" fmla="*/ 2952750 h 2960370"/>
                <a:gd name="connsiteX32" fmla="*/ 160020 w 335280"/>
                <a:gd name="connsiteY32" fmla="*/ 2960370 h 2960370"/>
                <a:gd name="connsiteX33" fmla="*/ 182880 w 335280"/>
                <a:gd name="connsiteY33" fmla="*/ 2960370 h 2960370"/>
                <a:gd name="connsiteX34" fmla="*/ 220980 w 335280"/>
                <a:gd name="connsiteY34" fmla="*/ 2937510 h 2960370"/>
                <a:gd name="connsiteX35" fmla="*/ 247650 w 335280"/>
                <a:gd name="connsiteY35" fmla="*/ 2918460 h 2960370"/>
                <a:gd name="connsiteX36" fmla="*/ 259080 w 335280"/>
                <a:gd name="connsiteY36" fmla="*/ 2891790 h 2960370"/>
                <a:gd name="connsiteX37" fmla="*/ 274320 w 335280"/>
                <a:gd name="connsiteY37" fmla="*/ 2853690 h 2960370"/>
                <a:gd name="connsiteX38" fmla="*/ 289560 w 335280"/>
                <a:gd name="connsiteY38" fmla="*/ 2804160 h 2960370"/>
                <a:gd name="connsiteX39" fmla="*/ 300990 w 335280"/>
                <a:gd name="connsiteY39" fmla="*/ 2705100 h 2960370"/>
                <a:gd name="connsiteX40" fmla="*/ 308610 w 335280"/>
                <a:gd name="connsiteY40" fmla="*/ 2571750 h 2960370"/>
                <a:gd name="connsiteX41" fmla="*/ 312420 w 335280"/>
                <a:gd name="connsiteY41" fmla="*/ 2354580 h 2960370"/>
                <a:gd name="connsiteX42" fmla="*/ 323850 w 335280"/>
                <a:gd name="connsiteY42" fmla="*/ 2125980 h 2960370"/>
                <a:gd name="connsiteX43" fmla="*/ 331470 w 335280"/>
                <a:gd name="connsiteY43" fmla="*/ 1764030 h 2960370"/>
                <a:gd name="connsiteX44" fmla="*/ 335280 w 335280"/>
                <a:gd name="connsiteY44" fmla="*/ 963930 h 2960370"/>
                <a:gd name="connsiteX45" fmla="*/ 335280 w 335280"/>
                <a:gd name="connsiteY45" fmla="*/ 910590 h 2960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35280" h="2960370">
                  <a:moveTo>
                    <a:pt x="335280" y="910590"/>
                  </a:moveTo>
                  <a:lnTo>
                    <a:pt x="335280" y="445770"/>
                  </a:lnTo>
                  <a:lnTo>
                    <a:pt x="335280" y="274320"/>
                  </a:lnTo>
                  <a:lnTo>
                    <a:pt x="327660" y="243840"/>
                  </a:lnTo>
                  <a:lnTo>
                    <a:pt x="304800" y="198120"/>
                  </a:lnTo>
                  <a:lnTo>
                    <a:pt x="281940" y="160020"/>
                  </a:lnTo>
                  <a:lnTo>
                    <a:pt x="251460" y="121920"/>
                  </a:lnTo>
                  <a:lnTo>
                    <a:pt x="205740" y="72390"/>
                  </a:lnTo>
                  <a:lnTo>
                    <a:pt x="156210" y="26670"/>
                  </a:lnTo>
                  <a:lnTo>
                    <a:pt x="106680" y="0"/>
                  </a:lnTo>
                  <a:lnTo>
                    <a:pt x="34290" y="152400"/>
                  </a:lnTo>
                  <a:lnTo>
                    <a:pt x="99060" y="163830"/>
                  </a:lnTo>
                  <a:lnTo>
                    <a:pt x="121920" y="175260"/>
                  </a:lnTo>
                  <a:lnTo>
                    <a:pt x="140970" y="194310"/>
                  </a:lnTo>
                  <a:lnTo>
                    <a:pt x="152400" y="217170"/>
                  </a:lnTo>
                  <a:lnTo>
                    <a:pt x="163830" y="240030"/>
                  </a:lnTo>
                  <a:lnTo>
                    <a:pt x="171450" y="274320"/>
                  </a:lnTo>
                  <a:lnTo>
                    <a:pt x="179070" y="361950"/>
                  </a:lnTo>
                  <a:lnTo>
                    <a:pt x="156210" y="697230"/>
                  </a:lnTo>
                  <a:lnTo>
                    <a:pt x="129540" y="1211580"/>
                  </a:lnTo>
                  <a:lnTo>
                    <a:pt x="91440" y="1866900"/>
                  </a:lnTo>
                  <a:lnTo>
                    <a:pt x="68580" y="2259330"/>
                  </a:lnTo>
                  <a:lnTo>
                    <a:pt x="60960" y="2297430"/>
                  </a:lnTo>
                  <a:lnTo>
                    <a:pt x="22860" y="2411730"/>
                  </a:lnTo>
                  <a:lnTo>
                    <a:pt x="0" y="2506980"/>
                  </a:lnTo>
                  <a:lnTo>
                    <a:pt x="3810" y="2564130"/>
                  </a:lnTo>
                  <a:lnTo>
                    <a:pt x="26670" y="2678430"/>
                  </a:lnTo>
                  <a:lnTo>
                    <a:pt x="57150" y="2777490"/>
                  </a:lnTo>
                  <a:lnTo>
                    <a:pt x="87630" y="2849880"/>
                  </a:lnTo>
                  <a:lnTo>
                    <a:pt x="114300" y="2910840"/>
                  </a:lnTo>
                  <a:lnTo>
                    <a:pt x="133350" y="2941320"/>
                  </a:lnTo>
                  <a:lnTo>
                    <a:pt x="148590" y="2952750"/>
                  </a:lnTo>
                  <a:lnTo>
                    <a:pt x="160020" y="2960370"/>
                  </a:lnTo>
                  <a:lnTo>
                    <a:pt x="182880" y="2960370"/>
                  </a:lnTo>
                  <a:lnTo>
                    <a:pt x="220980" y="2937510"/>
                  </a:lnTo>
                  <a:lnTo>
                    <a:pt x="247650" y="2918460"/>
                  </a:lnTo>
                  <a:lnTo>
                    <a:pt x="259080" y="2891790"/>
                  </a:lnTo>
                  <a:lnTo>
                    <a:pt x="274320" y="2853690"/>
                  </a:lnTo>
                  <a:lnTo>
                    <a:pt x="289560" y="2804160"/>
                  </a:lnTo>
                  <a:lnTo>
                    <a:pt x="300990" y="2705100"/>
                  </a:lnTo>
                  <a:lnTo>
                    <a:pt x="308610" y="2571750"/>
                  </a:lnTo>
                  <a:lnTo>
                    <a:pt x="312420" y="2354580"/>
                  </a:lnTo>
                  <a:lnTo>
                    <a:pt x="323850" y="2125980"/>
                  </a:lnTo>
                  <a:lnTo>
                    <a:pt x="331470" y="1764030"/>
                  </a:lnTo>
                  <a:lnTo>
                    <a:pt x="335280" y="963930"/>
                  </a:lnTo>
                  <a:lnTo>
                    <a:pt x="335280" y="91059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85">
              <a:extLst>
                <a:ext uri="{FF2B5EF4-FFF2-40B4-BE49-F238E27FC236}">
                  <a16:creationId xmlns:a16="http://schemas.microsoft.com/office/drawing/2014/main" id="{A4A617C1-BE35-40A0-B337-9A8031C344EC}"/>
                </a:ext>
              </a:extLst>
            </p:cNvPr>
            <p:cNvSpPr/>
            <p:nvPr/>
          </p:nvSpPr>
          <p:spPr>
            <a:xfrm>
              <a:off x="5221289" y="1890714"/>
              <a:ext cx="2898775" cy="492125"/>
            </a:xfrm>
            <a:custGeom>
              <a:avLst/>
              <a:gdLst>
                <a:gd name="connsiteX0" fmla="*/ 1066800 w 2897982"/>
                <a:gd name="connsiteY0" fmla="*/ 192881 h 492918"/>
                <a:gd name="connsiteX1" fmla="*/ 1369219 w 2897982"/>
                <a:gd name="connsiteY1" fmla="*/ 154781 h 492918"/>
                <a:gd name="connsiteX2" fmla="*/ 1574007 w 2897982"/>
                <a:gd name="connsiteY2" fmla="*/ 130968 h 492918"/>
                <a:gd name="connsiteX3" fmla="*/ 1802607 w 2897982"/>
                <a:gd name="connsiteY3" fmla="*/ 107156 h 492918"/>
                <a:gd name="connsiteX4" fmla="*/ 1974057 w 2897982"/>
                <a:gd name="connsiteY4" fmla="*/ 88106 h 492918"/>
                <a:gd name="connsiteX5" fmla="*/ 2145507 w 2897982"/>
                <a:gd name="connsiteY5" fmla="*/ 64293 h 492918"/>
                <a:gd name="connsiteX6" fmla="*/ 2359819 w 2897982"/>
                <a:gd name="connsiteY6" fmla="*/ 26193 h 492918"/>
                <a:gd name="connsiteX7" fmla="*/ 2390775 w 2897982"/>
                <a:gd name="connsiteY7" fmla="*/ 16668 h 492918"/>
                <a:gd name="connsiteX8" fmla="*/ 2419350 w 2897982"/>
                <a:gd name="connsiteY8" fmla="*/ 4762 h 492918"/>
                <a:gd name="connsiteX9" fmla="*/ 2450307 w 2897982"/>
                <a:gd name="connsiteY9" fmla="*/ 0 h 492918"/>
                <a:gd name="connsiteX10" fmla="*/ 2509838 w 2897982"/>
                <a:gd name="connsiteY10" fmla="*/ 7143 h 492918"/>
                <a:gd name="connsiteX11" fmla="*/ 2586038 w 2897982"/>
                <a:gd name="connsiteY11" fmla="*/ 23812 h 492918"/>
                <a:gd name="connsiteX12" fmla="*/ 2659857 w 2897982"/>
                <a:gd name="connsiteY12" fmla="*/ 45243 h 492918"/>
                <a:gd name="connsiteX13" fmla="*/ 2712244 w 2897982"/>
                <a:gd name="connsiteY13" fmla="*/ 54768 h 492918"/>
                <a:gd name="connsiteX14" fmla="*/ 2774157 w 2897982"/>
                <a:gd name="connsiteY14" fmla="*/ 76200 h 492918"/>
                <a:gd name="connsiteX15" fmla="*/ 2817019 w 2897982"/>
                <a:gd name="connsiteY15" fmla="*/ 97631 h 492918"/>
                <a:gd name="connsiteX16" fmla="*/ 2862263 w 2897982"/>
                <a:gd name="connsiteY16" fmla="*/ 128587 h 492918"/>
                <a:gd name="connsiteX17" fmla="*/ 2886075 w 2897982"/>
                <a:gd name="connsiteY17" fmla="*/ 154781 h 492918"/>
                <a:gd name="connsiteX18" fmla="*/ 2897982 w 2897982"/>
                <a:gd name="connsiteY18" fmla="*/ 176212 h 492918"/>
                <a:gd name="connsiteX19" fmla="*/ 2893219 w 2897982"/>
                <a:gd name="connsiteY19" fmla="*/ 197643 h 492918"/>
                <a:gd name="connsiteX20" fmla="*/ 2871788 w 2897982"/>
                <a:gd name="connsiteY20" fmla="*/ 233362 h 492918"/>
                <a:gd name="connsiteX21" fmla="*/ 2850357 w 2897982"/>
                <a:gd name="connsiteY21" fmla="*/ 252412 h 492918"/>
                <a:gd name="connsiteX22" fmla="*/ 2824163 w 2897982"/>
                <a:gd name="connsiteY22" fmla="*/ 264318 h 492918"/>
                <a:gd name="connsiteX23" fmla="*/ 2783682 w 2897982"/>
                <a:gd name="connsiteY23" fmla="*/ 269081 h 492918"/>
                <a:gd name="connsiteX24" fmla="*/ 2659857 w 2897982"/>
                <a:gd name="connsiteY24" fmla="*/ 269081 h 492918"/>
                <a:gd name="connsiteX25" fmla="*/ 2459832 w 2897982"/>
                <a:gd name="connsiteY25" fmla="*/ 269081 h 492918"/>
                <a:gd name="connsiteX26" fmla="*/ 2152650 w 2897982"/>
                <a:gd name="connsiteY26" fmla="*/ 266700 h 492918"/>
                <a:gd name="connsiteX27" fmla="*/ 1950244 w 2897982"/>
                <a:gd name="connsiteY27" fmla="*/ 266700 h 492918"/>
                <a:gd name="connsiteX28" fmla="*/ 1804988 w 2897982"/>
                <a:gd name="connsiteY28" fmla="*/ 271462 h 492918"/>
                <a:gd name="connsiteX29" fmla="*/ 1574007 w 2897982"/>
                <a:gd name="connsiteY29" fmla="*/ 290512 h 492918"/>
                <a:gd name="connsiteX30" fmla="*/ 1319213 w 2897982"/>
                <a:gd name="connsiteY30" fmla="*/ 314325 h 492918"/>
                <a:gd name="connsiteX31" fmla="*/ 1052513 w 2897982"/>
                <a:gd name="connsiteY31" fmla="*/ 352425 h 492918"/>
                <a:gd name="connsiteX32" fmla="*/ 747713 w 2897982"/>
                <a:gd name="connsiteY32" fmla="*/ 402431 h 492918"/>
                <a:gd name="connsiteX33" fmla="*/ 631032 w 2897982"/>
                <a:gd name="connsiteY33" fmla="*/ 423862 h 492918"/>
                <a:gd name="connsiteX34" fmla="*/ 576263 w 2897982"/>
                <a:gd name="connsiteY34" fmla="*/ 447675 h 492918"/>
                <a:gd name="connsiteX35" fmla="*/ 490538 w 2897982"/>
                <a:gd name="connsiteY35" fmla="*/ 481012 h 492918"/>
                <a:gd name="connsiteX36" fmla="*/ 421482 w 2897982"/>
                <a:gd name="connsiteY36" fmla="*/ 492918 h 492918"/>
                <a:gd name="connsiteX37" fmla="*/ 392907 w 2897982"/>
                <a:gd name="connsiteY37" fmla="*/ 481012 h 492918"/>
                <a:gd name="connsiteX38" fmla="*/ 292894 w 2897982"/>
                <a:gd name="connsiteY38" fmla="*/ 423862 h 492918"/>
                <a:gd name="connsiteX39" fmla="*/ 176213 w 2897982"/>
                <a:gd name="connsiteY39" fmla="*/ 354806 h 492918"/>
                <a:gd name="connsiteX40" fmla="*/ 61913 w 2897982"/>
                <a:gd name="connsiteY40" fmla="*/ 278606 h 492918"/>
                <a:gd name="connsiteX41" fmla="*/ 21432 w 2897982"/>
                <a:gd name="connsiteY41" fmla="*/ 247650 h 492918"/>
                <a:gd name="connsiteX42" fmla="*/ 9525 w 2897982"/>
                <a:gd name="connsiteY42" fmla="*/ 230981 h 492918"/>
                <a:gd name="connsiteX43" fmla="*/ 0 w 2897982"/>
                <a:gd name="connsiteY43" fmla="*/ 202406 h 492918"/>
                <a:gd name="connsiteX44" fmla="*/ 4763 w 2897982"/>
                <a:gd name="connsiteY44" fmla="*/ 183356 h 492918"/>
                <a:gd name="connsiteX45" fmla="*/ 16669 w 2897982"/>
                <a:gd name="connsiteY45" fmla="*/ 173831 h 492918"/>
                <a:gd name="connsiteX46" fmla="*/ 35719 w 2897982"/>
                <a:gd name="connsiteY46" fmla="*/ 173831 h 492918"/>
                <a:gd name="connsiteX47" fmla="*/ 59532 w 2897982"/>
                <a:gd name="connsiteY47" fmla="*/ 176212 h 492918"/>
                <a:gd name="connsiteX48" fmla="*/ 116682 w 2897982"/>
                <a:gd name="connsiteY48" fmla="*/ 197643 h 492918"/>
                <a:gd name="connsiteX49" fmla="*/ 192882 w 2897982"/>
                <a:gd name="connsiteY49" fmla="*/ 228600 h 492918"/>
                <a:gd name="connsiteX50" fmla="*/ 280988 w 2897982"/>
                <a:gd name="connsiteY50" fmla="*/ 254793 h 492918"/>
                <a:gd name="connsiteX51" fmla="*/ 335757 w 2897982"/>
                <a:gd name="connsiteY51" fmla="*/ 264318 h 492918"/>
                <a:gd name="connsiteX52" fmla="*/ 397669 w 2897982"/>
                <a:gd name="connsiteY52" fmla="*/ 266700 h 492918"/>
                <a:gd name="connsiteX53" fmla="*/ 466725 w 2897982"/>
                <a:gd name="connsiteY53" fmla="*/ 266700 h 492918"/>
                <a:gd name="connsiteX54" fmla="*/ 519113 w 2897982"/>
                <a:gd name="connsiteY54" fmla="*/ 261937 h 492918"/>
                <a:gd name="connsiteX55" fmla="*/ 700088 w 2897982"/>
                <a:gd name="connsiteY55" fmla="*/ 240506 h 492918"/>
                <a:gd name="connsiteX56" fmla="*/ 1066800 w 2897982"/>
                <a:gd name="connsiteY56" fmla="*/ 192881 h 49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897982" h="492918">
                  <a:moveTo>
                    <a:pt x="1066800" y="192881"/>
                  </a:moveTo>
                  <a:lnTo>
                    <a:pt x="1369219" y="154781"/>
                  </a:lnTo>
                  <a:lnTo>
                    <a:pt x="1574007" y="130968"/>
                  </a:lnTo>
                  <a:lnTo>
                    <a:pt x="1802607" y="107156"/>
                  </a:lnTo>
                  <a:lnTo>
                    <a:pt x="1974057" y="88106"/>
                  </a:lnTo>
                  <a:lnTo>
                    <a:pt x="2145507" y="64293"/>
                  </a:lnTo>
                  <a:lnTo>
                    <a:pt x="2359819" y="26193"/>
                  </a:lnTo>
                  <a:lnTo>
                    <a:pt x="2390775" y="16668"/>
                  </a:lnTo>
                  <a:lnTo>
                    <a:pt x="2419350" y="4762"/>
                  </a:lnTo>
                  <a:lnTo>
                    <a:pt x="2450307" y="0"/>
                  </a:lnTo>
                  <a:lnTo>
                    <a:pt x="2509838" y="7143"/>
                  </a:lnTo>
                  <a:lnTo>
                    <a:pt x="2586038" y="23812"/>
                  </a:lnTo>
                  <a:lnTo>
                    <a:pt x="2659857" y="45243"/>
                  </a:lnTo>
                  <a:lnTo>
                    <a:pt x="2712244" y="54768"/>
                  </a:lnTo>
                  <a:lnTo>
                    <a:pt x="2774157" y="76200"/>
                  </a:lnTo>
                  <a:lnTo>
                    <a:pt x="2817019" y="97631"/>
                  </a:lnTo>
                  <a:lnTo>
                    <a:pt x="2862263" y="128587"/>
                  </a:lnTo>
                  <a:lnTo>
                    <a:pt x="2886075" y="154781"/>
                  </a:lnTo>
                  <a:lnTo>
                    <a:pt x="2897982" y="176212"/>
                  </a:lnTo>
                  <a:lnTo>
                    <a:pt x="2893219" y="197643"/>
                  </a:lnTo>
                  <a:lnTo>
                    <a:pt x="2871788" y="233362"/>
                  </a:lnTo>
                  <a:lnTo>
                    <a:pt x="2850357" y="252412"/>
                  </a:lnTo>
                  <a:lnTo>
                    <a:pt x="2824163" y="264318"/>
                  </a:lnTo>
                  <a:lnTo>
                    <a:pt x="2783682" y="269081"/>
                  </a:lnTo>
                  <a:lnTo>
                    <a:pt x="2659857" y="269081"/>
                  </a:lnTo>
                  <a:lnTo>
                    <a:pt x="2459832" y="269081"/>
                  </a:lnTo>
                  <a:lnTo>
                    <a:pt x="2152650" y="266700"/>
                  </a:lnTo>
                  <a:lnTo>
                    <a:pt x="1950244" y="266700"/>
                  </a:lnTo>
                  <a:lnTo>
                    <a:pt x="1804988" y="271462"/>
                  </a:lnTo>
                  <a:lnTo>
                    <a:pt x="1574007" y="290512"/>
                  </a:lnTo>
                  <a:lnTo>
                    <a:pt x="1319213" y="314325"/>
                  </a:lnTo>
                  <a:lnTo>
                    <a:pt x="1052513" y="352425"/>
                  </a:lnTo>
                  <a:lnTo>
                    <a:pt x="747713" y="402431"/>
                  </a:lnTo>
                  <a:lnTo>
                    <a:pt x="631032" y="423862"/>
                  </a:lnTo>
                  <a:lnTo>
                    <a:pt x="576263" y="447675"/>
                  </a:lnTo>
                  <a:lnTo>
                    <a:pt x="490538" y="481012"/>
                  </a:lnTo>
                  <a:lnTo>
                    <a:pt x="421482" y="492918"/>
                  </a:lnTo>
                  <a:lnTo>
                    <a:pt x="392907" y="481012"/>
                  </a:lnTo>
                  <a:lnTo>
                    <a:pt x="292894" y="423862"/>
                  </a:lnTo>
                  <a:lnTo>
                    <a:pt x="176213" y="354806"/>
                  </a:lnTo>
                  <a:lnTo>
                    <a:pt x="61913" y="278606"/>
                  </a:lnTo>
                  <a:lnTo>
                    <a:pt x="21432" y="247650"/>
                  </a:lnTo>
                  <a:lnTo>
                    <a:pt x="9525" y="230981"/>
                  </a:lnTo>
                  <a:lnTo>
                    <a:pt x="0" y="202406"/>
                  </a:lnTo>
                  <a:lnTo>
                    <a:pt x="4763" y="183356"/>
                  </a:lnTo>
                  <a:lnTo>
                    <a:pt x="16669" y="173831"/>
                  </a:lnTo>
                  <a:lnTo>
                    <a:pt x="35719" y="173831"/>
                  </a:lnTo>
                  <a:lnTo>
                    <a:pt x="59532" y="176212"/>
                  </a:lnTo>
                  <a:lnTo>
                    <a:pt x="116682" y="197643"/>
                  </a:lnTo>
                  <a:lnTo>
                    <a:pt x="192882" y="228600"/>
                  </a:lnTo>
                  <a:lnTo>
                    <a:pt x="280988" y="254793"/>
                  </a:lnTo>
                  <a:lnTo>
                    <a:pt x="335757" y="264318"/>
                  </a:lnTo>
                  <a:lnTo>
                    <a:pt x="397669" y="266700"/>
                  </a:lnTo>
                  <a:lnTo>
                    <a:pt x="466725" y="266700"/>
                  </a:lnTo>
                  <a:lnTo>
                    <a:pt x="519113" y="261937"/>
                  </a:lnTo>
                  <a:lnTo>
                    <a:pt x="700088" y="240506"/>
                  </a:lnTo>
                  <a:lnTo>
                    <a:pt x="1066800" y="192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87">
              <a:extLst>
                <a:ext uri="{FF2B5EF4-FFF2-40B4-BE49-F238E27FC236}">
                  <a16:creationId xmlns:a16="http://schemas.microsoft.com/office/drawing/2014/main" id="{D53F5D7B-24F3-4516-8192-D6FB43E64259}"/>
                </a:ext>
              </a:extLst>
            </p:cNvPr>
            <p:cNvSpPr/>
            <p:nvPr/>
          </p:nvSpPr>
          <p:spPr>
            <a:xfrm>
              <a:off x="5848351" y="2446338"/>
              <a:ext cx="1952625" cy="925512"/>
            </a:xfrm>
            <a:custGeom>
              <a:avLst/>
              <a:gdLst>
                <a:gd name="connsiteX0" fmla="*/ 750094 w 1952625"/>
                <a:gd name="connsiteY0" fmla="*/ 142875 h 926306"/>
                <a:gd name="connsiteX1" fmla="*/ 340519 w 1952625"/>
                <a:gd name="connsiteY1" fmla="*/ 190500 h 926306"/>
                <a:gd name="connsiteX2" fmla="*/ 0 w 1952625"/>
                <a:gd name="connsiteY2" fmla="*/ 230981 h 926306"/>
                <a:gd name="connsiteX3" fmla="*/ 90488 w 1952625"/>
                <a:gd name="connsiteY3" fmla="*/ 366712 h 926306"/>
                <a:gd name="connsiteX4" fmla="*/ 483394 w 1952625"/>
                <a:gd name="connsiteY4" fmla="*/ 319087 h 926306"/>
                <a:gd name="connsiteX5" fmla="*/ 1073944 w 1952625"/>
                <a:gd name="connsiteY5" fmla="*/ 252412 h 926306"/>
                <a:gd name="connsiteX6" fmla="*/ 1414463 w 1952625"/>
                <a:gd name="connsiteY6" fmla="*/ 214312 h 926306"/>
                <a:gd name="connsiteX7" fmla="*/ 1514475 w 1952625"/>
                <a:gd name="connsiteY7" fmla="*/ 204787 h 926306"/>
                <a:gd name="connsiteX8" fmla="*/ 1547813 w 1952625"/>
                <a:gd name="connsiteY8" fmla="*/ 207169 h 926306"/>
                <a:gd name="connsiteX9" fmla="*/ 1566863 w 1952625"/>
                <a:gd name="connsiteY9" fmla="*/ 214312 h 926306"/>
                <a:gd name="connsiteX10" fmla="*/ 1576388 w 1952625"/>
                <a:gd name="connsiteY10" fmla="*/ 223837 h 926306"/>
                <a:gd name="connsiteX11" fmla="*/ 1581150 w 1952625"/>
                <a:gd name="connsiteY11" fmla="*/ 230981 h 926306"/>
                <a:gd name="connsiteX12" fmla="*/ 1583531 w 1952625"/>
                <a:gd name="connsiteY12" fmla="*/ 242887 h 926306"/>
                <a:gd name="connsiteX13" fmla="*/ 1571625 w 1952625"/>
                <a:gd name="connsiteY13" fmla="*/ 300037 h 926306"/>
                <a:gd name="connsiteX14" fmla="*/ 1493044 w 1952625"/>
                <a:gd name="connsiteY14" fmla="*/ 583406 h 926306"/>
                <a:gd name="connsiteX15" fmla="*/ 1462088 w 1952625"/>
                <a:gd name="connsiteY15" fmla="*/ 695325 h 926306"/>
                <a:gd name="connsiteX16" fmla="*/ 1454944 w 1952625"/>
                <a:gd name="connsiteY16" fmla="*/ 881062 h 926306"/>
                <a:gd name="connsiteX17" fmla="*/ 1476375 w 1952625"/>
                <a:gd name="connsiteY17" fmla="*/ 902494 h 926306"/>
                <a:gd name="connsiteX18" fmla="*/ 1512094 w 1952625"/>
                <a:gd name="connsiteY18" fmla="*/ 919162 h 926306"/>
                <a:gd name="connsiteX19" fmla="*/ 1540669 w 1952625"/>
                <a:gd name="connsiteY19" fmla="*/ 926306 h 926306"/>
                <a:gd name="connsiteX20" fmla="*/ 1576388 w 1952625"/>
                <a:gd name="connsiteY20" fmla="*/ 926306 h 926306"/>
                <a:gd name="connsiteX21" fmla="*/ 1607344 w 1952625"/>
                <a:gd name="connsiteY21" fmla="*/ 914400 h 926306"/>
                <a:gd name="connsiteX22" fmla="*/ 1633538 w 1952625"/>
                <a:gd name="connsiteY22" fmla="*/ 892969 h 926306"/>
                <a:gd name="connsiteX23" fmla="*/ 1647825 w 1952625"/>
                <a:gd name="connsiteY23" fmla="*/ 876300 h 926306"/>
                <a:gd name="connsiteX24" fmla="*/ 1666875 w 1952625"/>
                <a:gd name="connsiteY24" fmla="*/ 845344 h 926306"/>
                <a:gd name="connsiteX25" fmla="*/ 1683544 w 1952625"/>
                <a:gd name="connsiteY25" fmla="*/ 802481 h 926306"/>
                <a:gd name="connsiteX26" fmla="*/ 1690688 w 1952625"/>
                <a:gd name="connsiteY26" fmla="*/ 762000 h 926306"/>
                <a:gd name="connsiteX27" fmla="*/ 1747838 w 1952625"/>
                <a:gd name="connsiteY27" fmla="*/ 621506 h 926306"/>
                <a:gd name="connsiteX28" fmla="*/ 1852613 w 1952625"/>
                <a:gd name="connsiteY28" fmla="*/ 354806 h 926306"/>
                <a:gd name="connsiteX29" fmla="*/ 1869281 w 1952625"/>
                <a:gd name="connsiteY29" fmla="*/ 319087 h 926306"/>
                <a:gd name="connsiteX30" fmla="*/ 1897856 w 1952625"/>
                <a:gd name="connsiteY30" fmla="*/ 292894 h 926306"/>
                <a:gd name="connsiteX31" fmla="*/ 1931194 w 1952625"/>
                <a:gd name="connsiteY31" fmla="*/ 254794 h 926306"/>
                <a:gd name="connsiteX32" fmla="*/ 1945481 w 1952625"/>
                <a:gd name="connsiteY32" fmla="*/ 230981 h 926306"/>
                <a:gd name="connsiteX33" fmla="*/ 1952625 w 1952625"/>
                <a:gd name="connsiteY33" fmla="*/ 209550 h 926306"/>
                <a:gd name="connsiteX34" fmla="*/ 1945481 w 1952625"/>
                <a:gd name="connsiteY34" fmla="*/ 190500 h 926306"/>
                <a:gd name="connsiteX35" fmla="*/ 1902619 w 1952625"/>
                <a:gd name="connsiteY35" fmla="*/ 142875 h 926306"/>
                <a:gd name="connsiteX36" fmla="*/ 1847850 w 1952625"/>
                <a:gd name="connsiteY36" fmla="*/ 107156 h 926306"/>
                <a:gd name="connsiteX37" fmla="*/ 1712119 w 1952625"/>
                <a:gd name="connsiteY37" fmla="*/ 26194 h 926306"/>
                <a:gd name="connsiteX38" fmla="*/ 1678781 w 1952625"/>
                <a:gd name="connsiteY38" fmla="*/ 7144 h 926306"/>
                <a:gd name="connsiteX39" fmla="*/ 1602581 w 1952625"/>
                <a:gd name="connsiteY39" fmla="*/ 0 h 926306"/>
                <a:gd name="connsiteX40" fmla="*/ 1554956 w 1952625"/>
                <a:gd name="connsiteY40" fmla="*/ 9525 h 926306"/>
                <a:gd name="connsiteX41" fmla="*/ 1414463 w 1952625"/>
                <a:gd name="connsiteY41" fmla="*/ 54769 h 926306"/>
                <a:gd name="connsiteX42" fmla="*/ 1364456 w 1952625"/>
                <a:gd name="connsiteY42" fmla="*/ 71437 h 926306"/>
                <a:gd name="connsiteX43" fmla="*/ 1154906 w 1952625"/>
                <a:gd name="connsiteY43" fmla="*/ 95250 h 926306"/>
                <a:gd name="connsiteX44" fmla="*/ 750094 w 1952625"/>
                <a:gd name="connsiteY44" fmla="*/ 142875 h 92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952625" h="926306">
                  <a:moveTo>
                    <a:pt x="750094" y="142875"/>
                  </a:moveTo>
                  <a:lnTo>
                    <a:pt x="340519" y="190500"/>
                  </a:lnTo>
                  <a:lnTo>
                    <a:pt x="0" y="230981"/>
                  </a:lnTo>
                  <a:lnTo>
                    <a:pt x="90488" y="366712"/>
                  </a:lnTo>
                  <a:lnTo>
                    <a:pt x="483394" y="319087"/>
                  </a:lnTo>
                  <a:lnTo>
                    <a:pt x="1073944" y="252412"/>
                  </a:lnTo>
                  <a:lnTo>
                    <a:pt x="1414463" y="214312"/>
                  </a:lnTo>
                  <a:lnTo>
                    <a:pt x="1514475" y="204787"/>
                  </a:lnTo>
                  <a:lnTo>
                    <a:pt x="1547813" y="207169"/>
                  </a:lnTo>
                  <a:lnTo>
                    <a:pt x="1566863" y="214312"/>
                  </a:lnTo>
                  <a:lnTo>
                    <a:pt x="1576388" y="223837"/>
                  </a:lnTo>
                  <a:lnTo>
                    <a:pt x="1581150" y="230981"/>
                  </a:lnTo>
                  <a:lnTo>
                    <a:pt x="1583531" y="242887"/>
                  </a:lnTo>
                  <a:lnTo>
                    <a:pt x="1571625" y="300037"/>
                  </a:lnTo>
                  <a:lnTo>
                    <a:pt x="1493044" y="583406"/>
                  </a:lnTo>
                  <a:lnTo>
                    <a:pt x="1462088" y="695325"/>
                  </a:lnTo>
                  <a:lnTo>
                    <a:pt x="1454944" y="881062"/>
                  </a:lnTo>
                  <a:lnTo>
                    <a:pt x="1476375" y="902494"/>
                  </a:lnTo>
                  <a:lnTo>
                    <a:pt x="1512094" y="919162"/>
                  </a:lnTo>
                  <a:lnTo>
                    <a:pt x="1540669" y="926306"/>
                  </a:lnTo>
                  <a:lnTo>
                    <a:pt x="1576388" y="926306"/>
                  </a:lnTo>
                  <a:lnTo>
                    <a:pt x="1607344" y="914400"/>
                  </a:lnTo>
                  <a:lnTo>
                    <a:pt x="1633538" y="892969"/>
                  </a:lnTo>
                  <a:lnTo>
                    <a:pt x="1647825" y="876300"/>
                  </a:lnTo>
                  <a:lnTo>
                    <a:pt x="1666875" y="845344"/>
                  </a:lnTo>
                  <a:lnTo>
                    <a:pt x="1683544" y="802481"/>
                  </a:lnTo>
                  <a:lnTo>
                    <a:pt x="1690688" y="762000"/>
                  </a:lnTo>
                  <a:lnTo>
                    <a:pt x="1747838" y="621506"/>
                  </a:lnTo>
                  <a:lnTo>
                    <a:pt x="1852613" y="354806"/>
                  </a:lnTo>
                  <a:lnTo>
                    <a:pt x="1869281" y="319087"/>
                  </a:lnTo>
                  <a:lnTo>
                    <a:pt x="1897856" y="292894"/>
                  </a:lnTo>
                  <a:lnTo>
                    <a:pt x="1931194" y="254794"/>
                  </a:lnTo>
                  <a:lnTo>
                    <a:pt x="1945481" y="230981"/>
                  </a:lnTo>
                  <a:lnTo>
                    <a:pt x="1952625" y="209550"/>
                  </a:lnTo>
                  <a:lnTo>
                    <a:pt x="1945481" y="190500"/>
                  </a:lnTo>
                  <a:lnTo>
                    <a:pt x="1902619" y="142875"/>
                  </a:lnTo>
                  <a:lnTo>
                    <a:pt x="1847850" y="107156"/>
                  </a:lnTo>
                  <a:lnTo>
                    <a:pt x="1712119" y="26194"/>
                  </a:lnTo>
                  <a:lnTo>
                    <a:pt x="1678781" y="7144"/>
                  </a:lnTo>
                  <a:lnTo>
                    <a:pt x="1602581" y="0"/>
                  </a:lnTo>
                  <a:lnTo>
                    <a:pt x="1554956" y="9525"/>
                  </a:lnTo>
                  <a:lnTo>
                    <a:pt x="1414463" y="54769"/>
                  </a:lnTo>
                  <a:lnTo>
                    <a:pt x="1364456" y="71437"/>
                  </a:lnTo>
                  <a:lnTo>
                    <a:pt x="1154906" y="95250"/>
                  </a:lnTo>
                  <a:lnTo>
                    <a:pt x="750094" y="142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90">
              <a:extLst>
                <a:ext uri="{FF2B5EF4-FFF2-40B4-BE49-F238E27FC236}">
                  <a16:creationId xmlns:a16="http://schemas.microsoft.com/office/drawing/2014/main" id="{7B097542-2667-4025-AF74-FDE40E92C675}"/>
                </a:ext>
              </a:extLst>
            </p:cNvPr>
            <p:cNvSpPr/>
            <p:nvPr/>
          </p:nvSpPr>
          <p:spPr>
            <a:xfrm>
              <a:off x="6008688" y="3094038"/>
              <a:ext cx="1363662" cy="273050"/>
            </a:xfrm>
            <a:custGeom>
              <a:avLst/>
              <a:gdLst>
                <a:gd name="connsiteX0" fmla="*/ 419100 w 1364456"/>
                <a:gd name="connsiteY0" fmla="*/ 85725 h 273844"/>
                <a:gd name="connsiteX1" fmla="*/ 823912 w 1364456"/>
                <a:gd name="connsiteY1" fmla="*/ 33337 h 273844"/>
                <a:gd name="connsiteX2" fmla="*/ 1090612 w 1364456"/>
                <a:gd name="connsiteY2" fmla="*/ 0 h 273844"/>
                <a:gd name="connsiteX3" fmla="*/ 1143000 w 1364456"/>
                <a:gd name="connsiteY3" fmla="*/ 2381 h 273844"/>
                <a:gd name="connsiteX4" fmla="*/ 1221581 w 1364456"/>
                <a:gd name="connsiteY4" fmla="*/ 7144 h 273844"/>
                <a:gd name="connsiteX5" fmla="*/ 1283494 w 1364456"/>
                <a:gd name="connsiteY5" fmla="*/ 16669 h 273844"/>
                <a:gd name="connsiteX6" fmla="*/ 1364456 w 1364456"/>
                <a:gd name="connsiteY6" fmla="*/ 33337 h 273844"/>
                <a:gd name="connsiteX7" fmla="*/ 1345406 w 1364456"/>
                <a:gd name="connsiteY7" fmla="*/ 264319 h 273844"/>
                <a:gd name="connsiteX8" fmla="*/ 1316831 w 1364456"/>
                <a:gd name="connsiteY8" fmla="*/ 250031 h 273844"/>
                <a:gd name="connsiteX9" fmla="*/ 1295400 w 1364456"/>
                <a:gd name="connsiteY9" fmla="*/ 233362 h 273844"/>
                <a:gd name="connsiteX10" fmla="*/ 1262062 w 1364456"/>
                <a:gd name="connsiteY10" fmla="*/ 200025 h 273844"/>
                <a:gd name="connsiteX11" fmla="*/ 1231106 w 1364456"/>
                <a:gd name="connsiteY11" fmla="*/ 157162 h 273844"/>
                <a:gd name="connsiteX12" fmla="*/ 1219200 w 1364456"/>
                <a:gd name="connsiteY12" fmla="*/ 140494 h 273844"/>
                <a:gd name="connsiteX13" fmla="*/ 1145381 w 1364456"/>
                <a:gd name="connsiteY13" fmla="*/ 147637 h 273844"/>
                <a:gd name="connsiteX14" fmla="*/ 909637 w 1364456"/>
                <a:gd name="connsiteY14" fmla="*/ 173831 h 273844"/>
                <a:gd name="connsiteX15" fmla="*/ 609600 w 1364456"/>
                <a:gd name="connsiteY15" fmla="*/ 209550 h 273844"/>
                <a:gd name="connsiteX16" fmla="*/ 350044 w 1364456"/>
                <a:gd name="connsiteY16" fmla="*/ 242887 h 273844"/>
                <a:gd name="connsiteX17" fmla="*/ 95250 w 1364456"/>
                <a:gd name="connsiteY17" fmla="*/ 273844 h 273844"/>
                <a:gd name="connsiteX18" fmla="*/ 73819 w 1364456"/>
                <a:gd name="connsiteY18" fmla="*/ 273844 h 273844"/>
                <a:gd name="connsiteX19" fmla="*/ 0 w 1364456"/>
                <a:gd name="connsiteY19" fmla="*/ 111919 h 273844"/>
                <a:gd name="connsiteX20" fmla="*/ 166687 w 1364456"/>
                <a:gd name="connsiteY20" fmla="*/ 114300 h 273844"/>
                <a:gd name="connsiteX21" fmla="*/ 211931 w 1364456"/>
                <a:gd name="connsiteY21" fmla="*/ 111919 h 273844"/>
                <a:gd name="connsiteX22" fmla="*/ 333375 w 1364456"/>
                <a:gd name="connsiteY22" fmla="*/ 97631 h 273844"/>
                <a:gd name="connsiteX23" fmla="*/ 419100 w 1364456"/>
                <a:gd name="connsiteY23" fmla="*/ 85725 h 27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4456" h="273844">
                  <a:moveTo>
                    <a:pt x="419100" y="85725"/>
                  </a:moveTo>
                  <a:lnTo>
                    <a:pt x="823912" y="33337"/>
                  </a:lnTo>
                  <a:lnTo>
                    <a:pt x="1090612" y="0"/>
                  </a:lnTo>
                  <a:lnTo>
                    <a:pt x="1143000" y="2381"/>
                  </a:lnTo>
                  <a:lnTo>
                    <a:pt x="1221581" y="7144"/>
                  </a:lnTo>
                  <a:lnTo>
                    <a:pt x="1283494" y="16669"/>
                  </a:lnTo>
                  <a:lnTo>
                    <a:pt x="1364456" y="33337"/>
                  </a:lnTo>
                  <a:lnTo>
                    <a:pt x="1345406" y="264319"/>
                  </a:lnTo>
                  <a:lnTo>
                    <a:pt x="1316831" y="250031"/>
                  </a:lnTo>
                  <a:lnTo>
                    <a:pt x="1295400" y="233362"/>
                  </a:lnTo>
                  <a:lnTo>
                    <a:pt x="1262062" y="200025"/>
                  </a:lnTo>
                  <a:lnTo>
                    <a:pt x="1231106" y="157162"/>
                  </a:lnTo>
                  <a:lnTo>
                    <a:pt x="1219200" y="140494"/>
                  </a:lnTo>
                  <a:lnTo>
                    <a:pt x="1145381" y="147637"/>
                  </a:lnTo>
                  <a:lnTo>
                    <a:pt x="909637" y="173831"/>
                  </a:lnTo>
                  <a:lnTo>
                    <a:pt x="609600" y="209550"/>
                  </a:lnTo>
                  <a:lnTo>
                    <a:pt x="350044" y="242887"/>
                  </a:lnTo>
                  <a:lnTo>
                    <a:pt x="95250" y="273844"/>
                  </a:lnTo>
                  <a:lnTo>
                    <a:pt x="73819" y="273844"/>
                  </a:lnTo>
                  <a:lnTo>
                    <a:pt x="0" y="111919"/>
                  </a:lnTo>
                  <a:lnTo>
                    <a:pt x="166687" y="114300"/>
                  </a:lnTo>
                  <a:lnTo>
                    <a:pt x="211931" y="111919"/>
                  </a:lnTo>
                  <a:lnTo>
                    <a:pt x="333375" y="97631"/>
                  </a:lnTo>
                  <a:lnTo>
                    <a:pt x="419100" y="857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91">
              <a:extLst>
                <a:ext uri="{FF2B5EF4-FFF2-40B4-BE49-F238E27FC236}">
                  <a16:creationId xmlns:a16="http://schemas.microsoft.com/office/drawing/2014/main" id="{F5E124EB-2F33-4EB5-938D-FD8FC4D74C59}"/>
                </a:ext>
              </a:extLst>
            </p:cNvPr>
            <p:cNvSpPr/>
            <p:nvPr/>
          </p:nvSpPr>
          <p:spPr>
            <a:xfrm>
              <a:off x="5062539" y="3630614"/>
              <a:ext cx="377825" cy="1012825"/>
            </a:xfrm>
            <a:custGeom>
              <a:avLst/>
              <a:gdLst>
                <a:gd name="connsiteX0" fmla="*/ 352425 w 378618"/>
                <a:gd name="connsiteY0" fmla="*/ 471488 h 1012032"/>
                <a:gd name="connsiteX1" fmla="*/ 376237 w 378618"/>
                <a:gd name="connsiteY1" fmla="*/ 385763 h 1012032"/>
                <a:gd name="connsiteX2" fmla="*/ 378618 w 378618"/>
                <a:gd name="connsiteY2" fmla="*/ 323850 h 1012032"/>
                <a:gd name="connsiteX3" fmla="*/ 378618 w 378618"/>
                <a:gd name="connsiteY3" fmla="*/ 228600 h 1012032"/>
                <a:gd name="connsiteX4" fmla="*/ 378618 w 378618"/>
                <a:gd name="connsiteY4" fmla="*/ 135732 h 1012032"/>
                <a:gd name="connsiteX5" fmla="*/ 342900 w 378618"/>
                <a:gd name="connsiteY5" fmla="*/ 104775 h 1012032"/>
                <a:gd name="connsiteX6" fmla="*/ 276225 w 378618"/>
                <a:gd name="connsiteY6" fmla="*/ 57150 h 1012032"/>
                <a:gd name="connsiteX7" fmla="*/ 219075 w 378618"/>
                <a:gd name="connsiteY7" fmla="*/ 19050 h 1012032"/>
                <a:gd name="connsiteX8" fmla="*/ 178593 w 378618"/>
                <a:gd name="connsiteY8" fmla="*/ 0 h 1012032"/>
                <a:gd name="connsiteX9" fmla="*/ 157162 w 378618"/>
                <a:gd name="connsiteY9" fmla="*/ 0 h 1012032"/>
                <a:gd name="connsiteX10" fmla="*/ 150018 w 378618"/>
                <a:gd name="connsiteY10" fmla="*/ 7144 h 1012032"/>
                <a:gd name="connsiteX11" fmla="*/ 152400 w 378618"/>
                <a:gd name="connsiteY11" fmla="*/ 33338 h 1012032"/>
                <a:gd name="connsiteX12" fmla="*/ 164306 w 378618"/>
                <a:gd name="connsiteY12" fmla="*/ 73819 h 1012032"/>
                <a:gd name="connsiteX13" fmla="*/ 183356 w 378618"/>
                <a:gd name="connsiteY13" fmla="*/ 140494 h 1012032"/>
                <a:gd name="connsiteX14" fmla="*/ 195262 w 378618"/>
                <a:gd name="connsiteY14" fmla="*/ 188119 h 1012032"/>
                <a:gd name="connsiteX15" fmla="*/ 200025 w 378618"/>
                <a:gd name="connsiteY15" fmla="*/ 233363 h 1012032"/>
                <a:gd name="connsiteX16" fmla="*/ 197643 w 378618"/>
                <a:gd name="connsiteY16" fmla="*/ 280988 h 1012032"/>
                <a:gd name="connsiteX17" fmla="*/ 183356 w 378618"/>
                <a:gd name="connsiteY17" fmla="*/ 354807 h 1012032"/>
                <a:gd name="connsiteX18" fmla="*/ 154781 w 378618"/>
                <a:gd name="connsiteY18" fmla="*/ 452438 h 1012032"/>
                <a:gd name="connsiteX19" fmla="*/ 121443 w 378618"/>
                <a:gd name="connsiteY19" fmla="*/ 535782 h 1012032"/>
                <a:gd name="connsiteX20" fmla="*/ 78581 w 378618"/>
                <a:gd name="connsiteY20" fmla="*/ 604838 h 1012032"/>
                <a:gd name="connsiteX21" fmla="*/ 40481 w 378618"/>
                <a:gd name="connsiteY21" fmla="*/ 671513 h 1012032"/>
                <a:gd name="connsiteX22" fmla="*/ 14287 w 378618"/>
                <a:gd name="connsiteY22" fmla="*/ 731044 h 1012032"/>
                <a:gd name="connsiteX23" fmla="*/ 0 w 378618"/>
                <a:gd name="connsiteY23" fmla="*/ 790575 h 1012032"/>
                <a:gd name="connsiteX24" fmla="*/ 0 w 378618"/>
                <a:gd name="connsiteY24" fmla="*/ 831057 h 1012032"/>
                <a:gd name="connsiteX25" fmla="*/ 9525 w 378618"/>
                <a:gd name="connsiteY25" fmla="*/ 869157 h 1012032"/>
                <a:gd name="connsiteX26" fmla="*/ 26193 w 378618"/>
                <a:gd name="connsiteY26" fmla="*/ 914400 h 1012032"/>
                <a:gd name="connsiteX27" fmla="*/ 45243 w 378618"/>
                <a:gd name="connsiteY27" fmla="*/ 952500 h 1012032"/>
                <a:gd name="connsiteX28" fmla="*/ 71437 w 378618"/>
                <a:gd name="connsiteY28" fmla="*/ 990600 h 1012032"/>
                <a:gd name="connsiteX29" fmla="*/ 92868 w 378618"/>
                <a:gd name="connsiteY29" fmla="*/ 1004888 h 1012032"/>
                <a:gd name="connsiteX30" fmla="*/ 121443 w 378618"/>
                <a:gd name="connsiteY30" fmla="*/ 1012032 h 1012032"/>
                <a:gd name="connsiteX31" fmla="*/ 140493 w 378618"/>
                <a:gd name="connsiteY31" fmla="*/ 1009650 h 1012032"/>
                <a:gd name="connsiteX32" fmla="*/ 169068 w 378618"/>
                <a:gd name="connsiteY32" fmla="*/ 990600 h 1012032"/>
                <a:gd name="connsiteX33" fmla="*/ 192881 w 378618"/>
                <a:gd name="connsiteY33" fmla="*/ 966788 h 1012032"/>
                <a:gd name="connsiteX34" fmla="*/ 221456 w 378618"/>
                <a:gd name="connsiteY34" fmla="*/ 931069 h 1012032"/>
                <a:gd name="connsiteX35" fmla="*/ 238125 w 378618"/>
                <a:gd name="connsiteY35" fmla="*/ 900113 h 1012032"/>
                <a:gd name="connsiteX36" fmla="*/ 254793 w 378618"/>
                <a:gd name="connsiteY36" fmla="*/ 845344 h 1012032"/>
                <a:gd name="connsiteX37" fmla="*/ 280987 w 378618"/>
                <a:gd name="connsiteY37" fmla="*/ 750094 h 1012032"/>
                <a:gd name="connsiteX38" fmla="*/ 352425 w 378618"/>
                <a:gd name="connsiteY38" fmla="*/ 471488 h 101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78618" h="1012032">
                  <a:moveTo>
                    <a:pt x="352425" y="471488"/>
                  </a:moveTo>
                  <a:lnTo>
                    <a:pt x="376237" y="385763"/>
                  </a:lnTo>
                  <a:cubicBezTo>
                    <a:pt x="377031" y="365125"/>
                    <a:pt x="377824" y="344488"/>
                    <a:pt x="378618" y="323850"/>
                  </a:cubicBezTo>
                  <a:lnTo>
                    <a:pt x="378618" y="228600"/>
                  </a:lnTo>
                  <a:lnTo>
                    <a:pt x="378618" y="135732"/>
                  </a:lnTo>
                  <a:lnTo>
                    <a:pt x="342900" y="104775"/>
                  </a:lnTo>
                  <a:lnTo>
                    <a:pt x="276225" y="57150"/>
                  </a:lnTo>
                  <a:lnTo>
                    <a:pt x="219075" y="19050"/>
                  </a:lnTo>
                  <a:lnTo>
                    <a:pt x="178593" y="0"/>
                  </a:lnTo>
                  <a:lnTo>
                    <a:pt x="157162" y="0"/>
                  </a:lnTo>
                  <a:lnTo>
                    <a:pt x="150018" y="7144"/>
                  </a:lnTo>
                  <a:lnTo>
                    <a:pt x="152400" y="33338"/>
                  </a:lnTo>
                  <a:lnTo>
                    <a:pt x="164306" y="73819"/>
                  </a:lnTo>
                  <a:lnTo>
                    <a:pt x="183356" y="140494"/>
                  </a:lnTo>
                  <a:lnTo>
                    <a:pt x="195262" y="188119"/>
                  </a:lnTo>
                  <a:lnTo>
                    <a:pt x="200025" y="233363"/>
                  </a:lnTo>
                  <a:lnTo>
                    <a:pt x="197643" y="280988"/>
                  </a:lnTo>
                  <a:lnTo>
                    <a:pt x="183356" y="354807"/>
                  </a:lnTo>
                  <a:lnTo>
                    <a:pt x="154781" y="452438"/>
                  </a:lnTo>
                  <a:lnTo>
                    <a:pt x="121443" y="535782"/>
                  </a:lnTo>
                  <a:lnTo>
                    <a:pt x="78581" y="604838"/>
                  </a:lnTo>
                  <a:lnTo>
                    <a:pt x="40481" y="671513"/>
                  </a:lnTo>
                  <a:lnTo>
                    <a:pt x="14287" y="731044"/>
                  </a:lnTo>
                  <a:lnTo>
                    <a:pt x="0" y="790575"/>
                  </a:lnTo>
                  <a:lnTo>
                    <a:pt x="0" y="831057"/>
                  </a:lnTo>
                  <a:lnTo>
                    <a:pt x="9525" y="869157"/>
                  </a:lnTo>
                  <a:lnTo>
                    <a:pt x="26193" y="914400"/>
                  </a:lnTo>
                  <a:lnTo>
                    <a:pt x="45243" y="952500"/>
                  </a:lnTo>
                  <a:lnTo>
                    <a:pt x="71437" y="990600"/>
                  </a:lnTo>
                  <a:lnTo>
                    <a:pt x="92868" y="1004888"/>
                  </a:lnTo>
                  <a:lnTo>
                    <a:pt x="121443" y="1012032"/>
                  </a:lnTo>
                  <a:lnTo>
                    <a:pt x="140493" y="1009650"/>
                  </a:lnTo>
                  <a:lnTo>
                    <a:pt x="169068" y="990600"/>
                  </a:lnTo>
                  <a:lnTo>
                    <a:pt x="192881" y="966788"/>
                  </a:lnTo>
                  <a:lnTo>
                    <a:pt x="221456" y="931069"/>
                  </a:lnTo>
                  <a:lnTo>
                    <a:pt x="238125" y="900113"/>
                  </a:lnTo>
                  <a:lnTo>
                    <a:pt x="254793" y="845344"/>
                  </a:lnTo>
                  <a:lnTo>
                    <a:pt x="280987" y="750094"/>
                  </a:lnTo>
                  <a:lnTo>
                    <a:pt x="352425" y="4714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92">
              <a:extLst>
                <a:ext uri="{FF2B5EF4-FFF2-40B4-BE49-F238E27FC236}">
                  <a16:creationId xmlns:a16="http://schemas.microsoft.com/office/drawing/2014/main" id="{D6941FE4-53F4-44FC-BE04-38E880D8144F}"/>
                </a:ext>
              </a:extLst>
            </p:cNvPr>
            <p:cNvSpPr/>
            <p:nvPr/>
          </p:nvSpPr>
          <p:spPr>
            <a:xfrm>
              <a:off x="5397501" y="3517901"/>
              <a:ext cx="2982913" cy="409575"/>
            </a:xfrm>
            <a:custGeom>
              <a:avLst/>
              <a:gdLst>
                <a:gd name="connsiteX0" fmla="*/ 1182280 w 2982747"/>
                <a:gd name="connsiteY0" fmla="*/ 188032 h 409548"/>
                <a:gd name="connsiteX1" fmla="*/ 904097 w 2982747"/>
                <a:gd name="connsiteY1" fmla="*/ 211214 h 409548"/>
                <a:gd name="connsiteX2" fmla="*/ 721217 w 2982747"/>
                <a:gd name="connsiteY2" fmla="*/ 221517 h 409548"/>
                <a:gd name="connsiteX3" fmla="*/ 525458 w 2982747"/>
                <a:gd name="connsiteY3" fmla="*/ 231820 h 409548"/>
                <a:gd name="connsiteX4" fmla="*/ 340002 w 2982747"/>
                <a:gd name="connsiteY4" fmla="*/ 239547 h 409548"/>
                <a:gd name="connsiteX5" fmla="*/ 141667 w 2982747"/>
                <a:gd name="connsiteY5" fmla="*/ 244699 h 409548"/>
                <a:gd name="connsiteX6" fmla="*/ 5151 w 2982747"/>
                <a:gd name="connsiteY6" fmla="*/ 249850 h 409548"/>
                <a:gd name="connsiteX7" fmla="*/ 0 w 2982747"/>
                <a:gd name="connsiteY7" fmla="*/ 340002 h 409548"/>
                <a:gd name="connsiteX8" fmla="*/ 100455 w 2982747"/>
                <a:gd name="connsiteY8" fmla="*/ 381215 h 409548"/>
                <a:gd name="connsiteX9" fmla="*/ 139092 w 2982747"/>
                <a:gd name="connsiteY9" fmla="*/ 394094 h 409548"/>
                <a:gd name="connsiteX10" fmla="*/ 180304 w 2982747"/>
                <a:gd name="connsiteY10" fmla="*/ 404397 h 409548"/>
                <a:gd name="connsiteX11" fmla="*/ 226668 w 2982747"/>
                <a:gd name="connsiteY11" fmla="*/ 409548 h 409548"/>
                <a:gd name="connsiteX12" fmla="*/ 275608 w 2982747"/>
                <a:gd name="connsiteY12" fmla="*/ 409548 h 409548"/>
                <a:gd name="connsiteX13" fmla="*/ 329699 w 2982747"/>
                <a:gd name="connsiteY13" fmla="*/ 404397 h 409548"/>
                <a:gd name="connsiteX14" fmla="*/ 391517 w 2982747"/>
                <a:gd name="connsiteY14" fmla="*/ 391518 h 409548"/>
                <a:gd name="connsiteX15" fmla="*/ 435306 w 2982747"/>
                <a:gd name="connsiteY15" fmla="*/ 381215 h 409548"/>
                <a:gd name="connsiteX16" fmla="*/ 602731 w 2982747"/>
                <a:gd name="connsiteY16" fmla="*/ 368336 h 409548"/>
                <a:gd name="connsiteX17" fmla="*/ 906672 w 2982747"/>
                <a:gd name="connsiteY17" fmla="*/ 352881 h 409548"/>
                <a:gd name="connsiteX18" fmla="*/ 1215765 w 2982747"/>
                <a:gd name="connsiteY18" fmla="*/ 329699 h 409548"/>
                <a:gd name="connsiteX19" fmla="*/ 1596980 w 2982747"/>
                <a:gd name="connsiteY19" fmla="*/ 296214 h 409548"/>
                <a:gd name="connsiteX20" fmla="*/ 1875164 w 2982747"/>
                <a:gd name="connsiteY20" fmla="*/ 273032 h 409548"/>
                <a:gd name="connsiteX21" fmla="*/ 2163650 w 2982747"/>
                <a:gd name="connsiteY21" fmla="*/ 244699 h 409548"/>
                <a:gd name="connsiteX22" fmla="*/ 2405773 w 2982747"/>
                <a:gd name="connsiteY22" fmla="*/ 224093 h 409548"/>
                <a:gd name="connsiteX23" fmla="*/ 2431531 w 2982747"/>
                <a:gd name="connsiteY23" fmla="*/ 224093 h 409548"/>
                <a:gd name="connsiteX24" fmla="*/ 2462440 w 2982747"/>
                <a:gd name="connsiteY24" fmla="*/ 226668 h 409548"/>
                <a:gd name="connsiteX25" fmla="*/ 2490774 w 2982747"/>
                <a:gd name="connsiteY25" fmla="*/ 236971 h 409548"/>
                <a:gd name="connsiteX26" fmla="*/ 2887443 w 2982747"/>
                <a:gd name="connsiteY26" fmla="*/ 378639 h 409548"/>
                <a:gd name="connsiteX27" fmla="*/ 2910625 w 2982747"/>
                <a:gd name="connsiteY27" fmla="*/ 378639 h 409548"/>
                <a:gd name="connsiteX28" fmla="*/ 2956989 w 2982747"/>
                <a:gd name="connsiteY28" fmla="*/ 368336 h 409548"/>
                <a:gd name="connsiteX29" fmla="*/ 2972444 w 2982747"/>
                <a:gd name="connsiteY29" fmla="*/ 360609 h 409548"/>
                <a:gd name="connsiteX30" fmla="*/ 2980171 w 2982747"/>
                <a:gd name="connsiteY30" fmla="*/ 347730 h 409548"/>
                <a:gd name="connsiteX31" fmla="*/ 2982747 w 2982747"/>
                <a:gd name="connsiteY31" fmla="*/ 334851 h 409548"/>
                <a:gd name="connsiteX32" fmla="*/ 2975019 w 2982747"/>
                <a:gd name="connsiteY32" fmla="*/ 311669 h 409548"/>
                <a:gd name="connsiteX33" fmla="*/ 2951837 w 2982747"/>
                <a:gd name="connsiteY33" fmla="*/ 275608 h 409548"/>
                <a:gd name="connsiteX34" fmla="*/ 2920928 w 2982747"/>
                <a:gd name="connsiteY34" fmla="*/ 239547 h 409548"/>
                <a:gd name="connsiteX35" fmla="*/ 2851382 w 2982747"/>
                <a:gd name="connsiteY35" fmla="*/ 164850 h 409548"/>
                <a:gd name="connsiteX36" fmla="*/ 2802443 w 2982747"/>
                <a:gd name="connsiteY36" fmla="*/ 115910 h 409548"/>
                <a:gd name="connsiteX37" fmla="*/ 2758654 w 2982747"/>
                <a:gd name="connsiteY37" fmla="*/ 74698 h 409548"/>
                <a:gd name="connsiteX38" fmla="*/ 2720018 w 2982747"/>
                <a:gd name="connsiteY38" fmla="*/ 41213 h 409548"/>
                <a:gd name="connsiteX39" fmla="*/ 2689108 w 2982747"/>
                <a:gd name="connsiteY39" fmla="*/ 23182 h 409548"/>
                <a:gd name="connsiteX40" fmla="*/ 2640169 w 2982747"/>
                <a:gd name="connsiteY40" fmla="*/ 5152 h 409548"/>
                <a:gd name="connsiteX41" fmla="*/ 2601532 w 2982747"/>
                <a:gd name="connsiteY41" fmla="*/ 0 h 409548"/>
                <a:gd name="connsiteX42" fmla="*/ 2560320 w 2982747"/>
                <a:gd name="connsiteY42" fmla="*/ 0 h 409548"/>
                <a:gd name="connsiteX43" fmla="*/ 2511380 w 2982747"/>
                <a:gd name="connsiteY43" fmla="*/ 12879 h 409548"/>
                <a:gd name="connsiteX44" fmla="*/ 2374864 w 2982747"/>
                <a:gd name="connsiteY44" fmla="*/ 61819 h 409548"/>
                <a:gd name="connsiteX45" fmla="*/ 2343955 w 2982747"/>
                <a:gd name="connsiteY45" fmla="*/ 69546 h 409548"/>
                <a:gd name="connsiteX46" fmla="*/ 2181681 w 2982747"/>
                <a:gd name="connsiteY46" fmla="*/ 87577 h 409548"/>
                <a:gd name="connsiteX47" fmla="*/ 1849406 w 2982747"/>
                <a:gd name="connsiteY47" fmla="*/ 123637 h 409548"/>
                <a:gd name="connsiteX48" fmla="*/ 1393494 w 2982747"/>
                <a:gd name="connsiteY48" fmla="*/ 170001 h 409548"/>
                <a:gd name="connsiteX49" fmla="*/ 1182280 w 2982747"/>
                <a:gd name="connsiteY49" fmla="*/ 188032 h 409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982747" h="409548">
                  <a:moveTo>
                    <a:pt x="1182280" y="188032"/>
                  </a:moveTo>
                  <a:lnTo>
                    <a:pt x="904097" y="211214"/>
                  </a:lnTo>
                  <a:lnTo>
                    <a:pt x="721217" y="221517"/>
                  </a:lnTo>
                  <a:lnTo>
                    <a:pt x="525458" y="231820"/>
                  </a:lnTo>
                  <a:lnTo>
                    <a:pt x="340002" y="239547"/>
                  </a:lnTo>
                  <a:lnTo>
                    <a:pt x="141667" y="244699"/>
                  </a:lnTo>
                  <a:lnTo>
                    <a:pt x="5151" y="249850"/>
                  </a:lnTo>
                  <a:lnTo>
                    <a:pt x="0" y="340002"/>
                  </a:lnTo>
                  <a:lnTo>
                    <a:pt x="100455" y="381215"/>
                  </a:lnTo>
                  <a:lnTo>
                    <a:pt x="139092" y="394094"/>
                  </a:lnTo>
                  <a:lnTo>
                    <a:pt x="180304" y="404397"/>
                  </a:lnTo>
                  <a:lnTo>
                    <a:pt x="226668" y="409548"/>
                  </a:lnTo>
                  <a:lnTo>
                    <a:pt x="275608" y="409548"/>
                  </a:lnTo>
                  <a:lnTo>
                    <a:pt x="329699" y="404397"/>
                  </a:lnTo>
                  <a:lnTo>
                    <a:pt x="391517" y="391518"/>
                  </a:lnTo>
                  <a:lnTo>
                    <a:pt x="435306" y="381215"/>
                  </a:lnTo>
                  <a:lnTo>
                    <a:pt x="602731" y="368336"/>
                  </a:lnTo>
                  <a:lnTo>
                    <a:pt x="906672" y="352881"/>
                  </a:lnTo>
                  <a:lnTo>
                    <a:pt x="1215765" y="329699"/>
                  </a:lnTo>
                  <a:lnTo>
                    <a:pt x="1596980" y="296214"/>
                  </a:lnTo>
                  <a:lnTo>
                    <a:pt x="1875164" y="273032"/>
                  </a:lnTo>
                  <a:lnTo>
                    <a:pt x="2163650" y="244699"/>
                  </a:lnTo>
                  <a:lnTo>
                    <a:pt x="2405773" y="224093"/>
                  </a:lnTo>
                  <a:lnTo>
                    <a:pt x="2431531" y="224093"/>
                  </a:lnTo>
                  <a:lnTo>
                    <a:pt x="2462440" y="226668"/>
                  </a:lnTo>
                  <a:lnTo>
                    <a:pt x="2490774" y="236971"/>
                  </a:lnTo>
                  <a:lnTo>
                    <a:pt x="2887443" y="378639"/>
                  </a:lnTo>
                  <a:lnTo>
                    <a:pt x="2910625" y="378639"/>
                  </a:lnTo>
                  <a:lnTo>
                    <a:pt x="2956989" y="368336"/>
                  </a:lnTo>
                  <a:lnTo>
                    <a:pt x="2972444" y="360609"/>
                  </a:lnTo>
                  <a:lnTo>
                    <a:pt x="2980171" y="347730"/>
                  </a:lnTo>
                  <a:lnTo>
                    <a:pt x="2982747" y="334851"/>
                  </a:lnTo>
                  <a:lnTo>
                    <a:pt x="2975019" y="311669"/>
                  </a:lnTo>
                  <a:lnTo>
                    <a:pt x="2951837" y="275608"/>
                  </a:lnTo>
                  <a:lnTo>
                    <a:pt x="2920928" y="239547"/>
                  </a:lnTo>
                  <a:lnTo>
                    <a:pt x="2851382" y="164850"/>
                  </a:lnTo>
                  <a:lnTo>
                    <a:pt x="2802443" y="115910"/>
                  </a:lnTo>
                  <a:lnTo>
                    <a:pt x="2758654" y="74698"/>
                  </a:lnTo>
                  <a:lnTo>
                    <a:pt x="2720018" y="41213"/>
                  </a:lnTo>
                  <a:lnTo>
                    <a:pt x="2689108" y="23182"/>
                  </a:lnTo>
                  <a:lnTo>
                    <a:pt x="2640169" y="5152"/>
                  </a:lnTo>
                  <a:lnTo>
                    <a:pt x="2601532" y="0"/>
                  </a:lnTo>
                  <a:lnTo>
                    <a:pt x="2560320" y="0"/>
                  </a:lnTo>
                  <a:lnTo>
                    <a:pt x="2511380" y="12879"/>
                  </a:lnTo>
                  <a:lnTo>
                    <a:pt x="2374864" y="61819"/>
                  </a:lnTo>
                  <a:lnTo>
                    <a:pt x="2343955" y="69546"/>
                  </a:lnTo>
                  <a:lnTo>
                    <a:pt x="2181681" y="87577"/>
                  </a:lnTo>
                  <a:lnTo>
                    <a:pt x="1849406" y="123637"/>
                  </a:lnTo>
                  <a:lnTo>
                    <a:pt x="1393494" y="170001"/>
                  </a:lnTo>
                  <a:lnTo>
                    <a:pt x="1182280" y="1880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93">
              <a:extLst>
                <a:ext uri="{FF2B5EF4-FFF2-40B4-BE49-F238E27FC236}">
                  <a16:creationId xmlns:a16="http://schemas.microsoft.com/office/drawing/2014/main" id="{7B1B8346-AF39-4502-8DA6-1352F6178DC3}"/>
                </a:ext>
              </a:extLst>
            </p:cNvPr>
            <p:cNvSpPr/>
            <p:nvPr/>
          </p:nvSpPr>
          <p:spPr>
            <a:xfrm>
              <a:off x="7589839" y="3738563"/>
              <a:ext cx="758825" cy="614362"/>
            </a:xfrm>
            <a:custGeom>
              <a:avLst/>
              <a:gdLst>
                <a:gd name="connsiteX0" fmla="*/ 169069 w 759619"/>
                <a:gd name="connsiteY0" fmla="*/ 300037 h 614362"/>
                <a:gd name="connsiteX1" fmla="*/ 292894 w 759619"/>
                <a:gd name="connsiteY1" fmla="*/ 114300 h 614362"/>
                <a:gd name="connsiteX2" fmla="*/ 307181 w 759619"/>
                <a:gd name="connsiteY2" fmla="*/ 92868 h 614362"/>
                <a:gd name="connsiteX3" fmla="*/ 316706 w 759619"/>
                <a:gd name="connsiteY3" fmla="*/ 66675 h 614362"/>
                <a:gd name="connsiteX4" fmla="*/ 319087 w 759619"/>
                <a:gd name="connsiteY4" fmla="*/ 47625 h 614362"/>
                <a:gd name="connsiteX5" fmla="*/ 311944 w 759619"/>
                <a:gd name="connsiteY5" fmla="*/ 28575 h 614362"/>
                <a:gd name="connsiteX6" fmla="*/ 300037 w 759619"/>
                <a:gd name="connsiteY6" fmla="*/ 11906 h 614362"/>
                <a:gd name="connsiteX7" fmla="*/ 257175 w 759619"/>
                <a:gd name="connsiteY7" fmla="*/ 0 h 614362"/>
                <a:gd name="connsiteX8" fmla="*/ 759619 w 759619"/>
                <a:gd name="connsiteY8" fmla="*/ 147637 h 614362"/>
                <a:gd name="connsiteX9" fmla="*/ 723900 w 759619"/>
                <a:gd name="connsiteY9" fmla="*/ 154781 h 614362"/>
                <a:gd name="connsiteX10" fmla="*/ 690562 w 759619"/>
                <a:gd name="connsiteY10" fmla="*/ 159543 h 614362"/>
                <a:gd name="connsiteX11" fmla="*/ 623887 w 759619"/>
                <a:gd name="connsiteY11" fmla="*/ 173831 h 614362"/>
                <a:gd name="connsiteX12" fmla="*/ 559594 w 759619"/>
                <a:gd name="connsiteY12" fmla="*/ 192881 h 614362"/>
                <a:gd name="connsiteX13" fmla="*/ 509587 w 759619"/>
                <a:gd name="connsiteY13" fmla="*/ 211931 h 614362"/>
                <a:gd name="connsiteX14" fmla="*/ 476250 w 759619"/>
                <a:gd name="connsiteY14" fmla="*/ 233362 h 614362"/>
                <a:gd name="connsiteX15" fmla="*/ 342900 w 759619"/>
                <a:gd name="connsiteY15" fmla="*/ 347662 h 614362"/>
                <a:gd name="connsiteX16" fmla="*/ 197644 w 759619"/>
                <a:gd name="connsiteY16" fmla="*/ 466725 h 614362"/>
                <a:gd name="connsiteX17" fmla="*/ 88106 w 759619"/>
                <a:gd name="connsiteY17" fmla="*/ 554831 h 614362"/>
                <a:gd name="connsiteX18" fmla="*/ 0 w 759619"/>
                <a:gd name="connsiteY18" fmla="*/ 614362 h 614362"/>
                <a:gd name="connsiteX19" fmla="*/ 28575 w 759619"/>
                <a:gd name="connsiteY19" fmla="*/ 519112 h 614362"/>
                <a:gd name="connsiteX20" fmla="*/ 128587 w 759619"/>
                <a:gd name="connsiteY20" fmla="*/ 357187 h 614362"/>
                <a:gd name="connsiteX21" fmla="*/ 169069 w 759619"/>
                <a:gd name="connsiteY21" fmla="*/ 300037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59619" h="614362">
                  <a:moveTo>
                    <a:pt x="169069" y="300037"/>
                  </a:moveTo>
                  <a:lnTo>
                    <a:pt x="292894" y="114300"/>
                  </a:lnTo>
                  <a:lnTo>
                    <a:pt x="307181" y="92868"/>
                  </a:lnTo>
                  <a:lnTo>
                    <a:pt x="316706" y="66675"/>
                  </a:lnTo>
                  <a:lnTo>
                    <a:pt x="319087" y="47625"/>
                  </a:lnTo>
                  <a:lnTo>
                    <a:pt x="311944" y="28575"/>
                  </a:lnTo>
                  <a:lnTo>
                    <a:pt x="300037" y="11906"/>
                  </a:lnTo>
                  <a:lnTo>
                    <a:pt x="257175" y="0"/>
                  </a:lnTo>
                  <a:lnTo>
                    <a:pt x="759619" y="147637"/>
                  </a:lnTo>
                  <a:lnTo>
                    <a:pt x="723900" y="154781"/>
                  </a:lnTo>
                  <a:lnTo>
                    <a:pt x="690562" y="159543"/>
                  </a:lnTo>
                  <a:lnTo>
                    <a:pt x="623887" y="173831"/>
                  </a:lnTo>
                  <a:lnTo>
                    <a:pt x="559594" y="192881"/>
                  </a:lnTo>
                  <a:lnTo>
                    <a:pt x="509587" y="211931"/>
                  </a:lnTo>
                  <a:lnTo>
                    <a:pt x="476250" y="233362"/>
                  </a:lnTo>
                  <a:lnTo>
                    <a:pt x="342900" y="347662"/>
                  </a:lnTo>
                  <a:lnTo>
                    <a:pt x="197644" y="466725"/>
                  </a:lnTo>
                  <a:lnTo>
                    <a:pt x="88106" y="554831"/>
                  </a:lnTo>
                  <a:lnTo>
                    <a:pt x="0" y="614362"/>
                  </a:lnTo>
                  <a:lnTo>
                    <a:pt x="28575" y="519112"/>
                  </a:lnTo>
                  <a:lnTo>
                    <a:pt x="128587" y="357187"/>
                  </a:lnTo>
                  <a:lnTo>
                    <a:pt x="169069" y="3000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94">
              <a:extLst>
                <a:ext uri="{FF2B5EF4-FFF2-40B4-BE49-F238E27FC236}">
                  <a16:creationId xmlns:a16="http://schemas.microsoft.com/office/drawing/2014/main" id="{9ED8498E-0897-4191-B097-D49E4BD09ED3}"/>
                </a:ext>
              </a:extLst>
            </p:cNvPr>
            <p:cNvSpPr/>
            <p:nvPr/>
          </p:nvSpPr>
          <p:spPr>
            <a:xfrm>
              <a:off x="5478464" y="4210050"/>
              <a:ext cx="2308225" cy="381000"/>
            </a:xfrm>
            <a:custGeom>
              <a:avLst/>
              <a:gdLst>
                <a:gd name="connsiteX0" fmla="*/ 1090613 w 2307432"/>
                <a:gd name="connsiteY0" fmla="*/ 142875 h 381000"/>
                <a:gd name="connsiteX1" fmla="*/ 1285875 w 2307432"/>
                <a:gd name="connsiteY1" fmla="*/ 116681 h 381000"/>
                <a:gd name="connsiteX2" fmla="*/ 1519238 w 2307432"/>
                <a:gd name="connsiteY2" fmla="*/ 90488 h 381000"/>
                <a:gd name="connsiteX3" fmla="*/ 1721644 w 2307432"/>
                <a:gd name="connsiteY3" fmla="*/ 69056 h 381000"/>
                <a:gd name="connsiteX4" fmla="*/ 1781175 w 2307432"/>
                <a:gd name="connsiteY4" fmla="*/ 50006 h 381000"/>
                <a:gd name="connsiteX5" fmla="*/ 1864519 w 2307432"/>
                <a:gd name="connsiteY5" fmla="*/ 21431 h 381000"/>
                <a:gd name="connsiteX6" fmla="*/ 1955007 w 2307432"/>
                <a:gd name="connsiteY6" fmla="*/ 0 h 381000"/>
                <a:gd name="connsiteX7" fmla="*/ 1981200 w 2307432"/>
                <a:gd name="connsiteY7" fmla="*/ 0 h 381000"/>
                <a:gd name="connsiteX8" fmla="*/ 2028825 w 2307432"/>
                <a:gd name="connsiteY8" fmla="*/ 4763 h 381000"/>
                <a:gd name="connsiteX9" fmla="*/ 2107407 w 2307432"/>
                <a:gd name="connsiteY9" fmla="*/ 16669 h 381000"/>
                <a:gd name="connsiteX10" fmla="*/ 2157413 w 2307432"/>
                <a:gd name="connsiteY10" fmla="*/ 26194 h 381000"/>
                <a:gd name="connsiteX11" fmla="*/ 2235994 w 2307432"/>
                <a:gd name="connsiteY11" fmla="*/ 78581 h 381000"/>
                <a:gd name="connsiteX12" fmla="*/ 2283619 w 2307432"/>
                <a:gd name="connsiteY12" fmla="*/ 114300 h 381000"/>
                <a:gd name="connsiteX13" fmla="*/ 2297907 w 2307432"/>
                <a:gd name="connsiteY13" fmla="*/ 128588 h 381000"/>
                <a:gd name="connsiteX14" fmla="*/ 2307432 w 2307432"/>
                <a:gd name="connsiteY14" fmla="*/ 140494 h 381000"/>
                <a:gd name="connsiteX15" fmla="*/ 2305050 w 2307432"/>
                <a:gd name="connsiteY15" fmla="*/ 173831 h 381000"/>
                <a:gd name="connsiteX16" fmla="*/ 2290763 w 2307432"/>
                <a:gd name="connsiteY16" fmla="*/ 230981 h 381000"/>
                <a:gd name="connsiteX17" fmla="*/ 2276475 w 2307432"/>
                <a:gd name="connsiteY17" fmla="*/ 245269 h 381000"/>
                <a:gd name="connsiteX18" fmla="*/ 2235994 w 2307432"/>
                <a:gd name="connsiteY18" fmla="*/ 247650 h 381000"/>
                <a:gd name="connsiteX19" fmla="*/ 2074069 w 2307432"/>
                <a:gd name="connsiteY19" fmla="*/ 247650 h 381000"/>
                <a:gd name="connsiteX20" fmla="*/ 1921669 w 2307432"/>
                <a:gd name="connsiteY20" fmla="*/ 257175 h 381000"/>
                <a:gd name="connsiteX21" fmla="*/ 1714500 w 2307432"/>
                <a:gd name="connsiteY21" fmla="*/ 266700 h 381000"/>
                <a:gd name="connsiteX22" fmla="*/ 1431132 w 2307432"/>
                <a:gd name="connsiteY22" fmla="*/ 283369 h 381000"/>
                <a:gd name="connsiteX23" fmla="*/ 1278732 w 2307432"/>
                <a:gd name="connsiteY23" fmla="*/ 292894 h 381000"/>
                <a:gd name="connsiteX24" fmla="*/ 1162050 w 2307432"/>
                <a:gd name="connsiteY24" fmla="*/ 314325 h 381000"/>
                <a:gd name="connsiteX25" fmla="*/ 940594 w 2307432"/>
                <a:gd name="connsiteY25" fmla="*/ 333375 h 381000"/>
                <a:gd name="connsiteX26" fmla="*/ 657225 w 2307432"/>
                <a:gd name="connsiteY26" fmla="*/ 361950 h 381000"/>
                <a:gd name="connsiteX27" fmla="*/ 528638 w 2307432"/>
                <a:gd name="connsiteY27" fmla="*/ 378619 h 381000"/>
                <a:gd name="connsiteX28" fmla="*/ 442913 w 2307432"/>
                <a:gd name="connsiteY28" fmla="*/ 381000 h 381000"/>
                <a:gd name="connsiteX29" fmla="*/ 350044 w 2307432"/>
                <a:gd name="connsiteY29" fmla="*/ 381000 h 381000"/>
                <a:gd name="connsiteX30" fmla="*/ 302419 w 2307432"/>
                <a:gd name="connsiteY30" fmla="*/ 366713 h 381000"/>
                <a:gd name="connsiteX31" fmla="*/ 245269 w 2307432"/>
                <a:gd name="connsiteY31" fmla="*/ 338138 h 381000"/>
                <a:gd name="connsiteX32" fmla="*/ 192882 w 2307432"/>
                <a:gd name="connsiteY32" fmla="*/ 309563 h 381000"/>
                <a:gd name="connsiteX33" fmla="*/ 133350 w 2307432"/>
                <a:gd name="connsiteY33" fmla="*/ 269081 h 381000"/>
                <a:gd name="connsiteX34" fmla="*/ 90488 w 2307432"/>
                <a:gd name="connsiteY34" fmla="*/ 233363 h 381000"/>
                <a:gd name="connsiteX35" fmla="*/ 47625 w 2307432"/>
                <a:gd name="connsiteY35" fmla="*/ 188119 h 381000"/>
                <a:gd name="connsiteX36" fmla="*/ 9525 w 2307432"/>
                <a:gd name="connsiteY36" fmla="*/ 138113 h 381000"/>
                <a:gd name="connsiteX37" fmla="*/ 2382 w 2307432"/>
                <a:gd name="connsiteY37" fmla="*/ 121444 h 381000"/>
                <a:gd name="connsiteX38" fmla="*/ 0 w 2307432"/>
                <a:gd name="connsiteY38" fmla="*/ 100013 h 381000"/>
                <a:gd name="connsiteX39" fmla="*/ 11907 w 2307432"/>
                <a:gd name="connsiteY39" fmla="*/ 85725 h 381000"/>
                <a:gd name="connsiteX40" fmla="*/ 42863 w 2307432"/>
                <a:gd name="connsiteY40" fmla="*/ 83344 h 381000"/>
                <a:gd name="connsiteX41" fmla="*/ 92869 w 2307432"/>
                <a:gd name="connsiteY41" fmla="*/ 109538 h 381000"/>
                <a:gd name="connsiteX42" fmla="*/ 211932 w 2307432"/>
                <a:gd name="connsiteY42" fmla="*/ 154781 h 381000"/>
                <a:gd name="connsiteX43" fmla="*/ 288132 w 2307432"/>
                <a:gd name="connsiteY43" fmla="*/ 176213 h 381000"/>
                <a:gd name="connsiteX44" fmla="*/ 371475 w 2307432"/>
                <a:gd name="connsiteY44" fmla="*/ 195263 h 381000"/>
                <a:gd name="connsiteX45" fmla="*/ 454819 w 2307432"/>
                <a:gd name="connsiteY45" fmla="*/ 204788 h 381000"/>
                <a:gd name="connsiteX46" fmla="*/ 514350 w 2307432"/>
                <a:gd name="connsiteY46" fmla="*/ 204788 h 381000"/>
                <a:gd name="connsiteX47" fmla="*/ 642938 w 2307432"/>
                <a:gd name="connsiteY47" fmla="*/ 192881 h 381000"/>
                <a:gd name="connsiteX48" fmla="*/ 1090613 w 2307432"/>
                <a:gd name="connsiteY48" fmla="*/ 142875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307432" h="381000">
                  <a:moveTo>
                    <a:pt x="1090613" y="142875"/>
                  </a:moveTo>
                  <a:lnTo>
                    <a:pt x="1285875" y="116681"/>
                  </a:lnTo>
                  <a:lnTo>
                    <a:pt x="1519238" y="90488"/>
                  </a:lnTo>
                  <a:lnTo>
                    <a:pt x="1721644" y="69056"/>
                  </a:lnTo>
                  <a:lnTo>
                    <a:pt x="1781175" y="50006"/>
                  </a:lnTo>
                  <a:lnTo>
                    <a:pt x="1864519" y="21431"/>
                  </a:lnTo>
                  <a:lnTo>
                    <a:pt x="1955007" y="0"/>
                  </a:lnTo>
                  <a:lnTo>
                    <a:pt x="1981200" y="0"/>
                  </a:lnTo>
                  <a:lnTo>
                    <a:pt x="2028825" y="4763"/>
                  </a:lnTo>
                  <a:lnTo>
                    <a:pt x="2107407" y="16669"/>
                  </a:lnTo>
                  <a:lnTo>
                    <a:pt x="2157413" y="26194"/>
                  </a:lnTo>
                  <a:lnTo>
                    <a:pt x="2235994" y="78581"/>
                  </a:lnTo>
                  <a:lnTo>
                    <a:pt x="2283619" y="114300"/>
                  </a:lnTo>
                  <a:lnTo>
                    <a:pt x="2297907" y="128588"/>
                  </a:lnTo>
                  <a:lnTo>
                    <a:pt x="2307432" y="140494"/>
                  </a:lnTo>
                  <a:lnTo>
                    <a:pt x="2305050" y="173831"/>
                  </a:lnTo>
                  <a:lnTo>
                    <a:pt x="2290763" y="230981"/>
                  </a:lnTo>
                  <a:lnTo>
                    <a:pt x="2276475" y="245269"/>
                  </a:lnTo>
                  <a:lnTo>
                    <a:pt x="2235994" y="247650"/>
                  </a:lnTo>
                  <a:lnTo>
                    <a:pt x="2074069" y="247650"/>
                  </a:lnTo>
                  <a:lnTo>
                    <a:pt x="1921669" y="257175"/>
                  </a:lnTo>
                  <a:lnTo>
                    <a:pt x="1714500" y="266700"/>
                  </a:lnTo>
                  <a:lnTo>
                    <a:pt x="1431132" y="283369"/>
                  </a:lnTo>
                  <a:lnTo>
                    <a:pt x="1278732" y="292894"/>
                  </a:lnTo>
                  <a:lnTo>
                    <a:pt x="1162050" y="314325"/>
                  </a:lnTo>
                  <a:lnTo>
                    <a:pt x="940594" y="333375"/>
                  </a:lnTo>
                  <a:lnTo>
                    <a:pt x="657225" y="361950"/>
                  </a:lnTo>
                  <a:lnTo>
                    <a:pt x="528638" y="378619"/>
                  </a:lnTo>
                  <a:lnTo>
                    <a:pt x="442913" y="381000"/>
                  </a:lnTo>
                  <a:lnTo>
                    <a:pt x="350044" y="381000"/>
                  </a:lnTo>
                  <a:lnTo>
                    <a:pt x="302419" y="366713"/>
                  </a:lnTo>
                  <a:lnTo>
                    <a:pt x="245269" y="338138"/>
                  </a:lnTo>
                  <a:lnTo>
                    <a:pt x="192882" y="309563"/>
                  </a:lnTo>
                  <a:lnTo>
                    <a:pt x="133350" y="269081"/>
                  </a:lnTo>
                  <a:lnTo>
                    <a:pt x="90488" y="233363"/>
                  </a:lnTo>
                  <a:lnTo>
                    <a:pt x="47625" y="188119"/>
                  </a:lnTo>
                  <a:lnTo>
                    <a:pt x="9525" y="138113"/>
                  </a:lnTo>
                  <a:lnTo>
                    <a:pt x="2382" y="121444"/>
                  </a:lnTo>
                  <a:lnTo>
                    <a:pt x="0" y="100013"/>
                  </a:lnTo>
                  <a:lnTo>
                    <a:pt x="11907" y="85725"/>
                  </a:lnTo>
                  <a:lnTo>
                    <a:pt x="42863" y="83344"/>
                  </a:lnTo>
                  <a:lnTo>
                    <a:pt x="92869" y="109538"/>
                  </a:lnTo>
                  <a:lnTo>
                    <a:pt x="211932" y="154781"/>
                  </a:lnTo>
                  <a:lnTo>
                    <a:pt x="288132" y="176213"/>
                  </a:lnTo>
                  <a:lnTo>
                    <a:pt x="371475" y="195263"/>
                  </a:lnTo>
                  <a:lnTo>
                    <a:pt x="454819" y="204788"/>
                  </a:lnTo>
                  <a:lnTo>
                    <a:pt x="514350" y="204788"/>
                  </a:lnTo>
                  <a:lnTo>
                    <a:pt x="642938" y="192881"/>
                  </a:lnTo>
                  <a:lnTo>
                    <a:pt x="1090613" y="142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95">
              <a:extLst>
                <a:ext uri="{FF2B5EF4-FFF2-40B4-BE49-F238E27FC236}">
                  <a16:creationId xmlns:a16="http://schemas.microsoft.com/office/drawing/2014/main" id="{12B04E5F-2830-4C86-9880-5F3708407F54}"/>
                </a:ext>
              </a:extLst>
            </p:cNvPr>
            <p:cNvSpPr/>
            <p:nvPr/>
          </p:nvSpPr>
          <p:spPr>
            <a:xfrm>
              <a:off x="6615114" y="4465639"/>
              <a:ext cx="276225" cy="1641475"/>
            </a:xfrm>
            <a:custGeom>
              <a:avLst/>
              <a:gdLst>
                <a:gd name="connsiteX0" fmla="*/ 52387 w 276225"/>
                <a:gd name="connsiteY0" fmla="*/ 442912 h 1643062"/>
                <a:gd name="connsiteX1" fmla="*/ 52387 w 276225"/>
                <a:gd name="connsiteY1" fmla="*/ 264319 h 1643062"/>
                <a:gd name="connsiteX2" fmla="*/ 52387 w 276225"/>
                <a:gd name="connsiteY2" fmla="*/ 238125 h 1643062"/>
                <a:gd name="connsiteX3" fmla="*/ 47625 w 276225"/>
                <a:gd name="connsiteY3" fmla="*/ 202406 h 1643062"/>
                <a:gd name="connsiteX4" fmla="*/ 38100 w 276225"/>
                <a:gd name="connsiteY4" fmla="*/ 150019 h 1643062"/>
                <a:gd name="connsiteX5" fmla="*/ 26193 w 276225"/>
                <a:gd name="connsiteY5" fmla="*/ 102394 h 1643062"/>
                <a:gd name="connsiteX6" fmla="*/ 0 w 276225"/>
                <a:gd name="connsiteY6" fmla="*/ 23812 h 1643062"/>
                <a:gd name="connsiteX7" fmla="*/ 147637 w 276225"/>
                <a:gd name="connsiteY7" fmla="*/ 0 h 1643062"/>
                <a:gd name="connsiteX8" fmla="*/ 200025 w 276225"/>
                <a:gd name="connsiteY8" fmla="*/ 80962 h 1643062"/>
                <a:gd name="connsiteX9" fmla="*/ 233362 w 276225"/>
                <a:gd name="connsiteY9" fmla="*/ 140494 h 1643062"/>
                <a:gd name="connsiteX10" fmla="*/ 250031 w 276225"/>
                <a:gd name="connsiteY10" fmla="*/ 180975 h 1643062"/>
                <a:gd name="connsiteX11" fmla="*/ 261937 w 276225"/>
                <a:gd name="connsiteY11" fmla="*/ 226219 h 1643062"/>
                <a:gd name="connsiteX12" fmla="*/ 273843 w 276225"/>
                <a:gd name="connsiteY12" fmla="*/ 333375 h 1643062"/>
                <a:gd name="connsiteX13" fmla="*/ 276225 w 276225"/>
                <a:gd name="connsiteY13" fmla="*/ 450056 h 1643062"/>
                <a:gd name="connsiteX14" fmla="*/ 276225 w 276225"/>
                <a:gd name="connsiteY14" fmla="*/ 764381 h 1643062"/>
                <a:gd name="connsiteX15" fmla="*/ 276225 w 276225"/>
                <a:gd name="connsiteY15" fmla="*/ 1026319 h 1643062"/>
                <a:gd name="connsiteX16" fmla="*/ 273843 w 276225"/>
                <a:gd name="connsiteY16" fmla="*/ 1173956 h 1643062"/>
                <a:gd name="connsiteX17" fmla="*/ 273843 w 276225"/>
                <a:gd name="connsiteY17" fmla="*/ 1214437 h 1643062"/>
                <a:gd name="connsiteX18" fmla="*/ 269081 w 276225"/>
                <a:gd name="connsiteY18" fmla="*/ 1254919 h 1643062"/>
                <a:gd name="connsiteX19" fmla="*/ 254793 w 276225"/>
                <a:gd name="connsiteY19" fmla="*/ 1309687 h 1643062"/>
                <a:gd name="connsiteX20" fmla="*/ 223837 w 276225"/>
                <a:gd name="connsiteY20" fmla="*/ 1395412 h 1643062"/>
                <a:gd name="connsiteX21" fmla="*/ 164306 w 276225"/>
                <a:gd name="connsiteY21" fmla="*/ 1528762 h 1643062"/>
                <a:gd name="connsiteX22" fmla="*/ 126206 w 276225"/>
                <a:gd name="connsiteY22" fmla="*/ 1612106 h 1643062"/>
                <a:gd name="connsiteX23" fmla="*/ 107156 w 276225"/>
                <a:gd name="connsiteY23" fmla="*/ 1631156 h 1643062"/>
                <a:gd name="connsiteX24" fmla="*/ 83343 w 276225"/>
                <a:gd name="connsiteY24" fmla="*/ 1640681 h 1643062"/>
                <a:gd name="connsiteX25" fmla="*/ 69056 w 276225"/>
                <a:gd name="connsiteY25" fmla="*/ 1643062 h 1643062"/>
                <a:gd name="connsiteX26" fmla="*/ 47625 w 276225"/>
                <a:gd name="connsiteY26" fmla="*/ 1643062 h 1643062"/>
                <a:gd name="connsiteX27" fmla="*/ 23812 w 276225"/>
                <a:gd name="connsiteY27" fmla="*/ 1633537 h 1643062"/>
                <a:gd name="connsiteX28" fmla="*/ 2381 w 276225"/>
                <a:gd name="connsiteY28" fmla="*/ 1609725 h 1643062"/>
                <a:gd name="connsiteX29" fmla="*/ 33337 w 276225"/>
                <a:gd name="connsiteY29" fmla="*/ 1092994 h 1643062"/>
                <a:gd name="connsiteX30" fmla="*/ 45243 w 276225"/>
                <a:gd name="connsiteY30" fmla="*/ 907256 h 1643062"/>
                <a:gd name="connsiteX31" fmla="*/ 52387 w 276225"/>
                <a:gd name="connsiteY31" fmla="*/ 740569 h 1643062"/>
                <a:gd name="connsiteX32" fmla="*/ 52387 w 276225"/>
                <a:gd name="connsiteY32" fmla="*/ 442912 h 164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76225" h="1643062">
                  <a:moveTo>
                    <a:pt x="52387" y="442912"/>
                  </a:moveTo>
                  <a:lnTo>
                    <a:pt x="52387" y="264319"/>
                  </a:lnTo>
                  <a:lnTo>
                    <a:pt x="52387" y="238125"/>
                  </a:lnTo>
                  <a:lnTo>
                    <a:pt x="47625" y="202406"/>
                  </a:lnTo>
                  <a:lnTo>
                    <a:pt x="38100" y="150019"/>
                  </a:lnTo>
                  <a:lnTo>
                    <a:pt x="26193" y="102394"/>
                  </a:lnTo>
                  <a:lnTo>
                    <a:pt x="0" y="23812"/>
                  </a:lnTo>
                  <a:lnTo>
                    <a:pt x="147637" y="0"/>
                  </a:lnTo>
                  <a:lnTo>
                    <a:pt x="200025" y="80962"/>
                  </a:lnTo>
                  <a:lnTo>
                    <a:pt x="233362" y="140494"/>
                  </a:lnTo>
                  <a:lnTo>
                    <a:pt x="250031" y="180975"/>
                  </a:lnTo>
                  <a:lnTo>
                    <a:pt x="261937" y="226219"/>
                  </a:lnTo>
                  <a:lnTo>
                    <a:pt x="273843" y="333375"/>
                  </a:lnTo>
                  <a:lnTo>
                    <a:pt x="276225" y="450056"/>
                  </a:lnTo>
                  <a:lnTo>
                    <a:pt x="276225" y="764381"/>
                  </a:lnTo>
                  <a:lnTo>
                    <a:pt x="276225" y="1026319"/>
                  </a:lnTo>
                  <a:lnTo>
                    <a:pt x="273843" y="1173956"/>
                  </a:lnTo>
                  <a:lnTo>
                    <a:pt x="273843" y="1214437"/>
                  </a:lnTo>
                  <a:lnTo>
                    <a:pt x="269081" y="1254919"/>
                  </a:lnTo>
                  <a:lnTo>
                    <a:pt x="254793" y="1309687"/>
                  </a:lnTo>
                  <a:lnTo>
                    <a:pt x="223837" y="1395412"/>
                  </a:lnTo>
                  <a:lnTo>
                    <a:pt x="164306" y="1528762"/>
                  </a:lnTo>
                  <a:lnTo>
                    <a:pt x="126206" y="1612106"/>
                  </a:lnTo>
                  <a:lnTo>
                    <a:pt x="107156" y="1631156"/>
                  </a:lnTo>
                  <a:lnTo>
                    <a:pt x="83343" y="1640681"/>
                  </a:lnTo>
                  <a:lnTo>
                    <a:pt x="69056" y="1643062"/>
                  </a:lnTo>
                  <a:lnTo>
                    <a:pt x="47625" y="1643062"/>
                  </a:lnTo>
                  <a:lnTo>
                    <a:pt x="23812" y="1633537"/>
                  </a:lnTo>
                  <a:lnTo>
                    <a:pt x="2381" y="1609725"/>
                  </a:lnTo>
                  <a:lnTo>
                    <a:pt x="33337" y="1092994"/>
                  </a:lnTo>
                  <a:lnTo>
                    <a:pt x="45243" y="907256"/>
                  </a:lnTo>
                  <a:lnTo>
                    <a:pt x="52387" y="740569"/>
                  </a:lnTo>
                  <a:cubicBezTo>
                    <a:pt x="53181" y="650875"/>
                    <a:pt x="53974" y="561181"/>
                    <a:pt x="52387" y="4429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96">
              <a:extLst>
                <a:ext uri="{FF2B5EF4-FFF2-40B4-BE49-F238E27FC236}">
                  <a16:creationId xmlns:a16="http://schemas.microsoft.com/office/drawing/2014/main" id="{6A7B49B9-D5B1-4B98-BF7F-1458C1BDDCBC}"/>
                </a:ext>
              </a:extLst>
            </p:cNvPr>
            <p:cNvSpPr/>
            <p:nvPr/>
          </p:nvSpPr>
          <p:spPr>
            <a:xfrm>
              <a:off x="6010275" y="5478464"/>
              <a:ext cx="681038" cy="625475"/>
            </a:xfrm>
            <a:custGeom>
              <a:avLst/>
              <a:gdLst>
                <a:gd name="connsiteX0" fmla="*/ 250031 w 681038"/>
                <a:gd name="connsiteY0" fmla="*/ 92869 h 623888"/>
                <a:gd name="connsiteX1" fmla="*/ 469106 w 681038"/>
                <a:gd name="connsiteY1" fmla="*/ 166688 h 623888"/>
                <a:gd name="connsiteX2" fmla="*/ 523875 w 681038"/>
                <a:gd name="connsiteY2" fmla="*/ 183357 h 623888"/>
                <a:gd name="connsiteX3" fmla="*/ 542925 w 681038"/>
                <a:gd name="connsiteY3" fmla="*/ 185738 h 623888"/>
                <a:gd name="connsiteX4" fmla="*/ 559594 w 681038"/>
                <a:gd name="connsiteY4" fmla="*/ 183357 h 623888"/>
                <a:gd name="connsiteX5" fmla="*/ 576263 w 681038"/>
                <a:gd name="connsiteY5" fmla="*/ 178594 h 623888"/>
                <a:gd name="connsiteX6" fmla="*/ 592931 w 681038"/>
                <a:gd name="connsiteY6" fmla="*/ 166688 h 623888"/>
                <a:gd name="connsiteX7" fmla="*/ 614363 w 681038"/>
                <a:gd name="connsiteY7" fmla="*/ 140494 h 623888"/>
                <a:gd name="connsiteX8" fmla="*/ 631031 w 681038"/>
                <a:gd name="connsiteY8" fmla="*/ 111919 h 623888"/>
                <a:gd name="connsiteX9" fmla="*/ 635794 w 681038"/>
                <a:gd name="connsiteY9" fmla="*/ 95250 h 623888"/>
                <a:gd name="connsiteX10" fmla="*/ 654844 w 681038"/>
                <a:gd name="connsiteY10" fmla="*/ 0 h 623888"/>
                <a:gd name="connsiteX11" fmla="*/ 681038 w 681038"/>
                <a:gd name="connsiteY11" fmla="*/ 623888 h 623888"/>
                <a:gd name="connsiteX12" fmla="*/ 654844 w 681038"/>
                <a:gd name="connsiteY12" fmla="*/ 623888 h 623888"/>
                <a:gd name="connsiteX13" fmla="*/ 633413 w 681038"/>
                <a:gd name="connsiteY13" fmla="*/ 614363 h 623888"/>
                <a:gd name="connsiteX14" fmla="*/ 607219 w 681038"/>
                <a:gd name="connsiteY14" fmla="*/ 595313 h 623888"/>
                <a:gd name="connsiteX15" fmla="*/ 578644 w 681038"/>
                <a:gd name="connsiteY15" fmla="*/ 547688 h 623888"/>
                <a:gd name="connsiteX16" fmla="*/ 538163 w 681038"/>
                <a:gd name="connsiteY16" fmla="*/ 476250 h 623888"/>
                <a:gd name="connsiteX17" fmla="*/ 500063 w 681038"/>
                <a:gd name="connsiteY17" fmla="*/ 416719 h 623888"/>
                <a:gd name="connsiteX18" fmla="*/ 454819 w 681038"/>
                <a:gd name="connsiteY18" fmla="*/ 359569 h 623888"/>
                <a:gd name="connsiteX19" fmla="*/ 431006 w 681038"/>
                <a:gd name="connsiteY19" fmla="*/ 333375 h 623888"/>
                <a:gd name="connsiteX20" fmla="*/ 366713 w 681038"/>
                <a:gd name="connsiteY20" fmla="*/ 290513 h 623888"/>
                <a:gd name="connsiteX21" fmla="*/ 238125 w 681038"/>
                <a:gd name="connsiteY21" fmla="*/ 200025 h 623888"/>
                <a:gd name="connsiteX22" fmla="*/ 140494 w 681038"/>
                <a:gd name="connsiteY22" fmla="*/ 135732 h 623888"/>
                <a:gd name="connsiteX23" fmla="*/ 64294 w 681038"/>
                <a:gd name="connsiteY23" fmla="*/ 85725 h 623888"/>
                <a:gd name="connsiteX24" fmla="*/ 16669 w 681038"/>
                <a:gd name="connsiteY24" fmla="*/ 52388 h 623888"/>
                <a:gd name="connsiteX25" fmla="*/ 0 w 681038"/>
                <a:gd name="connsiteY25" fmla="*/ 28575 h 623888"/>
                <a:gd name="connsiteX26" fmla="*/ 0 w 681038"/>
                <a:gd name="connsiteY26" fmla="*/ 11907 h 623888"/>
                <a:gd name="connsiteX27" fmla="*/ 2381 w 681038"/>
                <a:gd name="connsiteY27" fmla="*/ 2382 h 623888"/>
                <a:gd name="connsiteX28" fmla="*/ 14288 w 681038"/>
                <a:gd name="connsiteY28" fmla="*/ 0 h 623888"/>
                <a:gd name="connsiteX29" fmla="*/ 66675 w 681038"/>
                <a:gd name="connsiteY29" fmla="*/ 16669 h 623888"/>
                <a:gd name="connsiteX30" fmla="*/ 157163 w 681038"/>
                <a:gd name="connsiteY30" fmla="*/ 59532 h 623888"/>
                <a:gd name="connsiteX31" fmla="*/ 250031 w 681038"/>
                <a:gd name="connsiteY31" fmla="*/ 92869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81038" h="623888">
                  <a:moveTo>
                    <a:pt x="250031" y="92869"/>
                  </a:moveTo>
                  <a:lnTo>
                    <a:pt x="469106" y="166688"/>
                  </a:lnTo>
                  <a:lnTo>
                    <a:pt x="523875" y="183357"/>
                  </a:lnTo>
                  <a:lnTo>
                    <a:pt x="542925" y="185738"/>
                  </a:lnTo>
                  <a:lnTo>
                    <a:pt x="559594" y="183357"/>
                  </a:lnTo>
                  <a:lnTo>
                    <a:pt x="576263" y="178594"/>
                  </a:lnTo>
                  <a:lnTo>
                    <a:pt x="592931" y="166688"/>
                  </a:lnTo>
                  <a:lnTo>
                    <a:pt x="614363" y="140494"/>
                  </a:lnTo>
                  <a:lnTo>
                    <a:pt x="631031" y="111919"/>
                  </a:lnTo>
                  <a:lnTo>
                    <a:pt x="635794" y="95250"/>
                  </a:lnTo>
                  <a:lnTo>
                    <a:pt x="654844" y="0"/>
                  </a:lnTo>
                  <a:lnTo>
                    <a:pt x="681038" y="623888"/>
                  </a:lnTo>
                  <a:lnTo>
                    <a:pt x="654844" y="623888"/>
                  </a:lnTo>
                  <a:lnTo>
                    <a:pt x="633413" y="614363"/>
                  </a:lnTo>
                  <a:lnTo>
                    <a:pt x="607219" y="595313"/>
                  </a:lnTo>
                  <a:lnTo>
                    <a:pt x="578644" y="547688"/>
                  </a:lnTo>
                  <a:lnTo>
                    <a:pt x="538163" y="476250"/>
                  </a:lnTo>
                  <a:lnTo>
                    <a:pt x="500063" y="416719"/>
                  </a:lnTo>
                  <a:lnTo>
                    <a:pt x="454819" y="359569"/>
                  </a:lnTo>
                  <a:lnTo>
                    <a:pt x="431006" y="333375"/>
                  </a:lnTo>
                  <a:lnTo>
                    <a:pt x="366713" y="290513"/>
                  </a:lnTo>
                  <a:lnTo>
                    <a:pt x="238125" y="200025"/>
                  </a:lnTo>
                  <a:lnTo>
                    <a:pt x="140494" y="135732"/>
                  </a:lnTo>
                  <a:lnTo>
                    <a:pt x="64294" y="85725"/>
                  </a:lnTo>
                  <a:lnTo>
                    <a:pt x="16669" y="52388"/>
                  </a:lnTo>
                  <a:lnTo>
                    <a:pt x="0" y="28575"/>
                  </a:lnTo>
                  <a:lnTo>
                    <a:pt x="0" y="11907"/>
                  </a:lnTo>
                  <a:lnTo>
                    <a:pt x="2381" y="2382"/>
                  </a:lnTo>
                  <a:lnTo>
                    <a:pt x="14288" y="0"/>
                  </a:lnTo>
                  <a:lnTo>
                    <a:pt x="66675" y="16669"/>
                  </a:lnTo>
                  <a:lnTo>
                    <a:pt x="157163" y="59532"/>
                  </a:lnTo>
                  <a:lnTo>
                    <a:pt x="250031" y="92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04991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"/>
                            </p:stCondLst>
                            <p:childTnLst>
                              <p:par>
                                <p:cTn id="73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5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" grpId="0" animBg="1"/>
      <p:bldP spid="85" grpId="0" animBg="1"/>
      <p:bldP spid="87" grpId="0" animBg="1"/>
      <p:bldP spid="84" grpId="0" animBg="1"/>
      <p:bldP spid="86" grpId="0" animBg="1"/>
      <p:bldP spid="88" grpId="0" animBg="1"/>
      <p:bldP spid="91" grpId="0" animBg="1"/>
      <p:bldP spid="92" grpId="0" animBg="1"/>
      <p:bldP spid="93" grpId="0" animBg="1"/>
      <p:bldP spid="94" grpId="0" animBg="1"/>
      <p:bldP spid="95" grpId="0" animBg="1"/>
      <p:bldP spid="96" grpId="0" animBg="1"/>
      <p:bldP spid="97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E05882BE-B69F-4542-8CC6-18A7B009C822}"/>
              </a:ext>
            </a:extLst>
          </p:cNvPr>
          <p:cNvGrpSpPr/>
          <p:nvPr/>
        </p:nvGrpSpPr>
        <p:grpSpPr>
          <a:xfrm>
            <a:off x="3692525" y="1420814"/>
            <a:ext cx="4687889" cy="4686300"/>
            <a:chOff x="3692525" y="1420814"/>
            <a:chExt cx="4687889" cy="4686300"/>
          </a:xfrm>
          <a:solidFill>
            <a:schemeClr val="tx1"/>
          </a:solidFill>
        </p:grpSpPr>
        <p:sp>
          <p:nvSpPr>
            <p:cNvPr id="3" name="フリーフォーム 82">
              <a:extLst>
                <a:ext uri="{FF2B5EF4-FFF2-40B4-BE49-F238E27FC236}">
                  <a16:creationId xmlns:a16="http://schemas.microsoft.com/office/drawing/2014/main" id="{EF9D7826-76AE-49AF-8E5E-BCF480A821F4}"/>
                </a:ext>
              </a:extLst>
            </p:cNvPr>
            <p:cNvSpPr/>
            <p:nvPr/>
          </p:nvSpPr>
          <p:spPr>
            <a:xfrm>
              <a:off x="3692525" y="1549400"/>
              <a:ext cx="1428750" cy="2476500"/>
            </a:xfrm>
            <a:custGeom>
              <a:avLst/>
              <a:gdLst>
                <a:gd name="connsiteX0" fmla="*/ 1101725 w 1428750"/>
                <a:gd name="connsiteY0" fmla="*/ 854075 h 2476500"/>
                <a:gd name="connsiteX1" fmla="*/ 1168400 w 1428750"/>
                <a:gd name="connsiteY1" fmla="*/ 727075 h 2476500"/>
                <a:gd name="connsiteX2" fmla="*/ 1228725 w 1428750"/>
                <a:gd name="connsiteY2" fmla="*/ 612775 h 2476500"/>
                <a:gd name="connsiteX3" fmla="*/ 1270000 w 1428750"/>
                <a:gd name="connsiteY3" fmla="*/ 533400 h 2476500"/>
                <a:gd name="connsiteX4" fmla="*/ 1308100 w 1428750"/>
                <a:gd name="connsiteY4" fmla="*/ 463550 h 2476500"/>
                <a:gd name="connsiteX5" fmla="*/ 1323975 w 1428750"/>
                <a:gd name="connsiteY5" fmla="*/ 438150 h 2476500"/>
                <a:gd name="connsiteX6" fmla="*/ 1349375 w 1428750"/>
                <a:gd name="connsiteY6" fmla="*/ 412750 h 2476500"/>
                <a:gd name="connsiteX7" fmla="*/ 1384300 w 1428750"/>
                <a:gd name="connsiteY7" fmla="*/ 387350 h 2476500"/>
                <a:gd name="connsiteX8" fmla="*/ 1412875 w 1428750"/>
                <a:gd name="connsiteY8" fmla="*/ 365125 h 2476500"/>
                <a:gd name="connsiteX9" fmla="*/ 1428750 w 1428750"/>
                <a:gd name="connsiteY9" fmla="*/ 346075 h 2476500"/>
                <a:gd name="connsiteX10" fmla="*/ 1428750 w 1428750"/>
                <a:gd name="connsiteY10" fmla="*/ 327025 h 2476500"/>
                <a:gd name="connsiteX11" fmla="*/ 1422400 w 1428750"/>
                <a:gd name="connsiteY11" fmla="*/ 295275 h 2476500"/>
                <a:gd name="connsiteX12" fmla="*/ 1409700 w 1428750"/>
                <a:gd name="connsiteY12" fmla="*/ 269875 h 2476500"/>
                <a:gd name="connsiteX13" fmla="*/ 1381125 w 1428750"/>
                <a:gd name="connsiteY13" fmla="*/ 234950 h 2476500"/>
                <a:gd name="connsiteX14" fmla="*/ 1346200 w 1428750"/>
                <a:gd name="connsiteY14" fmla="*/ 203200 h 2476500"/>
                <a:gd name="connsiteX15" fmla="*/ 1292225 w 1428750"/>
                <a:gd name="connsiteY15" fmla="*/ 158750 h 2476500"/>
                <a:gd name="connsiteX16" fmla="*/ 1209675 w 1428750"/>
                <a:gd name="connsiteY16" fmla="*/ 95250 h 2476500"/>
                <a:gd name="connsiteX17" fmla="*/ 1152525 w 1428750"/>
                <a:gd name="connsiteY17" fmla="*/ 60325 h 2476500"/>
                <a:gd name="connsiteX18" fmla="*/ 1108075 w 1428750"/>
                <a:gd name="connsiteY18" fmla="*/ 38100 h 2476500"/>
                <a:gd name="connsiteX19" fmla="*/ 1054100 w 1428750"/>
                <a:gd name="connsiteY19" fmla="*/ 12700 h 2476500"/>
                <a:gd name="connsiteX20" fmla="*/ 1016000 w 1428750"/>
                <a:gd name="connsiteY20" fmla="*/ 0 h 2476500"/>
                <a:gd name="connsiteX21" fmla="*/ 1000125 w 1428750"/>
                <a:gd name="connsiteY21" fmla="*/ 0 h 2476500"/>
                <a:gd name="connsiteX22" fmla="*/ 981075 w 1428750"/>
                <a:gd name="connsiteY22" fmla="*/ 9525 h 2476500"/>
                <a:gd name="connsiteX23" fmla="*/ 971550 w 1428750"/>
                <a:gd name="connsiteY23" fmla="*/ 28575 h 2476500"/>
                <a:gd name="connsiteX24" fmla="*/ 974725 w 1428750"/>
                <a:gd name="connsiteY24" fmla="*/ 47625 h 2476500"/>
                <a:gd name="connsiteX25" fmla="*/ 987425 w 1428750"/>
                <a:gd name="connsiteY25" fmla="*/ 73025 h 2476500"/>
                <a:gd name="connsiteX26" fmla="*/ 1012825 w 1428750"/>
                <a:gd name="connsiteY26" fmla="*/ 104775 h 2476500"/>
                <a:gd name="connsiteX27" fmla="*/ 1035050 w 1428750"/>
                <a:gd name="connsiteY27" fmla="*/ 136525 h 2476500"/>
                <a:gd name="connsiteX28" fmla="*/ 1057275 w 1428750"/>
                <a:gd name="connsiteY28" fmla="*/ 171450 h 2476500"/>
                <a:gd name="connsiteX29" fmla="*/ 1069975 w 1428750"/>
                <a:gd name="connsiteY29" fmla="*/ 206375 h 2476500"/>
                <a:gd name="connsiteX30" fmla="*/ 1076325 w 1428750"/>
                <a:gd name="connsiteY30" fmla="*/ 228600 h 2476500"/>
                <a:gd name="connsiteX31" fmla="*/ 1076325 w 1428750"/>
                <a:gd name="connsiteY31" fmla="*/ 257175 h 2476500"/>
                <a:gd name="connsiteX32" fmla="*/ 1060450 w 1428750"/>
                <a:gd name="connsiteY32" fmla="*/ 327025 h 2476500"/>
                <a:gd name="connsiteX33" fmla="*/ 962025 w 1428750"/>
                <a:gd name="connsiteY33" fmla="*/ 593725 h 2476500"/>
                <a:gd name="connsiteX34" fmla="*/ 860425 w 1428750"/>
                <a:gd name="connsiteY34" fmla="*/ 850900 h 2476500"/>
                <a:gd name="connsiteX35" fmla="*/ 765175 w 1428750"/>
                <a:gd name="connsiteY35" fmla="*/ 1085850 h 2476500"/>
                <a:gd name="connsiteX36" fmla="*/ 644525 w 1428750"/>
                <a:gd name="connsiteY36" fmla="*/ 1323975 h 2476500"/>
                <a:gd name="connsiteX37" fmla="*/ 488950 w 1428750"/>
                <a:gd name="connsiteY37" fmla="*/ 1628775 h 2476500"/>
                <a:gd name="connsiteX38" fmla="*/ 352425 w 1428750"/>
                <a:gd name="connsiteY38" fmla="*/ 1870075 h 2476500"/>
                <a:gd name="connsiteX39" fmla="*/ 212725 w 1428750"/>
                <a:gd name="connsiteY39" fmla="*/ 2111375 h 2476500"/>
                <a:gd name="connsiteX40" fmla="*/ 98425 w 1428750"/>
                <a:gd name="connsiteY40" fmla="*/ 2292350 h 2476500"/>
                <a:gd name="connsiteX41" fmla="*/ 9525 w 1428750"/>
                <a:gd name="connsiteY41" fmla="*/ 2435225 h 2476500"/>
                <a:gd name="connsiteX42" fmla="*/ 0 w 1428750"/>
                <a:gd name="connsiteY42" fmla="*/ 2457450 h 2476500"/>
                <a:gd name="connsiteX43" fmla="*/ 3175 w 1428750"/>
                <a:gd name="connsiteY43" fmla="*/ 2473325 h 2476500"/>
                <a:gd name="connsiteX44" fmla="*/ 22225 w 1428750"/>
                <a:gd name="connsiteY44" fmla="*/ 2476500 h 2476500"/>
                <a:gd name="connsiteX45" fmla="*/ 53975 w 1428750"/>
                <a:gd name="connsiteY45" fmla="*/ 2460625 h 2476500"/>
                <a:gd name="connsiteX46" fmla="*/ 133350 w 1428750"/>
                <a:gd name="connsiteY46" fmla="*/ 2378075 h 2476500"/>
                <a:gd name="connsiteX47" fmla="*/ 219075 w 1428750"/>
                <a:gd name="connsiteY47" fmla="*/ 2279650 h 2476500"/>
                <a:gd name="connsiteX48" fmla="*/ 327025 w 1428750"/>
                <a:gd name="connsiteY48" fmla="*/ 2149475 h 2476500"/>
                <a:gd name="connsiteX49" fmla="*/ 425450 w 1428750"/>
                <a:gd name="connsiteY49" fmla="*/ 2019300 h 2476500"/>
                <a:gd name="connsiteX50" fmla="*/ 514350 w 1428750"/>
                <a:gd name="connsiteY50" fmla="*/ 1892300 h 2476500"/>
                <a:gd name="connsiteX51" fmla="*/ 603250 w 1428750"/>
                <a:gd name="connsiteY51" fmla="*/ 1752600 h 2476500"/>
                <a:gd name="connsiteX52" fmla="*/ 717550 w 1428750"/>
                <a:gd name="connsiteY52" fmla="*/ 1574800 h 2476500"/>
                <a:gd name="connsiteX53" fmla="*/ 841375 w 1428750"/>
                <a:gd name="connsiteY53" fmla="*/ 1371600 h 2476500"/>
                <a:gd name="connsiteX54" fmla="*/ 977900 w 1428750"/>
                <a:gd name="connsiteY54" fmla="*/ 1101725 h 2476500"/>
                <a:gd name="connsiteX55" fmla="*/ 1101725 w 1428750"/>
                <a:gd name="connsiteY55" fmla="*/ 854075 h 247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428750" h="2476500">
                  <a:moveTo>
                    <a:pt x="1101725" y="854075"/>
                  </a:moveTo>
                  <a:lnTo>
                    <a:pt x="1168400" y="727075"/>
                  </a:lnTo>
                  <a:lnTo>
                    <a:pt x="1228725" y="612775"/>
                  </a:lnTo>
                  <a:lnTo>
                    <a:pt x="1270000" y="533400"/>
                  </a:lnTo>
                  <a:lnTo>
                    <a:pt x="1308100" y="463550"/>
                  </a:lnTo>
                  <a:lnTo>
                    <a:pt x="1323975" y="438150"/>
                  </a:lnTo>
                  <a:lnTo>
                    <a:pt x="1349375" y="412750"/>
                  </a:lnTo>
                  <a:lnTo>
                    <a:pt x="1384300" y="387350"/>
                  </a:lnTo>
                  <a:lnTo>
                    <a:pt x="1412875" y="365125"/>
                  </a:lnTo>
                  <a:lnTo>
                    <a:pt x="1428750" y="346075"/>
                  </a:lnTo>
                  <a:lnTo>
                    <a:pt x="1428750" y="327025"/>
                  </a:lnTo>
                  <a:lnTo>
                    <a:pt x="1422400" y="295275"/>
                  </a:lnTo>
                  <a:lnTo>
                    <a:pt x="1409700" y="269875"/>
                  </a:lnTo>
                  <a:lnTo>
                    <a:pt x="1381125" y="234950"/>
                  </a:lnTo>
                  <a:lnTo>
                    <a:pt x="1346200" y="203200"/>
                  </a:lnTo>
                  <a:lnTo>
                    <a:pt x="1292225" y="158750"/>
                  </a:lnTo>
                  <a:lnTo>
                    <a:pt x="1209675" y="95250"/>
                  </a:lnTo>
                  <a:lnTo>
                    <a:pt x="1152525" y="60325"/>
                  </a:lnTo>
                  <a:lnTo>
                    <a:pt x="1108075" y="38100"/>
                  </a:lnTo>
                  <a:lnTo>
                    <a:pt x="1054100" y="12700"/>
                  </a:lnTo>
                  <a:lnTo>
                    <a:pt x="1016000" y="0"/>
                  </a:lnTo>
                  <a:lnTo>
                    <a:pt x="1000125" y="0"/>
                  </a:lnTo>
                  <a:lnTo>
                    <a:pt x="981075" y="9525"/>
                  </a:lnTo>
                  <a:lnTo>
                    <a:pt x="971550" y="28575"/>
                  </a:lnTo>
                  <a:lnTo>
                    <a:pt x="974725" y="47625"/>
                  </a:lnTo>
                  <a:lnTo>
                    <a:pt x="987425" y="73025"/>
                  </a:lnTo>
                  <a:lnTo>
                    <a:pt x="1012825" y="104775"/>
                  </a:lnTo>
                  <a:lnTo>
                    <a:pt x="1035050" y="136525"/>
                  </a:lnTo>
                  <a:lnTo>
                    <a:pt x="1057275" y="171450"/>
                  </a:lnTo>
                  <a:lnTo>
                    <a:pt x="1069975" y="206375"/>
                  </a:lnTo>
                  <a:lnTo>
                    <a:pt x="1076325" y="228600"/>
                  </a:lnTo>
                  <a:lnTo>
                    <a:pt x="1076325" y="257175"/>
                  </a:lnTo>
                  <a:lnTo>
                    <a:pt x="1060450" y="327025"/>
                  </a:lnTo>
                  <a:lnTo>
                    <a:pt x="962025" y="593725"/>
                  </a:lnTo>
                  <a:lnTo>
                    <a:pt x="860425" y="850900"/>
                  </a:lnTo>
                  <a:lnTo>
                    <a:pt x="765175" y="1085850"/>
                  </a:lnTo>
                  <a:lnTo>
                    <a:pt x="644525" y="1323975"/>
                  </a:lnTo>
                  <a:lnTo>
                    <a:pt x="488950" y="1628775"/>
                  </a:lnTo>
                  <a:lnTo>
                    <a:pt x="352425" y="1870075"/>
                  </a:lnTo>
                  <a:lnTo>
                    <a:pt x="212725" y="2111375"/>
                  </a:lnTo>
                  <a:lnTo>
                    <a:pt x="98425" y="2292350"/>
                  </a:lnTo>
                  <a:lnTo>
                    <a:pt x="9525" y="2435225"/>
                  </a:lnTo>
                  <a:lnTo>
                    <a:pt x="0" y="2457450"/>
                  </a:lnTo>
                  <a:lnTo>
                    <a:pt x="3175" y="2473325"/>
                  </a:lnTo>
                  <a:lnTo>
                    <a:pt x="22225" y="2476500"/>
                  </a:lnTo>
                  <a:lnTo>
                    <a:pt x="53975" y="2460625"/>
                  </a:lnTo>
                  <a:lnTo>
                    <a:pt x="133350" y="2378075"/>
                  </a:lnTo>
                  <a:lnTo>
                    <a:pt x="219075" y="2279650"/>
                  </a:lnTo>
                  <a:lnTo>
                    <a:pt x="327025" y="2149475"/>
                  </a:lnTo>
                  <a:lnTo>
                    <a:pt x="425450" y="2019300"/>
                  </a:lnTo>
                  <a:lnTo>
                    <a:pt x="514350" y="1892300"/>
                  </a:lnTo>
                  <a:lnTo>
                    <a:pt x="603250" y="1752600"/>
                  </a:lnTo>
                  <a:lnTo>
                    <a:pt x="717550" y="1574800"/>
                  </a:lnTo>
                  <a:lnTo>
                    <a:pt x="841375" y="1371600"/>
                  </a:lnTo>
                  <a:lnTo>
                    <a:pt x="977900" y="1101725"/>
                  </a:lnTo>
                  <a:lnTo>
                    <a:pt x="1101725" y="854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84">
              <a:extLst>
                <a:ext uri="{FF2B5EF4-FFF2-40B4-BE49-F238E27FC236}">
                  <a16:creationId xmlns:a16="http://schemas.microsoft.com/office/drawing/2014/main" id="{3BA89087-0788-4A9E-B3A7-C198C12310DE}"/>
                </a:ext>
              </a:extLst>
            </p:cNvPr>
            <p:cNvSpPr/>
            <p:nvPr/>
          </p:nvSpPr>
          <p:spPr>
            <a:xfrm>
              <a:off x="6307138" y="1420814"/>
              <a:ext cx="531812" cy="695325"/>
            </a:xfrm>
            <a:custGeom>
              <a:avLst/>
              <a:gdLst>
                <a:gd name="connsiteX0" fmla="*/ 250032 w 531019"/>
                <a:gd name="connsiteY0" fmla="*/ 454819 h 695325"/>
                <a:gd name="connsiteX1" fmla="*/ 230982 w 531019"/>
                <a:gd name="connsiteY1" fmla="*/ 311944 h 695325"/>
                <a:gd name="connsiteX2" fmla="*/ 221457 w 531019"/>
                <a:gd name="connsiteY2" fmla="*/ 247650 h 695325"/>
                <a:gd name="connsiteX3" fmla="*/ 209550 w 531019"/>
                <a:gd name="connsiteY3" fmla="*/ 216694 h 695325"/>
                <a:gd name="connsiteX4" fmla="*/ 185738 w 531019"/>
                <a:gd name="connsiteY4" fmla="*/ 180975 h 695325"/>
                <a:gd name="connsiteX5" fmla="*/ 166688 w 531019"/>
                <a:gd name="connsiteY5" fmla="*/ 161925 h 695325"/>
                <a:gd name="connsiteX6" fmla="*/ 145257 w 531019"/>
                <a:gd name="connsiteY6" fmla="*/ 140494 h 695325"/>
                <a:gd name="connsiteX7" fmla="*/ 107157 w 531019"/>
                <a:gd name="connsiteY7" fmla="*/ 111919 h 695325"/>
                <a:gd name="connsiteX8" fmla="*/ 69057 w 531019"/>
                <a:gd name="connsiteY8" fmla="*/ 90488 h 695325"/>
                <a:gd name="connsiteX9" fmla="*/ 42863 w 531019"/>
                <a:gd name="connsiteY9" fmla="*/ 76200 h 695325"/>
                <a:gd name="connsiteX10" fmla="*/ 28575 w 531019"/>
                <a:gd name="connsiteY10" fmla="*/ 64294 h 695325"/>
                <a:gd name="connsiteX11" fmla="*/ 9525 w 531019"/>
                <a:gd name="connsiteY11" fmla="*/ 45244 h 695325"/>
                <a:gd name="connsiteX12" fmla="*/ 0 w 531019"/>
                <a:gd name="connsiteY12" fmla="*/ 30957 h 695325"/>
                <a:gd name="connsiteX13" fmla="*/ 0 w 531019"/>
                <a:gd name="connsiteY13" fmla="*/ 19050 h 695325"/>
                <a:gd name="connsiteX14" fmla="*/ 4763 w 531019"/>
                <a:gd name="connsiteY14" fmla="*/ 7144 h 695325"/>
                <a:gd name="connsiteX15" fmla="*/ 26194 w 531019"/>
                <a:gd name="connsiteY15" fmla="*/ 2382 h 695325"/>
                <a:gd name="connsiteX16" fmla="*/ 45244 w 531019"/>
                <a:gd name="connsiteY16" fmla="*/ 0 h 695325"/>
                <a:gd name="connsiteX17" fmla="*/ 76200 w 531019"/>
                <a:gd name="connsiteY17" fmla="*/ 7144 h 695325"/>
                <a:gd name="connsiteX18" fmla="*/ 145257 w 531019"/>
                <a:gd name="connsiteY18" fmla="*/ 28575 h 695325"/>
                <a:gd name="connsiteX19" fmla="*/ 209550 w 531019"/>
                <a:gd name="connsiteY19" fmla="*/ 45244 h 695325"/>
                <a:gd name="connsiteX20" fmla="*/ 283369 w 531019"/>
                <a:gd name="connsiteY20" fmla="*/ 69057 h 695325"/>
                <a:gd name="connsiteX21" fmla="*/ 364332 w 531019"/>
                <a:gd name="connsiteY21" fmla="*/ 97632 h 695325"/>
                <a:gd name="connsiteX22" fmla="*/ 426244 w 531019"/>
                <a:gd name="connsiteY22" fmla="*/ 123825 h 695325"/>
                <a:gd name="connsiteX23" fmla="*/ 466725 w 531019"/>
                <a:gd name="connsiteY23" fmla="*/ 145257 h 695325"/>
                <a:gd name="connsiteX24" fmla="*/ 490538 w 531019"/>
                <a:gd name="connsiteY24" fmla="*/ 157163 h 695325"/>
                <a:gd name="connsiteX25" fmla="*/ 511969 w 531019"/>
                <a:gd name="connsiteY25" fmla="*/ 171450 h 695325"/>
                <a:gd name="connsiteX26" fmla="*/ 521494 w 531019"/>
                <a:gd name="connsiteY26" fmla="*/ 183357 h 695325"/>
                <a:gd name="connsiteX27" fmla="*/ 528638 w 531019"/>
                <a:gd name="connsiteY27" fmla="*/ 200025 h 695325"/>
                <a:gd name="connsiteX28" fmla="*/ 531019 w 531019"/>
                <a:gd name="connsiteY28" fmla="*/ 216694 h 695325"/>
                <a:gd name="connsiteX29" fmla="*/ 526257 w 531019"/>
                <a:gd name="connsiteY29" fmla="*/ 228600 h 695325"/>
                <a:gd name="connsiteX30" fmla="*/ 514350 w 531019"/>
                <a:gd name="connsiteY30" fmla="*/ 247650 h 695325"/>
                <a:gd name="connsiteX31" fmla="*/ 492919 w 531019"/>
                <a:gd name="connsiteY31" fmla="*/ 283369 h 695325"/>
                <a:gd name="connsiteX32" fmla="*/ 476250 w 531019"/>
                <a:gd name="connsiteY32" fmla="*/ 330994 h 695325"/>
                <a:gd name="connsiteX33" fmla="*/ 471488 w 531019"/>
                <a:gd name="connsiteY33" fmla="*/ 373857 h 695325"/>
                <a:gd name="connsiteX34" fmla="*/ 471488 w 531019"/>
                <a:gd name="connsiteY34" fmla="*/ 664369 h 695325"/>
                <a:gd name="connsiteX35" fmla="*/ 278607 w 531019"/>
                <a:gd name="connsiteY35" fmla="*/ 695325 h 695325"/>
                <a:gd name="connsiteX36" fmla="*/ 250032 w 531019"/>
                <a:gd name="connsiteY36" fmla="*/ 454819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31019" h="695325">
                  <a:moveTo>
                    <a:pt x="250032" y="454819"/>
                  </a:moveTo>
                  <a:lnTo>
                    <a:pt x="230982" y="311944"/>
                  </a:lnTo>
                  <a:lnTo>
                    <a:pt x="221457" y="247650"/>
                  </a:lnTo>
                  <a:lnTo>
                    <a:pt x="209550" y="216694"/>
                  </a:lnTo>
                  <a:lnTo>
                    <a:pt x="185738" y="180975"/>
                  </a:lnTo>
                  <a:lnTo>
                    <a:pt x="166688" y="161925"/>
                  </a:lnTo>
                  <a:lnTo>
                    <a:pt x="145257" y="140494"/>
                  </a:lnTo>
                  <a:lnTo>
                    <a:pt x="107157" y="111919"/>
                  </a:lnTo>
                  <a:lnTo>
                    <a:pt x="69057" y="90488"/>
                  </a:lnTo>
                  <a:lnTo>
                    <a:pt x="42863" y="76200"/>
                  </a:lnTo>
                  <a:lnTo>
                    <a:pt x="28575" y="64294"/>
                  </a:lnTo>
                  <a:lnTo>
                    <a:pt x="9525" y="45244"/>
                  </a:lnTo>
                  <a:lnTo>
                    <a:pt x="0" y="30957"/>
                  </a:lnTo>
                  <a:lnTo>
                    <a:pt x="0" y="19050"/>
                  </a:lnTo>
                  <a:lnTo>
                    <a:pt x="4763" y="7144"/>
                  </a:lnTo>
                  <a:lnTo>
                    <a:pt x="26194" y="2382"/>
                  </a:lnTo>
                  <a:lnTo>
                    <a:pt x="45244" y="0"/>
                  </a:lnTo>
                  <a:lnTo>
                    <a:pt x="76200" y="7144"/>
                  </a:lnTo>
                  <a:lnTo>
                    <a:pt x="145257" y="28575"/>
                  </a:lnTo>
                  <a:lnTo>
                    <a:pt x="209550" y="45244"/>
                  </a:lnTo>
                  <a:lnTo>
                    <a:pt x="283369" y="69057"/>
                  </a:lnTo>
                  <a:lnTo>
                    <a:pt x="364332" y="97632"/>
                  </a:lnTo>
                  <a:lnTo>
                    <a:pt x="426244" y="123825"/>
                  </a:lnTo>
                  <a:lnTo>
                    <a:pt x="466725" y="145257"/>
                  </a:lnTo>
                  <a:lnTo>
                    <a:pt x="490538" y="157163"/>
                  </a:lnTo>
                  <a:lnTo>
                    <a:pt x="511969" y="171450"/>
                  </a:lnTo>
                  <a:lnTo>
                    <a:pt x="521494" y="183357"/>
                  </a:lnTo>
                  <a:lnTo>
                    <a:pt x="528638" y="200025"/>
                  </a:lnTo>
                  <a:lnTo>
                    <a:pt x="531019" y="216694"/>
                  </a:lnTo>
                  <a:lnTo>
                    <a:pt x="526257" y="228600"/>
                  </a:lnTo>
                  <a:lnTo>
                    <a:pt x="514350" y="247650"/>
                  </a:lnTo>
                  <a:lnTo>
                    <a:pt x="492919" y="283369"/>
                  </a:lnTo>
                  <a:lnTo>
                    <a:pt x="476250" y="330994"/>
                  </a:lnTo>
                  <a:lnTo>
                    <a:pt x="471488" y="373857"/>
                  </a:lnTo>
                  <a:lnTo>
                    <a:pt x="471488" y="664369"/>
                  </a:lnTo>
                  <a:lnTo>
                    <a:pt x="278607" y="695325"/>
                  </a:lnTo>
                  <a:lnTo>
                    <a:pt x="250032" y="454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86">
              <a:extLst>
                <a:ext uri="{FF2B5EF4-FFF2-40B4-BE49-F238E27FC236}">
                  <a16:creationId xmlns:a16="http://schemas.microsoft.com/office/drawing/2014/main" id="{573A2C22-63AB-4440-B019-A8C67ABEB699}"/>
                </a:ext>
              </a:extLst>
            </p:cNvPr>
            <p:cNvSpPr/>
            <p:nvPr/>
          </p:nvSpPr>
          <p:spPr>
            <a:xfrm>
              <a:off x="5592763" y="2627313"/>
              <a:ext cx="539750" cy="849312"/>
            </a:xfrm>
            <a:custGeom>
              <a:avLst/>
              <a:gdLst>
                <a:gd name="connsiteX0" fmla="*/ 409575 w 538163"/>
                <a:gd name="connsiteY0" fmla="*/ 292894 h 850106"/>
                <a:gd name="connsiteX1" fmla="*/ 378619 w 538163"/>
                <a:gd name="connsiteY1" fmla="*/ 154781 h 850106"/>
                <a:gd name="connsiteX2" fmla="*/ 295275 w 538163"/>
                <a:gd name="connsiteY2" fmla="*/ 45244 h 850106"/>
                <a:gd name="connsiteX3" fmla="*/ 250032 w 538163"/>
                <a:gd name="connsiteY3" fmla="*/ 28575 h 850106"/>
                <a:gd name="connsiteX4" fmla="*/ 176213 w 538163"/>
                <a:gd name="connsiteY4" fmla="*/ 11906 h 850106"/>
                <a:gd name="connsiteX5" fmla="*/ 104775 w 538163"/>
                <a:gd name="connsiteY5" fmla="*/ 2381 h 850106"/>
                <a:gd name="connsiteX6" fmla="*/ 47625 w 538163"/>
                <a:gd name="connsiteY6" fmla="*/ 0 h 850106"/>
                <a:gd name="connsiteX7" fmla="*/ 16669 w 538163"/>
                <a:gd name="connsiteY7" fmla="*/ 4762 h 850106"/>
                <a:gd name="connsiteX8" fmla="*/ 4763 w 538163"/>
                <a:gd name="connsiteY8" fmla="*/ 9525 h 850106"/>
                <a:gd name="connsiteX9" fmla="*/ 0 w 538163"/>
                <a:gd name="connsiteY9" fmla="*/ 23812 h 850106"/>
                <a:gd name="connsiteX10" fmla="*/ 4763 w 538163"/>
                <a:gd name="connsiteY10" fmla="*/ 42862 h 850106"/>
                <a:gd name="connsiteX11" fmla="*/ 23813 w 538163"/>
                <a:gd name="connsiteY11" fmla="*/ 59531 h 850106"/>
                <a:gd name="connsiteX12" fmla="*/ 59532 w 538163"/>
                <a:gd name="connsiteY12" fmla="*/ 95250 h 850106"/>
                <a:gd name="connsiteX13" fmla="*/ 97632 w 538163"/>
                <a:gd name="connsiteY13" fmla="*/ 133350 h 850106"/>
                <a:gd name="connsiteX14" fmla="*/ 133350 w 538163"/>
                <a:gd name="connsiteY14" fmla="*/ 180975 h 850106"/>
                <a:gd name="connsiteX15" fmla="*/ 159544 w 538163"/>
                <a:gd name="connsiteY15" fmla="*/ 228600 h 850106"/>
                <a:gd name="connsiteX16" fmla="*/ 190500 w 538163"/>
                <a:gd name="connsiteY16" fmla="*/ 300037 h 850106"/>
                <a:gd name="connsiteX17" fmla="*/ 219075 w 538163"/>
                <a:gd name="connsiteY17" fmla="*/ 388144 h 850106"/>
                <a:gd name="connsiteX18" fmla="*/ 245269 w 538163"/>
                <a:gd name="connsiteY18" fmla="*/ 488156 h 850106"/>
                <a:gd name="connsiteX19" fmla="*/ 264319 w 538163"/>
                <a:gd name="connsiteY19" fmla="*/ 578644 h 850106"/>
                <a:gd name="connsiteX20" fmla="*/ 283369 w 538163"/>
                <a:gd name="connsiteY20" fmla="*/ 676275 h 850106"/>
                <a:gd name="connsiteX21" fmla="*/ 295275 w 538163"/>
                <a:gd name="connsiteY21" fmla="*/ 733425 h 850106"/>
                <a:gd name="connsiteX22" fmla="*/ 304800 w 538163"/>
                <a:gd name="connsiteY22" fmla="*/ 762000 h 850106"/>
                <a:gd name="connsiteX23" fmla="*/ 323850 w 538163"/>
                <a:gd name="connsiteY23" fmla="*/ 783431 h 850106"/>
                <a:gd name="connsiteX24" fmla="*/ 359569 w 538163"/>
                <a:gd name="connsiteY24" fmla="*/ 814387 h 850106"/>
                <a:gd name="connsiteX25" fmla="*/ 414338 w 538163"/>
                <a:gd name="connsiteY25" fmla="*/ 838200 h 850106"/>
                <a:gd name="connsiteX26" fmla="*/ 457200 w 538163"/>
                <a:gd name="connsiteY26" fmla="*/ 850106 h 850106"/>
                <a:gd name="connsiteX27" fmla="*/ 483394 w 538163"/>
                <a:gd name="connsiteY27" fmla="*/ 847725 h 850106"/>
                <a:gd name="connsiteX28" fmla="*/ 507207 w 538163"/>
                <a:gd name="connsiteY28" fmla="*/ 842962 h 850106"/>
                <a:gd name="connsiteX29" fmla="*/ 526257 w 538163"/>
                <a:gd name="connsiteY29" fmla="*/ 826294 h 850106"/>
                <a:gd name="connsiteX30" fmla="*/ 533400 w 538163"/>
                <a:gd name="connsiteY30" fmla="*/ 802481 h 850106"/>
                <a:gd name="connsiteX31" fmla="*/ 538163 w 538163"/>
                <a:gd name="connsiteY31" fmla="*/ 776287 h 850106"/>
                <a:gd name="connsiteX32" fmla="*/ 535782 w 538163"/>
                <a:gd name="connsiteY32" fmla="*/ 745331 h 850106"/>
                <a:gd name="connsiteX33" fmla="*/ 533400 w 538163"/>
                <a:gd name="connsiteY33" fmla="*/ 711994 h 850106"/>
                <a:gd name="connsiteX34" fmla="*/ 476250 w 538163"/>
                <a:gd name="connsiteY34" fmla="*/ 597694 h 850106"/>
                <a:gd name="connsiteX35" fmla="*/ 409575 w 538163"/>
                <a:gd name="connsiteY35" fmla="*/ 292894 h 85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38163" h="850106">
                  <a:moveTo>
                    <a:pt x="409575" y="292894"/>
                  </a:moveTo>
                  <a:lnTo>
                    <a:pt x="378619" y="154781"/>
                  </a:lnTo>
                  <a:lnTo>
                    <a:pt x="295275" y="45244"/>
                  </a:lnTo>
                  <a:lnTo>
                    <a:pt x="250032" y="28575"/>
                  </a:lnTo>
                  <a:lnTo>
                    <a:pt x="176213" y="11906"/>
                  </a:lnTo>
                  <a:lnTo>
                    <a:pt x="104775" y="2381"/>
                  </a:lnTo>
                  <a:lnTo>
                    <a:pt x="47625" y="0"/>
                  </a:lnTo>
                  <a:lnTo>
                    <a:pt x="16669" y="4762"/>
                  </a:lnTo>
                  <a:lnTo>
                    <a:pt x="4763" y="9525"/>
                  </a:lnTo>
                  <a:lnTo>
                    <a:pt x="0" y="23812"/>
                  </a:lnTo>
                  <a:lnTo>
                    <a:pt x="4763" y="42862"/>
                  </a:lnTo>
                  <a:lnTo>
                    <a:pt x="23813" y="59531"/>
                  </a:lnTo>
                  <a:lnTo>
                    <a:pt x="59532" y="95250"/>
                  </a:lnTo>
                  <a:lnTo>
                    <a:pt x="97632" y="133350"/>
                  </a:lnTo>
                  <a:lnTo>
                    <a:pt x="133350" y="180975"/>
                  </a:lnTo>
                  <a:lnTo>
                    <a:pt x="159544" y="228600"/>
                  </a:lnTo>
                  <a:lnTo>
                    <a:pt x="190500" y="300037"/>
                  </a:lnTo>
                  <a:lnTo>
                    <a:pt x="219075" y="388144"/>
                  </a:lnTo>
                  <a:lnTo>
                    <a:pt x="245269" y="488156"/>
                  </a:lnTo>
                  <a:lnTo>
                    <a:pt x="264319" y="578644"/>
                  </a:lnTo>
                  <a:lnTo>
                    <a:pt x="283369" y="676275"/>
                  </a:lnTo>
                  <a:lnTo>
                    <a:pt x="295275" y="733425"/>
                  </a:lnTo>
                  <a:lnTo>
                    <a:pt x="304800" y="762000"/>
                  </a:lnTo>
                  <a:lnTo>
                    <a:pt x="323850" y="783431"/>
                  </a:lnTo>
                  <a:lnTo>
                    <a:pt x="359569" y="814387"/>
                  </a:lnTo>
                  <a:lnTo>
                    <a:pt x="414338" y="838200"/>
                  </a:lnTo>
                  <a:lnTo>
                    <a:pt x="457200" y="850106"/>
                  </a:lnTo>
                  <a:lnTo>
                    <a:pt x="483394" y="847725"/>
                  </a:lnTo>
                  <a:lnTo>
                    <a:pt x="507207" y="842962"/>
                  </a:lnTo>
                  <a:lnTo>
                    <a:pt x="526257" y="826294"/>
                  </a:lnTo>
                  <a:lnTo>
                    <a:pt x="533400" y="802481"/>
                  </a:lnTo>
                  <a:lnTo>
                    <a:pt x="538163" y="776287"/>
                  </a:lnTo>
                  <a:lnTo>
                    <a:pt x="535782" y="745331"/>
                  </a:lnTo>
                  <a:lnTo>
                    <a:pt x="533400" y="711994"/>
                  </a:lnTo>
                  <a:lnTo>
                    <a:pt x="476250" y="597694"/>
                  </a:lnTo>
                  <a:lnTo>
                    <a:pt x="409575" y="2928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83">
              <a:extLst>
                <a:ext uri="{FF2B5EF4-FFF2-40B4-BE49-F238E27FC236}">
                  <a16:creationId xmlns:a16="http://schemas.microsoft.com/office/drawing/2014/main" id="{C0B8E547-3029-4FF2-AC38-46FCFCB72CCF}"/>
                </a:ext>
              </a:extLst>
            </p:cNvPr>
            <p:cNvSpPr/>
            <p:nvPr/>
          </p:nvSpPr>
          <p:spPr>
            <a:xfrm>
              <a:off x="4370388" y="2911475"/>
              <a:ext cx="334962" cy="2959100"/>
            </a:xfrm>
            <a:custGeom>
              <a:avLst/>
              <a:gdLst>
                <a:gd name="connsiteX0" fmla="*/ 335280 w 335280"/>
                <a:gd name="connsiteY0" fmla="*/ 910590 h 2960370"/>
                <a:gd name="connsiteX1" fmla="*/ 335280 w 335280"/>
                <a:gd name="connsiteY1" fmla="*/ 445770 h 2960370"/>
                <a:gd name="connsiteX2" fmla="*/ 335280 w 335280"/>
                <a:gd name="connsiteY2" fmla="*/ 274320 h 2960370"/>
                <a:gd name="connsiteX3" fmla="*/ 327660 w 335280"/>
                <a:gd name="connsiteY3" fmla="*/ 243840 h 2960370"/>
                <a:gd name="connsiteX4" fmla="*/ 304800 w 335280"/>
                <a:gd name="connsiteY4" fmla="*/ 198120 h 2960370"/>
                <a:gd name="connsiteX5" fmla="*/ 281940 w 335280"/>
                <a:gd name="connsiteY5" fmla="*/ 160020 h 2960370"/>
                <a:gd name="connsiteX6" fmla="*/ 251460 w 335280"/>
                <a:gd name="connsiteY6" fmla="*/ 121920 h 2960370"/>
                <a:gd name="connsiteX7" fmla="*/ 205740 w 335280"/>
                <a:gd name="connsiteY7" fmla="*/ 72390 h 2960370"/>
                <a:gd name="connsiteX8" fmla="*/ 156210 w 335280"/>
                <a:gd name="connsiteY8" fmla="*/ 26670 h 2960370"/>
                <a:gd name="connsiteX9" fmla="*/ 106680 w 335280"/>
                <a:gd name="connsiteY9" fmla="*/ 0 h 2960370"/>
                <a:gd name="connsiteX10" fmla="*/ 34290 w 335280"/>
                <a:gd name="connsiteY10" fmla="*/ 152400 h 2960370"/>
                <a:gd name="connsiteX11" fmla="*/ 99060 w 335280"/>
                <a:gd name="connsiteY11" fmla="*/ 163830 h 2960370"/>
                <a:gd name="connsiteX12" fmla="*/ 121920 w 335280"/>
                <a:gd name="connsiteY12" fmla="*/ 175260 h 2960370"/>
                <a:gd name="connsiteX13" fmla="*/ 140970 w 335280"/>
                <a:gd name="connsiteY13" fmla="*/ 194310 h 2960370"/>
                <a:gd name="connsiteX14" fmla="*/ 152400 w 335280"/>
                <a:gd name="connsiteY14" fmla="*/ 217170 h 2960370"/>
                <a:gd name="connsiteX15" fmla="*/ 163830 w 335280"/>
                <a:gd name="connsiteY15" fmla="*/ 240030 h 2960370"/>
                <a:gd name="connsiteX16" fmla="*/ 171450 w 335280"/>
                <a:gd name="connsiteY16" fmla="*/ 274320 h 2960370"/>
                <a:gd name="connsiteX17" fmla="*/ 179070 w 335280"/>
                <a:gd name="connsiteY17" fmla="*/ 361950 h 2960370"/>
                <a:gd name="connsiteX18" fmla="*/ 156210 w 335280"/>
                <a:gd name="connsiteY18" fmla="*/ 697230 h 2960370"/>
                <a:gd name="connsiteX19" fmla="*/ 129540 w 335280"/>
                <a:gd name="connsiteY19" fmla="*/ 1211580 h 2960370"/>
                <a:gd name="connsiteX20" fmla="*/ 91440 w 335280"/>
                <a:gd name="connsiteY20" fmla="*/ 1866900 h 2960370"/>
                <a:gd name="connsiteX21" fmla="*/ 68580 w 335280"/>
                <a:gd name="connsiteY21" fmla="*/ 2259330 h 2960370"/>
                <a:gd name="connsiteX22" fmla="*/ 60960 w 335280"/>
                <a:gd name="connsiteY22" fmla="*/ 2297430 h 2960370"/>
                <a:gd name="connsiteX23" fmla="*/ 22860 w 335280"/>
                <a:gd name="connsiteY23" fmla="*/ 2411730 h 2960370"/>
                <a:gd name="connsiteX24" fmla="*/ 0 w 335280"/>
                <a:gd name="connsiteY24" fmla="*/ 2506980 h 2960370"/>
                <a:gd name="connsiteX25" fmla="*/ 3810 w 335280"/>
                <a:gd name="connsiteY25" fmla="*/ 2564130 h 2960370"/>
                <a:gd name="connsiteX26" fmla="*/ 26670 w 335280"/>
                <a:gd name="connsiteY26" fmla="*/ 2678430 h 2960370"/>
                <a:gd name="connsiteX27" fmla="*/ 57150 w 335280"/>
                <a:gd name="connsiteY27" fmla="*/ 2777490 h 2960370"/>
                <a:gd name="connsiteX28" fmla="*/ 87630 w 335280"/>
                <a:gd name="connsiteY28" fmla="*/ 2849880 h 2960370"/>
                <a:gd name="connsiteX29" fmla="*/ 114300 w 335280"/>
                <a:gd name="connsiteY29" fmla="*/ 2910840 h 2960370"/>
                <a:gd name="connsiteX30" fmla="*/ 133350 w 335280"/>
                <a:gd name="connsiteY30" fmla="*/ 2941320 h 2960370"/>
                <a:gd name="connsiteX31" fmla="*/ 148590 w 335280"/>
                <a:gd name="connsiteY31" fmla="*/ 2952750 h 2960370"/>
                <a:gd name="connsiteX32" fmla="*/ 160020 w 335280"/>
                <a:gd name="connsiteY32" fmla="*/ 2960370 h 2960370"/>
                <a:gd name="connsiteX33" fmla="*/ 182880 w 335280"/>
                <a:gd name="connsiteY33" fmla="*/ 2960370 h 2960370"/>
                <a:gd name="connsiteX34" fmla="*/ 220980 w 335280"/>
                <a:gd name="connsiteY34" fmla="*/ 2937510 h 2960370"/>
                <a:gd name="connsiteX35" fmla="*/ 247650 w 335280"/>
                <a:gd name="connsiteY35" fmla="*/ 2918460 h 2960370"/>
                <a:gd name="connsiteX36" fmla="*/ 259080 w 335280"/>
                <a:gd name="connsiteY36" fmla="*/ 2891790 h 2960370"/>
                <a:gd name="connsiteX37" fmla="*/ 274320 w 335280"/>
                <a:gd name="connsiteY37" fmla="*/ 2853690 h 2960370"/>
                <a:gd name="connsiteX38" fmla="*/ 289560 w 335280"/>
                <a:gd name="connsiteY38" fmla="*/ 2804160 h 2960370"/>
                <a:gd name="connsiteX39" fmla="*/ 300990 w 335280"/>
                <a:gd name="connsiteY39" fmla="*/ 2705100 h 2960370"/>
                <a:gd name="connsiteX40" fmla="*/ 308610 w 335280"/>
                <a:gd name="connsiteY40" fmla="*/ 2571750 h 2960370"/>
                <a:gd name="connsiteX41" fmla="*/ 312420 w 335280"/>
                <a:gd name="connsiteY41" fmla="*/ 2354580 h 2960370"/>
                <a:gd name="connsiteX42" fmla="*/ 323850 w 335280"/>
                <a:gd name="connsiteY42" fmla="*/ 2125980 h 2960370"/>
                <a:gd name="connsiteX43" fmla="*/ 331470 w 335280"/>
                <a:gd name="connsiteY43" fmla="*/ 1764030 h 2960370"/>
                <a:gd name="connsiteX44" fmla="*/ 335280 w 335280"/>
                <a:gd name="connsiteY44" fmla="*/ 963930 h 2960370"/>
                <a:gd name="connsiteX45" fmla="*/ 335280 w 335280"/>
                <a:gd name="connsiteY45" fmla="*/ 910590 h 2960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35280" h="2960370">
                  <a:moveTo>
                    <a:pt x="335280" y="910590"/>
                  </a:moveTo>
                  <a:lnTo>
                    <a:pt x="335280" y="445770"/>
                  </a:lnTo>
                  <a:lnTo>
                    <a:pt x="335280" y="274320"/>
                  </a:lnTo>
                  <a:lnTo>
                    <a:pt x="327660" y="243840"/>
                  </a:lnTo>
                  <a:lnTo>
                    <a:pt x="304800" y="198120"/>
                  </a:lnTo>
                  <a:lnTo>
                    <a:pt x="281940" y="160020"/>
                  </a:lnTo>
                  <a:lnTo>
                    <a:pt x="251460" y="121920"/>
                  </a:lnTo>
                  <a:lnTo>
                    <a:pt x="205740" y="72390"/>
                  </a:lnTo>
                  <a:lnTo>
                    <a:pt x="156210" y="26670"/>
                  </a:lnTo>
                  <a:lnTo>
                    <a:pt x="106680" y="0"/>
                  </a:lnTo>
                  <a:lnTo>
                    <a:pt x="34290" y="152400"/>
                  </a:lnTo>
                  <a:lnTo>
                    <a:pt x="99060" y="163830"/>
                  </a:lnTo>
                  <a:lnTo>
                    <a:pt x="121920" y="175260"/>
                  </a:lnTo>
                  <a:lnTo>
                    <a:pt x="140970" y="194310"/>
                  </a:lnTo>
                  <a:lnTo>
                    <a:pt x="152400" y="217170"/>
                  </a:lnTo>
                  <a:lnTo>
                    <a:pt x="163830" y="240030"/>
                  </a:lnTo>
                  <a:lnTo>
                    <a:pt x="171450" y="274320"/>
                  </a:lnTo>
                  <a:lnTo>
                    <a:pt x="179070" y="361950"/>
                  </a:lnTo>
                  <a:lnTo>
                    <a:pt x="156210" y="697230"/>
                  </a:lnTo>
                  <a:lnTo>
                    <a:pt x="129540" y="1211580"/>
                  </a:lnTo>
                  <a:lnTo>
                    <a:pt x="91440" y="1866900"/>
                  </a:lnTo>
                  <a:lnTo>
                    <a:pt x="68580" y="2259330"/>
                  </a:lnTo>
                  <a:lnTo>
                    <a:pt x="60960" y="2297430"/>
                  </a:lnTo>
                  <a:lnTo>
                    <a:pt x="22860" y="2411730"/>
                  </a:lnTo>
                  <a:lnTo>
                    <a:pt x="0" y="2506980"/>
                  </a:lnTo>
                  <a:lnTo>
                    <a:pt x="3810" y="2564130"/>
                  </a:lnTo>
                  <a:lnTo>
                    <a:pt x="26670" y="2678430"/>
                  </a:lnTo>
                  <a:lnTo>
                    <a:pt x="57150" y="2777490"/>
                  </a:lnTo>
                  <a:lnTo>
                    <a:pt x="87630" y="2849880"/>
                  </a:lnTo>
                  <a:lnTo>
                    <a:pt x="114300" y="2910840"/>
                  </a:lnTo>
                  <a:lnTo>
                    <a:pt x="133350" y="2941320"/>
                  </a:lnTo>
                  <a:lnTo>
                    <a:pt x="148590" y="2952750"/>
                  </a:lnTo>
                  <a:lnTo>
                    <a:pt x="160020" y="2960370"/>
                  </a:lnTo>
                  <a:lnTo>
                    <a:pt x="182880" y="2960370"/>
                  </a:lnTo>
                  <a:lnTo>
                    <a:pt x="220980" y="2937510"/>
                  </a:lnTo>
                  <a:lnTo>
                    <a:pt x="247650" y="2918460"/>
                  </a:lnTo>
                  <a:lnTo>
                    <a:pt x="259080" y="2891790"/>
                  </a:lnTo>
                  <a:lnTo>
                    <a:pt x="274320" y="2853690"/>
                  </a:lnTo>
                  <a:lnTo>
                    <a:pt x="289560" y="2804160"/>
                  </a:lnTo>
                  <a:lnTo>
                    <a:pt x="300990" y="2705100"/>
                  </a:lnTo>
                  <a:lnTo>
                    <a:pt x="308610" y="2571750"/>
                  </a:lnTo>
                  <a:lnTo>
                    <a:pt x="312420" y="2354580"/>
                  </a:lnTo>
                  <a:lnTo>
                    <a:pt x="323850" y="2125980"/>
                  </a:lnTo>
                  <a:lnTo>
                    <a:pt x="331470" y="1764030"/>
                  </a:lnTo>
                  <a:lnTo>
                    <a:pt x="335280" y="963930"/>
                  </a:lnTo>
                  <a:lnTo>
                    <a:pt x="335280" y="91059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85">
              <a:extLst>
                <a:ext uri="{FF2B5EF4-FFF2-40B4-BE49-F238E27FC236}">
                  <a16:creationId xmlns:a16="http://schemas.microsoft.com/office/drawing/2014/main" id="{7929B87F-965B-463A-8630-CCDD42B72B4D}"/>
                </a:ext>
              </a:extLst>
            </p:cNvPr>
            <p:cNvSpPr/>
            <p:nvPr/>
          </p:nvSpPr>
          <p:spPr>
            <a:xfrm>
              <a:off x="5221289" y="1890714"/>
              <a:ext cx="2898775" cy="492125"/>
            </a:xfrm>
            <a:custGeom>
              <a:avLst/>
              <a:gdLst>
                <a:gd name="connsiteX0" fmla="*/ 1066800 w 2897982"/>
                <a:gd name="connsiteY0" fmla="*/ 192881 h 492918"/>
                <a:gd name="connsiteX1" fmla="*/ 1369219 w 2897982"/>
                <a:gd name="connsiteY1" fmla="*/ 154781 h 492918"/>
                <a:gd name="connsiteX2" fmla="*/ 1574007 w 2897982"/>
                <a:gd name="connsiteY2" fmla="*/ 130968 h 492918"/>
                <a:gd name="connsiteX3" fmla="*/ 1802607 w 2897982"/>
                <a:gd name="connsiteY3" fmla="*/ 107156 h 492918"/>
                <a:gd name="connsiteX4" fmla="*/ 1974057 w 2897982"/>
                <a:gd name="connsiteY4" fmla="*/ 88106 h 492918"/>
                <a:gd name="connsiteX5" fmla="*/ 2145507 w 2897982"/>
                <a:gd name="connsiteY5" fmla="*/ 64293 h 492918"/>
                <a:gd name="connsiteX6" fmla="*/ 2359819 w 2897982"/>
                <a:gd name="connsiteY6" fmla="*/ 26193 h 492918"/>
                <a:gd name="connsiteX7" fmla="*/ 2390775 w 2897982"/>
                <a:gd name="connsiteY7" fmla="*/ 16668 h 492918"/>
                <a:gd name="connsiteX8" fmla="*/ 2419350 w 2897982"/>
                <a:gd name="connsiteY8" fmla="*/ 4762 h 492918"/>
                <a:gd name="connsiteX9" fmla="*/ 2450307 w 2897982"/>
                <a:gd name="connsiteY9" fmla="*/ 0 h 492918"/>
                <a:gd name="connsiteX10" fmla="*/ 2509838 w 2897982"/>
                <a:gd name="connsiteY10" fmla="*/ 7143 h 492918"/>
                <a:gd name="connsiteX11" fmla="*/ 2586038 w 2897982"/>
                <a:gd name="connsiteY11" fmla="*/ 23812 h 492918"/>
                <a:gd name="connsiteX12" fmla="*/ 2659857 w 2897982"/>
                <a:gd name="connsiteY12" fmla="*/ 45243 h 492918"/>
                <a:gd name="connsiteX13" fmla="*/ 2712244 w 2897982"/>
                <a:gd name="connsiteY13" fmla="*/ 54768 h 492918"/>
                <a:gd name="connsiteX14" fmla="*/ 2774157 w 2897982"/>
                <a:gd name="connsiteY14" fmla="*/ 76200 h 492918"/>
                <a:gd name="connsiteX15" fmla="*/ 2817019 w 2897982"/>
                <a:gd name="connsiteY15" fmla="*/ 97631 h 492918"/>
                <a:gd name="connsiteX16" fmla="*/ 2862263 w 2897982"/>
                <a:gd name="connsiteY16" fmla="*/ 128587 h 492918"/>
                <a:gd name="connsiteX17" fmla="*/ 2886075 w 2897982"/>
                <a:gd name="connsiteY17" fmla="*/ 154781 h 492918"/>
                <a:gd name="connsiteX18" fmla="*/ 2897982 w 2897982"/>
                <a:gd name="connsiteY18" fmla="*/ 176212 h 492918"/>
                <a:gd name="connsiteX19" fmla="*/ 2893219 w 2897982"/>
                <a:gd name="connsiteY19" fmla="*/ 197643 h 492918"/>
                <a:gd name="connsiteX20" fmla="*/ 2871788 w 2897982"/>
                <a:gd name="connsiteY20" fmla="*/ 233362 h 492918"/>
                <a:gd name="connsiteX21" fmla="*/ 2850357 w 2897982"/>
                <a:gd name="connsiteY21" fmla="*/ 252412 h 492918"/>
                <a:gd name="connsiteX22" fmla="*/ 2824163 w 2897982"/>
                <a:gd name="connsiteY22" fmla="*/ 264318 h 492918"/>
                <a:gd name="connsiteX23" fmla="*/ 2783682 w 2897982"/>
                <a:gd name="connsiteY23" fmla="*/ 269081 h 492918"/>
                <a:gd name="connsiteX24" fmla="*/ 2659857 w 2897982"/>
                <a:gd name="connsiteY24" fmla="*/ 269081 h 492918"/>
                <a:gd name="connsiteX25" fmla="*/ 2459832 w 2897982"/>
                <a:gd name="connsiteY25" fmla="*/ 269081 h 492918"/>
                <a:gd name="connsiteX26" fmla="*/ 2152650 w 2897982"/>
                <a:gd name="connsiteY26" fmla="*/ 266700 h 492918"/>
                <a:gd name="connsiteX27" fmla="*/ 1950244 w 2897982"/>
                <a:gd name="connsiteY27" fmla="*/ 266700 h 492918"/>
                <a:gd name="connsiteX28" fmla="*/ 1804988 w 2897982"/>
                <a:gd name="connsiteY28" fmla="*/ 271462 h 492918"/>
                <a:gd name="connsiteX29" fmla="*/ 1574007 w 2897982"/>
                <a:gd name="connsiteY29" fmla="*/ 290512 h 492918"/>
                <a:gd name="connsiteX30" fmla="*/ 1319213 w 2897982"/>
                <a:gd name="connsiteY30" fmla="*/ 314325 h 492918"/>
                <a:gd name="connsiteX31" fmla="*/ 1052513 w 2897982"/>
                <a:gd name="connsiteY31" fmla="*/ 352425 h 492918"/>
                <a:gd name="connsiteX32" fmla="*/ 747713 w 2897982"/>
                <a:gd name="connsiteY32" fmla="*/ 402431 h 492918"/>
                <a:gd name="connsiteX33" fmla="*/ 631032 w 2897982"/>
                <a:gd name="connsiteY33" fmla="*/ 423862 h 492918"/>
                <a:gd name="connsiteX34" fmla="*/ 576263 w 2897982"/>
                <a:gd name="connsiteY34" fmla="*/ 447675 h 492918"/>
                <a:gd name="connsiteX35" fmla="*/ 490538 w 2897982"/>
                <a:gd name="connsiteY35" fmla="*/ 481012 h 492918"/>
                <a:gd name="connsiteX36" fmla="*/ 421482 w 2897982"/>
                <a:gd name="connsiteY36" fmla="*/ 492918 h 492918"/>
                <a:gd name="connsiteX37" fmla="*/ 392907 w 2897982"/>
                <a:gd name="connsiteY37" fmla="*/ 481012 h 492918"/>
                <a:gd name="connsiteX38" fmla="*/ 292894 w 2897982"/>
                <a:gd name="connsiteY38" fmla="*/ 423862 h 492918"/>
                <a:gd name="connsiteX39" fmla="*/ 176213 w 2897982"/>
                <a:gd name="connsiteY39" fmla="*/ 354806 h 492918"/>
                <a:gd name="connsiteX40" fmla="*/ 61913 w 2897982"/>
                <a:gd name="connsiteY40" fmla="*/ 278606 h 492918"/>
                <a:gd name="connsiteX41" fmla="*/ 21432 w 2897982"/>
                <a:gd name="connsiteY41" fmla="*/ 247650 h 492918"/>
                <a:gd name="connsiteX42" fmla="*/ 9525 w 2897982"/>
                <a:gd name="connsiteY42" fmla="*/ 230981 h 492918"/>
                <a:gd name="connsiteX43" fmla="*/ 0 w 2897982"/>
                <a:gd name="connsiteY43" fmla="*/ 202406 h 492918"/>
                <a:gd name="connsiteX44" fmla="*/ 4763 w 2897982"/>
                <a:gd name="connsiteY44" fmla="*/ 183356 h 492918"/>
                <a:gd name="connsiteX45" fmla="*/ 16669 w 2897982"/>
                <a:gd name="connsiteY45" fmla="*/ 173831 h 492918"/>
                <a:gd name="connsiteX46" fmla="*/ 35719 w 2897982"/>
                <a:gd name="connsiteY46" fmla="*/ 173831 h 492918"/>
                <a:gd name="connsiteX47" fmla="*/ 59532 w 2897982"/>
                <a:gd name="connsiteY47" fmla="*/ 176212 h 492918"/>
                <a:gd name="connsiteX48" fmla="*/ 116682 w 2897982"/>
                <a:gd name="connsiteY48" fmla="*/ 197643 h 492918"/>
                <a:gd name="connsiteX49" fmla="*/ 192882 w 2897982"/>
                <a:gd name="connsiteY49" fmla="*/ 228600 h 492918"/>
                <a:gd name="connsiteX50" fmla="*/ 280988 w 2897982"/>
                <a:gd name="connsiteY50" fmla="*/ 254793 h 492918"/>
                <a:gd name="connsiteX51" fmla="*/ 335757 w 2897982"/>
                <a:gd name="connsiteY51" fmla="*/ 264318 h 492918"/>
                <a:gd name="connsiteX52" fmla="*/ 397669 w 2897982"/>
                <a:gd name="connsiteY52" fmla="*/ 266700 h 492918"/>
                <a:gd name="connsiteX53" fmla="*/ 466725 w 2897982"/>
                <a:gd name="connsiteY53" fmla="*/ 266700 h 492918"/>
                <a:gd name="connsiteX54" fmla="*/ 519113 w 2897982"/>
                <a:gd name="connsiteY54" fmla="*/ 261937 h 492918"/>
                <a:gd name="connsiteX55" fmla="*/ 700088 w 2897982"/>
                <a:gd name="connsiteY55" fmla="*/ 240506 h 492918"/>
                <a:gd name="connsiteX56" fmla="*/ 1066800 w 2897982"/>
                <a:gd name="connsiteY56" fmla="*/ 192881 h 49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897982" h="492918">
                  <a:moveTo>
                    <a:pt x="1066800" y="192881"/>
                  </a:moveTo>
                  <a:lnTo>
                    <a:pt x="1369219" y="154781"/>
                  </a:lnTo>
                  <a:lnTo>
                    <a:pt x="1574007" y="130968"/>
                  </a:lnTo>
                  <a:lnTo>
                    <a:pt x="1802607" y="107156"/>
                  </a:lnTo>
                  <a:lnTo>
                    <a:pt x="1974057" y="88106"/>
                  </a:lnTo>
                  <a:lnTo>
                    <a:pt x="2145507" y="64293"/>
                  </a:lnTo>
                  <a:lnTo>
                    <a:pt x="2359819" y="26193"/>
                  </a:lnTo>
                  <a:lnTo>
                    <a:pt x="2390775" y="16668"/>
                  </a:lnTo>
                  <a:lnTo>
                    <a:pt x="2419350" y="4762"/>
                  </a:lnTo>
                  <a:lnTo>
                    <a:pt x="2450307" y="0"/>
                  </a:lnTo>
                  <a:lnTo>
                    <a:pt x="2509838" y="7143"/>
                  </a:lnTo>
                  <a:lnTo>
                    <a:pt x="2586038" y="23812"/>
                  </a:lnTo>
                  <a:lnTo>
                    <a:pt x="2659857" y="45243"/>
                  </a:lnTo>
                  <a:lnTo>
                    <a:pt x="2712244" y="54768"/>
                  </a:lnTo>
                  <a:lnTo>
                    <a:pt x="2774157" y="76200"/>
                  </a:lnTo>
                  <a:lnTo>
                    <a:pt x="2817019" y="97631"/>
                  </a:lnTo>
                  <a:lnTo>
                    <a:pt x="2862263" y="128587"/>
                  </a:lnTo>
                  <a:lnTo>
                    <a:pt x="2886075" y="154781"/>
                  </a:lnTo>
                  <a:lnTo>
                    <a:pt x="2897982" y="176212"/>
                  </a:lnTo>
                  <a:lnTo>
                    <a:pt x="2893219" y="197643"/>
                  </a:lnTo>
                  <a:lnTo>
                    <a:pt x="2871788" y="233362"/>
                  </a:lnTo>
                  <a:lnTo>
                    <a:pt x="2850357" y="252412"/>
                  </a:lnTo>
                  <a:lnTo>
                    <a:pt x="2824163" y="264318"/>
                  </a:lnTo>
                  <a:lnTo>
                    <a:pt x="2783682" y="269081"/>
                  </a:lnTo>
                  <a:lnTo>
                    <a:pt x="2659857" y="269081"/>
                  </a:lnTo>
                  <a:lnTo>
                    <a:pt x="2459832" y="269081"/>
                  </a:lnTo>
                  <a:lnTo>
                    <a:pt x="2152650" y="266700"/>
                  </a:lnTo>
                  <a:lnTo>
                    <a:pt x="1950244" y="266700"/>
                  </a:lnTo>
                  <a:lnTo>
                    <a:pt x="1804988" y="271462"/>
                  </a:lnTo>
                  <a:lnTo>
                    <a:pt x="1574007" y="290512"/>
                  </a:lnTo>
                  <a:lnTo>
                    <a:pt x="1319213" y="314325"/>
                  </a:lnTo>
                  <a:lnTo>
                    <a:pt x="1052513" y="352425"/>
                  </a:lnTo>
                  <a:lnTo>
                    <a:pt x="747713" y="402431"/>
                  </a:lnTo>
                  <a:lnTo>
                    <a:pt x="631032" y="423862"/>
                  </a:lnTo>
                  <a:lnTo>
                    <a:pt x="576263" y="447675"/>
                  </a:lnTo>
                  <a:lnTo>
                    <a:pt x="490538" y="481012"/>
                  </a:lnTo>
                  <a:lnTo>
                    <a:pt x="421482" y="492918"/>
                  </a:lnTo>
                  <a:lnTo>
                    <a:pt x="392907" y="481012"/>
                  </a:lnTo>
                  <a:lnTo>
                    <a:pt x="292894" y="423862"/>
                  </a:lnTo>
                  <a:lnTo>
                    <a:pt x="176213" y="354806"/>
                  </a:lnTo>
                  <a:lnTo>
                    <a:pt x="61913" y="278606"/>
                  </a:lnTo>
                  <a:lnTo>
                    <a:pt x="21432" y="247650"/>
                  </a:lnTo>
                  <a:lnTo>
                    <a:pt x="9525" y="230981"/>
                  </a:lnTo>
                  <a:lnTo>
                    <a:pt x="0" y="202406"/>
                  </a:lnTo>
                  <a:lnTo>
                    <a:pt x="4763" y="183356"/>
                  </a:lnTo>
                  <a:lnTo>
                    <a:pt x="16669" y="173831"/>
                  </a:lnTo>
                  <a:lnTo>
                    <a:pt x="35719" y="173831"/>
                  </a:lnTo>
                  <a:lnTo>
                    <a:pt x="59532" y="176212"/>
                  </a:lnTo>
                  <a:lnTo>
                    <a:pt x="116682" y="197643"/>
                  </a:lnTo>
                  <a:lnTo>
                    <a:pt x="192882" y="228600"/>
                  </a:lnTo>
                  <a:lnTo>
                    <a:pt x="280988" y="254793"/>
                  </a:lnTo>
                  <a:lnTo>
                    <a:pt x="335757" y="264318"/>
                  </a:lnTo>
                  <a:lnTo>
                    <a:pt x="397669" y="266700"/>
                  </a:lnTo>
                  <a:lnTo>
                    <a:pt x="466725" y="266700"/>
                  </a:lnTo>
                  <a:lnTo>
                    <a:pt x="519113" y="261937"/>
                  </a:lnTo>
                  <a:lnTo>
                    <a:pt x="700088" y="240506"/>
                  </a:lnTo>
                  <a:lnTo>
                    <a:pt x="1066800" y="192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87">
              <a:extLst>
                <a:ext uri="{FF2B5EF4-FFF2-40B4-BE49-F238E27FC236}">
                  <a16:creationId xmlns:a16="http://schemas.microsoft.com/office/drawing/2014/main" id="{642DFEC0-199C-42BA-B83F-5BD8AC1E793C}"/>
                </a:ext>
              </a:extLst>
            </p:cNvPr>
            <p:cNvSpPr/>
            <p:nvPr/>
          </p:nvSpPr>
          <p:spPr>
            <a:xfrm>
              <a:off x="5848351" y="2446338"/>
              <a:ext cx="1952625" cy="925512"/>
            </a:xfrm>
            <a:custGeom>
              <a:avLst/>
              <a:gdLst>
                <a:gd name="connsiteX0" fmla="*/ 750094 w 1952625"/>
                <a:gd name="connsiteY0" fmla="*/ 142875 h 926306"/>
                <a:gd name="connsiteX1" fmla="*/ 340519 w 1952625"/>
                <a:gd name="connsiteY1" fmla="*/ 190500 h 926306"/>
                <a:gd name="connsiteX2" fmla="*/ 0 w 1952625"/>
                <a:gd name="connsiteY2" fmla="*/ 230981 h 926306"/>
                <a:gd name="connsiteX3" fmla="*/ 90488 w 1952625"/>
                <a:gd name="connsiteY3" fmla="*/ 366712 h 926306"/>
                <a:gd name="connsiteX4" fmla="*/ 483394 w 1952625"/>
                <a:gd name="connsiteY4" fmla="*/ 319087 h 926306"/>
                <a:gd name="connsiteX5" fmla="*/ 1073944 w 1952625"/>
                <a:gd name="connsiteY5" fmla="*/ 252412 h 926306"/>
                <a:gd name="connsiteX6" fmla="*/ 1414463 w 1952625"/>
                <a:gd name="connsiteY6" fmla="*/ 214312 h 926306"/>
                <a:gd name="connsiteX7" fmla="*/ 1514475 w 1952625"/>
                <a:gd name="connsiteY7" fmla="*/ 204787 h 926306"/>
                <a:gd name="connsiteX8" fmla="*/ 1547813 w 1952625"/>
                <a:gd name="connsiteY8" fmla="*/ 207169 h 926306"/>
                <a:gd name="connsiteX9" fmla="*/ 1566863 w 1952625"/>
                <a:gd name="connsiteY9" fmla="*/ 214312 h 926306"/>
                <a:gd name="connsiteX10" fmla="*/ 1576388 w 1952625"/>
                <a:gd name="connsiteY10" fmla="*/ 223837 h 926306"/>
                <a:gd name="connsiteX11" fmla="*/ 1581150 w 1952625"/>
                <a:gd name="connsiteY11" fmla="*/ 230981 h 926306"/>
                <a:gd name="connsiteX12" fmla="*/ 1583531 w 1952625"/>
                <a:gd name="connsiteY12" fmla="*/ 242887 h 926306"/>
                <a:gd name="connsiteX13" fmla="*/ 1571625 w 1952625"/>
                <a:gd name="connsiteY13" fmla="*/ 300037 h 926306"/>
                <a:gd name="connsiteX14" fmla="*/ 1493044 w 1952625"/>
                <a:gd name="connsiteY14" fmla="*/ 583406 h 926306"/>
                <a:gd name="connsiteX15" fmla="*/ 1462088 w 1952625"/>
                <a:gd name="connsiteY15" fmla="*/ 695325 h 926306"/>
                <a:gd name="connsiteX16" fmla="*/ 1454944 w 1952625"/>
                <a:gd name="connsiteY16" fmla="*/ 881062 h 926306"/>
                <a:gd name="connsiteX17" fmla="*/ 1476375 w 1952625"/>
                <a:gd name="connsiteY17" fmla="*/ 902494 h 926306"/>
                <a:gd name="connsiteX18" fmla="*/ 1512094 w 1952625"/>
                <a:gd name="connsiteY18" fmla="*/ 919162 h 926306"/>
                <a:gd name="connsiteX19" fmla="*/ 1540669 w 1952625"/>
                <a:gd name="connsiteY19" fmla="*/ 926306 h 926306"/>
                <a:gd name="connsiteX20" fmla="*/ 1576388 w 1952625"/>
                <a:gd name="connsiteY20" fmla="*/ 926306 h 926306"/>
                <a:gd name="connsiteX21" fmla="*/ 1607344 w 1952625"/>
                <a:gd name="connsiteY21" fmla="*/ 914400 h 926306"/>
                <a:gd name="connsiteX22" fmla="*/ 1633538 w 1952625"/>
                <a:gd name="connsiteY22" fmla="*/ 892969 h 926306"/>
                <a:gd name="connsiteX23" fmla="*/ 1647825 w 1952625"/>
                <a:gd name="connsiteY23" fmla="*/ 876300 h 926306"/>
                <a:gd name="connsiteX24" fmla="*/ 1666875 w 1952625"/>
                <a:gd name="connsiteY24" fmla="*/ 845344 h 926306"/>
                <a:gd name="connsiteX25" fmla="*/ 1683544 w 1952625"/>
                <a:gd name="connsiteY25" fmla="*/ 802481 h 926306"/>
                <a:gd name="connsiteX26" fmla="*/ 1690688 w 1952625"/>
                <a:gd name="connsiteY26" fmla="*/ 762000 h 926306"/>
                <a:gd name="connsiteX27" fmla="*/ 1747838 w 1952625"/>
                <a:gd name="connsiteY27" fmla="*/ 621506 h 926306"/>
                <a:gd name="connsiteX28" fmla="*/ 1852613 w 1952625"/>
                <a:gd name="connsiteY28" fmla="*/ 354806 h 926306"/>
                <a:gd name="connsiteX29" fmla="*/ 1869281 w 1952625"/>
                <a:gd name="connsiteY29" fmla="*/ 319087 h 926306"/>
                <a:gd name="connsiteX30" fmla="*/ 1897856 w 1952625"/>
                <a:gd name="connsiteY30" fmla="*/ 292894 h 926306"/>
                <a:gd name="connsiteX31" fmla="*/ 1931194 w 1952625"/>
                <a:gd name="connsiteY31" fmla="*/ 254794 h 926306"/>
                <a:gd name="connsiteX32" fmla="*/ 1945481 w 1952625"/>
                <a:gd name="connsiteY32" fmla="*/ 230981 h 926306"/>
                <a:gd name="connsiteX33" fmla="*/ 1952625 w 1952625"/>
                <a:gd name="connsiteY33" fmla="*/ 209550 h 926306"/>
                <a:gd name="connsiteX34" fmla="*/ 1945481 w 1952625"/>
                <a:gd name="connsiteY34" fmla="*/ 190500 h 926306"/>
                <a:gd name="connsiteX35" fmla="*/ 1902619 w 1952625"/>
                <a:gd name="connsiteY35" fmla="*/ 142875 h 926306"/>
                <a:gd name="connsiteX36" fmla="*/ 1847850 w 1952625"/>
                <a:gd name="connsiteY36" fmla="*/ 107156 h 926306"/>
                <a:gd name="connsiteX37" fmla="*/ 1712119 w 1952625"/>
                <a:gd name="connsiteY37" fmla="*/ 26194 h 926306"/>
                <a:gd name="connsiteX38" fmla="*/ 1678781 w 1952625"/>
                <a:gd name="connsiteY38" fmla="*/ 7144 h 926306"/>
                <a:gd name="connsiteX39" fmla="*/ 1602581 w 1952625"/>
                <a:gd name="connsiteY39" fmla="*/ 0 h 926306"/>
                <a:gd name="connsiteX40" fmla="*/ 1554956 w 1952625"/>
                <a:gd name="connsiteY40" fmla="*/ 9525 h 926306"/>
                <a:gd name="connsiteX41" fmla="*/ 1414463 w 1952625"/>
                <a:gd name="connsiteY41" fmla="*/ 54769 h 926306"/>
                <a:gd name="connsiteX42" fmla="*/ 1364456 w 1952625"/>
                <a:gd name="connsiteY42" fmla="*/ 71437 h 926306"/>
                <a:gd name="connsiteX43" fmla="*/ 1154906 w 1952625"/>
                <a:gd name="connsiteY43" fmla="*/ 95250 h 926306"/>
                <a:gd name="connsiteX44" fmla="*/ 750094 w 1952625"/>
                <a:gd name="connsiteY44" fmla="*/ 142875 h 92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952625" h="926306">
                  <a:moveTo>
                    <a:pt x="750094" y="142875"/>
                  </a:moveTo>
                  <a:lnTo>
                    <a:pt x="340519" y="190500"/>
                  </a:lnTo>
                  <a:lnTo>
                    <a:pt x="0" y="230981"/>
                  </a:lnTo>
                  <a:lnTo>
                    <a:pt x="90488" y="366712"/>
                  </a:lnTo>
                  <a:lnTo>
                    <a:pt x="483394" y="319087"/>
                  </a:lnTo>
                  <a:lnTo>
                    <a:pt x="1073944" y="252412"/>
                  </a:lnTo>
                  <a:lnTo>
                    <a:pt x="1414463" y="214312"/>
                  </a:lnTo>
                  <a:lnTo>
                    <a:pt x="1514475" y="204787"/>
                  </a:lnTo>
                  <a:lnTo>
                    <a:pt x="1547813" y="207169"/>
                  </a:lnTo>
                  <a:lnTo>
                    <a:pt x="1566863" y="214312"/>
                  </a:lnTo>
                  <a:lnTo>
                    <a:pt x="1576388" y="223837"/>
                  </a:lnTo>
                  <a:lnTo>
                    <a:pt x="1581150" y="230981"/>
                  </a:lnTo>
                  <a:lnTo>
                    <a:pt x="1583531" y="242887"/>
                  </a:lnTo>
                  <a:lnTo>
                    <a:pt x="1571625" y="300037"/>
                  </a:lnTo>
                  <a:lnTo>
                    <a:pt x="1493044" y="583406"/>
                  </a:lnTo>
                  <a:lnTo>
                    <a:pt x="1462088" y="695325"/>
                  </a:lnTo>
                  <a:lnTo>
                    <a:pt x="1454944" y="881062"/>
                  </a:lnTo>
                  <a:lnTo>
                    <a:pt x="1476375" y="902494"/>
                  </a:lnTo>
                  <a:lnTo>
                    <a:pt x="1512094" y="919162"/>
                  </a:lnTo>
                  <a:lnTo>
                    <a:pt x="1540669" y="926306"/>
                  </a:lnTo>
                  <a:lnTo>
                    <a:pt x="1576388" y="926306"/>
                  </a:lnTo>
                  <a:lnTo>
                    <a:pt x="1607344" y="914400"/>
                  </a:lnTo>
                  <a:lnTo>
                    <a:pt x="1633538" y="892969"/>
                  </a:lnTo>
                  <a:lnTo>
                    <a:pt x="1647825" y="876300"/>
                  </a:lnTo>
                  <a:lnTo>
                    <a:pt x="1666875" y="845344"/>
                  </a:lnTo>
                  <a:lnTo>
                    <a:pt x="1683544" y="802481"/>
                  </a:lnTo>
                  <a:lnTo>
                    <a:pt x="1690688" y="762000"/>
                  </a:lnTo>
                  <a:lnTo>
                    <a:pt x="1747838" y="621506"/>
                  </a:lnTo>
                  <a:lnTo>
                    <a:pt x="1852613" y="354806"/>
                  </a:lnTo>
                  <a:lnTo>
                    <a:pt x="1869281" y="319087"/>
                  </a:lnTo>
                  <a:lnTo>
                    <a:pt x="1897856" y="292894"/>
                  </a:lnTo>
                  <a:lnTo>
                    <a:pt x="1931194" y="254794"/>
                  </a:lnTo>
                  <a:lnTo>
                    <a:pt x="1945481" y="230981"/>
                  </a:lnTo>
                  <a:lnTo>
                    <a:pt x="1952625" y="209550"/>
                  </a:lnTo>
                  <a:lnTo>
                    <a:pt x="1945481" y="190500"/>
                  </a:lnTo>
                  <a:lnTo>
                    <a:pt x="1902619" y="142875"/>
                  </a:lnTo>
                  <a:lnTo>
                    <a:pt x="1847850" y="107156"/>
                  </a:lnTo>
                  <a:lnTo>
                    <a:pt x="1712119" y="26194"/>
                  </a:lnTo>
                  <a:lnTo>
                    <a:pt x="1678781" y="7144"/>
                  </a:lnTo>
                  <a:lnTo>
                    <a:pt x="1602581" y="0"/>
                  </a:lnTo>
                  <a:lnTo>
                    <a:pt x="1554956" y="9525"/>
                  </a:lnTo>
                  <a:lnTo>
                    <a:pt x="1414463" y="54769"/>
                  </a:lnTo>
                  <a:lnTo>
                    <a:pt x="1364456" y="71437"/>
                  </a:lnTo>
                  <a:lnTo>
                    <a:pt x="1154906" y="95250"/>
                  </a:lnTo>
                  <a:lnTo>
                    <a:pt x="750094" y="142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90">
              <a:extLst>
                <a:ext uri="{FF2B5EF4-FFF2-40B4-BE49-F238E27FC236}">
                  <a16:creationId xmlns:a16="http://schemas.microsoft.com/office/drawing/2014/main" id="{D3A7F21F-DDF7-4A1F-BE06-F3BB801DAA84}"/>
                </a:ext>
              </a:extLst>
            </p:cNvPr>
            <p:cNvSpPr/>
            <p:nvPr/>
          </p:nvSpPr>
          <p:spPr>
            <a:xfrm>
              <a:off x="6008688" y="3094038"/>
              <a:ext cx="1363662" cy="273050"/>
            </a:xfrm>
            <a:custGeom>
              <a:avLst/>
              <a:gdLst>
                <a:gd name="connsiteX0" fmla="*/ 419100 w 1364456"/>
                <a:gd name="connsiteY0" fmla="*/ 85725 h 273844"/>
                <a:gd name="connsiteX1" fmla="*/ 823912 w 1364456"/>
                <a:gd name="connsiteY1" fmla="*/ 33337 h 273844"/>
                <a:gd name="connsiteX2" fmla="*/ 1090612 w 1364456"/>
                <a:gd name="connsiteY2" fmla="*/ 0 h 273844"/>
                <a:gd name="connsiteX3" fmla="*/ 1143000 w 1364456"/>
                <a:gd name="connsiteY3" fmla="*/ 2381 h 273844"/>
                <a:gd name="connsiteX4" fmla="*/ 1221581 w 1364456"/>
                <a:gd name="connsiteY4" fmla="*/ 7144 h 273844"/>
                <a:gd name="connsiteX5" fmla="*/ 1283494 w 1364456"/>
                <a:gd name="connsiteY5" fmla="*/ 16669 h 273844"/>
                <a:gd name="connsiteX6" fmla="*/ 1364456 w 1364456"/>
                <a:gd name="connsiteY6" fmla="*/ 33337 h 273844"/>
                <a:gd name="connsiteX7" fmla="*/ 1345406 w 1364456"/>
                <a:gd name="connsiteY7" fmla="*/ 264319 h 273844"/>
                <a:gd name="connsiteX8" fmla="*/ 1316831 w 1364456"/>
                <a:gd name="connsiteY8" fmla="*/ 250031 h 273844"/>
                <a:gd name="connsiteX9" fmla="*/ 1295400 w 1364456"/>
                <a:gd name="connsiteY9" fmla="*/ 233362 h 273844"/>
                <a:gd name="connsiteX10" fmla="*/ 1262062 w 1364456"/>
                <a:gd name="connsiteY10" fmla="*/ 200025 h 273844"/>
                <a:gd name="connsiteX11" fmla="*/ 1231106 w 1364456"/>
                <a:gd name="connsiteY11" fmla="*/ 157162 h 273844"/>
                <a:gd name="connsiteX12" fmla="*/ 1219200 w 1364456"/>
                <a:gd name="connsiteY12" fmla="*/ 140494 h 273844"/>
                <a:gd name="connsiteX13" fmla="*/ 1145381 w 1364456"/>
                <a:gd name="connsiteY13" fmla="*/ 147637 h 273844"/>
                <a:gd name="connsiteX14" fmla="*/ 909637 w 1364456"/>
                <a:gd name="connsiteY14" fmla="*/ 173831 h 273844"/>
                <a:gd name="connsiteX15" fmla="*/ 609600 w 1364456"/>
                <a:gd name="connsiteY15" fmla="*/ 209550 h 273844"/>
                <a:gd name="connsiteX16" fmla="*/ 350044 w 1364456"/>
                <a:gd name="connsiteY16" fmla="*/ 242887 h 273844"/>
                <a:gd name="connsiteX17" fmla="*/ 95250 w 1364456"/>
                <a:gd name="connsiteY17" fmla="*/ 273844 h 273844"/>
                <a:gd name="connsiteX18" fmla="*/ 73819 w 1364456"/>
                <a:gd name="connsiteY18" fmla="*/ 273844 h 273844"/>
                <a:gd name="connsiteX19" fmla="*/ 0 w 1364456"/>
                <a:gd name="connsiteY19" fmla="*/ 111919 h 273844"/>
                <a:gd name="connsiteX20" fmla="*/ 166687 w 1364456"/>
                <a:gd name="connsiteY20" fmla="*/ 114300 h 273844"/>
                <a:gd name="connsiteX21" fmla="*/ 211931 w 1364456"/>
                <a:gd name="connsiteY21" fmla="*/ 111919 h 273844"/>
                <a:gd name="connsiteX22" fmla="*/ 333375 w 1364456"/>
                <a:gd name="connsiteY22" fmla="*/ 97631 h 273844"/>
                <a:gd name="connsiteX23" fmla="*/ 419100 w 1364456"/>
                <a:gd name="connsiteY23" fmla="*/ 85725 h 27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4456" h="273844">
                  <a:moveTo>
                    <a:pt x="419100" y="85725"/>
                  </a:moveTo>
                  <a:lnTo>
                    <a:pt x="823912" y="33337"/>
                  </a:lnTo>
                  <a:lnTo>
                    <a:pt x="1090612" y="0"/>
                  </a:lnTo>
                  <a:lnTo>
                    <a:pt x="1143000" y="2381"/>
                  </a:lnTo>
                  <a:lnTo>
                    <a:pt x="1221581" y="7144"/>
                  </a:lnTo>
                  <a:lnTo>
                    <a:pt x="1283494" y="16669"/>
                  </a:lnTo>
                  <a:lnTo>
                    <a:pt x="1364456" y="33337"/>
                  </a:lnTo>
                  <a:lnTo>
                    <a:pt x="1345406" y="264319"/>
                  </a:lnTo>
                  <a:lnTo>
                    <a:pt x="1316831" y="250031"/>
                  </a:lnTo>
                  <a:lnTo>
                    <a:pt x="1295400" y="233362"/>
                  </a:lnTo>
                  <a:lnTo>
                    <a:pt x="1262062" y="200025"/>
                  </a:lnTo>
                  <a:lnTo>
                    <a:pt x="1231106" y="157162"/>
                  </a:lnTo>
                  <a:lnTo>
                    <a:pt x="1219200" y="140494"/>
                  </a:lnTo>
                  <a:lnTo>
                    <a:pt x="1145381" y="147637"/>
                  </a:lnTo>
                  <a:lnTo>
                    <a:pt x="909637" y="173831"/>
                  </a:lnTo>
                  <a:lnTo>
                    <a:pt x="609600" y="209550"/>
                  </a:lnTo>
                  <a:lnTo>
                    <a:pt x="350044" y="242887"/>
                  </a:lnTo>
                  <a:lnTo>
                    <a:pt x="95250" y="273844"/>
                  </a:lnTo>
                  <a:lnTo>
                    <a:pt x="73819" y="273844"/>
                  </a:lnTo>
                  <a:lnTo>
                    <a:pt x="0" y="111919"/>
                  </a:lnTo>
                  <a:lnTo>
                    <a:pt x="166687" y="114300"/>
                  </a:lnTo>
                  <a:lnTo>
                    <a:pt x="211931" y="111919"/>
                  </a:lnTo>
                  <a:lnTo>
                    <a:pt x="333375" y="97631"/>
                  </a:lnTo>
                  <a:lnTo>
                    <a:pt x="419100" y="857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1">
              <a:extLst>
                <a:ext uri="{FF2B5EF4-FFF2-40B4-BE49-F238E27FC236}">
                  <a16:creationId xmlns:a16="http://schemas.microsoft.com/office/drawing/2014/main" id="{002BEFE1-151B-409C-B52B-3F5BC0EB360F}"/>
                </a:ext>
              </a:extLst>
            </p:cNvPr>
            <p:cNvSpPr/>
            <p:nvPr/>
          </p:nvSpPr>
          <p:spPr>
            <a:xfrm>
              <a:off x="5062539" y="3630614"/>
              <a:ext cx="377825" cy="1012825"/>
            </a:xfrm>
            <a:custGeom>
              <a:avLst/>
              <a:gdLst>
                <a:gd name="connsiteX0" fmla="*/ 352425 w 378618"/>
                <a:gd name="connsiteY0" fmla="*/ 471488 h 1012032"/>
                <a:gd name="connsiteX1" fmla="*/ 376237 w 378618"/>
                <a:gd name="connsiteY1" fmla="*/ 385763 h 1012032"/>
                <a:gd name="connsiteX2" fmla="*/ 378618 w 378618"/>
                <a:gd name="connsiteY2" fmla="*/ 323850 h 1012032"/>
                <a:gd name="connsiteX3" fmla="*/ 378618 w 378618"/>
                <a:gd name="connsiteY3" fmla="*/ 228600 h 1012032"/>
                <a:gd name="connsiteX4" fmla="*/ 378618 w 378618"/>
                <a:gd name="connsiteY4" fmla="*/ 135732 h 1012032"/>
                <a:gd name="connsiteX5" fmla="*/ 342900 w 378618"/>
                <a:gd name="connsiteY5" fmla="*/ 104775 h 1012032"/>
                <a:gd name="connsiteX6" fmla="*/ 276225 w 378618"/>
                <a:gd name="connsiteY6" fmla="*/ 57150 h 1012032"/>
                <a:gd name="connsiteX7" fmla="*/ 219075 w 378618"/>
                <a:gd name="connsiteY7" fmla="*/ 19050 h 1012032"/>
                <a:gd name="connsiteX8" fmla="*/ 178593 w 378618"/>
                <a:gd name="connsiteY8" fmla="*/ 0 h 1012032"/>
                <a:gd name="connsiteX9" fmla="*/ 157162 w 378618"/>
                <a:gd name="connsiteY9" fmla="*/ 0 h 1012032"/>
                <a:gd name="connsiteX10" fmla="*/ 150018 w 378618"/>
                <a:gd name="connsiteY10" fmla="*/ 7144 h 1012032"/>
                <a:gd name="connsiteX11" fmla="*/ 152400 w 378618"/>
                <a:gd name="connsiteY11" fmla="*/ 33338 h 1012032"/>
                <a:gd name="connsiteX12" fmla="*/ 164306 w 378618"/>
                <a:gd name="connsiteY12" fmla="*/ 73819 h 1012032"/>
                <a:gd name="connsiteX13" fmla="*/ 183356 w 378618"/>
                <a:gd name="connsiteY13" fmla="*/ 140494 h 1012032"/>
                <a:gd name="connsiteX14" fmla="*/ 195262 w 378618"/>
                <a:gd name="connsiteY14" fmla="*/ 188119 h 1012032"/>
                <a:gd name="connsiteX15" fmla="*/ 200025 w 378618"/>
                <a:gd name="connsiteY15" fmla="*/ 233363 h 1012032"/>
                <a:gd name="connsiteX16" fmla="*/ 197643 w 378618"/>
                <a:gd name="connsiteY16" fmla="*/ 280988 h 1012032"/>
                <a:gd name="connsiteX17" fmla="*/ 183356 w 378618"/>
                <a:gd name="connsiteY17" fmla="*/ 354807 h 1012032"/>
                <a:gd name="connsiteX18" fmla="*/ 154781 w 378618"/>
                <a:gd name="connsiteY18" fmla="*/ 452438 h 1012032"/>
                <a:gd name="connsiteX19" fmla="*/ 121443 w 378618"/>
                <a:gd name="connsiteY19" fmla="*/ 535782 h 1012032"/>
                <a:gd name="connsiteX20" fmla="*/ 78581 w 378618"/>
                <a:gd name="connsiteY20" fmla="*/ 604838 h 1012032"/>
                <a:gd name="connsiteX21" fmla="*/ 40481 w 378618"/>
                <a:gd name="connsiteY21" fmla="*/ 671513 h 1012032"/>
                <a:gd name="connsiteX22" fmla="*/ 14287 w 378618"/>
                <a:gd name="connsiteY22" fmla="*/ 731044 h 1012032"/>
                <a:gd name="connsiteX23" fmla="*/ 0 w 378618"/>
                <a:gd name="connsiteY23" fmla="*/ 790575 h 1012032"/>
                <a:gd name="connsiteX24" fmla="*/ 0 w 378618"/>
                <a:gd name="connsiteY24" fmla="*/ 831057 h 1012032"/>
                <a:gd name="connsiteX25" fmla="*/ 9525 w 378618"/>
                <a:gd name="connsiteY25" fmla="*/ 869157 h 1012032"/>
                <a:gd name="connsiteX26" fmla="*/ 26193 w 378618"/>
                <a:gd name="connsiteY26" fmla="*/ 914400 h 1012032"/>
                <a:gd name="connsiteX27" fmla="*/ 45243 w 378618"/>
                <a:gd name="connsiteY27" fmla="*/ 952500 h 1012032"/>
                <a:gd name="connsiteX28" fmla="*/ 71437 w 378618"/>
                <a:gd name="connsiteY28" fmla="*/ 990600 h 1012032"/>
                <a:gd name="connsiteX29" fmla="*/ 92868 w 378618"/>
                <a:gd name="connsiteY29" fmla="*/ 1004888 h 1012032"/>
                <a:gd name="connsiteX30" fmla="*/ 121443 w 378618"/>
                <a:gd name="connsiteY30" fmla="*/ 1012032 h 1012032"/>
                <a:gd name="connsiteX31" fmla="*/ 140493 w 378618"/>
                <a:gd name="connsiteY31" fmla="*/ 1009650 h 1012032"/>
                <a:gd name="connsiteX32" fmla="*/ 169068 w 378618"/>
                <a:gd name="connsiteY32" fmla="*/ 990600 h 1012032"/>
                <a:gd name="connsiteX33" fmla="*/ 192881 w 378618"/>
                <a:gd name="connsiteY33" fmla="*/ 966788 h 1012032"/>
                <a:gd name="connsiteX34" fmla="*/ 221456 w 378618"/>
                <a:gd name="connsiteY34" fmla="*/ 931069 h 1012032"/>
                <a:gd name="connsiteX35" fmla="*/ 238125 w 378618"/>
                <a:gd name="connsiteY35" fmla="*/ 900113 h 1012032"/>
                <a:gd name="connsiteX36" fmla="*/ 254793 w 378618"/>
                <a:gd name="connsiteY36" fmla="*/ 845344 h 1012032"/>
                <a:gd name="connsiteX37" fmla="*/ 280987 w 378618"/>
                <a:gd name="connsiteY37" fmla="*/ 750094 h 1012032"/>
                <a:gd name="connsiteX38" fmla="*/ 352425 w 378618"/>
                <a:gd name="connsiteY38" fmla="*/ 471488 h 101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78618" h="1012032">
                  <a:moveTo>
                    <a:pt x="352425" y="471488"/>
                  </a:moveTo>
                  <a:lnTo>
                    <a:pt x="376237" y="385763"/>
                  </a:lnTo>
                  <a:cubicBezTo>
                    <a:pt x="377031" y="365125"/>
                    <a:pt x="377824" y="344488"/>
                    <a:pt x="378618" y="323850"/>
                  </a:cubicBezTo>
                  <a:lnTo>
                    <a:pt x="378618" y="228600"/>
                  </a:lnTo>
                  <a:lnTo>
                    <a:pt x="378618" y="135732"/>
                  </a:lnTo>
                  <a:lnTo>
                    <a:pt x="342900" y="104775"/>
                  </a:lnTo>
                  <a:lnTo>
                    <a:pt x="276225" y="57150"/>
                  </a:lnTo>
                  <a:lnTo>
                    <a:pt x="219075" y="19050"/>
                  </a:lnTo>
                  <a:lnTo>
                    <a:pt x="178593" y="0"/>
                  </a:lnTo>
                  <a:lnTo>
                    <a:pt x="157162" y="0"/>
                  </a:lnTo>
                  <a:lnTo>
                    <a:pt x="150018" y="7144"/>
                  </a:lnTo>
                  <a:lnTo>
                    <a:pt x="152400" y="33338"/>
                  </a:lnTo>
                  <a:lnTo>
                    <a:pt x="164306" y="73819"/>
                  </a:lnTo>
                  <a:lnTo>
                    <a:pt x="183356" y="140494"/>
                  </a:lnTo>
                  <a:lnTo>
                    <a:pt x="195262" y="188119"/>
                  </a:lnTo>
                  <a:lnTo>
                    <a:pt x="200025" y="233363"/>
                  </a:lnTo>
                  <a:lnTo>
                    <a:pt x="197643" y="280988"/>
                  </a:lnTo>
                  <a:lnTo>
                    <a:pt x="183356" y="354807"/>
                  </a:lnTo>
                  <a:lnTo>
                    <a:pt x="154781" y="452438"/>
                  </a:lnTo>
                  <a:lnTo>
                    <a:pt x="121443" y="535782"/>
                  </a:lnTo>
                  <a:lnTo>
                    <a:pt x="78581" y="604838"/>
                  </a:lnTo>
                  <a:lnTo>
                    <a:pt x="40481" y="671513"/>
                  </a:lnTo>
                  <a:lnTo>
                    <a:pt x="14287" y="731044"/>
                  </a:lnTo>
                  <a:lnTo>
                    <a:pt x="0" y="790575"/>
                  </a:lnTo>
                  <a:lnTo>
                    <a:pt x="0" y="831057"/>
                  </a:lnTo>
                  <a:lnTo>
                    <a:pt x="9525" y="869157"/>
                  </a:lnTo>
                  <a:lnTo>
                    <a:pt x="26193" y="914400"/>
                  </a:lnTo>
                  <a:lnTo>
                    <a:pt x="45243" y="952500"/>
                  </a:lnTo>
                  <a:lnTo>
                    <a:pt x="71437" y="990600"/>
                  </a:lnTo>
                  <a:lnTo>
                    <a:pt x="92868" y="1004888"/>
                  </a:lnTo>
                  <a:lnTo>
                    <a:pt x="121443" y="1012032"/>
                  </a:lnTo>
                  <a:lnTo>
                    <a:pt x="140493" y="1009650"/>
                  </a:lnTo>
                  <a:lnTo>
                    <a:pt x="169068" y="990600"/>
                  </a:lnTo>
                  <a:lnTo>
                    <a:pt x="192881" y="966788"/>
                  </a:lnTo>
                  <a:lnTo>
                    <a:pt x="221456" y="931069"/>
                  </a:lnTo>
                  <a:lnTo>
                    <a:pt x="238125" y="900113"/>
                  </a:lnTo>
                  <a:lnTo>
                    <a:pt x="254793" y="845344"/>
                  </a:lnTo>
                  <a:lnTo>
                    <a:pt x="280987" y="750094"/>
                  </a:lnTo>
                  <a:lnTo>
                    <a:pt x="352425" y="4714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92">
              <a:extLst>
                <a:ext uri="{FF2B5EF4-FFF2-40B4-BE49-F238E27FC236}">
                  <a16:creationId xmlns:a16="http://schemas.microsoft.com/office/drawing/2014/main" id="{F27B4941-19E9-438C-BD37-7E2F7C90998E}"/>
                </a:ext>
              </a:extLst>
            </p:cNvPr>
            <p:cNvSpPr/>
            <p:nvPr/>
          </p:nvSpPr>
          <p:spPr>
            <a:xfrm>
              <a:off x="5397501" y="3517901"/>
              <a:ext cx="2982913" cy="409575"/>
            </a:xfrm>
            <a:custGeom>
              <a:avLst/>
              <a:gdLst>
                <a:gd name="connsiteX0" fmla="*/ 1182280 w 2982747"/>
                <a:gd name="connsiteY0" fmla="*/ 188032 h 409548"/>
                <a:gd name="connsiteX1" fmla="*/ 904097 w 2982747"/>
                <a:gd name="connsiteY1" fmla="*/ 211214 h 409548"/>
                <a:gd name="connsiteX2" fmla="*/ 721217 w 2982747"/>
                <a:gd name="connsiteY2" fmla="*/ 221517 h 409548"/>
                <a:gd name="connsiteX3" fmla="*/ 525458 w 2982747"/>
                <a:gd name="connsiteY3" fmla="*/ 231820 h 409548"/>
                <a:gd name="connsiteX4" fmla="*/ 340002 w 2982747"/>
                <a:gd name="connsiteY4" fmla="*/ 239547 h 409548"/>
                <a:gd name="connsiteX5" fmla="*/ 141667 w 2982747"/>
                <a:gd name="connsiteY5" fmla="*/ 244699 h 409548"/>
                <a:gd name="connsiteX6" fmla="*/ 5151 w 2982747"/>
                <a:gd name="connsiteY6" fmla="*/ 249850 h 409548"/>
                <a:gd name="connsiteX7" fmla="*/ 0 w 2982747"/>
                <a:gd name="connsiteY7" fmla="*/ 340002 h 409548"/>
                <a:gd name="connsiteX8" fmla="*/ 100455 w 2982747"/>
                <a:gd name="connsiteY8" fmla="*/ 381215 h 409548"/>
                <a:gd name="connsiteX9" fmla="*/ 139092 w 2982747"/>
                <a:gd name="connsiteY9" fmla="*/ 394094 h 409548"/>
                <a:gd name="connsiteX10" fmla="*/ 180304 w 2982747"/>
                <a:gd name="connsiteY10" fmla="*/ 404397 h 409548"/>
                <a:gd name="connsiteX11" fmla="*/ 226668 w 2982747"/>
                <a:gd name="connsiteY11" fmla="*/ 409548 h 409548"/>
                <a:gd name="connsiteX12" fmla="*/ 275608 w 2982747"/>
                <a:gd name="connsiteY12" fmla="*/ 409548 h 409548"/>
                <a:gd name="connsiteX13" fmla="*/ 329699 w 2982747"/>
                <a:gd name="connsiteY13" fmla="*/ 404397 h 409548"/>
                <a:gd name="connsiteX14" fmla="*/ 391517 w 2982747"/>
                <a:gd name="connsiteY14" fmla="*/ 391518 h 409548"/>
                <a:gd name="connsiteX15" fmla="*/ 435306 w 2982747"/>
                <a:gd name="connsiteY15" fmla="*/ 381215 h 409548"/>
                <a:gd name="connsiteX16" fmla="*/ 602731 w 2982747"/>
                <a:gd name="connsiteY16" fmla="*/ 368336 h 409548"/>
                <a:gd name="connsiteX17" fmla="*/ 906672 w 2982747"/>
                <a:gd name="connsiteY17" fmla="*/ 352881 h 409548"/>
                <a:gd name="connsiteX18" fmla="*/ 1215765 w 2982747"/>
                <a:gd name="connsiteY18" fmla="*/ 329699 h 409548"/>
                <a:gd name="connsiteX19" fmla="*/ 1596980 w 2982747"/>
                <a:gd name="connsiteY19" fmla="*/ 296214 h 409548"/>
                <a:gd name="connsiteX20" fmla="*/ 1875164 w 2982747"/>
                <a:gd name="connsiteY20" fmla="*/ 273032 h 409548"/>
                <a:gd name="connsiteX21" fmla="*/ 2163650 w 2982747"/>
                <a:gd name="connsiteY21" fmla="*/ 244699 h 409548"/>
                <a:gd name="connsiteX22" fmla="*/ 2405773 w 2982747"/>
                <a:gd name="connsiteY22" fmla="*/ 224093 h 409548"/>
                <a:gd name="connsiteX23" fmla="*/ 2431531 w 2982747"/>
                <a:gd name="connsiteY23" fmla="*/ 224093 h 409548"/>
                <a:gd name="connsiteX24" fmla="*/ 2462440 w 2982747"/>
                <a:gd name="connsiteY24" fmla="*/ 226668 h 409548"/>
                <a:gd name="connsiteX25" fmla="*/ 2490774 w 2982747"/>
                <a:gd name="connsiteY25" fmla="*/ 236971 h 409548"/>
                <a:gd name="connsiteX26" fmla="*/ 2887443 w 2982747"/>
                <a:gd name="connsiteY26" fmla="*/ 378639 h 409548"/>
                <a:gd name="connsiteX27" fmla="*/ 2910625 w 2982747"/>
                <a:gd name="connsiteY27" fmla="*/ 378639 h 409548"/>
                <a:gd name="connsiteX28" fmla="*/ 2956989 w 2982747"/>
                <a:gd name="connsiteY28" fmla="*/ 368336 h 409548"/>
                <a:gd name="connsiteX29" fmla="*/ 2972444 w 2982747"/>
                <a:gd name="connsiteY29" fmla="*/ 360609 h 409548"/>
                <a:gd name="connsiteX30" fmla="*/ 2980171 w 2982747"/>
                <a:gd name="connsiteY30" fmla="*/ 347730 h 409548"/>
                <a:gd name="connsiteX31" fmla="*/ 2982747 w 2982747"/>
                <a:gd name="connsiteY31" fmla="*/ 334851 h 409548"/>
                <a:gd name="connsiteX32" fmla="*/ 2975019 w 2982747"/>
                <a:gd name="connsiteY32" fmla="*/ 311669 h 409548"/>
                <a:gd name="connsiteX33" fmla="*/ 2951837 w 2982747"/>
                <a:gd name="connsiteY33" fmla="*/ 275608 h 409548"/>
                <a:gd name="connsiteX34" fmla="*/ 2920928 w 2982747"/>
                <a:gd name="connsiteY34" fmla="*/ 239547 h 409548"/>
                <a:gd name="connsiteX35" fmla="*/ 2851382 w 2982747"/>
                <a:gd name="connsiteY35" fmla="*/ 164850 h 409548"/>
                <a:gd name="connsiteX36" fmla="*/ 2802443 w 2982747"/>
                <a:gd name="connsiteY36" fmla="*/ 115910 h 409548"/>
                <a:gd name="connsiteX37" fmla="*/ 2758654 w 2982747"/>
                <a:gd name="connsiteY37" fmla="*/ 74698 h 409548"/>
                <a:gd name="connsiteX38" fmla="*/ 2720018 w 2982747"/>
                <a:gd name="connsiteY38" fmla="*/ 41213 h 409548"/>
                <a:gd name="connsiteX39" fmla="*/ 2689108 w 2982747"/>
                <a:gd name="connsiteY39" fmla="*/ 23182 h 409548"/>
                <a:gd name="connsiteX40" fmla="*/ 2640169 w 2982747"/>
                <a:gd name="connsiteY40" fmla="*/ 5152 h 409548"/>
                <a:gd name="connsiteX41" fmla="*/ 2601532 w 2982747"/>
                <a:gd name="connsiteY41" fmla="*/ 0 h 409548"/>
                <a:gd name="connsiteX42" fmla="*/ 2560320 w 2982747"/>
                <a:gd name="connsiteY42" fmla="*/ 0 h 409548"/>
                <a:gd name="connsiteX43" fmla="*/ 2511380 w 2982747"/>
                <a:gd name="connsiteY43" fmla="*/ 12879 h 409548"/>
                <a:gd name="connsiteX44" fmla="*/ 2374864 w 2982747"/>
                <a:gd name="connsiteY44" fmla="*/ 61819 h 409548"/>
                <a:gd name="connsiteX45" fmla="*/ 2343955 w 2982747"/>
                <a:gd name="connsiteY45" fmla="*/ 69546 h 409548"/>
                <a:gd name="connsiteX46" fmla="*/ 2181681 w 2982747"/>
                <a:gd name="connsiteY46" fmla="*/ 87577 h 409548"/>
                <a:gd name="connsiteX47" fmla="*/ 1849406 w 2982747"/>
                <a:gd name="connsiteY47" fmla="*/ 123637 h 409548"/>
                <a:gd name="connsiteX48" fmla="*/ 1393494 w 2982747"/>
                <a:gd name="connsiteY48" fmla="*/ 170001 h 409548"/>
                <a:gd name="connsiteX49" fmla="*/ 1182280 w 2982747"/>
                <a:gd name="connsiteY49" fmla="*/ 188032 h 409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982747" h="409548">
                  <a:moveTo>
                    <a:pt x="1182280" y="188032"/>
                  </a:moveTo>
                  <a:lnTo>
                    <a:pt x="904097" y="211214"/>
                  </a:lnTo>
                  <a:lnTo>
                    <a:pt x="721217" y="221517"/>
                  </a:lnTo>
                  <a:lnTo>
                    <a:pt x="525458" y="231820"/>
                  </a:lnTo>
                  <a:lnTo>
                    <a:pt x="340002" y="239547"/>
                  </a:lnTo>
                  <a:lnTo>
                    <a:pt x="141667" y="244699"/>
                  </a:lnTo>
                  <a:lnTo>
                    <a:pt x="5151" y="249850"/>
                  </a:lnTo>
                  <a:lnTo>
                    <a:pt x="0" y="340002"/>
                  </a:lnTo>
                  <a:lnTo>
                    <a:pt x="100455" y="381215"/>
                  </a:lnTo>
                  <a:lnTo>
                    <a:pt x="139092" y="394094"/>
                  </a:lnTo>
                  <a:lnTo>
                    <a:pt x="180304" y="404397"/>
                  </a:lnTo>
                  <a:lnTo>
                    <a:pt x="226668" y="409548"/>
                  </a:lnTo>
                  <a:lnTo>
                    <a:pt x="275608" y="409548"/>
                  </a:lnTo>
                  <a:lnTo>
                    <a:pt x="329699" y="404397"/>
                  </a:lnTo>
                  <a:lnTo>
                    <a:pt x="391517" y="391518"/>
                  </a:lnTo>
                  <a:lnTo>
                    <a:pt x="435306" y="381215"/>
                  </a:lnTo>
                  <a:lnTo>
                    <a:pt x="602731" y="368336"/>
                  </a:lnTo>
                  <a:lnTo>
                    <a:pt x="906672" y="352881"/>
                  </a:lnTo>
                  <a:lnTo>
                    <a:pt x="1215765" y="329699"/>
                  </a:lnTo>
                  <a:lnTo>
                    <a:pt x="1596980" y="296214"/>
                  </a:lnTo>
                  <a:lnTo>
                    <a:pt x="1875164" y="273032"/>
                  </a:lnTo>
                  <a:lnTo>
                    <a:pt x="2163650" y="244699"/>
                  </a:lnTo>
                  <a:lnTo>
                    <a:pt x="2405773" y="224093"/>
                  </a:lnTo>
                  <a:lnTo>
                    <a:pt x="2431531" y="224093"/>
                  </a:lnTo>
                  <a:lnTo>
                    <a:pt x="2462440" y="226668"/>
                  </a:lnTo>
                  <a:lnTo>
                    <a:pt x="2490774" y="236971"/>
                  </a:lnTo>
                  <a:lnTo>
                    <a:pt x="2887443" y="378639"/>
                  </a:lnTo>
                  <a:lnTo>
                    <a:pt x="2910625" y="378639"/>
                  </a:lnTo>
                  <a:lnTo>
                    <a:pt x="2956989" y="368336"/>
                  </a:lnTo>
                  <a:lnTo>
                    <a:pt x="2972444" y="360609"/>
                  </a:lnTo>
                  <a:lnTo>
                    <a:pt x="2980171" y="347730"/>
                  </a:lnTo>
                  <a:lnTo>
                    <a:pt x="2982747" y="334851"/>
                  </a:lnTo>
                  <a:lnTo>
                    <a:pt x="2975019" y="311669"/>
                  </a:lnTo>
                  <a:lnTo>
                    <a:pt x="2951837" y="275608"/>
                  </a:lnTo>
                  <a:lnTo>
                    <a:pt x="2920928" y="239547"/>
                  </a:lnTo>
                  <a:lnTo>
                    <a:pt x="2851382" y="164850"/>
                  </a:lnTo>
                  <a:lnTo>
                    <a:pt x="2802443" y="115910"/>
                  </a:lnTo>
                  <a:lnTo>
                    <a:pt x="2758654" y="74698"/>
                  </a:lnTo>
                  <a:lnTo>
                    <a:pt x="2720018" y="41213"/>
                  </a:lnTo>
                  <a:lnTo>
                    <a:pt x="2689108" y="23182"/>
                  </a:lnTo>
                  <a:lnTo>
                    <a:pt x="2640169" y="5152"/>
                  </a:lnTo>
                  <a:lnTo>
                    <a:pt x="2601532" y="0"/>
                  </a:lnTo>
                  <a:lnTo>
                    <a:pt x="2560320" y="0"/>
                  </a:lnTo>
                  <a:lnTo>
                    <a:pt x="2511380" y="12879"/>
                  </a:lnTo>
                  <a:lnTo>
                    <a:pt x="2374864" y="61819"/>
                  </a:lnTo>
                  <a:lnTo>
                    <a:pt x="2343955" y="69546"/>
                  </a:lnTo>
                  <a:lnTo>
                    <a:pt x="2181681" y="87577"/>
                  </a:lnTo>
                  <a:lnTo>
                    <a:pt x="1849406" y="123637"/>
                  </a:lnTo>
                  <a:lnTo>
                    <a:pt x="1393494" y="170001"/>
                  </a:lnTo>
                  <a:lnTo>
                    <a:pt x="1182280" y="1880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93">
              <a:extLst>
                <a:ext uri="{FF2B5EF4-FFF2-40B4-BE49-F238E27FC236}">
                  <a16:creationId xmlns:a16="http://schemas.microsoft.com/office/drawing/2014/main" id="{DA9F990E-5A2A-4599-B944-B4338DE46CF5}"/>
                </a:ext>
              </a:extLst>
            </p:cNvPr>
            <p:cNvSpPr/>
            <p:nvPr/>
          </p:nvSpPr>
          <p:spPr>
            <a:xfrm>
              <a:off x="7589839" y="3738563"/>
              <a:ext cx="758825" cy="614362"/>
            </a:xfrm>
            <a:custGeom>
              <a:avLst/>
              <a:gdLst>
                <a:gd name="connsiteX0" fmla="*/ 169069 w 759619"/>
                <a:gd name="connsiteY0" fmla="*/ 300037 h 614362"/>
                <a:gd name="connsiteX1" fmla="*/ 292894 w 759619"/>
                <a:gd name="connsiteY1" fmla="*/ 114300 h 614362"/>
                <a:gd name="connsiteX2" fmla="*/ 307181 w 759619"/>
                <a:gd name="connsiteY2" fmla="*/ 92868 h 614362"/>
                <a:gd name="connsiteX3" fmla="*/ 316706 w 759619"/>
                <a:gd name="connsiteY3" fmla="*/ 66675 h 614362"/>
                <a:gd name="connsiteX4" fmla="*/ 319087 w 759619"/>
                <a:gd name="connsiteY4" fmla="*/ 47625 h 614362"/>
                <a:gd name="connsiteX5" fmla="*/ 311944 w 759619"/>
                <a:gd name="connsiteY5" fmla="*/ 28575 h 614362"/>
                <a:gd name="connsiteX6" fmla="*/ 300037 w 759619"/>
                <a:gd name="connsiteY6" fmla="*/ 11906 h 614362"/>
                <a:gd name="connsiteX7" fmla="*/ 257175 w 759619"/>
                <a:gd name="connsiteY7" fmla="*/ 0 h 614362"/>
                <a:gd name="connsiteX8" fmla="*/ 759619 w 759619"/>
                <a:gd name="connsiteY8" fmla="*/ 147637 h 614362"/>
                <a:gd name="connsiteX9" fmla="*/ 723900 w 759619"/>
                <a:gd name="connsiteY9" fmla="*/ 154781 h 614362"/>
                <a:gd name="connsiteX10" fmla="*/ 690562 w 759619"/>
                <a:gd name="connsiteY10" fmla="*/ 159543 h 614362"/>
                <a:gd name="connsiteX11" fmla="*/ 623887 w 759619"/>
                <a:gd name="connsiteY11" fmla="*/ 173831 h 614362"/>
                <a:gd name="connsiteX12" fmla="*/ 559594 w 759619"/>
                <a:gd name="connsiteY12" fmla="*/ 192881 h 614362"/>
                <a:gd name="connsiteX13" fmla="*/ 509587 w 759619"/>
                <a:gd name="connsiteY13" fmla="*/ 211931 h 614362"/>
                <a:gd name="connsiteX14" fmla="*/ 476250 w 759619"/>
                <a:gd name="connsiteY14" fmla="*/ 233362 h 614362"/>
                <a:gd name="connsiteX15" fmla="*/ 342900 w 759619"/>
                <a:gd name="connsiteY15" fmla="*/ 347662 h 614362"/>
                <a:gd name="connsiteX16" fmla="*/ 197644 w 759619"/>
                <a:gd name="connsiteY16" fmla="*/ 466725 h 614362"/>
                <a:gd name="connsiteX17" fmla="*/ 88106 w 759619"/>
                <a:gd name="connsiteY17" fmla="*/ 554831 h 614362"/>
                <a:gd name="connsiteX18" fmla="*/ 0 w 759619"/>
                <a:gd name="connsiteY18" fmla="*/ 614362 h 614362"/>
                <a:gd name="connsiteX19" fmla="*/ 28575 w 759619"/>
                <a:gd name="connsiteY19" fmla="*/ 519112 h 614362"/>
                <a:gd name="connsiteX20" fmla="*/ 128587 w 759619"/>
                <a:gd name="connsiteY20" fmla="*/ 357187 h 614362"/>
                <a:gd name="connsiteX21" fmla="*/ 169069 w 759619"/>
                <a:gd name="connsiteY21" fmla="*/ 300037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59619" h="614362">
                  <a:moveTo>
                    <a:pt x="169069" y="300037"/>
                  </a:moveTo>
                  <a:lnTo>
                    <a:pt x="292894" y="114300"/>
                  </a:lnTo>
                  <a:lnTo>
                    <a:pt x="307181" y="92868"/>
                  </a:lnTo>
                  <a:lnTo>
                    <a:pt x="316706" y="66675"/>
                  </a:lnTo>
                  <a:lnTo>
                    <a:pt x="319087" y="47625"/>
                  </a:lnTo>
                  <a:lnTo>
                    <a:pt x="311944" y="28575"/>
                  </a:lnTo>
                  <a:lnTo>
                    <a:pt x="300037" y="11906"/>
                  </a:lnTo>
                  <a:lnTo>
                    <a:pt x="257175" y="0"/>
                  </a:lnTo>
                  <a:lnTo>
                    <a:pt x="759619" y="147637"/>
                  </a:lnTo>
                  <a:lnTo>
                    <a:pt x="723900" y="154781"/>
                  </a:lnTo>
                  <a:lnTo>
                    <a:pt x="690562" y="159543"/>
                  </a:lnTo>
                  <a:lnTo>
                    <a:pt x="623887" y="173831"/>
                  </a:lnTo>
                  <a:lnTo>
                    <a:pt x="559594" y="192881"/>
                  </a:lnTo>
                  <a:lnTo>
                    <a:pt x="509587" y="211931"/>
                  </a:lnTo>
                  <a:lnTo>
                    <a:pt x="476250" y="233362"/>
                  </a:lnTo>
                  <a:lnTo>
                    <a:pt x="342900" y="347662"/>
                  </a:lnTo>
                  <a:lnTo>
                    <a:pt x="197644" y="466725"/>
                  </a:lnTo>
                  <a:lnTo>
                    <a:pt x="88106" y="554831"/>
                  </a:lnTo>
                  <a:lnTo>
                    <a:pt x="0" y="614362"/>
                  </a:lnTo>
                  <a:lnTo>
                    <a:pt x="28575" y="519112"/>
                  </a:lnTo>
                  <a:lnTo>
                    <a:pt x="128587" y="357187"/>
                  </a:lnTo>
                  <a:lnTo>
                    <a:pt x="169069" y="3000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94">
              <a:extLst>
                <a:ext uri="{FF2B5EF4-FFF2-40B4-BE49-F238E27FC236}">
                  <a16:creationId xmlns:a16="http://schemas.microsoft.com/office/drawing/2014/main" id="{D7A30E23-302C-4D9A-8C96-2BB8905C5EC9}"/>
                </a:ext>
              </a:extLst>
            </p:cNvPr>
            <p:cNvSpPr/>
            <p:nvPr/>
          </p:nvSpPr>
          <p:spPr>
            <a:xfrm>
              <a:off x="5478464" y="4210050"/>
              <a:ext cx="2308225" cy="381000"/>
            </a:xfrm>
            <a:custGeom>
              <a:avLst/>
              <a:gdLst>
                <a:gd name="connsiteX0" fmla="*/ 1090613 w 2307432"/>
                <a:gd name="connsiteY0" fmla="*/ 142875 h 381000"/>
                <a:gd name="connsiteX1" fmla="*/ 1285875 w 2307432"/>
                <a:gd name="connsiteY1" fmla="*/ 116681 h 381000"/>
                <a:gd name="connsiteX2" fmla="*/ 1519238 w 2307432"/>
                <a:gd name="connsiteY2" fmla="*/ 90488 h 381000"/>
                <a:gd name="connsiteX3" fmla="*/ 1721644 w 2307432"/>
                <a:gd name="connsiteY3" fmla="*/ 69056 h 381000"/>
                <a:gd name="connsiteX4" fmla="*/ 1781175 w 2307432"/>
                <a:gd name="connsiteY4" fmla="*/ 50006 h 381000"/>
                <a:gd name="connsiteX5" fmla="*/ 1864519 w 2307432"/>
                <a:gd name="connsiteY5" fmla="*/ 21431 h 381000"/>
                <a:gd name="connsiteX6" fmla="*/ 1955007 w 2307432"/>
                <a:gd name="connsiteY6" fmla="*/ 0 h 381000"/>
                <a:gd name="connsiteX7" fmla="*/ 1981200 w 2307432"/>
                <a:gd name="connsiteY7" fmla="*/ 0 h 381000"/>
                <a:gd name="connsiteX8" fmla="*/ 2028825 w 2307432"/>
                <a:gd name="connsiteY8" fmla="*/ 4763 h 381000"/>
                <a:gd name="connsiteX9" fmla="*/ 2107407 w 2307432"/>
                <a:gd name="connsiteY9" fmla="*/ 16669 h 381000"/>
                <a:gd name="connsiteX10" fmla="*/ 2157413 w 2307432"/>
                <a:gd name="connsiteY10" fmla="*/ 26194 h 381000"/>
                <a:gd name="connsiteX11" fmla="*/ 2235994 w 2307432"/>
                <a:gd name="connsiteY11" fmla="*/ 78581 h 381000"/>
                <a:gd name="connsiteX12" fmla="*/ 2283619 w 2307432"/>
                <a:gd name="connsiteY12" fmla="*/ 114300 h 381000"/>
                <a:gd name="connsiteX13" fmla="*/ 2297907 w 2307432"/>
                <a:gd name="connsiteY13" fmla="*/ 128588 h 381000"/>
                <a:gd name="connsiteX14" fmla="*/ 2307432 w 2307432"/>
                <a:gd name="connsiteY14" fmla="*/ 140494 h 381000"/>
                <a:gd name="connsiteX15" fmla="*/ 2305050 w 2307432"/>
                <a:gd name="connsiteY15" fmla="*/ 173831 h 381000"/>
                <a:gd name="connsiteX16" fmla="*/ 2290763 w 2307432"/>
                <a:gd name="connsiteY16" fmla="*/ 230981 h 381000"/>
                <a:gd name="connsiteX17" fmla="*/ 2276475 w 2307432"/>
                <a:gd name="connsiteY17" fmla="*/ 245269 h 381000"/>
                <a:gd name="connsiteX18" fmla="*/ 2235994 w 2307432"/>
                <a:gd name="connsiteY18" fmla="*/ 247650 h 381000"/>
                <a:gd name="connsiteX19" fmla="*/ 2074069 w 2307432"/>
                <a:gd name="connsiteY19" fmla="*/ 247650 h 381000"/>
                <a:gd name="connsiteX20" fmla="*/ 1921669 w 2307432"/>
                <a:gd name="connsiteY20" fmla="*/ 257175 h 381000"/>
                <a:gd name="connsiteX21" fmla="*/ 1714500 w 2307432"/>
                <a:gd name="connsiteY21" fmla="*/ 266700 h 381000"/>
                <a:gd name="connsiteX22" fmla="*/ 1431132 w 2307432"/>
                <a:gd name="connsiteY22" fmla="*/ 283369 h 381000"/>
                <a:gd name="connsiteX23" fmla="*/ 1278732 w 2307432"/>
                <a:gd name="connsiteY23" fmla="*/ 292894 h 381000"/>
                <a:gd name="connsiteX24" fmla="*/ 1162050 w 2307432"/>
                <a:gd name="connsiteY24" fmla="*/ 314325 h 381000"/>
                <a:gd name="connsiteX25" fmla="*/ 940594 w 2307432"/>
                <a:gd name="connsiteY25" fmla="*/ 333375 h 381000"/>
                <a:gd name="connsiteX26" fmla="*/ 657225 w 2307432"/>
                <a:gd name="connsiteY26" fmla="*/ 361950 h 381000"/>
                <a:gd name="connsiteX27" fmla="*/ 528638 w 2307432"/>
                <a:gd name="connsiteY27" fmla="*/ 378619 h 381000"/>
                <a:gd name="connsiteX28" fmla="*/ 442913 w 2307432"/>
                <a:gd name="connsiteY28" fmla="*/ 381000 h 381000"/>
                <a:gd name="connsiteX29" fmla="*/ 350044 w 2307432"/>
                <a:gd name="connsiteY29" fmla="*/ 381000 h 381000"/>
                <a:gd name="connsiteX30" fmla="*/ 302419 w 2307432"/>
                <a:gd name="connsiteY30" fmla="*/ 366713 h 381000"/>
                <a:gd name="connsiteX31" fmla="*/ 245269 w 2307432"/>
                <a:gd name="connsiteY31" fmla="*/ 338138 h 381000"/>
                <a:gd name="connsiteX32" fmla="*/ 192882 w 2307432"/>
                <a:gd name="connsiteY32" fmla="*/ 309563 h 381000"/>
                <a:gd name="connsiteX33" fmla="*/ 133350 w 2307432"/>
                <a:gd name="connsiteY33" fmla="*/ 269081 h 381000"/>
                <a:gd name="connsiteX34" fmla="*/ 90488 w 2307432"/>
                <a:gd name="connsiteY34" fmla="*/ 233363 h 381000"/>
                <a:gd name="connsiteX35" fmla="*/ 47625 w 2307432"/>
                <a:gd name="connsiteY35" fmla="*/ 188119 h 381000"/>
                <a:gd name="connsiteX36" fmla="*/ 9525 w 2307432"/>
                <a:gd name="connsiteY36" fmla="*/ 138113 h 381000"/>
                <a:gd name="connsiteX37" fmla="*/ 2382 w 2307432"/>
                <a:gd name="connsiteY37" fmla="*/ 121444 h 381000"/>
                <a:gd name="connsiteX38" fmla="*/ 0 w 2307432"/>
                <a:gd name="connsiteY38" fmla="*/ 100013 h 381000"/>
                <a:gd name="connsiteX39" fmla="*/ 11907 w 2307432"/>
                <a:gd name="connsiteY39" fmla="*/ 85725 h 381000"/>
                <a:gd name="connsiteX40" fmla="*/ 42863 w 2307432"/>
                <a:gd name="connsiteY40" fmla="*/ 83344 h 381000"/>
                <a:gd name="connsiteX41" fmla="*/ 92869 w 2307432"/>
                <a:gd name="connsiteY41" fmla="*/ 109538 h 381000"/>
                <a:gd name="connsiteX42" fmla="*/ 211932 w 2307432"/>
                <a:gd name="connsiteY42" fmla="*/ 154781 h 381000"/>
                <a:gd name="connsiteX43" fmla="*/ 288132 w 2307432"/>
                <a:gd name="connsiteY43" fmla="*/ 176213 h 381000"/>
                <a:gd name="connsiteX44" fmla="*/ 371475 w 2307432"/>
                <a:gd name="connsiteY44" fmla="*/ 195263 h 381000"/>
                <a:gd name="connsiteX45" fmla="*/ 454819 w 2307432"/>
                <a:gd name="connsiteY45" fmla="*/ 204788 h 381000"/>
                <a:gd name="connsiteX46" fmla="*/ 514350 w 2307432"/>
                <a:gd name="connsiteY46" fmla="*/ 204788 h 381000"/>
                <a:gd name="connsiteX47" fmla="*/ 642938 w 2307432"/>
                <a:gd name="connsiteY47" fmla="*/ 192881 h 381000"/>
                <a:gd name="connsiteX48" fmla="*/ 1090613 w 2307432"/>
                <a:gd name="connsiteY48" fmla="*/ 142875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307432" h="381000">
                  <a:moveTo>
                    <a:pt x="1090613" y="142875"/>
                  </a:moveTo>
                  <a:lnTo>
                    <a:pt x="1285875" y="116681"/>
                  </a:lnTo>
                  <a:lnTo>
                    <a:pt x="1519238" y="90488"/>
                  </a:lnTo>
                  <a:lnTo>
                    <a:pt x="1721644" y="69056"/>
                  </a:lnTo>
                  <a:lnTo>
                    <a:pt x="1781175" y="50006"/>
                  </a:lnTo>
                  <a:lnTo>
                    <a:pt x="1864519" y="21431"/>
                  </a:lnTo>
                  <a:lnTo>
                    <a:pt x="1955007" y="0"/>
                  </a:lnTo>
                  <a:lnTo>
                    <a:pt x="1981200" y="0"/>
                  </a:lnTo>
                  <a:lnTo>
                    <a:pt x="2028825" y="4763"/>
                  </a:lnTo>
                  <a:lnTo>
                    <a:pt x="2107407" y="16669"/>
                  </a:lnTo>
                  <a:lnTo>
                    <a:pt x="2157413" y="26194"/>
                  </a:lnTo>
                  <a:lnTo>
                    <a:pt x="2235994" y="78581"/>
                  </a:lnTo>
                  <a:lnTo>
                    <a:pt x="2283619" y="114300"/>
                  </a:lnTo>
                  <a:lnTo>
                    <a:pt x="2297907" y="128588"/>
                  </a:lnTo>
                  <a:lnTo>
                    <a:pt x="2307432" y="140494"/>
                  </a:lnTo>
                  <a:lnTo>
                    <a:pt x="2305050" y="173831"/>
                  </a:lnTo>
                  <a:lnTo>
                    <a:pt x="2290763" y="230981"/>
                  </a:lnTo>
                  <a:lnTo>
                    <a:pt x="2276475" y="245269"/>
                  </a:lnTo>
                  <a:lnTo>
                    <a:pt x="2235994" y="247650"/>
                  </a:lnTo>
                  <a:lnTo>
                    <a:pt x="2074069" y="247650"/>
                  </a:lnTo>
                  <a:lnTo>
                    <a:pt x="1921669" y="257175"/>
                  </a:lnTo>
                  <a:lnTo>
                    <a:pt x="1714500" y="266700"/>
                  </a:lnTo>
                  <a:lnTo>
                    <a:pt x="1431132" y="283369"/>
                  </a:lnTo>
                  <a:lnTo>
                    <a:pt x="1278732" y="292894"/>
                  </a:lnTo>
                  <a:lnTo>
                    <a:pt x="1162050" y="314325"/>
                  </a:lnTo>
                  <a:lnTo>
                    <a:pt x="940594" y="333375"/>
                  </a:lnTo>
                  <a:lnTo>
                    <a:pt x="657225" y="361950"/>
                  </a:lnTo>
                  <a:lnTo>
                    <a:pt x="528638" y="378619"/>
                  </a:lnTo>
                  <a:lnTo>
                    <a:pt x="442913" y="381000"/>
                  </a:lnTo>
                  <a:lnTo>
                    <a:pt x="350044" y="381000"/>
                  </a:lnTo>
                  <a:lnTo>
                    <a:pt x="302419" y="366713"/>
                  </a:lnTo>
                  <a:lnTo>
                    <a:pt x="245269" y="338138"/>
                  </a:lnTo>
                  <a:lnTo>
                    <a:pt x="192882" y="309563"/>
                  </a:lnTo>
                  <a:lnTo>
                    <a:pt x="133350" y="269081"/>
                  </a:lnTo>
                  <a:lnTo>
                    <a:pt x="90488" y="233363"/>
                  </a:lnTo>
                  <a:lnTo>
                    <a:pt x="47625" y="188119"/>
                  </a:lnTo>
                  <a:lnTo>
                    <a:pt x="9525" y="138113"/>
                  </a:lnTo>
                  <a:lnTo>
                    <a:pt x="2382" y="121444"/>
                  </a:lnTo>
                  <a:lnTo>
                    <a:pt x="0" y="100013"/>
                  </a:lnTo>
                  <a:lnTo>
                    <a:pt x="11907" y="85725"/>
                  </a:lnTo>
                  <a:lnTo>
                    <a:pt x="42863" y="83344"/>
                  </a:lnTo>
                  <a:lnTo>
                    <a:pt x="92869" y="109538"/>
                  </a:lnTo>
                  <a:lnTo>
                    <a:pt x="211932" y="154781"/>
                  </a:lnTo>
                  <a:lnTo>
                    <a:pt x="288132" y="176213"/>
                  </a:lnTo>
                  <a:lnTo>
                    <a:pt x="371475" y="195263"/>
                  </a:lnTo>
                  <a:lnTo>
                    <a:pt x="454819" y="204788"/>
                  </a:lnTo>
                  <a:lnTo>
                    <a:pt x="514350" y="204788"/>
                  </a:lnTo>
                  <a:lnTo>
                    <a:pt x="642938" y="192881"/>
                  </a:lnTo>
                  <a:lnTo>
                    <a:pt x="1090613" y="142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95">
              <a:extLst>
                <a:ext uri="{FF2B5EF4-FFF2-40B4-BE49-F238E27FC236}">
                  <a16:creationId xmlns:a16="http://schemas.microsoft.com/office/drawing/2014/main" id="{9DAC44FB-371C-4617-BFCC-3A95B1C677A8}"/>
                </a:ext>
              </a:extLst>
            </p:cNvPr>
            <p:cNvSpPr/>
            <p:nvPr/>
          </p:nvSpPr>
          <p:spPr>
            <a:xfrm>
              <a:off x="6615114" y="4465639"/>
              <a:ext cx="276225" cy="1641475"/>
            </a:xfrm>
            <a:custGeom>
              <a:avLst/>
              <a:gdLst>
                <a:gd name="connsiteX0" fmla="*/ 52387 w 276225"/>
                <a:gd name="connsiteY0" fmla="*/ 442912 h 1643062"/>
                <a:gd name="connsiteX1" fmla="*/ 52387 w 276225"/>
                <a:gd name="connsiteY1" fmla="*/ 264319 h 1643062"/>
                <a:gd name="connsiteX2" fmla="*/ 52387 w 276225"/>
                <a:gd name="connsiteY2" fmla="*/ 238125 h 1643062"/>
                <a:gd name="connsiteX3" fmla="*/ 47625 w 276225"/>
                <a:gd name="connsiteY3" fmla="*/ 202406 h 1643062"/>
                <a:gd name="connsiteX4" fmla="*/ 38100 w 276225"/>
                <a:gd name="connsiteY4" fmla="*/ 150019 h 1643062"/>
                <a:gd name="connsiteX5" fmla="*/ 26193 w 276225"/>
                <a:gd name="connsiteY5" fmla="*/ 102394 h 1643062"/>
                <a:gd name="connsiteX6" fmla="*/ 0 w 276225"/>
                <a:gd name="connsiteY6" fmla="*/ 23812 h 1643062"/>
                <a:gd name="connsiteX7" fmla="*/ 147637 w 276225"/>
                <a:gd name="connsiteY7" fmla="*/ 0 h 1643062"/>
                <a:gd name="connsiteX8" fmla="*/ 200025 w 276225"/>
                <a:gd name="connsiteY8" fmla="*/ 80962 h 1643062"/>
                <a:gd name="connsiteX9" fmla="*/ 233362 w 276225"/>
                <a:gd name="connsiteY9" fmla="*/ 140494 h 1643062"/>
                <a:gd name="connsiteX10" fmla="*/ 250031 w 276225"/>
                <a:gd name="connsiteY10" fmla="*/ 180975 h 1643062"/>
                <a:gd name="connsiteX11" fmla="*/ 261937 w 276225"/>
                <a:gd name="connsiteY11" fmla="*/ 226219 h 1643062"/>
                <a:gd name="connsiteX12" fmla="*/ 273843 w 276225"/>
                <a:gd name="connsiteY12" fmla="*/ 333375 h 1643062"/>
                <a:gd name="connsiteX13" fmla="*/ 276225 w 276225"/>
                <a:gd name="connsiteY13" fmla="*/ 450056 h 1643062"/>
                <a:gd name="connsiteX14" fmla="*/ 276225 w 276225"/>
                <a:gd name="connsiteY14" fmla="*/ 764381 h 1643062"/>
                <a:gd name="connsiteX15" fmla="*/ 276225 w 276225"/>
                <a:gd name="connsiteY15" fmla="*/ 1026319 h 1643062"/>
                <a:gd name="connsiteX16" fmla="*/ 273843 w 276225"/>
                <a:gd name="connsiteY16" fmla="*/ 1173956 h 1643062"/>
                <a:gd name="connsiteX17" fmla="*/ 273843 w 276225"/>
                <a:gd name="connsiteY17" fmla="*/ 1214437 h 1643062"/>
                <a:gd name="connsiteX18" fmla="*/ 269081 w 276225"/>
                <a:gd name="connsiteY18" fmla="*/ 1254919 h 1643062"/>
                <a:gd name="connsiteX19" fmla="*/ 254793 w 276225"/>
                <a:gd name="connsiteY19" fmla="*/ 1309687 h 1643062"/>
                <a:gd name="connsiteX20" fmla="*/ 223837 w 276225"/>
                <a:gd name="connsiteY20" fmla="*/ 1395412 h 1643062"/>
                <a:gd name="connsiteX21" fmla="*/ 164306 w 276225"/>
                <a:gd name="connsiteY21" fmla="*/ 1528762 h 1643062"/>
                <a:gd name="connsiteX22" fmla="*/ 126206 w 276225"/>
                <a:gd name="connsiteY22" fmla="*/ 1612106 h 1643062"/>
                <a:gd name="connsiteX23" fmla="*/ 107156 w 276225"/>
                <a:gd name="connsiteY23" fmla="*/ 1631156 h 1643062"/>
                <a:gd name="connsiteX24" fmla="*/ 83343 w 276225"/>
                <a:gd name="connsiteY24" fmla="*/ 1640681 h 1643062"/>
                <a:gd name="connsiteX25" fmla="*/ 69056 w 276225"/>
                <a:gd name="connsiteY25" fmla="*/ 1643062 h 1643062"/>
                <a:gd name="connsiteX26" fmla="*/ 47625 w 276225"/>
                <a:gd name="connsiteY26" fmla="*/ 1643062 h 1643062"/>
                <a:gd name="connsiteX27" fmla="*/ 23812 w 276225"/>
                <a:gd name="connsiteY27" fmla="*/ 1633537 h 1643062"/>
                <a:gd name="connsiteX28" fmla="*/ 2381 w 276225"/>
                <a:gd name="connsiteY28" fmla="*/ 1609725 h 1643062"/>
                <a:gd name="connsiteX29" fmla="*/ 33337 w 276225"/>
                <a:gd name="connsiteY29" fmla="*/ 1092994 h 1643062"/>
                <a:gd name="connsiteX30" fmla="*/ 45243 w 276225"/>
                <a:gd name="connsiteY30" fmla="*/ 907256 h 1643062"/>
                <a:gd name="connsiteX31" fmla="*/ 52387 w 276225"/>
                <a:gd name="connsiteY31" fmla="*/ 740569 h 1643062"/>
                <a:gd name="connsiteX32" fmla="*/ 52387 w 276225"/>
                <a:gd name="connsiteY32" fmla="*/ 442912 h 164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76225" h="1643062">
                  <a:moveTo>
                    <a:pt x="52387" y="442912"/>
                  </a:moveTo>
                  <a:lnTo>
                    <a:pt x="52387" y="264319"/>
                  </a:lnTo>
                  <a:lnTo>
                    <a:pt x="52387" y="238125"/>
                  </a:lnTo>
                  <a:lnTo>
                    <a:pt x="47625" y="202406"/>
                  </a:lnTo>
                  <a:lnTo>
                    <a:pt x="38100" y="150019"/>
                  </a:lnTo>
                  <a:lnTo>
                    <a:pt x="26193" y="102394"/>
                  </a:lnTo>
                  <a:lnTo>
                    <a:pt x="0" y="23812"/>
                  </a:lnTo>
                  <a:lnTo>
                    <a:pt x="147637" y="0"/>
                  </a:lnTo>
                  <a:lnTo>
                    <a:pt x="200025" y="80962"/>
                  </a:lnTo>
                  <a:lnTo>
                    <a:pt x="233362" y="140494"/>
                  </a:lnTo>
                  <a:lnTo>
                    <a:pt x="250031" y="180975"/>
                  </a:lnTo>
                  <a:lnTo>
                    <a:pt x="261937" y="226219"/>
                  </a:lnTo>
                  <a:lnTo>
                    <a:pt x="273843" y="333375"/>
                  </a:lnTo>
                  <a:lnTo>
                    <a:pt x="276225" y="450056"/>
                  </a:lnTo>
                  <a:lnTo>
                    <a:pt x="276225" y="764381"/>
                  </a:lnTo>
                  <a:lnTo>
                    <a:pt x="276225" y="1026319"/>
                  </a:lnTo>
                  <a:lnTo>
                    <a:pt x="273843" y="1173956"/>
                  </a:lnTo>
                  <a:lnTo>
                    <a:pt x="273843" y="1214437"/>
                  </a:lnTo>
                  <a:lnTo>
                    <a:pt x="269081" y="1254919"/>
                  </a:lnTo>
                  <a:lnTo>
                    <a:pt x="254793" y="1309687"/>
                  </a:lnTo>
                  <a:lnTo>
                    <a:pt x="223837" y="1395412"/>
                  </a:lnTo>
                  <a:lnTo>
                    <a:pt x="164306" y="1528762"/>
                  </a:lnTo>
                  <a:lnTo>
                    <a:pt x="126206" y="1612106"/>
                  </a:lnTo>
                  <a:lnTo>
                    <a:pt x="107156" y="1631156"/>
                  </a:lnTo>
                  <a:lnTo>
                    <a:pt x="83343" y="1640681"/>
                  </a:lnTo>
                  <a:lnTo>
                    <a:pt x="69056" y="1643062"/>
                  </a:lnTo>
                  <a:lnTo>
                    <a:pt x="47625" y="1643062"/>
                  </a:lnTo>
                  <a:lnTo>
                    <a:pt x="23812" y="1633537"/>
                  </a:lnTo>
                  <a:lnTo>
                    <a:pt x="2381" y="1609725"/>
                  </a:lnTo>
                  <a:lnTo>
                    <a:pt x="33337" y="1092994"/>
                  </a:lnTo>
                  <a:lnTo>
                    <a:pt x="45243" y="907256"/>
                  </a:lnTo>
                  <a:lnTo>
                    <a:pt x="52387" y="740569"/>
                  </a:lnTo>
                  <a:cubicBezTo>
                    <a:pt x="53181" y="650875"/>
                    <a:pt x="53974" y="561181"/>
                    <a:pt x="52387" y="4429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96">
              <a:extLst>
                <a:ext uri="{FF2B5EF4-FFF2-40B4-BE49-F238E27FC236}">
                  <a16:creationId xmlns:a16="http://schemas.microsoft.com/office/drawing/2014/main" id="{30553E6C-9D27-4D03-86FE-E7E8CA3F9A4F}"/>
                </a:ext>
              </a:extLst>
            </p:cNvPr>
            <p:cNvSpPr/>
            <p:nvPr/>
          </p:nvSpPr>
          <p:spPr>
            <a:xfrm>
              <a:off x="6010275" y="5478464"/>
              <a:ext cx="681038" cy="625475"/>
            </a:xfrm>
            <a:custGeom>
              <a:avLst/>
              <a:gdLst>
                <a:gd name="connsiteX0" fmla="*/ 250031 w 681038"/>
                <a:gd name="connsiteY0" fmla="*/ 92869 h 623888"/>
                <a:gd name="connsiteX1" fmla="*/ 469106 w 681038"/>
                <a:gd name="connsiteY1" fmla="*/ 166688 h 623888"/>
                <a:gd name="connsiteX2" fmla="*/ 523875 w 681038"/>
                <a:gd name="connsiteY2" fmla="*/ 183357 h 623888"/>
                <a:gd name="connsiteX3" fmla="*/ 542925 w 681038"/>
                <a:gd name="connsiteY3" fmla="*/ 185738 h 623888"/>
                <a:gd name="connsiteX4" fmla="*/ 559594 w 681038"/>
                <a:gd name="connsiteY4" fmla="*/ 183357 h 623888"/>
                <a:gd name="connsiteX5" fmla="*/ 576263 w 681038"/>
                <a:gd name="connsiteY5" fmla="*/ 178594 h 623888"/>
                <a:gd name="connsiteX6" fmla="*/ 592931 w 681038"/>
                <a:gd name="connsiteY6" fmla="*/ 166688 h 623888"/>
                <a:gd name="connsiteX7" fmla="*/ 614363 w 681038"/>
                <a:gd name="connsiteY7" fmla="*/ 140494 h 623888"/>
                <a:gd name="connsiteX8" fmla="*/ 631031 w 681038"/>
                <a:gd name="connsiteY8" fmla="*/ 111919 h 623888"/>
                <a:gd name="connsiteX9" fmla="*/ 635794 w 681038"/>
                <a:gd name="connsiteY9" fmla="*/ 95250 h 623888"/>
                <a:gd name="connsiteX10" fmla="*/ 654844 w 681038"/>
                <a:gd name="connsiteY10" fmla="*/ 0 h 623888"/>
                <a:gd name="connsiteX11" fmla="*/ 681038 w 681038"/>
                <a:gd name="connsiteY11" fmla="*/ 623888 h 623888"/>
                <a:gd name="connsiteX12" fmla="*/ 654844 w 681038"/>
                <a:gd name="connsiteY12" fmla="*/ 623888 h 623888"/>
                <a:gd name="connsiteX13" fmla="*/ 633413 w 681038"/>
                <a:gd name="connsiteY13" fmla="*/ 614363 h 623888"/>
                <a:gd name="connsiteX14" fmla="*/ 607219 w 681038"/>
                <a:gd name="connsiteY14" fmla="*/ 595313 h 623888"/>
                <a:gd name="connsiteX15" fmla="*/ 578644 w 681038"/>
                <a:gd name="connsiteY15" fmla="*/ 547688 h 623888"/>
                <a:gd name="connsiteX16" fmla="*/ 538163 w 681038"/>
                <a:gd name="connsiteY16" fmla="*/ 476250 h 623888"/>
                <a:gd name="connsiteX17" fmla="*/ 500063 w 681038"/>
                <a:gd name="connsiteY17" fmla="*/ 416719 h 623888"/>
                <a:gd name="connsiteX18" fmla="*/ 454819 w 681038"/>
                <a:gd name="connsiteY18" fmla="*/ 359569 h 623888"/>
                <a:gd name="connsiteX19" fmla="*/ 431006 w 681038"/>
                <a:gd name="connsiteY19" fmla="*/ 333375 h 623888"/>
                <a:gd name="connsiteX20" fmla="*/ 366713 w 681038"/>
                <a:gd name="connsiteY20" fmla="*/ 290513 h 623888"/>
                <a:gd name="connsiteX21" fmla="*/ 238125 w 681038"/>
                <a:gd name="connsiteY21" fmla="*/ 200025 h 623888"/>
                <a:gd name="connsiteX22" fmla="*/ 140494 w 681038"/>
                <a:gd name="connsiteY22" fmla="*/ 135732 h 623888"/>
                <a:gd name="connsiteX23" fmla="*/ 64294 w 681038"/>
                <a:gd name="connsiteY23" fmla="*/ 85725 h 623888"/>
                <a:gd name="connsiteX24" fmla="*/ 16669 w 681038"/>
                <a:gd name="connsiteY24" fmla="*/ 52388 h 623888"/>
                <a:gd name="connsiteX25" fmla="*/ 0 w 681038"/>
                <a:gd name="connsiteY25" fmla="*/ 28575 h 623888"/>
                <a:gd name="connsiteX26" fmla="*/ 0 w 681038"/>
                <a:gd name="connsiteY26" fmla="*/ 11907 h 623888"/>
                <a:gd name="connsiteX27" fmla="*/ 2381 w 681038"/>
                <a:gd name="connsiteY27" fmla="*/ 2382 h 623888"/>
                <a:gd name="connsiteX28" fmla="*/ 14288 w 681038"/>
                <a:gd name="connsiteY28" fmla="*/ 0 h 623888"/>
                <a:gd name="connsiteX29" fmla="*/ 66675 w 681038"/>
                <a:gd name="connsiteY29" fmla="*/ 16669 h 623888"/>
                <a:gd name="connsiteX30" fmla="*/ 157163 w 681038"/>
                <a:gd name="connsiteY30" fmla="*/ 59532 h 623888"/>
                <a:gd name="connsiteX31" fmla="*/ 250031 w 681038"/>
                <a:gd name="connsiteY31" fmla="*/ 92869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81038" h="623888">
                  <a:moveTo>
                    <a:pt x="250031" y="92869"/>
                  </a:moveTo>
                  <a:lnTo>
                    <a:pt x="469106" y="166688"/>
                  </a:lnTo>
                  <a:lnTo>
                    <a:pt x="523875" y="183357"/>
                  </a:lnTo>
                  <a:lnTo>
                    <a:pt x="542925" y="185738"/>
                  </a:lnTo>
                  <a:lnTo>
                    <a:pt x="559594" y="183357"/>
                  </a:lnTo>
                  <a:lnTo>
                    <a:pt x="576263" y="178594"/>
                  </a:lnTo>
                  <a:lnTo>
                    <a:pt x="592931" y="166688"/>
                  </a:lnTo>
                  <a:lnTo>
                    <a:pt x="614363" y="140494"/>
                  </a:lnTo>
                  <a:lnTo>
                    <a:pt x="631031" y="111919"/>
                  </a:lnTo>
                  <a:lnTo>
                    <a:pt x="635794" y="95250"/>
                  </a:lnTo>
                  <a:lnTo>
                    <a:pt x="654844" y="0"/>
                  </a:lnTo>
                  <a:lnTo>
                    <a:pt x="681038" y="623888"/>
                  </a:lnTo>
                  <a:lnTo>
                    <a:pt x="654844" y="623888"/>
                  </a:lnTo>
                  <a:lnTo>
                    <a:pt x="633413" y="614363"/>
                  </a:lnTo>
                  <a:lnTo>
                    <a:pt x="607219" y="595313"/>
                  </a:lnTo>
                  <a:lnTo>
                    <a:pt x="578644" y="547688"/>
                  </a:lnTo>
                  <a:lnTo>
                    <a:pt x="538163" y="476250"/>
                  </a:lnTo>
                  <a:lnTo>
                    <a:pt x="500063" y="416719"/>
                  </a:lnTo>
                  <a:lnTo>
                    <a:pt x="454819" y="359569"/>
                  </a:lnTo>
                  <a:lnTo>
                    <a:pt x="431006" y="333375"/>
                  </a:lnTo>
                  <a:lnTo>
                    <a:pt x="366713" y="290513"/>
                  </a:lnTo>
                  <a:lnTo>
                    <a:pt x="238125" y="200025"/>
                  </a:lnTo>
                  <a:lnTo>
                    <a:pt x="140494" y="135732"/>
                  </a:lnTo>
                  <a:lnTo>
                    <a:pt x="64294" y="85725"/>
                  </a:lnTo>
                  <a:lnTo>
                    <a:pt x="16669" y="52388"/>
                  </a:lnTo>
                  <a:lnTo>
                    <a:pt x="0" y="28575"/>
                  </a:lnTo>
                  <a:lnTo>
                    <a:pt x="0" y="11907"/>
                  </a:lnTo>
                  <a:lnTo>
                    <a:pt x="2381" y="2382"/>
                  </a:lnTo>
                  <a:lnTo>
                    <a:pt x="14288" y="0"/>
                  </a:lnTo>
                  <a:lnTo>
                    <a:pt x="66675" y="16669"/>
                  </a:lnTo>
                  <a:lnTo>
                    <a:pt x="157163" y="59532"/>
                  </a:lnTo>
                  <a:lnTo>
                    <a:pt x="250031" y="92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4188244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7F743638-10B6-4B12-B7FB-2B0F95AB031F}"/>
              </a:ext>
            </a:extLst>
          </p:cNvPr>
          <p:cNvSpPr/>
          <p:nvPr/>
        </p:nvSpPr>
        <p:spPr>
          <a:xfrm>
            <a:off x="3933826" y="1451768"/>
            <a:ext cx="1104900" cy="1216025"/>
          </a:xfrm>
          <a:custGeom>
            <a:avLst/>
            <a:gdLst>
              <a:gd name="connsiteX0" fmla="*/ 766763 w 1104900"/>
              <a:gd name="connsiteY0" fmla="*/ 607218 h 1216818"/>
              <a:gd name="connsiteX1" fmla="*/ 566738 w 1104900"/>
              <a:gd name="connsiteY1" fmla="*/ 821531 h 1216818"/>
              <a:gd name="connsiteX2" fmla="*/ 397669 w 1104900"/>
              <a:gd name="connsiteY2" fmla="*/ 1000125 h 1216818"/>
              <a:gd name="connsiteX3" fmla="*/ 197644 w 1104900"/>
              <a:gd name="connsiteY3" fmla="*/ 1216818 h 1216818"/>
              <a:gd name="connsiteX4" fmla="*/ 0 w 1104900"/>
              <a:gd name="connsiteY4" fmla="*/ 1114425 h 1216818"/>
              <a:gd name="connsiteX5" fmla="*/ 9525 w 1104900"/>
              <a:gd name="connsiteY5" fmla="*/ 1085850 h 1216818"/>
              <a:gd name="connsiteX6" fmla="*/ 21431 w 1104900"/>
              <a:gd name="connsiteY6" fmla="*/ 1076325 h 1216818"/>
              <a:gd name="connsiteX7" fmla="*/ 100013 w 1104900"/>
              <a:gd name="connsiteY7" fmla="*/ 1040606 h 1216818"/>
              <a:gd name="connsiteX8" fmla="*/ 188119 w 1104900"/>
              <a:gd name="connsiteY8" fmla="*/ 995362 h 1216818"/>
              <a:gd name="connsiteX9" fmla="*/ 259556 w 1104900"/>
              <a:gd name="connsiteY9" fmla="*/ 904875 h 1216818"/>
              <a:gd name="connsiteX10" fmla="*/ 433388 w 1104900"/>
              <a:gd name="connsiteY10" fmla="*/ 669131 h 1216818"/>
              <a:gd name="connsiteX11" fmla="*/ 588169 w 1104900"/>
              <a:gd name="connsiteY11" fmla="*/ 438150 h 1216818"/>
              <a:gd name="connsiteX12" fmla="*/ 676275 w 1104900"/>
              <a:gd name="connsiteY12" fmla="*/ 290512 h 1216818"/>
              <a:gd name="connsiteX13" fmla="*/ 688181 w 1104900"/>
              <a:gd name="connsiteY13" fmla="*/ 259556 h 1216818"/>
              <a:gd name="connsiteX14" fmla="*/ 692944 w 1104900"/>
              <a:gd name="connsiteY14" fmla="*/ 235743 h 1216818"/>
              <a:gd name="connsiteX15" fmla="*/ 695325 w 1104900"/>
              <a:gd name="connsiteY15" fmla="*/ 207168 h 1216818"/>
              <a:gd name="connsiteX16" fmla="*/ 690563 w 1104900"/>
              <a:gd name="connsiteY16" fmla="*/ 176212 h 1216818"/>
              <a:gd name="connsiteX17" fmla="*/ 683419 w 1104900"/>
              <a:gd name="connsiteY17" fmla="*/ 150018 h 1216818"/>
              <a:gd name="connsiteX18" fmla="*/ 666750 w 1104900"/>
              <a:gd name="connsiteY18" fmla="*/ 126206 h 1216818"/>
              <a:gd name="connsiteX19" fmla="*/ 652463 w 1104900"/>
              <a:gd name="connsiteY19" fmla="*/ 111918 h 1216818"/>
              <a:gd name="connsiteX20" fmla="*/ 631031 w 1104900"/>
              <a:gd name="connsiteY20" fmla="*/ 97631 h 1216818"/>
              <a:gd name="connsiteX21" fmla="*/ 604838 w 1104900"/>
              <a:gd name="connsiteY21" fmla="*/ 85725 h 1216818"/>
              <a:gd name="connsiteX22" fmla="*/ 569119 w 1104900"/>
              <a:gd name="connsiteY22" fmla="*/ 71437 h 1216818"/>
              <a:gd name="connsiteX23" fmla="*/ 561975 w 1104900"/>
              <a:gd name="connsiteY23" fmla="*/ 66675 h 1216818"/>
              <a:gd name="connsiteX24" fmla="*/ 554831 w 1104900"/>
              <a:gd name="connsiteY24" fmla="*/ 59531 h 1216818"/>
              <a:gd name="connsiteX25" fmla="*/ 554831 w 1104900"/>
              <a:gd name="connsiteY25" fmla="*/ 47625 h 1216818"/>
              <a:gd name="connsiteX26" fmla="*/ 561975 w 1104900"/>
              <a:gd name="connsiteY26" fmla="*/ 35718 h 1216818"/>
              <a:gd name="connsiteX27" fmla="*/ 581025 w 1104900"/>
              <a:gd name="connsiteY27" fmla="*/ 21431 h 1216818"/>
              <a:gd name="connsiteX28" fmla="*/ 611981 w 1104900"/>
              <a:gd name="connsiteY28" fmla="*/ 7143 h 1216818"/>
              <a:gd name="connsiteX29" fmla="*/ 645319 w 1104900"/>
              <a:gd name="connsiteY29" fmla="*/ 0 h 1216818"/>
              <a:gd name="connsiteX30" fmla="*/ 709613 w 1104900"/>
              <a:gd name="connsiteY30" fmla="*/ 2381 h 1216818"/>
              <a:gd name="connsiteX31" fmla="*/ 757238 w 1104900"/>
              <a:gd name="connsiteY31" fmla="*/ 11906 h 1216818"/>
              <a:gd name="connsiteX32" fmla="*/ 800100 w 1104900"/>
              <a:gd name="connsiteY32" fmla="*/ 28575 h 1216818"/>
              <a:gd name="connsiteX33" fmla="*/ 840581 w 1104900"/>
              <a:gd name="connsiteY33" fmla="*/ 47625 h 1216818"/>
              <a:gd name="connsiteX34" fmla="*/ 895350 w 1104900"/>
              <a:gd name="connsiteY34" fmla="*/ 83343 h 1216818"/>
              <a:gd name="connsiteX35" fmla="*/ 973931 w 1104900"/>
              <a:gd name="connsiteY35" fmla="*/ 142875 h 1216818"/>
              <a:gd name="connsiteX36" fmla="*/ 1045369 w 1104900"/>
              <a:gd name="connsiteY36" fmla="*/ 209550 h 1216818"/>
              <a:gd name="connsiteX37" fmla="*/ 1076325 w 1104900"/>
              <a:gd name="connsiteY37" fmla="*/ 238125 h 1216818"/>
              <a:gd name="connsiteX38" fmla="*/ 1092994 w 1104900"/>
              <a:gd name="connsiteY38" fmla="*/ 254793 h 1216818"/>
              <a:gd name="connsiteX39" fmla="*/ 1100138 w 1104900"/>
              <a:gd name="connsiteY39" fmla="*/ 271462 h 1216818"/>
              <a:gd name="connsiteX40" fmla="*/ 1104900 w 1104900"/>
              <a:gd name="connsiteY40" fmla="*/ 292893 h 1216818"/>
              <a:gd name="connsiteX41" fmla="*/ 1097756 w 1104900"/>
              <a:gd name="connsiteY41" fmla="*/ 314325 h 1216818"/>
              <a:gd name="connsiteX42" fmla="*/ 1083469 w 1104900"/>
              <a:gd name="connsiteY42" fmla="*/ 333375 h 1216818"/>
              <a:gd name="connsiteX43" fmla="*/ 1050131 w 1104900"/>
              <a:gd name="connsiteY43" fmla="*/ 354806 h 1216818"/>
              <a:gd name="connsiteX44" fmla="*/ 992981 w 1104900"/>
              <a:gd name="connsiteY44" fmla="*/ 381000 h 1216818"/>
              <a:gd name="connsiteX45" fmla="*/ 966788 w 1104900"/>
              <a:gd name="connsiteY45" fmla="*/ 395287 h 1216818"/>
              <a:gd name="connsiteX46" fmla="*/ 766763 w 1104900"/>
              <a:gd name="connsiteY46" fmla="*/ 607218 h 1216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104900" h="1216818">
                <a:moveTo>
                  <a:pt x="766763" y="607218"/>
                </a:moveTo>
                <a:lnTo>
                  <a:pt x="566738" y="821531"/>
                </a:lnTo>
                <a:lnTo>
                  <a:pt x="397669" y="1000125"/>
                </a:lnTo>
                <a:lnTo>
                  <a:pt x="197644" y="1216818"/>
                </a:lnTo>
                <a:lnTo>
                  <a:pt x="0" y="1114425"/>
                </a:lnTo>
                <a:lnTo>
                  <a:pt x="9525" y="1085850"/>
                </a:lnTo>
                <a:lnTo>
                  <a:pt x="21431" y="1076325"/>
                </a:lnTo>
                <a:lnTo>
                  <a:pt x="100013" y="1040606"/>
                </a:lnTo>
                <a:lnTo>
                  <a:pt x="188119" y="995362"/>
                </a:lnTo>
                <a:lnTo>
                  <a:pt x="259556" y="904875"/>
                </a:lnTo>
                <a:lnTo>
                  <a:pt x="433388" y="669131"/>
                </a:lnTo>
                <a:lnTo>
                  <a:pt x="588169" y="438150"/>
                </a:lnTo>
                <a:lnTo>
                  <a:pt x="676275" y="290512"/>
                </a:lnTo>
                <a:lnTo>
                  <a:pt x="688181" y="259556"/>
                </a:lnTo>
                <a:lnTo>
                  <a:pt x="692944" y="235743"/>
                </a:lnTo>
                <a:lnTo>
                  <a:pt x="695325" y="207168"/>
                </a:lnTo>
                <a:lnTo>
                  <a:pt x="690563" y="176212"/>
                </a:lnTo>
                <a:lnTo>
                  <a:pt x="683419" y="150018"/>
                </a:lnTo>
                <a:lnTo>
                  <a:pt x="666750" y="126206"/>
                </a:lnTo>
                <a:lnTo>
                  <a:pt x="652463" y="111918"/>
                </a:lnTo>
                <a:lnTo>
                  <a:pt x="631031" y="97631"/>
                </a:lnTo>
                <a:lnTo>
                  <a:pt x="604838" y="85725"/>
                </a:lnTo>
                <a:lnTo>
                  <a:pt x="569119" y="71437"/>
                </a:lnTo>
                <a:lnTo>
                  <a:pt x="561975" y="66675"/>
                </a:lnTo>
                <a:lnTo>
                  <a:pt x="554831" y="59531"/>
                </a:lnTo>
                <a:lnTo>
                  <a:pt x="554831" y="47625"/>
                </a:lnTo>
                <a:lnTo>
                  <a:pt x="561975" y="35718"/>
                </a:lnTo>
                <a:lnTo>
                  <a:pt x="581025" y="21431"/>
                </a:lnTo>
                <a:lnTo>
                  <a:pt x="611981" y="7143"/>
                </a:lnTo>
                <a:lnTo>
                  <a:pt x="645319" y="0"/>
                </a:lnTo>
                <a:lnTo>
                  <a:pt x="709613" y="2381"/>
                </a:lnTo>
                <a:lnTo>
                  <a:pt x="757238" y="11906"/>
                </a:lnTo>
                <a:lnTo>
                  <a:pt x="800100" y="28575"/>
                </a:lnTo>
                <a:lnTo>
                  <a:pt x="840581" y="47625"/>
                </a:lnTo>
                <a:lnTo>
                  <a:pt x="895350" y="83343"/>
                </a:lnTo>
                <a:lnTo>
                  <a:pt x="973931" y="142875"/>
                </a:lnTo>
                <a:lnTo>
                  <a:pt x="1045369" y="209550"/>
                </a:lnTo>
                <a:lnTo>
                  <a:pt x="1076325" y="238125"/>
                </a:lnTo>
                <a:lnTo>
                  <a:pt x="1092994" y="254793"/>
                </a:lnTo>
                <a:lnTo>
                  <a:pt x="1100138" y="271462"/>
                </a:lnTo>
                <a:lnTo>
                  <a:pt x="1104900" y="292893"/>
                </a:lnTo>
                <a:lnTo>
                  <a:pt x="1097756" y="314325"/>
                </a:lnTo>
                <a:lnTo>
                  <a:pt x="1083469" y="333375"/>
                </a:lnTo>
                <a:lnTo>
                  <a:pt x="1050131" y="354806"/>
                </a:lnTo>
                <a:lnTo>
                  <a:pt x="992981" y="381000"/>
                </a:lnTo>
                <a:lnTo>
                  <a:pt x="966788" y="395287"/>
                </a:lnTo>
                <a:lnTo>
                  <a:pt x="766763" y="60721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EB1D9D80-8827-4658-9688-679969384247}"/>
              </a:ext>
            </a:extLst>
          </p:cNvPr>
          <p:cNvSpPr/>
          <p:nvPr/>
        </p:nvSpPr>
        <p:spPr>
          <a:xfrm>
            <a:off x="3560764" y="4325143"/>
            <a:ext cx="831850" cy="1308100"/>
          </a:xfrm>
          <a:custGeom>
            <a:avLst/>
            <a:gdLst>
              <a:gd name="connsiteX0" fmla="*/ 600075 w 833437"/>
              <a:gd name="connsiteY0" fmla="*/ 585788 h 1307307"/>
              <a:gd name="connsiteX1" fmla="*/ 521494 w 833437"/>
              <a:gd name="connsiteY1" fmla="*/ 707232 h 1307307"/>
              <a:gd name="connsiteX2" fmla="*/ 421481 w 833437"/>
              <a:gd name="connsiteY2" fmla="*/ 852488 h 1307307"/>
              <a:gd name="connsiteX3" fmla="*/ 354806 w 833437"/>
              <a:gd name="connsiteY3" fmla="*/ 942975 h 1307307"/>
              <a:gd name="connsiteX4" fmla="*/ 297656 w 833437"/>
              <a:gd name="connsiteY4" fmla="*/ 1007269 h 1307307"/>
              <a:gd name="connsiteX5" fmla="*/ 202406 w 833437"/>
              <a:gd name="connsiteY5" fmla="*/ 1114425 h 1307307"/>
              <a:gd name="connsiteX6" fmla="*/ 119062 w 833437"/>
              <a:gd name="connsiteY6" fmla="*/ 1214438 h 1307307"/>
              <a:gd name="connsiteX7" fmla="*/ 80962 w 833437"/>
              <a:gd name="connsiteY7" fmla="*/ 1266825 h 1307307"/>
              <a:gd name="connsiteX8" fmla="*/ 52387 w 833437"/>
              <a:gd name="connsiteY8" fmla="*/ 1290638 h 1307307"/>
              <a:gd name="connsiteX9" fmla="*/ 26194 w 833437"/>
              <a:gd name="connsiteY9" fmla="*/ 1304925 h 1307307"/>
              <a:gd name="connsiteX10" fmla="*/ 9525 w 833437"/>
              <a:gd name="connsiteY10" fmla="*/ 1307307 h 1307307"/>
              <a:gd name="connsiteX11" fmla="*/ 0 w 833437"/>
              <a:gd name="connsiteY11" fmla="*/ 1300163 h 1307307"/>
              <a:gd name="connsiteX12" fmla="*/ 0 w 833437"/>
              <a:gd name="connsiteY12" fmla="*/ 1283494 h 1307307"/>
              <a:gd name="connsiteX13" fmla="*/ 9525 w 833437"/>
              <a:gd name="connsiteY13" fmla="*/ 1250157 h 1307307"/>
              <a:gd name="connsiteX14" fmla="*/ 61912 w 833437"/>
              <a:gd name="connsiteY14" fmla="*/ 1162050 h 1307307"/>
              <a:gd name="connsiteX15" fmla="*/ 154781 w 833437"/>
              <a:gd name="connsiteY15" fmla="*/ 1004888 h 1307307"/>
              <a:gd name="connsiteX16" fmla="*/ 233362 w 833437"/>
              <a:gd name="connsiteY16" fmla="*/ 869157 h 1307307"/>
              <a:gd name="connsiteX17" fmla="*/ 309562 w 833437"/>
              <a:gd name="connsiteY17" fmla="*/ 731044 h 1307307"/>
              <a:gd name="connsiteX18" fmla="*/ 335756 w 833437"/>
              <a:gd name="connsiteY18" fmla="*/ 688182 h 1307307"/>
              <a:gd name="connsiteX19" fmla="*/ 364331 w 833437"/>
              <a:gd name="connsiteY19" fmla="*/ 621507 h 1307307"/>
              <a:gd name="connsiteX20" fmla="*/ 404812 w 833437"/>
              <a:gd name="connsiteY20" fmla="*/ 523875 h 1307307"/>
              <a:gd name="connsiteX21" fmla="*/ 445294 w 833437"/>
              <a:gd name="connsiteY21" fmla="*/ 409575 h 1307307"/>
              <a:gd name="connsiteX22" fmla="*/ 464344 w 833437"/>
              <a:gd name="connsiteY22" fmla="*/ 350044 h 1307307"/>
              <a:gd name="connsiteX23" fmla="*/ 473869 w 833437"/>
              <a:gd name="connsiteY23" fmla="*/ 307182 h 1307307"/>
              <a:gd name="connsiteX24" fmla="*/ 478631 w 833437"/>
              <a:gd name="connsiteY24" fmla="*/ 278607 h 1307307"/>
              <a:gd name="connsiteX25" fmla="*/ 478631 w 833437"/>
              <a:gd name="connsiteY25" fmla="*/ 247650 h 1307307"/>
              <a:gd name="connsiteX26" fmla="*/ 476250 w 833437"/>
              <a:gd name="connsiteY26" fmla="*/ 211932 h 1307307"/>
              <a:gd name="connsiteX27" fmla="*/ 464344 w 833437"/>
              <a:gd name="connsiteY27" fmla="*/ 176213 h 1307307"/>
              <a:gd name="connsiteX28" fmla="*/ 450056 w 833437"/>
              <a:gd name="connsiteY28" fmla="*/ 145257 h 1307307"/>
              <a:gd name="connsiteX29" fmla="*/ 435769 w 833437"/>
              <a:gd name="connsiteY29" fmla="*/ 123825 h 1307307"/>
              <a:gd name="connsiteX30" fmla="*/ 423862 w 833437"/>
              <a:gd name="connsiteY30" fmla="*/ 111919 h 1307307"/>
              <a:gd name="connsiteX31" fmla="*/ 409575 w 833437"/>
              <a:gd name="connsiteY31" fmla="*/ 97632 h 1307307"/>
              <a:gd name="connsiteX32" fmla="*/ 397669 w 833437"/>
              <a:gd name="connsiteY32" fmla="*/ 88107 h 1307307"/>
              <a:gd name="connsiteX33" fmla="*/ 378619 w 833437"/>
              <a:gd name="connsiteY33" fmla="*/ 76200 h 1307307"/>
              <a:gd name="connsiteX34" fmla="*/ 361950 w 833437"/>
              <a:gd name="connsiteY34" fmla="*/ 64294 h 1307307"/>
              <a:gd name="connsiteX35" fmla="*/ 345281 w 833437"/>
              <a:gd name="connsiteY35" fmla="*/ 45244 h 1307307"/>
              <a:gd name="connsiteX36" fmla="*/ 342900 w 833437"/>
              <a:gd name="connsiteY36" fmla="*/ 28575 h 1307307"/>
              <a:gd name="connsiteX37" fmla="*/ 347662 w 833437"/>
              <a:gd name="connsiteY37" fmla="*/ 14288 h 1307307"/>
              <a:gd name="connsiteX38" fmla="*/ 364331 w 833437"/>
              <a:gd name="connsiteY38" fmla="*/ 4763 h 1307307"/>
              <a:gd name="connsiteX39" fmla="*/ 402431 w 833437"/>
              <a:gd name="connsiteY39" fmla="*/ 0 h 1307307"/>
              <a:gd name="connsiteX40" fmla="*/ 428625 w 833437"/>
              <a:gd name="connsiteY40" fmla="*/ 4763 h 1307307"/>
              <a:gd name="connsiteX41" fmla="*/ 514350 w 833437"/>
              <a:gd name="connsiteY41" fmla="*/ 23813 h 1307307"/>
              <a:gd name="connsiteX42" fmla="*/ 595312 w 833437"/>
              <a:gd name="connsiteY42" fmla="*/ 38100 h 1307307"/>
              <a:gd name="connsiteX43" fmla="*/ 642937 w 833437"/>
              <a:gd name="connsiteY43" fmla="*/ 47625 h 1307307"/>
              <a:gd name="connsiteX44" fmla="*/ 678656 w 833437"/>
              <a:gd name="connsiteY44" fmla="*/ 69057 h 1307307"/>
              <a:gd name="connsiteX45" fmla="*/ 728662 w 833437"/>
              <a:gd name="connsiteY45" fmla="*/ 107157 h 1307307"/>
              <a:gd name="connsiteX46" fmla="*/ 759619 w 833437"/>
              <a:gd name="connsiteY46" fmla="*/ 138113 h 1307307"/>
              <a:gd name="connsiteX47" fmla="*/ 802481 w 833437"/>
              <a:gd name="connsiteY47" fmla="*/ 183357 h 1307307"/>
              <a:gd name="connsiteX48" fmla="*/ 826294 w 833437"/>
              <a:gd name="connsiteY48" fmla="*/ 211932 h 1307307"/>
              <a:gd name="connsiteX49" fmla="*/ 831056 w 833437"/>
              <a:gd name="connsiteY49" fmla="*/ 226219 h 1307307"/>
              <a:gd name="connsiteX50" fmla="*/ 833437 w 833437"/>
              <a:gd name="connsiteY50" fmla="*/ 240507 h 1307307"/>
              <a:gd name="connsiteX51" fmla="*/ 828675 w 833437"/>
              <a:gd name="connsiteY51" fmla="*/ 257175 h 1307307"/>
              <a:gd name="connsiteX52" fmla="*/ 809625 w 833437"/>
              <a:gd name="connsiteY52" fmla="*/ 276225 h 1307307"/>
              <a:gd name="connsiteX53" fmla="*/ 790575 w 833437"/>
              <a:gd name="connsiteY53" fmla="*/ 290513 h 1307307"/>
              <a:gd name="connsiteX54" fmla="*/ 742950 w 833437"/>
              <a:gd name="connsiteY54" fmla="*/ 366713 h 1307307"/>
              <a:gd name="connsiteX55" fmla="*/ 600075 w 833437"/>
              <a:gd name="connsiteY55" fmla="*/ 585788 h 1307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833437" h="1307307">
                <a:moveTo>
                  <a:pt x="600075" y="585788"/>
                </a:moveTo>
                <a:lnTo>
                  <a:pt x="521494" y="707232"/>
                </a:lnTo>
                <a:lnTo>
                  <a:pt x="421481" y="852488"/>
                </a:lnTo>
                <a:lnTo>
                  <a:pt x="354806" y="942975"/>
                </a:lnTo>
                <a:lnTo>
                  <a:pt x="297656" y="1007269"/>
                </a:lnTo>
                <a:lnTo>
                  <a:pt x="202406" y="1114425"/>
                </a:lnTo>
                <a:lnTo>
                  <a:pt x="119062" y="1214438"/>
                </a:lnTo>
                <a:lnTo>
                  <a:pt x="80962" y="1266825"/>
                </a:lnTo>
                <a:lnTo>
                  <a:pt x="52387" y="1290638"/>
                </a:lnTo>
                <a:lnTo>
                  <a:pt x="26194" y="1304925"/>
                </a:lnTo>
                <a:lnTo>
                  <a:pt x="9525" y="1307307"/>
                </a:lnTo>
                <a:lnTo>
                  <a:pt x="0" y="1300163"/>
                </a:lnTo>
                <a:lnTo>
                  <a:pt x="0" y="1283494"/>
                </a:lnTo>
                <a:lnTo>
                  <a:pt x="9525" y="1250157"/>
                </a:lnTo>
                <a:lnTo>
                  <a:pt x="61912" y="1162050"/>
                </a:lnTo>
                <a:lnTo>
                  <a:pt x="154781" y="1004888"/>
                </a:lnTo>
                <a:lnTo>
                  <a:pt x="233362" y="869157"/>
                </a:lnTo>
                <a:lnTo>
                  <a:pt x="309562" y="731044"/>
                </a:lnTo>
                <a:lnTo>
                  <a:pt x="335756" y="688182"/>
                </a:lnTo>
                <a:lnTo>
                  <a:pt x="364331" y="621507"/>
                </a:lnTo>
                <a:lnTo>
                  <a:pt x="404812" y="523875"/>
                </a:lnTo>
                <a:lnTo>
                  <a:pt x="445294" y="409575"/>
                </a:lnTo>
                <a:lnTo>
                  <a:pt x="464344" y="350044"/>
                </a:lnTo>
                <a:lnTo>
                  <a:pt x="473869" y="307182"/>
                </a:lnTo>
                <a:lnTo>
                  <a:pt x="478631" y="278607"/>
                </a:lnTo>
                <a:lnTo>
                  <a:pt x="478631" y="247650"/>
                </a:lnTo>
                <a:lnTo>
                  <a:pt x="476250" y="211932"/>
                </a:lnTo>
                <a:lnTo>
                  <a:pt x="464344" y="176213"/>
                </a:lnTo>
                <a:lnTo>
                  <a:pt x="450056" y="145257"/>
                </a:lnTo>
                <a:lnTo>
                  <a:pt x="435769" y="123825"/>
                </a:lnTo>
                <a:lnTo>
                  <a:pt x="423862" y="111919"/>
                </a:lnTo>
                <a:lnTo>
                  <a:pt x="409575" y="97632"/>
                </a:lnTo>
                <a:lnTo>
                  <a:pt x="397669" y="88107"/>
                </a:lnTo>
                <a:lnTo>
                  <a:pt x="378619" y="76200"/>
                </a:lnTo>
                <a:lnTo>
                  <a:pt x="361950" y="64294"/>
                </a:lnTo>
                <a:lnTo>
                  <a:pt x="345281" y="45244"/>
                </a:lnTo>
                <a:lnTo>
                  <a:pt x="342900" y="28575"/>
                </a:lnTo>
                <a:lnTo>
                  <a:pt x="347662" y="14288"/>
                </a:lnTo>
                <a:lnTo>
                  <a:pt x="364331" y="4763"/>
                </a:lnTo>
                <a:lnTo>
                  <a:pt x="402431" y="0"/>
                </a:lnTo>
                <a:lnTo>
                  <a:pt x="428625" y="4763"/>
                </a:lnTo>
                <a:lnTo>
                  <a:pt x="514350" y="23813"/>
                </a:lnTo>
                <a:lnTo>
                  <a:pt x="595312" y="38100"/>
                </a:lnTo>
                <a:lnTo>
                  <a:pt x="642937" y="47625"/>
                </a:lnTo>
                <a:lnTo>
                  <a:pt x="678656" y="69057"/>
                </a:lnTo>
                <a:lnTo>
                  <a:pt x="728662" y="107157"/>
                </a:lnTo>
                <a:lnTo>
                  <a:pt x="759619" y="138113"/>
                </a:lnTo>
                <a:lnTo>
                  <a:pt x="802481" y="183357"/>
                </a:lnTo>
                <a:lnTo>
                  <a:pt x="826294" y="211932"/>
                </a:lnTo>
                <a:lnTo>
                  <a:pt x="831056" y="226219"/>
                </a:lnTo>
                <a:lnTo>
                  <a:pt x="833437" y="240507"/>
                </a:lnTo>
                <a:lnTo>
                  <a:pt x="828675" y="257175"/>
                </a:lnTo>
                <a:lnTo>
                  <a:pt x="809625" y="276225"/>
                </a:lnTo>
                <a:lnTo>
                  <a:pt x="790575" y="290513"/>
                </a:lnTo>
                <a:lnTo>
                  <a:pt x="742950" y="366713"/>
                </a:lnTo>
                <a:lnTo>
                  <a:pt x="600075" y="58578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D497AC46-E905-4763-9340-A20172143F2D}"/>
              </a:ext>
            </a:extLst>
          </p:cNvPr>
          <p:cNvSpPr/>
          <p:nvPr/>
        </p:nvSpPr>
        <p:spPr>
          <a:xfrm>
            <a:off x="5091115" y="4179094"/>
            <a:ext cx="466725" cy="782637"/>
          </a:xfrm>
          <a:custGeom>
            <a:avLst/>
            <a:gdLst>
              <a:gd name="connsiteX0" fmla="*/ 102393 w 466725"/>
              <a:gd name="connsiteY0" fmla="*/ 359569 h 783431"/>
              <a:gd name="connsiteX1" fmla="*/ 73818 w 466725"/>
              <a:gd name="connsiteY1" fmla="*/ 273844 h 783431"/>
              <a:gd name="connsiteX2" fmla="*/ 40481 w 466725"/>
              <a:gd name="connsiteY2" fmla="*/ 159544 h 783431"/>
              <a:gd name="connsiteX3" fmla="*/ 4762 w 466725"/>
              <a:gd name="connsiteY3" fmla="*/ 33337 h 783431"/>
              <a:gd name="connsiteX4" fmla="*/ 0 w 466725"/>
              <a:gd name="connsiteY4" fmla="*/ 9525 h 783431"/>
              <a:gd name="connsiteX5" fmla="*/ 7143 w 466725"/>
              <a:gd name="connsiteY5" fmla="*/ 0 h 783431"/>
              <a:gd name="connsiteX6" fmla="*/ 19050 w 466725"/>
              <a:gd name="connsiteY6" fmla="*/ 2381 h 783431"/>
              <a:gd name="connsiteX7" fmla="*/ 33337 w 466725"/>
              <a:gd name="connsiteY7" fmla="*/ 7144 h 783431"/>
              <a:gd name="connsiteX8" fmla="*/ 52387 w 466725"/>
              <a:gd name="connsiteY8" fmla="*/ 21431 h 783431"/>
              <a:gd name="connsiteX9" fmla="*/ 78581 w 466725"/>
              <a:gd name="connsiteY9" fmla="*/ 52387 h 783431"/>
              <a:gd name="connsiteX10" fmla="*/ 145256 w 466725"/>
              <a:gd name="connsiteY10" fmla="*/ 140494 h 783431"/>
              <a:gd name="connsiteX11" fmla="*/ 216693 w 466725"/>
              <a:gd name="connsiteY11" fmla="*/ 223837 h 783431"/>
              <a:gd name="connsiteX12" fmla="*/ 280987 w 466725"/>
              <a:gd name="connsiteY12" fmla="*/ 292894 h 783431"/>
              <a:gd name="connsiteX13" fmla="*/ 340518 w 466725"/>
              <a:gd name="connsiteY13" fmla="*/ 352425 h 783431"/>
              <a:gd name="connsiteX14" fmla="*/ 383381 w 466725"/>
              <a:gd name="connsiteY14" fmla="*/ 388144 h 783431"/>
              <a:gd name="connsiteX15" fmla="*/ 423862 w 466725"/>
              <a:gd name="connsiteY15" fmla="*/ 414337 h 783431"/>
              <a:gd name="connsiteX16" fmla="*/ 433387 w 466725"/>
              <a:gd name="connsiteY16" fmla="*/ 433387 h 783431"/>
              <a:gd name="connsiteX17" fmla="*/ 452437 w 466725"/>
              <a:gd name="connsiteY17" fmla="*/ 497681 h 783431"/>
              <a:gd name="connsiteX18" fmla="*/ 461962 w 466725"/>
              <a:gd name="connsiteY18" fmla="*/ 554831 h 783431"/>
              <a:gd name="connsiteX19" fmla="*/ 466725 w 466725"/>
              <a:gd name="connsiteY19" fmla="*/ 607219 h 783431"/>
              <a:gd name="connsiteX20" fmla="*/ 459581 w 466725"/>
              <a:gd name="connsiteY20" fmla="*/ 642937 h 783431"/>
              <a:gd name="connsiteX21" fmla="*/ 419100 w 466725"/>
              <a:gd name="connsiteY21" fmla="*/ 733425 h 783431"/>
              <a:gd name="connsiteX22" fmla="*/ 397668 w 466725"/>
              <a:gd name="connsiteY22" fmla="*/ 766762 h 783431"/>
              <a:gd name="connsiteX23" fmla="*/ 383381 w 466725"/>
              <a:gd name="connsiteY23" fmla="*/ 778669 h 783431"/>
              <a:gd name="connsiteX24" fmla="*/ 369093 w 466725"/>
              <a:gd name="connsiteY24" fmla="*/ 783431 h 783431"/>
              <a:gd name="connsiteX25" fmla="*/ 357187 w 466725"/>
              <a:gd name="connsiteY25" fmla="*/ 783431 h 783431"/>
              <a:gd name="connsiteX26" fmla="*/ 338137 w 466725"/>
              <a:gd name="connsiteY26" fmla="*/ 778669 h 783431"/>
              <a:gd name="connsiteX27" fmla="*/ 316706 w 466725"/>
              <a:gd name="connsiteY27" fmla="*/ 766762 h 783431"/>
              <a:gd name="connsiteX28" fmla="*/ 292893 w 466725"/>
              <a:gd name="connsiteY28" fmla="*/ 752475 h 783431"/>
              <a:gd name="connsiteX29" fmla="*/ 269081 w 466725"/>
              <a:gd name="connsiteY29" fmla="*/ 733425 h 783431"/>
              <a:gd name="connsiteX30" fmla="*/ 240506 w 466725"/>
              <a:gd name="connsiteY30" fmla="*/ 692944 h 783431"/>
              <a:gd name="connsiteX31" fmla="*/ 207168 w 466725"/>
              <a:gd name="connsiteY31" fmla="*/ 628650 h 783431"/>
              <a:gd name="connsiteX32" fmla="*/ 180975 w 466725"/>
              <a:gd name="connsiteY32" fmla="*/ 573881 h 783431"/>
              <a:gd name="connsiteX33" fmla="*/ 150018 w 466725"/>
              <a:gd name="connsiteY33" fmla="*/ 504825 h 783431"/>
              <a:gd name="connsiteX34" fmla="*/ 102393 w 466725"/>
              <a:gd name="connsiteY34" fmla="*/ 359569 h 783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66725" h="783431">
                <a:moveTo>
                  <a:pt x="102393" y="359569"/>
                </a:moveTo>
                <a:lnTo>
                  <a:pt x="73818" y="273844"/>
                </a:lnTo>
                <a:lnTo>
                  <a:pt x="40481" y="159544"/>
                </a:lnTo>
                <a:lnTo>
                  <a:pt x="4762" y="33337"/>
                </a:lnTo>
                <a:lnTo>
                  <a:pt x="0" y="9525"/>
                </a:lnTo>
                <a:lnTo>
                  <a:pt x="7143" y="0"/>
                </a:lnTo>
                <a:lnTo>
                  <a:pt x="19050" y="2381"/>
                </a:lnTo>
                <a:lnTo>
                  <a:pt x="33337" y="7144"/>
                </a:lnTo>
                <a:lnTo>
                  <a:pt x="52387" y="21431"/>
                </a:lnTo>
                <a:lnTo>
                  <a:pt x="78581" y="52387"/>
                </a:lnTo>
                <a:lnTo>
                  <a:pt x="145256" y="140494"/>
                </a:lnTo>
                <a:lnTo>
                  <a:pt x="216693" y="223837"/>
                </a:lnTo>
                <a:lnTo>
                  <a:pt x="280987" y="292894"/>
                </a:lnTo>
                <a:lnTo>
                  <a:pt x="340518" y="352425"/>
                </a:lnTo>
                <a:lnTo>
                  <a:pt x="383381" y="388144"/>
                </a:lnTo>
                <a:lnTo>
                  <a:pt x="423862" y="414337"/>
                </a:lnTo>
                <a:lnTo>
                  <a:pt x="433387" y="433387"/>
                </a:lnTo>
                <a:lnTo>
                  <a:pt x="452437" y="497681"/>
                </a:lnTo>
                <a:lnTo>
                  <a:pt x="461962" y="554831"/>
                </a:lnTo>
                <a:lnTo>
                  <a:pt x="466725" y="607219"/>
                </a:lnTo>
                <a:lnTo>
                  <a:pt x="459581" y="642937"/>
                </a:lnTo>
                <a:lnTo>
                  <a:pt x="419100" y="733425"/>
                </a:lnTo>
                <a:lnTo>
                  <a:pt x="397668" y="766762"/>
                </a:lnTo>
                <a:lnTo>
                  <a:pt x="383381" y="778669"/>
                </a:lnTo>
                <a:lnTo>
                  <a:pt x="369093" y="783431"/>
                </a:lnTo>
                <a:lnTo>
                  <a:pt x="357187" y="783431"/>
                </a:lnTo>
                <a:lnTo>
                  <a:pt x="338137" y="778669"/>
                </a:lnTo>
                <a:lnTo>
                  <a:pt x="316706" y="766762"/>
                </a:lnTo>
                <a:lnTo>
                  <a:pt x="292893" y="752475"/>
                </a:lnTo>
                <a:lnTo>
                  <a:pt x="269081" y="733425"/>
                </a:lnTo>
                <a:lnTo>
                  <a:pt x="240506" y="692944"/>
                </a:lnTo>
                <a:lnTo>
                  <a:pt x="207168" y="628650"/>
                </a:lnTo>
                <a:lnTo>
                  <a:pt x="180975" y="573881"/>
                </a:lnTo>
                <a:lnTo>
                  <a:pt x="150018" y="504825"/>
                </a:lnTo>
                <a:lnTo>
                  <a:pt x="102393" y="35956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5E6B11DA-6B09-4618-91AE-D56176F1394A}"/>
              </a:ext>
            </a:extLst>
          </p:cNvPr>
          <p:cNvSpPr/>
          <p:nvPr/>
        </p:nvSpPr>
        <p:spPr>
          <a:xfrm>
            <a:off x="5553076" y="4570413"/>
            <a:ext cx="466725" cy="1111250"/>
          </a:xfrm>
          <a:custGeom>
            <a:avLst/>
            <a:gdLst>
              <a:gd name="connsiteX0" fmla="*/ 204788 w 466725"/>
              <a:gd name="connsiteY0" fmla="*/ 500062 h 1112044"/>
              <a:gd name="connsiteX1" fmla="*/ 83344 w 466725"/>
              <a:gd name="connsiteY1" fmla="*/ 647700 h 1112044"/>
              <a:gd name="connsiteX2" fmla="*/ 7144 w 466725"/>
              <a:gd name="connsiteY2" fmla="*/ 723900 h 1112044"/>
              <a:gd name="connsiteX3" fmla="*/ 0 w 466725"/>
              <a:gd name="connsiteY3" fmla="*/ 750094 h 1112044"/>
              <a:gd name="connsiteX4" fmla="*/ 0 w 466725"/>
              <a:gd name="connsiteY4" fmla="*/ 831056 h 1112044"/>
              <a:gd name="connsiteX5" fmla="*/ 7144 w 466725"/>
              <a:gd name="connsiteY5" fmla="*/ 942975 h 1112044"/>
              <a:gd name="connsiteX6" fmla="*/ 14288 w 466725"/>
              <a:gd name="connsiteY6" fmla="*/ 988219 h 1112044"/>
              <a:gd name="connsiteX7" fmla="*/ 26194 w 466725"/>
              <a:gd name="connsiteY7" fmla="*/ 1035844 h 1112044"/>
              <a:gd name="connsiteX8" fmla="*/ 33338 w 466725"/>
              <a:gd name="connsiteY8" fmla="*/ 1057275 h 1112044"/>
              <a:gd name="connsiteX9" fmla="*/ 50006 w 466725"/>
              <a:gd name="connsiteY9" fmla="*/ 1078706 h 1112044"/>
              <a:gd name="connsiteX10" fmla="*/ 71438 w 466725"/>
              <a:gd name="connsiteY10" fmla="*/ 1100137 h 1112044"/>
              <a:gd name="connsiteX11" fmla="*/ 102394 w 466725"/>
              <a:gd name="connsiteY11" fmla="*/ 1112044 h 1112044"/>
              <a:gd name="connsiteX12" fmla="*/ 130969 w 466725"/>
              <a:gd name="connsiteY12" fmla="*/ 1112044 h 1112044"/>
              <a:gd name="connsiteX13" fmla="*/ 157163 w 466725"/>
              <a:gd name="connsiteY13" fmla="*/ 1104900 h 1112044"/>
              <a:gd name="connsiteX14" fmla="*/ 173831 w 466725"/>
              <a:gd name="connsiteY14" fmla="*/ 1095375 h 1112044"/>
              <a:gd name="connsiteX15" fmla="*/ 188119 w 466725"/>
              <a:gd name="connsiteY15" fmla="*/ 1083469 h 1112044"/>
              <a:gd name="connsiteX16" fmla="*/ 214313 w 466725"/>
              <a:gd name="connsiteY16" fmla="*/ 1052512 h 1112044"/>
              <a:gd name="connsiteX17" fmla="*/ 273844 w 466725"/>
              <a:gd name="connsiteY17" fmla="*/ 966787 h 1112044"/>
              <a:gd name="connsiteX18" fmla="*/ 326231 w 466725"/>
              <a:gd name="connsiteY18" fmla="*/ 873919 h 1112044"/>
              <a:gd name="connsiteX19" fmla="*/ 359569 w 466725"/>
              <a:gd name="connsiteY19" fmla="*/ 797719 h 1112044"/>
              <a:gd name="connsiteX20" fmla="*/ 378619 w 466725"/>
              <a:gd name="connsiteY20" fmla="*/ 740569 h 1112044"/>
              <a:gd name="connsiteX21" fmla="*/ 397669 w 466725"/>
              <a:gd name="connsiteY21" fmla="*/ 666750 h 1112044"/>
              <a:gd name="connsiteX22" fmla="*/ 416719 w 466725"/>
              <a:gd name="connsiteY22" fmla="*/ 583406 h 1112044"/>
              <a:gd name="connsiteX23" fmla="*/ 438150 w 466725"/>
              <a:gd name="connsiteY23" fmla="*/ 445294 h 1112044"/>
              <a:gd name="connsiteX24" fmla="*/ 457200 w 466725"/>
              <a:gd name="connsiteY24" fmla="*/ 235744 h 1112044"/>
              <a:gd name="connsiteX25" fmla="*/ 466725 w 466725"/>
              <a:gd name="connsiteY25" fmla="*/ 88106 h 1112044"/>
              <a:gd name="connsiteX26" fmla="*/ 466725 w 466725"/>
              <a:gd name="connsiteY26" fmla="*/ 26194 h 1112044"/>
              <a:gd name="connsiteX27" fmla="*/ 461963 w 466725"/>
              <a:gd name="connsiteY27" fmla="*/ 4762 h 1112044"/>
              <a:gd name="connsiteX28" fmla="*/ 454819 w 466725"/>
              <a:gd name="connsiteY28" fmla="*/ 0 h 1112044"/>
              <a:gd name="connsiteX29" fmla="*/ 438150 w 466725"/>
              <a:gd name="connsiteY29" fmla="*/ 7144 h 1112044"/>
              <a:gd name="connsiteX30" fmla="*/ 411956 w 466725"/>
              <a:gd name="connsiteY30" fmla="*/ 33337 h 1112044"/>
              <a:gd name="connsiteX31" fmla="*/ 397669 w 466725"/>
              <a:gd name="connsiteY31" fmla="*/ 54769 h 1112044"/>
              <a:gd name="connsiteX32" fmla="*/ 378619 w 466725"/>
              <a:gd name="connsiteY32" fmla="*/ 121444 h 1112044"/>
              <a:gd name="connsiteX33" fmla="*/ 335756 w 466725"/>
              <a:gd name="connsiteY33" fmla="*/ 247650 h 1112044"/>
              <a:gd name="connsiteX34" fmla="*/ 288131 w 466725"/>
              <a:gd name="connsiteY34" fmla="*/ 364331 h 1112044"/>
              <a:gd name="connsiteX35" fmla="*/ 247650 w 466725"/>
              <a:gd name="connsiteY35" fmla="*/ 445294 h 1112044"/>
              <a:gd name="connsiteX36" fmla="*/ 204788 w 466725"/>
              <a:gd name="connsiteY36" fmla="*/ 500062 h 1112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66725" h="1112044">
                <a:moveTo>
                  <a:pt x="204788" y="500062"/>
                </a:moveTo>
                <a:lnTo>
                  <a:pt x="83344" y="647700"/>
                </a:lnTo>
                <a:lnTo>
                  <a:pt x="7144" y="723900"/>
                </a:lnTo>
                <a:lnTo>
                  <a:pt x="0" y="750094"/>
                </a:lnTo>
                <a:lnTo>
                  <a:pt x="0" y="831056"/>
                </a:lnTo>
                <a:lnTo>
                  <a:pt x="7144" y="942975"/>
                </a:lnTo>
                <a:lnTo>
                  <a:pt x="14288" y="988219"/>
                </a:lnTo>
                <a:lnTo>
                  <a:pt x="26194" y="1035844"/>
                </a:lnTo>
                <a:lnTo>
                  <a:pt x="33338" y="1057275"/>
                </a:lnTo>
                <a:lnTo>
                  <a:pt x="50006" y="1078706"/>
                </a:lnTo>
                <a:lnTo>
                  <a:pt x="71438" y="1100137"/>
                </a:lnTo>
                <a:lnTo>
                  <a:pt x="102394" y="1112044"/>
                </a:lnTo>
                <a:lnTo>
                  <a:pt x="130969" y="1112044"/>
                </a:lnTo>
                <a:lnTo>
                  <a:pt x="157163" y="1104900"/>
                </a:lnTo>
                <a:lnTo>
                  <a:pt x="173831" y="1095375"/>
                </a:lnTo>
                <a:lnTo>
                  <a:pt x="188119" y="1083469"/>
                </a:lnTo>
                <a:lnTo>
                  <a:pt x="214313" y="1052512"/>
                </a:lnTo>
                <a:lnTo>
                  <a:pt x="273844" y="966787"/>
                </a:lnTo>
                <a:lnTo>
                  <a:pt x="326231" y="873919"/>
                </a:lnTo>
                <a:lnTo>
                  <a:pt x="359569" y="797719"/>
                </a:lnTo>
                <a:lnTo>
                  <a:pt x="378619" y="740569"/>
                </a:lnTo>
                <a:lnTo>
                  <a:pt x="397669" y="666750"/>
                </a:lnTo>
                <a:lnTo>
                  <a:pt x="416719" y="583406"/>
                </a:lnTo>
                <a:lnTo>
                  <a:pt x="438150" y="445294"/>
                </a:lnTo>
                <a:lnTo>
                  <a:pt x="457200" y="235744"/>
                </a:lnTo>
                <a:lnTo>
                  <a:pt x="466725" y="88106"/>
                </a:lnTo>
                <a:lnTo>
                  <a:pt x="466725" y="26194"/>
                </a:lnTo>
                <a:lnTo>
                  <a:pt x="461963" y="4762"/>
                </a:lnTo>
                <a:lnTo>
                  <a:pt x="454819" y="0"/>
                </a:lnTo>
                <a:lnTo>
                  <a:pt x="438150" y="7144"/>
                </a:lnTo>
                <a:lnTo>
                  <a:pt x="411956" y="33337"/>
                </a:lnTo>
                <a:lnTo>
                  <a:pt x="397669" y="54769"/>
                </a:lnTo>
                <a:lnTo>
                  <a:pt x="378619" y="121444"/>
                </a:lnTo>
                <a:lnTo>
                  <a:pt x="335756" y="247650"/>
                </a:lnTo>
                <a:lnTo>
                  <a:pt x="288131" y="364331"/>
                </a:lnTo>
                <a:lnTo>
                  <a:pt x="247650" y="445294"/>
                </a:lnTo>
                <a:lnTo>
                  <a:pt x="204788" y="500062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FC9039B2-B30A-499A-908D-88CFEFE2C7D5}"/>
              </a:ext>
            </a:extLst>
          </p:cNvPr>
          <p:cNvSpPr/>
          <p:nvPr/>
        </p:nvSpPr>
        <p:spPr>
          <a:xfrm>
            <a:off x="5487989" y="1733551"/>
            <a:ext cx="1181100" cy="1204913"/>
          </a:xfrm>
          <a:custGeom>
            <a:avLst/>
            <a:gdLst>
              <a:gd name="connsiteX0" fmla="*/ 569119 w 1181100"/>
              <a:gd name="connsiteY0" fmla="*/ 554831 h 1204913"/>
              <a:gd name="connsiteX1" fmla="*/ 673894 w 1181100"/>
              <a:gd name="connsiteY1" fmla="*/ 421481 h 1204913"/>
              <a:gd name="connsiteX2" fmla="*/ 771525 w 1181100"/>
              <a:gd name="connsiteY2" fmla="*/ 283369 h 1204913"/>
              <a:gd name="connsiteX3" fmla="*/ 797719 w 1181100"/>
              <a:gd name="connsiteY3" fmla="*/ 245269 h 1204913"/>
              <a:gd name="connsiteX4" fmla="*/ 807244 w 1181100"/>
              <a:gd name="connsiteY4" fmla="*/ 219075 h 1204913"/>
              <a:gd name="connsiteX5" fmla="*/ 807244 w 1181100"/>
              <a:gd name="connsiteY5" fmla="*/ 202406 h 1204913"/>
              <a:gd name="connsiteX6" fmla="*/ 800100 w 1181100"/>
              <a:gd name="connsiteY6" fmla="*/ 173831 h 1204913"/>
              <a:gd name="connsiteX7" fmla="*/ 785813 w 1181100"/>
              <a:gd name="connsiteY7" fmla="*/ 152400 h 1204913"/>
              <a:gd name="connsiteX8" fmla="*/ 771525 w 1181100"/>
              <a:gd name="connsiteY8" fmla="*/ 138113 h 1204913"/>
              <a:gd name="connsiteX9" fmla="*/ 750094 w 1181100"/>
              <a:gd name="connsiteY9" fmla="*/ 119063 h 1204913"/>
              <a:gd name="connsiteX10" fmla="*/ 714375 w 1181100"/>
              <a:gd name="connsiteY10" fmla="*/ 100013 h 1204913"/>
              <a:gd name="connsiteX11" fmla="*/ 647700 w 1181100"/>
              <a:gd name="connsiteY11" fmla="*/ 66675 h 1204913"/>
              <a:gd name="connsiteX12" fmla="*/ 623888 w 1181100"/>
              <a:gd name="connsiteY12" fmla="*/ 50006 h 1204913"/>
              <a:gd name="connsiteX13" fmla="*/ 611982 w 1181100"/>
              <a:gd name="connsiteY13" fmla="*/ 33338 h 1204913"/>
              <a:gd name="connsiteX14" fmla="*/ 607219 w 1181100"/>
              <a:gd name="connsiteY14" fmla="*/ 21431 h 1204913"/>
              <a:gd name="connsiteX15" fmla="*/ 619125 w 1181100"/>
              <a:gd name="connsiteY15" fmla="*/ 14288 h 1204913"/>
              <a:gd name="connsiteX16" fmla="*/ 645319 w 1181100"/>
              <a:gd name="connsiteY16" fmla="*/ 7144 h 1204913"/>
              <a:gd name="connsiteX17" fmla="*/ 731044 w 1181100"/>
              <a:gd name="connsiteY17" fmla="*/ 0 h 1204913"/>
              <a:gd name="connsiteX18" fmla="*/ 826294 w 1181100"/>
              <a:gd name="connsiteY18" fmla="*/ 2381 h 1204913"/>
              <a:gd name="connsiteX19" fmla="*/ 888207 w 1181100"/>
              <a:gd name="connsiteY19" fmla="*/ 11906 h 1204913"/>
              <a:gd name="connsiteX20" fmla="*/ 950119 w 1181100"/>
              <a:gd name="connsiteY20" fmla="*/ 28575 h 1204913"/>
              <a:gd name="connsiteX21" fmla="*/ 1004888 w 1181100"/>
              <a:gd name="connsiteY21" fmla="*/ 52388 h 1204913"/>
              <a:gd name="connsiteX22" fmla="*/ 1047750 w 1181100"/>
              <a:gd name="connsiteY22" fmla="*/ 76200 h 1204913"/>
              <a:gd name="connsiteX23" fmla="*/ 1071563 w 1181100"/>
              <a:gd name="connsiteY23" fmla="*/ 92869 h 1204913"/>
              <a:gd name="connsiteX24" fmla="*/ 1100138 w 1181100"/>
              <a:gd name="connsiteY24" fmla="*/ 121444 h 1204913"/>
              <a:gd name="connsiteX25" fmla="*/ 1121569 w 1181100"/>
              <a:gd name="connsiteY25" fmla="*/ 154781 h 1204913"/>
              <a:gd name="connsiteX26" fmla="*/ 1143000 w 1181100"/>
              <a:gd name="connsiteY26" fmla="*/ 195263 h 1204913"/>
              <a:gd name="connsiteX27" fmla="*/ 1166813 w 1181100"/>
              <a:gd name="connsiteY27" fmla="*/ 245269 h 1204913"/>
              <a:gd name="connsiteX28" fmla="*/ 1178719 w 1181100"/>
              <a:gd name="connsiteY28" fmla="*/ 261938 h 1204913"/>
              <a:gd name="connsiteX29" fmla="*/ 1181100 w 1181100"/>
              <a:gd name="connsiteY29" fmla="*/ 271463 h 1204913"/>
              <a:gd name="connsiteX30" fmla="*/ 1176338 w 1181100"/>
              <a:gd name="connsiteY30" fmla="*/ 292894 h 1204913"/>
              <a:gd name="connsiteX31" fmla="*/ 1152525 w 1181100"/>
              <a:gd name="connsiteY31" fmla="*/ 314325 h 1204913"/>
              <a:gd name="connsiteX32" fmla="*/ 1095375 w 1181100"/>
              <a:gd name="connsiteY32" fmla="*/ 350044 h 1204913"/>
              <a:gd name="connsiteX33" fmla="*/ 1019175 w 1181100"/>
              <a:gd name="connsiteY33" fmla="*/ 409575 h 1204913"/>
              <a:gd name="connsiteX34" fmla="*/ 935832 w 1181100"/>
              <a:gd name="connsiteY34" fmla="*/ 490538 h 1204913"/>
              <a:gd name="connsiteX35" fmla="*/ 754857 w 1181100"/>
              <a:gd name="connsiteY35" fmla="*/ 664369 h 1204913"/>
              <a:gd name="connsiteX36" fmla="*/ 609600 w 1181100"/>
              <a:gd name="connsiteY36" fmla="*/ 792956 h 1204913"/>
              <a:gd name="connsiteX37" fmla="*/ 431007 w 1181100"/>
              <a:gd name="connsiteY37" fmla="*/ 940594 h 1204913"/>
              <a:gd name="connsiteX38" fmla="*/ 245269 w 1181100"/>
              <a:gd name="connsiteY38" fmla="*/ 1076325 h 1204913"/>
              <a:gd name="connsiteX39" fmla="*/ 109538 w 1181100"/>
              <a:gd name="connsiteY39" fmla="*/ 1162050 h 1204913"/>
              <a:gd name="connsiteX40" fmla="*/ 45244 w 1181100"/>
              <a:gd name="connsiteY40" fmla="*/ 1195388 h 1204913"/>
              <a:gd name="connsiteX41" fmla="*/ 14288 w 1181100"/>
              <a:gd name="connsiteY41" fmla="*/ 1204913 h 1204913"/>
              <a:gd name="connsiteX42" fmla="*/ 0 w 1181100"/>
              <a:gd name="connsiteY42" fmla="*/ 1204913 h 1204913"/>
              <a:gd name="connsiteX43" fmla="*/ 0 w 1181100"/>
              <a:gd name="connsiteY43" fmla="*/ 1200150 h 1204913"/>
              <a:gd name="connsiteX44" fmla="*/ 2382 w 1181100"/>
              <a:gd name="connsiteY44" fmla="*/ 1183481 h 1204913"/>
              <a:gd name="connsiteX45" fmla="*/ 26194 w 1181100"/>
              <a:gd name="connsiteY45" fmla="*/ 1150144 h 1204913"/>
              <a:gd name="connsiteX46" fmla="*/ 102394 w 1181100"/>
              <a:gd name="connsiteY46" fmla="*/ 1076325 h 1204913"/>
              <a:gd name="connsiteX47" fmla="*/ 223838 w 1181100"/>
              <a:gd name="connsiteY47" fmla="*/ 952500 h 1204913"/>
              <a:gd name="connsiteX48" fmla="*/ 357188 w 1181100"/>
              <a:gd name="connsiteY48" fmla="*/ 809625 h 1204913"/>
              <a:gd name="connsiteX49" fmla="*/ 569119 w 1181100"/>
              <a:gd name="connsiteY49" fmla="*/ 554831 h 1204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181100" h="1204913">
                <a:moveTo>
                  <a:pt x="569119" y="554831"/>
                </a:moveTo>
                <a:lnTo>
                  <a:pt x="673894" y="421481"/>
                </a:lnTo>
                <a:lnTo>
                  <a:pt x="771525" y="283369"/>
                </a:lnTo>
                <a:lnTo>
                  <a:pt x="797719" y="245269"/>
                </a:lnTo>
                <a:lnTo>
                  <a:pt x="807244" y="219075"/>
                </a:lnTo>
                <a:lnTo>
                  <a:pt x="807244" y="202406"/>
                </a:lnTo>
                <a:lnTo>
                  <a:pt x="800100" y="173831"/>
                </a:lnTo>
                <a:lnTo>
                  <a:pt x="785813" y="152400"/>
                </a:lnTo>
                <a:lnTo>
                  <a:pt x="771525" y="138113"/>
                </a:lnTo>
                <a:lnTo>
                  <a:pt x="750094" y="119063"/>
                </a:lnTo>
                <a:lnTo>
                  <a:pt x="714375" y="100013"/>
                </a:lnTo>
                <a:lnTo>
                  <a:pt x="647700" y="66675"/>
                </a:lnTo>
                <a:lnTo>
                  <a:pt x="623888" y="50006"/>
                </a:lnTo>
                <a:lnTo>
                  <a:pt x="611982" y="33338"/>
                </a:lnTo>
                <a:lnTo>
                  <a:pt x="607219" y="21431"/>
                </a:lnTo>
                <a:lnTo>
                  <a:pt x="619125" y="14288"/>
                </a:lnTo>
                <a:lnTo>
                  <a:pt x="645319" y="7144"/>
                </a:lnTo>
                <a:lnTo>
                  <a:pt x="731044" y="0"/>
                </a:lnTo>
                <a:lnTo>
                  <a:pt x="826294" y="2381"/>
                </a:lnTo>
                <a:lnTo>
                  <a:pt x="888207" y="11906"/>
                </a:lnTo>
                <a:lnTo>
                  <a:pt x="950119" y="28575"/>
                </a:lnTo>
                <a:lnTo>
                  <a:pt x="1004888" y="52388"/>
                </a:lnTo>
                <a:lnTo>
                  <a:pt x="1047750" y="76200"/>
                </a:lnTo>
                <a:lnTo>
                  <a:pt x="1071563" y="92869"/>
                </a:lnTo>
                <a:lnTo>
                  <a:pt x="1100138" y="121444"/>
                </a:lnTo>
                <a:lnTo>
                  <a:pt x="1121569" y="154781"/>
                </a:lnTo>
                <a:lnTo>
                  <a:pt x="1143000" y="195263"/>
                </a:lnTo>
                <a:lnTo>
                  <a:pt x="1166813" y="245269"/>
                </a:lnTo>
                <a:lnTo>
                  <a:pt x="1178719" y="261938"/>
                </a:lnTo>
                <a:lnTo>
                  <a:pt x="1181100" y="271463"/>
                </a:lnTo>
                <a:lnTo>
                  <a:pt x="1176338" y="292894"/>
                </a:lnTo>
                <a:lnTo>
                  <a:pt x="1152525" y="314325"/>
                </a:lnTo>
                <a:lnTo>
                  <a:pt x="1095375" y="350044"/>
                </a:lnTo>
                <a:lnTo>
                  <a:pt x="1019175" y="409575"/>
                </a:lnTo>
                <a:lnTo>
                  <a:pt x="935832" y="490538"/>
                </a:lnTo>
                <a:lnTo>
                  <a:pt x="754857" y="664369"/>
                </a:lnTo>
                <a:lnTo>
                  <a:pt x="609600" y="792956"/>
                </a:lnTo>
                <a:lnTo>
                  <a:pt x="431007" y="940594"/>
                </a:lnTo>
                <a:lnTo>
                  <a:pt x="245269" y="1076325"/>
                </a:lnTo>
                <a:lnTo>
                  <a:pt x="109538" y="1162050"/>
                </a:lnTo>
                <a:lnTo>
                  <a:pt x="45244" y="1195388"/>
                </a:lnTo>
                <a:lnTo>
                  <a:pt x="14288" y="1204913"/>
                </a:lnTo>
                <a:lnTo>
                  <a:pt x="0" y="1204913"/>
                </a:lnTo>
                <a:lnTo>
                  <a:pt x="0" y="1200150"/>
                </a:lnTo>
                <a:lnTo>
                  <a:pt x="2382" y="1183481"/>
                </a:lnTo>
                <a:lnTo>
                  <a:pt x="26194" y="1150144"/>
                </a:lnTo>
                <a:lnTo>
                  <a:pt x="102394" y="1076325"/>
                </a:lnTo>
                <a:lnTo>
                  <a:pt x="223838" y="952500"/>
                </a:lnTo>
                <a:lnTo>
                  <a:pt x="357188" y="809625"/>
                </a:lnTo>
                <a:lnTo>
                  <a:pt x="569119" y="5548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215EEBAF-55AE-4E12-BFB9-1763F5F038E8}"/>
              </a:ext>
            </a:extLst>
          </p:cNvPr>
          <p:cNvSpPr/>
          <p:nvPr/>
        </p:nvSpPr>
        <p:spPr>
          <a:xfrm>
            <a:off x="6954840" y="1590676"/>
            <a:ext cx="1628775" cy="1192213"/>
          </a:xfrm>
          <a:custGeom>
            <a:avLst/>
            <a:gdLst>
              <a:gd name="connsiteX0" fmla="*/ 688182 w 1628775"/>
              <a:gd name="connsiteY0" fmla="*/ 481013 h 1193006"/>
              <a:gd name="connsiteX1" fmla="*/ 528638 w 1628775"/>
              <a:gd name="connsiteY1" fmla="*/ 326231 h 1193006"/>
              <a:gd name="connsiteX2" fmla="*/ 409575 w 1628775"/>
              <a:gd name="connsiteY2" fmla="*/ 209550 h 1193006"/>
              <a:gd name="connsiteX3" fmla="*/ 261938 w 1628775"/>
              <a:gd name="connsiteY3" fmla="*/ 61913 h 1193006"/>
              <a:gd name="connsiteX4" fmla="*/ 250032 w 1628775"/>
              <a:gd name="connsiteY4" fmla="*/ 50006 h 1193006"/>
              <a:gd name="connsiteX5" fmla="*/ 195263 w 1628775"/>
              <a:gd name="connsiteY5" fmla="*/ 28575 h 1193006"/>
              <a:gd name="connsiteX6" fmla="*/ 138113 w 1628775"/>
              <a:gd name="connsiteY6" fmla="*/ 9525 h 1193006"/>
              <a:gd name="connsiteX7" fmla="*/ 80963 w 1628775"/>
              <a:gd name="connsiteY7" fmla="*/ 0 h 1193006"/>
              <a:gd name="connsiteX8" fmla="*/ 47625 w 1628775"/>
              <a:gd name="connsiteY8" fmla="*/ 7144 h 1193006"/>
              <a:gd name="connsiteX9" fmla="*/ 14288 w 1628775"/>
              <a:gd name="connsiteY9" fmla="*/ 23813 h 1193006"/>
              <a:gd name="connsiteX10" fmla="*/ 2382 w 1628775"/>
              <a:gd name="connsiteY10" fmla="*/ 35719 h 1193006"/>
              <a:gd name="connsiteX11" fmla="*/ 0 w 1628775"/>
              <a:gd name="connsiteY11" fmla="*/ 45244 h 1193006"/>
              <a:gd name="connsiteX12" fmla="*/ 0 w 1628775"/>
              <a:gd name="connsiteY12" fmla="*/ 59531 h 1193006"/>
              <a:gd name="connsiteX13" fmla="*/ 9525 w 1628775"/>
              <a:gd name="connsiteY13" fmla="*/ 76200 h 1193006"/>
              <a:gd name="connsiteX14" fmla="*/ 28575 w 1628775"/>
              <a:gd name="connsiteY14" fmla="*/ 92869 h 1193006"/>
              <a:gd name="connsiteX15" fmla="*/ 52388 w 1628775"/>
              <a:gd name="connsiteY15" fmla="*/ 109538 h 1193006"/>
              <a:gd name="connsiteX16" fmla="*/ 88107 w 1628775"/>
              <a:gd name="connsiteY16" fmla="*/ 130969 h 1193006"/>
              <a:gd name="connsiteX17" fmla="*/ 130969 w 1628775"/>
              <a:gd name="connsiteY17" fmla="*/ 145256 h 1193006"/>
              <a:gd name="connsiteX18" fmla="*/ 166688 w 1628775"/>
              <a:gd name="connsiteY18" fmla="*/ 161925 h 1193006"/>
              <a:gd name="connsiteX19" fmla="*/ 195263 w 1628775"/>
              <a:gd name="connsiteY19" fmla="*/ 183356 h 1193006"/>
              <a:gd name="connsiteX20" fmla="*/ 250032 w 1628775"/>
              <a:gd name="connsiteY20" fmla="*/ 242888 h 1193006"/>
              <a:gd name="connsiteX21" fmla="*/ 307182 w 1628775"/>
              <a:gd name="connsiteY21" fmla="*/ 314325 h 1193006"/>
              <a:gd name="connsiteX22" fmla="*/ 409575 w 1628775"/>
              <a:gd name="connsiteY22" fmla="*/ 459581 h 1193006"/>
              <a:gd name="connsiteX23" fmla="*/ 552450 w 1628775"/>
              <a:gd name="connsiteY23" fmla="*/ 673894 h 1193006"/>
              <a:gd name="connsiteX24" fmla="*/ 700088 w 1628775"/>
              <a:gd name="connsiteY24" fmla="*/ 890588 h 1193006"/>
              <a:gd name="connsiteX25" fmla="*/ 788194 w 1628775"/>
              <a:gd name="connsiteY25" fmla="*/ 1023938 h 1193006"/>
              <a:gd name="connsiteX26" fmla="*/ 804863 w 1628775"/>
              <a:gd name="connsiteY26" fmla="*/ 1050131 h 1193006"/>
              <a:gd name="connsiteX27" fmla="*/ 819150 w 1628775"/>
              <a:gd name="connsiteY27" fmla="*/ 1066800 h 1193006"/>
              <a:gd name="connsiteX28" fmla="*/ 840582 w 1628775"/>
              <a:gd name="connsiteY28" fmla="*/ 1083469 h 1193006"/>
              <a:gd name="connsiteX29" fmla="*/ 864394 w 1628775"/>
              <a:gd name="connsiteY29" fmla="*/ 1095375 h 1193006"/>
              <a:gd name="connsiteX30" fmla="*/ 926307 w 1628775"/>
              <a:gd name="connsiteY30" fmla="*/ 1121569 h 1193006"/>
              <a:gd name="connsiteX31" fmla="*/ 995363 w 1628775"/>
              <a:gd name="connsiteY31" fmla="*/ 1138238 h 1193006"/>
              <a:gd name="connsiteX32" fmla="*/ 1083469 w 1628775"/>
              <a:gd name="connsiteY32" fmla="*/ 1147763 h 1193006"/>
              <a:gd name="connsiteX33" fmla="*/ 1295400 w 1628775"/>
              <a:gd name="connsiteY33" fmla="*/ 1164431 h 1193006"/>
              <a:gd name="connsiteX34" fmla="*/ 1574007 w 1628775"/>
              <a:gd name="connsiteY34" fmla="*/ 1193006 h 1193006"/>
              <a:gd name="connsiteX35" fmla="*/ 1607344 w 1628775"/>
              <a:gd name="connsiteY35" fmla="*/ 1193006 h 1193006"/>
              <a:gd name="connsiteX36" fmla="*/ 1624013 w 1628775"/>
              <a:gd name="connsiteY36" fmla="*/ 1185863 h 1193006"/>
              <a:gd name="connsiteX37" fmla="*/ 1628775 w 1628775"/>
              <a:gd name="connsiteY37" fmla="*/ 1181100 h 1193006"/>
              <a:gd name="connsiteX38" fmla="*/ 1628775 w 1628775"/>
              <a:gd name="connsiteY38" fmla="*/ 1171575 h 1193006"/>
              <a:gd name="connsiteX39" fmla="*/ 1624013 w 1628775"/>
              <a:gd name="connsiteY39" fmla="*/ 1164431 h 1193006"/>
              <a:gd name="connsiteX40" fmla="*/ 1604963 w 1628775"/>
              <a:gd name="connsiteY40" fmla="*/ 1145381 h 1193006"/>
              <a:gd name="connsiteX41" fmla="*/ 1559719 w 1628775"/>
              <a:gd name="connsiteY41" fmla="*/ 1119188 h 1193006"/>
              <a:gd name="connsiteX42" fmla="*/ 1445419 w 1628775"/>
              <a:gd name="connsiteY42" fmla="*/ 1059656 h 1193006"/>
              <a:gd name="connsiteX43" fmla="*/ 1297782 w 1628775"/>
              <a:gd name="connsiteY43" fmla="*/ 976313 h 1193006"/>
              <a:gd name="connsiteX44" fmla="*/ 1119188 w 1628775"/>
              <a:gd name="connsiteY44" fmla="*/ 862013 h 1193006"/>
              <a:gd name="connsiteX45" fmla="*/ 933450 w 1628775"/>
              <a:gd name="connsiteY45" fmla="*/ 711994 h 1193006"/>
              <a:gd name="connsiteX46" fmla="*/ 688182 w 1628775"/>
              <a:gd name="connsiteY46" fmla="*/ 481013 h 1193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628775" h="1193006">
                <a:moveTo>
                  <a:pt x="688182" y="481013"/>
                </a:moveTo>
                <a:lnTo>
                  <a:pt x="528638" y="326231"/>
                </a:lnTo>
                <a:lnTo>
                  <a:pt x="409575" y="209550"/>
                </a:lnTo>
                <a:lnTo>
                  <a:pt x="261938" y="61913"/>
                </a:lnTo>
                <a:lnTo>
                  <a:pt x="250032" y="50006"/>
                </a:lnTo>
                <a:lnTo>
                  <a:pt x="195263" y="28575"/>
                </a:lnTo>
                <a:lnTo>
                  <a:pt x="138113" y="9525"/>
                </a:lnTo>
                <a:lnTo>
                  <a:pt x="80963" y="0"/>
                </a:lnTo>
                <a:lnTo>
                  <a:pt x="47625" y="7144"/>
                </a:lnTo>
                <a:lnTo>
                  <a:pt x="14288" y="23813"/>
                </a:lnTo>
                <a:lnTo>
                  <a:pt x="2382" y="35719"/>
                </a:lnTo>
                <a:lnTo>
                  <a:pt x="0" y="45244"/>
                </a:lnTo>
                <a:lnTo>
                  <a:pt x="0" y="59531"/>
                </a:lnTo>
                <a:lnTo>
                  <a:pt x="9525" y="76200"/>
                </a:lnTo>
                <a:lnTo>
                  <a:pt x="28575" y="92869"/>
                </a:lnTo>
                <a:lnTo>
                  <a:pt x="52388" y="109538"/>
                </a:lnTo>
                <a:lnTo>
                  <a:pt x="88107" y="130969"/>
                </a:lnTo>
                <a:lnTo>
                  <a:pt x="130969" y="145256"/>
                </a:lnTo>
                <a:lnTo>
                  <a:pt x="166688" y="161925"/>
                </a:lnTo>
                <a:lnTo>
                  <a:pt x="195263" y="183356"/>
                </a:lnTo>
                <a:lnTo>
                  <a:pt x="250032" y="242888"/>
                </a:lnTo>
                <a:lnTo>
                  <a:pt x="307182" y="314325"/>
                </a:lnTo>
                <a:lnTo>
                  <a:pt x="409575" y="459581"/>
                </a:lnTo>
                <a:lnTo>
                  <a:pt x="552450" y="673894"/>
                </a:lnTo>
                <a:lnTo>
                  <a:pt x="700088" y="890588"/>
                </a:lnTo>
                <a:lnTo>
                  <a:pt x="788194" y="1023938"/>
                </a:lnTo>
                <a:lnTo>
                  <a:pt x="804863" y="1050131"/>
                </a:lnTo>
                <a:lnTo>
                  <a:pt x="819150" y="1066800"/>
                </a:lnTo>
                <a:lnTo>
                  <a:pt x="840582" y="1083469"/>
                </a:lnTo>
                <a:lnTo>
                  <a:pt x="864394" y="1095375"/>
                </a:lnTo>
                <a:lnTo>
                  <a:pt x="926307" y="1121569"/>
                </a:lnTo>
                <a:lnTo>
                  <a:pt x="995363" y="1138238"/>
                </a:lnTo>
                <a:lnTo>
                  <a:pt x="1083469" y="1147763"/>
                </a:lnTo>
                <a:lnTo>
                  <a:pt x="1295400" y="1164431"/>
                </a:lnTo>
                <a:lnTo>
                  <a:pt x="1574007" y="1193006"/>
                </a:lnTo>
                <a:lnTo>
                  <a:pt x="1607344" y="1193006"/>
                </a:lnTo>
                <a:lnTo>
                  <a:pt x="1624013" y="1185863"/>
                </a:lnTo>
                <a:lnTo>
                  <a:pt x="1628775" y="1181100"/>
                </a:lnTo>
                <a:lnTo>
                  <a:pt x="1628775" y="1171575"/>
                </a:lnTo>
                <a:lnTo>
                  <a:pt x="1624013" y="1164431"/>
                </a:lnTo>
                <a:lnTo>
                  <a:pt x="1604963" y="1145381"/>
                </a:lnTo>
                <a:lnTo>
                  <a:pt x="1559719" y="1119188"/>
                </a:lnTo>
                <a:lnTo>
                  <a:pt x="1445419" y="1059656"/>
                </a:lnTo>
                <a:lnTo>
                  <a:pt x="1297782" y="976313"/>
                </a:lnTo>
                <a:lnTo>
                  <a:pt x="1119188" y="862013"/>
                </a:lnTo>
                <a:lnTo>
                  <a:pt x="933450" y="711994"/>
                </a:lnTo>
                <a:lnTo>
                  <a:pt x="688182" y="48101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B36FA9A0-06C7-46DB-9A62-CAE6CA9C9097}"/>
              </a:ext>
            </a:extLst>
          </p:cNvPr>
          <p:cNvSpPr/>
          <p:nvPr/>
        </p:nvSpPr>
        <p:spPr>
          <a:xfrm>
            <a:off x="6046790" y="2605089"/>
            <a:ext cx="935037" cy="1216025"/>
          </a:xfrm>
          <a:custGeom>
            <a:avLst/>
            <a:gdLst>
              <a:gd name="connsiteX0" fmla="*/ 426244 w 935831"/>
              <a:gd name="connsiteY0" fmla="*/ 528637 h 1216818"/>
              <a:gd name="connsiteX1" fmla="*/ 516731 w 935831"/>
              <a:gd name="connsiteY1" fmla="*/ 369093 h 1216818"/>
              <a:gd name="connsiteX2" fmla="*/ 581025 w 935831"/>
              <a:gd name="connsiteY2" fmla="*/ 247650 h 1216818"/>
              <a:gd name="connsiteX3" fmla="*/ 604837 w 935831"/>
              <a:gd name="connsiteY3" fmla="*/ 195262 h 1216818"/>
              <a:gd name="connsiteX4" fmla="*/ 609600 w 935831"/>
              <a:gd name="connsiteY4" fmla="*/ 171450 h 1216818"/>
              <a:gd name="connsiteX5" fmla="*/ 609600 w 935831"/>
              <a:gd name="connsiteY5" fmla="*/ 138112 h 1216818"/>
              <a:gd name="connsiteX6" fmla="*/ 602456 w 935831"/>
              <a:gd name="connsiteY6" fmla="*/ 107156 h 1216818"/>
              <a:gd name="connsiteX7" fmla="*/ 592931 w 935831"/>
              <a:gd name="connsiteY7" fmla="*/ 88106 h 1216818"/>
              <a:gd name="connsiteX8" fmla="*/ 581025 w 935831"/>
              <a:gd name="connsiteY8" fmla="*/ 76200 h 1216818"/>
              <a:gd name="connsiteX9" fmla="*/ 557212 w 935831"/>
              <a:gd name="connsiteY9" fmla="*/ 64293 h 1216818"/>
              <a:gd name="connsiteX10" fmla="*/ 540544 w 935831"/>
              <a:gd name="connsiteY10" fmla="*/ 52387 h 1216818"/>
              <a:gd name="connsiteX11" fmla="*/ 521494 w 935831"/>
              <a:gd name="connsiteY11" fmla="*/ 30956 h 1216818"/>
              <a:gd name="connsiteX12" fmla="*/ 514350 w 935831"/>
              <a:gd name="connsiteY12" fmla="*/ 16668 h 1216818"/>
              <a:gd name="connsiteX13" fmla="*/ 516731 w 935831"/>
              <a:gd name="connsiteY13" fmla="*/ 9525 h 1216818"/>
              <a:gd name="connsiteX14" fmla="*/ 528637 w 935831"/>
              <a:gd name="connsiteY14" fmla="*/ 2381 h 1216818"/>
              <a:gd name="connsiteX15" fmla="*/ 561975 w 935831"/>
              <a:gd name="connsiteY15" fmla="*/ 0 h 1216818"/>
              <a:gd name="connsiteX16" fmla="*/ 628650 w 935831"/>
              <a:gd name="connsiteY16" fmla="*/ 4762 h 1216818"/>
              <a:gd name="connsiteX17" fmla="*/ 695325 w 935831"/>
              <a:gd name="connsiteY17" fmla="*/ 21431 h 1216818"/>
              <a:gd name="connsiteX18" fmla="*/ 740569 w 935831"/>
              <a:gd name="connsiteY18" fmla="*/ 52387 h 1216818"/>
              <a:gd name="connsiteX19" fmla="*/ 821531 w 935831"/>
              <a:gd name="connsiteY19" fmla="*/ 119062 h 1216818"/>
              <a:gd name="connsiteX20" fmla="*/ 878681 w 935831"/>
              <a:gd name="connsiteY20" fmla="*/ 176212 h 1216818"/>
              <a:gd name="connsiteX21" fmla="*/ 916781 w 935831"/>
              <a:gd name="connsiteY21" fmla="*/ 219075 h 1216818"/>
              <a:gd name="connsiteX22" fmla="*/ 931069 w 935831"/>
              <a:gd name="connsiteY22" fmla="*/ 245268 h 1216818"/>
              <a:gd name="connsiteX23" fmla="*/ 935831 w 935831"/>
              <a:gd name="connsiteY23" fmla="*/ 266700 h 1216818"/>
              <a:gd name="connsiteX24" fmla="*/ 935831 w 935831"/>
              <a:gd name="connsiteY24" fmla="*/ 280987 h 1216818"/>
              <a:gd name="connsiteX25" fmla="*/ 926306 w 935831"/>
              <a:gd name="connsiteY25" fmla="*/ 295275 h 1216818"/>
              <a:gd name="connsiteX26" fmla="*/ 897731 w 935831"/>
              <a:gd name="connsiteY26" fmla="*/ 309562 h 1216818"/>
              <a:gd name="connsiteX27" fmla="*/ 850106 w 935831"/>
              <a:gd name="connsiteY27" fmla="*/ 335756 h 1216818"/>
              <a:gd name="connsiteX28" fmla="*/ 797719 w 935831"/>
              <a:gd name="connsiteY28" fmla="*/ 378618 h 1216818"/>
              <a:gd name="connsiteX29" fmla="*/ 740569 w 935831"/>
              <a:gd name="connsiteY29" fmla="*/ 442912 h 1216818"/>
              <a:gd name="connsiteX30" fmla="*/ 654844 w 935831"/>
              <a:gd name="connsiteY30" fmla="*/ 547687 h 1216818"/>
              <a:gd name="connsiteX31" fmla="*/ 509587 w 935831"/>
              <a:gd name="connsiteY31" fmla="*/ 716756 h 1216818"/>
              <a:gd name="connsiteX32" fmla="*/ 304800 w 935831"/>
              <a:gd name="connsiteY32" fmla="*/ 947737 h 1216818"/>
              <a:gd name="connsiteX33" fmla="*/ 100012 w 935831"/>
              <a:gd name="connsiteY33" fmla="*/ 1183481 h 1216818"/>
              <a:gd name="connsiteX34" fmla="*/ 69056 w 935831"/>
              <a:gd name="connsiteY34" fmla="*/ 1216818 h 1216818"/>
              <a:gd name="connsiteX35" fmla="*/ 16669 w 935831"/>
              <a:gd name="connsiteY35" fmla="*/ 1216818 h 1216818"/>
              <a:gd name="connsiteX36" fmla="*/ 0 w 935831"/>
              <a:gd name="connsiteY36" fmla="*/ 1214437 h 1216818"/>
              <a:gd name="connsiteX37" fmla="*/ 54769 w 935831"/>
              <a:gd name="connsiteY37" fmla="*/ 1104900 h 1216818"/>
              <a:gd name="connsiteX38" fmla="*/ 178594 w 935831"/>
              <a:gd name="connsiteY38" fmla="*/ 921543 h 1216818"/>
              <a:gd name="connsiteX39" fmla="*/ 264319 w 935831"/>
              <a:gd name="connsiteY39" fmla="*/ 795337 h 1216818"/>
              <a:gd name="connsiteX40" fmla="*/ 426244 w 935831"/>
              <a:gd name="connsiteY40" fmla="*/ 528637 h 1216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935831" h="1216818">
                <a:moveTo>
                  <a:pt x="426244" y="528637"/>
                </a:moveTo>
                <a:lnTo>
                  <a:pt x="516731" y="369093"/>
                </a:lnTo>
                <a:lnTo>
                  <a:pt x="581025" y="247650"/>
                </a:lnTo>
                <a:lnTo>
                  <a:pt x="604837" y="195262"/>
                </a:lnTo>
                <a:lnTo>
                  <a:pt x="609600" y="171450"/>
                </a:lnTo>
                <a:lnTo>
                  <a:pt x="609600" y="138112"/>
                </a:lnTo>
                <a:lnTo>
                  <a:pt x="602456" y="107156"/>
                </a:lnTo>
                <a:lnTo>
                  <a:pt x="592931" y="88106"/>
                </a:lnTo>
                <a:lnTo>
                  <a:pt x="581025" y="76200"/>
                </a:lnTo>
                <a:lnTo>
                  <a:pt x="557212" y="64293"/>
                </a:lnTo>
                <a:lnTo>
                  <a:pt x="540544" y="52387"/>
                </a:lnTo>
                <a:lnTo>
                  <a:pt x="521494" y="30956"/>
                </a:lnTo>
                <a:lnTo>
                  <a:pt x="514350" y="16668"/>
                </a:lnTo>
                <a:lnTo>
                  <a:pt x="516731" y="9525"/>
                </a:lnTo>
                <a:lnTo>
                  <a:pt x="528637" y="2381"/>
                </a:lnTo>
                <a:lnTo>
                  <a:pt x="561975" y="0"/>
                </a:lnTo>
                <a:lnTo>
                  <a:pt x="628650" y="4762"/>
                </a:lnTo>
                <a:lnTo>
                  <a:pt x="695325" y="21431"/>
                </a:lnTo>
                <a:lnTo>
                  <a:pt x="740569" y="52387"/>
                </a:lnTo>
                <a:lnTo>
                  <a:pt x="821531" y="119062"/>
                </a:lnTo>
                <a:lnTo>
                  <a:pt x="878681" y="176212"/>
                </a:lnTo>
                <a:lnTo>
                  <a:pt x="916781" y="219075"/>
                </a:lnTo>
                <a:lnTo>
                  <a:pt x="931069" y="245268"/>
                </a:lnTo>
                <a:lnTo>
                  <a:pt x="935831" y="266700"/>
                </a:lnTo>
                <a:lnTo>
                  <a:pt x="935831" y="280987"/>
                </a:lnTo>
                <a:lnTo>
                  <a:pt x="926306" y="295275"/>
                </a:lnTo>
                <a:lnTo>
                  <a:pt x="897731" y="309562"/>
                </a:lnTo>
                <a:lnTo>
                  <a:pt x="850106" y="335756"/>
                </a:lnTo>
                <a:lnTo>
                  <a:pt x="797719" y="378618"/>
                </a:lnTo>
                <a:lnTo>
                  <a:pt x="740569" y="442912"/>
                </a:lnTo>
                <a:lnTo>
                  <a:pt x="654844" y="547687"/>
                </a:lnTo>
                <a:lnTo>
                  <a:pt x="509587" y="716756"/>
                </a:lnTo>
                <a:lnTo>
                  <a:pt x="304800" y="947737"/>
                </a:lnTo>
                <a:lnTo>
                  <a:pt x="100012" y="1183481"/>
                </a:lnTo>
                <a:lnTo>
                  <a:pt x="69056" y="1216818"/>
                </a:lnTo>
                <a:lnTo>
                  <a:pt x="16669" y="1216818"/>
                </a:lnTo>
                <a:lnTo>
                  <a:pt x="0" y="1214437"/>
                </a:lnTo>
                <a:lnTo>
                  <a:pt x="54769" y="1104900"/>
                </a:lnTo>
                <a:lnTo>
                  <a:pt x="178594" y="921543"/>
                </a:lnTo>
                <a:lnTo>
                  <a:pt x="264319" y="795337"/>
                </a:lnTo>
                <a:lnTo>
                  <a:pt x="426244" y="5286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1327C765-F8C8-40CF-B35B-4665AD5FCA93}"/>
              </a:ext>
            </a:extLst>
          </p:cNvPr>
          <p:cNvSpPr/>
          <p:nvPr/>
        </p:nvSpPr>
        <p:spPr>
          <a:xfrm>
            <a:off x="6710364" y="4100513"/>
            <a:ext cx="528637" cy="660400"/>
          </a:xfrm>
          <a:custGeom>
            <a:avLst/>
            <a:gdLst>
              <a:gd name="connsiteX0" fmla="*/ 133350 w 528637"/>
              <a:gd name="connsiteY0" fmla="*/ 302418 h 659606"/>
              <a:gd name="connsiteX1" fmla="*/ 52387 w 528637"/>
              <a:gd name="connsiteY1" fmla="*/ 142875 h 659606"/>
              <a:gd name="connsiteX2" fmla="*/ 7143 w 528637"/>
              <a:gd name="connsiteY2" fmla="*/ 50006 h 659606"/>
              <a:gd name="connsiteX3" fmla="*/ 0 w 528637"/>
              <a:gd name="connsiteY3" fmla="*/ 19050 h 659606"/>
              <a:gd name="connsiteX4" fmla="*/ 0 w 528637"/>
              <a:gd name="connsiteY4" fmla="*/ 4762 h 659606"/>
              <a:gd name="connsiteX5" fmla="*/ 0 w 528637"/>
              <a:gd name="connsiteY5" fmla="*/ 4762 h 659606"/>
              <a:gd name="connsiteX6" fmla="*/ 16668 w 528637"/>
              <a:gd name="connsiteY6" fmla="*/ 0 h 659606"/>
              <a:gd name="connsiteX7" fmla="*/ 42862 w 528637"/>
              <a:gd name="connsiteY7" fmla="*/ 16668 h 659606"/>
              <a:gd name="connsiteX8" fmla="*/ 157162 w 528637"/>
              <a:gd name="connsiteY8" fmla="*/ 97631 h 659606"/>
              <a:gd name="connsiteX9" fmla="*/ 288131 w 528637"/>
              <a:gd name="connsiteY9" fmla="*/ 185737 h 659606"/>
              <a:gd name="connsiteX10" fmla="*/ 345281 w 528637"/>
              <a:gd name="connsiteY10" fmla="*/ 223837 h 659606"/>
              <a:gd name="connsiteX11" fmla="*/ 388143 w 528637"/>
              <a:gd name="connsiteY11" fmla="*/ 257175 h 659606"/>
              <a:gd name="connsiteX12" fmla="*/ 416718 w 528637"/>
              <a:gd name="connsiteY12" fmla="*/ 285750 h 659606"/>
              <a:gd name="connsiteX13" fmla="*/ 442912 w 528637"/>
              <a:gd name="connsiteY13" fmla="*/ 316706 h 659606"/>
              <a:gd name="connsiteX14" fmla="*/ 466725 w 528637"/>
              <a:gd name="connsiteY14" fmla="*/ 352425 h 659606"/>
              <a:gd name="connsiteX15" fmla="*/ 485775 w 528637"/>
              <a:gd name="connsiteY15" fmla="*/ 385762 h 659606"/>
              <a:gd name="connsiteX16" fmla="*/ 507206 w 528637"/>
              <a:gd name="connsiteY16" fmla="*/ 431006 h 659606"/>
              <a:gd name="connsiteX17" fmla="*/ 519112 w 528637"/>
              <a:gd name="connsiteY17" fmla="*/ 469106 h 659606"/>
              <a:gd name="connsiteX18" fmla="*/ 528637 w 528637"/>
              <a:gd name="connsiteY18" fmla="*/ 516731 h 659606"/>
              <a:gd name="connsiteX19" fmla="*/ 528637 w 528637"/>
              <a:gd name="connsiteY19" fmla="*/ 554831 h 659606"/>
              <a:gd name="connsiteX20" fmla="*/ 521493 w 528637"/>
              <a:gd name="connsiteY20" fmla="*/ 583406 h 659606"/>
              <a:gd name="connsiteX21" fmla="*/ 504825 w 528637"/>
              <a:gd name="connsiteY21" fmla="*/ 611981 h 659606"/>
              <a:gd name="connsiteX22" fmla="*/ 473868 w 528637"/>
              <a:gd name="connsiteY22" fmla="*/ 635793 h 659606"/>
              <a:gd name="connsiteX23" fmla="*/ 428625 w 528637"/>
              <a:gd name="connsiteY23" fmla="*/ 652462 h 659606"/>
              <a:gd name="connsiteX24" fmla="*/ 392906 w 528637"/>
              <a:gd name="connsiteY24" fmla="*/ 659606 h 659606"/>
              <a:gd name="connsiteX25" fmla="*/ 357187 w 528637"/>
              <a:gd name="connsiteY25" fmla="*/ 654843 h 659606"/>
              <a:gd name="connsiteX26" fmla="*/ 330993 w 528637"/>
              <a:gd name="connsiteY26" fmla="*/ 647700 h 659606"/>
              <a:gd name="connsiteX27" fmla="*/ 302418 w 528637"/>
              <a:gd name="connsiteY27" fmla="*/ 631031 h 659606"/>
              <a:gd name="connsiteX28" fmla="*/ 278606 w 528637"/>
              <a:gd name="connsiteY28" fmla="*/ 597693 h 659606"/>
              <a:gd name="connsiteX29" fmla="*/ 233362 w 528637"/>
              <a:gd name="connsiteY29" fmla="*/ 504825 h 659606"/>
              <a:gd name="connsiteX30" fmla="*/ 133350 w 528637"/>
              <a:gd name="connsiteY30" fmla="*/ 302418 h 65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28637" h="659606">
                <a:moveTo>
                  <a:pt x="133350" y="302418"/>
                </a:moveTo>
                <a:lnTo>
                  <a:pt x="52387" y="142875"/>
                </a:lnTo>
                <a:lnTo>
                  <a:pt x="7143" y="50006"/>
                </a:lnTo>
                <a:lnTo>
                  <a:pt x="0" y="19050"/>
                </a:lnTo>
                <a:lnTo>
                  <a:pt x="0" y="4762"/>
                </a:lnTo>
                <a:lnTo>
                  <a:pt x="0" y="4762"/>
                </a:lnTo>
                <a:lnTo>
                  <a:pt x="16668" y="0"/>
                </a:lnTo>
                <a:lnTo>
                  <a:pt x="42862" y="16668"/>
                </a:lnTo>
                <a:lnTo>
                  <a:pt x="157162" y="97631"/>
                </a:lnTo>
                <a:lnTo>
                  <a:pt x="288131" y="185737"/>
                </a:lnTo>
                <a:lnTo>
                  <a:pt x="345281" y="223837"/>
                </a:lnTo>
                <a:lnTo>
                  <a:pt x="388143" y="257175"/>
                </a:lnTo>
                <a:lnTo>
                  <a:pt x="416718" y="285750"/>
                </a:lnTo>
                <a:lnTo>
                  <a:pt x="442912" y="316706"/>
                </a:lnTo>
                <a:lnTo>
                  <a:pt x="466725" y="352425"/>
                </a:lnTo>
                <a:lnTo>
                  <a:pt x="485775" y="385762"/>
                </a:lnTo>
                <a:lnTo>
                  <a:pt x="507206" y="431006"/>
                </a:lnTo>
                <a:lnTo>
                  <a:pt x="519112" y="469106"/>
                </a:lnTo>
                <a:lnTo>
                  <a:pt x="528637" y="516731"/>
                </a:lnTo>
                <a:lnTo>
                  <a:pt x="528637" y="554831"/>
                </a:lnTo>
                <a:lnTo>
                  <a:pt x="521493" y="583406"/>
                </a:lnTo>
                <a:lnTo>
                  <a:pt x="504825" y="611981"/>
                </a:lnTo>
                <a:lnTo>
                  <a:pt x="473868" y="635793"/>
                </a:lnTo>
                <a:lnTo>
                  <a:pt x="428625" y="652462"/>
                </a:lnTo>
                <a:lnTo>
                  <a:pt x="392906" y="659606"/>
                </a:lnTo>
                <a:lnTo>
                  <a:pt x="357187" y="654843"/>
                </a:lnTo>
                <a:lnTo>
                  <a:pt x="330993" y="647700"/>
                </a:lnTo>
                <a:lnTo>
                  <a:pt x="302418" y="631031"/>
                </a:lnTo>
                <a:lnTo>
                  <a:pt x="278606" y="597693"/>
                </a:lnTo>
                <a:lnTo>
                  <a:pt x="233362" y="504825"/>
                </a:lnTo>
                <a:lnTo>
                  <a:pt x="133350" y="302418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0E995AD1-08A1-4AF3-8A6B-148795812D2E}"/>
              </a:ext>
            </a:extLst>
          </p:cNvPr>
          <p:cNvSpPr/>
          <p:nvPr/>
        </p:nvSpPr>
        <p:spPr>
          <a:xfrm>
            <a:off x="7815264" y="4295776"/>
            <a:ext cx="661987" cy="919163"/>
          </a:xfrm>
          <a:custGeom>
            <a:avLst/>
            <a:gdLst>
              <a:gd name="connsiteX0" fmla="*/ 185737 w 661987"/>
              <a:gd name="connsiteY0" fmla="*/ 323850 h 919163"/>
              <a:gd name="connsiteX1" fmla="*/ 78581 w 661987"/>
              <a:gd name="connsiteY1" fmla="*/ 152400 h 919163"/>
              <a:gd name="connsiteX2" fmla="*/ 4762 w 661987"/>
              <a:gd name="connsiteY2" fmla="*/ 35719 h 919163"/>
              <a:gd name="connsiteX3" fmla="*/ 0 w 661987"/>
              <a:gd name="connsiteY3" fmla="*/ 21431 h 919163"/>
              <a:gd name="connsiteX4" fmla="*/ 0 w 661987"/>
              <a:gd name="connsiteY4" fmla="*/ 9525 h 919163"/>
              <a:gd name="connsiteX5" fmla="*/ 2381 w 661987"/>
              <a:gd name="connsiteY5" fmla="*/ 2381 h 919163"/>
              <a:gd name="connsiteX6" fmla="*/ 16668 w 661987"/>
              <a:gd name="connsiteY6" fmla="*/ 0 h 919163"/>
              <a:gd name="connsiteX7" fmla="*/ 50006 w 661987"/>
              <a:gd name="connsiteY7" fmla="*/ 14288 h 919163"/>
              <a:gd name="connsiteX8" fmla="*/ 202406 w 661987"/>
              <a:gd name="connsiteY8" fmla="*/ 121444 h 919163"/>
              <a:gd name="connsiteX9" fmla="*/ 357187 w 661987"/>
              <a:gd name="connsiteY9" fmla="*/ 233363 h 919163"/>
              <a:gd name="connsiteX10" fmla="*/ 490537 w 661987"/>
              <a:gd name="connsiteY10" fmla="*/ 335756 h 919163"/>
              <a:gd name="connsiteX11" fmla="*/ 542925 w 661987"/>
              <a:gd name="connsiteY11" fmla="*/ 376238 h 919163"/>
              <a:gd name="connsiteX12" fmla="*/ 554831 w 661987"/>
              <a:gd name="connsiteY12" fmla="*/ 390525 h 919163"/>
              <a:gd name="connsiteX13" fmla="*/ 571500 w 661987"/>
              <a:gd name="connsiteY13" fmla="*/ 428625 h 919163"/>
              <a:gd name="connsiteX14" fmla="*/ 592931 w 661987"/>
              <a:gd name="connsiteY14" fmla="*/ 483394 h 919163"/>
              <a:gd name="connsiteX15" fmla="*/ 623887 w 661987"/>
              <a:gd name="connsiteY15" fmla="*/ 573881 h 919163"/>
              <a:gd name="connsiteX16" fmla="*/ 647700 w 661987"/>
              <a:gd name="connsiteY16" fmla="*/ 673894 h 919163"/>
              <a:gd name="connsiteX17" fmla="*/ 661987 w 661987"/>
              <a:gd name="connsiteY17" fmla="*/ 752475 h 919163"/>
              <a:gd name="connsiteX18" fmla="*/ 654843 w 661987"/>
              <a:gd name="connsiteY18" fmla="*/ 778669 h 919163"/>
              <a:gd name="connsiteX19" fmla="*/ 633412 w 661987"/>
              <a:gd name="connsiteY19" fmla="*/ 826294 h 919163"/>
              <a:gd name="connsiteX20" fmla="*/ 607218 w 661987"/>
              <a:gd name="connsiteY20" fmla="*/ 871538 h 919163"/>
              <a:gd name="connsiteX21" fmla="*/ 588168 w 661987"/>
              <a:gd name="connsiteY21" fmla="*/ 895350 h 919163"/>
              <a:gd name="connsiteX22" fmla="*/ 557212 w 661987"/>
              <a:gd name="connsiteY22" fmla="*/ 916781 h 919163"/>
              <a:gd name="connsiteX23" fmla="*/ 540543 w 661987"/>
              <a:gd name="connsiteY23" fmla="*/ 919163 h 919163"/>
              <a:gd name="connsiteX24" fmla="*/ 521493 w 661987"/>
              <a:gd name="connsiteY24" fmla="*/ 916781 h 919163"/>
              <a:gd name="connsiteX25" fmla="*/ 495300 w 661987"/>
              <a:gd name="connsiteY25" fmla="*/ 902494 h 919163"/>
              <a:gd name="connsiteX26" fmla="*/ 469106 w 661987"/>
              <a:gd name="connsiteY26" fmla="*/ 878681 h 919163"/>
              <a:gd name="connsiteX27" fmla="*/ 447675 w 661987"/>
              <a:gd name="connsiteY27" fmla="*/ 845344 h 919163"/>
              <a:gd name="connsiteX28" fmla="*/ 409575 w 661987"/>
              <a:gd name="connsiteY28" fmla="*/ 757238 h 919163"/>
              <a:gd name="connsiteX29" fmla="*/ 338137 w 661987"/>
              <a:gd name="connsiteY29" fmla="*/ 590550 h 919163"/>
              <a:gd name="connsiteX30" fmla="*/ 302418 w 661987"/>
              <a:gd name="connsiteY30" fmla="*/ 514350 h 919163"/>
              <a:gd name="connsiteX31" fmla="*/ 254793 w 661987"/>
              <a:gd name="connsiteY31" fmla="*/ 438150 h 919163"/>
              <a:gd name="connsiteX32" fmla="*/ 185737 w 661987"/>
              <a:gd name="connsiteY32" fmla="*/ 323850 h 919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661987" h="919163">
                <a:moveTo>
                  <a:pt x="185737" y="323850"/>
                </a:moveTo>
                <a:lnTo>
                  <a:pt x="78581" y="152400"/>
                </a:lnTo>
                <a:lnTo>
                  <a:pt x="4762" y="35719"/>
                </a:lnTo>
                <a:lnTo>
                  <a:pt x="0" y="21431"/>
                </a:lnTo>
                <a:lnTo>
                  <a:pt x="0" y="9525"/>
                </a:lnTo>
                <a:lnTo>
                  <a:pt x="2381" y="2381"/>
                </a:lnTo>
                <a:lnTo>
                  <a:pt x="16668" y="0"/>
                </a:lnTo>
                <a:lnTo>
                  <a:pt x="50006" y="14288"/>
                </a:lnTo>
                <a:lnTo>
                  <a:pt x="202406" y="121444"/>
                </a:lnTo>
                <a:lnTo>
                  <a:pt x="357187" y="233363"/>
                </a:lnTo>
                <a:lnTo>
                  <a:pt x="490537" y="335756"/>
                </a:lnTo>
                <a:lnTo>
                  <a:pt x="542925" y="376238"/>
                </a:lnTo>
                <a:lnTo>
                  <a:pt x="554831" y="390525"/>
                </a:lnTo>
                <a:lnTo>
                  <a:pt x="571500" y="428625"/>
                </a:lnTo>
                <a:lnTo>
                  <a:pt x="592931" y="483394"/>
                </a:lnTo>
                <a:lnTo>
                  <a:pt x="623887" y="573881"/>
                </a:lnTo>
                <a:lnTo>
                  <a:pt x="647700" y="673894"/>
                </a:lnTo>
                <a:lnTo>
                  <a:pt x="661987" y="752475"/>
                </a:lnTo>
                <a:lnTo>
                  <a:pt x="654843" y="778669"/>
                </a:lnTo>
                <a:lnTo>
                  <a:pt x="633412" y="826294"/>
                </a:lnTo>
                <a:lnTo>
                  <a:pt x="607218" y="871538"/>
                </a:lnTo>
                <a:lnTo>
                  <a:pt x="588168" y="895350"/>
                </a:lnTo>
                <a:lnTo>
                  <a:pt x="557212" y="916781"/>
                </a:lnTo>
                <a:lnTo>
                  <a:pt x="540543" y="919163"/>
                </a:lnTo>
                <a:lnTo>
                  <a:pt x="521493" y="916781"/>
                </a:lnTo>
                <a:lnTo>
                  <a:pt x="495300" y="902494"/>
                </a:lnTo>
                <a:lnTo>
                  <a:pt x="469106" y="878681"/>
                </a:lnTo>
                <a:lnTo>
                  <a:pt x="447675" y="845344"/>
                </a:lnTo>
                <a:lnTo>
                  <a:pt x="409575" y="757238"/>
                </a:lnTo>
                <a:lnTo>
                  <a:pt x="338137" y="590550"/>
                </a:lnTo>
                <a:lnTo>
                  <a:pt x="302418" y="514350"/>
                </a:lnTo>
                <a:lnTo>
                  <a:pt x="254793" y="438150"/>
                </a:lnTo>
                <a:lnTo>
                  <a:pt x="185737" y="323850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5C01537A-196A-4648-9A1E-289888B3DBB3}"/>
              </a:ext>
            </a:extLst>
          </p:cNvPr>
          <p:cNvSpPr/>
          <p:nvPr/>
        </p:nvSpPr>
        <p:spPr>
          <a:xfrm>
            <a:off x="6164263" y="4398963"/>
            <a:ext cx="2139950" cy="1420812"/>
          </a:xfrm>
          <a:custGeom>
            <a:avLst/>
            <a:gdLst>
              <a:gd name="connsiteX0" fmla="*/ 359569 w 2138363"/>
              <a:gd name="connsiteY0" fmla="*/ 483394 h 1421606"/>
              <a:gd name="connsiteX1" fmla="*/ 288132 w 2138363"/>
              <a:gd name="connsiteY1" fmla="*/ 385762 h 1421606"/>
              <a:gd name="connsiteX2" fmla="*/ 221457 w 2138363"/>
              <a:gd name="connsiteY2" fmla="*/ 285750 h 1421606"/>
              <a:gd name="connsiteX3" fmla="*/ 128588 w 2138363"/>
              <a:gd name="connsiteY3" fmla="*/ 135731 h 1421606"/>
              <a:gd name="connsiteX4" fmla="*/ 64294 w 2138363"/>
              <a:gd name="connsiteY4" fmla="*/ 23812 h 1421606"/>
              <a:gd name="connsiteX5" fmla="*/ 59532 w 2138363"/>
              <a:gd name="connsiteY5" fmla="*/ 16669 h 1421606"/>
              <a:gd name="connsiteX6" fmla="*/ 52388 w 2138363"/>
              <a:gd name="connsiteY6" fmla="*/ 9525 h 1421606"/>
              <a:gd name="connsiteX7" fmla="*/ 33338 w 2138363"/>
              <a:gd name="connsiteY7" fmla="*/ 0 h 1421606"/>
              <a:gd name="connsiteX8" fmla="*/ 14288 w 2138363"/>
              <a:gd name="connsiteY8" fmla="*/ 0 h 1421606"/>
              <a:gd name="connsiteX9" fmla="*/ 4763 w 2138363"/>
              <a:gd name="connsiteY9" fmla="*/ 0 h 1421606"/>
              <a:gd name="connsiteX10" fmla="*/ 0 w 2138363"/>
              <a:gd name="connsiteY10" fmla="*/ 7144 h 1421606"/>
              <a:gd name="connsiteX11" fmla="*/ 4763 w 2138363"/>
              <a:gd name="connsiteY11" fmla="*/ 38100 h 1421606"/>
              <a:gd name="connsiteX12" fmla="*/ 30957 w 2138363"/>
              <a:gd name="connsiteY12" fmla="*/ 111919 h 1421606"/>
              <a:gd name="connsiteX13" fmla="*/ 80963 w 2138363"/>
              <a:gd name="connsiteY13" fmla="*/ 259556 h 1421606"/>
              <a:gd name="connsiteX14" fmla="*/ 119063 w 2138363"/>
              <a:gd name="connsiteY14" fmla="*/ 357187 h 1421606"/>
              <a:gd name="connsiteX15" fmla="*/ 161925 w 2138363"/>
              <a:gd name="connsiteY15" fmla="*/ 457200 h 1421606"/>
              <a:gd name="connsiteX16" fmla="*/ 202407 w 2138363"/>
              <a:gd name="connsiteY16" fmla="*/ 538162 h 1421606"/>
              <a:gd name="connsiteX17" fmla="*/ 247650 w 2138363"/>
              <a:gd name="connsiteY17" fmla="*/ 623887 h 1421606"/>
              <a:gd name="connsiteX18" fmla="*/ 292894 w 2138363"/>
              <a:gd name="connsiteY18" fmla="*/ 700087 h 1421606"/>
              <a:gd name="connsiteX19" fmla="*/ 330994 w 2138363"/>
              <a:gd name="connsiteY19" fmla="*/ 762000 h 1421606"/>
              <a:gd name="connsiteX20" fmla="*/ 383382 w 2138363"/>
              <a:gd name="connsiteY20" fmla="*/ 831056 h 1421606"/>
              <a:gd name="connsiteX21" fmla="*/ 433388 w 2138363"/>
              <a:gd name="connsiteY21" fmla="*/ 895350 h 1421606"/>
              <a:gd name="connsiteX22" fmla="*/ 495300 w 2138363"/>
              <a:gd name="connsiteY22" fmla="*/ 964406 h 1421606"/>
              <a:gd name="connsiteX23" fmla="*/ 576263 w 2138363"/>
              <a:gd name="connsiteY23" fmla="*/ 1040606 h 1421606"/>
              <a:gd name="connsiteX24" fmla="*/ 652463 w 2138363"/>
              <a:gd name="connsiteY24" fmla="*/ 1104900 h 1421606"/>
              <a:gd name="connsiteX25" fmla="*/ 731044 w 2138363"/>
              <a:gd name="connsiteY25" fmla="*/ 1157287 h 1421606"/>
              <a:gd name="connsiteX26" fmla="*/ 821532 w 2138363"/>
              <a:gd name="connsiteY26" fmla="*/ 1207294 h 1421606"/>
              <a:gd name="connsiteX27" fmla="*/ 947738 w 2138363"/>
              <a:gd name="connsiteY27" fmla="*/ 1271587 h 1421606"/>
              <a:gd name="connsiteX28" fmla="*/ 1081088 w 2138363"/>
              <a:gd name="connsiteY28" fmla="*/ 1326356 h 1421606"/>
              <a:gd name="connsiteX29" fmla="*/ 1183482 w 2138363"/>
              <a:gd name="connsiteY29" fmla="*/ 1362075 h 1421606"/>
              <a:gd name="connsiteX30" fmla="*/ 1319213 w 2138363"/>
              <a:gd name="connsiteY30" fmla="*/ 1397794 h 1421606"/>
              <a:gd name="connsiteX31" fmla="*/ 1443038 w 2138363"/>
              <a:gd name="connsiteY31" fmla="*/ 1416844 h 1421606"/>
              <a:gd name="connsiteX32" fmla="*/ 1566863 w 2138363"/>
              <a:gd name="connsiteY32" fmla="*/ 1421606 h 1421606"/>
              <a:gd name="connsiteX33" fmla="*/ 1662113 w 2138363"/>
              <a:gd name="connsiteY33" fmla="*/ 1416844 h 1421606"/>
              <a:gd name="connsiteX34" fmla="*/ 1804988 w 2138363"/>
              <a:gd name="connsiteY34" fmla="*/ 1407319 h 1421606"/>
              <a:gd name="connsiteX35" fmla="*/ 1895475 w 2138363"/>
              <a:gd name="connsiteY35" fmla="*/ 1393031 h 1421606"/>
              <a:gd name="connsiteX36" fmla="*/ 1981200 w 2138363"/>
              <a:gd name="connsiteY36" fmla="*/ 1373981 h 1421606"/>
              <a:gd name="connsiteX37" fmla="*/ 2031207 w 2138363"/>
              <a:gd name="connsiteY37" fmla="*/ 1354931 h 1421606"/>
              <a:gd name="connsiteX38" fmla="*/ 2059782 w 2138363"/>
              <a:gd name="connsiteY38" fmla="*/ 1340644 h 1421606"/>
              <a:gd name="connsiteX39" fmla="*/ 2090738 w 2138363"/>
              <a:gd name="connsiteY39" fmla="*/ 1314450 h 1421606"/>
              <a:gd name="connsiteX40" fmla="*/ 2119313 w 2138363"/>
              <a:gd name="connsiteY40" fmla="*/ 1281112 h 1421606"/>
              <a:gd name="connsiteX41" fmla="*/ 2135982 w 2138363"/>
              <a:gd name="connsiteY41" fmla="*/ 1254919 h 1421606"/>
              <a:gd name="connsiteX42" fmla="*/ 2138363 w 2138363"/>
              <a:gd name="connsiteY42" fmla="*/ 1235869 h 1421606"/>
              <a:gd name="connsiteX43" fmla="*/ 2133600 w 2138363"/>
              <a:gd name="connsiteY43" fmla="*/ 1212056 h 1421606"/>
              <a:gd name="connsiteX44" fmla="*/ 2121694 w 2138363"/>
              <a:gd name="connsiteY44" fmla="*/ 1193006 h 1421606"/>
              <a:gd name="connsiteX45" fmla="*/ 2102644 w 2138363"/>
              <a:gd name="connsiteY45" fmla="*/ 1176337 h 1421606"/>
              <a:gd name="connsiteX46" fmla="*/ 2047875 w 2138363"/>
              <a:gd name="connsiteY46" fmla="*/ 1140619 h 1421606"/>
              <a:gd name="connsiteX47" fmla="*/ 1464469 w 2138363"/>
              <a:gd name="connsiteY47" fmla="*/ 1131094 h 1421606"/>
              <a:gd name="connsiteX48" fmla="*/ 1321594 w 2138363"/>
              <a:gd name="connsiteY48" fmla="*/ 1121569 h 1421606"/>
              <a:gd name="connsiteX49" fmla="*/ 1185863 w 2138363"/>
              <a:gd name="connsiteY49" fmla="*/ 1100137 h 1421606"/>
              <a:gd name="connsiteX50" fmla="*/ 1057275 w 2138363"/>
              <a:gd name="connsiteY50" fmla="*/ 1066800 h 1421606"/>
              <a:gd name="connsiteX51" fmla="*/ 947738 w 2138363"/>
              <a:gd name="connsiteY51" fmla="*/ 1026319 h 1421606"/>
              <a:gd name="connsiteX52" fmla="*/ 885825 w 2138363"/>
              <a:gd name="connsiteY52" fmla="*/ 995362 h 1421606"/>
              <a:gd name="connsiteX53" fmla="*/ 812007 w 2138363"/>
              <a:gd name="connsiteY53" fmla="*/ 952500 h 1421606"/>
              <a:gd name="connsiteX54" fmla="*/ 745332 w 2138363"/>
              <a:gd name="connsiteY54" fmla="*/ 904875 h 1421606"/>
              <a:gd name="connsiteX55" fmla="*/ 692944 w 2138363"/>
              <a:gd name="connsiteY55" fmla="*/ 862012 h 1421606"/>
              <a:gd name="connsiteX56" fmla="*/ 640557 w 2138363"/>
              <a:gd name="connsiteY56" fmla="*/ 812006 h 1421606"/>
              <a:gd name="connsiteX57" fmla="*/ 561975 w 2138363"/>
              <a:gd name="connsiteY57" fmla="*/ 733425 h 1421606"/>
              <a:gd name="connsiteX58" fmla="*/ 452438 w 2138363"/>
              <a:gd name="connsiteY58" fmla="*/ 604837 h 1421606"/>
              <a:gd name="connsiteX59" fmla="*/ 359569 w 2138363"/>
              <a:gd name="connsiteY59" fmla="*/ 483394 h 1421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138363" h="1421606">
                <a:moveTo>
                  <a:pt x="359569" y="483394"/>
                </a:moveTo>
                <a:lnTo>
                  <a:pt x="288132" y="385762"/>
                </a:lnTo>
                <a:lnTo>
                  <a:pt x="221457" y="285750"/>
                </a:lnTo>
                <a:lnTo>
                  <a:pt x="128588" y="135731"/>
                </a:lnTo>
                <a:lnTo>
                  <a:pt x="64294" y="23812"/>
                </a:lnTo>
                <a:lnTo>
                  <a:pt x="59532" y="16669"/>
                </a:lnTo>
                <a:lnTo>
                  <a:pt x="52388" y="9525"/>
                </a:lnTo>
                <a:lnTo>
                  <a:pt x="33338" y="0"/>
                </a:lnTo>
                <a:lnTo>
                  <a:pt x="14288" y="0"/>
                </a:lnTo>
                <a:lnTo>
                  <a:pt x="4763" y="0"/>
                </a:lnTo>
                <a:lnTo>
                  <a:pt x="0" y="7144"/>
                </a:lnTo>
                <a:lnTo>
                  <a:pt x="4763" y="38100"/>
                </a:lnTo>
                <a:lnTo>
                  <a:pt x="30957" y="111919"/>
                </a:lnTo>
                <a:lnTo>
                  <a:pt x="80963" y="259556"/>
                </a:lnTo>
                <a:lnTo>
                  <a:pt x="119063" y="357187"/>
                </a:lnTo>
                <a:lnTo>
                  <a:pt x="161925" y="457200"/>
                </a:lnTo>
                <a:lnTo>
                  <a:pt x="202407" y="538162"/>
                </a:lnTo>
                <a:lnTo>
                  <a:pt x="247650" y="623887"/>
                </a:lnTo>
                <a:lnTo>
                  <a:pt x="292894" y="700087"/>
                </a:lnTo>
                <a:lnTo>
                  <a:pt x="330994" y="762000"/>
                </a:lnTo>
                <a:lnTo>
                  <a:pt x="383382" y="831056"/>
                </a:lnTo>
                <a:lnTo>
                  <a:pt x="433388" y="895350"/>
                </a:lnTo>
                <a:lnTo>
                  <a:pt x="495300" y="964406"/>
                </a:lnTo>
                <a:lnTo>
                  <a:pt x="576263" y="1040606"/>
                </a:lnTo>
                <a:lnTo>
                  <a:pt x="652463" y="1104900"/>
                </a:lnTo>
                <a:lnTo>
                  <a:pt x="731044" y="1157287"/>
                </a:lnTo>
                <a:lnTo>
                  <a:pt x="821532" y="1207294"/>
                </a:lnTo>
                <a:lnTo>
                  <a:pt x="947738" y="1271587"/>
                </a:lnTo>
                <a:lnTo>
                  <a:pt x="1081088" y="1326356"/>
                </a:lnTo>
                <a:lnTo>
                  <a:pt x="1183482" y="1362075"/>
                </a:lnTo>
                <a:lnTo>
                  <a:pt x="1319213" y="1397794"/>
                </a:lnTo>
                <a:lnTo>
                  <a:pt x="1443038" y="1416844"/>
                </a:lnTo>
                <a:lnTo>
                  <a:pt x="1566863" y="1421606"/>
                </a:lnTo>
                <a:lnTo>
                  <a:pt x="1662113" y="1416844"/>
                </a:lnTo>
                <a:lnTo>
                  <a:pt x="1804988" y="1407319"/>
                </a:lnTo>
                <a:lnTo>
                  <a:pt x="1895475" y="1393031"/>
                </a:lnTo>
                <a:lnTo>
                  <a:pt x="1981200" y="1373981"/>
                </a:lnTo>
                <a:lnTo>
                  <a:pt x="2031207" y="1354931"/>
                </a:lnTo>
                <a:lnTo>
                  <a:pt x="2059782" y="1340644"/>
                </a:lnTo>
                <a:lnTo>
                  <a:pt x="2090738" y="1314450"/>
                </a:lnTo>
                <a:lnTo>
                  <a:pt x="2119313" y="1281112"/>
                </a:lnTo>
                <a:lnTo>
                  <a:pt x="2135982" y="1254919"/>
                </a:lnTo>
                <a:lnTo>
                  <a:pt x="2138363" y="1235869"/>
                </a:lnTo>
                <a:lnTo>
                  <a:pt x="2133600" y="1212056"/>
                </a:lnTo>
                <a:lnTo>
                  <a:pt x="2121694" y="1193006"/>
                </a:lnTo>
                <a:lnTo>
                  <a:pt x="2102644" y="1176337"/>
                </a:lnTo>
                <a:lnTo>
                  <a:pt x="2047875" y="1140619"/>
                </a:lnTo>
                <a:lnTo>
                  <a:pt x="1464469" y="1131094"/>
                </a:lnTo>
                <a:lnTo>
                  <a:pt x="1321594" y="1121569"/>
                </a:lnTo>
                <a:lnTo>
                  <a:pt x="1185863" y="1100137"/>
                </a:lnTo>
                <a:lnTo>
                  <a:pt x="1057275" y="1066800"/>
                </a:lnTo>
                <a:lnTo>
                  <a:pt x="947738" y="1026319"/>
                </a:lnTo>
                <a:lnTo>
                  <a:pt x="885825" y="995362"/>
                </a:lnTo>
                <a:lnTo>
                  <a:pt x="812007" y="952500"/>
                </a:lnTo>
                <a:lnTo>
                  <a:pt x="745332" y="904875"/>
                </a:lnTo>
                <a:lnTo>
                  <a:pt x="692944" y="862012"/>
                </a:lnTo>
                <a:lnTo>
                  <a:pt x="640557" y="812006"/>
                </a:lnTo>
                <a:lnTo>
                  <a:pt x="561975" y="733425"/>
                </a:lnTo>
                <a:lnTo>
                  <a:pt x="452438" y="604837"/>
                </a:lnTo>
                <a:lnTo>
                  <a:pt x="359569" y="483394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A8FDA569-3566-4C5E-AED6-A90B8BE2D65B}"/>
              </a:ext>
            </a:extLst>
          </p:cNvPr>
          <p:cNvSpPr/>
          <p:nvPr/>
        </p:nvSpPr>
        <p:spPr>
          <a:xfrm>
            <a:off x="3887790" y="2523329"/>
            <a:ext cx="827087" cy="647700"/>
          </a:xfrm>
          <a:custGeom>
            <a:avLst/>
            <a:gdLst>
              <a:gd name="connsiteX0" fmla="*/ 609600 w 826294"/>
              <a:gd name="connsiteY0" fmla="*/ 357188 h 647700"/>
              <a:gd name="connsiteX1" fmla="*/ 481013 w 826294"/>
              <a:gd name="connsiteY1" fmla="*/ 235744 h 647700"/>
              <a:gd name="connsiteX2" fmla="*/ 390525 w 826294"/>
              <a:gd name="connsiteY2" fmla="*/ 152400 h 647700"/>
              <a:gd name="connsiteX3" fmla="*/ 285750 w 826294"/>
              <a:gd name="connsiteY3" fmla="*/ 57150 h 647700"/>
              <a:gd name="connsiteX4" fmla="*/ 85725 w 826294"/>
              <a:gd name="connsiteY4" fmla="*/ 0 h 647700"/>
              <a:gd name="connsiteX5" fmla="*/ 59532 w 826294"/>
              <a:gd name="connsiteY5" fmla="*/ 11906 h 647700"/>
              <a:gd name="connsiteX6" fmla="*/ 33338 w 826294"/>
              <a:gd name="connsiteY6" fmla="*/ 78581 h 647700"/>
              <a:gd name="connsiteX7" fmla="*/ 0 w 826294"/>
              <a:gd name="connsiteY7" fmla="*/ 195263 h 647700"/>
              <a:gd name="connsiteX8" fmla="*/ 0 w 826294"/>
              <a:gd name="connsiteY8" fmla="*/ 223838 h 647700"/>
              <a:gd name="connsiteX9" fmla="*/ 9525 w 826294"/>
              <a:gd name="connsiteY9" fmla="*/ 235744 h 647700"/>
              <a:gd name="connsiteX10" fmla="*/ 64294 w 826294"/>
              <a:gd name="connsiteY10" fmla="*/ 259556 h 647700"/>
              <a:gd name="connsiteX11" fmla="*/ 228600 w 826294"/>
              <a:gd name="connsiteY11" fmla="*/ 333375 h 647700"/>
              <a:gd name="connsiteX12" fmla="*/ 302419 w 826294"/>
              <a:gd name="connsiteY12" fmla="*/ 364331 h 647700"/>
              <a:gd name="connsiteX13" fmla="*/ 359569 w 826294"/>
              <a:gd name="connsiteY13" fmla="*/ 395288 h 647700"/>
              <a:gd name="connsiteX14" fmla="*/ 526257 w 826294"/>
              <a:gd name="connsiteY14" fmla="*/ 497681 h 647700"/>
              <a:gd name="connsiteX15" fmla="*/ 695325 w 826294"/>
              <a:gd name="connsiteY15" fmla="*/ 604838 h 647700"/>
              <a:gd name="connsiteX16" fmla="*/ 766763 w 826294"/>
              <a:gd name="connsiteY16" fmla="*/ 647700 h 647700"/>
              <a:gd name="connsiteX17" fmla="*/ 826294 w 826294"/>
              <a:gd name="connsiteY17" fmla="*/ 569119 h 647700"/>
              <a:gd name="connsiteX18" fmla="*/ 740569 w 826294"/>
              <a:gd name="connsiteY18" fmla="*/ 485775 h 647700"/>
              <a:gd name="connsiteX19" fmla="*/ 609600 w 826294"/>
              <a:gd name="connsiteY19" fmla="*/ 357188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826294" h="647700">
                <a:moveTo>
                  <a:pt x="609600" y="357188"/>
                </a:moveTo>
                <a:lnTo>
                  <a:pt x="481013" y="235744"/>
                </a:lnTo>
                <a:lnTo>
                  <a:pt x="390525" y="152400"/>
                </a:lnTo>
                <a:lnTo>
                  <a:pt x="285750" y="57150"/>
                </a:lnTo>
                <a:lnTo>
                  <a:pt x="85725" y="0"/>
                </a:lnTo>
                <a:lnTo>
                  <a:pt x="59532" y="11906"/>
                </a:lnTo>
                <a:lnTo>
                  <a:pt x="33338" y="78581"/>
                </a:lnTo>
                <a:lnTo>
                  <a:pt x="0" y="195263"/>
                </a:lnTo>
                <a:lnTo>
                  <a:pt x="0" y="223838"/>
                </a:lnTo>
                <a:lnTo>
                  <a:pt x="9525" y="235744"/>
                </a:lnTo>
                <a:lnTo>
                  <a:pt x="64294" y="259556"/>
                </a:lnTo>
                <a:lnTo>
                  <a:pt x="228600" y="333375"/>
                </a:lnTo>
                <a:lnTo>
                  <a:pt x="302419" y="364331"/>
                </a:lnTo>
                <a:lnTo>
                  <a:pt x="359569" y="395288"/>
                </a:lnTo>
                <a:lnTo>
                  <a:pt x="526257" y="497681"/>
                </a:lnTo>
                <a:lnTo>
                  <a:pt x="695325" y="604838"/>
                </a:lnTo>
                <a:lnTo>
                  <a:pt x="766763" y="647700"/>
                </a:lnTo>
                <a:lnTo>
                  <a:pt x="826294" y="569119"/>
                </a:lnTo>
                <a:lnTo>
                  <a:pt x="740569" y="485775"/>
                </a:lnTo>
                <a:lnTo>
                  <a:pt x="609600" y="35718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89568582-063D-4726-BA61-93F94438AEED}"/>
              </a:ext>
            </a:extLst>
          </p:cNvPr>
          <p:cNvSpPr/>
          <p:nvPr/>
        </p:nvSpPr>
        <p:spPr>
          <a:xfrm>
            <a:off x="3919540" y="2128043"/>
            <a:ext cx="1514475" cy="1800225"/>
          </a:xfrm>
          <a:custGeom>
            <a:avLst/>
            <a:gdLst>
              <a:gd name="connsiteX0" fmla="*/ 838200 w 1514475"/>
              <a:gd name="connsiteY0" fmla="*/ 721518 h 1800225"/>
              <a:gd name="connsiteX1" fmla="*/ 711993 w 1514475"/>
              <a:gd name="connsiteY1" fmla="*/ 907256 h 1800225"/>
              <a:gd name="connsiteX2" fmla="*/ 635793 w 1514475"/>
              <a:gd name="connsiteY2" fmla="*/ 971550 h 1800225"/>
              <a:gd name="connsiteX3" fmla="*/ 535781 w 1514475"/>
              <a:gd name="connsiteY3" fmla="*/ 1116806 h 1800225"/>
              <a:gd name="connsiteX4" fmla="*/ 411956 w 1514475"/>
              <a:gd name="connsiteY4" fmla="*/ 1281112 h 1800225"/>
              <a:gd name="connsiteX5" fmla="*/ 173831 w 1514475"/>
              <a:gd name="connsiteY5" fmla="*/ 1578768 h 1800225"/>
              <a:gd name="connsiteX6" fmla="*/ 23812 w 1514475"/>
              <a:gd name="connsiteY6" fmla="*/ 1764506 h 1800225"/>
              <a:gd name="connsiteX7" fmla="*/ 0 w 1514475"/>
              <a:gd name="connsiteY7" fmla="*/ 1800225 h 1800225"/>
              <a:gd name="connsiteX8" fmla="*/ 135731 w 1514475"/>
              <a:gd name="connsiteY8" fmla="*/ 1790700 h 1800225"/>
              <a:gd name="connsiteX9" fmla="*/ 252412 w 1514475"/>
              <a:gd name="connsiteY9" fmla="*/ 1652587 h 1800225"/>
              <a:gd name="connsiteX10" fmla="*/ 402431 w 1514475"/>
              <a:gd name="connsiteY10" fmla="*/ 1500187 h 1800225"/>
              <a:gd name="connsiteX11" fmla="*/ 554831 w 1514475"/>
              <a:gd name="connsiteY11" fmla="*/ 1345406 h 1800225"/>
              <a:gd name="connsiteX12" fmla="*/ 740568 w 1514475"/>
              <a:gd name="connsiteY12" fmla="*/ 1152525 h 1800225"/>
              <a:gd name="connsiteX13" fmla="*/ 904875 w 1514475"/>
              <a:gd name="connsiteY13" fmla="*/ 978693 h 1800225"/>
              <a:gd name="connsiteX14" fmla="*/ 1038225 w 1514475"/>
              <a:gd name="connsiteY14" fmla="*/ 816768 h 1800225"/>
              <a:gd name="connsiteX15" fmla="*/ 1140618 w 1514475"/>
              <a:gd name="connsiteY15" fmla="*/ 695325 h 1800225"/>
              <a:gd name="connsiteX16" fmla="*/ 1190625 w 1514475"/>
              <a:gd name="connsiteY16" fmla="*/ 638175 h 1800225"/>
              <a:gd name="connsiteX17" fmla="*/ 1252537 w 1514475"/>
              <a:gd name="connsiteY17" fmla="*/ 571500 h 1800225"/>
              <a:gd name="connsiteX18" fmla="*/ 1328737 w 1514475"/>
              <a:gd name="connsiteY18" fmla="*/ 492918 h 1800225"/>
              <a:gd name="connsiteX19" fmla="*/ 1402556 w 1514475"/>
              <a:gd name="connsiteY19" fmla="*/ 428625 h 1800225"/>
              <a:gd name="connsiteX20" fmla="*/ 1435893 w 1514475"/>
              <a:gd name="connsiteY20" fmla="*/ 402431 h 1800225"/>
              <a:gd name="connsiteX21" fmla="*/ 1466850 w 1514475"/>
              <a:gd name="connsiteY21" fmla="*/ 385762 h 1800225"/>
              <a:gd name="connsiteX22" fmla="*/ 1495425 w 1514475"/>
              <a:gd name="connsiteY22" fmla="*/ 369093 h 1800225"/>
              <a:gd name="connsiteX23" fmla="*/ 1512093 w 1514475"/>
              <a:gd name="connsiteY23" fmla="*/ 350043 h 1800225"/>
              <a:gd name="connsiteX24" fmla="*/ 1514475 w 1514475"/>
              <a:gd name="connsiteY24" fmla="*/ 330993 h 1800225"/>
              <a:gd name="connsiteX25" fmla="*/ 1512093 w 1514475"/>
              <a:gd name="connsiteY25" fmla="*/ 307181 h 1800225"/>
              <a:gd name="connsiteX26" fmla="*/ 1495425 w 1514475"/>
              <a:gd name="connsiteY26" fmla="*/ 273843 h 1800225"/>
              <a:gd name="connsiteX27" fmla="*/ 1473993 w 1514475"/>
              <a:gd name="connsiteY27" fmla="*/ 226218 h 1800225"/>
              <a:gd name="connsiteX28" fmla="*/ 1447800 w 1514475"/>
              <a:gd name="connsiteY28" fmla="*/ 188118 h 1800225"/>
              <a:gd name="connsiteX29" fmla="*/ 1416843 w 1514475"/>
              <a:gd name="connsiteY29" fmla="*/ 152400 h 1800225"/>
              <a:gd name="connsiteX30" fmla="*/ 1388268 w 1514475"/>
              <a:gd name="connsiteY30" fmla="*/ 123825 h 1800225"/>
              <a:gd name="connsiteX31" fmla="*/ 1345406 w 1514475"/>
              <a:gd name="connsiteY31" fmla="*/ 90487 h 1800225"/>
              <a:gd name="connsiteX32" fmla="*/ 1295400 w 1514475"/>
              <a:gd name="connsiteY32" fmla="*/ 61912 h 1800225"/>
              <a:gd name="connsiteX33" fmla="*/ 1245393 w 1514475"/>
              <a:gd name="connsiteY33" fmla="*/ 35718 h 1800225"/>
              <a:gd name="connsiteX34" fmla="*/ 1197768 w 1514475"/>
              <a:gd name="connsiteY34" fmla="*/ 14287 h 1800225"/>
              <a:gd name="connsiteX35" fmla="*/ 1152525 w 1514475"/>
              <a:gd name="connsiteY35" fmla="*/ 0 h 1800225"/>
              <a:gd name="connsiteX36" fmla="*/ 1123950 w 1514475"/>
              <a:gd name="connsiteY36" fmla="*/ 0 h 1800225"/>
              <a:gd name="connsiteX37" fmla="*/ 1097756 w 1514475"/>
              <a:gd name="connsiteY37" fmla="*/ 4762 h 1800225"/>
              <a:gd name="connsiteX38" fmla="*/ 1083468 w 1514475"/>
              <a:gd name="connsiteY38" fmla="*/ 14287 h 1800225"/>
              <a:gd name="connsiteX39" fmla="*/ 1083468 w 1514475"/>
              <a:gd name="connsiteY39" fmla="*/ 28575 h 1800225"/>
              <a:gd name="connsiteX40" fmla="*/ 1095375 w 1514475"/>
              <a:gd name="connsiteY40" fmla="*/ 54768 h 1800225"/>
              <a:gd name="connsiteX41" fmla="*/ 1133475 w 1514475"/>
              <a:gd name="connsiteY41" fmla="*/ 109537 h 1800225"/>
              <a:gd name="connsiteX42" fmla="*/ 1157287 w 1514475"/>
              <a:gd name="connsiteY42" fmla="*/ 142875 h 1800225"/>
              <a:gd name="connsiteX43" fmla="*/ 1162050 w 1514475"/>
              <a:gd name="connsiteY43" fmla="*/ 159543 h 1800225"/>
              <a:gd name="connsiteX44" fmla="*/ 1150143 w 1514475"/>
              <a:gd name="connsiteY44" fmla="*/ 230981 h 1800225"/>
              <a:gd name="connsiteX45" fmla="*/ 1133475 w 1514475"/>
              <a:gd name="connsiteY45" fmla="*/ 264318 h 1800225"/>
              <a:gd name="connsiteX46" fmla="*/ 1016793 w 1514475"/>
              <a:gd name="connsiteY46" fmla="*/ 454818 h 1800225"/>
              <a:gd name="connsiteX47" fmla="*/ 838200 w 1514475"/>
              <a:gd name="connsiteY47" fmla="*/ 721518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514475" h="1800225">
                <a:moveTo>
                  <a:pt x="838200" y="721518"/>
                </a:moveTo>
                <a:lnTo>
                  <a:pt x="711993" y="907256"/>
                </a:lnTo>
                <a:lnTo>
                  <a:pt x="635793" y="971550"/>
                </a:lnTo>
                <a:lnTo>
                  <a:pt x="535781" y="1116806"/>
                </a:lnTo>
                <a:lnTo>
                  <a:pt x="411956" y="1281112"/>
                </a:lnTo>
                <a:lnTo>
                  <a:pt x="173831" y="1578768"/>
                </a:lnTo>
                <a:lnTo>
                  <a:pt x="23812" y="1764506"/>
                </a:lnTo>
                <a:lnTo>
                  <a:pt x="0" y="1800225"/>
                </a:lnTo>
                <a:lnTo>
                  <a:pt x="135731" y="1790700"/>
                </a:lnTo>
                <a:lnTo>
                  <a:pt x="252412" y="1652587"/>
                </a:lnTo>
                <a:lnTo>
                  <a:pt x="402431" y="1500187"/>
                </a:lnTo>
                <a:lnTo>
                  <a:pt x="554831" y="1345406"/>
                </a:lnTo>
                <a:lnTo>
                  <a:pt x="740568" y="1152525"/>
                </a:lnTo>
                <a:lnTo>
                  <a:pt x="904875" y="978693"/>
                </a:lnTo>
                <a:lnTo>
                  <a:pt x="1038225" y="816768"/>
                </a:lnTo>
                <a:lnTo>
                  <a:pt x="1140618" y="695325"/>
                </a:lnTo>
                <a:lnTo>
                  <a:pt x="1190625" y="638175"/>
                </a:lnTo>
                <a:lnTo>
                  <a:pt x="1252537" y="571500"/>
                </a:lnTo>
                <a:lnTo>
                  <a:pt x="1328737" y="492918"/>
                </a:lnTo>
                <a:lnTo>
                  <a:pt x="1402556" y="428625"/>
                </a:lnTo>
                <a:lnTo>
                  <a:pt x="1435893" y="402431"/>
                </a:lnTo>
                <a:lnTo>
                  <a:pt x="1466850" y="385762"/>
                </a:lnTo>
                <a:lnTo>
                  <a:pt x="1495425" y="369093"/>
                </a:lnTo>
                <a:lnTo>
                  <a:pt x="1512093" y="350043"/>
                </a:lnTo>
                <a:lnTo>
                  <a:pt x="1514475" y="330993"/>
                </a:lnTo>
                <a:lnTo>
                  <a:pt x="1512093" y="307181"/>
                </a:lnTo>
                <a:lnTo>
                  <a:pt x="1495425" y="273843"/>
                </a:lnTo>
                <a:lnTo>
                  <a:pt x="1473993" y="226218"/>
                </a:lnTo>
                <a:lnTo>
                  <a:pt x="1447800" y="188118"/>
                </a:lnTo>
                <a:lnTo>
                  <a:pt x="1416843" y="152400"/>
                </a:lnTo>
                <a:lnTo>
                  <a:pt x="1388268" y="123825"/>
                </a:lnTo>
                <a:lnTo>
                  <a:pt x="1345406" y="90487"/>
                </a:lnTo>
                <a:lnTo>
                  <a:pt x="1295400" y="61912"/>
                </a:lnTo>
                <a:lnTo>
                  <a:pt x="1245393" y="35718"/>
                </a:lnTo>
                <a:lnTo>
                  <a:pt x="1197768" y="14287"/>
                </a:lnTo>
                <a:lnTo>
                  <a:pt x="1152525" y="0"/>
                </a:lnTo>
                <a:lnTo>
                  <a:pt x="1123950" y="0"/>
                </a:lnTo>
                <a:lnTo>
                  <a:pt x="1097756" y="4762"/>
                </a:lnTo>
                <a:lnTo>
                  <a:pt x="1083468" y="14287"/>
                </a:lnTo>
                <a:lnTo>
                  <a:pt x="1083468" y="28575"/>
                </a:lnTo>
                <a:lnTo>
                  <a:pt x="1095375" y="54768"/>
                </a:lnTo>
                <a:lnTo>
                  <a:pt x="1133475" y="109537"/>
                </a:lnTo>
                <a:lnTo>
                  <a:pt x="1157287" y="142875"/>
                </a:lnTo>
                <a:lnTo>
                  <a:pt x="1162050" y="159543"/>
                </a:lnTo>
                <a:lnTo>
                  <a:pt x="1150143" y="230981"/>
                </a:lnTo>
                <a:lnTo>
                  <a:pt x="1133475" y="264318"/>
                </a:lnTo>
                <a:lnTo>
                  <a:pt x="1016793" y="454818"/>
                </a:lnTo>
                <a:lnTo>
                  <a:pt x="838200" y="72151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3C888573-5DD7-4807-9CB9-1B47F17ABF45}"/>
              </a:ext>
            </a:extLst>
          </p:cNvPr>
          <p:cNvSpPr/>
          <p:nvPr/>
        </p:nvSpPr>
        <p:spPr>
          <a:xfrm>
            <a:off x="3859215" y="3537743"/>
            <a:ext cx="1474787" cy="638175"/>
          </a:xfrm>
          <a:custGeom>
            <a:avLst/>
            <a:gdLst>
              <a:gd name="connsiteX0" fmla="*/ 1019175 w 1473994"/>
              <a:gd name="connsiteY0" fmla="*/ 114300 h 638175"/>
              <a:gd name="connsiteX1" fmla="*/ 826294 w 1473994"/>
              <a:gd name="connsiteY1" fmla="*/ 164306 h 638175"/>
              <a:gd name="connsiteX2" fmla="*/ 590550 w 1473994"/>
              <a:gd name="connsiteY2" fmla="*/ 219075 h 638175"/>
              <a:gd name="connsiteX3" fmla="*/ 350044 w 1473994"/>
              <a:gd name="connsiteY3" fmla="*/ 271462 h 638175"/>
              <a:gd name="connsiteX4" fmla="*/ 259557 w 1473994"/>
              <a:gd name="connsiteY4" fmla="*/ 283368 h 638175"/>
              <a:gd name="connsiteX5" fmla="*/ 147638 w 1473994"/>
              <a:gd name="connsiteY5" fmla="*/ 280987 h 638175"/>
              <a:gd name="connsiteX6" fmla="*/ 76200 w 1473994"/>
              <a:gd name="connsiteY6" fmla="*/ 302418 h 638175"/>
              <a:gd name="connsiteX7" fmla="*/ 4763 w 1473994"/>
              <a:gd name="connsiteY7" fmla="*/ 328612 h 638175"/>
              <a:gd name="connsiteX8" fmla="*/ 0 w 1473994"/>
              <a:gd name="connsiteY8" fmla="*/ 338137 h 638175"/>
              <a:gd name="connsiteX9" fmla="*/ 2382 w 1473994"/>
              <a:gd name="connsiteY9" fmla="*/ 361950 h 638175"/>
              <a:gd name="connsiteX10" fmla="*/ 19050 w 1473994"/>
              <a:gd name="connsiteY10" fmla="*/ 407193 h 638175"/>
              <a:gd name="connsiteX11" fmla="*/ 40482 w 1473994"/>
              <a:gd name="connsiteY11" fmla="*/ 445293 h 638175"/>
              <a:gd name="connsiteX12" fmla="*/ 61913 w 1473994"/>
              <a:gd name="connsiteY12" fmla="*/ 473868 h 638175"/>
              <a:gd name="connsiteX13" fmla="*/ 97632 w 1473994"/>
              <a:gd name="connsiteY13" fmla="*/ 514350 h 638175"/>
              <a:gd name="connsiteX14" fmla="*/ 119063 w 1473994"/>
              <a:gd name="connsiteY14" fmla="*/ 538162 h 638175"/>
              <a:gd name="connsiteX15" fmla="*/ 135732 w 1473994"/>
              <a:gd name="connsiteY15" fmla="*/ 559593 h 638175"/>
              <a:gd name="connsiteX16" fmla="*/ 152400 w 1473994"/>
              <a:gd name="connsiteY16" fmla="*/ 590550 h 638175"/>
              <a:gd name="connsiteX17" fmla="*/ 171450 w 1473994"/>
              <a:gd name="connsiteY17" fmla="*/ 614362 h 638175"/>
              <a:gd name="connsiteX18" fmla="*/ 180975 w 1473994"/>
              <a:gd name="connsiteY18" fmla="*/ 626268 h 638175"/>
              <a:gd name="connsiteX19" fmla="*/ 197644 w 1473994"/>
              <a:gd name="connsiteY19" fmla="*/ 638175 h 638175"/>
              <a:gd name="connsiteX20" fmla="*/ 209550 w 1473994"/>
              <a:gd name="connsiteY20" fmla="*/ 638175 h 638175"/>
              <a:gd name="connsiteX21" fmla="*/ 230982 w 1473994"/>
              <a:gd name="connsiteY21" fmla="*/ 635793 h 638175"/>
              <a:gd name="connsiteX22" fmla="*/ 250032 w 1473994"/>
              <a:gd name="connsiteY22" fmla="*/ 623887 h 638175"/>
              <a:gd name="connsiteX23" fmla="*/ 269082 w 1473994"/>
              <a:gd name="connsiteY23" fmla="*/ 604837 h 638175"/>
              <a:gd name="connsiteX24" fmla="*/ 288132 w 1473994"/>
              <a:gd name="connsiteY24" fmla="*/ 581025 h 638175"/>
              <a:gd name="connsiteX25" fmla="*/ 302419 w 1473994"/>
              <a:gd name="connsiteY25" fmla="*/ 569118 h 638175"/>
              <a:gd name="connsiteX26" fmla="*/ 426244 w 1473994"/>
              <a:gd name="connsiteY26" fmla="*/ 507206 h 638175"/>
              <a:gd name="connsiteX27" fmla="*/ 469107 w 1473994"/>
              <a:gd name="connsiteY27" fmla="*/ 485775 h 638175"/>
              <a:gd name="connsiteX28" fmla="*/ 559594 w 1473994"/>
              <a:gd name="connsiteY28" fmla="*/ 454818 h 638175"/>
              <a:gd name="connsiteX29" fmla="*/ 638175 w 1473994"/>
              <a:gd name="connsiteY29" fmla="*/ 431006 h 638175"/>
              <a:gd name="connsiteX30" fmla="*/ 716757 w 1473994"/>
              <a:gd name="connsiteY30" fmla="*/ 409575 h 638175"/>
              <a:gd name="connsiteX31" fmla="*/ 781050 w 1473994"/>
              <a:gd name="connsiteY31" fmla="*/ 395287 h 638175"/>
              <a:gd name="connsiteX32" fmla="*/ 983457 w 1473994"/>
              <a:gd name="connsiteY32" fmla="*/ 300037 h 638175"/>
              <a:gd name="connsiteX33" fmla="*/ 1147763 w 1473994"/>
              <a:gd name="connsiteY33" fmla="*/ 228600 h 638175"/>
              <a:gd name="connsiteX34" fmla="*/ 1473994 w 1473994"/>
              <a:gd name="connsiteY34" fmla="*/ 95250 h 638175"/>
              <a:gd name="connsiteX35" fmla="*/ 1443038 w 1473994"/>
              <a:gd name="connsiteY35" fmla="*/ 0 h 638175"/>
              <a:gd name="connsiteX36" fmla="*/ 1257300 w 1473994"/>
              <a:gd name="connsiteY36" fmla="*/ 50006 h 638175"/>
              <a:gd name="connsiteX37" fmla="*/ 1019175 w 1473994"/>
              <a:gd name="connsiteY37" fmla="*/ 114300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473994" h="638175">
                <a:moveTo>
                  <a:pt x="1019175" y="114300"/>
                </a:moveTo>
                <a:lnTo>
                  <a:pt x="826294" y="164306"/>
                </a:lnTo>
                <a:lnTo>
                  <a:pt x="590550" y="219075"/>
                </a:lnTo>
                <a:lnTo>
                  <a:pt x="350044" y="271462"/>
                </a:lnTo>
                <a:lnTo>
                  <a:pt x="259557" y="283368"/>
                </a:lnTo>
                <a:lnTo>
                  <a:pt x="147638" y="280987"/>
                </a:lnTo>
                <a:lnTo>
                  <a:pt x="76200" y="302418"/>
                </a:lnTo>
                <a:lnTo>
                  <a:pt x="4763" y="328612"/>
                </a:lnTo>
                <a:lnTo>
                  <a:pt x="0" y="338137"/>
                </a:lnTo>
                <a:lnTo>
                  <a:pt x="2382" y="361950"/>
                </a:lnTo>
                <a:lnTo>
                  <a:pt x="19050" y="407193"/>
                </a:lnTo>
                <a:lnTo>
                  <a:pt x="40482" y="445293"/>
                </a:lnTo>
                <a:lnTo>
                  <a:pt x="61913" y="473868"/>
                </a:lnTo>
                <a:lnTo>
                  <a:pt x="97632" y="514350"/>
                </a:lnTo>
                <a:lnTo>
                  <a:pt x="119063" y="538162"/>
                </a:lnTo>
                <a:lnTo>
                  <a:pt x="135732" y="559593"/>
                </a:lnTo>
                <a:lnTo>
                  <a:pt x="152400" y="590550"/>
                </a:lnTo>
                <a:lnTo>
                  <a:pt x="171450" y="614362"/>
                </a:lnTo>
                <a:lnTo>
                  <a:pt x="180975" y="626268"/>
                </a:lnTo>
                <a:lnTo>
                  <a:pt x="197644" y="638175"/>
                </a:lnTo>
                <a:lnTo>
                  <a:pt x="209550" y="638175"/>
                </a:lnTo>
                <a:lnTo>
                  <a:pt x="230982" y="635793"/>
                </a:lnTo>
                <a:lnTo>
                  <a:pt x="250032" y="623887"/>
                </a:lnTo>
                <a:lnTo>
                  <a:pt x="269082" y="604837"/>
                </a:lnTo>
                <a:lnTo>
                  <a:pt x="288132" y="581025"/>
                </a:lnTo>
                <a:lnTo>
                  <a:pt x="302419" y="569118"/>
                </a:lnTo>
                <a:lnTo>
                  <a:pt x="426244" y="507206"/>
                </a:lnTo>
                <a:lnTo>
                  <a:pt x="469107" y="485775"/>
                </a:lnTo>
                <a:lnTo>
                  <a:pt x="559594" y="454818"/>
                </a:lnTo>
                <a:lnTo>
                  <a:pt x="638175" y="431006"/>
                </a:lnTo>
                <a:lnTo>
                  <a:pt x="716757" y="409575"/>
                </a:lnTo>
                <a:lnTo>
                  <a:pt x="781050" y="395287"/>
                </a:lnTo>
                <a:lnTo>
                  <a:pt x="983457" y="300037"/>
                </a:lnTo>
                <a:lnTo>
                  <a:pt x="1147763" y="228600"/>
                </a:lnTo>
                <a:lnTo>
                  <a:pt x="1473994" y="95250"/>
                </a:lnTo>
                <a:lnTo>
                  <a:pt x="1443038" y="0"/>
                </a:lnTo>
                <a:lnTo>
                  <a:pt x="1257300" y="50006"/>
                </a:lnTo>
                <a:lnTo>
                  <a:pt x="1019175" y="1143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77F1A50D-BBE8-4636-8A29-0FC61E999C46}"/>
              </a:ext>
            </a:extLst>
          </p:cNvPr>
          <p:cNvSpPr/>
          <p:nvPr/>
        </p:nvSpPr>
        <p:spPr>
          <a:xfrm>
            <a:off x="5065714" y="3182143"/>
            <a:ext cx="476250" cy="828675"/>
          </a:xfrm>
          <a:custGeom>
            <a:avLst/>
            <a:gdLst>
              <a:gd name="connsiteX0" fmla="*/ 111919 w 476250"/>
              <a:gd name="connsiteY0" fmla="*/ 290513 h 828675"/>
              <a:gd name="connsiteX1" fmla="*/ 76200 w 476250"/>
              <a:gd name="connsiteY1" fmla="*/ 216694 h 828675"/>
              <a:gd name="connsiteX2" fmla="*/ 23812 w 476250"/>
              <a:gd name="connsiteY2" fmla="*/ 97632 h 828675"/>
              <a:gd name="connsiteX3" fmla="*/ 4762 w 476250"/>
              <a:gd name="connsiteY3" fmla="*/ 47625 h 828675"/>
              <a:gd name="connsiteX4" fmla="*/ 0 w 476250"/>
              <a:gd name="connsiteY4" fmla="*/ 33338 h 828675"/>
              <a:gd name="connsiteX5" fmla="*/ 2381 w 476250"/>
              <a:gd name="connsiteY5" fmla="*/ 11907 h 828675"/>
              <a:gd name="connsiteX6" fmla="*/ 9525 w 476250"/>
              <a:gd name="connsiteY6" fmla="*/ 0 h 828675"/>
              <a:gd name="connsiteX7" fmla="*/ 19050 w 476250"/>
              <a:gd name="connsiteY7" fmla="*/ 0 h 828675"/>
              <a:gd name="connsiteX8" fmla="*/ 35719 w 476250"/>
              <a:gd name="connsiteY8" fmla="*/ 9525 h 828675"/>
              <a:gd name="connsiteX9" fmla="*/ 88106 w 476250"/>
              <a:gd name="connsiteY9" fmla="*/ 57150 h 828675"/>
              <a:gd name="connsiteX10" fmla="*/ 209550 w 476250"/>
              <a:gd name="connsiteY10" fmla="*/ 171450 h 828675"/>
              <a:gd name="connsiteX11" fmla="*/ 397669 w 476250"/>
              <a:gd name="connsiteY11" fmla="*/ 345282 h 828675"/>
              <a:gd name="connsiteX12" fmla="*/ 426244 w 476250"/>
              <a:gd name="connsiteY12" fmla="*/ 371475 h 828675"/>
              <a:gd name="connsiteX13" fmla="*/ 440531 w 476250"/>
              <a:gd name="connsiteY13" fmla="*/ 407194 h 828675"/>
              <a:gd name="connsiteX14" fmla="*/ 459581 w 476250"/>
              <a:gd name="connsiteY14" fmla="*/ 478632 h 828675"/>
              <a:gd name="connsiteX15" fmla="*/ 469106 w 476250"/>
              <a:gd name="connsiteY15" fmla="*/ 535782 h 828675"/>
              <a:gd name="connsiteX16" fmla="*/ 473869 w 476250"/>
              <a:gd name="connsiteY16" fmla="*/ 585788 h 828675"/>
              <a:gd name="connsiteX17" fmla="*/ 476250 w 476250"/>
              <a:gd name="connsiteY17" fmla="*/ 638175 h 828675"/>
              <a:gd name="connsiteX18" fmla="*/ 473869 w 476250"/>
              <a:gd name="connsiteY18" fmla="*/ 690563 h 828675"/>
              <a:gd name="connsiteX19" fmla="*/ 466725 w 476250"/>
              <a:gd name="connsiteY19" fmla="*/ 733425 h 828675"/>
              <a:gd name="connsiteX20" fmla="*/ 450056 w 476250"/>
              <a:gd name="connsiteY20" fmla="*/ 785813 h 828675"/>
              <a:gd name="connsiteX21" fmla="*/ 435769 w 476250"/>
              <a:gd name="connsiteY21" fmla="*/ 809625 h 828675"/>
              <a:gd name="connsiteX22" fmla="*/ 421481 w 476250"/>
              <a:gd name="connsiteY22" fmla="*/ 821532 h 828675"/>
              <a:gd name="connsiteX23" fmla="*/ 409575 w 476250"/>
              <a:gd name="connsiteY23" fmla="*/ 826294 h 828675"/>
              <a:gd name="connsiteX24" fmla="*/ 381000 w 476250"/>
              <a:gd name="connsiteY24" fmla="*/ 828675 h 828675"/>
              <a:gd name="connsiteX25" fmla="*/ 345281 w 476250"/>
              <a:gd name="connsiteY25" fmla="*/ 816769 h 828675"/>
              <a:gd name="connsiteX26" fmla="*/ 321469 w 476250"/>
              <a:gd name="connsiteY26" fmla="*/ 804863 h 828675"/>
              <a:gd name="connsiteX27" fmla="*/ 304800 w 476250"/>
              <a:gd name="connsiteY27" fmla="*/ 783432 h 828675"/>
              <a:gd name="connsiteX28" fmla="*/ 273844 w 476250"/>
              <a:gd name="connsiteY28" fmla="*/ 716757 h 828675"/>
              <a:gd name="connsiteX29" fmla="*/ 233362 w 476250"/>
              <a:gd name="connsiteY29" fmla="*/ 626269 h 828675"/>
              <a:gd name="connsiteX30" fmla="*/ 188119 w 476250"/>
              <a:gd name="connsiteY30" fmla="*/ 514350 h 828675"/>
              <a:gd name="connsiteX31" fmla="*/ 169069 w 476250"/>
              <a:gd name="connsiteY31" fmla="*/ 461963 h 828675"/>
              <a:gd name="connsiteX32" fmla="*/ 161925 w 476250"/>
              <a:gd name="connsiteY32" fmla="*/ 378619 h 828675"/>
              <a:gd name="connsiteX33" fmla="*/ 111919 w 476250"/>
              <a:gd name="connsiteY33" fmla="*/ 290513 h 82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476250" h="828675">
                <a:moveTo>
                  <a:pt x="111919" y="290513"/>
                </a:moveTo>
                <a:lnTo>
                  <a:pt x="76200" y="216694"/>
                </a:lnTo>
                <a:lnTo>
                  <a:pt x="23812" y="97632"/>
                </a:lnTo>
                <a:lnTo>
                  <a:pt x="4762" y="47625"/>
                </a:lnTo>
                <a:lnTo>
                  <a:pt x="0" y="33338"/>
                </a:lnTo>
                <a:lnTo>
                  <a:pt x="2381" y="11907"/>
                </a:lnTo>
                <a:lnTo>
                  <a:pt x="9525" y="0"/>
                </a:lnTo>
                <a:lnTo>
                  <a:pt x="19050" y="0"/>
                </a:lnTo>
                <a:lnTo>
                  <a:pt x="35719" y="9525"/>
                </a:lnTo>
                <a:lnTo>
                  <a:pt x="88106" y="57150"/>
                </a:lnTo>
                <a:lnTo>
                  <a:pt x="209550" y="171450"/>
                </a:lnTo>
                <a:lnTo>
                  <a:pt x="397669" y="345282"/>
                </a:lnTo>
                <a:lnTo>
                  <a:pt x="426244" y="371475"/>
                </a:lnTo>
                <a:lnTo>
                  <a:pt x="440531" y="407194"/>
                </a:lnTo>
                <a:lnTo>
                  <a:pt x="459581" y="478632"/>
                </a:lnTo>
                <a:lnTo>
                  <a:pt x="469106" y="535782"/>
                </a:lnTo>
                <a:lnTo>
                  <a:pt x="473869" y="585788"/>
                </a:lnTo>
                <a:lnTo>
                  <a:pt x="476250" y="638175"/>
                </a:lnTo>
                <a:lnTo>
                  <a:pt x="473869" y="690563"/>
                </a:lnTo>
                <a:lnTo>
                  <a:pt x="466725" y="733425"/>
                </a:lnTo>
                <a:lnTo>
                  <a:pt x="450056" y="785813"/>
                </a:lnTo>
                <a:lnTo>
                  <a:pt x="435769" y="809625"/>
                </a:lnTo>
                <a:lnTo>
                  <a:pt x="421481" y="821532"/>
                </a:lnTo>
                <a:lnTo>
                  <a:pt x="409575" y="826294"/>
                </a:lnTo>
                <a:lnTo>
                  <a:pt x="381000" y="828675"/>
                </a:lnTo>
                <a:lnTo>
                  <a:pt x="345281" y="816769"/>
                </a:lnTo>
                <a:lnTo>
                  <a:pt x="321469" y="804863"/>
                </a:lnTo>
                <a:lnTo>
                  <a:pt x="304800" y="783432"/>
                </a:lnTo>
                <a:lnTo>
                  <a:pt x="273844" y="716757"/>
                </a:lnTo>
                <a:lnTo>
                  <a:pt x="233362" y="626269"/>
                </a:lnTo>
                <a:lnTo>
                  <a:pt x="188119" y="514350"/>
                </a:lnTo>
                <a:lnTo>
                  <a:pt x="169069" y="461963"/>
                </a:lnTo>
                <a:lnTo>
                  <a:pt x="161925" y="378619"/>
                </a:lnTo>
                <a:lnTo>
                  <a:pt x="111919" y="29051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D9BF5F34-C4D5-4186-A969-02EB69AF1059}"/>
              </a:ext>
            </a:extLst>
          </p:cNvPr>
          <p:cNvSpPr/>
          <p:nvPr/>
        </p:nvSpPr>
        <p:spPr>
          <a:xfrm>
            <a:off x="4576764" y="3801268"/>
            <a:ext cx="311150" cy="2222500"/>
          </a:xfrm>
          <a:custGeom>
            <a:avLst/>
            <a:gdLst>
              <a:gd name="connsiteX0" fmla="*/ 302078 w 310243"/>
              <a:gd name="connsiteY0" fmla="*/ 832757 h 2223407"/>
              <a:gd name="connsiteX1" fmla="*/ 310243 w 310243"/>
              <a:gd name="connsiteY1" fmla="*/ 204107 h 2223407"/>
              <a:gd name="connsiteX2" fmla="*/ 310243 w 310243"/>
              <a:gd name="connsiteY2" fmla="*/ 193221 h 2223407"/>
              <a:gd name="connsiteX3" fmla="*/ 302078 w 310243"/>
              <a:gd name="connsiteY3" fmla="*/ 174171 h 2223407"/>
              <a:gd name="connsiteX4" fmla="*/ 263978 w 310243"/>
              <a:gd name="connsiteY4" fmla="*/ 100693 h 2223407"/>
              <a:gd name="connsiteX5" fmla="*/ 223157 w 310243"/>
              <a:gd name="connsiteY5" fmla="*/ 21771 h 2223407"/>
              <a:gd name="connsiteX6" fmla="*/ 212271 w 310243"/>
              <a:gd name="connsiteY6" fmla="*/ 0 h 2223407"/>
              <a:gd name="connsiteX7" fmla="*/ 13607 w 310243"/>
              <a:gd name="connsiteY7" fmla="*/ 89807 h 2223407"/>
              <a:gd name="connsiteX8" fmla="*/ 57150 w 310243"/>
              <a:gd name="connsiteY8" fmla="*/ 179614 h 2223407"/>
              <a:gd name="connsiteX9" fmla="*/ 76200 w 310243"/>
              <a:gd name="connsiteY9" fmla="*/ 225878 h 2223407"/>
              <a:gd name="connsiteX10" fmla="*/ 84364 w 310243"/>
              <a:gd name="connsiteY10" fmla="*/ 255814 h 2223407"/>
              <a:gd name="connsiteX11" fmla="*/ 87086 w 310243"/>
              <a:gd name="connsiteY11" fmla="*/ 345621 h 2223407"/>
              <a:gd name="connsiteX12" fmla="*/ 84364 w 310243"/>
              <a:gd name="connsiteY12" fmla="*/ 732064 h 2223407"/>
              <a:gd name="connsiteX13" fmla="*/ 76200 w 310243"/>
              <a:gd name="connsiteY13" fmla="*/ 1151164 h 2223407"/>
              <a:gd name="connsiteX14" fmla="*/ 70757 w 310243"/>
              <a:gd name="connsiteY14" fmla="*/ 1292678 h 2223407"/>
              <a:gd name="connsiteX15" fmla="*/ 62593 w 310243"/>
              <a:gd name="connsiteY15" fmla="*/ 1420585 h 2223407"/>
              <a:gd name="connsiteX16" fmla="*/ 46264 w 310243"/>
              <a:gd name="connsiteY16" fmla="*/ 1553935 h 2223407"/>
              <a:gd name="connsiteX17" fmla="*/ 24493 w 310243"/>
              <a:gd name="connsiteY17" fmla="*/ 1695450 h 2223407"/>
              <a:gd name="connsiteX18" fmla="*/ 0 w 310243"/>
              <a:gd name="connsiteY18" fmla="*/ 1812471 h 2223407"/>
              <a:gd name="connsiteX19" fmla="*/ 2721 w 310243"/>
              <a:gd name="connsiteY19" fmla="*/ 1842407 h 2223407"/>
              <a:gd name="connsiteX20" fmla="*/ 8164 w 310243"/>
              <a:gd name="connsiteY20" fmla="*/ 1877785 h 2223407"/>
              <a:gd name="connsiteX21" fmla="*/ 35378 w 310243"/>
              <a:gd name="connsiteY21" fmla="*/ 1992085 h 2223407"/>
              <a:gd name="connsiteX22" fmla="*/ 73478 w 310243"/>
              <a:gd name="connsiteY22" fmla="*/ 2119993 h 2223407"/>
              <a:gd name="connsiteX23" fmla="*/ 87086 w 310243"/>
              <a:gd name="connsiteY23" fmla="*/ 2155371 h 2223407"/>
              <a:gd name="connsiteX24" fmla="*/ 97971 w 310243"/>
              <a:gd name="connsiteY24" fmla="*/ 2171700 h 2223407"/>
              <a:gd name="connsiteX25" fmla="*/ 119743 w 310243"/>
              <a:gd name="connsiteY25" fmla="*/ 2193471 h 2223407"/>
              <a:gd name="connsiteX26" fmla="*/ 144236 w 310243"/>
              <a:gd name="connsiteY26" fmla="*/ 2212521 h 2223407"/>
              <a:gd name="connsiteX27" fmla="*/ 163286 w 310243"/>
              <a:gd name="connsiteY27" fmla="*/ 2220685 h 2223407"/>
              <a:gd name="connsiteX28" fmla="*/ 185057 w 310243"/>
              <a:gd name="connsiteY28" fmla="*/ 2223407 h 2223407"/>
              <a:gd name="connsiteX29" fmla="*/ 206828 w 310243"/>
              <a:gd name="connsiteY29" fmla="*/ 2223407 h 2223407"/>
              <a:gd name="connsiteX30" fmla="*/ 234043 w 310243"/>
              <a:gd name="connsiteY30" fmla="*/ 2217964 h 2223407"/>
              <a:gd name="connsiteX31" fmla="*/ 255814 w 310243"/>
              <a:gd name="connsiteY31" fmla="*/ 2204357 h 2223407"/>
              <a:gd name="connsiteX32" fmla="*/ 272143 w 310243"/>
              <a:gd name="connsiteY32" fmla="*/ 2185307 h 2223407"/>
              <a:gd name="connsiteX33" fmla="*/ 280307 w 310243"/>
              <a:gd name="connsiteY33" fmla="*/ 2168978 h 2223407"/>
              <a:gd name="connsiteX34" fmla="*/ 285750 w 310243"/>
              <a:gd name="connsiteY34" fmla="*/ 2141764 h 2223407"/>
              <a:gd name="connsiteX35" fmla="*/ 288471 w 310243"/>
              <a:gd name="connsiteY35" fmla="*/ 2027464 h 2223407"/>
              <a:gd name="connsiteX36" fmla="*/ 291193 w 310243"/>
              <a:gd name="connsiteY36" fmla="*/ 1747157 h 2223407"/>
              <a:gd name="connsiteX37" fmla="*/ 302078 w 310243"/>
              <a:gd name="connsiteY37" fmla="*/ 832757 h 2223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10243" h="2223407">
                <a:moveTo>
                  <a:pt x="302078" y="832757"/>
                </a:moveTo>
                <a:lnTo>
                  <a:pt x="310243" y="204107"/>
                </a:lnTo>
                <a:lnTo>
                  <a:pt x="310243" y="193221"/>
                </a:lnTo>
                <a:lnTo>
                  <a:pt x="302078" y="174171"/>
                </a:lnTo>
                <a:lnTo>
                  <a:pt x="263978" y="100693"/>
                </a:lnTo>
                <a:lnTo>
                  <a:pt x="223157" y="21771"/>
                </a:lnTo>
                <a:lnTo>
                  <a:pt x="212271" y="0"/>
                </a:lnTo>
                <a:lnTo>
                  <a:pt x="13607" y="89807"/>
                </a:lnTo>
                <a:lnTo>
                  <a:pt x="57150" y="179614"/>
                </a:lnTo>
                <a:lnTo>
                  <a:pt x="76200" y="225878"/>
                </a:lnTo>
                <a:lnTo>
                  <a:pt x="84364" y="255814"/>
                </a:lnTo>
                <a:cubicBezTo>
                  <a:pt x="85271" y="285750"/>
                  <a:pt x="86179" y="315685"/>
                  <a:pt x="87086" y="345621"/>
                </a:cubicBezTo>
                <a:cubicBezTo>
                  <a:pt x="86179" y="474435"/>
                  <a:pt x="85271" y="603250"/>
                  <a:pt x="84364" y="732064"/>
                </a:cubicBezTo>
                <a:lnTo>
                  <a:pt x="76200" y="1151164"/>
                </a:lnTo>
                <a:lnTo>
                  <a:pt x="70757" y="1292678"/>
                </a:lnTo>
                <a:lnTo>
                  <a:pt x="62593" y="1420585"/>
                </a:lnTo>
                <a:lnTo>
                  <a:pt x="46264" y="1553935"/>
                </a:lnTo>
                <a:lnTo>
                  <a:pt x="24493" y="1695450"/>
                </a:lnTo>
                <a:lnTo>
                  <a:pt x="0" y="1812471"/>
                </a:lnTo>
                <a:lnTo>
                  <a:pt x="2721" y="1842407"/>
                </a:lnTo>
                <a:lnTo>
                  <a:pt x="8164" y="1877785"/>
                </a:lnTo>
                <a:lnTo>
                  <a:pt x="35378" y="1992085"/>
                </a:lnTo>
                <a:lnTo>
                  <a:pt x="73478" y="2119993"/>
                </a:lnTo>
                <a:lnTo>
                  <a:pt x="87086" y="2155371"/>
                </a:lnTo>
                <a:lnTo>
                  <a:pt x="97971" y="2171700"/>
                </a:lnTo>
                <a:lnTo>
                  <a:pt x="119743" y="2193471"/>
                </a:lnTo>
                <a:lnTo>
                  <a:pt x="144236" y="2212521"/>
                </a:lnTo>
                <a:lnTo>
                  <a:pt x="163286" y="2220685"/>
                </a:lnTo>
                <a:lnTo>
                  <a:pt x="185057" y="2223407"/>
                </a:lnTo>
                <a:lnTo>
                  <a:pt x="206828" y="2223407"/>
                </a:lnTo>
                <a:lnTo>
                  <a:pt x="234043" y="2217964"/>
                </a:lnTo>
                <a:lnTo>
                  <a:pt x="255814" y="2204357"/>
                </a:lnTo>
                <a:lnTo>
                  <a:pt x="272143" y="2185307"/>
                </a:lnTo>
                <a:lnTo>
                  <a:pt x="280307" y="2168978"/>
                </a:lnTo>
                <a:lnTo>
                  <a:pt x="285750" y="2141764"/>
                </a:lnTo>
                <a:lnTo>
                  <a:pt x="288471" y="2027464"/>
                </a:lnTo>
                <a:cubicBezTo>
                  <a:pt x="289378" y="1934028"/>
                  <a:pt x="290286" y="1840593"/>
                  <a:pt x="291193" y="1747157"/>
                </a:cubicBezTo>
                <a:lnTo>
                  <a:pt x="302078" y="83275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271AFF6B-A051-4F0B-8634-2837E98EDE5C}"/>
              </a:ext>
            </a:extLst>
          </p:cNvPr>
          <p:cNvSpPr/>
          <p:nvPr/>
        </p:nvSpPr>
        <p:spPr>
          <a:xfrm>
            <a:off x="5913440" y="3476625"/>
            <a:ext cx="1697037" cy="554038"/>
          </a:xfrm>
          <a:custGeom>
            <a:avLst/>
            <a:gdLst>
              <a:gd name="connsiteX0" fmla="*/ 1042987 w 1697831"/>
              <a:gd name="connsiteY0" fmla="*/ 128588 h 554831"/>
              <a:gd name="connsiteX1" fmla="*/ 852487 w 1697831"/>
              <a:gd name="connsiteY1" fmla="*/ 161925 h 554831"/>
              <a:gd name="connsiteX2" fmla="*/ 602456 w 1697831"/>
              <a:gd name="connsiteY2" fmla="*/ 202406 h 554831"/>
              <a:gd name="connsiteX3" fmla="*/ 395287 w 1697831"/>
              <a:gd name="connsiteY3" fmla="*/ 230981 h 554831"/>
              <a:gd name="connsiteX4" fmla="*/ 257175 w 1697831"/>
              <a:gd name="connsiteY4" fmla="*/ 245269 h 554831"/>
              <a:gd name="connsiteX5" fmla="*/ 90487 w 1697831"/>
              <a:gd name="connsiteY5" fmla="*/ 242888 h 554831"/>
              <a:gd name="connsiteX6" fmla="*/ 21431 w 1697831"/>
              <a:gd name="connsiteY6" fmla="*/ 247650 h 554831"/>
              <a:gd name="connsiteX7" fmla="*/ 7144 w 1697831"/>
              <a:gd name="connsiteY7" fmla="*/ 254794 h 554831"/>
              <a:gd name="connsiteX8" fmla="*/ 0 w 1697831"/>
              <a:gd name="connsiteY8" fmla="*/ 269081 h 554831"/>
              <a:gd name="connsiteX9" fmla="*/ 0 w 1697831"/>
              <a:gd name="connsiteY9" fmla="*/ 290513 h 554831"/>
              <a:gd name="connsiteX10" fmla="*/ 14287 w 1697831"/>
              <a:gd name="connsiteY10" fmla="*/ 323850 h 554831"/>
              <a:gd name="connsiteX11" fmla="*/ 35719 w 1697831"/>
              <a:gd name="connsiteY11" fmla="*/ 361950 h 554831"/>
              <a:gd name="connsiteX12" fmla="*/ 61912 w 1697831"/>
              <a:gd name="connsiteY12" fmla="*/ 397669 h 554831"/>
              <a:gd name="connsiteX13" fmla="*/ 135731 w 1697831"/>
              <a:gd name="connsiteY13" fmla="*/ 478631 h 554831"/>
              <a:gd name="connsiteX14" fmla="*/ 202406 w 1697831"/>
              <a:gd name="connsiteY14" fmla="*/ 538163 h 554831"/>
              <a:gd name="connsiteX15" fmla="*/ 219075 w 1697831"/>
              <a:gd name="connsiteY15" fmla="*/ 550069 h 554831"/>
              <a:gd name="connsiteX16" fmla="*/ 230981 w 1697831"/>
              <a:gd name="connsiteY16" fmla="*/ 554831 h 554831"/>
              <a:gd name="connsiteX17" fmla="*/ 257175 w 1697831"/>
              <a:gd name="connsiteY17" fmla="*/ 547688 h 554831"/>
              <a:gd name="connsiteX18" fmla="*/ 288131 w 1697831"/>
              <a:gd name="connsiteY18" fmla="*/ 533400 h 554831"/>
              <a:gd name="connsiteX19" fmla="*/ 314325 w 1697831"/>
              <a:gd name="connsiteY19" fmla="*/ 516731 h 554831"/>
              <a:gd name="connsiteX20" fmla="*/ 340519 w 1697831"/>
              <a:gd name="connsiteY20" fmla="*/ 490538 h 554831"/>
              <a:gd name="connsiteX21" fmla="*/ 357187 w 1697831"/>
              <a:gd name="connsiteY21" fmla="*/ 471488 h 554831"/>
              <a:gd name="connsiteX22" fmla="*/ 364331 w 1697831"/>
              <a:gd name="connsiteY22" fmla="*/ 466725 h 554831"/>
              <a:gd name="connsiteX23" fmla="*/ 604837 w 1697831"/>
              <a:gd name="connsiteY23" fmla="*/ 404813 h 554831"/>
              <a:gd name="connsiteX24" fmla="*/ 1019175 w 1697831"/>
              <a:gd name="connsiteY24" fmla="*/ 295275 h 554831"/>
              <a:gd name="connsiteX25" fmla="*/ 1419225 w 1697831"/>
              <a:gd name="connsiteY25" fmla="*/ 185738 h 554831"/>
              <a:gd name="connsiteX26" fmla="*/ 1697831 w 1697831"/>
              <a:gd name="connsiteY26" fmla="*/ 104775 h 554831"/>
              <a:gd name="connsiteX27" fmla="*/ 1654969 w 1697831"/>
              <a:gd name="connsiteY27" fmla="*/ 0 h 554831"/>
              <a:gd name="connsiteX28" fmla="*/ 1493044 w 1697831"/>
              <a:gd name="connsiteY28" fmla="*/ 38100 h 554831"/>
              <a:gd name="connsiteX29" fmla="*/ 1181100 w 1697831"/>
              <a:gd name="connsiteY29" fmla="*/ 102394 h 554831"/>
              <a:gd name="connsiteX30" fmla="*/ 1042987 w 1697831"/>
              <a:gd name="connsiteY30" fmla="*/ 128588 h 554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697831" h="554831">
                <a:moveTo>
                  <a:pt x="1042987" y="128588"/>
                </a:moveTo>
                <a:lnTo>
                  <a:pt x="852487" y="161925"/>
                </a:lnTo>
                <a:lnTo>
                  <a:pt x="602456" y="202406"/>
                </a:lnTo>
                <a:lnTo>
                  <a:pt x="395287" y="230981"/>
                </a:lnTo>
                <a:lnTo>
                  <a:pt x="257175" y="245269"/>
                </a:lnTo>
                <a:lnTo>
                  <a:pt x="90487" y="242888"/>
                </a:lnTo>
                <a:lnTo>
                  <a:pt x="21431" y="247650"/>
                </a:lnTo>
                <a:lnTo>
                  <a:pt x="7144" y="254794"/>
                </a:lnTo>
                <a:lnTo>
                  <a:pt x="0" y="269081"/>
                </a:lnTo>
                <a:lnTo>
                  <a:pt x="0" y="290513"/>
                </a:lnTo>
                <a:lnTo>
                  <a:pt x="14287" y="323850"/>
                </a:lnTo>
                <a:lnTo>
                  <a:pt x="35719" y="361950"/>
                </a:lnTo>
                <a:lnTo>
                  <a:pt x="61912" y="397669"/>
                </a:lnTo>
                <a:lnTo>
                  <a:pt x="135731" y="478631"/>
                </a:lnTo>
                <a:lnTo>
                  <a:pt x="202406" y="538163"/>
                </a:lnTo>
                <a:lnTo>
                  <a:pt x="219075" y="550069"/>
                </a:lnTo>
                <a:lnTo>
                  <a:pt x="230981" y="554831"/>
                </a:lnTo>
                <a:lnTo>
                  <a:pt x="257175" y="547688"/>
                </a:lnTo>
                <a:lnTo>
                  <a:pt x="288131" y="533400"/>
                </a:lnTo>
                <a:lnTo>
                  <a:pt x="314325" y="516731"/>
                </a:lnTo>
                <a:lnTo>
                  <a:pt x="340519" y="490538"/>
                </a:lnTo>
                <a:lnTo>
                  <a:pt x="357187" y="471488"/>
                </a:lnTo>
                <a:lnTo>
                  <a:pt x="364331" y="466725"/>
                </a:lnTo>
                <a:lnTo>
                  <a:pt x="604837" y="404813"/>
                </a:lnTo>
                <a:lnTo>
                  <a:pt x="1019175" y="295275"/>
                </a:lnTo>
                <a:lnTo>
                  <a:pt x="1419225" y="185738"/>
                </a:lnTo>
                <a:lnTo>
                  <a:pt x="1697831" y="104775"/>
                </a:lnTo>
                <a:lnTo>
                  <a:pt x="1654969" y="0"/>
                </a:lnTo>
                <a:lnTo>
                  <a:pt x="1493044" y="38100"/>
                </a:lnTo>
                <a:lnTo>
                  <a:pt x="1181100" y="102394"/>
                </a:lnTo>
                <a:lnTo>
                  <a:pt x="1042987" y="1285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CBA78AB8-D336-446E-B9A4-AE6962B7D9E8}"/>
              </a:ext>
            </a:extLst>
          </p:cNvPr>
          <p:cNvSpPr/>
          <p:nvPr/>
        </p:nvSpPr>
        <p:spPr>
          <a:xfrm>
            <a:off x="7239001" y="3059114"/>
            <a:ext cx="666750" cy="955675"/>
          </a:xfrm>
          <a:custGeom>
            <a:avLst/>
            <a:gdLst>
              <a:gd name="connsiteX0" fmla="*/ 147638 w 666750"/>
              <a:gd name="connsiteY0" fmla="*/ 250032 h 954882"/>
              <a:gd name="connsiteX1" fmla="*/ 104775 w 666750"/>
              <a:gd name="connsiteY1" fmla="*/ 180975 h 954882"/>
              <a:gd name="connsiteX2" fmla="*/ 78581 w 666750"/>
              <a:gd name="connsiteY2" fmla="*/ 142875 h 954882"/>
              <a:gd name="connsiteX3" fmla="*/ 45244 w 666750"/>
              <a:gd name="connsiteY3" fmla="*/ 100013 h 954882"/>
              <a:gd name="connsiteX4" fmla="*/ 21431 w 666750"/>
              <a:gd name="connsiteY4" fmla="*/ 71438 h 954882"/>
              <a:gd name="connsiteX5" fmla="*/ 14288 w 666750"/>
              <a:gd name="connsiteY5" fmla="*/ 57150 h 954882"/>
              <a:gd name="connsiteX6" fmla="*/ 2381 w 666750"/>
              <a:gd name="connsiteY6" fmla="*/ 30957 h 954882"/>
              <a:gd name="connsiteX7" fmla="*/ 0 w 666750"/>
              <a:gd name="connsiteY7" fmla="*/ 11907 h 954882"/>
              <a:gd name="connsiteX8" fmla="*/ 4763 w 666750"/>
              <a:gd name="connsiteY8" fmla="*/ 2382 h 954882"/>
              <a:gd name="connsiteX9" fmla="*/ 19050 w 666750"/>
              <a:gd name="connsiteY9" fmla="*/ 0 h 954882"/>
              <a:gd name="connsiteX10" fmla="*/ 35719 w 666750"/>
              <a:gd name="connsiteY10" fmla="*/ 2382 h 954882"/>
              <a:gd name="connsiteX11" fmla="*/ 69056 w 666750"/>
              <a:gd name="connsiteY11" fmla="*/ 19050 h 954882"/>
              <a:gd name="connsiteX12" fmla="*/ 161925 w 666750"/>
              <a:gd name="connsiteY12" fmla="*/ 85725 h 954882"/>
              <a:gd name="connsiteX13" fmla="*/ 340519 w 666750"/>
              <a:gd name="connsiteY13" fmla="*/ 211932 h 954882"/>
              <a:gd name="connsiteX14" fmla="*/ 447675 w 666750"/>
              <a:gd name="connsiteY14" fmla="*/ 295275 h 954882"/>
              <a:gd name="connsiteX15" fmla="*/ 476250 w 666750"/>
              <a:gd name="connsiteY15" fmla="*/ 316707 h 954882"/>
              <a:gd name="connsiteX16" fmla="*/ 502444 w 666750"/>
              <a:gd name="connsiteY16" fmla="*/ 345282 h 954882"/>
              <a:gd name="connsiteX17" fmla="*/ 540544 w 666750"/>
              <a:gd name="connsiteY17" fmla="*/ 402432 h 954882"/>
              <a:gd name="connsiteX18" fmla="*/ 571500 w 666750"/>
              <a:gd name="connsiteY18" fmla="*/ 461963 h 954882"/>
              <a:gd name="connsiteX19" fmla="*/ 592931 w 666750"/>
              <a:gd name="connsiteY19" fmla="*/ 509588 h 954882"/>
              <a:gd name="connsiteX20" fmla="*/ 623888 w 666750"/>
              <a:gd name="connsiteY20" fmla="*/ 592932 h 954882"/>
              <a:gd name="connsiteX21" fmla="*/ 645319 w 666750"/>
              <a:gd name="connsiteY21" fmla="*/ 664369 h 954882"/>
              <a:gd name="connsiteX22" fmla="*/ 657225 w 666750"/>
              <a:gd name="connsiteY22" fmla="*/ 711994 h 954882"/>
              <a:gd name="connsiteX23" fmla="*/ 664369 w 666750"/>
              <a:gd name="connsiteY23" fmla="*/ 757238 h 954882"/>
              <a:gd name="connsiteX24" fmla="*/ 666750 w 666750"/>
              <a:gd name="connsiteY24" fmla="*/ 788194 h 954882"/>
              <a:gd name="connsiteX25" fmla="*/ 664369 w 666750"/>
              <a:gd name="connsiteY25" fmla="*/ 833438 h 954882"/>
              <a:gd name="connsiteX26" fmla="*/ 652463 w 666750"/>
              <a:gd name="connsiteY26" fmla="*/ 876300 h 954882"/>
              <a:gd name="connsiteX27" fmla="*/ 631031 w 666750"/>
              <a:gd name="connsiteY27" fmla="*/ 914400 h 954882"/>
              <a:gd name="connsiteX28" fmla="*/ 607219 w 666750"/>
              <a:gd name="connsiteY28" fmla="*/ 938213 h 954882"/>
              <a:gd name="connsiteX29" fmla="*/ 581025 w 666750"/>
              <a:gd name="connsiteY29" fmla="*/ 950119 h 954882"/>
              <a:gd name="connsiteX30" fmla="*/ 554831 w 666750"/>
              <a:gd name="connsiteY30" fmla="*/ 954882 h 954882"/>
              <a:gd name="connsiteX31" fmla="*/ 528638 w 666750"/>
              <a:gd name="connsiteY31" fmla="*/ 950119 h 954882"/>
              <a:gd name="connsiteX32" fmla="*/ 504825 w 666750"/>
              <a:gd name="connsiteY32" fmla="*/ 935832 h 954882"/>
              <a:gd name="connsiteX33" fmla="*/ 478631 w 666750"/>
              <a:gd name="connsiteY33" fmla="*/ 912019 h 954882"/>
              <a:gd name="connsiteX34" fmla="*/ 450056 w 666750"/>
              <a:gd name="connsiteY34" fmla="*/ 871538 h 954882"/>
              <a:gd name="connsiteX35" fmla="*/ 378619 w 666750"/>
              <a:gd name="connsiteY35" fmla="*/ 757238 h 954882"/>
              <a:gd name="connsiteX36" fmla="*/ 326231 w 666750"/>
              <a:gd name="connsiteY36" fmla="*/ 657225 h 954882"/>
              <a:gd name="connsiteX37" fmla="*/ 273844 w 666750"/>
              <a:gd name="connsiteY37" fmla="*/ 533400 h 954882"/>
              <a:gd name="connsiteX38" fmla="*/ 211931 w 666750"/>
              <a:gd name="connsiteY38" fmla="*/ 373857 h 954882"/>
              <a:gd name="connsiteX39" fmla="*/ 147638 w 666750"/>
              <a:gd name="connsiteY39" fmla="*/ 250032 h 954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666750" h="954882">
                <a:moveTo>
                  <a:pt x="147638" y="250032"/>
                </a:moveTo>
                <a:lnTo>
                  <a:pt x="104775" y="180975"/>
                </a:lnTo>
                <a:lnTo>
                  <a:pt x="78581" y="142875"/>
                </a:lnTo>
                <a:lnTo>
                  <a:pt x="45244" y="100013"/>
                </a:lnTo>
                <a:lnTo>
                  <a:pt x="21431" y="71438"/>
                </a:lnTo>
                <a:lnTo>
                  <a:pt x="14288" y="57150"/>
                </a:lnTo>
                <a:lnTo>
                  <a:pt x="2381" y="30957"/>
                </a:lnTo>
                <a:lnTo>
                  <a:pt x="0" y="11907"/>
                </a:lnTo>
                <a:lnTo>
                  <a:pt x="4763" y="2382"/>
                </a:lnTo>
                <a:lnTo>
                  <a:pt x="19050" y="0"/>
                </a:lnTo>
                <a:lnTo>
                  <a:pt x="35719" y="2382"/>
                </a:lnTo>
                <a:lnTo>
                  <a:pt x="69056" y="19050"/>
                </a:lnTo>
                <a:lnTo>
                  <a:pt x="161925" y="85725"/>
                </a:lnTo>
                <a:lnTo>
                  <a:pt x="340519" y="211932"/>
                </a:lnTo>
                <a:lnTo>
                  <a:pt x="447675" y="295275"/>
                </a:lnTo>
                <a:lnTo>
                  <a:pt x="476250" y="316707"/>
                </a:lnTo>
                <a:lnTo>
                  <a:pt x="502444" y="345282"/>
                </a:lnTo>
                <a:lnTo>
                  <a:pt x="540544" y="402432"/>
                </a:lnTo>
                <a:lnTo>
                  <a:pt x="571500" y="461963"/>
                </a:lnTo>
                <a:lnTo>
                  <a:pt x="592931" y="509588"/>
                </a:lnTo>
                <a:lnTo>
                  <a:pt x="623888" y="592932"/>
                </a:lnTo>
                <a:lnTo>
                  <a:pt x="645319" y="664369"/>
                </a:lnTo>
                <a:lnTo>
                  <a:pt x="657225" y="711994"/>
                </a:lnTo>
                <a:lnTo>
                  <a:pt x="664369" y="757238"/>
                </a:lnTo>
                <a:lnTo>
                  <a:pt x="666750" y="788194"/>
                </a:lnTo>
                <a:lnTo>
                  <a:pt x="664369" y="833438"/>
                </a:lnTo>
                <a:lnTo>
                  <a:pt x="652463" y="876300"/>
                </a:lnTo>
                <a:lnTo>
                  <a:pt x="631031" y="914400"/>
                </a:lnTo>
                <a:lnTo>
                  <a:pt x="607219" y="938213"/>
                </a:lnTo>
                <a:lnTo>
                  <a:pt x="581025" y="950119"/>
                </a:lnTo>
                <a:lnTo>
                  <a:pt x="554831" y="954882"/>
                </a:lnTo>
                <a:lnTo>
                  <a:pt x="528638" y="950119"/>
                </a:lnTo>
                <a:lnTo>
                  <a:pt x="504825" y="935832"/>
                </a:lnTo>
                <a:lnTo>
                  <a:pt x="478631" y="912019"/>
                </a:lnTo>
                <a:lnTo>
                  <a:pt x="450056" y="871538"/>
                </a:lnTo>
                <a:lnTo>
                  <a:pt x="378619" y="757238"/>
                </a:lnTo>
                <a:lnTo>
                  <a:pt x="326231" y="657225"/>
                </a:lnTo>
                <a:lnTo>
                  <a:pt x="273844" y="533400"/>
                </a:lnTo>
                <a:lnTo>
                  <a:pt x="211931" y="373857"/>
                </a:lnTo>
                <a:lnTo>
                  <a:pt x="147638" y="25003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CAD66A7E-AAFC-486A-BD79-83B901814938}"/>
              </a:ext>
            </a:extLst>
          </p:cNvPr>
          <p:cNvSpPr/>
          <p:nvPr/>
        </p:nvSpPr>
        <p:spPr>
          <a:xfrm>
            <a:off x="7612063" y="4910139"/>
            <a:ext cx="684212" cy="708025"/>
          </a:xfrm>
          <a:custGeom>
            <a:avLst/>
            <a:gdLst>
              <a:gd name="connsiteX0" fmla="*/ 54769 w 683419"/>
              <a:gd name="connsiteY0" fmla="*/ 197643 h 707231"/>
              <a:gd name="connsiteX1" fmla="*/ 19050 w 683419"/>
              <a:gd name="connsiteY1" fmla="*/ 64293 h 707231"/>
              <a:gd name="connsiteX2" fmla="*/ 4763 w 683419"/>
              <a:gd name="connsiteY2" fmla="*/ 33337 h 707231"/>
              <a:gd name="connsiteX3" fmla="*/ 0 w 683419"/>
              <a:gd name="connsiteY3" fmla="*/ 9525 h 707231"/>
              <a:gd name="connsiteX4" fmla="*/ 7144 w 683419"/>
              <a:gd name="connsiteY4" fmla="*/ 0 h 707231"/>
              <a:gd name="connsiteX5" fmla="*/ 40482 w 683419"/>
              <a:gd name="connsiteY5" fmla="*/ 7143 h 707231"/>
              <a:gd name="connsiteX6" fmla="*/ 61913 w 683419"/>
              <a:gd name="connsiteY6" fmla="*/ 16668 h 707231"/>
              <a:gd name="connsiteX7" fmla="*/ 83344 w 683419"/>
              <a:gd name="connsiteY7" fmla="*/ 54768 h 707231"/>
              <a:gd name="connsiteX8" fmla="*/ 145257 w 683419"/>
              <a:gd name="connsiteY8" fmla="*/ 166687 h 707231"/>
              <a:gd name="connsiteX9" fmla="*/ 190500 w 683419"/>
              <a:gd name="connsiteY9" fmla="*/ 240506 h 707231"/>
              <a:gd name="connsiteX10" fmla="*/ 221457 w 683419"/>
              <a:gd name="connsiteY10" fmla="*/ 285750 h 707231"/>
              <a:gd name="connsiteX11" fmla="*/ 261938 w 683419"/>
              <a:gd name="connsiteY11" fmla="*/ 340518 h 707231"/>
              <a:gd name="connsiteX12" fmla="*/ 321469 w 683419"/>
              <a:gd name="connsiteY12" fmla="*/ 409575 h 707231"/>
              <a:gd name="connsiteX13" fmla="*/ 385763 w 683419"/>
              <a:gd name="connsiteY13" fmla="*/ 469106 h 707231"/>
              <a:gd name="connsiteX14" fmla="*/ 464344 w 683419"/>
              <a:gd name="connsiteY14" fmla="*/ 531018 h 707231"/>
              <a:gd name="connsiteX15" fmla="*/ 533400 w 683419"/>
              <a:gd name="connsiteY15" fmla="*/ 583406 h 707231"/>
              <a:gd name="connsiteX16" fmla="*/ 595313 w 683419"/>
              <a:gd name="connsiteY16" fmla="*/ 626268 h 707231"/>
              <a:gd name="connsiteX17" fmla="*/ 661988 w 683419"/>
              <a:gd name="connsiteY17" fmla="*/ 673893 h 707231"/>
              <a:gd name="connsiteX18" fmla="*/ 683419 w 683419"/>
              <a:gd name="connsiteY18" fmla="*/ 707231 h 707231"/>
              <a:gd name="connsiteX19" fmla="*/ 2382 w 683419"/>
              <a:gd name="connsiteY19" fmla="*/ 633412 h 707231"/>
              <a:gd name="connsiteX20" fmla="*/ 64294 w 683419"/>
              <a:gd name="connsiteY20" fmla="*/ 600075 h 707231"/>
              <a:gd name="connsiteX21" fmla="*/ 97632 w 683419"/>
              <a:gd name="connsiteY21" fmla="*/ 573881 h 707231"/>
              <a:gd name="connsiteX22" fmla="*/ 119063 w 683419"/>
              <a:gd name="connsiteY22" fmla="*/ 545306 h 707231"/>
              <a:gd name="connsiteX23" fmla="*/ 128588 w 683419"/>
              <a:gd name="connsiteY23" fmla="*/ 521493 h 707231"/>
              <a:gd name="connsiteX24" fmla="*/ 130969 w 683419"/>
              <a:gd name="connsiteY24" fmla="*/ 488156 h 707231"/>
              <a:gd name="connsiteX25" fmla="*/ 126207 w 683419"/>
              <a:gd name="connsiteY25" fmla="*/ 461962 h 707231"/>
              <a:gd name="connsiteX26" fmla="*/ 104775 w 683419"/>
              <a:gd name="connsiteY26" fmla="*/ 378618 h 707231"/>
              <a:gd name="connsiteX27" fmla="*/ 54769 w 683419"/>
              <a:gd name="connsiteY27" fmla="*/ 197643 h 707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683419" h="707231">
                <a:moveTo>
                  <a:pt x="54769" y="197643"/>
                </a:moveTo>
                <a:lnTo>
                  <a:pt x="19050" y="64293"/>
                </a:lnTo>
                <a:lnTo>
                  <a:pt x="4763" y="33337"/>
                </a:lnTo>
                <a:lnTo>
                  <a:pt x="0" y="9525"/>
                </a:lnTo>
                <a:lnTo>
                  <a:pt x="7144" y="0"/>
                </a:lnTo>
                <a:lnTo>
                  <a:pt x="40482" y="7143"/>
                </a:lnTo>
                <a:lnTo>
                  <a:pt x="61913" y="16668"/>
                </a:lnTo>
                <a:lnTo>
                  <a:pt x="83344" y="54768"/>
                </a:lnTo>
                <a:lnTo>
                  <a:pt x="145257" y="166687"/>
                </a:lnTo>
                <a:lnTo>
                  <a:pt x="190500" y="240506"/>
                </a:lnTo>
                <a:lnTo>
                  <a:pt x="221457" y="285750"/>
                </a:lnTo>
                <a:lnTo>
                  <a:pt x="261938" y="340518"/>
                </a:lnTo>
                <a:lnTo>
                  <a:pt x="321469" y="409575"/>
                </a:lnTo>
                <a:lnTo>
                  <a:pt x="385763" y="469106"/>
                </a:lnTo>
                <a:lnTo>
                  <a:pt x="464344" y="531018"/>
                </a:lnTo>
                <a:lnTo>
                  <a:pt x="533400" y="583406"/>
                </a:lnTo>
                <a:lnTo>
                  <a:pt x="595313" y="626268"/>
                </a:lnTo>
                <a:lnTo>
                  <a:pt x="661988" y="673893"/>
                </a:lnTo>
                <a:lnTo>
                  <a:pt x="683419" y="707231"/>
                </a:lnTo>
                <a:lnTo>
                  <a:pt x="2382" y="633412"/>
                </a:lnTo>
                <a:lnTo>
                  <a:pt x="64294" y="600075"/>
                </a:lnTo>
                <a:lnTo>
                  <a:pt x="97632" y="573881"/>
                </a:lnTo>
                <a:lnTo>
                  <a:pt x="119063" y="545306"/>
                </a:lnTo>
                <a:lnTo>
                  <a:pt x="128588" y="521493"/>
                </a:lnTo>
                <a:lnTo>
                  <a:pt x="130969" y="488156"/>
                </a:lnTo>
                <a:lnTo>
                  <a:pt x="126207" y="461962"/>
                </a:lnTo>
                <a:lnTo>
                  <a:pt x="104775" y="378618"/>
                </a:lnTo>
                <a:lnTo>
                  <a:pt x="54769" y="19764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3AEBC9D0-0B42-4437-8244-AE6F527D8923}"/>
              </a:ext>
            </a:extLst>
          </p:cNvPr>
          <p:cNvGrpSpPr/>
          <p:nvPr/>
        </p:nvGrpSpPr>
        <p:grpSpPr>
          <a:xfrm>
            <a:off x="3560764" y="1451768"/>
            <a:ext cx="5022851" cy="4572000"/>
            <a:chOff x="3560764" y="1451768"/>
            <a:chExt cx="5022851" cy="4572000"/>
          </a:xfrm>
        </p:grpSpPr>
        <p:sp>
          <p:nvSpPr>
            <p:cNvPr id="21" name="フリーフォーム 34">
              <a:extLst>
                <a:ext uri="{FF2B5EF4-FFF2-40B4-BE49-F238E27FC236}">
                  <a16:creationId xmlns:a16="http://schemas.microsoft.com/office/drawing/2014/main" id="{E51F60F6-B413-4991-BE5F-824BAF2924FD}"/>
                </a:ext>
              </a:extLst>
            </p:cNvPr>
            <p:cNvSpPr/>
            <p:nvPr/>
          </p:nvSpPr>
          <p:spPr>
            <a:xfrm>
              <a:off x="3933826" y="1451768"/>
              <a:ext cx="1104900" cy="1216025"/>
            </a:xfrm>
            <a:custGeom>
              <a:avLst/>
              <a:gdLst>
                <a:gd name="connsiteX0" fmla="*/ 766763 w 1104900"/>
                <a:gd name="connsiteY0" fmla="*/ 607218 h 1216818"/>
                <a:gd name="connsiteX1" fmla="*/ 566738 w 1104900"/>
                <a:gd name="connsiteY1" fmla="*/ 821531 h 1216818"/>
                <a:gd name="connsiteX2" fmla="*/ 397669 w 1104900"/>
                <a:gd name="connsiteY2" fmla="*/ 1000125 h 1216818"/>
                <a:gd name="connsiteX3" fmla="*/ 197644 w 1104900"/>
                <a:gd name="connsiteY3" fmla="*/ 1216818 h 1216818"/>
                <a:gd name="connsiteX4" fmla="*/ 0 w 1104900"/>
                <a:gd name="connsiteY4" fmla="*/ 1114425 h 1216818"/>
                <a:gd name="connsiteX5" fmla="*/ 9525 w 1104900"/>
                <a:gd name="connsiteY5" fmla="*/ 1085850 h 1216818"/>
                <a:gd name="connsiteX6" fmla="*/ 21431 w 1104900"/>
                <a:gd name="connsiteY6" fmla="*/ 1076325 h 1216818"/>
                <a:gd name="connsiteX7" fmla="*/ 100013 w 1104900"/>
                <a:gd name="connsiteY7" fmla="*/ 1040606 h 1216818"/>
                <a:gd name="connsiteX8" fmla="*/ 188119 w 1104900"/>
                <a:gd name="connsiteY8" fmla="*/ 995362 h 1216818"/>
                <a:gd name="connsiteX9" fmla="*/ 259556 w 1104900"/>
                <a:gd name="connsiteY9" fmla="*/ 904875 h 1216818"/>
                <a:gd name="connsiteX10" fmla="*/ 433388 w 1104900"/>
                <a:gd name="connsiteY10" fmla="*/ 669131 h 1216818"/>
                <a:gd name="connsiteX11" fmla="*/ 588169 w 1104900"/>
                <a:gd name="connsiteY11" fmla="*/ 438150 h 1216818"/>
                <a:gd name="connsiteX12" fmla="*/ 676275 w 1104900"/>
                <a:gd name="connsiteY12" fmla="*/ 290512 h 1216818"/>
                <a:gd name="connsiteX13" fmla="*/ 688181 w 1104900"/>
                <a:gd name="connsiteY13" fmla="*/ 259556 h 1216818"/>
                <a:gd name="connsiteX14" fmla="*/ 692944 w 1104900"/>
                <a:gd name="connsiteY14" fmla="*/ 235743 h 1216818"/>
                <a:gd name="connsiteX15" fmla="*/ 695325 w 1104900"/>
                <a:gd name="connsiteY15" fmla="*/ 207168 h 1216818"/>
                <a:gd name="connsiteX16" fmla="*/ 690563 w 1104900"/>
                <a:gd name="connsiteY16" fmla="*/ 176212 h 1216818"/>
                <a:gd name="connsiteX17" fmla="*/ 683419 w 1104900"/>
                <a:gd name="connsiteY17" fmla="*/ 150018 h 1216818"/>
                <a:gd name="connsiteX18" fmla="*/ 666750 w 1104900"/>
                <a:gd name="connsiteY18" fmla="*/ 126206 h 1216818"/>
                <a:gd name="connsiteX19" fmla="*/ 652463 w 1104900"/>
                <a:gd name="connsiteY19" fmla="*/ 111918 h 1216818"/>
                <a:gd name="connsiteX20" fmla="*/ 631031 w 1104900"/>
                <a:gd name="connsiteY20" fmla="*/ 97631 h 1216818"/>
                <a:gd name="connsiteX21" fmla="*/ 604838 w 1104900"/>
                <a:gd name="connsiteY21" fmla="*/ 85725 h 1216818"/>
                <a:gd name="connsiteX22" fmla="*/ 569119 w 1104900"/>
                <a:gd name="connsiteY22" fmla="*/ 71437 h 1216818"/>
                <a:gd name="connsiteX23" fmla="*/ 561975 w 1104900"/>
                <a:gd name="connsiteY23" fmla="*/ 66675 h 1216818"/>
                <a:gd name="connsiteX24" fmla="*/ 554831 w 1104900"/>
                <a:gd name="connsiteY24" fmla="*/ 59531 h 1216818"/>
                <a:gd name="connsiteX25" fmla="*/ 554831 w 1104900"/>
                <a:gd name="connsiteY25" fmla="*/ 47625 h 1216818"/>
                <a:gd name="connsiteX26" fmla="*/ 561975 w 1104900"/>
                <a:gd name="connsiteY26" fmla="*/ 35718 h 1216818"/>
                <a:gd name="connsiteX27" fmla="*/ 581025 w 1104900"/>
                <a:gd name="connsiteY27" fmla="*/ 21431 h 1216818"/>
                <a:gd name="connsiteX28" fmla="*/ 611981 w 1104900"/>
                <a:gd name="connsiteY28" fmla="*/ 7143 h 1216818"/>
                <a:gd name="connsiteX29" fmla="*/ 645319 w 1104900"/>
                <a:gd name="connsiteY29" fmla="*/ 0 h 1216818"/>
                <a:gd name="connsiteX30" fmla="*/ 709613 w 1104900"/>
                <a:gd name="connsiteY30" fmla="*/ 2381 h 1216818"/>
                <a:gd name="connsiteX31" fmla="*/ 757238 w 1104900"/>
                <a:gd name="connsiteY31" fmla="*/ 11906 h 1216818"/>
                <a:gd name="connsiteX32" fmla="*/ 800100 w 1104900"/>
                <a:gd name="connsiteY32" fmla="*/ 28575 h 1216818"/>
                <a:gd name="connsiteX33" fmla="*/ 840581 w 1104900"/>
                <a:gd name="connsiteY33" fmla="*/ 47625 h 1216818"/>
                <a:gd name="connsiteX34" fmla="*/ 895350 w 1104900"/>
                <a:gd name="connsiteY34" fmla="*/ 83343 h 1216818"/>
                <a:gd name="connsiteX35" fmla="*/ 973931 w 1104900"/>
                <a:gd name="connsiteY35" fmla="*/ 142875 h 1216818"/>
                <a:gd name="connsiteX36" fmla="*/ 1045369 w 1104900"/>
                <a:gd name="connsiteY36" fmla="*/ 209550 h 1216818"/>
                <a:gd name="connsiteX37" fmla="*/ 1076325 w 1104900"/>
                <a:gd name="connsiteY37" fmla="*/ 238125 h 1216818"/>
                <a:gd name="connsiteX38" fmla="*/ 1092994 w 1104900"/>
                <a:gd name="connsiteY38" fmla="*/ 254793 h 1216818"/>
                <a:gd name="connsiteX39" fmla="*/ 1100138 w 1104900"/>
                <a:gd name="connsiteY39" fmla="*/ 271462 h 1216818"/>
                <a:gd name="connsiteX40" fmla="*/ 1104900 w 1104900"/>
                <a:gd name="connsiteY40" fmla="*/ 292893 h 1216818"/>
                <a:gd name="connsiteX41" fmla="*/ 1097756 w 1104900"/>
                <a:gd name="connsiteY41" fmla="*/ 314325 h 1216818"/>
                <a:gd name="connsiteX42" fmla="*/ 1083469 w 1104900"/>
                <a:gd name="connsiteY42" fmla="*/ 333375 h 1216818"/>
                <a:gd name="connsiteX43" fmla="*/ 1050131 w 1104900"/>
                <a:gd name="connsiteY43" fmla="*/ 354806 h 1216818"/>
                <a:gd name="connsiteX44" fmla="*/ 992981 w 1104900"/>
                <a:gd name="connsiteY44" fmla="*/ 381000 h 1216818"/>
                <a:gd name="connsiteX45" fmla="*/ 966788 w 1104900"/>
                <a:gd name="connsiteY45" fmla="*/ 395287 h 1216818"/>
                <a:gd name="connsiteX46" fmla="*/ 766763 w 1104900"/>
                <a:gd name="connsiteY46" fmla="*/ 607218 h 1216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04900" h="1216818">
                  <a:moveTo>
                    <a:pt x="766763" y="607218"/>
                  </a:moveTo>
                  <a:lnTo>
                    <a:pt x="566738" y="821531"/>
                  </a:lnTo>
                  <a:lnTo>
                    <a:pt x="397669" y="1000125"/>
                  </a:lnTo>
                  <a:lnTo>
                    <a:pt x="197644" y="1216818"/>
                  </a:lnTo>
                  <a:lnTo>
                    <a:pt x="0" y="1114425"/>
                  </a:lnTo>
                  <a:lnTo>
                    <a:pt x="9525" y="1085850"/>
                  </a:lnTo>
                  <a:lnTo>
                    <a:pt x="21431" y="1076325"/>
                  </a:lnTo>
                  <a:lnTo>
                    <a:pt x="100013" y="1040606"/>
                  </a:lnTo>
                  <a:lnTo>
                    <a:pt x="188119" y="995362"/>
                  </a:lnTo>
                  <a:lnTo>
                    <a:pt x="259556" y="904875"/>
                  </a:lnTo>
                  <a:lnTo>
                    <a:pt x="433388" y="669131"/>
                  </a:lnTo>
                  <a:lnTo>
                    <a:pt x="588169" y="438150"/>
                  </a:lnTo>
                  <a:lnTo>
                    <a:pt x="676275" y="290512"/>
                  </a:lnTo>
                  <a:lnTo>
                    <a:pt x="688181" y="259556"/>
                  </a:lnTo>
                  <a:lnTo>
                    <a:pt x="692944" y="235743"/>
                  </a:lnTo>
                  <a:lnTo>
                    <a:pt x="695325" y="207168"/>
                  </a:lnTo>
                  <a:lnTo>
                    <a:pt x="690563" y="176212"/>
                  </a:lnTo>
                  <a:lnTo>
                    <a:pt x="683419" y="150018"/>
                  </a:lnTo>
                  <a:lnTo>
                    <a:pt x="666750" y="126206"/>
                  </a:lnTo>
                  <a:lnTo>
                    <a:pt x="652463" y="111918"/>
                  </a:lnTo>
                  <a:lnTo>
                    <a:pt x="631031" y="97631"/>
                  </a:lnTo>
                  <a:lnTo>
                    <a:pt x="604838" y="85725"/>
                  </a:lnTo>
                  <a:lnTo>
                    <a:pt x="569119" y="71437"/>
                  </a:lnTo>
                  <a:lnTo>
                    <a:pt x="561975" y="66675"/>
                  </a:lnTo>
                  <a:lnTo>
                    <a:pt x="554831" y="59531"/>
                  </a:lnTo>
                  <a:lnTo>
                    <a:pt x="554831" y="47625"/>
                  </a:lnTo>
                  <a:lnTo>
                    <a:pt x="561975" y="35718"/>
                  </a:lnTo>
                  <a:lnTo>
                    <a:pt x="581025" y="21431"/>
                  </a:lnTo>
                  <a:lnTo>
                    <a:pt x="611981" y="7143"/>
                  </a:lnTo>
                  <a:lnTo>
                    <a:pt x="645319" y="0"/>
                  </a:lnTo>
                  <a:lnTo>
                    <a:pt x="709613" y="2381"/>
                  </a:lnTo>
                  <a:lnTo>
                    <a:pt x="757238" y="11906"/>
                  </a:lnTo>
                  <a:lnTo>
                    <a:pt x="800100" y="28575"/>
                  </a:lnTo>
                  <a:lnTo>
                    <a:pt x="840581" y="47625"/>
                  </a:lnTo>
                  <a:lnTo>
                    <a:pt x="895350" y="83343"/>
                  </a:lnTo>
                  <a:lnTo>
                    <a:pt x="973931" y="142875"/>
                  </a:lnTo>
                  <a:lnTo>
                    <a:pt x="1045369" y="209550"/>
                  </a:lnTo>
                  <a:lnTo>
                    <a:pt x="1076325" y="238125"/>
                  </a:lnTo>
                  <a:lnTo>
                    <a:pt x="1092994" y="254793"/>
                  </a:lnTo>
                  <a:lnTo>
                    <a:pt x="1100138" y="271462"/>
                  </a:lnTo>
                  <a:lnTo>
                    <a:pt x="1104900" y="292893"/>
                  </a:lnTo>
                  <a:lnTo>
                    <a:pt x="1097756" y="314325"/>
                  </a:lnTo>
                  <a:lnTo>
                    <a:pt x="1083469" y="333375"/>
                  </a:lnTo>
                  <a:lnTo>
                    <a:pt x="1050131" y="354806"/>
                  </a:lnTo>
                  <a:lnTo>
                    <a:pt x="992981" y="381000"/>
                  </a:lnTo>
                  <a:lnTo>
                    <a:pt x="966788" y="395287"/>
                  </a:lnTo>
                  <a:lnTo>
                    <a:pt x="766763" y="60721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40">
              <a:extLst>
                <a:ext uri="{FF2B5EF4-FFF2-40B4-BE49-F238E27FC236}">
                  <a16:creationId xmlns:a16="http://schemas.microsoft.com/office/drawing/2014/main" id="{D45ACBFF-00DE-4EE1-BDDF-98F2409E5058}"/>
                </a:ext>
              </a:extLst>
            </p:cNvPr>
            <p:cNvSpPr/>
            <p:nvPr/>
          </p:nvSpPr>
          <p:spPr>
            <a:xfrm>
              <a:off x="3560764" y="4325143"/>
              <a:ext cx="831850" cy="1308100"/>
            </a:xfrm>
            <a:custGeom>
              <a:avLst/>
              <a:gdLst>
                <a:gd name="connsiteX0" fmla="*/ 600075 w 833437"/>
                <a:gd name="connsiteY0" fmla="*/ 585788 h 1307307"/>
                <a:gd name="connsiteX1" fmla="*/ 521494 w 833437"/>
                <a:gd name="connsiteY1" fmla="*/ 707232 h 1307307"/>
                <a:gd name="connsiteX2" fmla="*/ 421481 w 833437"/>
                <a:gd name="connsiteY2" fmla="*/ 852488 h 1307307"/>
                <a:gd name="connsiteX3" fmla="*/ 354806 w 833437"/>
                <a:gd name="connsiteY3" fmla="*/ 942975 h 1307307"/>
                <a:gd name="connsiteX4" fmla="*/ 297656 w 833437"/>
                <a:gd name="connsiteY4" fmla="*/ 1007269 h 1307307"/>
                <a:gd name="connsiteX5" fmla="*/ 202406 w 833437"/>
                <a:gd name="connsiteY5" fmla="*/ 1114425 h 1307307"/>
                <a:gd name="connsiteX6" fmla="*/ 119062 w 833437"/>
                <a:gd name="connsiteY6" fmla="*/ 1214438 h 1307307"/>
                <a:gd name="connsiteX7" fmla="*/ 80962 w 833437"/>
                <a:gd name="connsiteY7" fmla="*/ 1266825 h 1307307"/>
                <a:gd name="connsiteX8" fmla="*/ 52387 w 833437"/>
                <a:gd name="connsiteY8" fmla="*/ 1290638 h 1307307"/>
                <a:gd name="connsiteX9" fmla="*/ 26194 w 833437"/>
                <a:gd name="connsiteY9" fmla="*/ 1304925 h 1307307"/>
                <a:gd name="connsiteX10" fmla="*/ 9525 w 833437"/>
                <a:gd name="connsiteY10" fmla="*/ 1307307 h 1307307"/>
                <a:gd name="connsiteX11" fmla="*/ 0 w 833437"/>
                <a:gd name="connsiteY11" fmla="*/ 1300163 h 1307307"/>
                <a:gd name="connsiteX12" fmla="*/ 0 w 833437"/>
                <a:gd name="connsiteY12" fmla="*/ 1283494 h 1307307"/>
                <a:gd name="connsiteX13" fmla="*/ 9525 w 833437"/>
                <a:gd name="connsiteY13" fmla="*/ 1250157 h 1307307"/>
                <a:gd name="connsiteX14" fmla="*/ 61912 w 833437"/>
                <a:gd name="connsiteY14" fmla="*/ 1162050 h 1307307"/>
                <a:gd name="connsiteX15" fmla="*/ 154781 w 833437"/>
                <a:gd name="connsiteY15" fmla="*/ 1004888 h 1307307"/>
                <a:gd name="connsiteX16" fmla="*/ 233362 w 833437"/>
                <a:gd name="connsiteY16" fmla="*/ 869157 h 1307307"/>
                <a:gd name="connsiteX17" fmla="*/ 309562 w 833437"/>
                <a:gd name="connsiteY17" fmla="*/ 731044 h 1307307"/>
                <a:gd name="connsiteX18" fmla="*/ 335756 w 833437"/>
                <a:gd name="connsiteY18" fmla="*/ 688182 h 1307307"/>
                <a:gd name="connsiteX19" fmla="*/ 364331 w 833437"/>
                <a:gd name="connsiteY19" fmla="*/ 621507 h 1307307"/>
                <a:gd name="connsiteX20" fmla="*/ 404812 w 833437"/>
                <a:gd name="connsiteY20" fmla="*/ 523875 h 1307307"/>
                <a:gd name="connsiteX21" fmla="*/ 445294 w 833437"/>
                <a:gd name="connsiteY21" fmla="*/ 409575 h 1307307"/>
                <a:gd name="connsiteX22" fmla="*/ 464344 w 833437"/>
                <a:gd name="connsiteY22" fmla="*/ 350044 h 1307307"/>
                <a:gd name="connsiteX23" fmla="*/ 473869 w 833437"/>
                <a:gd name="connsiteY23" fmla="*/ 307182 h 1307307"/>
                <a:gd name="connsiteX24" fmla="*/ 478631 w 833437"/>
                <a:gd name="connsiteY24" fmla="*/ 278607 h 1307307"/>
                <a:gd name="connsiteX25" fmla="*/ 478631 w 833437"/>
                <a:gd name="connsiteY25" fmla="*/ 247650 h 1307307"/>
                <a:gd name="connsiteX26" fmla="*/ 476250 w 833437"/>
                <a:gd name="connsiteY26" fmla="*/ 211932 h 1307307"/>
                <a:gd name="connsiteX27" fmla="*/ 464344 w 833437"/>
                <a:gd name="connsiteY27" fmla="*/ 176213 h 1307307"/>
                <a:gd name="connsiteX28" fmla="*/ 450056 w 833437"/>
                <a:gd name="connsiteY28" fmla="*/ 145257 h 1307307"/>
                <a:gd name="connsiteX29" fmla="*/ 435769 w 833437"/>
                <a:gd name="connsiteY29" fmla="*/ 123825 h 1307307"/>
                <a:gd name="connsiteX30" fmla="*/ 423862 w 833437"/>
                <a:gd name="connsiteY30" fmla="*/ 111919 h 1307307"/>
                <a:gd name="connsiteX31" fmla="*/ 409575 w 833437"/>
                <a:gd name="connsiteY31" fmla="*/ 97632 h 1307307"/>
                <a:gd name="connsiteX32" fmla="*/ 397669 w 833437"/>
                <a:gd name="connsiteY32" fmla="*/ 88107 h 1307307"/>
                <a:gd name="connsiteX33" fmla="*/ 378619 w 833437"/>
                <a:gd name="connsiteY33" fmla="*/ 76200 h 1307307"/>
                <a:gd name="connsiteX34" fmla="*/ 361950 w 833437"/>
                <a:gd name="connsiteY34" fmla="*/ 64294 h 1307307"/>
                <a:gd name="connsiteX35" fmla="*/ 345281 w 833437"/>
                <a:gd name="connsiteY35" fmla="*/ 45244 h 1307307"/>
                <a:gd name="connsiteX36" fmla="*/ 342900 w 833437"/>
                <a:gd name="connsiteY36" fmla="*/ 28575 h 1307307"/>
                <a:gd name="connsiteX37" fmla="*/ 347662 w 833437"/>
                <a:gd name="connsiteY37" fmla="*/ 14288 h 1307307"/>
                <a:gd name="connsiteX38" fmla="*/ 364331 w 833437"/>
                <a:gd name="connsiteY38" fmla="*/ 4763 h 1307307"/>
                <a:gd name="connsiteX39" fmla="*/ 402431 w 833437"/>
                <a:gd name="connsiteY39" fmla="*/ 0 h 1307307"/>
                <a:gd name="connsiteX40" fmla="*/ 428625 w 833437"/>
                <a:gd name="connsiteY40" fmla="*/ 4763 h 1307307"/>
                <a:gd name="connsiteX41" fmla="*/ 514350 w 833437"/>
                <a:gd name="connsiteY41" fmla="*/ 23813 h 1307307"/>
                <a:gd name="connsiteX42" fmla="*/ 595312 w 833437"/>
                <a:gd name="connsiteY42" fmla="*/ 38100 h 1307307"/>
                <a:gd name="connsiteX43" fmla="*/ 642937 w 833437"/>
                <a:gd name="connsiteY43" fmla="*/ 47625 h 1307307"/>
                <a:gd name="connsiteX44" fmla="*/ 678656 w 833437"/>
                <a:gd name="connsiteY44" fmla="*/ 69057 h 1307307"/>
                <a:gd name="connsiteX45" fmla="*/ 728662 w 833437"/>
                <a:gd name="connsiteY45" fmla="*/ 107157 h 1307307"/>
                <a:gd name="connsiteX46" fmla="*/ 759619 w 833437"/>
                <a:gd name="connsiteY46" fmla="*/ 138113 h 1307307"/>
                <a:gd name="connsiteX47" fmla="*/ 802481 w 833437"/>
                <a:gd name="connsiteY47" fmla="*/ 183357 h 1307307"/>
                <a:gd name="connsiteX48" fmla="*/ 826294 w 833437"/>
                <a:gd name="connsiteY48" fmla="*/ 211932 h 1307307"/>
                <a:gd name="connsiteX49" fmla="*/ 831056 w 833437"/>
                <a:gd name="connsiteY49" fmla="*/ 226219 h 1307307"/>
                <a:gd name="connsiteX50" fmla="*/ 833437 w 833437"/>
                <a:gd name="connsiteY50" fmla="*/ 240507 h 1307307"/>
                <a:gd name="connsiteX51" fmla="*/ 828675 w 833437"/>
                <a:gd name="connsiteY51" fmla="*/ 257175 h 1307307"/>
                <a:gd name="connsiteX52" fmla="*/ 809625 w 833437"/>
                <a:gd name="connsiteY52" fmla="*/ 276225 h 1307307"/>
                <a:gd name="connsiteX53" fmla="*/ 790575 w 833437"/>
                <a:gd name="connsiteY53" fmla="*/ 290513 h 1307307"/>
                <a:gd name="connsiteX54" fmla="*/ 742950 w 833437"/>
                <a:gd name="connsiteY54" fmla="*/ 366713 h 1307307"/>
                <a:gd name="connsiteX55" fmla="*/ 600075 w 833437"/>
                <a:gd name="connsiteY55" fmla="*/ 585788 h 1307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833437" h="1307307">
                  <a:moveTo>
                    <a:pt x="600075" y="585788"/>
                  </a:moveTo>
                  <a:lnTo>
                    <a:pt x="521494" y="707232"/>
                  </a:lnTo>
                  <a:lnTo>
                    <a:pt x="421481" y="852488"/>
                  </a:lnTo>
                  <a:lnTo>
                    <a:pt x="354806" y="942975"/>
                  </a:lnTo>
                  <a:lnTo>
                    <a:pt x="297656" y="1007269"/>
                  </a:lnTo>
                  <a:lnTo>
                    <a:pt x="202406" y="1114425"/>
                  </a:lnTo>
                  <a:lnTo>
                    <a:pt x="119062" y="1214438"/>
                  </a:lnTo>
                  <a:lnTo>
                    <a:pt x="80962" y="1266825"/>
                  </a:lnTo>
                  <a:lnTo>
                    <a:pt x="52387" y="1290638"/>
                  </a:lnTo>
                  <a:lnTo>
                    <a:pt x="26194" y="1304925"/>
                  </a:lnTo>
                  <a:lnTo>
                    <a:pt x="9525" y="1307307"/>
                  </a:lnTo>
                  <a:lnTo>
                    <a:pt x="0" y="1300163"/>
                  </a:lnTo>
                  <a:lnTo>
                    <a:pt x="0" y="1283494"/>
                  </a:lnTo>
                  <a:lnTo>
                    <a:pt x="9525" y="1250157"/>
                  </a:lnTo>
                  <a:lnTo>
                    <a:pt x="61912" y="1162050"/>
                  </a:lnTo>
                  <a:lnTo>
                    <a:pt x="154781" y="1004888"/>
                  </a:lnTo>
                  <a:lnTo>
                    <a:pt x="233362" y="869157"/>
                  </a:lnTo>
                  <a:lnTo>
                    <a:pt x="309562" y="731044"/>
                  </a:lnTo>
                  <a:lnTo>
                    <a:pt x="335756" y="688182"/>
                  </a:lnTo>
                  <a:lnTo>
                    <a:pt x="364331" y="621507"/>
                  </a:lnTo>
                  <a:lnTo>
                    <a:pt x="404812" y="523875"/>
                  </a:lnTo>
                  <a:lnTo>
                    <a:pt x="445294" y="409575"/>
                  </a:lnTo>
                  <a:lnTo>
                    <a:pt x="464344" y="350044"/>
                  </a:lnTo>
                  <a:lnTo>
                    <a:pt x="473869" y="307182"/>
                  </a:lnTo>
                  <a:lnTo>
                    <a:pt x="478631" y="278607"/>
                  </a:lnTo>
                  <a:lnTo>
                    <a:pt x="478631" y="247650"/>
                  </a:lnTo>
                  <a:lnTo>
                    <a:pt x="476250" y="211932"/>
                  </a:lnTo>
                  <a:lnTo>
                    <a:pt x="464344" y="176213"/>
                  </a:lnTo>
                  <a:lnTo>
                    <a:pt x="450056" y="145257"/>
                  </a:lnTo>
                  <a:lnTo>
                    <a:pt x="435769" y="123825"/>
                  </a:lnTo>
                  <a:lnTo>
                    <a:pt x="423862" y="111919"/>
                  </a:lnTo>
                  <a:lnTo>
                    <a:pt x="409575" y="97632"/>
                  </a:lnTo>
                  <a:lnTo>
                    <a:pt x="397669" y="88107"/>
                  </a:lnTo>
                  <a:lnTo>
                    <a:pt x="378619" y="76200"/>
                  </a:lnTo>
                  <a:lnTo>
                    <a:pt x="361950" y="64294"/>
                  </a:lnTo>
                  <a:lnTo>
                    <a:pt x="345281" y="45244"/>
                  </a:lnTo>
                  <a:lnTo>
                    <a:pt x="342900" y="28575"/>
                  </a:lnTo>
                  <a:lnTo>
                    <a:pt x="347662" y="14288"/>
                  </a:lnTo>
                  <a:lnTo>
                    <a:pt x="364331" y="4763"/>
                  </a:lnTo>
                  <a:lnTo>
                    <a:pt x="402431" y="0"/>
                  </a:lnTo>
                  <a:lnTo>
                    <a:pt x="428625" y="4763"/>
                  </a:lnTo>
                  <a:lnTo>
                    <a:pt x="514350" y="23813"/>
                  </a:lnTo>
                  <a:lnTo>
                    <a:pt x="595312" y="38100"/>
                  </a:lnTo>
                  <a:lnTo>
                    <a:pt x="642937" y="47625"/>
                  </a:lnTo>
                  <a:lnTo>
                    <a:pt x="678656" y="69057"/>
                  </a:lnTo>
                  <a:lnTo>
                    <a:pt x="728662" y="107157"/>
                  </a:lnTo>
                  <a:lnTo>
                    <a:pt x="759619" y="138113"/>
                  </a:lnTo>
                  <a:lnTo>
                    <a:pt x="802481" y="183357"/>
                  </a:lnTo>
                  <a:lnTo>
                    <a:pt x="826294" y="211932"/>
                  </a:lnTo>
                  <a:lnTo>
                    <a:pt x="831056" y="226219"/>
                  </a:lnTo>
                  <a:lnTo>
                    <a:pt x="833437" y="240507"/>
                  </a:lnTo>
                  <a:lnTo>
                    <a:pt x="828675" y="257175"/>
                  </a:lnTo>
                  <a:lnTo>
                    <a:pt x="809625" y="276225"/>
                  </a:lnTo>
                  <a:lnTo>
                    <a:pt x="790575" y="290513"/>
                  </a:lnTo>
                  <a:lnTo>
                    <a:pt x="742950" y="366713"/>
                  </a:lnTo>
                  <a:lnTo>
                    <a:pt x="600075" y="58578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41">
              <a:extLst>
                <a:ext uri="{FF2B5EF4-FFF2-40B4-BE49-F238E27FC236}">
                  <a16:creationId xmlns:a16="http://schemas.microsoft.com/office/drawing/2014/main" id="{9C97BCBE-7804-426F-BEFD-557A30DB66F6}"/>
                </a:ext>
              </a:extLst>
            </p:cNvPr>
            <p:cNvSpPr/>
            <p:nvPr/>
          </p:nvSpPr>
          <p:spPr>
            <a:xfrm>
              <a:off x="5091115" y="4179094"/>
              <a:ext cx="466725" cy="782637"/>
            </a:xfrm>
            <a:custGeom>
              <a:avLst/>
              <a:gdLst>
                <a:gd name="connsiteX0" fmla="*/ 102393 w 466725"/>
                <a:gd name="connsiteY0" fmla="*/ 359569 h 783431"/>
                <a:gd name="connsiteX1" fmla="*/ 73818 w 466725"/>
                <a:gd name="connsiteY1" fmla="*/ 273844 h 783431"/>
                <a:gd name="connsiteX2" fmla="*/ 40481 w 466725"/>
                <a:gd name="connsiteY2" fmla="*/ 159544 h 783431"/>
                <a:gd name="connsiteX3" fmla="*/ 4762 w 466725"/>
                <a:gd name="connsiteY3" fmla="*/ 33337 h 783431"/>
                <a:gd name="connsiteX4" fmla="*/ 0 w 466725"/>
                <a:gd name="connsiteY4" fmla="*/ 9525 h 783431"/>
                <a:gd name="connsiteX5" fmla="*/ 7143 w 466725"/>
                <a:gd name="connsiteY5" fmla="*/ 0 h 783431"/>
                <a:gd name="connsiteX6" fmla="*/ 19050 w 466725"/>
                <a:gd name="connsiteY6" fmla="*/ 2381 h 783431"/>
                <a:gd name="connsiteX7" fmla="*/ 33337 w 466725"/>
                <a:gd name="connsiteY7" fmla="*/ 7144 h 783431"/>
                <a:gd name="connsiteX8" fmla="*/ 52387 w 466725"/>
                <a:gd name="connsiteY8" fmla="*/ 21431 h 783431"/>
                <a:gd name="connsiteX9" fmla="*/ 78581 w 466725"/>
                <a:gd name="connsiteY9" fmla="*/ 52387 h 783431"/>
                <a:gd name="connsiteX10" fmla="*/ 145256 w 466725"/>
                <a:gd name="connsiteY10" fmla="*/ 140494 h 783431"/>
                <a:gd name="connsiteX11" fmla="*/ 216693 w 466725"/>
                <a:gd name="connsiteY11" fmla="*/ 223837 h 783431"/>
                <a:gd name="connsiteX12" fmla="*/ 280987 w 466725"/>
                <a:gd name="connsiteY12" fmla="*/ 292894 h 783431"/>
                <a:gd name="connsiteX13" fmla="*/ 340518 w 466725"/>
                <a:gd name="connsiteY13" fmla="*/ 352425 h 783431"/>
                <a:gd name="connsiteX14" fmla="*/ 383381 w 466725"/>
                <a:gd name="connsiteY14" fmla="*/ 388144 h 783431"/>
                <a:gd name="connsiteX15" fmla="*/ 423862 w 466725"/>
                <a:gd name="connsiteY15" fmla="*/ 414337 h 783431"/>
                <a:gd name="connsiteX16" fmla="*/ 433387 w 466725"/>
                <a:gd name="connsiteY16" fmla="*/ 433387 h 783431"/>
                <a:gd name="connsiteX17" fmla="*/ 452437 w 466725"/>
                <a:gd name="connsiteY17" fmla="*/ 497681 h 783431"/>
                <a:gd name="connsiteX18" fmla="*/ 461962 w 466725"/>
                <a:gd name="connsiteY18" fmla="*/ 554831 h 783431"/>
                <a:gd name="connsiteX19" fmla="*/ 466725 w 466725"/>
                <a:gd name="connsiteY19" fmla="*/ 607219 h 783431"/>
                <a:gd name="connsiteX20" fmla="*/ 459581 w 466725"/>
                <a:gd name="connsiteY20" fmla="*/ 642937 h 783431"/>
                <a:gd name="connsiteX21" fmla="*/ 419100 w 466725"/>
                <a:gd name="connsiteY21" fmla="*/ 733425 h 783431"/>
                <a:gd name="connsiteX22" fmla="*/ 397668 w 466725"/>
                <a:gd name="connsiteY22" fmla="*/ 766762 h 783431"/>
                <a:gd name="connsiteX23" fmla="*/ 383381 w 466725"/>
                <a:gd name="connsiteY23" fmla="*/ 778669 h 783431"/>
                <a:gd name="connsiteX24" fmla="*/ 369093 w 466725"/>
                <a:gd name="connsiteY24" fmla="*/ 783431 h 783431"/>
                <a:gd name="connsiteX25" fmla="*/ 357187 w 466725"/>
                <a:gd name="connsiteY25" fmla="*/ 783431 h 783431"/>
                <a:gd name="connsiteX26" fmla="*/ 338137 w 466725"/>
                <a:gd name="connsiteY26" fmla="*/ 778669 h 783431"/>
                <a:gd name="connsiteX27" fmla="*/ 316706 w 466725"/>
                <a:gd name="connsiteY27" fmla="*/ 766762 h 783431"/>
                <a:gd name="connsiteX28" fmla="*/ 292893 w 466725"/>
                <a:gd name="connsiteY28" fmla="*/ 752475 h 783431"/>
                <a:gd name="connsiteX29" fmla="*/ 269081 w 466725"/>
                <a:gd name="connsiteY29" fmla="*/ 733425 h 783431"/>
                <a:gd name="connsiteX30" fmla="*/ 240506 w 466725"/>
                <a:gd name="connsiteY30" fmla="*/ 692944 h 783431"/>
                <a:gd name="connsiteX31" fmla="*/ 207168 w 466725"/>
                <a:gd name="connsiteY31" fmla="*/ 628650 h 783431"/>
                <a:gd name="connsiteX32" fmla="*/ 180975 w 466725"/>
                <a:gd name="connsiteY32" fmla="*/ 573881 h 783431"/>
                <a:gd name="connsiteX33" fmla="*/ 150018 w 466725"/>
                <a:gd name="connsiteY33" fmla="*/ 504825 h 783431"/>
                <a:gd name="connsiteX34" fmla="*/ 102393 w 466725"/>
                <a:gd name="connsiteY34" fmla="*/ 359569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66725" h="783431">
                  <a:moveTo>
                    <a:pt x="102393" y="359569"/>
                  </a:moveTo>
                  <a:lnTo>
                    <a:pt x="73818" y="273844"/>
                  </a:lnTo>
                  <a:lnTo>
                    <a:pt x="40481" y="159544"/>
                  </a:lnTo>
                  <a:lnTo>
                    <a:pt x="4762" y="33337"/>
                  </a:lnTo>
                  <a:lnTo>
                    <a:pt x="0" y="9525"/>
                  </a:lnTo>
                  <a:lnTo>
                    <a:pt x="7143" y="0"/>
                  </a:lnTo>
                  <a:lnTo>
                    <a:pt x="19050" y="2381"/>
                  </a:lnTo>
                  <a:lnTo>
                    <a:pt x="33337" y="7144"/>
                  </a:lnTo>
                  <a:lnTo>
                    <a:pt x="52387" y="21431"/>
                  </a:lnTo>
                  <a:lnTo>
                    <a:pt x="78581" y="52387"/>
                  </a:lnTo>
                  <a:lnTo>
                    <a:pt x="145256" y="140494"/>
                  </a:lnTo>
                  <a:lnTo>
                    <a:pt x="216693" y="223837"/>
                  </a:lnTo>
                  <a:lnTo>
                    <a:pt x="280987" y="292894"/>
                  </a:lnTo>
                  <a:lnTo>
                    <a:pt x="340518" y="352425"/>
                  </a:lnTo>
                  <a:lnTo>
                    <a:pt x="383381" y="388144"/>
                  </a:lnTo>
                  <a:lnTo>
                    <a:pt x="423862" y="414337"/>
                  </a:lnTo>
                  <a:lnTo>
                    <a:pt x="433387" y="433387"/>
                  </a:lnTo>
                  <a:lnTo>
                    <a:pt x="452437" y="497681"/>
                  </a:lnTo>
                  <a:lnTo>
                    <a:pt x="461962" y="554831"/>
                  </a:lnTo>
                  <a:lnTo>
                    <a:pt x="466725" y="607219"/>
                  </a:lnTo>
                  <a:lnTo>
                    <a:pt x="459581" y="642937"/>
                  </a:lnTo>
                  <a:lnTo>
                    <a:pt x="419100" y="733425"/>
                  </a:lnTo>
                  <a:lnTo>
                    <a:pt x="397668" y="766762"/>
                  </a:lnTo>
                  <a:lnTo>
                    <a:pt x="383381" y="778669"/>
                  </a:lnTo>
                  <a:lnTo>
                    <a:pt x="369093" y="783431"/>
                  </a:lnTo>
                  <a:lnTo>
                    <a:pt x="357187" y="783431"/>
                  </a:lnTo>
                  <a:lnTo>
                    <a:pt x="338137" y="778669"/>
                  </a:lnTo>
                  <a:lnTo>
                    <a:pt x="316706" y="766762"/>
                  </a:lnTo>
                  <a:lnTo>
                    <a:pt x="292893" y="752475"/>
                  </a:lnTo>
                  <a:lnTo>
                    <a:pt x="269081" y="733425"/>
                  </a:lnTo>
                  <a:lnTo>
                    <a:pt x="240506" y="692944"/>
                  </a:lnTo>
                  <a:lnTo>
                    <a:pt x="207168" y="628650"/>
                  </a:lnTo>
                  <a:lnTo>
                    <a:pt x="180975" y="573881"/>
                  </a:lnTo>
                  <a:lnTo>
                    <a:pt x="150018" y="504825"/>
                  </a:lnTo>
                  <a:lnTo>
                    <a:pt x="102393" y="35956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42">
              <a:extLst>
                <a:ext uri="{FF2B5EF4-FFF2-40B4-BE49-F238E27FC236}">
                  <a16:creationId xmlns:a16="http://schemas.microsoft.com/office/drawing/2014/main" id="{05E7A5D0-533C-4FCB-AC65-65DBA4374CAD}"/>
                </a:ext>
              </a:extLst>
            </p:cNvPr>
            <p:cNvSpPr/>
            <p:nvPr/>
          </p:nvSpPr>
          <p:spPr>
            <a:xfrm>
              <a:off x="5553076" y="4570413"/>
              <a:ext cx="466725" cy="1111250"/>
            </a:xfrm>
            <a:custGeom>
              <a:avLst/>
              <a:gdLst>
                <a:gd name="connsiteX0" fmla="*/ 204788 w 466725"/>
                <a:gd name="connsiteY0" fmla="*/ 500062 h 1112044"/>
                <a:gd name="connsiteX1" fmla="*/ 83344 w 466725"/>
                <a:gd name="connsiteY1" fmla="*/ 647700 h 1112044"/>
                <a:gd name="connsiteX2" fmla="*/ 7144 w 466725"/>
                <a:gd name="connsiteY2" fmla="*/ 723900 h 1112044"/>
                <a:gd name="connsiteX3" fmla="*/ 0 w 466725"/>
                <a:gd name="connsiteY3" fmla="*/ 750094 h 1112044"/>
                <a:gd name="connsiteX4" fmla="*/ 0 w 466725"/>
                <a:gd name="connsiteY4" fmla="*/ 831056 h 1112044"/>
                <a:gd name="connsiteX5" fmla="*/ 7144 w 466725"/>
                <a:gd name="connsiteY5" fmla="*/ 942975 h 1112044"/>
                <a:gd name="connsiteX6" fmla="*/ 14288 w 466725"/>
                <a:gd name="connsiteY6" fmla="*/ 988219 h 1112044"/>
                <a:gd name="connsiteX7" fmla="*/ 26194 w 466725"/>
                <a:gd name="connsiteY7" fmla="*/ 1035844 h 1112044"/>
                <a:gd name="connsiteX8" fmla="*/ 33338 w 466725"/>
                <a:gd name="connsiteY8" fmla="*/ 1057275 h 1112044"/>
                <a:gd name="connsiteX9" fmla="*/ 50006 w 466725"/>
                <a:gd name="connsiteY9" fmla="*/ 1078706 h 1112044"/>
                <a:gd name="connsiteX10" fmla="*/ 71438 w 466725"/>
                <a:gd name="connsiteY10" fmla="*/ 1100137 h 1112044"/>
                <a:gd name="connsiteX11" fmla="*/ 102394 w 466725"/>
                <a:gd name="connsiteY11" fmla="*/ 1112044 h 1112044"/>
                <a:gd name="connsiteX12" fmla="*/ 130969 w 466725"/>
                <a:gd name="connsiteY12" fmla="*/ 1112044 h 1112044"/>
                <a:gd name="connsiteX13" fmla="*/ 157163 w 466725"/>
                <a:gd name="connsiteY13" fmla="*/ 1104900 h 1112044"/>
                <a:gd name="connsiteX14" fmla="*/ 173831 w 466725"/>
                <a:gd name="connsiteY14" fmla="*/ 1095375 h 1112044"/>
                <a:gd name="connsiteX15" fmla="*/ 188119 w 466725"/>
                <a:gd name="connsiteY15" fmla="*/ 1083469 h 1112044"/>
                <a:gd name="connsiteX16" fmla="*/ 214313 w 466725"/>
                <a:gd name="connsiteY16" fmla="*/ 1052512 h 1112044"/>
                <a:gd name="connsiteX17" fmla="*/ 273844 w 466725"/>
                <a:gd name="connsiteY17" fmla="*/ 966787 h 1112044"/>
                <a:gd name="connsiteX18" fmla="*/ 326231 w 466725"/>
                <a:gd name="connsiteY18" fmla="*/ 873919 h 1112044"/>
                <a:gd name="connsiteX19" fmla="*/ 359569 w 466725"/>
                <a:gd name="connsiteY19" fmla="*/ 797719 h 1112044"/>
                <a:gd name="connsiteX20" fmla="*/ 378619 w 466725"/>
                <a:gd name="connsiteY20" fmla="*/ 740569 h 1112044"/>
                <a:gd name="connsiteX21" fmla="*/ 397669 w 466725"/>
                <a:gd name="connsiteY21" fmla="*/ 666750 h 1112044"/>
                <a:gd name="connsiteX22" fmla="*/ 416719 w 466725"/>
                <a:gd name="connsiteY22" fmla="*/ 583406 h 1112044"/>
                <a:gd name="connsiteX23" fmla="*/ 438150 w 466725"/>
                <a:gd name="connsiteY23" fmla="*/ 445294 h 1112044"/>
                <a:gd name="connsiteX24" fmla="*/ 457200 w 466725"/>
                <a:gd name="connsiteY24" fmla="*/ 235744 h 1112044"/>
                <a:gd name="connsiteX25" fmla="*/ 466725 w 466725"/>
                <a:gd name="connsiteY25" fmla="*/ 88106 h 1112044"/>
                <a:gd name="connsiteX26" fmla="*/ 466725 w 466725"/>
                <a:gd name="connsiteY26" fmla="*/ 26194 h 1112044"/>
                <a:gd name="connsiteX27" fmla="*/ 461963 w 466725"/>
                <a:gd name="connsiteY27" fmla="*/ 4762 h 1112044"/>
                <a:gd name="connsiteX28" fmla="*/ 454819 w 466725"/>
                <a:gd name="connsiteY28" fmla="*/ 0 h 1112044"/>
                <a:gd name="connsiteX29" fmla="*/ 438150 w 466725"/>
                <a:gd name="connsiteY29" fmla="*/ 7144 h 1112044"/>
                <a:gd name="connsiteX30" fmla="*/ 411956 w 466725"/>
                <a:gd name="connsiteY30" fmla="*/ 33337 h 1112044"/>
                <a:gd name="connsiteX31" fmla="*/ 397669 w 466725"/>
                <a:gd name="connsiteY31" fmla="*/ 54769 h 1112044"/>
                <a:gd name="connsiteX32" fmla="*/ 378619 w 466725"/>
                <a:gd name="connsiteY32" fmla="*/ 121444 h 1112044"/>
                <a:gd name="connsiteX33" fmla="*/ 335756 w 466725"/>
                <a:gd name="connsiteY33" fmla="*/ 247650 h 1112044"/>
                <a:gd name="connsiteX34" fmla="*/ 288131 w 466725"/>
                <a:gd name="connsiteY34" fmla="*/ 364331 h 1112044"/>
                <a:gd name="connsiteX35" fmla="*/ 247650 w 466725"/>
                <a:gd name="connsiteY35" fmla="*/ 445294 h 1112044"/>
                <a:gd name="connsiteX36" fmla="*/ 204788 w 466725"/>
                <a:gd name="connsiteY36" fmla="*/ 500062 h 111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66725" h="1112044">
                  <a:moveTo>
                    <a:pt x="204788" y="500062"/>
                  </a:moveTo>
                  <a:lnTo>
                    <a:pt x="83344" y="647700"/>
                  </a:lnTo>
                  <a:lnTo>
                    <a:pt x="7144" y="723900"/>
                  </a:lnTo>
                  <a:lnTo>
                    <a:pt x="0" y="750094"/>
                  </a:lnTo>
                  <a:lnTo>
                    <a:pt x="0" y="831056"/>
                  </a:lnTo>
                  <a:lnTo>
                    <a:pt x="7144" y="942975"/>
                  </a:lnTo>
                  <a:lnTo>
                    <a:pt x="14288" y="988219"/>
                  </a:lnTo>
                  <a:lnTo>
                    <a:pt x="26194" y="1035844"/>
                  </a:lnTo>
                  <a:lnTo>
                    <a:pt x="33338" y="1057275"/>
                  </a:lnTo>
                  <a:lnTo>
                    <a:pt x="50006" y="1078706"/>
                  </a:lnTo>
                  <a:lnTo>
                    <a:pt x="71438" y="1100137"/>
                  </a:lnTo>
                  <a:lnTo>
                    <a:pt x="102394" y="1112044"/>
                  </a:lnTo>
                  <a:lnTo>
                    <a:pt x="130969" y="1112044"/>
                  </a:lnTo>
                  <a:lnTo>
                    <a:pt x="157163" y="1104900"/>
                  </a:lnTo>
                  <a:lnTo>
                    <a:pt x="173831" y="1095375"/>
                  </a:lnTo>
                  <a:lnTo>
                    <a:pt x="188119" y="1083469"/>
                  </a:lnTo>
                  <a:lnTo>
                    <a:pt x="214313" y="1052512"/>
                  </a:lnTo>
                  <a:lnTo>
                    <a:pt x="273844" y="966787"/>
                  </a:lnTo>
                  <a:lnTo>
                    <a:pt x="326231" y="873919"/>
                  </a:lnTo>
                  <a:lnTo>
                    <a:pt x="359569" y="797719"/>
                  </a:lnTo>
                  <a:lnTo>
                    <a:pt x="378619" y="740569"/>
                  </a:lnTo>
                  <a:lnTo>
                    <a:pt x="397669" y="666750"/>
                  </a:lnTo>
                  <a:lnTo>
                    <a:pt x="416719" y="583406"/>
                  </a:lnTo>
                  <a:lnTo>
                    <a:pt x="438150" y="445294"/>
                  </a:lnTo>
                  <a:lnTo>
                    <a:pt x="457200" y="235744"/>
                  </a:lnTo>
                  <a:lnTo>
                    <a:pt x="466725" y="88106"/>
                  </a:lnTo>
                  <a:lnTo>
                    <a:pt x="466725" y="26194"/>
                  </a:lnTo>
                  <a:lnTo>
                    <a:pt x="461963" y="4762"/>
                  </a:lnTo>
                  <a:lnTo>
                    <a:pt x="454819" y="0"/>
                  </a:lnTo>
                  <a:lnTo>
                    <a:pt x="438150" y="7144"/>
                  </a:lnTo>
                  <a:lnTo>
                    <a:pt x="411956" y="33337"/>
                  </a:lnTo>
                  <a:lnTo>
                    <a:pt x="397669" y="54769"/>
                  </a:lnTo>
                  <a:lnTo>
                    <a:pt x="378619" y="121444"/>
                  </a:lnTo>
                  <a:lnTo>
                    <a:pt x="335756" y="247650"/>
                  </a:lnTo>
                  <a:lnTo>
                    <a:pt x="288131" y="364331"/>
                  </a:lnTo>
                  <a:lnTo>
                    <a:pt x="247650" y="445294"/>
                  </a:lnTo>
                  <a:lnTo>
                    <a:pt x="204788" y="500062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43">
              <a:extLst>
                <a:ext uri="{FF2B5EF4-FFF2-40B4-BE49-F238E27FC236}">
                  <a16:creationId xmlns:a16="http://schemas.microsoft.com/office/drawing/2014/main" id="{34771FEA-8C81-488B-9F66-64688C40F647}"/>
                </a:ext>
              </a:extLst>
            </p:cNvPr>
            <p:cNvSpPr/>
            <p:nvPr/>
          </p:nvSpPr>
          <p:spPr>
            <a:xfrm>
              <a:off x="5487989" y="1733551"/>
              <a:ext cx="1181100" cy="1204913"/>
            </a:xfrm>
            <a:custGeom>
              <a:avLst/>
              <a:gdLst>
                <a:gd name="connsiteX0" fmla="*/ 569119 w 1181100"/>
                <a:gd name="connsiteY0" fmla="*/ 554831 h 1204913"/>
                <a:gd name="connsiteX1" fmla="*/ 673894 w 1181100"/>
                <a:gd name="connsiteY1" fmla="*/ 421481 h 1204913"/>
                <a:gd name="connsiteX2" fmla="*/ 771525 w 1181100"/>
                <a:gd name="connsiteY2" fmla="*/ 283369 h 1204913"/>
                <a:gd name="connsiteX3" fmla="*/ 797719 w 1181100"/>
                <a:gd name="connsiteY3" fmla="*/ 245269 h 1204913"/>
                <a:gd name="connsiteX4" fmla="*/ 807244 w 1181100"/>
                <a:gd name="connsiteY4" fmla="*/ 219075 h 1204913"/>
                <a:gd name="connsiteX5" fmla="*/ 807244 w 1181100"/>
                <a:gd name="connsiteY5" fmla="*/ 202406 h 1204913"/>
                <a:gd name="connsiteX6" fmla="*/ 800100 w 1181100"/>
                <a:gd name="connsiteY6" fmla="*/ 173831 h 1204913"/>
                <a:gd name="connsiteX7" fmla="*/ 785813 w 1181100"/>
                <a:gd name="connsiteY7" fmla="*/ 152400 h 1204913"/>
                <a:gd name="connsiteX8" fmla="*/ 771525 w 1181100"/>
                <a:gd name="connsiteY8" fmla="*/ 138113 h 1204913"/>
                <a:gd name="connsiteX9" fmla="*/ 750094 w 1181100"/>
                <a:gd name="connsiteY9" fmla="*/ 119063 h 1204913"/>
                <a:gd name="connsiteX10" fmla="*/ 714375 w 1181100"/>
                <a:gd name="connsiteY10" fmla="*/ 100013 h 1204913"/>
                <a:gd name="connsiteX11" fmla="*/ 647700 w 1181100"/>
                <a:gd name="connsiteY11" fmla="*/ 66675 h 1204913"/>
                <a:gd name="connsiteX12" fmla="*/ 623888 w 1181100"/>
                <a:gd name="connsiteY12" fmla="*/ 50006 h 1204913"/>
                <a:gd name="connsiteX13" fmla="*/ 611982 w 1181100"/>
                <a:gd name="connsiteY13" fmla="*/ 33338 h 1204913"/>
                <a:gd name="connsiteX14" fmla="*/ 607219 w 1181100"/>
                <a:gd name="connsiteY14" fmla="*/ 21431 h 1204913"/>
                <a:gd name="connsiteX15" fmla="*/ 619125 w 1181100"/>
                <a:gd name="connsiteY15" fmla="*/ 14288 h 1204913"/>
                <a:gd name="connsiteX16" fmla="*/ 645319 w 1181100"/>
                <a:gd name="connsiteY16" fmla="*/ 7144 h 1204913"/>
                <a:gd name="connsiteX17" fmla="*/ 731044 w 1181100"/>
                <a:gd name="connsiteY17" fmla="*/ 0 h 1204913"/>
                <a:gd name="connsiteX18" fmla="*/ 826294 w 1181100"/>
                <a:gd name="connsiteY18" fmla="*/ 2381 h 1204913"/>
                <a:gd name="connsiteX19" fmla="*/ 888207 w 1181100"/>
                <a:gd name="connsiteY19" fmla="*/ 11906 h 1204913"/>
                <a:gd name="connsiteX20" fmla="*/ 950119 w 1181100"/>
                <a:gd name="connsiteY20" fmla="*/ 28575 h 1204913"/>
                <a:gd name="connsiteX21" fmla="*/ 1004888 w 1181100"/>
                <a:gd name="connsiteY21" fmla="*/ 52388 h 1204913"/>
                <a:gd name="connsiteX22" fmla="*/ 1047750 w 1181100"/>
                <a:gd name="connsiteY22" fmla="*/ 76200 h 1204913"/>
                <a:gd name="connsiteX23" fmla="*/ 1071563 w 1181100"/>
                <a:gd name="connsiteY23" fmla="*/ 92869 h 1204913"/>
                <a:gd name="connsiteX24" fmla="*/ 1100138 w 1181100"/>
                <a:gd name="connsiteY24" fmla="*/ 121444 h 1204913"/>
                <a:gd name="connsiteX25" fmla="*/ 1121569 w 1181100"/>
                <a:gd name="connsiteY25" fmla="*/ 154781 h 1204913"/>
                <a:gd name="connsiteX26" fmla="*/ 1143000 w 1181100"/>
                <a:gd name="connsiteY26" fmla="*/ 195263 h 1204913"/>
                <a:gd name="connsiteX27" fmla="*/ 1166813 w 1181100"/>
                <a:gd name="connsiteY27" fmla="*/ 245269 h 1204913"/>
                <a:gd name="connsiteX28" fmla="*/ 1178719 w 1181100"/>
                <a:gd name="connsiteY28" fmla="*/ 261938 h 1204913"/>
                <a:gd name="connsiteX29" fmla="*/ 1181100 w 1181100"/>
                <a:gd name="connsiteY29" fmla="*/ 271463 h 1204913"/>
                <a:gd name="connsiteX30" fmla="*/ 1176338 w 1181100"/>
                <a:gd name="connsiteY30" fmla="*/ 292894 h 1204913"/>
                <a:gd name="connsiteX31" fmla="*/ 1152525 w 1181100"/>
                <a:gd name="connsiteY31" fmla="*/ 314325 h 1204913"/>
                <a:gd name="connsiteX32" fmla="*/ 1095375 w 1181100"/>
                <a:gd name="connsiteY32" fmla="*/ 350044 h 1204913"/>
                <a:gd name="connsiteX33" fmla="*/ 1019175 w 1181100"/>
                <a:gd name="connsiteY33" fmla="*/ 409575 h 1204913"/>
                <a:gd name="connsiteX34" fmla="*/ 935832 w 1181100"/>
                <a:gd name="connsiteY34" fmla="*/ 490538 h 1204913"/>
                <a:gd name="connsiteX35" fmla="*/ 754857 w 1181100"/>
                <a:gd name="connsiteY35" fmla="*/ 664369 h 1204913"/>
                <a:gd name="connsiteX36" fmla="*/ 609600 w 1181100"/>
                <a:gd name="connsiteY36" fmla="*/ 792956 h 1204913"/>
                <a:gd name="connsiteX37" fmla="*/ 431007 w 1181100"/>
                <a:gd name="connsiteY37" fmla="*/ 940594 h 1204913"/>
                <a:gd name="connsiteX38" fmla="*/ 245269 w 1181100"/>
                <a:gd name="connsiteY38" fmla="*/ 1076325 h 1204913"/>
                <a:gd name="connsiteX39" fmla="*/ 109538 w 1181100"/>
                <a:gd name="connsiteY39" fmla="*/ 1162050 h 1204913"/>
                <a:gd name="connsiteX40" fmla="*/ 45244 w 1181100"/>
                <a:gd name="connsiteY40" fmla="*/ 1195388 h 1204913"/>
                <a:gd name="connsiteX41" fmla="*/ 14288 w 1181100"/>
                <a:gd name="connsiteY41" fmla="*/ 1204913 h 1204913"/>
                <a:gd name="connsiteX42" fmla="*/ 0 w 1181100"/>
                <a:gd name="connsiteY42" fmla="*/ 1204913 h 1204913"/>
                <a:gd name="connsiteX43" fmla="*/ 0 w 1181100"/>
                <a:gd name="connsiteY43" fmla="*/ 1200150 h 1204913"/>
                <a:gd name="connsiteX44" fmla="*/ 2382 w 1181100"/>
                <a:gd name="connsiteY44" fmla="*/ 1183481 h 1204913"/>
                <a:gd name="connsiteX45" fmla="*/ 26194 w 1181100"/>
                <a:gd name="connsiteY45" fmla="*/ 1150144 h 1204913"/>
                <a:gd name="connsiteX46" fmla="*/ 102394 w 1181100"/>
                <a:gd name="connsiteY46" fmla="*/ 1076325 h 1204913"/>
                <a:gd name="connsiteX47" fmla="*/ 223838 w 1181100"/>
                <a:gd name="connsiteY47" fmla="*/ 952500 h 1204913"/>
                <a:gd name="connsiteX48" fmla="*/ 357188 w 1181100"/>
                <a:gd name="connsiteY48" fmla="*/ 809625 h 1204913"/>
                <a:gd name="connsiteX49" fmla="*/ 569119 w 1181100"/>
                <a:gd name="connsiteY49" fmla="*/ 554831 h 1204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181100" h="1204913">
                  <a:moveTo>
                    <a:pt x="569119" y="554831"/>
                  </a:moveTo>
                  <a:lnTo>
                    <a:pt x="673894" y="421481"/>
                  </a:lnTo>
                  <a:lnTo>
                    <a:pt x="771525" y="283369"/>
                  </a:lnTo>
                  <a:lnTo>
                    <a:pt x="797719" y="245269"/>
                  </a:lnTo>
                  <a:lnTo>
                    <a:pt x="807244" y="219075"/>
                  </a:lnTo>
                  <a:lnTo>
                    <a:pt x="807244" y="202406"/>
                  </a:lnTo>
                  <a:lnTo>
                    <a:pt x="800100" y="173831"/>
                  </a:lnTo>
                  <a:lnTo>
                    <a:pt x="785813" y="152400"/>
                  </a:lnTo>
                  <a:lnTo>
                    <a:pt x="771525" y="138113"/>
                  </a:lnTo>
                  <a:lnTo>
                    <a:pt x="750094" y="119063"/>
                  </a:lnTo>
                  <a:lnTo>
                    <a:pt x="714375" y="100013"/>
                  </a:lnTo>
                  <a:lnTo>
                    <a:pt x="647700" y="66675"/>
                  </a:lnTo>
                  <a:lnTo>
                    <a:pt x="623888" y="50006"/>
                  </a:lnTo>
                  <a:lnTo>
                    <a:pt x="611982" y="33338"/>
                  </a:lnTo>
                  <a:lnTo>
                    <a:pt x="607219" y="21431"/>
                  </a:lnTo>
                  <a:lnTo>
                    <a:pt x="619125" y="14288"/>
                  </a:lnTo>
                  <a:lnTo>
                    <a:pt x="645319" y="7144"/>
                  </a:lnTo>
                  <a:lnTo>
                    <a:pt x="731044" y="0"/>
                  </a:lnTo>
                  <a:lnTo>
                    <a:pt x="826294" y="2381"/>
                  </a:lnTo>
                  <a:lnTo>
                    <a:pt x="888207" y="11906"/>
                  </a:lnTo>
                  <a:lnTo>
                    <a:pt x="950119" y="28575"/>
                  </a:lnTo>
                  <a:lnTo>
                    <a:pt x="1004888" y="52388"/>
                  </a:lnTo>
                  <a:lnTo>
                    <a:pt x="1047750" y="76200"/>
                  </a:lnTo>
                  <a:lnTo>
                    <a:pt x="1071563" y="92869"/>
                  </a:lnTo>
                  <a:lnTo>
                    <a:pt x="1100138" y="121444"/>
                  </a:lnTo>
                  <a:lnTo>
                    <a:pt x="1121569" y="154781"/>
                  </a:lnTo>
                  <a:lnTo>
                    <a:pt x="1143000" y="195263"/>
                  </a:lnTo>
                  <a:lnTo>
                    <a:pt x="1166813" y="245269"/>
                  </a:lnTo>
                  <a:lnTo>
                    <a:pt x="1178719" y="261938"/>
                  </a:lnTo>
                  <a:lnTo>
                    <a:pt x="1181100" y="271463"/>
                  </a:lnTo>
                  <a:lnTo>
                    <a:pt x="1176338" y="292894"/>
                  </a:lnTo>
                  <a:lnTo>
                    <a:pt x="1152525" y="314325"/>
                  </a:lnTo>
                  <a:lnTo>
                    <a:pt x="1095375" y="350044"/>
                  </a:lnTo>
                  <a:lnTo>
                    <a:pt x="1019175" y="409575"/>
                  </a:lnTo>
                  <a:lnTo>
                    <a:pt x="935832" y="490538"/>
                  </a:lnTo>
                  <a:lnTo>
                    <a:pt x="754857" y="664369"/>
                  </a:lnTo>
                  <a:lnTo>
                    <a:pt x="609600" y="792956"/>
                  </a:lnTo>
                  <a:lnTo>
                    <a:pt x="431007" y="940594"/>
                  </a:lnTo>
                  <a:lnTo>
                    <a:pt x="245269" y="1076325"/>
                  </a:lnTo>
                  <a:lnTo>
                    <a:pt x="109538" y="1162050"/>
                  </a:lnTo>
                  <a:lnTo>
                    <a:pt x="45244" y="1195388"/>
                  </a:lnTo>
                  <a:lnTo>
                    <a:pt x="14288" y="1204913"/>
                  </a:lnTo>
                  <a:lnTo>
                    <a:pt x="0" y="1204913"/>
                  </a:lnTo>
                  <a:lnTo>
                    <a:pt x="0" y="1200150"/>
                  </a:lnTo>
                  <a:lnTo>
                    <a:pt x="2382" y="1183481"/>
                  </a:lnTo>
                  <a:lnTo>
                    <a:pt x="26194" y="1150144"/>
                  </a:lnTo>
                  <a:lnTo>
                    <a:pt x="102394" y="1076325"/>
                  </a:lnTo>
                  <a:lnTo>
                    <a:pt x="223838" y="952500"/>
                  </a:lnTo>
                  <a:lnTo>
                    <a:pt x="357188" y="809625"/>
                  </a:lnTo>
                  <a:lnTo>
                    <a:pt x="569119" y="5548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44">
              <a:extLst>
                <a:ext uri="{FF2B5EF4-FFF2-40B4-BE49-F238E27FC236}">
                  <a16:creationId xmlns:a16="http://schemas.microsoft.com/office/drawing/2014/main" id="{722C13FC-A93E-4EC0-82B6-D43617C13830}"/>
                </a:ext>
              </a:extLst>
            </p:cNvPr>
            <p:cNvSpPr/>
            <p:nvPr/>
          </p:nvSpPr>
          <p:spPr>
            <a:xfrm>
              <a:off x="6954840" y="1590676"/>
              <a:ext cx="1628775" cy="1192213"/>
            </a:xfrm>
            <a:custGeom>
              <a:avLst/>
              <a:gdLst>
                <a:gd name="connsiteX0" fmla="*/ 688182 w 1628775"/>
                <a:gd name="connsiteY0" fmla="*/ 481013 h 1193006"/>
                <a:gd name="connsiteX1" fmla="*/ 528638 w 1628775"/>
                <a:gd name="connsiteY1" fmla="*/ 326231 h 1193006"/>
                <a:gd name="connsiteX2" fmla="*/ 409575 w 1628775"/>
                <a:gd name="connsiteY2" fmla="*/ 209550 h 1193006"/>
                <a:gd name="connsiteX3" fmla="*/ 261938 w 1628775"/>
                <a:gd name="connsiteY3" fmla="*/ 61913 h 1193006"/>
                <a:gd name="connsiteX4" fmla="*/ 250032 w 1628775"/>
                <a:gd name="connsiteY4" fmla="*/ 50006 h 1193006"/>
                <a:gd name="connsiteX5" fmla="*/ 195263 w 1628775"/>
                <a:gd name="connsiteY5" fmla="*/ 28575 h 1193006"/>
                <a:gd name="connsiteX6" fmla="*/ 138113 w 1628775"/>
                <a:gd name="connsiteY6" fmla="*/ 9525 h 1193006"/>
                <a:gd name="connsiteX7" fmla="*/ 80963 w 1628775"/>
                <a:gd name="connsiteY7" fmla="*/ 0 h 1193006"/>
                <a:gd name="connsiteX8" fmla="*/ 47625 w 1628775"/>
                <a:gd name="connsiteY8" fmla="*/ 7144 h 1193006"/>
                <a:gd name="connsiteX9" fmla="*/ 14288 w 1628775"/>
                <a:gd name="connsiteY9" fmla="*/ 23813 h 1193006"/>
                <a:gd name="connsiteX10" fmla="*/ 2382 w 1628775"/>
                <a:gd name="connsiteY10" fmla="*/ 35719 h 1193006"/>
                <a:gd name="connsiteX11" fmla="*/ 0 w 1628775"/>
                <a:gd name="connsiteY11" fmla="*/ 45244 h 1193006"/>
                <a:gd name="connsiteX12" fmla="*/ 0 w 1628775"/>
                <a:gd name="connsiteY12" fmla="*/ 59531 h 1193006"/>
                <a:gd name="connsiteX13" fmla="*/ 9525 w 1628775"/>
                <a:gd name="connsiteY13" fmla="*/ 76200 h 1193006"/>
                <a:gd name="connsiteX14" fmla="*/ 28575 w 1628775"/>
                <a:gd name="connsiteY14" fmla="*/ 92869 h 1193006"/>
                <a:gd name="connsiteX15" fmla="*/ 52388 w 1628775"/>
                <a:gd name="connsiteY15" fmla="*/ 109538 h 1193006"/>
                <a:gd name="connsiteX16" fmla="*/ 88107 w 1628775"/>
                <a:gd name="connsiteY16" fmla="*/ 130969 h 1193006"/>
                <a:gd name="connsiteX17" fmla="*/ 130969 w 1628775"/>
                <a:gd name="connsiteY17" fmla="*/ 145256 h 1193006"/>
                <a:gd name="connsiteX18" fmla="*/ 166688 w 1628775"/>
                <a:gd name="connsiteY18" fmla="*/ 161925 h 1193006"/>
                <a:gd name="connsiteX19" fmla="*/ 195263 w 1628775"/>
                <a:gd name="connsiteY19" fmla="*/ 183356 h 1193006"/>
                <a:gd name="connsiteX20" fmla="*/ 250032 w 1628775"/>
                <a:gd name="connsiteY20" fmla="*/ 242888 h 1193006"/>
                <a:gd name="connsiteX21" fmla="*/ 307182 w 1628775"/>
                <a:gd name="connsiteY21" fmla="*/ 314325 h 1193006"/>
                <a:gd name="connsiteX22" fmla="*/ 409575 w 1628775"/>
                <a:gd name="connsiteY22" fmla="*/ 459581 h 1193006"/>
                <a:gd name="connsiteX23" fmla="*/ 552450 w 1628775"/>
                <a:gd name="connsiteY23" fmla="*/ 673894 h 1193006"/>
                <a:gd name="connsiteX24" fmla="*/ 700088 w 1628775"/>
                <a:gd name="connsiteY24" fmla="*/ 890588 h 1193006"/>
                <a:gd name="connsiteX25" fmla="*/ 788194 w 1628775"/>
                <a:gd name="connsiteY25" fmla="*/ 1023938 h 1193006"/>
                <a:gd name="connsiteX26" fmla="*/ 804863 w 1628775"/>
                <a:gd name="connsiteY26" fmla="*/ 1050131 h 1193006"/>
                <a:gd name="connsiteX27" fmla="*/ 819150 w 1628775"/>
                <a:gd name="connsiteY27" fmla="*/ 1066800 h 1193006"/>
                <a:gd name="connsiteX28" fmla="*/ 840582 w 1628775"/>
                <a:gd name="connsiteY28" fmla="*/ 1083469 h 1193006"/>
                <a:gd name="connsiteX29" fmla="*/ 864394 w 1628775"/>
                <a:gd name="connsiteY29" fmla="*/ 1095375 h 1193006"/>
                <a:gd name="connsiteX30" fmla="*/ 926307 w 1628775"/>
                <a:gd name="connsiteY30" fmla="*/ 1121569 h 1193006"/>
                <a:gd name="connsiteX31" fmla="*/ 995363 w 1628775"/>
                <a:gd name="connsiteY31" fmla="*/ 1138238 h 1193006"/>
                <a:gd name="connsiteX32" fmla="*/ 1083469 w 1628775"/>
                <a:gd name="connsiteY32" fmla="*/ 1147763 h 1193006"/>
                <a:gd name="connsiteX33" fmla="*/ 1295400 w 1628775"/>
                <a:gd name="connsiteY33" fmla="*/ 1164431 h 1193006"/>
                <a:gd name="connsiteX34" fmla="*/ 1574007 w 1628775"/>
                <a:gd name="connsiteY34" fmla="*/ 1193006 h 1193006"/>
                <a:gd name="connsiteX35" fmla="*/ 1607344 w 1628775"/>
                <a:gd name="connsiteY35" fmla="*/ 1193006 h 1193006"/>
                <a:gd name="connsiteX36" fmla="*/ 1624013 w 1628775"/>
                <a:gd name="connsiteY36" fmla="*/ 1185863 h 1193006"/>
                <a:gd name="connsiteX37" fmla="*/ 1628775 w 1628775"/>
                <a:gd name="connsiteY37" fmla="*/ 1181100 h 1193006"/>
                <a:gd name="connsiteX38" fmla="*/ 1628775 w 1628775"/>
                <a:gd name="connsiteY38" fmla="*/ 1171575 h 1193006"/>
                <a:gd name="connsiteX39" fmla="*/ 1624013 w 1628775"/>
                <a:gd name="connsiteY39" fmla="*/ 1164431 h 1193006"/>
                <a:gd name="connsiteX40" fmla="*/ 1604963 w 1628775"/>
                <a:gd name="connsiteY40" fmla="*/ 1145381 h 1193006"/>
                <a:gd name="connsiteX41" fmla="*/ 1559719 w 1628775"/>
                <a:gd name="connsiteY41" fmla="*/ 1119188 h 1193006"/>
                <a:gd name="connsiteX42" fmla="*/ 1445419 w 1628775"/>
                <a:gd name="connsiteY42" fmla="*/ 1059656 h 1193006"/>
                <a:gd name="connsiteX43" fmla="*/ 1297782 w 1628775"/>
                <a:gd name="connsiteY43" fmla="*/ 976313 h 1193006"/>
                <a:gd name="connsiteX44" fmla="*/ 1119188 w 1628775"/>
                <a:gd name="connsiteY44" fmla="*/ 862013 h 1193006"/>
                <a:gd name="connsiteX45" fmla="*/ 933450 w 1628775"/>
                <a:gd name="connsiteY45" fmla="*/ 711994 h 1193006"/>
                <a:gd name="connsiteX46" fmla="*/ 688182 w 1628775"/>
                <a:gd name="connsiteY46" fmla="*/ 481013 h 119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628775" h="1193006">
                  <a:moveTo>
                    <a:pt x="688182" y="481013"/>
                  </a:moveTo>
                  <a:lnTo>
                    <a:pt x="528638" y="326231"/>
                  </a:lnTo>
                  <a:lnTo>
                    <a:pt x="409575" y="209550"/>
                  </a:lnTo>
                  <a:lnTo>
                    <a:pt x="261938" y="61913"/>
                  </a:lnTo>
                  <a:lnTo>
                    <a:pt x="250032" y="50006"/>
                  </a:lnTo>
                  <a:lnTo>
                    <a:pt x="195263" y="28575"/>
                  </a:lnTo>
                  <a:lnTo>
                    <a:pt x="138113" y="9525"/>
                  </a:lnTo>
                  <a:lnTo>
                    <a:pt x="80963" y="0"/>
                  </a:lnTo>
                  <a:lnTo>
                    <a:pt x="47625" y="7144"/>
                  </a:lnTo>
                  <a:lnTo>
                    <a:pt x="14288" y="23813"/>
                  </a:lnTo>
                  <a:lnTo>
                    <a:pt x="2382" y="35719"/>
                  </a:lnTo>
                  <a:lnTo>
                    <a:pt x="0" y="45244"/>
                  </a:lnTo>
                  <a:lnTo>
                    <a:pt x="0" y="59531"/>
                  </a:lnTo>
                  <a:lnTo>
                    <a:pt x="9525" y="76200"/>
                  </a:lnTo>
                  <a:lnTo>
                    <a:pt x="28575" y="92869"/>
                  </a:lnTo>
                  <a:lnTo>
                    <a:pt x="52388" y="109538"/>
                  </a:lnTo>
                  <a:lnTo>
                    <a:pt x="88107" y="130969"/>
                  </a:lnTo>
                  <a:lnTo>
                    <a:pt x="130969" y="145256"/>
                  </a:lnTo>
                  <a:lnTo>
                    <a:pt x="166688" y="161925"/>
                  </a:lnTo>
                  <a:lnTo>
                    <a:pt x="195263" y="183356"/>
                  </a:lnTo>
                  <a:lnTo>
                    <a:pt x="250032" y="242888"/>
                  </a:lnTo>
                  <a:lnTo>
                    <a:pt x="307182" y="314325"/>
                  </a:lnTo>
                  <a:lnTo>
                    <a:pt x="409575" y="459581"/>
                  </a:lnTo>
                  <a:lnTo>
                    <a:pt x="552450" y="673894"/>
                  </a:lnTo>
                  <a:lnTo>
                    <a:pt x="700088" y="890588"/>
                  </a:lnTo>
                  <a:lnTo>
                    <a:pt x="788194" y="1023938"/>
                  </a:lnTo>
                  <a:lnTo>
                    <a:pt x="804863" y="1050131"/>
                  </a:lnTo>
                  <a:lnTo>
                    <a:pt x="819150" y="1066800"/>
                  </a:lnTo>
                  <a:lnTo>
                    <a:pt x="840582" y="1083469"/>
                  </a:lnTo>
                  <a:lnTo>
                    <a:pt x="864394" y="1095375"/>
                  </a:lnTo>
                  <a:lnTo>
                    <a:pt x="926307" y="1121569"/>
                  </a:lnTo>
                  <a:lnTo>
                    <a:pt x="995363" y="1138238"/>
                  </a:lnTo>
                  <a:lnTo>
                    <a:pt x="1083469" y="1147763"/>
                  </a:lnTo>
                  <a:lnTo>
                    <a:pt x="1295400" y="1164431"/>
                  </a:lnTo>
                  <a:lnTo>
                    <a:pt x="1574007" y="1193006"/>
                  </a:lnTo>
                  <a:lnTo>
                    <a:pt x="1607344" y="1193006"/>
                  </a:lnTo>
                  <a:lnTo>
                    <a:pt x="1624013" y="1185863"/>
                  </a:lnTo>
                  <a:lnTo>
                    <a:pt x="1628775" y="1181100"/>
                  </a:lnTo>
                  <a:lnTo>
                    <a:pt x="1628775" y="1171575"/>
                  </a:lnTo>
                  <a:lnTo>
                    <a:pt x="1624013" y="1164431"/>
                  </a:lnTo>
                  <a:lnTo>
                    <a:pt x="1604963" y="1145381"/>
                  </a:lnTo>
                  <a:lnTo>
                    <a:pt x="1559719" y="1119188"/>
                  </a:lnTo>
                  <a:lnTo>
                    <a:pt x="1445419" y="1059656"/>
                  </a:lnTo>
                  <a:lnTo>
                    <a:pt x="1297782" y="976313"/>
                  </a:lnTo>
                  <a:lnTo>
                    <a:pt x="1119188" y="862013"/>
                  </a:lnTo>
                  <a:lnTo>
                    <a:pt x="933450" y="711994"/>
                  </a:lnTo>
                  <a:lnTo>
                    <a:pt x="688182" y="48101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45">
              <a:extLst>
                <a:ext uri="{FF2B5EF4-FFF2-40B4-BE49-F238E27FC236}">
                  <a16:creationId xmlns:a16="http://schemas.microsoft.com/office/drawing/2014/main" id="{7C87D4DF-126F-4D0B-BEB0-C81CA8D65152}"/>
                </a:ext>
              </a:extLst>
            </p:cNvPr>
            <p:cNvSpPr/>
            <p:nvPr/>
          </p:nvSpPr>
          <p:spPr>
            <a:xfrm>
              <a:off x="6046790" y="2605089"/>
              <a:ext cx="935037" cy="1216025"/>
            </a:xfrm>
            <a:custGeom>
              <a:avLst/>
              <a:gdLst>
                <a:gd name="connsiteX0" fmla="*/ 426244 w 935831"/>
                <a:gd name="connsiteY0" fmla="*/ 528637 h 1216818"/>
                <a:gd name="connsiteX1" fmla="*/ 516731 w 935831"/>
                <a:gd name="connsiteY1" fmla="*/ 369093 h 1216818"/>
                <a:gd name="connsiteX2" fmla="*/ 581025 w 935831"/>
                <a:gd name="connsiteY2" fmla="*/ 247650 h 1216818"/>
                <a:gd name="connsiteX3" fmla="*/ 604837 w 935831"/>
                <a:gd name="connsiteY3" fmla="*/ 195262 h 1216818"/>
                <a:gd name="connsiteX4" fmla="*/ 609600 w 935831"/>
                <a:gd name="connsiteY4" fmla="*/ 171450 h 1216818"/>
                <a:gd name="connsiteX5" fmla="*/ 609600 w 935831"/>
                <a:gd name="connsiteY5" fmla="*/ 138112 h 1216818"/>
                <a:gd name="connsiteX6" fmla="*/ 602456 w 935831"/>
                <a:gd name="connsiteY6" fmla="*/ 107156 h 1216818"/>
                <a:gd name="connsiteX7" fmla="*/ 592931 w 935831"/>
                <a:gd name="connsiteY7" fmla="*/ 88106 h 1216818"/>
                <a:gd name="connsiteX8" fmla="*/ 581025 w 935831"/>
                <a:gd name="connsiteY8" fmla="*/ 76200 h 1216818"/>
                <a:gd name="connsiteX9" fmla="*/ 557212 w 935831"/>
                <a:gd name="connsiteY9" fmla="*/ 64293 h 1216818"/>
                <a:gd name="connsiteX10" fmla="*/ 540544 w 935831"/>
                <a:gd name="connsiteY10" fmla="*/ 52387 h 1216818"/>
                <a:gd name="connsiteX11" fmla="*/ 521494 w 935831"/>
                <a:gd name="connsiteY11" fmla="*/ 30956 h 1216818"/>
                <a:gd name="connsiteX12" fmla="*/ 514350 w 935831"/>
                <a:gd name="connsiteY12" fmla="*/ 16668 h 1216818"/>
                <a:gd name="connsiteX13" fmla="*/ 516731 w 935831"/>
                <a:gd name="connsiteY13" fmla="*/ 9525 h 1216818"/>
                <a:gd name="connsiteX14" fmla="*/ 528637 w 935831"/>
                <a:gd name="connsiteY14" fmla="*/ 2381 h 1216818"/>
                <a:gd name="connsiteX15" fmla="*/ 561975 w 935831"/>
                <a:gd name="connsiteY15" fmla="*/ 0 h 1216818"/>
                <a:gd name="connsiteX16" fmla="*/ 628650 w 935831"/>
                <a:gd name="connsiteY16" fmla="*/ 4762 h 1216818"/>
                <a:gd name="connsiteX17" fmla="*/ 695325 w 935831"/>
                <a:gd name="connsiteY17" fmla="*/ 21431 h 1216818"/>
                <a:gd name="connsiteX18" fmla="*/ 740569 w 935831"/>
                <a:gd name="connsiteY18" fmla="*/ 52387 h 1216818"/>
                <a:gd name="connsiteX19" fmla="*/ 821531 w 935831"/>
                <a:gd name="connsiteY19" fmla="*/ 119062 h 1216818"/>
                <a:gd name="connsiteX20" fmla="*/ 878681 w 935831"/>
                <a:gd name="connsiteY20" fmla="*/ 176212 h 1216818"/>
                <a:gd name="connsiteX21" fmla="*/ 916781 w 935831"/>
                <a:gd name="connsiteY21" fmla="*/ 219075 h 1216818"/>
                <a:gd name="connsiteX22" fmla="*/ 931069 w 935831"/>
                <a:gd name="connsiteY22" fmla="*/ 245268 h 1216818"/>
                <a:gd name="connsiteX23" fmla="*/ 935831 w 935831"/>
                <a:gd name="connsiteY23" fmla="*/ 266700 h 1216818"/>
                <a:gd name="connsiteX24" fmla="*/ 935831 w 935831"/>
                <a:gd name="connsiteY24" fmla="*/ 280987 h 1216818"/>
                <a:gd name="connsiteX25" fmla="*/ 926306 w 935831"/>
                <a:gd name="connsiteY25" fmla="*/ 295275 h 1216818"/>
                <a:gd name="connsiteX26" fmla="*/ 897731 w 935831"/>
                <a:gd name="connsiteY26" fmla="*/ 309562 h 1216818"/>
                <a:gd name="connsiteX27" fmla="*/ 850106 w 935831"/>
                <a:gd name="connsiteY27" fmla="*/ 335756 h 1216818"/>
                <a:gd name="connsiteX28" fmla="*/ 797719 w 935831"/>
                <a:gd name="connsiteY28" fmla="*/ 378618 h 1216818"/>
                <a:gd name="connsiteX29" fmla="*/ 740569 w 935831"/>
                <a:gd name="connsiteY29" fmla="*/ 442912 h 1216818"/>
                <a:gd name="connsiteX30" fmla="*/ 654844 w 935831"/>
                <a:gd name="connsiteY30" fmla="*/ 547687 h 1216818"/>
                <a:gd name="connsiteX31" fmla="*/ 509587 w 935831"/>
                <a:gd name="connsiteY31" fmla="*/ 716756 h 1216818"/>
                <a:gd name="connsiteX32" fmla="*/ 304800 w 935831"/>
                <a:gd name="connsiteY32" fmla="*/ 947737 h 1216818"/>
                <a:gd name="connsiteX33" fmla="*/ 100012 w 935831"/>
                <a:gd name="connsiteY33" fmla="*/ 1183481 h 1216818"/>
                <a:gd name="connsiteX34" fmla="*/ 69056 w 935831"/>
                <a:gd name="connsiteY34" fmla="*/ 1216818 h 1216818"/>
                <a:gd name="connsiteX35" fmla="*/ 16669 w 935831"/>
                <a:gd name="connsiteY35" fmla="*/ 1216818 h 1216818"/>
                <a:gd name="connsiteX36" fmla="*/ 0 w 935831"/>
                <a:gd name="connsiteY36" fmla="*/ 1214437 h 1216818"/>
                <a:gd name="connsiteX37" fmla="*/ 54769 w 935831"/>
                <a:gd name="connsiteY37" fmla="*/ 1104900 h 1216818"/>
                <a:gd name="connsiteX38" fmla="*/ 178594 w 935831"/>
                <a:gd name="connsiteY38" fmla="*/ 921543 h 1216818"/>
                <a:gd name="connsiteX39" fmla="*/ 264319 w 935831"/>
                <a:gd name="connsiteY39" fmla="*/ 795337 h 1216818"/>
                <a:gd name="connsiteX40" fmla="*/ 426244 w 935831"/>
                <a:gd name="connsiteY40" fmla="*/ 528637 h 1216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35831" h="1216818">
                  <a:moveTo>
                    <a:pt x="426244" y="528637"/>
                  </a:moveTo>
                  <a:lnTo>
                    <a:pt x="516731" y="369093"/>
                  </a:lnTo>
                  <a:lnTo>
                    <a:pt x="581025" y="247650"/>
                  </a:lnTo>
                  <a:lnTo>
                    <a:pt x="604837" y="195262"/>
                  </a:lnTo>
                  <a:lnTo>
                    <a:pt x="609600" y="171450"/>
                  </a:lnTo>
                  <a:lnTo>
                    <a:pt x="609600" y="138112"/>
                  </a:lnTo>
                  <a:lnTo>
                    <a:pt x="602456" y="107156"/>
                  </a:lnTo>
                  <a:lnTo>
                    <a:pt x="592931" y="88106"/>
                  </a:lnTo>
                  <a:lnTo>
                    <a:pt x="581025" y="76200"/>
                  </a:lnTo>
                  <a:lnTo>
                    <a:pt x="557212" y="64293"/>
                  </a:lnTo>
                  <a:lnTo>
                    <a:pt x="540544" y="52387"/>
                  </a:lnTo>
                  <a:lnTo>
                    <a:pt x="521494" y="30956"/>
                  </a:lnTo>
                  <a:lnTo>
                    <a:pt x="514350" y="16668"/>
                  </a:lnTo>
                  <a:lnTo>
                    <a:pt x="516731" y="9525"/>
                  </a:lnTo>
                  <a:lnTo>
                    <a:pt x="528637" y="2381"/>
                  </a:lnTo>
                  <a:lnTo>
                    <a:pt x="561975" y="0"/>
                  </a:lnTo>
                  <a:lnTo>
                    <a:pt x="628650" y="4762"/>
                  </a:lnTo>
                  <a:lnTo>
                    <a:pt x="695325" y="21431"/>
                  </a:lnTo>
                  <a:lnTo>
                    <a:pt x="740569" y="52387"/>
                  </a:lnTo>
                  <a:lnTo>
                    <a:pt x="821531" y="119062"/>
                  </a:lnTo>
                  <a:lnTo>
                    <a:pt x="878681" y="176212"/>
                  </a:lnTo>
                  <a:lnTo>
                    <a:pt x="916781" y="219075"/>
                  </a:lnTo>
                  <a:lnTo>
                    <a:pt x="931069" y="245268"/>
                  </a:lnTo>
                  <a:lnTo>
                    <a:pt x="935831" y="266700"/>
                  </a:lnTo>
                  <a:lnTo>
                    <a:pt x="935831" y="280987"/>
                  </a:lnTo>
                  <a:lnTo>
                    <a:pt x="926306" y="295275"/>
                  </a:lnTo>
                  <a:lnTo>
                    <a:pt x="897731" y="309562"/>
                  </a:lnTo>
                  <a:lnTo>
                    <a:pt x="850106" y="335756"/>
                  </a:lnTo>
                  <a:lnTo>
                    <a:pt x="797719" y="378618"/>
                  </a:lnTo>
                  <a:lnTo>
                    <a:pt x="740569" y="442912"/>
                  </a:lnTo>
                  <a:lnTo>
                    <a:pt x="654844" y="547687"/>
                  </a:lnTo>
                  <a:lnTo>
                    <a:pt x="509587" y="716756"/>
                  </a:lnTo>
                  <a:lnTo>
                    <a:pt x="304800" y="947737"/>
                  </a:lnTo>
                  <a:lnTo>
                    <a:pt x="100012" y="1183481"/>
                  </a:lnTo>
                  <a:lnTo>
                    <a:pt x="69056" y="1216818"/>
                  </a:lnTo>
                  <a:lnTo>
                    <a:pt x="16669" y="1216818"/>
                  </a:lnTo>
                  <a:lnTo>
                    <a:pt x="0" y="1214437"/>
                  </a:lnTo>
                  <a:lnTo>
                    <a:pt x="54769" y="1104900"/>
                  </a:lnTo>
                  <a:lnTo>
                    <a:pt x="178594" y="921543"/>
                  </a:lnTo>
                  <a:lnTo>
                    <a:pt x="264319" y="795337"/>
                  </a:lnTo>
                  <a:lnTo>
                    <a:pt x="426244" y="5286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48">
              <a:extLst>
                <a:ext uri="{FF2B5EF4-FFF2-40B4-BE49-F238E27FC236}">
                  <a16:creationId xmlns:a16="http://schemas.microsoft.com/office/drawing/2014/main" id="{824A1C64-7BE5-48AB-9F4E-F447BD410D64}"/>
                </a:ext>
              </a:extLst>
            </p:cNvPr>
            <p:cNvSpPr/>
            <p:nvPr/>
          </p:nvSpPr>
          <p:spPr>
            <a:xfrm>
              <a:off x="6710364" y="4100513"/>
              <a:ext cx="528637" cy="660400"/>
            </a:xfrm>
            <a:custGeom>
              <a:avLst/>
              <a:gdLst>
                <a:gd name="connsiteX0" fmla="*/ 133350 w 528637"/>
                <a:gd name="connsiteY0" fmla="*/ 302418 h 659606"/>
                <a:gd name="connsiteX1" fmla="*/ 52387 w 528637"/>
                <a:gd name="connsiteY1" fmla="*/ 142875 h 659606"/>
                <a:gd name="connsiteX2" fmla="*/ 7143 w 528637"/>
                <a:gd name="connsiteY2" fmla="*/ 50006 h 659606"/>
                <a:gd name="connsiteX3" fmla="*/ 0 w 528637"/>
                <a:gd name="connsiteY3" fmla="*/ 19050 h 659606"/>
                <a:gd name="connsiteX4" fmla="*/ 0 w 528637"/>
                <a:gd name="connsiteY4" fmla="*/ 4762 h 659606"/>
                <a:gd name="connsiteX5" fmla="*/ 0 w 528637"/>
                <a:gd name="connsiteY5" fmla="*/ 4762 h 659606"/>
                <a:gd name="connsiteX6" fmla="*/ 16668 w 528637"/>
                <a:gd name="connsiteY6" fmla="*/ 0 h 659606"/>
                <a:gd name="connsiteX7" fmla="*/ 42862 w 528637"/>
                <a:gd name="connsiteY7" fmla="*/ 16668 h 659606"/>
                <a:gd name="connsiteX8" fmla="*/ 157162 w 528637"/>
                <a:gd name="connsiteY8" fmla="*/ 97631 h 659606"/>
                <a:gd name="connsiteX9" fmla="*/ 288131 w 528637"/>
                <a:gd name="connsiteY9" fmla="*/ 185737 h 659606"/>
                <a:gd name="connsiteX10" fmla="*/ 345281 w 528637"/>
                <a:gd name="connsiteY10" fmla="*/ 223837 h 659606"/>
                <a:gd name="connsiteX11" fmla="*/ 388143 w 528637"/>
                <a:gd name="connsiteY11" fmla="*/ 257175 h 659606"/>
                <a:gd name="connsiteX12" fmla="*/ 416718 w 528637"/>
                <a:gd name="connsiteY12" fmla="*/ 285750 h 659606"/>
                <a:gd name="connsiteX13" fmla="*/ 442912 w 528637"/>
                <a:gd name="connsiteY13" fmla="*/ 316706 h 659606"/>
                <a:gd name="connsiteX14" fmla="*/ 466725 w 528637"/>
                <a:gd name="connsiteY14" fmla="*/ 352425 h 659606"/>
                <a:gd name="connsiteX15" fmla="*/ 485775 w 528637"/>
                <a:gd name="connsiteY15" fmla="*/ 385762 h 659606"/>
                <a:gd name="connsiteX16" fmla="*/ 507206 w 528637"/>
                <a:gd name="connsiteY16" fmla="*/ 431006 h 659606"/>
                <a:gd name="connsiteX17" fmla="*/ 519112 w 528637"/>
                <a:gd name="connsiteY17" fmla="*/ 469106 h 659606"/>
                <a:gd name="connsiteX18" fmla="*/ 528637 w 528637"/>
                <a:gd name="connsiteY18" fmla="*/ 516731 h 659606"/>
                <a:gd name="connsiteX19" fmla="*/ 528637 w 528637"/>
                <a:gd name="connsiteY19" fmla="*/ 554831 h 659606"/>
                <a:gd name="connsiteX20" fmla="*/ 521493 w 528637"/>
                <a:gd name="connsiteY20" fmla="*/ 583406 h 659606"/>
                <a:gd name="connsiteX21" fmla="*/ 504825 w 528637"/>
                <a:gd name="connsiteY21" fmla="*/ 611981 h 659606"/>
                <a:gd name="connsiteX22" fmla="*/ 473868 w 528637"/>
                <a:gd name="connsiteY22" fmla="*/ 635793 h 659606"/>
                <a:gd name="connsiteX23" fmla="*/ 428625 w 528637"/>
                <a:gd name="connsiteY23" fmla="*/ 652462 h 659606"/>
                <a:gd name="connsiteX24" fmla="*/ 392906 w 528637"/>
                <a:gd name="connsiteY24" fmla="*/ 659606 h 659606"/>
                <a:gd name="connsiteX25" fmla="*/ 357187 w 528637"/>
                <a:gd name="connsiteY25" fmla="*/ 654843 h 659606"/>
                <a:gd name="connsiteX26" fmla="*/ 330993 w 528637"/>
                <a:gd name="connsiteY26" fmla="*/ 647700 h 659606"/>
                <a:gd name="connsiteX27" fmla="*/ 302418 w 528637"/>
                <a:gd name="connsiteY27" fmla="*/ 631031 h 659606"/>
                <a:gd name="connsiteX28" fmla="*/ 278606 w 528637"/>
                <a:gd name="connsiteY28" fmla="*/ 597693 h 659606"/>
                <a:gd name="connsiteX29" fmla="*/ 233362 w 528637"/>
                <a:gd name="connsiteY29" fmla="*/ 504825 h 659606"/>
                <a:gd name="connsiteX30" fmla="*/ 133350 w 528637"/>
                <a:gd name="connsiteY30" fmla="*/ 302418 h 65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28637" h="659606">
                  <a:moveTo>
                    <a:pt x="133350" y="302418"/>
                  </a:moveTo>
                  <a:lnTo>
                    <a:pt x="52387" y="142875"/>
                  </a:lnTo>
                  <a:lnTo>
                    <a:pt x="7143" y="50006"/>
                  </a:lnTo>
                  <a:lnTo>
                    <a:pt x="0" y="19050"/>
                  </a:lnTo>
                  <a:lnTo>
                    <a:pt x="0" y="4762"/>
                  </a:lnTo>
                  <a:lnTo>
                    <a:pt x="0" y="4762"/>
                  </a:lnTo>
                  <a:lnTo>
                    <a:pt x="16668" y="0"/>
                  </a:lnTo>
                  <a:lnTo>
                    <a:pt x="42862" y="16668"/>
                  </a:lnTo>
                  <a:lnTo>
                    <a:pt x="157162" y="97631"/>
                  </a:lnTo>
                  <a:lnTo>
                    <a:pt x="288131" y="185737"/>
                  </a:lnTo>
                  <a:lnTo>
                    <a:pt x="345281" y="223837"/>
                  </a:lnTo>
                  <a:lnTo>
                    <a:pt x="388143" y="257175"/>
                  </a:lnTo>
                  <a:lnTo>
                    <a:pt x="416718" y="285750"/>
                  </a:lnTo>
                  <a:lnTo>
                    <a:pt x="442912" y="316706"/>
                  </a:lnTo>
                  <a:lnTo>
                    <a:pt x="466725" y="352425"/>
                  </a:lnTo>
                  <a:lnTo>
                    <a:pt x="485775" y="385762"/>
                  </a:lnTo>
                  <a:lnTo>
                    <a:pt x="507206" y="431006"/>
                  </a:lnTo>
                  <a:lnTo>
                    <a:pt x="519112" y="469106"/>
                  </a:lnTo>
                  <a:lnTo>
                    <a:pt x="528637" y="516731"/>
                  </a:lnTo>
                  <a:lnTo>
                    <a:pt x="528637" y="554831"/>
                  </a:lnTo>
                  <a:lnTo>
                    <a:pt x="521493" y="583406"/>
                  </a:lnTo>
                  <a:lnTo>
                    <a:pt x="504825" y="611981"/>
                  </a:lnTo>
                  <a:lnTo>
                    <a:pt x="473868" y="635793"/>
                  </a:lnTo>
                  <a:lnTo>
                    <a:pt x="428625" y="652462"/>
                  </a:lnTo>
                  <a:lnTo>
                    <a:pt x="392906" y="659606"/>
                  </a:lnTo>
                  <a:lnTo>
                    <a:pt x="357187" y="654843"/>
                  </a:lnTo>
                  <a:lnTo>
                    <a:pt x="330993" y="647700"/>
                  </a:lnTo>
                  <a:lnTo>
                    <a:pt x="302418" y="631031"/>
                  </a:lnTo>
                  <a:lnTo>
                    <a:pt x="278606" y="597693"/>
                  </a:lnTo>
                  <a:lnTo>
                    <a:pt x="233362" y="504825"/>
                  </a:lnTo>
                  <a:lnTo>
                    <a:pt x="133350" y="302418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49">
              <a:extLst>
                <a:ext uri="{FF2B5EF4-FFF2-40B4-BE49-F238E27FC236}">
                  <a16:creationId xmlns:a16="http://schemas.microsoft.com/office/drawing/2014/main" id="{FA8CE8C8-B9F3-4B87-8068-E5DD121BD660}"/>
                </a:ext>
              </a:extLst>
            </p:cNvPr>
            <p:cNvSpPr/>
            <p:nvPr/>
          </p:nvSpPr>
          <p:spPr>
            <a:xfrm>
              <a:off x="7815264" y="4295776"/>
              <a:ext cx="661987" cy="919163"/>
            </a:xfrm>
            <a:custGeom>
              <a:avLst/>
              <a:gdLst>
                <a:gd name="connsiteX0" fmla="*/ 185737 w 661987"/>
                <a:gd name="connsiteY0" fmla="*/ 323850 h 919163"/>
                <a:gd name="connsiteX1" fmla="*/ 78581 w 661987"/>
                <a:gd name="connsiteY1" fmla="*/ 152400 h 919163"/>
                <a:gd name="connsiteX2" fmla="*/ 4762 w 661987"/>
                <a:gd name="connsiteY2" fmla="*/ 35719 h 919163"/>
                <a:gd name="connsiteX3" fmla="*/ 0 w 661987"/>
                <a:gd name="connsiteY3" fmla="*/ 21431 h 919163"/>
                <a:gd name="connsiteX4" fmla="*/ 0 w 661987"/>
                <a:gd name="connsiteY4" fmla="*/ 9525 h 919163"/>
                <a:gd name="connsiteX5" fmla="*/ 2381 w 661987"/>
                <a:gd name="connsiteY5" fmla="*/ 2381 h 919163"/>
                <a:gd name="connsiteX6" fmla="*/ 16668 w 661987"/>
                <a:gd name="connsiteY6" fmla="*/ 0 h 919163"/>
                <a:gd name="connsiteX7" fmla="*/ 50006 w 661987"/>
                <a:gd name="connsiteY7" fmla="*/ 14288 h 919163"/>
                <a:gd name="connsiteX8" fmla="*/ 202406 w 661987"/>
                <a:gd name="connsiteY8" fmla="*/ 121444 h 919163"/>
                <a:gd name="connsiteX9" fmla="*/ 357187 w 661987"/>
                <a:gd name="connsiteY9" fmla="*/ 233363 h 919163"/>
                <a:gd name="connsiteX10" fmla="*/ 490537 w 661987"/>
                <a:gd name="connsiteY10" fmla="*/ 335756 h 919163"/>
                <a:gd name="connsiteX11" fmla="*/ 542925 w 661987"/>
                <a:gd name="connsiteY11" fmla="*/ 376238 h 919163"/>
                <a:gd name="connsiteX12" fmla="*/ 554831 w 661987"/>
                <a:gd name="connsiteY12" fmla="*/ 390525 h 919163"/>
                <a:gd name="connsiteX13" fmla="*/ 571500 w 661987"/>
                <a:gd name="connsiteY13" fmla="*/ 428625 h 919163"/>
                <a:gd name="connsiteX14" fmla="*/ 592931 w 661987"/>
                <a:gd name="connsiteY14" fmla="*/ 483394 h 919163"/>
                <a:gd name="connsiteX15" fmla="*/ 623887 w 661987"/>
                <a:gd name="connsiteY15" fmla="*/ 573881 h 919163"/>
                <a:gd name="connsiteX16" fmla="*/ 647700 w 661987"/>
                <a:gd name="connsiteY16" fmla="*/ 673894 h 919163"/>
                <a:gd name="connsiteX17" fmla="*/ 661987 w 661987"/>
                <a:gd name="connsiteY17" fmla="*/ 752475 h 919163"/>
                <a:gd name="connsiteX18" fmla="*/ 654843 w 661987"/>
                <a:gd name="connsiteY18" fmla="*/ 778669 h 919163"/>
                <a:gd name="connsiteX19" fmla="*/ 633412 w 661987"/>
                <a:gd name="connsiteY19" fmla="*/ 826294 h 919163"/>
                <a:gd name="connsiteX20" fmla="*/ 607218 w 661987"/>
                <a:gd name="connsiteY20" fmla="*/ 871538 h 919163"/>
                <a:gd name="connsiteX21" fmla="*/ 588168 w 661987"/>
                <a:gd name="connsiteY21" fmla="*/ 895350 h 919163"/>
                <a:gd name="connsiteX22" fmla="*/ 557212 w 661987"/>
                <a:gd name="connsiteY22" fmla="*/ 916781 h 919163"/>
                <a:gd name="connsiteX23" fmla="*/ 540543 w 661987"/>
                <a:gd name="connsiteY23" fmla="*/ 919163 h 919163"/>
                <a:gd name="connsiteX24" fmla="*/ 521493 w 661987"/>
                <a:gd name="connsiteY24" fmla="*/ 916781 h 919163"/>
                <a:gd name="connsiteX25" fmla="*/ 495300 w 661987"/>
                <a:gd name="connsiteY25" fmla="*/ 902494 h 919163"/>
                <a:gd name="connsiteX26" fmla="*/ 469106 w 661987"/>
                <a:gd name="connsiteY26" fmla="*/ 878681 h 919163"/>
                <a:gd name="connsiteX27" fmla="*/ 447675 w 661987"/>
                <a:gd name="connsiteY27" fmla="*/ 845344 h 919163"/>
                <a:gd name="connsiteX28" fmla="*/ 409575 w 661987"/>
                <a:gd name="connsiteY28" fmla="*/ 757238 h 919163"/>
                <a:gd name="connsiteX29" fmla="*/ 338137 w 661987"/>
                <a:gd name="connsiteY29" fmla="*/ 590550 h 919163"/>
                <a:gd name="connsiteX30" fmla="*/ 302418 w 661987"/>
                <a:gd name="connsiteY30" fmla="*/ 514350 h 919163"/>
                <a:gd name="connsiteX31" fmla="*/ 254793 w 661987"/>
                <a:gd name="connsiteY31" fmla="*/ 438150 h 919163"/>
                <a:gd name="connsiteX32" fmla="*/ 185737 w 661987"/>
                <a:gd name="connsiteY32" fmla="*/ 323850 h 919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61987" h="919163">
                  <a:moveTo>
                    <a:pt x="185737" y="323850"/>
                  </a:moveTo>
                  <a:lnTo>
                    <a:pt x="78581" y="152400"/>
                  </a:lnTo>
                  <a:lnTo>
                    <a:pt x="4762" y="35719"/>
                  </a:lnTo>
                  <a:lnTo>
                    <a:pt x="0" y="21431"/>
                  </a:lnTo>
                  <a:lnTo>
                    <a:pt x="0" y="9525"/>
                  </a:lnTo>
                  <a:lnTo>
                    <a:pt x="2381" y="2381"/>
                  </a:lnTo>
                  <a:lnTo>
                    <a:pt x="16668" y="0"/>
                  </a:lnTo>
                  <a:lnTo>
                    <a:pt x="50006" y="14288"/>
                  </a:lnTo>
                  <a:lnTo>
                    <a:pt x="202406" y="121444"/>
                  </a:lnTo>
                  <a:lnTo>
                    <a:pt x="357187" y="233363"/>
                  </a:lnTo>
                  <a:lnTo>
                    <a:pt x="490537" y="335756"/>
                  </a:lnTo>
                  <a:lnTo>
                    <a:pt x="542925" y="376238"/>
                  </a:lnTo>
                  <a:lnTo>
                    <a:pt x="554831" y="390525"/>
                  </a:lnTo>
                  <a:lnTo>
                    <a:pt x="571500" y="428625"/>
                  </a:lnTo>
                  <a:lnTo>
                    <a:pt x="592931" y="483394"/>
                  </a:lnTo>
                  <a:lnTo>
                    <a:pt x="623887" y="573881"/>
                  </a:lnTo>
                  <a:lnTo>
                    <a:pt x="647700" y="673894"/>
                  </a:lnTo>
                  <a:lnTo>
                    <a:pt x="661987" y="752475"/>
                  </a:lnTo>
                  <a:lnTo>
                    <a:pt x="654843" y="778669"/>
                  </a:lnTo>
                  <a:lnTo>
                    <a:pt x="633412" y="826294"/>
                  </a:lnTo>
                  <a:lnTo>
                    <a:pt x="607218" y="871538"/>
                  </a:lnTo>
                  <a:lnTo>
                    <a:pt x="588168" y="895350"/>
                  </a:lnTo>
                  <a:lnTo>
                    <a:pt x="557212" y="916781"/>
                  </a:lnTo>
                  <a:lnTo>
                    <a:pt x="540543" y="919163"/>
                  </a:lnTo>
                  <a:lnTo>
                    <a:pt x="521493" y="916781"/>
                  </a:lnTo>
                  <a:lnTo>
                    <a:pt x="495300" y="902494"/>
                  </a:lnTo>
                  <a:lnTo>
                    <a:pt x="469106" y="878681"/>
                  </a:lnTo>
                  <a:lnTo>
                    <a:pt x="447675" y="845344"/>
                  </a:lnTo>
                  <a:lnTo>
                    <a:pt x="409575" y="757238"/>
                  </a:lnTo>
                  <a:lnTo>
                    <a:pt x="338137" y="590550"/>
                  </a:lnTo>
                  <a:lnTo>
                    <a:pt x="302418" y="514350"/>
                  </a:lnTo>
                  <a:lnTo>
                    <a:pt x="254793" y="438150"/>
                  </a:lnTo>
                  <a:lnTo>
                    <a:pt x="185737" y="323850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50">
              <a:extLst>
                <a:ext uri="{FF2B5EF4-FFF2-40B4-BE49-F238E27FC236}">
                  <a16:creationId xmlns:a16="http://schemas.microsoft.com/office/drawing/2014/main" id="{859DCAE2-5295-47CB-A9A3-D8233A3F6F64}"/>
                </a:ext>
              </a:extLst>
            </p:cNvPr>
            <p:cNvSpPr/>
            <p:nvPr/>
          </p:nvSpPr>
          <p:spPr>
            <a:xfrm>
              <a:off x="6164263" y="4398963"/>
              <a:ext cx="2139950" cy="1420812"/>
            </a:xfrm>
            <a:custGeom>
              <a:avLst/>
              <a:gdLst>
                <a:gd name="connsiteX0" fmla="*/ 359569 w 2138363"/>
                <a:gd name="connsiteY0" fmla="*/ 483394 h 1421606"/>
                <a:gd name="connsiteX1" fmla="*/ 288132 w 2138363"/>
                <a:gd name="connsiteY1" fmla="*/ 385762 h 1421606"/>
                <a:gd name="connsiteX2" fmla="*/ 221457 w 2138363"/>
                <a:gd name="connsiteY2" fmla="*/ 285750 h 1421606"/>
                <a:gd name="connsiteX3" fmla="*/ 128588 w 2138363"/>
                <a:gd name="connsiteY3" fmla="*/ 135731 h 1421606"/>
                <a:gd name="connsiteX4" fmla="*/ 64294 w 2138363"/>
                <a:gd name="connsiteY4" fmla="*/ 23812 h 1421606"/>
                <a:gd name="connsiteX5" fmla="*/ 59532 w 2138363"/>
                <a:gd name="connsiteY5" fmla="*/ 16669 h 1421606"/>
                <a:gd name="connsiteX6" fmla="*/ 52388 w 2138363"/>
                <a:gd name="connsiteY6" fmla="*/ 9525 h 1421606"/>
                <a:gd name="connsiteX7" fmla="*/ 33338 w 2138363"/>
                <a:gd name="connsiteY7" fmla="*/ 0 h 1421606"/>
                <a:gd name="connsiteX8" fmla="*/ 14288 w 2138363"/>
                <a:gd name="connsiteY8" fmla="*/ 0 h 1421606"/>
                <a:gd name="connsiteX9" fmla="*/ 4763 w 2138363"/>
                <a:gd name="connsiteY9" fmla="*/ 0 h 1421606"/>
                <a:gd name="connsiteX10" fmla="*/ 0 w 2138363"/>
                <a:gd name="connsiteY10" fmla="*/ 7144 h 1421606"/>
                <a:gd name="connsiteX11" fmla="*/ 4763 w 2138363"/>
                <a:gd name="connsiteY11" fmla="*/ 38100 h 1421606"/>
                <a:gd name="connsiteX12" fmla="*/ 30957 w 2138363"/>
                <a:gd name="connsiteY12" fmla="*/ 111919 h 1421606"/>
                <a:gd name="connsiteX13" fmla="*/ 80963 w 2138363"/>
                <a:gd name="connsiteY13" fmla="*/ 259556 h 1421606"/>
                <a:gd name="connsiteX14" fmla="*/ 119063 w 2138363"/>
                <a:gd name="connsiteY14" fmla="*/ 357187 h 1421606"/>
                <a:gd name="connsiteX15" fmla="*/ 161925 w 2138363"/>
                <a:gd name="connsiteY15" fmla="*/ 457200 h 1421606"/>
                <a:gd name="connsiteX16" fmla="*/ 202407 w 2138363"/>
                <a:gd name="connsiteY16" fmla="*/ 538162 h 1421606"/>
                <a:gd name="connsiteX17" fmla="*/ 247650 w 2138363"/>
                <a:gd name="connsiteY17" fmla="*/ 623887 h 1421606"/>
                <a:gd name="connsiteX18" fmla="*/ 292894 w 2138363"/>
                <a:gd name="connsiteY18" fmla="*/ 700087 h 1421606"/>
                <a:gd name="connsiteX19" fmla="*/ 330994 w 2138363"/>
                <a:gd name="connsiteY19" fmla="*/ 762000 h 1421606"/>
                <a:gd name="connsiteX20" fmla="*/ 383382 w 2138363"/>
                <a:gd name="connsiteY20" fmla="*/ 831056 h 1421606"/>
                <a:gd name="connsiteX21" fmla="*/ 433388 w 2138363"/>
                <a:gd name="connsiteY21" fmla="*/ 895350 h 1421606"/>
                <a:gd name="connsiteX22" fmla="*/ 495300 w 2138363"/>
                <a:gd name="connsiteY22" fmla="*/ 964406 h 1421606"/>
                <a:gd name="connsiteX23" fmla="*/ 576263 w 2138363"/>
                <a:gd name="connsiteY23" fmla="*/ 1040606 h 1421606"/>
                <a:gd name="connsiteX24" fmla="*/ 652463 w 2138363"/>
                <a:gd name="connsiteY24" fmla="*/ 1104900 h 1421606"/>
                <a:gd name="connsiteX25" fmla="*/ 731044 w 2138363"/>
                <a:gd name="connsiteY25" fmla="*/ 1157287 h 1421606"/>
                <a:gd name="connsiteX26" fmla="*/ 821532 w 2138363"/>
                <a:gd name="connsiteY26" fmla="*/ 1207294 h 1421606"/>
                <a:gd name="connsiteX27" fmla="*/ 947738 w 2138363"/>
                <a:gd name="connsiteY27" fmla="*/ 1271587 h 1421606"/>
                <a:gd name="connsiteX28" fmla="*/ 1081088 w 2138363"/>
                <a:gd name="connsiteY28" fmla="*/ 1326356 h 1421606"/>
                <a:gd name="connsiteX29" fmla="*/ 1183482 w 2138363"/>
                <a:gd name="connsiteY29" fmla="*/ 1362075 h 1421606"/>
                <a:gd name="connsiteX30" fmla="*/ 1319213 w 2138363"/>
                <a:gd name="connsiteY30" fmla="*/ 1397794 h 1421606"/>
                <a:gd name="connsiteX31" fmla="*/ 1443038 w 2138363"/>
                <a:gd name="connsiteY31" fmla="*/ 1416844 h 1421606"/>
                <a:gd name="connsiteX32" fmla="*/ 1566863 w 2138363"/>
                <a:gd name="connsiteY32" fmla="*/ 1421606 h 1421606"/>
                <a:gd name="connsiteX33" fmla="*/ 1662113 w 2138363"/>
                <a:gd name="connsiteY33" fmla="*/ 1416844 h 1421606"/>
                <a:gd name="connsiteX34" fmla="*/ 1804988 w 2138363"/>
                <a:gd name="connsiteY34" fmla="*/ 1407319 h 1421606"/>
                <a:gd name="connsiteX35" fmla="*/ 1895475 w 2138363"/>
                <a:gd name="connsiteY35" fmla="*/ 1393031 h 1421606"/>
                <a:gd name="connsiteX36" fmla="*/ 1981200 w 2138363"/>
                <a:gd name="connsiteY36" fmla="*/ 1373981 h 1421606"/>
                <a:gd name="connsiteX37" fmla="*/ 2031207 w 2138363"/>
                <a:gd name="connsiteY37" fmla="*/ 1354931 h 1421606"/>
                <a:gd name="connsiteX38" fmla="*/ 2059782 w 2138363"/>
                <a:gd name="connsiteY38" fmla="*/ 1340644 h 1421606"/>
                <a:gd name="connsiteX39" fmla="*/ 2090738 w 2138363"/>
                <a:gd name="connsiteY39" fmla="*/ 1314450 h 1421606"/>
                <a:gd name="connsiteX40" fmla="*/ 2119313 w 2138363"/>
                <a:gd name="connsiteY40" fmla="*/ 1281112 h 1421606"/>
                <a:gd name="connsiteX41" fmla="*/ 2135982 w 2138363"/>
                <a:gd name="connsiteY41" fmla="*/ 1254919 h 1421606"/>
                <a:gd name="connsiteX42" fmla="*/ 2138363 w 2138363"/>
                <a:gd name="connsiteY42" fmla="*/ 1235869 h 1421606"/>
                <a:gd name="connsiteX43" fmla="*/ 2133600 w 2138363"/>
                <a:gd name="connsiteY43" fmla="*/ 1212056 h 1421606"/>
                <a:gd name="connsiteX44" fmla="*/ 2121694 w 2138363"/>
                <a:gd name="connsiteY44" fmla="*/ 1193006 h 1421606"/>
                <a:gd name="connsiteX45" fmla="*/ 2102644 w 2138363"/>
                <a:gd name="connsiteY45" fmla="*/ 1176337 h 1421606"/>
                <a:gd name="connsiteX46" fmla="*/ 2047875 w 2138363"/>
                <a:gd name="connsiteY46" fmla="*/ 1140619 h 1421606"/>
                <a:gd name="connsiteX47" fmla="*/ 1464469 w 2138363"/>
                <a:gd name="connsiteY47" fmla="*/ 1131094 h 1421606"/>
                <a:gd name="connsiteX48" fmla="*/ 1321594 w 2138363"/>
                <a:gd name="connsiteY48" fmla="*/ 1121569 h 1421606"/>
                <a:gd name="connsiteX49" fmla="*/ 1185863 w 2138363"/>
                <a:gd name="connsiteY49" fmla="*/ 1100137 h 1421606"/>
                <a:gd name="connsiteX50" fmla="*/ 1057275 w 2138363"/>
                <a:gd name="connsiteY50" fmla="*/ 1066800 h 1421606"/>
                <a:gd name="connsiteX51" fmla="*/ 947738 w 2138363"/>
                <a:gd name="connsiteY51" fmla="*/ 1026319 h 1421606"/>
                <a:gd name="connsiteX52" fmla="*/ 885825 w 2138363"/>
                <a:gd name="connsiteY52" fmla="*/ 995362 h 1421606"/>
                <a:gd name="connsiteX53" fmla="*/ 812007 w 2138363"/>
                <a:gd name="connsiteY53" fmla="*/ 952500 h 1421606"/>
                <a:gd name="connsiteX54" fmla="*/ 745332 w 2138363"/>
                <a:gd name="connsiteY54" fmla="*/ 904875 h 1421606"/>
                <a:gd name="connsiteX55" fmla="*/ 692944 w 2138363"/>
                <a:gd name="connsiteY55" fmla="*/ 862012 h 1421606"/>
                <a:gd name="connsiteX56" fmla="*/ 640557 w 2138363"/>
                <a:gd name="connsiteY56" fmla="*/ 812006 h 1421606"/>
                <a:gd name="connsiteX57" fmla="*/ 561975 w 2138363"/>
                <a:gd name="connsiteY57" fmla="*/ 733425 h 1421606"/>
                <a:gd name="connsiteX58" fmla="*/ 452438 w 2138363"/>
                <a:gd name="connsiteY58" fmla="*/ 604837 h 1421606"/>
                <a:gd name="connsiteX59" fmla="*/ 359569 w 2138363"/>
                <a:gd name="connsiteY59" fmla="*/ 483394 h 142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38363" h="1421606">
                  <a:moveTo>
                    <a:pt x="359569" y="483394"/>
                  </a:moveTo>
                  <a:lnTo>
                    <a:pt x="288132" y="385762"/>
                  </a:lnTo>
                  <a:lnTo>
                    <a:pt x="221457" y="285750"/>
                  </a:lnTo>
                  <a:lnTo>
                    <a:pt x="128588" y="135731"/>
                  </a:lnTo>
                  <a:lnTo>
                    <a:pt x="64294" y="23812"/>
                  </a:lnTo>
                  <a:lnTo>
                    <a:pt x="59532" y="16669"/>
                  </a:lnTo>
                  <a:lnTo>
                    <a:pt x="52388" y="9525"/>
                  </a:lnTo>
                  <a:lnTo>
                    <a:pt x="33338" y="0"/>
                  </a:lnTo>
                  <a:lnTo>
                    <a:pt x="14288" y="0"/>
                  </a:lnTo>
                  <a:lnTo>
                    <a:pt x="4763" y="0"/>
                  </a:lnTo>
                  <a:lnTo>
                    <a:pt x="0" y="7144"/>
                  </a:lnTo>
                  <a:lnTo>
                    <a:pt x="4763" y="38100"/>
                  </a:lnTo>
                  <a:lnTo>
                    <a:pt x="30957" y="111919"/>
                  </a:lnTo>
                  <a:lnTo>
                    <a:pt x="80963" y="259556"/>
                  </a:lnTo>
                  <a:lnTo>
                    <a:pt x="119063" y="357187"/>
                  </a:lnTo>
                  <a:lnTo>
                    <a:pt x="161925" y="457200"/>
                  </a:lnTo>
                  <a:lnTo>
                    <a:pt x="202407" y="538162"/>
                  </a:lnTo>
                  <a:lnTo>
                    <a:pt x="247650" y="623887"/>
                  </a:lnTo>
                  <a:lnTo>
                    <a:pt x="292894" y="700087"/>
                  </a:lnTo>
                  <a:lnTo>
                    <a:pt x="330994" y="762000"/>
                  </a:lnTo>
                  <a:lnTo>
                    <a:pt x="383382" y="831056"/>
                  </a:lnTo>
                  <a:lnTo>
                    <a:pt x="433388" y="895350"/>
                  </a:lnTo>
                  <a:lnTo>
                    <a:pt x="495300" y="964406"/>
                  </a:lnTo>
                  <a:lnTo>
                    <a:pt x="576263" y="1040606"/>
                  </a:lnTo>
                  <a:lnTo>
                    <a:pt x="652463" y="1104900"/>
                  </a:lnTo>
                  <a:lnTo>
                    <a:pt x="731044" y="1157287"/>
                  </a:lnTo>
                  <a:lnTo>
                    <a:pt x="821532" y="1207294"/>
                  </a:lnTo>
                  <a:lnTo>
                    <a:pt x="947738" y="1271587"/>
                  </a:lnTo>
                  <a:lnTo>
                    <a:pt x="1081088" y="1326356"/>
                  </a:lnTo>
                  <a:lnTo>
                    <a:pt x="1183482" y="1362075"/>
                  </a:lnTo>
                  <a:lnTo>
                    <a:pt x="1319213" y="1397794"/>
                  </a:lnTo>
                  <a:lnTo>
                    <a:pt x="1443038" y="1416844"/>
                  </a:lnTo>
                  <a:lnTo>
                    <a:pt x="1566863" y="1421606"/>
                  </a:lnTo>
                  <a:lnTo>
                    <a:pt x="1662113" y="1416844"/>
                  </a:lnTo>
                  <a:lnTo>
                    <a:pt x="1804988" y="1407319"/>
                  </a:lnTo>
                  <a:lnTo>
                    <a:pt x="1895475" y="1393031"/>
                  </a:lnTo>
                  <a:lnTo>
                    <a:pt x="1981200" y="1373981"/>
                  </a:lnTo>
                  <a:lnTo>
                    <a:pt x="2031207" y="1354931"/>
                  </a:lnTo>
                  <a:lnTo>
                    <a:pt x="2059782" y="1340644"/>
                  </a:lnTo>
                  <a:lnTo>
                    <a:pt x="2090738" y="1314450"/>
                  </a:lnTo>
                  <a:lnTo>
                    <a:pt x="2119313" y="1281112"/>
                  </a:lnTo>
                  <a:lnTo>
                    <a:pt x="2135982" y="1254919"/>
                  </a:lnTo>
                  <a:lnTo>
                    <a:pt x="2138363" y="1235869"/>
                  </a:lnTo>
                  <a:lnTo>
                    <a:pt x="2133600" y="1212056"/>
                  </a:lnTo>
                  <a:lnTo>
                    <a:pt x="2121694" y="1193006"/>
                  </a:lnTo>
                  <a:lnTo>
                    <a:pt x="2102644" y="1176337"/>
                  </a:lnTo>
                  <a:lnTo>
                    <a:pt x="2047875" y="1140619"/>
                  </a:lnTo>
                  <a:lnTo>
                    <a:pt x="1464469" y="1131094"/>
                  </a:lnTo>
                  <a:lnTo>
                    <a:pt x="1321594" y="1121569"/>
                  </a:lnTo>
                  <a:lnTo>
                    <a:pt x="1185863" y="1100137"/>
                  </a:lnTo>
                  <a:lnTo>
                    <a:pt x="1057275" y="1066800"/>
                  </a:lnTo>
                  <a:lnTo>
                    <a:pt x="947738" y="1026319"/>
                  </a:lnTo>
                  <a:lnTo>
                    <a:pt x="885825" y="995362"/>
                  </a:lnTo>
                  <a:lnTo>
                    <a:pt x="812007" y="952500"/>
                  </a:lnTo>
                  <a:lnTo>
                    <a:pt x="745332" y="904875"/>
                  </a:lnTo>
                  <a:lnTo>
                    <a:pt x="692944" y="862012"/>
                  </a:lnTo>
                  <a:lnTo>
                    <a:pt x="640557" y="812006"/>
                  </a:lnTo>
                  <a:lnTo>
                    <a:pt x="561975" y="733425"/>
                  </a:lnTo>
                  <a:lnTo>
                    <a:pt x="452438" y="604837"/>
                  </a:lnTo>
                  <a:lnTo>
                    <a:pt x="359569" y="483394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35">
              <a:extLst>
                <a:ext uri="{FF2B5EF4-FFF2-40B4-BE49-F238E27FC236}">
                  <a16:creationId xmlns:a16="http://schemas.microsoft.com/office/drawing/2014/main" id="{B8E1A99D-360A-46CE-B49E-D3141F4EC9A1}"/>
                </a:ext>
              </a:extLst>
            </p:cNvPr>
            <p:cNvSpPr/>
            <p:nvPr/>
          </p:nvSpPr>
          <p:spPr>
            <a:xfrm>
              <a:off x="3887790" y="2523329"/>
              <a:ext cx="827087" cy="647700"/>
            </a:xfrm>
            <a:custGeom>
              <a:avLst/>
              <a:gdLst>
                <a:gd name="connsiteX0" fmla="*/ 609600 w 826294"/>
                <a:gd name="connsiteY0" fmla="*/ 357188 h 647700"/>
                <a:gd name="connsiteX1" fmla="*/ 481013 w 826294"/>
                <a:gd name="connsiteY1" fmla="*/ 235744 h 647700"/>
                <a:gd name="connsiteX2" fmla="*/ 390525 w 826294"/>
                <a:gd name="connsiteY2" fmla="*/ 152400 h 647700"/>
                <a:gd name="connsiteX3" fmla="*/ 285750 w 826294"/>
                <a:gd name="connsiteY3" fmla="*/ 57150 h 647700"/>
                <a:gd name="connsiteX4" fmla="*/ 85725 w 826294"/>
                <a:gd name="connsiteY4" fmla="*/ 0 h 647700"/>
                <a:gd name="connsiteX5" fmla="*/ 59532 w 826294"/>
                <a:gd name="connsiteY5" fmla="*/ 11906 h 647700"/>
                <a:gd name="connsiteX6" fmla="*/ 33338 w 826294"/>
                <a:gd name="connsiteY6" fmla="*/ 78581 h 647700"/>
                <a:gd name="connsiteX7" fmla="*/ 0 w 826294"/>
                <a:gd name="connsiteY7" fmla="*/ 195263 h 647700"/>
                <a:gd name="connsiteX8" fmla="*/ 0 w 826294"/>
                <a:gd name="connsiteY8" fmla="*/ 223838 h 647700"/>
                <a:gd name="connsiteX9" fmla="*/ 9525 w 826294"/>
                <a:gd name="connsiteY9" fmla="*/ 235744 h 647700"/>
                <a:gd name="connsiteX10" fmla="*/ 64294 w 826294"/>
                <a:gd name="connsiteY10" fmla="*/ 259556 h 647700"/>
                <a:gd name="connsiteX11" fmla="*/ 228600 w 826294"/>
                <a:gd name="connsiteY11" fmla="*/ 333375 h 647700"/>
                <a:gd name="connsiteX12" fmla="*/ 302419 w 826294"/>
                <a:gd name="connsiteY12" fmla="*/ 364331 h 647700"/>
                <a:gd name="connsiteX13" fmla="*/ 359569 w 826294"/>
                <a:gd name="connsiteY13" fmla="*/ 395288 h 647700"/>
                <a:gd name="connsiteX14" fmla="*/ 526257 w 826294"/>
                <a:gd name="connsiteY14" fmla="*/ 497681 h 647700"/>
                <a:gd name="connsiteX15" fmla="*/ 695325 w 826294"/>
                <a:gd name="connsiteY15" fmla="*/ 604838 h 647700"/>
                <a:gd name="connsiteX16" fmla="*/ 766763 w 826294"/>
                <a:gd name="connsiteY16" fmla="*/ 647700 h 647700"/>
                <a:gd name="connsiteX17" fmla="*/ 826294 w 826294"/>
                <a:gd name="connsiteY17" fmla="*/ 569119 h 647700"/>
                <a:gd name="connsiteX18" fmla="*/ 740569 w 826294"/>
                <a:gd name="connsiteY18" fmla="*/ 485775 h 647700"/>
                <a:gd name="connsiteX19" fmla="*/ 609600 w 826294"/>
                <a:gd name="connsiteY19" fmla="*/ 357188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294" h="647700">
                  <a:moveTo>
                    <a:pt x="609600" y="357188"/>
                  </a:moveTo>
                  <a:lnTo>
                    <a:pt x="481013" y="235744"/>
                  </a:lnTo>
                  <a:lnTo>
                    <a:pt x="390525" y="152400"/>
                  </a:lnTo>
                  <a:lnTo>
                    <a:pt x="285750" y="57150"/>
                  </a:lnTo>
                  <a:lnTo>
                    <a:pt x="85725" y="0"/>
                  </a:lnTo>
                  <a:lnTo>
                    <a:pt x="59532" y="11906"/>
                  </a:lnTo>
                  <a:lnTo>
                    <a:pt x="33338" y="78581"/>
                  </a:lnTo>
                  <a:lnTo>
                    <a:pt x="0" y="195263"/>
                  </a:lnTo>
                  <a:lnTo>
                    <a:pt x="0" y="223838"/>
                  </a:lnTo>
                  <a:lnTo>
                    <a:pt x="9525" y="235744"/>
                  </a:lnTo>
                  <a:lnTo>
                    <a:pt x="64294" y="259556"/>
                  </a:lnTo>
                  <a:lnTo>
                    <a:pt x="228600" y="333375"/>
                  </a:lnTo>
                  <a:lnTo>
                    <a:pt x="302419" y="364331"/>
                  </a:lnTo>
                  <a:lnTo>
                    <a:pt x="359569" y="395288"/>
                  </a:lnTo>
                  <a:lnTo>
                    <a:pt x="526257" y="497681"/>
                  </a:lnTo>
                  <a:lnTo>
                    <a:pt x="695325" y="604838"/>
                  </a:lnTo>
                  <a:lnTo>
                    <a:pt x="766763" y="647700"/>
                  </a:lnTo>
                  <a:lnTo>
                    <a:pt x="826294" y="569119"/>
                  </a:lnTo>
                  <a:lnTo>
                    <a:pt x="740569" y="485775"/>
                  </a:lnTo>
                  <a:lnTo>
                    <a:pt x="609600" y="35718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36">
              <a:extLst>
                <a:ext uri="{FF2B5EF4-FFF2-40B4-BE49-F238E27FC236}">
                  <a16:creationId xmlns:a16="http://schemas.microsoft.com/office/drawing/2014/main" id="{74F960B6-71BB-4171-9D68-8A66BFCFAD9A}"/>
                </a:ext>
              </a:extLst>
            </p:cNvPr>
            <p:cNvSpPr/>
            <p:nvPr/>
          </p:nvSpPr>
          <p:spPr>
            <a:xfrm>
              <a:off x="3919540" y="2128043"/>
              <a:ext cx="1514475" cy="1800225"/>
            </a:xfrm>
            <a:custGeom>
              <a:avLst/>
              <a:gdLst>
                <a:gd name="connsiteX0" fmla="*/ 838200 w 1514475"/>
                <a:gd name="connsiteY0" fmla="*/ 721518 h 1800225"/>
                <a:gd name="connsiteX1" fmla="*/ 711993 w 1514475"/>
                <a:gd name="connsiteY1" fmla="*/ 907256 h 1800225"/>
                <a:gd name="connsiteX2" fmla="*/ 635793 w 1514475"/>
                <a:gd name="connsiteY2" fmla="*/ 971550 h 1800225"/>
                <a:gd name="connsiteX3" fmla="*/ 535781 w 1514475"/>
                <a:gd name="connsiteY3" fmla="*/ 1116806 h 1800225"/>
                <a:gd name="connsiteX4" fmla="*/ 411956 w 1514475"/>
                <a:gd name="connsiteY4" fmla="*/ 1281112 h 1800225"/>
                <a:gd name="connsiteX5" fmla="*/ 173831 w 1514475"/>
                <a:gd name="connsiteY5" fmla="*/ 1578768 h 1800225"/>
                <a:gd name="connsiteX6" fmla="*/ 23812 w 1514475"/>
                <a:gd name="connsiteY6" fmla="*/ 1764506 h 1800225"/>
                <a:gd name="connsiteX7" fmla="*/ 0 w 1514475"/>
                <a:gd name="connsiteY7" fmla="*/ 1800225 h 1800225"/>
                <a:gd name="connsiteX8" fmla="*/ 135731 w 1514475"/>
                <a:gd name="connsiteY8" fmla="*/ 1790700 h 1800225"/>
                <a:gd name="connsiteX9" fmla="*/ 252412 w 1514475"/>
                <a:gd name="connsiteY9" fmla="*/ 1652587 h 1800225"/>
                <a:gd name="connsiteX10" fmla="*/ 402431 w 1514475"/>
                <a:gd name="connsiteY10" fmla="*/ 1500187 h 1800225"/>
                <a:gd name="connsiteX11" fmla="*/ 554831 w 1514475"/>
                <a:gd name="connsiteY11" fmla="*/ 1345406 h 1800225"/>
                <a:gd name="connsiteX12" fmla="*/ 740568 w 1514475"/>
                <a:gd name="connsiteY12" fmla="*/ 1152525 h 1800225"/>
                <a:gd name="connsiteX13" fmla="*/ 904875 w 1514475"/>
                <a:gd name="connsiteY13" fmla="*/ 978693 h 1800225"/>
                <a:gd name="connsiteX14" fmla="*/ 1038225 w 1514475"/>
                <a:gd name="connsiteY14" fmla="*/ 816768 h 1800225"/>
                <a:gd name="connsiteX15" fmla="*/ 1140618 w 1514475"/>
                <a:gd name="connsiteY15" fmla="*/ 695325 h 1800225"/>
                <a:gd name="connsiteX16" fmla="*/ 1190625 w 1514475"/>
                <a:gd name="connsiteY16" fmla="*/ 638175 h 1800225"/>
                <a:gd name="connsiteX17" fmla="*/ 1252537 w 1514475"/>
                <a:gd name="connsiteY17" fmla="*/ 571500 h 1800225"/>
                <a:gd name="connsiteX18" fmla="*/ 1328737 w 1514475"/>
                <a:gd name="connsiteY18" fmla="*/ 492918 h 1800225"/>
                <a:gd name="connsiteX19" fmla="*/ 1402556 w 1514475"/>
                <a:gd name="connsiteY19" fmla="*/ 428625 h 1800225"/>
                <a:gd name="connsiteX20" fmla="*/ 1435893 w 1514475"/>
                <a:gd name="connsiteY20" fmla="*/ 402431 h 1800225"/>
                <a:gd name="connsiteX21" fmla="*/ 1466850 w 1514475"/>
                <a:gd name="connsiteY21" fmla="*/ 385762 h 1800225"/>
                <a:gd name="connsiteX22" fmla="*/ 1495425 w 1514475"/>
                <a:gd name="connsiteY22" fmla="*/ 369093 h 1800225"/>
                <a:gd name="connsiteX23" fmla="*/ 1512093 w 1514475"/>
                <a:gd name="connsiteY23" fmla="*/ 350043 h 1800225"/>
                <a:gd name="connsiteX24" fmla="*/ 1514475 w 1514475"/>
                <a:gd name="connsiteY24" fmla="*/ 330993 h 1800225"/>
                <a:gd name="connsiteX25" fmla="*/ 1512093 w 1514475"/>
                <a:gd name="connsiteY25" fmla="*/ 307181 h 1800225"/>
                <a:gd name="connsiteX26" fmla="*/ 1495425 w 1514475"/>
                <a:gd name="connsiteY26" fmla="*/ 273843 h 1800225"/>
                <a:gd name="connsiteX27" fmla="*/ 1473993 w 1514475"/>
                <a:gd name="connsiteY27" fmla="*/ 226218 h 1800225"/>
                <a:gd name="connsiteX28" fmla="*/ 1447800 w 1514475"/>
                <a:gd name="connsiteY28" fmla="*/ 188118 h 1800225"/>
                <a:gd name="connsiteX29" fmla="*/ 1416843 w 1514475"/>
                <a:gd name="connsiteY29" fmla="*/ 152400 h 1800225"/>
                <a:gd name="connsiteX30" fmla="*/ 1388268 w 1514475"/>
                <a:gd name="connsiteY30" fmla="*/ 123825 h 1800225"/>
                <a:gd name="connsiteX31" fmla="*/ 1345406 w 1514475"/>
                <a:gd name="connsiteY31" fmla="*/ 90487 h 1800225"/>
                <a:gd name="connsiteX32" fmla="*/ 1295400 w 1514475"/>
                <a:gd name="connsiteY32" fmla="*/ 61912 h 1800225"/>
                <a:gd name="connsiteX33" fmla="*/ 1245393 w 1514475"/>
                <a:gd name="connsiteY33" fmla="*/ 35718 h 1800225"/>
                <a:gd name="connsiteX34" fmla="*/ 1197768 w 1514475"/>
                <a:gd name="connsiteY34" fmla="*/ 14287 h 1800225"/>
                <a:gd name="connsiteX35" fmla="*/ 1152525 w 1514475"/>
                <a:gd name="connsiteY35" fmla="*/ 0 h 1800225"/>
                <a:gd name="connsiteX36" fmla="*/ 1123950 w 1514475"/>
                <a:gd name="connsiteY36" fmla="*/ 0 h 1800225"/>
                <a:gd name="connsiteX37" fmla="*/ 1097756 w 1514475"/>
                <a:gd name="connsiteY37" fmla="*/ 4762 h 1800225"/>
                <a:gd name="connsiteX38" fmla="*/ 1083468 w 1514475"/>
                <a:gd name="connsiteY38" fmla="*/ 14287 h 1800225"/>
                <a:gd name="connsiteX39" fmla="*/ 1083468 w 1514475"/>
                <a:gd name="connsiteY39" fmla="*/ 28575 h 1800225"/>
                <a:gd name="connsiteX40" fmla="*/ 1095375 w 1514475"/>
                <a:gd name="connsiteY40" fmla="*/ 54768 h 1800225"/>
                <a:gd name="connsiteX41" fmla="*/ 1133475 w 1514475"/>
                <a:gd name="connsiteY41" fmla="*/ 109537 h 1800225"/>
                <a:gd name="connsiteX42" fmla="*/ 1157287 w 1514475"/>
                <a:gd name="connsiteY42" fmla="*/ 142875 h 1800225"/>
                <a:gd name="connsiteX43" fmla="*/ 1162050 w 1514475"/>
                <a:gd name="connsiteY43" fmla="*/ 159543 h 1800225"/>
                <a:gd name="connsiteX44" fmla="*/ 1150143 w 1514475"/>
                <a:gd name="connsiteY44" fmla="*/ 230981 h 1800225"/>
                <a:gd name="connsiteX45" fmla="*/ 1133475 w 1514475"/>
                <a:gd name="connsiteY45" fmla="*/ 264318 h 1800225"/>
                <a:gd name="connsiteX46" fmla="*/ 1016793 w 1514475"/>
                <a:gd name="connsiteY46" fmla="*/ 454818 h 1800225"/>
                <a:gd name="connsiteX47" fmla="*/ 838200 w 1514475"/>
                <a:gd name="connsiteY47" fmla="*/ 721518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14475" h="1800225">
                  <a:moveTo>
                    <a:pt x="838200" y="721518"/>
                  </a:moveTo>
                  <a:lnTo>
                    <a:pt x="711993" y="907256"/>
                  </a:lnTo>
                  <a:lnTo>
                    <a:pt x="635793" y="971550"/>
                  </a:lnTo>
                  <a:lnTo>
                    <a:pt x="535781" y="1116806"/>
                  </a:lnTo>
                  <a:lnTo>
                    <a:pt x="411956" y="1281112"/>
                  </a:lnTo>
                  <a:lnTo>
                    <a:pt x="173831" y="1578768"/>
                  </a:lnTo>
                  <a:lnTo>
                    <a:pt x="23812" y="1764506"/>
                  </a:lnTo>
                  <a:lnTo>
                    <a:pt x="0" y="1800225"/>
                  </a:lnTo>
                  <a:lnTo>
                    <a:pt x="135731" y="1790700"/>
                  </a:lnTo>
                  <a:lnTo>
                    <a:pt x="252412" y="1652587"/>
                  </a:lnTo>
                  <a:lnTo>
                    <a:pt x="402431" y="1500187"/>
                  </a:lnTo>
                  <a:lnTo>
                    <a:pt x="554831" y="1345406"/>
                  </a:lnTo>
                  <a:lnTo>
                    <a:pt x="740568" y="1152525"/>
                  </a:lnTo>
                  <a:lnTo>
                    <a:pt x="904875" y="978693"/>
                  </a:lnTo>
                  <a:lnTo>
                    <a:pt x="1038225" y="816768"/>
                  </a:lnTo>
                  <a:lnTo>
                    <a:pt x="1140618" y="695325"/>
                  </a:lnTo>
                  <a:lnTo>
                    <a:pt x="1190625" y="638175"/>
                  </a:lnTo>
                  <a:lnTo>
                    <a:pt x="1252537" y="571500"/>
                  </a:lnTo>
                  <a:lnTo>
                    <a:pt x="1328737" y="492918"/>
                  </a:lnTo>
                  <a:lnTo>
                    <a:pt x="1402556" y="428625"/>
                  </a:lnTo>
                  <a:lnTo>
                    <a:pt x="1435893" y="402431"/>
                  </a:lnTo>
                  <a:lnTo>
                    <a:pt x="1466850" y="385762"/>
                  </a:lnTo>
                  <a:lnTo>
                    <a:pt x="1495425" y="369093"/>
                  </a:lnTo>
                  <a:lnTo>
                    <a:pt x="1512093" y="350043"/>
                  </a:lnTo>
                  <a:lnTo>
                    <a:pt x="1514475" y="330993"/>
                  </a:lnTo>
                  <a:lnTo>
                    <a:pt x="1512093" y="307181"/>
                  </a:lnTo>
                  <a:lnTo>
                    <a:pt x="1495425" y="273843"/>
                  </a:lnTo>
                  <a:lnTo>
                    <a:pt x="1473993" y="226218"/>
                  </a:lnTo>
                  <a:lnTo>
                    <a:pt x="1447800" y="188118"/>
                  </a:lnTo>
                  <a:lnTo>
                    <a:pt x="1416843" y="152400"/>
                  </a:lnTo>
                  <a:lnTo>
                    <a:pt x="1388268" y="123825"/>
                  </a:lnTo>
                  <a:lnTo>
                    <a:pt x="1345406" y="90487"/>
                  </a:lnTo>
                  <a:lnTo>
                    <a:pt x="1295400" y="61912"/>
                  </a:lnTo>
                  <a:lnTo>
                    <a:pt x="1245393" y="35718"/>
                  </a:lnTo>
                  <a:lnTo>
                    <a:pt x="1197768" y="14287"/>
                  </a:lnTo>
                  <a:lnTo>
                    <a:pt x="1152525" y="0"/>
                  </a:lnTo>
                  <a:lnTo>
                    <a:pt x="1123950" y="0"/>
                  </a:lnTo>
                  <a:lnTo>
                    <a:pt x="1097756" y="4762"/>
                  </a:lnTo>
                  <a:lnTo>
                    <a:pt x="1083468" y="14287"/>
                  </a:lnTo>
                  <a:lnTo>
                    <a:pt x="1083468" y="28575"/>
                  </a:lnTo>
                  <a:lnTo>
                    <a:pt x="1095375" y="54768"/>
                  </a:lnTo>
                  <a:lnTo>
                    <a:pt x="1133475" y="109537"/>
                  </a:lnTo>
                  <a:lnTo>
                    <a:pt x="1157287" y="142875"/>
                  </a:lnTo>
                  <a:lnTo>
                    <a:pt x="1162050" y="159543"/>
                  </a:lnTo>
                  <a:lnTo>
                    <a:pt x="1150143" y="230981"/>
                  </a:lnTo>
                  <a:lnTo>
                    <a:pt x="1133475" y="264318"/>
                  </a:lnTo>
                  <a:lnTo>
                    <a:pt x="1016793" y="454818"/>
                  </a:lnTo>
                  <a:lnTo>
                    <a:pt x="838200" y="72151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37">
              <a:extLst>
                <a:ext uri="{FF2B5EF4-FFF2-40B4-BE49-F238E27FC236}">
                  <a16:creationId xmlns:a16="http://schemas.microsoft.com/office/drawing/2014/main" id="{5153667E-91D1-4394-8141-D2CA8F08D9C8}"/>
                </a:ext>
              </a:extLst>
            </p:cNvPr>
            <p:cNvSpPr/>
            <p:nvPr/>
          </p:nvSpPr>
          <p:spPr>
            <a:xfrm>
              <a:off x="3859215" y="3537743"/>
              <a:ext cx="1474787" cy="638175"/>
            </a:xfrm>
            <a:custGeom>
              <a:avLst/>
              <a:gdLst>
                <a:gd name="connsiteX0" fmla="*/ 1019175 w 1473994"/>
                <a:gd name="connsiteY0" fmla="*/ 114300 h 638175"/>
                <a:gd name="connsiteX1" fmla="*/ 826294 w 1473994"/>
                <a:gd name="connsiteY1" fmla="*/ 164306 h 638175"/>
                <a:gd name="connsiteX2" fmla="*/ 590550 w 1473994"/>
                <a:gd name="connsiteY2" fmla="*/ 219075 h 638175"/>
                <a:gd name="connsiteX3" fmla="*/ 350044 w 1473994"/>
                <a:gd name="connsiteY3" fmla="*/ 271462 h 638175"/>
                <a:gd name="connsiteX4" fmla="*/ 259557 w 1473994"/>
                <a:gd name="connsiteY4" fmla="*/ 283368 h 638175"/>
                <a:gd name="connsiteX5" fmla="*/ 147638 w 1473994"/>
                <a:gd name="connsiteY5" fmla="*/ 280987 h 638175"/>
                <a:gd name="connsiteX6" fmla="*/ 76200 w 1473994"/>
                <a:gd name="connsiteY6" fmla="*/ 302418 h 638175"/>
                <a:gd name="connsiteX7" fmla="*/ 4763 w 1473994"/>
                <a:gd name="connsiteY7" fmla="*/ 328612 h 638175"/>
                <a:gd name="connsiteX8" fmla="*/ 0 w 1473994"/>
                <a:gd name="connsiteY8" fmla="*/ 338137 h 638175"/>
                <a:gd name="connsiteX9" fmla="*/ 2382 w 1473994"/>
                <a:gd name="connsiteY9" fmla="*/ 361950 h 638175"/>
                <a:gd name="connsiteX10" fmla="*/ 19050 w 1473994"/>
                <a:gd name="connsiteY10" fmla="*/ 407193 h 638175"/>
                <a:gd name="connsiteX11" fmla="*/ 40482 w 1473994"/>
                <a:gd name="connsiteY11" fmla="*/ 445293 h 638175"/>
                <a:gd name="connsiteX12" fmla="*/ 61913 w 1473994"/>
                <a:gd name="connsiteY12" fmla="*/ 473868 h 638175"/>
                <a:gd name="connsiteX13" fmla="*/ 97632 w 1473994"/>
                <a:gd name="connsiteY13" fmla="*/ 514350 h 638175"/>
                <a:gd name="connsiteX14" fmla="*/ 119063 w 1473994"/>
                <a:gd name="connsiteY14" fmla="*/ 538162 h 638175"/>
                <a:gd name="connsiteX15" fmla="*/ 135732 w 1473994"/>
                <a:gd name="connsiteY15" fmla="*/ 559593 h 638175"/>
                <a:gd name="connsiteX16" fmla="*/ 152400 w 1473994"/>
                <a:gd name="connsiteY16" fmla="*/ 590550 h 638175"/>
                <a:gd name="connsiteX17" fmla="*/ 171450 w 1473994"/>
                <a:gd name="connsiteY17" fmla="*/ 614362 h 638175"/>
                <a:gd name="connsiteX18" fmla="*/ 180975 w 1473994"/>
                <a:gd name="connsiteY18" fmla="*/ 626268 h 638175"/>
                <a:gd name="connsiteX19" fmla="*/ 197644 w 1473994"/>
                <a:gd name="connsiteY19" fmla="*/ 638175 h 638175"/>
                <a:gd name="connsiteX20" fmla="*/ 209550 w 1473994"/>
                <a:gd name="connsiteY20" fmla="*/ 638175 h 638175"/>
                <a:gd name="connsiteX21" fmla="*/ 230982 w 1473994"/>
                <a:gd name="connsiteY21" fmla="*/ 635793 h 638175"/>
                <a:gd name="connsiteX22" fmla="*/ 250032 w 1473994"/>
                <a:gd name="connsiteY22" fmla="*/ 623887 h 638175"/>
                <a:gd name="connsiteX23" fmla="*/ 269082 w 1473994"/>
                <a:gd name="connsiteY23" fmla="*/ 604837 h 638175"/>
                <a:gd name="connsiteX24" fmla="*/ 288132 w 1473994"/>
                <a:gd name="connsiteY24" fmla="*/ 581025 h 638175"/>
                <a:gd name="connsiteX25" fmla="*/ 302419 w 1473994"/>
                <a:gd name="connsiteY25" fmla="*/ 569118 h 638175"/>
                <a:gd name="connsiteX26" fmla="*/ 426244 w 1473994"/>
                <a:gd name="connsiteY26" fmla="*/ 507206 h 638175"/>
                <a:gd name="connsiteX27" fmla="*/ 469107 w 1473994"/>
                <a:gd name="connsiteY27" fmla="*/ 485775 h 638175"/>
                <a:gd name="connsiteX28" fmla="*/ 559594 w 1473994"/>
                <a:gd name="connsiteY28" fmla="*/ 454818 h 638175"/>
                <a:gd name="connsiteX29" fmla="*/ 638175 w 1473994"/>
                <a:gd name="connsiteY29" fmla="*/ 431006 h 638175"/>
                <a:gd name="connsiteX30" fmla="*/ 716757 w 1473994"/>
                <a:gd name="connsiteY30" fmla="*/ 409575 h 638175"/>
                <a:gd name="connsiteX31" fmla="*/ 781050 w 1473994"/>
                <a:gd name="connsiteY31" fmla="*/ 395287 h 638175"/>
                <a:gd name="connsiteX32" fmla="*/ 983457 w 1473994"/>
                <a:gd name="connsiteY32" fmla="*/ 300037 h 638175"/>
                <a:gd name="connsiteX33" fmla="*/ 1147763 w 1473994"/>
                <a:gd name="connsiteY33" fmla="*/ 228600 h 638175"/>
                <a:gd name="connsiteX34" fmla="*/ 1473994 w 1473994"/>
                <a:gd name="connsiteY34" fmla="*/ 95250 h 638175"/>
                <a:gd name="connsiteX35" fmla="*/ 1443038 w 1473994"/>
                <a:gd name="connsiteY35" fmla="*/ 0 h 638175"/>
                <a:gd name="connsiteX36" fmla="*/ 1257300 w 1473994"/>
                <a:gd name="connsiteY36" fmla="*/ 50006 h 638175"/>
                <a:gd name="connsiteX37" fmla="*/ 1019175 w 1473994"/>
                <a:gd name="connsiteY37" fmla="*/ 114300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73994" h="638175">
                  <a:moveTo>
                    <a:pt x="1019175" y="114300"/>
                  </a:moveTo>
                  <a:lnTo>
                    <a:pt x="826294" y="164306"/>
                  </a:lnTo>
                  <a:lnTo>
                    <a:pt x="590550" y="219075"/>
                  </a:lnTo>
                  <a:lnTo>
                    <a:pt x="350044" y="271462"/>
                  </a:lnTo>
                  <a:lnTo>
                    <a:pt x="259557" y="283368"/>
                  </a:lnTo>
                  <a:lnTo>
                    <a:pt x="147638" y="280987"/>
                  </a:lnTo>
                  <a:lnTo>
                    <a:pt x="76200" y="302418"/>
                  </a:lnTo>
                  <a:lnTo>
                    <a:pt x="4763" y="328612"/>
                  </a:lnTo>
                  <a:lnTo>
                    <a:pt x="0" y="338137"/>
                  </a:lnTo>
                  <a:lnTo>
                    <a:pt x="2382" y="361950"/>
                  </a:lnTo>
                  <a:lnTo>
                    <a:pt x="19050" y="407193"/>
                  </a:lnTo>
                  <a:lnTo>
                    <a:pt x="40482" y="445293"/>
                  </a:lnTo>
                  <a:lnTo>
                    <a:pt x="61913" y="473868"/>
                  </a:lnTo>
                  <a:lnTo>
                    <a:pt x="97632" y="514350"/>
                  </a:lnTo>
                  <a:lnTo>
                    <a:pt x="119063" y="538162"/>
                  </a:lnTo>
                  <a:lnTo>
                    <a:pt x="135732" y="559593"/>
                  </a:lnTo>
                  <a:lnTo>
                    <a:pt x="152400" y="590550"/>
                  </a:lnTo>
                  <a:lnTo>
                    <a:pt x="171450" y="614362"/>
                  </a:lnTo>
                  <a:lnTo>
                    <a:pt x="180975" y="626268"/>
                  </a:lnTo>
                  <a:lnTo>
                    <a:pt x="197644" y="638175"/>
                  </a:lnTo>
                  <a:lnTo>
                    <a:pt x="209550" y="638175"/>
                  </a:lnTo>
                  <a:lnTo>
                    <a:pt x="230982" y="635793"/>
                  </a:lnTo>
                  <a:lnTo>
                    <a:pt x="250032" y="623887"/>
                  </a:lnTo>
                  <a:lnTo>
                    <a:pt x="269082" y="604837"/>
                  </a:lnTo>
                  <a:lnTo>
                    <a:pt x="288132" y="581025"/>
                  </a:lnTo>
                  <a:lnTo>
                    <a:pt x="302419" y="569118"/>
                  </a:lnTo>
                  <a:lnTo>
                    <a:pt x="426244" y="507206"/>
                  </a:lnTo>
                  <a:lnTo>
                    <a:pt x="469107" y="485775"/>
                  </a:lnTo>
                  <a:lnTo>
                    <a:pt x="559594" y="454818"/>
                  </a:lnTo>
                  <a:lnTo>
                    <a:pt x="638175" y="431006"/>
                  </a:lnTo>
                  <a:lnTo>
                    <a:pt x="716757" y="409575"/>
                  </a:lnTo>
                  <a:lnTo>
                    <a:pt x="781050" y="395287"/>
                  </a:lnTo>
                  <a:lnTo>
                    <a:pt x="983457" y="300037"/>
                  </a:lnTo>
                  <a:lnTo>
                    <a:pt x="1147763" y="228600"/>
                  </a:lnTo>
                  <a:lnTo>
                    <a:pt x="1473994" y="95250"/>
                  </a:lnTo>
                  <a:lnTo>
                    <a:pt x="1443038" y="0"/>
                  </a:lnTo>
                  <a:lnTo>
                    <a:pt x="1257300" y="50006"/>
                  </a:lnTo>
                  <a:lnTo>
                    <a:pt x="1019175" y="1143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34" name="フリーフォーム 38">
              <a:extLst>
                <a:ext uri="{FF2B5EF4-FFF2-40B4-BE49-F238E27FC236}">
                  <a16:creationId xmlns:a16="http://schemas.microsoft.com/office/drawing/2014/main" id="{6C8D04B2-19A8-4EBC-AA33-CECC8EAB891A}"/>
                </a:ext>
              </a:extLst>
            </p:cNvPr>
            <p:cNvSpPr/>
            <p:nvPr/>
          </p:nvSpPr>
          <p:spPr>
            <a:xfrm>
              <a:off x="5065714" y="3182143"/>
              <a:ext cx="476250" cy="828675"/>
            </a:xfrm>
            <a:custGeom>
              <a:avLst/>
              <a:gdLst>
                <a:gd name="connsiteX0" fmla="*/ 111919 w 476250"/>
                <a:gd name="connsiteY0" fmla="*/ 290513 h 828675"/>
                <a:gd name="connsiteX1" fmla="*/ 76200 w 476250"/>
                <a:gd name="connsiteY1" fmla="*/ 216694 h 828675"/>
                <a:gd name="connsiteX2" fmla="*/ 23812 w 476250"/>
                <a:gd name="connsiteY2" fmla="*/ 97632 h 828675"/>
                <a:gd name="connsiteX3" fmla="*/ 4762 w 476250"/>
                <a:gd name="connsiteY3" fmla="*/ 47625 h 828675"/>
                <a:gd name="connsiteX4" fmla="*/ 0 w 476250"/>
                <a:gd name="connsiteY4" fmla="*/ 33338 h 828675"/>
                <a:gd name="connsiteX5" fmla="*/ 2381 w 476250"/>
                <a:gd name="connsiteY5" fmla="*/ 11907 h 828675"/>
                <a:gd name="connsiteX6" fmla="*/ 9525 w 476250"/>
                <a:gd name="connsiteY6" fmla="*/ 0 h 828675"/>
                <a:gd name="connsiteX7" fmla="*/ 19050 w 476250"/>
                <a:gd name="connsiteY7" fmla="*/ 0 h 828675"/>
                <a:gd name="connsiteX8" fmla="*/ 35719 w 476250"/>
                <a:gd name="connsiteY8" fmla="*/ 9525 h 828675"/>
                <a:gd name="connsiteX9" fmla="*/ 88106 w 476250"/>
                <a:gd name="connsiteY9" fmla="*/ 57150 h 828675"/>
                <a:gd name="connsiteX10" fmla="*/ 209550 w 476250"/>
                <a:gd name="connsiteY10" fmla="*/ 171450 h 828675"/>
                <a:gd name="connsiteX11" fmla="*/ 397669 w 476250"/>
                <a:gd name="connsiteY11" fmla="*/ 345282 h 828675"/>
                <a:gd name="connsiteX12" fmla="*/ 426244 w 476250"/>
                <a:gd name="connsiteY12" fmla="*/ 371475 h 828675"/>
                <a:gd name="connsiteX13" fmla="*/ 440531 w 476250"/>
                <a:gd name="connsiteY13" fmla="*/ 407194 h 828675"/>
                <a:gd name="connsiteX14" fmla="*/ 459581 w 476250"/>
                <a:gd name="connsiteY14" fmla="*/ 478632 h 828675"/>
                <a:gd name="connsiteX15" fmla="*/ 469106 w 476250"/>
                <a:gd name="connsiteY15" fmla="*/ 535782 h 828675"/>
                <a:gd name="connsiteX16" fmla="*/ 473869 w 476250"/>
                <a:gd name="connsiteY16" fmla="*/ 585788 h 828675"/>
                <a:gd name="connsiteX17" fmla="*/ 476250 w 476250"/>
                <a:gd name="connsiteY17" fmla="*/ 638175 h 828675"/>
                <a:gd name="connsiteX18" fmla="*/ 473869 w 476250"/>
                <a:gd name="connsiteY18" fmla="*/ 690563 h 828675"/>
                <a:gd name="connsiteX19" fmla="*/ 466725 w 476250"/>
                <a:gd name="connsiteY19" fmla="*/ 733425 h 828675"/>
                <a:gd name="connsiteX20" fmla="*/ 450056 w 476250"/>
                <a:gd name="connsiteY20" fmla="*/ 785813 h 828675"/>
                <a:gd name="connsiteX21" fmla="*/ 435769 w 476250"/>
                <a:gd name="connsiteY21" fmla="*/ 809625 h 828675"/>
                <a:gd name="connsiteX22" fmla="*/ 421481 w 476250"/>
                <a:gd name="connsiteY22" fmla="*/ 821532 h 828675"/>
                <a:gd name="connsiteX23" fmla="*/ 409575 w 476250"/>
                <a:gd name="connsiteY23" fmla="*/ 826294 h 828675"/>
                <a:gd name="connsiteX24" fmla="*/ 381000 w 476250"/>
                <a:gd name="connsiteY24" fmla="*/ 828675 h 828675"/>
                <a:gd name="connsiteX25" fmla="*/ 345281 w 476250"/>
                <a:gd name="connsiteY25" fmla="*/ 816769 h 828675"/>
                <a:gd name="connsiteX26" fmla="*/ 321469 w 476250"/>
                <a:gd name="connsiteY26" fmla="*/ 804863 h 828675"/>
                <a:gd name="connsiteX27" fmla="*/ 304800 w 476250"/>
                <a:gd name="connsiteY27" fmla="*/ 783432 h 828675"/>
                <a:gd name="connsiteX28" fmla="*/ 273844 w 476250"/>
                <a:gd name="connsiteY28" fmla="*/ 716757 h 828675"/>
                <a:gd name="connsiteX29" fmla="*/ 233362 w 476250"/>
                <a:gd name="connsiteY29" fmla="*/ 626269 h 828675"/>
                <a:gd name="connsiteX30" fmla="*/ 188119 w 476250"/>
                <a:gd name="connsiteY30" fmla="*/ 514350 h 828675"/>
                <a:gd name="connsiteX31" fmla="*/ 169069 w 476250"/>
                <a:gd name="connsiteY31" fmla="*/ 461963 h 828675"/>
                <a:gd name="connsiteX32" fmla="*/ 161925 w 476250"/>
                <a:gd name="connsiteY32" fmla="*/ 378619 h 828675"/>
                <a:gd name="connsiteX33" fmla="*/ 111919 w 476250"/>
                <a:gd name="connsiteY33" fmla="*/ 290513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76250" h="828675">
                  <a:moveTo>
                    <a:pt x="111919" y="290513"/>
                  </a:moveTo>
                  <a:lnTo>
                    <a:pt x="76200" y="216694"/>
                  </a:lnTo>
                  <a:lnTo>
                    <a:pt x="23812" y="97632"/>
                  </a:lnTo>
                  <a:lnTo>
                    <a:pt x="4762" y="47625"/>
                  </a:lnTo>
                  <a:lnTo>
                    <a:pt x="0" y="33338"/>
                  </a:lnTo>
                  <a:lnTo>
                    <a:pt x="2381" y="11907"/>
                  </a:lnTo>
                  <a:lnTo>
                    <a:pt x="9525" y="0"/>
                  </a:lnTo>
                  <a:lnTo>
                    <a:pt x="19050" y="0"/>
                  </a:lnTo>
                  <a:lnTo>
                    <a:pt x="35719" y="9525"/>
                  </a:lnTo>
                  <a:lnTo>
                    <a:pt x="88106" y="57150"/>
                  </a:lnTo>
                  <a:lnTo>
                    <a:pt x="209550" y="171450"/>
                  </a:lnTo>
                  <a:lnTo>
                    <a:pt x="397669" y="345282"/>
                  </a:lnTo>
                  <a:lnTo>
                    <a:pt x="426244" y="371475"/>
                  </a:lnTo>
                  <a:lnTo>
                    <a:pt x="440531" y="407194"/>
                  </a:lnTo>
                  <a:lnTo>
                    <a:pt x="459581" y="478632"/>
                  </a:lnTo>
                  <a:lnTo>
                    <a:pt x="469106" y="535782"/>
                  </a:lnTo>
                  <a:lnTo>
                    <a:pt x="473869" y="585788"/>
                  </a:lnTo>
                  <a:lnTo>
                    <a:pt x="476250" y="638175"/>
                  </a:lnTo>
                  <a:lnTo>
                    <a:pt x="473869" y="690563"/>
                  </a:lnTo>
                  <a:lnTo>
                    <a:pt x="466725" y="733425"/>
                  </a:lnTo>
                  <a:lnTo>
                    <a:pt x="450056" y="785813"/>
                  </a:lnTo>
                  <a:lnTo>
                    <a:pt x="435769" y="809625"/>
                  </a:lnTo>
                  <a:lnTo>
                    <a:pt x="421481" y="821532"/>
                  </a:lnTo>
                  <a:lnTo>
                    <a:pt x="409575" y="826294"/>
                  </a:lnTo>
                  <a:lnTo>
                    <a:pt x="381000" y="828675"/>
                  </a:lnTo>
                  <a:lnTo>
                    <a:pt x="345281" y="816769"/>
                  </a:lnTo>
                  <a:lnTo>
                    <a:pt x="321469" y="804863"/>
                  </a:lnTo>
                  <a:lnTo>
                    <a:pt x="304800" y="783432"/>
                  </a:lnTo>
                  <a:lnTo>
                    <a:pt x="273844" y="716757"/>
                  </a:lnTo>
                  <a:lnTo>
                    <a:pt x="233362" y="626269"/>
                  </a:lnTo>
                  <a:lnTo>
                    <a:pt x="188119" y="514350"/>
                  </a:lnTo>
                  <a:lnTo>
                    <a:pt x="169069" y="461963"/>
                  </a:lnTo>
                  <a:lnTo>
                    <a:pt x="161925" y="378619"/>
                  </a:lnTo>
                  <a:lnTo>
                    <a:pt x="111919" y="29051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39">
              <a:extLst>
                <a:ext uri="{FF2B5EF4-FFF2-40B4-BE49-F238E27FC236}">
                  <a16:creationId xmlns:a16="http://schemas.microsoft.com/office/drawing/2014/main" id="{ACFADF02-5D87-49F3-A182-146190C11854}"/>
                </a:ext>
              </a:extLst>
            </p:cNvPr>
            <p:cNvSpPr/>
            <p:nvPr/>
          </p:nvSpPr>
          <p:spPr>
            <a:xfrm>
              <a:off x="4576764" y="3801268"/>
              <a:ext cx="311150" cy="2222500"/>
            </a:xfrm>
            <a:custGeom>
              <a:avLst/>
              <a:gdLst>
                <a:gd name="connsiteX0" fmla="*/ 302078 w 310243"/>
                <a:gd name="connsiteY0" fmla="*/ 832757 h 2223407"/>
                <a:gd name="connsiteX1" fmla="*/ 310243 w 310243"/>
                <a:gd name="connsiteY1" fmla="*/ 204107 h 2223407"/>
                <a:gd name="connsiteX2" fmla="*/ 310243 w 310243"/>
                <a:gd name="connsiteY2" fmla="*/ 193221 h 2223407"/>
                <a:gd name="connsiteX3" fmla="*/ 302078 w 310243"/>
                <a:gd name="connsiteY3" fmla="*/ 174171 h 2223407"/>
                <a:gd name="connsiteX4" fmla="*/ 263978 w 310243"/>
                <a:gd name="connsiteY4" fmla="*/ 100693 h 2223407"/>
                <a:gd name="connsiteX5" fmla="*/ 223157 w 310243"/>
                <a:gd name="connsiteY5" fmla="*/ 21771 h 2223407"/>
                <a:gd name="connsiteX6" fmla="*/ 212271 w 310243"/>
                <a:gd name="connsiteY6" fmla="*/ 0 h 2223407"/>
                <a:gd name="connsiteX7" fmla="*/ 13607 w 310243"/>
                <a:gd name="connsiteY7" fmla="*/ 89807 h 2223407"/>
                <a:gd name="connsiteX8" fmla="*/ 57150 w 310243"/>
                <a:gd name="connsiteY8" fmla="*/ 179614 h 2223407"/>
                <a:gd name="connsiteX9" fmla="*/ 76200 w 310243"/>
                <a:gd name="connsiteY9" fmla="*/ 225878 h 2223407"/>
                <a:gd name="connsiteX10" fmla="*/ 84364 w 310243"/>
                <a:gd name="connsiteY10" fmla="*/ 255814 h 2223407"/>
                <a:gd name="connsiteX11" fmla="*/ 87086 w 310243"/>
                <a:gd name="connsiteY11" fmla="*/ 345621 h 2223407"/>
                <a:gd name="connsiteX12" fmla="*/ 84364 w 310243"/>
                <a:gd name="connsiteY12" fmla="*/ 732064 h 2223407"/>
                <a:gd name="connsiteX13" fmla="*/ 76200 w 310243"/>
                <a:gd name="connsiteY13" fmla="*/ 1151164 h 2223407"/>
                <a:gd name="connsiteX14" fmla="*/ 70757 w 310243"/>
                <a:gd name="connsiteY14" fmla="*/ 1292678 h 2223407"/>
                <a:gd name="connsiteX15" fmla="*/ 62593 w 310243"/>
                <a:gd name="connsiteY15" fmla="*/ 1420585 h 2223407"/>
                <a:gd name="connsiteX16" fmla="*/ 46264 w 310243"/>
                <a:gd name="connsiteY16" fmla="*/ 1553935 h 2223407"/>
                <a:gd name="connsiteX17" fmla="*/ 24493 w 310243"/>
                <a:gd name="connsiteY17" fmla="*/ 1695450 h 2223407"/>
                <a:gd name="connsiteX18" fmla="*/ 0 w 310243"/>
                <a:gd name="connsiteY18" fmla="*/ 1812471 h 2223407"/>
                <a:gd name="connsiteX19" fmla="*/ 2721 w 310243"/>
                <a:gd name="connsiteY19" fmla="*/ 1842407 h 2223407"/>
                <a:gd name="connsiteX20" fmla="*/ 8164 w 310243"/>
                <a:gd name="connsiteY20" fmla="*/ 1877785 h 2223407"/>
                <a:gd name="connsiteX21" fmla="*/ 35378 w 310243"/>
                <a:gd name="connsiteY21" fmla="*/ 1992085 h 2223407"/>
                <a:gd name="connsiteX22" fmla="*/ 73478 w 310243"/>
                <a:gd name="connsiteY22" fmla="*/ 2119993 h 2223407"/>
                <a:gd name="connsiteX23" fmla="*/ 87086 w 310243"/>
                <a:gd name="connsiteY23" fmla="*/ 2155371 h 2223407"/>
                <a:gd name="connsiteX24" fmla="*/ 97971 w 310243"/>
                <a:gd name="connsiteY24" fmla="*/ 2171700 h 2223407"/>
                <a:gd name="connsiteX25" fmla="*/ 119743 w 310243"/>
                <a:gd name="connsiteY25" fmla="*/ 2193471 h 2223407"/>
                <a:gd name="connsiteX26" fmla="*/ 144236 w 310243"/>
                <a:gd name="connsiteY26" fmla="*/ 2212521 h 2223407"/>
                <a:gd name="connsiteX27" fmla="*/ 163286 w 310243"/>
                <a:gd name="connsiteY27" fmla="*/ 2220685 h 2223407"/>
                <a:gd name="connsiteX28" fmla="*/ 185057 w 310243"/>
                <a:gd name="connsiteY28" fmla="*/ 2223407 h 2223407"/>
                <a:gd name="connsiteX29" fmla="*/ 206828 w 310243"/>
                <a:gd name="connsiteY29" fmla="*/ 2223407 h 2223407"/>
                <a:gd name="connsiteX30" fmla="*/ 234043 w 310243"/>
                <a:gd name="connsiteY30" fmla="*/ 2217964 h 2223407"/>
                <a:gd name="connsiteX31" fmla="*/ 255814 w 310243"/>
                <a:gd name="connsiteY31" fmla="*/ 2204357 h 2223407"/>
                <a:gd name="connsiteX32" fmla="*/ 272143 w 310243"/>
                <a:gd name="connsiteY32" fmla="*/ 2185307 h 2223407"/>
                <a:gd name="connsiteX33" fmla="*/ 280307 w 310243"/>
                <a:gd name="connsiteY33" fmla="*/ 2168978 h 2223407"/>
                <a:gd name="connsiteX34" fmla="*/ 285750 w 310243"/>
                <a:gd name="connsiteY34" fmla="*/ 2141764 h 2223407"/>
                <a:gd name="connsiteX35" fmla="*/ 288471 w 310243"/>
                <a:gd name="connsiteY35" fmla="*/ 2027464 h 2223407"/>
                <a:gd name="connsiteX36" fmla="*/ 291193 w 310243"/>
                <a:gd name="connsiteY36" fmla="*/ 1747157 h 2223407"/>
                <a:gd name="connsiteX37" fmla="*/ 302078 w 310243"/>
                <a:gd name="connsiteY37" fmla="*/ 832757 h 222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10243" h="2223407">
                  <a:moveTo>
                    <a:pt x="302078" y="832757"/>
                  </a:moveTo>
                  <a:lnTo>
                    <a:pt x="310243" y="204107"/>
                  </a:lnTo>
                  <a:lnTo>
                    <a:pt x="310243" y="193221"/>
                  </a:lnTo>
                  <a:lnTo>
                    <a:pt x="302078" y="174171"/>
                  </a:lnTo>
                  <a:lnTo>
                    <a:pt x="263978" y="100693"/>
                  </a:lnTo>
                  <a:lnTo>
                    <a:pt x="223157" y="21771"/>
                  </a:lnTo>
                  <a:lnTo>
                    <a:pt x="212271" y="0"/>
                  </a:lnTo>
                  <a:lnTo>
                    <a:pt x="13607" y="89807"/>
                  </a:lnTo>
                  <a:lnTo>
                    <a:pt x="57150" y="179614"/>
                  </a:lnTo>
                  <a:lnTo>
                    <a:pt x="76200" y="225878"/>
                  </a:lnTo>
                  <a:lnTo>
                    <a:pt x="84364" y="255814"/>
                  </a:lnTo>
                  <a:cubicBezTo>
                    <a:pt x="85271" y="285750"/>
                    <a:pt x="86179" y="315685"/>
                    <a:pt x="87086" y="345621"/>
                  </a:cubicBezTo>
                  <a:cubicBezTo>
                    <a:pt x="86179" y="474435"/>
                    <a:pt x="85271" y="603250"/>
                    <a:pt x="84364" y="732064"/>
                  </a:cubicBezTo>
                  <a:lnTo>
                    <a:pt x="76200" y="1151164"/>
                  </a:lnTo>
                  <a:lnTo>
                    <a:pt x="70757" y="1292678"/>
                  </a:lnTo>
                  <a:lnTo>
                    <a:pt x="62593" y="1420585"/>
                  </a:lnTo>
                  <a:lnTo>
                    <a:pt x="46264" y="1553935"/>
                  </a:lnTo>
                  <a:lnTo>
                    <a:pt x="24493" y="1695450"/>
                  </a:lnTo>
                  <a:lnTo>
                    <a:pt x="0" y="1812471"/>
                  </a:lnTo>
                  <a:lnTo>
                    <a:pt x="2721" y="1842407"/>
                  </a:lnTo>
                  <a:lnTo>
                    <a:pt x="8164" y="1877785"/>
                  </a:lnTo>
                  <a:lnTo>
                    <a:pt x="35378" y="1992085"/>
                  </a:lnTo>
                  <a:lnTo>
                    <a:pt x="73478" y="2119993"/>
                  </a:lnTo>
                  <a:lnTo>
                    <a:pt x="87086" y="2155371"/>
                  </a:lnTo>
                  <a:lnTo>
                    <a:pt x="97971" y="2171700"/>
                  </a:lnTo>
                  <a:lnTo>
                    <a:pt x="119743" y="2193471"/>
                  </a:lnTo>
                  <a:lnTo>
                    <a:pt x="144236" y="2212521"/>
                  </a:lnTo>
                  <a:lnTo>
                    <a:pt x="163286" y="2220685"/>
                  </a:lnTo>
                  <a:lnTo>
                    <a:pt x="185057" y="2223407"/>
                  </a:lnTo>
                  <a:lnTo>
                    <a:pt x="206828" y="2223407"/>
                  </a:lnTo>
                  <a:lnTo>
                    <a:pt x="234043" y="2217964"/>
                  </a:lnTo>
                  <a:lnTo>
                    <a:pt x="255814" y="2204357"/>
                  </a:lnTo>
                  <a:lnTo>
                    <a:pt x="272143" y="2185307"/>
                  </a:lnTo>
                  <a:lnTo>
                    <a:pt x="280307" y="2168978"/>
                  </a:lnTo>
                  <a:lnTo>
                    <a:pt x="285750" y="2141764"/>
                  </a:lnTo>
                  <a:lnTo>
                    <a:pt x="288471" y="2027464"/>
                  </a:lnTo>
                  <a:cubicBezTo>
                    <a:pt x="289378" y="1934028"/>
                    <a:pt x="290286" y="1840593"/>
                    <a:pt x="291193" y="1747157"/>
                  </a:cubicBezTo>
                  <a:lnTo>
                    <a:pt x="302078" y="83275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46">
              <a:extLst>
                <a:ext uri="{FF2B5EF4-FFF2-40B4-BE49-F238E27FC236}">
                  <a16:creationId xmlns:a16="http://schemas.microsoft.com/office/drawing/2014/main" id="{6BE4F399-F6D4-4CDC-BAA0-449C26C63A65}"/>
                </a:ext>
              </a:extLst>
            </p:cNvPr>
            <p:cNvSpPr/>
            <p:nvPr/>
          </p:nvSpPr>
          <p:spPr>
            <a:xfrm>
              <a:off x="5913440" y="3476625"/>
              <a:ext cx="1697037" cy="554038"/>
            </a:xfrm>
            <a:custGeom>
              <a:avLst/>
              <a:gdLst>
                <a:gd name="connsiteX0" fmla="*/ 1042987 w 1697831"/>
                <a:gd name="connsiteY0" fmla="*/ 128588 h 554831"/>
                <a:gd name="connsiteX1" fmla="*/ 852487 w 1697831"/>
                <a:gd name="connsiteY1" fmla="*/ 161925 h 554831"/>
                <a:gd name="connsiteX2" fmla="*/ 602456 w 1697831"/>
                <a:gd name="connsiteY2" fmla="*/ 202406 h 554831"/>
                <a:gd name="connsiteX3" fmla="*/ 395287 w 1697831"/>
                <a:gd name="connsiteY3" fmla="*/ 230981 h 554831"/>
                <a:gd name="connsiteX4" fmla="*/ 257175 w 1697831"/>
                <a:gd name="connsiteY4" fmla="*/ 245269 h 554831"/>
                <a:gd name="connsiteX5" fmla="*/ 90487 w 1697831"/>
                <a:gd name="connsiteY5" fmla="*/ 242888 h 554831"/>
                <a:gd name="connsiteX6" fmla="*/ 21431 w 1697831"/>
                <a:gd name="connsiteY6" fmla="*/ 247650 h 554831"/>
                <a:gd name="connsiteX7" fmla="*/ 7144 w 1697831"/>
                <a:gd name="connsiteY7" fmla="*/ 254794 h 554831"/>
                <a:gd name="connsiteX8" fmla="*/ 0 w 1697831"/>
                <a:gd name="connsiteY8" fmla="*/ 269081 h 554831"/>
                <a:gd name="connsiteX9" fmla="*/ 0 w 1697831"/>
                <a:gd name="connsiteY9" fmla="*/ 290513 h 554831"/>
                <a:gd name="connsiteX10" fmla="*/ 14287 w 1697831"/>
                <a:gd name="connsiteY10" fmla="*/ 323850 h 554831"/>
                <a:gd name="connsiteX11" fmla="*/ 35719 w 1697831"/>
                <a:gd name="connsiteY11" fmla="*/ 361950 h 554831"/>
                <a:gd name="connsiteX12" fmla="*/ 61912 w 1697831"/>
                <a:gd name="connsiteY12" fmla="*/ 397669 h 554831"/>
                <a:gd name="connsiteX13" fmla="*/ 135731 w 1697831"/>
                <a:gd name="connsiteY13" fmla="*/ 478631 h 554831"/>
                <a:gd name="connsiteX14" fmla="*/ 202406 w 1697831"/>
                <a:gd name="connsiteY14" fmla="*/ 538163 h 554831"/>
                <a:gd name="connsiteX15" fmla="*/ 219075 w 1697831"/>
                <a:gd name="connsiteY15" fmla="*/ 550069 h 554831"/>
                <a:gd name="connsiteX16" fmla="*/ 230981 w 1697831"/>
                <a:gd name="connsiteY16" fmla="*/ 554831 h 554831"/>
                <a:gd name="connsiteX17" fmla="*/ 257175 w 1697831"/>
                <a:gd name="connsiteY17" fmla="*/ 547688 h 554831"/>
                <a:gd name="connsiteX18" fmla="*/ 288131 w 1697831"/>
                <a:gd name="connsiteY18" fmla="*/ 533400 h 554831"/>
                <a:gd name="connsiteX19" fmla="*/ 314325 w 1697831"/>
                <a:gd name="connsiteY19" fmla="*/ 516731 h 554831"/>
                <a:gd name="connsiteX20" fmla="*/ 340519 w 1697831"/>
                <a:gd name="connsiteY20" fmla="*/ 490538 h 554831"/>
                <a:gd name="connsiteX21" fmla="*/ 357187 w 1697831"/>
                <a:gd name="connsiteY21" fmla="*/ 471488 h 554831"/>
                <a:gd name="connsiteX22" fmla="*/ 364331 w 1697831"/>
                <a:gd name="connsiteY22" fmla="*/ 466725 h 554831"/>
                <a:gd name="connsiteX23" fmla="*/ 604837 w 1697831"/>
                <a:gd name="connsiteY23" fmla="*/ 404813 h 554831"/>
                <a:gd name="connsiteX24" fmla="*/ 1019175 w 1697831"/>
                <a:gd name="connsiteY24" fmla="*/ 295275 h 554831"/>
                <a:gd name="connsiteX25" fmla="*/ 1419225 w 1697831"/>
                <a:gd name="connsiteY25" fmla="*/ 185738 h 554831"/>
                <a:gd name="connsiteX26" fmla="*/ 1697831 w 1697831"/>
                <a:gd name="connsiteY26" fmla="*/ 104775 h 554831"/>
                <a:gd name="connsiteX27" fmla="*/ 1654969 w 1697831"/>
                <a:gd name="connsiteY27" fmla="*/ 0 h 554831"/>
                <a:gd name="connsiteX28" fmla="*/ 1493044 w 1697831"/>
                <a:gd name="connsiteY28" fmla="*/ 38100 h 554831"/>
                <a:gd name="connsiteX29" fmla="*/ 1181100 w 1697831"/>
                <a:gd name="connsiteY29" fmla="*/ 102394 h 554831"/>
                <a:gd name="connsiteX30" fmla="*/ 1042987 w 1697831"/>
                <a:gd name="connsiteY30" fmla="*/ 128588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97831" h="554831">
                  <a:moveTo>
                    <a:pt x="1042987" y="128588"/>
                  </a:moveTo>
                  <a:lnTo>
                    <a:pt x="852487" y="161925"/>
                  </a:lnTo>
                  <a:lnTo>
                    <a:pt x="602456" y="202406"/>
                  </a:lnTo>
                  <a:lnTo>
                    <a:pt x="395287" y="230981"/>
                  </a:lnTo>
                  <a:lnTo>
                    <a:pt x="257175" y="245269"/>
                  </a:lnTo>
                  <a:lnTo>
                    <a:pt x="90487" y="242888"/>
                  </a:lnTo>
                  <a:lnTo>
                    <a:pt x="21431" y="247650"/>
                  </a:lnTo>
                  <a:lnTo>
                    <a:pt x="7144" y="254794"/>
                  </a:lnTo>
                  <a:lnTo>
                    <a:pt x="0" y="269081"/>
                  </a:lnTo>
                  <a:lnTo>
                    <a:pt x="0" y="290513"/>
                  </a:lnTo>
                  <a:lnTo>
                    <a:pt x="14287" y="323850"/>
                  </a:lnTo>
                  <a:lnTo>
                    <a:pt x="35719" y="361950"/>
                  </a:lnTo>
                  <a:lnTo>
                    <a:pt x="61912" y="397669"/>
                  </a:lnTo>
                  <a:lnTo>
                    <a:pt x="135731" y="478631"/>
                  </a:lnTo>
                  <a:lnTo>
                    <a:pt x="202406" y="538163"/>
                  </a:lnTo>
                  <a:lnTo>
                    <a:pt x="219075" y="550069"/>
                  </a:lnTo>
                  <a:lnTo>
                    <a:pt x="230981" y="554831"/>
                  </a:lnTo>
                  <a:lnTo>
                    <a:pt x="257175" y="547688"/>
                  </a:lnTo>
                  <a:lnTo>
                    <a:pt x="288131" y="533400"/>
                  </a:lnTo>
                  <a:lnTo>
                    <a:pt x="314325" y="516731"/>
                  </a:lnTo>
                  <a:lnTo>
                    <a:pt x="340519" y="490538"/>
                  </a:lnTo>
                  <a:lnTo>
                    <a:pt x="357187" y="471488"/>
                  </a:lnTo>
                  <a:lnTo>
                    <a:pt x="364331" y="466725"/>
                  </a:lnTo>
                  <a:lnTo>
                    <a:pt x="604837" y="404813"/>
                  </a:lnTo>
                  <a:lnTo>
                    <a:pt x="1019175" y="295275"/>
                  </a:lnTo>
                  <a:lnTo>
                    <a:pt x="1419225" y="185738"/>
                  </a:lnTo>
                  <a:lnTo>
                    <a:pt x="1697831" y="104775"/>
                  </a:lnTo>
                  <a:lnTo>
                    <a:pt x="1654969" y="0"/>
                  </a:lnTo>
                  <a:lnTo>
                    <a:pt x="1493044" y="38100"/>
                  </a:lnTo>
                  <a:lnTo>
                    <a:pt x="1181100" y="102394"/>
                  </a:lnTo>
                  <a:lnTo>
                    <a:pt x="1042987" y="1285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47">
              <a:extLst>
                <a:ext uri="{FF2B5EF4-FFF2-40B4-BE49-F238E27FC236}">
                  <a16:creationId xmlns:a16="http://schemas.microsoft.com/office/drawing/2014/main" id="{A3B67717-F3A9-485D-B4B6-53637AC38815}"/>
                </a:ext>
              </a:extLst>
            </p:cNvPr>
            <p:cNvSpPr/>
            <p:nvPr/>
          </p:nvSpPr>
          <p:spPr>
            <a:xfrm>
              <a:off x="7239001" y="3059114"/>
              <a:ext cx="666750" cy="955675"/>
            </a:xfrm>
            <a:custGeom>
              <a:avLst/>
              <a:gdLst>
                <a:gd name="connsiteX0" fmla="*/ 147638 w 666750"/>
                <a:gd name="connsiteY0" fmla="*/ 250032 h 954882"/>
                <a:gd name="connsiteX1" fmla="*/ 104775 w 666750"/>
                <a:gd name="connsiteY1" fmla="*/ 180975 h 954882"/>
                <a:gd name="connsiteX2" fmla="*/ 78581 w 666750"/>
                <a:gd name="connsiteY2" fmla="*/ 142875 h 954882"/>
                <a:gd name="connsiteX3" fmla="*/ 45244 w 666750"/>
                <a:gd name="connsiteY3" fmla="*/ 100013 h 954882"/>
                <a:gd name="connsiteX4" fmla="*/ 21431 w 666750"/>
                <a:gd name="connsiteY4" fmla="*/ 71438 h 954882"/>
                <a:gd name="connsiteX5" fmla="*/ 14288 w 666750"/>
                <a:gd name="connsiteY5" fmla="*/ 57150 h 954882"/>
                <a:gd name="connsiteX6" fmla="*/ 2381 w 666750"/>
                <a:gd name="connsiteY6" fmla="*/ 30957 h 954882"/>
                <a:gd name="connsiteX7" fmla="*/ 0 w 666750"/>
                <a:gd name="connsiteY7" fmla="*/ 11907 h 954882"/>
                <a:gd name="connsiteX8" fmla="*/ 4763 w 666750"/>
                <a:gd name="connsiteY8" fmla="*/ 2382 h 954882"/>
                <a:gd name="connsiteX9" fmla="*/ 19050 w 666750"/>
                <a:gd name="connsiteY9" fmla="*/ 0 h 954882"/>
                <a:gd name="connsiteX10" fmla="*/ 35719 w 666750"/>
                <a:gd name="connsiteY10" fmla="*/ 2382 h 954882"/>
                <a:gd name="connsiteX11" fmla="*/ 69056 w 666750"/>
                <a:gd name="connsiteY11" fmla="*/ 19050 h 954882"/>
                <a:gd name="connsiteX12" fmla="*/ 161925 w 666750"/>
                <a:gd name="connsiteY12" fmla="*/ 85725 h 954882"/>
                <a:gd name="connsiteX13" fmla="*/ 340519 w 666750"/>
                <a:gd name="connsiteY13" fmla="*/ 211932 h 954882"/>
                <a:gd name="connsiteX14" fmla="*/ 447675 w 666750"/>
                <a:gd name="connsiteY14" fmla="*/ 295275 h 954882"/>
                <a:gd name="connsiteX15" fmla="*/ 476250 w 666750"/>
                <a:gd name="connsiteY15" fmla="*/ 316707 h 954882"/>
                <a:gd name="connsiteX16" fmla="*/ 502444 w 666750"/>
                <a:gd name="connsiteY16" fmla="*/ 345282 h 954882"/>
                <a:gd name="connsiteX17" fmla="*/ 540544 w 666750"/>
                <a:gd name="connsiteY17" fmla="*/ 402432 h 954882"/>
                <a:gd name="connsiteX18" fmla="*/ 571500 w 666750"/>
                <a:gd name="connsiteY18" fmla="*/ 461963 h 954882"/>
                <a:gd name="connsiteX19" fmla="*/ 592931 w 666750"/>
                <a:gd name="connsiteY19" fmla="*/ 509588 h 954882"/>
                <a:gd name="connsiteX20" fmla="*/ 623888 w 666750"/>
                <a:gd name="connsiteY20" fmla="*/ 592932 h 954882"/>
                <a:gd name="connsiteX21" fmla="*/ 645319 w 666750"/>
                <a:gd name="connsiteY21" fmla="*/ 664369 h 954882"/>
                <a:gd name="connsiteX22" fmla="*/ 657225 w 666750"/>
                <a:gd name="connsiteY22" fmla="*/ 711994 h 954882"/>
                <a:gd name="connsiteX23" fmla="*/ 664369 w 666750"/>
                <a:gd name="connsiteY23" fmla="*/ 757238 h 954882"/>
                <a:gd name="connsiteX24" fmla="*/ 666750 w 666750"/>
                <a:gd name="connsiteY24" fmla="*/ 788194 h 954882"/>
                <a:gd name="connsiteX25" fmla="*/ 664369 w 666750"/>
                <a:gd name="connsiteY25" fmla="*/ 833438 h 954882"/>
                <a:gd name="connsiteX26" fmla="*/ 652463 w 666750"/>
                <a:gd name="connsiteY26" fmla="*/ 876300 h 954882"/>
                <a:gd name="connsiteX27" fmla="*/ 631031 w 666750"/>
                <a:gd name="connsiteY27" fmla="*/ 914400 h 954882"/>
                <a:gd name="connsiteX28" fmla="*/ 607219 w 666750"/>
                <a:gd name="connsiteY28" fmla="*/ 938213 h 954882"/>
                <a:gd name="connsiteX29" fmla="*/ 581025 w 666750"/>
                <a:gd name="connsiteY29" fmla="*/ 950119 h 954882"/>
                <a:gd name="connsiteX30" fmla="*/ 554831 w 666750"/>
                <a:gd name="connsiteY30" fmla="*/ 954882 h 954882"/>
                <a:gd name="connsiteX31" fmla="*/ 528638 w 666750"/>
                <a:gd name="connsiteY31" fmla="*/ 950119 h 954882"/>
                <a:gd name="connsiteX32" fmla="*/ 504825 w 666750"/>
                <a:gd name="connsiteY32" fmla="*/ 935832 h 954882"/>
                <a:gd name="connsiteX33" fmla="*/ 478631 w 666750"/>
                <a:gd name="connsiteY33" fmla="*/ 912019 h 954882"/>
                <a:gd name="connsiteX34" fmla="*/ 450056 w 666750"/>
                <a:gd name="connsiteY34" fmla="*/ 871538 h 954882"/>
                <a:gd name="connsiteX35" fmla="*/ 378619 w 666750"/>
                <a:gd name="connsiteY35" fmla="*/ 757238 h 954882"/>
                <a:gd name="connsiteX36" fmla="*/ 326231 w 666750"/>
                <a:gd name="connsiteY36" fmla="*/ 657225 h 954882"/>
                <a:gd name="connsiteX37" fmla="*/ 273844 w 666750"/>
                <a:gd name="connsiteY37" fmla="*/ 533400 h 954882"/>
                <a:gd name="connsiteX38" fmla="*/ 211931 w 666750"/>
                <a:gd name="connsiteY38" fmla="*/ 373857 h 954882"/>
                <a:gd name="connsiteX39" fmla="*/ 147638 w 666750"/>
                <a:gd name="connsiteY39" fmla="*/ 250032 h 95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66750" h="954882">
                  <a:moveTo>
                    <a:pt x="147638" y="250032"/>
                  </a:moveTo>
                  <a:lnTo>
                    <a:pt x="104775" y="180975"/>
                  </a:lnTo>
                  <a:lnTo>
                    <a:pt x="78581" y="142875"/>
                  </a:lnTo>
                  <a:lnTo>
                    <a:pt x="45244" y="100013"/>
                  </a:lnTo>
                  <a:lnTo>
                    <a:pt x="21431" y="71438"/>
                  </a:lnTo>
                  <a:lnTo>
                    <a:pt x="14288" y="57150"/>
                  </a:lnTo>
                  <a:lnTo>
                    <a:pt x="2381" y="30957"/>
                  </a:lnTo>
                  <a:lnTo>
                    <a:pt x="0" y="11907"/>
                  </a:lnTo>
                  <a:lnTo>
                    <a:pt x="4763" y="2382"/>
                  </a:lnTo>
                  <a:lnTo>
                    <a:pt x="19050" y="0"/>
                  </a:lnTo>
                  <a:lnTo>
                    <a:pt x="35719" y="2382"/>
                  </a:lnTo>
                  <a:lnTo>
                    <a:pt x="69056" y="19050"/>
                  </a:lnTo>
                  <a:lnTo>
                    <a:pt x="161925" y="85725"/>
                  </a:lnTo>
                  <a:lnTo>
                    <a:pt x="340519" y="211932"/>
                  </a:lnTo>
                  <a:lnTo>
                    <a:pt x="447675" y="295275"/>
                  </a:lnTo>
                  <a:lnTo>
                    <a:pt x="476250" y="316707"/>
                  </a:lnTo>
                  <a:lnTo>
                    <a:pt x="502444" y="345282"/>
                  </a:lnTo>
                  <a:lnTo>
                    <a:pt x="540544" y="402432"/>
                  </a:lnTo>
                  <a:lnTo>
                    <a:pt x="571500" y="461963"/>
                  </a:lnTo>
                  <a:lnTo>
                    <a:pt x="592931" y="509588"/>
                  </a:lnTo>
                  <a:lnTo>
                    <a:pt x="623888" y="592932"/>
                  </a:lnTo>
                  <a:lnTo>
                    <a:pt x="645319" y="664369"/>
                  </a:lnTo>
                  <a:lnTo>
                    <a:pt x="657225" y="711994"/>
                  </a:lnTo>
                  <a:lnTo>
                    <a:pt x="664369" y="757238"/>
                  </a:lnTo>
                  <a:lnTo>
                    <a:pt x="666750" y="788194"/>
                  </a:lnTo>
                  <a:lnTo>
                    <a:pt x="664369" y="833438"/>
                  </a:lnTo>
                  <a:lnTo>
                    <a:pt x="652463" y="876300"/>
                  </a:lnTo>
                  <a:lnTo>
                    <a:pt x="631031" y="914400"/>
                  </a:lnTo>
                  <a:lnTo>
                    <a:pt x="607219" y="938213"/>
                  </a:lnTo>
                  <a:lnTo>
                    <a:pt x="581025" y="950119"/>
                  </a:lnTo>
                  <a:lnTo>
                    <a:pt x="554831" y="954882"/>
                  </a:lnTo>
                  <a:lnTo>
                    <a:pt x="528638" y="950119"/>
                  </a:lnTo>
                  <a:lnTo>
                    <a:pt x="504825" y="935832"/>
                  </a:lnTo>
                  <a:lnTo>
                    <a:pt x="478631" y="912019"/>
                  </a:lnTo>
                  <a:lnTo>
                    <a:pt x="450056" y="871538"/>
                  </a:lnTo>
                  <a:lnTo>
                    <a:pt x="378619" y="757238"/>
                  </a:lnTo>
                  <a:lnTo>
                    <a:pt x="326231" y="657225"/>
                  </a:lnTo>
                  <a:lnTo>
                    <a:pt x="273844" y="533400"/>
                  </a:lnTo>
                  <a:lnTo>
                    <a:pt x="211931" y="373857"/>
                  </a:lnTo>
                  <a:lnTo>
                    <a:pt x="147638" y="25003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51">
              <a:extLst>
                <a:ext uri="{FF2B5EF4-FFF2-40B4-BE49-F238E27FC236}">
                  <a16:creationId xmlns:a16="http://schemas.microsoft.com/office/drawing/2014/main" id="{3280B98C-C8F4-4452-B4E4-A239CC6895F0}"/>
                </a:ext>
              </a:extLst>
            </p:cNvPr>
            <p:cNvSpPr/>
            <p:nvPr/>
          </p:nvSpPr>
          <p:spPr>
            <a:xfrm>
              <a:off x="7612063" y="4910139"/>
              <a:ext cx="684212" cy="708025"/>
            </a:xfrm>
            <a:custGeom>
              <a:avLst/>
              <a:gdLst>
                <a:gd name="connsiteX0" fmla="*/ 54769 w 683419"/>
                <a:gd name="connsiteY0" fmla="*/ 197643 h 707231"/>
                <a:gd name="connsiteX1" fmla="*/ 19050 w 683419"/>
                <a:gd name="connsiteY1" fmla="*/ 64293 h 707231"/>
                <a:gd name="connsiteX2" fmla="*/ 4763 w 683419"/>
                <a:gd name="connsiteY2" fmla="*/ 33337 h 707231"/>
                <a:gd name="connsiteX3" fmla="*/ 0 w 683419"/>
                <a:gd name="connsiteY3" fmla="*/ 9525 h 707231"/>
                <a:gd name="connsiteX4" fmla="*/ 7144 w 683419"/>
                <a:gd name="connsiteY4" fmla="*/ 0 h 707231"/>
                <a:gd name="connsiteX5" fmla="*/ 40482 w 683419"/>
                <a:gd name="connsiteY5" fmla="*/ 7143 h 707231"/>
                <a:gd name="connsiteX6" fmla="*/ 61913 w 683419"/>
                <a:gd name="connsiteY6" fmla="*/ 16668 h 707231"/>
                <a:gd name="connsiteX7" fmla="*/ 83344 w 683419"/>
                <a:gd name="connsiteY7" fmla="*/ 54768 h 707231"/>
                <a:gd name="connsiteX8" fmla="*/ 145257 w 683419"/>
                <a:gd name="connsiteY8" fmla="*/ 166687 h 707231"/>
                <a:gd name="connsiteX9" fmla="*/ 190500 w 683419"/>
                <a:gd name="connsiteY9" fmla="*/ 240506 h 707231"/>
                <a:gd name="connsiteX10" fmla="*/ 221457 w 683419"/>
                <a:gd name="connsiteY10" fmla="*/ 285750 h 707231"/>
                <a:gd name="connsiteX11" fmla="*/ 261938 w 683419"/>
                <a:gd name="connsiteY11" fmla="*/ 340518 h 707231"/>
                <a:gd name="connsiteX12" fmla="*/ 321469 w 683419"/>
                <a:gd name="connsiteY12" fmla="*/ 409575 h 707231"/>
                <a:gd name="connsiteX13" fmla="*/ 385763 w 683419"/>
                <a:gd name="connsiteY13" fmla="*/ 469106 h 707231"/>
                <a:gd name="connsiteX14" fmla="*/ 464344 w 683419"/>
                <a:gd name="connsiteY14" fmla="*/ 531018 h 707231"/>
                <a:gd name="connsiteX15" fmla="*/ 533400 w 683419"/>
                <a:gd name="connsiteY15" fmla="*/ 583406 h 707231"/>
                <a:gd name="connsiteX16" fmla="*/ 595313 w 683419"/>
                <a:gd name="connsiteY16" fmla="*/ 626268 h 707231"/>
                <a:gd name="connsiteX17" fmla="*/ 661988 w 683419"/>
                <a:gd name="connsiteY17" fmla="*/ 673893 h 707231"/>
                <a:gd name="connsiteX18" fmla="*/ 683419 w 683419"/>
                <a:gd name="connsiteY18" fmla="*/ 707231 h 707231"/>
                <a:gd name="connsiteX19" fmla="*/ 2382 w 683419"/>
                <a:gd name="connsiteY19" fmla="*/ 633412 h 707231"/>
                <a:gd name="connsiteX20" fmla="*/ 64294 w 683419"/>
                <a:gd name="connsiteY20" fmla="*/ 600075 h 707231"/>
                <a:gd name="connsiteX21" fmla="*/ 97632 w 683419"/>
                <a:gd name="connsiteY21" fmla="*/ 573881 h 707231"/>
                <a:gd name="connsiteX22" fmla="*/ 119063 w 683419"/>
                <a:gd name="connsiteY22" fmla="*/ 545306 h 707231"/>
                <a:gd name="connsiteX23" fmla="*/ 128588 w 683419"/>
                <a:gd name="connsiteY23" fmla="*/ 521493 h 707231"/>
                <a:gd name="connsiteX24" fmla="*/ 130969 w 683419"/>
                <a:gd name="connsiteY24" fmla="*/ 488156 h 707231"/>
                <a:gd name="connsiteX25" fmla="*/ 126207 w 683419"/>
                <a:gd name="connsiteY25" fmla="*/ 461962 h 707231"/>
                <a:gd name="connsiteX26" fmla="*/ 104775 w 683419"/>
                <a:gd name="connsiteY26" fmla="*/ 378618 h 707231"/>
                <a:gd name="connsiteX27" fmla="*/ 54769 w 683419"/>
                <a:gd name="connsiteY27" fmla="*/ 197643 h 70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83419" h="707231">
                  <a:moveTo>
                    <a:pt x="54769" y="197643"/>
                  </a:moveTo>
                  <a:lnTo>
                    <a:pt x="19050" y="64293"/>
                  </a:lnTo>
                  <a:lnTo>
                    <a:pt x="4763" y="33337"/>
                  </a:lnTo>
                  <a:lnTo>
                    <a:pt x="0" y="9525"/>
                  </a:lnTo>
                  <a:lnTo>
                    <a:pt x="7144" y="0"/>
                  </a:lnTo>
                  <a:lnTo>
                    <a:pt x="40482" y="7143"/>
                  </a:lnTo>
                  <a:lnTo>
                    <a:pt x="61913" y="16668"/>
                  </a:lnTo>
                  <a:lnTo>
                    <a:pt x="83344" y="54768"/>
                  </a:lnTo>
                  <a:lnTo>
                    <a:pt x="145257" y="166687"/>
                  </a:lnTo>
                  <a:lnTo>
                    <a:pt x="190500" y="240506"/>
                  </a:lnTo>
                  <a:lnTo>
                    <a:pt x="221457" y="285750"/>
                  </a:lnTo>
                  <a:lnTo>
                    <a:pt x="261938" y="340518"/>
                  </a:lnTo>
                  <a:lnTo>
                    <a:pt x="321469" y="409575"/>
                  </a:lnTo>
                  <a:lnTo>
                    <a:pt x="385763" y="469106"/>
                  </a:lnTo>
                  <a:lnTo>
                    <a:pt x="464344" y="531018"/>
                  </a:lnTo>
                  <a:lnTo>
                    <a:pt x="533400" y="583406"/>
                  </a:lnTo>
                  <a:lnTo>
                    <a:pt x="595313" y="626268"/>
                  </a:lnTo>
                  <a:lnTo>
                    <a:pt x="661988" y="673893"/>
                  </a:lnTo>
                  <a:lnTo>
                    <a:pt x="683419" y="707231"/>
                  </a:lnTo>
                  <a:lnTo>
                    <a:pt x="2382" y="633412"/>
                  </a:lnTo>
                  <a:lnTo>
                    <a:pt x="64294" y="600075"/>
                  </a:lnTo>
                  <a:lnTo>
                    <a:pt x="97632" y="573881"/>
                  </a:lnTo>
                  <a:lnTo>
                    <a:pt x="119063" y="545306"/>
                  </a:lnTo>
                  <a:lnTo>
                    <a:pt x="128588" y="521493"/>
                  </a:lnTo>
                  <a:lnTo>
                    <a:pt x="130969" y="488156"/>
                  </a:lnTo>
                  <a:lnTo>
                    <a:pt x="126207" y="461962"/>
                  </a:lnTo>
                  <a:lnTo>
                    <a:pt x="104775" y="378618"/>
                  </a:lnTo>
                  <a:lnTo>
                    <a:pt x="54769" y="19764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57" name="グループ化 56">
            <a:extLst>
              <a:ext uri="{FF2B5EF4-FFF2-40B4-BE49-F238E27FC236}">
                <a16:creationId xmlns:a16="http://schemas.microsoft.com/office/drawing/2014/main" id="{157C8622-A727-4A9C-B6D1-F64AD2828B42}"/>
              </a:ext>
            </a:extLst>
          </p:cNvPr>
          <p:cNvGrpSpPr/>
          <p:nvPr/>
        </p:nvGrpSpPr>
        <p:grpSpPr>
          <a:xfrm>
            <a:off x="3560764" y="1451768"/>
            <a:ext cx="5022851" cy="4572000"/>
            <a:chOff x="3560764" y="1451768"/>
            <a:chExt cx="5022851" cy="4572000"/>
          </a:xfrm>
          <a:solidFill>
            <a:schemeClr val="tx1"/>
          </a:solidFill>
        </p:grpSpPr>
        <p:sp>
          <p:nvSpPr>
            <p:cNvPr id="58" name="フリーフォーム 34">
              <a:extLst>
                <a:ext uri="{FF2B5EF4-FFF2-40B4-BE49-F238E27FC236}">
                  <a16:creationId xmlns:a16="http://schemas.microsoft.com/office/drawing/2014/main" id="{C9351B97-4491-4CDF-B86B-96ED561FF3E1}"/>
                </a:ext>
              </a:extLst>
            </p:cNvPr>
            <p:cNvSpPr/>
            <p:nvPr/>
          </p:nvSpPr>
          <p:spPr>
            <a:xfrm>
              <a:off x="3933826" y="1451768"/>
              <a:ext cx="1104900" cy="1216025"/>
            </a:xfrm>
            <a:custGeom>
              <a:avLst/>
              <a:gdLst>
                <a:gd name="connsiteX0" fmla="*/ 766763 w 1104900"/>
                <a:gd name="connsiteY0" fmla="*/ 607218 h 1216818"/>
                <a:gd name="connsiteX1" fmla="*/ 566738 w 1104900"/>
                <a:gd name="connsiteY1" fmla="*/ 821531 h 1216818"/>
                <a:gd name="connsiteX2" fmla="*/ 397669 w 1104900"/>
                <a:gd name="connsiteY2" fmla="*/ 1000125 h 1216818"/>
                <a:gd name="connsiteX3" fmla="*/ 197644 w 1104900"/>
                <a:gd name="connsiteY3" fmla="*/ 1216818 h 1216818"/>
                <a:gd name="connsiteX4" fmla="*/ 0 w 1104900"/>
                <a:gd name="connsiteY4" fmla="*/ 1114425 h 1216818"/>
                <a:gd name="connsiteX5" fmla="*/ 9525 w 1104900"/>
                <a:gd name="connsiteY5" fmla="*/ 1085850 h 1216818"/>
                <a:gd name="connsiteX6" fmla="*/ 21431 w 1104900"/>
                <a:gd name="connsiteY6" fmla="*/ 1076325 h 1216818"/>
                <a:gd name="connsiteX7" fmla="*/ 100013 w 1104900"/>
                <a:gd name="connsiteY7" fmla="*/ 1040606 h 1216818"/>
                <a:gd name="connsiteX8" fmla="*/ 188119 w 1104900"/>
                <a:gd name="connsiteY8" fmla="*/ 995362 h 1216818"/>
                <a:gd name="connsiteX9" fmla="*/ 259556 w 1104900"/>
                <a:gd name="connsiteY9" fmla="*/ 904875 h 1216818"/>
                <a:gd name="connsiteX10" fmla="*/ 433388 w 1104900"/>
                <a:gd name="connsiteY10" fmla="*/ 669131 h 1216818"/>
                <a:gd name="connsiteX11" fmla="*/ 588169 w 1104900"/>
                <a:gd name="connsiteY11" fmla="*/ 438150 h 1216818"/>
                <a:gd name="connsiteX12" fmla="*/ 676275 w 1104900"/>
                <a:gd name="connsiteY12" fmla="*/ 290512 h 1216818"/>
                <a:gd name="connsiteX13" fmla="*/ 688181 w 1104900"/>
                <a:gd name="connsiteY13" fmla="*/ 259556 h 1216818"/>
                <a:gd name="connsiteX14" fmla="*/ 692944 w 1104900"/>
                <a:gd name="connsiteY14" fmla="*/ 235743 h 1216818"/>
                <a:gd name="connsiteX15" fmla="*/ 695325 w 1104900"/>
                <a:gd name="connsiteY15" fmla="*/ 207168 h 1216818"/>
                <a:gd name="connsiteX16" fmla="*/ 690563 w 1104900"/>
                <a:gd name="connsiteY16" fmla="*/ 176212 h 1216818"/>
                <a:gd name="connsiteX17" fmla="*/ 683419 w 1104900"/>
                <a:gd name="connsiteY17" fmla="*/ 150018 h 1216818"/>
                <a:gd name="connsiteX18" fmla="*/ 666750 w 1104900"/>
                <a:gd name="connsiteY18" fmla="*/ 126206 h 1216818"/>
                <a:gd name="connsiteX19" fmla="*/ 652463 w 1104900"/>
                <a:gd name="connsiteY19" fmla="*/ 111918 h 1216818"/>
                <a:gd name="connsiteX20" fmla="*/ 631031 w 1104900"/>
                <a:gd name="connsiteY20" fmla="*/ 97631 h 1216818"/>
                <a:gd name="connsiteX21" fmla="*/ 604838 w 1104900"/>
                <a:gd name="connsiteY21" fmla="*/ 85725 h 1216818"/>
                <a:gd name="connsiteX22" fmla="*/ 569119 w 1104900"/>
                <a:gd name="connsiteY22" fmla="*/ 71437 h 1216818"/>
                <a:gd name="connsiteX23" fmla="*/ 561975 w 1104900"/>
                <a:gd name="connsiteY23" fmla="*/ 66675 h 1216818"/>
                <a:gd name="connsiteX24" fmla="*/ 554831 w 1104900"/>
                <a:gd name="connsiteY24" fmla="*/ 59531 h 1216818"/>
                <a:gd name="connsiteX25" fmla="*/ 554831 w 1104900"/>
                <a:gd name="connsiteY25" fmla="*/ 47625 h 1216818"/>
                <a:gd name="connsiteX26" fmla="*/ 561975 w 1104900"/>
                <a:gd name="connsiteY26" fmla="*/ 35718 h 1216818"/>
                <a:gd name="connsiteX27" fmla="*/ 581025 w 1104900"/>
                <a:gd name="connsiteY27" fmla="*/ 21431 h 1216818"/>
                <a:gd name="connsiteX28" fmla="*/ 611981 w 1104900"/>
                <a:gd name="connsiteY28" fmla="*/ 7143 h 1216818"/>
                <a:gd name="connsiteX29" fmla="*/ 645319 w 1104900"/>
                <a:gd name="connsiteY29" fmla="*/ 0 h 1216818"/>
                <a:gd name="connsiteX30" fmla="*/ 709613 w 1104900"/>
                <a:gd name="connsiteY30" fmla="*/ 2381 h 1216818"/>
                <a:gd name="connsiteX31" fmla="*/ 757238 w 1104900"/>
                <a:gd name="connsiteY31" fmla="*/ 11906 h 1216818"/>
                <a:gd name="connsiteX32" fmla="*/ 800100 w 1104900"/>
                <a:gd name="connsiteY32" fmla="*/ 28575 h 1216818"/>
                <a:gd name="connsiteX33" fmla="*/ 840581 w 1104900"/>
                <a:gd name="connsiteY33" fmla="*/ 47625 h 1216818"/>
                <a:gd name="connsiteX34" fmla="*/ 895350 w 1104900"/>
                <a:gd name="connsiteY34" fmla="*/ 83343 h 1216818"/>
                <a:gd name="connsiteX35" fmla="*/ 973931 w 1104900"/>
                <a:gd name="connsiteY35" fmla="*/ 142875 h 1216818"/>
                <a:gd name="connsiteX36" fmla="*/ 1045369 w 1104900"/>
                <a:gd name="connsiteY36" fmla="*/ 209550 h 1216818"/>
                <a:gd name="connsiteX37" fmla="*/ 1076325 w 1104900"/>
                <a:gd name="connsiteY37" fmla="*/ 238125 h 1216818"/>
                <a:gd name="connsiteX38" fmla="*/ 1092994 w 1104900"/>
                <a:gd name="connsiteY38" fmla="*/ 254793 h 1216818"/>
                <a:gd name="connsiteX39" fmla="*/ 1100138 w 1104900"/>
                <a:gd name="connsiteY39" fmla="*/ 271462 h 1216818"/>
                <a:gd name="connsiteX40" fmla="*/ 1104900 w 1104900"/>
                <a:gd name="connsiteY40" fmla="*/ 292893 h 1216818"/>
                <a:gd name="connsiteX41" fmla="*/ 1097756 w 1104900"/>
                <a:gd name="connsiteY41" fmla="*/ 314325 h 1216818"/>
                <a:gd name="connsiteX42" fmla="*/ 1083469 w 1104900"/>
                <a:gd name="connsiteY42" fmla="*/ 333375 h 1216818"/>
                <a:gd name="connsiteX43" fmla="*/ 1050131 w 1104900"/>
                <a:gd name="connsiteY43" fmla="*/ 354806 h 1216818"/>
                <a:gd name="connsiteX44" fmla="*/ 992981 w 1104900"/>
                <a:gd name="connsiteY44" fmla="*/ 381000 h 1216818"/>
                <a:gd name="connsiteX45" fmla="*/ 966788 w 1104900"/>
                <a:gd name="connsiteY45" fmla="*/ 395287 h 1216818"/>
                <a:gd name="connsiteX46" fmla="*/ 766763 w 1104900"/>
                <a:gd name="connsiteY46" fmla="*/ 607218 h 1216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04900" h="1216818">
                  <a:moveTo>
                    <a:pt x="766763" y="607218"/>
                  </a:moveTo>
                  <a:lnTo>
                    <a:pt x="566738" y="821531"/>
                  </a:lnTo>
                  <a:lnTo>
                    <a:pt x="397669" y="1000125"/>
                  </a:lnTo>
                  <a:lnTo>
                    <a:pt x="197644" y="1216818"/>
                  </a:lnTo>
                  <a:lnTo>
                    <a:pt x="0" y="1114425"/>
                  </a:lnTo>
                  <a:lnTo>
                    <a:pt x="9525" y="1085850"/>
                  </a:lnTo>
                  <a:lnTo>
                    <a:pt x="21431" y="1076325"/>
                  </a:lnTo>
                  <a:lnTo>
                    <a:pt x="100013" y="1040606"/>
                  </a:lnTo>
                  <a:lnTo>
                    <a:pt x="188119" y="995362"/>
                  </a:lnTo>
                  <a:lnTo>
                    <a:pt x="259556" y="904875"/>
                  </a:lnTo>
                  <a:lnTo>
                    <a:pt x="433388" y="669131"/>
                  </a:lnTo>
                  <a:lnTo>
                    <a:pt x="588169" y="438150"/>
                  </a:lnTo>
                  <a:lnTo>
                    <a:pt x="676275" y="290512"/>
                  </a:lnTo>
                  <a:lnTo>
                    <a:pt x="688181" y="259556"/>
                  </a:lnTo>
                  <a:lnTo>
                    <a:pt x="692944" y="235743"/>
                  </a:lnTo>
                  <a:lnTo>
                    <a:pt x="695325" y="207168"/>
                  </a:lnTo>
                  <a:lnTo>
                    <a:pt x="690563" y="176212"/>
                  </a:lnTo>
                  <a:lnTo>
                    <a:pt x="683419" y="150018"/>
                  </a:lnTo>
                  <a:lnTo>
                    <a:pt x="666750" y="126206"/>
                  </a:lnTo>
                  <a:lnTo>
                    <a:pt x="652463" y="111918"/>
                  </a:lnTo>
                  <a:lnTo>
                    <a:pt x="631031" y="97631"/>
                  </a:lnTo>
                  <a:lnTo>
                    <a:pt x="604838" y="85725"/>
                  </a:lnTo>
                  <a:lnTo>
                    <a:pt x="569119" y="71437"/>
                  </a:lnTo>
                  <a:lnTo>
                    <a:pt x="561975" y="66675"/>
                  </a:lnTo>
                  <a:lnTo>
                    <a:pt x="554831" y="59531"/>
                  </a:lnTo>
                  <a:lnTo>
                    <a:pt x="554831" y="47625"/>
                  </a:lnTo>
                  <a:lnTo>
                    <a:pt x="561975" y="35718"/>
                  </a:lnTo>
                  <a:lnTo>
                    <a:pt x="581025" y="21431"/>
                  </a:lnTo>
                  <a:lnTo>
                    <a:pt x="611981" y="7143"/>
                  </a:lnTo>
                  <a:lnTo>
                    <a:pt x="645319" y="0"/>
                  </a:lnTo>
                  <a:lnTo>
                    <a:pt x="709613" y="2381"/>
                  </a:lnTo>
                  <a:lnTo>
                    <a:pt x="757238" y="11906"/>
                  </a:lnTo>
                  <a:lnTo>
                    <a:pt x="800100" y="28575"/>
                  </a:lnTo>
                  <a:lnTo>
                    <a:pt x="840581" y="47625"/>
                  </a:lnTo>
                  <a:lnTo>
                    <a:pt x="895350" y="83343"/>
                  </a:lnTo>
                  <a:lnTo>
                    <a:pt x="973931" y="142875"/>
                  </a:lnTo>
                  <a:lnTo>
                    <a:pt x="1045369" y="209550"/>
                  </a:lnTo>
                  <a:lnTo>
                    <a:pt x="1076325" y="238125"/>
                  </a:lnTo>
                  <a:lnTo>
                    <a:pt x="1092994" y="254793"/>
                  </a:lnTo>
                  <a:lnTo>
                    <a:pt x="1100138" y="271462"/>
                  </a:lnTo>
                  <a:lnTo>
                    <a:pt x="1104900" y="292893"/>
                  </a:lnTo>
                  <a:lnTo>
                    <a:pt x="1097756" y="314325"/>
                  </a:lnTo>
                  <a:lnTo>
                    <a:pt x="1083469" y="333375"/>
                  </a:lnTo>
                  <a:lnTo>
                    <a:pt x="1050131" y="354806"/>
                  </a:lnTo>
                  <a:lnTo>
                    <a:pt x="992981" y="381000"/>
                  </a:lnTo>
                  <a:lnTo>
                    <a:pt x="966788" y="395287"/>
                  </a:lnTo>
                  <a:lnTo>
                    <a:pt x="766763" y="6072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40">
              <a:extLst>
                <a:ext uri="{FF2B5EF4-FFF2-40B4-BE49-F238E27FC236}">
                  <a16:creationId xmlns:a16="http://schemas.microsoft.com/office/drawing/2014/main" id="{964DF7E9-36C6-4EF6-9754-09FB8F8ECFA8}"/>
                </a:ext>
              </a:extLst>
            </p:cNvPr>
            <p:cNvSpPr/>
            <p:nvPr/>
          </p:nvSpPr>
          <p:spPr>
            <a:xfrm>
              <a:off x="3560764" y="4325143"/>
              <a:ext cx="831850" cy="1308100"/>
            </a:xfrm>
            <a:custGeom>
              <a:avLst/>
              <a:gdLst>
                <a:gd name="connsiteX0" fmla="*/ 600075 w 833437"/>
                <a:gd name="connsiteY0" fmla="*/ 585788 h 1307307"/>
                <a:gd name="connsiteX1" fmla="*/ 521494 w 833437"/>
                <a:gd name="connsiteY1" fmla="*/ 707232 h 1307307"/>
                <a:gd name="connsiteX2" fmla="*/ 421481 w 833437"/>
                <a:gd name="connsiteY2" fmla="*/ 852488 h 1307307"/>
                <a:gd name="connsiteX3" fmla="*/ 354806 w 833437"/>
                <a:gd name="connsiteY3" fmla="*/ 942975 h 1307307"/>
                <a:gd name="connsiteX4" fmla="*/ 297656 w 833437"/>
                <a:gd name="connsiteY4" fmla="*/ 1007269 h 1307307"/>
                <a:gd name="connsiteX5" fmla="*/ 202406 w 833437"/>
                <a:gd name="connsiteY5" fmla="*/ 1114425 h 1307307"/>
                <a:gd name="connsiteX6" fmla="*/ 119062 w 833437"/>
                <a:gd name="connsiteY6" fmla="*/ 1214438 h 1307307"/>
                <a:gd name="connsiteX7" fmla="*/ 80962 w 833437"/>
                <a:gd name="connsiteY7" fmla="*/ 1266825 h 1307307"/>
                <a:gd name="connsiteX8" fmla="*/ 52387 w 833437"/>
                <a:gd name="connsiteY8" fmla="*/ 1290638 h 1307307"/>
                <a:gd name="connsiteX9" fmla="*/ 26194 w 833437"/>
                <a:gd name="connsiteY9" fmla="*/ 1304925 h 1307307"/>
                <a:gd name="connsiteX10" fmla="*/ 9525 w 833437"/>
                <a:gd name="connsiteY10" fmla="*/ 1307307 h 1307307"/>
                <a:gd name="connsiteX11" fmla="*/ 0 w 833437"/>
                <a:gd name="connsiteY11" fmla="*/ 1300163 h 1307307"/>
                <a:gd name="connsiteX12" fmla="*/ 0 w 833437"/>
                <a:gd name="connsiteY12" fmla="*/ 1283494 h 1307307"/>
                <a:gd name="connsiteX13" fmla="*/ 9525 w 833437"/>
                <a:gd name="connsiteY13" fmla="*/ 1250157 h 1307307"/>
                <a:gd name="connsiteX14" fmla="*/ 61912 w 833437"/>
                <a:gd name="connsiteY14" fmla="*/ 1162050 h 1307307"/>
                <a:gd name="connsiteX15" fmla="*/ 154781 w 833437"/>
                <a:gd name="connsiteY15" fmla="*/ 1004888 h 1307307"/>
                <a:gd name="connsiteX16" fmla="*/ 233362 w 833437"/>
                <a:gd name="connsiteY16" fmla="*/ 869157 h 1307307"/>
                <a:gd name="connsiteX17" fmla="*/ 309562 w 833437"/>
                <a:gd name="connsiteY17" fmla="*/ 731044 h 1307307"/>
                <a:gd name="connsiteX18" fmla="*/ 335756 w 833437"/>
                <a:gd name="connsiteY18" fmla="*/ 688182 h 1307307"/>
                <a:gd name="connsiteX19" fmla="*/ 364331 w 833437"/>
                <a:gd name="connsiteY19" fmla="*/ 621507 h 1307307"/>
                <a:gd name="connsiteX20" fmla="*/ 404812 w 833437"/>
                <a:gd name="connsiteY20" fmla="*/ 523875 h 1307307"/>
                <a:gd name="connsiteX21" fmla="*/ 445294 w 833437"/>
                <a:gd name="connsiteY21" fmla="*/ 409575 h 1307307"/>
                <a:gd name="connsiteX22" fmla="*/ 464344 w 833437"/>
                <a:gd name="connsiteY22" fmla="*/ 350044 h 1307307"/>
                <a:gd name="connsiteX23" fmla="*/ 473869 w 833437"/>
                <a:gd name="connsiteY23" fmla="*/ 307182 h 1307307"/>
                <a:gd name="connsiteX24" fmla="*/ 478631 w 833437"/>
                <a:gd name="connsiteY24" fmla="*/ 278607 h 1307307"/>
                <a:gd name="connsiteX25" fmla="*/ 478631 w 833437"/>
                <a:gd name="connsiteY25" fmla="*/ 247650 h 1307307"/>
                <a:gd name="connsiteX26" fmla="*/ 476250 w 833437"/>
                <a:gd name="connsiteY26" fmla="*/ 211932 h 1307307"/>
                <a:gd name="connsiteX27" fmla="*/ 464344 w 833437"/>
                <a:gd name="connsiteY27" fmla="*/ 176213 h 1307307"/>
                <a:gd name="connsiteX28" fmla="*/ 450056 w 833437"/>
                <a:gd name="connsiteY28" fmla="*/ 145257 h 1307307"/>
                <a:gd name="connsiteX29" fmla="*/ 435769 w 833437"/>
                <a:gd name="connsiteY29" fmla="*/ 123825 h 1307307"/>
                <a:gd name="connsiteX30" fmla="*/ 423862 w 833437"/>
                <a:gd name="connsiteY30" fmla="*/ 111919 h 1307307"/>
                <a:gd name="connsiteX31" fmla="*/ 409575 w 833437"/>
                <a:gd name="connsiteY31" fmla="*/ 97632 h 1307307"/>
                <a:gd name="connsiteX32" fmla="*/ 397669 w 833437"/>
                <a:gd name="connsiteY32" fmla="*/ 88107 h 1307307"/>
                <a:gd name="connsiteX33" fmla="*/ 378619 w 833437"/>
                <a:gd name="connsiteY33" fmla="*/ 76200 h 1307307"/>
                <a:gd name="connsiteX34" fmla="*/ 361950 w 833437"/>
                <a:gd name="connsiteY34" fmla="*/ 64294 h 1307307"/>
                <a:gd name="connsiteX35" fmla="*/ 345281 w 833437"/>
                <a:gd name="connsiteY35" fmla="*/ 45244 h 1307307"/>
                <a:gd name="connsiteX36" fmla="*/ 342900 w 833437"/>
                <a:gd name="connsiteY36" fmla="*/ 28575 h 1307307"/>
                <a:gd name="connsiteX37" fmla="*/ 347662 w 833437"/>
                <a:gd name="connsiteY37" fmla="*/ 14288 h 1307307"/>
                <a:gd name="connsiteX38" fmla="*/ 364331 w 833437"/>
                <a:gd name="connsiteY38" fmla="*/ 4763 h 1307307"/>
                <a:gd name="connsiteX39" fmla="*/ 402431 w 833437"/>
                <a:gd name="connsiteY39" fmla="*/ 0 h 1307307"/>
                <a:gd name="connsiteX40" fmla="*/ 428625 w 833437"/>
                <a:gd name="connsiteY40" fmla="*/ 4763 h 1307307"/>
                <a:gd name="connsiteX41" fmla="*/ 514350 w 833437"/>
                <a:gd name="connsiteY41" fmla="*/ 23813 h 1307307"/>
                <a:gd name="connsiteX42" fmla="*/ 595312 w 833437"/>
                <a:gd name="connsiteY42" fmla="*/ 38100 h 1307307"/>
                <a:gd name="connsiteX43" fmla="*/ 642937 w 833437"/>
                <a:gd name="connsiteY43" fmla="*/ 47625 h 1307307"/>
                <a:gd name="connsiteX44" fmla="*/ 678656 w 833437"/>
                <a:gd name="connsiteY44" fmla="*/ 69057 h 1307307"/>
                <a:gd name="connsiteX45" fmla="*/ 728662 w 833437"/>
                <a:gd name="connsiteY45" fmla="*/ 107157 h 1307307"/>
                <a:gd name="connsiteX46" fmla="*/ 759619 w 833437"/>
                <a:gd name="connsiteY46" fmla="*/ 138113 h 1307307"/>
                <a:gd name="connsiteX47" fmla="*/ 802481 w 833437"/>
                <a:gd name="connsiteY47" fmla="*/ 183357 h 1307307"/>
                <a:gd name="connsiteX48" fmla="*/ 826294 w 833437"/>
                <a:gd name="connsiteY48" fmla="*/ 211932 h 1307307"/>
                <a:gd name="connsiteX49" fmla="*/ 831056 w 833437"/>
                <a:gd name="connsiteY49" fmla="*/ 226219 h 1307307"/>
                <a:gd name="connsiteX50" fmla="*/ 833437 w 833437"/>
                <a:gd name="connsiteY50" fmla="*/ 240507 h 1307307"/>
                <a:gd name="connsiteX51" fmla="*/ 828675 w 833437"/>
                <a:gd name="connsiteY51" fmla="*/ 257175 h 1307307"/>
                <a:gd name="connsiteX52" fmla="*/ 809625 w 833437"/>
                <a:gd name="connsiteY52" fmla="*/ 276225 h 1307307"/>
                <a:gd name="connsiteX53" fmla="*/ 790575 w 833437"/>
                <a:gd name="connsiteY53" fmla="*/ 290513 h 1307307"/>
                <a:gd name="connsiteX54" fmla="*/ 742950 w 833437"/>
                <a:gd name="connsiteY54" fmla="*/ 366713 h 1307307"/>
                <a:gd name="connsiteX55" fmla="*/ 600075 w 833437"/>
                <a:gd name="connsiteY55" fmla="*/ 585788 h 1307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833437" h="1307307">
                  <a:moveTo>
                    <a:pt x="600075" y="585788"/>
                  </a:moveTo>
                  <a:lnTo>
                    <a:pt x="521494" y="707232"/>
                  </a:lnTo>
                  <a:lnTo>
                    <a:pt x="421481" y="852488"/>
                  </a:lnTo>
                  <a:lnTo>
                    <a:pt x="354806" y="942975"/>
                  </a:lnTo>
                  <a:lnTo>
                    <a:pt x="297656" y="1007269"/>
                  </a:lnTo>
                  <a:lnTo>
                    <a:pt x="202406" y="1114425"/>
                  </a:lnTo>
                  <a:lnTo>
                    <a:pt x="119062" y="1214438"/>
                  </a:lnTo>
                  <a:lnTo>
                    <a:pt x="80962" y="1266825"/>
                  </a:lnTo>
                  <a:lnTo>
                    <a:pt x="52387" y="1290638"/>
                  </a:lnTo>
                  <a:lnTo>
                    <a:pt x="26194" y="1304925"/>
                  </a:lnTo>
                  <a:lnTo>
                    <a:pt x="9525" y="1307307"/>
                  </a:lnTo>
                  <a:lnTo>
                    <a:pt x="0" y="1300163"/>
                  </a:lnTo>
                  <a:lnTo>
                    <a:pt x="0" y="1283494"/>
                  </a:lnTo>
                  <a:lnTo>
                    <a:pt x="9525" y="1250157"/>
                  </a:lnTo>
                  <a:lnTo>
                    <a:pt x="61912" y="1162050"/>
                  </a:lnTo>
                  <a:lnTo>
                    <a:pt x="154781" y="1004888"/>
                  </a:lnTo>
                  <a:lnTo>
                    <a:pt x="233362" y="869157"/>
                  </a:lnTo>
                  <a:lnTo>
                    <a:pt x="309562" y="731044"/>
                  </a:lnTo>
                  <a:lnTo>
                    <a:pt x="335756" y="688182"/>
                  </a:lnTo>
                  <a:lnTo>
                    <a:pt x="364331" y="621507"/>
                  </a:lnTo>
                  <a:lnTo>
                    <a:pt x="404812" y="523875"/>
                  </a:lnTo>
                  <a:lnTo>
                    <a:pt x="445294" y="409575"/>
                  </a:lnTo>
                  <a:lnTo>
                    <a:pt x="464344" y="350044"/>
                  </a:lnTo>
                  <a:lnTo>
                    <a:pt x="473869" y="307182"/>
                  </a:lnTo>
                  <a:lnTo>
                    <a:pt x="478631" y="278607"/>
                  </a:lnTo>
                  <a:lnTo>
                    <a:pt x="478631" y="247650"/>
                  </a:lnTo>
                  <a:lnTo>
                    <a:pt x="476250" y="211932"/>
                  </a:lnTo>
                  <a:lnTo>
                    <a:pt x="464344" y="176213"/>
                  </a:lnTo>
                  <a:lnTo>
                    <a:pt x="450056" y="145257"/>
                  </a:lnTo>
                  <a:lnTo>
                    <a:pt x="435769" y="123825"/>
                  </a:lnTo>
                  <a:lnTo>
                    <a:pt x="423862" y="111919"/>
                  </a:lnTo>
                  <a:lnTo>
                    <a:pt x="409575" y="97632"/>
                  </a:lnTo>
                  <a:lnTo>
                    <a:pt x="397669" y="88107"/>
                  </a:lnTo>
                  <a:lnTo>
                    <a:pt x="378619" y="76200"/>
                  </a:lnTo>
                  <a:lnTo>
                    <a:pt x="361950" y="64294"/>
                  </a:lnTo>
                  <a:lnTo>
                    <a:pt x="345281" y="45244"/>
                  </a:lnTo>
                  <a:lnTo>
                    <a:pt x="342900" y="28575"/>
                  </a:lnTo>
                  <a:lnTo>
                    <a:pt x="347662" y="14288"/>
                  </a:lnTo>
                  <a:lnTo>
                    <a:pt x="364331" y="4763"/>
                  </a:lnTo>
                  <a:lnTo>
                    <a:pt x="402431" y="0"/>
                  </a:lnTo>
                  <a:lnTo>
                    <a:pt x="428625" y="4763"/>
                  </a:lnTo>
                  <a:lnTo>
                    <a:pt x="514350" y="23813"/>
                  </a:lnTo>
                  <a:lnTo>
                    <a:pt x="595312" y="38100"/>
                  </a:lnTo>
                  <a:lnTo>
                    <a:pt x="642937" y="47625"/>
                  </a:lnTo>
                  <a:lnTo>
                    <a:pt x="678656" y="69057"/>
                  </a:lnTo>
                  <a:lnTo>
                    <a:pt x="728662" y="107157"/>
                  </a:lnTo>
                  <a:lnTo>
                    <a:pt x="759619" y="138113"/>
                  </a:lnTo>
                  <a:lnTo>
                    <a:pt x="802481" y="183357"/>
                  </a:lnTo>
                  <a:lnTo>
                    <a:pt x="826294" y="211932"/>
                  </a:lnTo>
                  <a:lnTo>
                    <a:pt x="831056" y="226219"/>
                  </a:lnTo>
                  <a:lnTo>
                    <a:pt x="833437" y="240507"/>
                  </a:lnTo>
                  <a:lnTo>
                    <a:pt x="828675" y="257175"/>
                  </a:lnTo>
                  <a:lnTo>
                    <a:pt x="809625" y="276225"/>
                  </a:lnTo>
                  <a:lnTo>
                    <a:pt x="790575" y="290513"/>
                  </a:lnTo>
                  <a:lnTo>
                    <a:pt x="742950" y="366713"/>
                  </a:lnTo>
                  <a:lnTo>
                    <a:pt x="600075" y="5857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41">
              <a:extLst>
                <a:ext uri="{FF2B5EF4-FFF2-40B4-BE49-F238E27FC236}">
                  <a16:creationId xmlns:a16="http://schemas.microsoft.com/office/drawing/2014/main" id="{35FB256F-603F-434F-BFC7-FE4E6AEA25C4}"/>
                </a:ext>
              </a:extLst>
            </p:cNvPr>
            <p:cNvSpPr/>
            <p:nvPr/>
          </p:nvSpPr>
          <p:spPr>
            <a:xfrm>
              <a:off x="5091115" y="4179094"/>
              <a:ext cx="466725" cy="782637"/>
            </a:xfrm>
            <a:custGeom>
              <a:avLst/>
              <a:gdLst>
                <a:gd name="connsiteX0" fmla="*/ 102393 w 466725"/>
                <a:gd name="connsiteY0" fmla="*/ 359569 h 783431"/>
                <a:gd name="connsiteX1" fmla="*/ 73818 w 466725"/>
                <a:gd name="connsiteY1" fmla="*/ 273844 h 783431"/>
                <a:gd name="connsiteX2" fmla="*/ 40481 w 466725"/>
                <a:gd name="connsiteY2" fmla="*/ 159544 h 783431"/>
                <a:gd name="connsiteX3" fmla="*/ 4762 w 466725"/>
                <a:gd name="connsiteY3" fmla="*/ 33337 h 783431"/>
                <a:gd name="connsiteX4" fmla="*/ 0 w 466725"/>
                <a:gd name="connsiteY4" fmla="*/ 9525 h 783431"/>
                <a:gd name="connsiteX5" fmla="*/ 7143 w 466725"/>
                <a:gd name="connsiteY5" fmla="*/ 0 h 783431"/>
                <a:gd name="connsiteX6" fmla="*/ 19050 w 466725"/>
                <a:gd name="connsiteY6" fmla="*/ 2381 h 783431"/>
                <a:gd name="connsiteX7" fmla="*/ 33337 w 466725"/>
                <a:gd name="connsiteY7" fmla="*/ 7144 h 783431"/>
                <a:gd name="connsiteX8" fmla="*/ 52387 w 466725"/>
                <a:gd name="connsiteY8" fmla="*/ 21431 h 783431"/>
                <a:gd name="connsiteX9" fmla="*/ 78581 w 466725"/>
                <a:gd name="connsiteY9" fmla="*/ 52387 h 783431"/>
                <a:gd name="connsiteX10" fmla="*/ 145256 w 466725"/>
                <a:gd name="connsiteY10" fmla="*/ 140494 h 783431"/>
                <a:gd name="connsiteX11" fmla="*/ 216693 w 466725"/>
                <a:gd name="connsiteY11" fmla="*/ 223837 h 783431"/>
                <a:gd name="connsiteX12" fmla="*/ 280987 w 466725"/>
                <a:gd name="connsiteY12" fmla="*/ 292894 h 783431"/>
                <a:gd name="connsiteX13" fmla="*/ 340518 w 466725"/>
                <a:gd name="connsiteY13" fmla="*/ 352425 h 783431"/>
                <a:gd name="connsiteX14" fmla="*/ 383381 w 466725"/>
                <a:gd name="connsiteY14" fmla="*/ 388144 h 783431"/>
                <a:gd name="connsiteX15" fmla="*/ 423862 w 466725"/>
                <a:gd name="connsiteY15" fmla="*/ 414337 h 783431"/>
                <a:gd name="connsiteX16" fmla="*/ 433387 w 466725"/>
                <a:gd name="connsiteY16" fmla="*/ 433387 h 783431"/>
                <a:gd name="connsiteX17" fmla="*/ 452437 w 466725"/>
                <a:gd name="connsiteY17" fmla="*/ 497681 h 783431"/>
                <a:gd name="connsiteX18" fmla="*/ 461962 w 466725"/>
                <a:gd name="connsiteY18" fmla="*/ 554831 h 783431"/>
                <a:gd name="connsiteX19" fmla="*/ 466725 w 466725"/>
                <a:gd name="connsiteY19" fmla="*/ 607219 h 783431"/>
                <a:gd name="connsiteX20" fmla="*/ 459581 w 466725"/>
                <a:gd name="connsiteY20" fmla="*/ 642937 h 783431"/>
                <a:gd name="connsiteX21" fmla="*/ 419100 w 466725"/>
                <a:gd name="connsiteY21" fmla="*/ 733425 h 783431"/>
                <a:gd name="connsiteX22" fmla="*/ 397668 w 466725"/>
                <a:gd name="connsiteY22" fmla="*/ 766762 h 783431"/>
                <a:gd name="connsiteX23" fmla="*/ 383381 w 466725"/>
                <a:gd name="connsiteY23" fmla="*/ 778669 h 783431"/>
                <a:gd name="connsiteX24" fmla="*/ 369093 w 466725"/>
                <a:gd name="connsiteY24" fmla="*/ 783431 h 783431"/>
                <a:gd name="connsiteX25" fmla="*/ 357187 w 466725"/>
                <a:gd name="connsiteY25" fmla="*/ 783431 h 783431"/>
                <a:gd name="connsiteX26" fmla="*/ 338137 w 466725"/>
                <a:gd name="connsiteY26" fmla="*/ 778669 h 783431"/>
                <a:gd name="connsiteX27" fmla="*/ 316706 w 466725"/>
                <a:gd name="connsiteY27" fmla="*/ 766762 h 783431"/>
                <a:gd name="connsiteX28" fmla="*/ 292893 w 466725"/>
                <a:gd name="connsiteY28" fmla="*/ 752475 h 783431"/>
                <a:gd name="connsiteX29" fmla="*/ 269081 w 466725"/>
                <a:gd name="connsiteY29" fmla="*/ 733425 h 783431"/>
                <a:gd name="connsiteX30" fmla="*/ 240506 w 466725"/>
                <a:gd name="connsiteY30" fmla="*/ 692944 h 783431"/>
                <a:gd name="connsiteX31" fmla="*/ 207168 w 466725"/>
                <a:gd name="connsiteY31" fmla="*/ 628650 h 783431"/>
                <a:gd name="connsiteX32" fmla="*/ 180975 w 466725"/>
                <a:gd name="connsiteY32" fmla="*/ 573881 h 783431"/>
                <a:gd name="connsiteX33" fmla="*/ 150018 w 466725"/>
                <a:gd name="connsiteY33" fmla="*/ 504825 h 783431"/>
                <a:gd name="connsiteX34" fmla="*/ 102393 w 466725"/>
                <a:gd name="connsiteY34" fmla="*/ 359569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66725" h="783431">
                  <a:moveTo>
                    <a:pt x="102393" y="359569"/>
                  </a:moveTo>
                  <a:lnTo>
                    <a:pt x="73818" y="273844"/>
                  </a:lnTo>
                  <a:lnTo>
                    <a:pt x="40481" y="159544"/>
                  </a:lnTo>
                  <a:lnTo>
                    <a:pt x="4762" y="33337"/>
                  </a:lnTo>
                  <a:lnTo>
                    <a:pt x="0" y="9525"/>
                  </a:lnTo>
                  <a:lnTo>
                    <a:pt x="7143" y="0"/>
                  </a:lnTo>
                  <a:lnTo>
                    <a:pt x="19050" y="2381"/>
                  </a:lnTo>
                  <a:lnTo>
                    <a:pt x="33337" y="7144"/>
                  </a:lnTo>
                  <a:lnTo>
                    <a:pt x="52387" y="21431"/>
                  </a:lnTo>
                  <a:lnTo>
                    <a:pt x="78581" y="52387"/>
                  </a:lnTo>
                  <a:lnTo>
                    <a:pt x="145256" y="140494"/>
                  </a:lnTo>
                  <a:lnTo>
                    <a:pt x="216693" y="223837"/>
                  </a:lnTo>
                  <a:lnTo>
                    <a:pt x="280987" y="292894"/>
                  </a:lnTo>
                  <a:lnTo>
                    <a:pt x="340518" y="352425"/>
                  </a:lnTo>
                  <a:lnTo>
                    <a:pt x="383381" y="388144"/>
                  </a:lnTo>
                  <a:lnTo>
                    <a:pt x="423862" y="414337"/>
                  </a:lnTo>
                  <a:lnTo>
                    <a:pt x="433387" y="433387"/>
                  </a:lnTo>
                  <a:lnTo>
                    <a:pt x="452437" y="497681"/>
                  </a:lnTo>
                  <a:lnTo>
                    <a:pt x="461962" y="554831"/>
                  </a:lnTo>
                  <a:lnTo>
                    <a:pt x="466725" y="607219"/>
                  </a:lnTo>
                  <a:lnTo>
                    <a:pt x="459581" y="642937"/>
                  </a:lnTo>
                  <a:lnTo>
                    <a:pt x="419100" y="733425"/>
                  </a:lnTo>
                  <a:lnTo>
                    <a:pt x="397668" y="766762"/>
                  </a:lnTo>
                  <a:lnTo>
                    <a:pt x="383381" y="778669"/>
                  </a:lnTo>
                  <a:lnTo>
                    <a:pt x="369093" y="783431"/>
                  </a:lnTo>
                  <a:lnTo>
                    <a:pt x="357187" y="783431"/>
                  </a:lnTo>
                  <a:lnTo>
                    <a:pt x="338137" y="778669"/>
                  </a:lnTo>
                  <a:lnTo>
                    <a:pt x="316706" y="766762"/>
                  </a:lnTo>
                  <a:lnTo>
                    <a:pt x="292893" y="752475"/>
                  </a:lnTo>
                  <a:lnTo>
                    <a:pt x="269081" y="733425"/>
                  </a:lnTo>
                  <a:lnTo>
                    <a:pt x="240506" y="692944"/>
                  </a:lnTo>
                  <a:lnTo>
                    <a:pt x="207168" y="628650"/>
                  </a:lnTo>
                  <a:lnTo>
                    <a:pt x="180975" y="573881"/>
                  </a:lnTo>
                  <a:lnTo>
                    <a:pt x="150018" y="504825"/>
                  </a:lnTo>
                  <a:lnTo>
                    <a:pt x="102393" y="3595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42">
              <a:extLst>
                <a:ext uri="{FF2B5EF4-FFF2-40B4-BE49-F238E27FC236}">
                  <a16:creationId xmlns:a16="http://schemas.microsoft.com/office/drawing/2014/main" id="{818CF3FD-EBA8-4E96-B91E-B9238EF489A1}"/>
                </a:ext>
              </a:extLst>
            </p:cNvPr>
            <p:cNvSpPr/>
            <p:nvPr/>
          </p:nvSpPr>
          <p:spPr>
            <a:xfrm>
              <a:off x="5553076" y="4570413"/>
              <a:ext cx="466725" cy="1111250"/>
            </a:xfrm>
            <a:custGeom>
              <a:avLst/>
              <a:gdLst>
                <a:gd name="connsiteX0" fmla="*/ 204788 w 466725"/>
                <a:gd name="connsiteY0" fmla="*/ 500062 h 1112044"/>
                <a:gd name="connsiteX1" fmla="*/ 83344 w 466725"/>
                <a:gd name="connsiteY1" fmla="*/ 647700 h 1112044"/>
                <a:gd name="connsiteX2" fmla="*/ 7144 w 466725"/>
                <a:gd name="connsiteY2" fmla="*/ 723900 h 1112044"/>
                <a:gd name="connsiteX3" fmla="*/ 0 w 466725"/>
                <a:gd name="connsiteY3" fmla="*/ 750094 h 1112044"/>
                <a:gd name="connsiteX4" fmla="*/ 0 w 466725"/>
                <a:gd name="connsiteY4" fmla="*/ 831056 h 1112044"/>
                <a:gd name="connsiteX5" fmla="*/ 7144 w 466725"/>
                <a:gd name="connsiteY5" fmla="*/ 942975 h 1112044"/>
                <a:gd name="connsiteX6" fmla="*/ 14288 w 466725"/>
                <a:gd name="connsiteY6" fmla="*/ 988219 h 1112044"/>
                <a:gd name="connsiteX7" fmla="*/ 26194 w 466725"/>
                <a:gd name="connsiteY7" fmla="*/ 1035844 h 1112044"/>
                <a:gd name="connsiteX8" fmla="*/ 33338 w 466725"/>
                <a:gd name="connsiteY8" fmla="*/ 1057275 h 1112044"/>
                <a:gd name="connsiteX9" fmla="*/ 50006 w 466725"/>
                <a:gd name="connsiteY9" fmla="*/ 1078706 h 1112044"/>
                <a:gd name="connsiteX10" fmla="*/ 71438 w 466725"/>
                <a:gd name="connsiteY10" fmla="*/ 1100137 h 1112044"/>
                <a:gd name="connsiteX11" fmla="*/ 102394 w 466725"/>
                <a:gd name="connsiteY11" fmla="*/ 1112044 h 1112044"/>
                <a:gd name="connsiteX12" fmla="*/ 130969 w 466725"/>
                <a:gd name="connsiteY12" fmla="*/ 1112044 h 1112044"/>
                <a:gd name="connsiteX13" fmla="*/ 157163 w 466725"/>
                <a:gd name="connsiteY13" fmla="*/ 1104900 h 1112044"/>
                <a:gd name="connsiteX14" fmla="*/ 173831 w 466725"/>
                <a:gd name="connsiteY14" fmla="*/ 1095375 h 1112044"/>
                <a:gd name="connsiteX15" fmla="*/ 188119 w 466725"/>
                <a:gd name="connsiteY15" fmla="*/ 1083469 h 1112044"/>
                <a:gd name="connsiteX16" fmla="*/ 214313 w 466725"/>
                <a:gd name="connsiteY16" fmla="*/ 1052512 h 1112044"/>
                <a:gd name="connsiteX17" fmla="*/ 273844 w 466725"/>
                <a:gd name="connsiteY17" fmla="*/ 966787 h 1112044"/>
                <a:gd name="connsiteX18" fmla="*/ 326231 w 466725"/>
                <a:gd name="connsiteY18" fmla="*/ 873919 h 1112044"/>
                <a:gd name="connsiteX19" fmla="*/ 359569 w 466725"/>
                <a:gd name="connsiteY19" fmla="*/ 797719 h 1112044"/>
                <a:gd name="connsiteX20" fmla="*/ 378619 w 466725"/>
                <a:gd name="connsiteY20" fmla="*/ 740569 h 1112044"/>
                <a:gd name="connsiteX21" fmla="*/ 397669 w 466725"/>
                <a:gd name="connsiteY21" fmla="*/ 666750 h 1112044"/>
                <a:gd name="connsiteX22" fmla="*/ 416719 w 466725"/>
                <a:gd name="connsiteY22" fmla="*/ 583406 h 1112044"/>
                <a:gd name="connsiteX23" fmla="*/ 438150 w 466725"/>
                <a:gd name="connsiteY23" fmla="*/ 445294 h 1112044"/>
                <a:gd name="connsiteX24" fmla="*/ 457200 w 466725"/>
                <a:gd name="connsiteY24" fmla="*/ 235744 h 1112044"/>
                <a:gd name="connsiteX25" fmla="*/ 466725 w 466725"/>
                <a:gd name="connsiteY25" fmla="*/ 88106 h 1112044"/>
                <a:gd name="connsiteX26" fmla="*/ 466725 w 466725"/>
                <a:gd name="connsiteY26" fmla="*/ 26194 h 1112044"/>
                <a:gd name="connsiteX27" fmla="*/ 461963 w 466725"/>
                <a:gd name="connsiteY27" fmla="*/ 4762 h 1112044"/>
                <a:gd name="connsiteX28" fmla="*/ 454819 w 466725"/>
                <a:gd name="connsiteY28" fmla="*/ 0 h 1112044"/>
                <a:gd name="connsiteX29" fmla="*/ 438150 w 466725"/>
                <a:gd name="connsiteY29" fmla="*/ 7144 h 1112044"/>
                <a:gd name="connsiteX30" fmla="*/ 411956 w 466725"/>
                <a:gd name="connsiteY30" fmla="*/ 33337 h 1112044"/>
                <a:gd name="connsiteX31" fmla="*/ 397669 w 466725"/>
                <a:gd name="connsiteY31" fmla="*/ 54769 h 1112044"/>
                <a:gd name="connsiteX32" fmla="*/ 378619 w 466725"/>
                <a:gd name="connsiteY32" fmla="*/ 121444 h 1112044"/>
                <a:gd name="connsiteX33" fmla="*/ 335756 w 466725"/>
                <a:gd name="connsiteY33" fmla="*/ 247650 h 1112044"/>
                <a:gd name="connsiteX34" fmla="*/ 288131 w 466725"/>
                <a:gd name="connsiteY34" fmla="*/ 364331 h 1112044"/>
                <a:gd name="connsiteX35" fmla="*/ 247650 w 466725"/>
                <a:gd name="connsiteY35" fmla="*/ 445294 h 1112044"/>
                <a:gd name="connsiteX36" fmla="*/ 204788 w 466725"/>
                <a:gd name="connsiteY36" fmla="*/ 500062 h 111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66725" h="1112044">
                  <a:moveTo>
                    <a:pt x="204788" y="500062"/>
                  </a:moveTo>
                  <a:lnTo>
                    <a:pt x="83344" y="647700"/>
                  </a:lnTo>
                  <a:lnTo>
                    <a:pt x="7144" y="723900"/>
                  </a:lnTo>
                  <a:lnTo>
                    <a:pt x="0" y="750094"/>
                  </a:lnTo>
                  <a:lnTo>
                    <a:pt x="0" y="831056"/>
                  </a:lnTo>
                  <a:lnTo>
                    <a:pt x="7144" y="942975"/>
                  </a:lnTo>
                  <a:lnTo>
                    <a:pt x="14288" y="988219"/>
                  </a:lnTo>
                  <a:lnTo>
                    <a:pt x="26194" y="1035844"/>
                  </a:lnTo>
                  <a:lnTo>
                    <a:pt x="33338" y="1057275"/>
                  </a:lnTo>
                  <a:lnTo>
                    <a:pt x="50006" y="1078706"/>
                  </a:lnTo>
                  <a:lnTo>
                    <a:pt x="71438" y="1100137"/>
                  </a:lnTo>
                  <a:lnTo>
                    <a:pt x="102394" y="1112044"/>
                  </a:lnTo>
                  <a:lnTo>
                    <a:pt x="130969" y="1112044"/>
                  </a:lnTo>
                  <a:lnTo>
                    <a:pt x="157163" y="1104900"/>
                  </a:lnTo>
                  <a:lnTo>
                    <a:pt x="173831" y="1095375"/>
                  </a:lnTo>
                  <a:lnTo>
                    <a:pt x="188119" y="1083469"/>
                  </a:lnTo>
                  <a:lnTo>
                    <a:pt x="214313" y="1052512"/>
                  </a:lnTo>
                  <a:lnTo>
                    <a:pt x="273844" y="966787"/>
                  </a:lnTo>
                  <a:lnTo>
                    <a:pt x="326231" y="873919"/>
                  </a:lnTo>
                  <a:lnTo>
                    <a:pt x="359569" y="797719"/>
                  </a:lnTo>
                  <a:lnTo>
                    <a:pt x="378619" y="740569"/>
                  </a:lnTo>
                  <a:lnTo>
                    <a:pt x="397669" y="666750"/>
                  </a:lnTo>
                  <a:lnTo>
                    <a:pt x="416719" y="583406"/>
                  </a:lnTo>
                  <a:lnTo>
                    <a:pt x="438150" y="445294"/>
                  </a:lnTo>
                  <a:lnTo>
                    <a:pt x="457200" y="235744"/>
                  </a:lnTo>
                  <a:lnTo>
                    <a:pt x="466725" y="88106"/>
                  </a:lnTo>
                  <a:lnTo>
                    <a:pt x="466725" y="26194"/>
                  </a:lnTo>
                  <a:lnTo>
                    <a:pt x="461963" y="4762"/>
                  </a:lnTo>
                  <a:lnTo>
                    <a:pt x="454819" y="0"/>
                  </a:lnTo>
                  <a:lnTo>
                    <a:pt x="438150" y="7144"/>
                  </a:lnTo>
                  <a:lnTo>
                    <a:pt x="411956" y="33337"/>
                  </a:lnTo>
                  <a:lnTo>
                    <a:pt x="397669" y="54769"/>
                  </a:lnTo>
                  <a:lnTo>
                    <a:pt x="378619" y="121444"/>
                  </a:lnTo>
                  <a:lnTo>
                    <a:pt x="335756" y="247650"/>
                  </a:lnTo>
                  <a:lnTo>
                    <a:pt x="288131" y="364331"/>
                  </a:lnTo>
                  <a:lnTo>
                    <a:pt x="247650" y="445294"/>
                  </a:lnTo>
                  <a:lnTo>
                    <a:pt x="204788" y="5000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43">
              <a:extLst>
                <a:ext uri="{FF2B5EF4-FFF2-40B4-BE49-F238E27FC236}">
                  <a16:creationId xmlns:a16="http://schemas.microsoft.com/office/drawing/2014/main" id="{52DCE941-CC38-40E4-8C21-7B518B273AE5}"/>
                </a:ext>
              </a:extLst>
            </p:cNvPr>
            <p:cNvSpPr/>
            <p:nvPr/>
          </p:nvSpPr>
          <p:spPr>
            <a:xfrm>
              <a:off x="5487989" y="1733551"/>
              <a:ext cx="1181100" cy="1204913"/>
            </a:xfrm>
            <a:custGeom>
              <a:avLst/>
              <a:gdLst>
                <a:gd name="connsiteX0" fmla="*/ 569119 w 1181100"/>
                <a:gd name="connsiteY0" fmla="*/ 554831 h 1204913"/>
                <a:gd name="connsiteX1" fmla="*/ 673894 w 1181100"/>
                <a:gd name="connsiteY1" fmla="*/ 421481 h 1204913"/>
                <a:gd name="connsiteX2" fmla="*/ 771525 w 1181100"/>
                <a:gd name="connsiteY2" fmla="*/ 283369 h 1204913"/>
                <a:gd name="connsiteX3" fmla="*/ 797719 w 1181100"/>
                <a:gd name="connsiteY3" fmla="*/ 245269 h 1204913"/>
                <a:gd name="connsiteX4" fmla="*/ 807244 w 1181100"/>
                <a:gd name="connsiteY4" fmla="*/ 219075 h 1204913"/>
                <a:gd name="connsiteX5" fmla="*/ 807244 w 1181100"/>
                <a:gd name="connsiteY5" fmla="*/ 202406 h 1204913"/>
                <a:gd name="connsiteX6" fmla="*/ 800100 w 1181100"/>
                <a:gd name="connsiteY6" fmla="*/ 173831 h 1204913"/>
                <a:gd name="connsiteX7" fmla="*/ 785813 w 1181100"/>
                <a:gd name="connsiteY7" fmla="*/ 152400 h 1204913"/>
                <a:gd name="connsiteX8" fmla="*/ 771525 w 1181100"/>
                <a:gd name="connsiteY8" fmla="*/ 138113 h 1204913"/>
                <a:gd name="connsiteX9" fmla="*/ 750094 w 1181100"/>
                <a:gd name="connsiteY9" fmla="*/ 119063 h 1204913"/>
                <a:gd name="connsiteX10" fmla="*/ 714375 w 1181100"/>
                <a:gd name="connsiteY10" fmla="*/ 100013 h 1204913"/>
                <a:gd name="connsiteX11" fmla="*/ 647700 w 1181100"/>
                <a:gd name="connsiteY11" fmla="*/ 66675 h 1204913"/>
                <a:gd name="connsiteX12" fmla="*/ 623888 w 1181100"/>
                <a:gd name="connsiteY12" fmla="*/ 50006 h 1204913"/>
                <a:gd name="connsiteX13" fmla="*/ 611982 w 1181100"/>
                <a:gd name="connsiteY13" fmla="*/ 33338 h 1204913"/>
                <a:gd name="connsiteX14" fmla="*/ 607219 w 1181100"/>
                <a:gd name="connsiteY14" fmla="*/ 21431 h 1204913"/>
                <a:gd name="connsiteX15" fmla="*/ 619125 w 1181100"/>
                <a:gd name="connsiteY15" fmla="*/ 14288 h 1204913"/>
                <a:gd name="connsiteX16" fmla="*/ 645319 w 1181100"/>
                <a:gd name="connsiteY16" fmla="*/ 7144 h 1204913"/>
                <a:gd name="connsiteX17" fmla="*/ 731044 w 1181100"/>
                <a:gd name="connsiteY17" fmla="*/ 0 h 1204913"/>
                <a:gd name="connsiteX18" fmla="*/ 826294 w 1181100"/>
                <a:gd name="connsiteY18" fmla="*/ 2381 h 1204913"/>
                <a:gd name="connsiteX19" fmla="*/ 888207 w 1181100"/>
                <a:gd name="connsiteY19" fmla="*/ 11906 h 1204913"/>
                <a:gd name="connsiteX20" fmla="*/ 950119 w 1181100"/>
                <a:gd name="connsiteY20" fmla="*/ 28575 h 1204913"/>
                <a:gd name="connsiteX21" fmla="*/ 1004888 w 1181100"/>
                <a:gd name="connsiteY21" fmla="*/ 52388 h 1204913"/>
                <a:gd name="connsiteX22" fmla="*/ 1047750 w 1181100"/>
                <a:gd name="connsiteY22" fmla="*/ 76200 h 1204913"/>
                <a:gd name="connsiteX23" fmla="*/ 1071563 w 1181100"/>
                <a:gd name="connsiteY23" fmla="*/ 92869 h 1204913"/>
                <a:gd name="connsiteX24" fmla="*/ 1100138 w 1181100"/>
                <a:gd name="connsiteY24" fmla="*/ 121444 h 1204913"/>
                <a:gd name="connsiteX25" fmla="*/ 1121569 w 1181100"/>
                <a:gd name="connsiteY25" fmla="*/ 154781 h 1204913"/>
                <a:gd name="connsiteX26" fmla="*/ 1143000 w 1181100"/>
                <a:gd name="connsiteY26" fmla="*/ 195263 h 1204913"/>
                <a:gd name="connsiteX27" fmla="*/ 1166813 w 1181100"/>
                <a:gd name="connsiteY27" fmla="*/ 245269 h 1204913"/>
                <a:gd name="connsiteX28" fmla="*/ 1178719 w 1181100"/>
                <a:gd name="connsiteY28" fmla="*/ 261938 h 1204913"/>
                <a:gd name="connsiteX29" fmla="*/ 1181100 w 1181100"/>
                <a:gd name="connsiteY29" fmla="*/ 271463 h 1204913"/>
                <a:gd name="connsiteX30" fmla="*/ 1176338 w 1181100"/>
                <a:gd name="connsiteY30" fmla="*/ 292894 h 1204913"/>
                <a:gd name="connsiteX31" fmla="*/ 1152525 w 1181100"/>
                <a:gd name="connsiteY31" fmla="*/ 314325 h 1204913"/>
                <a:gd name="connsiteX32" fmla="*/ 1095375 w 1181100"/>
                <a:gd name="connsiteY32" fmla="*/ 350044 h 1204913"/>
                <a:gd name="connsiteX33" fmla="*/ 1019175 w 1181100"/>
                <a:gd name="connsiteY33" fmla="*/ 409575 h 1204913"/>
                <a:gd name="connsiteX34" fmla="*/ 935832 w 1181100"/>
                <a:gd name="connsiteY34" fmla="*/ 490538 h 1204913"/>
                <a:gd name="connsiteX35" fmla="*/ 754857 w 1181100"/>
                <a:gd name="connsiteY35" fmla="*/ 664369 h 1204913"/>
                <a:gd name="connsiteX36" fmla="*/ 609600 w 1181100"/>
                <a:gd name="connsiteY36" fmla="*/ 792956 h 1204913"/>
                <a:gd name="connsiteX37" fmla="*/ 431007 w 1181100"/>
                <a:gd name="connsiteY37" fmla="*/ 940594 h 1204913"/>
                <a:gd name="connsiteX38" fmla="*/ 245269 w 1181100"/>
                <a:gd name="connsiteY38" fmla="*/ 1076325 h 1204913"/>
                <a:gd name="connsiteX39" fmla="*/ 109538 w 1181100"/>
                <a:gd name="connsiteY39" fmla="*/ 1162050 h 1204913"/>
                <a:gd name="connsiteX40" fmla="*/ 45244 w 1181100"/>
                <a:gd name="connsiteY40" fmla="*/ 1195388 h 1204913"/>
                <a:gd name="connsiteX41" fmla="*/ 14288 w 1181100"/>
                <a:gd name="connsiteY41" fmla="*/ 1204913 h 1204913"/>
                <a:gd name="connsiteX42" fmla="*/ 0 w 1181100"/>
                <a:gd name="connsiteY42" fmla="*/ 1204913 h 1204913"/>
                <a:gd name="connsiteX43" fmla="*/ 0 w 1181100"/>
                <a:gd name="connsiteY43" fmla="*/ 1200150 h 1204913"/>
                <a:gd name="connsiteX44" fmla="*/ 2382 w 1181100"/>
                <a:gd name="connsiteY44" fmla="*/ 1183481 h 1204913"/>
                <a:gd name="connsiteX45" fmla="*/ 26194 w 1181100"/>
                <a:gd name="connsiteY45" fmla="*/ 1150144 h 1204913"/>
                <a:gd name="connsiteX46" fmla="*/ 102394 w 1181100"/>
                <a:gd name="connsiteY46" fmla="*/ 1076325 h 1204913"/>
                <a:gd name="connsiteX47" fmla="*/ 223838 w 1181100"/>
                <a:gd name="connsiteY47" fmla="*/ 952500 h 1204913"/>
                <a:gd name="connsiteX48" fmla="*/ 357188 w 1181100"/>
                <a:gd name="connsiteY48" fmla="*/ 809625 h 1204913"/>
                <a:gd name="connsiteX49" fmla="*/ 569119 w 1181100"/>
                <a:gd name="connsiteY49" fmla="*/ 554831 h 1204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181100" h="1204913">
                  <a:moveTo>
                    <a:pt x="569119" y="554831"/>
                  </a:moveTo>
                  <a:lnTo>
                    <a:pt x="673894" y="421481"/>
                  </a:lnTo>
                  <a:lnTo>
                    <a:pt x="771525" y="283369"/>
                  </a:lnTo>
                  <a:lnTo>
                    <a:pt x="797719" y="245269"/>
                  </a:lnTo>
                  <a:lnTo>
                    <a:pt x="807244" y="219075"/>
                  </a:lnTo>
                  <a:lnTo>
                    <a:pt x="807244" y="202406"/>
                  </a:lnTo>
                  <a:lnTo>
                    <a:pt x="800100" y="173831"/>
                  </a:lnTo>
                  <a:lnTo>
                    <a:pt x="785813" y="152400"/>
                  </a:lnTo>
                  <a:lnTo>
                    <a:pt x="771525" y="138113"/>
                  </a:lnTo>
                  <a:lnTo>
                    <a:pt x="750094" y="119063"/>
                  </a:lnTo>
                  <a:lnTo>
                    <a:pt x="714375" y="100013"/>
                  </a:lnTo>
                  <a:lnTo>
                    <a:pt x="647700" y="66675"/>
                  </a:lnTo>
                  <a:lnTo>
                    <a:pt x="623888" y="50006"/>
                  </a:lnTo>
                  <a:lnTo>
                    <a:pt x="611982" y="33338"/>
                  </a:lnTo>
                  <a:lnTo>
                    <a:pt x="607219" y="21431"/>
                  </a:lnTo>
                  <a:lnTo>
                    <a:pt x="619125" y="14288"/>
                  </a:lnTo>
                  <a:lnTo>
                    <a:pt x="645319" y="7144"/>
                  </a:lnTo>
                  <a:lnTo>
                    <a:pt x="731044" y="0"/>
                  </a:lnTo>
                  <a:lnTo>
                    <a:pt x="826294" y="2381"/>
                  </a:lnTo>
                  <a:lnTo>
                    <a:pt x="888207" y="11906"/>
                  </a:lnTo>
                  <a:lnTo>
                    <a:pt x="950119" y="28575"/>
                  </a:lnTo>
                  <a:lnTo>
                    <a:pt x="1004888" y="52388"/>
                  </a:lnTo>
                  <a:lnTo>
                    <a:pt x="1047750" y="76200"/>
                  </a:lnTo>
                  <a:lnTo>
                    <a:pt x="1071563" y="92869"/>
                  </a:lnTo>
                  <a:lnTo>
                    <a:pt x="1100138" y="121444"/>
                  </a:lnTo>
                  <a:lnTo>
                    <a:pt x="1121569" y="154781"/>
                  </a:lnTo>
                  <a:lnTo>
                    <a:pt x="1143000" y="195263"/>
                  </a:lnTo>
                  <a:lnTo>
                    <a:pt x="1166813" y="245269"/>
                  </a:lnTo>
                  <a:lnTo>
                    <a:pt x="1178719" y="261938"/>
                  </a:lnTo>
                  <a:lnTo>
                    <a:pt x="1181100" y="271463"/>
                  </a:lnTo>
                  <a:lnTo>
                    <a:pt x="1176338" y="292894"/>
                  </a:lnTo>
                  <a:lnTo>
                    <a:pt x="1152525" y="314325"/>
                  </a:lnTo>
                  <a:lnTo>
                    <a:pt x="1095375" y="350044"/>
                  </a:lnTo>
                  <a:lnTo>
                    <a:pt x="1019175" y="409575"/>
                  </a:lnTo>
                  <a:lnTo>
                    <a:pt x="935832" y="490538"/>
                  </a:lnTo>
                  <a:lnTo>
                    <a:pt x="754857" y="664369"/>
                  </a:lnTo>
                  <a:lnTo>
                    <a:pt x="609600" y="792956"/>
                  </a:lnTo>
                  <a:lnTo>
                    <a:pt x="431007" y="940594"/>
                  </a:lnTo>
                  <a:lnTo>
                    <a:pt x="245269" y="1076325"/>
                  </a:lnTo>
                  <a:lnTo>
                    <a:pt x="109538" y="1162050"/>
                  </a:lnTo>
                  <a:lnTo>
                    <a:pt x="45244" y="1195388"/>
                  </a:lnTo>
                  <a:lnTo>
                    <a:pt x="14288" y="1204913"/>
                  </a:lnTo>
                  <a:lnTo>
                    <a:pt x="0" y="1204913"/>
                  </a:lnTo>
                  <a:lnTo>
                    <a:pt x="0" y="1200150"/>
                  </a:lnTo>
                  <a:lnTo>
                    <a:pt x="2382" y="1183481"/>
                  </a:lnTo>
                  <a:lnTo>
                    <a:pt x="26194" y="1150144"/>
                  </a:lnTo>
                  <a:lnTo>
                    <a:pt x="102394" y="1076325"/>
                  </a:lnTo>
                  <a:lnTo>
                    <a:pt x="223838" y="952500"/>
                  </a:lnTo>
                  <a:lnTo>
                    <a:pt x="357188" y="809625"/>
                  </a:lnTo>
                  <a:lnTo>
                    <a:pt x="569119" y="5548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44">
              <a:extLst>
                <a:ext uri="{FF2B5EF4-FFF2-40B4-BE49-F238E27FC236}">
                  <a16:creationId xmlns:a16="http://schemas.microsoft.com/office/drawing/2014/main" id="{F01F53F8-7338-4492-85B1-9F677619F97E}"/>
                </a:ext>
              </a:extLst>
            </p:cNvPr>
            <p:cNvSpPr/>
            <p:nvPr/>
          </p:nvSpPr>
          <p:spPr>
            <a:xfrm>
              <a:off x="6954840" y="1590676"/>
              <a:ext cx="1628775" cy="1192213"/>
            </a:xfrm>
            <a:custGeom>
              <a:avLst/>
              <a:gdLst>
                <a:gd name="connsiteX0" fmla="*/ 688182 w 1628775"/>
                <a:gd name="connsiteY0" fmla="*/ 481013 h 1193006"/>
                <a:gd name="connsiteX1" fmla="*/ 528638 w 1628775"/>
                <a:gd name="connsiteY1" fmla="*/ 326231 h 1193006"/>
                <a:gd name="connsiteX2" fmla="*/ 409575 w 1628775"/>
                <a:gd name="connsiteY2" fmla="*/ 209550 h 1193006"/>
                <a:gd name="connsiteX3" fmla="*/ 261938 w 1628775"/>
                <a:gd name="connsiteY3" fmla="*/ 61913 h 1193006"/>
                <a:gd name="connsiteX4" fmla="*/ 250032 w 1628775"/>
                <a:gd name="connsiteY4" fmla="*/ 50006 h 1193006"/>
                <a:gd name="connsiteX5" fmla="*/ 195263 w 1628775"/>
                <a:gd name="connsiteY5" fmla="*/ 28575 h 1193006"/>
                <a:gd name="connsiteX6" fmla="*/ 138113 w 1628775"/>
                <a:gd name="connsiteY6" fmla="*/ 9525 h 1193006"/>
                <a:gd name="connsiteX7" fmla="*/ 80963 w 1628775"/>
                <a:gd name="connsiteY7" fmla="*/ 0 h 1193006"/>
                <a:gd name="connsiteX8" fmla="*/ 47625 w 1628775"/>
                <a:gd name="connsiteY8" fmla="*/ 7144 h 1193006"/>
                <a:gd name="connsiteX9" fmla="*/ 14288 w 1628775"/>
                <a:gd name="connsiteY9" fmla="*/ 23813 h 1193006"/>
                <a:gd name="connsiteX10" fmla="*/ 2382 w 1628775"/>
                <a:gd name="connsiteY10" fmla="*/ 35719 h 1193006"/>
                <a:gd name="connsiteX11" fmla="*/ 0 w 1628775"/>
                <a:gd name="connsiteY11" fmla="*/ 45244 h 1193006"/>
                <a:gd name="connsiteX12" fmla="*/ 0 w 1628775"/>
                <a:gd name="connsiteY12" fmla="*/ 59531 h 1193006"/>
                <a:gd name="connsiteX13" fmla="*/ 9525 w 1628775"/>
                <a:gd name="connsiteY13" fmla="*/ 76200 h 1193006"/>
                <a:gd name="connsiteX14" fmla="*/ 28575 w 1628775"/>
                <a:gd name="connsiteY14" fmla="*/ 92869 h 1193006"/>
                <a:gd name="connsiteX15" fmla="*/ 52388 w 1628775"/>
                <a:gd name="connsiteY15" fmla="*/ 109538 h 1193006"/>
                <a:gd name="connsiteX16" fmla="*/ 88107 w 1628775"/>
                <a:gd name="connsiteY16" fmla="*/ 130969 h 1193006"/>
                <a:gd name="connsiteX17" fmla="*/ 130969 w 1628775"/>
                <a:gd name="connsiteY17" fmla="*/ 145256 h 1193006"/>
                <a:gd name="connsiteX18" fmla="*/ 166688 w 1628775"/>
                <a:gd name="connsiteY18" fmla="*/ 161925 h 1193006"/>
                <a:gd name="connsiteX19" fmla="*/ 195263 w 1628775"/>
                <a:gd name="connsiteY19" fmla="*/ 183356 h 1193006"/>
                <a:gd name="connsiteX20" fmla="*/ 250032 w 1628775"/>
                <a:gd name="connsiteY20" fmla="*/ 242888 h 1193006"/>
                <a:gd name="connsiteX21" fmla="*/ 307182 w 1628775"/>
                <a:gd name="connsiteY21" fmla="*/ 314325 h 1193006"/>
                <a:gd name="connsiteX22" fmla="*/ 409575 w 1628775"/>
                <a:gd name="connsiteY22" fmla="*/ 459581 h 1193006"/>
                <a:gd name="connsiteX23" fmla="*/ 552450 w 1628775"/>
                <a:gd name="connsiteY23" fmla="*/ 673894 h 1193006"/>
                <a:gd name="connsiteX24" fmla="*/ 700088 w 1628775"/>
                <a:gd name="connsiteY24" fmla="*/ 890588 h 1193006"/>
                <a:gd name="connsiteX25" fmla="*/ 788194 w 1628775"/>
                <a:gd name="connsiteY25" fmla="*/ 1023938 h 1193006"/>
                <a:gd name="connsiteX26" fmla="*/ 804863 w 1628775"/>
                <a:gd name="connsiteY26" fmla="*/ 1050131 h 1193006"/>
                <a:gd name="connsiteX27" fmla="*/ 819150 w 1628775"/>
                <a:gd name="connsiteY27" fmla="*/ 1066800 h 1193006"/>
                <a:gd name="connsiteX28" fmla="*/ 840582 w 1628775"/>
                <a:gd name="connsiteY28" fmla="*/ 1083469 h 1193006"/>
                <a:gd name="connsiteX29" fmla="*/ 864394 w 1628775"/>
                <a:gd name="connsiteY29" fmla="*/ 1095375 h 1193006"/>
                <a:gd name="connsiteX30" fmla="*/ 926307 w 1628775"/>
                <a:gd name="connsiteY30" fmla="*/ 1121569 h 1193006"/>
                <a:gd name="connsiteX31" fmla="*/ 995363 w 1628775"/>
                <a:gd name="connsiteY31" fmla="*/ 1138238 h 1193006"/>
                <a:gd name="connsiteX32" fmla="*/ 1083469 w 1628775"/>
                <a:gd name="connsiteY32" fmla="*/ 1147763 h 1193006"/>
                <a:gd name="connsiteX33" fmla="*/ 1295400 w 1628775"/>
                <a:gd name="connsiteY33" fmla="*/ 1164431 h 1193006"/>
                <a:gd name="connsiteX34" fmla="*/ 1574007 w 1628775"/>
                <a:gd name="connsiteY34" fmla="*/ 1193006 h 1193006"/>
                <a:gd name="connsiteX35" fmla="*/ 1607344 w 1628775"/>
                <a:gd name="connsiteY35" fmla="*/ 1193006 h 1193006"/>
                <a:gd name="connsiteX36" fmla="*/ 1624013 w 1628775"/>
                <a:gd name="connsiteY36" fmla="*/ 1185863 h 1193006"/>
                <a:gd name="connsiteX37" fmla="*/ 1628775 w 1628775"/>
                <a:gd name="connsiteY37" fmla="*/ 1181100 h 1193006"/>
                <a:gd name="connsiteX38" fmla="*/ 1628775 w 1628775"/>
                <a:gd name="connsiteY38" fmla="*/ 1171575 h 1193006"/>
                <a:gd name="connsiteX39" fmla="*/ 1624013 w 1628775"/>
                <a:gd name="connsiteY39" fmla="*/ 1164431 h 1193006"/>
                <a:gd name="connsiteX40" fmla="*/ 1604963 w 1628775"/>
                <a:gd name="connsiteY40" fmla="*/ 1145381 h 1193006"/>
                <a:gd name="connsiteX41" fmla="*/ 1559719 w 1628775"/>
                <a:gd name="connsiteY41" fmla="*/ 1119188 h 1193006"/>
                <a:gd name="connsiteX42" fmla="*/ 1445419 w 1628775"/>
                <a:gd name="connsiteY42" fmla="*/ 1059656 h 1193006"/>
                <a:gd name="connsiteX43" fmla="*/ 1297782 w 1628775"/>
                <a:gd name="connsiteY43" fmla="*/ 976313 h 1193006"/>
                <a:gd name="connsiteX44" fmla="*/ 1119188 w 1628775"/>
                <a:gd name="connsiteY44" fmla="*/ 862013 h 1193006"/>
                <a:gd name="connsiteX45" fmla="*/ 933450 w 1628775"/>
                <a:gd name="connsiteY45" fmla="*/ 711994 h 1193006"/>
                <a:gd name="connsiteX46" fmla="*/ 688182 w 1628775"/>
                <a:gd name="connsiteY46" fmla="*/ 481013 h 119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628775" h="1193006">
                  <a:moveTo>
                    <a:pt x="688182" y="481013"/>
                  </a:moveTo>
                  <a:lnTo>
                    <a:pt x="528638" y="326231"/>
                  </a:lnTo>
                  <a:lnTo>
                    <a:pt x="409575" y="209550"/>
                  </a:lnTo>
                  <a:lnTo>
                    <a:pt x="261938" y="61913"/>
                  </a:lnTo>
                  <a:lnTo>
                    <a:pt x="250032" y="50006"/>
                  </a:lnTo>
                  <a:lnTo>
                    <a:pt x="195263" y="28575"/>
                  </a:lnTo>
                  <a:lnTo>
                    <a:pt x="138113" y="9525"/>
                  </a:lnTo>
                  <a:lnTo>
                    <a:pt x="80963" y="0"/>
                  </a:lnTo>
                  <a:lnTo>
                    <a:pt x="47625" y="7144"/>
                  </a:lnTo>
                  <a:lnTo>
                    <a:pt x="14288" y="23813"/>
                  </a:lnTo>
                  <a:lnTo>
                    <a:pt x="2382" y="35719"/>
                  </a:lnTo>
                  <a:lnTo>
                    <a:pt x="0" y="45244"/>
                  </a:lnTo>
                  <a:lnTo>
                    <a:pt x="0" y="59531"/>
                  </a:lnTo>
                  <a:lnTo>
                    <a:pt x="9525" y="76200"/>
                  </a:lnTo>
                  <a:lnTo>
                    <a:pt x="28575" y="92869"/>
                  </a:lnTo>
                  <a:lnTo>
                    <a:pt x="52388" y="109538"/>
                  </a:lnTo>
                  <a:lnTo>
                    <a:pt x="88107" y="130969"/>
                  </a:lnTo>
                  <a:lnTo>
                    <a:pt x="130969" y="145256"/>
                  </a:lnTo>
                  <a:lnTo>
                    <a:pt x="166688" y="161925"/>
                  </a:lnTo>
                  <a:lnTo>
                    <a:pt x="195263" y="183356"/>
                  </a:lnTo>
                  <a:lnTo>
                    <a:pt x="250032" y="242888"/>
                  </a:lnTo>
                  <a:lnTo>
                    <a:pt x="307182" y="314325"/>
                  </a:lnTo>
                  <a:lnTo>
                    <a:pt x="409575" y="459581"/>
                  </a:lnTo>
                  <a:lnTo>
                    <a:pt x="552450" y="673894"/>
                  </a:lnTo>
                  <a:lnTo>
                    <a:pt x="700088" y="890588"/>
                  </a:lnTo>
                  <a:lnTo>
                    <a:pt x="788194" y="1023938"/>
                  </a:lnTo>
                  <a:lnTo>
                    <a:pt x="804863" y="1050131"/>
                  </a:lnTo>
                  <a:lnTo>
                    <a:pt x="819150" y="1066800"/>
                  </a:lnTo>
                  <a:lnTo>
                    <a:pt x="840582" y="1083469"/>
                  </a:lnTo>
                  <a:lnTo>
                    <a:pt x="864394" y="1095375"/>
                  </a:lnTo>
                  <a:lnTo>
                    <a:pt x="926307" y="1121569"/>
                  </a:lnTo>
                  <a:lnTo>
                    <a:pt x="995363" y="1138238"/>
                  </a:lnTo>
                  <a:lnTo>
                    <a:pt x="1083469" y="1147763"/>
                  </a:lnTo>
                  <a:lnTo>
                    <a:pt x="1295400" y="1164431"/>
                  </a:lnTo>
                  <a:lnTo>
                    <a:pt x="1574007" y="1193006"/>
                  </a:lnTo>
                  <a:lnTo>
                    <a:pt x="1607344" y="1193006"/>
                  </a:lnTo>
                  <a:lnTo>
                    <a:pt x="1624013" y="1185863"/>
                  </a:lnTo>
                  <a:lnTo>
                    <a:pt x="1628775" y="1181100"/>
                  </a:lnTo>
                  <a:lnTo>
                    <a:pt x="1628775" y="1171575"/>
                  </a:lnTo>
                  <a:lnTo>
                    <a:pt x="1624013" y="1164431"/>
                  </a:lnTo>
                  <a:lnTo>
                    <a:pt x="1604963" y="1145381"/>
                  </a:lnTo>
                  <a:lnTo>
                    <a:pt x="1559719" y="1119188"/>
                  </a:lnTo>
                  <a:lnTo>
                    <a:pt x="1445419" y="1059656"/>
                  </a:lnTo>
                  <a:lnTo>
                    <a:pt x="1297782" y="976313"/>
                  </a:lnTo>
                  <a:lnTo>
                    <a:pt x="1119188" y="862013"/>
                  </a:lnTo>
                  <a:lnTo>
                    <a:pt x="933450" y="711994"/>
                  </a:lnTo>
                  <a:lnTo>
                    <a:pt x="688182" y="4810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45">
              <a:extLst>
                <a:ext uri="{FF2B5EF4-FFF2-40B4-BE49-F238E27FC236}">
                  <a16:creationId xmlns:a16="http://schemas.microsoft.com/office/drawing/2014/main" id="{910DE87C-8931-4722-A236-894FE28B707D}"/>
                </a:ext>
              </a:extLst>
            </p:cNvPr>
            <p:cNvSpPr/>
            <p:nvPr/>
          </p:nvSpPr>
          <p:spPr>
            <a:xfrm>
              <a:off x="6046790" y="2605089"/>
              <a:ext cx="935037" cy="1216025"/>
            </a:xfrm>
            <a:custGeom>
              <a:avLst/>
              <a:gdLst>
                <a:gd name="connsiteX0" fmla="*/ 426244 w 935831"/>
                <a:gd name="connsiteY0" fmla="*/ 528637 h 1216818"/>
                <a:gd name="connsiteX1" fmla="*/ 516731 w 935831"/>
                <a:gd name="connsiteY1" fmla="*/ 369093 h 1216818"/>
                <a:gd name="connsiteX2" fmla="*/ 581025 w 935831"/>
                <a:gd name="connsiteY2" fmla="*/ 247650 h 1216818"/>
                <a:gd name="connsiteX3" fmla="*/ 604837 w 935831"/>
                <a:gd name="connsiteY3" fmla="*/ 195262 h 1216818"/>
                <a:gd name="connsiteX4" fmla="*/ 609600 w 935831"/>
                <a:gd name="connsiteY4" fmla="*/ 171450 h 1216818"/>
                <a:gd name="connsiteX5" fmla="*/ 609600 w 935831"/>
                <a:gd name="connsiteY5" fmla="*/ 138112 h 1216818"/>
                <a:gd name="connsiteX6" fmla="*/ 602456 w 935831"/>
                <a:gd name="connsiteY6" fmla="*/ 107156 h 1216818"/>
                <a:gd name="connsiteX7" fmla="*/ 592931 w 935831"/>
                <a:gd name="connsiteY7" fmla="*/ 88106 h 1216818"/>
                <a:gd name="connsiteX8" fmla="*/ 581025 w 935831"/>
                <a:gd name="connsiteY8" fmla="*/ 76200 h 1216818"/>
                <a:gd name="connsiteX9" fmla="*/ 557212 w 935831"/>
                <a:gd name="connsiteY9" fmla="*/ 64293 h 1216818"/>
                <a:gd name="connsiteX10" fmla="*/ 540544 w 935831"/>
                <a:gd name="connsiteY10" fmla="*/ 52387 h 1216818"/>
                <a:gd name="connsiteX11" fmla="*/ 521494 w 935831"/>
                <a:gd name="connsiteY11" fmla="*/ 30956 h 1216818"/>
                <a:gd name="connsiteX12" fmla="*/ 514350 w 935831"/>
                <a:gd name="connsiteY12" fmla="*/ 16668 h 1216818"/>
                <a:gd name="connsiteX13" fmla="*/ 516731 w 935831"/>
                <a:gd name="connsiteY13" fmla="*/ 9525 h 1216818"/>
                <a:gd name="connsiteX14" fmla="*/ 528637 w 935831"/>
                <a:gd name="connsiteY14" fmla="*/ 2381 h 1216818"/>
                <a:gd name="connsiteX15" fmla="*/ 561975 w 935831"/>
                <a:gd name="connsiteY15" fmla="*/ 0 h 1216818"/>
                <a:gd name="connsiteX16" fmla="*/ 628650 w 935831"/>
                <a:gd name="connsiteY16" fmla="*/ 4762 h 1216818"/>
                <a:gd name="connsiteX17" fmla="*/ 695325 w 935831"/>
                <a:gd name="connsiteY17" fmla="*/ 21431 h 1216818"/>
                <a:gd name="connsiteX18" fmla="*/ 740569 w 935831"/>
                <a:gd name="connsiteY18" fmla="*/ 52387 h 1216818"/>
                <a:gd name="connsiteX19" fmla="*/ 821531 w 935831"/>
                <a:gd name="connsiteY19" fmla="*/ 119062 h 1216818"/>
                <a:gd name="connsiteX20" fmla="*/ 878681 w 935831"/>
                <a:gd name="connsiteY20" fmla="*/ 176212 h 1216818"/>
                <a:gd name="connsiteX21" fmla="*/ 916781 w 935831"/>
                <a:gd name="connsiteY21" fmla="*/ 219075 h 1216818"/>
                <a:gd name="connsiteX22" fmla="*/ 931069 w 935831"/>
                <a:gd name="connsiteY22" fmla="*/ 245268 h 1216818"/>
                <a:gd name="connsiteX23" fmla="*/ 935831 w 935831"/>
                <a:gd name="connsiteY23" fmla="*/ 266700 h 1216818"/>
                <a:gd name="connsiteX24" fmla="*/ 935831 w 935831"/>
                <a:gd name="connsiteY24" fmla="*/ 280987 h 1216818"/>
                <a:gd name="connsiteX25" fmla="*/ 926306 w 935831"/>
                <a:gd name="connsiteY25" fmla="*/ 295275 h 1216818"/>
                <a:gd name="connsiteX26" fmla="*/ 897731 w 935831"/>
                <a:gd name="connsiteY26" fmla="*/ 309562 h 1216818"/>
                <a:gd name="connsiteX27" fmla="*/ 850106 w 935831"/>
                <a:gd name="connsiteY27" fmla="*/ 335756 h 1216818"/>
                <a:gd name="connsiteX28" fmla="*/ 797719 w 935831"/>
                <a:gd name="connsiteY28" fmla="*/ 378618 h 1216818"/>
                <a:gd name="connsiteX29" fmla="*/ 740569 w 935831"/>
                <a:gd name="connsiteY29" fmla="*/ 442912 h 1216818"/>
                <a:gd name="connsiteX30" fmla="*/ 654844 w 935831"/>
                <a:gd name="connsiteY30" fmla="*/ 547687 h 1216818"/>
                <a:gd name="connsiteX31" fmla="*/ 509587 w 935831"/>
                <a:gd name="connsiteY31" fmla="*/ 716756 h 1216818"/>
                <a:gd name="connsiteX32" fmla="*/ 304800 w 935831"/>
                <a:gd name="connsiteY32" fmla="*/ 947737 h 1216818"/>
                <a:gd name="connsiteX33" fmla="*/ 100012 w 935831"/>
                <a:gd name="connsiteY33" fmla="*/ 1183481 h 1216818"/>
                <a:gd name="connsiteX34" fmla="*/ 69056 w 935831"/>
                <a:gd name="connsiteY34" fmla="*/ 1216818 h 1216818"/>
                <a:gd name="connsiteX35" fmla="*/ 16669 w 935831"/>
                <a:gd name="connsiteY35" fmla="*/ 1216818 h 1216818"/>
                <a:gd name="connsiteX36" fmla="*/ 0 w 935831"/>
                <a:gd name="connsiteY36" fmla="*/ 1214437 h 1216818"/>
                <a:gd name="connsiteX37" fmla="*/ 54769 w 935831"/>
                <a:gd name="connsiteY37" fmla="*/ 1104900 h 1216818"/>
                <a:gd name="connsiteX38" fmla="*/ 178594 w 935831"/>
                <a:gd name="connsiteY38" fmla="*/ 921543 h 1216818"/>
                <a:gd name="connsiteX39" fmla="*/ 264319 w 935831"/>
                <a:gd name="connsiteY39" fmla="*/ 795337 h 1216818"/>
                <a:gd name="connsiteX40" fmla="*/ 426244 w 935831"/>
                <a:gd name="connsiteY40" fmla="*/ 528637 h 1216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35831" h="1216818">
                  <a:moveTo>
                    <a:pt x="426244" y="528637"/>
                  </a:moveTo>
                  <a:lnTo>
                    <a:pt x="516731" y="369093"/>
                  </a:lnTo>
                  <a:lnTo>
                    <a:pt x="581025" y="247650"/>
                  </a:lnTo>
                  <a:lnTo>
                    <a:pt x="604837" y="195262"/>
                  </a:lnTo>
                  <a:lnTo>
                    <a:pt x="609600" y="171450"/>
                  </a:lnTo>
                  <a:lnTo>
                    <a:pt x="609600" y="138112"/>
                  </a:lnTo>
                  <a:lnTo>
                    <a:pt x="602456" y="107156"/>
                  </a:lnTo>
                  <a:lnTo>
                    <a:pt x="592931" y="88106"/>
                  </a:lnTo>
                  <a:lnTo>
                    <a:pt x="581025" y="76200"/>
                  </a:lnTo>
                  <a:lnTo>
                    <a:pt x="557212" y="64293"/>
                  </a:lnTo>
                  <a:lnTo>
                    <a:pt x="540544" y="52387"/>
                  </a:lnTo>
                  <a:lnTo>
                    <a:pt x="521494" y="30956"/>
                  </a:lnTo>
                  <a:lnTo>
                    <a:pt x="514350" y="16668"/>
                  </a:lnTo>
                  <a:lnTo>
                    <a:pt x="516731" y="9525"/>
                  </a:lnTo>
                  <a:lnTo>
                    <a:pt x="528637" y="2381"/>
                  </a:lnTo>
                  <a:lnTo>
                    <a:pt x="561975" y="0"/>
                  </a:lnTo>
                  <a:lnTo>
                    <a:pt x="628650" y="4762"/>
                  </a:lnTo>
                  <a:lnTo>
                    <a:pt x="695325" y="21431"/>
                  </a:lnTo>
                  <a:lnTo>
                    <a:pt x="740569" y="52387"/>
                  </a:lnTo>
                  <a:lnTo>
                    <a:pt x="821531" y="119062"/>
                  </a:lnTo>
                  <a:lnTo>
                    <a:pt x="878681" y="176212"/>
                  </a:lnTo>
                  <a:lnTo>
                    <a:pt x="916781" y="219075"/>
                  </a:lnTo>
                  <a:lnTo>
                    <a:pt x="931069" y="245268"/>
                  </a:lnTo>
                  <a:lnTo>
                    <a:pt x="935831" y="266700"/>
                  </a:lnTo>
                  <a:lnTo>
                    <a:pt x="935831" y="280987"/>
                  </a:lnTo>
                  <a:lnTo>
                    <a:pt x="926306" y="295275"/>
                  </a:lnTo>
                  <a:lnTo>
                    <a:pt x="897731" y="309562"/>
                  </a:lnTo>
                  <a:lnTo>
                    <a:pt x="850106" y="335756"/>
                  </a:lnTo>
                  <a:lnTo>
                    <a:pt x="797719" y="378618"/>
                  </a:lnTo>
                  <a:lnTo>
                    <a:pt x="740569" y="442912"/>
                  </a:lnTo>
                  <a:lnTo>
                    <a:pt x="654844" y="547687"/>
                  </a:lnTo>
                  <a:lnTo>
                    <a:pt x="509587" y="716756"/>
                  </a:lnTo>
                  <a:lnTo>
                    <a:pt x="304800" y="947737"/>
                  </a:lnTo>
                  <a:lnTo>
                    <a:pt x="100012" y="1183481"/>
                  </a:lnTo>
                  <a:lnTo>
                    <a:pt x="69056" y="1216818"/>
                  </a:lnTo>
                  <a:lnTo>
                    <a:pt x="16669" y="1216818"/>
                  </a:lnTo>
                  <a:lnTo>
                    <a:pt x="0" y="1214437"/>
                  </a:lnTo>
                  <a:lnTo>
                    <a:pt x="54769" y="1104900"/>
                  </a:lnTo>
                  <a:lnTo>
                    <a:pt x="178594" y="921543"/>
                  </a:lnTo>
                  <a:lnTo>
                    <a:pt x="264319" y="795337"/>
                  </a:lnTo>
                  <a:lnTo>
                    <a:pt x="426244" y="5286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48">
              <a:extLst>
                <a:ext uri="{FF2B5EF4-FFF2-40B4-BE49-F238E27FC236}">
                  <a16:creationId xmlns:a16="http://schemas.microsoft.com/office/drawing/2014/main" id="{F760BFA9-5334-4F8F-B111-2DAF80223AA7}"/>
                </a:ext>
              </a:extLst>
            </p:cNvPr>
            <p:cNvSpPr/>
            <p:nvPr/>
          </p:nvSpPr>
          <p:spPr>
            <a:xfrm>
              <a:off x="6710364" y="4100513"/>
              <a:ext cx="528637" cy="660400"/>
            </a:xfrm>
            <a:custGeom>
              <a:avLst/>
              <a:gdLst>
                <a:gd name="connsiteX0" fmla="*/ 133350 w 528637"/>
                <a:gd name="connsiteY0" fmla="*/ 302418 h 659606"/>
                <a:gd name="connsiteX1" fmla="*/ 52387 w 528637"/>
                <a:gd name="connsiteY1" fmla="*/ 142875 h 659606"/>
                <a:gd name="connsiteX2" fmla="*/ 7143 w 528637"/>
                <a:gd name="connsiteY2" fmla="*/ 50006 h 659606"/>
                <a:gd name="connsiteX3" fmla="*/ 0 w 528637"/>
                <a:gd name="connsiteY3" fmla="*/ 19050 h 659606"/>
                <a:gd name="connsiteX4" fmla="*/ 0 w 528637"/>
                <a:gd name="connsiteY4" fmla="*/ 4762 h 659606"/>
                <a:gd name="connsiteX5" fmla="*/ 0 w 528637"/>
                <a:gd name="connsiteY5" fmla="*/ 4762 h 659606"/>
                <a:gd name="connsiteX6" fmla="*/ 16668 w 528637"/>
                <a:gd name="connsiteY6" fmla="*/ 0 h 659606"/>
                <a:gd name="connsiteX7" fmla="*/ 42862 w 528637"/>
                <a:gd name="connsiteY7" fmla="*/ 16668 h 659606"/>
                <a:gd name="connsiteX8" fmla="*/ 157162 w 528637"/>
                <a:gd name="connsiteY8" fmla="*/ 97631 h 659606"/>
                <a:gd name="connsiteX9" fmla="*/ 288131 w 528637"/>
                <a:gd name="connsiteY9" fmla="*/ 185737 h 659606"/>
                <a:gd name="connsiteX10" fmla="*/ 345281 w 528637"/>
                <a:gd name="connsiteY10" fmla="*/ 223837 h 659606"/>
                <a:gd name="connsiteX11" fmla="*/ 388143 w 528637"/>
                <a:gd name="connsiteY11" fmla="*/ 257175 h 659606"/>
                <a:gd name="connsiteX12" fmla="*/ 416718 w 528637"/>
                <a:gd name="connsiteY12" fmla="*/ 285750 h 659606"/>
                <a:gd name="connsiteX13" fmla="*/ 442912 w 528637"/>
                <a:gd name="connsiteY13" fmla="*/ 316706 h 659606"/>
                <a:gd name="connsiteX14" fmla="*/ 466725 w 528637"/>
                <a:gd name="connsiteY14" fmla="*/ 352425 h 659606"/>
                <a:gd name="connsiteX15" fmla="*/ 485775 w 528637"/>
                <a:gd name="connsiteY15" fmla="*/ 385762 h 659606"/>
                <a:gd name="connsiteX16" fmla="*/ 507206 w 528637"/>
                <a:gd name="connsiteY16" fmla="*/ 431006 h 659606"/>
                <a:gd name="connsiteX17" fmla="*/ 519112 w 528637"/>
                <a:gd name="connsiteY17" fmla="*/ 469106 h 659606"/>
                <a:gd name="connsiteX18" fmla="*/ 528637 w 528637"/>
                <a:gd name="connsiteY18" fmla="*/ 516731 h 659606"/>
                <a:gd name="connsiteX19" fmla="*/ 528637 w 528637"/>
                <a:gd name="connsiteY19" fmla="*/ 554831 h 659606"/>
                <a:gd name="connsiteX20" fmla="*/ 521493 w 528637"/>
                <a:gd name="connsiteY20" fmla="*/ 583406 h 659606"/>
                <a:gd name="connsiteX21" fmla="*/ 504825 w 528637"/>
                <a:gd name="connsiteY21" fmla="*/ 611981 h 659606"/>
                <a:gd name="connsiteX22" fmla="*/ 473868 w 528637"/>
                <a:gd name="connsiteY22" fmla="*/ 635793 h 659606"/>
                <a:gd name="connsiteX23" fmla="*/ 428625 w 528637"/>
                <a:gd name="connsiteY23" fmla="*/ 652462 h 659606"/>
                <a:gd name="connsiteX24" fmla="*/ 392906 w 528637"/>
                <a:gd name="connsiteY24" fmla="*/ 659606 h 659606"/>
                <a:gd name="connsiteX25" fmla="*/ 357187 w 528637"/>
                <a:gd name="connsiteY25" fmla="*/ 654843 h 659606"/>
                <a:gd name="connsiteX26" fmla="*/ 330993 w 528637"/>
                <a:gd name="connsiteY26" fmla="*/ 647700 h 659606"/>
                <a:gd name="connsiteX27" fmla="*/ 302418 w 528637"/>
                <a:gd name="connsiteY27" fmla="*/ 631031 h 659606"/>
                <a:gd name="connsiteX28" fmla="*/ 278606 w 528637"/>
                <a:gd name="connsiteY28" fmla="*/ 597693 h 659606"/>
                <a:gd name="connsiteX29" fmla="*/ 233362 w 528637"/>
                <a:gd name="connsiteY29" fmla="*/ 504825 h 659606"/>
                <a:gd name="connsiteX30" fmla="*/ 133350 w 528637"/>
                <a:gd name="connsiteY30" fmla="*/ 302418 h 65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28637" h="659606">
                  <a:moveTo>
                    <a:pt x="133350" y="302418"/>
                  </a:moveTo>
                  <a:lnTo>
                    <a:pt x="52387" y="142875"/>
                  </a:lnTo>
                  <a:lnTo>
                    <a:pt x="7143" y="50006"/>
                  </a:lnTo>
                  <a:lnTo>
                    <a:pt x="0" y="19050"/>
                  </a:lnTo>
                  <a:lnTo>
                    <a:pt x="0" y="4762"/>
                  </a:lnTo>
                  <a:lnTo>
                    <a:pt x="0" y="4762"/>
                  </a:lnTo>
                  <a:lnTo>
                    <a:pt x="16668" y="0"/>
                  </a:lnTo>
                  <a:lnTo>
                    <a:pt x="42862" y="16668"/>
                  </a:lnTo>
                  <a:lnTo>
                    <a:pt x="157162" y="97631"/>
                  </a:lnTo>
                  <a:lnTo>
                    <a:pt x="288131" y="185737"/>
                  </a:lnTo>
                  <a:lnTo>
                    <a:pt x="345281" y="223837"/>
                  </a:lnTo>
                  <a:lnTo>
                    <a:pt x="388143" y="257175"/>
                  </a:lnTo>
                  <a:lnTo>
                    <a:pt x="416718" y="285750"/>
                  </a:lnTo>
                  <a:lnTo>
                    <a:pt x="442912" y="316706"/>
                  </a:lnTo>
                  <a:lnTo>
                    <a:pt x="466725" y="352425"/>
                  </a:lnTo>
                  <a:lnTo>
                    <a:pt x="485775" y="385762"/>
                  </a:lnTo>
                  <a:lnTo>
                    <a:pt x="507206" y="431006"/>
                  </a:lnTo>
                  <a:lnTo>
                    <a:pt x="519112" y="469106"/>
                  </a:lnTo>
                  <a:lnTo>
                    <a:pt x="528637" y="516731"/>
                  </a:lnTo>
                  <a:lnTo>
                    <a:pt x="528637" y="554831"/>
                  </a:lnTo>
                  <a:lnTo>
                    <a:pt x="521493" y="583406"/>
                  </a:lnTo>
                  <a:lnTo>
                    <a:pt x="504825" y="611981"/>
                  </a:lnTo>
                  <a:lnTo>
                    <a:pt x="473868" y="635793"/>
                  </a:lnTo>
                  <a:lnTo>
                    <a:pt x="428625" y="652462"/>
                  </a:lnTo>
                  <a:lnTo>
                    <a:pt x="392906" y="659606"/>
                  </a:lnTo>
                  <a:lnTo>
                    <a:pt x="357187" y="654843"/>
                  </a:lnTo>
                  <a:lnTo>
                    <a:pt x="330993" y="647700"/>
                  </a:lnTo>
                  <a:lnTo>
                    <a:pt x="302418" y="631031"/>
                  </a:lnTo>
                  <a:lnTo>
                    <a:pt x="278606" y="597693"/>
                  </a:lnTo>
                  <a:lnTo>
                    <a:pt x="233362" y="504825"/>
                  </a:lnTo>
                  <a:lnTo>
                    <a:pt x="133350" y="3024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49">
              <a:extLst>
                <a:ext uri="{FF2B5EF4-FFF2-40B4-BE49-F238E27FC236}">
                  <a16:creationId xmlns:a16="http://schemas.microsoft.com/office/drawing/2014/main" id="{96534CE3-A9AD-4E52-AAA1-6E5F8C87AEA0}"/>
                </a:ext>
              </a:extLst>
            </p:cNvPr>
            <p:cNvSpPr/>
            <p:nvPr/>
          </p:nvSpPr>
          <p:spPr>
            <a:xfrm>
              <a:off x="7815264" y="4295776"/>
              <a:ext cx="661987" cy="919163"/>
            </a:xfrm>
            <a:custGeom>
              <a:avLst/>
              <a:gdLst>
                <a:gd name="connsiteX0" fmla="*/ 185737 w 661987"/>
                <a:gd name="connsiteY0" fmla="*/ 323850 h 919163"/>
                <a:gd name="connsiteX1" fmla="*/ 78581 w 661987"/>
                <a:gd name="connsiteY1" fmla="*/ 152400 h 919163"/>
                <a:gd name="connsiteX2" fmla="*/ 4762 w 661987"/>
                <a:gd name="connsiteY2" fmla="*/ 35719 h 919163"/>
                <a:gd name="connsiteX3" fmla="*/ 0 w 661987"/>
                <a:gd name="connsiteY3" fmla="*/ 21431 h 919163"/>
                <a:gd name="connsiteX4" fmla="*/ 0 w 661987"/>
                <a:gd name="connsiteY4" fmla="*/ 9525 h 919163"/>
                <a:gd name="connsiteX5" fmla="*/ 2381 w 661987"/>
                <a:gd name="connsiteY5" fmla="*/ 2381 h 919163"/>
                <a:gd name="connsiteX6" fmla="*/ 16668 w 661987"/>
                <a:gd name="connsiteY6" fmla="*/ 0 h 919163"/>
                <a:gd name="connsiteX7" fmla="*/ 50006 w 661987"/>
                <a:gd name="connsiteY7" fmla="*/ 14288 h 919163"/>
                <a:gd name="connsiteX8" fmla="*/ 202406 w 661987"/>
                <a:gd name="connsiteY8" fmla="*/ 121444 h 919163"/>
                <a:gd name="connsiteX9" fmla="*/ 357187 w 661987"/>
                <a:gd name="connsiteY9" fmla="*/ 233363 h 919163"/>
                <a:gd name="connsiteX10" fmla="*/ 490537 w 661987"/>
                <a:gd name="connsiteY10" fmla="*/ 335756 h 919163"/>
                <a:gd name="connsiteX11" fmla="*/ 542925 w 661987"/>
                <a:gd name="connsiteY11" fmla="*/ 376238 h 919163"/>
                <a:gd name="connsiteX12" fmla="*/ 554831 w 661987"/>
                <a:gd name="connsiteY12" fmla="*/ 390525 h 919163"/>
                <a:gd name="connsiteX13" fmla="*/ 571500 w 661987"/>
                <a:gd name="connsiteY13" fmla="*/ 428625 h 919163"/>
                <a:gd name="connsiteX14" fmla="*/ 592931 w 661987"/>
                <a:gd name="connsiteY14" fmla="*/ 483394 h 919163"/>
                <a:gd name="connsiteX15" fmla="*/ 623887 w 661987"/>
                <a:gd name="connsiteY15" fmla="*/ 573881 h 919163"/>
                <a:gd name="connsiteX16" fmla="*/ 647700 w 661987"/>
                <a:gd name="connsiteY16" fmla="*/ 673894 h 919163"/>
                <a:gd name="connsiteX17" fmla="*/ 661987 w 661987"/>
                <a:gd name="connsiteY17" fmla="*/ 752475 h 919163"/>
                <a:gd name="connsiteX18" fmla="*/ 654843 w 661987"/>
                <a:gd name="connsiteY18" fmla="*/ 778669 h 919163"/>
                <a:gd name="connsiteX19" fmla="*/ 633412 w 661987"/>
                <a:gd name="connsiteY19" fmla="*/ 826294 h 919163"/>
                <a:gd name="connsiteX20" fmla="*/ 607218 w 661987"/>
                <a:gd name="connsiteY20" fmla="*/ 871538 h 919163"/>
                <a:gd name="connsiteX21" fmla="*/ 588168 w 661987"/>
                <a:gd name="connsiteY21" fmla="*/ 895350 h 919163"/>
                <a:gd name="connsiteX22" fmla="*/ 557212 w 661987"/>
                <a:gd name="connsiteY22" fmla="*/ 916781 h 919163"/>
                <a:gd name="connsiteX23" fmla="*/ 540543 w 661987"/>
                <a:gd name="connsiteY23" fmla="*/ 919163 h 919163"/>
                <a:gd name="connsiteX24" fmla="*/ 521493 w 661987"/>
                <a:gd name="connsiteY24" fmla="*/ 916781 h 919163"/>
                <a:gd name="connsiteX25" fmla="*/ 495300 w 661987"/>
                <a:gd name="connsiteY25" fmla="*/ 902494 h 919163"/>
                <a:gd name="connsiteX26" fmla="*/ 469106 w 661987"/>
                <a:gd name="connsiteY26" fmla="*/ 878681 h 919163"/>
                <a:gd name="connsiteX27" fmla="*/ 447675 w 661987"/>
                <a:gd name="connsiteY27" fmla="*/ 845344 h 919163"/>
                <a:gd name="connsiteX28" fmla="*/ 409575 w 661987"/>
                <a:gd name="connsiteY28" fmla="*/ 757238 h 919163"/>
                <a:gd name="connsiteX29" fmla="*/ 338137 w 661987"/>
                <a:gd name="connsiteY29" fmla="*/ 590550 h 919163"/>
                <a:gd name="connsiteX30" fmla="*/ 302418 w 661987"/>
                <a:gd name="connsiteY30" fmla="*/ 514350 h 919163"/>
                <a:gd name="connsiteX31" fmla="*/ 254793 w 661987"/>
                <a:gd name="connsiteY31" fmla="*/ 438150 h 919163"/>
                <a:gd name="connsiteX32" fmla="*/ 185737 w 661987"/>
                <a:gd name="connsiteY32" fmla="*/ 323850 h 919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61987" h="919163">
                  <a:moveTo>
                    <a:pt x="185737" y="323850"/>
                  </a:moveTo>
                  <a:lnTo>
                    <a:pt x="78581" y="152400"/>
                  </a:lnTo>
                  <a:lnTo>
                    <a:pt x="4762" y="35719"/>
                  </a:lnTo>
                  <a:lnTo>
                    <a:pt x="0" y="21431"/>
                  </a:lnTo>
                  <a:lnTo>
                    <a:pt x="0" y="9525"/>
                  </a:lnTo>
                  <a:lnTo>
                    <a:pt x="2381" y="2381"/>
                  </a:lnTo>
                  <a:lnTo>
                    <a:pt x="16668" y="0"/>
                  </a:lnTo>
                  <a:lnTo>
                    <a:pt x="50006" y="14288"/>
                  </a:lnTo>
                  <a:lnTo>
                    <a:pt x="202406" y="121444"/>
                  </a:lnTo>
                  <a:lnTo>
                    <a:pt x="357187" y="233363"/>
                  </a:lnTo>
                  <a:lnTo>
                    <a:pt x="490537" y="335756"/>
                  </a:lnTo>
                  <a:lnTo>
                    <a:pt x="542925" y="376238"/>
                  </a:lnTo>
                  <a:lnTo>
                    <a:pt x="554831" y="390525"/>
                  </a:lnTo>
                  <a:lnTo>
                    <a:pt x="571500" y="428625"/>
                  </a:lnTo>
                  <a:lnTo>
                    <a:pt x="592931" y="483394"/>
                  </a:lnTo>
                  <a:lnTo>
                    <a:pt x="623887" y="573881"/>
                  </a:lnTo>
                  <a:lnTo>
                    <a:pt x="647700" y="673894"/>
                  </a:lnTo>
                  <a:lnTo>
                    <a:pt x="661987" y="752475"/>
                  </a:lnTo>
                  <a:lnTo>
                    <a:pt x="654843" y="778669"/>
                  </a:lnTo>
                  <a:lnTo>
                    <a:pt x="633412" y="826294"/>
                  </a:lnTo>
                  <a:lnTo>
                    <a:pt x="607218" y="871538"/>
                  </a:lnTo>
                  <a:lnTo>
                    <a:pt x="588168" y="895350"/>
                  </a:lnTo>
                  <a:lnTo>
                    <a:pt x="557212" y="916781"/>
                  </a:lnTo>
                  <a:lnTo>
                    <a:pt x="540543" y="919163"/>
                  </a:lnTo>
                  <a:lnTo>
                    <a:pt x="521493" y="916781"/>
                  </a:lnTo>
                  <a:lnTo>
                    <a:pt x="495300" y="902494"/>
                  </a:lnTo>
                  <a:lnTo>
                    <a:pt x="469106" y="878681"/>
                  </a:lnTo>
                  <a:lnTo>
                    <a:pt x="447675" y="845344"/>
                  </a:lnTo>
                  <a:lnTo>
                    <a:pt x="409575" y="757238"/>
                  </a:lnTo>
                  <a:lnTo>
                    <a:pt x="338137" y="590550"/>
                  </a:lnTo>
                  <a:lnTo>
                    <a:pt x="302418" y="514350"/>
                  </a:lnTo>
                  <a:lnTo>
                    <a:pt x="254793" y="438150"/>
                  </a:lnTo>
                  <a:lnTo>
                    <a:pt x="185737" y="323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50">
              <a:extLst>
                <a:ext uri="{FF2B5EF4-FFF2-40B4-BE49-F238E27FC236}">
                  <a16:creationId xmlns:a16="http://schemas.microsoft.com/office/drawing/2014/main" id="{16272886-34FB-4CAD-A621-03F24916F992}"/>
                </a:ext>
              </a:extLst>
            </p:cNvPr>
            <p:cNvSpPr/>
            <p:nvPr/>
          </p:nvSpPr>
          <p:spPr>
            <a:xfrm>
              <a:off x="6164263" y="4398963"/>
              <a:ext cx="2139950" cy="1420812"/>
            </a:xfrm>
            <a:custGeom>
              <a:avLst/>
              <a:gdLst>
                <a:gd name="connsiteX0" fmla="*/ 359569 w 2138363"/>
                <a:gd name="connsiteY0" fmla="*/ 483394 h 1421606"/>
                <a:gd name="connsiteX1" fmla="*/ 288132 w 2138363"/>
                <a:gd name="connsiteY1" fmla="*/ 385762 h 1421606"/>
                <a:gd name="connsiteX2" fmla="*/ 221457 w 2138363"/>
                <a:gd name="connsiteY2" fmla="*/ 285750 h 1421606"/>
                <a:gd name="connsiteX3" fmla="*/ 128588 w 2138363"/>
                <a:gd name="connsiteY3" fmla="*/ 135731 h 1421606"/>
                <a:gd name="connsiteX4" fmla="*/ 64294 w 2138363"/>
                <a:gd name="connsiteY4" fmla="*/ 23812 h 1421606"/>
                <a:gd name="connsiteX5" fmla="*/ 59532 w 2138363"/>
                <a:gd name="connsiteY5" fmla="*/ 16669 h 1421606"/>
                <a:gd name="connsiteX6" fmla="*/ 52388 w 2138363"/>
                <a:gd name="connsiteY6" fmla="*/ 9525 h 1421606"/>
                <a:gd name="connsiteX7" fmla="*/ 33338 w 2138363"/>
                <a:gd name="connsiteY7" fmla="*/ 0 h 1421606"/>
                <a:gd name="connsiteX8" fmla="*/ 14288 w 2138363"/>
                <a:gd name="connsiteY8" fmla="*/ 0 h 1421606"/>
                <a:gd name="connsiteX9" fmla="*/ 4763 w 2138363"/>
                <a:gd name="connsiteY9" fmla="*/ 0 h 1421606"/>
                <a:gd name="connsiteX10" fmla="*/ 0 w 2138363"/>
                <a:gd name="connsiteY10" fmla="*/ 7144 h 1421606"/>
                <a:gd name="connsiteX11" fmla="*/ 4763 w 2138363"/>
                <a:gd name="connsiteY11" fmla="*/ 38100 h 1421606"/>
                <a:gd name="connsiteX12" fmla="*/ 30957 w 2138363"/>
                <a:gd name="connsiteY12" fmla="*/ 111919 h 1421606"/>
                <a:gd name="connsiteX13" fmla="*/ 80963 w 2138363"/>
                <a:gd name="connsiteY13" fmla="*/ 259556 h 1421606"/>
                <a:gd name="connsiteX14" fmla="*/ 119063 w 2138363"/>
                <a:gd name="connsiteY14" fmla="*/ 357187 h 1421606"/>
                <a:gd name="connsiteX15" fmla="*/ 161925 w 2138363"/>
                <a:gd name="connsiteY15" fmla="*/ 457200 h 1421606"/>
                <a:gd name="connsiteX16" fmla="*/ 202407 w 2138363"/>
                <a:gd name="connsiteY16" fmla="*/ 538162 h 1421606"/>
                <a:gd name="connsiteX17" fmla="*/ 247650 w 2138363"/>
                <a:gd name="connsiteY17" fmla="*/ 623887 h 1421606"/>
                <a:gd name="connsiteX18" fmla="*/ 292894 w 2138363"/>
                <a:gd name="connsiteY18" fmla="*/ 700087 h 1421606"/>
                <a:gd name="connsiteX19" fmla="*/ 330994 w 2138363"/>
                <a:gd name="connsiteY19" fmla="*/ 762000 h 1421606"/>
                <a:gd name="connsiteX20" fmla="*/ 383382 w 2138363"/>
                <a:gd name="connsiteY20" fmla="*/ 831056 h 1421606"/>
                <a:gd name="connsiteX21" fmla="*/ 433388 w 2138363"/>
                <a:gd name="connsiteY21" fmla="*/ 895350 h 1421606"/>
                <a:gd name="connsiteX22" fmla="*/ 495300 w 2138363"/>
                <a:gd name="connsiteY22" fmla="*/ 964406 h 1421606"/>
                <a:gd name="connsiteX23" fmla="*/ 576263 w 2138363"/>
                <a:gd name="connsiteY23" fmla="*/ 1040606 h 1421606"/>
                <a:gd name="connsiteX24" fmla="*/ 652463 w 2138363"/>
                <a:gd name="connsiteY24" fmla="*/ 1104900 h 1421606"/>
                <a:gd name="connsiteX25" fmla="*/ 731044 w 2138363"/>
                <a:gd name="connsiteY25" fmla="*/ 1157287 h 1421606"/>
                <a:gd name="connsiteX26" fmla="*/ 821532 w 2138363"/>
                <a:gd name="connsiteY26" fmla="*/ 1207294 h 1421606"/>
                <a:gd name="connsiteX27" fmla="*/ 947738 w 2138363"/>
                <a:gd name="connsiteY27" fmla="*/ 1271587 h 1421606"/>
                <a:gd name="connsiteX28" fmla="*/ 1081088 w 2138363"/>
                <a:gd name="connsiteY28" fmla="*/ 1326356 h 1421606"/>
                <a:gd name="connsiteX29" fmla="*/ 1183482 w 2138363"/>
                <a:gd name="connsiteY29" fmla="*/ 1362075 h 1421606"/>
                <a:gd name="connsiteX30" fmla="*/ 1319213 w 2138363"/>
                <a:gd name="connsiteY30" fmla="*/ 1397794 h 1421606"/>
                <a:gd name="connsiteX31" fmla="*/ 1443038 w 2138363"/>
                <a:gd name="connsiteY31" fmla="*/ 1416844 h 1421606"/>
                <a:gd name="connsiteX32" fmla="*/ 1566863 w 2138363"/>
                <a:gd name="connsiteY32" fmla="*/ 1421606 h 1421606"/>
                <a:gd name="connsiteX33" fmla="*/ 1662113 w 2138363"/>
                <a:gd name="connsiteY33" fmla="*/ 1416844 h 1421606"/>
                <a:gd name="connsiteX34" fmla="*/ 1804988 w 2138363"/>
                <a:gd name="connsiteY34" fmla="*/ 1407319 h 1421606"/>
                <a:gd name="connsiteX35" fmla="*/ 1895475 w 2138363"/>
                <a:gd name="connsiteY35" fmla="*/ 1393031 h 1421606"/>
                <a:gd name="connsiteX36" fmla="*/ 1981200 w 2138363"/>
                <a:gd name="connsiteY36" fmla="*/ 1373981 h 1421606"/>
                <a:gd name="connsiteX37" fmla="*/ 2031207 w 2138363"/>
                <a:gd name="connsiteY37" fmla="*/ 1354931 h 1421606"/>
                <a:gd name="connsiteX38" fmla="*/ 2059782 w 2138363"/>
                <a:gd name="connsiteY38" fmla="*/ 1340644 h 1421606"/>
                <a:gd name="connsiteX39" fmla="*/ 2090738 w 2138363"/>
                <a:gd name="connsiteY39" fmla="*/ 1314450 h 1421606"/>
                <a:gd name="connsiteX40" fmla="*/ 2119313 w 2138363"/>
                <a:gd name="connsiteY40" fmla="*/ 1281112 h 1421606"/>
                <a:gd name="connsiteX41" fmla="*/ 2135982 w 2138363"/>
                <a:gd name="connsiteY41" fmla="*/ 1254919 h 1421606"/>
                <a:gd name="connsiteX42" fmla="*/ 2138363 w 2138363"/>
                <a:gd name="connsiteY42" fmla="*/ 1235869 h 1421606"/>
                <a:gd name="connsiteX43" fmla="*/ 2133600 w 2138363"/>
                <a:gd name="connsiteY43" fmla="*/ 1212056 h 1421606"/>
                <a:gd name="connsiteX44" fmla="*/ 2121694 w 2138363"/>
                <a:gd name="connsiteY44" fmla="*/ 1193006 h 1421606"/>
                <a:gd name="connsiteX45" fmla="*/ 2102644 w 2138363"/>
                <a:gd name="connsiteY45" fmla="*/ 1176337 h 1421606"/>
                <a:gd name="connsiteX46" fmla="*/ 2047875 w 2138363"/>
                <a:gd name="connsiteY46" fmla="*/ 1140619 h 1421606"/>
                <a:gd name="connsiteX47" fmla="*/ 1464469 w 2138363"/>
                <a:gd name="connsiteY47" fmla="*/ 1131094 h 1421606"/>
                <a:gd name="connsiteX48" fmla="*/ 1321594 w 2138363"/>
                <a:gd name="connsiteY48" fmla="*/ 1121569 h 1421606"/>
                <a:gd name="connsiteX49" fmla="*/ 1185863 w 2138363"/>
                <a:gd name="connsiteY49" fmla="*/ 1100137 h 1421606"/>
                <a:gd name="connsiteX50" fmla="*/ 1057275 w 2138363"/>
                <a:gd name="connsiteY50" fmla="*/ 1066800 h 1421606"/>
                <a:gd name="connsiteX51" fmla="*/ 947738 w 2138363"/>
                <a:gd name="connsiteY51" fmla="*/ 1026319 h 1421606"/>
                <a:gd name="connsiteX52" fmla="*/ 885825 w 2138363"/>
                <a:gd name="connsiteY52" fmla="*/ 995362 h 1421606"/>
                <a:gd name="connsiteX53" fmla="*/ 812007 w 2138363"/>
                <a:gd name="connsiteY53" fmla="*/ 952500 h 1421606"/>
                <a:gd name="connsiteX54" fmla="*/ 745332 w 2138363"/>
                <a:gd name="connsiteY54" fmla="*/ 904875 h 1421606"/>
                <a:gd name="connsiteX55" fmla="*/ 692944 w 2138363"/>
                <a:gd name="connsiteY55" fmla="*/ 862012 h 1421606"/>
                <a:gd name="connsiteX56" fmla="*/ 640557 w 2138363"/>
                <a:gd name="connsiteY56" fmla="*/ 812006 h 1421606"/>
                <a:gd name="connsiteX57" fmla="*/ 561975 w 2138363"/>
                <a:gd name="connsiteY57" fmla="*/ 733425 h 1421606"/>
                <a:gd name="connsiteX58" fmla="*/ 452438 w 2138363"/>
                <a:gd name="connsiteY58" fmla="*/ 604837 h 1421606"/>
                <a:gd name="connsiteX59" fmla="*/ 359569 w 2138363"/>
                <a:gd name="connsiteY59" fmla="*/ 483394 h 142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38363" h="1421606">
                  <a:moveTo>
                    <a:pt x="359569" y="483394"/>
                  </a:moveTo>
                  <a:lnTo>
                    <a:pt x="288132" y="385762"/>
                  </a:lnTo>
                  <a:lnTo>
                    <a:pt x="221457" y="285750"/>
                  </a:lnTo>
                  <a:lnTo>
                    <a:pt x="128588" y="135731"/>
                  </a:lnTo>
                  <a:lnTo>
                    <a:pt x="64294" y="23812"/>
                  </a:lnTo>
                  <a:lnTo>
                    <a:pt x="59532" y="16669"/>
                  </a:lnTo>
                  <a:lnTo>
                    <a:pt x="52388" y="9525"/>
                  </a:lnTo>
                  <a:lnTo>
                    <a:pt x="33338" y="0"/>
                  </a:lnTo>
                  <a:lnTo>
                    <a:pt x="14288" y="0"/>
                  </a:lnTo>
                  <a:lnTo>
                    <a:pt x="4763" y="0"/>
                  </a:lnTo>
                  <a:lnTo>
                    <a:pt x="0" y="7144"/>
                  </a:lnTo>
                  <a:lnTo>
                    <a:pt x="4763" y="38100"/>
                  </a:lnTo>
                  <a:lnTo>
                    <a:pt x="30957" y="111919"/>
                  </a:lnTo>
                  <a:lnTo>
                    <a:pt x="80963" y="259556"/>
                  </a:lnTo>
                  <a:lnTo>
                    <a:pt x="119063" y="357187"/>
                  </a:lnTo>
                  <a:lnTo>
                    <a:pt x="161925" y="457200"/>
                  </a:lnTo>
                  <a:lnTo>
                    <a:pt x="202407" y="538162"/>
                  </a:lnTo>
                  <a:lnTo>
                    <a:pt x="247650" y="623887"/>
                  </a:lnTo>
                  <a:lnTo>
                    <a:pt x="292894" y="700087"/>
                  </a:lnTo>
                  <a:lnTo>
                    <a:pt x="330994" y="762000"/>
                  </a:lnTo>
                  <a:lnTo>
                    <a:pt x="383382" y="831056"/>
                  </a:lnTo>
                  <a:lnTo>
                    <a:pt x="433388" y="895350"/>
                  </a:lnTo>
                  <a:lnTo>
                    <a:pt x="495300" y="964406"/>
                  </a:lnTo>
                  <a:lnTo>
                    <a:pt x="576263" y="1040606"/>
                  </a:lnTo>
                  <a:lnTo>
                    <a:pt x="652463" y="1104900"/>
                  </a:lnTo>
                  <a:lnTo>
                    <a:pt x="731044" y="1157287"/>
                  </a:lnTo>
                  <a:lnTo>
                    <a:pt x="821532" y="1207294"/>
                  </a:lnTo>
                  <a:lnTo>
                    <a:pt x="947738" y="1271587"/>
                  </a:lnTo>
                  <a:lnTo>
                    <a:pt x="1081088" y="1326356"/>
                  </a:lnTo>
                  <a:lnTo>
                    <a:pt x="1183482" y="1362075"/>
                  </a:lnTo>
                  <a:lnTo>
                    <a:pt x="1319213" y="1397794"/>
                  </a:lnTo>
                  <a:lnTo>
                    <a:pt x="1443038" y="1416844"/>
                  </a:lnTo>
                  <a:lnTo>
                    <a:pt x="1566863" y="1421606"/>
                  </a:lnTo>
                  <a:lnTo>
                    <a:pt x="1662113" y="1416844"/>
                  </a:lnTo>
                  <a:lnTo>
                    <a:pt x="1804988" y="1407319"/>
                  </a:lnTo>
                  <a:lnTo>
                    <a:pt x="1895475" y="1393031"/>
                  </a:lnTo>
                  <a:lnTo>
                    <a:pt x="1981200" y="1373981"/>
                  </a:lnTo>
                  <a:lnTo>
                    <a:pt x="2031207" y="1354931"/>
                  </a:lnTo>
                  <a:lnTo>
                    <a:pt x="2059782" y="1340644"/>
                  </a:lnTo>
                  <a:lnTo>
                    <a:pt x="2090738" y="1314450"/>
                  </a:lnTo>
                  <a:lnTo>
                    <a:pt x="2119313" y="1281112"/>
                  </a:lnTo>
                  <a:lnTo>
                    <a:pt x="2135982" y="1254919"/>
                  </a:lnTo>
                  <a:lnTo>
                    <a:pt x="2138363" y="1235869"/>
                  </a:lnTo>
                  <a:lnTo>
                    <a:pt x="2133600" y="1212056"/>
                  </a:lnTo>
                  <a:lnTo>
                    <a:pt x="2121694" y="1193006"/>
                  </a:lnTo>
                  <a:lnTo>
                    <a:pt x="2102644" y="1176337"/>
                  </a:lnTo>
                  <a:lnTo>
                    <a:pt x="2047875" y="1140619"/>
                  </a:lnTo>
                  <a:lnTo>
                    <a:pt x="1464469" y="1131094"/>
                  </a:lnTo>
                  <a:lnTo>
                    <a:pt x="1321594" y="1121569"/>
                  </a:lnTo>
                  <a:lnTo>
                    <a:pt x="1185863" y="1100137"/>
                  </a:lnTo>
                  <a:lnTo>
                    <a:pt x="1057275" y="1066800"/>
                  </a:lnTo>
                  <a:lnTo>
                    <a:pt x="947738" y="1026319"/>
                  </a:lnTo>
                  <a:lnTo>
                    <a:pt x="885825" y="995362"/>
                  </a:lnTo>
                  <a:lnTo>
                    <a:pt x="812007" y="952500"/>
                  </a:lnTo>
                  <a:lnTo>
                    <a:pt x="745332" y="904875"/>
                  </a:lnTo>
                  <a:lnTo>
                    <a:pt x="692944" y="862012"/>
                  </a:lnTo>
                  <a:lnTo>
                    <a:pt x="640557" y="812006"/>
                  </a:lnTo>
                  <a:lnTo>
                    <a:pt x="561975" y="733425"/>
                  </a:lnTo>
                  <a:lnTo>
                    <a:pt x="452438" y="604837"/>
                  </a:lnTo>
                  <a:lnTo>
                    <a:pt x="359569" y="4833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35">
              <a:extLst>
                <a:ext uri="{FF2B5EF4-FFF2-40B4-BE49-F238E27FC236}">
                  <a16:creationId xmlns:a16="http://schemas.microsoft.com/office/drawing/2014/main" id="{CCFA4551-659F-49E0-A5D7-DCE772133B0C}"/>
                </a:ext>
              </a:extLst>
            </p:cNvPr>
            <p:cNvSpPr/>
            <p:nvPr/>
          </p:nvSpPr>
          <p:spPr>
            <a:xfrm>
              <a:off x="3887790" y="2523329"/>
              <a:ext cx="827087" cy="647700"/>
            </a:xfrm>
            <a:custGeom>
              <a:avLst/>
              <a:gdLst>
                <a:gd name="connsiteX0" fmla="*/ 609600 w 826294"/>
                <a:gd name="connsiteY0" fmla="*/ 357188 h 647700"/>
                <a:gd name="connsiteX1" fmla="*/ 481013 w 826294"/>
                <a:gd name="connsiteY1" fmla="*/ 235744 h 647700"/>
                <a:gd name="connsiteX2" fmla="*/ 390525 w 826294"/>
                <a:gd name="connsiteY2" fmla="*/ 152400 h 647700"/>
                <a:gd name="connsiteX3" fmla="*/ 285750 w 826294"/>
                <a:gd name="connsiteY3" fmla="*/ 57150 h 647700"/>
                <a:gd name="connsiteX4" fmla="*/ 85725 w 826294"/>
                <a:gd name="connsiteY4" fmla="*/ 0 h 647700"/>
                <a:gd name="connsiteX5" fmla="*/ 59532 w 826294"/>
                <a:gd name="connsiteY5" fmla="*/ 11906 h 647700"/>
                <a:gd name="connsiteX6" fmla="*/ 33338 w 826294"/>
                <a:gd name="connsiteY6" fmla="*/ 78581 h 647700"/>
                <a:gd name="connsiteX7" fmla="*/ 0 w 826294"/>
                <a:gd name="connsiteY7" fmla="*/ 195263 h 647700"/>
                <a:gd name="connsiteX8" fmla="*/ 0 w 826294"/>
                <a:gd name="connsiteY8" fmla="*/ 223838 h 647700"/>
                <a:gd name="connsiteX9" fmla="*/ 9525 w 826294"/>
                <a:gd name="connsiteY9" fmla="*/ 235744 h 647700"/>
                <a:gd name="connsiteX10" fmla="*/ 64294 w 826294"/>
                <a:gd name="connsiteY10" fmla="*/ 259556 h 647700"/>
                <a:gd name="connsiteX11" fmla="*/ 228600 w 826294"/>
                <a:gd name="connsiteY11" fmla="*/ 333375 h 647700"/>
                <a:gd name="connsiteX12" fmla="*/ 302419 w 826294"/>
                <a:gd name="connsiteY12" fmla="*/ 364331 h 647700"/>
                <a:gd name="connsiteX13" fmla="*/ 359569 w 826294"/>
                <a:gd name="connsiteY13" fmla="*/ 395288 h 647700"/>
                <a:gd name="connsiteX14" fmla="*/ 526257 w 826294"/>
                <a:gd name="connsiteY14" fmla="*/ 497681 h 647700"/>
                <a:gd name="connsiteX15" fmla="*/ 695325 w 826294"/>
                <a:gd name="connsiteY15" fmla="*/ 604838 h 647700"/>
                <a:gd name="connsiteX16" fmla="*/ 766763 w 826294"/>
                <a:gd name="connsiteY16" fmla="*/ 647700 h 647700"/>
                <a:gd name="connsiteX17" fmla="*/ 826294 w 826294"/>
                <a:gd name="connsiteY17" fmla="*/ 569119 h 647700"/>
                <a:gd name="connsiteX18" fmla="*/ 740569 w 826294"/>
                <a:gd name="connsiteY18" fmla="*/ 485775 h 647700"/>
                <a:gd name="connsiteX19" fmla="*/ 609600 w 826294"/>
                <a:gd name="connsiteY19" fmla="*/ 357188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294" h="647700">
                  <a:moveTo>
                    <a:pt x="609600" y="357188"/>
                  </a:moveTo>
                  <a:lnTo>
                    <a:pt x="481013" y="235744"/>
                  </a:lnTo>
                  <a:lnTo>
                    <a:pt x="390525" y="152400"/>
                  </a:lnTo>
                  <a:lnTo>
                    <a:pt x="285750" y="57150"/>
                  </a:lnTo>
                  <a:lnTo>
                    <a:pt x="85725" y="0"/>
                  </a:lnTo>
                  <a:lnTo>
                    <a:pt x="59532" y="11906"/>
                  </a:lnTo>
                  <a:lnTo>
                    <a:pt x="33338" y="78581"/>
                  </a:lnTo>
                  <a:lnTo>
                    <a:pt x="0" y="195263"/>
                  </a:lnTo>
                  <a:lnTo>
                    <a:pt x="0" y="223838"/>
                  </a:lnTo>
                  <a:lnTo>
                    <a:pt x="9525" y="235744"/>
                  </a:lnTo>
                  <a:lnTo>
                    <a:pt x="64294" y="259556"/>
                  </a:lnTo>
                  <a:lnTo>
                    <a:pt x="228600" y="333375"/>
                  </a:lnTo>
                  <a:lnTo>
                    <a:pt x="302419" y="364331"/>
                  </a:lnTo>
                  <a:lnTo>
                    <a:pt x="359569" y="395288"/>
                  </a:lnTo>
                  <a:lnTo>
                    <a:pt x="526257" y="497681"/>
                  </a:lnTo>
                  <a:lnTo>
                    <a:pt x="695325" y="604838"/>
                  </a:lnTo>
                  <a:lnTo>
                    <a:pt x="766763" y="647700"/>
                  </a:lnTo>
                  <a:lnTo>
                    <a:pt x="826294" y="569119"/>
                  </a:lnTo>
                  <a:lnTo>
                    <a:pt x="740569" y="485775"/>
                  </a:lnTo>
                  <a:lnTo>
                    <a:pt x="609600" y="3571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36">
              <a:extLst>
                <a:ext uri="{FF2B5EF4-FFF2-40B4-BE49-F238E27FC236}">
                  <a16:creationId xmlns:a16="http://schemas.microsoft.com/office/drawing/2014/main" id="{9F8D68CE-6ABA-4ADB-9997-5FE6E093A0AA}"/>
                </a:ext>
              </a:extLst>
            </p:cNvPr>
            <p:cNvSpPr/>
            <p:nvPr/>
          </p:nvSpPr>
          <p:spPr>
            <a:xfrm>
              <a:off x="3919540" y="2128043"/>
              <a:ext cx="1514475" cy="1800225"/>
            </a:xfrm>
            <a:custGeom>
              <a:avLst/>
              <a:gdLst>
                <a:gd name="connsiteX0" fmla="*/ 838200 w 1514475"/>
                <a:gd name="connsiteY0" fmla="*/ 721518 h 1800225"/>
                <a:gd name="connsiteX1" fmla="*/ 711993 w 1514475"/>
                <a:gd name="connsiteY1" fmla="*/ 907256 h 1800225"/>
                <a:gd name="connsiteX2" fmla="*/ 635793 w 1514475"/>
                <a:gd name="connsiteY2" fmla="*/ 971550 h 1800225"/>
                <a:gd name="connsiteX3" fmla="*/ 535781 w 1514475"/>
                <a:gd name="connsiteY3" fmla="*/ 1116806 h 1800225"/>
                <a:gd name="connsiteX4" fmla="*/ 411956 w 1514475"/>
                <a:gd name="connsiteY4" fmla="*/ 1281112 h 1800225"/>
                <a:gd name="connsiteX5" fmla="*/ 173831 w 1514475"/>
                <a:gd name="connsiteY5" fmla="*/ 1578768 h 1800225"/>
                <a:gd name="connsiteX6" fmla="*/ 23812 w 1514475"/>
                <a:gd name="connsiteY6" fmla="*/ 1764506 h 1800225"/>
                <a:gd name="connsiteX7" fmla="*/ 0 w 1514475"/>
                <a:gd name="connsiteY7" fmla="*/ 1800225 h 1800225"/>
                <a:gd name="connsiteX8" fmla="*/ 135731 w 1514475"/>
                <a:gd name="connsiteY8" fmla="*/ 1790700 h 1800225"/>
                <a:gd name="connsiteX9" fmla="*/ 252412 w 1514475"/>
                <a:gd name="connsiteY9" fmla="*/ 1652587 h 1800225"/>
                <a:gd name="connsiteX10" fmla="*/ 402431 w 1514475"/>
                <a:gd name="connsiteY10" fmla="*/ 1500187 h 1800225"/>
                <a:gd name="connsiteX11" fmla="*/ 554831 w 1514475"/>
                <a:gd name="connsiteY11" fmla="*/ 1345406 h 1800225"/>
                <a:gd name="connsiteX12" fmla="*/ 740568 w 1514475"/>
                <a:gd name="connsiteY12" fmla="*/ 1152525 h 1800225"/>
                <a:gd name="connsiteX13" fmla="*/ 904875 w 1514475"/>
                <a:gd name="connsiteY13" fmla="*/ 978693 h 1800225"/>
                <a:gd name="connsiteX14" fmla="*/ 1038225 w 1514475"/>
                <a:gd name="connsiteY14" fmla="*/ 816768 h 1800225"/>
                <a:gd name="connsiteX15" fmla="*/ 1140618 w 1514475"/>
                <a:gd name="connsiteY15" fmla="*/ 695325 h 1800225"/>
                <a:gd name="connsiteX16" fmla="*/ 1190625 w 1514475"/>
                <a:gd name="connsiteY16" fmla="*/ 638175 h 1800225"/>
                <a:gd name="connsiteX17" fmla="*/ 1252537 w 1514475"/>
                <a:gd name="connsiteY17" fmla="*/ 571500 h 1800225"/>
                <a:gd name="connsiteX18" fmla="*/ 1328737 w 1514475"/>
                <a:gd name="connsiteY18" fmla="*/ 492918 h 1800225"/>
                <a:gd name="connsiteX19" fmla="*/ 1402556 w 1514475"/>
                <a:gd name="connsiteY19" fmla="*/ 428625 h 1800225"/>
                <a:gd name="connsiteX20" fmla="*/ 1435893 w 1514475"/>
                <a:gd name="connsiteY20" fmla="*/ 402431 h 1800225"/>
                <a:gd name="connsiteX21" fmla="*/ 1466850 w 1514475"/>
                <a:gd name="connsiteY21" fmla="*/ 385762 h 1800225"/>
                <a:gd name="connsiteX22" fmla="*/ 1495425 w 1514475"/>
                <a:gd name="connsiteY22" fmla="*/ 369093 h 1800225"/>
                <a:gd name="connsiteX23" fmla="*/ 1512093 w 1514475"/>
                <a:gd name="connsiteY23" fmla="*/ 350043 h 1800225"/>
                <a:gd name="connsiteX24" fmla="*/ 1514475 w 1514475"/>
                <a:gd name="connsiteY24" fmla="*/ 330993 h 1800225"/>
                <a:gd name="connsiteX25" fmla="*/ 1512093 w 1514475"/>
                <a:gd name="connsiteY25" fmla="*/ 307181 h 1800225"/>
                <a:gd name="connsiteX26" fmla="*/ 1495425 w 1514475"/>
                <a:gd name="connsiteY26" fmla="*/ 273843 h 1800225"/>
                <a:gd name="connsiteX27" fmla="*/ 1473993 w 1514475"/>
                <a:gd name="connsiteY27" fmla="*/ 226218 h 1800225"/>
                <a:gd name="connsiteX28" fmla="*/ 1447800 w 1514475"/>
                <a:gd name="connsiteY28" fmla="*/ 188118 h 1800225"/>
                <a:gd name="connsiteX29" fmla="*/ 1416843 w 1514475"/>
                <a:gd name="connsiteY29" fmla="*/ 152400 h 1800225"/>
                <a:gd name="connsiteX30" fmla="*/ 1388268 w 1514475"/>
                <a:gd name="connsiteY30" fmla="*/ 123825 h 1800225"/>
                <a:gd name="connsiteX31" fmla="*/ 1345406 w 1514475"/>
                <a:gd name="connsiteY31" fmla="*/ 90487 h 1800225"/>
                <a:gd name="connsiteX32" fmla="*/ 1295400 w 1514475"/>
                <a:gd name="connsiteY32" fmla="*/ 61912 h 1800225"/>
                <a:gd name="connsiteX33" fmla="*/ 1245393 w 1514475"/>
                <a:gd name="connsiteY33" fmla="*/ 35718 h 1800225"/>
                <a:gd name="connsiteX34" fmla="*/ 1197768 w 1514475"/>
                <a:gd name="connsiteY34" fmla="*/ 14287 h 1800225"/>
                <a:gd name="connsiteX35" fmla="*/ 1152525 w 1514475"/>
                <a:gd name="connsiteY35" fmla="*/ 0 h 1800225"/>
                <a:gd name="connsiteX36" fmla="*/ 1123950 w 1514475"/>
                <a:gd name="connsiteY36" fmla="*/ 0 h 1800225"/>
                <a:gd name="connsiteX37" fmla="*/ 1097756 w 1514475"/>
                <a:gd name="connsiteY37" fmla="*/ 4762 h 1800225"/>
                <a:gd name="connsiteX38" fmla="*/ 1083468 w 1514475"/>
                <a:gd name="connsiteY38" fmla="*/ 14287 h 1800225"/>
                <a:gd name="connsiteX39" fmla="*/ 1083468 w 1514475"/>
                <a:gd name="connsiteY39" fmla="*/ 28575 h 1800225"/>
                <a:gd name="connsiteX40" fmla="*/ 1095375 w 1514475"/>
                <a:gd name="connsiteY40" fmla="*/ 54768 h 1800225"/>
                <a:gd name="connsiteX41" fmla="*/ 1133475 w 1514475"/>
                <a:gd name="connsiteY41" fmla="*/ 109537 h 1800225"/>
                <a:gd name="connsiteX42" fmla="*/ 1157287 w 1514475"/>
                <a:gd name="connsiteY42" fmla="*/ 142875 h 1800225"/>
                <a:gd name="connsiteX43" fmla="*/ 1162050 w 1514475"/>
                <a:gd name="connsiteY43" fmla="*/ 159543 h 1800225"/>
                <a:gd name="connsiteX44" fmla="*/ 1150143 w 1514475"/>
                <a:gd name="connsiteY44" fmla="*/ 230981 h 1800225"/>
                <a:gd name="connsiteX45" fmla="*/ 1133475 w 1514475"/>
                <a:gd name="connsiteY45" fmla="*/ 264318 h 1800225"/>
                <a:gd name="connsiteX46" fmla="*/ 1016793 w 1514475"/>
                <a:gd name="connsiteY46" fmla="*/ 454818 h 1800225"/>
                <a:gd name="connsiteX47" fmla="*/ 838200 w 1514475"/>
                <a:gd name="connsiteY47" fmla="*/ 721518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14475" h="1800225">
                  <a:moveTo>
                    <a:pt x="838200" y="721518"/>
                  </a:moveTo>
                  <a:lnTo>
                    <a:pt x="711993" y="907256"/>
                  </a:lnTo>
                  <a:lnTo>
                    <a:pt x="635793" y="971550"/>
                  </a:lnTo>
                  <a:lnTo>
                    <a:pt x="535781" y="1116806"/>
                  </a:lnTo>
                  <a:lnTo>
                    <a:pt x="411956" y="1281112"/>
                  </a:lnTo>
                  <a:lnTo>
                    <a:pt x="173831" y="1578768"/>
                  </a:lnTo>
                  <a:lnTo>
                    <a:pt x="23812" y="1764506"/>
                  </a:lnTo>
                  <a:lnTo>
                    <a:pt x="0" y="1800225"/>
                  </a:lnTo>
                  <a:lnTo>
                    <a:pt x="135731" y="1790700"/>
                  </a:lnTo>
                  <a:lnTo>
                    <a:pt x="252412" y="1652587"/>
                  </a:lnTo>
                  <a:lnTo>
                    <a:pt x="402431" y="1500187"/>
                  </a:lnTo>
                  <a:lnTo>
                    <a:pt x="554831" y="1345406"/>
                  </a:lnTo>
                  <a:lnTo>
                    <a:pt x="740568" y="1152525"/>
                  </a:lnTo>
                  <a:lnTo>
                    <a:pt x="904875" y="978693"/>
                  </a:lnTo>
                  <a:lnTo>
                    <a:pt x="1038225" y="816768"/>
                  </a:lnTo>
                  <a:lnTo>
                    <a:pt x="1140618" y="695325"/>
                  </a:lnTo>
                  <a:lnTo>
                    <a:pt x="1190625" y="638175"/>
                  </a:lnTo>
                  <a:lnTo>
                    <a:pt x="1252537" y="571500"/>
                  </a:lnTo>
                  <a:lnTo>
                    <a:pt x="1328737" y="492918"/>
                  </a:lnTo>
                  <a:lnTo>
                    <a:pt x="1402556" y="428625"/>
                  </a:lnTo>
                  <a:lnTo>
                    <a:pt x="1435893" y="402431"/>
                  </a:lnTo>
                  <a:lnTo>
                    <a:pt x="1466850" y="385762"/>
                  </a:lnTo>
                  <a:lnTo>
                    <a:pt x="1495425" y="369093"/>
                  </a:lnTo>
                  <a:lnTo>
                    <a:pt x="1512093" y="350043"/>
                  </a:lnTo>
                  <a:lnTo>
                    <a:pt x="1514475" y="330993"/>
                  </a:lnTo>
                  <a:lnTo>
                    <a:pt x="1512093" y="307181"/>
                  </a:lnTo>
                  <a:lnTo>
                    <a:pt x="1495425" y="273843"/>
                  </a:lnTo>
                  <a:lnTo>
                    <a:pt x="1473993" y="226218"/>
                  </a:lnTo>
                  <a:lnTo>
                    <a:pt x="1447800" y="188118"/>
                  </a:lnTo>
                  <a:lnTo>
                    <a:pt x="1416843" y="152400"/>
                  </a:lnTo>
                  <a:lnTo>
                    <a:pt x="1388268" y="123825"/>
                  </a:lnTo>
                  <a:lnTo>
                    <a:pt x="1345406" y="90487"/>
                  </a:lnTo>
                  <a:lnTo>
                    <a:pt x="1295400" y="61912"/>
                  </a:lnTo>
                  <a:lnTo>
                    <a:pt x="1245393" y="35718"/>
                  </a:lnTo>
                  <a:lnTo>
                    <a:pt x="1197768" y="14287"/>
                  </a:lnTo>
                  <a:lnTo>
                    <a:pt x="1152525" y="0"/>
                  </a:lnTo>
                  <a:lnTo>
                    <a:pt x="1123950" y="0"/>
                  </a:lnTo>
                  <a:lnTo>
                    <a:pt x="1097756" y="4762"/>
                  </a:lnTo>
                  <a:lnTo>
                    <a:pt x="1083468" y="14287"/>
                  </a:lnTo>
                  <a:lnTo>
                    <a:pt x="1083468" y="28575"/>
                  </a:lnTo>
                  <a:lnTo>
                    <a:pt x="1095375" y="54768"/>
                  </a:lnTo>
                  <a:lnTo>
                    <a:pt x="1133475" y="109537"/>
                  </a:lnTo>
                  <a:lnTo>
                    <a:pt x="1157287" y="142875"/>
                  </a:lnTo>
                  <a:lnTo>
                    <a:pt x="1162050" y="159543"/>
                  </a:lnTo>
                  <a:lnTo>
                    <a:pt x="1150143" y="230981"/>
                  </a:lnTo>
                  <a:lnTo>
                    <a:pt x="1133475" y="264318"/>
                  </a:lnTo>
                  <a:lnTo>
                    <a:pt x="1016793" y="454818"/>
                  </a:lnTo>
                  <a:lnTo>
                    <a:pt x="838200" y="7215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37">
              <a:extLst>
                <a:ext uri="{FF2B5EF4-FFF2-40B4-BE49-F238E27FC236}">
                  <a16:creationId xmlns:a16="http://schemas.microsoft.com/office/drawing/2014/main" id="{A92F7C73-B840-4CA4-A940-BDFAE87F1958}"/>
                </a:ext>
              </a:extLst>
            </p:cNvPr>
            <p:cNvSpPr/>
            <p:nvPr/>
          </p:nvSpPr>
          <p:spPr>
            <a:xfrm>
              <a:off x="3859215" y="3537743"/>
              <a:ext cx="1474787" cy="638175"/>
            </a:xfrm>
            <a:custGeom>
              <a:avLst/>
              <a:gdLst>
                <a:gd name="connsiteX0" fmla="*/ 1019175 w 1473994"/>
                <a:gd name="connsiteY0" fmla="*/ 114300 h 638175"/>
                <a:gd name="connsiteX1" fmla="*/ 826294 w 1473994"/>
                <a:gd name="connsiteY1" fmla="*/ 164306 h 638175"/>
                <a:gd name="connsiteX2" fmla="*/ 590550 w 1473994"/>
                <a:gd name="connsiteY2" fmla="*/ 219075 h 638175"/>
                <a:gd name="connsiteX3" fmla="*/ 350044 w 1473994"/>
                <a:gd name="connsiteY3" fmla="*/ 271462 h 638175"/>
                <a:gd name="connsiteX4" fmla="*/ 259557 w 1473994"/>
                <a:gd name="connsiteY4" fmla="*/ 283368 h 638175"/>
                <a:gd name="connsiteX5" fmla="*/ 147638 w 1473994"/>
                <a:gd name="connsiteY5" fmla="*/ 280987 h 638175"/>
                <a:gd name="connsiteX6" fmla="*/ 76200 w 1473994"/>
                <a:gd name="connsiteY6" fmla="*/ 302418 h 638175"/>
                <a:gd name="connsiteX7" fmla="*/ 4763 w 1473994"/>
                <a:gd name="connsiteY7" fmla="*/ 328612 h 638175"/>
                <a:gd name="connsiteX8" fmla="*/ 0 w 1473994"/>
                <a:gd name="connsiteY8" fmla="*/ 338137 h 638175"/>
                <a:gd name="connsiteX9" fmla="*/ 2382 w 1473994"/>
                <a:gd name="connsiteY9" fmla="*/ 361950 h 638175"/>
                <a:gd name="connsiteX10" fmla="*/ 19050 w 1473994"/>
                <a:gd name="connsiteY10" fmla="*/ 407193 h 638175"/>
                <a:gd name="connsiteX11" fmla="*/ 40482 w 1473994"/>
                <a:gd name="connsiteY11" fmla="*/ 445293 h 638175"/>
                <a:gd name="connsiteX12" fmla="*/ 61913 w 1473994"/>
                <a:gd name="connsiteY12" fmla="*/ 473868 h 638175"/>
                <a:gd name="connsiteX13" fmla="*/ 97632 w 1473994"/>
                <a:gd name="connsiteY13" fmla="*/ 514350 h 638175"/>
                <a:gd name="connsiteX14" fmla="*/ 119063 w 1473994"/>
                <a:gd name="connsiteY14" fmla="*/ 538162 h 638175"/>
                <a:gd name="connsiteX15" fmla="*/ 135732 w 1473994"/>
                <a:gd name="connsiteY15" fmla="*/ 559593 h 638175"/>
                <a:gd name="connsiteX16" fmla="*/ 152400 w 1473994"/>
                <a:gd name="connsiteY16" fmla="*/ 590550 h 638175"/>
                <a:gd name="connsiteX17" fmla="*/ 171450 w 1473994"/>
                <a:gd name="connsiteY17" fmla="*/ 614362 h 638175"/>
                <a:gd name="connsiteX18" fmla="*/ 180975 w 1473994"/>
                <a:gd name="connsiteY18" fmla="*/ 626268 h 638175"/>
                <a:gd name="connsiteX19" fmla="*/ 197644 w 1473994"/>
                <a:gd name="connsiteY19" fmla="*/ 638175 h 638175"/>
                <a:gd name="connsiteX20" fmla="*/ 209550 w 1473994"/>
                <a:gd name="connsiteY20" fmla="*/ 638175 h 638175"/>
                <a:gd name="connsiteX21" fmla="*/ 230982 w 1473994"/>
                <a:gd name="connsiteY21" fmla="*/ 635793 h 638175"/>
                <a:gd name="connsiteX22" fmla="*/ 250032 w 1473994"/>
                <a:gd name="connsiteY22" fmla="*/ 623887 h 638175"/>
                <a:gd name="connsiteX23" fmla="*/ 269082 w 1473994"/>
                <a:gd name="connsiteY23" fmla="*/ 604837 h 638175"/>
                <a:gd name="connsiteX24" fmla="*/ 288132 w 1473994"/>
                <a:gd name="connsiteY24" fmla="*/ 581025 h 638175"/>
                <a:gd name="connsiteX25" fmla="*/ 302419 w 1473994"/>
                <a:gd name="connsiteY25" fmla="*/ 569118 h 638175"/>
                <a:gd name="connsiteX26" fmla="*/ 426244 w 1473994"/>
                <a:gd name="connsiteY26" fmla="*/ 507206 h 638175"/>
                <a:gd name="connsiteX27" fmla="*/ 469107 w 1473994"/>
                <a:gd name="connsiteY27" fmla="*/ 485775 h 638175"/>
                <a:gd name="connsiteX28" fmla="*/ 559594 w 1473994"/>
                <a:gd name="connsiteY28" fmla="*/ 454818 h 638175"/>
                <a:gd name="connsiteX29" fmla="*/ 638175 w 1473994"/>
                <a:gd name="connsiteY29" fmla="*/ 431006 h 638175"/>
                <a:gd name="connsiteX30" fmla="*/ 716757 w 1473994"/>
                <a:gd name="connsiteY30" fmla="*/ 409575 h 638175"/>
                <a:gd name="connsiteX31" fmla="*/ 781050 w 1473994"/>
                <a:gd name="connsiteY31" fmla="*/ 395287 h 638175"/>
                <a:gd name="connsiteX32" fmla="*/ 983457 w 1473994"/>
                <a:gd name="connsiteY32" fmla="*/ 300037 h 638175"/>
                <a:gd name="connsiteX33" fmla="*/ 1147763 w 1473994"/>
                <a:gd name="connsiteY33" fmla="*/ 228600 h 638175"/>
                <a:gd name="connsiteX34" fmla="*/ 1473994 w 1473994"/>
                <a:gd name="connsiteY34" fmla="*/ 95250 h 638175"/>
                <a:gd name="connsiteX35" fmla="*/ 1443038 w 1473994"/>
                <a:gd name="connsiteY35" fmla="*/ 0 h 638175"/>
                <a:gd name="connsiteX36" fmla="*/ 1257300 w 1473994"/>
                <a:gd name="connsiteY36" fmla="*/ 50006 h 638175"/>
                <a:gd name="connsiteX37" fmla="*/ 1019175 w 1473994"/>
                <a:gd name="connsiteY37" fmla="*/ 114300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73994" h="638175">
                  <a:moveTo>
                    <a:pt x="1019175" y="114300"/>
                  </a:moveTo>
                  <a:lnTo>
                    <a:pt x="826294" y="164306"/>
                  </a:lnTo>
                  <a:lnTo>
                    <a:pt x="590550" y="219075"/>
                  </a:lnTo>
                  <a:lnTo>
                    <a:pt x="350044" y="271462"/>
                  </a:lnTo>
                  <a:lnTo>
                    <a:pt x="259557" y="283368"/>
                  </a:lnTo>
                  <a:lnTo>
                    <a:pt x="147638" y="280987"/>
                  </a:lnTo>
                  <a:lnTo>
                    <a:pt x="76200" y="302418"/>
                  </a:lnTo>
                  <a:lnTo>
                    <a:pt x="4763" y="328612"/>
                  </a:lnTo>
                  <a:lnTo>
                    <a:pt x="0" y="338137"/>
                  </a:lnTo>
                  <a:lnTo>
                    <a:pt x="2382" y="361950"/>
                  </a:lnTo>
                  <a:lnTo>
                    <a:pt x="19050" y="407193"/>
                  </a:lnTo>
                  <a:lnTo>
                    <a:pt x="40482" y="445293"/>
                  </a:lnTo>
                  <a:lnTo>
                    <a:pt x="61913" y="473868"/>
                  </a:lnTo>
                  <a:lnTo>
                    <a:pt x="97632" y="514350"/>
                  </a:lnTo>
                  <a:lnTo>
                    <a:pt x="119063" y="538162"/>
                  </a:lnTo>
                  <a:lnTo>
                    <a:pt x="135732" y="559593"/>
                  </a:lnTo>
                  <a:lnTo>
                    <a:pt x="152400" y="590550"/>
                  </a:lnTo>
                  <a:lnTo>
                    <a:pt x="171450" y="614362"/>
                  </a:lnTo>
                  <a:lnTo>
                    <a:pt x="180975" y="626268"/>
                  </a:lnTo>
                  <a:lnTo>
                    <a:pt x="197644" y="638175"/>
                  </a:lnTo>
                  <a:lnTo>
                    <a:pt x="209550" y="638175"/>
                  </a:lnTo>
                  <a:lnTo>
                    <a:pt x="230982" y="635793"/>
                  </a:lnTo>
                  <a:lnTo>
                    <a:pt x="250032" y="623887"/>
                  </a:lnTo>
                  <a:lnTo>
                    <a:pt x="269082" y="604837"/>
                  </a:lnTo>
                  <a:lnTo>
                    <a:pt x="288132" y="581025"/>
                  </a:lnTo>
                  <a:lnTo>
                    <a:pt x="302419" y="569118"/>
                  </a:lnTo>
                  <a:lnTo>
                    <a:pt x="426244" y="507206"/>
                  </a:lnTo>
                  <a:lnTo>
                    <a:pt x="469107" y="485775"/>
                  </a:lnTo>
                  <a:lnTo>
                    <a:pt x="559594" y="454818"/>
                  </a:lnTo>
                  <a:lnTo>
                    <a:pt x="638175" y="431006"/>
                  </a:lnTo>
                  <a:lnTo>
                    <a:pt x="716757" y="409575"/>
                  </a:lnTo>
                  <a:lnTo>
                    <a:pt x="781050" y="395287"/>
                  </a:lnTo>
                  <a:lnTo>
                    <a:pt x="983457" y="300037"/>
                  </a:lnTo>
                  <a:lnTo>
                    <a:pt x="1147763" y="228600"/>
                  </a:lnTo>
                  <a:lnTo>
                    <a:pt x="1473994" y="95250"/>
                  </a:lnTo>
                  <a:lnTo>
                    <a:pt x="1443038" y="0"/>
                  </a:lnTo>
                  <a:lnTo>
                    <a:pt x="1257300" y="50006"/>
                  </a:lnTo>
                  <a:lnTo>
                    <a:pt x="1019175" y="114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71" name="フリーフォーム 38">
              <a:extLst>
                <a:ext uri="{FF2B5EF4-FFF2-40B4-BE49-F238E27FC236}">
                  <a16:creationId xmlns:a16="http://schemas.microsoft.com/office/drawing/2014/main" id="{CE76C966-00D4-470C-AAE6-5DB099645BC5}"/>
                </a:ext>
              </a:extLst>
            </p:cNvPr>
            <p:cNvSpPr/>
            <p:nvPr/>
          </p:nvSpPr>
          <p:spPr>
            <a:xfrm>
              <a:off x="5065714" y="3182143"/>
              <a:ext cx="476250" cy="828675"/>
            </a:xfrm>
            <a:custGeom>
              <a:avLst/>
              <a:gdLst>
                <a:gd name="connsiteX0" fmla="*/ 111919 w 476250"/>
                <a:gd name="connsiteY0" fmla="*/ 290513 h 828675"/>
                <a:gd name="connsiteX1" fmla="*/ 76200 w 476250"/>
                <a:gd name="connsiteY1" fmla="*/ 216694 h 828675"/>
                <a:gd name="connsiteX2" fmla="*/ 23812 w 476250"/>
                <a:gd name="connsiteY2" fmla="*/ 97632 h 828675"/>
                <a:gd name="connsiteX3" fmla="*/ 4762 w 476250"/>
                <a:gd name="connsiteY3" fmla="*/ 47625 h 828675"/>
                <a:gd name="connsiteX4" fmla="*/ 0 w 476250"/>
                <a:gd name="connsiteY4" fmla="*/ 33338 h 828675"/>
                <a:gd name="connsiteX5" fmla="*/ 2381 w 476250"/>
                <a:gd name="connsiteY5" fmla="*/ 11907 h 828675"/>
                <a:gd name="connsiteX6" fmla="*/ 9525 w 476250"/>
                <a:gd name="connsiteY6" fmla="*/ 0 h 828675"/>
                <a:gd name="connsiteX7" fmla="*/ 19050 w 476250"/>
                <a:gd name="connsiteY7" fmla="*/ 0 h 828675"/>
                <a:gd name="connsiteX8" fmla="*/ 35719 w 476250"/>
                <a:gd name="connsiteY8" fmla="*/ 9525 h 828675"/>
                <a:gd name="connsiteX9" fmla="*/ 88106 w 476250"/>
                <a:gd name="connsiteY9" fmla="*/ 57150 h 828675"/>
                <a:gd name="connsiteX10" fmla="*/ 209550 w 476250"/>
                <a:gd name="connsiteY10" fmla="*/ 171450 h 828675"/>
                <a:gd name="connsiteX11" fmla="*/ 397669 w 476250"/>
                <a:gd name="connsiteY11" fmla="*/ 345282 h 828675"/>
                <a:gd name="connsiteX12" fmla="*/ 426244 w 476250"/>
                <a:gd name="connsiteY12" fmla="*/ 371475 h 828675"/>
                <a:gd name="connsiteX13" fmla="*/ 440531 w 476250"/>
                <a:gd name="connsiteY13" fmla="*/ 407194 h 828675"/>
                <a:gd name="connsiteX14" fmla="*/ 459581 w 476250"/>
                <a:gd name="connsiteY14" fmla="*/ 478632 h 828675"/>
                <a:gd name="connsiteX15" fmla="*/ 469106 w 476250"/>
                <a:gd name="connsiteY15" fmla="*/ 535782 h 828675"/>
                <a:gd name="connsiteX16" fmla="*/ 473869 w 476250"/>
                <a:gd name="connsiteY16" fmla="*/ 585788 h 828675"/>
                <a:gd name="connsiteX17" fmla="*/ 476250 w 476250"/>
                <a:gd name="connsiteY17" fmla="*/ 638175 h 828675"/>
                <a:gd name="connsiteX18" fmla="*/ 473869 w 476250"/>
                <a:gd name="connsiteY18" fmla="*/ 690563 h 828675"/>
                <a:gd name="connsiteX19" fmla="*/ 466725 w 476250"/>
                <a:gd name="connsiteY19" fmla="*/ 733425 h 828675"/>
                <a:gd name="connsiteX20" fmla="*/ 450056 w 476250"/>
                <a:gd name="connsiteY20" fmla="*/ 785813 h 828675"/>
                <a:gd name="connsiteX21" fmla="*/ 435769 w 476250"/>
                <a:gd name="connsiteY21" fmla="*/ 809625 h 828675"/>
                <a:gd name="connsiteX22" fmla="*/ 421481 w 476250"/>
                <a:gd name="connsiteY22" fmla="*/ 821532 h 828675"/>
                <a:gd name="connsiteX23" fmla="*/ 409575 w 476250"/>
                <a:gd name="connsiteY23" fmla="*/ 826294 h 828675"/>
                <a:gd name="connsiteX24" fmla="*/ 381000 w 476250"/>
                <a:gd name="connsiteY24" fmla="*/ 828675 h 828675"/>
                <a:gd name="connsiteX25" fmla="*/ 345281 w 476250"/>
                <a:gd name="connsiteY25" fmla="*/ 816769 h 828675"/>
                <a:gd name="connsiteX26" fmla="*/ 321469 w 476250"/>
                <a:gd name="connsiteY26" fmla="*/ 804863 h 828675"/>
                <a:gd name="connsiteX27" fmla="*/ 304800 w 476250"/>
                <a:gd name="connsiteY27" fmla="*/ 783432 h 828675"/>
                <a:gd name="connsiteX28" fmla="*/ 273844 w 476250"/>
                <a:gd name="connsiteY28" fmla="*/ 716757 h 828675"/>
                <a:gd name="connsiteX29" fmla="*/ 233362 w 476250"/>
                <a:gd name="connsiteY29" fmla="*/ 626269 h 828675"/>
                <a:gd name="connsiteX30" fmla="*/ 188119 w 476250"/>
                <a:gd name="connsiteY30" fmla="*/ 514350 h 828675"/>
                <a:gd name="connsiteX31" fmla="*/ 169069 w 476250"/>
                <a:gd name="connsiteY31" fmla="*/ 461963 h 828675"/>
                <a:gd name="connsiteX32" fmla="*/ 161925 w 476250"/>
                <a:gd name="connsiteY32" fmla="*/ 378619 h 828675"/>
                <a:gd name="connsiteX33" fmla="*/ 111919 w 476250"/>
                <a:gd name="connsiteY33" fmla="*/ 290513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76250" h="828675">
                  <a:moveTo>
                    <a:pt x="111919" y="290513"/>
                  </a:moveTo>
                  <a:lnTo>
                    <a:pt x="76200" y="216694"/>
                  </a:lnTo>
                  <a:lnTo>
                    <a:pt x="23812" y="97632"/>
                  </a:lnTo>
                  <a:lnTo>
                    <a:pt x="4762" y="47625"/>
                  </a:lnTo>
                  <a:lnTo>
                    <a:pt x="0" y="33338"/>
                  </a:lnTo>
                  <a:lnTo>
                    <a:pt x="2381" y="11907"/>
                  </a:lnTo>
                  <a:lnTo>
                    <a:pt x="9525" y="0"/>
                  </a:lnTo>
                  <a:lnTo>
                    <a:pt x="19050" y="0"/>
                  </a:lnTo>
                  <a:lnTo>
                    <a:pt x="35719" y="9525"/>
                  </a:lnTo>
                  <a:lnTo>
                    <a:pt x="88106" y="57150"/>
                  </a:lnTo>
                  <a:lnTo>
                    <a:pt x="209550" y="171450"/>
                  </a:lnTo>
                  <a:lnTo>
                    <a:pt x="397669" y="345282"/>
                  </a:lnTo>
                  <a:lnTo>
                    <a:pt x="426244" y="371475"/>
                  </a:lnTo>
                  <a:lnTo>
                    <a:pt x="440531" y="407194"/>
                  </a:lnTo>
                  <a:lnTo>
                    <a:pt x="459581" y="478632"/>
                  </a:lnTo>
                  <a:lnTo>
                    <a:pt x="469106" y="535782"/>
                  </a:lnTo>
                  <a:lnTo>
                    <a:pt x="473869" y="585788"/>
                  </a:lnTo>
                  <a:lnTo>
                    <a:pt x="476250" y="638175"/>
                  </a:lnTo>
                  <a:lnTo>
                    <a:pt x="473869" y="690563"/>
                  </a:lnTo>
                  <a:lnTo>
                    <a:pt x="466725" y="733425"/>
                  </a:lnTo>
                  <a:lnTo>
                    <a:pt x="450056" y="785813"/>
                  </a:lnTo>
                  <a:lnTo>
                    <a:pt x="435769" y="809625"/>
                  </a:lnTo>
                  <a:lnTo>
                    <a:pt x="421481" y="821532"/>
                  </a:lnTo>
                  <a:lnTo>
                    <a:pt x="409575" y="826294"/>
                  </a:lnTo>
                  <a:lnTo>
                    <a:pt x="381000" y="828675"/>
                  </a:lnTo>
                  <a:lnTo>
                    <a:pt x="345281" y="816769"/>
                  </a:lnTo>
                  <a:lnTo>
                    <a:pt x="321469" y="804863"/>
                  </a:lnTo>
                  <a:lnTo>
                    <a:pt x="304800" y="783432"/>
                  </a:lnTo>
                  <a:lnTo>
                    <a:pt x="273844" y="716757"/>
                  </a:lnTo>
                  <a:lnTo>
                    <a:pt x="233362" y="626269"/>
                  </a:lnTo>
                  <a:lnTo>
                    <a:pt x="188119" y="514350"/>
                  </a:lnTo>
                  <a:lnTo>
                    <a:pt x="169069" y="461963"/>
                  </a:lnTo>
                  <a:lnTo>
                    <a:pt x="161925" y="378619"/>
                  </a:lnTo>
                  <a:lnTo>
                    <a:pt x="111919" y="2905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2" name="フリーフォーム 39">
              <a:extLst>
                <a:ext uri="{FF2B5EF4-FFF2-40B4-BE49-F238E27FC236}">
                  <a16:creationId xmlns:a16="http://schemas.microsoft.com/office/drawing/2014/main" id="{FFBF781C-A9AA-4903-A57F-D6E12CD3339B}"/>
                </a:ext>
              </a:extLst>
            </p:cNvPr>
            <p:cNvSpPr/>
            <p:nvPr/>
          </p:nvSpPr>
          <p:spPr>
            <a:xfrm>
              <a:off x="4576764" y="3801268"/>
              <a:ext cx="311150" cy="2222500"/>
            </a:xfrm>
            <a:custGeom>
              <a:avLst/>
              <a:gdLst>
                <a:gd name="connsiteX0" fmla="*/ 302078 w 310243"/>
                <a:gd name="connsiteY0" fmla="*/ 832757 h 2223407"/>
                <a:gd name="connsiteX1" fmla="*/ 310243 w 310243"/>
                <a:gd name="connsiteY1" fmla="*/ 204107 h 2223407"/>
                <a:gd name="connsiteX2" fmla="*/ 310243 w 310243"/>
                <a:gd name="connsiteY2" fmla="*/ 193221 h 2223407"/>
                <a:gd name="connsiteX3" fmla="*/ 302078 w 310243"/>
                <a:gd name="connsiteY3" fmla="*/ 174171 h 2223407"/>
                <a:gd name="connsiteX4" fmla="*/ 263978 w 310243"/>
                <a:gd name="connsiteY4" fmla="*/ 100693 h 2223407"/>
                <a:gd name="connsiteX5" fmla="*/ 223157 w 310243"/>
                <a:gd name="connsiteY5" fmla="*/ 21771 h 2223407"/>
                <a:gd name="connsiteX6" fmla="*/ 212271 w 310243"/>
                <a:gd name="connsiteY6" fmla="*/ 0 h 2223407"/>
                <a:gd name="connsiteX7" fmla="*/ 13607 w 310243"/>
                <a:gd name="connsiteY7" fmla="*/ 89807 h 2223407"/>
                <a:gd name="connsiteX8" fmla="*/ 57150 w 310243"/>
                <a:gd name="connsiteY8" fmla="*/ 179614 h 2223407"/>
                <a:gd name="connsiteX9" fmla="*/ 76200 w 310243"/>
                <a:gd name="connsiteY9" fmla="*/ 225878 h 2223407"/>
                <a:gd name="connsiteX10" fmla="*/ 84364 w 310243"/>
                <a:gd name="connsiteY10" fmla="*/ 255814 h 2223407"/>
                <a:gd name="connsiteX11" fmla="*/ 87086 w 310243"/>
                <a:gd name="connsiteY11" fmla="*/ 345621 h 2223407"/>
                <a:gd name="connsiteX12" fmla="*/ 84364 w 310243"/>
                <a:gd name="connsiteY12" fmla="*/ 732064 h 2223407"/>
                <a:gd name="connsiteX13" fmla="*/ 76200 w 310243"/>
                <a:gd name="connsiteY13" fmla="*/ 1151164 h 2223407"/>
                <a:gd name="connsiteX14" fmla="*/ 70757 w 310243"/>
                <a:gd name="connsiteY14" fmla="*/ 1292678 h 2223407"/>
                <a:gd name="connsiteX15" fmla="*/ 62593 w 310243"/>
                <a:gd name="connsiteY15" fmla="*/ 1420585 h 2223407"/>
                <a:gd name="connsiteX16" fmla="*/ 46264 w 310243"/>
                <a:gd name="connsiteY16" fmla="*/ 1553935 h 2223407"/>
                <a:gd name="connsiteX17" fmla="*/ 24493 w 310243"/>
                <a:gd name="connsiteY17" fmla="*/ 1695450 h 2223407"/>
                <a:gd name="connsiteX18" fmla="*/ 0 w 310243"/>
                <a:gd name="connsiteY18" fmla="*/ 1812471 h 2223407"/>
                <a:gd name="connsiteX19" fmla="*/ 2721 w 310243"/>
                <a:gd name="connsiteY19" fmla="*/ 1842407 h 2223407"/>
                <a:gd name="connsiteX20" fmla="*/ 8164 w 310243"/>
                <a:gd name="connsiteY20" fmla="*/ 1877785 h 2223407"/>
                <a:gd name="connsiteX21" fmla="*/ 35378 w 310243"/>
                <a:gd name="connsiteY21" fmla="*/ 1992085 h 2223407"/>
                <a:gd name="connsiteX22" fmla="*/ 73478 w 310243"/>
                <a:gd name="connsiteY22" fmla="*/ 2119993 h 2223407"/>
                <a:gd name="connsiteX23" fmla="*/ 87086 w 310243"/>
                <a:gd name="connsiteY23" fmla="*/ 2155371 h 2223407"/>
                <a:gd name="connsiteX24" fmla="*/ 97971 w 310243"/>
                <a:gd name="connsiteY24" fmla="*/ 2171700 h 2223407"/>
                <a:gd name="connsiteX25" fmla="*/ 119743 w 310243"/>
                <a:gd name="connsiteY25" fmla="*/ 2193471 h 2223407"/>
                <a:gd name="connsiteX26" fmla="*/ 144236 w 310243"/>
                <a:gd name="connsiteY26" fmla="*/ 2212521 h 2223407"/>
                <a:gd name="connsiteX27" fmla="*/ 163286 w 310243"/>
                <a:gd name="connsiteY27" fmla="*/ 2220685 h 2223407"/>
                <a:gd name="connsiteX28" fmla="*/ 185057 w 310243"/>
                <a:gd name="connsiteY28" fmla="*/ 2223407 h 2223407"/>
                <a:gd name="connsiteX29" fmla="*/ 206828 w 310243"/>
                <a:gd name="connsiteY29" fmla="*/ 2223407 h 2223407"/>
                <a:gd name="connsiteX30" fmla="*/ 234043 w 310243"/>
                <a:gd name="connsiteY30" fmla="*/ 2217964 h 2223407"/>
                <a:gd name="connsiteX31" fmla="*/ 255814 w 310243"/>
                <a:gd name="connsiteY31" fmla="*/ 2204357 h 2223407"/>
                <a:gd name="connsiteX32" fmla="*/ 272143 w 310243"/>
                <a:gd name="connsiteY32" fmla="*/ 2185307 h 2223407"/>
                <a:gd name="connsiteX33" fmla="*/ 280307 w 310243"/>
                <a:gd name="connsiteY33" fmla="*/ 2168978 h 2223407"/>
                <a:gd name="connsiteX34" fmla="*/ 285750 w 310243"/>
                <a:gd name="connsiteY34" fmla="*/ 2141764 h 2223407"/>
                <a:gd name="connsiteX35" fmla="*/ 288471 w 310243"/>
                <a:gd name="connsiteY35" fmla="*/ 2027464 h 2223407"/>
                <a:gd name="connsiteX36" fmla="*/ 291193 w 310243"/>
                <a:gd name="connsiteY36" fmla="*/ 1747157 h 2223407"/>
                <a:gd name="connsiteX37" fmla="*/ 302078 w 310243"/>
                <a:gd name="connsiteY37" fmla="*/ 832757 h 222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10243" h="2223407">
                  <a:moveTo>
                    <a:pt x="302078" y="832757"/>
                  </a:moveTo>
                  <a:lnTo>
                    <a:pt x="310243" y="204107"/>
                  </a:lnTo>
                  <a:lnTo>
                    <a:pt x="310243" y="193221"/>
                  </a:lnTo>
                  <a:lnTo>
                    <a:pt x="302078" y="174171"/>
                  </a:lnTo>
                  <a:lnTo>
                    <a:pt x="263978" y="100693"/>
                  </a:lnTo>
                  <a:lnTo>
                    <a:pt x="223157" y="21771"/>
                  </a:lnTo>
                  <a:lnTo>
                    <a:pt x="212271" y="0"/>
                  </a:lnTo>
                  <a:lnTo>
                    <a:pt x="13607" y="89807"/>
                  </a:lnTo>
                  <a:lnTo>
                    <a:pt x="57150" y="179614"/>
                  </a:lnTo>
                  <a:lnTo>
                    <a:pt x="76200" y="225878"/>
                  </a:lnTo>
                  <a:lnTo>
                    <a:pt x="84364" y="255814"/>
                  </a:lnTo>
                  <a:cubicBezTo>
                    <a:pt x="85271" y="285750"/>
                    <a:pt x="86179" y="315685"/>
                    <a:pt x="87086" y="345621"/>
                  </a:cubicBezTo>
                  <a:cubicBezTo>
                    <a:pt x="86179" y="474435"/>
                    <a:pt x="85271" y="603250"/>
                    <a:pt x="84364" y="732064"/>
                  </a:cubicBezTo>
                  <a:lnTo>
                    <a:pt x="76200" y="1151164"/>
                  </a:lnTo>
                  <a:lnTo>
                    <a:pt x="70757" y="1292678"/>
                  </a:lnTo>
                  <a:lnTo>
                    <a:pt x="62593" y="1420585"/>
                  </a:lnTo>
                  <a:lnTo>
                    <a:pt x="46264" y="1553935"/>
                  </a:lnTo>
                  <a:lnTo>
                    <a:pt x="24493" y="1695450"/>
                  </a:lnTo>
                  <a:lnTo>
                    <a:pt x="0" y="1812471"/>
                  </a:lnTo>
                  <a:lnTo>
                    <a:pt x="2721" y="1842407"/>
                  </a:lnTo>
                  <a:lnTo>
                    <a:pt x="8164" y="1877785"/>
                  </a:lnTo>
                  <a:lnTo>
                    <a:pt x="35378" y="1992085"/>
                  </a:lnTo>
                  <a:lnTo>
                    <a:pt x="73478" y="2119993"/>
                  </a:lnTo>
                  <a:lnTo>
                    <a:pt x="87086" y="2155371"/>
                  </a:lnTo>
                  <a:lnTo>
                    <a:pt x="97971" y="2171700"/>
                  </a:lnTo>
                  <a:lnTo>
                    <a:pt x="119743" y="2193471"/>
                  </a:lnTo>
                  <a:lnTo>
                    <a:pt x="144236" y="2212521"/>
                  </a:lnTo>
                  <a:lnTo>
                    <a:pt x="163286" y="2220685"/>
                  </a:lnTo>
                  <a:lnTo>
                    <a:pt x="185057" y="2223407"/>
                  </a:lnTo>
                  <a:lnTo>
                    <a:pt x="206828" y="2223407"/>
                  </a:lnTo>
                  <a:lnTo>
                    <a:pt x="234043" y="2217964"/>
                  </a:lnTo>
                  <a:lnTo>
                    <a:pt x="255814" y="2204357"/>
                  </a:lnTo>
                  <a:lnTo>
                    <a:pt x="272143" y="2185307"/>
                  </a:lnTo>
                  <a:lnTo>
                    <a:pt x="280307" y="2168978"/>
                  </a:lnTo>
                  <a:lnTo>
                    <a:pt x="285750" y="2141764"/>
                  </a:lnTo>
                  <a:lnTo>
                    <a:pt x="288471" y="2027464"/>
                  </a:lnTo>
                  <a:cubicBezTo>
                    <a:pt x="289378" y="1934028"/>
                    <a:pt x="290286" y="1840593"/>
                    <a:pt x="291193" y="1747157"/>
                  </a:cubicBezTo>
                  <a:lnTo>
                    <a:pt x="302078" y="8327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3" name="フリーフォーム 46">
              <a:extLst>
                <a:ext uri="{FF2B5EF4-FFF2-40B4-BE49-F238E27FC236}">
                  <a16:creationId xmlns:a16="http://schemas.microsoft.com/office/drawing/2014/main" id="{79C5DCF5-1CC2-4ED9-AD85-0D054E203D75}"/>
                </a:ext>
              </a:extLst>
            </p:cNvPr>
            <p:cNvSpPr/>
            <p:nvPr/>
          </p:nvSpPr>
          <p:spPr>
            <a:xfrm>
              <a:off x="5913440" y="3476625"/>
              <a:ext cx="1697037" cy="554038"/>
            </a:xfrm>
            <a:custGeom>
              <a:avLst/>
              <a:gdLst>
                <a:gd name="connsiteX0" fmla="*/ 1042987 w 1697831"/>
                <a:gd name="connsiteY0" fmla="*/ 128588 h 554831"/>
                <a:gd name="connsiteX1" fmla="*/ 852487 w 1697831"/>
                <a:gd name="connsiteY1" fmla="*/ 161925 h 554831"/>
                <a:gd name="connsiteX2" fmla="*/ 602456 w 1697831"/>
                <a:gd name="connsiteY2" fmla="*/ 202406 h 554831"/>
                <a:gd name="connsiteX3" fmla="*/ 395287 w 1697831"/>
                <a:gd name="connsiteY3" fmla="*/ 230981 h 554831"/>
                <a:gd name="connsiteX4" fmla="*/ 257175 w 1697831"/>
                <a:gd name="connsiteY4" fmla="*/ 245269 h 554831"/>
                <a:gd name="connsiteX5" fmla="*/ 90487 w 1697831"/>
                <a:gd name="connsiteY5" fmla="*/ 242888 h 554831"/>
                <a:gd name="connsiteX6" fmla="*/ 21431 w 1697831"/>
                <a:gd name="connsiteY6" fmla="*/ 247650 h 554831"/>
                <a:gd name="connsiteX7" fmla="*/ 7144 w 1697831"/>
                <a:gd name="connsiteY7" fmla="*/ 254794 h 554831"/>
                <a:gd name="connsiteX8" fmla="*/ 0 w 1697831"/>
                <a:gd name="connsiteY8" fmla="*/ 269081 h 554831"/>
                <a:gd name="connsiteX9" fmla="*/ 0 w 1697831"/>
                <a:gd name="connsiteY9" fmla="*/ 290513 h 554831"/>
                <a:gd name="connsiteX10" fmla="*/ 14287 w 1697831"/>
                <a:gd name="connsiteY10" fmla="*/ 323850 h 554831"/>
                <a:gd name="connsiteX11" fmla="*/ 35719 w 1697831"/>
                <a:gd name="connsiteY11" fmla="*/ 361950 h 554831"/>
                <a:gd name="connsiteX12" fmla="*/ 61912 w 1697831"/>
                <a:gd name="connsiteY12" fmla="*/ 397669 h 554831"/>
                <a:gd name="connsiteX13" fmla="*/ 135731 w 1697831"/>
                <a:gd name="connsiteY13" fmla="*/ 478631 h 554831"/>
                <a:gd name="connsiteX14" fmla="*/ 202406 w 1697831"/>
                <a:gd name="connsiteY14" fmla="*/ 538163 h 554831"/>
                <a:gd name="connsiteX15" fmla="*/ 219075 w 1697831"/>
                <a:gd name="connsiteY15" fmla="*/ 550069 h 554831"/>
                <a:gd name="connsiteX16" fmla="*/ 230981 w 1697831"/>
                <a:gd name="connsiteY16" fmla="*/ 554831 h 554831"/>
                <a:gd name="connsiteX17" fmla="*/ 257175 w 1697831"/>
                <a:gd name="connsiteY17" fmla="*/ 547688 h 554831"/>
                <a:gd name="connsiteX18" fmla="*/ 288131 w 1697831"/>
                <a:gd name="connsiteY18" fmla="*/ 533400 h 554831"/>
                <a:gd name="connsiteX19" fmla="*/ 314325 w 1697831"/>
                <a:gd name="connsiteY19" fmla="*/ 516731 h 554831"/>
                <a:gd name="connsiteX20" fmla="*/ 340519 w 1697831"/>
                <a:gd name="connsiteY20" fmla="*/ 490538 h 554831"/>
                <a:gd name="connsiteX21" fmla="*/ 357187 w 1697831"/>
                <a:gd name="connsiteY21" fmla="*/ 471488 h 554831"/>
                <a:gd name="connsiteX22" fmla="*/ 364331 w 1697831"/>
                <a:gd name="connsiteY22" fmla="*/ 466725 h 554831"/>
                <a:gd name="connsiteX23" fmla="*/ 604837 w 1697831"/>
                <a:gd name="connsiteY23" fmla="*/ 404813 h 554831"/>
                <a:gd name="connsiteX24" fmla="*/ 1019175 w 1697831"/>
                <a:gd name="connsiteY24" fmla="*/ 295275 h 554831"/>
                <a:gd name="connsiteX25" fmla="*/ 1419225 w 1697831"/>
                <a:gd name="connsiteY25" fmla="*/ 185738 h 554831"/>
                <a:gd name="connsiteX26" fmla="*/ 1697831 w 1697831"/>
                <a:gd name="connsiteY26" fmla="*/ 104775 h 554831"/>
                <a:gd name="connsiteX27" fmla="*/ 1654969 w 1697831"/>
                <a:gd name="connsiteY27" fmla="*/ 0 h 554831"/>
                <a:gd name="connsiteX28" fmla="*/ 1493044 w 1697831"/>
                <a:gd name="connsiteY28" fmla="*/ 38100 h 554831"/>
                <a:gd name="connsiteX29" fmla="*/ 1181100 w 1697831"/>
                <a:gd name="connsiteY29" fmla="*/ 102394 h 554831"/>
                <a:gd name="connsiteX30" fmla="*/ 1042987 w 1697831"/>
                <a:gd name="connsiteY30" fmla="*/ 128588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97831" h="554831">
                  <a:moveTo>
                    <a:pt x="1042987" y="128588"/>
                  </a:moveTo>
                  <a:lnTo>
                    <a:pt x="852487" y="161925"/>
                  </a:lnTo>
                  <a:lnTo>
                    <a:pt x="602456" y="202406"/>
                  </a:lnTo>
                  <a:lnTo>
                    <a:pt x="395287" y="230981"/>
                  </a:lnTo>
                  <a:lnTo>
                    <a:pt x="257175" y="245269"/>
                  </a:lnTo>
                  <a:lnTo>
                    <a:pt x="90487" y="242888"/>
                  </a:lnTo>
                  <a:lnTo>
                    <a:pt x="21431" y="247650"/>
                  </a:lnTo>
                  <a:lnTo>
                    <a:pt x="7144" y="254794"/>
                  </a:lnTo>
                  <a:lnTo>
                    <a:pt x="0" y="269081"/>
                  </a:lnTo>
                  <a:lnTo>
                    <a:pt x="0" y="290513"/>
                  </a:lnTo>
                  <a:lnTo>
                    <a:pt x="14287" y="323850"/>
                  </a:lnTo>
                  <a:lnTo>
                    <a:pt x="35719" y="361950"/>
                  </a:lnTo>
                  <a:lnTo>
                    <a:pt x="61912" y="397669"/>
                  </a:lnTo>
                  <a:lnTo>
                    <a:pt x="135731" y="478631"/>
                  </a:lnTo>
                  <a:lnTo>
                    <a:pt x="202406" y="538163"/>
                  </a:lnTo>
                  <a:lnTo>
                    <a:pt x="219075" y="550069"/>
                  </a:lnTo>
                  <a:lnTo>
                    <a:pt x="230981" y="554831"/>
                  </a:lnTo>
                  <a:lnTo>
                    <a:pt x="257175" y="547688"/>
                  </a:lnTo>
                  <a:lnTo>
                    <a:pt x="288131" y="533400"/>
                  </a:lnTo>
                  <a:lnTo>
                    <a:pt x="314325" y="516731"/>
                  </a:lnTo>
                  <a:lnTo>
                    <a:pt x="340519" y="490538"/>
                  </a:lnTo>
                  <a:lnTo>
                    <a:pt x="357187" y="471488"/>
                  </a:lnTo>
                  <a:lnTo>
                    <a:pt x="364331" y="466725"/>
                  </a:lnTo>
                  <a:lnTo>
                    <a:pt x="604837" y="404813"/>
                  </a:lnTo>
                  <a:lnTo>
                    <a:pt x="1019175" y="295275"/>
                  </a:lnTo>
                  <a:lnTo>
                    <a:pt x="1419225" y="185738"/>
                  </a:lnTo>
                  <a:lnTo>
                    <a:pt x="1697831" y="104775"/>
                  </a:lnTo>
                  <a:lnTo>
                    <a:pt x="1654969" y="0"/>
                  </a:lnTo>
                  <a:lnTo>
                    <a:pt x="1493044" y="38100"/>
                  </a:lnTo>
                  <a:lnTo>
                    <a:pt x="1181100" y="102394"/>
                  </a:lnTo>
                  <a:lnTo>
                    <a:pt x="1042987" y="1285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4" name="フリーフォーム 47">
              <a:extLst>
                <a:ext uri="{FF2B5EF4-FFF2-40B4-BE49-F238E27FC236}">
                  <a16:creationId xmlns:a16="http://schemas.microsoft.com/office/drawing/2014/main" id="{2910C0AF-57DE-4E38-B1C3-86D94B225EAE}"/>
                </a:ext>
              </a:extLst>
            </p:cNvPr>
            <p:cNvSpPr/>
            <p:nvPr/>
          </p:nvSpPr>
          <p:spPr>
            <a:xfrm>
              <a:off x="7239001" y="3059114"/>
              <a:ext cx="666750" cy="955675"/>
            </a:xfrm>
            <a:custGeom>
              <a:avLst/>
              <a:gdLst>
                <a:gd name="connsiteX0" fmla="*/ 147638 w 666750"/>
                <a:gd name="connsiteY0" fmla="*/ 250032 h 954882"/>
                <a:gd name="connsiteX1" fmla="*/ 104775 w 666750"/>
                <a:gd name="connsiteY1" fmla="*/ 180975 h 954882"/>
                <a:gd name="connsiteX2" fmla="*/ 78581 w 666750"/>
                <a:gd name="connsiteY2" fmla="*/ 142875 h 954882"/>
                <a:gd name="connsiteX3" fmla="*/ 45244 w 666750"/>
                <a:gd name="connsiteY3" fmla="*/ 100013 h 954882"/>
                <a:gd name="connsiteX4" fmla="*/ 21431 w 666750"/>
                <a:gd name="connsiteY4" fmla="*/ 71438 h 954882"/>
                <a:gd name="connsiteX5" fmla="*/ 14288 w 666750"/>
                <a:gd name="connsiteY5" fmla="*/ 57150 h 954882"/>
                <a:gd name="connsiteX6" fmla="*/ 2381 w 666750"/>
                <a:gd name="connsiteY6" fmla="*/ 30957 h 954882"/>
                <a:gd name="connsiteX7" fmla="*/ 0 w 666750"/>
                <a:gd name="connsiteY7" fmla="*/ 11907 h 954882"/>
                <a:gd name="connsiteX8" fmla="*/ 4763 w 666750"/>
                <a:gd name="connsiteY8" fmla="*/ 2382 h 954882"/>
                <a:gd name="connsiteX9" fmla="*/ 19050 w 666750"/>
                <a:gd name="connsiteY9" fmla="*/ 0 h 954882"/>
                <a:gd name="connsiteX10" fmla="*/ 35719 w 666750"/>
                <a:gd name="connsiteY10" fmla="*/ 2382 h 954882"/>
                <a:gd name="connsiteX11" fmla="*/ 69056 w 666750"/>
                <a:gd name="connsiteY11" fmla="*/ 19050 h 954882"/>
                <a:gd name="connsiteX12" fmla="*/ 161925 w 666750"/>
                <a:gd name="connsiteY12" fmla="*/ 85725 h 954882"/>
                <a:gd name="connsiteX13" fmla="*/ 340519 w 666750"/>
                <a:gd name="connsiteY13" fmla="*/ 211932 h 954882"/>
                <a:gd name="connsiteX14" fmla="*/ 447675 w 666750"/>
                <a:gd name="connsiteY14" fmla="*/ 295275 h 954882"/>
                <a:gd name="connsiteX15" fmla="*/ 476250 w 666750"/>
                <a:gd name="connsiteY15" fmla="*/ 316707 h 954882"/>
                <a:gd name="connsiteX16" fmla="*/ 502444 w 666750"/>
                <a:gd name="connsiteY16" fmla="*/ 345282 h 954882"/>
                <a:gd name="connsiteX17" fmla="*/ 540544 w 666750"/>
                <a:gd name="connsiteY17" fmla="*/ 402432 h 954882"/>
                <a:gd name="connsiteX18" fmla="*/ 571500 w 666750"/>
                <a:gd name="connsiteY18" fmla="*/ 461963 h 954882"/>
                <a:gd name="connsiteX19" fmla="*/ 592931 w 666750"/>
                <a:gd name="connsiteY19" fmla="*/ 509588 h 954882"/>
                <a:gd name="connsiteX20" fmla="*/ 623888 w 666750"/>
                <a:gd name="connsiteY20" fmla="*/ 592932 h 954882"/>
                <a:gd name="connsiteX21" fmla="*/ 645319 w 666750"/>
                <a:gd name="connsiteY21" fmla="*/ 664369 h 954882"/>
                <a:gd name="connsiteX22" fmla="*/ 657225 w 666750"/>
                <a:gd name="connsiteY22" fmla="*/ 711994 h 954882"/>
                <a:gd name="connsiteX23" fmla="*/ 664369 w 666750"/>
                <a:gd name="connsiteY23" fmla="*/ 757238 h 954882"/>
                <a:gd name="connsiteX24" fmla="*/ 666750 w 666750"/>
                <a:gd name="connsiteY24" fmla="*/ 788194 h 954882"/>
                <a:gd name="connsiteX25" fmla="*/ 664369 w 666750"/>
                <a:gd name="connsiteY25" fmla="*/ 833438 h 954882"/>
                <a:gd name="connsiteX26" fmla="*/ 652463 w 666750"/>
                <a:gd name="connsiteY26" fmla="*/ 876300 h 954882"/>
                <a:gd name="connsiteX27" fmla="*/ 631031 w 666750"/>
                <a:gd name="connsiteY27" fmla="*/ 914400 h 954882"/>
                <a:gd name="connsiteX28" fmla="*/ 607219 w 666750"/>
                <a:gd name="connsiteY28" fmla="*/ 938213 h 954882"/>
                <a:gd name="connsiteX29" fmla="*/ 581025 w 666750"/>
                <a:gd name="connsiteY29" fmla="*/ 950119 h 954882"/>
                <a:gd name="connsiteX30" fmla="*/ 554831 w 666750"/>
                <a:gd name="connsiteY30" fmla="*/ 954882 h 954882"/>
                <a:gd name="connsiteX31" fmla="*/ 528638 w 666750"/>
                <a:gd name="connsiteY31" fmla="*/ 950119 h 954882"/>
                <a:gd name="connsiteX32" fmla="*/ 504825 w 666750"/>
                <a:gd name="connsiteY32" fmla="*/ 935832 h 954882"/>
                <a:gd name="connsiteX33" fmla="*/ 478631 w 666750"/>
                <a:gd name="connsiteY33" fmla="*/ 912019 h 954882"/>
                <a:gd name="connsiteX34" fmla="*/ 450056 w 666750"/>
                <a:gd name="connsiteY34" fmla="*/ 871538 h 954882"/>
                <a:gd name="connsiteX35" fmla="*/ 378619 w 666750"/>
                <a:gd name="connsiteY35" fmla="*/ 757238 h 954882"/>
                <a:gd name="connsiteX36" fmla="*/ 326231 w 666750"/>
                <a:gd name="connsiteY36" fmla="*/ 657225 h 954882"/>
                <a:gd name="connsiteX37" fmla="*/ 273844 w 666750"/>
                <a:gd name="connsiteY37" fmla="*/ 533400 h 954882"/>
                <a:gd name="connsiteX38" fmla="*/ 211931 w 666750"/>
                <a:gd name="connsiteY38" fmla="*/ 373857 h 954882"/>
                <a:gd name="connsiteX39" fmla="*/ 147638 w 666750"/>
                <a:gd name="connsiteY39" fmla="*/ 250032 h 95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66750" h="954882">
                  <a:moveTo>
                    <a:pt x="147638" y="250032"/>
                  </a:moveTo>
                  <a:lnTo>
                    <a:pt x="104775" y="180975"/>
                  </a:lnTo>
                  <a:lnTo>
                    <a:pt x="78581" y="142875"/>
                  </a:lnTo>
                  <a:lnTo>
                    <a:pt x="45244" y="100013"/>
                  </a:lnTo>
                  <a:lnTo>
                    <a:pt x="21431" y="71438"/>
                  </a:lnTo>
                  <a:lnTo>
                    <a:pt x="14288" y="57150"/>
                  </a:lnTo>
                  <a:lnTo>
                    <a:pt x="2381" y="30957"/>
                  </a:lnTo>
                  <a:lnTo>
                    <a:pt x="0" y="11907"/>
                  </a:lnTo>
                  <a:lnTo>
                    <a:pt x="4763" y="2382"/>
                  </a:lnTo>
                  <a:lnTo>
                    <a:pt x="19050" y="0"/>
                  </a:lnTo>
                  <a:lnTo>
                    <a:pt x="35719" y="2382"/>
                  </a:lnTo>
                  <a:lnTo>
                    <a:pt x="69056" y="19050"/>
                  </a:lnTo>
                  <a:lnTo>
                    <a:pt x="161925" y="85725"/>
                  </a:lnTo>
                  <a:lnTo>
                    <a:pt x="340519" y="211932"/>
                  </a:lnTo>
                  <a:lnTo>
                    <a:pt x="447675" y="295275"/>
                  </a:lnTo>
                  <a:lnTo>
                    <a:pt x="476250" y="316707"/>
                  </a:lnTo>
                  <a:lnTo>
                    <a:pt x="502444" y="345282"/>
                  </a:lnTo>
                  <a:lnTo>
                    <a:pt x="540544" y="402432"/>
                  </a:lnTo>
                  <a:lnTo>
                    <a:pt x="571500" y="461963"/>
                  </a:lnTo>
                  <a:lnTo>
                    <a:pt x="592931" y="509588"/>
                  </a:lnTo>
                  <a:lnTo>
                    <a:pt x="623888" y="592932"/>
                  </a:lnTo>
                  <a:lnTo>
                    <a:pt x="645319" y="664369"/>
                  </a:lnTo>
                  <a:lnTo>
                    <a:pt x="657225" y="711994"/>
                  </a:lnTo>
                  <a:lnTo>
                    <a:pt x="664369" y="757238"/>
                  </a:lnTo>
                  <a:lnTo>
                    <a:pt x="666750" y="788194"/>
                  </a:lnTo>
                  <a:lnTo>
                    <a:pt x="664369" y="833438"/>
                  </a:lnTo>
                  <a:lnTo>
                    <a:pt x="652463" y="876300"/>
                  </a:lnTo>
                  <a:lnTo>
                    <a:pt x="631031" y="914400"/>
                  </a:lnTo>
                  <a:lnTo>
                    <a:pt x="607219" y="938213"/>
                  </a:lnTo>
                  <a:lnTo>
                    <a:pt x="581025" y="950119"/>
                  </a:lnTo>
                  <a:lnTo>
                    <a:pt x="554831" y="954882"/>
                  </a:lnTo>
                  <a:lnTo>
                    <a:pt x="528638" y="950119"/>
                  </a:lnTo>
                  <a:lnTo>
                    <a:pt x="504825" y="935832"/>
                  </a:lnTo>
                  <a:lnTo>
                    <a:pt x="478631" y="912019"/>
                  </a:lnTo>
                  <a:lnTo>
                    <a:pt x="450056" y="871538"/>
                  </a:lnTo>
                  <a:lnTo>
                    <a:pt x="378619" y="757238"/>
                  </a:lnTo>
                  <a:lnTo>
                    <a:pt x="326231" y="657225"/>
                  </a:lnTo>
                  <a:lnTo>
                    <a:pt x="273844" y="533400"/>
                  </a:lnTo>
                  <a:lnTo>
                    <a:pt x="211931" y="373857"/>
                  </a:lnTo>
                  <a:lnTo>
                    <a:pt x="147638" y="2500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5" name="フリーフォーム 51">
              <a:extLst>
                <a:ext uri="{FF2B5EF4-FFF2-40B4-BE49-F238E27FC236}">
                  <a16:creationId xmlns:a16="http://schemas.microsoft.com/office/drawing/2014/main" id="{11F3ABF5-B705-463A-9798-EFFFF253BC98}"/>
                </a:ext>
              </a:extLst>
            </p:cNvPr>
            <p:cNvSpPr/>
            <p:nvPr/>
          </p:nvSpPr>
          <p:spPr>
            <a:xfrm>
              <a:off x="7612063" y="4910139"/>
              <a:ext cx="684212" cy="708025"/>
            </a:xfrm>
            <a:custGeom>
              <a:avLst/>
              <a:gdLst>
                <a:gd name="connsiteX0" fmla="*/ 54769 w 683419"/>
                <a:gd name="connsiteY0" fmla="*/ 197643 h 707231"/>
                <a:gd name="connsiteX1" fmla="*/ 19050 w 683419"/>
                <a:gd name="connsiteY1" fmla="*/ 64293 h 707231"/>
                <a:gd name="connsiteX2" fmla="*/ 4763 w 683419"/>
                <a:gd name="connsiteY2" fmla="*/ 33337 h 707231"/>
                <a:gd name="connsiteX3" fmla="*/ 0 w 683419"/>
                <a:gd name="connsiteY3" fmla="*/ 9525 h 707231"/>
                <a:gd name="connsiteX4" fmla="*/ 7144 w 683419"/>
                <a:gd name="connsiteY4" fmla="*/ 0 h 707231"/>
                <a:gd name="connsiteX5" fmla="*/ 40482 w 683419"/>
                <a:gd name="connsiteY5" fmla="*/ 7143 h 707231"/>
                <a:gd name="connsiteX6" fmla="*/ 61913 w 683419"/>
                <a:gd name="connsiteY6" fmla="*/ 16668 h 707231"/>
                <a:gd name="connsiteX7" fmla="*/ 83344 w 683419"/>
                <a:gd name="connsiteY7" fmla="*/ 54768 h 707231"/>
                <a:gd name="connsiteX8" fmla="*/ 145257 w 683419"/>
                <a:gd name="connsiteY8" fmla="*/ 166687 h 707231"/>
                <a:gd name="connsiteX9" fmla="*/ 190500 w 683419"/>
                <a:gd name="connsiteY9" fmla="*/ 240506 h 707231"/>
                <a:gd name="connsiteX10" fmla="*/ 221457 w 683419"/>
                <a:gd name="connsiteY10" fmla="*/ 285750 h 707231"/>
                <a:gd name="connsiteX11" fmla="*/ 261938 w 683419"/>
                <a:gd name="connsiteY11" fmla="*/ 340518 h 707231"/>
                <a:gd name="connsiteX12" fmla="*/ 321469 w 683419"/>
                <a:gd name="connsiteY12" fmla="*/ 409575 h 707231"/>
                <a:gd name="connsiteX13" fmla="*/ 385763 w 683419"/>
                <a:gd name="connsiteY13" fmla="*/ 469106 h 707231"/>
                <a:gd name="connsiteX14" fmla="*/ 464344 w 683419"/>
                <a:gd name="connsiteY14" fmla="*/ 531018 h 707231"/>
                <a:gd name="connsiteX15" fmla="*/ 533400 w 683419"/>
                <a:gd name="connsiteY15" fmla="*/ 583406 h 707231"/>
                <a:gd name="connsiteX16" fmla="*/ 595313 w 683419"/>
                <a:gd name="connsiteY16" fmla="*/ 626268 h 707231"/>
                <a:gd name="connsiteX17" fmla="*/ 661988 w 683419"/>
                <a:gd name="connsiteY17" fmla="*/ 673893 h 707231"/>
                <a:gd name="connsiteX18" fmla="*/ 683419 w 683419"/>
                <a:gd name="connsiteY18" fmla="*/ 707231 h 707231"/>
                <a:gd name="connsiteX19" fmla="*/ 2382 w 683419"/>
                <a:gd name="connsiteY19" fmla="*/ 633412 h 707231"/>
                <a:gd name="connsiteX20" fmla="*/ 64294 w 683419"/>
                <a:gd name="connsiteY20" fmla="*/ 600075 h 707231"/>
                <a:gd name="connsiteX21" fmla="*/ 97632 w 683419"/>
                <a:gd name="connsiteY21" fmla="*/ 573881 h 707231"/>
                <a:gd name="connsiteX22" fmla="*/ 119063 w 683419"/>
                <a:gd name="connsiteY22" fmla="*/ 545306 h 707231"/>
                <a:gd name="connsiteX23" fmla="*/ 128588 w 683419"/>
                <a:gd name="connsiteY23" fmla="*/ 521493 h 707231"/>
                <a:gd name="connsiteX24" fmla="*/ 130969 w 683419"/>
                <a:gd name="connsiteY24" fmla="*/ 488156 h 707231"/>
                <a:gd name="connsiteX25" fmla="*/ 126207 w 683419"/>
                <a:gd name="connsiteY25" fmla="*/ 461962 h 707231"/>
                <a:gd name="connsiteX26" fmla="*/ 104775 w 683419"/>
                <a:gd name="connsiteY26" fmla="*/ 378618 h 707231"/>
                <a:gd name="connsiteX27" fmla="*/ 54769 w 683419"/>
                <a:gd name="connsiteY27" fmla="*/ 197643 h 70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83419" h="707231">
                  <a:moveTo>
                    <a:pt x="54769" y="197643"/>
                  </a:moveTo>
                  <a:lnTo>
                    <a:pt x="19050" y="64293"/>
                  </a:lnTo>
                  <a:lnTo>
                    <a:pt x="4763" y="33337"/>
                  </a:lnTo>
                  <a:lnTo>
                    <a:pt x="0" y="9525"/>
                  </a:lnTo>
                  <a:lnTo>
                    <a:pt x="7144" y="0"/>
                  </a:lnTo>
                  <a:lnTo>
                    <a:pt x="40482" y="7143"/>
                  </a:lnTo>
                  <a:lnTo>
                    <a:pt x="61913" y="16668"/>
                  </a:lnTo>
                  <a:lnTo>
                    <a:pt x="83344" y="54768"/>
                  </a:lnTo>
                  <a:lnTo>
                    <a:pt x="145257" y="166687"/>
                  </a:lnTo>
                  <a:lnTo>
                    <a:pt x="190500" y="240506"/>
                  </a:lnTo>
                  <a:lnTo>
                    <a:pt x="221457" y="285750"/>
                  </a:lnTo>
                  <a:lnTo>
                    <a:pt x="261938" y="340518"/>
                  </a:lnTo>
                  <a:lnTo>
                    <a:pt x="321469" y="409575"/>
                  </a:lnTo>
                  <a:lnTo>
                    <a:pt x="385763" y="469106"/>
                  </a:lnTo>
                  <a:lnTo>
                    <a:pt x="464344" y="531018"/>
                  </a:lnTo>
                  <a:lnTo>
                    <a:pt x="533400" y="583406"/>
                  </a:lnTo>
                  <a:lnTo>
                    <a:pt x="595313" y="626268"/>
                  </a:lnTo>
                  <a:lnTo>
                    <a:pt x="661988" y="673893"/>
                  </a:lnTo>
                  <a:lnTo>
                    <a:pt x="683419" y="707231"/>
                  </a:lnTo>
                  <a:lnTo>
                    <a:pt x="2382" y="633412"/>
                  </a:lnTo>
                  <a:lnTo>
                    <a:pt x="64294" y="600075"/>
                  </a:lnTo>
                  <a:lnTo>
                    <a:pt x="97632" y="573881"/>
                  </a:lnTo>
                  <a:lnTo>
                    <a:pt x="119063" y="545306"/>
                  </a:lnTo>
                  <a:lnTo>
                    <a:pt x="128588" y="521493"/>
                  </a:lnTo>
                  <a:lnTo>
                    <a:pt x="130969" y="488156"/>
                  </a:lnTo>
                  <a:lnTo>
                    <a:pt x="126207" y="461962"/>
                  </a:lnTo>
                  <a:lnTo>
                    <a:pt x="104775" y="378618"/>
                  </a:lnTo>
                  <a:lnTo>
                    <a:pt x="54769" y="1976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959119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5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"/>
                            </p:stCondLst>
                            <p:childTnLst>
                              <p:par>
                                <p:cTn id="67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500"/>
                            </p:stCondLst>
                            <p:childTnLst>
                              <p:par>
                                <p:cTn id="86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88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9" grpId="0" animBg="1"/>
      <p:bldP spid="50" grpId="0" animBg="1"/>
      <p:bldP spid="51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7" grpId="0" animBg="1"/>
      <p:bldP spid="48" grpId="0" animBg="1"/>
      <p:bldP spid="52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527FC7EB-2929-4709-AD2C-7F640E36161D}"/>
              </a:ext>
            </a:extLst>
          </p:cNvPr>
          <p:cNvGrpSpPr/>
          <p:nvPr/>
        </p:nvGrpSpPr>
        <p:grpSpPr>
          <a:xfrm>
            <a:off x="3560764" y="1451768"/>
            <a:ext cx="5022851" cy="4572000"/>
            <a:chOff x="3560764" y="1451768"/>
            <a:chExt cx="5022851" cy="4572000"/>
          </a:xfrm>
          <a:solidFill>
            <a:schemeClr val="tx1"/>
          </a:solidFill>
        </p:grpSpPr>
        <p:sp>
          <p:nvSpPr>
            <p:cNvPr id="3" name="フリーフォーム 34">
              <a:extLst>
                <a:ext uri="{FF2B5EF4-FFF2-40B4-BE49-F238E27FC236}">
                  <a16:creationId xmlns:a16="http://schemas.microsoft.com/office/drawing/2014/main" id="{3CCF9E62-4F59-4783-AEF4-CFDF996F0C23}"/>
                </a:ext>
              </a:extLst>
            </p:cNvPr>
            <p:cNvSpPr/>
            <p:nvPr/>
          </p:nvSpPr>
          <p:spPr>
            <a:xfrm>
              <a:off x="3933826" y="1451768"/>
              <a:ext cx="1104900" cy="1216025"/>
            </a:xfrm>
            <a:custGeom>
              <a:avLst/>
              <a:gdLst>
                <a:gd name="connsiteX0" fmla="*/ 766763 w 1104900"/>
                <a:gd name="connsiteY0" fmla="*/ 607218 h 1216818"/>
                <a:gd name="connsiteX1" fmla="*/ 566738 w 1104900"/>
                <a:gd name="connsiteY1" fmla="*/ 821531 h 1216818"/>
                <a:gd name="connsiteX2" fmla="*/ 397669 w 1104900"/>
                <a:gd name="connsiteY2" fmla="*/ 1000125 h 1216818"/>
                <a:gd name="connsiteX3" fmla="*/ 197644 w 1104900"/>
                <a:gd name="connsiteY3" fmla="*/ 1216818 h 1216818"/>
                <a:gd name="connsiteX4" fmla="*/ 0 w 1104900"/>
                <a:gd name="connsiteY4" fmla="*/ 1114425 h 1216818"/>
                <a:gd name="connsiteX5" fmla="*/ 9525 w 1104900"/>
                <a:gd name="connsiteY5" fmla="*/ 1085850 h 1216818"/>
                <a:gd name="connsiteX6" fmla="*/ 21431 w 1104900"/>
                <a:gd name="connsiteY6" fmla="*/ 1076325 h 1216818"/>
                <a:gd name="connsiteX7" fmla="*/ 100013 w 1104900"/>
                <a:gd name="connsiteY7" fmla="*/ 1040606 h 1216818"/>
                <a:gd name="connsiteX8" fmla="*/ 188119 w 1104900"/>
                <a:gd name="connsiteY8" fmla="*/ 995362 h 1216818"/>
                <a:gd name="connsiteX9" fmla="*/ 259556 w 1104900"/>
                <a:gd name="connsiteY9" fmla="*/ 904875 h 1216818"/>
                <a:gd name="connsiteX10" fmla="*/ 433388 w 1104900"/>
                <a:gd name="connsiteY10" fmla="*/ 669131 h 1216818"/>
                <a:gd name="connsiteX11" fmla="*/ 588169 w 1104900"/>
                <a:gd name="connsiteY11" fmla="*/ 438150 h 1216818"/>
                <a:gd name="connsiteX12" fmla="*/ 676275 w 1104900"/>
                <a:gd name="connsiteY12" fmla="*/ 290512 h 1216818"/>
                <a:gd name="connsiteX13" fmla="*/ 688181 w 1104900"/>
                <a:gd name="connsiteY13" fmla="*/ 259556 h 1216818"/>
                <a:gd name="connsiteX14" fmla="*/ 692944 w 1104900"/>
                <a:gd name="connsiteY14" fmla="*/ 235743 h 1216818"/>
                <a:gd name="connsiteX15" fmla="*/ 695325 w 1104900"/>
                <a:gd name="connsiteY15" fmla="*/ 207168 h 1216818"/>
                <a:gd name="connsiteX16" fmla="*/ 690563 w 1104900"/>
                <a:gd name="connsiteY16" fmla="*/ 176212 h 1216818"/>
                <a:gd name="connsiteX17" fmla="*/ 683419 w 1104900"/>
                <a:gd name="connsiteY17" fmla="*/ 150018 h 1216818"/>
                <a:gd name="connsiteX18" fmla="*/ 666750 w 1104900"/>
                <a:gd name="connsiteY18" fmla="*/ 126206 h 1216818"/>
                <a:gd name="connsiteX19" fmla="*/ 652463 w 1104900"/>
                <a:gd name="connsiteY19" fmla="*/ 111918 h 1216818"/>
                <a:gd name="connsiteX20" fmla="*/ 631031 w 1104900"/>
                <a:gd name="connsiteY20" fmla="*/ 97631 h 1216818"/>
                <a:gd name="connsiteX21" fmla="*/ 604838 w 1104900"/>
                <a:gd name="connsiteY21" fmla="*/ 85725 h 1216818"/>
                <a:gd name="connsiteX22" fmla="*/ 569119 w 1104900"/>
                <a:gd name="connsiteY22" fmla="*/ 71437 h 1216818"/>
                <a:gd name="connsiteX23" fmla="*/ 561975 w 1104900"/>
                <a:gd name="connsiteY23" fmla="*/ 66675 h 1216818"/>
                <a:gd name="connsiteX24" fmla="*/ 554831 w 1104900"/>
                <a:gd name="connsiteY24" fmla="*/ 59531 h 1216818"/>
                <a:gd name="connsiteX25" fmla="*/ 554831 w 1104900"/>
                <a:gd name="connsiteY25" fmla="*/ 47625 h 1216818"/>
                <a:gd name="connsiteX26" fmla="*/ 561975 w 1104900"/>
                <a:gd name="connsiteY26" fmla="*/ 35718 h 1216818"/>
                <a:gd name="connsiteX27" fmla="*/ 581025 w 1104900"/>
                <a:gd name="connsiteY27" fmla="*/ 21431 h 1216818"/>
                <a:gd name="connsiteX28" fmla="*/ 611981 w 1104900"/>
                <a:gd name="connsiteY28" fmla="*/ 7143 h 1216818"/>
                <a:gd name="connsiteX29" fmla="*/ 645319 w 1104900"/>
                <a:gd name="connsiteY29" fmla="*/ 0 h 1216818"/>
                <a:gd name="connsiteX30" fmla="*/ 709613 w 1104900"/>
                <a:gd name="connsiteY30" fmla="*/ 2381 h 1216818"/>
                <a:gd name="connsiteX31" fmla="*/ 757238 w 1104900"/>
                <a:gd name="connsiteY31" fmla="*/ 11906 h 1216818"/>
                <a:gd name="connsiteX32" fmla="*/ 800100 w 1104900"/>
                <a:gd name="connsiteY32" fmla="*/ 28575 h 1216818"/>
                <a:gd name="connsiteX33" fmla="*/ 840581 w 1104900"/>
                <a:gd name="connsiteY33" fmla="*/ 47625 h 1216818"/>
                <a:gd name="connsiteX34" fmla="*/ 895350 w 1104900"/>
                <a:gd name="connsiteY34" fmla="*/ 83343 h 1216818"/>
                <a:gd name="connsiteX35" fmla="*/ 973931 w 1104900"/>
                <a:gd name="connsiteY35" fmla="*/ 142875 h 1216818"/>
                <a:gd name="connsiteX36" fmla="*/ 1045369 w 1104900"/>
                <a:gd name="connsiteY36" fmla="*/ 209550 h 1216818"/>
                <a:gd name="connsiteX37" fmla="*/ 1076325 w 1104900"/>
                <a:gd name="connsiteY37" fmla="*/ 238125 h 1216818"/>
                <a:gd name="connsiteX38" fmla="*/ 1092994 w 1104900"/>
                <a:gd name="connsiteY38" fmla="*/ 254793 h 1216818"/>
                <a:gd name="connsiteX39" fmla="*/ 1100138 w 1104900"/>
                <a:gd name="connsiteY39" fmla="*/ 271462 h 1216818"/>
                <a:gd name="connsiteX40" fmla="*/ 1104900 w 1104900"/>
                <a:gd name="connsiteY40" fmla="*/ 292893 h 1216818"/>
                <a:gd name="connsiteX41" fmla="*/ 1097756 w 1104900"/>
                <a:gd name="connsiteY41" fmla="*/ 314325 h 1216818"/>
                <a:gd name="connsiteX42" fmla="*/ 1083469 w 1104900"/>
                <a:gd name="connsiteY42" fmla="*/ 333375 h 1216818"/>
                <a:gd name="connsiteX43" fmla="*/ 1050131 w 1104900"/>
                <a:gd name="connsiteY43" fmla="*/ 354806 h 1216818"/>
                <a:gd name="connsiteX44" fmla="*/ 992981 w 1104900"/>
                <a:gd name="connsiteY44" fmla="*/ 381000 h 1216818"/>
                <a:gd name="connsiteX45" fmla="*/ 966788 w 1104900"/>
                <a:gd name="connsiteY45" fmla="*/ 395287 h 1216818"/>
                <a:gd name="connsiteX46" fmla="*/ 766763 w 1104900"/>
                <a:gd name="connsiteY46" fmla="*/ 607218 h 1216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04900" h="1216818">
                  <a:moveTo>
                    <a:pt x="766763" y="607218"/>
                  </a:moveTo>
                  <a:lnTo>
                    <a:pt x="566738" y="821531"/>
                  </a:lnTo>
                  <a:lnTo>
                    <a:pt x="397669" y="1000125"/>
                  </a:lnTo>
                  <a:lnTo>
                    <a:pt x="197644" y="1216818"/>
                  </a:lnTo>
                  <a:lnTo>
                    <a:pt x="0" y="1114425"/>
                  </a:lnTo>
                  <a:lnTo>
                    <a:pt x="9525" y="1085850"/>
                  </a:lnTo>
                  <a:lnTo>
                    <a:pt x="21431" y="1076325"/>
                  </a:lnTo>
                  <a:lnTo>
                    <a:pt x="100013" y="1040606"/>
                  </a:lnTo>
                  <a:lnTo>
                    <a:pt x="188119" y="995362"/>
                  </a:lnTo>
                  <a:lnTo>
                    <a:pt x="259556" y="904875"/>
                  </a:lnTo>
                  <a:lnTo>
                    <a:pt x="433388" y="669131"/>
                  </a:lnTo>
                  <a:lnTo>
                    <a:pt x="588169" y="438150"/>
                  </a:lnTo>
                  <a:lnTo>
                    <a:pt x="676275" y="290512"/>
                  </a:lnTo>
                  <a:lnTo>
                    <a:pt x="688181" y="259556"/>
                  </a:lnTo>
                  <a:lnTo>
                    <a:pt x="692944" y="235743"/>
                  </a:lnTo>
                  <a:lnTo>
                    <a:pt x="695325" y="207168"/>
                  </a:lnTo>
                  <a:lnTo>
                    <a:pt x="690563" y="176212"/>
                  </a:lnTo>
                  <a:lnTo>
                    <a:pt x="683419" y="150018"/>
                  </a:lnTo>
                  <a:lnTo>
                    <a:pt x="666750" y="126206"/>
                  </a:lnTo>
                  <a:lnTo>
                    <a:pt x="652463" y="111918"/>
                  </a:lnTo>
                  <a:lnTo>
                    <a:pt x="631031" y="97631"/>
                  </a:lnTo>
                  <a:lnTo>
                    <a:pt x="604838" y="85725"/>
                  </a:lnTo>
                  <a:lnTo>
                    <a:pt x="569119" y="71437"/>
                  </a:lnTo>
                  <a:lnTo>
                    <a:pt x="561975" y="66675"/>
                  </a:lnTo>
                  <a:lnTo>
                    <a:pt x="554831" y="59531"/>
                  </a:lnTo>
                  <a:lnTo>
                    <a:pt x="554831" y="47625"/>
                  </a:lnTo>
                  <a:lnTo>
                    <a:pt x="561975" y="35718"/>
                  </a:lnTo>
                  <a:lnTo>
                    <a:pt x="581025" y="21431"/>
                  </a:lnTo>
                  <a:lnTo>
                    <a:pt x="611981" y="7143"/>
                  </a:lnTo>
                  <a:lnTo>
                    <a:pt x="645319" y="0"/>
                  </a:lnTo>
                  <a:lnTo>
                    <a:pt x="709613" y="2381"/>
                  </a:lnTo>
                  <a:lnTo>
                    <a:pt x="757238" y="11906"/>
                  </a:lnTo>
                  <a:lnTo>
                    <a:pt x="800100" y="28575"/>
                  </a:lnTo>
                  <a:lnTo>
                    <a:pt x="840581" y="47625"/>
                  </a:lnTo>
                  <a:lnTo>
                    <a:pt x="895350" y="83343"/>
                  </a:lnTo>
                  <a:lnTo>
                    <a:pt x="973931" y="142875"/>
                  </a:lnTo>
                  <a:lnTo>
                    <a:pt x="1045369" y="209550"/>
                  </a:lnTo>
                  <a:lnTo>
                    <a:pt x="1076325" y="238125"/>
                  </a:lnTo>
                  <a:lnTo>
                    <a:pt x="1092994" y="254793"/>
                  </a:lnTo>
                  <a:lnTo>
                    <a:pt x="1100138" y="271462"/>
                  </a:lnTo>
                  <a:lnTo>
                    <a:pt x="1104900" y="292893"/>
                  </a:lnTo>
                  <a:lnTo>
                    <a:pt x="1097756" y="314325"/>
                  </a:lnTo>
                  <a:lnTo>
                    <a:pt x="1083469" y="333375"/>
                  </a:lnTo>
                  <a:lnTo>
                    <a:pt x="1050131" y="354806"/>
                  </a:lnTo>
                  <a:lnTo>
                    <a:pt x="992981" y="381000"/>
                  </a:lnTo>
                  <a:lnTo>
                    <a:pt x="966788" y="395287"/>
                  </a:lnTo>
                  <a:lnTo>
                    <a:pt x="766763" y="6072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40">
              <a:extLst>
                <a:ext uri="{FF2B5EF4-FFF2-40B4-BE49-F238E27FC236}">
                  <a16:creationId xmlns:a16="http://schemas.microsoft.com/office/drawing/2014/main" id="{43E1CFF0-30D2-4A4B-9763-2E1A27756607}"/>
                </a:ext>
              </a:extLst>
            </p:cNvPr>
            <p:cNvSpPr/>
            <p:nvPr/>
          </p:nvSpPr>
          <p:spPr>
            <a:xfrm>
              <a:off x="3560764" y="4325143"/>
              <a:ext cx="831850" cy="1308100"/>
            </a:xfrm>
            <a:custGeom>
              <a:avLst/>
              <a:gdLst>
                <a:gd name="connsiteX0" fmla="*/ 600075 w 833437"/>
                <a:gd name="connsiteY0" fmla="*/ 585788 h 1307307"/>
                <a:gd name="connsiteX1" fmla="*/ 521494 w 833437"/>
                <a:gd name="connsiteY1" fmla="*/ 707232 h 1307307"/>
                <a:gd name="connsiteX2" fmla="*/ 421481 w 833437"/>
                <a:gd name="connsiteY2" fmla="*/ 852488 h 1307307"/>
                <a:gd name="connsiteX3" fmla="*/ 354806 w 833437"/>
                <a:gd name="connsiteY3" fmla="*/ 942975 h 1307307"/>
                <a:gd name="connsiteX4" fmla="*/ 297656 w 833437"/>
                <a:gd name="connsiteY4" fmla="*/ 1007269 h 1307307"/>
                <a:gd name="connsiteX5" fmla="*/ 202406 w 833437"/>
                <a:gd name="connsiteY5" fmla="*/ 1114425 h 1307307"/>
                <a:gd name="connsiteX6" fmla="*/ 119062 w 833437"/>
                <a:gd name="connsiteY6" fmla="*/ 1214438 h 1307307"/>
                <a:gd name="connsiteX7" fmla="*/ 80962 w 833437"/>
                <a:gd name="connsiteY7" fmla="*/ 1266825 h 1307307"/>
                <a:gd name="connsiteX8" fmla="*/ 52387 w 833437"/>
                <a:gd name="connsiteY8" fmla="*/ 1290638 h 1307307"/>
                <a:gd name="connsiteX9" fmla="*/ 26194 w 833437"/>
                <a:gd name="connsiteY9" fmla="*/ 1304925 h 1307307"/>
                <a:gd name="connsiteX10" fmla="*/ 9525 w 833437"/>
                <a:gd name="connsiteY10" fmla="*/ 1307307 h 1307307"/>
                <a:gd name="connsiteX11" fmla="*/ 0 w 833437"/>
                <a:gd name="connsiteY11" fmla="*/ 1300163 h 1307307"/>
                <a:gd name="connsiteX12" fmla="*/ 0 w 833437"/>
                <a:gd name="connsiteY12" fmla="*/ 1283494 h 1307307"/>
                <a:gd name="connsiteX13" fmla="*/ 9525 w 833437"/>
                <a:gd name="connsiteY13" fmla="*/ 1250157 h 1307307"/>
                <a:gd name="connsiteX14" fmla="*/ 61912 w 833437"/>
                <a:gd name="connsiteY14" fmla="*/ 1162050 h 1307307"/>
                <a:gd name="connsiteX15" fmla="*/ 154781 w 833437"/>
                <a:gd name="connsiteY15" fmla="*/ 1004888 h 1307307"/>
                <a:gd name="connsiteX16" fmla="*/ 233362 w 833437"/>
                <a:gd name="connsiteY16" fmla="*/ 869157 h 1307307"/>
                <a:gd name="connsiteX17" fmla="*/ 309562 w 833437"/>
                <a:gd name="connsiteY17" fmla="*/ 731044 h 1307307"/>
                <a:gd name="connsiteX18" fmla="*/ 335756 w 833437"/>
                <a:gd name="connsiteY18" fmla="*/ 688182 h 1307307"/>
                <a:gd name="connsiteX19" fmla="*/ 364331 w 833437"/>
                <a:gd name="connsiteY19" fmla="*/ 621507 h 1307307"/>
                <a:gd name="connsiteX20" fmla="*/ 404812 w 833437"/>
                <a:gd name="connsiteY20" fmla="*/ 523875 h 1307307"/>
                <a:gd name="connsiteX21" fmla="*/ 445294 w 833437"/>
                <a:gd name="connsiteY21" fmla="*/ 409575 h 1307307"/>
                <a:gd name="connsiteX22" fmla="*/ 464344 w 833437"/>
                <a:gd name="connsiteY22" fmla="*/ 350044 h 1307307"/>
                <a:gd name="connsiteX23" fmla="*/ 473869 w 833437"/>
                <a:gd name="connsiteY23" fmla="*/ 307182 h 1307307"/>
                <a:gd name="connsiteX24" fmla="*/ 478631 w 833437"/>
                <a:gd name="connsiteY24" fmla="*/ 278607 h 1307307"/>
                <a:gd name="connsiteX25" fmla="*/ 478631 w 833437"/>
                <a:gd name="connsiteY25" fmla="*/ 247650 h 1307307"/>
                <a:gd name="connsiteX26" fmla="*/ 476250 w 833437"/>
                <a:gd name="connsiteY26" fmla="*/ 211932 h 1307307"/>
                <a:gd name="connsiteX27" fmla="*/ 464344 w 833437"/>
                <a:gd name="connsiteY27" fmla="*/ 176213 h 1307307"/>
                <a:gd name="connsiteX28" fmla="*/ 450056 w 833437"/>
                <a:gd name="connsiteY28" fmla="*/ 145257 h 1307307"/>
                <a:gd name="connsiteX29" fmla="*/ 435769 w 833437"/>
                <a:gd name="connsiteY29" fmla="*/ 123825 h 1307307"/>
                <a:gd name="connsiteX30" fmla="*/ 423862 w 833437"/>
                <a:gd name="connsiteY30" fmla="*/ 111919 h 1307307"/>
                <a:gd name="connsiteX31" fmla="*/ 409575 w 833437"/>
                <a:gd name="connsiteY31" fmla="*/ 97632 h 1307307"/>
                <a:gd name="connsiteX32" fmla="*/ 397669 w 833437"/>
                <a:gd name="connsiteY32" fmla="*/ 88107 h 1307307"/>
                <a:gd name="connsiteX33" fmla="*/ 378619 w 833437"/>
                <a:gd name="connsiteY33" fmla="*/ 76200 h 1307307"/>
                <a:gd name="connsiteX34" fmla="*/ 361950 w 833437"/>
                <a:gd name="connsiteY34" fmla="*/ 64294 h 1307307"/>
                <a:gd name="connsiteX35" fmla="*/ 345281 w 833437"/>
                <a:gd name="connsiteY35" fmla="*/ 45244 h 1307307"/>
                <a:gd name="connsiteX36" fmla="*/ 342900 w 833437"/>
                <a:gd name="connsiteY36" fmla="*/ 28575 h 1307307"/>
                <a:gd name="connsiteX37" fmla="*/ 347662 w 833437"/>
                <a:gd name="connsiteY37" fmla="*/ 14288 h 1307307"/>
                <a:gd name="connsiteX38" fmla="*/ 364331 w 833437"/>
                <a:gd name="connsiteY38" fmla="*/ 4763 h 1307307"/>
                <a:gd name="connsiteX39" fmla="*/ 402431 w 833437"/>
                <a:gd name="connsiteY39" fmla="*/ 0 h 1307307"/>
                <a:gd name="connsiteX40" fmla="*/ 428625 w 833437"/>
                <a:gd name="connsiteY40" fmla="*/ 4763 h 1307307"/>
                <a:gd name="connsiteX41" fmla="*/ 514350 w 833437"/>
                <a:gd name="connsiteY41" fmla="*/ 23813 h 1307307"/>
                <a:gd name="connsiteX42" fmla="*/ 595312 w 833437"/>
                <a:gd name="connsiteY42" fmla="*/ 38100 h 1307307"/>
                <a:gd name="connsiteX43" fmla="*/ 642937 w 833437"/>
                <a:gd name="connsiteY43" fmla="*/ 47625 h 1307307"/>
                <a:gd name="connsiteX44" fmla="*/ 678656 w 833437"/>
                <a:gd name="connsiteY44" fmla="*/ 69057 h 1307307"/>
                <a:gd name="connsiteX45" fmla="*/ 728662 w 833437"/>
                <a:gd name="connsiteY45" fmla="*/ 107157 h 1307307"/>
                <a:gd name="connsiteX46" fmla="*/ 759619 w 833437"/>
                <a:gd name="connsiteY46" fmla="*/ 138113 h 1307307"/>
                <a:gd name="connsiteX47" fmla="*/ 802481 w 833437"/>
                <a:gd name="connsiteY47" fmla="*/ 183357 h 1307307"/>
                <a:gd name="connsiteX48" fmla="*/ 826294 w 833437"/>
                <a:gd name="connsiteY48" fmla="*/ 211932 h 1307307"/>
                <a:gd name="connsiteX49" fmla="*/ 831056 w 833437"/>
                <a:gd name="connsiteY49" fmla="*/ 226219 h 1307307"/>
                <a:gd name="connsiteX50" fmla="*/ 833437 w 833437"/>
                <a:gd name="connsiteY50" fmla="*/ 240507 h 1307307"/>
                <a:gd name="connsiteX51" fmla="*/ 828675 w 833437"/>
                <a:gd name="connsiteY51" fmla="*/ 257175 h 1307307"/>
                <a:gd name="connsiteX52" fmla="*/ 809625 w 833437"/>
                <a:gd name="connsiteY52" fmla="*/ 276225 h 1307307"/>
                <a:gd name="connsiteX53" fmla="*/ 790575 w 833437"/>
                <a:gd name="connsiteY53" fmla="*/ 290513 h 1307307"/>
                <a:gd name="connsiteX54" fmla="*/ 742950 w 833437"/>
                <a:gd name="connsiteY54" fmla="*/ 366713 h 1307307"/>
                <a:gd name="connsiteX55" fmla="*/ 600075 w 833437"/>
                <a:gd name="connsiteY55" fmla="*/ 585788 h 1307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833437" h="1307307">
                  <a:moveTo>
                    <a:pt x="600075" y="585788"/>
                  </a:moveTo>
                  <a:lnTo>
                    <a:pt x="521494" y="707232"/>
                  </a:lnTo>
                  <a:lnTo>
                    <a:pt x="421481" y="852488"/>
                  </a:lnTo>
                  <a:lnTo>
                    <a:pt x="354806" y="942975"/>
                  </a:lnTo>
                  <a:lnTo>
                    <a:pt x="297656" y="1007269"/>
                  </a:lnTo>
                  <a:lnTo>
                    <a:pt x="202406" y="1114425"/>
                  </a:lnTo>
                  <a:lnTo>
                    <a:pt x="119062" y="1214438"/>
                  </a:lnTo>
                  <a:lnTo>
                    <a:pt x="80962" y="1266825"/>
                  </a:lnTo>
                  <a:lnTo>
                    <a:pt x="52387" y="1290638"/>
                  </a:lnTo>
                  <a:lnTo>
                    <a:pt x="26194" y="1304925"/>
                  </a:lnTo>
                  <a:lnTo>
                    <a:pt x="9525" y="1307307"/>
                  </a:lnTo>
                  <a:lnTo>
                    <a:pt x="0" y="1300163"/>
                  </a:lnTo>
                  <a:lnTo>
                    <a:pt x="0" y="1283494"/>
                  </a:lnTo>
                  <a:lnTo>
                    <a:pt x="9525" y="1250157"/>
                  </a:lnTo>
                  <a:lnTo>
                    <a:pt x="61912" y="1162050"/>
                  </a:lnTo>
                  <a:lnTo>
                    <a:pt x="154781" y="1004888"/>
                  </a:lnTo>
                  <a:lnTo>
                    <a:pt x="233362" y="869157"/>
                  </a:lnTo>
                  <a:lnTo>
                    <a:pt x="309562" y="731044"/>
                  </a:lnTo>
                  <a:lnTo>
                    <a:pt x="335756" y="688182"/>
                  </a:lnTo>
                  <a:lnTo>
                    <a:pt x="364331" y="621507"/>
                  </a:lnTo>
                  <a:lnTo>
                    <a:pt x="404812" y="523875"/>
                  </a:lnTo>
                  <a:lnTo>
                    <a:pt x="445294" y="409575"/>
                  </a:lnTo>
                  <a:lnTo>
                    <a:pt x="464344" y="350044"/>
                  </a:lnTo>
                  <a:lnTo>
                    <a:pt x="473869" y="307182"/>
                  </a:lnTo>
                  <a:lnTo>
                    <a:pt x="478631" y="278607"/>
                  </a:lnTo>
                  <a:lnTo>
                    <a:pt x="478631" y="247650"/>
                  </a:lnTo>
                  <a:lnTo>
                    <a:pt x="476250" y="211932"/>
                  </a:lnTo>
                  <a:lnTo>
                    <a:pt x="464344" y="176213"/>
                  </a:lnTo>
                  <a:lnTo>
                    <a:pt x="450056" y="145257"/>
                  </a:lnTo>
                  <a:lnTo>
                    <a:pt x="435769" y="123825"/>
                  </a:lnTo>
                  <a:lnTo>
                    <a:pt x="423862" y="111919"/>
                  </a:lnTo>
                  <a:lnTo>
                    <a:pt x="409575" y="97632"/>
                  </a:lnTo>
                  <a:lnTo>
                    <a:pt x="397669" y="88107"/>
                  </a:lnTo>
                  <a:lnTo>
                    <a:pt x="378619" y="76200"/>
                  </a:lnTo>
                  <a:lnTo>
                    <a:pt x="361950" y="64294"/>
                  </a:lnTo>
                  <a:lnTo>
                    <a:pt x="345281" y="45244"/>
                  </a:lnTo>
                  <a:lnTo>
                    <a:pt x="342900" y="28575"/>
                  </a:lnTo>
                  <a:lnTo>
                    <a:pt x="347662" y="14288"/>
                  </a:lnTo>
                  <a:lnTo>
                    <a:pt x="364331" y="4763"/>
                  </a:lnTo>
                  <a:lnTo>
                    <a:pt x="402431" y="0"/>
                  </a:lnTo>
                  <a:lnTo>
                    <a:pt x="428625" y="4763"/>
                  </a:lnTo>
                  <a:lnTo>
                    <a:pt x="514350" y="23813"/>
                  </a:lnTo>
                  <a:lnTo>
                    <a:pt x="595312" y="38100"/>
                  </a:lnTo>
                  <a:lnTo>
                    <a:pt x="642937" y="47625"/>
                  </a:lnTo>
                  <a:lnTo>
                    <a:pt x="678656" y="69057"/>
                  </a:lnTo>
                  <a:lnTo>
                    <a:pt x="728662" y="107157"/>
                  </a:lnTo>
                  <a:lnTo>
                    <a:pt x="759619" y="138113"/>
                  </a:lnTo>
                  <a:lnTo>
                    <a:pt x="802481" y="183357"/>
                  </a:lnTo>
                  <a:lnTo>
                    <a:pt x="826294" y="211932"/>
                  </a:lnTo>
                  <a:lnTo>
                    <a:pt x="831056" y="226219"/>
                  </a:lnTo>
                  <a:lnTo>
                    <a:pt x="833437" y="240507"/>
                  </a:lnTo>
                  <a:lnTo>
                    <a:pt x="828675" y="257175"/>
                  </a:lnTo>
                  <a:lnTo>
                    <a:pt x="809625" y="276225"/>
                  </a:lnTo>
                  <a:lnTo>
                    <a:pt x="790575" y="290513"/>
                  </a:lnTo>
                  <a:lnTo>
                    <a:pt x="742950" y="366713"/>
                  </a:lnTo>
                  <a:lnTo>
                    <a:pt x="600075" y="5857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41">
              <a:extLst>
                <a:ext uri="{FF2B5EF4-FFF2-40B4-BE49-F238E27FC236}">
                  <a16:creationId xmlns:a16="http://schemas.microsoft.com/office/drawing/2014/main" id="{B0819ED5-0F63-4875-B85B-4FCF4789AA82}"/>
                </a:ext>
              </a:extLst>
            </p:cNvPr>
            <p:cNvSpPr/>
            <p:nvPr/>
          </p:nvSpPr>
          <p:spPr>
            <a:xfrm>
              <a:off x="5091115" y="4179094"/>
              <a:ext cx="466725" cy="782637"/>
            </a:xfrm>
            <a:custGeom>
              <a:avLst/>
              <a:gdLst>
                <a:gd name="connsiteX0" fmla="*/ 102393 w 466725"/>
                <a:gd name="connsiteY0" fmla="*/ 359569 h 783431"/>
                <a:gd name="connsiteX1" fmla="*/ 73818 w 466725"/>
                <a:gd name="connsiteY1" fmla="*/ 273844 h 783431"/>
                <a:gd name="connsiteX2" fmla="*/ 40481 w 466725"/>
                <a:gd name="connsiteY2" fmla="*/ 159544 h 783431"/>
                <a:gd name="connsiteX3" fmla="*/ 4762 w 466725"/>
                <a:gd name="connsiteY3" fmla="*/ 33337 h 783431"/>
                <a:gd name="connsiteX4" fmla="*/ 0 w 466725"/>
                <a:gd name="connsiteY4" fmla="*/ 9525 h 783431"/>
                <a:gd name="connsiteX5" fmla="*/ 7143 w 466725"/>
                <a:gd name="connsiteY5" fmla="*/ 0 h 783431"/>
                <a:gd name="connsiteX6" fmla="*/ 19050 w 466725"/>
                <a:gd name="connsiteY6" fmla="*/ 2381 h 783431"/>
                <a:gd name="connsiteX7" fmla="*/ 33337 w 466725"/>
                <a:gd name="connsiteY7" fmla="*/ 7144 h 783431"/>
                <a:gd name="connsiteX8" fmla="*/ 52387 w 466725"/>
                <a:gd name="connsiteY8" fmla="*/ 21431 h 783431"/>
                <a:gd name="connsiteX9" fmla="*/ 78581 w 466725"/>
                <a:gd name="connsiteY9" fmla="*/ 52387 h 783431"/>
                <a:gd name="connsiteX10" fmla="*/ 145256 w 466725"/>
                <a:gd name="connsiteY10" fmla="*/ 140494 h 783431"/>
                <a:gd name="connsiteX11" fmla="*/ 216693 w 466725"/>
                <a:gd name="connsiteY11" fmla="*/ 223837 h 783431"/>
                <a:gd name="connsiteX12" fmla="*/ 280987 w 466725"/>
                <a:gd name="connsiteY12" fmla="*/ 292894 h 783431"/>
                <a:gd name="connsiteX13" fmla="*/ 340518 w 466725"/>
                <a:gd name="connsiteY13" fmla="*/ 352425 h 783431"/>
                <a:gd name="connsiteX14" fmla="*/ 383381 w 466725"/>
                <a:gd name="connsiteY14" fmla="*/ 388144 h 783431"/>
                <a:gd name="connsiteX15" fmla="*/ 423862 w 466725"/>
                <a:gd name="connsiteY15" fmla="*/ 414337 h 783431"/>
                <a:gd name="connsiteX16" fmla="*/ 433387 w 466725"/>
                <a:gd name="connsiteY16" fmla="*/ 433387 h 783431"/>
                <a:gd name="connsiteX17" fmla="*/ 452437 w 466725"/>
                <a:gd name="connsiteY17" fmla="*/ 497681 h 783431"/>
                <a:gd name="connsiteX18" fmla="*/ 461962 w 466725"/>
                <a:gd name="connsiteY18" fmla="*/ 554831 h 783431"/>
                <a:gd name="connsiteX19" fmla="*/ 466725 w 466725"/>
                <a:gd name="connsiteY19" fmla="*/ 607219 h 783431"/>
                <a:gd name="connsiteX20" fmla="*/ 459581 w 466725"/>
                <a:gd name="connsiteY20" fmla="*/ 642937 h 783431"/>
                <a:gd name="connsiteX21" fmla="*/ 419100 w 466725"/>
                <a:gd name="connsiteY21" fmla="*/ 733425 h 783431"/>
                <a:gd name="connsiteX22" fmla="*/ 397668 w 466725"/>
                <a:gd name="connsiteY22" fmla="*/ 766762 h 783431"/>
                <a:gd name="connsiteX23" fmla="*/ 383381 w 466725"/>
                <a:gd name="connsiteY23" fmla="*/ 778669 h 783431"/>
                <a:gd name="connsiteX24" fmla="*/ 369093 w 466725"/>
                <a:gd name="connsiteY24" fmla="*/ 783431 h 783431"/>
                <a:gd name="connsiteX25" fmla="*/ 357187 w 466725"/>
                <a:gd name="connsiteY25" fmla="*/ 783431 h 783431"/>
                <a:gd name="connsiteX26" fmla="*/ 338137 w 466725"/>
                <a:gd name="connsiteY26" fmla="*/ 778669 h 783431"/>
                <a:gd name="connsiteX27" fmla="*/ 316706 w 466725"/>
                <a:gd name="connsiteY27" fmla="*/ 766762 h 783431"/>
                <a:gd name="connsiteX28" fmla="*/ 292893 w 466725"/>
                <a:gd name="connsiteY28" fmla="*/ 752475 h 783431"/>
                <a:gd name="connsiteX29" fmla="*/ 269081 w 466725"/>
                <a:gd name="connsiteY29" fmla="*/ 733425 h 783431"/>
                <a:gd name="connsiteX30" fmla="*/ 240506 w 466725"/>
                <a:gd name="connsiteY30" fmla="*/ 692944 h 783431"/>
                <a:gd name="connsiteX31" fmla="*/ 207168 w 466725"/>
                <a:gd name="connsiteY31" fmla="*/ 628650 h 783431"/>
                <a:gd name="connsiteX32" fmla="*/ 180975 w 466725"/>
                <a:gd name="connsiteY32" fmla="*/ 573881 h 783431"/>
                <a:gd name="connsiteX33" fmla="*/ 150018 w 466725"/>
                <a:gd name="connsiteY33" fmla="*/ 504825 h 783431"/>
                <a:gd name="connsiteX34" fmla="*/ 102393 w 466725"/>
                <a:gd name="connsiteY34" fmla="*/ 359569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66725" h="783431">
                  <a:moveTo>
                    <a:pt x="102393" y="359569"/>
                  </a:moveTo>
                  <a:lnTo>
                    <a:pt x="73818" y="273844"/>
                  </a:lnTo>
                  <a:lnTo>
                    <a:pt x="40481" y="159544"/>
                  </a:lnTo>
                  <a:lnTo>
                    <a:pt x="4762" y="33337"/>
                  </a:lnTo>
                  <a:lnTo>
                    <a:pt x="0" y="9525"/>
                  </a:lnTo>
                  <a:lnTo>
                    <a:pt x="7143" y="0"/>
                  </a:lnTo>
                  <a:lnTo>
                    <a:pt x="19050" y="2381"/>
                  </a:lnTo>
                  <a:lnTo>
                    <a:pt x="33337" y="7144"/>
                  </a:lnTo>
                  <a:lnTo>
                    <a:pt x="52387" y="21431"/>
                  </a:lnTo>
                  <a:lnTo>
                    <a:pt x="78581" y="52387"/>
                  </a:lnTo>
                  <a:lnTo>
                    <a:pt x="145256" y="140494"/>
                  </a:lnTo>
                  <a:lnTo>
                    <a:pt x="216693" y="223837"/>
                  </a:lnTo>
                  <a:lnTo>
                    <a:pt x="280987" y="292894"/>
                  </a:lnTo>
                  <a:lnTo>
                    <a:pt x="340518" y="352425"/>
                  </a:lnTo>
                  <a:lnTo>
                    <a:pt x="383381" y="388144"/>
                  </a:lnTo>
                  <a:lnTo>
                    <a:pt x="423862" y="414337"/>
                  </a:lnTo>
                  <a:lnTo>
                    <a:pt x="433387" y="433387"/>
                  </a:lnTo>
                  <a:lnTo>
                    <a:pt x="452437" y="497681"/>
                  </a:lnTo>
                  <a:lnTo>
                    <a:pt x="461962" y="554831"/>
                  </a:lnTo>
                  <a:lnTo>
                    <a:pt x="466725" y="607219"/>
                  </a:lnTo>
                  <a:lnTo>
                    <a:pt x="459581" y="642937"/>
                  </a:lnTo>
                  <a:lnTo>
                    <a:pt x="419100" y="733425"/>
                  </a:lnTo>
                  <a:lnTo>
                    <a:pt x="397668" y="766762"/>
                  </a:lnTo>
                  <a:lnTo>
                    <a:pt x="383381" y="778669"/>
                  </a:lnTo>
                  <a:lnTo>
                    <a:pt x="369093" y="783431"/>
                  </a:lnTo>
                  <a:lnTo>
                    <a:pt x="357187" y="783431"/>
                  </a:lnTo>
                  <a:lnTo>
                    <a:pt x="338137" y="778669"/>
                  </a:lnTo>
                  <a:lnTo>
                    <a:pt x="316706" y="766762"/>
                  </a:lnTo>
                  <a:lnTo>
                    <a:pt x="292893" y="752475"/>
                  </a:lnTo>
                  <a:lnTo>
                    <a:pt x="269081" y="733425"/>
                  </a:lnTo>
                  <a:lnTo>
                    <a:pt x="240506" y="692944"/>
                  </a:lnTo>
                  <a:lnTo>
                    <a:pt x="207168" y="628650"/>
                  </a:lnTo>
                  <a:lnTo>
                    <a:pt x="180975" y="573881"/>
                  </a:lnTo>
                  <a:lnTo>
                    <a:pt x="150018" y="504825"/>
                  </a:lnTo>
                  <a:lnTo>
                    <a:pt x="102393" y="3595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42">
              <a:extLst>
                <a:ext uri="{FF2B5EF4-FFF2-40B4-BE49-F238E27FC236}">
                  <a16:creationId xmlns:a16="http://schemas.microsoft.com/office/drawing/2014/main" id="{8E091985-BAD7-49C3-A59C-875898A05F5E}"/>
                </a:ext>
              </a:extLst>
            </p:cNvPr>
            <p:cNvSpPr/>
            <p:nvPr/>
          </p:nvSpPr>
          <p:spPr>
            <a:xfrm>
              <a:off x="5553076" y="4570413"/>
              <a:ext cx="466725" cy="1111250"/>
            </a:xfrm>
            <a:custGeom>
              <a:avLst/>
              <a:gdLst>
                <a:gd name="connsiteX0" fmla="*/ 204788 w 466725"/>
                <a:gd name="connsiteY0" fmla="*/ 500062 h 1112044"/>
                <a:gd name="connsiteX1" fmla="*/ 83344 w 466725"/>
                <a:gd name="connsiteY1" fmla="*/ 647700 h 1112044"/>
                <a:gd name="connsiteX2" fmla="*/ 7144 w 466725"/>
                <a:gd name="connsiteY2" fmla="*/ 723900 h 1112044"/>
                <a:gd name="connsiteX3" fmla="*/ 0 w 466725"/>
                <a:gd name="connsiteY3" fmla="*/ 750094 h 1112044"/>
                <a:gd name="connsiteX4" fmla="*/ 0 w 466725"/>
                <a:gd name="connsiteY4" fmla="*/ 831056 h 1112044"/>
                <a:gd name="connsiteX5" fmla="*/ 7144 w 466725"/>
                <a:gd name="connsiteY5" fmla="*/ 942975 h 1112044"/>
                <a:gd name="connsiteX6" fmla="*/ 14288 w 466725"/>
                <a:gd name="connsiteY6" fmla="*/ 988219 h 1112044"/>
                <a:gd name="connsiteX7" fmla="*/ 26194 w 466725"/>
                <a:gd name="connsiteY7" fmla="*/ 1035844 h 1112044"/>
                <a:gd name="connsiteX8" fmla="*/ 33338 w 466725"/>
                <a:gd name="connsiteY8" fmla="*/ 1057275 h 1112044"/>
                <a:gd name="connsiteX9" fmla="*/ 50006 w 466725"/>
                <a:gd name="connsiteY9" fmla="*/ 1078706 h 1112044"/>
                <a:gd name="connsiteX10" fmla="*/ 71438 w 466725"/>
                <a:gd name="connsiteY10" fmla="*/ 1100137 h 1112044"/>
                <a:gd name="connsiteX11" fmla="*/ 102394 w 466725"/>
                <a:gd name="connsiteY11" fmla="*/ 1112044 h 1112044"/>
                <a:gd name="connsiteX12" fmla="*/ 130969 w 466725"/>
                <a:gd name="connsiteY12" fmla="*/ 1112044 h 1112044"/>
                <a:gd name="connsiteX13" fmla="*/ 157163 w 466725"/>
                <a:gd name="connsiteY13" fmla="*/ 1104900 h 1112044"/>
                <a:gd name="connsiteX14" fmla="*/ 173831 w 466725"/>
                <a:gd name="connsiteY14" fmla="*/ 1095375 h 1112044"/>
                <a:gd name="connsiteX15" fmla="*/ 188119 w 466725"/>
                <a:gd name="connsiteY15" fmla="*/ 1083469 h 1112044"/>
                <a:gd name="connsiteX16" fmla="*/ 214313 w 466725"/>
                <a:gd name="connsiteY16" fmla="*/ 1052512 h 1112044"/>
                <a:gd name="connsiteX17" fmla="*/ 273844 w 466725"/>
                <a:gd name="connsiteY17" fmla="*/ 966787 h 1112044"/>
                <a:gd name="connsiteX18" fmla="*/ 326231 w 466725"/>
                <a:gd name="connsiteY18" fmla="*/ 873919 h 1112044"/>
                <a:gd name="connsiteX19" fmla="*/ 359569 w 466725"/>
                <a:gd name="connsiteY19" fmla="*/ 797719 h 1112044"/>
                <a:gd name="connsiteX20" fmla="*/ 378619 w 466725"/>
                <a:gd name="connsiteY20" fmla="*/ 740569 h 1112044"/>
                <a:gd name="connsiteX21" fmla="*/ 397669 w 466725"/>
                <a:gd name="connsiteY21" fmla="*/ 666750 h 1112044"/>
                <a:gd name="connsiteX22" fmla="*/ 416719 w 466725"/>
                <a:gd name="connsiteY22" fmla="*/ 583406 h 1112044"/>
                <a:gd name="connsiteX23" fmla="*/ 438150 w 466725"/>
                <a:gd name="connsiteY23" fmla="*/ 445294 h 1112044"/>
                <a:gd name="connsiteX24" fmla="*/ 457200 w 466725"/>
                <a:gd name="connsiteY24" fmla="*/ 235744 h 1112044"/>
                <a:gd name="connsiteX25" fmla="*/ 466725 w 466725"/>
                <a:gd name="connsiteY25" fmla="*/ 88106 h 1112044"/>
                <a:gd name="connsiteX26" fmla="*/ 466725 w 466725"/>
                <a:gd name="connsiteY26" fmla="*/ 26194 h 1112044"/>
                <a:gd name="connsiteX27" fmla="*/ 461963 w 466725"/>
                <a:gd name="connsiteY27" fmla="*/ 4762 h 1112044"/>
                <a:gd name="connsiteX28" fmla="*/ 454819 w 466725"/>
                <a:gd name="connsiteY28" fmla="*/ 0 h 1112044"/>
                <a:gd name="connsiteX29" fmla="*/ 438150 w 466725"/>
                <a:gd name="connsiteY29" fmla="*/ 7144 h 1112044"/>
                <a:gd name="connsiteX30" fmla="*/ 411956 w 466725"/>
                <a:gd name="connsiteY30" fmla="*/ 33337 h 1112044"/>
                <a:gd name="connsiteX31" fmla="*/ 397669 w 466725"/>
                <a:gd name="connsiteY31" fmla="*/ 54769 h 1112044"/>
                <a:gd name="connsiteX32" fmla="*/ 378619 w 466725"/>
                <a:gd name="connsiteY32" fmla="*/ 121444 h 1112044"/>
                <a:gd name="connsiteX33" fmla="*/ 335756 w 466725"/>
                <a:gd name="connsiteY33" fmla="*/ 247650 h 1112044"/>
                <a:gd name="connsiteX34" fmla="*/ 288131 w 466725"/>
                <a:gd name="connsiteY34" fmla="*/ 364331 h 1112044"/>
                <a:gd name="connsiteX35" fmla="*/ 247650 w 466725"/>
                <a:gd name="connsiteY35" fmla="*/ 445294 h 1112044"/>
                <a:gd name="connsiteX36" fmla="*/ 204788 w 466725"/>
                <a:gd name="connsiteY36" fmla="*/ 500062 h 111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66725" h="1112044">
                  <a:moveTo>
                    <a:pt x="204788" y="500062"/>
                  </a:moveTo>
                  <a:lnTo>
                    <a:pt x="83344" y="647700"/>
                  </a:lnTo>
                  <a:lnTo>
                    <a:pt x="7144" y="723900"/>
                  </a:lnTo>
                  <a:lnTo>
                    <a:pt x="0" y="750094"/>
                  </a:lnTo>
                  <a:lnTo>
                    <a:pt x="0" y="831056"/>
                  </a:lnTo>
                  <a:lnTo>
                    <a:pt x="7144" y="942975"/>
                  </a:lnTo>
                  <a:lnTo>
                    <a:pt x="14288" y="988219"/>
                  </a:lnTo>
                  <a:lnTo>
                    <a:pt x="26194" y="1035844"/>
                  </a:lnTo>
                  <a:lnTo>
                    <a:pt x="33338" y="1057275"/>
                  </a:lnTo>
                  <a:lnTo>
                    <a:pt x="50006" y="1078706"/>
                  </a:lnTo>
                  <a:lnTo>
                    <a:pt x="71438" y="1100137"/>
                  </a:lnTo>
                  <a:lnTo>
                    <a:pt x="102394" y="1112044"/>
                  </a:lnTo>
                  <a:lnTo>
                    <a:pt x="130969" y="1112044"/>
                  </a:lnTo>
                  <a:lnTo>
                    <a:pt x="157163" y="1104900"/>
                  </a:lnTo>
                  <a:lnTo>
                    <a:pt x="173831" y="1095375"/>
                  </a:lnTo>
                  <a:lnTo>
                    <a:pt x="188119" y="1083469"/>
                  </a:lnTo>
                  <a:lnTo>
                    <a:pt x="214313" y="1052512"/>
                  </a:lnTo>
                  <a:lnTo>
                    <a:pt x="273844" y="966787"/>
                  </a:lnTo>
                  <a:lnTo>
                    <a:pt x="326231" y="873919"/>
                  </a:lnTo>
                  <a:lnTo>
                    <a:pt x="359569" y="797719"/>
                  </a:lnTo>
                  <a:lnTo>
                    <a:pt x="378619" y="740569"/>
                  </a:lnTo>
                  <a:lnTo>
                    <a:pt x="397669" y="666750"/>
                  </a:lnTo>
                  <a:lnTo>
                    <a:pt x="416719" y="583406"/>
                  </a:lnTo>
                  <a:lnTo>
                    <a:pt x="438150" y="445294"/>
                  </a:lnTo>
                  <a:lnTo>
                    <a:pt x="457200" y="235744"/>
                  </a:lnTo>
                  <a:lnTo>
                    <a:pt x="466725" y="88106"/>
                  </a:lnTo>
                  <a:lnTo>
                    <a:pt x="466725" y="26194"/>
                  </a:lnTo>
                  <a:lnTo>
                    <a:pt x="461963" y="4762"/>
                  </a:lnTo>
                  <a:lnTo>
                    <a:pt x="454819" y="0"/>
                  </a:lnTo>
                  <a:lnTo>
                    <a:pt x="438150" y="7144"/>
                  </a:lnTo>
                  <a:lnTo>
                    <a:pt x="411956" y="33337"/>
                  </a:lnTo>
                  <a:lnTo>
                    <a:pt x="397669" y="54769"/>
                  </a:lnTo>
                  <a:lnTo>
                    <a:pt x="378619" y="121444"/>
                  </a:lnTo>
                  <a:lnTo>
                    <a:pt x="335756" y="247650"/>
                  </a:lnTo>
                  <a:lnTo>
                    <a:pt x="288131" y="364331"/>
                  </a:lnTo>
                  <a:lnTo>
                    <a:pt x="247650" y="445294"/>
                  </a:lnTo>
                  <a:lnTo>
                    <a:pt x="204788" y="5000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43">
              <a:extLst>
                <a:ext uri="{FF2B5EF4-FFF2-40B4-BE49-F238E27FC236}">
                  <a16:creationId xmlns:a16="http://schemas.microsoft.com/office/drawing/2014/main" id="{CD6ED086-0646-402B-AEFB-7EBC6A482EE2}"/>
                </a:ext>
              </a:extLst>
            </p:cNvPr>
            <p:cNvSpPr/>
            <p:nvPr/>
          </p:nvSpPr>
          <p:spPr>
            <a:xfrm>
              <a:off x="5487989" y="1733551"/>
              <a:ext cx="1181100" cy="1204913"/>
            </a:xfrm>
            <a:custGeom>
              <a:avLst/>
              <a:gdLst>
                <a:gd name="connsiteX0" fmla="*/ 569119 w 1181100"/>
                <a:gd name="connsiteY0" fmla="*/ 554831 h 1204913"/>
                <a:gd name="connsiteX1" fmla="*/ 673894 w 1181100"/>
                <a:gd name="connsiteY1" fmla="*/ 421481 h 1204913"/>
                <a:gd name="connsiteX2" fmla="*/ 771525 w 1181100"/>
                <a:gd name="connsiteY2" fmla="*/ 283369 h 1204913"/>
                <a:gd name="connsiteX3" fmla="*/ 797719 w 1181100"/>
                <a:gd name="connsiteY3" fmla="*/ 245269 h 1204913"/>
                <a:gd name="connsiteX4" fmla="*/ 807244 w 1181100"/>
                <a:gd name="connsiteY4" fmla="*/ 219075 h 1204913"/>
                <a:gd name="connsiteX5" fmla="*/ 807244 w 1181100"/>
                <a:gd name="connsiteY5" fmla="*/ 202406 h 1204913"/>
                <a:gd name="connsiteX6" fmla="*/ 800100 w 1181100"/>
                <a:gd name="connsiteY6" fmla="*/ 173831 h 1204913"/>
                <a:gd name="connsiteX7" fmla="*/ 785813 w 1181100"/>
                <a:gd name="connsiteY7" fmla="*/ 152400 h 1204913"/>
                <a:gd name="connsiteX8" fmla="*/ 771525 w 1181100"/>
                <a:gd name="connsiteY8" fmla="*/ 138113 h 1204913"/>
                <a:gd name="connsiteX9" fmla="*/ 750094 w 1181100"/>
                <a:gd name="connsiteY9" fmla="*/ 119063 h 1204913"/>
                <a:gd name="connsiteX10" fmla="*/ 714375 w 1181100"/>
                <a:gd name="connsiteY10" fmla="*/ 100013 h 1204913"/>
                <a:gd name="connsiteX11" fmla="*/ 647700 w 1181100"/>
                <a:gd name="connsiteY11" fmla="*/ 66675 h 1204913"/>
                <a:gd name="connsiteX12" fmla="*/ 623888 w 1181100"/>
                <a:gd name="connsiteY12" fmla="*/ 50006 h 1204913"/>
                <a:gd name="connsiteX13" fmla="*/ 611982 w 1181100"/>
                <a:gd name="connsiteY13" fmla="*/ 33338 h 1204913"/>
                <a:gd name="connsiteX14" fmla="*/ 607219 w 1181100"/>
                <a:gd name="connsiteY14" fmla="*/ 21431 h 1204913"/>
                <a:gd name="connsiteX15" fmla="*/ 619125 w 1181100"/>
                <a:gd name="connsiteY15" fmla="*/ 14288 h 1204913"/>
                <a:gd name="connsiteX16" fmla="*/ 645319 w 1181100"/>
                <a:gd name="connsiteY16" fmla="*/ 7144 h 1204913"/>
                <a:gd name="connsiteX17" fmla="*/ 731044 w 1181100"/>
                <a:gd name="connsiteY17" fmla="*/ 0 h 1204913"/>
                <a:gd name="connsiteX18" fmla="*/ 826294 w 1181100"/>
                <a:gd name="connsiteY18" fmla="*/ 2381 h 1204913"/>
                <a:gd name="connsiteX19" fmla="*/ 888207 w 1181100"/>
                <a:gd name="connsiteY19" fmla="*/ 11906 h 1204913"/>
                <a:gd name="connsiteX20" fmla="*/ 950119 w 1181100"/>
                <a:gd name="connsiteY20" fmla="*/ 28575 h 1204913"/>
                <a:gd name="connsiteX21" fmla="*/ 1004888 w 1181100"/>
                <a:gd name="connsiteY21" fmla="*/ 52388 h 1204913"/>
                <a:gd name="connsiteX22" fmla="*/ 1047750 w 1181100"/>
                <a:gd name="connsiteY22" fmla="*/ 76200 h 1204913"/>
                <a:gd name="connsiteX23" fmla="*/ 1071563 w 1181100"/>
                <a:gd name="connsiteY23" fmla="*/ 92869 h 1204913"/>
                <a:gd name="connsiteX24" fmla="*/ 1100138 w 1181100"/>
                <a:gd name="connsiteY24" fmla="*/ 121444 h 1204913"/>
                <a:gd name="connsiteX25" fmla="*/ 1121569 w 1181100"/>
                <a:gd name="connsiteY25" fmla="*/ 154781 h 1204913"/>
                <a:gd name="connsiteX26" fmla="*/ 1143000 w 1181100"/>
                <a:gd name="connsiteY26" fmla="*/ 195263 h 1204913"/>
                <a:gd name="connsiteX27" fmla="*/ 1166813 w 1181100"/>
                <a:gd name="connsiteY27" fmla="*/ 245269 h 1204913"/>
                <a:gd name="connsiteX28" fmla="*/ 1178719 w 1181100"/>
                <a:gd name="connsiteY28" fmla="*/ 261938 h 1204913"/>
                <a:gd name="connsiteX29" fmla="*/ 1181100 w 1181100"/>
                <a:gd name="connsiteY29" fmla="*/ 271463 h 1204913"/>
                <a:gd name="connsiteX30" fmla="*/ 1176338 w 1181100"/>
                <a:gd name="connsiteY30" fmla="*/ 292894 h 1204913"/>
                <a:gd name="connsiteX31" fmla="*/ 1152525 w 1181100"/>
                <a:gd name="connsiteY31" fmla="*/ 314325 h 1204913"/>
                <a:gd name="connsiteX32" fmla="*/ 1095375 w 1181100"/>
                <a:gd name="connsiteY32" fmla="*/ 350044 h 1204913"/>
                <a:gd name="connsiteX33" fmla="*/ 1019175 w 1181100"/>
                <a:gd name="connsiteY33" fmla="*/ 409575 h 1204913"/>
                <a:gd name="connsiteX34" fmla="*/ 935832 w 1181100"/>
                <a:gd name="connsiteY34" fmla="*/ 490538 h 1204913"/>
                <a:gd name="connsiteX35" fmla="*/ 754857 w 1181100"/>
                <a:gd name="connsiteY35" fmla="*/ 664369 h 1204913"/>
                <a:gd name="connsiteX36" fmla="*/ 609600 w 1181100"/>
                <a:gd name="connsiteY36" fmla="*/ 792956 h 1204913"/>
                <a:gd name="connsiteX37" fmla="*/ 431007 w 1181100"/>
                <a:gd name="connsiteY37" fmla="*/ 940594 h 1204913"/>
                <a:gd name="connsiteX38" fmla="*/ 245269 w 1181100"/>
                <a:gd name="connsiteY38" fmla="*/ 1076325 h 1204913"/>
                <a:gd name="connsiteX39" fmla="*/ 109538 w 1181100"/>
                <a:gd name="connsiteY39" fmla="*/ 1162050 h 1204913"/>
                <a:gd name="connsiteX40" fmla="*/ 45244 w 1181100"/>
                <a:gd name="connsiteY40" fmla="*/ 1195388 h 1204913"/>
                <a:gd name="connsiteX41" fmla="*/ 14288 w 1181100"/>
                <a:gd name="connsiteY41" fmla="*/ 1204913 h 1204913"/>
                <a:gd name="connsiteX42" fmla="*/ 0 w 1181100"/>
                <a:gd name="connsiteY42" fmla="*/ 1204913 h 1204913"/>
                <a:gd name="connsiteX43" fmla="*/ 0 w 1181100"/>
                <a:gd name="connsiteY43" fmla="*/ 1200150 h 1204913"/>
                <a:gd name="connsiteX44" fmla="*/ 2382 w 1181100"/>
                <a:gd name="connsiteY44" fmla="*/ 1183481 h 1204913"/>
                <a:gd name="connsiteX45" fmla="*/ 26194 w 1181100"/>
                <a:gd name="connsiteY45" fmla="*/ 1150144 h 1204913"/>
                <a:gd name="connsiteX46" fmla="*/ 102394 w 1181100"/>
                <a:gd name="connsiteY46" fmla="*/ 1076325 h 1204913"/>
                <a:gd name="connsiteX47" fmla="*/ 223838 w 1181100"/>
                <a:gd name="connsiteY47" fmla="*/ 952500 h 1204913"/>
                <a:gd name="connsiteX48" fmla="*/ 357188 w 1181100"/>
                <a:gd name="connsiteY48" fmla="*/ 809625 h 1204913"/>
                <a:gd name="connsiteX49" fmla="*/ 569119 w 1181100"/>
                <a:gd name="connsiteY49" fmla="*/ 554831 h 1204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181100" h="1204913">
                  <a:moveTo>
                    <a:pt x="569119" y="554831"/>
                  </a:moveTo>
                  <a:lnTo>
                    <a:pt x="673894" y="421481"/>
                  </a:lnTo>
                  <a:lnTo>
                    <a:pt x="771525" y="283369"/>
                  </a:lnTo>
                  <a:lnTo>
                    <a:pt x="797719" y="245269"/>
                  </a:lnTo>
                  <a:lnTo>
                    <a:pt x="807244" y="219075"/>
                  </a:lnTo>
                  <a:lnTo>
                    <a:pt x="807244" y="202406"/>
                  </a:lnTo>
                  <a:lnTo>
                    <a:pt x="800100" y="173831"/>
                  </a:lnTo>
                  <a:lnTo>
                    <a:pt x="785813" y="152400"/>
                  </a:lnTo>
                  <a:lnTo>
                    <a:pt x="771525" y="138113"/>
                  </a:lnTo>
                  <a:lnTo>
                    <a:pt x="750094" y="119063"/>
                  </a:lnTo>
                  <a:lnTo>
                    <a:pt x="714375" y="100013"/>
                  </a:lnTo>
                  <a:lnTo>
                    <a:pt x="647700" y="66675"/>
                  </a:lnTo>
                  <a:lnTo>
                    <a:pt x="623888" y="50006"/>
                  </a:lnTo>
                  <a:lnTo>
                    <a:pt x="611982" y="33338"/>
                  </a:lnTo>
                  <a:lnTo>
                    <a:pt x="607219" y="21431"/>
                  </a:lnTo>
                  <a:lnTo>
                    <a:pt x="619125" y="14288"/>
                  </a:lnTo>
                  <a:lnTo>
                    <a:pt x="645319" y="7144"/>
                  </a:lnTo>
                  <a:lnTo>
                    <a:pt x="731044" y="0"/>
                  </a:lnTo>
                  <a:lnTo>
                    <a:pt x="826294" y="2381"/>
                  </a:lnTo>
                  <a:lnTo>
                    <a:pt x="888207" y="11906"/>
                  </a:lnTo>
                  <a:lnTo>
                    <a:pt x="950119" y="28575"/>
                  </a:lnTo>
                  <a:lnTo>
                    <a:pt x="1004888" y="52388"/>
                  </a:lnTo>
                  <a:lnTo>
                    <a:pt x="1047750" y="76200"/>
                  </a:lnTo>
                  <a:lnTo>
                    <a:pt x="1071563" y="92869"/>
                  </a:lnTo>
                  <a:lnTo>
                    <a:pt x="1100138" y="121444"/>
                  </a:lnTo>
                  <a:lnTo>
                    <a:pt x="1121569" y="154781"/>
                  </a:lnTo>
                  <a:lnTo>
                    <a:pt x="1143000" y="195263"/>
                  </a:lnTo>
                  <a:lnTo>
                    <a:pt x="1166813" y="245269"/>
                  </a:lnTo>
                  <a:lnTo>
                    <a:pt x="1178719" y="261938"/>
                  </a:lnTo>
                  <a:lnTo>
                    <a:pt x="1181100" y="271463"/>
                  </a:lnTo>
                  <a:lnTo>
                    <a:pt x="1176338" y="292894"/>
                  </a:lnTo>
                  <a:lnTo>
                    <a:pt x="1152525" y="314325"/>
                  </a:lnTo>
                  <a:lnTo>
                    <a:pt x="1095375" y="350044"/>
                  </a:lnTo>
                  <a:lnTo>
                    <a:pt x="1019175" y="409575"/>
                  </a:lnTo>
                  <a:lnTo>
                    <a:pt x="935832" y="490538"/>
                  </a:lnTo>
                  <a:lnTo>
                    <a:pt x="754857" y="664369"/>
                  </a:lnTo>
                  <a:lnTo>
                    <a:pt x="609600" y="792956"/>
                  </a:lnTo>
                  <a:lnTo>
                    <a:pt x="431007" y="940594"/>
                  </a:lnTo>
                  <a:lnTo>
                    <a:pt x="245269" y="1076325"/>
                  </a:lnTo>
                  <a:lnTo>
                    <a:pt x="109538" y="1162050"/>
                  </a:lnTo>
                  <a:lnTo>
                    <a:pt x="45244" y="1195388"/>
                  </a:lnTo>
                  <a:lnTo>
                    <a:pt x="14288" y="1204913"/>
                  </a:lnTo>
                  <a:lnTo>
                    <a:pt x="0" y="1204913"/>
                  </a:lnTo>
                  <a:lnTo>
                    <a:pt x="0" y="1200150"/>
                  </a:lnTo>
                  <a:lnTo>
                    <a:pt x="2382" y="1183481"/>
                  </a:lnTo>
                  <a:lnTo>
                    <a:pt x="26194" y="1150144"/>
                  </a:lnTo>
                  <a:lnTo>
                    <a:pt x="102394" y="1076325"/>
                  </a:lnTo>
                  <a:lnTo>
                    <a:pt x="223838" y="952500"/>
                  </a:lnTo>
                  <a:lnTo>
                    <a:pt x="357188" y="809625"/>
                  </a:lnTo>
                  <a:lnTo>
                    <a:pt x="569119" y="5548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44">
              <a:extLst>
                <a:ext uri="{FF2B5EF4-FFF2-40B4-BE49-F238E27FC236}">
                  <a16:creationId xmlns:a16="http://schemas.microsoft.com/office/drawing/2014/main" id="{BAA8D573-6191-4214-BBFC-DAEECDDCDA0C}"/>
                </a:ext>
              </a:extLst>
            </p:cNvPr>
            <p:cNvSpPr/>
            <p:nvPr/>
          </p:nvSpPr>
          <p:spPr>
            <a:xfrm>
              <a:off x="6954840" y="1590676"/>
              <a:ext cx="1628775" cy="1192213"/>
            </a:xfrm>
            <a:custGeom>
              <a:avLst/>
              <a:gdLst>
                <a:gd name="connsiteX0" fmla="*/ 688182 w 1628775"/>
                <a:gd name="connsiteY0" fmla="*/ 481013 h 1193006"/>
                <a:gd name="connsiteX1" fmla="*/ 528638 w 1628775"/>
                <a:gd name="connsiteY1" fmla="*/ 326231 h 1193006"/>
                <a:gd name="connsiteX2" fmla="*/ 409575 w 1628775"/>
                <a:gd name="connsiteY2" fmla="*/ 209550 h 1193006"/>
                <a:gd name="connsiteX3" fmla="*/ 261938 w 1628775"/>
                <a:gd name="connsiteY3" fmla="*/ 61913 h 1193006"/>
                <a:gd name="connsiteX4" fmla="*/ 250032 w 1628775"/>
                <a:gd name="connsiteY4" fmla="*/ 50006 h 1193006"/>
                <a:gd name="connsiteX5" fmla="*/ 195263 w 1628775"/>
                <a:gd name="connsiteY5" fmla="*/ 28575 h 1193006"/>
                <a:gd name="connsiteX6" fmla="*/ 138113 w 1628775"/>
                <a:gd name="connsiteY6" fmla="*/ 9525 h 1193006"/>
                <a:gd name="connsiteX7" fmla="*/ 80963 w 1628775"/>
                <a:gd name="connsiteY7" fmla="*/ 0 h 1193006"/>
                <a:gd name="connsiteX8" fmla="*/ 47625 w 1628775"/>
                <a:gd name="connsiteY8" fmla="*/ 7144 h 1193006"/>
                <a:gd name="connsiteX9" fmla="*/ 14288 w 1628775"/>
                <a:gd name="connsiteY9" fmla="*/ 23813 h 1193006"/>
                <a:gd name="connsiteX10" fmla="*/ 2382 w 1628775"/>
                <a:gd name="connsiteY10" fmla="*/ 35719 h 1193006"/>
                <a:gd name="connsiteX11" fmla="*/ 0 w 1628775"/>
                <a:gd name="connsiteY11" fmla="*/ 45244 h 1193006"/>
                <a:gd name="connsiteX12" fmla="*/ 0 w 1628775"/>
                <a:gd name="connsiteY12" fmla="*/ 59531 h 1193006"/>
                <a:gd name="connsiteX13" fmla="*/ 9525 w 1628775"/>
                <a:gd name="connsiteY13" fmla="*/ 76200 h 1193006"/>
                <a:gd name="connsiteX14" fmla="*/ 28575 w 1628775"/>
                <a:gd name="connsiteY14" fmla="*/ 92869 h 1193006"/>
                <a:gd name="connsiteX15" fmla="*/ 52388 w 1628775"/>
                <a:gd name="connsiteY15" fmla="*/ 109538 h 1193006"/>
                <a:gd name="connsiteX16" fmla="*/ 88107 w 1628775"/>
                <a:gd name="connsiteY16" fmla="*/ 130969 h 1193006"/>
                <a:gd name="connsiteX17" fmla="*/ 130969 w 1628775"/>
                <a:gd name="connsiteY17" fmla="*/ 145256 h 1193006"/>
                <a:gd name="connsiteX18" fmla="*/ 166688 w 1628775"/>
                <a:gd name="connsiteY18" fmla="*/ 161925 h 1193006"/>
                <a:gd name="connsiteX19" fmla="*/ 195263 w 1628775"/>
                <a:gd name="connsiteY19" fmla="*/ 183356 h 1193006"/>
                <a:gd name="connsiteX20" fmla="*/ 250032 w 1628775"/>
                <a:gd name="connsiteY20" fmla="*/ 242888 h 1193006"/>
                <a:gd name="connsiteX21" fmla="*/ 307182 w 1628775"/>
                <a:gd name="connsiteY21" fmla="*/ 314325 h 1193006"/>
                <a:gd name="connsiteX22" fmla="*/ 409575 w 1628775"/>
                <a:gd name="connsiteY22" fmla="*/ 459581 h 1193006"/>
                <a:gd name="connsiteX23" fmla="*/ 552450 w 1628775"/>
                <a:gd name="connsiteY23" fmla="*/ 673894 h 1193006"/>
                <a:gd name="connsiteX24" fmla="*/ 700088 w 1628775"/>
                <a:gd name="connsiteY24" fmla="*/ 890588 h 1193006"/>
                <a:gd name="connsiteX25" fmla="*/ 788194 w 1628775"/>
                <a:gd name="connsiteY25" fmla="*/ 1023938 h 1193006"/>
                <a:gd name="connsiteX26" fmla="*/ 804863 w 1628775"/>
                <a:gd name="connsiteY26" fmla="*/ 1050131 h 1193006"/>
                <a:gd name="connsiteX27" fmla="*/ 819150 w 1628775"/>
                <a:gd name="connsiteY27" fmla="*/ 1066800 h 1193006"/>
                <a:gd name="connsiteX28" fmla="*/ 840582 w 1628775"/>
                <a:gd name="connsiteY28" fmla="*/ 1083469 h 1193006"/>
                <a:gd name="connsiteX29" fmla="*/ 864394 w 1628775"/>
                <a:gd name="connsiteY29" fmla="*/ 1095375 h 1193006"/>
                <a:gd name="connsiteX30" fmla="*/ 926307 w 1628775"/>
                <a:gd name="connsiteY30" fmla="*/ 1121569 h 1193006"/>
                <a:gd name="connsiteX31" fmla="*/ 995363 w 1628775"/>
                <a:gd name="connsiteY31" fmla="*/ 1138238 h 1193006"/>
                <a:gd name="connsiteX32" fmla="*/ 1083469 w 1628775"/>
                <a:gd name="connsiteY32" fmla="*/ 1147763 h 1193006"/>
                <a:gd name="connsiteX33" fmla="*/ 1295400 w 1628775"/>
                <a:gd name="connsiteY33" fmla="*/ 1164431 h 1193006"/>
                <a:gd name="connsiteX34" fmla="*/ 1574007 w 1628775"/>
                <a:gd name="connsiteY34" fmla="*/ 1193006 h 1193006"/>
                <a:gd name="connsiteX35" fmla="*/ 1607344 w 1628775"/>
                <a:gd name="connsiteY35" fmla="*/ 1193006 h 1193006"/>
                <a:gd name="connsiteX36" fmla="*/ 1624013 w 1628775"/>
                <a:gd name="connsiteY36" fmla="*/ 1185863 h 1193006"/>
                <a:gd name="connsiteX37" fmla="*/ 1628775 w 1628775"/>
                <a:gd name="connsiteY37" fmla="*/ 1181100 h 1193006"/>
                <a:gd name="connsiteX38" fmla="*/ 1628775 w 1628775"/>
                <a:gd name="connsiteY38" fmla="*/ 1171575 h 1193006"/>
                <a:gd name="connsiteX39" fmla="*/ 1624013 w 1628775"/>
                <a:gd name="connsiteY39" fmla="*/ 1164431 h 1193006"/>
                <a:gd name="connsiteX40" fmla="*/ 1604963 w 1628775"/>
                <a:gd name="connsiteY40" fmla="*/ 1145381 h 1193006"/>
                <a:gd name="connsiteX41" fmla="*/ 1559719 w 1628775"/>
                <a:gd name="connsiteY41" fmla="*/ 1119188 h 1193006"/>
                <a:gd name="connsiteX42" fmla="*/ 1445419 w 1628775"/>
                <a:gd name="connsiteY42" fmla="*/ 1059656 h 1193006"/>
                <a:gd name="connsiteX43" fmla="*/ 1297782 w 1628775"/>
                <a:gd name="connsiteY43" fmla="*/ 976313 h 1193006"/>
                <a:gd name="connsiteX44" fmla="*/ 1119188 w 1628775"/>
                <a:gd name="connsiteY44" fmla="*/ 862013 h 1193006"/>
                <a:gd name="connsiteX45" fmla="*/ 933450 w 1628775"/>
                <a:gd name="connsiteY45" fmla="*/ 711994 h 1193006"/>
                <a:gd name="connsiteX46" fmla="*/ 688182 w 1628775"/>
                <a:gd name="connsiteY46" fmla="*/ 481013 h 119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628775" h="1193006">
                  <a:moveTo>
                    <a:pt x="688182" y="481013"/>
                  </a:moveTo>
                  <a:lnTo>
                    <a:pt x="528638" y="326231"/>
                  </a:lnTo>
                  <a:lnTo>
                    <a:pt x="409575" y="209550"/>
                  </a:lnTo>
                  <a:lnTo>
                    <a:pt x="261938" y="61913"/>
                  </a:lnTo>
                  <a:lnTo>
                    <a:pt x="250032" y="50006"/>
                  </a:lnTo>
                  <a:lnTo>
                    <a:pt x="195263" y="28575"/>
                  </a:lnTo>
                  <a:lnTo>
                    <a:pt x="138113" y="9525"/>
                  </a:lnTo>
                  <a:lnTo>
                    <a:pt x="80963" y="0"/>
                  </a:lnTo>
                  <a:lnTo>
                    <a:pt x="47625" y="7144"/>
                  </a:lnTo>
                  <a:lnTo>
                    <a:pt x="14288" y="23813"/>
                  </a:lnTo>
                  <a:lnTo>
                    <a:pt x="2382" y="35719"/>
                  </a:lnTo>
                  <a:lnTo>
                    <a:pt x="0" y="45244"/>
                  </a:lnTo>
                  <a:lnTo>
                    <a:pt x="0" y="59531"/>
                  </a:lnTo>
                  <a:lnTo>
                    <a:pt x="9525" y="76200"/>
                  </a:lnTo>
                  <a:lnTo>
                    <a:pt x="28575" y="92869"/>
                  </a:lnTo>
                  <a:lnTo>
                    <a:pt x="52388" y="109538"/>
                  </a:lnTo>
                  <a:lnTo>
                    <a:pt x="88107" y="130969"/>
                  </a:lnTo>
                  <a:lnTo>
                    <a:pt x="130969" y="145256"/>
                  </a:lnTo>
                  <a:lnTo>
                    <a:pt x="166688" y="161925"/>
                  </a:lnTo>
                  <a:lnTo>
                    <a:pt x="195263" y="183356"/>
                  </a:lnTo>
                  <a:lnTo>
                    <a:pt x="250032" y="242888"/>
                  </a:lnTo>
                  <a:lnTo>
                    <a:pt x="307182" y="314325"/>
                  </a:lnTo>
                  <a:lnTo>
                    <a:pt x="409575" y="459581"/>
                  </a:lnTo>
                  <a:lnTo>
                    <a:pt x="552450" y="673894"/>
                  </a:lnTo>
                  <a:lnTo>
                    <a:pt x="700088" y="890588"/>
                  </a:lnTo>
                  <a:lnTo>
                    <a:pt x="788194" y="1023938"/>
                  </a:lnTo>
                  <a:lnTo>
                    <a:pt x="804863" y="1050131"/>
                  </a:lnTo>
                  <a:lnTo>
                    <a:pt x="819150" y="1066800"/>
                  </a:lnTo>
                  <a:lnTo>
                    <a:pt x="840582" y="1083469"/>
                  </a:lnTo>
                  <a:lnTo>
                    <a:pt x="864394" y="1095375"/>
                  </a:lnTo>
                  <a:lnTo>
                    <a:pt x="926307" y="1121569"/>
                  </a:lnTo>
                  <a:lnTo>
                    <a:pt x="995363" y="1138238"/>
                  </a:lnTo>
                  <a:lnTo>
                    <a:pt x="1083469" y="1147763"/>
                  </a:lnTo>
                  <a:lnTo>
                    <a:pt x="1295400" y="1164431"/>
                  </a:lnTo>
                  <a:lnTo>
                    <a:pt x="1574007" y="1193006"/>
                  </a:lnTo>
                  <a:lnTo>
                    <a:pt x="1607344" y="1193006"/>
                  </a:lnTo>
                  <a:lnTo>
                    <a:pt x="1624013" y="1185863"/>
                  </a:lnTo>
                  <a:lnTo>
                    <a:pt x="1628775" y="1181100"/>
                  </a:lnTo>
                  <a:lnTo>
                    <a:pt x="1628775" y="1171575"/>
                  </a:lnTo>
                  <a:lnTo>
                    <a:pt x="1624013" y="1164431"/>
                  </a:lnTo>
                  <a:lnTo>
                    <a:pt x="1604963" y="1145381"/>
                  </a:lnTo>
                  <a:lnTo>
                    <a:pt x="1559719" y="1119188"/>
                  </a:lnTo>
                  <a:lnTo>
                    <a:pt x="1445419" y="1059656"/>
                  </a:lnTo>
                  <a:lnTo>
                    <a:pt x="1297782" y="976313"/>
                  </a:lnTo>
                  <a:lnTo>
                    <a:pt x="1119188" y="862013"/>
                  </a:lnTo>
                  <a:lnTo>
                    <a:pt x="933450" y="711994"/>
                  </a:lnTo>
                  <a:lnTo>
                    <a:pt x="688182" y="4810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45">
              <a:extLst>
                <a:ext uri="{FF2B5EF4-FFF2-40B4-BE49-F238E27FC236}">
                  <a16:creationId xmlns:a16="http://schemas.microsoft.com/office/drawing/2014/main" id="{AA65E9E2-EA76-4A17-8222-ECA8BEBB79A1}"/>
                </a:ext>
              </a:extLst>
            </p:cNvPr>
            <p:cNvSpPr/>
            <p:nvPr/>
          </p:nvSpPr>
          <p:spPr>
            <a:xfrm>
              <a:off x="6046790" y="2605089"/>
              <a:ext cx="935037" cy="1216025"/>
            </a:xfrm>
            <a:custGeom>
              <a:avLst/>
              <a:gdLst>
                <a:gd name="connsiteX0" fmla="*/ 426244 w 935831"/>
                <a:gd name="connsiteY0" fmla="*/ 528637 h 1216818"/>
                <a:gd name="connsiteX1" fmla="*/ 516731 w 935831"/>
                <a:gd name="connsiteY1" fmla="*/ 369093 h 1216818"/>
                <a:gd name="connsiteX2" fmla="*/ 581025 w 935831"/>
                <a:gd name="connsiteY2" fmla="*/ 247650 h 1216818"/>
                <a:gd name="connsiteX3" fmla="*/ 604837 w 935831"/>
                <a:gd name="connsiteY3" fmla="*/ 195262 h 1216818"/>
                <a:gd name="connsiteX4" fmla="*/ 609600 w 935831"/>
                <a:gd name="connsiteY4" fmla="*/ 171450 h 1216818"/>
                <a:gd name="connsiteX5" fmla="*/ 609600 w 935831"/>
                <a:gd name="connsiteY5" fmla="*/ 138112 h 1216818"/>
                <a:gd name="connsiteX6" fmla="*/ 602456 w 935831"/>
                <a:gd name="connsiteY6" fmla="*/ 107156 h 1216818"/>
                <a:gd name="connsiteX7" fmla="*/ 592931 w 935831"/>
                <a:gd name="connsiteY7" fmla="*/ 88106 h 1216818"/>
                <a:gd name="connsiteX8" fmla="*/ 581025 w 935831"/>
                <a:gd name="connsiteY8" fmla="*/ 76200 h 1216818"/>
                <a:gd name="connsiteX9" fmla="*/ 557212 w 935831"/>
                <a:gd name="connsiteY9" fmla="*/ 64293 h 1216818"/>
                <a:gd name="connsiteX10" fmla="*/ 540544 w 935831"/>
                <a:gd name="connsiteY10" fmla="*/ 52387 h 1216818"/>
                <a:gd name="connsiteX11" fmla="*/ 521494 w 935831"/>
                <a:gd name="connsiteY11" fmla="*/ 30956 h 1216818"/>
                <a:gd name="connsiteX12" fmla="*/ 514350 w 935831"/>
                <a:gd name="connsiteY12" fmla="*/ 16668 h 1216818"/>
                <a:gd name="connsiteX13" fmla="*/ 516731 w 935831"/>
                <a:gd name="connsiteY13" fmla="*/ 9525 h 1216818"/>
                <a:gd name="connsiteX14" fmla="*/ 528637 w 935831"/>
                <a:gd name="connsiteY14" fmla="*/ 2381 h 1216818"/>
                <a:gd name="connsiteX15" fmla="*/ 561975 w 935831"/>
                <a:gd name="connsiteY15" fmla="*/ 0 h 1216818"/>
                <a:gd name="connsiteX16" fmla="*/ 628650 w 935831"/>
                <a:gd name="connsiteY16" fmla="*/ 4762 h 1216818"/>
                <a:gd name="connsiteX17" fmla="*/ 695325 w 935831"/>
                <a:gd name="connsiteY17" fmla="*/ 21431 h 1216818"/>
                <a:gd name="connsiteX18" fmla="*/ 740569 w 935831"/>
                <a:gd name="connsiteY18" fmla="*/ 52387 h 1216818"/>
                <a:gd name="connsiteX19" fmla="*/ 821531 w 935831"/>
                <a:gd name="connsiteY19" fmla="*/ 119062 h 1216818"/>
                <a:gd name="connsiteX20" fmla="*/ 878681 w 935831"/>
                <a:gd name="connsiteY20" fmla="*/ 176212 h 1216818"/>
                <a:gd name="connsiteX21" fmla="*/ 916781 w 935831"/>
                <a:gd name="connsiteY21" fmla="*/ 219075 h 1216818"/>
                <a:gd name="connsiteX22" fmla="*/ 931069 w 935831"/>
                <a:gd name="connsiteY22" fmla="*/ 245268 h 1216818"/>
                <a:gd name="connsiteX23" fmla="*/ 935831 w 935831"/>
                <a:gd name="connsiteY23" fmla="*/ 266700 h 1216818"/>
                <a:gd name="connsiteX24" fmla="*/ 935831 w 935831"/>
                <a:gd name="connsiteY24" fmla="*/ 280987 h 1216818"/>
                <a:gd name="connsiteX25" fmla="*/ 926306 w 935831"/>
                <a:gd name="connsiteY25" fmla="*/ 295275 h 1216818"/>
                <a:gd name="connsiteX26" fmla="*/ 897731 w 935831"/>
                <a:gd name="connsiteY26" fmla="*/ 309562 h 1216818"/>
                <a:gd name="connsiteX27" fmla="*/ 850106 w 935831"/>
                <a:gd name="connsiteY27" fmla="*/ 335756 h 1216818"/>
                <a:gd name="connsiteX28" fmla="*/ 797719 w 935831"/>
                <a:gd name="connsiteY28" fmla="*/ 378618 h 1216818"/>
                <a:gd name="connsiteX29" fmla="*/ 740569 w 935831"/>
                <a:gd name="connsiteY29" fmla="*/ 442912 h 1216818"/>
                <a:gd name="connsiteX30" fmla="*/ 654844 w 935831"/>
                <a:gd name="connsiteY30" fmla="*/ 547687 h 1216818"/>
                <a:gd name="connsiteX31" fmla="*/ 509587 w 935831"/>
                <a:gd name="connsiteY31" fmla="*/ 716756 h 1216818"/>
                <a:gd name="connsiteX32" fmla="*/ 304800 w 935831"/>
                <a:gd name="connsiteY32" fmla="*/ 947737 h 1216818"/>
                <a:gd name="connsiteX33" fmla="*/ 100012 w 935831"/>
                <a:gd name="connsiteY33" fmla="*/ 1183481 h 1216818"/>
                <a:gd name="connsiteX34" fmla="*/ 69056 w 935831"/>
                <a:gd name="connsiteY34" fmla="*/ 1216818 h 1216818"/>
                <a:gd name="connsiteX35" fmla="*/ 16669 w 935831"/>
                <a:gd name="connsiteY35" fmla="*/ 1216818 h 1216818"/>
                <a:gd name="connsiteX36" fmla="*/ 0 w 935831"/>
                <a:gd name="connsiteY36" fmla="*/ 1214437 h 1216818"/>
                <a:gd name="connsiteX37" fmla="*/ 54769 w 935831"/>
                <a:gd name="connsiteY37" fmla="*/ 1104900 h 1216818"/>
                <a:gd name="connsiteX38" fmla="*/ 178594 w 935831"/>
                <a:gd name="connsiteY38" fmla="*/ 921543 h 1216818"/>
                <a:gd name="connsiteX39" fmla="*/ 264319 w 935831"/>
                <a:gd name="connsiteY39" fmla="*/ 795337 h 1216818"/>
                <a:gd name="connsiteX40" fmla="*/ 426244 w 935831"/>
                <a:gd name="connsiteY40" fmla="*/ 528637 h 1216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35831" h="1216818">
                  <a:moveTo>
                    <a:pt x="426244" y="528637"/>
                  </a:moveTo>
                  <a:lnTo>
                    <a:pt x="516731" y="369093"/>
                  </a:lnTo>
                  <a:lnTo>
                    <a:pt x="581025" y="247650"/>
                  </a:lnTo>
                  <a:lnTo>
                    <a:pt x="604837" y="195262"/>
                  </a:lnTo>
                  <a:lnTo>
                    <a:pt x="609600" y="171450"/>
                  </a:lnTo>
                  <a:lnTo>
                    <a:pt x="609600" y="138112"/>
                  </a:lnTo>
                  <a:lnTo>
                    <a:pt x="602456" y="107156"/>
                  </a:lnTo>
                  <a:lnTo>
                    <a:pt x="592931" y="88106"/>
                  </a:lnTo>
                  <a:lnTo>
                    <a:pt x="581025" y="76200"/>
                  </a:lnTo>
                  <a:lnTo>
                    <a:pt x="557212" y="64293"/>
                  </a:lnTo>
                  <a:lnTo>
                    <a:pt x="540544" y="52387"/>
                  </a:lnTo>
                  <a:lnTo>
                    <a:pt x="521494" y="30956"/>
                  </a:lnTo>
                  <a:lnTo>
                    <a:pt x="514350" y="16668"/>
                  </a:lnTo>
                  <a:lnTo>
                    <a:pt x="516731" y="9525"/>
                  </a:lnTo>
                  <a:lnTo>
                    <a:pt x="528637" y="2381"/>
                  </a:lnTo>
                  <a:lnTo>
                    <a:pt x="561975" y="0"/>
                  </a:lnTo>
                  <a:lnTo>
                    <a:pt x="628650" y="4762"/>
                  </a:lnTo>
                  <a:lnTo>
                    <a:pt x="695325" y="21431"/>
                  </a:lnTo>
                  <a:lnTo>
                    <a:pt x="740569" y="52387"/>
                  </a:lnTo>
                  <a:lnTo>
                    <a:pt x="821531" y="119062"/>
                  </a:lnTo>
                  <a:lnTo>
                    <a:pt x="878681" y="176212"/>
                  </a:lnTo>
                  <a:lnTo>
                    <a:pt x="916781" y="219075"/>
                  </a:lnTo>
                  <a:lnTo>
                    <a:pt x="931069" y="245268"/>
                  </a:lnTo>
                  <a:lnTo>
                    <a:pt x="935831" y="266700"/>
                  </a:lnTo>
                  <a:lnTo>
                    <a:pt x="935831" y="280987"/>
                  </a:lnTo>
                  <a:lnTo>
                    <a:pt x="926306" y="295275"/>
                  </a:lnTo>
                  <a:lnTo>
                    <a:pt x="897731" y="309562"/>
                  </a:lnTo>
                  <a:lnTo>
                    <a:pt x="850106" y="335756"/>
                  </a:lnTo>
                  <a:lnTo>
                    <a:pt x="797719" y="378618"/>
                  </a:lnTo>
                  <a:lnTo>
                    <a:pt x="740569" y="442912"/>
                  </a:lnTo>
                  <a:lnTo>
                    <a:pt x="654844" y="547687"/>
                  </a:lnTo>
                  <a:lnTo>
                    <a:pt x="509587" y="716756"/>
                  </a:lnTo>
                  <a:lnTo>
                    <a:pt x="304800" y="947737"/>
                  </a:lnTo>
                  <a:lnTo>
                    <a:pt x="100012" y="1183481"/>
                  </a:lnTo>
                  <a:lnTo>
                    <a:pt x="69056" y="1216818"/>
                  </a:lnTo>
                  <a:lnTo>
                    <a:pt x="16669" y="1216818"/>
                  </a:lnTo>
                  <a:lnTo>
                    <a:pt x="0" y="1214437"/>
                  </a:lnTo>
                  <a:lnTo>
                    <a:pt x="54769" y="1104900"/>
                  </a:lnTo>
                  <a:lnTo>
                    <a:pt x="178594" y="921543"/>
                  </a:lnTo>
                  <a:lnTo>
                    <a:pt x="264319" y="795337"/>
                  </a:lnTo>
                  <a:lnTo>
                    <a:pt x="426244" y="5286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48">
              <a:extLst>
                <a:ext uri="{FF2B5EF4-FFF2-40B4-BE49-F238E27FC236}">
                  <a16:creationId xmlns:a16="http://schemas.microsoft.com/office/drawing/2014/main" id="{B55586EB-B3F9-4608-B94A-B619C58DBB61}"/>
                </a:ext>
              </a:extLst>
            </p:cNvPr>
            <p:cNvSpPr/>
            <p:nvPr/>
          </p:nvSpPr>
          <p:spPr>
            <a:xfrm>
              <a:off x="6710364" y="4100513"/>
              <a:ext cx="528637" cy="660400"/>
            </a:xfrm>
            <a:custGeom>
              <a:avLst/>
              <a:gdLst>
                <a:gd name="connsiteX0" fmla="*/ 133350 w 528637"/>
                <a:gd name="connsiteY0" fmla="*/ 302418 h 659606"/>
                <a:gd name="connsiteX1" fmla="*/ 52387 w 528637"/>
                <a:gd name="connsiteY1" fmla="*/ 142875 h 659606"/>
                <a:gd name="connsiteX2" fmla="*/ 7143 w 528637"/>
                <a:gd name="connsiteY2" fmla="*/ 50006 h 659606"/>
                <a:gd name="connsiteX3" fmla="*/ 0 w 528637"/>
                <a:gd name="connsiteY3" fmla="*/ 19050 h 659606"/>
                <a:gd name="connsiteX4" fmla="*/ 0 w 528637"/>
                <a:gd name="connsiteY4" fmla="*/ 4762 h 659606"/>
                <a:gd name="connsiteX5" fmla="*/ 0 w 528637"/>
                <a:gd name="connsiteY5" fmla="*/ 4762 h 659606"/>
                <a:gd name="connsiteX6" fmla="*/ 16668 w 528637"/>
                <a:gd name="connsiteY6" fmla="*/ 0 h 659606"/>
                <a:gd name="connsiteX7" fmla="*/ 42862 w 528637"/>
                <a:gd name="connsiteY7" fmla="*/ 16668 h 659606"/>
                <a:gd name="connsiteX8" fmla="*/ 157162 w 528637"/>
                <a:gd name="connsiteY8" fmla="*/ 97631 h 659606"/>
                <a:gd name="connsiteX9" fmla="*/ 288131 w 528637"/>
                <a:gd name="connsiteY9" fmla="*/ 185737 h 659606"/>
                <a:gd name="connsiteX10" fmla="*/ 345281 w 528637"/>
                <a:gd name="connsiteY10" fmla="*/ 223837 h 659606"/>
                <a:gd name="connsiteX11" fmla="*/ 388143 w 528637"/>
                <a:gd name="connsiteY11" fmla="*/ 257175 h 659606"/>
                <a:gd name="connsiteX12" fmla="*/ 416718 w 528637"/>
                <a:gd name="connsiteY12" fmla="*/ 285750 h 659606"/>
                <a:gd name="connsiteX13" fmla="*/ 442912 w 528637"/>
                <a:gd name="connsiteY13" fmla="*/ 316706 h 659606"/>
                <a:gd name="connsiteX14" fmla="*/ 466725 w 528637"/>
                <a:gd name="connsiteY14" fmla="*/ 352425 h 659606"/>
                <a:gd name="connsiteX15" fmla="*/ 485775 w 528637"/>
                <a:gd name="connsiteY15" fmla="*/ 385762 h 659606"/>
                <a:gd name="connsiteX16" fmla="*/ 507206 w 528637"/>
                <a:gd name="connsiteY16" fmla="*/ 431006 h 659606"/>
                <a:gd name="connsiteX17" fmla="*/ 519112 w 528637"/>
                <a:gd name="connsiteY17" fmla="*/ 469106 h 659606"/>
                <a:gd name="connsiteX18" fmla="*/ 528637 w 528637"/>
                <a:gd name="connsiteY18" fmla="*/ 516731 h 659606"/>
                <a:gd name="connsiteX19" fmla="*/ 528637 w 528637"/>
                <a:gd name="connsiteY19" fmla="*/ 554831 h 659606"/>
                <a:gd name="connsiteX20" fmla="*/ 521493 w 528637"/>
                <a:gd name="connsiteY20" fmla="*/ 583406 h 659606"/>
                <a:gd name="connsiteX21" fmla="*/ 504825 w 528637"/>
                <a:gd name="connsiteY21" fmla="*/ 611981 h 659606"/>
                <a:gd name="connsiteX22" fmla="*/ 473868 w 528637"/>
                <a:gd name="connsiteY22" fmla="*/ 635793 h 659606"/>
                <a:gd name="connsiteX23" fmla="*/ 428625 w 528637"/>
                <a:gd name="connsiteY23" fmla="*/ 652462 h 659606"/>
                <a:gd name="connsiteX24" fmla="*/ 392906 w 528637"/>
                <a:gd name="connsiteY24" fmla="*/ 659606 h 659606"/>
                <a:gd name="connsiteX25" fmla="*/ 357187 w 528637"/>
                <a:gd name="connsiteY25" fmla="*/ 654843 h 659606"/>
                <a:gd name="connsiteX26" fmla="*/ 330993 w 528637"/>
                <a:gd name="connsiteY26" fmla="*/ 647700 h 659606"/>
                <a:gd name="connsiteX27" fmla="*/ 302418 w 528637"/>
                <a:gd name="connsiteY27" fmla="*/ 631031 h 659606"/>
                <a:gd name="connsiteX28" fmla="*/ 278606 w 528637"/>
                <a:gd name="connsiteY28" fmla="*/ 597693 h 659606"/>
                <a:gd name="connsiteX29" fmla="*/ 233362 w 528637"/>
                <a:gd name="connsiteY29" fmla="*/ 504825 h 659606"/>
                <a:gd name="connsiteX30" fmla="*/ 133350 w 528637"/>
                <a:gd name="connsiteY30" fmla="*/ 302418 h 65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28637" h="659606">
                  <a:moveTo>
                    <a:pt x="133350" y="302418"/>
                  </a:moveTo>
                  <a:lnTo>
                    <a:pt x="52387" y="142875"/>
                  </a:lnTo>
                  <a:lnTo>
                    <a:pt x="7143" y="50006"/>
                  </a:lnTo>
                  <a:lnTo>
                    <a:pt x="0" y="19050"/>
                  </a:lnTo>
                  <a:lnTo>
                    <a:pt x="0" y="4762"/>
                  </a:lnTo>
                  <a:lnTo>
                    <a:pt x="0" y="4762"/>
                  </a:lnTo>
                  <a:lnTo>
                    <a:pt x="16668" y="0"/>
                  </a:lnTo>
                  <a:lnTo>
                    <a:pt x="42862" y="16668"/>
                  </a:lnTo>
                  <a:lnTo>
                    <a:pt x="157162" y="97631"/>
                  </a:lnTo>
                  <a:lnTo>
                    <a:pt x="288131" y="185737"/>
                  </a:lnTo>
                  <a:lnTo>
                    <a:pt x="345281" y="223837"/>
                  </a:lnTo>
                  <a:lnTo>
                    <a:pt x="388143" y="257175"/>
                  </a:lnTo>
                  <a:lnTo>
                    <a:pt x="416718" y="285750"/>
                  </a:lnTo>
                  <a:lnTo>
                    <a:pt x="442912" y="316706"/>
                  </a:lnTo>
                  <a:lnTo>
                    <a:pt x="466725" y="352425"/>
                  </a:lnTo>
                  <a:lnTo>
                    <a:pt x="485775" y="385762"/>
                  </a:lnTo>
                  <a:lnTo>
                    <a:pt x="507206" y="431006"/>
                  </a:lnTo>
                  <a:lnTo>
                    <a:pt x="519112" y="469106"/>
                  </a:lnTo>
                  <a:lnTo>
                    <a:pt x="528637" y="516731"/>
                  </a:lnTo>
                  <a:lnTo>
                    <a:pt x="528637" y="554831"/>
                  </a:lnTo>
                  <a:lnTo>
                    <a:pt x="521493" y="583406"/>
                  </a:lnTo>
                  <a:lnTo>
                    <a:pt x="504825" y="611981"/>
                  </a:lnTo>
                  <a:lnTo>
                    <a:pt x="473868" y="635793"/>
                  </a:lnTo>
                  <a:lnTo>
                    <a:pt x="428625" y="652462"/>
                  </a:lnTo>
                  <a:lnTo>
                    <a:pt x="392906" y="659606"/>
                  </a:lnTo>
                  <a:lnTo>
                    <a:pt x="357187" y="654843"/>
                  </a:lnTo>
                  <a:lnTo>
                    <a:pt x="330993" y="647700"/>
                  </a:lnTo>
                  <a:lnTo>
                    <a:pt x="302418" y="631031"/>
                  </a:lnTo>
                  <a:lnTo>
                    <a:pt x="278606" y="597693"/>
                  </a:lnTo>
                  <a:lnTo>
                    <a:pt x="233362" y="504825"/>
                  </a:lnTo>
                  <a:lnTo>
                    <a:pt x="133350" y="3024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49">
              <a:extLst>
                <a:ext uri="{FF2B5EF4-FFF2-40B4-BE49-F238E27FC236}">
                  <a16:creationId xmlns:a16="http://schemas.microsoft.com/office/drawing/2014/main" id="{55ABCBDE-1994-4DF6-83B6-F58C536DBA32}"/>
                </a:ext>
              </a:extLst>
            </p:cNvPr>
            <p:cNvSpPr/>
            <p:nvPr/>
          </p:nvSpPr>
          <p:spPr>
            <a:xfrm>
              <a:off x="7815264" y="4295776"/>
              <a:ext cx="661987" cy="919163"/>
            </a:xfrm>
            <a:custGeom>
              <a:avLst/>
              <a:gdLst>
                <a:gd name="connsiteX0" fmla="*/ 185737 w 661987"/>
                <a:gd name="connsiteY0" fmla="*/ 323850 h 919163"/>
                <a:gd name="connsiteX1" fmla="*/ 78581 w 661987"/>
                <a:gd name="connsiteY1" fmla="*/ 152400 h 919163"/>
                <a:gd name="connsiteX2" fmla="*/ 4762 w 661987"/>
                <a:gd name="connsiteY2" fmla="*/ 35719 h 919163"/>
                <a:gd name="connsiteX3" fmla="*/ 0 w 661987"/>
                <a:gd name="connsiteY3" fmla="*/ 21431 h 919163"/>
                <a:gd name="connsiteX4" fmla="*/ 0 w 661987"/>
                <a:gd name="connsiteY4" fmla="*/ 9525 h 919163"/>
                <a:gd name="connsiteX5" fmla="*/ 2381 w 661987"/>
                <a:gd name="connsiteY5" fmla="*/ 2381 h 919163"/>
                <a:gd name="connsiteX6" fmla="*/ 16668 w 661987"/>
                <a:gd name="connsiteY6" fmla="*/ 0 h 919163"/>
                <a:gd name="connsiteX7" fmla="*/ 50006 w 661987"/>
                <a:gd name="connsiteY7" fmla="*/ 14288 h 919163"/>
                <a:gd name="connsiteX8" fmla="*/ 202406 w 661987"/>
                <a:gd name="connsiteY8" fmla="*/ 121444 h 919163"/>
                <a:gd name="connsiteX9" fmla="*/ 357187 w 661987"/>
                <a:gd name="connsiteY9" fmla="*/ 233363 h 919163"/>
                <a:gd name="connsiteX10" fmla="*/ 490537 w 661987"/>
                <a:gd name="connsiteY10" fmla="*/ 335756 h 919163"/>
                <a:gd name="connsiteX11" fmla="*/ 542925 w 661987"/>
                <a:gd name="connsiteY11" fmla="*/ 376238 h 919163"/>
                <a:gd name="connsiteX12" fmla="*/ 554831 w 661987"/>
                <a:gd name="connsiteY12" fmla="*/ 390525 h 919163"/>
                <a:gd name="connsiteX13" fmla="*/ 571500 w 661987"/>
                <a:gd name="connsiteY13" fmla="*/ 428625 h 919163"/>
                <a:gd name="connsiteX14" fmla="*/ 592931 w 661987"/>
                <a:gd name="connsiteY14" fmla="*/ 483394 h 919163"/>
                <a:gd name="connsiteX15" fmla="*/ 623887 w 661987"/>
                <a:gd name="connsiteY15" fmla="*/ 573881 h 919163"/>
                <a:gd name="connsiteX16" fmla="*/ 647700 w 661987"/>
                <a:gd name="connsiteY16" fmla="*/ 673894 h 919163"/>
                <a:gd name="connsiteX17" fmla="*/ 661987 w 661987"/>
                <a:gd name="connsiteY17" fmla="*/ 752475 h 919163"/>
                <a:gd name="connsiteX18" fmla="*/ 654843 w 661987"/>
                <a:gd name="connsiteY18" fmla="*/ 778669 h 919163"/>
                <a:gd name="connsiteX19" fmla="*/ 633412 w 661987"/>
                <a:gd name="connsiteY19" fmla="*/ 826294 h 919163"/>
                <a:gd name="connsiteX20" fmla="*/ 607218 w 661987"/>
                <a:gd name="connsiteY20" fmla="*/ 871538 h 919163"/>
                <a:gd name="connsiteX21" fmla="*/ 588168 w 661987"/>
                <a:gd name="connsiteY21" fmla="*/ 895350 h 919163"/>
                <a:gd name="connsiteX22" fmla="*/ 557212 w 661987"/>
                <a:gd name="connsiteY22" fmla="*/ 916781 h 919163"/>
                <a:gd name="connsiteX23" fmla="*/ 540543 w 661987"/>
                <a:gd name="connsiteY23" fmla="*/ 919163 h 919163"/>
                <a:gd name="connsiteX24" fmla="*/ 521493 w 661987"/>
                <a:gd name="connsiteY24" fmla="*/ 916781 h 919163"/>
                <a:gd name="connsiteX25" fmla="*/ 495300 w 661987"/>
                <a:gd name="connsiteY25" fmla="*/ 902494 h 919163"/>
                <a:gd name="connsiteX26" fmla="*/ 469106 w 661987"/>
                <a:gd name="connsiteY26" fmla="*/ 878681 h 919163"/>
                <a:gd name="connsiteX27" fmla="*/ 447675 w 661987"/>
                <a:gd name="connsiteY27" fmla="*/ 845344 h 919163"/>
                <a:gd name="connsiteX28" fmla="*/ 409575 w 661987"/>
                <a:gd name="connsiteY28" fmla="*/ 757238 h 919163"/>
                <a:gd name="connsiteX29" fmla="*/ 338137 w 661987"/>
                <a:gd name="connsiteY29" fmla="*/ 590550 h 919163"/>
                <a:gd name="connsiteX30" fmla="*/ 302418 w 661987"/>
                <a:gd name="connsiteY30" fmla="*/ 514350 h 919163"/>
                <a:gd name="connsiteX31" fmla="*/ 254793 w 661987"/>
                <a:gd name="connsiteY31" fmla="*/ 438150 h 919163"/>
                <a:gd name="connsiteX32" fmla="*/ 185737 w 661987"/>
                <a:gd name="connsiteY32" fmla="*/ 323850 h 919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61987" h="919163">
                  <a:moveTo>
                    <a:pt x="185737" y="323850"/>
                  </a:moveTo>
                  <a:lnTo>
                    <a:pt x="78581" y="152400"/>
                  </a:lnTo>
                  <a:lnTo>
                    <a:pt x="4762" y="35719"/>
                  </a:lnTo>
                  <a:lnTo>
                    <a:pt x="0" y="21431"/>
                  </a:lnTo>
                  <a:lnTo>
                    <a:pt x="0" y="9525"/>
                  </a:lnTo>
                  <a:lnTo>
                    <a:pt x="2381" y="2381"/>
                  </a:lnTo>
                  <a:lnTo>
                    <a:pt x="16668" y="0"/>
                  </a:lnTo>
                  <a:lnTo>
                    <a:pt x="50006" y="14288"/>
                  </a:lnTo>
                  <a:lnTo>
                    <a:pt x="202406" y="121444"/>
                  </a:lnTo>
                  <a:lnTo>
                    <a:pt x="357187" y="233363"/>
                  </a:lnTo>
                  <a:lnTo>
                    <a:pt x="490537" y="335756"/>
                  </a:lnTo>
                  <a:lnTo>
                    <a:pt x="542925" y="376238"/>
                  </a:lnTo>
                  <a:lnTo>
                    <a:pt x="554831" y="390525"/>
                  </a:lnTo>
                  <a:lnTo>
                    <a:pt x="571500" y="428625"/>
                  </a:lnTo>
                  <a:lnTo>
                    <a:pt x="592931" y="483394"/>
                  </a:lnTo>
                  <a:lnTo>
                    <a:pt x="623887" y="573881"/>
                  </a:lnTo>
                  <a:lnTo>
                    <a:pt x="647700" y="673894"/>
                  </a:lnTo>
                  <a:lnTo>
                    <a:pt x="661987" y="752475"/>
                  </a:lnTo>
                  <a:lnTo>
                    <a:pt x="654843" y="778669"/>
                  </a:lnTo>
                  <a:lnTo>
                    <a:pt x="633412" y="826294"/>
                  </a:lnTo>
                  <a:lnTo>
                    <a:pt x="607218" y="871538"/>
                  </a:lnTo>
                  <a:lnTo>
                    <a:pt x="588168" y="895350"/>
                  </a:lnTo>
                  <a:lnTo>
                    <a:pt x="557212" y="916781"/>
                  </a:lnTo>
                  <a:lnTo>
                    <a:pt x="540543" y="919163"/>
                  </a:lnTo>
                  <a:lnTo>
                    <a:pt x="521493" y="916781"/>
                  </a:lnTo>
                  <a:lnTo>
                    <a:pt x="495300" y="902494"/>
                  </a:lnTo>
                  <a:lnTo>
                    <a:pt x="469106" y="878681"/>
                  </a:lnTo>
                  <a:lnTo>
                    <a:pt x="447675" y="845344"/>
                  </a:lnTo>
                  <a:lnTo>
                    <a:pt x="409575" y="757238"/>
                  </a:lnTo>
                  <a:lnTo>
                    <a:pt x="338137" y="590550"/>
                  </a:lnTo>
                  <a:lnTo>
                    <a:pt x="302418" y="514350"/>
                  </a:lnTo>
                  <a:lnTo>
                    <a:pt x="254793" y="438150"/>
                  </a:lnTo>
                  <a:lnTo>
                    <a:pt x="185737" y="323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50">
              <a:extLst>
                <a:ext uri="{FF2B5EF4-FFF2-40B4-BE49-F238E27FC236}">
                  <a16:creationId xmlns:a16="http://schemas.microsoft.com/office/drawing/2014/main" id="{7196D219-DA27-4E36-A4CF-83E831C118E6}"/>
                </a:ext>
              </a:extLst>
            </p:cNvPr>
            <p:cNvSpPr/>
            <p:nvPr/>
          </p:nvSpPr>
          <p:spPr>
            <a:xfrm>
              <a:off x="6164263" y="4398963"/>
              <a:ext cx="2139950" cy="1420812"/>
            </a:xfrm>
            <a:custGeom>
              <a:avLst/>
              <a:gdLst>
                <a:gd name="connsiteX0" fmla="*/ 359569 w 2138363"/>
                <a:gd name="connsiteY0" fmla="*/ 483394 h 1421606"/>
                <a:gd name="connsiteX1" fmla="*/ 288132 w 2138363"/>
                <a:gd name="connsiteY1" fmla="*/ 385762 h 1421606"/>
                <a:gd name="connsiteX2" fmla="*/ 221457 w 2138363"/>
                <a:gd name="connsiteY2" fmla="*/ 285750 h 1421606"/>
                <a:gd name="connsiteX3" fmla="*/ 128588 w 2138363"/>
                <a:gd name="connsiteY3" fmla="*/ 135731 h 1421606"/>
                <a:gd name="connsiteX4" fmla="*/ 64294 w 2138363"/>
                <a:gd name="connsiteY4" fmla="*/ 23812 h 1421606"/>
                <a:gd name="connsiteX5" fmla="*/ 59532 w 2138363"/>
                <a:gd name="connsiteY5" fmla="*/ 16669 h 1421606"/>
                <a:gd name="connsiteX6" fmla="*/ 52388 w 2138363"/>
                <a:gd name="connsiteY6" fmla="*/ 9525 h 1421606"/>
                <a:gd name="connsiteX7" fmla="*/ 33338 w 2138363"/>
                <a:gd name="connsiteY7" fmla="*/ 0 h 1421606"/>
                <a:gd name="connsiteX8" fmla="*/ 14288 w 2138363"/>
                <a:gd name="connsiteY8" fmla="*/ 0 h 1421606"/>
                <a:gd name="connsiteX9" fmla="*/ 4763 w 2138363"/>
                <a:gd name="connsiteY9" fmla="*/ 0 h 1421606"/>
                <a:gd name="connsiteX10" fmla="*/ 0 w 2138363"/>
                <a:gd name="connsiteY10" fmla="*/ 7144 h 1421606"/>
                <a:gd name="connsiteX11" fmla="*/ 4763 w 2138363"/>
                <a:gd name="connsiteY11" fmla="*/ 38100 h 1421606"/>
                <a:gd name="connsiteX12" fmla="*/ 30957 w 2138363"/>
                <a:gd name="connsiteY12" fmla="*/ 111919 h 1421606"/>
                <a:gd name="connsiteX13" fmla="*/ 80963 w 2138363"/>
                <a:gd name="connsiteY13" fmla="*/ 259556 h 1421606"/>
                <a:gd name="connsiteX14" fmla="*/ 119063 w 2138363"/>
                <a:gd name="connsiteY14" fmla="*/ 357187 h 1421606"/>
                <a:gd name="connsiteX15" fmla="*/ 161925 w 2138363"/>
                <a:gd name="connsiteY15" fmla="*/ 457200 h 1421606"/>
                <a:gd name="connsiteX16" fmla="*/ 202407 w 2138363"/>
                <a:gd name="connsiteY16" fmla="*/ 538162 h 1421606"/>
                <a:gd name="connsiteX17" fmla="*/ 247650 w 2138363"/>
                <a:gd name="connsiteY17" fmla="*/ 623887 h 1421606"/>
                <a:gd name="connsiteX18" fmla="*/ 292894 w 2138363"/>
                <a:gd name="connsiteY18" fmla="*/ 700087 h 1421606"/>
                <a:gd name="connsiteX19" fmla="*/ 330994 w 2138363"/>
                <a:gd name="connsiteY19" fmla="*/ 762000 h 1421606"/>
                <a:gd name="connsiteX20" fmla="*/ 383382 w 2138363"/>
                <a:gd name="connsiteY20" fmla="*/ 831056 h 1421606"/>
                <a:gd name="connsiteX21" fmla="*/ 433388 w 2138363"/>
                <a:gd name="connsiteY21" fmla="*/ 895350 h 1421606"/>
                <a:gd name="connsiteX22" fmla="*/ 495300 w 2138363"/>
                <a:gd name="connsiteY22" fmla="*/ 964406 h 1421606"/>
                <a:gd name="connsiteX23" fmla="*/ 576263 w 2138363"/>
                <a:gd name="connsiteY23" fmla="*/ 1040606 h 1421606"/>
                <a:gd name="connsiteX24" fmla="*/ 652463 w 2138363"/>
                <a:gd name="connsiteY24" fmla="*/ 1104900 h 1421606"/>
                <a:gd name="connsiteX25" fmla="*/ 731044 w 2138363"/>
                <a:gd name="connsiteY25" fmla="*/ 1157287 h 1421606"/>
                <a:gd name="connsiteX26" fmla="*/ 821532 w 2138363"/>
                <a:gd name="connsiteY26" fmla="*/ 1207294 h 1421606"/>
                <a:gd name="connsiteX27" fmla="*/ 947738 w 2138363"/>
                <a:gd name="connsiteY27" fmla="*/ 1271587 h 1421606"/>
                <a:gd name="connsiteX28" fmla="*/ 1081088 w 2138363"/>
                <a:gd name="connsiteY28" fmla="*/ 1326356 h 1421606"/>
                <a:gd name="connsiteX29" fmla="*/ 1183482 w 2138363"/>
                <a:gd name="connsiteY29" fmla="*/ 1362075 h 1421606"/>
                <a:gd name="connsiteX30" fmla="*/ 1319213 w 2138363"/>
                <a:gd name="connsiteY30" fmla="*/ 1397794 h 1421606"/>
                <a:gd name="connsiteX31" fmla="*/ 1443038 w 2138363"/>
                <a:gd name="connsiteY31" fmla="*/ 1416844 h 1421606"/>
                <a:gd name="connsiteX32" fmla="*/ 1566863 w 2138363"/>
                <a:gd name="connsiteY32" fmla="*/ 1421606 h 1421606"/>
                <a:gd name="connsiteX33" fmla="*/ 1662113 w 2138363"/>
                <a:gd name="connsiteY33" fmla="*/ 1416844 h 1421606"/>
                <a:gd name="connsiteX34" fmla="*/ 1804988 w 2138363"/>
                <a:gd name="connsiteY34" fmla="*/ 1407319 h 1421606"/>
                <a:gd name="connsiteX35" fmla="*/ 1895475 w 2138363"/>
                <a:gd name="connsiteY35" fmla="*/ 1393031 h 1421606"/>
                <a:gd name="connsiteX36" fmla="*/ 1981200 w 2138363"/>
                <a:gd name="connsiteY36" fmla="*/ 1373981 h 1421606"/>
                <a:gd name="connsiteX37" fmla="*/ 2031207 w 2138363"/>
                <a:gd name="connsiteY37" fmla="*/ 1354931 h 1421606"/>
                <a:gd name="connsiteX38" fmla="*/ 2059782 w 2138363"/>
                <a:gd name="connsiteY38" fmla="*/ 1340644 h 1421606"/>
                <a:gd name="connsiteX39" fmla="*/ 2090738 w 2138363"/>
                <a:gd name="connsiteY39" fmla="*/ 1314450 h 1421606"/>
                <a:gd name="connsiteX40" fmla="*/ 2119313 w 2138363"/>
                <a:gd name="connsiteY40" fmla="*/ 1281112 h 1421606"/>
                <a:gd name="connsiteX41" fmla="*/ 2135982 w 2138363"/>
                <a:gd name="connsiteY41" fmla="*/ 1254919 h 1421606"/>
                <a:gd name="connsiteX42" fmla="*/ 2138363 w 2138363"/>
                <a:gd name="connsiteY42" fmla="*/ 1235869 h 1421606"/>
                <a:gd name="connsiteX43" fmla="*/ 2133600 w 2138363"/>
                <a:gd name="connsiteY43" fmla="*/ 1212056 h 1421606"/>
                <a:gd name="connsiteX44" fmla="*/ 2121694 w 2138363"/>
                <a:gd name="connsiteY44" fmla="*/ 1193006 h 1421606"/>
                <a:gd name="connsiteX45" fmla="*/ 2102644 w 2138363"/>
                <a:gd name="connsiteY45" fmla="*/ 1176337 h 1421606"/>
                <a:gd name="connsiteX46" fmla="*/ 2047875 w 2138363"/>
                <a:gd name="connsiteY46" fmla="*/ 1140619 h 1421606"/>
                <a:gd name="connsiteX47" fmla="*/ 1464469 w 2138363"/>
                <a:gd name="connsiteY47" fmla="*/ 1131094 h 1421606"/>
                <a:gd name="connsiteX48" fmla="*/ 1321594 w 2138363"/>
                <a:gd name="connsiteY48" fmla="*/ 1121569 h 1421606"/>
                <a:gd name="connsiteX49" fmla="*/ 1185863 w 2138363"/>
                <a:gd name="connsiteY49" fmla="*/ 1100137 h 1421606"/>
                <a:gd name="connsiteX50" fmla="*/ 1057275 w 2138363"/>
                <a:gd name="connsiteY50" fmla="*/ 1066800 h 1421606"/>
                <a:gd name="connsiteX51" fmla="*/ 947738 w 2138363"/>
                <a:gd name="connsiteY51" fmla="*/ 1026319 h 1421606"/>
                <a:gd name="connsiteX52" fmla="*/ 885825 w 2138363"/>
                <a:gd name="connsiteY52" fmla="*/ 995362 h 1421606"/>
                <a:gd name="connsiteX53" fmla="*/ 812007 w 2138363"/>
                <a:gd name="connsiteY53" fmla="*/ 952500 h 1421606"/>
                <a:gd name="connsiteX54" fmla="*/ 745332 w 2138363"/>
                <a:gd name="connsiteY54" fmla="*/ 904875 h 1421606"/>
                <a:gd name="connsiteX55" fmla="*/ 692944 w 2138363"/>
                <a:gd name="connsiteY55" fmla="*/ 862012 h 1421606"/>
                <a:gd name="connsiteX56" fmla="*/ 640557 w 2138363"/>
                <a:gd name="connsiteY56" fmla="*/ 812006 h 1421606"/>
                <a:gd name="connsiteX57" fmla="*/ 561975 w 2138363"/>
                <a:gd name="connsiteY57" fmla="*/ 733425 h 1421606"/>
                <a:gd name="connsiteX58" fmla="*/ 452438 w 2138363"/>
                <a:gd name="connsiteY58" fmla="*/ 604837 h 1421606"/>
                <a:gd name="connsiteX59" fmla="*/ 359569 w 2138363"/>
                <a:gd name="connsiteY59" fmla="*/ 483394 h 142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38363" h="1421606">
                  <a:moveTo>
                    <a:pt x="359569" y="483394"/>
                  </a:moveTo>
                  <a:lnTo>
                    <a:pt x="288132" y="385762"/>
                  </a:lnTo>
                  <a:lnTo>
                    <a:pt x="221457" y="285750"/>
                  </a:lnTo>
                  <a:lnTo>
                    <a:pt x="128588" y="135731"/>
                  </a:lnTo>
                  <a:lnTo>
                    <a:pt x="64294" y="23812"/>
                  </a:lnTo>
                  <a:lnTo>
                    <a:pt x="59532" y="16669"/>
                  </a:lnTo>
                  <a:lnTo>
                    <a:pt x="52388" y="9525"/>
                  </a:lnTo>
                  <a:lnTo>
                    <a:pt x="33338" y="0"/>
                  </a:lnTo>
                  <a:lnTo>
                    <a:pt x="14288" y="0"/>
                  </a:lnTo>
                  <a:lnTo>
                    <a:pt x="4763" y="0"/>
                  </a:lnTo>
                  <a:lnTo>
                    <a:pt x="0" y="7144"/>
                  </a:lnTo>
                  <a:lnTo>
                    <a:pt x="4763" y="38100"/>
                  </a:lnTo>
                  <a:lnTo>
                    <a:pt x="30957" y="111919"/>
                  </a:lnTo>
                  <a:lnTo>
                    <a:pt x="80963" y="259556"/>
                  </a:lnTo>
                  <a:lnTo>
                    <a:pt x="119063" y="357187"/>
                  </a:lnTo>
                  <a:lnTo>
                    <a:pt x="161925" y="457200"/>
                  </a:lnTo>
                  <a:lnTo>
                    <a:pt x="202407" y="538162"/>
                  </a:lnTo>
                  <a:lnTo>
                    <a:pt x="247650" y="623887"/>
                  </a:lnTo>
                  <a:lnTo>
                    <a:pt x="292894" y="700087"/>
                  </a:lnTo>
                  <a:lnTo>
                    <a:pt x="330994" y="762000"/>
                  </a:lnTo>
                  <a:lnTo>
                    <a:pt x="383382" y="831056"/>
                  </a:lnTo>
                  <a:lnTo>
                    <a:pt x="433388" y="895350"/>
                  </a:lnTo>
                  <a:lnTo>
                    <a:pt x="495300" y="964406"/>
                  </a:lnTo>
                  <a:lnTo>
                    <a:pt x="576263" y="1040606"/>
                  </a:lnTo>
                  <a:lnTo>
                    <a:pt x="652463" y="1104900"/>
                  </a:lnTo>
                  <a:lnTo>
                    <a:pt x="731044" y="1157287"/>
                  </a:lnTo>
                  <a:lnTo>
                    <a:pt x="821532" y="1207294"/>
                  </a:lnTo>
                  <a:lnTo>
                    <a:pt x="947738" y="1271587"/>
                  </a:lnTo>
                  <a:lnTo>
                    <a:pt x="1081088" y="1326356"/>
                  </a:lnTo>
                  <a:lnTo>
                    <a:pt x="1183482" y="1362075"/>
                  </a:lnTo>
                  <a:lnTo>
                    <a:pt x="1319213" y="1397794"/>
                  </a:lnTo>
                  <a:lnTo>
                    <a:pt x="1443038" y="1416844"/>
                  </a:lnTo>
                  <a:lnTo>
                    <a:pt x="1566863" y="1421606"/>
                  </a:lnTo>
                  <a:lnTo>
                    <a:pt x="1662113" y="1416844"/>
                  </a:lnTo>
                  <a:lnTo>
                    <a:pt x="1804988" y="1407319"/>
                  </a:lnTo>
                  <a:lnTo>
                    <a:pt x="1895475" y="1393031"/>
                  </a:lnTo>
                  <a:lnTo>
                    <a:pt x="1981200" y="1373981"/>
                  </a:lnTo>
                  <a:lnTo>
                    <a:pt x="2031207" y="1354931"/>
                  </a:lnTo>
                  <a:lnTo>
                    <a:pt x="2059782" y="1340644"/>
                  </a:lnTo>
                  <a:lnTo>
                    <a:pt x="2090738" y="1314450"/>
                  </a:lnTo>
                  <a:lnTo>
                    <a:pt x="2119313" y="1281112"/>
                  </a:lnTo>
                  <a:lnTo>
                    <a:pt x="2135982" y="1254919"/>
                  </a:lnTo>
                  <a:lnTo>
                    <a:pt x="2138363" y="1235869"/>
                  </a:lnTo>
                  <a:lnTo>
                    <a:pt x="2133600" y="1212056"/>
                  </a:lnTo>
                  <a:lnTo>
                    <a:pt x="2121694" y="1193006"/>
                  </a:lnTo>
                  <a:lnTo>
                    <a:pt x="2102644" y="1176337"/>
                  </a:lnTo>
                  <a:lnTo>
                    <a:pt x="2047875" y="1140619"/>
                  </a:lnTo>
                  <a:lnTo>
                    <a:pt x="1464469" y="1131094"/>
                  </a:lnTo>
                  <a:lnTo>
                    <a:pt x="1321594" y="1121569"/>
                  </a:lnTo>
                  <a:lnTo>
                    <a:pt x="1185863" y="1100137"/>
                  </a:lnTo>
                  <a:lnTo>
                    <a:pt x="1057275" y="1066800"/>
                  </a:lnTo>
                  <a:lnTo>
                    <a:pt x="947738" y="1026319"/>
                  </a:lnTo>
                  <a:lnTo>
                    <a:pt x="885825" y="995362"/>
                  </a:lnTo>
                  <a:lnTo>
                    <a:pt x="812007" y="952500"/>
                  </a:lnTo>
                  <a:lnTo>
                    <a:pt x="745332" y="904875"/>
                  </a:lnTo>
                  <a:lnTo>
                    <a:pt x="692944" y="862012"/>
                  </a:lnTo>
                  <a:lnTo>
                    <a:pt x="640557" y="812006"/>
                  </a:lnTo>
                  <a:lnTo>
                    <a:pt x="561975" y="733425"/>
                  </a:lnTo>
                  <a:lnTo>
                    <a:pt x="452438" y="604837"/>
                  </a:lnTo>
                  <a:lnTo>
                    <a:pt x="359569" y="4833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35">
              <a:extLst>
                <a:ext uri="{FF2B5EF4-FFF2-40B4-BE49-F238E27FC236}">
                  <a16:creationId xmlns:a16="http://schemas.microsoft.com/office/drawing/2014/main" id="{0B1B5B06-D802-416C-AE27-9370F2FEFC55}"/>
                </a:ext>
              </a:extLst>
            </p:cNvPr>
            <p:cNvSpPr/>
            <p:nvPr/>
          </p:nvSpPr>
          <p:spPr>
            <a:xfrm>
              <a:off x="3887790" y="2523329"/>
              <a:ext cx="827087" cy="647700"/>
            </a:xfrm>
            <a:custGeom>
              <a:avLst/>
              <a:gdLst>
                <a:gd name="connsiteX0" fmla="*/ 609600 w 826294"/>
                <a:gd name="connsiteY0" fmla="*/ 357188 h 647700"/>
                <a:gd name="connsiteX1" fmla="*/ 481013 w 826294"/>
                <a:gd name="connsiteY1" fmla="*/ 235744 h 647700"/>
                <a:gd name="connsiteX2" fmla="*/ 390525 w 826294"/>
                <a:gd name="connsiteY2" fmla="*/ 152400 h 647700"/>
                <a:gd name="connsiteX3" fmla="*/ 285750 w 826294"/>
                <a:gd name="connsiteY3" fmla="*/ 57150 h 647700"/>
                <a:gd name="connsiteX4" fmla="*/ 85725 w 826294"/>
                <a:gd name="connsiteY4" fmla="*/ 0 h 647700"/>
                <a:gd name="connsiteX5" fmla="*/ 59532 w 826294"/>
                <a:gd name="connsiteY5" fmla="*/ 11906 h 647700"/>
                <a:gd name="connsiteX6" fmla="*/ 33338 w 826294"/>
                <a:gd name="connsiteY6" fmla="*/ 78581 h 647700"/>
                <a:gd name="connsiteX7" fmla="*/ 0 w 826294"/>
                <a:gd name="connsiteY7" fmla="*/ 195263 h 647700"/>
                <a:gd name="connsiteX8" fmla="*/ 0 w 826294"/>
                <a:gd name="connsiteY8" fmla="*/ 223838 h 647700"/>
                <a:gd name="connsiteX9" fmla="*/ 9525 w 826294"/>
                <a:gd name="connsiteY9" fmla="*/ 235744 h 647700"/>
                <a:gd name="connsiteX10" fmla="*/ 64294 w 826294"/>
                <a:gd name="connsiteY10" fmla="*/ 259556 h 647700"/>
                <a:gd name="connsiteX11" fmla="*/ 228600 w 826294"/>
                <a:gd name="connsiteY11" fmla="*/ 333375 h 647700"/>
                <a:gd name="connsiteX12" fmla="*/ 302419 w 826294"/>
                <a:gd name="connsiteY12" fmla="*/ 364331 h 647700"/>
                <a:gd name="connsiteX13" fmla="*/ 359569 w 826294"/>
                <a:gd name="connsiteY13" fmla="*/ 395288 h 647700"/>
                <a:gd name="connsiteX14" fmla="*/ 526257 w 826294"/>
                <a:gd name="connsiteY14" fmla="*/ 497681 h 647700"/>
                <a:gd name="connsiteX15" fmla="*/ 695325 w 826294"/>
                <a:gd name="connsiteY15" fmla="*/ 604838 h 647700"/>
                <a:gd name="connsiteX16" fmla="*/ 766763 w 826294"/>
                <a:gd name="connsiteY16" fmla="*/ 647700 h 647700"/>
                <a:gd name="connsiteX17" fmla="*/ 826294 w 826294"/>
                <a:gd name="connsiteY17" fmla="*/ 569119 h 647700"/>
                <a:gd name="connsiteX18" fmla="*/ 740569 w 826294"/>
                <a:gd name="connsiteY18" fmla="*/ 485775 h 647700"/>
                <a:gd name="connsiteX19" fmla="*/ 609600 w 826294"/>
                <a:gd name="connsiteY19" fmla="*/ 357188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294" h="647700">
                  <a:moveTo>
                    <a:pt x="609600" y="357188"/>
                  </a:moveTo>
                  <a:lnTo>
                    <a:pt x="481013" y="235744"/>
                  </a:lnTo>
                  <a:lnTo>
                    <a:pt x="390525" y="152400"/>
                  </a:lnTo>
                  <a:lnTo>
                    <a:pt x="285750" y="57150"/>
                  </a:lnTo>
                  <a:lnTo>
                    <a:pt x="85725" y="0"/>
                  </a:lnTo>
                  <a:lnTo>
                    <a:pt x="59532" y="11906"/>
                  </a:lnTo>
                  <a:lnTo>
                    <a:pt x="33338" y="78581"/>
                  </a:lnTo>
                  <a:lnTo>
                    <a:pt x="0" y="195263"/>
                  </a:lnTo>
                  <a:lnTo>
                    <a:pt x="0" y="223838"/>
                  </a:lnTo>
                  <a:lnTo>
                    <a:pt x="9525" y="235744"/>
                  </a:lnTo>
                  <a:lnTo>
                    <a:pt x="64294" y="259556"/>
                  </a:lnTo>
                  <a:lnTo>
                    <a:pt x="228600" y="333375"/>
                  </a:lnTo>
                  <a:lnTo>
                    <a:pt x="302419" y="364331"/>
                  </a:lnTo>
                  <a:lnTo>
                    <a:pt x="359569" y="395288"/>
                  </a:lnTo>
                  <a:lnTo>
                    <a:pt x="526257" y="497681"/>
                  </a:lnTo>
                  <a:lnTo>
                    <a:pt x="695325" y="604838"/>
                  </a:lnTo>
                  <a:lnTo>
                    <a:pt x="766763" y="647700"/>
                  </a:lnTo>
                  <a:lnTo>
                    <a:pt x="826294" y="569119"/>
                  </a:lnTo>
                  <a:lnTo>
                    <a:pt x="740569" y="485775"/>
                  </a:lnTo>
                  <a:lnTo>
                    <a:pt x="609600" y="3571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36">
              <a:extLst>
                <a:ext uri="{FF2B5EF4-FFF2-40B4-BE49-F238E27FC236}">
                  <a16:creationId xmlns:a16="http://schemas.microsoft.com/office/drawing/2014/main" id="{0DC3CF94-6CCD-4CF0-BC6D-5EF6049185BF}"/>
                </a:ext>
              </a:extLst>
            </p:cNvPr>
            <p:cNvSpPr/>
            <p:nvPr/>
          </p:nvSpPr>
          <p:spPr>
            <a:xfrm>
              <a:off x="3919540" y="2128043"/>
              <a:ext cx="1514475" cy="1800225"/>
            </a:xfrm>
            <a:custGeom>
              <a:avLst/>
              <a:gdLst>
                <a:gd name="connsiteX0" fmla="*/ 838200 w 1514475"/>
                <a:gd name="connsiteY0" fmla="*/ 721518 h 1800225"/>
                <a:gd name="connsiteX1" fmla="*/ 711993 w 1514475"/>
                <a:gd name="connsiteY1" fmla="*/ 907256 h 1800225"/>
                <a:gd name="connsiteX2" fmla="*/ 635793 w 1514475"/>
                <a:gd name="connsiteY2" fmla="*/ 971550 h 1800225"/>
                <a:gd name="connsiteX3" fmla="*/ 535781 w 1514475"/>
                <a:gd name="connsiteY3" fmla="*/ 1116806 h 1800225"/>
                <a:gd name="connsiteX4" fmla="*/ 411956 w 1514475"/>
                <a:gd name="connsiteY4" fmla="*/ 1281112 h 1800225"/>
                <a:gd name="connsiteX5" fmla="*/ 173831 w 1514475"/>
                <a:gd name="connsiteY5" fmla="*/ 1578768 h 1800225"/>
                <a:gd name="connsiteX6" fmla="*/ 23812 w 1514475"/>
                <a:gd name="connsiteY6" fmla="*/ 1764506 h 1800225"/>
                <a:gd name="connsiteX7" fmla="*/ 0 w 1514475"/>
                <a:gd name="connsiteY7" fmla="*/ 1800225 h 1800225"/>
                <a:gd name="connsiteX8" fmla="*/ 135731 w 1514475"/>
                <a:gd name="connsiteY8" fmla="*/ 1790700 h 1800225"/>
                <a:gd name="connsiteX9" fmla="*/ 252412 w 1514475"/>
                <a:gd name="connsiteY9" fmla="*/ 1652587 h 1800225"/>
                <a:gd name="connsiteX10" fmla="*/ 402431 w 1514475"/>
                <a:gd name="connsiteY10" fmla="*/ 1500187 h 1800225"/>
                <a:gd name="connsiteX11" fmla="*/ 554831 w 1514475"/>
                <a:gd name="connsiteY11" fmla="*/ 1345406 h 1800225"/>
                <a:gd name="connsiteX12" fmla="*/ 740568 w 1514475"/>
                <a:gd name="connsiteY12" fmla="*/ 1152525 h 1800225"/>
                <a:gd name="connsiteX13" fmla="*/ 904875 w 1514475"/>
                <a:gd name="connsiteY13" fmla="*/ 978693 h 1800225"/>
                <a:gd name="connsiteX14" fmla="*/ 1038225 w 1514475"/>
                <a:gd name="connsiteY14" fmla="*/ 816768 h 1800225"/>
                <a:gd name="connsiteX15" fmla="*/ 1140618 w 1514475"/>
                <a:gd name="connsiteY15" fmla="*/ 695325 h 1800225"/>
                <a:gd name="connsiteX16" fmla="*/ 1190625 w 1514475"/>
                <a:gd name="connsiteY16" fmla="*/ 638175 h 1800225"/>
                <a:gd name="connsiteX17" fmla="*/ 1252537 w 1514475"/>
                <a:gd name="connsiteY17" fmla="*/ 571500 h 1800225"/>
                <a:gd name="connsiteX18" fmla="*/ 1328737 w 1514475"/>
                <a:gd name="connsiteY18" fmla="*/ 492918 h 1800225"/>
                <a:gd name="connsiteX19" fmla="*/ 1402556 w 1514475"/>
                <a:gd name="connsiteY19" fmla="*/ 428625 h 1800225"/>
                <a:gd name="connsiteX20" fmla="*/ 1435893 w 1514475"/>
                <a:gd name="connsiteY20" fmla="*/ 402431 h 1800225"/>
                <a:gd name="connsiteX21" fmla="*/ 1466850 w 1514475"/>
                <a:gd name="connsiteY21" fmla="*/ 385762 h 1800225"/>
                <a:gd name="connsiteX22" fmla="*/ 1495425 w 1514475"/>
                <a:gd name="connsiteY22" fmla="*/ 369093 h 1800225"/>
                <a:gd name="connsiteX23" fmla="*/ 1512093 w 1514475"/>
                <a:gd name="connsiteY23" fmla="*/ 350043 h 1800225"/>
                <a:gd name="connsiteX24" fmla="*/ 1514475 w 1514475"/>
                <a:gd name="connsiteY24" fmla="*/ 330993 h 1800225"/>
                <a:gd name="connsiteX25" fmla="*/ 1512093 w 1514475"/>
                <a:gd name="connsiteY25" fmla="*/ 307181 h 1800225"/>
                <a:gd name="connsiteX26" fmla="*/ 1495425 w 1514475"/>
                <a:gd name="connsiteY26" fmla="*/ 273843 h 1800225"/>
                <a:gd name="connsiteX27" fmla="*/ 1473993 w 1514475"/>
                <a:gd name="connsiteY27" fmla="*/ 226218 h 1800225"/>
                <a:gd name="connsiteX28" fmla="*/ 1447800 w 1514475"/>
                <a:gd name="connsiteY28" fmla="*/ 188118 h 1800225"/>
                <a:gd name="connsiteX29" fmla="*/ 1416843 w 1514475"/>
                <a:gd name="connsiteY29" fmla="*/ 152400 h 1800225"/>
                <a:gd name="connsiteX30" fmla="*/ 1388268 w 1514475"/>
                <a:gd name="connsiteY30" fmla="*/ 123825 h 1800225"/>
                <a:gd name="connsiteX31" fmla="*/ 1345406 w 1514475"/>
                <a:gd name="connsiteY31" fmla="*/ 90487 h 1800225"/>
                <a:gd name="connsiteX32" fmla="*/ 1295400 w 1514475"/>
                <a:gd name="connsiteY32" fmla="*/ 61912 h 1800225"/>
                <a:gd name="connsiteX33" fmla="*/ 1245393 w 1514475"/>
                <a:gd name="connsiteY33" fmla="*/ 35718 h 1800225"/>
                <a:gd name="connsiteX34" fmla="*/ 1197768 w 1514475"/>
                <a:gd name="connsiteY34" fmla="*/ 14287 h 1800225"/>
                <a:gd name="connsiteX35" fmla="*/ 1152525 w 1514475"/>
                <a:gd name="connsiteY35" fmla="*/ 0 h 1800225"/>
                <a:gd name="connsiteX36" fmla="*/ 1123950 w 1514475"/>
                <a:gd name="connsiteY36" fmla="*/ 0 h 1800225"/>
                <a:gd name="connsiteX37" fmla="*/ 1097756 w 1514475"/>
                <a:gd name="connsiteY37" fmla="*/ 4762 h 1800225"/>
                <a:gd name="connsiteX38" fmla="*/ 1083468 w 1514475"/>
                <a:gd name="connsiteY38" fmla="*/ 14287 h 1800225"/>
                <a:gd name="connsiteX39" fmla="*/ 1083468 w 1514475"/>
                <a:gd name="connsiteY39" fmla="*/ 28575 h 1800225"/>
                <a:gd name="connsiteX40" fmla="*/ 1095375 w 1514475"/>
                <a:gd name="connsiteY40" fmla="*/ 54768 h 1800225"/>
                <a:gd name="connsiteX41" fmla="*/ 1133475 w 1514475"/>
                <a:gd name="connsiteY41" fmla="*/ 109537 h 1800225"/>
                <a:gd name="connsiteX42" fmla="*/ 1157287 w 1514475"/>
                <a:gd name="connsiteY42" fmla="*/ 142875 h 1800225"/>
                <a:gd name="connsiteX43" fmla="*/ 1162050 w 1514475"/>
                <a:gd name="connsiteY43" fmla="*/ 159543 h 1800225"/>
                <a:gd name="connsiteX44" fmla="*/ 1150143 w 1514475"/>
                <a:gd name="connsiteY44" fmla="*/ 230981 h 1800225"/>
                <a:gd name="connsiteX45" fmla="*/ 1133475 w 1514475"/>
                <a:gd name="connsiteY45" fmla="*/ 264318 h 1800225"/>
                <a:gd name="connsiteX46" fmla="*/ 1016793 w 1514475"/>
                <a:gd name="connsiteY46" fmla="*/ 454818 h 1800225"/>
                <a:gd name="connsiteX47" fmla="*/ 838200 w 1514475"/>
                <a:gd name="connsiteY47" fmla="*/ 721518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14475" h="1800225">
                  <a:moveTo>
                    <a:pt x="838200" y="721518"/>
                  </a:moveTo>
                  <a:lnTo>
                    <a:pt x="711993" y="907256"/>
                  </a:lnTo>
                  <a:lnTo>
                    <a:pt x="635793" y="971550"/>
                  </a:lnTo>
                  <a:lnTo>
                    <a:pt x="535781" y="1116806"/>
                  </a:lnTo>
                  <a:lnTo>
                    <a:pt x="411956" y="1281112"/>
                  </a:lnTo>
                  <a:lnTo>
                    <a:pt x="173831" y="1578768"/>
                  </a:lnTo>
                  <a:lnTo>
                    <a:pt x="23812" y="1764506"/>
                  </a:lnTo>
                  <a:lnTo>
                    <a:pt x="0" y="1800225"/>
                  </a:lnTo>
                  <a:lnTo>
                    <a:pt x="135731" y="1790700"/>
                  </a:lnTo>
                  <a:lnTo>
                    <a:pt x="252412" y="1652587"/>
                  </a:lnTo>
                  <a:lnTo>
                    <a:pt x="402431" y="1500187"/>
                  </a:lnTo>
                  <a:lnTo>
                    <a:pt x="554831" y="1345406"/>
                  </a:lnTo>
                  <a:lnTo>
                    <a:pt x="740568" y="1152525"/>
                  </a:lnTo>
                  <a:lnTo>
                    <a:pt x="904875" y="978693"/>
                  </a:lnTo>
                  <a:lnTo>
                    <a:pt x="1038225" y="816768"/>
                  </a:lnTo>
                  <a:lnTo>
                    <a:pt x="1140618" y="695325"/>
                  </a:lnTo>
                  <a:lnTo>
                    <a:pt x="1190625" y="638175"/>
                  </a:lnTo>
                  <a:lnTo>
                    <a:pt x="1252537" y="571500"/>
                  </a:lnTo>
                  <a:lnTo>
                    <a:pt x="1328737" y="492918"/>
                  </a:lnTo>
                  <a:lnTo>
                    <a:pt x="1402556" y="428625"/>
                  </a:lnTo>
                  <a:lnTo>
                    <a:pt x="1435893" y="402431"/>
                  </a:lnTo>
                  <a:lnTo>
                    <a:pt x="1466850" y="385762"/>
                  </a:lnTo>
                  <a:lnTo>
                    <a:pt x="1495425" y="369093"/>
                  </a:lnTo>
                  <a:lnTo>
                    <a:pt x="1512093" y="350043"/>
                  </a:lnTo>
                  <a:lnTo>
                    <a:pt x="1514475" y="330993"/>
                  </a:lnTo>
                  <a:lnTo>
                    <a:pt x="1512093" y="307181"/>
                  </a:lnTo>
                  <a:lnTo>
                    <a:pt x="1495425" y="273843"/>
                  </a:lnTo>
                  <a:lnTo>
                    <a:pt x="1473993" y="226218"/>
                  </a:lnTo>
                  <a:lnTo>
                    <a:pt x="1447800" y="188118"/>
                  </a:lnTo>
                  <a:lnTo>
                    <a:pt x="1416843" y="152400"/>
                  </a:lnTo>
                  <a:lnTo>
                    <a:pt x="1388268" y="123825"/>
                  </a:lnTo>
                  <a:lnTo>
                    <a:pt x="1345406" y="90487"/>
                  </a:lnTo>
                  <a:lnTo>
                    <a:pt x="1295400" y="61912"/>
                  </a:lnTo>
                  <a:lnTo>
                    <a:pt x="1245393" y="35718"/>
                  </a:lnTo>
                  <a:lnTo>
                    <a:pt x="1197768" y="14287"/>
                  </a:lnTo>
                  <a:lnTo>
                    <a:pt x="1152525" y="0"/>
                  </a:lnTo>
                  <a:lnTo>
                    <a:pt x="1123950" y="0"/>
                  </a:lnTo>
                  <a:lnTo>
                    <a:pt x="1097756" y="4762"/>
                  </a:lnTo>
                  <a:lnTo>
                    <a:pt x="1083468" y="14287"/>
                  </a:lnTo>
                  <a:lnTo>
                    <a:pt x="1083468" y="28575"/>
                  </a:lnTo>
                  <a:lnTo>
                    <a:pt x="1095375" y="54768"/>
                  </a:lnTo>
                  <a:lnTo>
                    <a:pt x="1133475" y="109537"/>
                  </a:lnTo>
                  <a:lnTo>
                    <a:pt x="1157287" y="142875"/>
                  </a:lnTo>
                  <a:lnTo>
                    <a:pt x="1162050" y="159543"/>
                  </a:lnTo>
                  <a:lnTo>
                    <a:pt x="1150143" y="230981"/>
                  </a:lnTo>
                  <a:lnTo>
                    <a:pt x="1133475" y="264318"/>
                  </a:lnTo>
                  <a:lnTo>
                    <a:pt x="1016793" y="454818"/>
                  </a:lnTo>
                  <a:lnTo>
                    <a:pt x="838200" y="7215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37">
              <a:extLst>
                <a:ext uri="{FF2B5EF4-FFF2-40B4-BE49-F238E27FC236}">
                  <a16:creationId xmlns:a16="http://schemas.microsoft.com/office/drawing/2014/main" id="{2E70305F-994B-4FA9-AB36-648362AB62CA}"/>
                </a:ext>
              </a:extLst>
            </p:cNvPr>
            <p:cNvSpPr/>
            <p:nvPr/>
          </p:nvSpPr>
          <p:spPr>
            <a:xfrm>
              <a:off x="3859215" y="3537743"/>
              <a:ext cx="1474787" cy="638175"/>
            </a:xfrm>
            <a:custGeom>
              <a:avLst/>
              <a:gdLst>
                <a:gd name="connsiteX0" fmla="*/ 1019175 w 1473994"/>
                <a:gd name="connsiteY0" fmla="*/ 114300 h 638175"/>
                <a:gd name="connsiteX1" fmla="*/ 826294 w 1473994"/>
                <a:gd name="connsiteY1" fmla="*/ 164306 h 638175"/>
                <a:gd name="connsiteX2" fmla="*/ 590550 w 1473994"/>
                <a:gd name="connsiteY2" fmla="*/ 219075 h 638175"/>
                <a:gd name="connsiteX3" fmla="*/ 350044 w 1473994"/>
                <a:gd name="connsiteY3" fmla="*/ 271462 h 638175"/>
                <a:gd name="connsiteX4" fmla="*/ 259557 w 1473994"/>
                <a:gd name="connsiteY4" fmla="*/ 283368 h 638175"/>
                <a:gd name="connsiteX5" fmla="*/ 147638 w 1473994"/>
                <a:gd name="connsiteY5" fmla="*/ 280987 h 638175"/>
                <a:gd name="connsiteX6" fmla="*/ 76200 w 1473994"/>
                <a:gd name="connsiteY6" fmla="*/ 302418 h 638175"/>
                <a:gd name="connsiteX7" fmla="*/ 4763 w 1473994"/>
                <a:gd name="connsiteY7" fmla="*/ 328612 h 638175"/>
                <a:gd name="connsiteX8" fmla="*/ 0 w 1473994"/>
                <a:gd name="connsiteY8" fmla="*/ 338137 h 638175"/>
                <a:gd name="connsiteX9" fmla="*/ 2382 w 1473994"/>
                <a:gd name="connsiteY9" fmla="*/ 361950 h 638175"/>
                <a:gd name="connsiteX10" fmla="*/ 19050 w 1473994"/>
                <a:gd name="connsiteY10" fmla="*/ 407193 h 638175"/>
                <a:gd name="connsiteX11" fmla="*/ 40482 w 1473994"/>
                <a:gd name="connsiteY11" fmla="*/ 445293 h 638175"/>
                <a:gd name="connsiteX12" fmla="*/ 61913 w 1473994"/>
                <a:gd name="connsiteY12" fmla="*/ 473868 h 638175"/>
                <a:gd name="connsiteX13" fmla="*/ 97632 w 1473994"/>
                <a:gd name="connsiteY13" fmla="*/ 514350 h 638175"/>
                <a:gd name="connsiteX14" fmla="*/ 119063 w 1473994"/>
                <a:gd name="connsiteY14" fmla="*/ 538162 h 638175"/>
                <a:gd name="connsiteX15" fmla="*/ 135732 w 1473994"/>
                <a:gd name="connsiteY15" fmla="*/ 559593 h 638175"/>
                <a:gd name="connsiteX16" fmla="*/ 152400 w 1473994"/>
                <a:gd name="connsiteY16" fmla="*/ 590550 h 638175"/>
                <a:gd name="connsiteX17" fmla="*/ 171450 w 1473994"/>
                <a:gd name="connsiteY17" fmla="*/ 614362 h 638175"/>
                <a:gd name="connsiteX18" fmla="*/ 180975 w 1473994"/>
                <a:gd name="connsiteY18" fmla="*/ 626268 h 638175"/>
                <a:gd name="connsiteX19" fmla="*/ 197644 w 1473994"/>
                <a:gd name="connsiteY19" fmla="*/ 638175 h 638175"/>
                <a:gd name="connsiteX20" fmla="*/ 209550 w 1473994"/>
                <a:gd name="connsiteY20" fmla="*/ 638175 h 638175"/>
                <a:gd name="connsiteX21" fmla="*/ 230982 w 1473994"/>
                <a:gd name="connsiteY21" fmla="*/ 635793 h 638175"/>
                <a:gd name="connsiteX22" fmla="*/ 250032 w 1473994"/>
                <a:gd name="connsiteY22" fmla="*/ 623887 h 638175"/>
                <a:gd name="connsiteX23" fmla="*/ 269082 w 1473994"/>
                <a:gd name="connsiteY23" fmla="*/ 604837 h 638175"/>
                <a:gd name="connsiteX24" fmla="*/ 288132 w 1473994"/>
                <a:gd name="connsiteY24" fmla="*/ 581025 h 638175"/>
                <a:gd name="connsiteX25" fmla="*/ 302419 w 1473994"/>
                <a:gd name="connsiteY25" fmla="*/ 569118 h 638175"/>
                <a:gd name="connsiteX26" fmla="*/ 426244 w 1473994"/>
                <a:gd name="connsiteY26" fmla="*/ 507206 h 638175"/>
                <a:gd name="connsiteX27" fmla="*/ 469107 w 1473994"/>
                <a:gd name="connsiteY27" fmla="*/ 485775 h 638175"/>
                <a:gd name="connsiteX28" fmla="*/ 559594 w 1473994"/>
                <a:gd name="connsiteY28" fmla="*/ 454818 h 638175"/>
                <a:gd name="connsiteX29" fmla="*/ 638175 w 1473994"/>
                <a:gd name="connsiteY29" fmla="*/ 431006 h 638175"/>
                <a:gd name="connsiteX30" fmla="*/ 716757 w 1473994"/>
                <a:gd name="connsiteY30" fmla="*/ 409575 h 638175"/>
                <a:gd name="connsiteX31" fmla="*/ 781050 w 1473994"/>
                <a:gd name="connsiteY31" fmla="*/ 395287 h 638175"/>
                <a:gd name="connsiteX32" fmla="*/ 983457 w 1473994"/>
                <a:gd name="connsiteY32" fmla="*/ 300037 h 638175"/>
                <a:gd name="connsiteX33" fmla="*/ 1147763 w 1473994"/>
                <a:gd name="connsiteY33" fmla="*/ 228600 h 638175"/>
                <a:gd name="connsiteX34" fmla="*/ 1473994 w 1473994"/>
                <a:gd name="connsiteY34" fmla="*/ 95250 h 638175"/>
                <a:gd name="connsiteX35" fmla="*/ 1443038 w 1473994"/>
                <a:gd name="connsiteY35" fmla="*/ 0 h 638175"/>
                <a:gd name="connsiteX36" fmla="*/ 1257300 w 1473994"/>
                <a:gd name="connsiteY36" fmla="*/ 50006 h 638175"/>
                <a:gd name="connsiteX37" fmla="*/ 1019175 w 1473994"/>
                <a:gd name="connsiteY37" fmla="*/ 114300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73994" h="638175">
                  <a:moveTo>
                    <a:pt x="1019175" y="114300"/>
                  </a:moveTo>
                  <a:lnTo>
                    <a:pt x="826294" y="164306"/>
                  </a:lnTo>
                  <a:lnTo>
                    <a:pt x="590550" y="219075"/>
                  </a:lnTo>
                  <a:lnTo>
                    <a:pt x="350044" y="271462"/>
                  </a:lnTo>
                  <a:lnTo>
                    <a:pt x="259557" y="283368"/>
                  </a:lnTo>
                  <a:lnTo>
                    <a:pt x="147638" y="280987"/>
                  </a:lnTo>
                  <a:lnTo>
                    <a:pt x="76200" y="302418"/>
                  </a:lnTo>
                  <a:lnTo>
                    <a:pt x="4763" y="328612"/>
                  </a:lnTo>
                  <a:lnTo>
                    <a:pt x="0" y="338137"/>
                  </a:lnTo>
                  <a:lnTo>
                    <a:pt x="2382" y="361950"/>
                  </a:lnTo>
                  <a:lnTo>
                    <a:pt x="19050" y="407193"/>
                  </a:lnTo>
                  <a:lnTo>
                    <a:pt x="40482" y="445293"/>
                  </a:lnTo>
                  <a:lnTo>
                    <a:pt x="61913" y="473868"/>
                  </a:lnTo>
                  <a:lnTo>
                    <a:pt x="97632" y="514350"/>
                  </a:lnTo>
                  <a:lnTo>
                    <a:pt x="119063" y="538162"/>
                  </a:lnTo>
                  <a:lnTo>
                    <a:pt x="135732" y="559593"/>
                  </a:lnTo>
                  <a:lnTo>
                    <a:pt x="152400" y="590550"/>
                  </a:lnTo>
                  <a:lnTo>
                    <a:pt x="171450" y="614362"/>
                  </a:lnTo>
                  <a:lnTo>
                    <a:pt x="180975" y="626268"/>
                  </a:lnTo>
                  <a:lnTo>
                    <a:pt x="197644" y="638175"/>
                  </a:lnTo>
                  <a:lnTo>
                    <a:pt x="209550" y="638175"/>
                  </a:lnTo>
                  <a:lnTo>
                    <a:pt x="230982" y="635793"/>
                  </a:lnTo>
                  <a:lnTo>
                    <a:pt x="250032" y="623887"/>
                  </a:lnTo>
                  <a:lnTo>
                    <a:pt x="269082" y="604837"/>
                  </a:lnTo>
                  <a:lnTo>
                    <a:pt x="288132" y="581025"/>
                  </a:lnTo>
                  <a:lnTo>
                    <a:pt x="302419" y="569118"/>
                  </a:lnTo>
                  <a:lnTo>
                    <a:pt x="426244" y="507206"/>
                  </a:lnTo>
                  <a:lnTo>
                    <a:pt x="469107" y="485775"/>
                  </a:lnTo>
                  <a:lnTo>
                    <a:pt x="559594" y="454818"/>
                  </a:lnTo>
                  <a:lnTo>
                    <a:pt x="638175" y="431006"/>
                  </a:lnTo>
                  <a:lnTo>
                    <a:pt x="716757" y="409575"/>
                  </a:lnTo>
                  <a:lnTo>
                    <a:pt x="781050" y="395287"/>
                  </a:lnTo>
                  <a:lnTo>
                    <a:pt x="983457" y="300037"/>
                  </a:lnTo>
                  <a:lnTo>
                    <a:pt x="1147763" y="228600"/>
                  </a:lnTo>
                  <a:lnTo>
                    <a:pt x="1473994" y="95250"/>
                  </a:lnTo>
                  <a:lnTo>
                    <a:pt x="1443038" y="0"/>
                  </a:lnTo>
                  <a:lnTo>
                    <a:pt x="1257300" y="50006"/>
                  </a:lnTo>
                  <a:lnTo>
                    <a:pt x="1019175" y="114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16" name="フリーフォーム 38">
              <a:extLst>
                <a:ext uri="{FF2B5EF4-FFF2-40B4-BE49-F238E27FC236}">
                  <a16:creationId xmlns:a16="http://schemas.microsoft.com/office/drawing/2014/main" id="{99EC62AC-E9F6-45D5-B8A9-8F4F04283768}"/>
                </a:ext>
              </a:extLst>
            </p:cNvPr>
            <p:cNvSpPr/>
            <p:nvPr/>
          </p:nvSpPr>
          <p:spPr>
            <a:xfrm>
              <a:off x="5065714" y="3182143"/>
              <a:ext cx="476250" cy="828675"/>
            </a:xfrm>
            <a:custGeom>
              <a:avLst/>
              <a:gdLst>
                <a:gd name="connsiteX0" fmla="*/ 111919 w 476250"/>
                <a:gd name="connsiteY0" fmla="*/ 290513 h 828675"/>
                <a:gd name="connsiteX1" fmla="*/ 76200 w 476250"/>
                <a:gd name="connsiteY1" fmla="*/ 216694 h 828675"/>
                <a:gd name="connsiteX2" fmla="*/ 23812 w 476250"/>
                <a:gd name="connsiteY2" fmla="*/ 97632 h 828675"/>
                <a:gd name="connsiteX3" fmla="*/ 4762 w 476250"/>
                <a:gd name="connsiteY3" fmla="*/ 47625 h 828675"/>
                <a:gd name="connsiteX4" fmla="*/ 0 w 476250"/>
                <a:gd name="connsiteY4" fmla="*/ 33338 h 828675"/>
                <a:gd name="connsiteX5" fmla="*/ 2381 w 476250"/>
                <a:gd name="connsiteY5" fmla="*/ 11907 h 828675"/>
                <a:gd name="connsiteX6" fmla="*/ 9525 w 476250"/>
                <a:gd name="connsiteY6" fmla="*/ 0 h 828675"/>
                <a:gd name="connsiteX7" fmla="*/ 19050 w 476250"/>
                <a:gd name="connsiteY7" fmla="*/ 0 h 828675"/>
                <a:gd name="connsiteX8" fmla="*/ 35719 w 476250"/>
                <a:gd name="connsiteY8" fmla="*/ 9525 h 828675"/>
                <a:gd name="connsiteX9" fmla="*/ 88106 w 476250"/>
                <a:gd name="connsiteY9" fmla="*/ 57150 h 828675"/>
                <a:gd name="connsiteX10" fmla="*/ 209550 w 476250"/>
                <a:gd name="connsiteY10" fmla="*/ 171450 h 828675"/>
                <a:gd name="connsiteX11" fmla="*/ 397669 w 476250"/>
                <a:gd name="connsiteY11" fmla="*/ 345282 h 828675"/>
                <a:gd name="connsiteX12" fmla="*/ 426244 w 476250"/>
                <a:gd name="connsiteY12" fmla="*/ 371475 h 828675"/>
                <a:gd name="connsiteX13" fmla="*/ 440531 w 476250"/>
                <a:gd name="connsiteY13" fmla="*/ 407194 h 828675"/>
                <a:gd name="connsiteX14" fmla="*/ 459581 w 476250"/>
                <a:gd name="connsiteY14" fmla="*/ 478632 h 828675"/>
                <a:gd name="connsiteX15" fmla="*/ 469106 w 476250"/>
                <a:gd name="connsiteY15" fmla="*/ 535782 h 828675"/>
                <a:gd name="connsiteX16" fmla="*/ 473869 w 476250"/>
                <a:gd name="connsiteY16" fmla="*/ 585788 h 828675"/>
                <a:gd name="connsiteX17" fmla="*/ 476250 w 476250"/>
                <a:gd name="connsiteY17" fmla="*/ 638175 h 828675"/>
                <a:gd name="connsiteX18" fmla="*/ 473869 w 476250"/>
                <a:gd name="connsiteY18" fmla="*/ 690563 h 828675"/>
                <a:gd name="connsiteX19" fmla="*/ 466725 w 476250"/>
                <a:gd name="connsiteY19" fmla="*/ 733425 h 828675"/>
                <a:gd name="connsiteX20" fmla="*/ 450056 w 476250"/>
                <a:gd name="connsiteY20" fmla="*/ 785813 h 828675"/>
                <a:gd name="connsiteX21" fmla="*/ 435769 w 476250"/>
                <a:gd name="connsiteY21" fmla="*/ 809625 h 828675"/>
                <a:gd name="connsiteX22" fmla="*/ 421481 w 476250"/>
                <a:gd name="connsiteY22" fmla="*/ 821532 h 828675"/>
                <a:gd name="connsiteX23" fmla="*/ 409575 w 476250"/>
                <a:gd name="connsiteY23" fmla="*/ 826294 h 828675"/>
                <a:gd name="connsiteX24" fmla="*/ 381000 w 476250"/>
                <a:gd name="connsiteY24" fmla="*/ 828675 h 828675"/>
                <a:gd name="connsiteX25" fmla="*/ 345281 w 476250"/>
                <a:gd name="connsiteY25" fmla="*/ 816769 h 828675"/>
                <a:gd name="connsiteX26" fmla="*/ 321469 w 476250"/>
                <a:gd name="connsiteY26" fmla="*/ 804863 h 828675"/>
                <a:gd name="connsiteX27" fmla="*/ 304800 w 476250"/>
                <a:gd name="connsiteY27" fmla="*/ 783432 h 828675"/>
                <a:gd name="connsiteX28" fmla="*/ 273844 w 476250"/>
                <a:gd name="connsiteY28" fmla="*/ 716757 h 828675"/>
                <a:gd name="connsiteX29" fmla="*/ 233362 w 476250"/>
                <a:gd name="connsiteY29" fmla="*/ 626269 h 828675"/>
                <a:gd name="connsiteX30" fmla="*/ 188119 w 476250"/>
                <a:gd name="connsiteY30" fmla="*/ 514350 h 828675"/>
                <a:gd name="connsiteX31" fmla="*/ 169069 w 476250"/>
                <a:gd name="connsiteY31" fmla="*/ 461963 h 828675"/>
                <a:gd name="connsiteX32" fmla="*/ 161925 w 476250"/>
                <a:gd name="connsiteY32" fmla="*/ 378619 h 828675"/>
                <a:gd name="connsiteX33" fmla="*/ 111919 w 476250"/>
                <a:gd name="connsiteY33" fmla="*/ 290513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76250" h="828675">
                  <a:moveTo>
                    <a:pt x="111919" y="290513"/>
                  </a:moveTo>
                  <a:lnTo>
                    <a:pt x="76200" y="216694"/>
                  </a:lnTo>
                  <a:lnTo>
                    <a:pt x="23812" y="97632"/>
                  </a:lnTo>
                  <a:lnTo>
                    <a:pt x="4762" y="47625"/>
                  </a:lnTo>
                  <a:lnTo>
                    <a:pt x="0" y="33338"/>
                  </a:lnTo>
                  <a:lnTo>
                    <a:pt x="2381" y="11907"/>
                  </a:lnTo>
                  <a:lnTo>
                    <a:pt x="9525" y="0"/>
                  </a:lnTo>
                  <a:lnTo>
                    <a:pt x="19050" y="0"/>
                  </a:lnTo>
                  <a:lnTo>
                    <a:pt x="35719" y="9525"/>
                  </a:lnTo>
                  <a:lnTo>
                    <a:pt x="88106" y="57150"/>
                  </a:lnTo>
                  <a:lnTo>
                    <a:pt x="209550" y="171450"/>
                  </a:lnTo>
                  <a:lnTo>
                    <a:pt x="397669" y="345282"/>
                  </a:lnTo>
                  <a:lnTo>
                    <a:pt x="426244" y="371475"/>
                  </a:lnTo>
                  <a:lnTo>
                    <a:pt x="440531" y="407194"/>
                  </a:lnTo>
                  <a:lnTo>
                    <a:pt x="459581" y="478632"/>
                  </a:lnTo>
                  <a:lnTo>
                    <a:pt x="469106" y="535782"/>
                  </a:lnTo>
                  <a:lnTo>
                    <a:pt x="473869" y="585788"/>
                  </a:lnTo>
                  <a:lnTo>
                    <a:pt x="476250" y="638175"/>
                  </a:lnTo>
                  <a:lnTo>
                    <a:pt x="473869" y="690563"/>
                  </a:lnTo>
                  <a:lnTo>
                    <a:pt x="466725" y="733425"/>
                  </a:lnTo>
                  <a:lnTo>
                    <a:pt x="450056" y="785813"/>
                  </a:lnTo>
                  <a:lnTo>
                    <a:pt x="435769" y="809625"/>
                  </a:lnTo>
                  <a:lnTo>
                    <a:pt x="421481" y="821532"/>
                  </a:lnTo>
                  <a:lnTo>
                    <a:pt x="409575" y="826294"/>
                  </a:lnTo>
                  <a:lnTo>
                    <a:pt x="381000" y="828675"/>
                  </a:lnTo>
                  <a:lnTo>
                    <a:pt x="345281" y="816769"/>
                  </a:lnTo>
                  <a:lnTo>
                    <a:pt x="321469" y="804863"/>
                  </a:lnTo>
                  <a:lnTo>
                    <a:pt x="304800" y="783432"/>
                  </a:lnTo>
                  <a:lnTo>
                    <a:pt x="273844" y="716757"/>
                  </a:lnTo>
                  <a:lnTo>
                    <a:pt x="233362" y="626269"/>
                  </a:lnTo>
                  <a:lnTo>
                    <a:pt x="188119" y="514350"/>
                  </a:lnTo>
                  <a:lnTo>
                    <a:pt x="169069" y="461963"/>
                  </a:lnTo>
                  <a:lnTo>
                    <a:pt x="161925" y="378619"/>
                  </a:lnTo>
                  <a:lnTo>
                    <a:pt x="111919" y="2905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39">
              <a:extLst>
                <a:ext uri="{FF2B5EF4-FFF2-40B4-BE49-F238E27FC236}">
                  <a16:creationId xmlns:a16="http://schemas.microsoft.com/office/drawing/2014/main" id="{842D96BD-8658-48CA-86FA-F3C10FC6633F}"/>
                </a:ext>
              </a:extLst>
            </p:cNvPr>
            <p:cNvSpPr/>
            <p:nvPr/>
          </p:nvSpPr>
          <p:spPr>
            <a:xfrm>
              <a:off x="4576764" y="3801268"/>
              <a:ext cx="311150" cy="2222500"/>
            </a:xfrm>
            <a:custGeom>
              <a:avLst/>
              <a:gdLst>
                <a:gd name="connsiteX0" fmla="*/ 302078 w 310243"/>
                <a:gd name="connsiteY0" fmla="*/ 832757 h 2223407"/>
                <a:gd name="connsiteX1" fmla="*/ 310243 w 310243"/>
                <a:gd name="connsiteY1" fmla="*/ 204107 h 2223407"/>
                <a:gd name="connsiteX2" fmla="*/ 310243 w 310243"/>
                <a:gd name="connsiteY2" fmla="*/ 193221 h 2223407"/>
                <a:gd name="connsiteX3" fmla="*/ 302078 w 310243"/>
                <a:gd name="connsiteY3" fmla="*/ 174171 h 2223407"/>
                <a:gd name="connsiteX4" fmla="*/ 263978 w 310243"/>
                <a:gd name="connsiteY4" fmla="*/ 100693 h 2223407"/>
                <a:gd name="connsiteX5" fmla="*/ 223157 w 310243"/>
                <a:gd name="connsiteY5" fmla="*/ 21771 h 2223407"/>
                <a:gd name="connsiteX6" fmla="*/ 212271 w 310243"/>
                <a:gd name="connsiteY6" fmla="*/ 0 h 2223407"/>
                <a:gd name="connsiteX7" fmla="*/ 13607 w 310243"/>
                <a:gd name="connsiteY7" fmla="*/ 89807 h 2223407"/>
                <a:gd name="connsiteX8" fmla="*/ 57150 w 310243"/>
                <a:gd name="connsiteY8" fmla="*/ 179614 h 2223407"/>
                <a:gd name="connsiteX9" fmla="*/ 76200 w 310243"/>
                <a:gd name="connsiteY9" fmla="*/ 225878 h 2223407"/>
                <a:gd name="connsiteX10" fmla="*/ 84364 w 310243"/>
                <a:gd name="connsiteY10" fmla="*/ 255814 h 2223407"/>
                <a:gd name="connsiteX11" fmla="*/ 87086 w 310243"/>
                <a:gd name="connsiteY11" fmla="*/ 345621 h 2223407"/>
                <a:gd name="connsiteX12" fmla="*/ 84364 w 310243"/>
                <a:gd name="connsiteY12" fmla="*/ 732064 h 2223407"/>
                <a:gd name="connsiteX13" fmla="*/ 76200 w 310243"/>
                <a:gd name="connsiteY13" fmla="*/ 1151164 h 2223407"/>
                <a:gd name="connsiteX14" fmla="*/ 70757 w 310243"/>
                <a:gd name="connsiteY14" fmla="*/ 1292678 h 2223407"/>
                <a:gd name="connsiteX15" fmla="*/ 62593 w 310243"/>
                <a:gd name="connsiteY15" fmla="*/ 1420585 h 2223407"/>
                <a:gd name="connsiteX16" fmla="*/ 46264 w 310243"/>
                <a:gd name="connsiteY16" fmla="*/ 1553935 h 2223407"/>
                <a:gd name="connsiteX17" fmla="*/ 24493 w 310243"/>
                <a:gd name="connsiteY17" fmla="*/ 1695450 h 2223407"/>
                <a:gd name="connsiteX18" fmla="*/ 0 w 310243"/>
                <a:gd name="connsiteY18" fmla="*/ 1812471 h 2223407"/>
                <a:gd name="connsiteX19" fmla="*/ 2721 w 310243"/>
                <a:gd name="connsiteY19" fmla="*/ 1842407 h 2223407"/>
                <a:gd name="connsiteX20" fmla="*/ 8164 w 310243"/>
                <a:gd name="connsiteY20" fmla="*/ 1877785 h 2223407"/>
                <a:gd name="connsiteX21" fmla="*/ 35378 w 310243"/>
                <a:gd name="connsiteY21" fmla="*/ 1992085 h 2223407"/>
                <a:gd name="connsiteX22" fmla="*/ 73478 w 310243"/>
                <a:gd name="connsiteY22" fmla="*/ 2119993 h 2223407"/>
                <a:gd name="connsiteX23" fmla="*/ 87086 w 310243"/>
                <a:gd name="connsiteY23" fmla="*/ 2155371 h 2223407"/>
                <a:gd name="connsiteX24" fmla="*/ 97971 w 310243"/>
                <a:gd name="connsiteY24" fmla="*/ 2171700 h 2223407"/>
                <a:gd name="connsiteX25" fmla="*/ 119743 w 310243"/>
                <a:gd name="connsiteY25" fmla="*/ 2193471 h 2223407"/>
                <a:gd name="connsiteX26" fmla="*/ 144236 w 310243"/>
                <a:gd name="connsiteY26" fmla="*/ 2212521 h 2223407"/>
                <a:gd name="connsiteX27" fmla="*/ 163286 w 310243"/>
                <a:gd name="connsiteY27" fmla="*/ 2220685 h 2223407"/>
                <a:gd name="connsiteX28" fmla="*/ 185057 w 310243"/>
                <a:gd name="connsiteY28" fmla="*/ 2223407 h 2223407"/>
                <a:gd name="connsiteX29" fmla="*/ 206828 w 310243"/>
                <a:gd name="connsiteY29" fmla="*/ 2223407 h 2223407"/>
                <a:gd name="connsiteX30" fmla="*/ 234043 w 310243"/>
                <a:gd name="connsiteY30" fmla="*/ 2217964 h 2223407"/>
                <a:gd name="connsiteX31" fmla="*/ 255814 w 310243"/>
                <a:gd name="connsiteY31" fmla="*/ 2204357 h 2223407"/>
                <a:gd name="connsiteX32" fmla="*/ 272143 w 310243"/>
                <a:gd name="connsiteY32" fmla="*/ 2185307 h 2223407"/>
                <a:gd name="connsiteX33" fmla="*/ 280307 w 310243"/>
                <a:gd name="connsiteY33" fmla="*/ 2168978 h 2223407"/>
                <a:gd name="connsiteX34" fmla="*/ 285750 w 310243"/>
                <a:gd name="connsiteY34" fmla="*/ 2141764 h 2223407"/>
                <a:gd name="connsiteX35" fmla="*/ 288471 w 310243"/>
                <a:gd name="connsiteY35" fmla="*/ 2027464 h 2223407"/>
                <a:gd name="connsiteX36" fmla="*/ 291193 w 310243"/>
                <a:gd name="connsiteY36" fmla="*/ 1747157 h 2223407"/>
                <a:gd name="connsiteX37" fmla="*/ 302078 w 310243"/>
                <a:gd name="connsiteY37" fmla="*/ 832757 h 222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10243" h="2223407">
                  <a:moveTo>
                    <a:pt x="302078" y="832757"/>
                  </a:moveTo>
                  <a:lnTo>
                    <a:pt x="310243" y="204107"/>
                  </a:lnTo>
                  <a:lnTo>
                    <a:pt x="310243" y="193221"/>
                  </a:lnTo>
                  <a:lnTo>
                    <a:pt x="302078" y="174171"/>
                  </a:lnTo>
                  <a:lnTo>
                    <a:pt x="263978" y="100693"/>
                  </a:lnTo>
                  <a:lnTo>
                    <a:pt x="223157" y="21771"/>
                  </a:lnTo>
                  <a:lnTo>
                    <a:pt x="212271" y="0"/>
                  </a:lnTo>
                  <a:lnTo>
                    <a:pt x="13607" y="89807"/>
                  </a:lnTo>
                  <a:lnTo>
                    <a:pt x="57150" y="179614"/>
                  </a:lnTo>
                  <a:lnTo>
                    <a:pt x="76200" y="225878"/>
                  </a:lnTo>
                  <a:lnTo>
                    <a:pt x="84364" y="255814"/>
                  </a:lnTo>
                  <a:cubicBezTo>
                    <a:pt x="85271" y="285750"/>
                    <a:pt x="86179" y="315685"/>
                    <a:pt x="87086" y="345621"/>
                  </a:cubicBezTo>
                  <a:cubicBezTo>
                    <a:pt x="86179" y="474435"/>
                    <a:pt x="85271" y="603250"/>
                    <a:pt x="84364" y="732064"/>
                  </a:cubicBezTo>
                  <a:lnTo>
                    <a:pt x="76200" y="1151164"/>
                  </a:lnTo>
                  <a:lnTo>
                    <a:pt x="70757" y="1292678"/>
                  </a:lnTo>
                  <a:lnTo>
                    <a:pt x="62593" y="1420585"/>
                  </a:lnTo>
                  <a:lnTo>
                    <a:pt x="46264" y="1553935"/>
                  </a:lnTo>
                  <a:lnTo>
                    <a:pt x="24493" y="1695450"/>
                  </a:lnTo>
                  <a:lnTo>
                    <a:pt x="0" y="1812471"/>
                  </a:lnTo>
                  <a:lnTo>
                    <a:pt x="2721" y="1842407"/>
                  </a:lnTo>
                  <a:lnTo>
                    <a:pt x="8164" y="1877785"/>
                  </a:lnTo>
                  <a:lnTo>
                    <a:pt x="35378" y="1992085"/>
                  </a:lnTo>
                  <a:lnTo>
                    <a:pt x="73478" y="2119993"/>
                  </a:lnTo>
                  <a:lnTo>
                    <a:pt x="87086" y="2155371"/>
                  </a:lnTo>
                  <a:lnTo>
                    <a:pt x="97971" y="2171700"/>
                  </a:lnTo>
                  <a:lnTo>
                    <a:pt x="119743" y="2193471"/>
                  </a:lnTo>
                  <a:lnTo>
                    <a:pt x="144236" y="2212521"/>
                  </a:lnTo>
                  <a:lnTo>
                    <a:pt x="163286" y="2220685"/>
                  </a:lnTo>
                  <a:lnTo>
                    <a:pt x="185057" y="2223407"/>
                  </a:lnTo>
                  <a:lnTo>
                    <a:pt x="206828" y="2223407"/>
                  </a:lnTo>
                  <a:lnTo>
                    <a:pt x="234043" y="2217964"/>
                  </a:lnTo>
                  <a:lnTo>
                    <a:pt x="255814" y="2204357"/>
                  </a:lnTo>
                  <a:lnTo>
                    <a:pt x="272143" y="2185307"/>
                  </a:lnTo>
                  <a:lnTo>
                    <a:pt x="280307" y="2168978"/>
                  </a:lnTo>
                  <a:lnTo>
                    <a:pt x="285750" y="2141764"/>
                  </a:lnTo>
                  <a:lnTo>
                    <a:pt x="288471" y="2027464"/>
                  </a:lnTo>
                  <a:cubicBezTo>
                    <a:pt x="289378" y="1934028"/>
                    <a:pt x="290286" y="1840593"/>
                    <a:pt x="291193" y="1747157"/>
                  </a:cubicBezTo>
                  <a:lnTo>
                    <a:pt x="302078" y="8327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46">
              <a:extLst>
                <a:ext uri="{FF2B5EF4-FFF2-40B4-BE49-F238E27FC236}">
                  <a16:creationId xmlns:a16="http://schemas.microsoft.com/office/drawing/2014/main" id="{4BD0E5CF-C660-46F8-9DB4-74D2C2ADB813}"/>
                </a:ext>
              </a:extLst>
            </p:cNvPr>
            <p:cNvSpPr/>
            <p:nvPr/>
          </p:nvSpPr>
          <p:spPr>
            <a:xfrm>
              <a:off x="5913440" y="3476625"/>
              <a:ext cx="1697037" cy="554038"/>
            </a:xfrm>
            <a:custGeom>
              <a:avLst/>
              <a:gdLst>
                <a:gd name="connsiteX0" fmla="*/ 1042987 w 1697831"/>
                <a:gd name="connsiteY0" fmla="*/ 128588 h 554831"/>
                <a:gd name="connsiteX1" fmla="*/ 852487 w 1697831"/>
                <a:gd name="connsiteY1" fmla="*/ 161925 h 554831"/>
                <a:gd name="connsiteX2" fmla="*/ 602456 w 1697831"/>
                <a:gd name="connsiteY2" fmla="*/ 202406 h 554831"/>
                <a:gd name="connsiteX3" fmla="*/ 395287 w 1697831"/>
                <a:gd name="connsiteY3" fmla="*/ 230981 h 554831"/>
                <a:gd name="connsiteX4" fmla="*/ 257175 w 1697831"/>
                <a:gd name="connsiteY4" fmla="*/ 245269 h 554831"/>
                <a:gd name="connsiteX5" fmla="*/ 90487 w 1697831"/>
                <a:gd name="connsiteY5" fmla="*/ 242888 h 554831"/>
                <a:gd name="connsiteX6" fmla="*/ 21431 w 1697831"/>
                <a:gd name="connsiteY6" fmla="*/ 247650 h 554831"/>
                <a:gd name="connsiteX7" fmla="*/ 7144 w 1697831"/>
                <a:gd name="connsiteY7" fmla="*/ 254794 h 554831"/>
                <a:gd name="connsiteX8" fmla="*/ 0 w 1697831"/>
                <a:gd name="connsiteY8" fmla="*/ 269081 h 554831"/>
                <a:gd name="connsiteX9" fmla="*/ 0 w 1697831"/>
                <a:gd name="connsiteY9" fmla="*/ 290513 h 554831"/>
                <a:gd name="connsiteX10" fmla="*/ 14287 w 1697831"/>
                <a:gd name="connsiteY10" fmla="*/ 323850 h 554831"/>
                <a:gd name="connsiteX11" fmla="*/ 35719 w 1697831"/>
                <a:gd name="connsiteY11" fmla="*/ 361950 h 554831"/>
                <a:gd name="connsiteX12" fmla="*/ 61912 w 1697831"/>
                <a:gd name="connsiteY12" fmla="*/ 397669 h 554831"/>
                <a:gd name="connsiteX13" fmla="*/ 135731 w 1697831"/>
                <a:gd name="connsiteY13" fmla="*/ 478631 h 554831"/>
                <a:gd name="connsiteX14" fmla="*/ 202406 w 1697831"/>
                <a:gd name="connsiteY14" fmla="*/ 538163 h 554831"/>
                <a:gd name="connsiteX15" fmla="*/ 219075 w 1697831"/>
                <a:gd name="connsiteY15" fmla="*/ 550069 h 554831"/>
                <a:gd name="connsiteX16" fmla="*/ 230981 w 1697831"/>
                <a:gd name="connsiteY16" fmla="*/ 554831 h 554831"/>
                <a:gd name="connsiteX17" fmla="*/ 257175 w 1697831"/>
                <a:gd name="connsiteY17" fmla="*/ 547688 h 554831"/>
                <a:gd name="connsiteX18" fmla="*/ 288131 w 1697831"/>
                <a:gd name="connsiteY18" fmla="*/ 533400 h 554831"/>
                <a:gd name="connsiteX19" fmla="*/ 314325 w 1697831"/>
                <a:gd name="connsiteY19" fmla="*/ 516731 h 554831"/>
                <a:gd name="connsiteX20" fmla="*/ 340519 w 1697831"/>
                <a:gd name="connsiteY20" fmla="*/ 490538 h 554831"/>
                <a:gd name="connsiteX21" fmla="*/ 357187 w 1697831"/>
                <a:gd name="connsiteY21" fmla="*/ 471488 h 554831"/>
                <a:gd name="connsiteX22" fmla="*/ 364331 w 1697831"/>
                <a:gd name="connsiteY22" fmla="*/ 466725 h 554831"/>
                <a:gd name="connsiteX23" fmla="*/ 604837 w 1697831"/>
                <a:gd name="connsiteY23" fmla="*/ 404813 h 554831"/>
                <a:gd name="connsiteX24" fmla="*/ 1019175 w 1697831"/>
                <a:gd name="connsiteY24" fmla="*/ 295275 h 554831"/>
                <a:gd name="connsiteX25" fmla="*/ 1419225 w 1697831"/>
                <a:gd name="connsiteY25" fmla="*/ 185738 h 554831"/>
                <a:gd name="connsiteX26" fmla="*/ 1697831 w 1697831"/>
                <a:gd name="connsiteY26" fmla="*/ 104775 h 554831"/>
                <a:gd name="connsiteX27" fmla="*/ 1654969 w 1697831"/>
                <a:gd name="connsiteY27" fmla="*/ 0 h 554831"/>
                <a:gd name="connsiteX28" fmla="*/ 1493044 w 1697831"/>
                <a:gd name="connsiteY28" fmla="*/ 38100 h 554831"/>
                <a:gd name="connsiteX29" fmla="*/ 1181100 w 1697831"/>
                <a:gd name="connsiteY29" fmla="*/ 102394 h 554831"/>
                <a:gd name="connsiteX30" fmla="*/ 1042987 w 1697831"/>
                <a:gd name="connsiteY30" fmla="*/ 128588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97831" h="554831">
                  <a:moveTo>
                    <a:pt x="1042987" y="128588"/>
                  </a:moveTo>
                  <a:lnTo>
                    <a:pt x="852487" y="161925"/>
                  </a:lnTo>
                  <a:lnTo>
                    <a:pt x="602456" y="202406"/>
                  </a:lnTo>
                  <a:lnTo>
                    <a:pt x="395287" y="230981"/>
                  </a:lnTo>
                  <a:lnTo>
                    <a:pt x="257175" y="245269"/>
                  </a:lnTo>
                  <a:lnTo>
                    <a:pt x="90487" y="242888"/>
                  </a:lnTo>
                  <a:lnTo>
                    <a:pt x="21431" y="247650"/>
                  </a:lnTo>
                  <a:lnTo>
                    <a:pt x="7144" y="254794"/>
                  </a:lnTo>
                  <a:lnTo>
                    <a:pt x="0" y="269081"/>
                  </a:lnTo>
                  <a:lnTo>
                    <a:pt x="0" y="290513"/>
                  </a:lnTo>
                  <a:lnTo>
                    <a:pt x="14287" y="323850"/>
                  </a:lnTo>
                  <a:lnTo>
                    <a:pt x="35719" y="361950"/>
                  </a:lnTo>
                  <a:lnTo>
                    <a:pt x="61912" y="397669"/>
                  </a:lnTo>
                  <a:lnTo>
                    <a:pt x="135731" y="478631"/>
                  </a:lnTo>
                  <a:lnTo>
                    <a:pt x="202406" y="538163"/>
                  </a:lnTo>
                  <a:lnTo>
                    <a:pt x="219075" y="550069"/>
                  </a:lnTo>
                  <a:lnTo>
                    <a:pt x="230981" y="554831"/>
                  </a:lnTo>
                  <a:lnTo>
                    <a:pt x="257175" y="547688"/>
                  </a:lnTo>
                  <a:lnTo>
                    <a:pt x="288131" y="533400"/>
                  </a:lnTo>
                  <a:lnTo>
                    <a:pt x="314325" y="516731"/>
                  </a:lnTo>
                  <a:lnTo>
                    <a:pt x="340519" y="490538"/>
                  </a:lnTo>
                  <a:lnTo>
                    <a:pt x="357187" y="471488"/>
                  </a:lnTo>
                  <a:lnTo>
                    <a:pt x="364331" y="466725"/>
                  </a:lnTo>
                  <a:lnTo>
                    <a:pt x="604837" y="404813"/>
                  </a:lnTo>
                  <a:lnTo>
                    <a:pt x="1019175" y="295275"/>
                  </a:lnTo>
                  <a:lnTo>
                    <a:pt x="1419225" y="185738"/>
                  </a:lnTo>
                  <a:lnTo>
                    <a:pt x="1697831" y="104775"/>
                  </a:lnTo>
                  <a:lnTo>
                    <a:pt x="1654969" y="0"/>
                  </a:lnTo>
                  <a:lnTo>
                    <a:pt x="1493044" y="38100"/>
                  </a:lnTo>
                  <a:lnTo>
                    <a:pt x="1181100" y="102394"/>
                  </a:lnTo>
                  <a:lnTo>
                    <a:pt x="1042987" y="1285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47">
              <a:extLst>
                <a:ext uri="{FF2B5EF4-FFF2-40B4-BE49-F238E27FC236}">
                  <a16:creationId xmlns:a16="http://schemas.microsoft.com/office/drawing/2014/main" id="{020B4533-3CCB-4762-8035-8254A1B64D87}"/>
                </a:ext>
              </a:extLst>
            </p:cNvPr>
            <p:cNvSpPr/>
            <p:nvPr/>
          </p:nvSpPr>
          <p:spPr>
            <a:xfrm>
              <a:off x="7239001" y="3059114"/>
              <a:ext cx="666750" cy="955675"/>
            </a:xfrm>
            <a:custGeom>
              <a:avLst/>
              <a:gdLst>
                <a:gd name="connsiteX0" fmla="*/ 147638 w 666750"/>
                <a:gd name="connsiteY0" fmla="*/ 250032 h 954882"/>
                <a:gd name="connsiteX1" fmla="*/ 104775 w 666750"/>
                <a:gd name="connsiteY1" fmla="*/ 180975 h 954882"/>
                <a:gd name="connsiteX2" fmla="*/ 78581 w 666750"/>
                <a:gd name="connsiteY2" fmla="*/ 142875 h 954882"/>
                <a:gd name="connsiteX3" fmla="*/ 45244 w 666750"/>
                <a:gd name="connsiteY3" fmla="*/ 100013 h 954882"/>
                <a:gd name="connsiteX4" fmla="*/ 21431 w 666750"/>
                <a:gd name="connsiteY4" fmla="*/ 71438 h 954882"/>
                <a:gd name="connsiteX5" fmla="*/ 14288 w 666750"/>
                <a:gd name="connsiteY5" fmla="*/ 57150 h 954882"/>
                <a:gd name="connsiteX6" fmla="*/ 2381 w 666750"/>
                <a:gd name="connsiteY6" fmla="*/ 30957 h 954882"/>
                <a:gd name="connsiteX7" fmla="*/ 0 w 666750"/>
                <a:gd name="connsiteY7" fmla="*/ 11907 h 954882"/>
                <a:gd name="connsiteX8" fmla="*/ 4763 w 666750"/>
                <a:gd name="connsiteY8" fmla="*/ 2382 h 954882"/>
                <a:gd name="connsiteX9" fmla="*/ 19050 w 666750"/>
                <a:gd name="connsiteY9" fmla="*/ 0 h 954882"/>
                <a:gd name="connsiteX10" fmla="*/ 35719 w 666750"/>
                <a:gd name="connsiteY10" fmla="*/ 2382 h 954882"/>
                <a:gd name="connsiteX11" fmla="*/ 69056 w 666750"/>
                <a:gd name="connsiteY11" fmla="*/ 19050 h 954882"/>
                <a:gd name="connsiteX12" fmla="*/ 161925 w 666750"/>
                <a:gd name="connsiteY12" fmla="*/ 85725 h 954882"/>
                <a:gd name="connsiteX13" fmla="*/ 340519 w 666750"/>
                <a:gd name="connsiteY13" fmla="*/ 211932 h 954882"/>
                <a:gd name="connsiteX14" fmla="*/ 447675 w 666750"/>
                <a:gd name="connsiteY14" fmla="*/ 295275 h 954882"/>
                <a:gd name="connsiteX15" fmla="*/ 476250 w 666750"/>
                <a:gd name="connsiteY15" fmla="*/ 316707 h 954882"/>
                <a:gd name="connsiteX16" fmla="*/ 502444 w 666750"/>
                <a:gd name="connsiteY16" fmla="*/ 345282 h 954882"/>
                <a:gd name="connsiteX17" fmla="*/ 540544 w 666750"/>
                <a:gd name="connsiteY17" fmla="*/ 402432 h 954882"/>
                <a:gd name="connsiteX18" fmla="*/ 571500 w 666750"/>
                <a:gd name="connsiteY18" fmla="*/ 461963 h 954882"/>
                <a:gd name="connsiteX19" fmla="*/ 592931 w 666750"/>
                <a:gd name="connsiteY19" fmla="*/ 509588 h 954882"/>
                <a:gd name="connsiteX20" fmla="*/ 623888 w 666750"/>
                <a:gd name="connsiteY20" fmla="*/ 592932 h 954882"/>
                <a:gd name="connsiteX21" fmla="*/ 645319 w 666750"/>
                <a:gd name="connsiteY21" fmla="*/ 664369 h 954882"/>
                <a:gd name="connsiteX22" fmla="*/ 657225 w 666750"/>
                <a:gd name="connsiteY22" fmla="*/ 711994 h 954882"/>
                <a:gd name="connsiteX23" fmla="*/ 664369 w 666750"/>
                <a:gd name="connsiteY23" fmla="*/ 757238 h 954882"/>
                <a:gd name="connsiteX24" fmla="*/ 666750 w 666750"/>
                <a:gd name="connsiteY24" fmla="*/ 788194 h 954882"/>
                <a:gd name="connsiteX25" fmla="*/ 664369 w 666750"/>
                <a:gd name="connsiteY25" fmla="*/ 833438 h 954882"/>
                <a:gd name="connsiteX26" fmla="*/ 652463 w 666750"/>
                <a:gd name="connsiteY26" fmla="*/ 876300 h 954882"/>
                <a:gd name="connsiteX27" fmla="*/ 631031 w 666750"/>
                <a:gd name="connsiteY27" fmla="*/ 914400 h 954882"/>
                <a:gd name="connsiteX28" fmla="*/ 607219 w 666750"/>
                <a:gd name="connsiteY28" fmla="*/ 938213 h 954882"/>
                <a:gd name="connsiteX29" fmla="*/ 581025 w 666750"/>
                <a:gd name="connsiteY29" fmla="*/ 950119 h 954882"/>
                <a:gd name="connsiteX30" fmla="*/ 554831 w 666750"/>
                <a:gd name="connsiteY30" fmla="*/ 954882 h 954882"/>
                <a:gd name="connsiteX31" fmla="*/ 528638 w 666750"/>
                <a:gd name="connsiteY31" fmla="*/ 950119 h 954882"/>
                <a:gd name="connsiteX32" fmla="*/ 504825 w 666750"/>
                <a:gd name="connsiteY32" fmla="*/ 935832 h 954882"/>
                <a:gd name="connsiteX33" fmla="*/ 478631 w 666750"/>
                <a:gd name="connsiteY33" fmla="*/ 912019 h 954882"/>
                <a:gd name="connsiteX34" fmla="*/ 450056 w 666750"/>
                <a:gd name="connsiteY34" fmla="*/ 871538 h 954882"/>
                <a:gd name="connsiteX35" fmla="*/ 378619 w 666750"/>
                <a:gd name="connsiteY35" fmla="*/ 757238 h 954882"/>
                <a:gd name="connsiteX36" fmla="*/ 326231 w 666750"/>
                <a:gd name="connsiteY36" fmla="*/ 657225 h 954882"/>
                <a:gd name="connsiteX37" fmla="*/ 273844 w 666750"/>
                <a:gd name="connsiteY37" fmla="*/ 533400 h 954882"/>
                <a:gd name="connsiteX38" fmla="*/ 211931 w 666750"/>
                <a:gd name="connsiteY38" fmla="*/ 373857 h 954882"/>
                <a:gd name="connsiteX39" fmla="*/ 147638 w 666750"/>
                <a:gd name="connsiteY39" fmla="*/ 250032 h 95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66750" h="954882">
                  <a:moveTo>
                    <a:pt x="147638" y="250032"/>
                  </a:moveTo>
                  <a:lnTo>
                    <a:pt x="104775" y="180975"/>
                  </a:lnTo>
                  <a:lnTo>
                    <a:pt x="78581" y="142875"/>
                  </a:lnTo>
                  <a:lnTo>
                    <a:pt x="45244" y="100013"/>
                  </a:lnTo>
                  <a:lnTo>
                    <a:pt x="21431" y="71438"/>
                  </a:lnTo>
                  <a:lnTo>
                    <a:pt x="14288" y="57150"/>
                  </a:lnTo>
                  <a:lnTo>
                    <a:pt x="2381" y="30957"/>
                  </a:lnTo>
                  <a:lnTo>
                    <a:pt x="0" y="11907"/>
                  </a:lnTo>
                  <a:lnTo>
                    <a:pt x="4763" y="2382"/>
                  </a:lnTo>
                  <a:lnTo>
                    <a:pt x="19050" y="0"/>
                  </a:lnTo>
                  <a:lnTo>
                    <a:pt x="35719" y="2382"/>
                  </a:lnTo>
                  <a:lnTo>
                    <a:pt x="69056" y="19050"/>
                  </a:lnTo>
                  <a:lnTo>
                    <a:pt x="161925" y="85725"/>
                  </a:lnTo>
                  <a:lnTo>
                    <a:pt x="340519" y="211932"/>
                  </a:lnTo>
                  <a:lnTo>
                    <a:pt x="447675" y="295275"/>
                  </a:lnTo>
                  <a:lnTo>
                    <a:pt x="476250" y="316707"/>
                  </a:lnTo>
                  <a:lnTo>
                    <a:pt x="502444" y="345282"/>
                  </a:lnTo>
                  <a:lnTo>
                    <a:pt x="540544" y="402432"/>
                  </a:lnTo>
                  <a:lnTo>
                    <a:pt x="571500" y="461963"/>
                  </a:lnTo>
                  <a:lnTo>
                    <a:pt x="592931" y="509588"/>
                  </a:lnTo>
                  <a:lnTo>
                    <a:pt x="623888" y="592932"/>
                  </a:lnTo>
                  <a:lnTo>
                    <a:pt x="645319" y="664369"/>
                  </a:lnTo>
                  <a:lnTo>
                    <a:pt x="657225" y="711994"/>
                  </a:lnTo>
                  <a:lnTo>
                    <a:pt x="664369" y="757238"/>
                  </a:lnTo>
                  <a:lnTo>
                    <a:pt x="666750" y="788194"/>
                  </a:lnTo>
                  <a:lnTo>
                    <a:pt x="664369" y="833438"/>
                  </a:lnTo>
                  <a:lnTo>
                    <a:pt x="652463" y="876300"/>
                  </a:lnTo>
                  <a:lnTo>
                    <a:pt x="631031" y="914400"/>
                  </a:lnTo>
                  <a:lnTo>
                    <a:pt x="607219" y="938213"/>
                  </a:lnTo>
                  <a:lnTo>
                    <a:pt x="581025" y="950119"/>
                  </a:lnTo>
                  <a:lnTo>
                    <a:pt x="554831" y="954882"/>
                  </a:lnTo>
                  <a:lnTo>
                    <a:pt x="528638" y="950119"/>
                  </a:lnTo>
                  <a:lnTo>
                    <a:pt x="504825" y="935832"/>
                  </a:lnTo>
                  <a:lnTo>
                    <a:pt x="478631" y="912019"/>
                  </a:lnTo>
                  <a:lnTo>
                    <a:pt x="450056" y="871538"/>
                  </a:lnTo>
                  <a:lnTo>
                    <a:pt x="378619" y="757238"/>
                  </a:lnTo>
                  <a:lnTo>
                    <a:pt x="326231" y="657225"/>
                  </a:lnTo>
                  <a:lnTo>
                    <a:pt x="273844" y="533400"/>
                  </a:lnTo>
                  <a:lnTo>
                    <a:pt x="211931" y="373857"/>
                  </a:lnTo>
                  <a:lnTo>
                    <a:pt x="147638" y="2500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51">
              <a:extLst>
                <a:ext uri="{FF2B5EF4-FFF2-40B4-BE49-F238E27FC236}">
                  <a16:creationId xmlns:a16="http://schemas.microsoft.com/office/drawing/2014/main" id="{BBE14E4B-F54D-4F8B-9AEC-E0ED25DEBF6E}"/>
                </a:ext>
              </a:extLst>
            </p:cNvPr>
            <p:cNvSpPr/>
            <p:nvPr/>
          </p:nvSpPr>
          <p:spPr>
            <a:xfrm>
              <a:off x="7612063" y="4910139"/>
              <a:ext cx="684212" cy="708025"/>
            </a:xfrm>
            <a:custGeom>
              <a:avLst/>
              <a:gdLst>
                <a:gd name="connsiteX0" fmla="*/ 54769 w 683419"/>
                <a:gd name="connsiteY0" fmla="*/ 197643 h 707231"/>
                <a:gd name="connsiteX1" fmla="*/ 19050 w 683419"/>
                <a:gd name="connsiteY1" fmla="*/ 64293 h 707231"/>
                <a:gd name="connsiteX2" fmla="*/ 4763 w 683419"/>
                <a:gd name="connsiteY2" fmla="*/ 33337 h 707231"/>
                <a:gd name="connsiteX3" fmla="*/ 0 w 683419"/>
                <a:gd name="connsiteY3" fmla="*/ 9525 h 707231"/>
                <a:gd name="connsiteX4" fmla="*/ 7144 w 683419"/>
                <a:gd name="connsiteY4" fmla="*/ 0 h 707231"/>
                <a:gd name="connsiteX5" fmla="*/ 40482 w 683419"/>
                <a:gd name="connsiteY5" fmla="*/ 7143 h 707231"/>
                <a:gd name="connsiteX6" fmla="*/ 61913 w 683419"/>
                <a:gd name="connsiteY6" fmla="*/ 16668 h 707231"/>
                <a:gd name="connsiteX7" fmla="*/ 83344 w 683419"/>
                <a:gd name="connsiteY7" fmla="*/ 54768 h 707231"/>
                <a:gd name="connsiteX8" fmla="*/ 145257 w 683419"/>
                <a:gd name="connsiteY8" fmla="*/ 166687 h 707231"/>
                <a:gd name="connsiteX9" fmla="*/ 190500 w 683419"/>
                <a:gd name="connsiteY9" fmla="*/ 240506 h 707231"/>
                <a:gd name="connsiteX10" fmla="*/ 221457 w 683419"/>
                <a:gd name="connsiteY10" fmla="*/ 285750 h 707231"/>
                <a:gd name="connsiteX11" fmla="*/ 261938 w 683419"/>
                <a:gd name="connsiteY11" fmla="*/ 340518 h 707231"/>
                <a:gd name="connsiteX12" fmla="*/ 321469 w 683419"/>
                <a:gd name="connsiteY12" fmla="*/ 409575 h 707231"/>
                <a:gd name="connsiteX13" fmla="*/ 385763 w 683419"/>
                <a:gd name="connsiteY13" fmla="*/ 469106 h 707231"/>
                <a:gd name="connsiteX14" fmla="*/ 464344 w 683419"/>
                <a:gd name="connsiteY14" fmla="*/ 531018 h 707231"/>
                <a:gd name="connsiteX15" fmla="*/ 533400 w 683419"/>
                <a:gd name="connsiteY15" fmla="*/ 583406 h 707231"/>
                <a:gd name="connsiteX16" fmla="*/ 595313 w 683419"/>
                <a:gd name="connsiteY16" fmla="*/ 626268 h 707231"/>
                <a:gd name="connsiteX17" fmla="*/ 661988 w 683419"/>
                <a:gd name="connsiteY17" fmla="*/ 673893 h 707231"/>
                <a:gd name="connsiteX18" fmla="*/ 683419 w 683419"/>
                <a:gd name="connsiteY18" fmla="*/ 707231 h 707231"/>
                <a:gd name="connsiteX19" fmla="*/ 2382 w 683419"/>
                <a:gd name="connsiteY19" fmla="*/ 633412 h 707231"/>
                <a:gd name="connsiteX20" fmla="*/ 64294 w 683419"/>
                <a:gd name="connsiteY20" fmla="*/ 600075 h 707231"/>
                <a:gd name="connsiteX21" fmla="*/ 97632 w 683419"/>
                <a:gd name="connsiteY21" fmla="*/ 573881 h 707231"/>
                <a:gd name="connsiteX22" fmla="*/ 119063 w 683419"/>
                <a:gd name="connsiteY22" fmla="*/ 545306 h 707231"/>
                <a:gd name="connsiteX23" fmla="*/ 128588 w 683419"/>
                <a:gd name="connsiteY23" fmla="*/ 521493 h 707231"/>
                <a:gd name="connsiteX24" fmla="*/ 130969 w 683419"/>
                <a:gd name="connsiteY24" fmla="*/ 488156 h 707231"/>
                <a:gd name="connsiteX25" fmla="*/ 126207 w 683419"/>
                <a:gd name="connsiteY25" fmla="*/ 461962 h 707231"/>
                <a:gd name="connsiteX26" fmla="*/ 104775 w 683419"/>
                <a:gd name="connsiteY26" fmla="*/ 378618 h 707231"/>
                <a:gd name="connsiteX27" fmla="*/ 54769 w 683419"/>
                <a:gd name="connsiteY27" fmla="*/ 197643 h 70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83419" h="707231">
                  <a:moveTo>
                    <a:pt x="54769" y="197643"/>
                  </a:moveTo>
                  <a:lnTo>
                    <a:pt x="19050" y="64293"/>
                  </a:lnTo>
                  <a:lnTo>
                    <a:pt x="4763" y="33337"/>
                  </a:lnTo>
                  <a:lnTo>
                    <a:pt x="0" y="9525"/>
                  </a:lnTo>
                  <a:lnTo>
                    <a:pt x="7144" y="0"/>
                  </a:lnTo>
                  <a:lnTo>
                    <a:pt x="40482" y="7143"/>
                  </a:lnTo>
                  <a:lnTo>
                    <a:pt x="61913" y="16668"/>
                  </a:lnTo>
                  <a:lnTo>
                    <a:pt x="83344" y="54768"/>
                  </a:lnTo>
                  <a:lnTo>
                    <a:pt x="145257" y="166687"/>
                  </a:lnTo>
                  <a:lnTo>
                    <a:pt x="190500" y="240506"/>
                  </a:lnTo>
                  <a:lnTo>
                    <a:pt x="221457" y="285750"/>
                  </a:lnTo>
                  <a:lnTo>
                    <a:pt x="261938" y="340518"/>
                  </a:lnTo>
                  <a:lnTo>
                    <a:pt x="321469" y="409575"/>
                  </a:lnTo>
                  <a:lnTo>
                    <a:pt x="385763" y="469106"/>
                  </a:lnTo>
                  <a:lnTo>
                    <a:pt x="464344" y="531018"/>
                  </a:lnTo>
                  <a:lnTo>
                    <a:pt x="533400" y="583406"/>
                  </a:lnTo>
                  <a:lnTo>
                    <a:pt x="595313" y="626268"/>
                  </a:lnTo>
                  <a:lnTo>
                    <a:pt x="661988" y="673893"/>
                  </a:lnTo>
                  <a:lnTo>
                    <a:pt x="683419" y="707231"/>
                  </a:lnTo>
                  <a:lnTo>
                    <a:pt x="2382" y="633412"/>
                  </a:lnTo>
                  <a:lnTo>
                    <a:pt x="64294" y="600075"/>
                  </a:lnTo>
                  <a:lnTo>
                    <a:pt x="97632" y="573881"/>
                  </a:lnTo>
                  <a:lnTo>
                    <a:pt x="119063" y="545306"/>
                  </a:lnTo>
                  <a:lnTo>
                    <a:pt x="128588" y="521493"/>
                  </a:lnTo>
                  <a:lnTo>
                    <a:pt x="130969" y="488156"/>
                  </a:lnTo>
                  <a:lnTo>
                    <a:pt x="126207" y="461962"/>
                  </a:lnTo>
                  <a:lnTo>
                    <a:pt x="104775" y="378618"/>
                  </a:lnTo>
                  <a:lnTo>
                    <a:pt x="54769" y="1976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0995743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07582" y="2875659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同じ読み方の漢字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707582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厚 武 士 舎 往 肥 演 刊 暴 績 鉱 製 航 非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43539652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テキスト ボックス 5">
            <a:extLst>
              <a:ext uri="{FF2B5EF4-FFF2-40B4-BE49-F238E27FC236}">
                <a16:creationId xmlns:a16="http://schemas.microsoft.com/office/drawing/2014/main" id="{8BCB115E-9BA0-47D5-B7FB-1AC6262D6B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0450" y="933905"/>
            <a:ext cx="10712589" cy="54784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kumimoji="1" sz="3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kumimoji="1"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kumimoji="1"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なまえつけてよ　　　　　　　　　　　　　　 	　　　　　　　　　任 現 際 態 飼 似 格 情 像 象 解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図書館を使いこなそう　　　　　　　　　　　 	　　　　　　　　　技 術 複 興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漢字の成り立ち　　　　　　　　　　　　　　 	　　　　　　　　　許 可 河 銅 修 復 防 災 検 移 賞 貿 易 潔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きいて、きいて、きいてみよう　　　　　　　 	　　　　　　　　　質 報 告 確 属 容 識 準 備 応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見立てる　言葉の意味がわかること　　　　　 	　　　　　　　　　因 述 在 支 留 適 構 接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和語・漢語・外来語　　　　　　　　　　　　 	　　　　　　　　　過 幹 混 雑 略 測 禁 貸 能</a:t>
            </a:r>
            <a:endParaRPr lang="en-US" altLang="ja-JP" sz="1300" dirty="0">
              <a:solidFill>
                <a:schemeClr val="tx1">
                  <a:lumMod val="50000"/>
                  <a:lumOff val="50000"/>
                </a:schemeClr>
              </a:solidFill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日常を十七音で　　　　　　　　　　　　　　　 	　 　　句 常 桜 序</a:t>
            </a:r>
          </a:p>
          <a:p>
            <a:pPr>
              <a:spcBef>
                <a:spcPct val="0"/>
              </a:spcBef>
              <a:buNone/>
            </a:pPr>
            <a:endParaRPr kumimoji="1" lang="ja-JP" altLang="en-US" sz="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游ゴシック Medium" panose="020B0500000000000000" pitchFamily="50" charset="-128"/>
              <a:ea typeface="游ゴシック Medium" panose="020B0500000000000000" pitchFamily="50" charset="-128"/>
              <a:cs typeface="+mn-cs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目的に応じて引用するとき　　　　　　　　　　 	　 　　資 酸 素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みんなが過ごしやすい町へ　　　　　　　　　 	　　　　　　　　   査 設 停 総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同じ読み方の漢字　　　　　　　　　　　　　 	　　　　　　　　　厚 武 士 舎 往 肥 演 刊 暴 績 鉱 製 航 非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カレーライス　　　　　　　　　　　　　　　 	　　　　　　　　　編 絶 張 破 得 居 弁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新聞を読もう　　　　　　　　　　　　　　　 	　　　　　　　　　政 経 示 逆 比 囲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敬語　　　　　　　　　　　　　　　　　　　 	　　　　　　　　   勢 職 歴 史 招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たずねびと　　　　　　　　　　　　　　　　　 	　　 　迷 夢 独 個 提 寄 余 仏 眼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漢字の読み方と使い方　　　　　　　　　　　　 	　　 　財 祖 謝 罪 志 永 久 毒 営 妻 精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よりよい学校生活のために　　　　　　　　　　 	　　　 保 状 条 件 程 評 価 判 断 賛</a:t>
            </a:r>
            <a:endParaRPr kumimoji="1" lang="en-US" altLang="ja-JP" sz="13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游ゴシック Medium" panose="020B0500000000000000" pitchFamily="50" charset="-128"/>
              <a:ea typeface="游ゴシック Medium" panose="020B0500000000000000" pitchFamily="50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游ゴシック Medium" panose="020B0500000000000000" pitchFamily="50" charset="-128"/>
              <a:ea typeface="游ゴシック Medium" panose="020B0500000000000000" pitchFamily="50" charset="-128"/>
              <a:cs typeface="+mn-cs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固有種が教えてくれること　グラフや表を用いて書こう　　　　　　効 統 境 布 減 護 再 増 証 限 責 均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カンジー博士の暗号解読　　　　　　　　　　 	　　　　　　　　　授 紀 脈 織 築 圧 仮 基 額 故 旧 規 則 貯 液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やなせたかしーアンパンマンの勇気　　　　　 	　　　　　　　　　婦 救 墓 義 殺 貧 版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あなたは、どう考える　　　　　　　　　       　　　　　　　　　　犯 講 師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想像力のスイッチを入れよう　　　　　　　    　　　　　　　　　　慣 性 益 制 造 型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複合語　　　　　　　　　　　　　　　　　 	　　　　　　　　　綿 枝 費 税 輸 団 衛 耕 損 険 務 粉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伝わる表現を選ぼう　　　　　　　　　　　 	　　　　　　　　　採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提案しよう、言葉とわたしたち　　　　　　 	　　　　　　　　　豊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大造じいさんとガン　　　　　　　　　　　 	　　　　　　　　　快 燃 率 領 喜 導 堂</a:t>
            </a:r>
            <a:endParaRPr lang="en-US" altLang="ja-JP" sz="1300" dirty="0">
              <a:solidFill>
                <a:schemeClr val="tx1">
                  <a:lumMod val="50000"/>
                  <a:lumOff val="50000"/>
                </a:schemeClr>
              </a:solidFill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</p:txBody>
      </p:sp>
      <p:sp>
        <p:nvSpPr>
          <p:cNvPr id="5123" name="テキスト ボックス 9">
            <a:extLst>
              <a:ext uri="{FF2B5EF4-FFF2-40B4-BE49-F238E27FC236}">
                <a16:creationId xmlns:a16="http://schemas.microsoft.com/office/drawing/2014/main" id="{92DD9C24-7F09-463A-9AD8-69BF5D9589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0451" y="357665"/>
            <a:ext cx="7196038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kumimoji="1" sz="3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kumimoji="1"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kumimoji="1"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光村図書 </a:t>
            </a:r>
            <a:r>
              <a:rPr lang="en-US" altLang="ja-JP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5</a:t>
            </a:r>
            <a:r>
              <a:rPr lang="ja-JP" altLang="en-US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年生の漢字一覧</a:t>
            </a:r>
          </a:p>
        </p:txBody>
      </p:sp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F0E242D2-D928-41AA-8927-9BF0EA0C4588}"/>
              </a:ext>
            </a:extLst>
          </p:cNvPr>
          <p:cNvSpPr/>
          <p:nvPr/>
        </p:nvSpPr>
        <p:spPr>
          <a:xfrm>
            <a:off x="910450" y="2405313"/>
            <a:ext cx="10371100" cy="1915477"/>
          </a:xfrm>
          <a:prstGeom prst="rect">
            <a:avLst/>
          </a:prstGeom>
          <a:noFill/>
          <a:ln>
            <a:solidFill>
              <a:srgbClr val="0000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>
              <a:defRPr/>
            </a:pPr>
            <a:r>
              <a:rPr lang="ja-JP" altLang="en-US" b="1" i="1" dirty="0">
                <a:solidFill>
                  <a:srgbClr val="0000CC"/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本資料</a:t>
            </a:r>
          </a:p>
        </p:txBody>
      </p:sp>
    </p:spTree>
    <p:extLst>
      <p:ext uri="{BB962C8B-B14F-4D97-AF65-F5344CB8AC3E}">
        <p14:creationId xmlns:p14="http://schemas.microsoft.com/office/powerpoint/2010/main" val="388454822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3FAC355D-A100-43C1-94B2-B65A08242A99}"/>
              </a:ext>
            </a:extLst>
          </p:cNvPr>
          <p:cNvSpPr/>
          <p:nvPr/>
        </p:nvSpPr>
        <p:spPr>
          <a:xfrm>
            <a:off x="4583114" y="1416051"/>
            <a:ext cx="3203575" cy="519113"/>
          </a:xfrm>
          <a:custGeom>
            <a:avLst/>
            <a:gdLst>
              <a:gd name="connsiteX0" fmla="*/ 1916012 w 3203043"/>
              <a:gd name="connsiteY0" fmla="*/ 348846 h 517984"/>
              <a:gd name="connsiteX1" fmla="*/ 1435027 w 3203043"/>
              <a:gd name="connsiteY1" fmla="*/ 391131 h 517984"/>
              <a:gd name="connsiteX2" fmla="*/ 1115251 w 3203043"/>
              <a:gd name="connsiteY2" fmla="*/ 428130 h 517984"/>
              <a:gd name="connsiteX3" fmla="*/ 943471 w 3203043"/>
              <a:gd name="connsiteY3" fmla="*/ 454557 h 517984"/>
              <a:gd name="connsiteX4" fmla="*/ 779619 w 3203043"/>
              <a:gd name="connsiteY4" fmla="*/ 478342 h 517984"/>
              <a:gd name="connsiteX5" fmla="*/ 591982 w 3203043"/>
              <a:gd name="connsiteY5" fmla="*/ 502127 h 517984"/>
              <a:gd name="connsiteX6" fmla="*/ 311848 w 3203043"/>
              <a:gd name="connsiteY6" fmla="*/ 517984 h 517984"/>
              <a:gd name="connsiteX7" fmla="*/ 187637 w 3203043"/>
              <a:gd name="connsiteY7" fmla="*/ 502127 h 517984"/>
              <a:gd name="connsiteX8" fmla="*/ 153281 w 3203043"/>
              <a:gd name="connsiteY8" fmla="*/ 488913 h 517984"/>
              <a:gd name="connsiteX9" fmla="*/ 110997 w 3203043"/>
              <a:gd name="connsiteY9" fmla="*/ 443986 h 517984"/>
              <a:gd name="connsiteX10" fmla="*/ 55499 w 3203043"/>
              <a:gd name="connsiteY10" fmla="*/ 377917 h 517984"/>
              <a:gd name="connsiteX11" fmla="*/ 18500 w 3203043"/>
              <a:gd name="connsiteY11" fmla="*/ 335633 h 517984"/>
              <a:gd name="connsiteX12" fmla="*/ 5286 w 3203043"/>
              <a:gd name="connsiteY12" fmla="*/ 314490 h 517984"/>
              <a:gd name="connsiteX13" fmla="*/ 0 w 3203043"/>
              <a:gd name="connsiteY13" fmla="*/ 295991 h 517984"/>
              <a:gd name="connsiteX14" fmla="*/ 2643 w 3203043"/>
              <a:gd name="connsiteY14" fmla="*/ 277491 h 517984"/>
              <a:gd name="connsiteX15" fmla="*/ 7929 w 3203043"/>
              <a:gd name="connsiteY15" fmla="*/ 264278 h 517984"/>
              <a:gd name="connsiteX16" fmla="*/ 23785 w 3203043"/>
              <a:gd name="connsiteY16" fmla="*/ 251064 h 517984"/>
              <a:gd name="connsiteX17" fmla="*/ 73998 w 3203043"/>
              <a:gd name="connsiteY17" fmla="*/ 243135 h 517984"/>
              <a:gd name="connsiteX18" fmla="*/ 100426 w 3203043"/>
              <a:gd name="connsiteY18" fmla="*/ 253707 h 517984"/>
              <a:gd name="connsiteX19" fmla="*/ 147996 w 3203043"/>
              <a:gd name="connsiteY19" fmla="*/ 272206 h 517984"/>
              <a:gd name="connsiteX20" fmla="*/ 208780 w 3203043"/>
              <a:gd name="connsiteY20" fmla="*/ 290705 h 517984"/>
              <a:gd name="connsiteX21" fmla="*/ 288063 w 3203043"/>
              <a:gd name="connsiteY21" fmla="*/ 306562 h 517984"/>
              <a:gd name="connsiteX22" fmla="*/ 372632 w 3203043"/>
              <a:gd name="connsiteY22" fmla="*/ 317133 h 517984"/>
              <a:gd name="connsiteX23" fmla="*/ 470414 w 3203043"/>
              <a:gd name="connsiteY23" fmla="*/ 319776 h 517984"/>
              <a:gd name="connsiteX24" fmla="*/ 554983 w 3203043"/>
              <a:gd name="connsiteY24" fmla="*/ 319776 h 517984"/>
              <a:gd name="connsiteX25" fmla="*/ 660694 w 3203043"/>
              <a:gd name="connsiteY25" fmla="*/ 317133 h 517984"/>
              <a:gd name="connsiteX26" fmla="*/ 959328 w 3203043"/>
              <a:gd name="connsiteY26" fmla="*/ 280134 h 517984"/>
              <a:gd name="connsiteX27" fmla="*/ 1464098 w 3203043"/>
              <a:gd name="connsiteY27" fmla="*/ 221993 h 517984"/>
              <a:gd name="connsiteX28" fmla="*/ 1844657 w 3203043"/>
              <a:gd name="connsiteY28" fmla="*/ 179709 h 517984"/>
              <a:gd name="connsiteX29" fmla="*/ 2410211 w 3203043"/>
              <a:gd name="connsiteY29" fmla="*/ 116282 h 517984"/>
              <a:gd name="connsiteX30" fmla="*/ 2447210 w 3203043"/>
              <a:gd name="connsiteY30" fmla="*/ 105711 h 517984"/>
              <a:gd name="connsiteX31" fmla="*/ 2505351 w 3203043"/>
              <a:gd name="connsiteY31" fmla="*/ 73998 h 517984"/>
              <a:gd name="connsiteX32" fmla="*/ 2571420 w 3203043"/>
              <a:gd name="connsiteY32" fmla="*/ 42285 h 517984"/>
              <a:gd name="connsiteX33" fmla="*/ 2671846 w 3203043"/>
              <a:gd name="connsiteY33" fmla="*/ 0 h 517984"/>
              <a:gd name="connsiteX34" fmla="*/ 2719416 w 3203043"/>
              <a:gd name="connsiteY34" fmla="*/ 0 h 517984"/>
              <a:gd name="connsiteX35" fmla="*/ 2788128 w 3203043"/>
              <a:gd name="connsiteY35" fmla="*/ 7928 h 517984"/>
              <a:gd name="connsiteX36" fmla="*/ 2843626 w 3203043"/>
              <a:gd name="connsiteY36" fmla="*/ 18500 h 517984"/>
              <a:gd name="connsiteX37" fmla="*/ 2912338 w 3203043"/>
              <a:gd name="connsiteY37" fmla="*/ 34356 h 517984"/>
              <a:gd name="connsiteX38" fmla="*/ 2981050 w 3203043"/>
              <a:gd name="connsiteY38" fmla="*/ 58141 h 517984"/>
              <a:gd name="connsiteX39" fmla="*/ 3049762 w 3203043"/>
              <a:gd name="connsiteY39" fmla="*/ 87212 h 517984"/>
              <a:gd name="connsiteX40" fmla="*/ 3097332 w 3203043"/>
              <a:gd name="connsiteY40" fmla="*/ 110997 h 517984"/>
              <a:gd name="connsiteX41" fmla="*/ 3126403 w 3203043"/>
              <a:gd name="connsiteY41" fmla="*/ 129496 h 517984"/>
              <a:gd name="connsiteX42" fmla="*/ 3147545 w 3203043"/>
              <a:gd name="connsiteY42" fmla="*/ 147996 h 517984"/>
              <a:gd name="connsiteX43" fmla="*/ 3168687 w 3203043"/>
              <a:gd name="connsiteY43" fmla="*/ 177066 h 517984"/>
              <a:gd name="connsiteX44" fmla="*/ 3189829 w 3203043"/>
              <a:gd name="connsiteY44" fmla="*/ 221993 h 517984"/>
              <a:gd name="connsiteX45" fmla="*/ 3197758 w 3203043"/>
              <a:gd name="connsiteY45" fmla="*/ 251064 h 517984"/>
              <a:gd name="connsiteX46" fmla="*/ 3203043 w 3203043"/>
              <a:gd name="connsiteY46" fmla="*/ 277491 h 517984"/>
              <a:gd name="connsiteX47" fmla="*/ 3200400 w 3203043"/>
              <a:gd name="connsiteY47" fmla="*/ 295991 h 517984"/>
              <a:gd name="connsiteX48" fmla="*/ 3195115 w 3203043"/>
              <a:gd name="connsiteY48" fmla="*/ 306562 h 517984"/>
              <a:gd name="connsiteX49" fmla="*/ 3176616 w 3203043"/>
              <a:gd name="connsiteY49" fmla="*/ 319776 h 517984"/>
              <a:gd name="connsiteX50" fmla="*/ 3147545 w 3203043"/>
              <a:gd name="connsiteY50" fmla="*/ 330347 h 517984"/>
              <a:gd name="connsiteX51" fmla="*/ 3105261 w 3203043"/>
              <a:gd name="connsiteY51" fmla="*/ 338275 h 517984"/>
              <a:gd name="connsiteX52" fmla="*/ 3031263 w 3203043"/>
              <a:gd name="connsiteY52" fmla="*/ 338275 h 517984"/>
              <a:gd name="connsiteX53" fmla="*/ 2936123 w 3203043"/>
              <a:gd name="connsiteY53" fmla="*/ 327704 h 517984"/>
              <a:gd name="connsiteX54" fmla="*/ 2780199 w 3203043"/>
              <a:gd name="connsiteY54" fmla="*/ 317133 h 517984"/>
              <a:gd name="connsiteX55" fmla="*/ 2515922 w 3203043"/>
              <a:gd name="connsiteY55" fmla="*/ 317133 h 517984"/>
              <a:gd name="connsiteX56" fmla="*/ 2164433 w 3203043"/>
              <a:gd name="connsiteY56" fmla="*/ 335633 h 517984"/>
              <a:gd name="connsiteX57" fmla="*/ 1916012 w 3203043"/>
              <a:gd name="connsiteY57" fmla="*/ 348846 h 517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03043" h="517984">
                <a:moveTo>
                  <a:pt x="1916012" y="348846"/>
                </a:moveTo>
                <a:lnTo>
                  <a:pt x="1435027" y="391131"/>
                </a:lnTo>
                <a:lnTo>
                  <a:pt x="1115251" y="428130"/>
                </a:lnTo>
                <a:lnTo>
                  <a:pt x="943471" y="454557"/>
                </a:lnTo>
                <a:lnTo>
                  <a:pt x="779619" y="478342"/>
                </a:lnTo>
                <a:lnTo>
                  <a:pt x="591982" y="502127"/>
                </a:lnTo>
                <a:lnTo>
                  <a:pt x="311848" y="517984"/>
                </a:lnTo>
                <a:lnTo>
                  <a:pt x="187637" y="502127"/>
                </a:lnTo>
                <a:lnTo>
                  <a:pt x="153281" y="488913"/>
                </a:lnTo>
                <a:lnTo>
                  <a:pt x="110997" y="443986"/>
                </a:lnTo>
                <a:lnTo>
                  <a:pt x="55499" y="377917"/>
                </a:lnTo>
                <a:lnTo>
                  <a:pt x="18500" y="335633"/>
                </a:lnTo>
                <a:lnTo>
                  <a:pt x="5286" y="314490"/>
                </a:lnTo>
                <a:lnTo>
                  <a:pt x="0" y="295991"/>
                </a:lnTo>
                <a:lnTo>
                  <a:pt x="2643" y="277491"/>
                </a:lnTo>
                <a:lnTo>
                  <a:pt x="7929" y="264278"/>
                </a:lnTo>
                <a:lnTo>
                  <a:pt x="23785" y="251064"/>
                </a:lnTo>
                <a:lnTo>
                  <a:pt x="73998" y="243135"/>
                </a:lnTo>
                <a:lnTo>
                  <a:pt x="100426" y="253707"/>
                </a:lnTo>
                <a:lnTo>
                  <a:pt x="147996" y="272206"/>
                </a:lnTo>
                <a:lnTo>
                  <a:pt x="208780" y="290705"/>
                </a:lnTo>
                <a:lnTo>
                  <a:pt x="288063" y="306562"/>
                </a:lnTo>
                <a:lnTo>
                  <a:pt x="372632" y="317133"/>
                </a:lnTo>
                <a:lnTo>
                  <a:pt x="470414" y="319776"/>
                </a:lnTo>
                <a:lnTo>
                  <a:pt x="554983" y="319776"/>
                </a:lnTo>
                <a:lnTo>
                  <a:pt x="660694" y="317133"/>
                </a:lnTo>
                <a:lnTo>
                  <a:pt x="959328" y="280134"/>
                </a:lnTo>
                <a:lnTo>
                  <a:pt x="1464098" y="221993"/>
                </a:lnTo>
                <a:lnTo>
                  <a:pt x="1844657" y="179709"/>
                </a:lnTo>
                <a:lnTo>
                  <a:pt x="2410211" y="116282"/>
                </a:lnTo>
                <a:lnTo>
                  <a:pt x="2447210" y="105711"/>
                </a:lnTo>
                <a:lnTo>
                  <a:pt x="2505351" y="73998"/>
                </a:lnTo>
                <a:lnTo>
                  <a:pt x="2571420" y="42285"/>
                </a:lnTo>
                <a:lnTo>
                  <a:pt x="2671846" y="0"/>
                </a:lnTo>
                <a:lnTo>
                  <a:pt x="2719416" y="0"/>
                </a:lnTo>
                <a:lnTo>
                  <a:pt x="2788128" y="7928"/>
                </a:lnTo>
                <a:lnTo>
                  <a:pt x="2843626" y="18500"/>
                </a:lnTo>
                <a:lnTo>
                  <a:pt x="2912338" y="34356"/>
                </a:lnTo>
                <a:lnTo>
                  <a:pt x="2981050" y="58141"/>
                </a:lnTo>
                <a:lnTo>
                  <a:pt x="3049762" y="87212"/>
                </a:lnTo>
                <a:lnTo>
                  <a:pt x="3097332" y="110997"/>
                </a:lnTo>
                <a:lnTo>
                  <a:pt x="3126403" y="129496"/>
                </a:lnTo>
                <a:lnTo>
                  <a:pt x="3147545" y="147996"/>
                </a:lnTo>
                <a:lnTo>
                  <a:pt x="3168687" y="177066"/>
                </a:lnTo>
                <a:lnTo>
                  <a:pt x="3189829" y="221993"/>
                </a:lnTo>
                <a:lnTo>
                  <a:pt x="3197758" y="251064"/>
                </a:lnTo>
                <a:lnTo>
                  <a:pt x="3203043" y="277491"/>
                </a:lnTo>
                <a:lnTo>
                  <a:pt x="3200400" y="295991"/>
                </a:lnTo>
                <a:lnTo>
                  <a:pt x="3195115" y="306562"/>
                </a:lnTo>
                <a:lnTo>
                  <a:pt x="3176616" y="319776"/>
                </a:lnTo>
                <a:lnTo>
                  <a:pt x="3147545" y="330347"/>
                </a:lnTo>
                <a:lnTo>
                  <a:pt x="3105261" y="338275"/>
                </a:lnTo>
                <a:lnTo>
                  <a:pt x="3031263" y="338275"/>
                </a:lnTo>
                <a:lnTo>
                  <a:pt x="2936123" y="327704"/>
                </a:lnTo>
                <a:lnTo>
                  <a:pt x="2780199" y="317133"/>
                </a:lnTo>
                <a:lnTo>
                  <a:pt x="2515922" y="317133"/>
                </a:lnTo>
                <a:lnTo>
                  <a:pt x="2164433" y="335633"/>
                </a:lnTo>
                <a:lnTo>
                  <a:pt x="1916012" y="348846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E4CF6EB6-E906-4EC2-85CC-848CE72ABC05}"/>
              </a:ext>
            </a:extLst>
          </p:cNvPr>
          <p:cNvSpPr/>
          <p:nvPr/>
        </p:nvSpPr>
        <p:spPr>
          <a:xfrm>
            <a:off x="5130801" y="2265364"/>
            <a:ext cx="652463" cy="1450975"/>
          </a:xfrm>
          <a:custGeom>
            <a:avLst/>
            <a:gdLst>
              <a:gd name="connsiteX0" fmla="*/ 285419 w 652765"/>
              <a:gd name="connsiteY0" fmla="*/ 710906 h 1450883"/>
              <a:gd name="connsiteX1" fmla="*/ 251063 w 652765"/>
              <a:gd name="connsiteY1" fmla="*/ 536483 h 1450883"/>
              <a:gd name="connsiteX2" fmla="*/ 224636 w 652765"/>
              <a:gd name="connsiteY2" fmla="*/ 396416 h 1450883"/>
              <a:gd name="connsiteX3" fmla="*/ 208779 w 652765"/>
              <a:gd name="connsiteY3" fmla="*/ 332989 h 1450883"/>
              <a:gd name="connsiteX4" fmla="*/ 187637 w 652765"/>
              <a:gd name="connsiteY4" fmla="*/ 285419 h 1450883"/>
              <a:gd name="connsiteX5" fmla="*/ 158566 w 652765"/>
              <a:gd name="connsiteY5" fmla="*/ 237850 h 1450883"/>
              <a:gd name="connsiteX6" fmla="*/ 134781 w 652765"/>
              <a:gd name="connsiteY6" fmla="*/ 203493 h 1450883"/>
              <a:gd name="connsiteX7" fmla="*/ 97782 w 652765"/>
              <a:gd name="connsiteY7" fmla="*/ 163852 h 1450883"/>
              <a:gd name="connsiteX8" fmla="*/ 60784 w 652765"/>
              <a:gd name="connsiteY8" fmla="*/ 126853 h 1450883"/>
              <a:gd name="connsiteX9" fmla="*/ 29070 w 652765"/>
              <a:gd name="connsiteY9" fmla="*/ 105711 h 1450883"/>
              <a:gd name="connsiteX10" fmla="*/ 10571 w 652765"/>
              <a:gd name="connsiteY10" fmla="*/ 87211 h 1450883"/>
              <a:gd name="connsiteX11" fmla="*/ 0 w 652765"/>
              <a:gd name="connsiteY11" fmla="*/ 50213 h 1450883"/>
              <a:gd name="connsiteX12" fmla="*/ 0 w 652765"/>
              <a:gd name="connsiteY12" fmla="*/ 29070 h 1450883"/>
              <a:gd name="connsiteX13" fmla="*/ 7928 w 652765"/>
              <a:gd name="connsiteY13" fmla="*/ 13214 h 1450883"/>
              <a:gd name="connsiteX14" fmla="*/ 34356 w 652765"/>
              <a:gd name="connsiteY14" fmla="*/ 2643 h 1450883"/>
              <a:gd name="connsiteX15" fmla="*/ 71355 w 652765"/>
              <a:gd name="connsiteY15" fmla="*/ 0 h 1450883"/>
              <a:gd name="connsiteX16" fmla="*/ 108354 w 652765"/>
              <a:gd name="connsiteY16" fmla="*/ 10571 h 1450883"/>
              <a:gd name="connsiteX17" fmla="*/ 192922 w 652765"/>
              <a:gd name="connsiteY17" fmla="*/ 42284 h 1450883"/>
              <a:gd name="connsiteX18" fmla="*/ 295991 w 652765"/>
              <a:gd name="connsiteY18" fmla="*/ 92497 h 1450883"/>
              <a:gd name="connsiteX19" fmla="*/ 340918 w 652765"/>
              <a:gd name="connsiteY19" fmla="*/ 113639 h 1450883"/>
              <a:gd name="connsiteX20" fmla="*/ 369988 w 652765"/>
              <a:gd name="connsiteY20" fmla="*/ 132139 h 1450883"/>
              <a:gd name="connsiteX21" fmla="*/ 388488 w 652765"/>
              <a:gd name="connsiteY21" fmla="*/ 214065 h 1450883"/>
              <a:gd name="connsiteX22" fmla="*/ 473056 w 652765"/>
              <a:gd name="connsiteY22" fmla="*/ 591981 h 1450883"/>
              <a:gd name="connsiteX23" fmla="*/ 504770 w 652765"/>
              <a:gd name="connsiteY23" fmla="*/ 665979 h 1450883"/>
              <a:gd name="connsiteX24" fmla="*/ 568196 w 652765"/>
              <a:gd name="connsiteY24" fmla="*/ 948756 h 1450883"/>
              <a:gd name="connsiteX25" fmla="*/ 610481 w 652765"/>
              <a:gd name="connsiteY25" fmla="*/ 1123179 h 1450883"/>
              <a:gd name="connsiteX26" fmla="*/ 644837 w 652765"/>
              <a:gd name="connsiteY26" fmla="*/ 1223604 h 1450883"/>
              <a:gd name="connsiteX27" fmla="*/ 652765 w 652765"/>
              <a:gd name="connsiteY27" fmla="*/ 1316102 h 1450883"/>
              <a:gd name="connsiteX28" fmla="*/ 650122 w 652765"/>
              <a:gd name="connsiteY28" fmla="*/ 1376885 h 1450883"/>
              <a:gd name="connsiteX29" fmla="*/ 642194 w 652765"/>
              <a:gd name="connsiteY29" fmla="*/ 1421813 h 1450883"/>
              <a:gd name="connsiteX30" fmla="*/ 628980 w 652765"/>
              <a:gd name="connsiteY30" fmla="*/ 1435026 h 1450883"/>
              <a:gd name="connsiteX31" fmla="*/ 605195 w 652765"/>
              <a:gd name="connsiteY31" fmla="*/ 1448240 h 1450883"/>
              <a:gd name="connsiteX32" fmla="*/ 573482 w 652765"/>
              <a:gd name="connsiteY32" fmla="*/ 1450883 h 1450883"/>
              <a:gd name="connsiteX33" fmla="*/ 541769 w 652765"/>
              <a:gd name="connsiteY33" fmla="*/ 1448240 h 1450883"/>
              <a:gd name="connsiteX34" fmla="*/ 523269 w 652765"/>
              <a:gd name="connsiteY34" fmla="*/ 1440312 h 1450883"/>
              <a:gd name="connsiteX35" fmla="*/ 486270 w 652765"/>
              <a:gd name="connsiteY35" fmla="*/ 1408599 h 1450883"/>
              <a:gd name="connsiteX36" fmla="*/ 446629 w 652765"/>
              <a:gd name="connsiteY36" fmla="*/ 1363671 h 1450883"/>
              <a:gd name="connsiteX37" fmla="*/ 412273 w 652765"/>
              <a:gd name="connsiteY37" fmla="*/ 1310816 h 1450883"/>
              <a:gd name="connsiteX38" fmla="*/ 367345 w 652765"/>
              <a:gd name="connsiteY38" fmla="*/ 1223604 h 1450883"/>
              <a:gd name="connsiteX39" fmla="*/ 327704 w 652765"/>
              <a:gd name="connsiteY39" fmla="*/ 1144321 h 1450883"/>
              <a:gd name="connsiteX40" fmla="*/ 332989 w 652765"/>
              <a:gd name="connsiteY40" fmla="*/ 1109965 h 1450883"/>
              <a:gd name="connsiteX41" fmla="*/ 340918 w 652765"/>
              <a:gd name="connsiteY41" fmla="*/ 1072966 h 1450883"/>
              <a:gd name="connsiteX42" fmla="*/ 340918 w 652765"/>
              <a:gd name="connsiteY42" fmla="*/ 1025396 h 1450883"/>
              <a:gd name="connsiteX43" fmla="*/ 332989 w 652765"/>
              <a:gd name="connsiteY43" fmla="*/ 961970 h 1450883"/>
              <a:gd name="connsiteX44" fmla="*/ 285419 w 652765"/>
              <a:gd name="connsiteY44" fmla="*/ 710906 h 1450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652765" h="1450883">
                <a:moveTo>
                  <a:pt x="285419" y="710906"/>
                </a:moveTo>
                <a:lnTo>
                  <a:pt x="251063" y="536483"/>
                </a:lnTo>
                <a:lnTo>
                  <a:pt x="224636" y="396416"/>
                </a:lnTo>
                <a:lnTo>
                  <a:pt x="208779" y="332989"/>
                </a:lnTo>
                <a:lnTo>
                  <a:pt x="187637" y="285419"/>
                </a:lnTo>
                <a:lnTo>
                  <a:pt x="158566" y="237850"/>
                </a:lnTo>
                <a:lnTo>
                  <a:pt x="134781" y="203493"/>
                </a:lnTo>
                <a:lnTo>
                  <a:pt x="97782" y="163852"/>
                </a:lnTo>
                <a:lnTo>
                  <a:pt x="60784" y="126853"/>
                </a:lnTo>
                <a:lnTo>
                  <a:pt x="29070" y="105711"/>
                </a:lnTo>
                <a:lnTo>
                  <a:pt x="10571" y="87211"/>
                </a:lnTo>
                <a:lnTo>
                  <a:pt x="0" y="50213"/>
                </a:lnTo>
                <a:lnTo>
                  <a:pt x="0" y="29070"/>
                </a:lnTo>
                <a:lnTo>
                  <a:pt x="7928" y="13214"/>
                </a:lnTo>
                <a:lnTo>
                  <a:pt x="34356" y="2643"/>
                </a:lnTo>
                <a:lnTo>
                  <a:pt x="71355" y="0"/>
                </a:lnTo>
                <a:lnTo>
                  <a:pt x="108354" y="10571"/>
                </a:lnTo>
                <a:lnTo>
                  <a:pt x="192922" y="42284"/>
                </a:lnTo>
                <a:lnTo>
                  <a:pt x="295991" y="92497"/>
                </a:lnTo>
                <a:lnTo>
                  <a:pt x="340918" y="113639"/>
                </a:lnTo>
                <a:lnTo>
                  <a:pt x="369988" y="132139"/>
                </a:lnTo>
                <a:lnTo>
                  <a:pt x="388488" y="214065"/>
                </a:lnTo>
                <a:lnTo>
                  <a:pt x="473056" y="591981"/>
                </a:lnTo>
                <a:lnTo>
                  <a:pt x="504770" y="665979"/>
                </a:lnTo>
                <a:lnTo>
                  <a:pt x="568196" y="948756"/>
                </a:lnTo>
                <a:lnTo>
                  <a:pt x="610481" y="1123179"/>
                </a:lnTo>
                <a:lnTo>
                  <a:pt x="644837" y="1223604"/>
                </a:lnTo>
                <a:lnTo>
                  <a:pt x="652765" y="1316102"/>
                </a:lnTo>
                <a:lnTo>
                  <a:pt x="650122" y="1376885"/>
                </a:lnTo>
                <a:lnTo>
                  <a:pt x="642194" y="1421813"/>
                </a:lnTo>
                <a:lnTo>
                  <a:pt x="628980" y="1435026"/>
                </a:lnTo>
                <a:lnTo>
                  <a:pt x="605195" y="1448240"/>
                </a:lnTo>
                <a:lnTo>
                  <a:pt x="573482" y="1450883"/>
                </a:lnTo>
                <a:lnTo>
                  <a:pt x="541769" y="1448240"/>
                </a:lnTo>
                <a:lnTo>
                  <a:pt x="523269" y="1440312"/>
                </a:lnTo>
                <a:lnTo>
                  <a:pt x="486270" y="1408599"/>
                </a:lnTo>
                <a:lnTo>
                  <a:pt x="446629" y="1363671"/>
                </a:lnTo>
                <a:lnTo>
                  <a:pt x="412273" y="1310816"/>
                </a:lnTo>
                <a:lnTo>
                  <a:pt x="367345" y="1223604"/>
                </a:lnTo>
                <a:lnTo>
                  <a:pt x="327704" y="1144321"/>
                </a:lnTo>
                <a:lnTo>
                  <a:pt x="332989" y="1109965"/>
                </a:lnTo>
                <a:lnTo>
                  <a:pt x="340918" y="1072966"/>
                </a:lnTo>
                <a:lnTo>
                  <a:pt x="340918" y="1025396"/>
                </a:lnTo>
                <a:lnTo>
                  <a:pt x="332989" y="961970"/>
                </a:lnTo>
                <a:lnTo>
                  <a:pt x="285419" y="7109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D7B051AB-5267-4341-942C-E678A9C550A3}"/>
              </a:ext>
            </a:extLst>
          </p:cNvPr>
          <p:cNvSpPr/>
          <p:nvPr/>
        </p:nvSpPr>
        <p:spPr>
          <a:xfrm>
            <a:off x="5222875" y="3649663"/>
            <a:ext cx="2254250" cy="584200"/>
          </a:xfrm>
          <a:custGeom>
            <a:avLst/>
            <a:gdLst>
              <a:gd name="connsiteX0" fmla="*/ 1255318 w 2254287"/>
              <a:gd name="connsiteY0" fmla="*/ 332989 h 584053"/>
              <a:gd name="connsiteX1" fmla="*/ 843045 w 2254287"/>
              <a:gd name="connsiteY1" fmla="*/ 428129 h 584053"/>
              <a:gd name="connsiteX2" fmla="*/ 650122 w 2254287"/>
              <a:gd name="connsiteY2" fmla="*/ 478342 h 584053"/>
              <a:gd name="connsiteX3" fmla="*/ 565554 w 2254287"/>
              <a:gd name="connsiteY3" fmla="*/ 504770 h 584053"/>
              <a:gd name="connsiteX4" fmla="*/ 356774 w 2254287"/>
              <a:gd name="connsiteY4" fmla="*/ 584053 h 584053"/>
              <a:gd name="connsiteX5" fmla="*/ 332990 w 2254287"/>
              <a:gd name="connsiteY5" fmla="*/ 576125 h 584053"/>
              <a:gd name="connsiteX6" fmla="*/ 243135 w 2254287"/>
              <a:gd name="connsiteY6" fmla="*/ 517983 h 584053"/>
              <a:gd name="connsiteX7" fmla="*/ 150638 w 2254287"/>
              <a:gd name="connsiteY7" fmla="*/ 449271 h 584053"/>
              <a:gd name="connsiteX8" fmla="*/ 108354 w 2254287"/>
              <a:gd name="connsiteY8" fmla="*/ 412273 h 584053"/>
              <a:gd name="connsiteX9" fmla="*/ 66069 w 2254287"/>
              <a:gd name="connsiteY9" fmla="*/ 375274 h 584053"/>
              <a:gd name="connsiteX10" fmla="*/ 36999 w 2254287"/>
              <a:gd name="connsiteY10" fmla="*/ 346203 h 584053"/>
              <a:gd name="connsiteX11" fmla="*/ 15857 w 2254287"/>
              <a:gd name="connsiteY11" fmla="*/ 322418 h 584053"/>
              <a:gd name="connsiteX12" fmla="*/ 2643 w 2254287"/>
              <a:gd name="connsiteY12" fmla="*/ 301276 h 584053"/>
              <a:gd name="connsiteX13" fmla="*/ 0 w 2254287"/>
              <a:gd name="connsiteY13" fmla="*/ 280134 h 584053"/>
              <a:gd name="connsiteX14" fmla="*/ 0 w 2254287"/>
              <a:gd name="connsiteY14" fmla="*/ 272205 h 584053"/>
              <a:gd name="connsiteX15" fmla="*/ 2643 w 2254287"/>
              <a:gd name="connsiteY15" fmla="*/ 261634 h 584053"/>
              <a:gd name="connsiteX16" fmla="*/ 10571 w 2254287"/>
              <a:gd name="connsiteY16" fmla="*/ 253706 h 584053"/>
              <a:gd name="connsiteX17" fmla="*/ 26428 w 2254287"/>
              <a:gd name="connsiteY17" fmla="*/ 253706 h 584053"/>
              <a:gd name="connsiteX18" fmla="*/ 50213 w 2254287"/>
              <a:gd name="connsiteY18" fmla="*/ 261634 h 584053"/>
              <a:gd name="connsiteX19" fmla="*/ 81926 w 2254287"/>
              <a:gd name="connsiteY19" fmla="*/ 282777 h 584053"/>
              <a:gd name="connsiteX20" fmla="*/ 113639 w 2254287"/>
              <a:gd name="connsiteY20" fmla="*/ 301276 h 584053"/>
              <a:gd name="connsiteX21" fmla="*/ 158566 w 2254287"/>
              <a:gd name="connsiteY21" fmla="*/ 317133 h 584053"/>
              <a:gd name="connsiteX22" fmla="*/ 208779 w 2254287"/>
              <a:gd name="connsiteY22" fmla="*/ 330346 h 584053"/>
              <a:gd name="connsiteX23" fmla="*/ 261635 w 2254287"/>
              <a:gd name="connsiteY23" fmla="*/ 338275 h 584053"/>
              <a:gd name="connsiteX24" fmla="*/ 322418 w 2254287"/>
              <a:gd name="connsiteY24" fmla="*/ 343560 h 584053"/>
              <a:gd name="connsiteX25" fmla="*/ 375274 w 2254287"/>
              <a:gd name="connsiteY25" fmla="*/ 343560 h 584053"/>
              <a:gd name="connsiteX26" fmla="*/ 494199 w 2254287"/>
              <a:gd name="connsiteY26" fmla="*/ 327704 h 584053"/>
              <a:gd name="connsiteX27" fmla="*/ 761119 w 2254287"/>
              <a:gd name="connsiteY27" fmla="*/ 282777 h 584053"/>
              <a:gd name="connsiteX28" fmla="*/ 1088823 w 2254287"/>
              <a:gd name="connsiteY28" fmla="*/ 232564 h 584053"/>
              <a:gd name="connsiteX29" fmla="*/ 1437669 w 2254287"/>
              <a:gd name="connsiteY29" fmla="*/ 171780 h 584053"/>
              <a:gd name="connsiteX30" fmla="*/ 1646448 w 2254287"/>
              <a:gd name="connsiteY30" fmla="*/ 134781 h 584053"/>
              <a:gd name="connsiteX31" fmla="*/ 1709875 w 2254287"/>
              <a:gd name="connsiteY31" fmla="*/ 95140 h 584053"/>
              <a:gd name="connsiteX32" fmla="*/ 1789158 w 2254287"/>
              <a:gd name="connsiteY32" fmla="*/ 42284 h 584053"/>
              <a:gd name="connsiteX33" fmla="*/ 1849942 w 2254287"/>
              <a:gd name="connsiteY33" fmla="*/ 0 h 584053"/>
              <a:gd name="connsiteX34" fmla="*/ 1865799 w 2254287"/>
              <a:gd name="connsiteY34" fmla="*/ 0 h 584053"/>
              <a:gd name="connsiteX35" fmla="*/ 1894869 w 2254287"/>
              <a:gd name="connsiteY35" fmla="*/ 5285 h 584053"/>
              <a:gd name="connsiteX36" fmla="*/ 1931868 w 2254287"/>
              <a:gd name="connsiteY36" fmla="*/ 18499 h 584053"/>
              <a:gd name="connsiteX37" fmla="*/ 1987366 w 2254287"/>
              <a:gd name="connsiteY37" fmla="*/ 47570 h 584053"/>
              <a:gd name="connsiteX38" fmla="*/ 2024365 w 2254287"/>
              <a:gd name="connsiteY38" fmla="*/ 71355 h 584053"/>
              <a:gd name="connsiteX39" fmla="*/ 2082506 w 2254287"/>
              <a:gd name="connsiteY39" fmla="*/ 113639 h 584053"/>
              <a:gd name="connsiteX40" fmla="*/ 2164432 w 2254287"/>
              <a:gd name="connsiteY40" fmla="*/ 182351 h 584053"/>
              <a:gd name="connsiteX41" fmla="*/ 2217288 w 2254287"/>
              <a:gd name="connsiteY41" fmla="*/ 235207 h 584053"/>
              <a:gd name="connsiteX42" fmla="*/ 2238430 w 2254287"/>
              <a:gd name="connsiteY42" fmla="*/ 261634 h 584053"/>
              <a:gd name="connsiteX43" fmla="*/ 2249001 w 2254287"/>
              <a:gd name="connsiteY43" fmla="*/ 280134 h 584053"/>
              <a:gd name="connsiteX44" fmla="*/ 2254287 w 2254287"/>
              <a:gd name="connsiteY44" fmla="*/ 301276 h 584053"/>
              <a:gd name="connsiteX45" fmla="*/ 2246358 w 2254287"/>
              <a:gd name="connsiteY45" fmla="*/ 325061 h 584053"/>
              <a:gd name="connsiteX46" fmla="*/ 2225216 w 2254287"/>
              <a:gd name="connsiteY46" fmla="*/ 343560 h 584053"/>
              <a:gd name="connsiteX47" fmla="*/ 2180289 w 2254287"/>
              <a:gd name="connsiteY47" fmla="*/ 354131 h 584053"/>
              <a:gd name="connsiteX48" fmla="*/ 2098363 w 2254287"/>
              <a:gd name="connsiteY48" fmla="*/ 367345 h 584053"/>
              <a:gd name="connsiteX49" fmla="*/ 1670233 w 2254287"/>
              <a:gd name="connsiteY49" fmla="*/ 269563 h 584053"/>
              <a:gd name="connsiteX50" fmla="*/ 1620021 w 2254287"/>
              <a:gd name="connsiteY50" fmla="*/ 264277 h 584053"/>
              <a:gd name="connsiteX51" fmla="*/ 1514310 w 2254287"/>
              <a:gd name="connsiteY51" fmla="*/ 280134 h 584053"/>
              <a:gd name="connsiteX52" fmla="*/ 1255318 w 2254287"/>
              <a:gd name="connsiteY52" fmla="*/ 332989 h 584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254287" h="584053">
                <a:moveTo>
                  <a:pt x="1255318" y="332989"/>
                </a:moveTo>
                <a:lnTo>
                  <a:pt x="843045" y="428129"/>
                </a:lnTo>
                <a:lnTo>
                  <a:pt x="650122" y="478342"/>
                </a:lnTo>
                <a:lnTo>
                  <a:pt x="565554" y="504770"/>
                </a:lnTo>
                <a:lnTo>
                  <a:pt x="356774" y="584053"/>
                </a:lnTo>
                <a:lnTo>
                  <a:pt x="332990" y="576125"/>
                </a:lnTo>
                <a:lnTo>
                  <a:pt x="243135" y="517983"/>
                </a:lnTo>
                <a:lnTo>
                  <a:pt x="150638" y="449271"/>
                </a:lnTo>
                <a:lnTo>
                  <a:pt x="108354" y="412273"/>
                </a:lnTo>
                <a:lnTo>
                  <a:pt x="66069" y="375274"/>
                </a:lnTo>
                <a:lnTo>
                  <a:pt x="36999" y="346203"/>
                </a:lnTo>
                <a:lnTo>
                  <a:pt x="15857" y="322418"/>
                </a:lnTo>
                <a:lnTo>
                  <a:pt x="2643" y="301276"/>
                </a:lnTo>
                <a:lnTo>
                  <a:pt x="0" y="280134"/>
                </a:lnTo>
                <a:lnTo>
                  <a:pt x="0" y="272205"/>
                </a:lnTo>
                <a:lnTo>
                  <a:pt x="2643" y="261634"/>
                </a:lnTo>
                <a:lnTo>
                  <a:pt x="10571" y="253706"/>
                </a:lnTo>
                <a:lnTo>
                  <a:pt x="26428" y="253706"/>
                </a:lnTo>
                <a:lnTo>
                  <a:pt x="50213" y="261634"/>
                </a:lnTo>
                <a:lnTo>
                  <a:pt x="81926" y="282777"/>
                </a:lnTo>
                <a:lnTo>
                  <a:pt x="113639" y="301276"/>
                </a:lnTo>
                <a:lnTo>
                  <a:pt x="158566" y="317133"/>
                </a:lnTo>
                <a:lnTo>
                  <a:pt x="208779" y="330346"/>
                </a:lnTo>
                <a:lnTo>
                  <a:pt x="261635" y="338275"/>
                </a:lnTo>
                <a:lnTo>
                  <a:pt x="322418" y="343560"/>
                </a:lnTo>
                <a:lnTo>
                  <a:pt x="375274" y="343560"/>
                </a:lnTo>
                <a:lnTo>
                  <a:pt x="494199" y="327704"/>
                </a:lnTo>
                <a:lnTo>
                  <a:pt x="761119" y="282777"/>
                </a:lnTo>
                <a:lnTo>
                  <a:pt x="1088823" y="232564"/>
                </a:lnTo>
                <a:lnTo>
                  <a:pt x="1437669" y="171780"/>
                </a:lnTo>
                <a:lnTo>
                  <a:pt x="1646448" y="134781"/>
                </a:lnTo>
                <a:lnTo>
                  <a:pt x="1709875" y="95140"/>
                </a:lnTo>
                <a:lnTo>
                  <a:pt x="1789158" y="42284"/>
                </a:lnTo>
                <a:lnTo>
                  <a:pt x="1849942" y="0"/>
                </a:lnTo>
                <a:lnTo>
                  <a:pt x="1865799" y="0"/>
                </a:lnTo>
                <a:lnTo>
                  <a:pt x="1894869" y="5285"/>
                </a:lnTo>
                <a:lnTo>
                  <a:pt x="1931868" y="18499"/>
                </a:lnTo>
                <a:lnTo>
                  <a:pt x="1987366" y="47570"/>
                </a:lnTo>
                <a:lnTo>
                  <a:pt x="2024365" y="71355"/>
                </a:lnTo>
                <a:lnTo>
                  <a:pt x="2082506" y="113639"/>
                </a:lnTo>
                <a:lnTo>
                  <a:pt x="2164432" y="182351"/>
                </a:lnTo>
                <a:lnTo>
                  <a:pt x="2217288" y="235207"/>
                </a:lnTo>
                <a:lnTo>
                  <a:pt x="2238430" y="261634"/>
                </a:lnTo>
                <a:lnTo>
                  <a:pt x="2249001" y="280134"/>
                </a:lnTo>
                <a:lnTo>
                  <a:pt x="2254287" y="301276"/>
                </a:lnTo>
                <a:lnTo>
                  <a:pt x="2246358" y="325061"/>
                </a:lnTo>
                <a:lnTo>
                  <a:pt x="2225216" y="343560"/>
                </a:lnTo>
                <a:lnTo>
                  <a:pt x="2180289" y="354131"/>
                </a:lnTo>
                <a:lnTo>
                  <a:pt x="2098363" y="367345"/>
                </a:lnTo>
                <a:lnTo>
                  <a:pt x="1670233" y="269563"/>
                </a:lnTo>
                <a:lnTo>
                  <a:pt x="1620021" y="264277"/>
                </a:lnTo>
                <a:lnTo>
                  <a:pt x="1514310" y="280134"/>
                </a:lnTo>
                <a:lnTo>
                  <a:pt x="1255318" y="332989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31C840C5-568B-4684-8614-F755F6679A0A}"/>
              </a:ext>
            </a:extLst>
          </p:cNvPr>
          <p:cNvSpPr/>
          <p:nvPr/>
        </p:nvSpPr>
        <p:spPr>
          <a:xfrm rot="16200000">
            <a:off x="2616201" y="2876551"/>
            <a:ext cx="3473450" cy="1374775"/>
          </a:xfrm>
          <a:custGeom>
            <a:avLst/>
            <a:gdLst>
              <a:gd name="connsiteX0" fmla="*/ 1778000 w 3473450"/>
              <a:gd name="connsiteY0" fmla="*/ 771525 h 1374775"/>
              <a:gd name="connsiteX1" fmla="*/ 2079625 w 3473450"/>
              <a:gd name="connsiteY1" fmla="*/ 857250 h 1374775"/>
              <a:gd name="connsiteX2" fmla="*/ 2305050 w 3473450"/>
              <a:gd name="connsiteY2" fmla="*/ 914400 h 1374775"/>
              <a:gd name="connsiteX3" fmla="*/ 2520950 w 3473450"/>
              <a:gd name="connsiteY3" fmla="*/ 965200 h 1374775"/>
              <a:gd name="connsiteX4" fmla="*/ 2740025 w 3473450"/>
              <a:gd name="connsiteY4" fmla="*/ 1009650 h 1374775"/>
              <a:gd name="connsiteX5" fmla="*/ 2936875 w 3473450"/>
              <a:gd name="connsiteY5" fmla="*/ 1044575 h 1374775"/>
              <a:gd name="connsiteX6" fmla="*/ 3197225 w 3473450"/>
              <a:gd name="connsiteY6" fmla="*/ 1073150 h 1374775"/>
              <a:gd name="connsiteX7" fmla="*/ 3365500 w 3473450"/>
              <a:gd name="connsiteY7" fmla="*/ 1089025 h 1374775"/>
              <a:gd name="connsiteX8" fmla="*/ 3451225 w 3473450"/>
              <a:gd name="connsiteY8" fmla="*/ 1038225 h 1374775"/>
              <a:gd name="connsiteX9" fmla="*/ 3473450 w 3473450"/>
              <a:gd name="connsiteY9" fmla="*/ 1247775 h 1374775"/>
              <a:gd name="connsiteX10" fmla="*/ 3333750 w 3473450"/>
              <a:gd name="connsiteY10" fmla="*/ 1301750 h 1374775"/>
              <a:gd name="connsiteX11" fmla="*/ 3282950 w 3473450"/>
              <a:gd name="connsiteY11" fmla="*/ 1333500 h 1374775"/>
              <a:gd name="connsiteX12" fmla="*/ 3232150 w 3473450"/>
              <a:gd name="connsiteY12" fmla="*/ 1355725 h 1374775"/>
              <a:gd name="connsiteX13" fmla="*/ 3165475 w 3473450"/>
              <a:gd name="connsiteY13" fmla="*/ 1374775 h 1374775"/>
              <a:gd name="connsiteX14" fmla="*/ 2952750 w 3473450"/>
              <a:gd name="connsiteY14" fmla="*/ 1327150 h 1374775"/>
              <a:gd name="connsiteX15" fmla="*/ 2479675 w 3473450"/>
              <a:gd name="connsiteY15" fmla="*/ 1209675 h 1374775"/>
              <a:gd name="connsiteX16" fmla="*/ 1990725 w 3473450"/>
              <a:gd name="connsiteY16" fmla="*/ 1066800 h 1374775"/>
              <a:gd name="connsiteX17" fmla="*/ 1562100 w 3473450"/>
              <a:gd name="connsiteY17" fmla="*/ 927100 h 1374775"/>
              <a:gd name="connsiteX18" fmla="*/ 1238250 w 3473450"/>
              <a:gd name="connsiteY18" fmla="*/ 806450 h 1374775"/>
              <a:gd name="connsiteX19" fmla="*/ 1022350 w 3473450"/>
              <a:gd name="connsiteY19" fmla="*/ 714375 h 1374775"/>
              <a:gd name="connsiteX20" fmla="*/ 733425 w 3473450"/>
              <a:gd name="connsiteY20" fmla="*/ 565150 h 1374775"/>
              <a:gd name="connsiteX21" fmla="*/ 555625 w 3473450"/>
              <a:gd name="connsiteY21" fmla="*/ 463550 h 1374775"/>
              <a:gd name="connsiteX22" fmla="*/ 400050 w 3473450"/>
              <a:gd name="connsiteY22" fmla="*/ 358775 h 1374775"/>
              <a:gd name="connsiteX23" fmla="*/ 301625 w 3473450"/>
              <a:gd name="connsiteY23" fmla="*/ 288925 h 1374775"/>
              <a:gd name="connsiteX24" fmla="*/ 152400 w 3473450"/>
              <a:gd name="connsiteY24" fmla="*/ 174625 h 1374775"/>
              <a:gd name="connsiteX25" fmla="*/ 73025 w 3473450"/>
              <a:gd name="connsiteY25" fmla="*/ 111125 h 1374775"/>
              <a:gd name="connsiteX26" fmla="*/ 28575 w 3473450"/>
              <a:gd name="connsiteY26" fmla="*/ 73025 h 1374775"/>
              <a:gd name="connsiteX27" fmla="*/ 19050 w 3473450"/>
              <a:gd name="connsiteY27" fmla="*/ 63500 h 1374775"/>
              <a:gd name="connsiteX28" fmla="*/ 6350 w 3473450"/>
              <a:gd name="connsiteY28" fmla="*/ 44450 h 1374775"/>
              <a:gd name="connsiteX29" fmla="*/ 0 w 3473450"/>
              <a:gd name="connsiteY29" fmla="*/ 19050 h 1374775"/>
              <a:gd name="connsiteX30" fmla="*/ 3175 w 3473450"/>
              <a:gd name="connsiteY30" fmla="*/ 6350 h 1374775"/>
              <a:gd name="connsiteX31" fmla="*/ 19050 w 3473450"/>
              <a:gd name="connsiteY31" fmla="*/ 0 h 1374775"/>
              <a:gd name="connsiteX32" fmla="*/ 38100 w 3473450"/>
              <a:gd name="connsiteY32" fmla="*/ 0 h 1374775"/>
              <a:gd name="connsiteX33" fmla="*/ 79375 w 3473450"/>
              <a:gd name="connsiteY33" fmla="*/ 22225 h 1374775"/>
              <a:gd name="connsiteX34" fmla="*/ 228600 w 3473450"/>
              <a:gd name="connsiteY34" fmla="*/ 114300 h 1374775"/>
              <a:gd name="connsiteX35" fmla="*/ 428625 w 3473450"/>
              <a:gd name="connsiteY35" fmla="*/ 228600 h 1374775"/>
              <a:gd name="connsiteX36" fmla="*/ 625475 w 3473450"/>
              <a:gd name="connsiteY36" fmla="*/ 327025 h 1374775"/>
              <a:gd name="connsiteX37" fmla="*/ 812800 w 3473450"/>
              <a:gd name="connsiteY37" fmla="*/ 419100 h 1374775"/>
              <a:gd name="connsiteX38" fmla="*/ 1104900 w 3473450"/>
              <a:gd name="connsiteY38" fmla="*/ 542925 h 1374775"/>
              <a:gd name="connsiteX39" fmla="*/ 1270000 w 3473450"/>
              <a:gd name="connsiteY39" fmla="*/ 606425 h 1374775"/>
              <a:gd name="connsiteX40" fmla="*/ 1419225 w 3473450"/>
              <a:gd name="connsiteY40" fmla="*/ 660400 h 1374775"/>
              <a:gd name="connsiteX41" fmla="*/ 1666875 w 3473450"/>
              <a:gd name="connsiteY41" fmla="*/ 739775 h 1374775"/>
              <a:gd name="connsiteX42" fmla="*/ 1778000 w 3473450"/>
              <a:gd name="connsiteY42" fmla="*/ 771525 h 137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473450" h="1374775">
                <a:moveTo>
                  <a:pt x="1778000" y="771525"/>
                </a:moveTo>
                <a:lnTo>
                  <a:pt x="2079625" y="857250"/>
                </a:lnTo>
                <a:lnTo>
                  <a:pt x="2305050" y="914400"/>
                </a:lnTo>
                <a:lnTo>
                  <a:pt x="2520950" y="965200"/>
                </a:lnTo>
                <a:lnTo>
                  <a:pt x="2740025" y="1009650"/>
                </a:lnTo>
                <a:lnTo>
                  <a:pt x="2936875" y="1044575"/>
                </a:lnTo>
                <a:lnTo>
                  <a:pt x="3197225" y="1073150"/>
                </a:lnTo>
                <a:lnTo>
                  <a:pt x="3365500" y="1089025"/>
                </a:lnTo>
                <a:lnTo>
                  <a:pt x="3451225" y="1038225"/>
                </a:lnTo>
                <a:lnTo>
                  <a:pt x="3473450" y="1247775"/>
                </a:lnTo>
                <a:lnTo>
                  <a:pt x="3333750" y="1301750"/>
                </a:lnTo>
                <a:lnTo>
                  <a:pt x="3282950" y="1333500"/>
                </a:lnTo>
                <a:lnTo>
                  <a:pt x="3232150" y="1355725"/>
                </a:lnTo>
                <a:lnTo>
                  <a:pt x="3165475" y="1374775"/>
                </a:lnTo>
                <a:lnTo>
                  <a:pt x="2952750" y="1327150"/>
                </a:lnTo>
                <a:lnTo>
                  <a:pt x="2479675" y="1209675"/>
                </a:lnTo>
                <a:lnTo>
                  <a:pt x="1990725" y="1066800"/>
                </a:lnTo>
                <a:lnTo>
                  <a:pt x="1562100" y="927100"/>
                </a:lnTo>
                <a:lnTo>
                  <a:pt x="1238250" y="806450"/>
                </a:lnTo>
                <a:lnTo>
                  <a:pt x="1022350" y="714375"/>
                </a:lnTo>
                <a:lnTo>
                  <a:pt x="733425" y="565150"/>
                </a:lnTo>
                <a:lnTo>
                  <a:pt x="555625" y="463550"/>
                </a:lnTo>
                <a:lnTo>
                  <a:pt x="400050" y="358775"/>
                </a:lnTo>
                <a:lnTo>
                  <a:pt x="301625" y="288925"/>
                </a:lnTo>
                <a:lnTo>
                  <a:pt x="152400" y="174625"/>
                </a:lnTo>
                <a:lnTo>
                  <a:pt x="73025" y="111125"/>
                </a:lnTo>
                <a:lnTo>
                  <a:pt x="28575" y="73025"/>
                </a:lnTo>
                <a:lnTo>
                  <a:pt x="19050" y="63500"/>
                </a:lnTo>
                <a:lnTo>
                  <a:pt x="6350" y="44450"/>
                </a:lnTo>
                <a:lnTo>
                  <a:pt x="0" y="19050"/>
                </a:lnTo>
                <a:lnTo>
                  <a:pt x="3175" y="6350"/>
                </a:lnTo>
                <a:lnTo>
                  <a:pt x="19050" y="0"/>
                </a:lnTo>
                <a:lnTo>
                  <a:pt x="38100" y="0"/>
                </a:lnTo>
                <a:lnTo>
                  <a:pt x="79375" y="22225"/>
                </a:lnTo>
                <a:lnTo>
                  <a:pt x="228600" y="114300"/>
                </a:lnTo>
                <a:lnTo>
                  <a:pt x="428625" y="228600"/>
                </a:lnTo>
                <a:lnTo>
                  <a:pt x="625475" y="327025"/>
                </a:lnTo>
                <a:lnTo>
                  <a:pt x="812800" y="419100"/>
                </a:lnTo>
                <a:lnTo>
                  <a:pt x="1104900" y="542925"/>
                </a:lnTo>
                <a:lnTo>
                  <a:pt x="1270000" y="606425"/>
                </a:lnTo>
                <a:lnTo>
                  <a:pt x="1419225" y="660400"/>
                </a:lnTo>
                <a:lnTo>
                  <a:pt x="1666875" y="739775"/>
                </a:lnTo>
                <a:lnTo>
                  <a:pt x="1778000" y="77152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CA2DEC3A-A5AB-4CD9-B421-015420BB03AE}"/>
              </a:ext>
            </a:extLst>
          </p:cNvPr>
          <p:cNvSpPr/>
          <p:nvPr/>
        </p:nvSpPr>
        <p:spPr>
          <a:xfrm>
            <a:off x="5357813" y="2108201"/>
            <a:ext cx="2349500" cy="1450975"/>
          </a:xfrm>
          <a:custGeom>
            <a:avLst/>
            <a:gdLst>
              <a:gd name="connsiteX0" fmla="*/ 1075610 w 2349427"/>
              <a:gd name="connsiteY0" fmla="*/ 301276 h 1450883"/>
              <a:gd name="connsiteX1" fmla="*/ 647480 w 2349427"/>
              <a:gd name="connsiteY1" fmla="*/ 348846 h 1450883"/>
              <a:gd name="connsiteX2" fmla="*/ 364703 w 2349427"/>
              <a:gd name="connsiteY2" fmla="*/ 377917 h 1450883"/>
              <a:gd name="connsiteX3" fmla="*/ 60784 w 2349427"/>
              <a:gd name="connsiteY3" fmla="*/ 417558 h 1450883"/>
              <a:gd name="connsiteX4" fmla="*/ 0 w 2349427"/>
              <a:gd name="connsiteY4" fmla="*/ 288063 h 1450883"/>
              <a:gd name="connsiteX5" fmla="*/ 229922 w 2349427"/>
              <a:gd name="connsiteY5" fmla="*/ 253706 h 1450883"/>
              <a:gd name="connsiteX6" fmla="*/ 745263 w 2349427"/>
              <a:gd name="connsiteY6" fmla="*/ 198208 h 1450883"/>
              <a:gd name="connsiteX7" fmla="*/ 1154893 w 2349427"/>
              <a:gd name="connsiteY7" fmla="*/ 155924 h 1450883"/>
              <a:gd name="connsiteX8" fmla="*/ 1802373 w 2349427"/>
              <a:gd name="connsiteY8" fmla="*/ 92497 h 1450883"/>
              <a:gd name="connsiteX9" fmla="*/ 1849943 w 2349427"/>
              <a:gd name="connsiteY9" fmla="*/ 76641 h 1450883"/>
              <a:gd name="connsiteX10" fmla="*/ 1958296 w 2349427"/>
              <a:gd name="connsiteY10" fmla="*/ 29071 h 1450883"/>
              <a:gd name="connsiteX11" fmla="*/ 2000581 w 2349427"/>
              <a:gd name="connsiteY11" fmla="*/ 0 h 1450883"/>
              <a:gd name="connsiteX12" fmla="*/ 2016437 w 2349427"/>
              <a:gd name="connsiteY12" fmla="*/ 2643 h 1450883"/>
              <a:gd name="connsiteX13" fmla="*/ 2098363 w 2349427"/>
              <a:gd name="connsiteY13" fmla="*/ 42284 h 1450883"/>
              <a:gd name="connsiteX14" fmla="*/ 2159147 w 2349427"/>
              <a:gd name="connsiteY14" fmla="*/ 76641 h 1450883"/>
              <a:gd name="connsiteX15" fmla="*/ 2222574 w 2349427"/>
              <a:gd name="connsiteY15" fmla="*/ 126853 h 1450883"/>
              <a:gd name="connsiteX16" fmla="*/ 2280715 w 2349427"/>
              <a:gd name="connsiteY16" fmla="*/ 182352 h 1450883"/>
              <a:gd name="connsiteX17" fmla="*/ 2320357 w 2349427"/>
              <a:gd name="connsiteY17" fmla="*/ 224636 h 1450883"/>
              <a:gd name="connsiteX18" fmla="*/ 2333570 w 2349427"/>
              <a:gd name="connsiteY18" fmla="*/ 248421 h 1450883"/>
              <a:gd name="connsiteX19" fmla="*/ 2346784 w 2349427"/>
              <a:gd name="connsiteY19" fmla="*/ 280134 h 1450883"/>
              <a:gd name="connsiteX20" fmla="*/ 2349427 w 2349427"/>
              <a:gd name="connsiteY20" fmla="*/ 309205 h 1450883"/>
              <a:gd name="connsiteX21" fmla="*/ 2346784 w 2349427"/>
              <a:gd name="connsiteY21" fmla="*/ 340918 h 1450883"/>
              <a:gd name="connsiteX22" fmla="*/ 2333570 w 2349427"/>
              <a:gd name="connsiteY22" fmla="*/ 362060 h 1450883"/>
              <a:gd name="connsiteX23" fmla="*/ 2309785 w 2349427"/>
              <a:gd name="connsiteY23" fmla="*/ 385845 h 1450883"/>
              <a:gd name="connsiteX24" fmla="*/ 2286000 w 2349427"/>
              <a:gd name="connsiteY24" fmla="*/ 414916 h 1450883"/>
              <a:gd name="connsiteX25" fmla="*/ 2259573 w 2349427"/>
              <a:gd name="connsiteY25" fmla="*/ 454557 h 1450883"/>
              <a:gd name="connsiteX26" fmla="*/ 2235788 w 2349427"/>
              <a:gd name="connsiteY26" fmla="*/ 544412 h 1450883"/>
              <a:gd name="connsiteX27" fmla="*/ 2145933 w 2349427"/>
              <a:gd name="connsiteY27" fmla="*/ 866830 h 1450883"/>
              <a:gd name="connsiteX28" fmla="*/ 2058722 w 2349427"/>
              <a:gd name="connsiteY28" fmla="*/ 1183963 h 1450883"/>
              <a:gd name="connsiteX29" fmla="*/ 2021723 w 2349427"/>
              <a:gd name="connsiteY29" fmla="*/ 1326673 h 1450883"/>
              <a:gd name="connsiteX30" fmla="*/ 1997938 w 2349427"/>
              <a:gd name="connsiteY30" fmla="*/ 1398028 h 1450883"/>
              <a:gd name="connsiteX31" fmla="*/ 1979439 w 2349427"/>
              <a:gd name="connsiteY31" fmla="*/ 1429741 h 1450883"/>
              <a:gd name="connsiteX32" fmla="*/ 1963582 w 2349427"/>
              <a:gd name="connsiteY32" fmla="*/ 1442955 h 1450883"/>
              <a:gd name="connsiteX33" fmla="*/ 1937154 w 2349427"/>
              <a:gd name="connsiteY33" fmla="*/ 1450883 h 1450883"/>
              <a:gd name="connsiteX34" fmla="*/ 1905441 w 2349427"/>
              <a:gd name="connsiteY34" fmla="*/ 1445598 h 1450883"/>
              <a:gd name="connsiteX35" fmla="*/ 1879013 w 2349427"/>
              <a:gd name="connsiteY35" fmla="*/ 1421813 h 1450883"/>
              <a:gd name="connsiteX36" fmla="*/ 1834086 w 2349427"/>
              <a:gd name="connsiteY36" fmla="*/ 1371600 h 1450883"/>
              <a:gd name="connsiteX37" fmla="*/ 1786516 w 2349427"/>
              <a:gd name="connsiteY37" fmla="*/ 1305531 h 1450883"/>
              <a:gd name="connsiteX38" fmla="*/ 1823515 w 2349427"/>
              <a:gd name="connsiteY38" fmla="*/ 1170749 h 1450883"/>
              <a:gd name="connsiteX39" fmla="*/ 1892227 w 2349427"/>
              <a:gd name="connsiteY39" fmla="*/ 689764 h 1450883"/>
              <a:gd name="connsiteX40" fmla="*/ 1913369 w 2349427"/>
              <a:gd name="connsiteY40" fmla="*/ 584053 h 1450883"/>
              <a:gd name="connsiteX41" fmla="*/ 1963582 w 2349427"/>
              <a:gd name="connsiteY41" fmla="*/ 295991 h 1450883"/>
              <a:gd name="connsiteX42" fmla="*/ 1960939 w 2349427"/>
              <a:gd name="connsiteY42" fmla="*/ 280134 h 1450883"/>
              <a:gd name="connsiteX43" fmla="*/ 1953011 w 2349427"/>
              <a:gd name="connsiteY43" fmla="*/ 266920 h 1450883"/>
              <a:gd name="connsiteX44" fmla="*/ 1931869 w 2349427"/>
              <a:gd name="connsiteY44" fmla="*/ 256349 h 1450883"/>
              <a:gd name="connsiteX45" fmla="*/ 1900155 w 2349427"/>
              <a:gd name="connsiteY45" fmla="*/ 251064 h 1450883"/>
              <a:gd name="connsiteX46" fmla="*/ 1633235 w 2349427"/>
              <a:gd name="connsiteY46" fmla="*/ 261635 h 1450883"/>
              <a:gd name="connsiteX47" fmla="*/ 1075610 w 2349427"/>
              <a:gd name="connsiteY47" fmla="*/ 301276 h 1450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349427" h="1450883">
                <a:moveTo>
                  <a:pt x="1075610" y="301276"/>
                </a:moveTo>
                <a:lnTo>
                  <a:pt x="647480" y="348846"/>
                </a:lnTo>
                <a:lnTo>
                  <a:pt x="364703" y="377917"/>
                </a:lnTo>
                <a:lnTo>
                  <a:pt x="60784" y="417558"/>
                </a:lnTo>
                <a:lnTo>
                  <a:pt x="0" y="288063"/>
                </a:lnTo>
                <a:lnTo>
                  <a:pt x="229922" y="253706"/>
                </a:lnTo>
                <a:lnTo>
                  <a:pt x="745263" y="198208"/>
                </a:lnTo>
                <a:lnTo>
                  <a:pt x="1154893" y="155924"/>
                </a:lnTo>
                <a:lnTo>
                  <a:pt x="1802373" y="92497"/>
                </a:lnTo>
                <a:lnTo>
                  <a:pt x="1849943" y="76641"/>
                </a:lnTo>
                <a:lnTo>
                  <a:pt x="1958296" y="29071"/>
                </a:lnTo>
                <a:lnTo>
                  <a:pt x="2000581" y="0"/>
                </a:lnTo>
                <a:lnTo>
                  <a:pt x="2016437" y="2643"/>
                </a:lnTo>
                <a:lnTo>
                  <a:pt x="2098363" y="42284"/>
                </a:lnTo>
                <a:lnTo>
                  <a:pt x="2159147" y="76641"/>
                </a:lnTo>
                <a:lnTo>
                  <a:pt x="2222574" y="126853"/>
                </a:lnTo>
                <a:lnTo>
                  <a:pt x="2280715" y="182352"/>
                </a:lnTo>
                <a:lnTo>
                  <a:pt x="2320357" y="224636"/>
                </a:lnTo>
                <a:lnTo>
                  <a:pt x="2333570" y="248421"/>
                </a:lnTo>
                <a:lnTo>
                  <a:pt x="2346784" y="280134"/>
                </a:lnTo>
                <a:lnTo>
                  <a:pt x="2349427" y="309205"/>
                </a:lnTo>
                <a:lnTo>
                  <a:pt x="2346784" y="340918"/>
                </a:lnTo>
                <a:lnTo>
                  <a:pt x="2333570" y="362060"/>
                </a:lnTo>
                <a:lnTo>
                  <a:pt x="2309785" y="385845"/>
                </a:lnTo>
                <a:lnTo>
                  <a:pt x="2286000" y="414916"/>
                </a:lnTo>
                <a:lnTo>
                  <a:pt x="2259573" y="454557"/>
                </a:lnTo>
                <a:lnTo>
                  <a:pt x="2235788" y="544412"/>
                </a:lnTo>
                <a:lnTo>
                  <a:pt x="2145933" y="866830"/>
                </a:lnTo>
                <a:lnTo>
                  <a:pt x="2058722" y="1183963"/>
                </a:lnTo>
                <a:lnTo>
                  <a:pt x="2021723" y="1326673"/>
                </a:lnTo>
                <a:lnTo>
                  <a:pt x="1997938" y="1398028"/>
                </a:lnTo>
                <a:lnTo>
                  <a:pt x="1979439" y="1429741"/>
                </a:lnTo>
                <a:lnTo>
                  <a:pt x="1963582" y="1442955"/>
                </a:lnTo>
                <a:lnTo>
                  <a:pt x="1937154" y="1450883"/>
                </a:lnTo>
                <a:lnTo>
                  <a:pt x="1905441" y="1445598"/>
                </a:lnTo>
                <a:lnTo>
                  <a:pt x="1879013" y="1421813"/>
                </a:lnTo>
                <a:lnTo>
                  <a:pt x="1834086" y="1371600"/>
                </a:lnTo>
                <a:lnTo>
                  <a:pt x="1786516" y="1305531"/>
                </a:lnTo>
                <a:lnTo>
                  <a:pt x="1823515" y="1170749"/>
                </a:lnTo>
                <a:lnTo>
                  <a:pt x="1892227" y="689764"/>
                </a:lnTo>
                <a:lnTo>
                  <a:pt x="1913369" y="584053"/>
                </a:lnTo>
                <a:lnTo>
                  <a:pt x="1963582" y="295991"/>
                </a:lnTo>
                <a:lnTo>
                  <a:pt x="1960939" y="280134"/>
                </a:lnTo>
                <a:lnTo>
                  <a:pt x="1953011" y="266920"/>
                </a:lnTo>
                <a:lnTo>
                  <a:pt x="1931869" y="256349"/>
                </a:lnTo>
                <a:lnTo>
                  <a:pt x="1900155" y="251064"/>
                </a:lnTo>
                <a:lnTo>
                  <a:pt x="1633235" y="261635"/>
                </a:lnTo>
                <a:lnTo>
                  <a:pt x="1075610" y="30127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C5A295D0-D783-4D0B-8A4B-DAF37A4629B4}"/>
              </a:ext>
            </a:extLst>
          </p:cNvPr>
          <p:cNvSpPr/>
          <p:nvPr/>
        </p:nvSpPr>
        <p:spPr>
          <a:xfrm>
            <a:off x="5535613" y="2660650"/>
            <a:ext cx="1809750" cy="304800"/>
          </a:xfrm>
          <a:custGeom>
            <a:avLst/>
            <a:gdLst>
              <a:gd name="connsiteX0" fmla="*/ 903829 w 1810301"/>
              <a:gd name="connsiteY0" fmla="*/ 243135 h 303919"/>
              <a:gd name="connsiteX1" fmla="*/ 510056 w 1810301"/>
              <a:gd name="connsiteY1" fmla="*/ 282777 h 303919"/>
              <a:gd name="connsiteX2" fmla="*/ 314491 w 1810301"/>
              <a:gd name="connsiteY2" fmla="*/ 295991 h 303919"/>
              <a:gd name="connsiteX3" fmla="*/ 42285 w 1810301"/>
              <a:gd name="connsiteY3" fmla="*/ 303919 h 303919"/>
              <a:gd name="connsiteX4" fmla="*/ 0 w 1810301"/>
              <a:gd name="connsiteY4" fmla="*/ 169138 h 303919"/>
              <a:gd name="connsiteX5" fmla="*/ 243136 w 1810301"/>
              <a:gd name="connsiteY5" fmla="*/ 155924 h 303919"/>
              <a:gd name="connsiteX6" fmla="*/ 465129 w 1810301"/>
              <a:gd name="connsiteY6" fmla="*/ 137424 h 303919"/>
              <a:gd name="connsiteX7" fmla="*/ 856259 w 1810301"/>
              <a:gd name="connsiteY7" fmla="*/ 100425 h 303919"/>
              <a:gd name="connsiteX8" fmla="*/ 1226248 w 1810301"/>
              <a:gd name="connsiteY8" fmla="*/ 63427 h 303919"/>
              <a:gd name="connsiteX9" fmla="*/ 1474669 w 1810301"/>
              <a:gd name="connsiteY9" fmla="*/ 36999 h 303919"/>
              <a:gd name="connsiteX10" fmla="*/ 1807658 w 1810301"/>
              <a:gd name="connsiteY10" fmla="*/ 0 h 303919"/>
              <a:gd name="connsiteX11" fmla="*/ 1810301 w 1810301"/>
              <a:gd name="connsiteY11" fmla="*/ 150638 h 303919"/>
              <a:gd name="connsiteX12" fmla="*/ 1617378 w 1810301"/>
              <a:gd name="connsiteY12" fmla="*/ 169138 h 303919"/>
              <a:gd name="connsiteX13" fmla="*/ 1395385 w 1810301"/>
              <a:gd name="connsiteY13" fmla="*/ 198208 h 303919"/>
              <a:gd name="connsiteX14" fmla="*/ 903829 w 1810301"/>
              <a:gd name="connsiteY14" fmla="*/ 243135 h 303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810301" h="303919">
                <a:moveTo>
                  <a:pt x="903829" y="243135"/>
                </a:moveTo>
                <a:lnTo>
                  <a:pt x="510056" y="282777"/>
                </a:lnTo>
                <a:lnTo>
                  <a:pt x="314491" y="295991"/>
                </a:lnTo>
                <a:lnTo>
                  <a:pt x="42285" y="303919"/>
                </a:lnTo>
                <a:lnTo>
                  <a:pt x="0" y="169138"/>
                </a:lnTo>
                <a:lnTo>
                  <a:pt x="243136" y="155924"/>
                </a:lnTo>
                <a:lnTo>
                  <a:pt x="465129" y="137424"/>
                </a:lnTo>
                <a:lnTo>
                  <a:pt x="856259" y="100425"/>
                </a:lnTo>
                <a:lnTo>
                  <a:pt x="1226248" y="63427"/>
                </a:lnTo>
                <a:lnTo>
                  <a:pt x="1474669" y="36999"/>
                </a:lnTo>
                <a:lnTo>
                  <a:pt x="1807658" y="0"/>
                </a:lnTo>
                <a:lnTo>
                  <a:pt x="1810301" y="150638"/>
                </a:lnTo>
                <a:lnTo>
                  <a:pt x="1617378" y="169138"/>
                </a:lnTo>
                <a:lnTo>
                  <a:pt x="1395385" y="198208"/>
                </a:lnTo>
                <a:lnTo>
                  <a:pt x="903829" y="24313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F7F3492-B955-4B88-A5A8-C0B444AECBE7}"/>
              </a:ext>
            </a:extLst>
          </p:cNvPr>
          <p:cNvSpPr/>
          <p:nvPr/>
        </p:nvSpPr>
        <p:spPr>
          <a:xfrm>
            <a:off x="5608638" y="3248026"/>
            <a:ext cx="1663700" cy="277813"/>
          </a:xfrm>
          <a:custGeom>
            <a:avLst/>
            <a:gdLst>
              <a:gd name="connsiteX0" fmla="*/ 864187 w 1662305"/>
              <a:gd name="connsiteY0" fmla="*/ 203494 h 277491"/>
              <a:gd name="connsiteX1" fmla="*/ 81926 w 1662305"/>
              <a:gd name="connsiteY1" fmla="*/ 277491 h 277491"/>
              <a:gd name="connsiteX2" fmla="*/ 0 w 1662305"/>
              <a:gd name="connsiteY2" fmla="*/ 126853 h 277491"/>
              <a:gd name="connsiteX3" fmla="*/ 224636 w 1662305"/>
              <a:gd name="connsiteY3" fmla="*/ 105711 h 277491"/>
              <a:gd name="connsiteX4" fmla="*/ 874758 w 1662305"/>
              <a:gd name="connsiteY4" fmla="*/ 52855 h 277491"/>
              <a:gd name="connsiteX5" fmla="*/ 1627949 w 1662305"/>
              <a:gd name="connsiteY5" fmla="*/ 0 h 277491"/>
              <a:gd name="connsiteX6" fmla="*/ 1662305 w 1662305"/>
              <a:gd name="connsiteY6" fmla="*/ 171780 h 277491"/>
              <a:gd name="connsiteX7" fmla="*/ 1519595 w 1662305"/>
              <a:gd name="connsiteY7" fmla="*/ 166495 h 277491"/>
              <a:gd name="connsiteX8" fmla="*/ 1228890 w 1662305"/>
              <a:gd name="connsiteY8" fmla="*/ 177066 h 277491"/>
              <a:gd name="connsiteX9" fmla="*/ 864187 w 1662305"/>
              <a:gd name="connsiteY9" fmla="*/ 203494 h 277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62305" h="277491">
                <a:moveTo>
                  <a:pt x="864187" y="203494"/>
                </a:moveTo>
                <a:lnTo>
                  <a:pt x="81926" y="277491"/>
                </a:lnTo>
                <a:lnTo>
                  <a:pt x="0" y="126853"/>
                </a:lnTo>
                <a:lnTo>
                  <a:pt x="224636" y="105711"/>
                </a:lnTo>
                <a:lnTo>
                  <a:pt x="874758" y="52855"/>
                </a:lnTo>
                <a:lnTo>
                  <a:pt x="1627949" y="0"/>
                </a:lnTo>
                <a:lnTo>
                  <a:pt x="1662305" y="171780"/>
                </a:lnTo>
                <a:lnTo>
                  <a:pt x="1519595" y="166495"/>
                </a:lnTo>
                <a:lnTo>
                  <a:pt x="1228890" y="177066"/>
                </a:lnTo>
                <a:lnTo>
                  <a:pt x="864187" y="2034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6EBAD64-122B-4863-BCE0-A446E2D7BCE3}"/>
              </a:ext>
            </a:extLst>
          </p:cNvPr>
          <p:cNvSpPr/>
          <p:nvPr/>
        </p:nvSpPr>
        <p:spPr>
          <a:xfrm>
            <a:off x="6280151" y="3863976"/>
            <a:ext cx="1065213" cy="600075"/>
          </a:xfrm>
          <a:custGeom>
            <a:avLst/>
            <a:gdLst>
              <a:gd name="connsiteX0" fmla="*/ 343560 w 1065038"/>
              <a:gd name="connsiteY0" fmla="*/ 311848 h 599910"/>
              <a:gd name="connsiteX1" fmla="*/ 443986 w 1065038"/>
              <a:gd name="connsiteY1" fmla="*/ 232565 h 599910"/>
              <a:gd name="connsiteX2" fmla="*/ 520626 w 1065038"/>
              <a:gd name="connsiteY2" fmla="*/ 163852 h 599910"/>
              <a:gd name="connsiteX3" fmla="*/ 560268 w 1065038"/>
              <a:gd name="connsiteY3" fmla="*/ 129496 h 599910"/>
              <a:gd name="connsiteX4" fmla="*/ 581410 w 1065038"/>
              <a:gd name="connsiteY4" fmla="*/ 105711 h 599910"/>
              <a:gd name="connsiteX5" fmla="*/ 589338 w 1065038"/>
              <a:gd name="connsiteY5" fmla="*/ 84569 h 599910"/>
              <a:gd name="connsiteX6" fmla="*/ 581410 w 1065038"/>
              <a:gd name="connsiteY6" fmla="*/ 55499 h 599910"/>
              <a:gd name="connsiteX7" fmla="*/ 536483 w 1065038"/>
              <a:gd name="connsiteY7" fmla="*/ 0 h 599910"/>
              <a:gd name="connsiteX8" fmla="*/ 1065038 w 1065038"/>
              <a:gd name="connsiteY8" fmla="*/ 116282 h 599910"/>
              <a:gd name="connsiteX9" fmla="*/ 1038610 w 1065038"/>
              <a:gd name="connsiteY9" fmla="*/ 150639 h 599910"/>
              <a:gd name="connsiteX10" fmla="*/ 917043 w 1065038"/>
              <a:gd name="connsiteY10" fmla="*/ 177066 h 599910"/>
              <a:gd name="connsiteX11" fmla="*/ 856259 w 1065038"/>
              <a:gd name="connsiteY11" fmla="*/ 198209 h 599910"/>
              <a:gd name="connsiteX12" fmla="*/ 806046 w 1065038"/>
              <a:gd name="connsiteY12" fmla="*/ 227279 h 599910"/>
              <a:gd name="connsiteX13" fmla="*/ 568196 w 1065038"/>
              <a:gd name="connsiteY13" fmla="*/ 354132 h 599910"/>
              <a:gd name="connsiteX14" fmla="*/ 282777 w 1065038"/>
              <a:gd name="connsiteY14" fmla="*/ 496842 h 599910"/>
              <a:gd name="connsiteX15" fmla="*/ 63426 w 1065038"/>
              <a:gd name="connsiteY15" fmla="*/ 599910 h 599910"/>
              <a:gd name="connsiteX16" fmla="*/ 0 w 1065038"/>
              <a:gd name="connsiteY16" fmla="*/ 531198 h 599910"/>
              <a:gd name="connsiteX17" fmla="*/ 163852 w 1065038"/>
              <a:gd name="connsiteY17" fmla="*/ 433415 h 599910"/>
              <a:gd name="connsiteX18" fmla="*/ 343560 w 1065038"/>
              <a:gd name="connsiteY18" fmla="*/ 311848 h 599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65038" h="599910">
                <a:moveTo>
                  <a:pt x="343560" y="311848"/>
                </a:moveTo>
                <a:lnTo>
                  <a:pt x="443986" y="232565"/>
                </a:lnTo>
                <a:lnTo>
                  <a:pt x="520626" y="163852"/>
                </a:lnTo>
                <a:lnTo>
                  <a:pt x="560268" y="129496"/>
                </a:lnTo>
                <a:lnTo>
                  <a:pt x="581410" y="105711"/>
                </a:lnTo>
                <a:lnTo>
                  <a:pt x="589338" y="84569"/>
                </a:lnTo>
                <a:lnTo>
                  <a:pt x="581410" y="55499"/>
                </a:lnTo>
                <a:lnTo>
                  <a:pt x="536483" y="0"/>
                </a:lnTo>
                <a:lnTo>
                  <a:pt x="1065038" y="116282"/>
                </a:lnTo>
                <a:lnTo>
                  <a:pt x="1038610" y="150639"/>
                </a:lnTo>
                <a:lnTo>
                  <a:pt x="917043" y="177066"/>
                </a:lnTo>
                <a:lnTo>
                  <a:pt x="856259" y="198209"/>
                </a:lnTo>
                <a:lnTo>
                  <a:pt x="806046" y="227279"/>
                </a:lnTo>
                <a:lnTo>
                  <a:pt x="568196" y="354132"/>
                </a:lnTo>
                <a:lnTo>
                  <a:pt x="282777" y="496842"/>
                </a:lnTo>
                <a:lnTo>
                  <a:pt x="63426" y="599910"/>
                </a:lnTo>
                <a:lnTo>
                  <a:pt x="0" y="531198"/>
                </a:lnTo>
                <a:lnTo>
                  <a:pt x="163852" y="433415"/>
                </a:lnTo>
                <a:lnTo>
                  <a:pt x="343560" y="311848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8CDE3F59-B764-4273-936D-F5BE06A7B2E3}"/>
              </a:ext>
            </a:extLst>
          </p:cNvPr>
          <p:cNvSpPr/>
          <p:nvPr/>
        </p:nvSpPr>
        <p:spPr>
          <a:xfrm>
            <a:off x="6115051" y="4319589"/>
            <a:ext cx="576263" cy="1831975"/>
          </a:xfrm>
          <a:custGeom>
            <a:avLst/>
            <a:gdLst>
              <a:gd name="connsiteX0" fmla="*/ 345281 w 576263"/>
              <a:gd name="connsiteY0" fmla="*/ 611981 h 1831181"/>
              <a:gd name="connsiteX1" fmla="*/ 300038 w 576263"/>
              <a:gd name="connsiteY1" fmla="*/ 421481 h 1831181"/>
              <a:gd name="connsiteX2" fmla="*/ 280988 w 576263"/>
              <a:gd name="connsiteY2" fmla="*/ 340518 h 1831181"/>
              <a:gd name="connsiteX3" fmla="*/ 242888 w 576263"/>
              <a:gd name="connsiteY3" fmla="*/ 269081 h 1831181"/>
              <a:gd name="connsiteX4" fmla="*/ 192881 w 576263"/>
              <a:gd name="connsiteY4" fmla="*/ 195262 h 1831181"/>
              <a:gd name="connsiteX5" fmla="*/ 154781 w 576263"/>
              <a:gd name="connsiteY5" fmla="*/ 150018 h 1831181"/>
              <a:gd name="connsiteX6" fmla="*/ 126206 w 576263"/>
              <a:gd name="connsiteY6" fmla="*/ 119062 h 1831181"/>
              <a:gd name="connsiteX7" fmla="*/ 97631 w 576263"/>
              <a:gd name="connsiteY7" fmla="*/ 100012 h 1831181"/>
              <a:gd name="connsiteX8" fmla="*/ 61913 w 576263"/>
              <a:gd name="connsiteY8" fmla="*/ 85725 h 1831181"/>
              <a:gd name="connsiteX9" fmla="*/ 38100 w 576263"/>
              <a:gd name="connsiteY9" fmla="*/ 76200 h 1831181"/>
              <a:gd name="connsiteX10" fmla="*/ 16669 w 576263"/>
              <a:gd name="connsiteY10" fmla="*/ 59531 h 1831181"/>
              <a:gd name="connsiteX11" fmla="*/ 4763 w 576263"/>
              <a:gd name="connsiteY11" fmla="*/ 40481 h 1831181"/>
              <a:gd name="connsiteX12" fmla="*/ 0 w 576263"/>
              <a:gd name="connsiteY12" fmla="*/ 23812 h 1831181"/>
              <a:gd name="connsiteX13" fmla="*/ 4763 w 576263"/>
              <a:gd name="connsiteY13" fmla="*/ 7143 h 1831181"/>
              <a:gd name="connsiteX14" fmla="*/ 26194 w 576263"/>
              <a:gd name="connsiteY14" fmla="*/ 0 h 1831181"/>
              <a:gd name="connsiteX15" fmla="*/ 66675 w 576263"/>
              <a:gd name="connsiteY15" fmla="*/ 4762 h 1831181"/>
              <a:gd name="connsiteX16" fmla="*/ 140494 w 576263"/>
              <a:gd name="connsiteY16" fmla="*/ 21431 h 1831181"/>
              <a:gd name="connsiteX17" fmla="*/ 219075 w 576263"/>
              <a:gd name="connsiteY17" fmla="*/ 47625 h 1831181"/>
              <a:gd name="connsiteX18" fmla="*/ 269081 w 576263"/>
              <a:gd name="connsiteY18" fmla="*/ 107156 h 1831181"/>
              <a:gd name="connsiteX19" fmla="*/ 330994 w 576263"/>
              <a:gd name="connsiteY19" fmla="*/ 150018 h 1831181"/>
              <a:gd name="connsiteX20" fmla="*/ 366713 w 576263"/>
              <a:gd name="connsiteY20" fmla="*/ 183356 h 1831181"/>
              <a:gd name="connsiteX21" fmla="*/ 407194 w 576263"/>
              <a:gd name="connsiteY21" fmla="*/ 223837 h 1831181"/>
              <a:gd name="connsiteX22" fmla="*/ 447675 w 576263"/>
              <a:gd name="connsiteY22" fmla="*/ 269081 h 1831181"/>
              <a:gd name="connsiteX23" fmla="*/ 488156 w 576263"/>
              <a:gd name="connsiteY23" fmla="*/ 319087 h 1831181"/>
              <a:gd name="connsiteX24" fmla="*/ 523875 w 576263"/>
              <a:gd name="connsiteY24" fmla="*/ 392906 h 1831181"/>
              <a:gd name="connsiteX25" fmla="*/ 545306 w 576263"/>
              <a:gd name="connsiteY25" fmla="*/ 488156 h 1831181"/>
              <a:gd name="connsiteX26" fmla="*/ 559594 w 576263"/>
              <a:gd name="connsiteY26" fmla="*/ 600075 h 1831181"/>
              <a:gd name="connsiteX27" fmla="*/ 566738 w 576263"/>
              <a:gd name="connsiteY27" fmla="*/ 692943 h 1831181"/>
              <a:gd name="connsiteX28" fmla="*/ 573881 w 576263"/>
              <a:gd name="connsiteY28" fmla="*/ 776287 h 1831181"/>
              <a:gd name="connsiteX29" fmla="*/ 573881 w 576263"/>
              <a:gd name="connsiteY29" fmla="*/ 864393 h 1831181"/>
              <a:gd name="connsiteX30" fmla="*/ 576263 w 576263"/>
              <a:gd name="connsiteY30" fmla="*/ 942975 h 1831181"/>
              <a:gd name="connsiteX31" fmla="*/ 573881 w 576263"/>
              <a:gd name="connsiteY31" fmla="*/ 1054893 h 1831181"/>
              <a:gd name="connsiteX32" fmla="*/ 566738 w 576263"/>
              <a:gd name="connsiteY32" fmla="*/ 1159668 h 1831181"/>
              <a:gd name="connsiteX33" fmla="*/ 559594 w 576263"/>
              <a:gd name="connsiteY33" fmla="*/ 1235868 h 1831181"/>
              <a:gd name="connsiteX34" fmla="*/ 545306 w 576263"/>
              <a:gd name="connsiteY34" fmla="*/ 1328737 h 1831181"/>
              <a:gd name="connsiteX35" fmla="*/ 526256 w 576263"/>
              <a:gd name="connsiteY35" fmla="*/ 1407318 h 1831181"/>
              <a:gd name="connsiteX36" fmla="*/ 500063 w 576263"/>
              <a:gd name="connsiteY36" fmla="*/ 1495425 h 1831181"/>
              <a:gd name="connsiteX37" fmla="*/ 466725 w 576263"/>
              <a:gd name="connsiteY37" fmla="*/ 1581150 h 1831181"/>
              <a:gd name="connsiteX38" fmla="*/ 440531 w 576263"/>
              <a:gd name="connsiteY38" fmla="*/ 1643062 h 1831181"/>
              <a:gd name="connsiteX39" fmla="*/ 416719 w 576263"/>
              <a:gd name="connsiteY39" fmla="*/ 1681162 h 1831181"/>
              <a:gd name="connsiteX40" fmla="*/ 376238 w 576263"/>
              <a:gd name="connsiteY40" fmla="*/ 1733550 h 1831181"/>
              <a:gd name="connsiteX41" fmla="*/ 335756 w 576263"/>
              <a:gd name="connsiteY41" fmla="*/ 1776412 h 1831181"/>
              <a:gd name="connsiteX42" fmla="*/ 300038 w 576263"/>
              <a:gd name="connsiteY42" fmla="*/ 1802606 h 1831181"/>
              <a:gd name="connsiteX43" fmla="*/ 271463 w 576263"/>
              <a:gd name="connsiteY43" fmla="*/ 1824037 h 1831181"/>
              <a:gd name="connsiteX44" fmla="*/ 250031 w 576263"/>
              <a:gd name="connsiteY44" fmla="*/ 1831181 h 1831181"/>
              <a:gd name="connsiteX45" fmla="*/ 228600 w 576263"/>
              <a:gd name="connsiteY45" fmla="*/ 1831181 h 1831181"/>
              <a:gd name="connsiteX46" fmla="*/ 211931 w 576263"/>
              <a:gd name="connsiteY46" fmla="*/ 1816893 h 1831181"/>
              <a:gd name="connsiteX47" fmla="*/ 197644 w 576263"/>
              <a:gd name="connsiteY47" fmla="*/ 1797843 h 1831181"/>
              <a:gd name="connsiteX48" fmla="*/ 183356 w 576263"/>
              <a:gd name="connsiteY48" fmla="*/ 1738312 h 1831181"/>
              <a:gd name="connsiteX49" fmla="*/ 161925 w 576263"/>
              <a:gd name="connsiteY49" fmla="*/ 1693068 h 1831181"/>
              <a:gd name="connsiteX50" fmla="*/ 116681 w 576263"/>
              <a:gd name="connsiteY50" fmla="*/ 1633537 h 1831181"/>
              <a:gd name="connsiteX51" fmla="*/ 207169 w 576263"/>
              <a:gd name="connsiteY51" fmla="*/ 1359693 h 1831181"/>
              <a:gd name="connsiteX52" fmla="*/ 230981 w 576263"/>
              <a:gd name="connsiteY52" fmla="*/ 1335881 h 1831181"/>
              <a:gd name="connsiteX53" fmla="*/ 259556 w 576263"/>
              <a:gd name="connsiteY53" fmla="*/ 1297781 h 1831181"/>
              <a:gd name="connsiteX54" fmla="*/ 285750 w 576263"/>
              <a:gd name="connsiteY54" fmla="*/ 1245393 h 1831181"/>
              <a:gd name="connsiteX55" fmla="*/ 314325 w 576263"/>
              <a:gd name="connsiteY55" fmla="*/ 1147762 h 1831181"/>
              <a:gd name="connsiteX56" fmla="*/ 338138 w 576263"/>
              <a:gd name="connsiteY56" fmla="*/ 1004887 h 1831181"/>
              <a:gd name="connsiteX57" fmla="*/ 350044 w 576263"/>
              <a:gd name="connsiteY57" fmla="*/ 852487 h 1831181"/>
              <a:gd name="connsiteX58" fmla="*/ 345281 w 576263"/>
              <a:gd name="connsiteY58" fmla="*/ 611981 h 1831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576263" h="1831181">
                <a:moveTo>
                  <a:pt x="345281" y="611981"/>
                </a:moveTo>
                <a:lnTo>
                  <a:pt x="300038" y="421481"/>
                </a:lnTo>
                <a:lnTo>
                  <a:pt x="280988" y="340518"/>
                </a:lnTo>
                <a:lnTo>
                  <a:pt x="242888" y="269081"/>
                </a:lnTo>
                <a:lnTo>
                  <a:pt x="192881" y="195262"/>
                </a:lnTo>
                <a:lnTo>
                  <a:pt x="154781" y="150018"/>
                </a:lnTo>
                <a:lnTo>
                  <a:pt x="126206" y="119062"/>
                </a:lnTo>
                <a:lnTo>
                  <a:pt x="97631" y="100012"/>
                </a:lnTo>
                <a:lnTo>
                  <a:pt x="61913" y="85725"/>
                </a:lnTo>
                <a:lnTo>
                  <a:pt x="38100" y="76200"/>
                </a:lnTo>
                <a:lnTo>
                  <a:pt x="16669" y="59531"/>
                </a:lnTo>
                <a:lnTo>
                  <a:pt x="4763" y="40481"/>
                </a:lnTo>
                <a:lnTo>
                  <a:pt x="0" y="23812"/>
                </a:lnTo>
                <a:lnTo>
                  <a:pt x="4763" y="7143"/>
                </a:lnTo>
                <a:lnTo>
                  <a:pt x="26194" y="0"/>
                </a:lnTo>
                <a:lnTo>
                  <a:pt x="66675" y="4762"/>
                </a:lnTo>
                <a:lnTo>
                  <a:pt x="140494" y="21431"/>
                </a:lnTo>
                <a:lnTo>
                  <a:pt x="219075" y="47625"/>
                </a:lnTo>
                <a:lnTo>
                  <a:pt x="269081" y="107156"/>
                </a:lnTo>
                <a:lnTo>
                  <a:pt x="330994" y="150018"/>
                </a:lnTo>
                <a:lnTo>
                  <a:pt x="366713" y="183356"/>
                </a:lnTo>
                <a:lnTo>
                  <a:pt x="407194" y="223837"/>
                </a:lnTo>
                <a:lnTo>
                  <a:pt x="447675" y="269081"/>
                </a:lnTo>
                <a:lnTo>
                  <a:pt x="488156" y="319087"/>
                </a:lnTo>
                <a:lnTo>
                  <a:pt x="523875" y="392906"/>
                </a:lnTo>
                <a:lnTo>
                  <a:pt x="545306" y="488156"/>
                </a:lnTo>
                <a:lnTo>
                  <a:pt x="559594" y="600075"/>
                </a:lnTo>
                <a:lnTo>
                  <a:pt x="566738" y="692943"/>
                </a:lnTo>
                <a:lnTo>
                  <a:pt x="573881" y="776287"/>
                </a:lnTo>
                <a:lnTo>
                  <a:pt x="573881" y="864393"/>
                </a:lnTo>
                <a:lnTo>
                  <a:pt x="576263" y="942975"/>
                </a:lnTo>
                <a:lnTo>
                  <a:pt x="573881" y="1054893"/>
                </a:lnTo>
                <a:lnTo>
                  <a:pt x="566738" y="1159668"/>
                </a:lnTo>
                <a:lnTo>
                  <a:pt x="559594" y="1235868"/>
                </a:lnTo>
                <a:lnTo>
                  <a:pt x="545306" y="1328737"/>
                </a:lnTo>
                <a:lnTo>
                  <a:pt x="526256" y="1407318"/>
                </a:lnTo>
                <a:lnTo>
                  <a:pt x="500063" y="1495425"/>
                </a:lnTo>
                <a:lnTo>
                  <a:pt x="466725" y="1581150"/>
                </a:lnTo>
                <a:lnTo>
                  <a:pt x="440531" y="1643062"/>
                </a:lnTo>
                <a:lnTo>
                  <a:pt x="416719" y="1681162"/>
                </a:lnTo>
                <a:lnTo>
                  <a:pt x="376238" y="1733550"/>
                </a:lnTo>
                <a:lnTo>
                  <a:pt x="335756" y="1776412"/>
                </a:lnTo>
                <a:lnTo>
                  <a:pt x="300038" y="1802606"/>
                </a:lnTo>
                <a:lnTo>
                  <a:pt x="271463" y="1824037"/>
                </a:lnTo>
                <a:lnTo>
                  <a:pt x="250031" y="1831181"/>
                </a:lnTo>
                <a:lnTo>
                  <a:pt x="228600" y="1831181"/>
                </a:lnTo>
                <a:lnTo>
                  <a:pt x="211931" y="1816893"/>
                </a:lnTo>
                <a:lnTo>
                  <a:pt x="197644" y="1797843"/>
                </a:lnTo>
                <a:lnTo>
                  <a:pt x="183356" y="1738312"/>
                </a:lnTo>
                <a:lnTo>
                  <a:pt x="161925" y="1693068"/>
                </a:lnTo>
                <a:lnTo>
                  <a:pt x="116681" y="1633537"/>
                </a:lnTo>
                <a:lnTo>
                  <a:pt x="207169" y="1359693"/>
                </a:lnTo>
                <a:lnTo>
                  <a:pt x="230981" y="1335881"/>
                </a:lnTo>
                <a:lnTo>
                  <a:pt x="259556" y="1297781"/>
                </a:lnTo>
                <a:lnTo>
                  <a:pt x="285750" y="1245393"/>
                </a:lnTo>
                <a:lnTo>
                  <a:pt x="314325" y="1147762"/>
                </a:lnTo>
                <a:lnTo>
                  <a:pt x="338138" y="1004887"/>
                </a:lnTo>
                <a:lnTo>
                  <a:pt x="350044" y="852487"/>
                </a:lnTo>
                <a:cubicBezTo>
                  <a:pt x="349250" y="771525"/>
                  <a:pt x="348457" y="690562"/>
                  <a:pt x="345281" y="611981"/>
                </a:cubicBez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58223F73-021E-4760-A322-4D902A55444F}"/>
              </a:ext>
            </a:extLst>
          </p:cNvPr>
          <p:cNvSpPr/>
          <p:nvPr/>
        </p:nvSpPr>
        <p:spPr>
          <a:xfrm>
            <a:off x="5718175" y="5543551"/>
            <a:ext cx="711200" cy="485775"/>
          </a:xfrm>
          <a:custGeom>
            <a:avLst/>
            <a:gdLst>
              <a:gd name="connsiteX0" fmla="*/ 295275 w 711994"/>
              <a:gd name="connsiteY0" fmla="*/ 66675 h 485775"/>
              <a:gd name="connsiteX1" fmla="*/ 500063 w 711994"/>
              <a:gd name="connsiteY1" fmla="*/ 123825 h 485775"/>
              <a:gd name="connsiteX2" fmla="*/ 545307 w 711994"/>
              <a:gd name="connsiteY2" fmla="*/ 130969 h 485775"/>
              <a:gd name="connsiteX3" fmla="*/ 711994 w 711994"/>
              <a:gd name="connsiteY3" fmla="*/ 121444 h 485775"/>
              <a:gd name="connsiteX4" fmla="*/ 600075 w 711994"/>
              <a:gd name="connsiteY4" fmla="*/ 485775 h 485775"/>
              <a:gd name="connsiteX5" fmla="*/ 514350 w 711994"/>
              <a:gd name="connsiteY5" fmla="*/ 411956 h 485775"/>
              <a:gd name="connsiteX6" fmla="*/ 461963 w 711994"/>
              <a:gd name="connsiteY6" fmla="*/ 350044 h 485775"/>
              <a:gd name="connsiteX7" fmla="*/ 419100 w 711994"/>
              <a:gd name="connsiteY7" fmla="*/ 307181 h 485775"/>
              <a:gd name="connsiteX8" fmla="*/ 369094 w 711994"/>
              <a:gd name="connsiteY8" fmla="*/ 261938 h 485775"/>
              <a:gd name="connsiteX9" fmla="*/ 292894 w 711994"/>
              <a:gd name="connsiteY9" fmla="*/ 207169 h 485775"/>
              <a:gd name="connsiteX10" fmla="*/ 133350 w 711994"/>
              <a:gd name="connsiteY10" fmla="*/ 119063 h 485775"/>
              <a:gd name="connsiteX11" fmla="*/ 23813 w 711994"/>
              <a:gd name="connsiteY11" fmla="*/ 61913 h 485775"/>
              <a:gd name="connsiteX12" fmla="*/ 9525 w 711994"/>
              <a:gd name="connsiteY12" fmla="*/ 47625 h 485775"/>
              <a:gd name="connsiteX13" fmla="*/ 0 w 711994"/>
              <a:gd name="connsiteY13" fmla="*/ 26194 h 485775"/>
              <a:gd name="connsiteX14" fmla="*/ 2382 w 711994"/>
              <a:gd name="connsiteY14" fmla="*/ 9525 h 485775"/>
              <a:gd name="connsiteX15" fmla="*/ 14288 w 711994"/>
              <a:gd name="connsiteY15" fmla="*/ 0 h 485775"/>
              <a:gd name="connsiteX16" fmla="*/ 35719 w 711994"/>
              <a:gd name="connsiteY16" fmla="*/ 0 h 485775"/>
              <a:gd name="connsiteX17" fmla="*/ 295275 w 711994"/>
              <a:gd name="connsiteY17" fmla="*/ 66675 h 485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11994" h="485775">
                <a:moveTo>
                  <a:pt x="295275" y="66675"/>
                </a:moveTo>
                <a:lnTo>
                  <a:pt x="500063" y="123825"/>
                </a:lnTo>
                <a:lnTo>
                  <a:pt x="545307" y="130969"/>
                </a:lnTo>
                <a:lnTo>
                  <a:pt x="711994" y="121444"/>
                </a:lnTo>
                <a:lnTo>
                  <a:pt x="600075" y="485775"/>
                </a:lnTo>
                <a:lnTo>
                  <a:pt x="514350" y="411956"/>
                </a:lnTo>
                <a:lnTo>
                  <a:pt x="461963" y="350044"/>
                </a:lnTo>
                <a:lnTo>
                  <a:pt x="419100" y="307181"/>
                </a:lnTo>
                <a:lnTo>
                  <a:pt x="369094" y="261938"/>
                </a:lnTo>
                <a:lnTo>
                  <a:pt x="292894" y="207169"/>
                </a:lnTo>
                <a:lnTo>
                  <a:pt x="133350" y="119063"/>
                </a:lnTo>
                <a:lnTo>
                  <a:pt x="23813" y="61913"/>
                </a:lnTo>
                <a:lnTo>
                  <a:pt x="9525" y="47625"/>
                </a:lnTo>
                <a:lnTo>
                  <a:pt x="0" y="26194"/>
                </a:lnTo>
                <a:lnTo>
                  <a:pt x="2382" y="9525"/>
                </a:lnTo>
                <a:lnTo>
                  <a:pt x="14288" y="0"/>
                </a:lnTo>
                <a:lnTo>
                  <a:pt x="35719" y="0"/>
                </a:lnTo>
                <a:lnTo>
                  <a:pt x="295275" y="6667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0B605B66-7312-409C-BDE4-78D6D9004721}"/>
              </a:ext>
            </a:extLst>
          </p:cNvPr>
          <p:cNvSpPr/>
          <p:nvPr/>
        </p:nvSpPr>
        <p:spPr>
          <a:xfrm>
            <a:off x="4397375" y="4435476"/>
            <a:ext cx="3886200" cy="688975"/>
          </a:xfrm>
          <a:custGeom>
            <a:avLst/>
            <a:gdLst>
              <a:gd name="connsiteX0" fmla="*/ 2708275 w 3886200"/>
              <a:gd name="connsiteY0" fmla="*/ 292100 h 688975"/>
              <a:gd name="connsiteX1" fmla="*/ 2419350 w 3886200"/>
              <a:gd name="connsiteY1" fmla="*/ 301625 h 688975"/>
              <a:gd name="connsiteX2" fmla="*/ 2212975 w 3886200"/>
              <a:gd name="connsiteY2" fmla="*/ 314325 h 688975"/>
              <a:gd name="connsiteX3" fmla="*/ 2035175 w 3886200"/>
              <a:gd name="connsiteY3" fmla="*/ 330200 h 688975"/>
              <a:gd name="connsiteX4" fmla="*/ 1708150 w 3886200"/>
              <a:gd name="connsiteY4" fmla="*/ 374650 h 688975"/>
              <a:gd name="connsiteX5" fmla="*/ 1390650 w 3886200"/>
              <a:gd name="connsiteY5" fmla="*/ 431800 h 688975"/>
              <a:gd name="connsiteX6" fmla="*/ 1123950 w 3886200"/>
              <a:gd name="connsiteY6" fmla="*/ 485775 h 688975"/>
              <a:gd name="connsiteX7" fmla="*/ 809625 w 3886200"/>
              <a:gd name="connsiteY7" fmla="*/ 561975 h 688975"/>
              <a:gd name="connsiteX8" fmla="*/ 593725 w 3886200"/>
              <a:gd name="connsiteY8" fmla="*/ 622300 h 688975"/>
              <a:gd name="connsiteX9" fmla="*/ 482600 w 3886200"/>
              <a:gd name="connsiteY9" fmla="*/ 673100 h 688975"/>
              <a:gd name="connsiteX10" fmla="*/ 438150 w 3886200"/>
              <a:gd name="connsiteY10" fmla="*/ 688975 h 688975"/>
              <a:gd name="connsiteX11" fmla="*/ 390525 w 3886200"/>
              <a:gd name="connsiteY11" fmla="*/ 673100 h 688975"/>
              <a:gd name="connsiteX12" fmla="*/ 273050 w 3886200"/>
              <a:gd name="connsiteY12" fmla="*/ 612775 h 688975"/>
              <a:gd name="connsiteX13" fmla="*/ 190500 w 3886200"/>
              <a:gd name="connsiteY13" fmla="*/ 565150 h 688975"/>
              <a:gd name="connsiteX14" fmla="*/ 101600 w 3886200"/>
              <a:gd name="connsiteY14" fmla="*/ 498475 h 688975"/>
              <a:gd name="connsiteX15" fmla="*/ 63500 w 3886200"/>
              <a:gd name="connsiteY15" fmla="*/ 469900 h 688975"/>
              <a:gd name="connsiteX16" fmla="*/ 31750 w 3886200"/>
              <a:gd name="connsiteY16" fmla="*/ 444500 h 688975"/>
              <a:gd name="connsiteX17" fmla="*/ 9525 w 3886200"/>
              <a:gd name="connsiteY17" fmla="*/ 419100 h 688975"/>
              <a:gd name="connsiteX18" fmla="*/ 0 w 3886200"/>
              <a:gd name="connsiteY18" fmla="*/ 390525 h 688975"/>
              <a:gd name="connsiteX19" fmla="*/ 0 w 3886200"/>
              <a:gd name="connsiteY19" fmla="*/ 371475 h 688975"/>
              <a:gd name="connsiteX20" fmla="*/ 15875 w 3886200"/>
              <a:gd name="connsiteY20" fmla="*/ 361950 h 688975"/>
              <a:gd name="connsiteX21" fmla="*/ 34925 w 3886200"/>
              <a:gd name="connsiteY21" fmla="*/ 365125 h 688975"/>
              <a:gd name="connsiteX22" fmla="*/ 92075 w 3886200"/>
              <a:gd name="connsiteY22" fmla="*/ 390525 h 688975"/>
              <a:gd name="connsiteX23" fmla="*/ 152400 w 3886200"/>
              <a:gd name="connsiteY23" fmla="*/ 409575 h 688975"/>
              <a:gd name="connsiteX24" fmla="*/ 209550 w 3886200"/>
              <a:gd name="connsiteY24" fmla="*/ 425450 h 688975"/>
              <a:gd name="connsiteX25" fmla="*/ 295275 w 3886200"/>
              <a:gd name="connsiteY25" fmla="*/ 441325 h 688975"/>
              <a:gd name="connsiteX26" fmla="*/ 368300 w 3886200"/>
              <a:gd name="connsiteY26" fmla="*/ 444500 h 688975"/>
              <a:gd name="connsiteX27" fmla="*/ 428625 w 3886200"/>
              <a:gd name="connsiteY27" fmla="*/ 444500 h 688975"/>
              <a:gd name="connsiteX28" fmla="*/ 654050 w 3886200"/>
              <a:gd name="connsiteY28" fmla="*/ 409575 h 688975"/>
              <a:gd name="connsiteX29" fmla="*/ 974725 w 3886200"/>
              <a:gd name="connsiteY29" fmla="*/ 358775 h 688975"/>
              <a:gd name="connsiteX30" fmla="*/ 1241425 w 3886200"/>
              <a:gd name="connsiteY30" fmla="*/ 317500 h 688975"/>
              <a:gd name="connsiteX31" fmla="*/ 1638300 w 3886200"/>
              <a:gd name="connsiteY31" fmla="*/ 254000 h 688975"/>
              <a:gd name="connsiteX32" fmla="*/ 1990725 w 3886200"/>
              <a:gd name="connsiteY32" fmla="*/ 193675 h 688975"/>
              <a:gd name="connsiteX33" fmla="*/ 2168525 w 3886200"/>
              <a:gd name="connsiteY33" fmla="*/ 180975 h 688975"/>
              <a:gd name="connsiteX34" fmla="*/ 2257425 w 3886200"/>
              <a:gd name="connsiteY34" fmla="*/ 168275 h 688975"/>
              <a:gd name="connsiteX35" fmla="*/ 2774950 w 3886200"/>
              <a:gd name="connsiteY35" fmla="*/ 123825 h 688975"/>
              <a:gd name="connsiteX36" fmla="*/ 3038475 w 3886200"/>
              <a:gd name="connsiteY36" fmla="*/ 98425 h 688975"/>
              <a:gd name="connsiteX37" fmla="*/ 3206750 w 3886200"/>
              <a:gd name="connsiteY37" fmla="*/ 85725 h 688975"/>
              <a:gd name="connsiteX38" fmla="*/ 3260725 w 3886200"/>
              <a:gd name="connsiteY38" fmla="*/ 69850 h 688975"/>
              <a:gd name="connsiteX39" fmla="*/ 3340100 w 3886200"/>
              <a:gd name="connsiteY39" fmla="*/ 44450 h 688975"/>
              <a:gd name="connsiteX40" fmla="*/ 3403600 w 3886200"/>
              <a:gd name="connsiteY40" fmla="*/ 3175 h 688975"/>
              <a:gd name="connsiteX41" fmla="*/ 3429000 w 3886200"/>
              <a:gd name="connsiteY41" fmla="*/ 0 h 688975"/>
              <a:gd name="connsiteX42" fmla="*/ 3479800 w 3886200"/>
              <a:gd name="connsiteY42" fmla="*/ 6350 h 688975"/>
              <a:gd name="connsiteX43" fmla="*/ 3571875 w 3886200"/>
              <a:gd name="connsiteY43" fmla="*/ 38100 h 688975"/>
              <a:gd name="connsiteX44" fmla="*/ 3660775 w 3886200"/>
              <a:gd name="connsiteY44" fmla="*/ 73025 h 688975"/>
              <a:gd name="connsiteX45" fmla="*/ 3705225 w 3886200"/>
              <a:gd name="connsiteY45" fmla="*/ 98425 h 688975"/>
              <a:gd name="connsiteX46" fmla="*/ 3794125 w 3886200"/>
              <a:gd name="connsiteY46" fmla="*/ 149225 h 688975"/>
              <a:gd name="connsiteX47" fmla="*/ 3829050 w 3886200"/>
              <a:gd name="connsiteY47" fmla="*/ 171450 h 688975"/>
              <a:gd name="connsiteX48" fmla="*/ 3854450 w 3886200"/>
              <a:gd name="connsiteY48" fmla="*/ 196850 h 688975"/>
              <a:gd name="connsiteX49" fmla="*/ 3876675 w 3886200"/>
              <a:gd name="connsiteY49" fmla="*/ 231775 h 688975"/>
              <a:gd name="connsiteX50" fmla="*/ 3886200 w 3886200"/>
              <a:gd name="connsiteY50" fmla="*/ 260350 h 688975"/>
              <a:gd name="connsiteX51" fmla="*/ 3879850 w 3886200"/>
              <a:gd name="connsiteY51" fmla="*/ 282575 h 688975"/>
              <a:gd name="connsiteX52" fmla="*/ 3867150 w 3886200"/>
              <a:gd name="connsiteY52" fmla="*/ 304800 h 688975"/>
              <a:gd name="connsiteX53" fmla="*/ 3819525 w 3886200"/>
              <a:gd name="connsiteY53" fmla="*/ 333375 h 688975"/>
              <a:gd name="connsiteX54" fmla="*/ 3768725 w 3886200"/>
              <a:gd name="connsiteY54" fmla="*/ 327025 h 688975"/>
              <a:gd name="connsiteX55" fmla="*/ 3594100 w 3886200"/>
              <a:gd name="connsiteY55" fmla="*/ 301625 h 688975"/>
              <a:gd name="connsiteX56" fmla="*/ 3276600 w 3886200"/>
              <a:gd name="connsiteY56" fmla="*/ 285750 h 688975"/>
              <a:gd name="connsiteX57" fmla="*/ 2708275 w 3886200"/>
              <a:gd name="connsiteY57" fmla="*/ 292100 h 688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886200" h="688975">
                <a:moveTo>
                  <a:pt x="2708275" y="292100"/>
                </a:moveTo>
                <a:lnTo>
                  <a:pt x="2419350" y="301625"/>
                </a:lnTo>
                <a:lnTo>
                  <a:pt x="2212975" y="314325"/>
                </a:lnTo>
                <a:lnTo>
                  <a:pt x="2035175" y="330200"/>
                </a:lnTo>
                <a:lnTo>
                  <a:pt x="1708150" y="374650"/>
                </a:lnTo>
                <a:lnTo>
                  <a:pt x="1390650" y="431800"/>
                </a:lnTo>
                <a:lnTo>
                  <a:pt x="1123950" y="485775"/>
                </a:lnTo>
                <a:lnTo>
                  <a:pt x="809625" y="561975"/>
                </a:lnTo>
                <a:lnTo>
                  <a:pt x="593725" y="622300"/>
                </a:lnTo>
                <a:lnTo>
                  <a:pt x="482600" y="673100"/>
                </a:lnTo>
                <a:lnTo>
                  <a:pt x="438150" y="688975"/>
                </a:lnTo>
                <a:lnTo>
                  <a:pt x="390525" y="673100"/>
                </a:lnTo>
                <a:lnTo>
                  <a:pt x="273050" y="612775"/>
                </a:lnTo>
                <a:lnTo>
                  <a:pt x="190500" y="565150"/>
                </a:lnTo>
                <a:lnTo>
                  <a:pt x="101600" y="498475"/>
                </a:lnTo>
                <a:lnTo>
                  <a:pt x="63500" y="469900"/>
                </a:lnTo>
                <a:lnTo>
                  <a:pt x="31750" y="444500"/>
                </a:lnTo>
                <a:lnTo>
                  <a:pt x="9525" y="419100"/>
                </a:lnTo>
                <a:lnTo>
                  <a:pt x="0" y="390525"/>
                </a:lnTo>
                <a:lnTo>
                  <a:pt x="0" y="371475"/>
                </a:lnTo>
                <a:lnTo>
                  <a:pt x="15875" y="361950"/>
                </a:lnTo>
                <a:lnTo>
                  <a:pt x="34925" y="365125"/>
                </a:lnTo>
                <a:lnTo>
                  <a:pt x="92075" y="390525"/>
                </a:lnTo>
                <a:lnTo>
                  <a:pt x="152400" y="409575"/>
                </a:lnTo>
                <a:lnTo>
                  <a:pt x="209550" y="425450"/>
                </a:lnTo>
                <a:lnTo>
                  <a:pt x="295275" y="441325"/>
                </a:lnTo>
                <a:lnTo>
                  <a:pt x="368300" y="444500"/>
                </a:lnTo>
                <a:lnTo>
                  <a:pt x="428625" y="444500"/>
                </a:lnTo>
                <a:lnTo>
                  <a:pt x="654050" y="409575"/>
                </a:lnTo>
                <a:lnTo>
                  <a:pt x="974725" y="358775"/>
                </a:lnTo>
                <a:lnTo>
                  <a:pt x="1241425" y="317500"/>
                </a:lnTo>
                <a:lnTo>
                  <a:pt x="1638300" y="254000"/>
                </a:lnTo>
                <a:lnTo>
                  <a:pt x="1990725" y="193675"/>
                </a:lnTo>
                <a:lnTo>
                  <a:pt x="2168525" y="180975"/>
                </a:lnTo>
                <a:lnTo>
                  <a:pt x="2257425" y="168275"/>
                </a:lnTo>
                <a:lnTo>
                  <a:pt x="2774950" y="123825"/>
                </a:lnTo>
                <a:lnTo>
                  <a:pt x="3038475" y="98425"/>
                </a:lnTo>
                <a:lnTo>
                  <a:pt x="3206750" y="85725"/>
                </a:lnTo>
                <a:lnTo>
                  <a:pt x="3260725" y="69850"/>
                </a:lnTo>
                <a:lnTo>
                  <a:pt x="3340100" y="44450"/>
                </a:lnTo>
                <a:lnTo>
                  <a:pt x="3403600" y="3175"/>
                </a:lnTo>
                <a:lnTo>
                  <a:pt x="3429000" y="0"/>
                </a:lnTo>
                <a:lnTo>
                  <a:pt x="3479800" y="6350"/>
                </a:lnTo>
                <a:lnTo>
                  <a:pt x="3571875" y="38100"/>
                </a:lnTo>
                <a:lnTo>
                  <a:pt x="3660775" y="73025"/>
                </a:lnTo>
                <a:lnTo>
                  <a:pt x="3705225" y="98425"/>
                </a:lnTo>
                <a:lnTo>
                  <a:pt x="3794125" y="149225"/>
                </a:lnTo>
                <a:lnTo>
                  <a:pt x="3829050" y="171450"/>
                </a:lnTo>
                <a:lnTo>
                  <a:pt x="3854450" y="196850"/>
                </a:lnTo>
                <a:lnTo>
                  <a:pt x="3876675" y="231775"/>
                </a:lnTo>
                <a:lnTo>
                  <a:pt x="3886200" y="260350"/>
                </a:lnTo>
                <a:lnTo>
                  <a:pt x="3879850" y="282575"/>
                </a:lnTo>
                <a:lnTo>
                  <a:pt x="3867150" y="304800"/>
                </a:lnTo>
                <a:lnTo>
                  <a:pt x="3819525" y="333375"/>
                </a:lnTo>
                <a:lnTo>
                  <a:pt x="3768725" y="327025"/>
                </a:lnTo>
                <a:lnTo>
                  <a:pt x="3594100" y="301625"/>
                </a:lnTo>
                <a:lnTo>
                  <a:pt x="3276600" y="285750"/>
                </a:lnTo>
                <a:lnTo>
                  <a:pt x="2708275" y="292100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97AD6F4B-5601-49C6-9677-1BA826781023}"/>
              </a:ext>
            </a:extLst>
          </p:cNvPr>
          <p:cNvGrpSpPr/>
          <p:nvPr/>
        </p:nvGrpSpPr>
        <p:grpSpPr>
          <a:xfrm>
            <a:off x="3665538" y="1416051"/>
            <a:ext cx="4618037" cy="4735513"/>
            <a:chOff x="3665538" y="1416051"/>
            <a:chExt cx="4618037" cy="4735513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2A5088B3-6403-46A0-A56A-F337AA464C7D}"/>
                </a:ext>
              </a:extLst>
            </p:cNvPr>
            <p:cNvSpPr/>
            <p:nvPr/>
          </p:nvSpPr>
          <p:spPr>
            <a:xfrm>
              <a:off x="4583114" y="1416051"/>
              <a:ext cx="3203575" cy="519113"/>
            </a:xfrm>
            <a:custGeom>
              <a:avLst/>
              <a:gdLst>
                <a:gd name="connsiteX0" fmla="*/ 1916012 w 3203043"/>
                <a:gd name="connsiteY0" fmla="*/ 348846 h 517984"/>
                <a:gd name="connsiteX1" fmla="*/ 1435027 w 3203043"/>
                <a:gd name="connsiteY1" fmla="*/ 391131 h 517984"/>
                <a:gd name="connsiteX2" fmla="*/ 1115251 w 3203043"/>
                <a:gd name="connsiteY2" fmla="*/ 428130 h 517984"/>
                <a:gd name="connsiteX3" fmla="*/ 943471 w 3203043"/>
                <a:gd name="connsiteY3" fmla="*/ 454557 h 517984"/>
                <a:gd name="connsiteX4" fmla="*/ 779619 w 3203043"/>
                <a:gd name="connsiteY4" fmla="*/ 478342 h 517984"/>
                <a:gd name="connsiteX5" fmla="*/ 591982 w 3203043"/>
                <a:gd name="connsiteY5" fmla="*/ 502127 h 517984"/>
                <a:gd name="connsiteX6" fmla="*/ 311848 w 3203043"/>
                <a:gd name="connsiteY6" fmla="*/ 517984 h 517984"/>
                <a:gd name="connsiteX7" fmla="*/ 187637 w 3203043"/>
                <a:gd name="connsiteY7" fmla="*/ 502127 h 517984"/>
                <a:gd name="connsiteX8" fmla="*/ 153281 w 3203043"/>
                <a:gd name="connsiteY8" fmla="*/ 488913 h 517984"/>
                <a:gd name="connsiteX9" fmla="*/ 110997 w 3203043"/>
                <a:gd name="connsiteY9" fmla="*/ 443986 h 517984"/>
                <a:gd name="connsiteX10" fmla="*/ 55499 w 3203043"/>
                <a:gd name="connsiteY10" fmla="*/ 377917 h 517984"/>
                <a:gd name="connsiteX11" fmla="*/ 18500 w 3203043"/>
                <a:gd name="connsiteY11" fmla="*/ 335633 h 517984"/>
                <a:gd name="connsiteX12" fmla="*/ 5286 w 3203043"/>
                <a:gd name="connsiteY12" fmla="*/ 314490 h 517984"/>
                <a:gd name="connsiteX13" fmla="*/ 0 w 3203043"/>
                <a:gd name="connsiteY13" fmla="*/ 295991 h 517984"/>
                <a:gd name="connsiteX14" fmla="*/ 2643 w 3203043"/>
                <a:gd name="connsiteY14" fmla="*/ 277491 h 517984"/>
                <a:gd name="connsiteX15" fmla="*/ 7929 w 3203043"/>
                <a:gd name="connsiteY15" fmla="*/ 264278 h 517984"/>
                <a:gd name="connsiteX16" fmla="*/ 23785 w 3203043"/>
                <a:gd name="connsiteY16" fmla="*/ 251064 h 517984"/>
                <a:gd name="connsiteX17" fmla="*/ 73998 w 3203043"/>
                <a:gd name="connsiteY17" fmla="*/ 243135 h 517984"/>
                <a:gd name="connsiteX18" fmla="*/ 100426 w 3203043"/>
                <a:gd name="connsiteY18" fmla="*/ 253707 h 517984"/>
                <a:gd name="connsiteX19" fmla="*/ 147996 w 3203043"/>
                <a:gd name="connsiteY19" fmla="*/ 272206 h 517984"/>
                <a:gd name="connsiteX20" fmla="*/ 208780 w 3203043"/>
                <a:gd name="connsiteY20" fmla="*/ 290705 h 517984"/>
                <a:gd name="connsiteX21" fmla="*/ 288063 w 3203043"/>
                <a:gd name="connsiteY21" fmla="*/ 306562 h 517984"/>
                <a:gd name="connsiteX22" fmla="*/ 372632 w 3203043"/>
                <a:gd name="connsiteY22" fmla="*/ 317133 h 517984"/>
                <a:gd name="connsiteX23" fmla="*/ 470414 w 3203043"/>
                <a:gd name="connsiteY23" fmla="*/ 319776 h 517984"/>
                <a:gd name="connsiteX24" fmla="*/ 554983 w 3203043"/>
                <a:gd name="connsiteY24" fmla="*/ 319776 h 517984"/>
                <a:gd name="connsiteX25" fmla="*/ 660694 w 3203043"/>
                <a:gd name="connsiteY25" fmla="*/ 317133 h 517984"/>
                <a:gd name="connsiteX26" fmla="*/ 959328 w 3203043"/>
                <a:gd name="connsiteY26" fmla="*/ 280134 h 517984"/>
                <a:gd name="connsiteX27" fmla="*/ 1464098 w 3203043"/>
                <a:gd name="connsiteY27" fmla="*/ 221993 h 517984"/>
                <a:gd name="connsiteX28" fmla="*/ 1844657 w 3203043"/>
                <a:gd name="connsiteY28" fmla="*/ 179709 h 517984"/>
                <a:gd name="connsiteX29" fmla="*/ 2410211 w 3203043"/>
                <a:gd name="connsiteY29" fmla="*/ 116282 h 517984"/>
                <a:gd name="connsiteX30" fmla="*/ 2447210 w 3203043"/>
                <a:gd name="connsiteY30" fmla="*/ 105711 h 517984"/>
                <a:gd name="connsiteX31" fmla="*/ 2505351 w 3203043"/>
                <a:gd name="connsiteY31" fmla="*/ 73998 h 517984"/>
                <a:gd name="connsiteX32" fmla="*/ 2571420 w 3203043"/>
                <a:gd name="connsiteY32" fmla="*/ 42285 h 517984"/>
                <a:gd name="connsiteX33" fmla="*/ 2671846 w 3203043"/>
                <a:gd name="connsiteY33" fmla="*/ 0 h 517984"/>
                <a:gd name="connsiteX34" fmla="*/ 2719416 w 3203043"/>
                <a:gd name="connsiteY34" fmla="*/ 0 h 517984"/>
                <a:gd name="connsiteX35" fmla="*/ 2788128 w 3203043"/>
                <a:gd name="connsiteY35" fmla="*/ 7928 h 517984"/>
                <a:gd name="connsiteX36" fmla="*/ 2843626 w 3203043"/>
                <a:gd name="connsiteY36" fmla="*/ 18500 h 517984"/>
                <a:gd name="connsiteX37" fmla="*/ 2912338 w 3203043"/>
                <a:gd name="connsiteY37" fmla="*/ 34356 h 517984"/>
                <a:gd name="connsiteX38" fmla="*/ 2981050 w 3203043"/>
                <a:gd name="connsiteY38" fmla="*/ 58141 h 517984"/>
                <a:gd name="connsiteX39" fmla="*/ 3049762 w 3203043"/>
                <a:gd name="connsiteY39" fmla="*/ 87212 h 517984"/>
                <a:gd name="connsiteX40" fmla="*/ 3097332 w 3203043"/>
                <a:gd name="connsiteY40" fmla="*/ 110997 h 517984"/>
                <a:gd name="connsiteX41" fmla="*/ 3126403 w 3203043"/>
                <a:gd name="connsiteY41" fmla="*/ 129496 h 517984"/>
                <a:gd name="connsiteX42" fmla="*/ 3147545 w 3203043"/>
                <a:gd name="connsiteY42" fmla="*/ 147996 h 517984"/>
                <a:gd name="connsiteX43" fmla="*/ 3168687 w 3203043"/>
                <a:gd name="connsiteY43" fmla="*/ 177066 h 517984"/>
                <a:gd name="connsiteX44" fmla="*/ 3189829 w 3203043"/>
                <a:gd name="connsiteY44" fmla="*/ 221993 h 517984"/>
                <a:gd name="connsiteX45" fmla="*/ 3197758 w 3203043"/>
                <a:gd name="connsiteY45" fmla="*/ 251064 h 517984"/>
                <a:gd name="connsiteX46" fmla="*/ 3203043 w 3203043"/>
                <a:gd name="connsiteY46" fmla="*/ 277491 h 517984"/>
                <a:gd name="connsiteX47" fmla="*/ 3200400 w 3203043"/>
                <a:gd name="connsiteY47" fmla="*/ 295991 h 517984"/>
                <a:gd name="connsiteX48" fmla="*/ 3195115 w 3203043"/>
                <a:gd name="connsiteY48" fmla="*/ 306562 h 517984"/>
                <a:gd name="connsiteX49" fmla="*/ 3176616 w 3203043"/>
                <a:gd name="connsiteY49" fmla="*/ 319776 h 517984"/>
                <a:gd name="connsiteX50" fmla="*/ 3147545 w 3203043"/>
                <a:gd name="connsiteY50" fmla="*/ 330347 h 517984"/>
                <a:gd name="connsiteX51" fmla="*/ 3105261 w 3203043"/>
                <a:gd name="connsiteY51" fmla="*/ 338275 h 517984"/>
                <a:gd name="connsiteX52" fmla="*/ 3031263 w 3203043"/>
                <a:gd name="connsiteY52" fmla="*/ 338275 h 517984"/>
                <a:gd name="connsiteX53" fmla="*/ 2936123 w 3203043"/>
                <a:gd name="connsiteY53" fmla="*/ 327704 h 517984"/>
                <a:gd name="connsiteX54" fmla="*/ 2780199 w 3203043"/>
                <a:gd name="connsiteY54" fmla="*/ 317133 h 517984"/>
                <a:gd name="connsiteX55" fmla="*/ 2515922 w 3203043"/>
                <a:gd name="connsiteY55" fmla="*/ 317133 h 517984"/>
                <a:gd name="connsiteX56" fmla="*/ 2164433 w 3203043"/>
                <a:gd name="connsiteY56" fmla="*/ 335633 h 517984"/>
                <a:gd name="connsiteX57" fmla="*/ 1916012 w 3203043"/>
                <a:gd name="connsiteY57" fmla="*/ 348846 h 517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203043" h="517984">
                  <a:moveTo>
                    <a:pt x="1916012" y="348846"/>
                  </a:moveTo>
                  <a:lnTo>
                    <a:pt x="1435027" y="391131"/>
                  </a:lnTo>
                  <a:lnTo>
                    <a:pt x="1115251" y="428130"/>
                  </a:lnTo>
                  <a:lnTo>
                    <a:pt x="943471" y="454557"/>
                  </a:lnTo>
                  <a:lnTo>
                    <a:pt x="779619" y="478342"/>
                  </a:lnTo>
                  <a:lnTo>
                    <a:pt x="591982" y="502127"/>
                  </a:lnTo>
                  <a:lnTo>
                    <a:pt x="311848" y="517984"/>
                  </a:lnTo>
                  <a:lnTo>
                    <a:pt x="187637" y="502127"/>
                  </a:lnTo>
                  <a:lnTo>
                    <a:pt x="153281" y="488913"/>
                  </a:lnTo>
                  <a:lnTo>
                    <a:pt x="110997" y="443986"/>
                  </a:lnTo>
                  <a:lnTo>
                    <a:pt x="55499" y="377917"/>
                  </a:lnTo>
                  <a:lnTo>
                    <a:pt x="18500" y="335633"/>
                  </a:lnTo>
                  <a:lnTo>
                    <a:pt x="5286" y="314490"/>
                  </a:lnTo>
                  <a:lnTo>
                    <a:pt x="0" y="295991"/>
                  </a:lnTo>
                  <a:lnTo>
                    <a:pt x="2643" y="277491"/>
                  </a:lnTo>
                  <a:lnTo>
                    <a:pt x="7929" y="264278"/>
                  </a:lnTo>
                  <a:lnTo>
                    <a:pt x="23785" y="251064"/>
                  </a:lnTo>
                  <a:lnTo>
                    <a:pt x="73998" y="243135"/>
                  </a:lnTo>
                  <a:lnTo>
                    <a:pt x="100426" y="253707"/>
                  </a:lnTo>
                  <a:lnTo>
                    <a:pt x="147996" y="272206"/>
                  </a:lnTo>
                  <a:lnTo>
                    <a:pt x="208780" y="290705"/>
                  </a:lnTo>
                  <a:lnTo>
                    <a:pt x="288063" y="306562"/>
                  </a:lnTo>
                  <a:lnTo>
                    <a:pt x="372632" y="317133"/>
                  </a:lnTo>
                  <a:lnTo>
                    <a:pt x="470414" y="319776"/>
                  </a:lnTo>
                  <a:lnTo>
                    <a:pt x="554983" y="319776"/>
                  </a:lnTo>
                  <a:lnTo>
                    <a:pt x="660694" y="317133"/>
                  </a:lnTo>
                  <a:lnTo>
                    <a:pt x="959328" y="280134"/>
                  </a:lnTo>
                  <a:lnTo>
                    <a:pt x="1464098" y="221993"/>
                  </a:lnTo>
                  <a:lnTo>
                    <a:pt x="1844657" y="179709"/>
                  </a:lnTo>
                  <a:lnTo>
                    <a:pt x="2410211" y="116282"/>
                  </a:lnTo>
                  <a:lnTo>
                    <a:pt x="2447210" y="105711"/>
                  </a:lnTo>
                  <a:lnTo>
                    <a:pt x="2505351" y="73998"/>
                  </a:lnTo>
                  <a:lnTo>
                    <a:pt x="2571420" y="42285"/>
                  </a:lnTo>
                  <a:lnTo>
                    <a:pt x="2671846" y="0"/>
                  </a:lnTo>
                  <a:lnTo>
                    <a:pt x="2719416" y="0"/>
                  </a:lnTo>
                  <a:lnTo>
                    <a:pt x="2788128" y="7928"/>
                  </a:lnTo>
                  <a:lnTo>
                    <a:pt x="2843626" y="18500"/>
                  </a:lnTo>
                  <a:lnTo>
                    <a:pt x="2912338" y="34356"/>
                  </a:lnTo>
                  <a:lnTo>
                    <a:pt x="2981050" y="58141"/>
                  </a:lnTo>
                  <a:lnTo>
                    <a:pt x="3049762" y="87212"/>
                  </a:lnTo>
                  <a:lnTo>
                    <a:pt x="3097332" y="110997"/>
                  </a:lnTo>
                  <a:lnTo>
                    <a:pt x="3126403" y="129496"/>
                  </a:lnTo>
                  <a:lnTo>
                    <a:pt x="3147545" y="147996"/>
                  </a:lnTo>
                  <a:lnTo>
                    <a:pt x="3168687" y="177066"/>
                  </a:lnTo>
                  <a:lnTo>
                    <a:pt x="3189829" y="221993"/>
                  </a:lnTo>
                  <a:lnTo>
                    <a:pt x="3197758" y="251064"/>
                  </a:lnTo>
                  <a:lnTo>
                    <a:pt x="3203043" y="277491"/>
                  </a:lnTo>
                  <a:lnTo>
                    <a:pt x="3200400" y="295991"/>
                  </a:lnTo>
                  <a:lnTo>
                    <a:pt x="3195115" y="306562"/>
                  </a:lnTo>
                  <a:lnTo>
                    <a:pt x="3176616" y="319776"/>
                  </a:lnTo>
                  <a:lnTo>
                    <a:pt x="3147545" y="330347"/>
                  </a:lnTo>
                  <a:lnTo>
                    <a:pt x="3105261" y="338275"/>
                  </a:lnTo>
                  <a:lnTo>
                    <a:pt x="3031263" y="338275"/>
                  </a:lnTo>
                  <a:lnTo>
                    <a:pt x="2936123" y="327704"/>
                  </a:lnTo>
                  <a:lnTo>
                    <a:pt x="2780199" y="317133"/>
                  </a:lnTo>
                  <a:lnTo>
                    <a:pt x="2515922" y="317133"/>
                  </a:lnTo>
                  <a:lnTo>
                    <a:pt x="2164433" y="335633"/>
                  </a:lnTo>
                  <a:lnTo>
                    <a:pt x="1916012" y="348846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495E1DF9-B3FB-4DD6-A1FD-BB35DE930DE9}"/>
                </a:ext>
              </a:extLst>
            </p:cNvPr>
            <p:cNvSpPr/>
            <p:nvPr/>
          </p:nvSpPr>
          <p:spPr>
            <a:xfrm>
              <a:off x="5130801" y="2265364"/>
              <a:ext cx="652463" cy="1450975"/>
            </a:xfrm>
            <a:custGeom>
              <a:avLst/>
              <a:gdLst>
                <a:gd name="connsiteX0" fmla="*/ 285419 w 652765"/>
                <a:gd name="connsiteY0" fmla="*/ 710906 h 1450883"/>
                <a:gd name="connsiteX1" fmla="*/ 251063 w 652765"/>
                <a:gd name="connsiteY1" fmla="*/ 536483 h 1450883"/>
                <a:gd name="connsiteX2" fmla="*/ 224636 w 652765"/>
                <a:gd name="connsiteY2" fmla="*/ 396416 h 1450883"/>
                <a:gd name="connsiteX3" fmla="*/ 208779 w 652765"/>
                <a:gd name="connsiteY3" fmla="*/ 332989 h 1450883"/>
                <a:gd name="connsiteX4" fmla="*/ 187637 w 652765"/>
                <a:gd name="connsiteY4" fmla="*/ 285419 h 1450883"/>
                <a:gd name="connsiteX5" fmla="*/ 158566 w 652765"/>
                <a:gd name="connsiteY5" fmla="*/ 237850 h 1450883"/>
                <a:gd name="connsiteX6" fmla="*/ 134781 w 652765"/>
                <a:gd name="connsiteY6" fmla="*/ 203493 h 1450883"/>
                <a:gd name="connsiteX7" fmla="*/ 97782 w 652765"/>
                <a:gd name="connsiteY7" fmla="*/ 163852 h 1450883"/>
                <a:gd name="connsiteX8" fmla="*/ 60784 w 652765"/>
                <a:gd name="connsiteY8" fmla="*/ 126853 h 1450883"/>
                <a:gd name="connsiteX9" fmla="*/ 29070 w 652765"/>
                <a:gd name="connsiteY9" fmla="*/ 105711 h 1450883"/>
                <a:gd name="connsiteX10" fmla="*/ 10571 w 652765"/>
                <a:gd name="connsiteY10" fmla="*/ 87211 h 1450883"/>
                <a:gd name="connsiteX11" fmla="*/ 0 w 652765"/>
                <a:gd name="connsiteY11" fmla="*/ 50213 h 1450883"/>
                <a:gd name="connsiteX12" fmla="*/ 0 w 652765"/>
                <a:gd name="connsiteY12" fmla="*/ 29070 h 1450883"/>
                <a:gd name="connsiteX13" fmla="*/ 7928 w 652765"/>
                <a:gd name="connsiteY13" fmla="*/ 13214 h 1450883"/>
                <a:gd name="connsiteX14" fmla="*/ 34356 w 652765"/>
                <a:gd name="connsiteY14" fmla="*/ 2643 h 1450883"/>
                <a:gd name="connsiteX15" fmla="*/ 71355 w 652765"/>
                <a:gd name="connsiteY15" fmla="*/ 0 h 1450883"/>
                <a:gd name="connsiteX16" fmla="*/ 108354 w 652765"/>
                <a:gd name="connsiteY16" fmla="*/ 10571 h 1450883"/>
                <a:gd name="connsiteX17" fmla="*/ 192922 w 652765"/>
                <a:gd name="connsiteY17" fmla="*/ 42284 h 1450883"/>
                <a:gd name="connsiteX18" fmla="*/ 295991 w 652765"/>
                <a:gd name="connsiteY18" fmla="*/ 92497 h 1450883"/>
                <a:gd name="connsiteX19" fmla="*/ 340918 w 652765"/>
                <a:gd name="connsiteY19" fmla="*/ 113639 h 1450883"/>
                <a:gd name="connsiteX20" fmla="*/ 369988 w 652765"/>
                <a:gd name="connsiteY20" fmla="*/ 132139 h 1450883"/>
                <a:gd name="connsiteX21" fmla="*/ 388488 w 652765"/>
                <a:gd name="connsiteY21" fmla="*/ 214065 h 1450883"/>
                <a:gd name="connsiteX22" fmla="*/ 473056 w 652765"/>
                <a:gd name="connsiteY22" fmla="*/ 591981 h 1450883"/>
                <a:gd name="connsiteX23" fmla="*/ 504770 w 652765"/>
                <a:gd name="connsiteY23" fmla="*/ 665979 h 1450883"/>
                <a:gd name="connsiteX24" fmla="*/ 568196 w 652765"/>
                <a:gd name="connsiteY24" fmla="*/ 948756 h 1450883"/>
                <a:gd name="connsiteX25" fmla="*/ 610481 w 652765"/>
                <a:gd name="connsiteY25" fmla="*/ 1123179 h 1450883"/>
                <a:gd name="connsiteX26" fmla="*/ 644837 w 652765"/>
                <a:gd name="connsiteY26" fmla="*/ 1223604 h 1450883"/>
                <a:gd name="connsiteX27" fmla="*/ 652765 w 652765"/>
                <a:gd name="connsiteY27" fmla="*/ 1316102 h 1450883"/>
                <a:gd name="connsiteX28" fmla="*/ 650122 w 652765"/>
                <a:gd name="connsiteY28" fmla="*/ 1376885 h 1450883"/>
                <a:gd name="connsiteX29" fmla="*/ 642194 w 652765"/>
                <a:gd name="connsiteY29" fmla="*/ 1421813 h 1450883"/>
                <a:gd name="connsiteX30" fmla="*/ 628980 w 652765"/>
                <a:gd name="connsiteY30" fmla="*/ 1435026 h 1450883"/>
                <a:gd name="connsiteX31" fmla="*/ 605195 w 652765"/>
                <a:gd name="connsiteY31" fmla="*/ 1448240 h 1450883"/>
                <a:gd name="connsiteX32" fmla="*/ 573482 w 652765"/>
                <a:gd name="connsiteY32" fmla="*/ 1450883 h 1450883"/>
                <a:gd name="connsiteX33" fmla="*/ 541769 w 652765"/>
                <a:gd name="connsiteY33" fmla="*/ 1448240 h 1450883"/>
                <a:gd name="connsiteX34" fmla="*/ 523269 w 652765"/>
                <a:gd name="connsiteY34" fmla="*/ 1440312 h 1450883"/>
                <a:gd name="connsiteX35" fmla="*/ 486270 w 652765"/>
                <a:gd name="connsiteY35" fmla="*/ 1408599 h 1450883"/>
                <a:gd name="connsiteX36" fmla="*/ 446629 w 652765"/>
                <a:gd name="connsiteY36" fmla="*/ 1363671 h 1450883"/>
                <a:gd name="connsiteX37" fmla="*/ 412273 w 652765"/>
                <a:gd name="connsiteY37" fmla="*/ 1310816 h 1450883"/>
                <a:gd name="connsiteX38" fmla="*/ 367345 w 652765"/>
                <a:gd name="connsiteY38" fmla="*/ 1223604 h 1450883"/>
                <a:gd name="connsiteX39" fmla="*/ 327704 w 652765"/>
                <a:gd name="connsiteY39" fmla="*/ 1144321 h 1450883"/>
                <a:gd name="connsiteX40" fmla="*/ 332989 w 652765"/>
                <a:gd name="connsiteY40" fmla="*/ 1109965 h 1450883"/>
                <a:gd name="connsiteX41" fmla="*/ 340918 w 652765"/>
                <a:gd name="connsiteY41" fmla="*/ 1072966 h 1450883"/>
                <a:gd name="connsiteX42" fmla="*/ 340918 w 652765"/>
                <a:gd name="connsiteY42" fmla="*/ 1025396 h 1450883"/>
                <a:gd name="connsiteX43" fmla="*/ 332989 w 652765"/>
                <a:gd name="connsiteY43" fmla="*/ 961970 h 1450883"/>
                <a:gd name="connsiteX44" fmla="*/ 285419 w 652765"/>
                <a:gd name="connsiteY44" fmla="*/ 710906 h 1450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652765" h="1450883">
                  <a:moveTo>
                    <a:pt x="285419" y="710906"/>
                  </a:moveTo>
                  <a:lnTo>
                    <a:pt x="251063" y="536483"/>
                  </a:lnTo>
                  <a:lnTo>
                    <a:pt x="224636" y="396416"/>
                  </a:lnTo>
                  <a:lnTo>
                    <a:pt x="208779" y="332989"/>
                  </a:lnTo>
                  <a:lnTo>
                    <a:pt x="187637" y="285419"/>
                  </a:lnTo>
                  <a:lnTo>
                    <a:pt x="158566" y="237850"/>
                  </a:lnTo>
                  <a:lnTo>
                    <a:pt x="134781" y="203493"/>
                  </a:lnTo>
                  <a:lnTo>
                    <a:pt x="97782" y="163852"/>
                  </a:lnTo>
                  <a:lnTo>
                    <a:pt x="60784" y="126853"/>
                  </a:lnTo>
                  <a:lnTo>
                    <a:pt x="29070" y="105711"/>
                  </a:lnTo>
                  <a:lnTo>
                    <a:pt x="10571" y="87211"/>
                  </a:lnTo>
                  <a:lnTo>
                    <a:pt x="0" y="50213"/>
                  </a:lnTo>
                  <a:lnTo>
                    <a:pt x="0" y="29070"/>
                  </a:lnTo>
                  <a:lnTo>
                    <a:pt x="7928" y="13214"/>
                  </a:lnTo>
                  <a:lnTo>
                    <a:pt x="34356" y="2643"/>
                  </a:lnTo>
                  <a:lnTo>
                    <a:pt x="71355" y="0"/>
                  </a:lnTo>
                  <a:lnTo>
                    <a:pt x="108354" y="10571"/>
                  </a:lnTo>
                  <a:lnTo>
                    <a:pt x="192922" y="42284"/>
                  </a:lnTo>
                  <a:lnTo>
                    <a:pt x="295991" y="92497"/>
                  </a:lnTo>
                  <a:lnTo>
                    <a:pt x="340918" y="113639"/>
                  </a:lnTo>
                  <a:lnTo>
                    <a:pt x="369988" y="132139"/>
                  </a:lnTo>
                  <a:lnTo>
                    <a:pt x="388488" y="214065"/>
                  </a:lnTo>
                  <a:lnTo>
                    <a:pt x="473056" y="591981"/>
                  </a:lnTo>
                  <a:lnTo>
                    <a:pt x="504770" y="665979"/>
                  </a:lnTo>
                  <a:lnTo>
                    <a:pt x="568196" y="948756"/>
                  </a:lnTo>
                  <a:lnTo>
                    <a:pt x="610481" y="1123179"/>
                  </a:lnTo>
                  <a:lnTo>
                    <a:pt x="644837" y="1223604"/>
                  </a:lnTo>
                  <a:lnTo>
                    <a:pt x="652765" y="1316102"/>
                  </a:lnTo>
                  <a:lnTo>
                    <a:pt x="650122" y="1376885"/>
                  </a:lnTo>
                  <a:lnTo>
                    <a:pt x="642194" y="1421813"/>
                  </a:lnTo>
                  <a:lnTo>
                    <a:pt x="628980" y="1435026"/>
                  </a:lnTo>
                  <a:lnTo>
                    <a:pt x="605195" y="1448240"/>
                  </a:lnTo>
                  <a:lnTo>
                    <a:pt x="573482" y="1450883"/>
                  </a:lnTo>
                  <a:lnTo>
                    <a:pt x="541769" y="1448240"/>
                  </a:lnTo>
                  <a:lnTo>
                    <a:pt x="523269" y="1440312"/>
                  </a:lnTo>
                  <a:lnTo>
                    <a:pt x="486270" y="1408599"/>
                  </a:lnTo>
                  <a:lnTo>
                    <a:pt x="446629" y="1363671"/>
                  </a:lnTo>
                  <a:lnTo>
                    <a:pt x="412273" y="1310816"/>
                  </a:lnTo>
                  <a:lnTo>
                    <a:pt x="367345" y="1223604"/>
                  </a:lnTo>
                  <a:lnTo>
                    <a:pt x="327704" y="1144321"/>
                  </a:lnTo>
                  <a:lnTo>
                    <a:pt x="332989" y="1109965"/>
                  </a:lnTo>
                  <a:lnTo>
                    <a:pt x="340918" y="1072966"/>
                  </a:lnTo>
                  <a:lnTo>
                    <a:pt x="340918" y="1025396"/>
                  </a:lnTo>
                  <a:lnTo>
                    <a:pt x="332989" y="961970"/>
                  </a:lnTo>
                  <a:lnTo>
                    <a:pt x="285419" y="7109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6847B787-7A7E-4E0E-9278-17BC90579ED4}"/>
                </a:ext>
              </a:extLst>
            </p:cNvPr>
            <p:cNvSpPr/>
            <p:nvPr/>
          </p:nvSpPr>
          <p:spPr>
            <a:xfrm>
              <a:off x="5222875" y="3649663"/>
              <a:ext cx="2254250" cy="584200"/>
            </a:xfrm>
            <a:custGeom>
              <a:avLst/>
              <a:gdLst>
                <a:gd name="connsiteX0" fmla="*/ 1255318 w 2254287"/>
                <a:gd name="connsiteY0" fmla="*/ 332989 h 584053"/>
                <a:gd name="connsiteX1" fmla="*/ 843045 w 2254287"/>
                <a:gd name="connsiteY1" fmla="*/ 428129 h 584053"/>
                <a:gd name="connsiteX2" fmla="*/ 650122 w 2254287"/>
                <a:gd name="connsiteY2" fmla="*/ 478342 h 584053"/>
                <a:gd name="connsiteX3" fmla="*/ 565554 w 2254287"/>
                <a:gd name="connsiteY3" fmla="*/ 504770 h 584053"/>
                <a:gd name="connsiteX4" fmla="*/ 356774 w 2254287"/>
                <a:gd name="connsiteY4" fmla="*/ 584053 h 584053"/>
                <a:gd name="connsiteX5" fmla="*/ 332990 w 2254287"/>
                <a:gd name="connsiteY5" fmla="*/ 576125 h 584053"/>
                <a:gd name="connsiteX6" fmla="*/ 243135 w 2254287"/>
                <a:gd name="connsiteY6" fmla="*/ 517983 h 584053"/>
                <a:gd name="connsiteX7" fmla="*/ 150638 w 2254287"/>
                <a:gd name="connsiteY7" fmla="*/ 449271 h 584053"/>
                <a:gd name="connsiteX8" fmla="*/ 108354 w 2254287"/>
                <a:gd name="connsiteY8" fmla="*/ 412273 h 584053"/>
                <a:gd name="connsiteX9" fmla="*/ 66069 w 2254287"/>
                <a:gd name="connsiteY9" fmla="*/ 375274 h 584053"/>
                <a:gd name="connsiteX10" fmla="*/ 36999 w 2254287"/>
                <a:gd name="connsiteY10" fmla="*/ 346203 h 584053"/>
                <a:gd name="connsiteX11" fmla="*/ 15857 w 2254287"/>
                <a:gd name="connsiteY11" fmla="*/ 322418 h 584053"/>
                <a:gd name="connsiteX12" fmla="*/ 2643 w 2254287"/>
                <a:gd name="connsiteY12" fmla="*/ 301276 h 584053"/>
                <a:gd name="connsiteX13" fmla="*/ 0 w 2254287"/>
                <a:gd name="connsiteY13" fmla="*/ 280134 h 584053"/>
                <a:gd name="connsiteX14" fmla="*/ 0 w 2254287"/>
                <a:gd name="connsiteY14" fmla="*/ 272205 h 584053"/>
                <a:gd name="connsiteX15" fmla="*/ 2643 w 2254287"/>
                <a:gd name="connsiteY15" fmla="*/ 261634 h 584053"/>
                <a:gd name="connsiteX16" fmla="*/ 10571 w 2254287"/>
                <a:gd name="connsiteY16" fmla="*/ 253706 h 584053"/>
                <a:gd name="connsiteX17" fmla="*/ 26428 w 2254287"/>
                <a:gd name="connsiteY17" fmla="*/ 253706 h 584053"/>
                <a:gd name="connsiteX18" fmla="*/ 50213 w 2254287"/>
                <a:gd name="connsiteY18" fmla="*/ 261634 h 584053"/>
                <a:gd name="connsiteX19" fmla="*/ 81926 w 2254287"/>
                <a:gd name="connsiteY19" fmla="*/ 282777 h 584053"/>
                <a:gd name="connsiteX20" fmla="*/ 113639 w 2254287"/>
                <a:gd name="connsiteY20" fmla="*/ 301276 h 584053"/>
                <a:gd name="connsiteX21" fmla="*/ 158566 w 2254287"/>
                <a:gd name="connsiteY21" fmla="*/ 317133 h 584053"/>
                <a:gd name="connsiteX22" fmla="*/ 208779 w 2254287"/>
                <a:gd name="connsiteY22" fmla="*/ 330346 h 584053"/>
                <a:gd name="connsiteX23" fmla="*/ 261635 w 2254287"/>
                <a:gd name="connsiteY23" fmla="*/ 338275 h 584053"/>
                <a:gd name="connsiteX24" fmla="*/ 322418 w 2254287"/>
                <a:gd name="connsiteY24" fmla="*/ 343560 h 584053"/>
                <a:gd name="connsiteX25" fmla="*/ 375274 w 2254287"/>
                <a:gd name="connsiteY25" fmla="*/ 343560 h 584053"/>
                <a:gd name="connsiteX26" fmla="*/ 494199 w 2254287"/>
                <a:gd name="connsiteY26" fmla="*/ 327704 h 584053"/>
                <a:gd name="connsiteX27" fmla="*/ 761119 w 2254287"/>
                <a:gd name="connsiteY27" fmla="*/ 282777 h 584053"/>
                <a:gd name="connsiteX28" fmla="*/ 1088823 w 2254287"/>
                <a:gd name="connsiteY28" fmla="*/ 232564 h 584053"/>
                <a:gd name="connsiteX29" fmla="*/ 1437669 w 2254287"/>
                <a:gd name="connsiteY29" fmla="*/ 171780 h 584053"/>
                <a:gd name="connsiteX30" fmla="*/ 1646448 w 2254287"/>
                <a:gd name="connsiteY30" fmla="*/ 134781 h 584053"/>
                <a:gd name="connsiteX31" fmla="*/ 1709875 w 2254287"/>
                <a:gd name="connsiteY31" fmla="*/ 95140 h 584053"/>
                <a:gd name="connsiteX32" fmla="*/ 1789158 w 2254287"/>
                <a:gd name="connsiteY32" fmla="*/ 42284 h 584053"/>
                <a:gd name="connsiteX33" fmla="*/ 1849942 w 2254287"/>
                <a:gd name="connsiteY33" fmla="*/ 0 h 584053"/>
                <a:gd name="connsiteX34" fmla="*/ 1865799 w 2254287"/>
                <a:gd name="connsiteY34" fmla="*/ 0 h 584053"/>
                <a:gd name="connsiteX35" fmla="*/ 1894869 w 2254287"/>
                <a:gd name="connsiteY35" fmla="*/ 5285 h 584053"/>
                <a:gd name="connsiteX36" fmla="*/ 1931868 w 2254287"/>
                <a:gd name="connsiteY36" fmla="*/ 18499 h 584053"/>
                <a:gd name="connsiteX37" fmla="*/ 1987366 w 2254287"/>
                <a:gd name="connsiteY37" fmla="*/ 47570 h 584053"/>
                <a:gd name="connsiteX38" fmla="*/ 2024365 w 2254287"/>
                <a:gd name="connsiteY38" fmla="*/ 71355 h 584053"/>
                <a:gd name="connsiteX39" fmla="*/ 2082506 w 2254287"/>
                <a:gd name="connsiteY39" fmla="*/ 113639 h 584053"/>
                <a:gd name="connsiteX40" fmla="*/ 2164432 w 2254287"/>
                <a:gd name="connsiteY40" fmla="*/ 182351 h 584053"/>
                <a:gd name="connsiteX41" fmla="*/ 2217288 w 2254287"/>
                <a:gd name="connsiteY41" fmla="*/ 235207 h 584053"/>
                <a:gd name="connsiteX42" fmla="*/ 2238430 w 2254287"/>
                <a:gd name="connsiteY42" fmla="*/ 261634 h 584053"/>
                <a:gd name="connsiteX43" fmla="*/ 2249001 w 2254287"/>
                <a:gd name="connsiteY43" fmla="*/ 280134 h 584053"/>
                <a:gd name="connsiteX44" fmla="*/ 2254287 w 2254287"/>
                <a:gd name="connsiteY44" fmla="*/ 301276 h 584053"/>
                <a:gd name="connsiteX45" fmla="*/ 2246358 w 2254287"/>
                <a:gd name="connsiteY45" fmla="*/ 325061 h 584053"/>
                <a:gd name="connsiteX46" fmla="*/ 2225216 w 2254287"/>
                <a:gd name="connsiteY46" fmla="*/ 343560 h 584053"/>
                <a:gd name="connsiteX47" fmla="*/ 2180289 w 2254287"/>
                <a:gd name="connsiteY47" fmla="*/ 354131 h 584053"/>
                <a:gd name="connsiteX48" fmla="*/ 2098363 w 2254287"/>
                <a:gd name="connsiteY48" fmla="*/ 367345 h 584053"/>
                <a:gd name="connsiteX49" fmla="*/ 1670233 w 2254287"/>
                <a:gd name="connsiteY49" fmla="*/ 269563 h 584053"/>
                <a:gd name="connsiteX50" fmla="*/ 1620021 w 2254287"/>
                <a:gd name="connsiteY50" fmla="*/ 264277 h 584053"/>
                <a:gd name="connsiteX51" fmla="*/ 1514310 w 2254287"/>
                <a:gd name="connsiteY51" fmla="*/ 280134 h 584053"/>
                <a:gd name="connsiteX52" fmla="*/ 1255318 w 2254287"/>
                <a:gd name="connsiteY52" fmla="*/ 332989 h 5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254287" h="584053">
                  <a:moveTo>
                    <a:pt x="1255318" y="332989"/>
                  </a:moveTo>
                  <a:lnTo>
                    <a:pt x="843045" y="428129"/>
                  </a:lnTo>
                  <a:lnTo>
                    <a:pt x="650122" y="478342"/>
                  </a:lnTo>
                  <a:lnTo>
                    <a:pt x="565554" y="504770"/>
                  </a:lnTo>
                  <a:lnTo>
                    <a:pt x="356774" y="584053"/>
                  </a:lnTo>
                  <a:lnTo>
                    <a:pt x="332990" y="576125"/>
                  </a:lnTo>
                  <a:lnTo>
                    <a:pt x="243135" y="517983"/>
                  </a:lnTo>
                  <a:lnTo>
                    <a:pt x="150638" y="449271"/>
                  </a:lnTo>
                  <a:lnTo>
                    <a:pt x="108354" y="412273"/>
                  </a:lnTo>
                  <a:lnTo>
                    <a:pt x="66069" y="375274"/>
                  </a:lnTo>
                  <a:lnTo>
                    <a:pt x="36999" y="346203"/>
                  </a:lnTo>
                  <a:lnTo>
                    <a:pt x="15857" y="322418"/>
                  </a:lnTo>
                  <a:lnTo>
                    <a:pt x="2643" y="301276"/>
                  </a:lnTo>
                  <a:lnTo>
                    <a:pt x="0" y="280134"/>
                  </a:lnTo>
                  <a:lnTo>
                    <a:pt x="0" y="272205"/>
                  </a:lnTo>
                  <a:lnTo>
                    <a:pt x="2643" y="261634"/>
                  </a:lnTo>
                  <a:lnTo>
                    <a:pt x="10571" y="253706"/>
                  </a:lnTo>
                  <a:lnTo>
                    <a:pt x="26428" y="253706"/>
                  </a:lnTo>
                  <a:lnTo>
                    <a:pt x="50213" y="261634"/>
                  </a:lnTo>
                  <a:lnTo>
                    <a:pt x="81926" y="282777"/>
                  </a:lnTo>
                  <a:lnTo>
                    <a:pt x="113639" y="301276"/>
                  </a:lnTo>
                  <a:lnTo>
                    <a:pt x="158566" y="317133"/>
                  </a:lnTo>
                  <a:lnTo>
                    <a:pt x="208779" y="330346"/>
                  </a:lnTo>
                  <a:lnTo>
                    <a:pt x="261635" y="338275"/>
                  </a:lnTo>
                  <a:lnTo>
                    <a:pt x="322418" y="343560"/>
                  </a:lnTo>
                  <a:lnTo>
                    <a:pt x="375274" y="343560"/>
                  </a:lnTo>
                  <a:lnTo>
                    <a:pt x="494199" y="327704"/>
                  </a:lnTo>
                  <a:lnTo>
                    <a:pt x="761119" y="282777"/>
                  </a:lnTo>
                  <a:lnTo>
                    <a:pt x="1088823" y="232564"/>
                  </a:lnTo>
                  <a:lnTo>
                    <a:pt x="1437669" y="171780"/>
                  </a:lnTo>
                  <a:lnTo>
                    <a:pt x="1646448" y="134781"/>
                  </a:lnTo>
                  <a:lnTo>
                    <a:pt x="1709875" y="95140"/>
                  </a:lnTo>
                  <a:lnTo>
                    <a:pt x="1789158" y="42284"/>
                  </a:lnTo>
                  <a:lnTo>
                    <a:pt x="1849942" y="0"/>
                  </a:lnTo>
                  <a:lnTo>
                    <a:pt x="1865799" y="0"/>
                  </a:lnTo>
                  <a:lnTo>
                    <a:pt x="1894869" y="5285"/>
                  </a:lnTo>
                  <a:lnTo>
                    <a:pt x="1931868" y="18499"/>
                  </a:lnTo>
                  <a:lnTo>
                    <a:pt x="1987366" y="47570"/>
                  </a:lnTo>
                  <a:lnTo>
                    <a:pt x="2024365" y="71355"/>
                  </a:lnTo>
                  <a:lnTo>
                    <a:pt x="2082506" y="113639"/>
                  </a:lnTo>
                  <a:lnTo>
                    <a:pt x="2164432" y="182351"/>
                  </a:lnTo>
                  <a:lnTo>
                    <a:pt x="2217288" y="235207"/>
                  </a:lnTo>
                  <a:lnTo>
                    <a:pt x="2238430" y="261634"/>
                  </a:lnTo>
                  <a:lnTo>
                    <a:pt x="2249001" y="280134"/>
                  </a:lnTo>
                  <a:lnTo>
                    <a:pt x="2254287" y="301276"/>
                  </a:lnTo>
                  <a:lnTo>
                    <a:pt x="2246358" y="325061"/>
                  </a:lnTo>
                  <a:lnTo>
                    <a:pt x="2225216" y="343560"/>
                  </a:lnTo>
                  <a:lnTo>
                    <a:pt x="2180289" y="354131"/>
                  </a:lnTo>
                  <a:lnTo>
                    <a:pt x="2098363" y="367345"/>
                  </a:lnTo>
                  <a:lnTo>
                    <a:pt x="1670233" y="269563"/>
                  </a:lnTo>
                  <a:lnTo>
                    <a:pt x="1620021" y="264277"/>
                  </a:lnTo>
                  <a:lnTo>
                    <a:pt x="1514310" y="280134"/>
                  </a:lnTo>
                  <a:lnTo>
                    <a:pt x="1255318" y="332989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24">
              <a:extLst>
                <a:ext uri="{FF2B5EF4-FFF2-40B4-BE49-F238E27FC236}">
                  <a16:creationId xmlns:a16="http://schemas.microsoft.com/office/drawing/2014/main" id="{702E21A3-F2EF-41F5-83F1-5EC7E8448AFB}"/>
                </a:ext>
              </a:extLst>
            </p:cNvPr>
            <p:cNvSpPr/>
            <p:nvPr/>
          </p:nvSpPr>
          <p:spPr>
            <a:xfrm rot="16200000">
              <a:off x="2616201" y="2876551"/>
              <a:ext cx="3473450" cy="1374775"/>
            </a:xfrm>
            <a:custGeom>
              <a:avLst/>
              <a:gdLst>
                <a:gd name="connsiteX0" fmla="*/ 1778000 w 3473450"/>
                <a:gd name="connsiteY0" fmla="*/ 771525 h 1374775"/>
                <a:gd name="connsiteX1" fmla="*/ 2079625 w 3473450"/>
                <a:gd name="connsiteY1" fmla="*/ 857250 h 1374775"/>
                <a:gd name="connsiteX2" fmla="*/ 2305050 w 3473450"/>
                <a:gd name="connsiteY2" fmla="*/ 914400 h 1374775"/>
                <a:gd name="connsiteX3" fmla="*/ 2520950 w 3473450"/>
                <a:gd name="connsiteY3" fmla="*/ 965200 h 1374775"/>
                <a:gd name="connsiteX4" fmla="*/ 2740025 w 3473450"/>
                <a:gd name="connsiteY4" fmla="*/ 1009650 h 1374775"/>
                <a:gd name="connsiteX5" fmla="*/ 2936875 w 3473450"/>
                <a:gd name="connsiteY5" fmla="*/ 1044575 h 1374775"/>
                <a:gd name="connsiteX6" fmla="*/ 3197225 w 3473450"/>
                <a:gd name="connsiteY6" fmla="*/ 1073150 h 1374775"/>
                <a:gd name="connsiteX7" fmla="*/ 3365500 w 3473450"/>
                <a:gd name="connsiteY7" fmla="*/ 1089025 h 1374775"/>
                <a:gd name="connsiteX8" fmla="*/ 3451225 w 3473450"/>
                <a:gd name="connsiteY8" fmla="*/ 1038225 h 1374775"/>
                <a:gd name="connsiteX9" fmla="*/ 3473450 w 3473450"/>
                <a:gd name="connsiteY9" fmla="*/ 1247775 h 1374775"/>
                <a:gd name="connsiteX10" fmla="*/ 3333750 w 3473450"/>
                <a:gd name="connsiteY10" fmla="*/ 1301750 h 1374775"/>
                <a:gd name="connsiteX11" fmla="*/ 3282950 w 3473450"/>
                <a:gd name="connsiteY11" fmla="*/ 1333500 h 1374775"/>
                <a:gd name="connsiteX12" fmla="*/ 3232150 w 3473450"/>
                <a:gd name="connsiteY12" fmla="*/ 1355725 h 1374775"/>
                <a:gd name="connsiteX13" fmla="*/ 3165475 w 3473450"/>
                <a:gd name="connsiteY13" fmla="*/ 1374775 h 1374775"/>
                <a:gd name="connsiteX14" fmla="*/ 2952750 w 3473450"/>
                <a:gd name="connsiteY14" fmla="*/ 1327150 h 1374775"/>
                <a:gd name="connsiteX15" fmla="*/ 2479675 w 3473450"/>
                <a:gd name="connsiteY15" fmla="*/ 1209675 h 1374775"/>
                <a:gd name="connsiteX16" fmla="*/ 1990725 w 3473450"/>
                <a:gd name="connsiteY16" fmla="*/ 1066800 h 1374775"/>
                <a:gd name="connsiteX17" fmla="*/ 1562100 w 3473450"/>
                <a:gd name="connsiteY17" fmla="*/ 927100 h 1374775"/>
                <a:gd name="connsiteX18" fmla="*/ 1238250 w 3473450"/>
                <a:gd name="connsiteY18" fmla="*/ 806450 h 1374775"/>
                <a:gd name="connsiteX19" fmla="*/ 1022350 w 3473450"/>
                <a:gd name="connsiteY19" fmla="*/ 714375 h 1374775"/>
                <a:gd name="connsiteX20" fmla="*/ 733425 w 3473450"/>
                <a:gd name="connsiteY20" fmla="*/ 565150 h 1374775"/>
                <a:gd name="connsiteX21" fmla="*/ 555625 w 3473450"/>
                <a:gd name="connsiteY21" fmla="*/ 463550 h 1374775"/>
                <a:gd name="connsiteX22" fmla="*/ 400050 w 3473450"/>
                <a:gd name="connsiteY22" fmla="*/ 358775 h 1374775"/>
                <a:gd name="connsiteX23" fmla="*/ 301625 w 3473450"/>
                <a:gd name="connsiteY23" fmla="*/ 288925 h 1374775"/>
                <a:gd name="connsiteX24" fmla="*/ 152400 w 3473450"/>
                <a:gd name="connsiteY24" fmla="*/ 174625 h 1374775"/>
                <a:gd name="connsiteX25" fmla="*/ 73025 w 3473450"/>
                <a:gd name="connsiteY25" fmla="*/ 111125 h 1374775"/>
                <a:gd name="connsiteX26" fmla="*/ 28575 w 3473450"/>
                <a:gd name="connsiteY26" fmla="*/ 73025 h 1374775"/>
                <a:gd name="connsiteX27" fmla="*/ 19050 w 3473450"/>
                <a:gd name="connsiteY27" fmla="*/ 63500 h 1374775"/>
                <a:gd name="connsiteX28" fmla="*/ 6350 w 3473450"/>
                <a:gd name="connsiteY28" fmla="*/ 44450 h 1374775"/>
                <a:gd name="connsiteX29" fmla="*/ 0 w 3473450"/>
                <a:gd name="connsiteY29" fmla="*/ 19050 h 1374775"/>
                <a:gd name="connsiteX30" fmla="*/ 3175 w 3473450"/>
                <a:gd name="connsiteY30" fmla="*/ 6350 h 1374775"/>
                <a:gd name="connsiteX31" fmla="*/ 19050 w 3473450"/>
                <a:gd name="connsiteY31" fmla="*/ 0 h 1374775"/>
                <a:gd name="connsiteX32" fmla="*/ 38100 w 3473450"/>
                <a:gd name="connsiteY32" fmla="*/ 0 h 1374775"/>
                <a:gd name="connsiteX33" fmla="*/ 79375 w 3473450"/>
                <a:gd name="connsiteY33" fmla="*/ 22225 h 1374775"/>
                <a:gd name="connsiteX34" fmla="*/ 228600 w 3473450"/>
                <a:gd name="connsiteY34" fmla="*/ 114300 h 1374775"/>
                <a:gd name="connsiteX35" fmla="*/ 428625 w 3473450"/>
                <a:gd name="connsiteY35" fmla="*/ 228600 h 1374775"/>
                <a:gd name="connsiteX36" fmla="*/ 625475 w 3473450"/>
                <a:gd name="connsiteY36" fmla="*/ 327025 h 1374775"/>
                <a:gd name="connsiteX37" fmla="*/ 812800 w 3473450"/>
                <a:gd name="connsiteY37" fmla="*/ 419100 h 1374775"/>
                <a:gd name="connsiteX38" fmla="*/ 1104900 w 3473450"/>
                <a:gd name="connsiteY38" fmla="*/ 542925 h 1374775"/>
                <a:gd name="connsiteX39" fmla="*/ 1270000 w 3473450"/>
                <a:gd name="connsiteY39" fmla="*/ 606425 h 1374775"/>
                <a:gd name="connsiteX40" fmla="*/ 1419225 w 3473450"/>
                <a:gd name="connsiteY40" fmla="*/ 660400 h 1374775"/>
                <a:gd name="connsiteX41" fmla="*/ 1666875 w 3473450"/>
                <a:gd name="connsiteY41" fmla="*/ 739775 h 1374775"/>
                <a:gd name="connsiteX42" fmla="*/ 1778000 w 3473450"/>
                <a:gd name="connsiteY42" fmla="*/ 771525 h 137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473450" h="1374775">
                  <a:moveTo>
                    <a:pt x="1778000" y="771525"/>
                  </a:moveTo>
                  <a:lnTo>
                    <a:pt x="2079625" y="857250"/>
                  </a:lnTo>
                  <a:lnTo>
                    <a:pt x="2305050" y="914400"/>
                  </a:lnTo>
                  <a:lnTo>
                    <a:pt x="2520950" y="965200"/>
                  </a:lnTo>
                  <a:lnTo>
                    <a:pt x="2740025" y="1009650"/>
                  </a:lnTo>
                  <a:lnTo>
                    <a:pt x="2936875" y="1044575"/>
                  </a:lnTo>
                  <a:lnTo>
                    <a:pt x="3197225" y="1073150"/>
                  </a:lnTo>
                  <a:lnTo>
                    <a:pt x="3365500" y="1089025"/>
                  </a:lnTo>
                  <a:lnTo>
                    <a:pt x="3451225" y="1038225"/>
                  </a:lnTo>
                  <a:lnTo>
                    <a:pt x="3473450" y="1247775"/>
                  </a:lnTo>
                  <a:lnTo>
                    <a:pt x="3333750" y="1301750"/>
                  </a:lnTo>
                  <a:lnTo>
                    <a:pt x="3282950" y="1333500"/>
                  </a:lnTo>
                  <a:lnTo>
                    <a:pt x="3232150" y="1355725"/>
                  </a:lnTo>
                  <a:lnTo>
                    <a:pt x="3165475" y="1374775"/>
                  </a:lnTo>
                  <a:lnTo>
                    <a:pt x="2952750" y="1327150"/>
                  </a:lnTo>
                  <a:lnTo>
                    <a:pt x="2479675" y="1209675"/>
                  </a:lnTo>
                  <a:lnTo>
                    <a:pt x="1990725" y="1066800"/>
                  </a:lnTo>
                  <a:lnTo>
                    <a:pt x="1562100" y="927100"/>
                  </a:lnTo>
                  <a:lnTo>
                    <a:pt x="1238250" y="806450"/>
                  </a:lnTo>
                  <a:lnTo>
                    <a:pt x="1022350" y="714375"/>
                  </a:lnTo>
                  <a:lnTo>
                    <a:pt x="733425" y="565150"/>
                  </a:lnTo>
                  <a:lnTo>
                    <a:pt x="555625" y="463550"/>
                  </a:lnTo>
                  <a:lnTo>
                    <a:pt x="400050" y="358775"/>
                  </a:lnTo>
                  <a:lnTo>
                    <a:pt x="301625" y="288925"/>
                  </a:lnTo>
                  <a:lnTo>
                    <a:pt x="152400" y="174625"/>
                  </a:lnTo>
                  <a:lnTo>
                    <a:pt x="73025" y="111125"/>
                  </a:lnTo>
                  <a:lnTo>
                    <a:pt x="28575" y="73025"/>
                  </a:lnTo>
                  <a:lnTo>
                    <a:pt x="19050" y="63500"/>
                  </a:lnTo>
                  <a:lnTo>
                    <a:pt x="6350" y="44450"/>
                  </a:lnTo>
                  <a:lnTo>
                    <a:pt x="0" y="19050"/>
                  </a:lnTo>
                  <a:lnTo>
                    <a:pt x="3175" y="6350"/>
                  </a:lnTo>
                  <a:lnTo>
                    <a:pt x="19050" y="0"/>
                  </a:lnTo>
                  <a:lnTo>
                    <a:pt x="38100" y="0"/>
                  </a:lnTo>
                  <a:lnTo>
                    <a:pt x="79375" y="22225"/>
                  </a:lnTo>
                  <a:lnTo>
                    <a:pt x="228600" y="114300"/>
                  </a:lnTo>
                  <a:lnTo>
                    <a:pt x="428625" y="228600"/>
                  </a:lnTo>
                  <a:lnTo>
                    <a:pt x="625475" y="327025"/>
                  </a:lnTo>
                  <a:lnTo>
                    <a:pt x="812800" y="419100"/>
                  </a:lnTo>
                  <a:lnTo>
                    <a:pt x="1104900" y="542925"/>
                  </a:lnTo>
                  <a:lnTo>
                    <a:pt x="1270000" y="606425"/>
                  </a:lnTo>
                  <a:lnTo>
                    <a:pt x="1419225" y="660400"/>
                  </a:lnTo>
                  <a:lnTo>
                    <a:pt x="1666875" y="739775"/>
                  </a:lnTo>
                  <a:lnTo>
                    <a:pt x="1778000" y="77152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85989A85-CC8C-4962-9FC7-4533E9D0A323}"/>
                </a:ext>
              </a:extLst>
            </p:cNvPr>
            <p:cNvSpPr/>
            <p:nvPr/>
          </p:nvSpPr>
          <p:spPr>
            <a:xfrm>
              <a:off x="5357813" y="2108201"/>
              <a:ext cx="2349500" cy="1450975"/>
            </a:xfrm>
            <a:custGeom>
              <a:avLst/>
              <a:gdLst>
                <a:gd name="connsiteX0" fmla="*/ 1075610 w 2349427"/>
                <a:gd name="connsiteY0" fmla="*/ 301276 h 1450883"/>
                <a:gd name="connsiteX1" fmla="*/ 647480 w 2349427"/>
                <a:gd name="connsiteY1" fmla="*/ 348846 h 1450883"/>
                <a:gd name="connsiteX2" fmla="*/ 364703 w 2349427"/>
                <a:gd name="connsiteY2" fmla="*/ 377917 h 1450883"/>
                <a:gd name="connsiteX3" fmla="*/ 60784 w 2349427"/>
                <a:gd name="connsiteY3" fmla="*/ 417558 h 1450883"/>
                <a:gd name="connsiteX4" fmla="*/ 0 w 2349427"/>
                <a:gd name="connsiteY4" fmla="*/ 288063 h 1450883"/>
                <a:gd name="connsiteX5" fmla="*/ 229922 w 2349427"/>
                <a:gd name="connsiteY5" fmla="*/ 253706 h 1450883"/>
                <a:gd name="connsiteX6" fmla="*/ 745263 w 2349427"/>
                <a:gd name="connsiteY6" fmla="*/ 198208 h 1450883"/>
                <a:gd name="connsiteX7" fmla="*/ 1154893 w 2349427"/>
                <a:gd name="connsiteY7" fmla="*/ 155924 h 1450883"/>
                <a:gd name="connsiteX8" fmla="*/ 1802373 w 2349427"/>
                <a:gd name="connsiteY8" fmla="*/ 92497 h 1450883"/>
                <a:gd name="connsiteX9" fmla="*/ 1849943 w 2349427"/>
                <a:gd name="connsiteY9" fmla="*/ 76641 h 1450883"/>
                <a:gd name="connsiteX10" fmla="*/ 1958296 w 2349427"/>
                <a:gd name="connsiteY10" fmla="*/ 29071 h 1450883"/>
                <a:gd name="connsiteX11" fmla="*/ 2000581 w 2349427"/>
                <a:gd name="connsiteY11" fmla="*/ 0 h 1450883"/>
                <a:gd name="connsiteX12" fmla="*/ 2016437 w 2349427"/>
                <a:gd name="connsiteY12" fmla="*/ 2643 h 1450883"/>
                <a:gd name="connsiteX13" fmla="*/ 2098363 w 2349427"/>
                <a:gd name="connsiteY13" fmla="*/ 42284 h 1450883"/>
                <a:gd name="connsiteX14" fmla="*/ 2159147 w 2349427"/>
                <a:gd name="connsiteY14" fmla="*/ 76641 h 1450883"/>
                <a:gd name="connsiteX15" fmla="*/ 2222574 w 2349427"/>
                <a:gd name="connsiteY15" fmla="*/ 126853 h 1450883"/>
                <a:gd name="connsiteX16" fmla="*/ 2280715 w 2349427"/>
                <a:gd name="connsiteY16" fmla="*/ 182352 h 1450883"/>
                <a:gd name="connsiteX17" fmla="*/ 2320357 w 2349427"/>
                <a:gd name="connsiteY17" fmla="*/ 224636 h 1450883"/>
                <a:gd name="connsiteX18" fmla="*/ 2333570 w 2349427"/>
                <a:gd name="connsiteY18" fmla="*/ 248421 h 1450883"/>
                <a:gd name="connsiteX19" fmla="*/ 2346784 w 2349427"/>
                <a:gd name="connsiteY19" fmla="*/ 280134 h 1450883"/>
                <a:gd name="connsiteX20" fmla="*/ 2349427 w 2349427"/>
                <a:gd name="connsiteY20" fmla="*/ 309205 h 1450883"/>
                <a:gd name="connsiteX21" fmla="*/ 2346784 w 2349427"/>
                <a:gd name="connsiteY21" fmla="*/ 340918 h 1450883"/>
                <a:gd name="connsiteX22" fmla="*/ 2333570 w 2349427"/>
                <a:gd name="connsiteY22" fmla="*/ 362060 h 1450883"/>
                <a:gd name="connsiteX23" fmla="*/ 2309785 w 2349427"/>
                <a:gd name="connsiteY23" fmla="*/ 385845 h 1450883"/>
                <a:gd name="connsiteX24" fmla="*/ 2286000 w 2349427"/>
                <a:gd name="connsiteY24" fmla="*/ 414916 h 1450883"/>
                <a:gd name="connsiteX25" fmla="*/ 2259573 w 2349427"/>
                <a:gd name="connsiteY25" fmla="*/ 454557 h 1450883"/>
                <a:gd name="connsiteX26" fmla="*/ 2235788 w 2349427"/>
                <a:gd name="connsiteY26" fmla="*/ 544412 h 1450883"/>
                <a:gd name="connsiteX27" fmla="*/ 2145933 w 2349427"/>
                <a:gd name="connsiteY27" fmla="*/ 866830 h 1450883"/>
                <a:gd name="connsiteX28" fmla="*/ 2058722 w 2349427"/>
                <a:gd name="connsiteY28" fmla="*/ 1183963 h 1450883"/>
                <a:gd name="connsiteX29" fmla="*/ 2021723 w 2349427"/>
                <a:gd name="connsiteY29" fmla="*/ 1326673 h 1450883"/>
                <a:gd name="connsiteX30" fmla="*/ 1997938 w 2349427"/>
                <a:gd name="connsiteY30" fmla="*/ 1398028 h 1450883"/>
                <a:gd name="connsiteX31" fmla="*/ 1979439 w 2349427"/>
                <a:gd name="connsiteY31" fmla="*/ 1429741 h 1450883"/>
                <a:gd name="connsiteX32" fmla="*/ 1963582 w 2349427"/>
                <a:gd name="connsiteY32" fmla="*/ 1442955 h 1450883"/>
                <a:gd name="connsiteX33" fmla="*/ 1937154 w 2349427"/>
                <a:gd name="connsiteY33" fmla="*/ 1450883 h 1450883"/>
                <a:gd name="connsiteX34" fmla="*/ 1905441 w 2349427"/>
                <a:gd name="connsiteY34" fmla="*/ 1445598 h 1450883"/>
                <a:gd name="connsiteX35" fmla="*/ 1879013 w 2349427"/>
                <a:gd name="connsiteY35" fmla="*/ 1421813 h 1450883"/>
                <a:gd name="connsiteX36" fmla="*/ 1834086 w 2349427"/>
                <a:gd name="connsiteY36" fmla="*/ 1371600 h 1450883"/>
                <a:gd name="connsiteX37" fmla="*/ 1786516 w 2349427"/>
                <a:gd name="connsiteY37" fmla="*/ 1305531 h 1450883"/>
                <a:gd name="connsiteX38" fmla="*/ 1823515 w 2349427"/>
                <a:gd name="connsiteY38" fmla="*/ 1170749 h 1450883"/>
                <a:gd name="connsiteX39" fmla="*/ 1892227 w 2349427"/>
                <a:gd name="connsiteY39" fmla="*/ 689764 h 1450883"/>
                <a:gd name="connsiteX40" fmla="*/ 1913369 w 2349427"/>
                <a:gd name="connsiteY40" fmla="*/ 584053 h 1450883"/>
                <a:gd name="connsiteX41" fmla="*/ 1963582 w 2349427"/>
                <a:gd name="connsiteY41" fmla="*/ 295991 h 1450883"/>
                <a:gd name="connsiteX42" fmla="*/ 1960939 w 2349427"/>
                <a:gd name="connsiteY42" fmla="*/ 280134 h 1450883"/>
                <a:gd name="connsiteX43" fmla="*/ 1953011 w 2349427"/>
                <a:gd name="connsiteY43" fmla="*/ 266920 h 1450883"/>
                <a:gd name="connsiteX44" fmla="*/ 1931869 w 2349427"/>
                <a:gd name="connsiteY44" fmla="*/ 256349 h 1450883"/>
                <a:gd name="connsiteX45" fmla="*/ 1900155 w 2349427"/>
                <a:gd name="connsiteY45" fmla="*/ 251064 h 1450883"/>
                <a:gd name="connsiteX46" fmla="*/ 1633235 w 2349427"/>
                <a:gd name="connsiteY46" fmla="*/ 261635 h 1450883"/>
                <a:gd name="connsiteX47" fmla="*/ 1075610 w 2349427"/>
                <a:gd name="connsiteY47" fmla="*/ 301276 h 1450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349427" h="1450883">
                  <a:moveTo>
                    <a:pt x="1075610" y="301276"/>
                  </a:moveTo>
                  <a:lnTo>
                    <a:pt x="647480" y="348846"/>
                  </a:lnTo>
                  <a:lnTo>
                    <a:pt x="364703" y="377917"/>
                  </a:lnTo>
                  <a:lnTo>
                    <a:pt x="60784" y="417558"/>
                  </a:lnTo>
                  <a:lnTo>
                    <a:pt x="0" y="288063"/>
                  </a:lnTo>
                  <a:lnTo>
                    <a:pt x="229922" y="253706"/>
                  </a:lnTo>
                  <a:lnTo>
                    <a:pt x="745263" y="198208"/>
                  </a:lnTo>
                  <a:lnTo>
                    <a:pt x="1154893" y="155924"/>
                  </a:lnTo>
                  <a:lnTo>
                    <a:pt x="1802373" y="92497"/>
                  </a:lnTo>
                  <a:lnTo>
                    <a:pt x="1849943" y="76641"/>
                  </a:lnTo>
                  <a:lnTo>
                    <a:pt x="1958296" y="29071"/>
                  </a:lnTo>
                  <a:lnTo>
                    <a:pt x="2000581" y="0"/>
                  </a:lnTo>
                  <a:lnTo>
                    <a:pt x="2016437" y="2643"/>
                  </a:lnTo>
                  <a:lnTo>
                    <a:pt x="2098363" y="42284"/>
                  </a:lnTo>
                  <a:lnTo>
                    <a:pt x="2159147" y="76641"/>
                  </a:lnTo>
                  <a:lnTo>
                    <a:pt x="2222574" y="126853"/>
                  </a:lnTo>
                  <a:lnTo>
                    <a:pt x="2280715" y="182352"/>
                  </a:lnTo>
                  <a:lnTo>
                    <a:pt x="2320357" y="224636"/>
                  </a:lnTo>
                  <a:lnTo>
                    <a:pt x="2333570" y="248421"/>
                  </a:lnTo>
                  <a:lnTo>
                    <a:pt x="2346784" y="280134"/>
                  </a:lnTo>
                  <a:lnTo>
                    <a:pt x="2349427" y="309205"/>
                  </a:lnTo>
                  <a:lnTo>
                    <a:pt x="2346784" y="340918"/>
                  </a:lnTo>
                  <a:lnTo>
                    <a:pt x="2333570" y="362060"/>
                  </a:lnTo>
                  <a:lnTo>
                    <a:pt x="2309785" y="385845"/>
                  </a:lnTo>
                  <a:lnTo>
                    <a:pt x="2286000" y="414916"/>
                  </a:lnTo>
                  <a:lnTo>
                    <a:pt x="2259573" y="454557"/>
                  </a:lnTo>
                  <a:lnTo>
                    <a:pt x="2235788" y="544412"/>
                  </a:lnTo>
                  <a:lnTo>
                    <a:pt x="2145933" y="866830"/>
                  </a:lnTo>
                  <a:lnTo>
                    <a:pt x="2058722" y="1183963"/>
                  </a:lnTo>
                  <a:lnTo>
                    <a:pt x="2021723" y="1326673"/>
                  </a:lnTo>
                  <a:lnTo>
                    <a:pt x="1997938" y="1398028"/>
                  </a:lnTo>
                  <a:lnTo>
                    <a:pt x="1979439" y="1429741"/>
                  </a:lnTo>
                  <a:lnTo>
                    <a:pt x="1963582" y="1442955"/>
                  </a:lnTo>
                  <a:lnTo>
                    <a:pt x="1937154" y="1450883"/>
                  </a:lnTo>
                  <a:lnTo>
                    <a:pt x="1905441" y="1445598"/>
                  </a:lnTo>
                  <a:lnTo>
                    <a:pt x="1879013" y="1421813"/>
                  </a:lnTo>
                  <a:lnTo>
                    <a:pt x="1834086" y="1371600"/>
                  </a:lnTo>
                  <a:lnTo>
                    <a:pt x="1786516" y="1305531"/>
                  </a:lnTo>
                  <a:lnTo>
                    <a:pt x="1823515" y="1170749"/>
                  </a:lnTo>
                  <a:lnTo>
                    <a:pt x="1892227" y="689764"/>
                  </a:lnTo>
                  <a:lnTo>
                    <a:pt x="1913369" y="584053"/>
                  </a:lnTo>
                  <a:lnTo>
                    <a:pt x="1963582" y="295991"/>
                  </a:lnTo>
                  <a:lnTo>
                    <a:pt x="1960939" y="280134"/>
                  </a:lnTo>
                  <a:lnTo>
                    <a:pt x="1953011" y="266920"/>
                  </a:lnTo>
                  <a:lnTo>
                    <a:pt x="1931869" y="256349"/>
                  </a:lnTo>
                  <a:lnTo>
                    <a:pt x="1900155" y="251064"/>
                  </a:lnTo>
                  <a:lnTo>
                    <a:pt x="1633235" y="261635"/>
                  </a:lnTo>
                  <a:lnTo>
                    <a:pt x="1075610" y="30127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9">
              <a:extLst>
                <a:ext uri="{FF2B5EF4-FFF2-40B4-BE49-F238E27FC236}">
                  <a16:creationId xmlns:a16="http://schemas.microsoft.com/office/drawing/2014/main" id="{01E76D0A-4D99-4BC0-AECB-B024969B567E}"/>
                </a:ext>
              </a:extLst>
            </p:cNvPr>
            <p:cNvSpPr/>
            <p:nvPr/>
          </p:nvSpPr>
          <p:spPr>
            <a:xfrm>
              <a:off x="5535613" y="2660650"/>
              <a:ext cx="1809750" cy="304800"/>
            </a:xfrm>
            <a:custGeom>
              <a:avLst/>
              <a:gdLst>
                <a:gd name="connsiteX0" fmla="*/ 903829 w 1810301"/>
                <a:gd name="connsiteY0" fmla="*/ 243135 h 303919"/>
                <a:gd name="connsiteX1" fmla="*/ 510056 w 1810301"/>
                <a:gd name="connsiteY1" fmla="*/ 282777 h 303919"/>
                <a:gd name="connsiteX2" fmla="*/ 314491 w 1810301"/>
                <a:gd name="connsiteY2" fmla="*/ 295991 h 303919"/>
                <a:gd name="connsiteX3" fmla="*/ 42285 w 1810301"/>
                <a:gd name="connsiteY3" fmla="*/ 303919 h 303919"/>
                <a:gd name="connsiteX4" fmla="*/ 0 w 1810301"/>
                <a:gd name="connsiteY4" fmla="*/ 169138 h 303919"/>
                <a:gd name="connsiteX5" fmla="*/ 243136 w 1810301"/>
                <a:gd name="connsiteY5" fmla="*/ 155924 h 303919"/>
                <a:gd name="connsiteX6" fmla="*/ 465129 w 1810301"/>
                <a:gd name="connsiteY6" fmla="*/ 137424 h 303919"/>
                <a:gd name="connsiteX7" fmla="*/ 856259 w 1810301"/>
                <a:gd name="connsiteY7" fmla="*/ 100425 h 303919"/>
                <a:gd name="connsiteX8" fmla="*/ 1226248 w 1810301"/>
                <a:gd name="connsiteY8" fmla="*/ 63427 h 303919"/>
                <a:gd name="connsiteX9" fmla="*/ 1474669 w 1810301"/>
                <a:gd name="connsiteY9" fmla="*/ 36999 h 303919"/>
                <a:gd name="connsiteX10" fmla="*/ 1807658 w 1810301"/>
                <a:gd name="connsiteY10" fmla="*/ 0 h 303919"/>
                <a:gd name="connsiteX11" fmla="*/ 1810301 w 1810301"/>
                <a:gd name="connsiteY11" fmla="*/ 150638 h 303919"/>
                <a:gd name="connsiteX12" fmla="*/ 1617378 w 1810301"/>
                <a:gd name="connsiteY12" fmla="*/ 169138 h 303919"/>
                <a:gd name="connsiteX13" fmla="*/ 1395385 w 1810301"/>
                <a:gd name="connsiteY13" fmla="*/ 198208 h 303919"/>
                <a:gd name="connsiteX14" fmla="*/ 903829 w 1810301"/>
                <a:gd name="connsiteY14" fmla="*/ 243135 h 30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10301" h="303919">
                  <a:moveTo>
                    <a:pt x="903829" y="243135"/>
                  </a:moveTo>
                  <a:lnTo>
                    <a:pt x="510056" y="282777"/>
                  </a:lnTo>
                  <a:lnTo>
                    <a:pt x="314491" y="295991"/>
                  </a:lnTo>
                  <a:lnTo>
                    <a:pt x="42285" y="303919"/>
                  </a:lnTo>
                  <a:lnTo>
                    <a:pt x="0" y="169138"/>
                  </a:lnTo>
                  <a:lnTo>
                    <a:pt x="243136" y="155924"/>
                  </a:lnTo>
                  <a:lnTo>
                    <a:pt x="465129" y="137424"/>
                  </a:lnTo>
                  <a:lnTo>
                    <a:pt x="856259" y="100425"/>
                  </a:lnTo>
                  <a:lnTo>
                    <a:pt x="1226248" y="63427"/>
                  </a:lnTo>
                  <a:lnTo>
                    <a:pt x="1474669" y="36999"/>
                  </a:lnTo>
                  <a:lnTo>
                    <a:pt x="1807658" y="0"/>
                  </a:lnTo>
                  <a:lnTo>
                    <a:pt x="1810301" y="150638"/>
                  </a:lnTo>
                  <a:lnTo>
                    <a:pt x="1617378" y="169138"/>
                  </a:lnTo>
                  <a:lnTo>
                    <a:pt x="1395385" y="198208"/>
                  </a:lnTo>
                  <a:lnTo>
                    <a:pt x="903829" y="24313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7395C034-0695-420F-86D8-5AD093420CCA}"/>
                </a:ext>
              </a:extLst>
            </p:cNvPr>
            <p:cNvSpPr/>
            <p:nvPr/>
          </p:nvSpPr>
          <p:spPr>
            <a:xfrm>
              <a:off x="5608638" y="3248026"/>
              <a:ext cx="1663700" cy="277813"/>
            </a:xfrm>
            <a:custGeom>
              <a:avLst/>
              <a:gdLst>
                <a:gd name="connsiteX0" fmla="*/ 864187 w 1662305"/>
                <a:gd name="connsiteY0" fmla="*/ 203494 h 277491"/>
                <a:gd name="connsiteX1" fmla="*/ 81926 w 1662305"/>
                <a:gd name="connsiteY1" fmla="*/ 277491 h 277491"/>
                <a:gd name="connsiteX2" fmla="*/ 0 w 1662305"/>
                <a:gd name="connsiteY2" fmla="*/ 126853 h 277491"/>
                <a:gd name="connsiteX3" fmla="*/ 224636 w 1662305"/>
                <a:gd name="connsiteY3" fmla="*/ 105711 h 277491"/>
                <a:gd name="connsiteX4" fmla="*/ 874758 w 1662305"/>
                <a:gd name="connsiteY4" fmla="*/ 52855 h 277491"/>
                <a:gd name="connsiteX5" fmla="*/ 1627949 w 1662305"/>
                <a:gd name="connsiteY5" fmla="*/ 0 h 277491"/>
                <a:gd name="connsiteX6" fmla="*/ 1662305 w 1662305"/>
                <a:gd name="connsiteY6" fmla="*/ 171780 h 277491"/>
                <a:gd name="connsiteX7" fmla="*/ 1519595 w 1662305"/>
                <a:gd name="connsiteY7" fmla="*/ 166495 h 277491"/>
                <a:gd name="connsiteX8" fmla="*/ 1228890 w 1662305"/>
                <a:gd name="connsiteY8" fmla="*/ 177066 h 277491"/>
                <a:gd name="connsiteX9" fmla="*/ 864187 w 1662305"/>
                <a:gd name="connsiteY9" fmla="*/ 203494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62305" h="277491">
                  <a:moveTo>
                    <a:pt x="864187" y="203494"/>
                  </a:moveTo>
                  <a:lnTo>
                    <a:pt x="81926" y="277491"/>
                  </a:lnTo>
                  <a:lnTo>
                    <a:pt x="0" y="126853"/>
                  </a:lnTo>
                  <a:lnTo>
                    <a:pt x="224636" y="105711"/>
                  </a:lnTo>
                  <a:lnTo>
                    <a:pt x="874758" y="52855"/>
                  </a:lnTo>
                  <a:lnTo>
                    <a:pt x="1627949" y="0"/>
                  </a:lnTo>
                  <a:lnTo>
                    <a:pt x="1662305" y="171780"/>
                  </a:lnTo>
                  <a:lnTo>
                    <a:pt x="1519595" y="166495"/>
                  </a:lnTo>
                  <a:lnTo>
                    <a:pt x="1228890" y="177066"/>
                  </a:lnTo>
                  <a:lnTo>
                    <a:pt x="864187" y="2034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2">
              <a:extLst>
                <a:ext uri="{FF2B5EF4-FFF2-40B4-BE49-F238E27FC236}">
                  <a16:creationId xmlns:a16="http://schemas.microsoft.com/office/drawing/2014/main" id="{AFDFE3C1-1F7F-4FAB-B9AF-AC4FF9C614EB}"/>
                </a:ext>
              </a:extLst>
            </p:cNvPr>
            <p:cNvSpPr/>
            <p:nvPr/>
          </p:nvSpPr>
          <p:spPr>
            <a:xfrm>
              <a:off x="6280151" y="3863976"/>
              <a:ext cx="1065213" cy="600075"/>
            </a:xfrm>
            <a:custGeom>
              <a:avLst/>
              <a:gdLst>
                <a:gd name="connsiteX0" fmla="*/ 343560 w 1065038"/>
                <a:gd name="connsiteY0" fmla="*/ 311848 h 599910"/>
                <a:gd name="connsiteX1" fmla="*/ 443986 w 1065038"/>
                <a:gd name="connsiteY1" fmla="*/ 232565 h 599910"/>
                <a:gd name="connsiteX2" fmla="*/ 520626 w 1065038"/>
                <a:gd name="connsiteY2" fmla="*/ 163852 h 599910"/>
                <a:gd name="connsiteX3" fmla="*/ 560268 w 1065038"/>
                <a:gd name="connsiteY3" fmla="*/ 129496 h 599910"/>
                <a:gd name="connsiteX4" fmla="*/ 581410 w 1065038"/>
                <a:gd name="connsiteY4" fmla="*/ 105711 h 599910"/>
                <a:gd name="connsiteX5" fmla="*/ 589338 w 1065038"/>
                <a:gd name="connsiteY5" fmla="*/ 84569 h 599910"/>
                <a:gd name="connsiteX6" fmla="*/ 581410 w 1065038"/>
                <a:gd name="connsiteY6" fmla="*/ 55499 h 599910"/>
                <a:gd name="connsiteX7" fmla="*/ 536483 w 1065038"/>
                <a:gd name="connsiteY7" fmla="*/ 0 h 599910"/>
                <a:gd name="connsiteX8" fmla="*/ 1065038 w 1065038"/>
                <a:gd name="connsiteY8" fmla="*/ 116282 h 599910"/>
                <a:gd name="connsiteX9" fmla="*/ 1038610 w 1065038"/>
                <a:gd name="connsiteY9" fmla="*/ 150639 h 599910"/>
                <a:gd name="connsiteX10" fmla="*/ 917043 w 1065038"/>
                <a:gd name="connsiteY10" fmla="*/ 177066 h 599910"/>
                <a:gd name="connsiteX11" fmla="*/ 856259 w 1065038"/>
                <a:gd name="connsiteY11" fmla="*/ 198209 h 599910"/>
                <a:gd name="connsiteX12" fmla="*/ 806046 w 1065038"/>
                <a:gd name="connsiteY12" fmla="*/ 227279 h 599910"/>
                <a:gd name="connsiteX13" fmla="*/ 568196 w 1065038"/>
                <a:gd name="connsiteY13" fmla="*/ 354132 h 599910"/>
                <a:gd name="connsiteX14" fmla="*/ 282777 w 1065038"/>
                <a:gd name="connsiteY14" fmla="*/ 496842 h 599910"/>
                <a:gd name="connsiteX15" fmla="*/ 63426 w 1065038"/>
                <a:gd name="connsiteY15" fmla="*/ 599910 h 599910"/>
                <a:gd name="connsiteX16" fmla="*/ 0 w 1065038"/>
                <a:gd name="connsiteY16" fmla="*/ 531198 h 599910"/>
                <a:gd name="connsiteX17" fmla="*/ 163852 w 1065038"/>
                <a:gd name="connsiteY17" fmla="*/ 433415 h 599910"/>
                <a:gd name="connsiteX18" fmla="*/ 343560 w 1065038"/>
                <a:gd name="connsiteY18" fmla="*/ 311848 h 59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65038" h="599910">
                  <a:moveTo>
                    <a:pt x="343560" y="311848"/>
                  </a:moveTo>
                  <a:lnTo>
                    <a:pt x="443986" y="232565"/>
                  </a:lnTo>
                  <a:lnTo>
                    <a:pt x="520626" y="163852"/>
                  </a:lnTo>
                  <a:lnTo>
                    <a:pt x="560268" y="129496"/>
                  </a:lnTo>
                  <a:lnTo>
                    <a:pt x="581410" y="105711"/>
                  </a:lnTo>
                  <a:lnTo>
                    <a:pt x="589338" y="84569"/>
                  </a:lnTo>
                  <a:lnTo>
                    <a:pt x="581410" y="55499"/>
                  </a:lnTo>
                  <a:lnTo>
                    <a:pt x="536483" y="0"/>
                  </a:lnTo>
                  <a:lnTo>
                    <a:pt x="1065038" y="116282"/>
                  </a:lnTo>
                  <a:lnTo>
                    <a:pt x="1038610" y="150639"/>
                  </a:lnTo>
                  <a:lnTo>
                    <a:pt x="917043" y="177066"/>
                  </a:lnTo>
                  <a:lnTo>
                    <a:pt x="856259" y="198209"/>
                  </a:lnTo>
                  <a:lnTo>
                    <a:pt x="806046" y="227279"/>
                  </a:lnTo>
                  <a:lnTo>
                    <a:pt x="568196" y="354132"/>
                  </a:lnTo>
                  <a:lnTo>
                    <a:pt x="282777" y="496842"/>
                  </a:lnTo>
                  <a:lnTo>
                    <a:pt x="63426" y="599910"/>
                  </a:lnTo>
                  <a:lnTo>
                    <a:pt x="0" y="531198"/>
                  </a:lnTo>
                  <a:lnTo>
                    <a:pt x="163852" y="433415"/>
                  </a:lnTo>
                  <a:lnTo>
                    <a:pt x="343560" y="311848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3">
              <a:extLst>
                <a:ext uri="{FF2B5EF4-FFF2-40B4-BE49-F238E27FC236}">
                  <a16:creationId xmlns:a16="http://schemas.microsoft.com/office/drawing/2014/main" id="{753B3CC6-3DF0-4F62-BE41-3A63525A2185}"/>
                </a:ext>
              </a:extLst>
            </p:cNvPr>
            <p:cNvSpPr/>
            <p:nvPr/>
          </p:nvSpPr>
          <p:spPr>
            <a:xfrm>
              <a:off x="6115051" y="4319589"/>
              <a:ext cx="576263" cy="1831975"/>
            </a:xfrm>
            <a:custGeom>
              <a:avLst/>
              <a:gdLst>
                <a:gd name="connsiteX0" fmla="*/ 345281 w 576263"/>
                <a:gd name="connsiteY0" fmla="*/ 611981 h 1831181"/>
                <a:gd name="connsiteX1" fmla="*/ 300038 w 576263"/>
                <a:gd name="connsiteY1" fmla="*/ 421481 h 1831181"/>
                <a:gd name="connsiteX2" fmla="*/ 280988 w 576263"/>
                <a:gd name="connsiteY2" fmla="*/ 340518 h 1831181"/>
                <a:gd name="connsiteX3" fmla="*/ 242888 w 576263"/>
                <a:gd name="connsiteY3" fmla="*/ 269081 h 1831181"/>
                <a:gd name="connsiteX4" fmla="*/ 192881 w 576263"/>
                <a:gd name="connsiteY4" fmla="*/ 195262 h 1831181"/>
                <a:gd name="connsiteX5" fmla="*/ 154781 w 576263"/>
                <a:gd name="connsiteY5" fmla="*/ 150018 h 1831181"/>
                <a:gd name="connsiteX6" fmla="*/ 126206 w 576263"/>
                <a:gd name="connsiteY6" fmla="*/ 119062 h 1831181"/>
                <a:gd name="connsiteX7" fmla="*/ 97631 w 576263"/>
                <a:gd name="connsiteY7" fmla="*/ 100012 h 1831181"/>
                <a:gd name="connsiteX8" fmla="*/ 61913 w 576263"/>
                <a:gd name="connsiteY8" fmla="*/ 85725 h 1831181"/>
                <a:gd name="connsiteX9" fmla="*/ 38100 w 576263"/>
                <a:gd name="connsiteY9" fmla="*/ 76200 h 1831181"/>
                <a:gd name="connsiteX10" fmla="*/ 16669 w 576263"/>
                <a:gd name="connsiteY10" fmla="*/ 59531 h 1831181"/>
                <a:gd name="connsiteX11" fmla="*/ 4763 w 576263"/>
                <a:gd name="connsiteY11" fmla="*/ 40481 h 1831181"/>
                <a:gd name="connsiteX12" fmla="*/ 0 w 576263"/>
                <a:gd name="connsiteY12" fmla="*/ 23812 h 1831181"/>
                <a:gd name="connsiteX13" fmla="*/ 4763 w 576263"/>
                <a:gd name="connsiteY13" fmla="*/ 7143 h 1831181"/>
                <a:gd name="connsiteX14" fmla="*/ 26194 w 576263"/>
                <a:gd name="connsiteY14" fmla="*/ 0 h 1831181"/>
                <a:gd name="connsiteX15" fmla="*/ 66675 w 576263"/>
                <a:gd name="connsiteY15" fmla="*/ 4762 h 1831181"/>
                <a:gd name="connsiteX16" fmla="*/ 140494 w 576263"/>
                <a:gd name="connsiteY16" fmla="*/ 21431 h 1831181"/>
                <a:gd name="connsiteX17" fmla="*/ 219075 w 576263"/>
                <a:gd name="connsiteY17" fmla="*/ 47625 h 1831181"/>
                <a:gd name="connsiteX18" fmla="*/ 269081 w 576263"/>
                <a:gd name="connsiteY18" fmla="*/ 107156 h 1831181"/>
                <a:gd name="connsiteX19" fmla="*/ 330994 w 576263"/>
                <a:gd name="connsiteY19" fmla="*/ 150018 h 1831181"/>
                <a:gd name="connsiteX20" fmla="*/ 366713 w 576263"/>
                <a:gd name="connsiteY20" fmla="*/ 183356 h 1831181"/>
                <a:gd name="connsiteX21" fmla="*/ 407194 w 576263"/>
                <a:gd name="connsiteY21" fmla="*/ 223837 h 1831181"/>
                <a:gd name="connsiteX22" fmla="*/ 447675 w 576263"/>
                <a:gd name="connsiteY22" fmla="*/ 269081 h 1831181"/>
                <a:gd name="connsiteX23" fmla="*/ 488156 w 576263"/>
                <a:gd name="connsiteY23" fmla="*/ 319087 h 1831181"/>
                <a:gd name="connsiteX24" fmla="*/ 523875 w 576263"/>
                <a:gd name="connsiteY24" fmla="*/ 392906 h 1831181"/>
                <a:gd name="connsiteX25" fmla="*/ 545306 w 576263"/>
                <a:gd name="connsiteY25" fmla="*/ 488156 h 1831181"/>
                <a:gd name="connsiteX26" fmla="*/ 559594 w 576263"/>
                <a:gd name="connsiteY26" fmla="*/ 600075 h 1831181"/>
                <a:gd name="connsiteX27" fmla="*/ 566738 w 576263"/>
                <a:gd name="connsiteY27" fmla="*/ 692943 h 1831181"/>
                <a:gd name="connsiteX28" fmla="*/ 573881 w 576263"/>
                <a:gd name="connsiteY28" fmla="*/ 776287 h 1831181"/>
                <a:gd name="connsiteX29" fmla="*/ 573881 w 576263"/>
                <a:gd name="connsiteY29" fmla="*/ 864393 h 1831181"/>
                <a:gd name="connsiteX30" fmla="*/ 576263 w 576263"/>
                <a:gd name="connsiteY30" fmla="*/ 942975 h 1831181"/>
                <a:gd name="connsiteX31" fmla="*/ 573881 w 576263"/>
                <a:gd name="connsiteY31" fmla="*/ 1054893 h 1831181"/>
                <a:gd name="connsiteX32" fmla="*/ 566738 w 576263"/>
                <a:gd name="connsiteY32" fmla="*/ 1159668 h 1831181"/>
                <a:gd name="connsiteX33" fmla="*/ 559594 w 576263"/>
                <a:gd name="connsiteY33" fmla="*/ 1235868 h 1831181"/>
                <a:gd name="connsiteX34" fmla="*/ 545306 w 576263"/>
                <a:gd name="connsiteY34" fmla="*/ 1328737 h 1831181"/>
                <a:gd name="connsiteX35" fmla="*/ 526256 w 576263"/>
                <a:gd name="connsiteY35" fmla="*/ 1407318 h 1831181"/>
                <a:gd name="connsiteX36" fmla="*/ 500063 w 576263"/>
                <a:gd name="connsiteY36" fmla="*/ 1495425 h 1831181"/>
                <a:gd name="connsiteX37" fmla="*/ 466725 w 576263"/>
                <a:gd name="connsiteY37" fmla="*/ 1581150 h 1831181"/>
                <a:gd name="connsiteX38" fmla="*/ 440531 w 576263"/>
                <a:gd name="connsiteY38" fmla="*/ 1643062 h 1831181"/>
                <a:gd name="connsiteX39" fmla="*/ 416719 w 576263"/>
                <a:gd name="connsiteY39" fmla="*/ 1681162 h 1831181"/>
                <a:gd name="connsiteX40" fmla="*/ 376238 w 576263"/>
                <a:gd name="connsiteY40" fmla="*/ 1733550 h 1831181"/>
                <a:gd name="connsiteX41" fmla="*/ 335756 w 576263"/>
                <a:gd name="connsiteY41" fmla="*/ 1776412 h 1831181"/>
                <a:gd name="connsiteX42" fmla="*/ 300038 w 576263"/>
                <a:gd name="connsiteY42" fmla="*/ 1802606 h 1831181"/>
                <a:gd name="connsiteX43" fmla="*/ 271463 w 576263"/>
                <a:gd name="connsiteY43" fmla="*/ 1824037 h 1831181"/>
                <a:gd name="connsiteX44" fmla="*/ 250031 w 576263"/>
                <a:gd name="connsiteY44" fmla="*/ 1831181 h 1831181"/>
                <a:gd name="connsiteX45" fmla="*/ 228600 w 576263"/>
                <a:gd name="connsiteY45" fmla="*/ 1831181 h 1831181"/>
                <a:gd name="connsiteX46" fmla="*/ 211931 w 576263"/>
                <a:gd name="connsiteY46" fmla="*/ 1816893 h 1831181"/>
                <a:gd name="connsiteX47" fmla="*/ 197644 w 576263"/>
                <a:gd name="connsiteY47" fmla="*/ 1797843 h 1831181"/>
                <a:gd name="connsiteX48" fmla="*/ 183356 w 576263"/>
                <a:gd name="connsiteY48" fmla="*/ 1738312 h 1831181"/>
                <a:gd name="connsiteX49" fmla="*/ 161925 w 576263"/>
                <a:gd name="connsiteY49" fmla="*/ 1693068 h 1831181"/>
                <a:gd name="connsiteX50" fmla="*/ 116681 w 576263"/>
                <a:gd name="connsiteY50" fmla="*/ 1633537 h 1831181"/>
                <a:gd name="connsiteX51" fmla="*/ 207169 w 576263"/>
                <a:gd name="connsiteY51" fmla="*/ 1359693 h 1831181"/>
                <a:gd name="connsiteX52" fmla="*/ 230981 w 576263"/>
                <a:gd name="connsiteY52" fmla="*/ 1335881 h 1831181"/>
                <a:gd name="connsiteX53" fmla="*/ 259556 w 576263"/>
                <a:gd name="connsiteY53" fmla="*/ 1297781 h 1831181"/>
                <a:gd name="connsiteX54" fmla="*/ 285750 w 576263"/>
                <a:gd name="connsiteY54" fmla="*/ 1245393 h 1831181"/>
                <a:gd name="connsiteX55" fmla="*/ 314325 w 576263"/>
                <a:gd name="connsiteY55" fmla="*/ 1147762 h 1831181"/>
                <a:gd name="connsiteX56" fmla="*/ 338138 w 576263"/>
                <a:gd name="connsiteY56" fmla="*/ 1004887 h 1831181"/>
                <a:gd name="connsiteX57" fmla="*/ 350044 w 576263"/>
                <a:gd name="connsiteY57" fmla="*/ 852487 h 1831181"/>
                <a:gd name="connsiteX58" fmla="*/ 345281 w 576263"/>
                <a:gd name="connsiteY58" fmla="*/ 611981 h 1831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576263" h="1831181">
                  <a:moveTo>
                    <a:pt x="345281" y="611981"/>
                  </a:moveTo>
                  <a:lnTo>
                    <a:pt x="300038" y="421481"/>
                  </a:lnTo>
                  <a:lnTo>
                    <a:pt x="280988" y="340518"/>
                  </a:lnTo>
                  <a:lnTo>
                    <a:pt x="242888" y="269081"/>
                  </a:lnTo>
                  <a:lnTo>
                    <a:pt x="192881" y="195262"/>
                  </a:lnTo>
                  <a:lnTo>
                    <a:pt x="154781" y="150018"/>
                  </a:lnTo>
                  <a:lnTo>
                    <a:pt x="126206" y="119062"/>
                  </a:lnTo>
                  <a:lnTo>
                    <a:pt x="97631" y="100012"/>
                  </a:lnTo>
                  <a:lnTo>
                    <a:pt x="61913" y="85725"/>
                  </a:lnTo>
                  <a:lnTo>
                    <a:pt x="38100" y="76200"/>
                  </a:lnTo>
                  <a:lnTo>
                    <a:pt x="16669" y="59531"/>
                  </a:lnTo>
                  <a:lnTo>
                    <a:pt x="4763" y="40481"/>
                  </a:lnTo>
                  <a:lnTo>
                    <a:pt x="0" y="23812"/>
                  </a:lnTo>
                  <a:lnTo>
                    <a:pt x="4763" y="7143"/>
                  </a:lnTo>
                  <a:lnTo>
                    <a:pt x="26194" y="0"/>
                  </a:lnTo>
                  <a:lnTo>
                    <a:pt x="66675" y="4762"/>
                  </a:lnTo>
                  <a:lnTo>
                    <a:pt x="140494" y="21431"/>
                  </a:lnTo>
                  <a:lnTo>
                    <a:pt x="219075" y="47625"/>
                  </a:lnTo>
                  <a:lnTo>
                    <a:pt x="269081" y="107156"/>
                  </a:lnTo>
                  <a:lnTo>
                    <a:pt x="330994" y="150018"/>
                  </a:lnTo>
                  <a:lnTo>
                    <a:pt x="366713" y="183356"/>
                  </a:lnTo>
                  <a:lnTo>
                    <a:pt x="407194" y="223837"/>
                  </a:lnTo>
                  <a:lnTo>
                    <a:pt x="447675" y="269081"/>
                  </a:lnTo>
                  <a:lnTo>
                    <a:pt x="488156" y="319087"/>
                  </a:lnTo>
                  <a:lnTo>
                    <a:pt x="523875" y="392906"/>
                  </a:lnTo>
                  <a:lnTo>
                    <a:pt x="545306" y="488156"/>
                  </a:lnTo>
                  <a:lnTo>
                    <a:pt x="559594" y="600075"/>
                  </a:lnTo>
                  <a:lnTo>
                    <a:pt x="566738" y="692943"/>
                  </a:lnTo>
                  <a:lnTo>
                    <a:pt x="573881" y="776287"/>
                  </a:lnTo>
                  <a:lnTo>
                    <a:pt x="573881" y="864393"/>
                  </a:lnTo>
                  <a:lnTo>
                    <a:pt x="576263" y="942975"/>
                  </a:lnTo>
                  <a:lnTo>
                    <a:pt x="573881" y="1054893"/>
                  </a:lnTo>
                  <a:lnTo>
                    <a:pt x="566738" y="1159668"/>
                  </a:lnTo>
                  <a:lnTo>
                    <a:pt x="559594" y="1235868"/>
                  </a:lnTo>
                  <a:lnTo>
                    <a:pt x="545306" y="1328737"/>
                  </a:lnTo>
                  <a:lnTo>
                    <a:pt x="526256" y="1407318"/>
                  </a:lnTo>
                  <a:lnTo>
                    <a:pt x="500063" y="1495425"/>
                  </a:lnTo>
                  <a:lnTo>
                    <a:pt x="466725" y="1581150"/>
                  </a:lnTo>
                  <a:lnTo>
                    <a:pt x="440531" y="1643062"/>
                  </a:lnTo>
                  <a:lnTo>
                    <a:pt x="416719" y="1681162"/>
                  </a:lnTo>
                  <a:lnTo>
                    <a:pt x="376238" y="1733550"/>
                  </a:lnTo>
                  <a:lnTo>
                    <a:pt x="335756" y="1776412"/>
                  </a:lnTo>
                  <a:lnTo>
                    <a:pt x="300038" y="1802606"/>
                  </a:lnTo>
                  <a:lnTo>
                    <a:pt x="271463" y="1824037"/>
                  </a:lnTo>
                  <a:lnTo>
                    <a:pt x="250031" y="1831181"/>
                  </a:lnTo>
                  <a:lnTo>
                    <a:pt x="228600" y="1831181"/>
                  </a:lnTo>
                  <a:lnTo>
                    <a:pt x="211931" y="1816893"/>
                  </a:lnTo>
                  <a:lnTo>
                    <a:pt x="197644" y="1797843"/>
                  </a:lnTo>
                  <a:lnTo>
                    <a:pt x="183356" y="1738312"/>
                  </a:lnTo>
                  <a:lnTo>
                    <a:pt x="161925" y="1693068"/>
                  </a:lnTo>
                  <a:lnTo>
                    <a:pt x="116681" y="1633537"/>
                  </a:lnTo>
                  <a:lnTo>
                    <a:pt x="207169" y="1359693"/>
                  </a:lnTo>
                  <a:lnTo>
                    <a:pt x="230981" y="1335881"/>
                  </a:lnTo>
                  <a:lnTo>
                    <a:pt x="259556" y="1297781"/>
                  </a:lnTo>
                  <a:lnTo>
                    <a:pt x="285750" y="1245393"/>
                  </a:lnTo>
                  <a:lnTo>
                    <a:pt x="314325" y="1147762"/>
                  </a:lnTo>
                  <a:lnTo>
                    <a:pt x="338138" y="1004887"/>
                  </a:lnTo>
                  <a:lnTo>
                    <a:pt x="350044" y="852487"/>
                  </a:lnTo>
                  <a:cubicBezTo>
                    <a:pt x="349250" y="771525"/>
                    <a:pt x="348457" y="690562"/>
                    <a:pt x="345281" y="611981"/>
                  </a:cubicBez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9">
              <a:extLst>
                <a:ext uri="{FF2B5EF4-FFF2-40B4-BE49-F238E27FC236}">
                  <a16:creationId xmlns:a16="http://schemas.microsoft.com/office/drawing/2014/main" id="{F592A620-12BA-4EB0-86E2-EA46EE3A8ED8}"/>
                </a:ext>
              </a:extLst>
            </p:cNvPr>
            <p:cNvSpPr/>
            <p:nvPr/>
          </p:nvSpPr>
          <p:spPr>
            <a:xfrm>
              <a:off x="5718175" y="5543551"/>
              <a:ext cx="711200" cy="485775"/>
            </a:xfrm>
            <a:custGeom>
              <a:avLst/>
              <a:gdLst>
                <a:gd name="connsiteX0" fmla="*/ 295275 w 711994"/>
                <a:gd name="connsiteY0" fmla="*/ 66675 h 485775"/>
                <a:gd name="connsiteX1" fmla="*/ 500063 w 711994"/>
                <a:gd name="connsiteY1" fmla="*/ 123825 h 485775"/>
                <a:gd name="connsiteX2" fmla="*/ 545307 w 711994"/>
                <a:gd name="connsiteY2" fmla="*/ 130969 h 485775"/>
                <a:gd name="connsiteX3" fmla="*/ 711994 w 711994"/>
                <a:gd name="connsiteY3" fmla="*/ 121444 h 485775"/>
                <a:gd name="connsiteX4" fmla="*/ 600075 w 711994"/>
                <a:gd name="connsiteY4" fmla="*/ 485775 h 485775"/>
                <a:gd name="connsiteX5" fmla="*/ 514350 w 711994"/>
                <a:gd name="connsiteY5" fmla="*/ 411956 h 485775"/>
                <a:gd name="connsiteX6" fmla="*/ 461963 w 711994"/>
                <a:gd name="connsiteY6" fmla="*/ 350044 h 485775"/>
                <a:gd name="connsiteX7" fmla="*/ 419100 w 711994"/>
                <a:gd name="connsiteY7" fmla="*/ 307181 h 485775"/>
                <a:gd name="connsiteX8" fmla="*/ 369094 w 711994"/>
                <a:gd name="connsiteY8" fmla="*/ 261938 h 485775"/>
                <a:gd name="connsiteX9" fmla="*/ 292894 w 711994"/>
                <a:gd name="connsiteY9" fmla="*/ 207169 h 485775"/>
                <a:gd name="connsiteX10" fmla="*/ 133350 w 711994"/>
                <a:gd name="connsiteY10" fmla="*/ 119063 h 485775"/>
                <a:gd name="connsiteX11" fmla="*/ 23813 w 711994"/>
                <a:gd name="connsiteY11" fmla="*/ 61913 h 485775"/>
                <a:gd name="connsiteX12" fmla="*/ 9525 w 711994"/>
                <a:gd name="connsiteY12" fmla="*/ 47625 h 485775"/>
                <a:gd name="connsiteX13" fmla="*/ 0 w 711994"/>
                <a:gd name="connsiteY13" fmla="*/ 26194 h 485775"/>
                <a:gd name="connsiteX14" fmla="*/ 2382 w 711994"/>
                <a:gd name="connsiteY14" fmla="*/ 9525 h 485775"/>
                <a:gd name="connsiteX15" fmla="*/ 14288 w 711994"/>
                <a:gd name="connsiteY15" fmla="*/ 0 h 485775"/>
                <a:gd name="connsiteX16" fmla="*/ 35719 w 711994"/>
                <a:gd name="connsiteY16" fmla="*/ 0 h 485775"/>
                <a:gd name="connsiteX17" fmla="*/ 295275 w 711994"/>
                <a:gd name="connsiteY17" fmla="*/ 666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11994" h="485775">
                  <a:moveTo>
                    <a:pt x="295275" y="66675"/>
                  </a:moveTo>
                  <a:lnTo>
                    <a:pt x="500063" y="123825"/>
                  </a:lnTo>
                  <a:lnTo>
                    <a:pt x="545307" y="130969"/>
                  </a:lnTo>
                  <a:lnTo>
                    <a:pt x="711994" y="121444"/>
                  </a:lnTo>
                  <a:lnTo>
                    <a:pt x="600075" y="485775"/>
                  </a:lnTo>
                  <a:lnTo>
                    <a:pt x="514350" y="411956"/>
                  </a:lnTo>
                  <a:lnTo>
                    <a:pt x="461963" y="350044"/>
                  </a:lnTo>
                  <a:lnTo>
                    <a:pt x="419100" y="307181"/>
                  </a:lnTo>
                  <a:lnTo>
                    <a:pt x="369094" y="261938"/>
                  </a:lnTo>
                  <a:lnTo>
                    <a:pt x="292894" y="207169"/>
                  </a:lnTo>
                  <a:lnTo>
                    <a:pt x="133350" y="119063"/>
                  </a:lnTo>
                  <a:lnTo>
                    <a:pt x="23813" y="61913"/>
                  </a:lnTo>
                  <a:lnTo>
                    <a:pt x="9525" y="47625"/>
                  </a:lnTo>
                  <a:lnTo>
                    <a:pt x="0" y="26194"/>
                  </a:lnTo>
                  <a:lnTo>
                    <a:pt x="2382" y="9525"/>
                  </a:lnTo>
                  <a:lnTo>
                    <a:pt x="14288" y="0"/>
                  </a:lnTo>
                  <a:lnTo>
                    <a:pt x="35719" y="0"/>
                  </a:lnTo>
                  <a:lnTo>
                    <a:pt x="295275" y="6667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1">
              <a:extLst>
                <a:ext uri="{FF2B5EF4-FFF2-40B4-BE49-F238E27FC236}">
                  <a16:creationId xmlns:a16="http://schemas.microsoft.com/office/drawing/2014/main" id="{E2ED44C2-E6AF-41B6-9DB4-122B753B248D}"/>
                </a:ext>
              </a:extLst>
            </p:cNvPr>
            <p:cNvSpPr/>
            <p:nvPr/>
          </p:nvSpPr>
          <p:spPr>
            <a:xfrm>
              <a:off x="4397375" y="4435476"/>
              <a:ext cx="3886200" cy="688975"/>
            </a:xfrm>
            <a:custGeom>
              <a:avLst/>
              <a:gdLst>
                <a:gd name="connsiteX0" fmla="*/ 2708275 w 3886200"/>
                <a:gd name="connsiteY0" fmla="*/ 292100 h 688975"/>
                <a:gd name="connsiteX1" fmla="*/ 2419350 w 3886200"/>
                <a:gd name="connsiteY1" fmla="*/ 301625 h 688975"/>
                <a:gd name="connsiteX2" fmla="*/ 2212975 w 3886200"/>
                <a:gd name="connsiteY2" fmla="*/ 314325 h 688975"/>
                <a:gd name="connsiteX3" fmla="*/ 2035175 w 3886200"/>
                <a:gd name="connsiteY3" fmla="*/ 330200 h 688975"/>
                <a:gd name="connsiteX4" fmla="*/ 1708150 w 3886200"/>
                <a:gd name="connsiteY4" fmla="*/ 374650 h 688975"/>
                <a:gd name="connsiteX5" fmla="*/ 1390650 w 3886200"/>
                <a:gd name="connsiteY5" fmla="*/ 431800 h 688975"/>
                <a:gd name="connsiteX6" fmla="*/ 1123950 w 3886200"/>
                <a:gd name="connsiteY6" fmla="*/ 485775 h 688975"/>
                <a:gd name="connsiteX7" fmla="*/ 809625 w 3886200"/>
                <a:gd name="connsiteY7" fmla="*/ 561975 h 688975"/>
                <a:gd name="connsiteX8" fmla="*/ 593725 w 3886200"/>
                <a:gd name="connsiteY8" fmla="*/ 622300 h 688975"/>
                <a:gd name="connsiteX9" fmla="*/ 482600 w 3886200"/>
                <a:gd name="connsiteY9" fmla="*/ 673100 h 688975"/>
                <a:gd name="connsiteX10" fmla="*/ 438150 w 3886200"/>
                <a:gd name="connsiteY10" fmla="*/ 688975 h 688975"/>
                <a:gd name="connsiteX11" fmla="*/ 390525 w 3886200"/>
                <a:gd name="connsiteY11" fmla="*/ 673100 h 688975"/>
                <a:gd name="connsiteX12" fmla="*/ 273050 w 3886200"/>
                <a:gd name="connsiteY12" fmla="*/ 612775 h 688975"/>
                <a:gd name="connsiteX13" fmla="*/ 190500 w 3886200"/>
                <a:gd name="connsiteY13" fmla="*/ 565150 h 688975"/>
                <a:gd name="connsiteX14" fmla="*/ 101600 w 3886200"/>
                <a:gd name="connsiteY14" fmla="*/ 498475 h 688975"/>
                <a:gd name="connsiteX15" fmla="*/ 63500 w 3886200"/>
                <a:gd name="connsiteY15" fmla="*/ 469900 h 688975"/>
                <a:gd name="connsiteX16" fmla="*/ 31750 w 3886200"/>
                <a:gd name="connsiteY16" fmla="*/ 444500 h 688975"/>
                <a:gd name="connsiteX17" fmla="*/ 9525 w 3886200"/>
                <a:gd name="connsiteY17" fmla="*/ 419100 h 688975"/>
                <a:gd name="connsiteX18" fmla="*/ 0 w 3886200"/>
                <a:gd name="connsiteY18" fmla="*/ 390525 h 688975"/>
                <a:gd name="connsiteX19" fmla="*/ 0 w 3886200"/>
                <a:gd name="connsiteY19" fmla="*/ 371475 h 688975"/>
                <a:gd name="connsiteX20" fmla="*/ 15875 w 3886200"/>
                <a:gd name="connsiteY20" fmla="*/ 361950 h 688975"/>
                <a:gd name="connsiteX21" fmla="*/ 34925 w 3886200"/>
                <a:gd name="connsiteY21" fmla="*/ 365125 h 688975"/>
                <a:gd name="connsiteX22" fmla="*/ 92075 w 3886200"/>
                <a:gd name="connsiteY22" fmla="*/ 390525 h 688975"/>
                <a:gd name="connsiteX23" fmla="*/ 152400 w 3886200"/>
                <a:gd name="connsiteY23" fmla="*/ 409575 h 688975"/>
                <a:gd name="connsiteX24" fmla="*/ 209550 w 3886200"/>
                <a:gd name="connsiteY24" fmla="*/ 425450 h 688975"/>
                <a:gd name="connsiteX25" fmla="*/ 295275 w 3886200"/>
                <a:gd name="connsiteY25" fmla="*/ 441325 h 688975"/>
                <a:gd name="connsiteX26" fmla="*/ 368300 w 3886200"/>
                <a:gd name="connsiteY26" fmla="*/ 444500 h 688975"/>
                <a:gd name="connsiteX27" fmla="*/ 428625 w 3886200"/>
                <a:gd name="connsiteY27" fmla="*/ 444500 h 688975"/>
                <a:gd name="connsiteX28" fmla="*/ 654050 w 3886200"/>
                <a:gd name="connsiteY28" fmla="*/ 409575 h 688975"/>
                <a:gd name="connsiteX29" fmla="*/ 974725 w 3886200"/>
                <a:gd name="connsiteY29" fmla="*/ 358775 h 688975"/>
                <a:gd name="connsiteX30" fmla="*/ 1241425 w 3886200"/>
                <a:gd name="connsiteY30" fmla="*/ 317500 h 688975"/>
                <a:gd name="connsiteX31" fmla="*/ 1638300 w 3886200"/>
                <a:gd name="connsiteY31" fmla="*/ 254000 h 688975"/>
                <a:gd name="connsiteX32" fmla="*/ 1990725 w 3886200"/>
                <a:gd name="connsiteY32" fmla="*/ 193675 h 688975"/>
                <a:gd name="connsiteX33" fmla="*/ 2168525 w 3886200"/>
                <a:gd name="connsiteY33" fmla="*/ 180975 h 688975"/>
                <a:gd name="connsiteX34" fmla="*/ 2257425 w 3886200"/>
                <a:gd name="connsiteY34" fmla="*/ 168275 h 688975"/>
                <a:gd name="connsiteX35" fmla="*/ 2774950 w 3886200"/>
                <a:gd name="connsiteY35" fmla="*/ 123825 h 688975"/>
                <a:gd name="connsiteX36" fmla="*/ 3038475 w 3886200"/>
                <a:gd name="connsiteY36" fmla="*/ 98425 h 688975"/>
                <a:gd name="connsiteX37" fmla="*/ 3206750 w 3886200"/>
                <a:gd name="connsiteY37" fmla="*/ 85725 h 688975"/>
                <a:gd name="connsiteX38" fmla="*/ 3260725 w 3886200"/>
                <a:gd name="connsiteY38" fmla="*/ 69850 h 688975"/>
                <a:gd name="connsiteX39" fmla="*/ 3340100 w 3886200"/>
                <a:gd name="connsiteY39" fmla="*/ 44450 h 688975"/>
                <a:gd name="connsiteX40" fmla="*/ 3403600 w 3886200"/>
                <a:gd name="connsiteY40" fmla="*/ 3175 h 688975"/>
                <a:gd name="connsiteX41" fmla="*/ 3429000 w 3886200"/>
                <a:gd name="connsiteY41" fmla="*/ 0 h 688975"/>
                <a:gd name="connsiteX42" fmla="*/ 3479800 w 3886200"/>
                <a:gd name="connsiteY42" fmla="*/ 6350 h 688975"/>
                <a:gd name="connsiteX43" fmla="*/ 3571875 w 3886200"/>
                <a:gd name="connsiteY43" fmla="*/ 38100 h 688975"/>
                <a:gd name="connsiteX44" fmla="*/ 3660775 w 3886200"/>
                <a:gd name="connsiteY44" fmla="*/ 73025 h 688975"/>
                <a:gd name="connsiteX45" fmla="*/ 3705225 w 3886200"/>
                <a:gd name="connsiteY45" fmla="*/ 98425 h 688975"/>
                <a:gd name="connsiteX46" fmla="*/ 3794125 w 3886200"/>
                <a:gd name="connsiteY46" fmla="*/ 149225 h 688975"/>
                <a:gd name="connsiteX47" fmla="*/ 3829050 w 3886200"/>
                <a:gd name="connsiteY47" fmla="*/ 171450 h 688975"/>
                <a:gd name="connsiteX48" fmla="*/ 3854450 w 3886200"/>
                <a:gd name="connsiteY48" fmla="*/ 196850 h 688975"/>
                <a:gd name="connsiteX49" fmla="*/ 3876675 w 3886200"/>
                <a:gd name="connsiteY49" fmla="*/ 231775 h 688975"/>
                <a:gd name="connsiteX50" fmla="*/ 3886200 w 3886200"/>
                <a:gd name="connsiteY50" fmla="*/ 260350 h 688975"/>
                <a:gd name="connsiteX51" fmla="*/ 3879850 w 3886200"/>
                <a:gd name="connsiteY51" fmla="*/ 282575 h 688975"/>
                <a:gd name="connsiteX52" fmla="*/ 3867150 w 3886200"/>
                <a:gd name="connsiteY52" fmla="*/ 304800 h 688975"/>
                <a:gd name="connsiteX53" fmla="*/ 3819525 w 3886200"/>
                <a:gd name="connsiteY53" fmla="*/ 333375 h 688975"/>
                <a:gd name="connsiteX54" fmla="*/ 3768725 w 3886200"/>
                <a:gd name="connsiteY54" fmla="*/ 327025 h 688975"/>
                <a:gd name="connsiteX55" fmla="*/ 3594100 w 3886200"/>
                <a:gd name="connsiteY55" fmla="*/ 301625 h 688975"/>
                <a:gd name="connsiteX56" fmla="*/ 3276600 w 3886200"/>
                <a:gd name="connsiteY56" fmla="*/ 285750 h 688975"/>
                <a:gd name="connsiteX57" fmla="*/ 2708275 w 3886200"/>
                <a:gd name="connsiteY57" fmla="*/ 292100 h 68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886200" h="688975">
                  <a:moveTo>
                    <a:pt x="2708275" y="292100"/>
                  </a:moveTo>
                  <a:lnTo>
                    <a:pt x="2419350" y="301625"/>
                  </a:lnTo>
                  <a:lnTo>
                    <a:pt x="2212975" y="314325"/>
                  </a:lnTo>
                  <a:lnTo>
                    <a:pt x="2035175" y="330200"/>
                  </a:lnTo>
                  <a:lnTo>
                    <a:pt x="1708150" y="374650"/>
                  </a:lnTo>
                  <a:lnTo>
                    <a:pt x="1390650" y="431800"/>
                  </a:lnTo>
                  <a:lnTo>
                    <a:pt x="1123950" y="485775"/>
                  </a:lnTo>
                  <a:lnTo>
                    <a:pt x="809625" y="561975"/>
                  </a:lnTo>
                  <a:lnTo>
                    <a:pt x="593725" y="622300"/>
                  </a:lnTo>
                  <a:lnTo>
                    <a:pt x="482600" y="673100"/>
                  </a:lnTo>
                  <a:lnTo>
                    <a:pt x="438150" y="688975"/>
                  </a:lnTo>
                  <a:lnTo>
                    <a:pt x="390525" y="673100"/>
                  </a:lnTo>
                  <a:lnTo>
                    <a:pt x="273050" y="612775"/>
                  </a:lnTo>
                  <a:lnTo>
                    <a:pt x="190500" y="565150"/>
                  </a:lnTo>
                  <a:lnTo>
                    <a:pt x="101600" y="498475"/>
                  </a:lnTo>
                  <a:lnTo>
                    <a:pt x="63500" y="469900"/>
                  </a:lnTo>
                  <a:lnTo>
                    <a:pt x="31750" y="444500"/>
                  </a:lnTo>
                  <a:lnTo>
                    <a:pt x="9525" y="419100"/>
                  </a:lnTo>
                  <a:lnTo>
                    <a:pt x="0" y="390525"/>
                  </a:lnTo>
                  <a:lnTo>
                    <a:pt x="0" y="371475"/>
                  </a:lnTo>
                  <a:lnTo>
                    <a:pt x="15875" y="361950"/>
                  </a:lnTo>
                  <a:lnTo>
                    <a:pt x="34925" y="365125"/>
                  </a:lnTo>
                  <a:lnTo>
                    <a:pt x="92075" y="390525"/>
                  </a:lnTo>
                  <a:lnTo>
                    <a:pt x="152400" y="409575"/>
                  </a:lnTo>
                  <a:lnTo>
                    <a:pt x="209550" y="425450"/>
                  </a:lnTo>
                  <a:lnTo>
                    <a:pt x="295275" y="441325"/>
                  </a:lnTo>
                  <a:lnTo>
                    <a:pt x="368300" y="444500"/>
                  </a:lnTo>
                  <a:lnTo>
                    <a:pt x="428625" y="444500"/>
                  </a:lnTo>
                  <a:lnTo>
                    <a:pt x="654050" y="409575"/>
                  </a:lnTo>
                  <a:lnTo>
                    <a:pt x="974725" y="358775"/>
                  </a:lnTo>
                  <a:lnTo>
                    <a:pt x="1241425" y="317500"/>
                  </a:lnTo>
                  <a:lnTo>
                    <a:pt x="1638300" y="254000"/>
                  </a:lnTo>
                  <a:lnTo>
                    <a:pt x="1990725" y="193675"/>
                  </a:lnTo>
                  <a:lnTo>
                    <a:pt x="2168525" y="180975"/>
                  </a:lnTo>
                  <a:lnTo>
                    <a:pt x="2257425" y="168275"/>
                  </a:lnTo>
                  <a:lnTo>
                    <a:pt x="2774950" y="123825"/>
                  </a:lnTo>
                  <a:lnTo>
                    <a:pt x="3038475" y="98425"/>
                  </a:lnTo>
                  <a:lnTo>
                    <a:pt x="3206750" y="85725"/>
                  </a:lnTo>
                  <a:lnTo>
                    <a:pt x="3260725" y="69850"/>
                  </a:lnTo>
                  <a:lnTo>
                    <a:pt x="3340100" y="44450"/>
                  </a:lnTo>
                  <a:lnTo>
                    <a:pt x="3403600" y="3175"/>
                  </a:lnTo>
                  <a:lnTo>
                    <a:pt x="3429000" y="0"/>
                  </a:lnTo>
                  <a:lnTo>
                    <a:pt x="3479800" y="6350"/>
                  </a:lnTo>
                  <a:lnTo>
                    <a:pt x="3571875" y="38100"/>
                  </a:lnTo>
                  <a:lnTo>
                    <a:pt x="3660775" y="73025"/>
                  </a:lnTo>
                  <a:lnTo>
                    <a:pt x="3705225" y="98425"/>
                  </a:lnTo>
                  <a:lnTo>
                    <a:pt x="3794125" y="149225"/>
                  </a:lnTo>
                  <a:lnTo>
                    <a:pt x="3829050" y="171450"/>
                  </a:lnTo>
                  <a:lnTo>
                    <a:pt x="3854450" y="196850"/>
                  </a:lnTo>
                  <a:lnTo>
                    <a:pt x="3876675" y="231775"/>
                  </a:lnTo>
                  <a:lnTo>
                    <a:pt x="3886200" y="260350"/>
                  </a:lnTo>
                  <a:lnTo>
                    <a:pt x="3879850" y="282575"/>
                  </a:lnTo>
                  <a:lnTo>
                    <a:pt x="3867150" y="304800"/>
                  </a:lnTo>
                  <a:lnTo>
                    <a:pt x="3819525" y="333375"/>
                  </a:lnTo>
                  <a:lnTo>
                    <a:pt x="3768725" y="327025"/>
                  </a:lnTo>
                  <a:lnTo>
                    <a:pt x="3594100" y="301625"/>
                  </a:lnTo>
                  <a:lnTo>
                    <a:pt x="3276600" y="285750"/>
                  </a:lnTo>
                  <a:lnTo>
                    <a:pt x="2708275" y="292100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0" name="グループ化 29">
            <a:extLst>
              <a:ext uri="{FF2B5EF4-FFF2-40B4-BE49-F238E27FC236}">
                <a16:creationId xmlns:a16="http://schemas.microsoft.com/office/drawing/2014/main" id="{C4B5E19C-2138-434F-9DAA-5A3575501654}"/>
              </a:ext>
            </a:extLst>
          </p:cNvPr>
          <p:cNvGrpSpPr/>
          <p:nvPr/>
        </p:nvGrpSpPr>
        <p:grpSpPr>
          <a:xfrm>
            <a:off x="3665538" y="1416051"/>
            <a:ext cx="4618037" cy="4735513"/>
            <a:chOff x="3665538" y="1416051"/>
            <a:chExt cx="4618037" cy="4735513"/>
          </a:xfrm>
          <a:solidFill>
            <a:schemeClr val="tx1"/>
          </a:solidFill>
        </p:grpSpPr>
        <p:sp>
          <p:nvSpPr>
            <p:cNvPr id="31" name="フリーフォーム 6">
              <a:extLst>
                <a:ext uri="{FF2B5EF4-FFF2-40B4-BE49-F238E27FC236}">
                  <a16:creationId xmlns:a16="http://schemas.microsoft.com/office/drawing/2014/main" id="{BB20E3AD-3F05-4E49-9CD5-8FA7663FC655}"/>
                </a:ext>
              </a:extLst>
            </p:cNvPr>
            <p:cNvSpPr/>
            <p:nvPr/>
          </p:nvSpPr>
          <p:spPr>
            <a:xfrm>
              <a:off x="4583114" y="1416051"/>
              <a:ext cx="3203575" cy="519113"/>
            </a:xfrm>
            <a:custGeom>
              <a:avLst/>
              <a:gdLst>
                <a:gd name="connsiteX0" fmla="*/ 1916012 w 3203043"/>
                <a:gd name="connsiteY0" fmla="*/ 348846 h 517984"/>
                <a:gd name="connsiteX1" fmla="*/ 1435027 w 3203043"/>
                <a:gd name="connsiteY1" fmla="*/ 391131 h 517984"/>
                <a:gd name="connsiteX2" fmla="*/ 1115251 w 3203043"/>
                <a:gd name="connsiteY2" fmla="*/ 428130 h 517984"/>
                <a:gd name="connsiteX3" fmla="*/ 943471 w 3203043"/>
                <a:gd name="connsiteY3" fmla="*/ 454557 h 517984"/>
                <a:gd name="connsiteX4" fmla="*/ 779619 w 3203043"/>
                <a:gd name="connsiteY4" fmla="*/ 478342 h 517984"/>
                <a:gd name="connsiteX5" fmla="*/ 591982 w 3203043"/>
                <a:gd name="connsiteY5" fmla="*/ 502127 h 517984"/>
                <a:gd name="connsiteX6" fmla="*/ 311848 w 3203043"/>
                <a:gd name="connsiteY6" fmla="*/ 517984 h 517984"/>
                <a:gd name="connsiteX7" fmla="*/ 187637 w 3203043"/>
                <a:gd name="connsiteY7" fmla="*/ 502127 h 517984"/>
                <a:gd name="connsiteX8" fmla="*/ 153281 w 3203043"/>
                <a:gd name="connsiteY8" fmla="*/ 488913 h 517984"/>
                <a:gd name="connsiteX9" fmla="*/ 110997 w 3203043"/>
                <a:gd name="connsiteY9" fmla="*/ 443986 h 517984"/>
                <a:gd name="connsiteX10" fmla="*/ 55499 w 3203043"/>
                <a:gd name="connsiteY10" fmla="*/ 377917 h 517984"/>
                <a:gd name="connsiteX11" fmla="*/ 18500 w 3203043"/>
                <a:gd name="connsiteY11" fmla="*/ 335633 h 517984"/>
                <a:gd name="connsiteX12" fmla="*/ 5286 w 3203043"/>
                <a:gd name="connsiteY12" fmla="*/ 314490 h 517984"/>
                <a:gd name="connsiteX13" fmla="*/ 0 w 3203043"/>
                <a:gd name="connsiteY13" fmla="*/ 295991 h 517984"/>
                <a:gd name="connsiteX14" fmla="*/ 2643 w 3203043"/>
                <a:gd name="connsiteY14" fmla="*/ 277491 h 517984"/>
                <a:gd name="connsiteX15" fmla="*/ 7929 w 3203043"/>
                <a:gd name="connsiteY15" fmla="*/ 264278 h 517984"/>
                <a:gd name="connsiteX16" fmla="*/ 23785 w 3203043"/>
                <a:gd name="connsiteY16" fmla="*/ 251064 h 517984"/>
                <a:gd name="connsiteX17" fmla="*/ 73998 w 3203043"/>
                <a:gd name="connsiteY17" fmla="*/ 243135 h 517984"/>
                <a:gd name="connsiteX18" fmla="*/ 100426 w 3203043"/>
                <a:gd name="connsiteY18" fmla="*/ 253707 h 517984"/>
                <a:gd name="connsiteX19" fmla="*/ 147996 w 3203043"/>
                <a:gd name="connsiteY19" fmla="*/ 272206 h 517984"/>
                <a:gd name="connsiteX20" fmla="*/ 208780 w 3203043"/>
                <a:gd name="connsiteY20" fmla="*/ 290705 h 517984"/>
                <a:gd name="connsiteX21" fmla="*/ 288063 w 3203043"/>
                <a:gd name="connsiteY21" fmla="*/ 306562 h 517984"/>
                <a:gd name="connsiteX22" fmla="*/ 372632 w 3203043"/>
                <a:gd name="connsiteY22" fmla="*/ 317133 h 517984"/>
                <a:gd name="connsiteX23" fmla="*/ 470414 w 3203043"/>
                <a:gd name="connsiteY23" fmla="*/ 319776 h 517984"/>
                <a:gd name="connsiteX24" fmla="*/ 554983 w 3203043"/>
                <a:gd name="connsiteY24" fmla="*/ 319776 h 517984"/>
                <a:gd name="connsiteX25" fmla="*/ 660694 w 3203043"/>
                <a:gd name="connsiteY25" fmla="*/ 317133 h 517984"/>
                <a:gd name="connsiteX26" fmla="*/ 959328 w 3203043"/>
                <a:gd name="connsiteY26" fmla="*/ 280134 h 517984"/>
                <a:gd name="connsiteX27" fmla="*/ 1464098 w 3203043"/>
                <a:gd name="connsiteY27" fmla="*/ 221993 h 517984"/>
                <a:gd name="connsiteX28" fmla="*/ 1844657 w 3203043"/>
                <a:gd name="connsiteY28" fmla="*/ 179709 h 517984"/>
                <a:gd name="connsiteX29" fmla="*/ 2410211 w 3203043"/>
                <a:gd name="connsiteY29" fmla="*/ 116282 h 517984"/>
                <a:gd name="connsiteX30" fmla="*/ 2447210 w 3203043"/>
                <a:gd name="connsiteY30" fmla="*/ 105711 h 517984"/>
                <a:gd name="connsiteX31" fmla="*/ 2505351 w 3203043"/>
                <a:gd name="connsiteY31" fmla="*/ 73998 h 517984"/>
                <a:gd name="connsiteX32" fmla="*/ 2571420 w 3203043"/>
                <a:gd name="connsiteY32" fmla="*/ 42285 h 517984"/>
                <a:gd name="connsiteX33" fmla="*/ 2671846 w 3203043"/>
                <a:gd name="connsiteY33" fmla="*/ 0 h 517984"/>
                <a:gd name="connsiteX34" fmla="*/ 2719416 w 3203043"/>
                <a:gd name="connsiteY34" fmla="*/ 0 h 517984"/>
                <a:gd name="connsiteX35" fmla="*/ 2788128 w 3203043"/>
                <a:gd name="connsiteY35" fmla="*/ 7928 h 517984"/>
                <a:gd name="connsiteX36" fmla="*/ 2843626 w 3203043"/>
                <a:gd name="connsiteY36" fmla="*/ 18500 h 517984"/>
                <a:gd name="connsiteX37" fmla="*/ 2912338 w 3203043"/>
                <a:gd name="connsiteY37" fmla="*/ 34356 h 517984"/>
                <a:gd name="connsiteX38" fmla="*/ 2981050 w 3203043"/>
                <a:gd name="connsiteY38" fmla="*/ 58141 h 517984"/>
                <a:gd name="connsiteX39" fmla="*/ 3049762 w 3203043"/>
                <a:gd name="connsiteY39" fmla="*/ 87212 h 517984"/>
                <a:gd name="connsiteX40" fmla="*/ 3097332 w 3203043"/>
                <a:gd name="connsiteY40" fmla="*/ 110997 h 517984"/>
                <a:gd name="connsiteX41" fmla="*/ 3126403 w 3203043"/>
                <a:gd name="connsiteY41" fmla="*/ 129496 h 517984"/>
                <a:gd name="connsiteX42" fmla="*/ 3147545 w 3203043"/>
                <a:gd name="connsiteY42" fmla="*/ 147996 h 517984"/>
                <a:gd name="connsiteX43" fmla="*/ 3168687 w 3203043"/>
                <a:gd name="connsiteY43" fmla="*/ 177066 h 517984"/>
                <a:gd name="connsiteX44" fmla="*/ 3189829 w 3203043"/>
                <a:gd name="connsiteY44" fmla="*/ 221993 h 517984"/>
                <a:gd name="connsiteX45" fmla="*/ 3197758 w 3203043"/>
                <a:gd name="connsiteY45" fmla="*/ 251064 h 517984"/>
                <a:gd name="connsiteX46" fmla="*/ 3203043 w 3203043"/>
                <a:gd name="connsiteY46" fmla="*/ 277491 h 517984"/>
                <a:gd name="connsiteX47" fmla="*/ 3200400 w 3203043"/>
                <a:gd name="connsiteY47" fmla="*/ 295991 h 517984"/>
                <a:gd name="connsiteX48" fmla="*/ 3195115 w 3203043"/>
                <a:gd name="connsiteY48" fmla="*/ 306562 h 517984"/>
                <a:gd name="connsiteX49" fmla="*/ 3176616 w 3203043"/>
                <a:gd name="connsiteY49" fmla="*/ 319776 h 517984"/>
                <a:gd name="connsiteX50" fmla="*/ 3147545 w 3203043"/>
                <a:gd name="connsiteY50" fmla="*/ 330347 h 517984"/>
                <a:gd name="connsiteX51" fmla="*/ 3105261 w 3203043"/>
                <a:gd name="connsiteY51" fmla="*/ 338275 h 517984"/>
                <a:gd name="connsiteX52" fmla="*/ 3031263 w 3203043"/>
                <a:gd name="connsiteY52" fmla="*/ 338275 h 517984"/>
                <a:gd name="connsiteX53" fmla="*/ 2936123 w 3203043"/>
                <a:gd name="connsiteY53" fmla="*/ 327704 h 517984"/>
                <a:gd name="connsiteX54" fmla="*/ 2780199 w 3203043"/>
                <a:gd name="connsiteY54" fmla="*/ 317133 h 517984"/>
                <a:gd name="connsiteX55" fmla="*/ 2515922 w 3203043"/>
                <a:gd name="connsiteY55" fmla="*/ 317133 h 517984"/>
                <a:gd name="connsiteX56" fmla="*/ 2164433 w 3203043"/>
                <a:gd name="connsiteY56" fmla="*/ 335633 h 517984"/>
                <a:gd name="connsiteX57" fmla="*/ 1916012 w 3203043"/>
                <a:gd name="connsiteY57" fmla="*/ 348846 h 517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203043" h="517984">
                  <a:moveTo>
                    <a:pt x="1916012" y="348846"/>
                  </a:moveTo>
                  <a:lnTo>
                    <a:pt x="1435027" y="391131"/>
                  </a:lnTo>
                  <a:lnTo>
                    <a:pt x="1115251" y="428130"/>
                  </a:lnTo>
                  <a:lnTo>
                    <a:pt x="943471" y="454557"/>
                  </a:lnTo>
                  <a:lnTo>
                    <a:pt x="779619" y="478342"/>
                  </a:lnTo>
                  <a:lnTo>
                    <a:pt x="591982" y="502127"/>
                  </a:lnTo>
                  <a:lnTo>
                    <a:pt x="311848" y="517984"/>
                  </a:lnTo>
                  <a:lnTo>
                    <a:pt x="187637" y="502127"/>
                  </a:lnTo>
                  <a:lnTo>
                    <a:pt x="153281" y="488913"/>
                  </a:lnTo>
                  <a:lnTo>
                    <a:pt x="110997" y="443986"/>
                  </a:lnTo>
                  <a:lnTo>
                    <a:pt x="55499" y="377917"/>
                  </a:lnTo>
                  <a:lnTo>
                    <a:pt x="18500" y="335633"/>
                  </a:lnTo>
                  <a:lnTo>
                    <a:pt x="5286" y="314490"/>
                  </a:lnTo>
                  <a:lnTo>
                    <a:pt x="0" y="295991"/>
                  </a:lnTo>
                  <a:lnTo>
                    <a:pt x="2643" y="277491"/>
                  </a:lnTo>
                  <a:lnTo>
                    <a:pt x="7929" y="264278"/>
                  </a:lnTo>
                  <a:lnTo>
                    <a:pt x="23785" y="251064"/>
                  </a:lnTo>
                  <a:lnTo>
                    <a:pt x="73998" y="243135"/>
                  </a:lnTo>
                  <a:lnTo>
                    <a:pt x="100426" y="253707"/>
                  </a:lnTo>
                  <a:lnTo>
                    <a:pt x="147996" y="272206"/>
                  </a:lnTo>
                  <a:lnTo>
                    <a:pt x="208780" y="290705"/>
                  </a:lnTo>
                  <a:lnTo>
                    <a:pt x="288063" y="306562"/>
                  </a:lnTo>
                  <a:lnTo>
                    <a:pt x="372632" y="317133"/>
                  </a:lnTo>
                  <a:lnTo>
                    <a:pt x="470414" y="319776"/>
                  </a:lnTo>
                  <a:lnTo>
                    <a:pt x="554983" y="319776"/>
                  </a:lnTo>
                  <a:lnTo>
                    <a:pt x="660694" y="317133"/>
                  </a:lnTo>
                  <a:lnTo>
                    <a:pt x="959328" y="280134"/>
                  </a:lnTo>
                  <a:lnTo>
                    <a:pt x="1464098" y="221993"/>
                  </a:lnTo>
                  <a:lnTo>
                    <a:pt x="1844657" y="179709"/>
                  </a:lnTo>
                  <a:lnTo>
                    <a:pt x="2410211" y="116282"/>
                  </a:lnTo>
                  <a:lnTo>
                    <a:pt x="2447210" y="105711"/>
                  </a:lnTo>
                  <a:lnTo>
                    <a:pt x="2505351" y="73998"/>
                  </a:lnTo>
                  <a:lnTo>
                    <a:pt x="2571420" y="42285"/>
                  </a:lnTo>
                  <a:lnTo>
                    <a:pt x="2671846" y="0"/>
                  </a:lnTo>
                  <a:lnTo>
                    <a:pt x="2719416" y="0"/>
                  </a:lnTo>
                  <a:lnTo>
                    <a:pt x="2788128" y="7928"/>
                  </a:lnTo>
                  <a:lnTo>
                    <a:pt x="2843626" y="18500"/>
                  </a:lnTo>
                  <a:lnTo>
                    <a:pt x="2912338" y="34356"/>
                  </a:lnTo>
                  <a:lnTo>
                    <a:pt x="2981050" y="58141"/>
                  </a:lnTo>
                  <a:lnTo>
                    <a:pt x="3049762" y="87212"/>
                  </a:lnTo>
                  <a:lnTo>
                    <a:pt x="3097332" y="110997"/>
                  </a:lnTo>
                  <a:lnTo>
                    <a:pt x="3126403" y="129496"/>
                  </a:lnTo>
                  <a:lnTo>
                    <a:pt x="3147545" y="147996"/>
                  </a:lnTo>
                  <a:lnTo>
                    <a:pt x="3168687" y="177066"/>
                  </a:lnTo>
                  <a:lnTo>
                    <a:pt x="3189829" y="221993"/>
                  </a:lnTo>
                  <a:lnTo>
                    <a:pt x="3197758" y="251064"/>
                  </a:lnTo>
                  <a:lnTo>
                    <a:pt x="3203043" y="277491"/>
                  </a:lnTo>
                  <a:lnTo>
                    <a:pt x="3200400" y="295991"/>
                  </a:lnTo>
                  <a:lnTo>
                    <a:pt x="3195115" y="306562"/>
                  </a:lnTo>
                  <a:lnTo>
                    <a:pt x="3176616" y="319776"/>
                  </a:lnTo>
                  <a:lnTo>
                    <a:pt x="3147545" y="330347"/>
                  </a:lnTo>
                  <a:lnTo>
                    <a:pt x="3105261" y="338275"/>
                  </a:lnTo>
                  <a:lnTo>
                    <a:pt x="3031263" y="338275"/>
                  </a:lnTo>
                  <a:lnTo>
                    <a:pt x="2936123" y="327704"/>
                  </a:lnTo>
                  <a:lnTo>
                    <a:pt x="2780199" y="317133"/>
                  </a:lnTo>
                  <a:lnTo>
                    <a:pt x="2515922" y="317133"/>
                  </a:lnTo>
                  <a:lnTo>
                    <a:pt x="2164433" y="335633"/>
                  </a:lnTo>
                  <a:lnTo>
                    <a:pt x="1916012" y="3488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7">
              <a:extLst>
                <a:ext uri="{FF2B5EF4-FFF2-40B4-BE49-F238E27FC236}">
                  <a16:creationId xmlns:a16="http://schemas.microsoft.com/office/drawing/2014/main" id="{905C706B-DF07-4F23-8479-B93C09F27D5A}"/>
                </a:ext>
              </a:extLst>
            </p:cNvPr>
            <p:cNvSpPr/>
            <p:nvPr/>
          </p:nvSpPr>
          <p:spPr>
            <a:xfrm>
              <a:off x="5130801" y="2265364"/>
              <a:ext cx="652463" cy="1450975"/>
            </a:xfrm>
            <a:custGeom>
              <a:avLst/>
              <a:gdLst>
                <a:gd name="connsiteX0" fmla="*/ 285419 w 652765"/>
                <a:gd name="connsiteY0" fmla="*/ 710906 h 1450883"/>
                <a:gd name="connsiteX1" fmla="*/ 251063 w 652765"/>
                <a:gd name="connsiteY1" fmla="*/ 536483 h 1450883"/>
                <a:gd name="connsiteX2" fmla="*/ 224636 w 652765"/>
                <a:gd name="connsiteY2" fmla="*/ 396416 h 1450883"/>
                <a:gd name="connsiteX3" fmla="*/ 208779 w 652765"/>
                <a:gd name="connsiteY3" fmla="*/ 332989 h 1450883"/>
                <a:gd name="connsiteX4" fmla="*/ 187637 w 652765"/>
                <a:gd name="connsiteY4" fmla="*/ 285419 h 1450883"/>
                <a:gd name="connsiteX5" fmla="*/ 158566 w 652765"/>
                <a:gd name="connsiteY5" fmla="*/ 237850 h 1450883"/>
                <a:gd name="connsiteX6" fmla="*/ 134781 w 652765"/>
                <a:gd name="connsiteY6" fmla="*/ 203493 h 1450883"/>
                <a:gd name="connsiteX7" fmla="*/ 97782 w 652765"/>
                <a:gd name="connsiteY7" fmla="*/ 163852 h 1450883"/>
                <a:gd name="connsiteX8" fmla="*/ 60784 w 652765"/>
                <a:gd name="connsiteY8" fmla="*/ 126853 h 1450883"/>
                <a:gd name="connsiteX9" fmla="*/ 29070 w 652765"/>
                <a:gd name="connsiteY9" fmla="*/ 105711 h 1450883"/>
                <a:gd name="connsiteX10" fmla="*/ 10571 w 652765"/>
                <a:gd name="connsiteY10" fmla="*/ 87211 h 1450883"/>
                <a:gd name="connsiteX11" fmla="*/ 0 w 652765"/>
                <a:gd name="connsiteY11" fmla="*/ 50213 h 1450883"/>
                <a:gd name="connsiteX12" fmla="*/ 0 w 652765"/>
                <a:gd name="connsiteY12" fmla="*/ 29070 h 1450883"/>
                <a:gd name="connsiteX13" fmla="*/ 7928 w 652765"/>
                <a:gd name="connsiteY13" fmla="*/ 13214 h 1450883"/>
                <a:gd name="connsiteX14" fmla="*/ 34356 w 652765"/>
                <a:gd name="connsiteY14" fmla="*/ 2643 h 1450883"/>
                <a:gd name="connsiteX15" fmla="*/ 71355 w 652765"/>
                <a:gd name="connsiteY15" fmla="*/ 0 h 1450883"/>
                <a:gd name="connsiteX16" fmla="*/ 108354 w 652765"/>
                <a:gd name="connsiteY16" fmla="*/ 10571 h 1450883"/>
                <a:gd name="connsiteX17" fmla="*/ 192922 w 652765"/>
                <a:gd name="connsiteY17" fmla="*/ 42284 h 1450883"/>
                <a:gd name="connsiteX18" fmla="*/ 295991 w 652765"/>
                <a:gd name="connsiteY18" fmla="*/ 92497 h 1450883"/>
                <a:gd name="connsiteX19" fmla="*/ 340918 w 652765"/>
                <a:gd name="connsiteY19" fmla="*/ 113639 h 1450883"/>
                <a:gd name="connsiteX20" fmla="*/ 369988 w 652765"/>
                <a:gd name="connsiteY20" fmla="*/ 132139 h 1450883"/>
                <a:gd name="connsiteX21" fmla="*/ 388488 w 652765"/>
                <a:gd name="connsiteY21" fmla="*/ 214065 h 1450883"/>
                <a:gd name="connsiteX22" fmla="*/ 473056 w 652765"/>
                <a:gd name="connsiteY22" fmla="*/ 591981 h 1450883"/>
                <a:gd name="connsiteX23" fmla="*/ 504770 w 652765"/>
                <a:gd name="connsiteY23" fmla="*/ 665979 h 1450883"/>
                <a:gd name="connsiteX24" fmla="*/ 568196 w 652765"/>
                <a:gd name="connsiteY24" fmla="*/ 948756 h 1450883"/>
                <a:gd name="connsiteX25" fmla="*/ 610481 w 652765"/>
                <a:gd name="connsiteY25" fmla="*/ 1123179 h 1450883"/>
                <a:gd name="connsiteX26" fmla="*/ 644837 w 652765"/>
                <a:gd name="connsiteY26" fmla="*/ 1223604 h 1450883"/>
                <a:gd name="connsiteX27" fmla="*/ 652765 w 652765"/>
                <a:gd name="connsiteY27" fmla="*/ 1316102 h 1450883"/>
                <a:gd name="connsiteX28" fmla="*/ 650122 w 652765"/>
                <a:gd name="connsiteY28" fmla="*/ 1376885 h 1450883"/>
                <a:gd name="connsiteX29" fmla="*/ 642194 w 652765"/>
                <a:gd name="connsiteY29" fmla="*/ 1421813 h 1450883"/>
                <a:gd name="connsiteX30" fmla="*/ 628980 w 652765"/>
                <a:gd name="connsiteY30" fmla="*/ 1435026 h 1450883"/>
                <a:gd name="connsiteX31" fmla="*/ 605195 w 652765"/>
                <a:gd name="connsiteY31" fmla="*/ 1448240 h 1450883"/>
                <a:gd name="connsiteX32" fmla="*/ 573482 w 652765"/>
                <a:gd name="connsiteY32" fmla="*/ 1450883 h 1450883"/>
                <a:gd name="connsiteX33" fmla="*/ 541769 w 652765"/>
                <a:gd name="connsiteY33" fmla="*/ 1448240 h 1450883"/>
                <a:gd name="connsiteX34" fmla="*/ 523269 w 652765"/>
                <a:gd name="connsiteY34" fmla="*/ 1440312 h 1450883"/>
                <a:gd name="connsiteX35" fmla="*/ 486270 w 652765"/>
                <a:gd name="connsiteY35" fmla="*/ 1408599 h 1450883"/>
                <a:gd name="connsiteX36" fmla="*/ 446629 w 652765"/>
                <a:gd name="connsiteY36" fmla="*/ 1363671 h 1450883"/>
                <a:gd name="connsiteX37" fmla="*/ 412273 w 652765"/>
                <a:gd name="connsiteY37" fmla="*/ 1310816 h 1450883"/>
                <a:gd name="connsiteX38" fmla="*/ 367345 w 652765"/>
                <a:gd name="connsiteY38" fmla="*/ 1223604 h 1450883"/>
                <a:gd name="connsiteX39" fmla="*/ 327704 w 652765"/>
                <a:gd name="connsiteY39" fmla="*/ 1144321 h 1450883"/>
                <a:gd name="connsiteX40" fmla="*/ 332989 w 652765"/>
                <a:gd name="connsiteY40" fmla="*/ 1109965 h 1450883"/>
                <a:gd name="connsiteX41" fmla="*/ 340918 w 652765"/>
                <a:gd name="connsiteY41" fmla="*/ 1072966 h 1450883"/>
                <a:gd name="connsiteX42" fmla="*/ 340918 w 652765"/>
                <a:gd name="connsiteY42" fmla="*/ 1025396 h 1450883"/>
                <a:gd name="connsiteX43" fmla="*/ 332989 w 652765"/>
                <a:gd name="connsiteY43" fmla="*/ 961970 h 1450883"/>
                <a:gd name="connsiteX44" fmla="*/ 285419 w 652765"/>
                <a:gd name="connsiteY44" fmla="*/ 710906 h 1450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652765" h="1450883">
                  <a:moveTo>
                    <a:pt x="285419" y="710906"/>
                  </a:moveTo>
                  <a:lnTo>
                    <a:pt x="251063" y="536483"/>
                  </a:lnTo>
                  <a:lnTo>
                    <a:pt x="224636" y="396416"/>
                  </a:lnTo>
                  <a:lnTo>
                    <a:pt x="208779" y="332989"/>
                  </a:lnTo>
                  <a:lnTo>
                    <a:pt x="187637" y="285419"/>
                  </a:lnTo>
                  <a:lnTo>
                    <a:pt x="158566" y="237850"/>
                  </a:lnTo>
                  <a:lnTo>
                    <a:pt x="134781" y="203493"/>
                  </a:lnTo>
                  <a:lnTo>
                    <a:pt x="97782" y="163852"/>
                  </a:lnTo>
                  <a:lnTo>
                    <a:pt x="60784" y="126853"/>
                  </a:lnTo>
                  <a:lnTo>
                    <a:pt x="29070" y="105711"/>
                  </a:lnTo>
                  <a:lnTo>
                    <a:pt x="10571" y="87211"/>
                  </a:lnTo>
                  <a:lnTo>
                    <a:pt x="0" y="50213"/>
                  </a:lnTo>
                  <a:lnTo>
                    <a:pt x="0" y="29070"/>
                  </a:lnTo>
                  <a:lnTo>
                    <a:pt x="7928" y="13214"/>
                  </a:lnTo>
                  <a:lnTo>
                    <a:pt x="34356" y="2643"/>
                  </a:lnTo>
                  <a:lnTo>
                    <a:pt x="71355" y="0"/>
                  </a:lnTo>
                  <a:lnTo>
                    <a:pt x="108354" y="10571"/>
                  </a:lnTo>
                  <a:lnTo>
                    <a:pt x="192922" y="42284"/>
                  </a:lnTo>
                  <a:lnTo>
                    <a:pt x="295991" y="92497"/>
                  </a:lnTo>
                  <a:lnTo>
                    <a:pt x="340918" y="113639"/>
                  </a:lnTo>
                  <a:lnTo>
                    <a:pt x="369988" y="132139"/>
                  </a:lnTo>
                  <a:lnTo>
                    <a:pt x="388488" y="214065"/>
                  </a:lnTo>
                  <a:lnTo>
                    <a:pt x="473056" y="591981"/>
                  </a:lnTo>
                  <a:lnTo>
                    <a:pt x="504770" y="665979"/>
                  </a:lnTo>
                  <a:lnTo>
                    <a:pt x="568196" y="948756"/>
                  </a:lnTo>
                  <a:lnTo>
                    <a:pt x="610481" y="1123179"/>
                  </a:lnTo>
                  <a:lnTo>
                    <a:pt x="644837" y="1223604"/>
                  </a:lnTo>
                  <a:lnTo>
                    <a:pt x="652765" y="1316102"/>
                  </a:lnTo>
                  <a:lnTo>
                    <a:pt x="650122" y="1376885"/>
                  </a:lnTo>
                  <a:lnTo>
                    <a:pt x="642194" y="1421813"/>
                  </a:lnTo>
                  <a:lnTo>
                    <a:pt x="628980" y="1435026"/>
                  </a:lnTo>
                  <a:lnTo>
                    <a:pt x="605195" y="1448240"/>
                  </a:lnTo>
                  <a:lnTo>
                    <a:pt x="573482" y="1450883"/>
                  </a:lnTo>
                  <a:lnTo>
                    <a:pt x="541769" y="1448240"/>
                  </a:lnTo>
                  <a:lnTo>
                    <a:pt x="523269" y="1440312"/>
                  </a:lnTo>
                  <a:lnTo>
                    <a:pt x="486270" y="1408599"/>
                  </a:lnTo>
                  <a:lnTo>
                    <a:pt x="446629" y="1363671"/>
                  </a:lnTo>
                  <a:lnTo>
                    <a:pt x="412273" y="1310816"/>
                  </a:lnTo>
                  <a:lnTo>
                    <a:pt x="367345" y="1223604"/>
                  </a:lnTo>
                  <a:lnTo>
                    <a:pt x="327704" y="1144321"/>
                  </a:lnTo>
                  <a:lnTo>
                    <a:pt x="332989" y="1109965"/>
                  </a:lnTo>
                  <a:lnTo>
                    <a:pt x="340918" y="1072966"/>
                  </a:lnTo>
                  <a:lnTo>
                    <a:pt x="340918" y="1025396"/>
                  </a:lnTo>
                  <a:lnTo>
                    <a:pt x="332989" y="961970"/>
                  </a:lnTo>
                  <a:lnTo>
                    <a:pt x="285419" y="7109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">
              <a:extLst>
                <a:ext uri="{FF2B5EF4-FFF2-40B4-BE49-F238E27FC236}">
                  <a16:creationId xmlns:a16="http://schemas.microsoft.com/office/drawing/2014/main" id="{75A05594-A231-4EEB-A69C-E93236224E40}"/>
                </a:ext>
              </a:extLst>
            </p:cNvPr>
            <p:cNvSpPr/>
            <p:nvPr/>
          </p:nvSpPr>
          <p:spPr>
            <a:xfrm>
              <a:off x="5222875" y="3649663"/>
              <a:ext cx="2254250" cy="584200"/>
            </a:xfrm>
            <a:custGeom>
              <a:avLst/>
              <a:gdLst>
                <a:gd name="connsiteX0" fmla="*/ 1255318 w 2254287"/>
                <a:gd name="connsiteY0" fmla="*/ 332989 h 584053"/>
                <a:gd name="connsiteX1" fmla="*/ 843045 w 2254287"/>
                <a:gd name="connsiteY1" fmla="*/ 428129 h 584053"/>
                <a:gd name="connsiteX2" fmla="*/ 650122 w 2254287"/>
                <a:gd name="connsiteY2" fmla="*/ 478342 h 584053"/>
                <a:gd name="connsiteX3" fmla="*/ 565554 w 2254287"/>
                <a:gd name="connsiteY3" fmla="*/ 504770 h 584053"/>
                <a:gd name="connsiteX4" fmla="*/ 356774 w 2254287"/>
                <a:gd name="connsiteY4" fmla="*/ 584053 h 584053"/>
                <a:gd name="connsiteX5" fmla="*/ 332990 w 2254287"/>
                <a:gd name="connsiteY5" fmla="*/ 576125 h 584053"/>
                <a:gd name="connsiteX6" fmla="*/ 243135 w 2254287"/>
                <a:gd name="connsiteY6" fmla="*/ 517983 h 584053"/>
                <a:gd name="connsiteX7" fmla="*/ 150638 w 2254287"/>
                <a:gd name="connsiteY7" fmla="*/ 449271 h 584053"/>
                <a:gd name="connsiteX8" fmla="*/ 108354 w 2254287"/>
                <a:gd name="connsiteY8" fmla="*/ 412273 h 584053"/>
                <a:gd name="connsiteX9" fmla="*/ 66069 w 2254287"/>
                <a:gd name="connsiteY9" fmla="*/ 375274 h 584053"/>
                <a:gd name="connsiteX10" fmla="*/ 36999 w 2254287"/>
                <a:gd name="connsiteY10" fmla="*/ 346203 h 584053"/>
                <a:gd name="connsiteX11" fmla="*/ 15857 w 2254287"/>
                <a:gd name="connsiteY11" fmla="*/ 322418 h 584053"/>
                <a:gd name="connsiteX12" fmla="*/ 2643 w 2254287"/>
                <a:gd name="connsiteY12" fmla="*/ 301276 h 584053"/>
                <a:gd name="connsiteX13" fmla="*/ 0 w 2254287"/>
                <a:gd name="connsiteY13" fmla="*/ 280134 h 584053"/>
                <a:gd name="connsiteX14" fmla="*/ 0 w 2254287"/>
                <a:gd name="connsiteY14" fmla="*/ 272205 h 584053"/>
                <a:gd name="connsiteX15" fmla="*/ 2643 w 2254287"/>
                <a:gd name="connsiteY15" fmla="*/ 261634 h 584053"/>
                <a:gd name="connsiteX16" fmla="*/ 10571 w 2254287"/>
                <a:gd name="connsiteY16" fmla="*/ 253706 h 584053"/>
                <a:gd name="connsiteX17" fmla="*/ 26428 w 2254287"/>
                <a:gd name="connsiteY17" fmla="*/ 253706 h 584053"/>
                <a:gd name="connsiteX18" fmla="*/ 50213 w 2254287"/>
                <a:gd name="connsiteY18" fmla="*/ 261634 h 584053"/>
                <a:gd name="connsiteX19" fmla="*/ 81926 w 2254287"/>
                <a:gd name="connsiteY19" fmla="*/ 282777 h 584053"/>
                <a:gd name="connsiteX20" fmla="*/ 113639 w 2254287"/>
                <a:gd name="connsiteY20" fmla="*/ 301276 h 584053"/>
                <a:gd name="connsiteX21" fmla="*/ 158566 w 2254287"/>
                <a:gd name="connsiteY21" fmla="*/ 317133 h 584053"/>
                <a:gd name="connsiteX22" fmla="*/ 208779 w 2254287"/>
                <a:gd name="connsiteY22" fmla="*/ 330346 h 584053"/>
                <a:gd name="connsiteX23" fmla="*/ 261635 w 2254287"/>
                <a:gd name="connsiteY23" fmla="*/ 338275 h 584053"/>
                <a:gd name="connsiteX24" fmla="*/ 322418 w 2254287"/>
                <a:gd name="connsiteY24" fmla="*/ 343560 h 584053"/>
                <a:gd name="connsiteX25" fmla="*/ 375274 w 2254287"/>
                <a:gd name="connsiteY25" fmla="*/ 343560 h 584053"/>
                <a:gd name="connsiteX26" fmla="*/ 494199 w 2254287"/>
                <a:gd name="connsiteY26" fmla="*/ 327704 h 584053"/>
                <a:gd name="connsiteX27" fmla="*/ 761119 w 2254287"/>
                <a:gd name="connsiteY27" fmla="*/ 282777 h 584053"/>
                <a:gd name="connsiteX28" fmla="*/ 1088823 w 2254287"/>
                <a:gd name="connsiteY28" fmla="*/ 232564 h 584053"/>
                <a:gd name="connsiteX29" fmla="*/ 1437669 w 2254287"/>
                <a:gd name="connsiteY29" fmla="*/ 171780 h 584053"/>
                <a:gd name="connsiteX30" fmla="*/ 1646448 w 2254287"/>
                <a:gd name="connsiteY30" fmla="*/ 134781 h 584053"/>
                <a:gd name="connsiteX31" fmla="*/ 1709875 w 2254287"/>
                <a:gd name="connsiteY31" fmla="*/ 95140 h 584053"/>
                <a:gd name="connsiteX32" fmla="*/ 1789158 w 2254287"/>
                <a:gd name="connsiteY32" fmla="*/ 42284 h 584053"/>
                <a:gd name="connsiteX33" fmla="*/ 1849942 w 2254287"/>
                <a:gd name="connsiteY33" fmla="*/ 0 h 584053"/>
                <a:gd name="connsiteX34" fmla="*/ 1865799 w 2254287"/>
                <a:gd name="connsiteY34" fmla="*/ 0 h 584053"/>
                <a:gd name="connsiteX35" fmla="*/ 1894869 w 2254287"/>
                <a:gd name="connsiteY35" fmla="*/ 5285 h 584053"/>
                <a:gd name="connsiteX36" fmla="*/ 1931868 w 2254287"/>
                <a:gd name="connsiteY36" fmla="*/ 18499 h 584053"/>
                <a:gd name="connsiteX37" fmla="*/ 1987366 w 2254287"/>
                <a:gd name="connsiteY37" fmla="*/ 47570 h 584053"/>
                <a:gd name="connsiteX38" fmla="*/ 2024365 w 2254287"/>
                <a:gd name="connsiteY38" fmla="*/ 71355 h 584053"/>
                <a:gd name="connsiteX39" fmla="*/ 2082506 w 2254287"/>
                <a:gd name="connsiteY39" fmla="*/ 113639 h 584053"/>
                <a:gd name="connsiteX40" fmla="*/ 2164432 w 2254287"/>
                <a:gd name="connsiteY40" fmla="*/ 182351 h 584053"/>
                <a:gd name="connsiteX41" fmla="*/ 2217288 w 2254287"/>
                <a:gd name="connsiteY41" fmla="*/ 235207 h 584053"/>
                <a:gd name="connsiteX42" fmla="*/ 2238430 w 2254287"/>
                <a:gd name="connsiteY42" fmla="*/ 261634 h 584053"/>
                <a:gd name="connsiteX43" fmla="*/ 2249001 w 2254287"/>
                <a:gd name="connsiteY43" fmla="*/ 280134 h 584053"/>
                <a:gd name="connsiteX44" fmla="*/ 2254287 w 2254287"/>
                <a:gd name="connsiteY44" fmla="*/ 301276 h 584053"/>
                <a:gd name="connsiteX45" fmla="*/ 2246358 w 2254287"/>
                <a:gd name="connsiteY45" fmla="*/ 325061 h 584053"/>
                <a:gd name="connsiteX46" fmla="*/ 2225216 w 2254287"/>
                <a:gd name="connsiteY46" fmla="*/ 343560 h 584053"/>
                <a:gd name="connsiteX47" fmla="*/ 2180289 w 2254287"/>
                <a:gd name="connsiteY47" fmla="*/ 354131 h 584053"/>
                <a:gd name="connsiteX48" fmla="*/ 2098363 w 2254287"/>
                <a:gd name="connsiteY48" fmla="*/ 367345 h 584053"/>
                <a:gd name="connsiteX49" fmla="*/ 1670233 w 2254287"/>
                <a:gd name="connsiteY49" fmla="*/ 269563 h 584053"/>
                <a:gd name="connsiteX50" fmla="*/ 1620021 w 2254287"/>
                <a:gd name="connsiteY50" fmla="*/ 264277 h 584053"/>
                <a:gd name="connsiteX51" fmla="*/ 1514310 w 2254287"/>
                <a:gd name="connsiteY51" fmla="*/ 280134 h 584053"/>
                <a:gd name="connsiteX52" fmla="*/ 1255318 w 2254287"/>
                <a:gd name="connsiteY52" fmla="*/ 332989 h 5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254287" h="584053">
                  <a:moveTo>
                    <a:pt x="1255318" y="332989"/>
                  </a:moveTo>
                  <a:lnTo>
                    <a:pt x="843045" y="428129"/>
                  </a:lnTo>
                  <a:lnTo>
                    <a:pt x="650122" y="478342"/>
                  </a:lnTo>
                  <a:lnTo>
                    <a:pt x="565554" y="504770"/>
                  </a:lnTo>
                  <a:lnTo>
                    <a:pt x="356774" y="584053"/>
                  </a:lnTo>
                  <a:lnTo>
                    <a:pt x="332990" y="576125"/>
                  </a:lnTo>
                  <a:lnTo>
                    <a:pt x="243135" y="517983"/>
                  </a:lnTo>
                  <a:lnTo>
                    <a:pt x="150638" y="449271"/>
                  </a:lnTo>
                  <a:lnTo>
                    <a:pt x="108354" y="412273"/>
                  </a:lnTo>
                  <a:lnTo>
                    <a:pt x="66069" y="375274"/>
                  </a:lnTo>
                  <a:lnTo>
                    <a:pt x="36999" y="346203"/>
                  </a:lnTo>
                  <a:lnTo>
                    <a:pt x="15857" y="322418"/>
                  </a:lnTo>
                  <a:lnTo>
                    <a:pt x="2643" y="301276"/>
                  </a:lnTo>
                  <a:lnTo>
                    <a:pt x="0" y="280134"/>
                  </a:lnTo>
                  <a:lnTo>
                    <a:pt x="0" y="272205"/>
                  </a:lnTo>
                  <a:lnTo>
                    <a:pt x="2643" y="261634"/>
                  </a:lnTo>
                  <a:lnTo>
                    <a:pt x="10571" y="253706"/>
                  </a:lnTo>
                  <a:lnTo>
                    <a:pt x="26428" y="253706"/>
                  </a:lnTo>
                  <a:lnTo>
                    <a:pt x="50213" y="261634"/>
                  </a:lnTo>
                  <a:lnTo>
                    <a:pt x="81926" y="282777"/>
                  </a:lnTo>
                  <a:lnTo>
                    <a:pt x="113639" y="301276"/>
                  </a:lnTo>
                  <a:lnTo>
                    <a:pt x="158566" y="317133"/>
                  </a:lnTo>
                  <a:lnTo>
                    <a:pt x="208779" y="330346"/>
                  </a:lnTo>
                  <a:lnTo>
                    <a:pt x="261635" y="338275"/>
                  </a:lnTo>
                  <a:lnTo>
                    <a:pt x="322418" y="343560"/>
                  </a:lnTo>
                  <a:lnTo>
                    <a:pt x="375274" y="343560"/>
                  </a:lnTo>
                  <a:lnTo>
                    <a:pt x="494199" y="327704"/>
                  </a:lnTo>
                  <a:lnTo>
                    <a:pt x="761119" y="282777"/>
                  </a:lnTo>
                  <a:lnTo>
                    <a:pt x="1088823" y="232564"/>
                  </a:lnTo>
                  <a:lnTo>
                    <a:pt x="1437669" y="171780"/>
                  </a:lnTo>
                  <a:lnTo>
                    <a:pt x="1646448" y="134781"/>
                  </a:lnTo>
                  <a:lnTo>
                    <a:pt x="1709875" y="95140"/>
                  </a:lnTo>
                  <a:lnTo>
                    <a:pt x="1789158" y="42284"/>
                  </a:lnTo>
                  <a:lnTo>
                    <a:pt x="1849942" y="0"/>
                  </a:lnTo>
                  <a:lnTo>
                    <a:pt x="1865799" y="0"/>
                  </a:lnTo>
                  <a:lnTo>
                    <a:pt x="1894869" y="5285"/>
                  </a:lnTo>
                  <a:lnTo>
                    <a:pt x="1931868" y="18499"/>
                  </a:lnTo>
                  <a:lnTo>
                    <a:pt x="1987366" y="47570"/>
                  </a:lnTo>
                  <a:lnTo>
                    <a:pt x="2024365" y="71355"/>
                  </a:lnTo>
                  <a:lnTo>
                    <a:pt x="2082506" y="113639"/>
                  </a:lnTo>
                  <a:lnTo>
                    <a:pt x="2164432" y="182351"/>
                  </a:lnTo>
                  <a:lnTo>
                    <a:pt x="2217288" y="235207"/>
                  </a:lnTo>
                  <a:lnTo>
                    <a:pt x="2238430" y="261634"/>
                  </a:lnTo>
                  <a:lnTo>
                    <a:pt x="2249001" y="280134"/>
                  </a:lnTo>
                  <a:lnTo>
                    <a:pt x="2254287" y="301276"/>
                  </a:lnTo>
                  <a:lnTo>
                    <a:pt x="2246358" y="325061"/>
                  </a:lnTo>
                  <a:lnTo>
                    <a:pt x="2225216" y="343560"/>
                  </a:lnTo>
                  <a:lnTo>
                    <a:pt x="2180289" y="354131"/>
                  </a:lnTo>
                  <a:lnTo>
                    <a:pt x="2098363" y="367345"/>
                  </a:lnTo>
                  <a:lnTo>
                    <a:pt x="1670233" y="269563"/>
                  </a:lnTo>
                  <a:lnTo>
                    <a:pt x="1620021" y="264277"/>
                  </a:lnTo>
                  <a:lnTo>
                    <a:pt x="1514310" y="280134"/>
                  </a:lnTo>
                  <a:lnTo>
                    <a:pt x="1255318" y="33298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4">
              <a:extLst>
                <a:ext uri="{FF2B5EF4-FFF2-40B4-BE49-F238E27FC236}">
                  <a16:creationId xmlns:a16="http://schemas.microsoft.com/office/drawing/2014/main" id="{A4FA812D-16B4-4AA2-AAE0-F82EFD38C05E}"/>
                </a:ext>
              </a:extLst>
            </p:cNvPr>
            <p:cNvSpPr/>
            <p:nvPr/>
          </p:nvSpPr>
          <p:spPr>
            <a:xfrm rot="16200000">
              <a:off x="2616201" y="2876551"/>
              <a:ext cx="3473450" cy="1374775"/>
            </a:xfrm>
            <a:custGeom>
              <a:avLst/>
              <a:gdLst>
                <a:gd name="connsiteX0" fmla="*/ 1778000 w 3473450"/>
                <a:gd name="connsiteY0" fmla="*/ 771525 h 1374775"/>
                <a:gd name="connsiteX1" fmla="*/ 2079625 w 3473450"/>
                <a:gd name="connsiteY1" fmla="*/ 857250 h 1374775"/>
                <a:gd name="connsiteX2" fmla="*/ 2305050 w 3473450"/>
                <a:gd name="connsiteY2" fmla="*/ 914400 h 1374775"/>
                <a:gd name="connsiteX3" fmla="*/ 2520950 w 3473450"/>
                <a:gd name="connsiteY3" fmla="*/ 965200 h 1374775"/>
                <a:gd name="connsiteX4" fmla="*/ 2740025 w 3473450"/>
                <a:gd name="connsiteY4" fmla="*/ 1009650 h 1374775"/>
                <a:gd name="connsiteX5" fmla="*/ 2936875 w 3473450"/>
                <a:gd name="connsiteY5" fmla="*/ 1044575 h 1374775"/>
                <a:gd name="connsiteX6" fmla="*/ 3197225 w 3473450"/>
                <a:gd name="connsiteY6" fmla="*/ 1073150 h 1374775"/>
                <a:gd name="connsiteX7" fmla="*/ 3365500 w 3473450"/>
                <a:gd name="connsiteY7" fmla="*/ 1089025 h 1374775"/>
                <a:gd name="connsiteX8" fmla="*/ 3451225 w 3473450"/>
                <a:gd name="connsiteY8" fmla="*/ 1038225 h 1374775"/>
                <a:gd name="connsiteX9" fmla="*/ 3473450 w 3473450"/>
                <a:gd name="connsiteY9" fmla="*/ 1247775 h 1374775"/>
                <a:gd name="connsiteX10" fmla="*/ 3333750 w 3473450"/>
                <a:gd name="connsiteY10" fmla="*/ 1301750 h 1374775"/>
                <a:gd name="connsiteX11" fmla="*/ 3282950 w 3473450"/>
                <a:gd name="connsiteY11" fmla="*/ 1333500 h 1374775"/>
                <a:gd name="connsiteX12" fmla="*/ 3232150 w 3473450"/>
                <a:gd name="connsiteY12" fmla="*/ 1355725 h 1374775"/>
                <a:gd name="connsiteX13" fmla="*/ 3165475 w 3473450"/>
                <a:gd name="connsiteY13" fmla="*/ 1374775 h 1374775"/>
                <a:gd name="connsiteX14" fmla="*/ 2952750 w 3473450"/>
                <a:gd name="connsiteY14" fmla="*/ 1327150 h 1374775"/>
                <a:gd name="connsiteX15" fmla="*/ 2479675 w 3473450"/>
                <a:gd name="connsiteY15" fmla="*/ 1209675 h 1374775"/>
                <a:gd name="connsiteX16" fmla="*/ 1990725 w 3473450"/>
                <a:gd name="connsiteY16" fmla="*/ 1066800 h 1374775"/>
                <a:gd name="connsiteX17" fmla="*/ 1562100 w 3473450"/>
                <a:gd name="connsiteY17" fmla="*/ 927100 h 1374775"/>
                <a:gd name="connsiteX18" fmla="*/ 1238250 w 3473450"/>
                <a:gd name="connsiteY18" fmla="*/ 806450 h 1374775"/>
                <a:gd name="connsiteX19" fmla="*/ 1022350 w 3473450"/>
                <a:gd name="connsiteY19" fmla="*/ 714375 h 1374775"/>
                <a:gd name="connsiteX20" fmla="*/ 733425 w 3473450"/>
                <a:gd name="connsiteY20" fmla="*/ 565150 h 1374775"/>
                <a:gd name="connsiteX21" fmla="*/ 555625 w 3473450"/>
                <a:gd name="connsiteY21" fmla="*/ 463550 h 1374775"/>
                <a:gd name="connsiteX22" fmla="*/ 400050 w 3473450"/>
                <a:gd name="connsiteY22" fmla="*/ 358775 h 1374775"/>
                <a:gd name="connsiteX23" fmla="*/ 301625 w 3473450"/>
                <a:gd name="connsiteY23" fmla="*/ 288925 h 1374775"/>
                <a:gd name="connsiteX24" fmla="*/ 152400 w 3473450"/>
                <a:gd name="connsiteY24" fmla="*/ 174625 h 1374775"/>
                <a:gd name="connsiteX25" fmla="*/ 73025 w 3473450"/>
                <a:gd name="connsiteY25" fmla="*/ 111125 h 1374775"/>
                <a:gd name="connsiteX26" fmla="*/ 28575 w 3473450"/>
                <a:gd name="connsiteY26" fmla="*/ 73025 h 1374775"/>
                <a:gd name="connsiteX27" fmla="*/ 19050 w 3473450"/>
                <a:gd name="connsiteY27" fmla="*/ 63500 h 1374775"/>
                <a:gd name="connsiteX28" fmla="*/ 6350 w 3473450"/>
                <a:gd name="connsiteY28" fmla="*/ 44450 h 1374775"/>
                <a:gd name="connsiteX29" fmla="*/ 0 w 3473450"/>
                <a:gd name="connsiteY29" fmla="*/ 19050 h 1374775"/>
                <a:gd name="connsiteX30" fmla="*/ 3175 w 3473450"/>
                <a:gd name="connsiteY30" fmla="*/ 6350 h 1374775"/>
                <a:gd name="connsiteX31" fmla="*/ 19050 w 3473450"/>
                <a:gd name="connsiteY31" fmla="*/ 0 h 1374775"/>
                <a:gd name="connsiteX32" fmla="*/ 38100 w 3473450"/>
                <a:gd name="connsiteY32" fmla="*/ 0 h 1374775"/>
                <a:gd name="connsiteX33" fmla="*/ 79375 w 3473450"/>
                <a:gd name="connsiteY33" fmla="*/ 22225 h 1374775"/>
                <a:gd name="connsiteX34" fmla="*/ 228600 w 3473450"/>
                <a:gd name="connsiteY34" fmla="*/ 114300 h 1374775"/>
                <a:gd name="connsiteX35" fmla="*/ 428625 w 3473450"/>
                <a:gd name="connsiteY35" fmla="*/ 228600 h 1374775"/>
                <a:gd name="connsiteX36" fmla="*/ 625475 w 3473450"/>
                <a:gd name="connsiteY36" fmla="*/ 327025 h 1374775"/>
                <a:gd name="connsiteX37" fmla="*/ 812800 w 3473450"/>
                <a:gd name="connsiteY37" fmla="*/ 419100 h 1374775"/>
                <a:gd name="connsiteX38" fmla="*/ 1104900 w 3473450"/>
                <a:gd name="connsiteY38" fmla="*/ 542925 h 1374775"/>
                <a:gd name="connsiteX39" fmla="*/ 1270000 w 3473450"/>
                <a:gd name="connsiteY39" fmla="*/ 606425 h 1374775"/>
                <a:gd name="connsiteX40" fmla="*/ 1419225 w 3473450"/>
                <a:gd name="connsiteY40" fmla="*/ 660400 h 1374775"/>
                <a:gd name="connsiteX41" fmla="*/ 1666875 w 3473450"/>
                <a:gd name="connsiteY41" fmla="*/ 739775 h 1374775"/>
                <a:gd name="connsiteX42" fmla="*/ 1778000 w 3473450"/>
                <a:gd name="connsiteY42" fmla="*/ 771525 h 137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473450" h="1374775">
                  <a:moveTo>
                    <a:pt x="1778000" y="771525"/>
                  </a:moveTo>
                  <a:lnTo>
                    <a:pt x="2079625" y="857250"/>
                  </a:lnTo>
                  <a:lnTo>
                    <a:pt x="2305050" y="914400"/>
                  </a:lnTo>
                  <a:lnTo>
                    <a:pt x="2520950" y="965200"/>
                  </a:lnTo>
                  <a:lnTo>
                    <a:pt x="2740025" y="1009650"/>
                  </a:lnTo>
                  <a:lnTo>
                    <a:pt x="2936875" y="1044575"/>
                  </a:lnTo>
                  <a:lnTo>
                    <a:pt x="3197225" y="1073150"/>
                  </a:lnTo>
                  <a:lnTo>
                    <a:pt x="3365500" y="1089025"/>
                  </a:lnTo>
                  <a:lnTo>
                    <a:pt x="3451225" y="1038225"/>
                  </a:lnTo>
                  <a:lnTo>
                    <a:pt x="3473450" y="1247775"/>
                  </a:lnTo>
                  <a:lnTo>
                    <a:pt x="3333750" y="1301750"/>
                  </a:lnTo>
                  <a:lnTo>
                    <a:pt x="3282950" y="1333500"/>
                  </a:lnTo>
                  <a:lnTo>
                    <a:pt x="3232150" y="1355725"/>
                  </a:lnTo>
                  <a:lnTo>
                    <a:pt x="3165475" y="1374775"/>
                  </a:lnTo>
                  <a:lnTo>
                    <a:pt x="2952750" y="1327150"/>
                  </a:lnTo>
                  <a:lnTo>
                    <a:pt x="2479675" y="1209675"/>
                  </a:lnTo>
                  <a:lnTo>
                    <a:pt x="1990725" y="1066800"/>
                  </a:lnTo>
                  <a:lnTo>
                    <a:pt x="1562100" y="927100"/>
                  </a:lnTo>
                  <a:lnTo>
                    <a:pt x="1238250" y="806450"/>
                  </a:lnTo>
                  <a:lnTo>
                    <a:pt x="1022350" y="714375"/>
                  </a:lnTo>
                  <a:lnTo>
                    <a:pt x="733425" y="565150"/>
                  </a:lnTo>
                  <a:lnTo>
                    <a:pt x="555625" y="463550"/>
                  </a:lnTo>
                  <a:lnTo>
                    <a:pt x="400050" y="358775"/>
                  </a:lnTo>
                  <a:lnTo>
                    <a:pt x="301625" y="288925"/>
                  </a:lnTo>
                  <a:lnTo>
                    <a:pt x="152400" y="174625"/>
                  </a:lnTo>
                  <a:lnTo>
                    <a:pt x="73025" y="111125"/>
                  </a:lnTo>
                  <a:lnTo>
                    <a:pt x="28575" y="73025"/>
                  </a:lnTo>
                  <a:lnTo>
                    <a:pt x="19050" y="63500"/>
                  </a:lnTo>
                  <a:lnTo>
                    <a:pt x="6350" y="44450"/>
                  </a:lnTo>
                  <a:lnTo>
                    <a:pt x="0" y="19050"/>
                  </a:lnTo>
                  <a:lnTo>
                    <a:pt x="3175" y="6350"/>
                  </a:lnTo>
                  <a:lnTo>
                    <a:pt x="19050" y="0"/>
                  </a:lnTo>
                  <a:lnTo>
                    <a:pt x="38100" y="0"/>
                  </a:lnTo>
                  <a:lnTo>
                    <a:pt x="79375" y="22225"/>
                  </a:lnTo>
                  <a:lnTo>
                    <a:pt x="228600" y="114300"/>
                  </a:lnTo>
                  <a:lnTo>
                    <a:pt x="428625" y="228600"/>
                  </a:lnTo>
                  <a:lnTo>
                    <a:pt x="625475" y="327025"/>
                  </a:lnTo>
                  <a:lnTo>
                    <a:pt x="812800" y="419100"/>
                  </a:lnTo>
                  <a:lnTo>
                    <a:pt x="1104900" y="542925"/>
                  </a:lnTo>
                  <a:lnTo>
                    <a:pt x="1270000" y="606425"/>
                  </a:lnTo>
                  <a:lnTo>
                    <a:pt x="1419225" y="660400"/>
                  </a:lnTo>
                  <a:lnTo>
                    <a:pt x="1666875" y="739775"/>
                  </a:lnTo>
                  <a:lnTo>
                    <a:pt x="1778000" y="7715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8">
              <a:extLst>
                <a:ext uri="{FF2B5EF4-FFF2-40B4-BE49-F238E27FC236}">
                  <a16:creationId xmlns:a16="http://schemas.microsoft.com/office/drawing/2014/main" id="{07939978-9A9A-4450-97F9-CE73C6E3BB57}"/>
                </a:ext>
              </a:extLst>
            </p:cNvPr>
            <p:cNvSpPr/>
            <p:nvPr/>
          </p:nvSpPr>
          <p:spPr>
            <a:xfrm>
              <a:off x="5357813" y="2108201"/>
              <a:ext cx="2349500" cy="1450975"/>
            </a:xfrm>
            <a:custGeom>
              <a:avLst/>
              <a:gdLst>
                <a:gd name="connsiteX0" fmla="*/ 1075610 w 2349427"/>
                <a:gd name="connsiteY0" fmla="*/ 301276 h 1450883"/>
                <a:gd name="connsiteX1" fmla="*/ 647480 w 2349427"/>
                <a:gd name="connsiteY1" fmla="*/ 348846 h 1450883"/>
                <a:gd name="connsiteX2" fmla="*/ 364703 w 2349427"/>
                <a:gd name="connsiteY2" fmla="*/ 377917 h 1450883"/>
                <a:gd name="connsiteX3" fmla="*/ 60784 w 2349427"/>
                <a:gd name="connsiteY3" fmla="*/ 417558 h 1450883"/>
                <a:gd name="connsiteX4" fmla="*/ 0 w 2349427"/>
                <a:gd name="connsiteY4" fmla="*/ 288063 h 1450883"/>
                <a:gd name="connsiteX5" fmla="*/ 229922 w 2349427"/>
                <a:gd name="connsiteY5" fmla="*/ 253706 h 1450883"/>
                <a:gd name="connsiteX6" fmla="*/ 745263 w 2349427"/>
                <a:gd name="connsiteY6" fmla="*/ 198208 h 1450883"/>
                <a:gd name="connsiteX7" fmla="*/ 1154893 w 2349427"/>
                <a:gd name="connsiteY7" fmla="*/ 155924 h 1450883"/>
                <a:gd name="connsiteX8" fmla="*/ 1802373 w 2349427"/>
                <a:gd name="connsiteY8" fmla="*/ 92497 h 1450883"/>
                <a:gd name="connsiteX9" fmla="*/ 1849943 w 2349427"/>
                <a:gd name="connsiteY9" fmla="*/ 76641 h 1450883"/>
                <a:gd name="connsiteX10" fmla="*/ 1958296 w 2349427"/>
                <a:gd name="connsiteY10" fmla="*/ 29071 h 1450883"/>
                <a:gd name="connsiteX11" fmla="*/ 2000581 w 2349427"/>
                <a:gd name="connsiteY11" fmla="*/ 0 h 1450883"/>
                <a:gd name="connsiteX12" fmla="*/ 2016437 w 2349427"/>
                <a:gd name="connsiteY12" fmla="*/ 2643 h 1450883"/>
                <a:gd name="connsiteX13" fmla="*/ 2098363 w 2349427"/>
                <a:gd name="connsiteY13" fmla="*/ 42284 h 1450883"/>
                <a:gd name="connsiteX14" fmla="*/ 2159147 w 2349427"/>
                <a:gd name="connsiteY14" fmla="*/ 76641 h 1450883"/>
                <a:gd name="connsiteX15" fmla="*/ 2222574 w 2349427"/>
                <a:gd name="connsiteY15" fmla="*/ 126853 h 1450883"/>
                <a:gd name="connsiteX16" fmla="*/ 2280715 w 2349427"/>
                <a:gd name="connsiteY16" fmla="*/ 182352 h 1450883"/>
                <a:gd name="connsiteX17" fmla="*/ 2320357 w 2349427"/>
                <a:gd name="connsiteY17" fmla="*/ 224636 h 1450883"/>
                <a:gd name="connsiteX18" fmla="*/ 2333570 w 2349427"/>
                <a:gd name="connsiteY18" fmla="*/ 248421 h 1450883"/>
                <a:gd name="connsiteX19" fmla="*/ 2346784 w 2349427"/>
                <a:gd name="connsiteY19" fmla="*/ 280134 h 1450883"/>
                <a:gd name="connsiteX20" fmla="*/ 2349427 w 2349427"/>
                <a:gd name="connsiteY20" fmla="*/ 309205 h 1450883"/>
                <a:gd name="connsiteX21" fmla="*/ 2346784 w 2349427"/>
                <a:gd name="connsiteY21" fmla="*/ 340918 h 1450883"/>
                <a:gd name="connsiteX22" fmla="*/ 2333570 w 2349427"/>
                <a:gd name="connsiteY22" fmla="*/ 362060 h 1450883"/>
                <a:gd name="connsiteX23" fmla="*/ 2309785 w 2349427"/>
                <a:gd name="connsiteY23" fmla="*/ 385845 h 1450883"/>
                <a:gd name="connsiteX24" fmla="*/ 2286000 w 2349427"/>
                <a:gd name="connsiteY24" fmla="*/ 414916 h 1450883"/>
                <a:gd name="connsiteX25" fmla="*/ 2259573 w 2349427"/>
                <a:gd name="connsiteY25" fmla="*/ 454557 h 1450883"/>
                <a:gd name="connsiteX26" fmla="*/ 2235788 w 2349427"/>
                <a:gd name="connsiteY26" fmla="*/ 544412 h 1450883"/>
                <a:gd name="connsiteX27" fmla="*/ 2145933 w 2349427"/>
                <a:gd name="connsiteY27" fmla="*/ 866830 h 1450883"/>
                <a:gd name="connsiteX28" fmla="*/ 2058722 w 2349427"/>
                <a:gd name="connsiteY28" fmla="*/ 1183963 h 1450883"/>
                <a:gd name="connsiteX29" fmla="*/ 2021723 w 2349427"/>
                <a:gd name="connsiteY29" fmla="*/ 1326673 h 1450883"/>
                <a:gd name="connsiteX30" fmla="*/ 1997938 w 2349427"/>
                <a:gd name="connsiteY30" fmla="*/ 1398028 h 1450883"/>
                <a:gd name="connsiteX31" fmla="*/ 1979439 w 2349427"/>
                <a:gd name="connsiteY31" fmla="*/ 1429741 h 1450883"/>
                <a:gd name="connsiteX32" fmla="*/ 1963582 w 2349427"/>
                <a:gd name="connsiteY32" fmla="*/ 1442955 h 1450883"/>
                <a:gd name="connsiteX33" fmla="*/ 1937154 w 2349427"/>
                <a:gd name="connsiteY33" fmla="*/ 1450883 h 1450883"/>
                <a:gd name="connsiteX34" fmla="*/ 1905441 w 2349427"/>
                <a:gd name="connsiteY34" fmla="*/ 1445598 h 1450883"/>
                <a:gd name="connsiteX35" fmla="*/ 1879013 w 2349427"/>
                <a:gd name="connsiteY35" fmla="*/ 1421813 h 1450883"/>
                <a:gd name="connsiteX36" fmla="*/ 1834086 w 2349427"/>
                <a:gd name="connsiteY36" fmla="*/ 1371600 h 1450883"/>
                <a:gd name="connsiteX37" fmla="*/ 1786516 w 2349427"/>
                <a:gd name="connsiteY37" fmla="*/ 1305531 h 1450883"/>
                <a:gd name="connsiteX38" fmla="*/ 1823515 w 2349427"/>
                <a:gd name="connsiteY38" fmla="*/ 1170749 h 1450883"/>
                <a:gd name="connsiteX39" fmla="*/ 1892227 w 2349427"/>
                <a:gd name="connsiteY39" fmla="*/ 689764 h 1450883"/>
                <a:gd name="connsiteX40" fmla="*/ 1913369 w 2349427"/>
                <a:gd name="connsiteY40" fmla="*/ 584053 h 1450883"/>
                <a:gd name="connsiteX41" fmla="*/ 1963582 w 2349427"/>
                <a:gd name="connsiteY41" fmla="*/ 295991 h 1450883"/>
                <a:gd name="connsiteX42" fmla="*/ 1960939 w 2349427"/>
                <a:gd name="connsiteY42" fmla="*/ 280134 h 1450883"/>
                <a:gd name="connsiteX43" fmla="*/ 1953011 w 2349427"/>
                <a:gd name="connsiteY43" fmla="*/ 266920 h 1450883"/>
                <a:gd name="connsiteX44" fmla="*/ 1931869 w 2349427"/>
                <a:gd name="connsiteY44" fmla="*/ 256349 h 1450883"/>
                <a:gd name="connsiteX45" fmla="*/ 1900155 w 2349427"/>
                <a:gd name="connsiteY45" fmla="*/ 251064 h 1450883"/>
                <a:gd name="connsiteX46" fmla="*/ 1633235 w 2349427"/>
                <a:gd name="connsiteY46" fmla="*/ 261635 h 1450883"/>
                <a:gd name="connsiteX47" fmla="*/ 1075610 w 2349427"/>
                <a:gd name="connsiteY47" fmla="*/ 301276 h 1450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349427" h="1450883">
                  <a:moveTo>
                    <a:pt x="1075610" y="301276"/>
                  </a:moveTo>
                  <a:lnTo>
                    <a:pt x="647480" y="348846"/>
                  </a:lnTo>
                  <a:lnTo>
                    <a:pt x="364703" y="377917"/>
                  </a:lnTo>
                  <a:lnTo>
                    <a:pt x="60784" y="417558"/>
                  </a:lnTo>
                  <a:lnTo>
                    <a:pt x="0" y="288063"/>
                  </a:lnTo>
                  <a:lnTo>
                    <a:pt x="229922" y="253706"/>
                  </a:lnTo>
                  <a:lnTo>
                    <a:pt x="745263" y="198208"/>
                  </a:lnTo>
                  <a:lnTo>
                    <a:pt x="1154893" y="155924"/>
                  </a:lnTo>
                  <a:lnTo>
                    <a:pt x="1802373" y="92497"/>
                  </a:lnTo>
                  <a:lnTo>
                    <a:pt x="1849943" y="76641"/>
                  </a:lnTo>
                  <a:lnTo>
                    <a:pt x="1958296" y="29071"/>
                  </a:lnTo>
                  <a:lnTo>
                    <a:pt x="2000581" y="0"/>
                  </a:lnTo>
                  <a:lnTo>
                    <a:pt x="2016437" y="2643"/>
                  </a:lnTo>
                  <a:lnTo>
                    <a:pt x="2098363" y="42284"/>
                  </a:lnTo>
                  <a:lnTo>
                    <a:pt x="2159147" y="76641"/>
                  </a:lnTo>
                  <a:lnTo>
                    <a:pt x="2222574" y="126853"/>
                  </a:lnTo>
                  <a:lnTo>
                    <a:pt x="2280715" y="182352"/>
                  </a:lnTo>
                  <a:lnTo>
                    <a:pt x="2320357" y="224636"/>
                  </a:lnTo>
                  <a:lnTo>
                    <a:pt x="2333570" y="248421"/>
                  </a:lnTo>
                  <a:lnTo>
                    <a:pt x="2346784" y="280134"/>
                  </a:lnTo>
                  <a:lnTo>
                    <a:pt x="2349427" y="309205"/>
                  </a:lnTo>
                  <a:lnTo>
                    <a:pt x="2346784" y="340918"/>
                  </a:lnTo>
                  <a:lnTo>
                    <a:pt x="2333570" y="362060"/>
                  </a:lnTo>
                  <a:lnTo>
                    <a:pt x="2309785" y="385845"/>
                  </a:lnTo>
                  <a:lnTo>
                    <a:pt x="2286000" y="414916"/>
                  </a:lnTo>
                  <a:lnTo>
                    <a:pt x="2259573" y="454557"/>
                  </a:lnTo>
                  <a:lnTo>
                    <a:pt x="2235788" y="544412"/>
                  </a:lnTo>
                  <a:lnTo>
                    <a:pt x="2145933" y="866830"/>
                  </a:lnTo>
                  <a:lnTo>
                    <a:pt x="2058722" y="1183963"/>
                  </a:lnTo>
                  <a:lnTo>
                    <a:pt x="2021723" y="1326673"/>
                  </a:lnTo>
                  <a:lnTo>
                    <a:pt x="1997938" y="1398028"/>
                  </a:lnTo>
                  <a:lnTo>
                    <a:pt x="1979439" y="1429741"/>
                  </a:lnTo>
                  <a:lnTo>
                    <a:pt x="1963582" y="1442955"/>
                  </a:lnTo>
                  <a:lnTo>
                    <a:pt x="1937154" y="1450883"/>
                  </a:lnTo>
                  <a:lnTo>
                    <a:pt x="1905441" y="1445598"/>
                  </a:lnTo>
                  <a:lnTo>
                    <a:pt x="1879013" y="1421813"/>
                  </a:lnTo>
                  <a:lnTo>
                    <a:pt x="1834086" y="1371600"/>
                  </a:lnTo>
                  <a:lnTo>
                    <a:pt x="1786516" y="1305531"/>
                  </a:lnTo>
                  <a:lnTo>
                    <a:pt x="1823515" y="1170749"/>
                  </a:lnTo>
                  <a:lnTo>
                    <a:pt x="1892227" y="689764"/>
                  </a:lnTo>
                  <a:lnTo>
                    <a:pt x="1913369" y="584053"/>
                  </a:lnTo>
                  <a:lnTo>
                    <a:pt x="1963582" y="295991"/>
                  </a:lnTo>
                  <a:lnTo>
                    <a:pt x="1960939" y="280134"/>
                  </a:lnTo>
                  <a:lnTo>
                    <a:pt x="1953011" y="266920"/>
                  </a:lnTo>
                  <a:lnTo>
                    <a:pt x="1931869" y="256349"/>
                  </a:lnTo>
                  <a:lnTo>
                    <a:pt x="1900155" y="251064"/>
                  </a:lnTo>
                  <a:lnTo>
                    <a:pt x="1633235" y="261635"/>
                  </a:lnTo>
                  <a:lnTo>
                    <a:pt x="1075610" y="3012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9">
              <a:extLst>
                <a:ext uri="{FF2B5EF4-FFF2-40B4-BE49-F238E27FC236}">
                  <a16:creationId xmlns:a16="http://schemas.microsoft.com/office/drawing/2014/main" id="{AC0D38B0-09C8-48BA-BC30-5CDF0EAF0667}"/>
                </a:ext>
              </a:extLst>
            </p:cNvPr>
            <p:cNvSpPr/>
            <p:nvPr/>
          </p:nvSpPr>
          <p:spPr>
            <a:xfrm>
              <a:off x="5535613" y="2660650"/>
              <a:ext cx="1809750" cy="304800"/>
            </a:xfrm>
            <a:custGeom>
              <a:avLst/>
              <a:gdLst>
                <a:gd name="connsiteX0" fmla="*/ 903829 w 1810301"/>
                <a:gd name="connsiteY0" fmla="*/ 243135 h 303919"/>
                <a:gd name="connsiteX1" fmla="*/ 510056 w 1810301"/>
                <a:gd name="connsiteY1" fmla="*/ 282777 h 303919"/>
                <a:gd name="connsiteX2" fmla="*/ 314491 w 1810301"/>
                <a:gd name="connsiteY2" fmla="*/ 295991 h 303919"/>
                <a:gd name="connsiteX3" fmla="*/ 42285 w 1810301"/>
                <a:gd name="connsiteY3" fmla="*/ 303919 h 303919"/>
                <a:gd name="connsiteX4" fmla="*/ 0 w 1810301"/>
                <a:gd name="connsiteY4" fmla="*/ 169138 h 303919"/>
                <a:gd name="connsiteX5" fmla="*/ 243136 w 1810301"/>
                <a:gd name="connsiteY5" fmla="*/ 155924 h 303919"/>
                <a:gd name="connsiteX6" fmla="*/ 465129 w 1810301"/>
                <a:gd name="connsiteY6" fmla="*/ 137424 h 303919"/>
                <a:gd name="connsiteX7" fmla="*/ 856259 w 1810301"/>
                <a:gd name="connsiteY7" fmla="*/ 100425 h 303919"/>
                <a:gd name="connsiteX8" fmla="*/ 1226248 w 1810301"/>
                <a:gd name="connsiteY8" fmla="*/ 63427 h 303919"/>
                <a:gd name="connsiteX9" fmla="*/ 1474669 w 1810301"/>
                <a:gd name="connsiteY9" fmla="*/ 36999 h 303919"/>
                <a:gd name="connsiteX10" fmla="*/ 1807658 w 1810301"/>
                <a:gd name="connsiteY10" fmla="*/ 0 h 303919"/>
                <a:gd name="connsiteX11" fmla="*/ 1810301 w 1810301"/>
                <a:gd name="connsiteY11" fmla="*/ 150638 h 303919"/>
                <a:gd name="connsiteX12" fmla="*/ 1617378 w 1810301"/>
                <a:gd name="connsiteY12" fmla="*/ 169138 h 303919"/>
                <a:gd name="connsiteX13" fmla="*/ 1395385 w 1810301"/>
                <a:gd name="connsiteY13" fmla="*/ 198208 h 303919"/>
                <a:gd name="connsiteX14" fmla="*/ 903829 w 1810301"/>
                <a:gd name="connsiteY14" fmla="*/ 243135 h 30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10301" h="303919">
                  <a:moveTo>
                    <a:pt x="903829" y="243135"/>
                  </a:moveTo>
                  <a:lnTo>
                    <a:pt x="510056" y="282777"/>
                  </a:lnTo>
                  <a:lnTo>
                    <a:pt x="314491" y="295991"/>
                  </a:lnTo>
                  <a:lnTo>
                    <a:pt x="42285" y="303919"/>
                  </a:lnTo>
                  <a:lnTo>
                    <a:pt x="0" y="169138"/>
                  </a:lnTo>
                  <a:lnTo>
                    <a:pt x="243136" y="155924"/>
                  </a:lnTo>
                  <a:lnTo>
                    <a:pt x="465129" y="137424"/>
                  </a:lnTo>
                  <a:lnTo>
                    <a:pt x="856259" y="100425"/>
                  </a:lnTo>
                  <a:lnTo>
                    <a:pt x="1226248" y="63427"/>
                  </a:lnTo>
                  <a:lnTo>
                    <a:pt x="1474669" y="36999"/>
                  </a:lnTo>
                  <a:lnTo>
                    <a:pt x="1807658" y="0"/>
                  </a:lnTo>
                  <a:lnTo>
                    <a:pt x="1810301" y="150638"/>
                  </a:lnTo>
                  <a:lnTo>
                    <a:pt x="1617378" y="169138"/>
                  </a:lnTo>
                  <a:lnTo>
                    <a:pt x="1395385" y="198208"/>
                  </a:lnTo>
                  <a:lnTo>
                    <a:pt x="903829" y="24313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0">
              <a:extLst>
                <a:ext uri="{FF2B5EF4-FFF2-40B4-BE49-F238E27FC236}">
                  <a16:creationId xmlns:a16="http://schemas.microsoft.com/office/drawing/2014/main" id="{3A506C5D-EAE3-4A33-8FEF-03E7B610F690}"/>
                </a:ext>
              </a:extLst>
            </p:cNvPr>
            <p:cNvSpPr/>
            <p:nvPr/>
          </p:nvSpPr>
          <p:spPr>
            <a:xfrm>
              <a:off x="5608638" y="3248026"/>
              <a:ext cx="1663700" cy="277813"/>
            </a:xfrm>
            <a:custGeom>
              <a:avLst/>
              <a:gdLst>
                <a:gd name="connsiteX0" fmla="*/ 864187 w 1662305"/>
                <a:gd name="connsiteY0" fmla="*/ 203494 h 277491"/>
                <a:gd name="connsiteX1" fmla="*/ 81926 w 1662305"/>
                <a:gd name="connsiteY1" fmla="*/ 277491 h 277491"/>
                <a:gd name="connsiteX2" fmla="*/ 0 w 1662305"/>
                <a:gd name="connsiteY2" fmla="*/ 126853 h 277491"/>
                <a:gd name="connsiteX3" fmla="*/ 224636 w 1662305"/>
                <a:gd name="connsiteY3" fmla="*/ 105711 h 277491"/>
                <a:gd name="connsiteX4" fmla="*/ 874758 w 1662305"/>
                <a:gd name="connsiteY4" fmla="*/ 52855 h 277491"/>
                <a:gd name="connsiteX5" fmla="*/ 1627949 w 1662305"/>
                <a:gd name="connsiteY5" fmla="*/ 0 h 277491"/>
                <a:gd name="connsiteX6" fmla="*/ 1662305 w 1662305"/>
                <a:gd name="connsiteY6" fmla="*/ 171780 h 277491"/>
                <a:gd name="connsiteX7" fmla="*/ 1519595 w 1662305"/>
                <a:gd name="connsiteY7" fmla="*/ 166495 h 277491"/>
                <a:gd name="connsiteX8" fmla="*/ 1228890 w 1662305"/>
                <a:gd name="connsiteY8" fmla="*/ 177066 h 277491"/>
                <a:gd name="connsiteX9" fmla="*/ 864187 w 1662305"/>
                <a:gd name="connsiteY9" fmla="*/ 203494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62305" h="277491">
                  <a:moveTo>
                    <a:pt x="864187" y="203494"/>
                  </a:moveTo>
                  <a:lnTo>
                    <a:pt x="81926" y="277491"/>
                  </a:lnTo>
                  <a:lnTo>
                    <a:pt x="0" y="126853"/>
                  </a:lnTo>
                  <a:lnTo>
                    <a:pt x="224636" y="105711"/>
                  </a:lnTo>
                  <a:lnTo>
                    <a:pt x="874758" y="52855"/>
                  </a:lnTo>
                  <a:lnTo>
                    <a:pt x="1627949" y="0"/>
                  </a:lnTo>
                  <a:lnTo>
                    <a:pt x="1662305" y="171780"/>
                  </a:lnTo>
                  <a:lnTo>
                    <a:pt x="1519595" y="166495"/>
                  </a:lnTo>
                  <a:lnTo>
                    <a:pt x="1228890" y="177066"/>
                  </a:lnTo>
                  <a:lnTo>
                    <a:pt x="864187" y="203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2">
              <a:extLst>
                <a:ext uri="{FF2B5EF4-FFF2-40B4-BE49-F238E27FC236}">
                  <a16:creationId xmlns:a16="http://schemas.microsoft.com/office/drawing/2014/main" id="{DED432FD-5F09-4D9A-BF85-945AE089C225}"/>
                </a:ext>
              </a:extLst>
            </p:cNvPr>
            <p:cNvSpPr/>
            <p:nvPr/>
          </p:nvSpPr>
          <p:spPr>
            <a:xfrm>
              <a:off x="6280151" y="3863976"/>
              <a:ext cx="1065213" cy="600075"/>
            </a:xfrm>
            <a:custGeom>
              <a:avLst/>
              <a:gdLst>
                <a:gd name="connsiteX0" fmla="*/ 343560 w 1065038"/>
                <a:gd name="connsiteY0" fmla="*/ 311848 h 599910"/>
                <a:gd name="connsiteX1" fmla="*/ 443986 w 1065038"/>
                <a:gd name="connsiteY1" fmla="*/ 232565 h 599910"/>
                <a:gd name="connsiteX2" fmla="*/ 520626 w 1065038"/>
                <a:gd name="connsiteY2" fmla="*/ 163852 h 599910"/>
                <a:gd name="connsiteX3" fmla="*/ 560268 w 1065038"/>
                <a:gd name="connsiteY3" fmla="*/ 129496 h 599910"/>
                <a:gd name="connsiteX4" fmla="*/ 581410 w 1065038"/>
                <a:gd name="connsiteY4" fmla="*/ 105711 h 599910"/>
                <a:gd name="connsiteX5" fmla="*/ 589338 w 1065038"/>
                <a:gd name="connsiteY5" fmla="*/ 84569 h 599910"/>
                <a:gd name="connsiteX6" fmla="*/ 581410 w 1065038"/>
                <a:gd name="connsiteY6" fmla="*/ 55499 h 599910"/>
                <a:gd name="connsiteX7" fmla="*/ 536483 w 1065038"/>
                <a:gd name="connsiteY7" fmla="*/ 0 h 599910"/>
                <a:gd name="connsiteX8" fmla="*/ 1065038 w 1065038"/>
                <a:gd name="connsiteY8" fmla="*/ 116282 h 599910"/>
                <a:gd name="connsiteX9" fmla="*/ 1038610 w 1065038"/>
                <a:gd name="connsiteY9" fmla="*/ 150639 h 599910"/>
                <a:gd name="connsiteX10" fmla="*/ 917043 w 1065038"/>
                <a:gd name="connsiteY10" fmla="*/ 177066 h 599910"/>
                <a:gd name="connsiteX11" fmla="*/ 856259 w 1065038"/>
                <a:gd name="connsiteY11" fmla="*/ 198209 h 599910"/>
                <a:gd name="connsiteX12" fmla="*/ 806046 w 1065038"/>
                <a:gd name="connsiteY12" fmla="*/ 227279 h 599910"/>
                <a:gd name="connsiteX13" fmla="*/ 568196 w 1065038"/>
                <a:gd name="connsiteY13" fmla="*/ 354132 h 599910"/>
                <a:gd name="connsiteX14" fmla="*/ 282777 w 1065038"/>
                <a:gd name="connsiteY14" fmla="*/ 496842 h 599910"/>
                <a:gd name="connsiteX15" fmla="*/ 63426 w 1065038"/>
                <a:gd name="connsiteY15" fmla="*/ 599910 h 599910"/>
                <a:gd name="connsiteX16" fmla="*/ 0 w 1065038"/>
                <a:gd name="connsiteY16" fmla="*/ 531198 h 599910"/>
                <a:gd name="connsiteX17" fmla="*/ 163852 w 1065038"/>
                <a:gd name="connsiteY17" fmla="*/ 433415 h 599910"/>
                <a:gd name="connsiteX18" fmla="*/ 343560 w 1065038"/>
                <a:gd name="connsiteY18" fmla="*/ 311848 h 59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65038" h="599910">
                  <a:moveTo>
                    <a:pt x="343560" y="311848"/>
                  </a:moveTo>
                  <a:lnTo>
                    <a:pt x="443986" y="232565"/>
                  </a:lnTo>
                  <a:lnTo>
                    <a:pt x="520626" y="163852"/>
                  </a:lnTo>
                  <a:lnTo>
                    <a:pt x="560268" y="129496"/>
                  </a:lnTo>
                  <a:lnTo>
                    <a:pt x="581410" y="105711"/>
                  </a:lnTo>
                  <a:lnTo>
                    <a:pt x="589338" y="84569"/>
                  </a:lnTo>
                  <a:lnTo>
                    <a:pt x="581410" y="55499"/>
                  </a:lnTo>
                  <a:lnTo>
                    <a:pt x="536483" y="0"/>
                  </a:lnTo>
                  <a:lnTo>
                    <a:pt x="1065038" y="116282"/>
                  </a:lnTo>
                  <a:lnTo>
                    <a:pt x="1038610" y="150639"/>
                  </a:lnTo>
                  <a:lnTo>
                    <a:pt x="917043" y="177066"/>
                  </a:lnTo>
                  <a:lnTo>
                    <a:pt x="856259" y="198209"/>
                  </a:lnTo>
                  <a:lnTo>
                    <a:pt x="806046" y="227279"/>
                  </a:lnTo>
                  <a:lnTo>
                    <a:pt x="568196" y="354132"/>
                  </a:lnTo>
                  <a:lnTo>
                    <a:pt x="282777" y="496842"/>
                  </a:lnTo>
                  <a:lnTo>
                    <a:pt x="63426" y="599910"/>
                  </a:lnTo>
                  <a:lnTo>
                    <a:pt x="0" y="531198"/>
                  </a:lnTo>
                  <a:lnTo>
                    <a:pt x="163852" y="433415"/>
                  </a:lnTo>
                  <a:lnTo>
                    <a:pt x="343560" y="3118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3">
              <a:extLst>
                <a:ext uri="{FF2B5EF4-FFF2-40B4-BE49-F238E27FC236}">
                  <a16:creationId xmlns:a16="http://schemas.microsoft.com/office/drawing/2014/main" id="{10143552-FCEB-4723-912A-6396E68677A7}"/>
                </a:ext>
              </a:extLst>
            </p:cNvPr>
            <p:cNvSpPr/>
            <p:nvPr/>
          </p:nvSpPr>
          <p:spPr>
            <a:xfrm>
              <a:off x="6115051" y="4319589"/>
              <a:ext cx="576263" cy="1831975"/>
            </a:xfrm>
            <a:custGeom>
              <a:avLst/>
              <a:gdLst>
                <a:gd name="connsiteX0" fmla="*/ 345281 w 576263"/>
                <a:gd name="connsiteY0" fmla="*/ 611981 h 1831181"/>
                <a:gd name="connsiteX1" fmla="*/ 300038 w 576263"/>
                <a:gd name="connsiteY1" fmla="*/ 421481 h 1831181"/>
                <a:gd name="connsiteX2" fmla="*/ 280988 w 576263"/>
                <a:gd name="connsiteY2" fmla="*/ 340518 h 1831181"/>
                <a:gd name="connsiteX3" fmla="*/ 242888 w 576263"/>
                <a:gd name="connsiteY3" fmla="*/ 269081 h 1831181"/>
                <a:gd name="connsiteX4" fmla="*/ 192881 w 576263"/>
                <a:gd name="connsiteY4" fmla="*/ 195262 h 1831181"/>
                <a:gd name="connsiteX5" fmla="*/ 154781 w 576263"/>
                <a:gd name="connsiteY5" fmla="*/ 150018 h 1831181"/>
                <a:gd name="connsiteX6" fmla="*/ 126206 w 576263"/>
                <a:gd name="connsiteY6" fmla="*/ 119062 h 1831181"/>
                <a:gd name="connsiteX7" fmla="*/ 97631 w 576263"/>
                <a:gd name="connsiteY7" fmla="*/ 100012 h 1831181"/>
                <a:gd name="connsiteX8" fmla="*/ 61913 w 576263"/>
                <a:gd name="connsiteY8" fmla="*/ 85725 h 1831181"/>
                <a:gd name="connsiteX9" fmla="*/ 38100 w 576263"/>
                <a:gd name="connsiteY9" fmla="*/ 76200 h 1831181"/>
                <a:gd name="connsiteX10" fmla="*/ 16669 w 576263"/>
                <a:gd name="connsiteY10" fmla="*/ 59531 h 1831181"/>
                <a:gd name="connsiteX11" fmla="*/ 4763 w 576263"/>
                <a:gd name="connsiteY11" fmla="*/ 40481 h 1831181"/>
                <a:gd name="connsiteX12" fmla="*/ 0 w 576263"/>
                <a:gd name="connsiteY12" fmla="*/ 23812 h 1831181"/>
                <a:gd name="connsiteX13" fmla="*/ 4763 w 576263"/>
                <a:gd name="connsiteY13" fmla="*/ 7143 h 1831181"/>
                <a:gd name="connsiteX14" fmla="*/ 26194 w 576263"/>
                <a:gd name="connsiteY14" fmla="*/ 0 h 1831181"/>
                <a:gd name="connsiteX15" fmla="*/ 66675 w 576263"/>
                <a:gd name="connsiteY15" fmla="*/ 4762 h 1831181"/>
                <a:gd name="connsiteX16" fmla="*/ 140494 w 576263"/>
                <a:gd name="connsiteY16" fmla="*/ 21431 h 1831181"/>
                <a:gd name="connsiteX17" fmla="*/ 219075 w 576263"/>
                <a:gd name="connsiteY17" fmla="*/ 47625 h 1831181"/>
                <a:gd name="connsiteX18" fmla="*/ 269081 w 576263"/>
                <a:gd name="connsiteY18" fmla="*/ 107156 h 1831181"/>
                <a:gd name="connsiteX19" fmla="*/ 330994 w 576263"/>
                <a:gd name="connsiteY19" fmla="*/ 150018 h 1831181"/>
                <a:gd name="connsiteX20" fmla="*/ 366713 w 576263"/>
                <a:gd name="connsiteY20" fmla="*/ 183356 h 1831181"/>
                <a:gd name="connsiteX21" fmla="*/ 407194 w 576263"/>
                <a:gd name="connsiteY21" fmla="*/ 223837 h 1831181"/>
                <a:gd name="connsiteX22" fmla="*/ 447675 w 576263"/>
                <a:gd name="connsiteY22" fmla="*/ 269081 h 1831181"/>
                <a:gd name="connsiteX23" fmla="*/ 488156 w 576263"/>
                <a:gd name="connsiteY23" fmla="*/ 319087 h 1831181"/>
                <a:gd name="connsiteX24" fmla="*/ 523875 w 576263"/>
                <a:gd name="connsiteY24" fmla="*/ 392906 h 1831181"/>
                <a:gd name="connsiteX25" fmla="*/ 545306 w 576263"/>
                <a:gd name="connsiteY25" fmla="*/ 488156 h 1831181"/>
                <a:gd name="connsiteX26" fmla="*/ 559594 w 576263"/>
                <a:gd name="connsiteY26" fmla="*/ 600075 h 1831181"/>
                <a:gd name="connsiteX27" fmla="*/ 566738 w 576263"/>
                <a:gd name="connsiteY27" fmla="*/ 692943 h 1831181"/>
                <a:gd name="connsiteX28" fmla="*/ 573881 w 576263"/>
                <a:gd name="connsiteY28" fmla="*/ 776287 h 1831181"/>
                <a:gd name="connsiteX29" fmla="*/ 573881 w 576263"/>
                <a:gd name="connsiteY29" fmla="*/ 864393 h 1831181"/>
                <a:gd name="connsiteX30" fmla="*/ 576263 w 576263"/>
                <a:gd name="connsiteY30" fmla="*/ 942975 h 1831181"/>
                <a:gd name="connsiteX31" fmla="*/ 573881 w 576263"/>
                <a:gd name="connsiteY31" fmla="*/ 1054893 h 1831181"/>
                <a:gd name="connsiteX32" fmla="*/ 566738 w 576263"/>
                <a:gd name="connsiteY32" fmla="*/ 1159668 h 1831181"/>
                <a:gd name="connsiteX33" fmla="*/ 559594 w 576263"/>
                <a:gd name="connsiteY33" fmla="*/ 1235868 h 1831181"/>
                <a:gd name="connsiteX34" fmla="*/ 545306 w 576263"/>
                <a:gd name="connsiteY34" fmla="*/ 1328737 h 1831181"/>
                <a:gd name="connsiteX35" fmla="*/ 526256 w 576263"/>
                <a:gd name="connsiteY35" fmla="*/ 1407318 h 1831181"/>
                <a:gd name="connsiteX36" fmla="*/ 500063 w 576263"/>
                <a:gd name="connsiteY36" fmla="*/ 1495425 h 1831181"/>
                <a:gd name="connsiteX37" fmla="*/ 466725 w 576263"/>
                <a:gd name="connsiteY37" fmla="*/ 1581150 h 1831181"/>
                <a:gd name="connsiteX38" fmla="*/ 440531 w 576263"/>
                <a:gd name="connsiteY38" fmla="*/ 1643062 h 1831181"/>
                <a:gd name="connsiteX39" fmla="*/ 416719 w 576263"/>
                <a:gd name="connsiteY39" fmla="*/ 1681162 h 1831181"/>
                <a:gd name="connsiteX40" fmla="*/ 376238 w 576263"/>
                <a:gd name="connsiteY40" fmla="*/ 1733550 h 1831181"/>
                <a:gd name="connsiteX41" fmla="*/ 335756 w 576263"/>
                <a:gd name="connsiteY41" fmla="*/ 1776412 h 1831181"/>
                <a:gd name="connsiteX42" fmla="*/ 300038 w 576263"/>
                <a:gd name="connsiteY42" fmla="*/ 1802606 h 1831181"/>
                <a:gd name="connsiteX43" fmla="*/ 271463 w 576263"/>
                <a:gd name="connsiteY43" fmla="*/ 1824037 h 1831181"/>
                <a:gd name="connsiteX44" fmla="*/ 250031 w 576263"/>
                <a:gd name="connsiteY44" fmla="*/ 1831181 h 1831181"/>
                <a:gd name="connsiteX45" fmla="*/ 228600 w 576263"/>
                <a:gd name="connsiteY45" fmla="*/ 1831181 h 1831181"/>
                <a:gd name="connsiteX46" fmla="*/ 211931 w 576263"/>
                <a:gd name="connsiteY46" fmla="*/ 1816893 h 1831181"/>
                <a:gd name="connsiteX47" fmla="*/ 197644 w 576263"/>
                <a:gd name="connsiteY47" fmla="*/ 1797843 h 1831181"/>
                <a:gd name="connsiteX48" fmla="*/ 183356 w 576263"/>
                <a:gd name="connsiteY48" fmla="*/ 1738312 h 1831181"/>
                <a:gd name="connsiteX49" fmla="*/ 161925 w 576263"/>
                <a:gd name="connsiteY49" fmla="*/ 1693068 h 1831181"/>
                <a:gd name="connsiteX50" fmla="*/ 116681 w 576263"/>
                <a:gd name="connsiteY50" fmla="*/ 1633537 h 1831181"/>
                <a:gd name="connsiteX51" fmla="*/ 207169 w 576263"/>
                <a:gd name="connsiteY51" fmla="*/ 1359693 h 1831181"/>
                <a:gd name="connsiteX52" fmla="*/ 230981 w 576263"/>
                <a:gd name="connsiteY52" fmla="*/ 1335881 h 1831181"/>
                <a:gd name="connsiteX53" fmla="*/ 259556 w 576263"/>
                <a:gd name="connsiteY53" fmla="*/ 1297781 h 1831181"/>
                <a:gd name="connsiteX54" fmla="*/ 285750 w 576263"/>
                <a:gd name="connsiteY54" fmla="*/ 1245393 h 1831181"/>
                <a:gd name="connsiteX55" fmla="*/ 314325 w 576263"/>
                <a:gd name="connsiteY55" fmla="*/ 1147762 h 1831181"/>
                <a:gd name="connsiteX56" fmla="*/ 338138 w 576263"/>
                <a:gd name="connsiteY56" fmla="*/ 1004887 h 1831181"/>
                <a:gd name="connsiteX57" fmla="*/ 350044 w 576263"/>
                <a:gd name="connsiteY57" fmla="*/ 852487 h 1831181"/>
                <a:gd name="connsiteX58" fmla="*/ 345281 w 576263"/>
                <a:gd name="connsiteY58" fmla="*/ 611981 h 1831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576263" h="1831181">
                  <a:moveTo>
                    <a:pt x="345281" y="611981"/>
                  </a:moveTo>
                  <a:lnTo>
                    <a:pt x="300038" y="421481"/>
                  </a:lnTo>
                  <a:lnTo>
                    <a:pt x="280988" y="340518"/>
                  </a:lnTo>
                  <a:lnTo>
                    <a:pt x="242888" y="269081"/>
                  </a:lnTo>
                  <a:lnTo>
                    <a:pt x="192881" y="195262"/>
                  </a:lnTo>
                  <a:lnTo>
                    <a:pt x="154781" y="150018"/>
                  </a:lnTo>
                  <a:lnTo>
                    <a:pt x="126206" y="119062"/>
                  </a:lnTo>
                  <a:lnTo>
                    <a:pt x="97631" y="100012"/>
                  </a:lnTo>
                  <a:lnTo>
                    <a:pt x="61913" y="85725"/>
                  </a:lnTo>
                  <a:lnTo>
                    <a:pt x="38100" y="76200"/>
                  </a:lnTo>
                  <a:lnTo>
                    <a:pt x="16669" y="59531"/>
                  </a:lnTo>
                  <a:lnTo>
                    <a:pt x="4763" y="40481"/>
                  </a:lnTo>
                  <a:lnTo>
                    <a:pt x="0" y="23812"/>
                  </a:lnTo>
                  <a:lnTo>
                    <a:pt x="4763" y="7143"/>
                  </a:lnTo>
                  <a:lnTo>
                    <a:pt x="26194" y="0"/>
                  </a:lnTo>
                  <a:lnTo>
                    <a:pt x="66675" y="4762"/>
                  </a:lnTo>
                  <a:lnTo>
                    <a:pt x="140494" y="21431"/>
                  </a:lnTo>
                  <a:lnTo>
                    <a:pt x="219075" y="47625"/>
                  </a:lnTo>
                  <a:lnTo>
                    <a:pt x="269081" y="107156"/>
                  </a:lnTo>
                  <a:lnTo>
                    <a:pt x="330994" y="150018"/>
                  </a:lnTo>
                  <a:lnTo>
                    <a:pt x="366713" y="183356"/>
                  </a:lnTo>
                  <a:lnTo>
                    <a:pt x="407194" y="223837"/>
                  </a:lnTo>
                  <a:lnTo>
                    <a:pt x="447675" y="269081"/>
                  </a:lnTo>
                  <a:lnTo>
                    <a:pt x="488156" y="319087"/>
                  </a:lnTo>
                  <a:lnTo>
                    <a:pt x="523875" y="392906"/>
                  </a:lnTo>
                  <a:lnTo>
                    <a:pt x="545306" y="488156"/>
                  </a:lnTo>
                  <a:lnTo>
                    <a:pt x="559594" y="600075"/>
                  </a:lnTo>
                  <a:lnTo>
                    <a:pt x="566738" y="692943"/>
                  </a:lnTo>
                  <a:lnTo>
                    <a:pt x="573881" y="776287"/>
                  </a:lnTo>
                  <a:lnTo>
                    <a:pt x="573881" y="864393"/>
                  </a:lnTo>
                  <a:lnTo>
                    <a:pt x="576263" y="942975"/>
                  </a:lnTo>
                  <a:lnTo>
                    <a:pt x="573881" y="1054893"/>
                  </a:lnTo>
                  <a:lnTo>
                    <a:pt x="566738" y="1159668"/>
                  </a:lnTo>
                  <a:lnTo>
                    <a:pt x="559594" y="1235868"/>
                  </a:lnTo>
                  <a:lnTo>
                    <a:pt x="545306" y="1328737"/>
                  </a:lnTo>
                  <a:lnTo>
                    <a:pt x="526256" y="1407318"/>
                  </a:lnTo>
                  <a:lnTo>
                    <a:pt x="500063" y="1495425"/>
                  </a:lnTo>
                  <a:lnTo>
                    <a:pt x="466725" y="1581150"/>
                  </a:lnTo>
                  <a:lnTo>
                    <a:pt x="440531" y="1643062"/>
                  </a:lnTo>
                  <a:lnTo>
                    <a:pt x="416719" y="1681162"/>
                  </a:lnTo>
                  <a:lnTo>
                    <a:pt x="376238" y="1733550"/>
                  </a:lnTo>
                  <a:lnTo>
                    <a:pt x="335756" y="1776412"/>
                  </a:lnTo>
                  <a:lnTo>
                    <a:pt x="300038" y="1802606"/>
                  </a:lnTo>
                  <a:lnTo>
                    <a:pt x="271463" y="1824037"/>
                  </a:lnTo>
                  <a:lnTo>
                    <a:pt x="250031" y="1831181"/>
                  </a:lnTo>
                  <a:lnTo>
                    <a:pt x="228600" y="1831181"/>
                  </a:lnTo>
                  <a:lnTo>
                    <a:pt x="211931" y="1816893"/>
                  </a:lnTo>
                  <a:lnTo>
                    <a:pt x="197644" y="1797843"/>
                  </a:lnTo>
                  <a:lnTo>
                    <a:pt x="183356" y="1738312"/>
                  </a:lnTo>
                  <a:lnTo>
                    <a:pt x="161925" y="1693068"/>
                  </a:lnTo>
                  <a:lnTo>
                    <a:pt x="116681" y="1633537"/>
                  </a:lnTo>
                  <a:lnTo>
                    <a:pt x="207169" y="1359693"/>
                  </a:lnTo>
                  <a:lnTo>
                    <a:pt x="230981" y="1335881"/>
                  </a:lnTo>
                  <a:lnTo>
                    <a:pt x="259556" y="1297781"/>
                  </a:lnTo>
                  <a:lnTo>
                    <a:pt x="285750" y="1245393"/>
                  </a:lnTo>
                  <a:lnTo>
                    <a:pt x="314325" y="1147762"/>
                  </a:lnTo>
                  <a:lnTo>
                    <a:pt x="338138" y="1004887"/>
                  </a:lnTo>
                  <a:lnTo>
                    <a:pt x="350044" y="852487"/>
                  </a:lnTo>
                  <a:cubicBezTo>
                    <a:pt x="349250" y="771525"/>
                    <a:pt x="348457" y="690562"/>
                    <a:pt x="345281" y="6119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9">
              <a:extLst>
                <a:ext uri="{FF2B5EF4-FFF2-40B4-BE49-F238E27FC236}">
                  <a16:creationId xmlns:a16="http://schemas.microsoft.com/office/drawing/2014/main" id="{3634F67F-838B-4EA2-AF00-2BA7B1A31FB1}"/>
                </a:ext>
              </a:extLst>
            </p:cNvPr>
            <p:cNvSpPr/>
            <p:nvPr/>
          </p:nvSpPr>
          <p:spPr>
            <a:xfrm>
              <a:off x="5718175" y="5543551"/>
              <a:ext cx="711200" cy="485775"/>
            </a:xfrm>
            <a:custGeom>
              <a:avLst/>
              <a:gdLst>
                <a:gd name="connsiteX0" fmla="*/ 295275 w 711994"/>
                <a:gd name="connsiteY0" fmla="*/ 66675 h 485775"/>
                <a:gd name="connsiteX1" fmla="*/ 500063 w 711994"/>
                <a:gd name="connsiteY1" fmla="*/ 123825 h 485775"/>
                <a:gd name="connsiteX2" fmla="*/ 545307 w 711994"/>
                <a:gd name="connsiteY2" fmla="*/ 130969 h 485775"/>
                <a:gd name="connsiteX3" fmla="*/ 711994 w 711994"/>
                <a:gd name="connsiteY3" fmla="*/ 121444 h 485775"/>
                <a:gd name="connsiteX4" fmla="*/ 600075 w 711994"/>
                <a:gd name="connsiteY4" fmla="*/ 485775 h 485775"/>
                <a:gd name="connsiteX5" fmla="*/ 514350 w 711994"/>
                <a:gd name="connsiteY5" fmla="*/ 411956 h 485775"/>
                <a:gd name="connsiteX6" fmla="*/ 461963 w 711994"/>
                <a:gd name="connsiteY6" fmla="*/ 350044 h 485775"/>
                <a:gd name="connsiteX7" fmla="*/ 419100 w 711994"/>
                <a:gd name="connsiteY7" fmla="*/ 307181 h 485775"/>
                <a:gd name="connsiteX8" fmla="*/ 369094 w 711994"/>
                <a:gd name="connsiteY8" fmla="*/ 261938 h 485775"/>
                <a:gd name="connsiteX9" fmla="*/ 292894 w 711994"/>
                <a:gd name="connsiteY9" fmla="*/ 207169 h 485775"/>
                <a:gd name="connsiteX10" fmla="*/ 133350 w 711994"/>
                <a:gd name="connsiteY10" fmla="*/ 119063 h 485775"/>
                <a:gd name="connsiteX11" fmla="*/ 23813 w 711994"/>
                <a:gd name="connsiteY11" fmla="*/ 61913 h 485775"/>
                <a:gd name="connsiteX12" fmla="*/ 9525 w 711994"/>
                <a:gd name="connsiteY12" fmla="*/ 47625 h 485775"/>
                <a:gd name="connsiteX13" fmla="*/ 0 w 711994"/>
                <a:gd name="connsiteY13" fmla="*/ 26194 h 485775"/>
                <a:gd name="connsiteX14" fmla="*/ 2382 w 711994"/>
                <a:gd name="connsiteY14" fmla="*/ 9525 h 485775"/>
                <a:gd name="connsiteX15" fmla="*/ 14288 w 711994"/>
                <a:gd name="connsiteY15" fmla="*/ 0 h 485775"/>
                <a:gd name="connsiteX16" fmla="*/ 35719 w 711994"/>
                <a:gd name="connsiteY16" fmla="*/ 0 h 485775"/>
                <a:gd name="connsiteX17" fmla="*/ 295275 w 711994"/>
                <a:gd name="connsiteY17" fmla="*/ 666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11994" h="485775">
                  <a:moveTo>
                    <a:pt x="295275" y="66675"/>
                  </a:moveTo>
                  <a:lnTo>
                    <a:pt x="500063" y="123825"/>
                  </a:lnTo>
                  <a:lnTo>
                    <a:pt x="545307" y="130969"/>
                  </a:lnTo>
                  <a:lnTo>
                    <a:pt x="711994" y="121444"/>
                  </a:lnTo>
                  <a:lnTo>
                    <a:pt x="600075" y="485775"/>
                  </a:lnTo>
                  <a:lnTo>
                    <a:pt x="514350" y="411956"/>
                  </a:lnTo>
                  <a:lnTo>
                    <a:pt x="461963" y="350044"/>
                  </a:lnTo>
                  <a:lnTo>
                    <a:pt x="419100" y="307181"/>
                  </a:lnTo>
                  <a:lnTo>
                    <a:pt x="369094" y="261938"/>
                  </a:lnTo>
                  <a:lnTo>
                    <a:pt x="292894" y="207169"/>
                  </a:lnTo>
                  <a:lnTo>
                    <a:pt x="133350" y="119063"/>
                  </a:lnTo>
                  <a:lnTo>
                    <a:pt x="23813" y="61913"/>
                  </a:lnTo>
                  <a:lnTo>
                    <a:pt x="9525" y="47625"/>
                  </a:lnTo>
                  <a:lnTo>
                    <a:pt x="0" y="26194"/>
                  </a:lnTo>
                  <a:lnTo>
                    <a:pt x="2382" y="9525"/>
                  </a:lnTo>
                  <a:lnTo>
                    <a:pt x="14288" y="0"/>
                  </a:lnTo>
                  <a:lnTo>
                    <a:pt x="35719" y="0"/>
                  </a:lnTo>
                  <a:lnTo>
                    <a:pt x="295275" y="66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1">
              <a:extLst>
                <a:ext uri="{FF2B5EF4-FFF2-40B4-BE49-F238E27FC236}">
                  <a16:creationId xmlns:a16="http://schemas.microsoft.com/office/drawing/2014/main" id="{21410F60-E67B-4D37-A74E-D961DC12932D}"/>
                </a:ext>
              </a:extLst>
            </p:cNvPr>
            <p:cNvSpPr/>
            <p:nvPr/>
          </p:nvSpPr>
          <p:spPr>
            <a:xfrm>
              <a:off x="4397375" y="4435476"/>
              <a:ext cx="3886200" cy="688975"/>
            </a:xfrm>
            <a:custGeom>
              <a:avLst/>
              <a:gdLst>
                <a:gd name="connsiteX0" fmla="*/ 2708275 w 3886200"/>
                <a:gd name="connsiteY0" fmla="*/ 292100 h 688975"/>
                <a:gd name="connsiteX1" fmla="*/ 2419350 w 3886200"/>
                <a:gd name="connsiteY1" fmla="*/ 301625 h 688975"/>
                <a:gd name="connsiteX2" fmla="*/ 2212975 w 3886200"/>
                <a:gd name="connsiteY2" fmla="*/ 314325 h 688975"/>
                <a:gd name="connsiteX3" fmla="*/ 2035175 w 3886200"/>
                <a:gd name="connsiteY3" fmla="*/ 330200 h 688975"/>
                <a:gd name="connsiteX4" fmla="*/ 1708150 w 3886200"/>
                <a:gd name="connsiteY4" fmla="*/ 374650 h 688975"/>
                <a:gd name="connsiteX5" fmla="*/ 1390650 w 3886200"/>
                <a:gd name="connsiteY5" fmla="*/ 431800 h 688975"/>
                <a:gd name="connsiteX6" fmla="*/ 1123950 w 3886200"/>
                <a:gd name="connsiteY6" fmla="*/ 485775 h 688975"/>
                <a:gd name="connsiteX7" fmla="*/ 809625 w 3886200"/>
                <a:gd name="connsiteY7" fmla="*/ 561975 h 688975"/>
                <a:gd name="connsiteX8" fmla="*/ 593725 w 3886200"/>
                <a:gd name="connsiteY8" fmla="*/ 622300 h 688975"/>
                <a:gd name="connsiteX9" fmla="*/ 482600 w 3886200"/>
                <a:gd name="connsiteY9" fmla="*/ 673100 h 688975"/>
                <a:gd name="connsiteX10" fmla="*/ 438150 w 3886200"/>
                <a:gd name="connsiteY10" fmla="*/ 688975 h 688975"/>
                <a:gd name="connsiteX11" fmla="*/ 390525 w 3886200"/>
                <a:gd name="connsiteY11" fmla="*/ 673100 h 688975"/>
                <a:gd name="connsiteX12" fmla="*/ 273050 w 3886200"/>
                <a:gd name="connsiteY12" fmla="*/ 612775 h 688975"/>
                <a:gd name="connsiteX13" fmla="*/ 190500 w 3886200"/>
                <a:gd name="connsiteY13" fmla="*/ 565150 h 688975"/>
                <a:gd name="connsiteX14" fmla="*/ 101600 w 3886200"/>
                <a:gd name="connsiteY14" fmla="*/ 498475 h 688975"/>
                <a:gd name="connsiteX15" fmla="*/ 63500 w 3886200"/>
                <a:gd name="connsiteY15" fmla="*/ 469900 h 688975"/>
                <a:gd name="connsiteX16" fmla="*/ 31750 w 3886200"/>
                <a:gd name="connsiteY16" fmla="*/ 444500 h 688975"/>
                <a:gd name="connsiteX17" fmla="*/ 9525 w 3886200"/>
                <a:gd name="connsiteY17" fmla="*/ 419100 h 688975"/>
                <a:gd name="connsiteX18" fmla="*/ 0 w 3886200"/>
                <a:gd name="connsiteY18" fmla="*/ 390525 h 688975"/>
                <a:gd name="connsiteX19" fmla="*/ 0 w 3886200"/>
                <a:gd name="connsiteY19" fmla="*/ 371475 h 688975"/>
                <a:gd name="connsiteX20" fmla="*/ 15875 w 3886200"/>
                <a:gd name="connsiteY20" fmla="*/ 361950 h 688975"/>
                <a:gd name="connsiteX21" fmla="*/ 34925 w 3886200"/>
                <a:gd name="connsiteY21" fmla="*/ 365125 h 688975"/>
                <a:gd name="connsiteX22" fmla="*/ 92075 w 3886200"/>
                <a:gd name="connsiteY22" fmla="*/ 390525 h 688975"/>
                <a:gd name="connsiteX23" fmla="*/ 152400 w 3886200"/>
                <a:gd name="connsiteY23" fmla="*/ 409575 h 688975"/>
                <a:gd name="connsiteX24" fmla="*/ 209550 w 3886200"/>
                <a:gd name="connsiteY24" fmla="*/ 425450 h 688975"/>
                <a:gd name="connsiteX25" fmla="*/ 295275 w 3886200"/>
                <a:gd name="connsiteY25" fmla="*/ 441325 h 688975"/>
                <a:gd name="connsiteX26" fmla="*/ 368300 w 3886200"/>
                <a:gd name="connsiteY26" fmla="*/ 444500 h 688975"/>
                <a:gd name="connsiteX27" fmla="*/ 428625 w 3886200"/>
                <a:gd name="connsiteY27" fmla="*/ 444500 h 688975"/>
                <a:gd name="connsiteX28" fmla="*/ 654050 w 3886200"/>
                <a:gd name="connsiteY28" fmla="*/ 409575 h 688975"/>
                <a:gd name="connsiteX29" fmla="*/ 974725 w 3886200"/>
                <a:gd name="connsiteY29" fmla="*/ 358775 h 688975"/>
                <a:gd name="connsiteX30" fmla="*/ 1241425 w 3886200"/>
                <a:gd name="connsiteY30" fmla="*/ 317500 h 688975"/>
                <a:gd name="connsiteX31" fmla="*/ 1638300 w 3886200"/>
                <a:gd name="connsiteY31" fmla="*/ 254000 h 688975"/>
                <a:gd name="connsiteX32" fmla="*/ 1990725 w 3886200"/>
                <a:gd name="connsiteY32" fmla="*/ 193675 h 688975"/>
                <a:gd name="connsiteX33" fmla="*/ 2168525 w 3886200"/>
                <a:gd name="connsiteY33" fmla="*/ 180975 h 688975"/>
                <a:gd name="connsiteX34" fmla="*/ 2257425 w 3886200"/>
                <a:gd name="connsiteY34" fmla="*/ 168275 h 688975"/>
                <a:gd name="connsiteX35" fmla="*/ 2774950 w 3886200"/>
                <a:gd name="connsiteY35" fmla="*/ 123825 h 688975"/>
                <a:gd name="connsiteX36" fmla="*/ 3038475 w 3886200"/>
                <a:gd name="connsiteY36" fmla="*/ 98425 h 688975"/>
                <a:gd name="connsiteX37" fmla="*/ 3206750 w 3886200"/>
                <a:gd name="connsiteY37" fmla="*/ 85725 h 688975"/>
                <a:gd name="connsiteX38" fmla="*/ 3260725 w 3886200"/>
                <a:gd name="connsiteY38" fmla="*/ 69850 h 688975"/>
                <a:gd name="connsiteX39" fmla="*/ 3340100 w 3886200"/>
                <a:gd name="connsiteY39" fmla="*/ 44450 h 688975"/>
                <a:gd name="connsiteX40" fmla="*/ 3403600 w 3886200"/>
                <a:gd name="connsiteY40" fmla="*/ 3175 h 688975"/>
                <a:gd name="connsiteX41" fmla="*/ 3429000 w 3886200"/>
                <a:gd name="connsiteY41" fmla="*/ 0 h 688975"/>
                <a:gd name="connsiteX42" fmla="*/ 3479800 w 3886200"/>
                <a:gd name="connsiteY42" fmla="*/ 6350 h 688975"/>
                <a:gd name="connsiteX43" fmla="*/ 3571875 w 3886200"/>
                <a:gd name="connsiteY43" fmla="*/ 38100 h 688975"/>
                <a:gd name="connsiteX44" fmla="*/ 3660775 w 3886200"/>
                <a:gd name="connsiteY44" fmla="*/ 73025 h 688975"/>
                <a:gd name="connsiteX45" fmla="*/ 3705225 w 3886200"/>
                <a:gd name="connsiteY45" fmla="*/ 98425 h 688975"/>
                <a:gd name="connsiteX46" fmla="*/ 3794125 w 3886200"/>
                <a:gd name="connsiteY46" fmla="*/ 149225 h 688975"/>
                <a:gd name="connsiteX47" fmla="*/ 3829050 w 3886200"/>
                <a:gd name="connsiteY47" fmla="*/ 171450 h 688975"/>
                <a:gd name="connsiteX48" fmla="*/ 3854450 w 3886200"/>
                <a:gd name="connsiteY48" fmla="*/ 196850 h 688975"/>
                <a:gd name="connsiteX49" fmla="*/ 3876675 w 3886200"/>
                <a:gd name="connsiteY49" fmla="*/ 231775 h 688975"/>
                <a:gd name="connsiteX50" fmla="*/ 3886200 w 3886200"/>
                <a:gd name="connsiteY50" fmla="*/ 260350 h 688975"/>
                <a:gd name="connsiteX51" fmla="*/ 3879850 w 3886200"/>
                <a:gd name="connsiteY51" fmla="*/ 282575 h 688975"/>
                <a:gd name="connsiteX52" fmla="*/ 3867150 w 3886200"/>
                <a:gd name="connsiteY52" fmla="*/ 304800 h 688975"/>
                <a:gd name="connsiteX53" fmla="*/ 3819525 w 3886200"/>
                <a:gd name="connsiteY53" fmla="*/ 333375 h 688975"/>
                <a:gd name="connsiteX54" fmla="*/ 3768725 w 3886200"/>
                <a:gd name="connsiteY54" fmla="*/ 327025 h 688975"/>
                <a:gd name="connsiteX55" fmla="*/ 3594100 w 3886200"/>
                <a:gd name="connsiteY55" fmla="*/ 301625 h 688975"/>
                <a:gd name="connsiteX56" fmla="*/ 3276600 w 3886200"/>
                <a:gd name="connsiteY56" fmla="*/ 285750 h 688975"/>
                <a:gd name="connsiteX57" fmla="*/ 2708275 w 3886200"/>
                <a:gd name="connsiteY57" fmla="*/ 292100 h 68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886200" h="688975">
                  <a:moveTo>
                    <a:pt x="2708275" y="292100"/>
                  </a:moveTo>
                  <a:lnTo>
                    <a:pt x="2419350" y="301625"/>
                  </a:lnTo>
                  <a:lnTo>
                    <a:pt x="2212975" y="314325"/>
                  </a:lnTo>
                  <a:lnTo>
                    <a:pt x="2035175" y="330200"/>
                  </a:lnTo>
                  <a:lnTo>
                    <a:pt x="1708150" y="374650"/>
                  </a:lnTo>
                  <a:lnTo>
                    <a:pt x="1390650" y="431800"/>
                  </a:lnTo>
                  <a:lnTo>
                    <a:pt x="1123950" y="485775"/>
                  </a:lnTo>
                  <a:lnTo>
                    <a:pt x="809625" y="561975"/>
                  </a:lnTo>
                  <a:lnTo>
                    <a:pt x="593725" y="622300"/>
                  </a:lnTo>
                  <a:lnTo>
                    <a:pt x="482600" y="673100"/>
                  </a:lnTo>
                  <a:lnTo>
                    <a:pt x="438150" y="688975"/>
                  </a:lnTo>
                  <a:lnTo>
                    <a:pt x="390525" y="673100"/>
                  </a:lnTo>
                  <a:lnTo>
                    <a:pt x="273050" y="612775"/>
                  </a:lnTo>
                  <a:lnTo>
                    <a:pt x="190500" y="565150"/>
                  </a:lnTo>
                  <a:lnTo>
                    <a:pt x="101600" y="498475"/>
                  </a:lnTo>
                  <a:lnTo>
                    <a:pt x="63500" y="469900"/>
                  </a:lnTo>
                  <a:lnTo>
                    <a:pt x="31750" y="444500"/>
                  </a:lnTo>
                  <a:lnTo>
                    <a:pt x="9525" y="419100"/>
                  </a:lnTo>
                  <a:lnTo>
                    <a:pt x="0" y="390525"/>
                  </a:lnTo>
                  <a:lnTo>
                    <a:pt x="0" y="371475"/>
                  </a:lnTo>
                  <a:lnTo>
                    <a:pt x="15875" y="361950"/>
                  </a:lnTo>
                  <a:lnTo>
                    <a:pt x="34925" y="365125"/>
                  </a:lnTo>
                  <a:lnTo>
                    <a:pt x="92075" y="390525"/>
                  </a:lnTo>
                  <a:lnTo>
                    <a:pt x="152400" y="409575"/>
                  </a:lnTo>
                  <a:lnTo>
                    <a:pt x="209550" y="425450"/>
                  </a:lnTo>
                  <a:lnTo>
                    <a:pt x="295275" y="441325"/>
                  </a:lnTo>
                  <a:lnTo>
                    <a:pt x="368300" y="444500"/>
                  </a:lnTo>
                  <a:lnTo>
                    <a:pt x="428625" y="444500"/>
                  </a:lnTo>
                  <a:lnTo>
                    <a:pt x="654050" y="409575"/>
                  </a:lnTo>
                  <a:lnTo>
                    <a:pt x="974725" y="358775"/>
                  </a:lnTo>
                  <a:lnTo>
                    <a:pt x="1241425" y="317500"/>
                  </a:lnTo>
                  <a:lnTo>
                    <a:pt x="1638300" y="254000"/>
                  </a:lnTo>
                  <a:lnTo>
                    <a:pt x="1990725" y="193675"/>
                  </a:lnTo>
                  <a:lnTo>
                    <a:pt x="2168525" y="180975"/>
                  </a:lnTo>
                  <a:lnTo>
                    <a:pt x="2257425" y="168275"/>
                  </a:lnTo>
                  <a:lnTo>
                    <a:pt x="2774950" y="123825"/>
                  </a:lnTo>
                  <a:lnTo>
                    <a:pt x="3038475" y="98425"/>
                  </a:lnTo>
                  <a:lnTo>
                    <a:pt x="3206750" y="85725"/>
                  </a:lnTo>
                  <a:lnTo>
                    <a:pt x="3260725" y="69850"/>
                  </a:lnTo>
                  <a:lnTo>
                    <a:pt x="3340100" y="44450"/>
                  </a:lnTo>
                  <a:lnTo>
                    <a:pt x="3403600" y="3175"/>
                  </a:lnTo>
                  <a:lnTo>
                    <a:pt x="3429000" y="0"/>
                  </a:lnTo>
                  <a:lnTo>
                    <a:pt x="3479800" y="6350"/>
                  </a:lnTo>
                  <a:lnTo>
                    <a:pt x="3571875" y="38100"/>
                  </a:lnTo>
                  <a:lnTo>
                    <a:pt x="3660775" y="73025"/>
                  </a:lnTo>
                  <a:lnTo>
                    <a:pt x="3705225" y="98425"/>
                  </a:lnTo>
                  <a:lnTo>
                    <a:pt x="3794125" y="149225"/>
                  </a:lnTo>
                  <a:lnTo>
                    <a:pt x="3829050" y="171450"/>
                  </a:lnTo>
                  <a:lnTo>
                    <a:pt x="3854450" y="196850"/>
                  </a:lnTo>
                  <a:lnTo>
                    <a:pt x="3876675" y="231775"/>
                  </a:lnTo>
                  <a:lnTo>
                    <a:pt x="3886200" y="260350"/>
                  </a:lnTo>
                  <a:lnTo>
                    <a:pt x="3879850" y="282575"/>
                  </a:lnTo>
                  <a:lnTo>
                    <a:pt x="3867150" y="304800"/>
                  </a:lnTo>
                  <a:lnTo>
                    <a:pt x="3819525" y="333375"/>
                  </a:lnTo>
                  <a:lnTo>
                    <a:pt x="3768725" y="327025"/>
                  </a:lnTo>
                  <a:lnTo>
                    <a:pt x="3594100" y="301625"/>
                  </a:lnTo>
                  <a:lnTo>
                    <a:pt x="3276600" y="285750"/>
                  </a:lnTo>
                  <a:lnTo>
                    <a:pt x="2708275" y="2921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08271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92EF032-5B28-4E2A-9709-B5924ED671EA}"/>
              </a:ext>
            </a:extLst>
          </p:cNvPr>
          <p:cNvGrpSpPr/>
          <p:nvPr/>
        </p:nvGrpSpPr>
        <p:grpSpPr>
          <a:xfrm>
            <a:off x="3665538" y="1416051"/>
            <a:ext cx="4618037" cy="4735513"/>
            <a:chOff x="3665538" y="1416051"/>
            <a:chExt cx="4618037" cy="4735513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8D578A4A-1253-40FC-B0D0-6DA28829F751}"/>
                </a:ext>
              </a:extLst>
            </p:cNvPr>
            <p:cNvSpPr/>
            <p:nvPr/>
          </p:nvSpPr>
          <p:spPr>
            <a:xfrm>
              <a:off x="4583114" y="1416051"/>
              <a:ext cx="3203575" cy="519113"/>
            </a:xfrm>
            <a:custGeom>
              <a:avLst/>
              <a:gdLst>
                <a:gd name="connsiteX0" fmla="*/ 1916012 w 3203043"/>
                <a:gd name="connsiteY0" fmla="*/ 348846 h 517984"/>
                <a:gd name="connsiteX1" fmla="*/ 1435027 w 3203043"/>
                <a:gd name="connsiteY1" fmla="*/ 391131 h 517984"/>
                <a:gd name="connsiteX2" fmla="*/ 1115251 w 3203043"/>
                <a:gd name="connsiteY2" fmla="*/ 428130 h 517984"/>
                <a:gd name="connsiteX3" fmla="*/ 943471 w 3203043"/>
                <a:gd name="connsiteY3" fmla="*/ 454557 h 517984"/>
                <a:gd name="connsiteX4" fmla="*/ 779619 w 3203043"/>
                <a:gd name="connsiteY4" fmla="*/ 478342 h 517984"/>
                <a:gd name="connsiteX5" fmla="*/ 591982 w 3203043"/>
                <a:gd name="connsiteY5" fmla="*/ 502127 h 517984"/>
                <a:gd name="connsiteX6" fmla="*/ 311848 w 3203043"/>
                <a:gd name="connsiteY6" fmla="*/ 517984 h 517984"/>
                <a:gd name="connsiteX7" fmla="*/ 187637 w 3203043"/>
                <a:gd name="connsiteY7" fmla="*/ 502127 h 517984"/>
                <a:gd name="connsiteX8" fmla="*/ 153281 w 3203043"/>
                <a:gd name="connsiteY8" fmla="*/ 488913 h 517984"/>
                <a:gd name="connsiteX9" fmla="*/ 110997 w 3203043"/>
                <a:gd name="connsiteY9" fmla="*/ 443986 h 517984"/>
                <a:gd name="connsiteX10" fmla="*/ 55499 w 3203043"/>
                <a:gd name="connsiteY10" fmla="*/ 377917 h 517984"/>
                <a:gd name="connsiteX11" fmla="*/ 18500 w 3203043"/>
                <a:gd name="connsiteY11" fmla="*/ 335633 h 517984"/>
                <a:gd name="connsiteX12" fmla="*/ 5286 w 3203043"/>
                <a:gd name="connsiteY12" fmla="*/ 314490 h 517984"/>
                <a:gd name="connsiteX13" fmla="*/ 0 w 3203043"/>
                <a:gd name="connsiteY13" fmla="*/ 295991 h 517984"/>
                <a:gd name="connsiteX14" fmla="*/ 2643 w 3203043"/>
                <a:gd name="connsiteY14" fmla="*/ 277491 h 517984"/>
                <a:gd name="connsiteX15" fmla="*/ 7929 w 3203043"/>
                <a:gd name="connsiteY15" fmla="*/ 264278 h 517984"/>
                <a:gd name="connsiteX16" fmla="*/ 23785 w 3203043"/>
                <a:gd name="connsiteY16" fmla="*/ 251064 h 517984"/>
                <a:gd name="connsiteX17" fmla="*/ 73998 w 3203043"/>
                <a:gd name="connsiteY17" fmla="*/ 243135 h 517984"/>
                <a:gd name="connsiteX18" fmla="*/ 100426 w 3203043"/>
                <a:gd name="connsiteY18" fmla="*/ 253707 h 517984"/>
                <a:gd name="connsiteX19" fmla="*/ 147996 w 3203043"/>
                <a:gd name="connsiteY19" fmla="*/ 272206 h 517984"/>
                <a:gd name="connsiteX20" fmla="*/ 208780 w 3203043"/>
                <a:gd name="connsiteY20" fmla="*/ 290705 h 517984"/>
                <a:gd name="connsiteX21" fmla="*/ 288063 w 3203043"/>
                <a:gd name="connsiteY21" fmla="*/ 306562 h 517984"/>
                <a:gd name="connsiteX22" fmla="*/ 372632 w 3203043"/>
                <a:gd name="connsiteY22" fmla="*/ 317133 h 517984"/>
                <a:gd name="connsiteX23" fmla="*/ 470414 w 3203043"/>
                <a:gd name="connsiteY23" fmla="*/ 319776 h 517984"/>
                <a:gd name="connsiteX24" fmla="*/ 554983 w 3203043"/>
                <a:gd name="connsiteY24" fmla="*/ 319776 h 517984"/>
                <a:gd name="connsiteX25" fmla="*/ 660694 w 3203043"/>
                <a:gd name="connsiteY25" fmla="*/ 317133 h 517984"/>
                <a:gd name="connsiteX26" fmla="*/ 959328 w 3203043"/>
                <a:gd name="connsiteY26" fmla="*/ 280134 h 517984"/>
                <a:gd name="connsiteX27" fmla="*/ 1464098 w 3203043"/>
                <a:gd name="connsiteY27" fmla="*/ 221993 h 517984"/>
                <a:gd name="connsiteX28" fmla="*/ 1844657 w 3203043"/>
                <a:gd name="connsiteY28" fmla="*/ 179709 h 517984"/>
                <a:gd name="connsiteX29" fmla="*/ 2410211 w 3203043"/>
                <a:gd name="connsiteY29" fmla="*/ 116282 h 517984"/>
                <a:gd name="connsiteX30" fmla="*/ 2447210 w 3203043"/>
                <a:gd name="connsiteY30" fmla="*/ 105711 h 517984"/>
                <a:gd name="connsiteX31" fmla="*/ 2505351 w 3203043"/>
                <a:gd name="connsiteY31" fmla="*/ 73998 h 517984"/>
                <a:gd name="connsiteX32" fmla="*/ 2571420 w 3203043"/>
                <a:gd name="connsiteY32" fmla="*/ 42285 h 517984"/>
                <a:gd name="connsiteX33" fmla="*/ 2671846 w 3203043"/>
                <a:gd name="connsiteY33" fmla="*/ 0 h 517984"/>
                <a:gd name="connsiteX34" fmla="*/ 2719416 w 3203043"/>
                <a:gd name="connsiteY34" fmla="*/ 0 h 517984"/>
                <a:gd name="connsiteX35" fmla="*/ 2788128 w 3203043"/>
                <a:gd name="connsiteY35" fmla="*/ 7928 h 517984"/>
                <a:gd name="connsiteX36" fmla="*/ 2843626 w 3203043"/>
                <a:gd name="connsiteY36" fmla="*/ 18500 h 517984"/>
                <a:gd name="connsiteX37" fmla="*/ 2912338 w 3203043"/>
                <a:gd name="connsiteY37" fmla="*/ 34356 h 517984"/>
                <a:gd name="connsiteX38" fmla="*/ 2981050 w 3203043"/>
                <a:gd name="connsiteY38" fmla="*/ 58141 h 517984"/>
                <a:gd name="connsiteX39" fmla="*/ 3049762 w 3203043"/>
                <a:gd name="connsiteY39" fmla="*/ 87212 h 517984"/>
                <a:gd name="connsiteX40" fmla="*/ 3097332 w 3203043"/>
                <a:gd name="connsiteY40" fmla="*/ 110997 h 517984"/>
                <a:gd name="connsiteX41" fmla="*/ 3126403 w 3203043"/>
                <a:gd name="connsiteY41" fmla="*/ 129496 h 517984"/>
                <a:gd name="connsiteX42" fmla="*/ 3147545 w 3203043"/>
                <a:gd name="connsiteY42" fmla="*/ 147996 h 517984"/>
                <a:gd name="connsiteX43" fmla="*/ 3168687 w 3203043"/>
                <a:gd name="connsiteY43" fmla="*/ 177066 h 517984"/>
                <a:gd name="connsiteX44" fmla="*/ 3189829 w 3203043"/>
                <a:gd name="connsiteY44" fmla="*/ 221993 h 517984"/>
                <a:gd name="connsiteX45" fmla="*/ 3197758 w 3203043"/>
                <a:gd name="connsiteY45" fmla="*/ 251064 h 517984"/>
                <a:gd name="connsiteX46" fmla="*/ 3203043 w 3203043"/>
                <a:gd name="connsiteY46" fmla="*/ 277491 h 517984"/>
                <a:gd name="connsiteX47" fmla="*/ 3200400 w 3203043"/>
                <a:gd name="connsiteY47" fmla="*/ 295991 h 517984"/>
                <a:gd name="connsiteX48" fmla="*/ 3195115 w 3203043"/>
                <a:gd name="connsiteY48" fmla="*/ 306562 h 517984"/>
                <a:gd name="connsiteX49" fmla="*/ 3176616 w 3203043"/>
                <a:gd name="connsiteY49" fmla="*/ 319776 h 517984"/>
                <a:gd name="connsiteX50" fmla="*/ 3147545 w 3203043"/>
                <a:gd name="connsiteY50" fmla="*/ 330347 h 517984"/>
                <a:gd name="connsiteX51" fmla="*/ 3105261 w 3203043"/>
                <a:gd name="connsiteY51" fmla="*/ 338275 h 517984"/>
                <a:gd name="connsiteX52" fmla="*/ 3031263 w 3203043"/>
                <a:gd name="connsiteY52" fmla="*/ 338275 h 517984"/>
                <a:gd name="connsiteX53" fmla="*/ 2936123 w 3203043"/>
                <a:gd name="connsiteY53" fmla="*/ 327704 h 517984"/>
                <a:gd name="connsiteX54" fmla="*/ 2780199 w 3203043"/>
                <a:gd name="connsiteY54" fmla="*/ 317133 h 517984"/>
                <a:gd name="connsiteX55" fmla="*/ 2515922 w 3203043"/>
                <a:gd name="connsiteY55" fmla="*/ 317133 h 517984"/>
                <a:gd name="connsiteX56" fmla="*/ 2164433 w 3203043"/>
                <a:gd name="connsiteY56" fmla="*/ 335633 h 517984"/>
                <a:gd name="connsiteX57" fmla="*/ 1916012 w 3203043"/>
                <a:gd name="connsiteY57" fmla="*/ 348846 h 517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203043" h="517984">
                  <a:moveTo>
                    <a:pt x="1916012" y="348846"/>
                  </a:moveTo>
                  <a:lnTo>
                    <a:pt x="1435027" y="391131"/>
                  </a:lnTo>
                  <a:lnTo>
                    <a:pt x="1115251" y="428130"/>
                  </a:lnTo>
                  <a:lnTo>
                    <a:pt x="943471" y="454557"/>
                  </a:lnTo>
                  <a:lnTo>
                    <a:pt x="779619" y="478342"/>
                  </a:lnTo>
                  <a:lnTo>
                    <a:pt x="591982" y="502127"/>
                  </a:lnTo>
                  <a:lnTo>
                    <a:pt x="311848" y="517984"/>
                  </a:lnTo>
                  <a:lnTo>
                    <a:pt x="187637" y="502127"/>
                  </a:lnTo>
                  <a:lnTo>
                    <a:pt x="153281" y="488913"/>
                  </a:lnTo>
                  <a:lnTo>
                    <a:pt x="110997" y="443986"/>
                  </a:lnTo>
                  <a:lnTo>
                    <a:pt x="55499" y="377917"/>
                  </a:lnTo>
                  <a:lnTo>
                    <a:pt x="18500" y="335633"/>
                  </a:lnTo>
                  <a:lnTo>
                    <a:pt x="5286" y="314490"/>
                  </a:lnTo>
                  <a:lnTo>
                    <a:pt x="0" y="295991"/>
                  </a:lnTo>
                  <a:lnTo>
                    <a:pt x="2643" y="277491"/>
                  </a:lnTo>
                  <a:lnTo>
                    <a:pt x="7929" y="264278"/>
                  </a:lnTo>
                  <a:lnTo>
                    <a:pt x="23785" y="251064"/>
                  </a:lnTo>
                  <a:lnTo>
                    <a:pt x="73998" y="243135"/>
                  </a:lnTo>
                  <a:lnTo>
                    <a:pt x="100426" y="253707"/>
                  </a:lnTo>
                  <a:lnTo>
                    <a:pt x="147996" y="272206"/>
                  </a:lnTo>
                  <a:lnTo>
                    <a:pt x="208780" y="290705"/>
                  </a:lnTo>
                  <a:lnTo>
                    <a:pt x="288063" y="306562"/>
                  </a:lnTo>
                  <a:lnTo>
                    <a:pt x="372632" y="317133"/>
                  </a:lnTo>
                  <a:lnTo>
                    <a:pt x="470414" y="319776"/>
                  </a:lnTo>
                  <a:lnTo>
                    <a:pt x="554983" y="319776"/>
                  </a:lnTo>
                  <a:lnTo>
                    <a:pt x="660694" y="317133"/>
                  </a:lnTo>
                  <a:lnTo>
                    <a:pt x="959328" y="280134"/>
                  </a:lnTo>
                  <a:lnTo>
                    <a:pt x="1464098" y="221993"/>
                  </a:lnTo>
                  <a:lnTo>
                    <a:pt x="1844657" y="179709"/>
                  </a:lnTo>
                  <a:lnTo>
                    <a:pt x="2410211" y="116282"/>
                  </a:lnTo>
                  <a:lnTo>
                    <a:pt x="2447210" y="105711"/>
                  </a:lnTo>
                  <a:lnTo>
                    <a:pt x="2505351" y="73998"/>
                  </a:lnTo>
                  <a:lnTo>
                    <a:pt x="2571420" y="42285"/>
                  </a:lnTo>
                  <a:lnTo>
                    <a:pt x="2671846" y="0"/>
                  </a:lnTo>
                  <a:lnTo>
                    <a:pt x="2719416" y="0"/>
                  </a:lnTo>
                  <a:lnTo>
                    <a:pt x="2788128" y="7928"/>
                  </a:lnTo>
                  <a:lnTo>
                    <a:pt x="2843626" y="18500"/>
                  </a:lnTo>
                  <a:lnTo>
                    <a:pt x="2912338" y="34356"/>
                  </a:lnTo>
                  <a:lnTo>
                    <a:pt x="2981050" y="58141"/>
                  </a:lnTo>
                  <a:lnTo>
                    <a:pt x="3049762" y="87212"/>
                  </a:lnTo>
                  <a:lnTo>
                    <a:pt x="3097332" y="110997"/>
                  </a:lnTo>
                  <a:lnTo>
                    <a:pt x="3126403" y="129496"/>
                  </a:lnTo>
                  <a:lnTo>
                    <a:pt x="3147545" y="147996"/>
                  </a:lnTo>
                  <a:lnTo>
                    <a:pt x="3168687" y="177066"/>
                  </a:lnTo>
                  <a:lnTo>
                    <a:pt x="3189829" y="221993"/>
                  </a:lnTo>
                  <a:lnTo>
                    <a:pt x="3197758" y="251064"/>
                  </a:lnTo>
                  <a:lnTo>
                    <a:pt x="3203043" y="277491"/>
                  </a:lnTo>
                  <a:lnTo>
                    <a:pt x="3200400" y="295991"/>
                  </a:lnTo>
                  <a:lnTo>
                    <a:pt x="3195115" y="306562"/>
                  </a:lnTo>
                  <a:lnTo>
                    <a:pt x="3176616" y="319776"/>
                  </a:lnTo>
                  <a:lnTo>
                    <a:pt x="3147545" y="330347"/>
                  </a:lnTo>
                  <a:lnTo>
                    <a:pt x="3105261" y="338275"/>
                  </a:lnTo>
                  <a:lnTo>
                    <a:pt x="3031263" y="338275"/>
                  </a:lnTo>
                  <a:lnTo>
                    <a:pt x="2936123" y="327704"/>
                  </a:lnTo>
                  <a:lnTo>
                    <a:pt x="2780199" y="317133"/>
                  </a:lnTo>
                  <a:lnTo>
                    <a:pt x="2515922" y="317133"/>
                  </a:lnTo>
                  <a:lnTo>
                    <a:pt x="2164433" y="335633"/>
                  </a:lnTo>
                  <a:lnTo>
                    <a:pt x="1916012" y="3488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8BD89CF7-625D-4D06-95BB-49A0230E1272}"/>
                </a:ext>
              </a:extLst>
            </p:cNvPr>
            <p:cNvSpPr/>
            <p:nvPr/>
          </p:nvSpPr>
          <p:spPr>
            <a:xfrm>
              <a:off x="5130801" y="2265364"/>
              <a:ext cx="652463" cy="1450975"/>
            </a:xfrm>
            <a:custGeom>
              <a:avLst/>
              <a:gdLst>
                <a:gd name="connsiteX0" fmla="*/ 285419 w 652765"/>
                <a:gd name="connsiteY0" fmla="*/ 710906 h 1450883"/>
                <a:gd name="connsiteX1" fmla="*/ 251063 w 652765"/>
                <a:gd name="connsiteY1" fmla="*/ 536483 h 1450883"/>
                <a:gd name="connsiteX2" fmla="*/ 224636 w 652765"/>
                <a:gd name="connsiteY2" fmla="*/ 396416 h 1450883"/>
                <a:gd name="connsiteX3" fmla="*/ 208779 w 652765"/>
                <a:gd name="connsiteY3" fmla="*/ 332989 h 1450883"/>
                <a:gd name="connsiteX4" fmla="*/ 187637 w 652765"/>
                <a:gd name="connsiteY4" fmla="*/ 285419 h 1450883"/>
                <a:gd name="connsiteX5" fmla="*/ 158566 w 652765"/>
                <a:gd name="connsiteY5" fmla="*/ 237850 h 1450883"/>
                <a:gd name="connsiteX6" fmla="*/ 134781 w 652765"/>
                <a:gd name="connsiteY6" fmla="*/ 203493 h 1450883"/>
                <a:gd name="connsiteX7" fmla="*/ 97782 w 652765"/>
                <a:gd name="connsiteY7" fmla="*/ 163852 h 1450883"/>
                <a:gd name="connsiteX8" fmla="*/ 60784 w 652765"/>
                <a:gd name="connsiteY8" fmla="*/ 126853 h 1450883"/>
                <a:gd name="connsiteX9" fmla="*/ 29070 w 652765"/>
                <a:gd name="connsiteY9" fmla="*/ 105711 h 1450883"/>
                <a:gd name="connsiteX10" fmla="*/ 10571 w 652765"/>
                <a:gd name="connsiteY10" fmla="*/ 87211 h 1450883"/>
                <a:gd name="connsiteX11" fmla="*/ 0 w 652765"/>
                <a:gd name="connsiteY11" fmla="*/ 50213 h 1450883"/>
                <a:gd name="connsiteX12" fmla="*/ 0 w 652765"/>
                <a:gd name="connsiteY12" fmla="*/ 29070 h 1450883"/>
                <a:gd name="connsiteX13" fmla="*/ 7928 w 652765"/>
                <a:gd name="connsiteY13" fmla="*/ 13214 h 1450883"/>
                <a:gd name="connsiteX14" fmla="*/ 34356 w 652765"/>
                <a:gd name="connsiteY14" fmla="*/ 2643 h 1450883"/>
                <a:gd name="connsiteX15" fmla="*/ 71355 w 652765"/>
                <a:gd name="connsiteY15" fmla="*/ 0 h 1450883"/>
                <a:gd name="connsiteX16" fmla="*/ 108354 w 652765"/>
                <a:gd name="connsiteY16" fmla="*/ 10571 h 1450883"/>
                <a:gd name="connsiteX17" fmla="*/ 192922 w 652765"/>
                <a:gd name="connsiteY17" fmla="*/ 42284 h 1450883"/>
                <a:gd name="connsiteX18" fmla="*/ 295991 w 652765"/>
                <a:gd name="connsiteY18" fmla="*/ 92497 h 1450883"/>
                <a:gd name="connsiteX19" fmla="*/ 340918 w 652765"/>
                <a:gd name="connsiteY19" fmla="*/ 113639 h 1450883"/>
                <a:gd name="connsiteX20" fmla="*/ 369988 w 652765"/>
                <a:gd name="connsiteY20" fmla="*/ 132139 h 1450883"/>
                <a:gd name="connsiteX21" fmla="*/ 388488 w 652765"/>
                <a:gd name="connsiteY21" fmla="*/ 214065 h 1450883"/>
                <a:gd name="connsiteX22" fmla="*/ 473056 w 652765"/>
                <a:gd name="connsiteY22" fmla="*/ 591981 h 1450883"/>
                <a:gd name="connsiteX23" fmla="*/ 504770 w 652765"/>
                <a:gd name="connsiteY23" fmla="*/ 665979 h 1450883"/>
                <a:gd name="connsiteX24" fmla="*/ 568196 w 652765"/>
                <a:gd name="connsiteY24" fmla="*/ 948756 h 1450883"/>
                <a:gd name="connsiteX25" fmla="*/ 610481 w 652765"/>
                <a:gd name="connsiteY25" fmla="*/ 1123179 h 1450883"/>
                <a:gd name="connsiteX26" fmla="*/ 644837 w 652765"/>
                <a:gd name="connsiteY26" fmla="*/ 1223604 h 1450883"/>
                <a:gd name="connsiteX27" fmla="*/ 652765 w 652765"/>
                <a:gd name="connsiteY27" fmla="*/ 1316102 h 1450883"/>
                <a:gd name="connsiteX28" fmla="*/ 650122 w 652765"/>
                <a:gd name="connsiteY28" fmla="*/ 1376885 h 1450883"/>
                <a:gd name="connsiteX29" fmla="*/ 642194 w 652765"/>
                <a:gd name="connsiteY29" fmla="*/ 1421813 h 1450883"/>
                <a:gd name="connsiteX30" fmla="*/ 628980 w 652765"/>
                <a:gd name="connsiteY30" fmla="*/ 1435026 h 1450883"/>
                <a:gd name="connsiteX31" fmla="*/ 605195 w 652765"/>
                <a:gd name="connsiteY31" fmla="*/ 1448240 h 1450883"/>
                <a:gd name="connsiteX32" fmla="*/ 573482 w 652765"/>
                <a:gd name="connsiteY32" fmla="*/ 1450883 h 1450883"/>
                <a:gd name="connsiteX33" fmla="*/ 541769 w 652765"/>
                <a:gd name="connsiteY33" fmla="*/ 1448240 h 1450883"/>
                <a:gd name="connsiteX34" fmla="*/ 523269 w 652765"/>
                <a:gd name="connsiteY34" fmla="*/ 1440312 h 1450883"/>
                <a:gd name="connsiteX35" fmla="*/ 486270 w 652765"/>
                <a:gd name="connsiteY35" fmla="*/ 1408599 h 1450883"/>
                <a:gd name="connsiteX36" fmla="*/ 446629 w 652765"/>
                <a:gd name="connsiteY36" fmla="*/ 1363671 h 1450883"/>
                <a:gd name="connsiteX37" fmla="*/ 412273 w 652765"/>
                <a:gd name="connsiteY37" fmla="*/ 1310816 h 1450883"/>
                <a:gd name="connsiteX38" fmla="*/ 367345 w 652765"/>
                <a:gd name="connsiteY38" fmla="*/ 1223604 h 1450883"/>
                <a:gd name="connsiteX39" fmla="*/ 327704 w 652765"/>
                <a:gd name="connsiteY39" fmla="*/ 1144321 h 1450883"/>
                <a:gd name="connsiteX40" fmla="*/ 332989 w 652765"/>
                <a:gd name="connsiteY40" fmla="*/ 1109965 h 1450883"/>
                <a:gd name="connsiteX41" fmla="*/ 340918 w 652765"/>
                <a:gd name="connsiteY41" fmla="*/ 1072966 h 1450883"/>
                <a:gd name="connsiteX42" fmla="*/ 340918 w 652765"/>
                <a:gd name="connsiteY42" fmla="*/ 1025396 h 1450883"/>
                <a:gd name="connsiteX43" fmla="*/ 332989 w 652765"/>
                <a:gd name="connsiteY43" fmla="*/ 961970 h 1450883"/>
                <a:gd name="connsiteX44" fmla="*/ 285419 w 652765"/>
                <a:gd name="connsiteY44" fmla="*/ 710906 h 1450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652765" h="1450883">
                  <a:moveTo>
                    <a:pt x="285419" y="710906"/>
                  </a:moveTo>
                  <a:lnTo>
                    <a:pt x="251063" y="536483"/>
                  </a:lnTo>
                  <a:lnTo>
                    <a:pt x="224636" y="396416"/>
                  </a:lnTo>
                  <a:lnTo>
                    <a:pt x="208779" y="332989"/>
                  </a:lnTo>
                  <a:lnTo>
                    <a:pt x="187637" y="285419"/>
                  </a:lnTo>
                  <a:lnTo>
                    <a:pt x="158566" y="237850"/>
                  </a:lnTo>
                  <a:lnTo>
                    <a:pt x="134781" y="203493"/>
                  </a:lnTo>
                  <a:lnTo>
                    <a:pt x="97782" y="163852"/>
                  </a:lnTo>
                  <a:lnTo>
                    <a:pt x="60784" y="126853"/>
                  </a:lnTo>
                  <a:lnTo>
                    <a:pt x="29070" y="105711"/>
                  </a:lnTo>
                  <a:lnTo>
                    <a:pt x="10571" y="87211"/>
                  </a:lnTo>
                  <a:lnTo>
                    <a:pt x="0" y="50213"/>
                  </a:lnTo>
                  <a:lnTo>
                    <a:pt x="0" y="29070"/>
                  </a:lnTo>
                  <a:lnTo>
                    <a:pt x="7928" y="13214"/>
                  </a:lnTo>
                  <a:lnTo>
                    <a:pt x="34356" y="2643"/>
                  </a:lnTo>
                  <a:lnTo>
                    <a:pt x="71355" y="0"/>
                  </a:lnTo>
                  <a:lnTo>
                    <a:pt x="108354" y="10571"/>
                  </a:lnTo>
                  <a:lnTo>
                    <a:pt x="192922" y="42284"/>
                  </a:lnTo>
                  <a:lnTo>
                    <a:pt x="295991" y="92497"/>
                  </a:lnTo>
                  <a:lnTo>
                    <a:pt x="340918" y="113639"/>
                  </a:lnTo>
                  <a:lnTo>
                    <a:pt x="369988" y="132139"/>
                  </a:lnTo>
                  <a:lnTo>
                    <a:pt x="388488" y="214065"/>
                  </a:lnTo>
                  <a:lnTo>
                    <a:pt x="473056" y="591981"/>
                  </a:lnTo>
                  <a:lnTo>
                    <a:pt x="504770" y="665979"/>
                  </a:lnTo>
                  <a:lnTo>
                    <a:pt x="568196" y="948756"/>
                  </a:lnTo>
                  <a:lnTo>
                    <a:pt x="610481" y="1123179"/>
                  </a:lnTo>
                  <a:lnTo>
                    <a:pt x="644837" y="1223604"/>
                  </a:lnTo>
                  <a:lnTo>
                    <a:pt x="652765" y="1316102"/>
                  </a:lnTo>
                  <a:lnTo>
                    <a:pt x="650122" y="1376885"/>
                  </a:lnTo>
                  <a:lnTo>
                    <a:pt x="642194" y="1421813"/>
                  </a:lnTo>
                  <a:lnTo>
                    <a:pt x="628980" y="1435026"/>
                  </a:lnTo>
                  <a:lnTo>
                    <a:pt x="605195" y="1448240"/>
                  </a:lnTo>
                  <a:lnTo>
                    <a:pt x="573482" y="1450883"/>
                  </a:lnTo>
                  <a:lnTo>
                    <a:pt x="541769" y="1448240"/>
                  </a:lnTo>
                  <a:lnTo>
                    <a:pt x="523269" y="1440312"/>
                  </a:lnTo>
                  <a:lnTo>
                    <a:pt x="486270" y="1408599"/>
                  </a:lnTo>
                  <a:lnTo>
                    <a:pt x="446629" y="1363671"/>
                  </a:lnTo>
                  <a:lnTo>
                    <a:pt x="412273" y="1310816"/>
                  </a:lnTo>
                  <a:lnTo>
                    <a:pt x="367345" y="1223604"/>
                  </a:lnTo>
                  <a:lnTo>
                    <a:pt x="327704" y="1144321"/>
                  </a:lnTo>
                  <a:lnTo>
                    <a:pt x="332989" y="1109965"/>
                  </a:lnTo>
                  <a:lnTo>
                    <a:pt x="340918" y="1072966"/>
                  </a:lnTo>
                  <a:lnTo>
                    <a:pt x="340918" y="1025396"/>
                  </a:lnTo>
                  <a:lnTo>
                    <a:pt x="332989" y="961970"/>
                  </a:lnTo>
                  <a:lnTo>
                    <a:pt x="285419" y="7109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1">
              <a:extLst>
                <a:ext uri="{FF2B5EF4-FFF2-40B4-BE49-F238E27FC236}">
                  <a16:creationId xmlns:a16="http://schemas.microsoft.com/office/drawing/2014/main" id="{21883AA9-082D-463E-A423-9B9DDA19D0D9}"/>
                </a:ext>
              </a:extLst>
            </p:cNvPr>
            <p:cNvSpPr/>
            <p:nvPr/>
          </p:nvSpPr>
          <p:spPr>
            <a:xfrm>
              <a:off x="5222875" y="3649663"/>
              <a:ext cx="2254250" cy="584200"/>
            </a:xfrm>
            <a:custGeom>
              <a:avLst/>
              <a:gdLst>
                <a:gd name="connsiteX0" fmla="*/ 1255318 w 2254287"/>
                <a:gd name="connsiteY0" fmla="*/ 332989 h 584053"/>
                <a:gd name="connsiteX1" fmla="*/ 843045 w 2254287"/>
                <a:gd name="connsiteY1" fmla="*/ 428129 h 584053"/>
                <a:gd name="connsiteX2" fmla="*/ 650122 w 2254287"/>
                <a:gd name="connsiteY2" fmla="*/ 478342 h 584053"/>
                <a:gd name="connsiteX3" fmla="*/ 565554 w 2254287"/>
                <a:gd name="connsiteY3" fmla="*/ 504770 h 584053"/>
                <a:gd name="connsiteX4" fmla="*/ 356774 w 2254287"/>
                <a:gd name="connsiteY4" fmla="*/ 584053 h 584053"/>
                <a:gd name="connsiteX5" fmla="*/ 332990 w 2254287"/>
                <a:gd name="connsiteY5" fmla="*/ 576125 h 584053"/>
                <a:gd name="connsiteX6" fmla="*/ 243135 w 2254287"/>
                <a:gd name="connsiteY6" fmla="*/ 517983 h 584053"/>
                <a:gd name="connsiteX7" fmla="*/ 150638 w 2254287"/>
                <a:gd name="connsiteY7" fmla="*/ 449271 h 584053"/>
                <a:gd name="connsiteX8" fmla="*/ 108354 w 2254287"/>
                <a:gd name="connsiteY8" fmla="*/ 412273 h 584053"/>
                <a:gd name="connsiteX9" fmla="*/ 66069 w 2254287"/>
                <a:gd name="connsiteY9" fmla="*/ 375274 h 584053"/>
                <a:gd name="connsiteX10" fmla="*/ 36999 w 2254287"/>
                <a:gd name="connsiteY10" fmla="*/ 346203 h 584053"/>
                <a:gd name="connsiteX11" fmla="*/ 15857 w 2254287"/>
                <a:gd name="connsiteY11" fmla="*/ 322418 h 584053"/>
                <a:gd name="connsiteX12" fmla="*/ 2643 w 2254287"/>
                <a:gd name="connsiteY12" fmla="*/ 301276 h 584053"/>
                <a:gd name="connsiteX13" fmla="*/ 0 w 2254287"/>
                <a:gd name="connsiteY13" fmla="*/ 280134 h 584053"/>
                <a:gd name="connsiteX14" fmla="*/ 0 w 2254287"/>
                <a:gd name="connsiteY14" fmla="*/ 272205 h 584053"/>
                <a:gd name="connsiteX15" fmla="*/ 2643 w 2254287"/>
                <a:gd name="connsiteY15" fmla="*/ 261634 h 584053"/>
                <a:gd name="connsiteX16" fmla="*/ 10571 w 2254287"/>
                <a:gd name="connsiteY16" fmla="*/ 253706 h 584053"/>
                <a:gd name="connsiteX17" fmla="*/ 26428 w 2254287"/>
                <a:gd name="connsiteY17" fmla="*/ 253706 h 584053"/>
                <a:gd name="connsiteX18" fmla="*/ 50213 w 2254287"/>
                <a:gd name="connsiteY18" fmla="*/ 261634 h 584053"/>
                <a:gd name="connsiteX19" fmla="*/ 81926 w 2254287"/>
                <a:gd name="connsiteY19" fmla="*/ 282777 h 584053"/>
                <a:gd name="connsiteX20" fmla="*/ 113639 w 2254287"/>
                <a:gd name="connsiteY20" fmla="*/ 301276 h 584053"/>
                <a:gd name="connsiteX21" fmla="*/ 158566 w 2254287"/>
                <a:gd name="connsiteY21" fmla="*/ 317133 h 584053"/>
                <a:gd name="connsiteX22" fmla="*/ 208779 w 2254287"/>
                <a:gd name="connsiteY22" fmla="*/ 330346 h 584053"/>
                <a:gd name="connsiteX23" fmla="*/ 261635 w 2254287"/>
                <a:gd name="connsiteY23" fmla="*/ 338275 h 584053"/>
                <a:gd name="connsiteX24" fmla="*/ 322418 w 2254287"/>
                <a:gd name="connsiteY24" fmla="*/ 343560 h 584053"/>
                <a:gd name="connsiteX25" fmla="*/ 375274 w 2254287"/>
                <a:gd name="connsiteY25" fmla="*/ 343560 h 584053"/>
                <a:gd name="connsiteX26" fmla="*/ 494199 w 2254287"/>
                <a:gd name="connsiteY26" fmla="*/ 327704 h 584053"/>
                <a:gd name="connsiteX27" fmla="*/ 761119 w 2254287"/>
                <a:gd name="connsiteY27" fmla="*/ 282777 h 584053"/>
                <a:gd name="connsiteX28" fmla="*/ 1088823 w 2254287"/>
                <a:gd name="connsiteY28" fmla="*/ 232564 h 584053"/>
                <a:gd name="connsiteX29" fmla="*/ 1437669 w 2254287"/>
                <a:gd name="connsiteY29" fmla="*/ 171780 h 584053"/>
                <a:gd name="connsiteX30" fmla="*/ 1646448 w 2254287"/>
                <a:gd name="connsiteY30" fmla="*/ 134781 h 584053"/>
                <a:gd name="connsiteX31" fmla="*/ 1709875 w 2254287"/>
                <a:gd name="connsiteY31" fmla="*/ 95140 h 584053"/>
                <a:gd name="connsiteX32" fmla="*/ 1789158 w 2254287"/>
                <a:gd name="connsiteY32" fmla="*/ 42284 h 584053"/>
                <a:gd name="connsiteX33" fmla="*/ 1849942 w 2254287"/>
                <a:gd name="connsiteY33" fmla="*/ 0 h 584053"/>
                <a:gd name="connsiteX34" fmla="*/ 1865799 w 2254287"/>
                <a:gd name="connsiteY34" fmla="*/ 0 h 584053"/>
                <a:gd name="connsiteX35" fmla="*/ 1894869 w 2254287"/>
                <a:gd name="connsiteY35" fmla="*/ 5285 h 584053"/>
                <a:gd name="connsiteX36" fmla="*/ 1931868 w 2254287"/>
                <a:gd name="connsiteY36" fmla="*/ 18499 h 584053"/>
                <a:gd name="connsiteX37" fmla="*/ 1987366 w 2254287"/>
                <a:gd name="connsiteY37" fmla="*/ 47570 h 584053"/>
                <a:gd name="connsiteX38" fmla="*/ 2024365 w 2254287"/>
                <a:gd name="connsiteY38" fmla="*/ 71355 h 584053"/>
                <a:gd name="connsiteX39" fmla="*/ 2082506 w 2254287"/>
                <a:gd name="connsiteY39" fmla="*/ 113639 h 584053"/>
                <a:gd name="connsiteX40" fmla="*/ 2164432 w 2254287"/>
                <a:gd name="connsiteY40" fmla="*/ 182351 h 584053"/>
                <a:gd name="connsiteX41" fmla="*/ 2217288 w 2254287"/>
                <a:gd name="connsiteY41" fmla="*/ 235207 h 584053"/>
                <a:gd name="connsiteX42" fmla="*/ 2238430 w 2254287"/>
                <a:gd name="connsiteY42" fmla="*/ 261634 h 584053"/>
                <a:gd name="connsiteX43" fmla="*/ 2249001 w 2254287"/>
                <a:gd name="connsiteY43" fmla="*/ 280134 h 584053"/>
                <a:gd name="connsiteX44" fmla="*/ 2254287 w 2254287"/>
                <a:gd name="connsiteY44" fmla="*/ 301276 h 584053"/>
                <a:gd name="connsiteX45" fmla="*/ 2246358 w 2254287"/>
                <a:gd name="connsiteY45" fmla="*/ 325061 h 584053"/>
                <a:gd name="connsiteX46" fmla="*/ 2225216 w 2254287"/>
                <a:gd name="connsiteY46" fmla="*/ 343560 h 584053"/>
                <a:gd name="connsiteX47" fmla="*/ 2180289 w 2254287"/>
                <a:gd name="connsiteY47" fmla="*/ 354131 h 584053"/>
                <a:gd name="connsiteX48" fmla="*/ 2098363 w 2254287"/>
                <a:gd name="connsiteY48" fmla="*/ 367345 h 584053"/>
                <a:gd name="connsiteX49" fmla="*/ 1670233 w 2254287"/>
                <a:gd name="connsiteY49" fmla="*/ 269563 h 584053"/>
                <a:gd name="connsiteX50" fmla="*/ 1620021 w 2254287"/>
                <a:gd name="connsiteY50" fmla="*/ 264277 h 584053"/>
                <a:gd name="connsiteX51" fmla="*/ 1514310 w 2254287"/>
                <a:gd name="connsiteY51" fmla="*/ 280134 h 584053"/>
                <a:gd name="connsiteX52" fmla="*/ 1255318 w 2254287"/>
                <a:gd name="connsiteY52" fmla="*/ 332989 h 5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254287" h="584053">
                  <a:moveTo>
                    <a:pt x="1255318" y="332989"/>
                  </a:moveTo>
                  <a:lnTo>
                    <a:pt x="843045" y="428129"/>
                  </a:lnTo>
                  <a:lnTo>
                    <a:pt x="650122" y="478342"/>
                  </a:lnTo>
                  <a:lnTo>
                    <a:pt x="565554" y="504770"/>
                  </a:lnTo>
                  <a:lnTo>
                    <a:pt x="356774" y="584053"/>
                  </a:lnTo>
                  <a:lnTo>
                    <a:pt x="332990" y="576125"/>
                  </a:lnTo>
                  <a:lnTo>
                    <a:pt x="243135" y="517983"/>
                  </a:lnTo>
                  <a:lnTo>
                    <a:pt x="150638" y="449271"/>
                  </a:lnTo>
                  <a:lnTo>
                    <a:pt x="108354" y="412273"/>
                  </a:lnTo>
                  <a:lnTo>
                    <a:pt x="66069" y="375274"/>
                  </a:lnTo>
                  <a:lnTo>
                    <a:pt x="36999" y="346203"/>
                  </a:lnTo>
                  <a:lnTo>
                    <a:pt x="15857" y="322418"/>
                  </a:lnTo>
                  <a:lnTo>
                    <a:pt x="2643" y="301276"/>
                  </a:lnTo>
                  <a:lnTo>
                    <a:pt x="0" y="280134"/>
                  </a:lnTo>
                  <a:lnTo>
                    <a:pt x="0" y="272205"/>
                  </a:lnTo>
                  <a:lnTo>
                    <a:pt x="2643" y="261634"/>
                  </a:lnTo>
                  <a:lnTo>
                    <a:pt x="10571" y="253706"/>
                  </a:lnTo>
                  <a:lnTo>
                    <a:pt x="26428" y="253706"/>
                  </a:lnTo>
                  <a:lnTo>
                    <a:pt x="50213" y="261634"/>
                  </a:lnTo>
                  <a:lnTo>
                    <a:pt x="81926" y="282777"/>
                  </a:lnTo>
                  <a:lnTo>
                    <a:pt x="113639" y="301276"/>
                  </a:lnTo>
                  <a:lnTo>
                    <a:pt x="158566" y="317133"/>
                  </a:lnTo>
                  <a:lnTo>
                    <a:pt x="208779" y="330346"/>
                  </a:lnTo>
                  <a:lnTo>
                    <a:pt x="261635" y="338275"/>
                  </a:lnTo>
                  <a:lnTo>
                    <a:pt x="322418" y="343560"/>
                  </a:lnTo>
                  <a:lnTo>
                    <a:pt x="375274" y="343560"/>
                  </a:lnTo>
                  <a:lnTo>
                    <a:pt x="494199" y="327704"/>
                  </a:lnTo>
                  <a:lnTo>
                    <a:pt x="761119" y="282777"/>
                  </a:lnTo>
                  <a:lnTo>
                    <a:pt x="1088823" y="232564"/>
                  </a:lnTo>
                  <a:lnTo>
                    <a:pt x="1437669" y="171780"/>
                  </a:lnTo>
                  <a:lnTo>
                    <a:pt x="1646448" y="134781"/>
                  </a:lnTo>
                  <a:lnTo>
                    <a:pt x="1709875" y="95140"/>
                  </a:lnTo>
                  <a:lnTo>
                    <a:pt x="1789158" y="42284"/>
                  </a:lnTo>
                  <a:lnTo>
                    <a:pt x="1849942" y="0"/>
                  </a:lnTo>
                  <a:lnTo>
                    <a:pt x="1865799" y="0"/>
                  </a:lnTo>
                  <a:lnTo>
                    <a:pt x="1894869" y="5285"/>
                  </a:lnTo>
                  <a:lnTo>
                    <a:pt x="1931868" y="18499"/>
                  </a:lnTo>
                  <a:lnTo>
                    <a:pt x="1987366" y="47570"/>
                  </a:lnTo>
                  <a:lnTo>
                    <a:pt x="2024365" y="71355"/>
                  </a:lnTo>
                  <a:lnTo>
                    <a:pt x="2082506" y="113639"/>
                  </a:lnTo>
                  <a:lnTo>
                    <a:pt x="2164432" y="182351"/>
                  </a:lnTo>
                  <a:lnTo>
                    <a:pt x="2217288" y="235207"/>
                  </a:lnTo>
                  <a:lnTo>
                    <a:pt x="2238430" y="261634"/>
                  </a:lnTo>
                  <a:lnTo>
                    <a:pt x="2249001" y="280134"/>
                  </a:lnTo>
                  <a:lnTo>
                    <a:pt x="2254287" y="301276"/>
                  </a:lnTo>
                  <a:lnTo>
                    <a:pt x="2246358" y="325061"/>
                  </a:lnTo>
                  <a:lnTo>
                    <a:pt x="2225216" y="343560"/>
                  </a:lnTo>
                  <a:lnTo>
                    <a:pt x="2180289" y="354131"/>
                  </a:lnTo>
                  <a:lnTo>
                    <a:pt x="2098363" y="367345"/>
                  </a:lnTo>
                  <a:lnTo>
                    <a:pt x="1670233" y="269563"/>
                  </a:lnTo>
                  <a:lnTo>
                    <a:pt x="1620021" y="264277"/>
                  </a:lnTo>
                  <a:lnTo>
                    <a:pt x="1514310" y="280134"/>
                  </a:lnTo>
                  <a:lnTo>
                    <a:pt x="1255318" y="33298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24">
              <a:extLst>
                <a:ext uri="{FF2B5EF4-FFF2-40B4-BE49-F238E27FC236}">
                  <a16:creationId xmlns:a16="http://schemas.microsoft.com/office/drawing/2014/main" id="{168F9C65-75EF-48B2-8D10-4434866BEB68}"/>
                </a:ext>
              </a:extLst>
            </p:cNvPr>
            <p:cNvSpPr/>
            <p:nvPr/>
          </p:nvSpPr>
          <p:spPr>
            <a:xfrm rot="16200000">
              <a:off x="2616201" y="2876551"/>
              <a:ext cx="3473450" cy="1374775"/>
            </a:xfrm>
            <a:custGeom>
              <a:avLst/>
              <a:gdLst>
                <a:gd name="connsiteX0" fmla="*/ 1778000 w 3473450"/>
                <a:gd name="connsiteY0" fmla="*/ 771525 h 1374775"/>
                <a:gd name="connsiteX1" fmla="*/ 2079625 w 3473450"/>
                <a:gd name="connsiteY1" fmla="*/ 857250 h 1374775"/>
                <a:gd name="connsiteX2" fmla="*/ 2305050 w 3473450"/>
                <a:gd name="connsiteY2" fmla="*/ 914400 h 1374775"/>
                <a:gd name="connsiteX3" fmla="*/ 2520950 w 3473450"/>
                <a:gd name="connsiteY3" fmla="*/ 965200 h 1374775"/>
                <a:gd name="connsiteX4" fmla="*/ 2740025 w 3473450"/>
                <a:gd name="connsiteY4" fmla="*/ 1009650 h 1374775"/>
                <a:gd name="connsiteX5" fmla="*/ 2936875 w 3473450"/>
                <a:gd name="connsiteY5" fmla="*/ 1044575 h 1374775"/>
                <a:gd name="connsiteX6" fmla="*/ 3197225 w 3473450"/>
                <a:gd name="connsiteY6" fmla="*/ 1073150 h 1374775"/>
                <a:gd name="connsiteX7" fmla="*/ 3365500 w 3473450"/>
                <a:gd name="connsiteY7" fmla="*/ 1089025 h 1374775"/>
                <a:gd name="connsiteX8" fmla="*/ 3451225 w 3473450"/>
                <a:gd name="connsiteY8" fmla="*/ 1038225 h 1374775"/>
                <a:gd name="connsiteX9" fmla="*/ 3473450 w 3473450"/>
                <a:gd name="connsiteY9" fmla="*/ 1247775 h 1374775"/>
                <a:gd name="connsiteX10" fmla="*/ 3333750 w 3473450"/>
                <a:gd name="connsiteY10" fmla="*/ 1301750 h 1374775"/>
                <a:gd name="connsiteX11" fmla="*/ 3282950 w 3473450"/>
                <a:gd name="connsiteY11" fmla="*/ 1333500 h 1374775"/>
                <a:gd name="connsiteX12" fmla="*/ 3232150 w 3473450"/>
                <a:gd name="connsiteY12" fmla="*/ 1355725 h 1374775"/>
                <a:gd name="connsiteX13" fmla="*/ 3165475 w 3473450"/>
                <a:gd name="connsiteY13" fmla="*/ 1374775 h 1374775"/>
                <a:gd name="connsiteX14" fmla="*/ 2952750 w 3473450"/>
                <a:gd name="connsiteY14" fmla="*/ 1327150 h 1374775"/>
                <a:gd name="connsiteX15" fmla="*/ 2479675 w 3473450"/>
                <a:gd name="connsiteY15" fmla="*/ 1209675 h 1374775"/>
                <a:gd name="connsiteX16" fmla="*/ 1990725 w 3473450"/>
                <a:gd name="connsiteY16" fmla="*/ 1066800 h 1374775"/>
                <a:gd name="connsiteX17" fmla="*/ 1562100 w 3473450"/>
                <a:gd name="connsiteY17" fmla="*/ 927100 h 1374775"/>
                <a:gd name="connsiteX18" fmla="*/ 1238250 w 3473450"/>
                <a:gd name="connsiteY18" fmla="*/ 806450 h 1374775"/>
                <a:gd name="connsiteX19" fmla="*/ 1022350 w 3473450"/>
                <a:gd name="connsiteY19" fmla="*/ 714375 h 1374775"/>
                <a:gd name="connsiteX20" fmla="*/ 733425 w 3473450"/>
                <a:gd name="connsiteY20" fmla="*/ 565150 h 1374775"/>
                <a:gd name="connsiteX21" fmla="*/ 555625 w 3473450"/>
                <a:gd name="connsiteY21" fmla="*/ 463550 h 1374775"/>
                <a:gd name="connsiteX22" fmla="*/ 400050 w 3473450"/>
                <a:gd name="connsiteY22" fmla="*/ 358775 h 1374775"/>
                <a:gd name="connsiteX23" fmla="*/ 301625 w 3473450"/>
                <a:gd name="connsiteY23" fmla="*/ 288925 h 1374775"/>
                <a:gd name="connsiteX24" fmla="*/ 152400 w 3473450"/>
                <a:gd name="connsiteY24" fmla="*/ 174625 h 1374775"/>
                <a:gd name="connsiteX25" fmla="*/ 73025 w 3473450"/>
                <a:gd name="connsiteY25" fmla="*/ 111125 h 1374775"/>
                <a:gd name="connsiteX26" fmla="*/ 28575 w 3473450"/>
                <a:gd name="connsiteY26" fmla="*/ 73025 h 1374775"/>
                <a:gd name="connsiteX27" fmla="*/ 19050 w 3473450"/>
                <a:gd name="connsiteY27" fmla="*/ 63500 h 1374775"/>
                <a:gd name="connsiteX28" fmla="*/ 6350 w 3473450"/>
                <a:gd name="connsiteY28" fmla="*/ 44450 h 1374775"/>
                <a:gd name="connsiteX29" fmla="*/ 0 w 3473450"/>
                <a:gd name="connsiteY29" fmla="*/ 19050 h 1374775"/>
                <a:gd name="connsiteX30" fmla="*/ 3175 w 3473450"/>
                <a:gd name="connsiteY30" fmla="*/ 6350 h 1374775"/>
                <a:gd name="connsiteX31" fmla="*/ 19050 w 3473450"/>
                <a:gd name="connsiteY31" fmla="*/ 0 h 1374775"/>
                <a:gd name="connsiteX32" fmla="*/ 38100 w 3473450"/>
                <a:gd name="connsiteY32" fmla="*/ 0 h 1374775"/>
                <a:gd name="connsiteX33" fmla="*/ 79375 w 3473450"/>
                <a:gd name="connsiteY33" fmla="*/ 22225 h 1374775"/>
                <a:gd name="connsiteX34" fmla="*/ 228600 w 3473450"/>
                <a:gd name="connsiteY34" fmla="*/ 114300 h 1374775"/>
                <a:gd name="connsiteX35" fmla="*/ 428625 w 3473450"/>
                <a:gd name="connsiteY35" fmla="*/ 228600 h 1374775"/>
                <a:gd name="connsiteX36" fmla="*/ 625475 w 3473450"/>
                <a:gd name="connsiteY36" fmla="*/ 327025 h 1374775"/>
                <a:gd name="connsiteX37" fmla="*/ 812800 w 3473450"/>
                <a:gd name="connsiteY37" fmla="*/ 419100 h 1374775"/>
                <a:gd name="connsiteX38" fmla="*/ 1104900 w 3473450"/>
                <a:gd name="connsiteY38" fmla="*/ 542925 h 1374775"/>
                <a:gd name="connsiteX39" fmla="*/ 1270000 w 3473450"/>
                <a:gd name="connsiteY39" fmla="*/ 606425 h 1374775"/>
                <a:gd name="connsiteX40" fmla="*/ 1419225 w 3473450"/>
                <a:gd name="connsiteY40" fmla="*/ 660400 h 1374775"/>
                <a:gd name="connsiteX41" fmla="*/ 1666875 w 3473450"/>
                <a:gd name="connsiteY41" fmla="*/ 739775 h 1374775"/>
                <a:gd name="connsiteX42" fmla="*/ 1778000 w 3473450"/>
                <a:gd name="connsiteY42" fmla="*/ 771525 h 137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473450" h="1374775">
                  <a:moveTo>
                    <a:pt x="1778000" y="771525"/>
                  </a:moveTo>
                  <a:lnTo>
                    <a:pt x="2079625" y="857250"/>
                  </a:lnTo>
                  <a:lnTo>
                    <a:pt x="2305050" y="914400"/>
                  </a:lnTo>
                  <a:lnTo>
                    <a:pt x="2520950" y="965200"/>
                  </a:lnTo>
                  <a:lnTo>
                    <a:pt x="2740025" y="1009650"/>
                  </a:lnTo>
                  <a:lnTo>
                    <a:pt x="2936875" y="1044575"/>
                  </a:lnTo>
                  <a:lnTo>
                    <a:pt x="3197225" y="1073150"/>
                  </a:lnTo>
                  <a:lnTo>
                    <a:pt x="3365500" y="1089025"/>
                  </a:lnTo>
                  <a:lnTo>
                    <a:pt x="3451225" y="1038225"/>
                  </a:lnTo>
                  <a:lnTo>
                    <a:pt x="3473450" y="1247775"/>
                  </a:lnTo>
                  <a:lnTo>
                    <a:pt x="3333750" y="1301750"/>
                  </a:lnTo>
                  <a:lnTo>
                    <a:pt x="3282950" y="1333500"/>
                  </a:lnTo>
                  <a:lnTo>
                    <a:pt x="3232150" y="1355725"/>
                  </a:lnTo>
                  <a:lnTo>
                    <a:pt x="3165475" y="1374775"/>
                  </a:lnTo>
                  <a:lnTo>
                    <a:pt x="2952750" y="1327150"/>
                  </a:lnTo>
                  <a:lnTo>
                    <a:pt x="2479675" y="1209675"/>
                  </a:lnTo>
                  <a:lnTo>
                    <a:pt x="1990725" y="1066800"/>
                  </a:lnTo>
                  <a:lnTo>
                    <a:pt x="1562100" y="927100"/>
                  </a:lnTo>
                  <a:lnTo>
                    <a:pt x="1238250" y="806450"/>
                  </a:lnTo>
                  <a:lnTo>
                    <a:pt x="1022350" y="714375"/>
                  </a:lnTo>
                  <a:lnTo>
                    <a:pt x="733425" y="565150"/>
                  </a:lnTo>
                  <a:lnTo>
                    <a:pt x="555625" y="463550"/>
                  </a:lnTo>
                  <a:lnTo>
                    <a:pt x="400050" y="358775"/>
                  </a:lnTo>
                  <a:lnTo>
                    <a:pt x="301625" y="288925"/>
                  </a:lnTo>
                  <a:lnTo>
                    <a:pt x="152400" y="174625"/>
                  </a:lnTo>
                  <a:lnTo>
                    <a:pt x="73025" y="111125"/>
                  </a:lnTo>
                  <a:lnTo>
                    <a:pt x="28575" y="73025"/>
                  </a:lnTo>
                  <a:lnTo>
                    <a:pt x="19050" y="63500"/>
                  </a:lnTo>
                  <a:lnTo>
                    <a:pt x="6350" y="44450"/>
                  </a:lnTo>
                  <a:lnTo>
                    <a:pt x="0" y="19050"/>
                  </a:lnTo>
                  <a:lnTo>
                    <a:pt x="3175" y="6350"/>
                  </a:lnTo>
                  <a:lnTo>
                    <a:pt x="19050" y="0"/>
                  </a:lnTo>
                  <a:lnTo>
                    <a:pt x="38100" y="0"/>
                  </a:lnTo>
                  <a:lnTo>
                    <a:pt x="79375" y="22225"/>
                  </a:lnTo>
                  <a:lnTo>
                    <a:pt x="228600" y="114300"/>
                  </a:lnTo>
                  <a:lnTo>
                    <a:pt x="428625" y="228600"/>
                  </a:lnTo>
                  <a:lnTo>
                    <a:pt x="625475" y="327025"/>
                  </a:lnTo>
                  <a:lnTo>
                    <a:pt x="812800" y="419100"/>
                  </a:lnTo>
                  <a:lnTo>
                    <a:pt x="1104900" y="542925"/>
                  </a:lnTo>
                  <a:lnTo>
                    <a:pt x="1270000" y="606425"/>
                  </a:lnTo>
                  <a:lnTo>
                    <a:pt x="1419225" y="660400"/>
                  </a:lnTo>
                  <a:lnTo>
                    <a:pt x="1666875" y="739775"/>
                  </a:lnTo>
                  <a:lnTo>
                    <a:pt x="1778000" y="7715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8">
              <a:extLst>
                <a:ext uri="{FF2B5EF4-FFF2-40B4-BE49-F238E27FC236}">
                  <a16:creationId xmlns:a16="http://schemas.microsoft.com/office/drawing/2014/main" id="{BEBA5629-B4A2-4A3F-82D2-52F65324F4FD}"/>
                </a:ext>
              </a:extLst>
            </p:cNvPr>
            <p:cNvSpPr/>
            <p:nvPr/>
          </p:nvSpPr>
          <p:spPr>
            <a:xfrm>
              <a:off x="5357813" y="2108201"/>
              <a:ext cx="2349500" cy="1450975"/>
            </a:xfrm>
            <a:custGeom>
              <a:avLst/>
              <a:gdLst>
                <a:gd name="connsiteX0" fmla="*/ 1075610 w 2349427"/>
                <a:gd name="connsiteY0" fmla="*/ 301276 h 1450883"/>
                <a:gd name="connsiteX1" fmla="*/ 647480 w 2349427"/>
                <a:gd name="connsiteY1" fmla="*/ 348846 h 1450883"/>
                <a:gd name="connsiteX2" fmla="*/ 364703 w 2349427"/>
                <a:gd name="connsiteY2" fmla="*/ 377917 h 1450883"/>
                <a:gd name="connsiteX3" fmla="*/ 60784 w 2349427"/>
                <a:gd name="connsiteY3" fmla="*/ 417558 h 1450883"/>
                <a:gd name="connsiteX4" fmla="*/ 0 w 2349427"/>
                <a:gd name="connsiteY4" fmla="*/ 288063 h 1450883"/>
                <a:gd name="connsiteX5" fmla="*/ 229922 w 2349427"/>
                <a:gd name="connsiteY5" fmla="*/ 253706 h 1450883"/>
                <a:gd name="connsiteX6" fmla="*/ 745263 w 2349427"/>
                <a:gd name="connsiteY6" fmla="*/ 198208 h 1450883"/>
                <a:gd name="connsiteX7" fmla="*/ 1154893 w 2349427"/>
                <a:gd name="connsiteY7" fmla="*/ 155924 h 1450883"/>
                <a:gd name="connsiteX8" fmla="*/ 1802373 w 2349427"/>
                <a:gd name="connsiteY8" fmla="*/ 92497 h 1450883"/>
                <a:gd name="connsiteX9" fmla="*/ 1849943 w 2349427"/>
                <a:gd name="connsiteY9" fmla="*/ 76641 h 1450883"/>
                <a:gd name="connsiteX10" fmla="*/ 1958296 w 2349427"/>
                <a:gd name="connsiteY10" fmla="*/ 29071 h 1450883"/>
                <a:gd name="connsiteX11" fmla="*/ 2000581 w 2349427"/>
                <a:gd name="connsiteY11" fmla="*/ 0 h 1450883"/>
                <a:gd name="connsiteX12" fmla="*/ 2016437 w 2349427"/>
                <a:gd name="connsiteY12" fmla="*/ 2643 h 1450883"/>
                <a:gd name="connsiteX13" fmla="*/ 2098363 w 2349427"/>
                <a:gd name="connsiteY13" fmla="*/ 42284 h 1450883"/>
                <a:gd name="connsiteX14" fmla="*/ 2159147 w 2349427"/>
                <a:gd name="connsiteY14" fmla="*/ 76641 h 1450883"/>
                <a:gd name="connsiteX15" fmla="*/ 2222574 w 2349427"/>
                <a:gd name="connsiteY15" fmla="*/ 126853 h 1450883"/>
                <a:gd name="connsiteX16" fmla="*/ 2280715 w 2349427"/>
                <a:gd name="connsiteY16" fmla="*/ 182352 h 1450883"/>
                <a:gd name="connsiteX17" fmla="*/ 2320357 w 2349427"/>
                <a:gd name="connsiteY17" fmla="*/ 224636 h 1450883"/>
                <a:gd name="connsiteX18" fmla="*/ 2333570 w 2349427"/>
                <a:gd name="connsiteY18" fmla="*/ 248421 h 1450883"/>
                <a:gd name="connsiteX19" fmla="*/ 2346784 w 2349427"/>
                <a:gd name="connsiteY19" fmla="*/ 280134 h 1450883"/>
                <a:gd name="connsiteX20" fmla="*/ 2349427 w 2349427"/>
                <a:gd name="connsiteY20" fmla="*/ 309205 h 1450883"/>
                <a:gd name="connsiteX21" fmla="*/ 2346784 w 2349427"/>
                <a:gd name="connsiteY21" fmla="*/ 340918 h 1450883"/>
                <a:gd name="connsiteX22" fmla="*/ 2333570 w 2349427"/>
                <a:gd name="connsiteY22" fmla="*/ 362060 h 1450883"/>
                <a:gd name="connsiteX23" fmla="*/ 2309785 w 2349427"/>
                <a:gd name="connsiteY23" fmla="*/ 385845 h 1450883"/>
                <a:gd name="connsiteX24" fmla="*/ 2286000 w 2349427"/>
                <a:gd name="connsiteY24" fmla="*/ 414916 h 1450883"/>
                <a:gd name="connsiteX25" fmla="*/ 2259573 w 2349427"/>
                <a:gd name="connsiteY25" fmla="*/ 454557 h 1450883"/>
                <a:gd name="connsiteX26" fmla="*/ 2235788 w 2349427"/>
                <a:gd name="connsiteY26" fmla="*/ 544412 h 1450883"/>
                <a:gd name="connsiteX27" fmla="*/ 2145933 w 2349427"/>
                <a:gd name="connsiteY27" fmla="*/ 866830 h 1450883"/>
                <a:gd name="connsiteX28" fmla="*/ 2058722 w 2349427"/>
                <a:gd name="connsiteY28" fmla="*/ 1183963 h 1450883"/>
                <a:gd name="connsiteX29" fmla="*/ 2021723 w 2349427"/>
                <a:gd name="connsiteY29" fmla="*/ 1326673 h 1450883"/>
                <a:gd name="connsiteX30" fmla="*/ 1997938 w 2349427"/>
                <a:gd name="connsiteY30" fmla="*/ 1398028 h 1450883"/>
                <a:gd name="connsiteX31" fmla="*/ 1979439 w 2349427"/>
                <a:gd name="connsiteY31" fmla="*/ 1429741 h 1450883"/>
                <a:gd name="connsiteX32" fmla="*/ 1963582 w 2349427"/>
                <a:gd name="connsiteY32" fmla="*/ 1442955 h 1450883"/>
                <a:gd name="connsiteX33" fmla="*/ 1937154 w 2349427"/>
                <a:gd name="connsiteY33" fmla="*/ 1450883 h 1450883"/>
                <a:gd name="connsiteX34" fmla="*/ 1905441 w 2349427"/>
                <a:gd name="connsiteY34" fmla="*/ 1445598 h 1450883"/>
                <a:gd name="connsiteX35" fmla="*/ 1879013 w 2349427"/>
                <a:gd name="connsiteY35" fmla="*/ 1421813 h 1450883"/>
                <a:gd name="connsiteX36" fmla="*/ 1834086 w 2349427"/>
                <a:gd name="connsiteY36" fmla="*/ 1371600 h 1450883"/>
                <a:gd name="connsiteX37" fmla="*/ 1786516 w 2349427"/>
                <a:gd name="connsiteY37" fmla="*/ 1305531 h 1450883"/>
                <a:gd name="connsiteX38" fmla="*/ 1823515 w 2349427"/>
                <a:gd name="connsiteY38" fmla="*/ 1170749 h 1450883"/>
                <a:gd name="connsiteX39" fmla="*/ 1892227 w 2349427"/>
                <a:gd name="connsiteY39" fmla="*/ 689764 h 1450883"/>
                <a:gd name="connsiteX40" fmla="*/ 1913369 w 2349427"/>
                <a:gd name="connsiteY40" fmla="*/ 584053 h 1450883"/>
                <a:gd name="connsiteX41" fmla="*/ 1963582 w 2349427"/>
                <a:gd name="connsiteY41" fmla="*/ 295991 h 1450883"/>
                <a:gd name="connsiteX42" fmla="*/ 1960939 w 2349427"/>
                <a:gd name="connsiteY42" fmla="*/ 280134 h 1450883"/>
                <a:gd name="connsiteX43" fmla="*/ 1953011 w 2349427"/>
                <a:gd name="connsiteY43" fmla="*/ 266920 h 1450883"/>
                <a:gd name="connsiteX44" fmla="*/ 1931869 w 2349427"/>
                <a:gd name="connsiteY44" fmla="*/ 256349 h 1450883"/>
                <a:gd name="connsiteX45" fmla="*/ 1900155 w 2349427"/>
                <a:gd name="connsiteY45" fmla="*/ 251064 h 1450883"/>
                <a:gd name="connsiteX46" fmla="*/ 1633235 w 2349427"/>
                <a:gd name="connsiteY46" fmla="*/ 261635 h 1450883"/>
                <a:gd name="connsiteX47" fmla="*/ 1075610 w 2349427"/>
                <a:gd name="connsiteY47" fmla="*/ 301276 h 1450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349427" h="1450883">
                  <a:moveTo>
                    <a:pt x="1075610" y="301276"/>
                  </a:moveTo>
                  <a:lnTo>
                    <a:pt x="647480" y="348846"/>
                  </a:lnTo>
                  <a:lnTo>
                    <a:pt x="364703" y="377917"/>
                  </a:lnTo>
                  <a:lnTo>
                    <a:pt x="60784" y="417558"/>
                  </a:lnTo>
                  <a:lnTo>
                    <a:pt x="0" y="288063"/>
                  </a:lnTo>
                  <a:lnTo>
                    <a:pt x="229922" y="253706"/>
                  </a:lnTo>
                  <a:lnTo>
                    <a:pt x="745263" y="198208"/>
                  </a:lnTo>
                  <a:lnTo>
                    <a:pt x="1154893" y="155924"/>
                  </a:lnTo>
                  <a:lnTo>
                    <a:pt x="1802373" y="92497"/>
                  </a:lnTo>
                  <a:lnTo>
                    <a:pt x="1849943" y="76641"/>
                  </a:lnTo>
                  <a:lnTo>
                    <a:pt x="1958296" y="29071"/>
                  </a:lnTo>
                  <a:lnTo>
                    <a:pt x="2000581" y="0"/>
                  </a:lnTo>
                  <a:lnTo>
                    <a:pt x="2016437" y="2643"/>
                  </a:lnTo>
                  <a:lnTo>
                    <a:pt x="2098363" y="42284"/>
                  </a:lnTo>
                  <a:lnTo>
                    <a:pt x="2159147" y="76641"/>
                  </a:lnTo>
                  <a:lnTo>
                    <a:pt x="2222574" y="126853"/>
                  </a:lnTo>
                  <a:lnTo>
                    <a:pt x="2280715" y="182352"/>
                  </a:lnTo>
                  <a:lnTo>
                    <a:pt x="2320357" y="224636"/>
                  </a:lnTo>
                  <a:lnTo>
                    <a:pt x="2333570" y="248421"/>
                  </a:lnTo>
                  <a:lnTo>
                    <a:pt x="2346784" y="280134"/>
                  </a:lnTo>
                  <a:lnTo>
                    <a:pt x="2349427" y="309205"/>
                  </a:lnTo>
                  <a:lnTo>
                    <a:pt x="2346784" y="340918"/>
                  </a:lnTo>
                  <a:lnTo>
                    <a:pt x="2333570" y="362060"/>
                  </a:lnTo>
                  <a:lnTo>
                    <a:pt x="2309785" y="385845"/>
                  </a:lnTo>
                  <a:lnTo>
                    <a:pt x="2286000" y="414916"/>
                  </a:lnTo>
                  <a:lnTo>
                    <a:pt x="2259573" y="454557"/>
                  </a:lnTo>
                  <a:lnTo>
                    <a:pt x="2235788" y="544412"/>
                  </a:lnTo>
                  <a:lnTo>
                    <a:pt x="2145933" y="866830"/>
                  </a:lnTo>
                  <a:lnTo>
                    <a:pt x="2058722" y="1183963"/>
                  </a:lnTo>
                  <a:lnTo>
                    <a:pt x="2021723" y="1326673"/>
                  </a:lnTo>
                  <a:lnTo>
                    <a:pt x="1997938" y="1398028"/>
                  </a:lnTo>
                  <a:lnTo>
                    <a:pt x="1979439" y="1429741"/>
                  </a:lnTo>
                  <a:lnTo>
                    <a:pt x="1963582" y="1442955"/>
                  </a:lnTo>
                  <a:lnTo>
                    <a:pt x="1937154" y="1450883"/>
                  </a:lnTo>
                  <a:lnTo>
                    <a:pt x="1905441" y="1445598"/>
                  </a:lnTo>
                  <a:lnTo>
                    <a:pt x="1879013" y="1421813"/>
                  </a:lnTo>
                  <a:lnTo>
                    <a:pt x="1834086" y="1371600"/>
                  </a:lnTo>
                  <a:lnTo>
                    <a:pt x="1786516" y="1305531"/>
                  </a:lnTo>
                  <a:lnTo>
                    <a:pt x="1823515" y="1170749"/>
                  </a:lnTo>
                  <a:lnTo>
                    <a:pt x="1892227" y="689764"/>
                  </a:lnTo>
                  <a:lnTo>
                    <a:pt x="1913369" y="584053"/>
                  </a:lnTo>
                  <a:lnTo>
                    <a:pt x="1963582" y="295991"/>
                  </a:lnTo>
                  <a:lnTo>
                    <a:pt x="1960939" y="280134"/>
                  </a:lnTo>
                  <a:lnTo>
                    <a:pt x="1953011" y="266920"/>
                  </a:lnTo>
                  <a:lnTo>
                    <a:pt x="1931869" y="256349"/>
                  </a:lnTo>
                  <a:lnTo>
                    <a:pt x="1900155" y="251064"/>
                  </a:lnTo>
                  <a:lnTo>
                    <a:pt x="1633235" y="261635"/>
                  </a:lnTo>
                  <a:lnTo>
                    <a:pt x="1075610" y="3012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9">
              <a:extLst>
                <a:ext uri="{FF2B5EF4-FFF2-40B4-BE49-F238E27FC236}">
                  <a16:creationId xmlns:a16="http://schemas.microsoft.com/office/drawing/2014/main" id="{50F5407C-C9DC-4B87-AF88-250BE9830251}"/>
                </a:ext>
              </a:extLst>
            </p:cNvPr>
            <p:cNvSpPr/>
            <p:nvPr/>
          </p:nvSpPr>
          <p:spPr>
            <a:xfrm>
              <a:off x="5535613" y="2660650"/>
              <a:ext cx="1809750" cy="304800"/>
            </a:xfrm>
            <a:custGeom>
              <a:avLst/>
              <a:gdLst>
                <a:gd name="connsiteX0" fmla="*/ 903829 w 1810301"/>
                <a:gd name="connsiteY0" fmla="*/ 243135 h 303919"/>
                <a:gd name="connsiteX1" fmla="*/ 510056 w 1810301"/>
                <a:gd name="connsiteY1" fmla="*/ 282777 h 303919"/>
                <a:gd name="connsiteX2" fmla="*/ 314491 w 1810301"/>
                <a:gd name="connsiteY2" fmla="*/ 295991 h 303919"/>
                <a:gd name="connsiteX3" fmla="*/ 42285 w 1810301"/>
                <a:gd name="connsiteY3" fmla="*/ 303919 h 303919"/>
                <a:gd name="connsiteX4" fmla="*/ 0 w 1810301"/>
                <a:gd name="connsiteY4" fmla="*/ 169138 h 303919"/>
                <a:gd name="connsiteX5" fmla="*/ 243136 w 1810301"/>
                <a:gd name="connsiteY5" fmla="*/ 155924 h 303919"/>
                <a:gd name="connsiteX6" fmla="*/ 465129 w 1810301"/>
                <a:gd name="connsiteY6" fmla="*/ 137424 h 303919"/>
                <a:gd name="connsiteX7" fmla="*/ 856259 w 1810301"/>
                <a:gd name="connsiteY7" fmla="*/ 100425 h 303919"/>
                <a:gd name="connsiteX8" fmla="*/ 1226248 w 1810301"/>
                <a:gd name="connsiteY8" fmla="*/ 63427 h 303919"/>
                <a:gd name="connsiteX9" fmla="*/ 1474669 w 1810301"/>
                <a:gd name="connsiteY9" fmla="*/ 36999 h 303919"/>
                <a:gd name="connsiteX10" fmla="*/ 1807658 w 1810301"/>
                <a:gd name="connsiteY10" fmla="*/ 0 h 303919"/>
                <a:gd name="connsiteX11" fmla="*/ 1810301 w 1810301"/>
                <a:gd name="connsiteY11" fmla="*/ 150638 h 303919"/>
                <a:gd name="connsiteX12" fmla="*/ 1617378 w 1810301"/>
                <a:gd name="connsiteY12" fmla="*/ 169138 h 303919"/>
                <a:gd name="connsiteX13" fmla="*/ 1395385 w 1810301"/>
                <a:gd name="connsiteY13" fmla="*/ 198208 h 303919"/>
                <a:gd name="connsiteX14" fmla="*/ 903829 w 1810301"/>
                <a:gd name="connsiteY14" fmla="*/ 243135 h 30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10301" h="303919">
                  <a:moveTo>
                    <a:pt x="903829" y="243135"/>
                  </a:moveTo>
                  <a:lnTo>
                    <a:pt x="510056" y="282777"/>
                  </a:lnTo>
                  <a:lnTo>
                    <a:pt x="314491" y="295991"/>
                  </a:lnTo>
                  <a:lnTo>
                    <a:pt x="42285" y="303919"/>
                  </a:lnTo>
                  <a:lnTo>
                    <a:pt x="0" y="169138"/>
                  </a:lnTo>
                  <a:lnTo>
                    <a:pt x="243136" y="155924"/>
                  </a:lnTo>
                  <a:lnTo>
                    <a:pt x="465129" y="137424"/>
                  </a:lnTo>
                  <a:lnTo>
                    <a:pt x="856259" y="100425"/>
                  </a:lnTo>
                  <a:lnTo>
                    <a:pt x="1226248" y="63427"/>
                  </a:lnTo>
                  <a:lnTo>
                    <a:pt x="1474669" y="36999"/>
                  </a:lnTo>
                  <a:lnTo>
                    <a:pt x="1807658" y="0"/>
                  </a:lnTo>
                  <a:lnTo>
                    <a:pt x="1810301" y="150638"/>
                  </a:lnTo>
                  <a:lnTo>
                    <a:pt x="1617378" y="169138"/>
                  </a:lnTo>
                  <a:lnTo>
                    <a:pt x="1395385" y="198208"/>
                  </a:lnTo>
                  <a:lnTo>
                    <a:pt x="903829" y="24313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0">
              <a:extLst>
                <a:ext uri="{FF2B5EF4-FFF2-40B4-BE49-F238E27FC236}">
                  <a16:creationId xmlns:a16="http://schemas.microsoft.com/office/drawing/2014/main" id="{EED2EE42-CF5E-4CDA-B398-06D2AD652CED}"/>
                </a:ext>
              </a:extLst>
            </p:cNvPr>
            <p:cNvSpPr/>
            <p:nvPr/>
          </p:nvSpPr>
          <p:spPr>
            <a:xfrm>
              <a:off x="5608638" y="3248026"/>
              <a:ext cx="1663700" cy="277813"/>
            </a:xfrm>
            <a:custGeom>
              <a:avLst/>
              <a:gdLst>
                <a:gd name="connsiteX0" fmla="*/ 864187 w 1662305"/>
                <a:gd name="connsiteY0" fmla="*/ 203494 h 277491"/>
                <a:gd name="connsiteX1" fmla="*/ 81926 w 1662305"/>
                <a:gd name="connsiteY1" fmla="*/ 277491 h 277491"/>
                <a:gd name="connsiteX2" fmla="*/ 0 w 1662305"/>
                <a:gd name="connsiteY2" fmla="*/ 126853 h 277491"/>
                <a:gd name="connsiteX3" fmla="*/ 224636 w 1662305"/>
                <a:gd name="connsiteY3" fmla="*/ 105711 h 277491"/>
                <a:gd name="connsiteX4" fmla="*/ 874758 w 1662305"/>
                <a:gd name="connsiteY4" fmla="*/ 52855 h 277491"/>
                <a:gd name="connsiteX5" fmla="*/ 1627949 w 1662305"/>
                <a:gd name="connsiteY5" fmla="*/ 0 h 277491"/>
                <a:gd name="connsiteX6" fmla="*/ 1662305 w 1662305"/>
                <a:gd name="connsiteY6" fmla="*/ 171780 h 277491"/>
                <a:gd name="connsiteX7" fmla="*/ 1519595 w 1662305"/>
                <a:gd name="connsiteY7" fmla="*/ 166495 h 277491"/>
                <a:gd name="connsiteX8" fmla="*/ 1228890 w 1662305"/>
                <a:gd name="connsiteY8" fmla="*/ 177066 h 277491"/>
                <a:gd name="connsiteX9" fmla="*/ 864187 w 1662305"/>
                <a:gd name="connsiteY9" fmla="*/ 203494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62305" h="277491">
                  <a:moveTo>
                    <a:pt x="864187" y="203494"/>
                  </a:moveTo>
                  <a:lnTo>
                    <a:pt x="81926" y="277491"/>
                  </a:lnTo>
                  <a:lnTo>
                    <a:pt x="0" y="126853"/>
                  </a:lnTo>
                  <a:lnTo>
                    <a:pt x="224636" y="105711"/>
                  </a:lnTo>
                  <a:lnTo>
                    <a:pt x="874758" y="52855"/>
                  </a:lnTo>
                  <a:lnTo>
                    <a:pt x="1627949" y="0"/>
                  </a:lnTo>
                  <a:lnTo>
                    <a:pt x="1662305" y="171780"/>
                  </a:lnTo>
                  <a:lnTo>
                    <a:pt x="1519595" y="166495"/>
                  </a:lnTo>
                  <a:lnTo>
                    <a:pt x="1228890" y="177066"/>
                  </a:lnTo>
                  <a:lnTo>
                    <a:pt x="864187" y="203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2">
              <a:extLst>
                <a:ext uri="{FF2B5EF4-FFF2-40B4-BE49-F238E27FC236}">
                  <a16:creationId xmlns:a16="http://schemas.microsoft.com/office/drawing/2014/main" id="{03F56F04-C745-4E2C-AE4B-671588CE3411}"/>
                </a:ext>
              </a:extLst>
            </p:cNvPr>
            <p:cNvSpPr/>
            <p:nvPr/>
          </p:nvSpPr>
          <p:spPr>
            <a:xfrm>
              <a:off x="6280151" y="3863976"/>
              <a:ext cx="1065213" cy="600075"/>
            </a:xfrm>
            <a:custGeom>
              <a:avLst/>
              <a:gdLst>
                <a:gd name="connsiteX0" fmla="*/ 343560 w 1065038"/>
                <a:gd name="connsiteY0" fmla="*/ 311848 h 599910"/>
                <a:gd name="connsiteX1" fmla="*/ 443986 w 1065038"/>
                <a:gd name="connsiteY1" fmla="*/ 232565 h 599910"/>
                <a:gd name="connsiteX2" fmla="*/ 520626 w 1065038"/>
                <a:gd name="connsiteY2" fmla="*/ 163852 h 599910"/>
                <a:gd name="connsiteX3" fmla="*/ 560268 w 1065038"/>
                <a:gd name="connsiteY3" fmla="*/ 129496 h 599910"/>
                <a:gd name="connsiteX4" fmla="*/ 581410 w 1065038"/>
                <a:gd name="connsiteY4" fmla="*/ 105711 h 599910"/>
                <a:gd name="connsiteX5" fmla="*/ 589338 w 1065038"/>
                <a:gd name="connsiteY5" fmla="*/ 84569 h 599910"/>
                <a:gd name="connsiteX6" fmla="*/ 581410 w 1065038"/>
                <a:gd name="connsiteY6" fmla="*/ 55499 h 599910"/>
                <a:gd name="connsiteX7" fmla="*/ 536483 w 1065038"/>
                <a:gd name="connsiteY7" fmla="*/ 0 h 599910"/>
                <a:gd name="connsiteX8" fmla="*/ 1065038 w 1065038"/>
                <a:gd name="connsiteY8" fmla="*/ 116282 h 599910"/>
                <a:gd name="connsiteX9" fmla="*/ 1038610 w 1065038"/>
                <a:gd name="connsiteY9" fmla="*/ 150639 h 599910"/>
                <a:gd name="connsiteX10" fmla="*/ 917043 w 1065038"/>
                <a:gd name="connsiteY10" fmla="*/ 177066 h 599910"/>
                <a:gd name="connsiteX11" fmla="*/ 856259 w 1065038"/>
                <a:gd name="connsiteY11" fmla="*/ 198209 h 599910"/>
                <a:gd name="connsiteX12" fmla="*/ 806046 w 1065038"/>
                <a:gd name="connsiteY12" fmla="*/ 227279 h 599910"/>
                <a:gd name="connsiteX13" fmla="*/ 568196 w 1065038"/>
                <a:gd name="connsiteY13" fmla="*/ 354132 h 599910"/>
                <a:gd name="connsiteX14" fmla="*/ 282777 w 1065038"/>
                <a:gd name="connsiteY14" fmla="*/ 496842 h 599910"/>
                <a:gd name="connsiteX15" fmla="*/ 63426 w 1065038"/>
                <a:gd name="connsiteY15" fmla="*/ 599910 h 599910"/>
                <a:gd name="connsiteX16" fmla="*/ 0 w 1065038"/>
                <a:gd name="connsiteY16" fmla="*/ 531198 h 599910"/>
                <a:gd name="connsiteX17" fmla="*/ 163852 w 1065038"/>
                <a:gd name="connsiteY17" fmla="*/ 433415 h 599910"/>
                <a:gd name="connsiteX18" fmla="*/ 343560 w 1065038"/>
                <a:gd name="connsiteY18" fmla="*/ 311848 h 59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65038" h="599910">
                  <a:moveTo>
                    <a:pt x="343560" y="311848"/>
                  </a:moveTo>
                  <a:lnTo>
                    <a:pt x="443986" y="232565"/>
                  </a:lnTo>
                  <a:lnTo>
                    <a:pt x="520626" y="163852"/>
                  </a:lnTo>
                  <a:lnTo>
                    <a:pt x="560268" y="129496"/>
                  </a:lnTo>
                  <a:lnTo>
                    <a:pt x="581410" y="105711"/>
                  </a:lnTo>
                  <a:lnTo>
                    <a:pt x="589338" y="84569"/>
                  </a:lnTo>
                  <a:lnTo>
                    <a:pt x="581410" y="55499"/>
                  </a:lnTo>
                  <a:lnTo>
                    <a:pt x="536483" y="0"/>
                  </a:lnTo>
                  <a:lnTo>
                    <a:pt x="1065038" y="116282"/>
                  </a:lnTo>
                  <a:lnTo>
                    <a:pt x="1038610" y="150639"/>
                  </a:lnTo>
                  <a:lnTo>
                    <a:pt x="917043" y="177066"/>
                  </a:lnTo>
                  <a:lnTo>
                    <a:pt x="856259" y="198209"/>
                  </a:lnTo>
                  <a:lnTo>
                    <a:pt x="806046" y="227279"/>
                  </a:lnTo>
                  <a:lnTo>
                    <a:pt x="568196" y="354132"/>
                  </a:lnTo>
                  <a:lnTo>
                    <a:pt x="282777" y="496842"/>
                  </a:lnTo>
                  <a:lnTo>
                    <a:pt x="63426" y="599910"/>
                  </a:lnTo>
                  <a:lnTo>
                    <a:pt x="0" y="531198"/>
                  </a:lnTo>
                  <a:lnTo>
                    <a:pt x="163852" y="433415"/>
                  </a:lnTo>
                  <a:lnTo>
                    <a:pt x="343560" y="3118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3">
              <a:extLst>
                <a:ext uri="{FF2B5EF4-FFF2-40B4-BE49-F238E27FC236}">
                  <a16:creationId xmlns:a16="http://schemas.microsoft.com/office/drawing/2014/main" id="{AAD1ADC0-963F-44B3-B990-E72A1C1591EC}"/>
                </a:ext>
              </a:extLst>
            </p:cNvPr>
            <p:cNvSpPr/>
            <p:nvPr/>
          </p:nvSpPr>
          <p:spPr>
            <a:xfrm>
              <a:off x="6115051" y="4319589"/>
              <a:ext cx="576263" cy="1831975"/>
            </a:xfrm>
            <a:custGeom>
              <a:avLst/>
              <a:gdLst>
                <a:gd name="connsiteX0" fmla="*/ 345281 w 576263"/>
                <a:gd name="connsiteY0" fmla="*/ 611981 h 1831181"/>
                <a:gd name="connsiteX1" fmla="*/ 300038 w 576263"/>
                <a:gd name="connsiteY1" fmla="*/ 421481 h 1831181"/>
                <a:gd name="connsiteX2" fmla="*/ 280988 w 576263"/>
                <a:gd name="connsiteY2" fmla="*/ 340518 h 1831181"/>
                <a:gd name="connsiteX3" fmla="*/ 242888 w 576263"/>
                <a:gd name="connsiteY3" fmla="*/ 269081 h 1831181"/>
                <a:gd name="connsiteX4" fmla="*/ 192881 w 576263"/>
                <a:gd name="connsiteY4" fmla="*/ 195262 h 1831181"/>
                <a:gd name="connsiteX5" fmla="*/ 154781 w 576263"/>
                <a:gd name="connsiteY5" fmla="*/ 150018 h 1831181"/>
                <a:gd name="connsiteX6" fmla="*/ 126206 w 576263"/>
                <a:gd name="connsiteY6" fmla="*/ 119062 h 1831181"/>
                <a:gd name="connsiteX7" fmla="*/ 97631 w 576263"/>
                <a:gd name="connsiteY7" fmla="*/ 100012 h 1831181"/>
                <a:gd name="connsiteX8" fmla="*/ 61913 w 576263"/>
                <a:gd name="connsiteY8" fmla="*/ 85725 h 1831181"/>
                <a:gd name="connsiteX9" fmla="*/ 38100 w 576263"/>
                <a:gd name="connsiteY9" fmla="*/ 76200 h 1831181"/>
                <a:gd name="connsiteX10" fmla="*/ 16669 w 576263"/>
                <a:gd name="connsiteY10" fmla="*/ 59531 h 1831181"/>
                <a:gd name="connsiteX11" fmla="*/ 4763 w 576263"/>
                <a:gd name="connsiteY11" fmla="*/ 40481 h 1831181"/>
                <a:gd name="connsiteX12" fmla="*/ 0 w 576263"/>
                <a:gd name="connsiteY12" fmla="*/ 23812 h 1831181"/>
                <a:gd name="connsiteX13" fmla="*/ 4763 w 576263"/>
                <a:gd name="connsiteY13" fmla="*/ 7143 h 1831181"/>
                <a:gd name="connsiteX14" fmla="*/ 26194 w 576263"/>
                <a:gd name="connsiteY14" fmla="*/ 0 h 1831181"/>
                <a:gd name="connsiteX15" fmla="*/ 66675 w 576263"/>
                <a:gd name="connsiteY15" fmla="*/ 4762 h 1831181"/>
                <a:gd name="connsiteX16" fmla="*/ 140494 w 576263"/>
                <a:gd name="connsiteY16" fmla="*/ 21431 h 1831181"/>
                <a:gd name="connsiteX17" fmla="*/ 219075 w 576263"/>
                <a:gd name="connsiteY17" fmla="*/ 47625 h 1831181"/>
                <a:gd name="connsiteX18" fmla="*/ 269081 w 576263"/>
                <a:gd name="connsiteY18" fmla="*/ 107156 h 1831181"/>
                <a:gd name="connsiteX19" fmla="*/ 330994 w 576263"/>
                <a:gd name="connsiteY19" fmla="*/ 150018 h 1831181"/>
                <a:gd name="connsiteX20" fmla="*/ 366713 w 576263"/>
                <a:gd name="connsiteY20" fmla="*/ 183356 h 1831181"/>
                <a:gd name="connsiteX21" fmla="*/ 407194 w 576263"/>
                <a:gd name="connsiteY21" fmla="*/ 223837 h 1831181"/>
                <a:gd name="connsiteX22" fmla="*/ 447675 w 576263"/>
                <a:gd name="connsiteY22" fmla="*/ 269081 h 1831181"/>
                <a:gd name="connsiteX23" fmla="*/ 488156 w 576263"/>
                <a:gd name="connsiteY23" fmla="*/ 319087 h 1831181"/>
                <a:gd name="connsiteX24" fmla="*/ 523875 w 576263"/>
                <a:gd name="connsiteY24" fmla="*/ 392906 h 1831181"/>
                <a:gd name="connsiteX25" fmla="*/ 545306 w 576263"/>
                <a:gd name="connsiteY25" fmla="*/ 488156 h 1831181"/>
                <a:gd name="connsiteX26" fmla="*/ 559594 w 576263"/>
                <a:gd name="connsiteY26" fmla="*/ 600075 h 1831181"/>
                <a:gd name="connsiteX27" fmla="*/ 566738 w 576263"/>
                <a:gd name="connsiteY27" fmla="*/ 692943 h 1831181"/>
                <a:gd name="connsiteX28" fmla="*/ 573881 w 576263"/>
                <a:gd name="connsiteY28" fmla="*/ 776287 h 1831181"/>
                <a:gd name="connsiteX29" fmla="*/ 573881 w 576263"/>
                <a:gd name="connsiteY29" fmla="*/ 864393 h 1831181"/>
                <a:gd name="connsiteX30" fmla="*/ 576263 w 576263"/>
                <a:gd name="connsiteY30" fmla="*/ 942975 h 1831181"/>
                <a:gd name="connsiteX31" fmla="*/ 573881 w 576263"/>
                <a:gd name="connsiteY31" fmla="*/ 1054893 h 1831181"/>
                <a:gd name="connsiteX32" fmla="*/ 566738 w 576263"/>
                <a:gd name="connsiteY32" fmla="*/ 1159668 h 1831181"/>
                <a:gd name="connsiteX33" fmla="*/ 559594 w 576263"/>
                <a:gd name="connsiteY33" fmla="*/ 1235868 h 1831181"/>
                <a:gd name="connsiteX34" fmla="*/ 545306 w 576263"/>
                <a:gd name="connsiteY34" fmla="*/ 1328737 h 1831181"/>
                <a:gd name="connsiteX35" fmla="*/ 526256 w 576263"/>
                <a:gd name="connsiteY35" fmla="*/ 1407318 h 1831181"/>
                <a:gd name="connsiteX36" fmla="*/ 500063 w 576263"/>
                <a:gd name="connsiteY36" fmla="*/ 1495425 h 1831181"/>
                <a:gd name="connsiteX37" fmla="*/ 466725 w 576263"/>
                <a:gd name="connsiteY37" fmla="*/ 1581150 h 1831181"/>
                <a:gd name="connsiteX38" fmla="*/ 440531 w 576263"/>
                <a:gd name="connsiteY38" fmla="*/ 1643062 h 1831181"/>
                <a:gd name="connsiteX39" fmla="*/ 416719 w 576263"/>
                <a:gd name="connsiteY39" fmla="*/ 1681162 h 1831181"/>
                <a:gd name="connsiteX40" fmla="*/ 376238 w 576263"/>
                <a:gd name="connsiteY40" fmla="*/ 1733550 h 1831181"/>
                <a:gd name="connsiteX41" fmla="*/ 335756 w 576263"/>
                <a:gd name="connsiteY41" fmla="*/ 1776412 h 1831181"/>
                <a:gd name="connsiteX42" fmla="*/ 300038 w 576263"/>
                <a:gd name="connsiteY42" fmla="*/ 1802606 h 1831181"/>
                <a:gd name="connsiteX43" fmla="*/ 271463 w 576263"/>
                <a:gd name="connsiteY43" fmla="*/ 1824037 h 1831181"/>
                <a:gd name="connsiteX44" fmla="*/ 250031 w 576263"/>
                <a:gd name="connsiteY44" fmla="*/ 1831181 h 1831181"/>
                <a:gd name="connsiteX45" fmla="*/ 228600 w 576263"/>
                <a:gd name="connsiteY45" fmla="*/ 1831181 h 1831181"/>
                <a:gd name="connsiteX46" fmla="*/ 211931 w 576263"/>
                <a:gd name="connsiteY46" fmla="*/ 1816893 h 1831181"/>
                <a:gd name="connsiteX47" fmla="*/ 197644 w 576263"/>
                <a:gd name="connsiteY47" fmla="*/ 1797843 h 1831181"/>
                <a:gd name="connsiteX48" fmla="*/ 183356 w 576263"/>
                <a:gd name="connsiteY48" fmla="*/ 1738312 h 1831181"/>
                <a:gd name="connsiteX49" fmla="*/ 161925 w 576263"/>
                <a:gd name="connsiteY49" fmla="*/ 1693068 h 1831181"/>
                <a:gd name="connsiteX50" fmla="*/ 116681 w 576263"/>
                <a:gd name="connsiteY50" fmla="*/ 1633537 h 1831181"/>
                <a:gd name="connsiteX51" fmla="*/ 207169 w 576263"/>
                <a:gd name="connsiteY51" fmla="*/ 1359693 h 1831181"/>
                <a:gd name="connsiteX52" fmla="*/ 230981 w 576263"/>
                <a:gd name="connsiteY52" fmla="*/ 1335881 h 1831181"/>
                <a:gd name="connsiteX53" fmla="*/ 259556 w 576263"/>
                <a:gd name="connsiteY53" fmla="*/ 1297781 h 1831181"/>
                <a:gd name="connsiteX54" fmla="*/ 285750 w 576263"/>
                <a:gd name="connsiteY54" fmla="*/ 1245393 h 1831181"/>
                <a:gd name="connsiteX55" fmla="*/ 314325 w 576263"/>
                <a:gd name="connsiteY55" fmla="*/ 1147762 h 1831181"/>
                <a:gd name="connsiteX56" fmla="*/ 338138 w 576263"/>
                <a:gd name="connsiteY56" fmla="*/ 1004887 h 1831181"/>
                <a:gd name="connsiteX57" fmla="*/ 350044 w 576263"/>
                <a:gd name="connsiteY57" fmla="*/ 852487 h 1831181"/>
                <a:gd name="connsiteX58" fmla="*/ 345281 w 576263"/>
                <a:gd name="connsiteY58" fmla="*/ 611981 h 1831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576263" h="1831181">
                  <a:moveTo>
                    <a:pt x="345281" y="611981"/>
                  </a:moveTo>
                  <a:lnTo>
                    <a:pt x="300038" y="421481"/>
                  </a:lnTo>
                  <a:lnTo>
                    <a:pt x="280988" y="340518"/>
                  </a:lnTo>
                  <a:lnTo>
                    <a:pt x="242888" y="269081"/>
                  </a:lnTo>
                  <a:lnTo>
                    <a:pt x="192881" y="195262"/>
                  </a:lnTo>
                  <a:lnTo>
                    <a:pt x="154781" y="150018"/>
                  </a:lnTo>
                  <a:lnTo>
                    <a:pt x="126206" y="119062"/>
                  </a:lnTo>
                  <a:lnTo>
                    <a:pt x="97631" y="100012"/>
                  </a:lnTo>
                  <a:lnTo>
                    <a:pt x="61913" y="85725"/>
                  </a:lnTo>
                  <a:lnTo>
                    <a:pt x="38100" y="76200"/>
                  </a:lnTo>
                  <a:lnTo>
                    <a:pt x="16669" y="59531"/>
                  </a:lnTo>
                  <a:lnTo>
                    <a:pt x="4763" y="40481"/>
                  </a:lnTo>
                  <a:lnTo>
                    <a:pt x="0" y="23812"/>
                  </a:lnTo>
                  <a:lnTo>
                    <a:pt x="4763" y="7143"/>
                  </a:lnTo>
                  <a:lnTo>
                    <a:pt x="26194" y="0"/>
                  </a:lnTo>
                  <a:lnTo>
                    <a:pt x="66675" y="4762"/>
                  </a:lnTo>
                  <a:lnTo>
                    <a:pt x="140494" y="21431"/>
                  </a:lnTo>
                  <a:lnTo>
                    <a:pt x="219075" y="47625"/>
                  </a:lnTo>
                  <a:lnTo>
                    <a:pt x="269081" y="107156"/>
                  </a:lnTo>
                  <a:lnTo>
                    <a:pt x="330994" y="150018"/>
                  </a:lnTo>
                  <a:lnTo>
                    <a:pt x="366713" y="183356"/>
                  </a:lnTo>
                  <a:lnTo>
                    <a:pt x="407194" y="223837"/>
                  </a:lnTo>
                  <a:lnTo>
                    <a:pt x="447675" y="269081"/>
                  </a:lnTo>
                  <a:lnTo>
                    <a:pt x="488156" y="319087"/>
                  </a:lnTo>
                  <a:lnTo>
                    <a:pt x="523875" y="392906"/>
                  </a:lnTo>
                  <a:lnTo>
                    <a:pt x="545306" y="488156"/>
                  </a:lnTo>
                  <a:lnTo>
                    <a:pt x="559594" y="600075"/>
                  </a:lnTo>
                  <a:lnTo>
                    <a:pt x="566738" y="692943"/>
                  </a:lnTo>
                  <a:lnTo>
                    <a:pt x="573881" y="776287"/>
                  </a:lnTo>
                  <a:lnTo>
                    <a:pt x="573881" y="864393"/>
                  </a:lnTo>
                  <a:lnTo>
                    <a:pt x="576263" y="942975"/>
                  </a:lnTo>
                  <a:lnTo>
                    <a:pt x="573881" y="1054893"/>
                  </a:lnTo>
                  <a:lnTo>
                    <a:pt x="566738" y="1159668"/>
                  </a:lnTo>
                  <a:lnTo>
                    <a:pt x="559594" y="1235868"/>
                  </a:lnTo>
                  <a:lnTo>
                    <a:pt x="545306" y="1328737"/>
                  </a:lnTo>
                  <a:lnTo>
                    <a:pt x="526256" y="1407318"/>
                  </a:lnTo>
                  <a:lnTo>
                    <a:pt x="500063" y="1495425"/>
                  </a:lnTo>
                  <a:lnTo>
                    <a:pt x="466725" y="1581150"/>
                  </a:lnTo>
                  <a:lnTo>
                    <a:pt x="440531" y="1643062"/>
                  </a:lnTo>
                  <a:lnTo>
                    <a:pt x="416719" y="1681162"/>
                  </a:lnTo>
                  <a:lnTo>
                    <a:pt x="376238" y="1733550"/>
                  </a:lnTo>
                  <a:lnTo>
                    <a:pt x="335756" y="1776412"/>
                  </a:lnTo>
                  <a:lnTo>
                    <a:pt x="300038" y="1802606"/>
                  </a:lnTo>
                  <a:lnTo>
                    <a:pt x="271463" y="1824037"/>
                  </a:lnTo>
                  <a:lnTo>
                    <a:pt x="250031" y="1831181"/>
                  </a:lnTo>
                  <a:lnTo>
                    <a:pt x="228600" y="1831181"/>
                  </a:lnTo>
                  <a:lnTo>
                    <a:pt x="211931" y="1816893"/>
                  </a:lnTo>
                  <a:lnTo>
                    <a:pt x="197644" y="1797843"/>
                  </a:lnTo>
                  <a:lnTo>
                    <a:pt x="183356" y="1738312"/>
                  </a:lnTo>
                  <a:lnTo>
                    <a:pt x="161925" y="1693068"/>
                  </a:lnTo>
                  <a:lnTo>
                    <a:pt x="116681" y="1633537"/>
                  </a:lnTo>
                  <a:lnTo>
                    <a:pt x="207169" y="1359693"/>
                  </a:lnTo>
                  <a:lnTo>
                    <a:pt x="230981" y="1335881"/>
                  </a:lnTo>
                  <a:lnTo>
                    <a:pt x="259556" y="1297781"/>
                  </a:lnTo>
                  <a:lnTo>
                    <a:pt x="285750" y="1245393"/>
                  </a:lnTo>
                  <a:lnTo>
                    <a:pt x="314325" y="1147762"/>
                  </a:lnTo>
                  <a:lnTo>
                    <a:pt x="338138" y="1004887"/>
                  </a:lnTo>
                  <a:lnTo>
                    <a:pt x="350044" y="852487"/>
                  </a:lnTo>
                  <a:cubicBezTo>
                    <a:pt x="349250" y="771525"/>
                    <a:pt x="348457" y="690562"/>
                    <a:pt x="345281" y="6119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9">
              <a:extLst>
                <a:ext uri="{FF2B5EF4-FFF2-40B4-BE49-F238E27FC236}">
                  <a16:creationId xmlns:a16="http://schemas.microsoft.com/office/drawing/2014/main" id="{6E7EF7F7-5A8F-4606-9161-69119E0B4965}"/>
                </a:ext>
              </a:extLst>
            </p:cNvPr>
            <p:cNvSpPr/>
            <p:nvPr/>
          </p:nvSpPr>
          <p:spPr>
            <a:xfrm>
              <a:off x="5718175" y="5543551"/>
              <a:ext cx="711200" cy="485775"/>
            </a:xfrm>
            <a:custGeom>
              <a:avLst/>
              <a:gdLst>
                <a:gd name="connsiteX0" fmla="*/ 295275 w 711994"/>
                <a:gd name="connsiteY0" fmla="*/ 66675 h 485775"/>
                <a:gd name="connsiteX1" fmla="*/ 500063 w 711994"/>
                <a:gd name="connsiteY1" fmla="*/ 123825 h 485775"/>
                <a:gd name="connsiteX2" fmla="*/ 545307 w 711994"/>
                <a:gd name="connsiteY2" fmla="*/ 130969 h 485775"/>
                <a:gd name="connsiteX3" fmla="*/ 711994 w 711994"/>
                <a:gd name="connsiteY3" fmla="*/ 121444 h 485775"/>
                <a:gd name="connsiteX4" fmla="*/ 600075 w 711994"/>
                <a:gd name="connsiteY4" fmla="*/ 485775 h 485775"/>
                <a:gd name="connsiteX5" fmla="*/ 514350 w 711994"/>
                <a:gd name="connsiteY5" fmla="*/ 411956 h 485775"/>
                <a:gd name="connsiteX6" fmla="*/ 461963 w 711994"/>
                <a:gd name="connsiteY6" fmla="*/ 350044 h 485775"/>
                <a:gd name="connsiteX7" fmla="*/ 419100 w 711994"/>
                <a:gd name="connsiteY7" fmla="*/ 307181 h 485775"/>
                <a:gd name="connsiteX8" fmla="*/ 369094 w 711994"/>
                <a:gd name="connsiteY8" fmla="*/ 261938 h 485775"/>
                <a:gd name="connsiteX9" fmla="*/ 292894 w 711994"/>
                <a:gd name="connsiteY9" fmla="*/ 207169 h 485775"/>
                <a:gd name="connsiteX10" fmla="*/ 133350 w 711994"/>
                <a:gd name="connsiteY10" fmla="*/ 119063 h 485775"/>
                <a:gd name="connsiteX11" fmla="*/ 23813 w 711994"/>
                <a:gd name="connsiteY11" fmla="*/ 61913 h 485775"/>
                <a:gd name="connsiteX12" fmla="*/ 9525 w 711994"/>
                <a:gd name="connsiteY12" fmla="*/ 47625 h 485775"/>
                <a:gd name="connsiteX13" fmla="*/ 0 w 711994"/>
                <a:gd name="connsiteY13" fmla="*/ 26194 h 485775"/>
                <a:gd name="connsiteX14" fmla="*/ 2382 w 711994"/>
                <a:gd name="connsiteY14" fmla="*/ 9525 h 485775"/>
                <a:gd name="connsiteX15" fmla="*/ 14288 w 711994"/>
                <a:gd name="connsiteY15" fmla="*/ 0 h 485775"/>
                <a:gd name="connsiteX16" fmla="*/ 35719 w 711994"/>
                <a:gd name="connsiteY16" fmla="*/ 0 h 485775"/>
                <a:gd name="connsiteX17" fmla="*/ 295275 w 711994"/>
                <a:gd name="connsiteY17" fmla="*/ 666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11994" h="485775">
                  <a:moveTo>
                    <a:pt x="295275" y="66675"/>
                  </a:moveTo>
                  <a:lnTo>
                    <a:pt x="500063" y="123825"/>
                  </a:lnTo>
                  <a:lnTo>
                    <a:pt x="545307" y="130969"/>
                  </a:lnTo>
                  <a:lnTo>
                    <a:pt x="711994" y="121444"/>
                  </a:lnTo>
                  <a:lnTo>
                    <a:pt x="600075" y="485775"/>
                  </a:lnTo>
                  <a:lnTo>
                    <a:pt x="514350" y="411956"/>
                  </a:lnTo>
                  <a:lnTo>
                    <a:pt x="461963" y="350044"/>
                  </a:lnTo>
                  <a:lnTo>
                    <a:pt x="419100" y="307181"/>
                  </a:lnTo>
                  <a:lnTo>
                    <a:pt x="369094" y="261938"/>
                  </a:lnTo>
                  <a:lnTo>
                    <a:pt x="292894" y="207169"/>
                  </a:lnTo>
                  <a:lnTo>
                    <a:pt x="133350" y="119063"/>
                  </a:lnTo>
                  <a:lnTo>
                    <a:pt x="23813" y="61913"/>
                  </a:lnTo>
                  <a:lnTo>
                    <a:pt x="9525" y="47625"/>
                  </a:lnTo>
                  <a:lnTo>
                    <a:pt x="0" y="26194"/>
                  </a:lnTo>
                  <a:lnTo>
                    <a:pt x="2382" y="9525"/>
                  </a:lnTo>
                  <a:lnTo>
                    <a:pt x="14288" y="0"/>
                  </a:lnTo>
                  <a:lnTo>
                    <a:pt x="35719" y="0"/>
                  </a:lnTo>
                  <a:lnTo>
                    <a:pt x="295275" y="66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21">
              <a:extLst>
                <a:ext uri="{FF2B5EF4-FFF2-40B4-BE49-F238E27FC236}">
                  <a16:creationId xmlns:a16="http://schemas.microsoft.com/office/drawing/2014/main" id="{EB81F8D0-3940-486E-B1E3-7F9B50102809}"/>
                </a:ext>
              </a:extLst>
            </p:cNvPr>
            <p:cNvSpPr/>
            <p:nvPr/>
          </p:nvSpPr>
          <p:spPr>
            <a:xfrm>
              <a:off x="4397375" y="4435476"/>
              <a:ext cx="3886200" cy="688975"/>
            </a:xfrm>
            <a:custGeom>
              <a:avLst/>
              <a:gdLst>
                <a:gd name="connsiteX0" fmla="*/ 2708275 w 3886200"/>
                <a:gd name="connsiteY0" fmla="*/ 292100 h 688975"/>
                <a:gd name="connsiteX1" fmla="*/ 2419350 w 3886200"/>
                <a:gd name="connsiteY1" fmla="*/ 301625 h 688975"/>
                <a:gd name="connsiteX2" fmla="*/ 2212975 w 3886200"/>
                <a:gd name="connsiteY2" fmla="*/ 314325 h 688975"/>
                <a:gd name="connsiteX3" fmla="*/ 2035175 w 3886200"/>
                <a:gd name="connsiteY3" fmla="*/ 330200 h 688975"/>
                <a:gd name="connsiteX4" fmla="*/ 1708150 w 3886200"/>
                <a:gd name="connsiteY4" fmla="*/ 374650 h 688975"/>
                <a:gd name="connsiteX5" fmla="*/ 1390650 w 3886200"/>
                <a:gd name="connsiteY5" fmla="*/ 431800 h 688975"/>
                <a:gd name="connsiteX6" fmla="*/ 1123950 w 3886200"/>
                <a:gd name="connsiteY6" fmla="*/ 485775 h 688975"/>
                <a:gd name="connsiteX7" fmla="*/ 809625 w 3886200"/>
                <a:gd name="connsiteY7" fmla="*/ 561975 h 688975"/>
                <a:gd name="connsiteX8" fmla="*/ 593725 w 3886200"/>
                <a:gd name="connsiteY8" fmla="*/ 622300 h 688975"/>
                <a:gd name="connsiteX9" fmla="*/ 482600 w 3886200"/>
                <a:gd name="connsiteY9" fmla="*/ 673100 h 688975"/>
                <a:gd name="connsiteX10" fmla="*/ 438150 w 3886200"/>
                <a:gd name="connsiteY10" fmla="*/ 688975 h 688975"/>
                <a:gd name="connsiteX11" fmla="*/ 390525 w 3886200"/>
                <a:gd name="connsiteY11" fmla="*/ 673100 h 688975"/>
                <a:gd name="connsiteX12" fmla="*/ 273050 w 3886200"/>
                <a:gd name="connsiteY12" fmla="*/ 612775 h 688975"/>
                <a:gd name="connsiteX13" fmla="*/ 190500 w 3886200"/>
                <a:gd name="connsiteY13" fmla="*/ 565150 h 688975"/>
                <a:gd name="connsiteX14" fmla="*/ 101600 w 3886200"/>
                <a:gd name="connsiteY14" fmla="*/ 498475 h 688975"/>
                <a:gd name="connsiteX15" fmla="*/ 63500 w 3886200"/>
                <a:gd name="connsiteY15" fmla="*/ 469900 h 688975"/>
                <a:gd name="connsiteX16" fmla="*/ 31750 w 3886200"/>
                <a:gd name="connsiteY16" fmla="*/ 444500 h 688975"/>
                <a:gd name="connsiteX17" fmla="*/ 9525 w 3886200"/>
                <a:gd name="connsiteY17" fmla="*/ 419100 h 688975"/>
                <a:gd name="connsiteX18" fmla="*/ 0 w 3886200"/>
                <a:gd name="connsiteY18" fmla="*/ 390525 h 688975"/>
                <a:gd name="connsiteX19" fmla="*/ 0 w 3886200"/>
                <a:gd name="connsiteY19" fmla="*/ 371475 h 688975"/>
                <a:gd name="connsiteX20" fmla="*/ 15875 w 3886200"/>
                <a:gd name="connsiteY20" fmla="*/ 361950 h 688975"/>
                <a:gd name="connsiteX21" fmla="*/ 34925 w 3886200"/>
                <a:gd name="connsiteY21" fmla="*/ 365125 h 688975"/>
                <a:gd name="connsiteX22" fmla="*/ 92075 w 3886200"/>
                <a:gd name="connsiteY22" fmla="*/ 390525 h 688975"/>
                <a:gd name="connsiteX23" fmla="*/ 152400 w 3886200"/>
                <a:gd name="connsiteY23" fmla="*/ 409575 h 688975"/>
                <a:gd name="connsiteX24" fmla="*/ 209550 w 3886200"/>
                <a:gd name="connsiteY24" fmla="*/ 425450 h 688975"/>
                <a:gd name="connsiteX25" fmla="*/ 295275 w 3886200"/>
                <a:gd name="connsiteY25" fmla="*/ 441325 h 688975"/>
                <a:gd name="connsiteX26" fmla="*/ 368300 w 3886200"/>
                <a:gd name="connsiteY26" fmla="*/ 444500 h 688975"/>
                <a:gd name="connsiteX27" fmla="*/ 428625 w 3886200"/>
                <a:gd name="connsiteY27" fmla="*/ 444500 h 688975"/>
                <a:gd name="connsiteX28" fmla="*/ 654050 w 3886200"/>
                <a:gd name="connsiteY28" fmla="*/ 409575 h 688975"/>
                <a:gd name="connsiteX29" fmla="*/ 974725 w 3886200"/>
                <a:gd name="connsiteY29" fmla="*/ 358775 h 688975"/>
                <a:gd name="connsiteX30" fmla="*/ 1241425 w 3886200"/>
                <a:gd name="connsiteY30" fmla="*/ 317500 h 688975"/>
                <a:gd name="connsiteX31" fmla="*/ 1638300 w 3886200"/>
                <a:gd name="connsiteY31" fmla="*/ 254000 h 688975"/>
                <a:gd name="connsiteX32" fmla="*/ 1990725 w 3886200"/>
                <a:gd name="connsiteY32" fmla="*/ 193675 h 688975"/>
                <a:gd name="connsiteX33" fmla="*/ 2168525 w 3886200"/>
                <a:gd name="connsiteY33" fmla="*/ 180975 h 688975"/>
                <a:gd name="connsiteX34" fmla="*/ 2257425 w 3886200"/>
                <a:gd name="connsiteY34" fmla="*/ 168275 h 688975"/>
                <a:gd name="connsiteX35" fmla="*/ 2774950 w 3886200"/>
                <a:gd name="connsiteY35" fmla="*/ 123825 h 688975"/>
                <a:gd name="connsiteX36" fmla="*/ 3038475 w 3886200"/>
                <a:gd name="connsiteY36" fmla="*/ 98425 h 688975"/>
                <a:gd name="connsiteX37" fmla="*/ 3206750 w 3886200"/>
                <a:gd name="connsiteY37" fmla="*/ 85725 h 688975"/>
                <a:gd name="connsiteX38" fmla="*/ 3260725 w 3886200"/>
                <a:gd name="connsiteY38" fmla="*/ 69850 h 688975"/>
                <a:gd name="connsiteX39" fmla="*/ 3340100 w 3886200"/>
                <a:gd name="connsiteY39" fmla="*/ 44450 h 688975"/>
                <a:gd name="connsiteX40" fmla="*/ 3403600 w 3886200"/>
                <a:gd name="connsiteY40" fmla="*/ 3175 h 688975"/>
                <a:gd name="connsiteX41" fmla="*/ 3429000 w 3886200"/>
                <a:gd name="connsiteY41" fmla="*/ 0 h 688975"/>
                <a:gd name="connsiteX42" fmla="*/ 3479800 w 3886200"/>
                <a:gd name="connsiteY42" fmla="*/ 6350 h 688975"/>
                <a:gd name="connsiteX43" fmla="*/ 3571875 w 3886200"/>
                <a:gd name="connsiteY43" fmla="*/ 38100 h 688975"/>
                <a:gd name="connsiteX44" fmla="*/ 3660775 w 3886200"/>
                <a:gd name="connsiteY44" fmla="*/ 73025 h 688975"/>
                <a:gd name="connsiteX45" fmla="*/ 3705225 w 3886200"/>
                <a:gd name="connsiteY45" fmla="*/ 98425 h 688975"/>
                <a:gd name="connsiteX46" fmla="*/ 3794125 w 3886200"/>
                <a:gd name="connsiteY46" fmla="*/ 149225 h 688975"/>
                <a:gd name="connsiteX47" fmla="*/ 3829050 w 3886200"/>
                <a:gd name="connsiteY47" fmla="*/ 171450 h 688975"/>
                <a:gd name="connsiteX48" fmla="*/ 3854450 w 3886200"/>
                <a:gd name="connsiteY48" fmla="*/ 196850 h 688975"/>
                <a:gd name="connsiteX49" fmla="*/ 3876675 w 3886200"/>
                <a:gd name="connsiteY49" fmla="*/ 231775 h 688975"/>
                <a:gd name="connsiteX50" fmla="*/ 3886200 w 3886200"/>
                <a:gd name="connsiteY50" fmla="*/ 260350 h 688975"/>
                <a:gd name="connsiteX51" fmla="*/ 3879850 w 3886200"/>
                <a:gd name="connsiteY51" fmla="*/ 282575 h 688975"/>
                <a:gd name="connsiteX52" fmla="*/ 3867150 w 3886200"/>
                <a:gd name="connsiteY52" fmla="*/ 304800 h 688975"/>
                <a:gd name="connsiteX53" fmla="*/ 3819525 w 3886200"/>
                <a:gd name="connsiteY53" fmla="*/ 333375 h 688975"/>
                <a:gd name="connsiteX54" fmla="*/ 3768725 w 3886200"/>
                <a:gd name="connsiteY54" fmla="*/ 327025 h 688975"/>
                <a:gd name="connsiteX55" fmla="*/ 3594100 w 3886200"/>
                <a:gd name="connsiteY55" fmla="*/ 301625 h 688975"/>
                <a:gd name="connsiteX56" fmla="*/ 3276600 w 3886200"/>
                <a:gd name="connsiteY56" fmla="*/ 285750 h 688975"/>
                <a:gd name="connsiteX57" fmla="*/ 2708275 w 3886200"/>
                <a:gd name="connsiteY57" fmla="*/ 292100 h 68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886200" h="688975">
                  <a:moveTo>
                    <a:pt x="2708275" y="292100"/>
                  </a:moveTo>
                  <a:lnTo>
                    <a:pt x="2419350" y="301625"/>
                  </a:lnTo>
                  <a:lnTo>
                    <a:pt x="2212975" y="314325"/>
                  </a:lnTo>
                  <a:lnTo>
                    <a:pt x="2035175" y="330200"/>
                  </a:lnTo>
                  <a:lnTo>
                    <a:pt x="1708150" y="374650"/>
                  </a:lnTo>
                  <a:lnTo>
                    <a:pt x="1390650" y="431800"/>
                  </a:lnTo>
                  <a:lnTo>
                    <a:pt x="1123950" y="485775"/>
                  </a:lnTo>
                  <a:lnTo>
                    <a:pt x="809625" y="561975"/>
                  </a:lnTo>
                  <a:lnTo>
                    <a:pt x="593725" y="622300"/>
                  </a:lnTo>
                  <a:lnTo>
                    <a:pt x="482600" y="673100"/>
                  </a:lnTo>
                  <a:lnTo>
                    <a:pt x="438150" y="688975"/>
                  </a:lnTo>
                  <a:lnTo>
                    <a:pt x="390525" y="673100"/>
                  </a:lnTo>
                  <a:lnTo>
                    <a:pt x="273050" y="612775"/>
                  </a:lnTo>
                  <a:lnTo>
                    <a:pt x="190500" y="565150"/>
                  </a:lnTo>
                  <a:lnTo>
                    <a:pt x="101600" y="498475"/>
                  </a:lnTo>
                  <a:lnTo>
                    <a:pt x="63500" y="469900"/>
                  </a:lnTo>
                  <a:lnTo>
                    <a:pt x="31750" y="444500"/>
                  </a:lnTo>
                  <a:lnTo>
                    <a:pt x="9525" y="419100"/>
                  </a:lnTo>
                  <a:lnTo>
                    <a:pt x="0" y="390525"/>
                  </a:lnTo>
                  <a:lnTo>
                    <a:pt x="0" y="371475"/>
                  </a:lnTo>
                  <a:lnTo>
                    <a:pt x="15875" y="361950"/>
                  </a:lnTo>
                  <a:lnTo>
                    <a:pt x="34925" y="365125"/>
                  </a:lnTo>
                  <a:lnTo>
                    <a:pt x="92075" y="390525"/>
                  </a:lnTo>
                  <a:lnTo>
                    <a:pt x="152400" y="409575"/>
                  </a:lnTo>
                  <a:lnTo>
                    <a:pt x="209550" y="425450"/>
                  </a:lnTo>
                  <a:lnTo>
                    <a:pt x="295275" y="441325"/>
                  </a:lnTo>
                  <a:lnTo>
                    <a:pt x="368300" y="444500"/>
                  </a:lnTo>
                  <a:lnTo>
                    <a:pt x="428625" y="444500"/>
                  </a:lnTo>
                  <a:lnTo>
                    <a:pt x="654050" y="409575"/>
                  </a:lnTo>
                  <a:lnTo>
                    <a:pt x="974725" y="358775"/>
                  </a:lnTo>
                  <a:lnTo>
                    <a:pt x="1241425" y="317500"/>
                  </a:lnTo>
                  <a:lnTo>
                    <a:pt x="1638300" y="254000"/>
                  </a:lnTo>
                  <a:lnTo>
                    <a:pt x="1990725" y="193675"/>
                  </a:lnTo>
                  <a:lnTo>
                    <a:pt x="2168525" y="180975"/>
                  </a:lnTo>
                  <a:lnTo>
                    <a:pt x="2257425" y="168275"/>
                  </a:lnTo>
                  <a:lnTo>
                    <a:pt x="2774950" y="123825"/>
                  </a:lnTo>
                  <a:lnTo>
                    <a:pt x="3038475" y="98425"/>
                  </a:lnTo>
                  <a:lnTo>
                    <a:pt x="3206750" y="85725"/>
                  </a:lnTo>
                  <a:lnTo>
                    <a:pt x="3260725" y="69850"/>
                  </a:lnTo>
                  <a:lnTo>
                    <a:pt x="3340100" y="44450"/>
                  </a:lnTo>
                  <a:lnTo>
                    <a:pt x="3403600" y="3175"/>
                  </a:lnTo>
                  <a:lnTo>
                    <a:pt x="3429000" y="0"/>
                  </a:lnTo>
                  <a:lnTo>
                    <a:pt x="3479800" y="6350"/>
                  </a:lnTo>
                  <a:lnTo>
                    <a:pt x="3571875" y="38100"/>
                  </a:lnTo>
                  <a:lnTo>
                    <a:pt x="3660775" y="73025"/>
                  </a:lnTo>
                  <a:lnTo>
                    <a:pt x="3705225" y="98425"/>
                  </a:lnTo>
                  <a:lnTo>
                    <a:pt x="3794125" y="149225"/>
                  </a:lnTo>
                  <a:lnTo>
                    <a:pt x="3829050" y="171450"/>
                  </a:lnTo>
                  <a:lnTo>
                    <a:pt x="3854450" y="196850"/>
                  </a:lnTo>
                  <a:lnTo>
                    <a:pt x="3876675" y="231775"/>
                  </a:lnTo>
                  <a:lnTo>
                    <a:pt x="3886200" y="260350"/>
                  </a:lnTo>
                  <a:lnTo>
                    <a:pt x="3879850" y="282575"/>
                  </a:lnTo>
                  <a:lnTo>
                    <a:pt x="3867150" y="304800"/>
                  </a:lnTo>
                  <a:lnTo>
                    <a:pt x="3819525" y="333375"/>
                  </a:lnTo>
                  <a:lnTo>
                    <a:pt x="3768725" y="327025"/>
                  </a:lnTo>
                  <a:lnTo>
                    <a:pt x="3594100" y="301625"/>
                  </a:lnTo>
                  <a:lnTo>
                    <a:pt x="3276600" y="285750"/>
                  </a:lnTo>
                  <a:lnTo>
                    <a:pt x="2708275" y="2921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87728913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FB6F600C-4DE8-44E1-A715-F6A847A63D98}"/>
              </a:ext>
            </a:extLst>
          </p:cNvPr>
          <p:cNvSpPr/>
          <p:nvPr/>
        </p:nvSpPr>
        <p:spPr>
          <a:xfrm>
            <a:off x="4298951" y="2066926"/>
            <a:ext cx="1511300" cy="449263"/>
          </a:xfrm>
          <a:custGeom>
            <a:avLst/>
            <a:gdLst>
              <a:gd name="connsiteX0" fmla="*/ 783432 w 1512094"/>
              <a:gd name="connsiteY0" fmla="*/ 183356 h 450056"/>
              <a:gd name="connsiteX1" fmla="*/ 945357 w 1512094"/>
              <a:gd name="connsiteY1" fmla="*/ 138113 h 450056"/>
              <a:gd name="connsiteX2" fmla="*/ 1033463 w 1512094"/>
              <a:gd name="connsiteY2" fmla="*/ 111919 h 450056"/>
              <a:gd name="connsiteX3" fmla="*/ 1076325 w 1512094"/>
              <a:gd name="connsiteY3" fmla="*/ 90488 h 450056"/>
              <a:gd name="connsiteX4" fmla="*/ 1143000 w 1512094"/>
              <a:gd name="connsiteY4" fmla="*/ 54769 h 450056"/>
              <a:gd name="connsiteX5" fmla="*/ 1200150 w 1512094"/>
              <a:gd name="connsiteY5" fmla="*/ 21431 h 450056"/>
              <a:gd name="connsiteX6" fmla="*/ 1231107 w 1512094"/>
              <a:gd name="connsiteY6" fmla="*/ 2381 h 450056"/>
              <a:gd name="connsiteX7" fmla="*/ 1273969 w 1512094"/>
              <a:gd name="connsiteY7" fmla="*/ 0 h 450056"/>
              <a:gd name="connsiteX8" fmla="*/ 1335882 w 1512094"/>
              <a:gd name="connsiteY8" fmla="*/ 9525 h 450056"/>
              <a:gd name="connsiteX9" fmla="*/ 1378744 w 1512094"/>
              <a:gd name="connsiteY9" fmla="*/ 19050 h 450056"/>
              <a:gd name="connsiteX10" fmla="*/ 1419225 w 1512094"/>
              <a:gd name="connsiteY10" fmla="*/ 33338 h 450056"/>
              <a:gd name="connsiteX11" fmla="*/ 1459707 w 1512094"/>
              <a:gd name="connsiteY11" fmla="*/ 50006 h 450056"/>
              <a:gd name="connsiteX12" fmla="*/ 1481138 w 1512094"/>
              <a:gd name="connsiteY12" fmla="*/ 66675 h 450056"/>
              <a:gd name="connsiteX13" fmla="*/ 1504950 w 1512094"/>
              <a:gd name="connsiteY13" fmla="*/ 95250 h 450056"/>
              <a:gd name="connsiteX14" fmla="*/ 1512094 w 1512094"/>
              <a:gd name="connsiteY14" fmla="*/ 111919 h 450056"/>
              <a:gd name="connsiteX15" fmla="*/ 1512094 w 1512094"/>
              <a:gd name="connsiteY15" fmla="*/ 140494 h 450056"/>
              <a:gd name="connsiteX16" fmla="*/ 1504950 w 1512094"/>
              <a:gd name="connsiteY16" fmla="*/ 166688 h 450056"/>
              <a:gd name="connsiteX17" fmla="*/ 1483519 w 1512094"/>
              <a:gd name="connsiteY17" fmla="*/ 195263 h 450056"/>
              <a:gd name="connsiteX18" fmla="*/ 1445419 w 1512094"/>
              <a:gd name="connsiteY18" fmla="*/ 221456 h 450056"/>
              <a:gd name="connsiteX19" fmla="*/ 1312069 w 1512094"/>
              <a:gd name="connsiteY19" fmla="*/ 259556 h 450056"/>
              <a:gd name="connsiteX20" fmla="*/ 1162050 w 1512094"/>
              <a:gd name="connsiteY20" fmla="*/ 300038 h 450056"/>
              <a:gd name="connsiteX21" fmla="*/ 1019175 w 1512094"/>
              <a:gd name="connsiteY21" fmla="*/ 338138 h 450056"/>
              <a:gd name="connsiteX22" fmla="*/ 885825 w 1512094"/>
              <a:gd name="connsiteY22" fmla="*/ 369094 h 450056"/>
              <a:gd name="connsiteX23" fmla="*/ 726282 w 1512094"/>
              <a:gd name="connsiteY23" fmla="*/ 404813 h 450056"/>
              <a:gd name="connsiteX24" fmla="*/ 588169 w 1512094"/>
              <a:gd name="connsiteY24" fmla="*/ 431006 h 450056"/>
              <a:gd name="connsiteX25" fmla="*/ 490538 w 1512094"/>
              <a:gd name="connsiteY25" fmla="*/ 445294 h 450056"/>
              <a:gd name="connsiteX26" fmla="*/ 423863 w 1512094"/>
              <a:gd name="connsiteY26" fmla="*/ 450056 h 450056"/>
              <a:gd name="connsiteX27" fmla="*/ 347663 w 1512094"/>
              <a:gd name="connsiteY27" fmla="*/ 445294 h 450056"/>
              <a:gd name="connsiteX28" fmla="*/ 271463 w 1512094"/>
              <a:gd name="connsiteY28" fmla="*/ 433388 h 450056"/>
              <a:gd name="connsiteX29" fmla="*/ 221457 w 1512094"/>
              <a:gd name="connsiteY29" fmla="*/ 419100 h 450056"/>
              <a:gd name="connsiteX30" fmla="*/ 176213 w 1512094"/>
              <a:gd name="connsiteY30" fmla="*/ 397669 h 450056"/>
              <a:gd name="connsiteX31" fmla="*/ 130969 w 1512094"/>
              <a:gd name="connsiteY31" fmla="*/ 369094 h 450056"/>
              <a:gd name="connsiteX32" fmla="*/ 78582 w 1512094"/>
              <a:gd name="connsiteY32" fmla="*/ 323850 h 450056"/>
              <a:gd name="connsiteX33" fmla="*/ 45244 w 1512094"/>
              <a:gd name="connsiteY33" fmla="*/ 292894 h 450056"/>
              <a:gd name="connsiteX34" fmla="*/ 9525 w 1512094"/>
              <a:gd name="connsiteY34" fmla="*/ 254794 h 450056"/>
              <a:gd name="connsiteX35" fmla="*/ 0 w 1512094"/>
              <a:gd name="connsiteY35" fmla="*/ 233363 h 450056"/>
              <a:gd name="connsiteX36" fmla="*/ 0 w 1512094"/>
              <a:gd name="connsiteY36" fmla="*/ 219075 h 450056"/>
              <a:gd name="connsiteX37" fmla="*/ 4763 w 1512094"/>
              <a:gd name="connsiteY37" fmla="*/ 204788 h 450056"/>
              <a:gd name="connsiteX38" fmla="*/ 19050 w 1512094"/>
              <a:gd name="connsiteY38" fmla="*/ 197644 h 450056"/>
              <a:gd name="connsiteX39" fmla="*/ 40482 w 1512094"/>
              <a:gd name="connsiteY39" fmla="*/ 200025 h 450056"/>
              <a:gd name="connsiteX40" fmla="*/ 80963 w 1512094"/>
              <a:gd name="connsiteY40" fmla="*/ 216694 h 450056"/>
              <a:gd name="connsiteX41" fmla="*/ 119063 w 1512094"/>
              <a:gd name="connsiteY41" fmla="*/ 233363 h 450056"/>
              <a:gd name="connsiteX42" fmla="*/ 166688 w 1512094"/>
              <a:gd name="connsiteY42" fmla="*/ 250031 h 450056"/>
              <a:gd name="connsiteX43" fmla="*/ 245269 w 1512094"/>
              <a:gd name="connsiteY43" fmla="*/ 266700 h 450056"/>
              <a:gd name="connsiteX44" fmla="*/ 300038 w 1512094"/>
              <a:gd name="connsiteY44" fmla="*/ 269081 h 450056"/>
              <a:gd name="connsiteX45" fmla="*/ 352425 w 1512094"/>
              <a:gd name="connsiteY45" fmla="*/ 266700 h 450056"/>
              <a:gd name="connsiteX46" fmla="*/ 583407 w 1512094"/>
              <a:gd name="connsiteY46" fmla="*/ 228600 h 450056"/>
              <a:gd name="connsiteX47" fmla="*/ 783432 w 1512094"/>
              <a:gd name="connsiteY47" fmla="*/ 183356 h 450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512094" h="450056">
                <a:moveTo>
                  <a:pt x="783432" y="183356"/>
                </a:moveTo>
                <a:lnTo>
                  <a:pt x="945357" y="138113"/>
                </a:lnTo>
                <a:lnTo>
                  <a:pt x="1033463" y="111919"/>
                </a:lnTo>
                <a:lnTo>
                  <a:pt x="1076325" y="90488"/>
                </a:lnTo>
                <a:lnTo>
                  <a:pt x="1143000" y="54769"/>
                </a:lnTo>
                <a:lnTo>
                  <a:pt x="1200150" y="21431"/>
                </a:lnTo>
                <a:lnTo>
                  <a:pt x="1231107" y="2381"/>
                </a:lnTo>
                <a:lnTo>
                  <a:pt x="1273969" y="0"/>
                </a:lnTo>
                <a:lnTo>
                  <a:pt x="1335882" y="9525"/>
                </a:lnTo>
                <a:lnTo>
                  <a:pt x="1378744" y="19050"/>
                </a:lnTo>
                <a:lnTo>
                  <a:pt x="1419225" y="33338"/>
                </a:lnTo>
                <a:lnTo>
                  <a:pt x="1459707" y="50006"/>
                </a:lnTo>
                <a:lnTo>
                  <a:pt x="1481138" y="66675"/>
                </a:lnTo>
                <a:lnTo>
                  <a:pt x="1504950" y="95250"/>
                </a:lnTo>
                <a:lnTo>
                  <a:pt x="1512094" y="111919"/>
                </a:lnTo>
                <a:lnTo>
                  <a:pt x="1512094" y="140494"/>
                </a:lnTo>
                <a:lnTo>
                  <a:pt x="1504950" y="166688"/>
                </a:lnTo>
                <a:lnTo>
                  <a:pt x="1483519" y="195263"/>
                </a:lnTo>
                <a:lnTo>
                  <a:pt x="1445419" y="221456"/>
                </a:lnTo>
                <a:lnTo>
                  <a:pt x="1312069" y="259556"/>
                </a:lnTo>
                <a:lnTo>
                  <a:pt x="1162050" y="300038"/>
                </a:lnTo>
                <a:lnTo>
                  <a:pt x="1019175" y="338138"/>
                </a:lnTo>
                <a:lnTo>
                  <a:pt x="885825" y="369094"/>
                </a:lnTo>
                <a:lnTo>
                  <a:pt x="726282" y="404813"/>
                </a:lnTo>
                <a:lnTo>
                  <a:pt x="588169" y="431006"/>
                </a:lnTo>
                <a:lnTo>
                  <a:pt x="490538" y="445294"/>
                </a:lnTo>
                <a:lnTo>
                  <a:pt x="423863" y="450056"/>
                </a:lnTo>
                <a:lnTo>
                  <a:pt x="347663" y="445294"/>
                </a:lnTo>
                <a:lnTo>
                  <a:pt x="271463" y="433388"/>
                </a:lnTo>
                <a:lnTo>
                  <a:pt x="221457" y="419100"/>
                </a:lnTo>
                <a:lnTo>
                  <a:pt x="176213" y="397669"/>
                </a:lnTo>
                <a:lnTo>
                  <a:pt x="130969" y="369094"/>
                </a:lnTo>
                <a:lnTo>
                  <a:pt x="78582" y="323850"/>
                </a:lnTo>
                <a:lnTo>
                  <a:pt x="45244" y="292894"/>
                </a:lnTo>
                <a:lnTo>
                  <a:pt x="9525" y="254794"/>
                </a:lnTo>
                <a:lnTo>
                  <a:pt x="0" y="233363"/>
                </a:lnTo>
                <a:lnTo>
                  <a:pt x="0" y="219075"/>
                </a:lnTo>
                <a:lnTo>
                  <a:pt x="4763" y="204788"/>
                </a:lnTo>
                <a:lnTo>
                  <a:pt x="19050" y="197644"/>
                </a:lnTo>
                <a:lnTo>
                  <a:pt x="40482" y="200025"/>
                </a:lnTo>
                <a:lnTo>
                  <a:pt x="80963" y="216694"/>
                </a:lnTo>
                <a:lnTo>
                  <a:pt x="119063" y="233363"/>
                </a:lnTo>
                <a:lnTo>
                  <a:pt x="166688" y="250031"/>
                </a:lnTo>
                <a:lnTo>
                  <a:pt x="245269" y="266700"/>
                </a:lnTo>
                <a:lnTo>
                  <a:pt x="300038" y="269081"/>
                </a:lnTo>
                <a:lnTo>
                  <a:pt x="352425" y="266700"/>
                </a:lnTo>
                <a:lnTo>
                  <a:pt x="583407" y="228600"/>
                </a:lnTo>
                <a:lnTo>
                  <a:pt x="783432" y="183356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BC3E72B3-4451-450B-B3DA-29658534513F}"/>
              </a:ext>
            </a:extLst>
          </p:cNvPr>
          <p:cNvSpPr/>
          <p:nvPr/>
        </p:nvSpPr>
        <p:spPr>
          <a:xfrm>
            <a:off x="6746876" y="1665289"/>
            <a:ext cx="815975" cy="631825"/>
          </a:xfrm>
          <a:custGeom>
            <a:avLst/>
            <a:gdLst>
              <a:gd name="connsiteX0" fmla="*/ 211932 w 816769"/>
              <a:gd name="connsiteY0" fmla="*/ 180975 h 633412"/>
              <a:gd name="connsiteX1" fmla="*/ 152400 w 816769"/>
              <a:gd name="connsiteY1" fmla="*/ 138112 h 633412"/>
              <a:gd name="connsiteX2" fmla="*/ 102394 w 816769"/>
              <a:gd name="connsiteY2" fmla="*/ 107156 h 633412"/>
              <a:gd name="connsiteX3" fmla="*/ 40482 w 816769"/>
              <a:gd name="connsiteY3" fmla="*/ 73819 h 633412"/>
              <a:gd name="connsiteX4" fmla="*/ 11907 w 816769"/>
              <a:gd name="connsiteY4" fmla="*/ 57150 h 633412"/>
              <a:gd name="connsiteX5" fmla="*/ 0 w 816769"/>
              <a:gd name="connsiteY5" fmla="*/ 42862 h 633412"/>
              <a:gd name="connsiteX6" fmla="*/ 0 w 816769"/>
              <a:gd name="connsiteY6" fmla="*/ 28575 h 633412"/>
              <a:gd name="connsiteX7" fmla="*/ 9525 w 816769"/>
              <a:gd name="connsiteY7" fmla="*/ 11906 h 633412"/>
              <a:gd name="connsiteX8" fmla="*/ 28575 w 816769"/>
              <a:gd name="connsiteY8" fmla="*/ 2381 h 633412"/>
              <a:gd name="connsiteX9" fmla="*/ 83344 w 816769"/>
              <a:gd name="connsiteY9" fmla="*/ 0 h 633412"/>
              <a:gd name="connsiteX10" fmla="*/ 138113 w 816769"/>
              <a:gd name="connsiteY10" fmla="*/ 0 h 633412"/>
              <a:gd name="connsiteX11" fmla="*/ 192882 w 816769"/>
              <a:gd name="connsiteY11" fmla="*/ 9525 h 633412"/>
              <a:gd name="connsiteX12" fmla="*/ 276225 w 816769"/>
              <a:gd name="connsiteY12" fmla="*/ 26194 h 633412"/>
              <a:gd name="connsiteX13" fmla="*/ 357188 w 816769"/>
              <a:gd name="connsiteY13" fmla="*/ 42862 h 633412"/>
              <a:gd name="connsiteX14" fmla="*/ 450057 w 816769"/>
              <a:gd name="connsiteY14" fmla="*/ 69056 h 633412"/>
              <a:gd name="connsiteX15" fmla="*/ 526257 w 816769"/>
              <a:gd name="connsiteY15" fmla="*/ 95250 h 633412"/>
              <a:gd name="connsiteX16" fmla="*/ 571500 w 816769"/>
              <a:gd name="connsiteY16" fmla="*/ 114300 h 633412"/>
              <a:gd name="connsiteX17" fmla="*/ 623888 w 816769"/>
              <a:gd name="connsiteY17" fmla="*/ 140494 h 633412"/>
              <a:gd name="connsiteX18" fmla="*/ 669132 w 816769"/>
              <a:gd name="connsiteY18" fmla="*/ 169069 h 633412"/>
              <a:gd name="connsiteX19" fmla="*/ 702469 w 816769"/>
              <a:gd name="connsiteY19" fmla="*/ 195262 h 633412"/>
              <a:gd name="connsiteX20" fmla="*/ 735807 w 816769"/>
              <a:gd name="connsiteY20" fmla="*/ 233362 h 633412"/>
              <a:gd name="connsiteX21" fmla="*/ 762000 w 816769"/>
              <a:gd name="connsiteY21" fmla="*/ 269081 h 633412"/>
              <a:gd name="connsiteX22" fmla="*/ 778669 w 816769"/>
              <a:gd name="connsiteY22" fmla="*/ 300037 h 633412"/>
              <a:gd name="connsiteX23" fmla="*/ 792957 w 816769"/>
              <a:gd name="connsiteY23" fmla="*/ 338137 h 633412"/>
              <a:gd name="connsiteX24" fmla="*/ 804863 w 816769"/>
              <a:gd name="connsiteY24" fmla="*/ 376237 h 633412"/>
              <a:gd name="connsiteX25" fmla="*/ 814388 w 816769"/>
              <a:gd name="connsiteY25" fmla="*/ 435769 h 633412"/>
              <a:gd name="connsiteX26" fmla="*/ 816769 w 816769"/>
              <a:gd name="connsiteY26" fmla="*/ 490537 h 633412"/>
              <a:gd name="connsiteX27" fmla="*/ 814388 w 816769"/>
              <a:gd name="connsiteY27" fmla="*/ 523875 h 633412"/>
              <a:gd name="connsiteX28" fmla="*/ 802482 w 816769"/>
              <a:gd name="connsiteY28" fmla="*/ 564356 h 633412"/>
              <a:gd name="connsiteX29" fmla="*/ 781050 w 816769"/>
              <a:gd name="connsiteY29" fmla="*/ 597694 h 633412"/>
              <a:gd name="connsiteX30" fmla="*/ 754857 w 816769"/>
              <a:gd name="connsiteY30" fmla="*/ 626269 h 633412"/>
              <a:gd name="connsiteX31" fmla="*/ 731044 w 816769"/>
              <a:gd name="connsiteY31" fmla="*/ 633412 h 633412"/>
              <a:gd name="connsiteX32" fmla="*/ 707232 w 816769"/>
              <a:gd name="connsiteY32" fmla="*/ 631031 h 633412"/>
              <a:gd name="connsiteX33" fmla="*/ 657225 w 816769"/>
              <a:gd name="connsiteY33" fmla="*/ 616744 h 633412"/>
              <a:gd name="connsiteX34" fmla="*/ 600075 w 816769"/>
              <a:gd name="connsiteY34" fmla="*/ 588169 h 633412"/>
              <a:gd name="connsiteX35" fmla="*/ 569119 w 816769"/>
              <a:gd name="connsiteY35" fmla="*/ 542925 h 633412"/>
              <a:gd name="connsiteX36" fmla="*/ 514350 w 816769"/>
              <a:gd name="connsiteY36" fmla="*/ 471487 h 633412"/>
              <a:gd name="connsiteX37" fmla="*/ 447675 w 816769"/>
              <a:gd name="connsiteY37" fmla="*/ 392906 h 633412"/>
              <a:gd name="connsiteX38" fmla="*/ 383382 w 816769"/>
              <a:gd name="connsiteY38" fmla="*/ 326231 h 633412"/>
              <a:gd name="connsiteX39" fmla="*/ 307182 w 816769"/>
              <a:gd name="connsiteY39" fmla="*/ 252412 h 633412"/>
              <a:gd name="connsiteX40" fmla="*/ 211932 w 816769"/>
              <a:gd name="connsiteY40" fmla="*/ 180975 h 633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16769" h="633412">
                <a:moveTo>
                  <a:pt x="211932" y="180975"/>
                </a:moveTo>
                <a:lnTo>
                  <a:pt x="152400" y="138112"/>
                </a:lnTo>
                <a:lnTo>
                  <a:pt x="102394" y="107156"/>
                </a:lnTo>
                <a:lnTo>
                  <a:pt x="40482" y="73819"/>
                </a:lnTo>
                <a:lnTo>
                  <a:pt x="11907" y="57150"/>
                </a:lnTo>
                <a:lnTo>
                  <a:pt x="0" y="42862"/>
                </a:lnTo>
                <a:lnTo>
                  <a:pt x="0" y="28575"/>
                </a:lnTo>
                <a:lnTo>
                  <a:pt x="9525" y="11906"/>
                </a:lnTo>
                <a:lnTo>
                  <a:pt x="28575" y="2381"/>
                </a:lnTo>
                <a:lnTo>
                  <a:pt x="83344" y="0"/>
                </a:lnTo>
                <a:lnTo>
                  <a:pt x="138113" y="0"/>
                </a:lnTo>
                <a:lnTo>
                  <a:pt x="192882" y="9525"/>
                </a:lnTo>
                <a:lnTo>
                  <a:pt x="276225" y="26194"/>
                </a:lnTo>
                <a:lnTo>
                  <a:pt x="357188" y="42862"/>
                </a:lnTo>
                <a:lnTo>
                  <a:pt x="450057" y="69056"/>
                </a:lnTo>
                <a:lnTo>
                  <a:pt x="526257" y="95250"/>
                </a:lnTo>
                <a:lnTo>
                  <a:pt x="571500" y="114300"/>
                </a:lnTo>
                <a:lnTo>
                  <a:pt x="623888" y="140494"/>
                </a:lnTo>
                <a:lnTo>
                  <a:pt x="669132" y="169069"/>
                </a:lnTo>
                <a:lnTo>
                  <a:pt x="702469" y="195262"/>
                </a:lnTo>
                <a:lnTo>
                  <a:pt x="735807" y="233362"/>
                </a:lnTo>
                <a:lnTo>
                  <a:pt x="762000" y="269081"/>
                </a:lnTo>
                <a:lnTo>
                  <a:pt x="778669" y="300037"/>
                </a:lnTo>
                <a:lnTo>
                  <a:pt x="792957" y="338137"/>
                </a:lnTo>
                <a:lnTo>
                  <a:pt x="804863" y="376237"/>
                </a:lnTo>
                <a:lnTo>
                  <a:pt x="814388" y="435769"/>
                </a:lnTo>
                <a:lnTo>
                  <a:pt x="816769" y="490537"/>
                </a:lnTo>
                <a:lnTo>
                  <a:pt x="814388" y="523875"/>
                </a:lnTo>
                <a:lnTo>
                  <a:pt x="802482" y="564356"/>
                </a:lnTo>
                <a:lnTo>
                  <a:pt x="781050" y="597694"/>
                </a:lnTo>
                <a:lnTo>
                  <a:pt x="754857" y="626269"/>
                </a:lnTo>
                <a:lnTo>
                  <a:pt x="731044" y="633412"/>
                </a:lnTo>
                <a:lnTo>
                  <a:pt x="707232" y="631031"/>
                </a:lnTo>
                <a:lnTo>
                  <a:pt x="657225" y="616744"/>
                </a:lnTo>
                <a:lnTo>
                  <a:pt x="600075" y="588169"/>
                </a:lnTo>
                <a:lnTo>
                  <a:pt x="569119" y="542925"/>
                </a:lnTo>
                <a:lnTo>
                  <a:pt x="514350" y="471487"/>
                </a:lnTo>
                <a:lnTo>
                  <a:pt x="447675" y="392906"/>
                </a:lnTo>
                <a:lnTo>
                  <a:pt x="383382" y="326231"/>
                </a:lnTo>
                <a:lnTo>
                  <a:pt x="307182" y="252412"/>
                </a:lnTo>
                <a:lnTo>
                  <a:pt x="211932" y="1809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2667BCD3-9578-4E63-8604-5485B25A71DA}"/>
              </a:ext>
            </a:extLst>
          </p:cNvPr>
          <p:cNvSpPr/>
          <p:nvPr/>
        </p:nvSpPr>
        <p:spPr>
          <a:xfrm>
            <a:off x="3779839" y="2581276"/>
            <a:ext cx="4286250" cy="906463"/>
          </a:xfrm>
          <a:custGeom>
            <a:avLst/>
            <a:gdLst>
              <a:gd name="connsiteX0" fmla="*/ 1747598 w 4286029"/>
              <a:gd name="connsiteY0" fmla="*/ 402477 h 907339"/>
              <a:gd name="connsiteX1" fmla="*/ 2090057 w 4286029"/>
              <a:gd name="connsiteY1" fmla="*/ 338928 h 907339"/>
              <a:gd name="connsiteX2" fmla="*/ 2372497 w 4286029"/>
              <a:gd name="connsiteY2" fmla="*/ 285971 h 907339"/>
              <a:gd name="connsiteX3" fmla="*/ 2492534 w 4286029"/>
              <a:gd name="connsiteY3" fmla="*/ 261257 h 907339"/>
              <a:gd name="connsiteX4" fmla="*/ 2693773 w 4286029"/>
              <a:gd name="connsiteY4" fmla="*/ 225952 h 907339"/>
              <a:gd name="connsiteX5" fmla="*/ 2810279 w 4286029"/>
              <a:gd name="connsiteY5" fmla="*/ 204769 h 907339"/>
              <a:gd name="connsiteX6" fmla="*/ 3032701 w 4286029"/>
              <a:gd name="connsiteY6" fmla="*/ 169464 h 907339"/>
              <a:gd name="connsiteX7" fmla="*/ 3318672 w 4286029"/>
              <a:gd name="connsiteY7" fmla="*/ 127098 h 907339"/>
              <a:gd name="connsiteX8" fmla="*/ 3526971 w 4286029"/>
              <a:gd name="connsiteY8" fmla="*/ 95323 h 907339"/>
              <a:gd name="connsiteX9" fmla="*/ 3583459 w 4286029"/>
              <a:gd name="connsiteY9" fmla="*/ 88262 h 907339"/>
              <a:gd name="connsiteX10" fmla="*/ 3636417 w 4286029"/>
              <a:gd name="connsiteY10" fmla="*/ 67079 h 907339"/>
              <a:gd name="connsiteX11" fmla="*/ 3749393 w 4286029"/>
              <a:gd name="connsiteY11" fmla="*/ 28244 h 907339"/>
              <a:gd name="connsiteX12" fmla="*/ 3823534 w 4286029"/>
              <a:gd name="connsiteY12" fmla="*/ 0 h 907339"/>
              <a:gd name="connsiteX13" fmla="*/ 3876491 w 4286029"/>
              <a:gd name="connsiteY13" fmla="*/ 3530 h 907339"/>
              <a:gd name="connsiteX14" fmla="*/ 3961223 w 4286029"/>
              <a:gd name="connsiteY14" fmla="*/ 17652 h 907339"/>
              <a:gd name="connsiteX15" fmla="*/ 4038894 w 4286029"/>
              <a:gd name="connsiteY15" fmla="*/ 35305 h 907339"/>
              <a:gd name="connsiteX16" fmla="*/ 4098913 w 4286029"/>
              <a:gd name="connsiteY16" fmla="*/ 52957 h 907339"/>
              <a:gd name="connsiteX17" fmla="*/ 4169523 w 4286029"/>
              <a:gd name="connsiteY17" fmla="*/ 81201 h 907339"/>
              <a:gd name="connsiteX18" fmla="*/ 4222480 w 4286029"/>
              <a:gd name="connsiteY18" fmla="*/ 105915 h 907339"/>
              <a:gd name="connsiteX19" fmla="*/ 4233072 w 4286029"/>
              <a:gd name="connsiteY19" fmla="*/ 112976 h 907339"/>
              <a:gd name="connsiteX20" fmla="*/ 4254255 w 4286029"/>
              <a:gd name="connsiteY20" fmla="*/ 134159 h 907339"/>
              <a:gd name="connsiteX21" fmla="*/ 4268377 w 4286029"/>
              <a:gd name="connsiteY21" fmla="*/ 148281 h 907339"/>
              <a:gd name="connsiteX22" fmla="*/ 4282499 w 4286029"/>
              <a:gd name="connsiteY22" fmla="*/ 169464 h 907339"/>
              <a:gd name="connsiteX23" fmla="*/ 4286029 w 4286029"/>
              <a:gd name="connsiteY23" fmla="*/ 183586 h 907339"/>
              <a:gd name="connsiteX24" fmla="*/ 4282499 w 4286029"/>
              <a:gd name="connsiteY24" fmla="*/ 204769 h 907339"/>
              <a:gd name="connsiteX25" fmla="*/ 4271907 w 4286029"/>
              <a:gd name="connsiteY25" fmla="*/ 225952 h 907339"/>
              <a:gd name="connsiteX26" fmla="*/ 4243663 w 4286029"/>
              <a:gd name="connsiteY26" fmla="*/ 247135 h 907339"/>
              <a:gd name="connsiteX27" fmla="*/ 4211889 w 4286029"/>
              <a:gd name="connsiteY27" fmla="*/ 257727 h 907339"/>
              <a:gd name="connsiteX28" fmla="*/ 4165992 w 4286029"/>
              <a:gd name="connsiteY28" fmla="*/ 268318 h 907339"/>
              <a:gd name="connsiteX29" fmla="*/ 4063608 w 4286029"/>
              <a:gd name="connsiteY29" fmla="*/ 282440 h 907339"/>
              <a:gd name="connsiteX30" fmla="*/ 3918857 w 4286029"/>
              <a:gd name="connsiteY30" fmla="*/ 296562 h 907339"/>
              <a:gd name="connsiteX31" fmla="*/ 3756454 w 4286029"/>
              <a:gd name="connsiteY31" fmla="*/ 314215 h 907339"/>
              <a:gd name="connsiteX32" fmla="*/ 3562276 w 4286029"/>
              <a:gd name="connsiteY32" fmla="*/ 328337 h 907339"/>
              <a:gd name="connsiteX33" fmla="*/ 3329263 w 4286029"/>
              <a:gd name="connsiteY33" fmla="*/ 345989 h 907339"/>
              <a:gd name="connsiteX34" fmla="*/ 3117433 w 4286029"/>
              <a:gd name="connsiteY34" fmla="*/ 367172 h 907339"/>
              <a:gd name="connsiteX35" fmla="*/ 2898542 w 4286029"/>
              <a:gd name="connsiteY35" fmla="*/ 395416 h 907339"/>
              <a:gd name="connsiteX36" fmla="*/ 2732608 w 4286029"/>
              <a:gd name="connsiteY36" fmla="*/ 427191 h 907339"/>
              <a:gd name="connsiteX37" fmla="*/ 2474882 w 4286029"/>
              <a:gd name="connsiteY37" fmla="*/ 480148 h 907339"/>
              <a:gd name="connsiteX38" fmla="*/ 2270113 w 4286029"/>
              <a:gd name="connsiteY38" fmla="*/ 518984 h 907339"/>
              <a:gd name="connsiteX39" fmla="*/ 2001795 w 4286029"/>
              <a:gd name="connsiteY39" fmla="*/ 568411 h 907339"/>
              <a:gd name="connsiteX40" fmla="*/ 1729946 w 4286029"/>
              <a:gd name="connsiteY40" fmla="*/ 624899 h 907339"/>
              <a:gd name="connsiteX41" fmla="*/ 1447506 w 4286029"/>
              <a:gd name="connsiteY41" fmla="*/ 670795 h 907339"/>
              <a:gd name="connsiteX42" fmla="*/ 1270981 w 4286029"/>
              <a:gd name="connsiteY42" fmla="*/ 706100 h 907339"/>
              <a:gd name="connsiteX43" fmla="*/ 981479 w 4286029"/>
              <a:gd name="connsiteY43" fmla="*/ 769649 h 907339"/>
              <a:gd name="connsiteX44" fmla="*/ 723753 w 4286029"/>
              <a:gd name="connsiteY44" fmla="*/ 833198 h 907339"/>
              <a:gd name="connsiteX45" fmla="*/ 593124 w 4286029"/>
              <a:gd name="connsiteY45" fmla="*/ 868503 h 907339"/>
              <a:gd name="connsiteX46" fmla="*/ 554289 w 4286029"/>
              <a:gd name="connsiteY46" fmla="*/ 889686 h 907339"/>
              <a:gd name="connsiteX47" fmla="*/ 504862 w 4286029"/>
              <a:gd name="connsiteY47" fmla="*/ 900278 h 907339"/>
              <a:gd name="connsiteX48" fmla="*/ 466026 w 4286029"/>
              <a:gd name="connsiteY48" fmla="*/ 907339 h 907339"/>
              <a:gd name="connsiteX49" fmla="*/ 406008 w 4286029"/>
              <a:gd name="connsiteY49" fmla="*/ 896747 h 907339"/>
              <a:gd name="connsiteX50" fmla="*/ 338928 w 4286029"/>
              <a:gd name="connsiteY50" fmla="*/ 868503 h 907339"/>
              <a:gd name="connsiteX51" fmla="*/ 264788 w 4286029"/>
              <a:gd name="connsiteY51" fmla="*/ 829668 h 907339"/>
              <a:gd name="connsiteX52" fmla="*/ 208300 w 4286029"/>
              <a:gd name="connsiteY52" fmla="*/ 794363 h 907339"/>
              <a:gd name="connsiteX53" fmla="*/ 155342 w 4286029"/>
              <a:gd name="connsiteY53" fmla="*/ 748466 h 907339"/>
              <a:gd name="connsiteX54" fmla="*/ 109446 w 4286029"/>
              <a:gd name="connsiteY54" fmla="*/ 706100 h 907339"/>
              <a:gd name="connsiteX55" fmla="*/ 60018 w 4286029"/>
              <a:gd name="connsiteY55" fmla="*/ 653143 h 907339"/>
              <a:gd name="connsiteX56" fmla="*/ 14122 w 4286029"/>
              <a:gd name="connsiteY56" fmla="*/ 593124 h 907339"/>
              <a:gd name="connsiteX57" fmla="*/ 3530 w 4286029"/>
              <a:gd name="connsiteY57" fmla="*/ 568411 h 907339"/>
              <a:gd name="connsiteX58" fmla="*/ 0 w 4286029"/>
              <a:gd name="connsiteY58" fmla="*/ 547228 h 907339"/>
              <a:gd name="connsiteX59" fmla="*/ 3530 w 4286029"/>
              <a:gd name="connsiteY59" fmla="*/ 536636 h 907339"/>
              <a:gd name="connsiteX60" fmla="*/ 21183 w 4286029"/>
              <a:gd name="connsiteY60" fmla="*/ 529575 h 907339"/>
              <a:gd name="connsiteX61" fmla="*/ 38835 w 4286029"/>
              <a:gd name="connsiteY61" fmla="*/ 529575 h 907339"/>
              <a:gd name="connsiteX62" fmla="*/ 60018 w 4286029"/>
              <a:gd name="connsiteY62" fmla="*/ 543697 h 907339"/>
              <a:gd name="connsiteX63" fmla="*/ 105915 w 4286029"/>
              <a:gd name="connsiteY63" fmla="*/ 575472 h 907339"/>
              <a:gd name="connsiteX64" fmla="*/ 155342 w 4286029"/>
              <a:gd name="connsiteY64" fmla="*/ 603716 h 907339"/>
              <a:gd name="connsiteX65" fmla="*/ 208300 w 4286029"/>
              <a:gd name="connsiteY65" fmla="*/ 621368 h 907339"/>
              <a:gd name="connsiteX66" fmla="*/ 271849 w 4286029"/>
              <a:gd name="connsiteY66" fmla="*/ 635490 h 907339"/>
              <a:gd name="connsiteX67" fmla="*/ 321276 w 4286029"/>
              <a:gd name="connsiteY67" fmla="*/ 642551 h 907339"/>
              <a:gd name="connsiteX68" fmla="*/ 395416 w 4286029"/>
              <a:gd name="connsiteY68" fmla="*/ 649612 h 907339"/>
              <a:gd name="connsiteX69" fmla="*/ 458965 w 4286029"/>
              <a:gd name="connsiteY69" fmla="*/ 642551 h 907339"/>
              <a:gd name="connsiteX70" fmla="*/ 663734 w 4286029"/>
              <a:gd name="connsiteY70" fmla="*/ 607246 h 907339"/>
              <a:gd name="connsiteX71" fmla="*/ 999132 w 4286029"/>
              <a:gd name="connsiteY71" fmla="*/ 543697 h 907339"/>
              <a:gd name="connsiteX72" fmla="*/ 1468689 w 4286029"/>
              <a:gd name="connsiteY72" fmla="*/ 455435 h 907339"/>
              <a:gd name="connsiteX73" fmla="*/ 1747598 w 4286029"/>
              <a:gd name="connsiteY73" fmla="*/ 402477 h 907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4286029" h="907339">
                <a:moveTo>
                  <a:pt x="1747598" y="402477"/>
                </a:moveTo>
                <a:lnTo>
                  <a:pt x="2090057" y="338928"/>
                </a:lnTo>
                <a:lnTo>
                  <a:pt x="2372497" y="285971"/>
                </a:lnTo>
                <a:lnTo>
                  <a:pt x="2492534" y="261257"/>
                </a:lnTo>
                <a:lnTo>
                  <a:pt x="2693773" y="225952"/>
                </a:lnTo>
                <a:lnTo>
                  <a:pt x="2810279" y="204769"/>
                </a:lnTo>
                <a:lnTo>
                  <a:pt x="3032701" y="169464"/>
                </a:lnTo>
                <a:lnTo>
                  <a:pt x="3318672" y="127098"/>
                </a:lnTo>
                <a:lnTo>
                  <a:pt x="3526971" y="95323"/>
                </a:lnTo>
                <a:lnTo>
                  <a:pt x="3583459" y="88262"/>
                </a:lnTo>
                <a:lnTo>
                  <a:pt x="3636417" y="67079"/>
                </a:lnTo>
                <a:lnTo>
                  <a:pt x="3749393" y="28244"/>
                </a:lnTo>
                <a:lnTo>
                  <a:pt x="3823534" y="0"/>
                </a:lnTo>
                <a:lnTo>
                  <a:pt x="3876491" y="3530"/>
                </a:lnTo>
                <a:lnTo>
                  <a:pt x="3961223" y="17652"/>
                </a:lnTo>
                <a:lnTo>
                  <a:pt x="4038894" y="35305"/>
                </a:lnTo>
                <a:lnTo>
                  <a:pt x="4098913" y="52957"/>
                </a:lnTo>
                <a:lnTo>
                  <a:pt x="4169523" y="81201"/>
                </a:lnTo>
                <a:lnTo>
                  <a:pt x="4222480" y="105915"/>
                </a:lnTo>
                <a:lnTo>
                  <a:pt x="4233072" y="112976"/>
                </a:lnTo>
                <a:lnTo>
                  <a:pt x="4254255" y="134159"/>
                </a:lnTo>
                <a:lnTo>
                  <a:pt x="4268377" y="148281"/>
                </a:lnTo>
                <a:lnTo>
                  <a:pt x="4282499" y="169464"/>
                </a:lnTo>
                <a:lnTo>
                  <a:pt x="4286029" y="183586"/>
                </a:lnTo>
                <a:lnTo>
                  <a:pt x="4282499" y="204769"/>
                </a:lnTo>
                <a:lnTo>
                  <a:pt x="4271907" y="225952"/>
                </a:lnTo>
                <a:lnTo>
                  <a:pt x="4243663" y="247135"/>
                </a:lnTo>
                <a:lnTo>
                  <a:pt x="4211889" y="257727"/>
                </a:lnTo>
                <a:lnTo>
                  <a:pt x="4165992" y="268318"/>
                </a:lnTo>
                <a:lnTo>
                  <a:pt x="4063608" y="282440"/>
                </a:lnTo>
                <a:lnTo>
                  <a:pt x="3918857" y="296562"/>
                </a:lnTo>
                <a:lnTo>
                  <a:pt x="3756454" y="314215"/>
                </a:lnTo>
                <a:lnTo>
                  <a:pt x="3562276" y="328337"/>
                </a:lnTo>
                <a:lnTo>
                  <a:pt x="3329263" y="345989"/>
                </a:lnTo>
                <a:lnTo>
                  <a:pt x="3117433" y="367172"/>
                </a:lnTo>
                <a:lnTo>
                  <a:pt x="2898542" y="395416"/>
                </a:lnTo>
                <a:lnTo>
                  <a:pt x="2732608" y="427191"/>
                </a:lnTo>
                <a:lnTo>
                  <a:pt x="2474882" y="480148"/>
                </a:lnTo>
                <a:lnTo>
                  <a:pt x="2270113" y="518984"/>
                </a:lnTo>
                <a:lnTo>
                  <a:pt x="2001795" y="568411"/>
                </a:lnTo>
                <a:lnTo>
                  <a:pt x="1729946" y="624899"/>
                </a:lnTo>
                <a:lnTo>
                  <a:pt x="1447506" y="670795"/>
                </a:lnTo>
                <a:lnTo>
                  <a:pt x="1270981" y="706100"/>
                </a:lnTo>
                <a:lnTo>
                  <a:pt x="981479" y="769649"/>
                </a:lnTo>
                <a:lnTo>
                  <a:pt x="723753" y="833198"/>
                </a:lnTo>
                <a:lnTo>
                  <a:pt x="593124" y="868503"/>
                </a:lnTo>
                <a:lnTo>
                  <a:pt x="554289" y="889686"/>
                </a:lnTo>
                <a:lnTo>
                  <a:pt x="504862" y="900278"/>
                </a:lnTo>
                <a:lnTo>
                  <a:pt x="466026" y="907339"/>
                </a:lnTo>
                <a:lnTo>
                  <a:pt x="406008" y="896747"/>
                </a:lnTo>
                <a:lnTo>
                  <a:pt x="338928" y="868503"/>
                </a:lnTo>
                <a:lnTo>
                  <a:pt x="264788" y="829668"/>
                </a:lnTo>
                <a:lnTo>
                  <a:pt x="208300" y="794363"/>
                </a:lnTo>
                <a:lnTo>
                  <a:pt x="155342" y="748466"/>
                </a:lnTo>
                <a:lnTo>
                  <a:pt x="109446" y="706100"/>
                </a:lnTo>
                <a:lnTo>
                  <a:pt x="60018" y="653143"/>
                </a:lnTo>
                <a:lnTo>
                  <a:pt x="14122" y="593124"/>
                </a:lnTo>
                <a:lnTo>
                  <a:pt x="3530" y="568411"/>
                </a:lnTo>
                <a:lnTo>
                  <a:pt x="0" y="547228"/>
                </a:lnTo>
                <a:lnTo>
                  <a:pt x="3530" y="536636"/>
                </a:lnTo>
                <a:lnTo>
                  <a:pt x="21183" y="529575"/>
                </a:lnTo>
                <a:lnTo>
                  <a:pt x="38835" y="529575"/>
                </a:lnTo>
                <a:lnTo>
                  <a:pt x="60018" y="543697"/>
                </a:lnTo>
                <a:lnTo>
                  <a:pt x="105915" y="575472"/>
                </a:lnTo>
                <a:lnTo>
                  <a:pt x="155342" y="603716"/>
                </a:lnTo>
                <a:lnTo>
                  <a:pt x="208300" y="621368"/>
                </a:lnTo>
                <a:lnTo>
                  <a:pt x="271849" y="635490"/>
                </a:lnTo>
                <a:lnTo>
                  <a:pt x="321276" y="642551"/>
                </a:lnTo>
                <a:lnTo>
                  <a:pt x="395416" y="649612"/>
                </a:lnTo>
                <a:lnTo>
                  <a:pt x="458965" y="642551"/>
                </a:lnTo>
                <a:lnTo>
                  <a:pt x="663734" y="607246"/>
                </a:lnTo>
                <a:lnTo>
                  <a:pt x="999132" y="543697"/>
                </a:lnTo>
                <a:lnTo>
                  <a:pt x="1468689" y="455435"/>
                </a:lnTo>
                <a:lnTo>
                  <a:pt x="1747598" y="40247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DDADEBA7-BBC2-43EB-8823-8739B42839BF}"/>
              </a:ext>
            </a:extLst>
          </p:cNvPr>
          <p:cNvSpPr/>
          <p:nvPr/>
        </p:nvSpPr>
        <p:spPr>
          <a:xfrm>
            <a:off x="5186364" y="3168650"/>
            <a:ext cx="412750" cy="1938338"/>
          </a:xfrm>
          <a:custGeom>
            <a:avLst/>
            <a:gdLst>
              <a:gd name="connsiteX0" fmla="*/ 386366 w 412124"/>
              <a:gd name="connsiteY0" fmla="*/ 1120462 h 1939558"/>
              <a:gd name="connsiteX1" fmla="*/ 386366 w 412124"/>
              <a:gd name="connsiteY1" fmla="*/ 332275 h 1939558"/>
              <a:gd name="connsiteX2" fmla="*/ 388942 w 412124"/>
              <a:gd name="connsiteY2" fmla="*/ 309093 h 1939558"/>
              <a:gd name="connsiteX3" fmla="*/ 396669 w 412124"/>
              <a:gd name="connsiteY3" fmla="*/ 278183 h 1939558"/>
              <a:gd name="connsiteX4" fmla="*/ 406973 w 412124"/>
              <a:gd name="connsiteY4" fmla="*/ 229244 h 1939558"/>
              <a:gd name="connsiteX5" fmla="*/ 412124 w 412124"/>
              <a:gd name="connsiteY5" fmla="*/ 177728 h 1939558"/>
              <a:gd name="connsiteX6" fmla="*/ 409548 w 412124"/>
              <a:gd name="connsiteY6" fmla="*/ 151971 h 1939558"/>
              <a:gd name="connsiteX7" fmla="*/ 404397 w 412124"/>
              <a:gd name="connsiteY7" fmla="*/ 123637 h 1939558"/>
              <a:gd name="connsiteX8" fmla="*/ 386366 w 412124"/>
              <a:gd name="connsiteY8" fmla="*/ 100455 h 1939558"/>
              <a:gd name="connsiteX9" fmla="*/ 340002 w 412124"/>
              <a:gd name="connsiteY9" fmla="*/ 51515 h 1939558"/>
              <a:gd name="connsiteX10" fmla="*/ 280760 w 412124"/>
              <a:gd name="connsiteY10" fmla="*/ 0 h 1939558"/>
              <a:gd name="connsiteX11" fmla="*/ 0 w 412124"/>
              <a:gd name="connsiteY11" fmla="*/ 54091 h 1939558"/>
              <a:gd name="connsiteX12" fmla="*/ 59243 w 412124"/>
              <a:gd name="connsiteY12" fmla="*/ 92728 h 1939558"/>
              <a:gd name="connsiteX13" fmla="*/ 82425 w 412124"/>
              <a:gd name="connsiteY13" fmla="*/ 113334 h 1939558"/>
              <a:gd name="connsiteX14" fmla="*/ 97880 w 412124"/>
              <a:gd name="connsiteY14" fmla="*/ 128789 h 1939558"/>
              <a:gd name="connsiteX15" fmla="*/ 115910 w 412124"/>
              <a:gd name="connsiteY15" fmla="*/ 154546 h 1939558"/>
              <a:gd name="connsiteX16" fmla="*/ 123637 w 412124"/>
              <a:gd name="connsiteY16" fmla="*/ 172577 h 1939558"/>
              <a:gd name="connsiteX17" fmla="*/ 133940 w 412124"/>
              <a:gd name="connsiteY17" fmla="*/ 208638 h 1939558"/>
              <a:gd name="connsiteX18" fmla="*/ 139092 w 412124"/>
              <a:gd name="connsiteY18" fmla="*/ 242123 h 1939558"/>
              <a:gd name="connsiteX19" fmla="*/ 141668 w 412124"/>
              <a:gd name="connsiteY19" fmla="*/ 283335 h 1939558"/>
              <a:gd name="connsiteX20" fmla="*/ 144244 w 412124"/>
              <a:gd name="connsiteY20" fmla="*/ 404396 h 1939558"/>
              <a:gd name="connsiteX21" fmla="*/ 149395 w 412124"/>
              <a:gd name="connsiteY21" fmla="*/ 752126 h 1939558"/>
              <a:gd name="connsiteX22" fmla="*/ 157122 w 412124"/>
              <a:gd name="connsiteY22" fmla="*/ 1272432 h 1939558"/>
              <a:gd name="connsiteX23" fmla="*/ 164850 w 412124"/>
              <a:gd name="connsiteY23" fmla="*/ 1754102 h 1939558"/>
              <a:gd name="connsiteX24" fmla="*/ 164850 w 412124"/>
              <a:gd name="connsiteY24" fmla="*/ 1939558 h 1939558"/>
              <a:gd name="connsiteX25" fmla="*/ 386366 w 412124"/>
              <a:gd name="connsiteY25" fmla="*/ 1875164 h 1939558"/>
              <a:gd name="connsiteX26" fmla="*/ 386366 w 412124"/>
              <a:gd name="connsiteY26" fmla="*/ 1120462 h 1939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12124" h="1939558">
                <a:moveTo>
                  <a:pt x="386366" y="1120462"/>
                </a:moveTo>
                <a:lnTo>
                  <a:pt x="386366" y="332275"/>
                </a:lnTo>
                <a:lnTo>
                  <a:pt x="388942" y="309093"/>
                </a:lnTo>
                <a:lnTo>
                  <a:pt x="396669" y="278183"/>
                </a:lnTo>
                <a:lnTo>
                  <a:pt x="406973" y="229244"/>
                </a:lnTo>
                <a:lnTo>
                  <a:pt x="412124" y="177728"/>
                </a:lnTo>
                <a:lnTo>
                  <a:pt x="409548" y="151971"/>
                </a:lnTo>
                <a:lnTo>
                  <a:pt x="404397" y="123637"/>
                </a:lnTo>
                <a:lnTo>
                  <a:pt x="386366" y="100455"/>
                </a:lnTo>
                <a:lnTo>
                  <a:pt x="340002" y="51515"/>
                </a:lnTo>
                <a:lnTo>
                  <a:pt x="280760" y="0"/>
                </a:lnTo>
                <a:lnTo>
                  <a:pt x="0" y="54091"/>
                </a:lnTo>
                <a:lnTo>
                  <a:pt x="59243" y="92728"/>
                </a:lnTo>
                <a:lnTo>
                  <a:pt x="82425" y="113334"/>
                </a:lnTo>
                <a:lnTo>
                  <a:pt x="97880" y="128789"/>
                </a:lnTo>
                <a:lnTo>
                  <a:pt x="115910" y="154546"/>
                </a:lnTo>
                <a:lnTo>
                  <a:pt x="123637" y="172577"/>
                </a:lnTo>
                <a:lnTo>
                  <a:pt x="133940" y="208638"/>
                </a:lnTo>
                <a:lnTo>
                  <a:pt x="139092" y="242123"/>
                </a:lnTo>
                <a:lnTo>
                  <a:pt x="141668" y="283335"/>
                </a:lnTo>
                <a:cubicBezTo>
                  <a:pt x="142527" y="323689"/>
                  <a:pt x="143385" y="364042"/>
                  <a:pt x="144244" y="404396"/>
                </a:cubicBezTo>
                <a:lnTo>
                  <a:pt x="149395" y="752126"/>
                </a:lnTo>
                <a:lnTo>
                  <a:pt x="157122" y="1272432"/>
                </a:lnTo>
                <a:lnTo>
                  <a:pt x="164850" y="1754102"/>
                </a:lnTo>
                <a:lnTo>
                  <a:pt x="164850" y="1939558"/>
                </a:lnTo>
                <a:lnTo>
                  <a:pt x="386366" y="1875164"/>
                </a:lnTo>
                <a:lnTo>
                  <a:pt x="386366" y="112046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5F5BBDBD-091B-49DC-B9A6-21D2AB357E3D}"/>
              </a:ext>
            </a:extLst>
          </p:cNvPr>
          <p:cNvSpPr/>
          <p:nvPr/>
        </p:nvSpPr>
        <p:spPr>
          <a:xfrm>
            <a:off x="5481639" y="3808413"/>
            <a:ext cx="946150" cy="317500"/>
          </a:xfrm>
          <a:custGeom>
            <a:avLst/>
            <a:gdLst>
              <a:gd name="connsiteX0" fmla="*/ 426243 w 945356"/>
              <a:gd name="connsiteY0" fmla="*/ 269081 h 319087"/>
              <a:gd name="connsiteX1" fmla="*/ 592931 w 945356"/>
              <a:gd name="connsiteY1" fmla="*/ 242887 h 319087"/>
              <a:gd name="connsiteX2" fmla="*/ 759618 w 945356"/>
              <a:gd name="connsiteY2" fmla="*/ 211931 h 319087"/>
              <a:gd name="connsiteX3" fmla="*/ 819150 w 945356"/>
              <a:gd name="connsiteY3" fmla="*/ 197644 h 319087"/>
              <a:gd name="connsiteX4" fmla="*/ 859631 w 945356"/>
              <a:gd name="connsiteY4" fmla="*/ 183356 h 319087"/>
              <a:gd name="connsiteX5" fmla="*/ 892968 w 945356"/>
              <a:gd name="connsiteY5" fmla="*/ 166687 h 319087"/>
              <a:gd name="connsiteX6" fmla="*/ 921543 w 945356"/>
              <a:gd name="connsiteY6" fmla="*/ 147637 h 319087"/>
              <a:gd name="connsiteX7" fmla="*/ 938212 w 945356"/>
              <a:gd name="connsiteY7" fmla="*/ 128587 h 319087"/>
              <a:gd name="connsiteX8" fmla="*/ 945356 w 945356"/>
              <a:gd name="connsiteY8" fmla="*/ 114300 h 319087"/>
              <a:gd name="connsiteX9" fmla="*/ 945356 w 945356"/>
              <a:gd name="connsiteY9" fmla="*/ 104775 h 319087"/>
              <a:gd name="connsiteX10" fmla="*/ 938212 w 945356"/>
              <a:gd name="connsiteY10" fmla="*/ 83344 h 319087"/>
              <a:gd name="connsiteX11" fmla="*/ 912018 w 945356"/>
              <a:gd name="connsiteY11" fmla="*/ 64294 h 319087"/>
              <a:gd name="connsiteX12" fmla="*/ 859631 w 945356"/>
              <a:gd name="connsiteY12" fmla="*/ 38100 h 319087"/>
              <a:gd name="connsiteX13" fmla="*/ 807243 w 945356"/>
              <a:gd name="connsiteY13" fmla="*/ 16669 h 319087"/>
              <a:gd name="connsiteX14" fmla="*/ 750093 w 945356"/>
              <a:gd name="connsiteY14" fmla="*/ 2381 h 319087"/>
              <a:gd name="connsiteX15" fmla="*/ 714375 w 945356"/>
              <a:gd name="connsiteY15" fmla="*/ 0 h 319087"/>
              <a:gd name="connsiteX16" fmla="*/ 678656 w 945356"/>
              <a:gd name="connsiteY16" fmla="*/ 4762 h 319087"/>
              <a:gd name="connsiteX17" fmla="*/ 633412 w 945356"/>
              <a:gd name="connsiteY17" fmla="*/ 21431 h 319087"/>
              <a:gd name="connsiteX18" fmla="*/ 583406 w 945356"/>
              <a:gd name="connsiteY18" fmla="*/ 45244 h 319087"/>
              <a:gd name="connsiteX19" fmla="*/ 540543 w 945356"/>
              <a:gd name="connsiteY19" fmla="*/ 66675 h 319087"/>
              <a:gd name="connsiteX20" fmla="*/ 473868 w 945356"/>
              <a:gd name="connsiteY20" fmla="*/ 85725 h 319087"/>
              <a:gd name="connsiteX21" fmla="*/ 347662 w 945356"/>
              <a:gd name="connsiteY21" fmla="*/ 114300 h 319087"/>
              <a:gd name="connsiteX22" fmla="*/ 257175 w 945356"/>
              <a:gd name="connsiteY22" fmla="*/ 128587 h 319087"/>
              <a:gd name="connsiteX23" fmla="*/ 188118 w 945356"/>
              <a:gd name="connsiteY23" fmla="*/ 135731 h 319087"/>
              <a:gd name="connsiteX24" fmla="*/ 104775 w 945356"/>
              <a:gd name="connsiteY24" fmla="*/ 135731 h 319087"/>
              <a:gd name="connsiteX25" fmla="*/ 0 w 945356"/>
              <a:gd name="connsiteY25" fmla="*/ 130969 h 319087"/>
              <a:gd name="connsiteX26" fmla="*/ 11906 w 945356"/>
              <a:gd name="connsiteY26" fmla="*/ 319087 h 319087"/>
              <a:gd name="connsiteX27" fmla="*/ 164306 w 945356"/>
              <a:gd name="connsiteY27" fmla="*/ 309562 h 319087"/>
              <a:gd name="connsiteX28" fmla="*/ 361950 w 945356"/>
              <a:gd name="connsiteY28" fmla="*/ 280987 h 319087"/>
              <a:gd name="connsiteX29" fmla="*/ 426243 w 945356"/>
              <a:gd name="connsiteY29" fmla="*/ 269081 h 319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945356" h="319087">
                <a:moveTo>
                  <a:pt x="426243" y="269081"/>
                </a:moveTo>
                <a:lnTo>
                  <a:pt x="592931" y="242887"/>
                </a:lnTo>
                <a:lnTo>
                  <a:pt x="759618" y="211931"/>
                </a:lnTo>
                <a:lnTo>
                  <a:pt x="819150" y="197644"/>
                </a:lnTo>
                <a:lnTo>
                  <a:pt x="859631" y="183356"/>
                </a:lnTo>
                <a:lnTo>
                  <a:pt x="892968" y="166687"/>
                </a:lnTo>
                <a:lnTo>
                  <a:pt x="921543" y="147637"/>
                </a:lnTo>
                <a:lnTo>
                  <a:pt x="938212" y="128587"/>
                </a:lnTo>
                <a:lnTo>
                  <a:pt x="945356" y="114300"/>
                </a:lnTo>
                <a:lnTo>
                  <a:pt x="945356" y="104775"/>
                </a:lnTo>
                <a:lnTo>
                  <a:pt x="938212" y="83344"/>
                </a:lnTo>
                <a:lnTo>
                  <a:pt x="912018" y="64294"/>
                </a:lnTo>
                <a:lnTo>
                  <a:pt x="859631" y="38100"/>
                </a:lnTo>
                <a:lnTo>
                  <a:pt x="807243" y="16669"/>
                </a:lnTo>
                <a:lnTo>
                  <a:pt x="750093" y="2381"/>
                </a:lnTo>
                <a:lnTo>
                  <a:pt x="714375" y="0"/>
                </a:lnTo>
                <a:lnTo>
                  <a:pt x="678656" y="4762"/>
                </a:lnTo>
                <a:lnTo>
                  <a:pt x="633412" y="21431"/>
                </a:lnTo>
                <a:lnTo>
                  <a:pt x="583406" y="45244"/>
                </a:lnTo>
                <a:lnTo>
                  <a:pt x="540543" y="66675"/>
                </a:lnTo>
                <a:lnTo>
                  <a:pt x="473868" y="85725"/>
                </a:lnTo>
                <a:lnTo>
                  <a:pt x="347662" y="114300"/>
                </a:lnTo>
                <a:lnTo>
                  <a:pt x="257175" y="128587"/>
                </a:lnTo>
                <a:lnTo>
                  <a:pt x="188118" y="135731"/>
                </a:lnTo>
                <a:lnTo>
                  <a:pt x="104775" y="135731"/>
                </a:lnTo>
                <a:lnTo>
                  <a:pt x="0" y="130969"/>
                </a:lnTo>
                <a:lnTo>
                  <a:pt x="11906" y="319087"/>
                </a:lnTo>
                <a:lnTo>
                  <a:pt x="164306" y="309562"/>
                </a:lnTo>
                <a:lnTo>
                  <a:pt x="361950" y="280987"/>
                </a:lnTo>
                <a:lnTo>
                  <a:pt x="426243" y="26908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554B7846-24E6-4E44-9B6B-594E85524648}"/>
              </a:ext>
            </a:extLst>
          </p:cNvPr>
          <p:cNvSpPr/>
          <p:nvPr/>
        </p:nvSpPr>
        <p:spPr>
          <a:xfrm>
            <a:off x="4154490" y="3938588"/>
            <a:ext cx="574675" cy="1517650"/>
          </a:xfrm>
          <a:custGeom>
            <a:avLst/>
            <a:gdLst>
              <a:gd name="connsiteX0" fmla="*/ 260153 w 574397"/>
              <a:gd name="connsiteY0" fmla="*/ 690308 h 1517132"/>
              <a:gd name="connsiteX1" fmla="*/ 260153 w 574397"/>
              <a:gd name="connsiteY1" fmla="*/ 394094 h 1517132"/>
              <a:gd name="connsiteX2" fmla="*/ 252425 w 574397"/>
              <a:gd name="connsiteY2" fmla="*/ 334851 h 1517132"/>
              <a:gd name="connsiteX3" fmla="*/ 234395 w 574397"/>
              <a:gd name="connsiteY3" fmla="*/ 278184 h 1517132"/>
              <a:gd name="connsiteX4" fmla="*/ 213789 w 574397"/>
              <a:gd name="connsiteY4" fmla="*/ 236972 h 1517132"/>
              <a:gd name="connsiteX5" fmla="*/ 185455 w 574397"/>
              <a:gd name="connsiteY5" fmla="*/ 195759 h 1517132"/>
              <a:gd name="connsiteX6" fmla="*/ 146819 w 574397"/>
              <a:gd name="connsiteY6" fmla="*/ 151971 h 1517132"/>
              <a:gd name="connsiteX7" fmla="*/ 95303 w 574397"/>
              <a:gd name="connsiteY7" fmla="*/ 108183 h 1517132"/>
              <a:gd name="connsiteX8" fmla="*/ 48939 w 574397"/>
              <a:gd name="connsiteY8" fmla="*/ 72122 h 1517132"/>
              <a:gd name="connsiteX9" fmla="*/ 20606 w 574397"/>
              <a:gd name="connsiteY9" fmla="*/ 51516 h 1517132"/>
              <a:gd name="connsiteX10" fmla="*/ 5151 w 574397"/>
              <a:gd name="connsiteY10" fmla="*/ 36061 h 1517132"/>
              <a:gd name="connsiteX11" fmla="*/ 0 w 574397"/>
              <a:gd name="connsiteY11" fmla="*/ 20607 h 1517132"/>
              <a:gd name="connsiteX12" fmla="*/ 2575 w 574397"/>
              <a:gd name="connsiteY12" fmla="*/ 7728 h 1517132"/>
              <a:gd name="connsiteX13" fmla="*/ 18030 w 574397"/>
              <a:gd name="connsiteY13" fmla="*/ 0 h 1517132"/>
              <a:gd name="connsiteX14" fmla="*/ 54091 w 574397"/>
              <a:gd name="connsiteY14" fmla="*/ 2576 h 1517132"/>
              <a:gd name="connsiteX15" fmla="*/ 128788 w 574397"/>
              <a:gd name="connsiteY15" fmla="*/ 18031 h 1517132"/>
              <a:gd name="connsiteX16" fmla="*/ 229244 w 574397"/>
              <a:gd name="connsiteY16" fmla="*/ 46364 h 1517132"/>
              <a:gd name="connsiteX17" fmla="*/ 303941 w 574397"/>
              <a:gd name="connsiteY17" fmla="*/ 72122 h 1517132"/>
              <a:gd name="connsiteX18" fmla="*/ 370911 w 574397"/>
              <a:gd name="connsiteY18" fmla="*/ 97880 h 1517132"/>
              <a:gd name="connsiteX19" fmla="*/ 422427 w 574397"/>
              <a:gd name="connsiteY19" fmla="*/ 121062 h 1517132"/>
              <a:gd name="connsiteX20" fmla="*/ 463639 w 574397"/>
              <a:gd name="connsiteY20" fmla="*/ 144244 h 1517132"/>
              <a:gd name="connsiteX21" fmla="*/ 499700 w 574397"/>
              <a:gd name="connsiteY21" fmla="*/ 170002 h 1517132"/>
              <a:gd name="connsiteX22" fmla="*/ 533185 w 574397"/>
              <a:gd name="connsiteY22" fmla="*/ 203487 h 1517132"/>
              <a:gd name="connsiteX23" fmla="*/ 548640 w 574397"/>
              <a:gd name="connsiteY23" fmla="*/ 224093 h 1517132"/>
              <a:gd name="connsiteX24" fmla="*/ 561518 w 574397"/>
              <a:gd name="connsiteY24" fmla="*/ 249851 h 1517132"/>
              <a:gd name="connsiteX25" fmla="*/ 571822 w 574397"/>
              <a:gd name="connsiteY25" fmla="*/ 283336 h 1517132"/>
              <a:gd name="connsiteX26" fmla="*/ 574397 w 574397"/>
              <a:gd name="connsiteY26" fmla="*/ 316821 h 1517132"/>
              <a:gd name="connsiteX27" fmla="*/ 569246 w 574397"/>
              <a:gd name="connsiteY27" fmla="*/ 355457 h 1517132"/>
              <a:gd name="connsiteX28" fmla="*/ 561518 w 574397"/>
              <a:gd name="connsiteY28" fmla="*/ 381215 h 1517132"/>
              <a:gd name="connsiteX29" fmla="*/ 543488 w 574397"/>
              <a:gd name="connsiteY29" fmla="*/ 458488 h 1517132"/>
              <a:gd name="connsiteX30" fmla="*/ 533185 w 574397"/>
              <a:gd name="connsiteY30" fmla="*/ 530610 h 1517132"/>
              <a:gd name="connsiteX31" fmla="*/ 528033 w 574397"/>
              <a:gd name="connsiteY31" fmla="*/ 651671 h 1517132"/>
              <a:gd name="connsiteX32" fmla="*/ 530609 w 574397"/>
              <a:gd name="connsiteY32" fmla="*/ 965916 h 1517132"/>
              <a:gd name="connsiteX33" fmla="*/ 530609 w 574397"/>
              <a:gd name="connsiteY33" fmla="*/ 1437283 h 1517132"/>
              <a:gd name="connsiteX34" fmla="*/ 257577 w 574397"/>
              <a:gd name="connsiteY34" fmla="*/ 1517132 h 1517132"/>
              <a:gd name="connsiteX35" fmla="*/ 260153 w 574397"/>
              <a:gd name="connsiteY35" fmla="*/ 1208039 h 1517132"/>
              <a:gd name="connsiteX36" fmla="*/ 260153 w 574397"/>
              <a:gd name="connsiteY36" fmla="*/ 690308 h 1517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74397" h="1517132">
                <a:moveTo>
                  <a:pt x="260153" y="690308"/>
                </a:moveTo>
                <a:lnTo>
                  <a:pt x="260153" y="394094"/>
                </a:lnTo>
                <a:lnTo>
                  <a:pt x="252425" y="334851"/>
                </a:lnTo>
                <a:lnTo>
                  <a:pt x="234395" y="278184"/>
                </a:lnTo>
                <a:lnTo>
                  <a:pt x="213789" y="236972"/>
                </a:lnTo>
                <a:lnTo>
                  <a:pt x="185455" y="195759"/>
                </a:lnTo>
                <a:lnTo>
                  <a:pt x="146819" y="151971"/>
                </a:lnTo>
                <a:lnTo>
                  <a:pt x="95303" y="108183"/>
                </a:lnTo>
                <a:lnTo>
                  <a:pt x="48939" y="72122"/>
                </a:lnTo>
                <a:lnTo>
                  <a:pt x="20606" y="51516"/>
                </a:lnTo>
                <a:lnTo>
                  <a:pt x="5151" y="36061"/>
                </a:lnTo>
                <a:lnTo>
                  <a:pt x="0" y="20607"/>
                </a:lnTo>
                <a:lnTo>
                  <a:pt x="2575" y="7728"/>
                </a:lnTo>
                <a:lnTo>
                  <a:pt x="18030" y="0"/>
                </a:lnTo>
                <a:lnTo>
                  <a:pt x="54091" y="2576"/>
                </a:lnTo>
                <a:lnTo>
                  <a:pt x="128788" y="18031"/>
                </a:lnTo>
                <a:lnTo>
                  <a:pt x="229244" y="46364"/>
                </a:lnTo>
                <a:lnTo>
                  <a:pt x="303941" y="72122"/>
                </a:lnTo>
                <a:lnTo>
                  <a:pt x="370911" y="97880"/>
                </a:lnTo>
                <a:lnTo>
                  <a:pt x="422427" y="121062"/>
                </a:lnTo>
                <a:lnTo>
                  <a:pt x="463639" y="144244"/>
                </a:lnTo>
                <a:lnTo>
                  <a:pt x="499700" y="170002"/>
                </a:lnTo>
                <a:lnTo>
                  <a:pt x="533185" y="203487"/>
                </a:lnTo>
                <a:lnTo>
                  <a:pt x="548640" y="224093"/>
                </a:lnTo>
                <a:lnTo>
                  <a:pt x="561518" y="249851"/>
                </a:lnTo>
                <a:lnTo>
                  <a:pt x="571822" y="283336"/>
                </a:lnTo>
                <a:lnTo>
                  <a:pt x="574397" y="316821"/>
                </a:lnTo>
                <a:lnTo>
                  <a:pt x="569246" y="355457"/>
                </a:lnTo>
                <a:lnTo>
                  <a:pt x="561518" y="381215"/>
                </a:lnTo>
                <a:lnTo>
                  <a:pt x="543488" y="458488"/>
                </a:lnTo>
                <a:lnTo>
                  <a:pt x="533185" y="530610"/>
                </a:lnTo>
                <a:lnTo>
                  <a:pt x="528033" y="651671"/>
                </a:lnTo>
                <a:cubicBezTo>
                  <a:pt x="528892" y="756419"/>
                  <a:pt x="529750" y="861168"/>
                  <a:pt x="530609" y="965916"/>
                </a:cubicBezTo>
                <a:lnTo>
                  <a:pt x="530609" y="1437283"/>
                </a:lnTo>
                <a:lnTo>
                  <a:pt x="257577" y="1517132"/>
                </a:lnTo>
                <a:cubicBezTo>
                  <a:pt x="258436" y="1414101"/>
                  <a:pt x="259294" y="1311070"/>
                  <a:pt x="260153" y="1208039"/>
                </a:cubicBezTo>
                <a:lnTo>
                  <a:pt x="260153" y="69030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FB4D983E-8717-4990-A0BB-528A75A2B31E}"/>
              </a:ext>
            </a:extLst>
          </p:cNvPr>
          <p:cNvSpPr/>
          <p:nvPr/>
        </p:nvSpPr>
        <p:spPr>
          <a:xfrm>
            <a:off x="3811589" y="4716464"/>
            <a:ext cx="2830512" cy="981075"/>
          </a:xfrm>
          <a:custGeom>
            <a:avLst/>
            <a:gdLst>
              <a:gd name="connsiteX0" fmla="*/ 1156522 w 2830776"/>
              <a:gd name="connsiteY0" fmla="*/ 422427 h 981371"/>
              <a:gd name="connsiteX1" fmla="*/ 847429 w 2830776"/>
              <a:gd name="connsiteY1" fmla="*/ 507428 h 981371"/>
              <a:gd name="connsiteX2" fmla="*/ 607882 w 2830776"/>
              <a:gd name="connsiteY2" fmla="*/ 587277 h 981371"/>
              <a:gd name="connsiteX3" fmla="*/ 510003 w 2830776"/>
              <a:gd name="connsiteY3" fmla="*/ 613035 h 981371"/>
              <a:gd name="connsiteX4" fmla="*/ 440457 w 2830776"/>
              <a:gd name="connsiteY4" fmla="*/ 625914 h 981371"/>
              <a:gd name="connsiteX5" fmla="*/ 396669 w 2830776"/>
              <a:gd name="connsiteY5" fmla="*/ 631065 h 981371"/>
              <a:gd name="connsiteX6" fmla="*/ 350305 w 2830776"/>
              <a:gd name="connsiteY6" fmla="*/ 633641 h 981371"/>
              <a:gd name="connsiteX7" fmla="*/ 296214 w 2830776"/>
              <a:gd name="connsiteY7" fmla="*/ 633641 h 981371"/>
              <a:gd name="connsiteX8" fmla="*/ 242122 w 2830776"/>
              <a:gd name="connsiteY8" fmla="*/ 628489 h 981371"/>
              <a:gd name="connsiteX9" fmla="*/ 177728 w 2830776"/>
              <a:gd name="connsiteY9" fmla="*/ 615611 h 981371"/>
              <a:gd name="connsiteX10" fmla="*/ 118485 w 2830776"/>
              <a:gd name="connsiteY10" fmla="*/ 595004 h 981371"/>
              <a:gd name="connsiteX11" fmla="*/ 72121 w 2830776"/>
              <a:gd name="connsiteY11" fmla="*/ 569247 h 981371"/>
              <a:gd name="connsiteX12" fmla="*/ 46363 w 2830776"/>
              <a:gd name="connsiteY12" fmla="*/ 548640 h 981371"/>
              <a:gd name="connsiteX13" fmla="*/ 25757 w 2830776"/>
              <a:gd name="connsiteY13" fmla="*/ 535762 h 981371"/>
              <a:gd name="connsiteX14" fmla="*/ 10303 w 2830776"/>
              <a:gd name="connsiteY14" fmla="*/ 535762 h 981371"/>
              <a:gd name="connsiteX15" fmla="*/ 0 w 2830776"/>
              <a:gd name="connsiteY15" fmla="*/ 548640 h 981371"/>
              <a:gd name="connsiteX16" fmla="*/ 2575 w 2830776"/>
              <a:gd name="connsiteY16" fmla="*/ 584701 h 981371"/>
              <a:gd name="connsiteX17" fmla="*/ 12878 w 2830776"/>
              <a:gd name="connsiteY17" fmla="*/ 633641 h 981371"/>
              <a:gd name="connsiteX18" fmla="*/ 38636 w 2830776"/>
              <a:gd name="connsiteY18" fmla="*/ 687732 h 981371"/>
              <a:gd name="connsiteX19" fmla="*/ 66970 w 2830776"/>
              <a:gd name="connsiteY19" fmla="*/ 734096 h 981371"/>
              <a:gd name="connsiteX20" fmla="*/ 100455 w 2830776"/>
              <a:gd name="connsiteY20" fmla="*/ 775309 h 981371"/>
              <a:gd name="connsiteX21" fmla="*/ 128788 w 2830776"/>
              <a:gd name="connsiteY21" fmla="*/ 806218 h 981371"/>
              <a:gd name="connsiteX22" fmla="*/ 170001 w 2830776"/>
              <a:gd name="connsiteY22" fmla="*/ 842279 h 981371"/>
              <a:gd name="connsiteX23" fmla="*/ 234395 w 2830776"/>
              <a:gd name="connsiteY23" fmla="*/ 891218 h 981371"/>
              <a:gd name="connsiteX24" fmla="*/ 291062 w 2830776"/>
              <a:gd name="connsiteY24" fmla="*/ 929855 h 981371"/>
              <a:gd name="connsiteX25" fmla="*/ 316820 w 2830776"/>
              <a:gd name="connsiteY25" fmla="*/ 945310 h 981371"/>
              <a:gd name="connsiteX26" fmla="*/ 327123 w 2830776"/>
              <a:gd name="connsiteY26" fmla="*/ 960764 h 981371"/>
              <a:gd name="connsiteX27" fmla="*/ 350305 w 2830776"/>
              <a:gd name="connsiteY27" fmla="*/ 976219 h 981371"/>
              <a:gd name="connsiteX28" fmla="*/ 370911 w 2830776"/>
              <a:gd name="connsiteY28" fmla="*/ 981371 h 981371"/>
              <a:gd name="connsiteX29" fmla="*/ 401820 w 2830776"/>
              <a:gd name="connsiteY29" fmla="*/ 981371 h 981371"/>
              <a:gd name="connsiteX30" fmla="*/ 458487 w 2830776"/>
              <a:gd name="connsiteY30" fmla="*/ 963340 h 981371"/>
              <a:gd name="connsiteX31" fmla="*/ 525458 w 2830776"/>
              <a:gd name="connsiteY31" fmla="*/ 929855 h 981371"/>
              <a:gd name="connsiteX32" fmla="*/ 582125 w 2830776"/>
              <a:gd name="connsiteY32" fmla="*/ 893794 h 981371"/>
              <a:gd name="connsiteX33" fmla="*/ 625913 w 2830776"/>
              <a:gd name="connsiteY33" fmla="*/ 865461 h 981371"/>
              <a:gd name="connsiteX34" fmla="*/ 736671 w 2830776"/>
              <a:gd name="connsiteY34" fmla="*/ 811369 h 981371"/>
              <a:gd name="connsiteX35" fmla="*/ 940157 w 2830776"/>
              <a:gd name="connsiteY35" fmla="*/ 734096 h 981371"/>
              <a:gd name="connsiteX36" fmla="*/ 1190007 w 2830776"/>
              <a:gd name="connsiteY36" fmla="*/ 654247 h 981371"/>
              <a:gd name="connsiteX37" fmla="*/ 1406372 w 2830776"/>
              <a:gd name="connsiteY37" fmla="*/ 576974 h 981371"/>
              <a:gd name="connsiteX38" fmla="*/ 1730920 w 2830776"/>
              <a:gd name="connsiteY38" fmla="*/ 461064 h 981371"/>
              <a:gd name="connsiteX39" fmla="*/ 1970467 w 2830776"/>
              <a:gd name="connsiteY39" fmla="*/ 373488 h 981371"/>
              <a:gd name="connsiteX40" fmla="*/ 2331076 w 2830776"/>
              <a:gd name="connsiteY40" fmla="*/ 236972 h 981371"/>
              <a:gd name="connsiteX41" fmla="*/ 2663351 w 2830776"/>
              <a:gd name="connsiteY41" fmla="*/ 110759 h 981371"/>
              <a:gd name="connsiteX42" fmla="*/ 2781836 w 2830776"/>
              <a:gd name="connsiteY42" fmla="*/ 66971 h 981371"/>
              <a:gd name="connsiteX43" fmla="*/ 2812745 w 2830776"/>
              <a:gd name="connsiteY43" fmla="*/ 54092 h 981371"/>
              <a:gd name="connsiteX44" fmla="*/ 2823049 w 2830776"/>
              <a:gd name="connsiteY44" fmla="*/ 41213 h 981371"/>
              <a:gd name="connsiteX45" fmla="*/ 2830776 w 2830776"/>
              <a:gd name="connsiteY45" fmla="*/ 20607 h 981371"/>
              <a:gd name="connsiteX46" fmla="*/ 2828200 w 2830776"/>
              <a:gd name="connsiteY46" fmla="*/ 5152 h 981371"/>
              <a:gd name="connsiteX47" fmla="*/ 2820473 w 2830776"/>
              <a:gd name="connsiteY47" fmla="*/ 0 h 981371"/>
              <a:gd name="connsiteX48" fmla="*/ 2774109 w 2830776"/>
              <a:gd name="connsiteY48" fmla="*/ 5152 h 981371"/>
              <a:gd name="connsiteX49" fmla="*/ 2645320 w 2830776"/>
              <a:gd name="connsiteY49" fmla="*/ 41213 h 981371"/>
              <a:gd name="connsiteX50" fmla="*/ 2436682 w 2830776"/>
              <a:gd name="connsiteY50" fmla="*/ 92728 h 981371"/>
              <a:gd name="connsiteX51" fmla="*/ 2228045 w 2830776"/>
              <a:gd name="connsiteY51" fmla="*/ 144244 h 981371"/>
              <a:gd name="connsiteX52" fmla="*/ 1957588 w 2830776"/>
              <a:gd name="connsiteY52" fmla="*/ 211214 h 981371"/>
              <a:gd name="connsiteX53" fmla="*/ 1728344 w 2830776"/>
              <a:gd name="connsiteY53" fmla="*/ 262729 h 981371"/>
              <a:gd name="connsiteX54" fmla="*/ 1452736 w 2830776"/>
              <a:gd name="connsiteY54" fmla="*/ 345154 h 981371"/>
              <a:gd name="connsiteX55" fmla="*/ 1156522 w 2830776"/>
              <a:gd name="connsiteY55" fmla="*/ 422427 h 981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830776" h="981371">
                <a:moveTo>
                  <a:pt x="1156522" y="422427"/>
                </a:moveTo>
                <a:lnTo>
                  <a:pt x="847429" y="507428"/>
                </a:lnTo>
                <a:lnTo>
                  <a:pt x="607882" y="587277"/>
                </a:lnTo>
                <a:lnTo>
                  <a:pt x="510003" y="613035"/>
                </a:lnTo>
                <a:lnTo>
                  <a:pt x="440457" y="625914"/>
                </a:lnTo>
                <a:lnTo>
                  <a:pt x="396669" y="631065"/>
                </a:lnTo>
                <a:lnTo>
                  <a:pt x="350305" y="633641"/>
                </a:lnTo>
                <a:lnTo>
                  <a:pt x="296214" y="633641"/>
                </a:lnTo>
                <a:lnTo>
                  <a:pt x="242122" y="628489"/>
                </a:lnTo>
                <a:lnTo>
                  <a:pt x="177728" y="615611"/>
                </a:lnTo>
                <a:lnTo>
                  <a:pt x="118485" y="595004"/>
                </a:lnTo>
                <a:lnTo>
                  <a:pt x="72121" y="569247"/>
                </a:lnTo>
                <a:lnTo>
                  <a:pt x="46363" y="548640"/>
                </a:lnTo>
                <a:lnTo>
                  <a:pt x="25757" y="535762"/>
                </a:lnTo>
                <a:lnTo>
                  <a:pt x="10303" y="535762"/>
                </a:lnTo>
                <a:lnTo>
                  <a:pt x="0" y="548640"/>
                </a:lnTo>
                <a:lnTo>
                  <a:pt x="2575" y="584701"/>
                </a:lnTo>
                <a:lnTo>
                  <a:pt x="12878" y="633641"/>
                </a:lnTo>
                <a:lnTo>
                  <a:pt x="38636" y="687732"/>
                </a:lnTo>
                <a:lnTo>
                  <a:pt x="66970" y="734096"/>
                </a:lnTo>
                <a:lnTo>
                  <a:pt x="100455" y="775309"/>
                </a:lnTo>
                <a:lnTo>
                  <a:pt x="128788" y="806218"/>
                </a:lnTo>
                <a:lnTo>
                  <a:pt x="170001" y="842279"/>
                </a:lnTo>
                <a:lnTo>
                  <a:pt x="234395" y="891218"/>
                </a:lnTo>
                <a:lnTo>
                  <a:pt x="291062" y="929855"/>
                </a:lnTo>
                <a:lnTo>
                  <a:pt x="316820" y="945310"/>
                </a:lnTo>
                <a:lnTo>
                  <a:pt x="327123" y="960764"/>
                </a:lnTo>
                <a:lnTo>
                  <a:pt x="350305" y="976219"/>
                </a:lnTo>
                <a:lnTo>
                  <a:pt x="370911" y="981371"/>
                </a:lnTo>
                <a:lnTo>
                  <a:pt x="401820" y="981371"/>
                </a:lnTo>
                <a:lnTo>
                  <a:pt x="458487" y="963340"/>
                </a:lnTo>
                <a:lnTo>
                  <a:pt x="525458" y="929855"/>
                </a:lnTo>
                <a:lnTo>
                  <a:pt x="582125" y="893794"/>
                </a:lnTo>
                <a:lnTo>
                  <a:pt x="625913" y="865461"/>
                </a:lnTo>
                <a:lnTo>
                  <a:pt x="736671" y="811369"/>
                </a:lnTo>
                <a:lnTo>
                  <a:pt x="940157" y="734096"/>
                </a:lnTo>
                <a:lnTo>
                  <a:pt x="1190007" y="654247"/>
                </a:lnTo>
                <a:lnTo>
                  <a:pt x="1406372" y="576974"/>
                </a:lnTo>
                <a:lnTo>
                  <a:pt x="1730920" y="461064"/>
                </a:lnTo>
                <a:lnTo>
                  <a:pt x="1970467" y="373488"/>
                </a:lnTo>
                <a:lnTo>
                  <a:pt x="2331076" y="236972"/>
                </a:lnTo>
                <a:lnTo>
                  <a:pt x="2663351" y="110759"/>
                </a:lnTo>
                <a:lnTo>
                  <a:pt x="2781836" y="66971"/>
                </a:lnTo>
                <a:lnTo>
                  <a:pt x="2812745" y="54092"/>
                </a:lnTo>
                <a:lnTo>
                  <a:pt x="2823049" y="41213"/>
                </a:lnTo>
                <a:lnTo>
                  <a:pt x="2830776" y="20607"/>
                </a:lnTo>
                <a:lnTo>
                  <a:pt x="2828200" y="5152"/>
                </a:lnTo>
                <a:lnTo>
                  <a:pt x="2820473" y="0"/>
                </a:lnTo>
                <a:lnTo>
                  <a:pt x="2774109" y="5152"/>
                </a:lnTo>
                <a:lnTo>
                  <a:pt x="2645320" y="41213"/>
                </a:lnTo>
                <a:lnTo>
                  <a:pt x="2436682" y="92728"/>
                </a:lnTo>
                <a:lnTo>
                  <a:pt x="2228045" y="144244"/>
                </a:lnTo>
                <a:lnTo>
                  <a:pt x="1957588" y="211214"/>
                </a:lnTo>
                <a:lnTo>
                  <a:pt x="1728344" y="262729"/>
                </a:lnTo>
                <a:lnTo>
                  <a:pt x="1452736" y="345154"/>
                </a:lnTo>
                <a:lnTo>
                  <a:pt x="1156522" y="42242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D51D61B3-FBF3-4BCF-844B-15FFD950C868}"/>
              </a:ext>
            </a:extLst>
          </p:cNvPr>
          <p:cNvSpPr/>
          <p:nvPr/>
        </p:nvSpPr>
        <p:spPr>
          <a:xfrm rot="16200000">
            <a:off x="4861720" y="2186782"/>
            <a:ext cx="4294188" cy="2841625"/>
          </a:xfrm>
          <a:custGeom>
            <a:avLst/>
            <a:gdLst>
              <a:gd name="connsiteX0" fmla="*/ 2359152 w 4294023"/>
              <a:gd name="connsiteY0" fmla="*/ 863193 h 2841955"/>
              <a:gd name="connsiteX1" fmla="*/ 2516429 w 4294023"/>
              <a:gd name="connsiteY1" fmla="*/ 797357 h 2841955"/>
              <a:gd name="connsiteX2" fmla="*/ 2666391 w 4294023"/>
              <a:gd name="connsiteY2" fmla="*/ 738835 h 2841955"/>
              <a:gd name="connsiteX3" fmla="*/ 2732228 w 4294023"/>
              <a:gd name="connsiteY3" fmla="*/ 716889 h 2841955"/>
              <a:gd name="connsiteX4" fmla="*/ 3013863 w 4294023"/>
              <a:gd name="connsiteY4" fmla="*/ 629107 h 2841955"/>
              <a:gd name="connsiteX5" fmla="*/ 3222346 w 4294023"/>
              <a:gd name="connsiteY5" fmla="*/ 574243 h 2841955"/>
              <a:gd name="connsiteX6" fmla="*/ 3357677 w 4294023"/>
              <a:gd name="connsiteY6" fmla="*/ 541325 h 2841955"/>
              <a:gd name="connsiteX7" fmla="*/ 3511296 w 4294023"/>
              <a:gd name="connsiteY7" fmla="*/ 501091 h 2841955"/>
              <a:gd name="connsiteX8" fmla="*/ 3661258 w 4294023"/>
              <a:gd name="connsiteY8" fmla="*/ 464515 h 2841955"/>
              <a:gd name="connsiteX9" fmla="*/ 3745383 w 4294023"/>
              <a:gd name="connsiteY9" fmla="*/ 442569 h 2841955"/>
              <a:gd name="connsiteX10" fmla="*/ 3796589 w 4294023"/>
              <a:gd name="connsiteY10" fmla="*/ 431597 h 2841955"/>
              <a:gd name="connsiteX11" fmla="*/ 3866084 w 4294023"/>
              <a:gd name="connsiteY11" fmla="*/ 398678 h 2841955"/>
              <a:gd name="connsiteX12" fmla="*/ 3928263 w 4294023"/>
              <a:gd name="connsiteY12" fmla="*/ 365760 h 2841955"/>
              <a:gd name="connsiteX13" fmla="*/ 3979469 w 4294023"/>
              <a:gd name="connsiteY13" fmla="*/ 336499 h 2841955"/>
              <a:gd name="connsiteX14" fmla="*/ 4030676 w 4294023"/>
              <a:gd name="connsiteY14" fmla="*/ 299923 h 2841955"/>
              <a:gd name="connsiteX15" fmla="*/ 4081882 w 4294023"/>
              <a:gd name="connsiteY15" fmla="*/ 256032 h 2841955"/>
              <a:gd name="connsiteX16" fmla="*/ 4118458 w 4294023"/>
              <a:gd name="connsiteY16" fmla="*/ 219456 h 2841955"/>
              <a:gd name="connsiteX17" fmla="*/ 4155034 w 4294023"/>
              <a:gd name="connsiteY17" fmla="*/ 171907 h 2841955"/>
              <a:gd name="connsiteX18" fmla="*/ 4198925 w 4294023"/>
              <a:gd name="connsiteY18" fmla="*/ 113385 h 2841955"/>
              <a:gd name="connsiteX19" fmla="*/ 4235501 w 4294023"/>
              <a:gd name="connsiteY19" fmla="*/ 36576 h 2841955"/>
              <a:gd name="connsiteX20" fmla="*/ 4250132 w 4294023"/>
              <a:gd name="connsiteY20" fmla="*/ 10973 h 2841955"/>
              <a:gd name="connsiteX21" fmla="*/ 4272077 w 4294023"/>
              <a:gd name="connsiteY21" fmla="*/ 0 h 2841955"/>
              <a:gd name="connsiteX22" fmla="*/ 4290365 w 4294023"/>
              <a:gd name="connsiteY22" fmla="*/ 0 h 2841955"/>
              <a:gd name="connsiteX23" fmla="*/ 4294023 w 4294023"/>
              <a:gd name="connsiteY23" fmla="*/ 10973 h 2841955"/>
              <a:gd name="connsiteX24" fmla="*/ 4290365 w 4294023"/>
              <a:gd name="connsiteY24" fmla="*/ 43891 h 2841955"/>
              <a:gd name="connsiteX25" fmla="*/ 4279392 w 4294023"/>
              <a:gd name="connsiteY25" fmla="*/ 131673 h 2841955"/>
              <a:gd name="connsiteX26" fmla="*/ 4272077 w 4294023"/>
              <a:gd name="connsiteY26" fmla="*/ 248717 h 2841955"/>
              <a:gd name="connsiteX27" fmla="*/ 4268420 w 4294023"/>
              <a:gd name="connsiteY27" fmla="*/ 332841 h 2841955"/>
              <a:gd name="connsiteX28" fmla="*/ 4264762 w 4294023"/>
              <a:gd name="connsiteY28" fmla="*/ 405993 h 2841955"/>
              <a:gd name="connsiteX29" fmla="*/ 4257447 w 4294023"/>
              <a:gd name="connsiteY29" fmla="*/ 453542 h 2841955"/>
              <a:gd name="connsiteX30" fmla="*/ 4239159 w 4294023"/>
              <a:gd name="connsiteY30" fmla="*/ 512064 h 2841955"/>
              <a:gd name="connsiteX31" fmla="*/ 4209898 w 4294023"/>
              <a:gd name="connsiteY31" fmla="*/ 559613 h 2841955"/>
              <a:gd name="connsiteX32" fmla="*/ 4176980 w 4294023"/>
              <a:gd name="connsiteY32" fmla="*/ 603504 h 2841955"/>
              <a:gd name="connsiteX33" fmla="*/ 4144061 w 4294023"/>
              <a:gd name="connsiteY33" fmla="*/ 636422 h 2841955"/>
              <a:gd name="connsiteX34" fmla="*/ 4096512 w 4294023"/>
              <a:gd name="connsiteY34" fmla="*/ 662025 h 2841955"/>
              <a:gd name="connsiteX35" fmla="*/ 4037991 w 4294023"/>
              <a:gd name="connsiteY35" fmla="*/ 683971 h 2841955"/>
              <a:gd name="connsiteX36" fmla="*/ 3979469 w 4294023"/>
              <a:gd name="connsiteY36" fmla="*/ 698601 h 2841955"/>
              <a:gd name="connsiteX37" fmla="*/ 3895344 w 4294023"/>
              <a:gd name="connsiteY37" fmla="*/ 705917 h 2841955"/>
              <a:gd name="connsiteX38" fmla="*/ 3822192 w 4294023"/>
              <a:gd name="connsiteY38" fmla="*/ 705917 h 2841955"/>
              <a:gd name="connsiteX39" fmla="*/ 3741725 w 4294023"/>
              <a:gd name="connsiteY39" fmla="*/ 709574 h 2841955"/>
              <a:gd name="connsiteX40" fmla="*/ 3642970 w 4294023"/>
              <a:gd name="connsiteY40" fmla="*/ 720547 h 2841955"/>
              <a:gd name="connsiteX41" fmla="*/ 3500324 w 4294023"/>
              <a:gd name="connsiteY41" fmla="*/ 738835 h 2841955"/>
              <a:gd name="connsiteX42" fmla="*/ 3361335 w 4294023"/>
              <a:gd name="connsiteY42" fmla="*/ 764438 h 2841955"/>
              <a:gd name="connsiteX43" fmla="*/ 3226004 w 4294023"/>
              <a:gd name="connsiteY43" fmla="*/ 793699 h 2841955"/>
              <a:gd name="connsiteX44" fmla="*/ 3046781 w 4294023"/>
              <a:gd name="connsiteY44" fmla="*/ 848563 h 2841955"/>
              <a:gd name="connsiteX45" fmla="*/ 2915108 w 4294023"/>
              <a:gd name="connsiteY45" fmla="*/ 899769 h 2841955"/>
              <a:gd name="connsiteX46" fmla="*/ 2724912 w 4294023"/>
              <a:gd name="connsiteY46" fmla="*/ 958291 h 2841955"/>
              <a:gd name="connsiteX47" fmla="*/ 2618842 w 4294023"/>
              <a:gd name="connsiteY47" fmla="*/ 998525 h 2841955"/>
              <a:gd name="connsiteX48" fmla="*/ 2487168 w 4294023"/>
              <a:gd name="connsiteY48" fmla="*/ 1049731 h 2841955"/>
              <a:gd name="connsiteX49" fmla="*/ 2329892 w 4294023"/>
              <a:gd name="connsiteY49" fmla="*/ 1108253 h 2841955"/>
              <a:gd name="connsiteX50" fmla="*/ 2132381 w 4294023"/>
              <a:gd name="connsiteY50" fmla="*/ 1192377 h 2841955"/>
              <a:gd name="connsiteX51" fmla="*/ 2004365 w 4294023"/>
              <a:gd name="connsiteY51" fmla="*/ 1254557 h 2841955"/>
              <a:gd name="connsiteX52" fmla="*/ 1887322 w 4294023"/>
              <a:gd name="connsiteY52" fmla="*/ 1313078 h 2841955"/>
              <a:gd name="connsiteX53" fmla="*/ 1766621 w 4294023"/>
              <a:gd name="connsiteY53" fmla="*/ 1375257 h 2841955"/>
              <a:gd name="connsiteX54" fmla="*/ 1602029 w 4294023"/>
              <a:gd name="connsiteY54" fmla="*/ 1466697 h 2841955"/>
              <a:gd name="connsiteX55" fmla="*/ 1455725 w 4294023"/>
              <a:gd name="connsiteY55" fmla="*/ 1558137 h 2841955"/>
              <a:gd name="connsiteX56" fmla="*/ 1345997 w 4294023"/>
              <a:gd name="connsiteY56" fmla="*/ 1631289 h 2841955"/>
              <a:gd name="connsiteX57" fmla="*/ 1243584 w 4294023"/>
              <a:gd name="connsiteY57" fmla="*/ 1697126 h 2841955"/>
              <a:gd name="connsiteX58" fmla="*/ 1148487 w 4294023"/>
              <a:gd name="connsiteY58" fmla="*/ 1770278 h 2841955"/>
              <a:gd name="connsiteX59" fmla="*/ 1027786 w 4294023"/>
              <a:gd name="connsiteY59" fmla="*/ 1865376 h 2841955"/>
              <a:gd name="connsiteX60" fmla="*/ 925373 w 4294023"/>
              <a:gd name="connsiteY60" fmla="*/ 1960473 h 2841955"/>
              <a:gd name="connsiteX61" fmla="*/ 822960 w 4294023"/>
              <a:gd name="connsiteY61" fmla="*/ 2059229 h 2841955"/>
              <a:gd name="connsiteX62" fmla="*/ 716890 w 4294023"/>
              <a:gd name="connsiteY62" fmla="*/ 2172614 h 2841955"/>
              <a:gd name="connsiteX63" fmla="*/ 621792 w 4294023"/>
              <a:gd name="connsiteY63" fmla="*/ 2296973 h 2841955"/>
              <a:gd name="connsiteX64" fmla="*/ 596189 w 4294023"/>
              <a:gd name="connsiteY64" fmla="*/ 2329891 h 2841955"/>
              <a:gd name="connsiteX65" fmla="*/ 585216 w 4294023"/>
              <a:gd name="connsiteY65" fmla="*/ 2362809 h 2841955"/>
              <a:gd name="connsiteX66" fmla="*/ 435255 w 4294023"/>
              <a:gd name="connsiteY66" fmla="*/ 2713939 h 2841955"/>
              <a:gd name="connsiteX67" fmla="*/ 358445 w 4294023"/>
              <a:gd name="connsiteY67" fmla="*/ 2743200 h 2841955"/>
              <a:gd name="connsiteX68" fmla="*/ 277978 w 4294023"/>
              <a:gd name="connsiteY68" fmla="*/ 2779776 h 2841955"/>
              <a:gd name="connsiteX69" fmla="*/ 226772 w 4294023"/>
              <a:gd name="connsiteY69" fmla="*/ 2805379 h 2841955"/>
              <a:gd name="connsiteX70" fmla="*/ 182880 w 4294023"/>
              <a:gd name="connsiteY70" fmla="*/ 2823667 h 2841955"/>
              <a:gd name="connsiteX71" fmla="*/ 142647 w 4294023"/>
              <a:gd name="connsiteY71" fmla="*/ 2838297 h 2841955"/>
              <a:gd name="connsiteX72" fmla="*/ 98756 w 4294023"/>
              <a:gd name="connsiteY72" fmla="*/ 2841955 h 2841955"/>
              <a:gd name="connsiteX73" fmla="*/ 76810 w 4294023"/>
              <a:gd name="connsiteY73" fmla="*/ 2841955 h 2841955"/>
              <a:gd name="connsiteX74" fmla="*/ 51207 w 4294023"/>
              <a:gd name="connsiteY74" fmla="*/ 2830982 h 2841955"/>
              <a:gd name="connsiteX75" fmla="*/ 29261 w 4294023"/>
              <a:gd name="connsiteY75" fmla="*/ 2809037 h 2841955"/>
              <a:gd name="connsiteX76" fmla="*/ 14631 w 4294023"/>
              <a:gd name="connsiteY76" fmla="*/ 2779776 h 2841955"/>
              <a:gd name="connsiteX77" fmla="*/ 0 w 4294023"/>
              <a:gd name="connsiteY77" fmla="*/ 2739542 h 2841955"/>
              <a:gd name="connsiteX78" fmla="*/ 0 w 4294023"/>
              <a:gd name="connsiteY78" fmla="*/ 2699309 h 2841955"/>
              <a:gd name="connsiteX79" fmla="*/ 3658 w 4294023"/>
              <a:gd name="connsiteY79" fmla="*/ 2670048 h 2841955"/>
              <a:gd name="connsiteX80" fmla="*/ 32919 w 4294023"/>
              <a:gd name="connsiteY80" fmla="*/ 2604211 h 2841955"/>
              <a:gd name="connsiteX81" fmla="*/ 76810 w 4294023"/>
              <a:gd name="connsiteY81" fmla="*/ 2509113 h 2841955"/>
              <a:gd name="connsiteX82" fmla="*/ 142647 w 4294023"/>
              <a:gd name="connsiteY82" fmla="*/ 2399385 h 2841955"/>
              <a:gd name="connsiteX83" fmla="*/ 215799 w 4294023"/>
              <a:gd name="connsiteY83" fmla="*/ 2293315 h 2841955"/>
              <a:gd name="connsiteX84" fmla="*/ 292608 w 4294023"/>
              <a:gd name="connsiteY84" fmla="*/ 2205533 h 2841955"/>
              <a:gd name="connsiteX85" fmla="*/ 376733 w 4294023"/>
              <a:gd name="connsiteY85" fmla="*/ 2106777 h 2841955"/>
              <a:gd name="connsiteX86" fmla="*/ 479146 w 4294023"/>
              <a:gd name="connsiteY86" fmla="*/ 2008022 h 2841955"/>
              <a:gd name="connsiteX87" fmla="*/ 555956 w 4294023"/>
              <a:gd name="connsiteY87" fmla="*/ 1934870 h 2841955"/>
              <a:gd name="connsiteX88" fmla="*/ 651053 w 4294023"/>
              <a:gd name="connsiteY88" fmla="*/ 1854403 h 2841955"/>
              <a:gd name="connsiteX89" fmla="*/ 720548 w 4294023"/>
              <a:gd name="connsiteY89" fmla="*/ 1795881 h 2841955"/>
              <a:gd name="connsiteX90" fmla="*/ 808330 w 4294023"/>
              <a:gd name="connsiteY90" fmla="*/ 1730045 h 2841955"/>
              <a:gd name="connsiteX91" fmla="*/ 888797 w 4294023"/>
              <a:gd name="connsiteY91" fmla="*/ 1671523 h 2841955"/>
              <a:gd name="connsiteX92" fmla="*/ 1009498 w 4294023"/>
              <a:gd name="connsiteY92" fmla="*/ 1580083 h 2841955"/>
              <a:gd name="connsiteX93" fmla="*/ 1148487 w 4294023"/>
              <a:gd name="connsiteY93" fmla="*/ 1488643 h 2841955"/>
              <a:gd name="connsiteX94" fmla="*/ 1272845 w 4294023"/>
              <a:gd name="connsiteY94" fmla="*/ 1408176 h 2841955"/>
              <a:gd name="connsiteX95" fmla="*/ 1386231 w 4294023"/>
              <a:gd name="connsiteY95" fmla="*/ 1338681 h 2841955"/>
              <a:gd name="connsiteX96" fmla="*/ 1539850 w 4294023"/>
              <a:gd name="connsiteY96" fmla="*/ 1250899 h 2841955"/>
              <a:gd name="connsiteX97" fmla="*/ 1700784 w 4294023"/>
              <a:gd name="connsiteY97" fmla="*/ 1163117 h 2841955"/>
              <a:gd name="connsiteX98" fmla="*/ 1850746 w 4294023"/>
              <a:gd name="connsiteY98" fmla="*/ 1089965 h 2841955"/>
              <a:gd name="connsiteX99" fmla="*/ 1997050 w 4294023"/>
              <a:gd name="connsiteY99" fmla="*/ 1020470 h 2841955"/>
              <a:gd name="connsiteX100" fmla="*/ 2132381 w 4294023"/>
              <a:gd name="connsiteY100" fmla="*/ 958291 h 2841955"/>
              <a:gd name="connsiteX101" fmla="*/ 2359152 w 4294023"/>
              <a:gd name="connsiteY101" fmla="*/ 863193 h 2841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4294023" h="2841955">
                <a:moveTo>
                  <a:pt x="2359152" y="863193"/>
                </a:moveTo>
                <a:lnTo>
                  <a:pt x="2516429" y="797357"/>
                </a:lnTo>
                <a:lnTo>
                  <a:pt x="2666391" y="738835"/>
                </a:lnTo>
                <a:lnTo>
                  <a:pt x="2732228" y="716889"/>
                </a:lnTo>
                <a:lnTo>
                  <a:pt x="3013863" y="629107"/>
                </a:lnTo>
                <a:lnTo>
                  <a:pt x="3222346" y="574243"/>
                </a:lnTo>
                <a:lnTo>
                  <a:pt x="3357677" y="541325"/>
                </a:lnTo>
                <a:lnTo>
                  <a:pt x="3511296" y="501091"/>
                </a:lnTo>
                <a:lnTo>
                  <a:pt x="3661258" y="464515"/>
                </a:lnTo>
                <a:lnTo>
                  <a:pt x="3745383" y="442569"/>
                </a:lnTo>
                <a:lnTo>
                  <a:pt x="3796589" y="431597"/>
                </a:lnTo>
                <a:lnTo>
                  <a:pt x="3866084" y="398678"/>
                </a:lnTo>
                <a:lnTo>
                  <a:pt x="3928263" y="365760"/>
                </a:lnTo>
                <a:lnTo>
                  <a:pt x="3979469" y="336499"/>
                </a:lnTo>
                <a:lnTo>
                  <a:pt x="4030676" y="299923"/>
                </a:lnTo>
                <a:lnTo>
                  <a:pt x="4081882" y="256032"/>
                </a:lnTo>
                <a:lnTo>
                  <a:pt x="4118458" y="219456"/>
                </a:lnTo>
                <a:lnTo>
                  <a:pt x="4155034" y="171907"/>
                </a:lnTo>
                <a:lnTo>
                  <a:pt x="4198925" y="113385"/>
                </a:lnTo>
                <a:lnTo>
                  <a:pt x="4235501" y="36576"/>
                </a:lnTo>
                <a:lnTo>
                  <a:pt x="4250132" y="10973"/>
                </a:lnTo>
                <a:lnTo>
                  <a:pt x="4272077" y="0"/>
                </a:lnTo>
                <a:lnTo>
                  <a:pt x="4290365" y="0"/>
                </a:lnTo>
                <a:lnTo>
                  <a:pt x="4294023" y="10973"/>
                </a:lnTo>
                <a:lnTo>
                  <a:pt x="4290365" y="43891"/>
                </a:lnTo>
                <a:lnTo>
                  <a:pt x="4279392" y="131673"/>
                </a:lnTo>
                <a:lnTo>
                  <a:pt x="4272077" y="248717"/>
                </a:lnTo>
                <a:lnTo>
                  <a:pt x="4268420" y="332841"/>
                </a:lnTo>
                <a:lnTo>
                  <a:pt x="4264762" y="405993"/>
                </a:lnTo>
                <a:lnTo>
                  <a:pt x="4257447" y="453542"/>
                </a:lnTo>
                <a:lnTo>
                  <a:pt x="4239159" y="512064"/>
                </a:lnTo>
                <a:lnTo>
                  <a:pt x="4209898" y="559613"/>
                </a:lnTo>
                <a:lnTo>
                  <a:pt x="4176980" y="603504"/>
                </a:lnTo>
                <a:lnTo>
                  <a:pt x="4144061" y="636422"/>
                </a:lnTo>
                <a:lnTo>
                  <a:pt x="4096512" y="662025"/>
                </a:lnTo>
                <a:lnTo>
                  <a:pt x="4037991" y="683971"/>
                </a:lnTo>
                <a:lnTo>
                  <a:pt x="3979469" y="698601"/>
                </a:lnTo>
                <a:lnTo>
                  <a:pt x="3895344" y="705917"/>
                </a:lnTo>
                <a:lnTo>
                  <a:pt x="3822192" y="705917"/>
                </a:lnTo>
                <a:lnTo>
                  <a:pt x="3741725" y="709574"/>
                </a:lnTo>
                <a:lnTo>
                  <a:pt x="3642970" y="720547"/>
                </a:lnTo>
                <a:lnTo>
                  <a:pt x="3500324" y="738835"/>
                </a:lnTo>
                <a:lnTo>
                  <a:pt x="3361335" y="764438"/>
                </a:lnTo>
                <a:lnTo>
                  <a:pt x="3226004" y="793699"/>
                </a:lnTo>
                <a:lnTo>
                  <a:pt x="3046781" y="848563"/>
                </a:lnTo>
                <a:lnTo>
                  <a:pt x="2915108" y="899769"/>
                </a:lnTo>
                <a:lnTo>
                  <a:pt x="2724912" y="958291"/>
                </a:lnTo>
                <a:lnTo>
                  <a:pt x="2618842" y="998525"/>
                </a:lnTo>
                <a:lnTo>
                  <a:pt x="2487168" y="1049731"/>
                </a:lnTo>
                <a:lnTo>
                  <a:pt x="2329892" y="1108253"/>
                </a:lnTo>
                <a:lnTo>
                  <a:pt x="2132381" y="1192377"/>
                </a:lnTo>
                <a:lnTo>
                  <a:pt x="2004365" y="1254557"/>
                </a:lnTo>
                <a:lnTo>
                  <a:pt x="1887322" y="1313078"/>
                </a:lnTo>
                <a:lnTo>
                  <a:pt x="1766621" y="1375257"/>
                </a:lnTo>
                <a:lnTo>
                  <a:pt x="1602029" y="1466697"/>
                </a:lnTo>
                <a:lnTo>
                  <a:pt x="1455725" y="1558137"/>
                </a:lnTo>
                <a:lnTo>
                  <a:pt x="1345997" y="1631289"/>
                </a:lnTo>
                <a:lnTo>
                  <a:pt x="1243584" y="1697126"/>
                </a:lnTo>
                <a:lnTo>
                  <a:pt x="1148487" y="1770278"/>
                </a:lnTo>
                <a:lnTo>
                  <a:pt x="1027786" y="1865376"/>
                </a:lnTo>
                <a:lnTo>
                  <a:pt x="925373" y="1960473"/>
                </a:lnTo>
                <a:lnTo>
                  <a:pt x="822960" y="2059229"/>
                </a:lnTo>
                <a:lnTo>
                  <a:pt x="716890" y="2172614"/>
                </a:lnTo>
                <a:lnTo>
                  <a:pt x="621792" y="2296973"/>
                </a:lnTo>
                <a:lnTo>
                  <a:pt x="596189" y="2329891"/>
                </a:lnTo>
                <a:lnTo>
                  <a:pt x="585216" y="2362809"/>
                </a:lnTo>
                <a:lnTo>
                  <a:pt x="435255" y="2713939"/>
                </a:lnTo>
                <a:lnTo>
                  <a:pt x="358445" y="2743200"/>
                </a:lnTo>
                <a:lnTo>
                  <a:pt x="277978" y="2779776"/>
                </a:lnTo>
                <a:lnTo>
                  <a:pt x="226772" y="2805379"/>
                </a:lnTo>
                <a:lnTo>
                  <a:pt x="182880" y="2823667"/>
                </a:lnTo>
                <a:lnTo>
                  <a:pt x="142647" y="2838297"/>
                </a:lnTo>
                <a:lnTo>
                  <a:pt x="98756" y="2841955"/>
                </a:lnTo>
                <a:lnTo>
                  <a:pt x="76810" y="2841955"/>
                </a:lnTo>
                <a:lnTo>
                  <a:pt x="51207" y="2830982"/>
                </a:lnTo>
                <a:lnTo>
                  <a:pt x="29261" y="2809037"/>
                </a:lnTo>
                <a:lnTo>
                  <a:pt x="14631" y="2779776"/>
                </a:lnTo>
                <a:lnTo>
                  <a:pt x="0" y="2739542"/>
                </a:lnTo>
                <a:lnTo>
                  <a:pt x="0" y="2699309"/>
                </a:lnTo>
                <a:lnTo>
                  <a:pt x="3658" y="2670048"/>
                </a:lnTo>
                <a:lnTo>
                  <a:pt x="32919" y="2604211"/>
                </a:lnTo>
                <a:lnTo>
                  <a:pt x="76810" y="2509113"/>
                </a:lnTo>
                <a:lnTo>
                  <a:pt x="142647" y="2399385"/>
                </a:lnTo>
                <a:lnTo>
                  <a:pt x="215799" y="2293315"/>
                </a:lnTo>
                <a:lnTo>
                  <a:pt x="292608" y="2205533"/>
                </a:lnTo>
                <a:lnTo>
                  <a:pt x="376733" y="2106777"/>
                </a:lnTo>
                <a:lnTo>
                  <a:pt x="479146" y="2008022"/>
                </a:lnTo>
                <a:lnTo>
                  <a:pt x="555956" y="1934870"/>
                </a:lnTo>
                <a:lnTo>
                  <a:pt x="651053" y="1854403"/>
                </a:lnTo>
                <a:lnTo>
                  <a:pt x="720548" y="1795881"/>
                </a:lnTo>
                <a:lnTo>
                  <a:pt x="808330" y="1730045"/>
                </a:lnTo>
                <a:lnTo>
                  <a:pt x="888797" y="1671523"/>
                </a:lnTo>
                <a:lnTo>
                  <a:pt x="1009498" y="1580083"/>
                </a:lnTo>
                <a:lnTo>
                  <a:pt x="1148487" y="1488643"/>
                </a:lnTo>
                <a:lnTo>
                  <a:pt x="1272845" y="1408176"/>
                </a:lnTo>
                <a:lnTo>
                  <a:pt x="1386231" y="1338681"/>
                </a:lnTo>
                <a:lnTo>
                  <a:pt x="1539850" y="1250899"/>
                </a:lnTo>
                <a:lnTo>
                  <a:pt x="1700784" y="1163117"/>
                </a:lnTo>
                <a:lnTo>
                  <a:pt x="1850746" y="1089965"/>
                </a:lnTo>
                <a:lnTo>
                  <a:pt x="1997050" y="1020470"/>
                </a:lnTo>
                <a:lnTo>
                  <a:pt x="2132381" y="958291"/>
                </a:lnTo>
                <a:lnTo>
                  <a:pt x="2359152" y="86319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C7C60A8C-D017-4862-89F5-D2B015C08415}"/>
              </a:ext>
            </a:extLst>
          </p:cNvPr>
          <p:cNvSpPr/>
          <p:nvPr/>
        </p:nvSpPr>
        <p:spPr>
          <a:xfrm>
            <a:off x="7910513" y="4421189"/>
            <a:ext cx="527050" cy="949325"/>
          </a:xfrm>
          <a:custGeom>
            <a:avLst/>
            <a:gdLst>
              <a:gd name="connsiteX0" fmla="*/ 457200 w 526256"/>
              <a:gd name="connsiteY0" fmla="*/ 409731 h 947894"/>
              <a:gd name="connsiteX1" fmla="*/ 431006 w 526256"/>
              <a:gd name="connsiteY1" fmla="*/ 581181 h 947894"/>
              <a:gd name="connsiteX2" fmla="*/ 409575 w 526256"/>
              <a:gd name="connsiteY2" fmla="*/ 721675 h 947894"/>
              <a:gd name="connsiteX3" fmla="*/ 392906 w 526256"/>
              <a:gd name="connsiteY3" fmla="*/ 843119 h 947894"/>
              <a:gd name="connsiteX4" fmla="*/ 390525 w 526256"/>
              <a:gd name="connsiteY4" fmla="*/ 878838 h 947894"/>
              <a:gd name="connsiteX5" fmla="*/ 390525 w 526256"/>
              <a:gd name="connsiteY5" fmla="*/ 897888 h 947894"/>
              <a:gd name="connsiteX6" fmla="*/ 404812 w 526256"/>
              <a:gd name="connsiteY6" fmla="*/ 947894 h 947894"/>
              <a:gd name="connsiteX7" fmla="*/ 0 w 526256"/>
              <a:gd name="connsiteY7" fmla="*/ 735963 h 947894"/>
              <a:gd name="connsiteX8" fmla="*/ 42862 w 526256"/>
              <a:gd name="connsiteY8" fmla="*/ 745488 h 947894"/>
              <a:gd name="connsiteX9" fmla="*/ 83343 w 526256"/>
              <a:gd name="connsiteY9" fmla="*/ 740725 h 947894"/>
              <a:gd name="connsiteX10" fmla="*/ 128587 w 526256"/>
              <a:gd name="connsiteY10" fmla="*/ 724056 h 947894"/>
              <a:gd name="connsiteX11" fmla="*/ 161925 w 526256"/>
              <a:gd name="connsiteY11" fmla="*/ 707388 h 947894"/>
              <a:gd name="connsiteX12" fmla="*/ 173831 w 526256"/>
              <a:gd name="connsiteY12" fmla="*/ 690719 h 947894"/>
              <a:gd name="connsiteX13" fmla="*/ 245268 w 526256"/>
              <a:gd name="connsiteY13" fmla="*/ 540700 h 947894"/>
              <a:gd name="connsiteX14" fmla="*/ 311943 w 526256"/>
              <a:gd name="connsiteY14" fmla="*/ 393063 h 947894"/>
              <a:gd name="connsiteX15" fmla="*/ 395287 w 526256"/>
              <a:gd name="connsiteY15" fmla="*/ 207325 h 947894"/>
              <a:gd name="connsiteX16" fmla="*/ 461962 w 526256"/>
              <a:gd name="connsiteY16" fmla="*/ 50163 h 947894"/>
              <a:gd name="connsiteX17" fmla="*/ 478631 w 526256"/>
              <a:gd name="connsiteY17" fmla="*/ 9681 h 947894"/>
              <a:gd name="connsiteX18" fmla="*/ 490537 w 526256"/>
              <a:gd name="connsiteY18" fmla="*/ 2538 h 947894"/>
              <a:gd name="connsiteX19" fmla="*/ 504825 w 526256"/>
              <a:gd name="connsiteY19" fmla="*/ 156 h 947894"/>
              <a:gd name="connsiteX20" fmla="*/ 519112 w 526256"/>
              <a:gd name="connsiteY20" fmla="*/ 4919 h 947894"/>
              <a:gd name="connsiteX21" fmla="*/ 526256 w 526256"/>
              <a:gd name="connsiteY21" fmla="*/ 16825 h 947894"/>
              <a:gd name="connsiteX22" fmla="*/ 526256 w 526256"/>
              <a:gd name="connsiteY22" fmla="*/ 43019 h 947894"/>
              <a:gd name="connsiteX23" fmla="*/ 507206 w 526256"/>
              <a:gd name="connsiteY23" fmla="*/ 140650 h 947894"/>
              <a:gd name="connsiteX24" fmla="*/ 483393 w 526256"/>
              <a:gd name="connsiteY24" fmla="*/ 276381 h 947894"/>
              <a:gd name="connsiteX25" fmla="*/ 457200 w 526256"/>
              <a:gd name="connsiteY25" fmla="*/ 409731 h 947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26256" h="947894">
                <a:moveTo>
                  <a:pt x="457200" y="409731"/>
                </a:moveTo>
                <a:lnTo>
                  <a:pt x="431006" y="581181"/>
                </a:lnTo>
                <a:lnTo>
                  <a:pt x="409575" y="721675"/>
                </a:lnTo>
                <a:lnTo>
                  <a:pt x="392906" y="843119"/>
                </a:lnTo>
                <a:lnTo>
                  <a:pt x="390525" y="878838"/>
                </a:lnTo>
                <a:lnTo>
                  <a:pt x="390525" y="897888"/>
                </a:lnTo>
                <a:lnTo>
                  <a:pt x="404812" y="947894"/>
                </a:lnTo>
                <a:lnTo>
                  <a:pt x="0" y="735963"/>
                </a:lnTo>
                <a:lnTo>
                  <a:pt x="42862" y="745488"/>
                </a:lnTo>
                <a:lnTo>
                  <a:pt x="83343" y="740725"/>
                </a:lnTo>
                <a:lnTo>
                  <a:pt x="128587" y="724056"/>
                </a:lnTo>
                <a:lnTo>
                  <a:pt x="161925" y="707388"/>
                </a:lnTo>
                <a:lnTo>
                  <a:pt x="173831" y="690719"/>
                </a:lnTo>
                <a:lnTo>
                  <a:pt x="245268" y="540700"/>
                </a:lnTo>
                <a:lnTo>
                  <a:pt x="311943" y="393063"/>
                </a:lnTo>
                <a:lnTo>
                  <a:pt x="395287" y="207325"/>
                </a:lnTo>
                <a:lnTo>
                  <a:pt x="461962" y="50163"/>
                </a:lnTo>
                <a:lnTo>
                  <a:pt x="478631" y="9681"/>
                </a:lnTo>
                <a:lnTo>
                  <a:pt x="490537" y="2538"/>
                </a:lnTo>
                <a:cubicBezTo>
                  <a:pt x="503222" y="0"/>
                  <a:pt x="498396" y="156"/>
                  <a:pt x="504825" y="156"/>
                </a:cubicBezTo>
                <a:lnTo>
                  <a:pt x="519112" y="4919"/>
                </a:lnTo>
                <a:lnTo>
                  <a:pt x="526256" y="16825"/>
                </a:lnTo>
                <a:lnTo>
                  <a:pt x="526256" y="43019"/>
                </a:lnTo>
                <a:lnTo>
                  <a:pt x="507206" y="140650"/>
                </a:lnTo>
                <a:lnTo>
                  <a:pt x="483393" y="276381"/>
                </a:lnTo>
                <a:lnTo>
                  <a:pt x="457200" y="4097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4158A8E6-3EAD-430F-9B3C-5F80EE46CF6B}"/>
              </a:ext>
            </a:extLst>
          </p:cNvPr>
          <p:cNvGrpSpPr/>
          <p:nvPr/>
        </p:nvGrpSpPr>
        <p:grpSpPr>
          <a:xfrm>
            <a:off x="3779839" y="1460501"/>
            <a:ext cx="4657724" cy="4294188"/>
            <a:chOff x="3779839" y="1460501"/>
            <a:chExt cx="4657724" cy="4294188"/>
          </a:xfrm>
        </p:grpSpPr>
        <p:sp>
          <p:nvSpPr>
            <p:cNvPr id="12" name="フリーフォーム 77">
              <a:extLst>
                <a:ext uri="{FF2B5EF4-FFF2-40B4-BE49-F238E27FC236}">
                  <a16:creationId xmlns:a16="http://schemas.microsoft.com/office/drawing/2014/main" id="{DEFE28E0-48C8-4DB6-A16C-1AC4787BE113}"/>
                </a:ext>
              </a:extLst>
            </p:cNvPr>
            <p:cNvSpPr/>
            <p:nvPr/>
          </p:nvSpPr>
          <p:spPr>
            <a:xfrm>
              <a:off x="4298951" y="2066926"/>
              <a:ext cx="1511300" cy="449263"/>
            </a:xfrm>
            <a:custGeom>
              <a:avLst/>
              <a:gdLst>
                <a:gd name="connsiteX0" fmla="*/ 783432 w 1512094"/>
                <a:gd name="connsiteY0" fmla="*/ 183356 h 450056"/>
                <a:gd name="connsiteX1" fmla="*/ 945357 w 1512094"/>
                <a:gd name="connsiteY1" fmla="*/ 138113 h 450056"/>
                <a:gd name="connsiteX2" fmla="*/ 1033463 w 1512094"/>
                <a:gd name="connsiteY2" fmla="*/ 111919 h 450056"/>
                <a:gd name="connsiteX3" fmla="*/ 1076325 w 1512094"/>
                <a:gd name="connsiteY3" fmla="*/ 90488 h 450056"/>
                <a:gd name="connsiteX4" fmla="*/ 1143000 w 1512094"/>
                <a:gd name="connsiteY4" fmla="*/ 54769 h 450056"/>
                <a:gd name="connsiteX5" fmla="*/ 1200150 w 1512094"/>
                <a:gd name="connsiteY5" fmla="*/ 21431 h 450056"/>
                <a:gd name="connsiteX6" fmla="*/ 1231107 w 1512094"/>
                <a:gd name="connsiteY6" fmla="*/ 2381 h 450056"/>
                <a:gd name="connsiteX7" fmla="*/ 1273969 w 1512094"/>
                <a:gd name="connsiteY7" fmla="*/ 0 h 450056"/>
                <a:gd name="connsiteX8" fmla="*/ 1335882 w 1512094"/>
                <a:gd name="connsiteY8" fmla="*/ 9525 h 450056"/>
                <a:gd name="connsiteX9" fmla="*/ 1378744 w 1512094"/>
                <a:gd name="connsiteY9" fmla="*/ 19050 h 450056"/>
                <a:gd name="connsiteX10" fmla="*/ 1419225 w 1512094"/>
                <a:gd name="connsiteY10" fmla="*/ 33338 h 450056"/>
                <a:gd name="connsiteX11" fmla="*/ 1459707 w 1512094"/>
                <a:gd name="connsiteY11" fmla="*/ 50006 h 450056"/>
                <a:gd name="connsiteX12" fmla="*/ 1481138 w 1512094"/>
                <a:gd name="connsiteY12" fmla="*/ 66675 h 450056"/>
                <a:gd name="connsiteX13" fmla="*/ 1504950 w 1512094"/>
                <a:gd name="connsiteY13" fmla="*/ 95250 h 450056"/>
                <a:gd name="connsiteX14" fmla="*/ 1512094 w 1512094"/>
                <a:gd name="connsiteY14" fmla="*/ 111919 h 450056"/>
                <a:gd name="connsiteX15" fmla="*/ 1512094 w 1512094"/>
                <a:gd name="connsiteY15" fmla="*/ 140494 h 450056"/>
                <a:gd name="connsiteX16" fmla="*/ 1504950 w 1512094"/>
                <a:gd name="connsiteY16" fmla="*/ 166688 h 450056"/>
                <a:gd name="connsiteX17" fmla="*/ 1483519 w 1512094"/>
                <a:gd name="connsiteY17" fmla="*/ 195263 h 450056"/>
                <a:gd name="connsiteX18" fmla="*/ 1445419 w 1512094"/>
                <a:gd name="connsiteY18" fmla="*/ 221456 h 450056"/>
                <a:gd name="connsiteX19" fmla="*/ 1312069 w 1512094"/>
                <a:gd name="connsiteY19" fmla="*/ 259556 h 450056"/>
                <a:gd name="connsiteX20" fmla="*/ 1162050 w 1512094"/>
                <a:gd name="connsiteY20" fmla="*/ 300038 h 450056"/>
                <a:gd name="connsiteX21" fmla="*/ 1019175 w 1512094"/>
                <a:gd name="connsiteY21" fmla="*/ 338138 h 450056"/>
                <a:gd name="connsiteX22" fmla="*/ 885825 w 1512094"/>
                <a:gd name="connsiteY22" fmla="*/ 369094 h 450056"/>
                <a:gd name="connsiteX23" fmla="*/ 726282 w 1512094"/>
                <a:gd name="connsiteY23" fmla="*/ 404813 h 450056"/>
                <a:gd name="connsiteX24" fmla="*/ 588169 w 1512094"/>
                <a:gd name="connsiteY24" fmla="*/ 431006 h 450056"/>
                <a:gd name="connsiteX25" fmla="*/ 490538 w 1512094"/>
                <a:gd name="connsiteY25" fmla="*/ 445294 h 450056"/>
                <a:gd name="connsiteX26" fmla="*/ 423863 w 1512094"/>
                <a:gd name="connsiteY26" fmla="*/ 450056 h 450056"/>
                <a:gd name="connsiteX27" fmla="*/ 347663 w 1512094"/>
                <a:gd name="connsiteY27" fmla="*/ 445294 h 450056"/>
                <a:gd name="connsiteX28" fmla="*/ 271463 w 1512094"/>
                <a:gd name="connsiteY28" fmla="*/ 433388 h 450056"/>
                <a:gd name="connsiteX29" fmla="*/ 221457 w 1512094"/>
                <a:gd name="connsiteY29" fmla="*/ 419100 h 450056"/>
                <a:gd name="connsiteX30" fmla="*/ 176213 w 1512094"/>
                <a:gd name="connsiteY30" fmla="*/ 397669 h 450056"/>
                <a:gd name="connsiteX31" fmla="*/ 130969 w 1512094"/>
                <a:gd name="connsiteY31" fmla="*/ 369094 h 450056"/>
                <a:gd name="connsiteX32" fmla="*/ 78582 w 1512094"/>
                <a:gd name="connsiteY32" fmla="*/ 323850 h 450056"/>
                <a:gd name="connsiteX33" fmla="*/ 45244 w 1512094"/>
                <a:gd name="connsiteY33" fmla="*/ 292894 h 450056"/>
                <a:gd name="connsiteX34" fmla="*/ 9525 w 1512094"/>
                <a:gd name="connsiteY34" fmla="*/ 254794 h 450056"/>
                <a:gd name="connsiteX35" fmla="*/ 0 w 1512094"/>
                <a:gd name="connsiteY35" fmla="*/ 233363 h 450056"/>
                <a:gd name="connsiteX36" fmla="*/ 0 w 1512094"/>
                <a:gd name="connsiteY36" fmla="*/ 219075 h 450056"/>
                <a:gd name="connsiteX37" fmla="*/ 4763 w 1512094"/>
                <a:gd name="connsiteY37" fmla="*/ 204788 h 450056"/>
                <a:gd name="connsiteX38" fmla="*/ 19050 w 1512094"/>
                <a:gd name="connsiteY38" fmla="*/ 197644 h 450056"/>
                <a:gd name="connsiteX39" fmla="*/ 40482 w 1512094"/>
                <a:gd name="connsiteY39" fmla="*/ 200025 h 450056"/>
                <a:gd name="connsiteX40" fmla="*/ 80963 w 1512094"/>
                <a:gd name="connsiteY40" fmla="*/ 216694 h 450056"/>
                <a:gd name="connsiteX41" fmla="*/ 119063 w 1512094"/>
                <a:gd name="connsiteY41" fmla="*/ 233363 h 450056"/>
                <a:gd name="connsiteX42" fmla="*/ 166688 w 1512094"/>
                <a:gd name="connsiteY42" fmla="*/ 250031 h 450056"/>
                <a:gd name="connsiteX43" fmla="*/ 245269 w 1512094"/>
                <a:gd name="connsiteY43" fmla="*/ 266700 h 450056"/>
                <a:gd name="connsiteX44" fmla="*/ 300038 w 1512094"/>
                <a:gd name="connsiteY44" fmla="*/ 269081 h 450056"/>
                <a:gd name="connsiteX45" fmla="*/ 352425 w 1512094"/>
                <a:gd name="connsiteY45" fmla="*/ 266700 h 450056"/>
                <a:gd name="connsiteX46" fmla="*/ 583407 w 1512094"/>
                <a:gd name="connsiteY46" fmla="*/ 228600 h 450056"/>
                <a:gd name="connsiteX47" fmla="*/ 783432 w 1512094"/>
                <a:gd name="connsiteY47" fmla="*/ 183356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12094" h="450056">
                  <a:moveTo>
                    <a:pt x="783432" y="183356"/>
                  </a:moveTo>
                  <a:lnTo>
                    <a:pt x="945357" y="138113"/>
                  </a:lnTo>
                  <a:lnTo>
                    <a:pt x="1033463" y="111919"/>
                  </a:lnTo>
                  <a:lnTo>
                    <a:pt x="1076325" y="90488"/>
                  </a:lnTo>
                  <a:lnTo>
                    <a:pt x="1143000" y="54769"/>
                  </a:lnTo>
                  <a:lnTo>
                    <a:pt x="1200150" y="21431"/>
                  </a:lnTo>
                  <a:lnTo>
                    <a:pt x="1231107" y="2381"/>
                  </a:lnTo>
                  <a:lnTo>
                    <a:pt x="1273969" y="0"/>
                  </a:lnTo>
                  <a:lnTo>
                    <a:pt x="1335882" y="9525"/>
                  </a:lnTo>
                  <a:lnTo>
                    <a:pt x="1378744" y="19050"/>
                  </a:lnTo>
                  <a:lnTo>
                    <a:pt x="1419225" y="33338"/>
                  </a:lnTo>
                  <a:lnTo>
                    <a:pt x="1459707" y="50006"/>
                  </a:lnTo>
                  <a:lnTo>
                    <a:pt x="1481138" y="66675"/>
                  </a:lnTo>
                  <a:lnTo>
                    <a:pt x="1504950" y="95250"/>
                  </a:lnTo>
                  <a:lnTo>
                    <a:pt x="1512094" y="111919"/>
                  </a:lnTo>
                  <a:lnTo>
                    <a:pt x="1512094" y="140494"/>
                  </a:lnTo>
                  <a:lnTo>
                    <a:pt x="1504950" y="166688"/>
                  </a:lnTo>
                  <a:lnTo>
                    <a:pt x="1483519" y="195263"/>
                  </a:lnTo>
                  <a:lnTo>
                    <a:pt x="1445419" y="221456"/>
                  </a:lnTo>
                  <a:lnTo>
                    <a:pt x="1312069" y="259556"/>
                  </a:lnTo>
                  <a:lnTo>
                    <a:pt x="1162050" y="300038"/>
                  </a:lnTo>
                  <a:lnTo>
                    <a:pt x="1019175" y="338138"/>
                  </a:lnTo>
                  <a:lnTo>
                    <a:pt x="885825" y="369094"/>
                  </a:lnTo>
                  <a:lnTo>
                    <a:pt x="726282" y="404813"/>
                  </a:lnTo>
                  <a:lnTo>
                    <a:pt x="588169" y="431006"/>
                  </a:lnTo>
                  <a:lnTo>
                    <a:pt x="490538" y="445294"/>
                  </a:lnTo>
                  <a:lnTo>
                    <a:pt x="423863" y="450056"/>
                  </a:lnTo>
                  <a:lnTo>
                    <a:pt x="347663" y="445294"/>
                  </a:lnTo>
                  <a:lnTo>
                    <a:pt x="271463" y="433388"/>
                  </a:lnTo>
                  <a:lnTo>
                    <a:pt x="221457" y="419100"/>
                  </a:lnTo>
                  <a:lnTo>
                    <a:pt x="176213" y="397669"/>
                  </a:lnTo>
                  <a:lnTo>
                    <a:pt x="130969" y="369094"/>
                  </a:lnTo>
                  <a:lnTo>
                    <a:pt x="78582" y="323850"/>
                  </a:lnTo>
                  <a:lnTo>
                    <a:pt x="45244" y="292894"/>
                  </a:lnTo>
                  <a:lnTo>
                    <a:pt x="9525" y="254794"/>
                  </a:lnTo>
                  <a:lnTo>
                    <a:pt x="0" y="233363"/>
                  </a:lnTo>
                  <a:lnTo>
                    <a:pt x="0" y="219075"/>
                  </a:lnTo>
                  <a:lnTo>
                    <a:pt x="4763" y="204788"/>
                  </a:lnTo>
                  <a:lnTo>
                    <a:pt x="19050" y="197644"/>
                  </a:lnTo>
                  <a:lnTo>
                    <a:pt x="40482" y="200025"/>
                  </a:lnTo>
                  <a:lnTo>
                    <a:pt x="80963" y="216694"/>
                  </a:lnTo>
                  <a:lnTo>
                    <a:pt x="119063" y="233363"/>
                  </a:lnTo>
                  <a:lnTo>
                    <a:pt x="166688" y="250031"/>
                  </a:lnTo>
                  <a:lnTo>
                    <a:pt x="245269" y="266700"/>
                  </a:lnTo>
                  <a:lnTo>
                    <a:pt x="300038" y="269081"/>
                  </a:lnTo>
                  <a:lnTo>
                    <a:pt x="352425" y="266700"/>
                  </a:lnTo>
                  <a:lnTo>
                    <a:pt x="583407" y="228600"/>
                  </a:lnTo>
                  <a:lnTo>
                    <a:pt x="783432" y="183356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78">
              <a:extLst>
                <a:ext uri="{FF2B5EF4-FFF2-40B4-BE49-F238E27FC236}">
                  <a16:creationId xmlns:a16="http://schemas.microsoft.com/office/drawing/2014/main" id="{F6A0FBDF-1725-4AD4-87FB-0FB1E52AC95B}"/>
                </a:ext>
              </a:extLst>
            </p:cNvPr>
            <p:cNvSpPr/>
            <p:nvPr/>
          </p:nvSpPr>
          <p:spPr>
            <a:xfrm>
              <a:off x="6746876" y="1665289"/>
              <a:ext cx="815975" cy="631825"/>
            </a:xfrm>
            <a:custGeom>
              <a:avLst/>
              <a:gdLst>
                <a:gd name="connsiteX0" fmla="*/ 211932 w 816769"/>
                <a:gd name="connsiteY0" fmla="*/ 180975 h 633412"/>
                <a:gd name="connsiteX1" fmla="*/ 152400 w 816769"/>
                <a:gd name="connsiteY1" fmla="*/ 138112 h 633412"/>
                <a:gd name="connsiteX2" fmla="*/ 102394 w 816769"/>
                <a:gd name="connsiteY2" fmla="*/ 107156 h 633412"/>
                <a:gd name="connsiteX3" fmla="*/ 40482 w 816769"/>
                <a:gd name="connsiteY3" fmla="*/ 73819 h 633412"/>
                <a:gd name="connsiteX4" fmla="*/ 11907 w 816769"/>
                <a:gd name="connsiteY4" fmla="*/ 57150 h 633412"/>
                <a:gd name="connsiteX5" fmla="*/ 0 w 816769"/>
                <a:gd name="connsiteY5" fmla="*/ 42862 h 633412"/>
                <a:gd name="connsiteX6" fmla="*/ 0 w 816769"/>
                <a:gd name="connsiteY6" fmla="*/ 28575 h 633412"/>
                <a:gd name="connsiteX7" fmla="*/ 9525 w 816769"/>
                <a:gd name="connsiteY7" fmla="*/ 11906 h 633412"/>
                <a:gd name="connsiteX8" fmla="*/ 28575 w 816769"/>
                <a:gd name="connsiteY8" fmla="*/ 2381 h 633412"/>
                <a:gd name="connsiteX9" fmla="*/ 83344 w 816769"/>
                <a:gd name="connsiteY9" fmla="*/ 0 h 633412"/>
                <a:gd name="connsiteX10" fmla="*/ 138113 w 816769"/>
                <a:gd name="connsiteY10" fmla="*/ 0 h 633412"/>
                <a:gd name="connsiteX11" fmla="*/ 192882 w 816769"/>
                <a:gd name="connsiteY11" fmla="*/ 9525 h 633412"/>
                <a:gd name="connsiteX12" fmla="*/ 276225 w 816769"/>
                <a:gd name="connsiteY12" fmla="*/ 26194 h 633412"/>
                <a:gd name="connsiteX13" fmla="*/ 357188 w 816769"/>
                <a:gd name="connsiteY13" fmla="*/ 42862 h 633412"/>
                <a:gd name="connsiteX14" fmla="*/ 450057 w 816769"/>
                <a:gd name="connsiteY14" fmla="*/ 69056 h 633412"/>
                <a:gd name="connsiteX15" fmla="*/ 526257 w 816769"/>
                <a:gd name="connsiteY15" fmla="*/ 95250 h 633412"/>
                <a:gd name="connsiteX16" fmla="*/ 571500 w 816769"/>
                <a:gd name="connsiteY16" fmla="*/ 114300 h 633412"/>
                <a:gd name="connsiteX17" fmla="*/ 623888 w 816769"/>
                <a:gd name="connsiteY17" fmla="*/ 140494 h 633412"/>
                <a:gd name="connsiteX18" fmla="*/ 669132 w 816769"/>
                <a:gd name="connsiteY18" fmla="*/ 169069 h 633412"/>
                <a:gd name="connsiteX19" fmla="*/ 702469 w 816769"/>
                <a:gd name="connsiteY19" fmla="*/ 195262 h 633412"/>
                <a:gd name="connsiteX20" fmla="*/ 735807 w 816769"/>
                <a:gd name="connsiteY20" fmla="*/ 233362 h 633412"/>
                <a:gd name="connsiteX21" fmla="*/ 762000 w 816769"/>
                <a:gd name="connsiteY21" fmla="*/ 269081 h 633412"/>
                <a:gd name="connsiteX22" fmla="*/ 778669 w 816769"/>
                <a:gd name="connsiteY22" fmla="*/ 300037 h 633412"/>
                <a:gd name="connsiteX23" fmla="*/ 792957 w 816769"/>
                <a:gd name="connsiteY23" fmla="*/ 338137 h 633412"/>
                <a:gd name="connsiteX24" fmla="*/ 804863 w 816769"/>
                <a:gd name="connsiteY24" fmla="*/ 376237 h 633412"/>
                <a:gd name="connsiteX25" fmla="*/ 814388 w 816769"/>
                <a:gd name="connsiteY25" fmla="*/ 435769 h 633412"/>
                <a:gd name="connsiteX26" fmla="*/ 816769 w 816769"/>
                <a:gd name="connsiteY26" fmla="*/ 490537 h 633412"/>
                <a:gd name="connsiteX27" fmla="*/ 814388 w 816769"/>
                <a:gd name="connsiteY27" fmla="*/ 523875 h 633412"/>
                <a:gd name="connsiteX28" fmla="*/ 802482 w 816769"/>
                <a:gd name="connsiteY28" fmla="*/ 564356 h 633412"/>
                <a:gd name="connsiteX29" fmla="*/ 781050 w 816769"/>
                <a:gd name="connsiteY29" fmla="*/ 597694 h 633412"/>
                <a:gd name="connsiteX30" fmla="*/ 754857 w 816769"/>
                <a:gd name="connsiteY30" fmla="*/ 626269 h 633412"/>
                <a:gd name="connsiteX31" fmla="*/ 731044 w 816769"/>
                <a:gd name="connsiteY31" fmla="*/ 633412 h 633412"/>
                <a:gd name="connsiteX32" fmla="*/ 707232 w 816769"/>
                <a:gd name="connsiteY32" fmla="*/ 631031 h 633412"/>
                <a:gd name="connsiteX33" fmla="*/ 657225 w 816769"/>
                <a:gd name="connsiteY33" fmla="*/ 616744 h 633412"/>
                <a:gd name="connsiteX34" fmla="*/ 600075 w 816769"/>
                <a:gd name="connsiteY34" fmla="*/ 588169 h 633412"/>
                <a:gd name="connsiteX35" fmla="*/ 569119 w 816769"/>
                <a:gd name="connsiteY35" fmla="*/ 542925 h 633412"/>
                <a:gd name="connsiteX36" fmla="*/ 514350 w 816769"/>
                <a:gd name="connsiteY36" fmla="*/ 471487 h 633412"/>
                <a:gd name="connsiteX37" fmla="*/ 447675 w 816769"/>
                <a:gd name="connsiteY37" fmla="*/ 392906 h 633412"/>
                <a:gd name="connsiteX38" fmla="*/ 383382 w 816769"/>
                <a:gd name="connsiteY38" fmla="*/ 326231 h 633412"/>
                <a:gd name="connsiteX39" fmla="*/ 307182 w 816769"/>
                <a:gd name="connsiteY39" fmla="*/ 252412 h 633412"/>
                <a:gd name="connsiteX40" fmla="*/ 211932 w 816769"/>
                <a:gd name="connsiteY40" fmla="*/ 180975 h 63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16769" h="633412">
                  <a:moveTo>
                    <a:pt x="211932" y="180975"/>
                  </a:moveTo>
                  <a:lnTo>
                    <a:pt x="152400" y="138112"/>
                  </a:lnTo>
                  <a:lnTo>
                    <a:pt x="102394" y="107156"/>
                  </a:lnTo>
                  <a:lnTo>
                    <a:pt x="40482" y="73819"/>
                  </a:lnTo>
                  <a:lnTo>
                    <a:pt x="11907" y="57150"/>
                  </a:lnTo>
                  <a:lnTo>
                    <a:pt x="0" y="42862"/>
                  </a:lnTo>
                  <a:lnTo>
                    <a:pt x="0" y="28575"/>
                  </a:lnTo>
                  <a:lnTo>
                    <a:pt x="9525" y="11906"/>
                  </a:lnTo>
                  <a:lnTo>
                    <a:pt x="28575" y="2381"/>
                  </a:lnTo>
                  <a:lnTo>
                    <a:pt x="83344" y="0"/>
                  </a:lnTo>
                  <a:lnTo>
                    <a:pt x="138113" y="0"/>
                  </a:lnTo>
                  <a:lnTo>
                    <a:pt x="192882" y="9525"/>
                  </a:lnTo>
                  <a:lnTo>
                    <a:pt x="276225" y="26194"/>
                  </a:lnTo>
                  <a:lnTo>
                    <a:pt x="357188" y="42862"/>
                  </a:lnTo>
                  <a:lnTo>
                    <a:pt x="450057" y="69056"/>
                  </a:lnTo>
                  <a:lnTo>
                    <a:pt x="526257" y="95250"/>
                  </a:lnTo>
                  <a:lnTo>
                    <a:pt x="571500" y="114300"/>
                  </a:lnTo>
                  <a:lnTo>
                    <a:pt x="623888" y="140494"/>
                  </a:lnTo>
                  <a:lnTo>
                    <a:pt x="669132" y="169069"/>
                  </a:lnTo>
                  <a:lnTo>
                    <a:pt x="702469" y="195262"/>
                  </a:lnTo>
                  <a:lnTo>
                    <a:pt x="735807" y="233362"/>
                  </a:lnTo>
                  <a:lnTo>
                    <a:pt x="762000" y="269081"/>
                  </a:lnTo>
                  <a:lnTo>
                    <a:pt x="778669" y="300037"/>
                  </a:lnTo>
                  <a:lnTo>
                    <a:pt x="792957" y="338137"/>
                  </a:lnTo>
                  <a:lnTo>
                    <a:pt x="804863" y="376237"/>
                  </a:lnTo>
                  <a:lnTo>
                    <a:pt x="814388" y="435769"/>
                  </a:lnTo>
                  <a:lnTo>
                    <a:pt x="816769" y="490537"/>
                  </a:lnTo>
                  <a:lnTo>
                    <a:pt x="814388" y="523875"/>
                  </a:lnTo>
                  <a:lnTo>
                    <a:pt x="802482" y="564356"/>
                  </a:lnTo>
                  <a:lnTo>
                    <a:pt x="781050" y="597694"/>
                  </a:lnTo>
                  <a:lnTo>
                    <a:pt x="754857" y="626269"/>
                  </a:lnTo>
                  <a:lnTo>
                    <a:pt x="731044" y="633412"/>
                  </a:lnTo>
                  <a:lnTo>
                    <a:pt x="707232" y="631031"/>
                  </a:lnTo>
                  <a:lnTo>
                    <a:pt x="657225" y="616744"/>
                  </a:lnTo>
                  <a:lnTo>
                    <a:pt x="600075" y="588169"/>
                  </a:lnTo>
                  <a:lnTo>
                    <a:pt x="569119" y="542925"/>
                  </a:lnTo>
                  <a:lnTo>
                    <a:pt x="514350" y="471487"/>
                  </a:lnTo>
                  <a:lnTo>
                    <a:pt x="447675" y="392906"/>
                  </a:lnTo>
                  <a:lnTo>
                    <a:pt x="383382" y="326231"/>
                  </a:lnTo>
                  <a:lnTo>
                    <a:pt x="307182" y="252412"/>
                  </a:lnTo>
                  <a:lnTo>
                    <a:pt x="211932" y="1809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79">
              <a:extLst>
                <a:ext uri="{FF2B5EF4-FFF2-40B4-BE49-F238E27FC236}">
                  <a16:creationId xmlns:a16="http://schemas.microsoft.com/office/drawing/2014/main" id="{D699FE90-B32A-419D-A4B1-A28965886688}"/>
                </a:ext>
              </a:extLst>
            </p:cNvPr>
            <p:cNvSpPr/>
            <p:nvPr/>
          </p:nvSpPr>
          <p:spPr>
            <a:xfrm>
              <a:off x="3779839" y="2581276"/>
              <a:ext cx="4286250" cy="906463"/>
            </a:xfrm>
            <a:custGeom>
              <a:avLst/>
              <a:gdLst>
                <a:gd name="connsiteX0" fmla="*/ 1747598 w 4286029"/>
                <a:gd name="connsiteY0" fmla="*/ 402477 h 907339"/>
                <a:gd name="connsiteX1" fmla="*/ 2090057 w 4286029"/>
                <a:gd name="connsiteY1" fmla="*/ 338928 h 907339"/>
                <a:gd name="connsiteX2" fmla="*/ 2372497 w 4286029"/>
                <a:gd name="connsiteY2" fmla="*/ 285971 h 907339"/>
                <a:gd name="connsiteX3" fmla="*/ 2492534 w 4286029"/>
                <a:gd name="connsiteY3" fmla="*/ 261257 h 907339"/>
                <a:gd name="connsiteX4" fmla="*/ 2693773 w 4286029"/>
                <a:gd name="connsiteY4" fmla="*/ 225952 h 907339"/>
                <a:gd name="connsiteX5" fmla="*/ 2810279 w 4286029"/>
                <a:gd name="connsiteY5" fmla="*/ 204769 h 907339"/>
                <a:gd name="connsiteX6" fmla="*/ 3032701 w 4286029"/>
                <a:gd name="connsiteY6" fmla="*/ 169464 h 907339"/>
                <a:gd name="connsiteX7" fmla="*/ 3318672 w 4286029"/>
                <a:gd name="connsiteY7" fmla="*/ 127098 h 907339"/>
                <a:gd name="connsiteX8" fmla="*/ 3526971 w 4286029"/>
                <a:gd name="connsiteY8" fmla="*/ 95323 h 907339"/>
                <a:gd name="connsiteX9" fmla="*/ 3583459 w 4286029"/>
                <a:gd name="connsiteY9" fmla="*/ 88262 h 907339"/>
                <a:gd name="connsiteX10" fmla="*/ 3636417 w 4286029"/>
                <a:gd name="connsiteY10" fmla="*/ 67079 h 907339"/>
                <a:gd name="connsiteX11" fmla="*/ 3749393 w 4286029"/>
                <a:gd name="connsiteY11" fmla="*/ 28244 h 907339"/>
                <a:gd name="connsiteX12" fmla="*/ 3823534 w 4286029"/>
                <a:gd name="connsiteY12" fmla="*/ 0 h 907339"/>
                <a:gd name="connsiteX13" fmla="*/ 3876491 w 4286029"/>
                <a:gd name="connsiteY13" fmla="*/ 3530 h 907339"/>
                <a:gd name="connsiteX14" fmla="*/ 3961223 w 4286029"/>
                <a:gd name="connsiteY14" fmla="*/ 17652 h 907339"/>
                <a:gd name="connsiteX15" fmla="*/ 4038894 w 4286029"/>
                <a:gd name="connsiteY15" fmla="*/ 35305 h 907339"/>
                <a:gd name="connsiteX16" fmla="*/ 4098913 w 4286029"/>
                <a:gd name="connsiteY16" fmla="*/ 52957 h 907339"/>
                <a:gd name="connsiteX17" fmla="*/ 4169523 w 4286029"/>
                <a:gd name="connsiteY17" fmla="*/ 81201 h 907339"/>
                <a:gd name="connsiteX18" fmla="*/ 4222480 w 4286029"/>
                <a:gd name="connsiteY18" fmla="*/ 105915 h 907339"/>
                <a:gd name="connsiteX19" fmla="*/ 4233072 w 4286029"/>
                <a:gd name="connsiteY19" fmla="*/ 112976 h 907339"/>
                <a:gd name="connsiteX20" fmla="*/ 4254255 w 4286029"/>
                <a:gd name="connsiteY20" fmla="*/ 134159 h 907339"/>
                <a:gd name="connsiteX21" fmla="*/ 4268377 w 4286029"/>
                <a:gd name="connsiteY21" fmla="*/ 148281 h 907339"/>
                <a:gd name="connsiteX22" fmla="*/ 4282499 w 4286029"/>
                <a:gd name="connsiteY22" fmla="*/ 169464 h 907339"/>
                <a:gd name="connsiteX23" fmla="*/ 4286029 w 4286029"/>
                <a:gd name="connsiteY23" fmla="*/ 183586 h 907339"/>
                <a:gd name="connsiteX24" fmla="*/ 4282499 w 4286029"/>
                <a:gd name="connsiteY24" fmla="*/ 204769 h 907339"/>
                <a:gd name="connsiteX25" fmla="*/ 4271907 w 4286029"/>
                <a:gd name="connsiteY25" fmla="*/ 225952 h 907339"/>
                <a:gd name="connsiteX26" fmla="*/ 4243663 w 4286029"/>
                <a:gd name="connsiteY26" fmla="*/ 247135 h 907339"/>
                <a:gd name="connsiteX27" fmla="*/ 4211889 w 4286029"/>
                <a:gd name="connsiteY27" fmla="*/ 257727 h 907339"/>
                <a:gd name="connsiteX28" fmla="*/ 4165992 w 4286029"/>
                <a:gd name="connsiteY28" fmla="*/ 268318 h 907339"/>
                <a:gd name="connsiteX29" fmla="*/ 4063608 w 4286029"/>
                <a:gd name="connsiteY29" fmla="*/ 282440 h 907339"/>
                <a:gd name="connsiteX30" fmla="*/ 3918857 w 4286029"/>
                <a:gd name="connsiteY30" fmla="*/ 296562 h 907339"/>
                <a:gd name="connsiteX31" fmla="*/ 3756454 w 4286029"/>
                <a:gd name="connsiteY31" fmla="*/ 314215 h 907339"/>
                <a:gd name="connsiteX32" fmla="*/ 3562276 w 4286029"/>
                <a:gd name="connsiteY32" fmla="*/ 328337 h 907339"/>
                <a:gd name="connsiteX33" fmla="*/ 3329263 w 4286029"/>
                <a:gd name="connsiteY33" fmla="*/ 345989 h 907339"/>
                <a:gd name="connsiteX34" fmla="*/ 3117433 w 4286029"/>
                <a:gd name="connsiteY34" fmla="*/ 367172 h 907339"/>
                <a:gd name="connsiteX35" fmla="*/ 2898542 w 4286029"/>
                <a:gd name="connsiteY35" fmla="*/ 395416 h 907339"/>
                <a:gd name="connsiteX36" fmla="*/ 2732608 w 4286029"/>
                <a:gd name="connsiteY36" fmla="*/ 427191 h 907339"/>
                <a:gd name="connsiteX37" fmla="*/ 2474882 w 4286029"/>
                <a:gd name="connsiteY37" fmla="*/ 480148 h 907339"/>
                <a:gd name="connsiteX38" fmla="*/ 2270113 w 4286029"/>
                <a:gd name="connsiteY38" fmla="*/ 518984 h 907339"/>
                <a:gd name="connsiteX39" fmla="*/ 2001795 w 4286029"/>
                <a:gd name="connsiteY39" fmla="*/ 568411 h 907339"/>
                <a:gd name="connsiteX40" fmla="*/ 1729946 w 4286029"/>
                <a:gd name="connsiteY40" fmla="*/ 624899 h 907339"/>
                <a:gd name="connsiteX41" fmla="*/ 1447506 w 4286029"/>
                <a:gd name="connsiteY41" fmla="*/ 670795 h 907339"/>
                <a:gd name="connsiteX42" fmla="*/ 1270981 w 4286029"/>
                <a:gd name="connsiteY42" fmla="*/ 706100 h 907339"/>
                <a:gd name="connsiteX43" fmla="*/ 981479 w 4286029"/>
                <a:gd name="connsiteY43" fmla="*/ 769649 h 907339"/>
                <a:gd name="connsiteX44" fmla="*/ 723753 w 4286029"/>
                <a:gd name="connsiteY44" fmla="*/ 833198 h 907339"/>
                <a:gd name="connsiteX45" fmla="*/ 593124 w 4286029"/>
                <a:gd name="connsiteY45" fmla="*/ 868503 h 907339"/>
                <a:gd name="connsiteX46" fmla="*/ 554289 w 4286029"/>
                <a:gd name="connsiteY46" fmla="*/ 889686 h 907339"/>
                <a:gd name="connsiteX47" fmla="*/ 504862 w 4286029"/>
                <a:gd name="connsiteY47" fmla="*/ 900278 h 907339"/>
                <a:gd name="connsiteX48" fmla="*/ 466026 w 4286029"/>
                <a:gd name="connsiteY48" fmla="*/ 907339 h 907339"/>
                <a:gd name="connsiteX49" fmla="*/ 406008 w 4286029"/>
                <a:gd name="connsiteY49" fmla="*/ 896747 h 907339"/>
                <a:gd name="connsiteX50" fmla="*/ 338928 w 4286029"/>
                <a:gd name="connsiteY50" fmla="*/ 868503 h 907339"/>
                <a:gd name="connsiteX51" fmla="*/ 264788 w 4286029"/>
                <a:gd name="connsiteY51" fmla="*/ 829668 h 907339"/>
                <a:gd name="connsiteX52" fmla="*/ 208300 w 4286029"/>
                <a:gd name="connsiteY52" fmla="*/ 794363 h 907339"/>
                <a:gd name="connsiteX53" fmla="*/ 155342 w 4286029"/>
                <a:gd name="connsiteY53" fmla="*/ 748466 h 907339"/>
                <a:gd name="connsiteX54" fmla="*/ 109446 w 4286029"/>
                <a:gd name="connsiteY54" fmla="*/ 706100 h 907339"/>
                <a:gd name="connsiteX55" fmla="*/ 60018 w 4286029"/>
                <a:gd name="connsiteY55" fmla="*/ 653143 h 907339"/>
                <a:gd name="connsiteX56" fmla="*/ 14122 w 4286029"/>
                <a:gd name="connsiteY56" fmla="*/ 593124 h 907339"/>
                <a:gd name="connsiteX57" fmla="*/ 3530 w 4286029"/>
                <a:gd name="connsiteY57" fmla="*/ 568411 h 907339"/>
                <a:gd name="connsiteX58" fmla="*/ 0 w 4286029"/>
                <a:gd name="connsiteY58" fmla="*/ 547228 h 907339"/>
                <a:gd name="connsiteX59" fmla="*/ 3530 w 4286029"/>
                <a:gd name="connsiteY59" fmla="*/ 536636 h 907339"/>
                <a:gd name="connsiteX60" fmla="*/ 21183 w 4286029"/>
                <a:gd name="connsiteY60" fmla="*/ 529575 h 907339"/>
                <a:gd name="connsiteX61" fmla="*/ 38835 w 4286029"/>
                <a:gd name="connsiteY61" fmla="*/ 529575 h 907339"/>
                <a:gd name="connsiteX62" fmla="*/ 60018 w 4286029"/>
                <a:gd name="connsiteY62" fmla="*/ 543697 h 907339"/>
                <a:gd name="connsiteX63" fmla="*/ 105915 w 4286029"/>
                <a:gd name="connsiteY63" fmla="*/ 575472 h 907339"/>
                <a:gd name="connsiteX64" fmla="*/ 155342 w 4286029"/>
                <a:gd name="connsiteY64" fmla="*/ 603716 h 907339"/>
                <a:gd name="connsiteX65" fmla="*/ 208300 w 4286029"/>
                <a:gd name="connsiteY65" fmla="*/ 621368 h 907339"/>
                <a:gd name="connsiteX66" fmla="*/ 271849 w 4286029"/>
                <a:gd name="connsiteY66" fmla="*/ 635490 h 907339"/>
                <a:gd name="connsiteX67" fmla="*/ 321276 w 4286029"/>
                <a:gd name="connsiteY67" fmla="*/ 642551 h 907339"/>
                <a:gd name="connsiteX68" fmla="*/ 395416 w 4286029"/>
                <a:gd name="connsiteY68" fmla="*/ 649612 h 907339"/>
                <a:gd name="connsiteX69" fmla="*/ 458965 w 4286029"/>
                <a:gd name="connsiteY69" fmla="*/ 642551 h 907339"/>
                <a:gd name="connsiteX70" fmla="*/ 663734 w 4286029"/>
                <a:gd name="connsiteY70" fmla="*/ 607246 h 907339"/>
                <a:gd name="connsiteX71" fmla="*/ 999132 w 4286029"/>
                <a:gd name="connsiteY71" fmla="*/ 543697 h 907339"/>
                <a:gd name="connsiteX72" fmla="*/ 1468689 w 4286029"/>
                <a:gd name="connsiteY72" fmla="*/ 455435 h 907339"/>
                <a:gd name="connsiteX73" fmla="*/ 1747598 w 4286029"/>
                <a:gd name="connsiteY73" fmla="*/ 402477 h 9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286029" h="907339">
                  <a:moveTo>
                    <a:pt x="1747598" y="402477"/>
                  </a:moveTo>
                  <a:lnTo>
                    <a:pt x="2090057" y="338928"/>
                  </a:lnTo>
                  <a:lnTo>
                    <a:pt x="2372497" y="285971"/>
                  </a:lnTo>
                  <a:lnTo>
                    <a:pt x="2492534" y="261257"/>
                  </a:lnTo>
                  <a:lnTo>
                    <a:pt x="2693773" y="225952"/>
                  </a:lnTo>
                  <a:lnTo>
                    <a:pt x="2810279" y="204769"/>
                  </a:lnTo>
                  <a:lnTo>
                    <a:pt x="3032701" y="169464"/>
                  </a:lnTo>
                  <a:lnTo>
                    <a:pt x="3318672" y="127098"/>
                  </a:lnTo>
                  <a:lnTo>
                    <a:pt x="3526971" y="95323"/>
                  </a:lnTo>
                  <a:lnTo>
                    <a:pt x="3583459" y="88262"/>
                  </a:lnTo>
                  <a:lnTo>
                    <a:pt x="3636417" y="67079"/>
                  </a:lnTo>
                  <a:lnTo>
                    <a:pt x="3749393" y="28244"/>
                  </a:lnTo>
                  <a:lnTo>
                    <a:pt x="3823534" y="0"/>
                  </a:lnTo>
                  <a:lnTo>
                    <a:pt x="3876491" y="3530"/>
                  </a:lnTo>
                  <a:lnTo>
                    <a:pt x="3961223" y="17652"/>
                  </a:lnTo>
                  <a:lnTo>
                    <a:pt x="4038894" y="35305"/>
                  </a:lnTo>
                  <a:lnTo>
                    <a:pt x="4098913" y="52957"/>
                  </a:lnTo>
                  <a:lnTo>
                    <a:pt x="4169523" y="81201"/>
                  </a:lnTo>
                  <a:lnTo>
                    <a:pt x="4222480" y="105915"/>
                  </a:lnTo>
                  <a:lnTo>
                    <a:pt x="4233072" y="112976"/>
                  </a:lnTo>
                  <a:lnTo>
                    <a:pt x="4254255" y="134159"/>
                  </a:lnTo>
                  <a:lnTo>
                    <a:pt x="4268377" y="148281"/>
                  </a:lnTo>
                  <a:lnTo>
                    <a:pt x="4282499" y="169464"/>
                  </a:lnTo>
                  <a:lnTo>
                    <a:pt x="4286029" y="183586"/>
                  </a:lnTo>
                  <a:lnTo>
                    <a:pt x="4282499" y="204769"/>
                  </a:lnTo>
                  <a:lnTo>
                    <a:pt x="4271907" y="225952"/>
                  </a:lnTo>
                  <a:lnTo>
                    <a:pt x="4243663" y="247135"/>
                  </a:lnTo>
                  <a:lnTo>
                    <a:pt x="4211889" y="257727"/>
                  </a:lnTo>
                  <a:lnTo>
                    <a:pt x="4165992" y="268318"/>
                  </a:lnTo>
                  <a:lnTo>
                    <a:pt x="4063608" y="282440"/>
                  </a:lnTo>
                  <a:lnTo>
                    <a:pt x="3918857" y="296562"/>
                  </a:lnTo>
                  <a:lnTo>
                    <a:pt x="3756454" y="314215"/>
                  </a:lnTo>
                  <a:lnTo>
                    <a:pt x="3562276" y="328337"/>
                  </a:lnTo>
                  <a:lnTo>
                    <a:pt x="3329263" y="345989"/>
                  </a:lnTo>
                  <a:lnTo>
                    <a:pt x="3117433" y="367172"/>
                  </a:lnTo>
                  <a:lnTo>
                    <a:pt x="2898542" y="395416"/>
                  </a:lnTo>
                  <a:lnTo>
                    <a:pt x="2732608" y="427191"/>
                  </a:lnTo>
                  <a:lnTo>
                    <a:pt x="2474882" y="480148"/>
                  </a:lnTo>
                  <a:lnTo>
                    <a:pt x="2270113" y="518984"/>
                  </a:lnTo>
                  <a:lnTo>
                    <a:pt x="2001795" y="568411"/>
                  </a:lnTo>
                  <a:lnTo>
                    <a:pt x="1729946" y="624899"/>
                  </a:lnTo>
                  <a:lnTo>
                    <a:pt x="1447506" y="670795"/>
                  </a:lnTo>
                  <a:lnTo>
                    <a:pt x="1270981" y="706100"/>
                  </a:lnTo>
                  <a:lnTo>
                    <a:pt x="981479" y="769649"/>
                  </a:lnTo>
                  <a:lnTo>
                    <a:pt x="723753" y="833198"/>
                  </a:lnTo>
                  <a:lnTo>
                    <a:pt x="593124" y="868503"/>
                  </a:lnTo>
                  <a:lnTo>
                    <a:pt x="554289" y="889686"/>
                  </a:lnTo>
                  <a:lnTo>
                    <a:pt x="504862" y="900278"/>
                  </a:lnTo>
                  <a:lnTo>
                    <a:pt x="466026" y="907339"/>
                  </a:lnTo>
                  <a:lnTo>
                    <a:pt x="406008" y="896747"/>
                  </a:lnTo>
                  <a:lnTo>
                    <a:pt x="338928" y="868503"/>
                  </a:lnTo>
                  <a:lnTo>
                    <a:pt x="264788" y="829668"/>
                  </a:lnTo>
                  <a:lnTo>
                    <a:pt x="208300" y="794363"/>
                  </a:lnTo>
                  <a:lnTo>
                    <a:pt x="155342" y="748466"/>
                  </a:lnTo>
                  <a:lnTo>
                    <a:pt x="109446" y="706100"/>
                  </a:lnTo>
                  <a:lnTo>
                    <a:pt x="60018" y="653143"/>
                  </a:lnTo>
                  <a:lnTo>
                    <a:pt x="14122" y="593124"/>
                  </a:lnTo>
                  <a:lnTo>
                    <a:pt x="3530" y="568411"/>
                  </a:lnTo>
                  <a:lnTo>
                    <a:pt x="0" y="547228"/>
                  </a:lnTo>
                  <a:lnTo>
                    <a:pt x="3530" y="536636"/>
                  </a:lnTo>
                  <a:lnTo>
                    <a:pt x="21183" y="529575"/>
                  </a:lnTo>
                  <a:lnTo>
                    <a:pt x="38835" y="529575"/>
                  </a:lnTo>
                  <a:lnTo>
                    <a:pt x="60018" y="543697"/>
                  </a:lnTo>
                  <a:lnTo>
                    <a:pt x="105915" y="575472"/>
                  </a:lnTo>
                  <a:lnTo>
                    <a:pt x="155342" y="603716"/>
                  </a:lnTo>
                  <a:lnTo>
                    <a:pt x="208300" y="621368"/>
                  </a:lnTo>
                  <a:lnTo>
                    <a:pt x="271849" y="635490"/>
                  </a:lnTo>
                  <a:lnTo>
                    <a:pt x="321276" y="642551"/>
                  </a:lnTo>
                  <a:lnTo>
                    <a:pt x="395416" y="649612"/>
                  </a:lnTo>
                  <a:lnTo>
                    <a:pt x="458965" y="642551"/>
                  </a:lnTo>
                  <a:lnTo>
                    <a:pt x="663734" y="607246"/>
                  </a:lnTo>
                  <a:lnTo>
                    <a:pt x="999132" y="543697"/>
                  </a:lnTo>
                  <a:lnTo>
                    <a:pt x="1468689" y="455435"/>
                  </a:lnTo>
                  <a:lnTo>
                    <a:pt x="1747598" y="40247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81">
              <a:extLst>
                <a:ext uri="{FF2B5EF4-FFF2-40B4-BE49-F238E27FC236}">
                  <a16:creationId xmlns:a16="http://schemas.microsoft.com/office/drawing/2014/main" id="{985A7DB9-2D4C-4590-A86A-0E1EC7340E76}"/>
                </a:ext>
              </a:extLst>
            </p:cNvPr>
            <p:cNvSpPr/>
            <p:nvPr/>
          </p:nvSpPr>
          <p:spPr>
            <a:xfrm>
              <a:off x="5186364" y="3168650"/>
              <a:ext cx="412750" cy="1938338"/>
            </a:xfrm>
            <a:custGeom>
              <a:avLst/>
              <a:gdLst>
                <a:gd name="connsiteX0" fmla="*/ 386366 w 412124"/>
                <a:gd name="connsiteY0" fmla="*/ 1120462 h 1939558"/>
                <a:gd name="connsiteX1" fmla="*/ 386366 w 412124"/>
                <a:gd name="connsiteY1" fmla="*/ 332275 h 1939558"/>
                <a:gd name="connsiteX2" fmla="*/ 388942 w 412124"/>
                <a:gd name="connsiteY2" fmla="*/ 309093 h 1939558"/>
                <a:gd name="connsiteX3" fmla="*/ 396669 w 412124"/>
                <a:gd name="connsiteY3" fmla="*/ 278183 h 1939558"/>
                <a:gd name="connsiteX4" fmla="*/ 406973 w 412124"/>
                <a:gd name="connsiteY4" fmla="*/ 229244 h 1939558"/>
                <a:gd name="connsiteX5" fmla="*/ 412124 w 412124"/>
                <a:gd name="connsiteY5" fmla="*/ 177728 h 1939558"/>
                <a:gd name="connsiteX6" fmla="*/ 409548 w 412124"/>
                <a:gd name="connsiteY6" fmla="*/ 151971 h 1939558"/>
                <a:gd name="connsiteX7" fmla="*/ 404397 w 412124"/>
                <a:gd name="connsiteY7" fmla="*/ 123637 h 1939558"/>
                <a:gd name="connsiteX8" fmla="*/ 386366 w 412124"/>
                <a:gd name="connsiteY8" fmla="*/ 100455 h 1939558"/>
                <a:gd name="connsiteX9" fmla="*/ 340002 w 412124"/>
                <a:gd name="connsiteY9" fmla="*/ 51515 h 1939558"/>
                <a:gd name="connsiteX10" fmla="*/ 280760 w 412124"/>
                <a:gd name="connsiteY10" fmla="*/ 0 h 1939558"/>
                <a:gd name="connsiteX11" fmla="*/ 0 w 412124"/>
                <a:gd name="connsiteY11" fmla="*/ 54091 h 1939558"/>
                <a:gd name="connsiteX12" fmla="*/ 59243 w 412124"/>
                <a:gd name="connsiteY12" fmla="*/ 92728 h 1939558"/>
                <a:gd name="connsiteX13" fmla="*/ 82425 w 412124"/>
                <a:gd name="connsiteY13" fmla="*/ 113334 h 1939558"/>
                <a:gd name="connsiteX14" fmla="*/ 97880 w 412124"/>
                <a:gd name="connsiteY14" fmla="*/ 128789 h 1939558"/>
                <a:gd name="connsiteX15" fmla="*/ 115910 w 412124"/>
                <a:gd name="connsiteY15" fmla="*/ 154546 h 1939558"/>
                <a:gd name="connsiteX16" fmla="*/ 123637 w 412124"/>
                <a:gd name="connsiteY16" fmla="*/ 172577 h 1939558"/>
                <a:gd name="connsiteX17" fmla="*/ 133940 w 412124"/>
                <a:gd name="connsiteY17" fmla="*/ 208638 h 1939558"/>
                <a:gd name="connsiteX18" fmla="*/ 139092 w 412124"/>
                <a:gd name="connsiteY18" fmla="*/ 242123 h 1939558"/>
                <a:gd name="connsiteX19" fmla="*/ 141668 w 412124"/>
                <a:gd name="connsiteY19" fmla="*/ 283335 h 1939558"/>
                <a:gd name="connsiteX20" fmla="*/ 144244 w 412124"/>
                <a:gd name="connsiteY20" fmla="*/ 404396 h 1939558"/>
                <a:gd name="connsiteX21" fmla="*/ 149395 w 412124"/>
                <a:gd name="connsiteY21" fmla="*/ 752126 h 1939558"/>
                <a:gd name="connsiteX22" fmla="*/ 157122 w 412124"/>
                <a:gd name="connsiteY22" fmla="*/ 1272432 h 1939558"/>
                <a:gd name="connsiteX23" fmla="*/ 164850 w 412124"/>
                <a:gd name="connsiteY23" fmla="*/ 1754102 h 1939558"/>
                <a:gd name="connsiteX24" fmla="*/ 164850 w 412124"/>
                <a:gd name="connsiteY24" fmla="*/ 1939558 h 1939558"/>
                <a:gd name="connsiteX25" fmla="*/ 386366 w 412124"/>
                <a:gd name="connsiteY25" fmla="*/ 1875164 h 1939558"/>
                <a:gd name="connsiteX26" fmla="*/ 386366 w 412124"/>
                <a:gd name="connsiteY26" fmla="*/ 1120462 h 1939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12124" h="1939558">
                  <a:moveTo>
                    <a:pt x="386366" y="1120462"/>
                  </a:moveTo>
                  <a:lnTo>
                    <a:pt x="386366" y="332275"/>
                  </a:lnTo>
                  <a:lnTo>
                    <a:pt x="388942" y="309093"/>
                  </a:lnTo>
                  <a:lnTo>
                    <a:pt x="396669" y="278183"/>
                  </a:lnTo>
                  <a:lnTo>
                    <a:pt x="406973" y="229244"/>
                  </a:lnTo>
                  <a:lnTo>
                    <a:pt x="412124" y="177728"/>
                  </a:lnTo>
                  <a:lnTo>
                    <a:pt x="409548" y="151971"/>
                  </a:lnTo>
                  <a:lnTo>
                    <a:pt x="404397" y="123637"/>
                  </a:lnTo>
                  <a:lnTo>
                    <a:pt x="386366" y="100455"/>
                  </a:lnTo>
                  <a:lnTo>
                    <a:pt x="340002" y="51515"/>
                  </a:lnTo>
                  <a:lnTo>
                    <a:pt x="280760" y="0"/>
                  </a:lnTo>
                  <a:lnTo>
                    <a:pt x="0" y="54091"/>
                  </a:lnTo>
                  <a:lnTo>
                    <a:pt x="59243" y="92728"/>
                  </a:lnTo>
                  <a:lnTo>
                    <a:pt x="82425" y="113334"/>
                  </a:lnTo>
                  <a:lnTo>
                    <a:pt x="97880" y="128789"/>
                  </a:lnTo>
                  <a:lnTo>
                    <a:pt x="115910" y="154546"/>
                  </a:lnTo>
                  <a:lnTo>
                    <a:pt x="123637" y="172577"/>
                  </a:lnTo>
                  <a:lnTo>
                    <a:pt x="133940" y="208638"/>
                  </a:lnTo>
                  <a:lnTo>
                    <a:pt x="139092" y="242123"/>
                  </a:lnTo>
                  <a:lnTo>
                    <a:pt x="141668" y="283335"/>
                  </a:lnTo>
                  <a:cubicBezTo>
                    <a:pt x="142527" y="323689"/>
                    <a:pt x="143385" y="364042"/>
                    <a:pt x="144244" y="404396"/>
                  </a:cubicBezTo>
                  <a:lnTo>
                    <a:pt x="149395" y="752126"/>
                  </a:lnTo>
                  <a:lnTo>
                    <a:pt x="157122" y="1272432"/>
                  </a:lnTo>
                  <a:lnTo>
                    <a:pt x="164850" y="1754102"/>
                  </a:lnTo>
                  <a:lnTo>
                    <a:pt x="164850" y="1939558"/>
                  </a:lnTo>
                  <a:lnTo>
                    <a:pt x="386366" y="1875164"/>
                  </a:lnTo>
                  <a:lnTo>
                    <a:pt x="386366" y="112046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80">
              <a:extLst>
                <a:ext uri="{FF2B5EF4-FFF2-40B4-BE49-F238E27FC236}">
                  <a16:creationId xmlns:a16="http://schemas.microsoft.com/office/drawing/2014/main" id="{A1194AC4-F8BD-448A-8C8F-156A4A532C74}"/>
                </a:ext>
              </a:extLst>
            </p:cNvPr>
            <p:cNvSpPr/>
            <p:nvPr/>
          </p:nvSpPr>
          <p:spPr>
            <a:xfrm>
              <a:off x="5481639" y="3808413"/>
              <a:ext cx="946150" cy="317500"/>
            </a:xfrm>
            <a:custGeom>
              <a:avLst/>
              <a:gdLst>
                <a:gd name="connsiteX0" fmla="*/ 426243 w 945356"/>
                <a:gd name="connsiteY0" fmla="*/ 269081 h 319087"/>
                <a:gd name="connsiteX1" fmla="*/ 592931 w 945356"/>
                <a:gd name="connsiteY1" fmla="*/ 242887 h 319087"/>
                <a:gd name="connsiteX2" fmla="*/ 759618 w 945356"/>
                <a:gd name="connsiteY2" fmla="*/ 211931 h 319087"/>
                <a:gd name="connsiteX3" fmla="*/ 819150 w 945356"/>
                <a:gd name="connsiteY3" fmla="*/ 197644 h 319087"/>
                <a:gd name="connsiteX4" fmla="*/ 859631 w 945356"/>
                <a:gd name="connsiteY4" fmla="*/ 183356 h 319087"/>
                <a:gd name="connsiteX5" fmla="*/ 892968 w 945356"/>
                <a:gd name="connsiteY5" fmla="*/ 166687 h 319087"/>
                <a:gd name="connsiteX6" fmla="*/ 921543 w 945356"/>
                <a:gd name="connsiteY6" fmla="*/ 147637 h 319087"/>
                <a:gd name="connsiteX7" fmla="*/ 938212 w 945356"/>
                <a:gd name="connsiteY7" fmla="*/ 128587 h 319087"/>
                <a:gd name="connsiteX8" fmla="*/ 945356 w 945356"/>
                <a:gd name="connsiteY8" fmla="*/ 114300 h 319087"/>
                <a:gd name="connsiteX9" fmla="*/ 945356 w 945356"/>
                <a:gd name="connsiteY9" fmla="*/ 104775 h 319087"/>
                <a:gd name="connsiteX10" fmla="*/ 938212 w 945356"/>
                <a:gd name="connsiteY10" fmla="*/ 83344 h 319087"/>
                <a:gd name="connsiteX11" fmla="*/ 912018 w 945356"/>
                <a:gd name="connsiteY11" fmla="*/ 64294 h 319087"/>
                <a:gd name="connsiteX12" fmla="*/ 859631 w 945356"/>
                <a:gd name="connsiteY12" fmla="*/ 38100 h 319087"/>
                <a:gd name="connsiteX13" fmla="*/ 807243 w 945356"/>
                <a:gd name="connsiteY13" fmla="*/ 16669 h 319087"/>
                <a:gd name="connsiteX14" fmla="*/ 750093 w 945356"/>
                <a:gd name="connsiteY14" fmla="*/ 2381 h 319087"/>
                <a:gd name="connsiteX15" fmla="*/ 714375 w 945356"/>
                <a:gd name="connsiteY15" fmla="*/ 0 h 319087"/>
                <a:gd name="connsiteX16" fmla="*/ 678656 w 945356"/>
                <a:gd name="connsiteY16" fmla="*/ 4762 h 319087"/>
                <a:gd name="connsiteX17" fmla="*/ 633412 w 945356"/>
                <a:gd name="connsiteY17" fmla="*/ 21431 h 319087"/>
                <a:gd name="connsiteX18" fmla="*/ 583406 w 945356"/>
                <a:gd name="connsiteY18" fmla="*/ 45244 h 319087"/>
                <a:gd name="connsiteX19" fmla="*/ 540543 w 945356"/>
                <a:gd name="connsiteY19" fmla="*/ 66675 h 319087"/>
                <a:gd name="connsiteX20" fmla="*/ 473868 w 945356"/>
                <a:gd name="connsiteY20" fmla="*/ 85725 h 319087"/>
                <a:gd name="connsiteX21" fmla="*/ 347662 w 945356"/>
                <a:gd name="connsiteY21" fmla="*/ 114300 h 319087"/>
                <a:gd name="connsiteX22" fmla="*/ 257175 w 945356"/>
                <a:gd name="connsiteY22" fmla="*/ 128587 h 319087"/>
                <a:gd name="connsiteX23" fmla="*/ 188118 w 945356"/>
                <a:gd name="connsiteY23" fmla="*/ 135731 h 319087"/>
                <a:gd name="connsiteX24" fmla="*/ 104775 w 945356"/>
                <a:gd name="connsiteY24" fmla="*/ 135731 h 319087"/>
                <a:gd name="connsiteX25" fmla="*/ 0 w 945356"/>
                <a:gd name="connsiteY25" fmla="*/ 130969 h 319087"/>
                <a:gd name="connsiteX26" fmla="*/ 11906 w 945356"/>
                <a:gd name="connsiteY26" fmla="*/ 319087 h 319087"/>
                <a:gd name="connsiteX27" fmla="*/ 164306 w 945356"/>
                <a:gd name="connsiteY27" fmla="*/ 309562 h 319087"/>
                <a:gd name="connsiteX28" fmla="*/ 361950 w 945356"/>
                <a:gd name="connsiteY28" fmla="*/ 280987 h 319087"/>
                <a:gd name="connsiteX29" fmla="*/ 426243 w 945356"/>
                <a:gd name="connsiteY29" fmla="*/ 269081 h 31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45356" h="319087">
                  <a:moveTo>
                    <a:pt x="426243" y="269081"/>
                  </a:moveTo>
                  <a:lnTo>
                    <a:pt x="592931" y="242887"/>
                  </a:lnTo>
                  <a:lnTo>
                    <a:pt x="759618" y="211931"/>
                  </a:lnTo>
                  <a:lnTo>
                    <a:pt x="819150" y="197644"/>
                  </a:lnTo>
                  <a:lnTo>
                    <a:pt x="859631" y="183356"/>
                  </a:lnTo>
                  <a:lnTo>
                    <a:pt x="892968" y="166687"/>
                  </a:lnTo>
                  <a:lnTo>
                    <a:pt x="921543" y="147637"/>
                  </a:lnTo>
                  <a:lnTo>
                    <a:pt x="938212" y="128587"/>
                  </a:lnTo>
                  <a:lnTo>
                    <a:pt x="945356" y="114300"/>
                  </a:lnTo>
                  <a:lnTo>
                    <a:pt x="945356" y="104775"/>
                  </a:lnTo>
                  <a:lnTo>
                    <a:pt x="938212" y="83344"/>
                  </a:lnTo>
                  <a:lnTo>
                    <a:pt x="912018" y="64294"/>
                  </a:lnTo>
                  <a:lnTo>
                    <a:pt x="859631" y="38100"/>
                  </a:lnTo>
                  <a:lnTo>
                    <a:pt x="807243" y="16669"/>
                  </a:lnTo>
                  <a:lnTo>
                    <a:pt x="750093" y="2381"/>
                  </a:lnTo>
                  <a:lnTo>
                    <a:pt x="714375" y="0"/>
                  </a:lnTo>
                  <a:lnTo>
                    <a:pt x="678656" y="4762"/>
                  </a:lnTo>
                  <a:lnTo>
                    <a:pt x="633412" y="21431"/>
                  </a:lnTo>
                  <a:lnTo>
                    <a:pt x="583406" y="45244"/>
                  </a:lnTo>
                  <a:lnTo>
                    <a:pt x="540543" y="66675"/>
                  </a:lnTo>
                  <a:lnTo>
                    <a:pt x="473868" y="85725"/>
                  </a:lnTo>
                  <a:lnTo>
                    <a:pt x="347662" y="114300"/>
                  </a:lnTo>
                  <a:lnTo>
                    <a:pt x="257175" y="128587"/>
                  </a:lnTo>
                  <a:lnTo>
                    <a:pt x="188118" y="135731"/>
                  </a:lnTo>
                  <a:lnTo>
                    <a:pt x="104775" y="135731"/>
                  </a:lnTo>
                  <a:lnTo>
                    <a:pt x="0" y="130969"/>
                  </a:lnTo>
                  <a:lnTo>
                    <a:pt x="11906" y="319087"/>
                  </a:lnTo>
                  <a:lnTo>
                    <a:pt x="164306" y="309562"/>
                  </a:lnTo>
                  <a:lnTo>
                    <a:pt x="361950" y="280987"/>
                  </a:lnTo>
                  <a:lnTo>
                    <a:pt x="426243" y="26908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82">
              <a:extLst>
                <a:ext uri="{FF2B5EF4-FFF2-40B4-BE49-F238E27FC236}">
                  <a16:creationId xmlns:a16="http://schemas.microsoft.com/office/drawing/2014/main" id="{B86F99CA-5DAF-4D08-AA4F-E3E580C2CDED}"/>
                </a:ext>
              </a:extLst>
            </p:cNvPr>
            <p:cNvSpPr/>
            <p:nvPr/>
          </p:nvSpPr>
          <p:spPr>
            <a:xfrm>
              <a:off x="4154490" y="3938588"/>
              <a:ext cx="574675" cy="1517650"/>
            </a:xfrm>
            <a:custGeom>
              <a:avLst/>
              <a:gdLst>
                <a:gd name="connsiteX0" fmla="*/ 260153 w 574397"/>
                <a:gd name="connsiteY0" fmla="*/ 690308 h 1517132"/>
                <a:gd name="connsiteX1" fmla="*/ 260153 w 574397"/>
                <a:gd name="connsiteY1" fmla="*/ 394094 h 1517132"/>
                <a:gd name="connsiteX2" fmla="*/ 252425 w 574397"/>
                <a:gd name="connsiteY2" fmla="*/ 334851 h 1517132"/>
                <a:gd name="connsiteX3" fmla="*/ 234395 w 574397"/>
                <a:gd name="connsiteY3" fmla="*/ 278184 h 1517132"/>
                <a:gd name="connsiteX4" fmla="*/ 213789 w 574397"/>
                <a:gd name="connsiteY4" fmla="*/ 236972 h 1517132"/>
                <a:gd name="connsiteX5" fmla="*/ 185455 w 574397"/>
                <a:gd name="connsiteY5" fmla="*/ 195759 h 1517132"/>
                <a:gd name="connsiteX6" fmla="*/ 146819 w 574397"/>
                <a:gd name="connsiteY6" fmla="*/ 151971 h 1517132"/>
                <a:gd name="connsiteX7" fmla="*/ 95303 w 574397"/>
                <a:gd name="connsiteY7" fmla="*/ 108183 h 1517132"/>
                <a:gd name="connsiteX8" fmla="*/ 48939 w 574397"/>
                <a:gd name="connsiteY8" fmla="*/ 72122 h 1517132"/>
                <a:gd name="connsiteX9" fmla="*/ 20606 w 574397"/>
                <a:gd name="connsiteY9" fmla="*/ 51516 h 1517132"/>
                <a:gd name="connsiteX10" fmla="*/ 5151 w 574397"/>
                <a:gd name="connsiteY10" fmla="*/ 36061 h 1517132"/>
                <a:gd name="connsiteX11" fmla="*/ 0 w 574397"/>
                <a:gd name="connsiteY11" fmla="*/ 20607 h 1517132"/>
                <a:gd name="connsiteX12" fmla="*/ 2575 w 574397"/>
                <a:gd name="connsiteY12" fmla="*/ 7728 h 1517132"/>
                <a:gd name="connsiteX13" fmla="*/ 18030 w 574397"/>
                <a:gd name="connsiteY13" fmla="*/ 0 h 1517132"/>
                <a:gd name="connsiteX14" fmla="*/ 54091 w 574397"/>
                <a:gd name="connsiteY14" fmla="*/ 2576 h 1517132"/>
                <a:gd name="connsiteX15" fmla="*/ 128788 w 574397"/>
                <a:gd name="connsiteY15" fmla="*/ 18031 h 1517132"/>
                <a:gd name="connsiteX16" fmla="*/ 229244 w 574397"/>
                <a:gd name="connsiteY16" fmla="*/ 46364 h 1517132"/>
                <a:gd name="connsiteX17" fmla="*/ 303941 w 574397"/>
                <a:gd name="connsiteY17" fmla="*/ 72122 h 1517132"/>
                <a:gd name="connsiteX18" fmla="*/ 370911 w 574397"/>
                <a:gd name="connsiteY18" fmla="*/ 97880 h 1517132"/>
                <a:gd name="connsiteX19" fmla="*/ 422427 w 574397"/>
                <a:gd name="connsiteY19" fmla="*/ 121062 h 1517132"/>
                <a:gd name="connsiteX20" fmla="*/ 463639 w 574397"/>
                <a:gd name="connsiteY20" fmla="*/ 144244 h 1517132"/>
                <a:gd name="connsiteX21" fmla="*/ 499700 w 574397"/>
                <a:gd name="connsiteY21" fmla="*/ 170002 h 1517132"/>
                <a:gd name="connsiteX22" fmla="*/ 533185 w 574397"/>
                <a:gd name="connsiteY22" fmla="*/ 203487 h 1517132"/>
                <a:gd name="connsiteX23" fmla="*/ 548640 w 574397"/>
                <a:gd name="connsiteY23" fmla="*/ 224093 h 1517132"/>
                <a:gd name="connsiteX24" fmla="*/ 561518 w 574397"/>
                <a:gd name="connsiteY24" fmla="*/ 249851 h 1517132"/>
                <a:gd name="connsiteX25" fmla="*/ 571822 w 574397"/>
                <a:gd name="connsiteY25" fmla="*/ 283336 h 1517132"/>
                <a:gd name="connsiteX26" fmla="*/ 574397 w 574397"/>
                <a:gd name="connsiteY26" fmla="*/ 316821 h 1517132"/>
                <a:gd name="connsiteX27" fmla="*/ 569246 w 574397"/>
                <a:gd name="connsiteY27" fmla="*/ 355457 h 1517132"/>
                <a:gd name="connsiteX28" fmla="*/ 561518 w 574397"/>
                <a:gd name="connsiteY28" fmla="*/ 381215 h 1517132"/>
                <a:gd name="connsiteX29" fmla="*/ 543488 w 574397"/>
                <a:gd name="connsiteY29" fmla="*/ 458488 h 1517132"/>
                <a:gd name="connsiteX30" fmla="*/ 533185 w 574397"/>
                <a:gd name="connsiteY30" fmla="*/ 530610 h 1517132"/>
                <a:gd name="connsiteX31" fmla="*/ 528033 w 574397"/>
                <a:gd name="connsiteY31" fmla="*/ 651671 h 1517132"/>
                <a:gd name="connsiteX32" fmla="*/ 530609 w 574397"/>
                <a:gd name="connsiteY32" fmla="*/ 965916 h 1517132"/>
                <a:gd name="connsiteX33" fmla="*/ 530609 w 574397"/>
                <a:gd name="connsiteY33" fmla="*/ 1437283 h 1517132"/>
                <a:gd name="connsiteX34" fmla="*/ 257577 w 574397"/>
                <a:gd name="connsiteY34" fmla="*/ 1517132 h 1517132"/>
                <a:gd name="connsiteX35" fmla="*/ 260153 w 574397"/>
                <a:gd name="connsiteY35" fmla="*/ 1208039 h 1517132"/>
                <a:gd name="connsiteX36" fmla="*/ 260153 w 574397"/>
                <a:gd name="connsiteY36" fmla="*/ 690308 h 1517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74397" h="1517132">
                  <a:moveTo>
                    <a:pt x="260153" y="690308"/>
                  </a:moveTo>
                  <a:lnTo>
                    <a:pt x="260153" y="394094"/>
                  </a:lnTo>
                  <a:lnTo>
                    <a:pt x="252425" y="334851"/>
                  </a:lnTo>
                  <a:lnTo>
                    <a:pt x="234395" y="278184"/>
                  </a:lnTo>
                  <a:lnTo>
                    <a:pt x="213789" y="236972"/>
                  </a:lnTo>
                  <a:lnTo>
                    <a:pt x="185455" y="195759"/>
                  </a:lnTo>
                  <a:lnTo>
                    <a:pt x="146819" y="151971"/>
                  </a:lnTo>
                  <a:lnTo>
                    <a:pt x="95303" y="108183"/>
                  </a:lnTo>
                  <a:lnTo>
                    <a:pt x="48939" y="72122"/>
                  </a:lnTo>
                  <a:lnTo>
                    <a:pt x="20606" y="51516"/>
                  </a:lnTo>
                  <a:lnTo>
                    <a:pt x="5151" y="36061"/>
                  </a:lnTo>
                  <a:lnTo>
                    <a:pt x="0" y="20607"/>
                  </a:lnTo>
                  <a:lnTo>
                    <a:pt x="2575" y="7728"/>
                  </a:lnTo>
                  <a:lnTo>
                    <a:pt x="18030" y="0"/>
                  </a:lnTo>
                  <a:lnTo>
                    <a:pt x="54091" y="2576"/>
                  </a:lnTo>
                  <a:lnTo>
                    <a:pt x="128788" y="18031"/>
                  </a:lnTo>
                  <a:lnTo>
                    <a:pt x="229244" y="46364"/>
                  </a:lnTo>
                  <a:lnTo>
                    <a:pt x="303941" y="72122"/>
                  </a:lnTo>
                  <a:lnTo>
                    <a:pt x="370911" y="97880"/>
                  </a:lnTo>
                  <a:lnTo>
                    <a:pt x="422427" y="121062"/>
                  </a:lnTo>
                  <a:lnTo>
                    <a:pt x="463639" y="144244"/>
                  </a:lnTo>
                  <a:lnTo>
                    <a:pt x="499700" y="170002"/>
                  </a:lnTo>
                  <a:lnTo>
                    <a:pt x="533185" y="203487"/>
                  </a:lnTo>
                  <a:lnTo>
                    <a:pt x="548640" y="224093"/>
                  </a:lnTo>
                  <a:lnTo>
                    <a:pt x="561518" y="249851"/>
                  </a:lnTo>
                  <a:lnTo>
                    <a:pt x="571822" y="283336"/>
                  </a:lnTo>
                  <a:lnTo>
                    <a:pt x="574397" y="316821"/>
                  </a:lnTo>
                  <a:lnTo>
                    <a:pt x="569246" y="355457"/>
                  </a:lnTo>
                  <a:lnTo>
                    <a:pt x="561518" y="381215"/>
                  </a:lnTo>
                  <a:lnTo>
                    <a:pt x="543488" y="458488"/>
                  </a:lnTo>
                  <a:lnTo>
                    <a:pt x="533185" y="530610"/>
                  </a:lnTo>
                  <a:lnTo>
                    <a:pt x="528033" y="651671"/>
                  </a:lnTo>
                  <a:cubicBezTo>
                    <a:pt x="528892" y="756419"/>
                    <a:pt x="529750" y="861168"/>
                    <a:pt x="530609" y="965916"/>
                  </a:cubicBezTo>
                  <a:lnTo>
                    <a:pt x="530609" y="1437283"/>
                  </a:lnTo>
                  <a:lnTo>
                    <a:pt x="257577" y="1517132"/>
                  </a:lnTo>
                  <a:cubicBezTo>
                    <a:pt x="258436" y="1414101"/>
                    <a:pt x="259294" y="1311070"/>
                    <a:pt x="260153" y="1208039"/>
                  </a:cubicBezTo>
                  <a:lnTo>
                    <a:pt x="260153" y="69030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83">
              <a:extLst>
                <a:ext uri="{FF2B5EF4-FFF2-40B4-BE49-F238E27FC236}">
                  <a16:creationId xmlns:a16="http://schemas.microsoft.com/office/drawing/2014/main" id="{DEC0FB77-DCA9-4206-8B33-F17FBE7B194D}"/>
                </a:ext>
              </a:extLst>
            </p:cNvPr>
            <p:cNvSpPr/>
            <p:nvPr/>
          </p:nvSpPr>
          <p:spPr>
            <a:xfrm>
              <a:off x="3811589" y="4716464"/>
              <a:ext cx="2830512" cy="981075"/>
            </a:xfrm>
            <a:custGeom>
              <a:avLst/>
              <a:gdLst>
                <a:gd name="connsiteX0" fmla="*/ 1156522 w 2830776"/>
                <a:gd name="connsiteY0" fmla="*/ 422427 h 981371"/>
                <a:gd name="connsiteX1" fmla="*/ 847429 w 2830776"/>
                <a:gd name="connsiteY1" fmla="*/ 507428 h 981371"/>
                <a:gd name="connsiteX2" fmla="*/ 607882 w 2830776"/>
                <a:gd name="connsiteY2" fmla="*/ 587277 h 981371"/>
                <a:gd name="connsiteX3" fmla="*/ 510003 w 2830776"/>
                <a:gd name="connsiteY3" fmla="*/ 613035 h 981371"/>
                <a:gd name="connsiteX4" fmla="*/ 440457 w 2830776"/>
                <a:gd name="connsiteY4" fmla="*/ 625914 h 981371"/>
                <a:gd name="connsiteX5" fmla="*/ 396669 w 2830776"/>
                <a:gd name="connsiteY5" fmla="*/ 631065 h 981371"/>
                <a:gd name="connsiteX6" fmla="*/ 350305 w 2830776"/>
                <a:gd name="connsiteY6" fmla="*/ 633641 h 981371"/>
                <a:gd name="connsiteX7" fmla="*/ 296214 w 2830776"/>
                <a:gd name="connsiteY7" fmla="*/ 633641 h 981371"/>
                <a:gd name="connsiteX8" fmla="*/ 242122 w 2830776"/>
                <a:gd name="connsiteY8" fmla="*/ 628489 h 981371"/>
                <a:gd name="connsiteX9" fmla="*/ 177728 w 2830776"/>
                <a:gd name="connsiteY9" fmla="*/ 615611 h 981371"/>
                <a:gd name="connsiteX10" fmla="*/ 118485 w 2830776"/>
                <a:gd name="connsiteY10" fmla="*/ 595004 h 981371"/>
                <a:gd name="connsiteX11" fmla="*/ 72121 w 2830776"/>
                <a:gd name="connsiteY11" fmla="*/ 569247 h 981371"/>
                <a:gd name="connsiteX12" fmla="*/ 46363 w 2830776"/>
                <a:gd name="connsiteY12" fmla="*/ 548640 h 981371"/>
                <a:gd name="connsiteX13" fmla="*/ 25757 w 2830776"/>
                <a:gd name="connsiteY13" fmla="*/ 535762 h 981371"/>
                <a:gd name="connsiteX14" fmla="*/ 10303 w 2830776"/>
                <a:gd name="connsiteY14" fmla="*/ 535762 h 981371"/>
                <a:gd name="connsiteX15" fmla="*/ 0 w 2830776"/>
                <a:gd name="connsiteY15" fmla="*/ 548640 h 981371"/>
                <a:gd name="connsiteX16" fmla="*/ 2575 w 2830776"/>
                <a:gd name="connsiteY16" fmla="*/ 584701 h 981371"/>
                <a:gd name="connsiteX17" fmla="*/ 12878 w 2830776"/>
                <a:gd name="connsiteY17" fmla="*/ 633641 h 981371"/>
                <a:gd name="connsiteX18" fmla="*/ 38636 w 2830776"/>
                <a:gd name="connsiteY18" fmla="*/ 687732 h 981371"/>
                <a:gd name="connsiteX19" fmla="*/ 66970 w 2830776"/>
                <a:gd name="connsiteY19" fmla="*/ 734096 h 981371"/>
                <a:gd name="connsiteX20" fmla="*/ 100455 w 2830776"/>
                <a:gd name="connsiteY20" fmla="*/ 775309 h 981371"/>
                <a:gd name="connsiteX21" fmla="*/ 128788 w 2830776"/>
                <a:gd name="connsiteY21" fmla="*/ 806218 h 981371"/>
                <a:gd name="connsiteX22" fmla="*/ 170001 w 2830776"/>
                <a:gd name="connsiteY22" fmla="*/ 842279 h 981371"/>
                <a:gd name="connsiteX23" fmla="*/ 234395 w 2830776"/>
                <a:gd name="connsiteY23" fmla="*/ 891218 h 981371"/>
                <a:gd name="connsiteX24" fmla="*/ 291062 w 2830776"/>
                <a:gd name="connsiteY24" fmla="*/ 929855 h 981371"/>
                <a:gd name="connsiteX25" fmla="*/ 316820 w 2830776"/>
                <a:gd name="connsiteY25" fmla="*/ 945310 h 981371"/>
                <a:gd name="connsiteX26" fmla="*/ 327123 w 2830776"/>
                <a:gd name="connsiteY26" fmla="*/ 960764 h 981371"/>
                <a:gd name="connsiteX27" fmla="*/ 350305 w 2830776"/>
                <a:gd name="connsiteY27" fmla="*/ 976219 h 981371"/>
                <a:gd name="connsiteX28" fmla="*/ 370911 w 2830776"/>
                <a:gd name="connsiteY28" fmla="*/ 981371 h 981371"/>
                <a:gd name="connsiteX29" fmla="*/ 401820 w 2830776"/>
                <a:gd name="connsiteY29" fmla="*/ 981371 h 981371"/>
                <a:gd name="connsiteX30" fmla="*/ 458487 w 2830776"/>
                <a:gd name="connsiteY30" fmla="*/ 963340 h 981371"/>
                <a:gd name="connsiteX31" fmla="*/ 525458 w 2830776"/>
                <a:gd name="connsiteY31" fmla="*/ 929855 h 981371"/>
                <a:gd name="connsiteX32" fmla="*/ 582125 w 2830776"/>
                <a:gd name="connsiteY32" fmla="*/ 893794 h 981371"/>
                <a:gd name="connsiteX33" fmla="*/ 625913 w 2830776"/>
                <a:gd name="connsiteY33" fmla="*/ 865461 h 981371"/>
                <a:gd name="connsiteX34" fmla="*/ 736671 w 2830776"/>
                <a:gd name="connsiteY34" fmla="*/ 811369 h 981371"/>
                <a:gd name="connsiteX35" fmla="*/ 940157 w 2830776"/>
                <a:gd name="connsiteY35" fmla="*/ 734096 h 981371"/>
                <a:gd name="connsiteX36" fmla="*/ 1190007 w 2830776"/>
                <a:gd name="connsiteY36" fmla="*/ 654247 h 981371"/>
                <a:gd name="connsiteX37" fmla="*/ 1406372 w 2830776"/>
                <a:gd name="connsiteY37" fmla="*/ 576974 h 981371"/>
                <a:gd name="connsiteX38" fmla="*/ 1730920 w 2830776"/>
                <a:gd name="connsiteY38" fmla="*/ 461064 h 981371"/>
                <a:gd name="connsiteX39" fmla="*/ 1970467 w 2830776"/>
                <a:gd name="connsiteY39" fmla="*/ 373488 h 981371"/>
                <a:gd name="connsiteX40" fmla="*/ 2331076 w 2830776"/>
                <a:gd name="connsiteY40" fmla="*/ 236972 h 981371"/>
                <a:gd name="connsiteX41" fmla="*/ 2663351 w 2830776"/>
                <a:gd name="connsiteY41" fmla="*/ 110759 h 981371"/>
                <a:gd name="connsiteX42" fmla="*/ 2781836 w 2830776"/>
                <a:gd name="connsiteY42" fmla="*/ 66971 h 981371"/>
                <a:gd name="connsiteX43" fmla="*/ 2812745 w 2830776"/>
                <a:gd name="connsiteY43" fmla="*/ 54092 h 981371"/>
                <a:gd name="connsiteX44" fmla="*/ 2823049 w 2830776"/>
                <a:gd name="connsiteY44" fmla="*/ 41213 h 981371"/>
                <a:gd name="connsiteX45" fmla="*/ 2830776 w 2830776"/>
                <a:gd name="connsiteY45" fmla="*/ 20607 h 981371"/>
                <a:gd name="connsiteX46" fmla="*/ 2828200 w 2830776"/>
                <a:gd name="connsiteY46" fmla="*/ 5152 h 981371"/>
                <a:gd name="connsiteX47" fmla="*/ 2820473 w 2830776"/>
                <a:gd name="connsiteY47" fmla="*/ 0 h 981371"/>
                <a:gd name="connsiteX48" fmla="*/ 2774109 w 2830776"/>
                <a:gd name="connsiteY48" fmla="*/ 5152 h 981371"/>
                <a:gd name="connsiteX49" fmla="*/ 2645320 w 2830776"/>
                <a:gd name="connsiteY49" fmla="*/ 41213 h 981371"/>
                <a:gd name="connsiteX50" fmla="*/ 2436682 w 2830776"/>
                <a:gd name="connsiteY50" fmla="*/ 92728 h 981371"/>
                <a:gd name="connsiteX51" fmla="*/ 2228045 w 2830776"/>
                <a:gd name="connsiteY51" fmla="*/ 144244 h 981371"/>
                <a:gd name="connsiteX52" fmla="*/ 1957588 w 2830776"/>
                <a:gd name="connsiteY52" fmla="*/ 211214 h 981371"/>
                <a:gd name="connsiteX53" fmla="*/ 1728344 w 2830776"/>
                <a:gd name="connsiteY53" fmla="*/ 262729 h 981371"/>
                <a:gd name="connsiteX54" fmla="*/ 1452736 w 2830776"/>
                <a:gd name="connsiteY54" fmla="*/ 345154 h 981371"/>
                <a:gd name="connsiteX55" fmla="*/ 1156522 w 2830776"/>
                <a:gd name="connsiteY55" fmla="*/ 422427 h 981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830776" h="981371">
                  <a:moveTo>
                    <a:pt x="1156522" y="422427"/>
                  </a:moveTo>
                  <a:lnTo>
                    <a:pt x="847429" y="507428"/>
                  </a:lnTo>
                  <a:lnTo>
                    <a:pt x="607882" y="587277"/>
                  </a:lnTo>
                  <a:lnTo>
                    <a:pt x="510003" y="613035"/>
                  </a:lnTo>
                  <a:lnTo>
                    <a:pt x="440457" y="625914"/>
                  </a:lnTo>
                  <a:lnTo>
                    <a:pt x="396669" y="631065"/>
                  </a:lnTo>
                  <a:lnTo>
                    <a:pt x="350305" y="633641"/>
                  </a:lnTo>
                  <a:lnTo>
                    <a:pt x="296214" y="633641"/>
                  </a:lnTo>
                  <a:lnTo>
                    <a:pt x="242122" y="628489"/>
                  </a:lnTo>
                  <a:lnTo>
                    <a:pt x="177728" y="615611"/>
                  </a:lnTo>
                  <a:lnTo>
                    <a:pt x="118485" y="595004"/>
                  </a:lnTo>
                  <a:lnTo>
                    <a:pt x="72121" y="569247"/>
                  </a:lnTo>
                  <a:lnTo>
                    <a:pt x="46363" y="548640"/>
                  </a:lnTo>
                  <a:lnTo>
                    <a:pt x="25757" y="535762"/>
                  </a:lnTo>
                  <a:lnTo>
                    <a:pt x="10303" y="535762"/>
                  </a:lnTo>
                  <a:lnTo>
                    <a:pt x="0" y="548640"/>
                  </a:lnTo>
                  <a:lnTo>
                    <a:pt x="2575" y="584701"/>
                  </a:lnTo>
                  <a:lnTo>
                    <a:pt x="12878" y="633641"/>
                  </a:lnTo>
                  <a:lnTo>
                    <a:pt x="38636" y="687732"/>
                  </a:lnTo>
                  <a:lnTo>
                    <a:pt x="66970" y="734096"/>
                  </a:lnTo>
                  <a:lnTo>
                    <a:pt x="100455" y="775309"/>
                  </a:lnTo>
                  <a:lnTo>
                    <a:pt x="128788" y="806218"/>
                  </a:lnTo>
                  <a:lnTo>
                    <a:pt x="170001" y="842279"/>
                  </a:lnTo>
                  <a:lnTo>
                    <a:pt x="234395" y="891218"/>
                  </a:lnTo>
                  <a:lnTo>
                    <a:pt x="291062" y="929855"/>
                  </a:lnTo>
                  <a:lnTo>
                    <a:pt x="316820" y="945310"/>
                  </a:lnTo>
                  <a:lnTo>
                    <a:pt x="327123" y="960764"/>
                  </a:lnTo>
                  <a:lnTo>
                    <a:pt x="350305" y="976219"/>
                  </a:lnTo>
                  <a:lnTo>
                    <a:pt x="370911" y="981371"/>
                  </a:lnTo>
                  <a:lnTo>
                    <a:pt x="401820" y="981371"/>
                  </a:lnTo>
                  <a:lnTo>
                    <a:pt x="458487" y="963340"/>
                  </a:lnTo>
                  <a:lnTo>
                    <a:pt x="525458" y="929855"/>
                  </a:lnTo>
                  <a:lnTo>
                    <a:pt x="582125" y="893794"/>
                  </a:lnTo>
                  <a:lnTo>
                    <a:pt x="625913" y="865461"/>
                  </a:lnTo>
                  <a:lnTo>
                    <a:pt x="736671" y="811369"/>
                  </a:lnTo>
                  <a:lnTo>
                    <a:pt x="940157" y="734096"/>
                  </a:lnTo>
                  <a:lnTo>
                    <a:pt x="1190007" y="654247"/>
                  </a:lnTo>
                  <a:lnTo>
                    <a:pt x="1406372" y="576974"/>
                  </a:lnTo>
                  <a:lnTo>
                    <a:pt x="1730920" y="461064"/>
                  </a:lnTo>
                  <a:lnTo>
                    <a:pt x="1970467" y="373488"/>
                  </a:lnTo>
                  <a:lnTo>
                    <a:pt x="2331076" y="236972"/>
                  </a:lnTo>
                  <a:lnTo>
                    <a:pt x="2663351" y="110759"/>
                  </a:lnTo>
                  <a:lnTo>
                    <a:pt x="2781836" y="66971"/>
                  </a:lnTo>
                  <a:lnTo>
                    <a:pt x="2812745" y="54092"/>
                  </a:lnTo>
                  <a:lnTo>
                    <a:pt x="2823049" y="41213"/>
                  </a:lnTo>
                  <a:lnTo>
                    <a:pt x="2830776" y="20607"/>
                  </a:lnTo>
                  <a:lnTo>
                    <a:pt x="2828200" y="5152"/>
                  </a:lnTo>
                  <a:lnTo>
                    <a:pt x="2820473" y="0"/>
                  </a:lnTo>
                  <a:lnTo>
                    <a:pt x="2774109" y="5152"/>
                  </a:lnTo>
                  <a:lnTo>
                    <a:pt x="2645320" y="41213"/>
                  </a:lnTo>
                  <a:lnTo>
                    <a:pt x="2436682" y="92728"/>
                  </a:lnTo>
                  <a:lnTo>
                    <a:pt x="2228045" y="144244"/>
                  </a:lnTo>
                  <a:lnTo>
                    <a:pt x="1957588" y="211214"/>
                  </a:lnTo>
                  <a:lnTo>
                    <a:pt x="1728344" y="262729"/>
                  </a:lnTo>
                  <a:lnTo>
                    <a:pt x="1452736" y="345154"/>
                  </a:lnTo>
                  <a:lnTo>
                    <a:pt x="1156522" y="42242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85">
              <a:extLst>
                <a:ext uri="{FF2B5EF4-FFF2-40B4-BE49-F238E27FC236}">
                  <a16:creationId xmlns:a16="http://schemas.microsoft.com/office/drawing/2014/main" id="{B4EF9C65-FDC6-4CE5-A780-66133666C0DB}"/>
                </a:ext>
              </a:extLst>
            </p:cNvPr>
            <p:cNvSpPr/>
            <p:nvPr/>
          </p:nvSpPr>
          <p:spPr>
            <a:xfrm rot="16200000">
              <a:off x="4861720" y="2186782"/>
              <a:ext cx="4294188" cy="2841625"/>
            </a:xfrm>
            <a:custGeom>
              <a:avLst/>
              <a:gdLst>
                <a:gd name="connsiteX0" fmla="*/ 2359152 w 4294023"/>
                <a:gd name="connsiteY0" fmla="*/ 863193 h 2841955"/>
                <a:gd name="connsiteX1" fmla="*/ 2516429 w 4294023"/>
                <a:gd name="connsiteY1" fmla="*/ 797357 h 2841955"/>
                <a:gd name="connsiteX2" fmla="*/ 2666391 w 4294023"/>
                <a:gd name="connsiteY2" fmla="*/ 738835 h 2841955"/>
                <a:gd name="connsiteX3" fmla="*/ 2732228 w 4294023"/>
                <a:gd name="connsiteY3" fmla="*/ 716889 h 2841955"/>
                <a:gd name="connsiteX4" fmla="*/ 3013863 w 4294023"/>
                <a:gd name="connsiteY4" fmla="*/ 629107 h 2841955"/>
                <a:gd name="connsiteX5" fmla="*/ 3222346 w 4294023"/>
                <a:gd name="connsiteY5" fmla="*/ 574243 h 2841955"/>
                <a:gd name="connsiteX6" fmla="*/ 3357677 w 4294023"/>
                <a:gd name="connsiteY6" fmla="*/ 541325 h 2841955"/>
                <a:gd name="connsiteX7" fmla="*/ 3511296 w 4294023"/>
                <a:gd name="connsiteY7" fmla="*/ 501091 h 2841955"/>
                <a:gd name="connsiteX8" fmla="*/ 3661258 w 4294023"/>
                <a:gd name="connsiteY8" fmla="*/ 464515 h 2841955"/>
                <a:gd name="connsiteX9" fmla="*/ 3745383 w 4294023"/>
                <a:gd name="connsiteY9" fmla="*/ 442569 h 2841955"/>
                <a:gd name="connsiteX10" fmla="*/ 3796589 w 4294023"/>
                <a:gd name="connsiteY10" fmla="*/ 431597 h 2841955"/>
                <a:gd name="connsiteX11" fmla="*/ 3866084 w 4294023"/>
                <a:gd name="connsiteY11" fmla="*/ 398678 h 2841955"/>
                <a:gd name="connsiteX12" fmla="*/ 3928263 w 4294023"/>
                <a:gd name="connsiteY12" fmla="*/ 365760 h 2841955"/>
                <a:gd name="connsiteX13" fmla="*/ 3979469 w 4294023"/>
                <a:gd name="connsiteY13" fmla="*/ 336499 h 2841955"/>
                <a:gd name="connsiteX14" fmla="*/ 4030676 w 4294023"/>
                <a:gd name="connsiteY14" fmla="*/ 299923 h 2841955"/>
                <a:gd name="connsiteX15" fmla="*/ 4081882 w 4294023"/>
                <a:gd name="connsiteY15" fmla="*/ 256032 h 2841955"/>
                <a:gd name="connsiteX16" fmla="*/ 4118458 w 4294023"/>
                <a:gd name="connsiteY16" fmla="*/ 219456 h 2841955"/>
                <a:gd name="connsiteX17" fmla="*/ 4155034 w 4294023"/>
                <a:gd name="connsiteY17" fmla="*/ 171907 h 2841955"/>
                <a:gd name="connsiteX18" fmla="*/ 4198925 w 4294023"/>
                <a:gd name="connsiteY18" fmla="*/ 113385 h 2841955"/>
                <a:gd name="connsiteX19" fmla="*/ 4235501 w 4294023"/>
                <a:gd name="connsiteY19" fmla="*/ 36576 h 2841955"/>
                <a:gd name="connsiteX20" fmla="*/ 4250132 w 4294023"/>
                <a:gd name="connsiteY20" fmla="*/ 10973 h 2841955"/>
                <a:gd name="connsiteX21" fmla="*/ 4272077 w 4294023"/>
                <a:gd name="connsiteY21" fmla="*/ 0 h 2841955"/>
                <a:gd name="connsiteX22" fmla="*/ 4290365 w 4294023"/>
                <a:gd name="connsiteY22" fmla="*/ 0 h 2841955"/>
                <a:gd name="connsiteX23" fmla="*/ 4294023 w 4294023"/>
                <a:gd name="connsiteY23" fmla="*/ 10973 h 2841955"/>
                <a:gd name="connsiteX24" fmla="*/ 4290365 w 4294023"/>
                <a:gd name="connsiteY24" fmla="*/ 43891 h 2841955"/>
                <a:gd name="connsiteX25" fmla="*/ 4279392 w 4294023"/>
                <a:gd name="connsiteY25" fmla="*/ 131673 h 2841955"/>
                <a:gd name="connsiteX26" fmla="*/ 4272077 w 4294023"/>
                <a:gd name="connsiteY26" fmla="*/ 248717 h 2841955"/>
                <a:gd name="connsiteX27" fmla="*/ 4268420 w 4294023"/>
                <a:gd name="connsiteY27" fmla="*/ 332841 h 2841955"/>
                <a:gd name="connsiteX28" fmla="*/ 4264762 w 4294023"/>
                <a:gd name="connsiteY28" fmla="*/ 405993 h 2841955"/>
                <a:gd name="connsiteX29" fmla="*/ 4257447 w 4294023"/>
                <a:gd name="connsiteY29" fmla="*/ 453542 h 2841955"/>
                <a:gd name="connsiteX30" fmla="*/ 4239159 w 4294023"/>
                <a:gd name="connsiteY30" fmla="*/ 512064 h 2841955"/>
                <a:gd name="connsiteX31" fmla="*/ 4209898 w 4294023"/>
                <a:gd name="connsiteY31" fmla="*/ 559613 h 2841955"/>
                <a:gd name="connsiteX32" fmla="*/ 4176980 w 4294023"/>
                <a:gd name="connsiteY32" fmla="*/ 603504 h 2841955"/>
                <a:gd name="connsiteX33" fmla="*/ 4144061 w 4294023"/>
                <a:gd name="connsiteY33" fmla="*/ 636422 h 2841955"/>
                <a:gd name="connsiteX34" fmla="*/ 4096512 w 4294023"/>
                <a:gd name="connsiteY34" fmla="*/ 662025 h 2841955"/>
                <a:gd name="connsiteX35" fmla="*/ 4037991 w 4294023"/>
                <a:gd name="connsiteY35" fmla="*/ 683971 h 2841955"/>
                <a:gd name="connsiteX36" fmla="*/ 3979469 w 4294023"/>
                <a:gd name="connsiteY36" fmla="*/ 698601 h 2841955"/>
                <a:gd name="connsiteX37" fmla="*/ 3895344 w 4294023"/>
                <a:gd name="connsiteY37" fmla="*/ 705917 h 2841955"/>
                <a:gd name="connsiteX38" fmla="*/ 3822192 w 4294023"/>
                <a:gd name="connsiteY38" fmla="*/ 705917 h 2841955"/>
                <a:gd name="connsiteX39" fmla="*/ 3741725 w 4294023"/>
                <a:gd name="connsiteY39" fmla="*/ 709574 h 2841955"/>
                <a:gd name="connsiteX40" fmla="*/ 3642970 w 4294023"/>
                <a:gd name="connsiteY40" fmla="*/ 720547 h 2841955"/>
                <a:gd name="connsiteX41" fmla="*/ 3500324 w 4294023"/>
                <a:gd name="connsiteY41" fmla="*/ 738835 h 2841955"/>
                <a:gd name="connsiteX42" fmla="*/ 3361335 w 4294023"/>
                <a:gd name="connsiteY42" fmla="*/ 764438 h 2841955"/>
                <a:gd name="connsiteX43" fmla="*/ 3226004 w 4294023"/>
                <a:gd name="connsiteY43" fmla="*/ 793699 h 2841955"/>
                <a:gd name="connsiteX44" fmla="*/ 3046781 w 4294023"/>
                <a:gd name="connsiteY44" fmla="*/ 848563 h 2841955"/>
                <a:gd name="connsiteX45" fmla="*/ 2915108 w 4294023"/>
                <a:gd name="connsiteY45" fmla="*/ 899769 h 2841955"/>
                <a:gd name="connsiteX46" fmla="*/ 2724912 w 4294023"/>
                <a:gd name="connsiteY46" fmla="*/ 958291 h 2841955"/>
                <a:gd name="connsiteX47" fmla="*/ 2618842 w 4294023"/>
                <a:gd name="connsiteY47" fmla="*/ 998525 h 2841955"/>
                <a:gd name="connsiteX48" fmla="*/ 2487168 w 4294023"/>
                <a:gd name="connsiteY48" fmla="*/ 1049731 h 2841955"/>
                <a:gd name="connsiteX49" fmla="*/ 2329892 w 4294023"/>
                <a:gd name="connsiteY49" fmla="*/ 1108253 h 2841955"/>
                <a:gd name="connsiteX50" fmla="*/ 2132381 w 4294023"/>
                <a:gd name="connsiteY50" fmla="*/ 1192377 h 2841955"/>
                <a:gd name="connsiteX51" fmla="*/ 2004365 w 4294023"/>
                <a:gd name="connsiteY51" fmla="*/ 1254557 h 2841955"/>
                <a:gd name="connsiteX52" fmla="*/ 1887322 w 4294023"/>
                <a:gd name="connsiteY52" fmla="*/ 1313078 h 2841955"/>
                <a:gd name="connsiteX53" fmla="*/ 1766621 w 4294023"/>
                <a:gd name="connsiteY53" fmla="*/ 1375257 h 2841955"/>
                <a:gd name="connsiteX54" fmla="*/ 1602029 w 4294023"/>
                <a:gd name="connsiteY54" fmla="*/ 1466697 h 2841955"/>
                <a:gd name="connsiteX55" fmla="*/ 1455725 w 4294023"/>
                <a:gd name="connsiteY55" fmla="*/ 1558137 h 2841955"/>
                <a:gd name="connsiteX56" fmla="*/ 1345997 w 4294023"/>
                <a:gd name="connsiteY56" fmla="*/ 1631289 h 2841955"/>
                <a:gd name="connsiteX57" fmla="*/ 1243584 w 4294023"/>
                <a:gd name="connsiteY57" fmla="*/ 1697126 h 2841955"/>
                <a:gd name="connsiteX58" fmla="*/ 1148487 w 4294023"/>
                <a:gd name="connsiteY58" fmla="*/ 1770278 h 2841955"/>
                <a:gd name="connsiteX59" fmla="*/ 1027786 w 4294023"/>
                <a:gd name="connsiteY59" fmla="*/ 1865376 h 2841955"/>
                <a:gd name="connsiteX60" fmla="*/ 925373 w 4294023"/>
                <a:gd name="connsiteY60" fmla="*/ 1960473 h 2841955"/>
                <a:gd name="connsiteX61" fmla="*/ 822960 w 4294023"/>
                <a:gd name="connsiteY61" fmla="*/ 2059229 h 2841955"/>
                <a:gd name="connsiteX62" fmla="*/ 716890 w 4294023"/>
                <a:gd name="connsiteY62" fmla="*/ 2172614 h 2841955"/>
                <a:gd name="connsiteX63" fmla="*/ 621792 w 4294023"/>
                <a:gd name="connsiteY63" fmla="*/ 2296973 h 2841955"/>
                <a:gd name="connsiteX64" fmla="*/ 596189 w 4294023"/>
                <a:gd name="connsiteY64" fmla="*/ 2329891 h 2841955"/>
                <a:gd name="connsiteX65" fmla="*/ 585216 w 4294023"/>
                <a:gd name="connsiteY65" fmla="*/ 2362809 h 2841955"/>
                <a:gd name="connsiteX66" fmla="*/ 435255 w 4294023"/>
                <a:gd name="connsiteY66" fmla="*/ 2713939 h 2841955"/>
                <a:gd name="connsiteX67" fmla="*/ 358445 w 4294023"/>
                <a:gd name="connsiteY67" fmla="*/ 2743200 h 2841955"/>
                <a:gd name="connsiteX68" fmla="*/ 277978 w 4294023"/>
                <a:gd name="connsiteY68" fmla="*/ 2779776 h 2841955"/>
                <a:gd name="connsiteX69" fmla="*/ 226772 w 4294023"/>
                <a:gd name="connsiteY69" fmla="*/ 2805379 h 2841955"/>
                <a:gd name="connsiteX70" fmla="*/ 182880 w 4294023"/>
                <a:gd name="connsiteY70" fmla="*/ 2823667 h 2841955"/>
                <a:gd name="connsiteX71" fmla="*/ 142647 w 4294023"/>
                <a:gd name="connsiteY71" fmla="*/ 2838297 h 2841955"/>
                <a:gd name="connsiteX72" fmla="*/ 98756 w 4294023"/>
                <a:gd name="connsiteY72" fmla="*/ 2841955 h 2841955"/>
                <a:gd name="connsiteX73" fmla="*/ 76810 w 4294023"/>
                <a:gd name="connsiteY73" fmla="*/ 2841955 h 2841955"/>
                <a:gd name="connsiteX74" fmla="*/ 51207 w 4294023"/>
                <a:gd name="connsiteY74" fmla="*/ 2830982 h 2841955"/>
                <a:gd name="connsiteX75" fmla="*/ 29261 w 4294023"/>
                <a:gd name="connsiteY75" fmla="*/ 2809037 h 2841955"/>
                <a:gd name="connsiteX76" fmla="*/ 14631 w 4294023"/>
                <a:gd name="connsiteY76" fmla="*/ 2779776 h 2841955"/>
                <a:gd name="connsiteX77" fmla="*/ 0 w 4294023"/>
                <a:gd name="connsiteY77" fmla="*/ 2739542 h 2841955"/>
                <a:gd name="connsiteX78" fmla="*/ 0 w 4294023"/>
                <a:gd name="connsiteY78" fmla="*/ 2699309 h 2841955"/>
                <a:gd name="connsiteX79" fmla="*/ 3658 w 4294023"/>
                <a:gd name="connsiteY79" fmla="*/ 2670048 h 2841955"/>
                <a:gd name="connsiteX80" fmla="*/ 32919 w 4294023"/>
                <a:gd name="connsiteY80" fmla="*/ 2604211 h 2841955"/>
                <a:gd name="connsiteX81" fmla="*/ 76810 w 4294023"/>
                <a:gd name="connsiteY81" fmla="*/ 2509113 h 2841955"/>
                <a:gd name="connsiteX82" fmla="*/ 142647 w 4294023"/>
                <a:gd name="connsiteY82" fmla="*/ 2399385 h 2841955"/>
                <a:gd name="connsiteX83" fmla="*/ 215799 w 4294023"/>
                <a:gd name="connsiteY83" fmla="*/ 2293315 h 2841955"/>
                <a:gd name="connsiteX84" fmla="*/ 292608 w 4294023"/>
                <a:gd name="connsiteY84" fmla="*/ 2205533 h 2841955"/>
                <a:gd name="connsiteX85" fmla="*/ 376733 w 4294023"/>
                <a:gd name="connsiteY85" fmla="*/ 2106777 h 2841955"/>
                <a:gd name="connsiteX86" fmla="*/ 479146 w 4294023"/>
                <a:gd name="connsiteY86" fmla="*/ 2008022 h 2841955"/>
                <a:gd name="connsiteX87" fmla="*/ 555956 w 4294023"/>
                <a:gd name="connsiteY87" fmla="*/ 1934870 h 2841955"/>
                <a:gd name="connsiteX88" fmla="*/ 651053 w 4294023"/>
                <a:gd name="connsiteY88" fmla="*/ 1854403 h 2841955"/>
                <a:gd name="connsiteX89" fmla="*/ 720548 w 4294023"/>
                <a:gd name="connsiteY89" fmla="*/ 1795881 h 2841955"/>
                <a:gd name="connsiteX90" fmla="*/ 808330 w 4294023"/>
                <a:gd name="connsiteY90" fmla="*/ 1730045 h 2841955"/>
                <a:gd name="connsiteX91" fmla="*/ 888797 w 4294023"/>
                <a:gd name="connsiteY91" fmla="*/ 1671523 h 2841955"/>
                <a:gd name="connsiteX92" fmla="*/ 1009498 w 4294023"/>
                <a:gd name="connsiteY92" fmla="*/ 1580083 h 2841955"/>
                <a:gd name="connsiteX93" fmla="*/ 1148487 w 4294023"/>
                <a:gd name="connsiteY93" fmla="*/ 1488643 h 2841955"/>
                <a:gd name="connsiteX94" fmla="*/ 1272845 w 4294023"/>
                <a:gd name="connsiteY94" fmla="*/ 1408176 h 2841955"/>
                <a:gd name="connsiteX95" fmla="*/ 1386231 w 4294023"/>
                <a:gd name="connsiteY95" fmla="*/ 1338681 h 2841955"/>
                <a:gd name="connsiteX96" fmla="*/ 1539850 w 4294023"/>
                <a:gd name="connsiteY96" fmla="*/ 1250899 h 2841955"/>
                <a:gd name="connsiteX97" fmla="*/ 1700784 w 4294023"/>
                <a:gd name="connsiteY97" fmla="*/ 1163117 h 2841955"/>
                <a:gd name="connsiteX98" fmla="*/ 1850746 w 4294023"/>
                <a:gd name="connsiteY98" fmla="*/ 1089965 h 2841955"/>
                <a:gd name="connsiteX99" fmla="*/ 1997050 w 4294023"/>
                <a:gd name="connsiteY99" fmla="*/ 1020470 h 2841955"/>
                <a:gd name="connsiteX100" fmla="*/ 2132381 w 4294023"/>
                <a:gd name="connsiteY100" fmla="*/ 958291 h 2841955"/>
                <a:gd name="connsiteX101" fmla="*/ 2359152 w 4294023"/>
                <a:gd name="connsiteY101" fmla="*/ 863193 h 284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294023" h="2841955">
                  <a:moveTo>
                    <a:pt x="2359152" y="863193"/>
                  </a:moveTo>
                  <a:lnTo>
                    <a:pt x="2516429" y="797357"/>
                  </a:lnTo>
                  <a:lnTo>
                    <a:pt x="2666391" y="738835"/>
                  </a:lnTo>
                  <a:lnTo>
                    <a:pt x="2732228" y="716889"/>
                  </a:lnTo>
                  <a:lnTo>
                    <a:pt x="3013863" y="629107"/>
                  </a:lnTo>
                  <a:lnTo>
                    <a:pt x="3222346" y="574243"/>
                  </a:lnTo>
                  <a:lnTo>
                    <a:pt x="3357677" y="541325"/>
                  </a:lnTo>
                  <a:lnTo>
                    <a:pt x="3511296" y="501091"/>
                  </a:lnTo>
                  <a:lnTo>
                    <a:pt x="3661258" y="464515"/>
                  </a:lnTo>
                  <a:lnTo>
                    <a:pt x="3745383" y="442569"/>
                  </a:lnTo>
                  <a:lnTo>
                    <a:pt x="3796589" y="431597"/>
                  </a:lnTo>
                  <a:lnTo>
                    <a:pt x="3866084" y="398678"/>
                  </a:lnTo>
                  <a:lnTo>
                    <a:pt x="3928263" y="365760"/>
                  </a:lnTo>
                  <a:lnTo>
                    <a:pt x="3979469" y="336499"/>
                  </a:lnTo>
                  <a:lnTo>
                    <a:pt x="4030676" y="299923"/>
                  </a:lnTo>
                  <a:lnTo>
                    <a:pt x="4081882" y="256032"/>
                  </a:lnTo>
                  <a:lnTo>
                    <a:pt x="4118458" y="219456"/>
                  </a:lnTo>
                  <a:lnTo>
                    <a:pt x="4155034" y="171907"/>
                  </a:lnTo>
                  <a:lnTo>
                    <a:pt x="4198925" y="113385"/>
                  </a:lnTo>
                  <a:lnTo>
                    <a:pt x="4235501" y="36576"/>
                  </a:lnTo>
                  <a:lnTo>
                    <a:pt x="4250132" y="10973"/>
                  </a:lnTo>
                  <a:lnTo>
                    <a:pt x="4272077" y="0"/>
                  </a:lnTo>
                  <a:lnTo>
                    <a:pt x="4290365" y="0"/>
                  </a:lnTo>
                  <a:lnTo>
                    <a:pt x="4294023" y="10973"/>
                  </a:lnTo>
                  <a:lnTo>
                    <a:pt x="4290365" y="43891"/>
                  </a:lnTo>
                  <a:lnTo>
                    <a:pt x="4279392" y="131673"/>
                  </a:lnTo>
                  <a:lnTo>
                    <a:pt x="4272077" y="248717"/>
                  </a:lnTo>
                  <a:lnTo>
                    <a:pt x="4268420" y="332841"/>
                  </a:lnTo>
                  <a:lnTo>
                    <a:pt x="4264762" y="405993"/>
                  </a:lnTo>
                  <a:lnTo>
                    <a:pt x="4257447" y="453542"/>
                  </a:lnTo>
                  <a:lnTo>
                    <a:pt x="4239159" y="512064"/>
                  </a:lnTo>
                  <a:lnTo>
                    <a:pt x="4209898" y="559613"/>
                  </a:lnTo>
                  <a:lnTo>
                    <a:pt x="4176980" y="603504"/>
                  </a:lnTo>
                  <a:lnTo>
                    <a:pt x="4144061" y="636422"/>
                  </a:lnTo>
                  <a:lnTo>
                    <a:pt x="4096512" y="662025"/>
                  </a:lnTo>
                  <a:lnTo>
                    <a:pt x="4037991" y="683971"/>
                  </a:lnTo>
                  <a:lnTo>
                    <a:pt x="3979469" y="698601"/>
                  </a:lnTo>
                  <a:lnTo>
                    <a:pt x="3895344" y="705917"/>
                  </a:lnTo>
                  <a:lnTo>
                    <a:pt x="3822192" y="705917"/>
                  </a:lnTo>
                  <a:lnTo>
                    <a:pt x="3741725" y="709574"/>
                  </a:lnTo>
                  <a:lnTo>
                    <a:pt x="3642970" y="720547"/>
                  </a:lnTo>
                  <a:lnTo>
                    <a:pt x="3500324" y="738835"/>
                  </a:lnTo>
                  <a:lnTo>
                    <a:pt x="3361335" y="764438"/>
                  </a:lnTo>
                  <a:lnTo>
                    <a:pt x="3226004" y="793699"/>
                  </a:lnTo>
                  <a:lnTo>
                    <a:pt x="3046781" y="848563"/>
                  </a:lnTo>
                  <a:lnTo>
                    <a:pt x="2915108" y="899769"/>
                  </a:lnTo>
                  <a:lnTo>
                    <a:pt x="2724912" y="958291"/>
                  </a:lnTo>
                  <a:lnTo>
                    <a:pt x="2618842" y="998525"/>
                  </a:lnTo>
                  <a:lnTo>
                    <a:pt x="2487168" y="1049731"/>
                  </a:lnTo>
                  <a:lnTo>
                    <a:pt x="2329892" y="1108253"/>
                  </a:lnTo>
                  <a:lnTo>
                    <a:pt x="2132381" y="1192377"/>
                  </a:lnTo>
                  <a:lnTo>
                    <a:pt x="2004365" y="1254557"/>
                  </a:lnTo>
                  <a:lnTo>
                    <a:pt x="1887322" y="1313078"/>
                  </a:lnTo>
                  <a:lnTo>
                    <a:pt x="1766621" y="1375257"/>
                  </a:lnTo>
                  <a:lnTo>
                    <a:pt x="1602029" y="1466697"/>
                  </a:lnTo>
                  <a:lnTo>
                    <a:pt x="1455725" y="1558137"/>
                  </a:lnTo>
                  <a:lnTo>
                    <a:pt x="1345997" y="1631289"/>
                  </a:lnTo>
                  <a:lnTo>
                    <a:pt x="1243584" y="1697126"/>
                  </a:lnTo>
                  <a:lnTo>
                    <a:pt x="1148487" y="1770278"/>
                  </a:lnTo>
                  <a:lnTo>
                    <a:pt x="1027786" y="1865376"/>
                  </a:lnTo>
                  <a:lnTo>
                    <a:pt x="925373" y="1960473"/>
                  </a:lnTo>
                  <a:lnTo>
                    <a:pt x="822960" y="2059229"/>
                  </a:lnTo>
                  <a:lnTo>
                    <a:pt x="716890" y="2172614"/>
                  </a:lnTo>
                  <a:lnTo>
                    <a:pt x="621792" y="2296973"/>
                  </a:lnTo>
                  <a:lnTo>
                    <a:pt x="596189" y="2329891"/>
                  </a:lnTo>
                  <a:lnTo>
                    <a:pt x="585216" y="2362809"/>
                  </a:lnTo>
                  <a:lnTo>
                    <a:pt x="435255" y="2713939"/>
                  </a:lnTo>
                  <a:lnTo>
                    <a:pt x="358445" y="2743200"/>
                  </a:lnTo>
                  <a:lnTo>
                    <a:pt x="277978" y="2779776"/>
                  </a:lnTo>
                  <a:lnTo>
                    <a:pt x="226772" y="2805379"/>
                  </a:lnTo>
                  <a:lnTo>
                    <a:pt x="182880" y="2823667"/>
                  </a:lnTo>
                  <a:lnTo>
                    <a:pt x="142647" y="2838297"/>
                  </a:lnTo>
                  <a:lnTo>
                    <a:pt x="98756" y="2841955"/>
                  </a:lnTo>
                  <a:lnTo>
                    <a:pt x="76810" y="2841955"/>
                  </a:lnTo>
                  <a:lnTo>
                    <a:pt x="51207" y="2830982"/>
                  </a:lnTo>
                  <a:lnTo>
                    <a:pt x="29261" y="2809037"/>
                  </a:lnTo>
                  <a:lnTo>
                    <a:pt x="14631" y="2779776"/>
                  </a:lnTo>
                  <a:lnTo>
                    <a:pt x="0" y="2739542"/>
                  </a:lnTo>
                  <a:lnTo>
                    <a:pt x="0" y="2699309"/>
                  </a:lnTo>
                  <a:lnTo>
                    <a:pt x="3658" y="2670048"/>
                  </a:lnTo>
                  <a:lnTo>
                    <a:pt x="32919" y="2604211"/>
                  </a:lnTo>
                  <a:lnTo>
                    <a:pt x="76810" y="2509113"/>
                  </a:lnTo>
                  <a:lnTo>
                    <a:pt x="142647" y="2399385"/>
                  </a:lnTo>
                  <a:lnTo>
                    <a:pt x="215799" y="2293315"/>
                  </a:lnTo>
                  <a:lnTo>
                    <a:pt x="292608" y="2205533"/>
                  </a:lnTo>
                  <a:lnTo>
                    <a:pt x="376733" y="2106777"/>
                  </a:lnTo>
                  <a:lnTo>
                    <a:pt x="479146" y="2008022"/>
                  </a:lnTo>
                  <a:lnTo>
                    <a:pt x="555956" y="1934870"/>
                  </a:lnTo>
                  <a:lnTo>
                    <a:pt x="651053" y="1854403"/>
                  </a:lnTo>
                  <a:lnTo>
                    <a:pt x="720548" y="1795881"/>
                  </a:lnTo>
                  <a:lnTo>
                    <a:pt x="808330" y="1730045"/>
                  </a:lnTo>
                  <a:lnTo>
                    <a:pt x="888797" y="1671523"/>
                  </a:lnTo>
                  <a:lnTo>
                    <a:pt x="1009498" y="1580083"/>
                  </a:lnTo>
                  <a:lnTo>
                    <a:pt x="1148487" y="1488643"/>
                  </a:lnTo>
                  <a:lnTo>
                    <a:pt x="1272845" y="1408176"/>
                  </a:lnTo>
                  <a:lnTo>
                    <a:pt x="1386231" y="1338681"/>
                  </a:lnTo>
                  <a:lnTo>
                    <a:pt x="1539850" y="1250899"/>
                  </a:lnTo>
                  <a:lnTo>
                    <a:pt x="1700784" y="1163117"/>
                  </a:lnTo>
                  <a:lnTo>
                    <a:pt x="1850746" y="1089965"/>
                  </a:lnTo>
                  <a:lnTo>
                    <a:pt x="1997050" y="1020470"/>
                  </a:lnTo>
                  <a:lnTo>
                    <a:pt x="2132381" y="958291"/>
                  </a:lnTo>
                  <a:lnTo>
                    <a:pt x="2359152" y="86319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87">
              <a:extLst>
                <a:ext uri="{FF2B5EF4-FFF2-40B4-BE49-F238E27FC236}">
                  <a16:creationId xmlns:a16="http://schemas.microsoft.com/office/drawing/2014/main" id="{357D5F88-15F4-4A33-A6C1-D27AE2F27443}"/>
                </a:ext>
              </a:extLst>
            </p:cNvPr>
            <p:cNvSpPr/>
            <p:nvPr/>
          </p:nvSpPr>
          <p:spPr>
            <a:xfrm>
              <a:off x="7910513" y="4421189"/>
              <a:ext cx="527050" cy="949325"/>
            </a:xfrm>
            <a:custGeom>
              <a:avLst/>
              <a:gdLst>
                <a:gd name="connsiteX0" fmla="*/ 457200 w 526256"/>
                <a:gd name="connsiteY0" fmla="*/ 409731 h 947894"/>
                <a:gd name="connsiteX1" fmla="*/ 431006 w 526256"/>
                <a:gd name="connsiteY1" fmla="*/ 581181 h 947894"/>
                <a:gd name="connsiteX2" fmla="*/ 409575 w 526256"/>
                <a:gd name="connsiteY2" fmla="*/ 721675 h 947894"/>
                <a:gd name="connsiteX3" fmla="*/ 392906 w 526256"/>
                <a:gd name="connsiteY3" fmla="*/ 843119 h 947894"/>
                <a:gd name="connsiteX4" fmla="*/ 390525 w 526256"/>
                <a:gd name="connsiteY4" fmla="*/ 878838 h 947894"/>
                <a:gd name="connsiteX5" fmla="*/ 390525 w 526256"/>
                <a:gd name="connsiteY5" fmla="*/ 897888 h 947894"/>
                <a:gd name="connsiteX6" fmla="*/ 404812 w 526256"/>
                <a:gd name="connsiteY6" fmla="*/ 947894 h 947894"/>
                <a:gd name="connsiteX7" fmla="*/ 0 w 526256"/>
                <a:gd name="connsiteY7" fmla="*/ 735963 h 947894"/>
                <a:gd name="connsiteX8" fmla="*/ 42862 w 526256"/>
                <a:gd name="connsiteY8" fmla="*/ 745488 h 947894"/>
                <a:gd name="connsiteX9" fmla="*/ 83343 w 526256"/>
                <a:gd name="connsiteY9" fmla="*/ 740725 h 947894"/>
                <a:gd name="connsiteX10" fmla="*/ 128587 w 526256"/>
                <a:gd name="connsiteY10" fmla="*/ 724056 h 947894"/>
                <a:gd name="connsiteX11" fmla="*/ 161925 w 526256"/>
                <a:gd name="connsiteY11" fmla="*/ 707388 h 947894"/>
                <a:gd name="connsiteX12" fmla="*/ 173831 w 526256"/>
                <a:gd name="connsiteY12" fmla="*/ 690719 h 947894"/>
                <a:gd name="connsiteX13" fmla="*/ 245268 w 526256"/>
                <a:gd name="connsiteY13" fmla="*/ 540700 h 947894"/>
                <a:gd name="connsiteX14" fmla="*/ 311943 w 526256"/>
                <a:gd name="connsiteY14" fmla="*/ 393063 h 947894"/>
                <a:gd name="connsiteX15" fmla="*/ 395287 w 526256"/>
                <a:gd name="connsiteY15" fmla="*/ 207325 h 947894"/>
                <a:gd name="connsiteX16" fmla="*/ 461962 w 526256"/>
                <a:gd name="connsiteY16" fmla="*/ 50163 h 947894"/>
                <a:gd name="connsiteX17" fmla="*/ 478631 w 526256"/>
                <a:gd name="connsiteY17" fmla="*/ 9681 h 947894"/>
                <a:gd name="connsiteX18" fmla="*/ 490537 w 526256"/>
                <a:gd name="connsiteY18" fmla="*/ 2538 h 947894"/>
                <a:gd name="connsiteX19" fmla="*/ 504825 w 526256"/>
                <a:gd name="connsiteY19" fmla="*/ 156 h 947894"/>
                <a:gd name="connsiteX20" fmla="*/ 519112 w 526256"/>
                <a:gd name="connsiteY20" fmla="*/ 4919 h 947894"/>
                <a:gd name="connsiteX21" fmla="*/ 526256 w 526256"/>
                <a:gd name="connsiteY21" fmla="*/ 16825 h 947894"/>
                <a:gd name="connsiteX22" fmla="*/ 526256 w 526256"/>
                <a:gd name="connsiteY22" fmla="*/ 43019 h 947894"/>
                <a:gd name="connsiteX23" fmla="*/ 507206 w 526256"/>
                <a:gd name="connsiteY23" fmla="*/ 140650 h 947894"/>
                <a:gd name="connsiteX24" fmla="*/ 483393 w 526256"/>
                <a:gd name="connsiteY24" fmla="*/ 276381 h 947894"/>
                <a:gd name="connsiteX25" fmla="*/ 457200 w 526256"/>
                <a:gd name="connsiteY25" fmla="*/ 409731 h 947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26256" h="947894">
                  <a:moveTo>
                    <a:pt x="457200" y="409731"/>
                  </a:moveTo>
                  <a:lnTo>
                    <a:pt x="431006" y="581181"/>
                  </a:lnTo>
                  <a:lnTo>
                    <a:pt x="409575" y="721675"/>
                  </a:lnTo>
                  <a:lnTo>
                    <a:pt x="392906" y="843119"/>
                  </a:lnTo>
                  <a:lnTo>
                    <a:pt x="390525" y="878838"/>
                  </a:lnTo>
                  <a:lnTo>
                    <a:pt x="390525" y="897888"/>
                  </a:lnTo>
                  <a:lnTo>
                    <a:pt x="404812" y="947894"/>
                  </a:lnTo>
                  <a:lnTo>
                    <a:pt x="0" y="735963"/>
                  </a:lnTo>
                  <a:lnTo>
                    <a:pt x="42862" y="745488"/>
                  </a:lnTo>
                  <a:lnTo>
                    <a:pt x="83343" y="740725"/>
                  </a:lnTo>
                  <a:lnTo>
                    <a:pt x="128587" y="724056"/>
                  </a:lnTo>
                  <a:lnTo>
                    <a:pt x="161925" y="707388"/>
                  </a:lnTo>
                  <a:lnTo>
                    <a:pt x="173831" y="690719"/>
                  </a:lnTo>
                  <a:lnTo>
                    <a:pt x="245268" y="540700"/>
                  </a:lnTo>
                  <a:lnTo>
                    <a:pt x="311943" y="393063"/>
                  </a:lnTo>
                  <a:lnTo>
                    <a:pt x="395287" y="207325"/>
                  </a:lnTo>
                  <a:lnTo>
                    <a:pt x="461962" y="50163"/>
                  </a:lnTo>
                  <a:lnTo>
                    <a:pt x="478631" y="9681"/>
                  </a:lnTo>
                  <a:lnTo>
                    <a:pt x="490537" y="2538"/>
                  </a:lnTo>
                  <a:cubicBezTo>
                    <a:pt x="503222" y="0"/>
                    <a:pt x="498396" y="156"/>
                    <a:pt x="504825" y="156"/>
                  </a:cubicBezTo>
                  <a:lnTo>
                    <a:pt x="519112" y="4919"/>
                  </a:lnTo>
                  <a:lnTo>
                    <a:pt x="526256" y="16825"/>
                  </a:lnTo>
                  <a:lnTo>
                    <a:pt x="526256" y="43019"/>
                  </a:lnTo>
                  <a:lnTo>
                    <a:pt x="507206" y="140650"/>
                  </a:lnTo>
                  <a:lnTo>
                    <a:pt x="483393" y="276381"/>
                  </a:lnTo>
                  <a:lnTo>
                    <a:pt x="457200" y="4097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338BC323-23EB-4982-9F6B-7FF12552C2CF}"/>
              </a:ext>
            </a:extLst>
          </p:cNvPr>
          <p:cNvGrpSpPr/>
          <p:nvPr/>
        </p:nvGrpSpPr>
        <p:grpSpPr>
          <a:xfrm>
            <a:off x="3771903" y="1450972"/>
            <a:ext cx="4657724" cy="4294188"/>
            <a:chOff x="3779839" y="1460501"/>
            <a:chExt cx="4657724" cy="4294188"/>
          </a:xfrm>
          <a:solidFill>
            <a:schemeClr val="tx1"/>
          </a:solidFill>
        </p:grpSpPr>
        <p:sp>
          <p:nvSpPr>
            <p:cNvPr id="22" name="フリーフォーム 77">
              <a:extLst>
                <a:ext uri="{FF2B5EF4-FFF2-40B4-BE49-F238E27FC236}">
                  <a16:creationId xmlns:a16="http://schemas.microsoft.com/office/drawing/2014/main" id="{52365440-1346-46EA-9E4E-E507E589B120}"/>
                </a:ext>
              </a:extLst>
            </p:cNvPr>
            <p:cNvSpPr/>
            <p:nvPr/>
          </p:nvSpPr>
          <p:spPr>
            <a:xfrm>
              <a:off x="4298951" y="2066926"/>
              <a:ext cx="1511300" cy="449263"/>
            </a:xfrm>
            <a:custGeom>
              <a:avLst/>
              <a:gdLst>
                <a:gd name="connsiteX0" fmla="*/ 783432 w 1512094"/>
                <a:gd name="connsiteY0" fmla="*/ 183356 h 450056"/>
                <a:gd name="connsiteX1" fmla="*/ 945357 w 1512094"/>
                <a:gd name="connsiteY1" fmla="*/ 138113 h 450056"/>
                <a:gd name="connsiteX2" fmla="*/ 1033463 w 1512094"/>
                <a:gd name="connsiteY2" fmla="*/ 111919 h 450056"/>
                <a:gd name="connsiteX3" fmla="*/ 1076325 w 1512094"/>
                <a:gd name="connsiteY3" fmla="*/ 90488 h 450056"/>
                <a:gd name="connsiteX4" fmla="*/ 1143000 w 1512094"/>
                <a:gd name="connsiteY4" fmla="*/ 54769 h 450056"/>
                <a:gd name="connsiteX5" fmla="*/ 1200150 w 1512094"/>
                <a:gd name="connsiteY5" fmla="*/ 21431 h 450056"/>
                <a:gd name="connsiteX6" fmla="*/ 1231107 w 1512094"/>
                <a:gd name="connsiteY6" fmla="*/ 2381 h 450056"/>
                <a:gd name="connsiteX7" fmla="*/ 1273969 w 1512094"/>
                <a:gd name="connsiteY7" fmla="*/ 0 h 450056"/>
                <a:gd name="connsiteX8" fmla="*/ 1335882 w 1512094"/>
                <a:gd name="connsiteY8" fmla="*/ 9525 h 450056"/>
                <a:gd name="connsiteX9" fmla="*/ 1378744 w 1512094"/>
                <a:gd name="connsiteY9" fmla="*/ 19050 h 450056"/>
                <a:gd name="connsiteX10" fmla="*/ 1419225 w 1512094"/>
                <a:gd name="connsiteY10" fmla="*/ 33338 h 450056"/>
                <a:gd name="connsiteX11" fmla="*/ 1459707 w 1512094"/>
                <a:gd name="connsiteY11" fmla="*/ 50006 h 450056"/>
                <a:gd name="connsiteX12" fmla="*/ 1481138 w 1512094"/>
                <a:gd name="connsiteY12" fmla="*/ 66675 h 450056"/>
                <a:gd name="connsiteX13" fmla="*/ 1504950 w 1512094"/>
                <a:gd name="connsiteY13" fmla="*/ 95250 h 450056"/>
                <a:gd name="connsiteX14" fmla="*/ 1512094 w 1512094"/>
                <a:gd name="connsiteY14" fmla="*/ 111919 h 450056"/>
                <a:gd name="connsiteX15" fmla="*/ 1512094 w 1512094"/>
                <a:gd name="connsiteY15" fmla="*/ 140494 h 450056"/>
                <a:gd name="connsiteX16" fmla="*/ 1504950 w 1512094"/>
                <a:gd name="connsiteY16" fmla="*/ 166688 h 450056"/>
                <a:gd name="connsiteX17" fmla="*/ 1483519 w 1512094"/>
                <a:gd name="connsiteY17" fmla="*/ 195263 h 450056"/>
                <a:gd name="connsiteX18" fmla="*/ 1445419 w 1512094"/>
                <a:gd name="connsiteY18" fmla="*/ 221456 h 450056"/>
                <a:gd name="connsiteX19" fmla="*/ 1312069 w 1512094"/>
                <a:gd name="connsiteY19" fmla="*/ 259556 h 450056"/>
                <a:gd name="connsiteX20" fmla="*/ 1162050 w 1512094"/>
                <a:gd name="connsiteY20" fmla="*/ 300038 h 450056"/>
                <a:gd name="connsiteX21" fmla="*/ 1019175 w 1512094"/>
                <a:gd name="connsiteY21" fmla="*/ 338138 h 450056"/>
                <a:gd name="connsiteX22" fmla="*/ 885825 w 1512094"/>
                <a:gd name="connsiteY22" fmla="*/ 369094 h 450056"/>
                <a:gd name="connsiteX23" fmla="*/ 726282 w 1512094"/>
                <a:gd name="connsiteY23" fmla="*/ 404813 h 450056"/>
                <a:gd name="connsiteX24" fmla="*/ 588169 w 1512094"/>
                <a:gd name="connsiteY24" fmla="*/ 431006 h 450056"/>
                <a:gd name="connsiteX25" fmla="*/ 490538 w 1512094"/>
                <a:gd name="connsiteY25" fmla="*/ 445294 h 450056"/>
                <a:gd name="connsiteX26" fmla="*/ 423863 w 1512094"/>
                <a:gd name="connsiteY26" fmla="*/ 450056 h 450056"/>
                <a:gd name="connsiteX27" fmla="*/ 347663 w 1512094"/>
                <a:gd name="connsiteY27" fmla="*/ 445294 h 450056"/>
                <a:gd name="connsiteX28" fmla="*/ 271463 w 1512094"/>
                <a:gd name="connsiteY28" fmla="*/ 433388 h 450056"/>
                <a:gd name="connsiteX29" fmla="*/ 221457 w 1512094"/>
                <a:gd name="connsiteY29" fmla="*/ 419100 h 450056"/>
                <a:gd name="connsiteX30" fmla="*/ 176213 w 1512094"/>
                <a:gd name="connsiteY30" fmla="*/ 397669 h 450056"/>
                <a:gd name="connsiteX31" fmla="*/ 130969 w 1512094"/>
                <a:gd name="connsiteY31" fmla="*/ 369094 h 450056"/>
                <a:gd name="connsiteX32" fmla="*/ 78582 w 1512094"/>
                <a:gd name="connsiteY32" fmla="*/ 323850 h 450056"/>
                <a:gd name="connsiteX33" fmla="*/ 45244 w 1512094"/>
                <a:gd name="connsiteY33" fmla="*/ 292894 h 450056"/>
                <a:gd name="connsiteX34" fmla="*/ 9525 w 1512094"/>
                <a:gd name="connsiteY34" fmla="*/ 254794 h 450056"/>
                <a:gd name="connsiteX35" fmla="*/ 0 w 1512094"/>
                <a:gd name="connsiteY35" fmla="*/ 233363 h 450056"/>
                <a:gd name="connsiteX36" fmla="*/ 0 w 1512094"/>
                <a:gd name="connsiteY36" fmla="*/ 219075 h 450056"/>
                <a:gd name="connsiteX37" fmla="*/ 4763 w 1512094"/>
                <a:gd name="connsiteY37" fmla="*/ 204788 h 450056"/>
                <a:gd name="connsiteX38" fmla="*/ 19050 w 1512094"/>
                <a:gd name="connsiteY38" fmla="*/ 197644 h 450056"/>
                <a:gd name="connsiteX39" fmla="*/ 40482 w 1512094"/>
                <a:gd name="connsiteY39" fmla="*/ 200025 h 450056"/>
                <a:gd name="connsiteX40" fmla="*/ 80963 w 1512094"/>
                <a:gd name="connsiteY40" fmla="*/ 216694 h 450056"/>
                <a:gd name="connsiteX41" fmla="*/ 119063 w 1512094"/>
                <a:gd name="connsiteY41" fmla="*/ 233363 h 450056"/>
                <a:gd name="connsiteX42" fmla="*/ 166688 w 1512094"/>
                <a:gd name="connsiteY42" fmla="*/ 250031 h 450056"/>
                <a:gd name="connsiteX43" fmla="*/ 245269 w 1512094"/>
                <a:gd name="connsiteY43" fmla="*/ 266700 h 450056"/>
                <a:gd name="connsiteX44" fmla="*/ 300038 w 1512094"/>
                <a:gd name="connsiteY44" fmla="*/ 269081 h 450056"/>
                <a:gd name="connsiteX45" fmla="*/ 352425 w 1512094"/>
                <a:gd name="connsiteY45" fmla="*/ 266700 h 450056"/>
                <a:gd name="connsiteX46" fmla="*/ 583407 w 1512094"/>
                <a:gd name="connsiteY46" fmla="*/ 228600 h 450056"/>
                <a:gd name="connsiteX47" fmla="*/ 783432 w 1512094"/>
                <a:gd name="connsiteY47" fmla="*/ 183356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12094" h="450056">
                  <a:moveTo>
                    <a:pt x="783432" y="183356"/>
                  </a:moveTo>
                  <a:lnTo>
                    <a:pt x="945357" y="138113"/>
                  </a:lnTo>
                  <a:lnTo>
                    <a:pt x="1033463" y="111919"/>
                  </a:lnTo>
                  <a:lnTo>
                    <a:pt x="1076325" y="90488"/>
                  </a:lnTo>
                  <a:lnTo>
                    <a:pt x="1143000" y="54769"/>
                  </a:lnTo>
                  <a:lnTo>
                    <a:pt x="1200150" y="21431"/>
                  </a:lnTo>
                  <a:lnTo>
                    <a:pt x="1231107" y="2381"/>
                  </a:lnTo>
                  <a:lnTo>
                    <a:pt x="1273969" y="0"/>
                  </a:lnTo>
                  <a:lnTo>
                    <a:pt x="1335882" y="9525"/>
                  </a:lnTo>
                  <a:lnTo>
                    <a:pt x="1378744" y="19050"/>
                  </a:lnTo>
                  <a:lnTo>
                    <a:pt x="1419225" y="33338"/>
                  </a:lnTo>
                  <a:lnTo>
                    <a:pt x="1459707" y="50006"/>
                  </a:lnTo>
                  <a:lnTo>
                    <a:pt x="1481138" y="66675"/>
                  </a:lnTo>
                  <a:lnTo>
                    <a:pt x="1504950" y="95250"/>
                  </a:lnTo>
                  <a:lnTo>
                    <a:pt x="1512094" y="111919"/>
                  </a:lnTo>
                  <a:lnTo>
                    <a:pt x="1512094" y="140494"/>
                  </a:lnTo>
                  <a:lnTo>
                    <a:pt x="1504950" y="166688"/>
                  </a:lnTo>
                  <a:lnTo>
                    <a:pt x="1483519" y="195263"/>
                  </a:lnTo>
                  <a:lnTo>
                    <a:pt x="1445419" y="221456"/>
                  </a:lnTo>
                  <a:lnTo>
                    <a:pt x="1312069" y="259556"/>
                  </a:lnTo>
                  <a:lnTo>
                    <a:pt x="1162050" y="300038"/>
                  </a:lnTo>
                  <a:lnTo>
                    <a:pt x="1019175" y="338138"/>
                  </a:lnTo>
                  <a:lnTo>
                    <a:pt x="885825" y="369094"/>
                  </a:lnTo>
                  <a:lnTo>
                    <a:pt x="726282" y="404813"/>
                  </a:lnTo>
                  <a:lnTo>
                    <a:pt x="588169" y="431006"/>
                  </a:lnTo>
                  <a:lnTo>
                    <a:pt x="490538" y="445294"/>
                  </a:lnTo>
                  <a:lnTo>
                    <a:pt x="423863" y="450056"/>
                  </a:lnTo>
                  <a:lnTo>
                    <a:pt x="347663" y="445294"/>
                  </a:lnTo>
                  <a:lnTo>
                    <a:pt x="271463" y="433388"/>
                  </a:lnTo>
                  <a:lnTo>
                    <a:pt x="221457" y="419100"/>
                  </a:lnTo>
                  <a:lnTo>
                    <a:pt x="176213" y="397669"/>
                  </a:lnTo>
                  <a:lnTo>
                    <a:pt x="130969" y="369094"/>
                  </a:lnTo>
                  <a:lnTo>
                    <a:pt x="78582" y="323850"/>
                  </a:lnTo>
                  <a:lnTo>
                    <a:pt x="45244" y="292894"/>
                  </a:lnTo>
                  <a:lnTo>
                    <a:pt x="9525" y="254794"/>
                  </a:lnTo>
                  <a:lnTo>
                    <a:pt x="0" y="233363"/>
                  </a:lnTo>
                  <a:lnTo>
                    <a:pt x="0" y="219075"/>
                  </a:lnTo>
                  <a:lnTo>
                    <a:pt x="4763" y="204788"/>
                  </a:lnTo>
                  <a:lnTo>
                    <a:pt x="19050" y="197644"/>
                  </a:lnTo>
                  <a:lnTo>
                    <a:pt x="40482" y="200025"/>
                  </a:lnTo>
                  <a:lnTo>
                    <a:pt x="80963" y="216694"/>
                  </a:lnTo>
                  <a:lnTo>
                    <a:pt x="119063" y="233363"/>
                  </a:lnTo>
                  <a:lnTo>
                    <a:pt x="166688" y="250031"/>
                  </a:lnTo>
                  <a:lnTo>
                    <a:pt x="245269" y="266700"/>
                  </a:lnTo>
                  <a:lnTo>
                    <a:pt x="300038" y="269081"/>
                  </a:lnTo>
                  <a:lnTo>
                    <a:pt x="352425" y="266700"/>
                  </a:lnTo>
                  <a:lnTo>
                    <a:pt x="583407" y="228600"/>
                  </a:lnTo>
                  <a:lnTo>
                    <a:pt x="783432" y="1833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78">
              <a:extLst>
                <a:ext uri="{FF2B5EF4-FFF2-40B4-BE49-F238E27FC236}">
                  <a16:creationId xmlns:a16="http://schemas.microsoft.com/office/drawing/2014/main" id="{CC974F8B-AAF2-412C-B8DF-FE6C3BDF5115}"/>
                </a:ext>
              </a:extLst>
            </p:cNvPr>
            <p:cNvSpPr/>
            <p:nvPr/>
          </p:nvSpPr>
          <p:spPr>
            <a:xfrm>
              <a:off x="6746876" y="1665289"/>
              <a:ext cx="815975" cy="631825"/>
            </a:xfrm>
            <a:custGeom>
              <a:avLst/>
              <a:gdLst>
                <a:gd name="connsiteX0" fmla="*/ 211932 w 816769"/>
                <a:gd name="connsiteY0" fmla="*/ 180975 h 633412"/>
                <a:gd name="connsiteX1" fmla="*/ 152400 w 816769"/>
                <a:gd name="connsiteY1" fmla="*/ 138112 h 633412"/>
                <a:gd name="connsiteX2" fmla="*/ 102394 w 816769"/>
                <a:gd name="connsiteY2" fmla="*/ 107156 h 633412"/>
                <a:gd name="connsiteX3" fmla="*/ 40482 w 816769"/>
                <a:gd name="connsiteY3" fmla="*/ 73819 h 633412"/>
                <a:gd name="connsiteX4" fmla="*/ 11907 w 816769"/>
                <a:gd name="connsiteY4" fmla="*/ 57150 h 633412"/>
                <a:gd name="connsiteX5" fmla="*/ 0 w 816769"/>
                <a:gd name="connsiteY5" fmla="*/ 42862 h 633412"/>
                <a:gd name="connsiteX6" fmla="*/ 0 w 816769"/>
                <a:gd name="connsiteY6" fmla="*/ 28575 h 633412"/>
                <a:gd name="connsiteX7" fmla="*/ 9525 w 816769"/>
                <a:gd name="connsiteY7" fmla="*/ 11906 h 633412"/>
                <a:gd name="connsiteX8" fmla="*/ 28575 w 816769"/>
                <a:gd name="connsiteY8" fmla="*/ 2381 h 633412"/>
                <a:gd name="connsiteX9" fmla="*/ 83344 w 816769"/>
                <a:gd name="connsiteY9" fmla="*/ 0 h 633412"/>
                <a:gd name="connsiteX10" fmla="*/ 138113 w 816769"/>
                <a:gd name="connsiteY10" fmla="*/ 0 h 633412"/>
                <a:gd name="connsiteX11" fmla="*/ 192882 w 816769"/>
                <a:gd name="connsiteY11" fmla="*/ 9525 h 633412"/>
                <a:gd name="connsiteX12" fmla="*/ 276225 w 816769"/>
                <a:gd name="connsiteY12" fmla="*/ 26194 h 633412"/>
                <a:gd name="connsiteX13" fmla="*/ 357188 w 816769"/>
                <a:gd name="connsiteY13" fmla="*/ 42862 h 633412"/>
                <a:gd name="connsiteX14" fmla="*/ 450057 w 816769"/>
                <a:gd name="connsiteY14" fmla="*/ 69056 h 633412"/>
                <a:gd name="connsiteX15" fmla="*/ 526257 w 816769"/>
                <a:gd name="connsiteY15" fmla="*/ 95250 h 633412"/>
                <a:gd name="connsiteX16" fmla="*/ 571500 w 816769"/>
                <a:gd name="connsiteY16" fmla="*/ 114300 h 633412"/>
                <a:gd name="connsiteX17" fmla="*/ 623888 w 816769"/>
                <a:gd name="connsiteY17" fmla="*/ 140494 h 633412"/>
                <a:gd name="connsiteX18" fmla="*/ 669132 w 816769"/>
                <a:gd name="connsiteY18" fmla="*/ 169069 h 633412"/>
                <a:gd name="connsiteX19" fmla="*/ 702469 w 816769"/>
                <a:gd name="connsiteY19" fmla="*/ 195262 h 633412"/>
                <a:gd name="connsiteX20" fmla="*/ 735807 w 816769"/>
                <a:gd name="connsiteY20" fmla="*/ 233362 h 633412"/>
                <a:gd name="connsiteX21" fmla="*/ 762000 w 816769"/>
                <a:gd name="connsiteY21" fmla="*/ 269081 h 633412"/>
                <a:gd name="connsiteX22" fmla="*/ 778669 w 816769"/>
                <a:gd name="connsiteY22" fmla="*/ 300037 h 633412"/>
                <a:gd name="connsiteX23" fmla="*/ 792957 w 816769"/>
                <a:gd name="connsiteY23" fmla="*/ 338137 h 633412"/>
                <a:gd name="connsiteX24" fmla="*/ 804863 w 816769"/>
                <a:gd name="connsiteY24" fmla="*/ 376237 h 633412"/>
                <a:gd name="connsiteX25" fmla="*/ 814388 w 816769"/>
                <a:gd name="connsiteY25" fmla="*/ 435769 h 633412"/>
                <a:gd name="connsiteX26" fmla="*/ 816769 w 816769"/>
                <a:gd name="connsiteY26" fmla="*/ 490537 h 633412"/>
                <a:gd name="connsiteX27" fmla="*/ 814388 w 816769"/>
                <a:gd name="connsiteY27" fmla="*/ 523875 h 633412"/>
                <a:gd name="connsiteX28" fmla="*/ 802482 w 816769"/>
                <a:gd name="connsiteY28" fmla="*/ 564356 h 633412"/>
                <a:gd name="connsiteX29" fmla="*/ 781050 w 816769"/>
                <a:gd name="connsiteY29" fmla="*/ 597694 h 633412"/>
                <a:gd name="connsiteX30" fmla="*/ 754857 w 816769"/>
                <a:gd name="connsiteY30" fmla="*/ 626269 h 633412"/>
                <a:gd name="connsiteX31" fmla="*/ 731044 w 816769"/>
                <a:gd name="connsiteY31" fmla="*/ 633412 h 633412"/>
                <a:gd name="connsiteX32" fmla="*/ 707232 w 816769"/>
                <a:gd name="connsiteY32" fmla="*/ 631031 h 633412"/>
                <a:gd name="connsiteX33" fmla="*/ 657225 w 816769"/>
                <a:gd name="connsiteY33" fmla="*/ 616744 h 633412"/>
                <a:gd name="connsiteX34" fmla="*/ 600075 w 816769"/>
                <a:gd name="connsiteY34" fmla="*/ 588169 h 633412"/>
                <a:gd name="connsiteX35" fmla="*/ 569119 w 816769"/>
                <a:gd name="connsiteY35" fmla="*/ 542925 h 633412"/>
                <a:gd name="connsiteX36" fmla="*/ 514350 w 816769"/>
                <a:gd name="connsiteY36" fmla="*/ 471487 h 633412"/>
                <a:gd name="connsiteX37" fmla="*/ 447675 w 816769"/>
                <a:gd name="connsiteY37" fmla="*/ 392906 h 633412"/>
                <a:gd name="connsiteX38" fmla="*/ 383382 w 816769"/>
                <a:gd name="connsiteY38" fmla="*/ 326231 h 633412"/>
                <a:gd name="connsiteX39" fmla="*/ 307182 w 816769"/>
                <a:gd name="connsiteY39" fmla="*/ 252412 h 633412"/>
                <a:gd name="connsiteX40" fmla="*/ 211932 w 816769"/>
                <a:gd name="connsiteY40" fmla="*/ 180975 h 63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16769" h="633412">
                  <a:moveTo>
                    <a:pt x="211932" y="180975"/>
                  </a:moveTo>
                  <a:lnTo>
                    <a:pt x="152400" y="138112"/>
                  </a:lnTo>
                  <a:lnTo>
                    <a:pt x="102394" y="107156"/>
                  </a:lnTo>
                  <a:lnTo>
                    <a:pt x="40482" y="73819"/>
                  </a:lnTo>
                  <a:lnTo>
                    <a:pt x="11907" y="57150"/>
                  </a:lnTo>
                  <a:lnTo>
                    <a:pt x="0" y="42862"/>
                  </a:lnTo>
                  <a:lnTo>
                    <a:pt x="0" y="28575"/>
                  </a:lnTo>
                  <a:lnTo>
                    <a:pt x="9525" y="11906"/>
                  </a:lnTo>
                  <a:lnTo>
                    <a:pt x="28575" y="2381"/>
                  </a:lnTo>
                  <a:lnTo>
                    <a:pt x="83344" y="0"/>
                  </a:lnTo>
                  <a:lnTo>
                    <a:pt x="138113" y="0"/>
                  </a:lnTo>
                  <a:lnTo>
                    <a:pt x="192882" y="9525"/>
                  </a:lnTo>
                  <a:lnTo>
                    <a:pt x="276225" y="26194"/>
                  </a:lnTo>
                  <a:lnTo>
                    <a:pt x="357188" y="42862"/>
                  </a:lnTo>
                  <a:lnTo>
                    <a:pt x="450057" y="69056"/>
                  </a:lnTo>
                  <a:lnTo>
                    <a:pt x="526257" y="95250"/>
                  </a:lnTo>
                  <a:lnTo>
                    <a:pt x="571500" y="114300"/>
                  </a:lnTo>
                  <a:lnTo>
                    <a:pt x="623888" y="140494"/>
                  </a:lnTo>
                  <a:lnTo>
                    <a:pt x="669132" y="169069"/>
                  </a:lnTo>
                  <a:lnTo>
                    <a:pt x="702469" y="195262"/>
                  </a:lnTo>
                  <a:lnTo>
                    <a:pt x="735807" y="233362"/>
                  </a:lnTo>
                  <a:lnTo>
                    <a:pt x="762000" y="269081"/>
                  </a:lnTo>
                  <a:lnTo>
                    <a:pt x="778669" y="300037"/>
                  </a:lnTo>
                  <a:lnTo>
                    <a:pt x="792957" y="338137"/>
                  </a:lnTo>
                  <a:lnTo>
                    <a:pt x="804863" y="376237"/>
                  </a:lnTo>
                  <a:lnTo>
                    <a:pt x="814388" y="435769"/>
                  </a:lnTo>
                  <a:lnTo>
                    <a:pt x="816769" y="490537"/>
                  </a:lnTo>
                  <a:lnTo>
                    <a:pt x="814388" y="523875"/>
                  </a:lnTo>
                  <a:lnTo>
                    <a:pt x="802482" y="564356"/>
                  </a:lnTo>
                  <a:lnTo>
                    <a:pt x="781050" y="597694"/>
                  </a:lnTo>
                  <a:lnTo>
                    <a:pt x="754857" y="626269"/>
                  </a:lnTo>
                  <a:lnTo>
                    <a:pt x="731044" y="633412"/>
                  </a:lnTo>
                  <a:lnTo>
                    <a:pt x="707232" y="631031"/>
                  </a:lnTo>
                  <a:lnTo>
                    <a:pt x="657225" y="616744"/>
                  </a:lnTo>
                  <a:lnTo>
                    <a:pt x="600075" y="588169"/>
                  </a:lnTo>
                  <a:lnTo>
                    <a:pt x="569119" y="542925"/>
                  </a:lnTo>
                  <a:lnTo>
                    <a:pt x="514350" y="471487"/>
                  </a:lnTo>
                  <a:lnTo>
                    <a:pt x="447675" y="392906"/>
                  </a:lnTo>
                  <a:lnTo>
                    <a:pt x="383382" y="326231"/>
                  </a:lnTo>
                  <a:lnTo>
                    <a:pt x="307182" y="252412"/>
                  </a:lnTo>
                  <a:lnTo>
                    <a:pt x="211932" y="180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79">
              <a:extLst>
                <a:ext uri="{FF2B5EF4-FFF2-40B4-BE49-F238E27FC236}">
                  <a16:creationId xmlns:a16="http://schemas.microsoft.com/office/drawing/2014/main" id="{DF819E4B-7DDB-4B22-AB3D-47FFC05694DF}"/>
                </a:ext>
              </a:extLst>
            </p:cNvPr>
            <p:cNvSpPr/>
            <p:nvPr/>
          </p:nvSpPr>
          <p:spPr>
            <a:xfrm>
              <a:off x="3779839" y="2581276"/>
              <a:ext cx="4286250" cy="906463"/>
            </a:xfrm>
            <a:custGeom>
              <a:avLst/>
              <a:gdLst>
                <a:gd name="connsiteX0" fmla="*/ 1747598 w 4286029"/>
                <a:gd name="connsiteY0" fmla="*/ 402477 h 907339"/>
                <a:gd name="connsiteX1" fmla="*/ 2090057 w 4286029"/>
                <a:gd name="connsiteY1" fmla="*/ 338928 h 907339"/>
                <a:gd name="connsiteX2" fmla="*/ 2372497 w 4286029"/>
                <a:gd name="connsiteY2" fmla="*/ 285971 h 907339"/>
                <a:gd name="connsiteX3" fmla="*/ 2492534 w 4286029"/>
                <a:gd name="connsiteY3" fmla="*/ 261257 h 907339"/>
                <a:gd name="connsiteX4" fmla="*/ 2693773 w 4286029"/>
                <a:gd name="connsiteY4" fmla="*/ 225952 h 907339"/>
                <a:gd name="connsiteX5" fmla="*/ 2810279 w 4286029"/>
                <a:gd name="connsiteY5" fmla="*/ 204769 h 907339"/>
                <a:gd name="connsiteX6" fmla="*/ 3032701 w 4286029"/>
                <a:gd name="connsiteY6" fmla="*/ 169464 h 907339"/>
                <a:gd name="connsiteX7" fmla="*/ 3318672 w 4286029"/>
                <a:gd name="connsiteY7" fmla="*/ 127098 h 907339"/>
                <a:gd name="connsiteX8" fmla="*/ 3526971 w 4286029"/>
                <a:gd name="connsiteY8" fmla="*/ 95323 h 907339"/>
                <a:gd name="connsiteX9" fmla="*/ 3583459 w 4286029"/>
                <a:gd name="connsiteY9" fmla="*/ 88262 h 907339"/>
                <a:gd name="connsiteX10" fmla="*/ 3636417 w 4286029"/>
                <a:gd name="connsiteY10" fmla="*/ 67079 h 907339"/>
                <a:gd name="connsiteX11" fmla="*/ 3749393 w 4286029"/>
                <a:gd name="connsiteY11" fmla="*/ 28244 h 907339"/>
                <a:gd name="connsiteX12" fmla="*/ 3823534 w 4286029"/>
                <a:gd name="connsiteY12" fmla="*/ 0 h 907339"/>
                <a:gd name="connsiteX13" fmla="*/ 3876491 w 4286029"/>
                <a:gd name="connsiteY13" fmla="*/ 3530 h 907339"/>
                <a:gd name="connsiteX14" fmla="*/ 3961223 w 4286029"/>
                <a:gd name="connsiteY14" fmla="*/ 17652 h 907339"/>
                <a:gd name="connsiteX15" fmla="*/ 4038894 w 4286029"/>
                <a:gd name="connsiteY15" fmla="*/ 35305 h 907339"/>
                <a:gd name="connsiteX16" fmla="*/ 4098913 w 4286029"/>
                <a:gd name="connsiteY16" fmla="*/ 52957 h 907339"/>
                <a:gd name="connsiteX17" fmla="*/ 4169523 w 4286029"/>
                <a:gd name="connsiteY17" fmla="*/ 81201 h 907339"/>
                <a:gd name="connsiteX18" fmla="*/ 4222480 w 4286029"/>
                <a:gd name="connsiteY18" fmla="*/ 105915 h 907339"/>
                <a:gd name="connsiteX19" fmla="*/ 4233072 w 4286029"/>
                <a:gd name="connsiteY19" fmla="*/ 112976 h 907339"/>
                <a:gd name="connsiteX20" fmla="*/ 4254255 w 4286029"/>
                <a:gd name="connsiteY20" fmla="*/ 134159 h 907339"/>
                <a:gd name="connsiteX21" fmla="*/ 4268377 w 4286029"/>
                <a:gd name="connsiteY21" fmla="*/ 148281 h 907339"/>
                <a:gd name="connsiteX22" fmla="*/ 4282499 w 4286029"/>
                <a:gd name="connsiteY22" fmla="*/ 169464 h 907339"/>
                <a:gd name="connsiteX23" fmla="*/ 4286029 w 4286029"/>
                <a:gd name="connsiteY23" fmla="*/ 183586 h 907339"/>
                <a:gd name="connsiteX24" fmla="*/ 4282499 w 4286029"/>
                <a:gd name="connsiteY24" fmla="*/ 204769 h 907339"/>
                <a:gd name="connsiteX25" fmla="*/ 4271907 w 4286029"/>
                <a:gd name="connsiteY25" fmla="*/ 225952 h 907339"/>
                <a:gd name="connsiteX26" fmla="*/ 4243663 w 4286029"/>
                <a:gd name="connsiteY26" fmla="*/ 247135 h 907339"/>
                <a:gd name="connsiteX27" fmla="*/ 4211889 w 4286029"/>
                <a:gd name="connsiteY27" fmla="*/ 257727 h 907339"/>
                <a:gd name="connsiteX28" fmla="*/ 4165992 w 4286029"/>
                <a:gd name="connsiteY28" fmla="*/ 268318 h 907339"/>
                <a:gd name="connsiteX29" fmla="*/ 4063608 w 4286029"/>
                <a:gd name="connsiteY29" fmla="*/ 282440 h 907339"/>
                <a:gd name="connsiteX30" fmla="*/ 3918857 w 4286029"/>
                <a:gd name="connsiteY30" fmla="*/ 296562 h 907339"/>
                <a:gd name="connsiteX31" fmla="*/ 3756454 w 4286029"/>
                <a:gd name="connsiteY31" fmla="*/ 314215 h 907339"/>
                <a:gd name="connsiteX32" fmla="*/ 3562276 w 4286029"/>
                <a:gd name="connsiteY32" fmla="*/ 328337 h 907339"/>
                <a:gd name="connsiteX33" fmla="*/ 3329263 w 4286029"/>
                <a:gd name="connsiteY33" fmla="*/ 345989 h 907339"/>
                <a:gd name="connsiteX34" fmla="*/ 3117433 w 4286029"/>
                <a:gd name="connsiteY34" fmla="*/ 367172 h 907339"/>
                <a:gd name="connsiteX35" fmla="*/ 2898542 w 4286029"/>
                <a:gd name="connsiteY35" fmla="*/ 395416 h 907339"/>
                <a:gd name="connsiteX36" fmla="*/ 2732608 w 4286029"/>
                <a:gd name="connsiteY36" fmla="*/ 427191 h 907339"/>
                <a:gd name="connsiteX37" fmla="*/ 2474882 w 4286029"/>
                <a:gd name="connsiteY37" fmla="*/ 480148 h 907339"/>
                <a:gd name="connsiteX38" fmla="*/ 2270113 w 4286029"/>
                <a:gd name="connsiteY38" fmla="*/ 518984 h 907339"/>
                <a:gd name="connsiteX39" fmla="*/ 2001795 w 4286029"/>
                <a:gd name="connsiteY39" fmla="*/ 568411 h 907339"/>
                <a:gd name="connsiteX40" fmla="*/ 1729946 w 4286029"/>
                <a:gd name="connsiteY40" fmla="*/ 624899 h 907339"/>
                <a:gd name="connsiteX41" fmla="*/ 1447506 w 4286029"/>
                <a:gd name="connsiteY41" fmla="*/ 670795 h 907339"/>
                <a:gd name="connsiteX42" fmla="*/ 1270981 w 4286029"/>
                <a:gd name="connsiteY42" fmla="*/ 706100 h 907339"/>
                <a:gd name="connsiteX43" fmla="*/ 981479 w 4286029"/>
                <a:gd name="connsiteY43" fmla="*/ 769649 h 907339"/>
                <a:gd name="connsiteX44" fmla="*/ 723753 w 4286029"/>
                <a:gd name="connsiteY44" fmla="*/ 833198 h 907339"/>
                <a:gd name="connsiteX45" fmla="*/ 593124 w 4286029"/>
                <a:gd name="connsiteY45" fmla="*/ 868503 h 907339"/>
                <a:gd name="connsiteX46" fmla="*/ 554289 w 4286029"/>
                <a:gd name="connsiteY46" fmla="*/ 889686 h 907339"/>
                <a:gd name="connsiteX47" fmla="*/ 504862 w 4286029"/>
                <a:gd name="connsiteY47" fmla="*/ 900278 h 907339"/>
                <a:gd name="connsiteX48" fmla="*/ 466026 w 4286029"/>
                <a:gd name="connsiteY48" fmla="*/ 907339 h 907339"/>
                <a:gd name="connsiteX49" fmla="*/ 406008 w 4286029"/>
                <a:gd name="connsiteY49" fmla="*/ 896747 h 907339"/>
                <a:gd name="connsiteX50" fmla="*/ 338928 w 4286029"/>
                <a:gd name="connsiteY50" fmla="*/ 868503 h 907339"/>
                <a:gd name="connsiteX51" fmla="*/ 264788 w 4286029"/>
                <a:gd name="connsiteY51" fmla="*/ 829668 h 907339"/>
                <a:gd name="connsiteX52" fmla="*/ 208300 w 4286029"/>
                <a:gd name="connsiteY52" fmla="*/ 794363 h 907339"/>
                <a:gd name="connsiteX53" fmla="*/ 155342 w 4286029"/>
                <a:gd name="connsiteY53" fmla="*/ 748466 h 907339"/>
                <a:gd name="connsiteX54" fmla="*/ 109446 w 4286029"/>
                <a:gd name="connsiteY54" fmla="*/ 706100 h 907339"/>
                <a:gd name="connsiteX55" fmla="*/ 60018 w 4286029"/>
                <a:gd name="connsiteY55" fmla="*/ 653143 h 907339"/>
                <a:gd name="connsiteX56" fmla="*/ 14122 w 4286029"/>
                <a:gd name="connsiteY56" fmla="*/ 593124 h 907339"/>
                <a:gd name="connsiteX57" fmla="*/ 3530 w 4286029"/>
                <a:gd name="connsiteY57" fmla="*/ 568411 h 907339"/>
                <a:gd name="connsiteX58" fmla="*/ 0 w 4286029"/>
                <a:gd name="connsiteY58" fmla="*/ 547228 h 907339"/>
                <a:gd name="connsiteX59" fmla="*/ 3530 w 4286029"/>
                <a:gd name="connsiteY59" fmla="*/ 536636 h 907339"/>
                <a:gd name="connsiteX60" fmla="*/ 21183 w 4286029"/>
                <a:gd name="connsiteY60" fmla="*/ 529575 h 907339"/>
                <a:gd name="connsiteX61" fmla="*/ 38835 w 4286029"/>
                <a:gd name="connsiteY61" fmla="*/ 529575 h 907339"/>
                <a:gd name="connsiteX62" fmla="*/ 60018 w 4286029"/>
                <a:gd name="connsiteY62" fmla="*/ 543697 h 907339"/>
                <a:gd name="connsiteX63" fmla="*/ 105915 w 4286029"/>
                <a:gd name="connsiteY63" fmla="*/ 575472 h 907339"/>
                <a:gd name="connsiteX64" fmla="*/ 155342 w 4286029"/>
                <a:gd name="connsiteY64" fmla="*/ 603716 h 907339"/>
                <a:gd name="connsiteX65" fmla="*/ 208300 w 4286029"/>
                <a:gd name="connsiteY65" fmla="*/ 621368 h 907339"/>
                <a:gd name="connsiteX66" fmla="*/ 271849 w 4286029"/>
                <a:gd name="connsiteY66" fmla="*/ 635490 h 907339"/>
                <a:gd name="connsiteX67" fmla="*/ 321276 w 4286029"/>
                <a:gd name="connsiteY67" fmla="*/ 642551 h 907339"/>
                <a:gd name="connsiteX68" fmla="*/ 395416 w 4286029"/>
                <a:gd name="connsiteY68" fmla="*/ 649612 h 907339"/>
                <a:gd name="connsiteX69" fmla="*/ 458965 w 4286029"/>
                <a:gd name="connsiteY69" fmla="*/ 642551 h 907339"/>
                <a:gd name="connsiteX70" fmla="*/ 663734 w 4286029"/>
                <a:gd name="connsiteY70" fmla="*/ 607246 h 907339"/>
                <a:gd name="connsiteX71" fmla="*/ 999132 w 4286029"/>
                <a:gd name="connsiteY71" fmla="*/ 543697 h 907339"/>
                <a:gd name="connsiteX72" fmla="*/ 1468689 w 4286029"/>
                <a:gd name="connsiteY72" fmla="*/ 455435 h 907339"/>
                <a:gd name="connsiteX73" fmla="*/ 1747598 w 4286029"/>
                <a:gd name="connsiteY73" fmla="*/ 402477 h 9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286029" h="907339">
                  <a:moveTo>
                    <a:pt x="1747598" y="402477"/>
                  </a:moveTo>
                  <a:lnTo>
                    <a:pt x="2090057" y="338928"/>
                  </a:lnTo>
                  <a:lnTo>
                    <a:pt x="2372497" y="285971"/>
                  </a:lnTo>
                  <a:lnTo>
                    <a:pt x="2492534" y="261257"/>
                  </a:lnTo>
                  <a:lnTo>
                    <a:pt x="2693773" y="225952"/>
                  </a:lnTo>
                  <a:lnTo>
                    <a:pt x="2810279" y="204769"/>
                  </a:lnTo>
                  <a:lnTo>
                    <a:pt x="3032701" y="169464"/>
                  </a:lnTo>
                  <a:lnTo>
                    <a:pt x="3318672" y="127098"/>
                  </a:lnTo>
                  <a:lnTo>
                    <a:pt x="3526971" y="95323"/>
                  </a:lnTo>
                  <a:lnTo>
                    <a:pt x="3583459" y="88262"/>
                  </a:lnTo>
                  <a:lnTo>
                    <a:pt x="3636417" y="67079"/>
                  </a:lnTo>
                  <a:lnTo>
                    <a:pt x="3749393" y="28244"/>
                  </a:lnTo>
                  <a:lnTo>
                    <a:pt x="3823534" y="0"/>
                  </a:lnTo>
                  <a:lnTo>
                    <a:pt x="3876491" y="3530"/>
                  </a:lnTo>
                  <a:lnTo>
                    <a:pt x="3961223" y="17652"/>
                  </a:lnTo>
                  <a:lnTo>
                    <a:pt x="4038894" y="35305"/>
                  </a:lnTo>
                  <a:lnTo>
                    <a:pt x="4098913" y="52957"/>
                  </a:lnTo>
                  <a:lnTo>
                    <a:pt x="4169523" y="81201"/>
                  </a:lnTo>
                  <a:lnTo>
                    <a:pt x="4222480" y="105915"/>
                  </a:lnTo>
                  <a:lnTo>
                    <a:pt x="4233072" y="112976"/>
                  </a:lnTo>
                  <a:lnTo>
                    <a:pt x="4254255" y="134159"/>
                  </a:lnTo>
                  <a:lnTo>
                    <a:pt x="4268377" y="148281"/>
                  </a:lnTo>
                  <a:lnTo>
                    <a:pt x="4282499" y="169464"/>
                  </a:lnTo>
                  <a:lnTo>
                    <a:pt x="4286029" y="183586"/>
                  </a:lnTo>
                  <a:lnTo>
                    <a:pt x="4282499" y="204769"/>
                  </a:lnTo>
                  <a:lnTo>
                    <a:pt x="4271907" y="225952"/>
                  </a:lnTo>
                  <a:lnTo>
                    <a:pt x="4243663" y="247135"/>
                  </a:lnTo>
                  <a:lnTo>
                    <a:pt x="4211889" y="257727"/>
                  </a:lnTo>
                  <a:lnTo>
                    <a:pt x="4165992" y="268318"/>
                  </a:lnTo>
                  <a:lnTo>
                    <a:pt x="4063608" y="282440"/>
                  </a:lnTo>
                  <a:lnTo>
                    <a:pt x="3918857" y="296562"/>
                  </a:lnTo>
                  <a:lnTo>
                    <a:pt x="3756454" y="314215"/>
                  </a:lnTo>
                  <a:lnTo>
                    <a:pt x="3562276" y="328337"/>
                  </a:lnTo>
                  <a:lnTo>
                    <a:pt x="3329263" y="345989"/>
                  </a:lnTo>
                  <a:lnTo>
                    <a:pt x="3117433" y="367172"/>
                  </a:lnTo>
                  <a:lnTo>
                    <a:pt x="2898542" y="395416"/>
                  </a:lnTo>
                  <a:lnTo>
                    <a:pt x="2732608" y="427191"/>
                  </a:lnTo>
                  <a:lnTo>
                    <a:pt x="2474882" y="480148"/>
                  </a:lnTo>
                  <a:lnTo>
                    <a:pt x="2270113" y="518984"/>
                  </a:lnTo>
                  <a:lnTo>
                    <a:pt x="2001795" y="568411"/>
                  </a:lnTo>
                  <a:lnTo>
                    <a:pt x="1729946" y="624899"/>
                  </a:lnTo>
                  <a:lnTo>
                    <a:pt x="1447506" y="670795"/>
                  </a:lnTo>
                  <a:lnTo>
                    <a:pt x="1270981" y="706100"/>
                  </a:lnTo>
                  <a:lnTo>
                    <a:pt x="981479" y="769649"/>
                  </a:lnTo>
                  <a:lnTo>
                    <a:pt x="723753" y="833198"/>
                  </a:lnTo>
                  <a:lnTo>
                    <a:pt x="593124" y="868503"/>
                  </a:lnTo>
                  <a:lnTo>
                    <a:pt x="554289" y="889686"/>
                  </a:lnTo>
                  <a:lnTo>
                    <a:pt x="504862" y="900278"/>
                  </a:lnTo>
                  <a:lnTo>
                    <a:pt x="466026" y="907339"/>
                  </a:lnTo>
                  <a:lnTo>
                    <a:pt x="406008" y="896747"/>
                  </a:lnTo>
                  <a:lnTo>
                    <a:pt x="338928" y="868503"/>
                  </a:lnTo>
                  <a:lnTo>
                    <a:pt x="264788" y="829668"/>
                  </a:lnTo>
                  <a:lnTo>
                    <a:pt x="208300" y="794363"/>
                  </a:lnTo>
                  <a:lnTo>
                    <a:pt x="155342" y="748466"/>
                  </a:lnTo>
                  <a:lnTo>
                    <a:pt x="109446" y="706100"/>
                  </a:lnTo>
                  <a:lnTo>
                    <a:pt x="60018" y="653143"/>
                  </a:lnTo>
                  <a:lnTo>
                    <a:pt x="14122" y="593124"/>
                  </a:lnTo>
                  <a:lnTo>
                    <a:pt x="3530" y="568411"/>
                  </a:lnTo>
                  <a:lnTo>
                    <a:pt x="0" y="547228"/>
                  </a:lnTo>
                  <a:lnTo>
                    <a:pt x="3530" y="536636"/>
                  </a:lnTo>
                  <a:lnTo>
                    <a:pt x="21183" y="529575"/>
                  </a:lnTo>
                  <a:lnTo>
                    <a:pt x="38835" y="529575"/>
                  </a:lnTo>
                  <a:lnTo>
                    <a:pt x="60018" y="543697"/>
                  </a:lnTo>
                  <a:lnTo>
                    <a:pt x="105915" y="575472"/>
                  </a:lnTo>
                  <a:lnTo>
                    <a:pt x="155342" y="603716"/>
                  </a:lnTo>
                  <a:lnTo>
                    <a:pt x="208300" y="621368"/>
                  </a:lnTo>
                  <a:lnTo>
                    <a:pt x="271849" y="635490"/>
                  </a:lnTo>
                  <a:lnTo>
                    <a:pt x="321276" y="642551"/>
                  </a:lnTo>
                  <a:lnTo>
                    <a:pt x="395416" y="649612"/>
                  </a:lnTo>
                  <a:lnTo>
                    <a:pt x="458965" y="642551"/>
                  </a:lnTo>
                  <a:lnTo>
                    <a:pt x="663734" y="607246"/>
                  </a:lnTo>
                  <a:lnTo>
                    <a:pt x="999132" y="543697"/>
                  </a:lnTo>
                  <a:lnTo>
                    <a:pt x="1468689" y="455435"/>
                  </a:lnTo>
                  <a:lnTo>
                    <a:pt x="1747598" y="40247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81">
              <a:extLst>
                <a:ext uri="{FF2B5EF4-FFF2-40B4-BE49-F238E27FC236}">
                  <a16:creationId xmlns:a16="http://schemas.microsoft.com/office/drawing/2014/main" id="{DC7ECD2A-DA77-4E38-997B-113E49E6DECC}"/>
                </a:ext>
              </a:extLst>
            </p:cNvPr>
            <p:cNvSpPr/>
            <p:nvPr/>
          </p:nvSpPr>
          <p:spPr>
            <a:xfrm>
              <a:off x="5186364" y="3168650"/>
              <a:ext cx="412750" cy="1938338"/>
            </a:xfrm>
            <a:custGeom>
              <a:avLst/>
              <a:gdLst>
                <a:gd name="connsiteX0" fmla="*/ 386366 w 412124"/>
                <a:gd name="connsiteY0" fmla="*/ 1120462 h 1939558"/>
                <a:gd name="connsiteX1" fmla="*/ 386366 w 412124"/>
                <a:gd name="connsiteY1" fmla="*/ 332275 h 1939558"/>
                <a:gd name="connsiteX2" fmla="*/ 388942 w 412124"/>
                <a:gd name="connsiteY2" fmla="*/ 309093 h 1939558"/>
                <a:gd name="connsiteX3" fmla="*/ 396669 w 412124"/>
                <a:gd name="connsiteY3" fmla="*/ 278183 h 1939558"/>
                <a:gd name="connsiteX4" fmla="*/ 406973 w 412124"/>
                <a:gd name="connsiteY4" fmla="*/ 229244 h 1939558"/>
                <a:gd name="connsiteX5" fmla="*/ 412124 w 412124"/>
                <a:gd name="connsiteY5" fmla="*/ 177728 h 1939558"/>
                <a:gd name="connsiteX6" fmla="*/ 409548 w 412124"/>
                <a:gd name="connsiteY6" fmla="*/ 151971 h 1939558"/>
                <a:gd name="connsiteX7" fmla="*/ 404397 w 412124"/>
                <a:gd name="connsiteY7" fmla="*/ 123637 h 1939558"/>
                <a:gd name="connsiteX8" fmla="*/ 386366 w 412124"/>
                <a:gd name="connsiteY8" fmla="*/ 100455 h 1939558"/>
                <a:gd name="connsiteX9" fmla="*/ 340002 w 412124"/>
                <a:gd name="connsiteY9" fmla="*/ 51515 h 1939558"/>
                <a:gd name="connsiteX10" fmla="*/ 280760 w 412124"/>
                <a:gd name="connsiteY10" fmla="*/ 0 h 1939558"/>
                <a:gd name="connsiteX11" fmla="*/ 0 w 412124"/>
                <a:gd name="connsiteY11" fmla="*/ 54091 h 1939558"/>
                <a:gd name="connsiteX12" fmla="*/ 59243 w 412124"/>
                <a:gd name="connsiteY12" fmla="*/ 92728 h 1939558"/>
                <a:gd name="connsiteX13" fmla="*/ 82425 w 412124"/>
                <a:gd name="connsiteY13" fmla="*/ 113334 h 1939558"/>
                <a:gd name="connsiteX14" fmla="*/ 97880 w 412124"/>
                <a:gd name="connsiteY14" fmla="*/ 128789 h 1939558"/>
                <a:gd name="connsiteX15" fmla="*/ 115910 w 412124"/>
                <a:gd name="connsiteY15" fmla="*/ 154546 h 1939558"/>
                <a:gd name="connsiteX16" fmla="*/ 123637 w 412124"/>
                <a:gd name="connsiteY16" fmla="*/ 172577 h 1939558"/>
                <a:gd name="connsiteX17" fmla="*/ 133940 w 412124"/>
                <a:gd name="connsiteY17" fmla="*/ 208638 h 1939558"/>
                <a:gd name="connsiteX18" fmla="*/ 139092 w 412124"/>
                <a:gd name="connsiteY18" fmla="*/ 242123 h 1939558"/>
                <a:gd name="connsiteX19" fmla="*/ 141668 w 412124"/>
                <a:gd name="connsiteY19" fmla="*/ 283335 h 1939558"/>
                <a:gd name="connsiteX20" fmla="*/ 144244 w 412124"/>
                <a:gd name="connsiteY20" fmla="*/ 404396 h 1939558"/>
                <a:gd name="connsiteX21" fmla="*/ 149395 w 412124"/>
                <a:gd name="connsiteY21" fmla="*/ 752126 h 1939558"/>
                <a:gd name="connsiteX22" fmla="*/ 157122 w 412124"/>
                <a:gd name="connsiteY22" fmla="*/ 1272432 h 1939558"/>
                <a:gd name="connsiteX23" fmla="*/ 164850 w 412124"/>
                <a:gd name="connsiteY23" fmla="*/ 1754102 h 1939558"/>
                <a:gd name="connsiteX24" fmla="*/ 164850 w 412124"/>
                <a:gd name="connsiteY24" fmla="*/ 1939558 h 1939558"/>
                <a:gd name="connsiteX25" fmla="*/ 386366 w 412124"/>
                <a:gd name="connsiteY25" fmla="*/ 1875164 h 1939558"/>
                <a:gd name="connsiteX26" fmla="*/ 386366 w 412124"/>
                <a:gd name="connsiteY26" fmla="*/ 1120462 h 1939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12124" h="1939558">
                  <a:moveTo>
                    <a:pt x="386366" y="1120462"/>
                  </a:moveTo>
                  <a:lnTo>
                    <a:pt x="386366" y="332275"/>
                  </a:lnTo>
                  <a:lnTo>
                    <a:pt x="388942" y="309093"/>
                  </a:lnTo>
                  <a:lnTo>
                    <a:pt x="396669" y="278183"/>
                  </a:lnTo>
                  <a:lnTo>
                    <a:pt x="406973" y="229244"/>
                  </a:lnTo>
                  <a:lnTo>
                    <a:pt x="412124" y="177728"/>
                  </a:lnTo>
                  <a:lnTo>
                    <a:pt x="409548" y="151971"/>
                  </a:lnTo>
                  <a:lnTo>
                    <a:pt x="404397" y="123637"/>
                  </a:lnTo>
                  <a:lnTo>
                    <a:pt x="386366" y="100455"/>
                  </a:lnTo>
                  <a:lnTo>
                    <a:pt x="340002" y="51515"/>
                  </a:lnTo>
                  <a:lnTo>
                    <a:pt x="280760" y="0"/>
                  </a:lnTo>
                  <a:lnTo>
                    <a:pt x="0" y="54091"/>
                  </a:lnTo>
                  <a:lnTo>
                    <a:pt x="59243" y="92728"/>
                  </a:lnTo>
                  <a:lnTo>
                    <a:pt x="82425" y="113334"/>
                  </a:lnTo>
                  <a:lnTo>
                    <a:pt x="97880" y="128789"/>
                  </a:lnTo>
                  <a:lnTo>
                    <a:pt x="115910" y="154546"/>
                  </a:lnTo>
                  <a:lnTo>
                    <a:pt x="123637" y="172577"/>
                  </a:lnTo>
                  <a:lnTo>
                    <a:pt x="133940" y="208638"/>
                  </a:lnTo>
                  <a:lnTo>
                    <a:pt x="139092" y="242123"/>
                  </a:lnTo>
                  <a:lnTo>
                    <a:pt x="141668" y="283335"/>
                  </a:lnTo>
                  <a:cubicBezTo>
                    <a:pt x="142527" y="323689"/>
                    <a:pt x="143385" y="364042"/>
                    <a:pt x="144244" y="404396"/>
                  </a:cubicBezTo>
                  <a:lnTo>
                    <a:pt x="149395" y="752126"/>
                  </a:lnTo>
                  <a:lnTo>
                    <a:pt x="157122" y="1272432"/>
                  </a:lnTo>
                  <a:lnTo>
                    <a:pt x="164850" y="1754102"/>
                  </a:lnTo>
                  <a:lnTo>
                    <a:pt x="164850" y="1939558"/>
                  </a:lnTo>
                  <a:lnTo>
                    <a:pt x="386366" y="1875164"/>
                  </a:lnTo>
                  <a:lnTo>
                    <a:pt x="386366" y="11204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80">
              <a:extLst>
                <a:ext uri="{FF2B5EF4-FFF2-40B4-BE49-F238E27FC236}">
                  <a16:creationId xmlns:a16="http://schemas.microsoft.com/office/drawing/2014/main" id="{F4BEF999-4C81-4BFB-AB65-4F45717CE72B}"/>
                </a:ext>
              </a:extLst>
            </p:cNvPr>
            <p:cNvSpPr/>
            <p:nvPr/>
          </p:nvSpPr>
          <p:spPr>
            <a:xfrm>
              <a:off x="5481639" y="3808413"/>
              <a:ext cx="946150" cy="317500"/>
            </a:xfrm>
            <a:custGeom>
              <a:avLst/>
              <a:gdLst>
                <a:gd name="connsiteX0" fmla="*/ 426243 w 945356"/>
                <a:gd name="connsiteY0" fmla="*/ 269081 h 319087"/>
                <a:gd name="connsiteX1" fmla="*/ 592931 w 945356"/>
                <a:gd name="connsiteY1" fmla="*/ 242887 h 319087"/>
                <a:gd name="connsiteX2" fmla="*/ 759618 w 945356"/>
                <a:gd name="connsiteY2" fmla="*/ 211931 h 319087"/>
                <a:gd name="connsiteX3" fmla="*/ 819150 w 945356"/>
                <a:gd name="connsiteY3" fmla="*/ 197644 h 319087"/>
                <a:gd name="connsiteX4" fmla="*/ 859631 w 945356"/>
                <a:gd name="connsiteY4" fmla="*/ 183356 h 319087"/>
                <a:gd name="connsiteX5" fmla="*/ 892968 w 945356"/>
                <a:gd name="connsiteY5" fmla="*/ 166687 h 319087"/>
                <a:gd name="connsiteX6" fmla="*/ 921543 w 945356"/>
                <a:gd name="connsiteY6" fmla="*/ 147637 h 319087"/>
                <a:gd name="connsiteX7" fmla="*/ 938212 w 945356"/>
                <a:gd name="connsiteY7" fmla="*/ 128587 h 319087"/>
                <a:gd name="connsiteX8" fmla="*/ 945356 w 945356"/>
                <a:gd name="connsiteY8" fmla="*/ 114300 h 319087"/>
                <a:gd name="connsiteX9" fmla="*/ 945356 w 945356"/>
                <a:gd name="connsiteY9" fmla="*/ 104775 h 319087"/>
                <a:gd name="connsiteX10" fmla="*/ 938212 w 945356"/>
                <a:gd name="connsiteY10" fmla="*/ 83344 h 319087"/>
                <a:gd name="connsiteX11" fmla="*/ 912018 w 945356"/>
                <a:gd name="connsiteY11" fmla="*/ 64294 h 319087"/>
                <a:gd name="connsiteX12" fmla="*/ 859631 w 945356"/>
                <a:gd name="connsiteY12" fmla="*/ 38100 h 319087"/>
                <a:gd name="connsiteX13" fmla="*/ 807243 w 945356"/>
                <a:gd name="connsiteY13" fmla="*/ 16669 h 319087"/>
                <a:gd name="connsiteX14" fmla="*/ 750093 w 945356"/>
                <a:gd name="connsiteY14" fmla="*/ 2381 h 319087"/>
                <a:gd name="connsiteX15" fmla="*/ 714375 w 945356"/>
                <a:gd name="connsiteY15" fmla="*/ 0 h 319087"/>
                <a:gd name="connsiteX16" fmla="*/ 678656 w 945356"/>
                <a:gd name="connsiteY16" fmla="*/ 4762 h 319087"/>
                <a:gd name="connsiteX17" fmla="*/ 633412 w 945356"/>
                <a:gd name="connsiteY17" fmla="*/ 21431 h 319087"/>
                <a:gd name="connsiteX18" fmla="*/ 583406 w 945356"/>
                <a:gd name="connsiteY18" fmla="*/ 45244 h 319087"/>
                <a:gd name="connsiteX19" fmla="*/ 540543 w 945356"/>
                <a:gd name="connsiteY19" fmla="*/ 66675 h 319087"/>
                <a:gd name="connsiteX20" fmla="*/ 473868 w 945356"/>
                <a:gd name="connsiteY20" fmla="*/ 85725 h 319087"/>
                <a:gd name="connsiteX21" fmla="*/ 347662 w 945356"/>
                <a:gd name="connsiteY21" fmla="*/ 114300 h 319087"/>
                <a:gd name="connsiteX22" fmla="*/ 257175 w 945356"/>
                <a:gd name="connsiteY22" fmla="*/ 128587 h 319087"/>
                <a:gd name="connsiteX23" fmla="*/ 188118 w 945356"/>
                <a:gd name="connsiteY23" fmla="*/ 135731 h 319087"/>
                <a:gd name="connsiteX24" fmla="*/ 104775 w 945356"/>
                <a:gd name="connsiteY24" fmla="*/ 135731 h 319087"/>
                <a:gd name="connsiteX25" fmla="*/ 0 w 945356"/>
                <a:gd name="connsiteY25" fmla="*/ 130969 h 319087"/>
                <a:gd name="connsiteX26" fmla="*/ 11906 w 945356"/>
                <a:gd name="connsiteY26" fmla="*/ 319087 h 319087"/>
                <a:gd name="connsiteX27" fmla="*/ 164306 w 945356"/>
                <a:gd name="connsiteY27" fmla="*/ 309562 h 319087"/>
                <a:gd name="connsiteX28" fmla="*/ 361950 w 945356"/>
                <a:gd name="connsiteY28" fmla="*/ 280987 h 319087"/>
                <a:gd name="connsiteX29" fmla="*/ 426243 w 945356"/>
                <a:gd name="connsiteY29" fmla="*/ 269081 h 31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45356" h="319087">
                  <a:moveTo>
                    <a:pt x="426243" y="269081"/>
                  </a:moveTo>
                  <a:lnTo>
                    <a:pt x="592931" y="242887"/>
                  </a:lnTo>
                  <a:lnTo>
                    <a:pt x="759618" y="211931"/>
                  </a:lnTo>
                  <a:lnTo>
                    <a:pt x="819150" y="197644"/>
                  </a:lnTo>
                  <a:lnTo>
                    <a:pt x="859631" y="183356"/>
                  </a:lnTo>
                  <a:lnTo>
                    <a:pt x="892968" y="166687"/>
                  </a:lnTo>
                  <a:lnTo>
                    <a:pt x="921543" y="147637"/>
                  </a:lnTo>
                  <a:lnTo>
                    <a:pt x="938212" y="128587"/>
                  </a:lnTo>
                  <a:lnTo>
                    <a:pt x="945356" y="114300"/>
                  </a:lnTo>
                  <a:lnTo>
                    <a:pt x="945356" y="104775"/>
                  </a:lnTo>
                  <a:lnTo>
                    <a:pt x="938212" y="83344"/>
                  </a:lnTo>
                  <a:lnTo>
                    <a:pt x="912018" y="64294"/>
                  </a:lnTo>
                  <a:lnTo>
                    <a:pt x="859631" y="38100"/>
                  </a:lnTo>
                  <a:lnTo>
                    <a:pt x="807243" y="16669"/>
                  </a:lnTo>
                  <a:lnTo>
                    <a:pt x="750093" y="2381"/>
                  </a:lnTo>
                  <a:lnTo>
                    <a:pt x="714375" y="0"/>
                  </a:lnTo>
                  <a:lnTo>
                    <a:pt x="678656" y="4762"/>
                  </a:lnTo>
                  <a:lnTo>
                    <a:pt x="633412" y="21431"/>
                  </a:lnTo>
                  <a:lnTo>
                    <a:pt x="583406" y="45244"/>
                  </a:lnTo>
                  <a:lnTo>
                    <a:pt x="540543" y="66675"/>
                  </a:lnTo>
                  <a:lnTo>
                    <a:pt x="473868" y="85725"/>
                  </a:lnTo>
                  <a:lnTo>
                    <a:pt x="347662" y="114300"/>
                  </a:lnTo>
                  <a:lnTo>
                    <a:pt x="257175" y="128587"/>
                  </a:lnTo>
                  <a:lnTo>
                    <a:pt x="188118" y="135731"/>
                  </a:lnTo>
                  <a:lnTo>
                    <a:pt x="104775" y="135731"/>
                  </a:lnTo>
                  <a:lnTo>
                    <a:pt x="0" y="130969"/>
                  </a:lnTo>
                  <a:lnTo>
                    <a:pt x="11906" y="319087"/>
                  </a:lnTo>
                  <a:lnTo>
                    <a:pt x="164306" y="309562"/>
                  </a:lnTo>
                  <a:lnTo>
                    <a:pt x="361950" y="280987"/>
                  </a:lnTo>
                  <a:lnTo>
                    <a:pt x="426243" y="2690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82">
              <a:extLst>
                <a:ext uri="{FF2B5EF4-FFF2-40B4-BE49-F238E27FC236}">
                  <a16:creationId xmlns:a16="http://schemas.microsoft.com/office/drawing/2014/main" id="{D157FAAE-3E63-4C1E-B9A1-96695077E533}"/>
                </a:ext>
              </a:extLst>
            </p:cNvPr>
            <p:cNvSpPr/>
            <p:nvPr/>
          </p:nvSpPr>
          <p:spPr>
            <a:xfrm>
              <a:off x="4154490" y="3938588"/>
              <a:ext cx="574675" cy="1517650"/>
            </a:xfrm>
            <a:custGeom>
              <a:avLst/>
              <a:gdLst>
                <a:gd name="connsiteX0" fmla="*/ 260153 w 574397"/>
                <a:gd name="connsiteY0" fmla="*/ 690308 h 1517132"/>
                <a:gd name="connsiteX1" fmla="*/ 260153 w 574397"/>
                <a:gd name="connsiteY1" fmla="*/ 394094 h 1517132"/>
                <a:gd name="connsiteX2" fmla="*/ 252425 w 574397"/>
                <a:gd name="connsiteY2" fmla="*/ 334851 h 1517132"/>
                <a:gd name="connsiteX3" fmla="*/ 234395 w 574397"/>
                <a:gd name="connsiteY3" fmla="*/ 278184 h 1517132"/>
                <a:gd name="connsiteX4" fmla="*/ 213789 w 574397"/>
                <a:gd name="connsiteY4" fmla="*/ 236972 h 1517132"/>
                <a:gd name="connsiteX5" fmla="*/ 185455 w 574397"/>
                <a:gd name="connsiteY5" fmla="*/ 195759 h 1517132"/>
                <a:gd name="connsiteX6" fmla="*/ 146819 w 574397"/>
                <a:gd name="connsiteY6" fmla="*/ 151971 h 1517132"/>
                <a:gd name="connsiteX7" fmla="*/ 95303 w 574397"/>
                <a:gd name="connsiteY7" fmla="*/ 108183 h 1517132"/>
                <a:gd name="connsiteX8" fmla="*/ 48939 w 574397"/>
                <a:gd name="connsiteY8" fmla="*/ 72122 h 1517132"/>
                <a:gd name="connsiteX9" fmla="*/ 20606 w 574397"/>
                <a:gd name="connsiteY9" fmla="*/ 51516 h 1517132"/>
                <a:gd name="connsiteX10" fmla="*/ 5151 w 574397"/>
                <a:gd name="connsiteY10" fmla="*/ 36061 h 1517132"/>
                <a:gd name="connsiteX11" fmla="*/ 0 w 574397"/>
                <a:gd name="connsiteY11" fmla="*/ 20607 h 1517132"/>
                <a:gd name="connsiteX12" fmla="*/ 2575 w 574397"/>
                <a:gd name="connsiteY12" fmla="*/ 7728 h 1517132"/>
                <a:gd name="connsiteX13" fmla="*/ 18030 w 574397"/>
                <a:gd name="connsiteY13" fmla="*/ 0 h 1517132"/>
                <a:gd name="connsiteX14" fmla="*/ 54091 w 574397"/>
                <a:gd name="connsiteY14" fmla="*/ 2576 h 1517132"/>
                <a:gd name="connsiteX15" fmla="*/ 128788 w 574397"/>
                <a:gd name="connsiteY15" fmla="*/ 18031 h 1517132"/>
                <a:gd name="connsiteX16" fmla="*/ 229244 w 574397"/>
                <a:gd name="connsiteY16" fmla="*/ 46364 h 1517132"/>
                <a:gd name="connsiteX17" fmla="*/ 303941 w 574397"/>
                <a:gd name="connsiteY17" fmla="*/ 72122 h 1517132"/>
                <a:gd name="connsiteX18" fmla="*/ 370911 w 574397"/>
                <a:gd name="connsiteY18" fmla="*/ 97880 h 1517132"/>
                <a:gd name="connsiteX19" fmla="*/ 422427 w 574397"/>
                <a:gd name="connsiteY19" fmla="*/ 121062 h 1517132"/>
                <a:gd name="connsiteX20" fmla="*/ 463639 w 574397"/>
                <a:gd name="connsiteY20" fmla="*/ 144244 h 1517132"/>
                <a:gd name="connsiteX21" fmla="*/ 499700 w 574397"/>
                <a:gd name="connsiteY21" fmla="*/ 170002 h 1517132"/>
                <a:gd name="connsiteX22" fmla="*/ 533185 w 574397"/>
                <a:gd name="connsiteY22" fmla="*/ 203487 h 1517132"/>
                <a:gd name="connsiteX23" fmla="*/ 548640 w 574397"/>
                <a:gd name="connsiteY23" fmla="*/ 224093 h 1517132"/>
                <a:gd name="connsiteX24" fmla="*/ 561518 w 574397"/>
                <a:gd name="connsiteY24" fmla="*/ 249851 h 1517132"/>
                <a:gd name="connsiteX25" fmla="*/ 571822 w 574397"/>
                <a:gd name="connsiteY25" fmla="*/ 283336 h 1517132"/>
                <a:gd name="connsiteX26" fmla="*/ 574397 w 574397"/>
                <a:gd name="connsiteY26" fmla="*/ 316821 h 1517132"/>
                <a:gd name="connsiteX27" fmla="*/ 569246 w 574397"/>
                <a:gd name="connsiteY27" fmla="*/ 355457 h 1517132"/>
                <a:gd name="connsiteX28" fmla="*/ 561518 w 574397"/>
                <a:gd name="connsiteY28" fmla="*/ 381215 h 1517132"/>
                <a:gd name="connsiteX29" fmla="*/ 543488 w 574397"/>
                <a:gd name="connsiteY29" fmla="*/ 458488 h 1517132"/>
                <a:gd name="connsiteX30" fmla="*/ 533185 w 574397"/>
                <a:gd name="connsiteY30" fmla="*/ 530610 h 1517132"/>
                <a:gd name="connsiteX31" fmla="*/ 528033 w 574397"/>
                <a:gd name="connsiteY31" fmla="*/ 651671 h 1517132"/>
                <a:gd name="connsiteX32" fmla="*/ 530609 w 574397"/>
                <a:gd name="connsiteY32" fmla="*/ 965916 h 1517132"/>
                <a:gd name="connsiteX33" fmla="*/ 530609 w 574397"/>
                <a:gd name="connsiteY33" fmla="*/ 1437283 h 1517132"/>
                <a:gd name="connsiteX34" fmla="*/ 257577 w 574397"/>
                <a:gd name="connsiteY34" fmla="*/ 1517132 h 1517132"/>
                <a:gd name="connsiteX35" fmla="*/ 260153 w 574397"/>
                <a:gd name="connsiteY35" fmla="*/ 1208039 h 1517132"/>
                <a:gd name="connsiteX36" fmla="*/ 260153 w 574397"/>
                <a:gd name="connsiteY36" fmla="*/ 690308 h 1517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74397" h="1517132">
                  <a:moveTo>
                    <a:pt x="260153" y="690308"/>
                  </a:moveTo>
                  <a:lnTo>
                    <a:pt x="260153" y="394094"/>
                  </a:lnTo>
                  <a:lnTo>
                    <a:pt x="252425" y="334851"/>
                  </a:lnTo>
                  <a:lnTo>
                    <a:pt x="234395" y="278184"/>
                  </a:lnTo>
                  <a:lnTo>
                    <a:pt x="213789" y="236972"/>
                  </a:lnTo>
                  <a:lnTo>
                    <a:pt x="185455" y="195759"/>
                  </a:lnTo>
                  <a:lnTo>
                    <a:pt x="146819" y="151971"/>
                  </a:lnTo>
                  <a:lnTo>
                    <a:pt x="95303" y="108183"/>
                  </a:lnTo>
                  <a:lnTo>
                    <a:pt x="48939" y="72122"/>
                  </a:lnTo>
                  <a:lnTo>
                    <a:pt x="20606" y="51516"/>
                  </a:lnTo>
                  <a:lnTo>
                    <a:pt x="5151" y="36061"/>
                  </a:lnTo>
                  <a:lnTo>
                    <a:pt x="0" y="20607"/>
                  </a:lnTo>
                  <a:lnTo>
                    <a:pt x="2575" y="7728"/>
                  </a:lnTo>
                  <a:lnTo>
                    <a:pt x="18030" y="0"/>
                  </a:lnTo>
                  <a:lnTo>
                    <a:pt x="54091" y="2576"/>
                  </a:lnTo>
                  <a:lnTo>
                    <a:pt x="128788" y="18031"/>
                  </a:lnTo>
                  <a:lnTo>
                    <a:pt x="229244" y="46364"/>
                  </a:lnTo>
                  <a:lnTo>
                    <a:pt x="303941" y="72122"/>
                  </a:lnTo>
                  <a:lnTo>
                    <a:pt x="370911" y="97880"/>
                  </a:lnTo>
                  <a:lnTo>
                    <a:pt x="422427" y="121062"/>
                  </a:lnTo>
                  <a:lnTo>
                    <a:pt x="463639" y="144244"/>
                  </a:lnTo>
                  <a:lnTo>
                    <a:pt x="499700" y="170002"/>
                  </a:lnTo>
                  <a:lnTo>
                    <a:pt x="533185" y="203487"/>
                  </a:lnTo>
                  <a:lnTo>
                    <a:pt x="548640" y="224093"/>
                  </a:lnTo>
                  <a:lnTo>
                    <a:pt x="561518" y="249851"/>
                  </a:lnTo>
                  <a:lnTo>
                    <a:pt x="571822" y="283336"/>
                  </a:lnTo>
                  <a:lnTo>
                    <a:pt x="574397" y="316821"/>
                  </a:lnTo>
                  <a:lnTo>
                    <a:pt x="569246" y="355457"/>
                  </a:lnTo>
                  <a:lnTo>
                    <a:pt x="561518" y="381215"/>
                  </a:lnTo>
                  <a:lnTo>
                    <a:pt x="543488" y="458488"/>
                  </a:lnTo>
                  <a:lnTo>
                    <a:pt x="533185" y="530610"/>
                  </a:lnTo>
                  <a:lnTo>
                    <a:pt x="528033" y="651671"/>
                  </a:lnTo>
                  <a:cubicBezTo>
                    <a:pt x="528892" y="756419"/>
                    <a:pt x="529750" y="861168"/>
                    <a:pt x="530609" y="965916"/>
                  </a:cubicBezTo>
                  <a:lnTo>
                    <a:pt x="530609" y="1437283"/>
                  </a:lnTo>
                  <a:lnTo>
                    <a:pt x="257577" y="1517132"/>
                  </a:lnTo>
                  <a:cubicBezTo>
                    <a:pt x="258436" y="1414101"/>
                    <a:pt x="259294" y="1311070"/>
                    <a:pt x="260153" y="1208039"/>
                  </a:cubicBezTo>
                  <a:lnTo>
                    <a:pt x="260153" y="6903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83">
              <a:extLst>
                <a:ext uri="{FF2B5EF4-FFF2-40B4-BE49-F238E27FC236}">
                  <a16:creationId xmlns:a16="http://schemas.microsoft.com/office/drawing/2014/main" id="{0F3D58A3-9B95-4310-8144-130329036314}"/>
                </a:ext>
              </a:extLst>
            </p:cNvPr>
            <p:cNvSpPr/>
            <p:nvPr/>
          </p:nvSpPr>
          <p:spPr>
            <a:xfrm>
              <a:off x="3811589" y="4716464"/>
              <a:ext cx="2830512" cy="981075"/>
            </a:xfrm>
            <a:custGeom>
              <a:avLst/>
              <a:gdLst>
                <a:gd name="connsiteX0" fmla="*/ 1156522 w 2830776"/>
                <a:gd name="connsiteY0" fmla="*/ 422427 h 981371"/>
                <a:gd name="connsiteX1" fmla="*/ 847429 w 2830776"/>
                <a:gd name="connsiteY1" fmla="*/ 507428 h 981371"/>
                <a:gd name="connsiteX2" fmla="*/ 607882 w 2830776"/>
                <a:gd name="connsiteY2" fmla="*/ 587277 h 981371"/>
                <a:gd name="connsiteX3" fmla="*/ 510003 w 2830776"/>
                <a:gd name="connsiteY3" fmla="*/ 613035 h 981371"/>
                <a:gd name="connsiteX4" fmla="*/ 440457 w 2830776"/>
                <a:gd name="connsiteY4" fmla="*/ 625914 h 981371"/>
                <a:gd name="connsiteX5" fmla="*/ 396669 w 2830776"/>
                <a:gd name="connsiteY5" fmla="*/ 631065 h 981371"/>
                <a:gd name="connsiteX6" fmla="*/ 350305 w 2830776"/>
                <a:gd name="connsiteY6" fmla="*/ 633641 h 981371"/>
                <a:gd name="connsiteX7" fmla="*/ 296214 w 2830776"/>
                <a:gd name="connsiteY7" fmla="*/ 633641 h 981371"/>
                <a:gd name="connsiteX8" fmla="*/ 242122 w 2830776"/>
                <a:gd name="connsiteY8" fmla="*/ 628489 h 981371"/>
                <a:gd name="connsiteX9" fmla="*/ 177728 w 2830776"/>
                <a:gd name="connsiteY9" fmla="*/ 615611 h 981371"/>
                <a:gd name="connsiteX10" fmla="*/ 118485 w 2830776"/>
                <a:gd name="connsiteY10" fmla="*/ 595004 h 981371"/>
                <a:gd name="connsiteX11" fmla="*/ 72121 w 2830776"/>
                <a:gd name="connsiteY11" fmla="*/ 569247 h 981371"/>
                <a:gd name="connsiteX12" fmla="*/ 46363 w 2830776"/>
                <a:gd name="connsiteY12" fmla="*/ 548640 h 981371"/>
                <a:gd name="connsiteX13" fmla="*/ 25757 w 2830776"/>
                <a:gd name="connsiteY13" fmla="*/ 535762 h 981371"/>
                <a:gd name="connsiteX14" fmla="*/ 10303 w 2830776"/>
                <a:gd name="connsiteY14" fmla="*/ 535762 h 981371"/>
                <a:gd name="connsiteX15" fmla="*/ 0 w 2830776"/>
                <a:gd name="connsiteY15" fmla="*/ 548640 h 981371"/>
                <a:gd name="connsiteX16" fmla="*/ 2575 w 2830776"/>
                <a:gd name="connsiteY16" fmla="*/ 584701 h 981371"/>
                <a:gd name="connsiteX17" fmla="*/ 12878 w 2830776"/>
                <a:gd name="connsiteY17" fmla="*/ 633641 h 981371"/>
                <a:gd name="connsiteX18" fmla="*/ 38636 w 2830776"/>
                <a:gd name="connsiteY18" fmla="*/ 687732 h 981371"/>
                <a:gd name="connsiteX19" fmla="*/ 66970 w 2830776"/>
                <a:gd name="connsiteY19" fmla="*/ 734096 h 981371"/>
                <a:gd name="connsiteX20" fmla="*/ 100455 w 2830776"/>
                <a:gd name="connsiteY20" fmla="*/ 775309 h 981371"/>
                <a:gd name="connsiteX21" fmla="*/ 128788 w 2830776"/>
                <a:gd name="connsiteY21" fmla="*/ 806218 h 981371"/>
                <a:gd name="connsiteX22" fmla="*/ 170001 w 2830776"/>
                <a:gd name="connsiteY22" fmla="*/ 842279 h 981371"/>
                <a:gd name="connsiteX23" fmla="*/ 234395 w 2830776"/>
                <a:gd name="connsiteY23" fmla="*/ 891218 h 981371"/>
                <a:gd name="connsiteX24" fmla="*/ 291062 w 2830776"/>
                <a:gd name="connsiteY24" fmla="*/ 929855 h 981371"/>
                <a:gd name="connsiteX25" fmla="*/ 316820 w 2830776"/>
                <a:gd name="connsiteY25" fmla="*/ 945310 h 981371"/>
                <a:gd name="connsiteX26" fmla="*/ 327123 w 2830776"/>
                <a:gd name="connsiteY26" fmla="*/ 960764 h 981371"/>
                <a:gd name="connsiteX27" fmla="*/ 350305 w 2830776"/>
                <a:gd name="connsiteY27" fmla="*/ 976219 h 981371"/>
                <a:gd name="connsiteX28" fmla="*/ 370911 w 2830776"/>
                <a:gd name="connsiteY28" fmla="*/ 981371 h 981371"/>
                <a:gd name="connsiteX29" fmla="*/ 401820 w 2830776"/>
                <a:gd name="connsiteY29" fmla="*/ 981371 h 981371"/>
                <a:gd name="connsiteX30" fmla="*/ 458487 w 2830776"/>
                <a:gd name="connsiteY30" fmla="*/ 963340 h 981371"/>
                <a:gd name="connsiteX31" fmla="*/ 525458 w 2830776"/>
                <a:gd name="connsiteY31" fmla="*/ 929855 h 981371"/>
                <a:gd name="connsiteX32" fmla="*/ 582125 w 2830776"/>
                <a:gd name="connsiteY32" fmla="*/ 893794 h 981371"/>
                <a:gd name="connsiteX33" fmla="*/ 625913 w 2830776"/>
                <a:gd name="connsiteY33" fmla="*/ 865461 h 981371"/>
                <a:gd name="connsiteX34" fmla="*/ 736671 w 2830776"/>
                <a:gd name="connsiteY34" fmla="*/ 811369 h 981371"/>
                <a:gd name="connsiteX35" fmla="*/ 940157 w 2830776"/>
                <a:gd name="connsiteY35" fmla="*/ 734096 h 981371"/>
                <a:gd name="connsiteX36" fmla="*/ 1190007 w 2830776"/>
                <a:gd name="connsiteY36" fmla="*/ 654247 h 981371"/>
                <a:gd name="connsiteX37" fmla="*/ 1406372 w 2830776"/>
                <a:gd name="connsiteY37" fmla="*/ 576974 h 981371"/>
                <a:gd name="connsiteX38" fmla="*/ 1730920 w 2830776"/>
                <a:gd name="connsiteY38" fmla="*/ 461064 h 981371"/>
                <a:gd name="connsiteX39" fmla="*/ 1970467 w 2830776"/>
                <a:gd name="connsiteY39" fmla="*/ 373488 h 981371"/>
                <a:gd name="connsiteX40" fmla="*/ 2331076 w 2830776"/>
                <a:gd name="connsiteY40" fmla="*/ 236972 h 981371"/>
                <a:gd name="connsiteX41" fmla="*/ 2663351 w 2830776"/>
                <a:gd name="connsiteY41" fmla="*/ 110759 h 981371"/>
                <a:gd name="connsiteX42" fmla="*/ 2781836 w 2830776"/>
                <a:gd name="connsiteY42" fmla="*/ 66971 h 981371"/>
                <a:gd name="connsiteX43" fmla="*/ 2812745 w 2830776"/>
                <a:gd name="connsiteY43" fmla="*/ 54092 h 981371"/>
                <a:gd name="connsiteX44" fmla="*/ 2823049 w 2830776"/>
                <a:gd name="connsiteY44" fmla="*/ 41213 h 981371"/>
                <a:gd name="connsiteX45" fmla="*/ 2830776 w 2830776"/>
                <a:gd name="connsiteY45" fmla="*/ 20607 h 981371"/>
                <a:gd name="connsiteX46" fmla="*/ 2828200 w 2830776"/>
                <a:gd name="connsiteY46" fmla="*/ 5152 h 981371"/>
                <a:gd name="connsiteX47" fmla="*/ 2820473 w 2830776"/>
                <a:gd name="connsiteY47" fmla="*/ 0 h 981371"/>
                <a:gd name="connsiteX48" fmla="*/ 2774109 w 2830776"/>
                <a:gd name="connsiteY48" fmla="*/ 5152 h 981371"/>
                <a:gd name="connsiteX49" fmla="*/ 2645320 w 2830776"/>
                <a:gd name="connsiteY49" fmla="*/ 41213 h 981371"/>
                <a:gd name="connsiteX50" fmla="*/ 2436682 w 2830776"/>
                <a:gd name="connsiteY50" fmla="*/ 92728 h 981371"/>
                <a:gd name="connsiteX51" fmla="*/ 2228045 w 2830776"/>
                <a:gd name="connsiteY51" fmla="*/ 144244 h 981371"/>
                <a:gd name="connsiteX52" fmla="*/ 1957588 w 2830776"/>
                <a:gd name="connsiteY52" fmla="*/ 211214 h 981371"/>
                <a:gd name="connsiteX53" fmla="*/ 1728344 w 2830776"/>
                <a:gd name="connsiteY53" fmla="*/ 262729 h 981371"/>
                <a:gd name="connsiteX54" fmla="*/ 1452736 w 2830776"/>
                <a:gd name="connsiteY54" fmla="*/ 345154 h 981371"/>
                <a:gd name="connsiteX55" fmla="*/ 1156522 w 2830776"/>
                <a:gd name="connsiteY55" fmla="*/ 422427 h 981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830776" h="981371">
                  <a:moveTo>
                    <a:pt x="1156522" y="422427"/>
                  </a:moveTo>
                  <a:lnTo>
                    <a:pt x="847429" y="507428"/>
                  </a:lnTo>
                  <a:lnTo>
                    <a:pt x="607882" y="587277"/>
                  </a:lnTo>
                  <a:lnTo>
                    <a:pt x="510003" y="613035"/>
                  </a:lnTo>
                  <a:lnTo>
                    <a:pt x="440457" y="625914"/>
                  </a:lnTo>
                  <a:lnTo>
                    <a:pt x="396669" y="631065"/>
                  </a:lnTo>
                  <a:lnTo>
                    <a:pt x="350305" y="633641"/>
                  </a:lnTo>
                  <a:lnTo>
                    <a:pt x="296214" y="633641"/>
                  </a:lnTo>
                  <a:lnTo>
                    <a:pt x="242122" y="628489"/>
                  </a:lnTo>
                  <a:lnTo>
                    <a:pt x="177728" y="615611"/>
                  </a:lnTo>
                  <a:lnTo>
                    <a:pt x="118485" y="595004"/>
                  </a:lnTo>
                  <a:lnTo>
                    <a:pt x="72121" y="569247"/>
                  </a:lnTo>
                  <a:lnTo>
                    <a:pt x="46363" y="548640"/>
                  </a:lnTo>
                  <a:lnTo>
                    <a:pt x="25757" y="535762"/>
                  </a:lnTo>
                  <a:lnTo>
                    <a:pt x="10303" y="535762"/>
                  </a:lnTo>
                  <a:lnTo>
                    <a:pt x="0" y="548640"/>
                  </a:lnTo>
                  <a:lnTo>
                    <a:pt x="2575" y="584701"/>
                  </a:lnTo>
                  <a:lnTo>
                    <a:pt x="12878" y="633641"/>
                  </a:lnTo>
                  <a:lnTo>
                    <a:pt x="38636" y="687732"/>
                  </a:lnTo>
                  <a:lnTo>
                    <a:pt x="66970" y="734096"/>
                  </a:lnTo>
                  <a:lnTo>
                    <a:pt x="100455" y="775309"/>
                  </a:lnTo>
                  <a:lnTo>
                    <a:pt x="128788" y="806218"/>
                  </a:lnTo>
                  <a:lnTo>
                    <a:pt x="170001" y="842279"/>
                  </a:lnTo>
                  <a:lnTo>
                    <a:pt x="234395" y="891218"/>
                  </a:lnTo>
                  <a:lnTo>
                    <a:pt x="291062" y="929855"/>
                  </a:lnTo>
                  <a:lnTo>
                    <a:pt x="316820" y="945310"/>
                  </a:lnTo>
                  <a:lnTo>
                    <a:pt x="327123" y="960764"/>
                  </a:lnTo>
                  <a:lnTo>
                    <a:pt x="350305" y="976219"/>
                  </a:lnTo>
                  <a:lnTo>
                    <a:pt x="370911" y="981371"/>
                  </a:lnTo>
                  <a:lnTo>
                    <a:pt x="401820" y="981371"/>
                  </a:lnTo>
                  <a:lnTo>
                    <a:pt x="458487" y="963340"/>
                  </a:lnTo>
                  <a:lnTo>
                    <a:pt x="525458" y="929855"/>
                  </a:lnTo>
                  <a:lnTo>
                    <a:pt x="582125" y="893794"/>
                  </a:lnTo>
                  <a:lnTo>
                    <a:pt x="625913" y="865461"/>
                  </a:lnTo>
                  <a:lnTo>
                    <a:pt x="736671" y="811369"/>
                  </a:lnTo>
                  <a:lnTo>
                    <a:pt x="940157" y="734096"/>
                  </a:lnTo>
                  <a:lnTo>
                    <a:pt x="1190007" y="654247"/>
                  </a:lnTo>
                  <a:lnTo>
                    <a:pt x="1406372" y="576974"/>
                  </a:lnTo>
                  <a:lnTo>
                    <a:pt x="1730920" y="461064"/>
                  </a:lnTo>
                  <a:lnTo>
                    <a:pt x="1970467" y="373488"/>
                  </a:lnTo>
                  <a:lnTo>
                    <a:pt x="2331076" y="236972"/>
                  </a:lnTo>
                  <a:lnTo>
                    <a:pt x="2663351" y="110759"/>
                  </a:lnTo>
                  <a:lnTo>
                    <a:pt x="2781836" y="66971"/>
                  </a:lnTo>
                  <a:lnTo>
                    <a:pt x="2812745" y="54092"/>
                  </a:lnTo>
                  <a:lnTo>
                    <a:pt x="2823049" y="41213"/>
                  </a:lnTo>
                  <a:lnTo>
                    <a:pt x="2830776" y="20607"/>
                  </a:lnTo>
                  <a:lnTo>
                    <a:pt x="2828200" y="5152"/>
                  </a:lnTo>
                  <a:lnTo>
                    <a:pt x="2820473" y="0"/>
                  </a:lnTo>
                  <a:lnTo>
                    <a:pt x="2774109" y="5152"/>
                  </a:lnTo>
                  <a:lnTo>
                    <a:pt x="2645320" y="41213"/>
                  </a:lnTo>
                  <a:lnTo>
                    <a:pt x="2436682" y="92728"/>
                  </a:lnTo>
                  <a:lnTo>
                    <a:pt x="2228045" y="144244"/>
                  </a:lnTo>
                  <a:lnTo>
                    <a:pt x="1957588" y="211214"/>
                  </a:lnTo>
                  <a:lnTo>
                    <a:pt x="1728344" y="262729"/>
                  </a:lnTo>
                  <a:lnTo>
                    <a:pt x="1452736" y="345154"/>
                  </a:lnTo>
                  <a:lnTo>
                    <a:pt x="1156522" y="42242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85">
              <a:extLst>
                <a:ext uri="{FF2B5EF4-FFF2-40B4-BE49-F238E27FC236}">
                  <a16:creationId xmlns:a16="http://schemas.microsoft.com/office/drawing/2014/main" id="{BA6BCDE4-C4D0-4A4F-B32E-E95661919262}"/>
                </a:ext>
              </a:extLst>
            </p:cNvPr>
            <p:cNvSpPr/>
            <p:nvPr/>
          </p:nvSpPr>
          <p:spPr>
            <a:xfrm rot="16200000">
              <a:off x="4861720" y="2186782"/>
              <a:ext cx="4294188" cy="2841625"/>
            </a:xfrm>
            <a:custGeom>
              <a:avLst/>
              <a:gdLst>
                <a:gd name="connsiteX0" fmla="*/ 2359152 w 4294023"/>
                <a:gd name="connsiteY0" fmla="*/ 863193 h 2841955"/>
                <a:gd name="connsiteX1" fmla="*/ 2516429 w 4294023"/>
                <a:gd name="connsiteY1" fmla="*/ 797357 h 2841955"/>
                <a:gd name="connsiteX2" fmla="*/ 2666391 w 4294023"/>
                <a:gd name="connsiteY2" fmla="*/ 738835 h 2841955"/>
                <a:gd name="connsiteX3" fmla="*/ 2732228 w 4294023"/>
                <a:gd name="connsiteY3" fmla="*/ 716889 h 2841955"/>
                <a:gd name="connsiteX4" fmla="*/ 3013863 w 4294023"/>
                <a:gd name="connsiteY4" fmla="*/ 629107 h 2841955"/>
                <a:gd name="connsiteX5" fmla="*/ 3222346 w 4294023"/>
                <a:gd name="connsiteY5" fmla="*/ 574243 h 2841955"/>
                <a:gd name="connsiteX6" fmla="*/ 3357677 w 4294023"/>
                <a:gd name="connsiteY6" fmla="*/ 541325 h 2841955"/>
                <a:gd name="connsiteX7" fmla="*/ 3511296 w 4294023"/>
                <a:gd name="connsiteY7" fmla="*/ 501091 h 2841955"/>
                <a:gd name="connsiteX8" fmla="*/ 3661258 w 4294023"/>
                <a:gd name="connsiteY8" fmla="*/ 464515 h 2841955"/>
                <a:gd name="connsiteX9" fmla="*/ 3745383 w 4294023"/>
                <a:gd name="connsiteY9" fmla="*/ 442569 h 2841955"/>
                <a:gd name="connsiteX10" fmla="*/ 3796589 w 4294023"/>
                <a:gd name="connsiteY10" fmla="*/ 431597 h 2841955"/>
                <a:gd name="connsiteX11" fmla="*/ 3866084 w 4294023"/>
                <a:gd name="connsiteY11" fmla="*/ 398678 h 2841955"/>
                <a:gd name="connsiteX12" fmla="*/ 3928263 w 4294023"/>
                <a:gd name="connsiteY12" fmla="*/ 365760 h 2841955"/>
                <a:gd name="connsiteX13" fmla="*/ 3979469 w 4294023"/>
                <a:gd name="connsiteY13" fmla="*/ 336499 h 2841955"/>
                <a:gd name="connsiteX14" fmla="*/ 4030676 w 4294023"/>
                <a:gd name="connsiteY14" fmla="*/ 299923 h 2841955"/>
                <a:gd name="connsiteX15" fmla="*/ 4081882 w 4294023"/>
                <a:gd name="connsiteY15" fmla="*/ 256032 h 2841955"/>
                <a:gd name="connsiteX16" fmla="*/ 4118458 w 4294023"/>
                <a:gd name="connsiteY16" fmla="*/ 219456 h 2841955"/>
                <a:gd name="connsiteX17" fmla="*/ 4155034 w 4294023"/>
                <a:gd name="connsiteY17" fmla="*/ 171907 h 2841955"/>
                <a:gd name="connsiteX18" fmla="*/ 4198925 w 4294023"/>
                <a:gd name="connsiteY18" fmla="*/ 113385 h 2841955"/>
                <a:gd name="connsiteX19" fmla="*/ 4235501 w 4294023"/>
                <a:gd name="connsiteY19" fmla="*/ 36576 h 2841955"/>
                <a:gd name="connsiteX20" fmla="*/ 4250132 w 4294023"/>
                <a:gd name="connsiteY20" fmla="*/ 10973 h 2841955"/>
                <a:gd name="connsiteX21" fmla="*/ 4272077 w 4294023"/>
                <a:gd name="connsiteY21" fmla="*/ 0 h 2841955"/>
                <a:gd name="connsiteX22" fmla="*/ 4290365 w 4294023"/>
                <a:gd name="connsiteY22" fmla="*/ 0 h 2841955"/>
                <a:gd name="connsiteX23" fmla="*/ 4294023 w 4294023"/>
                <a:gd name="connsiteY23" fmla="*/ 10973 h 2841955"/>
                <a:gd name="connsiteX24" fmla="*/ 4290365 w 4294023"/>
                <a:gd name="connsiteY24" fmla="*/ 43891 h 2841955"/>
                <a:gd name="connsiteX25" fmla="*/ 4279392 w 4294023"/>
                <a:gd name="connsiteY25" fmla="*/ 131673 h 2841955"/>
                <a:gd name="connsiteX26" fmla="*/ 4272077 w 4294023"/>
                <a:gd name="connsiteY26" fmla="*/ 248717 h 2841955"/>
                <a:gd name="connsiteX27" fmla="*/ 4268420 w 4294023"/>
                <a:gd name="connsiteY27" fmla="*/ 332841 h 2841955"/>
                <a:gd name="connsiteX28" fmla="*/ 4264762 w 4294023"/>
                <a:gd name="connsiteY28" fmla="*/ 405993 h 2841955"/>
                <a:gd name="connsiteX29" fmla="*/ 4257447 w 4294023"/>
                <a:gd name="connsiteY29" fmla="*/ 453542 h 2841955"/>
                <a:gd name="connsiteX30" fmla="*/ 4239159 w 4294023"/>
                <a:gd name="connsiteY30" fmla="*/ 512064 h 2841955"/>
                <a:gd name="connsiteX31" fmla="*/ 4209898 w 4294023"/>
                <a:gd name="connsiteY31" fmla="*/ 559613 h 2841955"/>
                <a:gd name="connsiteX32" fmla="*/ 4176980 w 4294023"/>
                <a:gd name="connsiteY32" fmla="*/ 603504 h 2841955"/>
                <a:gd name="connsiteX33" fmla="*/ 4144061 w 4294023"/>
                <a:gd name="connsiteY33" fmla="*/ 636422 h 2841955"/>
                <a:gd name="connsiteX34" fmla="*/ 4096512 w 4294023"/>
                <a:gd name="connsiteY34" fmla="*/ 662025 h 2841955"/>
                <a:gd name="connsiteX35" fmla="*/ 4037991 w 4294023"/>
                <a:gd name="connsiteY35" fmla="*/ 683971 h 2841955"/>
                <a:gd name="connsiteX36" fmla="*/ 3979469 w 4294023"/>
                <a:gd name="connsiteY36" fmla="*/ 698601 h 2841955"/>
                <a:gd name="connsiteX37" fmla="*/ 3895344 w 4294023"/>
                <a:gd name="connsiteY37" fmla="*/ 705917 h 2841955"/>
                <a:gd name="connsiteX38" fmla="*/ 3822192 w 4294023"/>
                <a:gd name="connsiteY38" fmla="*/ 705917 h 2841955"/>
                <a:gd name="connsiteX39" fmla="*/ 3741725 w 4294023"/>
                <a:gd name="connsiteY39" fmla="*/ 709574 h 2841955"/>
                <a:gd name="connsiteX40" fmla="*/ 3642970 w 4294023"/>
                <a:gd name="connsiteY40" fmla="*/ 720547 h 2841955"/>
                <a:gd name="connsiteX41" fmla="*/ 3500324 w 4294023"/>
                <a:gd name="connsiteY41" fmla="*/ 738835 h 2841955"/>
                <a:gd name="connsiteX42" fmla="*/ 3361335 w 4294023"/>
                <a:gd name="connsiteY42" fmla="*/ 764438 h 2841955"/>
                <a:gd name="connsiteX43" fmla="*/ 3226004 w 4294023"/>
                <a:gd name="connsiteY43" fmla="*/ 793699 h 2841955"/>
                <a:gd name="connsiteX44" fmla="*/ 3046781 w 4294023"/>
                <a:gd name="connsiteY44" fmla="*/ 848563 h 2841955"/>
                <a:gd name="connsiteX45" fmla="*/ 2915108 w 4294023"/>
                <a:gd name="connsiteY45" fmla="*/ 899769 h 2841955"/>
                <a:gd name="connsiteX46" fmla="*/ 2724912 w 4294023"/>
                <a:gd name="connsiteY46" fmla="*/ 958291 h 2841955"/>
                <a:gd name="connsiteX47" fmla="*/ 2618842 w 4294023"/>
                <a:gd name="connsiteY47" fmla="*/ 998525 h 2841955"/>
                <a:gd name="connsiteX48" fmla="*/ 2487168 w 4294023"/>
                <a:gd name="connsiteY48" fmla="*/ 1049731 h 2841955"/>
                <a:gd name="connsiteX49" fmla="*/ 2329892 w 4294023"/>
                <a:gd name="connsiteY49" fmla="*/ 1108253 h 2841955"/>
                <a:gd name="connsiteX50" fmla="*/ 2132381 w 4294023"/>
                <a:gd name="connsiteY50" fmla="*/ 1192377 h 2841955"/>
                <a:gd name="connsiteX51" fmla="*/ 2004365 w 4294023"/>
                <a:gd name="connsiteY51" fmla="*/ 1254557 h 2841955"/>
                <a:gd name="connsiteX52" fmla="*/ 1887322 w 4294023"/>
                <a:gd name="connsiteY52" fmla="*/ 1313078 h 2841955"/>
                <a:gd name="connsiteX53" fmla="*/ 1766621 w 4294023"/>
                <a:gd name="connsiteY53" fmla="*/ 1375257 h 2841955"/>
                <a:gd name="connsiteX54" fmla="*/ 1602029 w 4294023"/>
                <a:gd name="connsiteY54" fmla="*/ 1466697 h 2841955"/>
                <a:gd name="connsiteX55" fmla="*/ 1455725 w 4294023"/>
                <a:gd name="connsiteY55" fmla="*/ 1558137 h 2841955"/>
                <a:gd name="connsiteX56" fmla="*/ 1345997 w 4294023"/>
                <a:gd name="connsiteY56" fmla="*/ 1631289 h 2841955"/>
                <a:gd name="connsiteX57" fmla="*/ 1243584 w 4294023"/>
                <a:gd name="connsiteY57" fmla="*/ 1697126 h 2841955"/>
                <a:gd name="connsiteX58" fmla="*/ 1148487 w 4294023"/>
                <a:gd name="connsiteY58" fmla="*/ 1770278 h 2841955"/>
                <a:gd name="connsiteX59" fmla="*/ 1027786 w 4294023"/>
                <a:gd name="connsiteY59" fmla="*/ 1865376 h 2841955"/>
                <a:gd name="connsiteX60" fmla="*/ 925373 w 4294023"/>
                <a:gd name="connsiteY60" fmla="*/ 1960473 h 2841955"/>
                <a:gd name="connsiteX61" fmla="*/ 822960 w 4294023"/>
                <a:gd name="connsiteY61" fmla="*/ 2059229 h 2841955"/>
                <a:gd name="connsiteX62" fmla="*/ 716890 w 4294023"/>
                <a:gd name="connsiteY62" fmla="*/ 2172614 h 2841955"/>
                <a:gd name="connsiteX63" fmla="*/ 621792 w 4294023"/>
                <a:gd name="connsiteY63" fmla="*/ 2296973 h 2841955"/>
                <a:gd name="connsiteX64" fmla="*/ 596189 w 4294023"/>
                <a:gd name="connsiteY64" fmla="*/ 2329891 h 2841955"/>
                <a:gd name="connsiteX65" fmla="*/ 585216 w 4294023"/>
                <a:gd name="connsiteY65" fmla="*/ 2362809 h 2841955"/>
                <a:gd name="connsiteX66" fmla="*/ 435255 w 4294023"/>
                <a:gd name="connsiteY66" fmla="*/ 2713939 h 2841955"/>
                <a:gd name="connsiteX67" fmla="*/ 358445 w 4294023"/>
                <a:gd name="connsiteY67" fmla="*/ 2743200 h 2841955"/>
                <a:gd name="connsiteX68" fmla="*/ 277978 w 4294023"/>
                <a:gd name="connsiteY68" fmla="*/ 2779776 h 2841955"/>
                <a:gd name="connsiteX69" fmla="*/ 226772 w 4294023"/>
                <a:gd name="connsiteY69" fmla="*/ 2805379 h 2841955"/>
                <a:gd name="connsiteX70" fmla="*/ 182880 w 4294023"/>
                <a:gd name="connsiteY70" fmla="*/ 2823667 h 2841955"/>
                <a:gd name="connsiteX71" fmla="*/ 142647 w 4294023"/>
                <a:gd name="connsiteY71" fmla="*/ 2838297 h 2841955"/>
                <a:gd name="connsiteX72" fmla="*/ 98756 w 4294023"/>
                <a:gd name="connsiteY72" fmla="*/ 2841955 h 2841955"/>
                <a:gd name="connsiteX73" fmla="*/ 76810 w 4294023"/>
                <a:gd name="connsiteY73" fmla="*/ 2841955 h 2841955"/>
                <a:gd name="connsiteX74" fmla="*/ 51207 w 4294023"/>
                <a:gd name="connsiteY74" fmla="*/ 2830982 h 2841955"/>
                <a:gd name="connsiteX75" fmla="*/ 29261 w 4294023"/>
                <a:gd name="connsiteY75" fmla="*/ 2809037 h 2841955"/>
                <a:gd name="connsiteX76" fmla="*/ 14631 w 4294023"/>
                <a:gd name="connsiteY76" fmla="*/ 2779776 h 2841955"/>
                <a:gd name="connsiteX77" fmla="*/ 0 w 4294023"/>
                <a:gd name="connsiteY77" fmla="*/ 2739542 h 2841955"/>
                <a:gd name="connsiteX78" fmla="*/ 0 w 4294023"/>
                <a:gd name="connsiteY78" fmla="*/ 2699309 h 2841955"/>
                <a:gd name="connsiteX79" fmla="*/ 3658 w 4294023"/>
                <a:gd name="connsiteY79" fmla="*/ 2670048 h 2841955"/>
                <a:gd name="connsiteX80" fmla="*/ 32919 w 4294023"/>
                <a:gd name="connsiteY80" fmla="*/ 2604211 h 2841955"/>
                <a:gd name="connsiteX81" fmla="*/ 76810 w 4294023"/>
                <a:gd name="connsiteY81" fmla="*/ 2509113 h 2841955"/>
                <a:gd name="connsiteX82" fmla="*/ 142647 w 4294023"/>
                <a:gd name="connsiteY82" fmla="*/ 2399385 h 2841955"/>
                <a:gd name="connsiteX83" fmla="*/ 215799 w 4294023"/>
                <a:gd name="connsiteY83" fmla="*/ 2293315 h 2841955"/>
                <a:gd name="connsiteX84" fmla="*/ 292608 w 4294023"/>
                <a:gd name="connsiteY84" fmla="*/ 2205533 h 2841955"/>
                <a:gd name="connsiteX85" fmla="*/ 376733 w 4294023"/>
                <a:gd name="connsiteY85" fmla="*/ 2106777 h 2841955"/>
                <a:gd name="connsiteX86" fmla="*/ 479146 w 4294023"/>
                <a:gd name="connsiteY86" fmla="*/ 2008022 h 2841955"/>
                <a:gd name="connsiteX87" fmla="*/ 555956 w 4294023"/>
                <a:gd name="connsiteY87" fmla="*/ 1934870 h 2841955"/>
                <a:gd name="connsiteX88" fmla="*/ 651053 w 4294023"/>
                <a:gd name="connsiteY88" fmla="*/ 1854403 h 2841955"/>
                <a:gd name="connsiteX89" fmla="*/ 720548 w 4294023"/>
                <a:gd name="connsiteY89" fmla="*/ 1795881 h 2841955"/>
                <a:gd name="connsiteX90" fmla="*/ 808330 w 4294023"/>
                <a:gd name="connsiteY90" fmla="*/ 1730045 h 2841955"/>
                <a:gd name="connsiteX91" fmla="*/ 888797 w 4294023"/>
                <a:gd name="connsiteY91" fmla="*/ 1671523 h 2841955"/>
                <a:gd name="connsiteX92" fmla="*/ 1009498 w 4294023"/>
                <a:gd name="connsiteY92" fmla="*/ 1580083 h 2841955"/>
                <a:gd name="connsiteX93" fmla="*/ 1148487 w 4294023"/>
                <a:gd name="connsiteY93" fmla="*/ 1488643 h 2841955"/>
                <a:gd name="connsiteX94" fmla="*/ 1272845 w 4294023"/>
                <a:gd name="connsiteY94" fmla="*/ 1408176 h 2841955"/>
                <a:gd name="connsiteX95" fmla="*/ 1386231 w 4294023"/>
                <a:gd name="connsiteY95" fmla="*/ 1338681 h 2841955"/>
                <a:gd name="connsiteX96" fmla="*/ 1539850 w 4294023"/>
                <a:gd name="connsiteY96" fmla="*/ 1250899 h 2841955"/>
                <a:gd name="connsiteX97" fmla="*/ 1700784 w 4294023"/>
                <a:gd name="connsiteY97" fmla="*/ 1163117 h 2841955"/>
                <a:gd name="connsiteX98" fmla="*/ 1850746 w 4294023"/>
                <a:gd name="connsiteY98" fmla="*/ 1089965 h 2841955"/>
                <a:gd name="connsiteX99" fmla="*/ 1997050 w 4294023"/>
                <a:gd name="connsiteY99" fmla="*/ 1020470 h 2841955"/>
                <a:gd name="connsiteX100" fmla="*/ 2132381 w 4294023"/>
                <a:gd name="connsiteY100" fmla="*/ 958291 h 2841955"/>
                <a:gd name="connsiteX101" fmla="*/ 2359152 w 4294023"/>
                <a:gd name="connsiteY101" fmla="*/ 863193 h 284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294023" h="2841955">
                  <a:moveTo>
                    <a:pt x="2359152" y="863193"/>
                  </a:moveTo>
                  <a:lnTo>
                    <a:pt x="2516429" y="797357"/>
                  </a:lnTo>
                  <a:lnTo>
                    <a:pt x="2666391" y="738835"/>
                  </a:lnTo>
                  <a:lnTo>
                    <a:pt x="2732228" y="716889"/>
                  </a:lnTo>
                  <a:lnTo>
                    <a:pt x="3013863" y="629107"/>
                  </a:lnTo>
                  <a:lnTo>
                    <a:pt x="3222346" y="574243"/>
                  </a:lnTo>
                  <a:lnTo>
                    <a:pt x="3357677" y="541325"/>
                  </a:lnTo>
                  <a:lnTo>
                    <a:pt x="3511296" y="501091"/>
                  </a:lnTo>
                  <a:lnTo>
                    <a:pt x="3661258" y="464515"/>
                  </a:lnTo>
                  <a:lnTo>
                    <a:pt x="3745383" y="442569"/>
                  </a:lnTo>
                  <a:lnTo>
                    <a:pt x="3796589" y="431597"/>
                  </a:lnTo>
                  <a:lnTo>
                    <a:pt x="3866084" y="398678"/>
                  </a:lnTo>
                  <a:lnTo>
                    <a:pt x="3928263" y="365760"/>
                  </a:lnTo>
                  <a:lnTo>
                    <a:pt x="3979469" y="336499"/>
                  </a:lnTo>
                  <a:lnTo>
                    <a:pt x="4030676" y="299923"/>
                  </a:lnTo>
                  <a:lnTo>
                    <a:pt x="4081882" y="256032"/>
                  </a:lnTo>
                  <a:lnTo>
                    <a:pt x="4118458" y="219456"/>
                  </a:lnTo>
                  <a:lnTo>
                    <a:pt x="4155034" y="171907"/>
                  </a:lnTo>
                  <a:lnTo>
                    <a:pt x="4198925" y="113385"/>
                  </a:lnTo>
                  <a:lnTo>
                    <a:pt x="4235501" y="36576"/>
                  </a:lnTo>
                  <a:lnTo>
                    <a:pt x="4250132" y="10973"/>
                  </a:lnTo>
                  <a:lnTo>
                    <a:pt x="4272077" y="0"/>
                  </a:lnTo>
                  <a:lnTo>
                    <a:pt x="4290365" y="0"/>
                  </a:lnTo>
                  <a:lnTo>
                    <a:pt x="4294023" y="10973"/>
                  </a:lnTo>
                  <a:lnTo>
                    <a:pt x="4290365" y="43891"/>
                  </a:lnTo>
                  <a:lnTo>
                    <a:pt x="4279392" y="131673"/>
                  </a:lnTo>
                  <a:lnTo>
                    <a:pt x="4272077" y="248717"/>
                  </a:lnTo>
                  <a:lnTo>
                    <a:pt x="4268420" y="332841"/>
                  </a:lnTo>
                  <a:lnTo>
                    <a:pt x="4264762" y="405993"/>
                  </a:lnTo>
                  <a:lnTo>
                    <a:pt x="4257447" y="453542"/>
                  </a:lnTo>
                  <a:lnTo>
                    <a:pt x="4239159" y="512064"/>
                  </a:lnTo>
                  <a:lnTo>
                    <a:pt x="4209898" y="559613"/>
                  </a:lnTo>
                  <a:lnTo>
                    <a:pt x="4176980" y="603504"/>
                  </a:lnTo>
                  <a:lnTo>
                    <a:pt x="4144061" y="636422"/>
                  </a:lnTo>
                  <a:lnTo>
                    <a:pt x="4096512" y="662025"/>
                  </a:lnTo>
                  <a:lnTo>
                    <a:pt x="4037991" y="683971"/>
                  </a:lnTo>
                  <a:lnTo>
                    <a:pt x="3979469" y="698601"/>
                  </a:lnTo>
                  <a:lnTo>
                    <a:pt x="3895344" y="705917"/>
                  </a:lnTo>
                  <a:lnTo>
                    <a:pt x="3822192" y="705917"/>
                  </a:lnTo>
                  <a:lnTo>
                    <a:pt x="3741725" y="709574"/>
                  </a:lnTo>
                  <a:lnTo>
                    <a:pt x="3642970" y="720547"/>
                  </a:lnTo>
                  <a:lnTo>
                    <a:pt x="3500324" y="738835"/>
                  </a:lnTo>
                  <a:lnTo>
                    <a:pt x="3361335" y="764438"/>
                  </a:lnTo>
                  <a:lnTo>
                    <a:pt x="3226004" y="793699"/>
                  </a:lnTo>
                  <a:lnTo>
                    <a:pt x="3046781" y="848563"/>
                  </a:lnTo>
                  <a:lnTo>
                    <a:pt x="2915108" y="899769"/>
                  </a:lnTo>
                  <a:lnTo>
                    <a:pt x="2724912" y="958291"/>
                  </a:lnTo>
                  <a:lnTo>
                    <a:pt x="2618842" y="998525"/>
                  </a:lnTo>
                  <a:lnTo>
                    <a:pt x="2487168" y="1049731"/>
                  </a:lnTo>
                  <a:lnTo>
                    <a:pt x="2329892" y="1108253"/>
                  </a:lnTo>
                  <a:lnTo>
                    <a:pt x="2132381" y="1192377"/>
                  </a:lnTo>
                  <a:lnTo>
                    <a:pt x="2004365" y="1254557"/>
                  </a:lnTo>
                  <a:lnTo>
                    <a:pt x="1887322" y="1313078"/>
                  </a:lnTo>
                  <a:lnTo>
                    <a:pt x="1766621" y="1375257"/>
                  </a:lnTo>
                  <a:lnTo>
                    <a:pt x="1602029" y="1466697"/>
                  </a:lnTo>
                  <a:lnTo>
                    <a:pt x="1455725" y="1558137"/>
                  </a:lnTo>
                  <a:lnTo>
                    <a:pt x="1345997" y="1631289"/>
                  </a:lnTo>
                  <a:lnTo>
                    <a:pt x="1243584" y="1697126"/>
                  </a:lnTo>
                  <a:lnTo>
                    <a:pt x="1148487" y="1770278"/>
                  </a:lnTo>
                  <a:lnTo>
                    <a:pt x="1027786" y="1865376"/>
                  </a:lnTo>
                  <a:lnTo>
                    <a:pt x="925373" y="1960473"/>
                  </a:lnTo>
                  <a:lnTo>
                    <a:pt x="822960" y="2059229"/>
                  </a:lnTo>
                  <a:lnTo>
                    <a:pt x="716890" y="2172614"/>
                  </a:lnTo>
                  <a:lnTo>
                    <a:pt x="621792" y="2296973"/>
                  </a:lnTo>
                  <a:lnTo>
                    <a:pt x="596189" y="2329891"/>
                  </a:lnTo>
                  <a:lnTo>
                    <a:pt x="585216" y="2362809"/>
                  </a:lnTo>
                  <a:lnTo>
                    <a:pt x="435255" y="2713939"/>
                  </a:lnTo>
                  <a:lnTo>
                    <a:pt x="358445" y="2743200"/>
                  </a:lnTo>
                  <a:lnTo>
                    <a:pt x="277978" y="2779776"/>
                  </a:lnTo>
                  <a:lnTo>
                    <a:pt x="226772" y="2805379"/>
                  </a:lnTo>
                  <a:lnTo>
                    <a:pt x="182880" y="2823667"/>
                  </a:lnTo>
                  <a:lnTo>
                    <a:pt x="142647" y="2838297"/>
                  </a:lnTo>
                  <a:lnTo>
                    <a:pt x="98756" y="2841955"/>
                  </a:lnTo>
                  <a:lnTo>
                    <a:pt x="76810" y="2841955"/>
                  </a:lnTo>
                  <a:lnTo>
                    <a:pt x="51207" y="2830982"/>
                  </a:lnTo>
                  <a:lnTo>
                    <a:pt x="29261" y="2809037"/>
                  </a:lnTo>
                  <a:lnTo>
                    <a:pt x="14631" y="2779776"/>
                  </a:lnTo>
                  <a:lnTo>
                    <a:pt x="0" y="2739542"/>
                  </a:lnTo>
                  <a:lnTo>
                    <a:pt x="0" y="2699309"/>
                  </a:lnTo>
                  <a:lnTo>
                    <a:pt x="3658" y="2670048"/>
                  </a:lnTo>
                  <a:lnTo>
                    <a:pt x="32919" y="2604211"/>
                  </a:lnTo>
                  <a:lnTo>
                    <a:pt x="76810" y="2509113"/>
                  </a:lnTo>
                  <a:lnTo>
                    <a:pt x="142647" y="2399385"/>
                  </a:lnTo>
                  <a:lnTo>
                    <a:pt x="215799" y="2293315"/>
                  </a:lnTo>
                  <a:lnTo>
                    <a:pt x="292608" y="2205533"/>
                  </a:lnTo>
                  <a:lnTo>
                    <a:pt x="376733" y="2106777"/>
                  </a:lnTo>
                  <a:lnTo>
                    <a:pt x="479146" y="2008022"/>
                  </a:lnTo>
                  <a:lnTo>
                    <a:pt x="555956" y="1934870"/>
                  </a:lnTo>
                  <a:lnTo>
                    <a:pt x="651053" y="1854403"/>
                  </a:lnTo>
                  <a:lnTo>
                    <a:pt x="720548" y="1795881"/>
                  </a:lnTo>
                  <a:lnTo>
                    <a:pt x="808330" y="1730045"/>
                  </a:lnTo>
                  <a:lnTo>
                    <a:pt x="888797" y="1671523"/>
                  </a:lnTo>
                  <a:lnTo>
                    <a:pt x="1009498" y="1580083"/>
                  </a:lnTo>
                  <a:lnTo>
                    <a:pt x="1148487" y="1488643"/>
                  </a:lnTo>
                  <a:lnTo>
                    <a:pt x="1272845" y="1408176"/>
                  </a:lnTo>
                  <a:lnTo>
                    <a:pt x="1386231" y="1338681"/>
                  </a:lnTo>
                  <a:lnTo>
                    <a:pt x="1539850" y="1250899"/>
                  </a:lnTo>
                  <a:lnTo>
                    <a:pt x="1700784" y="1163117"/>
                  </a:lnTo>
                  <a:lnTo>
                    <a:pt x="1850746" y="1089965"/>
                  </a:lnTo>
                  <a:lnTo>
                    <a:pt x="1997050" y="1020470"/>
                  </a:lnTo>
                  <a:lnTo>
                    <a:pt x="2132381" y="958291"/>
                  </a:lnTo>
                  <a:lnTo>
                    <a:pt x="2359152" y="8631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87">
              <a:extLst>
                <a:ext uri="{FF2B5EF4-FFF2-40B4-BE49-F238E27FC236}">
                  <a16:creationId xmlns:a16="http://schemas.microsoft.com/office/drawing/2014/main" id="{6715969C-FFD4-49E7-90F7-E21F367516AB}"/>
                </a:ext>
              </a:extLst>
            </p:cNvPr>
            <p:cNvSpPr/>
            <p:nvPr/>
          </p:nvSpPr>
          <p:spPr>
            <a:xfrm>
              <a:off x="7910513" y="4421189"/>
              <a:ext cx="527050" cy="949325"/>
            </a:xfrm>
            <a:custGeom>
              <a:avLst/>
              <a:gdLst>
                <a:gd name="connsiteX0" fmla="*/ 457200 w 526256"/>
                <a:gd name="connsiteY0" fmla="*/ 409731 h 947894"/>
                <a:gd name="connsiteX1" fmla="*/ 431006 w 526256"/>
                <a:gd name="connsiteY1" fmla="*/ 581181 h 947894"/>
                <a:gd name="connsiteX2" fmla="*/ 409575 w 526256"/>
                <a:gd name="connsiteY2" fmla="*/ 721675 h 947894"/>
                <a:gd name="connsiteX3" fmla="*/ 392906 w 526256"/>
                <a:gd name="connsiteY3" fmla="*/ 843119 h 947894"/>
                <a:gd name="connsiteX4" fmla="*/ 390525 w 526256"/>
                <a:gd name="connsiteY4" fmla="*/ 878838 h 947894"/>
                <a:gd name="connsiteX5" fmla="*/ 390525 w 526256"/>
                <a:gd name="connsiteY5" fmla="*/ 897888 h 947894"/>
                <a:gd name="connsiteX6" fmla="*/ 404812 w 526256"/>
                <a:gd name="connsiteY6" fmla="*/ 947894 h 947894"/>
                <a:gd name="connsiteX7" fmla="*/ 0 w 526256"/>
                <a:gd name="connsiteY7" fmla="*/ 735963 h 947894"/>
                <a:gd name="connsiteX8" fmla="*/ 42862 w 526256"/>
                <a:gd name="connsiteY8" fmla="*/ 745488 h 947894"/>
                <a:gd name="connsiteX9" fmla="*/ 83343 w 526256"/>
                <a:gd name="connsiteY9" fmla="*/ 740725 h 947894"/>
                <a:gd name="connsiteX10" fmla="*/ 128587 w 526256"/>
                <a:gd name="connsiteY10" fmla="*/ 724056 h 947894"/>
                <a:gd name="connsiteX11" fmla="*/ 161925 w 526256"/>
                <a:gd name="connsiteY11" fmla="*/ 707388 h 947894"/>
                <a:gd name="connsiteX12" fmla="*/ 173831 w 526256"/>
                <a:gd name="connsiteY12" fmla="*/ 690719 h 947894"/>
                <a:gd name="connsiteX13" fmla="*/ 245268 w 526256"/>
                <a:gd name="connsiteY13" fmla="*/ 540700 h 947894"/>
                <a:gd name="connsiteX14" fmla="*/ 311943 w 526256"/>
                <a:gd name="connsiteY14" fmla="*/ 393063 h 947894"/>
                <a:gd name="connsiteX15" fmla="*/ 395287 w 526256"/>
                <a:gd name="connsiteY15" fmla="*/ 207325 h 947894"/>
                <a:gd name="connsiteX16" fmla="*/ 461962 w 526256"/>
                <a:gd name="connsiteY16" fmla="*/ 50163 h 947894"/>
                <a:gd name="connsiteX17" fmla="*/ 478631 w 526256"/>
                <a:gd name="connsiteY17" fmla="*/ 9681 h 947894"/>
                <a:gd name="connsiteX18" fmla="*/ 490537 w 526256"/>
                <a:gd name="connsiteY18" fmla="*/ 2538 h 947894"/>
                <a:gd name="connsiteX19" fmla="*/ 504825 w 526256"/>
                <a:gd name="connsiteY19" fmla="*/ 156 h 947894"/>
                <a:gd name="connsiteX20" fmla="*/ 519112 w 526256"/>
                <a:gd name="connsiteY20" fmla="*/ 4919 h 947894"/>
                <a:gd name="connsiteX21" fmla="*/ 526256 w 526256"/>
                <a:gd name="connsiteY21" fmla="*/ 16825 h 947894"/>
                <a:gd name="connsiteX22" fmla="*/ 526256 w 526256"/>
                <a:gd name="connsiteY22" fmla="*/ 43019 h 947894"/>
                <a:gd name="connsiteX23" fmla="*/ 507206 w 526256"/>
                <a:gd name="connsiteY23" fmla="*/ 140650 h 947894"/>
                <a:gd name="connsiteX24" fmla="*/ 483393 w 526256"/>
                <a:gd name="connsiteY24" fmla="*/ 276381 h 947894"/>
                <a:gd name="connsiteX25" fmla="*/ 457200 w 526256"/>
                <a:gd name="connsiteY25" fmla="*/ 409731 h 947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26256" h="947894">
                  <a:moveTo>
                    <a:pt x="457200" y="409731"/>
                  </a:moveTo>
                  <a:lnTo>
                    <a:pt x="431006" y="581181"/>
                  </a:lnTo>
                  <a:lnTo>
                    <a:pt x="409575" y="721675"/>
                  </a:lnTo>
                  <a:lnTo>
                    <a:pt x="392906" y="843119"/>
                  </a:lnTo>
                  <a:lnTo>
                    <a:pt x="390525" y="878838"/>
                  </a:lnTo>
                  <a:lnTo>
                    <a:pt x="390525" y="897888"/>
                  </a:lnTo>
                  <a:lnTo>
                    <a:pt x="404812" y="947894"/>
                  </a:lnTo>
                  <a:lnTo>
                    <a:pt x="0" y="735963"/>
                  </a:lnTo>
                  <a:lnTo>
                    <a:pt x="42862" y="745488"/>
                  </a:lnTo>
                  <a:lnTo>
                    <a:pt x="83343" y="740725"/>
                  </a:lnTo>
                  <a:lnTo>
                    <a:pt x="128587" y="724056"/>
                  </a:lnTo>
                  <a:lnTo>
                    <a:pt x="161925" y="707388"/>
                  </a:lnTo>
                  <a:lnTo>
                    <a:pt x="173831" y="690719"/>
                  </a:lnTo>
                  <a:lnTo>
                    <a:pt x="245268" y="540700"/>
                  </a:lnTo>
                  <a:lnTo>
                    <a:pt x="311943" y="393063"/>
                  </a:lnTo>
                  <a:lnTo>
                    <a:pt x="395287" y="207325"/>
                  </a:lnTo>
                  <a:lnTo>
                    <a:pt x="461962" y="50163"/>
                  </a:lnTo>
                  <a:lnTo>
                    <a:pt x="478631" y="9681"/>
                  </a:lnTo>
                  <a:lnTo>
                    <a:pt x="490537" y="2538"/>
                  </a:lnTo>
                  <a:cubicBezTo>
                    <a:pt x="503222" y="0"/>
                    <a:pt x="498396" y="156"/>
                    <a:pt x="504825" y="156"/>
                  </a:cubicBezTo>
                  <a:lnTo>
                    <a:pt x="519112" y="4919"/>
                  </a:lnTo>
                  <a:lnTo>
                    <a:pt x="526256" y="16825"/>
                  </a:lnTo>
                  <a:lnTo>
                    <a:pt x="526256" y="43019"/>
                  </a:lnTo>
                  <a:lnTo>
                    <a:pt x="507206" y="140650"/>
                  </a:lnTo>
                  <a:lnTo>
                    <a:pt x="483393" y="276381"/>
                  </a:lnTo>
                  <a:lnTo>
                    <a:pt x="457200" y="409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413517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 animBg="1"/>
      <p:bldP spid="79" grpId="0" animBg="1"/>
      <p:bldP spid="80" grpId="0" animBg="1"/>
      <p:bldP spid="82" grpId="0" animBg="1"/>
      <p:bldP spid="81" grpId="0" animBg="1"/>
      <p:bldP spid="83" grpId="0" animBg="1"/>
      <p:bldP spid="84" grpId="0" animBg="1"/>
      <p:bldP spid="86" grpId="0" animBg="1"/>
      <p:bldP spid="88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グループ化 11">
            <a:extLst>
              <a:ext uri="{FF2B5EF4-FFF2-40B4-BE49-F238E27FC236}">
                <a16:creationId xmlns:a16="http://schemas.microsoft.com/office/drawing/2014/main" id="{236B737E-153F-4C04-95EA-F7EFA737CB8D}"/>
              </a:ext>
            </a:extLst>
          </p:cNvPr>
          <p:cNvGrpSpPr/>
          <p:nvPr/>
        </p:nvGrpSpPr>
        <p:grpSpPr>
          <a:xfrm>
            <a:off x="3779839" y="1460501"/>
            <a:ext cx="4657724" cy="4294188"/>
            <a:chOff x="3779839" y="1460501"/>
            <a:chExt cx="4657724" cy="4294188"/>
          </a:xfrm>
          <a:solidFill>
            <a:schemeClr val="tx1"/>
          </a:solidFill>
        </p:grpSpPr>
        <p:sp>
          <p:nvSpPr>
            <p:cNvPr id="3" name="フリーフォーム 77">
              <a:extLst>
                <a:ext uri="{FF2B5EF4-FFF2-40B4-BE49-F238E27FC236}">
                  <a16:creationId xmlns:a16="http://schemas.microsoft.com/office/drawing/2014/main" id="{D5B0235C-7CCE-402C-B910-8D9AC74341C5}"/>
                </a:ext>
              </a:extLst>
            </p:cNvPr>
            <p:cNvSpPr/>
            <p:nvPr/>
          </p:nvSpPr>
          <p:spPr>
            <a:xfrm>
              <a:off x="4298951" y="2066926"/>
              <a:ext cx="1511300" cy="449263"/>
            </a:xfrm>
            <a:custGeom>
              <a:avLst/>
              <a:gdLst>
                <a:gd name="connsiteX0" fmla="*/ 783432 w 1512094"/>
                <a:gd name="connsiteY0" fmla="*/ 183356 h 450056"/>
                <a:gd name="connsiteX1" fmla="*/ 945357 w 1512094"/>
                <a:gd name="connsiteY1" fmla="*/ 138113 h 450056"/>
                <a:gd name="connsiteX2" fmla="*/ 1033463 w 1512094"/>
                <a:gd name="connsiteY2" fmla="*/ 111919 h 450056"/>
                <a:gd name="connsiteX3" fmla="*/ 1076325 w 1512094"/>
                <a:gd name="connsiteY3" fmla="*/ 90488 h 450056"/>
                <a:gd name="connsiteX4" fmla="*/ 1143000 w 1512094"/>
                <a:gd name="connsiteY4" fmla="*/ 54769 h 450056"/>
                <a:gd name="connsiteX5" fmla="*/ 1200150 w 1512094"/>
                <a:gd name="connsiteY5" fmla="*/ 21431 h 450056"/>
                <a:gd name="connsiteX6" fmla="*/ 1231107 w 1512094"/>
                <a:gd name="connsiteY6" fmla="*/ 2381 h 450056"/>
                <a:gd name="connsiteX7" fmla="*/ 1273969 w 1512094"/>
                <a:gd name="connsiteY7" fmla="*/ 0 h 450056"/>
                <a:gd name="connsiteX8" fmla="*/ 1335882 w 1512094"/>
                <a:gd name="connsiteY8" fmla="*/ 9525 h 450056"/>
                <a:gd name="connsiteX9" fmla="*/ 1378744 w 1512094"/>
                <a:gd name="connsiteY9" fmla="*/ 19050 h 450056"/>
                <a:gd name="connsiteX10" fmla="*/ 1419225 w 1512094"/>
                <a:gd name="connsiteY10" fmla="*/ 33338 h 450056"/>
                <a:gd name="connsiteX11" fmla="*/ 1459707 w 1512094"/>
                <a:gd name="connsiteY11" fmla="*/ 50006 h 450056"/>
                <a:gd name="connsiteX12" fmla="*/ 1481138 w 1512094"/>
                <a:gd name="connsiteY12" fmla="*/ 66675 h 450056"/>
                <a:gd name="connsiteX13" fmla="*/ 1504950 w 1512094"/>
                <a:gd name="connsiteY13" fmla="*/ 95250 h 450056"/>
                <a:gd name="connsiteX14" fmla="*/ 1512094 w 1512094"/>
                <a:gd name="connsiteY14" fmla="*/ 111919 h 450056"/>
                <a:gd name="connsiteX15" fmla="*/ 1512094 w 1512094"/>
                <a:gd name="connsiteY15" fmla="*/ 140494 h 450056"/>
                <a:gd name="connsiteX16" fmla="*/ 1504950 w 1512094"/>
                <a:gd name="connsiteY16" fmla="*/ 166688 h 450056"/>
                <a:gd name="connsiteX17" fmla="*/ 1483519 w 1512094"/>
                <a:gd name="connsiteY17" fmla="*/ 195263 h 450056"/>
                <a:gd name="connsiteX18" fmla="*/ 1445419 w 1512094"/>
                <a:gd name="connsiteY18" fmla="*/ 221456 h 450056"/>
                <a:gd name="connsiteX19" fmla="*/ 1312069 w 1512094"/>
                <a:gd name="connsiteY19" fmla="*/ 259556 h 450056"/>
                <a:gd name="connsiteX20" fmla="*/ 1162050 w 1512094"/>
                <a:gd name="connsiteY20" fmla="*/ 300038 h 450056"/>
                <a:gd name="connsiteX21" fmla="*/ 1019175 w 1512094"/>
                <a:gd name="connsiteY21" fmla="*/ 338138 h 450056"/>
                <a:gd name="connsiteX22" fmla="*/ 885825 w 1512094"/>
                <a:gd name="connsiteY22" fmla="*/ 369094 h 450056"/>
                <a:gd name="connsiteX23" fmla="*/ 726282 w 1512094"/>
                <a:gd name="connsiteY23" fmla="*/ 404813 h 450056"/>
                <a:gd name="connsiteX24" fmla="*/ 588169 w 1512094"/>
                <a:gd name="connsiteY24" fmla="*/ 431006 h 450056"/>
                <a:gd name="connsiteX25" fmla="*/ 490538 w 1512094"/>
                <a:gd name="connsiteY25" fmla="*/ 445294 h 450056"/>
                <a:gd name="connsiteX26" fmla="*/ 423863 w 1512094"/>
                <a:gd name="connsiteY26" fmla="*/ 450056 h 450056"/>
                <a:gd name="connsiteX27" fmla="*/ 347663 w 1512094"/>
                <a:gd name="connsiteY27" fmla="*/ 445294 h 450056"/>
                <a:gd name="connsiteX28" fmla="*/ 271463 w 1512094"/>
                <a:gd name="connsiteY28" fmla="*/ 433388 h 450056"/>
                <a:gd name="connsiteX29" fmla="*/ 221457 w 1512094"/>
                <a:gd name="connsiteY29" fmla="*/ 419100 h 450056"/>
                <a:gd name="connsiteX30" fmla="*/ 176213 w 1512094"/>
                <a:gd name="connsiteY30" fmla="*/ 397669 h 450056"/>
                <a:gd name="connsiteX31" fmla="*/ 130969 w 1512094"/>
                <a:gd name="connsiteY31" fmla="*/ 369094 h 450056"/>
                <a:gd name="connsiteX32" fmla="*/ 78582 w 1512094"/>
                <a:gd name="connsiteY32" fmla="*/ 323850 h 450056"/>
                <a:gd name="connsiteX33" fmla="*/ 45244 w 1512094"/>
                <a:gd name="connsiteY33" fmla="*/ 292894 h 450056"/>
                <a:gd name="connsiteX34" fmla="*/ 9525 w 1512094"/>
                <a:gd name="connsiteY34" fmla="*/ 254794 h 450056"/>
                <a:gd name="connsiteX35" fmla="*/ 0 w 1512094"/>
                <a:gd name="connsiteY35" fmla="*/ 233363 h 450056"/>
                <a:gd name="connsiteX36" fmla="*/ 0 w 1512094"/>
                <a:gd name="connsiteY36" fmla="*/ 219075 h 450056"/>
                <a:gd name="connsiteX37" fmla="*/ 4763 w 1512094"/>
                <a:gd name="connsiteY37" fmla="*/ 204788 h 450056"/>
                <a:gd name="connsiteX38" fmla="*/ 19050 w 1512094"/>
                <a:gd name="connsiteY38" fmla="*/ 197644 h 450056"/>
                <a:gd name="connsiteX39" fmla="*/ 40482 w 1512094"/>
                <a:gd name="connsiteY39" fmla="*/ 200025 h 450056"/>
                <a:gd name="connsiteX40" fmla="*/ 80963 w 1512094"/>
                <a:gd name="connsiteY40" fmla="*/ 216694 h 450056"/>
                <a:gd name="connsiteX41" fmla="*/ 119063 w 1512094"/>
                <a:gd name="connsiteY41" fmla="*/ 233363 h 450056"/>
                <a:gd name="connsiteX42" fmla="*/ 166688 w 1512094"/>
                <a:gd name="connsiteY42" fmla="*/ 250031 h 450056"/>
                <a:gd name="connsiteX43" fmla="*/ 245269 w 1512094"/>
                <a:gd name="connsiteY43" fmla="*/ 266700 h 450056"/>
                <a:gd name="connsiteX44" fmla="*/ 300038 w 1512094"/>
                <a:gd name="connsiteY44" fmla="*/ 269081 h 450056"/>
                <a:gd name="connsiteX45" fmla="*/ 352425 w 1512094"/>
                <a:gd name="connsiteY45" fmla="*/ 266700 h 450056"/>
                <a:gd name="connsiteX46" fmla="*/ 583407 w 1512094"/>
                <a:gd name="connsiteY46" fmla="*/ 228600 h 450056"/>
                <a:gd name="connsiteX47" fmla="*/ 783432 w 1512094"/>
                <a:gd name="connsiteY47" fmla="*/ 183356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12094" h="450056">
                  <a:moveTo>
                    <a:pt x="783432" y="183356"/>
                  </a:moveTo>
                  <a:lnTo>
                    <a:pt x="945357" y="138113"/>
                  </a:lnTo>
                  <a:lnTo>
                    <a:pt x="1033463" y="111919"/>
                  </a:lnTo>
                  <a:lnTo>
                    <a:pt x="1076325" y="90488"/>
                  </a:lnTo>
                  <a:lnTo>
                    <a:pt x="1143000" y="54769"/>
                  </a:lnTo>
                  <a:lnTo>
                    <a:pt x="1200150" y="21431"/>
                  </a:lnTo>
                  <a:lnTo>
                    <a:pt x="1231107" y="2381"/>
                  </a:lnTo>
                  <a:lnTo>
                    <a:pt x="1273969" y="0"/>
                  </a:lnTo>
                  <a:lnTo>
                    <a:pt x="1335882" y="9525"/>
                  </a:lnTo>
                  <a:lnTo>
                    <a:pt x="1378744" y="19050"/>
                  </a:lnTo>
                  <a:lnTo>
                    <a:pt x="1419225" y="33338"/>
                  </a:lnTo>
                  <a:lnTo>
                    <a:pt x="1459707" y="50006"/>
                  </a:lnTo>
                  <a:lnTo>
                    <a:pt x="1481138" y="66675"/>
                  </a:lnTo>
                  <a:lnTo>
                    <a:pt x="1504950" y="95250"/>
                  </a:lnTo>
                  <a:lnTo>
                    <a:pt x="1512094" y="111919"/>
                  </a:lnTo>
                  <a:lnTo>
                    <a:pt x="1512094" y="140494"/>
                  </a:lnTo>
                  <a:lnTo>
                    <a:pt x="1504950" y="166688"/>
                  </a:lnTo>
                  <a:lnTo>
                    <a:pt x="1483519" y="195263"/>
                  </a:lnTo>
                  <a:lnTo>
                    <a:pt x="1445419" y="221456"/>
                  </a:lnTo>
                  <a:lnTo>
                    <a:pt x="1312069" y="259556"/>
                  </a:lnTo>
                  <a:lnTo>
                    <a:pt x="1162050" y="300038"/>
                  </a:lnTo>
                  <a:lnTo>
                    <a:pt x="1019175" y="338138"/>
                  </a:lnTo>
                  <a:lnTo>
                    <a:pt x="885825" y="369094"/>
                  </a:lnTo>
                  <a:lnTo>
                    <a:pt x="726282" y="404813"/>
                  </a:lnTo>
                  <a:lnTo>
                    <a:pt x="588169" y="431006"/>
                  </a:lnTo>
                  <a:lnTo>
                    <a:pt x="490538" y="445294"/>
                  </a:lnTo>
                  <a:lnTo>
                    <a:pt x="423863" y="450056"/>
                  </a:lnTo>
                  <a:lnTo>
                    <a:pt x="347663" y="445294"/>
                  </a:lnTo>
                  <a:lnTo>
                    <a:pt x="271463" y="433388"/>
                  </a:lnTo>
                  <a:lnTo>
                    <a:pt x="221457" y="419100"/>
                  </a:lnTo>
                  <a:lnTo>
                    <a:pt x="176213" y="397669"/>
                  </a:lnTo>
                  <a:lnTo>
                    <a:pt x="130969" y="369094"/>
                  </a:lnTo>
                  <a:lnTo>
                    <a:pt x="78582" y="323850"/>
                  </a:lnTo>
                  <a:lnTo>
                    <a:pt x="45244" y="292894"/>
                  </a:lnTo>
                  <a:lnTo>
                    <a:pt x="9525" y="254794"/>
                  </a:lnTo>
                  <a:lnTo>
                    <a:pt x="0" y="233363"/>
                  </a:lnTo>
                  <a:lnTo>
                    <a:pt x="0" y="219075"/>
                  </a:lnTo>
                  <a:lnTo>
                    <a:pt x="4763" y="204788"/>
                  </a:lnTo>
                  <a:lnTo>
                    <a:pt x="19050" y="197644"/>
                  </a:lnTo>
                  <a:lnTo>
                    <a:pt x="40482" y="200025"/>
                  </a:lnTo>
                  <a:lnTo>
                    <a:pt x="80963" y="216694"/>
                  </a:lnTo>
                  <a:lnTo>
                    <a:pt x="119063" y="233363"/>
                  </a:lnTo>
                  <a:lnTo>
                    <a:pt x="166688" y="250031"/>
                  </a:lnTo>
                  <a:lnTo>
                    <a:pt x="245269" y="266700"/>
                  </a:lnTo>
                  <a:lnTo>
                    <a:pt x="300038" y="269081"/>
                  </a:lnTo>
                  <a:lnTo>
                    <a:pt x="352425" y="266700"/>
                  </a:lnTo>
                  <a:lnTo>
                    <a:pt x="583407" y="228600"/>
                  </a:lnTo>
                  <a:lnTo>
                    <a:pt x="783432" y="1833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78">
              <a:extLst>
                <a:ext uri="{FF2B5EF4-FFF2-40B4-BE49-F238E27FC236}">
                  <a16:creationId xmlns:a16="http://schemas.microsoft.com/office/drawing/2014/main" id="{4DA9C5AB-5417-4D4D-8748-361796CA3BA5}"/>
                </a:ext>
              </a:extLst>
            </p:cNvPr>
            <p:cNvSpPr/>
            <p:nvPr/>
          </p:nvSpPr>
          <p:spPr>
            <a:xfrm>
              <a:off x="6746876" y="1665289"/>
              <a:ext cx="815975" cy="631825"/>
            </a:xfrm>
            <a:custGeom>
              <a:avLst/>
              <a:gdLst>
                <a:gd name="connsiteX0" fmla="*/ 211932 w 816769"/>
                <a:gd name="connsiteY0" fmla="*/ 180975 h 633412"/>
                <a:gd name="connsiteX1" fmla="*/ 152400 w 816769"/>
                <a:gd name="connsiteY1" fmla="*/ 138112 h 633412"/>
                <a:gd name="connsiteX2" fmla="*/ 102394 w 816769"/>
                <a:gd name="connsiteY2" fmla="*/ 107156 h 633412"/>
                <a:gd name="connsiteX3" fmla="*/ 40482 w 816769"/>
                <a:gd name="connsiteY3" fmla="*/ 73819 h 633412"/>
                <a:gd name="connsiteX4" fmla="*/ 11907 w 816769"/>
                <a:gd name="connsiteY4" fmla="*/ 57150 h 633412"/>
                <a:gd name="connsiteX5" fmla="*/ 0 w 816769"/>
                <a:gd name="connsiteY5" fmla="*/ 42862 h 633412"/>
                <a:gd name="connsiteX6" fmla="*/ 0 w 816769"/>
                <a:gd name="connsiteY6" fmla="*/ 28575 h 633412"/>
                <a:gd name="connsiteX7" fmla="*/ 9525 w 816769"/>
                <a:gd name="connsiteY7" fmla="*/ 11906 h 633412"/>
                <a:gd name="connsiteX8" fmla="*/ 28575 w 816769"/>
                <a:gd name="connsiteY8" fmla="*/ 2381 h 633412"/>
                <a:gd name="connsiteX9" fmla="*/ 83344 w 816769"/>
                <a:gd name="connsiteY9" fmla="*/ 0 h 633412"/>
                <a:gd name="connsiteX10" fmla="*/ 138113 w 816769"/>
                <a:gd name="connsiteY10" fmla="*/ 0 h 633412"/>
                <a:gd name="connsiteX11" fmla="*/ 192882 w 816769"/>
                <a:gd name="connsiteY11" fmla="*/ 9525 h 633412"/>
                <a:gd name="connsiteX12" fmla="*/ 276225 w 816769"/>
                <a:gd name="connsiteY12" fmla="*/ 26194 h 633412"/>
                <a:gd name="connsiteX13" fmla="*/ 357188 w 816769"/>
                <a:gd name="connsiteY13" fmla="*/ 42862 h 633412"/>
                <a:gd name="connsiteX14" fmla="*/ 450057 w 816769"/>
                <a:gd name="connsiteY14" fmla="*/ 69056 h 633412"/>
                <a:gd name="connsiteX15" fmla="*/ 526257 w 816769"/>
                <a:gd name="connsiteY15" fmla="*/ 95250 h 633412"/>
                <a:gd name="connsiteX16" fmla="*/ 571500 w 816769"/>
                <a:gd name="connsiteY16" fmla="*/ 114300 h 633412"/>
                <a:gd name="connsiteX17" fmla="*/ 623888 w 816769"/>
                <a:gd name="connsiteY17" fmla="*/ 140494 h 633412"/>
                <a:gd name="connsiteX18" fmla="*/ 669132 w 816769"/>
                <a:gd name="connsiteY18" fmla="*/ 169069 h 633412"/>
                <a:gd name="connsiteX19" fmla="*/ 702469 w 816769"/>
                <a:gd name="connsiteY19" fmla="*/ 195262 h 633412"/>
                <a:gd name="connsiteX20" fmla="*/ 735807 w 816769"/>
                <a:gd name="connsiteY20" fmla="*/ 233362 h 633412"/>
                <a:gd name="connsiteX21" fmla="*/ 762000 w 816769"/>
                <a:gd name="connsiteY21" fmla="*/ 269081 h 633412"/>
                <a:gd name="connsiteX22" fmla="*/ 778669 w 816769"/>
                <a:gd name="connsiteY22" fmla="*/ 300037 h 633412"/>
                <a:gd name="connsiteX23" fmla="*/ 792957 w 816769"/>
                <a:gd name="connsiteY23" fmla="*/ 338137 h 633412"/>
                <a:gd name="connsiteX24" fmla="*/ 804863 w 816769"/>
                <a:gd name="connsiteY24" fmla="*/ 376237 h 633412"/>
                <a:gd name="connsiteX25" fmla="*/ 814388 w 816769"/>
                <a:gd name="connsiteY25" fmla="*/ 435769 h 633412"/>
                <a:gd name="connsiteX26" fmla="*/ 816769 w 816769"/>
                <a:gd name="connsiteY26" fmla="*/ 490537 h 633412"/>
                <a:gd name="connsiteX27" fmla="*/ 814388 w 816769"/>
                <a:gd name="connsiteY27" fmla="*/ 523875 h 633412"/>
                <a:gd name="connsiteX28" fmla="*/ 802482 w 816769"/>
                <a:gd name="connsiteY28" fmla="*/ 564356 h 633412"/>
                <a:gd name="connsiteX29" fmla="*/ 781050 w 816769"/>
                <a:gd name="connsiteY29" fmla="*/ 597694 h 633412"/>
                <a:gd name="connsiteX30" fmla="*/ 754857 w 816769"/>
                <a:gd name="connsiteY30" fmla="*/ 626269 h 633412"/>
                <a:gd name="connsiteX31" fmla="*/ 731044 w 816769"/>
                <a:gd name="connsiteY31" fmla="*/ 633412 h 633412"/>
                <a:gd name="connsiteX32" fmla="*/ 707232 w 816769"/>
                <a:gd name="connsiteY32" fmla="*/ 631031 h 633412"/>
                <a:gd name="connsiteX33" fmla="*/ 657225 w 816769"/>
                <a:gd name="connsiteY33" fmla="*/ 616744 h 633412"/>
                <a:gd name="connsiteX34" fmla="*/ 600075 w 816769"/>
                <a:gd name="connsiteY34" fmla="*/ 588169 h 633412"/>
                <a:gd name="connsiteX35" fmla="*/ 569119 w 816769"/>
                <a:gd name="connsiteY35" fmla="*/ 542925 h 633412"/>
                <a:gd name="connsiteX36" fmla="*/ 514350 w 816769"/>
                <a:gd name="connsiteY36" fmla="*/ 471487 h 633412"/>
                <a:gd name="connsiteX37" fmla="*/ 447675 w 816769"/>
                <a:gd name="connsiteY37" fmla="*/ 392906 h 633412"/>
                <a:gd name="connsiteX38" fmla="*/ 383382 w 816769"/>
                <a:gd name="connsiteY38" fmla="*/ 326231 h 633412"/>
                <a:gd name="connsiteX39" fmla="*/ 307182 w 816769"/>
                <a:gd name="connsiteY39" fmla="*/ 252412 h 633412"/>
                <a:gd name="connsiteX40" fmla="*/ 211932 w 816769"/>
                <a:gd name="connsiteY40" fmla="*/ 180975 h 63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16769" h="633412">
                  <a:moveTo>
                    <a:pt x="211932" y="180975"/>
                  </a:moveTo>
                  <a:lnTo>
                    <a:pt x="152400" y="138112"/>
                  </a:lnTo>
                  <a:lnTo>
                    <a:pt x="102394" y="107156"/>
                  </a:lnTo>
                  <a:lnTo>
                    <a:pt x="40482" y="73819"/>
                  </a:lnTo>
                  <a:lnTo>
                    <a:pt x="11907" y="57150"/>
                  </a:lnTo>
                  <a:lnTo>
                    <a:pt x="0" y="42862"/>
                  </a:lnTo>
                  <a:lnTo>
                    <a:pt x="0" y="28575"/>
                  </a:lnTo>
                  <a:lnTo>
                    <a:pt x="9525" y="11906"/>
                  </a:lnTo>
                  <a:lnTo>
                    <a:pt x="28575" y="2381"/>
                  </a:lnTo>
                  <a:lnTo>
                    <a:pt x="83344" y="0"/>
                  </a:lnTo>
                  <a:lnTo>
                    <a:pt x="138113" y="0"/>
                  </a:lnTo>
                  <a:lnTo>
                    <a:pt x="192882" y="9525"/>
                  </a:lnTo>
                  <a:lnTo>
                    <a:pt x="276225" y="26194"/>
                  </a:lnTo>
                  <a:lnTo>
                    <a:pt x="357188" y="42862"/>
                  </a:lnTo>
                  <a:lnTo>
                    <a:pt x="450057" y="69056"/>
                  </a:lnTo>
                  <a:lnTo>
                    <a:pt x="526257" y="95250"/>
                  </a:lnTo>
                  <a:lnTo>
                    <a:pt x="571500" y="114300"/>
                  </a:lnTo>
                  <a:lnTo>
                    <a:pt x="623888" y="140494"/>
                  </a:lnTo>
                  <a:lnTo>
                    <a:pt x="669132" y="169069"/>
                  </a:lnTo>
                  <a:lnTo>
                    <a:pt x="702469" y="195262"/>
                  </a:lnTo>
                  <a:lnTo>
                    <a:pt x="735807" y="233362"/>
                  </a:lnTo>
                  <a:lnTo>
                    <a:pt x="762000" y="269081"/>
                  </a:lnTo>
                  <a:lnTo>
                    <a:pt x="778669" y="300037"/>
                  </a:lnTo>
                  <a:lnTo>
                    <a:pt x="792957" y="338137"/>
                  </a:lnTo>
                  <a:lnTo>
                    <a:pt x="804863" y="376237"/>
                  </a:lnTo>
                  <a:lnTo>
                    <a:pt x="814388" y="435769"/>
                  </a:lnTo>
                  <a:lnTo>
                    <a:pt x="816769" y="490537"/>
                  </a:lnTo>
                  <a:lnTo>
                    <a:pt x="814388" y="523875"/>
                  </a:lnTo>
                  <a:lnTo>
                    <a:pt x="802482" y="564356"/>
                  </a:lnTo>
                  <a:lnTo>
                    <a:pt x="781050" y="597694"/>
                  </a:lnTo>
                  <a:lnTo>
                    <a:pt x="754857" y="626269"/>
                  </a:lnTo>
                  <a:lnTo>
                    <a:pt x="731044" y="633412"/>
                  </a:lnTo>
                  <a:lnTo>
                    <a:pt x="707232" y="631031"/>
                  </a:lnTo>
                  <a:lnTo>
                    <a:pt x="657225" y="616744"/>
                  </a:lnTo>
                  <a:lnTo>
                    <a:pt x="600075" y="588169"/>
                  </a:lnTo>
                  <a:lnTo>
                    <a:pt x="569119" y="542925"/>
                  </a:lnTo>
                  <a:lnTo>
                    <a:pt x="514350" y="471487"/>
                  </a:lnTo>
                  <a:lnTo>
                    <a:pt x="447675" y="392906"/>
                  </a:lnTo>
                  <a:lnTo>
                    <a:pt x="383382" y="326231"/>
                  </a:lnTo>
                  <a:lnTo>
                    <a:pt x="307182" y="252412"/>
                  </a:lnTo>
                  <a:lnTo>
                    <a:pt x="211932" y="180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79">
              <a:extLst>
                <a:ext uri="{FF2B5EF4-FFF2-40B4-BE49-F238E27FC236}">
                  <a16:creationId xmlns:a16="http://schemas.microsoft.com/office/drawing/2014/main" id="{95848CDD-252C-49FA-BF22-CDC47CF84021}"/>
                </a:ext>
              </a:extLst>
            </p:cNvPr>
            <p:cNvSpPr/>
            <p:nvPr/>
          </p:nvSpPr>
          <p:spPr>
            <a:xfrm>
              <a:off x="3779839" y="2581276"/>
              <a:ext cx="4286250" cy="906463"/>
            </a:xfrm>
            <a:custGeom>
              <a:avLst/>
              <a:gdLst>
                <a:gd name="connsiteX0" fmla="*/ 1747598 w 4286029"/>
                <a:gd name="connsiteY0" fmla="*/ 402477 h 907339"/>
                <a:gd name="connsiteX1" fmla="*/ 2090057 w 4286029"/>
                <a:gd name="connsiteY1" fmla="*/ 338928 h 907339"/>
                <a:gd name="connsiteX2" fmla="*/ 2372497 w 4286029"/>
                <a:gd name="connsiteY2" fmla="*/ 285971 h 907339"/>
                <a:gd name="connsiteX3" fmla="*/ 2492534 w 4286029"/>
                <a:gd name="connsiteY3" fmla="*/ 261257 h 907339"/>
                <a:gd name="connsiteX4" fmla="*/ 2693773 w 4286029"/>
                <a:gd name="connsiteY4" fmla="*/ 225952 h 907339"/>
                <a:gd name="connsiteX5" fmla="*/ 2810279 w 4286029"/>
                <a:gd name="connsiteY5" fmla="*/ 204769 h 907339"/>
                <a:gd name="connsiteX6" fmla="*/ 3032701 w 4286029"/>
                <a:gd name="connsiteY6" fmla="*/ 169464 h 907339"/>
                <a:gd name="connsiteX7" fmla="*/ 3318672 w 4286029"/>
                <a:gd name="connsiteY7" fmla="*/ 127098 h 907339"/>
                <a:gd name="connsiteX8" fmla="*/ 3526971 w 4286029"/>
                <a:gd name="connsiteY8" fmla="*/ 95323 h 907339"/>
                <a:gd name="connsiteX9" fmla="*/ 3583459 w 4286029"/>
                <a:gd name="connsiteY9" fmla="*/ 88262 h 907339"/>
                <a:gd name="connsiteX10" fmla="*/ 3636417 w 4286029"/>
                <a:gd name="connsiteY10" fmla="*/ 67079 h 907339"/>
                <a:gd name="connsiteX11" fmla="*/ 3749393 w 4286029"/>
                <a:gd name="connsiteY11" fmla="*/ 28244 h 907339"/>
                <a:gd name="connsiteX12" fmla="*/ 3823534 w 4286029"/>
                <a:gd name="connsiteY12" fmla="*/ 0 h 907339"/>
                <a:gd name="connsiteX13" fmla="*/ 3876491 w 4286029"/>
                <a:gd name="connsiteY13" fmla="*/ 3530 h 907339"/>
                <a:gd name="connsiteX14" fmla="*/ 3961223 w 4286029"/>
                <a:gd name="connsiteY14" fmla="*/ 17652 h 907339"/>
                <a:gd name="connsiteX15" fmla="*/ 4038894 w 4286029"/>
                <a:gd name="connsiteY15" fmla="*/ 35305 h 907339"/>
                <a:gd name="connsiteX16" fmla="*/ 4098913 w 4286029"/>
                <a:gd name="connsiteY16" fmla="*/ 52957 h 907339"/>
                <a:gd name="connsiteX17" fmla="*/ 4169523 w 4286029"/>
                <a:gd name="connsiteY17" fmla="*/ 81201 h 907339"/>
                <a:gd name="connsiteX18" fmla="*/ 4222480 w 4286029"/>
                <a:gd name="connsiteY18" fmla="*/ 105915 h 907339"/>
                <a:gd name="connsiteX19" fmla="*/ 4233072 w 4286029"/>
                <a:gd name="connsiteY19" fmla="*/ 112976 h 907339"/>
                <a:gd name="connsiteX20" fmla="*/ 4254255 w 4286029"/>
                <a:gd name="connsiteY20" fmla="*/ 134159 h 907339"/>
                <a:gd name="connsiteX21" fmla="*/ 4268377 w 4286029"/>
                <a:gd name="connsiteY21" fmla="*/ 148281 h 907339"/>
                <a:gd name="connsiteX22" fmla="*/ 4282499 w 4286029"/>
                <a:gd name="connsiteY22" fmla="*/ 169464 h 907339"/>
                <a:gd name="connsiteX23" fmla="*/ 4286029 w 4286029"/>
                <a:gd name="connsiteY23" fmla="*/ 183586 h 907339"/>
                <a:gd name="connsiteX24" fmla="*/ 4282499 w 4286029"/>
                <a:gd name="connsiteY24" fmla="*/ 204769 h 907339"/>
                <a:gd name="connsiteX25" fmla="*/ 4271907 w 4286029"/>
                <a:gd name="connsiteY25" fmla="*/ 225952 h 907339"/>
                <a:gd name="connsiteX26" fmla="*/ 4243663 w 4286029"/>
                <a:gd name="connsiteY26" fmla="*/ 247135 h 907339"/>
                <a:gd name="connsiteX27" fmla="*/ 4211889 w 4286029"/>
                <a:gd name="connsiteY27" fmla="*/ 257727 h 907339"/>
                <a:gd name="connsiteX28" fmla="*/ 4165992 w 4286029"/>
                <a:gd name="connsiteY28" fmla="*/ 268318 h 907339"/>
                <a:gd name="connsiteX29" fmla="*/ 4063608 w 4286029"/>
                <a:gd name="connsiteY29" fmla="*/ 282440 h 907339"/>
                <a:gd name="connsiteX30" fmla="*/ 3918857 w 4286029"/>
                <a:gd name="connsiteY30" fmla="*/ 296562 h 907339"/>
                <a:gd name="connsiteX31" fmla="*/ 3756454 w 4286029"/>
                <a:gd name="connsiteY31" fmla="*/ 314215 h 907339"/>
                <a:gd name="connsiteX32" fmla="*/ 3562276 w 4286029"/>
                <a:gd name="connsiteY32" fmla="*/ 328337 h 907339"/>
                <a:gd name="connsiteX33" fmla="*/ 3329263 w 4286029"/>
                <a:gd name="connsiteY33" fmla="*/ 345989 h 907339"/>
                <a:gd name="connsiteX34" fmla="*/ 3117433 w 4286029"/>
                <a:gd name="connsiteY34" fmla="*/ 367172 h 907339"/>
                <a:gd name="connsiteX35" fmla="*/ 2898542 w 4286029"/>
                <a:gd name="connsiteY35" fmla="*/ 395416 h 907339"/>
                <a:gd name="connsiteX36" fmla="*/ 2732608 w 4286029"/>
                <a:gd name="connsiteY36" fmla="*/ 427191 h 907339"/>
                <a:gd name="connsiteX37" fmla="*/ 2474882 w 4286029"/>
                <a:gd name="connsiteY37" fmla="*/ 480148 h 907339"/>
                <a:gd name="connsiteX38" fmla="*/ 2270113 w 4286029"/>
                <a:gd name="connsiteY38" fmla="*/ 518984 h 907339"/>
                <a:gd name="connsiteX39" fmla="*/ 2001795 w 4286029"/>
                <a:gd name="connsiteY39" fmla="*/ 568411 h 907339"/>
                <a:gd name="connsiteX40" fmla="*/ 1729946 w 4286029"/>
                <a:gd name="connsiteY40" fmla="*/ 624899 h 907339"/>
                <a:gd name="connsiteX41" fmla="*/ 1447506 w 4286029"/>
                <a:gd name="connsiteY41" fmla="*/ 670795 h 907339"/>
                <a:gd name="connsiteX42" fmla="*/ 1270981 w 4286029"/>
                <a:gd name="connsiteY42" fmla="*/ 706100 h 907339"/>
                <a:gd name="connsiteX43" fmla="*/ 981479 w 4286029"/>
                <a:gd name="connsiteY43" fmla="*/ 769649 h 907339"/>
                <a:gd name="connsiteX44" fmla="*/ 723753 w 4286029"/>
                <a:gd name="connsiteY44" fmla="*/ 833198 h 907339"/>
                <a:gd name="connsiteX45" fmla="*/ 593124 w 4286029"/>
                <a:gd name="connsiteY45" fmla="*/ 868503 h 907339"/>
                <a:gd name="connsiteX46" fmla="*/ 554289 w 4286029"/>
                <a:gd name="connsiteY46" fmla="*/ 889686 h 907339"/>
                <a:gd name="connsiteX47" fmla="*/ 504862 w 4286029"/>
                <a:gd name="connsiteY47" fmla="*/ 900278 h 907339"/>
                <a:gd name="connsiteX48" fmla="*/ 466026 w 4286029"/>
                <a:gd name="connsiteY48" fmla="*/ 907339 h 907339"/>
                <a:gd name="connsiteX49" fmla="*/ 406008 w 4286029"/>
                <a:gd name="connsiteY49" fmla="*/ 896747 h 907339"/>
                <a:gd name="connsiteX50" fmla="*/ 338928 w 4286029"/>
                <a:gd name="connsiteY50" fmla="*/ 868503 h 907339"/>
                <a:gd name="connsiteX51" fmla="*/ 264788 w 4286029"/>
                <a:gd name="connsiteY51" fmla="*/ 829668 h 907339"/>
                <a:gd name="connsiteX52" fmla="*/ 208300 w 4286029"/>
                <a:gd name="connsiteY52" fmla="*/ 794363 h 907339"/>
                <a:gd name="connsiteX53" fmla="*/ 155342 w 4286029"/>
                <a:gd name="connsiteY53" fmla="*/ 748466 h 907339"/>
                <a:gd name="connsiteX54" fmla="*/ 109446 w 4286029"/>
                <a:gd name="connsiteY54" fmla="*/ 706100 h 907339"/>
                <a:gd name="connsiteX55" fmla="*/ 60018 w 4286029"/>
                <a:gd name="connsiteY55" fmla="*/ 653143 h 907339"/>
                <a:gd name="connsiteX56" fmla="*/ 14122 w 4286029"/>
                <a:gd name="connsiteY56" fmla="*/ 593124 h 907339"/>
                <a:gd name="connsiteX57" fmla="*/ 3530 w 4286029"/>
                <a:gd name="connsiteY57" fmla="*/ 568411 h 907339"/>
                <a:gd name="connsiteX58" fmla="*/ 0 w 4286029"/>
                <a:gd name="connsiteY58" fmla="*/ 547228 h 907339"/>
                <a:gd name="connsiteX59" fmla="*/ 3530 w 4286029"/>
                <a:gd name="connsiteY59" fmla="*/ 536636 h 907339"/>
                <a:gd name="connsiteX60" fmla="*/ 21183 w 4286029"/>
                <a:gd name="connsiteY60" fmla="*/ 529575 h 907339"/>
                <a:gd name="connsiteX61" fmla="*/ 38835 w 4286029"/>
                <a:gd name="connsiteY61" fmla="*/ 529575 h 907339"/>
                <a:gd name="connsiteX62" fmla="*/ 60018 w 4286029"/>
                <a:gd name="connsiteY62" fmla="*/ 543697 h 907339"/>
                <a:gd name="connsiteX63" fmla="*/ 105915 w 4286029"/>
                <a:gd name="connsiteY63" fmla="*/ 575472 h 907339"/>
                <a:gd name="connsiteX64" fmla="*/ 155342 w 4286029"/>
                <a:gd name="connsiteY64" fmla="*/ 603716 h 907339"/>
                <a:gd name="connsiteX65" fmla="*/ 208300 w 4286029"/>
                <a:gd name="connsiteY65" fmla="*/ 621368 h 907339"/>
                <a:gd name="connsiteX66" fmla="*/ 271849 w 4286029"/>
                <a:gd name="connsiteY66" fmla="*/ 635490 h 907339"/>
                <a:gd name="connsiteX67" fmla="*/ 321276 w 4286029"/>
                <a:gd name="connsiteY67" fmla="*/ 642551 h 907339"/>
                <a:gd name="connsiteX68" fmla="*/ 395416 w 4286029"/>
                <a:gd name="connsiteY68" fmla="*/ 649612 h 907339"/>
                <a:gd name="connsiteX69" fmla="*/ 458965 w 4286029"/>
                <a:gd name="connsiteY69" fmla="*/ 642551 h 907339"/>
                <a:gd name="connsiteX70" fmla="*/ 663734 w 4286029"/>
                <a:gd name="connsiteY70" fmla="*/ 607246 h 907339"/>
                <a:gd name="connsiteX71" fmla="*/ 999132 w 4286029"/>
                <a:gd name="connsiteY71" fmla="*/ 543697 h 907339"/>
                <a:gd name="connsiteX72" fmla="*/ 1468689 w 4286029"/>
                <a:gd name="connsiteY72" fmla="*/ 455435 h 907339"/>
                <a:gd name="connsiteX73" fmla="*/ 1747598 w 4286029"/>
                <a:gd name="connsiteY73" fmla="*/ 402477 h 9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286029" h="907339">
                  <a:moveTo>
                    <a:pt x="1747598" y="402477"/>
                  </a:moveTo>
                  <a:lnTo>
                    <a:pt x="2090057" y="338928"/>
                  </a:lnTo>
                  <a:lnTo>
                    <a:pt x="2372497" y="285971"/>
                  </a:lnTo>
                  <a:lnTo>
                    <a:pt x="2492534" y="261257"/>
                  </a:lnTo>
                  <a:lnTo>
                    <a:pt x="2693773" y="225952"/>
                  </a:lnTo>
                  <a:lnTo>
                    <a:pt x="2810279" y="204769"/>
                  </a:lnTo>
                  <a:lnTo>
                    <a:pt x="3032701" y="169464"/>
                  </a:lnTo>
                  <a:lnTo>
                    <a:pt x="3318672" y="127098"/>
                  </a:lnTo>
                  <a:lnTo>
                    <a:pt x="3526971" y="95323"/>
                  </a:lnTo>
                  <a:lnTo>
                    <a:pt x="3583459" y="88262"/>
                  </a:lnTo>
                  <a:lnTo>
                    <a:pt x="3636417" y="67079"/>
                  </a:lnTo>
                  <a:lnTo>
                    <a:pt x="3749393" y="28244"/>
                  </a:lnTo>
                  <a:lnTo>
                    <a:pt x="3823534" y="0"/>
                  </a:lnTo>
                  <a:lnTo>
                    <a:pt x="3876491" y="3530"/>
                  </a:lnTo>
                  <a:lnTo>
                    <a:pt x="3961223" y="17652"/>
                  </a:lnTo>
                  <a:lnTo>
                    <a:pt x="4038894" y="35305"/>
                  </a:lnTo>
                  <a:lnTo>
                    <a:pt x="4098913" y="52957"/>
                  </a:lnTo>
                  <a:lnTo>
                    <a:pt x="4169523" y="81201"/>
                  </a:lnTo>
                  <a:lnTo>
                    <a:pt x="4222480" y="105915"/>
                  </a:lnTo>
                  <a:lnTo>
                    <a:pt x="4233072" y="112976"/>
                  </a:lnTo>
                  <a:lnTo>
                    <a:pt x="4254255" y="134159"/>
                  </a:lnTo>
                  <a:lnTo>
                    <a:pt x="4268377" y="148281"/>
                  </a:lnTo>
                  <a:lnTo>
                    <a:pt x="4282499" y="169464"/>
                  </a:lnTo>
                  <a:lnTo>
                    <a:pt x="4286029" y="183586"/>
                  </a:lnTo>
                  <a:lnTo>
                    <a:pt x="4282499" y="204769"/>
                  </a:lnTo>
                  <a:lnTo>
                    <a:pt x="4271907" y="225952"/>
                  </a:lnTo>
                  <a:lnTo>
                    <a:pt x="4243663" y="247135"/>
                  </a:lnTo>
                  <a:lnTo>
                    <a:pt x="4211889" y="257727"/>
                  </a:lnTo>
                  <a:lnTo>
                    <a:pt x="4165992" y="268318"/>
                  </a:lnTo>
                  <a:lnTo>
                    <a:pt x="4063608" y="282440"/>
                  </a:lnTo>
                  <a:lnTo>
                    <a:pt x="3918857" y="296562"/>
                  </a:lnTo>
                  <a:lnTo>
                    <a:pt x="3756454" y="314215"/>
                  </a:lnTo>
                  <a:lnTo>
                    <a:pt x="3562276" y="328337"/>
                  </a:lnTo>
                  <a:lnTo>
                    <a:pt x="3329263" y="345989"/>
                  </a:lnTo>
                  <a:lnTo>
                    <a:pt x="3117433" y="367172"/>
                  </a:lnTo>
                  <a:lnTo>
                    <a:pt x="2898542" y="395416"/>
                  </a:lnTo>
                  <a:lnTo>
                    <a:pt x="2732608" y="427191"/>
                  </a:lnTo>
                  <a:lnTo>
                    <a:pt x="2474882" y="480148"/>
                  </a:lnTo>
                  <a:lnTo>
                    <a:pt x="2270113" y="518984"/>
                  </a:lnTo>
                  <a:lnTo>
                    <a:pt x="2001795" y="568411"/>
                  </a:lnTo>
                  <a:lnTo>
                    <a:pt x="1729946" y="624899"/>
                  </a:lnTo>
                  <a:lnTo>
                    <a:pt x="1447506" y="670795"/>
                  </a:lnTo>
                  <a:lnTo>
                    <a:pt x="1270981" y="706100"/>
                  </a:lnTo>
                  <a:lnTo>
                    <a:pt x="981479" y="769649"/>
                  </a:lnTo>
                  <a:lnTo>
                    <a:pt x="723753" y="833198"/>
                  </a:lnTo>
                  <a:lnTo>
                    <a:pt x="593124" y="868503"/>
                  </a:lnTo>
                  <a:lnTo>
                    <a:pt x="554289" y="889686"/>
                  </a:lnTo>
                  <a:lnTo>
                    <a:pt x="504862" y="900278"/>
                  </a:lnTo>
                  <a:lnTo>
                    <a:pt x="466026" y="907339"/>
                  </a:lnTo>
                  <a:lnTo>
                    <a:pt x="406008" y="896747"/>
                  </a:lnTo>
                  <a:lnTo>
                    <a:pt x="338928" y="868503"/>
                  </a:lnTo>
                  <a:lnTo>
                    <a:pt x="264788" y="829668"/>
                  </a:lnTo>
                  <a:lnTo>
                    <a:pt x="208300" y="794363"/>
                  </a:lnTo>
                  <a:lnTo>
                    <a:pt x="155342" y="748466"/>
                  </a:lnTo>
                  <a:lnTo>
                    <a:pt x="109446" y="706100"/>
                  </a:lnTo>
                  <a:lnTo>
                    <a:pt x="60018" y="653143"/>
                  </a:lnTo>
                  <a:lnTo>
                    <a:pt x="14122" y="593124"/>
                  </a:lnTo>
                  <a:lnTo>
                    <a:pt x="3530" y="568411"/>
                  </a:lnTo>
                  <a:lnTo>
                    <a:pt x="0" y="547228"/>
                  </a:lnTo>
                  <a:lnTo>
                    <a:pt x="3530" y="536636"/>
                  </a:lnTo>
                  <a:lnTo>
                    <a:pt x="21183" y="529575"/>
                  </a:lnTo>
                  <a:lnTo>
                    <a:pt x="38835" y="529575"/>
                  </a:lnTo>
                  <a:lnTo>
                    <a:pt x="60018" y="543697"/>
                  </a:lnTo>
                  <a:lnTo>
                    <a:pt x="105915" y="575472"/>
                  </a:lnTo>
                  <a:lnTo>
                    <a:pt x="155342" y="603716"/>
                  </a:lnTo>
                  <a:lnTo>
                    <a:pt x="208300" y="621368"/>
                  </a:lnTo>
                  <a:lnTo>
                    <a:pt x="271849" y="635490"/>
                  </a:lnTo>
                  <a:lnTo>
                    <a:pt x="321276" y="642551"/>
                  </a:lnTo>
                  <a:lnTo>
                    <a:pt x="395416" y="649612"/>
                  </a:lnTo>
                  <a:lnTo>
                    <a:pt x="458965" y="642551"/>
                  </a:lnTo>
                  <a:lnTo>
                    <a:pt x="663734" y="607246"/>
                  </a:lnTo>
                  <a:lnTo>
                    <a:pt x="999132" y="543697"/>
                  </a:lnTo>
                  <a:lnTo>
                    <a:pt x="1468689" y="455435"/>
                  </a:lnTo>
                  <a:lnTo>
                    <a:pt x="1747598" y="40247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81">
              <a:extLst>
                <a:ext uri="{FF2B5EF4-FFF2-40B4-BE49-F238E27FC236}">
                  <a16:creationId xmlns:a16="http://schemas.microsoft.com/office/drawing/2014/main" id="{CCB7EB99-4718-4477-9DE0-661A616E4922}"/>
                </a:ext>
              </a:extLst>
            </p:cNvPr>
            <p:cNvSpPr/>
            <p:nvPr/>
          </p:nvSpPr>
          <p:spPr>
            <a:xfrm>
              <a:off x="5186364" y="3168650"/>
              <a:ext cx="412750" cy="1938338"/>
            </a:xfrm>
            <a:custGeom>
              <a:avLst/>
              <a:gdLst>
                <a:gd name="connsiteX0" fmla="*/ 386366 w 412124"/>
                <a:gd name="connsiteY0" fmla="*/ 1120462 h 1939558"/>
                <a:gd name="connsiteX1" fmla="*/ 386366 w 412124"/>
                <a:gd name="connsiteY1" fmla="*/ 332275 h 1939558"/>
                <a:gd name="connsiteX2" fmla="*/ 388942 w 412124"/>
                <a:gd name="connsiteY2" fmla="*/ 309093 h 1939558"/>
                <a:gd name="connsiteX3" fmla="*/ 396669 w 412124"/>
                <a:gd name="connsiteY3" fmla="*/ 278183 h 1939558"/>
                <a:gd name="connsiteX4" fmla="*/ 406973 w 412124"/>
                <a:gd name="connsiteY4" fmla="*/ 229244 h 1939558"/>
                <a:gd name="connsiteX5" fmla="*/ 412124 w 412124"/>
                <a:gd name="connsiteY5" fmla="*/ 177728 h 1939558"/>
                <a:gd name="connsiteX6" fmla="*/ 409548 w 412124"/>
                <a:gd name="connsiteY6" fmla="*/ 151971 h 1939558"/>
                <a:gd name="connsiteX7" fmla="*/ 404397 w 412124"/>
                <a:gd name="connsiteY7" fmla="*/ 123637 h 1939558"/>
                <a:gd name="connsiteX8" fmla="*/ 386366 w 412124"/>
                <a:gd name="connsiteY8" fmla="*/ 100455 h 1939558"/>
                <a:gd name="connsiteX9" fmla="*/ 340002 w 412124"/>
                <a:gd name="connsiteY9" fmla="*/ 51515 h 1939558"/>
                <a:gd name="connsiteX10" fmla="*/ 280760 w 412124"/>
                <a:gd name="connsiteY10" fmla="*/ 0 h 1939558"/>
                <a:gd name="connsiteX11" fmla="*/ 0 w 412124"/>
                <a:gd name="connsiteY11" fmla="*/ 54091 h 1939558"/>
                <a:gd name="connsiteX12" fmla="*/ 59243 w 412124"/>
                <a:gd name="connsiteY12" fmla="*/ 92728 h 1939558"/>
                <a:gd name="connsiteX13" fmla="*/ 82425 w 412124"/>
                <a:gd name="connsiteY13" fmla="*/ 113334 h 1939558"/>
                <a:gd name="connsiteX14" fmla="*/ 97880 w 412124"/>
                <a:gd name="connsiteY14" fmla="*/ 128789 h 1939558"/>
                <a:gd name="connsiteX15" fmla="*/ 115910 w 412124"/>
                <a:gd name="connsiteY15" fmla="*/ 154546 h 1939558"/>
                <a:gd name="connsiteX16" fmla="*/ 123637 w 412124"/>
                <a:gd name="connsiteY16" fmla="*/ 172577 h 1939558"/>
                <a:gd name="connsiteX17" fmla="*/ 133940 w 412124"/>
                <a:gd name="connsiteY17" fmla="*/ 208638 h 1939558"/>
                <a:gd name="connsiteX18" fmla="*/ 139092 w 412124"/>
                <a:gd name="connsiteY18" fmla="*/ 242123 h 1939558"/>
                <a:gd name="connsiteX19" fmla="*/ 141668 w 412124"/>
                <a:gd name="connsiteY19" fmla="*/ 283335 h 1939558"/>
                <a:gd name="connsiteX20" fmla="*/ 144244 w 412124"/>
                <a:gd name="connsiteY20" fmla="*/ 404396 h 1939558"/>
                <a:gd name="connsiteX21" fmla="*/ 149395 w 412124"/>
                <a:gd name="connsiteY21" fmla="*/ 752126 h 1939558"/>
                <a:gd name="connsiteX22" fmla="*/ 157122 w 412124"/>
                <a:gd name="connsiteY22" fmla="*/ 1272432 h 1939558"/>
                <a:gd name="connsiteX23" fmla="*/ 164850 w 412124"/>
                <a:gd name="connsiteY23" fmla="*/ 1754102 h 1939558"/>
                <a:gd name="connsiteX24" fmla="*/ 164850 w 412124"/>
                <a:gd name="connsiteY24" fmla="*/ 1939558 h 1939558"/>
                <a:gd name="connsiteX25" fmla="*/ 386366 w 412124"/>
                <a:gd name="connsiteY25" fmla="*/ 1875164 h 1939558"/>
                <a:gd name="connsiteX26" fmla="*/ 386366 w 412124"/>
                <a:gd name="connsiteY26" fmla="*/ 1120462 h 1939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12124" h="1939558">
                  <a:moveTo>
                    <a:pt x="386366" y="1120462"/>
                  </a:moveTo>
                  <a:lnTo>
                    <a:pt x="386366" y="332275"/>
                  </a:lnTo>
                  <a:lnTo>
                    <a:pt x="388942" y="309093"/>
                  </a:lnTo>
                  <a:lnTo>
                    <a:pt x="396669" y="278183"/>
                  </a:lnTo>
                  <a:lnTo>
                    <a:pt x="406973" y="229244"/>
                  </a:lnTo>
                  <a:lnTo>
                    <a:pt x="412124" y="177728"/>
                  </a:lnTo>
                  <a:lnTo>
                    <a:pt x="409548" y="151971"/>
                  </a:lnTo>
                  <a:lnTo>
                    <a:pt x="404397" y="123637"/>
                  </a:lnTo>
                  <a:lnTo>
                    <a:pt x="386366" y="100455"/>
                  </a:lnTo>
                  <a:lnTo>
                    <a:pt x="340002" y="51515"/>
                  </a:lnTo>
                  <a:lnTo>
                    <a:pt x="280760" y="0"/>
                  </a:lnTo>
                  <a:lnTo>
                    <a:pt x="0" y="54091"/>
                  </a:lnTo>
                  <a:lnTo>
                    <a:pt x="59243" y="92728"/>
                  </a:lnTo>
                  <a:lnTo>
                    <a:pt x="82425" y="113334"/>
                  </a:lnTo>
                  <a:lnTo>
                    <a:pt x="97880" y="128789"/>
                  </a:lnTo>
                  <a:lnTo>
                    <a:pt x="115910" y="154546"/>
                  </a:lnTo>
                  <a:lnTo>
                    <a:pt x="123637" y="172577"/>
                  </a:lnTo>
                  <a:lnTo>
                    <a:pt x="133940" y="208638"/>
                  </a:lnTo>
                  <a:lnTo>
                    <a:pt x="139092" y="242123"/>
                  </a:lnTo>
                  <a:lnTo>
                    <a:pt x="141668" y="283335"/>
                  </a:lnTo>
                  <a:cubicBezTo>
                    <a:pt x="142527" y="323689"/>
                    <a:pt x="143385" y="364042"/>
                    <a:pt x="144244" y="404396"/>
                  </a:cubicBezTo>
                  <a:lnTo>
                    <a:pt x="149395" y="752126"/>
                  </a:lnTo>
                  <a:lnTo>
                    <a:pt x="157122" y="1272432"/>
                  </a:lnTo>
                  <a:lnTo>
                    <a:pt x="164850" y="1754102"/>
                  </a:lnTo>
                  <a:lnTo>
                    <a:pt x="164850" y="1939558"/>
                  </a:lnTo>
                  <a:lnTo>
                    <a:pt x="386366" y="1875164"/>
                  </a:lnTo>
                  <a:lnTo>
                    <a:pt x="386366" y="11204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80">
              <a:extLst>
                <a:ext uri="{FF2B5EF4-FFF2-40B4-BE49-F238E27FC236}">
                  <a16:creationId xmlns:a16="http://schemas.microsoft.com/office/drawing/2014/main" id="{35355A46-6F7E-40CE-8655-0D13E769BA4D}"/>
                </a:ext>
              </a:extLst>
            </p:cNvPr>
            <p:cNvSpPr/>
            <p:nvPr/>
          </p:nvSpPr>
          <p:spPr>
            <a:xfrm>
              <a:off x="5481639" y="3808413"/>
              <a:ext cx="946150" cy="317500"/>
            </a:xfrm>
            <a:custGeom>
              <a:avLst/>
              <a:gdLst>
                <a:gd name="connsiteX0" fmla="*/ 426243 w 945356"/>
                <a:gd name="connsiteY0" fmla="*/ 269081 h 319087"/>
                <a:gd name="connsiteX1" fmla="*/ 592931 w 945356"/>
                <a:gd name="connsiteY1" fmla="*/ 242887 h 319087"/>
                <a:gd name="connsiteX2" fmla="*/ 759618 w 945356"/>
                <a:gd name="connsiteY2" fmla="*/ 211931 h 319087"/>
                <a:gd name="connsiteX3" fmla="*/ 819150 w 945356"/>
                <a:gd name="connsiteY3" fmla="*/ 197644 h 319087"/>
                <a:gd name="connsiteX4" fmla="*/ 859631 w 945356"/>
                <a:gd name="connsiteY4" fmla="*/ 183356 h 319087"/>
                <a:gd name="connsiteX5" fmla="*/ 892968 w 945356"/>
                <a:gd name="connsiteY5" fmla="*/ 166687 h 319087"/>
                <a:gd name="connsiteX6" fmla="*/ 921543 w 945356"/>
                <a:gd name="connsiteY6" fmla="*/ 147637 h 319087"/>
                <a:gd name="connsiteX7" fmla="*/ 938212 w 945356"/>
                <a:gd name="connsiteY7" fmla="*/ 128587 h 319087"/>
                <a:gd name="connsiteX8" fmla="*/ 945356 w 945356"/>
                <a:gd name="connsiteY8" fmla="*/ 114300 h 319087"/>
                <a:gd name="connsiteX9" fmla="*/ 945356 w 945356"/>
                <a:gd name="connsiteY9" fmla="*/ 104775 h 319087"/>
                <a:gd name="connsiteX10" fmla="*/ 938212 w 945356"/>
                <a:gd name="connsiteY10" fmla="*/ 83344 h 319087"/>
                <a:gd name="connsiteX11" fmla="*/ 912018 w 945356"/>
                <a:gd name="connsiteY11" fmla="*/ 64294 h 319087"/>
                <a:gd name="connsiteX12" fmla="*/ 859631 w 945356"/>
                <a:gd name="connsiteY12" fmla="*/ 38100 h 319087"/>
                <a:gd name="connsiteX13" fmla="*/ 807243 w 945356"/>
                <a:gd name="connsiteY13" fmla="*/ 16669 h 319087"/>
                <a:gd name="connsiteX14" fmla="*/ 750093 w 945356"/>
                <a:gd name="connsiteY14" fmla="*/ 2381 h 319087"/>
                <a:gd name="connsiteX15" fmla="*/ 714375 w 945356"/>
                <a:gd name="connsiteY15" fmla="*/ 0 h 319087"/>
                <a:gd name="connsiteX16" fmla="*/ 678656 w 945356"/>
                <a:gd name="connsiteY16" fmla="*/ 4762 h 319087"/>
                <a:gd name="connsiteX17" fmla="*/ 633412 w 945356"/>
                <a:gd name="connsiteY17" fmla="*/ 21431 h 319087"/>
                <a:gd name="connsiteX18" fmla="*/ 583406 w 945356"/>
                <a:gd name="connsiteY18" fmla="*/ 45244 h 319087"/>
                <a:gd name="connsiteX19" fmla="*/ 540543 w 945356"/>
                <a:gd name="connsiteY19" fmla="*/ 66675 h 319087"/>
                <a:gd name="connsiteX20" fmla="*/ 473868 w 945356"/>
                <a:gd name="connsiteY20" fmla="*/ 85725 h 319087"/>
                <a:gd name="connsiteX21" fmla="*/ 347662 w 945356"/>
                <a:gd name="connsiteY21" fmla="*/ 114300 h 319087"/>
                <a:gd name="connsiteX22" fmla="*/ 257175 w 945356"/>
                <a:gd name="connsiteY22" fmla="*/ 128587 h 319087"/>
                <a:gd name="connsiteX23" fmla="*/ 188118 w 945356"/>
                <a:gd name="connsiteY23" fmla="*/ 135731 h 319087"/>
                <a:gd name="connsiteX24" fmla="*/ 104775 w 945356"/>
                <a:gd name="connsiteY24" fmla="*/ 135731 h 319087"/>
                <a:gd name="connsiteX25" fmla="*/ 0 w 945356"/>
                <a:gd name="connsiteY25" fmla="*/ 130969 h 319087"/>
                <a:gd name="connsiteX26" fmla="*/ 11906 w 945356"/>
                <a:gd name="connsiteY26" fmla="*/ 319087 h 319087"/>
                <a:gd name="connsiteX27" fmla="*/ 164306 w 945356"/>
                <a:gd name="connsiteY27" fmla="*/ 309562 h 319087"/>
                <a:gd name="connsiteX28" fmla="*/ 361950 w 945356"/>
                <a:gd name="connsiteY28" fmla="*/ 280987 h 319087"/>
                <a:gd name="connsiteX29" fmla="*/ 426243 w 945356"/>
                <a:gd name="connsiteY29" fmla="*/ 269081 h 31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45356" h="319087">
                  <a:moveTo>
                    <a:pt x="426243" y="269081"/>
                  </a:moveTo>
                  <a:lnTo>
                    <a:pt x="592931" y="242887"/>
                  </a:lnTo>
                  <a:lnTo>
                    <a:pt x="759618" y="211931"/>
                  </a:lnTo>
                  <a:lnTo>
                    <a:pt x="819150" y="197644"/>
                  </a:lnTo>
                  <a:lnTo>
                    <a:pt x="859631" y="183356"/>
                  </a:lnTo>
                  <a:lnTo>
                    <a:pt x="892968" y="166687"/>
                  </a:lnTo>
                  <a:lnTo>
                    <a:pt x="921543" y="147637"/>
                  </a:lnTo>
                  <a:lnTo>
                    <a:pt x="938212" y="128587"/>
                  </a:lnTo>
                  <a:lnTo>
                    <a:pt x="945356" y="114300"/>
                  </a:lnTo>
                  <a:lnTo>
                    <a:pt x="945356" y="104775"/>
                  </a:lnTo>
                  <a:lnTo>
                    <a:pt x="938212" y="83344"/>
                  </a:lnTo>
                  <a:lnTo>
                    <a:pt x="912018" y="64294"/>
                  </a:lnTo>
                  <a:lnTo>
                    <a:pt x="859631" y="38100"/>
                  </a:lnTo>
                  <a:lnTo>
                    <a:pt x="807243" y="16669"/>
                  </a:lnTo>
                  <a:lnTo>
                    <a:pt x="750093" y="2381"/>
                  </a:lnTo>
                  <a:lnTo>
                    <a:pt x="714375" y="0"/>
                  </a:lnTo>
                  <a:lnTo>
                    <a:pt x="678656" y="4762"/>
                  </a:lnTo>
                  <a:lnTo>
                    <a:pt x="633412" y="21431"/>
                  </a:lnTo>
                  <a:lnTo>
                    <a:pt x="583406" y="45244"/>
                  </a:lnTo>
                  <a:lnTo>
                    <a:pt x="540543" y="66675"/>
                  </a:lnTo>
                  <a:lnTo>
                    <a:pt x="473868" y="85725"/>
                  </a:lnTo>
                  <a:lnTo>
                    <a:pt x="347662" y="114300"/>
                  </a:lnTo>
                  <a:lnTo>
                    <a:pt x="257175" y="128587"/>
                  </a:lnTo>
                  <a:lnTo>
                    <a:pt x="188118" y="135731"/>
                  </a:lnTo>
                  <a:lnTo>
                    <a:pt x="104775" y="135731"/>
                  </a:lnTo>
                  <a:lnTo>
                    <a:pt x="0" y="130969"/>
                  </a:lnTo>
                  <a:lnTo>
                    <a:pt x="11906" y="319087"/>
                  </a:lnTo>
                  <a:lnTo>
                    <a:pt x="164306" y="309562"/>
                  </a:lnTo>
                  <a:lnTo>
                    <a:pt x="361950" y="280987"/>
                  </a:lnTo>
                  <a:lnTo>
                    <a:pt x="426243" y="2690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82">
              <a:extLst>
                <a:ext uri="{FF2B5EF4-FFF2-40B4-BE49-F238E27FC236}">
                  <a16:creationId xmlns:a16="http://schemas.microsoft.com/office/drawing/2014/main" id="{CF2BFF5D-3BAA-4B15-8E8A-C77B521107A1}"/>
                </a:ext>
              </a:extLst>
            </p:cNvPr>
            <p:cNvSpPr/>
            <p:nvPr/>
          </p:nvSpPr>
          <p:spPr>
            <a:xfrm>
              <a:off x="4154490" y="3938588"/>
              <a:ext cx="574675" cy="1517650"/>
            </a:xfrm>
            <a:custGeom>
              <a:avLst/>
              <a:gdLst>
                <a:gd name="connsiteX0" fmla="*/ 260153 w 574397"/>
                <a:gd name="connsiteY0" fmla="*/ 690308 h 1517132"/>
                <a:gd name="connsiteX1" fmla="*/ 260153 w 574397"/>
                <a:gd name="connsiteY1" fmla="*/ 394094 h 1517132"/>
                <a:gd name="connsiteX2" fmla="*/ 252425 w 574397"/>
                <a:gd name="connsiteY2" fmla="*/ 334851 h 1517132"/>
                <a:gd name="connsiteX3" fmla="*/ 234395 w 574397"/>
                <a:gd name="connsiteY3" fmla="*/ 278184 h 1517132"/>
                <a:gd name="connsiteX4" fmla="*/ 213789 w 574397"/>
                <a:gd name="connsiteY4" fmla="*/ 236972 h 1517132"/>
                <a:gd name="connsiteX5" fmla="*/ 185455 w 574397"/>
                <a:gd name="connsiteY5" fmla="*/ 195759 h 1517132"/>
                <a:gd name="connsiteX6" fmla="*/ 146819 w 574397"/>
                <a:gd name="connsiteY6" fmla="*/ 151971 h 1517132"/>
                <a:gd name="connsiteX7" fmla="*/ 95303 w 574397"/>
                <a:gd name="connsiteY7" fmla="*/ 108183 h 1517132"/>
                <a:gd name="connsiteX8" fmla="*/ 48939 w 574397"/>
                <a:gd name="connsiteY8" fmla="*/ 72122 h 1517132"/>
                <a:gd name="connsiteX9" fmla="*/ 20606 w 574397"/>
                <a:gd name="connsiteY9" fmla="*/ 51516 h 1517132"/>
                <a:gd name="connsiteX10" fmla="*/ 5151 w 574397"/>
                <a:gd name="connsiteY10" fmla="*/ 36061 h 1517132"/>
                <a:gd name="connsiteX11" fmla="*/ 0 w 574397"/>
                <a:gd name="connsiteY11" fmla="*/ 20607 h 1517132"/>
                <a:gd name="connsiteX12" fmla="*/ 2575 w 574397"/>
                <a:gd name="connsiteY12" fmla="*/ 7728 h 1517132"/>
                <a:gd name="connsiteX13" fmla="*/ 18030 w 574397"/>
                <a:gd name="connsiteY13" fmla="*/ 0 h 1517132"/>
                <a:gd name="connsiteX14" fmla="*/ 54091 w 574397"/>
                <a:gd name="connsiteY14" fmla="*/ 2576 h 1517132"/>
                <a:gd name="connsiteX15" fmla="*/ 128788 w 574397"/>
                <a:gd name="connsiteY15" fmla="*/ 18031 h 1517132"/>
                <a:gd name="connsiteX16" fmla="*/ 229244 w 574397"/>
                <a:gd name="connsiteY16" fmla="*/ 46364 h 1517132"/>
                <a:gd name="connsiteX17" fmla="*/ 303941 w 574397"/>
                <a:gd name="connsiteY17" fmla="*/ 72122 h 1517132"/>
                <a:gd name="connsiteX18" fmla="*/ 370911 w 574397"/>
                <a:gd name="connsiteY18" fmla="*/ 97880 h 1517132"/>
                <a:gd name="connsiteX19" fmla="*/ 422427 w 574397"/>
                <a:gd name="connsiteY19" fmla="*/ 121062 h 1517132"/>
                <a:gd name="connsiteX20" fmla="*/ 463639 w 574397"/>
                <a:gd name="connsiteY20" fmla="*/ 144244 h 1517132"/>
                <a:gd name="connsiteX21" fmla="*/ 499700 w 574397"/>
                <a:gd name="connsiteY21" fmla="*/ 170002 h 1517132"/>
                <a:gd name="connsiteX22" fmla="*/ 533185 w 574397"/>
                <a:gd name="connsiteY22" fmla="*/ 203487 h 1517132"/>
                <a:gd name="connsiteX23" fmla="*/ 548640 w 574397"/>
                <a:gd name="connsiteY23" fmla="*/ 224093 h 1517132"/>
                <a:gd name="connsiteX24" fmla="*/ 561518 w 574397"/>
                <a:gd name="connsiteY24" fmla="*/ 249851 h 1517132"/>
                <a:gd name="connsiteX25" fmla="*/ 571822 w 574397"/>
                <a:gd name="connsiteY25" fmla="*/ 283336 h 1517132"/>
                <a:gd name="connsiteX26" fmla="*/ 574397 w 574397"/>
                <a:gd name="connsiteY26" fmla="*/ 316821 h 1517132"/>
                <a:gd name="connsiteX27" fmla="*/ 569246 w 574397"/>
                <a:gd name="connsiteY27" fmla="*/ 355457 h 1517132"/>
                <a:gd name="connsiteX28" fmla="*/ 561518 w 574397"/>
                <a:gd name="connsiteY28" fmla="*/ 381215 h 1517132"/>
                <a:gd name="connsiteX29" fmla="*/ 543488 w 574397"/>
                <a:gd name="connsiteY29" fmla="*/ 458488 h 1517132"/>
                <a:gd name="connsiteX30" fmla="*/ 533185 w 574397"/>
                <a:gd name="connsiteY30" fmla="*/ 530610 h 1517132"/>
                <a:gd name="connsiteX31" fmla="*/ 528033 w 574397"/>
                <a:gd name="connsiteY31" fmla="*/ 651671 h 1517132"/>
                <a:gd name="connsiteX32" fmla="*/ 530609 w 574397"/>
                <a:gd name="connsiteY32" fmla="*/ 965916 h 1517132"/>
                <a:gd name="connsiteX33" fmla="*/ 530609 w 574397"/>
                <a:gd name="connsiteY33" fmla="*/ 1437283 h 1517132"/>
                <a:gd name="connsiteX34" fmla="*/ 257577 w 574397"/>
                <a:gd name="connsiteY34" fmla="*/ 1517132 h 1517132"/>
                <a:gd name="connsiteX35" fmla="*/ 260153 w 574397"/>
                <a:gd name="connsiteY35" fmla="*/ 1208039 h 1517132"/>
                <a:gd name="connsiteX36" fmla="*/ 260153 w 574397"/>
                <a:gd name="connsiteY36" fmla="*/ 690308 h 1517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74397" h="1517132">
                  <a:moveTo>
                    <a:pt x="260153" y="690308"/>
                  </a:moveTo>
                  <a:lnTo>
                    <a:pt x="260153" y="394094"/>
                  </a:lnTo>
                  <a:lnTo>
                    <a:pt x="252425" y="334851"/>
                  </a:lnTo>
                  <a:lnTo>
                    <a:pt x="234395" y="278184"/>
                  </a:lnTo>
                  <a:lnTo>
                    <a:pt x="213789" y="236972"/>
                  </a:lnTo>
                  <a:lnTo>
                    <a:pt x="185455" y="195759"/>
                  </a:lnTo>
                  <a:lnTo>
                    <a:pt x="146819" y="151971"/>
                  </a:lnTo>
                  <a:lnTo>
                    <a:pt x="95303" y="108183"/>
                  </a:lnTo>
                  <a:lnTo>
                    <a:pt x="48939" y="72122"/>
                  </a:lnTo>
                  <a:lnTo>
                    <a:pt x="20606" y="51516"/>
                  </a:lnTo>
                  <a:lnTo>
                    <a:pt x="5151" y="36061"/>
                  </a:lnTo>
                  <a:lnTo>
                    <a:pt x="0" y="20607"/>
                  </a:lnTo>
                  <a:lnTo>
                    <a:pt x="2575" y="7728"/>
                  </a:lnTo>
                  <a:lnTo>
                    <a:pt x="18030" y="0"/>
                  </a:lnTo>
                  <a:lnTo>
                    <a:pt x="54091" y="2576"/>
                  </a:lnTo>
                  <a:lnTo>
                    <a:pt x="128788" y="18031"/>
                  </a:lnTo>
                  <a:lnTo>
                    <a:pt x="229244" y="46364"/>
                  </a:lnTo>
                  <a:lnTo>
                    <a:pt x="303941" y="72122"/>
                  </a:lnTo>
                  <a:lnTo>
                    <a:pt x="370911" y="97880"/>
                  </a:lnTo>
                  <a:lnTo>
                    <a:pt x="422427" y="121062"/>
                  </a:lnTo>
                  <a:lnTo>
                    <a:pt x="463639" y="144244"/>
                  </a:lnTo>
                  <a:lnTo>
                    <a:pt x="499700" y="170002"/>
                  </a:lnTo>
                  <a:lnTo>
                    <a:pt x="533185" y="203487"/>
                  </a:lnTo>
                  <a:lnTo>
                    <a:pt x="548640" y="224093"/>
                  </a:lnTo>
                  <a:lnTo>
                    <a:pt x="561518" y="249851"/>
                  </a:lnTo>
                  <a:lnTo>
                    <a:pt x="571822" y="283336"/>
                  </a:lnTo>
                  <a:lnTo>
                    <a:pt x="574397" y="316821"/>
                  </a:lnTo>
                  <a:lnTo>
                    <a:pt x="569246" y="355457"/>
                  </a:lnTo>
                  <a:lnTo>
                    <a:pt x="561518" y="381215"/>
                  </a:lnTo>
                  <a:lnTo>
                    <a:pt x="543488" y="458488"/>
                  </a:lnTo>
                  <a:lnTo>
                    <a:pt x="533185" y="530610"/>
                  </a:lnTo>
                  <a:lnTo>
                    <a:pt x="528033" y="651671"/>
                  </a:lnTo>
                  <a:cubicBezTo>
                    <a:pt x="528892" y="756419"/>
                    <a:pt x="529750" y="861168"/>
                    <a:pt x="530609" y="965916"/>
                  </a:cubicBezTo>
                  <a:lnTo>
                    <a:pt x="530609" y="1437283"/>
                  </a:lnTo>
                  <a:lnTo>
                    <a:pt x="257577" y="1517132"/>
                  </a:lnTo>
                  <a:cubicBezTo>
                    <a:pt x="258436" y="1414101"/>
                    <a:pt x="259294" y="1311070"/>
                    <a:pt x="260153" y="1208039"/>
                  </a:cubicBezTo>
                  <a:lnTo>
                    <a:pt x="260153" y="6903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3">
              <a:extLst>
                <a:ext uri="{FF2B5EF4-FFF2-40B4-BE49-F238E27FC236}">
                  <a16:creationId xmlns:a16="http://schemas.microsoft.com/office/drawing/2014/main" id="{D3C09099-CE4D-43B2-ACE3-2C47490D850F}"/>
                </a:ext>
              </a:extLst>
            </p:cNvPr>
            <p:cNvSpPr/>
            <p:nvPr/>
          </p:nvSpPr>
          <p:spPr>
            <a:xfrm>
              <a:off x="3811589" y="4716464"/>
              <a:ext cx="2830512" cy="981075"/>
            </a:xfrm>
            <a:custGeom>
              <a:avLst/>
              <a:gdLst>
                <a:gd name="connsiteX0" fmla="*/ 1156522 w 2830776"/>
                <a:gd name="connsiteY0" fmla="*/ 422427 h 981371"/>
                <a:gd name="connsiteX1" fmla="*/ 847429 w 2830776"/>
                <a:gd name="connsiteY1" fmla="*/ 507428 h 981371"/>
                <a:gd name="connsiteX2" fmla="*/ 607882 w 2830776"/>
                <a:gd name="connsiteY2" fmla="*/ 587277 h 981371"/>
                <a:gd name="connsiteX3" fmla="*/ 510003 w 2830776"/>
                <a:gd name="connsiteY3" fmla="*/ 613035 h 981371"/>
                <a:gd name="connsiteX4" fmla="*/ 440457 w 2830776"/>
                <a:gd name="connsiteY4" fmla="*/ 625914 h 981371"/>
                <a:gd name="connsiteX5" fmla="*/ 396669 w 2830776"/>
                <a:gd name="connsiteY5" fmla="*/ 631065 h 981371"/>
                <a:gd name="connsiteX6" fmla="*/ 350305 w 2830776"/>
                <a:gd name="connsiteY6" fmla="*/ 633641 h 981371"/>
                <a:gd name="connsiteX7" fmla="*/ 296214 w 2830776"/>
                <a:gd name="connsiteY7" fmla="*/ 633641 h 981371"/>
                <a:gd name="connsiteX8" fmla="*/ 242122 w 2830776"/>
                <a:gd name="connsiteY8" fmla="*/ 628489 h 981371"/>
                <a:gd name="connsiteX9" fmla="*/ 177728 w 2830776"/>
                <a:gd name="connsiteY9" fmla="*/ 615611 h 981371"/>
                <a:gd name="connsiteX10" fmla="*/ 118485 w 2830776"/>
                <a:gd name="connsiteY10" fmla="*/ 595004 h 981371"/>
                <a:gd name="connsiteX11" fmla="*/ 72121 w 2830776"/>
                <a:gd name="connsiteY11" fmla="*/ 569247 h 981371"/>
                <a:gd name="connsiteX12" fmla="*/ 46363 w 2830776"/>
                <a:gd name="connsiteY12" fmla="*/ 548640 h 981371"/>
                <a:gd name="connsiteX13" fmla="*/ 25757 w 2830776"/>
                <a:gd name="connsiteY13" fmla="*/ 535762 h 981371"/>
                <a:gd name="connsiteX14" fmla="*/ 10303 w 2830776"/>
                <a:gd name="connsiteY14" fmla="*/ 535762 h 981371"/>
                <a:gd name="connsiteX15" fmla="*/ 0 w 2830776"/>
                <a:gd name="connsiteY15" fmla="*/ 548640 h 981371"/>
                <a:gd name="connsiteX16" fmla="*/ 2575 w 2830776"/>
                <a:gd name="connsiteY16" fmla="*/ 584701 h 981371"/>
                <a:gd name="connsiteX17" fmla="*/ 12878 w 2830776"/>
                <a:gd name="connsiteY17" fmla="*/ 633641 h 981371"/>
                <a:gd name="connsiteX18" fmla="*/ 38636 w 2830776"/>
                <a:gd name="connsiteY18" fmla="*/ 687732 h 981371"/>
                <a:gd name="connsiteX19" fmla="*/ 66970 w 2830776"/>
                <a:gd name="connsiteY19" fmla="*/ 734096 h 981371"/>
                <a:gd name="connsiteX20" fmla="*/ 100455 w 2830776"/>
                <a:gd name="connsiteY20" fmla="*/ 775309 h 981371"/>
                <a:gd name="connsiteX21" fmla="*/ 128788 w 2830776"/>
                <a:gd name="connsiteY21" fmla="*/ 806218 h 981371"/>
                <a:gd name="connsiteX22" fmla="*/ 170001 w 2830776"/>
                <a:gd name="connsiteY22" fmla="*/ 842279 h 981371"/>
                <a:gd name="connsiteX23" fmla="*/ 234395 w 2830776"/>
                <a:gd name="connsiteY23" fmla="*/ 891218 h 981371"/>
                <a:gd name="connsiteX24" fmla="*/ 291062 w 2830776"/>
                <a:gd name="connsiteY24" fmla="*/ 929855 h 981371"/>
                <a:gd name="connsiteX25" fmla="*/ 316820 w 2830776"/>
                <a:gd name="connsiteY25" fmla="*/ 945310 h 981371"/>
                <a:gd name="connsiteX26" fmla="*/ 327123 w 2830776"/>
                <a:gd name="connsiteY26" fmla="*/ 960764 h 981371"/>
                <a:gd name="connsiteX27" fmla="*/ 350305 w 2830776"/>
                <a:gd name="connsiteY27" fmla="*/ 976219 h 981371"/>
                <a:gd name="connsiteX28" fmla="*/ 370911 w 2830776"/>
                <a:gd name="connsiteY28" fmla="*/ 981371 h 981371"/>
                <a:gd name="connsiteX29" fmla="*/ 401820 w 2830776"/>
                <a:gd name="connsiteY29" fmla="*/ 981371 h 981371"/>
                <a:gd name="connsiteX30" fmla="*/ 458487 w 2830776"/>
                <a:gd name="connsiteY30" fmla="*/ 963340 h 981371"/>
                <a:gd name="connsiteX31" fmla="*/ 525458 w 2830776"/>
                <a:gd name="connsiteY31" fmla="*/ 929855 h 981371"/>
                <a:gd name="connsiteX32" fmla="*/ 582125 w 2830776"/>
                <a:gd name="connsiteY32" fmla="*/ 893794 h 981371"/>
                <a:gd name="connsiteX33" fmla="*/ 625913 w 2830776"/>
                <a:gd name="connsiteY33" fmla="*/ 865461 h 981371"/>
                <a:gd name="connsiteX34" fmla="*/ 736671 w 2830776"/>
                <a:gd name="connsiteY34" fmla="*/ 811369 h 981371"/>
                <a:gd name="connsiteX35" fmla="*/ 940157 w 2830776"/>
                <a:gd name="connsiteY35" fmla="*/ 734096 h 981371"/>
                <a:gd name="connsiteX36" fmla="*/ 1190007 w 2830776"/>
                <a:gd name="connsiteY36" fmla="*/ 654247 h 981371"/>
                <a:gd name="connsiteX37" fmla="*/ 1406372 w 2830776"/>
                <a:gd name="connsiteY37" fmla="*/ 576974 h 981371"/>
                <a:gd name="connsiteX38" fmla="*/ 1730920 w 2830776"/>
                <a:gd name="connsiteY38" fmla="*/ 461064 h 981371"/>
                <a:gd name="connsiteX39" fmla="*/ 1970467 w 2830776"/>
                <a:gd name="connsiteY39" fmla="*/ 373488 h 981371"/>
                <a:gd name="connsiteX40" fmla="*/ 2331076 w 2830776"/>
                <a:gd name="connsiteY40" fmla="*/ 236972 h 981371"/>
                <a:gd name="connsiteX41" fmla="*/ 2663351 w 2830776"/>
                <a:gd name="connsiteY41" fmla="*/ 110759 h 981371"/>
                <a:gd name="connsiteX42" fmla="*/ 2781836 w 2830776"/>
                <a:gd name="connsiteY42" fmla="*/ 66971 h 981371"/>
                <a:gd name="connsiteX43" fmla="*/ 2812745 w 2830776"/>
                <a:gd name="connsiteY43" fmla="*/ 54092 h 981371"/>
                <a:gd name="connsiteX44" fmla="*/ 2823049 w 2830776"/>
                <a:gd name="connsiteY44" fmla="*/ 41213 h 981371"/>
                <a:gd name="connsiteX45" fmla="*/ 2830776 w 2830776"/>
                <a:gd name="connsiteY45" fmla="*/ 20607 h 981371"/>
                <a:gd name="connsiteX46" fmla="*/ 2828200 w 2830776"/>
                <a:gd name="connsiteY46" fmla="*/ 5152 h 981371"/>
                <a:gd name="connsiteX47" fmla="*/ 2820473 w 2830776"/>
                <a:gd name="connsiteY47" fmla="*/ 0 h 981371"/>
                <a:gd name="connsiteX48" fmla="*/ 2774109 w 2830776"/>
                <a:gd name="connsiteY48" fmla="*/ 5152 h 981371"/>
                <a:gd name="connsiteX49" fmla="*/ 2645320 w 2830776"/>
                <a:gd name="connsiteY49" fmla="*/ 41213 h 981371"/>
                <a:gd name="connsiteX50" fmla="*/ 2436682 w 2830776"/>
                <a:gd name="connsiteY50" fmla="*/ 92728 h 981371"/>
                <a:gd name="connsiteX51" fmla="*/ 2228045 w 2830776"/>
                <a:gd name="connsiteY51" fmla="*/ 144244 h 981371"/>
                <a:gd name="connsiteX52" fmla="*/ 1957588 w 2830776"/>
                <a:gd name="connsiteY52" fmla="*/ 211214 h 981371"/>
                <a:gd name="connsiteX53" fmla="*/ 1728344 w 2830776"/>
                <a:gd name="connsiteY53" fmla="*/ 262729 h 981371"/>
                <a:gd name="connsiteX54" fmla="*/ 1452736 w 2830776"/>
                <a:gd name="connsiteY54" fmla="*/ 345154 h 981371"/>
                <a:gd name="connsiteX55" fmla="*/ 1156522 w 2830776"/>
                <a:gd name="connsiteY55" fmla="*/ 422427 h 981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830776" h="981371">
                  <a:moveTo>
                    <a:pt x="1156522" y="422427"/>
                  </a:moveTo>
                  <a:lnTo>
                    <a:pt x="847429" y="507428"/>
                  </a:lnTo>
                  <a:lnTo>
                    <a:pt x="607882" y="587277"/>
                  </a:lnTo>
                  <a:lnTo>
                    <a:pt x="510003" y="613035"/>
                  </a:lnTo>
                  <a:lnTo>
                    <a:pt x="440457" y="625914"/>
                  </a:lnTo>
                  <a:lnTo>
                    <a:pt x="396669" y="631065"/>
                  </a:lnTo>
                  <a:lnTo>
                    <a:pt x="350305" y="633641"/>
                  </a:lnTo>
                  <a:lnTo>
                    <a:pt x="296214" y="633641"/>
                  </a:lnTo>
                  <a:lnTo>
                    <a:pt x="242122" y="628489"/>
                  </a:lnTo>
                  <a:lnTo>
                    <a:pt x="177728" y="615611"/>
                  </a:lnTo>
                  <a:lnTo>
                    <a:pt x="118485" y="595004"/>
                  </a:lnTo>
                  <a:lnTo>
                    <a:pt x="72121" y="569247"/>
                  </a:lnTo>
                  <a:lnTo>
                    <a:pt x="46363" y="548640"/>
                  </a:lnTo>
                  <a:lnTo>
                    <a:pt x="25757" y="535762"/>
                  </a:lnTo>
                  <a:lnTo>
                    <a:pt x="10303" y="535762"/>
                  </a:lnTo>
                  <a:lnTo>
                    <a:pt x="0" y="548640"/>
                  </a:lnTo>
                  <a:lnTo>
                    <a:pt x="2575" y="584701"/>
                  </a:lnTo>
                  <a:lnTo>
                    <a:pt x="12878" y="633641"/>
                  </a:lnTo>
                  <a:lnTo>
                    <a:pt x="38636" y="687732"/>
                  </a:lnTo>
                  <a:lnTo>
                    <a:pt x="66970" y="734096"/>
                  </a:lnTo>
                  <a:lnTo>
                    <a:pt x="100455" y="775309"/>
                  </a:lnTo>
                  <a:lnTo>
                    <a:pt x="128788" y="806218"/>
                  </a:lnTo>
                  <a:lnTo>
                    <a:pt x="170001" y="842279"/>
                  </a:lnTo>
                  <a:lnTo>
                    <a:pt x="234395" y="891218"/>
                  </a:lnTo>
                  <a:lnTo>
                    <a:pt x="291062" y="929855"/>
                  </a:lnTo>
                  <a:lnTo>
                    <a:pt x="316820" y="945310"/>
                  </a:lnTo>
                  <a:lnTo>
                    <a:pt x="327123" y="960764"/>
                  </a:lnTo>
                  <a:lnTo>
                    <a:pt x="350305" y="976219"/>
                  </a:lnTo>
                  <a:lnTo>
                    <a:pt x="370911" y="981371"/>
                  </a:lnTo>
                  <a:lnTo>
                    <a:pt x="401820" y="981371"/>
                  </a:lnTo>
                  <a:lnTo>
                    <a:pt x="458487" y="963340"/>
                  </a:lnTo>
                  <a:lnTo>
                    <a:pt x="525458" y="929855"/>
                  </a:lnTo>
                  <a:lnTo>
                    <a:pt x="582125" y="893794"/>
                  </a:lnTo>
                  <a:lnTo>
                    <a:pt x="625913" y="865461"/>
                  </a:lnTo>
                  <a:lnTo>
                    <a:pt x="736671" y="811369"/>
                  </a:lnTo>
                  <a:lnTo>
                    <a:pt x="940157" y="734096"/>
                  </a:lnTo>
                  <a:lnTo>
                    <a:pt x="1190007" y="654247"/>
                  </a:lnTo>
                  <a:lnTo>
                    <a:pt x="1406372" y="576974"/>
                  </a:lnTo>
                  <a:lnTo>
                    <a:pt x="1730920" y="461064"/>
                  </a:lnTo>
                  <a:lnTo>
                    <a:pt x="1970467" y="373488"/>
                  </a:lnTo>
                  <a:lnTo>
                    <a:pt x="2331076" y="236972"/>
                  </a:lnTo>
                  <a:lnTo>
                    <a:pt x="2663351" y="110759"/>
                  </a:lnTo>
                  <a:lnTo>
                    <a:pt x="2781836" y="66971"/>
                  </a:lnTo>
                  <a:lnTo>
                    <a:pt x="2812745" y="54092"/>
                  </a:lnTo>
                  <a:lnTo>
                    <a:pt x="2823049" y="41213"/>
                  </a:lnTo>
                  <a:lnTo>
                    <a:pt x="2830776" y="20607"/>
                  </a:lnTo>
                  <a:lnTo>
                    <a:pt x="2828200" y="5152"/>
                  </a:lnTo>
                  <a:lnTo>
                    <a:pt x="2820473" y="0"/>
                  </a:lnTo>
                  <a:lnTo>
                    <a:pt x="2774109" y="5152"/>
                  </a:lnTo>
                  <a:lnTo>
                    <a:pt x="2645320" y="41213"/>
                  </a:lnTo>
                  <a:lnTo>
                    <a:pt x="2436682" y="92728"/>
                  </a:lnTo>
                  <a:lnTo>
                    <a:pt x="2228045" y="144244"/>
                  </a:lnTo>
                  <a:lnTo>
                    <a:pt x="1957588" y="211214"/>
                  </a:lnTo>
                  <a:lnTo>
                    <a:pt x="1728344" y="262729"/>
                  </a:lnTo>
                  <a:lnTo>
                    <a:pt x="1452736" y="345154"/>
                  </a:lnTo>
                  <a:lnTo>
                    <a:pt x="1156522" y="42242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85">
              <a:extLst>
                <a:ext uri="{FF2B5EF4-FFF2-40B4-BE49-F238E27FC236}">
                  <a16:creationId xmlns:a16="http://schemas.microsoft.com/office/drawing/2014/main" id="{A8918570-BD44-422E-A3E3-009953A137FD}"/>
                </a:ext>
              </a:extLst>
            </p:cNvPr>
            <p:cNvSpPr/>
            <p:nvPr/>
          </p:nvSpPr>
          <p:spPr>
            <a:xfrm rot="16200000">
              <a:off x="4861720" y="2186782"/>
              <a:ext cx="4294188" cy="2841625"/>
            </a:xfrm>
            <a:custGeom>
              <a:avLst/>
              <a:gdLst>
                <a:gd name="connsiteX0" fmla="*/ 2359152 w 4294023"/>
                <a:gd name="connsiteY0" fmla="*/ 863193 h 2841955"/>
                <a:gd name="connsiteX1" fmla="*/ 2516429 w 4294023"/>
                <a:gd name="connsiteY1" fmla="*/ 797357 h 2841955"/>
                <a:gd name="connsiteX2" fmla="*/ 2666391 w 4294023"/>
                <a:gd name="connsiteY2" fmla="*/ 738835 h 2841955"/>
                <a:gd name="connsiteX3" fmla="*/ 2732228 w 4294023"/>
                <a:gd name="connsiteY3" fmla="*/ 716889 h 2841955"/>
                <a:gd name="connsiteX4" fmla="*/ 3013863 w 4294023"/>
                <a:gd name="connsiteY4" fmla="*/ 629107 h 2841955"/>
                <a:gd name="connsiteX5" fmla="*/ 3222346 w 4294023"/>
                <a:gd name="connsiteY5" fmla="*/ 574243 h 2841955"/>
                <a:gd name="connsiteX6" fmla="*/ 3357677 w 4294023"/>
                <a:gd name="connsiteY6" fmla="*/ 541325 h 2841955"/>
                <a:gd name="connsiteX7" fmla="*/ 3511296 w 4294023"/>
                <a:gd name="connsiteY7" fmla="*/ 501091 h 2841955"/>
                <a:gd name="connsiteX8" fmla="*/ 3661258 w 4294023"/>
                <a:gd name="connsiteY8" fmla="*/ 464515 h 2841955"/>
                <a:gd name="connsiteX9" fmla="*/ 3745383 w 4294023"/>
                <a:gd name="connsiteY9" fmla="*/ 442569 h 2841955"/>
                <a:gd name="connsiteX10" fmla="*/ 3796589 w 4294023"/>
                <a:gd name="connsiteY10" fmla="*/ 431597 h 2841955"/>
                <a:gd name="connsiteX11" fmla="*/ 3866084 w 4294023"/>
                <a:gd name="connsiteY11" fmla="*/ 398678 h 2841955"/>
                <a:gd name="connsiteX12" fmla="*/ 3928263 w 4294023"/>
                <a:gd name="connsiteY12" fmla="*/ 365760 h 2841955"/>
                <a:gd name="connsiteX13" fmla="*/ 3979469 w 4294023"/>
                <a:gd name="connsiteY13" fmla="*/ 336499 h 2841955"/>
                <a:gd name="connsiteX14" fmla="*/ 4030676 w 4294023"/>
                <a:gd name="connsiteY14" fmla="*/ 299923 h 2841955"/>
                <a:gd name="connsiteX15" fmla="*/ 4081882 w 4294023"/>
                <a:gd name="connsiteY15" fmla="*/ 256032 h 2841955"/>
                <a:gd name="connsiteX16" fmla="*/ 4118458 w 4294023"/>
                <a:gd name="connsiteY16" fmla="*/ 219456 h 2841955"/>
                <a:gd name="connsiteX17" fmla="*/ 4155034 w 4294023"/>
                <a:gd name="connsiteY17" fmla="*/ 171907 h 2841955"/>
                <a:gd name="connsiteX18" fmla="*/ 4198925 w 4294023"/>
                <a:gd name="connsiteY18" fmla="*/ 113385 h 2841955"/>
                <a:gd name="connsiteX19" fmla="*/ 4235501 w 4294023"/>
                <a:gd name="connsiteY19" fmla="*/ 36576 h 2841955"/>
                <a:gd name="connsiteX20" fmla="*/ 4250132 w 4294023"/>
                <a:gd name="connsiteY20" fmla="*/ 10973 h 2841955"/>
                <a:gd name="connsiteX21" fmla="*/ 4272077 w 4294023"/>
                <a:gd name="connsiteY21" fmla="*/ 0 h 2841955"/>
                <a:gd name="connsiteX22" fmla="*/ 4290365 w 4294023"/>
                <a:gd name="connsiteY22" fmla="*/ 0 h 2841955"/>
                <a:gd name="connsiteX23" fmla="*/ 4294023 w 4294023"/>
                <a:gd name="connsiteY23" fmla="*/ 10973 h 2841955"/>
                <a:gd name="connsiteX24" fmla="*/ 4290365 w 4294023"/>
                <a:gd name="connsiteY24" fmla="*/ 43891 h 2841955"/>
                <a:gd name="connsiteX25" fmla="*/ 4279392 w 4294023"/>
                <a:gd name="connsiteY25" fmla="*/ 131673 h 2841955"/>
                <a:gd name="connsiteX26" fmla="*/ 4272077 w 4294023"/>
                <a:gd name="connsiteY26" fmla="*/ 248717 h 2841955"/>
                <a:gd name="connsiteX27" fmla="*/ 4268420 w 4294023"/>
                <a:gd name="connsiteY27" fmla="*/ 332841 h 2841955"/>
                <a:gd name="connsiteX28" fmla="*/ 4264762 w 4294023"/>
                <a:gd name="connsiteY28" fmla="*/ 405993 h 2841955"/>
                <a:gd name="connsiteX29" fmla="*/ 4257447 w 4294023"/>
                <a:gd name="connsiteY29" fmla="*/ 453542 h 2841955"/>
                <a:gd name="connsiteX30" fmla="*/ 4239159 w 4294023"/>
                <a:gd name="connsiteY30" fmla="*/ 512064 h 2841955"/>
                <a:gd name="connsiteX31" fmla="*/ 4209898 w 4294023"/>
                <a:gd name="connsiteY31" fmla="*/ 559613 h 2841955"/>
                <a:gd name="connsiteX32" fmla="*/ 4176980 w 4294023"/>
                <a:gd name="connsiteY32" fmla="*/ 603504 h 2841955"/>
                <a:gd name="connsiteX33" fmla="*/ 4144061 w 4294023"/>
                <a:gd name="connsiteY33" fmla="*/ 636422 h 2841955"/>
                <a:gd name="connsiteX34" fmla="*/ 4096512 w 4294023"/>
                <a:gd name="connsiteY34" fmla="*/ 662025 h 2841955"/>
                <a:gd name="connsiteX35" fmla="*/ 4037991 w 4294023"/>
                <a:gd name="connsiteY35" fmla="*/ 683971 h 2841955"/>
                <a:gd name="connsiteX36" fmla="*/ 3979469 w 4294023"/>
                <a:gd name="connsiteY36" fmla="*/ 698601 h 2841955"/>
                <a:gd name="connsiteX37" fmla="*/ 3895344 w 4294023"/>
                <a:gd name="connsiteY37" fmla="*/ 705917 h 2841955"/>
                <a:gd name="connsiteX38" fmla="*/ 3822192 w 4294023"/>
                <a:gd name="connsiteY38" fmla="*/ 705917 h 2841955"/>
                <a:gd name="connsiteX39" fmla="*/ 3741725 w 4294023"/>
                <a:gd name="connsiteY39" fmla="*/ 709574 h 2841955"/>
                <a:gd name="connsiteX40" fmla="*/ 3642970 w 4294023"/>
                <a:gd name="connsiteY40" fmla="*/ 720547 h 2841955"/>
                <a:gd name="connsiteX41" fmla="*/ 3500324 w 4294023"/>
                <a:gd name="connsiteY41" fmla="*/ 738835 h 2841955"/>
                <a:gd name="connsiteX42" fmla="*/ 3361335 w 4294023"/>
                <a:gd name="connsiteY42" fmla="*/ 764438 h 2841955"/>
                <a:gd name="connsiteX43" fmla="*/ 3226004 w 4294023"/>
                <a:gd name="connsiteY43" fmla="*/ 793699 h 2841955"/>
                <a:gd name="connsiteX44" fmla="*/ 3046781 w 4294023"/>
                <a:gd name="connsiteY44" fmla="*/ 848563 h 2841955"/>
                <a:gd name="connsiteX45" fmla="*/ 2915108 w 4294023"/>
                <a:gd name="connsiteY45" fmla="*/ 899769 h 2841955"/>
                <a:gd name="connsiteX46" fmla="*/ 2724912 w 4294023"/>
                <a:gd name="connsiteY46" fmla="*/ 958291 h 2841955"/>
                <a:gd name="connsiteX47" fmla="*/ 2618842 w 4294023"/>
                <a:gd name="connsiteY47" fmla="*/ 998525 h 2841955"/>
                <a:gd name="connsiteX48" fmla="*/ 2487168 w 4294023"/>
                <a:gd name="connsiteY48" fmla="*/ 1049731 h 2841955"/>
                <a:gd name="connsiteX49" fmla="*/ 2329892 w 4294023"/>
                <a:gd name="connsiteY49" fmla="*/ 1108253 h 2841955"/>
                <a:gd name="connsiteX50" fmla="*/ 2132381 w 4294023"/>
                <a:gd name="connsiteY50" fmla="*/ 1192377 h 2841955"/>
                <a:gd name="connsiteX51" fmla="*/ 2004365 w 4294023"/>
                <a:gd name="connsiteY51" fmla="*/ 1254557 h 2841955"/>
                <a:gd name="connsiteX52" fmla="*/ 1887322 w 4294023"/>
                <a:gd name="connsiteY52" fmla="*/ 1313078 h 2841955"/>
                <a:gd name="connsiteX53" fmla="*/ 1766621 w 4294023"/>
                <a:gd name="connsiteY53" fmla="*/ 1375257 h 2841955"/>
                <a:gd name="connsiteX54" fmla="*/ 1602029 w 4294023"/>
                <a:gd name="connsiteY54" fmla="*/ 1466697 h 2841955"/>
                <a:gd name="connsiteX55" fmla="*/ 1455725 w 4294023"/>
                <a:gd name="connsiteY55" fmla="*/ 1558137 h 2841955"/>
                <a:gd name="connsiteX56" fmla="*/ 1345997 w 4294023"/>
                <a:gd name="connsiteY56" fmla="*/ 1631289 h 2841955"/>
                <a:gd name="connsiteX57" fmla="*/ 1243584 w 4294023"/>
                <a:gd name="connsiteY57" fmla="*/ 1697126 h 2841955"/>
                <a:gd name="connsiteX58" fmla="*/ 1148487 w 4294023"/>
                <a:gd name="connsiteY58" fmla="*/ 1770278 h 2841955"/>
                <a:gd name="connsiteX59" fmla="*/ 1027786 w 4294023"/>
                <a:gd name="connsiteY59" fmla="*/ 1865376 h 2841955"/>
                <a:gd name="connsiteX60" fmla="*/ 925373 w 4294023"/>
                <a:gd name="connsiteY60" fmla="*/ 1960473 h 2841955"/>
                <a:gd name="connsiteX61" fmla="*/ 822960 w 4294023"/>
                <a:gd name="connsiteY61" fmla="*/ 2059229 h 2841955"/>
                <a:gd name="connsiteX62" fmla="*/ 716890 w 4294023"/>
                <a:gd name="connsiteY62" fmla="*/ 2172614 h 2841955"/>
                <a:gd name="connsiteX63" fmla="*/ 621792 w 4294023"/>
                <a:gd name="connsiteY63" fmla="*/ 2296973 h 2841955"/>
                <a:gd name="connsiteX64" fmla="*/ 596189 w 4294023"/>
                <a:gd name="connsiteY64" fmla="*/ 2329891 h 2841955"/>
                <a:gd name="connsiteX65" fmla="*/ 585216 w 4294023"/>
                <a:gd name="connsiteY65" fmla="*/ 2362809 h 2841955"/>
                <a:gd name="connsiteX66" fmla="*/ 435255 w 4294023"/>
                <a:gd name="connsiteY66" fmla="*/ 2713939 h 2841955"/>
                <a:gd name="connsiteX67" fmla="*/ 358445 w 4294023"/>
                <a:gd name="connsiteY67" fmla="*/ 2743200 h 2841955"/>
                <a:gd name="connsiteX68" fmla="*/ 277978 w 4294023"/>
                <a:gd name="connsiteY68" fmla="*/ 2779776 h 2841955"/>
                <a:gd name="connsiteX69" fmla="*/ 226772 w 4294023"/>
                <a:gd name="connsiteY69" fmla="*/ 2805379 h 2841955"/>
                <a:gd name="connsiteX70" fmla="*/ 182880 w 4294023"/>
                <a:gd name="connsiteY70" fmla="*/ 2823667 h 2841955"/>
                <a:gd name="connsiteX71" fmla="*/ 142647 w 4294023"/>
                <a:gd name="connsiteY71" fmla="*/ 2838297 h 2841955"/>
                <a:gd name="connsiteX72" fmla="*/ 98756 w 4294023"/>
                <a:gd name="connsiteY72" fmla="*/ 2841955 h 2841955"/>
                <a:gd name="connsiteX73" fmla="*/ 76810 w 4294023"/>
                <a:gd name="connsiteY73" fmla="*/ 2841955 h 2841955"/>
                <a:gd name="connsiteX74" fmla="*/ 51207 w 4294023"/>
                <a:gd name="connsiteY74" fmla="*/ 2830982 h 2841955"/>
                <a:gd name="connsiteX75" fmla="*/ 29261 w 4294023"/>
                <a:gd name="connsiteY75" fmla="*/ 2809037 h 2841955"/>
                <a:gd name="connsiteX76" fmla="*/ 14631 w 4294023"/>
                <a:gd name="connsiteY76" fmla="*/ 2779776 h 2841955"/>
                <a:gd name="connsiteX77" fmla="*/ 0 w 4294023"/>
                <a:gd name="connsiteY77" fmla="*/ 2739542 h 2841955"/>
                <a:gd name="connsiteX78" fmla="*/ 0 w 4294023"/>
                <a:gd name="connsiteY78" fmla="*/ 2699309 h 2841955"/>
                <a:gd name="connsiteX79" fmla="*/ 3658 w 4294023"/>
                <a:gd name="connsiteY79" fmla="*/ 2670048 h 2841955"/>
                <a:gd name="connsiteX80" fmla="*/ 32919 w 4294023"/>
                <a:gd name="connsiteY80" fmla="*/ 2604211 h 2841955"/>
                <a:gd name="connsiteX81" fmla="*/ 76810 w 4294023"/>
                <a:gd name="connsiteY81" fmla="*/ 2509113 h 2841955"/>
                <a:gd name="connsiteX82" fmla="*/ 142647 w 4294023"/>
                <a:gd name="connsiteY82" fmla="*/ 2399385 h 2841955"/>
                <a:gd name="connsiteX83" fmla="*/ 215799 w 4294023"/>
                <a:gd name="connsiteY83" fmla="*/ 2293315 h 2841955"/>
                <a:gd name="connsiteX84" fmla="*/ 292608 w 4294023"/>
                <a:gd name="connsiteY84" fmla="*/ 2205533 h 2841955"/>
                <a:gd name="connsiteX85" fmla="*/ 376733 w 4294023"/>
                <a:gd name="connsiteY85" fmla="*/ 2106777 h 2841955"/>
                <a:gd name="connsiteX86" fmla="*/ 479146 w 4294023"/>
                <a:gd name="connsiteY86" fmla="*/ 2008022 h 2841955"/>
                <a:gd name="connsiteX87" fmla="*/ 555956 w 4294023"/>
                <a:gd name="connsiteY87" fmla="*/ 1934870 h 2841955"/>
                <a:gd name="connsiteX88" fmla="*/ 651053 w 4294023"/>
                <a:gd name="connsiteY88" fmla="*/ 1854403 h 2841955"/>
                <a:gd name="connsiteX89" fmla="*/ 720548 w 4294023"/>
                <a:gd name="connsiteY89" fmla="*/ 1795881 h 2841955"/>
                <a:gd name="connsiteX90" fmla="*/ 808330 w 4294023"/>
                <a:gd name="connsiteY90" fmla="*/ 1730045 h 2841955"/>
                <a:gd name="connsiteX91" fmla="*/ 888797 w 4294023"/>
                <a:gd name="connsiteY91" fmla="*/ 1671523 h 2841955"/>
                <a:gd name="connsiteX92" fmla="*/ 1009498 w 4294023"/>
                <a:gd name="connsiteY92" fmla="*/ 1580083 h 2841955"/>
                <a:gd name="connsiteX93" fmla="*/ 1148487 w 4294023"/>
                <a:gd name="connsiteY93" fmla="*/ 1488643 h 2841955"/>
                <a:gd name="connsiteX94" fmla="*/ 1272845 w 4294023"/>
                <a:gd name="connsiteY94" fmla="*/ 1408176 h 2841955"/>
                <a:gd name="connsiteX95" fmla="*/ 1386231 w 4294023"/>
                <a:gd name="connsiteY95" fmla="*/ 1338681 h 2841955"/>
                <a:gd name="connsiteX96" fmla="*/ 1539850 w 4294023"/>
                <a:gd name="connsiteY96" fmla="*/ 1250899 h 2841955"/>
                <a:gd name="connsiteX97" fmla="*/ 1700784 w 4294023"/>
                <a:gd name="connsiteY97" fmla="*/ 1163117 h 2841955"/>
                <a:gd name="connsiteX98" fmla="*/ 1850746 w 4294023"/>
                <a:gd name="connsiteY98" fmla="*/ 1089965 h 2841955"/>
                <a:gd name="connsiteX99" fmla="*/ 1997050 w 4294023"/>
                <a:gd name="connsiteY99" fmla="*/ 1020470 h 2841955"/>
                <a:gd name="connsiteX100" fmla="*/ 2132381 w 4294023"/>
                <a:gd name="connsiteY100" fmla="*/ 958291 h 2841955"/>
                <a:gd name="connsiteX101" fmla="*/ 2359152 w 4294023"/>
                <a:gd name="connsiteY101" fmla="*/ 863193 h 284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294023" h="2841955">
                  <a:moveTo>
                    <a:pt x="2359152" y="863193"/>
                  </a:moveTo>
                  <a:lnTo>
                    <a:pt x="2516429" y="797357"/>
                  </a:lnTo>
                  <a:lnTo>
                    <a:pt x="2666391" y="738835"/>
                  </a:lnTo>
                  <a:lnTo>
                    <a:pt x="2732228" y="716889"/>
                  </a:lnTo>
                  <a:lnTo>
                    <a:pt x="3013863" y="629107"/>
                  </a:lnTo>
                  <a:lnTo>
                    <a:pt x="3222346" y="574243"/>
                  </a:lnTo>
                  <a:lnTo>
                    <a:pt x="3357677" y="541325"/>
                  </a:lnTo>
                  <a:lnTo>
                    <a:pt x="3511296" y="501091"/>
                  </a:lnTo>
                  <a:lnTo>
                    <a:pt x="3661258" y="464515"/>
                  </a:lnTo>
                  <a:lnTo>
                    <a:pt x="3745383" y="442569"/>
                  </a:lnTo>
                  <a:lnTo>
                    <a:pt x="3796589" y="431597"/>
                  </a:lnTo>
                  <a:lnTo>
                    <a:pt x="3866084" y="398678"/>
                  </a:lnTo>
                  <a:lnTo>
                    <a:pt x="3928263" y="365760"/>
                  </a:lnTo>
                  <a:lnTo>
                    <a:pt x="3979469" y="336499"/>
                  </a:lnTo>
                  <a:lnTo>
                    <a:pt x="4030676" y="299923"/>
                  </a:lnTo>
                  <a:lnTo>
                    <a:pt x="4081882" y="256032"/>
                  </a:lnTo>
                  <a:lnTo>
                    <a:pt x="4118458" y="219456"/>
                  </a:lnTo>
                  <a:lnTo>
                    <a:pt x="4155034" y="171907"/>
                  </a:lnTo>
                  <a:lnTo>
                    <a:pt x="4198925" y="113385"/>
                  </a:lnTo>
                  <a:lnTo>
                    <a:pt x="4235501" y="36576"/>
                  </a:lnTo>
                  <a:lnTo>
                    <a:pt x="4250132" y="10973"/>
                  </a:lnTo>
                  <a:lnTo>
                    <a:pt x="4272077" y="0"/>
                  </a:lnTo>
                  <a:lnTo>
                    <a:pt x="4290365" y="0"/>
                  </a:lnTo>
                  <a:lnTo>
                    <a:pt x="4294023" y="10973"/>
                  </a:lnTo>
                  <a:lnTo>
                    <a:pt x="4290365" y="43891"/>
                  </a:lnTo>
                  <a:lnTo>
                    <a:pt x="4279392" y="131673"/>
                  </a:lnTo>
                  <a:lnTo>
                    <a:pt x="4272077" y="248717"/>
                  </a:lnTo>
                  <a:lnTo>
                    <a:pt x="4268420" y="332841"/>
                  </a:lnTo>
                  <a:lnTo>
                    <a:pt x="4264762" y="405993"/>
                  </a:lnTo>
                  <a:lnTo>
                    <a:pt x="4257447" y="453542"/>
                  </a:lnTo>
                  <a:lnTo>
                    <a:pt x="4239159" y="512064"/>
                  </a:lnTo>
                  <a:lnTo>
                    <a:pt x="4209898" y="559613"/>
                  </a:lnTo>
                  <a:lnTo>
                    <a:pt x="4176980" y="603504"/>
                  </a:lnTo>
                  <a:lnTo>
                    <a:pt x="4144061" y="636422"/>
                  </a:lnTo>
                  <a:lnTo>
                    <a:pt x="4096512" y="662025"/>
                  </a:lnTo>
                  <a:lnTo>
                    <a:pt x="4037991" y="683971"/>
                  </a:lnTo>
                  <a:lnTo>
                    <a:pt x="3979469" y="698601"/>
                  </a:lnTo>
                  <a:lnTo>
                    <a:pt x="3895344" y="705917"/>
                  </a:lnTo>
                  <a:lnTo>
                    <a:pt x="3822192" y="705917"/>
                  </a:lnTo>
                  <a:lnTo>
                    <a:pt x="3741725" y="709574"/>
                  </a:lnTo>
                  <a:lnTo>
                    <a:pt x="3642970" y="720547"/>
                  </a:lnTo>
                  <a:lnTo>
                    <a:pt x="3500324" y="738835"/>
                  </a:lnTo>
                  <a:lnTo>
                    <a:pt x="3361335" y="764438"/>
                  </a:lnTo>
                  <a:lnTo>
                    <a:pt x="3226004" y="793699"/>
                  </a:lnTo>
                  <a:lnTo>
                    <a:pt x="3046781" y="848563"/>
                  </a:lnTo>
                  <a:lnTo>
                    <a:pt x="2915108" y="899769"/>
                  </a:lnTo>
                  <a:lnTo>
                    <a:pt x="2724912" y="958291"/>
                  </a:lnTo>
                  <a:lnTo>
                    <a:pt x="2618842" y="998525"/>
                  </a:lnTo>
                  <a:lnTo>
                    <a:pt x="2487168" y="1049731"/>
                  </a:lnTo>
                  <a:lnTo>
                    <a:pt x="2329892" y="1108253"/>
                  </a:lnTo>
                  <a:lnTo>
                    <a:pt x="2132381" y="1192377"/>
                  </a:lnTo>
                  <a:lnTo>
                    <a:pt x="2004365" y="1254557"/>
                  </a:lnTo>
                  <a:lnTo>
                    <a:pt x="1887322" y="1313078"/>
                  </a:lnTo>
                  <a:lnTo>
                    <a:pt x="1766621" y="1375257"/>
                  </a:lnTo>
                  <a:lnTo>
                    <a:pt x="1602029" y="1466697"/>
                  </a:lnTo>
                  <a:lnTo>
                    <a:pt x="1455725" y="1558137"/>
                  </a:lnTo>
                  <a:lnTo>
                    <a:pt x="1345997" y="1631289"/>
                  </a:lnTo>
                  <a:lnTo>
                    <a:pt x="1243584" y="1697126"/>
                  </a:lnTo>
                  <a:lnTo>
                    <a:pt x="1148487" y="1770278"/>
                  </a:lnTo>
                  <a:lnTo>
                    <a:pt x="1027786" y="1865376"/>
                  </a:lnTo>
                  <a:lnTo>
                    <a:pt x="925373" y="1960473"/>
                  </a:lnTo>
                  <a:lnTo>
                    <a:pt x="822960" y="2059229"/>
                  </a:lnTo>
                  <a:lnTo>
                    <a:pt x="716890" y="2172614"/>
                  </a:lnTo>
                  <a:lnTo>
                    <a:pt x="621792" y="2296973"/>
                  </a:lnTo>
                  <a:lnTo>
                    <a:pt x="596189" y="2329891"/>
                  </a:lnTo>
                  <a:lnTo>
                    <a:pt x="585216" y="2362809"/>
                  </a:lnTo>
                  <a:lnTo>
                    <a:pt x="435255" y="2713939"/>
                  </a:lnTo>
                  <a:lnTo>
                    <a:pt x="358445" y="2743200"/>
                  </a:lnTo>
                  <a:lnTo>
                    <a:pt x="277978" y="2779776"/>
                  </a:lnTo>
                  <a:lnTo>
                    <a:pt x="226772" y="2805379"/>
                  </a:lnTo>
                  <a:lnTo>
                    <a:pt x="182880" y="2823667"/>
                  </a:lnTo>
                  <a:lnTo>
                    <a:pt x="142647" y="2838297"/>
                  </a:lnTo>
                  <a:lnTo>
                    <a:pt x="98756" y="2841955"/>
                  </a:lnTo>
                  <a:lnTo>
                    <a:pt x="76810" y="2841955"/>
                  </a:lnTo>
                  <a:lnTo>
                    <a:pt x="51207" y="2830982"/>
                  </a:lnTo>
                  <a:lnTo>
                    <a:pt x="29261" y="2809037"/>
                  </a:lnTo>
                  <a:lnTo>
                    <a:pt x="14631" y="2779776"/>
                  </a:lnTo>
                  <a:lnTo>
                    <a:pt x="0" y="2739542"/>
                  </a:lnTo>
                  <a:lnTo>
                    <a:pt x="0" y="2699309"/>
                  </a:lnTo>
                  <a:lnTo>
                    <a:pt x="3658" y="2670048"/>
                  </a:lnTo>
                  <a:lnTo>
                    <a:pt x="32919" y="2604211"/>
                  </a:lnTo>
                  <a:lnTo>
                    <a:pt x="76810" y="2509113"/>
                  </a:lnTo>
                  <a:lnTo>
                    <a:pt x="142647" y="2399385"/>
                  </a:lnTo>
                  <a:lnTo>
                    <a:pt x="215799" y="2293315"/>
                  </a:lnTo>
                  <a:lnTo>
                    <a:pt x="292608" y="2205533"/>
                  </a:lnTo>
                  <a:lnTo>
                    <a:pt x="376733" y="2106777"/>
                  </a:lnTo>
                  <a:lnTo>
                    <a:pt x="479146" y="2008022"/>
                  </a:lnTo>
                  <a:lnTo>
                    <a:pt x="555956" y="1934870"/>
                  </a:lnTo>
                  <a:lnTo>
                    <a:pt x="651053" y="1854403"/>
                  </a:lnTo>
                  <a:lnTo>
                    <a:pt x="720548" y="1795881"/>
                  </a:lnTo>
                  <a:lnTo>
                    <a:pt x="808330" y="1730045"/>
                  </a:lnTo>
                  <a:lnTo>
                    <a:pt x="888797" y="1671523"/>
                  </a:lnTo>
                  <a:lnTo>
                    <a:pt x="1009498" y="1580083"/>
                  </a:lnTo>
                  <a:lnTo>
                    <a:pt x="1148487" y="1488643"/>
                  </a:lnTo>
                  <a:lnTo>
                    <a:pt x="1272845" y="1408176"/>
                  </a:lnTo>
                  <a:lnTo>
                    <a:pt x="1386231" y="1338681"/>
                  </a:lnTo>
                  <a:lnTo>
                    <a:pt x="1539850" y="1250899"/>
                  </a:lnTo>
                  <a:lnTo>
                    <a:pt x="1700784" y="1163117"/>
                  </a:lnTo>
                  <a:lnTo>
                    <a:pt x="1850746" y="1089965"/>
                  </a:lnTo>
                  <a:lnTo>
                    <a:pt x="1997050" y="1020470"/>
                  </a:lnTo>
                  <a:lnTo>
                    <a:pt x="2132381" y="958291"/>
                  </a:lnTo>
                  <a:lnTo>
                    <a:pt x="2359152" y="8631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87">
              <a:extLst>
                <a:ext uri="{FF2B5EF4-FFF2-40B4-BE49-F238E27FC236}">
                  <a16:creationId xmlns:a16="http://schemas.microsoft.com/office/drawing/2014/main" id="{289766FD-91B8-4E27-B4B3-7A31AD77C5C6}"/>
                </a:ext>
              </a:extLst>
            </p:cNvPr>
            <p:cNvSpPr/>
            <p:nvPr/>
          </p:nvSpPr>
          <p:spPr>
            <a:xfrm>
              <a:off x="7910513" y="4421189"/>
              <a:ext cx="527050" cy="949325"/>
            </a:xfrm>
            <a:custGeom>
              <a:avLst/>
              <a:gdLst>
                <a:gd name="connsiteX0" fmla="*/ 457200 w 526256"/>
                <a:gd name="connsiteY0" fmla="*/ 409731 h 947894"/>
                <a:gd name="connsiteX1" fmla="*/ 431006 w 526256"/>
                <a:gd name="connsiteY1" fmla="*/ 581181 h 947894"/>
                <a:gd name="connsiteX2" fmla="*/ 409575 w 526256"/>
                <a:gd name="connsiteY2" fmla="*/ 721675 h 947894"/>
                <a:gd name="connsiteX3" fmla="*/ 392906 w 526256"/>
                <a:gd name="connsiteY3" fmla="*/ 843119 h 947894"/>
                <a:gd name="connsiteX4" fmla="*/ 390525 w 526256"/>
                <a:gd name="connsiteY4" fmla="*/ 878838 h 947894"/>
                <a:gd name="connsiteX5" fmla="*/ 390525 w 526256"/>
                <a:gd name="connsiteY5" fmla="*/ 897888 h 947894"/>
                <a:gd name="connsiteX6" fmla="*/ 404812 w 526256"/>
                <a:gd name="connsiteY6" fmla="*/ 947894 h 947894"/>
                <a:gd name="connsiteX7" fmla="*/ 0 w 526256"/>
                <a:gd name="connsiteY7" fmla="*/ 735963 h 947894"/>
                <a:gd name="connsiteX8" fmla="*/ 42862 w 526256"/>
                <a:gd name="connsiteY8" fmla="*/ 745488 h 947894"/>
                <a:gd name="connsiteX9" fmla="*/ 83343 w 526256"/>
                <a:gd name="connsiteY9" fmla="*/ 740725 h 947894"/>
                <a:gd name="connsiteX10" fmla="*/ 128587 w 526256"/>
                <a:gd name="connsiteY10" fmla="*/ 724056 h 947894"/>
                <a:gd name="connsiteX11" fmla="*/ 161925 w 526256"/>
                <a:gd name="connsiteY11" fmla="*/ 707388 h 947894"/>
                <a:gd name="connsiteX12" fmla="*/ 173831 w 526256"/>
                <a:gd name="connsiteY12" fmla="*/ 690719 h 947894"/>
                <a:gd name="connsiteX13" fmla="*/ 245268 w 526256"/>
                <a:gd name="connsiteY13" fmla="*/ 540700 h 947894"/>
                <a:gd name="connsiteX14" fmla="*/ 311943 w 526256"/>
                <a:gd name="connsiteY14" fmla="*/ 393063 h 947894"/>
                <a:gd name="connsiteX15" fmla="*/ 395287 w 526256"/>
                <a:gd name="connsiteY15" fmla="*/ 207325 h 947894"/>
                <a:gd name="connsiteX16" fmla="*/ 461962 w 526256"/>
                <a:gd name="connsiteY16" fmla="*/ 50163 h 947894"/>
                <a:gd name="connsiteX17" fmla="*/ 478631 w 526256"/>
                <a:gd name="connsiteY17" fmla="*/ 9681 h 947894"/>
                <a:gd name="connsiteX18" fmla="*/ 490537 w 526256"/>
                <a:gd name="connsiteY18" fmla="*/ 2538 h 947894"/>
                <a:gd name="connsiteX19" fmla="*/ 504825 w 526256"/>
                <a:gd name="connsiteY19" fmla="*/ 156 h 947894"/>
                <a:gd name="connsiteX20" fmla="*/ 519112 w 526256"/>
                <a:gd name="connsiteY20" fmla="*/ 4919 h 947894"/>
                <a:gd name="connsiteX21" fmla="*/ 526256 w 526256"/>
                <a:gd name="connsiteY21" fmla="*/ 16825 h 947894"/>
                <a:gd name="connsiteX22" fmla="*/ 526256 w 526256"/>
                <a:gd name="connsiteY22" fmla="*/ 43019 h 947894"/>
                <a:gd name="connsiteX23" fmla="*/ 507206 w 526256"/>
                <a:gd name="connsiteY23" fmla="*/ 140650 h 947894"/>
                <a:gd name="connsiteX24" fmla="*/ 483393 w 526256"/>
                <a:gd name="connsiteY24" fmla="*/ 276381 h 947894"/>
                <a:gd name="connsiteX25" fmla="*/ 457200 w 526256"/>
                <a:gd name="connsiteY25" fmla="*/ 409731 h 947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26256" h="947894">
                  <a:moveTo>
                    <a:pt x="457200" y="409731"/>
                  </a:moveTo>
                  <a:lnTo>
                    <a:pt x="431006" y="581181"/>
                  </a:lnTo>
                  <a:lnTo>
                    <a:pt x="409575" y="721675"/>
                  </a:lnTo>
                  <a:lnTo>
                    <a:pt x="392906" y="843119"/>
                  </a:lnTo>
                  <a:lnTo>
                    <a:pt x="390525" y="878838"/>
                  </a:lnTo>
                  <a:lnTo>
                    <a:pt x="390525" y="897888"/>
                  </a:lnTo>
                  <a:lnTo>
                    <a:pt x="404812" y="947894"/>
                  </a:lnTo>
                  <a:lnTo>
                    <a:pt x="0" y="735963"/>
                  </a:lnTo>
                  <a:lnTo>
                    <a:pt x="42862" y="745488"/>
                  </a:lnTo>
                  <a:lnTo>
                    <a:pt x="83343" y="740725"/>
                  </a:lnTo>
                  <a:lnTo>
                    <a:pt x="128587" y="724056"/>
                  </a:lnTo>
                  <a:lnTo>
                    <a:pt x="161925" y="707388"/>
                  </a:lnTo>
                  <a:lnTo>
                    <a:pt x="173831" y="690719"/>
                  </a:lnTo>
                  <a:lnTo>
                    <a:pt x="245268" y="540700"/>
                  </a:lnTo>
                  <a:lnTo>
                    <a:pt x="311943" y="393063"/>
                  </a:lnTo>
                  <a:lnTo>
                    <a:pt x="395287" y="207325"/>
                  </a:lnTo>
                  <a:lnTo>
                    <a:pt x="461962" y="50163"/>
                  </a:lnTo>
                  <a:lnTo>
                    <a:pt x="478631" y="9681"/>
                  </a:lnTo>
                  <a:lnTo>
                    <a:pt x="490537" y="2538"/>
                  </a:lnTo>
                  <a:cubicBezTo>
                    <a:pt x="503222" y="0"/>
                    <a:pt x="498396" y="156"/>
                    <a:pt x="504825" y="156"/>
                  </a:cubicBezTo>
                  <a:lnTo>
                    <a:pt x="519112" y="4919"/>
                  </a:lnTo>
                  <a:lnTo>
                    <a:pt x="526256" y="16825"/>
                  </a:lnTo>
                  <a:lnTo>
                    <a:pt x="526256" y="43019"/>
                  </a:lnTo>
                  <a:lnTo>
                    <a:pt x="507206" y="140650"/>
                  </a:lnTo>
                  <a:lnTo>
                    <a:pt x="483393" y="276381"/>
                  </a:lnTo>
                  <a:lnTo>
                    <a:pt x="457200" y="409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0307341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B894E8B7-960B-4A3D-85B8-513193A73D4E}"/>
              </a:ext>
            </a:extLst>
          </p:cNvPr>
          <p:cNvSpPr/>
          <p:nvPr/>
        </p:nvSpPr>
        <p:spPr>
          <a:xfrm>
            <a:off x="3749675" y="3227388"/>
            <a:ext cx="4662488" cy="762000"/>
          </a:xfrm>
          <a:custGeom>
            <a:avLst/>
            <a:gdLst>
              <a:gd name="connsiteX0" fmla="*/ 2998470 w 4663440"/>
              <a:gd name="connsiteY0" fmla="*/ 339090 h 762000"/>
              <a:gd name="connsiteX1" fmla="*/ 2674620 w 4663440"/>
              <a:gd name="connsiteY1" fmla="*/ 373380 h 762000"/>
              <a:gd name="connsiteX2" fmla="*/ 2434590 w 4663440"/>
              <a:gd name="connsiteY2" fmla="*/ 407670 h 762000"/>
              <a:gd name="connsiteX3" fmla="*/ 2145030 w 4663440"/>
              <a:gd name="connsiteY3" fmla="*/ 430530 h 762000"/>
              <a:gd name="connsiteX4" fmla="*/ 1943100 w 4663440"/>
              <a:gd name="connsiteY4" fmla="*/ 461010 h 762000"/>
              <a:gd name="connsiteX5" fmla="*/ 1474470 w 4663440"/>
              <a:gd name="connsiteY5" fmla="*/ 537210 h 762000"/>
              <a:gd name="connsiteX6" fmla="*/ 1238250 w 4663440"/>
              <a:gd name="connsiteY6" fmla="*/ 582930 h 762000"/>
              <a:gd name="connsiteX7" fmla="*/ 986790 w 4663440"/>
              <a:gd name="connsiteY7" fmla="*/ 628650 h 762000"/>
              <a:gd name="connsiteX8" fmla="*/ 769620 w 4663440"/>
              <a:gd name="connsiteY8" fmla="*/ 674370 h 762000"/>
              <a:gd name="connsiteX9" fmla="*/ 598170 w 4663440"/>
              <a:gd name="connsiteY9" fmla="*/ 716280 h 762000"/>
              <a:gd name="connsiteX10" fmla="*/ 521970 w 4663440"/>
              <a:gd name="connsiteY10" fmla="*/ 739140 h 762000"/>
              <a:gd name="connsiteX11" fmla="*/ 483870 w 4663440"/>
              <a:gd name="connsiteY11" fmla="*/ 754380 h 762000"/>
              <a:gd name="connsiteX12" fmla="*/ 449580 w 4663440"/>
              <a:gd name="connsiteY12" fmla="*/ 762000 h 762000"/>
              <a:gd name="connsiteX13" fmla="*/ 415290 w 4663440"/>
              <a:gd name="connsiteY13" fmla="*/ 762000 h 762000"/>
              <a:gd name="connsiteX14" fmla="*/ 369570 w 4663440"/>
              <a:gd name="connsiteY14" fmla="*/ 754380 h 762000"/>
              <a:gd name="connsiteX15" fmla="*/ 335280 w 4663440"/>
              <a:gd name="connsiteY15" fmla="*/ 731520 h 762000"/>
              <a:gd name="connsiteX16" fmla="*/ 255270 w 4663440"/>
              <a:gd name="connsiteY16" fmla="*/ 659130 h 762000"/>
              <a:gd name="connsiteX17" fmla="*/ 167640 w 4663440"/>
              <a:gd name="connsiteY17" fmla="*/ 563880 h 762000"/>
              <a:gd name="connsiteX18" fmla="*/ 83820 w 4663440"/>
              <a:gd name="connsiteY18" fmla="*/ 461010 h 762000"/>
              <a:gd name="connsiteX19" fmla="*/ 30480 w 4663440"/>
              <a:gd name="connsiteY19" fmla="*/ 384810 h 762000"/>
              <a:gd name="connsiteX20" fmla="*/ 7620 w 4663440"/>
              <a:gd name="connsiteY20" fmla="*/ 342900 h 762000"/>
              <a:gd name="connsiteX21" fmla="*/ 0 w 4663440"/>
              <a:gd name="connsiteY21" fmla="*/ 327660 h 762000"/>
              <a:gd name="connsiteX22" fmla="*/ 0 w 4663440"/>
              <a:gd name="connsiteY22" fmla="*/ 312420 h 762000"/>
              <a:gd name="connsiteX23" fmla="*/ 11430 w 4663440"/>
              <a:gd name="connsiteY23" fmla="*/ 300990 h 762000"/>
              <a:gd name="connsiteX24" fmla="*/ 34290 w 4663440"/>
              <a:gd name="connsiteY24" fmla="*/ 300990 h 762000"/>
              <a:gd name="connsiteX25" fmla="*/ 60960 w 4663440"/>
              <a:gd name="connsiteY25" fmla="*/ 312420 h 762000"/>
              <a:gd name="connsiteX26" fmla="*/ 87630 w 4663440"/>
              <a:gd name="connsiteY26" fmla="*/ 331470 h 762000"/>
              <a:gd name="connsiteX27" fmla="*/ 125730 w 4663440"/>
              <a:gd name="connsiteY27" fmla="*/ 354330 h 762000"/>
              <a:gd name="connsiteX28" fmla="*/ 171450 w 4663440"/>
              <a:gd name="connsiteY28" fmla="*/ 381000 h 762000"/>
              <a:gd name="connsiteX29" fmla="*/ 251460 w 4663440"/>
              <a:gd name="connsiteY29" fmla="*/ 411480 h 762000"/>
              <a:gd name="connsiteX30" fmla="*/ 316230 w 4663440"/>
              <a:gd name="connsiteY30" fmla="*/ 426720 h 762000"/>
              <a:gd name="connsiteX31" fmla="*/ 419100 w 4663440"/>
              <a:gd name="connsiteY31" fmla="*/ 445770 h 762000"/>
              <a:gd name="connsiteX32" fmla="*/ 506730 w 4663440"/>
              <a:gd name="connsiteY32" fmla="*/ 449580 h 762000"/>
              <a:gd name="connsiteX33" fmla="*/ 685800 w 4663440"/>
              <a:gd name="connsiteY33" fmla="*/ 441960 h 762000"/>
              <a:gd name="connsiteX34" fmla="*/ 864870 w 4663440"/>
              <a:gd name="connsiteY34" fmla="*/ 422910 h 762000"/>
              <a:gd name="connsiteX35" fmla="*/ 1036320 w 4663440"/>
              <a:gd name="connsiteY35" fmla="*/ 392430 h 762000"/>
              <a:gd name="connsiteX36" fmla="*/ 1386840 w 4663440"/>
              <a:gd name="connsiteY36" fmla="*/ 342900 h 762000"/>
              <a:gd name="connsiteX37" fmla="*/ 1790700 w 4663440"/>
              <a:gd name="connsiteY37" fmla="*/ 285750 h 762000"/>
              <a:gd name="connsiteX38" fmla="*/ 2156460 w 4663440"/>
              <a:gd name="connsiteY38" fmla="*/ 224790 h 762000"/>
              <a:gd name="connsiteX39" fmla="*/ 2461260 w 4663440"/>
              <a:gd name="connsiteY39" fmla="*/ 182880 h 762000"/>
              <a:gd name="connsiteX40" fmla="*/ 2868930 w 4663440"/>
              <a:gd name="connsiteY40" fmla="*/ 148590 h 762000"/>
              <a:gd name="connsiteX41" fmla="*/ 3272790 w 4663440"/>
              <a:gd name="connsiteY41" fmla="*/ 118110 h 762000"/>
              <a:gd name="connsiteX42" fmla="*/ 3745230 w 4663440"/>
              <a:gd name="connsiteY42" fmla="*/ 91440 h 762000"/>
              <a:gd name="connsiteX43" fmla="*/ 3848100 w 4663440"/>
              <a:gd name="connsiteY43" fmla="*/ 83820 h 762000"/>
              <a:gd name="connsiteX44" fmla="*/ 3909060 w 4663440"/>
              <a:gd name="connsiteY44" fmla="*/ 76200 h 762000"/>
              <a:gd name="connsiteX45" fmla="*/ 3992880 w 4663440"/>
              <a:gd name="connsiteY45" fmla="*/ 57150 h 762000"/>
              <a:gd name="connsiteX46" fmla="*/ 4069080 w 4663440"/>
              <a:gd name="connsiteY46" fmla="*/ 34290 h 762000"/>
              <a:gd name="connsiteX47" fmla="*/ 4137660 w 4663440"/>
              <a:gd name="connsiteY47" fmla="*/ 3810 h 762000"/>
              <a:gd name="connsiteX48" fmla="*/ 4171950 w 4663440"/>
              <a:gd name="connsiteY48" fmla="*/ 0 h 762000"/>
              <a:gd name="connsiteX49" fmla="*/ 4229100 w 4663440"/>
              <a:gd name="connsiteY49" fmla="*/ 7620 h 762000"/>
              <a:gd name="connsiteX50" fmla="*/ 4320540 w 4663440"/>
              <a:gd name="connsiteY50" fmla="*/ 30480 h 762000"/>
              <a:gd name="connsiteX51" fmla="*/ 4411980 w 4663440"/>
              <a:gd name="connsiteY51" fmla="*/ 72390 h 762000"/>
              <a:gd name="connsiteX52" fmla="*/ 4484370 w 4663440"/>
              <a:gd name="connsiteY52" fmla="*/ 110490 h 762000"/>
              <a:gd name="connsiteX53" fmla="*/ 4560570 w 4663440"/>
              <a:gd name="connsiteY53" fmla="*/ 160020 h 762000"/>
              <a:gd name="connsiteX54" fmla="*/ 4591050 w 4663440"/>
              <a:gd name="connsiteY54" fmla="*/ 179070 h 762000"/>
              <a:gd name="connsiteX55" fmla="*/ 4617720 w 4663440"/>
              <a:gd name="connsiteY55" fmla="*/ 205740 h 762000"/>
              <a:gd name="connsiteX56" fmla="*/ 4640580 w 4663440"/>
              <a:gd name="connsiteY56" fmla="*/ 236220 h 762000"/>
              <a:gd name="connsiteX57" fmla="*/ 4655820 w 4663440"/>
              <a:gd name="connsiteY57" fmla="*/ 270510 h 762000"/>
              <a:gd name="connsiteX58" fmla="*/ 4663440 w 4663440"/>
              <a:gd name="connsiteY58" fmla="*/ 300990 h 762000"/>
              <a:gd name="connsiteX59" fmla="*/ 4655820 w 4663440"/>
              <a:gd name="connsiteY59" fmla="*/ 327660 h 762000"/>
              <a:gd name="connsiteX60" fmla="*/ 4636770 w 4663440"/>
              <a:gd name="connsiteY60" fmla="*/ 346710 h 762000"/>
              <a:gd name="connsiteX61" fmla="*/ 4594860 w 4663440"/>
              <a:gd name="connsiteY61" fmla="*/ 369570 h 762000"/>
              <a:gd name="connsiteX62" fmla="*/ 4533900 w 4663440"/>
              <a:gd name="connsiteY62" fmla="*/ 381000 h 762000"/>
              <a:gd name="connsiteX63" fmla="*/ 4495800 w 4663440"/>
              <a:gd name="connsiteY63" fmla="*/ 381000 h 762000"/>
              <a:gd name="connsiteX64" fmla="*/ 4389120 w 4663440"/>
              <a:gd name="connsiteY64" fmla="*/ 365760 h 762000"/>
              <a:gd name="connsiteX65" fmla="*/ 4248150 w 4663440"/>
              <a:gd name="connsiteY65" fmla="*/ 350520 h 762000"/>
              <a:gd name="connsiteX66" fmla="*/ 4118610 w 4663440"/>
              <a:gd name="connsiteY66" fmla="*/ 342900 h 762000"/>
              <a:gd name="connsiteX67" fmla="*/ 3950970 w 4663440"/>
              <a:gd name="connsiteY67" fmla="*/ 335280 h 762000"/>
              <a:gd name="connsiteX68" fmla="*/ 3737610 w 4663440"/>
              <a:gd name="connsiteY68" fmla="*/ 327660 h 762000"/>
              <a:gd name="connsiteX69" fmla="*/ 3486150 w 4663440"/>
              <a:gd name="connsiteY69" fmla="*/ 323850 h 762000"/>
              <a:gd name="connsiteX70" fmla="*/ 3181350 w 4663440"/>
              <a:gd name="connsiteY70" fmla="*/ 331470 h 762000"/>
              <a:gd name="connsiteX71" fmla="*/ 2998470 w 4663440"/>
              <a:gd name="connsiteY71" fmla="*/ 339090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4663440" h="762000">
                <a:moveTo>
                  <a:pt x="2998470" y="339090"/>
                </a:moveTo>
                <a:lnTo>
                  <a:pt x="2674620" y="373380"/>
                </a:lnTo>
                <a:lnTo>
                  <a:pt x="2434590" y="407670"/>
                </a:lnTo>
                <a:lnTo>
                  <a:pt x="2145030" y="430530"/>
                </a:lnTo>
                <a:lnTo>
                  <a:pt x="1943100" y="461010"/>
                </a:lnTo>
                <a:lnTo>
                  <a:pt x="1474470" y="537210"/>
                </a:lnTo>
                <a:lnTo>
                  <a:pt x="1238250" y="582930"/>
                </a:lnTo>
                <a:lnTo>
                  <a:pt x="986790" y="628650"/>
                </a:lnTo>
                <a:lnTo>
                  <a:pt x="769620" y="674370"/>
                </a:lnTo>
                <a:lnTo>
                  <a:pt x="598170" y="716280"/>
                </a:lnTo>
                <a:lnTo>
                  <a:pt x="521970" y="739140"/>
                </a:lnTo>
                <a:lnTo>
                  <a:pt x="483870" y="754380"/>
                </a:lnTo>
                <a:lnTo>
                  <a:pt x="449580" y="762000"/>
                </a:lnTo>
                <a:lnTo>
                  <a:pt x="415290" y="762000"/>
                </a:lnTo>
                <a:lnTo>
                  <a:pt x="369570" y="754380"/>
                </a:lnTo>
                <a:lnTo>
                  <a:pt x="335280" y="731520"/>
                </a:lnTo>
                <a:lnTo>
                  <a:pt x="255270" y="659130"/>
                </a:lnTo>
                <a:lnTo>
                  <a:pt x="167640" y="563880"/>
                </a:lnTo>
                <a:lnTo>
                  <a:pt x="83820" y="461010"/>
                </a:lnTo>
                <a:lnTo>
                  <a:pt x="30480" y="384810"/>
                </a:lnTo>
                <a:lnTo>
                  <a:pt x="7620" y="342900"/>
                </a:lnTo>
                <a:lnTo>
                  <a:pt x="0" y="327660"/>
                </a:lnTo>
                <a:lnTo>
                  <a:pt x="0" y="312420"/>
                </a:lnTo>
                <a:lnTo>
                  <a:pt x="11430" y="300990"/>
                </a:lnTo>
                <a:lnTo>
                  <a:pt x="34290" y="300990"/>
                </a:lnTo>
                <a:lnTo>
                  <a:pt x="60960" y="312420"/>
                </a:lnTo>
                <a:lnTo>
                  <a:pt x="87630" y="331470"/>
                </a:lnTo>
                <a:lnTo>
                  <a:pt x="125730" y="354330"/>
                </a:lnTo>
                <a:lnTo>
                  <a:pt x="171450" y="381000"/>
                </a:lnTo>
                <a:lnTo>
                  <a:pt x="251460" y="411480"/>
                </a:lnTo>
                <a:lnTo>
                  <a:pt x="316230" y="426720"/>
                </a:lnTo>
                <a:lnTo>
                  <a:pt x="419100" y="445770"/>
                </a:lnTo>
                <a:lnTo>
                  <a:pt x="506730" y="449580"/>
                </a:lnTo>
                <a:lnTo>
                  <a:pt x="685800" y="441960"/>
                </a:lnTo>
                <a:lnTo>
                  <a:pt x="864870" y="422910"/>
                </a:lnTo>
                <a:lnTo>
                  <a:pt x="1036320" y="392430"/>
                </a:lnTo>
                <a:lnTo>
                  <a:pt x="1386840" y="342900"/>
                </a:lnTo>
                <a:lnTo>
                  <a:pt x="1790700" y="285750"/>
                </a:lnTo>
                <a:lnTo>
                  <a:pt x="2156460" y="224790"/>
                </a:lnTo>
                <a:lnTo>
                  <a:pt x="2461260" y="182880"/>
                </a:lnTo>
                <a:lnTo>
                  <a:pt x="2868930" y="148590"/>
                </a:lnTo>
                <a:lnTo>
                  <a:pt x="3272790" y="118110"/>
                </a:lnTo>
                <a:lnTo>
                  <a:pt x="3745230" y="91440"/>
                </a:lnTo>
                <a:lnTo>
                  <a:pt x="3848100" y="83820"/>
                </a:lnTo>
                <a:lnTo>
                  <a:pt x="3909060" y="76200"/>
                </a:lnTo>
                <a:lnTo>
                  <a:pt x="3992880" y="57150"/>
                </a:lnTo>
                <a:lnTo>
                  <a:pt x="4069080" y="34290"/>
                </a:lnTo>
                <a:lnTo>
                  <a:pt x="4137660" y="3810"/>
                </a:lnTo>
                <a:lnTo>
                  <a:pt x="4171950" y="0"/>
                </a:lnTo>
                <a:lnTo>
                  <a:pt x="4229100" y="7620"/>
                </a:lnTo>
                <a:lnTo>
                  <a:pt x="4320540" y="30480"/>
                </a:lnTo>
                <a:lnTo>
                  <a:pt x="4411980" y="72390"/>
                </a:lnTo>
                <a:lnTo>
                  <a:pt x="4484370" y="110490"/>
                </a:lnTo>
                <a:lnTo>
                  <a:pt x="4560570" y="160020"/>
                </a:lnTo>
                <a:lnTo>
                  <a:pt x="4591050" y="179070"/>
                </a:lnTo>
                <a:lnTo>
                  <a:pt x="4617720" y="205740"/>
                </a:lnTo>
                <a:lnTo>
                  <a:pt x="4640580" y="236220"/>
                </a:lnTo>
                <a:lnTo>
                  <a:pt x="4655820" y="270510"/>
                </a:lnTo>
                <a:lnTo>
                  <a:pt x="4663440" y="300990"/>
                </a:lnTo>
                <a:lnTo>
                  <a:pt x="4655820" y="327660"/>
                </a:lnTo>
                <a:lnTo>
                  <a:pt x="4636770" y="346710"/>
                </a:lnTo>
                <a:lnTo>
                  <a:pt x="4594860" y="369570"/>
                </a:lnTo>
                <a:lnTo>
                  <a:pt x="4533900" y="381000"/>
                </a:lnTo>
                <a:lnTo>
                  <a:pt x="4495800" y="381000"/>
                </a:lnTo>
                <a:lnTo>
                  <a:pt x="4389120" y="365760"/>
                </a:lnTo>
                <a:lnTo>
                  <a:pt x="4248150" y="350520"/>
                </a:lnTo>
                <a:lnTo>
                  <a:pt x="4118610" y="342900"/>
                </a:lnTo>
                <a:lnTo>
                  <a:pt x="3950970" y="335280"/>
                </a:lnTo>
                <a:lnTo>
                  <a:pt x="3737610" y="327660"/>
                </a:lnTo>
                <a:lnTo>
                  <a:pt x="3486150" y="323850"/>
                </a:lnTo>
                <a:lnTo>
                  <a:pt x="3181350" y="331470"/>
                </a:lnTo>
                <a:lnTo>
                  <a:pt x="2998470" y="33909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1C2DDCB8-5F42-4ED0-AA33-A1A34491F3E8}"/>
              </a:ext>
            </a:extLst>
          </p:cNvPr>
          <p:cNvSpPr/>
          <p:nvPr/>
        </p:nvSpPr>
        <p:spPr>
          <a:xfrm rot="16200000">
            <a:off x="4138614" y="3214689"/>
            <a:ext cx="3679825" cy="574675"/>
          </a:xfrm>
          <a:custGeom>
            <a:avLst/>
            <a:gdLst>
              <a:gd name="connsiteX0" fmla="*/ 1228725 w 3679825"/>
              <a:gd name="connsiteY0" fmla="*/ 495300 h 574675"/>
              <a:gd name="connsiteX1" fmla="*/ 666750 w 3679825"/>
              <a:gd name="connsiteY1" fmla="*/ 479425 h 574675"/>
              <a:gd name="connsiteX2" fmla="*/ 307975 w 3679825"/>
              <a:gd name="connsiteY2" fmla="*/ 469900 h 574675"/>
              <a:gd name="connsiteX3" fmla="*/ 44450 w 3679825"/>
              <a:gd name="connsiteY3" fmla="*/ 466725 h 574675"/>
              <a:gd name="connsiteX4" fmla="*/ 0 w 3679825"/>
              <a:gd name="connsiteY4" fmla="*/ 215900 h 574675"/>
              <a:gd name="connsiteX5" fmla="*/ 654050 w 3679825"/>
              <a:gd name="connsiteY5" fmla="*/ 222250 h 574675"/>
              <a:gd name="connsiteX6" fmla="*/ 1247775 w 3679825"/>
              <a:gd name="connsiteY6" fmla="*/ 219075 h 574675"/>
              <a:gd name="connsiteX7" fmla="*/ 1685925 w 3679825"/>
              <a:gd name="connsiteY7" fmla="*/ 219075 h 574675"/>
              <a:gd name="connsiteX8" fmla="*/ 1882775 w 3679825"/>
              <a:gd name="connsiteY8" fmla="*/ 222250 h 574675"/>
              <a:gd name="connsiteX9" fmla="*/ 2298700 w 3679825"/>
              <a:gd name="connsiteY9" fmla="*/ 222250 h 574675"/>
              <a:gd name="connsiteX10" fmla="*/ 2847975 w 3679825"/>
              <a:gd name="connsiteY10" fmla="*/ 222250 h 574675"/>
              <a:gd name="connsiteX11" fmla="*/ 3060700 w 3679825"/>
              <a:gd name="connsiteY11" fmla="*/ 219075 h 574675"/>
              <a:gd name="connsiteX12" fmla="*/ 3165475 w 3679825"/>
              <a:gd name="connsiteY12" fmla="*/ 215900 h 574675"/>
              <a:gd name="connsiteX13" fmla="*/ 3219450 w 3679825"/>
              <a:gd name="connsiteY13" fmla="*/ 209550 h 574675"/>
              <a:gd name="connsiteX14" fmla="*/ 3270250 w 3679825"/>
              <a:gd name="connsiteY14" fmla="*/ 193675 h 574675"/>
              <a:gd name="connsiteX15" fmla="*/ 3365500 w 3679825"/>
              <a:gd name="connsiteY15" fmla="*/ 161925 h 574675"/>
              <a:gd name="connsiteX16" fmla="*/ 3457575 w 3679825"/>
              <a:gd name="connsiteY16" fmla="*/ 111125 h 574675"/>
              <a:gd name="connsiteX17" fmla="*/ 3527425 w 3679825"/>
              <a:gd name="connsiteY17" fmla="*/ 66675 h 574675"/>
              <a:gd name="connsiteX18" fmla="*/ 3597275 w 3679825"/>
              <a:gd name="connsiteY18" fmla="*/ 25400 h 574675"/>
              <a:gd name="connsiteX19" fmla="*/ 3635375 w 3679825"/>
              <a:gd name="connsiteY19" fmla="*/ 6350 h 574675"/>
              <a:gd name="connsiteX20" fmla="*/ 3660775 w 3679825"/>
              <a:gd name="connsiteY20" fmla="*/ 0 h 574675"/>
              <a:gd name="connsiteX21" fmla="*/ 3670300 w 3679825"/>
              <a:gd name="connsiteY21" fmla="*/ 6350 h 574675"/>
              <a:gd name="connsiteX22" fmla="*/ 3679825 w 3679825"/>
              <a:gd name="connsiteY22" fmla="*/ 25400 h 574675"/>
              <a:gd name="connsiteX23" fmla="*/ 3670300 w 3679825"/>
              <a:gd name="connsiteY23" fmla="*/ 82550 h 574675"/>
              <a:gd name="connsiteX24" fmla="*/ 3654425 w 3679825"/>
              <a:gd name="connsiteY24" fmla="*/ 142875 h 574675"/>
              <a:gd name="connsiteX25" fmla="*/ 3609975 w 3679825"/>
              <a:gd name="connsiteY25" fmla="*/ 250825 h 574675"/>
              <a:gd name="connsiteX26" fmla="*/ 3556000 w 3679825"/>
              <a:gd name="connsiteY26" fmla="*/ 371475 h 574675"/>
              <a:gd name="connsiteX27" fmla="*/ 3521075 w 3679825"/>
              <a:gd name="connsiteY27" fmla="*/ 431800 h 574675"/>
              <a:gd name="connsiteX28" fmla="*/ 3463925 w 3679825"/>
              <a:gd name="connsiteY28" fmla="*/ 514350 h 574675"/>
              <a:gd name="connsiteX29" fmla="*/ 3400425 w 3679825"/>
              <a:gd name="connsiteY29" fmla="*/ 565150 h 574675"/>
              <a:gd name="connsiteX30" fmla="*/ 3375025 w 3679825"/>
              <a:gd name="connsiteY30" fmla="*/ 574675 h 574675"/>
              <a:gd name="connsiteX31" fmla="*/ 3330575 w 3679825"/>
              <a:gd name="connsiteY31" fmla="*/ 568325 h 574675"/>
              <a:gd name="connsiteX32" fmla="*/ 3276600 w 3679825"/>
              <a:gd name="connsiteY32" fmla="*/ 542925 h 574675"/>
              <a:gd name="connsiteX33" fmla="*/ 3222625 w 3679825"/>
              <a:gd name="connsiteY33" fmla="*/ 520700 h 574675"/>
              <a:gd name="connsiteX34" fmla="*/ 3146425 w 3679825"/>
              <a:gd name="connsiteY34" fmla="*/ 514350 h 574675"/>
              <a:gd name="connsiteX35" fmla="*/ 2813050 w 3679825"/>
              <a:gd name="connsiteY35" fmla="*/ 508000 h 574675"/>
              <a:gd name="connsiteX36" fmla="*/ 2181225 w 3679825"/>
              <a:gd name="connsiteY36" fmla="*/ 508000 h 574675"/>
              <a:gd name="connsiteX37" fmla="*/ 1911350 w 3679825"/>
              <a:gd name="connsiteY37" fmla="*/ 508000 h 574675"/>
              <a:gd name="connsiteX38" fmla="*/ 1704975 w 3679825"/>
              <a:gd name="connsiteY38" fmla="*/ 504825 h 574675"/>
              <a:gd name="connsiteX39" fmla="*/ 1228725 w 3679825"/>
              <a:gd name="connsiteY39" fmla="*/ 495300 h 57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679825" h="574675">
                <a:moveTo>
                  <a:pt x="1228725" y="495300"/>
                </a:moveTo>
                <a:lnTo>
                  <a:pt x="666750" y="479425"/>
                </a:lnTo>
                <a:lnTo>
                  <a:pt x="307975" y="469900"/>
                </a:lnTo>
                <a:lnTo>
                  <a:pt x="44450" y="466725"/>
                </a:lnTo>
                <a:lnTo>
                  <a:pt x="0" y="215900"/>
                </a:lnTo>
                <a:lnTo>
                  <a:pt x="654050" y="222250"/>
                </a:lnTo>
                <a:lnTo>
                  <a:pt x="1247775" y="219075"/>
                </a:lnTo>
                <a:lnTo>
                  <a:pt x="1685925" y="219075"/>
                </a:lnTo>
                <a:lnTo>
                  <a:pt x="1882775" y="222250"/>
                </a:lnTo>
                <a:lnTo>
                  <a:pt x="2298700" y="222250"/>
                </a:lnTo>
                <a:lnTo>
                  <a:pt x="2847975" y="222250"/>
                </a:lnTo>
                <a:lnTo>
                  <a:pt x="3060700" y="219075"/>
                </a:lnTo>
                <a:lnTo>
                  <a:pt x="3165475" y="215900"/>
                </a:lnTo>
                <a:lnTo>
                  <a:pt x="3219450" y="209550"/>
                </a:lnTo>
                <a:lnTo>
                  <a:pt x="3270250" y="193675"/>
                </a:lnTo>
                <a:lnTo>
                  <a:pt x="3365500" y="161925"/>
                </a:lnTo>
                <a:lnTo>
                  <a:pt x="3457575" y="111125"/>
                </a:lnTo>
                <a:lnTo>
                  <a:pt x="3527425" y="66675"/>
                </a:lnTo>
                <a:lnTo>
                  <a:pt x="3597275" y="25400"/>
                </a:lnTo>
                <a:lnTo>
                  <a:pt x="3635375" y="6350"/>
                </a:lnTo>
                <a:lnTo>
                  <a:pt x="3660775" y="0"/>
                </a:lnTo>
                <a:lnTo>
                  <a:pt x="3670300" y="6350"/>
                </a:lnTo>
                <a:lnTo>
                  <a:pt x="3679825" y="25400"/>
                </a:lnTo>
                <a:lnTo>
                  <a:pt x="3670300" y="82550"/>
                </a:lnTo>
                <a:lnTo>
                  <a:pt x="3654425" y="142875"/>
                </a:lnTo>
                <a:lnTo>
                  <a:pt x="3609975" y="250825"/>
                </a:lnTo>
                <a:lnTo>
                  <a:pt x="3556000" y="371475"/>
                </a:lnTo>
                <a:lnTo>
                  <a:pt x="3521075" y="431800"/>
                </a:lnTo>
                <a:lnTo>
                  <a:pt x="3463925" y="514350"/>
                </a:lnTo>
                <a:lnTo>
                  <a:pt x="3400425" y="565150"/>
                </a:lnTo>
                <a:lnTo>
                  <a:pt x="3375025" y="574675"/>
                </a:lnTo>
                <a:lnTo>
                  <a:pt x="3330575" y="568325"/>
                </a:lnTo>
                <a:lnTo>
                  <a:pt x="3276600" y="542925"/>
                </a:lnTo>
                <a:lnTo>
                  <a:pt x="3222625" y="520700"/>
                </a:lnTo>
                <a:lnTo>
                  <a:pt x="3146425" y="514350"/>
                </a:lnTo>
                <a:lnTo>
                  <a:pt x="2813050" y="508000"/>
                </a:lnTo>
                <a:lnTo>
                  <a:pt x="2181225" y="508000"/>
                </a:lnTo>
                <a:lnTo>
                  <a:pt x="1911350" y="508000"/>
                </a:lnTo>
                <a:lnTo>
                  <a:pt x="1704975" y="504825"/>
                </a:lnTo>
                <a:lnTo>
                  <a:pt x="1228725" y="4953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14C53EE5-7A8E-4FA6-A708-B6090A33F16F}"/>
              </a:ext>
            </a:extLst>
          </p:cNvPr>
          <p:cNvSpPr/>
          <p:nvPr/>
        </p:nvSpPr>
        <p:spPr>
          <a:xfrm>
            <a:off x="4229101" y="5080001"/>
            <a:ext cx="3660775" cy="581025"/>
          </a:xfrm>
          <a:custGeom>
            <a:avLst/>
            <a:gdLst>
              <a:gd name="connsiteX0" fmla="*/ 2317750 w 3660775"/>
              <a:gd name="connsiteY0" fmla="*/ 304800 h 581025"/>
              <a:gd name="connsiteX1" fmla="*/ 1949450 w 3660775"/>
              <a:gd name="connsiteY1" fmla="*/ 323850 h 581025"/>
              <a:gd name="connsiteX2" fmla="*/ 1657350 w 3660775"/>
              <a:gd name="connsiteY2" fmla="*/ 349250 h 581025"/>
              <a:gd name="connsiteX3" fmla="*/ 1387475 w 3660775"/>
              <a:gd name="connsiteY3" fmla="*/ 381000 h 581025"/>
              <a:gd name="connsiteX4" fmla="*/ 1101725 w 3660775"/>
              <a:gd name="connsiteY4" fmla="*/ 422275 h 581025"/>
              <a:gd name="connsiteX5" fmla="*/ 863600 w 3660775"/>
              <a:gd name="connsiteY5" fmla="*/ 463550 h 581025"/>
              <a:gd name="connsiteX6" fmla="*/ 654050 w 3660775"/>
              <a:gd name="connsiteY6" fmla="*/ 504825 h 581025"/>
              <a:gd name="connsiteX7" fmla="*/ 504825 w 3660775"/>
              <a:gd name="connsiteY7" fmla="*/ 539750 h 581025"/>
              <a:gd name="connsiteX8" fmla="*/ 454025 w 3660775"/>
              <a:gd name="connsiteY8" fmla="*/ 555625 h 581025"/>
              <a:gd name="connsiteX9" fmla="*/ 419100 w 3660775"/>
              <a:gd name="connsiteY9" fmla="*/ 574675 h 581025"/>
              <a:gd name="connsiteX10" fmla="*/ 403225 w 3660775"/>
              <a:gd name="connsiteY10" fmla="*/ 581025 h 581025"/>
              <a:gd name="connsiteX11" fmla="*/ 381000 w 3660775"/>
              <a:gd name="connsiteY11" fmla="*/ 577850 h 581025"/>
              <a:gd name="connsiteX12" fmla="*/ 330200 w 3660775"/>
              <a:gd name="connsiteY12" fmla="*/ 561975 h 581025"/>
              <a:gd name="connsiteX13" fmla="*/ 285750 w 3660775"/>
              <a:gd name="connsiteY13" fmla="*/ 539750 h 581025"/>
              <a:gd name="connsiteX14" fmla="*/ 250825 w 3660775"/>
              <a:gd name="connsiteY14" fmla="*/ 514350 h 581025"/>
              <a:gd name="connsiteX15" fmla="*/ 203200 w 3660775"/>
              <a:gd name="connsiteY15" fmla="*/ 476250 h 581025"/>
              <a:gd name="connsiteX16" fmla="*/ 165100 w 3660775"/>
              <a:gd name="connsiteY16" fmla="*/ 431800 h 581025"/>
              <a:gd name="connsiteX17" fmla="*/ 123825 w 3660775"/>
              <a:gd name="connsiteY17" fmla="*/ 377825 h 581025"/>
              <a:gd name="connsiteX18" fmla="*/ 63500 w 3660775"/>
              <a:gd name="connsiteY18" fmla="*/ 288925 h 581025"/>
              <a:gd name="connsiteX19" fmla="*/ 28575 w 3660775"/>
              <a:gd name="connsiteY19" fmla="*/ 234950 h 581025"/>
              <a:gd name="connsiteX20" fmla="*/ 9525 w 3660775"/>
              <a:gd name="connsiteY20" fmla="*/ 190500 h 581025"/>
              <a:gd name="connsiteX21" fmla="*/ 0 w 3660775"/>
              <a:gd name="connsiteY21" fmla="*/ 152400 h 581025"/>
              <a:gd name="connsiteX22" fmla="*/ 3175 w 3660775"/>
              <a:gd name="connsiteY22" fmla="*/ 133350 h 581025"/>
              <a:gd name="connsiteX23" fmla="*/ 28575 w 3660775"/>
              <a:gd name="connsiteY23" fmla="*/ 127000 h 581025"/>
              <a:gd name="connsiteX24" fmla="*/ 60325 w 3660775"/>
              <a:gd name="connsiteY24" fmla="*/ 142875 h 581025"/>
              <a:gd name="connsiteX25" fmla="*/ 98425 w 3660775"/>
              <a:gd name="connsiteY25" fmla="*/ 174625 h 581025"/>
              <a:gd name="connsiteX26" fmla="*/ 146050 w 3660775"/>
              <a:gd name="connsiteY26" fmla="*/ 209550 h 581025"/>
              <a:gd name="connsiteX27" fmla="*/ 193675 w 3660775"/>
              <a:gd name="connsiteY27" fmla="*/ 234950 h 581025"/>
              <a:gd name="connsiteX28" fmla="*/ 238125 w 3660775"/>
              <a:gd name="connsiteY28" fmla="*/ 254000 h 581025"/>
              <a:gd name="connsiteX29" fmla="*/ 295275 w 3660775"/>
              <a:gd name="connsiteY29" fmla="*/ 266700 h 581025"/>
              <a:gd name="connsiteX30" fmla="*/ 368300 w 3660775"/>
              <a:gd name="connsiteY30" fmla="*/ 273050 h 581025"/>
              <a:gd name="connsiteX31" fmla="*/ 612775 w 3660775"/>
              <a:gd name="connsiteY31" fmla="*/ 269875 h 581025"/>
              <a:gd name="connsiteX32" fmla="*/ 1009650 w 3660775"/>
              <a:gd name="connsiteY32" fmla="*/ 241300 h 581025"/>
              <a:gd name="connsiteX33" fmla="*/ 1352550 w 3660775"/>
              <a:gd name="connsiteY33" fmla="*/ 203200 h 581025"/>
              <a:gd name="connsiteX34" fmla="*/ 1682750 w 3660775"/>
              <a:gd name="connsiteY34" fmla="*/ 155575 h 581025"/>
              <a:gd name="connsiteX35" fmla="*/ 1943100 w 3660775"/>
              <a:gd name="connsiteY35" fmla="*/ 136525 h 581025"/>
              <a:gd name="connsiteX36" fmla="*/ 2324100 w 3660775"/>
              <a:gd name="connsiteY36" fmla="*/ 104775 h 581025"/>
              <a:gd name="connsiteX37" fmla="*/ 2632075 w 3660775"/>
              <a:gd name="connsiteY37" fmla="*/ 85725 h 581025"/>
              <a:gd name="connsiteX38" fmla="*/ 2968625 w 3660775"/>
              <a:gd name="connsiteY38" fmla="*/ 69850 h 581025"/>
              <a:gd name="connsiteX39" fmla="*/ 3016250 w 3660775"/>
              <a:gd name="connsiteY39" fmla="*/ 63500 h 581025"/>
              <a:gd name="connsiteX40" fmla="*/ 3082925 w 3660775"/>
              <a:gd name="connsiteY40" fmla="*/ 50800 h 581025"/>
              <a:gd name="connsiteX41" fmla="*/ 3171825 w 3660775"/>
              <a:gd name="connsiteY41" fmla="*/ 28575 h 581025"/>
              <a:gd name="connsiteX42" fmla="*/ 3251200 w 3660775"/>
              <a:gd name="connsiteY42" fmla="*/ 0 h 581025"/>
              <a:gd name="connsiteX43" fmla="*/ 3308350 w 3660775"/>
              <a:gd name="connsiteY43" fmla="*/ 12700 h 581025"/>
              <a:gd name="connsiteX44" fmla="*/ 3387725 w 3660775"/>
              <a:gd name="connsiteY44" fmla="*/ 38100 h 581025"/>
              <a:gd name="connsiteX45" fmla="*/ 3492500 w 3660775"/>
              <a:gd name="connsiteY45" fmla="*/ 82550 h 581025"/>
              <a:gd name="connsiteX46" fmla="*/ 3590925 w 3660775"/>
              <a:gd name="connsiteY46" fmla="*/ 139700 h 581025"/>
              <a:gd name="connsiteX47" fmla="*/ 3641725 w 3660775"/>
              <a:gd name="connsiteY47" fmla="*/ 174625 h 581025"/>
              <a:gd name="connsiteX48" fmla="*/ 3651250 w 3660775"/>
              <a:gd name="connsiteY48" fmla="*/ 187325 h 581025"/>
              <a:gd name="connsiteX49" fmla="*/ 3660775 w 3660775"/>
              <a:gd name="connsiteY49" fmla="*/ 228600 h 581025"/>
              <a:gd name="connsiteX50" fmla="*/ 3660775 w 3660775"/>
              <a:gd name="connsiteY50" fmla="*/ 273050 h 581025"/>
              <a:gd name="connsiteX51" fmla="*/ 3644900 w 3660775"/>
              <a:gd name="connsiteY51" fmla="*/ 307975 h 581025"/>
              <a:gd name="connsiteX52" fmla="*/ 3625850 w 3660775"/>
              <a:gd name="connsiteY52" fmla="*/ 327025 h 581025"/>
              <a:gd name="connsiteX53" fmla="*/ 3587750 w 3660775"/>
              <a:gd name="connsiteY53" fmla="*/ 333375 h 581025"/>
              <a:gd name="connsiteX54" fmla="*/ 3451225 w 3660775"/>
              <a:gd name="connsiteY54" fmla="*/ 327025 h 581025"/>
              <a:gd name="connsiteX55" fmla="*/ 3216275 w 3660775"/>
              <a:gd name="connsiteY55" fmla="*/ 304800 h 581025"/>
              <a:gd name="connsiteX56" fmla="*/ 3022600 w 3660775"/>
              <a:gd name="connsiteY56" fmla="*/ 295275 h 581025"/>
              <a:gd name="connsiteX57" fmla="*/ 2835275 w 3660775"/>
              <a:gd name="connsiteY57" fmla="*/ 288925 h 581025"/>
              <a:gd name="connsiteX58" fmla="*/ 2565400 w 3660775"/>
              <a:gd name="connsiteY58" fmla="*/ 295275 h 581025"/>
              <a:gd name="connsiteX59" fmla="*/ 2317750 w 3660775"/>
              <a:gd name="connsiteY59" fmla="*/ 304800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3660775" h="581025">
                <a:moveTo>
                  <a:pt x="2317750" y="304800"/>
                </a:moveTo>
                <a:lnTo>
                  <a:pt x="1949450" y="323850"/>
                </a:lnTo>
                <a:lnTo>
                  <a:pt x="1657350" y="349250"/>
                </a:lnTo>
                <a:lnTo>
                  <a:pt x="1387475" y="381000"/>
                </a:lnTo>
                <a:lnTo>
                  <a:pt x="1101725" y="422275"/>
                </a:lnTo>
                <a:lnTo>
                  <a:pt x="863600" y="463550"/>
                </a:lnTo>
                <a:lnTo>
                  <a:pt x="654050" y="504825"/>
                </a:lnTo>
                <a:lnTo>
                  <a:pt x="504825" y="539750"/>
                </a:lnTo>
                <a:lnTo>
                  <a:pt x="454025" y="555625"/>
                </a:lnTo>
                <a:lnTo>
                  <a:pt x="419100" y="574675"/>
                </a:lnTo>
                <a:lnTo>
                  <a:pt x="403225" y="581025"/>
                </a:lnTo>
                <a:lnTo>
                  <a:pt x="381000" y="577850"/>
                </a:lnTo>
                <a:lnTo>
                  <a:pt x="330200" y="561975"/>
                </a:lnTo>
                <a:lnTo>
                  <a:pt x="285750" y="539750"/>
                </a:lnTo>
                <a:lnTo>
                  <a:pt x="250825" y="514350"/>
                </a:lnTo>
                <a:lnTo>
                  <a:pt x="203200" y="476250"/>
                </a:lnTo>
                <a:lnTo>
                  <a:pt x="165100" y="431800"/>
                </a:lnTo>
                <a:lnTo>
                  <a:pt x="123825" y="377825"/>
                </a:lnTo>
                <a:lnTo>
                  <a:pt x="63500" y="288925"/>
                </a:lnTo>
                <a:lnTo>
                  <a:pt x="28575" y="234950"/>
                </a:lnTo>
                <a:lnTo>
                  <a:pt x="9525" y="190500"/>
                </a:lnTo>
                <a:lnTo>
                  <a:pt x="0" y="152400"/>
                </a:lnTo>
                <a:lnTo>
                  <a:pt x="3175" y="133350"/>
                </a:lnTo>
                <a:lnTo>
                  <a:pt x="28575" y="127000"/>
                </a:lnTo>
                <a:lnTo>
                  <a:pt x="60325" y="142875"/>
                </a:lnTo>
                <a:lnTo>
                  <a:pt x="98425" y="174625"/>
                </a:lnTo>
                <a:lnTo>
                  <a:pt x="146050" y="209550"/>
                </a:lnTo>
                <a:lnTo>
                  <a:pt x="193675" y="234950"/>
                </a:lnTo>
                <a:lnTo>
                  <a:pt x="238125" y="254000"/>
                </a:lnTo>
                <a:lnTo>
                  <a:pt x="295275" y="266700"/>
                </a:lnTo>
                <a:lnTo>
                  <a:pt x="368300" y="273050"/>
                </a:lnTo>
                <a:lnTo>
                  <a:pt x="612775" y="269875"/>
                </a:lnTo>
                <a:lnTo>
                  <a:pt x="1009650" y="241300"/>
                </a:lnTo>
                <a:lnTo>
                  <a:pt x="1352550" y="203200"/>
                </a:lnTo>
                <a:lnTo>
                  <a:pt x="1682750" y="155575"/>
                </a:lnTo>
                <a:lnTo>
                  <a:pt x="1943100" y="136525"/>
                </a:lnTo>
                <a:lnTo>
                  <a:pt x="2324100" y="104775"/>
                </a:lnTo>
                <a:lnTo>
                  <a:pt x="2632075" y="85725"/>
                </a:lnTo>
                <a:lnTo>
                  <a:pt x="2968625" y="69850"/>
                </a:lnTo>
                <a:lnTo>
                  <a:pt x="3016250" y="63500"/>
                </a:lnTo>
                <a:lnTo>
                  <a:pt x="3082925" y="50800"/>
                </a:lnTo>
                <a:lnTo>
                  <a:pt x="3171825" y="28575"/>
                </a:lnTo>
                <a:lnTo>
                  <a:pt x="3251200" y="0"/>
                </a:lnTo>
                <a:lnTo>
                  <a:pt x="3308350" y="12700"/>
                </a:lnTo>
                <a:lnTo>
                  <a:pt x="3387725" y="38100"/>
                </a:lnTo>
                <a:lnTo>
                  <a:pt x="3492500" y="82550"/>
                </a:lnTo>
                <a:lnTo>
                  <a:pt x="3590925" y="139700"/>
                </a:lnTo>
                <a:lnTo>
                  <a:pt x="3641725" y="174625"/>
                </a:lnTo>
                <a:lnTo>
                  <a:pt x="3651250" y="187325"/>
                </a:lnTo>
                <a:lnTo>
                  <a:pt x="3660775" y="228600"/>
                </a:lnTo>
                <a:lnTo>
                  <a:pt x="3660775" y="273050"/>
                </a:lnTo>
                <a:lnTo>
                  <a:pt x="3644900" y="307975"/>
                </a:lnTo>
                <a:lnTo>
                  <a:pt x="3625850" y="327025"/>
                </a:lnTo>
                <a:lnTo>
                  <a:pt x="3587750" y="333375"/>
                </a:lnTo>
                <a:lnTo>
                  <a:pt x="3451225" y="327025"/>
                </a:lnTo>
                <a:lnTo>
                  <a:pt x="3216275" y="304800"/>
                </a:lnTo>
                <a:lnTo>
                  <a:pt x="3022600" y="295275"/>
                </a:lnTo>
                <a:lnTo>
                  <a:pt x="2835275" y="288925"/>
                </a:lnTo>
                <a:lnTo>
                  <a:pt x="2565400" y="295275"/>
                </a:lnTo>
                <a:cubicBezTo>
                  <a:pt x="2484968" y="298492"/>
                  <a:pt x="2404596" y="304800"/>
                  <a:pt x="2317750" y="304800"/>
                </a:cubicBez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096C2053-93C2-4887-B616-86DA1D2090BA}"/>
              </a:ext>
            </a:extLst>
          </p:cNvPr>
          <p:cNvGrpSpPr/>
          <p:nvPr/>
        </p:nvGrpSpPr>
        <p:grpSpPr>
          <a:xfrm>
            <a:off x="3749675" y="1662114"/>
            <a:ext cx="4662488" cy="3998912"/>
            <a:chOff x="3749675" y="1662114"/>
            <a:chExt cx="4662488" cy="3998912"/>
          </a:xfrm>
        </p:grpSpPr>
        <p:sp>
          <p:nvSpPr>
            <p:cNvPr id="12" name="フリーフォーム 6">
              <a:extLst>
                <a:ext uri="{FF2B5EF4-FFF2-40B4-BE49-F238E27FC236}">
                  <a16:creationId xmlns:a16="http://schemas.microsoft.com/office/drawing/2014/main" id="{CE7B0BB8-681B-40B9-89C3-71099A1A8FDB}"/>
                </a:ext>
              </a:extLst>
            </p:cNvPr>
            <p:cNvSpPr/>
            <p:nvPr/>
          </p:nvSpPr>
          <p:spPr>
            <a:xfrm>
              <a:off x="3749675" y="3227388"/>
              <a:ext cx="4662488" cy="762000"/>
            </a:xfrm>
            <a:custGeom>
              <a:avLst/>
              <a:gdLst>
                <a:gd name="connsiteX0" fmla="*/ 2998470 w 4663440"/>
                <a:gd name="connsiteY0" fmla="*/ 339090 h 762000"/>
                <a:gd name="connsiteX1" fmla="*/ 2674620 w 4663440"/>
                <a:gd name="connsiteY1" fmla="*/ 373380 h 762000"/>
                <a:gd name="connsiteX2" fmla="*/ 2434590 w 4663440"/>
                <a:gd name="connsiteY2" fmla="*/ 407670 h 762000"/>
                <a:gd name="connsiteX3" fmla="*/ 2145030 w 4663440"/>
                <a:gd name="connsiteY3" fmla="*/ 430530 h 762000"/>
                <a:gd name="connsiteX4" fmla="*/ 1943100 w 4663440"/>
                <a:gd name="connsiteY4" fmla="*/ 461010 h 762000"/>
                <a:gd name="connsiteX5" fmla="*/ 1474470 w 4663440"/>
                <a:gd name="connsiteY5" fmla="*/ 537210 h 762000"/>
                <a:gd name="connsiteX6" fmla="*/ 1238250 w 4663440"/>
                <a:gd name="connsiteY6" fmla="*/ 582930 h 762000"/>
                <a:gd name="connsiteX7" fmla="*/ 986790 w 4663440"/>
                <a:gd name="connsiteY7" fmla="*/ 628650 h 762000"/>
                <a:gd name="connsiteX8" fmla="*/ 769620 w 4663440"/>
                <a:gd name="connsiteY8" fmla="*/ 674370 h 762000"/>
                <a:gd name="connsiteX9" fmla="*/ 598170 w 4663440"/>
                <a:gd name="connsiteY9" fmla="*/ 716280 h 762000"/>
                <a:gd name="connsiteX10" fmla="*/ 521970 w 4663440"/>
                <a:gd name="connsiteY10" fmla="*/ 739140 h 762000"/>
                <a:gd name="connsiteX11" fmla="*/ 483870 w 4663440"/>
                <a:gd name="connsiteY11" fmla="*/ 754380 h 762000"/>
                <a:gd name="connsiteX12" fmla="*/ 449580 w 4663440"/>
                <a:gd name="connsiteY12" fmla="*/ 762000 h 762000"/>
                <a:gd name="connsiteX13" fmla="*/ 415290 w 4663440"/>
                <a:gd name="connsiteY13" fmla="*/ 762000 h 762000"/>
                <a:gd name="connsiteX14" fmla="*/ 369570 w 4663440"/>
                <a:gd name="connsiteY14" fmla="*/ 754380 h 762000"/>
                <a:gd name="connsiteX15" fmla="*/ 335280 w 4663440"/>
                <a:gd name="connsiteY15" fmla="*/ 731520 h 762000"/>
                <a:gd name="connsiteX16" fmla="*/ 255270 w 4663440"/>
                <a:gd name="connsiteY16" fmla="*/ 659130 h 762000"/>
                <a:gd name="connsiteX17" fmla="*/ 167640 w 4663440"/>
                <a:gd name="connsiteY17" fmla="*/ 563880 h 762000"/>
                <a:gd name="connsiteX18" fmla="*/ 83820 w 4663440"/>
                <a:gd name="connsiteY18" fmla="*/ 461010 h 762000"/>
                <a:gd name="connsiteX19" fmla="*/ 30480 w 4663440"/>
                <a:gd name="connsiteY19" fmla="*/ 384810 h 762000"/>
                <a:gd name="connsiteX20" fmla="*/ 7620 w 4663440"/>
                <a:gd name="connsiteY20" fmla="*/ 342900 h 762000"/>
                <a:gd name="connsiteX21" fmla="*/ 0 w 4663440"/>
                <a:gd name="connsiteY21" fmla="*/ 327660 h 762000"/>
                <a:gd name="connsiteX22" fmla="*/ 0 w 4663440"/>
                <a:gd name="connsiteY22" fmla="*/ 312420 h 762000"/>
                <a:gd name="connsiteX23" fmla="*/ 11430 w 4663440"/>
                <a:gd name="connsiteY23" fmla="*/ 300990 h 762000"/>
                <a:gd name="connsiteX24" fmla="*/ 34290 w 4663440"/>
                <a:gd name="connsiteY24" fmla="*/ 300990 h 762000"/>
                <a:gd name="connsiteX25" fmla="*/ 60960 w 4663440"/>
                <a:gd name="connsiteY25" fmla="*/ 312420 h 762000"/>
                <a:gd name="connsiteX26" fmla="*/ 87630 w 4663440"/>
                <a:gd name="connsiteY26" fmla="*/ 331470 h 762000"/>
                <a:gd name="connsiteX27" fmla="*/ 125730 w 4663440"/>
                <a:gd name="connsiteY27" fmla="*/ 354330 h 762000"/>
                <a:gd name="connsiteX28" fmla="*/ 171450 w 4663440"/>
                <a:gd name="connsiteY28" fmla="*/ 381000 h 762000"/>
                <a:gd name="connsiteX29" fmla="*/ 251460 w 4663440"/>
                <a:gd name="connsiteY29" fmla="*/ 411480 h 762000"/>
                <a:gd name="connsiteX30" fmla="*/ 316230 w 4663440"/>
                <a:gd name="connsiteY30" fmla="*/ 426720 h 762000"/>
                <a:gd name="connsiteX31" fmla="*/ 419100 w 4663440"/>
                <a:gd name="connsiteY31" fmla="*/ 445770 h 762000"/>
                <a:gd name="connsiteX32" fmla="*/ 506730 w 4663440"/>
                <a:gd name="connsiteY32" fmla="*/ 449580 h 762000"/>
                <a:gd name="connsiteX33" fmla="*/ 685800 w 4663440"/>
                <a:gd name="connsiteY33" fmla="*/ 441960 h 762000"/>
                <a:gd name="connsiteX34" fmla="*/ 864870 w 4663440"/>
                <a:gd name="connsiteY34" fmla="*/ 422910 h 762000"/>
                <a:gd name="connsiteX35" fmla="*/ 1036320 w 4663440"/>
                <a:gd name="connsiteY35" fmla="*/ 392430 h 762000"/>
                <a:gd name="connsiteX36" fmla="*/ 1386840 w 4663440"/>
                <a:gd name="connsiteY36" fmla="*/ 342900 h 762000"/>
                <a:gd name="connsiteX37" fmla="*/ 1790700 w 4663440"/>
                <a:gd name="connsiteY37" fmla="*/ 285750 h 762000"/>
                <a:gd name="connsiteX38" fmla="*/ 2156460 w 4663440"/>
                <a:gd name="connsiteY38" fmla="*/ 224790 h 762000"/>
                <a:gd name="connsiteX39" fmla="*/ 2461260 w 4663440"/>
                <a:gd name="connsiteY39" fmla="*/ 182880 h 762000"/>
                <a:gd name="connsiteX40" fmla="*/ 2868930 w 4663440"/>
                <a:gd name="connsiteY40" fmla="*/ 148590 h 762000"/>
                <a:gd name="connsiteX41" fmla="*/ 3272790 w 4663440"/>
                <a:gd name="connsiteY41" fmla="*/ 118110 h 762000"/>
                <a:gd name="connsiteX42" fmla="*/ 3745230 w 4663440"/>
                <a:gd name="connsiteY42" fmla="*/ 91440 h 762000"/>
                <a:gd name="connsiteX43" fmla="*/ 3848100 w 4663440"/>
                <a:gd name="connsiteY43" fmla="*/ 83820 h 762000"/>
                <a:gd name="connsiteX44" fmla="*/ 3909060 w 4663440"/>
                <a:gd name="connsiteY44" fmla="*/ 76200 h 762000"/>
                <a:gd name="connsiteX45" fmla="*/ 3992880 w 4663440"/>
                <a:gd name="connsiteY45" fmla="*/ 57150 h 762000"/>
                <a:gd name="connsiteX46" fmla="*/ 4069080 w 4663440"/>
                <a:gd name="connsiteY46" fmla="*/ 34290 h 762000"/>
                <a:gd name="connsiteX47" fmla="*/ 4137660 w 4663440"/>
                <a:gd name="connsiteY47" fmla="*/ 3810 h 762000"/>
                <a:gd name="connsiteX48" fmla="*/ 4171950 w 4663440"/>
                <a:gd name="connsiteY48" fmla="*/ 0 h 762000"/>
                <a:gd name="connsiteX49" fmla="*/ 4229100 w 4663440"/>
                <a:gd name="connsiteY49" fmla="*/ 7620 h 762000"/>
                <a:gd name="connsiteX50" fmla="*/ 4320540 w 4663440"/>
                <a:gd name="connsiteY50" fmla="*/ 30480 h 762000"/>
                <a:gd name="connsiteX51" fmla="*/ 4411980 w 4663440"/>
                <a:gd name="connsiteY51" fmla="*/ 72390 h 762000"/>
                <a:gd name="connsiteX52" fmla="*/ 4484370 w 4663440"/>
                <a:gd name="connsiteY52" fmla="*/ 110490 h 762000"/>
                <a:gd name="connsiteX53" fmla="*/ 4560570 w 4663440"/>
                <a:gd name="connsiteY53" fmla="*/ 160020 h 762000"/>
                <a:gd name="connsiteX54" fmla="*/ 4591050 w 4663440"/>
                <a:gd name="connsiteY54" fmla="*/ 179070 h 762000"/>
                <a:gd name="connsiteX55" fmla="*/ 4617720 w 4663440"/>
                <a:gd name="connsiteY55" fmla="*/ 205740 h 762000"/>
                <a:gd name="connsiteX56" fmla="*/ 4640580 w 4663440"/>
                <a:gd name="connsiteY56" fmla="*/ 236220 h 762000"/>
                <a:gd name="connsiteX57" fmla="*/ 4655820 w 4663440"/>
                <a:gd name="connsiteY57" fmla="*/ 270510 h 762000"/>
                <a:gd name="connsiteX58" fmla="*/ 4663440 w 4663440"/>
                <a:gd name="connsiteY58" fmla="*/ 300990 h 762000"/>
                <a:gd name="connsiteX59" fmla="*/ 4655820 w 4663440"/>
                <a:gd name="connsiteY59" fmla="*/ 327660 h 762000"/>
                <a:gd name="connsiteX60" fmla="*/ 4636770 w 4663440"/>
                <a:gd name="connsiteY60" fmla="*/ 346710 h 762000"/>
                <a:gd name="connsiteX61" fmla="*/ 4594860 w 4663440"/>
                <a:gd name="connsiteY61" fmla="*/ 369570 h 762000"/>
                <a:gd name="connsiteX62" fmla="*/ 4533900 w 4663440"/>
                <a:gd name="connsiteY62" fmla="*/ 381000 h 762000"/>
                <a:gd name="connsiteX63" fmla="*/ 4495800 w 4663440"/>
                <a:gd name="connsiteY63" fmla="*/ 381000 h 762000"/>
                <a:gd name="connsiteX64" fmla="*/ 4389120 w 4663440"/>
                <a:gd name="connsiteY64" fmla="*/ 365760 h 762000"/>
                <a:gd name="connsiteX65" fmla="*/ 4248150 w 4663440"/>
                <a:gd name="connsiteY65" fmla="*/ 350520 h 762000"/>
                <a:gd name="connsiteX66" fmla="*/ 4118610 w 4663440"/>
                <a:gd name="connsiteY66" fmla="*/ 342900 h 762000"/>
                <a:gd name="connsiteX67" fmla="*/ 3950970 w 4663440"/>
                <a:gd name="connsiteY67" fmla="*/ 335280 h 762000"/>
                <a:gd name="connsiteX68" fmla="*/ 3737610 w 4663440"/>
                <a:gd name="connsiteY68" fmla="*/ 327660 h 762000"/>
                <a:gd name="connsiteX69" fmla="*/ 3486150 w 4663440"/>
                <a:gd name="connsiteY69" fmla="*/ 323850 h 762000"/>
                <a:gd name="connsiteX70" fmla="*/ 3181350 w 4663440"/>
                <a:gd name="connsiteY70" fmla="*/ 331470 h 762000"/>
                <a:gd name="connsiteX71" fmla="*/ 2998470 w 4663440"/>
                <a:gd name="connsiteY71" fmla="*/ 339090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663440" h="762000">
                  <a:moveTo>
                    <a:pt x="2998470" y="339090"/>
                  </a:moveTo>
                  <a:lnTo>
                    <a:pt x="2674620" y="373380"/>
                  </a:lnTo>
                  <a:lnTo>
                    <a:pt x="2434590" y="407670"/>
                  </a:lnTo>
                  <a:lnTo>
                    <a:pt x="2145030" y="430530"/>
                  </a:lnTo>
                  <a:lnTo>
                    <a:pt x="1943100" y="461010"/>
                  </a:lnTo>
                  <a:lnTo>
                    <a:pt x="1474470" y="537210"/>
                  </a:lnTo>
                  <a:lnTo>
                    <a:pt x="1238250" y="582930"/>
                  </a:lnTo>
                  <a:lnTo>
                    <a:pt x="986790" y="628650"/>
                  </a:lnTo>
                  <a:lnTo>
                    <a:pt x="769620" y="674370"/>
                  </a:lnTo>
                  <a:lnTo>
                    <a:pt x="598170" y="716280"/>
                  </a:lnTo>
                  <a:lnTo>
                    <a:pt x="521970" y="739140"/>
                  </a:lnTo>
                  <a:lnTo>
                    <a:pt x="483870" y="754380"/>
                  </a:lnTo>
                  <a:lnTo>
                    <a:pt x="449580" y="762000"/>
                  </a:lnTo>
                  <a:lnTo>
                    <a:pt x="415290" y="762000"/>
                  </a:lnTo>
                  <a:lnTo>
                    <a:pt x="369570" y="754380"/>
                  </a:lnTo>
                  <a:lnTo>
                    <a:pt x="335280" y="731520"/>
                  </a:lnTo>
                  <a:lnTo>
                    <a:pt x="255270" y="659130"/>
                  </a:lnTo>
                  <a:lnTo>
                    <a:pt x="167640" y="563880"/>
                  </a:lnTo>
                  <a:lnTo>
                    <a:pt x="83820" y="461010"/>
                  </a:lnTo>
                  <a:lnTo>
                    <a:pt x="30480" y="384810"/>
                  </a:lnTo>
                  <a:lnTo>
                    <a:pt x="7620" y="342900"/>
                  </a:lnTo>
                  <a:lnTo>
                    <a:pt x="0" y="327660"/>
                  </a:lnTo>
                  <a:lnTo>
                    <a:pt x="0" y="312420"/>
                  </a:lnTo>
                  <a:lnTo>
                    <a:pt x="11430" y="300990"/>
                  </a:lnTo>
                  <a:lnTo>
                    <a:pt x="34290" y="300990"/>
                  </a:lnTo>
                  <a:lnTo>
                    <a:pt x="60960" y="312420"/>
                  </a:lnTo>
                  <a:lnTo>
                    <a:pt x="87630" y="331470"/>
                  </a:lnTo>
                  <a:lnTo>
                    <a:pt x="125730" y="354330"/>
                  </a:lnTo>
                  <a:lnTo>
                    <a:pt x="171450" y="381000"/>
                  </a:lnTo>
                  <a:lnTo>
                    <a:pt x="251460" y="411480"/>
                  </a:lnTo>
                  <a:lnTo>
                    <a:pt x="316230" y="426720"/>
                  </a:lnTo>
                  <a:lnTo>
                    <a:pt x="419100" y="445770"/>
                  </a:lnTo>
                  <a:lnTo>
                    <a:pt x="506730" y="449580"/>
                  </a:lnTo>
                  <a:lnTo>
                    <a:pt x="685800" y="441960"/>
                  </a:lnTo>
                  <a:lnTo>
                    <a:pt x="864870" y="422910"/>
                  </a:lnTo>
                  <a:lnTo>
                    <a:pt x="1036320" y="392430"/>
                  </a:lnTo>
                  <a:lnTo>
                    <a:pt x="1386840" y="342900"/>
                  </a:lnTo>
                  <a:lnTo>
                    <a:pt x="1790700" y="285750"/>
                  </a:lnTo>
                  <a:lnTo>
                    <a:pt x="2156460" y="224790"/>
                  </a:lnTo>
                  <a:lnTo>
                    <a:pt x="2461260" y="182880"/>
                  </a:lnTo>
                  <a:lnTo>
                    <a:pt x="2868930" y="148590"/>
                  </a:lnTo>
                  <a:lnTo>
                    <a:pt x="3272790" y="118110"/>
                  </a:lnTo>
                  <a:lnTo>
                    <a:pt x="3745230" y="91440"/>
                  </a:lnTo>
                  <a:lnTo>
                    <a:pt x="3848100" y="83820"/>
                  </a:lnTo>
                  <a:lnTo>
                    <a:pt x="3909060" y="76200"/>
                  </a:lnTo>
                  <a:lnTo>
                    <a:pt x="3992880" y="57150"/>
                  </a:lnTo>
                  <a:lnTo>
                    <a:pt x="4069080" y="34290"/>
                  </a:lnTo>
                  <a:lnTo>
                    <a:pt x="4137660" y="3810"/>
                  </a:lnTo>
                  <a:lnTo>
                    <a:pt x="4171950" y="0"/>
                  </a:lnTo>
                  <a:lnTo>
                    <a:pt x="4229100" y="7620"/>
                  </a:lnTo>
                  <a:lnTo>
                    <a:pt x="4320540" y="30480"/>
                  </a:lnTo>
                  <a:lnTo>
                    <a:pt x="4411980" y="72390"/>
                  </a:lnTo>
                  <a:lnTo>
                    <a:pt x="4484370" y="110490"/>
                  </a:lnTo>
                  <a:lnTo>
                    <a:pt x="4560570" y="160020"/>
                  </a:lnTo>
                  <a:lnTo>
                    <a:pt x="4591050" y="179070"/>
                  </a:lnTo>
                  <a:lnTo>
                    <a:pt x="4617720" y="205740"/>
                  </a:lnTo>
                  <a:lnTo>
                    <a:pt x="4640580" y="236220"/>
                  </a:lnTo>
                  <a:lnTo>
                    <a:pt x="4655820" y="270510"/>
                  </a:lnTo>
                  <a:lnTo>
                    <a:pt x="4663440" y="300990"/>
                  </a:lnTo>
                  <a:lnTo>
                    <a:pt x="4655820" y="327660"/>
                  </a:lnTo>
                  <a:lnTo>
                    <a:pt x="4636770" y="346710"/>
                  </a:lnTo>
                  <a:lnTo>
                    <a:pt x="4594860" y="369570"/>
                  </a:lnTo>
                  <a:lnTo>
                    <a:pt x="4533900" y="381000"/>
                  </a:lnTo>
                  <a:lnTo>
                    <a:pt x="4495800" y="381000"/>
                  </a:lnTo>
                  <a:lnTo>
                    <a:pt x="4389120" y="365760"/>
                  </a:lnTo>
                  <a:lnTo>
                    <a:pt x="4248150" y="350520"/>
                  </a:lnTo>
                  <a:lnTo>
                    <a:pt x="4118610" y="342900"/>
                  </a:lnTo>
                  <a:lnTo>
                    <a:pt x="3950970" y="335280"/>
                  </a:lnTo>
                  <a:lnTo>
                    <a:pt x="3737610" y="327660"/>
                  </a:lnTo>
                  <a:lnTo>
                    <a:pt x="3486150" y="323850"/>
                  </a:lnTo>
                  <a:lnTo>
                    <a:pt x="3181350" y="331470"/>
                  </a:lnTo>
                  <a:lnTo>
                    <a:pt x="2998470" y="33909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9">
              <a:extLst>
                <a:ext uri="{FF2B5EF4-FFF2-40B4-BE49-F238E27FC236}">
                  <a16:creationId xmlns:a16="http://schemas.microsoft.com/office/drawing/2014/main" id="{C1F87F31-CB7F-4EAE-8306-DACD5733407B}"/>
                </a:ext>
              </a:extLst>
            </p:cNvPr>
            <p:cNvSpPr/>
            <p:nvPr/>
          </p:nvSpPr>
          <p:spPr>
            <a:xfrm rot="16200000">
              <a:off x="4138614" y="3214689"/>
              <a:ext cx="3679825" cy="574675"/>
            </a:xfrm>
            <a:custGeom>
              <a:avLst/>
              <a:gdLst>
                <a:gd name="connsiteX0" fmla="*/ 1228725 w 3679825"/>
                <a:gd name="connsiteY0" fmla="*/ 495300 h 574675"/>
                <a:gd name="connsiteX1" fmla="*/ 666750 w 3679825"/>
                <a:gd name="connsiteY1" fmla="*/ 479425 h 574675"/>
                <a:gd name="connsiteX2" fmla="*/ 307975 w 3679825"/>
                <a:gd name="connsiteY2" fmla="*/ 469900 h 574675"/>
                <a:gd name="connsiteX3" fmla="*/ 44450 w 3679825"/>
                <a:gd name="connsiteY3" fmla="*/ 466725 h 574675"/>
                <a:gd name="connsiteX4" fmla="*/ 0 w 3679825"/>
                <a:gd name="connsiteY4" fmla="*/ 215900 h 574675"/>
                <a:gd name="connsiteX5" fmla="*/ 654050 w 3679825"/>
                <a:gd name="connsiteY5" fmla="*/ 222250 h 574675"/>
                <a:gd name="connsiteX6" fmla="*/ 1247775 w 3679825"/>
                <a:gd name="connsiteY6" fmla="*/ 219075 h 574675"/>
                <a:gd name="connsiteX7" fmla="*/ 1685925 w 3679825"/>
                <a:gd name="connsiteY7" fmla="*/ 219075 h 574675"/>
                <a:gd name="connsiteX8" fmla="*/ 1882775 w 3679825"/>
                <a:gd name="connsiteY8" fmla="*/ 222250 h 574675"/>
                <a:gd name="connsiteX9" fmla="*/ 2298700 w 3679825"/>
                <a:gd name="connsiteY9" fmla="*/ 222250 h 574675"/>
                <a:gd name="connsiteX10" fmla="*/ 2847975 w 3679825"/>
                <a:gd name="connsiteY10" fmla="*/ 222250 h 574675"/>
                <a:gd name="connsiteX11" fmla="*/ 3060700 w 3679825"/>
                <a:gd name="connsiteY11" fmla="*/ 219075 h 574675"/>
                <a:gd name="connsiteX12" fmla="*/ 3165475 w 3679825"/>
                <a:gd name="connsiteY12" fmla="*/ 215900 h 574675"/>
                <a:gd name="connsiteX13" fmla="*/ 3219450 w 3679825"/>
                <a:gd name="connsiteY13" fmla="*/ 209550 h 574675"/>
                <a:gd name="connsiteX14" fmla="*/ 3270250 w 3679825"/>
                <a:gd name="connsiteY14" fmla="*/ 193675 h 574675"/>
                <a:gd name="connsiteX15" fmla="*/ 3365500 w 3679825"/>
                <a:gd name="connsiteY15" fmla="*/ 161925 h 574675"/>
                <a:gd name="connsiteX16" fmla="*/ 3457575 w 3679825"/>
                <a:gd name="connsiteY16" fmla="*/ 111125 h 574675"/>
                <a:gd name="connsiteX17" fmla="*/ 3527425 w 3679825"/>
                <a:gd name="connsiteY17" fmla="*/ 66675 h 574675"/>
                <a:gd name="connsiteX18" fmla="*/ 3597275 w 3679825"/>
                <a:gd name="connsiteY18" fmla="*/ 25400 h 574675"/>
                <a:gd name="connsiteX19" fmla="*/ 3635375 w 3679825"/>
                <a:gd name="connsiteY19" fmla="*/ 6350 h 574675"/>
                <a:gd name="connsiteX20" fmla="*/ 3660775 w 3679825"/>
                <a:gd name="connsiteY20" fmla="*/ 0 h 574675"/>
                <a:gd name="connsiteX21" fmla="*/ 3670300 w 3679825"/>
                <a:gd name="connsiteY21" fmla="*/ 6350 h 574675"/>
                <a:gd name="connsiteX22" fmla="*/ 3679825 w 3679825"/>
                <a:gd name="connsiteY22" fmla="*/ 25400 h 574675"/>
                <a:gd name="connsiteX23" fmla="*/ 3670300 w 3679825"/>
                <a:gd name="connsiteY23" fmla="*/ 82550 h 574675"/>
                <a:gd name="connsiteX24" fmla="*/ 3654425 w 3679825"/>
                <a:gd name="connsiteY24" fmla="*/ 142875 h 574675"/>
                <a:gd name="connsiteX25" fmla="*/ 3609975 w 3679825"/>
                <a:gd name="connsiteY25" fmla="*/ 250825 h 574675"/>
                <a:gd name="connsiteX26" fmla="*/ 3556000 w 3679825"/>
                <a:gd name="connsiteY26" fmla="*/ 371475 h 574675"/>
                <a:gd name="connsiteX27" fmla="*/ 3521075 w 3679825"/>
                <a:gd name="connsiteY27" fmla="*/ 431800 h 574675"/>
                <a:gd name="connsiteX28" fmla="*/ 3463925 w 3679825"/>
                <a:gd name="connsiteY28" fmla="*/ 514350 h 574675"/>
                <a:gd name="connsiteX29" fmla="*/ 3400425 w 3679825"/>
                <a:gd name="connsiteY29" fmla="*/ 565150 h 574675"/>
                <a:gd name="connsiteX30" fmla="*/ 3375025 w 3679825"/>
                <a:gd name="connsiteY30" fmla="*/ 574675 h 574675"/>
                <a:gd name="connsiteX31" fmla="*/ 3330575 w 3679825"/>
                <a:gd name="connsiteY31" fmla="*/ 568325 h 574675"/>
                <a:gd name="connsiteX32" fmla="*/ 3276600 w 3679825"/>
                <a:gd name="connsiteY32" fmla="*/ 542925 h 574675"/>
                <a:gd name="connsiteX33" fmla="*/ 3222625 w 3679825"/>
                <a:gd name="connsiteY33" fmla="*/ 520700 h 574675"/>
                <a:gd name="connsiteX34" fmla="*/ 3146425 w 3679825"/>
                <a:gd name="connsiteY34" fmla="*/ 514350 h 574675"/>
                <a:gd name="connsiteX35" fmla="*/ 2813050 w 3679825"/>
                <a:gd name="connsiteY35" fmla="*/ 508000 h 574675"/>
                <a:gd name="connsiteX36" fmla="*/ 2181225 w 3679825"/>
                <a:gd name="connsiteY36" fmla="*/ 508000 h 574675"/>
                <a:gd name="connsiteX37" fmla="*/ 1911350 w 3679825"/>
                <a:gd name="connsiteY37" fmla="*/ 508000 h 574675"/>
                <a:gd name="connsiteX38" fmla="*/ 1704975 w 3679825"/>
                <a:gd name="connsiteY38" fmla="*/ 504825 h 574675"/>
                <a:gd name="connsiteX39" fmla="*/ 1228725 w 3679825"/>
                <a:gd name="connsiteY39" fmla="*/ 495300 h 57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679825" h="574675">
                  <a:moveTo>
                    <a:pt x="1228725" y="495300"/>
                  </a:moveTo>
                  <a:lnTo>
                    <a:pt x="666750" y="479425"/>
                  </a:lnTo>
                  <a:lnTo>
                    <a:pt x="307975" y="469900"/>
                  </a:lnTo>
                  <a:lnTo>
                    <a:pt x="44450" y="466725"/>
                  </a:lnTo>
                  <a:lnTo>
                    <a:pt x="0" y="215900"/>
                  </a:lnTo>
                  <a:lnTo>
                    <a:pt x="654050" y="222250"/>
                  </a:lnTo>
                  <a:lnTo>
                    <a:pt x="1247775" y="219075"/>
                  </a:lnTo>
                  <a:lnTo>
                    <a:pt x="1685925" y="219075"/>
                  </a:lnTo>
                  <a:lnTo>
                    <a:pt x="1882775" y="222250"/>
                  </a:lnTo>
                  <a:lnTo>
                    <a:pt x="2298700" y="222250"/>
                  </a:lnTo>
                  <a:lnTo>
                    <a:pt x="2847975" y="222250"/>
                  </a:lnTo>
                  <a:lnTo>
                    <a:pt x="3060700" y="219075"/>
                  </a:lnTo>
                  <a:lnTo>
                    <a:pt x="3165475" y="215900"/>
                  </a:lnTo>
                  <a:lnTo>
                    <a:pt x="3219450" y="209550"/>
                  </a:lnTo>
                  <a:lnTo>
                    <a:pt x="3270250" y="193675"/>
                  </a:lnTo>
                  <a:lnTo>
                    <a:pt x="3365500" y="161925"/>
                  </a:lnTo>
                  <a:lnTo>
                    <a:pt x="3457575" y="111125"/>
                  </a:lnTo>
                  <a:lnTo>
                    <a:pt x="3527425" y="66675"/>
                  </a:lnTo>
                  <a:lnTo>
                    <a:pt x="3597275" y="25400"/>
                  </a:lnTo>
                  <a:lnTo>
                    <a:pt x="3635375" y="6350"/>
                  </a:lnTo>
                  <a:lnTo>
                    <a:pt x="3660775" y="0"/>
                  </a:lnTo>
                  <a:lnTo>
                    <a:pt x="3670300" y="6350"/>
                  </a:lnTo>
                  <a:lnTo>
                    <a:pt x="3679825" y="25400"/>
                  </a:lnTo>
                  <a:lnTo>
                    <a:pt x="3670300" y="82550"/>
                  </a:lnTo>
                  <a:lnTo>
                    <a:pt x="3654425" y="142875"/>
                  </a:lnTo>
                  <a:lnTo>
                    <a:pt x="3609975" y="250825"/>
                  </a:lnTo>
                  <a:lnTo>
                    <a:pt x="3556000" y="371475"/>
                  </a:lnTo>
                  <a:lnTo>
                    <a:pt x="3521075" y="431800"/>
                  </a:lnTo>
                  <a:lnTo>
                    <a:pt x="3463925" y="514350"/>
                  </a:lnTo>
                  <a:lnTo>
                    <a:pt x="3400425" y="565150"/>
                  </a:lnTo>
                  <a:lnTo>
                    <a:pt x="3375025" y="574675"/>
                  </a:lnTo>
                  <a:lnTo>
                    <a:pt x="3330575" y="568325"/>
                  </a:lnTo>
                  <a:lnTo>
                    <a:pt x="3276600" y="542925"/>
                  </a:lnTo>
                  <a:lnTo>
                    <a:pt x="3222625" y="520700"/>
                  </a:lnTo>
                  <a:lnTo>
                    <a:pt x="3146425" y="514350"/>
                  </a:lnTo>
                  <a:lnTo>
                    <a:pt x="2813050" y="508000"/>
                  </a:lnTo>
                  <a:lnTo>
                    <a:pt x="2181225" y="508000"/>
                  </a:lnTo>
                  <a:lnTo>
                    <a:pt x="1911350" y="508000"/>
                  </a:lnTo>
                  <a:lnTo>
                    <a:pt x="1704975" y="504825"/>
                  </a:lnTo>
                  <a:lnTo>
                    <a:pt x="1228725" y="4953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7">
              <a:extLst>
                <a:ext uri="{FF2B5EF4-FFF2-40B4-BE49-F238E27FC236}">
                  <a16:creationId xmlns:a16="http://schemas.microsoft.com/office/drawing/2014/main" id="{FCB28095-1FA8-441D-A00A-D29B76227DF9}"/>
                </a:ext>
              </a:extLst>
            </p:cNvPr>
            <p:cNvSpPr/>
            <p:nvPr/>
          </p:nvSpPr>
          <p:spPr>
            <a:xfrm>
              <a:off x="4229101" y="5080001"/>
              <a:ext cx="3660775" cy="581025"/>
            </a:xfrm>
            <a:custGeom>
              <a:avLst/>
              <a:gdLst>
                <a:gd name="connsiteX0" fmla="*/ 2317750 w 3660775"/>
                <a:gd name="connsiteY0" fmla="*/ 304800 h 581025"/>
                <a:gd name="connsiteX1" fmla="*/ 1949450 w 3660775"/>
                <a:gd name="connsiteY1" fmla="*/ 323850 h 581025"/>
                <a:gd name="connsiteX2" fmla="*/ 1657350 w 3660775"/>
                <a:gd name="connsiteY2" fmla="*/ 349250 h 581025"/>
                <a:gd name="connsiteX3" fmla="*/ 1387475 w 3660775"/>
                <a:gd name="connsiteY3" fmla="*/ 381000 h 581025"/>
                <a:gd name="connsiteX4" fmla="*/ 1101725 w 3660775"/>
                <a:gd name="connsiteY4" fmla="*/ 422275 h 581025"/>
                <a:gd name="connsiteX5" fmla="*/ 863600 w 3660775"/>
                <a:gd name="connsiteY5" fmla="*/ 463550 h 581025"/>
                <a:gd name="connsiteX6" fmla="*/ 654050 w 3660775"/>
                <a:gd name="connsiteY6" fmla="*/ 504825 h 581025"/>
                <a:gd name="connsiteX7" fmla="*/ 504825 w 3660775"/>
                <a:gd name="connsiteY7" fmla="*/ 539750 h 581025"/>
                <a:gd name="connsiteX8" fmla="*/ 454025 w 3660775"/>
                <a:gd name="connsiteY8" fmla="*/ 555625 h 581025"/>
                <a:gd name="connsiteX9" fmla="*/ 419100 w 3660775"/>
                <a:gd name="connsiteY9" fmla="*/ 574675 h 581025"/>
                <a:gd name="connsiteX10" fmla="*/ 403225 w 3660775"/>
                <a:gd name="connsiteY10" fmla="*/ 581025 h 581025"/>
                <a:gd name="connsiteX11" fmla="*/ 381000 w 3660775"/>
                <a:gd name="connsiteY11" fmla="*/ 577850 h 581025"/>
                <a:gd name="connsiteX12" fmla="*/ 330200 w 3660775"/>
                <a:gd name="connsiteY12" fmla="*/ 561975 h 581025"/>
                <a:gd name="connsiteX13" fmla="*/ 285750 w 3660775"/>
                <a:gd name="connsiteY13" fmla="*/ 539750 h 581025"/>
                <a:gd name="connsiteX14" fmla="*/ 250825 w 3660775"/>
                <a:gd name="connsiteY14" fmla="*/ 514350 h 581025"/>
                <a:gd name="connsiteX15" fmla="*/ 203200 w 3660775"/>
                <a:gd name="connsiteY15" fmla="*/ 476250 h 581025"/>
                <a:gd name="connsiteX16" fmla="*/ 165100 w 3660775"/>
                <a:gd name="connsiteY16" fmla="*/ 431800 h 581025"/>
                <a:gd name="connsiteX17" fmla="*/ 123825 w 3660775"/>
                <a:gd name="connsiteY17" fmla="*/ 377825 h 581025"/>
                <a:gd name="connsiteX18" fmla="*/ 63500 w 3660775"/>
                <a:gd name="connsiteY18" fmla="*/ 288925 h 581025"/>
                <a:gd name="connsiteX19" fmla="*/ 28575 w 3660775"/>
                <a:gd name="connsiteY19" fmla="*/ 234950 h 581025"/>
                <a:gd name="connsiteX20" fmla="*/ 9525 w 3660775"/>
                <a:gd name="connsiteY20" fmla="*/ 190500 h 581025"/>
                <a:gd name="connsiteX21" fmla="*/ 0 w 3660775"/>
                <a:gd name="connsiteY21" fmla="*/ 152400 h 581025"/>
                <a:gd name="connsiteX22" fmla="*/ 3175 w 3660775"/>
                <a:gd name="connsiteY22" fmla="*/ 133350 h 581025"/>
                <a:gd name="connsiteX23" fmla="*/ 28575 w 3660775"/>
                <a:gd name="connsiteY23" fmla="*/ 127000 h 581025"/>
                <a:gd name="connsiteX24" fmla="*/ 60325 w 3660775"/>
                <a:gd name="connsiteY24" fmla="*/ 142875 h 581025"/>
                <a:gd name="connsiteX25" fmla="*/ 98425 w 3660775"/>
                <a:gd name="connsiteY25" fmla="*/ 174625 h 581025"/>
                <a:gd name="connsiteX26" fmla="*/ 146050 w 3660775"/>
                <a:gd name="connsiteY26" fmla="*/ 209550 h 581025"/>
                <a:gd name="connsiteX27" fmla="*/ 193675 w 3660775"/>
                <a:gd name="connsiteY27" fmla="*/ 234950 h 581025"/>
                <a:gd name="connsiteX28" fmla="*/ 238125 w 3660775"/>
                <a:gd name="connsiteY28" fmla="*/ 254000 h 581025"/>
                <a:gd name="connsiteX29" fmla="*/ 295275 w 3660775"/>
                <a:gd name="connsiteY29" fmla="*/ 266700 h 581025"/>
                <a:gd name="connsiteX30" fmla="*/ 368300 w 3660775"/>
                <a:gd name="connsiteY30" fmla="*/ 273050 h 581025"/>
                <a:gd name="connsiteX31" fmla="*/ 612775 w 3660775"/>
                <a:gd name="connsiteY31" fmla="*/ 269875 h 581025"/>
                <a:gd name="connsiteX32" fmla="*/ 1009650 w 3660775"/>
                <a:gd name="connsiteY32" fmla="*/ 241300 h 581025"/>
                <a:gd name="connsiteX33" fmla="*/ 1352550 w 3660775"/>
                <a:gd name="connsiteY33" fmla="*/ 203200 h 581025"/>
                <a:gd name="connsiteX34" fmla="*/ 1682750 w 3660775"/>
                <a:gd name="connsiteY34" fmla="*/ 155575 h 581025"/>
                <a:gd name="connsiteX35" fmla="*/ 1943100 w 3660775"/>
                <a:gd name="connsiteY35" fmla="*/ 136525 h 581025"/>
                <a:gd name="connsiteX36" fmla="*/ 2324100 w 3660775"/>
                <a:gd name="connsiteY36" fmla="*/ 104775 h 581025"/>
                <a:gd name="connsiteX37" fmla="*/ 2632075 w 3660775"/>
                <a:gd name="connsiteY37" fmla="*/ 85725 h 581025"/>
                <a:gd name="connsiteX38" fmla="*/ 2968625 w 3660775"/>
                <a:gd name="connsiteY38" fmla="*/ 69850 h 581025"/>
                <a:gd name="connsiteX39" fmla="*/ 3016250 w 3660775"/>
                <a:gd name="connsiteY39" fmla="*/ 63500 h 581025"/>
                <a:gd name="connsiteX40" fmla="*/ 3082925 w 3660775"/>
                <a:gd name="connsiteY40" fmla="*/ 50800 h 581025"/>
                <a:gd name="connsiteX41" fmla="*/ 3171825 w 3660775"/>
                <a:gd name="connsiteY41" fmla="*/ 28575 h 581025"/>
                <a:gd name="connsiteX42" fmla="*/ 3251200 w 3660775"/>
                <a:gd name="connsiteY42" fmla="*/ 0 h 581025"/>
                <a:gd name="connsiteX43" fmla="*/ 3308350 w 3660775"/>
                <a:gd name="connsiteY43" fmla="*/ 12700 h 581025"/>
                <a:gd name="connsiteX44" fmla="*/ 3387725 w 3660775"/>
                <a:gd name="connsiteY44" fmla="*/ 38100 h 581025"/>
                <a:gd name="connsiteX45" fmla="*/ 3492500 w 3660775"/>
                <a:gd name="connsiteY45" fmla="*/ 82550 h 581025"/>
                <a:gd name="connsiteX46" fmla="*/ 3590925 w 3660775"/>
                <a:gd name="connsiteY46" fmla="*/ 139700 h 581025"/>
                <a:gd name="connsiteX47" fmla="*/ 3641725 w 3660775"/>
                <a:gd name="connsiteY47" fmla="*/ 174625 h 581025"/>
                <a:gd name="connsiteX48" fmla="*/ 3651250 w 3660775"/>
                <a:gd name="connsiteY48" fmla="*/ 187325 h 581025"/>
                <a:gd name="connsiteX49" fmla="*/ 3660775 w 3660775"/>
                <a:gd name="connsiteY49" fmla="*/ 228600 h 581025"/>
                <a:gd name="connsiteX50" fmla="*/ 3660775 w 3660775"/>
                <a:gd name="connsiteY50" fmla="*/ 273050 h 581025"/>
                <a:gd name="connsiteX51" fmla="*/ 3644900 w 3660775"/>
                <a:gd name="connsiteY51" fmla="*/ 307975 h 581025"/>
                <a:gd name="connsiteX52" fmla="*/ 3625850 w 3660775"/>
                <a:gd name="connsiteY52" fmla="*/ 327025 h 581025"/>
                <a:gd name="connsiteX53" fmla="*/ 3587750 w 3660775"/>
                <a:gd name="connsiteY53" fmla="*/ 333375 h 581025"/>
                <a:gd name="connsiteX54" fmla="*/ 3451225 w 3660775"/>
                <a:gd name="connsiteY54" fmla="*/ 327025 h 581025"/>
                <a:gd name="connsiteX55" fmla="*/ 3216275 w 3660775"/>
                <a:gd name="connsiteY55" fmla="*/ 304800 h 581025"/>
                <a:gd name="connsiteX56" fmla="*/ 3022600 w 3660775"/>
                <a:gd name="connsiteY56" fmla="*/ 295275 h 581025"/>
                <a:gd name="connsiteX57" fmla="*/ 2835275 w 3660775"/>
                <a:gd name="connsiteY57" fmla="*/ 288925 h 581025"/>
                <a:gd name="connsiteX58" fmla="*/ 2565400 w 3660775"/>
                <a:gd name="connsiteY58" fmla="*/ 295275 h 581025"/>
                <a:gd name="connsiteX59" fmla="*/ 2317750 w 3660775"/>
                <a:gd name="connsiteY59" fmla="*/ 304800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660775" h="581025">
                  <a:moveTo>
                    <a:pt x="2317750" y="304800"/>
                  </a:moveTo>
                  <a:lnTo>
                    <a:pt x="1949450" y="323850"/>
                  </a:lnTo>
                  <a:lnTo>
                    <a:pt x="1657350" y="349250"/>
                  </a:lnTo>
                  <a:lnTo>
                    <a:pt x="1387475" y="381000"/>
                  </a:lnTo>
                  <a:lnTo>
                    <a:pt x="1101725" y="422275"/>
                  </a:lnTo>
                  <a:lnTo>
                    <a:pt x="863600" y="463550"/>
                  </a:lnTo>
                  <a:lnTo>
                    <a:pt x="654050" y="504825"/>
                  </a:lnTo>
                  <a:lnTo>
                    <a:pt x="504825" y="539750"/>
                  </a:lnTo>
                  <a:lnTo>
                    <a:pt x="454025" y="555625"/>
                  </a:lnTo>
                  <a:lnTo>
                    <a:pt x="419100" y="574675"/>
                  </a:lnTo>
                  <a:lnTo>
                    <a:pt x="403225" y="581025"/>
                  </a:lnTo>
                  <a:lnTo>
                    <a:pt x="381000" y="577850"/>
                  </a:lnTo>
                  <a:lnTo>
                    <a:pt x="330200" y="561975"/>
                  </a:lnTo>
                  <a:lnTo>
                    <a:pt x="285750" y="539750"/>
                  </a:lnTo>
                  <a:lnTo>
                    <a:pt x="250825" y="514350"/>
                  </a:lnTo>
                  <a:lnTo>
                    <a:pt x="203200" y="476250"/>
                  </a:lnTo>
                  <a:lnTo>
                    <a:pt x="165100" y="431800"/>
                  </a:lnTo>
                  <a:lnTo>
                    <a:pt x="123825" y="377825"/>
                  </a:lnTo>
                  <a:lnTo>
                    <a:pt x="63500" y="288925"/>
                  </a:lnTo>
                  <a:lnTo>
                    <a:pt x="28575" y="234950"/>
                  </a:lnTo>
                  <a:lnTo>
                    <a:pt x="9525" y="190500"/>
                  </a:lnTo>
                  <a:lnTo>
                    <a:pt x="0" y="152400"/>
                  </a:lnTo>
                  <a:lnTo>
                    <a:pt x="3175" y="133350"/>
                  </a:lnTo>
                  <a:lnTo>
                    <a:pt x="28575" y="127000"/>
                  </a:lnTo>
                  <a:lnTo>
                    <a:pt x="60325" y="142875"/>
                  </a:lnTo>
                  <a:lnTo>
                    <a:pt x="98425" y="174625"/>
                  </a:lnTo>
                  <a:lnTo>
                    <a:pt x="146050" y="209550"/>
                  </a:lnTo>
                  <a:lnTo>
                    <a:pt x="193675" y="234950"/>
                  </a:lnTo>
                  <a:lnTo>
                    <a:pt x="238125" y="254000"/>
                  </a:lnTo>
                  <a:lnTo>
                    <a:pt x="295275" y="266700"/>
                  </a:lnTo>
                  <a:lnTo>
                    <a:pt x="368300" y="273050"/>
                  </a:lnTo>
                  <a:lnTo>
                    <a:pt x="612775" y="269875"/>
                  </a:lnTo>
                  <a:lnTo>
                    <a:pt x="1009650" y="241300"/>
                  </a:lnTo>
                  <a:lnTo>
                    <a:pt x="1352550" y="203200"/>
                  </a:lnTo>
                  <a:lnTo>
                    <a:pt x="1682750" y="155575"/>
                  </a:lnTo>
                  <a:lnTo>
                    <a:pt x="1943100" y="136525"/>
                  </a:lnTo>
                  <a:lnTo>
                    <a:pt x="2324100" y="104775"/>
                  </a:lnTo>
                  <a:lnTo>
                    <a:pt x="2632075" y="85725"/>
                  </a:lnTo>
                  <a:lnTo>
                    <a:pt x="2968625" y="69850"/>
                  </a:lnTo>
                  <a:lnTo>
                    <a:pt x="3016250" y="63500"/>
                  </a:lnTo>
                  <a:lnTo>
                    <a:pt x="3082925" y="50800"/>
                  </a:lnTo>
                  <a:lnTo>
                    <a:pt x="3171825" y="28575"/>
                  </a:lnTo>
                  <a:lnTo>
                    <a:pt x="3251200" y="0"/>
                  </a:lnTo>
                  <a:lnTo>
                    <a:pt x="3308350" y="12700"/>
                  </a:lnTo>
                  <a:lnTo>
                    <a:pt x="3387725" y="38100"/>
                  </a:lnTo>
                  <a:lnTo>
                    <a:pt x="3492500" y="82550"/>
                  </a:lnTo>
                  <a:lnTo>
                    <a:pt x="3590925" y="139700"/>
                  </a:lnTo>
                  <a:lnTo>
                    <a:pt x="3641725" y="174625"/>
                  </a:lnTo>
                  <a:lnTo>
                    <a:pt x="3651250" y="187325"/>
                  </a:lnTo>
                  <a:lnTo>
                    <a:pt x="3660775" y="228600"/>
                  </a:lnTo>
                  <a:lnTo>
                    <a:pt x="3660775" y="273050"/>
                  </a:lnTo>
                  <a:lnTo>
                    <a:pt x="3644900" y="307975"/>
                  </a:lnTo>
                  <a:lnTo>
                    <a:pt x="3625850" y="327025"/>
                  </a:lnTo>
                  <a:lnTo>
                    <a:pt x="3587750" y="333375"/>
                  </a:lnTo>
                  <a:lnTo>
                    <a:pt x="3451225" y="327025"/>
                  </a:lnTo>
                  <a:lnTo>
                    <a:pt x="3216275" y="304800"/>
                  </a:lnTo>
                  <a:lnTo>
                    <a:pt x="3022600" y="295275"/>
                  </a:lnTo>
                  <a:lnTo>
                    <a:pt x="2835275" y="288925"/>
                  </a:lnTo>
                  <a:lnTo>
                    <a:pt x="2565400" y="295275"/>
                  </a:lnTo>
                  <a:cubicBezTo>
                    <a:pt x="2484968" y="298492"/>
                    <a:pt x="2404596" y="304800"/>
                    <a:pt x="2317750" y="304800"/>
                  </a:cubicBez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90279B5D-50EC-410E-8587-3835D9315286}"/>
              </a:ext>
            </a:extLst>
          </p:cNvPr>
          <p:cNvGrpSpPr/>
          <p:nvPr/>
        </p:nvGrpSpPr>
        <p:grpSpPr>
          <a:xfrm>
            <a:off x="3764756" y="1662114"/>
            <a:ext cx="4662488" cy="3998912"/>
            <a:chOff x="3749675" y="1662114"/>
            <a:chExt cx="4662488" cy="3998912"/>
          </a:xfrm>
          <a:solidFill>
            <a:schemeClr val="tx1"/>
          </a:solidFill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3675A8FE-84CE-4B17-B045-5102768981EB}"/>
                </a:ext>
              </a:extLst>
            </p:cNvPr>
            <p:cNvSpPr/>
            <p:nvPr/>
          </p:nvSpPr>
          <p:spPr>
            <a:xfrm>
              <a:off x="3749675" y="3227388"/>
              <a:ext cx="4662488" cy="762000"/>
            </a:xfrm>
            <a:custGeom>
              <a:avLst/>
              <a:gdLst>
                <a:gd name="connsiteX0" fmla="*/ 2998470 w 4663440"/>
                <a:gd name="connsiteY0" fmla="*/ 339090 h 762000"/>
                <a:gd name="connsiteX1" fmla="*/ 2674620 w 4663440"/>
                <a:gd name="connsiteY1" fmla="*/ 373380 h 762000"/>
                <a:gd name="connsiteX2" fmla="*/ 2434590 w 4663440"/>
                <a:gd name="connsiteY2" fmla="*/ 407670 h 762000"/>
                <a:gd name="connsiteX3" fmla="*/ 2145030 w 4663440"/>
                <a:gd name="connsiteY3" fmla="*/ 430530 h 762000"/>
                <a:gd name="connsiteX4" fmla="*/ 1943100 w 4663440"/>
                <a:gd name="connsiteY4" fmla="*/ 461010 h 762000"/>
                <a:gd name="connsiteX5" fmla="*/ 1474470 w 4663440"/>
                <a:gd name="connsiteY5" fmla="*/ 537210 h 762000"/>
                <a:gd name="connsiteX6" fmla="*/ 1238250 w 4663440"/>
                <a:gd name="connsiteY6" fmla="*/ 582930 h 762000"/>
                <a:gd name="connsiteX7" fmla="*/ 986790 w 4663440"/>
                <a:gd name="connsiteY7" fmla="*/ 628650 h 762000"/>
                <a:gd name="connsiteX8" fmla="*/ 769620 w 4663440"/>
                <a:gd name="connsiteY8" fmla="*/ 674370 h 762000"/>
                <a:gd name="connsiteX9" fmla="*/ 598170 w 4663440"/>
                <a:gd name="connsiteY9" fmla="*/ 716280 h 762000"/>
                <a:gd name="connsiteX10" fmla="*/ 521970 w 4663440"/>
                <a:gd name="connsiteY10" fmla="*/ 739140 h 762000"/>
                <a:gd name="connsiteX11" fmla="*/ 483870 w 4663440"/>
                <a:gd name="connsiteY11" fmla="*/ 754380 h 762000"/>
                <a:gd name="connsiteX12" fmla="*/ 449580 w 4663440"/>
                <a:gd name="connsiteY12" fmla="*/ 762000 h 762000"/>
                <a:gd name="connsiteX13" fmla="*/ 415290 w 4663440"/>
                <a:gd name="connsiteY13" fmla="*/ 762000 h 762000"/>
                <a:gd name="connsiteX14" fmla="*/ 369570 w 4663440"/>
                <a:gd name="connsiteY14" fmla="*/ 754380 h 762000"/>
                <a:gd name="connsiteX15" fmla="*/ 335280 w 4663440"/>
                <a:gd name="connsiteY15" fmla="*/ 731520 h 762000"/>
                <a:gd name="connsiteX16" fmla="*/ 255270 w 4663440"/>
                <a:gd name="connsiteY16" fmla="*/ 659130 h 762000"/>
                <a:gd name="connsiteX17" fmla="*/ 167640 w 4663440"/>
                <a:gd name="connsiteY17" fmla="*/ 563880 h 762000"/>
                <a:gd name="connsiteX18" fmla="*/ 83820 w 4663440"/>
                <a:gd name="connsiteY18" fmla="*/ 461010 h 762000"/>
                <a:gd name="connsiteX19" fmla="*/ 30480 w 4663440"/>
                <a:gd name="connsiteY19" fmla="*/ 384810 h 762000"/>
                <a:gd name="connsiteX20" fmla="*/ 7620 w 4663440"/>
                <a:gd name="connsiteY20" fmla="*/ 342900 h 762000"/>
                <a:gd name="connsiteX21" fmla="*/ 0 w 4663440"/>
                <a:gd name="connsiteY21" fmla="*/ 327660 h 762000"/>
                <a:gd name="connsiteX22" fmla="*/ 0 w 4663440"/>
                <a:gd name="connsiteY22" fmla="*/ 312420 h 762000"/>
                <a:gd name="connsiteX23" fmla="*/ 11430 w 4663440"/>
                <a:gd name="connsiteY23" fmla="*/ 300990 h 762000"/>
                <a:gd name="connsiteX24" fmla="*/ 34290 w 4663440"/>
                <a:gd name="connsiteY24" fmla="*/ 300990 h 762000"/>
                <a:gd name="connsiteX25" fmla="*/ 60960 w 4663440"/>
                <a:gd name="connsiteY25" fmla="*/ 312420 h 762000"/>
                <a:gd name="connsiteX26" fmla="*/ 87630 w 4663440"/>
                <a:gd name="connsiteY26" fmla="*/ 331470 h 762000"/>
                <a:gd name="connsiteX27" fmla="*/ 125730 w 4663440"/>
                <a:gd name="connsiteY27" fmla="*/ 354330 h 762000"/>
                <a:gd name="connsiteX28" fmla="*/ 171450 w 4663440"/>
                <a:gd name="connsiteY28" fmla="*/ 381000 h 762000"/>
                <a:gd name="connsiteX29" fmla="*/ 251460 w 4663440"/>
                <a:gd name="connsiteY29" fmla="*/ 411480 h 762000"/>
                <a:gd name="connsiteX30" fmla="*/ 316230 w 4663440"/>
                <a:gd name="connsiteY30" fmla="*/ 426720 h 762000"/>
                <a:gd name="connsiteX31" fmla="*/ 419100 w 4663440"/>
                <a:gd name="connsiteY31" fmla="*/ 445770 h 762000"/>
                <a:gd name="connsiteX32" fmla="*/ 506730 w 4663440"/>
                <a:gd name="connsiteY32" fmla="*/ 449580 h 762000"/>
                <a:gd name="connsiteX33" fmla="*/ 685800 w 4663440"/>
                <a:gd name="connsiteY33" fmla="*/ 441960 h 762000"/>
                <a:gd name="connsiteX34" fmla="*/ 864870 w 4663440"/>
                <a:gd name="connsiteY34" fmla="*/ 422910 h 762000"/>
                <a:gd name="connsiteX35" fmla="*/ 1036320 w 4663440"/>
                <a:gd name="connsiteY35" fmla="*/ 392430 h 762000"/>
                <a:gd name="connsiteX36" fmla="*/ 1386840 w 4663440"/>
                <a:gd name="connsiteY36" fmla="*/ 342900 h 762000"/>
                <a:gd name="connsiteX37" fmla="*/ 1790700 w 4663440"/>
                <a:gd name="connsiteY37" fmla="*/ 285750 h 762000"/>
                <a:gd name="connsiteX38" fmla="*/ 2156460 w 4663440"/>
                <a:gd name="connsiteY38" fmla="*/ 224790 h 762000"/>
                <a:gd name="connsiteX39" fmla="*/ 2461260 w 4663440"/>
                <a:gd name="connsiteY39" fmla="*/ 182880 h 762000"/>
                <a:gd name="connsiteX40" fmla="*/ 2868930 w 4663440"/>
                <a:gd name="connsiteY40" fmla="*/ 148590 h 762000"/>
                <a:gd name="connsiteX41" fmla="*/ 3272790 w 4663440"/>
                <a:gd name="connsiteY41" fmla="*/ 118110 h 762000"/>
                <a:gd name="connsiteX42" fmla="*/ 3745230 w 4663440"/>
                <a:gd name="connsiteY42" fmla="*/ 91440 h 762000"/>
                <a:gd name="connsiteX43" fmla="*/ 3848100 w 4663440"/>
                <a:gd name="connsiteY43" fmla="*/ 83820 h 762000"/>
                <a:gd name="connsiteX44" fmla="*/ 3909060 w 4663440"/>
                <a:gd name="connsiteY44" fmla="*/ 76200 h 762000"/>
                <a:gd name="connsiteX45" fmla="*/ 3992880 w 4663440"/>
                <a:gd name="connsiteY45" fmla="*/ 57150 h 762000"/>
                <a:gd name="connsiteX46" fmla="*/ 4069080 w 4663440"/>
                <a:gd name="connsiteY46" fmla="*/ 34290 h 762000"/>
                <a:gd name="connsiteX47" fmla="*/ 4137660 w 4663440"/>
                <a:gd name="connsiteY47" fmla="*/ 3810 h 762000"/>
                <a:gd name="connsiteX48" fmla="*/ 4171950 w 4663440"/>
                <a:gd name="connsiteY48" fmla="*/ 0 h 762000"/>
                <a:gd name="connsiteX49" fmla="*/ 4229100 w 4663440"/>
                <a:gd name="connsiteY49" fmla="*/ 7620 h 762000"/>
                <a:gd name="connsiteX50" fmla="*/ 4320540 w 4663440"/>
                <a:gd name="connsiteY50" fmla="*/ 30480 h 762000"/>
                <a:gd name="connsiteX51" fmla="*/ 4411980 w 4663440"/>
                <a:gd name="connsiteY51" fmla="*/ 72390 h 762000"/>
                <a:gd name="connsiteX52" fmla="*/ 4484370 w 4663440"/>
                <a:gd name="connsiteY52" fmla="*/ 110490 h 762000"/>
                <a:gd name="connsiteX53" fmla="*/ 4560570 w 4663440"/>
                <a:gd name="connsiteY53" fmla="*/ 160020 h 762000"/>
                <a:gd name="connsiteX54" fmla="*/ 4591050 w 4663440"/>
                <a:gd name="connsiteY54" fmla="*/ 179070 h 762000"/>
                <a:gd name="connsiteX55" fmla="*/ 4617720 w 4663440"/>
                <a:gd name="connsiteY55" fmla="*/ 205740 h 762000"/>
                <a:gd name="connsiteX56" fmla="*/ 4640580 w 4663440"/>
                <a:gd name="connsiteY56" fmla="*/ 236220 h 762000"/>
                <a:gd name="connsiteX57" fmla="*/ 4655820 w 4663440"/>
                <a:gd name="connsiteY57" fmla="*/ 270510 h 762000"/>
                <a:gd name="connsiteX58" fmla="*/ 4663440 w 4663440"/>
                <a:gd name="connsiteY58" fmla="*/ 300990 h 762000"/>
                <a:gd name="connsiteX59" fmla="*/ 4655820 w 4663440"/>
                <a:gd name="connsiteY59" fmla="*/ 327660 h 762000"/>
                <a:gd name="connsiteX60" fmla="*/ 4636770 w 4663440"/>
                <a:gd name="connsiteY60" fmla="*/ 346710 h 762000"/>
                <a:gd name="connsiteX61" fmla="*/ 4594860 w 4663440"/>
                <a:gd name="connsiteY61" fmla="*/ 369570 h 762000"/>
                <a:gd name="connsiteX62" fmla="*/ 4533900 w 4663440"/>
                <a:gd name="connsiteY62" fmla="*/ 381000 h 762000"/>
                <a:gd name="connsiteX63" fmla="*/ 4495800 w 4663440"/>
                <a:gd name="connsiteY63" fmla="*/ 381000 h 762000"/>
                <a:gd name="connsiteX64" fmla="*/ 4389120 w 4663440"/>
                <a:gd name="connsiteY64" fmla="*/ 365760 h 762000"/>
                <a:gd name="connsiteX65" fmla="*/ 4248150 w 4663440"/>
                <a:gd name="connsiteY65" fmla="*/ 350520 h 762000"/>
                <a:gd name="connsiteX66" fmla="*/ 4118610 w 4663440"/>
                <a:gd name="connsiteY66" fmla="*/ 342900 h 762000"/>
                <a:gd name="connsiteX67" fmla="*/ 3950970 w 4663440"/>
                <a:gd name="connsiteY67" fmla="*/ 335280 h 762000"/>
                <a:gd name="connsiteX68" fmla="*/ 3737610 w 4663440"/>
                <a:gd name="connsiteY68" fmla="*/ 327660 h 762000"/>
                <a:gd name="connsiteX69" fmla="*/ 3486150 w 4663440"/>
                <a:gd name="connsiteY69" fmla="*/ 323850 h 762000"/>
                <a:gd name="connsiteX70" fmla="*/ 3181350 w 4663440"/>
                <a:gd name="connsiteY70" fmla="*/ 331470 h 762000"/>
                <a:gd name="connsiteX71" fmla="*/ 2998470 w 4663440"/>
                <a:gd name="connsiteY71" fmla="*/ 339090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663440" h="762000">
                  <a:moveTo>
                    <a:pt x="2998470" y="339090"/>
                  </a:moveTo>
                  <a:lnTo>
                    <a:pt x="2674620" y="373380"/>
                  </a:lnTo>
                  <a:lnTo>
                    <a:pt x="2434590" y="407670"/>
                  </a:lnTo>
                  <a:lnTo>
                    <a:pt x="2145030" y="430530"/>
                  </a:lnTo>
                  <a:lnTo>
                    <a:pt x="1943100" y="461010"/>
                  </a:lnTo>
                  <a:lnTo>
                    <a:pt x="1474470" y="537210"/>
                  </a:lnTo>
                  <a:lnTo>
                    <a:pt x="1238250" y="582930"/>
                  </a:lnTo>
                  <a:lnTo>
                    <a:pt x="986790" y="628650"/>
                  </a:lnTo>
                  <a:lnTo>
                    <a:pt x="769620" y="674370"/>
                  </a:lnTo>
                  <a:lnTo>
                    <a:pt x="598170" y="716280"/>
                  </a:lnTo>
                  <a:lnTo>
                    <a:pt x="521970" y="739140"/>
                  </a:lnTo>
                  <a:lnTo>
                    <a:pt x="483870" y="754380"/>
                  </a:lnTo>
                  <a:lnTo>
                    <a:pt x="449580" y="762000"/>
                  </a:lnTo>
                  <a:lnTo>
                    <a:pt x="415290" y="762000"/>
                  </a:lnTo>
                  <a:lnTo>
                    <a:pt x="369570" y="754380"/>
                  </a:lnTo>
                  <a:lnTo>
                    <a:pt x="335280" y="731520"/>
                  </a:lnTo>
                  <a:lnTo>
                    <a:pt x="255270" y="659130"/>
                  </a:lnTo>
                  <a:lnTo>
                    <a:pt x="167640" y="563880"/>
                  </a:lnTo>
                  <a:lnTo>
                    <a:pt x="83820" y="461010"/>
                  </a:lnTo>
                  <a:lnTo>
                    <a:pt x="30480" y="384810"/>
                  </a:lnTo>
                  <a:lnTo>
                    <a:pt x="7620" y="342900"/>
                  </a:lnTo>
                  <a:lnTo>
                    <a:pt x="0" y="327660"/>
                  </a:lnTo>
                  <a:lnTo>
                    <a:pt x="0" y="312420"/>
                  </a:lnTo>
                  <a:lnTo>
                    <a:pt x="11430" y="300990"/>
                  </a:lnTo>
                  <a:lnTo>
                    <a:pt x="34290" y="300990"/>
                  </a:lnTo>
                  <a:lnTo>
                    <a:pt x="60960" y="312420"/>
                  </a:lnTo>
                  <a:lnTo>
                    <a:pt x="87630" y="331470"/>
                  </a:lnTo>
                  <a:lnTo>
                    <a:pt x="125730" y="354330"/>
                  </a:lnTo>
                  <a:lnTo>
                    <a:pt x="171450" y="381000"/>
                  </a:lnTo>
                  <a:lnTo>
                    <a:pt x="251460" y="411480"/>
                  </a:lnTo>
                  <a:lnTo>
                    <a:pt x="316230" y="426720"/>
                  </a:lnTo>
                  <a:lnTo>
                    <a:pt x="419100" y="445770"/>
                  </a:lnTo>
                  <a:lnTo>
                    <a:pt x="506730" y="449580"/>
                  </a:lnTo>
                  <a:lnTo>
                    <a:pt x="685800" y="441960"/>
                  </a:lnTo>
                  <a:lnTo>
                    <a:pt x="864870" y="422910"/>
                  </a:lnTo>
                  <a:lnTo>
                    <a:pt x="1036320" y="392430"/>
                  </a:lnTo>
                  <a:lnTo>
                    <a:pt x="1386840" y="342900"/>
                  </a:lnTo>
                  <a:lnTo>
                    <a:pt x="1790700" y="285750"/>
                  </a:lnTo>
                  <a:lnTo>
                    <a:pt x="2156460" y="224790"/>
                  </a:lnTo>
                  <a:lnTo>
                    <a:pt x="2461260" y="182880"/>
                  </a:lnTo>
                  <a:lnTo>
                    <a:pt x="2868930" y="148590"/>
                  </a:lnTo>
                  <a:lnTo>
                    <a:pt x="3272790" y="118110"/>
                  </a:lnTo>
                  <a:lnTo>
                    <a:pt x="3745230" y="91440"/>
                  </a:lnTo>
                  <a:lnTo>
                    <a:pt x="3848100" y="83820"/>
                  </a:lnTo>
                  <a:lnTo>
                    <a:pt x="3909060" y="76200"/>
                  </a:lnTo>
                  <a:lnTo>
                    <a:pt x="3992880" y="57150"/>
                  </a:lnTo>
                  <a:lnTo>
                    <a:pt x="4069080" y="34290"/>
                  </a:lnTo>
                  <a:lnTo>
                    <a:pt x="4137660" y="3810"/>
                  </a:lnTo>
                  <a:lnTo>
                    <a:pt x="4171950" y="0"/>
                  </a:lnTo>
                  <a:lnTo>
                    <a:pt x="4229100" y="7620"/>
                  </a:lnTo>
                  <a:lnTo>
                    <a:pt x="4320540" y="30480"/>
                  </a:lnTo>
                  <a:lnTo>
                    <a:pt x="4411980" y="72390"/>
                  </a:lnTo>
                  <a:lnTo>
                    <a:pt x="4484370" y="110490"/>
                  </a:lnTo>
                  <a:lnTo>
                    <a:pt x="4560570" y="160020"/>
                  </a:lnTo>
                  <a:lnTo>
                    <a:pt x="4591050" y="179070"/>
                  </a:lnTo>
                  <a:lnTo>
                    <a:pt x="4617720" y="205740"/>
                  </a:lnTo>
                  <a:lnTo>
                    <a:pt x="4640580" y="236220"/>
                  </a:lnTo>
                  <a:lnTo>
                    <a:pt x="4655820" y="270510"/>
                  </a:lnTo>
                  <a:lnTo>
                    <a:pt x="4663440" y="300990"/>
                  </a:lnTo>
                  <a:lnTo>
                    <a:pt x="4655820" y="327660"/>
                  </a:lnTo>
                  <a:lnTo>
                    <a:pt x="4636770" y="346710"/>
                  </a:lnTo>
                  <a:lnTo>
                    <a:pt x="4594860" y="369570"/>
                  </a:lnTo>
                  <a:lnTo>
                    <a:pt x="4533900" y="381000"/>
                  </a:lnTo>
                  <a:lnTo>
                    <a:pt x="4495800" y="381000"/>
                  </a:lnTo>
                  <a:lnTo>
                    <a:pt x="4389120" y="365760"/>
                  </a:lnTo>
                  <a:lnTo>
                    <a:pt x="4248150" y="350520"/>
                  </a:lnTo>
                  <a:lnTo>
                    <a:pt x="4118610" y="342900"/>
                  </a:lnTo>
                  <a:lnTo>
                    <a:pt x="3950970" y="335280"/>
                  </a:lnTo>
                  <a:lnTo>
                    <a:pt x="3737610" y="327660"/>
                  </a:lnTo>
                  <a:lnTo>
                    <a:pt x="3486150" y="323850"/>
                  </a:lnTo>
                  <a:lnTo>
                    <a:pt x="3181350" y="331470"/>
                  </a:lnTo>
                  <a:lnTo>
                    <a:pt x="2998470" y="33909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1AEF71EF-E385-49E5-B760-A4436E9E62D4}"/>
                </a:ext>
              </a:extLst>
            </p:cNvPr>
            <p:cNvSpPr/>
            <p:nvPr/>
          </p:nvSpPr>
          <p:spPr>
            <a:xfrm rot="16200000">
              <a:off x="4138614" y="3214689"/>
              <a:ext cx="3679825" cy="574675"/>
            </a:xfrm>
            <a:custGeom>
              <a:avLst/>
              <a:gdLst>
                <a:gd name="connsiteX0" fmla="*/ 1228725 w 3679825"/>
                <a:gd name="connsiteY0" fmla="*/ 495300 h 574675"/>
                <a:gd name="connsiteX1" fmla="*/ 666750 w 3679825"/>
                <a:gd name="connsiteY1" fmla="*/ 479425 h 574675"/>
                <a:gd name="connsiteX2" fmla="*/ 307975 w 3679825"/>
                <a:gd name="connsiteY2" fmla="*/ 469900 h 574675"/>
                <a:gd name="connsiteX3" fmla="*/ 44450 w 3679825"/>
                <a:gd name="connsiteY3" fmla="*/ 466725 h 574675"/>
                <a:gd name="connsiteX4" fmla="*/ 0 w 3679825"/>
                <a:gd name="connsiteY4" fmla="*/ 215900 h 574675"/>
                <a:gd name="connsiteX5" fmla="*/ 654050 w 3679825"/>
                <a:gd name="connsiteY5" fmla="*/ 222250 h 574675"/>
                <a:gd name="connsiteX6" fmla="*/ 1247775 w 3679825"/>
                <a:gd name="connsiteY6" fmla="*/ 219075 h 574675"/>
                <a:gd name="connsiteX7" fmla="*/ 1685925 w 3679825"/>
                <a:gd name="connsiteY7" fmla="*/ 219075 h 574675"/>
                <a:gd name="connsiteX8" fmla="*/ 1882775 w 3679825"/>
                <a:gd name="connsiteY8" fmla="*/ 222250 h 574675"/>
                <a:gd name="connsiteX9" fmla="*/ 2298700 w 3679825"/>
                <a:gd name="connsiteY9" fmla="*/ 222250 h 574675"/>
                <a:gd name="connsiteX10" fmla="*/ 2847975 w 3679825"/>
                <a:gd name="connsiteY10" fmla="*/ 222250 h 574675"/>
                <a:gd name="connsiteX11" fmla="*/ 3060700 w 3679825"/>
                <a:gd name="connsiteY11" fmla="*/ 219075 h 574675"/>
                <a:gd name="connsiteX12" fmla="*/ 3165475 w 3679825"/>
                <a:gd name="connsiteY12" fmla="*/ 215900 h 574675"/>
                <a:gd name="connsiteX13" fmla="*/ 3219450 w 3679825"/>
                <a:gd name="connsiteY13" fmla="*/ 209550 h 574675"/>
                <a:gd name="connsiteX14" fmla="*/ 3270250 w 3679825"/>
                <a:gd name="connsiteY14" fmla="*/ 193675 h 574675"/>
                <a:gd name="connsiteX15" fmla="*/ 3365500 w 3679825"/>
                <a:gd name="connsiteY15" fmla="*/ 161925 h 574675"/>
                <a:gd name="connsiteX16" fmla="*/ 3457575 w 3679825"/>
                <a:gd name="connsiteY16" fmla="*/ 111125 h 574675"/>
                <a:gd name="connsiteX17" fmla="*/ 3527425 w 3679825"/>
                <a:gd name="connsiteY17" fmla="*/ 66675 h 574675"/>
                <a:gd name="connsiteX18" fmla="*/ 3597275 w 3679825"/>
                <a:gd name="connsiteY18" fmla="*/ 25400 h 574675"/>
                <a:gd name="connsiteX19" fmla="*/ 3635375 w 3679825"/>
                <a:gd name="connsiteY19" fmla="*/ 6350 h 574675"/>
                <a:gd name="connsiteX20" fmla="*/ 3660775 w 3679825"/>
                <a:gd name="connsiteY20" fmla="*/ 0 h 574675"/>
                <a:gd name="connsiteX21" fmla="*/ 3670300 w 3679825"/>
                <a:gd name="connsiteY21" fmla="*/ 6350 h 574675"/>
                <a:gd name="connsiteX22" fmla="*/ 3679825 w 3679825"/>
                <a:gd name="connsiteY22" fmla="*/ 25400 h 574675"/>
                <a:gd name="connsiteX23" fmla="*/ 3670300 w 3679825"/>
                <a:gd name="connsiteY23" fmla="*/ 82550 h 574675"/>
                <a:gd name="connsiteX24" fmla="*/ 3654425 w 3679825"/>
                <a:gd name="connsiteY24" fmla="*/ 142875 h 574675"/>
                <a:gd name="connsiteX25" fmla="*/ 3609975 w 3679825"/>
                <a:gd name="connsiteY25" fmla="*/ 250825 h 574675"/>
                <a:gd name="connsiteX26" fmla="*/ 3556000 w 3679825"/>
                <a:gd name="connsiteY26" fmla="*/ 371475 h 574675"/>
                <a:gd name="connsiteX27" fmla="*/ 3521075 w 3679825"/>
                <a:gd name="connsiteY27" fmla="*/ 431800 h 574675"/>
                <a:gd name="connsiteX28" fmla="*/ 3463925 w 3679825"/>
                <a:gd name="connsiteY28" fmla="*/ 514350 h 574675"/>
                <a:gd name="connsiteX29" fmla="*/ 3400425 w 3679825"/>
                <a:gd name="connsiteY29" fmla="*/ 565150 h 574675"/>
                <a:gd name="connsiteX30" fmla="*/ 3375025 w 3679825"/>
                <a:gd name="connsiteY30" fmla="*/ 574675 h 574675"/>
                <a:gd name="connsiteX31" fmla="*/ 3330575 w 3679825"/>
                <a:gd name="connsiteY31" fmla="*/ 568325 h 574675"/>
                <a:gd name="connsiteX32" fmla="*/ 3276600 w 3679825"/>
                <a:gd name="connsiteY32" fmla="*/ 542925 h 574675"/>
                <a:gd name="connsiteX33" fmla="*/ 3222625 w 3679825"/>
                <a:gd name="connsiteY33" fmla="*/ 520700 h 574675"/>
                <a:gd name="connsiteX34" fmla="*/ 3146425 w 3679825"/>
                <a:gd name="connsiteY34" fmla="*/ 514350 h 574675"/>
                <a:gd name="connsiteX35" fmla="*/ 2813050 w 3679825"/>
                <a:gd name="connsiteY35" fmla="*/ 508000 h 574675"/>
                <a:gd name="connsiteX36" fmla="*/ 2181225 w 3679825"/>
                <a:gd name="connsiteY36" fmla="*/ 508000 h 574675"/>
                <a:gd name="connsiteX37" fmla="*/ 1911350 w 3679825"/>
                <a:gd name="connsiteY37" fmla="*/ 508000 h 574675"/>
                <a:gd name="connsiteX38" fmla="*/ 1704975 w 3679825"/>
                <a:gd name="connsiteY38" fmla="*/ 504825 h 574675"/>
                <a:gd name="connsiteX39" fmla="*/ 1228725 w 3679825"/>
                <a:gd name="connsiteY39" fmla="*/ 495300 h 57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679825" h="574675">
                  <a:moveTo>
                    <a:pt x="1228725" y="495300"/>
                  </a:moveTo>
                  <a:lnTo>
                    <a:pt x="666750" y="479425"/>
                  </a:lnTo>
                  <a:lnTo>
                    <a:pt x="307975" y="469900"/>
                  </a:lnTo>
                  <a:lnTo>
                    <a:pt x="44450" y="466725"/>
                  </a:lnTo>
                  <a:lnTo>
                    <a:pt x="0" y="215900"/>
                  </a:lnTo>
                  <a:lnTo>
                    <a:pt x="654050" y="222250"/>
                  </a:lnTo>
                  <a:lnTo>
                    <a:pt x="1247775" y="219075"/>
                  </a:lnTo>
                  <a:lnTo>
                    <a:pt x="1685925" y="219075"/>
                  </a:lnTo>
                  <a:lnTo>
                    <a:pt x="1882775" y="222250"/>
                  </a:lnTo>
                  <a:lnTo>
                    <a:pt x="2298700" y="222250"/>
                  </a:lnTo>
                  <a:lnTo>
                    <a:pt x="2847975" y="222250"/>
                  </a:lnTo>
                  <a:lnTo>
                    <a:pt x="3060700" y="219075"/>
                  </a:lnTo>
                  <a:lnTo>
                    <a:pt x="3165475" y="215900"/>
                  </a:lnTo>
                  <a:lnTo>
                    <a:pt x="3219450" y="209550"/>
                  </a:lnTo>
                  <a:lnTo>
                    <a:pt x="3270250" y="193675"/>
                  </a:lnTo>
                  <a:lnTo>
                    <a:pt x="3365500" y="161925"/>
                  </a:lnTo>
                  <a:lnTo>
                    <a:pt x="3457575" y="111125"/>
                  </a:lnTo>
                  <a:lnTo>
                    <a:pt x="3527425" y="66675"/>
                  </a:lnTo>
                  <a:lnTo>
                    <a:pt x="3597275" y="25400"/>
                  </a:lnTo>
                  <a:lnTo>
                    <a:pt x="3635375" y="6350"/>
                  </a:lnTo>
                  <a:lnTo>
                    <a:pt x="3660775" y="0"/>
                  </a:lnTo>
                  <a:lnTo>
                    <a:pt x="3670300" y="6350"/>
                  </a:lnTo>
                  <a:lnTo>
                    <a:pt x="3679825" y="25400"/>
                  </a:lnTo>
                  <a:lnTo>
                    <a:pt x="3670300" y="82550"/>
                  </a:lnTo>
                  <a:lnTo>
                    <a:pt x="3654425" y="142875"/>
                  </a:lnTo>
                  <a:lnTo>
                    <a:pt x="3609975" y="250825"/>
                  </a:lnTo>
                  <a:lnTo>
                    <a:pt x="3556000" y="371475"/>
                  </a:lnTo>
                  <a:lnTo>
                    <a:pt x="3521075" y="431800"/>
                  </a:lnTo>
                  <a:lnTo>
                    <a:pt x="3463925" y="514350"/>
                  </a:lnTo>
                  <a:lnTo>
                    <a:pt x="3400425" y="565150"/>
                  </a:lnTo>
                  <a:lnTo>
                    <a:pt x="3375025" y="574675"/>
                  </a:lnTo>
                  <a:lnTo>
                    <a:pt x="3330575" y="568325"/>
                  </a:lnTo>
                  <a:lnTo>
                    <a:pt x="3276600" y="542925"/>
                  </a:lnTo>
                  <a:lnTo>
                    <a:pt x="3222625" y="520700"/>
                  </a:lnTo>
                  <a:lnTo>
                    <a:pt x="3146425" y="514350"/>
                  </a:lnTo>
                  <a:lnTo>
                    <a:pt x="2813050" y="508000"/>
                  </a:lnTo>
                  <a:lnTo>
                    <a:pt x="2181225" y="508000"/>
                  </a:lnTo>
                  <a:lnTo>
                    <a:pt x="1911350" y="508000"/>
                  </a:lnTo>
                  <a:lnTo>
                    <a:pt x="1704975" y="504825"/>
                  </a:lnTo>
                  <a:lnTo>
                    <a:pt x="1228725" y="495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02A8E342-FABC-40BB-AE5C-E4CED51B06C6}"/>
                </a:ext>
              </a:extLst>
            </p:cNvPr>
            <p:cNvSpPr/>
            <p:nvPr/>
          </p:nvSpPr>
          <p:spPr>
            <a:xfrm>
              <a:off x="4229101" y="5080001"/>
              <a:ext cx="3660775" cy="581025"/>
            </a:xfrm>
            <a:custGeom>
              <a:avLst/>
              <a:gdLst>
                <a:gd name="connsiteX0" fmla="*/ 2317750 w 3660775"/>
                <a:gd name="connsiteY0" fmla="*/ 304800 h 581025"/>
                <a:gd name="connsiteX1" fmla="*/ 1949450 w 3660775"/>
                <a:gd name="connsiteY1" fmla="*/ 323850 h 581025"/>
                <a:gd name="connsiteX2" fmla="*/ 1657350 w 3660775"/>
                <a:gd name="connsiteY2" fmla="*/ 349250 h 581025"/>
                <a:gd name="connsiteX3" fmla="*/ 1387475 w 3660775"/>
                <a:gd name="connsiteY3" fmla="*/ 381000 h 581025"/>
                <a:gd name="connsiteX4" fmla="*/ 1101725 w 3660775"/>
                <a:gd name="connsiteY4" fmla="*/ 422275 h 581025"/>
                <a:gd name="connsiteX5" fmla="*/ 863600 w 3660775"/>
                <a:gd name="connsiteY5" fmla="*/ 463550 h 581025"/>
                <a:gd name="connsiteX6" fmla="*/ 654050 w 3660775"/>
                <a:gd name="connsiteY6" fmla="*/ 504825 h 581025"/>
                <a:gd name="connsiteX7" fmla="*/ 504825 w 3660775"/>
                <a:gd name="connsiteY7" fmla="*/ 539750 h 581025"/>
                <a:gd name="connsiteX8" fmla="*/ 454025 w 3660775"/>
                <a:gd name="connsiteY8" fmla="*/ 555625 h 581025"/>
                <a:gd name="connsiteX9" fmla="*/ 419100 w 3660775"/>
                <a:gd name="connsiteY9" fmla="*/ 574675 h 581025"/>
                <a:gd name="connsiteX10" fmla="*/ 403225 w 3660775"/>
                <a:gd name="connsiteY10" fmla="*/ 581025 h 581025"/>
                <a:gd name="connsiteX11" fmla="*/ 381000 w 3660775"/>
                <a:gd name="connsiteY11" fmla="*/ 577850 h 581025"/>
                <a:gd name="connsiteX12" fmla="*/ 330200 w 3660775"/>
                <a:gd name="connsiteY12" fmla="*/ 561975 h 581025"/>
                <a:gd name="connsiteX13" fmla="*/ 285750 w 3660775"/>
                <a:gd name="connsiteY13" fmla="*/ 539750 h 581025"/>
                <a:gd name="connsiteX14" fmla="*/ 250825 w 3660775"/>
                <a:gd name="connsiteY14" fmla="*/ 514350 h 581025"/>
                <a:gd name="connsiteX15" fmla="*/ 203200 w 3660775"/>
                <a:gd name="connsiteY15" fmla="*/ 476250 h 581025"/>
                <a:gd name="connsiteX16" fmla="*/ 165100 w 3660775"/>
                <a:gd name="connsiteY16" fmla="*/ 431800 h 581025"/>
                <a:gd name="connsiteX17" fmla="*/ 123825 w 3660775"/>
                <a:gd name="connsiteY17" fmla="*/ 377825 h 581025"/>
                <a:gd name="connsiteX18" fmla="*/ 63500 w 3660775"/>
                <a:gd name="connsiteY18" fmla="*/ 288925 h 581025"/>
                <a:gd name="connsiteX19" fmla="*/ 28575 w 3660775"/>
                <a:gd name="connsiteY19" fmla="*/ 234950 h 581025"/>
                <a:gd name="connsiteX20" fmla="*/ 9525 w 3660775"/>
                <a:gd name="connsiteY20" fmla="*/ 190500 h 581025"/>
                <a:gd name="connsiteX21" fmla="*/ 0 w 3660775"/>
                <a:gd name="connsiteY21" fmla="*/ 152400 h 581025"/>
                <a:gd name="connsiteX22" fmla="*/ 3175 w 3660775"/>
                <a:gd name="connsiteY22" fmla="*/ 133350 h 581025"/>
                <a:gd name="connsiteX23" fmla="*/ 28575 w 3660775"/>
                <a:gd name="connsiteY23" fmla="*/ 127000 h 581025"/>
                <a:gd name="connsiteX24" fmla="*/ 60325 w 3660775"/>
                <a:gd name="connsiteY24" fmla="*/ 142875 h 581025"/>
                <a:gd name="connsiteX25" fmla="*/ 98425 w 3660775"/>
                <a:gd name="connsiteY25" fmla="*/ 174625 h 581025"/>
                <a:gd name="connsiteX26" fmla="*/ 146050 w 3660775"/>
                <a:gd name="connsiteY26" fmla="*/ 209550 h 581025"/>
                <a:gd name="connsiteX27" fmla="*/ 193675 w 3660775"/>
                <a:gd name="connsiteY27" fmla="*/ 234950 h 581025"/>
                <a:gd name="connsiteX28" fmla="*/ 238125 w 3660775"/>
                <a:gd name="connsiteY28" fmla="*/ 254000 h 581025"/>
                <a:gd name="connsiteX29" fmla="*/ 295275 w 3660775"/>
                <a:gd name="connsiteY29" fmla="*/ 266700 h 581025"/>
                <a:gd name="connsiteX30" fmla="*/ 368300 w 3660775"/>
                <a:gd name="connsiteY30" fmla="*/ 273050 h 581025"/>
                <a:gd name="connsiteX31" fmla="*/ 612775 w 3660775"/>
                <a:gd name="connsiteY31" fmla="*/ 269875 h 581025"/>
                <a:gd name="connsiteX32" fmla="*/ 1009650 w 3660775"/>
                <a:gd name="connsiteY32" fmla="*/ 241300 h 581025"/>
                <a:gd name="connsiteX33" fmla="*/ 1352550 w 3660775"/>
                <a:gd name="connsiteY33" fmla="*/ 203200 h 581025"/>
                <a:gd name="connsiteX34" fmla="*/ 1682750 w 3660775"/>
                <a:gd name="connsiteY34" fmla="*/ 155575 h 581025"/>
                <a:gd name="connsiteX35" fmla="*/ 1943100 w 3660775"/>
                <a:gd name="connsiteY35" fmla="*/ 136525 h 581025"/>
                <a:gd name="connsiteX36" fmla="*/ 2324100 w 3660775"/>
                <a:gd name="connsiteY36" fmla="*/ 104775 h 581025"/>
                <a:gd name="connsiteX37" fmla="*/ 2632075 w 3660775"/>
                <a:gd name="connsiteY37" fmla="*/ 85725 h 581025"/>
                <a:gd name="connsiteX38" fmla="*/ 2968625 w 3660775"/>
                <a:gd name="connsiteY38" fmla="*/ 69850 h 581025"/>
                <a:gd name="connsiteX39" fmla="*/ 3016250 w 3660775"/>
                <a:gd name="connsiteY39" fmla="*/ 63500 h 581025"/>
                <a:gd name="connsiteX40" fmla="*/ 3082925 w 3660775"/>
                <a:gd name="connsiteY40" fmla="*/ 50800 h 581025"/>
                <a:gd name="connsiteX41" fmla="*/ 3171825 w 3660775"/>
                <a:gd name="connsiteY41" fmla="*/ 28575 h 581025"/>
                <a:gd name="connsiteX42" fmla="*/ 3251200 w 3660775"/>
                <a:gd name="connsiteY42" fmla="*/ 0 h 581025"/>
                <a:gd name="connsiteX43" fmla="*/ 3308350 w 3660775"/>
                <a:gd name="connsiteY43" fmla="*/ 12700 h 581025"/>
                <a:gd name="connsiteX44" fmla="*/ 3387725 w 3660775"/>
                <a:gd name="connsiteY44" fmla="*/ 38100 h 581025"/>
                <a:gd name="connsiteX45" fmla="*/ 3492500 w 3660775"/>
                <a:gd name="connsiteY45" fmla="*/ 82550 h 581025"/>
                <a:gd name="connsiteX46" fmla="*/ 3590925 w 3660775"/>
                <a:gd name="connsiteY46" fmla="*/ 139700 h 581025"/>
                <a:gd name="connsiteX47" fmla="*/ 3641725 w 3660775"/>
                <a:gd name="connsiteY47" fmla="*/ 174625 h 581025"/>
                <a:gd name="connsiteX48" fmla="*/ 3651250 w 3660775"/>
                <a:gd name="connsiteY48" fmla="*/ 187325 h 581025"/>
                <a:gd name="connsiteX49" fmla="*/ 3660775 w 3660775"/>
                <a:gd name="connsiteY49" fmla="*/ 228600 h 581025"/>
                <a:gd name="connsiteX50" fmla="*/ 3660775 w 3660775"/>
                <a:gd name="connsiteY50" fmla="*/ 273050 h 581025"/>
                <a:gd name="connsiteX51" fmla="*/ 3644900 w 3660775"/>
                <a:gd name="connsiteY51" fmla="*/ 307975 h 581025"/>
                <a:gd name="connsiteX52" fmla="*/ 3625850 w 3660775"/>
                <a:gd name="connsiteY52" fmla="*/ 327025 h 581025"/>
                <a:gd name="connsiteX53" fmla="*/ 3587750 w 3660775"/>
                <a:gd name="connsiteY53" fmla="*/ 333375 h 581025"/>
                <a:gd name="connsiteX54" fmla="*/ 3451225 w 3660775"/>
                <a:gd name="connsiteY54" fmla="*/ 327025 h 581025"/>
                <a:gd name="connsiteX55" fmla="*/ 3216275 w 3660775"/>
                <a:gd name="connsiteY55" fmla="*/ 304800 h 581025"/>
                <a:gd name="connsiteX56" fmla="*/ 3022600 w 3660775"/>
                <a:gd name="connsiteY56" fmla="*/ 295275 h 581025"/>
                <a:gd name="connsiteX57" fmla="*/ 2835275 w 3660775"/>
                <a:gd name="connsiteY57" fmla="*/ 288925 h 581025"/>
                <a:gd name="connsiteX58" fmla="*/ 2565400 w 3660775"/>
                <a:gd name="connsiteY58" fmla="*/ 295275 h 581025"/>
                <a:gd name="connsiteX59" fmla="*/ 2317750 w 3660775"/>
                <a:gd name="connsiteY59" fmla="*/ 304800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660775" h="581025">
                  <a:moveTo>
                    <a:pt x="2317750" y="304800"/>
                  </a:moveTo>
                  <a:lnTo>
                    <a:pt x="1949450" y="323850"/>
                  </a:lnTo>
                  <a:lnTo>
                    <a:pt x="1657350" y="349250"/>
                  </a:lnTo>
                  <a:lnTo>
                    <a:pt x="1387475" y="381000"/>
                  </a:lnTo>
                  <a:lnTo>
                    <a:pt x="1101725" y="422275"/>
                  </a:lnTo>
                  <a:lnTo>
                    <a:pt x="863600" y="463550"/>
                  </a:lnTo>
                  <a:lnTo>
                    <a:pt x="654050" y="504825"/>
                  </a:lnTo>
                  <a:lnTo>
                    <a:pt x="504825" y="539750"/>
                  </a:lnTo>
                  <a:lnTo>
                    <a:pt x="454025" y="555625"/>
                  </a:lnTo>
                  <a:lnTo>
                    <a:pt x="419100" y="574675"/>
                  </a:lnTo>
                  <a:lnTo>
                    <a:pt x="403225" y="581025"/>
                  </a:lnTo>
                  <a:lnTo>
                    <a:pt x="381000" y="577850"/>
                  </a:lnTo>
                  <a:lnTo>
                    <a:pt x="330200" y="561975"/>
                  </a:lnTo>
                  <a:lnTo>
                    <a:pt x="285750" y="539750"/>
                  </a:lnTo>
                  <a:lnTo>
                    <a:pt x="250825" y="514350"/>
                  </a:lnTo>
                  <a:lnTo>
                    <a:pt x="203200" y="476250"/>
                  </a:lnTo>
                  <a:lnTo>
                    <a:pt x="165100" y="431800"/>
                  </a:lnTo>
                  <a:lnTo>
                    <a:pt x="123825" y="377825"/>
                  </a:lnTo>
                  <a:lnTo>
                    <a:pt x="63500" y="288925"/>
                  </a:lnTo>
                  <a:lnTo>
                    <a:pt x="28575" y="234950"/>
                  </a:lnTo>
                  <a:lnTo>
                    <a:pt x="9525" y="190500"/>
                  </a:lnTo>
                  <a:lnTo>
                    <a:pt x="0" y="152400"/>
                  </a:lnTo>
                  <a:lnTo>
                    <a:pt x="3175" y="133350"/>
                  </a:lnTo>
                  <a:lnTo>
                    <a:pt x="28575" y="127000"/>
                  </a:lnTo>
                  <a:lnTo>
                    <a:pt x="60325" y="142875"/>
                  </a:lnTo>
                  <a:lnTo>
                    <a:pt x="98425" y="174625"/>
                  </a:lnTo>
                  <a:lnTo>
                    <a:pt x="146050" y="209550"/>
                  </a:lnTo>
                  <a:lnTo>
                    <a:pt x="193675" y="234950"/>
                  </a:lnTo>
                  <a:lnTo>
                    <a:pt x="238125" y="254000"/>
                  </a:lnTo>
                  <a:lnTo>
                    <a:pt x="295275" y="266700"/>
                  </a:lnTo>
                  <a:lnTo>
                    <a:pt x="368300" y="273050"/>
                  </a:lnTo>
                  <a:lnTo>
                    <a:pt x="612775" y="269875"/>
                  </a:lnTo>
                  <a:lnTo>
                    <a:pt x="1009650" y="241300"/>
                  </a:lnTo>
                  <a:lnTo>
                    <a:pt x="1352550" y="203200"/>
                  </a:lnTo>
                  <a:lnTo>
                    <a:pt x="1682750" y="155575"/>
                  </a:lnTo>
                  <a:lnTo>
                    <a:pt x="1943100" y="136525"/>
                  </a:lnTo>
                  <a:lnTo>
                    <a:pt x="2324100" y="104775"/>
                  </a:lnTo>
                  <a:lnTo>
                    <a:pt x="2632075" y="85725"/>
                  </a:lnTo>
                  <a:lnTo>
                    <a:pt x="2968625" y="69850"/>
                  </a:lnTo>
                  <a:lnTo>
                    <a:pt x="3016250" y="63500"/>
                  </a:lnTo>
                  <a:lnTo>
                    <a:pt x="3082925" y="50800"/>
                  </a:lnTo>
                  <a:lnTo>
                    <a:pt x="3171825" y="28575"/>
                  </a:lnTo>
                  <a:lnTo>
                    <a:pt x="3251200" y="0"/>
                  </a:lnTo>
                  <a:lnTo>
                    <a:pt x="3308350" y="12700"/>
                  </a:lnTo>
                  <a:lnTo>
                    <a:pt x="3387725" y="38100"/>
                  </a:lnTo>
                  <a:lnTo>
                    <a:pt x="3492500" y="82550"/>
                  </a:lnTo>
                  <a:lnTo>
                    <a:pt x="3590925" y="139700"/>
                  </a:lnTo>
                  <a:lnTo>
                    <a:pt x="3641725" y="174625"/>
                  </a:lnTo>
                  <a:lnTo>
                    <a:pt x="3651250" y="187325"/>
                  </a:lnTo>
                  <a:lnTo>
                    <a:pt x="3660775" y="228600"/>
                  </a:lnTo>
                  <a:lnTo>
                    <a:pt x="3660775" y="273050"/>
                  </a:lnTo>
                  <a:lnTo>
                    <a:pt x="3644900" y="307975"/>
                  </a:lnTo>
                  <a:lnTo>
                    <a:pt x="3625850" y="327025"/>
                  </a:lnTo>
                  <a:lnTo>
                    <a:pt x="3587750" y="333375"/>
                  </a:lnTo>
                  <a:lnTo>
                    <a:pt x="3451225" y="327025"/>
                  </a:lnTo>
                  <a:lnTo>
                    <a:pt x="3216275" y="304800"/>
                  </a:lnTo>
                  <a:lnTo>
                    <a:pt x="3022600" y="295275"/>
                  </a:lnTo>
                  <a:lnTo>
                    <a:pt x="2835275" y="288925"/>
                  </a:lnTo>
                  <a:lnTo>
                    <a:pt x="2565400" y="295275"/>
                  </a:lnTo>
                  <a:cubicBezTo>
                    <a:pt x="2484968" y="298492"/>
                    <a:pt x="2404596" y="304800"/>
                    <a:pt x="2317750" y="3048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314610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0" grpId="0" animBg="1"/>
      <p:bldP spid="8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グループ化 5">
            <a:extLst>
              <a:ext uri="{FF2B5EF4-FFF2-40B4-BE49-F238E27FC236}">
                <a16:creationId xmlns:a16="http://schemas.microsoft.com/office/drawing/2014/main" id="{C1B3DDAD-0A82-460F-BE4B-7A0FA8532D99}"/>
              </a:ext>
            </a:extLst>
          </p:cNvPr>
          <p:cNvGrpSpPr/>
          <p:nvPr/>
        </p:nvGrpSpPr>
        <p:grpSpPr>
          <a:xfrm>
            <a:off x="3749675" y="1662114"/>
            <a:ext cx="4662488" cy="3998912"/>
            <a:chOff x="3749675" y="1662114"/>
            <a:chExt cx="4662488" cy="3998912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986F611D-C436-4393-84B1-3A4FFAD161F1}"/>
                </a:ext>
              </a:extLst>
            </p:cNvPr>
            <p:cNvSpPr/>
            <p:nvPr/>
          </p:nvSpPr>
          <p:spPr>
            <a:xfrm>
              <a:off x="3749675" y="3227388"/>
              <a:ext cx="4662488" cy="762000"/>
            </a:xfrm>
            <a:custGeom>
              <a:avLst/>
              <a:gdLst>
                <a:gd name="connsiteX0" fmla="*/ 2998470 w 4663440"/>
                <a:gd name="connsiteY0" fmla="*/ 339090 h 762000"/>
                <a:gd name="connsiteX1" fmla="*/ 2674620 w 4663440"/>
                <a:gd name="connsiteY1" fmla="*/ 373380 h 762000"/>
                <a:gd name="connsiteX2" fmla="*/ 2434590 w 4663440"/>
                <a:gd name="connsiteY2" fmla="*/ 407670 h 762000"/>
                <a:gd name="connsiteX3" fmla="*/ 2145030 w 4663440"/>
                <a:gd name="connsiteY3" fmla="*/ 430530 h 762000"/>
                <a:gd name="connsiteX4" fmla="*/ 1943100 w 4663440"/>
                <a:gd name="connsiteY4" fmla="*/ 461010 h 762000"/>
                <a:gd name="connsiteX5" fmla="*/ 1474470 w 4663440"/>
                <a:gd name="connsiteY5" fmla="*/ 537210 h 762000"/>
                <a:gd name="connsiteX6" fmla="*/ 1238250 w 4663440"/>
                <a:gd name="connsiteY6" fmla="*/ 582930 h 762000"/>
                <a:gd name="connsiteX7" fmla="*/ 986790 w 4663440"/>
                <a:gd name="connsiteY7" fmla="*/ 628650 h 762000"/>
                <a:gd name="connsiteX8" fmla="*/ 769620 w 4663440"/>
                <a:gd name="connsiteY8" fmla="*/ 674370 h 762000"/>
                <a:gd name="connsiteX9" fmla="*/ 598170 w 4663440"/>
                <a:gd name="connsiteY9" fmla="*/ 716280 h 762000"/>
                <a:gd name="connsiteX10" fmla="*/ 521970 w 4663440"/>
                <a:gd name="connsiteY10" fmla="*/ 739140 h 762000"/>
                <a:gd name="connsiteX11" fmla="*/ 483870 w 4663440"/>
                <a:gd name="connsiteY11" fmla="*/ 754380 h 762000"/>
                <a:gd name="connsiteX12" fmla="*/ 449580 w 4663440"/>
                <a:gd name="connsiteY12" fmla="*/ 762000 h 762000"/>
                <a:gd name="connsiteX13" fmla="*/ 415290 w 4663440"/>
                <a:gd name="connsiteY13" fmla="*/ 762000 h 762000"/>
                <a:gd name="connsiteX14" fmla="*/ 369570 w 4663440"/>
                <a:gd name="connsiteY14" fmla="*/ 754380 h 762000"/>
                <a:gd name="connsiteX15" fmla="*/ 335280 w 4663440"/>
                <a:gd name="connsiteY15" fmla="*/ 731520 h 762000"/>
                <a:gd name="connsiteX16" fmla="*/ 255270 w 4663440"/>
                <a:gd name="connsiteY16" fmla="*/ 659130 h 762000"/>
                <a:gd name="connsiteX17" fmla="*/ 167640 w 4663440"/>
                <a:gd name="connsiteY17" fmla="*/ 563880 h 762000"/>
                <a:gd name="connsiteX18" fmla="*/ 83820 w 4663440"/>
                <a:gd name="connsiteY18" fmla="*/ 461010 h 762000"/>
                <a:gd name="connsiteX19" fmla="*/ 30480 w 4663440"/>
                <a:gd name="connsiteY19" fmla="*/ 384810 h 762000"/>
                <a:gd name="connsiteX20" fmla="*/ 7620 w 4663440"/>
                <a:gd name="connsiteY20" fmla="*/ 342900 h 762000"/>
                <a:gd name="connsiteX21" fmla="*/ 0 w 4663440"/>
                <a:gd name="connsiteY21" fmla="*/ 327660 h 762000"/>
                <a:gd name="connsiteX22" fmla="*/ 0 w 4663440"/>
                <a:gd name="connsiteY22" fmla="*/ 312420 h 762000"/>
                <a:gd name="connsiteX23" fmla="*/ 11430 w 4663440"/>
                <a:gd name="connsiteY23" fmla="*/ 300990 h 762000"/>
                <a:gd name="connsiteX24" fmla="*/ 34290 w 4663440"/>
                <a:gd name="connsiteY24" fmla="*/ 300990 h 762000"/>
                <a:gd name="connsiteX25" fmla="*/ 60960 w 4663440"/>
                <a:gd name="connsiteY25" fmla="*/ 312420 h 762000"/>
                <a:gd name="connsiteX26" fmla="*/ 87630 w 4663440"/>
                <a:gd name="connsiteY26" fmla="*/ 331470 h 762000"/>
                <a:gd name="connsiteX27" fmla="*/ 125730 w 4663440"/>
                <a:gd name="connsiteY27" fmla="*/ 354330 h 762000"/>
                <a:gd name="connsiteX28" fmla="*/ 171450 w 4663440"/>
                <a:gd name="connsiteY28" fmla="*/ 381000 h 762000"/>
                <a:gd name="connsiteX29" fmla="*/ 251460 w 4663440"/>
                <a:gd name="connsiteY29" fmla="*/ 411480 h 762000"/>
                <a:gd name="connsiteX30" fmla="*/ 316230 w 4663440"/>
                <a:gd name="connsiteY30" fmla="*/ 426720 h 762000"/>
                <a:gd name="connsiteX31" fmla="*/ 419100 w 4663440"/>
                <a:gd name="connsiteY31" fmla="*/ 445770 h 762000"/>
                <a:gd name="connsiteX32" fmla="*/ 506730 w 4663440"/>
                <a:gd name="connsiteY32" fmla="*/ 449580 h 762000"/>
                <a:gd name="connsiteX33" fmla="*/ 685800 w 4663440"/>
                <a:gd name="connsiteY33" fmla="*/ 441960 h 762000"/>
                <a:gd name="connsiteX34" fmla="*/ 864870 w 4663440"/>
                <a:gd name="connsiteY34" fmla="*/ 422910 h 762000"/>
                <a:gd name="connsiteX35" fmla="*/ 1036320 w 4663440"/>
                <a:gd name="connsiteY35" fmla="*/ 392430 h 762000"/>
                <a:gd name="connsiteX36" fmla="*/ 1386840 w 4663440"/>
                <a:gd name="connsiteY36" fmla="*/ 342900 h 762000"/>
                <a:gd name="connsiteX37" fmla="*/ 1790700 w 4663440"/>
                <a:gd name="connsiteY37" fmla="*/ 285750 h 762000"/>
                <a:gd name="connsiteX38" fmla="*/ 2156460 w 4663440"/>
                <a:gd name="connsiteY38" fmla="*/ 224790 h 762000"/>
                <a:gd name="connsiteX39" fmla="*/ 2461260 w 4663440"/>
                <a:gd name="connsiteY39" fmla="*/ 182880 h 762000"/>
                <a:gd name="connsiteX40" fmla="*/ 2868930 w 4663440"/>
                <a:gd name="connsiteY40" fmla="*/ 148590 h 762000"/>
                <a:gd name="connsiteX41" fmla="*/ 3272790 w 4663440"/>
                <a:gd name="connsiteY41" fmla="*/ 118110 h 762000"/>
                <a:gd name="connsiteX42" fmla="*/ 3745230 w 4663440"/>
                <a:gd name="connsiteY42" fmla="*/ 91440 h 762000"/>
                <a:gd name="connsiteX43" fmla="*/ 3848100 w 4663440"/>
                <a:gd name="connsiteY43" fmla="*/ 83820 h 762000"/>
                <a:gd name="connsiteX44" fmla="*/ 3909060 w 4663440"/>
                <a:gd name="connsiteY44" fmla="*/ 76200 h 762000"/>
                <a:gd name="connsiteX45" fmla="*/ 3992880 w 4663440"/>
                <a:gd name="connsiteY45" fmla="*/ 57150 h 762000"/>
                <a:gd name="connsiteX46" fmla="*/ 4069080 w 4663440"/>
                <a:gd name="connsiteY46" fmla="*/ 34290 h 762000"/>
                <a:gd name="connsiteX47" fmla="*/ 4137660 w 4663440"/>
                <a:gd name="connsiteY47" fmla="*/ 3810 h 762000"/>
                <a:gd name="connsiteX48" fmla="*/ 4171950 w 4663440"/>
                <a:gd name="connsiteY48" fmla="*/ 0 h 762000"/>
                <a:gd name="connsiteX49" fmla="*/ 4229100 w 4663440"/>
                <a:gd name="connsiteY49" fmla="*/ 7620 h 762000"/>
                <a:gd name="connsiteX50" fmla="*/ 4320540 w 4663440"/>
                <a:gd name="connsiteY50" fmla="*/ 30480 h 762000"/>
                <a:gd name="connsiteX51" fmla="*/ 4411980 w 4663440"/>
                <a:gd name="connsiteY51" fmla="*/ 72390 h 762000"/>
                <a:gd name="connsiteX52" fmla="*/ 4484370 w 4663440"/>
                <a:gd name="connsiteY52" fmla="*/ 110490 h 762000"/>
                <a:gd name="connsiteX53" fmla="*/ 4560570 w 4663440"/>
                <a:gd name="connsiteY53" fmla="*/ 160020 h 762000"/>
                <a:gd name="connsiteX54" fmla="*/ 4591050 w 4663440"/>
                <a:gd name="connsiteY54" fmla="*/ 179070 h 762000"/>
                <a:gd name="connsiteX55" fmla="*/ 4617720 w 4663440"/>
                <a:gd name="connsiteY55" fmla="*/ 205740 h 762000"/>
                <a:gd name="connsiteX56" fmla="*/ 4640580 w 4663440"/>
                <a:gd name="connsiteY56" fmla="*/ 236220 h 762000"/>
                <a:gd name="connsiteX57" fmla="*/ 4655820 w 4663440"/>
                <a:gd name="connsiteY57" fmla="*/ 270510 h 762000"/>
                <a:gd name="connsiteX58" fmla="*/ 4663440 w 4663440"/>
                <a:gd name="connsiteY58" fmla="*/ 300990 h 762000"/>
                <a:gd name="connsiteX59" fmla="*/ 4655820 w 4663440"/>
                <a:gd name="connsiteY59" fmla="*/ 327660 h 762000"/>
                <a:gd name="connsiteX60" fmla="*/ 4636770 w 4663440"/>
                <a:gd name="connsiteY60" fmla="*/ 346710 h 762000"/>
                <a:gd name="connsiteX61" fmla="*/ 4594860 w 4663440"/>
                <a:gd name="connsiteY61" fmla="*/ 369570 h 762000"/>
                <a:gd name="connsiteX62" fmla="*/ 4533900 w 4663440"/>
                <a:gd name="connsiteY62" fmla="*/ 381000 h 762000"/>
                <a:gd name="connsiteX63" fmla="*/ 4495800 w 4663440"/>
                <a:gd name="connsiteY63" fmla="*/ 381000 h 762000"/>
                <a:gd name="connsiteX64" fmla="*/ 4389120 w 4663440"/>
                <a:gd name="connsiteY64" fmla="*/ 365760 h 762000"/>
                <a:gd name="connsiteX65" fmla="*/ 4248150 w 4663440"/>
                <a:gd name="connsiteY65" fmla="*/ 350520 h 762000"/>
                <a:gd name="connsiteX66" fmla="*/ 4118610 w 4663440"/>
                <a:gd name="connsiteY66" fmla="*/ 342900 h 762000"/>
                <a:gd name="connsiteX67" fmla="*/ 3950970 w 4663440"/>
                <a:gd name="connsiteY67" fmla="*/ 335280 h 762000"/>
                <a:gd name="connsiteX68" fmla="*/ 3737610 w 4663440"/>
                <a:gd name="connsiteY68" fmla="*/ 327660 h 762000"/>
                <a:gd name="connsiteX69" fmla="*/ 3486150 w 4663440"/>
                <a:gd name="connsiteY69" fmla="*/ 323850 h 762000"/>
                <a:gd name="connsiteX70" fmla="*/ 3181350 w 4663440"/>
                <a:gd name="connsiteY70" fmla="*/ 331470 h 762000"/>
                <a:gd name="connsiteX71" fmla="*/ 2998470 w 4663440"/>
                <a:gd name="connsiteY71" fmla="*/ 339090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663440" h="762000">
                  <a:moveTo>
                    <a:pt x="2998470" y="339090"/>
                  </a:moveTo>
                  <a:lnTo>
                    <a:pt x="2674620" y="373380"/>
                  </a:lnTo>
                  <a:lnTo>
                    <a:pt x="2434590" y="407670"/>
                  </a:lnTo>
                  <a:lnTo>
                    <a:pt x="2145030" y="430530"/>
                  </a:lnTo>
                  <a:lnTo>
                    <a:pt x="1943100" y="461010"/>
                  </a:lnTo>
                  <a:lnTo>
                    <a:pt x="1474470" y="537210"/>
                  </a:lnTo>
                  <a:lnTo>
                    <a:pt x="1238250" y="582930"/>
                  </a:lnTo>
                  <a:lnTo>
                    <a:pt x="986790" y="628650"/>
                  </a:lnTo>
                  <a:lnTo>
                    <a:pt x="769620" y="674370"/>
                  </a:lnTo>
                  <a:lnTo>
                    <a:pt x="598170" y="716280"/>
                  </a:lnTo>
                  <a:lnTo>
                    <a:pt x="521970" y="739140"/>
                  </a:lnTo>
                  <a:lnTo>
                    <a:pt x="483870" y="754380"/>
                  </a:lnTo>
                  <a:lnTo>
                    <a:pt x="449580" y="762000"/>
                  </a:lnTo>
                  <a:lnTo>
                    <a:pt x="415290" y="762000"/>
                  </a:lnTo>
                  <a:lnTo>
                    <a:pt x="369570" y="754380"/>
                  </a:lnTo>
                  <a:lnTo>
                    <a:pt x="335280" y="731520"/>
                  </a:lnTo>
                  <a:lnTo>
                    <a:pt x="255270" y="659130"/>
                  </a:lnTo>
                  <a:lnTo>
                    <a:pt x="167640" y="563880"/>
                  </a:lnTo>
                  <a:lnTo>
                    <a:pt x="83820" y="461010"/>
                  </a:lnTo>
                  <a:lnTo>
                    <a:pt x="30480" y="384810"/>
                  </a:lnTo>
                  <a:lnTo>
                    <a:pt x="7620" y="342900"/>
                  </a:lnTo>
                  <a:lnTo>
                    <a:pt x="0" y="327660"/>
                  </a:lnTo>
                  <a:lnTo>
                    <a:pt x="0" y="312420"/>
                  </a:lnTo>
                  <a:lnTo>
                    <a:pt x="11430" y="300990"/>
                  </a:lnTo>
                  <a:lnTo>
                    <a:pt x="34290" y="300990"/>
                  </a:lnTo>
                  <a:lnTo>
                    <a:pt x="60960" y="312420"/>
                  </a:lnTo>
                  <a:lnTo>
                    <a:pt x="87630" y="331470"/>
                  </a:lnTo>
                  <a:lnTo>
                    <a:pt x="125730" y="354330"/>
                  </a:lnTo>
                  <a:lnTo>
                    <a:pt x="171450" y="381000"/>
                  </a:lnTo>
                  <a:lnTo>
                    <a:pt x="251460" y="411480"/>
                  </a:lnTo>
                  <a:lnTo>
                    <a:pt x="316230" y="426720"/>
                  </a:lnTo>
                  <a:lnTo>
                    <a:pt x="419100" y="445770"/>
                  </a:lnTo>
                  <a:lnTo>
                    <a:pt x="506730" y="449580"/>
                  </a:lnTo>
                  <a:lnTo>
                    <a:pt x="685800" y="441960"/>
                  </a:lnTo>
                  <a:lnTo>
                    <a:pt x="864870" y="422910"/>
                  </a:lnTo>
                  <a:lnTo>
                    <a:pt x="1036320" y="392430"/>
                  </a:lnTo>
                  <a:lnTo>
                    <a:pt x="1386840" y="342900"/>
                  </a:lnTo>
                  <a:lnTo>
                    <a:pt x="1790700" y="285750"/>
                  </a:lnTo>
                  <a:lnTo>
                    <a:pt x="2156460" y="224790"/>
                  </a:lnTo>
                  <a:lnTo>
                    <a:pt x="2461260" y="182880"/>
                  </a:lnTo>
                  <a:lnTo>
                    <a:pt x="2868930" y="148590"/>
                  </a:lnTo>
                  <a:lnTo>
                    <a:pt x="3272790" y="118110"/>
                  </a:lnTo>
                  <a:lnTo>
                    <a:pt x="3745230" y="91440"/>
                  </a:lnTo>
                  <a:lnTo>
                    <a:pt x="3848100" y="83820"/>
                  </a:lnTo>
                  <a:lnTo>
                    <a:pt x="3909060" y="76200"/>
                  </a:lnTo>
                  <a:lnTo>
                    <a:pt x="3992880" y="57150"/>
                  </a:lnTo>
                  <a:lnTo>
                    <a:pt x="4069080" y="34290"/>
                  </a:lnTo>
                  <a:lnTo>
                    <a:pt x="4137660" y="3810"/>
                  </a:lnTo>
                  <a:lnTo>
                    <a:pt x="4171950" y="0"/>
                  </a:lnTo>
                  <a:lnTo>
                    <a:pt x="4229100" y="7620"/>
                  </a:lnTo>
                  <a:lnTo>
                    <a:pt x="4320540" y="30480"/>
                  </a:lnTo>
                  <a:lnTo>
                    <a:pt x="4411980" y="72390"/>
                  </a:lnTo>
                  <a:lnTo>
                    <a:pt x="4484370" y="110490"/>
                  </a:lnTo>
                  <a:lnTo>
                    <a:pt x="4560570" y="160020"/>
                  </a:lnTo>
                  <a:lnTo>
                    <a:pt x="4591050" y="179070"/>
                  </a:lnTo>
                  <a:lnTo>
                    <a:pt x="4617720" y="205740"/>
                  </a:lnTo>
                  <a:lnTo>
                    <a:pt x="4640580" y="236220"/>
                  </a:lnTo>
                  <a:lnTo>
                    <a:pt x="4655820" y="270510"/>
                  </a:lnTo>
                  <a:lnTo>
                    <a:pt x="4663440" y="300990"/>
                  </a:lnTo>
                  <a:lnTo>
                    <a:pt x="4655820" y="327660"/>
                  </a:lnTo>
                  <a:lnTo>
                    <a:pt x="4636770" y="346710"/>
                  </a:lnTo>
                  <a:lnTo>
                    <a:pt x="4594860" y="369570"/>
                  </a:lnTo>
                  <a:lnTo>
                    <a:pt x="4533900" y="381000"/>
                  </a:lnTo>
                  <a:lnTo>
                    <a:pt x="4495800" y="381000"/>
                  </a:lnTo>
                  <a:lnTo>
                    <a:pt x="4389120" y="365760"/>
                  </a:lnTo>
                  <a:lnTo>
                    <a:pt x="4248150" y="350520"/>
                  </a:lnTo>
                  <a:lnTo>
                    <a:pt x="4118610" y="342900"/>
                  </a:lnTo>
                  <a:lnTo>
                    <a:pt x="3950970" y="335280"/>
                  </a:lnTo>
                  <a:lnTo>
                    <a:pt x="3737610" y="327660"/>
                  </a:lnTo>
                  <a:lnTo>
                    <a:pt x="3486150" y="323850"/>
                  </a:lnTo>
                  <a:lnTo>
                    <a:pt x="3181350" y="331470"/>
                  </a:lnTo>
                  <a:lnTo>
                    <a:pt x="2998470" y="33909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9">
              <a:extLst>
                <a:ext uri="{FF2B5EF4-FFF2-40B4-BE49-F238E27FC236}">
                  <a16:creationId xmlns:a16="http://schemas.microsoft.com/office/drawing/2014/main" id="{41B63945-B1F4-4DE6-9A64-F66BF65F4D0C}"/>
                </a:ext>
              </a:extLst>
            </p:cNvPr>
            <p:cNvSpPr/>
            <p:nvPr/>
          </p:nvSpPr>
          <p:spPr>
            <a:xfrm rot="16200000">
              <a:off x="4138614" y="3214689"/>
              <a:ext cx="3679825" cy="574675"/>
            </a:xfrm>
            <a:custGeom>
              <a:avLst/>
              <a:gdLst>
                <a:gd name="connsiteX0" fmla="*/ 1228725 w 3679825"/>
                <a:gd name="connsiteY0" fmla="*/ 495300 h 574675"/>
                <a:gd name="connsiteX1" fmla="*/ 666750 w 3679825"/>
                <a:gd name="connsiteY1" fmla="*/ 479425 h 574675"/>
                <a:gd name="connsiteX2" fmla="*/ 307975 w 3679825"/>
                <a:gd name="connsiteY2" fmla="*/ 469900 h 574675"/>
                <a:gd name="connsiteX3" fmla="*/ 44450 w 3679825"/>
                <a:gd name="connsiteY3" fmla="*/ 466725 h 574675"/>
                <a:gd name="connsiteX4" fmla="*/ 0 w 3679825"/>
                <a:gd name="connsiteY4" fmla="*/ 215900 h 574675"/>
                <a:gd name="connsiteX5" fmla="*/ 654050 w 3679825"/>
                <a:gd name="connsiteY5" fmla="*/ 222250 h 574675"/>
                <a:gd name="connsiteX6" fmla="*/ 1247775 w 3679825"/>
                <a:gd name="connsiteY6" fmla="*/ 219075 h 574675"/>
                <a:gd name="connsiteX7" fmla="*/ 1685925 w 3679825"/>
                <a:gd name="connsiteY7" fmla="*/ 219075 h 574675"/>
                <a:gd name="connsiteX8" fmla="*/ 1882775 w 3679825"/>
                <a:gd name="connsiteY8" fmla="*/ 222250 h 574675"/>
                <a:gd name="connsiteX9" fmla="*/ 2298700 w 3679825"/>
                <a:gd name="connsiteY9" fmla="*/ 222250 h 574675"/>
                <a:gd name="connsiteX10" fmla="*/ 2847975 w 3679825"/>
                <a:gd name="connsiteY10" fmla="*/ 222250 h 574675"/>
                <a:gd name="connsiteX11" fmla="*/ 3060700 w 3679825"/>
                <a:gd name="connsiteY11" fmla="*/ 219075 h 574675"/>
                <a:gd name="connsiteX12" fmla="*/ 3165475 w 3679825"/>
                <a:gd name="connsiteY12" fmla="*/ 215900 h 574675"/>
                <a:gd name="connsiteX13" fmla="*/ 3219450 w 3679825"/>
                <a:gd name="connsiteY13" fmla="*/ 209550 h 574675"/>
                <a:gd name="connsiteX14" fmla="*/ 3270250 w 3679825"/>
                <a:gd name="connsiteY14" fmla="*/ 193675 h 574675"/>
                <a:gd name="connsiteX15" fmla="*/ 3365500 w 3679825"/>
                <a:gd name="connsiteY15" fmla="*/ 161925 h 574675"/>
                <a:gd name="connsiteX16" fmla="*/ 3457575 w 3679825"/>
                <a:gd name="connsiteY16" fmla="*/ 111125 h 574675"/>
                <a:gd name="connsiteX17" fmla="*/ 3527425 w 3679825"/>
                <a:gd name="connsiteY17" fmla="*/ 66675 h 574675"/>
                <a:gd name="connsiteX18" fmla="*/ 3597275 w 3679825"/>
                <a:gd name="connsiteY18" fmla="*/ 25400 h 574675"/>
                <a:gd name="connsiteX19" fmla="*/ 3635375 w 3679825"/>
                <a:gd name="connsiteY19" fmla="*/ 6350 h 574675"/>
                <a:gd name="connsiteX20" fmla="*/ 3660775 w 3679825"/>
                <a:gd name="connsiteY20" fmla="*/ 0 h 574675"/>
                <a:gd name="connsiteX21" fmla="*/ 3670300 w 3679825"/>
                <a:gd name="connsiteY21" fmla="*/ 6350 h 574675"/>
                <a:gd name="connsiteX22" fmla="*/ 3679825 w 3679825"/>
                <a:gd name="connsiteY22" fmla="*/ 25400 h 574675"/>
                <a:gd name="connsiteX23" fmla="*/ 3670300 w 3679825"/>
                <a:gd name="connsiteY23" fmla="*/ 82550 h 574675"/>
                <a:gd name="connsiteX24" fmla="*/ 3654425 w 3679825"/>
                <a:gd name="connsiteY24" fmla="*/ 142875 h 574675"/>
                <a:gd name="connsiteX25" fmla="*/ 3609975 w 3679825"/>
                <a:gd name="connsiteY25" fmla="*/ 250825 h 574675"/>
                <a:gd name="connsiteX26" fmla="*/ 3556000 w 3679825"/>
                <a:gd name="connsiteY26" fmla="*/ 371475 h 574675"/>
                <a:gd name="connsiteX27" fmla="*/ 3521075 w 3679825"/>
                <a:gd name="connsiteY27" fmla="*/ 431800 h 574675"/>
                <a:gd name="connsiteX28" fmla="*/ 3463925 w 3679825"/>
                <a:gd name="connsiteY28" fmla="*/ 514350 h 574675"/>
                <a:gd name="connsiteX29" fmla="*/ 3400425 w 3679825"/>
                <a:gd name="connsiteY29" fmla="*/ 565150 h 574675"/>
                <a:gd name="connsiteX30" fmla="*/ 3375025 w 3679825"/>
                <a:gd name="connsiteY30" fmla="*/ 574675 h 574675"/>
                <a:gd name="connsiteX31" fmla="*/ 3330575 w 3679825"/>
                <a:gd name="connsiteY31" fmla="*/ 568325 h 574675"/>
                <a:gd name="connsiteX32" fmla="*/ 3276600 w 3679825"/>
                <a:gd name="connsiteY32" fmla="*/ 542925 h 574675"/>
                <a:gd name="connsiteX33" fmla="*/ 3222625 w 3679825"/>
                <a:gd name="connsiteY33" fmla="*/ 520700 h 574675"/>
                <a:gd name="connsiteX34" fmla="*/ 3146425 w 3679825"/>
                <a:gd name="connsiteY34" fmla="*/ 514350 h 574675"/>
                <a:gd name="connsiteX35" fmla="*/ 2813050 w 3679825"/>
                <a:gd name="connsiteY35" fmla="*/ 508000 h 574675"/>
                <a:gd name="connsiteX36" fmla="*/ 2181225 w 3679825"/>
                <a:gd name="connsiteY36" fmla="*/ 508000 h 574675"/>
                <a:gd name="connsiteX37" fmla="*/ 1911350 w 3679825"/>
                <a:gd name="connsiteY37" fmla="*/ 508000 h 574675"/>
                <a:gd name="connsiteX38" fmla="*/ 1704975 w 3679825"/>
                <a:gd name="connsiteY38" fmla="*/ 504825 h 574675"/>
                <a:gd name="connsiteX39" fmla="*/ 1228725 w 3679825"/>
                <a:gd name="connsiteY39" fmla="*/ 495300 h 57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679825" h="574675">
                  <a:moveTo>
                    <a:pt x="1228725" y="495300"/>
                  </a:moveTo>
                  <a:lnTo>
                    <a:pt x="666750" y="479425"/>
                  </a:lnTo>
                  <a:lnTo>
                    <a:pt x="307975" y="469900"/>
                  </a:lnTo>
                  <a:lnTo>
                    <a:pt x="44450" y="466725"/>
                  </a:lnTo>
                  <a:lnTo>
                    <a:pt x="0" y="215900"/>
                  </a:lnTo>
                  <a:lnTo>
                    <a:pt x="654050" y="222250"/>
                  </a:lnTo>
                  <a:lnTo>
                    <a:pt x="1247775" y="219075"/>
                  </a:lnTo>
                  <a:lnTo>
                    <a:pt x="1685925" y="219075"/>
                  </a:lnTo>
                  <a:lnTo>
                    <a:pt x="1882775" y="222250"/>
                  </a:lnTo>
                  <a:lnTo>
                    <a:pt x="2298700" y="222250"/>
                  </a:lnTo>
                  <a:lnTo>
                    <a:pt x="2847975" y="222250"/>
                  </a:lnTo>
                  <a:lnTo>
                    <a:pt x="3060700" y="219075"/>
                  </a:lnTo>
                  <a:lnTo>
                    <a:pt x="3165475" y="215900"/>
                  </a:lnTo>
                  <a:lnTo>
                    <a:pt x="3219450" y="209550"/>
                  </a:lnTo>
                  <a:lnTo>
                    <a:pt x="3270250" y="193675"/>
                  </a:lnTo>
                  <a:lnTo>
                    <a:pt x="3365500" y="161925"/>
                  </a:lnTo>
                  <a:lnTo>
                    <a:pt x="3457575" y="111125"/>
                  </a:lnTo>
                  <a:lnTo>
                    <a:pt x="3527425" y="66675"/>
                  </a:lnTo>
                  <a:lnTo>
                    <a:pt x="3597275" y="25400"/>
                  </a:lnTo>
                  <a:lnTo>
                    <a:pt x="3635375" y="6350"/>
                  </a:lnTo>
                  <a:lnTo>
                    <a:pt x="3660775" y="0"/>
                  </a:lnTo>
                  <a:lnTo>
                    <a:pt x="3670300" y="6350"/>
                  </a:lnTo>
                  <a:lnTo>
                    <a:pt x="3679825" y="25400"/>
                  </a:lnTo>
                  <a:lnTo>
                    <a:pt x="3670300" y="82550"/>
                  </a:lnTo>
                  <a:lnTo>
                    <a:pt x="3654425" y="142875"/>
                  </a:lnTo>
                  <a:lnTo>
                    <a:pt x="3609975" y="250825"/>
                  </a:lnTo>
                  <a:lnTo>
                    <a:pt x="3556000" y="371475"/>
                  </a:lnTo>
                  <a:lnTo>
                    <a:pt x="3521075" y="431800"/>
                  </a:lnTo>
                  <a:lnTo>
                    <a:pt x="3463925" y="514350"/>
                  </a:lnTo>
                  <a:lnTo>
                    <a:pt x="3400425" y="565150"/>
                  </a:lnTo>
                  <a:lnTo>
                    <a:pt x="3375025" y="574675"/>
                  </a:lnTo>
                  <a:lnTo>
                    <a:pt x="3330575" y="568325"/>
                  </a:lnTo>
                  <a:lnTo>
                    <a:pt x="3276600" y="542925"/>
                  </a:lnTo>
                  <a:lnTo>
                    <a:pt x="3222625" y="520700"/>
                  </a:lnTo>
                  <a:lnTo>
                    <a:pt x="3146425" y="514350"/>
                  </a:lnTo>
                  <a:lnTo>
                    <a:pt x="2813050" y="508000"/>
                  </a:lnTo>
                  <a:lnTo>
                    <a:pt x="2181225" y="508000"/>
                  </a:lnTo>
                  <a:lnTo>
                    <a:pt x="1911350" y="508000"/>
                  </a:lnTo>
                  <a:lnTo>
                    <a:pt x="1704975" y="504825"/>
                  </a:lnTo>
                  <a:lnTo>
                    <a:pt x="1228725" y="495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7">
              <a:extLst>
                <a:ext uri="{FF2B5EF4-FFF2-40B4-BE49-F238E27FC236}">
                  <a16:creationId xmlns:a16="http://schemas.microsoft.com/office/drawing/2014/main" id="{33E81E6E-9838-45C1-A0EA-C5D672CBABF9}"/>
                </a:ext>
              </a:extLst>
            </p:cNvPr>
            <p:cNvSpPr/>
            <p:nvPr/>
          </p:nvSpPr>
          <p:spPr>
            <a:xfrm>
              <a:off x="4229101" y="5080001"/>
              <a:ext cx="3660775" cy="581025"/>
            </a:xfrm>
            <a:custGeom>
              <a:avLst/>
              <a:gdLst>
                <a:gd name="connsiteX0" fmla="*/ 2317750 w 3660775"/>
                <a:gd name="connsiteY0" fmla="*/ 304800 h 581025"/>
                <a:gd name="connsiteX1" fmla="*/ 1949450 w 3660775"/>
                <a:gd name="connsiteY1" fmla="*/ 323850 h 581025"/>
                <a:gd name="connsiteX2" fmla="*/ 1657350 w 3660775"/>
                <a:gd name="connsiteY2" fmla="*/ 349250 h 581025"/>
                <a:gd name="connsiteX3" fmla="*/ 1387475 w 3660775"/>
                <a:gd name="connsiteY3" fmla="*/ 381000 h 581025"/>
                <a:gd name="connsiteX4" fmla="*/ 1101725 w 3660775"/>
                <a:gd name="connsiteY4" fmla="*/ 422275 h 581025"/>
                <a:gd name="connsiteX5" fmla="*/ 863600 w 3660775"/>
                <a:gd name="connsiteY5" fmla="*/ 463550 h 581025"/>
                <a:gd name="connsiteX6" fmla="*/ 654050 w 3660775"/>
                <a:gd name="connsiteY6" fmla="*/ 504825 h 581025"/>
                <a:gd name="connsiteX7" fmla="*/ 504825 w 3660775"/>
                <a:gd name="connsiteY7" fmla="*/ 539750 h 581025"/>
                <a:gd name="connsiteX8" fmla="*/ 454025 w 3660775"/>
                <a:gd name="connsiteY8" fmla="*/ 555625 h 581025"/>
                <a:gd name="connsiteX9" fmla="*/ 419100 w 3660775"/>
                <a:gd name="connsiteY9" fmla="*/ 574675 h 581025"/>
                <a:gd name="connsiteX10" fmla="*/ 403225 w 3660775"/>
                <a:gd name="connsiteY10" fmla="*/ 581025 h 581025"/>
                <a:gd name="connsiteX11" fmla="*/ 381000 w 3660775"/>
                <a:gd name="connsiteY11" fmla="*/ 577850 h 581025"/>
                <a:gd name="connsiteX12" fmla="*/ 330200 w 3660775"/>
                <a:gd name="connsiteY12" fmla="*/ 561975 h 581025"/>
                <a:gd name="connsiteX13" fmla="*/ 285750 w 3660775"/>
                <a:gd name="connsiteY13" fmla="*/ 539750 h 581025"/>
                <a:gd name="connsiteX14" fmla="*/ 250825 w 3660775"/>
                <a:gd name="connsiteY14" fmla="*/ 514350 h 581025"/>
                <a:gd name="connsiteX15" fmla="*/ 203200 w 3660775"/>
                <a:gd name="connsiteY15" fmla="*/ 476250 h 581025"/>
                <a:gd name="connsiteX16" fmla="*/ 165100 w 3660775"/>
                <a:gd name="connsiteY16" fmla="*/ 431800 h 581025"/>
                <a:gd name="connsiteX17" fmla="*/ 123825 w 3660775"/>
                <a:gd name="connsiteY17" fmla="*/ 377825 h 581025"/>
                <a:gd name="connsiteX18" fmla="*/ 63500 w 3660775"/>
                <a:gd name="connsiteY18" fmla="*/ 288925 h 581025"/>
                <a:gd name="connsiteX19" fmla="*/ 28575 w 3660775"/>
                <a:gd name="connsiteY19" fmla="*/ 234950 h 581025"/>
                <a:gd name="connsiteX20" fmla="*/ 9525 w 3660775"/>
                <a:gd name="connsiteY20" fmla="*/ 190500 h 581025"/>
                <a:gd name="connsiteX21" fmla="*/ 0 w 3660775"/>
                <a:gd name="connsiteY21" fmla="*/ 152400 h 581025"/>
                <a:gd name="connsiteX22" fmla="*/ 3175 w 3660775"/>
                <a:gd name="connsiteY22" fmla="*/ 133350 h 581025"/>
                <a:gd name="connsiteX23" fmla="*/ 28575 w 3660775"/>
                <a:gd name="connsiteY23" fmla="*/ 127000 h 581025"/>
                <a:gd name="connsiteX24" fmla="*/ 60325 w 3660775"/>
                <a:gd name="connsiteY24" fmla="*/ 142875 h 581025"/>
                <a:gd name="connsiteX25" fmla="*/ 98425 w 3660775"/>
                <a:gd name="connsiteY25" fmla="*/ 174625 h 581025"/>
                <a:gd name="connsiteX26" fmla="*/ 146050 w 3660775"/>
                <a:gd name="connsiteY26" fmla="*/ 209550 h 581025"/>
                <a:gd name="connsiteX27" fmla="*/ 193675 w 3660775"/>
                <a:gd name="connsiteY27" fmla="*/ 234950 h 581025"/>
                <a:gd name="connsiteX28" fmla="*/ 238125 w 3660775"/>
                <a:gd name="connsiteY28" fmla="*/ 254000 h 581025"/>
                <a:gd name="connsiteX29" fmla="*/ 295275 w 3660775"/>
                <a:gd name="connsiteY29" fmla="*/ 266700 h 581025"/>
                <a:gd name="connsiteX30" fmla="*/ 368300 w 3660775"/>
                <a:gd name="connsiteY30" fmla="*/ 273050 h 581025"/>
                <a:gd name="connsiteX31" fmla="*/ 612775 w 3660775"/>
                <a:gd name="connsiteY31" fmla="*/ 269875 h 581025"/>
                <a:gd name="connsiteX32" fmla="*/ 1009650 w 3660775"/>
                <a:gd name="connsiteY32" fmla="*/ 241300 h 581025"/>
                <a:gd name="connsiteX33" fmla="*/ 1352550 w 3660775"/>
                <a:gd name="connsiteY33" fmla="*/ 203200 h 581025"/>
                <a:gd name="connsiteX34" fmla="*/ 1682750 w 3660775"/>
                <a:gd name="connsiteY34" fmla="*/ 155575 h 581025"/>
                <a:gd name="connsiteX35" fmla="*/ 1943100 w 3660775"/>
                <a:gd name="connsiteY35" fmla="*/ 136525 h 581025"/>
                <a:gd name="connsiteX36" fmla="*/ 2324100 w 3660775"/>
                <a:gd name="connsiteY36" fmla="*/ 104775 h 581025"/>
                <a:gd name="connsiteX37" fmla="*/ 2632075 w 3660775"/>
                <a:gd name="connsiteY37" fmla="*/ 85725 h 581025"/>
                <a:gd name="connsiteX38" fmla="*/ 2968625 w 3660775"/>
                <a:gd name="connsiteY38" fmla="*/ 69850 h 581025"/>
                <a:gd name="connsiteX39" fmla="*/ 3016250 w 3660775"/>
                <a:gd name="connsiteY39" fmla="*/ 63500 h 581025"/>
                <a:gd name="connsiteX40" fmla="*/ 3082925 w 3660775"/>
                <a:gd name="connsiteY40" fmla="*/ 50800 h 581025"/>
                <a:gd name="connsiteX41" fmla="*/ 3171825 w 3660775"/>
                <a:gd name="connsiteY41" fmla="*/ 28575 h 581025"/>
                <a:gd name="connsiteX42" fmla="*/ 3251200 w 3660775"/>
                <a:gd name="connsiteY42" fmla="*/ 0 h 581025"/>
                <a:gd name="connsiteX43" fmla="*/ 3308350 w 3660775"/>
                <a:gd name="connsiteY43" fmla="*/ 12700 h 581025"/>
                <a:gd name="connsiteX44" fmla="*/ 3387725 w 3660775"/>
                <a:gd name="connsiteY44" fmla="*/ 38100 h 581025"/>
                <a:gd name="connsiteX45" fmla="*/ 3492500 w 3660775"/>
                <a:gd name="connsiteY45" fmla="*/ 82550 h 581025"/>
                <a:gd name="connsiteX46" fmla="*/ 3590925 w 3660775"/>
                <a:gd name="connsiteY46" fmla="*/ 139700 h 581025"/>
                <a:gd name="connsiteX47" fmla="*/ 3641725 w 3660775"/>
                <a:gd name="connsiteY47" fmla="*/ 174625 h 581025"/>
                <a:gd name="connsiteX48" fmla="*/ 3651250 w 3660775"/>
                <a:gd name="connsiteY48" fmla="*/ 187325 h 581025"/>
                <a:gd name="connsiteX49" fmla="*/ 3660775 w 3660775"/>
                <a:gd name="connsiteY49" fmla="*/ 228600 h 581025"/>
                <a:gd name="connsiteX50" fmla="*/ 3660775 w 3660775"/>
                <a:gd name="connsiteY50" fmla="*/ 273050 h 581025"/>
                <a:gd name="connsiteX51" fmla="*/ 3644900 w 3660775"/>
                <a:gd name="connsiteY51" fmla="*/ 307975 h 581025"/>
                <a:gd name="connsiteX52" fmla="*/ 3625850 w 3660775"/>
                <a:gd name="connsiteY52" fmla="*/ 327025 h 581025"/>
                <a:gd name="connsiteX53" fmla="*/ 3587750 w 3660775"/>
                <a:gd name="connsiteY53" fmla="*/ 333375 h 581025"/>
                <a:gd name="connsiteX54" fmla="*/ 3451225 w 3660775"/>
                <a:gd name="connsiteY54" fmla="*/ 327025 h 581025"/>
                <a:gd name="connsiteX55" fmla="*/ 3216275 w 3660775"/>
                <a:gd name="connsiteY55" fmla="*/ 304800 h 581025"/>
                <a:gd name="connsiteX56" fmla="*/ 3022600 w 3660775"/>
                <a:gd name="connsiteY56" fmla="*/ 295275 h 581025"/>
                <a:gd name="connsiteX57" fmla="*/ 2835275 w 3660775"/>
                <a:gd name="connsiteY57" fmla="*/ 288925 h 581025"/>
                <a:gd name="connsiteX58" fmla="*/ 2565400 w 3660775"/>
                <a:gd name="connsiteY58" fmla="*/ 295275 h 581025"/>
                <a:gd name="connsiteX59" fmla="*/ 2317750 w 3660775"/>
                <a:gd name="connsiteY59" fmla="*/ 304800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660775" h="581025">
                  <a:moveTo>
                    <a:pt x="2317750" y="304800"/>
                  </a:moveTo>
                  <a:lnTo>
                    <a:pt x="1949450" y="323850"/>
                  </a:lnTo>
                  <a:lnTo>
                    <a:pt x="1657350" y="349250"/>
                  </a:lnTo>
                  <a:lnTo>
                    <a:pt x="1387475" y="381000"/>
                  </a:lnTo>
                  <a:lnTo>
                    <a:pt x="1101725" y="422275"/>
                  </a:lnTo>
                  <a:lnTo>
                    <a:pt x="863600" y="463550"/>
                  </a:lnTo>
                  <a:lnTo>
                    <a:pt x="654050" y="504825"/>
                  </a:lnTo>
                  <a:lnTo>
                    <a:pt x="504825" y="539750"/>
                  </a:lnTo>
                  <a:lnTo>
                    <a:pt x="454025" y="555625"/>
                  </a:lnTo>
                  <a:lnTo>
                    <a:pt x="419100" y="574675"/>
                  </a:lnTo>
                  <a:lnTo>
                    <a:pt x="403225" y="581025"/>
                  </a:lnTo>
                  <a:lnTo>
                    <a:pt x="381000" y="577850"/>
                  </a:lnTo>
                  <a:lnTo>
                    <a:pt x="330200" y="561975"/>
                  </a:lnTo>
                  <a:lnTo>
                    <a:pt x="285750" y="539750"/>
                  </a:lnTo>
                  <a:lnTo>
                    <a:pt x="250825" y="514350"/>
                  </a:lnTo>
                  <a:lnTo>
                    <a:pt x="203200" y="476250"/>
                  </a:lnTo>
                  <a:lnTo>
                    <a:pt x="165100" y="431800"/>
                  </a:lnTo>
                  <a:lnTo>
                    <a:pt x="123825" y="377825"/>
                  </a:lnTo>
                  <a:lnTo>
                    <a:pt x="63500" y="288925"/>
                  </a:lnTo>
                  <a:lnTo>
                    <a:pt x="28575" y="234950"/>
                  </a:lnTo>
                  <a:lnTo>
                    <a:pt x="9525" y="190500"/>
                  </a:lnTo>
                  <a:lnTo>
                    <a:pt x="0" y="152400"/>
                  </a:lnTo>
                  <a:lnTo>
                    <a:pt x="3175" y="133350"/>
                  </a:lnTo>
                  <a:lnTo>
                    <a:pt x="28575" y="127000"/>
                  </a:lnTo>
                  <a:lnTo>
                    <a:pt x="60325" y="142875"/>
                  </a:lnTo>
                  <a:lnTo>
                    <a:pt x="98425" y="174625"/>
                  </a:lnTo>
                  <a:lnTo>
                    <a:pt x="146050" y="209550"/>
                  </a:lnTo>
                  <a:lnTo>
                    <a:pt x="193675" y="234950"/>
                  </a:lnTo>
                  <a:lnTo>
                    <a:pt x="238125" y="254000"/>
                  </a:lnTo>
                  <a:lnTo>
                    <a:pt x="295275" y="266700"/>
                  </a:lnTo>
                  <a:lnTo>
                    <a:pt x="368300" y="273050"/>
                  </a:lnTo>
                  <a:lnTo>
                    <a:pt x="612775" y="269875"/>
                  </a:lnTo>
                  <a:lnTo>
                    <a:pt x="1009650" y="241300"/>
                  </a:lnTo>
                  <a:lnTo>
                    <a:pt x="1352550" y="203200"/>
                  </a:lnTo>
                  <a:lnTo>
                    <a:pt x="1682750" y="155575"/>
                  </a:lnTo>
                  <a:lnTo>
                    <a:pt x="1943100" y="136525"/>
                  </a:lnTo>
                  <a:lnTo>
                    <a:pt x="2324100" y="104775"/>
                  </a:lnTo>
                  <a:lnTo>
                    <a:pt x="2632075" y="85725"/>
                  </a:lnTo>
                  <a:lnTo>
                    <a:pt x="2968625" y="69850"/>
                  </a:lnTo>
                  <a:lnTo>
                    <a:pt x="3016250" y="63500"/>
                  </a:lnTo>
                  <a:lnTo>
                    <a:pt x="3082925" y="50800"/>
                  </a:lnTo>
                  <a:lnTo>
                    <a:pt x="3171825" y="28575"/>
                  </a:lnTo>
                  <a:lnTo>
                    <a:pt x="3251200" y="0"/>
                  </a:lnTo>
                  <a:lnTo>
                    <a:pt x="3308350" y="12700"/>
                  </a:lnTo>
                  <a:lnTo>
                    <a:pt x="3387725" y="38100"/>
                  </a:lnTo>
                  <a:lnTo>
                    <a:pt x="3492500" y="82550"/>
                  </a:lnTo>
                  <a:lnTo>
                    <a:pt x="3590925" y="139700"/>
                  </a:lnTo>
                  <a:lnTo>
                    <a:pt x="3641725" y="174625"/>
                  </a:lnTo>
                  <a:lnTo>
                    <a:pt x="3651250" y="187325"/>
                  </a:lnTo>
                  <a:lnTo>
                    <a:pt x="3660775" y="228600"/>
                  </a:lnTo>
                  <a:lnTo>
                    <a:pt x="3660775" y="273050"/>
                  </a:lnTo>
                  <a:lnTo>
                    <a:pt x="3644900" y="307975"/>
                  </a:lnTo>
                  <a:lnTo>
                    <a:pt x="3625850" y="327025"/>
                  </a:lnTo>
                  <a:lnTo>
                    <a:pt x="3587750" y="333375"/>
                  </a:lnTo>
                  <a:lnTo>
                    <a:pt x="3451225" y="327025"/>
                  </a:lnTo>
                  <a:lnTo>
                    <a:pt x="3216275" y="304800"/>
                  </a:lnTo>
                  <a:lnTo>
                    <a:pt x="3022600" y="295275"/>
                  </a:lnTo>
                  <a:lnTo>
                    <a:pt x="2835275" y="288925"/>
                  </a:lnTo>
                  <a:lnTo>
                    <a:pt x="2565400" y="295275"/>
                  </a:lnTo>
                  <a:cubicBezTo>
                    <a:pt x="2484968" y="298492"/>
                    <a:pt x="2404596" y="304800"/>
                    <a:pt x="2317750" y="3048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49594876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93E1B014-8437-46FC-8DC0-448F22A4A7F7}"/>
              </a:ext>
            </a:extLst>
          </p:cNvPr>
          <p:cNvSpPr/>
          <p:nvPr/>
        </p:nvSpPr>
        <p:spPr>
          <a:xfrm>
            <a:off x="3657601" y="1435100"/>
            <a:ext cx="2416175" cy="2292350"/>
          </a:xfrm>
          <a:custGeom>
            <a:avLst/>
            <a:gdLst>
              <a:gd name="connsiteX0" fmla="*/ 1651000 w 2416175"/>
              <a:gd name="connsiteY0" fmla="*/ 1095375 h 2292350"/>
              <a:gd name="connsiteX1" fmla="*/ 1450975 w 2416175"/>
              <a:gd name="connsiteY1" fmla="*/ 1298575 h 2292350"/>
              <a:gd name="connsiteX2" fmla="*/ 1292225 w 2416175"/>
              <a:gd name="connsiteY2" fmla="*/ 1450975 h 2292350"/>
              <a:gd name="connsiteX3" fmla="*/ 1095375 w 2416175"/>
              <a:gd name="connsiteY3" fmla="*/ 1625600 h 2292350"/>
              <a:gd name="connsiteX4" fmla="*/ 946150 w 2416175"/>
              <a:gd name="connsiteY4" fmla="*/ 1746250 h 2292350"/>
              <a:gd name="connsiteX5" fmla="*/ 796925 w 2416175"/>
              <a:gd name="connsiteY5" fmla="*/ 1857375 h 2292350"/>
              <a:gd name="connsiteX6" fmla="*/ 615950 w 2416175"/>
              <a:gd name="connsiteY6" fmla="*/ 1981200 h 2292350"/>
              <a:gd name="connsiteX7" fmla="*/ 466725 w 2416175"/>
              <a:gd name="connsiteY7" fmla="*/ 2073275 h 2292350"/>
              <a:gd name="connsiteX8" fmla="*/ 288925 w 2416175"/>
              <a:gd name="connsiteY8" fmla="*/ 2178050 h 2292350"/>
              <a:gd name="connsiteX9" fmla="*/ 139700 w 2416175"/>
              <a:gd name="connsiteY9" fmla="*/ 2257425 h 2292350"/>
              <a:gd name="connsiteX10" fmla="*/ 79375 w 2416175"/>
              <a:gd name="connsiteY10" fmla="*/ 2286000 h 2292350"/>
              <a:gd name="connsiteX11" fmla="*/ 50800 w 2416175"/>
              <a:gd name="connsiteY11" fmla="*/ 2292350 h 2292350"/>
              <a:gd name="connsiteX12" fmla="*/ 28575 w 2416175"/>
              <a:gd name="connsiteY12" fmla="*/ 2292350 h 2292350"/>
              <a:gd name="connsiteX13" fmla="*/ 6350 w 2416175"/>
              <a:gd name="connsiteY13" fmla="*/ 2286000 h 2292350"/>
              <a:gd name="connsiteX14" fmla="*/ 0 w 2416175"/>
              <a:gd name="connsiteY14" fmla="*/ 2273300 h 2292350"/>
              <a:gd name="connsiteX15" fmla="*/ 9525 w 2416175"/>
              <a:gd name="connsiteY15" fmla="*/ 2251075 h 2292350"/>
              <a:gd name="connsiteX16" fmla="*/ 44450 w 2416175"/>
              <a:gd name="connsiteY16" fmla="*/ 2212975 h 2292350"/>
              <a:gd name="connsiteX17" fmla="*/ 174625 w 2416175"/>
              <a:gd name="connsiteY17" fmla="*/ 2136775 h 2292350"/>
              <a:gd name="connsiteX18" fmla="*/ 387350 w 2416175"/>
              <a:gd name="connsiteY18" fmla="*/ 1993900 h 2292350"/>
              <a:gd name="connsiteX19" fmla="*/ 590550 w 2416175"/>
              <a:gd name="connsiteY19" fmla="*/ 1835150 h 2292350"/>
              <a:gd name="connsiteX20" fmla="*/ 755650 w 2416175"/>
              <a:gd name="connsiteY20" fmla="*/ 1701800 h 2292350"/>
              <a:gd name="connsiteX21" fmla="*/ 962025 w 2416175"/>
              <a:gd name="connsiteY21" fmla="*/ 1517650 h 2292350"/>
              <a:gd name="connsiteX22" fmla="*/ 1114425 w 2416175"/>
              <a:gd name="connsiteY22" fmla="*/ 1365250 h 2292350"/>
              <a:gd name="connsiteX23" fmla="*/ 1289050 w 2416175"/>
              <a:gd name="connsiteY23" fmla="*/ 1177925 h 2292350"/>
              <a:gd name="connsiteX24" fmla="*/ 1482725 w 2416175"/>
              <a:gd name="connsiteY24" fmla="*/ 955675 h 2292350"/>
              <a:gd name="connsiteX25" fmla="*/ 1654175 w 2416175"/>
              <a:gd name="connsiteY25" fmla="*/ 749300 h 2292350"/>
              <a:gd name="connsiteX26" fmla="*/ 1774825 w 2416175"/>
              <a:gd name="connsiteY26" fmla="*/ 584200 h 2292350"/>
              <a:gd name="connsiteX27" fmla="*/ 1924050 w 2416175"/>
              <a:gd name="connsiteY27" fmla="*/ 377825 h 2292350"/>
              <a:gd name="connsiteX28" fmla="*/ 1978025 w 2416175"/>
              <a:gd name="connsiteY28" fmla="*/ 301625 h 2292350"/>
              <a:gd name="connsiteX29" fmla="*/ 2003425 w 2416175"/>
              <a:gd name="connsiteY29" fmla="*/ 266700 h 2292350"/>
              <a:gd name="connsiteX30" fmla="*/ 2012950 w 2416175"/>
              <a:gd name="connsiteY30" fmla="*/ 238125 h 2292350"/>
              <a:gd name="connsiteX31" fmla="*/ 2012950 w 2416175"/>
              <a:gd name="connsiteY31" fmla="*/ 212725 h 2292350"/>
              <a:gd name="connsiteX32" fmla="*/ 2000250 w 2416175"/>
              <a:gd name="connsiteY32" fmla="*/ 177800 h 2292350"/>
              <a:gd name="connsiteX33" fmla="*/ 1965325 w 2416175"/>
              <a:gd name="connsiteY33" fmla="*/ 127000 h 2292350"/>
              <a:gd name="connsiteX34" fmla="*/ 1924050 w 2416175"/>
              <a:gd name="connsiteY34" fmla="*/ 85725 h 2292350"/>
              <a:gd name="connsiteX35" fmla="*/ 1905000 w 2416175"/>
              <a:gd name="connsiteY35" fmla="*/ 63500 h 2292350"/>
              <a:gd name="connsiteX36" fmla="*/ 1895475 w 2416175"/>
              <a:gd name="connsiteY36" fmla="*/ 44450 h 2292350"/>
              <a:gd name="connsiteX37" fmla="*/ 1889125 w 2416175"/>
              <a:gd name="connsiteY37" fmla="*/ 22225 h 2292350"/>
              <a:gd name="connsiteX38" fmla="*/ 1895475 w 2416175"/>
              <a:gd name="connsiteY38" fmla="*/ 6350 h 2292350"/>
              <a:gd name="connsiteX39" fmla="*/ 1930400 w 2416175"/>
              <a:gd name="connsiteY39" fmla="*/ 0 h 2292350"/>
              <a:gd name="connsiteX40" fmla="*/ 1990725 w 2416175"/>
              <a:gd name="connsiteY40" fmla="*/ 9525 h 2292350"/>
              <a:gd name="connsiteX41" fmla="*/ 2085975 w 2416175"/>
              <a:gd name="connsiteY41" fmla="*/ 44450 h 2292350"/>
              <a:gd name="connsiteX42" fmla="*/ 2168525 w 2416175"/>
              <a:gd name="connsiteY42" fmla="*/ 79375 h 2292350"/>
              <a:gd name="connsiteX43" fmla="*/ 2254250 w 2416175"/>
              <a:gd name="connsiteY43" fmla="*/ 133350 h 2292350"/>
              <a:gd name="connsiteX44" fmla="*/ 2330450 w 2416175"/>
              <a:gd name="connsiteY44" fmla="*/ 193675 h 2292350"/>
              <a:gd name="connsiteX45" fmla="*/ 2371725 w 2416175"/>
              <a:gd name="connsiteY45" fmla="*/ 234950 h 2292350"/>
              <a:gd name="connsiteX46" fmla="*/ 2400300 w 2416175"/>
              <a:gd name="connsiteY46" fmla="*/ 269875 h 2292350"/>
              <a:gd name="connsiteX47" fmla="*/ 2409825 w 2416175"/>
              <a:gd name="connsiteY47" fmla="*/ 295275 h 2292350"/>
              <a:gd name="connsiteX48" fmla="*/ 2416175 w 2416175"/>
              <a:gd name="connsiteY48" fmla="*/ 317500 h 2292350"/>
              <a:gd name="connsiteX49" fmla="*/ 2409825 w 2416175"/>
              <a:gd name="connsiteY49" fmla="*/ 339725 h 2292350"/>
              <a:gd name="connsiteX50" fmla="*/ 2384425 w 2416175"/>
              <a:gd name="connsiteY50" fmla="*/ 361950 h 2292350"/>
              <a:gd name="connsiteX51" fmla="*/ 2254250 w 2416175"/>
              <a:gd name="connsiteY51" fmla="*/ 441325 h 2292350"/>
              <a:gd name="connsiteX52" fmla="*/ 2235200 w 2416175"/>
              <a:gd name="connsiteY52" fmla="*/ 476250 h 2292350"/>
              <a:gd name="connsiteX53" fmla="*/ 2105025 w 2416175"/>
              <a:gd name="connsiteY53" fmla="*/ 609600 h 2292350"/>
              <a:gd name="connsiteX54" fmla="*/ 1965325 w 2416175"/>
              <a:gd name="connsiteY54" fmla="*/ 762000 h 2292350"/>
              <a:gd name="connsiteX55" fmla="*/ 1825625 w 2416175"/>
              <a:gd name="connsiteY55" fmla="*/ 914400 h 2292350"/>
              <a:gd name="connsiteX56" fmla="*/ 1651000 w 2416175"/>
              <a:gd name="connsiteY56" fmla="*/ 1095375 h 2292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416175" h="2292350">
                <a:moveTo>
                  <a:pt x="1651000" y="1095375"/>
                </a:moveTo>
                <a:lnTo>
                  <a:pt x="1450975" y="1298575"/>
                </a:lnTo>
                <a:lnTo>
                  <a:pt x="1292225" y="1450975"/>
                </a:lnTo>
                <a:lnTo>
                  <a:pt x="1095375" y="1625600"/>
                </a:lnTo>
                <a:lnTo>
                  <a:pt x="946150" y="1746250"/>
                </a:lnTo>
                <a:lnTo>
                  <a:pt x="796925" y="1857375"/>
                </a:lnTo>
                <a:lnTo>
                  <a:pt x="615950" y="1981200"/>
                </a:lnTo>
                <a:lnTo>
                  <a:pt x="466725" y="2073275"/>
                </a:lnTo>
                <a:lnTo>
                  <a:pt x="288925" y="2178050"/>
                </a:lnTo>
                <a:lnTo>
                  <a:pt x="139700" y="2257425"/>
                </a:lnTo>
                <a:lnTo>
                  <a:pt x="79375" y="2286000"/>
                </a:lnTo>
                <a:lnTo>
                  <a:pt x="50800" y="2292350"/>
                </a:lnTo>
                <a:lnTo>
                  <a:pt x="28575" y="2292350"/>
                </a:lnTo>
                <a:lnTo>
                  <a:pt x="6350" y="2286000"/>
                </a:lnTo>
                <a:lnTo>
                  <a:pt x="0" y="2273300"/>
                </a:lnTo>
                <a:lnTo>
                  <a:pt x="9525" y="2251075"/>
                </a:lnTo>
                <a:lnTo>
                  <a:pt x="44450" y="2212975"/>
                </a:lnTo>
                <a:lnTo>
                  <a:pt x="174625" y="2136775"/>
                </a:lnTo>
                <a:lnTo>
                  <a:pt x="387350" y="1993900"/>
                </a:lnTo>
                <a:lnTo>
                  <a:pt x="590550" y="1835150"/>
                </a:lnTo>
                <a:lnTo>
                  <a:pt x="755650" y="1701800"/>
                </a:lnTo>
                <a:lnTo>
                  <a:pt x="962025" y="1517650"/>
                </a:lnTo>
                <a:lnTo>
                  <a:pt x="1114425" y="1365250"/>
                </a:lnTo>
                <a:lnTo>
                  <a:pt x="1289050" y="1177925"/>
                </a:lnTo>
                <a:lnTo>
                  <a:pt x="1482725" y="955675"/>
                </a:lnTo>
                <a:lnTo>
                  <a:pt x="1654175" y="749300"/>
                </a:lnTo>
                <a:lnTo>
                  <a:pt x="1774825" y="584200"/>
                </a:lnTo>
                <a:lnTo>
                  <a:pt x="1924050" y="377825"/>
                </a:lnTo>
                <a:lnTo>
                  <a:pt x="1978025" y="301625"/>
                </a:lnTo>
                <a:lnTo>
                  <a:pt x="2003425" y="266700"/>
                </a:lnTo>
                <a:lnTo>
                  <a:pt x="2012950" y="238125"/>
                </a:lnTo>
                <a:lnTo>
                  <a:pt x="2012950" y="212725"/>
                </a:lnTo>
                <a:lnTo>
                  <a:pt x="2000250" y="177800"/>
                </a:lnTo>
                <a:lnTo>
                  <a:pt x="1965325" y="127000"/>
                </a:lnTo>
                <a:lnTo>
                  <a:pt x="1924050" y="85725"/>
                </a:lnTo>
                <a:lnTo>
                  <a:pt x="1905000" y="63500"/>
                </a:lnTo>
                <a:lnTo>
                  <a:pt x="1895475" y="44450"/>
                </a:lnTo>
                <a:lnTo>
                  <a:pt x="1889125" y="22225"/>
                </a:lnTo>
                <a:lnTo>
                  <a:pt x="1895475" y="6350"/>
                </a:lnTo>
                <a:lnTo>
                  <a:pt x="1930400" y="0"/>
                </a:lnTo>
                <a:lnTo>
                  <a:pt x="1990725" y="9525"/>
                </a:lnTo>
                <a:lnTo>
                  <a:pt x="2085975" y="44450"/>
                </a:lnTo>
                <a:lnTo>
                  <a:pt x="2168525" y="79375"/>
                </a:lnTo>
                <a:lnTo>
                  <a:pt x="2254250" y="133350"/>
                </a:lnTo>
                <a:lnTo>
                  <a:pt x="2330450" y="193675"/>
                </a:lnTo>
                <a:lnTo>
                  <a:pt x="2371725" y="234950"/>
                </a:lnTo>
                <a:lnTo>
                  <a:pt x="2400300" y="269875"/>
                </a:lnTo>
                <a:lnTo>
                  <a:pt x="2409825" y="295275"/>
                </a:lnTo>
                <a:lnTo>
                  <a:pt x="2416175" y="317500"/>
                </a:lnTo>
                <a:lnTo>
                  <a:pt x="2409825" y="339725"/>
                </a:lnTo>
                <a:lnTo>
                  <a:pt x="2384425" y="361950"/>
                </a:lnTo>
                <a:lnTo>
                  <a:pt x="2254250" y="441325"/>
                </a:lnTo>
                <a:lnTo>
                  <a:pt x="2235200" y="476250"/>
                </a:lnTo>
                <a:lnTo>
                  <a:pt x="2105025" y="609600"/>
                </a:lnTo>
                <a:lnTo>
                  <a:pt x="1965325" y="762000"/>
                </a:lnTo>
                <a:lnTo>
                  <a:pt x="1825625" y="914400"/>
                </a:lnTo>
                <a:lnTo>
                  <a:pt x="1651000" y="10953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D9FC1641-2148-4766-914E-B8597486970E}"/>
              </a:ext>
            </a:extLst>
          </p:cNvPr>
          <p:cNvSpPr/>
          <p:nvPr/>
        </p:nvSpPr>
        <p:spPr>
          <a:xfrm>
            <a:off x="4668839" y="4786314"/>
            <a:ext cx="619125" cy="1323975"/>
          </a:xfrm>
          <a:custGeom>
            <a:avLst/>
            <a:gdLst>
              <a:gd name="connsiteX0" fmla="*/ 278607 w 619125"/>
              <a:gd name="connsiteY0" fmla="*/ 733425 h 1323975"/>
              <a:gd name="connsiteX1" fmla="*/ 242888 w 619125"/>
              <a:gd name="connsiteY1" fmla="*/ 509587 h 1323975"/>
              <a:gd name="connsiteX2" fmla="*/ 219075 w 619125"/>
              <a:gd name="connsiteY2" fmla="*/ 361950 h 1323975"/>
              <a:gd name="connsiteX3" fmla="*/ 207169 w 619125"/>
              <a:gd name="connsiteY3" fmla="*/ 316706 h 1323975"/>
              <a:gd name="connsiteX4" fmla="*/ 188119 w 619125"/>
              <a:gd name="connsiteY4" fmla="*/ 264318 h 1323975"/>
              <a:gd name="connsiteX5" fmla="*/ 152400 w 619125"/>
              <a:gd name="connsiteY5" fmla="*/ 202406 h 1323975"/>
              <a:gd name="connsiteX6" fmla="*/ 109538 w 619125"/>
              <a:gd name="connsiteY6" fmla="*/ 147637 h 1323975"/>
              <a:gd name="connsiteX7" fmla="*/ 71438 w 619125"/>
              <a:gd name="connsiteY7" fmla="*/ 111918 h 1323975"/>
              <a:gd name="connsiteX8" fmla="*/ 38100 w 619125"/>
              <a:gd name="connsiteY8" fmla="*/ 80962 h 1323975"/>
              <a:gd name="connsiteX9" fmla="*/ 16669 w 619125"/>
              <a:gd name="connsiteY9" fmla="*/ 54768 h 1323975"/>
              <a:gd name="connsiteX10" fmla="*/ 4763 w 619125"/>
              <a:gd name="connsiteY10" fmla="*/ 38100 h 1323975"/>
              <a:gd name="connsiteX11" fmla="*/ 0 w 619125"/>
              <a:gd name="connsiteY11" fmla="*/ 19050 h 1323975"/>
              <a:gd name="connsiteX12" fmla="*/ 9525 w 619125"/>
              <a:gd name="connsiteY12" fmla="*/ 7143 h 1323975"/>
              <a:gd name="connsiteX13" fmla="*/ 30957 w 619125"/>
              <a:gd name="connsiteY13" fmla="*/ 0 h 1323975"/>
              <a:gd name="connsiteX14" fmla="*/ 97632 w 619125"/>
              <a:gd name="connsiteY14" fmla="*/ 4762 h 1323975"/>
              <a:gd name="connsiteX15" fmla="*/ 164307 w 619125"/>
              <a:gd name="connsiteY15" fmla="*/ 16668 h 1323975"/>
              <a:gd name="connsiteX16" fmla="*/ 285750 w 619125"/>
              <a:gd name="connsiteY16" fmla="*/ 40481 h 1323975"/>
              <a:gd name="connsiteX17" fmla="*/ 390525 w 619125"/>
              <a:gd name="connsiteY17" fmla="*/ 69056 h 1323975"/>
              <a:gd name="connsiteX18" fmla="*/ 431007 w 619125"/>
              <a:gd name="connsiteY18" fmla="*/ 90487 h 1323975"/>
              <a:gd name="connsiteX19" fmla="*/ 454819 w 619125"/>
              <a:gd name="connsiteY19" fmla="*/ 192881 h 1323975"/>
              <a:gd name="connsiteX20" fmla="*/ 488157 w 619125"/>
              <a:gd name="connsiteY20" fmla="*/ 426243 h 1323975"/>
              <a:gd name="connsiteX21" fmla="*/ 519113 w 619125"/>
              <a:gd name="connsiteY21" fmla="*/ 650081 h 1323975"/>
              <a:gd name="connsiteX22" fmla="*/ 542925 w 619125"/>
              <a:gd name="connsiteY22" fmla="*/ 812006 h 1323975"/>
              <a:gd name="connsiteX23" fmla="*/ 576263 w 619125"/>
              <a:gd name="connsiteY23" fmla="*/ 1066800 h 1323975"/>
              <a:gd name="connsiteX24" fmla="*/ 619125 w 619125"/>
              <a:gd name="connsiteY24" fmla="*/ 1159668 h 1323975"/>
              <a:gd name="connsiteX25" fmla="*/ 604838 w 619125"/>
              <a:gd name="connsiteY25" fmla="*/ 1231106 h 1323975"/>
              <a:gd name="connsiteX26" fmla="*/ 585788 w 619125"/>
              <a:gd name="connsiteY26" fmla="*/ 1285875 h 1323975"/>
              <a:gd name="connsiteX27" fmla="*/ 569119 w 619125"/>
              <a:gd name="connsiteY27" fmla="*/ 1309687 h 1323975"/>
              <a:gd name="connsiteX28" fmla="*/ 545307 w 619125"/>
              <a:gd name="connsiteY28" fmla="*/ 1321593 h 1323975"/>
              <a:gd name="connsiteX29" fmla="*/ 528638 w 619125"/>
              <a:gd name="connsiteY29" fmla="*/ 1323975 h 1323975"/>
              <a:gd name="connsiteX30" fmla="*/ 488157 w 619125"/>
              <a:gd name="connsiteY30" fmla="*/ 1323975 h 1323975"/>
              <a:gd name="connsiteX31" fmla="*/ 457200 w 619125"/>
              <a:gd name="connsiteY31" fmla="*/ 1312068 h 1323975"/>
              <a:gd name="connsiteX32" fmla="*/ 419100 w 619125"/>
              <a:gd name="connsiteY32" fmla="*/ 1288256 h 1323975"/>
              <a:gd name="connsiteX33" fmla="*/ 390525 w 619125"/>
              <a:gd name="connsiteY33" fmla="*/ 1257300 h 1323975"/>
              <a:gd name="connsiteX34" fmla="*/ 369094 w 619125"/>
              <a:gd name="connsiteY34" fmla="*/ 1221581 h 1323975"/>
              <a:gd name="connsiteX35" fmla="*/ 350044 w 619125"/>
              <a:gd name="connsiteY35" fmla="*/ 1154906 h 1323975"/>
              <a:gd name="connsiteX36" fmla="*/ 333375 w 619125"/>
              <a:gd name="connsiteY36" fmla="*/ 1050131 h 1323975"/>
              <a:gd name="connsiteX37" fmla="*/ 278607 w 619125"/>
              <a:gd name="connsiteY37" fmla="*/ 733425 h 132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19125" h="1323975">
                <a:moveTo>
                  <a:pt x="278607" y="733425"/>
                </a:moveTo>
                <a:lnTo>
                  <a:pt x="242888" y="509587"/>
                </a:lnTo>
                <a:lnTo>
                  <a:pt x="219075" y="361950"/>
                </a:lnTo>
                <a:lnTo>
                  <a:pt x="207169" y="316706"/>
                </a:lnTo>
                <a:lnTo>
                  <a:pt x="188119" y="264318"/>
                </a:lnTo>
                <a:lnTo>
                  <a:pt x="152400" y="202406"/>
                </a:lnTo>
                <a:lnTo>
                  <a:pt x="109538" y="147637"/>
                </a:lnTo>
                <a:lnTo>
                  <a:pt x="71438" y="111918"/>
                </a:lnTo>
                <a:lnTo>
                  <a:pt x="38100" y="80962"/>
                </a:lnTo>
                <a:lnTo>
                  <a:pt x="16669" y="54768"/>
                </a:lnTo>
                <a:lnTo>
                  <a:pt x="4763" y="38100"/>
                </a:lnTo>
                <a:lnTo>
                  <a:pt x="0" y="19050"/>
                </a:lnTo>
                <a:lnTo>
                  <a:pt x="9525" y="7143"/>
                </a:lnTo>
                <a:lnTo>
                  <a:pt x="30957" y="0"/>
                </a:lnTo>
                <a:lnTo>
                  <a:pt x="97632" y="4762"/>
                </a:lnTo>
                <a:lnTo>
                  <a:pt x="164307" y="16668"/>
                </a:lnTo>
                <a:lnTo>
                  <a:pt x="285750" y="40481"/>
                </a:lnTo>
                <a:lnTo>
                  <a:pt x="390525" y="69056"/>
                </a:lnTo>
                <a:lnTo>
                  <a:pt x="431007" y="90487"/>
                </a:lnTo>
                <a:lnTo>
                  <a:pt x="454819" y="192881"/>
                </a:lnTo>
                <a:lnTo>
                  <a:pt x="488157" y="426243"/>
                </a:lnTo>
                <a:lnTo>
                  <a:pt x="519113" y="650081"/>
                </a:lnTo>
                <a:lnTo>
                  <a:pt x="542925" y="812006"/>
                </a:lnTo>
                <a:lnTo>
                  <a:pt x="576263" y="1066800"/>
                </a:lnTo>
                <a:lnTo>
                  <a:pt x="619125" y="1159668"/>
                </a:lnTo>
                <a:lnTo>
                  <a:pt x="604838" y="1231106"/>
                </a:lnTo>
                <a:lnTo>
                  <a:pt x="585788" y="1285875"/>
                </a:lnTo>
                <a:lnTo>
                  <a:pt x="569119" y="1309687"/>
                </a:lnTo>
                <a:lnTo>
                  <a:pt x="545307" y="1321593"/>
                </a:lnTo>
                <a:lnTo>
                  <a:pt x="528638" y="1323975"/>
                </a:lnTo>
                <a:lnTo>
                  <a:pt x="488157" y="1323975"/>
                </a:lnTo>
                <a:lnTo>
                  <a:pt x="457200" y="1312068"/>
                </a:lnTo>
                <a:lnTo>
                  <a:pt x="419100" y="1288256"/>
                </a:lnTo>
                <a:lnTo>
                  <a:pt x="390525" y="1257300"/>
                </a:lnTo>
                <a:lnTo>
                  <a:pt x="369094" y="1221581"/>
                </a:lnTo>
                <a:lnTo>
                  <a:pt x="350044" y="1154906"/>
                </a:lnTo>
                <a:lnTo>
                  <a:pt x="333375" y="1050131"/>
                </a:lnTo>
                <a:lnTo>
                  <a:pt x="278607" y="73342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AF51DBA6-A420-46DA-ADA7-9B682E803AC6}"/>
              </a:ext>
            </a:extLst>
          </p:cNvPr>
          <p:cNvSpPr/>
          <p:nvPr/>
        </p:nvSpPr>
        <p:spPr>
          <a:xfrm>
            <a:off x="5788026" y="1838326"/>
            <a:ext cx="2714625" cy="1863725"/>
          </a:xfrm>
          <a:custGeom>
            <a:avLst/>
            <a:gdLst>
              <a:gd name="connsiteX0" fmla="*/ 869950 w 2714625"/>
              <a:gd name="connsiteY0" fmla="*/ 860425 h 1863725"/>
              <a:gd name="connsiteX1" fmla="*/ 660400 w 2714625"/>
              <a:gd name="connsiteY1" fmla="*/ 641350 h 1863725"/>
              <a:gd name="connsiteX2" fmla="*/ 419100 w 2714625"/>
              <a:gd name="connsiteY2" fmla="*/ 400050 h 1863725"/>
              <a:gd name="connsiteX3" fmla="*/ 257175 w 2714625"/>
              <a:gd name="connsiteY3" fmla="*/ 231775 h 1863725"/>
              <a:gd name="connsiteX4" fmla="*/ 212725 w 2714625"/>
              <a:gd name="connsiteY4" fmla="*/ 184150 h 1863725"/>
              <a:gd name="connsiteX5" fmla="*/ 180975 w 2714625"/>
              <a:gd name="connsiteY5" fmla="*/ 149225 h 1863725"/>
              <a:gd name="connsiteX6" fmla="*/ 149225 w 2714625"/>
              <a:gd name="connsiteY6" fmla="*/ 120650 h 1863725"/>
              <a:gd name="connsiteX7" fmla="*/ 107950 w 2714625"/>
              <a:gd name="connsiteY7" fmla="*/ 98425 h 1863725"/>
              <a:gd name="connsiteX8" fmla="*/ 0 w 2714625"/>
              <a:gd name="connsiteY8" fmla="*/ 82550 h 1863725"/>
              <a:gd name="connsiteX9" fmla="*/ 88900 w 2714625"/>
              <a:gd name="connsiteY9" fmla="*/ 0 h 1863725"/>
              <a:gd name="connsiteX10" fmla="*/ 193675 w 2714625"/>
              <a:gd name="connsiteY10" fmla="*/ 47625 h 1863725"/>
              <a:gd name="connsiteX11" fmla="*/ 257175 w 2714625"/>
              <a:gd name="connsiteY11" fmla="*/ 85725 h 1863725"/>
              <a:gd name="connsiteX12" fmla="*/ 349250 w 2714625"/>
              <a:gd name="connsiteY12" fmla="*/ 155575 h 1863725"/>
              <a:gd name="connsiteX13" fmla="*/ 514350 w 2714625"/>
              <a:gd name="connsiteY13" fmla="*/ 282575 h 1863725"/>
              <a:gd name="connsiteX14" fmla="*/ 701675 w 2714625"/>
              <a:gd name="connsiteY14" fmla="*/ 444500 h 1863725"/>
              <a:gd name="connsiteX15" fmla="*/ 936625 w 2714625"/>
              <a:gd name="connsiteY15" fmla="*/ 650875 h 1863725"/>
              <a:gd name="connsiteX16" fmla="*/ 1076325 w 2714625"/>
              <a:gd name="connsiteY16" fmla="*/ 781050 h 1863725"/>
              <a:gd name="connsiteX17" fmla="*/ 1231900 w 2714625"/>
              <a:gd name="connsiteY17" fmla="*/ 898525 h 1863725"/>
              <a:gd name="connsiteX18" fmla="*/ 1492250 w 2714625"/>
              <a:gd name="connsiteY18" fmla="*/ 1089025 h 1863725"/>
              <a:gd name="connsiteX19" fmla="*/ 1708150 w 2714625"/>
              <a:gd name="connsiteY19" fmla="*/ 1247775 h 1863725"/>
              <a:gd name="connsiteX20" fmla="*/ 1943100 w 2714625"/>
              <a:gd name="connsiteY20" fmla="*/ 1397000 h 1863725"/>
              <a:gd name="connsiteX21" fmla="*/ 2143125 w 2714625"/>
              <a:gd name="connsiteY21" fmla="*/ 1520825 h 1863725"/>
              <a:gd name="connsiteX22" fmla="*/ 2422525 w 2714625"/>
              <a:gd name="connsiteY22" fmla="*/ 1676400 h 1863725"/>
              <a:gd name="connsiteX23" fmla="*/ 2679700 w 2714625"/>
              <a:gd name="connsiteY23" fmla="*/ 1809750 h 1863725"/>
              <a:gd name="connsiteX24" fmla="*/ 2708275 w 2714625"/>
              <a:gd name="connsiteY24" fmla="*/ 1828800 h 1863725"/>
              <a:gd name="connsiteX25" fmla="*/ 2714625 w 2714625"/>
              <a:gd name="connsiteY25" fmla="*/ 1844675 h 1863725"/>
              <a:gd name="connsiteX26" fmla="*/ 2695575 w 2714625"/>
              <a:gd name="connsiteY26" fmla="*/ 1857375 h 1863725"/>
              <a:gd name="connsiteX27" fmla="*/ 2619375 w 2714625"/>
              <a:gd name="connsiteY27" fmla="*/ 1863725 h 1863725"/>
              <a:gd name="connsiteX28" fmla="*/ 2403475 w 2714625"/>
              <a:gd name="connsiteY28" fmla="*/ 1857375 h 1863725"/>
              <a:gd name="connsiteX29" fmla="*/ 2273300 w 2714625"/>
              <a:gd name="connsiteY29" fmla="*/ 1854200 h 1863725"/>
              <a:gd name="connsiteX30" fmla="*/ 2181225 w 2714625"/>
              <a:gd name="connsiteY30" fmla="*/ 1844675 h 1863725"/>
              <a:gd name="connsiteX31" fmla="*/ 2092325 w 2714625"/>
              <a:gd name="connsiteY31" fmla="*/ 1822450 h 1863725"/>
              <a:gd name="connsiteX32" fmla="*/ 1955800 w 2714625"/>
              <a:gd name="connsiteY32" fmla="*/ 1778000 h 1863725"/>
              <a:gd name="connsiteX33" fmla="*/ 1793875 w 2714625"/>
              <a:gd name="connsiteY33" fmla="*/ 1701800 h 1863725"/>
              <a:gd name="connsiteX34" fmla="*/ 1666875 w 2714625"/>
              <a:gd name="connsiteY34" fmla="*/ 1625600 h 1863725"/>
              <a:gd name="connsiteX35" fmla="*/ 1517650 w 2714625"/>
              <a:gd name="connsiteY35" fmla="*/ 1514475 h 1863725"/>
              <a:gd name="connsiteX36" fmla="*/ 1368425 w 2714625"/>
              <a:gd name="connsiteY36" fmla="*/ 1368425 h 1863725"/>
              <a:gd name="connsiteX37" fmla="*/ 1114425 w 2714625"/>
              <a:gd name="connsiteY37" fmla="*/ 1104900 h 1863725"/>
              <a:gd name="connsiteX38" fmla="*/ 869950 w 2714625"/>
              <a:gd name="connsiteY38" fmla="*/ 860425 h 1863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714625" h="1863725">
                <a:moveTo>
                  <a:pt x="869950" y="860425"/>
                </a:moveTo>
                <a:lnTo>
                  <a:pt x="660400" y="641350"/>
                </a:lnTo>
                <a:lnTo>
                  <a:pt x="419100" y="400050"/>
                </a:lnTo>
                <a:lnTo>
                  <a:pt x="257175" y="231775"/>
                </a:lnTo>
                <a:lnTo>
                  <a:pt x="212725" y="184150"/>
                </a:lnTo>
                <a:lnTo>
                  <a:pt x="180975" y="149225"/>
                </a:lnTo>
                <a:lnTo>
                  <a:pt x="149225" y="120650"/>
                </a:lnTo>
                <a:lnTo>
                  <a:pt x="107950" y="98425"/>
                </a:lnTo>
                <a:lnTo>
                  <a:pt x="0" y="82550"/>
                </a:lnTo>
                <a:lnTo>
                  <a:pt x="88900" y="0"/>
                </a:lnTo>
                <a:lnTo>
                  <a:pt x="193675" y="47625"/>
                </a:lnTo>
                <a:lnTo>
                  <a:pt x="257175" y="85725"/>
                </a:lnTo>
                <a:lnTo>
                  <a:pt x="349250" y="155575"/>
                </a:lnTo>
                <a:lnTo>
                  <a:pt x="514350" y="282575"/>
                </a:lnTo>
                <a:lnTo>
                  <a:pt x="701675" y="444500"/>
                </a:lnTo>
                <a:lnTo>
                  <a:pt x="936625" y="650875"/>
                </a:lnTo>
                <a:lnTo>
                  <a:pt x="1076325" y="781050"/>
                </a:lnTo>
                <a:lnTo>
                  <a:pt x="1231900" y="898525"/>
                </a:lnTo>
                <a:lnTo>
                  <a:pt x="1492250" y="1089025"/>
                </a:lnTo>
                <a:lnTo>
                  <a:pt x="1708150" y="1247775"/>
                </a:lnTo>
                <a:lnTo>
                  <a:pt x="1943100" y="1397000"/>
                </a:lnTo>
                <a:lnTo>
                  <a:pt x="2143125" y="1520825"/>
                </a:lnTo>
                <a:lnTo>
                  <a:pt x="2422525" y="1676400"/>
                </a:lnTo>
                <a:lnTo>
                  <a:pt x="2679700" y="1809750"/>
                </a:lnTo>
                <a:lnTo>
                  <a:pt x="2708275" y="1828800"/>
                </a:lnTo>
                <a:lnTo>
                  <a:pt x="2714625" y="1844675"/>
                </a:lnTo>
                <a:lnTo>
                  <a:pt x="2695575" y="1857375"/>
                </a:lnTo>
                <a:lnTo>
                  <a:pt x="2619375" y="1863725"/>
                </a:lnTo>
                <a:lnTo>
                  <a:pt x="2403475" y="1857375"/>
                </a:lnTo>
                <a:lnTo>
                  <a:pt x="2273300" y="1854200"/>
                </a:lnTo>
                <a:lnTo>
                  <a:pt x="2181225" y="1844675"/>
                </a:lnTo>
                <a:lnTo>
                  <a:pt x="2092325" y="1822450"/>
                </a:lnTo>
                <a:lnTo>
                  <a:pt x="1955800" y="1778000"/>
                </a:lnTo>
                <a:lnTo>
                  <a:pt x="1793875" y="1701800"/>
                </a:lnTo>
                <a:lnTo>
                  <a:pt x="1666875" y="1625600"/>
                </a:lnTo>
                <a:lnTo>
                  <a:pt x="1517650" y="1514475"/>
                </a:lnTo>
                <a:lnTo>
                  <a:pt x="1368425" y="1368425"/>
                </a:lnTo>
                <a:lnTo>
                  <a:pt x="1114425" y="1104900"/>
                </a:lnTo>
                <a:lnTo>
                  <a:pt x="869950" y="86042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C562765E-9923-4E52-9931-FF1DC23A297A}"/>
              </a:ext>
            </a:extLst>
          </p:cNvPr>
          <p:cNvSpPr/>
          <p:nvPr/>
        </p:nvSpPr>
        <p:spPr>
          <a:xfrm>
            <a:off x="4814889" y="3182938"/>
            <a:ext cx="2162175" cy="444500"/>
          </a:xfrm>
          <a:custGeom>
            <a:avLst/>
            <a:gdLst>
              <a:gd name="connsiteX0" fmla="*/ 1407318 w 2162175"/>
              <a:gd name="connsiteY0" fmla="*/ 266700 h 442913"/>
              <a:gd name="connsiteX1" fmla="*/ 1200150 w 2162175"/>
              <a:gd name="connsiteY1" fmla="*/ 292894 h 442913"/>
              <a:gd name="connsiteX2" fmla="*/ 985837 w 2162175"/>
              <a:gd name="connsiteY2" fmla="*/ 311944 h 442913"/>
              <a:gd name="connsiteX3" fmla="*/ 747712 w 2162175"/>
              <a:gd name="connsiteY3" fmla="*/ 350044 h 442913"/>
              <a:gd name="connsiteX4" fmla="*/ 633412 w 2162175"/>
              <a:gd name="connsiteY4" fmla="*/ 376238 h 442913"/>
              <a:gd name="connsiteX5" fmla="*/ 542925 w 2162175"/>
              <a:gd name="connsiteY5" fmla="*/ 397669 h 442913"/>
              <a:gd name="connsiteX6" fmla="*/ 492918 w 2162175"/>
              <a:gd name="connsiteY6" fmla="*/ 416719 h 442913"/>
              <a:gd name="connsiteX7" fmla="*/ 469106 w 2162175"/>
              <a:gd name="connsiteY7" fmla="*/ 428625 h 442913"/>
              <a:gd name="connsiteX8" fmla="*/ 438150 w 2162175"/>
              <a:gd name="connsiteY8" fmla="*/ 438150 h 442913"/>
              <a:gd name="connsiteX9" fmla="*/ 385762 w 2162175"/>
              <a:gd name="connsiteY9" fmla="*/ 442913 h 442913"/>
              <a:gd name="connsiteX10" fmla="*/ 330993 w 2162175"/>
              <a:gd name="connsiteY10" fmla="*/ 431007 h 442913"/>
              <a:gd name="connsiteX11" fmla="*/ 278606 w 2162175"/>
              <a:gd name="connsiteY11" fmla="*/ 411957 h 442913"/>
              <a:gd name="connsiteX12" fmla="*/ 221456 w 2162175"/>
              <a:gd name="connsiteY12" fmla="*/ 378619 h 442913"/>
              <a:gd name="connsiteX13" fmla="*/ 173831 w 2162175"/>
              <a:gd name="connsiteY13" fmla="*/ 340519 h 442913"/>
              <a:gd name="connsiteX14" fmla="*/ 116681 w 2162175"/>
              <a:gd name="connsiteY14" fmla="*/ 288132 h 442913"/>
              <a:gd name="connsiteX15" fmla="*/ 73818 w 2162175"/>
              <a:gd name="connsiteY15" fmla="*/ 240507 h 442913"/>
              <a:gd name="connsiteX16" fmla="*/ 45243 w 2162175"/>
              <a:gd name="connsiteY16" fmla="*/ 202407 h 442913"/>
              <a:gd name="connsiteX17" fmla="*/ 19050 w 2162175"/>
              <a:gd name="connsiteY17" fmla="*/ 159544 h 442913"/>
              <a:gd name="connsiteX18" fmla="*/ 7143 w 2162175"/>
              <a:gd name="connsiteY18" fmla="*/ 135732 h 442913"/>
              <a:gd name="connsiteX19" fmla="*/ 0 w 2162175"/>
              <a:gd name="connsiteY19" fmla="*/ 111919 h 442913"/>
              <a:gd name="connsiteX20" fmla="*/ 0 w 2162175"/>
              <a:gd name="connsiteY20" fmla="*/ 88107 h 442913"/>
              <a:gd name="connsiteX21" fmla="*/ 4762 w 2162175"/>
              <a:gd name="connsiteY21" fmla="*/ 76200 h 442913"/>
              <a:gd name="connsiteX22" fmla="*/ 19050 w 2162175"/>
              <a:gd name="connsiteY22" fmla="*/ 71438 h 442913"/>
              <a:gd name="connsiteX23" fmla="*/ 38100 w 2162175"/>
              <a:gd name="connsiteY23" fmla="*/ 76200 h 442913"/>
              <a:gd name="connsiteX24" fmla="*/ 64293 w 2162175"/>
              <a:gd name="connsiteY24" fmla="*/ 100013 h 442913"/>
              <a:gd name="connsiteX25" fmla="*/ 128587 w 2162175"/>
              <a:gd name="connsiteY25" fmla="*/ 140494 h 442913"/>
              <a:gd name="connsiteX26" fmla="*/ 197643 w 2162175"/>
              <a:gd name="connsiteY26" fmla="*/ 171450 h 442913"/>
              <a:gd name="connsiteX27" fmla="*/ 273843 w 2162175"/>
              <a:gd name="connsiteY27" fmla="*/ 197644 h 442913"/>
              <a:gd name="connsiteX28" fmla="*/ 333375 w 2162175"/>
              <a:gd name="connsiteY28" fmla="*/ 209550 h 442913"/>
              <a:gd name="connsiteX29" fmla="*/ 371475 w 2162175"/>
              <a:gd name="connsiteY29" fmla="*/ 214313 h 442913"/>
              <a:gd name="connsiteX30" fmla="*/ 428625 w 2162175"/>
              <a:gd name="connsiteY30" fmla="*/ 214313 h 442913"/>
              <a:gd name="connsiteX31" fmla="*/ 531018 w 2162175"/>
              <a:gd name="connsiteY31" fmla="*/ 195263 h 442913"/>
              <a:gd name="connsiteX32" fmla="*/ 750093 w 2162175"/>
              <a:gd name="connsiteY32" fmla="*/ 152400 h 442913"/>
              <a:gd name="connsiteX33" fmla="*/ 988218 w 2162175"/>
              <a:gd name="connsiteY33" fmla="*/ 104775 h 442913"/>
              <a:gd name="connsiteX34" fmla="*/ 1190625 w 2162175"/>
              <a:gd name="connsiteY34" fmla="*/ 90488 h 442913"/>
              <a:gd name="connsiteX35" fmla="*/ 1393031 w 2162175"/>
              <a:gd name="connsiteY35" fmla="*/ 69057 h 442913"/>
              <a:gd name="connsiteX36" fmla="*/ 1788318 w 2162175"/>
              <a:gd name="connsiteY36" fmla="*/ 16669 h 442913"/>
              <a:gd name="connsiteX37" fmla="*/ 1852612 w 2162175"/>
              <a:gd name="connsiteY37" fmla="*/ 0 h 442913"/>
              <a:gd name="connsiteX38" fmla="*/ 1876425 w 2162175"/>
              <a:gd name="connsiteY38" fmla="*/ 0 h 442913"/>
              <a:gd name="connsiteX39" fmla="*/ 1943100 w 2162175"/>
              <a:gd name="connsiteY39" fmla="*/ 11907 h 442913"/>
              <a:gd name="connsiteX40" fmla="*/ 2047875 w 2162175"/>
              <a:gd name="connsiteY40" fmla="*/ 50007 h 442913"/>
              <a:gd name="connsiteX41" fmla="*/ 2085975 w 2162175"/>
              <a:gd name="connsiteY41" fmla="*/ 71438 h 442913"/>
              <a:gd name="connsiteX42" fmla="*/ 2114550 w 2162175"/>
              <a:gd name="connsiteY42" fmla="*/ 97632 h 442913"/>
              <a:gd name="connsiteX43" fmla="*/ 2143125 w 2162175"/>
              <a:gd name="connsiteY43" fmla="*/ 130969 h 442913"/>
              <a:gd name="connsiteX44" fmla="*/ 2157412 w 2162175"/>
              <a:gd name="connsiteY44" fmla="*/ 154782 h 442913"/>
              <a:gd name="connsiteX45" fmla="*/ 2162175 w 2162175"/>
              <a:gd name="connsiteY45" fmla="*/ 173832 h 442913"/>
              <a:gd name="connsiteX46" fmla="*/ 2162175 w 2162175"/>
              <a:gd name="connsiteY46" fmla="*/ 188119 h 442913"/>
              <a:gd name="connsiteX47" fmla="*/ 2152650 w 2162175"/>
              <a:gd name="connsiteY47" fmla="*/ 211932 h 442913"/>
              <a:gd name="connsiteX48" fmla="*/ 2131218 w 2162175"/>
              <a:gd name="connsiteY48" fmla="*/ 228600 h 442913"/>
              <a:gd name="connsiteX49" fmla="*/ 2097881 w 2162175"/>
              <a:gd name="connsiteY49" fmla="*/ 240507 h 442913"/>
              <a:gd name="connsiteX50" fmla="*/ 2028825 w 2162175"/>
              <a:gd name="connsiteY50" fmla="*/ 245269 h 442913"/>
              <a:gd name="connsiteX51" fmla="*/ 1850231 w 2162175"/>
              <a:gd name="connsiteY51" fmla="*/ 235744 h 442913"/>
              <a:gd name="connsiteX52" fmla="*/ 1688306 w 2162175"/>
              <a:gd name="connsiteY52" fmla="*/ 245269 h 442913"/>
              <a:gd name="connsiteX53" fmla="*/ 1407318 w 2162175"/>
              <a:gd name="connsiteY53" fmla="*/ 266700 h 442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162175" h="442913">
                <a:moveTo>
                  <a:pt x="1407318" y="266700"/>
                </a:moveTo>
                <a:lnTo>
                  <a:pt x="1200150" y="292894"/>
                </a:lnTo>
                <a:lnTo>
                  <a:pt x="985837" y="311944"/>
                </a:lnTo>
                <a:lnTo>
                  <a:pt x="747712" y="350044"/>
                </a:lnTo>
                <a:lnTo>
                  <a:pt x="633412" y="376238"/>
                </a:lnTo>
                <a:lnTo>
                  <a:pt x="542925" y="397669"/>
                </a:lnTo>
                <a:lnTo>
                  <a:pt x="492918" y="416719"/>
                </a:lnTo>
                <a:lnTo>
                  <a:pt x="469106" y="428625"/>
                </a:lnTo>
                <a:lnTo>
                  <a:pt x="438150" y="438150"/>
                </a:lnTo>
                <a:lnTo>
                  <a:pt x="385762" y="442913"/>
                </a:lnTo>
                <a:lnTo>
                  <a:pt x="330993" y="431007"/>
                </a:lnTo>
                <a:lnTo>
                  <a:pt x="278606" y="411957"/>
                </a:lnTo>
                <a:lnTo>
                  <a:pt x="221456" y="378619"/>
                </a:lnTo>
                <a:lnTo>
                  <a:pt x="173831" y="340519"/>
                </a:lnTo>
                <a:lnTo>
                  <a:pt x="116681" y="288132"/>
                </a:lnTo>
                <a:lnTo>
                  <a:pt x="73818" y="240507"/>
                </a:lnTo>
                <a:lnTo>
                  <a:pt x="45243" y="202407"/>
                </a:lnTo>
                <a:lnTo>
                  <a:pt x="19050" y="159544"/>
                </a:lnTo>
                <a:lnTo>
                  <a:pt x="7143" y="135732"/>
                </a:lnTo>
                <a:lnTo>
                  <a:pt x="0" y="111919"/>
                </a:lnTo>
                <a:lnTo>
                  <a:pt x="0" y="88107"/>
                </a:lnTo>
                <a:lnTo>
                  <a:pt x="4762" y="76200"/>
                </a:lnTo>
                <a:lnTo>
                  <a:pt x="19050" y="71438"/>
                </a:lnTo>
                <a:lnTo>
                  <a:pt x="38100" y="76200"/>
                </a:lnTo>
                <a:lnTo>
                  <a:pt x="64293" y="100013"/>
                </a:lnTo>
                <a:lnTo>
                  <a:pt x="128587" y="140494"/>
                </a:lnTo>
                <a:lnTo>
                  <a:pt x="197643" y="171450"/>
                </a:lnTo>
                <a:lnTo>
                  <a:pt x="273843" y="197644"/>
                </a:lnTo>
                <a:lnTo>
                  <a:pt x="333375" y="209550"/>
                </a:lnTo>
                <a:lnTo>
                  <a:pt x="371475" y="214313"/>
                </a:lnTo>
                <a:lnTo>
                  <a:pt x="428625" y="214313"/>
                </a:lnTo>
                <a:lnTo>
                  <a:pt x="531018" y="195263"/>
                </a:lnTo>
                <a:lnTo>
                  <a:pt x="750093" y="152400"/>
                </a:lnTo>
                <a:lnTo>
                  <a:pt x="988218" y="104775"/>
                </a:lnTo>
                <a:lnTo>
                  <a:pt x="1190625" y="90488"/>
                </a:lnTo>
                <a:lnTo>
                  <a:pt x="1393031" y="69057"/>
                </a:lnTo>
                <a:lnTo>
                  <a:pt x="1788318" y="16669"/>
                </a:lnTo>
                <a:lnTo>
                  <a:pt x="1852612" y="0"/>
                </a:lnTo>
                <a:lnTo>
                  <a:pt x="1876425" y="0"/>
                </a:lnTo>
                <a:lnTo>
                  <a:pt x="1943100" y="11907"/>
                </a:lnTo>
                <a:lnTo>
                  <a:pt x="2047875" y="50007"/>
                </a:lnTo>
                <a:lnTo>
                  <a:pt x="2085975" y="71438"/>
                </a:lnTo>
                <a:lnTo>
                  <a:pt x="2114550" y="97632"/>
                </a:lnTo>
                <a:lnTo>
                  <a:pt x="2143125" y="130969"/>
                </a:lnTo>
                <a:lnTo>
                  <a:pt x="2157412" y="154782"/>
                </a:lnTo>
                <a:lnTo>
                  <a:pt x="2162175" y="173832"/>
                </a:lnTo>
                <a:lnTo>
                  <a:pt x="2162175" y="188119"/>
                </a:lnTo>
                <a:lnTo>
                  <a:pt x="2152650" y="211932"/>
                </a:lnTo>
                <a:lnTo>
                  <a:pt x="2131218" y="228600"/>
                </a:lnTo>
                <a:lnTo>
                  <a:pt x="2097881" y="240507"/>
                </a:lnTo>
                <a:lnTo>
                  <a:pt x="2028825" y="245269"/>
                </a:lnTo>
                <a:lnTo>
                  <a:pt x="1850231" y="235744"/>
                </a:lnTo>
                <a:lnTo>
                  <a:pt x="1688306" y="245269"/>
                </a:lnTo>
                <a:lnTo>
                  <a:pt x="1407318" y="2667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F895E499-0669-4157-92D7-51189F96C651}"/>
              </a:ext>
            </a:extLst>
          </p:cNvPr>
          <p:cNvSpPr/>
          <p:nvPr/>
        </p:nvSpPr>
        <p:spPr>
          <a:xfrm>
            <a:off x="5589589" y="2646363"/>
            <a:ext cx="504825" cy="1473200"/>
          </a:xfrm>
          <a:custGeom>
            <a:avLst/>
            <a:gdLst>
              <a:gd name="connsiteX0" fmla="*/ 188119 w 504825"/>
              <a:gd name="connsiteY0" fmla="*/ 926306 h 1473994"/>
              <a:gd name="connsiteX1" fmla="*/ 188119 w 504825"/>
              <a:gd name="connsiteY1" fmla="*/ 538162 h 1473994"/>
              <a:gd name="connsiteX2" fmla="*/ 183356 w 504825"/>
              <a:gd name="connsiteY2" fmla="*/ 400050 h 1473994"/>
              <a:gd name="connsiteX3" fmla="*/ 178594 w 504825"/>
              <a:gd name="connsiteY3" fmla="*/ 307181 h 1473994"/>
              <a:gd name="connsiteX4" fmla="*/ 171450 w 504825"/>
              <a:gd name="connsiteY4" fmla="*/ 250031 h 1473994"/>
              <a:gd name="connsiteX5" fmla="*/ 161925 w 504825"/>
              <a:gd name="connsiteY5" fmla="*/ 209550 h 1473994"/>
              <a:gd name="connsiteX6" fmla="*/ 140494 w 504825"/>
              <a:gd name="connsiteY6" fmla="*/ 176212 h 1473994"/>
              <a:gd name="connsiteX7" fmla="*/ 111919 w 504825"/>
              <a:gd name="connsiteY7" fmla="*/ 140494 h 1473994"/>
              <a:gd name="connsiteX8" fmla="*/ 73819 w 504825"/>
              <a:gd name="connsiteY8" fmla="*/ 116681 h 1473994"/>
              <a:gd name="connsiteX9" fmla="*/ 33337 w 504825"/>
              <a:gd name="connsiteY9" fmla="*/ 90487 h 1473994"/>
              <a:gd name="connsiteX10" fmla="*/ 11906 w 504825"/>
              <a:gd name="connsiteY10" fmla="*/ 73819 h 1473994"/>
              <a:gd name="connsiteX11" fmla="*/ 0 w 504825"/>
              <a:gd name="connsiteY11" fmla="*/ 54769 h 1473994"/>
              <a:gd name="connsiteX12" fmla="*/ 0 w 504825"/>
              <a:gd name="connsiteY12" fmla="*/ 38100 h 1473994"/>
              <a:gd name="connsiteX13" fmla="*/ 7144 w 504825"/>
              <a:gd name="connsiteY13" fmla="*/ 21431 h 1473994"/>
              <a:gd name="connsiteX14" fmla="*/ 40481 w 504825"/>
              <a:gd name="connsiteY14" fmla="*/ 4762 h 1473994"/>
              <a:gd name="connsiteX15" fmla="*/ 83344 w 504825"/>
              <a:gd name="connsiteY15" fmla="*/ 0 h 1473994"/>
              <a:gd name="connsiteX16" fmla="*/ 123825 w 504825"/>
              <a:gd name="connsiteY16" fmla="*/ 2381 h 1473994"/>
              <a:gd name="connsiteX17" fmla="*/ 190500 w 504825"/>
              <a:gd name="connsiteY17" fmla="*/ 14287 h 1473994"/>
              <a:gd name="connsiteX18" fmla="*/ 261937 w 504825"/>
              <a:gd name="connsiteY18" fmla="*/ 33337 h 1473994"/>
              <a:gd name="connsiteX19" fmla="*/ 321469 w 504825"/>
              <a:gd name="connsiteY19" fmla="*/ 57150 h 1473994"/>
              <a:gd name="connsiteX20" fmla="*/ 371475 w 504825"/>
              <a:gd name="connsiteY20" fmla="*/ 83344 h 1473994"/>
              <a:gd name="connsiteX21" fmla="*/ 421481 w 504825"/>
              <a:gd name="connsiteY21" fmla="*/ 111919 h 1473994"/>
              <a:gd name="connsiteX22" fmla="*/ 457200 w 504825"/>
              <a:gd name="connsiteY22" fmla="*/ 135731 h 1473994"/>
              <a:gd name="connsiteX23" fmla="*/ 476250 w 504825"/>
              <a:gd name="connsiteY23" fmla="*/ 152400 h 1473994"/>
              <a:gd name="connsiteX24" fmla="*/ 488156 w 504825"/>
              <a:gd name="connsiteY24" fmla="*/ 166687 h 1473994"/>
              <a:gd name="connsiteX25" fmla="*/ 500062 w 504825"/>
              <a:gd name="connsiteY25" fmla="*/ 192881 h 1473994"/>
              <a:gd name="connsiteX26" fmla="*/ 504825 w 504825"/>
              <a:gd name="connsiteY26" fmla="*/ 219075 h 1473994"/>
              <a:gd name="connsiteX27" fmla="*/ 504825 w 504825"/>
              <a:gd name="connsiteY27" fmla="*/ 252412 h 1473994"/>
              <a:gd name="connsiteX28" fmla="*/ 495300 w 504825"/>
              <a:gd name="connsiteY28" fmla="*/ 285750 h 1473994"/>
              <a:gd name="connsiteX29" fmla="*/ 476250 w 504825"/>
              <a:gd name="connsiteY29" fmla="*/ 326231 h 1473994"/>
              <a:gd name="connsiteX30" fmla="*/ 459581 w 504825"/>
              <a:gd name="connsiteY30" fmla="*/ 373856 h 1473994"/>
              <a:gd name="connsiteX31" fmla="*/ 452437 w 504825"/>
              <a:gd name="connsiteY31" fmla="*/ 428625 h 1473994"/>
              <a:gd name="connsiteX32" fmla="*/ 452437 w 504825"/>
              <a:gd name="connsiteY32" fmla="*/ 495300 h 1473994"/>
              <a:gd name="connsiteX33" fmla="*/ 457200 w 504825"/>
              <a:gd name="connsiteY33" fmla="*/ 628650 h 1473994"/>
              <a:gd name="connsiteX34" fmla="*/ 457200 w 504825"/>
              <a:gd name="connsiteY34" fmla="*/ 809625 h 1473994"/>
              <a:gd name="connsiteX35" fmla="*/ 400050 w 504825"/>
              <a:gd name="connsiteY35" fmla="*/ 1457325 h 1473994"/>
              <a:gd name="connsiteX36" fmla="*/ 178594 w 504825"/>
              <a:gd name="connsiteY36" fmla="*/ 1473994 h 1473994"/>
              <a:gd name="connsiteX37" fmla="*/ 188119 w 504825"/>
              <a:gd name="connsiteY37" fmla="*/ 926306 h 1473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04825" h="1473994">
                <a:moveTo>
                  <a:pt x="188119" y="926306"/>
                </a:moveTo>
                <a:lnTo>
                  <a:pt x="188119" y="538162"/>
                </a:lnTo>
                <a:lnTo>
                  <a:pt x="183356" y="400050"/>
                </a:lnTo>
                <a:lnTo>
                  <a:pt x="178594" y="307181"/>
                </a:lnTo>
                <a:lnTo>
                  <a:pt x="171450" y="250031"/>
                </a:lnTo>
                <a:lnTo>
                  <a:pt x="161925" y="209550"/>
                </a:lnTo>
                <a:lnTo>
                  <a:pt x="140494" y="176212"/>
                </a:lnTo>
                <a:lnTo>
                  <a:pt x="111919" y="140494"/>
                </a:lnTo>
                <a:lnTo>
                  <a:pt x="73819" y="116681"/>
                </a:lnTo>
                <a:lnTo>
                  <a:pt x="33337" y="90487"/>
                </a:lnTo>
                <a:lnTo>
                  <a:pt x="11906" y="73819"/>
                </a:lnTo>
                <a:lnTo>
                  <a:pt x="0" y="54769"/>
                </a:lnTo>
                <a:lnTo>
                  <a:pt x="0" y="38100"/>
                </a:lnTo>
                <a:lnTo>
                  <a:pt x="7144" y="21431"/>
                </a:lnTo>
                <a:lnTo>
                  <a:pt x="40481" y="4762"/>
                </a:lnTo>
                <a:lnTo>
                  <a:pt x="83344" y="0"/>
                </a:lnTo>
                <a:lnTo>
                  <a:pt x="123825" y="2381"/>
                </a:lnTo>
                <a:lnTo>
                  <a:pt x="190500" y="14287"/>
                </a:lnTo>
                <a:lnTo>
                  <a:pt x="261937" y="33337"/>
                </a:lnTo>
                <a:lnTo>
                  <a:pt x="321469" y="57150"/>
                </a:lnTo>
                <a:lnTo>
                  <a:pt x="371475" y="83344"/>
                </a:lnTo>
                <a:lnTo>
                  <a:pt x="421481" y="111919"/>
                </a:lnTo>
                <a:lnTo>
                  <a:pt x="457200" y="135731"/>
                </a:lnTo>
                <a:lnTo>
                  <a:pt x="476250" y="152400"/>
                </a:lnTo>
                <a:lnTo>
                  <a:pt x="488156" y="166687"/>
                </a:lnTo>
                <a:lnTo>
                  <a:pt x="500062" y="192881"/>
                </a:lnTo>
                <a:lnTo>
                  <a:pt x="504825" y="219075"/>
                </a:lnTo>
                <a:lnTo>
                  <a:pt x="504825" y="252412"/>
                </a:lnTo>
                <a:lnTo>
                  <a:pt x="495300" y="285750"/>
                </a:lnTo>
                <a:lnTo>
                  <a:pt x="476250" y="326231"/>
                </a:lnTo>
                <a:lnTo>
                  <a:pt x="459581" y="373856"/>
                </a:lnTo>
                <a:lnTo>
                  <a:pt x="452437" y="428625"/>
                </a:lnTo>
                <a:lnTo>
                  <a:pt x="452437" y="495300"/>
                </a:lnTo>
                <a:lnTo>
                  <a:pt x="457200" y="628650"/>
                </a:lnTo>
                <a:lnTo>
                  <a:pt x="457200" y="809625"/>
                </a:lnTo>
                <a:lnTo>
                  <a:pt x="400050" y="1457325"/>
                </a:lnTo>
                <a:lnTo>
                  <a:pt x="178594" y="1473994"/>
                </a:lnTo>
                <a:lnTo>
                  <a:pt x="188119" y="9263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0654EBA0-78D2-418C-AF23-1273B6A8B433}"/>
              </a:ext>
            </a:extLst>
          </p:cNvPr>
          <p:cNvSpPr/>
          <p:nvPr/>
        </p:nvSpPr>
        <p:spPr>
          <a:xfrm>
            <a:off x="4291013" y="3943350"/>
            <a:ext cx="3306762" cy="471488"/>
          </a:xfrm>
          <a:custGeom>
            <a:avLst/>
            <a:gdLst>
              <a:gd name="connsiteX0" fmla="*/ 1798864 w 3306536"/>
              <a:gd name="connsiteY0" fmla="*/ 258536 h 470807"/>
              <a:gd name="connsiteX1" fmla="*/ 1447800 w 3306536"/>
              <a:gd name="connsiteY1" fmla="*/ 285750 h 470807"/>
              <a:gd name="connsiteX2" fmla="*/ 1240971 w 3306536"/>
              <a:gd name="connsiteY2" fmla="*/ 312964 h 470807"/>
              <a:gd name="connsiteX3" fmla="*/ 1047750 w 3306536"/>
              <a:gd name="connsiteY3" fmla="*/ 334736 h 470807"/>
              <a:gd name="connsiteX4" fmla="*/ 903514 w 3306536"/>
              <a:gd name="connsiteY4" fmla="*/ 356507 h 470807"/>
              <a:gd name="connsiteX5" fmla="*/ 770164 w 3306536"/>
              <a:gd name="connsiteY5" fmla="*/ 383721 h 470807"/>
              <a:gd name="connsiteX6" fmla="*/ 658586 w 3306536"/>
              <a:gd name="connsiteY6" fmla="*/ 413657 h 470807"/>
              <a:gd name="connsiteX7" fmla="*/ 566057 w 3306536"/>
              <a:gd name="connsiteY7" fmla="*/ 449036 h 470807"/>
              <a:gd name="connsiteX8" fmla="*/ 517071 w 3306536"/>
              <a:gd name="connsiteY8" fmla="*/ 470807 h 470807"/>
              <a:gd name="connsiteX9" fmla="*/ 470807 w 3306536"/>
              <a:gd name="connsiteY9" fmla="*/ 459921 h 470807"/>
              <a:gd name="connsiteX10" fmla="*/ 389164 w 3306536"/>
              <a:gd name="connsiteY10" fmla="*/ 432707 h 470807"/>
              <a:gd name="connsiteX11" fmla="*/ 329293 w 3306536"/>
              <a:gd name="connsiteY11" fmla="*/ 402771 h 470807"/>
              <a:gd name="connsiteX12" fmla="*/ 266700 w 3306536"/>
              <a:gd name="connsiteY12" fmla="*/ 367393 h 470807"/>
              <a:gd name="connsiteX13" fmla="*/ 144236 w 3306536"/>
              <a:gd name="connsiteY13" fmla="*/ 280307 h 470807"/>
              <a:gd name="connsiteX14" fmla="*/ 40821 w 3306536"/>
              <a:gd name="connsiteY14" fmla="*/ 193221 h 470807"/>
              <a:gd name="connsiteX15" fmla="*/ 16328 w 3306536"/>
              <a:gd name="connsiteY15" fmla="*/ 174171 h 470807"/>
              <a:gd name="connsiteX16" fmla="*/ 0 w 3306536"/>
              <a:gd name="connsiteY16" fmla="*/ 149679 h 470807"/>
              <a:gd name="connsiteX17" fmla="*/ 2721 w 3306536"/>
              <a:gd name="connsiteY17" fmla="*/ 127907 h 470807"/>
              <a:gd name="connsiteX18" fmla="*/ 8164 w 3306536"/>
              <a:gd name="connsiteY18" fmla="*/ 119743 h 470807"/>
              <a:gd name="connsiteX19" fmla="*/ 32657 w 3306536"/>
              <a:gd name="connsiteY19" fmla="*/ 108857 h 470807"/>
              <a:gd name="connsiteX20" fmla="*/ 59871 w 3306536"/>
              <a:gd name="connsiteY20" fmla="*/ 108857 h 470807"/>
              <a:gd name="connsiteX21" fmla="*/ 114300 w 3306536"/>
              <a:gd name="connsiteY21" fmla="*/ 133350 h 470807"/>
              <a:gd name="connsiteX22" fmla="*/ 225878 w 3306536"/>
              <a:gd name="connsiteY22" fmla="*/ 174171 h 470807"/>
              <a:gd name="connsiteX23" fmla="*/ 312964 w 3306536"/>
              <a:gd name="connsiteY23" fmla="*/ 195943 h 470807"/>
              <a:gd name="connsiteX24" fmla="*/ 383721 w 3306536"/>
              <a:gd name="connsiteY24" fmla="*/ 201386 h 470807"/>
              <a:gd name="connsiteX25" fmla="*/ 506186 w 3306536"/>
              <a:gd name="connsiteY25" fmla="*/ 201386 h 470807"/>
              <a:gd name="connsiteX26" fmla="*/ 585107 w 3306536"/>
              <a:gd name="connsiteY26" fmla="*/ 198664 h 470807"/>
              <a:gd name="connsiteX27" fmla="*/ 819150 w 3306536"/>
              <a:gd name="connsiteY27" fmla="*/ 174171 h 470807"/>
              <a:gd name="connsiteX28" fmla="*/ 1102178 w 3306536"/>
              <a:gd name="connsiteY28" fmla="*/ 141514 h 470807"/>
              <a:gd name="connsiteX29" fmla="*/ 1488621 w 3306536"/>
              <a:gd name="connsiteY29" fmla="*/ 92529 h 470807"/>
              <a:gd name="connsiteX30" fmla="*/ 1695450 w 3306536"/>
              <a:gd name="connsiteY30" fmla="*/ 70757 h 470807"/>
              <a:gd name="connsiteX31" fmla="*/ 2051957 w 3306536"/>
              <a:gd name="connsiteY31" fmla="*/ 57150 h 470807"/>
              <a:gd name="connsiteX32" fmla="*/ 2539093 w 3306536"/>
              <a:gd name="connsiteY32" fmla="*/ 43543 h 470807"/>
              <a:gd name="connsiteX33" fmla="*/ 2696936 w 3306536"/>
              <a:gd name="connsiteY33" fmla="*/ 43543 h 470807"/>
              <a:gd name="connsiteX34" fmla="*/ 2743200 w 3306536"/>
              <a:gd name="connsiteY34" fmla="*/ 38100 h 470807"/>
              <a:gd name="connsiteX35" fmla="*/ 2803071 w 3306536"/>
              <a:gd name="connsiteY35" fmla="*/ 27214 h 470807"/>
              <a:gd name="connsiteX36" fmla="*/ 2871107 w 3306536"/>
              <a:gd name="connsiteY36" fmla="*/ 0 h 470807"/>
              <a:gd name="connsiteX37" fmla="*/ 2887436 w 3306536"/>
              <a:gd name="connsiteY37" fmla="*/ 0 h 470807"/>
              <a:gd name="connsiteX38" fmla="*/ 2988128 w 3306536"/>
              <a:gd name="connsiteY38" fmla="*/ 21771 h 470807"/>
              <a:gd name="connsiteX39" fmla="*/ 3072493 w 3306536"/>
              <a:gd name="connsiteY39" fmla="*/ 48986 h 470807"/>
              <a:gd name="connsiteX40" fmla="*/ 3162300 w 3306536"/>
              <a:gd name="connsiteY40" fmla="*/ 78921 h 470807"/>
              <a:gd name="connsiteX41" fmla="*/ 3227614 w 3306536"/>
              <a:gd name="connsiteY41" fmla="*/ 108857 h 470807"/>
              <a:gd name="connsiteX42" fmla="*/ 3273878 w 3306536"/>
              <a:gd name="connsiteY42" fmla="*/ 136071 h 470807"/>
              <a:gd name="connsiteX43" fmla="*/ 3287486 w 3306536"/>
              <a:gd name="connsiteY43" fmla="*/ 155121 h 470807"/>
              <a:gd name="connsiteX44" fmla="*/ 3301093 w 3306536"/>
              <a:gd name="connsiteY44" fmla="*/ 185057 h 470807"/>
              <a:gd name="connsiteX45" fmla="*/ 3306536 w 3306536"/>
              <a:gd name="connsiteY45" fmla="*/ 217714 h 470807"/>
              <a:gd name="connsiteX46" fmla="*/ 3306536 w 3306536"/>
              <a:gd name="connsiteY46" fmla="*/ 244929 h 470807"/>
              <a:gd name="connsiteX47" fmla="*/ 3290207 w 3306536"/>
              <a:gd name="connsiteY47" fmla="*/ 266700 h 470807"/>
              <a:gd name="connsiteX48" fmla="*/ 3262993 w 3306536"/>
              <a:gd name="connsiteY48" fmla="*/ 288471 h 470807"/>
              <a:gd name="connsiteX49" fmla="*/ 3205843 w 3306536"/>
              <a:gd name="connsiteY49" fmla="*/ 296636 h 470807"/>
              <a:gd name="connsiteX50" fmla="*/ 3009900 w 3306536"/>
              <a:gd name="connsiteY50" fmla="*/ 274864 h 470807"/>
              <a:gd name="connsiteX51" fmla="*/ 2555421 w 3306536"/>
              <a:gd name="connsiteY51" fmla="*/ 244929 h 470807"/>
              <a:gd name="connsiteX52" fmla="*/ 2174421 w 3306536"/>
              <a:gd name="connsiteY52" fmla="*/ 244929 h 470807"/>
              <a:gd name="connsiteX53" fmla="*/ 1798864 w 3306536"/>
              <a:gd name="connsiteY53" fmla="*/ 258536 h 470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306536" h="470807">
                <a:moveTo>
                  <a:pt x="1798864" y="258536"/>
                </a:moveTo>
                <a:lnTo>
                  <a:pt x="1447800" y="285750"/>
                </a:lnTo>
                <a:lnTo>
                  <a:pt x="1240971" y="312964"/>
                </a:lnTo>
                <a:lnTo>
                  <a:pt x="1047750" y="334736"/>
                </a:lnTo>
                <a:lnTo>
                  <a:pt x="903514" y="356507"/>
                </a:lnTo>
                <a:lnTo>
                  <a:pt x="770164" y="383721"/>
                </a:lnTo>
                <a:lnTo>
                  <a:pt x="658586" y="413657"/>
                </a:lnTo>
                <a:lnTo>
                  <a:pt x="566057" y="449036"/>
                </a:lnTo>
                <a:lnTo>
                  <a:pt x="517071" y="470807"/>
                </a:lnTo>
                <a:lnTo>
                  <a:pt x="470807" y="459921"/>
                </a:lnTo>
                <a:lnTo>
                  <a:pt x="389164" y="432707"/>
                </a:lnTo>
                <a:lnTo>
                  <a:pt x="329293" y="402771"/>
                </a:lnTo>
                <a:lnTo>
                  <a:pt x="266700" y="367393"/>
                </a:lnTo>
                <a:lnTo>
                  <a:pt x="144236" y="280307"/>
                </a:lnTo>
                <a:lnTo>
                  <a:pt x="40821" y="193221"/>
                </a:lnTo>
                <a:lnTo>
                  <a:pt x="16328" y="174171"/>
                </a:lnTo>
                <a:lnTo>
                  <a:pt x="0" y="149679"/>
                </a:lnTo>
                <a:lnTo>
                  <a:pt x="2721" y="127907"/>
                </a:lnTo>
                <a:lnTo>
                  <a:pt x="8164" y="119743"/>
                </a:lnTo>
                <a:lnTo>
                  <a:pt x="32657" y="108857"/>
                </a:lnTo>
                <a:lnTo>
                  <a:pt x="59871" y="108857"/>
                </a:lnTo>
                <a:lnTo>
                  <a:pt x="114300" y="133350"/>
                </a:lnTo>
                <a:lnTo>
                  <a:pt x="225878" y="174171"/>
                </a:lnTo>
                <a:lnTo>
                  <a:pt x="312964" y="195943"/>
                </a:lnTo>
                <a:lnTo>
                  <a:pt x="383721" y="201386"/>
                </a:lnTo>
                <a:lnTo>
                  <a:pt x="506186" y="201386"/>
                </a:lnTo>
                <a:lnTo>
                  <a:pt x="585107" y="198664"/>
                </a:lnTo>
                <a:lnTo>
                  <a:pt x="819150" y="174171"/>
                </a:lnTo>
                <a:lnTo>
                  <a:pt x="1102178" y="141514"/>
                </a:lnTo>
                <a:lnTo>
                  <a:pt x="1488621" y="92529"/>
                </a:lnTo>
                <a:lnTo>
                  <a:pt x="1695450" y="70757"/>
                </a:lnTo>
                <a:lnTo>
                  <a:pt x="2051957" y="57150"/>
                </a:lnTo>
                <a:lnTo>
                  <a:pt x="2539093" y="43543"/>
                </a:lnTo>
                <a:lnTo>
                  <a:pt x="2696936" y="43543"/>
                </a:lnTo>
                <a:lnTo>
                  <a:pt x="2743200" y="38100"/>
                </a:lnTo>
                <a:lnTo>
                  <a:pt x="2803071" y="27214"/>
                </a:lnTo>
                <a:lnTo>
                  <a:pt x="2871107" y="0"/>
                </a:lnTo>
                <a:lnTo>
                  <a:pt x="2887436" y="0"/>
                </a:lnTo>
                <a:lnTo>
                  <a:pt x="2988128" y="21771"/>
                </a:lnTo>
                <a:lnTo>
                  <a:pt x="3072493" y="48986"/>
                </a:lnTo>
                <a:lnTo>
                  <a:pt x="3162300" y="78921"/>
                </a:lnTo>
                <a:lnTo>
                  <a:pt x="3227614" y="108857"/>
                </a:lnTo>
                <a:lnTo>
                  <a:pt x="3273878" y="136071"/>
                </a:lnTo>
                <a:lnTo>
                  <a:pt x="3287486" y="155121"/>
                </a:lnTo>
                <a:lnTo>
                  <a:pt x="3301093" y="185057"/>
                </a:lnTo>
                <a:lnTo>
                  <a:pt x="3306536" y="217714"/>
                </a:lnTo>
                <a:lnTo>
                  <a:pt x="3306536" y="244929"/>
                </a:lnTo>
                <a:lnTo>
                  <a:pt x="3290207" y="266700"/>
                </a:lnTo>
                <a:lnTo>
                  <a:pt x="3262993" y="288471"/>
                </a:lnTo>
                <a:lnTo>
                  <a:pt x="3205843" y="296636"/>
                </a:lnTo>
                <a:lnTo>
                  <a:pt x="3009900" y="274864"/>
                </a:lnTo>
                <a:lnTo>
                  <a:pt x="2555421" y="244929"/>
                </a:lnTo>
                <a:lnTo>
                  <a:pt x="2174421" y="244929"/>
                </a:lnTo>
                <a:lnTo>
                  <a:pt x="1798864" y="25853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418E302F-8C69-47C7-AC38-579F33EED4E5}"/>
              </a:ext>
            </a:extLst>
          </p:cNvPr>
          <p:cNvSpPr/>
          <p:nvPr/>
        </p:nvSpPr>
        <p:spPr>
          <a:xfrm>
            <a:off x="4954589" y="4611689"/>
            <a:ext cx="2295525" cy="1203325"/>
          </a:xfrm>
          <a:custGeom>
            <a:avLst/>
            <a:gdLst>
              <a:gd name="connsiteX0" fmla="*/ 885825 w 2295525"/>
              <a:gd name="connsiteY0" fmla="*/ 295275 h 1202532"/>
              <a:gd name="connsiteX1" fmla="*/ 540544 w 2295525"/>
              <a:gd name="connsiteY1" fmla="*/ 342900 h 1202532"/>
              <a:gd name="connsiteX2" fmla="*/ 114300 w 2295525"/>
              <a:gd name="connsiteY2" fmla="*/ 411957 h 1202532"/>
              <a:gd name="connsiteX3" fmla="*/ 0 w 2295525"/>
              <a:gd name="connsiteY3" fmla="*/ 250032 h 1202532"/>
              <a:gd name="connsiteX4" fmla="*/ 107157 w 2295525"/>
              <a:gd name="connsiteY4" fmla="*/ 245269 h 1202532"/>
              <a:gd name="connsiteX5" fmla="*/ 390525 w 2295525"/>
              <a:gd name="connsiteY5" fmla="*/ 202407 h 1202532"/>
              <a:gd name="connsiteX6" fmla="*/ 735807 w 2295525"/>
              <a:gd name="connsiteY6" fmla="*/ 154782 h 1202532"/>
              <a:gd name="connsiteX7" fmla="*/ 1128713 w 2295525"/>
              <a:gd name="connsiteY7" fmla="*/ 109538 h 1202532"/>
              <a:gd name="connsiteX8" fmla="*/ 1428750 w 2295525"/>
              <a:gd name="connsiteY8" fmla="*/ 85725 h 1202532"/>
              <a:gd name="connsiteX9" fmla="*/ 1828800 w 2295525"/>
              <a:gd name="connsiteY9" fmla="*/ 66675 h 1202532"/>
              <a:gd name="connsiteX10" fmla="*/ 1874044 w 2295525"/>
              <a:gd name="connsiteY10" fmla="*/ 30957 h 1202532"/>
              <a:gd name="connsiteX11" fmla="*/ 1931194 w 2295525"/>
              <a:gd name="connsiteY11" fmla="*/ 0 h 1202532"/>
              <a:gd name="connsiteX12" fmla="*/ 1945482 w 2295525"/>
              <a:gd name="connsiteY12" fmla="*/ 0 h 1202532"/>
              <a:gd name="connsiteX13" fmla="*/ 1993107 w 2295525"/>
              <a:gd name="connsiteY13" fmla="*/ 23813 h 1202532"/>
              <a:gd name="connsiteX14" fmla="*/ 2105025 w 2295525"/>
              <a:gd name="connsiteY14" fmla="*/ 97632 h 1202532"/>
              <a:gd name="connsiteX15" fmla="*/ 2195513 w 2295525"/>
              <a:gd name="connsiteY15" fmla="*/ 169069 h 1202532"/>
              <a:gd name="connsiteX16" fmla="*/ 2235994 w 2295525"/>
              <a:gd name="connsiteY16" fmla="*/ 197644 h 1202532"/>
              <a:gd name="connsiteX17" fmla="*/ 2264569 w 2295525"/>
              <a:gd name="connsiteY17" fmla="*/ 228600 h 1202532"/>
              <a:gd name="connsiteX18" fmla="*/ 2283619 w 2295525"/>
              <a:gd name="connsiteY18" fmla="*/ 252413 h 1202532"/>
              <a:gd name="connsiteX19" fmla="*/ 2293144 w 2295525"/>
              <a:gd name="connsiteY19" fmla="*/ 288132 h 1202532"/>
              <a:gd name="connsiteX20" fmla="*/ 2295525 w 2295525"/>
              <a:gd name="connsiteY20" fmla="*/ 321469 h 1202532"/>
              <a:gd name="connsiteX21" fmla="*/ 2283619 w 2295525"/>
              <a:gd name="connsiteY21" fmla="*/ 364332 h 1202532"/>
              <a:gd name="connsiteX22" fmla="*/ 2205038 w 2295525"/>
              <a:gd name="connsiteY22" fmla="*/ 442913 h 1202532"/>
              <a:gd name="connsiteX23" fmla="*/ 2176463 w 2295525"/>
              <a:gd name="connsiteY23" fmla="*/ 476250 h 1202532"/>
              <a:gd name="connsiteX24" fmla="*/ 2076450 w 2295525"/>
              <a:gd name="connsiteY24" fmla="*/ 764382 h 1202532"/>
              <a:gd name="connsiteX25" fmla="*/ 1983582 w 2295525"/>
              <a:gd name="connsiteY25" fmla="*/ 1000125 h 1202532"/>
              <a:gd name="connsiteX26" fmla="*/ 1893094 w 2295525"/>
              <a:gd name="connsiteY26" fmla="*/ 1202532 h 1202532"/>
              <a:gd name="connsiteX27" fmla="*/ 1697832 w 2295525"/>
              <a:gd name="connsiteY27" fmla="*/ 1150144 h 1202532"/>
              <a:gd name="connsiteX28" fmla="*/ 1745457 w 2295525"/>
              <a:gd name="connsiteY28" fmla="*/ 954882 h 1202532"/>
              <a:gd name="connsiteX29" fmla="*/ 1812132 w 2295525"/>
              <a:gd name="connsiteY29" fmla="*/ 678657 h 1202532"/>
              <a:gd name="connsiteX30" fmla="*/ 1852613 w 2295525"/>
              <a:gd name="connsiteY30" fmla="*/ 497682 h 1202532"/>
              <a:gd name="connsiteX31" fmla="*/ 1890713 w 2295525"/>
              <a:gd name="connsiteY31" fmla="*/ 350044 h 1202532"/>
              <a:gd name="connsiteX32" fmla="*/ 1893094 w 2295525"/>
              <a:gd name="connsiteY32" fmla="*/ 319088 h 1202532"/>
              <a:gd name="connsiteX33" fmla="*/ 1881188 w 2295525"/>
              <a:gd name="connsiteY33" fmla="*/ 271463 h 1202532"/>
              <a:gd name="connsiteX34" fmla="*/ 1859757 w 2295525"/>
              <a:gd name="connsiteY34" fmla="*/ 240507 h 1202532"/>
              <a:gd name="connsiteX35" fmla="*/ 1826419 w 2295525"/>
              <a:gd name="connsiteY35" fmla="*/ 221457 h 1202532"/>
              <a:gd name="connsiteX36" fmla="*/ 1524000 w 2295525"/>
              <a:gd name="connsiteY36" fmla="*/ 230982 h 1202532"/>
              <a:gd name="connsiteX37" fmla="*/ 1245394 w 2295525"/>
              <a:gd name="connsiteY37" fmla="*/ 252413 h 1202532"/>
              <a:gd name="connsiteX38" fmla="*/ 885825 w 2295525"/>
              <a:gd name="connsiteY38" fmla="*/ 295275 h 1202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295525" h="1202532">
                <a:moveTo>
                  <a:pt x="885825" y="295275"/>
                </a:moveTo>
                <a:lnTo>
                  <a:pt x="540544" y="342900"/>
                </a:lnTo>
                <a:lnTo>
                  <a:pt x="114300" y="411957"/>
                </a:lnTo>
                <a:lnTo>
                  <a:pt x="0" y="250032"/>
                </a:lnTo>
                <a:lnTo>
                  <a:pt x="107157" y="245269"/>
                </a:lnTo>
                <a:lnTo>
                  <a:pt x="390525" y="202407"/>
                </a:lnTo>
                <a:lnTo>
                  <a:pt x="735807" y="154782"/>
                </a:lnTo>
                <a:lnTo>
                  <a:pt x="1128713" y="109538"/>
                </a:lnTo>
                <a:lnTo>
                  <a:pt x="1428750" y="85725"/>
                </a:lnTo>
                <a:lnTo>
                  <a:pt x="1828800" y="66675"/>
                </a:lnTo>
                <a:lnTo>
                  <a:pt x="1874044" y="30957"/>
                </a:lnTo>
                <a:lnTo>
                  <a:pt x="1931194" y="0"/>
                </a:lnTo>
                <a:lnTo>
                  <a:pt x="1945482" y="0"/>
                </a:lnTo>
                <a:lnTo>
                  <a:pt x="1993107" y="23813"/>
                </a:lnTo>
                <a:lnTo>
                  <a:pt x="2105025" y="97632"/>
                </a:lnTo>
                <a:lnTo>
                  <a:pt x="2195513" y="169069"/>
                </a:lnTo>
                <a:lnTo>
                  <a:pt x="2235994" y="197644"/>
                </a:lnTo>
                <a:lnTo>
                  <a:pt x="2264569" y="228600"/>
                </a:lnTo>
                <a:lnTo>
                  <a:pt x="2283619" y="252413"/>
                </a:lnTo>
                <a:lnTo>
                  <a:pt x="2293144" y="288132"/>
                </a:lnTo>
                <a:lnTo>
                  <a:pt x="2295525" y="321469"/>
                </a:lnTo>
                <a:lnTo>
                  <a:pt x="2283619" y="364332"/>
                </a:lnTo>
                <a:lnTo>
                  <a:pt x="2205038" y="442913"/>
                </a:lnTo>
                <a:lnTo>
                  <a:pt x="2176463" y="476250"/>
                </a:lnTo>
                <a:lnTo>
                  <a:pt x="2076450" y="764382"/>
                </a:lnTo>
                <a:lnTo>
                  <a:pt x="1983582" y="1000125"/>
                </a:lnTo>
                <a:lnTo>
                  <a:pt x="1893094" y="1202532"/>
                </a:lnTo>
                <a:lnTo>
                  <a:pt x="1697832" y="1150144"/>
                </a:lnTo>
                <a:lnTo>
                  <a:pt x="1745457" y="954882"/>
                </a:lnTo>
                <a:lnTo>
                  <a:pt x="1812132" y="678657"/>
                </a:lnTo>
                <a:lnTo>
                  <a:pt x="1852613" y="497682"/>
                </a:lnTo>
                <a:lnTo>
                  <a:pt x="1890713" y="350044"/>
                </a:lnTo>
                <a:lnTo>
                  <a:pt x="1893094" y="319088"/>
                </a:lnTo>
                <a:lnTo>
                  <a:pt x="1881188" y="271463"/>
                </a:lnTo>
                <a:lnTo>
                  <a:pt x="1859757" y="240507"/>
                </a:lnTo>
                <a:lnTo>
                  <a:pt x="1826419" y="221457"/>
                </a:lnTo>
                <a:lnTo>
                  <a:pt x="1524000" y="230982"/>
                </a:lnTo>
                <a:lnTo>
                  <a:pt x="1245394" y="252413"/>
                </a:lnTo>
                <a:lnTo>
                  <a:pt x="885825" y="29527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2C66D862-526D-4BE0-9799-9E1BCFB20429}"/>
              </a:ext>
            </a:extLst>
          </p:cNvPr>
          <p:cNvSpPr/>
          <p:nvPr/>
        </p:nvSpPr>
        <p:spPr>
          <a:xfrm>
            <a:off x="5167314" y="5681663"/>
            <a:ext cx="1728787" cy="304800"/>
          </a:xfrm>
          <a:custGeom>
            <a:avLst/>
            <a:gdLst>
              <a:gd name="connsiteX0" fmla="*/ 664368 w 1728787"/>
              <a:gd name="connsiteY0" fmla="*/ 226218 h 304800"/>
              <a:gd name="connsiteX1" fmla="*/ 47625 w 1728787"/>
              <a:gd name="connsiteY1" fmla="*/ 304800 h 304800"/>
              <a:gd name="connsiteX2" fmla="*/ 0 w 1728787"/>
              <a:gd name="connsiteY2" fmla="*/ 145256 h 304800"/>
              <a:gd name="connsiteX3" fmla="*/ 216693 w 1728787"/>
              <a:gd name="connsiteY3" fmla="*/ 114300 h 304800"/>
              <a:gd name="connsiteX4" fmla="*/ 488156 w 1728787"/>
              <a:gd name="connsiteY4" fmla="*/ 80962 h 304800"/>
              <a:gd name="connsiteX5" fmla="*/ 711993 w 1728787"/>
              <a:gd name="connsiteY5" fmla="*/ 57150 h 304800"/>
              <a:gd name="connsiteX6" fmla="*/ 971550 w 1728787"/>
              <a:gd name="connsiteY6" fmla="*/ 35718 h 304800"/>
              <a:gd name="connsiteX7" fmla="*/ 1312068 w 1728787"/>
              <a:gd name="connsiteY7" fmla="*/ 11906 h 304800"/>
              <a:gd name="connsiteX8" fmla="*/ 1526381 w 1728787"/>
              <a:gd name="connsiteY8" fmla="*/ 0 h 304800"/>
              <a:gd name="connsiteX9" fmla="*/ 1709737 w 1728787"/>
              <a:gd name="connsiteY9" fmla="*/ 45243 h 304800"/>
              <a:gd name="connsiteX10" fmla="*/ 1726406 w 1728787"/>
              <a:gd name="connsiteY10" fmla="*/ 73818 h 304800"/>
              <a:gd name="connsiteX11" fmla="*/ 1728787 w 1728787"/>
              <a:gd name="connsiteY11" fmla="*/ 111918 h 304800"/>
              <a:gd name="connsiteX12" fmla="*/ 1724025 w 1728787"/>
              <a:gd name="connsiteY12" fmla="*/ 147637 h 304800"/>
              <a:gd name="connsiteX13" fmla="*/ 1712118 w 1728787"/>
              <a:gd name="connsiteY13" fmla="*/ 180975 h 304800"/>
              <a:gd name="connsiteX14" fmla="*/ 1690687 w 1728787"/>
              <a:gd name="connsiteY14" fmla="*/ 202406 h 304800"/>
              <a:gd name="connsiteX15" fmla="*/ 1662112 w 1728787"/>
              <a:gd name="connsiteY15" fmla="*/ 207168 h 304800"/>
              <a:gd name="connsiteX16" fmla="*/ 1574006 w 1728787"/>
              <a:gd name="connsiteY16" fmla="*/ 195262 h 304800"/>
              <a:gd name="connsiteX17" fmla="*/ 1466850 w 1728787"/>
              <a:gd name="connsiteY17" fmla="*/ 185737 h 304800"/>
              <a:gd name="connsiteX18" fmla="*/ 1266825 w 1728787"/>
              <a:gd name="connsiteY18" fmla="*/ 178593 h 304800"/>
              <a:gd name="connsiteX19" fmla="*/ 1002506 w 1728787"/>
              <a:gd name="connsiteY19" fmla="*/ 192881 h 304800"/>
              <a:gd name="connsiteX20" fmla="*/ 664368 w 1728787"/>
              <a:gd name="connsiteY20" fmla="*/ 226218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28787" h="304800">
                <a:moveTo>
                  <a:pt x="664368" y="226218"/>
                </a:moveTo>
                <a:lnTo>
                  <a:pt x="47625" y="304800"/>
                </a:lnTo>
                <a:lnTo>
                  <a:pt x="0" y="145256"/>
                </a:lnTo>
                <a:lnTo>
                  <a:pt x="216693" y="114300"/>
                </a:lnTo>
                <a:lnTo>
                  <a:pt x="488156" y="80962"/>
                </a:lnTo>
                <a:lnTo>
                  <a:pt x="711993" y="57150"/>
                </a:lnTo>
                <a:lnTo>
                  <a:pt x="971550" y="35718"/>
                </a:lnTo>
                <a:lnTo>
                  <a:pt x="1312068" y="11906"/>
                </a:lnTo>
                <a:lnTo>
                  <a:pt x="1526381" y="0"/>
                </a:lnTo>
                <a:lnTo>
                  <a:pt x="1709737" y="45243"/>
                </a:lnTo>
                <a:lnTo>
                  <a:pt x="1726406" y="73818"/>
                </a:lnTo>
                <a:lnTo>
                  <a:pt x="1728787" y="111918"/>
                </a:lnTo>
                <a:lnTo>
                  <a:pt x="1724025" y="147637"/>
                </a:lnTo>
                <a:lnTo>
                  <a:pt x="1712118" y="180975"/>
                </a:lnTo>
                <a:lnTo>
                  <a:pt x="1690687" y="202406"/>
                </a:lnTo>
                <a:lnTo>
                  <a:pt x="1662112" y="207168"/>
                </a:lnTo>
                <a:lnTo>
                  <a:pt x="1574006" y="195262"/>
                </a:lnTo>
                <a:lnTo>
                  <a:pt x="1466850" y="185737"/>
                </a:lnTo>
                <a:lnTo>
                  <a:pt x="1266825" y="178593"/>
                </a:lnTo>
                <a:lnTo>
                  <a:pt x="1002506" y="192881"/>
                </a:lnTo>
                <a:lnTo>
                  <a:pt x="664368" y="226218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982E53BF-28B6-49A1-9413-F497F62761E8}"/>
              </a:ext>
            </a:extLst>
          </p:cNvPr>
          <p:cNvGrpSpPr/>
          <p:nvPr/>
        </p:nvGrpSpPr>
        <p:grpSpPr>
          <a:xfrm>
            <a:off x="3657601" y="1435100"/>
            <a:ext cx="4845050" cy="4675189"/>
            <a:chOff x="3657601" y="1435100"/>
            <a:chExt cx="4845050" cy="4675189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F513FCA9-6E11-464F-909E-7600522CD455}"/>
                </a:ext>
              </a:extLst>
            </p:cNvPr>
            <p:cNvSpPr/>
            <p:nvPr/>
          </p:nvSpPr>
          <p:spPr>
            <a:xfrm>
              <a:off x="3657601" y="1435100"/>
              <a:ext cx="2416175" cy="2292350"/>
            </a:xfrm>
            <a:custGeom>
              <a:avLst/>
              <a:gdLst>
                <a:gd name="connsiteX0" fmla="*/ 1651000 w 2416175"/>
                <a:gd name="connsiteY0" fmla="*/ 1095375 h 2292350"/>
                <a:gd name="connsiteX1" fmla="*/ 1450975 w 2416175"/>
                <a:gd name="connsiteY1" fmla="*/ 1298575 h 2292350"/>
                <a:gd name="connsiteX2" fmla="*/ 1292225 w 2416175"/>
                <a:gd name="connsiteY2" fmla="*/ 1450975 h 2292350"/>
                <a:gd name="connsiteX3" fmla="*/ 1095375 w 2416175"/>
                <a:gd name="connsiteY3" fmla="*/ 1625600 h 2292350"/>
                <a:gd name="connsiteX4" fmla="*/ 946150 w 2416175"/>
                <a:gd name="connsiteY4" fmla="*/ 1746250 h 2292350"/>
                <a:gd name="connsiteX5" fmla="*/ 796925 w 2416175"/>
                <a:gd name="connsiteY5" fmla="*/ 1857375 h 2292350"/>
                <a:gd name="connsiteX6" fmla="*/ 615950 w 2416175"/>
                <a:gd name="connsiteY6" fmla="*/ 1981200 h 2292350"/>
                <a:gd name="connsiteX7" fmla="*/ 466725 w 2416175"/>
                <a:gd name="connsiteY7" fmla="*/ 2073275 h 2292350"/>
                <a:gd name="connsiteX8" fmla="*/ 288925 w 2416175"/>
                <a:gd name="connsiteY8" fmla="*/ 2178050 h 2292350"/>
                <a:gd name="connsiteX9" fmla="*/ 139700 w 2416175"/>
                <a:gd name="connsiteY9" fmla="*/ 2257425 h 2292350"/>
                <a:gd name="connsiteX10" fmla="*/ 79375 w 2416175"/>
                <a:gd name="connsiteY10" fmla="*/ 2286000 h 2292350"/>
                <a:gd name="connsiteX11" fmla="*/ 50800 w 2416175"/>
                <a:gd name="connsiteY11" fmla="*/ 2292350 h 2292350"/>
                <a:gd name="connsiteX12" fmla="*/ 28575 w 2416175"/>
                <a:gd name="connsiteY12" fmla="*/ 2292350 h 2292350"/>
                <a:gd name="connsiteX13" fmla="*/ 6350 w 2416175"/>
                <a:gd name="connsiteY13" fmla="*/ 2286000 h 2292350"/>
                <a:gd name="connsiteX14" fmla="*/ 0 w 2416175"/>
                <a:gd name="connsiteY14" fmla="*/ 2273300 h 2292350"/>
                <a:gd name="connsiteX15" fmla="*/ 9525 w 2416175"/>
                <a:gd name="connsiteY15" fmla="*/ 2251075 h 2292350"/>
                <a:gd name="connsiteX16" fmla="*/ 44450 w 2416175"/>
                <a:gd name="connsiteY16" fmla="*/ 2212975 h 2292350"/>
                <a:gd name="connsiteX17" fmla="*/ 174625 w 2416175"/>
                <a:gd name="connsiteY17" fmla="*/ 2136775 h 2292350"/>
                <a:gd name="connsiteX18" fmla="*/ 387350 w 2416175"/>
                <a:gd name="connsiteY18" fmla="*/ 1993900 h 2292350"/>
                <a:gd name="connsiteX19" fmla="*/ 590550 w 2416175"/>
                <a:gd name="connsiteY19" fmla="*/ 1835150 h 2292350"/>
                <a:gd name="connsiteX20" fmla="*/ 755650 w 2416175"/>
                <a:gd name="connsiteY20" fmla="*/ 1701800 h 2292350"/>
                <a:gd name="connsiteX21" fmla="*/ 962025 w 2416175"/>
                <a:gd name="connsiteY21" fmla="*/ 1517650 h 2292350"/>
                <a:gd name="connsiteX22" fmla="*/ 1114425 w 2416175"/>
                <a:gd name="connsiteY22" fmla="*/ 1365250 h 2292350"/>
                <a:gd name="connsiteX23" fmla="*/ 1289050 w 2416175"/>
                <a:gd name="connsiteY23" fmla="*/ 1177925 h 2292350"/>
                <a:gd name="connsiteX24" fmla="*/ 1482725 w 2416175"/>
                <a:gd name="connsiteY24" fmla="*/ 955675 h 2292350"/>
                <a:gd name="connsiteX25" fmla="*/ 1654175 w 2416175"/>
                <a:gd name="connsiteY25" fmla="*/ 749300 h 2292350"/>
                <a:gd name="connsiteX26" fmla="*/ 1774825 w 2416175"/>
                <a:gd name="connsiteY26" fmla="*/ 584200 h 2292350"/>
                <a:gd name="connsiteX27" fmla="*/ 1924050 w 2416175"/>
                <a:gd name="connsiteY27" fmla="*/ 377825 h 2292350"/>
                <a:gd name="connsiteX28" fmla="*/ 1978025 w 2416175"/>
                <a:gd name="connsiteY28" fmla="*/ 301625 h 2292350"/>
                <a:gd name="connsiteX29" fmla="*/ 2003425 w 2416175"/>
                <a:gd name="connsiteY29" fmla="*/ 266700 h 2292350"/>
                <a:gd name="connsiteX30" fmla="*/ 2012950 w 2416175"/>
                <a:gd name="connsiteY30" fmla="*/ 238125 h 2292350"/>
                <a:gd name="connsiteX31" fmla="*/ 2012950 w 2416175"/>
                <a:gd name="connsiteY31" fmla="*/ 212725 h 2292350"/>
                <a:gd name="connsiteX32" fmla="*/ 2000250 w 2416175"/>
                <a:gd name="connsiteY32" fmla="*/ 177800 h 2292350"/>
                <a:gd name="connsiteX33" fmla="*/ 1965325 w 2416175"/>
                <a:gd name="connsiteY33" fmla="*/ 127000 h 2292350"/>
                <a:gd name="connsiteX34" fmla="*/ 1924050 w 2416175"/>
                <a:gd name="connsiteY34" fmla="*/ 85725 h 2292350"/>
                <a:gd name="connsiteX35" fmla="*/ 1905000 w 2416175"/>
                <a:gd name="connsiteY35" fmla="*/ 63500 h 2292350"/>
                <a:gd name="connsiteX36" fmla="*/ 1895475 w 2416175"/>
                <a:gd name="connsiteY36" fmla="*/ 44450 h 2292350"/>
                <a:gd name="connsiteX37" fmla="*/ 1889125 w 2416175"/>
                <a:gd name="connsiteY37" fmla="*/ 22225 h 2292350"/>
                <a:gd name="connsiteX38" fmla="*/ 1895475 w 2416175"/>
                <a:gd name="connsiteY38" fmla="*/ 6350 h 2292350"/>
                <a:gd name="connsiteX39" fmla="*/ 1930400 w 2416175"/>
                <a:gd name="connsiteY39" fmla="*/ 0 h 2292350"/>
                <a:gd name="connsiteX40" fmla="*/ 1990725 w 2416175"/>
                <a:gd name="connsiteY40" fmla="*/ 9525 h 2292350"/>
                <a:gd name="connsiteX41" fmla="*/ 2085975 w 2416175"/>
                <a:gd name="connsiteY41" fmla="*/ 44450 h 2292350"/>
                <a:gd name="connsiteX42" fmla="*/ 2168525 w 2416175"/>
                <a:gd name="connsiteY42" fmla="*/ 79375 h 2292350"/>
                <a:gd name="connsiteX43" fmla="*/ 2254250 w 2416175"/>
                <a:gd name="connsiteY43" fmla="*/ 133350 h 2292350"/>
                <a:gd name="connsiteX44" fmla="*/ 2330450 w 2416175"/>
                <a:gd name="connsiteY44" fmla="*/ 193675 h 2292350"/>
                <a:gd name="connsiteX45" fmla="*/ 2371725 w 2416175"/>
                <a:gd name="connsiteY45" fmla="*/ 234950 h 2292350"/>
                <a:gd name="connsiteX46" fmla="*/ 2400300 w 2416175"/>
                <a:gd name="connsiteY46" fmla="*/ 269875 h 2292350"/>
                <a:gd name="connsiteX47" fmla="*/ 2409825 w 2416175"/>
                <a:gd name="connsiteY47" fmla="*/ 295275 h 2292350"/>
                <a:gd name="connsiteX48" fmla="*/ 2416175 w 2416175"/>
                <a:gd name="connsiteY48" fmla="*/ 317500 h 2292350"/>
                <a:gd name="connsiteX49" fmla="*/ 2409825 w 2416175"/>
                <a:gd name="connsiteY49" fmla="*/ 339725 h 2292350"/>
                <a:gd name="connsiteX50" fmla="*/ 2384425 w 2416175"/>
                <a:gd name="connsiteY50" fmla="*/ 361950 h 2292350"/>
                <a:gd name="connsiteX51" fmla="*/ 2254250 w 2416175"/>
                <a:gd name="connsiteY51" fmla="*/ 441325 h 2292350"/>
                <a:gd name="connsiteX52" fmla="*/ 2235200 w 2416175"/>
                <a:gd name="connsiteY52" fmla="*/ 476250 h 2292350"/>
                <a:gd name="connsiteX53" fmla="*/ 2105025 w 2416175"/>
                <a:gd name="connsiteY53" fmla="*/ 609600 h 2292350"/>
                <a:gd name="connsiteX54" fmla="*/ 1965325 w 2416175"/>
                <a:gd name="connsiteY54" fmla="*/ 762000 h 2292350"/>
                <a:gd name="connsiteX55" fmla="*/ 1825625 w 2416175"/>
                <a:gd name="connsiteY55" fmla="*/ 914400 h 2292350"/>
                <a:gd name="connsiteX56" fmla="*/ 1651000 w 2416175"/>
                <a:gd name="connsiteY56" fmla="*/ 1095375 h 229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16175" h="2292350">
                  <a:moveTo>
                    <a:pt x="1651000" y="1095375"/>
                  </a:moveTo>
                  <a:lnTo>
                    <a:pt x="1450975" y="1298575"/>
                  </a:lnTo>
                  <a:lnTo>
                    <a:pt x="1292225" y="1450975"/>
                  </a:lnTo>
                  <a:lnTo>
                    <a:pt x="1095375" y="1625600"/>
                  </a:lnTo>
                  <a:lnTo>
                    <a:pt x="946150" y="1746250"/>
                  </a:lnTo>
                  <a:lnTo>
                    <a:pt x="796925" y="1857375"/>
                  </a:lnTo>
                  <a:lnTo>
                    <a:pt x="615950" y="1981200"/>
                  </a:lnTo>
                  <a:lnTo>
                    <a:pt x="466725" y="2073275"/>
                  </a:lnTo>
                  <a:lnTo>
                    <a:pt x="288925" y="2178050"/>
                  </a:lnTo>
                  <a:lnTo>
                    <a:pt x="139700" y="2257425"/>
                  </a:lnTo>
                  <a:lnTo>
                    <a:pt x="79375" y="2286000"/>
                  </a:lnTo>
                  <a:lnTo>
                    <a:pt x="50800" y="2292350"/>
                  </a:lnTo>
                  <a:lnTo>
                    <a:pt x="28575" y="2292350"/>
                  </a:lnTo>
                  <a:lnTo>
                    <a:pt x="6350" y="2286000"/>
                  </a:lnTo>
                  <a:lnTo>
                    <a:pt x="0" y="2273300"/>
                  </a:lnTo>
                  <a:lnTo>
                    <a:pt x="9525" y="2251075"/>
                  </a:lnTo>
                  <a:lnTo>
                    <a:pt x="44450" y="2212975"/>
                  </a:lnTo>
                  <a:lnTo>
                    <a:pt x="174625" y="2136775"/>
                  </a:lnTo>
                  <a:lnTo>
                    <a:pt x="387350" y="1993900"/>
                  </a:lnTo>
                  <a:lnTo>
                    <a:pt x="590550" y="1835150"/>
                  </a:lnTo>
                  <a:lnTo>
                    <a:pt x="755650" y="1701800"/>
                  </a:lnTo>
                  <a:lnTo>
                    <a:pt x="962025" y="1517650"/>
                  </a:lnTo>
                  <a:lnTo>
                    <a:pt x="1114425" y="1365250"/>
                  </a:lnTo>
                  <a:lnTo>
                    <a:pt x="1289050" y="1177925"/>
                  </a:lnTo>
                  <a:lnTo>
                    <a:pt x="1482725" y="955675"/>
                  </a:lnTo>
                  <a:lnTo>
                    <a:pt x="1654175" y="749300"/>
                  </a:lnTo>
                  <a:lnTo>
                    <a:pt x="1774825" y="584200"/>
                  </a:lnTo>
                  <a:lnTo>
                    <a:pt x="1924050" y="377825"/>
                  </a:lnTo>
                  <a:lnTo>
                    <a:pt x="1978025" y="301625"/>
                  </a:lnTo>
                  <a:lnTo>
                    <a:pt x="2003425" y="266700"/>
                  </a:lnTo>
                  <a:lnTo>
                    <a:pt x="2012950" y="238125"/>
                  </a:lnTo>
                  <a:lnTo>
                    <a:pt x="2012950" y="212725"/>
                  </a:lnTo>
                  <a:lnTo>
                    <a:pt x="2000250" y="177800"/>
                  </a:lnTo>
                  <a:lnTo>
                    <a:pt x="1965325" y="127000"/>
                  </a:lnTo>
                  <a:lnTo>
                    <a:pt x="1924050" y="85725"/>
                  </a:lnTo>
                  <a:lnTo>
                    <a:pt x="1905000" y="63500"/>
                  </a:lnTo>
                  <a:lnTo>
                    <a:pt x="1895475" y="44450"/>
                  </a:lnTo>
                  <a:lnTo>
                    <a:pt x="1889125" y="22225"/>
                  </a:lnTo>
                  <a:lnTo>
                    <a:pt x="1895475" y="6350"/>
                  </a:lnTo>
                  <a:lnTo>
                    <a:pt x="1930400" y="0"/>
                  </a:lnTo>
                  <a:lnTo>
                    <a:pt x="1990725" y="9525"/>
                  </a:lnTo>
                  <a:lnTo>
                    <a:pt x="2085975" y="44450"/>
                  </a:lnTo>
                  <a:lnTo>
                    <a:pt x="2168525" y="79375"/>
                  </a:lnTo>
                  <a:lnTo>
                    <a:pt x="2254250" y="133350"/>
                  </a:lnTo>
                  <a:lnTo>
                    <a:pt x="2330450" y="193675"/>
                  </a:lnTo>
                  <a:lnTo>
                    <a:pt x="2371725" y="234950"/>
                  </a:lnTo>
                  <a:lnTo>
                    <a:pt x="2400300" y="269875"/>
                  </a:lnTo>
                  <a:lnTo>
                    <a:pt x="2409825" y="295275"/>
                  </a:lnTo>
                  <a:lnTo>
                    <a:pt x="2416175" y="317500"/>
                  </a:lnTo>
                  <a:lnTo>
                    <a:pt x="2409825" y="339725"/>
                  </a:lnTo>
                  <a:lnTo>
                    <a:pt x="2384425" y="361950"/>
                  </a:lnTo>
                  <a:lnTo>
                    <a:pt x="2254250" y="441325"/>
                  </a:lnTo>
                  <a:lnTo>
                    <a:pt x="2235200" y="476250"/>
                  </a:lnTo>
                  <a:lnTo>
                    <a:pt x="2105025" y="609600"/>
                  </a:lnTo>
                  <a:lnTo>
                    <a:pt x="1965325" y="762000"/>
                  </a:lnTo>
                  <a:lnTo>
                    <a:pt x="1825625" y="914400"/>
                  </a:lnTo>
                  <a:lnTo>
                    <a:pt x="1651000" y="10953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1">
              <a:extLst>
                <a:ext uri="{FF2B5EF4-FFF2-40B4-BE49-F238E27FC236}">
                  <a16:creationId xmlns:a16="http://schemas.microsoft.com/office/drawing/2014/main" id="{4EF385AE-C31E-44CE-B83D-8E97B9740648}"/>
                </a:ext>
              </a:extLst>
            </p:cNvPr>
            <p:cNvSpPr/>
            <p:nvPr/>
          </p:nvSpPr>
          <p:spPr>
            <a:xfrm>
              <a:off x="4668839" y="4786314"/>
              <a:ext cx="619125" cy="1323975"/>
            </a:xfrm>
            <a:custGeom>
              <a:avLst/>
              <a:gdLst>
                <a:gd name="connsiteX0" fmla="*/ 278607 w 619125"/>
                <a:gd name="connsiteY0" fmla="*/ 733425 h 1323975"/>
                <a:gd name="connsiteX1" fmla="*/ 242888 w 619125"/>
                <a:gd name="connsiteY1" fmla="*/ 509587 h 1323975"/>
                <a:gd name="connsiteX2" fmla="*/ 219075 w 619125"/>
                <a:gd name="connsiteY2" fmla="*/ 361950 h 1323975"/>
                <a:gd name="connsiteX3" fmla="*/ 207169 w 619125"/>
                <a:gd name="connsiteY3" fmla="*/ 316706 h 1323975"/>
                <a:gd name="connsiteX4" fmla="*/ 188119 w 619125"/>
                <a:gd name="connsiteY4" fmla="*/ 264318 h 1323975"/>
                <a:gd name="connsiteX5" fmla="*/ 152400 w 619125"/>
                <a:gd name="connsiteY5" fmla="*/ 202406 h 1323975"/>
                <a:gd name="connsiteX6" fmla="*/ 109538 w 619125"/>
                <a:gd name="connsiteY6" fmla="*/ 147637 h 1323975"/>
                <a:gd name="connsiteX7" fmla="*/ 71438 w 619125"/>
                <a:gd name="connsiteY7" fmla="*/ 111918 h 1323975"/>
                <a:gd name="connsiteX8" fmla="*/ 38100 w 619125"/>
                <a:gd name="connsiteY8" fmla="*/ 80962 h 1323975"/>
                <a:gd name="connsiteX9" fmla="*/ 16669 w 619125"/>
                <a:gd name="connsiteY9" fmla="*/ 54768 h 1323975"/>
                <a:gd name="connsiteX10" fmla="*/ 4763 w 619125"/>
                <a:gd name="connsiteY10" fmla="*/ 38100 h 1323975"/>
                <a:gd name="connsiteX11" fmla="*/ 0 w 619125"/>
                <a:gd name="connsiteY11" fmla="*/ 19050 h 1323975"/>
                <a:gd name="connsiteX12" fmla="*/ 9525 w 619125"/>
                <a:gd name="connsiteY12" fmla="*/ 7143 h 1323975"/>
                <a:gd name="connsiteX13" fmla="*/ 30957 w 619125"/>
                <a:gd name="connsiteY13" fmla="*/ 0 h 1323975"/>
                <a:gd name="connsiteX14" fmla="*/ 97632 w 619125"/>
                <a:gd name="connsiteY14" fmla="*/ 4762 h 1323975"/>
                <a:gd name="connsiteX15" fmla="*/ 164307 w 619125"/>
                <a:gd name="connsiteY15" fmla="*/ 16668 h 1323975"/>
                <a:gd name="connsiteX16" fmla="*/ 285750 w 619125"/>
                <a:gd name="connsiteY16" fmla="*/ 40481 h 1323975"/>
                <a:gd name="connsiteX17" fmla="*/ 390525 w 619125"/>
                <a:gd name="connsiteY17" fmla="*/ 69056 h 1323975"/>
                <a:gd name="connsiteX18" fmla="*/ 431007 w 619125"/>
                <a:gd name="connsiteY18" fmla="*/ 90487 h 1323975"/>
                <a:gd name="connsiteX19" fmla="*/ 454819 w 619125"/>
                <a:gd name="connsiteY19" fmla="*/ 192881 h 1323975"/>
                <a:gd name="connsiteX20" fmla="*/ 488157 w 619125"/>
                <a:gd name="connsiteY20" fmla="*/ 426243 h 1323975"/>
                <a:gd name="connsiteX21" fmla="*/ 519113 w 619125"/>
                <a:gd name="connsiteY21" fmla="*/ 650081 h 1323975"/>
                <a:gd name="connsiteX22" fmla="*/ 542925 w 619125"/>
                <a:gd name="connsiteY22" fmla="*/ 812006 h 1323975"/>
                <a:gd name="connsiteX23" fmla="*/ 576263 w 619125"/>
                <a:gd name="connsiteY23" fmla="*/ 1066800 h 1323975"/>
                <a:gd name="connsiteX24" fmla="*/ 619125 w 619125"/>
                <a:gd name="connsiteY24" fmla="*/ 1159668 h 1323975"/>
                <a:gd name="connsiteX25" fmla="*/ 604838 w 619125"/>
                <a:gd name="connsiteY25" fmla="*/ 1231106 h 1323975"/>
                <a:gd name="connsiteX26" fmla="*/ 585788 w 619125"/>
                <a:gd name="connsiteY26" fmla="*/ 1285875 h 1323975"/>
                <a:gd name="connsiteX27" fmla="*/ 569119 w 619125"/>
                <a:gd name="connsiteY27" fmla="*/ 1309687 h 1323975"/>
                <a:gd name="connsiteX28" fmla="*/ 545307 w 619125"/>
                <a:gd name="connsiteY28" fmla="*/ 1321593 h 1323975"/>
                <a:gd name="connsiteX29" fmla="*/ 528638 w 619125"/>
                <a:gd name="connsiteY29" fmla="*/ 1323975 h 1323975"/>
                <a:gd name="connsiteX30" fmla="*/ 488157 w 619125"/>
                <a:gd name="connsiteY30" fmla="*/ 1323975 h 1323975"/>
                <a:gd name="connsiteX31" fmla="*/ 457200 w 619125"/>
                <a:gd name="connsiteY31" fmla="*/ 1312068 h 1323975"/>
                <a:gd name="connsiteX32" fmla="*/ 419100 w 619125"/>
                <a:gd name="connsiteY32" fmla="*/ 1288256 h 1323975"/>
                <a:gd name="connsiteX33" fmla="*/ 390525 w 619125"/>
                <a:gd name="connsiteY33" fmla="*/ 1257300 h 1323975"/>
                <a:gd name="connsiteX34" fmla="*/ 369094 w 619125"/>
                <a:gd name="connsiteY34" fmla="*/ 1221581 h 1323975"/>
                <a:gd name="connsiteX35" fmla="*/ 350044 w 619125"/>
                <a:gd name="connsiteY35" fmla="*/ 1154906 h 1323975"/>
                <a:gd name="connsiteX36" fmla="*/ 333375 w 619125"/>
                <a:gd name="connsiteY36" fmla="*/ 1050131 h 1323975"/>
                <a:gd name="connsiteX37" fmla="*/ 278607 w 619125"/>
                <a:gd name="connsiteY37" fmla="*/ 733425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19125" h="1323975">
                  <a:moveTo>
                    <a:pt x="278607" y="733425"/>
                  </a:moveTo>
                  <a:lnTo>
                    <a:pt x="242888" y="509587"/>
                  </a:lnTo>
                  <a:lnTo>
                    <a:pt x="219075" y="361950"/>
                  </a:lnTo>
                  <a:lnTo>
                    <a:pt x="207169" y="316706"/>
                  </a:lnTo>
                  <a:lnTo>
                    <a:pt x="188119" y="264318"/>
                  </a:lnTo>
                  <a:lnTo>
                    <a:pt x="152400" y="202406"/>
                  </a:lnTo>
                  <a:lnTo>
                    <a:pt x="109538" y="147637"/>
                  </a:lnTo>
                  <a:lnTo>
                    <a:pt x="71438" y="111918"/>
                  </a:lnTo>
                  <a:lnTo>
                    <a:pt x="38100" y="80962"/>
                  </a:lnTo>
                  <a:lnTo>
                    <a:pt x="16669" y="54768"/>
                  </a:lnTo>
                  <a:lnTo>
                    <a:pt x="4763" y="38100"/>
                  </a:lnTo>
                  <a:lnTo>
                    <a:pt x="0" y="19050"/>
                  </a:lnTo>
                  <a:lnTo>
                    <a:pt x="9525" y="7143"/>
                  </a:lnTo>
                  <a:lnTo>
                    <a:pt x="30957" y="0"/>
                  </a:lnTo>
                  <a:lnTo>
                    <a:pt x="97632" y="4762"/>
                  </a:lnTo>
                  <a:lnTo>
                    <a:pt x="164307" y="16668"/>
                  </a:lnTo>
                  <a:lnTo>
                    <a:pt x="285750" y="40481"/>
                  </a:lnTo>
                  <a:lnTo>
                    <a:pt x="390525" y="69056"/>
                  </a:lnTo>
                  <a:lnTo>
                    <a:pt x="431007" y="90487"/>
                  </a:lnTo>
                  <a:lnTo>
                    <a:pt x="454819" y="192881"/>
                  </a:lnTo>
                  <a:lnTo>
                    <a:pt x="488157" y="426243"/>
                  </a:lnTo>
                  <a:lnTo>
                    <a:pt x="519113" y="650081"/>
                  </a:lnTo>
                  <a:lnTo>
                    <a:pt x="542925" y="812006"/>
                  </a:lnTo>
                  <a:lnTo>
                    <a:pt x="576263" y="1066800"/>
                  </a:lnTo>
                  <a:lnTo>
                    <a:pt x="619125" y="1159668"/>
                  </a:lnTo>
                  <a:lnTo>
                    <a:pt x="604838" y="1231106"/>
                  </a:lnTo>
                  <a:lnTo>
                    <a:pt x="585788" y="1285875"/>
                  </a:lnTo>
                  <a:lnTo>
                    <a:pt x="569119" y="1309687"/>
                  </a:lnTo>
                  <a:lnTo>
                    <a:pt x="545307" y="1321593"/>
                  </a:lnTo>
                  <a:lnTo>
                    <a:pt x="528638" y="1323975"/>
                  </a:lnTo>
                  <a:lnTo>
                    <a:pt x="488157" y="1323975"/>
                  </a:lnTo>
                  <a:lnTo>
                    <a:pt x="457200" y="1312068"/>
                  </a:lnTo>
                  <a:lnTo>
                    <a:pt x="419100" y="1288256"/>
                  </a:lnTo>
                  <a:lnTo>
                    <a:pt x="390525" y="1257300"/>
                  </a:lnTo>
                  <a:lnTo>
                    <a:pt x="369094" y="1221581"/>
                  </a:lnTo>
                  <a:lnTo>
                    <a:pt x="350044" y="1154906"/>
                  </a:lnTo>
                  <a:lnTo>
                    <a:pt x="333375" y="1050131"/>
                  </a:lnTo>
                  <a:lnTo>
                    <a:pt x="278607" y="73342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2C4495F7-060F-4E1C-9AB1-9A7DB5B1E3A2}"/>
                </a:ext>
              </a:extLst>
            </p:cNvPr>
            <p:cNvSpPr/>
            <p:nvPr/>
          </p:nvSpPr>
          <p:spPr>
            <a:xfrm>
              <a:off x="5788026" y="1838326"/>
              <a:ext cx="2714625" cy="1863725"/>
            </a:xfrm>
            <a:custGeom>
              <a:avLst/>
              <a:gdLst>
                <a:gd name="connsiteX0" fmla="*/ 869950 w 2714625"/>
                <a:gd name="connsiteY0" fmla="*/ 860425 h 1863725"/>
                <a:gd name="connsiteX1" fmla="*/ 660400 w 2714625"/>
                <a:gd name="connsiteY1" fmla="*/ 641350 h 1863725"/>
                <a:gd name="connsiteX2" fmla="*/ 419100 w 2714625"/>
                <a:gd name="connsiteY2" fmla="*/ 400050 h 1863725"/>
                <a:gd name="connsiteX3" fmla="*/ 257175 w 2714625"/>
                <a:gd name="connsiteY3" fmla="*/ 231775 h 1863725"/>
                <a:gd name="connsiteX4" fmla="*/ 212725 w 2714625"/>
                <a:gd name="connsiteY4" fmla="*/ 184150 h 1863725"/>
                <a:gd name="connsiteX5" fmla="*/ 180975 w 2714625"/>
                <a:gd name="connsiteY5" fmla="*/ 149225 h 1863725"/>
                <a:gd name="connsiteX6" fmla="*/ 149225 w 2714625"/>
                <a:gd name="connsiteY6" fmla="*/ 120650 h 1863725"/>
                <a:gd name="connsiteX7" fmla="*/ 107950 w 2714625"/>
                <a:gd name="connsiteY7" fmla="*/ 98425 h 1863725"/>
                <a:gd name="connsiteX8" fmla="*/ 0 w 2714625"/>
                <a:gd name="connsiteY8" fmla="*/ 82550 h 1863725"/>
                <a:gd name="connsiteX9" fmla="*/ 88900 w 2714625"/>
                <a:gd name="connsiteY9" fmla="*/ 0 h 1863725"/>
                <a:gd name="connsiteX10" fmla="*/ 193675 w 2714625"/>
                <a:gd name="connsiteY10" fmla="*/ 47625 h 1863725"/>
                <a:gd name="connsiteX11" fmla="*/ 257175 w 2714625"/>
                <a:gd name="connsiteY11" fmla="*/ 85725 h 1863725"/>
                <a:gd name="connsiteX12" fmla="*/ 349250 w 2714625"/>
                <a:gd name="connsiteY12" fmla="*/ 155575 h 1863725"/>
                <a:gd name="connsiteX13" fmla="*/ 514350 w 2714625"/>
                <a:gd name="connsiteY13" fmla="*/ 282575 h 1863725"/>
                <a:gd name="connsiteX14" fmla="*/ 701675 w 2714625"/>
                <a:gd name="connsiteY14" fmla="*/ 444500 h 1863725"/>
                <a:gd name="connsiteX15" fmla="*/ 936625 w 2714625"/>
                <a:gd name="connsiteY15" fmla="*/ 650875 h 1863725"/>
                <a:gd name="connsiteX16" fmla="*/ 1076325 w 2714625"/>
                <a:gd name="connsiteY16" fmla="*/ 781050 h 1863725"/>
                <a:gd name="connsiteX17" fmla="*/ 1231900 w 2714625"/>
                <a:gd name="connsiteY17" fmla="*/ 898525 h 1863725"/>
                <a:gd name="connsiteX18" fmla="*/ 1492250 w 2714625"/>
                <a:gd name="connsiteY18" fmla="*/ 1089025 h 1863725"/>
                <a:gd name="connsiteX19" fmla="*/ 1708150 w 2714625"/>
                <a:gd name="connsiteY19" fmla="*/ 1247775 h 1863725"/>
                <a:gd name="connsiteX20" fmla="*/ 1943100 w 2714625"/>
                <a:gd name="connsiteY20" fmla="*/ 1397000 h 1863725"/>
                <a:gd name="connsiteX21" fmla="*/ 2143125 w 2714625"/>
                <a:gd name="connsiteY21" fmla="*/ 1520825 h 1863725"/>
                <a:gd name="connsiteX22" fmla="*/ 2422525 w 2714625"/>
                <a:gd name="connsiteY22" fmla="*/ 1676400 h 1863725"/>
                <a:gd name="connsiteX23" fmla="*/ 2679700 w 2714625"/>
                <a:gd name="connsiteY23" fmla="*/ 1809750 h 1863725"/>
                <a:gd name="connsiteX24" fmla="*/ 2708275 w 2714625"/>
                <a:gd name="connsiteY24" fmla="*/ 1828800 h 1863725"/>
                <a:gd name="connsiteX25" fmla="*/ 2714625 w 2714625"/>
                <a:gd name="connsiteY25" fmla="*/ 1844675 h 1863725"/>
                <a:gd name="connsiteX26" fmla="*/ 2695575 w 2714625"/>
                <a:gd name="connsiteY26" fmla="*/ 1857375 h 1863725"/>
                <a:gd name="connsiteX27" fmla="*/ 2619375 w 2714625"/>
                <a:gd name="connsiteY27" fmla="*/ 1863725 h 1863725"/>
                <a:gd name="connsiteX28" fmla="*/ 2403475 w 2714625"/>
                <a:gd name="connsiteY28" fmla="*/ 1857375 h 1863725"/>
                <a:gd name="connsiteX29" fmla="*/ 2273300 w 2714625"/>
                <a:gd name="connsiteY29" fmla="*/ 1854200 h 1863725"/>
                <a:gd name="connsiteX30" fmla="*/ 2181225 w 2714625"/>
                <a:gd name="connsiteY30" fmla="*/ 1844675 h 1863725"/>
                <a:gd name="connsiteX31" fmla="*/ 2092325 w 2714625"/>
                <a:gd name="connsiteY31" fmla="*/ 1822450 h 1863725"/>
                <a:gd name="connsiteX32" fmla="*/ 1955800 w 2714625"/>
                <a:gd name="connsiteY32" fmla="*/ 1778000 h 1863725"/>
                <a:gd name="connsiteX33" fmla="*/ 1793875 w 2714625"/>
                <a:gd name="connsiteY33" fmla="*/ 1701800 h 1863725"/>
                <a:gd name="connsiteX34" fmla="*/ 1666875 w 2714625"/>
                <a:gd name="connsiteY34" fmla="*/ 1625600 h 1863725"/>
                <a:gd name="connsiteX35" fmla="*/ 1517650 w 2714625"/>
                <a:gd name="connsiteY35" fmla="*/ 1514475 h 1863725"/>
                <a:gd name="connsiteX36" fmla="*/ 1368425 w 2714625"/>
                <a:gd name="connsiteY36" fmla="*/ 1368425 h 1863725"/>
                <a:gd name="connsiteX37" fmla="*/ 1114425 w 2714625"/>
                <a:gd name="connsiteY37" fmla="*/ 1104900 h 1863725"/>
                <a:gd name="connsiteX38" fmla="*/ 869950 w 2714625"/>
                <a:gd name="connsiteY38" fmla="*/ 860425 h 186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714625" h="1863725">
                  <a:moveTo>
                    <a:pt x="869950" y="860425"/>
                  </a:moveTo>
                  <a:lnTo>
                    <a:pt x="660400" y="641350"/>
                  </a:lnTo>
                  <a:lnTo>
                    <a:pt x="419100" y="400050"/>
                  </a:lnTo>
                  <a:lnTo>
                    <a:pt x="257175" y="231775"/>
                  </a:lnTo>
                  <a:lnTo>
                    <a:pt x="212725" y="184150"/>
                  </a:lnTo>
                  <a:lnTo>
                    <a:pt x="180975" y="149225"/>
                  </a:lnTo>
                  <a:lnTo>
                    <a:pt x="149225" y="120650"/>
                  </a:lnTo>
                  <a:lnTo>
                    <a:pt x="107950" y="98425"/>
                  </a:lnTo>
                  <a:lnTo>
                    <a:pt x="0" y="82550"/>
                  </a:lnTo>
                  <a:lnTo>
                    <a:pt x="88900" y="0"/>
                  </a:lnTo>
                  <a:lnTo>
                    <a:pt x="193675" y="47625"/>
                  </a:lnTo>
                  <a:lnTo>
                    <a:pt x="257175" y="85725"/>
                  </a:lnTo>
                  <a:lnTo>
                    <a:pt x="349250" y="155575"/>
                  </a:lnTo>
                  <a:lnTo>
                    <a:pt x="514350" y="282575"/>
                  </a:lnTo>
                  <a:lnTo>
                    <a:pt x="701675" y="444500"/>
                  </a:lnTo>
                  <a:lnTo>
                    <a:pt x="936625" y="650875"/>
                  </a:lnTo>
                  <a:lnTo>
                    <a:pt x="1076325" y="781050"/>
                  </a:lnTo>
                  <a:lnTo>
                    <a:pt x="1231900" y="898525"/>
                  </a:lnTo>
                  <a:lnTo>
                    <a:pt x="1492250" y="1089025"/>
                  </a:lnTo>
                  <a:lnTo>
                    <a:pt x="1708150" y="1247775"/>
                  </a:lnTo>
                  <a:lnTo>
                    <a:pt x="1943100" y="1397000"/>
                  </a:lnTo>
                  <a:lnTo>
                    <a:pt x="2143125" y="1520825"/>
                  </a:lnTo>
                  <a:lnTo>
                    <a:pt x="2422525" y="1676400"/>
                  </a:lnTo>
                  <a:lnTo>
                    <a:pt x="2679700" y="1809750"/>
                  </a:lnTo>
                  <a:lnTo>
                    <a:pt x="2708275" y="1828800"/>
                  </a:lnTo>
                  <a:lnTo>
                    <a:pt x="2714625" y="1844675"/>
                  </a:lnTo>
                  <a:lnTo>
                    <a:pt x="2695575" y="1857375"/>
                  </a:lnTo>
                  <a:lnTo>
                    <a:pt x="2619375" y="1863725"/>
                  </a:lnTo>
                  <a:lnTo>
                    <a:pt x="2403475" y="1857375"/>
                  </a:lnTo>
                  <a:lnTo>
                    <a:pt x="2273300" y="1854200"/>
                  </a:lnTo>
                  <a:lnTo>
                    <a:pt x="2181225" y="1844675"/>
                  </a:lnTo>
                  <a:lnTo>
                    <a:pt x="2092325" y="1822450"/>
                  </a:lnTo>
                  <a:lnTo>
                    <a:pt x="1955800" y="1778000"/>
                  </a:lnTo>
                  <a:lnTo>
                    <a:pt x="1793875" y="1701800"/>
                  </a:lnTo>
                  <a:lnTo>
                    <a:pt x="1666875" y="1625600"/>
                  </a:lnTo>
                  <a:lnTo>
                    <a:pt x="1517650" y="1514475"/>
                  </a:lnTo>
                  <a:lnTo>
                    <a:pt x="1368425" y="1368425"/>
                  </a:lnTo>
                  <a:lnTo>
                    <a:pt x="1114425" y="1104900"/>
                  </a:lnTo>
                  <a:lnTo>
                    <a:pt x="869950" y="86042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8">
              <a:extLst>
                <a:ext uri="{FF2B5EF4-FFF2-40B4-BE49-F238E27FC236}">
                  <a16:creationId xmlns:a16="http://schemas.microsoft.com/office/drawing/2014/main" id="{CAD324CF-0482-4981-BA4C-821ED0DA6935}"/>
                </a:ext>
              </a:extLst>
            </p:cNvPr>
            <p:cNvSpPr/>
            <p:nvPr/>
          </p:nvSpPr>
          <p:spPr>
            <a:xfrm>
              <a:off x="4814889" y="3182938"/>
              <a:ext cx="2162175" cy="444500"/>
            </a:xfrm>
            <a:custGeom>
              <a:avLst/>
              <a:gdLst>
                <a:gd name="connsiteX0" fmla="*/ 1407318 w 2162175"/>
                <a:gd name="connsiteY0" fmla="*/ 266700 h 442913"/>
                <a:gd name="connsiteX1" fmla="*/ 1200150 w 2162175"/>
                <a:gd name="connsiteY1" fmla="*/ 292894 h 442913"/>
                <a:gd name="connsiteX2" fmla="*/ 985837 w 2162175"/>
                <a:gd name="connsiteY2" fmla="*/ 311944 h 442913"/>
                <a:gd name="connsiteX3" fmla="*/ 747712 w 2162175"/>
                <a:gd name="connsiteY3" fmla="*/ 350044 h 442913"/>
                <a:gd name="connsiteX4" fmla="*/ 633412 w 2162175"/>
                <a:gd name="connsiteY4" fmla="*/ 376238 h 442913"/>
                <a:gd name="connsiteX5" fmla="*/ 542925 w 2162175"/>
                <a:gd name="connsiteY5" fmla="*/ 397669 h 442913"/>
                <a:gd name="connsiteX6" fmla="*/ 492918 w 2162175"/>
                <a:gd name="connsiteY6" fmla="*/ 416719 h 442913"/>
                <a:gd name="connsiteX7" fmla="*/ 469106 w 2162175"/>
                <a:gd name="connsiteY7" fmla="*/ 428625 h 442913"/>
                <a:gd name="connsiteX8" fmla="*/ 438150 w 2162175"/>
                <a:gd name="connsiteY8" fmla="*/ 438150 h 442913"/>
                <a:gd name="connsiteX9" fmla="*/ 385762 w 2162175"/>
                <a:gd name="connsiteY9" fmla="*/ 442913 h 442913"/>
                <a:gd name="connsiteX10" fmla="*/ 330993 w 2162175"/>
                <a:gd name="connsiteY10" fmla="*/ 431007 h 442913"/>
                <a:gd name="connsiteX11" fmla="*/ 278606 w 2162175"/>
                <a:gd name="connsiteY11" fmla="*/ 411957 h 442913"/>
                <a:gd name="connsiteX12" fmla="*/ 221456 w 2162175"/>
                <a:gd name="connsiteY12" fmla="*/ 378619 h 442913"/>
                <a:gd name="connsiteX13" fmla="*/ 173831 w 2162175"/>
                <a:gd name="connsiteY13" fmla="*/ 340519 h 442913"/>
                <a:gd name="connsiteX14" fmla="*/ 116681 w 2162175"/>
                <a:gd name="connsiteY14" fmla="*/ 288132 h 442913"/>
                <a:gd name="connsiteX15" fmla="*/ 73818 w 2162175"/>
                <a:gd name="connsiteY15" fmla="*/ 240507 h 442913"/>
                <a:gd name="connsiteX16" fmla="*/ 45243 w 2162175"/>
                <a:gd name="connsiteY16" fmla="*/ 202407 h 442913"/>
                <a:gd name="connsiteX17" fmla="*/ 19050 w 2162175"/>
                <a:gd name="connsiteY17" fmla="*/ 159544 h 442913"/>
                <a:gd name="connsiteX18" fmla="*/ 7143 w 2162175"/>
                <a:gd name="connsiteY18" fmla="*/ 135732 h 442913"/>
                <a:gd name="connsiteX19" fmla="*/ 0 w 2162175"/>
                <a:gd name="connsiteY19" fmla="*/ 111919 h 442913"/>
                <a:gd name="connsiteX20" fmla="*/ 0 w 2162175"/>
                <a:gd name="connsiteY20" fmla="*/ 88107 h 442913"/>
                <a:gd name="connsiteX21" fmla="*/ 4762 w 2162175"/>
                <a:gd name="connsiteY21" fmla="*/ 76200 h 442913"/>
                <a:gd name="connsiteX22" fmla="*/ 19050 w 2162175"/>
                <a:gd name="connsiteY22" fmla="*/ 71438 h 442913"/>
                <a:gd name="connsiteX23" fmla="*/ 38100 w 2162175"/>
                <a:gd name="connsiteY23" fmla="*/ 76200 h 442913"/>
                <a:gd name="connsiteX24" fmla="*/ 64293 w 2162175"/>
                <a:gd name="connsiteY24" fmla="*/ 100013 h 442913"/>
                <a:gd name="connsiteX25" fmla="*/ 128587 w 2162175"/>
                <a:gd name="connsiteY25" fmla="*/ 140494 h 442913"/>
                <a:gd name="connsiteX26" fmla="*/ 197643 w 2162175"/>
                <a:gd name="connsiteY26" fmla="*/ 171450 h 442913"/>
                <a:gd name="connsiteX27" fmla="*/ 273843 w 2162175"/>
                <a:gd name="connsiteY27" fmla="*/ 197644 h 442913"/>
                <a:gd name="connsiteX28" fmla="*/ 333375 w 2162175"/>
                <a:gd name="connsiteY28" fmla="*/ 209550 h 442913"/>
                <a:gd name="connsiteX29" fmla="*/ 371475 w 2162175"/>
                <a:gd name="connsiteY29" fmla="*/ 214313 h 442913"/>
                <a:gd name="connsiteX30" fmla="*/ 428625 w 2162175"/>
                <a:gd name="connsiteY30" fmla="*/ 214313 h 442913"/>
                <a:gd name="connsiteX31" fmla="*/ 531018 w 2162175"/>
                <a:gd name="connsiteY31" fmla="*/ 195263 h 442913"/>
                <a:gd name="connsiteX32" fmla="*/ 750093 w 2162175"/>
                <a:gd name="connsiteY32" fmla="*/ 152400 h 442913"/>
                <a:gd name="connsiteX33" fmla="*/ 988218 w 2162175"/>
                <a:gd name="connsiteY33" fmla="*/ 104775 h 442913"/>
                <a:gd name="connsiteX34" fmla="*/ 1190625 w 2162175"/>
                <a:gd name="connsiteY34" fmla="*/ 90488 h 442913"/>
                <a:gd name="connsiteX35" fmla="*/ 1393031 w 2162175"/>
                <a:gd name="connsiteY35" fmla="*/ 69057 h 442913"/>
                <a:gd name="connsiteX36" fmla="*/ 1788318 w 2162175"/>
                <a:gd name="connsiteY36" fmla="*/ 16669 h 442913"/>
                <a:gd name="connsiteX37" fmla="*/ 1852612 w 2162175"/>
                <a:gd name="connsiteY37" fmla="*/ 0 h 442913"/>
                <a:gd name="connsiteX38" fmla="*/ 1876425 w 2162175"/>
                <a:gd name="connsiteY38" fmla="*/ 0 h 442913"/>
                <a:gd name="connsiteX39" fmla="*/ 1943100 w 2162175"/>
                <a:gd name="connsiteY39" fmla="*/ 11907 h 442913"/>
                <a:gd name="connsiteX40" fmla="*/ 2047875 w 2162175"/>
                <a:gd name="connsiteY40" fmla="*/ 50007 h 442913"/>
                <a:gd name="connsiteX41" fmla="*/ 2085975 w 2162175"/>
                <a:gd name="connsiteY41" fmla="*/ 71438 h 442913"/>
                <a:gd name="connsiteX42" fmla="*/ 2114550 w 2162175"/>
                <a:gd name="connsiteY42" fmla="*/ 97632 h 442913"/>
                <a:gd name="connsiteX43" fmla="*/ 2143125 w 2162175"/>
                <a:gd name="connsiteY43" fmla="*/ 130969 h 442913"/>
                <a:gd name="connsiteX44" fmla="*/ 2157412 w 2162175"/>
                <a:gd name="connsiteY44" fmla="*/ 154782 h 442913"/>
                <a:gd name="connsiteX45" fmla="*/ 2162175 w 2162175"/>
                <a:gd name="connsiteY45" fmla="*/ 173832 h 442913"/>
                <a:gd name="connsiteX46" fmla="*/ 2162175 w 2162175"/>
                <a:gd name="connsiteY46" fmla="*/ 188119 h 442913"/>
                <a:gd name="connsiteX47" fmla="*/ 2152650 w 2162175"/>
                <a:gd name="connsiteY47" fmla="*/ 211932 h 442913"/>
                <a:gd name="connsiteX48" fmla="*/ 2131218 w 2162175"/>
                <a:gd name="connsiteY48" fmla="*/ 228600 h 442913"/>
                <a:gd name="connsiteX49" fmla="*/ 2097881 w 2162175"/>
                <a:gd name="connsiteY49" fmla="*/ 240507 h 442913"/>
                <a:gd name="connsiteX50" fmla="*/ 2028825 w 2162175"/>
                <a:gd name="connsiteY50" fmla="*/ 245269 h 442913"/>
                <a:gd name="connsiteX51" fmla="*/ 1850231 w 2162175"/>
                <a:gd name="connsiteY51" fmla="*/ 235744 h 442913"/>
                <a:gd name="connsiteX52" fmla="*/ 1688306 w 2162175"/>
                <a:gd name="connsiteY52" fmla="*/ 245269 h 442913"/>
                <a:gd name="connsiteX53" fmla="*/ 1407318 w 2162175"/>
                <a:gd name="connsiteY53" fmla="*/ 266700 h 442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162175" h="442913">
                  <a:moveTo>
                    <a:pt x="1407318" y="266700"/>
                  </a:moveTo>
                  <a:lnTo>
                    <a:pt x="1200150" y="292894"/>
                  </a:lnTo>
                  <a:lnTo>
                    <a:pt x="985837" y="311944"/>
                  </a:lnTo>
                  <a:lnTo>
                    <a:pt x="747712" y="350044"/>
                  </a:lnTo>
                  <a:lnTo>
                    <a:pt x="633412" y="376238"/>
                  </a:lnTo>
                  <a:lnTo>
                    <a:pt x="542925" y="397669"/>
                  </a:lnTo>
                  <a:lnTo>
                    <a:pt x="492918" y="416719"/>
                  </a:lnTo>
                  <a:lnTo>
                    <a:pt x="469106" y="428625"/>
                  </a:lnTo>
                  <a:lnTo>
                    <a:pt x="438150" y="438150"/>
                  </a:lnTo>
                  <a:lnTo>
                    <a:pt x="385762" y="442913"/>
                  </a:lnTo>
                  <a:lnTo>
                    <a:pt x="330993" y="431007"/>
                  </a:lnTo>
                  <a:lnTo>
                    <a:pt x="278606" y="411957"/>
                  </a:lnTo>
                  <a:lnTo>
                    <a:pt x="221456" y="378619"/>
                  </a:lnTo>
                  <a:lnTo>
                    <a:pt x="173831" y="340519"/>
                  </a:lnTo>
                  <a:lnTo>
                    <a:pt x="116681" y="288132"/>
                  </a:lnTo>
                  <a:lnTo>
                    <a:pt x="73818" y="240507"/>
                  </a:lnTo>
                  <a:lnTo>
                    <a:pt x="45243" y="202407"/>
                  </a:lnTo>
                  <a:lnTo>
                    <a:pt x="19050" y="159544"/>
                  </a:lnTo>
                  <a:lnTo>
                    <a:pt x="7143" y="135732"/>
                  </a:lnTo>
                  <a:lnTo>
                    <a:pt x="0" y="111919"/>
                  </a:lnTo>
                  <a:lnTo>
                    <a:pt x="0" y="88107"/>
                  </a:lnTo>
                  <a:lnTo>
                    <a:pt x="4762" y="76200"/>
                  </a:lnTo>
                  <a:lnTo>
                    <a:pt x="19050" y="71438"/>
                  </a:lnTo>
                  <a:lnTo>
                    <a:pt x="38100" y="76200"/>
                  </a:lnTo>
                  <a:lnTo>
                    <a:pt x="64293" y="100013"/>
                  </a:lnTo>
                  <a:lnTo>
                    <a:pt x="128587" y="140494"/>
                  </a:lnTo>
                  <a:lnTo>
                    <a:pt x="197643" y="171450"/>
                  </a:lnTo>
                  <a:lnTo>
                    <a:pt x="273843" y="197644"/>
                  </a:lnTo>
                  <a:lnTo>
                    <a:pt x="333375" y="209550"/>
                  </a:lnTo>
                  <a:lnTo>
                    <a:pt x="371475" y="214313"/>
                  </a:lnTo>
                  <a:lnTo>
                    <a:pt x="428625" y="214313"/>
                  </a:lnTo>
                  <a:lnTo>
                    <a:pt x="531018" y="195263"/>
                  </a:lnTo>
                  <a:lnTo>
                    <a:pt x="750093" y="152400"/>
                  </a:lnTo>
                  <a:lnTo>
                    <a:pt x="988218" y="104775"/>
                  </a:lnTo>
                  <a:lnTo>
                    <a:pt x="1190625" y="90488"/>
                  </a:lnTo>
                  <a:lnTo>
                    <a:pt x="1393031" y="69057"/>
                  </a:lnTo>
                  <a:lnTo>
                    <a:pt x="1788318" y="16669"/>
                  </a:lnTo>
                  <a:lnTo>
                    <a:pt x="1852612" y="0"/>
                  </a:lnTo>
                  <a:lnTo>
                    <a:pt x="1876425" y="0"/>
                  </a:lnTo>
                  <a:lnTo>
                    <a:pt x="1943100" y="11907"/>
                  </a:lnTo>
                  <a:lnTo>
                    <a:pt x="2047875" y="50007"/>
                  </a:lnTo>
                  <a:lnTo>
                    <a:pt x="2085975" y="71438"/>
                  </a:lnTo>
                  <a:lnTo>
                    <a:pt x="2114550" y="97632"/>
                  </a:lnTo>
                  <a:lnTo>
                    <a:pt x="2143125" y="130969"/>
                  </a:lnTo>
                  <a:lnTo>
                    <a:pt x="2157412" y="154782"/>
                  </a:lnTo>
                  <a:lnTo>
                    <a:pt x="2162175" y="173832"/>
                  </a:lnTo>
                  <a:lnTo>
                    <a:pt x="2162175" y="188119"/>
                  </a:lnTo>
                  <a:lnTo>
                    <a:pt x="2152650" y="211932"/>
                  </a:lnTo>
                  <a:lnTo>
                    <a:pt x="2131218" y="228600"/>
                  </a:lnTo>
                  <a:lnTo>
                    <a:pt x="2097881" y="240507"/>
                  </a:lnTo>
                  <a:lnTo>
                    <a:pt x="2028825" y="245269"/>
                  </a:lnTo>
                  <a:lnTo>
                    <a:pt x="1850231" y="235744"/>
                  </a:lnTo>
                  <a:lnTo>
                    <a:pt x="1688306" y="245269"/>
                  </a:lnTo>
                  <a:lnTo>
                    <a:pt x="1407318" y="2667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20" name="フリーフォーム 9">
              <a:extLst>
                <a:ext uri="{FF2B5EF4-FFF2-40B4-BE49-F238E27FC236}">
                  <a16:creationId xmlns:a16="http://schemas.microsoft.com/office/drawing/2014/main" id="{A0AF6F53-435F-4C12-9476-EC46F4287B99}"/>
                </a:ext>
              </a:extLst>
            </p:cNvPr>
            <p:cNvSpPr/>
            <p:nvPr/>
          </p:nvSpPr>
          <p:spPr>
            <a:xfrm>
              <a:off x="5589589" y="2646363"/>
              <a:ext cx="504825" cy="1473200"/>
            </a:xfrm>
            <a:custGeom>
              <a:avLst/>
              <a:gdLst>
                <a:gd name="connsiteX0" fmla="*/ 188119 w 504825"/>
                <a:gd name="connsiteY0" fmla="*/ 926306 h 1473994"/>
                <a:gd name="connsiteX1" fmla="*/ 188119 w 504825"/>
                <a:gd name="connsiteY1" fmla="*/ 538162 h 1473994"/>
                <a:gd name="connsiteX2" fmla="*/ 183356 w 504825"/>
                <a:gd name="connsiteY2" fmla="*/ 400050 h 1473994"/>
                <a:gd name="connsiteX3" fmla="*/ 178594 w 504825"/>
                <a:gd name="connsiteY3" fmla="*/ 307181 h 1473994"/>
                <a:gd name="connsiteX4" fmla="*/ 171450 w 504825"/>
                <a:gd name="connsiteY4" fmla="*/ 250031 h 1473994"/>
                <a:gd name="connsiteX5" fmla="*/ 161925 w 504825"/>
                <a:gd name="connsiteY5" fmla="*/ 209550 h 1473994"/>
                <a:gd name="connsiteX6" fmla="*/ 140494 w 504825"/>
                <a:gd name="connsiteY6" fmla="*/ 176212 h 1473994"/>
                <a:gd name="connsiteX7" fmla="*/ 111919 w 504825"/>
                <a:gd name="connsiteY7" fmla="*/ 140494 h 1473994"/>
                <a:gd name="connsiteX8" fmla="*/ 73819 w 504825"/>
                <a:gd name="connsiteY8" fmla="*/ 116681 h 1473994"/>
                <a:gd name="connsiteX9" fmla="*/ 33337 w 504825"/>
                <a:gd name="connsiteY9" fmla="*/ 90487 h 1473994"/>
                <a:gd name="connsiteX10" fmla="*/ 11906 w 504825"/>
                <a:gd name="connsiteY10" fmla="*/ 73819 h 1473994"/>
                <a:gd name="connsiteX11" fmla="*/ 0 w 504825"/>
                <a:gd name="connsiteY11" fmla="*/ 54769 h 1473994"/>
                <a:gd name="connsiteX12" fmla="*/ 0 w 504825"/>
                <a:gd name="connsiteY12" fmla="*/ 38100 h 1473994"/>
                <a:gd name="connsiteX13" fmla="*/ 7144 w 504825"/>
                <a:gd name="connsiteY13" fmla="*/ 21431 h 1473994"/>
                <a:gd name="connsiteX14" fmla="*/ 40481 w 504825"/>
                <a:gd name="connsiteY14" fmla="*/ 4762 h 1473994"/>
                <a:gd name="connsiteX15" fmla="*/ 83344 w 504825"/>
                <a:gd name="connsiteY15" fmla="*/ 0 h 1473994"/>
                <a:gd name="connsiteX16" fmla="*/ 123825 w 504825"/>
                <a:gd name="connsiteY16" fmla="*/ 2381 h 1473994"/>
                <a:gd name="connsiteX17" fmla="*/ 190500 w 504825"/>
                <a:gd name="connsiteY17" fmla="*/ 14287 h 1473994"/>
                <a:gd name="connsiteX18" fmla="*/ 261937 w 504825"/>
                <a:gd name="connsiteY18" fmla="*/ 33337 h 1473994"/>
                <a:gd name="connsiteX19" fmla="*/ 321469 w 504825"/>
                <a:gd name="connsiteY19" fmla="*/ 57150 h 1473994"/>
                <a:gd name="connsiteX20" fmla="*/ 371475 w 504825"/>
                <a:gd name="connsiteY20" fmla="*/ 83344 h 1473994"/>
                <a:gd name="connsiteX21" fmla="*/ 421481 w 504825"/>
                <a:gd name="connsiteY21" fmla="*/ 111919 h 1473994"/>
                <a:gd name="connsiteX22" fmla="*/ 457200 w 504825"/>
                <a:gd name="connsiteY22" fmla="*/ 135731 h 1473994"/>
                <a:gd name="connsiteX23" fmla="*/ 476250 w 504825"/>
                <a:gd name="connsiteY23" fmla="*/ 152400 h 1473994"/>
                <a:gd name="connsiteX24" fmla="*/ 488156 w 504825"/>
                <a:gd name="connsiteY24" fmla="*/ 166687 h 1473994"/>
                <a:gd name="connsiteX25" fmla="*/ 500062 w 504825"/>
                <a:gd name="connsiteY25" fmla="*/ 192881 h 1473994"/>
                <a:gd name="connsiteX26" fmla="*/ 504825 w 504825"/>
                <a:gd name="connsiteY26" fmla="*/ 219075 h 1473994"/>
                <a:gd name="connsiteX27" fmla="*/ 504825 w 504825"/>
                <a:gd name="connsiteY27" fmla="*/ 252412 h 1473994"/>
                <a:gd name="connsiteX28" fmla="*/ 495300 w 504825"/>
                <a:gd name="connsiteY28" fmla="*/ 285750 h 1473994"/>
                <a:gd name="connsiteX29" fmla="*/ 476250 w 504825"/>
                <a:gd name="connsiteY29" fmla="*/ 326231 h 1473994"/>
                <a:gd name="connsiteX30" fmla="*/ 459581 w 504825"/>
                <a:gd name="connsiteY30" fmla="*/ 373856 h 1473994"/>
                <a:gd name="connsiteX31" fmla="*/ 452437 w 504825"/>
                <a:gd name="connsiteY31" fmla="*/ 428625 h 1473994"/>
                <a:gd name="connsiteX32" fmla="*/ 452437 w 504825"/>
                <a:gd name="connsiteY32" fmla="*/ 495300 h 1473994"/>
                <a:gd name="connsiteX33" fmla="*/ 457200 w 504825"/>
                <a:gd name="connsiteY33" fmla="*/ 628650 h 1473994"/>
                <a:gd name="connsiteX34" fmla="*/ 457200 w 504825"/>
                <a:gd name="connsiteY34" fmla="*/ 809625 h 1473994"/>
                <a:gd name="connsiteX35" fmla="*/ 400050 w 504825"/>
                <a:gd name="connsiteY35" fmla="*/ 1457325 h 1473994"/>
                <a:gd name="connsiteX36" fmla="*/ 178594 w 504825"/>
                <a:gd name="connsiteY36" fmla="*/ 1473994 h 1473994"/>
                <a:gd name="connsiteX37" fmla="*/ 188119 w 504825"/>
                <a:gd name="connsiteY37" fmla="*/ 926306 h 147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04825" h="1473994">
                  <a:moveTo>
                    <a:pt x="188119" y="926306"/>
                  </a:moveTo>
                  <a:lnTo>
                    <a:pt x="188119" y="538162"/>
                  </a:lnTo>
                  <a:lnTo>
                    <a:pt x="183356" y="400050"/>
                  </a:lnTo>
                  <a:lnTo>
                    <a:pt x="178594" y="307181"/>
                  </a:lnTo>
                  <a:lnTo>
                    <a:pt x="171450" y="250031"/>
                  </a:lnTo>
                  <a:lnTo>
                    <a:pt x="161925" y="209550"/>
                  </a:lnTo>
                  <a:lnTo>
                    <a:pt x="140494" y="176212"/>
                  </a:lnTo>
                  <a:lnTo>
                    <a:pt x="111919" y="140494"/>
                  </a:lnTo>
                  <a:lnTo>
                    <a:pt x="73819" y="116681"/>
                  </a:lnTo>
                  <a:lnTo>
                    <a:pt x="33337" y="90487"/>
                  </a:lnTo>
                  <a:lnTo>
                    <a:pt x="11906" y="73819"/>
                  </a:lnTo>
                  <a:lnTo>
                    <a:pt x="0" y="54769"/>
                  </a:lnTo>
                  <a:lnTo>
                    <a:pt x="0" y="38100"/>
                  </a:lnTo>
                  <a:lnTo>
                    <a:pt x="7144" y="21431"/>
                  </a:lnTo>
                  <a:lnTo>
                    <a:pt x="40481" y="4762"/>
                  </a:lnTo>
                  <a:lnTo>
                    <a:pt x="83344" y="0"/>
                  </a:lnTo>
                  <a:lnTo>
                    <a:pt x="123825" y="2381"/>
                  </a:lnTo>
                  <a:lnTo>
                    <a:pt x="190500" y="14287"/>
                  </a:lnTo>
                  <a:lnTo>
                    <a:pt x="261937" y="33337"/>
                  </a:lnTo>
                  <a:lnTo>
                    <a:pt x="321469" y="57150"/>
                  </a:lnTo>
                  <a:lnTo>
                    <a:pt x="371475" y="83344"/>
                  </a:lnTo>
                  <a:lnTo>
                    <a:pt x="421481" y="111919"/>
                  </a:lnTo>
                  <a:lnTo>
                    <a:pt x="457200" y="135731"/>
                  </a:lnTo>
                  <a:lnTo>
                    <a:pt x="476250" y="152400"/>
                  </a:lnTo>
                  <a:lnTo>
                    <a:pt x="488156" y="166687"/>
                  </a:lnTo>
                  <a:lnTo>
                    <a:pt x="500062" y="192881"/>
                  </a:lnTo>
                  <a:lnTo>
                    <a:pt x="504825" y="219075"/>
                  </a:lnTo>
                  <a:lnTo>
                    <a:pt x="504825" y="252412"/>
                  </a:lnTo>
                  <a:lnTo>
                    <a:pt x="495300" y="285750"/>
                  </a:lnTo>
                  <a:lnTo>
                    <a:pt x="476250" y="326231"/>
                  </a:lnTo>
                  <a:lnTo>
                    <a:pt x="459581" y="373856"/>
                  </a:lnTo>
                  <a:lnTo>
                    <a:pt x="452437" y="428625"/>
                  </a:lnTo>
                  <a:lnTo>
                    <a:pt x="452437" y="495300"/>
                  </a:lnTo>
                  <a:lnTo>
                    <a:pt x="457200" y="628650"/>
                  </a:lnTo>
                  <a:lnTo>
                    <a:pt x="457200" y="809625"/>
                  </a:lnTo>
                  <a:lnTo>
                    <a:pt x="400050" y="1457325"/>
                  </a:lnTo>
                  <a:lnTo>
                    <a:pt x="178594" y="1473994"/>
                  </a:lnTo>
                  <a:lnTo>
                    <a:pt x="188119" y="9263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0">
              <a:extLst>
                <a:ext uri="{FF2B5EF4-FFF2-40B4-BE49-F238E27FC236}">
                  <a16:creationId xmlns:a16="http://schemas.microsoft.com/office/drawing/2014/main" id="{6DAAFF39-8E5E-449F-81CC-2E8FD4E91596}"/>
                </a:ext>
              </a:extLst>
            </p:cNvPr>
            <p:cNvSpPr/>
            <p:nvPr/>
          </p:nvSpPr>
          <p:spPr>
            <a:xfrm>
              <a:off x="4291013" y="3943350"/>
              <a:ext cx="3306762" cy="471488"/>
            </a:xfrm>
            <a:custGeom>
              <a:avLst/>
              <a:gdLst>
                <a:gd name="connsiteX0" fmla="*/ 1798864 w 3306536"/>
                <a:gd name="connsiteY0" fmla="*/ 258536 h 470807"/>
                <a:gd name="connsiteX1" fmla="*/ 1447800 w 3306536"/>
                <a:gd name="connsiteY1" fmla="*/ 285750 h 470807"/>
                <a:gd name="connsiteX2" fmla="*/ 1240971 w 3306536"/>
                <a:gd name="connsiteY2" fmla="*/ 312964 h 470807"/>
                <a:gd name="connsiteX3" fmla="*/ 1047750 w 3306536"/>
                <a:gd name="connsiteY3" fmla="*/ 334736 h 470807"/>
                <a:gd name="connsiteX4" fmla="*/ 903514 w 3306536"/>
                <a:gd name="connsiteY4" fmla="*/ 356507 h 470807"/>
                <a:gd name="connsiteX5" fmla="*/ 770164 w 3306536"/>
                <a:gd name="connsiteY5" fmla="*/ 383721 h 470807"/>
                <a:gd name="connsiteX6" fmla="*/ 658586 w 3306536"/>
                <a:gd name="connsiteY6" fmla="*/ 413657 h 470807"/>
                <a:gd name="connsiteX7" fmla="*/ 566057 w 3306536"/>
                <a:gd name="connsiteY7" fmla="*/ 449036 h 470807"/>
                <a:gd name="connsiteX8" fmla="*/ 517071 w 3306536"/>
                <a:gd name="connsiteY8" fmla="*/ 470807 h 470807"/>
                <a:gd name="connsiteX9" fmla="*/ 470807 w 3306536"/>
                <a:gd name="connsiteY9" fmla="*/ 459921 h 470807"/>
                <a:gd name="connsiteX10" fmla="*/ 389164 w 3306536"/>
                <a:gd name="connsiteY10" fmla="*/ 432707 h 470807"/>
                <a:gd name="connsiteX11" fmla="*/ 329293 w 3306536"/>
                <a:gd name="connsiteY11" fmla="*/ 402771 h 470807"/>
                <a:gd name="connsiteX12" fmla="*/ 266700 w 3306536"/>
                <a:gd name="connsiteY12" fmla="*/ 367393 h 470807"/>
                <a:gd name="connsiteX13" fmla="*/ 144236 w 3306536"/>
                <a:gd name="connsiteY13" fmla="*/ 280307 h 470807"/>
                <a:gd name="connsiteX14" fmla="*/ 40821 w 3306536"/>
                <a:gd name="connsiteY14" fmla="*/ 193221 h 470807"/>
                <a:gd name="connsiteX15" fmla="*/ 16328 w 3306536"/>
                <a:gd name="connsiteY15" fmla="*/ 174171 h 470807"/>
                <a:gd name="connsiteX16" fmla="*/ 0 w 3306536"/>
                <a:gd name="connsiteY16" fmla="*/ 149679 h 470807"/>
                <a:gd name="connsiteX17" fmla="*/ 2721 w 3306536"/>
                <a:gd name="connsiteY17" fmla="*/ 127907 h 470807"/>
                <a:gd name="connsiteX18" fmla="*/ 8164 w 3306536"/>
                <a:gd name="connsiteY18" fmla="*/ 119743 h 470807"/>
                <a:gd name="connsiteX19" fmla="*/ 32657 w 3306536"/>
                <a:gd name="connsiteY19" fmla="*/ 108857 h 470807"/>
                <a:gd name="connsiteX20" fmla="*/ 59871 w 3306536"/>
                <a:gd name="connsiteY20" fmla="*/ 108857 h 470807"/>
                <a:gd name="connsiteX21" fmla="*/ 114300 w 3306536"/>
                <a:gd name="connsiteY21" fmla="*/ 133350 h 470807"/>
                <a:gd name="connsiteX22" fmla="*/ 225878 w 3306536"/>
                <a:gd name="connsiteY22" fmla="*/ 174171 h 470807"/>
                <a:gd name="connsiteX23" fmla="*/ 312964 w 3306536"/>
                <a:gd name="connsiteY23" fmla="*/ 195943 h 470807"/>
                <a:gd name="connsiteX24" fmla="*/ 383721 w 3306536"/>
                <a:gd name="connsiteY24" fmla="*/ 201386 h 470807"/>
                <a:gd name="connsiteX25" fmla="*/ 506186 w 3306536"/>
                <a:gd name="connsiteY25" fmla="*/ 201386 h 470807"/>
                <a:gd name="connsiteX26" fmla="*/ 585107 w 3306536"/>
                <a:gd name="connsiteY26" fmla="*/ 198664 h 470807"/>
                <a:gd name="connsiteX27" fmla="*/ 819150 w 3306536"/>
                <a:gd name="connsiteY27" fmla="*/ 174171 h 470807"/>
                <a:gd name="connsiteX28" fmla="*/ 1102178 w 3306536"/>
                <a:gd name="connsiteY28" fmla="*/ 141514 h 470807"/>
                <a:gd name="connsiteX29" fmla="*/ 1488621 w 3306536"/>
                <a:gd name="connsiteY29" fmla="*/ 92529 h 470807"/>
                <a:gd name="connsiteX30" fmla="*/ 1695450 w 3306536"/>
                <a:gd name="connsiteY30" fmla="*/ 70757 h 470807"/>
                <a:gd name="connsiteX31" fmla="*/ 2051957 w 3306536"/>
                <a:gd name="connsiteY31" fmla="*/ 57150 h 470807"/>
                <a:gd name="connsiteX32" fmla="*/ 2539093 w 3306536"/>
                <a:gd name="connsiteY32" fmla="*/ 43543 h 470807"/>
                <a:gd name="connsiteX33" fmla="*/ 2696936 w 3306536"/>
                <a:gd name="connsiteY33" fmla="*/ 43543 h 470807"/>
                <a:gd name="connsiteX34" fmla="*/ 2743200 w 3306536"/>
                <a:gd name="connsiteY34" fmla="*/ 38100 h 470807"/>
                <a:gd name="connsiteX35" fmla="*/ 2803071 w 3306536"/>
                <a:gd name="connsiteY35" fmla="*/ 27214 h 470807"/>
                <a:gd name="connsiteX36" fmla="*/ 2871107 w 3306536"/>
                <a:gd name="connsiteY36" fmla="*/ 0 h 470807"/>
                <a:gd name="connsiteX37" fmla="*/ 2887436 w 3306536"/>
                <a:gd name="connsiteY37" fmla="*/ 0 h 470807"/>
                <a:gd name="connsiteX38" fmla="*/ 2988128 w 3306536"/>
                <a:gd name="connsiteY38" fmla="*/ 21771 h 470807"/>
                <a:gd name="connsiteX39" fmla="*/ 3072493 w 3306536"/>
                <a:gd name="connsiteY39" fmla="*/ 48986 h 470807"/>
                <a:gd name="connsiteX40" fmla="*/ 3162300 w 3306536"/>
                <a:gd name="connsiteY40" fmla="*/ 78921 h 470807"/>
                <a:gd name="connsiteX41" fmla="*/ 3227614 w 3306536"/>
                <a:gd name="connsiteY41" fmla="*/ 108857 h 470807"/>
                <a:gd name="connsiteX42" fmla="*/ 3273878 w 3306536"/>
                <a:gd name="connsiteY42" fmla="*/ 136071 h 470807"/>
                <a:gd name="connsiteX43" fmla="*/ 3287486 w 3306536"/>
                <a:gd name="connsiteY43" fmla="*/ 155121 h 470807"/>
                <a:gd name="connsiteX44" fmla="*/ 3301093 w 3306536"/>
                <a:gd name="connsiteY44" fmla="*/ 185057 h 470807"/>
                <a:gd name="connsiteX45" fmla="*/ 3306536 w 3306536"/>
                <a:gd name="connsiteY45" fmla="*/ 217714 h 470807"/>
                <a:gd name="connsiteX46" fmla="*/ 3306536 w 3306536"/>
                <a:gd name="connsiteY46" fmla="*/ 244929 h 470807"/>
                <a:gd name="connsiteX47" fmla="*/ 3290207 w 3306536"/>
                <a:gd name="connsiteY47" fmla="*/ 266700 h 470807"/>
                <a:gd name="connsiteX48" fmla="*/ 3262993 w 3306536"/>
                <a:gd name="connsiteY48" fmla="*/ 288471 h 470807"/>
                <a:gd name="connsiteX49" fmla="*/ 3205843 w 3306536"/>
                <a:gd name="connsiteY49" fmla="*/ 296636 h 470807"/>
                <a:gd name="connsiteX50" fmla="*/ 3009900 w 3306536"/>
                <a:gd name="connsiteY50" fmla="*/ 274864 h 470807"/>
                <a:gd name="connsiteX51" fmla="*/ 2555421 w 3306536"/>
                <a:gd name="connsiteY51" fmla="*/ 244929 h 470807"/>
                <a:gd name="connsiteX52" fmla="*/ 2174421 w 3306536"/>
                <a:gd name="connsiteY52" fmla="*/ 244929 h 470807"/>
                <a:gd name="connsiteX53" fmla="*/ 1798864 w 3306536"/>
                <a:gd name="connsiteY53" fmla="*/ 258536 h 47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306536" h="470807">
                  <a:moveTo>
                    <a:pt x="1798864" y="258536"/>
                  </a:moveTo>
                  <a:lnTo>
                    <a:pt x="1447800" y="285750"/>
                  </a:lnTo>
                  <a:lnTo>
                    <a:pt x="1240971" y="312964"/>
                  </a:lnTo>
                  <a:lnTo>
                    <a:pt x="1047750" y="334736"/>
                  </a:lnTo>
                  <a:lnTo>
                    <a:pt x="903514" y="356507"/>
                  </a:lnTo>
                  <a:lnTo>
                    <a:pt x="770164" y="383721"/>
                  </a:lnTo>
                  <a:lnTo>
                    <a:pt x="658586" y="413657"/>
                  </a:lnTo>
                  <a:lnTo>
                    <a:pt x="566057" y="449036"/>
                  </a:lnTo>
                  <a:lnTo>
                    <a:pt x="517071" y="470807"/>
                  </a:lnTo>
                  <a:lnTo>
                    <a:pt x="470807" y="459921"/>
                  </a:lnTo>
                  <a:lnTo>
                    <a:pt x="389164" y="432707"/>
                  </a:lnTo>
                  <a:lnTo>
                    <a:pt x="329293" y="402771"/>
                  </a:lnTo>
                  <a:lnTo>
                    <a:pt x="266700" y="367393"/>
                  </a:lnTo>
                  <a:lnTo>
                    <a:pt x="144236" y="280307"/>
                  </a:lnTo>
                  <a:lnTo>
                    <a:pt x="40821" y="193221"/>
                  </a:lnTo>
                  <a:lnTo>
                    <a:pt x="16328" y="174171"/>
                  </a:lnTo>
                  <a:lnTo>
                    <a:pt x="0" y="149679"/>
                  </a:lnTo>
                  <a:lnTo>
                    <a:pt x="2721" y="127907"/>
                  </a:lnTo>
                  <a:lnTo>
                    <a:pt x="8164" y="119743"/>
                  </a:lnTo>
                  <a:lnTo>
                    <a:pt x="32657" y="108857"/>
                  </a:lnTo>
                  <a:lnTo>
                    <a:pt x="59871" y="108857"/>
                  </a:lnTo>
                  <a:lnTo>
                    <a:pt x="114300" y="133350"/>
                  </a:lnTo>
                  <a:lnTo>
                    <a:pt x="225878" y="174171"/>
                  </a:lnTo>
                  <a:lnTo>
                    <a:pt x="312964" y="195943"/>
                  </a:lnTo>
                  <a:lnTo>
                    <a:pt x="383721" y="201386"/>
                  </a:lnTo>
                  <a:lnTo>
                    <a:pt x="506186" y="201386"/>
                  </a:lnTo>
                  <a:lnTo>
                    <a:pt x="585107" y="198664"/>
                  </a:lnTo>
                  <a:lnTo>
                    <a:pt x="819150" y="174171"/>
                  </a:lnTo>
                  <a:lnTo>
                    <a:pt x="1102178" y="141514"/>
                  </a:lnTo>
                  <a:lnTo>
                    <a:pt x="1488621" y="92529"/>
                  </a:lnTo>
                  <a:lnTo>
                    <a:pt x="1695450" y="70757"/>
                  </a:lnTo>
                  <a:lnTo>
                    <a:pt x="2051957" y="57150"/>
                  </a:lnTo>
                  <a:lnTo>
                    <a:pt x="2539093" y="43543"/>
                  </a:lnTo>
                  <a:lnTo>
                    <a:pt x="2696936" y="43543"/>
                  </a:lnTo>
                  <a:lnTo>
                    <a:pt x="2743200" y="38100"/>
                  </a:lnTo>
                  <a:lnTo>
                    <a:pt x="2803071" y="27214"/>
                  </a:lnTo>
                  <a:lnTo>
                    <a:pt x="2871107" y="0"/>
                  </a:lnTo>
                  <a:lnTo>
                    <a:pt x="2887436" y="0"/>
                  </a:lnTo>
                  <a:lnTo>
                    <a:pt x="2988128" y="21771"/>
                  </a:lnTo>
                  <a:lnTo>
                    <a:pt x="3072493" y="48986"/>
                  </a:lnTo>
                  <a:lnTo>
                    <a:pt x="3162300" y="78921"/>
                  </a:lnTo>
                  <a:lnTo>
                    <a:pt x="3227614" y="108857"/>
                  </a:lnTo>
                  <a:lnTo>
                    <a:pt x="3273878" y="136071"/>
                  </a:lnTo>
                  <a:lnTo>
                    <a:pt x="3287486" y="155121"/>
                  </a:lnTo>
                  <a:lnTo>
                    <a:pt x="3301093" y="185057"/>
                  </a:lnTo>
                  <a:lnTo>
                    <a:pt x="3306536" y="217714"/>
                  </a:lnTo>
                  <a:lnTo>
                    <a:pt x="3306536" y="244929"/>
                  </a:lnTo>
                  <a:lnTo>
                    <a:pt x="3290207" y="266700"/>
                  </a:lnTo>
                  <a:lnTo>
                    <a:pt x="3262993" y="288471"/>
                  </a:lnTo>
                  <a:lnTo>
                    <a:pt x="3205843" y="296636"/>
                  </a:lnTo>
                  <a:lnTo>
                    <a:pt x="3009900" y="274864"/>
                  </a:lnTo>
                  <a:lnTo>
                    <a:pt x="2555421" y="244929"/>
                  </a:lnTo>
                  <a:lnTo>
                    <a:pt x="2174421" y="244929"/>
                  </a:lnTo>
                  <a:lnTo>
                    <a:pt x="1798864" y="25853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2">
              <a:extLst>
                <a:ext uri="{FF2B5EF4-FFF2-40B4-BE49-F238E27FC236}">
                  <a16:creationId xmlns:a16="http://schemas.microsoft.com/office/drawing/2014/main" id="{59DB1CD4-8CB0-4647-B2A5-84078B19EF41}"/>
                </a:ext>
              </a:extLst>
            </p:cNvPr>
            <p:cNvSpPr/>
            <p:nvPr/>
          </p:nvSpPr>
          <p:spPr>
            <a:xfrm>
              <a:off x="4954589" y="4611689"/>
              <a:ext cx="2295525" cy="1203325"/>
            </a:xfrm>
            <a:custGeom>
              <a:avLst/>
              <a:gdLst>
                <a:gd name="connsiteX0" fmla="*/ 885825 w 2295525"/>
                <a:gd name="connsiteY0" fmla="*/ 295275 h 1202532"/>
                <a:gd name="connsiteX1" fmla="*/ 540544 w 2295525"/>
                <a:gd name="connsiteY1" fmla="*/ 342900 h 1202532"/>
                <a:gd name="connsiteX2" fmla="*/ 114300 w 2295525"/>
                <a:gd name="connsiteY2" fmla="*/ 411957 h 1202532"/>
                <a:gd name="connsiteX3" fmla="*/ 0 w 2295525"/>
                <a:gd name="connsiteY3" fmla="*/ 250032 h 1202532"/>
                <a:gd name="connsiteX4" fmla="*/ 107157 w 2295525"/>
                <a:gd name="connsiteY4" fmla="*/ 245269 h 1202532"/>
                <a:gd name="connsiteX5" fmla="*/ 390525 w 2295525"/>
                <a:gd name="connsiteY5" fmla="*/ 202407 h 1202532"/>
                <a:gd name="connsiteX6" fmla="*/ 735807 w 2295525"/>
                <a:gd name="connsiteY6" fmla="*/ 154782 h 1202532"/>
                <a:gd name="connsiteX7" fmla="*/ 1128713 w 2295525"/>
                <a:gd name="connsiteY7" fmla="*/ 109538 h 1202532"/>
                <a:gd name="connsiteX8" fmla="*/ 1428750 w 2295525"/>
                <a:gd name="connsiteY8" fmla="*/ 85725 h 1202532"/>
                <a:gd name="connsiteX9" fmla="*/ 1828800 w 2295525"/>
                <a:gd name="connsiteY9" fmla="*/ 66675 h 1202532"/>
                <a:gd name="connsiteX10" fmla="*/ 1874044 w 2295525"/>
                <a:gd name="connsiteY10" fmla="*/ 30957 h 1202532"/>
                <a:gd name="connsiteX11" fmla="*/ 1931194 w 2295525"/>
                <a:gd name="connsiteY11" fmla="*/ 0 h 1202532"/>
                <a:gd name="connsiteX12" fmla="*/ 1945482 w 2295525"/>
                <a:gd name="connsiteY12" fmla="*/ 0 h 1202532"/>
                <a:gd name="connsiteX13" fmla="*/ 1993107 w 2295525"/>
                <a:gd name="connsiteY13" fmla="*/ 23813 h 1202532"/>
                <a:gd name="connsiteX14" fmla="*/ 2105025 w 2295525"/>
                <a:gd name="connsiteY14" fmla="*/ 97632 h 1202532"/>
                <a:gd name="connsiteX15" fmla="*/ 2195513 w 2295525"/>
                <a:gd name="connsiteY15" fmla="*/ 169069 h 1202532"/>
                <a:gd name="connsiteX16" fmla="*/ 2235994 w 2295525"/>
                <a:gd name="connsiteY16" fmla="*/ 197644 h 1202532"/>
                <a:gd name="connsiteX17" fmla="*/ 2264569 w 2295525"/>
                <a:gd name="connsiteY17" fmla="*/ 228600 h 1202532"/>
                <a:gd name="connsiteX18" fmla="*/ 2283619 w 2295525"/>
                <a:gd name="connsiteY18" fmla="*/ 252413 h 1202532"/>
                <a:gd name="connsiteX19" fmla="*/ 2293144 w 2295525"/>
                <a:gd name="connsiteY19" fmla="*/ 288132 h 1202532"/>
                <a:gd name="connsiteX20" fmla="*/ 2295525 w 2295525"/>
                <a:gd name="connsiteY20" fmla="*/ 321469 h 1202532"/>
                <a:gd name="connsiteX21" fmla="*/ 2283619 w 2295525"/>
                <a:gd name="connsiteY21" fmla="*/ 364332 h 1202532"/>
                <a:gd name="connsiteX22" fmla="*/ 2205038 w 2295525"/>
                <a:gd name="connsiteY22" fmla="*/ 442913 h 1202532"/>
                <a:gd name="connsiteX23" fmla="*/ 2176463 w 2295525"/>
                <a:gd name="connsiteY23" fmla="*/ 476250 h 1202532"/>
                <a:gd name="connsiteX24" fmla="*/ 2076450 w 2295525"/>
                <a:gd name="connsiteY24" fmla="*/ 764382 h 1202532"/>
                <a:gd name="connsiteX25" fmla="*/ 1983582 w 2295525"/>
                <a:gd name="connsiteY25" fmla="*/ 1000125 h 1202532"/>
                <a:gd name="connsiteX26" fmla="*/ 1893094 w 2295525"/>
                <a:gd name="connsiteY26" fmla="*/ 1202532 h 1202532"/>
                <a:gd name="connsiteX27" fmla="*/ 1697832 w 2295525"/>
                <a:gd name="connsiteY27" fmla="*/ 1150144 h 1202532"/>
                <a:gd name="connsiteX28" fmla="*/ 1745457 w 2295525"/>
                <a:gd name="connsiteY28" fmla="*/ 954882 h 1202532"/>
                <a:gd name="connsiteX29" fmla="*/ 1812132 w 2295525"/>
                <a:gd name="connsiteY29" fmla="*/ 678657 h 1202532"/>
                <a:gd name="connsiteX30" fmla="*/ 1852613 w 2295525"/>
                <a:gd name="connsiteY30" fmla="*/ 497682 h 1202532"/>
                <a:gd name="connsiteX31" fmla="*/ 1890713 w 2295525"/>
                <a:gd name="connsiteY31" fmla="*/ 350044 h 1202532"/>
                <a:gd name="connsiteX32" fmla="*/ 1893094 w 2295525"/>
                <a:gd name="connsiteY32" fmla="*/ 319088 h 1202532"/>
                <a:gd name="connsiteX33" fmla="*/ 1881188 w 2295525"/>
                <a:gd name="connsiteY33" fmla="*/ 271463 h 1202532"/>
                <a:gd name="connsiteX34" fmla="*/ 1859757 w 2295525"/>
                <a:gd name="connsiteY34" fmla="*/ 240507 h 1202532"/>
                <a:gd name="connsiteX35" fmla="*/ 1826419 w 2295525"/>
                <a:gd name="connsiteY35" fmla="*/ 221457 h 1202532"/>
                <a:gd name="connsiteX36" fmla="*/ 1524000 w 2295525"/>
                <a:gd name="connsiteY36" fmla="*/ 230982 h 1202532"/>
                <a:gd name="connsiteX37" fmla="*/ 1245394 w 2295525"/>
                <a:gd name="connsiteY37" fmla="*/ 252413 h 1202532"/>
                <a:gd name="connsiteX38" fmla="*/ 885825 w 2295525"/>
                <a:gd name="connsiteY38" fmla="*/ 295275 h 120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295525" h="1202532">
                  <a:moveTo>
                    <a:pt x="885825" y="295275"/>
                  </a:moveTo>
                  <a:lnTo>
                    <a:pt x="540544" y="342900"/>
                  </a:lnTo>
                  <a:lnTo>
                    <a:pt x="114300" y="411957"/>
                  </a:lnTo>
                  <a:lnTo>
                    <a:pt x="0" y="250032"/>
                  </a:lnTo>
                  <a:lnTo>
                    <a:pt x="107157" y="245269"/>
                  </a:lnTo>
                  <a:lnTo>
                    <a:pt x="390525" y="202407"/>
                  </a:lnTo>
                  <a:lnTo>
                    <a:pt x="735807" y="154782"/>
                  </a:lnTo>
                  <a:lnTo>
                    <a:pt x="1128713" y="109538"/>
                  </a:lnTo>
                  <a:lnTo>
                    <a:pt x="1428750" y="85725"/>
                  </a:lnTo>
                  <a:lnTo>
                    <a:pt x="1828800" y="66675"/>
                  </a:lnTo>
                  <a:lnTo>
                    <a:pt x="1874044" y="30957"/>
                  </a:lnTo>
                  <a:lnTo>
                    <a:pt x="1931194" y="0"/>
                  </a:lnTo>
                  <a:lnTo>
                    <a:pt x="1945482" y="0"/>
                  </a:lnTo>
                  <a:lnTo>
                    <a:pt x="1993107" y="23813"/>
                  </a:lnTo>
                  <a:lnTo>
                    <a:pt x="2105025" y="97632"/>
                  </a:lnTo>
                  <a:lnTo>
                    <a:pt x="2195513" y="169069"/>
                  </a:lnTo>
                  <a:lnTo>
                    <a:pt x="2235994" y="197644"/>
                  </a:lnTo>
                  <a:lnTo>
                    <a:pt x="2264569" y="228600"/>
                  </a:lnTo>
                  <a:lnTo>
                    <a:pt x="2283619" y="252413"/>
                  </a:lnTo>
                  <a:lnTo>
                    <a:pt x="2293144" y="288132"/>
                  </a:lnTo>
                  <a:lnTo>
                    <a:pt x="2295525" y="321469"/>
                  </a:lnTo>
                  <a:lnTo>
                    <a:pt x="2283619" y="364332"/>
                  </a:lnTo>
                  <a:lnTo>
                    <a:pt x="2205038" y="442913"/>
                  </a:lnTo>
                  <a:lnTo>
                    <a:pt x="2176463" y="476250"/>
                  </a:lnTo>
                  <a:lnTo>
                    <a:pt x="2076450" y="764382"/>
                  </a:lnTo>
                  <a:lnTo>
                    <a:pt x="1983582" y="1000125"/>
                  </a:lnTo>
                  <a:lnTo>
                    <a:pt x="1893094" y="1202532"/>
                  </a:lnTo>
                  <a:lnTo>
                    <a:pt x="1697832" y="1150144"/>
                  </a:lnTo>
                  <a:lnTo>
                    <a:pt x="1745457" y="954882"/>
                  </a:lnTo>
                  <a:lnTo>
                    <a:pt x="1812132" y="678657"/>
                  </a:lnTo>
                  <a:lnTo>
                    <a:pt x="1852613" y="497682"/>
                  </a:lnTo>
                  <a:lnTo>
                    <a:pt x="1890713" y="350044"/>
                  </a:lnTo>
                  <a:lnTo>
                    <a:pt x="1893094" y="319088"/>
                  </a:lnTo>
                  <a:lnTo>
                    <a:pt x="1881188" y="271463"/>
                  </a:lnTo>
                  <a:lnTo>
                    <a:pt x="1859757" y="240507"/>
                  </a:lnTo>
                  <a:lnTo>
                    <a:pt x="1826419" y="221457"/>
                  </a:lnTo>
                  <a:lnTo>
                    <a:pt x="1524000" y="230982"/>
                  </a:lnTo>
                  <a:lnTo>
                    <a:pt x="1245394" y="252413"/>
                  </a:lnTo>
                  <a:lnTo>
                    <a:pt x="885825" y="29527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3">
              <a:extLst>
                <a:ext uri="{FF2B5EF4-FFF2-40B4-BE49-F238E27FC236}">
                  <a16:creationId xmlns:a16="http://schemas.microsoft.com/office/drawing/2014/main" id="{16120A26-896D-4635-865B-AF19F48DF362}"/>
                </a:ext>
              </a:extLst>
            </p:cNvPr>
            <p:cNvSpPr/>
            <p:nvPr/>
          </p:nvSpPr>
          <p:spPr>
            <a:xfrm>
              <a:off x="5167314" y="5681663"/>
              <a:ext cx="1728787" cy="304800"/>
            </a:xfrm>
            <a:custGeom>
              <a:avLst/>
              <a:gdLst>
                <a:gd name="connsiteX0" fmla="*/ 664368 w 1728787"/>
                <a:gd name="connsiteY0" fmla="*/ 226218 h 304800"/>
                <a:gd name="connsiteX1" fmla="*/ 47625 w 1728787"/>
                <a:gd name="connsiteY1" fmla="*/ 304800 h 304800"/>
                <a:gd name="connsiteX2" fmla="*/ 0 w 1728787"/>
                <a:gd name="connsiteY2" fmla="*/ 145256 h 304800"/>
                <a:gd name="connsiteX3" fmla="*/ 216693 w 1728787"/>
                <a:gd name="connsiteY3" fmla="*/ 114300 h 304800"/>
                <a:gd name="connsiteX4" fmla="*/ 488156 w 1728787"/>
                <a:gd name="connsiteY4" fmla="*/ 80962 h 304800"/>
                <a:gd name="connsiteX5" fmla="*/ 711993 w 1728787"/>
                <a:gd name="connsiteY5" fmla="*/ 57150 h 304800"/>
                <a:gd name="connsiteX6" fmla="*/ 971550 w 1728787"/>
                <a:gd name="connsiteY6" fmla="*/ 35718 h 304800"/>
                <a:gd name="connsiteX7" fmla="*/ 1312068 w 1728787"/>
                <a:gd name="connsiteY7" fmla="*/ 11906 h 304800"/>
                <a:gd name="connsiteX8" fmla="*/ 1526381 w 1728787"/>
                <a:gd name="connsiteY8" fmla="*/ 0 h 304800"/>
                <a:gd name="connsiteX9" fmla="*/ 1709737 w 1728787"/>
                <a:gd name="connsiteY9" fmla="*/ 45243 h 304800"/>
                <a:gd name="connsiteX10" fmla="*/ 1726406 w 1728787"/>
                <a:gd name="connsiteY10" fmla="*/ 73818 h 304800"/>
                <a:gd name="connsiteX11" fmla="*/ 1728787 w 1728787"/>
                <a:gd name="connsiteY11" fmla="*/ 111918 h 304800"/>
                <a:gd name="connsiteX12" fmla="*/ 1724025 w 1728787"/>
                <a:gd name="connsiteY12" fmla="*/ 147637 h 304800"/>
                <a:gd name="connsiteX13" fmla="*/ 1712118 w 1728787"/>
                <a:gd name="connsiteY13" fmla="*/ 180975 h 304800"/>
                <a:gd name="connsiteX14" fmla="*/ 1690687 w 1728787"/>
                <a:gd name="connsiteY14" fmla="*/ 202406 h 304800"/>
                <a:gd name="connsiteX15" fmla="*/ 1662112 w 1728787"/>
                <a:gd name="connsiteY15" fmla="*/ 207168 h 304800"/>
                <a:gd name="connsiteX16" fmla="*/ 1574006 w 1728787"/>
                <a:gd name="connsiteY16" fmla="*/ 195262 h 304800"/>
                <a:gd name="connsiteX17" fmla="*/ 1466850 w 1728787"/>
                <a:gd name="connsiteY17" fmla="*/ 185737 h 304800"/>
                <a:gd name="connsiteX18" fmla="*/ 1266825 w 1728787"/>
                <a:gd name="connsiteY18" fmla="*/ 178593 h 304800"/>
                <a:gd name="connsiteX19" fmla="*/ 1002506 w 1728787"/>
                <a:gd name="connsiteY19" fmla="*/ 192881 h 304800"/>
                <a:gd name="connsiteX20" fmla="*/ 664368 w 1728787"/>
                <a:gd name="connsiteY20" fmla="*/ 226218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28787" h="304800">
                  <a:moveTo>
                    <a:pt x="664368" y="226218"/>
                  </a:moveTo>
                  <a:lnTo>
                    <a:pt x="47625" y="304800"/>
                  </a:lnTo>
                  <a:lnTo>
                    <a:pt x="0" y="145256"/>
                  </a:lnTo>
                  <a:lnTo>
                    <a:pt x="216693" y="114300"/>
                  </a:lnTo>
                  <a:lnTo>
                    <a:pt x="488156" y="80962"/>
                  </a:lnTo>
                  <a:lnTo>
                    <a:pt x="711993" y="57150"/>
                  </a:lnTo>
                  <a:lnTo>
                    <a:pt x="971550" y="35718"/>
                  </a:lnTo>
                  <a:lnTo>
                    <a:pt x="1312068" y="11906"/>
                  </a:lnTo>
                  <a:lnTo>
                    <a:pt x="1526381" y="0"/>
                  </a:lnTo>
                  <a:lnTo>
                    <a:pt x="1709737" y="45243"/>
                  </a:lnTo>
                  <a:lnTo>
                    <a:pt x="1726406" y="73818"/>
                  </a:lnTo>
                  <a:lnTo>
                    <a:pt x="1728787" y="111918"/>
                  </a:lnTo>
                  <a:lnTo>
                    <a:pt x="1724025" y="147637"/>
                  </a:lnTo>
                  <a:lnTo>
                    <a:pt x="1712118" y="180975"/>
                  </a:lnTo>
                  <a:lnTo>
                    <a:pt x="1690687" y="202406"/>
                  </a:lnTo>
                  <a:lnTo>
                    <a:pt x="1662112" y="207168"/>
                  </a:lnTo>
                  <a:lnTo>
                    <a:pt x="1574006" y="195262"/>
                  </a:lnTo>
                  <a:lnTo>
                    <a:pt x="1466850" y="185737"/>
                  </a:lnTo>
                  <a:lnTo>
                    <a:pt x="1266825" y="178593"/>
                  </a:lnTo>
                  <a:lnTo>
                    <a:pt x="1002506" y="192881"/>
                  </a:lnTo>
                  <a:lnTo>
                    <a:pt x="664368" y="226218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4" name="グループ化 23">
            <a:extLst>
              <a:ext uri="{FF2B5EF4-FFF2-40B4-BE49-F238E27FC236}">
                <a16:creationId xmlns:a16="http://schemas.microsoft.com/office/drawing/2014/main" id="{93CDE66E-7113-4C83-B134-ABFAF4E35BBB}"/>
              </a:ext>
            </a:extLst>
          </p:cNvPr>
          <p:cNvGrpSpPr/>
          <p:nvPr/>
        </p:nvGrpSpPr>
        <p:grpSpPr>
          <a:xfrm>
            <a:off x="3664516" y="1435100"/>
            <a:ext cx="4845050" cy="4675189"/>
            <a:chOff x="3657601" y="1435100"/>
            <a:chExt cx="4845050" cy="4675189"/>
          </a:xfrm>
          <a:solidFill>
            <a:schemeClr val="tx1"/>
          </a:solidFill>
        </p:grpSpPr>
        <p:sp>
          <p:nvSpPr>
            <p:cNvPr id="25" name="フリーフォーム 6">
              <a:extLst>
                <a:ext uri="{FF2B5EF4-FFF2-40B4-BE49-F238E27FC236}">
                  <a16:creationId xmlns:a16="http://schemas.microsoft.com/office/drawing/2014/main" id="{82914C70-AB3F-445D-AEA5-BCCBF24CB4FF}"/>
                </a:ext>
              </a:extLst>
            </p:cNvPr>
            <p:cNvSpPr/>
            <p:nvPr/>
          </p:nvSpPr>
          <p:spPr>
            <a:xfrm>
              <a:off x="3657601" y="1435100"/>
              <a:ext cx="2416175" cy="2292350"/>
            </a:xfrm>
            <a:custGeom>
              <a:avLst/>
              <a:gdLst>
                <a:gd name="connsiteX0" fmla="*/ 1651000 w 2416175"/>
                <a:gd name="connsiteY0" fmla="*/ 1095375 h 2292350"/>
                <a:gd name="connsiteX1" fmla="*/ 1450975 w 2416175"/>
                <a:gd name="connsiteY1" fmla="*/ 1298575 h 2292350"/>
                <a:gd name="connsiteX2" fmla="*/ 1292225 w 2416175"/>
                <a:gd name="connsiteY2" fmla="*/ 1450975 h 2292350"/>
                <a:gd name="connsiteX3" fmla="*/ 1095375 w 2416175"/>
                <a:gd name="connsiteY3" fmla="*/ 1625600 h 2292350"/>
                <a:gd name="connsiteX4" fmla="*/ 946150 w 2416175"/>
                <a:gd name="connsiteY4" fmla="*/ 1746250 h 2292350"/>
                <a:gd name="connsiteX5" fmla="*/ 796925 w 2416175"/>
                <a:gd name="connsiteY5" fmla="*/ 1857375 h 2292350"/>
                <a:gd name="connsiteX6" fmla="*/ 615950 w 2416175"/>
                <a:gd name="connsiteY6" fmla="*/ 1981200 h 2292350"/>
                <a:gd name="connsiteX7" fmla="*/ 466725 w 2416175"/>
                <a:gd name="connsiteY7" fmla="*/ 2073275 h 2292350"/>
                <a:gd name="connsiteX8" fmla="*/ 288925 w 2416175"/>
                <a:gd name="connsiteY8" fmla="*/ 2178050 h 2292350"/>
                <a:gd name="connsiteX9" fmla="*/ 139700 w 2416175"/>
                <a:gd name="connsiteY9" fmla="*/ 2257425 h 2292350"/>
                <a:gd name="connsiteX10" fmla="*/ 79375 w 2416175"/>
                <a:gd name="connsiteY10" fmla="*/ 2286000 h 2292350"/>
                <a:gd name="connsiteX11" fmla="*/ 50800 w 2416175"/>
                <a:gd name="connsiteY11" fmla="*/ 2292350 h 2292350"/>
                <a:gd name="connsiteX12" fmla="*/ 28575 w 2416175"/>
                <a:gd name="connsiteY12" fmla="*/ 2292350 h 2292350"/>
                <a:gd name="connsiteX13" fmla="*/ 6350 w 2416175"/>
                <a:gd name="connsiteY13" fmla="*/ 2286000 h 2292350"/>
                <a:gd name="connsiteX14" fmla="*/ 0 w 2416175"/>
                <a:gd name="connsiteY14" fmla="*/ 2273300 h 2292350"/>
                <a:gd name="connsiteX15" fmla="*/ 9525 w 2416175"/>
                <a:gd name="connsiteY15" fmla="*/ 2251075 h 2292350"/>
                <a:gd name="connsiteX16" fmla="*/ 44450 w 2416175"/>
                <a:gd name="connsiteY16" fmla="*/ 2212975 h 2292350"/>
                <a:gd name="connsiteX17" fmla="*/ 174625 w 2416175"/>
                <a:gd name="connsiteY17" fmla="*/ 2136775 h 2292350"/>
                <a:gd name="connsiteX18" fmla="*/ 387350 w 2416175"/>
                <a:gd name="connsiteY18" fmla="*/ 1993900 h 2292350"/>
                <a:gd name="connsiteX19" fmla="*/ 590550 w 2416175"/>
                <a:gd name="connsiteY19" fmla="*/ 1835150 h 2292350"/>
                <a:gd name="connsiteX20" fmla="*/ 755650 w 2416175"/>
                <a:gd name="connsiteY20" fmla="*/ 1701800 h 2292350"/>
                <a:gd name="connsiteX21" fmla="*/ 962025 w 2416175"/>
                <a:gd name="connsiteY21" fmla="*/ 1517650 h 2292350"/>
                <a:gd name="connsiteX22" fmla="*/ 1114425 w 2416175"/>
                <a:gd name="connsiteY22" fmla="*/ 1365250 h 2292350"/>
                <a:gd name="connsiteX23" fmla="*/ 1289050 w 2416175"/>
                <a:gd name="connsiteY23" fmla="*/ 1177925 h 2292350"/>
                <a:gd name="connsiteX24" fmla="*/ 1482725 w 2416175"/>
                <a:gd name="connsiteY24" fmla="*/ 955675 h 2292350"/>
                <a:gd name="connsiteX25" fmla="*/ 1654175 w 2416175"/>
                <a:gd name="connsiteY25" fmla="*/ 749300 h 2292350"/>
                <a:gd name="connsiteX26" fmla="*/ 1774825 w 2416175"/>
                <a:gd name="connsiteY26" fmla="*/ 584200 h 2292350"/>
                <a:gd name="connsiteX27" fmla="*/ 1924050 w 2416175"/>
                <a:gd name="connsiteY27" fmla="*/ 377825 h 2292350"/>
                <a:gd name="connsiteX28" fmla="*/ 1978025 w 2416175"/>
                <a:gd name="connsiteY28" fmla="*/ 301625 h 2292350"/>
                <a:gd name="connsiteX29" fmla="*/ 2003425 w 2416175"/>
                <a:gd name="connsiteY29" fmla="*/ 266700 h 2292350"/>
                <a:gd name="connsiteX30" fmla="*/ 2012950 w 2416175"/>
                <a:gd name="connsiteY30" fmla="*/ 238125 h 2292350"/>
                <a:gd name="connsiteX31" fmla="*/ 2012950 w 2416175"/>
                <a:gd name="connsiteY31" fmla="*/ 212725 h 2292350"/>
                <a:gd name="connsiteX32" fmla="*/ 2000250 w 2416175"/>
                <a:gd name="connsiteY32" fmla="*/ 177800 h 2292350"/>
                <a:gd name="connsiteX33" fmla="*/ 1965325 w 2416175"/>
                <a:gd name="connsiteY33" fmla="*/ 127000 h 2292350"/>
                <a:gd name="connsiteX34" fmla="*/ 1924050 w 2416175"/>
                <a:gd name="connsiteY34" fmla="*/ 85725 h 2292350"/>
                <a:gd name="connsiteX35" fmla="*/ 1905000 w 2416175"/>
                <a:gd name="connsiteY35" fmla="*/ 63500 h 2292350"/>
                <a:gd name="connsiteX36" fmla="*/ 1895475 w 2416175"/>
                <a:gd name="connsiteY36" fmla="*/ 44450 h 2292350"/>
                <a:gd name="connsiteX37" fmla="*/ 1889125 w 2416175"/>
                <a:gd name="connsiteY37" fmla="*/ 22225 h 2292350"/>
                <a:gd name="connsiteX38" fmla="*/ 1895475 w 2416175"/>
                <a:gd name="connsiteY38" fmla="*/ 6350 h 2292350"/>
                <a:gd name="connsiteX39" fmla="*/ 1930400 w 2416175"/>
                <a:gd name="connsiteY39" fmla="*/ 0 h 2292350"/>
                <a:gd name="connsiteX40" fmla="*/ 1990725 w 2416175"/>
                <a:gd name="connsiteY40" fmla="*/ 9525 h 2292350"/>
                <a:gd name="connsiteX41" fmla="*/ 2085975 w 2416175"/>
                <a:gd name="connsiteY41" fmla="*/ 44450 h 2292350"/>
                <a:gd name="connsiteX42" fmla="*/ 2168525 w 2416175"/>
                <a:gd name="connsiteY42" fmla="*/ 79375 h 2292350"/>
                <a:gd name="connsiteX43" fmla="*/ 2254250 w 2416175"/>
                <a:gd name="connsiteY43" fmla="*/ 133350 h 2292350"/>
                <a:gd name="connsiteX44" fmla="*/ 2330450 w 2416175"/>
                <a:gd name="connsiteY44" fmla="*/ 193675 h 2292350"/>
                <a:gd name="connsiteX45" fmla="*/ 2371725 w 2416175"/>
                <a:gd name="connsiteY45" fmla="*/ 234950 h 2292350"/>
                <a:gd name="connsiteX46" fmla="*/ 2400300 w 2416175"/>
                <a:gd name="connsiteY46" fmla="*/ 269875 h 2292350"/>
                <a:gd name="connsiteX47" fmla="*/ 2409825 w 2416175"/>
                <a:gd name="connsiteY47" fmla="*/ 295275 h 2292350"/>
                <a:gd name="connsiteX48" fmla="*/ 2416175 w 2416175"/>
                <a:gd name="connsiteY48" fmla="*/ 317500 h 2292350"/>
                <a:gd name="connsiteX49" fmla="*/ 2409825 w 2416175"/>
                <a:gd name="connsiteY49" fmla="*/ 339725 h 2292350"/>
                <a:gd name="connsiteX50" fmla="*/ 2384425 w 2416175"/>
                <a:gd name="connsiteY50" fmla="*/ 361950 h 2292350"/>
                <a:gd name="connsiteX51" fmla="*/ 2254250 w 2416175"/>
                <a:gd name="connsiteY51" fmla="*/ 441325 h 2292350"/>
                <a:gd name="connsiteX52" fmla="*/ 2235200 w 2416175"/>
                <a:gd name="connsiteY52" fmla="*/ 476250 h 2292350"/>
                <a:gd name="connsiteX53" fmla="*/ 2105025 w 2416175"/>
                <a:gd name="connsiteY53" fmla="*/ 609600 h 2292350"/>
                <a:gd name="connsiteX54" fmla="*/ 1965325 w 2416175"/>
                <a:gd name="connsiteY54" fmla="*/ 762000 h 2292350"/>
                <a:gd name="connsiteX55" fmla="*/ 1825625 w 2416175"/>
                <a:gd name="connsiteY55" fmla="*/ 914400 h 2292350"/>
                <a:gd name="connsiteX56" fmla="*/ 1651000 w 2416175"/>
                <a:gd name="connsiteY56" fmla="*/ 1095375 h 229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16175" h="2292350">
                  <a:moveTo>
                    <a:pt x="1651000" y="1095375"/>
                  </a:moveTo>
                  <a:lnTo>
                    <a:pt x="1450975" y="1298575"/>
                  </a:lnTo>
                  <a:lnTo>
                    <a:pt x="1292225" y="1450975"/>
                  </a:lnTo>
                  <a:lnTo>
                    <a:pt x="1095375" y="1625600"/>
                  </a:lnTo>
                  <a:lnTo>
                    <a:pt x="946150" y="1746250"/>
                  </a:lnTo>
                  <a:lnTo>
                    <a:pt x="796925" y="1857375"/>
                  </a:lnTo>
                  <a:lnTo>
                    <a:pt x="615950" y="1981200"/>
                  </a:lnTo>
                  <a:lnTo>
                    <a:pt x="466725" y="2073275"/>
                  </a:lnTo>
                  <a:lnTo>
                    <a:pt x="288925" y="2178050"/>
                  </a:lnTo>
                  <a:lnTo>
                    <a:pt x="139700" y="2257425"/>
                  </a:lnTo>
                  <a:lnTo>
                    <a:pt x="79375" y="2286000"/>
                  </a:lnTo>
                  <a:lnTo>
                    <a:pt x="50800" y="2292350"/>
                  </a:lnTo>
                  <a:lnTo>
                    <a:pt x="28575" y="2292350"/>
                  </a:lnTo>
                  <a:lnTo>
                    <a:pt x="6350" y="2286000"/>
                  </a:lnTo>
                  <a:lnTo>
                    <a:pt x="0" y="2273300"/>
                  </a:lnTo>
                  <a:lnTo>
                    <a:pt x="9525" y="2251075"/>
                  </a:lnTo>
                  <a:lnTo>
                    <a:pt x="44450" y="2212975"/>
                  </a:lnTo>
                  <a:lnTo>
                    <a:pt x="174625" y="2136775"/>
                  </a:lnTo>
                  <a:lnTo>
                    <a:pt x="387350" y="1993900"/>
                  </a:lnTo>
                  <a:lnTo>
                    <a:pt x="590550" y="1835150"/>
                  </a:lnTo>
                  <a:lnTo>
                    <a:pt x="755650" y="1701800"/>
                  </a:lnTo>
                  <a:lnTo>
                    <a:pt x="962025" y="1517650"/>
                  </a:lnTo>
                  <a:lnTo>
                    <a:pt x="1114425" y="1365250"/>
                  </a:lnTo>
                  <a:lnTo>
                    <a:pt x="1289050" y="1177925"/>
                  </a:lnTo>
                  <a:lnTo>
                    <a:pt x="1482725" y="955675"/>
                  </a:lnTo>
                  <a:lnTo>
                    <a:pt x="1654175" y="749300"/>
                  </a:lnTo>
                  <a:lnTo>
                    <a:pt x="1774825" y="584200"/>
                  </a:lnTo>
                  <a:lnTo>
                    <a:pt x="1924050" y="377825"/>
                  </a:lnTo>
                  <a:lnTo>
                    <a:pt x="1978025" y="301625"/>
                  </a:lnTo>
                  <a:lnTo>
                    <a:pt x="2003425" y="266700"/>
                  </a:lnTo>
                  <a:lnTo>
                    <a:pt x="2012950" y="238125"/>
                  </a:lnTo>
                  <a:lnTo>
                    <a:pt x="2012950" y="212725"/>
                  </a:lnTo>
                  <a:lnTo>
                    <a:pt x="2000250" y="177800"/>
                  </a:lnTo>
                  <a:lnTo>
                    <a:pt x="1965325" y="127000"/>
                  </a:lnTo>
                  <a:lnTo>
                    <a:pt x="1924050" y="85725"/>
                  </a:lnTo>
                  <a:lnTo>
                    <a:pt x="1905000" y="63500"/>
                  </a:lnTo>
                  <a:lnTo>
                    <a:pt x="1895475" y="44450"/>
                  </a:lnTo>
                  <a:lnTo>
                    <a:pt x="1889125" y="22225"/>
                  </a:lnTo>
                  <a:lnTo>
                    <a:pt x="1895475" y="6350"/>
                  </a:lnTo>
                  <a:lnTo>
                    <a:pt x="1930400" y="0"/>
                  </a:lnTo>
                  <a:lnTo>
                    <a:pt x="1990725" y="9525"/>
                  </a:lnTo>
                  <a:lnTo>
                    <a:pt x="2085975" y="44450"/>
                  </a:lnTo>
                  <a:lnTo>
                    <a:pt x="2168525" y="79375"/>
                  </a:lnTo>
                  <a:lnTo>
                    <a:pt x="2254250" y="133350"/>
                  </a:lnTo>
                  <a:lnTo>
                    <a:pt x="2330450" y="193675"/>
                  </a:lnTo>
                  <a:lnTo>
                    <a:pt x="2371725" y="234950"/>
                  </a:lnTo>
                  <a:lnTo>
                    <a:pt x="2400300" y="269875"/>
                  </a:lnTo>
                  <a:lnTo>
                    <a:pt x="2409825" y="295275"/>
                  </a:lnTo>
                  <a:lnTo>
                    <a:pt x="2416175" y="317500"/>
                  </a:lnTo>
                  <a:lnTo>
                    <a:pt x="2409825" y="339725"/>
                  </a:lnTo>
                  <a:lnTo>
                    <a:pt x="2384425" y="361950"/>
                  </a:lnTo>
                  <a:lnTo>
                    <a:pt x="2254250" y="441325"/>
                  </a:lnTo>
                  <a:lnTo>
                    <a:pt x="2235200" y="476250"/>
                  </a:lnTo>
                  <a:lnTo>
                    <a:pt x="2105025" y="609600"/>
                  </a:lnTo>
                  <a:lnTo>
                    <a:pt x="1965325" y="762000"/>
                  </a:lnTo>
                  <a:lnTo>
                    <a:pt x="1825625" y="914400"/>
                  </a:lnTo>
                  <a:lnTo>
                    <a:pt x="1651000" y="10953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1">
              <a:extLst>
                <a:ext uri="{FF2B5EF4-FFF2-40B4-BE49-F238E27FC236}">
                  <a16:creationId xmlns:a16="http://schemas.microsoft.com/office/drawing/2014/main" id="{DDD8E4DC-1040-4562-882E-67F00F0CA201}"/>
                </a:ext>
              </a:extLst>
            </p:cNvPr>
            <p:cNvSpPr/>
            <p:nvPr/>
          </p:nvSpPr>
          <p:spPr>
            <a:xfrm>
              <a:off x="4668839" y="4786314"/>
              <a:ext cx="619125" cy="1323975"/>
            </a:xfrm>
            <a:custGeom>
              <a:avLst/>
              <a:gdLst>
                <a:gd name="connsiteX0" fmla="*/ 278607 w 619125"/>
                <a:gd name="connsiteY0" fmla="*/ 733425 h 1323975"/>
                <a:gd name="connsiteX1" fmla="*/ 242888 w 619125"/>
                <a:gd name="connsiteY1" fmla="*/ 509587 h 1323975"/>
                <a:gd name="connsiteX2" fmla="*/ 219075 w 619125"/>
                <a:gd name="connsiteY2" fmla="*/ 361950 h 1323975"/>
                <a:gd name="connsiteX3" fmla="*/ 207169 w 619125"/>
                <a:gd name="connsiteY3" fmla="*/ 316706 h 1323975"/>
                <a:gd name="connsiteX4" fmla="*/ 188119 w 619125"/>
                <a:gd name="connsiteY4" fmla="*/ 264318 h 1323975"/>
                <a:gd name="connsiteX5" fmla="*/ 152400 w 619125"/>
                <a:gd name="connsiteY5" fmla="*/ 202406 h 1323975"/>
                <a:gd name="connsiteX6" fmla="*/ 109538 w 619125"/>
                <a:gd name="connsiteY6" fmla="*/ 147637 h 1323975"/>
                <a:gd name="connsiteX7" fmla="*/ 71438 w 619125"/>
                <a:gd name="connsiteY7" fmla="*/ 111918 h 1323975"/>
                <a:gd name="connsiteX8" fmla="*/ 38100 w 619125"/>
                <a:gd name="connsiteY8" fmla="*/ 80962 h 1323975"/>
                <a:gd name="connsiteX9" fmla="*/ 16669 w 619125"/>
                <a:gd name="connsiteY9" fmla="*/ 54768 h 1323975"/>
                <a:gd name="connsiteX10" fmla="*/ 4763 w 619125"/>
                <a:gd name="connsiteY10" fmla="*/ 38100 h 1323975"/>
                <a:gd name="connsiteX11" fmla="*/ 0 w 619125"/>
                <a:gd name="connsiteY11" fmla="*/ 19050 h 1323975"/>
                <a:gd name="connsiteX12" fmla="*/ 9525 w 619125"/>
                <a:gd name="connsiteY12" fmla="*/ 7143 h 1323975"/>
                <a:gd name="connsiteX13" fmla="*/ 30957 w 619125"/>
                <a:gd name="connsiteY13" fmla="*/ 0 h 1323975"/>
                <a:gd name="connsiteX14" fmla="*/ 97632 w 619125"/>
                <a:gd name="connsiteY14" fmla="*/ 4762 h 1323975"/>
                <a:gd name="connsiteX15" fmla="*/ 164307 w 619125"/>
                <a:gd name="connsiteY15" fmla="*/ 16668 h 1323975"/>
                <a:gd name="connsiteX16" fmla="*/ 285750 w 619125"/>
                <a:gd name="connsiteY16" fmla="*/ 40481 h 1323975"/>
                <a:gd name="connsiteX17" fmla="*/ 390525 w 619125"/>
                <a:gd name="connsiteY17" fmla="*/ 69056 h 1323975"/>
                <a:gd name="connsiteX18" fmla="*/ 431007 w 619125"/>
                <a:gd name="connsiteY18" fmla="*/ 90487 h 1323975"/>
                <a:gd name="connsiteX19" fmla="*/ 454819 w 619125"/>
                <a:gd name="connsiteY19" fmla="*/ 192881 h 1323975"/>
                <a:gd name="connsiteX20" fmla="*/ 488157 w 619125"/>
                <a:gd name="connsiteY20" fmla="*/ 426243 h 1323975"/>
                <a:gd name="connsiteX21" fmla="*/ 519113 w 619125"/>
                <a:gd name="connsiteY21" fmla="*/ 650081 h 1323975"/>
                <a:gd name="connsiteX22" fmla="*/ 542925 w 619125"/>
                <a:gd name="connsiteY22" fmla="*/ 812006 h 1323975"/>
                <a:gd name="connsiteX23" fmla="*/ 576263 w 619125"/>
                <a:gd name="connsiteY23" fmla="*/ 1066800 h 1323975"/>
                <a:gd name="connsiteX24" fmla="*/ 619125 w 619125"/>
                <a:gd name="connsiteY24" fmla="*/ 1159668 h 1323975"/>
                <a:gd name="connsiteX25" fmla="*/ 604838 w 619125"/>
                <a:gd name="connsiteY25" fmla="*/ 1231106 h 1323975"/>
                <a:gd name="connsiteX26" fmla="*/ 585788 w 619125"/>
                <a:gd name="connsiteY26" fmla="*/ 1285875 h 1323975"/>
                <a:gd name="connsiteX27" fmla="*/ 569119 w 619125"/>
                <a:gd name="connsiteY27" fmla="*/ 1309687 h 1323975"/>
                <a:gd name="connsiteX28" fmla="*/ 545307 w 619125"/>
                <a:gd name="connsiteY28" fmla="*/ 1321593 h 1323975"/>
                <a:gd name="connsiteX29" fmla="*/ 528638 w 619125"/>
                <a:gd name="connsiteY29" fmla="*/ 1323975 h 1323975"/>
                <a:gd name="connsiteX30" fmla="*/ 488157 w 619125"/>
                <a:gd name="connsiteY30" fmla="*/ 1323975 h 1323975"/>
                <a:gd name="connsiteX31" fmla="*/ 457200 w 619125"/>
                <a:gd name="connsiteY31" fmla="*/ 1312068 h 1323975"/>
                <a:gd name="connsiteX32" fmla="*/ 419100 w 619125"/>
                <a:gd name="connsiteY32" fmla="*/ 1288256 h 1323975"/>
                <a:gd name="connsiteX33" fmla="*/ 390525 w 619125"/>
                <a:gd name="connsiteY33" fmla="*/ 1257300 h 1323975"/>
                <a:gd name="connsiteX34" fmla="*/ 369094 w 619125"/>
                <a:gd name="connsiteY34" fmla="*/ 1221581 h 1323975"/>
                <a:gd name="connsiteX35" fmla="*/ 350044 w 619125"/>
                <a:gd name="connsiteY35" fmla="*/ 1154906 h 1323975"/>
                <a:gd name="connsiteX36" fmla="*/ 333375 w 619125"/>
                <a:gd name="connsiteY36" fmla="*/ 1050131 h 1323975"/>
                <a:gd name="connsiteX37" fmla="*/ 278607 w 619125"/>
                <a:gd name="connsiteY37" fmla="*/ 733425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19125" h="1323975">
                  <a:moveTo>
                    <a:pt x="278607" y="733425"/>
                  </a:moveTo>
                  <a:lnTo>
                    <a:pt x="242888" y="509587"/>
                  </a:lnTo>
                  <a:lnTo>
                    <a:pt x="219075" y="361950"/>
                  </a:lnTo>
                  <a:lnTo>
                    <a:pt x="207169" y="316706"/>
                  </a:lnTo>
                  <a:lnTo>
                    <a:pt x="188119" y="264318"/>
                  </a:lnTo>
                  <a:lnTo>
                    <a:pt x="152400" y="202406"/>
                  </a:lnTo>
                  <a:lnTo>
                    <a:pt x="109538" y="147637"/>
                  </a:lnTo>
                  <a:lnTo>
                    <a:pt x="71438" y="111918"/>
                  </a:lnTo>
                  <a:lnTo>
                    <a:pt x="38100" y="80962"/>
                  </a:lnTo>
                  <a:lnTo>
                    <a:pt x="16669" y="54768"/>
                  </a:lnTo>
                  <a:lnTo>
                    <a:pt x="4763" y="38100"/>
                  </a:lnTo>
                  <a:lnTo>
                    <a:pt x="0" y="19050"/>
                  </a:lnTo>
                  <a:lnTo>
                    <a:pt x="9525" y="7143"/>
                  </a:lnTo>
                  <a:lnTo>
                    <a:pt x="30957" y="0"/>
                  </a:lnTo>
                  <a:lnTo>
                    <a:pt x="97632" y="4762"/>
                  </a:lnTo>
                  <a:lnTo>
                    <a:pt x="164307" y="16668"/>
                  </a:lnTo>
                  <a:lnTo>
                    <a:pt x="285750" y="40481"/>
                  </a:lnTo>
                  <a:lnTo>
                    <a:pt x="390525" y="69056"/>
                  </a:lnTo>
                  <a:lnTo>
                    <a:pt x="431007" y="90487"/>
                  </a:lnTo>
                  <a:lnTo>
                    <a:pt x="454819" y="192881"/>
                  </a:lnTo>
                  <a:lnTo>
                    <a:pt x="488157" y="426243"/>
                  </a:lnTo>
                  <a:lnTo>
                    <a:pt x="519113" y="650081"/>
                  </a:lnTo>
                  <a:lnTo>
                    <a:pt x="542925" y="812006"/>
                  </a:lnTo>
                  <a:lnTo>
                    <a:pt x="576263" y="1066800"/>
                  </a:lnTo>
                  <a:lnTo>
                    <a:pt x="619125" y="1159668"/>
                  </a:lnTo>
                  <a:lnTo>
                    <a:pt x="604838" y="1231106"/>
                  </a:lnTo>
                  <a:lnTo>
                    <a:pt x="585788" y="1285875"/>
                  </a:lnTo>
                  <a:lnTo>
                    <a:pt x="569119" y="1309687"/>
                  </a:lnTo>
                  <a:lnTo>
                    <a:pt x="545307" y="1321593"/>
                  </a:lnTo>
                  <a:lnTo>
                    <a:pt x="528638" y="1323975"/>
                  </a:lnTo>
                  <a:lnTo>
                    <a:pt x="488157" y="1323975"/>
                  </a:lnTo>
                  <a:lnTo>
                    <a:pt x="457200" y="1312068"/>
                  </a:lnTo>
                  <a:lnTo>
                    <a:pt x="419100" y="1288256"/>
                  </a:lnTo>
                  <a:lnTo>
                    <a:pt x="390525" y="1257300"/>
                  </a:lnTo>
                  <a:lnTo>
                    <a:pt x="369094" y="1221581"/>
                  </a:lnTo>
                  <a:lnTo>
                    <a:pt x="350044" y="1154906"/>
                  </a:lnTo>
                  <a:lnTo>
                    <a:pt x="333375" y="1050131"/>
                  </a:lnTo>
                  <a:lnTo>
                    <a:pt x="278607" y="733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7">
              <a:extLst>
                <a:ext uri="{FF2B5EF4-FFF2-40B4-BE49-F238E27FC236}">
                  <a16:creationId xmlns:a16="http://schemas.microsoft.com/office/drawing/2014/main" id="{460749D7-4688-49B4-8D10-78F2A7293861}"/>
                </a:ext>
              </a:extLst>
            </p:cNvPr>
            <p:cNvSpPr/>
            <p:nvPr/>
          </p:nvSpPr>
          <p:spPr>
            <a:xfrm>
              <a:off x="5788026" y="1838326"/>
              <a:ext cx="2714625" cy="1863725"/>
            </a:xfrm>
            <a:custGeom>
              <a:avLst/>
              <a:gdLst>
                <a:gd name="connsiteX0" fmla="*/ 869950 w 2714625"/>
                <a:gd name="connsiteY0" fmla="*/ 860425 h 1863725"/>
                <a:gd name="connsiteX1" fmla="*/ 660400 w 2714625"/>
                <a:gd name="connsiteY1" fmla="*/ 641350 h 1863725"/>
                <a:gd name="connsiteX2" fmla="*/ 419100 w 2714625"/>
                <a:gd name="connsiteY2" fmla="*/ 400050 h 1863725"/>
                <a:gd name="connsiteX3" fmla="*/ 257175 w 2714625"/>
                <a:gd name="connsiteY3" fmla="*/ 231775 h 1863725"/>
                <a:gd name="connsiteX4" fmla="*/ 212725 w 2714625"/>
                <a:gd name="connsiteY4" fmla="*/ 184150 h 1863725"/>
                <a:gd name="connsiteX5" fmla="*/ 180975 w 2714625"/>
                <a:gd name="connsiteY5" fmla="*/ 149225 h 1863725"/>
                <a:gd name="connsiteX6" fmla="*/ 149225 w 2714625"/>
                <a:gd name="connsiteY6" fmla="*/ 120650 h 1863725"/>
                <a:gd name="connsiteX7" fmla="*/ 107950 w 2714625"/>
                <a:gd name="connsiteY7" fmla="*/ 98425 h 1863725"/>
                <a:gd name="connsiteX8" fmla="*/ 0 w 2714625"/>
                <a:gd name="connsiteY8" fmla="*/ 82550 h 1863725"/>
                <a:gd name="connsiteX9" fmla="*/ 88900 w 2714625"/>
                <a:gd name="connsiteY9" fmla="*/ 0 h 1863725"/>
                <a:gd name="connsiteX10" fmla="*/ 193675 w 2714625"/>
                <a:gd name="connsiteY10" fmla="*/ 47625 h 1863725"/>
                <a:gd name="connsiteX11" fmla="*/ 257175 w 2714625"/>
                <a:gd name="connsiteY11" fmla="*/ 85725 h 1863725"/>
                <a:gd name="connsiteX12" fmla="*/ 349250 w 2714625"/>
                <a:gd name="connsiteY12" fmla="*/ 155575 h 1863725"/>
                <a:gd name="connsiteX13" fmla="*/ 514350 w 2714625"/>
                <a:gd name="connsiteY13" fmla="*/ 282575 h 1863725"/>
                <a:gd name="connsiteX14" fmla="*/ 701675 w 2714625"/>
                <a:gd name="connsiteY14" fmla="*/ 444500 h 1863725"/>
                <a:gd name="connsiteX15" fmla="*/ 936625 w 2714625"/>
                <a:gd name="connsiteY15" fmla="*/ 650875 h 1863725"/>
                <a:gd name="connsiteX16" fmla="*/ 1076325 w 2714625"/>
                <a:gd name="connsiteY16" fmla="*/ 781050 h 1863725"/>
                <a:gd name="connsiteX17" fmla="*/ 1231900 w 2714625"/>
                <a:gd name="connsiteY17" fmla="*/ 898525 h 1863725"/>
                <a:gd name="connsiteX18" fmla="*/ 1492250 w 2714625"/>
                <a:gd name="connsiteY18" fmla="*/ 1089025 h 1863725"/>
                <a:gd name="connsiteX19" fmla="*/ 1708150 w 2714625"/>
                <a:gd name="connsiteY19" fmla="*/ 1247775 h 1863725"/>
                <a:gd name="connsiteX20" fmla="*/ 1943100 w 2714625"/>
                <a:gd name="connsiteY20" fmla="*/ 1397000 h 1863725"/>
                <a:gd name="connsiteX21" fmla="*/ 2143125 w 2714625"/>
                <a:gd name="connsiteY21" fmla="*/ 1520825 h 1863725"/>
                <a:gd name="connsiteX22" fmla="*/ 2422525 w 2714625"/>
                <a:gd name="connsiteY22" fmla="*/ 1676400 h 1863725"/>
                <a:gd name="connsiteX23" fmla="*/ 2679700 w 2714625"/>
                <a:gd name="connsiteY23" fmla="*/ 1809750 h 1863725"/>
                <a:gd name="connsiteX24" fmla="*/ 2708275 w 2714625"/>
                <a:gd name="connsiteY24" fmla="*/ 1828800 h 1863725"/>
                <a:gd name="connsiteX25" fmla="*/ 2714625 w 2714625"/>
                <a:gd name="connsiteY25" fmla="*/ 1844675 h 1863725"/>
                <a:gd name="connsiteX26" fmla="*/ 2695575 w 2714625"/>
                <a:gd name="connsiteY26" fmla="*/ 1857375 h 1863725"/>
                <a:gd name="connsiteX27" fmla="*/ 2619375 w 2714625"/>
                <a:gd name="connsiteY27" fmla="*/ 1863725 h 1863725"/>
                <a:gd name="connsiteX28" fmla="*/ 2403475 w 2714625"/>
                <a:gd name="connsiteY28" fmla="*/ 1857375 h 1863725"/>
                <a:gd name="connsiteX29" fmla="*/ 2273300 w 2714625"/>
                <a:gd name="connsiteY29" fmla="*/ 1854200 h 1863725"/>
                <a:gd name="connsiteX30" fmla="*/ 2181225 w 2714625"/>
                <a:gd name="connsiteY30" fmla="*/ 1844675 h 1863725"/>
                <a:gd name="connsiteX31" fmla="*/ 2092325 w 2714625"/>
                <a:gd name="connsiteY31" fmla="*/ 1822450 h 1863725"/>
                <a:gd name="connsiteX32" fmla="*/ 1955800 w 2714625"/>
                <a:gd name="connsiteY32" fmla="*/ 1778000 h 1863725"/>
                <a:gd name="connsiteX33" fmla="*/ 1793875 w 2714625"/>
                <a:gd name="connsiteY33" fmla="*/ 1701800 h 1863725"/>
                <a:gd name="connsiteX34" fmla="*/ 1666875 w 2714625"/>
                <a:gd name="connsiteY34" fmla="*/ 1625600 h 1863725"/>
                <a:gd name="connsiteX35" fmla="*/ 1517650 w 2714625"/>
                <a:gd name="connsiteY35" fmla="*/ 1514475 h 1863725"/>
                <a:gd name="connsiteX36" fmla="*/ 1368425 w 2714625"/>
                <a:gd name="connsiteY36" fmla="*/ 1368425 h 1863725"/>
                <a:gd name="connsiteX37" fmla="*/ 1114425 w 2714625"/>
                <a:gd name="connsiteY37" fmla="*/ 1104900 h 1863725"/>
                <a:gd name="connsiteX38" fmla="*/ 869950 w 2714625"/>
                <a:gd name="connsiteY38" fmla="*/ 860425 h 186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714625" h="1863725">
                  <a:moveTo>
                    <a:pt x="869950" y="860425"/>
                  </a:moveTo>
                  <a:lnTo>
                    <a:pt x="660400" y="641350"/>
                  </a:lnTo>
                  <a:lnTo>
                    <a:pt x="419100" y="400050"/>
                  </a:lnTo>
                  <a:lnTo>
                    <a:pt x="257175" y="231775"/>
                  </a:lnTo>
                  <a:lnTo>
                    <a:pt x="212725" y="184150"/>
                  </a:lnTo>
                  <a:lnTo>
                    <a:pt x="180975" y="149225"/>
                  </a:lnTo>
                  <a:lnTo>
                    <a:pt x="149225" y="120650"/>
                  </a:lnTo>
                  <a:lnTo>
                    <a:pt x="107950" y="98425"/>
                  </a:lnTo>
                  <a:lnTo>
                    <a:pt x="0" y="82550"/>
                  </a:lnTo>
                  <a:lnTo>
                    <a:pt x="88900" y="0"/>
                  </a:lnTo>
                  <a:lnTo>
                    <a:pt x="193675" y="47625"/>
                  </a:lnTo>
                  <a:lnTo>
                    <a:pt x="257175" y="85725"/>
                  </a:lnTo>
                  <a:lnTo>
                    <a:pt x="349250" y="155575"/>
                  </a:lnTo>
                  <a:lnTo>
                    <a:pt x="514350" y="282575"/>
                  </a:lnTo>
                  <a:lnTo>
                    <a:pt x="701675" y="444500"/>
                  </a:lnTo>
                  <a:lnTo>
                    <a:pt x="936625" y="650875"/>
                  </a:lnTo>
                  <a:lnTo>
                    <a:pt x="1076325" y="781050"/>
                  </a:lnTo>
                  <a:lnTo>
                    <a:pt x="1231900" y="898525"/>
                  </a:lnTo>
                  <a:lnTo>
                    <a:pt x="1492250" y="1089025"/>
                  </a:lnTo>
                  <a:lnTo>
                    <a:pt x="1708150" y="1247775"/>
                  </a:lnTo>
                  <a:lnTo>
                    <a:pt x="1943100" y="1397000"/>
                  </a:lnTo>
                  <a:lnTo>
                    <a:pt x="2143125" y="1520825"/>
                  </a:lnTo>
                  <a:lnTo>
                    <a:pt x="2422525" y="1676400"/>
                  </a:lnTo>
                  <a:lnTo>
                    <a:pt x="2679700" y="1809750"/>
                  </a:lnTo>
                  <a:lnTo>
                    <a:pt x="2708275" y="1828800"/>
                  </a:lnTo>
                  <a:lnTo>
                    <a:pt x="2714625" y="1844675"/>
                  </a:lnTo>
                  <a:lnTo>
                    <a:pt x="2695575" y="1857375"/>
                  </a:lnTo>
                  <a:lnTo>
                    <a:pt x="2619375" y="1863725"/>
                  </a:lnTo>
                  <a:lnTo>
                    <a:pt x="2403475" y="1857375"/>
                  </a:lnTo>
                  <a:lnTo>
                    <a:pt x="2273300" y="1854200"/>
                  </a:lnTo>
                  <a:lnTo>
                    <a:pt x="2181225" y="1844675"/>
                  </a:lnTo>
                  <a:lnTo>
                    <a:pt x="2092325" y="1822450"/>
                  </a:lnTo>
                  <a:lnTo>
                    <a:pt x="1955800" y="1778000"/>
                  </a:lnTo>
                  <a:lnTo>
                    <a:pt x="1793875" y="1701800"/>
                  </a:lnTo>
                  <a:lnTo>
                    <a:pt x="1666875" y="1625600"/>
                  </a:lnTo>
                  <a:lnTo>
                    <a:pt x="1517650" y="1514475"/>
                  </a:lnTo>
                  <a:lnTo>
                    <a:pt x="1368425" y="1368425"/>
                  </a:lnTo>
                  <a:lnTo>
                    <a:pt x="1114425" y="1104900"/>
                  </a:lnTo>
                  <a:lnTo>
                    <a:pt x="869950" y="860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8">
              <a:extLst>
                <a:ext uri="{FF2B5EF4-FFF2-40B4-BE49-F238E27FC236}">
                  <a16:creationId xmlns:a16="http://schemas.microsoft.com/office/drawing/2014/main" id="{8D442D61-7F96-4FEF-A6BC-C97935C33D82}"/>
                </a:ext>
              </a:extLst>
            </p:cNvPr>
            <p:cNvSpPr/>
            <p:nvPr/>
          </p:nvSpPr>
          <p:spPr>
            <a:xfrm>
              <a:off x="4814889" y="3182938"/>
              <a:ext cx="2162175" cy="444500"/>
            </a:xfrm>
            <a:custGeom>
              <a:avLst/>
              <a:gdLst>
                <a:gd name="connsiteX0" fmla="*/ 1407318 w 2162175"/>
                <a:gd name="connsiteY0" fmla="*/ 266700 h 442913"/>
                <a:gd name="connsiteX1" fmla="*/ 1200150 w 2162175"/>
                <a:gd name="connsiteY1" fmla="*/ 292894 h 442913"/>
                <a:gd name="connsiteX2" fmla="*/ 985837 w 2162175"/>
                <a:gd name="connsiteY2" fmla="*/ 311944 h 442913"/>
                <a:gd name="connsiteX3" fmla="*/ 747712 w 2162175"/>
                <a:gd name="connsiteY3" fmla="*/ 350044 h 442913"/>
                <a:gd name="connsiteX4" fmla="*/ 633412 w 2162175"/>
                <a:gd name="connsiteY4" fmla="*/ 376238 h 442913"/>
                <a:gd name="connsiteX5" fmla="*/ 542925 w 2162175"/>
                <a:gd name="connsiteY5" fmla="*/ 397669 h 442913"/>
                <a:gd name="connsiteX6" fmla="*/ 492918 w 2162175"/>
                <a:gd name="connsiteY6" fmla="*/ 416719 h 442913"/>
                <a:gd name="connsiteX7" fmla="*/ 469106 w 2162175"/>
                <a:gd name="connsiteY7" fmla="*/ 428625 h 442913"/>
                <a:gd name="connsiteX8" fmla="*/ 438150 w 2162175"/>
                <a:gd name="connsiteY8" fmla="*/ 438150 h 442913"/>
                <a:gd name="connsiteX9" fmla="*/ 385762 w 2162175"/>
                <a:gd name="connsiteY9" fmla="*/ 442913 h 442913"/>
                <a:gd name="connsiteX10" fmla="*/ 330993 w 2162175"/>
                <a:gd name="connsiteY10" fmla="*/ 431007 h 442913"/>
                <a:gd name="connsiteX11" fmla="*/ 278606 w 2162175"/>
                <a:gd name="connsiteY11" fmla="*/ 411957 h 442913"/>
                <a:gd name="connsiteX12" fmla="*/ 221456 w 2162175"/>
                <a:gd name="connsiteY12" fmla="*/ 378619 h 442913"/>
                <a:gd name="connsiteX13" fmla="*/ 173831 w 2162175"/>
                <a:gd name="connsiteY13" fmla="*/ 340519 h 442913"/>
                <a:gd name="connsiteX14" fmla="*/ 116681 w 2162175"/>
                <a:gd name="connsiteY14" fmla="*/ 288132 h 442913"/>
                <a:gd name="connsiteX15" fmla="*/ 73818 w 2162175"/>
                <a:gd name="connsiteY15" fmla="*/ 240507 h 442913"/>
                <a:gd name="connsiteX16" fmla="*/ 45243 w 2162175"/>
                <a:gd name="connsiteY16" fmla="*/ 202407 h 442913"/>
                <a:gd name="connsiteX17" fmla="*/ 19050 w 2162175"/>
                <a:gd name="connsiteY17" fmla="*/ 159544 h 442913"/>
                <a:gd name="connsiteX18" fmla="*/ 7143 w 2162175"/>
                <a:gd name="connsiteY18" fmla="*/ 135732 h 442913"/>
                <a:gd name="connsiteX19" fmla="*/ 0 w 2162175"/>
                <a:gd name="connsiteY19" fmla="*/ 111919 h 442913"/>
                <a:gd name="connsiteX20" fmla="*/ 0 w 2162175"/>
                <a:gd name="connsiteY20" fmla="*/ 88107 h 442913"/>
                <a:gd name="connsiteX21" fmla="*/ 4762 w 2162175"/>
                <a:gd name="connsiteY21" fmla="*/ 76200 h 442913"/>
                <a:gd name="connsiteX22" fmla="*/ 19050 w 2162175"/>
                <a:gd name="connsiteY22" fmla="*/ 71438 h 442913"/>
                <a:gd name="connsiteX23" fmla="*/ 38100 w 2162175"/>
                <a:gd name="connsiteY23" fmla="*/ 76200 h 442913"/>
                <a:gd name="connsiteX24" fmla="*/ 64293 w 2162175"/>
                <a:gd name="connsiteY24" fmla="*/ 100013 h 442913"/>
                <a:gd name="connsiteX25" fmla="*/ 128587 w 2162175"/>
                <a:gd name="connsiteY25" fmla="*/ 140494 h 442913"/>
                <a:gd name="connsiteX26" fmla="*/ 197643 w 2162175"/>
                <a:gd name="connsiteY26" fmla="*/ 171450 h 442913"/>
                <a:gd name="connsiteX27" fmla="*/ 273843 w 2162175"/>
                <a:gd name="connsiteY27" fmla="*/ 197644 h 442913"/>
                <a:gd name="connsiteX28" fmla="*/ 333375 w 2162175"/>
                <a:gd name="connsiteY28" fmla="*/ 209550 h 442913"/>
                <a:gd name="connsiteX29" fmla="*/ 371475 w 2162175"/>
                <a:gd name="connsiteY29" fmla="*/ 214313 h 442913"/>
                <a:gd name="connsiteX30" fmla="*/ 428625 w 2162175"/>
                <a:gd name="connsiteY30" fmla="*/ 214313 h 442913"/>
                <a:gd name="connsiteX31" fmla="*/ 531018 w 2162175"/>
                <a:gd name="connsiteY31" fmla="*/ 195263 h 442913"/>
                <a:gd name="connsiteX32" fmla="*/ 750093 w 2162175"/>
                <a:gd name="connsiteY32" fmla="*/ 152400 h 442913"/>
                <a:gd name="connsiteX33" fmla="*/ 988218 w 2162175"/>
                <a:gd name="connsiteY33" fmla="*/ 104775 h 442913"/>
                <a:gd name="connsiteX34" fmla="*/ 1190625 w 2162175"/>
                <a:gd name="connsiteY34" fmla="*/ 90488 h 442913"/>
                <a:gd name="connsiteX35" fmla="*/ 1393031 w 2162175"/>
                <a:gd name="connsiteY35" fmla="*/ 69057 h 442913"/>
                <a:gd name="connsiteX36" fmla="*/ 1788318 w 2162175"/>
                <a:gd name="connsiteY36" fmla="*/ 16669 h 442913"/>
                <a:gd name="connsiteX37" fmla="*/ 1852612 w 2162175"/>
                <a:gd name="connsiteY37" fmla="*/ 0 h 442913"/>
                <a:gd name="connsiteX38" fmla="*/ 1876425 w 2162175"/>
                <a:gd name="connsiteY38" fmla="*/ 0 h 442913"/>
                <a:gd name="connsiteX39" fmla="*/ 1943100 w 2162175"/>
                <a:gd name="connsiteY39" fmla="*/ 11907 h 442913"/>
                <a:gd name="connsiteX40" fmla="*/ 2047875 w 2162175"/>
                <a:gd name="connsiteY40" fmla="*/ 50007 h 442913"/>
                <a:gd name="connsiteX41" fmla="*/ 2085975 w 2162175"/>
                <a:gd name="connsiteY41" fmla="*/ 71438 h 442913"/>
                <a:gd name="connsiteX42" fmla="*/ 2114550 w 2162175"/>
                <a:gd name="connsiteY42" fmla="*/ 97632 h 442913"/>
                <a:gd name="connsiteX43" fmla="*/ 2143125 w 2162175"/>
                <a:gd name="connsiteY43" fmla="*/ 130969 h 442913"/>
                <a:gd name="connsiteX44" fmla="*/ 2157412 w 2162175"/>
                <a:gd name="connsiteY44" fmla="*/ 154782 h 442913"/>
                <a:gd name="connsiteX45" fmla="*/ 2162175 w 2162175"/>
                <a:gd name="connsiteY45" fmla="*/ 173832 h 442913"/>
                <a:gd name="connsiteX46" fmla="*/ 2162175 w 2162175"/>
                <a:gd name="connsiteY46" fmla="*/ 188119 h 442913"/>
                <a:gd name="connsiteX47" fmla="*/ 2152650 w 2162175"/>
                <a:gd name="connsiteY47" fmla="*/ 211932 h 442913"/>
                <a:gd name="connsiteX48" fmla="*/ 2131218 w 2162175"/>
                <a:gd name="connsiteY48" fmla="*/ 228600 h 442913"/>
                <a:gd name="connsiteX49" fmla="*/ 2097881 w 2162175"/>
                <a:gd name="connsiteY49" fmla="*/ 240507 h 442913"/>
                <a:gd name="connsiteX50" fmla="*/ 2028825 w 2162175"/>
                <a:gd name="connsiteY50" fmla="*/ 245269 h 442913"/>
                <a:gd name="connsiteX51" fmla="*/ 1850231 w 2162175"/>
                <a:gd name="connsiteY51" fmla="*/ 235744 h 442913"/>
                <a:gd name="connsiteX52" fmla="*/ 1688306 w 2162175"/>
                <a:gd name="connsiteY52" fmla="*/ 245269 h 442913"/>
                <a:gd name="connsiteX53" fmla="*/ 1407318 w 2162175"/>
                <a:gd name="connsiteY53" fmla="*/ 266700 h 442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162175" h="442913">
                  <a:moveTo>
                    <a:pt x="1407318" y="266700"/>
                  </a:moveTo>
                  <a:lnTo>
                    <a:pt x="1200150" y="292894"/>
                  </a:lnTo>
                  <a:lnTo>
                    <a:pt x="985837" y="311944"/>
                  </a:lnTo>
                  <a:lnTo>
                    <a:pt x="747712" y="350044"/>
                  </a:lnTo>
                  <a:lnTo>
                    <a:pt x="633412" y="376238"/>
                  </a:lnTo>
                  <a:lnTo>
                    <a:pt x="542925" y="397669"/>
                  </a:lnTo>
                  <a:lnTo>
                    <a:pt x="492918" y="416719"/>
                  </a:lnTo>
                  <a:lnTo>
                    <a:pt x="469106" y="428625"/>
                  </a:lnTo>
                  <a:lnTo>
                    <a:pt x="438150" y="438150"/>
                  </a:lnTo>
                  <a:lnTo>
                    <a:pt x="385762" y="442913"/>
                  </a:lnTo>
                  <a:lnTo>
                    <a:pt x="330993" y="431007"/>
                  </a:lnTo>
                  <a:lnTo>
                    <a:pt x="278606" y="411957"/>
                  </a:lnTo>
                  <a:lnTo>
                    <a:pt x="221456" y="378619"/>
                  </a:lnTo>
                  <a:lnTo>
                    <a:pt x="173831" y="340519"/>
                  </a:lnTo>
                  <a:lnTo>
                    <a:pt x="116681" y="288132"/>
                  </a:lnTo>
                  <a:lnTo>
                    <a:pt x="73818" y="240507"/>
                  </a:lnTo>
                  <a:lnTo>
                    <a:pt x="45243" y="202407"/>
                  </a:lnTo>
                  <a:lnTo>
                    <a:pt x="19050" y="159544"/>
                  </a:lnTo>
                  <a:lnTo>
                    <a:pt x="7143" y="135732"/>
                  </a:lnTo>
                  <a:lnTo>
                    <a:pt x="0" y="111919"/>
                  </a:lnTo>
                  <a:lnTo>
                    <a:pt x="0" y="88107"/>
                  </a:lnTo>
                  <a:lnTo>
                    <a:pt x="4762" y="76200"/>
                  </a:lnTo>
                  <a:lnTo>
                    <a:pt x="19050" y="71438"/>
                  </a:lnTo>
                  <a:lnTo>
                    <a:pt x="38100" y="76200"/>
                  </a:lnTo>
                  <a:lnTo>
                    <a:pt x="64293" y="100013"/>
                  </a:lnTo>
                  <a:lnTo>
                    <a:pt x="128587" y="140494"/>
                  </a:lnTo>
                  <a:lnTo>
                    <a:pt x="197643" y="171450"/>
                  </a:lnTo>
                  <a:lnTo>
                    <a:pt x="273843" y="197644"/>
                  </a:lnTo>
                  <a:lnTo>
                    <a:pt x="333375" y="209550"/>
                  </a:lnTo>
                  <a:lnTo>
                    <a:pt x="371475" y="214313"/>
                  </a:lnTo>
                  <a:lnTo>
                    <a:pt x="428625" y="214313"/>
                  </a:lnTo>
                  <a:lnTo>
                    <a:pt x="531018" y="195263"/>
                  </a:lnTo>
                  <a:lnTo>
                    <a:pt x="750093" y="152400"/>
                  </a:lnTo>
                  <a:lnTo>
                    <a:pt x="988218" y="104775"/>
                  </a:lnTo>
                  <a:lnTo>
                    <a:pt x="1190625" y="90488"/>
                  </a:lnTo>
                  <a:lnTo>
                    <a:pt x="1393031" y="69057"/>
                  </a:lnTo>
                  <a:lnTo>
                    <a:pt x="1788318" y="16669"/>
                  </a:lnTo>
                  <a:lnTo>
                    <a:pt x="1852612" y="0"/>
                  </a:lnTo>
                  <a:lnTo>
                    <a:pt x="1876425" y="0"/>
                  </a:lnTo>
                  <a:lnTo>
                    <a:pt x="1943100" y="11907"/>
                  </a:lnTo>
                  <a:lnTo>
                    <a:pt x="2047875" y="50007"/>
                  </a:lnTo>
                  <a:lnTo>
                    <a:pt x="2085975" y="71438"/>
                  </a:lnTo>
                  <a:lnTo>
                    <a:pt x="2114550" y="97632"/>
                  </a:lnTo>
                  <a:lnTo>
                    <a:pt x="2143125" y="130969"/>
                  </a:lnTo>
                  <a:lnTo>
                    <a:pt x="2157412" y="154782"/>
                  </a:lnTo>
                  <a:lnTo>
                    <a:pt x="2162175" y="173832"/>
                  </a:lnTo>
                  <a:lnTo>
                    <a:pt x="2162175" y="188119"/>
                  </a:lnTo>
                  <a:lnTo>
                    <a:pt x="2152650" y="211932"/>
                  </a:lnTo>
                  <a:lnTo>
                    <a:pt x="2131218" y="228600"/>
                  </a:lnTo>
                  <a:lnTo>
                    <a:pt x="2097881" y="240507"/>
                  </a:lnTo>
                  <a:lnTo>
                    <a:pt x="2028825" y="245269"/>
                  </a:lnTo>
                  <a:lnTo>
                    <a:pt x="1850231" y="235744"/>
                  </a:lnTo>
                  <a:lnTo>
                    <a:pt x="1688306" y="245269"/>
                  </a:lnTo>
                  <a:lnTo>
                    <a:pt x="1407318" y="266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29" name="フリーフォーム 9">
              <a:extLst>
                <a:ext uri="{FF2B5EF4-FFF2-40B4-BE49-F238E27FC236}">
                  <a16:creationId xmlns:a16="http://schemas.microsoft.com/office/drawing/2014/main" id="{05429D57-ADB1-44B0-A6DF-C551439460F8}"/>
                </a:ext>
              </a:extLst>
            </p:cNvPr>
            <p:cNvSpPr/>
            <p:nvPr/>
          </p:nvSpPr>
          <p:spPr>
            <a:xfrm>
              <a:off x="5589589" y="2646363"/>
              <a:ext cx="504825" cy="1473200"/>
            </a:xfrm>
            <a:custGeom>
              <a:avLst/>
              <a:gdLst>
                <a:gd name="connsiteX0" fmla="*/ 188119 w 504825"/>
                <a:gd name="connsiteY0" fmla="*/ 926306 h 1473994"/>
                <a:gd name="connsiteX1" fmla="*/ 188119 w 504825"/>
                <a:gd name="connsiteY1" fmla="*/ 538162 h 1473994"/>
                <a:gd name="connsiteX2" fmla="*/ 183356 w 504825"/>
                <a:gd name="connsiteY2" fmla="*/ 400050 h 1473994"/>
                <a:gd name="connsiteX3" fmla="*/ 178594 w 504825"/>
                <a:gd name="connsiteY3" fmla="*/ 307181 h 1473994"/>
                <a:gd name="connsiteX4" fmla="*/ 171450 w 504825"/>
                <a:gd name="connsiteY4" fmla="*/ 250031 h 1473994"/>
                <a:gd name="connsiteX5" fmla="*/ 161925 w 504825"/>
                <a:gd name="connsiteY5" fmla="*/ 209550 h 1473994"/>
                <a:gd name="connsiteX6" fmla="*/ 140494 w 504825"/>
                <a:gd name="connsiteY6" fmla="*/ 176212 h 1473994"/>
                <a:gd name="connsiteX7" fmla="*/ 111919 w 504825"/>
                <a:gd name="connsiteY7" fmla="*/ 140494 h 1473994"/>
                <a:gd name="connsiteX8" fmla="*/ 73819 w 504825"/>
                <a:gd name="connsiteY8" fmla="*/ 116681 h 1473994"/>
                <a:gd name="connsiteX9" fmla="*/ 33337 w 504825"/>
                <a:gd name="connsiteY9" fmla="*/ 90487 h 1473994"/>
                <a:gd name="connsiteX10" fmla="*/ 11906 w 504825"/>
                <a:gd name="connsiteY10" fmla="*/ 73819 h 1473994"/>
                <a:gd name="connsiteX11" fmla="*/ 0 w 504825"/>
                <a:gd name="connsiteY11" fmla="*/ 54769 h 1473994"/>
                <a:gd name="connsiteX12" fmla="*/ 0 w 504825"/>
                <a:gd name="connsiteY12" fmla="*/ 38100 h 1473994"/>
                <a:gd name="connsiteX13" fmla="*/ 7144 w 504825"/>
                <a:gd name="connsiteY13" fmla="*/ 21431 h 1473994"/>
                <a:gd name="connsiteX14" fmla="*/ 40481 w 504825"/>
                <a:gd name="connsiteY14" fmla="*/ 4762 h 1473994"/>
                <a:gd name="connsiteX15" fmla="*/ 83344 w 504825"/>
                <a:gd name="connsiteY15" fmla="*/ 0 h 1473994"/>
                <a:gd name="connsiteX16" fmla="*/ 123825 w 504825"/>
                <a:gd name="connsiteY16" fmla="*/ 2381 h 1473994"/>
                <a:gd name="connsiteX17" fmla="*/ 190500 w 504825"/>
                <a:gd name="connsiteY17" fmla="*/ 14287 h 1473994"/>
                <a:gd name="connsiteX18" fmla="*/ 261937 w 504825"/>
                <a:gd name="connsiteY18" fmla="*/ 33337 h 1473994"/>
                <a:gd name="connsiteX19" fmla="*/ 321469 w 504825"/>
                <a:gd name="connsiteY19" fmla="*/ 57150 h 1473994"/>
                <a:gd name="connsiteX20" fmla="*/ 371475 w 504825"/>
                <a:gd name="connsiteY20" fmla="*/ 83344 h 1473994"/>
                <a:gd name="connsiteX21" fmla="*/ 421481 w 504825"/>
                <a:gd name="connsiteY21" fmla="*/ 111919 h 1473994"/>
                <a:gd name="connsiteX22" fmla="*/ 457200 w 504825"/>
                <a:gd name="connsiteY22" fmla="*/ 135731 h 1473994"/>
                <a:gd name="connsiteX23" fmla="*/ 476250 w 504825"/>
                <a:gd name="connsiteY23" fmla="*/ 152400 h 1473994"/>
                <a:gd name="connsiteX24" fmla="*/ 488156 w 504825"/>
                <a:gd name="connsiteY24" fmla="*/ 166687 h 1473994"/>
                <a:gd name="connsiteX25" fmla="*/ 500062 w 504825"/>
                <a:gd name="connsiteY25" fmla="*/ 192881 h 1473994"/>
                <a:gd name="connsiteX26" fmla="*/ 504825 w 504825"/>
                <a:gd name="connsiteY26" fmla="*/ 219075 h 1473994"/>
                <a:gd name="connsiteX27" fmla="*/ 504825 w 504825"/>
                <a:gd name="connsiteY27" fmla="*/ 252412 h 1473994"/>
                <a:gd name="connsiteX28" fmla="*/ 495300 w 504825"/>
                <a:gd name="connsiteY28" fmla="*/ 285750 h 1473994"/>
                <a:gd name="connsiteX29" fmla="*/ 476250 w 504825"/>
                <a:gd name="connsiteY29" fmla="*/ 326231 h 1473994"/>
                <a:gd name="connsiteX30" fmla="*/ 459581 w 504825"/>
                <a:gd name="connsiteY30" fmla="*/ 373856 h 1473994"/>
                <a:gd name="connsiteX31" fmla="*/ 452437 w 504825"/>
                <a:gd name="connsiteY31" fmla="*/ 428625 h 1473994"/>
                <a:gd name="connsiteX32" fmla="*/ 452437 w 504825"/>
                <a:gd name="connsiteY32" fmla="*/ 495300 h 1473994"/>
                <a:gd name="connsiteX33" fmla="*/ 457200 w 504825"/>
                <a:gd name="connsiteY33" fmla="*/ 628650 h 1473994"/>
                <a:gd name="connsiteX34" fmla="*/ 457200 w 504825"/>
                <a:gd name="connsiteY34" fmla="*/ 809625 h 1473994"/>
                <a:gd name="connsiteX35" fmla="*/ 400050 w 504825"/>
                <a:gd name="connsiteY35" fmla="*/ 1457325 h 1473994"/>
                <a:gd name="connsiteX36" fmla="*/ 178594 w 504825"/>
                <a:gd name="connsiteY36" fmla="*/ 1473994 h 1473994"/>
                <a:gd name="connsiteX37" fmla="*/ 188119 w 504825"/>
                <a:gd name="connsiteY37" fmla="*/ 926306 h 147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04825" h="1473994">
                  <a:moveTo>
                    <a:pt x="188119" y="926306"/>
                  </a:moveTo>
                  <a:lnTo>
                    <a:pt x="188119" y="538162"/>
                  </a:lnTo>
                  <a:lnTo>
                    <a:pt x="183356" y="400050"/>
                  </a:lnTo>
                  <a:lnTo>
                    <a:pt x="178594" y="307181"/>
                  </a:lnTo>
                  <a:lnTo>
                    <a:pt x="171450" y="250031"/>
                  </a:lnTo>
                  <a:lnTo>
                    <a:pt x="161925" y="209550"/>
                  </a:lnTo>
                  <a:lnTo>
                    <a:pt x="140494" y="176212"/>
                  </a:lnTo>
                  <a:lnTo>
                    <a:pt x="111919" y="140494"/>
                  </a:lnTo>
                  <a:lnTo>
                    <a:pt x="73819" y="116681"/>
                  </a:lnTo>
                  <a:lnTo>
                    <a:pt x="33337" y="90487"/>
                  </a:lnTo>
                  <a:lnTo>
                    <a:pt x="11906" y="73819"/>
                  </a:lnTo>
                  <a:lnTo>
                    <a:pt x="0" y="54769"/>
                  </a:lnTo>
                  <a:lnTo>
                    <a:pt x="0" y="38100"/>
                  </a:lnTo>
                  <a:lnTo>
                    <a:pt x="7144" y="21431"/>
                  </a:lnTo>
                  <a:lnTo>
                    <a:pt x="40481" y="4762"/>
                  </a:lnTo>
                  <a:lnTo>
                    <a:pt x="83344" y="0"/>
                  </a:lnTo>
                  <a:lnTo>
                    <a:pt x="123825" y="2381"/>
                  </a:lnTo>
                  <a:lnTo>
                    <a:pt x="190500" y="14287"/>
                  </a:lnTo>
                  <a:lnTo>
                    <a:pt x="261937" y="33337"/>
                  </a:lnTo>
                  <a:lnTo>
                    <a:pt x="321469" y="57150"/>
                  </a:lnTo>
                  <a:lnTo>
                    <a:pt x="371475" y="83344"/>
                  </a:lnTo>
                  <a:lnTo>
                    <a:pt x="421481" y="111919"/>
                  </a:lnTo>
                  <a:lnTo>
                    <a:pt x="457200" y="135731"/>
                  </a:lnTo>
                  <a:lnTo>
                    <a:pt x="476250" y="152400"/>
                  </a:lnTo>
                  <a:lnTo>
                    <a:pt x="488156" y="166687"/>
                  </a:lnTo>
                  <a:lnTo>
                    <a:pt x="500062" y="192881"/>
                  </a:lnTo>
                  <a:lnTo>
                    <a:pt x="504825" y="219075"/>
                  </a:lnTo>
                  <a:lnTo>
                    <a:pt x="504825" y="252412"/>
                  </a:lnTo>
                  <a:lnTo>
                    <a:pt x="495300" y="285750"/>
                  </a:lnTo>
                  <a:lnTo>
                    <a:pt x="476250" y="326231"/>
                  </a:lnTo>
                  <a:lnTo>
                    <a:pt x="459581" y="373856"/>
                  </a:lnTo>
                  <a:lnTo>
                    <a:pt x="452437" y="428625"/>
                  </a:lnTo>
                  <a:lnTo>
                    <a:pt x="452437" y="495300"/>
                  </a:lnTo>
                  <a:lnTo>
                    <a:pt x="457200" y="628650"/>
                  </a:lnTo>
                  <a:lnTo>
                    <a:pt x="457200" y="809625"/>
                  </a:lnTo>
                  <a:lnTo>
                    <a:pt x="400050" y="1457325"/>
                  </a:lnTo>
                  <a:lnTo>
                    <a:pt x="178594" y="1473994"/>
                  </a:lnTo>
                  <a:lnTo>
                    <a:pt x="188119" y="9263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0">
              <a:extLst>
                <a:ext uri="{FF2B5EF4-FFF2-40B4-BE49-F238E27FC236}">
                  <a16:creationId xmlns:a16="http://schemas.microsoft.com/office/drawing/2014/main" id="{CDB89AD2-AE51-4622-8424-6F4EAE25D9B3}"/>
                </a:ext>
              </a:extLst>
            </p:cNvPr>
            <p:cNvSpPr/>
            <p:nvPr/>
          </p:nvSpPr>
          <p:spPr>
            <a:xfrm>
              <a:off x="4291013" y="3943350"/>
              <a:ext cx="3306762" cy="471488"/>
            </a:xfrm>
            <a:custGeom>
              <a:avLst/>
              <a:gdLst>
                <a:gd name="connsiteX0" fmla="*/ 1798864 w 3306536"/>
                <a:gd name="connsiteY0" fmla="*/ 258536 h 470807"/>
                <a:gd name="connsiteX1" fmla="*/ 1447800 w 3306536"/>
                <a:gd name="connsiteY1" fmla="*/ 285750 h 470807"/>
                <a:gd name="connsiteX2" fmla="*/ 1240971 w 3306536"/>
                <a:gd name="connsiteY2" fmla="*/ 312964 h 470807"/>
                <a:gd name="connsiteX3" fmla="*/ 1047750 w 3306536"/>
                <a:gd name="connsiteY3" fmla="*/ 334736 h 470807"/>
                <a:gd name="connsiteX4" fmla="*/ 903514 w 3306536"/>
                <a:gd name="connsiteY4" fmla="*/ 356507 h 470807"/>
                <a:gd name="connsiteX5" fmla="*/ 770164 w 3306536"/>
                <a:gd name="connsiteY5" fmla="*/ 383721 h 470807"/>
                <a:gd name="connsiteX6" fmla="*/ 658586 w 3306536"/>
                <a:gd name="connsiteY6" fmla="*/ 413657 h 470807"/>
                <a:gd name="connsiteX7" fmla="*/ 566057 w 3306536"/>
                <a:gd name="connsiteY7" fmla="*/ 449036 h 470807"/>
                <a:gd name="connsiteX8" fmla="*/ 517071 w 3306536"/>
                <a:gd name="connsiteY8" fmla="*/ 470807 h 470807"/>
                <a:gd name="connsiteX9" fmla="*/ 470807 w 3306536"/>
                <a:gd name="connsiteY9" fmla="*/ 459921 h 470807"/>
                <a:gd name="connsiteX10" fmla="*/ 389164 w 3306536"/>
                <a:gd name="connsiteY10" fmla="*/ 432707 h 470807"/>
                <a:gd name="connsiteX11" fmla="*/ 329293 w 3306536"/>
                <a:gd name="connsiteY11" fmla="*/ 402771 h 470807"/>
                <a:gd name="connsiteX12" fmla="*/ 266700 w 3306536"/>
                <a:gd name="connsiteY12" fmla="*/ 367393 h 470807"/>
                <a:gd name="connsiteX13" fmla="*/ 144236 w 3306536"/>
                <a:gd name="connsiteY13" fmla="*/ 280307 h 470807"/>
                <a:gd name="connsiteX14" fmla="*/ 40821 w 3306536"/>
                <a:gd name="connsiteY14" fmla="*/ 193221 h 470807"/>
                <a:gd name="connsiteX15" fmla="*/ 16328 w 3306536"/>
                <a:gd name="connsiteY15" fmla="*/ 174171 h 470807"/>
                <a:gd name="connsiteX16" fmla="*/ 0 w 3306536"/>
                <a:gd name="connsiteY16" fmla="*/ 149679 h 470807"/>
                <a:gd name="connsiteX17" fmla="*/ 2721 w 3306536"/>
                <a:gd name="connsiteY17" fmla="*/ 127907 h 470807"/>
                <a:gd name="connsiteX18" fmla="*/ 8164 w 3306536"/>
                <a:gd name="connsiteY18" fmla="*/ 119743 h 470807"/>
                <a:gd name="connsiteX19" fmla="*/ 32657 w 3306536"/>
                <a:gd name="connsiteY19" fmla="*/ 108857 h 470807"/>
                <a:gd name="connsiteX20" fmla="*/ 59871 w 3306536"/>
                <a:gd name="connsiteY20" fmla="*/ 108857 h 470807"/>
                <a:gd name="connsiteX21" fmla="*/ 114300 w 3306536"/>
                <a:gd name="connsiteY21" fmla="*/ 133350 h 470807"/>
                <a:gd name="connsiteX22" fmla="*/ 225878 w 3306536"/>
                <a:gd name="connsiteY22" fmla="*/ 174171 h 470807"/>
                <a:gd name="connsiteX23" fmla="*/ 312964 w 3306536"/>
                <a:gd name="connsiteY23" fmla="*/ 195943 h 470807"/>
                <a:gd name="connsiteX24" fmla="*/ 383721 w 3306536"/>
                <a:gd name="connsiteY24" fmla="*/ 201386 h 470807"/>
                <a:gd name="connsiteX25" fmla="*/ 506186 w 3306536"/>
                <a:gd name="connsiteY25" fmla="*/ 201386 h 470807"/>
                <a:gd name="connsiteX26" fmla="*/ 585107 w 3306536"/>
                <a:gd name="connsiteY26" fmla="*/ 198664 h 470807"/>
                <a:gd name="connsiteX27" fmla="*/ 819150 w 3306536"/>
                <a:gd name="connsiteY27" fmla="*/ 174171 h 470807"/>
                <a:gd name="connsiteX28" fmla="*/ 1102178 w 3306536"/>
                <a:gd name="connsiteY28" fmla="*/ 141514 h 470807"/>
                <a:gd name="connsiteX29" fmla="*/ 1488621 w 3306536"/>
                <a:gd name="connsiteY29" fmla="*/ 92529 h 470807"/>
                <a:gd name="connsiteX30" fmla="*/ 1695450 w 3306536"/>
                <a:gd name="connsiteY30" fmla="*/ 70757 h 470807"/>
                <a:gd name="connsiteX31" fmla="*/ 2051957 w 3306536"/>
                <a:gd name="connsiteY31" fmla="*/ 57150 h 470807"/>
                <a:gd name="connsiteX32" fmla="*/ 2539093 w 3306536"/>
                <a:gd name="connsiteY32" fmla="*/ 43543 h 470807"/>
                <a:gd name="connsiteX33" fmla="*/ 2696936 w 3306536"/>
                <a:gd name="connsiteY33" fmla="*/ 43543 h 470807"/>
                <a:gd name="connsiteX34" fmla="*/ 2743200 w 3306536"/>
                <a:gd name="connsiteY34" fmla="*/ 38100 h 470807"/>
                <a:gd name="connsiteX35" fmla="*/ 2803071 w 3306536"/>
                <a:gd name="connsiteY35" fmla="*/ 27214 h 470807"/>
                <a:gd name="connsiteX36" fmla="*/ 2871107 w 3306536"/>
                <a:gd name="connsiteY36" fmla="*/ 0 h 470807"/>
                <a:gd name="connsiteX37" fmla="*/ 2887436 w 3306536"/>
                <a:gd name="connsiteY37" fmla="*/ 0 h 470807"/>
                <a:gd name="connsiteX38" fmla="*/ 2988128 w 3306536"/>
                <a:gd name="connsiteY38" fmla="*/ 21771 h 470807"/>
                <a:gd name="connsiteX39" fmla="*/ 3072493 w 3306536"/>
                <a:gd name="connsiteY39" fmla="*/ 48986 h 470807"/>
                <a:gd name="connsiteX40" fmla="*/ 3162300 w 3306536"/>
                <a:gd name="connsiteY40" fmla="*/ 78921 h 470807"/>
                <a:gd name="connsiteX41" fmla="*/ 3227614 w 3306536"/>
                <a:gd name="connsiteY41" fmla="*/ 108857 h 470807"/>
                <a:gd name="connsiteX42" fmla="*/ 3273878 w 3306536"/>
                <a:gd name="connsiteY42" fmla="*/ 136071 h 470807"/>
                <a:gd name="connsiteX43" fmla="*/ 3287486 w 3306536"/>
                <a:gd name="connsiteY43" fmla="*/ 155121 h 470807"/>
                <a:gd name="connsiteX44" fmla="*/ 3301093 w 3306536"/>
                <a:gd name="connsiteY44" fmla="*/ 185057 h 470807"/>
                <a:gd name="connsiteX45" fmla="*/ 3306536 w 3306536"/>
                <a:gd name="connsiteY45" fmla="*/ 217714 h 470807"/>
                <a:gd name="connsiteX46" fmla="*/ 3306536 w 3306536"/>
                <a:gd name="connsiteY46" fmla="*/ 244929 h 470807"/>
                <a:gd name="connsiteX47" fmla="*/ 3290207 w 3306536"/>
                <a:gd name="connsiteY47" fmla="*/ 266700 h 470807"/>
                <a:gd name="connsiteX48" fmla="*/ 3262993 w 3306536"/>
                <a:gd name="connsiteY48" fmla="*/ 288471 h 470807"/>
                <a:gd name="connsiteX49" fmla="*/ 3205843 w 3306536"/>
                <a:gd name="connsiteY49" fmla="*/ 296636 h 470807"/>
                <a:gd name="connsiteX50" fmla="*/ 3009900 w 3306536"/>
                <a:gd name="connsiteY50" fmla="*/ 274864 h 470807"/>
                <a:gd name="connsiteX51" fmla="*/ 2555421 w 3306536"/>
                <a:gd name="connsiteY51" fmla="*/ 244929 h 470807"/>
                <a:gd name="connsiteX52" fmla="*/ 2174421 w 3306536"/>
                <a:gd name="connsiteY52" fmla="*/ 244929 h 470807"/>
                <a:gd name="connsiteX53" fmla="*/ 1798864 w 3306536"/>
                <a:gd name="connsiteY53" fmla="*/ 258536 h 47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306536" h="470807">
                  <a:moveTo>
                    <a:pt x="1798864" y="258536"/>
                  </a:moveTo>
                  <a:lnTo>
                    <a:pt x="1447800" y="285750"/>
                  </a:lnTo>
                  <a:lnTo>
                    <a:pt x="1240971" y="312964"/>
                  </a:lnTo>
                  <a:lnTo>
                    <a:pt x="1047750" y="334736"/>
                  </a:lnTo>
                  <a:lnTo>
                    <a:pt x="903514" y="356507"/>
                  </a:lnTo>
                  <a:lnTo>
                    <a:pt x="770164" y="383721"/>
                  </a:lnTo>
                  <a:lnTo>
                    <a:pt x="658586" y="413657"/>
                  </a:lnTo>
                  <a:lnTo>
                    <a:pt x="566057" y="449036"/>
                  </a:lnTo>
                  <a:lnTo>
                    <a:pt x="517071" y="470807"/>
                  </a:lnTo>
                  <a:lnTo>
                    <a:pt x="470807" y="459921"/>
                  </a:lnTo>
                  <a:lnTo>
                    <a:pt x="389164" y="432707"/>
                  </a:lnTo>
                  <a:lnTo>
                    <a:pt x="329293" y="402771"/>
                  </a:lnTo>
                  <a:lnTo>
                    <a:pt x="266700" y="367393"/>
                  </a:lnTo>
                  <a:lnTo>
                    <a:pt x="144236" y="280307"/>
                  </a:lnTo>
                  <a:lnTo>
                    <a:pt x="40821" y="193221"/>
                  </a:lnTo>
                  <a:lnTo>
                    <a:pt x="16328" y="174171"/>
                  </a:lnTo>
                  <a:lnTo>
                    <a:pt x="0" y="149679"/>
                  </a:lnTo>
                  <a:lnTo>
                    <a:pt x="2721" y="127907"/>
                  </a:lnTo>
                  <a:lnTo>
                    <a:pt x="8164" y="119743"/>
                  </a:lnTo>
                  <a:lnTo>
                    <a:pt x="32657" y="108857"/>
                  </a:lnTo>
                  <a:lnTo>
                    <a:pt x="59871" y="108857"/>
                  </a:lnTo>
                  <a:lnTo>
                    <a:pt x="114300" y="133350"/>
                  </a:lnTo>
                  <a:lnTo>
                    <a:pt x="225878" y="174171"/>
                  </a:lnTo>
                  <a:lnTo>
                    <a:pt x="312964" y="195943"/>
                  </a:lnTo>
                  <a:lnTo>
                    <a:pt x="383721" y="201386"/>
                  </a:lnTo>
                  <a:lnTo>
                    <a:pt x="506186" y="201386"/>
                  </a:lnTo>
                  <a:lnTo>
                    <a:pt x="585107" y="198664"/>
                  </a:lnTo>
                  <a:lnTo>
                    <a:pt x="819150" y="174171"/>
                  </a:lnTo>
                  <a:lnTo>
                    <a:pt x="1102178" y="141514"/>
                  </a:lnTo>
                  <a:lnTo>
                    <a:pt x="1488621" y="92529"/>
                  </a:lnTo>
                  <a:lnTo>
                    <a:pt x="1695450" y="70757"/>
                  </a:lnTo>
                  <a:lnTo>
                    <a:pt x="2051957" y="57150"/>
                  </a:lnTo>
                  <a:lnTo>
                    <a:pt x="2539093" y="43543"/>
                  </a:lnTo>
                  <a:lnTo>
                    <a:pt x="2696936" y="43543"/>
                  </a:lnTo>
                  <a:lnTo>
                    <a:pt x="2743200" y="38100"/>
                  </a:lnTo>
                  <a:lnTo>
                    <a:pt x="2803071" y="27214"/>
                  </a:lnTo>
                  <a:lnTo>
                    <a:pt x="2871107" y="0"/>
                  </a:lnTo>
                  <a:lnTo>
                    <a:pt x="2887436" y="0"/>
                  </a:lnTo>
                  <a:lnTo>
                    <a:pt x="2988128" y="21771"/>
                  </a:lnTo>
                  <a:lnTo>
                    <a:pt x="3072493" y="48986"/>
                  </a:lnTo>
                  <a:lnTo>
                    <a:pt x="3162300" y="78921"/>
                  </a:lnTo>
                  <a:lnTo>
                    <a:pt x="3227614" y="108857"/>
                  </a:lnTo>
                  <a:lnTo>
                    <a:pt x="3273878" y="136071"/>
                  </a:lnTo>
                  <a:lnTo>
                    <a:pt x="3287486" y="155121"/>
                  </a:lnTo>
                  <a:lnTo>
                    <a:pt x="3301093" y="185057"/>
                  </a:lnTo>
                  <a:lnTo>
                    <a:pt x="3306536" y="217714"/>
                  </a:lnTo>
                  <a:lnTo>
                    <a:pt x="3306536" y="244929"/>
                  </a:lnTo>
                  <a:lnTo>
                    <a:pt x="3290207" y="266700"/>
                  </a:lnTo>
                  <a:lnTo>
                    <a:pt x="3262993" y="288471"/>
                  </a:lnTo>
                  <a:lnTo>
                    <a:pt x="3205843" y="296636"/>
                  </a:lnTo>
                  <a:lnTo>
                    <a:pt x="3009900" y="274864"/>
                  </a:lnTo>
                  <a:lnTo>
                    <a:pt x="2555421" y="244929"/>
                  </a:lnTo>
                  <a:lnTo>
                    <a:pt x="2174421" y="244929"/>
                  </a:lnTo>
                  <a:lnTo>
                    <a:pt x="1798864" y="25853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2">
              <a:extLst>
                <a:ext uri="{FF2B5EF4-FFF2-40B4-BE49-F238E27FC236}">
                  <a16:creationId xmlns:a16="http://schemas.microsoft.com/office/drawing/2014/main" id="{09587B36-C689-4CB8-8F25-3410AC322A04}"/>
                </a:ext>
              </a:extLst>
            </p:cNvPr>
            <p:cNvSpPr/>
            <p:nvPr/>
          </p:nvSpPr>
          <p:spPr>
            <a:xfrm>
              <a:off x="4954589" y="4611689"/>
              <a:ext cx="2295525" cy="1203325"/>
            </a:xfrm>
            <a:custGeom>
              <a:avLst/>
              <a:gdLst>
                <a:gd name="connsiteX0" fmla="*/ 885825 w 2295525"/>
                <a:gd name="connsiteY0" fmla="*/ 295275 h 1202532"/>
                <a:gd name="connsiteX1" fmla="*/ 540544 w 2295525"/>
                <a:gd name="connsiteY1" fmla="*/ 342900 h 1202532"/>
                <a:gd name="connsiteX2" fmla="*/ 114300 w 2295525"/>
                <a:gd name="connsiteY2" fmla="*/ 411957 h 1202532"/>
                <a:gd name="connsiteX3" fmla="*/ 0 w 2295525"/>
                <a:gd name="connsiteY3" fmla="*/ 250032 h 1202532"/>
                <a:gd name="connsiteX4" fmla="*/ 107157 w 2295525"/>
                <a:gd name="connsiteY4" fmla="*/ 245269 h 1202532"/>
                <a:gd name="connsiteX5" fmla="*/ 390525 w 2295525"/>
                <a:gd name="connsiteY5" fmla="*/ 202407 h 1202532"/>
                <a:gd name="connsiteX6" fmla="*/ 735807 w 2295525"/>
                <a:gd name="connsiteY6" fmla="*/ 154782 h 1202532"/>
                <a:gd name="connsiteX7" fmla="*/ 1128713 w 2295525"/>
                <a:gd name="connsiteY7" fmla="*/ 109538 h 1202532"/>
                <a:gd name="connsiteX8" fmla="*/ 1428750 w 2295525"/>
                <a:gd name="connsiteY8" fmla="*/ 85725 h 1202532"/>
                <a:gd name="connsiteX9" fmla="*/ 1828800 w 2295525"/>
                <a:gd name="connsiteY9" fmla="*/ 66675 h 1202532"/>
                <a:gd name="connsiteX10" fmla="*/ 1874044 w 2295525"/>
                <a:gd name="connsiteY10" fmla="*/ 30957 h 1202532"/>
                <a:gd name="connsiteX11" fmla="*/ 1931194 w 2295525"/>
                <a:gd name="connsiteY11" fmla="*/ 0 h 1202532"/>
                <a:gd name="connsiteX12" fmla="*/ 1945482 w 2295525"/>
                <a:gd name="connsiteY12" fmla="*/ 0 h 1202532"/>
                <a:gd name="connsiteX13" fmla="*/ 1993107 w 2295525"/>
                <a:gd name="connsiteY13" fmla="*/ 23813 h 1202532"/>
                <a:gd name="connsiteX14" fmla="*/ 2105025 w 2295525"/>
                <a:gd name="connsiteY14" fmla="*/ 97632 h 1202532"/>
                <a:gd name="connsiteX15" fmla="*/ 2195513 w 2295525"/>
                <a:gd name="connsiteY15" fmla="*/ 169069 h 1202532"/>
                <a:gd name="connsiteX16" fmla="*/ 2235994 w 2295525"/>
                <a:gd name="connsiteY16" fmla="*/ 197644 h 1202532"/>
                <a:gd name="connsiteX17" fmla="*/ 2264569 w 2295525"/>
                <a:gd name="connsiteY17" fmla="*/ 228600 h 1202532"/>
                <a:gd name="connsiteX18" fmla="*/ 2283619 w 2295525"/>
                <a:gd name="connsiteY18" fmla="*/ 252413 h 1202532"/>
                <a:gd name="connsiteX19" fmla="*/ 2293144 w 2295525"/>
                <a:gd name="connsiteY19" fmla="*/ 288132 h 1202532"/>
                <a:gd name="connsiteX20" fmla="*/ 2295525 w 2295525"/>
                <a:gd name="connsiteY20" fmla="*/ 321469 h 1202532"/>
                <a:gd name="connsiteX21" fmla="*/ 2283619 w 2295525"/>
                <a:gd name="connsiteY21" fmla="*/ 364332 h 1202532"/>
                <a:gd name="connsiteX22" fmla="*/ 2205038 w 2295525"/>
                <a:gd name="connsiteY22" fmla="*/ 442913 h 1202532"/>
                <a:gd name="connsiteX23" fmla="*/ 2176463 w 2295525"/>
                <a:gd name="connsiteY23" fmla="*/ 476250 h 1202532"/>
                <a:gd name="connsiteX24" fmla="*/ 2076450 w 2295525"/>
                <a:gd name="connsiteY24" fmla="*/ 764382 h 1202532"/>
                <a:gd name="connsiteX25" fmla="*/ 1983582 w 2295525"/>
                <a:gd name="connsiteY25" fmla="*/ 1000125 h 1202532"/>
                <a:gd name="connsiteX26" fmla="*/ 1893094 w 2295525"/>
                <a:gd name="connsiteY26" fmla="*/ 1202532 h 1202532"/>
                <a:gd name="connsiteX27" fmla="*/ 1697832 w 2295525"/>
                <a:gd name="connsiteY27" fmla="*/ 1150144 h 1202532"/>
                <a:gd name="connsiteX28" fmla="*/ 1745457 w 2295525"/>
                <a:gd name="connsiteY28" fmla="*/ 954882 h 1202532"/>
                <a:gd name="connsiteX29" fmla="*/ 1812132 w 2295525"/>
                <a:gd name="connsiteY29" fmla="*/ 678657 h 1202532"/>
                <a:gd name="connsiteX30" fmla="*/ 1852613 w 2295525"/>
                <a:gd name="connsiteY30" fmla="*/ 497682 h 1202532"/>
                <a:gd name="connsiteX31" fmla="*/ 1890713 w 2295525"/>
                <a:gd name="connsiteY31" fmla="*/ 350044 h 1202532"/>
                <a:gd name="connsiteX32" fmla="*/ 1893094 w 2295525"/>
                <a:gd name="connsiteY32" fmla="*/ 319088 h 1202532"/>
                <a:gd name="connsiteX33" fmla="*/ 1881188 w 2295525"/>
                <a:gd name="connsiteY33" fmla="*/ 271463 h 1202532"/>
                <a:gd name="connsiteX34" fmla="*/ 1859757 w 2295525"/>
                <a:gd name="connsiteY34" fmla="*/ 240507 h 1202532"/>
                <a:gd name="connsiteX35" fmla="*/ 1826419 w 2295525"/>
                <a:gd name="connsiteY35" fmla="*/ 221457 h 1202532"/>
                <a:gd name="connsiteX36" fmla="*/ 1524000 w 2295525"/>
                <a:gd name="connsiteY36" fmla="*/ 230982 h 1202532"/>
                <a:gd name="connsiteX37" fmla="*/ 1245394 w 2295525"/>
                <a:gd name="connsiteY37" fmla="*/ 252413 h 1202532"/>
                <a:gd name="connsiteX38" fmla="*/ 885825 w 2295525"/>
                <a:gd name="connsiteY38" fmla="*/ 295275 h 120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295525" h="1202532">
                  <a:moveTo>
                    <a:pt x="885825" y="295275"/>
                  </a:moveTo>
                  <a:lnTo>
                    <a:pt x="540544" y="342900"/>
                  </a:lnTo>
                  <a:lnTo>
                    <a:pt x="114300" y="411957"/>
                  </a:lnTo>
                  <a:lnTo>
                    <a:pt x="0" y="250032"/>
                  </a:lnTo>
                  <a:lnTo>
                    <a:pt x="107157" y="245269"/>
                  </a:lnTo>
                  <a:lnTo>
                    <a:pt x="390525" y="202407"/>
                  </a:lnTo>
                  <a:lnTo>
                    <a:pt x="735807" y="154782"/>
                  </a:lnTo>
                  <a:lnTo>
                    <a:pt x="1128713" y="109538"/>
                  </a:lnTo>
                  <a:lnTo>
                    <a:pt x="1428750" y="85725"/>
                  </a:lnTo>
                  <a:lnTo>
                    <a:pt x="1828800" y="66675"/>
                  </a:lnTo>
                  <a:lnTo>
                    <a:pt x="1874044" y="30957"/>
                  </a:lnTo>
                  <a:lnTo>
                    <a:pt x="1931194" y="0"/>
                  </a:lnTo>
                  <a:lnTo>
                    <a:pt x="1945482" y="0"/>
                  </a:lnTo>
                  <a:lnTo>
                    <a:pt x="1993107" y="23813"/>
                  </a:lnTo>
                  <a:lnTo>
                    <a:pt x="2105025" y="97632"/>
                  </a:lnTo>
                  <a:lnTo>
                    <a:pt x="2195513" y="169069"/>
                  </a:lnTo>
                  <a:lnTo>
                    <a:pt x="2235994" y="197644"/>
                  </a:lnTo>
                  <a:lnTo>
                    <a:pt x="2264569" y="228600"/>
                  </a:lnTo>
                  <a:lnTo>
                    <a:pt x="2283619" y="252413"/>
                  </a:lnTo>
                  <a:lnTo>
                    <a:pt x="2293144" y="288132"/>
                  </a:lnTo>
                  <a:lnTo>
                    <a:pt x="2295525" y="321469"/>
                  </a:lnTo>
                  <a:lnTo>
                    <a:pt x="2283619" y="364332"/>
                  </a:lnTo>
                  <a:lnTo>
                    <a:pt x="2205038" y="442913"/>
                  </a:lnTo>
                  <a:lnTo>
                    <a:pt x="2176463" y="476250"/>
                  </a:lnTo>
                  <a:lnTo>
                    <a:pt x="2076450" y="764382"/>
                  </a:lnTo>
                  <a:lnTo>
                    <a:pt x="1983582" y="1000125"/>
                  </a:lnTo>
                  <a:lnTo>
                    <a:pt x="1893094" y="1202532"/>
                  </a:lnTo>
                  <a:lnTo>
                    <a:pt x="1697832" y="1150144"/>
                  </a:lnTo>
                  <a:lnTo>
                    <a:pt x="1745457" y="954882"/>
                  </a:lnTo>
                  <a:lnTo>
                    <a:pt x="1812132" y="678657"/>
                  </a:lnTo>
                  <a:lnTo>
                    <a:pt x="1852613" y="497682"/>
                  </a:lnTo>
                  <a:lnTo>
                    <a:pt x="1890713" y="350044"/>
                  </a:lnTo>
                  <a:lnTo>
                    <a:pt x="1893094" y="319088"/>
                  </a:lnTo>
                  <a:lnTo>
                    <a:pt x="1881188" y="271463"/>
                  </a:lnTo>
                  <a:lnTo>
                    <a:pt x="1859757" y="240507"/>
                  </a:lnTo>
                  <a:lnTo>
                    <a:pt x="1826419" y="221457"/>
                  </a:lnTo>
                  <a:lnTo>
                    <a:pt x="1524000" y="230982"/>
                  </a:lnTo>
                  <a:lnTo>
                    <a:pt x="1245394" y="252413"/>
                  </a:lnTo>
                  <a:lnTo>
                    <a:pt x="885825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3">
              <a:extLst>
                <a:ext uri="{FF2B5EF4-FFF2-40B4-BE49-F238E27FC236}">
                  <a16:creationId xmlns:a16="http://schemas.microsoft.com/office/drawing/2014/main" id="{1F4E84BD-CE56-4196-AC30-2036BB914AF1}"/>
                </a:ext>
              </a:extLst>
            </p:cNvPr>
            <p:cNvSpPr/>
            <p:nvPr/>
          </p:nvSpPr>
          <p:spPr>
            <a:xfrm>
              <a:off x="5167314" y="5681663"/>
              <a:ext cx="1728787" cy="304800"/>
            </a:xfrm>
            <a:custGeom>
              <a:avLst/>
              <a:gdLst>
                <a:gd name="connsiteX0" fmla="*/ 664368 w 1728787"/>
                <a:gd name="connsiteY0" fmla="*/ 226218 h 304800"/>
                <a:gd name="connsiteX1" fmla="*/ 47625 w 1728787"/>
                <a:gd name="connsiteY1" fmla="*/ 304800 h 304800"/>
                <a:gd name="connsiteX2" fmla="*/ 0 w 1728787"/>
                <a:gd name="connsiteY2" fmla="*/ 145256 h 304800"/>
                <a:gd name="connsiteX3" fmla="*/ 216693 w 1728787"/>
                <a:gd name="connsiteY3" fmla="*/ 114300 h 304800"/>
                <a:gd name="connsiteX4" fmla="*/ 488156 w 1728787"/>
                <a:gd name="connsiteY4" fmla="*/ 80962 h 304800"/>
                <a:gd name="connsiteX5" fmla="*/ 711993 w 1728787"/>
                <a:gd name="connsiteY5" fmla="*/ 57150 h 304800"/>
                <a:gd name="connsiteX6" fmla="*/ 971550 w 1728787"/>
                <a:gd name="connsiteY6" fmla="*/ 35718 h 304800"/>
                <a:gd name="connsiteX7" fmla="*/ 1312068 w 1728787"/>
                <a:gd name="connsiteY7" fmla="*/ 11906 h 304800"/>
                <a:gd name="connsiteX8" fmla="*/ 1526381 w 1728787"/>
                <a:gd name="connsiteY8" fmla="*/ 0 h 304800"/>
                <a:gd name="connsiteX9" fmla="*/ 1709737 w 1728787"/>
                <a:gd name="connsiteY9" fmla="*/ 45243 h 304800"/>
                <a:gd name="connsiteX10" fmla="*/ 1726406 w 1728787"/>
                <a:gd name="connsiteY10" fmla="*/ 73818 h 304800"/>
                <a:gd name="connsiteX11" fmla="*/ 1728787 w 1728787"/>
                <a:gd name="connsiteY11" fmla="*/ 111918 h 304800"/>
                <a:gd name="connsiteX12" fmla="*/ 1724025 w 1728787"/>
                <a:gd name="connsiteY12" fmla="*/ 147637 h 304800"/>
                <a:gd name="connsiteX13" fmla="*/ 1712118 w 1728787"/>
                <a:gd name="connsiteY13" fmla="*/ 180975 h 304800"/>
                <a:gd name="connsiteX14" fmla="*/ 1690687 w 1728787"/>
                <a:gd name="connsiteY14" fmla="*/ 202406 h 304800"/>
                <a:gd name="connsiteX15" fmla="*/ 1662112 w 1728787"/>
                <a:gd name="connsiteY15" fmla="*/ 207168 h 304800"/>
                <a:gd name="connsiteX16" fmla="*/ 1574006 w 1728787"/>
                <a:gd name="connsiteY16" fmla="*/ 195262 h 304800"/>
                <a:gd name="connsiteX17" fmla="*/ 1466850 w 1728787"/>
                <a:gd name="connsiteY17" fmla="*/ 185737 h 304800"/>
                <a:gd name="connsiteX18" fmla="*/ 1266825 w 1728787"/>
                <a:gd name="connsiteY18" fmla="*/ 178593 h 304800"/>
                <a:gd name="connsiteX19" fmla="*/ 1002506 w 1728787"/>
                <a:gd name="connsiteY19" fmla="*/ 192881 h 304800"/>
                <a:gd name="connsiteX20" fmla="*/ 664368 w 1728787"/>
                <a:gd name="connsiteY20" fmla="*/ 226218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28787" h="304800">
                  <a:moveTo>
                    <a:pt x="664368" y="226218"/>
                  </a:moveTo>
                  <a:lnTo>
                    <a:pt x="47625" y="304800"/>
                  </a:lnTo>
                  <a:lnTo>
                    <a:pt x="0" y="145256"/>
                  </a:lnTo>
                  <a:lnTo>
                    <a:pt x="216693" y="114300"/>
                  </a:lnTo>
                  <a:lnTo>
                    <a:pt x="488156" y="80962"/>
                  </a:lnTo>
                  <a:lnTo>
                    <a:pt x="711993" y="57150"/>
                  </a:lnTo>
                  <a:lnTo>
                    <a:pt x="971550" y="35718"/>
                  </a:lnTo>
                  <a:lnTo>
                    <a:pt x="1312068" y="11906"/>
                  </a:lnTo>
                  <a:lnTo>
                    <a:pt x="1526381" y="0"/>
                  </a:lnTo>
                  <a:lnTo>
                    <a:pt x="1709737" y="45243"/>
                  </a:lnTo>
                  <a:lnTo>
                    <a:pt x="1726406" y="73818"/>
                  </a:lnTo>
                  <a:lnTo>
                    <a:pt x="1728787" y="111918"/>
                  </a:lnTo>
                  <a:lnTo>
                    <a:pt x="1724025" y="147637"/>
                  </a:lnTo>
                  <a:lnTo>
                    <a:pt x="1712118" y="180975"/>
                  </a:lnTo>
                  <a:lnTo>
                    <a:pt x="1690687" y="202406"/>
                  </a:lnTo>
                  <a:lnTo>
                    <a:pt x="1662112" y="207168"/>
                  </a:lnTo>
                  <a:lnTo>
                    <a:pt x="1574006" y="195262"/>
                  </a:lnTo>
                  <a:lnTo>
                    <a:pt x="1466850" y="185737"/>
                  </a:lnTo>
                  <a:lnTo>
                    <a:pt x="1266825" y="178593"/>
                  </a:lnTo>
                  <a:lnTo>
                    <a:pt x="1002506" y="192881"/>
                  </a:lnTo>
                  <a:lnTo>
                    <a:pt x="664368" y="2262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633718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2" grpId="0" animBg="1"/>
      <p:bldP spid="8" grpId="0" animBg="1"/>
      <p:bldP spid="9" grpId="0" animBg="1"/>
      <p:bldP spid="10" grpId="0" animBg="1"/>
      <p:bldP spid="11" grpId="0" animBg="1"/>
      <p:bldP spid="13" grpId="0" animBg="1"/>
      <p:bldP spid="14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A96ABF87-1B25-4E50-B60D-99A8BFD2411E}"/>
              </a:ext>
            </a:extLst>
          </p:cNvPr>
          <p:cNvGrpSpPr/>
          <p:nvPr/>
        </p:nvGrpSpPr>
        <p:grpSpPr>
          <a:xfrm>
            <a:off x="3657601" y="1435100"/>
            <a:ext cx="4845050" cy="4675189"/>
            <a:chOff x="3657601" y="1435100"/>
            <a:chExt cx="4845050" cy="4675189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69FD0438-AFA6-40B0-A29B-FA23BFBB3B6F}"/>
                </a:ext>
              </a:extLst>
            </p:cNvPr>
            <p:cNvSpPr/>
            <p:nvPr/>
          </p:nvSpPr>
          <p:spPr>
            <a:xfrm>
              <a:off x="3657601" y="1435100"/>
              <a:ext cx="2416175" cy="2292350"/>
            </a:xfrm>
            <a:custGeom>
              <a:avLst/>
              <a:gdLst>
                <a:gd name="connsiteX0" fmla="*/ 1651000 w 2416175"/>
                <a:gd name="connsiteY0" fmla="*/ 1095375 h 2292350"/>
                <a:gd name="connsiteX1" fmla="*/ 1450975 w 2416175"/>
                <a:gd name="connsiteY1" fmla="*/ 1298575 h 2292350"/>
                <a:gd name="connsiteX2" fmla="*/ 1292225 w 2416175"/>
                <a:gd name="connsiteY2" fmla="*/ 1450975 h 2292350"/>
                <a:gd name="connsiteX3" fmla="*/ 1095375 w 2416175"/>
                <a:gd name="connsiteY3" fmla="*/ 1625600 h 2292350"/>
                <a:gd name="connsiteX4" fmla="*/ 946150 w 2416175"/>
                <a:gd name="connsiteY4" fmla="*/ 1746250 h 2292350"/>
                <a:gd name="connsiteX5" fmla="*/ 796925 w 2416175"/>
                <a:gd name="connsiteY5" fmla="*/ 1857375 h 2292350"/>
                <a:gd name="connsiteX6" fmla="*/ 615950 w 2416175"/>
                <a:gd name="connsiteY6" fmla="*/ 1981200 h 2292350"/>
                <a:gd name="connsiteX7" fmla="*/ 466725 w 2416175"/>
                <a:gd name="connsiteY7" fmla="*/ 2073275 h 2292350"/>
                <a:gd name="connsiteX8" fmla="*/ 288925 w 2416175"/>
                <a:gd name="connsiteY8" fmla="*/ 2178050 h 2292350"/>
                <a:gd name="connsiteX9" fmla="*/ 139700 w 2416175"/>
                <a:gd name="connsiteY9" fmla="*/ 2257425 h 2292350"/>
                <a:gd name="connsiteX10" fmla="*/ 79375 w 2416175"/>
                <a:gd name="connsiteY10" fmla="*/ 2286000 h 2292350"/>
                <a:gd name="connsiteX11" fmla="*/ 50800 w 2416175"/>
                <a:gd name="connsiteY11" fmla="*/ 2292350 h 2292350"/>
                <a:gd name="connsiteX12" fmla="*/ 28575 w 2416175"/>
                <a:gd name="connsiteY12" fmla="*/ 2292350 h 2292350"/>
                <a:gd name="connsiteX13" fmla="*/ 6350 w 2416175"/>
                <a:gd name="connsiteY13" fmla="*/ 2286000 h 2292350"/>
                <a:gd name="connsiteX14" fmla="*/ 0 w 2416175"/>
                <a:gd name="connsiteY14" fmla="*/ 2273300 h 2292350"/>
                <a:gd name="connsiteX15" fmla="*/ 9525 w 2416175"/>
                <a:gd name="connsiteY15" fmla="*/ 2251075 h 2292350"/>
                <a:gd name="connsiteX16" fmla="*/ 44450 w 2416175"/>
                <a:gd name="connsiteY16" fmla="*/ 2212975 h 2292350"/>
                <a:gd name="connsiteX17" fmla="*/ 174625 w 2416175"/>
                <a:gd name="connsiteY17" fmla="*/ 2136775 h 2292350"/>
                <a:gd name="connsiteX18" fmla="*/ 387350 w 2416175"/>
                <a:gd name="connsiteY18" fmla="*/ 1993900 h 2292350"/>
                <a:gd name="connsiteX19" fmla="*/ 590550 w 2416175"/>
                <a:gd name="connsiteY19" fmla="*/ 1835150 h 2292350"/>
                <a:gd name="connsiteX20" fmla="*/ 755650 w 2416175"/>
                <a:gd name="connsiteY20" fmla="*/ 1701800 h 2292350"/>
                <a:gd name="connsiteX21" fmla="*/ 962025 w 2416175"/>
                <a:gd name="connsiteY21" fmla="*/ 1517650 h 2292350"/>
                <a:gd name="connsiteX22" fmla="*/ 1114425 w 2416175"/>
                <a:gd name="connsiteY22" fmla="*/ 1365250 h 2292350"/>
                <a:gd name="connsiteX23" fmla="*/ 1289050 w 2416175"/>
                <a:gd name="connsiteY23" fmla="*/ 1177925 h 2292350"/>
                <a:gd name="connsiteX24" fmla="*/ 1482725 w 2416175"/>
                <a:gd name="connsiteY24" fmla="*/ 955675 h 2292350"/>
                <a:gd name="connsiteX25" fmla="*/ 1654175 w 2416175"/>
                <a:gd name="connsiteY25" fmla="*/ 749300 h 2292350"/>
                <a:gd name="connsiteX26" fmla="*/ 1774825 w 2416175"/>
                <a:gd name="connsiteY26" fmla="*/ 584200 h 2292350"/>
                <a:gd name="connsiteX27" fmla="*/ 1924050 w 2416175"/>
                <a:gd name="connsiteY27" fmla="*/ 377825 h 2292350"/>
                <a:gd name="connsiteX28" fmla="*/ 1978025 w 2416175"/>
                <a:gd name="connsiteY28" fmla="*/ 301625 h 2292350"/>
                <a:gd name="connsiteX29" fmla="*/ 2003425 w 2416175"/>
                <a:gd name="connsiteY29" fmla="*/ 266700 h 2292350"/>
                <a:gd name="connsiteX30" fmla="*/ 2012950 w 2416175"/>
                <a:gd name="connsiteY30" fmla="*/ 238125 h 2292350"/>
                <a:gd name="connsiteX31" fmla="*/ 2012950 w 2416175"/>
                <a:gd name="connsiteY31" fmla="*/ 212725 h 2292350"/>
                <a:gd name="connsiteX32" fmla="*/ 2000250 w 2416175"/>
                <a:gd name="connsiteY32" fmla="*/ 177800 h 2292350"/>
                <a:gd name="connsiteX33" fmla="*/ 1965325 w 2416175"/>
                <a:gd name="connsiteY33" fmla="*/ 127000 h 2292350"/>
                <a:gd name="connsiteX34" fmla="*/ 1924050 w 2416175"/>
                <a:gd name="connsiteY34" fmla="*/ 85725 h 2292350"/>
                <a:gd name="connsiteX35" fmla="*/ 1905000 w 2416175"/>
                <a:gd name="connsiteY35" fmla="*/ 63500 h 2292350"/>
                <a:gd name="connsiteX36" fmla="*/ 1895475 w 2416175"/>
                <a:gd name="connsiteY36" fmla="*/ 44450 h 2292350"/>
                <a:gd name="connsiteX37" fmla="*/ 1889125 w 2416175"/>
                <a:gd name="connsiteY37" fmla="*/ 22225 h 2292350"/>
                <a:gd name="connsiteX38" fmla="*/ 1895475 w 2416175"/>
                <a:gd name="connsiteY38" fmla="*/ 6350 h 2292350"/>
                <a:gd name="connsiteX39" fmla="*/ 1930400 w 2416175"/>
                <a:gd name="connsiteY39" fmla="*/ 0 h 2292350"/>
                <a:gd name="connsiteX40" fmla="*/ 1990725 w 2416175"/>
                <a:gd name="connsiteY40" fmla="*/ 9525 h 2292350"/>
                <a:gd name="connsiteX41" fmla="*/ 2085975 w 2416175"/>
                <a:gd name="connsiteY41" fmla="*/ 44450 h 2292350"/>
                <a:gd name="connsiteX42" fmla="*/ 2168525 w 2416175"/>
                <a:gd name="connsiteY42" fmla="*/ 79375 h 2292350"/>
                <a:gd name="connsiteX43" fmla="*/ 2254250 w 2416175"/>
                <a:gd name="connsiteY43" fmla="*/ 133350 h 2292350"/>
                <a:gd name="connsiteX44" fmla="*/ 2330450 w 2416175"/>
                <a:gd name="connsiteY44" fmla="*/ 193675 h 2292350"/>
                <a:gd name="connsiteX45" fmla="*/ 2371725 w 2416175"/>
                <a:gd name="connsiteY45" fmla="*/ 234950 h 2292350"/>
                <a:gd name="connsiteX46" fmla="*/ 2400300 w 2416175"/>
                <a:gd name="connsiteY46" fmla="*/ 269875 h 2292350"/>
                <a:gd name="connsiteX47" fmla="*/ 2409825 w 2416175"/>
                <a:gd name="connsiteY47" fmla="*/ 295275 h 2292350"/>
                <a:gd name="connsiteX48" fmla="*/ 2416175 w 2416175"/>
                <a:gd name="connsiteY48" fmla="*/ 317500 h 2292350"/>
                <a:gd name="connsiteX49" fmla="*/ 2409825 w 2416175"/>
                <a:gd name="connsiteY49" fmla="*/ 339725 h 2292350"/>
                <a:gd name="connsiteX50" fmla="*/ 2384425 w 2416175"/>
                <a:gd name="connsiteY50" fmla="*/ 361950 h 2292350"/>
                <a:gd name="connsiteX51" fmla="*/ 2254250 w 2416175"/>
                <a:gd name="connsiteY51" fmla="*/ 441325 h 2292350"/>
                <a:gd name="connsiteX52" fmla="*/ 2235200 w 2416175"/>
                <a:gd name="connsiteY52" fmla="*/ 476250 h 2292350"/>
                <a:gd name="connsiteX53" fmla="*/ 2105025 w 2416175"/>
                <a:gd name="connsiteY53" fmla="*/ 609600 h 2292350"/>
                <a:gd name="connsiteX54" fmla="*/ 1965325 w 2416175"/>
                <a:gd name="connsiteY54" fmla="*/ 762000 h 2292350"/>
                <a:gd name="connsiteX55" fmla="*/ 1825625 w 2416175"/>
                <a:gd name="connsiteY55" fmla="*/ 914400 h 2292350"/>
                <a:gd name="connsiteX56" fmla="*/ 1651000 w 2416175"/>
                <a:gd name="connsiteY56" fmla="*/ 1095375 h 229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16175" h="2292350">
                  <a:moveTo>
                    <a:pt x="1651000" y="1095375"/>
                  </a:moveTo>
                  <a:lnTo>
                    <a:pt x="1450975" y="1298575"/>
                  </a:lnTo>
                  <a:lnTo>
                    <a:pt x="1292225" y="1450975"/>
                  </a:lnTo>
                  <a:lnTo>
                    <a:pt x="1095375" y="1625600"/>
                  </a:lnTo>
                  <a:lnTo>
                    <a:pt x="946150" y="1746250"/>
                  </a:lnTo>
                  <a:lnTo>
                    <a:pt x="796925" y="1857375"/>
                  </a:lnTo>
                  <a:lnTo>
                    <a:pt x="615950" y="1981200"/>
                  </a:lnTo>
                  <a:lnTo>
                    <a:pt x="466725" y="2073275"/>
                  </a:lnTo>
                  <a:lnTo>
                    <a:pt x="288925" y="2178050"/>
                  </a:lnTo>
                  <a:lnTo>
                    <a:pt x="139700" y="2257425"/>
                  </a:lnTo>
                  <a:lnTo>
                    <a:pt x="79375" y="2286000"/>
                  </a:lnTo>
                  <a:lnTo>
                    <a:pt x="50800" y="2292350"/>
                  </a:lnTo>
                  <a:lnTo>
                    <a:pt x="28575" y="2292350"/>
                  </a:lnTo>
                  <a:lnTo>
                    <a:pt x="6350" y="2286000"/>
                  </a:lnTo>
                  <a:lnTo>
                    <a:pt x="0" y="2273300"/>
                  </a:lnTo>
                  <a:lnTo>
                    <a:pt x="9525" y="2251075"/>
                  </a:lnTo>
                  <a:lnTo>
                    <a:pt x="44450" y="2212975"/>
                  </a:lnTo>
                  <a:lnTo>
                    <a:pt x="174625" y="2136775"/>
                  </a:lnTo>
                  <a:lnTo>
                    <a:pt x="387350" y="1993900"/>
                  </a:lnTo>
                  <a:lnTo>
                    <a:pt x="590550" y="1835150"/>
                  </a:lnTo>
                  <a:lnTo>
                    <a:pt x="755650" y="1701800"/>
                  </a:lnTo>
                  <a:lnTo>
                    <a:pt x="962025" y="1517650"/>
                  </a:lnTo>
                  <a:lnTo>
                    <a:pt x="1114425" y="1365250"/>
                  </a:lnTo>
                  <a:lnTo>
                    <a:pt x="1289050" y="1177925"/>
                  </a:lnTo>
                  <a:lnTo>
                    <a:pt x="1482725" y="955675"/>
                  </a:lnTo>
                  <a:lnTo>
                    <a:pt x="1654175" y="749300"/>
                  </a:lnTo>
                  <a:lnTo>
                    <a:pt x="1774825" y="584200"/>
                  </a:lnTo>
                  <a:lnTo>
                    <a:pt x="1924050" y="377825"/>
                  </a:lnTo>
                  <a:lnTo>
                    <a:pt x="1978025" y="301625"/>
                  </a:lnTo>
                  <a:lnTo>
                    <a:pt x="2003425" y="266700"/>
                  </a:lnTo>
                  <a:lnTo>
                    <a:pt x="2012950" y="238125"/>
                  </a:lnTo>
                  <a:lnTo>
                    <a:pt x="2012950" y="212725"/>
                  </a:lnTo>
                  <a:lnTo>
                    <a:pt x="2000250" y="177800"/>
                  </a:lnTo>
                  <a:lnTo>
                    <a:pt x="1965325" y="127000"/>
                  </a:lnTo>
                  <a:lnTo>
                    <a:pt x="1924050" y="85725"/>
                  </a:lnTo>
                  <a:lnTo>
                    <a:pt x="1905000" y="63500"/>
                  </a:lnTo>
                  <a:lnTo>
                    <a:pt x="1895475" y="44450"/>
                  </a:lnTo>
                  <a:lnTo>
                    <a:pt x="1889125" y="22225"/>
                  </a:lnTo>
                  <a:lnTo>
                    <a:pt x="1895475" y="6350"/>
                  </a:lnTo>
                  <a:lnTo>
                    <a:pt x="1930400" y="0"/>
                  </a:lnTo>
                  <a:lnTo>
                    <a:pt x="1990725" y="9525"/>
                  </a:lnTo>
                  <a:lnTo>
                    <a:pt x="2085975" y="44450"/>
                  </a:lnTo>
                  <a:lnTo>
                    <a:pt x="2168525" y="79375"/>
                  </a:lnTo>
                  <a:lnTo>
                    <a:pt x="2254250" y="133350"/>
                  </a:lnTo>
                  <a:lnTo>
                    <a:pt x="2330450" y="193675"/>
                  </a:lnTo>
                  <a:lnTo>
                    <a:pt x="2371725" y="234950"/>
                  </a:lnTo>
                  <a:lnTo>
                    <a:pt x="2400300" y="269875"/>
                  </a:lnTo>
                  <a:lnTo>
                    <a:pt x="2409825" y="295275"/>
                  </a:lnTo>
                  <a:lnTo>
                    <a:pt x="2416175" y="317500"/>
                  </a:lnTo>
                  <a:lnTo>
                    <a:pt x="2409825" y="339725"/>
                  </a:lnTo>
                  <a:lnTo>
                    <a:pt x="2384425" y="361950"/>
                  </a:lnTo>
                  <a:lnTo>
                    <a:pt x="2254250" y="441325"/>
                  </a:lnTo>
                  <a:lnTo>
                    <a:pt x="2235200" y="476250"/>
                  </a:lnTo>
                  <a:lnTo>
                    <a:pt x="2105025" y="609600"/>
                  </a:lnTo>
                  <a:lnTo>
                    <a:pt x="1965325" y="762000"/>
                  </a:lnTo>
                  <a:lnTo>
                    <a:pt x="1825625" y="914400"/>
                  </a:lnTo>
                  <a:lnTo>
                    <a:pt x="1651000" y="10953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1">
              <a:extLst>
                <a:ext uri="{FF2B5EF4-FFF2-40B4-BE49-F238E27FC236}">
                  <a16:creationId xmlns:a16="http://schemas.microsoft.com/office/drawing/2014/main" id="{93C2CC68-4F18-44A8-9103-0F69E4431E83}"/>
                </a:ext>
              </a:extLst>
            </p:cNvPr>
            <p:cNvSpPr/>
            <p:nvPr/>
          </p:nvSpPr>
          <p:spPr>
            <a:xfrm>
              <a:off x="4668839" y="4786314"/>
              <a:ext cx="619125" cy="1323975"/>
            </a:xfrm>
            <a:custGeom>
              <a:avLst/>
              <a:gdLst>
                <a:gd name="connsiteX0" fmla="*/ 278607 w 619125"/>
                <a:gd name="connsiteY0" fmla="*/ 733425 h 1323975"/>
                <a:gd name="connsiteX1" fmla="*/ 242888 w 619125"/>
                <a:gd name="connsiteY1" fmla="*/ 509587 h 1323975"/>
                <a:gd name="connsiteX2" fmla="*/ 219075 w 619125"/>
                <a:gd name="connsiteY2" fmla="*/ 361950 h 1323975"/>
                <a:gd name="connsiteX3" fmla="*/ 207169 w 619125"/>
                <a:gd name="connsiteY3" fmla="*/ 316706 h 1323975"/>
                <a:gd name="connsiteX4" fmla="*/ 188119 w 619125"/>
                <a:gd name="connsiteY4" fmla="*/ 264318 h 1323975"/>
                <a:gd name="connsiteX5" fmla="*/ 152400 w 619125"/>
                <a:gd name="connsiteY5" fmla="*/ 202406 h 1323975"/>
                <a:gd name="connsiteX6" fmla="*/ 109538 w 619125"/>
                <a:gd name="connsiteY6" fmla="*/ 147637 h 1323975"/>
                <a:gd name="connsiteX7" fmla="*/ 71438 w 619125"/>
                <a:gd name="connsiteY7" fmla="*/ 111918 h 1323975"/>
                <a:gd name="connsiteX8" fmla="*/ 38100 w 619125"/>
                <a:gd name="connsiteY8" fmla="*/ 80962 h 1323975"/>
                <a:gd name="connsiteX9" fmla="*/ 16669 w 619125"/>
                <a:gd name="connsiteY9" fmla="*/ 54768 h 1323975"/>
                <a:gd name="connsiteX10" fmla="*/ 4763 w 619125"/>
                <a:gd name="connsiteY10" fmla="*/ 38100 h 1323975"/>
                <a:gd name="connsiteX11" fmla="*/ 0 w 619125"/>
                <a:gd name="connsiteY11" fmla="*/ 19050 h 1323975"/>
                <a:gd name="connsiteX12" fmla="*/ 9525 w 619125"/>
                <a:gd name="connsiteY12" fmla="*/ 7143 h 1323975"/>
                <a:gd name="connsiteX13" fmla="*/ 30957 w 619125"/>
                <a:gd name="connsiteY13" fmla="*/ 0 h 1323975"/>
                <a:gd name="connsiteX14" fmla="*/ 97632 w 619125"/>
                <a:gd name="connsiteY14" fmla="*/ 4762 h 1323975"/>
                <a:gd name="connsiteX15" fmla="*/ 164307 w 619125"/>
                <a:gd name="connsiteY15" fmla="*/ 16668 h 1323975"/>
                <a:gd name="connsiteX16" fmla="*/ 285750 w 619125"/>
                <a:gd name="connsiteY16" fmla="*/ 40481 h 1323975"/>
                <a:gd name="connsiteX17" fmla="*/ 390525 w 619125"/>
                <a:gd name="connsiteY17" fmla="*/ 69056 h 1323975"/>
                <a:gd name="connsiteX18" fmla="*/ 431007 w 619125"/>
                <a:gd name="connsiteY18" fmla="*/ 90487 h 1323975"/>
                <a:gd name="connsiteX19" fmla="*/ 454819 w 619125"/>
                <a:gd name="connsiteY19" fmla="*/ 192881 h 1323975"/>
                <a:gd name="connsiteX20" fmla="*/ 488157 w 619125"/>
                <a:gd name="connsiteY20" fmla="*/ 426243 h 1323975"/>
                <a:gd name="connsiteX21" fmla="*/ 519113 w 619125"/>
                <a:gd name="connsiteY21" fmla="*/ 650081 h 1323975"/>
                <a:gd name="connsiteX22" fmla="*/ 542925 w 619125"/>
                <a:gd name="connsiteY22" fmla="*/ 812006 h 1323975"/>
                <a:gd name="connsiteX23" fmla="*/ 576263 w 619125"/>
                <a:gd name="connsiteY23" fmla="*/ 1066800 h 1323975"/>
                <a:gd name="connsiteX24" fmla="*/ 619125 w 619125"/>
                <a:gd name="connsiteY24" fmla="*/ 1159668 h 1323975"/>
                <a:gd name="connsiteX25" fmla="*/ 604838 w 619125"/>
                <a:gd name="connsiteY25" fmla="*/ 1231106 h 1323975"/>
                <a:gd name="connsiteX26" fmla="*/ 585788 w 619125"/>
                <a:gd name="connsiteY26" fmla="*/ 1285875 h 1323975"/>
                <a:gd name="connsiteX27" fmla="*/ 569119 w 619125"/>
                <a:gd name="connsiteY27" fmla="*/ 1309687 h 1323975"/>
                <a:gd name="connsiteX28" fmla="*/ 545307 w 619125"/>
                <a:gd name="connsiteY28" fmla="*/ 1321593 h 1323975"/>
                <a:gd name="connsiteX29" fmla="*/ 528638 w 619125"/>
                <a:gd name="connsiteY29" fmla="*/ 1323975 h 1323975"/>
                <a:gd name="connsiteX30" fmla="*/ 488157 w 619125"/>
                <a:gd name="connsiteY30" fmla="*/ 1323975 h 1323975"/>
                <a:gd name="connsiteX31" fmla="*/ 457200 w 619125"/>
                <a:gd name="connsiteY31" fmla="*/ 1312068 h 1323975"/>
                <a:gd name="connsiteX32" fmla="*/ 419100 w 619125"/>
                <a:gd name="connsiteY32" fmla="*/ 1288256 h 1323975"/>
                <a:gd name="connsiteX33" fmla="*/ 390525 w 619125"/>
                <a:gd name="connsiteY33" fmla="*/ 1257300 h 1323975"/>
                <a:gd name="connsiteX34" fmla="*/ 369094 w 619125"/>
                <a:gd name="connsiteY34" fmla="*/ 1221581 h 1323975"/>
                <a:gd name="connsiteX35" fmla="*/ 350044 w 619125"/>
                <a:gd name="connsiteY35" fmla="*/ 1154906 h 1323975"/>
                <a:gd name="connsiteX36" fmla="*/ 333375 w 619125"/>
                <a:gd name="connsiteY36" fmla="*/ 1050131 h 1323975"/>
                <a:gd name="connsiteX37" fmla="*/ 278607 w 619125"/>
                <a:gd name="connsiteY37" fmla="*/ 733425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19125" h="1323975">
                  <a:moveTo>
                    <a:pt x="278607" y="733425"/>
                  </a:moveTo>
                  <a:lnTo>
                    <a:pt x="242888" y="509587"/>
                  </a:lnTo>
                  <a:lnTo>
                    <a:pt x="219075" y="361950"/>
                  </a:lnTo>
                  <a:lnTo>
                    <a:pt x="207169" y="316706"/>
                  </a:lnTo>
                  <a:lnTo>
                    <a:pt x="188119" y="264318"/>
                  </a:lnTo>
                  <a:lnTo>
                    <a:pt x="152400" y="202406"/>
                  </a:lnTo>
                  <a:lnTo>
                    <a:pt x="109538" y="147637"/>
                  </a:lnTo>
                  <a:lnTo>
                    <a:pt x="71438" y="111918"/>
                  </a:lnTo>
                  <a:lnTo>
                    <a:pt x="38100" y="80962"/>
                  </a:lnTo>
                  <a:lnTo>
                    <a:pt x="16669" y="54768"/>
                  </a:lnTo>
                  <a:lnTo>
                    <a:pt x="4763" y="38100"/>
                  </a:lnTo>
                  <a:lnTo>
                    <a:pt x="0" y="19050"/>
                  </a:lnTo>
                  <a:lnTo>
                    <a:pt x="9525" y="7143"/>
                  </a:lnTo>
                  <a:lnTo>
                    <a:pt x="30957" y="0"/>
                  </a:lnTo>
                  <a:lnTo>
                    <a:pt x="97632" y="4762"/>
                  </a:lnTo>
                  <a:lnTo>
                    <a:pt x="164307" y="16668"/>
                  </a:lnTo>
                  <a:lnTo>
                    <a:pt x="285750" y="40481"/>
                  </a:lnTo>
                  <a:lnTo>
                    <a:pt x="390525" y="69056"/>
                  </a:lnTo>
                  <a:lnTo>
                    <a:pt x="431007" y="90487"/>
                  </a:lnTo>
                  <a:lnTo>
                    <a:pt x="454819" y="192881"/>
                  </a:lnTo>
                  <a:lnTo>
                    <a:pt x="488157" y="426243"/>
                  </a:lnTo>
                  <a:lnTo>
                    <a:pt x="519113" y="650081"/>
                  </a:lnTo>
                  <a:lnTo>
                    <a:pt x="542925" y="812006"/>
                  </a:lnTo>
                  <a:lnTo>
                    <a:pt x="576263" y="1066800"/>
                  </a:lnTo>
                  <a:lnTo>
                    <a:pt x="619125" y="1159668"/>
                  </a:lnTo>
                  <a:lnTo>
                    <a:pt x="604838" y="1231106"/>
                  </a:lnTo>
                  <a:lnTo>
                    <a:pt x="585788" y="1285875"/>
                  </a:lnTo>
                  <a:lnTo>
                    <a:pt x="569119" y="1309687"/>
                  </a:lnTo>
                  <a:lnTo>
                    <a:pt x="545307" y="1321593"/>
                  </a:lnTo>
                  <a:lnTo>
                    <a:pt x="528638" y="1323975"/>
                  </a:lnTo>
                  <a:lnTo>
                    <a:pt x="488157" y="1323975"/>
                  </a:lnTo>
                  <a:lnTo>
                    <a:pt x="457200" y="1312068"/>
                  </a:lnTo>
                  <a:lnTo>
                    <a:pt x="419100" y="1288256"/>
                  </a:lnTo>
                  <a:lnTo>
                    <a:pt x="390525" y="1257300"/>
                  </a:lnTo>
                  <a:lnTo>
                    <a:pt x="369094" y="1221581"/>
                  </a:lnTo>
                  <a:lnTo>
                    <a:pt x="350044" y="1154906"/>
                  </a:lnTo>
                  <a:lnTo>
                    <a:pt x="333375" y="1050131"/>
                  </a:lnTo>
                  <a:lnTo>
                    <a:pt x="278607" y="733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7">
              <a:extLst>
                <a:ext uri="{FF2B5EF4-FFF2-40B4-BE49-F238E27FC236}">
                  <a16:creationId xmlns:a16="http://schemas.microsoft.com/office/drawing/2014/main" id="{6405036F-529E-4597-9E24-4772DF5CB344}"/>
                </a:ext>
              </a:extLst>
            </p:cNvPr>
            <p:cNvSpPr/>
            <p:nvPr/>
          </p:nvSpPr>
          <p:spPr>
            <a:xfrm>
              <a:off x="5788026" y="1838326"/>
              <a:ext cx="2714625" cy="1863725"/>
            </a:xfrm>
            <a:custGeom>
              <a:avLst/>
              <a:gdLst>
                <a:gd name="connsiteX0" fmla="*/ 869950 w 2714625"/>
                <a:gd name="connsiteY0" fmla="*/ 860425 h 1863725"/>
                <a:gd name="connsiteX1" fmla="*/ 660400 w 2714625"/>
                <a:gd name="connsiteY1" fmla="*/ 641350 h 1863725"/>
                <a:gd name="connsiteX2" fmla="*/ 419100 w 2714625"/>
                <a:gd name="connsiteY2" fmla="*/ 400050 h 1863725"/>
                <a:gd name="connsiteX3" fmla="*/ 257175 w 2714625"/>
                <a:gd name="connsiteY3" fmla="*/ 231775 h 1863725"/>
                <a:gd name="connsiteX4" fmla="*/ 212725 w 2714625"/>
                <a:gd name="connsiteY4" fmla="*/ 184150 h 1863725"/>
                <a:gd name="connsiteX5" fmla="*/ 180975 w 2714625"/>
                <a:gd name="connsiteY5" fmla="*/ 149225 h 1863725"/>
                <a:gd name="connsiteX6" fmla="*/ 149225 w 2714625"/>
                <a:gd name="connsiteY6" fmla="*/ 120650 h 1863725"/>
                <a:gd name="connsiteX7" fmla="*/ 107950 w 2714625"/>
                <a:gd name="connsiteY7" fmla="*/ 98425 h 1863725"/>
                <a:gd name="connsiteX8" fmla="*/ 0 w 2714625"/>
                <a:gd name="connsiteY8" fmla="*/ 82550 h 1863725"/>
                <a:gd name="connsiteX9" fmla="*/ 88900 w 2714625"/>
                <a:gd name="connsiteY9" fmla="*/ 0 h 1863725"/>
                <a:gd name="connsiteX10" fmla="*/ 193675 w 2714625"/>
                <a:gd name="connsiteY10" fmla="*/ 47625 h 1863725"/>
                <a:gd name="connsiteX11" fmla="*/ 257175 w 2714625"/>
                <a:gd name="connsiteY11" fmla="*/ 85725 h 1863725"/>
                <a:gd name="connsiteX12" fmla="*/ 349250 w 2714625"/>
                <a:gd name="connsiteY12" fmla="*/ 155575 h 1863725"/>
                <a:gd name="connsiteX13" fmla="*/ 514350 w 2714625"/>
                <a:gd name="connsiteY13" fmla="*/ 282575 h 1863725"/>
                <a:gd name="connsiteX14" fmla="*/ 701675 w 2714625"/>
                <a:gd name="connsiteY14" fmla="*/ 444500 h 1863725"/>
                <a:gd name="connsiteX15" fmla="*/ 936625 w 2714625"/>
                <a:gd name="connsiteY15" fmla="*/ 650875 h 1863725"/>
                <a:gd name="connsiteX16" fmla="*/ 1076325 w 2714625"/>
                <a:gd name="connsiteY16" fmla="*/ 781050 h 1863725"/>
                <a:gd name="connsiteX17" fmla="*/ 1231900 w 2714625"/>
                <a:gd name="connsiteY17" fmla="*/ 898525 h 1863725"/>
                <a:gd name="connsiteX18" fmla="*/ 1492250 w 2714625"/>
                <a:gd name="connsiteY18" fmla="*/ 1089025 h 1863725"/>
                <a:gd name="connsiteX19" fmla="*/ 1708150 w 2714625"/>
                <a:gd name="connsiteY19" fmla="*/ 1247775 h 1863725"/>
                <a:gd name="connsiteX20" fmla="*/ 1943100 w 2714625"/>
                <a:gd name="connsiteY20" fmla="*/ 1397000 h 1863725"/>
                <a:gd name="connsiteX21" fmla="*/ 2143125 w 2714625"/>
                <a:gd name="connsiteY21" fmla="*/ 1520825 h 1863725"/>
                <a:gd name="connsiteX22" fmla="*/ 2422525 w 2714625"/>
                <a:gd name="connsiteY22" fmla="*/ 1676400 h 1863725"/>
                <a:gd name="connsiteX23" fmla="*/ 2679700 w 2714625"/>
                <a:gd name="connsiteY23" fmla="*/ 1809750 h 1863725"/>
                <a:gd name="connsiteX24" fmla="*/ 2708275 w 2714625"/>
                <a:gd name="connsiteY24" fmla="*/ 1828800 h 1863725"/>
                <a:gd name="connsiteX25" fmla="*/ 2714625 w 2714625"/>
                <a:gd name="connsiteY25" fmla="*/ 1844675 h 1863725"/>
                <a:gd name="connsiteX26" fmla="*/ 2695575 w 2714625"/>
                <a:gd name="connsiteY26" fmla="*/ 1857375 h 1863725"/>
                <a:gd name="connsiteX27" fmla="*/ 2619375 w 2714625"/>
                <a:gd name="connsiteY27" fmla="*/ 1863725 h 1863725"/>
                <a:gd name="connsiteX28" fmla="*/ 2403475 w 2714625"/>
                <a:gd name="connsiteY28" fmla="*/ 1857375 h 1863725"/>
                <a:gd name="connsiteX29" fmla="*/ 2273300 w 2714625"/>
                <a:gd name="connsiteY29" fmla="*/ 1854200 h 1863725"/>
                <a:gd name="connsiteX30" fmla="*/ 2181225 w 2714625"/>
                <a:gd name="connsiteY30" fmla="*/ 1844675 h 1863725"/>
                <a:gd name="connsiteX31" fmla="*/ 2092325 w 2714625"/>
                <a:gd name="connsiteY31" fmla="*/ 1822450 h 1863725"/>
                <a:gd name="connsiteX32" fmla="*/ 1955800 w 2714625"/>
                <a:gd name="connsiteY32" fmla="*/ 1778000 h 1863725"/>
                <a:gd name="connsiteX33" fmla="*/ 1793875 w 2714625"/>
                <a:gd name="connsiteY33" fmla="*/ 1701800 h 1863725"/>
                <a:gd name="connsiteX34" fmla="*/ 1666875 w 2714625"/>
                <a:gd name="connsiteY34" fmla="*/ 1625600 h 1863725"/>
                <a:gd name="connsiteX35" fmla="*/ 1517650 w 2714625"/>
                <a:gd name="connsiteY35" fmla="*/ 1514475 h 1863725"/>
                <a:gd name="connsiteX36" fmla="*/ 1368425 w 2714625"/>
                <a:gd name="connsiteY36" fmla="*/ 1368425 h 1863725"/>
                <a:gd name="connsiteX37" fmla="*/ 1114425 w 2714625"/>
                <a:gd name="connsiteY37" fmla="*/ 1104900 h 1863725"/>
                <a:gd name="connsiteX38" fmla="*/ 869950 w 2714625"/>
                <a:gd name="connsiteY38" fmla="*/ 860425 h 186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714625" h="1863725">
                  <a:moveTo>
                    <a:pt x="869950" y="860425"/>
                  </a:moveTo>
                  <a:lnTo>
                    <a:pt x="660400" y="641350"/>
                  </a:lnTo>
                  <a:lnTo>
                    <a:pt x="419100" y="400050"/>
                  </a:lnTo>
                  <a:lnTo>
                    <a:pt x="257175" y="231775"/>
                  </a:lnTo>
                  <a:lnTo>
                    <a:pt x="212725" y="184150"/>
                  </a:lnTo>
                  <a:lnTo>
                    <a:pt x="180975" y="149225"/>
                  </a:lnTo>
                  <a:lnTo>
                    <a:pt x="149225" y="120650"/>
                  </a:lnTo>
                  <a:lnTo>
                    <a:pt x="107950" y="98425"/>
                  </a:lnTo>
                  <a:lnTo>
                    <a:pt x="0" y="82550"/>
                  </a:lnTo>
                  <a:lnTo>
                    <a:pt x="88900" y="0"/>
                  </a:lnTo>
                  <a:lnTo>
                    <a:pt x="193675" y="47625"/>
                  </a:lnTo>
                  <a:lnTo>
                    <a:pt x="257175" y="85725"/>
                  </a:lnTo>
                  <a:lnTo>
                    <a:pt x="349250" y="155575"/>
                  </a:lnTo>
                  <a:lnTo>
                    <a:pt x="514350" y="282575"/>
                  </a:lnTo>
                  <a:lnTo>
                    <a:pt x="701675" y="444500"/>
                  </a:lnTo>
                  <a:lnTo>
                    <a:pt x="936625" y="650875"/>
                  </a:lnTo>
                  <a:lnTo>
                    <a:pt x="1076325" y="781050"/>
                  </a:lnTo>
                  <a:lnTo>
                    <a:pt x="1231900" y="898525"/>
                  </a:lnTo>
                  <a:lnTo>
                    <a:pt x="1492250" y="1089025"/>
                  </a:lnTo>
                  <a:lnTo>
                    <a:pt x="1708150" y="1247775"/>
                  </a:lnTo>
                  <a:lnTo>
                    <a:pt x="1943100" y="1397000"/>
                  </a:lnTo>
                  <a:lnTo>
                    <a:pt x="2143125" y="1520825"/>
                  </a:lnTo>
                  <a:lnTo>
                    <a:pt x="2422525" y="1676400"/>
                  </a:lnTo>
                  <a:lnTo>
                    <a:pt x="2679700" y="1809750"/>
                  </a:lnTo>
                  <a:lnTo>
                    <a:pt x="2708275" y="1828800"/>
                  </a:lnTo>
                  <a:lnTo>
                    <a:pt x="2714625" y="1844675"/>
                  </a:lnTo>
                  <a:lnTo>
                    <a:pt x="2695575" y="1857375"/>
                  </a:lnTo>
                  <a:lnTo>
                    <a:pt x="2619375" y="1863725"/>
                  </a:lnTo>
                  <a:lnTo>
                    <a:pt x="2403475" y="1857375"/>
                  </a:lnTo>
                  <a:lnTo>
                    <a:pt x="2273300" y="1854200"/>
                  </a:lnTo>
                  <a:lnTo>
                    <a:pt x="2181225" y="1844675"/>
                  </a:lnTo>
                  <a:lnTo>
                    <a:pt x="2092325" y="1822450"/>
                  </a:lnTo>
                  <a:lnTo>
                    <a:pt x="1955800" y="1778000"/>
                  </a:lnTo>
                  <a:lnTo>
                    <a:pt x="1793875" y="1701800"/>
                  </a:lnTo>
                  <a:lnTo>
                    <a:pt x="1666875" y="1625600"/>
                  </a:lnTo>
                  <a:lnTo>
                    <a:pt x="1517650" y="1514475"/>
                  </a:lnTo>
                  <a:lnTo>
                    <a:pt x="1368425" y="1368425"/>
                  </a:lnTo>
                  <a:lnTo>
                    <a:pt x="1114425" y="1104900"/>
                  </a:lnTo>
                  <a:lnTo>
                    <a:pt x="869950" y="860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8">
              <a:extLst>
                <a:ext uri="{FF2B5EF4-FFF2-40B4-BE49-F238E27FC236}">
                  <a16:creationId xmlns:a16="http://schemas.microsoft.com/office/drawing/2014/main" id="{C75652C8-66C8-4038-A571-B30F982AE747}"/>
                </a:ext>
              </a:extLst>
            </p:cNvPr>
            <p:cNvSpPr/>
            <p:nvPr/>
          </p:nvSpPr>
          <p:spPr>
            <a:xfrm>
              <a:off x="4814889" y="3182938"/>
              <a:ext cx="2162175" cy="444500"/>
            </a:xfrm>
            <a:custGeom>
              <a:avLst/>
              <a:gdLst>
                <a:gd name="connsiteX0" fmla="*/ 1407318 w 2162175"/>
                <a:gd name="connsiteY0" fmla="*/ 266700 h 442913"/>
                <a:gd name="connsiteX1" fmla="*/ 1200150 w 2162175"/>
                <a:gd name="connsiteY1" fmla="*/ 292894 h 442913"/>
                <a:gd name="connsiteX2" fmla="*/ 985837 w 2162175"/>
                <a:gd name="connsiteY2" fmla="*/ 311944 h 442913"/>
                <a:gd name="connsiteX3" fmla="*/ 747712 w 2162175"/>
                <a:gd name="connsiteY3" fmla="*/ 350044 h 442913"/>
                <a:gd name="connsiteX4" fmla="*/ 633412 w 2162175"/>
                <a:gd name="connsiteY4" fmla="*/ 376238 h 442913"/>
                <a:gd name="connsiteX5" fmla="*/ 542925 w 2162175"/>
                <a:gd name="connsiteY5" fmla="*/ 397669 h 442913"/>
                <a:gd name="connsiteX6" fmla="*/ 492918 w 2162175"/>
                <a:gd name="connsiteY6" fmla="*/ 416719 h 442913"/>
                <a:gd name="connsiteX7" fmla="*/ 469106 w 2162175"/>
                <a:gd name="connsiteY7" fmla="*/ 428625 h 442913"/>
                <a:gd name="connsiteX8" fmla="*/ 438150 w 2162175"/>
                <a:gd name="connsiteY8" fmla="*/ 438150 h 442913"/>
                <a:gd name="connsiteX9" fmla="*/ 385762 w 2162175"/>
                <a:gd name="connsiteY9" fmla="*/ 442913 h 442913"/>
                <a:gd name="connsiteX10" fmla="*/ 330993 w 2162175"/>
                <a:gd name="connsiteY10" fmla="*/ 431007 h 442913"/>
                <a:gd name="connsiteX11" fmla="*/ 278606 w 2162175"/>
                <a:gd name="connsiteY11" fmla="*/ 411957 h 442913"/>
                <a:gd name="connsiteX12" fmla="*/ 221456 w 2162175"/>
                <a:gd name="connsiteY12" fmla="*/ 378619 h 442913"/>
                <a:gd name="connsiteX13" fmla="*/ 173831 w 2162175"/>
                <a:gd name="connsiteY13" fmla="*/ 340519 h 442913"/>
                <a:gd name="connsiteX14" fmla="*/ 116681 w 2162175"/>
                <a:gd name="connsiteY14" fmla="*/ 288132 h 442913"/>
                <a:gd name="connsiteX15" fmla="*/ 73818 w 2162175"/>
                <a:gd name="connsiteY15" fmla="*/ 240507 h 442913"/>
                <a:gd name="connsiteX16" fmla="*/ 45243 w 2162175"/>
                <a:gd name="connsiteY16" fmla="*/ 202407 h 442913"/>
                <a:gd name="connsiteX17" fmla="*/ 19050 w 2162175"/>
                <a:gd name="connsiteY17" fmla="*/ 159544 h 442913"/>
                <a:gd name="connsiteX18" fmla="*/ 7143 w 2162175"/>
                <a:gd name="connsiteY18" fmla="*/ 135732 h 442913"/>
                <a:gd name="connsiteX19" fmla="*/ 0 w 2162175"/>
                <a:gd name="connsiteY19" fmla="*/ 111919 h 442913"/>
                <a:gd name="connsiteX20" fmla="*/ 0 w 2162175"/>
                <a:gd name="connsiteY20" fmla="*/ 88107 h 442913"/>
                <a:gd name="connsiteX21" fmla="*/ 4762 w 2162175"/>
                <a:gd name="connsiteY21" fmla="*/ 76200 h 442913"/>
                <a:gd name="connsiteX22" fmla="*/ 19050 w 2162175"/>
                <a:gd name="connsiteY22" fmla="*/ 71438 h 442913"/>
                <a:gd name="connsiteX23" fmla="*/ 38100 w 2162175"/>
                <a:gd name="connsiteY23" fmla="*/ 76200 h 442913"/>
                <a:gd name="connsiteX24" fmla="*/ 64293 w 2162175"/>
                <a:gd name="connsiteY24" fmla="*/ 100013 h 442913"/>
                <a:gd name="connsiteX25" fmla="*/ 128587 w 2162175"/>
                <a:gd name="connsiteY25" fmla="*/ 140494 h 442913"/>
                <a:gd name="connsiteX26" fmla="*/ 197643 w 2162175"/>
                <a:gd name="connsiteY26" fmla="*/ 171450 h 442913"/>
                <a:gd name="connsiteX27" fmla="*/ 273843 w 2162175"/>
                <a:gd name="connsiteY27" fmla="*/ 197644 h 442913"/>
                <a:gd name="connsiteX28" fmla="*/ 333375 w 2162175"/>
                <a:gd name="connsiteY28" fmla="*/ 209550 h 442913"/>
                <a:gd name="connsiteX29" fmla="*/ 371475 w 2162175"/>
                <a:gd name="connsiteY29" fmla="*/ 214313 h 442913"/>
                <a:gd name="connsiteX30" fmla="*/ 428625 w 2162175"/>
                <a:gd name="connsiteY30" fmla="*/ 214313 h 442913"/>
                <a:gd name="connsiteX31" fmla="*/ 531018 w 2162175"/>
                <a:gd name="connsiteY31" fmla="*/ 195263 h 442913"/>
                <a:gd name="connsiteX32" fmla="*/ 750093 w 2162175"/>
                <a:gd name="connsiteY32" fmla="*/ 152400 h 442913"/>
                <a:gd name="connsiteX33" fmla="*/ 988218 w 2162175"/>
                <a:gd name="connsiteY33" fmla="*/ 104775 h 442913"/>
                <a:gd name="connsiteX34" fmla="*/ 1190625 w 2162175"/>
                <a:gd name="connsiteY34" fmla="*/ 90488 h 442913"/>
                <a:gd name="connsiteX35" fmla="*/ 1393031 w 2162175"/>
                <a:gd name="connsiteY35" fmla="*/ 69057 h 442913"/>
                <a:gd name="connsiteX36" fmla="*/ 1788318 w 2162175"/>
                <a:gd name="connsiteY36" fmla="*/ 16669 h 442913"/>
                <a:gd name="connsiteX37" fmla="*/ 1852612 w 2162175"/>
                <a:gd name="connsiteY37" fmla="*/ 0 h 442913"/>
                <a:gd name="connsiteX38" fmla="*/ 1876425 w 2162175"/>
                <a:gd name="connsiteY38" fmla="*/ 0 h 442913"/>
                <a:gd name="connsiteX39" fmla="*/ 1943100 w 2162175"/>
                <a:gd name="connsiteY39" fmla="*/ 11907 h 442913"/>
                <a:gd name="connsiteX40" fmla="*/ 2047875 w 2162175"/>
                <a:gd name="connsiteY40" fmla="*/ 50007 h 442913"/>
                <a:gd name="connsiteX41" fmla="*/ 2085975 w 2162175"/>
                <a:gd name="connsiteY41" fmla="*/ 71438 h 442913"/>
                <a:gd name="connsiteX42" fmla="*/ 2114550 w 2162175"/>
                <a:gd name="connsiteY42" fmla="*/ 97632 h 442913"/>
                <a:gd name="connsiteX43" fmla="*/ 2143125 w 2162175"/>
                <a:gd name="connsiteY43" fmla="*/ 130969 h 442913"/>
                <a:gd name="connsiteX44" fmla="*/ 2157412 w 2162175"/>
                <a:gd name="connsiteY44" fmla="*/ 154782 h 442913"/>
                <a:gd name="connsiteX45" fmla="*/ 2162175 w 2162175"/>
                <a:gd name="connsiteY45" fmla="*/ 173832 h 442913"/>
                <a:gd name="connsiteX46" fmla="*/ 2162175 w 2162175"/>
                <a:gd name="connsiteY46" fmla="*/ 188119 h 442913"/>
                <a:gd name="connsiteX47" fmla="*/ 2152650 w 2162175"/>
                <a:gd name="connsiteY47" fmla="*/ 211932 h 442913"/>
                <a:gd name="connsiteX48" fmla="*/ 2131218 w 2162175"/>
                <a:gd name="connsiteY48" fmla="*/ 228600 h 442913"/>
                <a:gd name="connsiteX49" fmla="*/ 2097881 w 2162175"/>
                <a:gd name="connsiteY49" fmla="*/ 240507 h 442913"/>
                <a:gd name="connsiteX50" fmla="*/ 2028825 w 2162175"/>
                <a:gd name="connsiteY50" fmla="*/ 245269 h 442913"/>
                <a:gd name="connsiteX51" fmla="*/ 1850231 w 2162175"/>
                <a:gd name="connsiteY51" fmla="*/ 235744 h 442913"/>
                <a:gd name="connsiteX52" fmla="*/ 1688306 w 2162175"/>
                <a:gd name="connsiteY52" fmla="*/ 245269 h 442913"/>
                <a:gd name="connsiteX53" fmla="*/ 1407318 w 2162175"/>
                <a:gd name="connsiteY53" fmla="*/ 266700 h 442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162175" h="442913">
                  <a:moveTo>
                    <a:pt x="1407318" y="266700"/>
                  </a:moveTo>
                  <a:lnTo>
                    <a:pt x="1200150" y="292894"/>
                  </a:lnTo>
                  <a:lnTo>
                    <a:pt x="985837" y="311944"/>
                  </a:lnTo>
                  <a:lnTo>
                    <a:pt x="747712" y="350044"/>
                  </a:lnTo>
                  <a:lnTo>
                    <a:pt x="633412" y="376238"/>
                  </a:lnTo>
                  <a:lnTo>
                    <a:pt x="542925" y="397669"/>
                  </a:lnTo>
                  <a:lnTo>
                    <a:pt x="492918" y="416719"/>
                  </a:lnTo>
                  <a:lnTo>
                    <a:pt x="469106" y="428625"/>
                  </a:lnTo>
                  <a:lnTo>
                    <a:pt x="438150" y="438150"/>
                  </a:lnTo>
                  <a:lnTo>
                    <a:pt x="385762" y="442913"/>
                  </a:lnTo>
                  <a:lnTo>
                    <a:pt x="330993" y="431007"/>
                  </a:lnTo>
                  <a:lnTo>
                    <a:pt x="278606" y="411957"/>
                  </a:lnTo>
                  <a:lnTo>
                    <a:pt x="221456" y="378619"/>
                  </a:lnTo>
                  <a:lnTo>
                    <a:pt x="173831" y="340519"/>
                  </a:lnTo>
                  <a:lnTo>
                    <a:pt x="116681" y="288132"/>
                  </a:lnTo>
                  <a:lnTo>
                    <a:pt x="73818" y="240507"/>
                  </a:lnTo>
                  <a:lnTo>
                    <a:pt x="45243" y="202407"/>
                  </a:lnTo>
                  <a:lnTo>
                    <a:pt x="19050" y="159544"/>
                  </a:lnTo>
                  <a:lnTo>
                    <a:pt x="7143" y="135732"/>
                  </a:lnTo>
                  <a:lnTo>
                    <a:pt x="0" y="111919"/>
                  </a:lnTo>
                  <a:lnTo>
                    <a:pt x="0" y="88107"/>
                  </a:lnTo>
                  <a:lnTo>
                    <a:pt x="4762" y="76200"/>
                  </a:lnTo>
                  <a:lnTo>
                    <a:pt x="19050" y="71438"/>
                  </a:lnTo>
                  <a:lnTo>
                    <a:pt x="38100" y="76200"/>
                  </a:lnTo>
                  <a:lnTo>
                    <a:pt x="64293" y="100013"/>
                  </a:lnTo>
                  <a:lnTo>
                    <a:pt x="128587" y="140494"/>
                  </a:lnTo>
                  <a:lnTo>
                    <a:pt x="197643" y="171450"/>
                  </a:lnTo>
                  <a:lnTo>
                    <a:pt x="273843" y="197644"/>
                  </a:lnTo>
                  <a:lnTo>
                    <a:pt x="333375" y="209550"/>
                  </a:lnTo>
                  <a:lnTo>
                    <a:pt x="371475" y="214313"/>
                  </a:lnTo>
                  <a:lnTo>
                    <a:pt x="428625" y="214313"/>
                  </a:lnTo>
                  <a:lnTo>
                    <a:pt x="531018" y="195263"/>
                  </a:lnTo>
                  <a:lnTo>
                    <a:pt x="750093" y="152400"/>
                  </a:lnTo>
                  <a:lnTo>
                    <a:pt x="988218" y="104775"/>
                  </a:lnTo>
                  <a:lnTo>
                    <a:pt x="1190625" y="90488"/>
                  </a:lnTo>
                  <a:lnTo>
                    <a:pt x="1393031" y="69057"/>
                  </a:lnTo>
                  <a:lnTo>
                    <a:pt x="1788318" y="16669"/>
                  </a:lnTo>
                  <a:lnTo>
                    <a:pt x="1852612" y="0"/>
                  </a:lnTo>
                  <a:lnTo>
                    <a:pt x="1876425" y="0"/>
                  </a:lnTo>
                  <a:lnTo>
                    <a:pt x="1943100" y="11907"/>
                  </a:lnTo>
                  <a:lnTo>
                    <a:pt x="2047875" y="50007"/>
                  </a:lnTo>
                  <a:lnTo>
                    <a:pt x="2085975" y="71438"/>
                  </a:lnTo>
                  <a:lnTo>
                    <a:pt x="2114550" y="97632"/>
                  </a:lnTo>
                  <a:lnTo>
                    <a:pt x="2143125" y="130969"/>
                  </a:lnTo>
                  <a:lnTo>
                    <a:pt x="2157412" y="154782"/>
                  </a:lnTo>
                  <a:lnTo>
                    <a:pt x="2162175" y="173832"/>
                  </a:lnTo>
                  <a:lnTo>
                    <a:pt x="2162175" y="188119"/>
                  </a:lnTo>
                  <a:lnTo>
                    <a:pt x="2152650" y="211932"/>
                  </a:lnTo>
                  <a:lnTo>
                    <a:pt x="2131218" y="228600"/>
                  </a:lnTo>
                  <a:lnTo>
                    <a:pt x="2097881" y="240507"/>
                  </a:lnTo>
                  <a:lnTo>
                    <a:pt x="2028825" y="245269"/>
                  </a:lnTo>
                  <a:lnTo>
                    <a:pt x="1850231" y="235744"/>
                  </a:lnTo>
                  <a:lnTo>
                    <a:pt x="1688306" y="245269"/>
                  </a:lnTo>
                  <a:lnTo>
                    <a:pt x="1407318" y="266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7" name="フリーフォーム 9">
              <a:extLst>
                <a:ext uri="{FF2B5EF4-FFF2-40B4-BE49-F238E27FC236}">
                  <a16:creationId xmlns:a16="http://schemas.microsoft.com/office/drawing/2014/main" id="{E9E12CAC-1C3E-46F2-8FD2-13D8E833C08C}"/>
                </a:ext>
              </a:extLst>
            </p:cNvPr>
            <p:cNvSpPr/>
            <p:nvPr/>
          </p:nvSpPr>
          <p:spPr>
            <a:xfrm>
              <a:off x="5589589" y="2646363"/>
              <a:ext cx="504825" cy="1473200"/>
            </a:xfrm>
            <a:custGeom>
              <a:avLst/>
              <a:gdLst>
                <a:gd name="connsiteX0" fmla="*/ 188119 w 504825"/>
                <a:gd name="connsiteY0" fmla="*/ 926306 h 1473994"/>
                <a:gd name="connsiteX1" fmla="*/ 188119 w 504825"/>
                <a:gd name="connsiteY1" fmla="*/ 538162 h 1473994"/>
                <a:gd name="connsiteX2" fmla="*/ 183356 w 504825"/>
                <a:gd name="connsiteY2" fmla="*/ 400050 h 1473994"/>
                <a:gd name="connsiteX3" fmla="*/ 178594 w 504825"/>
                <a:gd name="connsiteY3" fmla="*/ 307181 h 1473994"/>
                <a:gd name="connsiteX4" fmla="*/ 171450 w 504825"/>
                <a:gd name="connsiteY4" fmla="*/ 250031 h 1473994"/>
                <a:gd name="connsiteX5" fmla="*/ 161925 w 504825"/>
                <a:gd name="connsiteY5" fmla="*/ 209550 h 1473994"/>
                <a:gd name="connsiteX6" fmla="*/ 140494 w 504825"/>
                <a:gd name="connsiteY6" fmla="*/ 176212 h 1473994"/>
                <a:gd name="connsiteX7" fmla="*/ 111919 w 504825"/>
                <a:gd name="connsiteY7" fmla="*/ 140494 h 1473994"/>
                <a:gd name="connsiteX8" fmla="*/ 73819 w 504825"/>
                <a:gd name="connsiteY8" fmla="*/ 116681 h 1473994"/>
                <a:gd name="connsiteX9" fmla="*/ 33337 w 504825"/>
                <a:gd name="connsiteY9" fmla="*/ 90487 h 1473994"/>
                <a:gd name="connsiteX10" fmla="*/ 11906 w 504825"/>
                <a:gd name="connsiteY10" fmla="*/ 73819 h 1473994"/>
                <a:gd name="connsiteX11" fmla="*/ 0 w 504825"/>
                <a:gd name="connsiteY11" fmla="*/ 54769 h 1473994"/>
                <a:gd name="connsiteX12" fmla="*/ 0 w 504825"/>
                <a:gd name="connsiteY12" fmla="*/ 38100 h 1473994"/>
                <a:gd name="connsiteX13" fmla="*/ 7144 w 504825"/>
                <a:gd name="connsiteY13" fmla="*/ 21431 h 1473994"/>
                <a:gd name="connsiteX14" fmla="*/ 40481 w 504825"/>
                <a:gd name="connsiteY14" fmla="*/ 4762 h 1473994"/>
                <a:gd name="connsiteX15" fmla="*/ 83344 w 504825"/>
                <a:gd name="connsiteY15" fmla="*/ 0 h 1473994"/>
                <a:gd name="connsiteX16" fmla="*/ 123825 w 504825"/>
                <a:gd name="connsiteY16" fmla="*/ 2381 h 1473994"/>
                <a:gd name="connsiteX17" fmla="*/ 190500 w 504825"/>
                <a:gd name="connsiteY17" fmla="*/ 14287 h 1473994"/>
                <a:gd name="connsiteX18" fmla="*/ 261937 w 504825"/>
                <a:gd name="connsiteY18" fmla="*/ 33337 h 1473994"/>
                <a:gd name="connsiteX19" fmla="*/ 321469 w 504825"/>
                <a:gd name="connsiteY19" fmla="*/ 57150 h 1473994"/>
                <a:gd name="connsiteX20" fmla="*/ 371475 w 504825"/>
                <a:gd name="connsiteY20" fmla="*/ 83344 h 1473994"/>
                <a:gd name="connsiteX21" fmla="*/ 421481 w 504825"/>
                <a:gd name="connsiteY21" fmla="*/ 111919 h 1473994"/>
                <a:gd name="connsiteX22" fmla="*/ 457200 w 504825"/>
                <a:gd name="connsiteY22" fmla="*/ 135731 h 1473994"/>
                <a:gd name="connsiteX23" fmla="*/ 476250 w 504825"/>
                <a:gd name="connsiteY23" fmla="*/ 152400 h 1473994"/>
                <a:gd name="connsiteX24" fmla="*/ 488156 w 504825"/>
                <a:gd name="connsiteY24" fmla="*/ 166687 h 1473994"/>
                <a:gd name="connsiteX25" fmla="*/ 500062 w 504825"/>
                <a:gd name="connsiteY25" fmla="*/ 192881 h 1473994"/>
                <a:gd name="connsiteX26" fmla="*/ 504825 w 504825"/>
                <a:gd name="connsiteY26" fmla="*/ 219075 h 1473994"/>
                <a:gd name="connsiteX27" fmla="*/ 504825 w 504825"/>
                <a:gd name="connsiteY27" fmla="*/ 252412 h 1473994"/>
                <a:gd name="connsiteX28" fmla="*/ 495300 w 504825"/>
                <a:gd name="connsiteY28" fmla="*/ 285750 h 1473994"/>
                <a:gd name="connsiteX29" fmla="*/ 476250 w 504825"/>
                <a:gd name="connsiteY29" fmla="*/ 326231 h 1473994"/>
                <a:gd name="connsiteX30" fmla="*/ 459581 w 504825"/>
                <a:gd name="connsiteY30" fmla="*/ 373856 h 1473994"/>
                <a:gd name="connsiteX31" fmla="*/ 452437 w 504825"/>
                <a:gd name="connsiteY31" fmla="*/ 428625 h 1473994"/>
                <a:gd name="connsiteX32" fmla="*/ 452437 w 504825"/>
                <a:gd name="connsiteY32" fmla="*/ 495300 h 1473994"/>
                <a:gd name="connsiteX33" fmla="*/ 457200 w 504825"/>
                <a:gd name="connsiteY33" fmla="*/ 628650 h 1473994"/>
                <a:gd name="connsiteX34" fmla="*/ 457200 w 504825"/>
                <a:gd name="connsiteY34" fmla="*/ 809625 h 1473994"/>
                <a:gd name="connsiteX35" fmla="*/ 400050 w 504825"/>
                <a:gd name="connsiteY35" fmla="*/ 1457325 h 1473994"/>
                <a:gd name="connsiteX36" fmla="*/ 178594 w 504825"/>
                <a:gd name="connsiteY36" fmla="*/ 1473994 h 1473994"/>
                <a:gd name="connsiteX37" fmla="*/ 188119 w 504825"/>
                <a:gd name="connsiteY37" fmla="*/ 926306 h 147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04825" h="1473994">
                  <a:moveTo>
                    <a:pt x="188119" y="926306"/>
                  </a:moveTo>
                  <a:lnTo>
                    <a:pt x="188119" y="538162"/>
                  </a:lnTo>
                  <a:lnTo>
                    <a:pt x="183356" y="400050"/>
                  </a:lnTo>
                  <a:lnTo>
                    <a:pt x="178594" y="307181"/>
                  </a:lnTo>
                  <a:lnTo>
                    <a:pt x="171450" y="250031"/>
                  </a:lnTo>
                  <a:lnTo>
                    <a:pt x="161925" y="209550"/>
                  </a:lnTo>
                  <a:lnTo>
                    <a:pt x="140494" y="176212"/>
                  </a:lnTo>
                  <a:lnTo>
                    <a:pt x="111919" y="140494"/>
                  </a:lnTo>
                  <a:lnTo>
                    <a:pt x="73819" y="116681"/>
                  </a:lnTo>
                  <a:lnTo>
                    <a:pt x="33337" y="90487"/>
                  </a:lnTo>
                  <a:lnTo>
                    <a:pt x="11906" y="73819"/>
                  </a:lnTo>
                  <a:lnTo>
                    <a:pt x="0" y="54769"/>
                  </a:lnTo>
                  <a:lnTo>
                    <a:pt x="0" y="38100"/>
                  </a:lnTo>
                  <a:lnTo>
                    <a:pt x="7144" y="21431"/>
                  </a:lnTo>
                  <a:lnTo>
                    <a:pt x="40481" y="4762"/>
                  </a:lnTo>
                  <a:lnTo>
                    <a:pt x="83344" y="0"/>
                  </a:lnTo>
                  <a:lnTo>
                    <a:pt x="123825" y="2381"/>
                  </a:lnTo>
                  <a:lnTo>
                    <a:pt x="190500" y="14287"/>
                  </a:lnTo>
                  <a:lnTo>
                    <a:pt x="261937" y="33337"/>
                  </a:lnTo>
                  <a:lnTo>
                    <a:pt x="321469" y="57150"/>
                  </a:lnTo>
                  <a:lnTo>
                    <a:pt x="371475" y="83344"/>
                  </a:lnTo>
                  <a:lnTo>
                    <a:pt x="421481" y="111919"/>
                  </a:lnTo>
                  <a:lnTo>
                    <a:pt x="457200" y="135731"/>
                  </a:lnTo>
                  <a:lnTo>
                    <a:pt x="476250" y="152400"/>
                  </a:lnTo>
                  <a:lnTo>
                    <a:pt x="488156" y="166687"/>
                  </a:lnTo>
                  <a:lnTo>
                    <a:pt x="500062" y="192881"/>
                  </a:lnTo>
                  <a:lnTo>
                    <a:pt x="504825" y="219075"/>
                  </a:lnTo>
                  <a:lnTo>
                    <a:pt x="504825" y="252412"/>
                  </a:lnTo>
                  <a:lnTo>
                    <a:pt x="495300" y="285750"/>
                  </a:lnTo>
                  <a:lnTo>
                    <a:pt x="476250" y="326231"/>
                  </a:lnTo>
                  <a:lnTo>
                    <a:pt x="459581" y="373856"/>
                  </a:lnTo>
                  <a:lnTo>
                    <a:pt x="452437" y="428625"/>
                  </a:lnTo>
                  <a:lnTo>
                    <a:pt x="452437" y="495300"/>
                  </a:lnTo>
                  <a:lnTo>
                    <a:pt x="457200" y="628650"/>
                  </a:lnTo>
                  <a:lnTo>
                    <a:pt x="457200" y="809625"/>
                  </a:lnTo>
                  <a:lnTo>
                    <a:pt x="400050" y="1457325"/>
                  </a:lnTo>
                  <a:lnTo>
                    <a:pt x="178594" y="1473994"/>
                  </a:lnTo>
                  <a:lnTo>
                    <a:pt x="188119" y="9263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0">
              <a:extLst>
                <a:ext uri="{FF2B5EF4-FFF2-40B4-BE49-F238E27FC236}">
                  <a16:creationId xmlns:a16="http://schemas.microsoft.com/office/drawing/2014/main" id="{15B36F29-EEAA-4567-84EE-3FE6584897B6}"/>
                </a:ext>
              </a:extLst>
            </p:cNvPr>
            <p:cNvSpPr/>
            <p:nvPr/>
          </p:nvSpPr>
          <p:spPr>
            <a:xfrm>
              <a:off x="4291013" y="3943350"/>
              <a:ext cx="3306762" cy="471488"/>
            </a:xfrm>
            <a:custGeom>
              <a:avLst/>
              <a:gdLst>
                <a:gd name="connsiteX0" fmla="*/ 1798864 w 3306536"/>
                <a:gd name="connsiteY0" fmla="*/ 258536 h 470807"/>
                <a:gd name="connsiteX1" fmla="*/ 1447800 w 3306536"/>
                <a:gd name="connsiteY1" fmla="*/ 285750 h 470807"/>
                <a:gd name="connsiteX2" fmla="*/ 1240971 w 3306536"/>
                <a:gd name="connsiteY2" fmla="*/ 312964 h 470807"/>
                <a:gd name="connsiteX3" fmla="*/ 1047750 w 3306536"/>
                <a:gd name="connsiteY3" fmla="*/ 334736 h 470807"/>
                <a:gd name="connsiteX4" fmla="*/ 903514 w 3306536"/>
                <a:gd name="connsiteY4" fmla="*/ 356507 h 470807"/>
                <a:gd name="connsiteX5" fmla="*/ 770164 w 3306536"/>
                <a:gd name="connsiteY5" fmla="*/ 383721 h 470807"/>
                <a:gd name="connsiteX6" fmla="*/ 658586 w 3306536"/>
                <a:gd name="connsiteY6" fmla="*/ 413657 h 470807"/>
                <a:gd name="connsiteX7" fmla="*/ 566057 w 3306536"/>
                <a:gd name="connsiteY7" fmla="*/ 449036 h 470807"/>
                <a:gd name="connsiteX8" fmla="*/ 517071 w 3306536"/>
                <a:gd name="connsiteY8" fmla="*/ 470807 h 470807"/>
                <a:gd name="connsiteX9" fmla="*/ 470807 w 3306536"/>
                <a:gd name="connsiteY9" fmla="*/ 459921 h 470807"/>
                <a:gd name="connsiteX10" fmla="*/ 389164 w 3306536"/>
                <a:gd name="connsiteY10" fmla="*/ 432707 h 470807"/>
                <a:gd name="connsiteX11" fmla="*/ 329293 w 3306536"/>
                <a:gd name="connsiteY11" fmla="*/ 402771 h 470807"/>
                <a:gd name="connsiteX12" fmla="*/ 266700 w 3306536"/>
                <a:gd name="connsiteY12" fmla="*/ 367393 h 470807"/>
                <a:gd name="connsiteX13" fmla="*/ 144236 w 3306536"/>
                <a:gd name="connsiteY13" fmla="*/ 280307 h 470807"/>
                <a:gd name="connsiteX14" fmla="*/ 40821 w 3306536"/>
                <a:gd name="connsiteY14" fmla="*/ 193221 h 470807"/>
                <a:gd name="connsiteX15" fmla="*/ 16328 w 3306536"/>
                <a:gd name="connsiteY15" fmla="*/ 174171 h 470807"/>
                <a:gd name="connsiteX16" fmla="*/ 0 w 3306536"/>
                <a:gd name="connsiteY16" fmla="*/ 149679 h 470807"/>
                <a:gd name="connsiteX17" fmla="*/ 2721 w 3306536"/>
                <a:gd name="connsiteY17" fmla="*/ 127907 h 470807"/>
                <a:gd name="connsiteX18" fmla="*/ 8164 w 3306536"/>
                <a:gd name="connsiteY18" fmla="*/ 119743 h 470807"/>
                <a:gd name="connsiteX19" fmla="*/ 32657 w 3306536"/>
                <a:gd name="connsiteY19" fmla="*/ 108857 h 470807"/>
                <a:gd name="connsiteX20" fmla="*/ 59871 w 3306536"/>
                <a:gd name="connsiteY20" fmla="*/ 108857 h 470807"/>
                <a:gd name="connsiteX21" fmla="*/ 114300 w 3306536"/>
                <a:gd name="connsiteY21" fmla="*/ 133350 h 470807"/>
                <a:gd name="connsiteX22" fmla="*/ 225878 w 3306536"/>
                <a:gd name="connsiteY22" fmla="*/ 174171 h 470807"/>
                <a:gd name="connsiteX23" fmla="*/ 312964 w 3306536"/>
                <a:gd name="connsiteY23" fmla="*/ 195943 h 470807"/>
                <a:gd name="connsiteX24" fmla="*/ 383721 w 3306536"/>
                <a:gd name="connsiteY24" fmla="*/ 201386 h 470807"/>
                <a:gd name="connsiteX25" fmla="*/ 506186 w 3306536"/>
                <a:gd name="connsiteY25" fmla="*/ 201386 h 470807"/>
                <a:gd name="connsiteX26" fmla="*/ 585107 w 3306536"/>
                <a:gd name="connsiteY26" fmla="*/ 198664 h 470807"/>
                <a:gd name="connsiteX27" fmla="*/ 819150 w 3306536"/>
                <a:gd name="connsiteY27" fmla="*/ 174171 h 470807"/>
                <a:gd name="connsiteX28" fmla="*/ 1102178 w 3306536"/>
                <a:gd name="connsiteY28" fmla="*/ 141514 h 470807"/>
                <a:gd name="connsiteX29" fmla="*/ 1488621 w 3306536"/>
                <a:gd name="connsiteY29" fmla="*/ 92529 h 470807"/>
                <a:gd name="connsiteX30" fmla="*/ 1695450 w 3306536"/>
                <a:gd name="connsiteY30" fmla="*/ 70757 h 470807"/>
                <a:gd name="connsiteX31" fmla="*/ 2051957 w 3306536"/>
                <a:gd name="connsiteY31" fmla="*/ 57150 h 470807"/>
                <a:gd name="connsiteX32" fmla="*/ 2539093 w 3306536"/>
                <a:gd name="connsiteY32" fmla="*/ 43543 h 470807"/>
                <a:gd name="connsiteX33" fmla="*/ 2696936 w 3306536"/>
                <a:gd name="connsiteY33" fmla="*/ 43543 h 470807"/>
                <a:gd name="connsiteX34" fmla="*/ 2743200 w 3306536"/>
                <a:gd name="connsiteY34" fmla="*/ 38100 h 470807"/>
                <a:gd name="connsiteX35" fmla="*/ 2803071 w 3306536"/>
                <a:gd name="connsiteY35" fmla="*/ 27214 h 470807"/>
                <a:gd name="connsiteX36" fmla="*/ 2871107 w 3306536"/>
                <a:gd name="connsiteY36" fmla="*/ 0 h 470807"/>
                <a:gd name="connsiteX37" fmla="*/ 2887436 w 3306536"/>
                <a:gd name="connsiteY37" fmla="*/ 0 h 470807"/>
                <a:gd name="connsiteX38" fmla="*/ 2988128 w 3306536"/>
                <a:gd name="connsiteY38" fmla="*/ 21771 h 470807"/>
                <a:gd name="connsiteX39" fmla="*/ 3072493 w 3306536"/>
                <a:gd name="connsiteY39" fmla="*/ 48986 h 470807"/>
                <a:gd name="connsiteX40" fmla="*/ 3162300 w 3306536"/>
                <a:gd name="connsiteY40" fmla="*/ 78921 h 470807"/>
                <a:gd name="connsiteX41" fmla="*/ 3227614 w 3306536"/>
                <a:gd name="connsiteY41" fmla="*/ 108857 h 470807"/>
                <a:gd name="connsiteX42" fmla="*/ 3273878 w 3306536"/>
                <a:gd name="connsiteY42" fmla="*/ 136071 h 470807"/>
                <a:gd name="connsiteX43" fmla="*/ 3287486 w 3306536"/>
                <a:gd name="connsiteY43" fmla="*/ 155121 h 470807"/>
                <a:gd name="connsiteX44" fmla="*/ 3301093 w 3306536"/>
                <a:gd name="connsiteY44" fmla="*/ 185057 h 470807"/>
                <a:gd name="connsiteX45" fmla="*/ 3306536 w 3306536"/>
                <a:gd name="connsiteY45" fmla="*/ 217714 h 470807"/>
                <a:gd name="connsiteX46" fmla="*/ 3306536 w 3306536"/>
                <a:gd name="connsiteY46" fmla="*/ 244929 h 470807"/>
                <a:gd name="connsiteX47" fmla="*/ 3290207 w 3306536"/>
                <a:gd name="connsiteY47" fmla="*/ 266700 h 470807"/>
                <a:gd name="connsiteX48" fmla="*/ 3262993 w 3306536"/>
                <a:gd name="connsiteY48" fmla="*/ 288471 h 470807"/>
                <a:gd name="connsiteX49" fmla="*/ 3205843 w 3306536"/>
                <a:gd name="connsiteY49" fmla="*/ 296636 h 470807"/>
                <a:gd name="connsiteX50" fmla="*/ 3009900 w 3306536"/>
                <a:gd name="connsiteY50" fmla="*/ 274864 h 470807"/>
                <a:gd name="connsiteX51" fmla="*/ 2555421 w 3306536"/>
                <a:gd name="connsiteY51" fmla="*/ 244929 h 470807"/>
                <a:gd name="connsiteX52" fmla="*/ 2174421 w 3306536"/>
                <a:gd name="connsiteY52" fmla="*/ 244929 h 470807"/>
                <a:gd name="connsiteX53" fmla="*/ 1798864 w 3306536"/>
                <a:gd name="connsiteY53" fmla="*/ 258536 h 47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306536" h="470807">
                  <a:moveTo>
                    <a:pt x="1798864" y="258536"/>
                  </a:moveTo>
                  <a:lnTo>
                    <a:pt x="1447800" y="285750"/>
                  </a:lnTo>
                  <a:lnTo>
                    <a:pt x="1240971" y="312964"/>
                  </a:lnTo>
                  <a:lnTo>
                    <a:pt x="1047750" y="334736"/>
                  </a:lnTo>
                  <a:lnTo>
                    <a:pt x="903514" y="356507"/>
                  </a:lnTo>
                  <a:lnTo>
                    <a:pt x="770164" y="383721"/>
                  </a:lnTo>
                  <a:lnTo>
                    <a:pt x="658586" y="413657"/>
                  </a:lnTo>
                  <a:lnTo>
                    <a:pt x="566057" y="449036"/>
                  </a:lnTo>
                  <a:lnTo>
                    <a:pt x="517071" y="470807"/>
                  </a:lnTo>
                  <a:lnTo>
                    <a:pt x="470807" y="459921"/>
                  </a:lnTo>
                  <a:lnTo>
                    <a:pt x="389164" y="432707"/>
                  </a:lnTo>
                  <a:lnTo>
                    <a:pt x="329293" y="402771"/>
                  </a:lnTo>
                  <a:lnTo>
                    <a:pt x="266700" y="367393"/>
                  </a:lnTo>
                  <a:lnTo>
                    <a:pt x="144236" y="280307"/>
                  </a:lnTo>
                  <a:lnTo>
                    <a:pt x="40821" y="193221"/>
                  </a:lnTo>
                  <a:lnTo>
                    <a:pt x="16328" y="174171"/>
                  </a:lnTo>
                  <a:lnTo>
                    <a:pt x="0" y="149679"/>
                  </a:lnTo>
                  <a:lnTo>
                    <a:pt x="2721" y="127907"/>
                  </a:lnTo>
                  <a:lnTo>
                    <a:pt x="8164" y="119743"/>
                  </a:lnTo>
                  <a:lnTo>
                    <a:pt x="32657" y="108857"/>
                  </a:lnTo>
                  <a:lnTo>
                    <a:pt x="59871" y="108857"/>
                  </a:lnTo>
                  <a:lnTo>
                    <a:pt x="114300" y="133350"/>
                  </a:lnTo>
                  <a:lnTo>
                    <a:pt x="225878" y="174171"/>
                  </a:lnTo>
                  <a:lnTo>
                    <a:pt x="312964" y="195943"/>
                  </a:lnTo>
                  <a:lnTo>
                    <a:pt x="383721" y="201386"/>
                  </a:lnTo>
                  <a:lnTo>
                    <a:pt x="506186" y="201386"/>
                  </a:lnTo>
                  <a:lnTo>
                    <a:pt x="585107" y="198664"/>
                  </a:lnTo>
                  <a:lnTo>
                    <a:pt x="819150" y="174171"/>
                  </a:lnTo>
                  <a:lnTo>
                    <a:pt x="1102178" y="141514"/>
                  </a:lnTo>
                  <a:lnTo>
                    <a:pt x="1488621" y="92529"/>
                  </a:lnTo>
                  <a:lnTo>
                    <a:pt x="1695450" y="70757"/>
                  </a:lnTo>
                  <a:lnTo>
                    <a:pt x="2051957" y="57150"/>
                  </a:lnTo>
                  <a:lnTo>
                    <a:pt x="2539093" y="43543"/>
                  </a:lnTo>
                  <a:lnTo>
                    <a:pt x="2696936" y="43543"/>
                  </a:lnTo>
                  <a:lnTo>
                    <a:pt x="2743200" y="38100"/>
                  </a:lnTo>
                  <a:lnTo>
                    <a:pt x="2803071" y="27214"/>
                  </a:lnTo>
                  <a:lnTo>
                    <a:pt x="2871107" y="0"/>
                  </a:lnTo>
                  <a:lnTo>
                    <a:pt x="2887436" y="0"/>
                  </a:lnTo>
                  <a:lnTo>
                    <a:pt x="2988128" y="21771"/>
                  </a:lnTo>
                  <a:lnTo>
                    <a:pt x="3072493" y="48986"/>
                  </a:lnTo>
                  <a:lnTo>
                    <a:pt x="3162300" y="78921"/>
                  </a:lnTo>
                  <a:lnTo>
                    <a:pt x="3227614" y="108857"/>
                  </a:lnTo>
                  <a:lnTo>
                    <a:pt x="3273878" y="136071"/>
                  </a:lnTo>
                  <a:lnTo>
                    <a:pt x="3287486" y="155121"/>
                  </a:lnTo>
                  <a:lnTo>
                    <a:pt x="3301093" y="185057"/>
                  </a:lnTo>
                  <a:lnTo>
                    <a:pt x="3306536" y="217714"/>
                  </a:lnTo>
                  <a:lnTo>
                    <a:pt x="3306536" y="244929"/>
                  </a:lnTo>
                  <a:lnTo>
                    <a:pt x="3290207" y="266700"/>
                  </a:lnTo>
                  <a:lnTo>
                    <a:pt x="3262993" y="288471"/>
                  </a:lnTo>
                  <a:lnTo>
                    <a:pt x="3205843" y="296636"/>
                  </a:lnTo>
                  <a:lnTo>
                    <a:pt x="3009900" y="274864"/>
                  </a:lnTo>
                  <a:lnTo>
                    <a:pt x="2555421" y="244929"/>
                  </a:lnTo>
                  <a:lnTo>
                    <a:pt x="2174421" y="244929"/>
                  </a:lnTo>
                  <a:lnTo>
                    <a:pt x="1798864" y="25853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2">
              <a:extLst>
                <a:ext uri="{FF2B5EF4-FFF2-40B4-BE49-F238E27FC236}">
                  <a16:creationId xmlns:a16="http://schemas.microsoft.com/office/drawing/2014/main" id="{6A72891D-67A9-4778-9449-C17DF7B4FB18}"/>
                </a:ext>
              </a:extLst>
            </p:cNvPr>
            <p:cNvSpPr/>
            <p:nvPr/>
          </p:nvSpPr>
          <p:spPr>
            <a:xfrm>
              <a:off x="4954589" y="4611689"/>
              <a:ext cx="2295525" cy="1203325"/>
            </a:xfrm>
            <a:custGeom>
              <a:avLst/>
              <a:gdLst>
                <a:gd name="connsiteX0" fmla="*/ 885825 w 2295525"/>
                <a:gd name="connsiteY0" fmla="*/ 295275 h 1202532"/>
                <a:gd name="connsiteX1" fmla="*/ 540544 w 2295525"/>
                <a:gd name="connsiteY1" fmla="*/ 342900 h 1202532"/>
                <a:gd name="connsiteX2" fmla="*/ 114300 w 2295525"/>
                <a:gd name="connsiteY2" fmla="*/ 411957 h 1202532"/>
                <a:gd name="connsiteX3" fmla="*/ 0 w 2295525"/>
                <a:gd name="connsiteY3" fmla="*/ 250032 h 1202532"/>
                <a:gd name="connsiteX4" fmla="*/ 107157 w 2295525"/>
                <a:gd name="connsiteY4" fmla="*/ 245269 h 1202532"/>
                <a:gd name="connsiteX5" fmla="*/ 390525 w 2295525"/>
                <a:gd name="connsiteY5" fmla="*/ 202407 h 1202532"/>
                <a:gd name="connsiteX6" fmla="*/ 735807 w 2295525"/>
                <a:gd name="connsiteY6" fmla="*/ 154782 h 1202532"/>
                <a:gd name="connsiteX7" fmla="*/ 1128713 w 2295525"/>
                <a:gd name="connsiteY7" fmla="*/ 109538 h 1202532"/>
                <a:gd name="connsiteX8" fmla="*/ 1428750 w 2295525"/>
                <a:gd name="connsiteY8" fmla="*/ 85725 h 1202532"/>
                <a:gd name="connsiteX9" fmla="*/ 1828800 w 2295525"/>
                <a:gd name="connsiteY9" fmla="*/ 66675 h 1202532"/>
                <a:gd name="connsiteX10" fmla="*/ 1874044 w 2295525"/>
                <a:gd name="connsiteY10" fmla="*/ 30957 h 1202532"/>
                <a:gd name="connsiteX11" fmla="*/ 1931194 w 2295525"/>
                <a:gd name="connsiteY11" fmla="*/ 0 h 1202532"/>
                <a:gd name="connsiteX12" fmla="*/ 1945482 w 2295525"/>
                <a:gd name="connsiteY12" fmla="*/ 0 h 1202532"/>
                <a:gd name="connsiteX13" fmla="*/ 1993107 w 2295525"/>
                <a:gd name="connsiteY13" fmla="*/ 23813 h 1202532"/>
                <a:gd name="connsiteX14" fmla="*/ 2105025 w 2295525"/>
                <a:gd name="connsiteY14" fmla="*/ 97632 h 1202532"/>
                <a:gd name="connsiteX15" fmla="*/ 2195513 w 2295525"/>
                <a:gd name="connsiteY15" fmla="*/ 169069 h 1202532"/>
                <a:gd name="connsiteX16" fmla="*/ 2235994 w 2295525"/>
                <a:gd name="connsiteY16" fmla="*/ 197644 h 1202532"/>
                <a:gd name="connsiteX17" fmla="*/ 2264569 w 2295525"/>
                <a:gd name="connsiteY17" fmla="*/ 228600 h 1202532"/>
                <a:gd name="connsiteX18" fmla="*/ 2283619 w 2295525"/>
                <a:gd name="connsiteY18" fmla="*/ 252413 h 1202532"/>
                <a:gd name="connsiteX19" fmla="*/ 2293144 w 2295525"/>
                <a:gd name="connsiteY19" fmla="*/ 288132 h 1202532"/>
                <a:gd name="connsiteX20" fmla="*/ 2295525 w 2295525"/>
                <a:gd name="connsiteY20" fmla="*/ 321469 h 1202532"/>
                <a:gd name="connsiteX21" fmla="*/ 2283619 w 2295525"/>
                <a:gd name="connsiteY21" fmla="*/ 364332 h 1202532"/>
                <a:gd name="connsiteX22" fmla="*/ 2205038 w 2295525"/>
                <a:gd name="connsiteY22" fmla="*/ 442913 h 1202532"/>
                <a:gd name="connsiteX23" fmla="*/ 2176463 w 2295525"/>
                <a:gd name="connsiteY23" fmla="*/ 476250 h 1202532"/>
                <a:gd name="connsiteX24" fmla="*/ 2076450 w 2295525"/>
                <a:gd name="connsiteY24" fmla="*/ 764382 h 1202532"/>
                <a:gd name="connsiteX25" fmla="*/ 1983582 w 2295525"/>
                <a:gd name="connsiteY25" fmla="*/ 1000125 h 1202532"/>
                <a:gd name="connsiteX26" fmla="*/ 1893094 w 2295525"/>
                <a:gd name="connsiteY26" fmla="*/ 1202532 h 1202532"/>
                <a:gd name="connsiteX27" fmla="*/ 1697832 w 2295525"/>
                <a:gd name="connsiteY27" fmla="*/ 1150144 h 1202532"/>
                <a:gd name="connsiteX28" fmla="*/ 1745457 w 2295525"/>
                <a:gd name="connsiteY28" fmla="*/ 954882 h 1202532"/>
                <a:gd name="connsiteX29" fmla="*/ 1812132 w 2295525"/>
                <a:gd name="connsiteY29" fmla="*/ 678657 h 1202532"/>
                <a:gd name="connsiteX30" fmla="*/ 1852613 w 2295525"/>
                <a:gd name="connsiteY30" fmla="*/ 497682 h 1202532"/>
                <a:gd name="connsiteX31" fmla="*/ 1890713 w 2295525"/>
                <a:gd name="connsiteY31" fmla="*/ 350044 h 1202532"/>
                <a:gd name="connsiteX32" fmla="*/ 1893094 w 2295525"/>
                <a:gd name="connsiteY32" fmla="*/ 319088 h 1202532"/>
                <a:gd name="connsiteX33" fmla="*/ 1881188 w 2295525"/>
                <a:gd name="connsiteY33" fmla="*/ 271463 h 1202532"/>
                <a:gd name="connsiteX34" fmla="*/ 1859757 w 2295525"/>
                <a:gd name="connsiteY34" fmla="*/ 240507 h 1202532"/>
                <a:gd name="connsiteX35" fmla="*/ 1826419 w 2295525"/>
                <a:gd name="connsiteY35" fmla="*/ 221457 h 1202532"/>
                <a:gd name="connsiteX36" fmla="*/ 1524000 w 2295525"/>
                <a:gd name="connsiteY36" fmla="*/ 230982 h 1202532"/>
                <a:gd name="connsiteX37" fmla="*/ 1245394 w 2295525"/>
                <a:gd name="connsiteY37" fmla="*/ 252413 h 1202532"/>
                <a:gd name="connsiteX38" fmla="*/ 885825 w 2295525"/>
                <a:gd name="connsiteY38" fmla="*/ 295275 h 120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295525" h="1202532">
                  <a:moveTo>
                    <a:pt x="885825" y="295275"/>
                  </a:moveTo>
                  <a:lnTo>
                    <a:pt x="540544" y="342900"/>
                  </a:lnTo>
                  <a:lnTo>
                    <a:pt x="114300" y="411957"/>
                  </a:lnTo>
                  <a:lnTo>
                    <a:pt x="0" y="250032"/>
                  </a:lnTo>
                  <a:lnTo>
                    <a:pt x="107157" y="245269"/>
                  </a:lnTo>
                  <a:lnTo>
                    <a:pt x="390525" y="202407"/>
                  </a:lnTo>
                  <a:lnTo>
                    <a:pt x="735807" y="154782"/>
                  </a:lnTo>
                  <a:lnTo>
                    <a:pt x="1128713" y="109538"/>
                  </a:lnTo>
                  <a:lnTo>
                    <a:pt x="1428750" y="85725"/>
                  </a:lnTo>
                  <a:lnTo>
                    <a:pt x="1828800" y="66675"/>
                  </a:lnTo>
                  <a:lnTo>
                    <a:pt x="1874044" y="30957"/>
                  </a:lnTo>
                  <a:lnTo>
                    <a:pt x="1931194" y="0"/>
                  </a:lnTo>
                  <a:lnTo>
                    <a:pt x="1945482" y="0"/>
                  </a:lnTo>
                  <a:lnTo>
                    <a:pt x="1993107" y="23813"/>
                  </a:lnTo>
                  <a:lnTo>
                    <a:pt x="2105025" y="97632"/>
                  </a:lnTo>
                  <a:lnTo>
                    <a:pt x="2195513" y="169069"/>
                  </a:lnTo>
                  <a:lnTo>
                    <a:pt x="2235994" y="197644"/>
                  </a:lnTo>
                  <a:lnTo>
                    <a:pt x="2264569" y="228600"/>
                  </a:lnTo>
                  <a:lnTo>
                    <a:pt x="2283619" y="252413"/>
                  </a:lnTo>
                  <a:lnTo>
                    <a:pt x="2293144" y="288132"/>
                  </a:lnTo>
                  <a:lnTo>
                    <a:pt x="2295525" y="321469"/>
                  </a:lnTo>
                  <a:lnTo>
                    <a:pt x="2283619" y="364332"/>
                  </a:lnTo>
                  <a:lnTo>
                    <a:pt x="2205038" y="442913"/>
                  </a:lnTo>
                  <a:lnTo>
                    <a:pt x="2176463" y="476250"/>
                  </a:lnTo>
                  <a:lnTo>
                    <a:pt x="2076450" y="764382"/>
                  </a:lnTo>
                  <a:lnTo>
                    <a:pt x="1983582" y="1000125"/>
                  </a:lnTo>
                  <a:lnTo>
                    <a:pt x="1893094" y="1202532"/>
                  </a:lnTo>
                  <a:lnTo>
                    <a:pt x="1697832" y="1150144"/>
                  </a:lnTo>
                  <a:lnTo>
                    <a:pt x="1745457" y="954882"/>
                  </a:lnTo>
                  <a:lnTo>
                    <a:pt x="1812132" y="678657"/>
                  </a:lnTo>
                  <a:lnTo>
                    <a:pt x="1852613" y="497682"/>
                  </a:lnTo>
                  <a:lnTo>
                    <a:pt x="1890713" y="350044"/>
                  </a:lnTo>
                  <a:lnTo>
                    <a:pt x="1893094" y="319088"/>
                  </a:lnTo>
                  <a:lnTo>
                    <a:pt x="1881188" y="271463"/>
                  </a:lnTo>
                  <a:lnTo>
                    <a:pt x="1859757" y="240507"/>
                  </a:lnTo>
                  <a:lnTo>
                    <a:pt x="1826419" y="221457"/>
                  </a:lnTo>
                  <a:lnTo>
                    <a:pt x="1524000" y="230982"/>
                  </a:lnTo>
                  <a:lnTo>
                    <a:pt x="1245394" y="252413"/>
                  </a:lnTo>
                  <a:lnTo>
                    <a:pt x="885825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3">
              <a:extLst>
                <a:ext uri="{FF2B5EF4-FFF2-40B4-BE49-F238E27FC236}">
                  <a16:creationId xmlns:a16="http://schemas.microsoft.com/office/drawing/2014/main" id="{31290376-7F87-463A-ADD5-5AA22F562456}"/>
                </a:ext>
              </a:extLst>
            </p:cNvPr>
            <p:cNvSpPr/>
            <p:nvPr/>
          </p:nvSpPr>
          <p:spPr>
            <a:xfrm>
              <a:off x="5167314" y="5681663"/>
              <a:ext cx="1728787" cy="304800"/>
            </a:xfrm>
            <a:custGeom>
              <a:avLst/>
              <a:gdLst>
                <a:gd name="connsiteX0" fmla="*/ 664368 w 1728787"/>
                <a:gd name="connsiteY0" fmla="*/ 226218 h 304800"/>
                <a:gd name="connsiteX1" fmla="*/ 47625 w 1728787"/>
                <a:gd name="connsiteY1" fmla="*/ 304800 h 304800"/>
                <a:gd name="connsiteX2" fmla="*/ 0 w 1728787"/>
                <a:gd name="connsiteY2" fmla="*/ 145256 h 304800"/>
                <a:gd name="connsiteX3" fmla="*/ 216693 w 1728787"/>
                <a:gd name="connsiteY3" fmla="*/ 114300 h 304800"/>
                <a:gd name="connsiteX4" fmla="*/ 488156 w 1728787"/>
                <a:gd name="connsiteY4" fmla="*/ 80962 h 304800"/>
                <a:gd name="connsiteX5" fmla="*/ 711993 w 1728787"/>
                <a:gd name="connsiteY5" fmla="*/ 57150 h 304800"/>
                <a:gd name="connsiteX6" fmla="*/ 971550 w 1728787"/>
                <a:gd name="connsiteY6" fmla="*/ 35718 h 304800"/>
                <a:gd name="connsiteX7" fmla="*/ 1312068 w 1728787"/>
                <a:gd name="connsiteY7" fmla="*/ 11906 h 304800"/>
                <a:gd name="connsiteX8" fmla="*/ 1526381 w 1728787"/>
                <a:gd name="connsiteY8" fmla="*/ 0 h 304800"/>
                <a:gd name="connsiteX9" fmla="*/ 1709737 w 1728787"/>
                <a:gd name="connsiteY9" fmla="*/ 45243 h 304800"/>
                <a:gd name="connsiteX10" fmla="*/ 1726406 w 1728787"/>
                <a:gd name="connsiteY10" fmla="*/ 73818 h 304800"/>
                <a:gd name="connsiteX11" fmla="*/ 1728787 w 1728787"/>
                <a:gd name="connsiteY11" fmla="*/ 111918 h 304800"/>
                <a:gd name="connsiteX12" fmla="*/ 1724025 w 1728787"/>
                <a:gd name="connsiteY12" fmla="*/ 147637 h 304800"/>
                <a:gd name="connsiteX13" fmla="*/ 1712118 w 1728787"/>
                <a:gd name="connsiteY13" fmla="*/ 180975 h 304800"/>
                <a:gd name="connsiteX14" fmla="*/ 1690687 w 1728787"/>
                <a:gd name="connsiteY14" fmla="*/ 202406 h 304800"/>
                <a:gd name="connsiteX15" fmla="*/ 1662112 w 1728787"/>
                <a:gd name="connsiteY15" fmla="*/ 207168 h 304800"/>
                <a:gd name="connsiteX16" fmla="*/ 1574006 w 1728787"/>
                <a:gd name="connsiteY16" fmla="*/ 195262 h 304800"/>
                <a:gd name="connsiteX17" fmla="*/ 1466850 w 1728787"/>
                <a:gd name="connsiteY17" fmla="*/ 185737 h 304800"/>
                <a:gd name="connsiteX18" fmla="*/ 1266825 w 1728787"/>
                <a:gd name="connsiteY18" fmla="*/ 178593 h 304800"/>
                <a:gd name="connsiteX19" fmla="*/ 1002506 w 1728787"/>
                <a:gd name="connsiteY19" fmla="*/ 192881 h 304800"/>
                <a:gd name="connsiteX20" fmla="*/ 664368 w 1728787"/>
                <a:gd name="connsiteY20" fmla="*/ 226218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28787" h="304800">
                  <a:moveTo>
                    <a:pt x="664368" y="226218"/>
                  </a:moveTo>
                  <a:lnTo>
                    <a:pt x="47625" y="304800"/>
                  </a:lnTo>
                  <a:lnTo>
                    <a:pt x="0" y="145256"/>
                  </a:lnTo>
                  <a:lnTo>
                    <a:pt x="216693" y="114300"/>
                  </a:lnTo>
                  <a:lnTo>
                    <a:pt x="488156" y="80962"/>
                  </a:lnTo>
                  <a:lnTo>
                    <a:pt x="711993" y="57150"/>
                  </a:lnTo>
                  <a:lnTo>
                    <a:pt x="971550" y="35718"/>
                  </a:lnTo>
                  <a:lnTo>
                    <a:pt x="1312068" y="11906"/>
                  </a:lnTo>
                  <a:lnTo>
                    <a:pt x="1526381" y="0"/>
                  </a:lnTo>
                  <a:lnTo>
                    <a:pt x="1709737" y="45243"/>
                  </a:lnTo>
                  <a:lnTo>
                    <a:pt x="1726406" y="73818"/>
                  </a:lnTo>
                  <a:lnTo>
                    <a:pt x="1728787" y="111918"/>
                  </a:lnTo>
                  <a:lnTo>
                    <a:pt x="1724025" y="147637"/>
                  </a:lnTo>
                  <a:lnTo>
                    <a:pt x="1712118" y="180975"/>
                  </a:lnTo>
                  <a:lnTo>
                    <a:pt x="1690687" y="202406"/>
                  </a:lnTo>
                  <a:lnTo>
                    <a:pt x="1662112" y="207168"/>
                  </a:lnTo>
                  <a:lnTo>
                    <a:pt x="1574006" y="195262"/>
                  </a:lnTo>
                  <a:lnTo>
                    <a:pt x="1466850" y="185737"/>
                  </a:lnTo>
                  <a:lnTo>
                    <a:pt x="1266825" y="178593"/>
                  </a:lnTo>
                  <a:lnTo>
                    <a:pt x="1002506" y="192881"/>
                  </a:lnTo>
                  <a:lnTo>
                    <a:pt x="664368" y="2262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63449532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165800C6-6A99-4FD4-8599-5862EB932E2C}"/>
              </a:ext>
            </a:extLst>
          </p:cNvPr>
          <p:cNvSpPr/>
          <p:nvPr/>
        </p:nvSpPr>
        <p:spPr>
          <a:xfrm>
            <a:off x="3603627" y="1627189"/>
            <a:ext cx="1530350" cy="1381125"/>
          </a:xfrm>
          <a:custGeom>
            <a:avLst/>
            <a:gdLst>
              <a:gd name="connsiteX0" fmla="*/ 847725 w 1531144"/>
              <a:gd name="connsiteY0" fmla="*/ 862012 h 1381125"/>
              <a:gd name="connsiteX1" fmla="*/ 609600 w 1531144"/>
              <a:gd name="connsiteY1" fmla="*/ 1035844 h 1381125"/>
              <a:gd name="connsiteX2" fmla="*/ 309563 w 1531144"/>
              <a:gd name="connsiteY2" fmla="*/ 1233487 h 1381125"/>
              <a:gd name="connsiteX3" fmla="*/ 66675 w 1531144"/>
              <a:gd name="connsiteY3" fmla="*/ 1373981 h 1381125"/>
              <a:gd name="connsiteX4" fmla="*/ 50007 w 1531144"/>
              <a:gd name="connsiteY4" fmla="*/ 1378744 h 1381125"/>
              <a:gd name="connsiteX5" fmla="*/ 33338 w 1531144"/>
              <a:gd name="connsiteY5" fmla="*/ 1381125 h 1381125"/>
              <a:gd name="connsiteX6" fmla="*/ 14288 w 1531144"/>
              <a:gd name="connsiteY6" fmla="*/ 1378744 h 1381125"/>
              <a:gd name="connsiteX7" fmla="*/ 4763 w 1531144"/>
              <a:gd name="connsiteY7" fmla="*/ 1369219 h 1381125"/>
              <a:gd name="connsiteX8" fmla="*/ 0 w 1531144"/>
              <a:gd name="connsiteY8" fmla="*/ 1354931 h 1381125"/>
              <a:gd name="connsiteX9" fmla="*/ 0 w 1531144"/>
              <a:gd name="connsiteY9" fmla="*/ 1335881 h 1381125"/>
              <a:gd name="connsiteX10" fmla="*/ 14288 w 1531144"/>
              <a:gd name="connsiteY10" fmla="*/ 1304925 h 1381125"/>
              <a:gd name="connsiteX11" fmla="*/ 166688 w 1531144"/>
              <a:gd name="connsiteY11" fmla="*/ 1195387 h 1381125"/>
              <a:gd name="connsiteX12" fmla="*/ 328613 w 1531144"/>
              <a:gd name="connsiteY12" fmla="*/ 1071562 h 1381125"/>
              <a:gd name="connsiteX13" fmla="*/ 507207 w 1531144"/>
              <a:gd name="connsiteY13" fmla="*/ 919162 h 1381125"/>
              <a:gd name="connsiteX14" fmla="*/ 678657 w 1531144"/>
              <a:gd name="connsiteY14" fmla="*/ 757237 h 1381125"/>
              <a:gd name="connsiteX15" fmla="*/ 814388 w 1531144"/>
              <a:gd name="connsiteY15" fmla="*/ 619125 h 1381125"/>
              <a:gd name="connsiteX16" fmla="*/ 916782 w 1531144"/>
              <a:gd name="connsiteY16" fmla="*/ 509587 h 1381125"/>
              <a:gd name="connsiteX17" fmla="*/ 1019175 w 1531144"/>
              <a:gd name="connsiteY17" fmla="*/ 390525 h 1381125"/>
              <a:gd name="connsiteX18" fmla="*/ 1083469 w 1531144"/>
              <a:gd name="connsiteY18" fmla="*/ 307181 h 1381125"/>
              <a:gd name="connsiteX19" fmla="*/ 1116807 w 1531144"/>
              <a:gd name="connsiteY19" fmla="*/ 250031 h 1381125"/>
              <a:gd name="connsiteX20" fmla="*/ 1119188 w 1531144"/>
              <a:gd name="connsiteY20" fmla="*/ 223837 h 1381125"/>
              <a:gd name="connsiteX21" fmla="*/ 1112044 w 1531144"/>
              <a:gd name="connsiteY21" fmla="*/ 197644 h 1381125"/>
              <a:gd name="connsiteX22" fmla="*/ 1071563 w 1531144"/>
              <a:gd name="connsiteY22" fmla="*/ 121444 h 1381125"/>
              <a:gd name="connsiteX23" fmla="*/ 1040607 w 1531144"/>
              <a:gd name="connsiteY23" fmla="*/ 78581 h 1381125"/>
              <a:gd name="connsiteX24" fmla="*/ 1023938 w 1531144"/>
              <a:gd name="connsiteY24" fmla="*/ 47625 h 1381125"/>
              <a:gd name="connsiteX25" fmla="*/ 1019175 w 1531144"/>
              <a:gd name="connsiteY25" fmla="*/ 26194 h 1381125"/>
              <a:gd name="connsiteX26" fmla="*/ 1021557 w 1531144"/>
              <a:gd name="connsiteY26" fmla="*/ 9525 h 1381125"/>
              <a:gd name="connsiteX27" fmla="*/ 1028700 w 1531144"/>
              <a:gd name="connsiteY27" fmla="*/ 0 h 1381125"/>
              <a:gd name="connsiteX28" fmla="*/ 1050132 w 1531144"/>
              <a:gd name="connsiteY28" fmla="*/ 0 h 1381125"/>
              <a:gd name="connsiteX29" fmla="*/ 1078707 w 1531144"/>
              <a:gd name="connsiteY29" fmla="*/ 11906 h 1381125"/>
              <a:gd name="connsiteX30" fmla="*/ 1112044 w 1531144"/>
              <a:gd name="connsiteY30" fmla="*/ 16669 h 1381125"/>
              <a:gd name="connsiteX31" fmla="*/ 1159669 w 1531144"/>
              <a:gd name="connsiteY31" fmla="*/ 28575 h 1381125"/>
              <a:gd name="connsiteX32" fmla="*/ 1195388 w 1531144"/>
              <a:gd name="connsiteY32" fmla="*/ 45244 h 1381125"/>
              <a:gd name="connsiteX33" fmla="*/ 1254919 w 1531144"/>
              <a:gd name="connsiteY33" fmla="*/ 76200 h 1381125"/>
              <a:gd name="connsiteX34" fmla="*/ 1304925 w 1531144"/>
              <a:gd name="connsiteY34" fmla="*/ 107156 h 1381125"/>
              <a:gd name="connsiteX35" fmla="*/ 1376363 w 1531144"/>
              <a:gd name="connsiteY35" fmla="*/ 159544 h 1381125"/>
              <a:gd name="connsiteX36" fmla="*/ 1433513 w 1531144"/>
              <a:gd name="connsiteY36" fmla="*/ 204787 h 1381125"/>
              <a:gd name="connsiteX37" fmla="*/ 1473994 w 1531144"/>
              <a:gd name="connsiteY37" fmla="*/ 242887 h 1381125"/>
              <a:gd name="connsiteX38" fmla="*/ 1504950 w 1531144"/>
              <a:gd name="connsiteY38" fmla="*/ 273844 h 1381125"/>
              <a:gd name="connsiteX39" fmla="*/ 1519238 w 1531144"/>
              <a:gd name="connsiteY39" fmla="*/ 292894 h 1381125"/>
              <a:gd name="connsiteX40" fmla="*/ 1526382 w 1531144"/>
              <a:gd name="connsiteY40" fmla="*/ 311944 h 1381125"/>
              <a:gd name="connsiteX41" fmla="*/ 1531144 w 1531144"/>
              <a:gd name="connsiteY41" fmla="*/ 326231 h 1381125"/>
              <a:gd name="connsiteX42" fmla="*/ 1528763 w 1531144"/>
              <a:gd name="connsiteY42" fmla="*/ 342900 h 1381125"/>
              <a:gd name="connsiteX43" fmla="*/ 1516857 w 1531144"/>
              <a:gd name="connsiteY43" fmla="*/ 357187 h 1381125"/>
              <a:gd name="connsiteX44" fmla="*/ 1459707 w 1531144"/>
              <a:gd name="connsiteY44" fmla="*/ 378619 h 1381125"/>
              <a:gd name="connsiteX45" fmla="*/ 1421607 w 1531144"/>
              <a:gd name="connsiteY45" fmla="*/ 388144 h 1381125"/>
              <a:gd name="connsiteX46" fmla="*/ 1385888 w 1531144"/>
              <a:gd name="connsiteY46" fmla="*/ 404812 h 1381125"/>
              <a:gd name="connsiteX47" fmla="*/ 1352550 w 1531144"/>
              <a:gd name="connsiteY47" fmla="*/ 431006 h 1381125"/>
              <a:gd name="connsiteX48" fmla="*/ 1185863 w 1531144"/>
              <a:gd name="connsiteY48" fmla="*/ 585787 h 1381125"/>
              <a:gd name="connsiteX49" fmla="*/ 1038225 w 1531144"/>
              <a:gd name="connsiteY49" fmla="*/ 709612 h 1381125"/>
              <a:gd name="connsiteX50" fmla="*/ 847725 w 1531144"/>
              <a:gd name="connsiteY50" fmla="*/ 862012 h 1381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531144" h="1381125">
                <a:moveTo>
                  <a:pt x="847725" y="862012"/>
                </a:moveTo>
                <a:lnTo>
                  <a:pt x="609600" y="1035844"/>
                </a:lnTo>
                <a:lnTo>
                  <a:pt x="309563" y="1233487"/>
                </a:lnTo>
                <a:lnTo>
                  <a:pt x="66675" y="1373981"/>
                </a:lnTo>
                <a:lnTo>
                  <a:pt x="50007" y="1378744"/>
                </a:lnTo>
                <a:lnTo>
                  <a:pt x="33338" y="1381125"/>
                </a:lnTo>
                <a:lnTo>
                  <a:pt x="14288" y="1378744"/>
                </a:lnTo>
                <a:lnTo>
                  <a:pt x="4763" y="1369219"/>
                </a:lnTo>
                <a:lnTo>
                  <a:pt x="0" y="1354931"/>
                </a:lnTo>
                <a:lnTo>
                  <a:pt x="0" y="1335881"/>
                </a:lnTo>
                <a:lnTo>
                  <a:pt x="14288" y="1304925"/>
                </a:lnTo>
                <a:lnTo>
                  <a:pt x="166688" y="1195387"/>
                </a:lnTo>
                <a:lnTo>
                  <a:pt x="328613" y="1071562"/>
                </a:lnTo>
                <a:lnTo>
                  <a:pt x="507207" y="919162"/>
                </a:lnTo>
                <a:lnTo>
                  <a:pt x="678657" y="757237"/>
                </a:lnTo>
                <a:lnTo>
                  <a:pt x="814388" y="619125"/>
                </a:lnTo>
                <a:lnTo>
                  <a:pt x="916782" y="509587"/>
                </a:lnTo>
                <a:lnTo>
                  <a:pt x="1019175" y="390525"/>
                </a:lnTo>
                <a:lnTo>
                  <a:pt x="1083469" y="307181"/>
                </a:lnTo>
                <a:lnTo>
                  <a:pt x="1116807" y="250031"/>
                </a:lnTo>
                <a:lnTo>
                  <a:pt x="1119188" y="223837"/>
                </a:lnTo>
                <a:lnTo>
                  <a:pt x="1112044" y="197644"/>
                </a:lnTo>
                <a:lnTo>
                  <a:pt x="1071563" y="121444"/>
                </a:lnTo>
                <a:lnTo>
                  <a:pt x="1040607" y="78581"/>
                </a:lnTo>
                <a:lnTo>
                  <a:pt x="1023938" y="47625"/>
                </a:lnTo>
                <a:lnTo>
                  <a:pt x="1019175" y="26194"/>
                </a:lnTo>
                <a:lnTo>
                  <a:pt x="1021557" y="9525"/>
                </a:lnTo>
                <a:lnTo>
                  <a:pt x="1028700" y="0"/>
                </a:lnTo>
                <a:lnTo>
                  <a:pt x="1050132" y="0"/>
                </a:lnTo>
                <a:lnTo>
                  <a:pt x="1078707" y="11906"/>
                </a:lnTo>
                <a:lnTo>
                  <a:pt x="1112044" y="16669"/>
                </a:lnTo>
                <a:lnTo>
                  <a:pt x="1159669" y="28575"/>
                </a:lnTo>
                <a:lnTo>
                  <a:pt x="1195388" y="45244"/>
                </a:lnTo>
                <a:lnTo>
                  <a:pt x="1254919" y="76200"/>
                </a:lnTo>
                <a:lnTo>
                  <a:pt x="1304925" y="107156"/>
                </a:lnTo>
                <a:lnTo>
                  <a:pt x="1376363" y="159544"/>
                </a:lnTo>
                <a:lnTo>
                  <a:pt x="1433513" y="204787"/>
                </a:lnTo>
                <a:lnTo>
                  <a:pt x="1473994" y="242887"/>
                </a:lnTo>
                <a:lnTo>
                  <a:pt x="1504950" y="273844"/>
                </a:lnTo>
                <a:lnTo>
                  <a:pt x="1519238" y="292894"/>
                </a:lnTo>
                <a:lnTo>
                  <a:pt x="1526382" y="311944"/>
                </a:lnTo>
                <a:lnTo>
                  <a:pt x="1531144" y="326231"/>
                </a:lnTo>
                <a:lnTo>
                  <a:pt x="1528763" y="342900"/>
                </a:lnTo>
                <a:lnTo>
                  <a:pt x="1516857" y="357187"/>
                </a:lnTo>
                <a:lnTo>
                  <a:pt x="1459707" y="378619"/>
                </a:lnTo>
                <a:lnTo>
                  <a:pt x="1421607" y="388144"/>
                </a:lnTo>
                <a:lnTo>
                  <a:pt x="1385888" y="404812"/>
                </a:lnTo>
                <a:lnTo>
                  <a:pt x="1352550" y="431006"/>
                </a:lnTo>
                <a:lnTo>
                  <a:pt x="1185863" y="585787"/>
                </a:lnTo>
                <a:lnTo>
                  <a:pt x="1038225" y="709612"/>
                </a:lnTo>
                <a:lnTo>
                  <a:pt x="847725" y="862012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56C3EB3C-CAE2-4900-BB4B-5749269F977F}"/>
              </a:ext>
            </a:extLst>
          </p:cNvPr>
          <p:cNvSpPr/>
          <p:nvPr/>
        </p:nvSpPr>
        <p:spPr>
          <a:xfrm>
            <a:off x="6094415" y="1733551"/>
            <a:ext cx="1004887" cy="581025"/>
          </a:xfrm>
          <a:custGeom>
            <a:avLst/>
            <a:gdLst>
              <a:gd name="connsiteX0" fmla="*/ 607219 w 1004887"/>
              <a:gd name="connsiteY0" fmla="*/ 416719 h 581025"/>
              <a:gd name="connsiteX1" fmla="*/ 431006 w 1004887"/>
              <a:gd name="connsiteY1" fmla="*/ 288131 h 581025"/>
              <a:gd name="connsiteX2" fmla="*/ 319087 w 1004887"/>
              <a:gd name="connsiteY2" fmla="*/ 214313 h 581025"/>
              <a:gd name="connsiteX3" fmla="*/ 209550 w 1004887"/>
              <a:gd name="connsiteY3" fmla="*/ 145256 h 581025"/>
              <a:gd name="connsiteX4" fmla="*/ 95250 w 1004887"/>
              <a:gd name="connsiteY4" fmla="*/ 80963 h 581025"/>
              <a:gd name="connsiteX5" fmla="*/ 30956 w 1004887"/>
              <a:gd name="connsiteY5" fmla="*/ 52388 h 581025"/>
              <a:gd name="connsiteX6" fmla="*/ 11906 w 1004887"/>
              <a:gd name="connsiteY6" fmla="*/ 42863 h 581025"/>
              <a:gd name="connsiteX7" fmla="*/ 0 w 1004887"/>
              <a:gd name="connsiteY7" fmla="*/ 30956 h 581025"/>
              <a:gd name="connsiteX8" fmla="*/ 2381 w 1004887"/>
              <a:gd name="connsiteY8" fmla="*/ 16669 h 581025"/>
              <a:gd name="connsiteX9" fmla="*/ 11906 w 1004887"/>
              <a:gd name="connsiteY9" fmla="*/ 7144 h 581025"/>
              <a:gd name="connsiteX10" fmla="*/ 33337 w 1004887"/>
              <a:gd name="connsiteY10" fmla="*/ 0 h 581025"/>
              <a:gd name="connsiteX11" fmla="*/ 88106 w 1004887"/>
              <a:gd name="connsiteY11" fmla="*/ 2381 h 581025"/>
              <a:gd name="connsiteX12" fmla="*/ 209550 w 1004887"/>
              <a:gd name="connsiteY12" fmla="*/ 23813 h 581025"/>
              <a:gd name="connsiteX13" fmla="*/ 442912 w 1004887"/>
              <a:gd name="connsiteY13" fmla="*/ 71438 h 581025"/>
              <a:gd name="connsiteX14" fmla="*/ 623887 w 1004887"/>
              <a:gd name="connsiteY14" fmla="*/ 109538 h 581025"/>
              <a:gd name="connsiteX15" fmla="*/ 742950 w 1004887"/>
              <a:gd name="connsiteY15" fmla="*/ 133350 h 581025"/>
              <a:gd name="connsiteX16" fmla="*/ 769144 w 1004887"/>
              <a:gd name="connsiteY16" fmla="*/ 140494 h 581025"/>
              <a:gd name="connsiteX17" fmla="*/ 804862 w 1004887"/>
              <a:gd name="connsiteY17" fmla="*/ 154781 h 581025"/>
              <a:gd name="connsiteX18" fmla="*/ 833437 w 1004887"/>
              <a:gd name="connsiteY18" fmla="*/ 169069 h 581025"/>
              <a:gd name="connsiteX19" fmla="*/ 859631 w 1004887"/>
              <a:gd name="connsiteY19" fmla="*/ 190500 h 581025"/>
              <a:gd name="connsiteX20" fmla="*/ 892969 w 1004887"/>
              <a:gd name="connsiteY20" fmla="*/ 221456 h 581025"/>
              <a:gd name="connsiteX21" fmla="*/ 914400 w 1004887"/>
              <a:gd name="connsiteY21" fmla="*/ 250031 h 581025"/>
              <a:gd name="connsiteX22" fmla="*/ 950119 w 1004887"/>
              <a:gd name="connsiteY22" fmla="*/ 304800 h 581025"/>
              <a:gd name="connsiteX23" fmla="*/ 973931 w 1004887"/>
              <a:gd name="connsiteY23" fmla="*/ 357188 h 581025"/>
              <a:gd name="connsiteX24" fmla="*/ 990600 w 1004887"/>
              <a:gd name="connsiteY24" fmla="*/ 409575 h 581025"/>
              <a:gd name="connsiteX25" fmla="*/ 1002506 w 1004887"/>
              <a:gd name="connsiteY25" fmla="*/ 457200 h 581025"/>
              <a:gd name="connsiteX26" fmla="*/ 1004887 w 1004887"/>
              <a:gd name="connsiteY26" fmla="*/ 492919 h 581025"/>
              <a:gd name="connsiteX27" fmla="*/ 997744 w 1004887"/>
              <a:gd name="connsiteY27" fmla="*/ 538163 h 581025"/>
              <a:gd name="connsiteX28" fmla="*/ 988219 w 1004887"/>
              <a:gd name="connsiteY28" fmla="*/ 559594 h 581025"/>
              <a:gd name="connsiteX29" fmla="*/ 976312 w 1004887"/>
              <a:gd name="connsiteY29" fmla="*/ 573881 h 581025"/>
              <a:gd name="connsiteX30" fmla="*/ 954881 w 1004887"/>
              <a:gd name="connsiteY30" fmla="*/ 578644 h 581025"/>
              <a:gd name="connsiteX31" fmla="*/ 916781 w 1004887"/>
              <a:gd name="connsiteY31" fmla="*/ 581025 h 581025"/>
              <a:gd name="connsiteX32" fmla="*/ 866775 w 1004887"/>
              <a:gd name="connsiteY32" fmla="*/ 576263 h 581025"/>
              <a:gd name="connsiteX33" fmla="*/ 809625 w 1004887"/>
              <a:gd name="connsiteY33" fmla="*/ 559594 h 581025"/>
              <a:gd name="connsiteX34" fmla="*/ 742950 w 1004887"/>
              <a:gd name="connsiteY34" fmla="*/ 528638 h 581025"/>
              <a:gd name="connsiteX35" fmla="*/ 607219 w 1004887"/>
              <a:gd name="connsiteY35" fmla="*/ 416719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004887" h="581025">
                <a:moveTo>
                  <a:pt x="607219" y="416719"/>
                </a:moveTo>
                <a:lnTo>
                  <a:pt x="431006" y="288131"/>
                </a:lnTo>
                <a:lnTo>
                  <a:pt x="319087" y="214313"/>
                </a:lnTo>
                <a:lnTo>
                  <a:pt x="209550" y="145256"/>
                </a:lnTo>
                <a:lnTo>
                  <a:pt x="95250" y="80963"/>
                </a:lnTo>
                <a:lnTo>
                  <a:pt x="30956" y="52388"/>
                </a:lnTo>
                <a:lnTo>
                  <a:pt x="11906" y="42863"/>
                </a:lnTo>
                <a:lnTo>
                  <a:pt x="0" y="30956"/>
                </a:lnTo>
                <a:lnTo>
                  <a:pt x="2381" y="16669"/>
                </a:lnTo>
                <a:lnTo>
                  <a:pt x="11906" y="7144"/>
                </a:lnTo>
                <a:lnTo>
                  <a:pt x="33337" y="0"/>
                </a:lnTo>
                <a:lnTo>
                  <a:pt x="88106" y="2381"/>
                </a:lnTo>
                <a:lnTo>
                  <a:pt x="209550" y="23813"/>
                </a:lnTo>
                <a:lnTo>
                  <a:pt x="442912" y="71438"/>
                </a:lnTo>
                <a:lnTo>
                  <a:pt x="623887" y="109538"/>
                </a:lnTo>
                <a:lnTo>
                  <a:pt x="742950" y="133350"/>
                </a:lnTo>
                <a:lnTo>
                  <a:pt x="769144" y="140494"/>
                </a:lnTo>
                <a:lnTo>
                  <a:pt x="804862" y="154781"/>
                </a:lnTo>
                <a:lnTo>
                  <a:pt x="833437" y="169069"/>
                </a:lnTo>
                <a:lnTo>
                  <a:pt x="859631" y="190500"/>
                </a:lnTo>
                <a:lnTo>
                  <a:pt x="892969" y="221456"/>
                </a:lnTo>
                <a:lnTo>
                  <a:pt x="914400" y="250031"/>
                </a:lnTo>
                <a:lnTo>
                  <a:pt x="950119" y="304800"/>
                </a:lnTo>
                <a:lnTo>
                  <a:pt x="973931" y="357188"/>
                </a:lnTo>
                <a:lnTo>
                  <a:pt x="990600" y="409575"/>
                </a:lnTo>
                <a:lnTo>
                  <a:pt x="1002506" y="457200"/>
                </a:lnTo>
                <a:lnTo>
                  <a:pt x="1004887" y="492919"/>
                </a:lnTo>
                <a:lnTo>
                  <a:pt x="997744" y="538163"/>
                </a:lnTo>
                <a:lnTo>
                  <a:pt x="988219" y="559594"/>
                </a:lnTo>
                <a:lnTo>
                  <a:pt x="976312" y="573881"/>
                </a:lnTo>
                <a:lnTo>
                  <a:pt x="954881" y="578644"/>
                </a:lnTo>
                <a:lnTo>
                  <a:pt x="916781" y="581025"/>
                </a:lnTo>
                <a:lnTo>
                  <a:pt x="866775" y="576263"/>
                </a:lnTo>
                <a:lnTo>
                  <a:pt x="809625" y="559594"/>
                </a:lnTo>
                <a:lnTo>
                  <a:pt x="742950" y="528638"/>
                </a:lnTo>
                <a:lnTo>
                  <a:pt x="607219" y="4167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30041C6C-4891-4EBF-8063-0D705CF9BEFA}"/>
              </a:ext>
            </a:extLst>
          </p:cNvPr>
          <p:cNvSpPr/>
          <p:nvPr/>
        </p:nvSpPr>
        <p:spPr>
          <a:xfrm rot="16200000">
            <a:off x="3374234" y="2642394"/>
            <a:ext cx="2044700" cy="1719263"/>
          </a:xfrm>
          <a:custGeom>
            <a:avLst/>
            <a:gdLst>
              <a:gd name="connsiteX0" fmla="*/ 1102518 w 2045493"/>
              <a:gd name="connsiteY0" fmla="*/ 1231106 h 1719262"/>
              <a:gd name="connsiteX1" fmla="*/ 897731 w 2045493"/>
              <a:gd name="connsiteY1" fmla="*/ 1069181 h 1719262"/>
              <a:gd name="connsiteX2" fmla="*/ 776287 w 2045493"/>
              <a:gd name="connsiteY2" fmla="*/ 945356 h 1719262"/>
              <a:gd name="connsiteX3" fmla="*/ 540543 w 2045493"/>
              <a:gd name="connsiteY3" fmla="*/ 723900 h 1719262"/>
              <a:gd name="connsiteX4" fmla="*/ 402431 w 2045493"/>
              <a:gd name="connsiteY4" fmla="*/ 581025 h 1719262"/>
              <a:gd name="connsiteX5" fmla="*/ 269081 w 2045493"/>
              <a:gd name="connsiteY5" fmla="*/ 431006 h 1719262"/>
              <a:gd name="connsiteX6" fmla="*/ 169068 w 2045493"/>
              <a:gd name="connsiteY6" fmla="*/ 304800 h 1719262"/>
              <a:gd name="connsiteX7" fmla="*/ 107156 w 2045493"/>
              <a:gd name="connsiteY7" fmla="*/ 216693 h 1719262"/>
              <a:gd name="connsiteX8" fmla="*/ 28575 w 2045493"/>
              <a:gd name="connsiteY8" fmla="*/ 102393 h 1719262"/>
              <a:gd name="connsiteX9" fmla="*/ 4762 w 2045493"/>
              <a:gd name="connsiteY9" fmla="*/ 64293 h 1719262"/>
              <a:gd name="connsiteX10" fmla="*/ 2381 w 2045493"/>
              <a:gd name="connsiteY10" fmla="*/ 54768 h 1719262"/>
              <a:gd name="connsiteX11" fmla="*/ 0 w 2045493"/>
              <a:gd name="connsiteY11" fmla="*/ 40481 h 1719262"/>
              <a:gd name="connsiteX12" fmla="*/ 2381 w 2045493"/>
              <a:gd name="connsiteY12" fmla="*/ 19050 h 1719262"/>
              <a:gd name="connsiteX13" fmla="*/ 16668 w 2045493"/>
              <a:gd name="connsiteY13" fmla="*/ 4762 h 1719262"/>
              <a:gd name="connsiteX14" fmla="*/ 35718 w 2045493"/>
              <a:gd name="connsiteY14" fmla="*/ 0 h 1719262"/>
              <a:gd name="connsiteX15" fmla="*/ 61912 w 2045493"/>
              <a:gd name="connsiteY15" fmla="*/ 4762 h 1719262"/>
              <a:gd name="connsiteX16" fmla="*/ 80962 w 2045493"/>
              <a:gd name="connsiteY16" fmla="*/ 23812 h 1719262"/>
              <a:gd name="connsiteX17" fmla="*/ 223837 w 2045493"/>
              <a:gd name="connsiteY17" fmla="*/ 180975 h 1719262"/>
              <a:gd name="connsiteX18" fmla="*/ 364331 w 2045493"/>
              <a:gd name="connsiteY18" fmla="*/ 323850 h 1719262"/>
              <a:gd name="connsiteX19" fmla="*/ 497681 w 2045493"/>
              <a:gd name="connsiteY19" fmla="*/ 454818 h 1719262"/>
              <a:gd name="connsiteX20" fmla="*/ 652462 w 2045493"/>
              <a:gd name="connsiteY20" fmla="*/ 592931 h 1719262"/>
              <a:gd name="connsiteX21" fmla="*/ 769143 w 2045493"/>
              <a:gd name="connsiteY21" fmla="*/ 692943 h 1719262"/>
              <a:gd name="connsiteX22" fmla="*/ 892968 w 2045493"/>
              <a:gd name="connsiteY22" fmla="*/ 790575 h 1719262"/>
              <a:gd name="connsiteX23" fmla="*/ 1028700 w 2045493"/>
              <a:gd name="connsiteY23" fmla="*/ 900112 h 1719262"/>
              <a:gd name="connsiteX24" fmla="*/ 1143000 w 2045493"/>
              <a:gd name="connsiteY24" fmla="*/ 985837 h 1719262"/>
              <a:gd name="connsiteX25" fmla="*/ 1283493 w 2045493"/>
              <a:gd name="connsiteY25" fmla="*/ 1083468 h 1719262"/>
              <a:gd name="connsiteX26" fmla="*/ 1438275 w 2045493"/>
              <a:gd name="connsiteY26" fmla="*/ 1178718 h 1719262"/>
              <a:gd name="connsiteX27" fmla="*/ 1597818 w 2045493"/>
              <a:gd name="connsiteY27" fmla="*/ 1271587 h 1719262"/>
              <a:gd name="connsiteX28" fmla="*/ 1666875 w 2045493"/>
              <a:gd name="connsiteY28" fmla="*/ 1304925 h 1719262"/>
              <a:gd name="connsiteX29" fmla="*/ 1726406 w 2045493"/>
              <a:gd name="connsiteY29" fmla="*/ 1326356 h 1719262"/>
              <a:gd name="connsiteX30" fmla="*/ 1774031 w 2045493"/>
              <a:gd name="connsiteY30" fmla="*/ 1338262 h 1719262"/>
              <a:gd name="connsiteX31" fmla="*/ 1816893 w 2045493"/>
              <a:gd name="connsiteY31" fmla="*/ 1345406 h 1719262"/>
              <a:gd name="connsiteX32" fmla="*/ 1881187 w 2045493"/>
              <a:gd name="connsiteY32" fmla="*/ 1335881 h 1719262"/>
              <a:gd name="connsiteX33" fmla="*/ 1938337 w 2045493"/>
              <a:gd name="connsiteY33" fmla="*/ 1307306 h 1719262"/>
              <a:gd name="connsiteX34" fmla="*/ 1978818 w 2045493"/>
              <a:gd name="connsiteY34" fmla="*/ 1285875 h 1719262"/>
              <a:gd name="connsiteX35" fmla="*/ 2005012 w 2045493"/>
              <a:gd name="connsiteY35" fmla="*/ 1271587 h 1719262"/>
              <a:gd name="connsiteX36" fmla="*/ 2021681 w 2045493"/>
              <a:gd name="connsiteY36" fmla="*/ 1264443 h 1719262"/>
              <a:gd name="connsiteX37" fmla="*/ 2033587 w 2045493"/>
              <a:gd name="connsiteY37" fmla="*/ 1264443 h 1719262"/>
              <a:gd name="connsiteX38" fmla="*/ 2045493 w 2045493"/>
              <a:gd name="connsiteY38" fmla="*/ 1273968 h 1719262"/>
              <a:gd name="connsiteX39" fmla="*/ 2043112 w 2045493"/>
              <a:gd name="connsiteY39" fmla="*/ 1297781 h 1719262"/>
              <a:gd name="connsiteX40" fmla="*/ 2000250 w 2045493"/>
              <a:gd name="connsiteY40" fmla="*/ 1373981 h 1719262"/>
              <a:gd name="connsiteX41" fmla="*/ 1921668 w 2045493"/>
              <a:gd name="connsiteY41" fmla="*/ 1500187 h 1719262"/>
              <a:gd name="connsiteX42" fmla="*/ 1828800 w 2045493"/>
              <a:gd name="connsiteY42" fmla="*/ 1612106 h 1719262"/>
              <a:gd name="connsiteX43" fmla="*/ 1776412 w 2045493"/>
              <a:gd name="connsiteY43" fmla="*/ 1664493 h 1719262"/>
              <a:gd name="connsiteX44" fmla="*/ 1726406 w 2045493"/>
              <a:gd name="connsiteY44" fmla="*/ 1702593 h 1719262"/>
              <a:gd name="connsiteX45" fmla="*/ 1697831 w 2045493"/>
              <a:gd name="connsiteY45" fmla="*/ 1714500 h 1719262"/>
              <a:gd name="connsiteX46" fmla="*/ 1674018 w 2045493"/>
              <a:gd name="connsiteY46" fmla="*/ 1719262 h 1719262"/>
              <a:gd name="connsiteX47" fmla="*/ 1647825 w 2045493"/>
              <a:gd name="connsiteY47" fmla="*/ 1714500 h 1719262"/>
              <a:gd name="connsiteX48" fmla="*/ 1624012 w 2045493"/>
              <a:gd name="connsiteY48" fmla="*/ 1700212 h 1719262"/>
              <a:gd name="connsiteX49" fmla="*/ 1604962 w 2045493"/>
              <a:gd name="connsiteY49" fmla="*/ 1676400 h 1719262"/>
              <a:gd name="connsiteX50" fmla="*/ 1585912 w 2045493"/>
              <a:gd name="connsiteY50" fmla="*/ 1633537 h 1719262"/>
              <a:gd name="connsiteX51" fmla="*/ 1350168 w 2045493"/>
              <a:gd name="connsiteY51" fmla="*/ 1435893 h 1719262"/>
              <a:gd name="connsiteX52" fmla="*/ 1102518 w 2045493"/>
              <a:gd name="connsiteY52" fmla="*/ 1231106 h 1719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045493" h="1719262">
                <a:moveTo>
                  <a:pt x="1102518" y="1231106"/>
                </a:moveTo>
                <a:lnTo>
                  <a:pt x="897731" y="1069181"/>
                </a:lnTo>
                <a:lnTo>
                  <a:pt x="776287" y="945356"/>
                </a:lnTo>
                <a:lnTo>
                  <a:pt x="540543" y="723900"/>
                </a:lnTo>
                <a:lnTo>
                  <a:pt x="402431" y="581025"/>
                </a:lnTo>
                <a:lnTo>
                  <a:pt x="269081" y="431006"/>
                </a:lnTo>
                <a:lnTo>
                  <a:pt x="169068" y="304800"/>
                </a:lnTo>
                <a:lnTo>
                  <a:pt x="107156" y="216693"/>
                </a:lnTo>
                <a:lnTo>
                  <a:pt x="28575" y="102393"/>
                </a:lnTo>
                <a:lnTo>
                  <a:pt x="4762" y="64293"/>
                </a:lnTo>
                <a:lnTo>
                  <a:pt x="2381" y="54768"/>
                </a:lnTo>
                <a:lnTo>
                  <a:pt x="0" y="40481"/>
                </a:lnTo>
                <a:lnTo>
                  <a:pt x="2381" y="19050"/>
                </a:lnTo>
                <a:lnTo>
                  <a:pt x="16668" y="4762"/>
                </a:lnTo>
                <a:lnTo>
                  <a:pt x="35718" y="0"/>
                </a:lnTo>
                <a:lnTo>
                  <a:pt x="61912" y="4762"/>
                </a:lnTo>
                <a:lnTo>
                  <a:pt x="80962" y="23812"/>
                </a:lnTo>
                <a:lnTo>
                  <a:pt x="223837" y="180975"/>
                </a:lnTo>
                <a:lnTo>
                  <a:pt x="364331" y="323850"/>
                </a:lnTo>
                <a:lnTo>
                  <a:pt x="497681" y="454818"/>
                </a:lnTo>
                <a:lnTo>
                  <a:pt x="652462" y="592931"/>
                </a:lnTo>
                <a:lnTo>
                  <a:pt x="769143" y="692943"/>
                </a:lnTo>
                <a:lnTo>
                  <a:pt x="892968" y="790575"/>
                </a:lnTo>
                <a:lnTo>
                  <a:pt x="1028700" y="900112"/>
                </a:lnTo>
                <a:lnTo>
                  <a:pt x="1143000" y="985837"/>
                </a:lnTo>
                <a:lnTo>
                  <a:pt x="1283493" y="1083468"/>
                </a:lnTo>
                <a:lnTo>
                  <a:pt x="1438275" y="1178718"/>
                </a:lnTo>
                <a:lnTo>
                  <a:pt x="1597818" y="1271587"/>
                </a:lnTo>
                <a:lnTo>
                  <a:pt x="1666875" y="1304925"/>
                </a:lnTo>
                <a:lnTo>
                  <a:pt x="1726406" y="1326356"/>
                </a:lnTo>
                <a:lnTo>
                  <a:pt x="1774031" y="1338262"/>
                </a:lnTo>
                <a:lnTo>
                  <a:pt x="1816893" y="1345406"/>
                </a:lnTo>
                <a:lnTo>
                  <a:pt x="1881187" y="1335881"/>
                </a:lnTo>
                <a:lnTo>
                  <a:pt x="1938337" y="1307306"/>
                </a:lnTo>
                <a:lnTo>
                  <a:pt x="1978818" y="1285875"/>
                </a:lnTo>
                <a:lnTo>
                  <a:pt x="2005012" y="1271587"/>
                </a:lnTo>
                <a:lnTo>
                  <a:pt x="2021681" y="1264443"/>
                </a:lnTo>
                <a:lnTo>
                  <a:pt x="2033587" y="1264443"/>
                </a:lnTo>
                <a:lnTo>
                  <a:pt x="2045493" y="1273968"/>
                </a:lnTo>
                <a:lnTo>
                  <a:pt x="2043112" y="1297781"/>
                </a:lnTo>
                <a:lnTo>
                  <a:pt x="2000250" y="1373981"/>
                </a:lnTo>
                <a:lnTo>
                  <a:pt x="1921668" y="1500187"/>
                </a:lnTo>
                <a:lnTo>
                  <a:pt x="1828800" y="1612106"/>
                </a:lnTo>
                <a:lnTo>
                  <a:pt x="1776412" y="1664493"/>
                </a:lnTo>
                <a:lnTo>
                  <a:pt x="1726406" y="1702593"/>
                </a:lnTo>
                <a:lnTo>
                  <a:pt x="1697831" y="1714500"/>
                </a:lnTo>
                <a:lnTo>
                  <a:pt x="1674018" y="1719262"/>
                </a:lnTo>
                <a:lnTo>
                  <a:pt x="1647825" y="1714500"/>
                </a:lnTo>
                <a:lnTo>
                  <a:pt x="1624012" y="1700212"/>
                </a:lnTo>
                <a:lnTo>
                  <a:pt x="1604962" y="1676400"/>
                </a:lnTo>
                <a:lnTo>
                  <a:pt x="1585912" y="1633537"/>
                </a:lnTo>
                <a:lnTo>
                  <a:pt x="1350168" y="1435893"/>
                </a:lnTo>
                <a:lnTo>
                  <a:pt x="1102518" y="1231106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07E5E8E5-1F0E-4F3F-AD19-75CE70ECC289}"/>
              </a:ext>
            </a:extLst>
          </p:cNvPr>
          <p:cNvSpPr/>
          <p:nvPr/>
        </p:nvSpPr>
        <p:spPr>
          <a:xfrm rot="16200000">
            <a:off x="3436145" y="4537869"/>
            <a:ext cx="2286000" cy="379412"/>
          </a:xfrm>
          <a:custGeom>
            <a:avLst/>
            <a:gdLst>
              <a:gd name="connsiteX0" fmla="*/ 1200150 w 2286000"/>
              <a:gd name="connsiteY0" fmla="*/ 328613 h 378619"/>
              <a:gd name="connsiteX1" fmla="*/ 676275 w 2286000"/>
              <a:gd name="connsiteY1" fmla="*/ 319088 h 378619"/>
              <a:gd name="connsiteX2" fmla="*/ 240507 w 2286000"/>
              <a:gd name="connsiteY2" fmla="*/ 316706 h 378619"/>
              <a:gd name="connsiteX3" fmla="*/ 180975 w 2286000"/>
              <a:gd name="connsiteY3" fmla="*/ 307181 h 378619"/>
              <a:gd name="connsiteX4" fmla="*/ 128588 w 2286000"/>
              <a:gd name="connsiteY4" fmla="*/ 292894 h 378619"/>
              <a:gd name="connsiteX5" fmla="*/ 85725 w 2286000"/>
              <a:gd name="connsiteY5" fmla="*/ 273844 h 378619"/>
              <a:gd name="connsiteX6" fmla="*/ 45244 w 2286000"/>
              <a:gd name="connsiteY6" fmla="*/ 252413 h 378619"/>
              <a:gd name="connsiteX7" fmla="*/ 19050 w 2286000"/>
              <a:gd name="connsiteY7" fmla="*/ 228600 h 378619"/>
              <a:gd name="connsiteX8" fmla="*/ 9525 w 2286000"/>
              <a:gd name="connsiteY8" fmla="*/ 214313 h 378619"/>
              <a:gd name="connsiteX9" fmla="*/ 0 w 2286000"/>
              <a:gd name="connsiteY9" fmla="*/ 192881 h 378619"/>
              <a:gd name="connsiteX10" fmla="*/ 4763 w 2286000"/>
              <a:gd name="connsiteY10" fmla="*/ 164306 h 378619"/>
              <a:gd name="connsiteX11" fmla="*/ 21432 w 2286000"/>
              <a:gd name="connsiteY11" fmla="*/ 130969 h 378619"/>
              <a:gd name="connsiteX12" fmla="*/ 47625 w 2286000"/>
              <a:gd name="connsiteY12" fmla="*/ 104775 h 378619"/>
              <a:gd name="connsiteX13" fmla="*/ 95250 w 2286000"/>
              <a:gd name="connsiteY13" fmla="*/ 76200 h 378619"/>
              <a:gd name="connsiteX14" fmla="*/ 159544 w 2286000"/>
              <a:gd name="connsiteY14" fmla="*/ 52388 h 378619"/>
              <a:gd name="connsiteX15" fmla="*/ 271463 w 2286000"/>
              <a:gd name="connsiteY15" fmla="*/ 28575 h 378619"/>
              <a:gd name="connsiteX16" fmla="*/ 361950 w 2286000"/>
              <a:gd name="connsiteY16" fmla="*/ 14288 h 378619"/>
              <a:gd name="connsiteX17" fmla="*/ 466725 w 2286000"/>
              <a:gd name="connsiteY17" fmla="*/ 0 h 378619"/>
              <a:gd name="connsiteX18" fmla="*/ 533400 w 2286000"/>
              <a:gd name="connsiteY18" fmla="*/ 0 h 378619"/>
              <a:gd name="connsiteX19" fmla="*/ 588169 w 2286000"/>
              <a:gd name="connsiteY19" fmla="*/ 7144 h 378619"/>
              <a:gd name="connsiteX20" fmla="*/ 638175 w 2286000"/>
              <a:gd name="connsiteY20" fmla="*/ 21431 h 378619"/>
              <a:gd name="connsiteX21" fmla="*/ 700088 w 2286000"/>
              <a:gd name="connsiteY21" fmla="*/ 45244 h 378619"/>
              <a:gd name="connsiteX22" fmla="*/ 752475 w 2286000"/>
              <a:gd name="connsiteY22" fmla="*/ 69056 h 378619"/>
              <a:gd name="connsiteX23" fmla="*/ 1083469 w 2286000"/>
              <a:gd name="connsiteY23" fmla="*/ 97631 h 378619"/>
              <a:gd name="connsiteX24" fmla="*/ 1412082 w 2286000"/>
              <a:gd name="connsiteY24" fmla="*/ 126206 h 378619"/>
              <a:gd name="connsiteX25" fmla="*/ 1595438 w 2286000"/>
              <a:gd name="connsiteY25" fmla="*/ 138113 h 378619"/>
              <a:gd name="connsiteX26" fmla="*/ 1831182 w 2286000"/>
              <a:gd name="connsiteY26" fmla="*/ 130969 h 378619"/>
              <a:gd name="connsiteX27" fmla="*/ 1990725 w 2286000"/>
              <a:gd name="connsiteY27" fmla="*/ 111919 h 378619"/>
              <a:gd name="connsiteX28" fmla="*/ 2143125 w 2286000"/>
              <a:gd name="connsiteY28" fmla="*/ 42863 h 378619"/>
              <a:gd name="connsiteX29" fmla="*/ 2286000 w 2286000"/>
              <a:gd name="connsiteY29" fmla="*/ 200025 h 378619"/>
              <a:gd name="connsiteX30" fmla="*/ 2143125 w 2286000"/>
              <a:gd name="connsiteY30" fmla="*/ 366713 h 378619"/>
              <a:gd name="connsiteX31" fmla="*/ 2124075 w 2286000"/>
              <a:gd name="connsiteY31" fmla="*/ 378619 h 378619"/>
              <a:gd name="connsiteX32" fmla="*/ 2012157 w 2286000"/>
              <a:gd name="connsiteY32" fmla="*/ 371475 h 378619"/>
              <a:gd name="connsiteX33" fmla="*/ 1593057 w 2286000"/>
              <a:gd name="connsiteY33" fmla="*/ 342900 h 378619"/>
              <a:gd name="connsiteX34" fmla="*/ 1200150 w 2286000"/>
              <a:gd name="connsiteY34" fmla="*/ 328613 h 37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286000" h="378619">
                <a:moveTo>
                  <a:pt x="1200150" y="328613"/>
                </a:moveTo>
                <a:lnTo>
                  <a:pt x="676275" y="319088"/>
                </a:lnTo>
                <a:lnTo>
                  <a:pt x="240507" y="316706"/>
                </a:lnTo>
                <a:lnTo>
                  <a:pt x="180975" y="307181"/>
                </a:lnTo>
                <a:lnTo>
                  <a:pt x="128588" y="292894"/>
                </a:lnTo>
                <a:lnTo>
                  <a:pt x="85725" y="273844"/>
                </a:lnTo>
                <a:lnTo>
                  <a:pt x="45244" y="252413"/>
                </a:lnTo>
                <a:lnTo>
                  <a:pt x="19050" y="228600"/>
                </a:lnTo>
                <a:lnTo>
                  <a:pt x="9525" y="214313"/>
                </a:lnTo>
                <a:lnTo>
                  <a:pt x="0" y="192881"/>
                </a:lnTo>
                <a:lnTo>
                  <a:pt x="4763" y="164306"/>
                </a:lnTo>
                <a:lnTo>
                  <a:pt x="21432" y="130969"/>
                </a:lnTo>
                <a:lnTo>
                  <a:pt x="47625" y="104775"/>
                </a:lnTo>
                <a:lnTo>
                  <a:pt x="95250" y="76200"/>
                </a:lnTo>
                <a:lnTo>
                  <a:pt x="159544" y="52388"/>
                </a:lnTo>
                <a:lnTo>
                  <a:pt x="271463" y="28575"/>
                </a:lnTo>
                <a:lnTo>
                  <a:pt x="361950" y="14288"/>
                </a:lnTo>
                <a:lnTo>
                  <a:pt x="466725" y="0"/>
                </a:lnTo>
                <a:lnTo>
                  <a:pt x="533400" y="0"/>
                </a:lnTo>
                <a:lnTo>
                  <a:pt x="588169" y="7144"/>
                </a:lnTo>
                <a:lnTo>
                  <a:pt x="638175" y="21431"/>
                </a:lnTo>
                <a:lnTo>
                  <a:pt x="700088" y="45244"/>
                </a:lnTo>
                <a:lnTo>
                  <a:pt x="752475" y="69056"/>
                </a:lnTo>
                <a:lnTo>
                  <a:pt x="1083469" y="97631"/>
                </a:lnTo>
                <a:lnTo>
                  <a:pt x="1412082" y="126206"/>
                </a:lnTo>
                <a:lnTo>
                  <a:pt x="1595438" y="138113"/>
                </a:lnTo>
                <a:lnTo>
                  <a:pt x="1831182" y="130969"/>
                </a:lnTo>
                <a:lnTo>
                  <a:pt x="1990725" y="111919"/>
                </a:lnTo>
                <a:lnTo>
                  <a:pt x="2143125" y="42863"/>
                </a:lnTo>
                <a:lnTo>
                  <a:pt x="2286000" y="200025"/>
                </a:lnTo>
                <a:lnTo>
                  <a:pt x="2143125" y="366713"/>
                </a:lnTo>
                <a:lnTo>
                  <a:pt x="2124075" y="378619"/>
                </a:lnTo>
                <a:lnTo>
                  <a:pt x="2012157" y="371475"/>
                </a:lnTo>
                <a:lnTo>
                  <a:pt x="1593057" y="342900"/>
                </a:lnTo>
                <a:lnTo>
                  <a:pt x="1200150" y="32861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3E616E0A-4D21-4B94-9125-534F1FE89A7B}"/>
              </a:ext>
            </a:extLst>
          </p:cNvPr>
          <p:cNvSpPr/>
          <p:nvPr/>
        </p:nvSpPr>
        <p:spPr>
          <a:xfrm>
            <a:off x="5500689" y="2471738"/>
            <a:ext cx="2455862" cy="538162"/>
          </a:xfrm>
          <a:custGeom>
            <a:avLst/>
            <a:gdLst>
              <a:gd name="connsiteX0" fmla="*/ 1602581 w 2455068"/>
              <a:gd name="connsiteY0" fmla="*/ 354806 h 538162"/>
              <a:gd name="connsiteX1" fmla="*/ 1204912 w 2455068"/>
              <a:gd name="connsiteY1" fmla="*/ 402431 h 538162"/>
              <a:gd name="connsiteX2" fmla="*/ 1042987 w 2455068"/>
              <a:gd name="connsiteY2" fmla="*/ 414337 h 538162"/>
              <a:gd name="connsiteX3" fmla="*/ 912018 w 2455068"/>
              <a:gd name="connsiteY3" fmla="*/ 431006 h 538162"/>
              <a:gd name="connsiteX4" fmla="*/ 828675 w 2455068"/>
              <a:gd name="connsiteY4" fmla="*/ 445293 h 538162"/>
              <a:gd name="connsiteX5" fmla="*/ 735806 w 2455068"/>
              <a:gd name="connsiteY5" fmla="*/ 466725 h 538162"/>
              <a:gd name="connsiteX6" fmla="*/ 597693 w 2455068"/>
              <a:gd name="connsiteY6" fmla="*/ 504825 h 538162"/>
              <a:gd name="connsiteX7" fmla="*/ 490537 w 2455068"/>
              <a:gd name="connsiteY7" fmla="*/ 535781 h 538162"/>
              <a:gd name="connsiteX8" fmla="*/ 450056 w 2455068"/>
              <a:gd name="connsiteY8" fmla="*/ 538162 h 538162"/>
              <a:gd name="connsiteX9" fmla="*/ 395287 w 2455068"/>
              <a:gd name="connsiteY9" fmla="*/ 533400 h 538162"/>
              <a:gd name="connsiteX10" fmla="*/ 342900 w 2455068"/>
              <a:gd name="connsiteY10" fmla="*/ 521493 h 538162"/>
              <a:gd name="connsiteX11" fmla="*/ 285750 w 2455068"/>
              <a:gd name="connsiteY11" fmla="*/ 502443 h 538162"/>
              <a:gd name="connsiteX12" fmla="*/ 223837 w 2455068"/>
              <a:gd name="connsiteY12" fmla="*/ 471487 h 538162"/>
              <a:gd name="connsiteX13" fmla="*/ 164306 w 2455068"/>
              <a:gd name="connsiteY13" fmla="*/ 428625 h 538162"/>
              <a:gd name="connsiteX14" fmla="*/ 119062 w 2455068"/>
              <a:gd name="connsiteY14" fmla="*/ 388143 h 538162"/>
              <a:gd name="connsiteX15" fmla="*/ 73818 w 2455068"/>
              <a:gd name="connsiteY15" fmla="*/ 335756 h 538162"/>
              <a:gd name="connsiteX16" fmla="*/ 42862 w 2455068"/>
              <a:gd name="connsiteY16" fmla="*/ 292893 h 538162"/>
              <a:gd name="connsiteX17" fmla="*/ 16668 w 2455068"/>
              <a:gd name="connsiteY17" fmla="*/ 242887 h 538162"/>
              <a:gd name="connsiteX18" fmla="*/ 2381 w 2455068"/>
              <a:gd name="connsiteY18" fmla="*/ 209550 h 538162"/>
              <a:gd name="connsiteX19" fmla="*/ 0 w 2455068"/>
              <a:gd name="connsiteY19" fmla="*/ 190500 h 538162"/>
              <a:gd name="connsiteX20" fmla="*/ 0 w 2455068"/>
              <a:gd name="connsiteY20" fmla="*/ 176212 h 538162"/>
              <a:gd name="connsiteX21" fmla="*/ 4762 w 2455068"/>
              <a:gd name="connsiteY21" fmla="*/ 164306 h 538162"/>
              <a:gd name="connsiteX22" fmla="*/ 16668 w 2455068"/>
              <a:gd name="connsiteY22" fmla="*/ 159543 h 538162"/>
              <a:gd name="connsiteX23" fmla="*/ 38100 w 2455068"/>
              <a:gd name="connsiteY23" fmla="*/ 161925 h 538162"/>
              <a:gd name="connsiteX24" fmla="*/ 78581 w 2455068"/>
              <a:gd name="connsiteY24" fmla="*/ 195262 h 538162"/>
              <a:gd name="connsiteX25" fmla="*/ 121443 w 2455068"/>
              <a:gd name="connsiteY25" fmla="*/ 223837 h 538162"/>
              <a:gd name="connsiteX26" fmla="*/ 173831 w 2455068"/>
              <a:gd name="connsiteY26" fmla="*/ 252412 h 538162"/>
              <a:gd name="connsiteX27" fmla="*/ 214312 w 2455068"/>
              <a:gd name="connsiteY27" fmla="*/ 271462 h 538162"/>
              <a:gd name="connsiteX28" fmla="*/ 261937 w 2455068"/>
              <a:gd name="connsiteY28" fmla="*/ 280987 h 538162"/>
              <a:gd name="connsiteX29" fmla="*/ 342900 w 2455068"/>
              <a:gd name="connsiteY29" fmla="*/ 285750 h 538162"/>
              <a:gd name="connsiteX30" fmla="*/ 452437 w 2455068"/>
              <a:gd name="connsiteY30" fmla="*/ 288131 h 538162"/>
              <a:gd name="connsiteX31" fmla="*/ 576262 w 2455068"/>
              <a:gd name="connsiteY31" fmla="*/ 273843 h 538162"/>
              <a:gd name="connsiteX32" fmla="*/ 990600 w 2455068"/>
              <a:gd name="connsiteY32" fmla="*/ 223837 h 538162"/>
              <a:gd name="connsiteX33" fmla="*/ 1331118 w 2455068"/>
              <a:gd name="connsiteY33" fmla="*/ 171450 h 538162"/>
              <a:gd name="connsiteX34" fmla="*/ 1616868 w 2455068"/>
              <a:gd name="connsiteY34" fmla="*/ 128587 h 538162"/>
              <a:gd name="connsiteX35" fmla="*/ 1747837 w 2455068"/>
              <a:gd name="connsiteY35" fmla="*/ 107156 h 538162"/>
              <a:gd name="connsiteX36" fmla="*/ 1831181 w 2455068"/>
              <a:gd name="connsiteY36" fmla="*/ 88106 h 538162"/>
              <a:gd name="connsiteX37" fmla="*/ 1902618 w 2455068"/>
              <a:gd name="connsiteY37" fmla="*/ 57150 h 538162"/>
              <a:gd name="connsiteX38" fmla="*/ 1945481 w 2455068"/>
              <a:gd name="connsiteY38" fmla="*/ 35718 h 538162"/>
              <a:gd name="connsiteX39" fmla="*/ 1990725 w 2455068"/>
              <a:gd name="connsiteY39" fmla="*/ 2381 h 538162"/>
              <a:gd name="connsiteX40" fmla="*/ 2002631 w 2455068"/>
              <a:gd name="connsiteY40" fmla="*/ 0 h 538162"/>
              <a:gd name="connsiteX41" fmla="*/ 2055018 w 2455068"/>
              <a:gd name="connsiteY41" fmla="*/ 9525 h 538162"/>
              <a:gd name="connsiteX42" fmla="*/ 2181225 w 2455068"/>
              <a:gd name="connsiteY42" fmla="*/ 42862 h 538162"/>
              <a:gd name="connsiteX43" fmla="*/ 2319337 w 2455068"/>
              <a:gd name="connsiteY43" fmla="*/ 90487 h 538162"/>
              <a:gd name="connsiteX44" fmla="*/ 2374106 w 2455068"/>
              <a:gd name="connsiteY44" fmla="*/ 109537 h 538162"/>
              <a:gd name="connsiteX45" fmla="*/ 2388393 w 2455068"/>
              <a:gd name="connsiteY45" fmla="*/ 121443 h 538162"/>
              <a:gd name="connsiteX46" fmla="*/ 2421731 w 2455068"/>
              <a:gd name="connsiteY46" fmla="*/ 159543 h 538162"/>
              <a:gd name="connsiteX47" fmla="*/ 2445543 w 2455068"/>
              <a:gd name="connsiteY47" fmla="*/ 200025 h 538162"/>
              <a:gd name="connsiteX48" fmla="*/ 2452687 w 2455068"/>
              <a:gd name="connsiteY48" fmla="*/ 216693 h 538162"/>
              <a:gd name="connsiteX49" fmla="*/ 2455068 w 2455068"/>
              <a:gd name="connsiteY49" fmla="*/ 235743 h 538162"/>
              <a:gd name="connsiteX50" fmla="*/ 2447925 w 2455068"/>
              <a:gd name="connsiteY50" fmla="*/ 261937 h 538162"/>
              <a:gd name="connsiteX51" fmla="*/ 2433637 w 2455068"/>
              <a:gd name="connsiteY51" fmla="*/ 280987 h 538162"/>
              <a:gd name="connsiteX52" fmla="*/ 2409825 w 2455068"/>
              <a:gd name="connsiteY52" fmla="*/ 295275 h 538162"/>
              <a:gd name="connsiteX53" fmla="*/ 2350293 w 2455068"/>
              <a:gd name="connsiteY53" fmla="*/ 309562 h 538162"/>
              <a:gd name="connsiteX54" fmla="*/ 2219325 w 2455068"/>
              <a:gd name="connsiteY54" fmla="*/ 309562 h 538162"/>
              <a:gd name="connsiteX55" fmla="*/ 2078831 w 2455068"/>
              <a:gd name="connsiteY55" fmla="*/ 309562 h 538162"/>
              <a:gd name="connsiteX56" fmla="*/ 1602581 w 2455068"/>
              <a:gd name="connsiteY56" fmla="*/ 354806 h 538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455068" h="538162">
                <a:moveTo>
                  <a:pt x="1602581" y="354806"/>
                </a:moveTo>
                <a:lnTo>
                  <a:pt x="1204912" y="402431"/>
                </a:lnTo>
                <a:lnTo>
                  <a:pt x="1042987" y="414337"/>
                </a:lnTo>
                <a:lnTo>
                  <a:pt x="912018" y="431006"/>
                </a:lnTo>
                <a:lnTo>
                  <a:pt x="828675" y="445293"/>
                </a:lnTo>
                <a:lnTo>
                  <a:pt x="735806" y="466725"/>
                </a:lnTo>
                <a:lnTo>
                  <a:pt x="597693" y="504825"/>
                </a:lnTo>
                <a:lnTo>
                  <a:pt x="490537" y="535781"/>
                </a:lnTo>
                <a:lnTo>
                  <a:pt x="450056" y="538162"/>
                </a:lnTo>
                <a:lnTo>
                  <a:pt x="395287" y="533400"/>
                </a:lnTo>
                <a:lnTo>
                  <a:pt x="342900" y="521493"/>
                </a:lnTo>
                <a:lnTo>
                  <a:pt x="285750" y="502443"/>
                </a:lnTo>
                <a:lnTo>
                  <a:pt x="223837" y="471487"/>
                </a:lnTo>
                <a:lnTo>
                  <a:pt x="164306" y="428625"/>
                </a:lnTo>
                <a:lnTo>
                  <a:pt x="119062" y="388143"/>
                </a:lnTo>
                <a:lnTo>
                  <a:pt x="73818" y="335756"/>
                </a:lnTo>
                <a:lnTo>
                  <a:pt x="42862" y="292893"/>
                </a:lnTo>
                <a:lnTo>
                  <a:pt x="16668" y="242887"/>
                </a:lnTo>
                <a:lnTo>
                  <a:pt x="2381" y="209550"/>
                </a:lnTo>
                <a:lnTo>
                  <a:pt x="0" y="190500"/>
                </a:lnTo>
                <a:lnTo>
                  <a:pt x="0" y="176212"/>
                </a:lnTo>
                <a:lnTo>
                  <a:pt x="4762" y="164306"/>
                </a:lnTo>
                <a:lnTo>
                  <a:pt x="16668" y="159543"/>
                </a:lnTo>
                <a:lnTo>
                  <a:pt x="38100" y="161925"/>
                </a:lnTo>
                <a:lnTo>
                  <a:pt x="78581" y="195262"/>
                </a:lnTo>
                <a:lnTo>
                  <a:pt x="121443" y="223837"/>
                </a:lnTo>
                <a:lnTo>
                  <a:pt x="173831" y="252412"/>
                </a:lnTo>
                <a:lnTo>
                  <a:pt x="214312" y="271462"/>
                </a:lnTo>
                <a:lnTo>
                  <a:pt x="261937" y="280987"/>
                </a:lnTo>
                <a:lnTo>
                  <a:pt x="342900" y="285750"/>
                </a:lnTo>
                <a:lnTo>
                  <a:pt x="452437" y="288131"/>
                </a:lnTo>
                <a:lnTo>
                  <a:pt x="576262" y="273843"/>
                </a:lnTo>
                <a:lnTo>
                  <a:pt x="990600" y="223837"/>
                </a:lnTo>
                <a:lnTo>
                  <a:pt x="1331118" y="171450"/>
                </a:lnTo>
                <a:lnTo>
                  <a:pt x="1616868" y="128587"/>
                </a:lnTo>
                <a:lnTo>
                  <a:pt x="1747837" y="107156"/>
                </a:lnTo>
                <a:lnTo>
                  <a:pt x="1831181" y="88106"/>
                </a:lnTo>
                <a:lnTo>
                  <a:pt x="1902618" y="57150"/>
                </a:lnTo>
                <a:lnTo>
                  <a:pt x="1945481" y="35718"/>
                </a:lnTo>
                <a:lnTo>
                  <a:pt x="1990725" y="2381"/>
                </a:lnTo>
                <a:lnTo>
                  <a:pt x="2002631" y="0"/>
                </a:lnTo>
                <a:lnTo>
                  <a:pt x="2055018" y="9525"/>
                </a:lnTo>
                <a:lnTo>
                  <a:pt x="2181225" y="42862"/>
                </a:lnTo>
                <a:lnTo>
                  <a:pt x="2319337" y="90487"/>
                </a:lnTo>
                <a:lnTo>
                  <a:pt x="2374106" y="109537"/>
                </a:lnTo>
                <a:lnTo>
                  <a:pt x="2388393" y="121443"/>
                </a:lnTo>
                <a:lnTo>
                  <a:pt x="2421731" y="159543"/>
                </a:lnTo>
                <a:lnTo>
                  <a:pt x="2445543" y="200025"/>
                </a:lnTo>
                <a:lnTo>
                  <a:pt x="2452687" y="216693"/>
                </a:lnTo>
                <a:lnTo>
                  <a:pt x="2455068" y="235743"/>
                </a:lnTo>
                <a:lnTo>
                  <a:pt x="2447925" y="261937"/>
                </a:lnTo>
                <a:lnTo>
                  <a:pt x="2433637" y="280987"/>
                </a:lnTo>
                <a:lnTo>
                  <a:pt x="2409825" y="295275"/>
                </a:lnTo>
                <a:lnTo>
                  <a:pt x="2350293" y="309562"/>
                </a:lnTo>
                <a:lnTo>
                  <a:pt x="2219325" y="309562"/>
                </a:lnTo>
                <a:lnTo>
                  <a:pt x="2078831" y="309562"/>
                </a:lnTo>
                <a:lnTo>
                  <a:pt x="1602581" y="3548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B41F2C95-3C3C-49FC-A3E6-36F199C46B19}"/>
              </a:ext>
            </a:extLst>
          </p:cNvPr>
          <p:cNvSpPr/>
          <p:nvPr/>
        </p:nvSpPr>
        <p:spPr>
          <a:xfrm rot="16200000">
            <a:off x="5498308" y="3799682"/>
            <a:ext cx="2484438" cy="523875"/>
          </a:xfrm>
          <a:custGeom>
            <a:avLst/>
            <a:gdLst>
              <a:gd name="connsiteX0" fmla="*/ 711994 w 2483644"/>
              <a:gd name="connsiteY0" fmla="*/ 433388 h 523875"/>
              <a:gd name="connsiteX1" fmla="*/ 14287 w 2483644"/>
              <a:gd name="connsiteY1" fmla="*/ 435769 h 523875"/>
              <a:gd name="connsiteX2" fmla="*/ 0 w 2483644"/>
              <a:gd name="connsiteY2" fmla="*/ 169069 h 523875"/>
              <a:gd name="connsiteX3" fmla="*/ 759619 w 2483644"/>
              <a:gd name="connsiteY3" fmla="*/ 171450 h 523875"/>
              <a:gd name="connsiteX4" fmla="*/ 1212056 w 2483644"/>
              <a:gd name="connsiteY4" fmla="*/ 171450 h 523875"/>
              <a:gd name="connsiteX5" fmla="*/ 1593056 w 2483644"/>
              <a:gd name="connsiteY5" fmla="*/ 169069 h 523875"/>
              <a:gd name="connsiteX6" fmla="*/ 1924050 w 2483644"/>
              <a:gd name="connsiteY6" fmla="*/ 169069 h 523875"/>
              <a:gd name="connsiteX7" fmla="*/ 2076450 w 2483644"/>
              <a:gd name="connsiteY7" fmla="*/ 169069 h 523875"/>
              <a:gd name="connsiteX8" fmla="*/ 2133600 w 2483644"/>
              <a:gd name="connsiteY8" fmla="*/ 166688 h 523875"/>
              <a:gd name="connsiteX9" fmla="*/ 2183606 w 2483644"/>
              <a:gd name="connsiteY9" fmla="*/ 159544 h 523875"/>
              <a:gd name="connsiteX10" fmla="*/ 2238375 w 2483644"/>
              <a:gd name="connsiteY10" fmla="*/ 145257 h 523875"/>
              <a:gd name="connsiteX11" fmla="*/ 2300287 w 2483644"/>
              <a:gd name="connsiteY11" fmla="*/ 121444 h 523875"/>
              <a:gd name="connsiteX12" fmla="*/ 2366962 w 2483644"/>
              <a:gd name="connsiteY12" fmla="*/ 78582 h 523875"/>
              <a:gd name="connsiteX13" fmla="*/ 2447925 w 2483644"/>
              <a:gd name="connsiteY13" fmla="*/ 0 h 523875"/>
              <a:gd name="connsiteX14" fmla="*/ 2483644 w 2483644"/>
              <a:gd name="connsiteY14" fmla="*/ 185738 h 523875"/>
              <a:gd name="connsiteX15" fmla="*/ 2395537 w 2483644"/>
              <a:gd name="connsiteY15" fmla="*/ 323850 h 523875"/>
              <a:gd name="connsiteX16" fmla="*/ 2340769 w 2483644"/>
              <a:gd name="connsiteY16" fmla="*/ 419100 h 523875"/>
              <a:gd name="connsiteX17" fmla="*/ 2278856 w 2483644"/>
              <a:gd name="connsiteY17" fmla="*/ 500063 h 523875"/>
              <a:gd name="connsiteX18" fmla="*/ 2262187 w 2483644"/>
              <a:gd name="connsiteY18" fmla="*/ 514350 h 523875"/>
              <a:gd name="connsiteX19" fmla="*/ 2235994 w 2483644"/>
              <a:gd name="connsiteY19" fmla="*/ 523875 h 523875"/>
              <a:gd name="connsiteX20" fmla="*/ 2216944 w 2483644"/>
              <a:gd name="connsiteY20" fmla="*/ 523875 h 523875"/>
              <a:gd name="connsiteX21" fmla="*/ 2171700 w 2483644"/>
              <a:gd name="connsiteY21" fmla="*/ 509588 h 523875"/>
              <a:gd name="connsiteX22" fmla="*/ 2100262 w 2483644"/>
              <a:gd name="connsiteY22" fmla="*/ 476250 h 523875"/>
              <a:gd name="connsiteX23" fmla="*/ 2033587 w 2483644"/>
              <a:gd name="connsiteY23" fmla="*/ 454819 h 523875"/>
              <a:gd name="connsiteX24" fmla="*/ 1974056 w 2483644"/>
              <a:gd name="connsiteY24" fmla="*/ 438150 h 523875"/>
              <a:gd name="connsiteX25" fmla="*/ 1807369 w 2483644"/>
              <a:gd name="connsiteY25" fmla="*/ 433388 h 523875"/>
              <a:gd name="connsiteX26" fmla="*/ 1402556 w 2483644"/>
              <a:gd name="connsiteY26" fmla="*/ 438150 h 523875"/>
              <a:gd name="connsiteX27" fmla="*/ 1226344 w 2483644"/>
              <a:gd name="connsiteY27" fmla="*/ 431007 h 523875"/>
              <a:gd name="connsiteX28" fmla="*/ 711994 w 2483644"/>
              <a:gd name="connsiteY28" fmla="*/ 433388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483644" h="523875">
                <a:moveTo>
                  <a:pt x="711994" y="433388"/>
                </a:moveTo>
                <a:lnTo>
                  <a:pt x="14287" y="435769"/>
                </a:lnTo>
                <a:lnTo>
                  <a:pt x="0" y="169069"/>
                </a:lnTo>
                <a:lnTo>
                  <a:pt x="759619" y="171450"/>
                </a:lnTo>
                <a:lnTo>
                  <a:pt x="1212056" y="171450"/>
                </a:lnTo>
                <a:lnTo>
                  <a:pt x="1593056" y="169069"/>
                </a:lnTo>
                <a:lnTo>
                  <a:pt x="1924050" y="169069"/>
                </a:lnTo>
                <a:lnTo>
                  <a:pt x="2076450" y="169069"/>
                </a:lnTo>
                <a:lnTo>
                  <a:pt x="2133600" y="166688"/>
                </a:lnTo>
                <a:lnTo>
                  <a:pt x="2183606" y="159544"/>
                </a:lnTo>
                <a:lnTo>
                  <a:pt x="2238375" y="145257"/>
                </a:lnTo>
                <a:lnTo>
                  <a:pt x="2300287" y="121444"/>
                </a:lnTo>
                <a:lnTo>
                  <a:pt x="2366962" y="78582"/>
                </a:lnTo>
                <a:lnTo>
                  <a:pt x="2447925" y="0"/>
                </a:lnTo>
                <a:lnTo>
                  <a:pt x="2483644" y="185738"/>
                </a:lnTo>
                <a:lnTo>
                  <a:pt x="2395537" y="323850"/>
                </a:lnTo>
                <a:lnTo>
                  <a:pt x="2340769" y="419100"/>
                </a:lnTo>
                <a:lnTo>
                  <a:pt x="2278856" y="500063"/>
                </a:lnTo>
                <a:lnTo>
                  <a:pt x="2262187" y="514350"/>
                </a:lnTo>
                <a:lnTo>
                  <a:pt x="2235994" y="523875"/>
                </a:lnTo>
                <a:lnTo>
                  <a:pt x="2216944" y="523875"/>
                </a:lnTo>
                <a:lnTo>
                  <a:pt x="2171700" y="509588"/>
                </a:lnTo>
                <a:lnTo>
                  <a:pt x="2100262" y="476250"/>
                </a:lnTo>
                <a:lnTo>
                  <a:pt x="2033587" y="454819"/>
                </a:lnTo>
                <a:lnTo>
                  <a:pt x="1974056" y="438150"/>
                </a:lnTo>
                <a:lnTo>
                  <a:pt x="1807369" y="433388"/>
                </a:lnTo>
                <a:lnTo>
                  <a:pt x="1402556" y="438150"/>
                </a:lnTo>
                <a:lnTo>
                  <a:pt x="1226344" y="431007"/>
                </a:lnTo>
                <a:lnTo>
                  <a:pt x="711994" y="4333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5AE39EE7-DB76-460F-BBC9-371346130B27}"/>
              </a:ext>
            </a:extLst>
          </p:cNvPr>
          <p:cNvSpPr/>
          <p:nvPr/>
        </p:nvSpPr>
        <p:spPr>
          <a:xfrm>
            <a:off x="5584826" y="3713164"/>
            <a:ext cx="2354263" cy="496887"/>
          </a:xfrm>
          <a:custGeom>
            <a:avLst/>
            <a:gdLst>
              <a:gd name="connsiteX0" fmla="*/ 1619250 w 2355057"/>
              <a:gd name="connsiteY0" fmla="*/ 342900 h 497681"/>
              <a:gd name="connsiteX1" fmla="*/ 1307307 w 2355057"/>
              <a:gd name="connsiteY1" fmla="*/ 371475 h 497681"/>
              <a:gd name="connsiteX2" fmla="*/ 1090613 w 2355057"/>
              <a:gd name="connsiteY2" fmla="*/ 385762 h 497681"/>
              <a:gd name="connsiteX3" fmla="*/ 823913 w 2355057"/>
              <a:gd name="connsiteY3" fmla="*/ 414337 h 497681"/>
              <a:gd name="connsiteX4" fmla="*/ 566738 w 2355057"/>
              <a:gd name="connsiteY4" fmla="*/ 452437 h 497681"/>
              <a:gd name="connsiteX5" fmla="*/ 354807 w 2355057"/>
              <a:gd name="connsiteY5" fmla="*/ 497681 h 497681"/>
              <a:gd name="connsiteX6" fmla="*/ 326232 w 2355057"/>
              <a:gd name="connsiteY6" fmla="*/ 492919 h 497681"/>
              <a:gd name="connsiteX7" fmla="*/ 264319 w 2355057"/>
              <a:gd name="connsiteY7" fmla="*/ 471487 h 497681"/>
              <a:gd name="connsiteX8" fmla="*/ 202407 w 2355057"/>
              <a:gd name="connsiteY8" fmla="*/ 435769 h 497681"/>
              <a:gd name="connsiteX9" fmla="*/ 128588 w 2355057"/>
              <a:gd name="connsiteY9" fmla="*/ 383381 h 497681"/>
              <a:gd name="connsiteX10" fmla="*/ 90488 w 2355057"/>
              <a:gd name="connsiteY10" fmla="*/ 347662 h 497681"/>
              <a:gd name="connsiteX11" fmla="*/ 47625 w 2355057"/>
              <a:gd name="connsiteY11" fmla="*/ 292894 h 497681"/>
              <a:gd name="connsiteX12" fmla="*/ 16669 w 2355057"/>
              <a:gd name="connsiteY12" fmla="*/ 245269 h 497681"/>
              <a:gd name="connsiteX13" fmla="*/ 0 w 2355057"/>
              <a:gd name="connsiteY13" fmla="*/ 207169 h 497681"/>
              <a:gd name="connsiteX14" fmla="*/ 0 w 2355057"/>
              <a:gd name="connsiteY14" fmla="*/ 188119 h 497681"/>
              <a:gd name="connsiteX15" fmla="*/ 4763 w 2355057"/>
              <a:gd name="connsiteY15" fmla="*/ 178594 h 497681"/>
              <a:gd name="connsiteX16" fmla="*/ 11907 w 2355057"/>
              <a:gd name="connsiteY16" fmla="*/ 171450 h 497681"/>
              <a:gd name="connsiteX17" fmla="*/ 28575 w 2355057"/>
              <a:gd name="connsiteY17" fmla="*/ 171450 h 497681"/>
              <a:gd name="connsiteX18" fmla="*/ 57150 w 2355057"/>
              <a:gd name="connsiteY18" fmla="*/ 185737 h 497681"/>
              <a:gd name="connsiteX19" fmla="*/ 104775 w 2355057"/>
              <a:gd name="connsiteY19" fmla="*/ 216694 h 497681"/>
              <a:gd name="connsiteX20" fmla="*/ 150019 w 2355057"/>
              <a:gd name="connsiteY20" fmla="*/ 238125 h 497681"/>
              <a:gd name="connsiteX21" fmla="*/ 200025 w 2355057"/>
              <a:gd name="connsiteY21" fmla="*/ 254794 h 497681"/>
              <a:gd name="connsiteX22" fmla="*/ 250032 w 2355057"/>
              <a:gd name="connsiteY22" fmla="*/ 271462 h 497681"/>
              <a:gd name="connsiteX23" fmla="*/ 321469 w 2355057"/>
              <a:gd name="connsiteY23" fmla="*/ 280987 h 497681"/>
              <a:gd name="connsiteX24" fmla="*/ 407194 w 2355057"/>
              <a:gd name="connsiteY24" fmla="*/ 278606 h 497681"/>
              <a:gd name="connsiteX25" fmla="*/ 640557 w 2355057"/>
              <a:gd name="connsiteY25" fmla="*/ 247650 h 497681"/>
              <a:gd name="connsiteX26" fmla="*/ 1088232 w 2355057"/>
              <a:gd name="connsiteY26" fmla="*/ 180975 h 497681"/>
              <a:gd name="connsiteX27" fmla="*/ 1300163 w 2355057"/>
              <a:gd name="connsiteY27" fmla="*/ 164306 h 497681"/>
              <a:gd name="connsiteX28" fmla="*/ 1407319 w 2355057"/>
              <a:gd name="connsiteY28" fmla="*/ 152400 h 497681"/>
              <a:gd name="connsiteX29" fmla="*/ 1502569 w 2355057"/>
              <a:gd name="connsiteY29" fmla="*/ 130969 h 497681"/>
              <a:gd name="connsiteX30" fmla="*/ 1604963 w 2355057"/>
              <a:gd name="connsiteY30" fmla="*/ 104775 h 497681"/>
              <a:gd name="connsiteX31" fmla="*/ 1716882 w 2355057"/>
              <a:gd name="connsiteY31" fmla="*/ 69056 h 497681"/>
              <a:gd name="connsiteX32" fmla="*/ 1814513 w 2355057"/>
              <a:gd name="connsiteY32" fmla="*/ 30956 h 497681"/>
              <a:gd name="connsiteX33" fmla="*/ 1871663 w 2355057"/>
              <a:gd name="connsiteY33" fmla="*/ 4762 h 497681"/>
              <a:gd name="connsiteX34" fmla="*/ 1890713 w 2355057"/>
              <a:gd name="connsiteY34" fmla="*/ 0 h 497681"/>
              <a:gd name="connsiteX35" fmla="*/ 1950244 w 2355057"/>
              <a:gd name="connsiteY35" fmla="*/ 0 h 497681"/>
              <a:gd name="connsiteX36" fmla="*/ 2059782 w 2355057"/>
              <a:gd name="connsiteY36" fmla="*/ 21431 h 497681"/>
              <a:gd name="connsiteX37" fmla="*/ 2135982 w 2355057"/>
              <a:gd name="connsiteY37" fmla="*/ 38100 h 497681"/>
              <a:gd name="connsiteX38" fmla="*/ 2176463 w 2355057"/>
              <a:gd name="connsiteY38" fmla="*/ 47625 h 497681"/>
              <a:gd name="connsiteX39" fmla="*/ 2205038 w 2355057"/>
              <a:gd name="connsiteY39" fmla="*/ 59531 h 497681"/>
              <a:gd name="connsiteX40" fmla="*/ 2231232 w 2355057"/>
              <a:gd name="connsiteY40" fmla="*/ 73819 h 497681"/>
              <a:gd name="connsiteX41" fmla="*/ 2269332 w 2355057"/>
              <a:gd name="connsiteY41" fmla="*/ 97631 h 497681"/>
              <a:gd name="connsiteX42" fmla="*/ 2290763 w 2355057"/>
              <a:gd name="connsiteY42" fmla="*/ 121444 h 497681"/>
              <a:gd name="connsiteX43" fmla="*/ 2319338 w 2355057"/>
              <a:gd name="connsiteY43" fmla="*/ 150019 h 497681"/>
              <a:gd name="connsiteX44" fmla="*/ 2340769 w 2355057"/>
              <a:gd name="connsiteY44" fmla="*/ 190500 h 497681"/>
              <a:gd name="connsiteX45" fmla="*/ 2355057 w 2355057"/>
              <a:gd name="connsiteY45" fmla="*/ 233362 h 497681"/>
              <a:gd name="connsiteX46" fmla="*/ 2352675 w 2355057"/>
              <a:gd name="connsiteY46" fmla="*/ 254794 h 497681"/>
              <a:gd name="connsiteX47" fmla="*/ 2343150 w 2355057"/>
              <a:gd name="connsiteY47" fmla="*/ 271462 h 497681"/>
              <a:gd name="connsiteX48" fmla="*/ 2326482 w 2355057"/>
              <a:gd name="connsiteY48" fmla="*/ 280987 h 497681"/>
              <a:gd name="connsiteX49" fmla="*/ 2286000 w 2355057"/>
              <a:gd name="connsiteY49" fmla="*/ 290512 h 497681"/>
              <a:gd name="connsiteX50" fmla="*/ 2069307 w 2355057"/>
              <a:gd name="connsiteY50" fmla="*/ 309562 h 497681"/>
              <a:gd name="connsiteX51" fmla="*/ 1619250 w 2355057"/>
              <a:gd name="connsiteY51" fmla="*/ 342900 h 497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355057" h="497681">
                <a:moveTo>
                  <a:pt x="1619250" y="342900"/>
                </a:moveTo>
                <a:lnTo>
                  <a:pt x="1307307" y="371475"/>
                </a:lnTo>
                <a:lnTo>
                  <a:pt x="1090613" y="385762"/>
                </a:lnTo>
                <a:lnTo>
                  <a:pt x="823913" y="414337"/>
                </a:lnTo>
                <a:lnTo>
                  <a:pt x="566738" y="452437"/>
                </a:lnTo>
                <a:lnTo>
                  <a:pt x="354807" y="497681"/>
                </a:lnTo>
                <a:lnTo>
                  <a:pt x="326232" y="492919"/>
                </a:lnTo>
                <a:lnTo>
                  <a:pt x="264319" y="471487"/>
                </a:lnTo>
                <a:lnTo>
                  <a:pt x="202407" y="435769"/>
                </a:lnTo>
                <a:lnTo>
                  <a:pt x="128588" y="383381"/>
                </a:lnTo>
                <a:lnTo>
                  <a:pt x="90488" y="347662"/>
                </a:lnTo>
                <a:lnTo>
                  <a:pt x="47625" y="292894"/>
                </a:lnTo>
                <a:lnTo>
                  <a:pt x="16669" y="245269"/>
                </a:lnTo>
                <a:lnTo>
                  <a:pt x="0" y="207169"/>
                </a:lnTo>
                <a:lnTo>
                  <a:pt x="0" y="188119"/>
                </a:lnTo>
                <a:lnTo>
                  <a:pt x="4763" y="178594"/>
                </a:lnTo>
                <a:lnTo>
                  <a:pt x="11907" y="171450"/>
                </a:lnTo>
                <a:lnTo>
                  <a:pt x="28575" y="171450"/>
                </a:lnTo>
                <a:lnTo>
                  <a:pt x="57150" y="185737"/>
                </a:lnTo>
                <a:lnTo>
                  <a:pt x="104775" y="216694"/>
                </a:lnTo>
                <a:lnTo>
                  <a:pt x="150019" y="238125"/>
                </a:lnTo>
                <a:lnTo>
                  <a:pt x="200025" y="254794"/>
                </a:lnTo>
                <a:lnTo>
                  <a:pt x="250032" y="271462"/>
                </a:lnTo>
                <a:lnTo>
                  <a:pt x="321469" y="280987"/>
                </a:lnTo>
                <a:lnTo>
                  <a:pt x="407194" y="278606"/>
                </a:lnTo>
                <a:lnTo>
                  <a:pt x="640557" y="247650"/>
                </a:lnTo>
                <a:lnTo>
                  <a:pt x="1088232" y="180975"/>
                </a:lnTo>
                <a:lnTo>
                  <a:pt x="1300163" y="164306"/>
                </a:lnTo>
                <a:lnTo>
                  <a:pt x="1407319" y="152400"/>
                </a:lnTo>
                <a:lnTo>
                  <a:pt x="1502569" y="130969"/>
                </a:lnTo>
                <a:lnTo>
                  <a:pt x="1604963" y="104775"/>
                </a:lnTo>
                <a:lnTo>
                  <a:pt x="1716882" y="69056"/>
                </a:lnTo>
                <a:lnTo>
                  <a:pt x="1814513" y="30956"/>
                </a:lnTo>
                <a:lnTo>
                  <a:pt x="1871663" y="4762"/>
                </a:lnTo>
                <a:lnTo>
                  <a:pt x="1890713" y="0"/>
                </a:lnTo>
                <a:lnTo>
                  <a:pt x="1950244" y="0"/>
                </a:lnTo>
                <a:lnTo>
                  <a:pt x="2059782" y="21431"/>
                </a:lnTo>
                <a:lnTo>
                  <a:pt x="2135982" y="38100"/>
                </a:lnTo>
                <a:lnTo>
                  <a:pt x="2176463" y="47625"/>
                </a:lnTo>
                <a:lnTo>
                  <a:pt x="2205038" y="59531"/>
                </a:lnTo>
                <a:lnTo>
                  <a:pt x="2231232" y="73819"/>
                </a:lnTo>
                <a:lnTo>
                  <a:pt x="2269332" y="97631"/>
                </a:lnTo>
                <a:lnTo>
                  <a:pt x="2290763" y="121444"/>
                </a:lnTo>
                <a:lnTo>
                  <a:pt x="2319338" y="150019"/>
                </a:lnTo>
                <a:lnTo>
                  <a:pt x="2340769" y="190500"/>
                </a:lnTo>
                <a:lnTo>
                  <a:pt x="2355057" y="233362"/>
                </a:lnTo>
                <a:lnTo>
                  <a:pt x="2352675" y="254794"/>
                </a:lnTo>
                <a:lnTo>
                  <a:pt x="2343150" y="271462"/>
                </a:lnTo>
                <a:lnTo>
                  <a:pt x="2326482" y="280987"/>
                </a:lnTo>
                <a:lnTo>
                  <a:pt x="2286000" y="290512"/>
                </a:lnTo>
                <a:lnTo>
                  <a:pt x="2069307" y="309562"/>
                </a:lnTo>
                <a:lnTo>
                  <a:pt x="1619250" y="3429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1C22161D-D1E6-4301-8889-84AFC423F081}"/>
              </a:ext>
            </a:extLst>
          </p:cNvPr>
          <p:cNvSpPr/>
          <p:nvPr/>
        </p:nvSpPr>
        <p:spPr>
          <a:xfrm>
            <a:off x="5030789" y="5126039"/>
            <a:ext cx="3494087" cy="536575"/>
          </a:xfrm>
          <a:custGeom>
            <a:avLst/>
            <a:gdLst>
              <a:gd name="connsiteX0" fmla="*/ 2045141 w 3493181"/>
              <a:gd name="connsiteY0" fmla="*/ 288454 h 536525"/>
              <a:gd name="connsiteX1" fmla="*/ 1641305 w 3493181"/>
              <a:gd name="connsiteY1" fmla="*/ 297108 h 536525"/>
              <a:gd name="connsiteX2" fmla="*/ 1427849 w 3493181"/>
              <a:gd name="connsiteY2" fmla="*/ 317300 h 536525"/>
              <a:gd name="connsiteX3" fmla="*/ 1182663 w 3493181"/>
              <a:gd name="connsiteY3" fmla="*/ 349030 h 536525"/>
              <a:gd name="connsiteX4" fmla="*/ 928823 w 3493181"/>
              <a:gd name="connsiteY4" fmla="*/ 392298 h 536525"/>
              <a:gd name="connsiteX5" fmla="*/ 712482 w 3493181"/>
              <a:gd name="connsiteY5" fmla="*/ 438451 h 536525"/>
              <a:gd name="connsiteX6" fmla="*/ 620177 w 3493181"/>
              <a:gd name="connsiteY6" fmla="*/ 461527 h 536525"/>
              <a:gd name="connsiteX7" fmla="*/ 550948 w 3493181"/>
              <a:gd name="connsiteY7" fmla="*/ 487488 h 536525"/>
              <a:gd name="connsiteX8" fmla="*/ 478834 w 3493181"/>
              <a:gd name="connsiteY8" fmla="*/ 522102 h 536525"/>
              <a:gd name="connsiteX9" fmla="*/ 447105 w 3493181"/>
              <a:gd name="connsiteY9" fmla="*/ 533641 h 536525"/>
              <a:gd name="connsiteX10" fmla="*/ 412490 w 3493181"/>
              <a:gd name="connsiteY10" fmla="*/ 536525 h 536525"/>
              <a:gd name="connsiteX11" fmla="*/ 372106 w 3493181"/>
              <a:gd name="connsiteY11" fmla="*/ 524987 h 536525"/>
              <a:gd name="connsiteX12" fmla="*/ 305762 w 3493181"/>
              <a:gd name="connsiteY12" fmla="*/ 487488 h 536525"/>
              <a:gd name="connsiteX13" fmla="*/ 196149 w 3493181"/>
              <a:gd name="connsiteY13" fmla="*/ 403836 h 536525"/>
              <a:gd name="connsiteX14" fmla="*/ 77883 w 3493181"/>
              <a:gd name="connsiteY14" fmla="*/ 285570 h 536525"/>
              <a:gd name="connsiteX15" fmla="*/ 11539 w 3493181"/>
              <a:gd name="connsiteY15" fmla="*/ 213456 h 536525"/>
              <a:gd name="connsiteX16" fmla="*/ 0 w 3493181"/>
              <a:gd name="connsiteY16" fmla="*/ 196149 h 536525"/>
              <a:gd name="connsiteX17" fmla="*/ 0 w 3493181"/>
              <a:gd name="connsiteY17" fmla="*/ 175957 h 536525"/>
              <a:gd name="connsiteX18" fmla="*/ 2885 w 3493181"/>
              <a:gd name="connsiteY18" fmla="*/ 158650 h 536525"/>
              <a:gd name="connsiteX19" fmla="*/ 23077 w 3493181"/>
              <a:gd name="connsiteY19" fmla="*/ 149996 h 536525"/>
              <a:gd name="connsiteX20" fmla="*/ 40384 w 3493181"/>
              <a:gd name="connsiteY20" fmla="*/ 149996 h 536525"/>
              <a:gd name="connsiteX21" fmla="*/ 135574 w 3493181"/>
              <a:gd name="connsiteY21" fmla="*/ 184611 h 536525"/>
              <a:gd name="connsiteX22" fmla="*/ 219226 w 3493181"/>
              <a:gd name="connsiteY22" fmla="*/ 204803 h 536525"/>
              <a:gd name="connsiteX23" fmla="*/ 279801 w 3493181"/>
              <a:gd name="connsiteY23" fmla="*/ 216341 h 536525"/>
              <a:gd name="connsiteX24" fmla="*/ 328838 w 3493181"/>
              <a:gd name="connsiteY24" fmla="*/ 222110 h 536525"/>
              <a:gd name="connsiteX25" fmla="*/ 412490 w 3493181"/>
              <a:gd name="connsiteY25" fmla="*/ 222110 h 536525"/>
              <a:gd name="connsiteX26" fmla="*/ 804788 w 3493181"/>
              <a:gd name="connsiteY26" fmla="*/ 190380 h 536525"/>
              <a:gd name="connsiteX27" fmla="*/ 1220162 w 3493181"/>
              <a:gd name="connsiteY27" fmla="*/ 149996 h 536525"/>
              <a:gd name="connsiteX28" fmla="*/ 1641305 w 3493181"/>
              <a:gd name="connsiteY28" fmla="*/ 106728 h 536525"/>
              <a:gd name="connsiteX29" fmla="*/ 1851877 w 3493181"/>
              <a:gd name="connsiteY29" fmla="*/ 95190 h 536525"/>
              <a:gd name="connsiteX30" fmla="*/ 2420132 w 3493181"/>
              <a:gd name="connsiteY30" fmla="*/ 69229 h 536525"/>
              <a:gd name="connsiteX31" fmla="*/ 2688394 w 3493181"/>
              <a:gd name="connsiteY31" fmla="*/ 54806 h 536525"/>
              <a:gd name="connsiteX32" fmla="*/ 2751854 w 3493181"/>
              <a:gd name="connsiteY32" fmla="*/ 51922 h 536525"/>
              <a:gd name="connsiteX33" fmla="*/ 2800891 w 3493181"/>
              <a:gd name="connsiteY33" fmla="*/ 43268 h 536525"/>
              <a:gd name="connsiteX34" fmla="*/ 2829737 w 3493181"/>
              <a:gd name="connsiteY34" fmla="*/ 28846 h 536525"/>
              <a:gd name="connsiteX35" fmla="*/ 2867236 w 3493181"/>
              <a:gd name="connsiteY35" fmla="*/ 11538 h 536525"/>
              <a:gd name="connsiteX36" fmla="*/ 2913388 w 3493181"/>
              <a:gd name="connsiteY36" fmla="*/ 0 h 536525"/>
              <a:gd name="connsiteX37" fmla="*/ 2973964 w 3493181"/>
              <a:gd name="connsiteY37" fmla="*/ 2885 h 536525"/>
              <a:gd name="connsiteX38" fmla="*/ 3037424 w 3493181"/>
              <a:gd name="connsiteY38" fmla="*/ 11538 h 536525"/>
              <a:gd name="connsiteX39" fmla="*/ 3121075 w 3493181"/>
              <a:gd name="connsiteY39" fmla="*/ 31730 h 536525"/>
              <a:gd name="connsiteX40" fmla="*/ 3239342 w 3493181"/>
              <a:gd name="connsiteY40" fmla="*/ 74998 h 536525"/>
              <a:gd name="connsiteX41" fmla="*/ 3343185 w 3493181"/>
              <a:gd name="connsiteY41" fmla="*/ 118266 h 536525"/>
              <a:gd name="connsiteX42" fmla="*/ 3386453 w 3493181"/>
              <a:gd name="connsiteY42" fmla="*/ 138458 h 536525"/>
              <a:gd name="connsiteX43" fmla="*/ 3409530 w 3493181"/>
              <a:gd name="connsiteY43" fmla="*/ 152881 h 536525"/>
              <a:gd name="connsiteX44" fmla="*/ 3435491 w 3493181"/>
              <a:gd name="connsiteY44" fmla="*/ 173073 h 536525"/>
              <a:gd name="connsiteX45" fmla="*/ 3461452 w 3493181"/>
              <a:gd name="connsiteY45" fmla="*/ 201918 h 536525"/>
              <a:gd name="connsiteX46" fmla="*/ 3472990 w 3493181"/>
              <a:gd name="connsiteY46" fmla="*/ 222110 h 536525"/>
              <a:gd name="connsiteX47" fmla="*/ 3487412 w 3493181"/>
              <a:gd name="connsiteY47" fmla="*/ 256724 h 536525"/>
              <a:gd name="connsiteX48" fmla="*/ 3493181 w 3493181"/>
              <a:gd name="connsiteY48" fmla="*/ 291339 h 536525"/>
              <a:gd name="connsiteX49" fmla="*/ 3487412 w 3493181"/>
              <a:gd name="connsiteY49" fmla="*/ 343261 h 536525"/>
              <a:gd name="connsiteX50" fmla="*/ 3472990 w 3493181"/>
              <a:gd name="connsiteY50" fmla="*/ 377875 h 536525"/>
              <a:gd name="connsiteX51" fmla="*/ 3455682 w 3493181"/>
              <a:gd name="connsiteY51" fmla="*/ 398067 h 536525"/>
              <a:gd name="connsiteX52" fmla="*/ 3426837 w 3493181"/>
              <a:gd name="connsiteY52" fmla="*/ 403836 h 536525"/>
              <a:gd name="connsiteX53" fmla="*/ 3337416 w 3493181"/>
              <a:gd name="connsiteY53" fmla="*/ 392298 h 536525"/>
              <a:gd name="connsiteX54" fmla="*/ 3112422 w 3493181"/>
              <a:gd name="connsiteY54" fmla="*/ 351914 h 536525"/>
              <a:gd name="connsiteX55" fmla="*/ 2806660 w 3493181"/>
              <a:gd name="connsiteY55" fmla="*/ 311531 h 536525"/>
              <a:gd name="connsiteX56" fmla="*/ 2495130 w 3493181"/>
              <a:gd name="connsiteY56" fmla="*/ 294224 h 536525"/>
              <a:gd name="connsiteX57" fmla="*/ 2045141 w 3493181"/>
              <a:gd name="connsiteY57" fmla="*/ 288454 h 5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493181" h="536525">
                <a:moveTo>
                  <a:pt x="2045141" y="288454"/>
                </a:moveTo>
                <a:lnTo>
                  <a:pt x="1641305" y="297108"/>
                </a:lnTo>
                <a:lnTo>
                  <a:pt x="1427849" y="317300"/>
                </a:lnTo>
                <a:lnTo>
                  <a:pt x="1182663" y="349030"/>
                </a:lnTo>
                <a:lnTo>
                  <a:pt x="928823" y="392298"/>
                </a:lnTo>
                <a:lnTo>
                  <a:pt x="712482" y="438451"/>
                </a:lnTo>
                <a:lnTo>
                  <a:pt x="620177" y="461527"/>
                </a:lnTo>
                <a:lnTo>
                  <a:pt x="550948" y="487488"/>
                </a:lnTo>
                <a:lnTo>
                  <a:pt x="478834" y="522102"/>
                </a:lnTo>
                <a:lnTo>
                  <a:pt x="447105" y="533641"/>
                </a:lnTo>
                <a:lnTo>
                  <a:pt x="412490" y="536525"/>
                </a:lnTo>
                <a:lnTo>
                  <a:pt x="372106" y="524987"/>
                </a:lnTo>
                <a:lnTo>
                  <a:pt x="305762" y="487488"/>
                </a:lnTo>
                <a:lnTo>
                  <a:pt x="196149" y="403836"/>
                </a:lnTo>
                <a:lnTo>
                  <a:pt x="77883" y="285570"/>
                </a:lnTo>
                <a:lnTo>
                  <a:pt x="11539" y="213456"/>
                </a:lnTo>
                <a:lnTo>
                  <a:pt x="0" y="196149"/>
                </a:lnTo>
                <a:lnTo>
                  <a:pt x="0" y="175957"/>
                </a:lnTo>
                <a:lnTo>
                  <a:pt x="2885" y="158650"/>
                </a:lnTo>
                <a:lnTo>
                  <a:pt x="23077" y="149996"/>
                </a:lnTo>
                <a:lnTo>
                  <a:pt x="40384" y="149996"/>
                </a:lnTo>
                <a:lnTo>
                  <a:pt x="135574" y="184611"/>
                </a:lnTo>
                <a:lnTo>
                  <a:pt x="219226" y="204803"/>
                </a:lnTo>
                <a:lnTo>
                  <a:pt x="279801" y="216341"/>
                </a:lnTo>
                <a:lnTo>
                  <a:pt x="328838" y="222110"/>
                </a:lnTo>
                <a:lnTo>
                  <a:pt x="412490" y="222110"/>
                </a:lnTo>
                <a:lnTo>
                  <a:pt x="804788" y="190380"/>
                </a:lnTo>
                <a:lnTo>
                  <a:pt x="1220162" y="149996"/>
                </a:lnTo>
                <a:lnTo>
                  <a:pt x="1641305" y="106728"/>
                </a:lnTo>
                <a:lnTo>
                  <a:pt x="1851877" y="95190"/>
                </a:lnTo>
                <a:lnTo>
                  <a:pt x="2420132" y="69229"/>
                </a:lnTo>
                <a:lnTo>
                  <a:pt x="2688394" y="54806"/>
                </a:lnTo>
                <a:lnTo>
                  <a:pt x="2751854" y="51922"/>
                </a:lnTo>
                <a:lnTo>
                  <a:pt x="2800891" y="43268"/>
                </a:lnTo>
                <a:lnTo>
                  <a:pt x="2829737" y="28846"/>
                </a:lnTo>
                <a:lnTo>
                  <a:pt x="2867236" y="11538"/>
                </a:lnTo>
                <a:lnTo>
                  <a:pt x="2913388" y="0"/>
                </a:lnTo>
                <a:lnTo>
                  <a:pt x="2973964" y="2885"/>
                </a:lnTo>
                <a:lnTo>
                  <a:pt x="3037424" y="11538"/>
                </a:lnTo>
                <a:lnTo>
                  <a:pt x="3121075" y="31730"/>
                </a:lnTo>
                <a:lnTo>
                  <a:pt x="3239342" y="74998"/>
                </a:lnTo>
                <a:lnTo>
                  <a:pt x="3343185" y="118266"/>
                </a:lnTo>
                <a:lnTo>
                  <a:pt x="3386453" y="138458"/>
                </a:lnTo>
                <a:lnTo>
                  <a:pt x="3409530" y="152881"/>
                </a:lnTo>
                <a:lnTo>
                  <a:pt x="3435491" y="173073"/>
                </a:lnTo>
                <a:lnTo>
                  <a:pt x="3461452" y="201918"/>
                </a:lnTo>
                <a:lnTo>
                  <a:pt x="3472990" y="222110"/>
                </a:lnTo>
                <a:lnTo>
                  <a:pt x="3487412" y="256724"/>
                </a:lnTo>
                <a:lnTo>
                  <a:pt x="3493181" y="291339"/>
                </a:lnTo>
                <a:lnTo>
                  <a:pt x="3487412" y="343261"/>
                </a:lnTo>
                <a:lnTo>
                  <a:pt x="3472990" y="377875"/>
                </a:lnTo>
                <a:lnTo>
                  <a:pt x="3455682" y="398067"/>
                </a:lnTo>
                <a:lnTo>
                  <a:pt x="3426837" y="403836"/>
                </a:lnTo>
                <a:lnTo>
                  <a:pt x="3337416" y="392298"/>
                </a:lnTo>
                <a:lnTo>
                  <a:pt x="3112422" y="351914"/>
                </a:lnTo>
                <a:lnTo>
                  <a:pt x="2806660" y="311531"/>
                </a:lnTo>
                <a:lnTo>
                  <a:pt x="2495130" y="294224"/>
                </a:lnTo>
                <a:lnTo>
                  <a:pt x="2045141" y="28845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2" name="グループ化 11">
            <a:extLst>
              <a:ext uri="{FF2B5EF4-FFF2-40B4-BE49-F238E27FC236}">
                <a16:creationId xmlns:a16="http://schemas.microsoft.com/office/drawing/2014/main" id="{240318BE-99A8-4011-B9DF-5190F37A8728}"/>
              </a:ext>
            </a:extLst>
          </p:cNvPr>
          <p:cNvGrpSpPr/>
          <p:nvPr/>
        </p:nvGrpSpPr>
        <p:grpSpPr>
          <a:xfrm>
            <a:off x="3536954" y="1627189"/>
            <a:ext cx="4987922" cy="4243386"/>
            <a:chOff x="3536954" y="1627189"/>
            <a:chExt cx="4987922" cy="4243386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691F282D-5AEB-4A9B-803E-D755175F39FD}"/>
                </a:ext>
              </a:extLst>
            </p:cNvPr>
            <p:cNvSpPr/>
            <p:nvPr/>
          </p:nvSpPr>
          <p:spPr>
            <a:xfrm>
              <a:off x="3603629" y="1627189"/>
              <a:ext cx="1530350" cy="1381125"/>
            </a:xfrm>
            <a:custGeom>
              <a:avLst/>
              <a:gdLst>
                <a:gd name="connsiteX0" fmla="*/ 847725 w 1531144"/>
                <a:gd name="connsiteY0" fmla="*/ 862012 h 1381125"/>
                <a:gd name="connsiteX1" fmla="*/ 609600 w 1531144"/>
                <a:gd name="connsiteY1" fmla="*/ 1035844 h 1381125"/>
                <a:gd name="connsiteX2" fmla="*/ 309563 w 1531144"/>
                <a:gd name="connsiteY2" fmla="*/ 1233487 h 1381125"/>
                <a:gd name="connsiteX3" fmla="*/ 66675 w 1531144"/>
                <a:gd name="connsiteY3" fmla="*/ 1373981 h 1381125"/>
                <a:gd name="connsiteX4" fmla="*/ 50007 w 1531144"/>
                <a:gd name="connsiteY4" fmla="*/ 1378744 h 1381125"/>
                <a:gd name="connsiteX5" fmla="*/ 33338 w 1531144"/>
                <a:gd name="connsiteY5" fmla="*/ 1381125 h 1381125"/>
                <a:gd name="connsiteX6" fmla="*/ 14288 w 1531144"/>
                <a:gd name="connsiteY6" fmla="*/ 1378744 h 1381125"/>
                <a:gd name="connsiteX7" fmla="*/ 4763 w 1531144"/>
                <a:gd name="connsiteY7" fmla="*/ 1369219 h 1381125"/>
                <a:gd name="connsiteX8" fmla="*/ 0 w 1531144"/>
                <a:gd name="connsiteY8" fmla="*/ 1354931 h 1381125"/>
                <a:gd name="connsiteX9" fmla="*/ 0 w 1531144"/>
                <a:gd name="connsiteY9" fmla="*/ 1335881 h 1381125"/>
                <a:gd name="connsiteX10" fmla="*/ 14288 w 1531144"/>
                <a:gd name="connsiteY10" fmla="*/ 1304925 h 1381125"/>
                <a:gd name="connsiteX11" fmla="*/ 166688 w 1531144"/>
                <a:gd name="connsiteY11" fmla="*/ 1195387 h 1381125"/>
                <a:gd name="connsiteX12" fmla="*/ 328613 w 1531144"/>
                <a:gd name="connsiteY12" fmla="*/ 1071562 h 1381125"/>
                <a:gd name="connsiteX13" fmla="*/ 507207 w 1531144"/>
                <a:gd name="connsiteY13" fmla="*/ 919162 h 1381125"/>
                <a:gd name="connsiteX14" fmla="*/ 678657 w 1531144"/>
                <a:gd name="connsiteY14" fmla="*/ 757237 h 1381125"/>
                <a:gd name="connsiteX15" fmla="*/ 814388 w 1531144"/>
                <a:gd name="connsiteY15" fmla="*/ 619125 h 1381125"/>
                <a:gd name="connsiteX16" fmla="*/ 916782 w 1531144"/>
                <a:gd name="connsiteY16" fmla="*/ 509587 h 1381125"/>
                <a:gd name="connsiteX17" fmla="*/ 1019175 w 1531144"/>
                <a:gd name="connsiteY17" fmla="*/ 390525 h 1381125"/>
                <a:gd name="connsiteX18" fmla="*/ 1083469 w 1531144"/>
                <a:gd name="connsiteY18" fmla="*/ 307181 h 1381125"/>
                <a:gd name="connsiteX19" fmla="*/ 1116807 w 1531144"/>
                <a:gd name="connsiteY19" fmla="*/ 250031 h 1381125"/>
                <a:gd name="connsiteX20" fmla="*/ 1119188 w 1531144"/>
                <a:gd name="connsiteY20" fmla="*/ 223837 h 1381125"/>
                <a:gd name="connsiteX21" fmla="*/ 1112044 w 1531144"/>
                <a:gd name="connsiteY21" fmla="*/ 197644 h 1381125"/>
                <a:gd name="connsiteX22" fmla="*/ 1071563 w 1531144"/>
                <a:gd name="connsiteY22" fmla="*/ 121444 h 1381125"/>
                <a:gd name="connsiteX23" fmla="*/ 1040607 w 1531144"/>
                <a:gd name="connsiteY23" fmla="*/ 78581 h 1381125"/>
                <a:gd name="connsiteX24" fmla="*/ 1023938 w 1531144"/>
                <a:gd name="connsiteY24" fmla="*/ 47625 h 1381125"/>
                <a:gd name="connsiteX25" fmla="*/ 1019175 w 1531144"/>
                <a:gd name="connsiteY25" fmla="*/ 26194 h 1381125"/>
                <a:gd name="connsiteX26" fmla="*/ 1021557 w 1531144"/>
                <a:gd name="connsiteY26" fmla="*/ 9525 h 1381125"/>
                <a:gd name="connsiteX27" fmla="*/ 1028700 w 1531144"/>
                <a:gd name="connsiteY27" fmla="*/ 0 h 1381125"/>
                <a:gd name="connsiteX28" fmla="*/ 1050132 w 1531144"/>
                <a:gd name="connsiteY28" fmla="*/ 0 h 1381125"/>
                <a:gd name="connsiteX29" fmla="*/ 1078707 w 1531144"/>
                <a:gd name="connsiteY29" fmla="*/ 11906 h 1381125"/>
                <a:gd name="connsiteX30" fmla="*/ 1112044 w 1531144"/>
                <a:gd name="connsiteY30" fmla="*/ 16669 h 1381125"/>
                <a:gd name="connsiteX31" fmla="*/ 1159669 w 1531144"/>
                <a:gd name="connsiteY31" fmla="*/ 28575 h 1381125"/>
                <a:gd name="connsiteX32" fmla="*/ 1195388 w 1531144"/>
                <a:gd name="connsiteY32" fmla="*/ 45244 h 1381125"/>
                <a:gd name="connsiteX33" fmla="*/ 1254919 w 1531144"/>
                <a:gd name="connsiteY33" fmla="*/ 76200 h 1381125"/>
                <a:gd name="connsiteX34" fmla="*/ 1304925 w 1531144"/>
                <a:gd name="connsiteY34" fmla="*/ 107156 h 1381125"/>
                <a:gd name="connsiteX35" fmla="*/ 1376363 w 1531144"/>
                <a:gd name="connsiteY35" fmla="*/ 159544 h 1381125"/>
                <a:gd name="connsiteX36" fmla="*/ 1433513 w 1531144"/>
                <a:gd name="connsiteY36" fmla="*/ 204787 h 1381125"/>
                <a:gd name="connsiteX37" fmla="*/ 1473994 w 1531144"/>
                <a:gd name="connsiteY37" fmla="*/ 242887 h 1381125"/>
                <a:gd name="connsiteX38" fmla="*/ 1504950 w 1531144"/>
                <a:gd name="connsiteY38" fmla="*/ 273844 h 1381125"/>
                <a:gd name="connsiteX39" fmla="*/ 1519238 w 1531144"/>
                <a:gd name="connsiteY39" fmla="*/ 292894 h 1381125"/>
                <a:gd name="connsiteX40" fmla="*/ 1526382 w 1531144"/>
                <a:gd name="connsiteY40" fmla="*/ 311944 h 1381125"/>
                <a:gd name="connsiteX41" fmla="*/ 1531144 w 1531144"/>
                <a:gd name="connsiteY41" fmla="*/ 326231 h 1381125"/>
                <a:gd name="connsiteX42" fmla="*/ 1528763 w 1531144"/>
                <a:gd name="connsiteY42" fmla="*/ 342900 h 1381125"/>
                <a:gd name="connsiteX43" fmla="*/ 1516857 w 1531144"/>
                <a:gd name="connsiteY43" fmla="*/ 357187 h 1381125"/>
                <a:gd name="connsiteX44" fmla="*/ 1459707 w 1531144"/>
                <a:gd name="connsiteY44" fmla="*/ 378619 h 1381125"/>
                <a:gd name="connsiteX45" fmla="*/ 1421607 w 1531144"/>
                <a:gd name="connsiteY45" fmla="*/ 388144 h 1381125"/>
                <a:gd name="connsiteX46" fmla="*/ 1385888 w 1531144"/>
                <a:gd name="connsiteY46" fmla="*/ 404812 h 1381125"/>
                <a:gd name="connsiteX47" fmla="*/ 1352550 w 1531144"/>
                <a:gd name="connsiteY47" fmla="*/ 431006 h 1381125"/>
                <a:gd name="connsiteX48" fmla="*/ 1185863 w 1531144"/>
                <a:gd name="connsiteY48" fmla="*/ 585787 h 1381125"/>
                <a:gd name="connsiteX49" fmla="*/ 1038225 w 1531144"/>
                <a:gd name="connsiteY49" fmla="*/ 709612 h 1381125"/>
                <a:gd name="connsiteX50" fmla="*/ 847725 w 1531144"/>
                <a:gd name="connsiteY50" fmla="*/ 862012 h 138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531144" h="1381125">
                  <a:moveTo>
                    <a:pt x="847725" y="862012"/>
                  </a:moveTo>
                  <a:lnTo>
                    <a:pt x="609600" y="1035844"/>
                  </a:lnTo>
                  <a:lnTo>
                    <a:pt x="309563" y="1233487"/>
                  </a:lnTo>
                  <a:lnTo>
                    <a:pt x="66675" y="1373981"/>
                  </a:lnTo>
                  <a:lnTo>
                    <a:pt x="50007" y="1378744"/>
                  </a:lnTo>
                  <a:lnTo>
                    <a:pt x="33338" y="1381125"/>
                  </a:lnTo>
                  <a:lnTo>
                    <a:pt x="14288" y="1378744"/>
                  </a:lnTo>
                  <a:lnTo>
                    <a:pt x="4763" y="1369219"/>
                  </a:lnTo>
                  <a:lnTo>
                    <a:pt x="0" y="1354931"/>
                  </a:lnTo>
                  <a:lnTo>
                    <a:pt x="0" y="1335881"/>
                  </a:lnTo>
                  <a:lnTo>
                    <a:pt x="14288" y="1304925"/>
                  </a:lnTo>
                  <a:lnTo>
                    <a:pt x="166688" y="1195387"/>
                  </a:lnTo>
                  <a:lnTo>
                    <a:pt x="328613" y="1071562"/>
                  </a:lnTo>
                  <a:lnTo>
                    <a:pt x="507207" y="919162"/>
                  </a:lnTo>
                  <a:lnTo>
                    <a:pt x="678657" y="757237"/>
                  </a:lnTo>
                  <a:lnTo>
                    <a:pt x="814388" y="619125"/>
                  </a:lnTo>
                  <a:lnTo>
                    <a:pt x="916782" y="509587"/>
                  </a:lnTo>
                  <a:lnTo>
                    <a:pt x="1019175" y="390525"/>
                  </a:lnTo>
                  <a:lnTo>
                    <a:pt x="1083469" y="307181"/>
                  </a:lnTo>
                  <a:lnTo>
                    <a:pt x="1116807" y="250031"/>
                  </a:lnTo>
                  <a:lnTo>
                    <a:pt x="1119188" y="223837"/>
                  </a:lnTo>
                  <a:lnTo>
                    <a:pt x="1112044" y="197644"/>
                  </a:lnTo>
                  <a:lnTo>
                    <a:pt x="1071563" y="121444"/>
                  </a:lnTo>
                  <a:lnTo>
                    <a:pt x="1040607" y="78581"/>
                  </a:lnTo>
                  <a:lnTo>
                    <a:pt x="1023938" y="47625"/>
                  </a:lnTo>
                  <a:lnTo>
                    <a:pt x="1019175" y="26194"/>
                  </a:lnTo>
                  <a:lnTo>
                    <a:pt x="1021557" y="9525"/>
                  </a:lnTo>
                  <a:lnTo>
                    <a:pt x="1028700" y="0"/>
                  </a:lnTo>
                  <a:lnTo>
                    <a:pt x="1050132" y="0"/>
                  </a:lnTo>
                  <a:lnTo>
                    <a:pt x="1078707" y="11906"/>
                  </a:lnTo>
                  <a:lnTo>
                    <a:pt x="1112044" y="16669"/>
                  </a:lnTo>
                  <a:lnTo>
                    <a:pt x="1159669" y="28575"/>
                  </a:lnTo>
                  <a:lnTo>
                    <a:pt x="1195388" y="45244"/>
                  </a:lnTo>
                  <a:lnTo>
                    <a:pt x="1254919" y="76200"/>
                  </a:lnTo>
                  <a:lnTo>
                    <a:pt x="1304925" y="107156"/>
                  </a:lnTo>
                  <a:lnTo>
                    <a:pt x="1376363" y="159544"/>
                  </a:lnTo>
                  <a:lnTo>
                    <a:pt x="1433513" y="204787"/>
                  </a:lnTo>
                  <a:lnTo>
                    <a:pt x="1473994" y="242887"/>
                  </a:lnTo>
                  <a:lnTo>
                    <a:pt x="1504950" y="273844"/>
                  </a:lnTo>
                  <a:lnTo>
                    <a:pt x="1519238" y="292894"/>
                  </a:lnTo>
                  <a:lnTo>
                    <a:pt x="1526382" y="311944"/>
                  </a:lnTo>
                  <a:lnTo>
                    <a:pt x="1531144" y="326231"/>
                  </a:lnTo>
                  <a:lnTo>
                    <a:pt x="1528763" y="342900"/>
                  </a:lnTo>
                  <a:lnTo>
                    <a:pt x="1516857" y="357187"/>
                  </a:lnTo>
                  <a:lnTo>
                    <a:pt x="1459707" y="378619"/>
                  </a:lnTo>
                  <a:lnTo>
                    <a:pt x="1421607" y="388144"/>
                  </a:lnTo>
                  <a:lnTo>
                    <a:pt x="1385888" y="404812"/>
                  </a:lnTo>
                  <a:lnTo>
                    <a:pt x="1352550" y="431006"/>
                  </a:lnTo>
                  <a:lnTo>
                    <a:pt x="1185863" y="585787"/>
                  </a:lnTo>
                  <a:lnTo>
                    <a:pt x="1038225" y="709612"/>
                  </a:lnTo>
                  <a:lnTo>
                    <a:pt x="847725" y="862012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27062CB4-EB2A-46F9-BE8F-FE09E00C3150}"/>
                </a:ext>
              </a:extLst>
            </p:cNvPr>
            <p:cNvSpPr/>
            <p:nvPr/>
          </p:nvSpPr>
          <p:spPr>
            <a:xfrm>
              <a:off x="6094416" y="1733551"/>
              <a:ext cx="1004887" cy="581025"/>
            </a:xfrm>
            <a:custGeom>
              <a:avLst/>
              <a:gdLst>
                <a:gd name="connsiteX0" fmla="*/ 607219 w 1004887"/>
                <a:gd name="connsiteY0" fmla="*/ 416719 h 581025"/>
                <a:gd name="connsiteX1" fmla="*/ 431006 w 1004887"/>
                <a:gd name="connsiteY1" fmla="*/ 288131 h 581025"/>
                <a:gd name="connsiteX2" fmla="*/ 319087 w 1004887"/>
                <a:gd name="connsiteY2" fmla="*/ 214313 h 581025"/>
                <a:gd name="connsiteX3" fmla="*/ 209550 w 1004887"/>
                <a:gd name="connsiteY3" fmla="*/ 145256 h 581025"/>
                <a:gd name="connsiteX4" fmla="*/ 95250 w 1004887"/>
                <a:gd name="connsiteY4" fmla="*/ 80963 h 581025"/>
                <a:gd name="connsiteX5" fmla="*/ 30956 w 1004887"/>
                <a:gd name="connsiteY5" fmla="*/ 52388 h 581025"/>
                <a:gd name="connsiteX6" fmla="*/ 11906 w 1004887"/>
                <a:gd name="connsiteY6" fmla="*/ 42863 h 581025"/>
                <a:gd name="connsiteX7" fmla="*/ 0 w 1004887"/>
                <a:gd name="connsiteY7" fmla="*/ 30956 h 581025"/>
                <a:gd name="connsiteX8" fmla="*/ 2381 w 1004887"/>
                <a:gd name="connsiteY8" fmla="*/ 16669 h 581025"/>
                <a:gd name="connsiteX9" fmla="*/ 11906 w 1004887"/>
                <a:gd name="connsiteY9" fmla="*/ 7144 h 581025"/>
                <a:gd name="connsiteX10" fmla="*/ 33337 w 1004887"/>
                <a:gd name="connsiteY10" fmla="*/ 0 h 581025"/>
                <a:gd name="connsiteX11" fmla="*/ 88106 w 1004887"/>
                <a:gd name="connsiteY11" fmla="*/ 2381 h 581025"/>
                <a:gd name="connsiteX12" fmla="*/ 209550 w 1004887"/>
                <a:gd name="connsiteY12" fmla="*/ 23813 h 581025"/>
                <a:gd name="connsiteX13" fmla="*/ 442912 w 1004887"/>
                <a:gd name="connsiteY13" fmla="*/ 71438 h 581025"/>
                <a:gd name="connsiteX14" fmla="*/ 623887 w 1004887"/>
                <a:gd name="connsiteY14" fmla="*/ 109538 h 581025"/>
                <a:gd name="connsiteX15" fmla="*/ 742950 w 1004887"/>
                <a:gd name="connsiteY15" fmla="*/ 133350 h 581025"/>
                <a:gd name="connsiteX16" fmla="*/ 769144 w 1004887"/>
                <a:gd name="connsiteY16" fmla="*/ 140494 h 581025"/>
                <a:gd name="connsiteX17" fmla="*/ 804862 w 1004887"/>
                <a:gd name="connsiteY17" fmla="*/ 154781 h 581025"/>
                <a:gd name="connsiteX18" fmla="*/ 833437 w 1004887"/>
                <a:gd name="connsiteY18" fmla="*/ 169069 h 581025"/>
                <a:gd name="connsiteX19" fmla="*/ 859631 w 1004887"/>
                <a:gd name="connsiteY19" fmla="*/ 190500 h 581025"/>
                <a:gd name="connsiteX20" fmla="*/ 892969 w 1004887"/>
                <a:gd name="connsiteY20" fmla="*/ 221456 h 581025"/>
                <a:gd name="connsiteX21" fmla="*/ 914400 w 1004887"/>
                <a:gd name="connsiteY21" fmla="*/ 250031 h 581025"/>
                <a:gd name="connsiteX22" fmla="*/ 950119 w 1004887"/>
                <a:gd name="connsiteY22" fmla="*/ 304800 h 581025"/>
                <a:gd name="connsiteX23" fmla="*/ 973931 w 1004887"/>
                <a:gd name="connsiteY23" fmla="*/ 357188 h 581025"/>
                <a:gd name="connsiteX24" fmla="*/ 990600 w 1004887"/>
                <a:gd name="connsiteY24" fmla="*/ 409575 h 581025"/>
                <a:gd name="connsiteX25" fmla="*/ 1002506 w 1004887"/>
                <a:gd name="connsiteY25" fmla="*/ 457200 h 581025"/>
                <a:gd name="connsiteX26" fmla="*/ 1004887 w 1004887"/>
                <a:gd name="connsiteY26" fmla="*/ 492919 h 581025"/>
                <a:gd name="connsiteX27" fmla="*/ 997744 w 1004887"/>
                <a:gd name="connsiteY27" fmla="*/ 538163 h 581025"/>
                <a:gd name="connsiteX28" fmla="*/ 988219 w 1004887"/>
                <a:gd name="connsiteY28" fmla="*/ 559594 h 581025"/>
                <a:gd name="connsiteX29" fmla="*/ 976312 w 1004887"/>
                <a:gd name="connsiteY29" fmla="*/ 573881 h 581025"/>
                <a:gd name="connsiteX30" fmla="*/ 954881 w 1004887"/>
                <a:gd name="connsiteY30" fmla="*/ 578644 h 581025"/>
                <a:gd name="connsiteX31" fmla="*/ 916781 w 1004887"/>
                <a:gd name="connsiteY31" fmla="*/ 581025 h 581025"/>
                <a:gd name="connsiteX32" fmla="*/ 866775 w 1004887"/>
                <a:gd name="connsiteY32" fmla="*/ 576263 h 581025"/>
                <a:gd name="connsiteX33" fmla="*/ 809625 w 1004887"/>
                <a:gd name="connsiteY33" fmla="*/ 559594 h 581025"/>
                <a:gd name="connsiteX34" fmla="*/ 742950 w 1004887"/>
                <a:gd name="connsiteY34" fmla="*/ 528638 h 581025"/>
                <a:gd name="connsiteX35" fmla="*/ 607219 w 1004887"/>
                <a:gd name="connsiteY35" fmla="*/ 416719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04887" h="581025">
                  <a:moveTo>
                    <a:pt x="607219" y="416719"/>
                  </a:moveTo>
                  <a:lnTo>
                    <a:pt x="431006" y="288131"/>
                  </a:lnTo>
                  <a:lnTo>
                    <a:pt x="319087" y="214313"/>
                  </a:lnTo>
                  <a:lnTo>
                    <a:pt x="209550" y="145256"/>
                  </a:lnTo>
                  <a:lnTo>
                    <a:pt x="95250" y="80963"/>
                  </a:lnTo>
                  <a:lnTo>
                    <a:pt x="30956" y="52388"/>
                  </a:lnTo>
                  <a:lnTo>
                    <a:pt x="11906" y="42863"/>
                  </a:lnTo>
                  <a:lnTo>
                    <a:pt x="0" y="30956"/>
                  </a:lnTo>
                  <a:lnTo>
                    <a:pt x="2381" y="16669"/>
                  </a:lnTo>
                  <a:lnTo>
                    <a:pt x="11906" y="7144"/>
                  </a:lnTo>
                  <a:lnTo>
                    <a:pt x="33337" y="0"/>
                  </a:lnTo>
                  <a:lnTo>
                    <a:pt x="88106" y="2381"/>
                  </a:lnTo>
                  <a:lnTo>
                    <a:pt x="209550" y="23813"/>
                  </a:lnTo>
                  <a:lnTo>
                    <a:pt x="442912" y="71438"/>
                  </a:lnTo>
                  <a:lnTo>
                    <a:pt x="623887" y="109538"/>
                  </a:lnTo>
                  <a:lnTo>
                    <a:pt x="742950" y="133350"/>
                  </a:lnTo>
                  <a:lnTo>
                    <a:pt x="769144" y="140494"/>
                  </a:lnTo>
                  <a:lnTo>
                    <a:pt x="804862" y="154781"/>
                  </a:lnTo>
                  <a:lnTo>
                    <a:pt x="833437" y="169069"/>
                  </a:lnTo>
                  <a:lnTo>
                    <a:pt x="859631" y="190500"/>
                  </a:lnTo>
                  <a:lnTo>
                    <a:pt x="892969" y="221456"/>
                  </a:lnTo>
                  <a:lnTo>
                    <a:pt x="914400" y="250031"/>
                  </a:lnTo>
                  <a:lnTo>
                    <a:pt x="950119" y="304800"/>
                  </a:lnTo>
                  <a:lnTo>
                    <a:pt x="973931" y="357188"/>
                  </a:lnTo>
                  <a:lnTo>
                    <a:pt x="990600" y="409575"/>
                  </a:lnTo>
                  <a:lnTo>
                    <a:pt x="1002506" y="457200"/>
                  </a:lnTo>
                  <a:lnTo>
                    <a:pt x="1004887" y="492919"/>
                  </a:lnTo>
                  <a:lnTo>
                    <a:pt x="997744" y="538163"/>
                  </a:lnTo>
                  <a:lnTo>
                    <a:pt x="988219" y="559594"/>
                  </a:lnTo>
                  <a:lnTo>
                    <a:pt x="976312" y="573881"/>
                  </a:lnTo>
                  <a:lnTo>
                    <a:pt x="954881" y="578644"/>
                  </a:lnTo>
                  <a:lnTo>
                    <a:pt x="916781" y="581025"/>
                  </a:lnTo>
                  <a:lnTo>
                    <a:pt x="866775" y="576263"/>
                  </a:lnTo>
                  <a:lnTo>
                    <a:pt x="809625" y="559594"/>
                  </a:lnTo>
                  <a:lnTo>
                    <a:pt x="742950" y="528638"/>
                  </a:lnTo>
                  <a:lnTo>
                    <a:pt x="607219" y="4167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2">
              <a:extLst>
                <a:ext uri="{FF2B5EF4-FFF2-40B4-BE49-F238E27FC236}">
                  <a16:creationId xmlns:a16="http://schemas.microsoft.com/office/drawing/2014/main" id="{48582B2D-8724-4004-B1B4-283DCB4086EC}"/>
                </a:ext>
              </a:extLst>
            </p:cNvPr>
            <p:cNvSpPr/>
            <p:nvPr/>
          </p:nvSpPr>
          <p:spPr>
            <a:xfrm rot="16200000">
              <a:off x="3374236" y="2642394"/>
              <a:ext cx="2044700" cy="1719263"/>
            </a:xfrm>
            <a:custGeom>
              <a:avLst/>
              <a:gdLst>
                <a:gd name="connsiteX0" fmla="*/ 1102518 w 2045493"/>
                <a:gd name="connsiteY0" fmla="*/ 1231106 h 1719262"/>
                <a:gd name="connsiteX1" fmla="*/ 897731 w 2045493"/>
                <a:gd name="connsiteY1" fmla="*/ 1069181 h 1719262"/>
                <a:gd name="connsiteX2" fmla="*/ 776287 w 2045493"/>
                <a:gd name="connsiteY2" fmla="*/ 945356 h 1719262"/>
                <a:gd name="connsiteX3" fmla="*/ 540543 w 2045493"/>
                <a:gd name="connsiteY3" fmla="*/ 723900 h 1719262"/>
                <a:gd name="connsiteX4" fmla="*/ 402431 w 2045493"/>
                <a:gd name="connsiteY4" fmla="*/ 581025 h 1719262"/>
                <a:gd name="connsiteX5" fmla="*/ 269081 w 2045493"/>
                <a:gd name="connsiteY5" fmla="*/ 431006 h 1719262"/>
                <a:gd name="connsiteX6" fmla="*/ 169068 w 2045493"/>
                <a:gd name="connsiteY6" fmla="*/ 304800 h 1719262"/>
                <a:gd name="connsiteX7" fmla="*/ 107156 w 2045493"/>
                <a:gd name="connsiteY7" fmla="*/ 216693 h 1719262"/>
                <a:gd name="connsiteX8" fmla="*/ 28575 w 2045493"/>
                <a:gd name="connsiteY8" fmla="*/ 102393 h 1719262"/>
                <a:gd name="connsiteX9" fmla="*/ 4762 w 2045493"/>
                <a:gd name="connsiteY9" fmla="*/ 64293 h 1719262"/>
                <a:gd name="connsiteX10" fmla="*/ 2381 w 2045493"/>
                <a:gd name="connsiteY10" fmla="*/ 54768 h 1719262"/>
                <a:gd name="connsiteX11" fmla="*/ 0 w 2045493"/>
                <a:gd name="connsiteY11" fmla="*/ 40481 h 1719262"/>
                <a:gd name="connsiteX12" fmla="*/ 2381 w 2045493"/>
                <a:gd name="connsiteY12" fmla="*/ 19050 h 1719262"/>
                <a:gd name="connsiteX13" fmla="*/ 16668 w 2045493"/>
                <a:gd name="connsiteY13" fmla="*/ 4762 h 1719262"/>
                <a:gd name="connsiteX14" fmla="*/ 35718 w 2045493"/>
                <a:gd name="connsiteY14" fmla="*/ 0 h 1719262"/>
                <a:gd name="connsiteX15" fmla="*/ 61912 w 2045493"/>
                <a:gd name="connsiteY15" fmla="*/ 4762 h 1719262"/>
                <a:gd name="connsiteX16" fmla="*/ 80962 w 2045493"/>
                <a:gd name="connsiteY16" fmla="*/ 23812 h 1719262"/>
                <a:gd name="connsiteX17" fmla="*/ 223837 w 2045493"/>
                <a:gd name="connsiteY17" fmla="*/ 180975 h 1719262"/>
                <a:gd name="connsiteX18" fmla="*/ 364331 w 2045493"/>
                <a:gd name="connsiteY18" fmla="*/ 323850 h 1719262"/>
                <a:gd name="connsiteX19" fmla="*/ 497681 w 2045493"/>
                <a:gd name="connsiteY19" fmla="*/ 454818 h 1719262"/>
                <a:gd name="connsiteX20" fmla="*/ 652462 w 2045493"/>
                <a:gd name="connsiteY20" fmla="*/ 592931 h 1719262"/>
                <a:gd name="connsiteX21" fmla="*/ 769143 w 2045493"/>
                <a:gd name="connsiteY21" fmla="*/ 692943 h 1719262"/>
                <a:gd name="connsiteX22" fmla="*/ 892968 w 2045493"/>
                <a:gd name="connsiteY22" fmla="*/ 790575 h 1719262"/>
                <a:gd name="connsiteX23" fmla="*/ 1028700 w 2045493"/>
                <a:gd name="connsiteY23" fmla="*/ 900112 h 1719262"/>
                <a:gd name="connsiteX24" fmla="*/ 1143000 w 2045493"/>
                <a:gd name="connsiteY24" fmla="*/ 985837 h 1719262"/>
                <a:gd name="connsiteX25" fmla="*/ 1283493 w 2045493"/>
                <a:gd name="connsiteY25" fmla="*/ 1083468 h 1719262"/>
                <a:gd name="connsiteX26" fmla="*/ 1438275 w 2045493"/>
                <a:gd name="connsiteY26" fmla="*/ 1178718 h 1719262"/>
                <a:gd name="connsiteX27" fmla="*/ 1597818 w 2045493"/>
                <a:gd name="connsiteY27" fmla="*/ 1271587 h 1719262"/>
                <a:gd name="connsiteX28" fmla="*/ 1666875 w 2045493"/>
                <a:gd name="connsiteY28" fmla="*/ 1304925 h 1719262"/>
                <a:gd name="connsiteX29" fmla="*/ 1726406 w 2045493"/>
                <a:gd name="connsiteY29" fmla="*/ 1326356 h 1719262"/>
                <a:gd name="connsiteX30" fmla="*/ 1774031 w 2045493"/>
                <a:gd name="connsiteY30" fmla="*/ 1338262 h 1719262"/>
                <a:gd name="connsiteX31" fmla="*/ 1816893 w 2045493"/>
                <a:gd name="connsiteY31" fmla="*/ 1345406 h 1719262"/>
                <a:gd name="connsiteX32" fmla="*/ 1881187 w 2045493"/>
                <a:gd name="connsiteY32" fmla="*/ 1335881 h 1719262"/>
                <a:gd name="connsiteX33" fmla="*/ 1938337 w 2045493"/>
                <a:gd name="connsiteY33" fmla="*/ 1307306 h 1719262"/>
                <a:gd name="connsiteX34" fmla="*/ 1978818 w 2045493"/>
                <a:gd name="connsiteY34" fmla="*/ 1285875 h 1719262"/>
                <a:gd name="connsiteX35" fmla="*/ 2005012 w 2045493"/>
                <a:gd name="connsiteY35" fmla="*/ 1271587 h 1719262"/>
                <a:gd name="connsiteX36" fmla="*/ 2021681 w 2045493"/>
                <a:gd name="connsiteY36" fmla="*/ 1264443 h 1719262"/>
                <a:gd name="connsiteX37" fmla="*/ 2033587 w 2045493"/>
                <a:gd name="connsiteY37" fmla="*/ 1264443 h 1719262"/>
                <a:gd name="connsiteX38" fmla="*/ 2045493 w 2045493"/>
                <a:gd name="connsiteY38" fmla="*/ 1273968 h 1719262"/>
                <a:gd name="connsiteX39" fmla="*/ 2043112 w 2045493"/>
                <a:gd name="connsiteY39" fmla="*/ 1297781 h 1719262"/>
                <a:gd name="connsiteX40" fmla="*/ 2000250 w 2045493"/>
                <a:gd name="connsiteY40" fmla="*/ 1373981 h 1719262"/>
                <a:gd name="connsiteX41" fmla="*/ 1921668 w 2045493"/>
                <a:gd name="connsiteY41" fmla="*/ 1500187 h 1719262"/>
                <a:gd name="connsiteX42" fmla="*/ 1828800 w 2045493"/>
                <a:gd name="connsiteY42" fmla="*/ 1612106 h 1719262"/>
                <a:gd name="connsiteX43" fmla="*/ 1776412 w 2045493"/>
                <a:gd name="connsiteY43" fmla="*/ 1664493 h 1719262"/>
                <a:gd name="connsiteX44" fmla="*/ 1726406 w 2045493"/>
                <a:gd name="connsiteY44" fmla="*/ 1702593 h 1719262"/>
                <a:gd name="connsiteX45" fmla="*/ 1697831 w 2045493"/>
                <a:gd name="connsiteY45" fmla="*/ 1714500 h 1719262"/>
                <a:gd name="connsiteX46" fmla="*/ 1674018 w 2045493"/>
                <a:gd name="connsiteY46" fmla="*/ 1719262 h 1719262"/>
                <a:gd name="connsiteX47" fmla="*/ 1647825 w 2045493"/>
                <a:gd name="connsiteY47" fmla="*/ 1714500 h 1719262"/>
                <a:gd name="connsiteX48" fmla="*/ 1624012 w 2045493"/>
                <a:gd name="connsiteY48" fmla="*/ 1700212 h 1719262"/>
                <a:gd name="connsiteX49" fmla="*/ 1604962 w 2045493"/>
                <a:gd name="connsiteY49" fmla="*/ 1676400 h 1719262"/>
                <a:gd name="connsiteX50" fmla="*/ 1585912 w 2045493"/>
                <a:gd name="connsiteY50" fmla="*/ 1633537 h 1719262"/>
                <a:gd name="connsiteX51" fmla="*/ 1350168 w 2045493"/>
                <a:gd name="connsiteY51" fmla="*/ 1435893 h 1719262"/>
                <a:gd name="connsiteX52" fmla="*/ 1102518 w 2045493"/>
                <a:gd name="connsiteY52" fmla="*/ 1231106 h 17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045493" h="1719262">
                  <a:moveTo>
                    <a:pt x="1102518" y="1231106"/>
                  </a:moveTo>
                  <a:lnTo>
                    <a:pt x="897731" y="1069181"/>
                  </a:lnTo>
                  <a:lnTo>
                    <a:pt x="776287" y="945356"/>
                  </a:lnTo>
                  <a:lnTo>
                    <a:pt x="540543" y="723900"/>
                  </a:lnTo>
                  <a:lnTo>
                    <a:pt x="402431" y="581025"/>
                  </a:lnTo>
                  <a:lnTo>
                    <a:pt x="269081" y="431006"/>
                  </a:lnTo>
                  <a:lnTo>
                    <a:pt x="169068" y="304800"/>
                  </a:lnTo>
                  <a:lnTo>
                    <a:pt x="107156" y="216693"/>
                  </a:lnTo>
                  <a:lnTo>
                    <a:pt x="28575" y="102393"/>
                  </a:lnTo>
                  <a:lnTo>
                    <a:pt x="4762" y="64293"/>
                  </a:lnTo>
                  <a:lnTo>
                    <a:pt x="2381" y="54768"/>
                  </a:lnTo>
                  <a:lnTo>
                    <a:pt x="0" y="40481"/>
                  </a:lnTo>
                  <a:lnTo>
                    <a:pt x="2381" y="19050"/>
                  </a:lnTo>
                  <a:lnTo>
                    <a:pt x="16668" y="4762"/>
                  </a:lnTo>
                  <a:lnTo>
                    <a:pt x="35718" y="0"/>
                  </a:lnTo>
                  <a:lnTo>
                    <a:pt x="61912" y="4762"/>
                  </a:lnTo>
                  <a:lnTo>
                    <a:pt x="80962" y="23812"/>
                  </a:lnTo>
                  <a:lnTo>
                    <a:pt x="223837" y="180975"/>
                  </a:lnTo>
                  <a:lnTo>
                    <a:pt x="364331" y="323850"/>
                  </a:lnTo>
                  <a:lnTo>
                    <a:pt x="497681" y="454818"/>
                  </a:lnTo>
                  <a:lnTo>
                    <a:pt x="652462" y="592931"/>
                  </a:lnTo>
                  <a:lnTo>
                    <a:pt x="769143" y="692943"/>
                  </a:lnTo>
                  <a:lnTo>
                    <a:pt x="892968" y="790575"/>
                  </a:lnTo>
                  <a:lnTo>
                    <a:pt x="1028700" y="900112"/>
                  </a:lnTo>
                  <a:lnTo>
                    <a:pt x="1143000" y="985837"/>
                  </a:lnTo>
                  <a:lnTo>
                    <a:pt x="1283493" y="1083468"/>
                  </a:lnTo>
                  <a:lnTo>
                    <a:pt x="1438275" y="1178718"/>
                  </a:lnTo>
                  <a:lnTo>
                    <a:pt x="1597818" y="1271587"/>
                  </a:lnTo>
                  <a:lnTo>
                    <a:pt x="1666875" y="1304925"/>
                  </a:lnTo>
                  <a:lnTo>
                    <a:pt x="1726406" y="1326356"/>
                  </a:lnTo>
                  <a:lnTo>
                    <a:pt x="1774031" y="1338262"/>
                  </a:lnTo>
                  <a:lnTo>
                    <a:pt x="1816893" y="1345406"/>
                  </a:lnTo>
                  <a:lnTo>
                    <a:pt x="1881187" y="1335881"/>
                  </a:lnTo>
                  <a:lnTo>
                    <a:pt x="1938337" y="1307306"/>
                  </a:lnTo>
                  <a:lnTo>
                    <a:pt x="1978818" y="1285875"/>
                  </a:lnTo>
                  <a:lnTo>
                    <a:pt x="2005012" y="1271587"/>
                  </a:lnTo>
                  <a:lnTo>
                    <a:pt x="2021681" y="1264443"/>
                  </a:lnTo>
                  <a:lnTo>
                    <a:pt x="2033587" y="1264443"/>
                  </a:lnTo>
                  <a:lnTo>
                    <a:pt x="2045493" y="1273968"/>
                  </a:lnTo>
                  <a:lnTo>
                    <a:pt x="2043112" y="1297781"/>
                  </a:lnTo>
                  <a:lnTo>
                    <a:pt x="2000250" y="1373981"/>
                  </a:lnTo>
                  <a:lnTo>
                    <a:pt x="1921668" y="1500187"/>
                  </a:lnTo>
                  <a:lnTo>
                    <a:pt x="1828800" y="1612106"/>
                  </a:lnTo>
                  <a:lnTo>
                    <a:pt x="1776412" y="1664493"/>
                  </a:lnTo>
                  <a:lnTo>
                    <a:pt x="1726406" y="1702593"/>
                  </a:lnTo>
                  <a:lnTo>
                    <a:pt x="1697831" y="1714500"/>
                  </a:lnTo>
                  <a:lnTo>
                    <a:pt x="1674018" y="1719262"/>
                  </a:lnTo>
                  <a:lnTo>
                    <a:pt x="1647825" y="1714500"/>
                  </a:lnTo>
                  <a:lnTo>
                    <a:pt x="1624012" y="1700212"/>
                  </a:lnTo>
                  <a:lnTo>
                    <a:pt x="1604962" y="1676400"/>
                  </a:lnTo>
                  <a:lnTo>
                    <a:pt x="1585912" y="1633537"/>
                  </a:lnTo>
                  <a:lnTo>
                    <a:pt x="1350168" y="1435893"/>
                  </a:lnTo>
                  <a:lnTo>
                    <a:pt x="1102518" y="1231106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3">
              <a:extLst>
                <a:ext uri="{FF2B5EF4-FFF2-40B4-BE49-F238E27FC236}">
                  <a16:creationId xmlns:a16="http://schemas.microsoft.com/office/drawing/2014/main" id="{10035A0E-3158-46FF-9951-11BC6162BC45}"/>
                </a:ext>
              </a:extLst>
            </p:cNvPr>
            <p:cNvSpPr/>
            <p:nvPr/>
          </p:nvSpPr>
          <p:spPr>
            <a:xfrm rot="16200000">
              <a:off x="3436146" y="4537869"/>
              <a:ext cx="2286000" cy="379412"/>
            </a:xfrm>
            <a:custGeom>
              <a:avLst/>
              <a:gdLst>
                <a:gd name="connsiteX0" fmla="*/ 1200150 w 2286000"/>
                <a:gd name="connsiteY0" fmla="*/ 328613 h 378619"/>
                <a:gd name="connsiteX1" fmla="*/ 676275 w 2286000"/>
                <a:gd name="connsiteY1" fmla="*/ 319088 h 378619"/>
                <a:gd name="connsiteX2" fmla="*/ 240507 w 2286000"/>
                <a:gd name="connsiteY2" fmla="*/ 316706 h 378619"/>
                <a:gd name="connsiteX3" fmla="*/ 180975 w 2286000"/>
                <a:gd name="connsiteY3" fmla="*/ 307181 h 378619"/>
                <a:gd name="connsiteX4" fmla="*/ 128588 w 2286000"/>
                <a:gd name="connsiteY4" fmla="*/ 292894 h 378619"/>
                <a:gd name="connsiteX5" fmla="*/ 85725 w 2286000"/>
                <a:gd name="connsiteY5" fmla="*/ 273844 h 378619"/>
                <a:gd name="connsiteX6" fmla="*/ 45244 w 2286000"/>
                <a:gd name="connsiteY6" fmla="*/ 252413 h 378619"/>
                <a:gd name="connsiteX7" fmla="*/ 19050 w 2286000"/>
                <a:gd name="connsiteY7" fmla="*/ 228600 h 378619"/>
                <a:gd name="connsiteX8" fmla="*/ 9525 w 2286000"/>
                <a:gd name="connsiteY8" fmla="*/ 214313 h 378619"/>
                <a:gd name="connsiteX9" fmla="*/ 0 w 2286000"/>
                <a:gd name="connsiteY9" fmla="*/ 192881 h 378619"/>
                <a:gd name="connsiteX10" fmla="*/ 4763 w 2286000"/>
                <a:gd name="connsiteY10" fmla="*/ 164306 h 378619"/>
                <a:gd name="connsiteX11" fmla="*/ 21432 w 2286000"/>
                <a:gd name="connsiteY11" fmla="*/ 130969 h 378619"/>
                <a:gd name="connsiteX12" fmla="*/ 47625 w 2286000"/>
                <a:gd name="connsiteY12" fmla="*/ 104775 h 378619"/>
                <a:gd name="connsiteX13" fmla="*/ 95250 w 2286000"/>
                <a:gd name="connsiteY13" fmla="*/ 76200 h 378619"/>
                <a:gd name="connsiteX14" fmla="*/ 159544 w 2286000"/>
                <a:gd name="connsiteY14" fmla="*/ 52388 h 378619"/>
                <a:gd name="connsiteX15" fmla="*/ 271463 w 2286000"/>
                <a:gd name="connsiteY15" fmla="*/ 28575 h 378619"/>
                <a:gd name="connsiteX16" fmla="*/ 361950 w 2286000"/>
                <a:gd name="connsiteY16" fmla="*/ 14288 h 378619"/>
                <a:gd name="connsiteX17" fmla="*/ 466725 w 2286000"/>
                <a:gd name="connsiteY17" fmla="*/ 0 h 378619"/>
                <a:gd name="connsiteX18" fmla="*/ 533400 w 2286000"/>
                <a:gd name="connsiteY18" fmla="*/ 0 h 378619"/>
                <a:gd name="connsiteX19" fmla="*/ 588169 w 2286000"/>
                <a:gd name="connsiteY19" fmla="*/ 7144 h 378619"/>
                <a:gd name="connsiteX20" fmla="*/ 638175 w 2286000"/>
                <a:gd name="connsiteY20" fmla="*/ 21431 h 378619"/>
                <a:gd name="connsiteX21" fmla="*/ 700088 w 2286000"/>
                <a:gd name="connsiteY21" fmla="*/ 45244 h 378619"/>
                <a:gd name="connsiteX22" fmla="*/ 752475 w 2286000"/>
                <a:gd name="connsiteY22" fmla="*/ 69056 h 378619"/>
                <a:gd name="connsiteX23" fmla="*/ 1083469 w 2286000"/>
                <a:gd name="connsiteY23" fmla="*/ 97631 h 378619"/>
                <a:gd name="connsiteX24" fmla="*/ 1412082 w 2286000"/>
                <a:gd name="connsiteY24" fmla="*/ 126206 h 378619"/>
                <a:gd name="connsiteX25" fmla="*/ 1595438 w 2286000"/>
                <a:gd name="connsiteY25" fmla="*/ 138113 h 378619"/>
                <a:gd name="connsiteX26" fmla="*/ 1831182 w 2286000"/>
                <a:gd name="connsiteY26" fmla="*/ 130969 h 378619"/>
                <a:gd name="connsiteX27" fmla="*/ 1990725 w 2286000"/>
                <a:gd name="connsiteY27" fmla="*/ 111919 h 378619"/>
                <a:gd name="connsiteX28" fmla="*/ 2143125 w 2286000"/>
                <a:gd name="connsiteY28" fmla="*/ 42863 h 378619"/>
                <a:gd name="connsiteX29" fmla="*/ 2286000 w 2286000"/>
                <a:gd name="connsiteY29" fmla="*/ 200025 h 378619"/>
                <a:gd name="connsiteX30" fmla="*/ 2143125 w 2286000"/>
                <a:gd name="connsiteY30" fmla="*/ 366713 h 378619"/>
                <a:gd name="connsiteX31" fmla="*/ 2124075 w 2286000"/>
                <a:gd name="connsiteY31" fmla="*/ 378619 h 378619"/>
                <a:gd name="connsiteX32" fmla="*/ 2012157 w 2286000"/>
                <a:gd name="connsiteY32" fmla="*/ 371475 h 378619"/>
                <a:gd name="connsiteX33" fmla="*/ 1593057 w 2286000"/>
                <a:gd name="connsiteY33" fmla="*/ 342900 h 378619"/>
                <a:gd name="connsiteX34" fmla="*/ 1200150 w 2286000"/>
                <a:gd name="connsiteY34" fmla="*/ 328613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286000" h="378619">
                  <a:moveTo>
                    <a:pt x="1200150" y="328613"/>
                  </a:moveTo>
                  <a:lnTo>
                    <a:pt x="676275" y="319088"/>
                  </a:lnTo>
                  <a:lnTo>
                    <a:pt x="240507" y="316706"/>
                  </a:lnTo>
                  <a:lnTo>
                    <a:pt x="180975" y="307181"/>
                  </a:lnTo>
                  <a:lnTo>
                    <a:pt x="128588" y="292894"/>
                  </a:lnTo>
                  <a:lnTo>
                    <a:pt x="85725" y="273844"/>
                  </a:lnTo>
                  <a:lnTo>
                    <a:pt x="45244" y="252413"/>
                  </a:lnTo>
                  <a:lnTo>
                    <a:pt x="19050" y="228600"/>
                  </a:lnTo>
                  <a:lnTo>
                    <a:pt x="9525" y="214313"/>
                  </a:lnTo>
                  <a:lnTo>
                    <a:pt x="0" y="192881"/>
                  </a:lnTo>
                  <a:lnTo>
                    <a:pt x="4763" y="164306"/>
                  </a:lnTo>
                  <a:lnTo>
                    <a:pt x="21432" y="130969"/>
                  </a:lnTo>
                  <a:lnTo>
                    <a:pt x="47625" y="104775"/>
                  </a:lnTo>
                  <a:lnTo>
                    <a:pt x="95250" y="76200"/>
                  </a:lnTo>
                  <a:lnTo>
                    <a:pt x="159544" y="52388"/>
                  </a:lnTo>
                  <a:lnTo>
                    <a:pt x="271463" y="28575"/>
                  </a:lnTo>
                  <a:lnTo>
                    <a:pt x="361950" y="14288"/>
                  </a:lnTo>
                  <a:lnTo>
                    <a:pt x="466725" y="0"/>
                  </a:lnTo>
                  <a:lnTo>
                    <a:pt x="533400" y="0"/>
                  </a:lnTo>
                  <a:lnTo>
                    <a:pt x="588169" y="7144"/>
                  </a:lnTo>
                  <a:lnTo>
                    <a:pt x="638175" y="21431"/>
                  </a:lnTo>
                  <a:lnTo>
                    <a:pt x="700088" y="45244"/>
                  </a:lnTo>
                  <a:lnTo>
                    <a:pt x="752475" y="69056"/>
                  </a:lnTo>
                  <a:lnTo>
                    <a:pt x="1083469" y="97631"/>
                  </a:lnTo>
                  <a:lnTo>
                    <a:pt x="1412082" y="126206"/>
                  </a:lnTo>
                  <a:lnTo>
                    <a:pt x="1595438" y="138113"/>
                  </a:lnTo>
                  <a:lnTo>
                    <a:pt x="1831182" y="130969"/>
                  </a:lnTo>
                  <a:lnTo>
                    <a:pt x="1990725" y="111919"/>
                  </a:lnTo>
                  <a:lnTo>
                    <a:pt x="2143125" y="42863"/>
                  </a:lnTo>
                  <a:lnTo>
                    <a:pt x="2286000" y="200025"/>
                  </a:lnTo>
                  <a:lnTo>
                    <a:pt x="2143125" y="366713"/>
                  </a:lnTo>
                  <a:lnTo>
                    <a:pt x="2124075" y="378619"/>
                  </a:lnTo>
                  <a:lnTo>
                    <a:pt x="2012157" y="371475"/>
                  </a:lnTo>
                  <a:lnTo>
                    <a:pt x="1593057" y="342900"/>
                  </a:lnTo>
                  <a:lnTo>
                    <a:pt x="1200150" y="32861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8">
              <a:extLst>
                <a:ext uri="{FF2B5EF4-FFF2-40B4-BE49-F238E27FC236}">
                  <a16:creationId xmlns:a16="http://schemas.microsoft.com/office/drawing/2014/main" id="{C05082DA-2B55-41D3-8350-A98442F60F35}"/>
                </a:ext>
              </a:extLst>
            </p:cNvPr>
            <p:cNvSpPr/>
            <p:nvPr/>
          </p:nvSpPr>
          <p:spPr>
            <a:xfrm>
              <a:off x="5500690" y="2471738"/>
              <a:ext cx="2455862" cy="538162"/>
            </a:xfrm>
            <a:custGeom>
              <a:avLst/>
              <a:gdLst>
                <a:gd name="connsiteX0" fmla="*/ 1602581 w 2455068"/>
                <a:gd name="connsiteY0" fmla="*/ 354806 h 538162"/>
                <a:gd name="connsiteX1" fmla="*/ 1204912 w 2455068"/>
                <a:gd name="connsiteY1" fmla="*/ 402431 h 538162"/>
                <a:gd name="connsiteX2" fmla="*/ 1042987 w 2455068"/>
                <a:gd name="connsiteY2" fmla="*/ 414337 h 538162"/>
                <a:gd name="connsiteX3" fmla="*/ 912018 w 2455068"/>
                <a:gd name="connsiteY3" fmla="*/ 431006 h 538162"/>
                <a:gd name="connsiteX4" fmla="*/ 828675 w 2455068"/>
                <a:gd name="connsiteY4" fmla="*/ 445293 h 538162"/>
                <a:gd name="connsiteX5" fmla="*/ 735806 w 2455068"/>
                <a:gd name="connsiteY5" fmla="*/ 466725 h 538162"/>
                <a:gd name="connsiteX6" fmla="*/ 597693 w 2455068"/>
                <a:gd name="connsiteY6" fmla="*/ 504825 h 538162"/>
                <a:gd name="connsiteX7" fmla="*/ 490537 w 2455068"/>
                <a:gd name="connsiteY7" fmla="*/ 535781 h 538162"/>
                <a:gd name="connsiteX8" fmla="*/ 450056 w 2455068"/>
                <a:gd name="connsiteY8" fmla="*/ 538162 h 538162"/>
                <a:gd name="connsiteX9" fmla="*/ 395287 w 2455068"/>
                <a:gd name="connsiteY9" fmla="*/ 533400 h 538162"/>
                <a:gd name="connsiteX10" fmla="*/ 342900 w 2455068"/>
                <a:gd name="connsiteY10" fmla="*/ 521493 h 538162"/>
                <a:gd name="connsiteX11" fmla="*/ 285750 w 2455068"/>
                <a:gd name="connsiteY11" fmla="*/ 502443 h 538162"/>
                <a:gd name="connsiteX12" fmla="*/ 223837 w 2455068"/>
                <a:gd name="connsiteY12" fmla="*/ 471487 h 538162"/>
                <a:gd name="connsiteX13" fmla="*/ 164306 w 2455068"/>
                <a:gd name="connsiteY13" fmla="*/ 428625 h 538162"/>
                <a:gd name="connsiteX14" fmla="*/ 119062 w 2455068"/>
                <a:gd name="connsiteY14" fmla="*/ 388143 h 538162"/>
                <a:gd name="connsiteX15" fmla="*/ 73818 w 2455068"/>
                <a:gd name="connsiteY15" fmla="*/ 335756 h 538162"/>
                <a:gd name="connsiteX16" fmla="*/ 42862 w 2455068"/>
                <a:gd name="connsiteY16" fmla="*/ 292893 h 538162"/>
                <a:gd name="connsiteX17" fmla="*/ 16668 w 2455068"/>
                <a:gd name="connsiteY17" fmla="*/ 242887 h 538162"/>
                <a:gd name="connsiteX18" fmla="*/ 2381 w 2455068"/>
                <a:gd name="connsiteY18" fmla="*/ 209550 h 538162"/>
                <a:gd name="connsiteX19" fmla="*/ 0 w 2455068"/>
                <a:gd name="connsiteY19" fmla="*/ 190500 h 538162"/>
                <a:gd name="connsiteX20" fmla="*/ 0 w 2455068"/>
                <a:gd name="connsiteY20" fmla="*/ 176212 h 538162"/>
                <a:gd name="connsiteX21" fmla="*/ 4762 w 2455068"/>
                <a:gd name="connsiteY21" fmla="*/ 164306 h 538162"/>
                <a:gd name="connsiteX22" fmla="*/ 16668 w 2455068"/>
                <a:gd name="connsiteY22" fmla="*/ 159543 h 538162"/>
                <a:gd name="connsiteX23" fmla="*/ 38100 w 2455068"/>
                <a:gd name="connsiteY23" fmla="*/ 161925 h 538162"/>
                <a:gd name="connsiteX24" fmla="*/ 78581 w 2455068"/>
                <a:gd name="connsiteY24" fmla="*/ 195262 h 538162"/>
                <a:gd name="connsiteX25" fmla="*/ 121443 w 2455068"/>
                <a:gd name="connsiteY25" fmla="*/ 223837 h 538162"/>
                <a:gd name="connsiteX26" fmla="*/ 173831 w 2455068"/>
                <a:gd name="connsiteY26" fmla="*/ 252412 h 538162"/>
                <a:gd name="connsiteX27" fmla="*/ 214312 w 2455068"/>
                <a:gd name="connsiteY27" fmla="*/ 271462 h 538162"/>
                <a:gd name="connsiteX28" fmla="*/ 261937 w 2455068"/>
                <a:gd name="connsiteY28" fmla="*/ 280987 h 538162"/>
                <a:gd name="connsiteX29" fmla="*/ 342900 w 2455068"/>
                <a:gd name="connsiteY29" fmla="*/ 285750 h 538162"/>
                <a:gd name="connsiteX30" fmla="*/ 452437 w 2455068"/>
                <a:gd name="connsiteY30" fmla="*/ 288131 h 538162"/>
                <a:gd name="connsiteX31" fmla="*/ 576262 w 2455068"/>
                <a:gd name="connsiteY31" fmla="*/ 273843 h 538162"/>
                <a:gd name="connsiteX32" fmla="*/ 990600 w 2455068"/>
                <a:gd name="connsiteY32" fmla="*/ 223837 h 538162"/>
                <a:gd name="connsiteX33" fmla="*/ 1331118 w 2455068"/>
                <a:gd name="connsiteY33" fmla="*/ 171450 h 538162"/>
                <a:gd name="connsiteX34" fmla="*/ 1616868 w 2455068"/>
                <a:gd name="connsiteY34" fmla="*/ 128587 h 538162"/>
                <a:gd name="connsiteX35" fmla="*/ 1747837 w 2455068"/>
                <a:gd name="connsiteY35" fmla="*/ 107156 h 538162"/>
                <a:gd name="connsiteX36" fmla="*/ 1831181 w 2455068"/>
                <a:gd name="connsiteY36" fmla="*/ 88106 h 538162"/>
                <a:gd name="connsiteX37" fmla="*/ 1902618 w 2455068"/>
                <a:gd name="connsiteY37" fmla="*/ 57150 h 538162"/>
                <a:gd name="connsiteX38" fmla="*/ 1945481 w 2455068"/>
                <a:gd name="connsiteY38" fmla="*/ 35718 h 538162"/>
                <a:gd name="connsiteX39" fmla="*/ 1990725 w 2455068"/>
                <a:gd name="connsiteY39" fmla="*/ 2381 h 538162"/>
                <a:gd name="connsiteX40" fmla="*/ 2002631 w 2455068"/>
                <a:gd name="connsiteY40" fmla="*/ 0 h 538162"/>
                <a:gd name="connsiteX41" fmla="*/ 2055018 w 2455068"/>
                <a:gd name="connsiteY41" fmla="*/ 9525 h 538162"/>
                <a:gd name="connsiteX42" fmla="*/ 2181225 w 2455068"/>
                <a:gd name="connsiteY42" fmla="*/ 42862 h 538162"/>
                <a:gd name="connsiteX43" fmla="*/ 2319337 w 2455068"/>
                <a:gd name="connsiteY43" fmla="*/ 90487 h 538162"/>
                <a:gd name="connsiteX44" fmla="*/ 2374106 w 2455068"/>
                <a:gd name="connsiteY44" fmla="*/ 109537 h 538162"/>
                <a:gd name="connsiteX45" fmla="*/ 2388393 w 2455068"/>
                <a:gd name="connsiteY45" fmla="*/ 121443 h 538162"/>
                <a:gd name="connsiteX46" fmla="*/ 2421731 w 2455068"/>
                <a:gd name="connsiteY46" fmla="*/ 159543 h 538162"/>
                <a:gd name="connsiteX47" fmla="*/ 2445543 w 2455068"/>
                <a:gd name="connsiteY47" fmla="*/ 200025 h 538162"/>
                <a:gd name="connsiteX48" fmla="*/ 2452687 w 2455068"/>
                <a:gd name="connsiteY48" fmla="*/ 216693 h 538162"/>
                <a:gd name="connsiteX49" fmla="*/ 2455068 w 2455068"/>
                <a:gd name="connsiteY49" fmla="*/ 235743 h 538162"/>
                <a:gd name="connsiteX50" fmla="*/ 2447925 w 2455068"/>
                <a:gd name="connsiteY50" fmla="*/ 261937 h 538162"/>
                <a:gd name="connsiteX51" fmla="*/ 2433637 w 2455068"/>
                <a:gd name="connsiteY51" fmla="*/ 280987 h 538162"/>
                <a:gd name="connsiteX52" fmla="*/ 2409825 w 2455068"/>
                <a:gd name="connsiteY52" fmla="*/ 295275 h 538162"/>
                <a:gd name="connsiteX53" fmla="*/ 2350293 w 2455068"/>
                <a:gd name="connsiteY53" fmla="*/ 309562 h 538162"/>
                <a:gd name="connsiteX54" fmla="*/ 2219325 w 2455068"/>
                <a:gd name="connsiteY54" fmla="*/ 309562 h 538162"/>
                <a:gd name="connsiteX55" fmla="*/ 2078831 w 2455068"/>
                <a:gd name="connsiteY55" fmla="*/ 309562 h 538162"/>
                <a:gd name="connsiteX56" fmla="*/ 1602581 w 2455068"/>
                <a:gd name="connsiteY56" fmla="*/ 354806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55068" h="538162">
                  <a:moveTo>
                    <a:pt x="1602581" y="354806"/>
                  </a:moveTo>
                  <a:lnTo>
                    <a:pt x="1204912" y="402431"/>
                  </a:lnTo>
                  <a:lnTo>
                    <a:pt x="1042987" y="414337"/>
                  </a:lnTo>
                  <a:lnTo>
                    <a:pt x="912018" y="431006"/>
                  </a:lnTo>
                  <a:lnTo>
                    <a:pt x="828675" y="445293"/>
                  </a:lnTo>
                  <a:lnTo>
                    <a:pt x="735806" y="466725"/>
                  </a:lnTo>
                  <a:lnTo>
                    <a:pt x="597693" y="504825"/>
                  </a:lnTo>
                  <a:lnTo>
                    <a:pt x="490537" y="535781"/>
                  </a:lnTo>
                  <a:lnTo>
                    <a:pt x="450056" y="538162"/>
                  </a:lnTo>
                  <a:lnTo>
                    <a:pt x="395287" y="533400"/>
                  </a:lnTo>
                  <a:lnTo>
                    <a:pt x="342900" y="521493"/>
                  </a:lnTo>
                  <a:lnTo>
                    <a:pt x="285750" y="502443"/>
                  </a:lnTo>
                  <a:lnTo>
                    <a:pt x="223837" y="471487"/>
                  </a:lnTo>
                  <a:lnTo>
                    <a:pt x="164306" y="428625"/>
                  </a:lnTo>
                  <a:lnTo>
                    <a:pt x="119062" y="388143"/>
                  </a:lnTo>
                  <a:lnTo>
                    <a:pt x="73818" y="335756"/>
                  </a:lnTo>
                  <a:lnTo>
                    <a:pt x="42862" y="292893"/>
                  </a:lnTo>
                  <a:lnTo>
                    <a:pt x="16668" y="242887"/>
                  </a:lnTo>
                  <a:lnTo>
                    <a:pt x="2381" y="209550"/>
                  </a:lnTo>
                  <a:lnTo>
                    <a:pt x="0" y="190500"/>
                  </a:lnTo>
                  <a:lnTo>
                    <a:pt x="0" y="176212"/>
                  </a:lnTo>
                  <a:lnTo>
                    <a:pt x="4762" y="164306"/>
                  </a:lnTo>
                  <a:lnTo>
                    <a:pt x="16668" y="159543"/>
                  </a:lnTo>
                  <a:lnTo>
                    <a:pt x="38100" y="161925"/>
                  </a:lnTo>
                  <a:lnTo>
                    <a:pt x="78581" y="195262"/>
                  </a:lnTo>
                  <a:lnTo>
                    <a:pt x="121443" y="223837"/>
                  </a:lnTo>
                  <a:lnTo>
                    <a:pt x="173831" y="252412"/>
                  </a:lnTo>
                  <a:lnTo>
                    <a:pt x="214312" y="271462"/>
                  </a:lnTo>
                  <a:lnTo>
                    <a:pt x="261937" y="280987"/>
                  </a:lnTo>
                  <a:lnTo>
                    <a:pt x="342900" y="285750"/>
                  </a:lnTo>
                  <a:lnTo>
                    <a:pt x="452437" y="288131"/>
                  </a:lnTo>
                  <a:lnTo>
                    <a:pt x="576262" y="273843"/>
                  </a:lnTo>
                  <a:lnTo>
                    <a:pt x="990600" y="223837"/>
                  </a:lnTo>
                  <a:lnTo>
                    <a:pt x="1331118" y="171450"/>
                  </a:lnTo>
                  <a:lnTo>
                    <a:pt x="1616868" y="128587"/>
                  </a:lnTo>
                  <a:lnTo>
                    <a:pt x="1747837" y="107156"/>
                  </a:lnTo>
                  <a:lnTo>
                    <a:pt x="1831181" y="88106"/>
                  </a:lnTo>
                  <a:lnTo>
                    <a:pt x="1902618" y="57150"/>
                  </a:lnTo>
                  <a:lnTo>
                    <a:pt x="1945481" y="35718"/>
                  </a:lnTo>
                  <a:lnTo>
                    <a:pt x="1990725" y="2381"/>
                  </a:lnTo>
                  <a:lnTo>
                    <a:pt x="2002631" y="0"/>
                  </a:lnTo>
                  <a:lnTo>
                    <a:pt x="2055018" y="9525"/>
                  </a:lnTo>
                  <a:lnTo>
                    <a:pt x="2181225" y="42862"/>
                  </a:lnTo>
                  <a:lnTo>
                    <a:pt x="2319337" y="90487"/>
                  </a:lnTo>
                  <a:lnTo>
                    <a:pt x="2374106" y="109537"/>
                  </a:lnTo>
                  <a:lnTo>
                    <a:pt x="2388393" y="121443"/>
                  </a:lnTo>
                  <a:lnTo>
                    <a:pt x="2421731" y="159543"/>
                  </a:lnTo>
                  <a:lnTo>
                    <a:pt x="2445543" y="200025"/>
                  </a:lnTo>
                  <a:lnTo>
                    <a:pt x="2452687" y="216693"/>
                  </a:lnTo>
                  <a:lnTo>
                    <a:pt x="2455068" y="235743"/>
                  </a:lnTo>
                  <a:lnTo>
                    <a:pt x="2447925" y="261937"/>
                  </a:lnTo>
                  <a:lnTo>
                    <a:pt x="2433637" y="280987"/>
                  </a:lnTo>
                  <a:lnTo>
                    <a:pt x="2409825" y="295275"/>
                  </a:lnTo>
                  <a:lnTo>
                    <a:pt x="2350293" y="309562"/>
                  </a:lnTo>
                  <a:lnTo>
                    <a:pt x="2219325" y="309562"/>
                  </a:lnTo>
                  <a:lnTo>
                    <a:pt x="2078831" y="309562"/>
                  </a:lnTo>
                  <a:lnTo>
                    <a:pt x="1602581" y="3548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8">
              <a:extLst>
                <a:ext uri="{FF2B5EF4-FFF2-40B4-BE49-F238E27FC236}">
                  <a16:creationId xmlns:a16="http://schemas.microsoft.com/office/drawing/2014/main" id="{34A14D1E-B4DF-44F7-9F0E-EC6E26A7217D}"/>
                </a:ext>
              </a:extLst>
            </p:cNvPr>
            <p:cNvSpPr/>
            <p:nvPr/>
          </p:nvSpPr>
          <p:spPr>
            <a:xfrm rot="16200000">
              <a:off x="5498309" y="3799682"/>
              <a:ext cx="2484438" cy="523875"/>
            </a:xfrm>
            <a:custGeom>
              <a:avLst/>
              <a:gdLst>
                <a:gd name="connsiteX0" fmla="*/ 711994 w 2483644"/>
                <a:gd name="connsiteY0" fmla="*/ 433388 h 523875"/>
                <a:gd name="connsiteX1" fmla="*/ 14287 w 2483644"/>
                <a:gd name="connsiteY1" fmla="*/ 435769 h 523875"/>
                <a:gd name="connsiteX2" fmla="*/ 0 w 2483644"/>
                <a:gd name="connsiteY2" fmla="*/ 169069 h 523875"/>
                <a:gd name="connsiteX3" fmla="*/ 759619 w 2483644"/>
                <a:gd name="connsiteY3" fmla="*/ 171450 h 523875"/>
                <a:gd name="connsiteX4" fmla="*/ 1212056 w 2483644"/>
                <a:gd name="connsiteY4" fmla="*/ 171450 h 523875"/>
                <a:gd name="connsiteX5" fmla="*/ 1593056 w 2483644"/>
                <a:gd name="connsiteY5" fmla="*/ 169069 h 523875"/>
                <a:gd name="connsiteX6" fmla="*/ 1924050 w 2483644"/>
                <a:gd name="connsiteY6" fmla="*/ 169069 h 523875"/>
                <a:gd name="connsiteX7" fmla="*/ 2076450 w 2483644"/>
                <a:gd name="connsiteY7" fmla="*/ 169069 h 523875"/>
                <a:gd name="connsiteX8" fmla="*/ 2133600 w 2483644"/>
                <a:gd name="connsiteY8" fmla="*/ 166688 h 523875"/>
                <a:gd name="connsiteX9" fmla="*/ 2183606 w 2483644"/>
                <a:gd name="connsiteY9" fmla="*/ 159544 h 523875"/>
                <a:gd name="connsiteX10" fmla="*/ 2238375 w 2483644"/>
                <a:gd name="connsiteY10" fmla="*/ 145257 h 523875"/>
                <a:gd name="connsiteX11" fmla="*/ 2300287 w 2483644"/>
                <a:gd name="connsiteY11" fmla="*/ 121444 h 523875"/>
                <a:gd name="connsiteX12" fmla="*/ 2366962 w 2483644"/>
                <a:gd name="connsiteY12" fmla="*/ 78582 h 523875"/>
                <a:gd name="connsiteX13" fmla="*/ 2447925 w 2483644"/>
                <a:gd name="connsiteY13" fmla="*/ 0 h 523875"/>
                <a:gd name="connsiteX14" fmla="*/ 2483644 w 2483644"/>
                <a:gd name="connsiteY14" fmla="*/ 185738 h 523875"/>
                <a:gd name="connsiteX15" fmla="*/ 2395537 w 2483644"/>
                <a:gd name="connsiteY15" fmla="*/ 323850 h 523875"/>
                <a:gd name="connsiteX16" fmla="*/ 2340769 w 2483644"/>
                <a:gd name="connsiteY16" fmla="*/ 419100 h 523875"/>
                <a:gd name="connsiteX17" fmla="*/ 2278856 w 2483644"/>
                <a:gd name="connsiteY17" fmla="*/ 500063 h 523875"/>
                <a:gd name="connsiteX18" fmla="*/ 2262187 w 2483644"/>
                <a:gd name="connsiteY18" fmla="*/ 514350 h 523875"/>
                <a:gd name="connsiteX19" fmla="*/ 2235994 w 2483644"/>
                <a:gd name="connsiteY19" fmla="*/ 523875 h 523875"/>
                <a:gd name="connsiteX20" fmla="*/ 2216944 w 2483644"/>
                <a:gd name="connsiteY20" fmla="*/ 523875 h 523875"/>
                <a:gd name="connsiteX21" fmla="*/ 2171700 w 2483644"/>
                <a:gd name="connsiteY21" fmla="*/ 509588 h 523875"/>
                <a:gd name="connsiteX22" fmla="*/ 2100262 w 2483644"/>
                <a:gd name="connsiteY22" fmla="*/ 476250 h 523875"/>
                <a:gd name="connsiteX23" fmla="*/ 2033587 w 2483644"/>
                <a:gd name="connsiteY23" fmla="*/ 454819 h 523875"/>
                <a:gd name="connsiteX24" fmla="*/ 1974056 w 2483644"/>
                <a:gd name="connsiteY24" fmla="*/ 438150 h 523875"/>
                <a:gd name="connsiteX25" fmla="*/ 1807369 w 2483644"/>
                <a:gd name="connsiteY25" fmla="*/ 433388 h 523875"/>
                <a:gd name="connsiteX26" fmla="*/ 1402556 w 2483644"/>
                <a:gd name="connsiteY26" fmla="*/ 438150 h 523875"/>
                <a:gd name="connsiteX27" fmla="*/ 1226344 w 2483644"/>
                <a:gd name="connsiteY27" fmla="*/ 431007 h 523875"/>
                <a:gd name="connsiteX28" fmla="*/ 711994 w 2483644"/>
                <a:gd name="connsiteY28" fmla="*/ 433388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483644" h="523875">
                  <a:moveTo>
                    <a:pt x="711994" y="433388"/>
                  </a:moveTo>
                  <a:lnTo>
                    <a:pt x="14287" y="435769"/>
                  </a:lnTo>
                  <a:lnTo>
                    <a:pt x="0" y="169069"/>
                  </a:lnTo>
                  <a:lnTo>
                    <a:pt x="759619" y="171450"/>
                  </a:lnTo>
                  <a:lnTo>
                    <a:pt x="1212056" y="171450"/>
                  </a:lnTo>
                  <a:lnTo>
                    <a:pt x="1593056" y="169069"/>
                  </a:lnTo>
                  <a:lnTo>
                    <a:pt x="1924050" y="169069"/>
                  </a:lnTo>
                  <a:lnTo>
                    <a:pt x="2076450" y="169069"/>
                  </a:lnTo>
                  <a:lnTo>
                    <a:pt x="2133600" y="166688"/>
                  </a:lnTo>
                  <a:lnTo>
                    <a:pt x="2183606" y="159544"/>
                  </a:lnTo>
                  <a:lnTo>
                    <a:pt x="2238375" y="145257"/>
                  </a:lnTo>
                  <a:lnTo>
                    <a:pt x="2300287" y="121444"/>
                  </a:lnTo>
                  <a:lnTo>
                    <a:pt x="2366962" y="78582"/>
                  </a:lnTo>
                  <a:lnTo>
                    <a:pt x="2447925" y="0"/>
                  </a:lnTo>
                  <a:lnTo>
                    <a:pt x="2483644" y="185738"/>
                  </a:lnTo>
                  <a:lnTo>
                    <a:pt x="2395537" y="323850"/>
                  </a:lnTo>
                  <a:lnTo>
                    <a:pt x="2340769" y="419100"/>
                  </a:lnTo>
                  <a:lnTo>
                    <a:pt x="2278856" y="500063"/>
                  </a:lnTo>
                  <a:lnTo>
                    <a:pt x="2262187" y="514350"/>
                  </a:lnTo>
                  <a:lnTo>
                    <a:pt x="2235994" y="523875"/>
                  </a:lnTo>
                  <a:lnTo>
                    <a:pt x="2216944" y="523875"/>
                  </a:lnTo>
                  <a:lnTo>
                    <a:pt x="2171700" y="509588"/>
                  </a:lnTo>
                  <a:lnTo>
                    <a:pt x="2100262" y="476250"/>
                  </a:lnTo>
                  <a:lnTo>
                    <a:pt x="2033587" y="454819"/>
                  </a:lnTo>
                  <a:lnTo>
                    <a:pt x="1974056" y="438150"/>
                  </a:lnTo>
                  <a:lnTo>
                    <a:pt x="1807369" y="433388"/>
                  </a:lnTo>
                  <a:lnTo>
                    <a:pt x="1402556" y="438150"/>
                  </a:lnTo>
                  <a:lnTo>
                    <a:pt x="1226344" y="431007"/>
                  </a:lnTo>
                  <a:lnTo>
                    <a:pt x="711994" y="4333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9">
              <a:extLst>
                <a:ext uri="{FF2B5EF4-FFF2-40B4-BE49-F238E27FC236}">
                  <a16:creationId xmlns:a16="http://schemas.microsoft.com/office/drawing/2014/main" id="{D5F3EB79-B28C-4536-BF86-032204858B18}"/>
                </a:ext>
              </a:extLst>
            </p:cNvPr>
            <p:cNvSpPr/>
            <p:nvPr/>
          </p:nvSpPr>
          <p:spPr>
            <a:xfrm>
              <a:off x="5584826" y="3713164"/>
              <a:ext cx="2354263" cy="496887"/>
            </a:xfrm>
            <a:custGeom>
              <a:avLst/>
              <a:gdLst>
                <a:gd name="connsiteX0" fmla="*/ 1619250 w 2355057"/>
                <a:gd name="connsiteY0" fmla="*/ 342900 h 497681"/>
                <a:gd name="connsiteX1" fmla="*/ 1307307 w 2355057"/>
                <a:gd name="connsiteY1" fmla="*/ 371475 h 497681"/>
                <a:gd name="connsiteX2" fmla="*/ 1090613 w 2355057"/>
                <a:gd name="connsiteY2" fmla="*/ 385762 h 497681"/>
                <a:gd name="connsiteX3" fmla="*/ 823913 w 2355057"/>
                <a:gd name="connsiteY3" fmla="*/ 414337 h 497681"/>
                <a:gd name="connsiteX4" fmla="*/ 566738 w 2355057"/>
                <a:gd name="connsiteY4" fmla="*/ 452437 h 497681"/>
                <a:gd name="connsiteX5" fmla="*/ 354807 w 2355057"/>
                <a:gd name="connsiteY5" fmla="*/ 497681 h 497681"/>
                <a:gd name="connsiteX6" fmla="*/ 326232 w 2355057"/>
                <a:gd name="connsiteY6" fmla="*/ 492919 h 497681"/>
                <a:gd name="connsiteX7" fmla="*/ 264319 w 2355057"/>
                <a:gd name="connsiteY7" fmla="*/ 471487 h 497681"/>
                <a:gd name="connsiteX8" fmla="*/ 202407 w 2355057"/>
                <a:gd name="connsiteY8" fmla="*/ 435769 h 497681"/>
                <a:gd name="connsiteX9" fmla="*/ 128588 w 2355057"/>
                <a:gd name="connsiteY9" fmla="*/ 383381 h 497681"/>
                <a:gd name="connsiteX10" fmla="*/ 90488 w 2355057"/>
                <a:gd name="connsiteY10" fmla="*/ 347662 h 497681"/>
                <a:gd name="connsiteX11" fmla="*/ 47625 w 2355057"/>
                <a:gd name="connsiteY11" fmla="*/ 292894 h 497681"/>
                <a:gd name="connsiteX12" fmla="*/ 16669 w 2355057"/>
                <a:gd name="connsiteY12" fmla="*/ 245269 h 497681"/>
                <a:gd name="connsiteX13" fmla="*/ 0 w 2355057"/>
                <a:gd name="connsiteY13" fmla="*/ 207169 h 497681"/>
                <a:gd name="connsiteX14" fmla="*/ 0 w 2355057"/>
                <a:gd name="connsiteY14" fmla="*/ 188119 h 497681"/>
                <a:gd name="connsiteX15" fmla="*/ 4763 w 2355057"/>
                <a:gd name="connsiteY15" fmla="*/ 178594 h 497681"/>
                <a:gd name="connsiteX16" fmla="*/ 11907 w 2355057"/>
                <a:gd name="connsiteY16" fmla="*/ 171450 h 497681"/>
                <a:gd name="connsiteX17" fmla="*/ 28575 w 2355057"/>
                <a:gd name="connsiteY17" fmla="*/ 171450 h 497681"/>
                <a:gd name="connsiteX18" fmla="*/ 57150 w 2355057"/>
                <a:gd name="connsiteY18" fmla="*/ 185737 h 497681"/>
                <a:gd name="connsiteX19" fmla="*/ 104775 w 2355057"/>
                <a:gd name="connsiteY19" fmla="*/ 216694 h 497681"/>
                <a:gd name="connsiteX20" fmla="*/ 150019 w 2355057"/>
                <a:gd name="connsiteY20" fmla="*/ 238125 h 497681"/>
                <a:gd name="connsiteX21" fmla="*/ 200025 w 2355057"/>
                <a:gd name="connsiteY21" fmla="*/ 254794 h 497681"/>
                <a:gd name="connsiteX22" fmla="*/ 250032 w 2355057"/>
                <a:gd name="connsiteY22" fmla="*/ 271462 h 497681"/>
                <a:gd name="connsiteX23" fmla="*/ 321469 w 2355057"/>
                <a:gd name="connsiteY23" fmla="*/ 280987 h 497681"/>
                <a:gd name="connsiteX24" fmla="*/ 407194 w 2355057"/>
                <a:gd name="connsiteY24" fmla="*/ 278606 h 497681"/>
                <a:gd name="connsiteX25" fmla="*/ 640557 w 2355057"/>
                <a:gd name="connsiteY25" fmla="*/ 247650 h 497681"/>
                <a:gd name="connsiteX26" fmla="*/ 1088232 w 2355057"/>
                <a:gd name="connsiteY26" fmla="*/ 180975 h 497681"/>
                <a:gd name="connsiteX27" fmla="*/ 1300163 w 2355057"/>
                <a:gd name="connsiteY27" fmla="*/ 164306 h 497681"/>
                <a:gd name="connsiteX28" fmla="*/ 1407319 w 2355057"/>
                <a:gd name="connsiteY28" fmla="*/ 152400 h 497681"/>
                <a:gd name="connsiteX29" fmla="*/ 1502569 w 2355057"/>
                <a:gd name="connsiteY29" fmla="*/ 130969 h 497681"/>
                <a:gd name="connsiteX30" fmla="*/ 1604963 w 2355057"/>
                <a:gd name="connsiteY30" fmla="*/ 104775 h 497681"/>
                <a:gd name="connsiteX31" fmla="*/ 1716882 w 2355057"/>
                <a:gd name="connsiteY31" fmla="*/ 69056 h 497681"/>
                <a:gd name="connsiteX32" fmla="*/ 1814513 w 2355057"/>
                <a:gd name="connsiteY32" fmla="*/ 30956 h 497681"/>
                <a:gd name="connsiteX33" fmla="*/ 1871663 w 2355057"/>
                <a:gd name="connsiteY33" fmla="*/ 4762 h 497681"/>
                <a:gd name="connsiteX34" fmla="*/ 1890713 w 2355057"/>
                <a:gd name="connsiteY34" fmla="*/ 0 h 497681"/>
                <a:gd name="connsiteX35" fmla="*/ 1950244 w 2355057"/>
                <a:gd name="connsiteY35" fmla="*/ 0 h 497681"/>
                <a:gd name="connsiteX36" fmla="*/ 2059782 w 2355057"/>
                <a:gd name="connsiteY36" fmla="*/ 21431 h 497681"/>
                <a:gd name="connsiteX37" fmla="*/ 2135982 w 2355057"/>
                <a:gd name="connsiteY37" fmla="*/ 38100 h 497681"/>
                <a:gd name="connsiteX38" fmla="*/ 2176463 w 2355057"/>
                <a:gd name="connsiteY38" fmla="*/ 47625 h 497681"/>
                <a:gd name="connsiteX39" fmla="*/ 2205038 w 2355057"/>
                <a:gd name="connsiteY39" fmla="*/ 59531 h 497681"/>
                <a:gd name="connsiteX40" fmla="*/ 2231232 w 2355057"/>
                <a:gd name="connsiteY40" fmla="*/ 73819 h 497681"/>
                <a:gd name="connsiteX41" fmla="*/ 2269332 w 2355057"/>
                <a:gd name="connsiteY41" fmla="*/ 97631 h 497681"/>
                <a:gd name="connsiteX42" fmla="*/ 2290763 w 2355057"/>
                <a:gd name="connsiteY42" fmla="*/ 121444 h 497681"/>
                <a:gd name="connsiteX43" fmla="*/ 2319338 w 2355057"/>
                <a:gd name="connsiteY43" fmla="*/ 150019 h 497681"/>
                <a:gd name="connsiteX44" fmla="*/ 2340769 w 2355057"/>
                <a:gd name="connsiteY44" fmla="*/ 190500 h 497681"/>
                <a:gd name="connsiteX45" fmla="*/ 2355057 w 2355057"/>
                <a:gd name="connsiteY45" fmla="*/ 233362 h 497681"/>
                <a:gd name="connsiteX46" fmla="*/ 2352675 w 2355057"/>
                <a:gd name="connsiteY46" fmla="*/ 254794 h 497681"/>
                <a:gd name="connsiteX47" fmla="*/ 2343150 w 2355057"/>
                <a:gd name="connsiteY47" fmla="*/ 271462 h 497681"/>
                <a:gd name="connsiteX48" fmla="*/ 2326482 w 2355057"/>
                <a:gd name="connsiteY48" fmla="*/ 280987 h 497681"/>
                <a:gd name="connsiteX49" fmla="*/ 2286000 w 2355057"/>
                <a:gd name="connsiteY49" fmla="*/ 290512 h 497681"/>
                <a:gd name="connsiteX50" fmla="*/ 2069307 w 2355057"/>
                <a:gd name="connsiteY50" fmla="*/ 309562 h 497681"/>
                <a:gd name="connsiteX51" fmla="*/ 1619250 w 2355057"/>
                <a:gd name="connsiteY51" fmla="*/ 342900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355057" h="497681">
                  <a:moveTo>
                    <a:pt x="1619250" y="342900"/>
                  </a:moveTo>
                  <a:lnTo>
                    <a:pt x="1307307" y="371475"/>
                  </a:lnTo>
                  <a:lnTo>
                    <a:pt x="1090613" y="385762"/>
                  </a:lnTo>
                  <a:lnTo>
                    <a:pt x="823913" y="414337"/>
                  </a:lnTo>
                  <a:lnTo>
                    <a:pt x="566738" y="452437"/>
                  </a:lnTo>
                  <a:lnTo>
                    <a:pt x="354807" y="497681"/>
                  </a:lnTo>
                  <a:lnTo>
                    <a:pt x="326232" y="492919"/>
                  </a:lnTo>
                  <a:lnTo>
                    <a:pt x="264319" y="471487"/>
                  </a:lnTo>
                  <a:lnTo>
                    <a:pt x="202407" y="435769"/>
                  </a:lnTo>
                  <a:lnTo>
                    <a:pt x="128588" y="383381"/>
                  </a:lnTo>
                  <a:lnTo>
                    <a:pt x="90488" y="347662"/>
                  </a:lnTo>
                  <a:lnTo>
                    <a:pt x="47625" y="292894"/>
                  </a:lnTo>
                  <a:lnTo>
                    <a:pt x="16669" y="245269"/>
                  </a:lnTo>
                  <a:lnTo>
                    <a:pt x="0" y="207169"/>
                  </a:lnTo>
                  <a:lnTo>
                    <a:pt x="0" y="188119"/>
                  </a:lnTo>
                  <a:lnTo>
                    <a:pt x="4763" y="178594"/>
                  </a:lnTo>
                  <a:lnTo>
                    <a:pt x="11907" y="171450"/>
                  </a:lnTo>
                  <a:lnTo>
                    <a:pt x="28575" y="171450"/>
                  </a:lnTo>
                  <a:lnTo>
                    <a:pt x="57150" y="185737"/>
                  </a:lnTo>
                  <a:lnTo>
                    <a:pt x="104775" y="216694"/>
                  </a:lnTo>
                  <a:lnTo>
                    <a:pt x="150019" y="238125"/>
                  </a:lnTo>
                  <a:lnTo>
                    <a:pt x="200025" y="254794"/>
                  </a:lnTo>
                  <a:lnTo>
                    <a:pt x="250032" y="271462"/>
                  </a:lnTo>
                  <a:lnTo>
                    <a:pt x="321469" y="280987"/>
                  </a:lnTo>
                  <a:lnTo>
                    <a:pt x="407194" y="278606"/>
                  </a:lnTo>
                  <a:lnTo>
                    <a:pt x="640557" y="247650"/>
                  </a:lnTo>
                  <a:lnTo>
                    <a:pt x="1088232" y="180975"/>
                  </a:lnTo>
                  <a:lnTo>
                    <a:pt x="1300163" y="164306"/>
                  </a:lnTo>
                  <a:lnTo>
                    <a:pt x="1407319" y="152400"/>
                  </a:lnTo>
                  <a:lnTo>
                    <a:pt x="1502569" y="130969"/>
                  </a:lnTo>
                  <a:lnTo>
                    <a:pt x="1604963" y="104775"/>
                  </a:lnTo>
                  <a:lnTo>
                    <a:pt x="1716882" y="69056"/>
                  </a:lnTo>
                  <a:lnTo>
                    <a:pt x="1814513" y="30956"/>
                  </a:lnTo>
                  <a:lnTo>
                    <a:pt x="1871663" y="4762"/>
                  </a:lnTo>
                  <a:lnTo>
                    <a:pt x="1890713" y="0"/>
                  </a:lnTo>
                  <a:lnTo>
                    <a:pt x="1950244" y="0"/>
                  </a:lnTo>
                  <a:lnTo>
                    <a:pt x="2059782" y="21431"/>
                  </a:lnTo>
                  <a:lnTo>
                    <a:pt x="2135982" y="38100"/>
                  </a:lnTo>
                  <a:lnTo>
                    <a:pt x="2176463" y="47625"/>
                  </a:lnTo>
                  <a:lnTo>
                    <a:pt x="2205038" y="59531"/>
                  </a:lnTo>
                  <a:lnTo>
                    <a:pt x="2231232" y="73819"/>
                  </a:lnTo>
                  <a:lnTo>
                    <a:pt x="2269332" y="97631"/>
                  </a:lnTo>
                  <a:lnTo>
                    <a:pt x="2290763" y="121444"/>
                  </a:lnTo>
                  <a:lnTo>
                    <a:pt x="2319338" y="150019"/>
                  </a:lnTo>
                  <a:lnTo>
                    <a:pt x="2340769" y="190500"/>
                  </a:lnTo>
                  <a:lnTo>
                    <a:pt x="2355057" y="233362"/>
                  </a:lnTo>
                  <a:lnTo>
                    <a:pt x="2352675" y="254794"/>
                  </a:lnTo>
                  <a:lnTo>
                    <a:pt x="2343150" y="271462"/>
                  </a:lnTo>
                  <a:lnTo>
                    <a:pt x="2326482" y="280987"/>
                  </a:lnTo>
                  <a:lnTo>
                    <a:pt x="2286000" y="290512"/>
                  </a:lnTo>
                  <a:lnTo>
                    <a:pt x="2069307" y="309562"/>
                  </a:lnTo>
                  <a:lnTo>
                    <a:pt x="1619250" y="3429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0">
              <a:extLst>
                <a:ext uri="{FF2B5EF4-FFF2-40B4-BE49-F238E27FC236}">
                  <a16:creationId xmlns:a16="http://schemas.microsoft.com/office/drawing/2014/main" id="{E87F3670-2F8E-406F-8180-D72C302C0951}"/>
                </a:ext>
              </a:extLst>
            </p:cNvPr>
            <p:cNvSpPr/>
            <p:nvPr/>
          </p:nvSpPr>
          <p:spPr>
            <a:xfrm>
              <a:off x="5030789" y="5126039"/>
              <a:ext cx="3494087" cy="536575"/>
            </a:xfrm>
            <a:custGeom>
              <a:avLst/>
              <a:gdLst>
                <a:gd name="connsiteX0" fmla="*/ 2045141 w 3493181"/>
                <a:gd name="connsiteY0" fmla="*/ 288454 h 536525"/>
                <a:gd name="connsiteX1" fmla="*/ 1641305 w 3493181"/>
                <a:gd name="connsiteY1" fmla="*/ 297108 h 536525"/>
                <a:gd name="connsiteX2" fmla="*/ 1427849 w 3493181"/>
                <a:gd name="connsiteY2" fmla="*/ 317300 h 536525"/>
                <a:gd name="connsiteX3" fmla="*/ 1182663 w 3493181"/>
                <a:gd name="connsiteY3" fmla="*/ 349030 h 536525"/>
                <a:gd name="connsiteX4" fmla="*/ 928823 w 3493181"/>
                <a:gd name="connsiteY4" fmla="*/ 392298 h 536525"/>
                <a:gd name="connsiteX5" fmla="*/ 712482 w 3493181"/>
                <a:gd name="connsiteY5" fmla="*/ 438451 h 536525"/>
                <a:gd name="connsiteX6" fmla="*/ 620177 w 3493181"/>
                <a:gd name="connsiteY6" fmla="*/ 461527 h 536525"/>
                <a:gd name="connsiteX7" fmla="*/ 550948 w 3493181"/>
                <a:gd name="connsiteY7" fmla="*/ 487488 h 536525"/>
                <a:gd name="connsiteX8" fmla="*/ 478834 w 3493181"/>
                <a:gd name="connsiteY8" fmla="*/ 522102 h 536525"/>
                <a:gd name="connsiteX9" fmla="*/ 447105 w 3493181"/>
                <a:gd name="connsiteY9" fmla="*/ 533641 h 536525"/>
                <a:gd name="connsiteX10" fmla="*/ 412490 w 3493181"/>
                <a:gd name="connsiteY10" fmla="*/ 536525 h 536525"/>
                <a:gd name="connsiteX11" fmla="*/ 372106 w 3493181"/>
                <a:gd name="connsiteY11" fmla="*/ 524987 h 536525"/>
                <a:gd name="connsiteX12" fmla="*/ 305762 w 3493181"/>
                <a:gd name="connsiteY12" fmla="*/ 487488 h 536525"/>
                <a:gd name="connsiteX13" fmla="*/ 196149 w 3493181"/>
                <a:gd name="connsiteY13" fmla="*/ 403836 h 536525"/>
                <a:gd name="connsiteX14" fmla="*/ 77883 w 3493181"/>
                <a:gd name="connsiteY14" fmla="*/ 285570 h 536525"/>
                <a:gd name="connsiteX15" fmla="*/ 11539 w 3493181"/>
                <a:gd name="connsiteY15" fmla="*/ 213456 h 536525"/>
                <a:gd name="connsiteX16" fmla="*/ 0 w 3493181"/>
                <a:gd name="connsiteY16" fmla="*/ 196149 h 536525"/>
                <a:gd name="connsiteX17" fmla="*/ 0 w 3493181"/>
                <a:gd name="connsiteY17" fmla="*/ 175957 h 536525"/>
                <a:gd name="connsiteX18" fmla="*/ 2885 w 3493181"/>
                <a:gd name="connsiteY18" fmla="*/ 158650 h 536525"/>
                <a:gd name="connsiteX19" fmla="*/ 23077 w 3493181"/>
                <a:gd name="connsiteY19" fmla="*/ 149996 h 536525"/>
                <a:gd name="connsiteX20" fmla="*/ 40384 w 3493181"/>
                <a:gd name="connsiteY20" fmla="*/ 149996 h 536525"/>
                <a:gd name="connsiteX21" fmla="*/ 135574 w 3493181"/>
                <a:gd name="connsiteY21" fmla="*/ 184611 h 536525"/>
                <a:gd name="connsiteX22" fmla="*/ 219226 w 3493181"/>
                <a:gd name="connsiteY22" fmla="*/ 204803 h 536525"/>
                <a:gd name="connsiteX23" fmla="*/ 279801 w 3493181"/>
                <a:gd name="connsiteY23" fmla="*/ 216341 h 536525"/>
                <a:gd name="connsiteX24" fmla="*/ 328838 w 3493181"/>
                <a:gd name="connsiteY24" fmla="*/ 222110 h 536525"/>
                <a:gd name="connsiteX25" fmla="*/ 412490 w 3493181"/>
                <a:gd name="connsiteY25" fmla="*/ 222110 h 536525"/>
                <a:gd name="connsiteX26" fmla="*/ 804788 w 3493181"/>
                <a:gd name="connsiteY26" fmla="*/ 190380 h 536525"/>
                <a:gd name="connsiteX27" fmla="*/ 1220162 w 3493181"/>
                <a:gd name="connsiteY27" fmla="*/ 149996 h 536525"/>
                <a:gd name="connsiteX28" fmla="*/ 1641305 w 3493181"/>
                <a:gd name="connsiteY28" fmla="*/ 106728 h 536525"/>
                <a:gd name="connsiteX29" fmla="*/ 1851877 w 3493181"/>
                <a:gd name="connsiteY29" fmla="*/ 95190 h 536525"/>
                <a:gd name="connsiteX30" fmla="*/ 2420132 w 3493181"/>
                <a:gd name="connsiteY30" fmla="*/ 69229 h 536525"/>
                <a:gd name="connsiteX31" fmla="*/ 2688394 w 3493181"/>
                <a:gd name="connsiteY31" fmla="*/ 54806 h 536525"/>
                <a:gd name="connsiteX32" fmla="*/ 2751854 w 3493181"/>
                <a:gd name="connsiteY32" fmla="*/ 51922 h 536525"/>
                <a:gd name="connsiteX33" fmla="*/ 2800891 w 3493181"/>
                <a:gd name="connsiteY33" fmla="*/ 43268 h 536525"/>
                <a:gd name="connsiteX34" fmla="*/ 2829737 w 3493181"/>
                <a:gd name="connsiteY34" fmla="*/ 28846 h 536525"/>
                <a:gd name="connsiteX35" fmla="*/ 2867236 w 3493181"/>
                <a:gd name="connsiteY35" fmla="*/ 11538 h 536525"/>
                <a:gd name="connsiteX36" fmla="*/ 2913388 w 3493181"/>
                <a:gd name="connsiteY36" fmla="*/ 0 h 536525"/>
                <a:gd name="connsiteX37" fmla="*/ 2973964 w 3493181"/>
                <a:gd name="connsiteY37" fmla="*/ 2885 h 536525"/>
                <a:gd name="connsiteX38" fmla="*/ 3037424 w 3493181"/>
                <a:gd name="connsiteY38" fmla="*/ 11538 h 536525"/>
                <a:gd name="connsiteX39" fmla="*/ 3121075 w 3493181"/>
                <a:gd name="connsiteY39" fmla="*/ 31730 h 536525"/>
                <a:gd name="connsiteX40" fmla="*/ 3239342 w 3493181"/>
                <a:gd name="connsiteY40" fmla="*/ 74998 h 536525"/>
                <a:gd name="connsiteX41" fmla="*/ 3343185 w 3493181"/>
                <a:gd name="connsiteY41" fmla="*/ 118266 h 536525"/>
                <a:gd name="connsiteX42" fmla="*/ 3386453 w 3493181"/>
                <a:gd name="connsiteY42" fmla="*/ 138458 h 536525"/>
                <a:gd name="connsiteX43" fmla="*/ 3409530 w 3493181"/>
                <a:gd name="connsiteY43" fmla="*/ 152881 h 536525"/>
                <a:gd name="connsiteX44" fmla="*/ 3435491 w 3493181"/>
                <a:gd name="connsiteY44" fmla="*/ 173073 h 536525"/>
                <a:gd name="connsiteX45" fmla="*/ 3461452 w 3493181"/>
                <a:gd name="connsiteY45" fmla="*/ 201918 h 536525"/>
                <a:gd name="connsiteX46" fmla="*/ 3472990 w 3493181"/>
                <a:gd name="connsiteY46" fmla="*/ 222110 h 536525"/>
                <a:gd name="connsiteX47" fmla="*/ 3487412 w 3493181"/>
                <a:gd name="connsiteY47" fmla="*/ 256724 h 536525"/>
                <a:gd name="connsiteX48" fmla="*/ 3493181 w 3493181"/>
                <a:gd name="connsiteY48" fmla="*/ 291339 h 536525"/>
                <a:gd name="connsiteX49" fmla="*/ 3487412 w 3493181"/>
                <a:gd name="connsiteY49" fmla="*/ 343261 h 536525"/>
                <a:gd name="connsiteX50" fmla="*/ 3472990 w 3493181"/>
                <a:gd name="connsiteY50" fmla="*/ 377875 h 536525"/>
                <a:gd name="connsiteX51" fmla="*/ 3455682 w 3493181"/>
                <a:gd name="connsiteY51" fmla="*/ 398067 h 536525"/>
                <a:gd name="connsiteX52" fmla="*/ 3426837 w 3493181"/>
                <a:gd name="connsiteY52" fmla="*/ 403836 h 536525"/>
                <a:gd name="connsiteX53" fmla="*/ 3337416 w 3493181"/>
                <a:gd name="connsiteY53" fmla="*/ 392298 h 536525"/>
                <a:gd name="connsiteX54" fmla="*/ 3112422 w 3493181"/>
                <a:gd name="connsiteY54" fmla="*/ 351914 h 536525"/>
                <a:gd name="connsiteX55" fmla="*/ 2806660 w 3493181"/>
                <a:gd name="connsiteY55" fmla="*/ 311531 h 536525"/>
                <a:gd name="connsiteX56" fmla="*/ 2495130 w 3493181"/>
                <a:gd name="connsiteY56" fmla="*/ 294224 h 536525"/>
                <a:gd name="connsiteX57" fmla="*/ 2045141 w 3493181"/>
                <a:gd name="connsiteY57" fmla="*/ 288454 h 53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493181" h="536525">
                  <a:moveTo>
                    <a:pt x="2045141" y="288454"/>
                  </a:moveTo>
                  <a:lnTo>
                    <a:pt x="1641305" y="297108"/>
                  </a:lnTo>
                  <a:lnTo>
                    <a:pt x="1427849" y="317300"/>
                  </a:lnTo>
                  <a:lnTo>
                    <a:pt x="1182663" y="349030"/>
                  </a:lnTo>
                  <a:lnTo>
                    <a:pt x="928823" y="392298"/>
                  </a:lnTo>
                  <a:lnTo>
                    <a:pt x="712482" y="438451"/>
                  </a:lnTo>
                  <a:lnTo>
                    <a:pt x="620177" y="461527"/>
                  </a:lnTo>
                  <a:lnTo>
                    <a:pt x="550948" y="487488"/>
                  </a:lnTo>
                  <a:lnTo>
                    <a:pt x="478834" y="522102"/>
                  </a:lnTo>
                  <a:lnTo>
                    <a:pt x="447105" y="533641"/>
                  </a:lnTo>
                  <a:lnTo>
                    <a:pt x="412490" y="536525"/>
                  </a:lnTo>
                  <a:lnTo>
                    <a:pt x="372106" y="524987"/>
                  </a:lnTo>
                  <a:lnTo>
                    <a:pt x="305762" y="487488"/>
                  </a:lnTo>
                  <a:lnTo>
                    <a:pt x="196149" y="403836"/>
                  </a:lnTo>
                  <a:lnTo>
                    <a:pt x="77883" y="285570"/>
                  </a:lnTo>
                  <a:lnTo>
                    <a:pt x="11539" y="213456"/>
                  </a:lnTo>
                  <a:lnTo>
                    <a:pt x="0" y="196149"/>
                  </a:lnTo>
                  <a:lnTo>
                    <a:pt x="0" y="175957"/>
                  </a:lnTo>
                  <a:lnTo>
                    <a:pt x="2885" y="158650"/>
                  </a:lnTo>
                  <a:lnTo>
                    <a:pt x="23077" y="149996"/>
                  </a:lnTo>
                  <a:lnTo>
                    <a:pt x="40384" y="149996"/>
                  </a:lnTo>
                  <a:lnTo>
                    <a:pt x="135574" y="184611"/>
                  </a:lnTo>
                  <a:lnTo>
                    <a:pt x="219226" y="204803"/>
                  </a:lnTo>
                  <a:lnTo>
                    <a:pt x="279801" y="216341"/>
                  </a:lnTo>
                  <a:lnTo>
                    <a:pt x="328838" y="222110"/>
                  </a:lnTo>
                  <a:lnTo>
                    <a:pt x="412490" y="222110"/>
                  </a:lnTo>
                  <a:lnTo>
                    <a:pt x="804788" y="190380"/>
                  </a:lnTo>
                  <a:lnTo>
                    <a:pt x="1220162" y="149996"/>
                  </a:lnTo>
                  <a:lnTo>
                    <a:pt x="1641305" y="106728"/>
                  </a:lnTo>
                  <a:lnTo>
                    <a:pt x="1851877" y="95190"/>
                  </a:lnTo>
                  <a:lnTo>
                    <a:pt x="2420132" y="69229"/>
                  </a:lnTo>
                  <a:lnTo>
                    <a:pt x="2688394" y="54806"/>
                  </a:lnTo>
                  <a:lnTo>
                    <a:pt x="2751854" y="51922"/>
                  </a:lnTo>
                  <a:lnTo>
                    <a:pt x="2800891" y="43268"/>
                  </a:lnTo>
                  <a:lnTo>
                    <a:pt x="2829737" y="28846"/>
                  </a:lnTo>
                  <a:lnTo>
                    <a:pt x="2867236" y="11538"/>
                  </a:lnTo>
                  <a:lnTo>
                    <a:pt x="2913388" y="0"/>
                  </a:lnTo>
                  <a:lnTo>
                    <a:pt x="2973964" y="2885"/>
                  </a:lnTo>
                  <a:lnTo>
                    <a:pt x="3037424" y="11538"/>
                  </a:lnTo>
                  <a:lnTo>
                    <a:pt x="3121075" y="31730"/>
                  </a:lnTo>
                  <a:lnTo>
                    <a:pt x="3239342" y="74998"/>
                  </a:lnTo>
                  <a:lnTo>
                    <a:pt x="3343185" y="118266"/>
                  </a:lnTo>
                  <a:lnTo>
                    <a:pt x="3386453" y="138458"/>
                  </a:lnTo>
                  <a:lnTo>
                    <a:pt x="3409530" y="152881"/>
                  </a:lnTo>
                  <a:lnTo>
                    <a:pt x="3435491" y="173073"/>
                  </a:lnTo>
                  <a:lnTo>
                    <a:pt x="3461452" y="201918"/>
                  </a:lnTo>
                  <a:lnTo>
                    <a:pt x="3472990" y="222110"/>
                  </a:lnTo>
                  <a:lnTo>
                    <a:pt x="3487412" y="256724"/>
                  </a:lnTo>
                  <a:lnTo>
                    <a:pt x="3493181" y="291339"/>
                  </a:lnTo>
                  <a:lnTo>
                    <a:pt x="3487412" y="343261"/>
                  </a:lnTo>
                  <a:lnTo>
                    <a:pt x="3472990" y="377875"/>
                  </a:lnTo>
                  <a:lnTo>
                    <a:pt x="3455682" y="398067"/>
                  </a:lnTo>
                  <a:lnTo>
                    <a:pt x="3426837" y="403836"/>
                  </a:lnTo>
                  <a:lnTo>
                    <a:pt x="3337416" y="392298"/>
                  </a:lnTo>
                  <a:lnTo>
                    <a:pt x="3112422" y="351914"/>
                  </a:lnTo>
                  <a:lnTo>
                    <a:pt x="2806660" y="311531"/>
                  </a:lnTo>
                  <a:lnTo>
                    <a:pt x="2495130" y="294224"/>
                  </a:lnTo>
                  <a:lnTo>
                    <a:pt x="2045141" y="2884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4" name="グループ化 23">
            <a:extLst>
              <a:ext uri="{FF2B5EF4-FFF2-40B4-BE49-F238E27FC236}">
                <a16:creationId xmlns:a16="http://schemas.microsoft.com/office/drawing/2014/main" id="{3DFA1509-105A-4AA5-9440-E1B55D49BDB4}"/>
              </a:ext>
            </a:extLst>
          </p:cNvPr>
          <p:cNvGrpSpPr/>
          <p:nvPr/>
        </p:nvGrpSpPr>
        <p:grpSpPr>
          <a:xfrm>
            <a:off x="3536952" y="1627189"/>
            <a:ext cx="4987922" cy="4243386"/>
            <a:chOff x="3536954" y="1627189"/>
            <a:chExt cx="4987922" cy="4243386"/>
          </a:xfrm>
          <a:solidFill>
            <a:schemeClr val="tx1"/>
          </a:solidFill>
        </p:grpSpPr>
        <p:sp>
          <p:nvSpPr>
            <p:cNvPr id="25" name="フリーフォーム 6">
              <a:extLst>
                <a:ext uri="{FF2B5EF4-FFF2-40B4-BE49-F238E27FC236}">
                  <a16:creationId xmlns:a16="http://schemas.microsoft.com/office/drawing/2014/main" id="{3A1E44C2-2B67-4EEF-9F38-4E456C7543CA}"/>
                </a:ext>
              </a:extLst>
            </p:cNvPr>
            <p:cNvSpPr/>
            <p:nvPr/>
          </p:nvSpPr>
          <p:spPr>
            <a:xfrm>
              <a:off x="3603629" y="1627189"/>
              <a:ext cx="1530350" cy="1381125"/>
            </a:xfrm>
            <a:custGeom>
              <a:avLst/>
              <a:gdLst>
                <a:gd name="connsiteX0" fmla="*/ 847725 w 1531144"/>
                <a:gd name="connsiteY0" fmla="*/ 862012 h 1381125"/>
                <a:gd name="connsiteX1" fmla="*/ 609600 w 1531144"/>
                <a:gd name="connsiteY1" fmla="*/ 1035844 h 1381125"/>
                <a:gd name="connsiteX2" fmla="*/ 309563 w 1531144"/>
                <a:gd name="connsiteY2" fmla="*/ 1233487 h 1381125"/>
                <a:gd name="connsiteX3" fmla="*/ 66675 w 1531144"/>
                <a:gd name="connsiteY3" fmla="*/ 1373981 h 1381125"/>
                <a:gd name="connsiteX4" fmla="*/ 50007 w 1531144"/>
                <a:gd name="connsiteY4" fmla="*/ 1378744 h 1381125"/>
                <a:gd name="connsiteX5" fmla="*/ 33338 w 1531144"/>
                <a:gd name="connsiteY5" fmla="*/ 1381125 h 1381125"/>
                <a:gd name="connsiteX6" fmla="*/ 14288 w 1531144"/>
                <a:gd name="connsiteY6" fmla="*/ 1378744 h 1381125"/>
                <a:gd name="connsiteX7" fmla="*/ 4763 w 1531144"/>
                <a:gd name="connsiteY7" fmla="*/ 1369219 h 1381125"/>
                <a:gd name="connsiteX8" fmla="*/ 0 w 1531144"/>
                <a:gd name="connsiteY8" fmla="*/ 1354931 h 1381125"/>
                <a:gd name="connsiteX9" fmla="*/ 0 w 1531144"/>
                <a:gd name="connsiteY9" fmla="*/ 1335881 h 1381125"/>
                <a:gd name="connsiteX10" fmla="*/ 14288 w 1531144"/>
                <a:gd name="connsiteY10" fmla="*/ 1304925 h 1381125"/>
                <a:gd name="connsiteX11" fmla="*/ 166688 w 1531144"/>
                <a:gd name="connsiteY11" fmla="*/ 1195387 h 1381125"/>
                <a:gd name="connsiteX12" fmla="*/ 328613 w 1531144"/>
                <a:gd name="connsiteY12" fmla="*/ 1071562 h 1381125"/>
                <a:gd name="connsiteX13" fmla="*/ 507207 w 1531144"/>
                <a:gd name="connsiteY13" fmla="*/ 919162 h 1381125"/>
                <a:gd name="connsiteX14" fmla="*/ 678657 w 1531144"/>
                <a:gd name="connsiteY14" fmla="*/ 757237 h 1381125"/>
                <a:gd name="connsiteX15" fmla="*/ 814388 w 1531144"/>
                <a:gd name="connsiteY15" fmla="*/ 619125 h 1381125"/>
                <a:gd name="connsiteX16" fmla="*/ 916782 w 1531144"/>
                <a:gd name="connsiteY16" fmla="*/ 509587 h 1381125"/>
                <a:gd name="connsiteX17" fmla="*/ 1019175 w 1531144"/>
                <a:gd name="connsiteY17" fmla="*/ 390525 h 1381125"/>
                <a:gd name="connsiteX18" fmla="*/ 1083469 w 1531144"/>
                <a:gd name="connsiteY18" fmla="*/ 307181 h 1381125"/>
                <a:gd name="connsiteX19" fmla="*/ 1116807 w 1531144"/>
                <a:gd name="connsiteY19" fmla="*/ 250031 h 1381125"/>
                <a:gd name="connsiteX20" fmla="*/ 1119188 w 1531144"/>
                <a:gd name="connsiteY20" fmla="*/ 223837 h 1381125"/>
                <a:gd name="connsiteX21" fmla="*/ 1112044 w 1531144"/>
                <a:gd name="connsiteY21" fmla="*/ 197644 h 1381125"/>
                <a:gd name="connsiteX22" fmla="*/ 1071563 w 1531144"/>
                <a:gd name="connsiteY22" fmla="*/ 121444 h 1381125"/>
                <a:gd name="connsiteX23" fmla="*/ 1040607 w 1531144"/>
                <a:gd name="connsiteY23" fmla="*/ 78581 h 1381125"/>
                <a:gd name="connsiteX24" fmla="*/ 1023938 w 1531144"/>
                <a:gd name="connsiteY24" fmla="*/ 47625 h 1381125"/>
                <a:gd name="connsiteX25" fmla="*/ 1019175 w 1531144"/>
                <a:gd name="connsiteY25" fmla="*/ 26194 h 1381125"/>
                <a:gd name="connsiteX26" fmla="*/ 1021557 w 1531144"/>
                <a:gd name="connsiteY26" fmla="*/ 9525 h 1381125"/>
                <a:gd name="connsiteX27" fmla="*/ 1028700 w 1531144"/>
                <a:gd name="connsiteY27" fmla="*/ 0 h 1381125"/>
                <a:gd name="connsiteX28" fmla="*/ 1050132 w 1531144"/>
                <a:gd name="connsiteY28" fmla="*/ 0 h 1381125"/>
                <a:gd name="connsiteX29" fmla="*/ 1078707 w 1531144"/>
                <a:gd name="connsiteY29" fmla="*/ 11906 h 1381125"/>
                <a:gd name="connsiteX30" fmla="*/ 1112044 w 1531144"/>
                <a:gd name="connsiteY30" fmla="*/ 16669 h 1381125"/>
                <a:gd name="connsiteX31" fmla="*/ 1159669 w 1531144"/>
                <a:gd name="connsiteY31" fmla="*/ 28575 h 1381125"/>
                <a:gd name="connsiteX32" fmla="*/ 1195388 w 1531144"/>
                <a:gd name="connsiteY32" fmla="*/ 45244 h 1381125"/>
                <a:gd name="connsiteX33" fmla="*/ 1254919 w 1531144"/>
                <a:gd name="connsiteY33" fmla="*/ 76200 h 1381125"/>
                <a:gd name="connsiteX34" fmla="*/ 1304925 w 1531144"/>
                <a:gd name="connsiteY34" fmla="*/ 107156 h 1381125"/>
                <a:gd name="connsiteX35" fmla="*/ 1376363 w 1531144"/>
                <a:gd name="connsiteY35" fmla="*/ 159544 h 1381125"/>
                <a:gd name="connsiteX36" fmla="*/ 1433513 w 1531144"/>
                <a:gd name="connsiteY36" fmla="*/ 204787 h 1381125"/>
                <a:gd name="connsiteX37" fmla="*/ 1473994 w 1531144"/>
                <a:gd name="connsiteY37" fmla="*/ 242887 h 1381125"/>
                <a:gd name="connsiteX38" fmla="*/ 1504950 w 1531144"/>
                <a:gd name="connsiteY38" fmla="*/ 273844 h 1381125"/>
                <a:gd name="connsiteX39" fmla="*/ 1519238 w 1531144"/>
                <a:gd name="connsiteY39" fmla="*/ 292894 h 1381125"/>
                <a:gd name="connsiteX40" fmla="*/ 1526382 w 1531144"/>
                <a:gd name="connsiteY40" fmla="*/ 311944 h 1381125"/>
                <a:gd name="connsiteX41" fmla="*/ 1531144 w 1531144"/>
                <a:gd name="connsiteY41" fmla="*/ 326231 h 1381125"/>
                <a:gd name="connsiteX42" fmla="*/ 1528763 w 1531144"/>
                <a:gd name="connsiteY42" fmla="*/ 342900 h 1381125"/>
                <a:gd name="connsiteX43" fmla="*/ 1516857 w 1531144"/>
                <a:gd name="connsiteY43" fmla="*/ 357187 h 1381125"/>
                <a:gd name="connsiteX44" fmla="*/ 1459707 w 1531144"/>
                <a:gd name="connsiteY44" fmla="*/ 378619 h 1381125"/>
                <a:gd name="connsiteX45" fmla="*/ 1421607 w 1531144"/>
                <a:gd name="connsiteY45" fmla="*/ 388144 h 1381125"/>
                <a:gd name="connsiteX46" fmla="*/ 1385888 w 1531144"/>
                <a:gd name="connsiteY46" fmla="*/ 404812 h 1381125"/>
                <a:gd name="connsiteX47" fmla="*/ 1352550 w 1531144"/>
                <a:gd name="connsiteY47" fmla="*/ 431006 h 1381125"/>
                <a:gd name="connsiteX48" fmla="*/ 1185863 w 1531144"/>
                <a:gd name="connsiteY48" fmla="*/ 585787 h 1381125"/>
                <a:gd name="connsiteX49" fmla="*/ 1038225 w 1531144"/>
                <a:gd name="connsiteY49" fmla="*/ 709612 h 1381125"/>
                <a:gd name="connsiteX50" fmla="*/ 847725 w 1531144"/>
                <a:gd name="connsiteY50" fmla="*/ 862012 h 138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531144" h="1381125">
                  <a:moveTo>
                    <a:pt x="847725" y="862012"/>
                  </a:moveTo>
                  <a:lnTo>
                    <a:pt x="609600" y="1035844"/>
                  </a:lnTo>
                  <a:lnTo>
                    <a:pt x="309563" y="1233487"/>
                  </a:lnTo>
                  <a:lnTo>
                    <a:pt x="66675" y="1373981"/>
                  </a:lnTo>
                  <a:lnTo>
                    <a:pt x="50007" y="1378744"/>
                  </a:lnTo>
                  <a:lnTo>
                    <a:pt x="33338" y="1381125"/>
                  </a:lnTo>
                  <a:lnTo>
                    <a:pt x="14288" y="1378744"/>
                  </a:lnTo>
                  <a:lnTo>
                    <a:pt x="4763" y="1369219"/>
                  </a:lnTo>
                  <a:lnTo>
                    <a:pt x="0" y="1354931"/>
                  </a:lnTo>
                  <a:lnTo>
                    <a:pt x="0" y="1335881"/>
                  </a:lnTo>
                  <a:lnTo>
                    <a:pt x="14288" y="1304925"/>
                  </a:lnTo>
                  <a:lnTo>
                    <a:pt x="166688" y="1195387"/>
                  </a:lnTo>
                  <a:lnTo>
                    <a:pt x="328613" y="1071562"/>
                  </a:lnTo>
                  <a:lnTo>
                    <a:pt x="507207" y="919162"/>
                  </a:lnTo>
                  <a:lnTo>
                    <a:pt x="678657" y="757237"/>
                  </a:lnTo>
                  <a:lnTo>
                    <a:pt x="814388" y="619125"/>
                  </a:lnTo>
                  <a:lnTo>
                    <a:pt x="916782" y="509587"/>
                  </a:lnTo>
                  <a:lnTo>
                    <a:pt x="1019175" y="390525"/>
                  </a:lnTo>
                  <a:lnTo>
                    <a:pt x="1083469" y="307181"/>
                  </a:lnTo>
                  <a:lnTo>
                    <a:pt x="1116807" y="250031"/>
                  </a:lnTo>
                  <a:lnTo>
                    <a:pt x="1119188" y="223837"/>
                  </a:lnTo>
                  <a:lnTo>
                    <a:pt x="1112044" y="197644"/>
                  </a:lnTo>
                  <a:lnTo>
                    <a:pt x="1071563" y="121444"/>
                  </a:lnTo>
                  <a:lnTo>
                    <a:pt x="1040607" y="78581"/>
                  </a:lnTo>
                  <a:lnTo>
                    <a:pt x="1023938" y="47625"/>
                  </a:lnTo>
                  <a:lnTo>
                    <a:pt x="1019175" y="26194"/>
                  </a:lnTo>
                  <a:lnTo>
                    <a:pt x="1021557" y="9525"/>
                  </a:lnTo>
                  <a:lnTo>
                    <a:pt x="1028700" y="0"/>
                  </a:lnTo>
                  <a:lnTo>
                    <a:pt x="1050132" y="0"/>
                  </a:lnTo>
                  <a:lnTo>
                    <a:pt x="1078707" y="11906"/>
                  </a:lnTo>
                  <a:lnTo>
                    <a:pt x="1112044" y="16669"/>
                  </a:lnTo>
                  <a:lnTo>
                    <a:pt x="1159669" y="28575"/>
                  </a:lnTo>
                  <a:lnTo>
                    <a:pt x="1195388" y="45244"/>
                  </a:lnTo>
                  <a:lnTo>
                    <a:pt x="1254919" y="76200"/>
                  </a:lnTo>
                  <a:lnTo>
                    <a:pt x="1304925" y="107156"/>
                  </a:lnTo>
                  <a:lnTo>
                    <a:pt x="1376363" y="159544"/>
                  </a:lnTo>
                  <a:lnTo>
                    <a:pt x="1433513" y="204787"/>
                  </a:lnTo>
                  <a:lnTo>
                    <a:pt x="1473994" y="242887"/>
                  </a:lnTo>
                  <a:lnTo>
                    <a:pt x="1504950" y="273844"/>
                  </a:lnTo>
                  <a:lnTo>
                    <a:pt x="1519238" y="292894"/>
                  </a:lnTo>
                  <a:lnTo>
                    <a:pt x="1526382" y="311944"/>
                  </a:lnTo>
                  <a:lnTo>
                    <a:pt x="1531144" y="326231"/>
                  </a:lnTo>
                  <a:lnTo>
                    <a:pt x="1528763" y="342900"/>
                  </a:lnTo>
                  <a:lnTo>
                    <a:pt x="1516857" y="357187"/>
                  </a:lnTo>
                  <a:lnTo>
                    <a:pt x="1459707" y="378619"/>
                  </a:lnTo>
                  <a:lnTo>
                    <a:pt x="1421607" y="388144"/>
                  </a:lnTo>
                  <a:lnTo>
                    <a:pt x="1385888" y="404812"/>
                  </a:lnTo>
                  <a:lnTo>
                    <a:pt x="1352550" y="431006"/>
                  </a:lnTo>
                  <a:lnTo>
                    <a:pt x="1185863" y="585787"/>
                  </a:lnTo>
                  <a:lnTo>
                    <a:pt x="1038225" y="709612"/>
                  </a:lnTo>
                  <a:lnTo>
                    <a:pt x="847725" y="8620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7">
              <a:extLst>
                <a:ext uri="{FF2B5EF4-FFF2-40B4-BE49-F238E27FC236}">
                  <a16:creationId xmlns:a16="http://schemas.microsoft.com/office/drawing/2014/main" id="{C23ABB61-B5B5-49B9-8014-CBE3681C640E}"/>
                </a:ext>
              </a:extLst>
            </p:cNvPr>
            <p:cNvSpPr/>
            <p:nvPr/>
          </p:nvSpPr>
          <p:spPr>
            <a:xfrm>
              <a:off x="6094416" y="1733551"/>
              <a:ext cx="1004887" cy="581025"/>
            </a:xfrm>
            <a:custGeom>
              <a:avLst/>
              <a:gdLst>
                <a:gd name="connsiteX0" fmla="*/ 607219 w 1004887"/>
                <a:gd name="connsiteY0" fmla="*/ 416719 h 581025"/>
                <a:gd name="connsiteX1" fmla="*/ 431006 w 1004887"/>
                <a:gd name="connsiteY1" fmla="*/ 288131 h 581025"/>
                <a:gd name="connsiteX2" fmla="*/ 319087 w 1004887"/>
                <a:gd name="connsiteY2" fmla="*/ 214313 h 581025"/>
                <a:gd name="connsiteX3" fmla="*/ 209550 w 1004887"/>
                <a:gd name="connsiteY3" fmla="*/ 145256 h 581025"/>
                <a:gd name="connsiteX4" fmla="*/ 95250 w 1004887"/>
                <a:gd name="connsiteY4" fmla="*/ 80963 h 581025"/>
                <a:gd name="connsiteX5" fmla="*/ 30956 w 1004887"/>
                <a:gd name="connsiteY5" fmla="*/ 52388 h 581025"/>
                <a:gd name="connsiteX6" fmla="*/ 11906 w 1004887"/>
                <a:gd name="connsiteY6" fmla="*/ 42863 h 581025"/>
                <a:gd name="connsiteX7" fmla="*/ 0 w 1004887"/>
                <a:gd name="connsiteY7" fmla="*/ 30956 h 581025"/>
                <a:gd name="connsiteX8" fmla="*/ 2381 w 1004887"/>
                <a:gd name="connsiteY8" fmla="*/ 16669 h 581025"/>
                <a:gd name="connsiteX9" fmla="*/ 11906 w 1004887"/>
                <a:gd name="connsiteY9" fmla="*/ 7144 h 581025"/>
                <a:gd name="connsiteX10" fmla="*/ 33337 w 1004887"/>
                <a:gd name="connsiteY10" fmla="*/ 0 h 581025"/>
                <a:gd name="connsiteX11" fmla="*/ 88106 w 1004887"/>
                <a:gd name="connsiteY11" fmla="*/ 2381 h 581025"/>
                <a:gd name="connsiteX12" fmla="*/ 209550 w 1004887"/>
                <a:gd name="connsiteY12" fmla="*/ 23813 h 581025"/>
                <a:gd name="connsiteX13" fmla="*/ 442912 w 1004887"/>
                <a:gd name="connsiteY13" fmla="*/ 71438 h 581025"/>
                <a:gd name="connsiteX14" fmla="*/ 623887 w 1004887"/>
                <a:gd name="connsiteY14" fmla="*/ 109538 h 581025"/>
                <a:gd name="connsiteX15" fmla="*/ 742950 w 1004887"/>
                <a:gd name="connsiteY15" fmla="*/ 133350 h 581025"/>
                <a:gd name="connsiteX16" fmla="*/ 769144 w 1004887"/>
                <a:gd name="connsiteY16" fmla="*/ 140494 h 581025"/>
                <a:gd name="connsiteX17" fmla="*/ 804862 w 1004887"/>
                <a:gd name="connsiteY17" fmla="*/ 154781 h 581025"/>
                <a:gd name="connsiteX18" fmla="*/ 833437 w 1004887"/>
                <a:gd name="connsiteY18" fmla="*/ 169069 h 581025"/>
                <a:gd name="connsiteX19" fmla="*/ 859631 w 1004887"/>
                <a:gd name="connsiteY19" fmla="*/ 190500 h 581025"/>
                <a:gd name="connsiteX20" fmla="*/ 892969 w 1004887"/>
                <a:gd name="connsiteY20" fmla="*/ 221456 h 581025"/>
                <a:gd name="connsiteX21" fmla="*/ 914400 w 1004887"/>
                <a:gd name="connsiteY21" fmla="*/ 250031 h 581025"/>
                <a:gd name="connsiteX22" fmla="*/ 950119 w 1004887"/>
                <a:gd name="connsiteY22" fmla="*/ 304800 h 581025"/>
                <a:gd name="connsiteX23" fmla="*/ 973931 w 1004887"/>
                <a:gd name="connsiteY23" fmla="*/ 357188 h 581025"/>
                <a:gd name="connsiteX24" fmla="*/ 990600 w 1004887"/>
                <a:gd name="connsiteY24" fmla="*/ 409575 h 581025"/>
                <a:gd name="connsiteX25" fmla="*/ 1002506 w 1004887"/>
                <a:gd name="connsiteY25" fmla="*/ 457200 h 581025"/>
                <a:gd name="connsiteX26" fmla="*/ 1004887 w 1004887"/>
                <a:gd name="connsiteY26" fmla="*/ 492919 h 581025"/>
                <a:gd name="connsiteX27" fmla="*/ 997744 w 1004887"/>
                <a:gd name="connsiteY27" fmla="*/ 538163 h 581025"/>
                <a:gd name="connsiteX28" fmla="*/ 988219 w 1004887"/>
                <a:gd name="connsiteY28" fmla="*/ 559594 h 581025"/>
                <a:gd name="connsiteX29" fmla="*/ 976312 w 1004887"/>
                <a:gd name="connsiteY29" fmla="*/ 573881 h 581025"/>
                <a:gd name="connsiteX30" fmla="*/ 954881 w 1004887"/>
                <a:gd name="connsiteY30" fmla="*/ 578644 h 581025"/>
                <a:gd name="connsiteX31" fmla="*/ 916781 w 1004887"/>
                <a:gd name="connsiteY31" fmla="*/ 581025 h 581025"/>
                <a:gd name="connsiteX32" fmla="*/ 866775 w 1004887"/>
                <a:gd name="connsiteY32" fmla="*/ 576263 h 581025"/>
                <a:gd name="connsiteX33" fmla="*/ 809625 w 1004887"/>
                <a:gd name="connsiteY33" fmla="*/ 559594 h 581025"/>
                <a:gd name="connsiteX34" fmla="*/ 742950 w 1004887"/>
                <a:gd name="connsiteY34" fmla="*/ 528638 h 581025"/>
                <a:gd name="connsiteX35" fmla="*/ 607219 w 1004887"/>
                <a:gd name="connsiteY35" fmla="*/ 416719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04887" h="581025">
                  <a:moveTo>
                    <a:pt x="607219" y="416719"/>
                  </a:moveTo>
                  <a:lnTo>
                    <a:pt x="431006" y="288131"/>
                  </a:lnTo>
                  <a:lnTo>
                    <a:pt x="319087" y="214313"/>
                  </a:lnTo>
                  <a:lnTo>
                    <a:pt x="209550" y="145256"/>
                  </a:lnTo>
                  <a:lnTo>
                    <a:pt x="95250" y="80963"/>
                  </a:lnTo>
                  <a:lnTo>
                    <a:pt x="30956" y="52388"/>
                  </a:lnTo>
                  <a:lnTo>
                    <a:pt x="11906" y="42863"/>
                  </a:lnTo>
                  <a:lnTo>
                    <a:pt x="0" y="30956"/>
                  </a:lnTo>
                  <a:lnTo>
                    <a:pt x="2381" y="16669"/>
                  </a:lnTo>
                  <a:lnTo>
                    <a:pt x="11906" y="7144"/>
                  </a:lnTo>
                  <a:lnTo>
                    <a:pt x="33337" y="0"/>
                  </a:lnTo>
                  <a:lnTo>
                    <a:pt x="88106" y="2381"/>
                  </a:lnTo>
                  <a:lnTo>
                    <a:pt x="209550" y="23813"/>
                  </a:lnTo>
                  <a:lnTo>
                    <a:pt x="442912" y="71438"/>
                  </a:lnTo>
                  <a:lnTo>
                    <a:pt x="623887" y="109538"/>
                  </a:lnTo>
                  <a:lnTo>
                    <a:pt x="742950" y="133350"/>
                  </a:lnTo>
                  <a:lnTo>
                    <a:pt x="769144" y="140494"/>
                  </a:lnTo>
                  <a:lnTo>
                    <a:pt x="804862" y="154781"/>
                  </a:lnTo>
                  <a:lnTo>
                    <a:pt x="833437" y="169069"/>
                  </a:lnTo>
                  <a:lnTo>
                    <a:pt x="859631" y="190500"/>
                  </a:lnTo>
                  <a:lnTo>
                    <a:pt x="892969" y="221456"/>
                  </a:lnTo>
                  <a:lnTo>
                    <a:pt x="914400" y="250031"/>
                  </a:lnTo>
                  <a:lnTo>
                    <a:pt x="950119" y="304800"/>
                  </a:lnTo>
                  <a:lnTo>
                    <a:pt x="973931" y="357188"/>
                  </a:lnTo>
                  <a:lnTo>
                    <a:pt x="990600" y="409575"/>
                  </a:lnTo>
                  <a:lnTo>
                    <a:pt x="1002506" y="457200"/>
                  </a:lnTo>
                  <a:lnTo>
                    <a:pt x="1004887" y="492919"/>
                  </a:lnTo>
                  <a:lnTo>
                    <a:pt x="997744" y="538163"/>
                  </a:lnTo>
                  <a:lnTo>
                    <a:pt x="988219" y="559594"/>
                  </a:lnTo>
                  <a:lnTo>
                    <a:pt x="976312" y="573881"/>
                  </a:lnTo>
                  <a:lnTo>
                    <a:pt x="954881" y="578644"/>
                  </a:lnTo>
                  <a:lnTo>
                    <a:pt x="916781" y="581025"/>
                  </a:lnTo>
                  <a:lnTo>
                    <a:pt x="866775" y="576263"/>
                  </a:lnTo>
                  <a:lnTo>
                    <a:pt x="809625" y="559594"/>
                  </a:lnTo>
                  <a:lnTo>
                    <a:pt x="742950" y="528638"/>
                  </a:lnTo>
                  <a:lnTo>
                    <a:pt x="607219" y="416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2">
              <a:extLst>
                <a:ext uri="{FF2B5EF4-FFF2-40B4-BE49-F238E27FC236}">
                  <a16:creationId xmlns:a16="http://schemas.microsoft.com/office/drawing/2014/main" id="{80EFF1AD-E8EB-4082-80F9-A6F3D9A0EF0C}"/>
                </a:ext>
              </a:extLst>
            </p:cNvPr>
            <p:cNvSpPr/>
            <p:nvPr/>
          </p:nvSpPr>
          <p:spPr>
            <a:xfrm rot="16200000">
              <a:off x="3374236" y="2642394"/>
              <a:ext cx="2044700" cy="1719263"/>
            </a:xfrm>
            <a:custGeom>
              <a:avLst/>
              <a:gdLst>
                <a:gd name="connsiteX0" fmla="*/ 1102518 w 2045493"/>
                <a:gd name="connsiteY0" fmla="*/ 1231106 h 1719262"/>
                <a:gd name="connsiteX1" fmla="*/ 897731 w 2045493"/>
                <a:gd name="connsiteY1" fmla="*/ 1069181 h 1719262"/>
                <a:gd name="connsiteX2" fmla="*/ 776287 w 2045493"/>
                <a:gd name="connsiteY2" fmla="*/ 945356 h 1719262"/>
                <a:gd name="connsiteX3" fmla="*/ 540543 w 2045493"/>
                <a:gd name="connsiteY3" fmla="*/ 723900 h 1719262"/>
                <a:gd name="connsiteX4" fmla="*/ 402431 w 2045493"/>
                <a:gd name="connsiteY4" fmla="*/ 581025 h 1719262"/>
                <a:gd name="connsiteX5" fmla="*/ 269081 w 2045493"/>
                <a:gd name="connsiteY5" fmla="*/ 431006 h 1719262"/>
                <a:gd name="connsiteX6" fmla="*/ 169068 w 2045493"/>
                <a:gd name="connsiteY6" fmla="*/ 304800 h 1719262"/>
                <a:gd name="connsiteX7" fmla="*/ 107156 w 2045493"/>
                <a:gd name="connsiteY7" fmla="*/ 216693 h 1719262"/>
                <a:gd name="connsiteX8" fmla="*/ 28575 w 2045493"/>
                <a:gd name="connsiteY8" fmla="*/ 102393 h 1719262"/>
                <a:gd name="connsiteX9" fmla="*/ 4762 w 2045493"/>
                <a:gd name="connsiteY9" fmla="*/ 64293 h 1719262"/>
                <a:gd name="connsiteX10" fmla="*/ 2381 w 2045493"/>
                <a:gd name="connsiteY10" fmla="*/ 54768 h 1719262"/>
                <a:gd name="connsiteX11" fmla="*/ 0 w 2045493"/>
                <a:gd name="connsiteY11" fmla="*/ 40481 h 1719262"/>
                <a:gd name="connsiteX12" fmla="*/ 2381 w 2045493"/>
                <a:gd name="connsiteY12" fmla="*/ 19050 h 1719262"/>
                <a:gd name="connsiteX13" fmla="*/ 16668 w 2045493"/>
                <a:gd name="connsiteY13" fmla="*/ 4762 h 1719262"/>
                <a:gd name="connsiteX14" fmla="*/ 35718 w 2045493"/>
                <a:gd name="connsiteY14" fmla="*/ 0 h 1719262"/>
                <a:gd name="connsiteX15" fmla="*/ 61912 w 2045493"/>
                <a:gd name="connsiteY15" fmla="*/ 4762 h 1719262"/>
                <a:gd name="connsiteX16" fmla="*/ 80962 w 2045493"/>
                <a:gd name="connsiteY16" fmla="*/ 23812 h 1719262"/>
                <a:gd name="connsiteX17" fmla="*/ 223837 w 2045493"/>
                <a:gd name="connsiteY17" fmla="*/ 180975 h 1719262"/>
                <a:gd name="connsiteX18" fmla="*/ 364331 w 2045493"/>
                <a:gd name="connsiteY18" fmla="*/ 323850 h 1719262"/>
                <a:gd name="connsiteX19" fmla="*/ 497681 w 2045493"/>
                <a:gd name="connsiteY19" fmla="*/ 454818 h 1719262"/>
                <a:gd name="connsiteX20" fmla="*/ 652462 w 2045493"/>
                <a:gd name="connsiteY20" fmla="*/ 592931 h 1719262"/>
                <a:gd name="connsiteX21" fmla="*/ 769143 w 2045493"/>
                <a:gd name="connsiteY21" fmla="*/ 692943 h 1719262"/>
                <a:gd name="connsiteX22" fmla="*/ 892968 w 2045493"/>
                <a:gd name="connsiteY22" fmla="*/ 790575 h 1719262"/>
                <a:gd name="connsiteX23" fmla="*/ 1028700 w 2045493"/>
                <a:gd name="connsiteY23" fmla="*/ 900112 h 1719262"/>
                <a:gd name="connsiteX24" fmla="*/ 1143000 w 2045493"/>
                <a:gd name="connsiteY24" fmla="*/ 985837 h 1719262"/>
                <a:gd name="connsiteX25" fmla="*/ 1283493 w 2045493"/>
                <a:gd name="connsiteY25" fmla="*/ 1083468 h 1719262"/>
                <a:gd name="connsiteX26" fmla="*/ 1438275 w 2045493"/>
                <a:gd name="connsiteY26" fmla="*/ 1178718 h 1719262"/>
                <a:gd name="connsiteX27" fmla="*/ 1597818 w 2045493"/>
                <a:gd name="connsiteY27" fmla="*/ 1271587 h 1719262"/>
                <a:gd name="connsiteX28" fmla="*/ 1666875 w 2045493"/>
                <a:gd name="connsiteY28" fmla="*/ 1304925 h 1719262"/>
                <a:gd name="connsiteX29" fmla="*/ 1726406 w 2045493"/>
                <a:gd name="connsiteY29" fmla="*/ 1326356 h 1719262"/>
                <a:gd name="connsiteX30" fmla="*/ 1774031 w 2045493"/>
                <a:gd name="connsiteY30" fmla="*/ 1338262 h 1719262"/>
                <a:gd name="connsiteX31" fmla="*/ 1816893 w 2045493"/>
                <a:gd name="connsiteY31" fmla="*/ 1345406 h 1719262"/>
                <a:gd name="connsiteX32" fmla="*/ 1881187 w 2045493"/>
                <a:gd name="connsiteY32" fmla="*/ 1335881 h 1719262"/>
                <a:gd name="connsiteX33" fmla="*/ 1938337 w 2045493"/>
                <a:gd name="connsiteY33" fmla="*/ 1307306 h 1719262"/>
                <a:gd name="connsiteX34" fmla="*/ 1978818 w 2045493"/>
                <a:gd name="connsiteY34" fmla="*/ 1285875 h 1719262"/>
                <a:gd name="connsiteX35" fmla="*/ 2005012 w 2045493"/>
                <a:gd name="connsiteY35" fmla="*/ 1271587 h 1719262"/>
                <a:gd name="connsiteX36" fmla="*/ 2021681 w 2045493"/>
                <a:gd name="connsiteY36" fmla="*/ 1264443 h 1719262"/>
                <a:gd name="connsiteX37" fmla="*/ 2033587 w 2045493"/>
                <a:gd name="connsiteY37" fmla="*/ 1264443 h 1719262"/>
                <a:gd name="connsiteX38" fmla="*/ 2045493 w 2045493"/>
                <a:gd name="connsiteY38" fmla="*/ 1273968 h 1719262"/>
                <a:gd name="connsiteX39" fmla="*/ 2043112 w 2045493"/>
                <a:gd name="connsiteY39" fmla="*/ 1297781 h 1719262"/>
                <a:gd name="connsiteX40" fmla="*/ 2000250 w 2045493"/>
                <a:gd name="connsiteY40" fmla="*/ 1373981 h 1719262"/>
                <a:gd name="connsiteX41" fmla="*/ 1921668 w 2045493"/>
                <a:gd name="connsiteY41" fmla="*/ 1500187 h 1719262"/>
                <a:gd name="connsiteX42" fmla="*/ 1828800 w 2045493"/>
                <a:gd name="connsiteY42" fmla="*/ 1612106 h 1719262"/>
                <a:gd name="connsiteX43" fmla="*/ 1776412 w 2045493"/>
                <a:gd name="connsiteY43" fmla="*/ 1664493 h 1719262"/>
                <a:gd name="connsiteX44" fmla="*/ 1726406 w 2045493"/>
                <a:gd name="connsiteY44" fmla="*/ 1702593 h 1719262"/>
                <a:gd name="connsiteX45" fmla="*/ 1697831 w 2045493"/>
                <a:gd name="connsiteY45" fmla="*/ 1714500 h 1719262"/>
                <a:gd name="connsiteX46" fmla="*/ 1674018 w 2045493"/>
                <a:gd name="connsiteY46" fmla="*/ 1719262 h 1719262"/>
                <a:gd name="connsiteX47" fmla="*/ 1647825 w 2045493"/>
                <a:gd name="connsiteY47" fmla="*/ 1714500 h 1719262"/>
                <a:gd name="connsiteX48" fmla="*/ 1624012 w 2045493"/>
                <a:gd name="connsiteY48" fmla="*/ 1700212 h 1719262"/>
                <a:gd name="connsiteX49" fmla="*/ 1604962 w 2045493"/>
                <a:gd name="connsiteY49" fmla="*/ 1676400 h 1719262"/>
                <a:gd name="connsiteX50" fmla="*/ 1585912 w 2045493"/>
                <a:gd name="connsiteY50" fmla="*/ 1633537 h 1719262"/>
                <a:gd name="connsiteX51" fmla="*/ 1350168 w 2045493"/>
                <a:gd name="connsiteY51" fmla="*/ 1435893 h 1719262"/>
                <a:gd name="connsiteX52" fmla="*/ 1102518 w 2045493"/>
                <a:gd name="connsiteY52" fmla="*/ 1231106 h 17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045493" h="1719262">
                  <a:moveTo>
                    <a:pt x="1102518" y="1231106"/>
                  </a:moveTo>
                  <a:lnTo>
                    <a:pt x="897731" y="1069181"/>
                  </a:lnTo>
                  <a:lnTo>
                    <a:pt x="776287" y="945356"/>
                  </a:lnTo>
                  <a:lnTo>
                    <a:pt x="540543" y="723900"/>
                  </a:lnTo>
                  <a:lnTo>
                    <a:pt x="402431" y="581025"/>
                  </a:lnTo>
                  <a:lnTo>
                    <a:pt x="269081" y="431006"/>
                  </a:lnTo>
                  <a:lnTo>
                    <a:pt x="169068" y="304800"/>
                  </a:lnTo>
                  <a:lnTo>
                    <a:pt x="107156" y="216693"/>
                  </a:lnTo>
                  <a:lnTo>
                    <a:pt x="28575" y="102393"/>
                  </a:lnTo>
                  <a:lnTo>
                    <a:pt x="4762" y="64293"/>
                  </a:lnTo>
                  <a:lnTo>
                    <a:pt x="2381" y="54768"/>
                  </a:lnTo>
                  <a:lnTo>
                    <a:pt x="0" y="40481"/>
                  </a:lnTo>
                  <a:lnTo>
                    <a:pt x="2381" y="19050"/>
                  </a:lnTo>
                  <a:lnTo>
                    <a:pt x="16668" y="4762"/>
                  </a:lnTo>
                  <a:lnTo>
                    <a:pt x="35718" y="0"/>
                  </a:lnTo>
                  <a:lnTo>
                    <a:pt x="61912" y="4762"/>
                  </a:lnTo>
                  <a:lnTo>
                    <a:pt x="80962" y="23812"/>
                  </a:lnTo>
                  <a:lnTo>
                    <a:pt x="223837" y="180975"/>
                  </a:lnTo>
                  <a:lnTo>
                    <a:pt x="364331" y="323850"/>
                  </a:lnTo>
                  <a:lnTo>
                    <a:pt x="497681" y="454818"/>
                  </a:lnTo>
                  <a:lnTo>
                    <a:pt x="652462" y="592931"/>
                  </a:lnTo>
                  <a:lnTo>
                    <a:pt x="769143" y="692943"/>
                  </a:lnTo>
                  <a:lnTo>
                    <a:pt x="892968" y="790575"/>
                  </a:lnTo>
                  <a:lnTo>
                    <a:pt x="1028700" y="900112"/>
                  </a:lnTo>
                  <a:lnTo>
                    <a:pt x="1143000" y="985837"/>
                  </a:lnTo>
                  <a:lnTo>
                    <a:pt x="1283493" y="1083468"/>
                  </a:lnTo>
                  <a:lnTo>
                    <a:pt x="1438275" y="1178718"/>
                  </a:lnTo>
                  <a:lnTo>
                    <a:pt x="1597818" y="1271587"/>
                  </a:lnTo>
                  <a:lnTo>
                    <a:pt x="1666875" y="1304925"/>
                  </a:lnTo>
                  <a:lnTo>
                    <a:pt x="1726406" y="1326356"/>
                  </a:lnTo>
                  <a:lnTo>
                    <a:pt x="1774031" y="1338262"/>
                  </a:lnTo>
                  <a:lnTo>
                    <a:pt x="1816893" y="1345406"/>
                  </a:lnTo>
                  <a:lnTo>
                    <a:pt x="1881187" y="1335881"/>
                  </a:lnTo>
                  <a:lnTo>
                    <a:pt x="1938337" y="1307306"/>
                  </a:lnTo>
                  <a:lnTo>
                    <a:pt x="1978818" y="1285875"/>
                  </a:lnTo>
                  <a:lnTo>
                    <a:pt x="2005012" y="1271587"/>
                  </a:lnTo>
                  <a:lnTo>
                    <a:pt x="2021681" y="1264443"/>
                  </a:lnTo>
                  <a:lnTo>
                    <a:pt x="2033587" y="1264443"/>
                  </a:lnTo>
                  <a:lnTo>
                    <a:pt x="2045493" y="1273968"/>
                  </a:lnTo>
                  <a:lnTo>
                    <a:pt x="2043112" y="1297781"/>
                  </a:lnTo>
                  <a:lnTo>
                    <a:pt x="2000250" y="1373981"/>
                  </a:lnTo>
                  <a:lnTo>
                    <a:pt x="1921668" y="1500187"/>
                  </a:lnTo>
                  <a:lnTo>
                    <a:pt x="1828800" y="1612106"/>
                  </a:lnTo>
                  <a:lnTo>
                    <a:pt x="1776412" y="1664493"/>
                  </a:lnTo>
                  <a:lnTo>
                    <a:pt x="1726406" y="1702593"/>
                  </a:lnTo>
                  <a:lnTo>
                    <a:pt x="1697831" y="1714500"/>
                  </a:lnTo>
                  <a:lnTo>
                    <a:pt x="1674018" y="1719262"/>
                  </a:lnTo>
                  <a:lnTo>
                    <a:pt x="1647825" y="1714500"/>
                  </a:lnTo>
                  <a:lnTo>
                    <a:pt x="1624012" y="1700212"/>
                  </a:lnTo>
                  <a:lnTo>
                    <a:pt x="1604962" y="1676400"/>
                  </a:lnTo>
                  <a:lnTo>
                    <a:pt x="1585912" y="1633537"/>
                  </a:lnTo>
                  <a:lnTo>
                    <a:pt x="1350168" y="1435893"/>
                  </a:lnTo>
                  <a:lnTo>
                    <a:pt x="1102518" y="12311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3">
              <a:extLst>
                <a:ext uri="{FF2B5EF4-FFF2-40B4-BE49-F238E27FC236}">
                  <a16:creationId xmlns:a16="http://schemas.microsoft.com/office/drawing/2014/main" id="{149F4E81-A81F-45CC-B332-8294372A3AF7}"/>
                </a:ext>
              </a:extLst>
            </p:cNvPr>
            <p:cNvSpPr/>
            <p:nvPr/>
          </p:nvSpPr>
          <p:spPr>
            <a:xfrm rot="16200000">
              <a:off x="3436146" y="4537869"/>
              <a:ext cx="2286000" cy="379412"/>
            </a:xfrm>
            <a:custGeom>
              <a:avLst/>
              <a:gdLst>
                <a:gd name="connsiteX0" fmla="*/ 1200150 w 2286000"/>
                <a:gd name="connsiteY0" fmla="*/ 328613 h 378619"/>
                <a:gd name="connsiteX1" fmla="*/ 676275 w 2286000"/>
                <a:gd name="connsiteY1" fmla="*/ 319088 h 378619"/>
                <a:gd name="connsiteX2" fmla="*/ 240507 w 2286000"/>
                <a:gd name="connsiteY2" fmla="*/ 316706 h 378619"/>
                <a:gd name="connsiteX3" fmla="*/ 180975 w 2286000"/>
                <a:gd name="connsiteY3" fmla="*/ 307181 h 378619"/>
                <a:gd name="connsiteX4" fmla="*/ 128588 w 2286000"/>
                <a:gd name="connsiteY4" fmla="*/ 292894 h 378619"/>
                <a:gd name="connsiteX5" fmla="*/ 85725 w 2286000"/>
                <a:gd name="connsiteY5" fmla="*/ 273844 h 378619"/>
                <a:gd name="connsiteX6" fmla="*/ 45244 w 2286000"/>
                <a:gd name="connsiteY6" fmla="*/ 252413 h 378619"/>
                <a:gd name="connsiteX7" fmla="*/ 19050 w 2286000"/>
                <a:gd name="connsiteY7" fmla="*/ 228600 h 378619"/>
                <a:gd name="connsiteX8" fmla="*/ 9525 w 2286000"/>
                <a:gd name="connsiteY8" fmla="*/ 214313 h 378619"/>
                <a:gd name="connsiteX9" fmla="*/ 0 w 2286000"/>
                <a:gd name="connsiteY9" fmla="*/ 192881 h 378619"/>
                <a:gd name="connsiteX10" fmla="*/ 4763 w 2286000"/>
                <a:gd name="connsiteY10" fmla="*/ 164306 h 378619"/>
                <a:gd name="connsiteX11" fmla="*/ 21432 w 2286000"/>
                <a:gd name="connsiteY11" fmla="*/ 130969 h 378619"/>
                <a:gd name="connsiteX12" fmla="*/ 47625 w 2286000"/>
                <a:gd name="connsiteY12" fmla="*/ 104775 h 378619"/>
                <a:gd name="connsiteX13" fmla="*/ 95250 w 2286000"/>
                <a:gd name="connsiteY13" fmla="*/ 76200 h 378619"/>
                <a:gd name="connsiteX14" fmla="*/ 159544 w 2286000"/>
                <a:gd name="connsiteY14" fmla="*/ 52388 h 378619"/>
                <a:gd name="connsiteX15" fmla="*/ 271463 w 2286000"/>
                <a:gd name="connsiteY15" fmla="*/ 28575 h 378619"/>
                <a:gd name="connsiteX16" fmla="*/ 361950 w 2286000"/>
                <a:gd name="connsiteY16" fmla="*/ 14288 h 378619"/>
                <a:gd name="connsiteX17" fmla="*/ 466725 w 2286000"/>
                <a:gd name="connsiteY17" fmla="*/ 0 h 378619"/>
                <a:gd name="connsiteX18" fmla="*/ 533400 w 2286000"/>
                <a:gd name="connsiteY18" fmla="*/ 0 h 378619"/>
                <a:gd name="connsiteX19" fmla="*/ 588169 w 2286000"/>
                <a:gd name="connsiteY19" fmla="*/ 7144 h 378619"/>
                <a:gd name="connsiteX20" fmla="*/ 638175 w 2286000"/>
                <a:gd name="connsiteY20" fmla="*/ 21431 h 378619"/>
                <a:gd name="connsiteX21" fmla="*/ 700088 w 2286000"/>
                <a:gd name="connsiteY21" fmla="*/ 45244 h 378619"/>
                <a:gd name="connsiteX22" fmla="*/ 752475 w 2286000"/>
                <a:gd name="connsiteY22" fmla="*/ 69056 h 378619"/>
                <a:gd name="connsiteX23" fmla="*/ 1083469 w 2286000"/>
                <a:gd name="connsiteY23" fmla="*/ 97631 h 378619"/>
                <a:gd name="connsiteX24" fmla="*/ 1412082 w 2286000"/>
                <a:gd name="connsiteY24" fmla="*/ 126206 h 378619"/>
                <a:gd name="connsiteX25" fmla="*/ 1595438 w 2286000"/>
                <a:gd name="connsiteY25" fmla="*/ 138113 h 378619"/>
                <a:gd name="connsiteX26" fmla="*/ 1831182 w 2286000"/>
                <a:gd name="connsiteY26" fmla="*/ 130969 h 378619"/>
                <a:gd name="connsiteX27" fmla="*/ 1990725 w 2286000"/>
                <a:gd name="connsiteY27" fmla="*/ 111919 h 378619"/>
                <a:gd name="connsiteX28" fmla="*/ 2143125 w 2286000"/>
                <a:gd name="connsiteY28" fmla="*/ 42863 h 378619"/>
                <a:gd name="connsiteX29" fmla="*/ 2286000 w 2286000"/>
                <a:gd name="connsiteY29" fmla="*/ 200025 h 378619"/>
                <a:gd name="connsiteX30" fmla="*/ 2143125 w 2286000"/>
                <a:gd name="connsiteY30" fmla="*/ 366713 h 378619"/>
                <a:gd name="connsiteX31" fmla="*/ 2124075 w 2286000"/>
                <a:gd name="connsiteY31" fmla="*/ 378619 h 378619"/>
                <a:gd name="connsiteX32" fmla="*/ 2012157 w 2286000"/>
                <a:gd name="connsiteY32" fmla="*/ 371475 h 378619"/>
                <a:gd name="connsiteX33" fmla="*/ 1593057 w 2286000"/>
                <a:gd name="connsiteY33" fmla="*/ 342900 h 378619"/>
                <a:gd name="connsiteX34" fmla="*/ 1200150 w 2286000"/>
                <a:gd name="connsiteY34" fmla="*/ 328613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286000" h="378619">
                  <a:moveTo>
                    <a:pt x="1200150" y="328613"/>
                  </a:moveTo>
                  <a:lnTo>
                    <a:pt x="676275" y="319088"/>
                  </a:lnTo>
                  <a:lnTo>
                    <a:pt x="240507" y="316706"/>
                  </a:lnTo>
                  <a:lnTo>
                    <a:pt x="180975" y="307181"/>
                  </a:lnTo>
                  <a:lnTo>
                    <a:pt x="128588" y="292894"/>
                  </a:lnTo>
                  <a:lnTo>
                    <a:pt x="85725" y="273844"/>
                  </a:lnTo>
                  <a:lnTo>
                    <a:pt x="45244" y="252413"/>
                  </a:lnTo>
                  <a:lnTo>
                    <a:pt x="19050" y="228600"/>
                  </a:lnTo>
                  <a:lnTo>
                    <a:pt x="9525" y="214313"/>
                  </a:lnTo>
                  <a:lnTo>
                    <a:pt x="0" y="192881"/>
                  </a:lnTo>
                  <a:lnTo>
                    <a:pt x="4763" y="164306"/>
                  </a:lnTo>
                  <a:lnTo>
                    <a:pt x="21432" y="130969"/>
                  </a:lnTo>
                  <a:lnTo>
                    <a:pt x="47625" y="104775"/>
                  </a:lnTo>
                  <a:lnTo>
                    <a:pt x="95250" y="76200"/>
                  </a:lnTo>
                  <a:lnTo>
                    <a:pt x="159544" y="52388"/>
                  </a:lnTo>
                  <a:lnTo>
                    <a:pt x="271463" y="28575"/>
                  </a:lnTo>
                  <a:lnTo>
                    <a:pt x="361950" y="14288"/>
                  </a:lnTo>
                  <a:lnTo>
                    <a:pt x="466725" y="0"/>
                  </a:lnTo>
                  <a:lnTo>
                    <a:pt x="533400" y="0"/>
                  </a:lnTo>
                  <a:lnTo>
                    <a:pt x="588169" y="7144"/>
                  </a:lnTo>
                  <a:lnTo>
                    <a:pt x="638175" y="21431"/>
                  </a:lnTo>
                  <a:lnTo>
                    <a:pt x="700088" y="45244"/>
                  </a:lnTo>
                  <a:lnTo>
                    <a:pt x="752475" y="69056"/>
                  </a:lnTo>
                  <a:lnTo>
                    <a:pt x="1083469" y="97631"/>
                  </a:lnTo>
                  <a:lnTo>
                    <a:pt x="1412082" y="126206"/>
                  </a:lnTo>
                  <a:lnTo>
                    <a:pt x="1595438" y="138113"/>
                  </a:lnTo>
                  <a:lnTo>
                    <a:pt x="1831182" y="130969"/>
                  </a:lnTo>
                  <a:lnTo>
                    <a:pt x="1990725" y="111919"/>
                  </a:lnTo>
                  <a:lnTo>
                    <a:pt x="2143125" y="42863"/>
                  </a:lnTo>
                  <a:lnTo>
                    <a:pt x="2286000" y="200025"/>
                  </a:lnTo>
                  <a:lnTo>
                    <a:pt x="2143125" y="366713"/>
                  </a:lnTo>
                  <a:lnTo>
                    <a:pt x="2124075" y="378619"/>
                  </a:lnTo>
                  <a:lnTo>
                    <a:pt x="2012157" y="371475"/>
                  </a:lnTo>
                  <a:lnTo>
                    <a:pt x="1593057" y="342900"/>
                  </a:lnTo>
                  <a:lnTo>
                    <a:pt x="1200150" y="3286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8">
              <a:extLst>
                <a:ext uri="{FF2B5EF4-FFF2-40B4-BE49-F238E27FC236}">
                  <a16:creationId xmlns:a16="http://schemas.microsoft.com/office/drawing/2014/main" id="{DB6C6C7D-F543-466B-AB2D-8E136B9222A6}"/>
                </a:ext>
              </a:extLst>
            </p:cNvPr>
            <p:cNvSpPr/>
            <p:nvPr/>
          </p:nvSpPr>
          <p:spPr>
            <a:xfrm>
              <a:off x="5500690" y="2471738"/>
              <a:ext cx="2455862" cy="538162"/>
            </a:xfrm>
            <a:custGeom>
              <a:avLst/>
              <a:gdLst>
                <a:gd name="connsiteX0" fmla="*/ 1602581 w 2455068"/>
                <a:gd name="connsiteY0" fmla="*/ 354806 h 538162"/>
                <a:gd name="connsiteX1" fmla="*/ 1204912 w 2455068"/>
                <a:gd name="connsiteY1" fmla="*/ 402431 h 538162"/>
                <a:gd name="connsiteX2" fmla="*/ 1042987 w 2455068"/>
                <a:gd name="connsiteY2" fmla="*/ 414337 h 538162"/>
                <a:gd name="connsiteX3" fmla="*/ 912018 w 2455068"/>
                <a:gd name="connsiteY3" fmla="*/ 431006 h 538162"/>
                <a:gd name="connsiteX4" fmla="*/ 828675 w 2455068"/>
                <a:gd name="connsiteY4" fmla="*/ 445293 h 538162"/>
                <a:gd name="connsiteX5" fmla="*/ 735806 w 2455068"/>
                <a:gd name="connsiteY5" fmla="*/ 466725 h 538162"/>
                <a:gd name="connsiteX6" fmla="*/ 597693 w 2455068"/>
                <a:gd name="connsiteY6" fmla="*/ 504825 h 538162"/>
                <a:gd name="connsiteX7" fmla="*/ 490537 w 2455068"/>
                <a:gd name="connsiteY7" fmla="*/ 535781 h 538162"/>
                <a:gd name="connsiteX8" fmla="*/ 450056 w 2455068"/>
                <a:gd name="connsiteY8" fmla="*/ 538162 h 538162"/>
                <a:gd name="connsiteX9" fmla="*/ 395287 w 2455068"/>
                <a:gd name="connsiteY9" fmla="*/ 533400 h 538162"/>
                <a:gd name="connsiteX10" fmla="*/ 342900 w 2455068"/>
                <a:gd name="connsiteY10" fmla="*/ 521493 h 538162"/>
                <a:gd name="connsiteX11" fmla="*/ 285750 w 2455068"/>
                <a:gd name="connsiteY11" fmla="*/ 502443 h 538162"/>
                <a:gd name="connsiteX12" fmla="*/ 223837 w 2455068"/>
                <a:gd name="connsiteY12" fmla="*/ 471487 h 538162"/>
                <a:gd name="connsiteX13" fmla="*/ 164306 w 2455068"/>
                <a:gd name="connsiteY13" fmla="*/ 428625 h 538162"/>
                <a:gd name="connsiteX14" fmla="*/ 119062 w 2455068"/>
                <a:gd name="connsiteY14" fmla="*/ 388143 h 538162"/>
                <a:gd name="connsiteX15" fmla="*/ 73818 w 2455068"/>
                <a:gd name="connsiteY15" fmla="*/ 335756 h 538162"/>
                <a:gd name="connsiteX16" fmla="*/ 42862 w 2455068"/>
                <a:gd name="connsiteY16" fmla="*/ 292893 h 538162"/>
                <a:gd name="connsiteX17" fmla="*/ 16668 w 2455068"/>
                <a:gd name="connsiteY17" fmla="*/ 242887 h 538162"/>
                <a:gd name="connsiteX18" fmla="*/ 2381 w 2455068"/>
                <a:gd name="connsiteY18" fmla="*/ 209550 h 538162"/>
                <a:gd name="connsiteX19" fmla="*/ 0 w 2455068"/>
                <a:gd name="connsiteY19" fmla="*/ 190500 h 538162"/>
                <a:gd name="connsiteX20" fmla="*/ 0 w 2455068"/>
                <a:gd name="connsiteY20" fmla="*/ 176212 h 538162"/>
                <a:gd name="connsiteX21" fmla="*/ 4762 w 2455068"/>
                <a:gd name="connsiteY21" fmla="*/ 164306 h 538162"/>
                <a:gd name="connsiteX22" fmla="*/ 16668 w 2455068"/>
                <a:gd name="connsiteY22" fmla="*/ 159543 h 538162"/>
                <a:gd name="connsiteX23" fmla="*/ 38100 w 2455068"/>
                <a:gd name="connsiteY23" fmla="*/ 161925 h 538162"/>
                <a:gd name="connsiteX24" fmla="*/ 78581 w 2455068"/>
                <a:gd name="connsiteY24" fmla="*/ 195262 h 538162"/>
                <a:gd name="connsiteX25" fmla="*/ 121443 w 2455068"/>
                <a:gd name="connsiteY25" fmla="*/ 223837 h 538162"/>
                <a:gd name="connsiteX26" fmla="*/ 173831 w 2455068"/>
                <a:gd name="connsiteY26" fmla="*/ 252412 h 538162"/>
                <a:gd name="connsiteX27" fmla="*/ 214312 w 2455068"/>
                <a:gd name="connsiteY27" fmla="*/ 271462 h 538162"/>
                <a:gd name="connsiteX28" fmla="*/ 261937 w 2455068"/>
                <a:gd name="connsiteY28" fmla="*/ 280987 h 538162"/>
                <a:gd name="connsiteX29" fmla="*/ 342900 w 2455068"/>
                <a:gd name="connsiteY29" fmla="*/ 285750 h 538162"/>
                <a:gd name="connsiteX30" fmla="*/ 452437 w 2455068"/>
                <a:gd name="connsiteY30" fmla="*/ 288131 h 538162"/>
                <a:gd name="connsiteX31" fmla="*/ 576262 w 2455068"/>
                <a:gd name="connsiteY31" fmla="*/ 273843 h 538162"/>
                <a:gd name="connsiteX32" fmla="*/ 990600 w 2455068"/>
                <a:gd name="connsiteY32" fmla="*/ 223837 h 538162"/>
                <a:gd name="connsiteX33" fmla="*/ 1331118 w 2455068"/>
                <a:gd name="connsiteY33" fmla="*/ 171450 h 538162"/>
                <a:gd name="connsiteX34" fmla="*/ 1616868 w 2455068"/>
                <a:gd name="connsiteY34" fmla="*/ 128587 h 538162"/>
                <a:gd name="connsiteX35" fmla="*/ 1747837 w 2455068"/>
                <a:gd name="connsiteY35" fmla="*/ 107156 h 538162"/>
                <a:gd name="connsiteX36" fmla="*/ 1831181 w 2455068"/>
                <a:gd name="connsiteY36" fmla="*/ 88106 h 538162"/>
                <a:gd name="connsiteX37" fmla="*/ 1902618 w 2455068"/>
                <a:gd name="connsiteY37" fmla="*/ 57150 h 538162"/>
                <a:gd name="connsiteX38" fmla="*/ 1945481 w 2455068"/>
                <a:gd name="connsiteY38" fmla="*/ 35718 h 538162"/>
                <a:gd name="connsiteX39" fmla="*/ 1990725 w 2455068"/>
                <a:gd name="connsiteY39" fmla="*/ 2381 h 538162"/>
                <a:gd name="connsiteX40" fmla="*/ 2002631 w 2455068"/>
                <a:gd name="connsiteY40" fmla="*/ 0 h 538162"/>
                <a:gd name="connsiteX41" fmla="*/ 2055018 w 2455068"/>
                <a:gd name="connsiteY41" fmla="*/ 9525 h 538162"/>
                <a:gd name="connsiteX42" fmla="*/ 2181225 w 2455068"/>
                <a:gd name="connsiteY42" fmla="*/ 42862 h 538162"/>
                <a:gd name="connsiteX43" fmla="*/ 2319337 w 2455068"/>
                <a:gd name="connsiteY43" fmla="*/ 90487 h 538162"/>
                <a:gd name="connsiteX44" fmla="*/ 2374106 w 2455068"/>
                <a:gd name="connsiteY44" fmla="*/ 109537 h 538162"/>
                <a:gd name="connsiteX45" fmla="*/ 2388393 w 2455068"/>
                <a:gd name="connsiteY45" fmla="*/ 121443 h 538162"/>
                <a:gd name="connsiteX46" fmla="*/ 2421731 w 2455068"/>
                <a:gd name="connsiteY46" fmla="*/ 159543 h 538162"/>
                <a:gd name="connsiteX47" fmla="*/ 2445543 w 2455068"/>
                <a:gd name="connsiteY47" fmla="*/ 200025 h 538162"/>
                <a:gd name="connsiteX48" fmla="*/ 2452687 w 2455068"/>
                <a:gd name="connsiteY48" fmla="*/ 216693 h 538162"/>
                <a:gd name="connsiteX49" fmla="*/ 2455068 w 2455068"/>
                <a:gd name="connsiteY49" fmla="*/ 235743 h 538162"/>
                <a:gd name="connsiteX50" fmla="*/ 2447925 w 2455068"/>
                <a:gd name="connsiteY50" fmla="*/ 261937 h 538162"/>
                <a:gd name="connsiteX51" fmla="*/ 2433637 w 2455068"/>
                <a:gd name="connsiteY51" fmla="*/ 280987 h 538162"/>
                <a:gd name="connsiteX52" fmla="*/ 2409825 w 2455068"/>
                <a:gd name="connsiteY52" fmla="*/ 295275 h 538162"/>
                <a:gd name="connsiteX53" fmla="*/ 2350293 w 2455068"/>
                <a:gd name="connsiteY53" fmla="*/ 309562 h 538162"/>
                <a:gd name="connsiteX54" fmla="*/ 2219325 w 2455068"/>
                <a:gd name="connsiteY54" fmla="*/ 309562 h 538162"/>
                <a:gd name="connsiteX55" fmla="*/ 2078831 w 2455068"/>
                <a:gd name="connsiteY55" fmla="*/ 309562 h 538162"/>
                <a:gd name="connsiteX56" fmla="*/ 1602581 w 2455068"/>
                <a:gd name="connsiteY56" fmla="*/ 354806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55068" h="538162">
                  <a:moveTo>
                    <a:pt x="1602581" y="354806"/>
                  </a:moveTo>
                  <a:lnTo>
                    <a:pt x="1204912" y="402431"/>
                  </a:lnTo>
                  <a:lnTo>
                    <a:pt x="1042987" y="414337"/>
                  </a:lnTo>
                  <a:lnTo>
                    <a:pt x="912018" y="431006"/>
                  </a:lnTo>
                  <a:lnTo>
                    <a:pt x="828675" y="445293"/>
                  </a:lnTo>
                  <a:lnTo>
                    <a:pt x="735806" y="466725"/>
                  </a:lnTo>
                  <a:lnTo>
                    <a:pt x="597693" y="504825"/>
                  </a:lnTo>
                  <a:lnTo>
                    <a:pt x="490537" y="535781"/>
                  </a:lnTo>
                  <a:lnTo>
                    <a:pt x="450056" y="538162"/>
                  </a:lnTo>
                  <a:lnTo>
                    <a:pt x="395287" y="533400"/>
                  </a:lnTo>
                  <a:lnTo>
                    <a:pt x="342900" y="521493"/>
                  </a:lnTo>
                  <a:lnTo>
                    <a:pt x="285750" y="502443"/>
                  </a:lnTo>
                  <a:lnTo>
                    <a:pt x="223837" y="471487"/>
                  </a:lnTo>
                  <a:lnTo>
                    <a:pt x="164306" y="428625"/>
                  </a:lnTo>
                  <a:lnTo>
                    <a:pt x="119062" y="388143"/>
                  </a:lnTo>
                  <a:lnTo>
                    <a:pt x="73818" y="335756"/>
                  </a:lnTo>
                  <a:lnTo>
                    <a:pt x="42862" y="292893"/>
                  </a:lnTo>
                  <a:lnTo>
                    <a:pt x="16668" y="242887"/>
                  </a:lnTo>
                  <a:lnTo>
                    <a:pt x="2381" y="209550"/>
                  </a:lnTo>
                  <a:lnTo>
                    <a:pt x="0" y="190500"/>
                  </a:lnTo>
                  <a:lnTo>
                    <a:pt x="0" y="176212"/>
                  </a:lnTo>
                  <a:lnTo>
                    <a:pt x="4762" y="164306"/>
                  </a:lnTo>
                  <a:lnTo>
                    <a:pt x="16668" y="159543"/>
                  </a:lnTo>
                  <a:lnTo>
                    <a:pt x="38100" y="161925"/>
                  </a:lnTo>
                  <a:lnTo>
                    <a:pt x="78581" y="195262"/>
                  </a:lnTo>
                  <a:lnTo>
                    <a:pt x="121443" y="223837"/>
                  </a:lnTo>
                  <a:lnTo>
                    <a:pt x="173831" y="252412"/>
                  </a:lnTo>
                  <a:lnTo>
                    <a:pt x="214312" y="271462"/>
                  </a:lnTo>
                  <a:lnTo>
                    <a:pt x="261937" y="280987"/>
                  </a:lnTo>
                  <a:lnTo>
                    <a:pt x="342900" y="285750"/>
                  </a:lnTo>
                  <a:lnTo>
                    <a:pt x="452437" y="288131"/>
                  </a:lnTo>
                  <a:lnTo>
                    <a:pt x="576262" y="273843"/>
                  </a:lnTo>
                  <a:lnTo>
                    <a:pt x="990600" y="223837"/>
                  </a:lnTo>
                  <a:lnTo>
                    <a:pt x="1331118" y="171450"/>
                  </a:lnTo>
                  <a:lnTo>
                    <a:pt x="1616868" y="128587"/>
                  </a:lnTo>
                  <a:lnTo>
                    <a:pt x="1747837" y="107156"/>
                  </a:lnTo>
                  <a:lnTo>
                    <a:pt x="1831181" y="88106"/>
                  </a:lnTo>
                  <a:lnTo>
                    <a:pt x="1902618" y="57150"/>
                  </a:lnTo>
                  <a:lnTo>
                    <a:pt x="1945481" y="35718"/>
                  </a:lnTo>
                  <a:lnTo>
                    <a:pt x="1990725" y="2381"/>
                  </a:lnTo>
                  <a:lnTo>
                    <a:pt x="2002631" y="0"/>
                  </a:lnTo>
                  <a:lnTo>
                    <a:pt x="2055018" y="9525"/>
                  </a:lnTo>
                  <a:lnTo>
                    <a:pt x="2181225" y="42862"/>
                  </a:lnTo>
                  <a:lnTo>
                    <a:pt x="2319337" y="90487"/>
                  </a:lnTo>
                  <a:lnTo>
                    <a:pt x="2374106" y="109537"/>
                  </a:lnTo>
                  <a:lnTo>
                    <a:pt x="2388393" y="121443"/>
                  </a:lnTo>
                  <a:lnTo>
                    <a:pt x="2421731" y="159543"/>
                  </a:lnTo>
                  <a:lnTo>
                    <a:pt x="2445543" y="200025"/>
                  </a:lnTo>
                  <a:lnTo>
                    <a:pt x="2452687" y="216693"/>
                  </a:lnTo>
                  <a:lnTo>
                    <a:pt x="2455068" y="235743"/>
                  </a:lnTo>
                  <a:lnTo>
                    <a:pt x="2447925" y="261937"/>
                  </a:lnTo>
                  <a:lnTo>
                    <a:pt x="2433637" y="280987"/>
                  </a:lnTo>
                  <a:lnTo>
                    <a:pt x="2409825" y="295275"/>
                  </a:lnTo>
                  <a:lnTo>
                    <a:pt x="2350293" y="309562"/>
                  </a:lnTo>
                  <a:lnTo>
                    <a:pt x="2219325" y="309562"/>
                  </a:lnTo>
                  <a:lnTo>
                    <a:pt x="2078831" y="309562"/>
                  </a:lnTo>
                  <a:lnTo>
                    <a:pt x="1602581" y="3548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8">
              <a:extLst>
                <a:ext uri="{FF2B5EF4-FFF2-40B4-BE49-F238E27FC236}">
                  <a16:creationId xmlns:a16="http://schemas.microsoft.com/office/drawing/2014/main" id="{14DBFF82-5ABA-4A0F-9CA8-6DDCB5A7BA09}"/>
                </a:ext>
              </a:extLst>
            </p:cNvPr>
            <p:cNvSpPr/>
            <p:nvPr/>
          </p:nvSpPr>
          <p:spPr>
            <a:xfrm rot="16200000">
              <a:off x="5498309" y="3799682"/>
              <a:ext cx="2484438" cy="523875"/>
            </a:xfrm>
            <a:custGeom>
              <a:avLst/>
              <a:gdLst>
                <a:gd name="connsiteX0" fmla="*/ 711994 w 2483644"/>
                <a:gd name="connsiteY0" fmla="*/ 433388 h 523875"/>
                <a:gd name="connsiteX1" fmla="*/ 14287 w 2483644"/>
                <a:gd name="connsiteY1" fmla="*/ 435769 h 523875"/>
                <a:gd name="connsiteX2" fmla="*/ 0 w 2483644"/>
                <a:gd name="connsiteY2" fmla="*/ 169069 h 523875"/>
                <a:gd name="connsiteX3" fmla="*/ 759619 w 2483644"/>
                <a:gd name="connsiteY3" fmla="*/ 171450 h 523875"/>
                <a:gd name="connsiteX4" fmla="*/ 1212056 w 2483644"/>
                <a:gd name="connsiteY4" fmla="*/ 171450 h 523875"/>
                <a:gd name="connsiteX5" fmla="*/ 1593056 w 2483644"/>
                <a:gd name="connsiteY5" fmla="*/ 169069 h 523875"/>
                <a:gd name="connsiteX6" fmla="*/ 1924050 w 2483644"/>
                <a:gd name="connsiteY6" fmla="*/ 169069 h 523875"/>
                <a:gd name="connsiteX7" fmla="*/ 2076450 w 2483644"/>
                <a:gd name="connsiteY7" fmla="*/ 169069 h 523875"/>
                <a:gd name="connsiteX8" fmla="*/ 2133600 w 2483644"/>
                <a:gd name="connsiteY8" fmla="*/ 166688 h 523875"/>
                <a:gd name="connsiteX9" fmla="*/ 2183606 w 2483644"/>
                <a:gd name="connsiteY9" fmla="*/ 159544 h 523875"/>
                <a:gd name="connsiteX10" fmla="*/ 2238375 w 2483644"/>
                <a:gd name="connsiteY10" fmla="*/ 145257 h 523875"/>
                <a:gd name="connsiteX11" fmla="*/ 2300287 w 2483644"/>
                <a:gd name="connsiteY11" fmla="*/ 121444 h 523875"/>
                <a:gd name="connsiteX12" fmla="*/ 2366962 w 2483644"/>
                <a:gd name="connsiteY12" fmla="*/ 78582 h 523875"/>
                <a:gd name="connsiteX13" fmla="*/ 2447925 w 2483644"/>
                <a:gd name="connsiteY13" fmla="*/ 0 h 523875"/>
                <a:gd name="connsiteX14" fmla="*/ 2483644 w 2483644"/>
                <a:gd name="connsiteY14" fmla="*/ 185738 h 523875"/>
                <a:gd name="connsiteX15" fmla="*/ 2395537 w 2483644"/>
                <a:gd name="connsiteY15" fmla="*/ 323850 h 523875"/>
                <a:gd name="connsiteX16" fmla="*/ 2340769 w 2483644"/>
                <a:gd name="connsiteY16" fmla="*/ 419100 h 523875"/>
                <a:gd name="connsiteX17" fmla="*/ 2278856 w 2483644"/>
                <a:gd name="connsiteY17" fmla="*/ 500063 h 523875"/>
                <a:gd name="connsiteX18" fmla="*/ 2262187 w 2483644"/>
                <a:gd name="connsiteY18" fmla="*/ 514350 h 523875"/>
                <a:gd name="connsiteX19" fmla="*/ 2235994 w 2483644"/>
                <a:gd name="connsiteY19" fmla="*/ 523875 h 523875"/>
                <a:gd name="connsiteX20" fmla="*/ 2216944 w 2483644"/>
                <a:gd name="connsiteY20" fmla="*/ 523875 h 523875"/>
                <a:gd name="connsiteX21" fmla="*/ 2171700 w 2483644"/>
                <a:gd name="connsiteY21" fmla="*/ 509588 h 523875"/>
                <a:gd name="connsiteX22" fmla="*/ 2100262 w 2483644"/>
                <a:gd name="connsiteY22" fmla="*/ 476250 h 523875"/>
                <a:gd name="connsiteX23" fmla="*/ 2033587 w 2483644"/>
                <a:gd name="connsiteY23" fmla="*/ 454819 h 523875"/>
                <a:gd name="connsiteX24" fmla="*/ 1974056 w 2483644"/>
                <a:gd name="connsiteY24" fmla="*/ 438150 h 523875"/>
                <a:gd name="connsiteX25" fmla="*/ 1807369 w 2483644"/>
                <a:gd name="connsiteY25" fmla="*/ 433388 h 523875"/>
                <a:gd name="connsiteX26" fmla="*/ 1402556 w 2483644"/>
                <a:gd name="connsiteY26" fmla="*/ 438150 h 523875"/>
                <a:gd name="connsiteX27" fmla="*/ 1226344 w 2483644"/>
                <a:gd name="connsiteY27" fmla="*/ 431007 h 523875"/>
                <a:gd name="connsiteX28" fmla="*/ 711994 w 2483644"/>
                <a:gd name="connsiteY28" fmla="*/ 433388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483644" h="523875">
                  <a:moveTo>
                    <a:pt x="711994" y="433388"/>
                  </a:moveTo>
                  <a:lnTo>
                    <a:pt x="14287" y="435769"/>
                  </a:lnTo>
                  <a:lnTo>
                    <a:pt x="0" y="169069"/>
                  </a:lnTo>
                  <a:lnTo>
                    <a:pt x="759619" y="171450"/>
                  </a:lnTo>
                  <a:lnTo>
                    <a:pt x="1212056" y="171450"/>
                  </a:lnTo>
                  <a:lnTo>
                    <a:pt x="1593056" y="169069"/>
                  </a:lnTo>
                  <a:lnTo>
                    <a:pt x="1924050" y="169069"/>
                  </a:lnTo>
                  <a:lnTo>
                    <a:pt x="2076450" y="169069"/>
                  </a:lnTo>
                  <a:lnTo>
                    <a:pt x="2133600" y="166688"/>
                  </a:lnTo>
                  <a:lnTo>
                    <a:pt x="2183606" y="159544"/>
                  </a:lnTo>
                  <a:lnTo>
                    <a:pt x="2238375" y="145257"/>
                  </a:lnTo>
                  <a:lnTo>
                    <a:pt x="2300287" y="121444"/>
                  </a:lnTo>
                  <a:lnTo>
                    <a:pt x="2366962" y="78582"/>
                  </a:lnTo>
                  <a:lnTo>
                    <a:pt x="2447925" y="0"/>
                  </a:lnTo>
                  <a:lnTo>
                    <a:pt x="2483644" y="185738"/>
                  </a:lnTo>
                  <a:lnTo>
                    <a:pt x="2395537" y="323850"/>
                  </a:lnTo>
                  <a:lnTo>
                    <a:pt x="2340769" y="419100"/>
                  </a:lnTo>
                  <a:lnTo>
                    <a:pt x="2278856" y="500063"/>
                  </a:lnTo>
                  <a:lnTo>
                    <a:pt x="2262187" y="514350"/>
                  </a:lnTo>
                  <a:lnTo>
                    <a:pt x="2235994" y="523875"/>
                  </a:lnTo>
                  <a:lnTo>
                    <a:pt x="2216944" y="523875"/>
                  </a:lnTo>
                  <a:lnTo>
                    <a:pt x="2171700" y="509588"/>
                  </a:lnTo>
                  <a:lnTo>
                    <a:pt x="2100262" y="476250"/>
                  </a:lnTo>
                  <a:lnTo>
                    <a:pt x="2033587" y="454819"/>
                  </a:lnTo>
                  <a:lnTo>
                    <a:pt x="1974056" y="438150"/>
                  </a:lnTo>
                  <a:lnTo>
                    <a:pt x="1807369" y="433388"/>
                  </a:lnTo>
                  <a:lnTo>
                    <a:pt x="1402556" y="438150"/>
                  </a:lnTo>
                  <a:lnTo>
                    <a:pt x="1226344" y="431007"/>
                  </a:lnTo>
                  <a:lnTo>
                    <a:pt x="711994" y="4333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9">
              <a:extLst>
                <a:ext uri="{FF2B5EF4-FFF2-40B4-BE49-F238E27FC236}">
                  <a16:creationId xmlns:a16="http://schemas.microsoft.com/office/drawing/2014/main" id="{72DC9655-F190-4BB4-A471-FF3B16F99312}"/>
                </a:ext>
              </a:extLst>
            </p:cNvPr>
            <p:cNvSpPr/>
            <p:nvPr/>
          </p:nvSpPr>
          <p:spPr>
            <a:xfrm>
              <a:off x="5584826" y="3713164"/>
              <a:ext cx="2354263" cy="496887"/>
            </a:xfrm>
            <a:custGeom>
              <a:avLst/>
              <a:gdLst>
                <a:gd name="connsiteX0" fmla="*/ 1619250 w 2355057"/>
                <a:gd name="connsiteY0" fmla="*/ 342900 h 497681"/>
                <a:gd name="connsiteX1" fmla="*/ 1307307 w 2355057"/>
                <a:gd name="connsiteY1" fmla="*/ 371475 h 497681"/>
                <a:gd name="connsiteX2" fmla="*/ 1090613 w 2355057"/>
                <a:gd name="connsiteY2" fmla="*/ 385762 h 497681"/>
                <a:gd name="connsiteX3" fmla="*/ 823913 w 2355057"/>
                <a:gd name="connsiteY3" fmla="*/ 414337 h 497681"/>
                <a:gd name="connsiteX4" fmla="*/ 566738 w 2355057"/>
                <a:gd name="connsiteY4" fmla="*/ 452437 h 497681"/>
                <a:gd name="connsiteX5" fmla="*/ 354807 w 2355057"/>
                <a:gd name="connsiteY5" fmla="*/ 497681 h 497681"/>
                <a:gd name="connsiteX6" fmla="*/ 326232 w 2355057"/>
                <a:gd name="connsiteY6" fmla="*/ 492919 h 497681"/>
                <a:gd name="connsiteX7" fmla="*/ 264319 w 2355057"/>
                <a:gd name="connsiteY7" fmla="*/ 471487 h 497681"/>
                <a:gd name="connsiteX8" fmla="*/ 202407 w 2355057"/>
                <a:gd name="connsiteY8" fmla="*/ 435769 h 497681"/>
                <a:gd name="connsiteX9" fmla="*/ 128588 w 2355057"/>
                <a:gd name="connsiteY9" fmla="*/ 383381 h 497681"/>
                <a:gd name="connsiteX10" fmla="*/ 90488 w 2355057"/>
                <a:gd name="connsiteY10" fmla="*/ 347662 h 497681"/>
                <a:gd name="connsiteX11" fmla="*/ 47625 w 2355057"/>
                <a:gd name="connsiteY11" fmla="*/ 292894 h 497681"/>
                <a:gd name="connsiteX12" fmla="*/ 16669 w 2355057"/>
                <a:gd name="connsiteY12" fmla="*/ 245269 h 497681"/>
                <a:gd name="connsiteX13" fmla="*/ 0 w 2355057"/>
                <a:gd name="connsiteY13" fmla="*/ 207169 h 497681"/>
                <a:gd name="connsiteX14" fmla="*/ 0 w 2355057"/>
                <a:gd name="connsiteY14" fmla="*/ 188119 h 497681"/>
                <a:gd name="connsiteX15" fmla="*/ 4763 w 2355057"/>
                <a:gd name="connsiteY15" fmla="*/ 178594 h 497681"/>
                <a:gd name="connsiteX16" fmla="*/ 11907 w 2355057"/>
                <a:gd name="connsiteY16" fmla="*/ 171450 h 497681"/>
                <a:gd name="connsiteX17" fmla="*/ 28575 w 2355057"/>
                <a:gd name="connsiteY17" fmla="*/ 171450 h 497681"/>
                <a:gd name="connsiteX18" fmla="*/ 57150 w 2355057"/>
                <a:gd name="connsiteY18" fmla="*/ 185737 h 497681"/>
                <a:gd name="connsiteX19" fmla="*/ 104775 w 2355057"/>
                <a:gd name="connsiteY19" fmla="*/ 216694 h 497681"/>
                <a:gd name="connsiteX20" fmla="*/ 150019 w 2355057"/>
                <a:gd name="connsiteY20" fmla="*/ 238125 h 497681"/>
                <a:gd name="connsiteX21" fmla="*/ 200025 w 2355057"/>
                <a:gd name="connsiteY21" fmla="*/ 254794 h 497681"/>
                <a:gd name="connsiteX22" fmla="*/ 250032 w 2355057"/>
                <a:gd name="connsiteY22" fmla="*/ 271462 h 497681"/>
                <a:gd name="connsiteX23" fmla="*/ 321469 w 2355057"/>
                <a:gd name="connsiteY23" fmla="*/ 280987 h 497681"/>
                <a:gd name="connsiteX24" fmla="*/ 407194 w 2355057"/>
                <a:gd name="connsiteY24" fmla="*/ 278606 h 497681"/>
                <a:gd name="connsiteX25" fmla="*/ 640557 w 2355057"/>
                <a:gd name="connsiteY25" fmla="*/ 247650 h 497681"/>
                <a:gd name="connsiteX26" fmla="*/ 1088232 w 2355057"/>
                <a:gd name="connsiteY26" fmla="*/ 180975 h 497681"/>
                <a:gd name="connsiteX27" fmla="*/ 1300163 w 2355057"/>
                <a:gd name="connsiteY27" fmla="*/ 164306 h 497681"/>
                <a:gd name="connsiteX28" fmla="*/ 1407319 w 2355057"/>
                <a:gd name="connsiteY28" fmla="*/ 152400 h 497681"/>
                <a:gd name="connsiteX29" fmla="*/ 1502569 w 2355057"/>
                <a:gd name="connsiteY29" fmla="*/ 130969 h 497681"/>
                <a:gd name="connsiteX30" fmla="*/ 1604963 w 2355057"/>
                <a:gd name="connsiteY30" fmla="*/ 104775 h 497681"/>
                <a:gd name="connsiteX31" fmla="*/ 1716882 w 2355057"/>
                <a:gd name="connsiteY31" fmla="*/ 69056 h 497681"/>
                <a:gd name="connsiteX32" fmla="*/ 1814513 w 2355057"/>
                <a:gd name="connsiteY32" fmla="*/ 30956 h 497681"/>
                <a:gd name="connsiteX33" fmla="*/ 1871663 w 2355057"/>
                <a:gd name="connsiteY33" fmla="*/ 4762 h 497681"/>
                <a:gd name="connsiteX34" fmla="*/ 1890713 w 2355057"/>
                <a:gd name="connsiteY34" fmla="*/ 0 h 497681"/>
                <a:gd name="connsiteX35" fmla="*/ 1950244 w 2355057"/>
                <a:gd name="connsiteY35" fmla="*/ 0 h 497681"/>
                <a:gd name="connsiteX36" fmla="*/ 2059782 w 2355057"/>
                <a:gd name="connsiteY36" fmla="*/ 21431 h 497681"/>
                <a:gd name="connsiteX37" fmla="*/ 2135982 w 2355057"/>
                <a:gd name="connsiteY37" fmla="*/ 38100 h 497681"/>
                <a:gd name="connsiteX38" fmla="*/ 2176463 w 2355057"/>
                <a:gd name="connsiteY38" fmla="*/ 47625 h 497681"/>
                <a:gd name="connsiteX39" fmla="*/ 2205038 w 2355057"/>
                <a:gd name="connsiteY39" fmla="*/ 59531 h 497681"/>
                <a:gd name="connsiteX40" fmla="*/ 2231232 w 2355057"/>
                <a:gd name="connsiteY40" fmla="*/ 73819 h 497681"/>
                <a:gd name="connsiteX41" fmla="*/ 2269332 w 2355057"/>
                <a:gd name="connsiteY41" fmla="*/ 97631 h 497681"/>
                <a:gd name="connsiteX42" fmla="*/ 2290763 w 2355057"/>
                <a:gd name="connsiteY42" fmla="*/ 121444 h 497681"/>
                <a:gd name="connsiteX43" fmla="*/ 2319338 w 2355057"/>
                <a:gd name="connsiteY43" fmla="*/ 150019 h 497681"/>
                <a:gd name="connsiteX44" fmla="*/ 2340769 w 2355057"/>
                <a:gd name="connsiteY44" fmla="*/ 190500 h 497681"/>
                <a:gd name="connsiteX45" fmla="*/ 2355057 w 2355057"/>
                <a:gd name="connsiteY45" fmla="*/ 233362 h 497681"/>
                <a:gd name="connsiteX46" fmla="*/ 2352675 w 2355057"/>
                <a:gd name="connsiteY46" fmla="*/ 254794 h 497681"/>
                <a:gd name="connsiteX47" fmla="*/ 2343150 w 2355057"/>
                <a:gd name="connsiteY47" fmla="*/ 271462 h 497681"/>
                <a:gd name="connsiteX48" fmla="*/ 2326482 w 2355057"/>
                <a:gd name="connsiteY48" fmla="*/ 280987 h 497681"/>
                <a:gd name="connsiteX49" fmla="*/ 2286000 w 2355057"/>
                <a:gd name="connsiteY49" fmla="*/ 290512 h 497681"/>
                <a:gd name="connsiteX50" fmla="*/ 2069307 w 2355057"/>
                <a:gd name="connsiteY50" fmla="*/ 309562 h 497681"/>
                <a:gd name="connsiteX51" fmla="*/ 1619250 w 2355057"/>
                <a:gd name="connsiteY51" fmla="*/ 342900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355057" h="497681">
                  <a:moveTo>
                    <a:pt x="1619250" y="342900"/>
                  </a:moveTo>
                  <a:lnTo>
                    <a:pt x="1307307" y="371475"/>
                  </a:lnTo>
                  <a:lnTo>
                    <a:pt x="1090613" y="385762"/>
                  </a:lnTo>
                  <a:lnTo>
                    <a:pt x="823913" y="414337"/>
                  </a:lnTo>
                  <a:lnTo>
                    <a:pt x="566738" y="452437"/>
                  </a:lnTo>
                  <a:lnTo>
                    <a:pt x="354807" y="497681"/>
                  </a:lnTo>
                  <a:lnTo>
                    <a:pt x="326232" y="492919"/>
                  </a:lnTo>
                  <a:lnTo>
                    <a:pt x="264319" y="471487"/>
                  </a:lnTo>
                  <a:lnTo>
                    <a:pt x="202407" y="435769"/>
                  </a:lnTo>
                  <a:lnTo>
                    <a:pt x="128588" y="383381"/>
                  </a:lnTo>
                  <a:lnTo>
                    <a:pt x="90488" y="347662"/>
                  </a:lnTo>
                  <a:lnTo>
                    <a:pt x="47625" y="292894"/>
                  </a:lnTo>
                  <a:lnTo>
                    <a:pt x="16669" y="245269"/>
                  </a:lnTo>
                  <a:lnTo>
                    <a:pt x="0" y="207169"/>
                  </a:lnTo>
                  <a:lnTo>
                    <a:pt x="0" y="188119"/>
                  </a:lnTo>
                  <a:lnTo>
                    <a:pt x="4763" y="178594"/>
                  </a:lnTo>
                  <a:lnTo>
                    <a:pt x="11907" y="171450"/>
                  </a:lnTo>
                  <a:lnTo>
                    <a:pt x="28575" y="171450"/>
                  </a:lnTo>
                  <a:lnTo>
                    <a:pt x="57150" y="185737"/>
                  </a:lnTo>
                  <a:lnTo>
                    <a:pt x="104775" y="216694"/>
                  </a:lnTo>
                  <a:lnTo>
                    <a:pt x="150019" y="238125"/>
                  </a:lnTo>
                  <a:lnTo>
                    <a:pt x="200025" y="254794"/>
                  </a:lnTo>
                  <a:lnTo>
                    <a:pt x="250032" y="271462"/>
                  </a:lnTo>
                  <a:lnTo>
                    <a:pt x="321469" y="280987"/>
                  </a:lnTo>
                  <a:lnTo>
                    <a:pt x="407194" y="278606"/>
                  </a:lnTo>
                  <a:lnTo>
                    <a:pt x="640557" y="247650"/>
                  </a:lnTo>
                  <a:lnTo>
                    <a:pt x="1088232" y="180975"/>
                  </a:lnTo>
                  <a:lnTo>
                    <a:pt x="1300163" y="164306"/>
                  </a:lnTo>
                  <a:lnTo>
                    <a:pt x="1407319" y="152400"/>
                  </a:lnTo>
                  <a:lnTo>
                    <a:pt x="1502569" y="130969"/>
                  </a:lnTo>
                  <a:lnTo>
                    <a:pt x="1604963" y="104775"/>
                  </a:lnTo>
                  <a:lnTo>
                    <a:pt x="1716882" y="69056"/>
                  </a:lnTo>
                  <a:lnTo>
                    <a:pt x="1814513" y="30956"/>
                  </a:lnTo>
                  <a:lnTo>
                    <a:pt x="1871663" y="4762"/>
                  </a:lnTo>
                  <a:lnTo>
                    <a:pt x="1890713" y="0"/>
                  </a:lnTo>
                  <a:lnTo>
                    <a:pt x="1950244" y="0"/>
                  </a:lnTo>
                  <a:lnTo>
                    <a:pt x="2059782" y="21431"/>
                  </a:lnTo>
                  <a:lnTo>
                    <a:pt x="2135982" y="38100"/>
                  </a:lnTo>
                  <a:lnTo>
                    <a:pt x="2176463" y="47625"/>
                  </a:lnTo>
                  <a:lnTo>
                    <a:pt x="2205038" y="59531"/>
                  </a:lnTo>
                  <a:lnTo>
                    <a:pt x="2231232" y="73819"/>
                  </a:lnTo>
                  <a:lnTo>
                    <a:pt x="2269332" y="97631"/>
                  </a:lnTo>
                  <a:lnTo>
                    <a:pt x="2290763" y="121444"/>
                  </a:lnTo>
                  <a:lnTo>
                    <a:pt x="2319338" y="150019"/>
                  </a:lnTo>
                  <a:lnTo>
                    <a:pt x="2340769" y="190500"/>
                  </a:lnTo>
                  <a:lnTo>
                    <a:pt x="2355057" y="233362"/>
                  </a:lnTo>
                  <a:lnTo>
                    <a:pt x="2352675" y="254794"/>
                  </a:lnTo>
                  <a:lnTo>
                    <a:pt x="2343150" y="271462"/>
                  </a:lnTo>
                  <a:lnTo>
                    <a:pt x="2326482" y="280987"/>
                  </a:lnTo>
                  <a:lnTo>
                    <a:pt x="2286000" y="290512"/>
                  </a:lnTo>
                  <a:lnTo>
                    <a:pt x="2069307" y="309562"/>
                  </a:lnTo>
                  <a:lnTo>
                    <a:pt x="1619250" y="342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0">
              <a:extLst>
                <a:ext uri="{FF2B5EF4-FFF2-40B4-BE49-F238E27FC236}">
                  <a16:creationId xmlns:a16="http://schemas.microsoft.com/office/drawing/2014/main" id="{EFE4D0EF-F2C1-4ADF-B6A3-C37C82F346C2}"/>
                </a:ext>
              </a:extLst>
            </p:cNvPr>
            <p:cNvSpPr/>
            <p:nvPr/>
          </p:nvSpPr>
          <p:spPr>
            <a:xfrm>
              <a:off x="5030789" y="5126039"/>
              <a:ext cx="3494087" cy="536575"/>
            </a:xfrm>
            <a:custGeom>
              <a:avLst/>
              <a:gdLst>
                <a:gd name="connsiteX0" fmla="*/ 2045141 w 3493181"/>
                <a:gd name="connsiteY0" fmla="*/ 288454 h 536525"/>
                <a:gd name="connsiteX1" fmla="*/ 1641305 w 3493181"/>
                <a:gd name="connsiteY1" fmla="*/ 297108 h 536525"/>
                <a:gd name="connsiteX2" fmla="*/ 1427849 w 3493181"/>
                <a:gd name="connsiteY2" fmla="*/ 317300 h 536525"/>
                <a:gd name="connsiteX3" fmla="*/ 1182663 w 3493181"/>
                <a:gd name="connsiteY3" fmla="*/ 349030 h 536525"/>
                <a:gd name="connsiteX4" fmla="*/ 928823 w 3493181"/>
                <a:gd name="connsiteY4" fmla="*/ 392298 h 536525"/>
                <a:gd name="connsiteX5" fmla="*/ 712482 w 3493181"/>
                <a:gd name="connsiteY5" fmla="*/ 438451 h 536525"/>
                <a:gd name="connsiteX6" fmla="*/ 620177 w 3493181"/>
                <a:gd name="connsiteY6" fmla="*/ 461527 h 536525"/>
                <a:gd name="connsiteX7" fmla="*/ 550948 w 3493181"/>
                <a:gd name="connsiteY7" fmla="*/ 487488 h 536525"/>
                <a:gd name="connsiteX8" fmla="*/ 478834 w 3493181"/>
                <a:gd name="connsiteY8" fmla="*/ 522102 h 536525"/>
                <a:gd name="connsiteX9" fmla="*/ 447105 w 3493181"/>
                <a:gd name="connsiteY9" fmla="*/ 533641 h 536525"/>
                <a:gd name="connsiteX10" fmla="*/ 412490 w 3493181"/>
                <a:gd name="connsiteY10" fmla="*/ 536525 h 536525"/>
                <a:gd name="connsiteX11" fmla="*/ 372106 w 3493181"/>
                <a:gd name="connsiteY11" fmla="*/ 524987 h 536525"/>
                <a:gd name="connsiteX12" fmla="*/ 305762 w 3493181"/>
                <a:gd name="connsiteY12" fmla="*/ 487488 h 536525"/>
                <a:gd name="connsiteX13" fmla="*/ 196149 w 3493181"/>
                <a:gd name="connsiteY13" fmla="*/ 403836 h 536525"/>
                <a:gd name="connsiteX14" fmla="*/ 77883 w 3493181"/>
                <a:gd name="connsiteY14" fmla="*/ 285570 h 536525"/>
                <a:gd name="connsiteX15" fmla="*/ 11539 w 3493181"/>
                <a:gd name="connsiteY15" fmla="*/ 213456 h 536525"/>
                <a:gd name="connsiteX16" fmla="*/ 0 w 3493181"/>
                <a:gd name="connsiteY16" fmla="*/ 196149 h 536525"/>
                <a:gd name="connsiteX17" fmla="*/ 0 w 3493181"/>
                <a:gd name="connsiteY17" fmla="*/ 175957 h 536525"/>
                <a:gd name="connsiteX18" fmla="*/ 2885 w 3493181"/>
                <a:gd name="connsiteY18" fmla="*/ 158650 h 536525"/>
                <a:gd name="connsiteX19" fmla="*/ 23077 w 3493181"/>
                <a:gd name="connsiteY19" fmla="*/ 149996 h 536525"/>
                <a:gd name="connsiteX20" fmla="*/ 40384 w 3493181"/>
                <a:gd name="connsiteY20" fmla="*/ 149996 h 536525"/>
                <a:gd name="connsiteX21" fmla="*/ 135574 w 3493181"/>
                <a:gd name="connsiteY21" fmla="*/ 184611 h 536525"/>
                <a:gd name="connsiteX22" fmla="*/ 219226 w 3493181"/>
                <a:gd name="connsiteY22" fmla="*/ 204803 h 536525"/>
                <a:gd name="connsiteX23" fmla="*/ 279801 w 3493181"/>
                <a:gd name="connsiteY23" fmla="*/ 216341 h 536525"/>
                <a:gd name="connsiteX24" fmla="*/ 328838 w 3493181"/>
                <a:gd name="connsiteY24" fmla="*/ 222110 h 536525"/>
                <a:gd name="connsiteX25" fmla="*/ 412490 w 3493181"/>
                <a:gd name="connsiteY25" fmla="*/ 222110 h 536525"/>
                <a:gd name="connsiteX26" fmla="*/ 804788 w 3493181"/>
                <a:gd name="connsiteY26" fmla="*/ 190380 h 536525"/>
                <a:gd name="connsiteX27" fmla="*/ 1220162 w 3493181"/>
                <a:gd name="connsiteY27" fmla="*/ 149996 h 536525"/>
                <a:gd name="connsiteX28" fmla="*/ 1641305 w 3493181"/>
                <a:gd name="connsiteY28" fmla="*/ 106728 h 536525"/>
                <a:gd name="connsiteX29" fmla="*/ 1851877 w 3493181"/>
                <a:gd name="connsiteY29" fmla="*/ 95190 h 536525"/>
                <a:gd name="connsiteX30" fmla="*/ 2420132 w 3493181"/>
                <a:gd name="connsiteY30" fmla="*/ 69229 h 536525"/>
                <a:gd name="connsiteX31" fmla="*/ 2688394 w 3493181"/>
                <a:gd name="connsiteY31" fmla="*/ 54806 h 536525"/>
                <a:gd name="connsiteX32" fmla="*/ 2751854 w 3493181"/>
                <a:gd name="connsiteY32" fmla="*/ 51922 h 536525"/>
                <a:gd name="connsiteX33" fmla="*/ 2800891 w 3493181"/>
                <a:gd name="connsiteY33" fmla="*/ 43268 h 536525"/>
                <a:gd name="connsiteX34" fmla="*/ 2829737 w 3493181"/>
                <a:gd name="connsiteY34" fmla="*/ 28846 h 536525"/>
                <a:gd name="connsiteX35" fmla="*/ 2867236 w 3493181"/>
                <a:gd name="connsiteY35" fmla="*/ 11538 h 536525"/>
                <a:gd name="connsiteX36" fmla="*/ 2913388 w 3493181"/>
                <a:gd name="connsiteY36" fmla="*/ 0 h 536525"/>
                <a:gd name="connsiteX37" fmla="*/ 2973964 w 3493181"/>
                <a:gd name="connsiteY37" fmla="*/ 2885 h 536525"/>
                <a:gd name="connsiteX38" fmla="*/ 3037424 w 3493181"/>
                <a:gd name="connsiteY38" fmla="*/ 11538 h 536525"/>
                <a:gd name="connsiteX39" fmla="*/ 3121075 w 3493181"/>
                <a:gd name="connsiteY39" fmla="*/ 31730 h 536525"/>
                <a:gd name="connsiteX40" fmla="*/ 3239342 w 3493181"/>
                <a:gd name="connsiteY40" fmla="*/ 74998 h 536525"/>
                <a:gd name="connsiteX41" fmla="*/ 3343185 w 3493181"/>
                <a:gd name="connsiteY41" fmla="*/ 118266 h 536525"/>
                <a:gd name="connsiteX42" fmla="*/ 3386453 w 3493181"/>
                <a:gd name="connsiteY42" fmla="*/ 138458 h 536525"/>
                <a:gd name="connsiteX43" fmla="*/ 3409530 w 3493181"/>
                <a:gd name="connsiteY43" fmla="*/ 152881 h 536525"/>
                <a:gd name="connsiteX44" fmla="*/ 3435491 w 3493181"/>
                <a:gd name="connsiteY44" fmla="*/ 173073 h 536525"/>
                <a:gd name="connsiteX45" fmla="*/ 3461452 w 3493181"/>
                <a:gd name="connsiteY45" fmla="*/ 201918 h 536525"/>
                <a:gd name="connsiteX46" fmla="*/ 3472990 w 3493181"/>
                <a:gd name="connsiteY46" fmla="*/ 222110 h 536525"/>
                <a:gd name="connsiteX47" fmla="*/ 3487412 w 3493181"/>
                <a:gd name="connsiteY47" fmla="*/ 256724 h 536525"/>
                <a:gd name="connsiteX48" fmla="*/ 3493181 w 3493181"/>
                <a:gd name="connsiteY48" fmla="*/ 291339 h 536525"/>
                <a:gd name="connsiteX49" fmla="*/ 3487412 w 3493181"/>
                <a:gd name="connsiteY49" fmla="*/ 343261 h 536525"/>
                <a:gd name="connsiteX50" fmla="*/ 3472990 w 3493181"/>
                <a:gd name="connsiteY50" fmla="*/ 377875 h 536525"/>
                <a:gd name="connsiteX51" fmla="*/ 3455682 w 3493181"/>
                <a:gd name="connsiteY51" fmla="*/ 398067 h 536525"/>
                <a:gd name="connsiteX52" fmla="*/ 3426837 w 3493181"/>
                <a:gd name="connsiteY52" fmla="*/ 403836 h 536525"/>
                <a:gd name="connsiteX53" fmla="*/ 3337416 w 3493181"/>
                <a:gd name="connsiteY53" fmla="*/ 392298 h 536525"/>
                <a:gd name="connsiteX54" fmla="*/ 3112422 w 3493181"/>
                <a:gd name="connsiteY54" fmla="*/ 351914 h 536525"/>
                <a:gd name="connsiteX55" fmla="*/ 2806660 w 3493181"/>
                <a:gd name="connsiteY55" fmla="*/ 311531 h 536525"/>
                <a:gd name="connsiteX56" fmla="*/ 2495130 w 3493181"/>
                <a:gd name="connsiteY56" fmla="*/ 294224 h 536525"/>
                <a:gd name="connsiteX57" fmla="*/ 2045141 w 3493181"/>
                <a:gd name="connsiteY57" fmla="*/ 288454 h 53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493181" h="536525">
                  <a:moveTo>
                    <a:pt x="2045141" y="288454"/>
                  </a:moveTo>
                  <a:lnTo>
                    <a:pt x="1641305" y="297108"/>
                  </a:lnTo>
                  <a:lnTo>
                    <a:pt x="1427849" y="317300"/>
                  </a:lnTo>
                  <a:lnTo>
                    <a:pt x="1182663" y="349030"/>
                  </a:lnTo>
                  <a:lnTo>
                    <a:pt x="928823" y="392298"/>
                  </a:lnTo>
                  <a:lnTo>
                    <a:pt x="712482" y="438451"/>
                  </a:lnTo>
                  <a:lnTo>
                    <a:pt x="620177" y="461527"/>
                  </a:lnTo>
                  <a:lnTo>
                    <a:pt x="550948" y="487488"/>
                  </a:lnTo>
                  <a:lnTo>
                    <a:pt x="478834" y="522102"/>
                  </a:lnTo>
                  <a:lnTo>
                    <a:pt x="447105" y="533641"/>
                  </a:lnTo>
                  <a:lnTo>
                    <a:pt x="412490" y="536525"/>
                  </a:lnTo>
                  <a:lnTo>
                    <a:pt x="372106" y="524987"/>
                  </a:lnTo>
                  <a:lnTo>
                    <a:pt x="305762" y="487488"/>
                  </a:lnTo>
                  <a:lnTo>
                    <a:pt x="196149" y="403836"/>
                  </a:lnTo>
                  <a:lnTo>
                    <a:pt x="77883" y="285570"/>
                  </a:lnTo>
                  <a:lnTo>
                    <a:pt x="11539" y="213456"/>
                  </a:lnTo>
                  <a:lnTo>
                    <a:pt x="0" y="196149"/>
                  </a:lnTo>
                  <a:lnTo>
                    <a:pt x="0" y="175957"/>
                  </a:lnTo>
                  <a:lnTo>
                    <a:pt x="2885" y="158650"/>
                  </a:lnTo>
                  <a:lnTo>
                    <a:pt x="23077" y="149996"/>
                  </a:lnTo>
                  <a:lnTo>
                    <a:pt x="40384" y="149996"/>
                  </a:lnTo>
                  <a:lnTo>
                    <a:pt x="135574" y="184611"/>
                  </a:lnTo>
                  <a:lnTo>
                    <a:pt x="219226" y="204803"/>
                  </a:lnTo>
                  <a:lnTo>
                    <a:pt x="279801" y="216341"/>
                  </a:lnTo>
                  <a:lnTo>
                    <a:pt x="328838" y="222110"/>
                  </a:lnTo>
                  <a:lnTo>
                    <a:pt x="412490" y="222110"/>
                  </a:lnTo>
                  <a:lnTo>
                    <a:pt x="804788" y="190380"/>
                  </a:lnTo>
                  <a:lnTo>
                    <a:pt x="1220162" y="149996"/>
                  </a:lnTo>
                  <a:lnTo>
                    <a:pt x="1641305" y="106728"/>
                  </a:lnTo>
                  <a:lnTo>
                    <a:pt x="1851877" y="95190"/>
                  </a:lnTo>
                  <a:lnTo>
                    <a:pt x="2420132" y="69229"/>
                  </a:lnTo>
                  <a:lnTo>
                    <a:pt x="2688394" y="54806"/>
                  </a:lnTo>
                  <a:lnTo>
                    <a:pt x="2751854" y="51922"/>
                  </a:lnTo>
                  <a:lnTo>
                    <a:pt x="2800891" y="43268"/>
                  </a:lnTo>
                  <a:lnTo>
                    <a:pt x="2829737" y="28846"/>
                  </a:lnTo>
                  <a:lnTo>
                    <a:pt x="2867236" y="11538"/>
                  </a:lnTo>
                  <a:lnTo>
                    <a:pt x="2913388" y="0"/>
                  </a:lnTo>
                  <a:lnTo>
                    <a:pt x="2973964" y="2885"/>
                  </a:lnTo>
                  <a:lnTo>
                    <a:pt x="3037424" y="11538"/>
                  </a:lnTo>
                  <a:lnTo>
                    <a:pt x="3121075" y="31730"/>
                  </a:lnTo>
                  <a:lnTo>
                    <a:pt x="3239342" y="74998"/>
                  </a:lnTo>
                  <a:lnTo>
                    <a:pt x="3343185" y="118266"/>
                  </a:lnTo>
                  <a:lnTo>
                    <a:pt x="3386453" y="138458"/>
                  </a:lnTo>
                  <a:lnTo>
                    <a:pt x="3409530" y="152881"/>
                  </a:lnTo>
                  <a:lnTo>
                    <a:pt x="3435491" y="173073"/>
                  </a:lnTo>
                  <a:lnTo>
                    <a:pt x="3461452" y="201918"/>
                  </a:lnTo>
                  <a:lnTo>
                    <a:pt x="3472990" y="222110"/>
                  </a:lnTo>
                  <a:lnTo>
                    <a:pt x="3487412" y="256724"/>
                  </a:lnTo>
                  <a:lnTo>
                    <a:pt x="3493181" y="291339"/>
                  </a:lnTo>
                  <a:lnTo>
                    <a:pt x="3487412" y="343261"/>
                  </a:lnTo>
                  <a:lnTo>
                    <a:pt x="3472990" y="377875"/>
                  </a:lnTo>
                  <a:lnTo>
                    <a:pt x="3455682" y="398067"/>
                  </a:lnTo>
                  <a:lnTo>
                    <a:pt x="3426837" y="403836"/>
                  </a:lnTo>
                  <a:lnTo>
                    <a:pt x="3337416" y="392298"/>
                  </a:lnTo>
                  <a:lnTo>
                    <a:pt x="3112422" y="351914"/>
                  </a:lnTo>
                  <a:lnTo>
                    <a:pt x="2806660" y="311531"/>
                  </a:lnTo>
                  <a:lnTo>
                    <a:pt x="2495130" y="294224"/>
                  </a:lnTo>
                  <a:lnTo>
                    <a:pt x="2045141" y="2884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589020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8372D3B-1EA7-49C2-AD4F-0DF518D2D2EE}"/>
              </a:ext>
            </a:extLst>
          </p:cNvPr>
          <p:cNvGrpSpPr/>
          <p:nvPr/>
        </p:nvGrpSpPr>
        <p:grpSpPr>
          <a:xfrm>
            <a:off x="3536954" y="1627189"/>
            <a:ext cx="4987922" cy="4243386"/>
            <a:chOff x="3536954" y="1627189"/>
            <a:chExt cx="4987922" cy="4243386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83AA9023-7243-4E6D-9AE7-D64994BF0B7B}"/>
                </a:ext>
              </a:extLst>
            </p:cNvPr>
            <p:cNvSpPr/>
            <p:nvPr/>
          </p:nvSpPr>
          <p:spPr>
            <a:xfrm>
              <a:off x="3603629" y="1627189"/>
              <a:ext cx="1530350" cy="1381125"/>
            </a:xfrm>
            <a:custGeom>
              <a:avLst/>
              <a:gdLst>
                <a:gd name="connsiteX0" fmla="*/ 847725 w 1531144"/>
                <a:gd name="connsiteY0" fmla="*/ 862012 h 1381125"/>
                <a:gd name="connsiteX1" fmla="*/ 609600 w 1531144"/>
                <a:gd name="connsiteY1" fmla="*/ 1035844 h 1381125"/>
                <a:gd name="connsiteX2" fmla="*/ 309563 w 1531144"/>
                <a:gd name="connsiteY2" fmla="*/ 1233487 h 1381125"/>
                <a:gd name="connsiteX3" fmla="*/ 66675 w 1531144"/>
                <a:gd name="connsiteY3" fmla="*/ 1373981 h 1381125"/>
                <a:gd name="connsiteX4" fmla="*/ 50007 w 1531144"/>
                <a:gd name="connsiteY4" fmla="*/ 1378744 h 1381125"/>
                <a:gd name="connsiteX5" fmla="*/ 33338 w 1531144"/>
                <a:gd name="connsiteY5" fmla="*/ 1381125 h 1381125"/>
                <a:gd name="connsiteX6" fmla="*/ 14288 w 1531144"/>
                <a:gd name="connsiteY6" fmla="*/ 1378744 h 1381125"/>
                <a:gd name="connsiteX7" fmla="*/ 4763 w 1531144"/>
                <a:gd name="connsiteY7" fmla="*/ 1369219 h 1381125"/>
                <a:gd name="connsiteX8" fmla="*/ 0 w 1531144"/>
                <a:gd name="connsiteY8" fmla="*/ 1354931 h 1381125"/>
                <a:gd name="connsiteX9" fmla="*/ 0 w 1531144"/>
                <a:gd name="connsiteY9" fmla="*/ 1335881 h 1381125"/>
                <a:gd name="connsiteX10" fmla="*/ 14288 w 1531144"/>
                <a:gd name="connsiteY10" fmla="*/ 1304925 h 1381125"/>
                <a:gd name="connsiteX11" fmla="*/ 166688 w 1531144"/>
                <a:gd name="connsiteY11" fmla="*/ 1195387 h 1381125"/>
                <a:gd name="connsiteX12" fmla="*/ 328613 w 1531144"/>
                <a:gd name="connsiteY12" fmla="*/ 1071562 h 1381125"/>
                <a:gd name="connsiteX13" fmla="*/ 507207 w 1531144"/>
                <a:gd name="connsiteY13" fmla="*/ 919162 h 1381125"/>
                <a:gd name="connsiteX14" fmla="*/ 678657 w 1531144"/>
                <a:gd name="connsiteY14" fmla="*/ 757237 h 1381125"/>
                <a:gd name="connsiteX15" fmla="*/ 814388 w 1531144"/>
                <a:gd name="connsiteY15" fmla="*/ 619125 h 1381125"/>
                <a:gd name="connsiteX16" fmla="*/ 916782 w 1531144"/>
                <a:gd name="connsiteY16" fmla="*/ 509587 h 1381125"/>
                <a:gd name="connsiteX17" fmla="*/ 1019175 w 1531144"/>
                <a:gd name="connsiteY17" fmla="*/ 390525 h 1381125"/>
                <a:gd name="connsiteX18" fmla="*/ 1083469 w 1531144"/>
                <a:gd name="connsiteY18" fmla="*/ 307181 h 1381125"/>
                <a:gd name="connsiteX19" fmla="*/ 1116807 w 1531144"/>
                <a:gd name="connsiteY19" fmla="*/ 250031 h 1381125"/>
                <a:gd name="connsiteX20" fmla="*/ 1119188 w 1531144"/>
                <a:gd name="connsiteY20" fmla="*/ 223837 h 1381125"/>
                <a:gd name="connsiteX21" fmla="*/ 1112044 w 1531144"/>
                <a:gd name="connsiteY21" fmla="*/ 197644 h 1381125"/>
                <a:gd name="connsiteX22" fmla="*/ 1071563 w 1531144"/>
                <a:gd name="connsiteY22" fmla="*/ 121444 h 1381125"/>
                <a:gd name="connsiteX23" fmla="*/ 1040607 w 1531144"/>
                <a:gd name="connsiteY23" fmla="*/ 78581 h 1381125"/>
                <a:gd name="connsiteX24" fmla="*/ 1023938 w 1531144"/>
                <a:gd name="connsiteY24" fmla="*/ 47625 h 1381125"/>
                <a:gd name="connsiteX25" fmla="*/ 1019175 w 1531144"/>
                <a:gd name="connsiteY25" fmla="*/ 26194 h 1381125"/>
                <a:gd name="connsiteX26" fmla="*/ 1021557 w 1531144"/>
                <a:gd name="connsiteY26" fmla="*/ 9525 h 1381125"/>
                <a:gd name="connsiteX27" fmla="*/ 1028700 w 1531144"/>
                <a:gd name="connsiteY27" fmla="*/ 0 h 1381125"/>
                <a:gd name="connsiteX28" fmla="*/ 1050132 w 1531144"/>
                <a:gd name="connsiteY28" fmla="*/ 0 h 1381125"/>
                <a:gd name="connsiteX29" fmla="*/ 1078707 w 1531144"/>
                <a:gd name="connsiteY29" fmla="*/ 11906 h 1381125"/>
                <a:gd name="connsiteX30" fmla="*/ 1112044 w 1531144"/>
                <a:gd name="connsiteY30" fmla="*/ 16669 h 1381125"/>
                <a:gd name="connsiteX31" fmla="*/ 1159669 w 1531144"/>
                <a:gd name="connsiteY31" fmla="*/ 28575 h 1381125"/>
                <a:gd name="connsiteX32" fmla="*/ 1195388 w 1531144"/>
                <a:gd name="connsiteY32" fmla="*/ 45244 h 1381125"/>
                <a:gd name="connsiteX33" fmla="*/ 1254919 w 1531144"/>
                <a:gd name="connsiteY33" fmla="*/ 76200 h 1381125"/>
                <a:gd name="connsiteX34" fmla="*/ 1304925 w 1531144"/>
                <a:gd name="connsiteY34" fmla="*/ 107156 h 1381125"/>
                <a:gd name="connsiteX35" fmla="*/ 1376363 w 1531144"/>
                <a:gd name="connsiteY35" fmla="*/ 159544 h 1381125"/>
                <a:gd name="connsiteX36" fmla="*/ 1433513 w 1531144"/>
                <a:gd name="connsiteY36" fmla="*/ 204787 h 1381125"/>
                <a:gd name="connsiteX37" fmla="*/ 1473994 w 1531144"/>
                <a:gd name="connsiteY37" fmla="*/ 242887 h 1381125"/>
                <a:gd name="connsiteX38" fmla="*/ 1504950 w 1531144"/>
                <a:gd name="connsiteY38" fmla="*/ 273844 h 1381125"/>
                <a:gd name="connsiteX39" fmla="*/ 1519238 w 1531144"/>
                <a:gd name="connsiteY39" fmla="*/ 292894 h 1381125"/>
                <a:gd name="connsiteX40" fmla="*/ 1526382 w 1531144"/>
                <a:gd name="connsiteY40" fmla="*/ 311944 h 1381125"/>
                <a:gd name="connsiteX41" fmla="*/ 1531144 w 1531144"/>
                <a:gd name="connsiteY41" fmla="*/ 326231 h 1381125"/>
                <a:gd name="connsiteX42" fmla="*/ 1528763 w 1531144"/>
                <a:gd name="connsiteY42" fmla="*/ 342900 h 1381125"/>
                <a:gd name="connsiteX43" fmla="*/ 1516857 w 1531144"/>
                <a:gd name="connsiteY43" fmla="*/ 357187 h 1381125"/>
                <a:gd name="connsiteX44" fmla="*/ 1459707 w 1531144"/>
                <a:gd name="connsiteY44" fmla="*/ 378619 h 1381125"/>
                <a:gd name="connsiteX45" fmla="*/ 1421607 w 1531144"/>
                <a:gd name="connsiteY45" fmla="*/ 388144 h 1381125"/>
                <a:gd name="connsiteX46" fmla="*/ 1385888 w 1531144"/>
                <a:gd name="connsiteY46" fmla="*/ 404812 h 1381125"/>
                <a:gd name="connsiteX47" fmla="*/ 1352550 w 1531144"/>
                <a:gd name="connsiteY47" fmla="*/ 431006 h 1381125"/>
                <a:gd name="connsiteX48" fmla="*/ 1185863 w 1531144"/>
                <a:gd name="connsiteY48" fmla="*/ 585787 h 1381125"/>
                <a:gd name="connsiteX49" fmla="*/ 1038225 w 1531144"/>
                <a:gd name="connsiteY49" fmla="*/ 709612 h 1381125"/>
                <a:gd name="connsiteX50" fmla="*/ 847725 w 1531144"/>
                <a:gd name="connsiteY50" fmla="*/ 862012 h 138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531144" h="1381125">
                  <a:moveTo>
                    <a:pt x="847725" y="862012"/>
                  </a:moveTo>
                  <a:lnTo>
                    <a:pt x="609600" y="1035844"/>
                  </a:lnTo>
                  <a:lnTo>
                    <a:pt x="309563" y="1233487"/>
                  </a:lnTo>
                  <a:lnTo>
                    <a:pt x="66675" y="1373981"/>
                  </a:lnTo>
                  <a:lnTo>
                    <a:pt x="50007" y="1378744"/>
                  </a:lnTo>
                  <a:lnTo>
                    <a:pt x="33338" y="1381125"/>
                  </a:lnTo>
                  <a:lnTo>
                    <a:pt x="14288" y="1378744"/>
                  </a:lnTo>
                  <a:lnTo>
                    <a:pt x="4763" y="1369219"/>
                  </a:lnTo>
                  <a:lnTo>
                    <a:pt x="0" y="1354931"/>
                  </a:lnTo>
                  <a:lnTo>
                    <a:pt x="0" y="1335881"/>
                  </a:lnTo>
                  <a:lnTo>
                    <a:pt x="14288" y="1304925"/>
                  </a:lnTo>
                  <a:lnTo>
                    <a:pt x="166688" y="1195387"/>
                  </a:lnTo>
                  <a:lnTo>
                    <a:pt x="328613" y="1071562"/>
                  </a:lnTo>
                  <a:lnTo>
                    <a:pt x="507207" y="919162"/>
                  </a:lnTo>
                  <a:lnTo>
                    <a:pt x="678657" y="757237"/>
                  </a:lnTo>
                  <a:lnTo>
                    <a:pt x="814388" y="619125"/>
                  </a:lnTo>
                  <a:lnTo>
                    <a:pt x="916782" y="509587"/>
                  </a:lnTo>
                  <a:lnTo>
                    <a:pt x="1019175" y="390525"/>
                  </a:lnTo>
                  <a:lnTo>
                    <a:pt x="1083469" y="307181"/>
                  </a:lnTo>
                  <a:lnTo>
                    <a:pt x="1116807" y="250031"/>
                  </a:lnTo>
                  <a:lnTo>
                    <a:pt x="1119188" y="223837"/>
                  </a:lnTo>
                  <a:lnTo>
                    <a:pt x="1112044" y="197644"/>
                  </a:lnTo>
                  <a:lnTo>
                    <a:pt x="1071563" y="121444"/>
                  </a:lnTo>
                  <a:lnTo>
                    <a:pt x="1040607" y="78581"/>
                  </a:lnTo>
                  <a:lnTo>
                    <a:pt x="1023938" y="47625"/>
                  </a:lnTo>
                  <a:lnTo>
                    <a:pt x="1019175" y="26194"/>
                  </a:lnTo>
                  <a:lnTo>
                    <a:pt x="1021557" y="9525"/>
                  </a:lnTo>
                  <a:lnTo>
                    <a:pt x="1028700" y="0"/>
                  </a:lnTo>
                  <a:lnTo>
                    <a:pt x="1050132" y="0"/>
                  </a:lnTo>
                  <a:lnTo>
                    <a:pt x="1078707" y="11906"/>
                  </a:lnTo>
                  <a:lnTo>
                    <a:pt x="1112044" y="16669"/>
                  </a:lnTo>
                  <a:lnTo>
                    <a:pt x="1159669" y="28575"/>
                  </a:lnTo>
                  <a:lnTo>
                    <a:pt x="1195388" y="45244"/>
                  </a:lnTo>
                  <a:lnTo>
                    <a:pt x="1254919" y="76200"/>
                  </a:lnTo>
                  <a:lnTo>
                    <a:pt x="1304925" y="107156"/>
                  </a:lnTo>
                  <a:lnTo>
                    <a:pt x="1376363" y="159544"/>
                  </a:lnTo>
                  <a:lnTo>
                    <a:pt x="1433513" y="204787"/>
                  </a:lnTo>
                  <a:lnTo>
                    <a:pt x="1473994" y="242887"/>
                  </a:lnTo>
                  <a:lnTo>
                    <a:pt x="1504950" y="273844"/>
                  </a:lnTo>
                  <a:lnTo>
                    <a:pt x="1519238" y="292894"/>
                  </a:lnTo>
                  <a:lnTo>
                    <a:pt x="1526382" y="311944"/>
                  </a:lnTo>
                  <a:lnTo>
                    <a:pt x="1531144" y="326231"/>
                  </a:lnTo>
                  <a:lnTo>
                    <a:pt x="1528763" y="342900"/>
                  </a:lnTo>
                  <a:lnTo>
                    <a:pt x="1516857" y="357187"/>
                  </a:lnTo>
                  <a:lnTo>
                    <a:pt x="1459707" y="378619"/>
                  </a:lnTo>
                  <a:lnTo>
                    <a:pt x="1421607" y="388144"/>
                  </a:lnTo>
                  <a:lnTo>
                    <a:pt x="1385888" y="404812"/>
                  </a:lnTo>
                  <a:lnTo>
                    <a:pt x="1352550" y="431006"/>
                  </a:lnTo>
                  <a:lnTo>
                    <a:pt x="1185863" y="585787"/>
                  </a:lnTo>
                  <a:lnTo>
                    <a:pt x="1038225" y="709612"/>
                  </a:lnTo>
                  <a:lnTo>
                    <a:pt x="847725" y="8620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D57986A0-641C-43A8-83FE-47030226BAA3}"/>
                </a:ext>
              </a:extLst>
            </p:cNvPr>
            <p:cNvSpPr/>
            <p:nvPr/>
          </p:nvSpPr>
          <p:spPr>
            <a:xfrm>
              <a:off x="6094416" y="1733551"/>
              <a:ext cx="1004887" cy="581025"/>
            </a:xfrm>
            <a:custGeom>
              <a:avLst/>
              <a:gdLst>
                <a:gd name="connsiteX0" fmla="*/ 607219 w 1004887"/>
                <a:gd name="connsiteY0" fmla="*/ 416719 h 581025"/>
                <a:gd name="connsiteX1" fmla="*/ 431006 w 1004887"/>
                <a:gd name="connsiteY1" fmla="*/ 288131 h 581025"/>
                <a:gd name="connsiteX2" fmla="*/ 319087 w 1004887"/>
                <a:gd name="connsiteY2" fmla="*/ 214313 h 581025"/>
                <a:gd name="connsiteX3" fmla="*/ 209550 w 1004887"/>
                <a:gd name="connsiteY3" fmla="*/ 145256 h 581025"/>
                <a:gd name="connsiteX4" fmla="*/ 95250 w 1004887"/>
                <a:gd name="connsiteY4" fmla="*/ 80963 h 581025"/>
                <a:gd name="connsiteX5" fmla="*/ 30956 w 1004887"/>
                <a:gd name="connsiteY5" fmla="*/ 52388 h 581025"/>
                <a:gd name="connsiteX6" fmla="*/ 11906 w 1004887"/>
                <a:gd name="connsiteY6" fmla="*/ 42863 h 581025"/>
                <a:gd name="connsiteX7" fmla="*/ 0 w 1004887"/>
                <a:gd name="connsiteY7" fmla="*/ 30956 h 581025"/>
                <a:gd name="connsiteX8" fmla="*/ 2381 w 1004887"/>
                <a:gd name="connsiteY8" fmla="*/ 16669 h 581025"/>
                <a:gd name="connsiteX9" fmla="*/ 11906 w 1004887"/>
                <a:gd name="connsiteY9" fmla="*/ 7144 h 581025"/>
                <a:gd name="connsiteX10" fmla="*/ 33337 w 1004887"/>
                <a:gd name="connsiteY10" fmla="*/ 0 h 581025"/>
                <a:gd name="connsiteX11" fmla="*/ 88106 w 1004887"/>
                <a:gd name="connsiteY11" fmla="*/ 2381 h 581025"/>
                <a:gd name="connsiteX12" fmla="*/ 209550 w 1004887"/>
                <a:gd name="connsiteY12" fmla="*/ 23813 h 581025"/>
                <a:gd name="connsiteX13" fmla="*/ 442912 w 1004887"/>
                <a:gd name="connsiteY13" fmla="*/ 71438 h 581025"/>
                <a:gd name="connsiteX14" fmla="*/ 623887 w 1004887"/>
                <a:gd name="connsiteY14" fmla="*/ 109538 h 581025"/>
                <a:gd name="connsiteX15" fmla="*/ 742950 w 1004887"/>
                <a:gd name="connsiteY15" fmla="*/ 133350 h 581025"/>
                <a:gd name="connsiteX16" fmla="*/ 769144 w 1004887"/>
                <a:gd name="connsiteY16" fmla="*/ 140494 h 581025"/>
                <a:gd name="connsiteX17" fmla="*/ 804862 w 1004887"/>
                <a:gd name="connsiteY17" fmla="*/ 154781 h 581025"/>
                <a:gd name="connsiteX18" fmla="*/ 833437 w 1004887"/>
                <a:gd name="connsiteY18" fmla="*/ 169069 h 581025"/>
                <a:gd name="connsiteX19" fmla="*/ 859631 w 1004887"/>
                <a:gd name="connsiteY19" fmla="*/ 190500 h 581025"/>
                <a:gd name="connsiteX20" fmla="*/ 892969 w 1004887"/>
                <a:gd name="connsiteY20" fmla="*/ 221456 h 581025"/>
                <a:gd name="connsiteX21" fmla="*/ 914400 w 1004887"/>
                <a:gd name="connsiteY21" fmla="*/ 250031 h 581025"/>
                <a:gd name="connsiteX22" fmla="*/ 950119 w 1004887"/>
                <a:gd name="connsiteY22" fmla="*/ 304800 h 581025"/>
                <a:gd name="connsiteX23" fmla="*/ 973931 w 1004887"/>
                <a:gd name="connsiteY23" fmla="*/ 357188 h 581025"/>
                <a:gd name="connsiteX24" fmla="*/ 990600 w 1004887"/>
                <a:gd name="connsiteY24" fmla="*/ 409575 h 581025"/>
                <a:gd name="connsiteX25" fmla="*/ 1002506 w 1004887"/>
                <a:gd name="connsiteY25" fmla="*/ 457200 h 581025"/>
                <a:gd name="connsiteX26" fmla="*/ 1004887 w 1004887"/>
                <a:gd name="connsiteY26" fmla="*/ 492919 h 581025"/>
                <a:gd name="connsiteX27" fmla="*/ 997744 w 1004887"/>
                <a:gd name="connsiteY27" fmla="*/ 538163 h 581025"/>
                <a:gd name="connsiteX28" fmla="*/ 988219 w 1004887"/>
                <a:gd name="connsiteY28" fmla="*/ 559594 h 581025"/>
                <a:gd name="connsiteX29" fmla="*/ 976312 w 1004887"/>
                <a:gd name="connsiteY29" fmla="*/ 573881 h 581025"/>
                <a:gd name="connsiteX30" fmla="*/ 954881 w 1004887"/>
                <a:gd name="connsiteY30" fmla="*/ 578644 h 581025"/>
                <a:gd name="connsiteX31" fmla="*/ 916781 w 1004887"/>
                <a:gd name="connsiteY31" fmla="*/ 581025 h 581025"/>
                <a:gd name="connsiteX32" fmla="*/ 866775 w 1004887"/>
                <a:gd name="connsiteY32" fmla="*/ 576263 h 581025"/>
                <a:gd name="connsiteX33" fmla="*/ 809625 w 1004887"/>
                <a:gd name="connsiteY33" fmla="*/ 559594 h 581025"/>
                <a:gd name="connsiteX34" fmla="*/ 742950 w 1004887"/>
                <a:gd name="connsiteY34" fmla="*/ 528638 h 581025"/>
                <a:gd name="connsiteX35" fmla="*/ 607219 w 1004887"/>
                <a:gd name="connsiteY35" fmla="*/ 416719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04887" h="581025">
                  <a:moveTo>
                    <a:pt x="607219" y="416719"/>
                  </a:moveTo>
                  <a:lnTo>
                    <a:pt x="431006" y="288131"/>
                  </a:lnTo>
                  <a:lnTo>
                    <a:pt x="319087" y="214313"/>
                  </a:lnTo>
                  <a:lnTo>
                    <a:pt x="209550" y="145256"/>
                  </a:lnTo>
                  <a:lnTo>
                    <a:pt x="95250" y="80963"/>
                  </a:lnTo>
                  <a:lnTo>
                    <a:pt x="30956" y="52388"/>
                  </a:lnTo>
                  <a:lnTo>
                    <a:pt x="11906" y="42863"/>
                  </a:lnTo>
                  <a:lnTo>
                    <a:pt x="0" y="30956"/>
                  </a:lnTo>
                  <a:lnTo>
                    <a:pt x="2381" y="16669"/>
                  </a:lnTo>
                  <a:lnTo>
                    <a:pt x="11906" y="7144"/>
                  </a:lnTo>
                  <a:lnTo>
                    <a:pt x="33337" y="0"/>
                  </a:lnTo>
                  <a:lnTo>
                    <a:pt x="88106" y="2381"/>
                  </a:lnTo>
                  <a:lnTo>
                    <a:pt x="209550" y="23813"/>
                  </a:lnTo>
                  <a:lnTo>
                    <a:pt x="442912" y="71438"/>
                  </a:lnTo>
                  <a:lnTo>
                    <a:pt x="623887" y="109538"/>
                  </a:lnTo>
                  <a:lnTo>
                    <a:pt x="742950" y="133350"/>
                  </a:lnTo>
                  <a:lnTo>
                    <a:pt x="769144" y="140494"/>
                  </a:lnTo>
                  <a:lnTo>
                    <a:pt x="804862" y="154781"/>
                  </a:lnTo>
                  <a:lnTo>
                    <a:pt x="833437" y="169069"/>
                  </a:lnTo>
                  <a:lnTo>
                    <a:pt x="859631" y="190500"/>
                  </a:lnTo>
                  <a:lnTo>
                    <a:pt x="892969" y="221456"/>
                  </a:lnTo>
                  <a:lnTo>
                    <a:pt x="914400" y="250031"/>
                  </a:lnTo>
                  <a:lnTo>
                    <a:pt x="950119" y="304800"/>
                  </a:lnTo>
                  <a:lnTo>
                    <a:pt x="973931" y="357188"/>
                  </a:lnTo>
                  <a:lnTo>
                    <a:pt x="990600" y="409575"/>
                  </a:lnTo>
                  <a:lnTo>
                    <a:pt x="1002506" y="457200"/>
                  </a:lnTo>
                  <a:lnTo>
                    <a:pt x="1004887" y="492919"/>
                  </a:lnTo>
                  <a:lnTo>
                    <a:pt x="997744" y="538163"/>
                  </a:lnTo>
                  <a:lnTo>
                    <a:pt x="988219" y="559594"/>
                  </a:lnTo>
                  <a:lnTo>
                    <a:pt x="976312" y="573881"/>
                  </a:lnTo>
                  <a:lnTo>
                    <a:pt x="954881" y="578644"/>
                  </a:lnTo>
                  <a:lnTo>
                    <a:pt x="916781" y="581025"/>
                  </a:lnTo>
                  <a:lnTo>
                    <a:pt x="866775" y="576263"/>
                  </a:lnTo>
                  <a:lnTo>
                    <a:pt x="809625" y="559594"/>
                  </a:lnTo>
                  <a:lnTo>
                    <a:pt x="742950" y="528638"/>
                  </a:lnTo>
                  <a:lnTo>
                    <a:pt x="607219" y="416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2">
              <a:extLst>
                <a:ext uri="{FF2B5EF4-FFF2-40B4-BE49-F238E27FC236}">
                  <a16:creationId xmlns:a16="http://schemas.microsoft.com/office/drawing/2014/main" id="{C4F2926A-679E-4F9B-B0E7-7A3EAFCE6FED}"/>
                </a:ext>
              </a:extLst>
            </p:cNvPr>
            <p:cNvSpPr/>
            <p:nvPr/>
          </p:nvSpPr>
          <p:spPr>
            <a:xfrm rot="16200000">
              <a:off x="3374236" y="2642394"/>
              <a:ext cx="2044700" cy="1719263"/>
            </a:xfrm>
            <a:custGeom>
              <a:avLst/>
              <a:gdLst>
                <a:gd name="connsiteX0" fmla="*/ 1102518 w 2045493"/>
                <a:gd name="connsiteY0" fmla="*/ 1231106 h 1719262"/>
                <a:gd name="connsiteX1" fmla="*/ 897731 w 2045493"/>
                <a:gd name="connsiteY1" fmla="*/ 1069181 h 1719262"/>
                <a:gd name="connsiteX2" fmla="*/ 776287 w 2045493"/>
                <a:gd name="connsiteY2" fmla="*/ 945356 h 1719262"/>
                <a:gd name="connsiteX3" fmla="*/ 540543 w 2045493"/>
                <a:gd name="connsiteY3" fmla="*/ 723900 h 1719262"/>
                <a:gd name="connsiteX4" fmla="*/ 402431 w 2045493"/>
                <a:gd name="connsiteY4" fmla="*/ 581025 h 1719262"/>
                <a:gd name="connsiteX5" fmla="*/ 269081 w 2045493"/>
                <a:gd name="connsiteY5" fmla="*/ 431006 h 1719262"/>
                <a:gd name="connsiteX6" fmla="*/ 169068 w 2045493"/>
                <a:gd name="connsiteY6" fmla="*/ 304800 h 1719262"/>
                <a:gd name="connsiteX7" fmla="*/ 107156 w 2045493"/>
                <a:gd name="connsiteY7" fmla="*/ 216693 h 1719262"/>
                <a:gd name="connsiteX8" fmla="*/ 28575 w 2045493"/>
                <a:gd name="connsiteY8" fmla="*/ 102393 h 1719262"/>
                <a:gd name="connsiteX9" fmla="*/ 4762 w 2045493"/>
                <a:gd name="connsiteY9" fmla="*/ 64293 h 1719262"/>
                <a:gd name="connsiteX10" fmla="*/ 2381 w 2045493"/>
                <a:gd name="connsiteY10" fmla="*/ 54768 h 1719262"/>
                <a:gd name="connsiteX11" fmla="*/ 0 w 2045493"/>
                <a:gd name="connsiteY11" fmla="*/ 40481 h 1719262"/>
                <a:gd name="connsiteX12" fmla="*/ 2381 w 2045493"/>
                <a:gd name="connsiteY12" fmla="*/ 19050 h 1719262"/>
                <a:gd name="connsiteX13" fmla="*/ 16668 w 2045493"/>
                <a:gd name="connsiteY13" fmla="*/ 4762 h 1719262"/>
                <a:gd name="connsiteX14" fmla="*/ 35718 w 2045493"/>
                <a:gd name="connsiteY14" fmla="*/ 0 h 1719262"/>
                <a:gd name="connsiteX15" fmla="*/ 61912 w 2045493"/>
                <a:gd name="connsiteY15" fmla="*/ 4762 h 1719262"/>
                <a:gd name="connsiteX16" fmla="*/ 80962 w 2045493"/>
                <a:gd name="connsiteY16" fmla="*/ 23812 h 1719262"/>
                <a:gd name="connsiteX17" fmla="*/ 223837 w 2045493"/>
                <a:gd name="connsiteY17" fmla="*/ 180975 h 1719262"/>
                <a:gd name="connsiteX18" fmla="*/ 364331 w 2045493"/>
                <a:gd name="connsiteY18" fmla="*/ 323850 h 1719262"/>
                <a:gd name="connsiteX19" fmla="*/ 497681 w 2045493"/>
                <a:gd name="connsiteY19" fmla="*/ 454818 h 1719262"/>
                <a:gd name="connsiteX20" fmla="*/ 652462 w 2045493"/>
                <a:gd name="connsiteY20" fmla="*/ 592931 h 1719262"/>
                <a:gd name="connsiteX21" fmla="*/ 769143 w 2045493"/>
                <a:gd name="connsiteY21" fmla="*/ 692943 h 1719262"/>
                <a:gd name="connsiteX22" fmla="*/ 892968 w 2045493"/>
                <a:gd name="connsiteY22" fmla="*/ 790575 h 1719262"/>
                <a:gd name="connsiteX23" fmla="*/ 1028700 w 2045493"/>
                <a:gd name="connsiteY23" fmla="*/ 900112 h 1719262"/>
                <a:gd name="connsiteX24" fmla="*/ 1143000 w 2045493"/>
                <a:gd name="connsiteY24" fmla="*/ 985837 h 1719262"/>
                <a:gd name="connsiteX25" fmla="*/ 1283493 w 2045493"/>
                <a:gd name="connsiteY25" fmla="*/ 1083468 h 1719262"/>
                <a:gd name="connsiteX26" fmla="*/ 1438275 w 2045493"/>
                <a:gd name="connsiteY26" fmla="*/ 1178718 h 1719262"/>
                <a:gd name="connsiteX27" fmla="*/ 1597818 w 2045493"/>
                <a:gd name="connsiteY27" fmla="*/ 1271587 h 1719262"/>
                <a:gd name="connsiteX28" fmla="*/ 1666875 w 2045493"/>
                <a:gd name="connsiteY28" fmla="*/ 1304925 h 1719262"/>
                <a:gd name="connsiteX29" fmla="*/ 1726406 w 2045493"/>
                <a:gd name="connsiteY29" fmla="*/ 1326356 h 1719262"/>
                <a:gd name="connsiteX30" fmla="*/ 1774031 w 2045493"/>
                <a:gd name="connsiteY30" fmla="*/ 1338262 h 1719262"/>
                <a:gd name="connsiteX31" fmla="*/ 1816893 w 2045493"/>
                <a:gd name="connsiteY31" fmla="*/ 1345406 h 1719262"/>
                <a:gd name="connsiteX32" fmla="*/ 1881187 w 2045493"/>
                <a:gd name="connsiteY32" fmla="*/ 1335881 h 1719262"/>
                <a:gd name="connsiteX33" fmla="*/ 1938337 w 2045493"/>
                <a:gd name="connsiteY33" fmla="*/ 1307306 h 1719262"/>
                <a:gd name="connsiteX34" fmla="*/ 1978818 w 2045493"/>
                <a:gd name="connsiteY34" fmla="*/ 1285875 h 1719262"/>
                <a:gd name="connsiteX35" fmla="*/ 2005012 w 2045493"/>
                <a:gd name="connsiteY35" fmla="*/ 1271587 h 1719262"/>
                <a:gd name="connsiteX36" fmla="*/ 2021681 w 2045493"/>
                <a:gd name="connsiteY36" fmla="*/ 1264443 h 1719262"/>
                <a:gd name="connsiteX37" fmla="*/ 2033587 w 2045493"/>
                <a:gd name="connsiteY37" fmla="*/ 1264443 h 1719262"/>
                <a:gd name="connsiteX38" fmla="*/ 2045493 w 2045493"/>
                <a:gd name="connsiteY38" fmla="*/ 1273968 h 1719262"/>
                <a:gd name="connsiteX39" fmla="*/ 2043112 w 2045493"/>
                <a:gd name="connsiteY39" fmla="*/ 1297781 h 1719262"/>
                <a:gd name="connsiteX40" fmla="*/ 2000250 w 2045493"/>
                <a:gd name="connsiteY40" fmla="*/ 1373981 h 1719262"/>
                <a:gd name="connsiteX41" fmla="*/ 1921668 w 2045493"/>
                <a:gd name="connsiteY41" fmla="*/ 1500187 h 1719262"/>
                <a:gd name="connsiteX42" fmla="*/ 1828800 w 2045493"/>
                <a:gd name="connsiteY42" fmla="*/ 1612106 h 1719262"/>
                <a:gd name="connsiteX43" fmla="*/ 1776412 w 2045493"/>
                <a:gd name="connsiteY43" fmla="*/ 1664493 h 1719262"/>
                <a:gd name="connsiteX44" fmla="*/ 1726406 w 2045493"/>
                <a:gd name="connsiteY44" fmla="*/ 1702593 h 1719262"/>
                <a:gd name="connsiteX45" fmla="*/ 1697831 w 2045493"/>
                <a:gd name="connsiteY45" fmla="*/ 1714500 h 1719262"/>
                <a:gd name="connsiteX46" fmla="*/ 1674018 w 2045493"/>
                <a:gd name="connsiteY46" fmla="*/ 1719262 h 1719262"/>
                <a:gd name="connsiteX47" fmla="*/ 1647825 w 2045493"/>
                <a:gd name="connsiteY47" fmla="*/ 1714500 h 1719262"/>
                <a:gd name="connsiteX48" fmla="*/ 1624012 w 2045493"/>
                <a:gd name="connsiteY48" fmla="*/ 1700212 h 1719262"/>
                <a:gd name="connsiteX49" fmla="*/ 1604962 w 2045493"/>
                <a:gd name="connsiteY49" fmla="*/ 1676400 h 1719262"/>
                <a:gd name="connsiteX50" fmla="*/ 1585912 w 2045493"/>
                <a:gd name="connsiteY50" fmla="*/ 1633537 h 1719262"/>
                <a:gd name="connsiteX51" fmla="*/ 1350168 w 2045493"/>
                <a:gd name="connsiteY51" fmla="*/ 1435893 h 1719262"/>
                <a:gd name="connsiteX52" fmla="*/ 1102518 w 2045493"/>
                <a:gd name="connsiteY52" fmla="*/ 1231106 h 17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045493" h="1719262">
                  <a:moveTo>
                    <a:pt x="1102518" y="1231106"/>
                  </a:moveTo>
                  <a:lnTo>
                    <a:pt x="897731" y="1069181"/>
                  </a:lnTo>
                  <a:lnTo>
                    <a:pt x="776287" y="945356"/>
                  </a:lnTo>
                  <a:lnTo>
                    <a:pt x="540543" y="723900"/>
                  </a:lnTo>
                  <a:lnTo>
                    <a:pt x="402431" y="581025"/>
                  </a:lnTo>
                  <a:lnTo>
                    <a:pt x="269081" y="431006"/>
                  </a:lnTo>
                  <a:lnTo>
                    <a:pt x="169068" y="304800"/>
                  </a:lnTo>
                  <a:lnTo>
                    <a:pt x="107156" y="216693"/>
                  </a:lnTo>
                  <a:lnTo>
                    <a:pt x="28575" y="102393"/>
                  </a:lnTo>
                  <a:lnTo>
                    <a:pt x="4762" y="64293"/>
                  </a:lnTo>
                  <a:lnTo>
                    <a:pt x="2381" y="54768"/>
                  </a:lnTo>
                  <a:lnTo>
                    <a:pt x="0" y="40481"/>
                  </a:lnTo>
                  <a:lnTo>
                    <a:pt x="2381" y="19050"/>
                  </a:lnTo>
                  <a:lnTo>
                    <a:pt x="16668" y="4762"/>
                  </a:lnTo>
                  <a:lnTo>
                    <a:pt x="35718" y="0"/>
                  </a:lnTo>
                  <a:lnTo>
                    <a:pt x="61912" y="4762"/>
                  </a:lnTo>
                  <a:lnTo>
                    <a:pt x="80962" y="23812"/>
                  </a:lnTo>
                  <a:lnTo>
                    <a:pt x="223837" y="180975"/>
                  </a:lnTo>
                  <a:lnTo>
                    <a:pt x="364331" y="323850"/>
                  </a:lnTo>
                  <a:lnTo>
                    <a:pt x="497681" y="454818"/>
                  </a:lnTo>
                  <a:lnTo>
                    <a:pt x="652462" y="592931"/>
                  </a:lnTo>
                  <a:lnTo>
                    <a:pt x="769143" y="692943"/>
                  </a:lnTo>
                  <a:lnTo>
                    <a:pt x="892968" y="790575"/>
                  </a:lnTo>
                  <a:lnTo>
                    <a:pt x="1028700" y="900112"/>
                  </a:lnTo>
                  <a:lnTo>
                    <a:pt x="1143000" y="985837"/>
                  </a:lnTo>
                  <a:lnTo>
                    <a:pt x="1283493" y="1083468"/>
                  </a:lnTo>
                  <a:lnTo>
                    <a:pt x="1438275" y="1178718"/>
                  </a:lnTo>
                  <a:lnTo>
                    <a:pt x="1597818" y="1271587"/>
                  </a:lnTo>
                  <a:lnTo>
                    <a:pt x="1666875" y="1304925"/>
                  </a:lnTo>
                  <a:lnTo>
                    <a:pt x="1726406" y="1326356"/>
                  </a:lnTo>
                  <a:lnTo>
                    <a:pt x="1774031" y="1338262"/>
                  </a:lnTo>
                  <a:lnTo>
                    <a:pt x="1816893" y="1345406"/>
                  </a:lnTo>
                  <a:lnTo>
                    <a:pt x="1881187" y="1335881"/>
                  </a:lnTo>
                  <a:lnTo>
                    <a:pt x="1938337" y="1307306"/>
                  </a:lnTo>
                  <a:lnTo>
                    <a:pt x="1978818" y="1285875"/>
                  </a:lnTo>
                  <a:lnTo>
                    <a:pt x="2005012" y="1271587"/>
                  </a:lnTo>
                  <a:lnTo>
                    <a:pt x="2021681" y="1264443"/>
                  </a:lnTo>
                  <a:lnTo>
                    <a:pt x="2033587" y="1264443"/>
                  </a:lnTo>
                  <a:lnTo>
                    <a:pt x="2045493" y="1273968"/>
                  </a:lnTo>
                  <a:lnTo>
                    <a:pt x="2043112" y="1297781"/>
                  </a:lnTo>
                  <a:lnTo>
                    <a:pt x="2000250" y="1373981"/>
                  </a:lnTo>
                  <a:lnTo>
                    <a:pt x="1921668" y="1500187"/>
                  </a:lnTo>
                  <a:lnTo>
                    <a:pt x="1828800" y="1612106"/>
                  </a:lnTo>
                  <a:lnTo>
                    <a:pt x="1776412" y="1664493"/>
                  </a:lnTo>
                  <a:lnTo>
                    <a:pt x="1726406" y="1702593"/>
                  </a:lnTo>
                  <a:lnTo>
                    <a:pt x="1697831" y="1714500"/>
                  </a:lnTo>
                  <a:lnTo>
                    <a:pt x="1674018" y="1719262"/>
                  </a:lnTo>
                  <a:lnTo>
                    <a:pt x="1647825" y="1714500"/>
                  </a:lnTo>
                  <a:lnTo>
                    <a:pt x="1624012" y="1700212"/>
                  </a:lnTo>
                  <a:lnTo>
                    <a:pt x="1604962" y="1676400"/>
                  </a:lnTo>
                  <a:lnTo>
                    <a:pt x="1585912" y="1633537"/>
                  </a:lnTo>
                  <a:lnTo>
                    <a:pt x="1350168" y="1435893"/>
                  </a:lnTo>
                  <a:lnTo>
                    <a:pt x="1102518" y="12311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3">
              <a:extLst>
                <a:ext uri="{FF2B5EF4-FFF2-40B4-BE49-F238E27FC236}">
                  <a16:creationId xmlns:a16="http://schemas.microsoft.com/office/drawing/2014/main" id="{87FE5B0B-8485-4E3B-9704-18F2FD9F86DC}"/>
                </a:ext>
              </a:extLst>
            </p:cNvPr>
            <p:cNvSpPr/>
            <p:nvPr/>
          </p:nvSpPr>
          <p:spPr>
            <a:xfrm rot="16200000">
              <a:off x="3436146" y="4537869"/>
              <a:ext cx="2286000" cy="379412"/>
            </a:xfrm>
            <a:custGeom>
              <a:avLst/>
              <a:gdLst>
                <a:gd name="connsiteX0" fmla="*/ 1200150 w 2286000"/>
                <a:gd name="connsiteY0" fmla="*/ 328613 h 378619"/>
                <a:gd name="connsiteX1" fmla="*/ 676275 w 2286000"/>
                <a:gd name="connsiteY1" fmla="*/ 319088 h 378619"/>
                <a:gd name="connsiteX2" fmla="*/ 240507 w 2286000"/>
                <a:gd name="connsiteY2" fmla="*/ 316706 h 378619"/>
                <a:gd name="connsiteX3" fmla="*/ 180975 w 2286000"/>
                <a:gd name="connsiteY3" fmla="*/ 307181 h 378619"/>
                <a:gd name="connsiteX4" fmla="*/ 128588 w 2286000"/>
                <a:gd name="connsiteY4" fmla="*/ 292894 h 378619"/>
                <a:gd name="connsiteX5" fmla="*/ 85725 w 2286000"/>
                <a:gd name="connsiteY5" fmla="*/ 273844 h 378619"/>
                <a:gd name="connsiteX6" fmla="*/ 45244 w 2286000"/>
                <a:gd name="connsiteY6" fmla="*/ 252413 h 378619"/>
                <a:gd name="connsiteX7" fmla="*/ 19050 w 2286000"/>
                <a:gd name="connsiteY7" fmla="*/ 228600 h 378619"/>
                <a:gd name="connsiteX8" fmla="*/ 9525 w 2286000"/>
                <a:gd name="connsiteY8" fmla="*/ 214313 h 378619"/>
                <a:gd name="connsiteX9" fmla="*/ 0 w 2286000"/>
                <a:gd name="connsiteY9" fmla="*/ 192881 h 378619"/>
                <a:gd name="connsiteX10" fmla="*/ 4763 w 2286000"/>
                <a:gd name="connsiteY10" fmla="*/ 164306 h 378619"/>
                <a:gd name="connsiteX11" fmla="*/ 21432 w 2286000"/>
                <a:gd name="connsiteY11" fmla="*/ 130969 h 378619"/>
                <a:gd name="connsiteX12" fmla="*/ 47625 w 2286000"/>
                <a:gd name="connsiteY12" fmla="*/ 104775 h 378619"/>
                <a:gd name="connsiteX13" fmla="*/ 95250 w 2286000"/>
                <a:gd name="connsiteY13" fmla="*/ 76200 h 378619"/>
                <a:gd name="connsiteX14" fmla="*/ 159544 w 2286000"/>
                <a:gd name="connsiteY14" fmla="*/ 52388 h 378619"/>
                <a:gd name="connsiteX15" fmla="*/ 271463 w 2286000"/>
                <a:gd name="connsiteY15" fmla="*/ 28575 h 378619"/>
                <a:gd name="connsiteX16" fmla="*/ 361950 w 2286000"/>
                <a:gd name="connsiteY16" fmla="*/ 14288 h 378619"/>
                <a:gd name="connsiteX17" fmla="*/ 466725 w 2286000"/>
                <a:gd name="connsiteY17" fmla="*/ 0 h 378619"/>
                <a:gd name="connsiteX18" fmla="*/ 533400 w 2286000"/>
                <a:gd name="connsiteY18" fmla="*/ 0 h 378619"/>
                <a:gd name="connsiteX19" fmla="*/ 588169 w 2286000"/>
                <a:gd name="connsiteY19" fmla="*/ 7144 h 378619"/>
                <a:gd name="connsiteX20" fmla="*/ 638175 w 2286000"/>
                <a:gd name="connsiteY20" fmla="*/ 21431 h 378619"/>
                <a:gd name="connsiteX21" fmla="*/ 700088 w 2286000"/>
                <a:gd name="connsiteY21" fmla="*/ 45244 h 378619"/>
                <a:gd name="connsiteX22" fmla="*/ 752475 w 2286000"/>
                <a:gd name="connsiteY22" fmla="*/ 69056 h 378619"/>
                <a:gd name="connsiteX23" fmla="*/ 1083469 w 2286000"/>
                <a:gd name="connsiteY23" fmla="*/ 97631 h 378619"/>
                <a:gd name="connsiteX24" fmla="*/ 1412082 w 2286000"/>
                <a:gd name="connsiteY24" fmla="*/ 126206 h 378619"/>
                <a:gd name="connsiteX25" fmla="*/ 1595438 w 2286000"/>
                <a:gd name="connsiteY25" fmla="*/ 138113 h 378619"/>
                <a:gd name="connsiteX26" fmla="*/ 1831182 w 2286000"/>
                <a:gd name="connsiteY26" fmla="*/ 130969 h 378619"/>
                <a:gd name="connsiteX27" fmla="*/ 1990725 w 2286000"/>
                <a:gd name="connsiteY27" fmla="*/ 111919 h 378619"/>
                <a:gd name="connsiteX28" fmla="*/ 2143125 w 2286000"/>
                <a:gd name="connsiteY28" fmla="*/ 42863 h 378619"/>
                <a:gd name="connsiteX29" fmla="*/ 2286000 w 2286000"/>
                <a:gd name="connsiteY29" fmla="*/ 200025 h 378619"/>
                <a:gd name="connsiteX30" fmla="*/ 2143125 w 2286000"/>
                <a:gd name="connsiteY30" fmla="*/ 366713 h 378619"/>
                <a:gd name="connsiteX31" fmla="*/ 2124075 w 2286000"/>
                <a:gd name="connsiteY31" fmla="*/ 378619 h 378619"/>
                <a:gd name="connsiteX32" fmla="*/ 2012157 w 2286000"/>
                <a:gd name="connsiteY32" fmla="*/ 371475 h 378619"/>
                <a:gd name="connsiteX33" fmla="*/ 1593057 w 2286000"/>
                <a:gd name="connsiteY33" fmla="*/ 342900 h 378619"/>
                <a:gd name="connsiteX34" fmla="*/ 1200150 w 2286000"/>
                <a:gd name="connsiteY34" fmla="*/ 328613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286000" h="378619">
                  <a:moveTo>
                    <a:pt x="1200150" y="328613"/>
                  </a:moveTo>
                  <a:lnTo>
                    <a:pt x="676275" y="319088"/>
                  </a:lnTo>
                  <a:lnTo>
                    <a:pt x="240507" y="316706"/>
                  </a:lnTo>
                  <a:lnTo>
                    <a:pt x="180975" y="307181"/>
                  </a:lnTo>
                  <a:lnTo>
                    <a:pt x="128588" y="292894"/>
                  </a:lnTo>
                  <a:lnTo>
                    <a:pt x="85725" y="273844"/>
                  </a:lnTo>
                  <a:lnTo>
                    <a:pt x="45244" y="252413"/>
                  </a:lnTo>
                  <a:lnTo>
                    <a:pt x="19050" y="228600"/>
                  </a:lnTo>
                  <a:lnTo>
                    <a:pt x="9525" y="214313"/>
                  </a:lnTo>
                  <a:lnTo>
                    <a:pt x="0" y="192881"/>
                  </a:lnTo>
                  <a:lnTo>
                    <a:pt x="4763" y="164306"/>
                  </a:lnTo>
                  <a:lnTo>
                    <a:pt x="21432" y="130969"/>
                  </a:lnTo>
                  <a:lnTo>
                    <a:pt x="47625" y="104775"/>
                  </a:lnTo>
                  <a:lnTo>
                    <a:pt x="95250" y="76200"/>
                  </a:lnTo>
                  <a:lnTo>
                    <a:pt x="159544" y="52388"/>
                  </a:lnTo>
                  <a:lnTo>
                    <a:pt x="271463" y="28575"/>
                  </a:lnTo>
                  <a:lnTo>
                    <a:pt x="361950" y="14288"/>
                  </a:lnTo>
                  <a:lnTo>
                    <a:pt x="466725" y="0"/>
                  </a:lnTo>
                  <a:lnTo>
                    <a:pt x="533400" y="0"/>
                  </a:lnTo>
                  <a:lnTo>
                    <a:pt x="588169" y="7144"/>
                  </a:lnTo>
                  <a:lnTo>
                    <a:pt x="638175" y="21431"/>
                  </a:lnTo>
                  <a:lnTo>
                    <a:pt x="700088" y="45244"/>
                  </a:lnTo>
                  <a:lnTo>
                    <a:pt x="752475" y="69056"/>
                  </a:lnTo>
                  <a:lnTo>
                    <a:pt x="1083469" y="97631"/>
                  </a:lnTo>
                  <a:lnTo>
                    <a:pt x="1412082" y="126206"/>
                  </a:lnTo>
                  <a:lnTo>
                    <a:pt x="1595438" y="138113"/>
                  </a:lnTo>
                  <a:lnTo>
                    <a:pt x="1831182" y="130969"/>
                  </a:lnTo>
                  <a:lnTo>
                    <a:pt x="1990725" y="111919"/>
                  </a:lnTo>
                  <a:lnTo>
                    <a:pt x="2143125" y="42863"/>
                  </a:lnTo>
                  <a:lnTo>
                    <a:pt x="2286000" y="200025"/>
                  </a:lnTo>
                  <a:lnTo>
                    <a:pt x="2143125" y="366713"/>
                  </a:lnTo>
                  <a:lnTo>
                    <a:pt x="2124075" y="378619"/>
                  </a:lnTo>
                  <a:lnTo>
                    <a:pt x="2012157" y="371475"/>
                  </a:lnTo>
                  <a:lnTo>
                    <a:pt x="1593057" y="342900"/>
                  </a:lnTo>
                  <a:lnTo>
                    <a:pt x="1200150" y="3286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8">
              <a:extLst>
                <a:ext uri="{FF2B5EF4-FFF2-40B4-BE49-F238E27FC236}">
                  <a16:creationId xmlns:a16="http://schemas.microsoft.com/office/drawing/2014/main" id="{919D5077-A362-4ECD-9EA5-467E56A81F80}"/>
                </a:ext>
              </a:extLst>
            </p:cNvPr>
            <p:cNvSpPr/>
            <p:nvPr/>
          </p:nvSpPr>
          <p:spPr>
            <a:xfrm>
              <a:off x="5500690" y="2471738"/>
              <a:ext cx="2455862" cy="538162"/>
            </a:xfrm>
            <a:custGeom>
              <a:avLst/>
              <a:gdLst>
                <a:gd name="connsiteX0" fmla="*/ 1602581 w 2455068"/>
                <a:gd name="connsiteY0" fmla="*/ 354806 h 538162"/>
                <a:gd name="connsiteX1" fmla="*/ 1204912 w 2455068"/>
                <a:gd name="connsiteY1" fmla="*/ 402431 h 538162"/>
                <a:gd name="connsiteX2" fmla="*/ 1042987 w 2455068"/>
                <a:gd name="connsiteY2" fmla="*/ 414337 h 538162"/>
                <a:gd name="connsiteX3" fmla="*/ 912018 w 2455068"/>
                <a:gd name="connsiteY3" fmla="*/ 431006 h 538162"/>
                <a:gd name="connsiteX4" fmla="*/ 828675 w 2455068"/>
                <a:gd name="connsiteY4" fmla="*/ 445293 h 538162"/>
                <a:gd name="connsiteX5" fmla="*/ 735806 w 2455068"/>
                <a:gd name="connsiteY5" fmla="*/ 466725 h 538162"/>
                <a:gd name="connsiteX6" fmla="*/ 597693 w 2455068"/>
                <a:gd name="connsiteY6" fmla="*/ 504825 h 538162"/>
                <a:gd name="connsiteX7" fmla="*/ 490537 w 2455068"/>
                <a:gd name="connsiteY7" fmla="*/ 535781 h 538162"/>
                <a:gd name="connsiteX8" fmla="*/ 450056 w 2455068"/>
                <a:gd name="connsiteY8" fmla="*/ 538162 h 538162"/>
                <a:gd name="connsiteX9" fmla="*/ 395287 w 2455068"/>
                <a:gd name="connsiteY9" fmla="*/ 533400 h 538162"/>
                <a:gd name="connsiteX10" fmla="*/ 342900 w 2455068"/>
                <a:gd name="connsiteY10" fmla="*/ 521493 h 538162"/>
                <a:gd name="connsiteX11" fmla="*/ 285750 w 2455068"/>
                <a:gd name="connsiteY11" fmla="*/ 502443 h 538162"/>
                <a:gd name="connsiteX12" fmla="*/ 223837 w 2455068"/>
                <a:gd name="connsiteY12" fmla="*/ 471487 h 538162"/>
                <a:gd name="connsiteX13" fmla="*/ 164306 w 2455068"/>
                <a:gd name="connsiteY13" fmla="*/ 428625 h 538162"/>
                <a:gd name="connsiteX14" fmla="*/ 119062 w 2455068"/>
                <a:gd name="connsiteY14" fmla="*/ 388143 h 538162"/>
                <a:gd name="connsiteX15" fmla="*/ 73818 w 2455068"/>
                <a:gd name="connsiteY15" fmla="*/ 335756 h 538162"/>
                <a:gd name="connsiteX16" fmla="*/ 42862 w 2455068"/>
                <a:gd name="connsiteY16" fmla="*/ 292893 h 538162"/>
                <a:gd name="connsiteX17" fmla="*/ 16668 w 2455068"/>
                <a:gd name="connsiteY17" fmla="*/ 242887 h 538162"/>
                <a:gd name="connsiteX18" fmla="*/ 2381 w 2455068"/>
                <a:gd name="connsiteY18" fmla="*/ 209550 h 538162"/>
                <a:gd name="connsiteX19" fmla="*/ 0 w 2455068"/>
                <a:gd name="connsiteY19" fmla="*/ 190500 h 538162"/>
                <a:gd name="connsiteX20" fmla="*/ 0 w 2455068"/>
                <a:gd name="connsiteY20" fmla="*/ 176212 h 538162"/>
                <a:gd name="connsiteX21" fmla="*/ 4762 w 2455068"/>
                <a:gd name="connsiteY21" fmla="*/ 164306 h 538162"/>
                <a:gd name="connsiteX22" fmla="*/ 16668 w 2455068"/>
                <a:gd name="connsiteY22" fmla="*/ 159543 h 538162"/>
                <a:gd name="connsiteX23" fmla="*/ 38100 w 2455068"/>
                <a:gd name="connsiteY23" fmla="*/ 161925 h 538162"/>
                <a:gd name="connsiteX24" fmla="*/ 78581 w 2455068"/>
                <a:gd name="connsiteY24" fmla="*/ 195262 h 538162"/>
                <a:gd name="connsiteX25" fmla="*/ 121443 w 2455068"/>
                <a:gd name="connsiteY25" fmla="*/ 223837 h 538162"/>
                <a:gd name="connsiteX26" fmla="*/ 173831 w 2455068"/>
                <a:gd name="connsiteY26" fmla="*/ 252412 h 538162"/>
                <a:gd name="connsiteX27" fmla="*/ 214312 w 2455068"/>
                <a:gd name="connsiteY27" fmla="*/ 271462 h 538162"/>
                <a:gd name="connsiteX28" fmla="*/ 261937 w 2455068"/>
                <a:gd name="connsiteY28" fmla="*/ 280987 h 538162"/>
                <a:gd name="connsiteX29" fmla="*/ 342900 w 2455068"/>
                <a:gd name="connsiteY29" fmla="*/ 285750 h 538162"/>
                <a:gd name="connsiteX30" fmla="*/ 452437 w 2455068"/>
                <a:gd name="connsiteY30" fmla="*/ 288131 h 538162"/>
                <a:gd name="connsiteX31" fmla="*/ 576262 w 2455068"/>
                <a:gd name="connsiteY31" fmla="*/ 273843 h 538162"/>
                <a:gd name="connsiteX32" fmla="*/ 990600 w 2455068"/>
                <a:gd name="connsiteY32" fmla="*/ 223837 h 538162"/>
                <a:gd name="connsiteX33" fmla="*/ 1331118 w 2455068"/>
                <a:gd name="connsiteY33" fmla="*/ 171450 h 538162"/>
                <a:gd name="connsiteX34" fmla="*/ 1616868 w 2455068"/>
                <a:gd name="connsiteY34" fmla="*/ 128587 h 538162"/>
                <a:gd name="connsiteX35" fmla="*/ 1747837 w 2455068"/>
                <a:gd name="connsiteY35" fmla="*/ 107156 h 538162"/>
                <a:gd name="connsiteX36" fmla="*/ 1831181 w 2455068"/>
                <a:gd name="connsiteY36" fmla="*/ 88106 h 538162"/>
                <a:gd name="connsiteX37" fmla="*/ 1902618 w 2455068"/>
                <a:gd name="connsiteY37" fmla="*/ 57150 h 538162"/>
                <a:gd name="connsiteX38" fmla="*/ 1945481 w 2455068"/>
                <a:gd name="connsiteY38" fmla="*/ 35718 h 538162"/>
                <a:gd name="connsiteX39" fmla="*/ 1990725 w 2455068"/>
                <a:gd name="connsiteY39" fmla="*/ 2381 h 538162"/>
                <a:gd name="connsiteX40" fmla="*/ 2002631 w 2455068"/>
                <a:gd name="connsiteY40" fmla="*/ 0 h 538162"/>
                <a:gd name="connsiteX41" fmla="*/ 2055018 w 2455068"/>
                <a:gd name="connsiteY41" fmla="*/ 9525 h 538162"/>
                <a:gd name="connsiteX42" fmla="*/ 2181225 w 2455068"/>
                <a:gd name="connsiteY42" fmla="*/ 42862 h 538162"/>
                <a:gd name="connsiteX43" fmla="*/ 2319337 w 2455068"/>
                <a:gd name="connsiteY43" fmla="*/ 90487 h 538162"/>
                <a:gd name="connsiteX44" fmla="*/ 2374106 w 2455068"/>
                <a:gd name="connsiteY44" fmla="*/ 109537 h 538162"/>
                <a:gd name="connsiteX45" fmla="*/ 2388393 w 2455068"/>
                <a:gd name="connsiteY45" fmla="*/ 121443 h 538162"/>
                <a:gd name="connsiteX46" fmla="*/ 2421731 w 2455068"/>
                <a:gd name="connsiteY46" fmla="*/ 159543 h 538162"/>
                <a:gd name="connsiteX47" fmla="*/ 2445543 w 2455068"/>
                <a:gd name="connsiteY47" fmla="*/ 200025 h 538162"/>
                <a:gd name="connsiteX48" fmla="*/ 2452687 w 2455068"/>
                <a:gd name="connsiteY48" fmla="*/ 216693 h 538162"/>
                <a:gd name="connsiteX49" fmla="*/ 2455068 w 2455068"/>
                <a:gd name="connsiteY49" fmla="*/ 235743 h 538162"/>
                <a:gd name="connsiteX50" fmla="*/ 2447925 w 2455068"/>
                <a:gd name="connsiteY50" fmla="*/ 261937 h 538162"/>
                <a:gd name="connsiteX51" fmla="*/ 2433637 w 2455068"/>
                <a:gd name="connsiteY51" fmla="*/ 280987 h 538162"/>
                <a:gd name="connsiteX52" fmla="*/ 2409825 w 2455068"/>
                <a:gd name="connsiteY52" fmla="*/ 295275 h 538162"/>
                <a:gd name="connsiteX53" fmla="*/ 2350293 w 2455068"/>
                <a:gd name="connsiteY53" fmla="*/ 309562 h 538162"/>
                <a:gd name="connsiteX54" fmla="*/ 2219325 w 2455068"/>
                <a:gd name="connsiteY54" fmla="*/ 309562 h 538162"/>
                <a:gd name="connsiteX55" fmla="*/ 2078831 w 2455068"/>
                <a:gd name="connsiteY55" fmla="*/ 309562 h 538162"/>
                <a:gd name="connsiteX56" fmla="*/ 1602581 w 2455068"/>
                <a:gd name="connsiteY56" fmla="*/ 354806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55068" h="538162">
                  <a:moveTo>
                    <a:pt x="1602581" y="354806"/>
                  </a:moveTo>
                  <a:lnTo>
                    <a:pt x="1204912" y="402431"/>
                  </a:lnTo>
                  <a:lnTo>
                    <a:pt x="1042987" y="414337"/>
                  </a:lnTo>
                  <a:lnTo>
                    <a:pt x="912018" y="431006"/>
                  </a:lnTo>
                  <a:lnTo>
                    <a:pt x="828675" y="445293"/>
                  </a:lnTo>
                  <a:lnTo>
                    <a:pt x="735806" y="466725"/>
                  </a:lnTo>
                  <a:lnTo>
                    <a:pt x="597693" y="504825"/>
                  </a:lnTo>
                  <a:lnTo>
                    <a:pt x="490537" y="535781"/>
                  </a:lnTo>
                  <a:lnTo>
                    <a:pt x="450056" y="538162"/>
                  </a:lnTo>
                  <a:lnTo>
                    <a:pt x="395287" y="533400"/>
                  </a:lnTo>
                  <a:lnTo>
                    <a:pt x="342900" y="521493"/>
                  </a:lnTo>
                  <a:lnTo>
                    <a:pt x="285750" y="502443"/>
                  </a:lnTo>
                  <a:lnTo>
                    <a:pt x="223837" y="471487"/>
                  </a:lnTo>
                  <a:lnTo>
                    <a:pt x="164306" y="428625"/>
                  </a:lnTo>
                  <a:lnTo>
                    <a:pt x="119062" y="388143"/>
                  </a:lnTo>
                  <a:lnTo>
                    <a:pt x="73818" y="335756"/>
                  </a:lnTo>
                  <a:lnTo>
                    <a:pt x="42862" y="292893"/>
                  </a:lnTo>
                  <a:lnTo>
                    <a:pt x="16668" y="242887"/>
                  </a:lnTo>
                  <a:lnTo>
                    <a:pt x="2381" y="209550"/>
                  </a:lnTo>
                  <a:lnTo>
                    <a:pt x="0" y="190500"/>
                  </a:lnTo>
                  <a:lnTo>
                    <a:pt x="0" y="176212"/>
                  </a:lnTo>
                  <a:lnTo>
                    <a:pt x="4762" y="164306"/>
                  </a:lnTo>
                  <a:lnTo>
                    <a:pt x="16668" y="159543"/>
                  </a:lnTo>
                  <a:lnTo>
                    <a:pt x="38100" y="161925"/>
                  </a:lnTo>
                  <a:lnTo>
                    <a:pt x="78581" y="195262"/>
                  </a:lnTo>
                  <a:lnTo>
                    <a:pt x="121443" y="223837"/>
                  </a:lnTo>
                  <a:lnTo>
                    <a:pt x="173831" y="252412"/>
                  </a:lnTo>
                  <a:lnTo>
                    <a:pt x="214312" y="271462"/>
                  </a:lnTo>
                  <a:lnTo>
                    <a:pt x="261937" y="280987"/>
                  </a:lnTo>
                  <a:lnTo>
                    <a:pt x="342900" y="285750"/>
                  </a:lnTo>
                  <a:lnTo>
                    <a:pt x="452437" y="288131"/>
                  </a:lnTo>
                  <a:lnTo>
                    <a:pt x="576262" y="273843"/>
                  </a:lnTo>
                  <a:lnTo>
                    <a:pt x="990600" y="223837"/>
                  </a:lnTo>
                  <a:lnTo>
                    <a:pt x="1331118" y="171450"/>
                  </a:lnTo>
                  <a:lnTo>
                    <a:pt x="1616868" y="128587"/>
                  </a:lnTo>
                  <a:lnTo>
                    <a:pt x="1747837" y="107156"/>
                  </a:lnTo>
                  <a:lnTo>
                    <a:pt x="1831181" y="88106"/>
                  </a:lnTo>
                  <a:lnTo>
                    <a:pt x="1902618" y="57150"/>
                  </a:lnTo>
                  <a:lnTo>
                    <a:pt x="1945481" y="35718"/>
                  </a:lnTo>
                  <a:lnTo>
                    <a:pt x="1990725" y="2381"/>
                  </a:lnTo>
                  <a:lnTo>
                    <a:pt x="2002631" y="0"/>
                  </a:lnTo>
                  <a:lnTo>
                    <a:pt x="2055018" y="9525"/>
                  </a:lnTo>
                  <a:lnTo>
                    <a:pt x="2181225" y="42862"/>
                  </a:lnTo>
                  <a:lnTo>
                    <a:pt x="2319337" y="90487"/>
                  </a:lnTo>
                  <a:lnTo>
                    <a:pt x="2374106" y="109537"/>
                  </a:lnTo>
                  <a:lnTo>
                    <a:pt x="2388393" y="121443"/>
                  </a:lnTo>
                  <a:lnTo>
                    <a:pt x="2421731" y="159543"/>
                  </a:lnTo>
                  <a:lnTo>
                    <a:pt x="2445543" y="200025"/>
                  </a:lnTo>
                  <a:lnTo>
                    <a:pt x="2452687" y="216693"/>
                  </a:lnTo>
                  <a:lnTo>
                    <a:pt x="2455068" y="235743"/>
                  </a:lnTo>
                  <a:lnTo>
                    <a:pt x="2447925" y="261937"/>
                  </a:lnTo>
                  <a:lnTo>
                    <a:pt x="2433637" y="280987"/>
                  </a:lnTo>
                  <a:lnTo>
                    <a:pt x="2409825" y="295275"/>
                  </a:lnTo>
                  <a:lnTo>
                    <a:pt x="2350293" y="309562"/>
                  </a:lnTo>
                  <a:lnTo>
                    <a:pt x="2219325" y="309562"/>
                  </a:lnTo>
                  <a:lnTo>
                    <a:pt x="2078831" y="309562"/>
                  </a:lnTo>
                  <a:lnTo>
                    <a:pt x="1602581" y="3548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8">
              <a:extLst>
                <a:ext uri="{FF2B5EF4-FFF2-40B4-BE49-F238E27FC236}">
                  <a16:creationId xmlns:a16="http://schemas.microsoft.com/office/drawing/2014/main" id="{ED4294F8-83F3-4700-ACBA-CCF58675E02B}"/>
                </a:ext>
              </a:extLst>
            </p:cNvPr>
            <p:cNvSpPr/>
            <p:nvPr/>
          </p:nvSpPr>
          <p:spPr>
            <a:xfrm rot="16200000">
              <a:off x="5498309" y="3799682"/>
              <a:ext cx="2484438" cy="523875"/>
            </a:xfrm>
            <a:custGeom>
              <a:avLst/>
              <a:gdLst>
                <a:gd name="connsiteX0" fmla="*/ 711994 w 2483644"/>
                <a:gd name="connsiteY0" fmla="*/ 433388 h 523875"/>
                <a:gd name="connsiteX1" fmla="*/ 14287 w 2483644"/>
                <a:gd name="connsiteY1" fmla="*/ 435769 h 523875"/>
                <a:gd name="connsiteX2" fmla="*/ 0 w 2483644"/>
                <a:gd name="connsiteY2" fmla="*/ 169069 h 523875"/>
                <a:gd name="connsiteX3" fmla="*/ 759619 w 2483644"/>
                <a:gd name="connsiteY3" fmla="*/ 171450 h 523875"/>
                <a:gd name="connsiteX4" fmla="*/ 1212056 w 2483644"/>
                <a:gd name="connsiteY4" fmla="*/ 171450 h 523875"/>
                <a:gd name="connsiteX5" fmla="*/ 1593056 w 2483644"/>
                <a:gd name="connsiteY5" fmla="*/ 169069 h 523875"/>
                <a:gd name="connsiteX6" fmla="*/ 1924050 w 2483644"/>
                <a:gd name="connsiteY6" fmla="*/ 169069 h 523875"/>
                <a:gd name="connsiteX7" fmla="*/ 2076450 w 2483644"/>
                <a:gd name="connsiteY7" fmla="*/ 169069 h 523875"/>
                <a:gd name="connsiteX8" fmla="*/ 2133600 w 2483644"/>
                <a:gd name="connsiteY8" fmla="*/ 166688 h 523875"/>
                <a:gd name="connsiteX9" fmla="*/ 2183606 w 2483644"/>
                <a:gd name="connsiteY9" fmla="*/ 159544 h 523875"/>
                <a:gd name="connsiteX10" fmla="*/ 2238375 w 2483644"/>
                <a:gd name="connsiteY10" fmla="*/ 145257 h 523875"/>
                <a:gd name="connsiteX11" fmla="*/ 2300287 w 2483644"/>
                <a:gd name="connsiteY11" fmla="*/ 121444 h 523875"/>
                <a:gd name="connsiteX12" fmla="*/ 2366962 w 2483644"/>
                <a:gd name="connsiteY12" fmla="*/ 78582 h 523875"/>
                <a:gd name="connsiteX13" fmla="*/ 2447925 w 2483644"/>
                <a:gd name="connsiteY13" fmla="*/ 0 h 523875"/>
                <a:gd name="connsiteX14" fmla="*/ 2483644 w 2483644"/>
                <a:gd name="connsiteY14" fmla="*/ 185738 h 523875"/>
                <a:gd name="connsiteX15" fmla="*/ 2395537 w 2483644"/>
                <a:gd name="connsiteY15" fmla="*/ 323850 h 523875"/>
                <a:gd name="connsiteX16" fmla="*/ 2340769 w 2483644"/>
                <a:gd name="connsiteY16" fmla="*/ 419100 h 523875"/>
                <a:gd name="connsiteX17" fmla="*/ 2278856 w 2483644"/>
                <a:gd name="connsiteY17" fmla="*/ 500063 h 523875"/>
                <a:gd name="connsiteX18" fmla="*/ 2262187 w 2483644"/>
                <a:gd name="connsiteY18" fmla="*/ 514350 h 523875"/>
                <a:gd name="connsiteX19" fmla="*/ 2235994 w 2483644"/>
                <a:gd name="connsiteY19" fmla="*/ 523875 h 523875"/>
                <a:gd name="connsiteX20" fmla="*/ 2216944 w 2483644"/>
                <a:gd name="connsiteY20" fmla="*/ 523875 h 523875"/>
                <a:gd name="connsiteX21" fmla="*/ 2171700 w 2483644"/>
                <a:gd name="connsiteY21" fmla="*/ 509588 h 523875"/>
                <a:gd name="connsiteX22" fmla="*/ 2100262 w 2483644"/>
                <a:gd name="connsiteY22" fmla="*/ 476250 h 523875"/>
                <a:gd name="connsiteX23" fmla="*/ 2033587 w 2483644"/>
                <a:gd name="connsiteY23" fmla="*/ 454819 h 523875"/>
                <a:gd name="connsiteX24" fmla="*/ 1974056 w 2483644"/>
                <a:gd name="connsiteY24" fmla="*/ 438150 h 523875"/>
                <a:gd name="connsiteX25" fmla="*/ 1807369 w 2483644"/>
                <a:gd name="connsiteY25" fmla="*/ 433388 h 523875"/>
                <a:gd name="connsiteX26" fmla="*/ 1402556 w 2483644"/>
                <a:gd name="connsiteY26" fmla="*/ 438150 h 523875"/>
                <a:gd name="connsiteX27" fmla="*/ 1226344 w 2483644"/>
                <a:gd name="connsiteY27" fmla="*/ 431007 h 523875"/>
                <a:gd name="connsiteX28" fmla="*/ 711994 w 2483644"/>
                <a:gd name="connsiteY28" fmla="*/ 433388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483644" h="523875">
                  <a:moveTo>
                    <a:pt x="711994" y="433388"/>
                  </a:moveTo>
                  <a:lnTo>
                    <a:pt x="14287" y="435769"/>
                  </a:lnTo>
                  <a:lnTo>
                    <a:pt x="0" y="169069"/>
                  </a:lnTo>
                  <a:lnTo>
                    <a:pt x="759619" y="171450"/>
                  </a:lnTo>
                  <a:lnTo>
                    <a:pt x="1212056" y="171450"/>
                  </a:lnTo>
                  <a:lnTo>
                    <a:pt x="1593056" y="169069"/>
                  </a:lnTo>
                  <a:lnTo>
                    <a:pt x="1924050" y="169069"/>
                  </a:lnTo>
                  <a:lnTo>
                    <a:pt x="2076450" y="169069"/>
                  </a:lnTo>
                  <a:lnTo>
                    <a:pt x="2133600" y="166688"/>
                  </a:lnTo>
                  <a:lnTo>
                    <a:pt x="2183606" y="159544"/>
                  </a:lnTo>
                  <a:lnTo>
                    <a:pt x="2238375" y="145257"/>
                  </a:lnTo>
                  <a:lnTo>
                    <a:pt x="2300287" y="121444"/>
                  </a:lnTo>
                  <a:lnTo>
                    <a:pt x="2366962" y="78582"/>
                  </a:lnTo>
                  <a:lnTo>
                    <a:pt x="2447925" y="0"/>
                  </a:lnTo>
                  <a:lnTo>
                    <a:pt x="2483644" y="185738"/>
                  </a:lnTo>
                  <a:lnTo>
                    <a:pt x="2395537" y="323850"/>
                  </a:lnTo>
                  <a:lnTo>
                    <a:pt x="2340769" y="419100"/>
                  </a:lnTo>
                  <a:lnTo>
                    <a:pt x="2278856" y="500063"/>
                  </a:lnTo>
                  <a:lnTo>
                    <a:pt x="2262187" y="514350"/>
                  </a:lnTo>
                  <a:lnTo>
                    <a:pt x="2235994" y="523875"/>
                  </a:lnTo>
                  <a:lnTo>
                    <a:pt x="2216944" y="523875"/>
                  </a:lnTo>
                  <a:lnTo>
                    <a:pt x="2171700" y="509588"/>
                  </a:lnTo>
                  <a:lnTo>
                    <a:pt x="2100262" y="476250"/>
                  </a:lnTo>
                  <a:lnTo>
                    <a:pt x="2033587" y="454819"/>
                  </a:lnTo>
                  <a:lnTo>
                    <a:pt x="1974056" y="438150"/>
                  </a:lnTo>
                  <a:lnTo>
                    <a:pt x="1807369" y="433388"/>
                  </a:lnTo>
                  <a:lnTo>
                    <a:pt x="1402556" y="438150"/>
                  </a:lnTo>
                  <a:lnTo>
                    <a:pt x="1226344" y="431007"/>
                  </a:lnTo>
                  <a:lnTo>
                    <a:pt x="711994" y="4333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9">
              <a:extLst>
                <a:ext uri="{FF2B5EF4-FFF2-40B4-BE49-F238E27FC236}">
                  <a16:creationId xmlns:a16="http://schemas.microsoft.com/office/drawing/2014/main" id="{DE64F4F3-1ED1-4316-94F2-69B0660CAEEA}"/>
                </a:ext>
              </a:extLst>
            </p:cNvPr>
            <p:cNvSpPr/>
            <p:nvPr/>
          </p:nvSpPr>
          <p:spPr>
            <a:xfrm>
              <a:off x="5584826" y="3713164"/>
              <a:ext cx="2354263" cy="496887"/>
            </a:xfrm>
            <a:custGeom>
              <a:avLst/>
              <a:gdLst>
                <a:gd name="connsiteX0" fmla="*/ 1619250 w 2355057"/>
                <a:gd name="connsiteY0" fmla="*/ 342900 h 497681"/>
                <a:gd name="connsiteX1" fmla="*/ 1307307 w 2355057"/>
                <a:gd name="connsiteY1" fmla="*/ 371475 h 497681"/>
                <a:gd name="connsiteX2" fmla="*/ 1090613 w 2355057"/>
                <a:gd name="connsiteY2" fmla="*/ 385762 h 497681"/>
                <a:gd name="connsiteX3" fmla="*/ 823913 w 2355057"/>
                <a:gd name="connsiteY3" fmla="*/ 414337 h 497681"/>
                <a:gd name="connsiteX4" fmla="*/ 566738 w 2355057"/>
                <a:gd name="connsiteY4" fmla="*/ 452437 h 497681"/>
                <a:gd name="connsiteX5" fmla="*/ 354807 w 2355057"/>
                <a:gd name="connsiteY5" fmla="*/ 497681 h 497681"/>
                <a:gd name="connsiteX6" fmla="*/ 326232 w 2355057"/>
                <a:gd name="connsiteY6" fmla="*/ 492919 h 497681"/>
                <a:gd name="connsiteX7" fmla="*/ 264319 w 2355057"/>
                <a:gd name="connsiteY7" fmla="*/ 471487 h 497681"/>
                <a:gd name="connsiteX8" fmla="*/ 202407 w 2355057"/>
                <a:gd name="connsiteY8" fmla="*/ 435769 h 497681"/>
                <a:gd name="connsiteX9" fmla="*/ 128588 w 2355057"/>
                <a:gd name="connsiteY9" fmla="*/ 383381 h 497681"/>
                <a:gd name="connsiteX10" fmla="*/ 90488 w 2355057"/>
                <a:gd name="connsiteY10" fmla="*/ 347662 h 497681"/>
                <a:gd name="connsiteX11" fmla="*/ 47625 w 2355057"/>
                <a:gd name="connsiteY11" fmla="*/ 292894 h 497681"/>
                <a:gd name="connsiteX12" fmla="*/ 16669 w 2355057"/>
                <a:gd name="connsiteY12" fmla="*/ 245269 h 497681"/>
                <a:gd name="connsiteX13" fmla="*/ 0 w 2355057"/>
                <a:gd name="connsiteY13" fmla="*/ 207169 h 497681"/>
                <a:gd name="connsiteX14" fmla="*/ 0 w 2355057"/>
                <a:gd name="connsiteY14" fmla="*/ 188119 h 497681"/>
                <a:gd name="connsiteX15" fmla="*/ 4763 w 2355057"/>
                <a:gd name="connsiteY15" fmla="*/ 178594 h 497681"/>
                <a:gd name="connsiteX16" fmla="*/ 11907 w 2355057"/>
                <a:gd name="connsiteY16" fmla="*/ 171450 h 497681"/>
                <a:gd name="connsiteX17" fmla="*/ 28575 w 2355057"/>
                <a:gd name="connsiteY17" fmla="*/ 171450 h 497681"/>
                <a:gd name="connsiteX18" fmla="*/ 57150 w 2355057"/>
                <a:gd name="connsiteY18" fmla="*/ 185737 h 497681"/>
                <a:gd name="connsiteX19" fmla="*/ 104775 w 2355057"/>
                <a:gd name="connsiteY19" fmla="*/ 216694 h 497681"/>
                <a:gd name="connsiteX20" fmla="*/ 150019 w 2355057"/>
                <a:gd name="connsiteY20" fmla="*/ 238125 h 497681"/>
                <a:gd name="connsiteX21" fmla="*/ 200025 w 2355057"/>
                <a:gd name="connsiteY21" fmla="*/ 254794 h 497681"/>
                <a:gd name="connsiteX22" fmla="*/ 250032 w 2355057"/>
                <a:gd name="connsiteY22" fmla="*/ 271462 h 497681"/>
                <a:gd name="connsiteX23" fmla="*/ 321469 w 2355057"/>
                <a:gd name="connsiteY23" fmla="*/ 280987 h 497681"/>
                <a:gd name="connsiteX24" fmla="*/ 407194 w 2355057"/>
                <a:gd name="connsiteY24" fmla="*/ 278606 h 497681"/>
                <a:gd name="connsiteX25" fmla="*/ 640557 w 2355057"/>
                <a:gd name="connsiteY25" fmla="*/ 247650 h 497681"/>
                <a:gd name="connsiteX26" fmla="*/ 1088232 w 2355057"/>
                <a:gd name="connsiteY26" fmla="*/ 180975 h 497681"/>
                <a:gd name="connsiteX27" fmla="*/ 1300163 w 2355057"/>
                <a:gd name="connsiteY27" fmla="*/ 164306 h 497681"/>
                <a:gd name="connsiteX28" fmla="*/ 1407319 w 2355057"/>
                <a:gd name="connsiteY28" fmla="*/ 152400 h 497681"/>
                <a:gd name="connsiteX29" fmla="*/ 1502569 w 2355057"/>
                <a:gd name="connsiteY29" fmla="*/ 130969 h 497681"/>
                <a:gd name="connsiteX30" fmla="*/ 1604963 w 2355057"/>
                <a:gd name="connsiteY30" fmla="*/ 104775 h 497681"/>
                <a:gd name="connsiteX31" fmla="*/ 1716882 w 2355057"/>
                <a:gd name="connsiteY31" fmla="*/ 69056 h 497681"/>
                <a:gd name="connsiteX32" fmla="*/ 1814513 w 2355057"/>
                <a:gd name="connsiteY32" fmla="*/ 30956 h 497681"/>
                <a:gd name="connsiteX33" fmla="*/ 1871663 w 2355057"/>
                <a:gd name="connsiteY33" fmla="*/ 4762 h 497681"/>
                <a:gd name="connsiteX34" fmla="*/ 1890713 w 2355057"/>
                <a:gd name="connsiteY34" fmla="*/ 0 h 497681"/>
                <a:gd name="connsiteX35" fmla="*/ 1950244 w 2355057"/>
                <a:gd name="connsiteY35" fmla="*/ 0 h 497681"/>
                <a:gd name="connsiteX36" fmla="*/ 2059782 w 2355057"/>
                <a:gd name="connsiteY36" fmla="*/ 21431 h 497681"/>
                <a:gd name="connsiteX37" fmla="*/ 2135982 w 2355057"/>
                <a:gd name="connsiteY37" fmla="*/ 38100 h 497681"/>
                <a:gd name="connsiteX38" fmla="*/ 2176463 w 2355057"/>
                <a:gd name="connsiteY38" fmla="*/ 47625 h 497681"/>
                <a:gd name="connsiteX39" fmla="*/ 2205038 w 2355057"/>
                <a:gd name="connsiteY39" fmla="*/ 59531 h 497681"/>
                <a:gd name="connsiteX40" fmla="*/ 2231232 w 2355057"/>
                <a:gd name="connsiteY40" fmla="*/ 73819 h 497681"/>
                <a:gd name="connsiteX41" fmla="*/ 2269332 w 2355057"/>
                <a:gd name="connsiteY41" fmla="*/ 97631 h 497681"/>
                <a:gd name="connsiteX42" fmla="*/ 2290763 w 2355057"/>
                <a:gd name="connsiteY42" fmla="*/ 121444 h 497681"/>
                <a:gd name="connsiteX43" fmla="*/ 2319338 w 2355057"/>
                <a:gd name="connsiteY43" fmla="*/ 150019 h 497681"/>
                <a:gd name="connsiteX44" fmla="*/ 2340769 w 2355057"/>
                <a:gd name="connsiteY44" fmla="*/ 190500 h 497681"/>
                <a:gd name="connsiteX45" fmla="*/ 2355057 w 2355057"/>
                <a:gd name="connsiteY45" fmla="*/ 233362 h 497681"/>
                <a:gd name="connsiteX46" fmla="*/ 2352675 w 2355057"/>
                <a:gd name="connsiteY46" fmla="*/ 254794 h 497681"/>
                <a:gd name="connsiteX47" fmla="*/ 2343150 w 2355057"/>
                <a:gd name="connsiteY47" fmla="*/ 271462 h 497681"/>
                <a:gd name="connsiteX48" fmla="*/ 2326482 w 2355057"/>
                <a:gd name="connsiteY48" fmla="*/ 280987 h 497681"/>
                <a:gd name="connsiteX49" fmla="*/ 2286000 w 2355057"/>
                <a:gd name="connsiteY49" fmla="*/ 290512 h 497681"/>
                <a:gd name="connsiteX50" fmla="*/ 2069307 w 2355057"/>
                <a:gd name="connsiteY50" fmla="*/ 309562 h 497681"/>
                <a:gd name="connsiteX51" fmla="*/ 1619250 w 2355057"/>
                <a:gd name="connsiteY51" fmla="*/ 342900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355057" h="497681">
                  <a:moveTo>
                    <a:pt x="1619250" y="342900"/>
                  </a:moveTo>
                  <a:lnTo>
                    <a:pt x="1307307" y="371475"/>
                  </a:lnTo>
                  <a:lnTo>
                    <a:pt x="1090613" y="385762"/>
                  </a:lnTo>
                  <a:lnTo>
                    <a:pt x="823913" y="414337"/>
                  </a:lnTo>
                  <a:lnTo>
                    <a:pt x="566738" y="452437"/>
                  </a:lnTo>
                  <a:lnTo>
                    <a:pt x="354807" y="497681"/>
                  </a:lnTo>
                  <a:lnTo>
                    <a:pt x="326232" y="492919"/>
                  </a:lnTo>
                  <a:lnTo>
                    <a:pt x="264319" y="471487"/>
                  </a:lnTo>
                  <a:lnTo>
                    <a:pt x="202407" y="435769"/>
                  </a:lnTo>
                  <a:lnTo>
                    <a:pt x="128588" y="383381"/>
                  </a:lnTo>
                  <a:lnTo>
                    <a:pt x="90488" y="347662"/>
                  </a:lnTo>
                  <a:lnTo>
                    <a:pt x="47625" y="292894"/>
                  </a:lnTo>
                  <a:lnTo>
                    <a:pt x="16669" y="245269"/>
                  </a:lnTo>
                  <a:lnTo>
                    <a:pt x="0" y="207169"/>
                  </a:lnTo>
                  <a:lnTo>
                    <a:pt x="0" y="188119"/>
                  </a:lnTo>
                  <a:lnTo>
                    <a:pt x="4763" y="178594"/>
                  </a:lnTo>
                  <a:lnTo>
                    <a:pt x="11907" y="171450"/>
                  </a:lnTo>
                  <a:lnTo>
                    <a:pt x="28575" y="171450"/>
                  </a:lnTo>
                  <a:lnTo>
                    <a:pt x="57150" y="185737"/>
                  </a:lnTo>
                  <a:lnTo>
                    <a:pt x="104775" y="216694"/>
                  </a:lnTo>
                  <a:lnTo>
                    <a:pt x="150019" y="238125"/>
                  </a:lnTo>
                  <a:lnTo>
                    <a:pt x="200025" y="254794"/>
                  </a:lnTo>
                  <a:lnTo>
                    <a:pt x="250032" y="271462"/>
                  </a:lnTo>
                  <a:lnTo>
                    <a:pt x="321469" y="280987"/>
                  </a:lnTo>
                  <a:lnTo>
                    <a:pt x="407194" y="278606"/>
                  </a:lnTo>
                  <a:lnTo>
                    <a:pt x="640557" y="247650"/>
                  </a:lnTo>
                  <a:lnTo>
                    <a:pt x="1088232" y="180975"/>
                  </a:lnTo>
                  <a:lnTo>
                    <a:pt x="1300163" y="164306"/>
                  </a:lnTo>
                  <a:lnTo>
                    <a:pt x="1407319" y="152400"/>
                  </a:lnTo>
                  <a:lnTo>
                    <a:pt x="1502569" y="130969"/>
                  </a:lnTo>
                  <a:lnTo>
                    <a:pt x="1604963" y="104775"/>
                  </a:lnTo>
                  <a:lnTo>
                    <a:pt x="1716882" y="69056"/>
                  </a:lnTo>
                  <a:lnTo>
                    <a:pt x="1814513" y="30956"/>
                  </a:lnTo>
                  <a:lnTo>
                    <a:pt x="1871663" y="4762"/>
                  </a:lnTo>
                  <a:lnTo>
                    <a:pt x="1890713" y="0"/>
                  </a:lnTo>
                  <a:lnTo>
                    <a:pt x="1950244" y="0"/>
                  </a:lnTo>
                  <a:lnTo>
                    <a:pt x="2059782" y="21431"/>
                  </a:lnTo>
                  <a:lnTo>
                    <a:pt x="2135982" y="38100"/>
                  </a:lnTo>
                  <a:lnTo>
                    <a:pt x="2176463" y="47625"/>
                  </a:lnTo>
                  <a:lnTo>
                    <a:pt x="2205038" y="59531"/>
                  </a:lnTo>
                  <a:lnTo>
                    <a:pt x="2231232" y="73819"/>
                  </a:lnTo>
                  <a:lnTo>
                    <a:pt x="2269332" y="97631"/>
                  </a:lnTo>
                  <a:lnTo>
                    <a:pt x="2290763" y="121444"/>
                  </a:lnTo>
                  <a:lnTo>
                    <a:pt x="2319338" y="150019"/>
                  </a:lnTo>
                  <a:lnTo>
                    <a:pt x="2340769" y="190500"/>
                  </a:lnTo>
                  <a:lnTo>
                    <a:pt x="2355057" y="233362"/>
                  </a:lnTo>
                  <a:lnTo>
                    <a:pt x="2352675" y="254794"/>
                  </a:lnTo>
                  <a:lnTo>
                    <a:pt x="2343150" y="271462"/>
                  </a:lnTo>
                  <a:lnTo>
                    <a:pt x="2326482" y="280987"/>
                  </a:lnTo>
                  <a:lnTo>
                    <a:pt x="2286000" y="290512"/>
                  </a:lnTo>
                  <a:lnTo>
                    <a:pt x="2069307" y="309562"/>
                  </a:lnTo>
                  <a:lnTo>
                    <a:pt x="1619250" y="342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0">
              <a:extLst>
                <a:ext uri="{FF2B5EF4-FFF2-40B4-BE49-F238E27FC236}">
                  <a16:creationId xmlns:a16="http://schemas.microsoft.com/office/drawing/2014/main" id="{5F760AAE-3DBC-44CA-993A-631ADD39B9F4}"/>
                </a:ext>
              </a:extLst>
            </p:cNvPr>
            <p:cNvSpPr/>
            <p:nvPr/>
          </p:nvSpPr>
          <p:spPr>
            <a:xfrm>
              <a:off x="5030789" y="5126039"/>
              <a:ext cx="3494087" cy="536575"/>
            </a:xfrm>
            <a:custGeom>
              <a:avLst/>
              <a:gdLst>
                <a:gd name="connsiteX0" fmla="*/ 2045141 w 3493181"/>
                <a:gd name="connsiteY0" fmla="*/ 288454 h 536525"/>
                <a:gd name="connsiteX1" fmla="*/ 1641305 w 3493181"/>
                <a:gd name="connsiteY1" fmla="*/ 297108 h 536525"/>
                <a:gd name="connsiteX2" fmla="*/ 1427849 w 3493181"/>
                <a:gd name="connsiteY2" fmla="*/ 317300 h 536525"/>
                <a:gd name="connsiteX3" fmla="*/ 1182663 w 3493181"/>
                <a:gd name="connsiteY3" fmla="*/ 349030 h 536525"/>
                <a:gd name="connsiteX4" fmla="*/ 928823 w 3493181"/>
                <a:gd name="connsiteY4" fmla="*/ 392298 h 536525"/>
                <a:gd name="connsiteX5" fmla="*/ 712482 w 3493181"/>
                <a:gd name="connsiteY5" fmla="*/ 438451 h 536525"/>
                <a:gd name="connsiteX6" fmla="*/ 620177 w 3493181"/>
                <a:gd name="connsiteY6" fmla="*/ 461527 h 536525"/>
                <a:gd name="connsiteX7" fmla="*/ 550948 w 3493181"/>
                <a:gd name="connsiteY7" fmla="*/ 487488 h 536525"/>
                <a:gd name="connsiteX8" fmla="*/ 478834 w 3493181"/>
                <a:gd name="connsiteY8" fmla="*/ 522102 h 536525"/>
                <a:gd name="connsiteX9" fmla="*/ 447105 w 3493181"/>
                <a:gd name="connsiteY9" fmla="*/ 533641 h 536525"/>
                <a:gd name="connsiteX10" fmla="*/ 412490 w 3493181"/>
                <a:gd name="connsiteY10" fmla="*/ 536525 h 536525"/>
                <a:gd name="connsiteX11" fmla="*/ 372106 w 3493181"/>
                <a:gd name="connsiteY11" fmla="*/ 524987 h 536525"/>
                <a:gd name="connsiteX12" fmla="*/ 305762 w 3493181"/>
                <a:gd name="connsiteY12" fmla="*/ 487488 h 536525"/>
                <a:gd name="connsiteX13" fmla="*/ 196149 w 3493181"/>
                <a:gd name="connsiteY13" fmla="*/ 403836 h 536525"/>
                <a:gd name="connsiteX14" fmla="*/ 77883 w 3493181"/>
                <a:gd name="connsiteY14" fmla="*/ 285570 h 536525"/>
                <a:gd name="connsiteX15" fmla="*/ 11539 w 3493181"/>
                <a:gd name="connsiteY15" fmla="*/ 213456 h 536525"/>
                <a:gd name="connsiteX16" fmla="*/ 0 w 3493181"/>
                <a:gd name="connsiteY16" fmla="*/ 196149 h 536525"/>
                <a:gd name="connsiteX17" fmla="*/ 0 w 3493181"/>
                <a:gd name="connsiteY17" fmla="*/ 175957 h 536525"/>
                <a:gd name="connsiteX18" fmla="*/ 2885 w 3493181"/>
                <a:gd name="connsiteY18" fmla="*/ 158650 h 536525"/>
                <a:gd name="connsiteX19" fmla="*/ 23077 w 3493181"/>
                <a:gd name="connsiteY19" fmla="*/ 149996 h 536525"/>
                <a:gd name="connsiteX20" fmla="*/ 40384 w 3493181"/>
                <a:gd name="connsiteY20" fmla="*/ 149996 h 536525"/>
                <a:gd name="connsiteX21" fmla="*/ 135574 w 3493181"/>
                <a:gd name="connsiteY21" fmla="*/ 184611 h 536525"/>
                <a:gd name="connsiteX22" fmla="*/ 219226 w 3493181"/>
                <a:gd name="connsiteY22" fmla="*/ 204803 h 536525"/>
                <a:gd name="connsiteX23" fmla="*/ 279801 w 3493181"/>
                <a:gd name="connsiteY23" fmla="*/ 216341 h 536525"/>
                <a:gd name="connsiteX24" fmla="*/ 328838 w 3493181"/>
                <a:gd name="connsiteY24" fmla="*/ 222110 h 536525"/>
                <a:gd name="connsiteX25" fmla="*/ 412490 w 3493181"/>
                <a:gd name="connsiteY25" fmla="*/ 222110 h 536525"/>
                <a:gd name="connsiteX26" fmla="*/ 804788 w 3493181"/>
                <a:gd name="connsiteY26" fmla="*/ 190380 h 536525"/>
                <a:gd name="connsiteX27" fmla="*/ 1220162 w 3493181"/>
                <a:gd name="connsiteY27" fmla="*/ 149996 h 536525"/>
                <a:gd name="connsiteX28" fmla="*/ 1641305 w 3493181"/>
                <a:gd name="connsiteY28" fmla="*/ 106728 h 536525"/>
                <a:gd name="connsiteX29" fmla="*/ 1851877 w 3493181"/>
                <a:gd name="connsiteY29" fmla="*/ 95190 h 536525"/>
                <a:gd name="connsiteX30" fmla="*/ 2420132 w 3493181"/>
                <a:gd name="connsiteY30" fmla="*/ 69229 h 536525"/>
                <a:gd name="connsiteX31" fmla="*/ 2688394 w 3493181"/>
                <a:gd name="connsiteY31" fmla="*/ 54806 h 536525"/>
                <a:gd name="connsiteX32" fmla="*/ 2751854 w 3493181"/>
                <a:gd name="connsiteY32" fmla="*/ 51922 h 536525"/>
                <a:gd name="connsiteX33" fmla="*/ 2800891 w 3493181"/>
                <a:gd name="connsiteY33" fmla="*/ 43268 h 536525"/>
                <a:gd name="connsiteX34" fmla="*/ 2829737 w 3493181"/>
                <a:gd name="connsiteY34" fmla="*/ 28846 h 536525"/>
                <a:gd name="connsiteX35" fmla="*/ 2867236 w 3493181"/>
                <a:gd name="connsiteY35" fmla="*/ 11538 h 536525"/>
                <a:gd name="connsiteX36" fmla="*/ 2913388 w 3493181"/>
                <a:gd name="connsiteY36" fmla="*/ 0 h 536525"/>
                <a:gd name="connsiteX37" fmla="*/ 2973964 w 3493181"/>
                <a:gd name="connsiteY37" fmla="*/ 2885 h 536525"/>
                <a:gd name="connsiteX38" fmla="*/ 3037424 w 3493181"/>
                <a:gd name="connsiteY38" fmla="*/ 11538 h 536525"/>
                <a:gd name="connsiteX39" fmla="*/ 3121075 w 3493181"/>
                <a:gd name="connsiteY39" fmla="*/ 31730 h 536525"/>
                <a:gd name="connsiteX40" fmla="*/ 3239342 w 3493181"/>
                <a:gd name="connsiteY40" fmla="*/ 74998 h 536525"/>
                <a:gd name="connsiteX41" fmla="*/ 3343185 w 3493181"/>
                <a:gd name="connsiteY41" fmla="*/ 118266 h 536525"/>
                <a:gd name="connsiteX42" fmla="*/ 3386453 w 3493181"/>
                <a:gd name="connsiteY42" fmla="*/ 138458 h 536525"/>
                <a:gd name="connsiteX43" fmla="*/ 3409530 w 3493181"/>
                <a:gd name="connsiteY43" fmla="*/ 152881 h 536525"/>
                <a:gd name="connsiteX44" fmla="*/ 3435491 w 3493181"/>
                <a:gd name="connsiteY44" fmla="*/ 173073 h 536525"/>
                <a:gd name="connsiteX45" fmla="*/ 3461452 w 3493181"/>
                <a:gd name="connsiteY45" fmla="*/ 201918 h 536525"/>
                <a:gd name="connsiteX46" fmla="*/ 3472990 w 3493181"/>
                <a:gd name="connsiteY46" fmla="*/ 222110 h 536525"/>
                <a:gd name="connsiteX47" fmla="*/ 3487412 w 3493181"/>
                <a:gd name="connsiteY47" fmla="*/ 256724 h 536525"/>
                <a:gd name="connsiteX48" fmla="*/ 3493181 w 3493181"/>
                <a:gd name="connsiteY48" fmla="*/ 291339 h 536525"/>
                <a:gd name="connsiteX49" fmla="*/ 3487412 w 3493181"/>
                <a:gd name="connsiteY49" fmla="*/ 343261 h 536525"/>
                <a:gd name="connsiteX50" fmla="*/ 3472990 w 3493181"/>
                <a:gd name="connsiteY50" fmla="*/ 377875 h 536525"/>
                <a:gd name="connsiteX51" fmla="*/ 3455682 w 3493181"/>
                <a:gd name="connsiteY51" fmla="*/ 398067 h 536525"/>
                <a:gd name="connsiteX52" fmla="*/ 3426837 w 3493181"/>
                <a:gd name="connsiteY52" fmla="*/ 403836 h 536525"/>
                <a:gd name="connsiteX53" fmla="*/ 3337416 w 3493181"/>
                <a:gd name="connsiteY53" fmla="*/ 392298 h 536525"/>
                <a:gd name="connsiteX54" fmla="*/ 3112422 w 3493181"/>
                <a:gd name="connsiteY54" fmla="*/ 351914 h 536525"/>
                <a:gd name="connsiteX55" fmla="*/ 2806660 w 3493181"/>
                <a:gd name="connsiteY55" fmla="*/ 311531 h 536525"/>
                <a:gd name="connsiteX56" fmla="*/ 2495130 w 3493181"/>
                <a:gd name="connsiteY56" fmla="*/ 294224 h 536525"/>
                <a:gd name="connsiteX57" fmla="*/ 2045141 w 3493181"/>
                <a:gd name="connsiteY57" fmla="*/ 288454 h 53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493181" h="536525">
                  <a:moveTo>
                    <a:pt x="2045141" y="288454"/>
                  </a:moveTo>
                  <a:lnTo>
                    <a:pt x="1641305" y="297108"/>
                  </a:lnTo>
                  <a:lnTo>
                    <a:pt x="1427849" y="317300"/>
                  </a:lnTo>
                  <a:lnTo>
                    <a:pt x="1182663" y="349030"/>
                  </a:lnTo>
                  <a:lnTo>
                    <a:pt x="928823" y="392298"/>
                  </a:lnTo>
                  <a:lnTo>
                    <a:pt x="712482" y="438451"/>
                  </a:lnTo>
                  <a:lnTo>
                    <a:pt x="620177" y="461527"/>
                  </a:lnTo>
                  <a:lnTo>
                    <a:pt x="550948" y="487488"/>
                  </a:lnTo>
                  <a:lnTo>
                    <a:pt x="478834" y="522102"/>
                  </a:lnTo>
                  <a:lnTo>
                    <a:pt x="447105" y="533641"/>
                  </a:lnTo>
                  <a:lnTo>
                    <a:pt x="412490" y="536525"/>
                  </a:lnTo>
                  <a:lnTo>
                    <a:pt x="372106" y="524987"/>
                  </a:lnTo>
                  <a:lnTo>
                    <a:pt x="305762" y="487488"/>
                  </a:lnTo>
                  <a:lnTo>
                    <a:pt x="196149" y="403836"/>
                  </a:lnTo>
                  <a:lnTo>
                    <a:pt x="77883" y="285570"/>
                  </a:lnTo>
                  <a:lnTo>
                    <a:pt x="11539" y="213456"/>
                  </a:lnTo>
                  <a:lnTo>
                    <a:pt x="0" y="196149"/>
                  </a:lnTo>
                  <a:lnTo>
                    <a:pt x="0" y="175957"/>
                  </a:lnTo>
                  <a:lnTo>
                    <a:pt x="2885" y="158650"/>
                  </a:lnTo>
                  <a:lnTo>
                    <a:pt x="23077" y="149996"/>
                  </a:lnTo>
                  <a:lnTo>
                    <a:pt x="40384" y="149996"/>
                  </a:lnTo>
                  <a:lnTo>
                    <a:pt x="135574" y="184611"/>
                  </a:lnTo>
                  <a:lnTo>
                    <a:pt x="219226" y="204803"/>
                  </a:lnTo>
                  <a:lnTo>
                    <a:pt x="279801" y="216341"/>
                  </a:lnTo>
                  <a:lnTo>
                    <a:pt x="328838" y="222110"/>
                  </a:lnTo>
                  <a:lnTo>
                    <a:pt x="412490" y="222110"/>
                  </a:lnTo>
                  <a:lnTo>
                    <a:pt x="804788" y="190380"/>
                  </a:lnTo>
                  <a:lnTo>
                    <a:pt x="1220162" y="149996"/>
                  </a:lnTo>
                  <a:lnTo>
                    <a:pt x="1641305" y="106728"/>
                  </a:lnTo>
                  <a:lnTo>
                    <a:pt x="1851877" y="95190"/>
                  </a:lnTo>
                  <a:lnTo>
                    <a:pt x="2420132" y="69229"/>
                  </a:lnTo>
                  <a:lnTo>
                    <a:pt x="2688394" y="54806"/>
                  </a:lnTo>
                  <a:lnTo>
                    <a:pt x="2751854" y="51922"/>
                  </a:lnTo>
                  <a:lnTo>
                    <a:pt x="2800891" y="43268"/>
                  </a:lnTo>
                  <a:lnTo>
                    <a:pt x="2829737" y="28846"/>
                  </a:lnTo>
                  <a:lnTo>
                    <a:pt x="2867236" y="11538"/>
                  </a:lnTo>
                  <a:lnTo>
                    <a:pt x="2913388" y="0"/>
                  </a:lnTo>
                  <a:lnTo>
                    <a:pt x="2973964" y="2885"/>
                  </a:lnTo>
                  <a:lnTo>
                    <a:pt x="3037424" y="11538"/>
                  </a:lnTo>
                  <a:lnTo>
                    <a:pt x="3121075" y="31730"/>
                  </a:lnTo>
                  <a:lnTo>
                    <a:pt x="3239342" y="74998"/>
                  </a:lnTo>
                  <a:lnTo>
                    <a:pt x="3343185" y="118266"/>
                  </a:lnTo>
                  <a:lnTo>
                    <a:pt x="3386453" y="138458"/>
                  </a:lnTo>
                  <a:lnTo>
                    <a:pt x="3409530" y="152881"/>
                  </a:lnTo>
                  <a:lnTo>
                    <a:pt x="3435491" y="173073"/>
                  </a:lnTo>
                  <a:lnTo>
                    <a:pt x="3461452" y="201918"/>
                  </a:lnTo>
                  <a:lnTo>
                    <a:pt x="3472990" y="222110"/>
                  </a:lnTo>
                  <a:lnTo>
                    <a:pt x="3487412" y="256724"/>
                  </a:lnTo>
                  <a:lnTo>
                    <a:pt x="3493181" y="291339"/>
                  </a:lnTo>
                  <a:lnTo>
                    <a:pt x="3487412" y="343261"/>
                  </a:lnTo>
                  <a:lnTo>
                    <a:pt x="3472990" y="377875"/>
                  </a:lnTo>
                  <a:lnTo>
                    <a:pt x="3455682" y="398067"/>
                  </a:lnTo>
                  <a:lnTo>
                    <a:pt x="3426837" y="403836"/>
                  </a:lnTo>
                  <a:lnTo>
                    <a:pt x="3337416" y="392298"/>
                  </a:lnTo>
                  <a:lnTo>
                    <a:pt x="3112422" y="351914"/>
                  </a:lnTo>
                  <a:lnTo>
                    <a:pt x="2806660" y="311531"/>
                  </a:lnTo>
                  <a:lnTo>
                    <a:pt x="2495130" y="294224"/>
                  </a:lnTo>
                  <a:lnTo>
                    <a:pt x="2045141" y="2884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9857125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07582" y="2875659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目的に応じて引用するとき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707582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資 酸 素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607169316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3F5220C7-68D6-448E-B13D-5EF19121A2C0}"/>
              </a:ext>
            </a:extLst>
          </p:cNvPr>
          <p:cNvSpPr/>
          <p:nvPr/>
        </p:nvSpPr>
        <p:spPr>
          <a:xfrm rot="16200000">
            <a:off x="2204247" y="3331370"/>
            <a:ext cx="3743325" cy="681037"/>
          </a:xfrm>
          <a:custGeom>
            <a:avLst/>
            <a:gdLst>
              <a:gd name="connsiteX0" fmla="*/ 2071208 w 3743517"/>
              <a:gd name="connsiteY0" fmla="*/ 417310 h 681197"/>
              <a:gd name="connsiteX1" fmla="*/ 2193947 w 3743517"/>
              <a:gd name="connsiteY1" fmla="*/ 423447 h 681197"/>
              <a:gd name="connsiteX2" fmla="*/ 2384191 w 3743517"/>
              <a:gd name="connsiteY2" fmla="*/ 429584 h 681197"/>
              <a:gd name="connsiteX3" fmla="*/ 2623531 w 3743517"/>
              <a:gd name="connsiteY3" fmla="*/ 429584 h 681197"/>
              <a:gd name="connsiteX4" fmla="*/ 2948787 w 3743517"/>
              <a:gd name="connsiteY4" fmla="*/ 432652 h 681197"/>
              <a:gd name="connsiteX5" fmla="*/ 3258701 w 3743517"/>
              <a:gd name="connsiteY5" fmla="*/ 432652 h 681197"/>
              <a:gd name="connsiteX6" fmla="*/ 3384508 w 3743517"/>
              <a:gd name="connsiteY6" fmla="*/ 432652 h 681197"/>
              <a:gd name="connsiteX7" fmla="*/ 3439740 w 3743517"/>
              <a:gd name="connsiteY7" fmla="*/ 426515 h 681197"/>
              <a:gd name="connsiteX8" fmla="*/ 3485767 w 3743517"/>
              <a:gd name="connsiteY8" fmla="*/ 420378 h 681197"/>
              <a:gd name="connsiteX9" fmla="*/ 3531794 w 3743517"/>
              <a:gd name="connsiteY9" fmla="*/ 411173 h 681197"/>
              <a:gd name="connsiteX10" fmla="*/ 3571684 w 3743517"/>
              <a:gd name="connsiteY10" fmla="*/ 398899 h 681197"/>
              <a:gd name="connsiteX11" fmla="*/ 3608505 w 3743517"/>
              <a:gd name="connsiteY11" fmla="*/ 377420 h 681197"/>
              <a:gd name="connsiteX12" fmla="*/ 3657600 w 3743517"/>
              <a:gd name="connsiteY12" fmla="*/ 337530 h 681197"/>
              <a:gd name="connsiteX13" fmla="*/ 3694422 w 3743517"/>
              <a:gd name="connsiteY13" fmla="*/ 303777 h 681197"/>
              <a:gd name="connsiteX14" fmla="*/ 3715901 w 3743517"/>
              <a:gd name="connsiteY14" fmla="*/ 291503 h 681197"/>
              <a:gd name="connsiteX15" fmla="*/ 3725106 w 3743517"/>
              <a:gd name="connsiteY15" fmla="*/ 291503 h 681197"/>
              <a:gd name="connsiteX16" fmla="*/ 3737380 w 3743517"/>
              <a:gd name="connsiteY16" fmla="*/ 294572 h 681197"/>
              <a:gd name="connsiteX17" fmla="*/ 3743517 w 3743517"/>
              <a:gd name="connsiteY17" fmla="*/ 303777 h 681197"/>
              <a:gd name="connsiteX18" fmla="*/ 3737380 w 3743517"/>
              <a:gd name="connsiteY18" fmla="*/ 343667 h 681197"/>
              <a:gd name="connsiteX19" fmla="*/ 3728175 w 3743517"/>
              <a:gd name="connsiteY19" fmla="*/ 405036 h 681197"/>
              <a:gd name="connsiteX20" fmla="*/ 3706696 w 3743517"/>
              <a:gd name="connsiteY20" fmla="*/ 490953 h 681197"/>
              <a:gd name="connsiteX21" fmla="*/ 3685216 w 3743517"/>
              <a:gd name="connsiteY21" fmla="*/ 570733 h 681197"/>
              <a:gd name="connsiteX22" fmla="*/ 3663737 w 3743517"/>
              <a:gd name="connsiteY22" fmla="*/ 629033 h 681197"/>
              <a:gd name="connsiteX23" fmla="*/ 3654532 w 3743517"/>
              <a:gd name="connsiteY23" fmla="*/ 656650 h 681197"/>
              <a:gd name="connsiteX24" fmla="*/ 3516451 w 3743517"/>
              <a:gd name="connsiteY24" fmla="*/ 681197 h 681197"/>
              <a:gd name="connsiteX25" fmla="*/ 3317002 w 3743517"/>
              <a:gd name="connsiteY25" fmla="*/ 678129 h 681197"/>
              <a:gd name="connsiteX26" fmla="*/ 3025498 w 3743517"/>
              <a:gd name="connsiteY26" fmla="*/ 678129 h 681197"/>
              <a:gd name="connsiteX27" fmla="*/ 2712516 w 3743517"/>
              <a:gd name="connsiteY27" fmla="*/ 678129 h 681197"/>
              <a:gd name="connsiteX28" fmla="*/ 2543751 w 3743517"/>
              <a:gd name="connsiteY28" fmla="*/ 678129 h 681197"/>
              <a:gd name="connsiteX29" fmla="*/ 2344301 w 3743517"/>
              <a:gd name="connsiteY29" fmla="*/ 665855 h 681197"/>
              <a:gd name="connsiteX30" fmla="*/ 2058935 w 3743517"/>
              <a:gd name="connsiteY30" fmla="*/ 647444 h 681197"/>
              <a:gd name="connsiteX31" fmla="*/ 1844143 w 3743517"/>
              <a:gd name="connsiteY31" fmla="*/ 632102 h 681197"/>
              <a:gd name="connsiteX32" fmla="*/ 1727541 w 3743517"/>
              <a:gd name="connsiteY32" fmla="*/ 638239 h 681197"/>
              <a:gd name="connsiteX33" fmla="*/ 1589461 w 3743517"/>
              <a:gd name="connsiteY33" fmla="*/ 619828 h 681197"/>
              <a:gd name="connsiteX34" fmla="*/ 1420696 w 3743517"/>
              <a:gd name="connsiteY34" fmla="*/ 598349 h 681197"/>
              <a:gd name="connsiteX35" fmla="*/ 1279547 w 3743517"/>
              <a:gd name="connsiteY35" fmla="*/ 576870 h 681197"/>
              <a:gd name="connsiteX36" fmla="*/ 1110782 w 3743517"/>
              <a:gd name="connsiteY36" fmla="*/ 543117 h 681197"/>
              <a:gd name="connsiteX37" fmla="*/ 938948 w 3743517"/>
              <a:gd name="connsiteY37" fmla="*/ 500158 h 681197"/>
              <a:gd name="connsiteX38" fmla="*/ 871442 w 3743517"/>
              <a:gd name="connsiteY38" fmla="*/ 481748 h 681197"/>
              <a:gd name="connsiteX39" fmla="*/ 791662 w 3743517"/>
              <a:gd name="connsiteY39" fmla="*/ 457200 h 681197"/>
              <a:gd name="connsiteX40" fmla="*/ 668924 w 3743517"/>
              <a:gd name="connsiteY40" fmla="*/ 411173 h 681197"/>
              <a:gd name="connsiteX41" fmla="*/ 570733 w 3743517"/>
              <a:gd name="connsiteY41" fmla="*/ 365146 h 681197"/>
              <a:gd name="connsiteX42" fmla="*/ 457200 w 3743517"/>
              <a:gd name="connsiteY42" fmla="*/ 309914 h 681197"/>
              <a:gd name="connsiteX43" fmla="*/ 331394 w 3743517"/>
              <a:gd name="connsiteY43" fmla="*/ 242408 h 681197"/>
              <a:gd name="connsiteX44" fmla="*/ 184108 w 3743517"/>
              <a:gd name="connsiteY44" fmla="*/ 159560 h 681197"/>
              <a:gd name="connsiteX45" fmla="*/ 85917 w 3743517"/>
              <a:gd name="connsiteY45" fmla="*/ 101259 h 681197"/>
              <a:gd name="connsiteX46" fmla="*/ 21480 w 3743517"/>
              <a:gd name="connsiteY46" fmla="*/ 61369 h 681197"/>
              <a:gd name="connsiteX47" fmla="*/ 12274 w 3743517"/>
              <a:gd name="connsiteY47" fmla="*/ 55232 h 681197"/>
              <a:gd name="connsiteX48" fmla="*/ 3069 w 3743517"/>
              <a:gd name="connsiteY48" fmla="*/ 30684 h 681197"/>
              <a:gd name="connsiteX49" fmla="*/ 0 w 3743517"/>
              <a:gd name="connsiteY49" fmla="*/ 9205 h 681197"/>
              <a:gd name="connsiteX50" fmla="*/ 6137 w 3743517"/>
              <a:gd name="connsiteY50" fmla="*/ 0 h 681197"/>
              <a:gd name="connsiteX51" fmla="*/ 27616 w 3743517"/>
              <a:gd name="connsiteY51" fmla="*/ 0 h 681197"/>
              <a:gd name="connsiteX52" fmla="*/ 70575 w 3743517"/>
              <a:gd name="connsiteY52" fmla="*/ 15342 h 681197"/>
              <a:gd name="connsiteX53" fmla="*/ 211724 w 3743517"/>
              <a:gd name="connsiteY53" fmla="*/ 76711 h 681197"/>
              <a:gd name="connsiteX54" fmla="*/ 328325 w 3743517"/>
              <a:gd name="connsiteY54" fmla="*/ 125807 h 681197"/>
              <a:gd name="connsiteX55" fmla="*/ 463337 w 3743517"/>
              <a:gd name="connsiteY55" fmla="*/ 174902 h 681197"/>
              <a:gd name="connsiteX56" fmla="*/ 589144 w 3743517"/>
              <a:gd name="connsiteY56" fmla="*/ 217860 h 681197"/>
              <a:gd name="connsiteX57" fmla="*/ 687335 w 3743517"/>
              <a:gd name="connsiteY57" fmla="*/ 248545 h 681197"/>
              <a:gd name="connsiteX58" fmla="*/ 810073 w 3743517"/>
              <a:gd name="connsiteY58" fmla="*/ 282298 h 681197"/>
              <a:gd name="connsiteX59" fmla="*/ 911332 w 3743517"/>
              <a:gd name="connsiteY59" fmla="*/ 306846 h 681197"/>
              <a:gd name="connsiteX60" fmla="*/ 1095439 w 3743517"/>
              <a:gd name="connsiteY60" fmla="*/ 343667 h 681197"/>
              <a:gd name="connsiteX61" fmla="*/ 1239657 w 3743517"/>
              <a:gd name="connsiteY61" fmla="*/ 365146 h 681197"/>
              <a:gd name="connsiteX62" fmla="*/ 1374669 w 3743517"/>
              <a:gd name="connsiteY62" fmla="*/ 380488 h 681197"/>
              <a:gd name="connsiteX63" fmla="*/ 1497407 w 3743517"/>
              <a:gd name="connsiteY63" fmla="*/ 389694 h 681197"/>
              <a:gd name="connsiteX64" fmla="*/ 1712199 w 3743517"/>
              <a:gd name="connsiteY64" fmla="*/ 408105 h 681197"/>
              <a:gd name="connsiteX65" fmla="*/ 1945402 w 3743517"/>
              <a:gd name="connsiteY65" fmla="*/ 417310 h 681197"/>
              <a:gd name="connsiteX66" fmla="*/ 2071208 w 3743517"/>
              <a:gd name="connsiteY66" fmla="*/ 417310 h 681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3743517" h="681197">
                <a:moveTo>
                  <a:pt x="2071208" y="417310"/>
                </a:moveTo>
                <a:lnTo>
                  <a:pt x="2193947" y="423447"/>
                </a:lnTo>
                <a:lnTo>
                  <a:pt x="2384191" y="429584"/>
                </a:lnTo>
                <a:lnTo>
                  <a:pt x="2623531" y="429584"/>
                </a:lnTo>
                <a:lnTo>
                  <a:pt x="2948787" y="432652"/>
                </a:lnTo>
                <a:lnTo>
                  <a:pt x="3258701" y="432652"/>
                </a:lnTo>
                <a:lnTo>
                  <a:pt x="3384508" y="432652"/>
                </a:lnTo>
                <a:lnTo>
                  <a:pt x="3439740" y="426515"/>
                </a:lnTo>
                <a:lnTo>
                  <a:pt x="3485767" y="420378"/>
                </a:lnTo>
                <a:lnTo>
                  <a:pt x="3531794" y="411173"/>
                </a:lnTo>
                <a:lnTo>
                  <a:pt x="3571684" y="398899"/>
                </a:lnTo>
                <a:lnTo>
                  <a:pt x="3608505" y="377420"/>
                </a:lnTo>
                <a:lnTo>
                  <a:pt x="3657600" y="337530"/>
                </a:lnTo>
                <a:lnTo>
                  <a:pt x="3694422" y="303777"/>
                </a:lnTo>
                <a:lnTo>
                  <a:pt x="3715901" y="291503"/>
                </a:lnTo>
                <a:lnTo>
                  <a:pt x="3725106" y="291503"/>
                </a:lnTo>
                <a:lnTo>
                  <a:pt x="3737380" y="294572"/>
                </a:lnTo>
                <a:lnTo>
                  <a:pt x="3743517" y="303777"/>
                </a:lnTo>
                <a:lnTo>
                  <a:pt x="3737380" y="343667"/>
                </a:lnTo>
                <a:lnTo>
                  <a:pt x="3728175" y="405036"/>
                </a:lnTo>
                <a:lnTo>
                  <a:pt x="3706696" y="490953"/>
                </a:lnTo>
                <a:lnTo>
                  <a:pt x="3685216" y="570733"/>
                </a:lnTo>
                <a:lnTo>
                  <a:pt x="3663737" y="629033"/>
                </a:lnTo>
                <a:lnTo>
                  <a:pt x="3654532" y="656650"/>
                </a:lnTo>
                <a:lnTo>
                  <a:pt x="3516451" y="681197"/>
                </a:lnTo>
                <a:lnTo>
                  <a:pt x="3317002" y="678129"/>
                </a:lnTo>
                <a:lnTo>
                  <a:pt x="3025498" y="678129"/>
                </a:lnTo>
                <a:lnTo>
                  <a:pt x="2712516" y="678129"/>
                </a:lnTo>
                <a:lnTo>
                  <a:pt x="2543751" y="678129"/>
                </a:lnTo>
                <a:lnTo>
                  <a:pt x="2344301" y="665855"/>
                </a:lnTo>
                <a:lnTo>
                  <a:pt x="2058935" y="647444"/>
                </a:lnTo>
                <a:lnTo>
                  <a:pt x="1844143" y="632102"/>
                </a:lnTo>
                <a:lnTo>
                  <a:pt x="1727541" y="638239"/>
                </a:lnTo>
                <a:lnTo>
                  <a:pt x="1589461" y="619828"/>
                </a:lnTo>
                <a:lnTo>
                  <a:pt x="1420696" y="598349"/>
                </a:lnTo>
                <a:lnTo>
                  <a:pt x="1279547" y="576870"/>
                </a:lnTo>
                <a:lnTo>
                  <a:pt x="1110782" y="543117"/>
                </a:lnTo>
                <a:lnTo>
                  <a:pt x="938948" y="500158"/>
                </a:lnTo>
                <a:lnTo>
                  <a:pt x="871442" y="481748"/>
                </a:lnTo>
                <a:lnTo>
                  <a:pt x="791662" y="457200"/>
                </a:lnTo>
                <a:lnTo>
                  <a:pt x="668924" y="411173"/>
                </a:lnTo>
                <a:lnTo>
                  <a:pt x="570733" y="365146"/>
                </a:lnTo>
                <a:lnTo>
                  <a:pt x="457200" y="309914"/>
                </a:lnTo>
                <a:lnTo>
                  <a:pt x="331394" y="242408"/>
                </a:lnTo>
                <a:lnTo>
                  <a:pt x="184108" y="159560"/>
                </a:lnTo>
                <a:lnTo>
                  <a:pt x="85917" y="101259"/>
                </a:lnTo>
                <a:lnTo>
                  <a:pt x="21480" y="61369"/>
                </a:lnTo>
                <a:lnTo>
                  <a:pt x="12274" y="55232"/>
                </a:lnTo>
                <a:lnTo>
                  <a:pt x="3069" y="30684"/>
                </a:lnTo>
                <a:lnTo>
                  <a:pt x="0" y="9205"/>
                </a:lnTo>
                <a:lnTo>
                  <a:pt x="6137" y="0"/>
                </a:lnTo>
                <a:lnTo>
                  <a:pt x="27616" y="0"/>
                </a:lnTo>
                <a:lnTo>
                  <a:pt x="70575" y="15342"/>
                </a:lnTo>
                <a:lnTo>
                  <a:pt x="211724" y="76711"/>
                </a:lnTo>
                <a:lnTo>
                  <a:pt x="328325" y="125807"/>
                </a:lnTo>
                <a:lnTo>
                  <a:pt x="463337" y="174902"/>
                </a:lnTo>
                <a:lnTo>
                  <a:pt x="589144" y="217860"/>
                </a:lnTo>
                <a:lnTo>
                  <a:pt x="687335" y="248545"/>
                </a:lnTo>
                <a:lnTo>
                  <a:pt x="810073" y="282298"/>
                </a:lnTo>
                <a:lnTo>
                  <a:pt x="911332" y="306846"/>
                </a:lnTo>
                <a:lnTo>
                  <a:pt x="1095439" y="343667"/>
                </a:lnTo>
                <a:lnTo>
                  <a:pt x="1239657" y="365146"/>
                </a:lnTo>
                <a:lnTo>
                  <a:pt x="1374669" y="380488"/>
                </a:lnTo>
                <a:lnTo>
                  <a:pt x="1497407" y="389694"/>
                </a:lnTo>
                <a:lnTo>
                  <a:pt x="1712199" y="408105"/>
                </a:lnTo>
                <a:lnTo>
                  <a:pt x="1945402" y="417310"/>
                </a:lnTo>
                <a:lnTo>
                  <a:pt x="2071208" y="41731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35502477-52AF-44A3-B428-B63D03E5CA9C}"/>
              </a:ext>
            </a:extLst>
          </p:cNvPr>
          <p:cNvSpPr/>
          <p:nvPr/>
        </p:nvSpPr>
        <p:spPr>
          <a:xfrm rot="16200000">
            <a:off x="2917828" y="3092451"/>
            <a:ext cx="4016375" cy="1216025"/>
          </a:xfrm>
          <a:custGeom>
            <a:avLst/>
            <a:gdLst>
              <a:gd name="connsiteX0" fmla="*/ 1210429 w 4016124"/>
              <a:gd name="connsiteY0" fmla="*/ 848616 h 1217007"/>
              <a:gd name="connsiteX1" fmla="*/ 1019655 w 4016124"/>
              <a:gd name="connsiteY1" fmla="*/ 845327 h 1217007"/>
              <a:gd name="connsiteX2" fmla="*/ 871641 w 4016124"/>
              <a:gd name="connsiteY2" fmla="*/ 838748 h 1217007"/>
              <a:gd name="connsiteX3" fmla="*/ 720337 w 4016124"/>
              <a:gd name="connsiteY3" fmla="*/ 835459 h 1217007"/>
              <a:gd name="connsiteX4" fmla="*/ 615082 w 4016124"/>
              <a:gd name="connsiteY4" fmla="*/ 832170 h 1217007"/>
              <a:gd name="connsiteX5" fmla="*/ 575612 w 4016124"/>
              <a:gd name="connsiteY5" fmla="*/ 825591 h 1217007"/>
              <a:gd name="connsiteX6" fmla="*/ 546009 w 4016124"/>
              <a:gd name="connsiteY6" fmla="*/ 812434 h 1217007"/>
              <a:gd name="connsiteX7" fmla="*/ 522984 w 4016124"/>
              <a:gd name="connsiteY7" fmla="*/ 792699 h 1217007"/>
              <a:gd name="connsiteX8" fmla="*/ 32892 w 4016124"/>
              <a:gd name="connsiteY8" fmla="*/ 789410 h 1217007"/>
              <a:gd name="connsiteX9" fmla="*/ 9868 w 4016124"/>
              <a:gd name="connsiteY9" fmla="*/ 809145 h 1217007"/>
              <a:gd name="connsiteX10" fmla="*/ 0 w 4016124"/>
              <a:gd name="connsiteY10" fmla="*/ 825591 h 1217007"/>
              <a:gd name="connsiteX11" fmla="*/ 13157 w 4016124"/>
              <a:gd name="connsiteY11" fmla="*/ 848616 h 1217007"/>
              <a:gd name="connsiteX12" fmla="*/ 52628 w 4016124"/>
              <a:gd name="connsiteY12" fmla="*/ 897954 h 1217007"/>
              <a:gd name="connsiteX13" fmla="*/ 108544 w 4016124"/>
              <a:gd name="connsiteY13" fmla="*/ 953870 h 1217007"/>
              <a:gd name="connsiteX14" fmla="*/ 148015 w 4016124"/>
              <a:gd name="connsiteY14" fmla="*/ 986763 h 1217007"/>
              <a:gd name="connsiteX15" fmla="*/ 174328 w 4016124"/>
              <a:gd name="connsiteY15" fmla="*/ 1003209 h 1217007"/>
              <a:gd name="connsiteX16" fmla="*/ 217088 w 4016124"/>
              <a:gd name="connsiteY16" fmla="*/ 1022944 h 1217007"/>
              <a:gd name="connsiteX17" fmla="*/ 263137 w 4016124"/>
              <a:gd name="connsiteY17" fmla="*/ 1036101 h 1217007"/>
              <a:gd name="connsiteX18" fmla="*/ 351946 w 4016124"/>
              <a:gd name="connsiteY18" fmla="*/ 1052547 h 1217007"/>
              <a:gd name="connsiteX19" fmla="*/ 457200 w 4016124"/>
              <a:gd name="connsiteY19" fmla="*/ 1072282 h 1217007"/>
              <a:gd name="connsiteX20" fmla="*/ 503249 w 4016124"/>
              <a:gd name="connsiteY20" fmla="*/ 1082150 h 1217007"/>
              <a:gd name="connsiteX21" fmla="*/ 575612 w 4016124"/>
              <a:gd name="connsiteY21" fmla="*/ 1082150 h 1217007"/>
              <a:gd name="connsiteX22" fmla="*/ 842038 w 4016124"/>
              <a:gd name="connsiteY22" fmla="*/ 1082150 h 1217007"/>
              <a:gd name="connsiteX23" fmla="*/ 1131488 w 4016124"/>
              <a:gd name="connsiteY23" fmla="*/ 1082150 h 1217007"/>
              <a:gd name="connsiteX24" fmla="*/ 1450541 w 4016124"/>
              <a:gd name="connsiteY24" fmla="*/ 1078860 h 1217007"/>
              <a:gd name="connsiteX25" fmla="*/ 1756438 w 4016124"/>
              <a:gd name="connsiteY25" fmla="*/ 1082150 h 1217007"/>
              <a:gd name="connsiteX26" fmla="*/ 2190613 w 4016124"/>
              <a:gd name="connsiteY26" fmla="*/ 1082150 h 1217007"/>
              <a:gd name="connsiteX27" fmla="*/ 2601764 w 4016124"/>
              <a:gd name="connsiteY27" fmla="*/ 1085439 h 1217007"/>
              <a:gd name="connsiteX28" fmla="*/ 3009626 w 4016124"/>
              <a:gd name="connsiteY28" fmla="*/ 1092017 h 1217007"/>
              <a:gd name="connsiteX29" fmla="*/ 3401042 w 4016124"/>
              <a:gd name="connsiteY29" fmla="*/ 1098596 h 1217007"/>
              <a:gd name="connsiteX30" fmla="*/ 3568792 w 4016124"/>
              <a:gd name="connsiteY30" fmla="*/ 1105174 h 1217007"/>
              <a:gd name="connsiteX31" fmla="*/ 3588527 w 4016124"/>
              <a:gd name="connsiteY31" fmla="*/ 1105174 h 1217007"/>
              <a:gd name="connsiteX32" fmla="*/ 3604973 w 4016124"/>
              <a:gd name="connsiteY32" fmla="*/ 1108463 h 1217007"/>
              <a:gd name="connsiteX33" fmla="*/ 3627997 w 4016124"/>
              <a:gd name="connsiteY33" fmla="*/ 1124909 h 1217007"/>
              <a:gd name="connsiteX34" fmla="*/ 3657600 w 4016124"/>
              <a:gd name="connsiteY34" fmla="*/ 1147934 h 1217007"/>
              <a:gd name="connsiteX35" fmla="*/ 3683914 w 4016124"/>
              <a:gd name="connsiteY35" fmla="*/ 1170958 h 1217007"/>
              <a:gd name="connsiteX36" fmla="*/ 3723384 w 4016124"/>
              <a:gd name="connsiteY36" fmla="*/ 1207140 h 1217007"/>
              <a:gd name="connsiteX37" fmla="*/ 3736541 w 4016124"/>
              <a:gd name="connsiteY37" fmla="*/ 1213718 h 1217007"/>
              <a:gd name="connsiteX38" fmla="*/ 3769433 w 4016124"/>
              <a:gd name="connsiteY38" fmla="*/ 1217007 h 1217007"/>
              <a:gd name="connsiteX39" fmla="*/ 3805615 w 4016124"/>
              <a:gd name="connsiteY39" fmla="*/ 1203850 h 1217007"/>
              <a:gd name="connsiteX40" fmla="*/ 3838507 w 4016124"/>
              <a:gd name="connsiteY40" fmla="*/ 1180826 h 1217007"/>
              <a:gd name="connsiteX41" fmla="*/ 3891134 w 4016124"/>
              <a:gd name="connsiteY41" fmla="*/ 1118331 h 1217007"/>
              <a:gd name="connsiteX42" fmla="*/ 3950340 w 4016124"/>
              <a:gd name="connsiteY42" fmla="*/ 1029522 h 1217007"/>
              <a:gd name="connsiteX43" fmla="*/ 3983232 w 4016124"/>
              <a:gd name="connsiteY43" fmla="*/ 973606 h 1217007"/>
              <a:gd name="connsiteX44" fmla="*/ 4006256 w 4016124"/>
              <a:gd name="connsiteY44" fmla="*/ 930846 h 1217007"/>
              <a:gd name="connsiteX45" fmla="*/ 4012835 w 4016124"/>
              <a:gd name="connsiteY45" fmla="*/ 891375 h 1217007"/>
              <a:gd name="connsiteX46" fmla="*/ 4016124 w 4016124"/>
              <a:gd name="connsiteY46" fmla="*/ 855194 h 1217007"/>
              <a:gd name="connsiteX47" fmla="*/ 4006256 w 4016124"/>
              <a:gd name="connsiteY47" fmla="*/ 822302 h 1217007"/>
              <a:gd name="connsiteX48" fmla="*/ 3986521 w 4016124"/>
              <a:gd name="connsiteY48" fmla="*/ 789410 h 1217007"/>
              <a:gd name="connsiteX49" fmla="*/ 3963497 w 4016124"/>
              <a:gd name="connsiteY49" fmla="*/ 756518 h 1217007"/>
              <a:gd name="connsiteX50" fmla="*/ 3947051 w 4016124"/>
              <a:gd name="connsiteY50" fmla="*/ 730204 h 1217007"/>
              <a:gd name="connsiteX51" fmla="*/ 3894423 w 4016124"/>
              <a:gd name="connsiteY51" fmla="*/ 516406 h 1217007"/>
              <a:gd name="connsiteX52" fmla="*/ 3864820 w 4016124"/>
              <a:gd name="connsiteY52" fmla="*/ 378259 h 1217007"/>
              <a:gd name="connsiteX53" fmla="*/ 3845085 w 4016124"/>
              <a:gd name="connsiteY53" fmla="*/ 282872 h 1217007"/>
              <a:gd name="connsiteX54" fmla="*/ 3828639 w 4016124"/>
              <a:gd name="connsiteY54" fmla="*/ 180906 h 1217007"/>
              <a:gd name="connsiteX55" fmla="*/ 3812193 w 4016124"/>
              <a:gd name="connsiteY55" fmla="*/ 0 h 1217007"/>
              <a:gd name="connsiteX56" fmla="*/ 3677336 w 4016124"/>
              <a:gd name="connsiteY56" fmla="*/ 16446 h 1217007"/>
              <a:gd name="connsiteX57" fmla="*/ 3697071 w 4016124"/>
              <a:gd name="connsiteY57" fmla="*/ 164460 h 1217007"/>
              <a:gd name="connsiteX58" fmla="*/ 3720095 w 4016124"/>
              <a:gd name="connsiteY58" fmla="*/ 312475 h 1217007"/>
              <a:gd name="connsiteX59" fmla="*/ 3752987 w 4016124"/>
              <a:gd name="connsiteY59" fmla="*/ 522984 h 1217007"/>
              <a:gd name="connsiteX60" fmla="*/ 3785879 w 4016124"/>
              <a:gd name="connsiteY60" fmla="*/ 726915 h 1217007"/>
              <a:gd name="connsiteX61" fmla="*/ 3795747 w 4016124"/>
              <a:gd name="connsiteY61" fmla="*/ 769675 h 1217007"/>
              <a:gd name="connsiteX62" fmla="*/ 3795747 w 4016124"/>
              <a:gd name="connsiteY62" fmla="*/ 802567 h 1217007"/>
              <a:gd name="connsiteX63" fmla="*/ 3789169 w 4016124"/>
              <a:gd name="connsiteY63" fmla="*/ 832170 h 1217007"/>
              <a:gd name="connsiteX64" fmla="*/ 3776012 w 4016124"/>
              <a:gd name="connsiteY64" fmla="*/ 858483 h 1217007"/>
              <a:gd name="connsiteX65" fmla="*/ 3752987 w 4016124"/>
              <a:gd name="connsiteY65" fmla="*/ 874929 h 1217007"/>
              <a:gd name="connsiteX66" fmla="*/ 3733252 w 4016124"/>
              <a:gd name="connsiteY66" fmla="*/ 881508 h 1217007"/>
              <a:gd name="connsiteX67" fmla="*/ 3657600 w 4016124"/>
              <a:gd name="connsiteY67" fmla="*/ 881508 h 1217007"/>
              <a:gd name="connsiteX68" fmla="*/ 3407620 w 4016124"/>
              <a:gd name="connsiteY68" fmla="*/ 871640 h 1217007"/>
              <a:gd name="connsiteX69" fmla="*/ 3160930 w 4016124"/>
              <a:gd name="connsiteY69" fmla="*/ 861773 h 1217007"/>
              <a:gd name="connsiteX70" fmla="*/ 3016205 w 4016124"/>
              <a:gd name="connsiteY70" fmla="*/ 858483 h 1217007"/>
              <a:gd name="connsiteX71" fmla="*/ 2759646 w 4016124"/>
              <a:gd name="connsiteY71" fmla="*/ 858483 h 1217007"/>
              <a:gd name="connsiteX72" fmla="*/ 2187324 w 4016124"/>
              <a:gd name="connsiteY72" fmla="*/ 858483 h 1217007"/>
              <a:gd name="connsiteX73" fmla="*/ 1841957 w 4016124"/>
              <a:gd name="connsiteY73" fmla="*/ 855194 h 1217007"/>
              <a:gd name="connsiteX74" fmla="*/ 1345287 w 4016124"/>
              <a:gd name="connsiteY74" fmla="*/ 851905 h 1217007"/>
              <a:gd name="connsiteX75" fmla="*/ 1210429 w 4016124"/>
              <a:gd name="connsiteY75" fmla="*/ 848616 h 1217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4016124" h="1217007">
                <a:moveTo>
                  <a:pt x="1210429" y="848616"/>
                </a:moveTo>
                <a:lnTo>
                  <a:pt x="1019655" y="845327"/>
                </a:lnTo>
                <a:lnTo>
                  <a:pt x="871641" y="838748"/>
                </a:lnTo>
                <a:lnTo>
                  <a:pt x="720337" y="835459"/>
                </a:lnTo>
                <a:lnTo>
                  <a:pt x="615082" y="832170"/>
                </a:lnTo>
                <a:lnTo>
                  <a:pt x="575612" y="825591"/>
                </a:lnTo>
                <a:lnTo>
                  <a:pt x="546009" y="812434"/>
                </a:lnTo>
                <a:lnTo>
                  <a:pt x="522984" y="792699"/>
                </a:lnTo>
                <a:lnTo>
                  <a:pt x="32892" y="789410"/>
                </a:lnTo>
                <a:lnTo>
                  <a:pt x="9868" y="809145"/>
                </a:lnTo>
                <a:lnTo>
                  <a:pt x="0" y="825591"/>
                </a:lnTo>
                <a:lnTo>
                  <a:pt x="13157" y="848616"/>
                </a:lnTo>
                <a:lnTo>
                  <a:pt x="52628" y="897954"/>
                </a:lnTo>
                <a:lnTo>
                  <a:pt x="108544" y="953870"/>
                </a:lnTo>
                <a:lnTo>
                  <a:pt x="148015" y="986763"/>
                </a:lnTo>
                <a:lnTo>
                  <a:pt x="174328" y="1003209"/>
                </a:lnTo>
                <a:lnTo>
                  <a:pt x="217088" y="1022944"/>
                </a:lnTo>
                <a:lnTo>
                  <a:pt x="263137" y="1036101"/>
                </a:lnTo>
                <a:lnTo>
                  <a:pt x="351946" y="1052547"/>
                </a:lnTo>
                <a:lnTo>
                  <a:pt x="457200" y="1072282"/>
                </a:lnTo>
                <a:lnTo>
                  <a:pt x="503249" y="1082150"/>
                </a:lnTo>
                <a:lnTo>
                  <a:pt x="575612" y="1082150"/>
                </a:lnTo>
                <a:lnTo>
                  <a:pt x="842038" y="1082150"/>
                </a:lnTo>
                <a:lnTo>
                  <a:pt x="1131488" y="1082150"/>
                </a:lnTo>
                <a:lnTo>
                  <a:pt x="1450541" y="1078860"/>
                </a:lnTo>
                <a:lnTo>
                  <a:pt x="1756438" y="1082150"/>
                </a:lnTo>
                <a:lnTo>
                  <a:pt x="2190613" y="1082150"/>
                </a:lnTo>
                <a:lnTo>
                  <a:pt x="2601764" y="1085439"/>
                </a:lnTo>
                <a:lnTo>
                  <a:pt x="3009626" y="1092017"/>
                </a:lnTo>
                <a:lnTo>
                  <a:pt x="3401042" y="1098596"/>
                </a:lnTo>
                <a:lnTo>
                  <a:pt x="3568792" y="1105174"/>
                </a:lnTo>
                <a:lnTo>
                  <a:pt x="3588527" y="1105174"/>
                </a:lnTo>
                <a:lnTo>
                  <a:pt x="3604973" y="1108463"/>
                </a:lnTo>
                <a:lnTo>
                  <a:pt x="3627997" y="1124909"/>
                </a:lnTo>
                <a:lnTo>
                  <a:pt x="3657600" y="1147934"/>
                </a:lnTo>
                <a:lnTo>
                  <a:pt x="3683914" y="1170958"/>
                </a:lnTo>
                <a:lnTo>
                  <a:pt x="3723384" y="1207140"/>
                </a:lnTo>
                <a:lnTo>
                  <a:pt x="3736541" y="1213718"/>
                </a:lnTo>
                <a:lnTo>
                  <a:pt x="3769433" y="1217007"/>
                </a:lnTo>
                <a:lnTo>
                  <a:pt x="3805615" y="1203850"/>
                </a:lnTo>
                <a:lnTo>
                  <a:pt x="3838507" y="1180826"/>
                </a:lnTo>
                <a:lnTo>
                  <a:pt x="3891134" y="1118331"/>
                </a:lnTo>
                <a:lnTo>
                  <a:pt x="3950340" y="1029522"/>
                </a:lnTo>
                <a:lnTo>
                  <a:pt x="3983232" y="973606"/>
                </a:lnTo>
                <a:lnTo>
                  <a:pt x="4006256" y="930846"/>
                </a:lnTo>
                <a:lnTo>
                  <a:pt x="4012835" y="891375"/>
                </a:lnTo>
                <a:lnTo>
                  <a:pt x="4016124" y="855194"/>
                </a:lnTo>
                <a:lnTo>
                  <a:pt x="4006256" y="822302"/>
                </a:lnTo>
                <a:lnTo>
                  <a:pt x="3986521" y="789410"/>
                </a:lnTo>
                <a:lnTo>
                  <a:pt x="3963497" y="756518"/>
                </a:lnTo>
                <a:lnTo>
                  <a:pt x="3947051" y="730204"/>
                </a:lnTo>
                <a:lnTo>
                  <a:pt x="3894423" y="516406"/>
                </a:lnTo>
                <a:lnTo>
                  <a:pt x="3864820" y="378259"/>
                </a:lnTo>
                <a:lnTo>
                  <a:pt x="3845085" y="282872"/>
                </a:lnTo>
                <a:lnTo>
                  <a:pt x="3828639" y="180906"/>
                </a:lnTo>
                <a:lnTo>
                  <a:pt x="3812193" y="0"/>
                </a:lnTo>
                <a:lnTo>
                  <a:pt x="3677336" y="16446"/>
                </a:lnTo>
                <a:lnTo>
                  <a:pt x="3697071" y="164460"/>
                </a:lnTo>
                <a:lnTo>
                  <a:pt x="3720095" y="312475"/>
                </a:lnTo>
                <a:lnTo>
                  <a:pt x="3752987" y="522984"/>
                </a:lnTo>
                <a:lnTo>
                  <a:pt x="3785879" y="726915"/>
                </a:lnTo>
                <a:lnTo>
                  <a:pt x="3795747" y="769675"/>
                </a:lnTo>
                <a:lnTo>
                  <a:pt x="3795747" y="802567"/>
                </a:lnTo>
                <a:lnTo>
                  <a:pt x="3789169" y="832170"/>
                </a:lnTo>
                <a:lnTo>
                  <a:pt x="3776012" y="858483"/>
                </a:lnTo>
                <a:lnTo>
                  <a:pt x="3752987" y="874929"/>
                </a:lnTo>
                <a:lnTo>
                  <a:pt x="3733252" y="881508"/>
                </a:lnTo>
                <a:lnTo>
                  <a:pt x="3657600" y="881508"/>
                </a:lnTo>
                <a:lnTo>
                  <a:pt x="3407620" y="871640"/>
                </a:lnTo>
                <a:lnTo>
                  <a:pt x="3160930" y="861773"/>
                </a:lnTo>
                <a:lnTo>
                  <a:pt x="3016205" y="858483"/>
                </a:lnTo>
                <a:lnTo>
                  <a:pt x="2759646" y="858483"/>
                </a:lnTo>
                <a:lnTo>
                  <a:pt x="2187324" y="858483"/>
                </a:lnTo>
                <a:lnTo>
                  <a:pt x="1841957" y="855194"/>
                </a:lnTo>
                <a:lnTo>
                  <a:pt x="1345287" y="851905"/>
                </a:lnTo>
                <a:lnTo>
                  <a:pt x="1210429" y="84861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41C144F2-AAD9-490E-8418-2DFC91BBDFB6}"/>
              </a:ext>
            </a:extLst>
          </p:cNvPr>
          <p:cNvSpPr/>
          <p:nvPr/>
        </p:nvSpPr>
        <p:spPr>
          <a:xfrm rot="16200000">
            <a:off x="4541046" y="5042694"/>
            <a:ext cx="666750" cy="658812"/>
          </a:xfrm>
          <a:custGeom>
            <a:avLst/>
            <a:gdLst>
              <a:gd name="connsiteX0" fmla="*/ 569118 w 666750"/>
              <a:gd name="connsiteY0" fmla="*/ 264319 h 659607"/>
              <a:gd name="connsiteX1" fmla="*/ 538162 w 666750"/>
              <a:gd name="connsiteY1" fmla="*/ 383382 h 659607"/>
              <a:gd name="connsiteX2" fmla="*/ 516731 w 666750"/>
              <a:gd name="connsiteY2" fmla="*/ 478632 h 659607"/>
              <a:gd name="connsiteX3" fmla="*/ 509587 w 666750"/>
              <a:gd name="connsiteY3" fmla="*/ 507207 h 659607"/>
              <a:gd name="connsiteX4" fmla="*/ 509587 w 666750"/>
              <a:gd name="connsiteY4" fmla="*/ 535782 h 659607"/>
              <a:gd name="connsiteX5" fmla="*/ 514350 w 666750"/>
              <a:gd name="connsiteY5" fmla="*/ 552450 h 659607"/>
              <a:gd name="connsiteX6" fmla="*/ 521493 w 666750"/>
              <a:gd name="connsiteY6" fmla="*/ 566738 h 659607"/>
              <a:gd name="connsiteX7" fmla="*/ 538162 w 666750"/>
              <a:gd name="connsiteY7" fmla="*/ 583407 h 659607"/>
              <a:gd name="connsiteX8" fmla="*/ 557212 w 666750"/>
              <a:gd name="connsiteY8" fmla="*/ 595313 h 659607"/>
              <a:gd name="connsiteX9" fmla="*/ 581025 w 666750"/>
              <a:gd name="connsiteY9" fmla="*/ 604838 h 659607"/>
              <a:gd name="connsiteX10" fmla="*/ 614362 w 666750"/>
              <a:gd name="connsiteY10" fmla="*/ 607219 h 659607"/>
              <a:gd name="connsiteX11" fmla="*/ 666750 w 666750"/>
              <a:gd name="connsiteY11" fmla="*/ 609600 h 659607"/>
              <a:gd name="connsiteX12" fmla="*/ 42862 w 666750"/>
              <a:gd name="connsiteY12" fmla="*/ 659607 h 659607"/>
              <a:gd name="connsiteX13" fmla="*/ 21431 w 666750"/>
              <a:gd name="connsiteY13" fmla="*/ 628650 h 659607"/>
              <a:gd name="connsiteX14" fmla="*/ 0 w 666750"/>
              <a:gd name="connsiteY14" fmla="*/ 597694 h 659607"/>
              <a:gd name="connsiteX15" fmla="*/ 14287 w 666750"/>
              <a:gd name="connsiteY15" fmla="*/ 578644 h 659607"/>
              <a:gd name="connsiteX16" fmla="*/ 33337 w 666750"/>
              <a:gd name="connsiteY16" fmla="*/ 561975 h 659607"/>
              <a:gd name="connsiteX17" fmla="*/ 71437 w 666750"/>
              <a:gd name="connsiteY17" fmla="*/ 538163 h 659607"/>
              <a:gd name="connsiteX18" fmla="*/ 121443 w 666750"/>
              <a:gd name="connsiteY18" fmla="*/ 511969 h 659607"/>
              <a:gd name="connsiteX19" fmla="*/ 157162 w 666750"/>
              <a:gd name="connsiteY19" fmla="*/ 490538 h 659607"/>
              <a:gd name="connsiteX20" fmla="*/ 204787 w 666750"/>
              <a:gd name="connsiteY20" fmla="*/ 457200 h 659607"/>
              <a:gd name="connsiteX21" fmla="*/ 257175 w 666750"/>
              <a:gd name="connsiteY21" fmla="*/ 414338 h 659607"/>
              <a:gd name="connsiteX22" fmla="*/ 319087 w 666750"/>
              <a:gd name="connsiteY22" fmla="*/ 352425 h 659607"/>
              <a:gd name="connsiteX23" fmla="*/ 378618 w 666750"/>
              <a:gd name="connsiteY23" fmla="*/ 285750 h 659607"/>
              <a:gd name="connsiteX24" fmla="*/ 421481 w 666750"/>
              <a:gd name="connsiteY24" fmla="*/ 230982 h 659607"/>
              <a:gd name="connsiteX25" fmla="*/ 466725 w 666750"/>
              <a:gd name="connsiteY25" fmla="*/ 166688 h 659607"/>
              <a:gd name="connsiteX26" fmla="*/ 514350 w 666750"/>
              <a:gd name="connsiteY26" fmla="*/ 95250 h 659607"/>
              <a:gd name="connsiteX27" fmla="*/ 547687 w 666750"/>
              <a:gd name="connsiteY27" fmla="*/ 40482 h 659607"/>
              <a:gd name="connsiteX28" fmla="*/ 566737 w 666750"/>
              <a:gd name="connsiteY28" fmla="*/ 19050 h 659607"/>
              <a:gd name="connsiteX29" fmla="*/ 581025 w 666750"/>
              <a:gd name="connsiteY29" fmla="*/ 9525 h 659607"/>
              <a:gd name="connsiteX30" fmla="*/ 592931 w 666750"/>
              <a:gd name="connsiteY30" fmla="*/ 2382 h 659607"/>
              <a:gd name="connsiteX31" fmla="*/ 602456 w 666750"/>
              <a:gd name="connsiteY31" fmla="*/ 0 h 659607"/>
              <a:gd name="connsiteX32" fmla="*/ 611981 w 666750"/>
              <a:gd name="connsiteY32" fmla="*/ 0 h 659607"/>
              <a:gd name="connsiteX33" fmla="*/ 619125 w 666750"/>
              <a:gd name="connsiteY33" fmla="*/ 9525 h 659607"/>
              <a:gd name="connsiteX34" fmla="*/ 621506 w 666750"/>
              <a:gd name="connsiteY34" fmla="*/ 26194 h 659607"/>
              <a:gd name="connsiteX35" fmla="*/ 621506 w 666750"/>
              <a:gd name="connsiteY35" fmla="*/ 52388 h 659607"/>
              <a:gd name="connsiteX36" fmla="*/ 604837 w 666750"/>
              <a:gd name="connsiteY36" fmla="*/ 121444 h 659607"/>
              <a:gd name="connsiteX37" fmla="*/ 569118 w 666750"/>
              <a:gd name="connsiteY37" fmla="*/ 264319 h 659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66750" h="659607">
                <a:moveTo>
                  <a:pt x="569118" y="264319"/>
                </a:moveTo>
                <a:lnTo>
                  <a:pt x="538162" y="383382"/>
                </a:lnTo>
                <a:lnTo>
                  <a:pt x="516731" y="478632"/>
                </a:lnTo>
                <a:lnTo>
                  <a:pt x="509587" y="507207"/>
                </a:lnTo>
                <a:lnTo>
                  <a:pt x="509587" y="535782"/>
                </a:lnTo>
                <a:lnTo>
                  <a:pt x="514350" y="552450"/>
                </a:lnTo>
                <a:lnTo>
                  <a:pt x="521493" y="566738"/>
                </a:lnTo>
                <a:lnTo>
                  <a:pt x="538162" y="583407"/>
                </a:lnTo>
                <a:lnTo>
                  <a:pt x="557212" y="595313"/>
                </a:lnTo>
                <a:lnTo>
                  <a:pt x="581025" y="604838"/>
                </a:lnTo>
                <a:lnTo>
                  <a:pt x="614362" y="607219"/>
                </a:lnTo>
                <a:lnTo>
                  <a:pt x="666750" y="609600"/>
                </a:lnTo>
                <a:lnTo>
                  <a:pt x="42862" y="659607"/>
                </a:lnTo>
                <a:lnTo>
                  <a:pt x="21431" y="628650"/>
                </a:lnTo>
                <a:lnTo>
                  <a:pt x="0" y="597694"/>
                </a:lnTo>
                <a:lnTo>
                  <a:pt x="14287" y="578644"/>
                </a:lnTo>
                <a:lnTo>
                  <a:pt x="33337" y="561975"/>
                </a:lnTo>
                <a:lnTo>
                  <a:pt x="71437" y="538163"/>
                </a:lnTo>
                <a:lnTo>
                  <a:pt x="121443" y="511969"/>
                </a:lnTo>
                <a:lnTo>
                  <a:pt x="157162" y="490538"/>
                </a:lnTo>
                <a:lnTo>
                  <a:pt x="204787" y="457200"/>
                </a:lnTo>
                <a:lnTo>
                  <a:pt x="257175" y="414338"/>
                </a:lnTo>
                <a:lnTo>
                  <a:pt x="319087" y="352425"/>
                </a:lnTo>
                <a:lnTo>
                  <a:pt x="378618" y="285750"/>
                </a:lnTo>
                <a:lnTo>
                  <a:pt x="421481" y="230982"/>
                </a:lnTo>
                <a:lnTo>
                  <a:pt x="466725" y="166688"/>
                </a:lnTo>
                <a:lnTo>
                  <a:pt x="514350" y="95250"/>
                </a:lnTo>
                <a:lnTo>
                  <a:pt x="547687" y="40482"/>
                </a:lnTo>
                <a:lnTo>
                  <a:pt x="566737" y="19050"/>
                </a:lnTo>
                <a:lnTo>
                  <a:pt x="581025" y="9525"/>
                </a:lnTo>
                <a:lnTo>
                  <a:pt x="592931" y="2382"/>
                </a:lnTo>
                <a:lnTo>
                  <a:pt x="602456" y="0"/>
                </a:lnTo>
                <a:lnTo>
                  <a:pt x="611981" y="0"/>
                </a:lnTo>
                <a:lnTo>
                  <a:pt x="619125" y="9525"/>
                </a:lnTo>
                <a:lnTo>
                  <a:pt x="621506" y="26194"/>
                </a:lnTo>
                <a:lnTo>
                  <a:pt x="621506" y="52388"/>
                </a:lnTo>
                <a:lnTo>
                  <a:pt x="604837" y="121444"/>
                </a:lnTo>
                <a:lnTo>
                  <a:pt x="569118" y="26431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6928E525-A8C0-4AF7-9A90-8B546FF28E88}"/>
              </a:ext>
            </a:extLst>
          </p:cNvPr>
          <p:cNvSpPr/>
          <p:nvPr/>
        </p:nvSpPr>
        <p:spPr>
          <a:xfrm rot="16200000">
            <a:off x="4640265" y="2370138"/>
            <a:ext cx="315912" cy="887412"/>
          </a:xfrm>
          <a:custGeom>
            <a:avLst/>
            <a:gdLst>
              <a:gd name="connsiteX0" fmla="*/ 76200 w 316706"/>
              <a:gd name="connsiteY0" fmla="*/ 469107 h 888207"/>
              <a:gd name="connsiteX1" fmla="*/ 50006 w 316706"/>
              <a:gd name="connsiteY1" fmla="*/ 326232 h 888207"/>
              <a:gd name="connsiteX2" fmla="*/ 19050 w 316706"/>
              <a:gd name="connsiteY2" fmla="*/ 135732 h 888207"/>
              <a:gd name="connsiteX3" fmla="*/ 0 w 316706"/>
              <a:gd name="connsiteY3" fmla="*/ 0 h 888207"/>
              <a:gd name="connsiteX4" fmla="*/ 164306 w 316706"/>
              <a:gd name="connsiteY4" fmla="*/ 2382 h 888207"/>
              <a:gd name="connsiteX5" fmla="*/ 171450 w 316706"/>
              <a:gd name="connsiteY5" fmla="*/ 109538 h 888207"/>
              <a:gd name="connsiteX6" fmla="*/ 180975 w 316706"/>
              <a:gd name="connsiteY6" fmla="*/ 185738 h 888207"/>
              <a:gd name="connsiteX7" fmla="*/ 207168 w 316706"/>
              <a:gd name="connsiteY7" fmla="*/ 347663 h 888207"/>
              <a:gd name="connsiteX8" fmla="*/ 250031 w 316706"/>
              <a:gd name="connsiteY8" fmla="*/ 561975 h 888207"/>
              <a:gd name="connsiteX9" fmla="*/ 290512 w 316706"/>
              <a:gd name="connsiteY9" fmla="*/ 766763 h 888207"/>
              <a:gd name="connsiteX10" fmla="*/ 316706 w 316706"/>
              <a:gd name="connsiteY10" fmla="*/ 881063 h 888207"/>
              <a:gd name="connsiteX11" fmla="*/ 150018 w 316706"/>
              <a:gd name="connsiteY11" fmla="*/ 888207 h 888207"/>
              <a:gd name="connsiteX12" fmla="*/ 135731 w 316706"/>
              <a:gd name="connsiteY12" fmla="*/ 781050 h 888207"/>
              <a:gd name="connsiteX13" fmla="*/ 109537 w 316706"/>
              <a:gd name="connsiteY13" fmla="*/ 645319 h 888207"/>
              <a:gd name="connsiteX14" fmla="*/ 76200 w 316706"/>
              <a:gd name="connsiteY14" fmla="*/ 469107 h 888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6706" h="888207">
                <a:moveTo>
                  <a:pt x="76200" y="469107"/>
                </a:moveTo>
                <a:lnTo>
                  <a:pt x="50006" y="326232"/>
                </a:lnTo>
                <a:lnTo>
                  <a:pt x="19050" y="135732"/>
                </a:lnTo>
                <a:lnTo>
                  <a:pt x="0" y="0"/>
                </a:lnTo>
                <a:lnTo>
                  <a:pt x="164306" y="2382"/>
                </a:lnTo>
                <a:lnTo>
                  <a:pt x="171450" y="109538"/>
                </a:lnTo>
                <a:lnTo>
                  <a:pt x="180975" y="185738"/>
                </a:lnTo>
                <a:lnTo>
                  <a:pt x="207168" y="347663"/>
                </a:lnTo>
                <a:lnTo>
                  <a:pt x="250031" y="561975"/>
                </a:lnTo>
                <a:lnTo>
                  <a:pt x="290512" y="766763"/>
                </a:lnTo>
                <a:lnTo>
                  <a:pt x="316706" y="881063"/>
                </a:lnTo>
                <a:lnTo>
                  <a:pt x="150018" y="888207"/>
                </a:lnTo>
                <a:lnTo>
                  <a:pt x="135731" y="781050"/>
                </a:lnTo>
                <a:lnTo>
                  <a:pt x="109537" y="645319"/>
                </a:lnTo>
                <a:lnTo>
                  <a:pt x="76200" y="46910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7985B53D-A953-495A-8EDF-A4EB4F48D9A7}"/>
              </a:ext>
            </a:extLst>
          </p:cNvPr>
          <p:cNvSpPr/>
          <p:nvPr/>
        </p:nvSpPr>
        <p:spPr>
          <a:xfrm rot="16200000">
            <a:off x="4623596" y="3242469"/>
            <a:ext cx="298450" cy="928688"/>
          </a:xfrm>
          <a:custGeom>
            <a:avLst/>
            <a:gdLst>
              <a:gd name="connsiteX0" fmla="*/ 238125 w 297656"/>
              <a:gd name="connsiteY0" fmla="*/ 576262 h 928687"/>
              <a:gd name="connsiteX1" fmla="*/ 221456 w 297656"/>
              <a:gd name="connsiteY1" fmla="*/ 471487 h 928687"/>
              <a:gd name="connsiteX2" fmla="*/ 202406 w 297656"/>
              <a:gd name="connsiteY2" fmla="*/ 335756 h 928687"/>
              <a:gd name="connsiteX3" fmla="*/ 185737 w 297656"/>
              <a:gd name="connsiteY3" fmla="*/ 171450 h 928687"/>
              <a:gd name="connsiteX4" fmla="*/ 176212 w 297656"/>
              <a:gd name="connsiteY4" fmla="*/ 0 h 928687"/>
              <a:gd name="connsiteX5" fmla="*/ 35719 w 297656"/>
              <a:gd name="connsiteY5" fmla="*/ 0 h 928687"/>
              <a:gd name="connsiteX6" fmla="*/ 16669 w 297656"/>
              <a:gd name="connsiteY6" fmla="*/ 78581 h 928687"/>
              <a:gd name="connsiteX7" fmla="*/ 7144 w 297656"/>
              <a:gd name="connsiteY7" fmla="*/ 126206 h 928687"/>
              <a:gd name="connsiteX8" fmla="*/ 0 w 297656"/>
              <a:gd name="connsiteY8" fmla="*/ 183356 h 928687"/>
              <a:gd name="connsiteX9" fmla="*/ 0 w 297656"/>
              <a:gd name="connsiteY9" fmla="*/ 238125 h 928687"/>
              <a:gd name="connsiteX10" fmla="*/ 9525 w 297656"/>
              <a:gd name="connsiteY10" fmla="*/ 347662 h 928687"/>
              <a:gd name="connsiteX11" fmla="*/ 30956 w 297656"/>
              <a:gd name="connsiteY11" fmla="*/ 490537 h 928687"/>
              <a:gd name="connsiteX12" fmla="*/ 59531 w 297656"/>
              <a:gd name="connsiteY12" fmla="*/ 647700 h 928687"/>
              <a:gd name="connsiteX13" fmla="*/ 80962 w 297656"/>
              <a:gd name="connsiteY13" fmla="*/ 738187 h 928687"/>
              <a:gd name="connsiteX14" fmla="*/ 102394 w 297656"/>
              <a:gd name="connsiteY14" fmla="*/ 831056 h 928687"/>
              <a:gd name="connsiteX15" fmla="*/ 126206 w 297656"/>
              <a:gd name="connsiteY15" fmla="*/ 928687 h 928687"/>
              <a:gd name="connsiteX16" fmla="*/ 297656 w 297656"/>
              <a:gd name="connsiteY16" fmla="*/ 921543 h 928687"/>
              <a:gd name="connsiteX17" fmla="*/ 266700 w 297656"/>
              <a:gd name="connsiteY17" fmla="*/ 742950 h 928687"/>
              <a:gd name="connsiteX18" fmla="*/ 238125 w 297656"/>
              <a:gd name="connsiteY18" fmla="*/ 576262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97656" h="928687">
                <a:moveTo>
                  <a:pt x="238125" y="576262"/>
                </a:moveTo>
                <a:lnTo>
                  <a:pt x="221456" y="471487"/>
                </a:lnTo>
                <a:lnTo>
                  <a:pt x="202406" y="335756"/>
                </a:lnTo>
                <a:lnTo>
                  <a:pt x="185737" y="171450"/>
                </a:lnTo>
                <a:lnTo>
                  <a:pt x="176212" y="0"/>
                </a:lnTo>
                <a:lnTo>
                  <a:pt x="35719" y="0"/>
                </a:lnTo>
                <a:lnTo>
                  <a:pt x="16669" y="78581"/>
                </a:lnTo>
                <a:lnTo>
                  <a:pt x="7144" y="126206"/>
                </a:lnTo>
                <a:lnTo>
                  <a:pt x="0" y="183356"/>
                </a:lnTo>
                <a:lnTo>
                  <a:pt x="0" y="238125"/>
                </a:lnTo>
                <a:lnTo>
                  <a:pt x="9525" y="347662"/>
                </a:lnTo>
                <a:lnTo>
                  <a:pt x="30956" y="490537"/>
                </a:lnTo>
                <a:lnTo>
                  <a:pt x="59531" y="647700"/>
                </a:lnTo>
                <a:lnTo>
                  <a:pt x="80962" y="738187"/>
                </a:lnTo>
                <a:lnTo>
                  <a:pt x="102394" y="831056"/>
                </a:lnTo>
                <a:lnTo>
                  <a:pt x="126206" y="928687"/>
                </a:lnTo>
                <a:lnTo>
                  <a:pt x="297656" y="921543"/>
                </a:lnTo>
                <a:lnTo>
                  <a:pt x="266700" y="742950"/>
                </a:lnTo>
                <a:lnTo>
                  <a:pt x="238125" y="57626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E71E00E9-CCFF-4E76-A216-555C541633EB}"/>
              </a:ext>
            </a:extLst>
          </p:cNvPr>
          <p:cNvSpPr/>
          <p:nvPr/>
        </p:nvSpPr>
        <p:spPr>
          <a:xfrm rot="16200000">
            <a:off x="6207921" y="1624807"/>
            <a:ext cx="1727200" cy="2106612"/>
          </a:xfrm>
          <a:custGeom>
            <a:avLst/>
            <a:gdLst>
              <a:gd name="connsiteX0" fmla="*/ 827448 w 1727823"/>
              <a:gd name="connsiteY0" fmla="*/ 1640871 h 2106485"/>
              <a:gd name="connsiteX1" fmla="*/ 701227 w 1727823"/>
              <a:gd name="connsiteY1" fmla="*/ 1624041 h 2106485"/>
              <a:gd name="connsiteX2" fmla="*/ 544152 w 1727823"/>
              <a:gd name="connsiteY2" fmla="*/ 1598797 h 2106485"/>
              <a:gd name="connsiteX3" fmla="*/ 401102 w 1727823"/>
              <a:gd name="connsiteY3" fmla="*/ 1573553 h 2106485"/>
              <a:gd name="connsiteX4" fmla="*/ 297320 w 1727823"/>
              <a:gd name="connsiteY4" fmla="*/ 1551114 h 2106485"/>
              <a:gd name="connsiteX5" fmla="*/ 249637 w 1727823"/>
              <a:gd name="connsiteY5" fmla="*/ 1539894 h 2106485"/>
              <a:gd name="connsiteX6" fmla="*/ 89757 w 1727823"/>
              <a:gd name="connsiteY6" fmla="*/ 1525869 h 2106485"/>
              <a:gd name="connsiteX7" fmla="*/ 47683 w 1727823"/>
              <a:gd name="connsiteY7" fmla="*/ 1548309 h 2106485"/>
              <a:gd name="connsiteX8" fmla="*/ 25244 w 1727823"/>
              <a:gd name="connsiteY8" fmla="*/ 1565138 h 2106485"/>
              <a:gd name="connsiteX9" fmla="*/ 11220 w 1727823"/>
              <a:gd name="connsiteY9" fmla="*/ 1584773 h 2106485"/>
              <a:gd name="connsiteX10" fmla="*/ 0 w 1727823"/>
              <a:gd name="connsiteY10" fmla="*/ 1607212 h 2106485"/>
              <a:gd name="connsiteX11" fmla="*/ 0 w 1727823"/>
              <a:gd name="connsiteY11" fmla="*/ 1626846 h 2106485"/>
              <a:gd name="connsiteX12" fmla="*/ 8415 w 1727823"/>
              <a:gd name="connsiteY12" fmla="*/ 1666115 h 2106485"/>
              <a:gd name="connsiteX13" fmla="*/ 19634 w 1727823"/>
              <a:gd name="connsiteY13" fmla="*/ 1696969 h 2106485"/>
              <a:gd name="connsiteX14" fmla="*/ 39269 w 1727823"/>
              <a:gd name="connsiteY14" fmla="*/ 1716603 h 2106485"/>
              <a:gd name="connsiteX15" fmla="*/ 61708 w 1727823"/>
              <a:gd name="connsiteY15" fmla="*/ 1730628 h 2106485"/>
              <a:gd name="connsiteX16" fmla="*/ 115001 w 1727823"/>
              <a:gd name="connsiteY16" fmla="*/ 1755872 h 2106485"/>
              <a:gd name="connsiteX17" fmla="*/ 179514 w 1727823"/>
              <a:gd name="connsiteY17" fmla="*/ 1778311 h 2106485"/>
              <a:gd name="connsiteX18" fmla="*/ 230002 w 1727823"/>
              <a:gd name="connsiteY18" fmla="*/ 1795141 h 2106485"/>
              <a:gd name="connsiteX19" fmla="*/ 302930 w 1727823"/>
              <a:gd name="connsiteY19" fmla="*/ 1806360 h 2106485"/>
              <a:gd name="connsiteX20" fmla="*/ 471224 w 1727823"/>
              <a:gd name="connsiteY20" fmla="*/ 1837214 h 2106485"/>
              <a:gd name="connsiteX21" fmla="*/ 692812 w 1727823"/>
              <a:gd name="connsiteY21" fmla="*/ 1876483 h 2106485"/>
              <a:gd name="connsiteX22" fmla="*/ 995742 w 1727823"/>
              <a:gd name="connsiteY22" fmla="*/ 1932581 h 2106485"/>
              <a:gd name="connsiteX23" fmla="*/ 1312697 w 1727823"/>
              <a:gd name="connsiteY23" fmla="*/ 1988679 h 2106485"/>
              <a:gd name="connsiteX24" fmla="*/ 1340746 w 1727823"/>
              <a:gd name="connsiteY24" fmla="*/ 1994289 h 2106485"/>
              <a:gd name="connsiteX25" fmla="*/ 1351966 w 1727823"/>
              <a:gd name="connsiteY25" fmla="*/ 2016728 h 2106485"/>
              <a:gd name="connsiteX26" fmla="*/ 1368795 w 1727823"/>
              <a:gd name="connsiteY26" fmla="*/ 2050387 h 2106485"/>
              <a:gd name="connsiteX27" fmla="*/ 1388429 w 1727823"/>
              <a:gd name="connsiteY27" fmla="*/ 2078436 h 2106485"/>
              <a:gd name="connsiteX28" fmla="*/ 1408064 w 1727823"/>
              <a:gd name="connsiteY28" fmla="*/ 2098071 h 2106485"/>
              <a:gd name="connsiteX29" fmla="*/ 1419283 w 1727823"/>
              <a:gd name="connsiteY29" fmla="*/ 2103680 h 2106485"/>
              <a:gd name="connsiteX30" fmla="*/ 1444528 w 1727823"/>
              <a:gd name="connsiteY30" fmla="*/ 2106485 h 2106485"/>
              <a:gd name="connsiteX31" fmla="*/ 1469772 w 1727823"/>
              <a:gd name="connsiteY31" fmla="*/ 2098071 h 2106485"/>
              <a:gd name="connsiteX32" fmla="*/ 1506235 w 1727823"/>
              <a:gd name="connsiteY32" fmla="*/ 2075631 h 2106485"/>
              <a:gd name="connsiteX33" fmla="*/ 1565139 w 1727823"/>
              <a:gd name="connsiteY33" fmla="*/ 2013923 h 2106485"/>
              <a:gd name="connsiteX34" fmla="*/ 1638066 w 1727823"/>
              <a:gd name="connsiteY34" fmla="*/ 1912947 h 2106485"/>
              <a:gd name="connsiteX35" fmla="*/ 1674530 w 1727823"/>
              <a:gd name="connsiteY35" fmla="*/ 1859654 h 2106485"/>
              <a:gd name="connsiteX36" fmla="*/ 1699774 w 1727823"/>
              <a:gd name="connsiteY36" fmla="*/ 1809165 h 2106485"/>
              <a:gd name="connsiteX37" fmla="*/ 1716604 w 1727823"/>
              <a:gd name="connsiteY37" fmla="*/ 1767092 h 2106485"/>
              <a:gd name="connsiteX38" fmla="*/ 1725018 w 1727823"/>
              <a:gd name="connsiteY38" fmla="*/ 1727823 h 2106485"/>
              <a:gd name="connsiteX39" fmla="*/ 1727823 w 1727823"/>
              <a:gd name="connsiteY39" fmla="*/ 1694164 h 2106485"/>
              <a:gd name="connsiteX40" fmla="*/ 1722213 w 1727823"/>
              <a:gd name="connsiteY40" fmla="*/ 1671725 h 2106485"/>
              <a:gd name="connsiteX41" fmla="*/ 1716604 w 1727823"/>
              <a:gd name="connsiteY41" fmla="*/ 1657700 h 2106485"/>
              <a:gd name="connsiteX42" fmla="*/ 1696969 w 1727823"/>
              <a:gd name="connsiteY42" fmla="*/ 1629651 h 2106485"/>
              <a:gd name="connsiteX43" fmla="*/ 1680140 w 1727823"/>
              <a:gd name="connsiteY43" fmla="*/ 1587577 h 2106485"/>
              <a:gd name="connsiteX44" fmla="*/ 1646481 w 1727823"/>
              <a:gd name="connsiteY44" fmla="*/ 1469771 h 2106485"/>
              <a:gd name="connsiteX45" fmla="*/ 1615627 w 1727823"/>
              <a:gd name="connsiteY45" fmla="*/ 1335136 h 2106485"/>
              <a:gd name="connsiteX46" fmla="*/ 1587578 w 1727823"/>
              <a:gd name="connsiteY46" fmla="*/ 1203305 h 2106485"/>
              <a:gd name="connsiteX47" fmla="*/ 1548309 w 1727823"/>
              <a:gd name="connsiteY47" fmla="*/ 978912 h 2106485"/>
              <a:gd name="connsiteX48" fmla="*/ 1531480 w 1727823"/>
              <a:gd name="connsiteY48" fmla="*/ 872326 h 2106485"/>
              <a:gd name="connsiteX49" fmla="*/ 1503431 w 1727823"/>
              <a:gd name="connsiteY49" fmla="*/ 619884 h 2106485"/>
              <a:gd name="connsiteX50" fmla="*/ 1455747 w 1727823"/>
              <a:gd name="connsiteY50" fmla="*/ 162684 h 2106485"/>
              <a:gd name="connsiteX51" fmla="*/ 1441723 w 1727823"/>
              <a:gd name="connsiteY51" fmla="*/ 0 h 2106485"/>
              <a:gd name="connsiteX52" fmla="*/ 1259404 w 1727823"/>
              <a:gd name="connsiteY52" fmla="*/ 16829 h 2106485"/>
              <a:gd name="connsiteX53" fmla="*/ 1279038 w 1727823"/>
              <a:gd name="connsiteY53" fmla="*/ 159879 h 2106485"/>
              <a:gd name="connsiteX54" fmla="*/ 1307087 w 1727823"/>
              <a:gd name="connsiteY54" fmla="*/ 384272 h 2106485"/>
              <a:gd name="connsiteX55" fmla="*/ 1332331 w 1727823"/>
              <a:gd name="connsiteY55" fmla="*/ 580615 h 2106485"/>
              <a:gd name="connsiteX56" fmla="*/ 1340746 w 1727823"/>
              <a:gd name="connsiteY56" fmla="*/ 678787 h 2106485"/>
              <a:gd name="connsiteX57" fmla="*/ 1360380 w 1727823"/>
              <a:gd name="connsiteY57" fmla="*/ 900375 h 2106485"/>
              <a:gd name="connsiteX58" fmla="*/ 1388429 w 1727823"/>
              <a:gd name="connsiteY58" fmla="*/ 1079889 h 2106485"/>
              <a:gd name="connsiteX59" fmla="*/ 1424893 w 1727823"/>
              <a:gd name="connsiteY59" fmla="*/ 1309892 h 2106485"/>
              <a:gd name="connsiteX60" fmla="*/ 1455747 w 1727823"/>
              <a:gd name="connsiteY60" fmla="*/ 1497820 h 2106485"/>
              <a:gd name="connsiteX61" fmla="*/ 1466967 w 1727823"/>
              <a:gd name="connsiteY61" fmla="*/ 1573553 h 2106485"/>
              <a:gd name="connsiteX62" fmla="*/ 1472577 w 1727823"/>
              <a:gd name="connsiteY62" fmla="*/ 1604407 h 2106485"/>
              <a:gd name="connsiteX63" fmla="*/ 1472577 w 1727823"/>
              <a:gd name="connsiteY63" fmla="*/ 1626846 h 2106485"/>
              <a:gd name="connsiteX64" fmla="*/ 1469772 w 1727823"/>
              <a:gd name="connsiteY64" fmla="*/ 1643676 h 2106485"/>
              <a:gd name="connsiteX65" fmla="*/ 1458552 w 1727823"/>
              <a:gd name="connsiteY65" fmla="*/ 1671725 h 2106485"/>
              <a:gd name="connsiteX66" fmla="*/ 1444528 w 1727823"/>
              <a:gd name="connsiteY66" fmla="*/ 1688554 h 2106485"/>
              <a:gd name="connsiteX67" fmla="*/ 1416478 w 1727823"/>
              <a:gd name="connsiteY67" fmla="*/ 1699774 h 2106485"/>
              <a:gd name="connsiteX68" fmla="*/ 1371600 w 1727823"/>
              <a:gd name="connsiteY68" fmla="*/ 1702579 h 2106485"/>
              <a:gd name="connsiteX69" fmla="*/ 1239769 w 1727823"/>
              <a:gd name="connsiteY69" fmla="*/ 1688554 h 2106485"/>
              <a:gd name="connsiteX70" fmla="*/ 1068670 w 1727823"/>
              <a:gd name="connsiteY70" fmla="*/ 1668920 h 2106485"/>
              <a:gd name="connsiteX71" fmla="*/ 827448 w 1727823"/>
              <a:gd name="connsiteY71" fmla="*/ 1640871 h 2106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1727823" h="2106485">
                <a:moveTo>
                  <a:pt x="827448" y="1640871"/>
                </a:moveTo>
                <a:lnTo>
                  <a:pt x="701227" y="1624041"/>
                </a:lnTo>
                <a:lnTo>
                  <a:pt x="544152" y="1598797"/>
                </a:lnTo>
                <a:lnTo>
                  <a:pt x="401102" y="1573553"/>
                </a:lnTo>
                <a:lnTo>
                  <a:pt x="297320" y="1551114"/>
                </a:lnTo>
                <a:lnTo>
                  <a:pt x="249637" y="1539894"/>
                </a:lnTo>
                <a:lnTo>
                  <a:pt x="89757" y="1525869"/>
                </a:lnTo>
                <a:lnTo>
                  <a:pt x="47683" y="1548309"/>
                </a:lnTo>
                <a:lnTo>
                  <a:pt x="25244" y="1565138"/>
                </a:lnTo>
                <a:lnTo>
                  <a:pt x="11220" y="1584773"/>
                </a:lnTo>
                <a:lnTo>
                  <a:pt x="0" y="1607212"/>
                </a:lnTo>
                <a:lnTo>
                  <a:pt x="0" y="1626846"/>
                </a:lnTo>
                <a:lnTo>
                  <a:pt x="8415" y="1666115"/>
                </a:lnTo>
                <a:lnTo>
                  <a:pt x="19634" y="1696969"/>
                </a:lnTo>
                <a:lnTo>
                  <a:pt x="39269" y="1716603"/>
                </a:lnTo>
                <a:lnTo>
                  <a:pt x="61708" y="1730628"/>
                </a:lnTo>
                <a:lnTo>
                  <a:pt x="115001" y="1755872"/>
                </a:lnTo>
                <a:lnTo>
                  <a:pt x="179514" y="1778311"/>
                </a:lnTo>
                <a:lnTo>
                  <a:pt x="230002" y="1795141"/>
                </a:lnTo>
                <a:lnTo>
                  <a:pt x="302930" y="1806360"/>
                </a:lnTo>
                <a:lnTo>
                  <a:pt x="471224" y="1837214"/>
                </a:lnTo>
                <a:lnTo>
                  <a:pt x="692812" y="1876483"/>
                </a:lnTo>
                <a:lnTo>
                  <a:pt x="995742" y="1932581"/>
                </a:lnTo>
                <a:lnTo>
                  <a:pt x="1312697" y="1988679"/>
                </a:lnTo>
                <a:lnTo>
                  <a:pt x="1340746" y="1994289"/>
                </a:lnTo>
                <a:lnTo>
                  <a:pt x="1351966" y="2016728"/>
                </a:lnTo>
                <a:lnTo>
                  <a:pt x="1368795" y="2050387"/>
                </a:lnTo>
                <a:lnTo>
                  <a:pt x="1388429" y="2078436"/>
                </a:lnTo>
                <a:lnTo>
                  <a:pt x="1408064" y="2098071"/>
                </a:lnTo>
                <a:lnTo>
                  <a:pt x="1419283" y="2103680"/>
                </a:lnTo>
                <a:lnTo>
                  <a:pt x="1444528" y="2106485"/>
                </a:lnTo>
                <a:lnTo>
                  <a:pt x="1469772" y="2098071"/>
                </a:lnTo>
                <a:lnTo>
                  <a:pt x="1506235" y="2075631"/>
                </a:lnTo>
                <a:lnTo>
                  <a:pt x="1565139" y="2013923"/>
                </a:lnTo>
                <a:lnTo>
                  <a:pt x="1638066" y="1912947"/>
                </a:lnTo>
                <a:lnTo>
                  <a:pt x="1674530" y="1859654"/>
                </a:lnTo>
                <a:lnTo>
                  <a:pt x="1699774" y="1809165"/>
                </a:lnTo>
                <a:lnTo>
                  <a:pt x="1716604" y="1767092"/>
                </a:lnTo>
                <a:lnTo>
                  <a:pt x="1725018" y="1727823"/>
                </a:lnTo>
                <a:lnTo>
                  <a:pt x="1727823" y="1694164"/>
                </a:lnTo>
                <a:lnTo>
                  <a:pt x="1722213" y="1671725"/>
                </a:lnTo>
                <a:lnTo>
                  <a:pt x="1716604" y="1657700"/>
                </a:lnTo>
                <a:lnTo>
                  <a:pt x="1696969" y="1629651"/>
                </a:lnTo>
                <a:lnTo>
                  <a:pt x="1680140" y="1587577"/>
                </a:lnTo>
                <a:lnTo>
                  <a:pt x="1646481" y="1469771"/>
                </a:lnTo>
                <a:lnTo>
                  <a:pt x="1615627" y="1335136"/>
                </a:lnTo>
                <a:lnTo>
                  <a:pt x="1587578" y="1203305"/>
                </a:lnTo>
                <a:lnTo>
                  <a:pt x="1548309" y="978912"/>
                </a:lnTo>
                <a:lnTo>
                  <a:pt x="1531480" y="872326"/>
                </a:lnTo>
                <a:lnTo>
                  <a:pt x="1503431" y="619884"/>
                </a:lnTo>
                <a:lnTo>
                  <a:pt x="1455747" y="162684"/>
                </a:lnTo>
                <a:lnTo>
                  <a:pt x="1441723" y="0"/>
                </a:lnTo>
                <a:lnTo>
                  <a:pt x="1259404" y="16829"/>
                </a:lnTo>
                <a:lnTo>
                  <a:pt x="1279038" y="159879"/>
                </a:lnTo>
                <a:lnTo>
                  <a:pt x="1307087" y="384272"/>
                </a:lnTo>
                <a:lnTo>
                  <a:pt x="1332331" y="580615"/>
                </a:lnTo>
                <a:lnTo>
                  <a:pt x="1340746" y="678787"/>
                </a:lnTo>
                <a:lnTo>
                  <a:pt x="1360380" y="900375"/>
                </a:lnTo>
                <a:lnTo>
                  <a:pt x="1388429" y="1079889"/>
                </a:lnTo>
                <a:lnTo>
                  <a:pt x="1424893" y="1309892"/>
                </a:lnTo>
                <a:lnTo>
                  <a:pt x="1455747" y="1497820"/>
                </a:lnTo>
                <a:lnTo>
                  <a:pt x="1466967" y="1573553"/>
                </a:lnTo>
                <a:lnTo>
                  <a:pt x="1472577" y="1604407"/>
                </a:lnTo>
                <a:lnTo>
                  <a:pt x="1472577" y="1626846"/>
                </a:lnTo>
                <a:lnTo>
                  <a:pt x="1469772" y="1643676"/>
                </a:lnTo>
                <a:lnTo>
                  <a:pt x="1458552" y="1671725"/>
                </a:lnTo>
                <a:lnTo>
                  <a:pt x="1444528" y="1688554"/>
                </a:lnTo>
                <a:lnTo>
                  <a:pt x="1416478" y="1699774"/>
                </a:lnTo>
                <a:lnTo>
                  <a:pt x="1371600" y="1702579"/>
                </a:lnTo>
                <a:lnTo>
                  <a:pt x="1239769" y="1688554"/>
                </a:lnTo>
                <a:lnTo>
                  <a:pt x="1068670" y="1668920"/>
                </a:lnTo>
                <a:lnTo>
                  <a:pt x="827448" y="164087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A699B63D-1401-408A-A2C0-C6F613186258}"/>
              </a:ext>
            </a:extLst>
          </p:cNvPr>
          <p:cNvSpPr/>
          <p:nvPr/>
        </p:nvSpPr>
        <p:spPr>
          <a:xfrm rot="16200000">
            <a:off x="6163472" y="2536032"/>
            <a:ext cx="1258887" cy="431800"/>
          </a:xfrm>
          <a:custGeom>
            <a:avLst/>
            <a:gdLst>
              <a:gd name="connsiteX0" fmla="*/ 655238 w 1259133"/>
              <a:gd name="connsiteY0" fmla="*/ 183369 h 430306"/>
              <a:gd name="connsiteX1" fmla="*/ 968188 w 1259133"/>
              <a:gd name="connsiteY1" fmla="*/ 183369 h 430306"/>
              <a:gd name="connsiteX2" fmla="*/ 1036646 w 1259133"/>
              <a:gd name="connsiteY2" fmla="*/ 183369 h 430306"/>
              <a:gd name="connsiteX3" fmla="*/ 1087989 w 1259133"/>
              <a:gd name="connsiteY3" fmla="*/ 178479 h 430306"/>
              <a:gd name="connsiteX4" fmla="*/ 1117328 w 1259133"/>
              <a:gd name="connsiteY4" fmla="*/ 171145 h 430306"/>
              <a:gd name="connsiteX5" fmla="*/ 1144222 w 1259133"/>
              <a:gd name="connsiteY5" fmla="*/ 158920 h 430306"/>
              <a:gd name="connsiteX6" fmla="*/ 1161337 w 1259133"/>
              <a:gd name="connsiteY6" fmla="*/ 146695 h 430306"/>
              <a:gd name="connsiteX7" fmla="*/ 1173561 w 1259133"/>
              <a:gd name="connsiteY7" fmla="*/ 127136 h 430306"/>
              <a:gd name="connsiteX8" fmla="*/ 1188231 w 1259133"/>
              <a:gd name="connsiteY8" fmla="*/ 85572 h 430306"/>
              <a:gd name="connsiteX9" fmla="*/ 1220015 w 1259133"/>
              <a:gd name="connsiteY9" fmla="*/ 0 h 430306"/>
              <a:gd name="connsiteX10" fmla="*/ 1259133 w 1259133"/>
              <a:gd name="connsiteY10" fmla="*/ 310505 h 430306"/>
              <a:gd name="connsiteX11" fmla="*/ 1173561 w 1259133"/>
              <a:gd name="connsiteY11" fmla="*/ 388742 h 430306"/>
              <a:gd name="connsiteX12" fmla="*/ 1146667 w 1259133"/>
              <a:gd name="connsiteY12" fmla="*/ 418081 h 430306"/>
              <a:gd name="connsiteX13" fmla="*/ 1134442 w 1259133"/>
              <a:gd name="connsiteY13" fmla="*/ 427861 h 430306"/>
              <a:gd name="connsiteX14" fmla="*/ 1119773 w 1259133"/>
              <a:gd name="connsiteY14" fmla="*/ 430306 h 430306"/>
              <a:gd name="connsiteX15" fmla="*/ 1080654 w 1259133"/>
              <a:gd name="connsiteY15" fmla="*/ 422971 h 430306"/>
              <a:gd name="connsiteX16" fmla="*/ 1039091 w 1259133"/>
              <a:gd name="connsiteY16" fmla="*/ 410747 h 430306"/>
              <a:gd name="connsiteX17" fmla="*/ 1024421 w 1259133"/>
              <a:gd name="connsiteY17" fmla="*/ 408302 h 430306"/>
              <a:gd name="connsiteX18" fmla="*/ 909510 w 1259133"/>
              <a:gd name="connsiteY18" fmla="*/ 400967 h 430306"/>
              <a:gd name="connsiteX19" fmla="*/ 694357 w 1259133"/>
              <a:gd name="connsiteY19" fmla="*/ 388742 h 430306"/>
              <a:gd name="connsiteX20" fmla="*/ 432750 w 1259133"/>
              <a:gd name="connsiteY20" fmla="*/ 376518 h 430306"/>
              <a:gd name="connsiteX21" fmla="*/ 151585 w 1259133"/>
              <a:gd name="connsiteY21" fmla="*/ 361848 h 430306"/>
              <a:gd name="connsiteX22" fmla="*/ 26894 w 1259133"/>
              <a:gd name="connsiteY22" fmla="*/ 361848 h 430306"/>
              <a:gd name="connsiteX23" fmla="*/ 0 w 1259133"/>
              <a:gd name="connsiteY23" fmla="*/ 180924 h 430306"/>
              <a:gd name="connsiteX24" fmla="*/ 261606 w 1259133"/>
              <a:gd name="connsiteY24" fmla="*/ 180924 h 430306"/>
              <a:gd name="connsiteX25" fmla="*/ 655238 w 1259133"/>
              <a:gd name="connsiteY25" fmla="*/ 183369 h 430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259133" h="430306">
                <a:moveTo>
                  <a:pt x="655238" y="183369"/>
                </a:moveTo>
                <a:lnTo>
                  <a:pt x="968188" y="183369"/>
                </a:lnTo>
                <a:lnTo>
                  <a:pt x="1036646" y="183369"/>
                </a:lnTo>
                <a:lnTo>
                  <a:pt x="1087989" y="178479"/>
                </a:lnTo>
                <a:lnTo>
                  <a:pt x="1117328" y="171145"/>
                </a:lnTo>
                <a:lnTo>
                  <a:pt x="1144222" y="158920"/>
                </a:lnTo>
                <a:lnTo>
                  <a:pt x="1161337" y="146695"/>
                </a:lnTo>
                <a:lnTo>
                  <a:pt x="1173561" y="127136"/>
                </a:lnTo>
                <a:lnTo>
                  <a:pt x="1188231" y="85572"/>
                </a:lnTo>
                <a:lnTo>
                  <a:pt x="1220015" y="0"/>
                </a:lnTo>
                <a:lnTo>
                  <a:pt x="1259133" y="310505"/>
                </a:lnTo>
                <a:lnTo>
                  <a:pt x="1173561" y="388742"/>
                </a:lnTo>
                <a:lnTo>
                  <a:pt x="1146667" y="418081"/>
                </a:lnTo>
                <a:lnTo>
                  <a:pt x="1134442" y="427861"/>
                </a:lnTo>
                <a:lnTo>
                  <a:pt x="1119773" y="430306"/>
                </a:lnTo>
                <a:lnTo>
                  <a:pt x="1080654" y="422971"/>
                </a:lnTo>
                <a:lnTo>
                  <a:pt x="1039091" y="410747"/>
                </a:lnTo>
                <a:lnTo>
                  <a:pt x="1024421" y="408302"/>
                </a:lnTo>
                <a:lnTo>
                  <a:pt x="909510" y="400967"/>
                </a:lnTo>
                <a:lnTo>
                  <a:pt x="694357" y="388742"/>
                </a:lnTo>
                <a:lnTo>
                  <a:pt x="432750" y="376518"/>
                </a:lnTo>
                <a:lnTo>
                  <a:pt x="151585" y="361848"/>
                </a:lnTo>
                <a:lnTo>
                  <a:pt x="26894" y="361848"/>
                </a:lnTo>
                <a:lnTo>
                  <a:pt x="0" y="180924"/>
                </a:lnTo>
                <a:lnTo>
                  <a:pt x="261606" y="180924"/>
                </a:lnTo>
                <a:lnTo>
                  <a:pt x="655238" y="1833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C96CC295-7967-49E2-A1FC-4E430B72F504}"/>
              </a:ext>
            </a:extLst>
          </p:cNvPr>
          <p:cNvSpPr/>
          <p:nvPr/>
        </p:nvSpPr>
        <p:spPr>
          <a:xfrm rot="16200000">
            <a:off x="6667502" y="2581276"/>
            <a:ext cx="300037" cy="1598612"/>
          </a:xfrm>
          <a:custGeom>
            <a:avLst/>
            <a:gdLst>
              <a:gd name="connsiteX0" fmla="*/ 198038 w 300725"/>
              <a:gd name="connsiteY0" fmla="*/ 491428 h 1598977"/>
              <a:gd name="connsiteX1" fmla="*/ 171144 w 300725"/>
              <a:gd name="connsiteY1" fmla="*/ 286055 h 1598977"/>
              <a:gd name="connsiteX2" fmla="*/ 149140 w 300725"/>
              <a:gd name="connsiteY2" fmla="*/ 107576 h 1598977"/>
              <a:gd name="connsiteX3" fmla="*/ 136915 w 300725"/>
              <a:gd name="connsiteY3" fmla="*/ 0 h 1598977"/>
              <a:gd name="connsiteX4" fmla="*/ 14669 w 300725"/>
              <a:gd name="connsiteY4" fmla="*/ 7334 h 1598977"/>
              <a:gd name="connsiteX5" fmla="*/ 4889 w 300725"/>
              <a:gd name="connsiteY5" fmla="*/ 107576 h 1598977"/>
              <a:gd name="connsiteX6" fmla="*/ 0 w 300725"/>
              <a:gd name="connsiteY6" fmla="*/ 176034 h 1598977"/>
              <a:gd name="connsiteX7" fmla="*/ 2444 w 300725"/>
              <a:gd name="connsiteY7" fmla="*/ 249381 h 1598977"/>
              <a:gd name="connsiteX8" fmla="*/ 7334 w 300725"/>
              <a:gd name="connsiteY8" fmla="*/ 325174 h 1598977"/>
              <a:gd name="connsiteX9" fmla="*/ 22004 w 300725"/>
              <a:gd name="connsiteY9" fmla="*/ 413191 h 1598977"/>
              <a:gd name="connsiteX10" fmla="*/ 34228 w 300725"/>
              <a:gd name="connsiteY10" fmla="*/ 471869 h 1598977"/>
              <a:gd name="connsiteX11" fmla="*/ 53788 w 300725"/>
              <a:gd name="connsiteY11" fmla="*/ 579446 h 1598977"/>
              <a:gd name="connsiteX12" fmla="*/ 88017 w 300725"/>
              <a:gd name="connsiteY12" fmla="*/ 799488 h 1598977"/>
              <a:gd name="connsiteX13" fmla="*/ 127135 w 300725"/>
              <a:gd name="connsiteY13" fmla="*/ 1092879 h 1598977"/>
              <a:gd name="connsiteX14" fmla="*/ 141805 w 300725"/>
              <a:gd name="connsiteY14" fmla="*/ 1207790 h 1598977"/>
              <a:gd name="connsiteX15" fmla="*/ 146695 w 300725"/>
              <a:gd name="connsiteY15" fmla="*/ 1273803 h 1598977"/>
              <a:gd name="connsiteX16" fmla="*/ 146695 w 300725"/>
              <a:gd name="connsiteY16" fmla="*/ 1322701 h 1598977"/>
              <a:gd name="connsiteX17" fmla="*/ 141805 w 300725"/>
              <a:gd name="connsiteY17" fmla="*/ 1378934 h 1598977"/>
              <a:gd name="connsiteX18" fmla="*/ 127135 w 300725"/>
              <a:gd name="connsiteY18" fmla="*/ 1435167 h 1598977"/>
              <a:gd name="connsiteX19" fmla="*/ 100241 w 300725"/>
              <a:gd name="connsiteY19" fmla="*/ 1493846 h 1598977"/>
              <a:gd name="connsiteX20" fmla="*/ 53788 w 300725"/>
              <a:gd name="connsiteY20" fmla="*/ 1572083 h 1598977"/>
              <a:gd name="connsiteX21" fmla="*/ 234712 w 300725"/>
              <a:gd name="connsiteY21" fmla="*/ 1598977 h 1598977"/>
              <a:gd name="connsiteX22" fmla="*/ 276275 w 300725"/>
              <a:gd name="connsiteY22" fmla="*/ 1493846 h 1598977"/>
              <a:gd name="connsiteX23" fmla="*/ 290945 w 300725"/>
              <a:gd name="connsiteY23" fmla="*/ 1442502 h 1598977"/>
              <a:gd name="connsiteX24" fmla="*/ 300725 w 300725"/>
              <a:gd name="connsiteY24" fmla="*/ 1400939 h 1598977"/>
              <a:gd name="connsiteX25" fmla="*/ 295835 w 300725"/>
              <a:gd name="connsiteY25" fmla="*/ 1361820 h 1598977"/>
              <a:gd name="connsiteX26" fmla="*/ 283610 w 300725"/>
              <a:gd name="connsiteY26" fmla="*/ 1254243 h 1598977"/>
              <a:gd name="connsiteX27" fmla="*/ 271386 w 300725"/>
              <a:gd name="connsiteY27" fmla="*/ 1114883 h 1598977"/>
              <a:gd name="connsiteX28" fmla="*/ 261606 w 300725"/>
              <a:gd name="connsiteY28" fmla="*/ 1026866 h 1598977"/>
              <a:gd name="connsiteX29" fmla="*/ 254271 w 300725"/>
              <a:gd name="connsiteY29" fmla="*/ 899730 h 1598977"/>
              <a:gd name="connsiteX30" fmla="*/ 198038 w 300725"/>
              <a:gd name="connsiteY30" fmla="*/ 491428 h 1598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00725" h="1598977">
                <a:moveTo>
                  <a:pt x="198038" y="491428"/>
                </a:moveTo>
                <a:lnTo>
                  <a:pt x="171144" y="286055"/>
                </a:lnTo>
                <a:lnTo>
                  <a:pt x="149140" y="107576"/>
                </a:lnTo>
                <a:lnTo>
                  <a:pt x="136915" y="0"/>
                </a:lnTo>
                <a:lnTo>
                  <a:pt x="14669" y="7334"/>
                </a:lnTo>
                <a:lnTo>
                  <a:pt x="4889" y="107576"/>
                </a:lnTo>
                <a:lnTo>
                  <a:pt x="0" y="176034"/>
                </a:lnTo>
                <a:cubicBezTo>
                  <a:pt x="815" y="200483"/>
                  <a:pt x="1629" y="224932"/>
                  <a:pt x="2444" y="249381"/>
                </a:cubicBezTo>
                <a:lnTo>
                  <a:pt x="7334" y="325174"/>
                </a:lnTo>
                <a:lnTo>
                  <a:pt x="22004" y="413191"/>
                </a:lnTo>
                <a:lnTo>
                  <a:pt x="34228" y="471869"/>
                </a:lnTo>
                <a:lnTo>
                  <a:pt x="53788" y="579446"/>
                </a:lnTo>
                <a:lnTo>
                  <a:pt x="88017" y="799488"/>
                </a:lnTo>
                <a:lnTo>
                  <a:pt x="127135" y="1092879"/>
                </a:lnTo>
                <a:lnTo>
                  <a:pt x="141805" y="1207790"/>
                </a:lnTo>
                <a:lnTo>
                  <a:pt x="146695" y="1273803"/>
                </a:lnTo>
                <a:lnTo>
                  <a:pt x="146695" y="1322701"/>
                </a:lnTo>
                <a:lnTo>
                  <a:pt x="141805" y="1378934"/>
                </a:lnTo>
                <a:lnTo>
                  <a:pt x="127135" y="1435167"/>
                </a:lnTo>
                <a:lnTo>
                  <a:pt x="100241" y="1493846"/>
                </a:lnTo>
                <a:lnTo>
                  <a:pt x="53788" y="1572083"/>
                </a:lnTo>
                <a:lnTo>
                  <a:pt x="234712" y="1598977"/>
                </a:lnTo>
                <a:lnTo>
                  <a:pt x="276275" y="1493846"/>
                </a:lnTo>
                <a:lnTo>
                  <a:pt x="290945" y="1442502"/>
                </a:lnTo>
                <a:lnTo>
                  <a:pt x="300725" y="1400939"/>
                </a:lnTo>
                <a:lnTo>
                  <a:pt x="295835" y="1361820"/>
                </a:lnTo>
                <a:lnTo>
                  <a:pt x="283610" y="1254243"/>
                </a:lnTo>
                <a:lnTo>
                  <a:pt x="271386" y="1114883"/>
                </a:lnTo>
                <a:lnTo>
                  <a:pt x="261606" y="1026866"/>
                </a:lnTo>
                <a:lnTo>
                  <a:pt x="254271" y="899730"/>
                </a:lnTo>
                <a:lnTo>
                  <a:pt x="198038" y="49142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89D5F703-F344-41BB-9EB2-0355F6905E30}"/>
              </a:ext>
            </a:extLst>
          </p:cNvPr>
          <p:cNvSpPr/>
          <p:nvPr/>
        </p:nvSpPr>
        <p:spPr>
          <a:xfrm rot="16200000">
            <a:off x="5296694" y="2369344"/>
            <a:ext cx="3503612" cy="2686050"/>
          </a:xfrm>
          <a:custGeom>
            <a:avLst/>
            <a:gdLst>
              <a:gd name="connsiteX0" fmla="*/ 1886588 w 3504634"/>
              <a:gd name="connsiteY0" fmla="*/ 159765 h 2685412"/>
              <a:gd name="connsiteX1" fmla="*/ 2087144 w 3504634"/>
              <a:gd name="connsiteY1" fmla="*/ 166563 h 2685412"/>
              <a:gd name="connsiteX2" fmla="*/ 2359084 w 3504634"/>
              <a:gd name="connsiteY2" fmla="*/ 173362 h 2685412"/>
              <a:gd name="connsiteX3" fmla="*/ 2627626 w 3504634"/>
              <a:gd name="connsiteY3" fmla="*/ 176761 h 2685412"/>
              <a:gd name="connsiteX4" fmla="*/ 2855376 w 3504634"/>
              <a:gd name="connsiteY4" fmla="*/ 180160 h 2685412"/>
              <a:gd name="connsiteX5" fmla="*/ 2974350 w 3504634"/>
              <a:gd name="connsiteY5" fmla="*/ 180160 h 2685412"/>
              <a:gd name="connsiteX6" fmla="*/ 3076327 w 3504634"/>
              <a:gd name="connsiteY6" fmla="*/ 183560 h 2685412"/>
              <a:gd name="connsiteX7" fmla="*/ 3130715 w 3504634"/>
              <a:gd name="connsiteY7" fmla="*/ 180160 h 2685412"/>
              <a:gd name="connsiteX8" fmla="*/ 3188503 w 3504634"/>
              <a:gd name="connsiteY8" fmla="*/ 169962 h 2685412"/>
              <a:gd name="connsiteX9" fmla="*/ 3249689 w 3504634"/>
              <a:gd name="connsiteY9" fmla="*/ 152966 h 2685412"/>
              <a:gd name="connsiteX10" fmla="*/ 3300678 w 3504634"/>
              <a:gd name="connsiteY10" fmla="*/ 132571 h 2685412"/>
              <a:gd name="connsiteX11" fmla="*/ 3355066 w 3504634"/>
              <a:gd name="connsiteY11" fmla="*/ 98578 h 2685412"/>
              <a:gd name="connsiteX12" fmla="*/ 3399257 w 3504634"/>
              <a:gd name="connsiteY12" fmla="*/ 64586 h 2685412"/>
              <a:gd name="connsiteX13" fmla="*/ 3436649 w 3504634"/>
              <a:gd name="connsiteY13" fmla="*/ 30593 h 2685412"/>
              <a:gd name="connsiteX14" fmla="*/ 3460443 w 3504634"/>
              <a:gd name="connsiteY14" fmla="*/ 6798 h 2685412"/>
              <a:gd name="connsiteX15" fmla="*/ 3477440 w 3504634"/>
              <a:gd name="connsiteY15" fmla="*/ 0 h 2685412"/>
              <a:gd name="connsiteX16" fmla="*/ 3491037 w 3504634"/>
              <a:gd name="connsiteY16" fmla="*/ 0 h 2685412"/>
              <a:gd name="connsiteX17" fmla="*/ 3494436 w 3504634"/>
              <a:gd name="connsiteY17" fmla="*/ 3399 h 2685412"/>
              <a:gd name="connsiteX18" fmla="*/ 3501234 w 3504634"/>
              <a:gd name="connsiteY18" fmla="*/ 13597 h 2685412"/>
              <a:gd name="connsiteX19" fmla="*/ 3504634 w 3504634"/>
              <a:gd name="connsiteY19" fmla="*/ 33992 h 2685412"/>
              <a:gd name="connsiteX20" fmla="*/ 3504634 w 3504634"/>
              <a:gd name="connsiteY20" fmla="*/ 71384 h 2685412"/>
              <a:gd name="connsiteX21" fmla="*/ 3497835 w 3504634"/>
              <a:gd name="connsiteY21" fmla="*/ 108776 h 2685412"/>
              <a:gd name="connsiteX22" fmla="*/ 3480839 w 3504634"/>
              <a:gd name="connsiteY22" fmla="*/ 183560 h 2685412"/>
              <a:gd name="connsiteX23" fmla="*/ 3457044 w 3504634"/>
              <a:gd name="connsiteY23" fmla="*/ 258343 h 2685412"/>
              <a:gd name="connsiteX24" fmla="*/ 3423052 w 3504634"/>
              <a:gd name="connsiteY24" fmla="*/ 339925 h 2685412"/>
              <a:gd name="connsiteX25" fmla="*/ 3385660 w 3504634"/>
              <a:gd name="connsiteY25" fmla="*/ 407910 h 2685412"/>
              <a:gd name="connsiteX26" fmla="*/ 3368663 w 3504634"/>
              <a:gd name="connsiteY26" fmla="*/ 428306 h 2685412"/>
              <a:gd name="connsiteX27" fmla="*/ 3168107 w 3504634"/>
              <a:gd name="connsiteY27" fmla="*/ 428306 h 2685412"/>
              <a:gd name="connsiteX28" fmla="*/ 2930159 w 3504634"/>
              <a:gd name="connsiteY28" fmla="*/ 418108 h 2685412"/>
              <a:gd name="connsiteX29" fmla="*/ 2654820 w 3504634"/>
              <a:gd name="connsiteY29" fmla="*/ 407910 h 2685412"/>
              <a:gd name="connsiteX30" fmla="*/ 2416872 w 3504634"/>
              <a:gd name="connsiteY30" fmla="*/ 397713 h 2685412"/>
              <a:gd name="connsiteX31" fmla="*/ 2165327 w 3504634"/>
              <a:gd name="connsiteY31" fmla="*/ 387515 h 2685412"/>
              <a:gd name="connsiteX32" fmla="*/ 2053151 w 3504634"/>
              <a:gd name="connsiteY32" fmla="*/ 384116 h 2685412"/>
              <a:gd name="connsiteX33" fmla="*/ 1934177 w 3504634"/>
              <a:gd name="connsiteY33" fmla="*/ 384116 h 2685412"/>
              <a:gd name="connsiteX34" fmla="*/ 1849196 w 3504634"/>
              <a:gd name="connsiteY34" fmla="*/ 373918 h 2685412"/>
              <a:gd name="connsiteX35" fmla="*/ 1641841 w 3504634"/>
              <a:gd name="connsiteY35" fmla="*/ 356922 h 2685412"/>
              <a:gd name="connsiteX36" fmla="*/ 1417490 w 3504634"/>
              <a:gd name="connsiteY36" fmla="*/ 346724 h 2685412"/>
              <a:gd name="connsiteX37" fmla="*/ 1182941 w 3504634"/>
              <a:gd name="connsiteY37" fmla="*/ 339925 h 2685412"/>
              <a:gd name="connsiteX38" fmla="*/ 1002781 w 3504634"/>
              <a:gd name="connsiteY38" fmla="*/ 339925 h 2685412"/>
              <a:gd name="connsiteX39" fmla="*/ 849814 w 3504634"/>
              <a:gd name="connsiteY39" fmla="*/ 339925 h 2685412"/>
              <a:gd name="connsiteX40" fmla="*/ 727441 w 3504634"/>
              <a:gd name="connsiteY40" fmla="*/ 336526 h 2685412"/>
              <a:gd name="connsiteX41" fmla="*/ 632262 w 3504634"/>
              <a:gd name="connsiteY41" fmla="*/ 343325 h 2685412"/>
              <a:gd name="connsiteX42" fmla="*/ 550680 w 3504634"/>
              <a:gd name="connsiteY42" fmla="*/ 353522 h 2685412"/>
              <a:gd name="connsiteX43" fmla="*/ 506489 w 3504634"/>
              <a:gd name="connsiteY43" fmla="*/ 363720 h 2685412"/>
              <a:gd name="connsiteX44" fmla="*/ 469098 w 3504634"/>
              <a:gd name="connsiteY44" fmla="*/ 377317 h 2685412"/>
              <a:gd name="connsiteX45" fmla="*/ 424907 w 3504634"/>
              <a:gd name="connsiteY45" fmla="*/ 397713 h 2685412"/>
              <a:gd name="connsiteX46" fmla="*/ 387515 w 3504634"/>
              <a:gd name="connsiteY46" fmla="*/ 421507 h 2685412"/>
              <a:gd name="connsiteX47" fmla="*/ 353523 w 3504634"/>
              <a:gd name="connsiteY47" fmla="*/ 455500 h 2685412"/>
              <a:gd name="connsiteX48" fmla="*/ 322930 w 3504634"/>
              <a:gd name="connsiteY48" fmla="*/ 486093 h 2685412"/>
              <a:gd name="connsiteX49" fmla="*/ 302534 w 3504634"/>
              <a:gd name="connsiteY49" fmla="*/ 513287 h 2685412"/>
              <a:gd name="connsiteX50" fmla="*/ 285538 w 3504634"/>
              <a:gd name="connsiteY50" fmla="*/ 547280 h 2685412"/>
              <a:gd name="connsiteX51" fmla="*/ 271941 w 3504634"/>
              <a:gd name="connsiteY51" fmla="*/ 581273 h 2685412"/>
              <a:gd name="connsiteX52" fmla="*/ 251545 w 3504634"/>
              <a:gd name="connsiteY52" fmla="*/ 652657 h 2685412"/>
              <a:gd name="connsiteX53" fmla="*/ 237948 w 3504634"/>
              <a:gd name="connsiteY53" fmla="*/ 713844 h 2685412"/>
              <a:gd name="connsiteX54" fmla="*/ 227750 w 3504634"/>
              <a:gd name="connsiteY54" fmla="*/ 795426 h 2685412"/>
              <a:gd name="connsiteX55" fmla="*/ 217553 w 3504634"/>
              <a:gd name="connsiteY55" fmla="*/ 1006180 h 2685412"/>
              <a:gd name="connsiteX56" fmla="*/ 214153 w 3504634"/>
              <a:gd name="connsiteY56" fmla="*/ 1308713 h 2685412"/>
              <a:gd name="connsiteX57" fmla="*/ 214153 w 3504634"/>
              <a:gd name="connsiteY57" fmla="*/ 1485475 h 2685412"/>
              <a:gd name="connsiteX58" fmla="*/ 220952 w 3504634"/>
              <a:gd name="connsiteY58" fmla="*/ 1689430 h 2685412"/>
              <a:gd name="connsiteX59" fmla="*/ 231150 w 3504634"/>
              <a:gd name="connsiteY59" fmla="*/ 1822001 h 2685412"/>
              <a:gd name="connsiteX60" fmla="*/ 244747 w 3504634"/>
              <a:gd name="connsiteY60" fmla="*/ 1951173 h 2685412"/>
              <a:gd name="connsiteX61" fmla="*/ 258344 w 3504634"/>
              <a:gd name="connsiteY61" fmla="*/ 2025957 h 2685412"/>
              <a:gd name="connsiteX62" fmla="*/ 275340 w 3504634"/>
              <a:gd name="connsiteY62" fmla="*/ 2093942 h 2685412"/>
              <a:gd name="connsiteX63" fmla="*/ 292336 w 3504634"/>
              <a:gd name="connsiteY63" fmla="*/ 2144931 h 2685412"/>
              <a:gd name="connsiteX64" fmla="*/ 316131 w 3504634"/>
              <a:gd name="connsiteY64" fmla="*/ 2189121 h 2685412"/>
              <a:gd name="connsiteX65" fmla="*/ 234549 w 3504634"/>
              <a:gd name="connsiteY65" fmla="*/ 2648020 h 2685412"/>
              <a:gd name="connsiteX66" fmla="*/ 193758 w 3504634"/>
              <a:gd name="connsiteY66" fmla="*/ 2678614 h 2685412"/>
              <a:gd name="connsiteX67" fmla="*/ 176762 w 3504634"/>
              <a:gd name="connsiteY67" fmla="*/ 2685412 h 2685412"/>
              <a:gd name="connsiteX68" fmla="*/ 156366 w 3504634"/>
              <a:gd name="connsiteY68" fmla="*/ 2685412 h 2685412"/>
              <a:gd name="connsiteX69" fmla="*/ 129172 w 3504634"/>
              <a:gd name="connsiteY69" fmla="*/ 2671815 h 2685412"/>
              <a:gd name="connsiteX70" fmla="*/ 105377 w 3504634"/>
              <a:gd name="connsiteY70" fmla="*/ 2648020 h 2685412"/>
              <a:gd name="connsiteX71" fmla="*/ 78183 w 3504634"/>
              <a:gd name="connsiteY71" fmla="*/ 2610629 h 2685412"/>
              <a:gd name="connsiteX72" fmla="*/ 54388 w 3504634"/>
              <a:gd name="connsiteY72" fmla="*/ 2556241 h 2685412"/>
              <a:gd name="connsiteX73" fmla="*/ 33993 w 3504634"/>
              <a:gd name="connsiteY73" fmla="*/ 2488255 h 2685412"/>
              <a:gd name="connsiteX74" fmla="*/ 23795 w 3504634"/>
              <a:gd name="connsiteY74" fmla="*/ 2396476 h 2685412"/>
              <a:gd name="connsiteX75" fmla="*/ 13597 w 3504634"/>
              <a:gd name="connsiteY75" fmla="*/ 2199319 h 2685412"/>
              <a:gd name="connsiteX76" fmla="*/ 6799 w 3504634"/>
              <a:gd name="connsiteY76" fmla="*/ 1957971 h 2685412"/>
              <a:gd name="connsiteX77" fmla="*/ 3399 w 3504634"/>
              <a:gd name="connsiteY77" fmla="*/ 1720023 h 2685412"/>
              <a:gd name="connsiteX78" fmla="*/ 0 w 3504634"/>
              <a:gd name="connsiteY78" fmla="*/ 1465079 h 2685412"/>
              <a:gd name="connsiteX79" fmla="*/ 3399 w 3504634"/>
              <a:gd name="connsiteY79" fmla="*/ 1189739 h 2685412"/>
              <a:gd name="connsiteX80" fmla="*/ 6799 w 3504634"/>
              <a:gd name="connsiteY80" fmla="*/ 1070765 h 2685412"/>
              <a:gd name="connsiteX81" fmla="*/ 16997 w 3504634"/>
              <a:gd name="connsiteY81" fmla="*/ 934795 h 2685412"/>
              <a:gd name="connsiteX82" fmla="*/ 23795 w 3504634"/>
              <a:gd name="connsiteY82" fmla="*/ 849814 h 2685412"/>
              <a:gd name="connsiteX83" fmla="*/ 44191 w 3504634"/>
              <a:gd name="connsiteY83" fmla="*/ 710444 h 2685412"/>
              <a:gd name="connsiteX84" fmla="*/ 67985 w 3504634"/>
              <a:gd name="connsiteY84" fmla="*/ 608467 h 2685412"/>
              <a:gd name="connsiteX85" fmla="*/ 91780 w 3504634"/>
              <a:gd name="connsiteY85" fmla="*/ 530284 h 2685412"/>
              <a:gd name="connsiteX86" fmla="*/ 112176 w 3504634"/>
              <a:gd name="connsiteY86" fmla="*/ 472496 h 2685412"/>
              <a:gd name="connsiteX87" fmla="*/ 142769 w 3504634"/>
              <a:gd name="connsiteY87" fmla="*/ 407910 h 2685412"/>
              <a:gd name="connsiteX88" fmla="*/ 163165 w 3504634"/>
              <a:gd name="connsiteY88" fmla="*/ 373918 h 2685412"/>
              <a:gd name="connsiteX89" fmla="*/ 203956 w 3504634"/>
              <a:gd name="connsiteY89" fmla="*/ 326328 h 2685412"/>
              <a:gd name="connsiteX90" fmla="*/ 231150 w 3504634"/>
              <a:gd name="connsiteY90" fmla="*/ 302534 h 2685412"/>
              <a:gd name="connsiteX91" fmla="*/ 271941 w 3504634"/>
              <a:gd name="connsiteY91" fmla="*/ 268541 h 2685412"/>
              <a:gd name="connsiteX92" fmla="*/ 316131 w 3504634"/>
              <a:gd name="connsiteY92" fmla="*/ 237948 h 2685412"/>
              <a:gd name="connsiteX93" fmla="*/ 373918 w 3504634"/>
              <a:gd name="connsiteY93" fmla="*/ 207354 h 2685412"/>
              <a:gd name="connsiteX94" fmla="*/ 435105 w 3504634"/>
              <a:gd name="connsiteY94" fmla="*/ 183560 h 2685412"/>
              <a:gd name="connsiteX95" fmla="*/ 513288 w 3504634"/>
              <a:gd name="connsiteY95" fmla="*/ 159765 h 2685412"/>
              <a:gd name="connsiteX96" fmla="*/ 594870 w 3504634"/>
              <a:gd name="connsiteY96" fmla="*/ 146168 h 2685412"/>
              <a:gd name="connsiteX97" fmla="*/ 676452 w 3504634"/>
              <a:gd name="connsiteY97" fmla="*/ 139369 h 2685412"/>
              <a:gd name="connsiteX98" fmla="*/ 805624 w 3504634"/>
              <a:gd name="connsiteY98" fmla="*/ 139369 h 2685412"/>
              <a:gd name="connsiteX99" fmla="*/ 1131953 w 3504634"/>
              <a:gd name="connsiteY99" fmla="*/ 146168 h 2685412"/>
              <a:gd name="connsiteX100" fmla="*/ 1475278 w 3504634"/>
              <a:gd name="connsiteY100" fmla="*/ 152966 h 2685412"/>
              <a:gd name="connsiteX101" fmla="*/ 1886588 w 3504634"/>
              <a:gd name="connsiteY101" fmla="*/ 159765 h 268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3504634" h="2685412">
                <a:moveTo>
                  <a:pt x="1886588" y="159765"/>
                </a:moveTo>
                <a:lnTo>
                  <a:pt x="2087144" y="166563"/>
                </a:lnTo>
                <a:lnTo>
                  <a:pt x="2359084" y="173362"/>
                </a:lnTo>
                <a:lnTo>
                  <a:pt x="2627626" y="176761"/>
                </a:lnTo>
                <a:lnTo>
                  <a:pt x="2855376" y="180160"/>
                </a:lnTo>
                <a:lnTo>
                  <a:pt x="2974350" y="180160"/>
                </a:lnTo>
                <a:lnTo>
                  <a:pt x="3076327" y="183560"/>
                </a:lnTo>
                <a:lnTo>
                  <a:pt x="3130715" y="180160"/>
                </a:lnTo>
                <a:lnTo>
                  <a:pt x="3188503" y="169962"/>
                </a:lnTo>
                <a:lnTo>
                  <a:pt x="3249689" y="152966"/>
                </a:lnTo>
                <a:lnTo>
                  <a:pt x="3300678" y="132571"/>
                </a:lnTo>
                <a:lnTo>
                  <a:pt x="3355066" y="98578"/>
                </a:lnTo>
                <a:lnTo>
                  <a:pt x="3399257" y="64586"/>
                </a:lnTo>
                <a:lnTo>
                  <a:pt x="3436649" y="30593"/>
                </a:lnTo>
                <a:lnTo>
                  <a:pt x="3460443" y="6798"/>
                </a:lnTo>
                <a:lnTo>
                  <a:pt x="3477440" y="0"/>
                </a:lnTo>
                <a:lnTo>
                  <a:pt x="3491037" y="0"/>
                </a:lnTo>
                <a:lnTo>
                  <a:pt x="3494436" y="3399"/>
                </a:lnTo>
                <a:lnTo>
                  <a:pt x="3501234" y="13597"/>
                </a:lnTo>
                <a:lnTo>
                  <a:pt x="3504634" y="33992"/>
                </a:lnTo>
                <a:lnTo>
                  <a:pt x="3504634" y="71384"/>
                </a:lnTo>
                <a:lnTo>
                  <a:pt x="3497835" y="108776"/>
                </a:lnTo>
                <a:lnTo>
                  <a:pt x="3480839" y="183560"/>
                </a:lnTo>
                <a:lnTo>
                  <a:pt x="3457044" y="258343"/>
                </a:lnTo>
                <a:lnTo>
                  <a:pt x="3423052" y="339925"/>
                </a:lnTo>
                <a:lnTo>
                  <a:pt x="3385660" y="407910"/>
                </a:lnTo>
                <a:lnTo>
                  <a:pt x="3368663" y="428306"/>
                </a:lnTo>
                <a:lnTo>
                  <a:pt x="3168107" y="428306"/>
                </a:lnTo>
                <a:lnTo>
                  <a:pt x="2930159" y="418108"/>
                </a:lnTo>
                <a:lnTo>
                  <a:pt x="2654820" y="407910"/>
                </a:lnTo>
                <a:lnTo>
                  <a:pt x="2416872" y="397713"/>
                </a:lnTo>
                <a:lnTo>
                  <a:pt x="2165327" y="387515"/>
                </a:lnTo>
                <a:lnTo>
                  <a:pt x="2053151" y="384116"/>
                </a:lnTo>
                <a:lnTo>
                  <a:pt x="1934177" y="384116"/>
                </a:lnTo>
                <a:lnTo>
                  <a:pt x="1849196" y="373918"/>
                </a:lnTo>
                <a:lnTo>
                  <a:pt x="1641841" y="356922"/>
                </a:lnTo>
                <a:lnTo>
                  <a:pt x="1417490" y="346724"/>
                </a:lnTo>
                <a:lnTo>
                  <a:pt x="1182941" y="339925"/>
                </a:lnTo>
                <a:lnTo>
                  <a:pt x="1002781" y="339925"/>
                </a:lnTo>
                <a:lnTo>
                  <a:pt x="849814" y="339925"/>
                </a:lnTo>
                <a:lnTo>
                  <a:pt x="727441" y="336526"/>
                </a:lnTo>
                <a:lnTo>
                  <a:pt x="632262" y="343325"/>
                </a:lnTo>
                <a:lnTo>
                  <a:pt x="550680" y="353522"/>
                </a:lnTo>
                <a:lnTo>
                  <a:pt x="506489" y="363720"/>
                </a:lnTo>
                <a:lnTo>
                  <a:pt x="469098" y="377317"/>
                </a:lnTo>
                <a:lnTo>
                  <a:pt x="424907" y="397713"/>
                </a:lnTo>
                <a:lnTo>
                  <a:pt x="387515" y="421507"/>
                </a:lnTo>
                <a:lnTo>
                  <a:pt x="353523" y="455500"/>
                </a:lnTo>
                <a:lnTo>
                  <a:pt x="322930" y="486093"/>
                </a:lnTo>
                <a:lnTo>
                  <a:pt x="302534" y="513287"/>
                </a:lnTo>
                <a:lnTo>
                  <a:pt x="285538" y="547280"/>
                </a:lnTo>
                <a:lnTo>
                  <a:pt x="271941" y="581273"/>
                </a:lnTo>
                <a:lnTo>
                  <a:pt x="251545" y="652657"/>
                </a:lnTo>
                <a:lnTo>
                  <a:pt x="237948" y="713844"/>
                </a:lnTo>
                <a:lnTo>
                  <a:pt x="227750" y="795426"/>
                </a:lnTo>
                <a:lnTo>
                  <a:pt x="217553" y="1006180"/>
                </a:lnTo>
                <a:cubicBezTo>
                  <a:pt x="216420" y="1107024"/>
                  <a:pt x="215286" y="1207869"/>
                  <a:pt x="214153" y="1308713"/>
                </a:cubicBezTo>
                <a:lnTo>
                  <a:pt x="214153" y="1485475"/>
                </a:lnTo>
                <a:lnTo>
                  <a:pt x="220952" y="1689430"/>
                </a:lnTo>
                <a:lnTo>
                  <a:pt x="231150" y="1822001"/>
                </a:lnTo>
                <a:lnTo>
                  <a:pt x="244747" y="1951173"/>
                </a:lnTo>
                <a:lnTo>
                  <a:pt x="258344" y="2025957"/>
                </a:lnTo>
                <a:lnTo>
                  <a:pt x="275340" y="2093942"/>
                </a:lnTo>
                <a:lnTo>
                  <a:pt x="292336" y="2144931"/>
                </a:lnTo>
                <a:lnTo>
                  <a:pt x="316131" y="2189121"/>
                </a:lnTo>
                <a:lnTo>
                  <a:pt x="234549" y="2648020"/>
                </a:lnTo>
                <a:lnTo>
                  <a:pt x="193758" y="2678614"/>
                </a:lnTo>
                <a:lnTo>
                  <a:pt x="176762" y="2685412"/>
                </a:lnTo>
                <a:lnTo>
                  <a:pt x="156366" y="2685412"/>
                </a:lnTo>
                <a:lnTo>
                  <a:pt x="129172" y="2671815"/>
                </a:lnTo>
                <a:lnTo>
                  <a:pt x="105377" y="2648020"/>
                </a:lnTo>
                <a:lnTo>
                  <a:pt x="78183" y="2610629"/>
                </a:lnTo>
                <a:lnTo>
                  <a:pt x="54388" y="2556241"/>
                </a:lnTo>
                <a:lnTo>
                  <a:pt x="33993" y="2488255"/>
                </a:lnTo>
                <a:lnTo>
                  <a:pt x="23795" y="2396476"/>
                </a:lnTo>
                <a:lnTo>
                  <a:pt x="13597" y="2199319"/>
                </a:lnTo>
                <a:lnTo>
                  <a:pt x="6799" y="1957971"/>
                </a:lnTo>
                <a:cubicBezTo>
                  <a:pt x="5666" y="1878655"/>
                  <a:pt x="4532" y="1799339"/>
                  <a:pt x="3399" y="1720023"/>
                </a:cubicBezTo>
                <a:lnTo>
                  <a:pt x="0" y="1465079"/>
                </a:lnTo>
                <a:lnTo>
                  <a:pt x="3399" y="1189739"/>
                </a:lnTo>
                <a:cubicBezTo>
                  <a:pt x="4532" y="1150081"/>
                  <a:pt x="5666" y="1110423"/>
                  <a:pt x="6799" y="1070765"/>
                </a:cubicBezTo>
                <a:lnTo>
                  <a:pt x="16997" y="934795"/>
                </a:lnTo>
                <a:lnTo>
                  <a:pt x="23795" y="849814"/>
                </a:lnTo>
                <a:lnTo>
                  <a:pt x="44191" y="710444"/>
                </a:lnTo>
                <a:lnTo>
                  <a:pt x="67985" y="608467"/>
                </a:lnTo>
                <a:lnTo>
                  <a:pt x="91780" y="530284"/>
                </a:lnTo>
                <a:lnTo>
                  <a:pt x="112176" y="472496"/>
                </a:lnTo>
                <a:lnTo>
                  <a:pt x="142769" y="407910"/>
                </a:lnTo>
                <a:lnTo>
                  <a:pt x="163165" y="373918"/>
                </a:lnTo>
                <a:lnTo>
                  <a:pt x="203956" y="326328"/>
                </a:lnTo>
                <a:lnTo>
                  <a:pt x="231150" y="302534"/>
                </a:lnTo>
                <a:lnTo>
                  <a:pt x="271941" y="268541"/>
                </a:lnTo>
                <a:lnTo>
                  <a:pt x="316131" y="237948"/>
                </a:lnTo>
                <a:lnTo>
                  <a:pt x="373918" y="207354"/>
                </a:lnTo>
                <a:lnTo>
                  <a:pt x="435105" y="183560"/>
                </a:lnTo>
                <a:lnTo>
                  <a:pt x="513288" y="159765"/>
                </a:lnTo>
                <a:lnTo>
                  <a:pt x="594870" y="146168"/>
                </a:lnTo>
                <a:lnTo>
                  <a:pt x="676452" y="139369"/>
                </a:lnTo>
                <a:lnTo>
                  <a:pt x="805624" y="139369"/>
                </a:lnTo>
                <a:lnTo>
                  <a:pt x="1131953" y="146168"/>
                </a:lnTo>
                <a:lnTo>
                  <a:pt x="1475278" y="152966"/>
                </a:lnTo>
                <a:lnTo>
                  <a:pt x="1886588" y="15976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1DCC207F-7714-46DA-BE53-FCFA22E8F3DB}"/>
              </a:ext>
            </a:extLst>
          </p:cNvPr>
          <p:cNvSpPr/>
          <p:nvPr/>
        </p:nvSpPr>
        <p:spPr>
          <a:xfrm rot="16200000">
            <a:off x="7623175" y="4521200"/>
            <a:ext cx="939800" cy="590550"/>
          </a:xfrm>
          <a:custGeom>
            <a:avLst/>
            <a:gdLst>
              <a:gd name="connsiteX0" fmla="*/ 542925 w 940593"/>
              <a:gd name="connsiteY0" fmla="*/ 240506 h 590550"/>
              <a:gd name="connsiteX1" fmla="*/ 450056 w 940593"/>
              <a:gd name="connsiteY1" fmla="*/ 221456 h 590550"/>
              <a:gd name="connsiteX2" fmla="*/ 364331 w 940593"/>
              <a:gd name="connsiteY2" fmla="*/ 200025 h 590550"/>
              <a:gd name="connsiteX3" fmla="*/ 295275 w 940593"/>
              <a:gd name="connsiteY3" fmla="*/ 180975 h 590550"/>
              <a:gd name="connsiteX4" fmla="*/ 230981 w 940593"/>
              <a:gd name="connsiteY4" fmla="*/ 159544 h 590550"/>
              <a:gd name="connsiteX5" fmla="*/ 197643 w 940593"/>
              <a:gd name="connsiteY5" fmla="*/ 145256 h 590550"/>
              <a:gd name="connsiteX6" fmla="*/ 169068 w 940593"/>
              <a:gd name="connsiteY6" fmla="*/ 130969 h 590550"/>
              <a:gd name="connsiteX7" fmla="*/ 157162 w 940593"/>
              <a:gd name="connsiteY7" fmla="*/ 121444 h 590550"/>
              <a:gd name="connsiteX8" fmla="*/ 145256 w 940593"/>
              <a:gd name="connsiteY8" fmla="*/ 109537 h 590550"/>
              <a:gd name="connsiteX9" fmla="*/ 138112 w 940593"/>
              <a:gd name="connsiteY9" fmla="*/ 97631 h 590550"/>
              <a:gd name="connsiteX10" fmla="*/ 109537 w 940593"/>
              <a:gd name="connsiteY10" fmla="*/ 57150 h 590550"/>
              <a:gd name="connsiteX11" fmla="*/ 90487 w 940593"/>
              <a:gd name="connsiteY11" fmla="*/ 0 h 590550"/>
              <a:gd name="connsiteX12" fmla="*/ 0 w 940593"/>
              <a:gd name="connsiteY12" fmla="*/ 590550 h 590550"/>
              <a:gd name="connsiteX13" fmla="*/ 33337 w 940593"/>
              <a:gd name="connsiteY13" fmla="*/ 569119 h 590550"/>
              <a:gd name="connsiteX14" fmla="*/ 78581 w 940593"/>
              <a:gd name="connsiteY14" fmla="*/ 545306 h 590550"/>
              <a:gd name="connsiteX15" fmla="*/ 119062 w 940593"/>
              <a:gd name="connsiteY15" fmla="*/ 521494 h 590550"/>
              <a:gd name="connsiteX16" fmla="*/ 161925 w 940593"/>
              <a:gd name="connsiteY16" fmla="*/ 495300 h 590550"/>
              <a:gd name="connsiteX17" fmla="*/ 214312 w 940593"/>
              <a:gd name="connsiteY17" fmla="*/ 466725 h 590550"/>
              <a:gd name="connsiteX18" fmla="*/ 266700 w 940593"/>
              <a:gd name="connsiteY18" fmla="*/ 440531 h 590550"/>
              <a:gd name="connsiteX19" fmla="*/ 309562 w 940593"/>
              <a:gd name="connsiteY19" fmla="*/ 421481 h 590550"/>
              <a:gd name="connsiteX20" fmla="*/ 359568 w 940593"/>
              <a:gd name="connsiteY20" fmla="*/ 407194 h 590550"/>
              <a:gd name="connsiteX21" fmla="*/ 423862 w 940593"/>
              <a:gd name="connsiteY21" fmla="*/ 395287 h 590550"/>
              <a:gd name="connsiteX22" fmla="*/ 516731 w 940593"/>
              <a:gd name="connsiteY22" fmla="*/ 383381 h 590550"/>
              <a:gd name="connsiteX23" fmla="*/ 664368 w 940593"/>
              <a:gd name="connsiteY23" fmla="*/ 373856 h 590550"/>
              <a:gd name="connsiteX24" fmla="*/ 857250 w 940593"/>
              <a:gd name="connsiteY24" fmla="*/ 369094 h 590550"/>
              <a:gd name="connsiteX25" fmla="*/ 890587 w 940593"/>
              <a:gd name="connsiteY25" fmla="*/ 369094 h 590550"/>
              <a:gd name="connsiteX26" fmla="*/ 916781 w 940593"/>
              <a:gd name="connsiteY26" fmla="*/ 359569 h 590550"/>
              <a:gd name="connsiteX27" fmla="*/ 935831 w 940593"/>
              <a:gd name="connsiteY27" fmla="*/ 342900 h 590550"/>
              <a:gd name="connsiteX28" fmla="*/ 940593 w 940593"/>
              <a:gd name="connsiteY28" fmla="*/ 326231 h 590550"/>
              <a:gd name="connsiteX29" fmla="*/ 933450 w 940593"/>
              <a:gd name="connsiteY29" fmla="*/ 314325 h 590550"/>
              <a:gd name="connsiteX30" fmla="*/ 902493 w 940593"/>
              <a:gd name="connsiteY30" fmla="*/ 302419 h 590550"/>
              <a:gd name="connsiteX31" fmla="*/ 833437 w 940593"/>
              <a:gd name="connsiteY31" fmla="*/ 290512 h 590550"/>
              <a:gd name="connsiteX32" fmla="*/ 716756 w 940593"/>
              <a:gd name="connsiteY32" fmla="*/ 273844 h 590550"/>
              <a:gd name="connsiteX33" fmla="*/ 542925 w 940593"/>
              <a:gd name="connsiteY33" fmla="*/ 240506 h 590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940593" h="590550">
                <a:moveTo>
                  <a:pt x="542925" y="240506"/>
                </a:moveTo>
                <a:lnTo>
                  <a:pt x="450056" y="221456"/>
                </a:lnTo>
                <a:lnTo>
                  <a:pt x="364331" y="200025"/>
                </a:lnTo>
                <a:lnTo>
                  <a:pt x="295275" y="180975"/>
                </a:lnTo>
                <a:lnTo>
                  <a:pt x="230981" y="159544"/>
                </a:lnTo>
                <a:lnTo>
                  <a:pt x="197643" y="145256"/>
                </a:lnTo>
                <a:lnTo>
                  <a:pt x="169068" y="130969"/>
                </a:lnTo>
                <a:lnTo>
                  <a:pt x="157162" y="121444"/>
                </a:lnTo>
                <a:lnTo>
                  <a:pt x="145256" y="109537"/>
                </a:lnTo>
                <a:lnTo>
                  <a:pt x="138112" y="97631"/>
                </a:lnTo>
                <a:lnTo>
                  <a:pt x="109537" y="57150"/>
                </a:lnTo>
                <a:lnTo>
                  <a:pt x="90487" y="0"/>
                </a:lnTo>
                <a:lnTo>
                  <a:pt x="0" y="590550"/>
                </a:lnTo>
                <a:lnTo>
                  <a:pt x="33337" y="569119"/>
                </a:lnTo>
                <a:lnTo>
                  <a:pt x="78581" y="545306"/>
                </a:lnTo>
                <a:lnTo>
                  <a:pt x="119062" y="521494"/>
                </a:lnTo>
                <a:lnTo>
                  <a:pt x="161925" y="495300"/>
                </a:lnTo>
                <a:lnTo>
                  <a:pt x="214312" y="466725"/>
                </a:lnTo>
                <a:lnTo>
                  <a:pt x="266700" y="440531"/>
                </a:lnTo>
                <a:lnTo>
                  <a:pt x="309562" y="421481"/>
                </a:lnTo>
                <a:lnTo>
                  <a:pt x="359568" y="407194"/>
                </a:lnTo>
                <a:lnTo>
                  <a:pt x="423862" y="395287"/>
                </a:lnTo>
                <a:lnTo>
                  <a:pt x="516731" y="383381"/>
                </a:lnTo>
                <a:lnTo>
                  <a:pt x="664368" y="373856"/>
                </a:lnTo>
                <a:lnTo>
                  <a:pt x="857250" y="369094"/>
                </a:lnTo>
                <a:lnTo>
                  <a:pt x="890587" y="369094"/>
                </a:lnTo>
                <a:lnTo>
                  <a:pt x="916781" y="359569"/>
                </a:lnTo>
                <a:lnTo>
                  <a:pt x="935831" y="342900"/>
                </a:lnTo>
                <a:lnTo>
                  <a:pt x="940593" y="326231"/>
                </a:lnTo>
                <a:lnTo>
                  <a:pt x="933450" y="314325"/>
                </a:lnTo>
                <a:lnTo>
                  <a:pt x="902493" y="302419"/>
                </a:lnTo>
                <a:lnTo>
                  <a:pt x="833437" y="290512"/>
                </a:lnTo>
                <a:lnTo>
                  <a:pt x="716756" y="273844"/>
                </a:lnTo>
                <a:lnTo>
                  <a:pt x="542925" y="2405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2" name="グループ化 11">
            <a:extLst>
              <a:ext uri="{FF2B5EF4-FFF2-40B4-BE49-F238E27FC236}">
                <a16:creationId xmlns:a16="http://schemas.microsoft.com/office/drawing/2014/main" id="{DA4BBB80-A9F8-443C-A4D1-13707BDEAB79}"/>
              </a:ext>
            </a:extLst>
          </p:cNvPr>
          <p:cNvGrpSpPr/>
          <p:nvPr/>
        </p:nvGrpSpPr>
        <p:grpSpPr>
          <a:xfrm>
            <a:off x="3735391" y="1692276"/>
            <a:ext cx="4656134" cy="4016375"/>
            <a:chOff x="3735391" y="1692276"/>
            <a:chExt cx="4656134" cy="4016375"/>
          </a:xfrm>
        </p:grpSpPr>
        <p:sp>
          <p:nvSpPr>
            <p:cNvPr id="13" name="フリーフォーム 25">
              <a:extLst>
                <a:ext uri="{FF2B5EF4-FFF2-40B4-BE49-F238E27FC236}">
                  <a16:creationId xmlns:a16="http://schemas.microsoft.com/office/drawing/2014/main" id="{D72965C2-121B-4300-A237-A7C53EC08D6B}"/>
                </a:ext>
              </a:extLst>
            </p:cNvPr>
            <p:cNvSpPr/>
            <p:nvPr/>
          </p:nvSpPr>
          <p:spPr>
            <a:xfrm rot="16200000">
              <a:off x="2204247" y="3331370"/>
              <a:ext cx="3743325" cy="681037"/>
            </a:xfrm>
            <a:custGeom>
              <a:avLst/>
              <a:gdLst>
                <a:gd name="connsiteX0" fmla="*/ 2071208 w 3743517"/>
                <a:gd name="connsiteY0" fmla="*/ 417310 h 681197"/>
                <a:gd name="connsiteX1" fmla="*/ 2193947 w 3743517"/>
                <a:gd name="connsiteY1" fmla="*/ 423447 h 681197"/>
                <a:gd name="connsiteX2" fmla="*/ 2384191 w 3743517"/>
                <a:gd name="connsiteY2" fmla="*/ 429584 h 681197"/>
                <a:gd name="connsiteX3" fmla="*/ 2623531 w 3743517"/>
                <a:gd name="connsiteY3" fmla="*/ 429584 h 681197"/>
                <a:gd name="connsiteX4" fmla="*/ 2948787 w 3743517"/>
                <a:gd name="connsiteY4" fmla="*/ 432652 h 681197"/>
                <a:gd name="connsiteX5" fmla="*/ 3258701 w 3743517"/>
                <a:gd name="connsiteY5" fmla="*/ 432652 h 681197"/>
                <a:gd name="connsiteX6" fmla="*/ 3384508 w 3743517"/>
                <a:gd name="connsiteY6" fmla="*/ 432652 h 681197"/>
                <a:gd name="connsiteX7" fmla="*/ 3439740 w 3743517"/>
                <a:gd name="connsiteY7" fmla="*/ 426515 h 681197"/>
                <a:gd name="connsiteX8" fmla="*/ 3485767 w 3743517"/>
                <a:gd name="connsiteY8" fmla="*/ 420378 h 681197"/>
                <a:gd name="connsiteX9" fmla="*/ 3531794 w 3743517"/>
                <a:gd name="connsiteY9" fmla="*/ 411173 h 681197"/>
                <a:gd name="connsiteX10" fmla="*/ 3571684 w 3743517"/>
                <a:gd name="connsiteY10" fmla="*/ 398899 h 681197"/>
                <a:gd name="connsiteX11" fmla="*/ 3608505 w 3743517"/>
                <a:gd name="connsiteY11" fmla="*/ 377420 h 681197"/>
                <a:gd name="connsiteX12" fmla="*/ 3657600 w 3743517"/>
                <a:gd name="connsiteY12" fmla="*/ 337530 h 681197"/>
                <a:gd name="connsiteX13" fmla="*/ 3694422 w 3743517"/>
                <a:gd name="connsiteY13" fmla="*/ 303777 h 681197"/>
                <a:gd name="connsiteX14" fmla="*/ 3715901 w 3743517"/>
                <a:gd name="connsiteY14" fmla="*/ 291503 h 681197"/>
                <a:gd name="connsiteX15" fmla="*/ 3725106 w 3743517"/>
                <a:gd name="connsiteY15" fmla="*/ 291503 h 681197"/>
                <a:gd name="connsiteX16" fmla="*/ 3737380 w 3743517"/>
                <a:gd name="connsiteY16" fmla="*/ 294572 h 681197"/>
                <a:gd name="connsiteX17" fmla="*/ 3743517 w 3743517"/>
                <a:gd name="connsiteY17" fmla="*/ 303777 h 681197"/>
                <a:gd name="connsiteX18" fmla="*/ 3737380 w 3743517"/>
                <a:gd name="connsiteY18" fmla="*/ 343667 h 681197"/>
                <a:gd name="connsiteX19" fmla="*/ 3728175 w 3743517"/>
                <a:gd name="connsiteY19" fmla="*/ 405036 h 681197"/>
                <a:gd name="connsiteX20" fmla="*/ 3706696 w 3743517"/>
                <a:gd name="connsiteY20" fmla="*/ 490953 h 681197"/>
                <a:gd name="connsiteX21" fmla="*/ 3685216 w 3743517"/>
                <a:gd name="connsiteY21" fmla="*/ 570733 h 681197"/>
                <a:gd name="connsiteX22" fmla="*/ 3663737 w 3743517"/>
                <a:gd name="connsiteY22" fmla="*/ 629033 h 681197"/>
                <a:gd name="connsiteX23" fmla="*/ 3654532 w 3743517"/>
                <a:gd name="connsiteY23" fmla="*/ 656650 h 681197"/>
                <a:gd name="connsiteX24" fmla="*/ 3516451 w 3743517"/>
                <a:gd name="connsiteY24" fmla="*/ 681197 h 681197"/>
                <a:gd name="connsiteX25" fmla="*/ 3317002 w 3743517"/>
                <a:gd name="connsiteY25" fmla="*/ 678129 h 681197"/>
                <a:gd name="connsiteX26" fmla="*/ 3025498 w 3743517"/>
                <a:gd name="connsiteY26" fmla="*/ 678129 h 681197"/>
                <a:gd name="connsiteX27" fmla="*/ 2712516 w 3743517"/>
                <a:gd name="connsiteY27" fmla="*/ 678129 h 681197"/>
                <a:gd name="connsiteX28" fmla="*/ 2543751 w 3743517"/>
                <a:gd name="connsiteY28" fmla="*/ 678129 h 681197"/>
                <a:gd name="connsiteX29" fmla="*/ 2344301 w 3743517"/>
                <a:gd name="connsiteY29" fmla="*/ 665855 h 681197"/>
                <a:gd name="connsiteX30" fmla="*/ 2058935 w 3743517"/>
                <a:gd name="connsiteY30" fmla="*/ 647444 h 681197"/>
                <a:gd name="connsiteX31" fmla="*/ 1844143 w 3743517"/>
                <a:gd name="connsiteY31" fmla="*/ 632102 h 681197"/>
                <a:gd name="connsiteX32" fmla="*/ 1727541 w 3743517"/>
                <a:gd name="connsiteY32" fmla="*/ 638239 h 681197"/>
                <a:gd name="connsiteX33" fmla="*/ 1589461 w 3743517"/>
                <a:gd name="connsiteY33" fmla="*/ 619828 h 681197"/>
                <a:gd name="connsiteX34" fmla="*/ 1420696 w 3743517"/>
                <a:gd name="connsiteY34" fmla="*/ 598349 h 681197"/>
                <a:gd name="connsiteX35" fmla="*/ 1279547 w 3743517"/>
                <a:gd name="connsiteY35" fmla="*/ 576870 h 681197"/>
                <a:gd name="connsiteX36" fmla="*/ 1110782 w 3743517"/>
                <a:gd name="connsiteY36" fmla="*/ 543117 h 681197"/>
                <a:gd name="connsiteX37" fmla="*/ 938948 w 3743517"/>
                <a:gd name="connsiteY37" fmla="*/ 500158 h 681197"/>
                <a:gd name="connsiteX38" fmla="*/ 871442 w 3743517"/>
                <a:gd name="connsiteY38" fmla="*/ 481748 h 681197"/>
                <a:gd name="connsiteX39" fmla="*/ 791662 w 3743517"/>
                <a:gd name="connsiteY39" fmla="*/ 457200 h 681197"/>
                <a:gd name="connsiteX40" fmla="*/ 668924 w 3743517"/>
                <a:gd name="connsiteY40" fmla="*/ 411173 h 681197"/>
                <a:gd name="connsiteX41" fmla="*/ 570733 w 3743517"/>
                <a:gd name="connsiteY41" fmla="*/ 365146 h 681197"/>
                <a:gd name="connsiteX42" fmla="*/ 457200 w 3743517"/>
                <a:gd name="connsiteY42" fmla="*/ 309914 h 681197"/>
                <a:gd name="connsiteX43" fmla="*/ 331394 w 3743517"/>
                <a:gd name="connsiteY43" fmla="*/ 242408 h 681197"/>
                <a:gd name="connsiteX44" fmla="*/ 184108 w 3743517"/>
                <a:gd name="connsiteY44" fmla="*/ 159560 h 681197"/>
                <a:gd name="connsiteX45" fmla="*/ 85917 w 3743517"/>
                <a:gd name="connsiteY45" fmla="*/ 101259 h 681197"/>
                <a:gd name="connsiteX46" fmla="*/ 21480 w 3743517"/>
                <a:gd name="connsiteY46" fmla="*/ 61369 h 681197"/>
                <a:gd name="connsiteX47" fmla="*/ 12274 w 3743517"/>
                <a:gd name="connsiteY47" fmla="*/ 55232 h 681197"/>
                <a:gd name="connsiteX48" fmla="*/ 3069 w 3743517"/>
                <a:gd name="connsiteY48" fmla="*/ 30684 h 681197"/>
                <a:gd name="connsiteX49" fmla="*/ 0 w 3743517"/>
                <a:gd name="connsiteY49" fmla="*/ 9205 h 681197"/>
                <a:gd name="connsiteX50" fmla="*/ 6137 w 3743517"/>
                <a:gd name="connsiteY50" fmla="*/ 0 h 681197"/>
                <a:gd name="connsiteX51" fmla="*/ 27616 w 3743517"/>
                <a:gd name="connsiteY51" fmla="*/ 0 h 681197"/>
                <a:gd name="connsiteX52" fmla="*/ 70575 w 3743517"/>
                <a:gd name="connsiteY52" fmla="*/ 15342 h 681197"/>
                <a:gd name="connsiteX53" fmla="*/ 211724 w 3743517"/>
                <a:gd name="connsiteY53" fmla="*/ 76711 h 681197"/>
                <a:gd name="connsiteX54" fmla="*/ 328325 w 3743517"/>
                <a:gd name="connsiteY54" fmla="*/ 125807 h 681197"/>
                <a:gd name="connsiteX55" fmla="*/ 463337 w 3743517"/>
                <a:gd name="connsiteY55" fmla="*/ 174902 h 681197"/>
                <a:gd name="connsiteX56" fmla="*/ 589144 w 3743517"/>
                <a:gd name="connsiteY56" fmla="*/ 217860 h 681197"/>
                <a:gd name="connsiteX57" fmla="*/ 687335 w 3743517"/>
                <a:gd name="connsiteY57" fmla="*/ 248545 h 681197"/>
                <a:gd name="connsiteX58" fmla="*/ 810073 w 3743517"/>
                <a:gd name="connsiteY58" fmla="*/ 282298 h 681197"/>
                <a:gd name="connsiteX59" fmla="*/ 911332 w 3743517"/>
                <a:gd name="connsiteY59" fmla="*/ 306846 h 681197"/>
                <a:gd name="connsiteX60" fmla="*/ 1095439 w 3743517"/>
                <a:gd name="connsiteY60" fmla="*/ 343667 h 681197"/>
                <a:gd name="connsiteX61" fmla="*/ 1239657 w 3743517"/>
                <a:gd name="connsiteY61" fmla="*/ 365146 h 681197"/>
                <a:gd name="connsiteX62" fmla="*/ 1374669 w 3743517"/>
                <a:gd name="connsiteY62" fmla="*/ 380488 h 681197"/>
                <a:gd name="connsiteX63" fmla="*/ 1497407 w 3743517"/>
                <a:gd name="connsiteY63" fmla="*/ 389694 h 681197"/>
                <a:gd name="connsiteX64" fmla="*/ 1712199 w 3743517"/>
                <a:gd name="connsiteY64" fmla="*/ 408105 h 681197"/>
                <a:gd name="connsiteX65" fmla="*/ 1945402 w 3743517"/>
                <a:gd name="connsiteY65" fmla="*/ 417310 h 681197"/>
                <a:gd name="connsiteX66" fmla="*/ 2071208 w 3743517"/>
                <a:gd name="connsiteY66" fmla="*/ 417310 h 68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743517" h="681197">
                  <a:moveTo>
                    <a:pt x="2071208" y="417310"/>
                  </a:moveTo>
                  <a:lnTo>
                    <a:pt x="2193947" y="423447"/>
                  </a:lnTo>
                  <a:lnTo>
                    <a:pt x="2384191" y="429584"/>
                  </a:lnTo>
                  <a:lnTo>
                    <a:pt x="2623531" y="429584"/>
                  </a:lnTo>
                  <a:lnTo>
                    <a:pt x="2948787" y="432652"/>
                  </a:lnTo>
                  <a:lnTo>
                    <a:pt x="3258701" y="432652"/>
                  </a:lnTo>
                  <a:lnTo>
                    <a:pt x="3384508" y="432652"/>
                  </a:lnTo>
                  <a:lnTo>
                    <a:pt x="3439740" y="426515"/>
                  </a:lnTo>
                  <a:lnTo>
                    <a:pt x="3485767" y="420378"/>
                  </a:lnTo>
                  <a:lnTo>
                    <a:pt x="3531794" y="411173"/>
                  </a:lnTo>
                  <a:lnTo>
                    <a:pt x="3571684" y="398899"/>
                  </a:lnTo>
                  <a:lnTo>
                    <a:pt x="3608505" y="377420"/>
                  </a:lnTo>
                  <a:lnTo>
                    <a:pt x="3657600" y="337530"/>
                  </a:lnTo>
                  <a:lnTo>
                    <a:pt x="3694422" y="303777"/>
                  </a:lnTo>
                  <a:lnTo>
                    <a:pt x="3715901" y="291503"/>
                  </a:lnTo>
                  <a:lnTo>
                    <a:pt x="3725106" y="291503"/>
                  </a:lnTo>
                  <a:lnTo>
                    <a:pt x="3737380" y="294572"/>
                  </a:lnTo>
                  <a:lnTo>
                    <a:pt x="3743517" y="303777"/>
                  </a:lnTo>
                  <a:lnTo>
                    <a:pt x="3737380" y="343667"/>
                  </a:lnTo>
                  <a:lnTo>
                    <a:pt x="3728175" y="405036"/>
                  </a:lnTo>
                  <a:lnTo>
                    <a:pt x="3706696" y="490953"/>
                  </a:lnTo>
                  <a:lnTo>
                    <a:pt x="3685216" y="570733"/>
                  </a:lnTo>
                  <a:lnTo>
                    <a:pt x="3663737" y="629033"/>
                  </a:lnTo>
                  <a:lnTo>
                    <a:pt x="3654532" y="656650"/>
                  </a:lnTo>
                  <a:lnTo>
                    <a:pt x="3516451" y="681197"/>
                  </a:lnTo>
                  <a:lnTo>
                    <a:pt x="3317002" y="678129"/>
                  </a:lnTo>
                  <a:lnTo>
                    <a:pt x="3025498" y="678129"/>
                  </a:lnTo>
                  <a:lnTo>
                    <a:pt x="2712516" y="678129"/>
                  </a:lnTo>
                  <a:lnTo>
                    <a:pt x="2543751" y="678129"/>
                  </a:lnTo>
                  <a:lnTo>
                    <a:pt x="2344301" y="665855"/>
                  </a:lnTo>
                  <a:lnTo>
                    <a:pt x="2058935" y="647444"/>
                  </a:lnTo>
                  <a:lnTo>
                    <a:pt x="1844143" y="632102"/>
                  </a:lnTo>
                  <a:lnTo>
                    <a:pt x="1727541" y="638239"/>
                  </a:lnTo>
                  <a:lnTo>
                    <a:pt x="1589461" y="619828"/>
                  </a:lnTo>
                  <a:lnTo>
                    <a:pt x="1420696" y="598349"/>
                  </a:lnTo>
                  <a:lnTo>
                    <a:pt x="1279547" y="576870"/>
                  </a:lnTo>
                  <a:lnTo>
                    <a:pt x="1110782" y="543117"/>
                  </a:lnTo>
                  <a:lnTo>
                    <a:pt x="938948" y="500158"/>
                  </a:lnTo>
                  <a:lnTo>
                    <a:pt x="871442" y="481748"/>
                  </a:lnTo>
                  <a:lnTo>
                    <a:pt x="791662" y="457200"/>
                  </a:lnTo>
                  <a:lnTo>
                    <a:pt x="668924" y="411173"/>
                  </a:lnTo>
                  <a:lnTo>
                    <a:pt x="570733" y="365146"/>
                  </a:lnTo>
                  <a:lnTo>
                    <a:pt x="457200" y="309914"/>
                  </a:lnTo>
                  <a:lnTo>
                    <a:pt x="331394" y="242408"/>
                  </a:lnTo>
                  <a:lnTo>
                    <a:pt x="184108" y="159560"/>
                  </a:lnTo>
                  <a:lnTo>
                    <a:pt x="85917" y="101259"/>
                  </a:lnTo>
                  <a:lnTo>
                    <a:pt x="21480" y="61369"/>
                  </a:lnTo>
                  <a:lnTo>
                    <a:pt x="12274" y="55232"/>
                  </a:lnTo>
                  <a:lnTo>
                    <a:pt x="3069" y="30684"/>
                  </a:lnTo>
                  <a:lnTo>
                    <a:pt x="0" y="9205"/>
                  </a:lnTo>
                  <a:lnTo>
                    <a:pt x="6137" y="0"/>
                  </a:lnTo>
                  <a:lnTo>
                    <a:pt x="27616" y="0"/>
                  </a:lnTo>
                  <a:lnTo>
                    <a:pt x="70575" y="15342"/>
                  </a:lnTo>
                  <a:lnTo>
                    <a:pt x="211724" y="76711"/>
                  </a:lnTo>
                  <a:lnTo>
                    <a:pt x="328325" y="125807"/>
                  </a:lnTo>
                  <a:lnTo>
                    <a:pt x="463337" y="174902"/>
                  </a:lnTo>
                  <a:lnTo>
                    <a:pt x="589144" y="217860"/>
                  </a:lnTo>
                  <a:lnTo>
                    <a:pt x="687335" y="248545"/>
                  </a:lnTo>
                  <a:lnTo>
                    <a:pt x="810073" y="282298"/>
                  </a:lnTo>
                  <a:lnTo>
                    <a:pt x="911332" y="306846"/>
                  </a:lnTo>
                  <a:lnTo>
                    <a:pt x="1095439" y="343667"/>
                  </a:lnTo>
                  <a:lnTo>
                    <a:pt x="1239657" y="365146"/>
                  </a:lnTo>
                  <a:lnTo>
                    <a:pt x="1374669" y="380488"/>
                  </a:lnTo>
                  <a:lnTo>
                    <a:pt x="1497407" y="389694"/>
                  </a:lnTo>
                  <a:lnTo>
                    <a:pt x="1712199" y="408105"/>
                  </a:lnTo>
                  <a:lnTo>
                    <a:pt x="1945402" y="417310"/>
                  </a:lnTo>
                  <a:lnTo>
                    <a:pt x="2071208" y="41731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6">
              <a:extLst>
                <a:ext uri="{FF2B5EF4-FFF2-40B4-BE49-F238E27FC236}">
                  <a16:creationId xmlns:a16="http://schemas.microsoft.com/office/drawing/2014/main" id="{FFBA3630-4122-430F-AA4B-7D5BA9DC1A2D}"/>
                </a:ext>
              </a:extLst>
            </p:cNvPr>
            <p:cNvSpPr/>
            <p:nvPr/>
          </p:nvSpPr>
          <p:spPr>
            <a:xfrm rot="16200000">
              <a:off x="2917828" y="3092451"/>
              <a:ext cx="4016375" cy="1216025"/>
            </a:xfrm>
            <a:custGeom>
              <a:avLst/>
              <a:gdLst>
                <a:gd name="connsiteX0" fmla="*/ 1210429 w 4016124"/>
                <a:gd name="connsiteY0" fmla="*/ 848616 h 1217007"/>
                <a:gd name="connsiteX1" fmla="*/ 1019655 w 4016124"/>
                <a:gd name="connsiteY1" fmla="*/ 845327 h 1217007"/>
                <a:gd name="connsiteX2" fmla="*/ 871641 w 4016124"/>
                <a:gd name="connsiteY2" fmla="*/ 838748 h 1217007"/>
                <a:gd name="connsiteX3" fmla="*/ 720337 w 4016124"/>
                <a:gd name="connsiteY3" fmla="*/ 835459 h 1217007"/>
                <a:gd name="connsiteX4" fmla="*/ 615082 w 4016124"/>
                <a:gd name="connsiteY4" fmla="*/ 832170 h 1217007"/>
                <a:gd name="connsiteX5" fmla="*/ 575612 w 4016124"/>
                <a:gd name="connsiteY5" fmla="*/ 825591 h 1217007"/>
                <a:gd name="connsiteX6" fmla="*/ 546009 w 4016124"/>
                <a:gd name="connsiteY6" fmla="*/ 812434 h 1217007"/>
                <a:gd name="connsiteX7" fmla="*/ 522984 w 4016124"/>
                <a:gd name="connsiteY7" fmla="*/ 792699 h 1217007"/>
                <a:gd name="connsiteX8" fmla="*/ 32892 w 4016124"/>
                <a:gd name="connsiteY8" fmla="*/ 789410 h 1217007"/>
                <a:gd name="connsiteX9" fmla="*/ 9868 w 4016124"/>
                <a:gd name="connsiteY9" fmla="*/ 809145 h 1217007"/>
                <a:gd name="connsiteX10" fmla="*/ 0 w 4016124"/>
                <a:gd name="connsiteY10" fmla="*/ 825591 h 1217007"/>
                <a:gd name="connsiteX11" fmla="*/ 13157 w 4016124"/>
                <a:gd name="connsiteY11" fmla="*/ 848616 h 1217007"/>
                <a:gd name="connsiteX12" fmla="*/ 52628 w 4016124"/>
                <a:gd name="connsiteY12" fmla="*/ 897954 h 1217007"/>
                <a:gd name="connsiteX13" fmla="*/ 108544 w 4016124"/>
                <a:gd name="connsiteY13" fmla="*/ 953870 h 1217007"/>
                <a:gd name="connsiteX14" fmla="*/ 148015 w 4016124"/>
                <a:gd name="connsiteY14" fmla="*/ 986763 h 1217007"/>
                <a:gd name="connsiteX15" fmla="*/ 174328 w 4016124"/>
                <a:gd name="connsiteY15" fmla="*/ 1003209 h 1217007"/>
                <a:gd name="connsiteX16" fmla="*/ 217088 w 4016124"/>
                <a:gd name="connsiteY16" fmla="*/ 1022944 h 1217007"/>
                <a:gd name="connsiteX17" fmla="*/ 263137 w 4016124"/>
                <a:gd name="connsiteY17" fmla="*/ 1036101 h 1217007"/>
                <a:gd name="connsiteX18" fmla="*/ 351946 w 4016124"/>
                <a:gd name="connsiteY18" fmla="*/ 1052547 h 1217007"/>
                <a:gd name="connsiteX19" fmla="*/ 457200 w 4016124"/>
                <a:gd name="connsiteY19" fmla="*/ 1072282 h 1217007"/>
                <a:gd name="connsiteX20" fmla="*/ 503249 w 4016124"/>
                <a:gd name="connsiteY20" fmla="*/ 1082150 h 1217007"/>
                <a:gd name="connsiteX21" fmla="*/ 575612 w 4016124"/>
                <a:gd name="connsiteY21" fmla="*/ 1082150 h 1217007"/>
                <a:gd name="connsiteX22" fmla="*/ 842038 w 4016124"/>
                <a:gd name="connsiteY22" fmla="*/ 1082150 h 1217007"/>
                <a:gd name="connsiteX23" fmla="*/ 1131488 w 4016124"/>
                <a:gd name="connsiteY23" fmla="*/ 1082150 h 1217007"/>
                <a:gd name="connsiteX24" fmla="*/ 1450541 w 4016124"/>
                <a:gd name="connsiteY24" fmla="*/ 1078860 h 1217007"/>
                <a:gd name="connsiteX25" fmla="*/ 1756438 w 4016124"/>
                <a:gd name="connsiteY25" fmla="*/ 1082150 h 1217007"/>
                <a:gd name="connsiteX26" fmla="*/ 2190613 w 4016124"/>
                <a:gd name="connsiteY26" fmla="*/ 1082150 h 1217007"/>
                <a:gd name="connsiteX27" fmla="*/ 2601764 w 4016124"/>
                <a:gd name="connsiteY27" fmla="*/ 1085439 h 1217007"/>
                <a:gd name="connsiteX28" fmla="*/ 3009626 w 4016124"/>
                <a:gd name="connsiteY28" fmla="*/ 1092017 h 1217007"/>
                <a:gd name="connsiteX29" fmla="*/ 3401042 w 4016124"/>
                <a:gd name="connsiteY29" fmla="*/ 1098596 h 1217007"/>
                <a:gd name="connsiteX30" fmla="*/ 3568792 w 4016124"/>
                <a:gd name="connsiteY30" fmla="*/ 1105174 h 1217007"/>
                <a:gd name="connsiteX31" fmla="*/ 3588527 w 4016124"/>
                <a:gd name="connsiteY31" fmla="*/ 1105174 h 1217007"/>
                <a:gd name="connsiteX32" fmla="*/ 3604973 w 4016124"/>
                <a:gd name="connsiteY32" fmla="*/ 1108463 h 1217007"/>
                <a:gd name="connsiteX33" fmla="*/ 3627997 w 4016124"/>
                <a:gd name="connsiteY33" fmla="*/ 1124909 h 1217007"/>
                <a:gd name="connsiteX34" fmla="*/ 3657600 w 4016124"/>
                <a:gd name="connsiteY34" fmla="*/ 1147934 h 1217007"/>
                <a:gd name="connsiteX35" fmla="*/ 3683914 w 4016124"/>
                <a:gd name="connsiteY35" fmla="*/ 1170958 h 1217007"/>
                <a:gd name="connsiteX36" fmla="*/ 3723384 w 4016124"/>
                <a:gd name="connsiteY36" fmla="*/ 1207140 h 1217007"/>
                <a:gd name="connsiteX37" fmla="*/ 3736541 w 4016124"/>
                <a:gd name="connsiteY37" fmla="*/ 1213718 h 1217007"/>
                <a:gd name="connsiteX38" fmla="*/ 3769433 w 4016124"/>
                <a:gd name="connsiteY38" fmla="*/ 1217007 h 1217007"/>
                <a:gd name="connsiteX39" fmla="*/ 3805615 w 4016124"/>
                <a:gd name="connsiteY39" fmla="*/ 1203850 h 1217007"/>
                <a:gd name="connsiteX40" fmla="*/ 3838507 w 4016124"/>
                <a:gd name="connsiteY40" fmla="*/ 1180826 h 1217007"/>
                <a:gd name="connsiteX41" fmla="*/ 3891134 w 4016124"/>
                <a:gd name="connsiteY41" fmla="*/ 1118331 h 1217007"/>
                <a:gd name="connsiteX42" fmla="*/ 3950340 w 4016124"/>
                <a:gd name="connsiteY42" fmla="*/ 1029522 h 1217007"/>
                <a:gd name="connsiteX43" fmla="*/ 3983232 w 4016124"/>
                <a:gd name="connsiteY43" fmla="*/ 973606 h 1217007"/>
                <a:gd name="connsiteX44" fmla="*/ 4006256 w 4016124"/>
                <a:gd name="connsiteY44" fmla="*/ 930846 h 1217007"/>
                <a:gd name="connsiteX45" fmla="*/ 4012835 w 4016124"/>
                <a:gd name="connsiteY45" fmla="*/ 891375 h 1217007"/>
                <a:gd name="connsiteX46" fmla="*/ 4016124 w 4016124"/>
                <a:gd name="connsiteY46" fmla="*/ 855194 h 1217007"/>
                <a:gd name="connsiteX47" fmla="*/ 4006256 w 4016124"/>
                <a:gd name="connsiteY47" fmla="*/ 822302 h 1217007"/>
                <a:gd name="connsiteX48" fmla="*/ 3986521 w 4016124"/>
                <a:gd name="connsiteY48" fmla="*/ 789410 h 1217007"/>
                <a:gd name="connsiteX49" fmla="*/ 3963497 w 4016124"/>
                <a:gd name="connsiteY49" fmla="*/ 756518 h 1217007"/>
                <a:gd name="connsiteX50" fmla="*/ 3947051 w 4016124"/>
                <a:gd name="connsiteY50" fmla="*/ 730204 h 1217007"/>
                <a:gd name="connsiteX51" fmla="*/ 3894423 w 4016124"/>
                <a:gd name="connsiteY51" fmla="*/ 516406 h 1217007"/>
                <a:gd name="connsiteX52" fmla="*/ 3864820 w 4016124"/>
                <a:gd name="connsiteY52" fmla="*/ 378259 h 1217007"/>
                <a:gd name="connsiteX53" fmla="*/ 3845085 w 4016124"/>
                <a:gd name="connsiteY53" fmla="*/ 282872 h 1217007"/>
                <a:gd name="connsiteX54" fmla="*/ 3828639 w 4016124"/>
                <a:gd name="connsiteY54" fmla="*/ 180906 h 1217007"/>
                <a:gd name="connsiteX55" fmla="*/ 3812193 w 4016124"/>
                <a:gd name="connsiteY55" fmla="*/ 0 h 1217007"/>
                <a:gd name="connsiteX56" fmla="*/ 3677336 w 4016124"/>
                <a:gd name="connsiteY56" fmla="*/ 16446 h 1217007"/>
                <a:gd name="connsiteX57" fmla="*/ 3697071 w 4016124"/>
                <a:gd name="connsiteY57" fmla="*/ 164460 h 1217007"/>
                <a:gd name="connsiteX58" fmla="*/ 3720095 w 4016124"/>
                <a:gd name="connsiteY58" fmla="*/ 312475 h 1217007"/>
                <a:gd name="connsiteX59" fmla="*/ 3752987 w 4016124"/>
                <a:gd name="connsiteY59" fmla="*/ 522984 h 1217007"/>
                <a:gd name="connsiteX60" fmla="*/ 3785879 w 4016124"/>
                <a:gd name="connsiteY60" fmla="*/ 726915 h 1217007"/>
                <a:gd name="connsiteX61" fmla="*/ 3795747 w 4016124"/>
                <a:gd name="connsiteY61" fmla="*/ 769675 h 1217007"/>
                <a:gd name="connsiteX62" fmla="*/ 3795747 w 4016124"/>
                <a:gd name="connsiteY62" fmla="*/ 802567 h 1217007"/>
                <a:gd name="connsiteX63" fmla="*/ 3789169 w 4016124"/>
                <a:gd name="connsiteY63" fmla="*/ 832170 h 1217007"/>
                <a:gd name="connsiteX64" fmla="*/ 3776012 w 4016124"/>
                <a:gd name="connsiteY64" fmla="*/ 858483 h 1217007"/>
                <a:gd name="connsiteX65" fmla="*/ 3752987 w 4016124"/>
                <a:gd name="connsiteY65" fmla="*/ 874929 h 1217007"/>
                <a:gd name="connsiteX66" fmla="*/ 3733252 w 4016124"/>
                <a:gd name="connsiteY66" fmla="*/ 881508 h 1217007"/>
                <a:gd name="connsiteX67" fmla="*/ 3657600 w 4016124"/>
                <a:gd name="connsiteY67" fmla="*/ 881508 h 1217007"/>
                <a:gd name="connsiteX68" fmla="*/ 3407620 w 4016124"/>
                <a:gd name="connsiteY68" fmla="*/ 871640 h 1217007"/>
                <a:gd name="connsiteX69" fmla="*/ 3160930 w 4016124"/>
                <a:gd name="connsiteY69" fmla="*/ 861773 h 1217007"/>
                <a:gd name="connsiteX70" fmla="*/ 3016205 w 4016124"/>
                <a:gd name="connsiteY70" fmla="*/ 858483 h 1217007"/>
                <a:gd name="connsiteX71" fmla="*/ 2759646 w 4016124"/>
                <a:gd name="connsiteY71" fmla="*/ 858483 h 1217007"/>
                <a:gd name="connsiteX72" fmla="*/ 2187324 w 4016124"/>
                <a:gd name="connsiteY72" fmla="*/ 858483 h 1217007"/>
                <a:gd name="connsiteX73" fmla="*/ 1841957 w 4016124"/>
                <a:gd name="connsiteY73" fmla="*/ 855194 h 1217007"/>
                <a:gd name="connsiteX74" fmla="*/ 1345287 w 4016124"/>
                <a:gd name="connsiteY74" fmla="*/ 851905 h 1217007"/>
                <a:gd name="connsiteX75" fmla="*/ 1210429 w 4016124"/>
                <a:gd name="connsiteY75" fmla="*/ 848616 h 1217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016124" h="1217007">
                  <a:moveTo>
                    <a:pt x="1210429" y="848616"/>
                  </a:moveTo>
                  <a:lnTo>
                    <a:pt x="1019655" y="845327"/>
                  </a:lnTo>
                  <a:lnTo>
                    <a:pt x="871641" y="838748"/>
                  </a:lnTo>
                  <a:lnTo>
                    <a:pt x="720337" y="835459"/>
                  </a:lnTo>
                  <a:lnTo>
                    <a:pt x="615082" y="832170"/>
                  </a:lnTo>
                  <a:lnTo>
                    <a:pt x="575612" y="825591"/>
                  </a:lnTo>
                  <a:lnTo>
                    <a:pt x="546009" y="812434"/>
                  </a:lnTo>
                  <a:lnTo>
                    <a:pt x="522984" y="792699"/>
                  </a:lnTo>
                  <a:lnTo>
                    <a:pt x="32892" y="789410"/>
                  </a:lnTo>
                  <a:lnTo>
                    <a:pt x="9868" y="809145"/>
                  </a:lnTo>
                  <a:lnTo>
                    <a:pt x="0" y="825591"/>
                  </a:lnTo>
                  <a:lnTo>
                    <a:pt x="13157" y="848616"/>
                  </a:lnTo>
                  <a:lnTo>
                    <a:pt x="52628" y="897954"/>
                  </a:lnTo>
                  <a:lnTo>
                    <a:pt x="108544" y="953870"/>
                  </a:lnTo>
                  <a:lnTo>
                    <a:pt x="148015" y="986763"/>
                  </a:lnTo>
                  <a:lnTo>
                    <a:pt x="174328" y="1003209"/>
                  </a:lnTo>
                  <a:lnTo>
                    <a:pt x="217088" y="1022944"/>
                  </a:lnTo>
                  <a:lnTo>
                    <a:pt x="263137" y="1036101"/>
                  </a:lnTo>
                  <a:lnTo>
                    <a:pt x="351946" y="1052547"/>
                  </a:lnTo>
                  <a:lnTo>
                    <a:pt x="457200" y="1072282"/>
                  </a:lnTo>
                  <a:lnTo>
                    <a:pt x="503249" y="1082150"/>
                  </a:lnTo>
                  <a:lnTo>
                    <a:pt x="575612" y="1082150"/>
                  </a:lnTo>
                  <a:lnTo>
                    <a:pt x="842038" y="1082150"/>
                  </a:lnTo>
                  <a:lnTo>
                    <a:pt x="1131488" y="1082150"/>
                  </a:lnTo>
                  <a:lnTo>
                    <a:pt x="1450541" y="1078860"/>
                  </a:lnTo>
                  <a:lnTo>
                    <a:pt x="1756438" y="1082150"/>
                  </a:lnTo>
                  <a:lnTo>
                    <a:pt x="2190613" y="1082150"/>
                  </a:lnTo>
                  <a:lnTo>
                    <a:pt x="2601764" y="1085439"/>
                  </a:lnTo>
                  <a:lnTo>
                    <a:pt x="3009626" y="1092017"/>
                  </a:lnTo>
                  <a:lnTo>
                    <a:pt x="3401042" y="1098596"/>
                  </a:lnTo>
                  <a:lnTo>
                    <a:pt x="3568792" y="1105174"/>
                  </a:lnTo>
                  <a:lnTo>
                    <a:pt x="3588527" y="1105174"/>
                  </a:lnTo>
                  <a:lnTo>
                    <a:pt x="3604973" y="1108463"/>
                  </a:lnTo>
                  <a:lnTo>
                    <a:pt x="3627997" y="1124909"/>
                  </a:lnTo>
                  <a:lnTo>
                    <a:pt x="3657600" y="1147934"/>
                  </a:lnTo>
                  <a:lnTo>
                    <a:pt x="3683914" y="1170958"/>
                  </a:lnTo>
                  <a:lnTo>
                    <a:pt x="3723384" y="1207140"/>
                  </a:lnTo>
                  <a:lnTo>
                    <a:pt x="3736541" y="1213718"/>
                  </a:lnTo>
                  <a:lnTo>
                    <a:pt x="3769433" y="1217007"/>
                  </a:lnTo>
                  <a:lnTo>
                    <a:pt x="3805615" y="1203850"/>
                  </a:lnTo>
                  <a:lnTo>
                    <a:pt x="3838507" y="1180826"/>
                  </a:lnTo>
                  <a:lnTo>
                    <a:pt x="3891134" y="1118331"/>
                  </a:lnTo>
                  <a:lnTo>
                    <a:pt x="3950340" y="1029522"/>
                  </a:lnTo>
                  <a:lnTo>
                    <a:pt x="3983232" y="973606"/>
                  </a:lnTo>
                  <a:lnTo>
                    <a:pt x="4006256" y="930846"/>
                  </a:lnTo>
                  <a:lnTo>
                    <a:pt x="4012835" y="891375"/>
                  </a:lnTo>
                  <a:lnTo>
                    <a:pt x="4016124" y="855194"/>
                  </a:lnTo>
                  <a:lnTo>
                    <a:pt x="4006256" y="822302"/>
                  </a:lnTo>
                  <a:lnTo>
                    <a:pt x="3986521" y="789410"/>
                  </a:lnTo>
                  <a:lnTo>
                    <a:pt x="3963497" y="756518"/>
                  </a:lnTo>
                  <a:lnTo>
                    <a:pt x="3947051" y="730204"/>
                  </a:lnTo>
                  <a:lnTo>
                    <a:pt x="3894423" y="516406"/>
                  </a:lnTo>
                  <a:lnTo>
                    <a:pt x="3864820" y="378259"/>
                  </a:lnTo>
                  <a:lnTo>
                    <a:pt x="3845085" y="282872"/>
                  </a:lnTo>
                  <a:lnTo>
                    <a:pt x="3828639" y="180906"/>
                  </a:lnTo>
                  <a:lnTo>
                    <a:pt x="3812193" y="0"/>
                  </a:lnTo>
                  <a:lnTo>
                    <a:pt x="3677336" y="16446"/>
                  </a:lnTo>
                  <a:lnTo>
                    <a:pt x="3697071" y="164460"/>
                  </a:lnTo>
                  <a:lnTo>
                    <a:pt x="3720095" y="312475"/>
                  </a:lnTo>
                  <a:lnTo>
                    <a:pt x="3752987" y="522984"/>
                  </a:lnTo>
                  <a:lnTo>
                    <a:pt x="3785879" y="726915"/>
                  </a:lnTo>
                  <a:lnTo>
                    <a:pt x="3795747" y="769675"/>
                  </a:lnTo>
                  <a:lnTo>
                    <a:pt x="3795747" y="802567"/>
                  </a:lnTo>
                  <a:lnTo>
                    <a:pt x="3789169" y="832170"/>
                  </a:lnTo>
                  <a:lnTo>
                    <a:pt x="3776012" y="858483"/>
                  </a:lnTo>
                  <a:lnTo>
                    <a:pt x="3752987" y="874929"/>
                  </a:lnTo>
                  <a:lnTo>
                    <a:pt x="3733252" y="881508"/>
                  </a:lnTo>
                  <a:lnTo>
                    <a:pt x="3657600" y="881508"/>
                  </a:lnTo>
                  <a:lnTo>
                    <a:pt x="3407620" y="871640"/>
                  </a:lnTo>
                  <a:lnTo>
                    <a:pt x="3160930" y="861773"/>
                  </a:lnTo>
                  <a:lnTo>
                    <a:pt x="3016205" y="858483"/>
                  </a:lnTo>
                  <a:lnTo>
                    <a:pt x="2759646" y="858483"/>
                  </a:lnTo>
                  <a:lnTo>
                    <a:pt x="2187324" y="858483"/>
                  </a:lnTo>
                  <a:lnTo>
                    <a:pt x="1841957" y="855194"/>
                  </a:lnTo>
                  <a:lnTo>
                    <a:pt x="1345287" y="851905"/>
                  </a:lnTo>
                  <a:lnTo>
                    <a:pt x="1210429" y="84861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29">
              <a:extLst>
                <a:ext uri="{FF2B5EF4-FFF2-40B4-BE49-F238E27FC236}">
                  <a16:creationId xmlns:a16="http://schemas.microsoft.com/office/drawing/2014/main" id="{2D04FF91-4F75-4808-8896-18710E3CC45A}"/>
                </a:ext>
              </a:extLst>
            </p:cNvPr>
            <p:cNvSpPr/>
            <p:nvPr/>
          </p:nvSpPr>
          <p:spPr>
            <a:xfrm rot="16200000">
              <a:off x="4541046" y="5042694"/>
              <a:ext cx="666750" cy="658812"/>
            </a:xfrm>
            <a:custGeom>
              <a:avLst/>
              <a:gdLst>
                <a:gd name="connsiteX0" fmla="*/ 569118 w 666750"/>
                <a:gd name="connsiteY0" fmla="*/ 264319 h 659607"/>
                <a:gd name="connsiteX1" fmla="*/ 538162 w 666750"/>
                <a:gd name="connsiteY1" fmla="*/ 383382 h 659607"/>
                <a:gd name="connsiteX2" fmla="*/ 516731 w 666750"/>
                <a:gd name="connsiteY2" fmla="*/ 478632 h 659607"/>
                <a:gd name="connsiteX3" fmla="*/ 509587 w 666750"/>
                <a:gd name="connsiteY3" fmla="*/ 507207 h 659607"/>
                <a:gd name="connsiteX4" fmla="*/ 509587 w 666750"/>
                <a:gd name="connsiteY4" fmla="*/ 535782 h 659607"/>
                <a:gd name="connsiteX5" fmla="*/ 514350 w 666750"/>
                <a:gd name="connsiteY5" fmla="*/ 552450 h 659607"/>
                <a:gd name="connsiteX6" fmla="*/ 521493 w 666750"/>
                <a:gd name="connsiteY6" fmla="*/ 566738 h 659607"/>
                <a:gd name="connsiteX7" fmla="*/ 538162 w 666750"/>
                <a:gd name="connsiteY7" fmla="*/ 583407 h 659607"/>
                <a:gd name="connsiteX8" fmla="*/ 557212 w 666750"/>
                <a:gd name="connsiteY8" fmla="*/ 595313 h 659607"/>
                <a:gd name="connsiteX9" fmla="*/ 581025 w 666750"/>
                <a:gd name="connsiteY9" fmla="*/ 604838 h 659607"/>
                <a:gd name="connsiteX10" fmla="*/ 614362 w 666750"/>
                <a:gd name="connsiteY10" fmla="*/ 607219 h 659607"/>
                <a:gd name="connsiteX11" fmla="*/ 666750 w 666750"/>
                <a:gd name="connsiteY11" fmla="*/ 609600 h 659607"/>
                <a:gd name="connsiteX12" fmla="*/ 42862 w 666750"/>
                <a:gd name="connsiteY12" fmla="*/ 659607 h 659607"/>
                <a:gd name="connsiteX13" fmla="*/ 21431 w 666750"/>
                <a:gd name="connsiteY13" fmla="*/ 628650 h 659607"/>
                <a:gd name="connsiteX14" fmla="*/ 0 w 666750"/>
                <a:gd name="connsiteY14" fmla="*/ 597694 h 659607"/>
                <a:gd name="connsiteX15" fmla="*/ 14287 w 666750"/>
                <a:gd name="connsiteY15" fmla="*/ 578644 h 659607"/>
                <a:gd name="connsiteX16" fmla="*/ 33337 w 666750"/>
                <a:gd name="connsiteY16" fmla="*/ 561975 h 659607"/>
                <a:gd name="connsiteX17" fmla="*/ 71437 w 666750"/>
                <a:gd name="connsiteY17" fmla="*/ 538163 h 659607"/>
                <a:gd name="connsiteX18" fmla="*/ 121443 w 666750"/>
                <a:gd name="connsiteY18" fmla="*/ 511969 h 659607"/>
                <a:gd name="connsiteX19" fmla="*/ 157162 w 666750"/>
                <a:gd name="connsiteY19" fmla="*/ 490538 h 659607"/>
                <a:gd name="connsiteX20" fmla="*/ 204787 w 666750"/>
                <a:gd name="connsiteY20" fmla="*/ 457200 h 659607"/>
                <a:gd name="connsiteX21" fmla="*/ 257175 w 666750"/>
                <a:gd name="connsiteY21" fmla="*/ 414338 h 659607"/>
                <a:gd name="connsiteX22" fmla="*/ 319087 w 666750"/>
                <a:gd name="connsiteY22" fmla="*/ 352425 h 659607"/>
                <a:gd name="connsiteX23" fmla="*/ 378618 w 666750"/>
                <a:gd name="connsiteY23" fmla="*/ 285750 h 659607"/>
                <a:gd name="connsiteX24" fmla="*/ 421481 w 666750"/>
                <a:gd name="connsiteY24" fmla="*/ 230982 h 659607"/>
                <a:gd name="connsiteX25" fmla="*/ 466725 w 666750"/>
                <a:gd name="connsiteY25" fmla="*/ 166688 h 659607"/>
                <a:gd name="connsiteX26" fmla="*/ 514350 w 666750"/>
                <a:gd name="connsiteY26" fmla="*/ 95250 h 659607"/>
                <a:gd name="connsiteX27" fmla="*/ 547687 w 666750"/>
                <a:gd name="connsiteY27" fmla="*/ 40482 h 659607"/>
                <a:gd name="connsiteX28" fmla="*/ 566737 w 666750"/>
                <a:gd name="connsiteY28" fmla="*/ 19050 h 659607"/>
                <a:gd name="connsiteX29" fmla="*/ 581025 w 666750"/>
                <a:gd name="connsiteY29" fmla="*/ 9525 h 659607"/>
                <a:gd name="connsiteX30" fmla="*/ 592931 w 666750"/>
                <a:gd name="connsiteY30" fmla="*/ 2382 h 659607"/>
                <a:gd name="connsiteX31" fmla="*/ 602456 w 666750"/>
                <a:gd name="connsiteY31" fmla="*/ 0 h 659607"/>
                <a:gd name="connsiteX32" fmla="*/ 611981 w 666750"/>
                <a:gd name="connsiteY32" fmla="*/ 0 h 659607"/>
                <a:gd name="connsiteX33" fmla="*/ 619125 w 666750"/>
                <a:gd name="connsiteY33" fmla="*/ 9525 h 659607"/>
                <a:gd name="connsiteX34" fmla="*/ 621506 w 666750"/>
                <a:gd name="connsiteY34" fmla="*/ 26194 h 659607"/>
                <a:gd name="connsiteX35" fmla="*/ 621506 w 666750"/>
                <a:gd name="connsiteY35" fmla="*/ 52388 h 659607"/>
                <a:gd name="connsiteX36" fmla="*/ 604837 w 666750"/>
                <a:gd name="connsiteY36" fmla="*/ 121444 h 659607"/>
                <a:gd name="connsiteX37" fmla="*/ 569118 w 666750"/>
                <a:gd name="connsiteY37" fmla="*/ 264319 h 659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66750" h="659607">
                  <a:moveTo>
                    <a:pt x="569118" y="264319"/>
                  </a:moveTo>
                  <a:lnTo>
                    <a:pt x="538162" y="383382"/>
                  </a:lnTo>
                  <a:lnTo>
                    <a:pt x="516731" y="478632"/>
                  </a:lnTo>
                  <a:lnTo>
                    <a:pt x="509587" y="507207"/>
                  </a:lnTo>
                  <a:lnTo>
                    <a:pt x="509587" y="535782"/>
                  </a:lnTo>
                  <a:lnTo>
                    <a:pt x="514350" y="552450"/>
                  </a:lnTo>
                  <a:lnTo>
                    <a:pt x="521493" y="566738"/>
                  </a:lnTo>
                  <a:lnTo>
                    <a:pt x="538162" y="583407"/>
                  </a:lnTo>
                  <a:lnTo>
                    <a:pt x="557212" y="595313"/>
                  </a:lnTo>
                  <a:lnTo>
                    <a:pt x="581025" y="604838"/>
                  </a:lnTo>
                  <a:lnTo>
                    <a:pt x="614362" y="607219"/>
                  </a:lnTo>
                  <a:lnTo>
                    <a:pt x="666750" y="609600"/>
                  </a:lnTo>
                  <a:lnTo>
                    <a:pt x="42862" y="659607"/>
                  </a:lnTo>
                  <a:lnTo>
                    <a:pt x="21431" y="628650"/>
                  </a:lnTo>
                  <a:lnTo>
                    <a:pt x="0" y="597694"/>
                  </a:lnTo>
                  <a:lnTo>
                    <a:pt x="14287" y="578644"/>
                  </a:lnTo>
                  <a:lnTo>
                    <a:pt x="33337" y="561975"/>
                  </a:lnTo>
                  <a:lnTo>
                    <a:pt x="71437" y="538163"/>
                  </a:lnTo>
                  <a:lnTo>
                    <a:pt x="121443" y="511969"/>
                  </a:lnTo>
                  <a:lnTo>
                    <a:pt x="157162" y="490538"/>
                  </a:lnTo>
                  <a:lnTo>
                    <a:pt x="204787" y="457200"/>
                  </a:lnTo>
                  <a:lnTo>
                    <a:pt x="257175" y="414338"/>
                  </a:lnTo>
                  <a:lnTo>
                    <a:pt x="319087" y="352425"/>
                  </a:lnTo>
                  <a:lnTo>
                    <a:pt x="378618" y="285750"/>
                  </a:lnTo>
                  <a:lnTo>
                    <a:pt x="421481" y="230982"/>
                  </a:lnTo>
                  <a:lnTo>
                    <a:pt x="466725" y="166688"/>
                  </a:lnTo>
                  <a:lnTo>
                    <a:pt x="514350" y="95250"/>
                  </a:lnTo>
                  <a:lnTo>
                    <a:pt x="547687" y="40482"/>
                  </a:lnTo>
                  <a:lnTo>
                    <a:pt x="566737" y="19050"/>
                  </a:lnTo>
                  <a:lnTo>
                    <a:pt x="581025" y="9525"/>
                  </a:lnTo>
                  <a:lnTo>
                    <a:pt x="592931" y="2382"/>
                  </a:lnTo>
                  <a:lnTo>
                    <a:pt x="602456" y="0"/>
                  </a:lnTo>
                  <a:lnTo>
                    <a:pt x="611981" y="0"/>
                  </a:lnTo>
                  <a:lnTo>
                    <a:pt x="619125" y="9525"/>
                  </a:lnTo>
                  <a:lnTo>
                    <a:pt x="621506" y="26194"/>
                  </a:lnTo>
                  <a:lnTo>
                    <a:pt x="621506" y="52388"/>
                  </a:lnTo>
                  <a:lnTo>
                    <a:pt x="604837" y="121444"/>
                  </a:lnTo>
                  <a:lnTo>
                    <a:pt x="569118" y="26431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27">
              <a:extLst>
                <a:ext uri="{FF2B5EF4-FFF2-40B4-BE49-F238E27FC236}">
                  <a16:creationId xmlns:a16="http://schemas.microsoft.com/office/drawing/2014/main" id="{F477D9EE-59AF-4E30-B6CD-098ACBD9346A}"/>
                </a:ext>
              </a:extLst>
            </p:cNvPr>
            <p:cNvSpPr/>
            <p:nvPr/>
          </p:nvSpPr>
          <p:spPr>
            <a:xfrm rot="16200000">
              <a:off x="4640265" y="2370138"/>
              <a:ext cx="315912" cy="887412"/>
            </a:xfrm>
            <a:custGeom>
              <a:avLst/>
              <a:gdLst>
                <a:gd name="connsiteX0" fmla="*/ 76200 w 316706"/>
                <a:gd name="connsiteY0" fmla="*/ 469107 h 888207"/>
                <a:gd name="connsiteX1" fmla="*/ 50006 w 316706"/>
                <a:gd name="connsiteY1" fmla="*/ 326232 h 888207"/>
                <a:gd name="connsiteX2" fmla="*/ 19050 w 316706"/>
                <a:gd name="connsiteY2" fmla="*/ 135732 h 888207"/>
                <a:gd name="connsiteX3" fmla="*/ 0 w 316706"/>
                <a:gd name="connsiteY3" fmla="*/ 0 h 888207"/>
                <a:gd name="connsiteX4" fmla="*/ 164306 w 316706"/>
                <a:gd name="connsiteY4" fmla="*/ 2382 h 888207"/>
                <a:gd name="connsiteX5" fmla="*/ 171450 w 316706"/>
                <a:gd name="connsiteY5" fmla="*/ 109538 h 888207"/>
                <a:gd name="connsiteX6" fmla="*/ 180975 w 316706"/>
                <a:gd name="connsiteY6" fmla="*/ 185738 h 888207"/>
                <a:gd name="connsiteX7" fmla="*/ 207168 w 316706"/>
                <a:gd name="connsiteY7" fmla="*/ 347663 h 888207"/>
                <a:gd name="connsiteX8" fmla="*/ 250031 w 316706"/>
                <a:gd name="connsiteY8" fmla="*/ 561975 h 888207"/>
                <a:gd name="connsiteX9" fmla="*/ 290512 w 316706"/>
                <a:gd name="connsiteY9" fmla="*/ 766763 h 888207"/>
                <a:gd name="connsiteX10" fmla="*/ 316706 w 316706"/>
                <a:gd name="connsiteY10" fmla="*/ 881063 h 888207"/>
                <a:gd name="connsiteX11" fmla="*/ 150018 w 316706"/>
                <a:gd name="connsiteY11" fmla="*/ 888207 h 888207"/>
                <a:gd name="connsiteX12" fmla="*/ 135731 w 316706"/>
                <a:gd name="connsiteY12" fmla="*/ 781050 h 888207"/>
                <a:gd name="connsiteX13" fmla="*/ 109537 w 316706"/>
                <a:gd name="connsiteY13" fmla="*/ 645319 h 888207"/>
                <a:gd name="connsiteX14" fmla="*/ 76200 w 316706"/>
                <a:gd name="connsiteY14" fmla="*/ 469107 h 88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6706" h="888207">
                  <a:moveTo>
                    <a:pt x="76200" y="469107"/>
                  </a:moveTo>
                  <a:lnTo>
                    <a:pt x="50006" y="326232"/>
                  </a:lnTo>
                  <a:lnTo>
                    <a:pt x="19050" y="135732"/>
                  </a:lnTo>
                  <a:lnTo>
                    <a:pt x="0" y="0"/>
                  </a:lnTo>
                  <a:lnTo>
                    <a:pt x="164306" y="2382"/>
                  </a:lnTo>
                  <a:lnTo>
                    <a:pt x="171450" y="109538"/>
                  </a:lnTo>
                  <a:lnTo>
                    <a:pt x="180975" y="185738"/>
                  </a:lnTo>
                  <a:lnTo>
                    <a:pt x="207168" y="347663"/>
                  </a:lnTo>
                  <a:lnTo>
                    <a:pt x="250031" y="561975"/>
                  </a:lnTo>
                  <a:lnTo>
                    <a:pt x="290512" y="766763"/>
                  </a:lnTo>
                  <a:lnTo>
                    <a:pt x="316706" y="881063"/>
                  </a:lnTo>
                  <a:lnTo>
                    <a:pt x="150018" y="888207"/>
                  </a:lnTo>
                  <a:lnTo>
                    <a:pt x="135731" y="781050"/>
                  </a:lnTo>
                  <a:lnTo>
                    <a:pt x="109537" y="645319"/>
                  </a:lnTo>
                  <a:lnTo>
                    <a:pt x="76200" y="46910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8">
              <a:extLst>
                <a:ext uri="{FF2B5EF4-FFF2-40B4-BE49-F238E27FC236}">
                  <a16:creationId xmlns:a16="http://schemas.microsoft.com/office/drawing/2014/main" id="{4E3FEE28-A469-4D77-9474-21D0CDB1D107}"/>
                </a:ext>
              </a:extLst>
            </p:cNvPr>
            <p:cNvSpPr/>
            <p:nvPr/>
          </p:nvSpPr>
          <p:spPr>
            <a:xfrm rot="16200000">
              <a:off x="4623596" y="3242469"/>
              <a:ext cx="298450" cy="928688"/>
            </a:xfrm>
            <a:custGeom>
              <a:avLst/>
              <a:gdLst>
                <a:gd name="connsiteX0" fmla="*/ 238125 w 297656"/>
                <a:gd name="connsiteY0" fmla="*/ 576262 h 928687"/>
                <a:gd name="connsiteX1" fmla="*/ 221456 w 297656"/>
                <a:gd name="connsiteY1" fmla="*/ 471487 h 928687"/>
                <a:gd name="connsiteX2" fmla="*/ 202406 w 297656"/>
                <a:gd name="connsiteY2" fmla="*/ 335756 h 928687"/>
                <a:gd name="connsiteX3" fmla="*/ 185737 w 297656"/>
                <a:gd name="connsiteY3" fmla="*/ 171450 h 928687"/>
                <a:gd name="connsiteX4" fmla="*/ 176212 w 297656"/>
                <a:gd name="connsiteY4" fmla="*/ 0 h 928687"/>
                <a:gd name="connsiteX5" fmla="*/ 35719 w 297656"/>
                <a:gd name="connsiteY5" fmla="*/ 0 h 928687"/>
                <a:gd name="connsiteX6" fmla="*/ 16669 w 297656"/>
                <a:gd name="connsiteY6" fmla="*/ 78581 h 928687"/>
                <a:gd name="connsiteX7" fmla="*/ 7144 w 297656"/>
                <a:gd name="connsiteY7" fmla="*/ 126206 h 928687"/>
                <a:gd name="connsiteX8" fmla="*/ 0 w 297656"/>
                <a:gd name="connsiteY8" fmla="*/ 183356 h 928687"/>
                <a:gd name="connsiteX9" fmla="*/ 0 w 297656"/>
                <a:gd name="connsiteY9" fmla="*/ 238125 h 928687"/>
                <a:gd name="connsiteX10" fmla="*/ 9525 w 297656"/>
                <a:gd name="connsiteY10" fmla="*/ 347662 h 928687"/>
                <a:gd name="connsiteX11" fmla="*/ 30956 w 297656"/>
                <a:gd name="connsiteY11" fmla="*/ 490537 h 928687"/>
                <a:gd name="connsiteX12" fmla="*/ 59531 w 297656"/>
                <a:gd name="connsiteY12" fmla="*/ 647700 h 928687"/>
                <a:gd name="connsiteX13" fmla="*/ 80962 w 297656"/>
                <a:gd name="connsiteY13" fmla="*/ 738187 h 928687"/>
                <a:gd name="connsiteX14" fmla="*/ 102394 w 297656"/>
                <a:gd name="connsiteY14" fmla="*/ 831056 h 928687"/>
                <a:gd name="connsiteX15" fmla="*/ 126206 w 297656"/>
                <a:gd name="connsiteY15" fmla="*/ 928687 h 928687"/>
                <a:gd name="connsiteX16" fmla="*/ 297656 w 297656"/>
                <a:gd name="connsiteY16" fmla="*/ 921543 h 928687"/>
                <a:gd name="connsiteX17" fmla="*/ 266700 w 297656"/>
                <a:gd name="connsiteY17" fmla="*/ 742950 h 928687"/>
                <a:gd name="connsiteX18" fmla="*/ 238125 w 297656"/>
                <a:gd name="connsiteY18" fmla="*/ 576262 h 92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7656" h="928687">
                  <a:moveTo>
                    <a:pt x="238125" y="576262"/>
                  </a:moveTo>
                  <a:lnTo>
                    <a:pt x="221456" y="471487"/>
                  </a:lnTo>
                  <a:lnTo>
                    <a:pt x="202406" y="335756"/>
                  </a:lnTo>
                  <a:lnTo>
                    <a:pt x="185737" y="171450"/>
                  </a:lnTo>
                  <a:lnTo>
                    <a:pt x="176212" y="0"/>
                  </a:lnTo>
                  <a:lnTo>
                    <a:pt x="35719" y="0"/>
                  </a:lnTo>
                  <a:lnTo>
                    <a:pt x="16669" y="78581"/>
                  </a:lnTo>
                  <a:lnTo>
                    <a:pt x="7144" y="126206"/>
                  </a:lnTo>
                  <a:lnTo>
                    <a:pt x="0" y="183356"/>
                  </a:lnTo>
                  <a:lnTo>
                    <a:pt x="0" y="238125"/>
                  </a:lnTo>
                  <a:lnTo>
                    <a:pt x="9525" y="347662"/>
                  </a:lnTo>
                  <a:lnTo>
                    <a:pt x="30956" y="490537"/>
                  </a:lnTo>
                  <a:lnTo>
                    <a:pt x="59531" y="647700"/>
                  </a:lnTo>
                  <a:lnTo>
                    <a:pt x="80962" y="738187"/>
                  </a:lnTo>
                  <a:lnTo>
                    <a:pt x="102394" y="831056"/>
                  </a:lnTo>
                  <a:lnTo>
                    <a:pt x="126206" y="928687"/>
                  </a:lnTo>
                  <a:lnTo>
                    <a:pt x="297656" y="921543"/>
                  </a:lnTo>
                  <a:lnTo>
                    <a:pt x="266700" y="742950"/>
                  </a:lnTo>
                  <a:lnTo>
                    <a:pt x="238125" y="57626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32">
              <a:extLst>
                <a:ext uri="{FF2B5EF4-FFF2-40B4-BE49-F238E27FC236}">
                  <a16:creationId xmlns:a16="http://schemas.microsoft.com/office/drawing/2014/main" id="{65B62340-27CB-404F-B327-79D4ED17897F}"/>
                </a:ext>
              </a:extLst>
            </p:cNvPr>
            <p:cNvSpPr/>
            <p:nvPr/>
          </p:nvSpPr>
          <p:spPr>
            <a:xfrm rot="16200000">
              <a:off x="6207921" y="1624807"/>
              <a:ext cx="1727200" cy="2106612"/>
            </a:xfrm>
            <a:custGeom>
              <a:avLst/>
              <a:gdLst>
                <a:gd name="connsiteX0" fmla="*/ 827448 w 1727823"/>
                <a:gd name="connsiteY0" fmla="*/ 1640871 h 2106485"/>
                <a:gd name="connsiteX1" fmla="*/ 701227 w 1727823"/>
                <a:gd name="connsiteY1" fmla="*/ 1624041 h 2106485"/>
                <a:gd name="connsiteX2" fmla="*/ 544152 w 1727823"/>
                <a:gd name="connsiteY2" fmla="*/ 1598797 h 2106485"/>
                <a:gd name="connsiteX3" fmla="*/ 401102 w 1727823"/>
                <a:gd name="connsiteY3" fmla="*/ 1573553 h 2106485"/>
                <a:gd name="connsiteX4" fmla="*/ 297320 w 1727823"/>
                <a:gd name="connsiteY4" fmla="*/ 1551114 h 2106485"/>
                <a:gd name="connsiteX5" fmla="*/ 249637 w 1727823"/>
                <a:gd name="connsiteY5" fmla="*/ 1539894 h 2106485"/>
                <a:gd name="connsiteX6" fmla="*/ 89757 w 1727823"/>
                <a:gd name="connsiteY6" fmla="*/ 1525869 h 2106485"/>
                <a:gd name="connsiteX7" fmla="*/ 47683 w 1727823"/>
                <a:gd name="connsiteY7" fmla="*/ 1548309 h 2106485"/>
                <a:gd name="connsiteX8" fmla="*/ 25244 w 1727823"/>
                <a:gd name="connsiteY8" fmla="*/ 1565138 h 2106485"/>
                <a:gd name="connsiteX9" fmla="*/ 11220 w 1727823"/>
                <a:gd name="connsiteY9" fmla="*/ 1584773 h 2106485"/>
                <a:gd name="connsiteX10" fmla="*/ 0 w 1727823"/>
                <a:gd name="connsiteY10" fmla="*/ 1607212 h 2106485"/>
                <a:gd name="connsiteX11" fmla="*/ 0 w 1727823"/>
                <a:gd name="connsiteY11" fmla="*/ 1626846 h 2106485"/>
                <a:gd name="connsiteX12" fmla="*/ 8415 w 1727823"/>
                <a:gd name="connsiteY12" fmla="*/ 1666115 h 2106485"/>
                <a:gd name="connsiteX13" fmla="*/ 19634 w 1727823"/>
                <a:gd name="connsiteY13" fmla="*/ 1696969 h 2106485"/>
                <a:gd name="connsiteX14" fmla="*/ 39269 w 1727823"/>
                <a:gd name="connsiteY14" fmla="*/ 1716603 h 2106485"/>
                <a:gd name="connsiteX15" fmla="*/ 61708 w 1727823"/>
                <a:gd name="connsiteY15" fmla="*/ 1730628 h 2106485"/>
                <a:gd name="connsiteX16" fmla="*/ 115001 w 1727823"/>
                <a:gd name="connsiteY16" fmla="*/ 1755872 h 2106485"/>
                <a:gd name="connsiteX17" fmla="*/ 179514 w 1727823"/>
                <a:gd name="connsiteY17" fmla="*/ 1778311 h 2106485"/>
                <a:gd name="connsiteX18" fmla="*/ 230002 w 1727823"/>
                <a:gd name="connsiteY18" fmla="*/ 1795141 h 2106485"/>
                <a:gd name="connsiteX19" fmla="*/ 302930 w 1727823"/>
                <a:gd name="connsiteY19" fmla="*/ 1806360 h 2106485"/>
                <a:gd name="connsiteX20" fmla="*/ 471224 w 1727823"/>
                <a:gd name="connsiteY20" fmla="*/ 1837214 h 2106485"/>
                <a:gd name="connsiteX21" fmla="*/ 692812 w 1727823"/>
                <a:gd name="connsiteY21" fmla="*/ 1876483 h 2106485"/>
                <a:gd name="connsiteX22" fmla="*/ 995742 w 1727823"/>
                <a:gd name="connsiteY22" fmla="*/ 1932581 h 2106485"/>
                <a:gd name="connsiteX23" fmla="*/ 1312697 w 1727823"/>
                <a:gd name="connsiteY23" fmla="*/ 1988679 h 2106485"/>
                <a:gd name="connsiteX24" fmla="*/ 1340746 w 1727823"/>
                <a:gd name="connsiteY24" fmla="*/ 1994289 h 2106485"/>
                <a:gd name="connsiteX25" fmla="*/ 1351966 w 1727823"/>
                <a:gd name="connsiteY25" fmla="*/ 2016728 h 2106485"/>
                <a:gd name="connsiteX26" fmla="*/ 1368795 w 1727823"/>
                <a:gd name="connsiteY26" fmla="*/ 2050387 h 2106485"/>
                <a:gd name="connsiteX27" fmla="*/ 1388429 w 1727823"/>
                <a:gd name="connsiteY27" fmla="*/ 2078436 h 2106485"/>
                <a:gd name="connsiteX28" fmla="*/ 1408064 w 1727823"/>
                <a:gd name="connsiteY28" fmla="*/ 2098071 h 2106485"/>
                <a:gd name="connsiteX29" fmla="*/ 1419283 w 1727823"/>
                <a:gd name="connsiteY29" fmla="*/ 2103680 h 2106485"/>
                <a:gd name="connsiteX30" fmla="*/ 1444528 w 1727823"/>
                <a:gd name="connsiteY30" fmla="*/ 2106485 h 2106485"/>
                <a:gd name="connsiteX31" fmla="*/ 1469772 w 1727823"/>
                <a:gd name="connsiteY31" fmla="*/ 2098071 h 2106485"/>
                <a:gd name="connsiteX32" fmla="*/ 1506235 w 1727823"/>
                <a:gd name="connsiteY32" fmla="*/ 2075631 h 2106485"/>
                <a:gd name="connsiteX33" fmla="*/ 1565139 w 1727823"/>
                <a:gd name="connsiteY33" fmla="*/ 2013923 h 2106485"/>
                <a:gd name="connsiteX34" fmla="*/ 1638066 w 1727823"/>
                <a:gd name="connsiteY34" fmla="*/ 1912947 h 2106485"/>
                <a:gd name="connsiteX35" fmla="*/ 1674530 w 1727823"/>
                <a:gd name="connsiteY35" fmla="*/ 1859654 h 2106485"/>
                <a:gd name="connsiteX36" fmla="*/ 1699774 w 1727823"/>
                <a:gd name="connsiteY36" fmla="*/ 1809165 h 2106485"/>
                <a:gd name="connsiteX37" fmla="*/ 1716604 w 1727823"/>
                <a:gd name="connsiteY37" fmla="*/ 1767092 h 2106485"/>
                <a:gd name="connsiteX38" fmla="*/ 1725018 w 1727823"/>
                <a:gd name="connsiteY38" fmla="*/ 1727823 h 2106485"/>
                <a:gd name="connsiteX39" fmla="*/ 1727823 w 1727823"/>
                <a:gd name="connsiteY39" fmla="*/ 1694164 h 2106485"/>
                <a:gd name="connsiteX40" fmla="*/ 1722213 w 1727823"/>
                <a:gd name="connsiteY40" fmla="*/ 1671725 h 2106485"/>
                <a:gd name="connsiteX41" fmla="*/ 1716604 w 1727823"/>
                <a:gd name="connsiteY41" fmla="*/ 1657700 h 2106485"/>
                <a:gd name="connsiteX42" fmla="*/ 1696969 w 1727823"/>
                <a:gd name="connsiteY42" fmla="*/ 1629651 h 2106485"/>
                <a:gd name="connsiteX43" fmla="*/ 1680140 w 1727823"/>
                <a:gd name="connsiteY43" fmla="*/ 1587577 h 2106485"/>
                <a:gd name="connsiteX44" fmla="*/ 1646481 w 1727823"/>
                <a:gd name="connsiteY44" fmla="*/ 1469771 h 2106485"/>
                <a:gd name="connsiteX45" fmla="*/ 1615627 w 1727823"/>
                <a:gd name="connsiteY45" fmla="*/ 1335136 h 2106485"/>
                <a:gd name="connsiteX46" fmla="*/ 1587578 w 1727823"/>
                <a:gd name="connsiteY46" fmla="*/ 1203305 h 2106485"/>
                <a:gd name="connsiteX47" fmla="*/ 1548309 w 1727823"/>
                <a:gd name="connsiteY47" fmla="*/ 978912 h 2106485"/>
                <a:gd name="connsiteX48" fmla="*/ 1531480 w 1727823"/>
                <a:gd name="connsiteY48" fmla="*/ 872326 h 2106485"/>
                <a:gd name="connsiteX49" fmla="*/ 1503431 w 1727823"/>
                <a:gd name="connsiteY49" fmla="*/ 619884 h 2106485"/>
                <a:gd name="connsiteX50" fmla="*/ 1455747 w 1727823"/>
                <a:gd name="connsiteY50" fmla="*/ 162684 h 2106485"/>
                <a:gd name="connsiteX51" fmla="*/ 1441723 w 1727823"/>
                <a:gd name="connsiteY51" fmla="*/ 0 h 2106485"/>
                <a:gd name="connsiteX52" fmla="*/ 1259404 w 1727823"/>
                <a:gd name="connsiteY52" fmla="*/ 16829 h 2106485"/>
                <a:gd name="connsiteX53" fmla="*/ 1279038 w 1727823"/>
                <a:gd name="connsiteY53" fmla="*/ 159879 h 2106485"/>
                <a:gd name="connsiteX54" fmla="*/ 1307087 w 1727823"/>
                <a:gd name="connsiteY54" fmla="*/ 384272 h 2106485"/>
                <a:gd name="connsiteX55" fmla="*/ 1332331 w 1727823"/>
                <a:gd name="connsiteY55" fmla="*/ 580615 h 2106485"/>
                <a:gd name="connsiteX56" fmla="*/ 1340746 w 1727823"/>
                <a:gd name="connsiteY56" fmla="*/ 678787 h 2106485"/>
                <a:gd name="connsiteX57" fmla="*/ 1360380 w 1727823"/>
                <a:gd name="connsiteY57" fmla="*/ 900375 h 2106485"/>
                <a:gd name="connsiteX58" fmla="*/ 1388429 w 1727823"/>
                <a:gd name="connsiteY58" fmla="*/ 1079889 h 2106485"/>
                <a:gd name="connsiteX59" fmla="*/ 1424893 w 1727823"/>
                <a:gd name="connsiteY59" fmla="*/ 1309892 h 2106485"/>
                <a:gd name="connsiteX60" fmla="*/ 1455747 w 1727823"/>
                <a:gd name="connsiteY60" fmla="*/ 1497820 h 2106485"/>
                <a:gd name="connsiteX61" fmla="*/ 1466967 w 1727823"/>
                <a:gd name="connsiteY61" fmla="*/ 1573553 h 2106485"/>
                <a:gd name="connsiteX62" fmla="*/ 1472577 w 1727823"/>
                <a:gd name="connsiteY62" fmla="*/ 1604407 h 2106485"/>
                <a:gd name="connsiteX63" fmla="*/ 1472577 w 1727823"/>
                <a:gd name="connsiteY63" fmla="*/ 1626846 h 2106485"/>
                <a:gd name="connsiteX64" fmla="*/ 1469772 w 1727823"/>
                <a:gd name="connsiteY64" fmla="*/ 1643676 h 2106485"/>
                <a:gd name="connsiteX65" fmla="*/ 1458552 w 1727823"/>
                <a:gd name="connsiteY65" fmla="*/ 1671725 h 2106485"/>
                <a:gd name="connsiteX66" fmla="*/ 1444528 w 1727823"/>
                <a:gd name="connsiteY66" fmla="*/ 1688554 h 2106485"/>
                <a:gd name="connsiteX67" fmla="*/ 1416478 w 1727823"/>
                <a:gd name="connsiteY67" fmla="*/ 1699774 h 2106485"/>
                <a:gd name="connsiteX68" fmla="*/ 1371600 w 1727823"/>
                <a:gd name="connsiteY68" fmla="*/ 1702579 h 2106485"/>
                <a:gd name="connsiteX69" fmla="*/ 1239769 w 1727823"/>
                <a:gd name="connsiteY69" fmla="*/ 1688554 h 2106485"/>
                <a:gd name="connsiteX70" fmla="*/ 1068670 w 1727823"/>
                <a:gd name="connsiteY70" fmla="*/ 1668920 h 2106485"/>
                <a:gd name="connsiteX71" fmla="*/ 827448 w 1727823"/>
                <a:gd name="connsiteY71" fmla="*/ 1640871 h 2106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727823" h="2106485">
                  <a:moveTo>
                    <a:pt x="827448" y="1640871"/>
                  </a:moveTo>
                  <a:lnTo>
                    <a:pt x="701227" y="1624041"/>
                  </a:lnTo>
                  <a:lnTo>
                    <a:pt x="544152" y="1598797"/>
                  </a:lnTo>
                  <a:lnTo>
                    <a:pt x="401102" y="1573553"/>
                  </a:lnTo>
                  <a:lnTo>
                    <a:pt x="297320" y="1551114"/>
                  </a:lnTo>
                  <a:lnTo>
                    <a:pt x="249637" y="1539894"/>
                  </a:lnTo>
                  <a:lnTo>
                    <a:pt x="89757" y="1525869"/>
                  </a:lnTo>
                  <a:lnTo>
                    <a:pt x="47683" y="1548309"/>
                  </a:lnTo>
                  <a:lnTo>
                    <a:pt x="25244" y="1565138"/>
                  </a:lnTo>
                  <a:lnTo>
                    <a:pt x="11220" y="1584773"/>
                  </a:lnTo>
                  <a:lnTo>
                    <a:pt x="0" y="1607212"/>
                  </a:lnTo>
                  <a:lnTo>
                    <a:pt x="0" y="1626846"/>
                  </a:lnTo>
                  <a:lnTo>
                    <a:pt x="8415" y="1666115"/>
                  </a:lnTo>
                  <a:lnTo>
                    <a:pt x="19634" y="1696969"/>
                  </a:lnTo>
                  <a:lnTo>
                    <a:pt x="39269" y="1716603"/>
                  </a:lnTo>
                  <a:lnTo>
                    <a:pt x="61708" y="1730628"/>
                  </a:lnTo>
                  <a:lnTo>
                    <a:pt x="115001" y="1755872"/>
                  </a:lnTo>
                  <a:lnTo>
                    <a:pt x="179514" y="1778311"/>
                  </a:lnTo>
                  <a:lnTo>
                    <a:pt x="230002" y="1795141"/>
                  </a:lnTo>
                  <a:lnTo>
                    <a:pt x="302930" y="1806360"/>
                  </a:lnTo>
                  <a:lnTo>
                    <a:pt x="471224" y="1837214"/>
                  </a:lnTo>
                  <a:lnTo>
                    <a:pt x="692812" y="1876483"/>
                  </a:lnTo>
                  <a:lnTo>
                    <a:pt x="995742" y="1932581"/>
                  </a:lnTo>
                  <a:lnTo>
                    <a:pt x="1312697" y="1988679"/>
                  </a:lnTo>
                  <a:lnTo>
                    <a:pt x="1340746" y="1994289"/>
                  </a:lnTo>
                  <a:lnTo>
                    <a:pt x="1351966" y="2016728"/>
                  </a:lnTo>
                  <a:lnTo>
                    <a:pt x="1368795" y="2050387"/>
                  </a:lnTo>
                  <a:lnTo>
                    <a:pt x="1388429" y="2078436"/>
                  </a:lnTo>
                  <a:lnTo>
                    <a:pt x="1408064" y="2098071"/>
                  </a:lnTo>
                  <a:lnTo>
                    <a:pt x="1419283" y="2103680"/>
                  </a:lnTo>
                  <a:lnTo>
                    <a:pt x="1444528" y="2106485"/>
                  </a:lnTo>
                  <a:lnTo>
                    <a:pt x="1469772" y="2098071"/>
                  </a:lnTo>
                  <a:lnTo>
                    <a:pt x="1506235" y="2075631"/>
                  </a:lnTo>
                  <a:lnTo>
                    <a:pt x="1565139" y="2013923"/>
                  </a:lnTo>
                  <a:lnTo>
                    <a:pt x="1638066" y="1912947"/>
                  </a:lnTo>
                  <a:lnTo>
                    <a:pt x="1674530" y="1859654"/>
                  </a:lnTo>
                  <a:lnTo>
                    <a:pt x="1699774" y="1809165"/>
                  </a:lnTo>
                  <a:lnTo>
                    <a:pt x="1716604" y="1767092"/>
                  </a:lnTo>
                  <a:lnTo>
                    <a:pt x="1725018" y="1727823"/>
                  </a:lnTo>
                  <a:lnTo>
                    <a:pt x="1727823" y="1694164"/>
                  </a:lnTo>
                  <a:lnTo>
                    <a:pt x="1722213" y="1671725"/>
                  </a:lnTo>
                  <a:lnTo>
                    <a:pt x="1716604" y="1657700"/>
                  </a:lnTo>
                  <a:lnTo>
                    <a:pt x="1696969" y="1629651"/>
                  </a:lnTo>
                  <a:lnTo>
                    <a:pt x="1680140" y="1587577"/>
                  </a:lnTo>
                  <a:lnTo>
                    <a:pt x="1646481" y="1469771"/>
                  </a:lnTo>
                  <a:lnTo>
                    <a:pt x="1615627" y="1335136"/>
                  </a:lnTo>
                  <a:lnTo>
                    <a:pt x="1587578" y="1203305"/>
                  </a:lnTo>
                  <a:lnTo>
                    <a:pt x="1548309" y="978912"/>
                  </a:lnTo>
                  <a:lnTo>
                    <a:pt x="1531480" y="872326"/>
                  </a:lnTo>
                  <a:lnTo>
                    <a:pt x="1503431" y="619884"/>
                  </a:lnTo>
                  <a:lnTo>
                    <a:pt x="1455747" y="162684"/>
                  </a:lnTo>
                  <a:lnTo>
                    <a:pt x="1441723" y="0"/>
                  </a:lnTo>
                  <a:lnTo>
                    <a:pt x="1259404" y="16829"/>
                  </a:lnTo>
                  <a:lnTo>
                    <a:pt x="1279038" y="159879"/>
                  </a:lnTo>
                  <a:lnTo>
                    <a:pt x="1307087" y="384272"/>
                  </a:lnTo>
                  <a:lnTo>
                    <a:pt x="1332331" y="580615"/>
                  </a:lnTo>
                  <a:lnTo>
                    <a:pt x="1340746" y="678787"/>
                  </a:lnTo>
                  <a:lnTo>
                    <a:pt x="1360380" y="900375"/>
                  </a:lnTo>
                  <a:lnTo>
                    <a:pt x="1388429" y="1079889"/>
                  </a:lnTo>
                  <a:lnTo>
                    <a:pt x="1424893" y="1309892"/>
                  </a:lnTo>
                  <a:lnTo>
                    <a:pt x="1455747" y="1497820"/>
                  </a:lnTo>
                  <a:lnTo>
                    <a:pt x="1466967" y="1573553"/>
                  </a:lnTo>
                  <a:lnTo>
                    <a:pt x="1472577" y="1604407"/>
                  </a:lnTo>
                  <a:lnTo>
                    <a:pt x="1472577" y="1626846"/>
                  </a:lnTo>
                  <a:lnTo>
                    <a:pt x="1469772" y="1643676"/>
                  </a:lnTo>
                  <a:lnTo>
                    <a:pt x="1458552" y="1671725"/>
                  </a:lnTo>
                  <a:lnTo>
                    <a:pt x="1444528" y="1688554"/>
                  </a:lnTo>
                  <a:lnTo>
                    <a:pt x="1416478" y="1699774"/>
                  </a:lnTo>
                  <a:lnTo>
                    <a:pt x="1371600" y="1702579"/>
                  </a:lnTo>
                  <a:lnTo>
                    <a:pt x="1239769" y="1688554"/>
                  </a:lnTo>
                  <a:lnTo>
                    <a:pt x="1068670" y="1668920"/>
                  </a:lnTo>
                  <a:lnTo>
                    <a:pt x="827448" y="164087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34">
              <a:extLst>
                <a:ext uri="{FF2B5EF4-FFF2-40B4-BE49-F238E27FC236}">
                  <a16:creationId xmlns:a16="http://schemas.microsoft.com/office/drawing/2014/main" id="{95F29484-6645-482D-B528-5FA41626E37D}"/>
                </a:ext>
              </a:extLst>
            </p:cNvPr>
            <p:cNvSpPr/>
            <p:nvPr/>
          </p:nvSpPr>
          <p:spPr>
            <a:xfrm rot="16200000">
              <a:off x="6163472" y="2536032"/>
              <a:ext cx="1258887" cy="431800"/>
            </a:xfrm>
            <a:custGeom>
              <a:avLst/>
              <a:gdLst>
                <a:gd name="connsiteX0" fmla="*/ 655238 w 1259133"/>
                <a:gd name="connsiteY0" fmla="*/ 183369 h 430306"/>
                <a:gd name="connsiteX1" fmla="*/ 968188 w 1259133"/>
                <a:gd name="connsiteY1" fmla="*/ 183369 h 430306"/>
                <a:gd name="connsiteX2" fmla="*/ 1036646 w 1259133"/>
                <a:gd name="connsiteY2" fmla="*/ 183369 h 430306"/>
                <a:gd name="connsiteX3" fmla="*/ 1087989 w 1259133"/>
                <a:gd name="connsiteY3" fmla="*/ 178479 h 430306"/>
                <a:gd name="connsiteX4" fmla="*/ 1117328 w 1259133"/>
                <a:gd name="connsiteY4" fmla="*/ 171145 h 430306"/>
                <a:gd name="connsiteX5" fmla="*/ 1144222 w 1259133"/>
                <a:gd name="connsiteY5" fmla="*/ 158920 h 430306"/>
                <a:gd name="connsiteX6" fmla="*/ 1161337 w 1259133"/>
                <a:gd name="connsiteY6" fmla="*/ 146695 h 430306"/>
                <a:gd name="connsiteX7" fmla="*/ 1173561 w 1259133"/>
                <a:gd name="connsiteY7" fmla="*/ 127136 h 430306"/>
                <a:gd name="connsiteX8" fmla="*/ 1188231 w 1259133"/>
                <a:gd name="connsiteY8" fmla="*/ 85572 h 430306"/>
                <a:gd name="connsiteX9" fmla="*/ 1220015 w 1259133"/>
                <a:gd name="connsiteY9" fmla="*/ 0 h 430306"/>
                <a:gd name="connsiteX10" fmla="*/ 1259133 w 1259133"/>
                <a:gd name="connsiteY10" fmla="*/ 310505 h 430306"/>
                <a:gd name="connsiteX11" fmla="*/ 1173561 w 1259133"/>
                <a:gd name="connsiteY11" fmla="*/ 388742 h 430306"/>
                <a:gd name="connsiteX12" fmla="*/ 1146667 w 1259133"/>
                <a:gd name="connsiteY12" fmla="*/ 418081 h 430306"/>
                <a:gd name="connsiteX13" fmla="*/ 1134442 w 1259133"/>
                <a:gd name="connsiteY13" fmla="*/ 427861 h 430306"/>
                <a:gd name="connsiteX14" fmla="*/ 1119773 w 1259133"/>
                <a:gd name="connsiteY14" fmla="*/ 430306 h 430306"/>
                <a:gd name="connsiteX15" fmla="*/ 1080654 w 1259133"/>
                <a:gd name="connsiteY15" fmla="*/ 422971 h 430306"/>
                <a:gd name="connsiteX16" fmla="*/ 1039091 w 1259133"/>
                <a:gd name="connsiteY16" fmla="*/ 410747 h 430306"/>
                <a:gd name="connsiteX17" fmla="*/ 1024421 w 1259133"/>
                <a:gd name="connsiteY17" fmla="*/ 408302 h 430306"/>
                <a:gd name="connsiteX18" fmla="*/ 909510 w 1259133"/>
                <a:gd name="connsiteY18" fmla="*/ 400967 h 430306"/>
                <a:gd name="connsiteX19" fmla="*/ 694357 w 1259133"/>
                <a:gd name="connsiteY19" fmla="*/ 388742 h 430306"/>
                <a:gd name="connsiteX20" fmla="*/ 432750 w 1259133"/>
                <a:gd name="connsiteY20" fmla="*/ 376518 h 430306"/>
                <a:gd name="connsiteX21" fmla="*/ 151585 w 1259133"/>
                <a:gd name="connsiteY21" fmla="*/ 361848 h 430306"/>
                <a:gd name="connsiteX22" fmla="*/ 26894 w 1259133"/>
                <a:gd name="connsiteY22" fmla="*/ 361848 h 430306"/>
                <a:gd name="connsiteX23" fmla="*/ 0 w 1259133"/>
                <a:gd name="connsiteY23" fmla="*/ 180924 h 430306"/>
                <a:gd name="connsiteX24" fmla="*/ 261606 w 1259133"/>
                <a:gd name="connsiteY24" fmla="*/ 180924 h 430306"/>
                <a:gd name="connsiteX25" fmla="*/ 655238 w 1259133"/>
                <a:gd name="connsiteY25" fmla="*/ 183369 h 43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59133" h="430306">
                  <a:moveTo>
                    <a:pt x="655238" y="183369"/>
                  </a:moveTo>
                  <a:lnTo>
                    <a:pt x="968188" y="183369"/>
                  </a:lnTo>
                  <a:lnTo>
                    <a:pt x="1036646" y="183369"/>
                  </a:lnTo>
                  <a:lnTo>
                    <a:pt x="1087989" y="178479"/>
                  </a:lnTo>
                  <a:lnTo>
                    <a:pt x="1117328" y="171145"/>
                  </a:lnTo>
                  <a:lnTo>
                    <a:pt x="1144222" y="158920"/>
                  </a:lnTo>
                  <a:lnTo>
                    <a:pt x="1161337" y="146695"/>
                  </a:lnTo>
                  <a:lnTo>
                    <a:pt x="1173561" y="127136"/>
                  </a:lnTo>
                  <a:lnTo>
                    <a:pt x="1188231" y="85572"/>
                  </a:lnTo>
                  <a:lnTo>
                    <a:pt x="1220015" y="0"/>
                  </a:lnTo>
                  <a:lnTo>
                    <a:pt x="1259133" y="310505"/>
                  </a:lnTo>
                  <a:lnTo>
                    <a:pt x="1173561" y="388742"/>
                  </a:lnTo>
                  <a:lnTo>
                    <a:pt x="1146667" y="418081"/>
                  </a:lnTo>
                  <a:lnTo>
                    <a:pt x="1134442" y="427861"/>
                  </a:lnTo>
                  <a:lnTo>
                    <a:pt x="1119773" y="430306"/>
                  </a:lnTo>
                  <a:lnTo>
                    <a:pt x="1080654" y="422971"/>
                  </a:lnTo>
                  <a:lnTo>
                    <a:pt x="1039091" y="410747"/>
                  </a:lnTo>
                  <a:lnTo>
                    <a:pt x="1024421" y="408302"/>
                  </a:lnTo>
                  <a:lnTo>
                    <a:pt x="909510" y="400967"/>
                  </a:lnTo>
                  <a:lnTo>
                    <a:pt x="694357" y="388742"/>
                  </a:lnTo>
                  <a:lnTo>
                    <a:pt x="432750" y="376518"/>
                  </a:lnTo>
                  <a:lnTo>
                    <a:pt x="151585" y="361848"/>
                  </a:lnTo>
                  <a:lnTo>
                    <a:pt x="26894" y="361848"/>
                  </a:lnTo>
                  <a:lnTo>
                    <a:pt x="0" y="180924"/>
                  </a:lnTo>
                  <a:lnTo>
                    <a:pt x="261606" y="180924"/>
                  </a:lnTo>
                  <a:lnTo>
                    <a:pt x="655238" y="1833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35">
              <a:extLst>
                <a:ext uri="{FF2B5EF4-FFF2-40B4-BE49-F238E27FC236}">
                  <a16:creationId xmlns:a16="http://schemas.microsoft.com/office/drawing/2014/main" id="{247AE353-9C34-4561-8953-84F9CCD742F9}"/>
                </a:ext>
              </a:extLst>
            </p:cNvPr>
            <p:cNvSpPr/>
            <p:nvPr/>
          </p:nvSpPr>
          <p:spPr>
            <a:xfrm rot="16200000">
              <a:off x="6667502" y="2581276"/>
              <a:ext cx="300037" cy="1598612"/>
            </a:xfrm>
            <a:custGeom>
              <a:avLst/>
              <a:gdLst>
                <a:gd name="connsiteX0" fmla="*/ 198038 w 300725"/>
                <a:gd name="connsiteY0" fmla="*/ 491428 h 1598977"/>
                <a:gd name="connsiteX1" fmla="*/ 171144 w 300725"/>
                <a:gd name="connsiteY1" fmla="*/ 286055 h 1598977"/>
                <a:gd name="connsiteX2" fmla="*/ 149140 w 300725"/>
                <a:gd name="connsiteY2" fmla="*/ 107576 h 1598977"/>
                <a:gd name="connsiteX3" fmla="*/ 136915 w 300725"/>
                <a:gd name="connsiteY3" fmla="*/ 0 h 1598977"/>
                <a:gd name="connsiteX4" fmla="*/ 14669 w 300725"/>
                <a:gd name="connsiteY4" fmla="*/ 7334 h 1598977"/>
                <a:gd name="connsiteX5" fmla="*/ 4889 w 300725"/>
                <a:gd name="connsiteY5" fmla="*/ 107576 h 1598977"/>
                <a:gd name="connsiteX6" fmla="*/ 0 w 300725"/>
                <a:gd name="connsiteY6" fmla="*/ 176034 h 1598977"/>
                <a:gd name="connsiteX7" fmla="*/ 2444 w 300725"/>
                <a:gd name="connsiteY7" fmla="*/ 249381 h 1598977"/>
                <a:gd name="connsiteX8" fmla="*/ 7334 w 300725"/>
                <a:gd name="connsiteY8" fmla="*/ 325174 h 1598977"/>
                <a:gd name="connsiteX9" fmla="*/ 22004 w 300725"/>
                <a:gd name="connsiteY9" fmla="*/ 413191 h 1598977"/>
                <a:gd name="connsiteX10" fmla="*/ 34228 w 300725"/>
                <a:gd name="connsiteY10" fmla="*/ 471869 h 1598977"/>
                <a:gd name="connsiteX11" fmla="*/ 53788 w 300725"/>
                <a:gd name="connsiteY11" fmla="*/ 579446 h 1598977"/>
                <a:gd name="connsiteX12" fmla="*/ 88017 w 300725"/>
                <a:gd name="connsiteY12" fmla="*/ 799488 h 1598977"/>
                <a:gd name="connsiteX13" fmla="*/ 127135 w 300725"/>
                <a:gd name="connsiteY13" fmla="*/ 1092879 h 1598977"/>
                <a:gd name="connsiteX14" fmla="*/ 141805 w 300725"/>
                <a:gd name="connsiteY14" fmla="*/ 1207790 h 1598977"/>
                <a:gd name="connsiteX15" fmla="*/ 146695 w 300725"/>
                <a:gd name="connsiteY15" fmla="*/ 1273803 h 1598977"/>
                <a:gd name="connsiteX16" fmla="*/ 146695 w 300725"/>
                <a:gd name="connsiteY16" fmla="*/ 1322701 h 1598977"/>
                <a:gd name="connsiteX17" fmla="*/ 141805 w 300725"/>
                <a:gd name="connsiteY17" fmla="*/ 1378934 h 1598977"/>
                <a:gd name="connsiteX18" fmla="*/ 127135 w 300725"/>
                <a:gd name="connsiteY18" fmla="*/ 1435167 h 1598977"/>
                <a:gd name="connsiteX19" fmla="*/ 100241 w 300725"/>
                <a:gd name="connsiteY19" fmla="*/ 1493846 h 1598977"/>
                <a:gd name="connsiteX20" fmla="*/ 53788 w 300725"/>
                <a:gd name="connsiteY20" fmla="*/ 1572083 h 1598977"/>
                <a:gd name="connsiteX21" fmla="*/ 234712 w 300725"/>
                <a:gd name="connsiteY21" fmla="*/ 1598977 h 1598977"/>
                <a:gd name="connsiteX22" fmla="*/ 276275 w 300725"/>
                <a:gd name="connsiteY22" fmla="*/ 1493846 h 1598977"/>
                <a:gd name="connsiteX23" fmla="*/ 290945 w 300725"/>
                <a:gd name="connsiteY23" fmla="*/ 1442502 h 1598977"/>
                <a:gd name="connsiteX24" fmla="*/ 300725 w 300725"/>
                <a:gd name="connsiteY24" fmla="*/ 1400939 h 1598977"/>
                <a:gd name="connsiteX25" fmla="*/ 295835 w 300725"/>
                <a:gd name="connsiteY25" fmla="*/ 1361820 h 1598977"/>
                <a:gd name="connsiteX26" fmla="*/ 283610 w 300725"/>
                <a:gd name="connsiteY26" fmla="*/ 1254243 h 1598977"/>
                <a:gd name="connsiteX27" fmla="*/ 271386 w 300725"/>
                <a:gd name="connsiteY27" fmla="*/ 1114883 h 1598977"/>
                <a:gd name="connsiteX28" fmla="*/ 261606 w 300725"/>
                <a:gd name="connsiteY28" fmla="*/ 1026866 h 1598977"/>
                <a:gd name="connsiteX29" fmla="*/ 254271 w 300725"/>
                <a:gd name="connsiteY29" fmla="*/ 899730 h 1598977"/>
                <a:gd name="connsiteX30" fmla="*/ 198038 w 300725"/>
                <a:gd name="connsiteY30" fmla="*/ 491428 h 1598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00725" h="1598977">
                  <a:moveTo>
                    <a:pt x="198038" y="491428"/>
                  </a:moveTo>
                  <a:lnTo>
                    <a:pt x="171144" y="286055"/>
                  </a:lnTo>
                  <a:lnTo>
                    <a:pt x="149140" y="107576"/>
                  </a:lnTo>
                  <a:lnTo>
                    <a:pt x="136915" y="0"/>
                  </a:lnTo>
                  <a:lnTo>
                    <a:pt x="14669" y="7334"/>
                  </a:lnTo>
                  <a:lnTo>
                    <a:pt x="4889" y="107576"/>
                  </a:lnTo>
                  <a:lnTo>
                    <a:pt x="0" y="176034"/>
                  </a:lnTo>
                  <a:cubicBezTo>
                    <a:pt x="815" y="200483"/>
                    <a:pt x="1629" y="224932"/>
                    <a:pt x="2444" y="249381"/>
                  </a:cubicBezTo>
                  <a:lnTo>
                    <a:pt x="7334" y="325174"/>
                  </a:lnTo>
                  <a:lnTo>
                    <a:pt x="22004" y="413191"/>
                  </a:lnTo>
                  <a:lnTo>
                    <a:pt x="34228" y="471869"/>
                  </a:lnTo>
                  <a:lnTo>
                    <a:pt x="53788" y="579446"/>
                  </a:lnTo>
                  <a:lnTo>
                    <a:pt x="88017" y="799488"/>
                  </a:lnTo>
                  <a:lnTo>
                    <a:pt x="127135" y="1092879"/>
                  </a:lnTo>
                  <a:lnTo>
                    <a:pt x="141805" y="1207790"/>
                  </a:lnTo>
                  <a:lnTo>
                    <a:pt x="146695" y="1273803"/>
                  </a:lnTo>
                  <a:lnTo>
                    <a:pt x="146695" y="1322701"/>
                  </a:lnTo>
                  <a:lnTo>
                    <a:pt x="141805" y="1378934"/>
                  </a:lnTo>
                  <a:lnTo>
                    <a:pt x="127135" y="1435167"/>
                  </a:lnTo>
                  <a:lnTo>
                    <a:pt x="100241" y="1493846"/>
                  </a:lnTo>
                  <a:lnTo>
                    <a:pt x="53788" y="1572083"/>
                  </a:lnTo>
                  <a:lnTo>
                    <a:pt x="234712" y="1598977"/>
                  </a:lnTo>
                  <a:lnTo>
                    <a:pt x="276275" y="1493846"/>
                  </a:lnTo>
                  <a:lnTo>
                    <a:pt x="290945" y="1442502"/>
                  </a:lnTo>
                  <a:lnTo>
                    <a:pt x="300725" y="1400939"/>
                  </a:lnTo>
                  <a:lnTo>
                    <a:pt x="295835" y="1361820"/>
                  </a:lnTo>
                  <a:lnTo>
                    <a:pt x="283610" y="1254243"/>
                  </a:lnTo>
                  <a:lnTo>
                    <a:pt x="271386" y="1114883"/>
                  </a:lnTo>
                  <a:lnTo>
                    <a:pt x="261606" y="1026866"/>
                  </a:lnTo>
                  <a:lnTo>
                    <a:pt x="254271" y="899730"/>
                  </a:lnTo>
                  <a:lnTo>
                    <a:pt x="198038" y="49142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30">
              <a:extLst>
                <a:ext uri="{FF2B5EF4-FFF2-40B4-BE49-F238E27FC236}">
                  <a16:creationId xmlns:a16="http://schemas.microsoft.com/office/drawing/2014/main" id="{62798E02-2F1A-45AC-A2D4-652CBBD311F3}"/>
                </a:ext>
              </a:extLst>
            </p:cNvPr>
            <p:cNvSpPr/>
            <p:nvPr/>
          </p:nvSpPr>
          <p:spPr>
            <a:xfrm rot="16200000">
              <a:off x="5296694" y="2369344"/>
              <a:ext cx="3503612" cy="2686050"/>
            </a:xfrm>
            <a:custGeom>
              <a:avLst/>
              <a:gdLst>
                <a:gd name="connsiteX0" fmla="*/ 1886588 w 3504634"/>
                <a:gd name="connsiteY0" fmla="*/ 159765 h 2685412"/>
                <a:gd name="connsiteX1" fmla="*/ 2087144 w 3504634"/>
                <a:gd name="connsiteY1" fmla="*/ 166563 h 2685412"/>
                <a:gd name="connsiteX2" fmla="*/ 2359084 w 3504634"/>
                <a:gd name="connsiteY2" fmla="*/ 173362 h 2685412"/>
                <a:gd name="connsiteX3" fmla="*/ 2627626 w 3504634"/>
                <a:gd name="connsiteY3" fmla="*/ 176761 h 2685412"/>
                <a:gd name="connsiteX4" fmla="*/ 2855376 w 3504634"/>
                <a:gd name="connsiteY4" fmla="*/ 180160 h 2685412"/>
                <a:gd name="connsiteX5" fmla="*/ 2974350 w 3504634"/>
                <a:gd name="connsiteY5" fmla="*/ 180160 h 2685412"/>
                <a:gd name="connsiteX6" fmla="*/ 3076327 w 3504634"/>
                <a:gd name="connsiteY6" fmla="*/ 183560 h 2685412"/>
                <a:gd name="connsiteX7" fmla="*/ 3130715 w 3504634"/>
                <a:gd name="connsiteY7" fmla="*/ 180160 h 2685412"/>
                <a:gd name="connsiteX8" fmla="*/ 3188503 w 3504634"/>
                <a:gd name="connsiteY8" fmla="*/ 169962 h 2685412"/>
                <a:gd name="connsiteX9" fmla="*/ 3249689 w 3504634"/>
                <a:gd name="connsiteY9" fmla="*/ 152966 h 2685412"/>
                <a:gd name="connsiteX10" fmla="*/ 3300678 w 3504634"/>
                <a:gd name="connsiteY10" fmla="*/ 132571 h 2685412"/>
                <a:gd name="connsiteX11" fmla="*/ 3355066 w 3504634"/>
                <a:gd name="connsiteY11" fmla="*/ 98578 h 2685412"/>
                <a:gd name="connsiteX12" fmla="*/ 3399257 w 3504634"/>
                <a:gd name="connsiteY12" fmla="*/ 64586 h 2685412"/>
                <a:gd name="connsiteX13" fmla="*/ 3436649 w 3504634"/>
                <a:gd name="connsiteY13" fmla="*/ 30593 h 2685412"/>
                <a:gd name="connsiteX14" fmla="*/ 3460443 w 3504634"/>
                <a:gd name="connsiteY14" fmla="*/ 6798 h 2685412"/>
                <a:gd name="connsiteX15" fmla="*/ 3477440 w 3504634"/>
                <a:gd name="connsiteY15" fmla="*/ 0 h 2685412"/>
                <a:gd name="connsiteX16" fmla="*/ 3491037 w 3504634"/>
                <a:gd name="connsiteY16" fmla="*/ 0 h 2685412"/>
                <a:gd name="connsiteX17" fmla="*/ 3494436 w 3504634"/>
                <a:gd name="connsiteY17" fmla="*/ 3399 h 2685412"/>
                <a:gd name="connsiteX18" fmla="*/ 3501234 w 3504634"/>
                <a:gd name="connsiteY18" fmla="*/ 13597 h 2685412"/>
                <a:gd name="connsiteX19" fmla="*/ 3504634 w 3504634"/>
                <a:gd name="connsiteY19" fmla="*/ 33992 h 2685412"/>
                <a:gd name="connsiteX20" fmla="*/ 3504634 w 3504634"/>
                <a:gd name="connsiteY20" fmla="*/ 71384 h 2685412"/>
                <a:gd name="connsiteX21" fmla="*/ 3497835 w 3504634"/>
                <a:gd name="connsiteY21" fmla="*/ 108776 h 2685412"/>
                <a:gd name="connsiteX22" fmla="*/ 3480839 w 3504634"/>
                <a:gd name="connsiteY22" fmla="*/ 183560 h 2685412"/>
                <a:gd name="connsiteX23" fmla="*/ 3457044 w 3504634"/>
                <a:gd name="connsiteY23" fmla="*/ 258343 h 2685412"/>
                <a:gd name="connsiteX24" fmla="*/ 3423052 w 3504634"/>
                <a:gd name="connsiteY24" fmla="*/ 339925 h 2685412"/>
                <a:gd name="connsiteX25" fmla="*/ 3385660 w 3504634"/>
                <a:gd name="connsiteY25" fmla="*/ 407910 h 2685412"/>
                <a:gd name="connsiteX26" fmla="*/ 3368663 w 3504634"/>
                <a:gd name="connsiteY26" fmla="*/ 428306 h 2685412"/>
                <a:gd name="connsiteX27" fmla="*/ 3168107 w 3504634"/>
                <a:gd name="connsiteY27" fmla="*/ 428306 h 2685412"/>
                <a:gd name="connsiteX28" fmla="*/ 2930159 w 3504634"/>
                <a:gd name="connsiteY28" fmla="*/ 418108 h 2685412"/>
                <a:gd name="connsiteX29" fmla="*/ 2654820 w 3504634"/>
                <a:gd name="connsiteY29" fmla="*/ 407910 h 2685412"/>
                <a:gd name="connsiteX30" fmla="*/ 2416872 w 3504634"/>
                <a:gd name="connsiteY30" fmla="*/ 397713 h 2685412"/>
                <a:gd name="connsiteX31" fmla="*/ 2165327 w 3504634"/>
                <a:gd name="connsiteY31" fmla="*/ 387515 h 2685412"/>
                <a:gd name="connsiteX32" fmla="*/ 2053151 w 3504634"/>
                <a:gd name="connsiteY32" fmla="*/ 384116 h 2685412"/>
                <a:gd name="connsiteX33" fmla="*/ 1934177 w 3504634"/>
                <a:gd name="connsiteY33" fmla="*/ 384116 h 2685412"/>
                <a:gd name="connsiteX34" fmla="*/ 1849196 w 3504634"/>
                <a:gd name="connsiteY34" fmla="*/ 373918 h 2685412"/>
                <a:gd name="connsiteX35" fmla="*/ 1641841 w 3504634"/>
                <a:gd name="connsiteY35" fmla="*/ 356922 h 2685412"/>
                <a:gd name="connsiteX36" fmla="*/ 1417490 w 3504634"/>
                <a:gd name="connsiteY36" fmla="*/ 346724 h 2685412"/>
                <a:gd name="connsiteX37" fmla="*/ 1182941 w 3504634"/>
                <a:gd name="connsiteY37" fmla="*/ 339925 h 2685412"/>
                <a:gd name="connsiteX38" fmla="*/ 1002781 w 3504634"/>
                <a:gd name="connsiteY38" fmla="*/ 339925 h 2685412"/>
                <a:gd name="connsiteX39" fmla="*/ 849814 w 3504634"/>
                <a:gd name="connsiteY39" fmla="*/ 339925 h 2685412"/>
                <a:gd name="connsiteX40" fmla="*/ 727441 w 3504634"/>
                <a:gd name="connsiteY40" fmla="*/ 336526 h 2685412"/>
                <a:gd name="connsiteX41" fmla="*/ 632262 w 3504634"/>
                <a:gd name="connsiteY41" fmla="*/ 343325 h 2685412"/>
                <a:gd name="connsiteX42" fmla="*/ 550680 w 3504634"/>
                <a:gd name="connsiteY42" fmla="*/ 353522 h 2685412"/>
                <a:gd name="connsiteX43" fmla="*/ 506489 w 3504634"/>
                <a:gd name="connsiteY43" fmla="*/ 363720 h 2685412"/>
                <a:gd name="connsiteX44" fmla="*/ 469098 w 3504634"/>
                <a:gd name="connsiteY44" fmla="*/ 377317 h 2685412"/>
                <a:gd name="connsiteX45" fmla="*/ 424907 w 3504634"/>
                <a:gd name="connsiteY45" fmla="*/ 397713 h 2685412"/>
                <a:gd name="connsiteX46" fmla="*/ 387515 w 3504634"/>
                <a:gd name="connsiteY46" fmla="*/ 421507 h 2685412"/>
                <a:gd name="connsiteX47" fmla="*/ 353523 w 3504634"/>
                <a:gd name="connsiteY47" fmla="*/ 455500 h 2685412"/>
                <a:gd name="connsiteX48" fmla="*/ 322930 w 3504634"/>
                <a:gd name="connsiteY48" fmla="*/ 486093 h 2685412"/>
                <a:gd name="connsiteX49" fmla="*/ 302534 w 3504634"/>
                <a:gd name="connsiteY49" fmla="*/ 513287 h 2685412"/>
                <a:gd name="connsiteX50" fmla="*/ 285538 w 3504634"/>
                <a:gd name="connsiteY50" fmla="*/ 547280 h 2685412"/>
                <a:gd name="connsiteX51" fmla="*/ 271941 w 3504634"/>
                <a:gd name="connsiteY51" fmla="*/ 581273 h 2685412"/>
                <a:gd name="connsiteX52" fmla="*/ 251545 w 3504634"/>
                <a:gd name="connsiteY52" fmla="*/ 652657 h 2685412"/>
                <a:gd name="connsiteX53" fmla="*/ 237948 w 3504634"/>
                <a:gd name="connsiteY53" fmla="*/ 713844 h 2685412"/>
                <a:gd name="connsiteX54" fmla="*/ 227750 w 3504634"/>
                <a:gd name="connsiteY54" fmla="*/ 795426 h 2685412"/>
                <a:gd name="connsiteX55" fmla="*/ 217553 w 3504634"/>
                <a:gd name="connsiteY55" fmla="*/ 1006180 h 2685412"/>
                <a:gd name="connsiteX56" fmla="*/ 214153 w 3504634"/>
                <a:gd name="connsiteY56" fmla="*/ 1308713 h 2685412"/>
                <a:gd name="connsiteX57" fmla="*/ 214153 w 3504634"/>
                <a:gd name="connsiteY57" fmla="*/ 1485475 h 2685412"/>
                <a:gd name="connsiteX58" fmla="*/ 220952 w 3504634"/>
                <a:gd name="connsiteY58" fmla="*/ 1689430 h 2685412"/>
                <a:gd name="connsiteX59" fmla="*/ 231150 w 3504634"/>
                <a:gd name="connsiteY59" fmla="*/ 1822001 h 2685412"/>
                <a:gd name="connsiteX60" fmla="*/ 244747 w 3504634"/>
                <a:gd name="connsiteY60" fmla="*/ 1951173 h 2685412"/>
                <a:gd name="connsiteX61" fmla="*/ 258344 w 3504634"/>
                <a:gd name="connsiteY61" fmla="*/ 2025957 h 2685412"/>
                <a:gd name="connsiteX62" fmla="*/ 275340 w 3504634"/>
                <a:gd name="connsiteY62" fmla="*/ 2093942 h 2685412"/>
                <a:gd name="connsiteX63" fmla="*/ 292336 w 3504634"/>
                <a:gd name="connsiteY63" fmla="*/ 2144931 h 2685412"/>
                <a:gd name="connsiteX64" fmla="*/ 316131 w 3504634"/>
                <a:gd name="connsiteY64" fmla="*/ 2189121 h 2685412"/>
                <a:gd name="connsiteX65" fmla="*/ 234549 w 3504634"/>
                <a:gd name="connsiteY65" fmla="*/ 2648020 h 2685412"/>
                <a:gd name="connsiteX66" fmla="*/ 193758 w 3504634"/>
                <a:gd name="connsiteY66" fmla="*/ 2678614 h 2685412"/>
                <a:gd name="connsiteX67" fmla="*/ 176762 w 3504634"/>
                <a:gd name="connsiteY67" fmla="*/ 2685412 h 2685412"/>
                <a:gd name="connsiteX68" fmla="*/ 156366 w 3504634"/>
                <a:gd name="connsiteY68" fmla="*/ 2685412 h 2685412"/>
                <a:gd name="connsiteX69" fmla="*/ 129172 w 3504634"/>
                <a:gd name="connsiteY69" fmla="*/ 2671815 h 2685412"/>
                <a:gd name="connsiteX70" fmla="*/ 105377 w 3504634"/>
                <a:gd name="connsiteY70" fmla="*/ 2648020 h 2685412"/>
                <a:gd name="connsiteX71" fmla="*/ 78183 w 3504634"/>
                <a:gd name="connsiteY71" fmla="*/ 2610629 h 2685412"/>
                <a:gd name="connsiteX72" fmla="*/ 54388 w 3504634"/>
                <a:gd name="connsiteY72" fmla="*/ 2556241 h 2685412"/>
                <a:gd name="connsiteX73" fmla="*/ 33993 w 3504634"/>
                <a:gd name="connsiteY73" fmla="*/ 2488255 h 2685412"/>
                <a:gd name="connsiteX74" fmla="*/ 23795 w 3504634"/>
                <a:gd name="connsiteY74" fmla="*/ 2396476 h 2685412"/>
                <a:gd name="connsiteX75" fmla="*/ 13597 w 3504634"/>
                <a:gd name="connsiteY75" fmla="*/ 2199319 h 2685412"/>
                <a:gd name="connsiteX76" fmla="*/ 6799 w 3504634"/>
                <a:gd name="connsiteY76" fmla="*/ 1957971 h 2685412"/>
                <a:gd name="connsiteX77" fmla="*/ 3399 w 3504634"/>
                <a:gd name="connsiteY77" fmla="*/ 1720023 h 2685412"/>
                <a:gd name="connsiteX78" fmla="*/ 0 w 3504634"/>
                <a:gd name="connsiteY78" fmla="*/ 1465079 h 2685412"/>
                <a:gd name="connsiteX79" fmla="*/ 3399 w 3504634"/>
                <a:gd name="connsiteY79" fmla="*/ 1189739 h 2685412"/>
                <a:gd name="connsiteX80" fmla="*/ 6799 w 3504634"/>
                <a:gd name="connsiteY80" fmla="*/ 1070765 h 2685412"/>
                <a:gd name="connsiteX81" fmla="*/ 16997 w 3504634"/>
                <a:gd name="connsiteY81" fmla="*/ 934795 h 2685412"/>
                <a:gd name="connsiteX82" fmla="*/ 23795 w 3504634"/>
                <a:gd name="connsiteY82" fmla="*/ 849814 h 2685412"/>
                <a:gd name="connsiteX83" fmla="*/ 44191 w 3504634"/>
                <a:gd name="connsiteY83" fmla="*/ 710444 h 2685412"/>
                <a:gd name="connsiteX84" fmla="*/ 67985 w 3504634"/>
                <a:gd name="connsiteY84" fmla="*/ 608467 h 2685412"/>
                <a:gd name="connsiteX85" fmla="*/ 91780 w 3504634"/>
                <a:gd name="connsiteY85" fmla="*/ 530284 h 2685412"/>
                <a:gd name="connsiteX86" fmla="*/ 112176 w 3504634"/>
                <a:gd name="connsiteY86" fmla="*/ 472496 h 2685412"/>
                <a:gd name="connsiteX87" fmla="*/ 142769 w 3504634"/>
                <a:gd name="connsiteY87" fmla="*/ 407910 h 2685412"/>
                <a:gd name="connsiteX88" fmla="*/ 163165 w 3504634"/>
                <a:gd name="connsiteY88" fmla="*/ 373918 h 2685412"/>
                <a:gd name="connsiteX89" fmla="*/ 203956 w 3504634"/>
                <a:gd name="connsiteY89" fmla="*/ 326328 h 2685412"/>
                <a:gd name="connsiteX90" fmla="*/ 231150 w 3504634"/>
                <a:gd name="connsiteY90" fmla="*/ 302534 h 2685412"/>
                <a:gd name="connsiteX91" fmla="*/ 271941 w 3504634"/>
                <a:gd name="connsiteY91" fmla="*/ 268541 h 2685412"/>
                <a:gd name="connsiteX92" fmla="*/ 316131 w 3504634"/>
                <a:gd name="connsiteY92" fmla="*/ 237948 h 2685412"/>
                <a:gd name="connsiteX93" fmla="*/ 373918 w 3504634"/>
                <a:gd name="connsiteY93" fmla="*/ 207354 h 2685412"/>
                <a:gd name="connsiteX94" fmla="*/ 435105 w 3504634"/>
                <a:gd name="connsiteY94" fmla="*/ 183560 h 2685412"/>
                <a:gd name="connsiteX95" fmla="*/ 513288 w 3504634"/>
                <a:gd name="connsiteY95" fmla="*/ 159765 h 2685412"/>
                <a:gd name="connsiteX96" fmla="*/ 594870 w 3504634"/>
                <a:gd name="connsiteY96" fmla="*/ 146168 h 2685412"/>
                <a:gd name="connsiteX97" fmla="*/ 676452 w 3504634"/>
                <a:gd name="connsiteY97" fmla="*/ 139369 h 2685412"/>
                <a:gd name="connsiteX98" fmla="*/ 805624 w 3504634"/>
                <a:gd name="connsiteY98" fmla="*/ 139369 h 2685412"/>
                <a:gd name="connsiteX99" fmla="*/ 1131953 w 3504634"/>
                <a:gd name="connsiteY99" fmla="*/ 146168 h 2685412"/>
                <a:gd name="connsiteX100" fmla="*/ 1475278 w 3504634"/>
                <a:gd name="connsiteY100" fmla="*/ 152966 h 2685412"/>
                <a:gd name="connsiteX101" fmla="*/ 1886588 w 3504634"/>
                <a:gd name="connsiteY101" fmla="*/ 159765 h 2685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3504634" h="2685412">
                  <a:moveTo>
                    <a:pt x="1886588" y="159765"/>
                  </a:moveTo>
                  <a:lnTo>
                    <a:pt x="2087144" y="166563"/>
                  </a:lnTo>
                  <a:lnTo>
                    <a:pt x="2359084" y="173362"/>
                  </a:lnTo>
                  <a:lnTo>
                    <a:pt x="2627626" y="176761"/>
                  </a:lnTo>
                  <a:lnTo>
                    <a:pt x="2855376" y="180160"/>
                  </a:lnTo>
                  <a:lnTo>
                    <a:pt x="2974350" y="180160"/>
                  </a:lnTo>
                  <a:lnTo>
                    <a:pt x="3076327" y="183560"/>
                  </a:lnTo>
                  <a:lnTo>
                    <a:pt x="3130715" y="180160"/>
                  </a:lnTo>
                  <a:lnTo>
                    <a:pt x="3188503" y="169962"/>
                  </a:lnTo>
                  <a:lnTo>
                    <a:pt x="3249689" y="152966"/>
                  </a:lnTo>
                  <a:lnTo>
                    <a:pt x="3300678" y="132571"/>
                  </a:lnTo>
                  <a:lnTo>
                    <a:pt x="3355066" y="98578"/>
                  </a:lnTo>
                  <a:lnTo>
                    <a:pt x="3399257" y="64586"/>
                  </a:lnTo>
                  <a:lnTo>
                    <a:pt x="3436649" y="30593"/>
                  </a:lnTo>
                  <a:lnTo>
                    <a:pt x="3460443" y="6798"/>
                  </a:lnTo>
                  <a:lnTo>
                    <a:pt x="3477440" y="0"/>
                  </a:lnTo>
                  <a:lnTo>
                    <a:pt x="3491037" y="0"/>
                  </a:lnTo>
                  <a:lnTo>
                    <a:pt x="3494436" y="3399"/>
                  </a:lnTo>
                  <a:lnTo>
                    <a:pt x="3501234" y="13597"/>
                  </a:lnTo>
                  <a:lnTo>
                    <a:pt x="3504634" y="33992"/>
                  </a:lnTo>
                  <a:lnTo>
                    <a:pt x="3504634" y="71384"/>
                  </a:lnTo>
                  <a:lnTo>
                    <a:pt x="3497835" y="108776"/>
                  </a:lnTo>
                  <a:lnTo>
                    <a:pt x="3480839" y="183560"/>
                  </a:lnTo>
                  <a:lnTo>
                    <a:pt x="3457044" y="258343"/>
                  </a:lnTo>
                  <a:lnTo>
                    <a:pt x="3423052" y="339925"/>
                  </a:lnTo>
                  <a:lnTo>
                    <a:pt x="3385660" y="407910"/>
                  </a:lnTo>
                  <a:lnTo>
                    <a:pt x="3368663" y="428306"/>
                  </a:lnTo>
                  <a:lnTo>
                    <a:pt x="3168107" y="428306"/>
                  </a:lnTo>
                  <a:lnTo>
                    <a:pt x="2930159" y="418108"/>
                  </a:lnTo>
                  <a:lnTo>
                    <a:pt x="2654820" y="407910"/>
                  </a:lnTo>
                  <a:lnTo>
                    <a:pt x="2416872" y="397713"/>
                  </a:lnTo>
                  <a:lnTo>
                    <a:pt x="2165327" y="387515"/>
                  </a:lnTo>
                  <a:lnTo>
                    <a:pt x="2053151" y="384116"/>
                  </a:lnTo>
                  <a:lnTo>
                    <a:pt x="1934177" y="384116"/>
                  </a:lnTo>
                  <a:lnTo>
                    <a:pt x="1849196" y="373918"/>
                  </a:lnTo>
                  <a:lnTo>
                    <a:pt x="1641841" y="356922"/>
                  </a:lnTo>
                  <a:lnTo>
                    <a:pt x="1417490" y="346724"/>
                  </a:lnTo>
                  <a:lnTo>
                    <a:pt x="1182941" y="339925"/>
                  </a:lnTo>
                  <a:lnTo>
                    <a:pt x="1002781" y="339925"/>
                  </a:lnTo>
                  <a:lnTo>
                    <a:pt x="849814" y="339925"/>
                  </a:lnTo>
                  <a:lnTo>
                    <a:pt x="727441" y="336526"/>
                  </a:lnTo>
                  <a:lnTo>
                    <a:pt x="632262" y="343325"/>
                  </a:lnTo>
                  <a:lnTo>
                    <a:pt x="550680" y="353522"/>
                  </a:lnTo>
                  <a:lnTo>
                    <a:pt x="506489" y="363720"/>
                  </a:lnTo>
                  <a:lnTo>
                    <a:pt x="469098" y="377317"/>
                  </a:lnTo>
                  <a:lnTo>
                    <a:pt x="424907" y="397713"/>
                  </a:lnTo>
                  <a:lnTo>
                    <a:pt x="387515" y="421507"/>
                  </a:lnTo>
                  <a:lnTo>
                    <a:pt x="353523" y="455500"/>
                  </a:lnTo>
                  <a:lnTo>
                    <a:pt x="322930" y="486093"/>
                  </a:lnTo>
                  <a:lnTo>
                    <a:pt x="302534" y="513287"/>
                  </a:lnTo>
                  <a:lnTo>
                    <a:pt x="285538" y="547280"/>
                  </a:lnTo>
                  <a:lnTo>
                    <a:pt x="271941" y="581273"/>
                  </a:lnTo>
                  <a:lnTo>
                    <a:pt x="251545" y="652657"/>
                  </a:lnTo>
                  <a:lnTo>
                    <a:pt x="237948" y="713844"/>
                  </a:lnTo>
                  <a:lnTo>
                    <a:pt x="227750" y="795426"/>
                  </a:lnTo>
                  <a:lnTo>
                    <a:pt x="217553" y="1006180"/>
                  </a:lnTo>
                  <a:cubicBezTo>
                    <a:pt x="216420" y="1107024"/>
                    <a:pt x="215286" y="1207869"/>
                    <a:pt x="214153" y="1308713"/>
                  </a:cubicBezTo>
                  <a:lnTo>
                    <a:pt x="214153" y="1485475"/>
                  </a:lnTo>
                  <a:lnTo>
                    <a:pt x="220952" y="1689430"/>
                  </a:lnTo>
                  <a:lnTo>
                    <a:pt x="231150" y="1822001"/>
                  </a:lnTo>
                  <a:lnTo>
                    <a:pt x="244747" y="1951173"/>
                  </a:lnTo>
                  <a:lnTo>
                    <a:pt x="258344" y="2025957"/>
                  </a:lnTo>
                  <a:lnTo>
                    <a:pt x="275340" y="2093942"/>
                  </a:lnTo>
                  <a:lnTo>
                    <a:pt x="292336" y="2144931"/>
                  </a:lnTo>
                  <a:lnTo>
                    <a:pt x="316131" y="2189121"/>
                  </a:lnTo>
                  <a:lnTo>
                    <a:pt x="234549" y="2648020"/>
                  </a:lnTo>
                  <a:lnTo>
                    <a:pt x="193758" y="2678614"/>
                  </a:lnTo>
                  <a:lnTo>
                    <a:pt x="176762" y="2685412"/>
                  </a:lnTo>
                  <a:lnTo>
                    <a:pt x="156366" y="2685412"/>
                  </a:lnTo>
                  <a:lnTo>
                    <a:pt x="129172" y="2671815"/>
                  </a:lnTo>
                  <a:lnTo>
                    <a:pt x="105377" y="2648020"/>
                  </a:lnTo>
                  <a:lnTo>
                    <a:pt x="78183" y="2610629"/>
                  </a:lnTo>
                  <a:lnTo>
                    <a:pt x="54388" y="2556241"/>
                  </a:lnTo>
                  <a:lnTo>
                    <a:pt x="33993" y="2488255"/>
                  </a:lnTo>
                  <a:lnTo>
                    <a:pt x="23795" y="2396476"/>
                  </a:lnTo>
                  <a:lnTo>
                    <a:pt x="13597" y="2199319"/>
                  </a:lnTo>
                  <a:lnTo>
                    <a:pt x="6799" y="1957971"/>
                  </a:lnTo>
                  <a:cubicBezTo>
                    <a:pt x="5666" y="1878655"/>
                    <a:pt x="4532" y="1799339"/>
                    <a:pt x="3399" y="1720023"/>
                  </a:cubicBezTo>
                  <a:lnTo>
                    <a:pt x="0" y="1465079"/>
                  </a:lnTo>
                  <a:lnTo>
                    <a:pt x="3399" y="1189739"/>
                  </a:lnTo>
                  <a:cubicBezTo>
                    <a:pt x="4532" y="1150081"/>
                    <a:pt x="5666" y="1110423"/>
                    <a:pt x="6799" y="1070765"/>
                  </a:cubicBezTo>
                  <a:lnTo>
                    <a:pt x="16997" y="934795"/>
                  </a:lnTo>
                  <a:lnTo>
                    <a:pt x="23795" y="849814"/>
                  </a:lnTo>
                  <a:lnTo>
                    <a:pt x="44191" y="710444"/>
                  </a:lnTo>
                  <a:lnTo>
                    <a:pt x="67985" y="608467"/>
                  </a:lnTo>
                  <a:lnTo>
                    <a:pt x="91780" y="530284"/>
                  </a:lnTo>
                  <a:lnTo>
                    <a:pt x="112176" y="472496"/>
                  </a:lnTo>
                  <a:lnTo>
                    <a:pt x="142769" y="407910"/>
                  </a:lnTo>
                  <a:lnTo>
                    <a:pt x="163165" y="373918"/>
                  </a:lnTo>
                  <a:lnTo>
                    <a:pt x="203956" y="326328"/>
                  </a:lnTo>
                  <a:lnTo>
                    <a:pt x="231150" y="302534"/>
                  </a:lnTo>
                  <a:lnTo>
                    <a:pt x="271941" y="268541"/>
                  </a:lnTo>
                  <a:lnTo>
                    <a:pt x="316131" y="237948"/>
                  </a:lnTo>
                  <a:lnTo>
                    <a:pt x="373918" y="207354"/>
                  </a:lnTo>
                  <a:lnTo>
                    <a:pt x="435105" y="183560"/>
                  </a:lnTo>
                  <a:lnTo>
                    <a:pt x="513288" y="159765"/>
                  </a:lnTo>
                  <a:lnTo>
                    <a:pt x="594870" y="146168"/>
                  </a:lnTo>
                  <a:lnTo>
                    <a:pt x="676452" y="139369"/>
                  </a:lnTo>
                  <a:lnTo>
                    <a:pt x="805624" y="139369"/>
                  </a:lnTo>
                  <a:lnTo>
                    <a:pt x="1131953" y="146168"/>
                  </a:lnTo>
                  <a:lnTo>
                    <a:pt x="1475278" y="152966"/>
                  </a:lnTo>
                  <a:lnTo>
                    <a:pt x="1886588" y="15976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31">
              <a:extLst>
                <a:ext uri="{FF2B5EF4-FFF2-40B4-BE49-F238E27FC236}">
                  <a16:creationId xmlns:a16="http://schemas.microsoft.com/office/drawing/2014/main" id="{4E31EB43-AD6D-4EDE-9575-DE307C9F8A5E}"/>
                </a:ext>
              </a:extLst>
            </p:cNvPr>
            <p:cNvSpPr/>
            <p:nvPr/>
          </p:nvSpPr>
          <p:spPr>
            <a:xfrm rot="16200000">
              <a:off x="7623175" y="4521200"/>
              <a:ext cx="939800" cy="590550"/>
            </a:xfrm>
            <a:custGeom>
              <a:avLst/>
              <a:gdLst>
                <a:gd name="connsiteX0" fmla="*/ 542925 w 940593"/>
                <a:gd name="connsiteY0" fmla="*/ 240506 h 590550"/>
                <a:gd name="connsiteX1" fmla="*/ 450056 w 940593"/>
                <a:gd name="connsiteY1" fmla="*/ 221456 h 590550"/>
                <a:gd name="connsiteX2" fmla="*/ 364331 w 940593"/>
                <a:gd name="connsiteY2" fmla="*/ 200025 h 590550"/>
                <a:gd name="connsiteX3" fmla="*/ 295275 w 940593"/>
                <a:gd name="connsiteY3" fmla="*/ 180975 h 590550"/>
                <a:gd name="connsiteX4" fmla="*/ 230981 w 940593"/>
                <a:gd name="connsiteY4" fmla="*/ 159544 h 590550"/>
                <a:gd name="connsiteX5" fmla="*/ 197643 w 940593"/>
                <a:gd name="connsiteY5" fmla="*/ 145256 h 590550"/>
                <a:gd name="connsiteX6" fmla="*/ 169068 w 940593"/>
                <a:gd name="connsiteY6" fmla="*/ 130969 h 590550"/>
                <a:gd name="connsiteX7" fmla="*/ 157162 w 940593"/>
                <a:gd name="connsiteY7" fmla="*/ 121444 h 590550"/>
                <a:gd name="connsiteX8" fmla="*/ 145256 w 940593"/>
                <a:gd name="connsiteY8" fmla="*/ 109537 h 590550"/>
                <a:gd name="connsiteX9" fmla="*/ 138112 w 940593"/>
                <a:gd name="connsiteY9" fmla="*/ 97631 h 590550"/>
                <a:gd name="connsiteX10" fmla="*/ 109537 w 940593"/>
                <a:gd name="connsiteY10" fmla="*/ 57150 h 590550"/>
                <a:gd name="connsiteX11" fmla="*/ 90487 w 940593"/>
                <a:gd name="connsiteY11" fmla="*/ 0 h 590550"/>
                <a:gd name="connsiteX12" fmla="*/ 0 w 940593"/>
                <a:gd name="connsiteY12" fmla="*/ 590550 h 590550"/>
                <a:gd name="connsiteX13" fmla="*/ 33337 w 940593"/>
                <a:gd name="connsiteY13" fmla="*/ 569119 h 590550"/>
                <a:gd name="connsiteX14" fmla="*/ 78581 w 940593"/>
                <a:gd name="connsiteY14" fmla="*/ 545306 h 590550"/>
                <a:gd name="connsiteX15" fmla="*/ 119062 w 940593"/>
                <a:gd name="connsiteY15" fmla="*/ 521494 h 590550"/>
                <a:gd name="connsiteX16" fmla="*/ 161925 w 940593"/>
                <a:gd name="connsiteY16" fmla="*/ 495300 h 590550"/>
                <a:gd name="connsiteX17" fmla="*/ 214312 w 940593"/>
                <a:gd name="connsiteY17" fmla="*/ 466725 h 590550"/>
                <a:gd name="connsiteX18" fmla="*/ 266700 w 940593"/>
                <a:gd name="connsiteY18" fmla="*/ 440531 h 590550"/>
                <a:gd name="connsiteX19" fmla="*/ 309562 w 940593"/>
                <a:gd name="connsiteY19" fmla="*/ 421481 h 590550"/>
                <a:gd name="connsiteX20" fmla="*/ 359568 w 940593"/>
                <a:gd name="connsiteY20" fmla="*/ 407194 h 590550"/>
                <a:gd name="connsiteX21" fmla="*/ 423862 w 940593"/>
                <a:gd name="connsiteY21" fmla="*/ 395287 h 590550"/>
                <a:gd name="connsiteX22" fmla="*/ 516731 w 940593"/>
                <a:gd name="connsiteY22" fmla="*/ 383381 h 590550"/>
                <a:gd name="connsiteX23" fmla="*/ 664368 w 940593"/>
                <a:gd name="connsiteY23" fmla="*/ 373856 h 590550"/>
                <a:gd name="connsiteX24" fmla="*/ 857250 w 940593"/>
                <a:gd name="connsiteY24" fmla="*/ 369094 h 590550"/>
                <a:gd name="connsiteX25" fmla="*/ 890587 w 940593"/>
                <a:gd name="connsiteY25" fmla="*/ 369094 h 590550"/>
                <a:gd name="connsiteX26" fmla="*/ 916781 w 940593"/>
                <a:gd name="connsiteY26" fmla="*/ 359569 h 590550"/>
                <a:gd name="connsiteX27" fmla="*/ 935831 w 940593"/>
                <a:gd name="connsiteY27" fmla="*/ 342900 h 590550"/>
                <a:gd name="connsiteX28" fmla="*/ 940593 w 940593"/>
                <a:gd name="connsiteY28" fmla="*/ 326231 h 590550"/>
                <a:gd name="connsiteX29" fmla="*/ 933450 w 940593"/>
                <a:gd name="connsiteY29" fmla="*/ 314325 h 590550"/>
                <a:gd name="connsiteX30" fmla="*/ 902493 w 940593"/>
                <a:gd name="connsiteY30" fmla="*/ 302419 h 590550"/>
                <a:gd name="connsiteX31" fmla="*/ 833437 w 940593"/>
                <a:gd name="connsiteY31" fmla="*/ 290512 h 590550"/>
                <a:gd name="connsiteX32" fmla="*/ 716756 w 940593"/>
                <a:gd name="connsiteY32" fmla="*/ 273844 h 590550"/>
                <a:gd name="connsiteX33" fmla="*/ 542925 w 940593"/>
                <a:gd name="connsiteY33" fmla="*/ 24050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40593" h="590550">
                  <a:moveTo>
                    <a:pt x="542925" y="240506"/>
                  </a:moveTo>
                  <a:lnTo>
                    <a:pt x="450056" y="221456"/>
                  </a:lnTo>
                  <a:lnTo>
                    <a:pt x="364331" y="200025"/>
                  </a:lnTo>
                  <a:lnTo>
                    <a:pt x="295275" y="180975"/>
                  </a:lnTo>
                  <a:lnTo>
                    <a:pt x="230981" y="159544"/>
                  </a:lnTo>
                  <a:lnTo>
                    <a:pt x="197643" y="145256"/>
                  </a:lnTo>
                  <a:lnTo>
                    <a:pt x="169068" y="130969"/>
                  </a:lnTo>
                  <a:lnTo>
                    <a:pt x="157162" y="121444"/>
                  </a:lnTo>
                  <a:lnTo>
                    <a:pt x="145256" y="109537"/>
                  </a:lnTo>
                  <a:lnTo>
                    <a:pt x="138112" y="97631"/>
                  </a:lnTo>
                  <a:lnTo>
                    <a:pt x="109537" y="57150"/>
                  </a:lnTo>
                  <a:lnTo>
                    <a:pt x="90487" y="0"/>
                  </a:lnTo>
                  <a:lnTo>
                    <a:pt x="0" y="590550"/>
                  </a:lnTo>
                  <a:lnTo>
                    <a:pt x="33337" y="569119"/>
                  </a:lnTo>
                  <a:lnTo>
                    <a:pt x="78581" y="545306"/>
                  </a:lnTo>
                  <a:lnTo>
                    <a:pt x="119062" y="521494"/>
                  </a:lnTo>
                  <a:lnTo>
                    <a:pt x="161925" y="495300"/>
                  </a:lnTo>
                  <a:lnTo>
                    <a:pt x="214312" y="466725"/>
                  </a:lnTo>
                  <a:lnTo>
                    <a:pt x="266700" y="440531"/>
                  </a:lnTo>
                  <a:lnTo>
                    <a:pt x="309562" y="421481"/>
                  </a:lnTo>
                  <a:lnTo>
                    <a:pt x="359568" y="407194"/>
                  </a:lnTo>
                  <a:lnTo>
                    <a:pt x="423862" y="395287"/>
                  </a:lnTo>
                  <a:lnTo>
                    <a:pt x="516731" y="383381"/>
                  </a:lnTo>
                  <a:lnTo>
                    <a:pt x="664368" y="373856"/>
                  </a:lnTo>
                  <a:lnTo>
                    <a:pt x="857250" y="369094"/>
                  </a:lnTo>
                  <a:lnTo>
                    <a:pt x="890587" y="369094"/>
                  </a:lnTo>
                  <a:lnTo>
                    <a:pt x="916781" y="359569"/>
                  </a:lnTo>
                  <a:lnTo>
                    <a:pt x="935831" y="342900"/>
                  </a:lnTo>
                  <a:lnTo>
                    <a:pt x="940593" y="326231"/>
                  </a:lnTo>
                  <a:lnTo>
                    <a:pt x="933450" y="314325"/>
                  </a:lnTo>
                  <a:lnTo>
                    <a:pt x="902493" y="302419"/>
                  </a:lnTo>
                  <a:lnTo>
                    <a:pt x="833437" y="290512"/>
                  </a:lnTo>
                  <a:lnTo>
                    <a:pt x="716756" y="273844"/>
                  </a:lnTo>
                  <a:lnTo>
                    <a:pt x="542925" y="2405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4F4DBFD6-7268-4187-8749-C1D3C53209DE}"/>
              </a:ext>
            </a:extLst>
          </p:cNvPr>
          <p:cNvGrpSpPr/>
          <p:nvPr/>
        </p:nvGrpSpPr>
        <p:grpSpPr>
          <a:xfrm>
            <a:off x="3732216" y="1704181"/>
            <a:ext cx="4656134" cy="4016375"/>
            <a:chOff x="3735391" y="1692276"/>
            <a:chExt cx="4656134" cy="4016375"/>
          </a:xfrm>
          <a:solidFill>
            <a:schemeClr val="tx1"/>
          </a:solidFill>
        </p:grpSpPr>
        <p:sp>
          <p:nvSpPr>
            <p:cNvPr id="24" name="フリーフォーム 25">
              <a:extLst>
                <a:ext uri="{FF2B5EF4-FFF2-40B4-BE49-F238E27FC236}">
                  <a16:creationId xmlns:a16="http://schemas.microsoft.com/office/drawing/2014/main" id="{303C30DE-337A-4320-B09B-4D0B3E5D0D10}"/>
                </a:ext>
              </a:extLst>
            </p:cNvPr>
            <p:cNvSpPr/>
            <p:nvPr/>
          </p:nvSpPr>
          <p:spPr>
            <a:xfrm rot="16200000">
              <a:off x="2204247" y="3331370"/>
              <a:ext cx="3743325" cy="681037"/>
            </a:xfrm>
            <a:custGeom>
              <a:avLst/>
              <a:gdLst>
                <a:gd name="connsiteX0" fmla="*/ 2071208 w 3743517"/>
                <a:gd name="connsiteY0" fmla="*/ 417310 h 681197"/>
                <a:gd name="connsiteX1" fmla="*/ 2193947 w 3743517"/>
                <a:gd name="connsiteY1" fmla="*/ 423447 h 681197"/>
                <a:gd name="connsiteX2" fmla="*/ 2384191 w 3743517"/>
                <a:gd name="connsiteY2" fmla="*/ 429584 h 681197"/>
                <a:gd name="connsiteX3" fmla="*/ 2623531 w 3743517"/>
                <a:gd name="connsiteY3" fmla="*/ 429584 h 681197"/>
                <a:gd name="connsiteX4" fmla="*/ 2948787 w 3743517"/>
                <a:gd name="connsiteY4" fmla="*/ 432652 h 681197"/>
                <a:gd name="connsiteX5" fmla="*/ 3258701 w 3743517"/>
                <a:gd name="connsiteY5" fmla="*/ 432652 h 681197"/>
                <a:gd name="connsiteX6" fmla="*/ 3384508 w 3743517"/>
                <a:gd name="connsiteY6" fmla="*/ 432652 h 681197"/>
                <a:gd name="connsiteX7" fmla="*/ 3439740 w 3743517"/>
                <a:gd name="connsiteY7" fmla="*/ 426515 h 681197"/>
                <a:gd name="connsiteX8" fmla="*/ 3485767 w 3743517"/>
                <a:gd name="connsiteY8" fmla="*/ 420378 h 681197"/>
                <a:gd name="connsiteX9" fmla="*/ 3531794 w 3743517"/>
                <a:gd name="connsiteY9" fmla="*/ 411173 h 681197"/>
                <a:gd name="connsiteX10" fmla="*/ 3571684 w 3743517"/>
                <a:gd name="connsiteY10" fmla="*/ 398899 h 681197"/>
                <a:gd name="connsiteX11" fmla="*/ 3608505 w 3743517"/>
                <a:gd name="connsiteY11" fmla="*/ 377420 h 681197"/>
                <a:gd name="connsiteX12" fmla="*/ 3657600 w 3743517"/>
                <a:gd name="connsiteY12" fmla="*/ 337530 h 681197"/>
                <a:gd name="connsiteX13" fmla="*/ 3694422 w 3743517"/>
                <a:gd name="connsiteY13" fmla="*/ 303777 h 681197"/>
                <a:gd name="connsiteX14" fmla="*/ 3715901 w 3743517"/>
                <a:gd name="connsiteY14" fmla="*/ 291503 h 681197"/>
                <a:gd name="connsiteX15" fmla="*/ 3725106 w 3743517"/>
                <a:gd name="connsiteY15" fmla="*/ 291503 h 681197"/>
                <a:gd name="connsiteX16" fmla="*/ 3737380 w 3743517"/>
                <a:gd name="connsiteY16" fmla="*/ 294572 h 681197"/>
                <a:gd name="connsiteX17" fmla="*/ 3743517 w 3743517"/>
                <a:gd name="connsiteY17" fmla="*/ 303777 h 681197"/>
                <a:gd name="connsiteX18" fmla="*/ 3737380 w 3743517"/>
                <a:gd name="connsiteY18" fmla="*/ 343667 h 681197"/>
                <a:gd name="connsiteX19" fmla="*/ 3728175 w 3743517"/>
                <a:gd name="connsiteY19" fmla="*/ 405036 h 681197"/>
                <a:gd name="connsiteX20" fmla="*/ 3706696 w 3743517"/>
                <a:gd name="connsiteY20" fmla="*/ 490953 h 681197"/>
                <a:gd name="connsiteX21" fmla="*/ 3685216 w 3743517"/>
                <a:gd name="connsiteY21" fmla="*/ 570733 h 681197"/>
                <a:gd name="connsiteX22" fmla="*/ 3663737 w 3743517"/>
                <a:gd name="connsiteY22" fmla="*/ 629033 h 681197"/>
                <a:gd name="connsiteX23" fmla="*/ 3654532 w 3743517"/>
                <a:gd name="connsiteY23" fmla="*/ 656650 h 681197"/>
                <a:gd name="connsiteX24" fmla="*/ 3516451 w 3743517"/>
                <a:gd name="connsiteY24" fmla="*/ 681197 h 681197"/>
                <a:gd name="connsiteX25" fmla="*/ 3317002 w 3743517"/>
                <a:gd name="connsiteY25" fmla="*/ 678129 h 681197"/>
                <a:gd name="connsiteX26" fmla="*/ 3025498 w 3743517"/>
                <a:gd name="connsiteY26" fmla="*/ 678129 h 681197"/>
                <a:gd name="connsiteX27" fmla="*/ 2712516 w 3743517"/>
                <a:gd name="connsiteY27" fmla="*/ 678129 h 681197"/>
                <a:gd name="connsiteX28" fmla="*/ 2543751 w 3743517"/>
                <a:gd name="connsiteY28" fmla="*/ 678129 h 681197"/>
                <a:gd name="connsiteX29" fmla="*/ 2344301 w 3743517"/>
                <a:gd name="connsiteY29" fmla="*/ 665855 h 681197"/>
                <a:gd name="connsiteX30" fmla="*/ 2058935 w 3743517"/>
                <a:gd name="connsiteY30" fmla="*/ 647444 h 681197"/>
                <a:gd name="connsiteX31" fmla="*/ 1844143 w 3743517"/>
                <a:gd name="connsiteY31" fmla="*/ 632102 h 681197"/>
                <a:gd name="connsiteX32" fmla="*/ 1727541 w 3743517"/>
                <a:gd name="connsiteY32" fmla="*/ 638239 h 681197"/>
                <a:gd name="connsiteX33" fmla="*/ 1589461 w 3743517"/>
                <a:gd name="connsiteY33" fmla="*/ 619828 h 681197"/>
                <a:gd name="connsiteX34" fmla="*/ 1420696 w 3743517"/>
                <a:gd name="connsiteY34" fmla="*/ 598349 h 681197"/>
                <a:gd name="connsiteX35" fmla="*/ 1279547 w 3743517"/>
                <a:gd name="connsiteY35" fmla="*/ 576870 h 681197"/>
                <a:gd name="connsiteX36" fmla="*/ 1110782 w 3743517"/>
                <a:gd name="connsiteY36" fmla="*/ 543117 h 681197"/>
                <a:gd name="connsiteX37" fmla="*/ 938948 w 3743517"/>
                <a:gd name="connsiteY37" fmla="*/ 500158 h 681197"/>
                <a:gd name="connsiteX38" fmla="*/ 871442 w 3743517"/>
                <a:gd name="connsiteY38" fmla="*/ 481748 h 681197"/>
                <a:gd name="connsiteX39" fmla="*/ 791662 w 3743517"/>
                <a:gd name="connsiteY39" fmla="*/ 457200 h 681197"/>
                <a:gd name="connsiteX40" fmla="*/ 668924 w 3743517"/>
                <a:gd name="connsiteY40" fmla="*/ 411173 h 681197"/>
                <a:gd name="connsiteX41" fmla="*/ 570733 w 3743517"/>
                <a:gd name="connsiteY41" fmla="*/ 365146 h 681197"/>
                <a:gd name="connsiteX42" fmla="*/ 457200 w 3743517"/>
                <a:gd name="connsiteY42" fmla="*/ 309914 h 681197"/>
                <a:gd name="connsiteX43" fmla="*/ 331394 w 3743517"/>
                <a:gd name="connsiteY43" fmla="*/ 242408 h 681197"/>
                <a:gd name="connsiteX44" fmla="*/ 184108 w 3743517"/>
                <a:gd name="connsiteY44" fmla="*/ 159560 h 681197"/>
                <a:gd name="connsiteX45" fmla="*/ 85917 w 3743517"/>
                <a:gd name="connsiteY45" fmla="*/ 101259 h 681197"/>
                <a:gd name="connsiteX46" fmla="*/ 21480 w 3743517"/>
                <a:gd name="connsiteY46" fmla="*/ 61369 h 681197"/>
                <a:gd name="connsiteX47" fmla="*/ 12274 w 3743517"/>
                <a:gd name="connsiteY47" fmla="*/ 55232 h 681197"/>
                <a:gd name="connsiteX48" fmla="*/ 3069 w 3743517"/>
                <a:gd name="connsiteY48" fmla="*/ 30684 h 681197"/>
                <a:gd name="connsiteX49" fmla="*/ 0 w 3743517"/>
                <a:gd name="connsiteY49" fmla="*/ 9205 h 681197"/>
                <a:gd name="connsiteX50" fmla="*/ 6137 w 3743517"/>
                <a:gd name="connsiteY50" fmla="*/ 0 h 681197"/>
                <a:gd name="connsiteX51" fmla="*/ 27616 w 3743517"/>
                <a:gd name="connsiteY51" fmla="*/ 0 h 681197"/>
                <a:gd name="connsiteX52" fmla="*/ 70575 w 3743517"/>
                <a:gd name="connsiteY52" fmla="*/ 15342 h 681197"/>
                <a:gd name="connsiteX53" fmla="*/ 211724 w 3743517"/>
                <a:gd name="connsiteY53" fmla="*/ 76711 h 681197"/>
                <a:gd name="connsiteX54" fmla="*/ 328325 w 3743517"/>
                <a:gd name="connsiteY54" fmla="*/ 125807 h 681197"/>
                <a:gd name="connsiteX55" fmla="*/ 463337 w 3743517"/>
                <a:gd name="connsiteY55" fmla="*/ 174902 h 681197"/>
                <a:gd name="connsiteX56" fmla="*/ 589144 w 3743517"/>
                <a:gd name="connsiteY56" fmla="*/ 217860 h 681197"/>
                <a:gd name="connsiteX57" fmla="*/ 687335 w 3743517"/>
                <a:gd name="connsiteY57" fmla="*/ 248545 h 681197"/>
                <a:gd name="connsiteX58" fmla="*/ 810073 w 3743517"/>
                <a:gd name="connsiteY58" fmla="*/ 282298 h 681197"/>
                <a:gd name="connsiteX59" fmla="*/ 911332 w 3743517"/>
                <a:gd name="connsiteY59" fmla="*/ 306846 h 681197"/>
                <a:gd name="connsiteX60" fmla="*/ 1095439 w 3743517"/>
                <a:gd name="connsiteY60" fmla="*/ 343667 h 681197"/>
                <a:gd name="connsiteX61" fmla="*/ 1239657 w 3743517"/>
                <a:gd name="connsiteY61" fmla="*/ 365146 h 681197"/>
                <a:gd name="connsiteX62" fmla="*/ 1374669 w 3743517"/>
                <a:gd name="connsiteY62" fmla="*/ 380488 h 681197"/>
                <a:gd name="connsiteX63" fmla="*/ 1497407 w 3743517"/>
                <a:gd name="connsiteY63" fmla="*/ 389694 h 681197"/>
                <a:gd name="connsiteX64" fmla="*/ 1712199 w 3743517"/>
                <a:gd name="connsiteY64" fmla="*/ 408105 h 681197"/>
                <a:gd name="connsiteX65" fmla="*/ 1945402 w 3743517"/>
                <a:gd name="connsiteY65" fmla="*/ 417310 h 681197"/>
                <a:gd name="connsiteX66" fmla="*/ 2071208 w 3743517"/>
                <a:gd name="connsiteY66" fmla="*/ 417310 h 68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743517" h="681197">
                  <a:moveTo>
                    <a:pt x="2071208" y="417310"/>
                  </a:moveTo>
                  <a:lnTo>
                    <a:pt x="2193947" y="423447"/>
                  </a:lnTo>
                  <a:lnTo>
                    <a:pt x="2384191" y="429584"/>
                  </a:lnTo>
                  <a:lnTo>
                    <a:pt x="2623531" y="429584"/>
                  </a:lnTo>
                  <a:lnTo>
                    <a:pt x="2948787" y="432652"/>
                  </a:lnTo>
                  <a:lnTo>
                    <a:pt x="3258701" y="432652"/>
                  </a:lnTo>
                  <a:lnTo>
                    <a:pt x="3384508" y="432652"/>
                  </a:lnTo>
                  <a:lnTo>
                    <a:pt x="3439740" y="426515"/>
                  </a:lnTo>
                  <a:lnTo>
                    <a:pt x="3485767" y="420378"/>
                  </a:lnTo>
                  <a:lnTo>
                    <a:pt x="3531794" y="411173"/>
                  </a:lnTo>
                  <a:lnTo>
                    <a:pt x="3571684" y="398899"/>
                  </a:lnTo>
                  <a:lnTo>
                    <a:pt x="3608505" y="377420"/>
                  </a:lnTo>
                  <a:lnTo>
                    <a:pt x="3657600" y="337530"/>
                  </a:lnTo>
                  <a:lnTo>
                    <a:pt x="3694422" y="303777"/>
                  </a:lnTo>
                  <a:lnTo>
                    <a:pt x="3715901" y="291503"/>
                  </a:lnTo>
                  <a:lnTo>
                    <a:pt x="3725106" y="291503"/>
                  </a:lnTo>
                  <a:lnTo>
                    <a:pt x="3737380" y="294572"/>
                  </a:lnTo>
                  <a:lnTo>
                    <a:pt x="3743517" y="303777"/>
                  </a:lnTo>
                  <a:lnTo>
                    <a:pt x="3737380" y="343667"/>
                  </a:lnTo>
                  <a:lnTo>
                    <a:pt x="3728175" y="405036"/>
                  </a:lnTo>
                  <a:lnTo>
                    <a:pt x="3706696" y="490953"/>
                  </a:lnTo>
                  <a:lnTo>
                    <a:pt x="3685216" y="570733"/>
                  </a:lnTo>
                  <a:lnTo>
                    <a:pt x="3663737" y="629033"/>
                  </a:lnTo>
                  <a:lnTo>
                    <a:pt x="3654532" y="656650"/>
                  </a:lnTo>
                  <a:lnTo>
                    <a:pt x="3516451" y="681197"/>
                  </a:lnTo>
                  <a:lnTo>
                    <a:pt x="3317002" y="678129"/>
                  </a:lnTo>
                  <a:lnTo>
                    <a:pt x="3025498" y="678129"/>
                  </a:lnTo>
                  <a:lnTo>
                    <a:pt x="2712516" y="678129"/>
                  </a:lnTo>
                  <a:lnTo>
                    <a:pt x="2543751" y="678129"/>
                  </a:lnTo>
                  <a:lnTo>
                    <a:pt x="2344301" y="665855"/>
                  </a:lnTo>
                  <a:lnTo>
                    <a:pt x="2058935" y="647444"/>
                  </a:lnTo>
                  <a:lnTo>
                    <a:pt x="1844143" y="632102"/>
                  </a:lnTo>
                  <a:lnTo>
                    <a:pt x="1727541" y="638239"/>
                  </a:lnTo>
                  <a:lnTo>
                    <a:pt x="1589461" y="619828"/>
                  </a:lnTo>
                  <a:lnTo>
                    <a:pt x="1420696" y="598349"/>
                  </a:lnTo>
                  <a:lnTo>
                    <a:pt x="1279547" y="576870"/>
                  </a:lnTo>
                  <a:lnTo>
                    <a:pt x="1110782" y="543117"/>
                  </a:lnTo>
                  <a:lnTo>
                    <a:pt x="938948" y="500158"/>
                  </a:lnTo>
                  <a:lnTo>
                    <a:pt x="871442" y="481748"/>
                  </a:lnTo>
                  <a:lnTo>
                    <a:pt x="791662" y="457200"/>
                  </a:lnTo>
                  <a:lnTo>
                    <a:pt x="668924" y="411173"/>
                  </a:lnTo>
                  <a:lnTo>
                    <a:pt x="570733" y="365146"/>
                  </a:lnTo>
                  <a:lnTo>
                    <a:pt x="457200" y="309914"/>
                  </a:lnTo>
                  <a:lnTo>
                    <a:pt x="331394" y="242408"/>
                  </a:lnTo>
                  <a:lnTo>
                    <a:pt x="184108" y="159560"/>
                  </a:lnTo>
                  <a:lnTo>
                    <a:pt x="85917" y="101259"/>
                  </a:lnTo>
                  <a:lnTo>
                    <a:pt x="21480" y="61369"/>
                  </a:lnTo>
                  <a:lnTo>
                    <a:pt x="12274" y="55232"/>
                  </a:lnTo>
                  <a:lnTo>
                    <a:pt x="3069" y="30684"/>
                  </a:lnTo>
                  <a:lnTo>
                    <a:pt x="0" y="9205"/>
                  </a:lnTo>
                  <a:lnTo>
                    <a:pt x="6137" y="0"/>
                  </a:lnTo>
                  <a:lnTo>
                    <a:pt x="27616" y="0"/>
                  </a:lnTo>
                  <a:lnTo>
                    <a:pt x="70575" y="15342"/>
                  </a:lnTo>
                  <a:lnTo>
                    <a:pt x="211724" y="76711"/>
                  </a:lnTo>
                  <a:lnTo>
                    <a:pt x="328325" y="125807"/>
                  </a:lnTo>
                  <a:lnTo>
                    <a:pt x="463337" y="174902"/>
                  </a:lnTo>
                  <a:lnTo>
                    <a:pt x="589144" y="217860"/>
                  </a:lnTo>
                  <a:lnTo>
                    <a:pt x="687335" y="248545"/>
                  </a:lnTo>
                  <a:lnTo>
                    <a:pt x="810073" y="282298"/>
                  </a:lnTo>
                  <a:lnTo>
                    <a:pt x="911332" y="306846"/>
                  </a:lnTo>
                  <a:lnTo>
                    <a:pt x="1095439" y="343667"/>
                  </a:lnTo>
                  <a:lnTo>
                    <a:pt x="1239657" y="365146"/>
                  </a:lnTo>
                  <a:lnTo>
                    <a:pt x="1374669" y="380488"/>
                  </a:lnTo>
                  <a:lnTo>
                    <a:pt x="1497407" y="389694"/>
                  </a:lnTo>
                  <a:lnTo>
                    <a:pt x="1712199" y="408105"/>
                  </a:lnTo>
                  <a:lnTo>
                    <a:pt x="1945402" y="417310"/>
                  </a:lnTo>
                  <a:lnTo>
                    <a:pt x="2071208" y="4173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6">
              <a:extLst>
                <a:ext uri="{FF2B5EF4-FFF2-40B4-BE49-F238E27FC236}">
                  <a16:creationId xmlns:a16="http://schemas.microsoft.com/office/drawing/2014/main" id="{4E6230A6-9B27-417E-91BC-E308858B7363}"/>
                </a:ext>
              </a:extLst>
            </p:cNvPr>
            <p:cNvSpPr/>
            <p:nvPr/>
          </p:nvSpPr>
          <p:spPr>
            <a:xfrm rot="16200000">
              <a:off x="2917828" y="3092451"/>
              <a:ext cx="4016375" cy="1216025"/>
            </a:xfrm>
            <a:custGeom>
              <a:avLst/>
              <a:gdLst>
                <a:gd name="connsiteX0" fmla="*/ 1210429 w 4016124"/>
                <a:gd name="connsiteY0" fmla="*/ 848616 h 1217007"/>
                <a:gd name="connsiteX1" fmla="*/ 1019655 w 4016124"/>
                <a:gd name="connsiteY1" fmla="*/ 845327 h 1217007"/>
                <a:gd name="connsiteX2" fmla="*/ 871641 w 4016124"/>
                <a:gd name="connsiteY2" fmla="*/ 838748 h 1217007"/>
                <a:gd name="connsiteX3" fmla="*/ 720337 w 4016124"/>
                <a:gd name="connsiteY3" fmla="*/ 835459 h 1217007"/>
                <a:gd name="connsiteX4" fmla="*/ 615082 w 4016124"/>
                <a:gd name="connsiteY4" fmla="*/ 832170 h 1217007"/>
                <a:gd name="connsiteX5" fmla="*/ 575612 w 4016124"/>
                <a:gd name="connsiteY5" fmla="*/ 825591 h 1217007"/>
                <a:gd name="connsiteX6" fmla="*/ 546009 w 4016124"/>
                <a:gd name="connsiteY6" fmla="*/ 812434 h 1217007"/>
                <a:gd name="connsiteX7" fmla="*/ 522984 w 4016124"/>
                <a:gd name="connsiteY7" fmla="*/ 792699 h 1217007"/>
                <a:gd name="connsiteX8" fmla="*/ 32892 w 4016124"/>
                <a:gd name="connsiteY8" fmla="*/ 789410 h 1217007"/>
                <a:gd name="connsiteX9" fmla="*/ 9868 w 4016124"/>
                <a:gd name="connsiteY9" fmla="*/ 809145 h 1217007"/>
                <a:gd name="connsiteX10" fmla="*/ 0 w 4016124"/>
                <a:gd name="connsiteY10" fmla="*/ 825591 h 1217007"/>
                <a:gd name="connsiteX11" fmla="*/ 13157 w 4016124"/>
                <a:gd name="connsiteY11" fmla="*/ 848616 h 1217007"/>
                <a:gd name="connsiteX12" fmla="*/ 52628 w 4016124"/>
                <a:gd name="connsiteY12" fmla="*/ 897954 h 1217007"/>
                <a:gd name="connsiteX13" fmla="*/ 108544 w 4016124"/>
                <a:gd name="connsiteY13" fmla="*/ 953870 h 1217007"/>
                <a:gd name="connsiteX14" fmla="*/ 148015 w 4016124"/>
                <a:gd name="connsiteY14" fmla="*/ 986763 h 1217007"/>
                <a:gd name="connsiteX15" fmla="*/ 174328 w 4016124"/>
                <a:gd name="connsiteY15" fmla="*/ 1003209 h 1217007"/>
                <a:gd name="connsiteX16" fmla="*/ 217088 w 4016124"/>
                <a:gd name="connsiteY16" fmla="*/ 1022944 h 1217007"/>
                <a:gd name="connsiteX17" fmla="*/ 263137 w 4016124"/>
                <a:gd name="connsiteY17" fmla="*/ 1036101 h 1217007"/>
                <a:gd name="connsiteX18" fmla="*/ 351946 w 4016124"/>
                <a:gd name="connsiteY18" fmla="*/ 1052547 h 1217007"/>
                <a:gd name="connsiteX19" fmla="*/ 457200 w 4016124"/>
                <a:gd name="connsiteY19" fmla="*/ 1072282 h 1217007"/>
                <a:gd name="connsiteX20" fmla="*/ 503249 w 4016124"/>
                <a:gd name="connsiteY20" fmla="*/ 1082150 h 1217007"/>
                <a:gd name="connsiteX21" fmla="*/ 575612 w 4016124"/>
                <a:gd name="connsiteY21" fmla="*/ 1082150 h 1217007"/>
                <a:gd name="connsiteX22" fmla="*/ 842038 w 4016124"/>
                <a:gd name="connsiteY22" fmla="*/ 1082150 h 1217007"/>
                <a:gd name="connsiteX23" fmla="*/ 1131488 w 4016124"/>
                <a:gd name="connsiteY23" fmla="*/ 1082150 h 1217007"/>
                <a:gd name="connsiteX24" fmla="*/ 1450541 w 4016124"/>
                <a:gd name="connsiteY24" fmla="*/ 1078860 h 1217007"/>
                <a:gd name="connsiteX25" fmla="*/ 1756438 w 4016124"/>
                <a:gd name="connsiteY25" fmla="*/ 1082150 h 1217007"/>
                <a:gd name="connsiteX26" fmla="*/ 2190613 w 4016124"/>
                <a:gd name="connsiteY26" fmla="*/ 1082150 h 1217007"/>
                <a:gd name="connsiteX27" fmla="*/ 2601764 w 4016124"/>
                <a:gd name="connsiteY27" fmla="*/ 1085439 h 1217007"/>
                <a:gd name="connsiteX28" fmla="*/ 3009626 w 4016124"/>
                <a:gd name="connsiteY28" fmla="*/ 1092017 h 1217007"/>
                <a:gd name="connsiteX29" fmla="*/ 3401042 w 4016124"/>
                <a:gd name="connsiteY29" fmla="*/ 1098596 h 1217007"/>
                <a:gd name="connsiteX30" fmla="*/ 3568792 w 4016124"/>
                <a:gd name="connsiteY30" fmla="*/ 1105174 h 1217007"/>
                <a:gd name="connsiteX31" fmla="*/ 3588527 w 4016124"/>
                <a:gd name="connsiteY31" fmla="*/ 1105174 h 1217007"/>
                <a:gd name="connsiteX32" fmla="*/ 3604973 w 4016124"/>
                <a:gd name="connsiteY32" fmla="*/ 1108463 h 1217007"/>
                <a:gd name="connsiteX33" fmla="*/ 3627997 w 4016124"/>
                <a:gd name="connsiteY33" fmla="*/ 1124909 h 1217007"/>
                <a:gd name="connsiteX34" fmla="*/ 3657600 w 4016124"/>
                <a:gd name="connsiteY34" fmla="*/ 1147934 h 1217007"/>
                <a:gd name="connsiteX35" fmla="*/ 3683914 w 4016124"/>
                <a:gd name="connsiteY35" fmla="*/ 1170958 h 1217007"/>
                <a:gd name="connsiteX36" fmla="*/ 3723384 w 4016124"/>
                <a:gd name="connsiteY36" fmla="*/ 1207140 h 1217007"/>
                <a:gd name="connsiteX37" fmla="*/ 3736541 w 4016124"/>
                <a:gd name="connsiteY37" fmla="*/ 1213718 h 1217007"/>
                <a:gd name="connsiteX38" fmla="*/ 3769433 w 4016124"/>
                <a:gd name="connsiteY38" fmla="*/ 1217007 h 1217007"/>
                <a:gd name="connsiteX39" fmla="*/ 3805615 w 4016124"/>
                <a:gd name="connsiteY39" fmla="*/ 1203850 h 1217007"/>
                <a:gd name="connsiteX40" fmla="*/ 3838507 w 4016124"/>
                <a:gd name="connsiteY40" fmla="*/ 1180826 h 1217007"/>
                <a:gd name="connsiteX41" fmla="*/ 3891134 w 4016124"/>
                <a:gd name="connsiteY41" fmla="*/ 1118331 h 1217007"/>
                <a:gd name="connsiteX42" fmla="*/ 3950340 w 4016124"/>
                <a:gd name="connsiteY42" fmla="*/ 1029522 h 1217007"/>
                <a:gd name="connsiteX43" fmla="*/ 3983232 w 4016124"/>
                <a:gd name="connsiteY43" fmla="*/ 973606 h 1217007"/>
                <a:gd name="connsiteX44" fmla="*/ 4006256 w 4016124"/>
                <a:gd name="connsiteY44" fmla="*/ 930846 h 1217007"/>
                <a:gd name="connsiteX45" fmla="*/ 4012835 w 4016124"/>
                <a:gd name="connsiteY45" fmla="*/ 891375 h 1217007"/>
                <a:gd name="connsiteX46" fmla="*/ 4016124 w 4016124"/>
                <a:gd name="connsiteY46" fmla="*/ 855194 h 1217007"/>
                <a:gd name="connsiteX47" fmla="*/ 4006256 w 4016124"/>
                <a:gd name="connsiteY47" fmla="*/ 822302 h 1217007"/>
                <a:gd name="connsiteX48" fmla="*/ 3986521 w 4016124"/>
                <a:gd name="connsiteY48" fmla="*/ 789410 h 1217007"/>
                <a:gd name="connsiteX49" fmla="*/ 3963497 w 4016124"/>
                <a:gd name="connsiteY49" fmla="*/ 756518 h 1217007"/>
                <a:gd name="connsiteX50" fmla="*/ 3947051 w 4016124"/>
                <a:gd name="connsiteY50" fmla="*/ 730204 h 1217007"/>
                <a:gd name="connsiteX51" fmla="*/ 3894423 w 4016124"/>
                <a:gd name="connsiteY51" fmla="*/ 516406 h 1217007"/>
                <a:gd name="connsiteX52" fmla="*/ 3864820 w 4016124"/>
                <a:gd name="connsiteY52" fmla="*/ 378259 h 1217007"/>
                <a:gd name="connsiteX53" fmla="*/ 3845085 w 4016124"/>
                <a:gd name="connsiteY53" fmla="*/ 282872 h 1217007"/>
                <a:gd name="connsiteX54" fmla="*/ 3828639 w 4016124"/>
                <a:gd name="connsiteY54" fmla="*/ 180906 h 1217007"/>
                <a:gd name="connsiteX55" fmla="*/ 3812193 w 4016124"/>
                <a:gd name="connsiteY55" fmla="*/ 0 h 1217007"/>
                <a:gd name="connsiteX56" fmla="*/ 3677336 w 4016124"/>
                <a:gd name="connsiteY56" fmla="*/ 16446 h 1217007"/>
                <a:gd name="connsiteX57" fmla="*/ 3697071 w 4016124"/>
                <a:gd name="connsiteY57" fmla="*/ 164460 h 1217007"/>
                <a:gd name="connsiteX58" fmla="*/ 3720095 w 4016124"/>
                <a:gd name="connsiteY58" fmla="*/ 312475 h 1217007"/>
                <a:gd name="connsiteX59" fmla="*/ 3752987 w 4016124"/>
                <a:gd name="connsiteY59" fmla="*/ 522984 h 1217007"/>
                <a:gd name="connsiteX60" fmla="*/ 3785879 w 4016124"/>
                <a:gd name="connsiteY60" fmla="*/ 726915 h 1217007"/>
                <a:gd name="connsiteX61" fmla="*/ 3795747 w 4016124"/>
                <a:gd name="connsiteY61" fmla="*/ 769675 h 1217007"/>
                <a:gd name="connsiteX62" fmla="*/ 3795747 w 4016124"/>
                <a:gd name="connsiteY62" fmla="*/ 802567 h 1217007"/>
                <a:gd name="connsiteX63" fmla="*/ 3789169 w 4016124"/>
                <a:gd name="connsiteY63" fmla="*/ 832170 h 1217007"/>
                <a:gd name="connsiteX64" fmla="*/ 3776012 w 4016124"/>
                <a:gd name="connsiteY64" fmla="*/ 858483 h 1217007"/>
                <a:gd name="connsiteX65" fmla="*/ 3752987 w 4016124"/>
                <a:gd name="connsiteY65" fmla="*/ 874929 h 1217007"/>
                <a:gd name="connsiteX66" fmla="*/ 3733252 w 4016124"/>
                <a:gd name="connsiteY66" fmla="*/ 881508 h 1217007"/>
                <a:gd name="connsiteX67" fmla="*/ 3657600 w 4016124"/>
                <a:gd name="connsiteY67" fmla="*/ 881508 h 1217007"/>
                <a:gd name="connsiteX68" fmla="*/ 3407620 w 4016124"/>
                <a:gd name="connsiteY68" fmla="*/ 871640 h 1217007"/>
                <a:gd name="connsiteX69" fmla="*/ 3160930 w 4016124"/>
                <a:gd name="connsiteY69" fmla="*/ 861773 h 1217007"/>
                <a:gd name="connsiteX70" fmla="*/ 3016205 w 4016124"/>
                <a:gd name="connsiteY70" fmla="*/ 858483 h 1217007"/>
                <a:gd name="connsiteX71" fmla="*/ 2759646 w 4016124"/>
                <a:gd name="connsiteY71" fmla="*/ 858483 h 1217007"/>
                <a:gd name="connsiteX72" fmla="*/ 2187324 w 4016124"/>
                <a:gd name="connsiteY72" fmla="*/ 858483 h 1217007"/>
                <a:gd name="connsiteX73" fmla="*/ 1841957 w 4016124"/>
                <a:gd name="connsiteY73" fmla="*/ 855194 h 1217007"/>
                <a:gd name="connsiteX74" fmla="*/ 1345287 w 4016124"/>
                <a:gd name="connsiteY74" fmla="*/ 851905 h 1217007"/>
                <a:gd name="connsiteX75" fmla="*/ 1210429 w 4016124"/>
                <a:gd name="connsiteY75" fmla="*/ 848616 h 1217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016124" h="1217007">
                  <a:moveTo>
                    <a:pt x="1210429" y="848616"/>
                  </a:moveTo>
                  <a:lnTo>
                    <a:pt x="1019655" y="845327"/>
                  </a:lnTo>
                  <a:lnTo>
                    <a:pt x="871641" y="838748"/>
                  </a:lnTo>
                  <a:lnTo>
                    <a:pt x="720337" y="835459"/>
                  </a:lnTo>
                  <a:lnTo>
                    <a:pt x="615082" y="832170"/>
                  </a:lnTo>
                  <a:lnTo>
                    <a:pt x="575612" y="825591"/>
                  </a:lnTo>
                  <a:lnTo>
                    <a:pt x="546009" y="812434"/>
                  </a:lnTo>
                  <a:lnTo>
                    <a:pt x="522984" y="792699"/>
                  </a:lnTo>
                  <a:lnTo>
                    <a:pt x="32892" y="789410"/>
                  </a:lnTo>
                  <a:lnTo>
                    <a:pt x="9868" y="809145"/>
                  </a:lnTo>
                  <a:lnTo>
                    <a:pt x="0" y="825591"/>
                  </a:lnTo>
                  <a:lnTo>
                    <a:pt x="13157" y="848616"/>
                  </a:lnTo>
                  <a:lnTo>
                    <a:pt x="52628" y="897954"/>
                  </a:lnTo>
                  <a:lnTo>
                    <a:pt x="108544" y="953870"/>
                  </a:lnTo>
                  <a:lnTo>
                    <a:pt x="148015" y="986763"/>
                  </a:lnTo>
                  <a:lnTo>
                    <a:pt x="174328" y="1003209"/>
                  </a:lnTo>
                  <a:lnTo>
                    <a:pt x="217088" y="1022944"/>
                  </a:lnTo>
                  <a:lnTo>
                    <a:pt x="263137" y="1036101"/>
                  </a:lnTo>
                  <a:lnTo>
                    <a:pt x="351946" y="1052547"/>
                  </a:lnTo>
                  <a:lnTo>
                    <a:pt x="457200" y="1072282"/>
                  </a:lnTo>
                  <a:lnTo>
                    <a:pt x="503249" y="1082150"/>
                  </a:lnTo>
                  <a:lnTo>
                    <a:pt x="575612" y="1082150"/>
                  </a:lnTo>
                  <a:lnTo>
                    <a:pt x="842038" y="1082150"/>
                  </a:lnTo>
                  <a:lnTo>
                    <a:pt x="1131488" y="1082150"/>
                  </a:lnTo>
                  <a:lnTo>
                    <a:pt x="1450541" y="1078860"/>
                  </a:lnTo>
                  <a:lnTo>
                    <a:pt x="1756438" y="1082150"/>
                  </a:lnTo>
                  <a:lnTo>
                    <a:pt x="2190613" y="1082150"/>
                  </a:lnTo>
                  <a:lnTo>
                    <a:pt x="2601764" y="1085439"/>
                  </a:lnTo>
                  <a:lnTo>
                    <a:pt x="3009626" y="1092017"/>
                  </a:lnTo>
                  <a:lnTo>
                    <a:pt x="3401042" y="1098596"/>
                  </a:lnTo>
                  <a:lnTo>
                    <a:pt x="3568792" y="1105174"/>
                  </a:lnTo>
                  <a:lnTo>
                    <a:pt x="3588527" y="1105174"/>
                  </a:lnTo>
                  <a:lnTo>
                    <a:pt x="3604973" y="1108463"/>
                  </a:lnTo>
                  <a:lnTo>
                    <a:pt x="3627997" y="1124909"/>
                  </a:lnTo>
                  <a:lnTo>
                    <a:pt x="3657600" y="1147934"/>
                  </a:lnTo>
                  <a:lnTo>
                    <a:pt x="3683914" y="1170958"/>
                  </a:lnTo>
                  <a:lnTo>
                    <a:pt x="3723384" y="1207140"/>
                  </a:lnTo>
                  <a:lnTo>
                    <a:pt x="3736541" y="1213718"/>
                  </a:lnTo>
                  <a:lnTo>
                    <a:pt x="3769433" y="1217007"/>
                  </a:lnTo>
                  <a:lnTo>
                    <a:pt x="3805615" y="1203850"/>
                  </a:lnTo>
                  <a:lnTo>
                    <a:pt x="3838507" y="1180826"/>
                  </a:lnTo>
                  <a:lnTo>
                    <a:pt x="3891134" y="1118331"/>
                  </a:lnTo>
                  <a:lnTo>
                    <a:pt x="3950340" y="1029522"/>
                  </a:lnTo>
                  <a:lnTo>
                    <a:pt x="3983232" y="973606"/>
                  </a:lnTo>
                  <a:lnTo>
                    <a:pt x="4006256" y="930846"/>
                  </a:lnTo>
                  <a:lnTo>
                    <a:pt x="4012835" y="891375"/>
                  </a:lnTo>
                  <a:lnTo>
                    <a:pt x="4016124" y="855194"/>
                  </a:lnTo>
                  <a:lnTo>
                    <a:pt x="4006256" y="822302"/>
                  </a:lnTo>
                  <a:lnTo>
                    <a:pt x="3986521" y="789410"/>
                  </a:lnTo>
                  <a:lnTo>
                    <a:pt x="3963497" y="756518"/>
                  </a:lnTo>
                  <a:lnTo>
                    <a:pt x="3947051" y="730204"/>
                  </a:lnTo>
                  <a:lnTo>
                    <a:pt x="3894423" y="516406"/>
                  </a:lnTo>
                  <a:lnTo>
                    <a:pt x="3864820" y="378259"/>
                  </a:lnTo>
                  <a:lnTo>
                    <a:pt x="3845085" y="282872"/>
                  </a:lnTo>
                  <a:lnTo>
                    <a:pt x="3828639" y="180906"/>
                  </a:lnTo>
                  <a:lnTo>
                    <a:pt x="3812193" y="0"/>
                  </a:lnTo>
                  <a:lnTo>
                    <a:pt x="3677336" y="16446"/>
                  </a:lnTo>
                  <a:lnTo>
                    <a:pt x="3697071" y="164460"/>
                  </a:lnTo>
                  <a:lnTo>
                    <a:pt x="3720095" y="312475"/>
                  </a:lnTo>
                  <a:lnTo>
                    <a:pt x="3752987" y="522984"/>
                  </a:lnTo>
                  <a:lnTo>
                    <a:pt x="3785879" y="726915"/>
                  </a:lnTo>
                  <a:lnTo>
                    <a:pt x="3795747" y="769675"/>
                  </a:lnTo>
                  <a:lnTo>
                    <a:pt x="3795747" y="802567"/>
                  </a:lnTo>
                  <a:lnTo>
                    <a:pt x="3789169" y="832170"/>
                  </a:lnTo>
                  <a:lnTo>
                    <a:pt x="3776012" y="858483"/>
                  </a:lnTo>
                  <a:lnTo>
                    <a:pt x="3752987" y="874929"/>
                  </a:lnTo>
                  <a:lnTo>
                    <a:pt x="3733252" y="881508"/>
                  </a:lnTo>
                  <a:lnTo>
                    <a:pt x="3657600" y="881508"/>
                  </a:lnTo>
                  <a:lnTo>
                    <a:pt x="3407620" y="871640"/>
                  </a:lnTo>
                  <a:lnTo>
                    <a:pt x="3160930" y="861773"/>
                  </a:lnTo>
                  <a:lnTo>
                    <a:pt x="3016205" y="858483"/>
                  </a:lnTo>
                  <a:lnTo>
                    <a:pt x="2759646" y="858483"/>
                  </a:lnTo>
                  <a:lnTo>
                    <a:pt x="2187324" y="858483"/>
                  </a:lnTo>
                  <a:lnTo>
                    <a:pt x="1841957" y="855194"/>
                  </a:lnTo>
                  <a:lnTo>
                    <a:pt x="1345287" y="851905"/>
                  </a:lnTo>
                  <a:lnTo>
                    <a:pt x="1210429" y="84861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9">
              <a:extLst>
                <a:ext uri="{FF2B5EF4-FFF2-40B4-BE49-F238E27FC236}">
                  <a16:creationId xmlns:a16="http://schemas.microsoft.com/office/drawing/2014/main" id="{91CDC498-4D0B-4A0A-85C1-EA8A94762207}"/>
                </a:ext>
              </a:extLst>
            </p:cNvPr>
            <p:cNvSpPr/>
            <p:nvPr/>
          </p:nvSpPr>
          <p:spPr>
            <a:xfrm rot="16200000">
              <a:off x="4541046" y="5042694"/>
              <a:ext cx="666750" cy="658812"/>
            </a:xfrm>
            <a:custGeom>
              <a:avLst/>
              <a:gdLst>
                <a:gd name="connsiteX0" fmla="*/ 569118 w 666750"/>
                <a:gd name="connsiteY0" fmla="*/ 264319 h 659607"/>
                <a:gd name="connsiteX1" fmla="*/ 538162 w 666750"/>
                <a:gd name="connsiteY1" fmla="*/ 383382 h 659607"/>
                <a:gd name="connsiteX2" fmla="*/ 516731 w 666750"/>
                <a:gd name="connsiteY2" fmla="*/ 478632 h 659607"/>
                <a:gd name="connsiteX3" fmla="*/ 509587 w 666750"/>
                <a:gd name="connsiteY3" fmla="*/ 507207 h 659607"/>
                <a:gd name="connsiteX4" fmla="*/ 509587 w 666750"/>
                <a:gd name="connsiteY4" fmla="*/ 535782 h 659607"/>
                <a:gd name="connsiteX5" fmla="*/ 514350 w 666750"/>
                <a:gd name="connsiteY5" fmla="*/ 552450 h 659607"/>
                <a:gd name="connsiteX6" fmla="*/ 521493 w 666750"/>
                <a:gd name="connsiteY6" fmla="*/ 566738 h 659607"/>
                <a:gd name="connsiteX7" fmla="*/ 538162 w 666750"/>
                <a:gd name="connsiteY7" fmla="*/ 583407 h 659607"/>
                <a:gd name="connsiteX8" fmla="*/ 557212 w 666750"/>
                <a:gd name="connsiteY8" fmla="*/ 595313 h 659607"/>
                <a:gd name="connsiteX9" fmla="*/ 581025 w 666750"/>
                <a:gd name="connsiteY9" fmla="*/ 604838 h 659607"/>
                <a:gd name="connsiteX10" fmla="*/ 614362 w 666750"/>
                <a:gd name="connsiteY10" fmla="*/ 607219 h 659607"/>
                <a:gd name="connsiteX11" fmla="*/ 666750 w 666750"/>
                <a:gd name="connsiteY11" fmla="*/ 609600 h 659607"/>
                <a:gd name="connsiteX12" fmla="*/ 42862 w 666750"/>
                <a:gd name="connsiteY12" fmla="*/ 659607 h 659607"/>
                <a:gd name="connsiteX13" fmla="*/ 21431 w 666750"/>
                <a:gd name="connsiteY13" fmla="*/ 628650 h 659607"/>
                <a:gd name="connsiteX14" fmla="*/ 0 w 666750"/>
                <a:gd name="connsiteY14" fmla="*/ 597694 h 659607"/>
                <a:gd name="connsiteX15" fmla="*/ 14287 w 666750"/>
                <a:gd name="connsiteY15" fmla="*/ 578644 h 659607"/>
                <a:gd name="connsiteX16" fmla="*/ 33337 w 666750"/>
                <a:gd name="connsiteY16" fmla="*/ 561975 h 659607"/>
                <a:gd name="connsiteX17" fmla="*/ 71437 w 666750"/>
                <a:gd name="connsiteY17" fmla="*/ 538163 h 659607"/>
                <a:gd name="connsiteX18" fmla="*/ 121443 w 666750"/>
                <a:gd name="connsiteY18" fmla="*/ 511969 h 659607"/>
                <a:gd name="connsiteX19" fmla="*/ 157162 w 666750"/>
                <a:gd name="connsiteY19" fmla="*/ 490538 h 659607"/>
                <a:gd name="connsiteX20" fmla="*/ 204787 w 666750"/>
                <a:gd name="connsiteY20" fmla="*/ 457200 h 659607"/>
                <a:gd name="connsiteX21" fmla="*/ 257175 w 666750"/>
                <a:gd name="connsiteY21" fmla="*/ 414338 h 659607"/>
                <a:gd name="connsiteX22" fmla="*/ 319087 w 666750"/>
                <a:gd name="connsiteY22" fmla="*/ 352425 h 659607"/>
                <a:gd name="connsiteX23" fmla="*/ 378618 w 666750"/>
                <a:gd name="connsiteY23" fmla="*/ 285750 h 659607"/>
                <a:gd name="connsiteX24" fmla="*/ 421481 w 666750"/>
                <a:gd name="connsiteY24" fmla="*/ 230982 h 659607"/>
                <a:gd name="connsiteX25" fmla="*/ 466725 w 666750"/>
                <a:gd name="connsiteY25" fmla="*/ 166688 h 659607"/>
                <a:gd name="connsiteX26" fmla="*/ 514350 w 666750"/>
                <a:gd name="connsiteY26" fmla="*/ 95250 h 659607"/>
                <a:gd name="connsiteX27" fmla="*/ 547687 w 666750"/>
                <a:gd name="connsiteY27" fmla="*/ 40482 h 659607"/>
                <a:gd name="connsiteX28" fmla="*/ 566737 w 666750"/>
                <a:gd name="connsiteY28" fmla="*/ 19050 h 659607"/>
                <a:gd name="connsiteX29" fmla="*/ 581025 w 666750"/>
                <a:gd name="connsiteY29" fmla="*/ 9525 h 659607"/>
                <a:gd name="connsiteX30" fmla="*/ 592931 w 666750"/>
                <a:gd name="connsiteY30" fmla="*/ 2382 h 659607"/>
                <a:gd name="connsiteX31" fmla="*/ 602456 w 666750"/>
                <a:gd name="connsiteY31" fmla="*/ 0 h 659607"/>
                <a:gd name="connsiteX32" fmla="*/ 611981 w 666750"/>
                <a:gd name="connsiteY32" fmla="*/ 0 h 659607"/>
                <a:gd name="connsiteX33" fmla="*/ 619125 w 666750"/>
                <a:gd name="connsiteY33" fmla="*/ 9525 h 659607"/>
                <a:gd name="connsiteX34" fmla="*/ 621506 w 666750"/>
                <a:gd name="connsiteY34" fmla="*/ 26194 h 659607"/>
                <a:gd name="connsiteX35" fmla="*/ 621506 w 666750"/>
                <a:gd name="connsiteY35" fmla="*/ 52388 h 659607"/>
                <a:gd name="connsiteX36" fmla="*/ 604837 w 666750"/>
                <a:gd name="connsiteY36" fmla="*/ 121444 h 659607"/>
                <a:gd name="connsiteX37" fmla="*/ 569118 w 666750"/>
                <a:gd name="connsiteY37" fmla="*/ 264319 h 659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66750" h="659607">
                  <a:moveTo>
                    <a:pt x="569118" y="264319"/>
                  </a:moveTo>
                  <a:lnTo>
                    <a:pt x="538162" y="383382"/>
                  </a:lnTo>
                  <a:lnTo>
                    <a:pt x="516731" y="478632"/>
                  </a:lnTo>
                  <a:lnTo>
                    <a:pt x="509587" y="507207"/>
                  </a:lnTo>
                  <a:lnTo>
                    <a:pt x="509587" y="535782"/>
                  </a:lnTo>
                  <a:lnTo>
                    <a:pt x="514350" y="552450"/>
                  </a:lnTo>
                  <a:lnTo>
                    <a:pt x="521493" y="566738"/>
                  </a:lnTo>
                  <a:lnTo>
                    <a:pt x="538162" y="583407"/>
                  </a:lnTo>
                  <a:lnTo>
                    <a:pt x="557212" y="595313"/>
                  </a:lnTo>
                  <a:lnTo>
                    <a:pt x="581025" y="604838"/>
                  </a:lnTo>
                  <a:lnTo>
                    <a:pt x="614362" y="607219"/>
                  </a:lnTo>
                  <a:lnTo>
                    <a:pt x="666750" y="609600"/>
                  </a:lnTo>
                  <a:lnTo>
                    <a:pt x="42862" y="659607"/>
                  </a:lnTo>
                  <a:lnTo>
                    <a:pt x="21431" y="628650"/>
                  </a:lnTo>
                  <a:lnTo>
                    <a:pt x="0" y="597694"/>
                  </a:lnTo>
                  <a:lnTo>
                    <a:pt x="14287" y="578644"/>
                  </a:lnTo>
                  <a:lnTo>
                    <a:pt x="33337" y="561975"/>
                  </a:lnTo>
                  <a:lnTo>
                    <a:pt x="71437" y="538163"/>
                  </a:lnTo>
                  <a:lnTo>
                    <a:pt x="121443" y="511969"/>
                  </a:lnTo>
                  <a:lnTo>
                    <a:pt x="157162" y="490538"/>
                  </a:lnTo>
                  <a:lnTo>
                    <a:pt x="204787" y="457200"/>
                  </a:lnTo>
                  <a:lnTo>
                    <a:pt x="257175" y="414338"/>
                  </a:lnTo>
                  <a:lnTo>
                    <a:pt x="319087" y="352425"/>
                  </a:lnTo>
                  <a:lnTo>
                    <a:pt x="378618" y="285750"/>
                  </a:lnTo>
                  <a:lnTo>
                    <a:pt x="421481" y="230982"/>
                  </a:lnTo>
                  <a:lnTo>
                    <a:pt x="466725" y="166688"/>
                  </a:lnTo>
                  <a:lnTo>
                    <a:pt x="514350" y="95250"/>
                  </a:lnTo>
                  <a:lnTo>
                    <a:pt x="547687" y="40482"/>
                  </a:lnTo>
                  <a:lnTo>
                    <a:pt x="566737" y="19050"/>
                  </a:lnTo>
                  <a:lnTo>
                    <a:pt x="581025" y="9525"/>
                  </a:lnTo>
                  <a:lnTo>
                    <a:pt x="592931" y="2382"/>
                  </a:lnTo>
                  <a:lnTo>
                    <a:pt x="602456" y="0"/>
                  </a:lnTo>
                  <a:lnTo>
                    <a:pt x="611981" y="0"/>
                  </a:lnTo>
                  <a:lnTo>
                    <a:pt x="619125" y="9525"/>
                  </a:lnTo>
                  <a:lnTo>
                    <a:pt x="621506" y="26194"/>
                  </a:lnTo>
                  <a:lnTo>
                    <a:pt x="621506" y="52388"/>
                  </a:lnTo>
                  <a:lnTo>
                    <a:pt x="604837" y="121444"/>
                  </a:lnTo>
                  <a:lnTo>
                    <a:pt x="569118" y="2643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7">
              <a:extLst>
                <a:ext uri="{FF2B5EF4-FFF2-40B4-BE49-F238E27FC236}">
                  <a16:creationId xmlns:a16="http://schemas.microsoft.com/office/drawing/2014/main" id="{198F899F-E149-47BB-8F09-F6990756B107}"/>
                </a:ext>
              </a:extLst>
            </p:cNvPr>
            <p:cNvSpPr/>
            <p:nvPr/>
          </p:nvSpPr>
          <p:spPr>
            <a:xfrm rot="16200000">
              <a:off x="4640265" y="2370138"/>
              <a:ext cx="315912" cy="887412"/>
            </a:xfrm>
            <a:custGeom>
              <a:avLst/>
              <a:gdLst>
                <a:gd name="connsiteX0" fmla="*/ 76200 w 316706"/>
                <a:gd name="connsiteY0" fmla="*/ 469107 h 888207"/>
                <a:gd name="connsiteX1" fmla="*/ 50006 w 316706"/>
                <a:gd name="connsiteY1" fmla="*/ 326232 h 888207"/>
                <a:gd name="connsiteX2" fmla="*/ 19050 w 316706"/>
                <a:gd name="connsiteY2" fmla="*/ 135732 h 888207"/>
                <a:gd name="connsiteX3" fmla="*/ 0 w 316706"/>
                <a:gd name="connsiteY3" fmla="*/ 0 h 888207"/>
                <a:gd name="connsiteX4" fmla="*/ 164306 w 316706"/>
                <a:gd name="connsiteY4" fmla="*/ 2382 h 888207"/>
                <a:gd name="connsiteX5" fmla="*/ 171450 w 316706"/>
                <a:gd name="connsiteY5" fmla="*/ 109538 h 888207"/>
                <a:gd name="connsiteX6" fmla="*/ 180975 w 316706"/>
                <a:gd name="connsiteY6" fmla="*/ 185738 h 888207"/>
                <a:gd name="connsiteX7" fmla="*/ 207168 w 316706"/>
                <a:gd name="connsiteY7" fmla="*/ 347663 h 888207"/>
                <a:gd name="connsiteX8" fmla="*/ 250031 w 316706"/>
                <a:gd name="connsiteY8" fmla="*/ 561975 h 888207"/>
                <a:gd name="connsiteX9" fmla="*/ 290512 w 316706"/>
                <a:gd name="connsiteY9" fmla="*/ 766763 h 888207"/>
                <a:gd name="connsiteX10" fmla="*/ 316706 w 316706"/>
                <a:gd name="connsiteY10" fmla="*/ 881063 h 888207"/>
                <a:gd name="connsiteX11" fmla="*/ 150018 w 316706"/>
                <a:gd name="connsiteY11" fmla="*/ 888207 h 888207"/>
                <a:gd name="connsiteX12" fmla="*/ 135731 w 316706"/>
                <a:gd name="connsiteY12" fmla="*/ 781050 h 888207"/>
                <a:gd name="connsiteX13" fmla="*/ 109537 w 316706"/>
                <a:gd name="connsiteY13" fmla="*/ 645319 h 888207"/>
                <a:gd name="connsiteX14" fmla="*/ 76200 w 316706"/>
                <a:gd name="connsiteY14" fmla="*/ 469107 h 88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6706" h="888207">
                  <a:moveTo>
                    <a:pt x="76200" y="469107"/>
                  </a:moveTo>
                  <a:lnTo>
                    <a:pt x="50006" y="326232"/>
                  </a:lnTo>
                  <a:lnTo>
                    <a:pt x="19050" y="135732"/>
                  </a:lnTo>
                  <a:lnTo>
                    <a:pt x="0" y="0"/>
                  </a:lnTo>
                  <a:lnTo>
                    <a:pt x="164306" y="2382"/>
                  </a:lnTo>
                  <a:lnTo>
                    <a:pt x="171450" y="109538"/>
                  </a:lnTo>
                  <a:lnTo>
                    <a:pt x="180975" y="185738"/>
                  </a:lnTo>
                  <a:lnTo>
                    <a:pt x="207168" y="347663"/>
                  </a:lnTo>
                  <a:lnTo>
                    <a:pt x="250031" y="561975"/>
                  </a:lnTo>
                  <a:lnTo>
                    <a:pt x="290512" y="766763"/>
                  </a:lnTo>
                  <a:lnTo>
                    <a:pt x="316706" y="881063"/>
                  </a:lnTo>
                  <a:lnTo>
                    <a:pt x="150018" y="888207"/>
                  </a:lnTo>
                  <a:lnTo>
                    <a:pt x="135731" y="781050"/>
                  </a:lnTo>
                  <a:lnTo>
                    <a:pt x="109537" y="645319"/>
                  </a:lnTo>
                  <a:lnTo>
                    <a:pt x="76200" y="4691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8">
              <a:extLst>
                <a:ext uri="{FF2B5EF4-FFF2-40B4-BE49-F238E27FC236}">
                  <a16:creationId xmlns:a16="http://schemas.microsoft.com/office/drawing/2014/main" id="{5B118545-FC32-405D-8897-2A7D5466346A}"/>
                </a:ext>
              </a:extLst>
            </p:cNvPr>
            <p:cNvSpPr/>
            <p:nvPr/>
          </p:nvSpPr>
          <p:spPr>
            <a:xfrm rot="16200000">
              <a:off x="4623596" y="3242469"/>
              <a:ext cx="298450" cy="928688"/>
            </a:xfrm>
            <a:custGeom>
              <a:avLst/>
              <a:gdLst>
                <a:gd name="connsiteX0" fmla="*/ 238125 w 297656"/>
                <a:gd name="connsiteY0" fmla="*/ 576262 h 928687"/>
                <a:gd name="connsiteX1" fmla="*/ 221456 w 297656"/>
                <a:gd name="connsiteY1" fmla="*/ 471487 h 928687"/>
                <a:gd name="connsiteX2" fmla="*/ 202406 w 297656"/>
                <a:gd name="connsiteY2" fmla="*/ 335756 h 928687"/>
                <a:gd name="connsiteX3" fmla="*/ 185737 w 297656"/>
                <a:gd name="connsiteY3" fmla="*/ 171450 h 928687"/>
                <a:gd name="connsiteX4" fmla="*/ 176212 w 297656"/>
                <a:gd name="connsiteY4" fmla="*/ 0 h 928687"/>
                <a:gd name="connsiteX5" fmla="*/ 35719 w 297656"/>
                <a:gd name="connsiteY5" fmla="*/ 0 h 928687"/>
                <a:gd name="connsiteX6" fmla="*/ 16669 w 297656"/>
                <a:gd name="connsiteY6" fmla="*/ 78581 h 928687"/>
                <a:gd name="connsiteX7" fmla="*/ 7144 w 297656"/>
                <a:gd name="connsiteY7" fmla="*/ 126206 h 928687"/>
                <a:gd name="connsiteX8" fmla="*/ 0 w 297656"/>
                <a:gd name="connsiteY8" fmla="*/ 183356 h 928687"/>
                <a:gd name="connsiteX9" fmla="*/ 0 w 297656"/>
                <a:gd name="connsiteY9" fmla="*/ 238125 h 928687"/>
                <a:gd name="connsiteX10" fmla="*/ 9525 w 297656"/>
                <a:gd name="connsiteY10" fmla="*/ 347662 h 928687"/>
                <a:gd name="connsiteX11" fmla="*/ 30956 w 297656"/>
                <a:gd name="connsiteY11" fmla="*/ 490537 h 928687"/>
                <a:gd name="connsiteX12" fmla="*/ 59531 w 297656"/>
                <a:gd name="connsiteY12" fmla="*/ 647700 h 928687"/>
                <a:gd name="connsiteX13" fmla="*/ 80962 w 297656"/>
                <a:gd name="connsiteY13" fmla="*/ 738187 h 928687"/>
                <a:gd name="connsiteX14" fmla="*/ 102394 w 297656"/>
                <a:gd name="connsiteY14" fmla="*/ 831056 h 928687"/>
                <a:gd name="connsiteX15" fmla="*/ 126206 w 297656"/>
                <a:gd name="connsiteY15" fmla="*/ 928687 h 928687"/>
                <a:gd name="connsiteX16" fmla="*/ 297656 w 297656"/>
                <a:gd name="connsiteY16" fmla="*/ 921543 h 928687"/>
                <a:gd name="connsiteX17" fmla="*/ 266700 w 297656"/>
                <a:gd name="connsiteY17" fmla="*/ 742950 h 928687"/>
                <a:gd name="connsiteX18" fmla="*/ 238125 w 297656"/>
                <a:gd name="connsiteY18" fmla="*/ 576262 h 92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7656" h="928687">
                  <a:moveTo>
                    <a:pt x="238125" y="576262"/>
                  </a:moveTo>
                  <a:lnTo>
                    <a:pt x="221456" y="471487"/>
                  </a:lnTo>
                  <a:lnTo>
                    <a:pt x="202406" y="335756"/>
                  </a:lnTo>
                  <a:lnTo>
                    <a:pt x="185737" y="171450"/>
                  </a:lnTo>
                  <a:lnTo>
                    <a:pt x="176212" y="0"/>
                  </a:lnTo>
                  <a:lnTo>
                    <a:pt x="35719" y="0"/>
                  </a:lnTo>
                  <a:lnTo>
                    <a:pt x="16669" y="78581"/>
                  </a:lnTo>
                  <a:lnTo>
                    <a:pt x="7144" y="126206"/>
                  </a:lnTo>
                  <a:lnTo>
                    <a:pt x="0" y="183356"/>
                  </a:lnTo>
                  <a:lnTo>
                    <a:pt x="0" y="238125"/>
                  </a:lnTo>
                  <a:lnTo>
                    <a:pt x="9525" y="347662"/>
                  </a:lnTo>
                  <a:lnTo>
                    <a:pt x="30956" y="490537"/>
                  </a:lnTo>
                  <a:lnTo>
                    <a:pt x="59531" y="647700"/>
                  </a:lnTo>
                  <a:lnTo>
                    <a:pt x="80962" y="738187"/>
                  </a:lnTo>
                  <a:lnTo>
                    <a:pt x="102394" y="831056"/>
                  </a:lnTo>
                  <a:lnTo>
                    <a:pt x="126206" y="928687"/>
                  </a:lnTo>
                  <a:lnTo>
                    <a:pt x="297656" y="921543"/>
                  </a:lnTo>
                  <a:lnTo>
                    <a:pt x="266700" y="742950"/>
                  </a:lnTo>
                  <a:lnTo>
                    <a:pt x="238125" y="5762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32">
              <a:extLst>
                <a:ext uri="{FF2B5EF4-FFF2-40B4-BE49-F238E27FC236}">
                  <a16:creationId xmlns:a16="http://schemas.microsoft.com/office/drawing/2014/main" id="{A1D396B9-03F6-48A4-85AE-F85A38DD3064}"/>
                </a:ext>
              </a:extLst>
            </p:cNvPr>
            <p:cNvSpPr/>
            <p:nvPr/>
          </p:nvSpPr>
          <p:spPr>
            <a:xfrm rot="16200000">
              <a:off x="6207921" y="1624807"/>
              <a:ext cx="1727200" cy="2106612"/>
            </a:xfrm>
            <a:custGeom>
              <a:avLst/>
              <a:gdLst>
                <a:gd name="connsiteX0" fmla="*/ 827448 w 1727823"/>
                <a:gd name="connsiteY0" fmla="*/ 1640871 h 2106485"/>
                <a:gd name="connsiteX1" fmla="*/ 701227 w 1727823"/>
                <a:gd name="connsiteY1" fmla="*/ 1624041 h 2106485"/>
                <a:gd name="connsiteX2" fmla="*/ 544152 w 1727823"/>
                <a:gd name="connsiteY2" fmla="*/ 1598797 h 2106485"/>
                <a:gd name="connsiteX3" fmla="*/ 401102 w 1727823"/>
                <a:gd name="connsiteY3" fmla="*/ 1573553 h 2106485"/>
                <a:gd name="connsiteX4" fmla="*/ 297320 w 1727823"/>
                <a:gd name="connsiteY4" fmla="*/ 1551114 h 2106485"/>
                <a:gd name="connsiteX5" fmla="*/ 249637 w 1727823"/>
                <a:gd name="connsiteY5" fmla="*/ 1539894 h 2106485"/>
                <a:gd name="connsiteX6" fmla="*/ 89757 w 1727823"/>
                <a:gd name="connsiteY6" fmla="*/ 1525869 h 2106485"/>
                <a:gd name="connsiteX7" fmla="*/ 47683 w 1727823"/>
                <a:gd name="connsiteY7" fmla="*/ 1548309 h 2106485"/>
                <a:gd name="connsiteX8" fmla="*/ 25244 w 1727823"/>
                <a:gd name="connsiteY8" fmla="*/ 1565138 h 2106485"/>
                <a:gd name="connsiteX9" fmla="*/ 11220 w 1727823"/>
                <a:gd name="connsiteY9" fmla="*/ 1584773 h 2106485"/>
                <a:gd name="connsiteX10" fmla="*/ 0 w 1727823"/>
                <a:gd name="connsiteY10" fmla="*/ 1607212 h 2106485"/>
                <a:gd name="connsiteX11" fmla="*/ 0 w 1727823"/>
                <a:gd name="connsiteY11" fmla="*/ 1626846 h 2106485"/>
                <a:gd name="connsiteX12" fmla="*/ 8415 w 1727823"/>
                <a:gd name="connsiteY12" fmla="*/ 1666115 h 2106485"/>
                <a:gd name="connsiteX13" fmla="*/ 19634 w 1727823"/>
                <a:gd name="connsiteY13" fmla="*/ 1696969 h 2106485"/>
                <a:gd name="connsiteX14" fmla="*/ 39269 w 1727823"/>
                <a:gd name="connsiteY14" fmla="*/ 1716603 h 2106485"/>
                <a:gd name="connsiteX15" fmla="*/ 61708 w 1727823"/>
                <a:gd name="connsiteY15" fmla="*/ 1730628 h 2106485"/>
                <a:gd name="connsiteX16" fmla="*/ 115001 w 1727823"/>
                <a:gd name="connsiteY16" fmla="*/ 1755872 h 2106485"/>
                <a:gd name="connsiteX17" fmla="*/ 179514 w 1727823"/>
                <a:gd name="connsiteY17" fmla="*/ 1778311 h 2106485"/>
                <a:gd name="connsiteX18" fmla="*/ 230002 w 1727823"/>
                <a:gd name="connsiteY18" fmla="*/ 1795141 h 2106485"/>
                <a:gd name="connsiteX19" fmla="*/ 302930 w 1727823"/>
                <a:gd name="connsiteY19" fmla="*/ 1806360 h 2106485"/>
                <a:gd name="connsiteX20" fmla="*/ 471224 w 1727823"/>
                <a:gd name="connsiteY20" fmla="*/ 1837214 h 2106485"/>
                <a:gd name="connsiteX21" fmla="*/ 692812 w 1727823"/>
                <a:gd name="connsiteY21" fmla="*/ 1876483 h 2106485"/>
                <a:gd name="connsiteX22" fmla="*/ 995742 w 1727823"/>
                <a:gd name="connsiteY22" fmla="*/ 1932581 h 2106485"/>
                <a:gd name="connsiteX23" fmla="*/ 1312697 w 1727823"/>
                <a:gd name="connsiteY23" fmla="*/ 1988679 h 2106485"/>
                <a:gd name="connsiteX24" fmla="*/ 1340746 w 1727823"/>
                <a:gd name="connsiteY24" fmla="*/ 1994289 h 2106485"/>
                <a:gd name="connsiteX25" fmla="*/ 1351966 w 1727823"/>
                <a:gd name="connsiteY25" fmla="*/ 2016728 h 2106485"/>
                <a:gd name="connsiteX26" fmla="*/ 1368795 w 1727823"/>
                <a:gd name="connsiteY26" fmla="*/ 2050387 h 2106485"/>
                <a:gd name="connsiteX27" fmla="*/ 1388429 w 1727823"/>
                <a:gd name="connsiteY27" fmla="*/ 2078436 h 2106485"/>
                <a:gd name="connsiteX28" fmla="*/ 1408064 w 1727823"/>
                <a:gd name="connsiteY28" fmla="*/ 2098071 h 2106485"/>
                <a:gd name="connsiteX29" fmla="*/ 1419283 w 1727823"/>
                <a:gd name="connsiteY29" fmla="*/ 2103680 h 2106485"/>
                <a:gd name="connsiteX30" fmla="*/ 1444528 w 1727823"/>
                <a:gd name="connsiteY30" fmla="*/ 2106485 h 2106485"/>
                <a:gd name="connsiteX31" fmla="*/ 1469772 w 1727823"/>
                <a:gd name="connsiteY31" fmla="*/ 2098071 h 2106485"/>
                <a:gd name="connsiteX32" fmla="*/ 1506235 w 1727823"/>
                <a:gd name="connsiteY32" fmla="*/ 2075631 h 2106485"/>
                <a:gd name="connsiteX33" fmla="*/ 1565139 w 1727823"/>
                <a:gd name="connsiteY33" fmla="*/ 2013923 h 2106485"/>
                <a:gd name="connsiteX34" fmla="*/ 1638066 w 1727823"/>
                <a:gd name="connsiteY34" fmla="*/ 1912947 h 2106485"/>
                <a:gd name="connsiteX35" fmla="*/ 1674530 w 1727823"/>
                <a:gd name="connsiteY35" fmla="*/ 1859654 h 2106485"/>
                <a:gd name="connsiteX36" fmla="*/ 1699774 w 1727823"/>
                <a:gd name="connsiteY36" fmla="*/ 1809165 h 2106485"/>
                <a:gd name="connsiteX37" fmla="*/ 1716604 w 1727823"/>
                <a:gd name="connsiteY37" fmla="*/ 1767092 h 2106485"/>
                <a:gd name="connsiteX38" fmla="*/ 1725018 w 1727823"/>
                <a:gd name="connsiteY38" fmla="*/ 1727823 h 2106485"/>
                <a:gd name="connsiteX39" fmla="*/ 1727823 w 1727823"/>
                <a:gd name="connsiteY39" fmla="*/ 1694164 h 2106485"/>
                <a:gd name="connsiteX40" fmla="*/ 1722213 w 1727823"/>
                <a:gd name="connsiteY40" fmla="*/ 1671725 h 2106485"/>
                <a:gd name="connsiteX41" fmla="*/ 1716604 w 1727823"/>
                <a:gd name="connsiteY41" fmla="*/ 1657700 h 2106485"/>
                <a:gd name="connsiteX42" fmla="*/ 1696969 w 1727823"/>
                <a:gd name="connsiteY42" fmla="*/ 1629651 h 2106485"/>
                <a:gd name="connsiteX43" fmla="*/ 1680140 w 1727823"/>
                <a:gd name="connsiteY43" fmla="*/ 1587577 h 2106485"/>
                <a:gd name="connsiteX44" fmla="*/ 1646481 w 1727823"/>
                <a:gd name="connsiteY44" fmla="*/ 1469771 h 2106485"/>
                <a:gd name="connsiteX45" fmla="*/ 1615627 w 1727823"/>
                <a:gd name="connsiteY45" fmla="*/ 1335136 h 2106485"/>
                <a:gd name="connsiteX46" fmla="*/ 1587578 w 1727823"/>
                <a:gd name="connsiteY46" fmla="*/ 1203305 h 2106485"/>
                <a:gd name="connsiteX47" fmla="*/ 1548309 w 1727823"/>
                <a:gd name="connsiteY47" fmla="*/ 978912 h 2106485"/>
                <a:gd name="connsiteX48" fmla="*/ 1531480 w 1727823"/>
                <a:gd name="connsiteY48" fmla="*/ 872326 h 2106485"/>
                <a:gd name="connsiteX49" fmla="*/ 1503431 w 1727823"/>
                <a:gd name="connsiteY49" fmla="*/ 619884 h 2106485"/>
                <a:gd name="connsiteX50" fmla="*/ 1455747 w 1727823"/>
                <a:gd name="connsiteY50" fmla="*/ 162684 h 2106485"/>
                <a:gd name="connsiteX51" fmla="*/ 1441723 w 1727823"/>
                <a:gd name="connsiteY51" fmla="*/ 0 h 2106485"/>
                <a:gd name="connsiteX52" fmla="*/ 1259404 w 1727823"/>
                <a:gd name="connsiteY52" fmla="*/ 16829 h 2106485"/>
                <a:gd name="connsiteX53" fmla="*/ 1279038 w 1727823"/>
                <a:gd name="connsiteY53" fmla="*/ 159879 h 2106485"/>
                <a:gd name="connsiteX54" fmla="*/ 1307087 w 1727823"/>
                <a:gd name="connsiteY54" fmla="*/ 384272 h 2106485"/>
                <a:gd name="connsiteX55" fmla="*/ 1332331 w 1727823"/>
                <a:gd name="connsiteY55" fmla="*/ 580615 h 2106485"/>
                <a:gd name="connsiteX56" fmla="*/ 1340746 w 1727823"/>
                <a:gd name="connsiteY56" fmla="*/ 678787 h 2106485"/>
                <a:gd name="connsiteX57" fmla="*/ 1360380 w 1727823"/>
                <a:gd name="connsiteY57" fmla="*/ 900375 h 2106485"/>
                <a:gd name="connsiteX58" fmla="*/ 1388429 w 1727823"/>
                <a:gd name="connsiteY58" fmla="*/ 1079889 h 2106485"/>
                <a:gd name="connsiteX59" fmla="*/ 1424893 w 1727823"/>
                <a:gd name="connsiteY59" fmla="*/ 1309892 h 2106485"/>
                <a:gd name="connsiteX60" fmla="*/ 1455747 w 1727823"/>
                <a:gd name="connsiteY60" fmla="*/ 1497820 h 2106485"/>
                <a:gd name="connsiteX61" fmla="*/ 1466967 w 1727823"/>
                <a:gd name="connsiteY61" fmla="*/ 1573553 h 2106485"/>
                <a:gd name="connsiteX62" fmla="*/ 1472577 w 1727823"/>
                <a:gd name="connsiteY62" fmla="*/ 1604407 h 2106485"/>
                <a:gd name="connsiteX63" fmla="*/ 1472577 w 1727823"/>
                <a:gd name="connsiteY63" fmla="*/ 1626846 h 2106485"/>
                <a:gd name="connsiteX64" fmla="*/ 1469772 w 1727823"/>
                <a:gd name="connsiteY64" fmla="*/ 1643676 h 2106485"/>
                <a:gd name="connsiteX65" fmla="*/ 1458552 w 1727823"/>
                <a:gd name="connsiteY65" fmla="*/ 1671725 h 2106485"/>
                <a:gd name="connsiteX66" fmla="*/ 1444528 w 1727823"/>
                <a:gd name="connsiteY66" fmla="*/ 1688554 h 2106485"/>
                <a:gd name="connsiteX67" fmla="*/ 1416478 w 1727823"/>
                <a:gd name="connsiteY67" fmla="*/ 1699774 h 2106485"/>
                <a:gd name="connsiteX68" fmla="*/ 1371600 w 1727823"/>
                <a:gd name="connsiteY68" fmla="*/ 1702579 h 2106485"/>
                <a:gd name="connsiteX69" fmla="*/ 1239769 w 1727823"/>
                <a:gd name="connsiteY69" fmla="*/ 1688554 h 2106485"/>
                <a:gd name="connsiteX70" fmla="*/ 1068670 w 1727823"/>
                <a:gd name="connsiteY70" fmla="*/ 1668920 h 2106485"/>
                <a:gd name="connsiteX71" fmla="*/ 827448 w 1727823"/>
                <a:gd name="connsiteY71" fmla="*/ 1640871 h 2106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727823" h="2106485">
                  <a:moveTo>
                    <a:pt x="827448" y="1640871"/>
                  </a:moveTo>
                  <a:lnTo>
                    <a:pt x="701227" y="1624041"/>
                  </a:lnTo>
                  <a:lnTo>
                    <a:pt x="544152" y="1598797"/>
                  </a:lnTo>
                  <a:lnTo>
                    <a:pt x="401102" y="1573553"/>
                  </a:lnTo>
                  <a:lnTo>
                    <a:pt x="297320" y="1551114"/>
                  </a:lnTo>
                  <a:lnTo>
                    <a:pt x="249637" y="1539894"/>
                  </a:lnTo>
                  <a:lnTo>
                    <a:pt x="89757" y="1525869"/>
                  </a:lnTo>
                  <a:lnTo>
                    <a:pt x="47683" y="1548309"/>
                  </a:lnTo>
                  <a:lnTo>
                    <a:pt x="25244" y="1565138"/>
                  </a:lnTo>
                  <a:lnTo>
                    <a:pt x="11220" y="1584773"/>
                  </a:lnTo>
                  <a:lnTo>
                    <a:pt x="0" y="1607212"/>
                  </a:lnTo>
                  <a:lnTo>
                    <a:pt x="0" y="1626846"/>
                  </a:lnTo>
                  <a:lnTo>
                    <a:pt x="8415" y="1666115"/>
                  </a:lnTo>
                  <a:lnTo>
                    <a:pt x="19634" y="1696969"/>
                  </a:lnTo>
                  <a:lnTo>
                    <a:pt x="39269" y="1716603"/>
                  </a:lnTo>
                  <a:lnTo>
                    <a:pt x="61708" y="1730628"/>
                  </a:lnTo>
                  <a:lnTo>
                    <a:pt x="115001" y="1755872"/>
                  </a:lnTo>
                  <a:lnTo>
                    <a:pt x="179514" y="1778311"/>
                  </a:lnTo>
                  <a:lnTo>
                    <a:pt x="230002" y="1795141"/>
                  </a:lnTo>
                  <a:lnTo>
                    <a:pt x="302930" y="1806360"/>
                  </a:lnTo>
                  <a:lnTo>
                    <a:pt x="471224" y="1837214"/>
                  </a:lnTo>
                  <a:lnTo>
                    <a:pt x="692812" y="1876483"/>
                  </a:lnTo>
                  <a:lnTo>
                    <a:pt x="995742" y="1932581"/>
                  </a:lnTo>
                  <a:lnTo>
                    <a:pt x="1312697" y="1988679"/>
                  </a:lnTo>
                  <a:lnTo>
                    <a:pt x="1340746" y="1994289"/>
                  </a:lnTo>
                  <a:lnTo>
                    <a:pt x="1351966" y="2016728"/>
                  </a:lnTo>
                  <a:lnTo>
                    <a:pt x="1368795" y="2050387"/>
                  </a:lnTo>
                  <a:lnTo>
                    <a:pt x="1388429" y="2078436"/>
                  </a:lnTo>
                  <a:lnTo>
                    <a:pt x="1408064" y="2098071"/>
                  </a:lnTo>
                  <a:lnTo>
                    <a:pt x="1419283" y="2103680"/>
                  </a:lnTo>
                  <a:lnTo>
                    <a:pt x="1444528" y="2106485"/>
                  </a:lnTo>
                  <a:lnTo>
                    <a:pt x="1469772" y="2098071"/>
                  </a:lnTo>
                  <a:lnTo>
                    <a:pt x="1506235" y="2075631"/>
                  </a:lnTo>
                  <a:lnTo>
                    <a:pt x="1565139" y="2013923"/>
                  </a:lnTo>
                  <a:lnTo>
                    <a:pt x="1638066" y="1912947"/>
                  </a:lnTo>
                  <a:lnTo>
                    <a:pt x="1674530" y="1859654"/>
                  </a:lnTo>
                  <a:lnTo>
                    <a:pt x="1699774" y="1809165"/>
                  </a:lnTo>
                  <a:lnTo>
                    <a:pt x="1716604" y="1767092"/>
                  </a:lnTo>
                  <a:lnTo>
                    <a:pt x="1725018" y="1727823"/>
                  </a:lnTo>
                  <a:lnTo>
                    <a:pt x="1727823" y="1694164"/>
                  </a:lnTo>
                  <a:lnTo>
                    <a:pt x="1722213" y="1671725"/>
                  </a:lnTo>
                  <a:lnTo>
                    <a:pt x="1716604" y="1657700"/>
                  </a:lnTo>
                  <a:lnTo>
                    <a:pt x="1696969" y="1629651"/>
                  </a:lnTo>
                  <a:lnTo>
                    <a:pt x="1680140" y="1587577"/>
                  </a:lnTo>
                  <a:lnTo>
                    <a:pt x="1646481" y="1469771"/>
                  </a:lnTo>
                  <a:lnTo>
                    <a:pt x="1615627" y="1335136"/>
                  </a:lnTo>
                  <a:lnTo>
                    <a:pt x="1587578" y="1203305"/>
                  </a:lnTo>
                  <a:lnTo>
                    <a:pt x="1548309" y="978912"/>
                  </a:lnTo>
                  <a:lnTo>
                    <a:pt x="1531480" y="872326"/>
                  </a:lnTo>
                  <a:lnTo>
                    <a:pt x="1503431" y="619884"/>
                  </a:lnTo>
                  <a:lnTo>
                    <a:pt x="1455747" y="162684"/>
                  </a:lnTo>
                  <a:lnTo>
                    <a:pt x="1441723" y="0"/>
                  </a:lnTo>
                  <a:lnTo>
                    <a:pt x="1259404" y="16829"/>
                  </a:lnTo>
                  <a:lnTo>
                    <a:pt x="1279038" y="159879"/>
                  </a:lnTo>
                  <a:lnTo>
                    <a:pt x="1307087" y="384272"/>
                  </a:lnTo>
                  <a:lnTo>
                    <a:pt x="1332331" y="580615"/>
                  </a:lnTo>
                  <a:lnTo>
                    <a:pt x="1340746" y="678787"/>
                  </a:lnTo>
                  <a:lnTo>
                    <a:pt x="1360380" y="900375"/>
                  </a:lnTo>
                  <a:lnTo>
                    <a:pt x="1388429" y="1079889"/>
                  </a:lnTo>
                  <a:lnTo>
                    <a:pt x="1424893" y="1309892"/>
                  </a:lnTo>
                  <a:lnTo>
                    <a:pt x="1455747" y="1497820"/>
                  </a:lnTo>
                  <a:lnTo>
                    <a:pt x="1466967" y="1573553"/>
                  </a:lnTo>
                  <a:lnTo>
                    <a:pt x="1472577" y="1604407"/>
                  </a:lnTo>
                  <a:lnTo>
                    <a:pt x="1472577" y="1626846"/>
                  </a:lnTo>
                  <a:lnTo>
                    <a:pt x="1469772" y="1643676"/>
                  </a:lnTo>
                  <a:lnTo>
                    <a:pt x="1458552" y="1671725"/>
                  </a:lnTo>
                  <a:lnTo>
                    <a:pt x="1444528" y="1688554"/>
                  </a:lnTo>
                  <a:lnTo>
                    <a:pt x="1416478" y="1699774"/>
                  </a:lnTo>
                  <a:lnTo>
                    <a:pt x="1371600" y="1702579"/>
                  </a:lnTo>
                  <a:lnTo>
                    <a:pt x="1239769" y="1688554"/>
                  </a:lnTo>
                  <a:lnTo>
                    <a:pt x="1068670" y="1668920"/>
                  </a:lnTo>
                  <a:lnTo>
                    <a:pt x="827448" y="164087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34">
              <a:extLst>
                <a:ext uri="{FF2B5EF4-FFF2-40B4-BE49-F238E27FC236}">
                  <a16:creationId xmlns:a16="http://schemas.microsoft.com/office/drawing/2014/main" id="{17F07BD6-955A-4E24-8C1B-F23A747C9912}"/>
                </a:ext>
              </a:extLst>
            </p:cNvPr>
            <p:cNvSpPr/>
            <p:nvPr/>
          </p:nvSpPr>
          <p:spPr>
            <a:xfrm rot="16200000">
              <a:off x="6163472" y="2536032"/>
              <a:ext cx="1258887" cy="431800"/>
            </a:xfrm>
            <a:custGeom>
              <a:avLst/>
              <a:gdLst>
                <a:gd name="connsiteX0" fmla="*/ 655238 w 1259133"/>
                <a:gd name="connsiteY0" fmla="*/ 183369 h 430306"/>
                <a:gd name="connsiteX1" fmla="*/ 968188 w 1259133"/>
                <a:gd name="connsiteY1" fmla="*/ 183369 h 430306"/>
                <a:gd name="connsiteX2" fmla="*/ 1036646 w 1259133"/>
                <a:gd name="connsiteY2" fmla="*/ 183369 h 430306"/>
                <a:gd name="connsiteX3" fmla="*/ 1087989 w 1259133"/>
                <a:gd name="connsiteY3" fmla="*/ 178479 h 430306"/>
                <a:gd name="connsiteX4" fmla="*/ 1117328 w 1259133"/>
                <a:gd name="connsiteY4" fmla="*/ 171145 h 430306"/>
                <a:gd name="connsiteX5" fmla="*/ 1144222 w 1259133"/>
                <a:gd name="connsiteY5" fmla="*/ 158920 h 430306"/>
                <a:gd name="connsiteX6" fmla="*/ 1161337 w 1259133"/>
                <a:gd name="connsiteY6" fmla="*/ 146695 h 430306"/>
                <a:gd name="connsiteX7" fmla="*/ 1173561 w 1259133"/>
                <a:gd name="connsiteY7" fmla="*/ 127136 h 430306"/>
                <a:gd name="connsiteX8" fmla="*/ 1188231 w 1259133"/>
                <a:gd name="connsiteY8" fmla="*/ 85572 h 430306"/>
                <a:gd name="connsiteX9" fmla="*/ 1220015 w 1259133"/>
                <a:gd name="connsiteY9" fmla="*/ 0 h 430306"/>
                <a:gd name="connsiteX10" fmla="*/ 1259133 w 1259133"/>
                <a:gd name="connsiteY10" fmla="*/ 310505 h 430306"/>
                <a:gd name="connsiteX11" fmla="*/ 1173561 w 1259133"/>
                <a:gd name="connsiteY11" fmla="*/ 388742 h 430306"/>
                <a:gd name="connsiteX12" fmla="*/ 1146667 w 1259133"/>
                <a:gd name="connsiteY12" fmla="*/ 418081 h 430306"/>
                <a:gd name="connsiteX13" fmla="*/ 1134442 w 1259133"/>
                <a:gd name="connsiteY13" fmla="*/ 427861 h 430306"/>
                <a:gd name="connsiteX14" fmla="*/ 1119773 w 1259133"/>
                <a:gd name="connsiteY14" fmla="*/ 430306 h 430306"/>
                <a:gd name="connsiteX15" fmla="*/ 1080654 w 1259133"/>
                <a:gd name="connsiteY15" fmla="*/ 422971 h 430306"/>
                <a:gd name="connsiteX16" fmla="*/ 1039091 w 1259133"/>
                <a:gd name="connsiteY16" fmla="*/ 410747 h 430306"/>
                <a:gd name="connsiteX17" fmla="*/ 1024421 w 1259133"/>
                <a:gd name="connsiteY17" fmla="*/ 408302 h 430306"/>
                <a:gd name="connsiteX18" fmla="*/ 909510 w 1259133"/>
                <a:gd name="connsiteY18" fmla="*/ 400967 h 430306"/>
                <a:gd name="connsiteX19" fmla="*/ 694357 w 1259133"/>
                <a:gd name="connsiteY19" fmla="*/ 388742 h 430306"/>
                <a:gd name="connsiteX20" fmla="*/ 432750 w 1259133"/>
                <a:gd name="connsiteY20" fmla="*/ 376518 h 430306"/>
                <a:gd name="connsiteX21" fmla="*/ 151585 w 1259133"/>
                <a:gd name="connsiteY21" fmla="*/ 361848 h 430306"/>
                <a:gd name="connsiteX22" fmla="*/ 26894 w 1259133"/>
                <a:gd name="connsiteY22" fmla="*/ 361848 h 430306"/>
                <a:gd name="connsiteX23" fmla="*/ 0 w 1259133"/>
                <a:gd name="connsiteY23" fmla="*/ 180924 h 430306"/>
                <a:gd name="connsiteX24" fmla="*/ 261606 w 1259133"/>
                <a:gd name="connsiteY24" fmla="*/ 180924 h 430306"/>
                <a:gd name="connsiteX25" fmla="*/ 655238 w 1259133"/>
                <a:gd name="connsiteY25" fmla="*/ 183369 h 43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59133" h="430306">
                  <a:moveTo>
                    <a:pt x="655238" y="183369"/>
                  </a:moveTo>
                  <a:lnTo>
                    <a:pt x="968188" y="183369"/>
                  </a:lnTo>
                  <a:lnTo>
                    <a:pt x="1036646" y="183369"/>
                  </a:lnTo>
                  <a:lnTo>
                    <a:pt x="1087989" y="178479"/>
                  </a:lnTo>
                  <a:lnTo>
                    <a:pt x="1117328" y="171145"/>
                  </a:lnTo>
                  <a:lnTo>
                    <a:pt x="1144222" y="158920"/>
                  </a:lnTo>
                  <a:lnTo>
                    <a:pt x="1161337" y="146695"/>
                  </a:lnTo>
                  <a:lnTo>
                    <a:pt x="1173561" y="127136"/>
                  </a:lnTo>
                  <a:lnTo>
                    <a:pt x="1188231" y="85572"/>
                  </a:lnTo>
                  <a:lnTo>
                    <a:pt x="1220015" y="0"/>
                  </a:lnTo>
                  <a:lnTo>
                    <a:pt x="1259133" y="310505"/>
                  </a:lnTo>
                  <a:lnTo>
                    <a:pt x="1173561" y="388742"/>
                  </a:lnTo>
                  <a:lnTo>
                    <a:pt x="1146667" y="418081"/>
                  </a:lnTo>
                  <a:lnTo>
                    <a:pt x="1134442" y="427861"/>
                  </a:lnTo>
                  <a:lnTo>
                    <a:pt x="1119773" y="430306"/>
                  </a:lnTo>
                  <a:lnTo>
                    <a:pt x="1080654" y="422971"/>
                  </a:lnTo>
                  <a:lnTo>
                    <a:pt x="1039091" y="410747"/>
                  </a:lnTo>
                  <a:lnTo>
                    <a:pt x="1024421" y="408302"/>
                  </a:lnTo>
                  <a:lnTo>
                    <a:pt x="909510" y="400967"/>
                  </a:lnTo>
                  <a:lnTo>
                    <a:pt x="694357" y="388742"/>
                  </a:lnTo>
                  <a:lnTo>
                    <a:pt x="432750" y="376518"/>
                  </a:lnTo>
                  <a:lnTo>
                    <a:pt x="151585" y="361848"/>
                  </a:lnTo>
                  <a:lnTo>
                    <a:pt x="26894" y="361848"/>
                  </a:lnTo>
                  <a:lnTo>
                    <a:pt x="0" y="180924"/>
                  </a:lnTo>
                  <a:lnTo>
                    <a:pt x="261606" y="180924"/>
                  </a:lnTo>
                  <a:lnTo>
                    <a:pt x="655238" y="1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35">
              <a:extLst>
                <a:ext uri="{FF2B5EF4-FFF2-40B4-BE49-F238E27FC236}">
                  <a16:creationId xmlns:a16="http://schemas.microsoft.com/office/drawing/2014/main" id="{57EEBAFD-730B-49A4-8750-6FD095CCF7EE}"/>
                </a:ext>
              </a:extLst>
            </p:cNvPr>
            <p:cNvSpPr/>
            <p:nvPr/>
          </p:nvSpPr>
          <p:spPr>
            <a:xfrm rot="16200000">
              <a:off x="6667502" y="2581276"/>
              <a:ext cx="300037" cy="1598612"/>
            </a:xfrm>
            <a:custGeom>
              <a:avLst/>
              <a:gdLst>
                <a:gd name="connsiteX0" fmla="*/ 198038 w 300725"/>
                <a:gd name="connsiteY0" fmla="*/ 491428 h 1598977"/>
                <a:gd name="connsiteX1" fmla="*/ 171144 w 300725"/>
                <a:gd name="connsiteY1" fmla="*/ 286055 h 1598977"/>
                <a:gd name="connsiteX2" fmla="*/ 149140 w 300725"/>
                <a:gd name="connsiteY2" fmla="*/ 107576 h 1598977"/>
                <a:gd name="connsiteX3" fmla="*/ 136915 w 300725"/>
                <a:gd name="connsiteY3" fmla="*/ 0 h 1598977"/>
                <a:gd name="connsiteX4" fmla="*/ 14669 w 300725"/>
                <a:gd name="connsiteY4" fmla="*/ 7334 h 1598977"/>
                <a:gd name="connsiteX5" fmla="*/ 4889 w 300725"/>
                <a:gd name="connsiteY5" fmla="*/ 107576 h 1598977"/>
                <a:gd name="connsiteX6" fmla="*/ 0 w 300725"/>
                <a:gd name="connsiteY6" fmla="*/ 176034 h 1598977"/>
                <a:gd name="connsiteX7" fmla="*/ 2444 w 300725"/>
                <a:gd name="connsiteY7" fmla="*/ 249381 h 1598977"/>
                <a:gd name="connsiteX8" fmla="*/ 7334 w 300725"/>
                <a:gd name="connsiteY8" fmla="*/ 325174 h 1598977"/>
                <a:gd name="connsiteX9" fmla="*/ 22004 w 300725"/>
                <a:gd name="connsiteY9" fmla="*/ 413191 h 1598977"/>
                <a:gd name="connsiteX10" fmla="*/ 34228 w 300725"/>
                <a:gd name="connsiteY10" fmla="*/ 471869 h 1598977"/>
                <a:gd name="connsiteX11" fmla="*/ 53788 w 300725"/>
                <a:gd name="connsiteY11" fmla="*/ 579446 h 1598977"/>
                <a:gd name="connsiteX12" fmla="*/ 88017 w 300725"/>
                <a:gd name="connsiteY12" fmla="*/ 799488 h 1598977"/>
                <a:gd name="connsiteX13" fmla="*/ 127135 w 300725"/>
                <a:gd name="connsiteY13" fmla="*/ 1092879 h 1598977"/>
                <a:gd name="connsiteX14" fmla="*/ 141805 w 300725"/>
                <a:gd name="connsiteY14" fmla="*/ 1207790 h 1598977"/>
                <a:gd name="connsiteX15" fmla="*/ 146695 w 300725"/>
                <a:gd name="connsiteY15" fmla="*/ 1273803 h 1598977"/>
                <a:gd name="connsiteX16" fmla="*/ 146695 w 300725"/>
                <a:gd name="connsiteY16" fmla="*/ 1322701 h 1598977"/>
                <a:gd name="connsiteX17" fmla="*/ 141805 w 300725"/>
                <a:gd name="connsiteY17" fmla="*/ 1378934 h 1598977"/>
                <a:gd name="connsiteX18" fmla="*/ 127135 w 300725"/>
                <a:gd name="connsiteY18" fmla="*/ 1435167 h 1598977"/>
                <a:gd name="connsiteX19" fmla="*/ 100241 w 300725"/>
                <a:gd name="connsiteY19" fmla="*/ 1493846 h 1598977"/>
                <a:gd name="connsiteX20" fmla="*/ 53788 w 300725"/>
                <a:gd name="connsiteY20" fmla="*/ 1572083 h 1598977"/>
                <a:gd name="connsiteX21" fmla="*/ 234712 w 300725"/>
                <a:gd name="connsiteY21" fmla="*/ 1598977 h 1598977"/>
                <a:gd name="connsiteX22" fmla="*/ 276275 w 300725"/>
                <a:gd name="connsiteY22" fmla="*/ 1493846 h 1598977"/>
                <a:gd name="connsiteX23" fmla="*/ 290945 w 300725"/>
                <a:gd name="connsiteY23" fmla="*/ 1442502 h 1598977"/>
                <a:gd name="connsiteX24" fmla="*/ 300725 w 300725"/>
                <a:gd name="connsiteY24" fmla="*/ 1400939 h 1598977"/>
                <a:gd name="connsiteX25" fmla="*/ 295835 w 300725"/>
                <a:gd name="connsiteY25" fmla="*/ 1361820 h 1598977"/>
                <a:gd name="connsiteX26" fmla="*/ 283610 w 300725"/>
                <a:gd name="connsiteY26" fmla="*/ 1254243 h 1598977"/>
                <a:gd name="connsiteX27" fmla="*/ 271386 w 300725"/>
                <a:gd name="connsiteY27" fmla="*/ 1114883 h 1598977"/>
                <a:gd name="connsiteX28" fmla="*/ 261606 w 300725"/>
                <a:gd name="connsiteY28" fmla="*/ 1026866 h 1598977"/>
                <a:gd name="connsiteX29" fmla="*/ 254271 w 300725"/>
                <a:gd name="connsiteY29" fmla="*/ 899730 h 1598977"/>
                <a:gd name="connsiteX30" fmla="*/ 198038 w 300725"/>
                <a:gd name="connsiteY30" fmla="*/ 491428 h 1598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00725" h="1598977">
                  <a:moveTo>
                    <a:pt x="198038" y="491428"/>
                  </a:moveTo>
                  <a:lnTo>
                    <a:pt x="171144" y="286055"/>
                  </a:lnTo>
                  <a:lnTo>
                    <a:pt x="149140" y="107576"/>
                  </a:lnTo>
                  <a:lnTo>
                    <a:pt x="136915" y="0"/>
                  </a:lnTo>
                  <a:lnTo>
                    <a:pt x="14669" y="7334"/>
                  </a:lnTo>
                  <a:lnTo>
                    <a:pt x="4889" y="107576"/>
                  </a:lnTo>
                  <a:lnTo>
                    <a:pt x="0" y="176034"/>
                  </a:lnTo>
                  <a:cubicBezTo>
                    <a:pt x="815" y="200483"/>
                    <a:pt x="1629" y="224932"/>
                    <a:pt x="2444" y="249381"/>
                  </a:cubicBezTo>
                  <a:lnTo>
                    <a:pt x="7334" y="325174"/>
                  </a:lnTo>
                  <a:lnTo>
                    <a:pt x="22004" y="413191"/>
                  </a:lnTo>
                  <a:lnTo>
                    <a:pt x="34228" y="471869"/>
                  </a:lnTo>
                  <a:lnTo>
                    <a:pt x="53788" y="579446"/>
                  </a:lnTo>
                  <a:lnTo>
                    <a:pt x="88017" y="799488"/>
                  </a:lnTo>
                  <a:lnTo>
                    <a:pt x="127135" y="1092879"/>
                  </a:lnTo>
                  <a:lnTo>
                    <a:pt x="141805" y="1207790"/>
                  </a:lnTo>
                  <a:lnTo>
                    <a:pt x="146695" y="1273803"/>
                  </a:lnTo>
                  <a:lnTo>
                    <a:pt x="146695" y="1322701"/>
                  </a:lnTo>
                  <a:lnTo>
                    <a:pt x="141805" y="1378934"/>
                  </a:lnTo>
                  <a:lnTo>
                    <a:pt x="127135" y="1435167"/>
                  </a:lnTo>
                  <a:lnTo>
                    <a:pt x="100241" y="1493846"/>
                  </a:lnTo>
                  <a:lnTo>
                    <a:pt x="53788" y="1572083"/>
                  </a:lnTo>
                  <a:lnTo>
                    <a:pt x="234712" y="1598977"/>
                  </a:lnTo>
                  <a:lnTo>
                    <a:pt x="276275" y="1493846"/>
                  </a:lnTo>
                  <a:lnTo>
                    <a:pt x="290945" y="1442502"/>
                  </a:lnTo>
                  <a:lnTo>
                    <a:pt x="300725" y="1400939"/>
                  </a:lnTo>
                  <a:lnTo>
                    <a:pt x="295835" y="1361820"/>
                  </a:lnTo>
                  <a:lnTo>
                    <a:pt x="283610" y="1254243"/>
                  </a:lnTo>
                  <a:lnTo>
                    <a:pt x="271386" y="1114883"/>
                  </a:lnTo>
                  <a:lnTo>
                    <a:pt x="261606" y="1026866"/>
                  </a:lnTo>
                  <a:lnTo>
                    <a:pt x="254271" y="899730"/>
                  </a:lnTo>
                  <a:lnTo>
                    <a:pt x="198038" y="49142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30">
              <a:extLst>
                <a:ext uri="{FF2B5EF4-FFF2-40B4-BE49-F238E27FC236}">
                  <a16:creationId xmlns:a16="http://schemas.microsoft.com/office/drawing/2014/main" id="{57F48010-8B67-4C75-937F-6AD6A357CE85}"/>
                </a:ext>
              </a:extLst>
            </p:cNvPr>
            <p:cNvSpPr/>
            <p:nvPr/>
          </p:nvSpPr>
          <p:spPr>
            <a:xfrm rot="16200000">
              <a:off x="5296694" y="2369344"/>
              <a:ext cx="3503612" cy="2686050"/>
            </a:xfrm>
            <a:custGeom>
              <a:avLst/>
              <a:gdLst>
                <a:gd name="connsiteX0" fmla="*/ 1886588 w 3504634"/>
                <a:gd name="connsiteY0" fmla="*/ 159765 h 2685412"/>
                <a:gd name="connsiteX1" fmla="*/ 2087144 w 3504634"/>
                <a:gd name="connsiteY1" fmla="*/ 166563 h 2685412"/>
                <a:gd name="connsiteX2" fmla="*/ 2359084 w 3504634"/>
                <a:gd name="connsiteY2" fmla="*/ 173362 h 2685412"/>
                <a:gd name="connsiteX3" fmla="*/ 2627626 w 3504634"/>
                <a:gd name="connsiteY3" fmla="*/ 176761 h 2685412"/>
                <a:gd name="connsiteX4" fmla="*/ 2855376 w 3504634"/>
                <a:gd name="connsiteY4" fmla="*/ 180160 h 2685412"/>
                <a:gd name="connsiteX5" fmla="*/ 2974350 w 3504634"/>
                <a:gd name="connsiteY5" fmla="*/ 180160 h 2685412"/>
                <a:gd name="connsiteX6" fmla="*/ 3076327 w 3504634"/>
                <a:gd name="connsiteY6" fmla="*/ 183560 h 2685412"/>
                <a:gd name="connsiteX7" fmla="*/ 3130715 w 3504634"/>
                <a:gd name="connsiteY7" fmla="*/ 180160 h 2685412"/>
                <a:gd name="connsiteX8" fmla="*/ 3188503 w 3504634"/>
                <a:gd name="connsiteY8" fmla="*/ 169962 h 2685412"/>
                <a:gd name="connsiteX9" fmla="*/ 3249689 w 3504634"/>
                <a:gd name="connsiteY9" fmla="*/ 152966 h 2685412"/>
                <a:gd name="connsiteX10" fmla="*/ 3300678 w 3504634"/>
                <a:gd name="connsiteY10" fmla="*/ 132571 h 2685412"/>
                <a:gd name="connsiteX11" fmla="*/ 3355066 w 3504634"/>
                <a:gd name="connsiteY11" fmla="*/ 98578 h 2685412"/>
                <a:gd name="connsiteX12" fmla="*/ 3399257 w 3504634"/>
                <a:gd name="connsiteY12" fmla="*/ 64586 h 2685412"/>
                <a:gd name="connsiteX13" fmla="*/ 3436649 w 3504634"/>
                <a:gd name="connsiteY13" fmla="*/ 30593 h 2685412"/>
                <a:gd name="connsiteX14" fmla="*/ 3460443 w 3504634"/>
                <a:gd name="connsiteY14" fmla="*/ 6798 h 2685412"/>
                <a:gd name="connsiteX15" fmla="*/ 3477440 w 3504634"/>
                <a:gd name="connsiteY15" fmla="*/ 0 h 2685412"/>
                <a:gd name="connsiteX16" fmla="*/ 3491037 w 3504634"/>
                <a:gd name="connsiteY16" fmla="*/ 0 h 2685412"/>
                <a:gd name="connsiteX17" fmla="*/ 3494436 w 3504634"/>
                <a:gd name="connsiteY17" fmla="*/ 3399 h 2685412"/>
                <a:gd name="connsiteX18" fmla="*/ 3501234 w 3504634"/>
                <a:gd name="connsiteY18" fmla="*/ 13597 h 2685412"/>
                <a:gd name="connsiteX19" fmla="*/ 3504634 w 3504634"/>
                <a:gd name="connsiteY19" fmla="*/ 33992 h 2685412"/>
                <a:gd name="connsiteX20" fmla="*/ 3504634 w 3504634"/>
                <a:gd name="connsiteY20" fmla="*/ 71384 h 2685412"/>
                <a:gd name="connsiteX21" fmla="*/ 3497835 w 3504634"/>
                <a:gd name="connsiteY21" fmla="*/ 108776 h 2685412"/>
                <a:gd name="connsiteX22" fmla="*/ 3480839 w 3504634"/>
                <a:gd name="connsiteY22" fmla="*/ 183560 h 2685412"/>
                <a:gd name="connsiteX23" fmla="*/ 3457044 w 3504634"/>
                <a:gd name="connsiteY23" fmla="*/ 258343 h 2685412"/>
                <a:gd name="connsiteX24" fmla="*/ 3423052 w 3504634"/>
                <a:gd name="connsiteY24" fmla="*/ 339925 h 2685412"/>
                <a:gd name="connsiteX25" fmla="*/ 3385660 w 3504634"/>
                <a:gd name="connsiteY25" fmla="*/ 407910 h 2685412"/>
                <a:gd name="connsiteX26" fmla="*/ 3368663 w 3504634"/>
                <a:gd name="connsiteY26" fmla="*/ 428306 h 2685412"/>
                <a:gd name="connsiteX27" fmla="*/ 3168107 w 3504634"/>
                <a:gd name="connsiteY27" fmla="*/ 428306 h 2685412"/>
                <a:gd name="connsiteX28" fmla="*/ 2930159 w 3504634"/>
                <a:gd name="connsiteY28" fmla="*/ 418108 h 2685412"/>
                <a:gd name="connsiteX29" fmla="*/ 2654820 w 3504634"/>
                <a:gd name="connsiteY29" fmla="*/ 407910 h 2685412"/>
                <a:gd name="connsiteX30" fmla="*/ 2416872 w 3504634"/>
                <a:gd name="connsiteY30" fmla="*/ 397713 h 2685412"/>
                <a:gd name="connsiteX31" fmla="*/ 2165327 w 3504634"/>
                <a:gd name="connsiteY31" fmla="*/ 387515 h 2685412"/>
                <a:gd name="connsiteX32" fmla="*/ 2053151 w 3504634"/>
                <a:gd name="connsiteY32" fmla="*/ 384116 h 2685412"/>
                <a:gd name="connsiteX33" fmla="*/ 1934177 w 3504634"/>
                <a:gd name="connsiteY33" fmla="*/ 384116 h 2685412"/>
                <a:gd name="connsiteX34" fmla="*/ 1849196 w 3504634"/>
                <a:gd name="connsiteY34" fmla="*/ 373918 h 2685412"/>
                <a:gd name="connsiteX35" fmla="*/ 1641841 w 3504634"/>
                <a:gd name="connsiteY35" fmla="*/ 356922 h 2685412"/>
                <a:gd name="connsiteX36" fmla="*/ 1417490 w 3504634"/>
                <a:gd name="connsiteY36" fmla="*/ 346724 h 2685412"/>
                <a:gd name="connsiteX37" fmla="*/ 1182941 w 3504634"/>
                <a:gd name="connsiteY37" fmla="*/ 339925 h 2685412"/>
                <a:gd name="connsiteX38" fmla="*/ 1002781 w 3504634"/>
                <a:gd name="connsiteY38" fmla="*/ 339925 h 2685412"/>
                <a:gd name="connsiteX39" fmla="*/ 849814 w 3504634"/>
                <a:gd name="connsiteY39" fmla="*/ 339925 h 2685412"/>
                <a:gd name="connsiteX40" fmla="*/ 727441 w 3504634"/>
                <a:gd name="connsiteY40" fmla="*/ 336526 h 2685412"/>
                <a:gd name="connsiteX41" fmla="*/ 632262 w 3504634"/>
                <a:gd name="connsiteY41" fmla="*/ 343325 h 2685412"/>
                <a:gd name="connsiteX42" fmla="*/ 550680 w 3504634"/>
                <a:gd name="connsiteY42" fmla="*/ 353522 h 2685412"/>
                <a:gd name="connsiteX43" fmla="*/ 506489 w 3504634"/>
                <a:gd name="connsiteY43" fmla="*/ 363720 h 2685412"/>
                <a:gd name="connsiteX44" fmla="*/ 469098 w 3504634"/>
                <a:gd name="connsiteY44" fmla="*/ 377317 h 2685412"/>
                <a:gd name="connsiteX45" fmla="*/ 424907 w 3504634"/>
                <a:gd name="connsiteY45" fmla="*/ 397713 h 2685412"/>
                <a:gd name="connsiteX46" fmla="*/ 387515 w 3504634"/>
                <a:gd name="connsiteY46" fmla="*/ 421507 h 2685412"/>
                <a:gd name="connsiteX47" fmla="*/ 353523 w 3504634"/>
                <a:gd name="connsiteY47" fmla="*/ 455500 h 2685412"/>
                <a:gd name="connsiteX48" fmla="*/ 322930 w 3504634"/>
                <a:gd name="connsiteY48" fmla="*/ 486093 h 2685412"/>
                <a:gd name="connsiteX49" fmla="*/ 302534 w 3504634"/>
                <a:gd name="connsiteY49" fmla="*/ 513287 h 2685412"/>
                <a:gd name="connsiteX50" fmla="*/ 285538 w 3504634"/>
                <a:gd name="connsiteY50" fmla="*/ 547280 h 2685412"/>
                <a:gd name="connsiteX51" fmla="*/ 271941 w 3504634"/>
                <a:gd name="connsiteY51" fmla="*/ 581273 h 2685412"/>
                <a:gd name="connsiteX52" fmla="*/ 251545 w 3504634"/>
                <a:gd name="connsiteY52" fmla="*/ 652657 h 2685412"/>
                <a:gd name="connsiteX53" fmla="*/ 237948 w 3504634"/>
                <a:gd name="connsiteY53" fmla="*/ 713844 h 2685412"/>
                <a:gd name="connsiteX54" fmla="*/ 227750 w 3504634"/>
                <a:gd name="connsiteY54" fmla="*/ 795426 h 2685412"/>
                <a:gd name="connsiteX55" fmla="*/ 217553 w 3504634"/>
                <a:gd name="connsiteY55" fmla="*/ 1006180 h 2685412"/>
                <a:gd name="connsiteX56" fmla="*/ 214153 w 3504634"/>
                <a:gd name="connsiteY56" fmla="*/ 1308713 h 2685412"/>
                <a:gd name="connsiteX57" fmla="*/ 214153 w 3504634"/>
                <a:gd name="connsiteY57" fmla="*/ 1485475 h 2685412"/>
                <a:gd name="connsiteX58" fmla="*/ 220952 w 3504634"/>
                <a:gd name="connsiteY58" fmla="*/ 1689430 h 2685412"/>
                <a:gd name="connsiteX59" fmla="*/ 231150 w 3504634"/>
                <a:gd name="connsiteY59" fmla="*/ 1822001 h 2685412"/>
                <a:gd name="connsiteX60" fmla="*/ 244747 w 3504634"/>
                <a:gd name="connsiteY60" fmla="*/ 1951173 h 2685412"/>
                <a:gd name="connsiteX61" fmla="*/ 258344 w 3504634"/>
                <a:gd name="connsiteY61" fmla="*/ 2025957 h 2685412"/>
                <a:gd name="connsiteX62" fmla="*/ 275340 w 3504634"/>
                <a:gd name="connsiteY62" fmla="*/ 2093942 h 2685412"/>
                <a:gd name="connsiteX63" fmla="*/ 292336 w 3504634"/>
                <a:gd name="connsiteY63" fmla="*/ 2144931 h 2685412"/>
                <a:gd name="connsiteX64" fmla="*/ 316131 w 3504634"/>
                <a:gd name="connsiteY64" fmla="*/ 2189121 h 2685412"/>
                <a:gd name="connsiteX65" fmla="*/ 234549 w 3504634"/>
                <a:gd name="connsiteY65" fmla="*/ 2648020 h 2685412"/>
                <a:gd name="connsiteX66" fmla="*/ 193758 w 3504634"/>
                <a:gd name="connsiteY66" fmla="*/ 2678614 h 2685412"/>
                <a:gd name="connsiteX67" fmla="*/ 176762 w 3504634"/>
                <a:gd name="connsiteY67" fmla="*/ 2685412 h 2685412"/>
                <a:gd name="connsiteX68" fmla="*/ 156366 w 3504634"/>
                <a:gd name="connsiteY68" fmla="*/ 2685412 h 2685412"/>
                <a:gd name="connsiteX69" fmla="*/ 129172 w 3504634"/>
                <a:gd name="connsiteY69" fmla="*/ 2671815 h 2685412"/>
                <a:gd name="connsiteX70" fmla="*/ 105377 w 3504634"/>
                <a:gd name="connsiteY70" fmla="*/ 2648020 h 2685412"/>
                <a:gd name="connsiteX71" fmla="*/ 78183 w 3504634"/>
                <a:gd name="connsiteY71" fmla="*/ 2610629 h 2685412"/>
                <a:gd name="connsiteX72" fmla="*/ 54388 w 3504634"/>
                <a:gd name="connsiteY72" fmla="*/ 2556241 h 2685412"/>
                <a:gd name="connsiteX73" fmla="*/ 33993 w 3504634"/>
                <a:gd name="connsiteY73" fmla="*/ 2488255 h 2685412"/>
                <a:gd name="connsiteX74" fmla="*/ 23795 w 3504634"/>
                <a:gd name="connsiteY74" fmla="*/ 2396476 h 2685412"/>
                <a:gd name="connsiteX75" fmla="*/ 13597 w 3504634"/>
                <a:gd name="connsiteY75" fmla="*/ 2199319 h 2685412"/>
                <a:gd name="connsiteX76" fmla="*/ 6799 w 3504634"/>
                <a:gd name="connsiteY76" fmla="*/ 1957971 h 2685412"/>
                <a:gd name="connsiteX77" fmla="*/ 3399 w 3504634"/>
                <a:gd name="connsiteY77" fmla="*/ 1720023 h 2685412"/>
                <a:gd name="connsiteX78" fmla="*/ 0 w 3504634"/>
                <a:gd name="connsiteY78" fmla="*/ 1465079 h 2685412"/>
                <a:gd name="connsiteX79" fmla="*/ 3399 w 3504634"/>
                <a:gd name="connsiteY79" fmla="*/ 1189739 h 2685412"/>
                <a:gd name="connsiteX80" fmla="*/ 6799 w 3504634"/>
                <a:gd name="connsiteY80" fmla="*/ 1070765 h 2685412"/>
                <a:gd name="connsiteX81" fmla="*/ 16997 w 3504634"/>
                <a:gd name="connsiteY81" fmla="*/ 934795 h 2685412"/>
                <a:gd name="connsiteX82" fmla="*/ 23795 w 3504634"/>
                <a:gd name="connsiteY82" fmla="*/ 849814 h 2685412"/>
                <a:gd name="connsiteX83" fmla="*/ 44191 w 3504634"/>
                <a:gd name="connsiteY83" fmla="*/ 710444 h 2685412"/>
                <a:gd name="connsiteX84" fmla="*/ 67985 w 3504634"/>
                <a:gd name="connsiteY84" fmla="*/ 608467 h 2685412"/>
                <a:gd name="connsiteX85" fmla="*/ 91780 w 3504634"/>
                <a:gd name="connsiteY85" fmla="*/ 530284 h 2685412"/>
                <a:gd name="connsiteX86" fmla="*/ 112176 w 3504634"/>
                <a:gd name="connsiteY86" fmla="*/ 472496 h 2685412"/>
                <a:gd name="connsiteX87" fmla="*/ 142769 w 3504634"/>
                <a:gd name="connsiteY87" fmla="*/ 407910 h 2685412"/>
                <a:gd name="connsiteX88" fmla="*/ 163165 w 3504634"/>
                <a:gd name="connsiteY88" fmla="*/ 373918 h 2685412"/>
                <a:gd name="connsiteX89" fmla="*/ 203956 w 3504634"/>
                <a:gd name="connsiteY89" fmla="*/ 326328 h 2685412"/>
                <a:gd name="connsiteX90" fmla="*/ 231150 w 3504634"/>
                <a:gd name="connsiteY90" fmla="*/ 302534 h 2685412"/>
                <a:gd name="connsiteX91" fmla="*/ 271941 w 3504634"/>
                <a:gd name="connsiteY91" fmla="*/ 268541 h 2685412"/>
                <a:gd name="connsiteX92" fmla="*/ 316131 w 3504634"/>
                <a:gd name="connsiteY92" fmla="*/ 237948 h 2685412"/>
                <a:gd name="connsiteX93" fmla="*/ 373918 w 3504634"/>
                <a:gd name="connsiteY93" fmla="*/ 207354 h 2685412"/>
                <a:gd name="connsiteX94" fmla="*/ 435105 w 3504634"/>
                <a:gd name="connsiteY94" fmla="*/ 183560 h 2685412"/>
                <a:gd name="connsiteX95" fmla="*/ 513288 w 3504634"/>
                <a:gd name="connsiteY95" fmla="*/ 159765 h 2685412"/>
                <a:gd name="connsiteX96" fmla="*/ 594870 w 3504634"/>
                <a:gd name="connsiteY96" fmla="*/ 146168 h 2685412"/>
                <a:gd name="connsiteX97" fmla="*/ 676452 w 3504634"/>
                <a:gd name="connsiteY97" fmla="*/ 139369 h 2685412"/>
                <a:gd name="connsiteX98" fmla="*/ 805624 w 3504634"/>
                <a:gd name="connsiteY98" fmla="*/ 139369 h 2685412"/>
                <a:gd name="connsiteX99" fmla="*/ 1131953 w 3504634"/>
                <a:gd name="connsiteY99" fmla="*/ 146168 h 2685412"/>
                <a:gd name="connsiteX100" fmla="*/ 1475278 w 3504634"/>
                <a:gd name="connsiteY100" fmla="*/ 152966 h 2685412"/>
                <a:gd name="connsiteX101" fmla="*/ 1886588 w 3504634"/>
                <a:gd name="connsiteY101" fmla="*/ 159765 h 2685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3504634" h="2685412">
                  <a:moveTo>
                    <a:pt x="1886588" y="159765"/>
                  </a:moveTo>
                  <a:lnTo>
                    <a:pt x="2087144" y="166563"/>
                  </a:lnTo>
                  <a:lnTo>
                    <a:pt x="2359084" y="173362"/>
                  </a:lnTo>
                  <a:lnTo>
                    <a:pt x="2627626" y="176761"/>
                  </a:lnTo>
                  <a:lnTo>
                    <a:pt x="2855376" y="180160"/>
                  </a:lnTo>
                  <a:lnTo>
                    <a:pt x="2974350" y="180160"/>
                  </a:lnTo>
                  <a:lnTo>
                    <a:pt x="3076327" y="183560"/>
                  </a:lnTo>
                  <a:lnTo>
                    <a:pt x="3130715" y="180160"/>
                  </a:lnTo>
                  <a:lnTo>
                    <a:pt x="3188503" y="169962"/>
                  </a:lnTo>
                  <a:lnTo>
                    <a:pt x="3249689" y="152966"/>
                  </a:lnTo>
                  <a:lnTo>
                    <a:pt x="3300678" y="132571"/>
                  </a:lnTo>
                  <a:lnTo>
                    <a:pt x="3355066" y="98578"/>
                  </a:lnTo>
                  <a:lnTo>
                    <a:pt x="3399257" y="64586"/>
                  </a:lnTo>
                  <a:lnTo>
                    <a:pt x="3436649" y="30593"/>
                  </a:lnTo>
                  <a:lnTo>
                    <a:pt x="3460443" y="6798"/>
                  </a:lnTo>
                  <a:lnTo>
                    <a:pt x="3477440" y="0"/>
                  </a:lnTo>
                  <a:lnTo>
                    <a:pt x="3491037" y="0"/>
                  </a:lnTo>
                  <a:lnTo>
                    <a:pt x="3494436" y="3399"/>
                  </a:lnTo>
                  <a:lnTo>
                    <a:pt x="3501234" y="13597"/>
                  </a:lnTo>
                  <a:lnTo>
                    <a:pt x="3504634" y="33992"/>
                  </a:lnTo>
                  <a:lnTo>
                    <a:pt x="3504634" y="71384"/>
                  </a:lnTo>
                  <a:lnTo>
                    <a:pt x="3497835" y="108776"/>
                  </a:lnTo>
                  <a:lnTo>
                    <a:pt x="3480839" y="183560"/>
                  </a:lnTo>
                  <a:lnTo>
                    <a:pt x="3457044" y="258343"/>
                  </a:lnTo>
                  <a:lnTo>
                    <a:pt x="3423052" y="339925"/>
                  </a:lnTo>
                  <a:lnTo>
                    <a:pt x="3385660" y="407910"/>
                  </a:lnTo>
                  <a:lnTo>
                    <a:pt x="3368663" y="428306"/>
                  </a:lnTo>
                  <a:lnTo>
                    <a:pt x="3168107" y="428306"/>
                  </a:lnTo>
                  <a:lnTo>
                    <a:pt x="2930159" y="418108"/>
                  </a:lnTo>
                  <a:lnTo>
                    <a:pt x="2654820" y="407910"/>
                  </a:lnTo>
                  <a:lnTo>
                    <a:pt x="2416872" y="397713"/>
                  </a:lnTo>
                  <a:lnTo>
                    <a:pt x="2165327" y="387515"/>
                  </a:lnTo>
                  <a:lnTo>
                    <a:pt x="2053151" y="384116"/>
                  </a:lnTo>
                  <a:lnTo>
                    <a:pt x="1934177" y="384116"/>
                  </a:lnTo>
                  <a:lnTo>
                    <a:pt x="1849196" y="373918"/>
                  </a:lnTo>
                  <a:lnTo>
                    <a:pt x="1641841" y="356922"/>
                  </a:lnTo>
                  <a:lnTo>
                    <a:pt x="1417490" y="346724"/>
                  </a:lnTo>
                  <a:lnTo>
                    <a:pt x="1182941" y="339925"/>
                  </a:lnTo>
                  <a:lnTo>
                    <a:pt x="1002781" y="339925"/>
                  </a:lnTo>
                  <a:lnTo>
                    <a:pt x="849814" y="339925"/>
                  </a:lnTo>
                  <a:lnTo>
                    <a:pt x="727441" y="336526"/>
                  </a:lnTo>
                  <a:lnTo>
                    <a:pt x="632262" y="343325"/>
                  </a:lnTo>
                  <a:lnTo>
                    <a:pt x="550680" y="353522"/>
                  </a:lnTo>
                  <a:lnTo>
                    <a:pt x="506489" y="363720"/>
                  </a:lnTo>
                  <a:lnTo>
                    <a:pt x="469098" y="377317"/>
                  </a:lnTo>
                  <a:lnTo>
                    <a:pt x="424907" y="397713"/>
                  </a:lnTo>
                  <a:lnTo>
                    <a:pt x="387515" y="421507"/>
                  </a:lnTo>
                  <a:lnTo>
                    <a:pt x="353523" y="455500"/>
                  </a:lnTo>
                  <a:lnTo>
                    <a:pt x="322930" y="486093"/>
                  </a:lnTo>
                  <a:lnTo>
                    <a:pt x="302534" y="513287"/>
                  </a:lnTo>
                  <a:lnTo>
                    <a:pt x="285538" y="547280"/>
                  </a:lnTo>
                  <a:lnTo>
                    <a:pt x="271941" y="581273"/>
                  </a:lnTo>
                  <a:lnTo>
                    <a:pt x="251545" y="652657"/>
                  </a:lnTo>
                  <a:lnTo>
                    <a:pt x="237948" y="713844"/>
                  </a:lnTo>
                  <a:lnTo>
                    <a:pt x="227750" y="795426"/>
                  </a:lnTo>
                  <a:lnTo>
                    <a:pt x="217553" y="1006180"/>
                  </a:lnTo>
                  <a:cubicBezTo>
                    <a:pt x="216420" y="1107024"/>
                    <a:pt x="215286" y="1207869"/>
                    <a:pt x="214153" y="1308713"/>
                  </a:cubicBezTo>
                  <a:lnTo>
                    <a:pt x="214153" y="1485475"/>
                  </a:lnTo>
                  <a:lnTo>
                    <a:pt x="220952" y="1689430"/>
                  </a:lnTo>
                  <a:lnTo>
                    <a:pt x="231150" y="1822001"/>
                  </a:lnTo>
                  <a:lnTo>
                    <a:pt x="244747" y="1951173"/>
                  </a:lnTo>
                  <a:lnTo>
                    <a:pt x="258344" y="2025957"/>
                  </a:lnTo>
                  <a:lnTo>
                    <a:pt x="275340" y="2093942"/>
                  </a:lnTo>
                  <a:lnTo>
                    <a:pt x="292336" y="2144931"/>
                  </a:lnTo>
                  <a:lnTo>
                    <a:pt x="316131" y="2189121"/>
                  </a:lnTo>
                  <a:lnTo>
                    <a:pt x="234549" y="2648020"/>
                  </a:lnTo>
                  <a:lnTo>
                    <a:pt x="193758" y="2678614"/>
                  </a:lnTo>
                  <a:lnTo>
                    <a:pt x="176762" y="2685412"/>
                  </a:lnTo>
                  <a:lnTo>
                    <a:pt x="156366" y="2685412"/>
                  </a:lnTo>
                  <a:lnTo>
                    <a:pt x="129172" y="2671815"/>
                  </a:lnTo>
                  <a:lnTo>
                    <a:pt x="105377" y="2648020"/>
                  </a:lnTo>
                  <a:lnTo>
                    <a:pt x="78183" y="2610629"/>
                  </a:lnTo>
                  <a:lnTo>
                    <a:pt x="54388" y="2556241"/>
                  </a:lnTo>
                  <a:lnTo>
                    <a:pt x="33993" y="2488255"/>
                  </a:lnTo>
                  <a:lnTo>
                    <a:pt x="23795" y="2396476"/>
                  </a:lnTo>
                  <a:lnTo>
                    <a:pt x="13597" y="2199319"/>
                  </a:lnTo>
                  <a:lnTo>
                    <a:pt x="6799" y="1957971"/>
                  </a:lnTo>
                  <a:cubicBezTo>
                    <a:pt x="5666" y="1878655"/>
                    <a:pt x="4532" y="1799339"/>
                    <a:pt x="3399" y="1720023"/>
                  </a:cubicBezTo>
                  <a:lnTo>
                    <a:pt x="0" y="1465079"/>
                  </a:lnTo>
                  <a:lnTo>
                    <a:pt x="3399" y="1189739"/>
                  </a:lnTo>
                  <a:cubicBezTo>
                    <a:pt x="4532" y="1150081"/>
                    <a:pt x="5666" y="1110423"/>
                    <a:pt x="6799" y="1070765"/>
                  </a:cubicBezTo>
                  <a:lnTo>
                    <a:pt x="16997" y="934795"/>
                  </a:lnTo>
                  <a:lnTo>
                    <a:pt x="23795" y="849814"/>
                  </a:lnTo>
                  <a:lnTo>
                    <a:pt x="44191" y="710444"/>
                  </a:lnTo>
                  <a:lnTo>
                    <a:pt x="67985" y="608467"/>
                  </a:lnTo>
                  <a:lnTo>
                    <a:pt x="91780" y="530284"/>
                  </a:lnTo>
                  <a:lnTo>
                    <a:pt x="112176" y="472496"/>
                  </a:lnTo>
                  <a:lnTo>
                    <a:pt x="142769" y="407910"/>
                  </a:lnTo>
                  <a:lnTo>
                    <a:pt x="163165" y="373918"/>
                  </a:lnTo>
                  <a:lnTo>
                    <a:pt x="203956" y="326328"/>
                  </a:lnTo>
                  <a:lnTo>
                    <a:pt x="231150" y="302534"/>
                  </a:lnTo>
                  <a:lnTo>
                    <a:pt x="271941" y="268541"/>
                  </a:lnTo>
                  <a:lnTo>
                    <a:pt x="316131" y="237948"/>
                  </a:lnTo>
                  <a:lnTo>
                    <a:pt x="373918" y="207354"/>
                  </a:lnTo>
                  <a:lnTo>
                    <a:pt x="435105" y="183560"/>
                  </a:lnTo>
                  <a:lnTo>
                    <a:pt x="513288" y="159765"/>
                  </a:lnTo>
                  <a:lnTo>
                    <a:pt x="594870" y="146168"/>
                  </a:lnTo>
                  <a:lnTo>
                    <a:pt x="676452" y="139369"/>
                  </a:lnTo>
                  <a:lnTo>
                    <a:pt x="805624" y="139369"/>
                  </a:lnTo>
                  <a:lnTo>
                    <a:pt x="1131953" y="146168"/>
                  </a:lnTo>
                  <a:lnTo>
                    <a:pt x="1475278" y="152966"/>
                  </a:lnTo>
                  <a:lnTo>
                    <a:pt x="1886588" y="15976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31">
              <a:extLst>
                <a:ext uri="{FF2B5EF4-FFF2-40B4-BE49-F238E27FC236}">
                  <a16:creationId xmlns:a16="http://schemas.microsoft.com/office/drawing/2014/main" id="{6FAC2263-3767-4DA8-BEC1-662F4E70E4A2}"/>
                </a:ext>
              </a:extLst>
            </p:cNvPr>
            <p:cNvSpPr/>
            <p:nvPr/>
          </p:nvSpPr>
          <p:spPr>
            <a:xfrm rot="16200000">
              <a:off x="7623175" y="4521200"/>
              <a:ext cx="939800" cy="590550"/>
            </a:xfrm>
            <a:custGeom>
              <a:avLst/>
              <a:gdLst>
                <a:gd name="connsiteX0" fmla="*/ 542925 w 940593"/>
                <a:gd name="connsiteY0" fmla="*/ 240506 h 590550"/>
                <a:gd name="connsiteX1" fmla="*/ 450056 w 940593"/>
                <a:gd name="connsiteY1" fmla="*/ 221456 h 590550"/>
                <a:gd name="connsiteX2" fmla="*/ 364331 w 940593"/>
                <a:gd name="connsiteY2" fmla="*/ 200025 h 590550"/>
                <a:gd name="connsiteX3" fmla="*/ 295275 w 940593"/>
                <a:gd name="connsiteY3" fmla="*/ 180975 h 590550"/>
                <a:gd name="connsiteX4" fmla="*/ 230981 w 940593"/>
                <a:gd name="connsiteY4" fmla="*/ 159544 h 590550"/>
                <a:gd name="connsiteX5" fmla="*/ 197643 w 940593"/>
                <a:gd name="connsiteY5" fmla="*/ 145256 h 590550"/>
                <a:gd name="connsiteX6" fmla="*/ 169068 w 940593"/>
                <a:gd name="connsiteY6" fmla="*/ 130969 h 590550"/>
                <a:gd name="connsiteX7" fmla="*/ 157162 w 940593"/>
                <a:gd name="connsiteY7" fmla="*/ 121444 h 590550"/>
                <a:gd name="connsiteX8" fmla="*/ 145256 w 940593"/>
                <a:gd name="connsiteY8" fmla="*/ 109537 h 590550"/>
                <a:gd name="connsiteX9" fmla="*/ 138112 w 940593"/>
                <a:gd name="connsiteY9" fmla="*/ 97631 h 590550"/>
                <a:gd name="connsiteX10" fmla="*/ 109537 w 940593"/>
                <a:gd name="connsiteY10" fmla="*/ 57150 h 590550"/>
                <a:gd name="connsiteX11" fmla="*/ 90487 w 940593"/>
                <a:gd name="connsiteY11" fmla="*/ 0 h 590550"/>
                <a:gd name="connsiteX12" fmla="*/ 0 w 940593"/>
                <a:gd name="connsiteY12" fmla="*/ 590550 h 590550"/>
                <a:gd name="connsiteX13" fmla="*/ 33337 w 940593"/>
                <a:gd name="connsiteY13" fmla="*/ 569119 h 590550"/>
                <a:gd name="connsiteX14" fmla="*/ 78581 w 940593"/>
                <a:gd name="connsiteY14" fmla="*/ 545306 h 590550"/>
                <a:gd name="connsiteX15" fmla="*/ 119062 w 940593"/>
                <a:gd name="connsiteY15" fmla="*/ 521494 h 590550"/>
                <a:gd name="connsiteX16" fmla="*/ 161925 w 940593"/>
                <a:gd name="connsiteY16" fmla="*/ 495300 h 590550"/>
                <a:gd name="connsiteX17" fmla="*/ 214312 w 940593"/>
                <a:gd name="connsiteY17" fmla="*/ 466725 h 590550"/>
                <a:gd name="connsiteX18" fmla="*/ 266700 w 940593"/>
                <a:gd name="connsiteY18" fmla="*/ 440531 h 590550"/>
                <a:gd name="connsiteX19" fmla="*/ 309562 w 940593"/>
                <a:gd name="connsiteY19" fmla="*/ 421481 h 590550"/>
                <a:gd name="connsiteX20" fmla="*/ 359568 w 940593"/>
                <a:gd name="connsiteY20" fmla="*/ 407194 h 590550"/>
                <a:gd name="connsiteX21" fmla="*/ 423862 w 940593"/>
                <a:gd name="connsiteY21" fmla="*/ 395287 h 590550"/>
                <a:gd name="connsiteX22" fmla="*/ 516731 w 940593"/>
                <a:gd name="connsiteY22" fmla="*/ 383381 h 590550"/>
                <a:gd name="connsiteX23" fmla="*/ 664368 w 940593"/>
                <a:gd name="connsiteY23" fmla="*/ 373856 h 590550"/>
                <a:gd name="connsiteX24" fmla="*/ 857250 w 940593"/>
                <a:gd name="connsiteY24" fmla="*/ 369094 h 590550"/>
                <a:gd name="connsiteX25" fmla="*/ 890587 w 940593"/>
                <a:gd name="connsiteY25" fmla="*/ 369094 h 590550"/>
                <a:gd name="connsiteX26" fmla="*/ 916781 w 940593"/>
                <a:gd name="connsiteY26" fmla="*/ 359569 h 590550"/>
                <a:gd name="connsiteX27" fmla="*/ 935831 w 940593"/>
                <a:gd name="connsiteY27" fmla="*/ 342900 h 590550"/>
                <a:gd name="connsiteX28" fmla="*/ 940593 w 940593"/>
                <a:gd name="connsiteY28" fmla="*/ 326231 h 590550"/>
                <a:gd name="connsiteX29" fmla="*/ 933450 w 940593"/>
                <a:gd name="connsiteY29" fmla="*/ 314325 h 590550"/>
                <a:gd name="connsiteX30" fmla="*/ 902493 w 940593"/>
                <a:gd name="connsiteY30" fmla="*/ 302419 h 590550"/>
                <a:gd name="connsiteX31" fmla="*/ 833437 w 940593"/>
                <a:gd name="connsiteY31" fmla="*/ 290512 h 590550"/>
                <a:gd name="connsiteX32" fmla="*/ 716756 w 940593"/>
                <a:gd name="connsiteY32" fmla="*/ 273844 h 590550"/>
                <a:gd name="connsiteX33" fmla="*/ 542925 w 940593"/>
                <a:gd name="connsiteY33" fmla="*/ 24050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40593" h="590550">
                  <a:moveTo>
                    <a:pt x="542925" y="240506"/>
                  </a:moveTo>
                  <a:lnTo>
                    <a:pt x="450056" y="221456"/>
                  </a:lnTo>
                  <a:lnTo>
                    <a:pt x="364331" y="200025"/>
                  </a:lnTo>
                  <a:lnTo>
                    <a:pt x="295275" y="180975"/>
                  </a:lnTo>
                  <a:lnTo>
                    <a:pt x="230981" y="159544"/>
                  </a:lnTo>
                  <a:lnTo>
                    <a:pt x="197643" y="145256"/>
                  </a:lnTo>
                  <a:lnTo>
                    <a:pt x="169068" y="130969"/>
                  </a:lnTo>
                  <a:lnTo>
                    <a:pt x="157162" y="121444"/>
                  </a:lnTo>
                  <a:lnTo>
                    <a:pt x="145256" y="109537"/>
                  </a:lnTo>
                  <a:lnTo>
                    <a:pt x="138112" y="97631"/>
                  </a:lnTo>
                  <a:lnTo>
                    <a:pt x="109537" y="57150"/>
                  </a:lnTo>
                  <a:lnTo>
                    <a:pt x="90487" y="0"/>
                  </a:lnTo>
                  <a:lnTo>
                    <a:pt x="0" y="590550"/>
                  </a:lnTo>
                  <a:lnTo>
                    <a:pt x="33337" y="569119"/>
                  </a:lnTo>
                  <a:lnTo>
                    <a:pt x="78581" y="545306"/>
                  </a:lnTo>
                  <a:lnTo>
                    <a:pt x="119062" y="521494"/>
                  </a:lnTo>
                  <a:lnTo>
                    <a:pt x="161925" y="495300"/>
                  </a:lnTo>
                  <a:lnTo>
                    <a:pt x="214312" y="466725"/>
                  </a:lnTo>
                  <a:lnTo>
                    <a:pt x="266700" y="440531"/>
                  </a:lnTo>
                  <a:lnTo>
                    <a:pt x="309562" y="421481"/>
                  </a:lnTo>
                  <a:lnTo>
                    <a:pt x="359568" y="407194"/>
                  </a:lnTo>
                  <a:lnTo>
                    <a:pt x="423862" y="395287"/>
                  </a:lnTo>
                  <a:lnTo>
                    <a:pt x="516731" y="383381"/>
                  </a:lnTo>
                  <a:lnTo>
                    <a:pt x="664368" y="373856"/>
                  </a:lnTo>
                  <a:lnTo>
                    <a:pt x="857250" y="369094"/>
                  </a:lnTo>
                  <a:lnTo>
                    <a:pt x="890587" y="369094"/>
                  </a:lnTo>
                  <a:lnTo>
                    <a:pt x="916781" y="359569"/>
                  </a:lnTo>
                  <a:lnTo>
                    <a:pt x="935831" y="342900"/>
                  </a:lnTo>
                  <a:lnTo>
                    <a:pt x="940593" y="326231"/>
                  </a:lnTo>
                  <a:lnTo>
                    <a:pt x="933450" y="314325"/>
                  </a:lnTo>
                  <a:lnTo>
                    <a:pt x="902493" y="302419"/>
                  </a:lnTo>
                  <a:lnTo>
                    <a:pt x="833437" y="290512"/>
                  </a:lnTo>
                  <a:lnTo>
                    <a:pt x="716756" y="273844"/>
                  </a:lnTo>
                  <a:lnTo>
                    <a:pt x="542925" y="2405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249912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27" grpId="0" animBg="1"/>
      <p:bldP spid="30" grpId="0" animBg="1"/>
      <p:bldP spid="28" grpId="0" animBg="1"/>
      <p:bldP spid="29" grpId="0" animBg="1"/>
      <p:bldP spid="33" grpId="0" animBg="1"/>
      <p:bldP spid="35" grpId="0" animBg="1"/>
      <p:bldP spid="36" grpId="0" animBg="1"/>
      <p:bldP spid="31" grpId="0" animBg="1"/>
      <p:bldP spid="32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514E2843-0847-4F94-BF60-AE1019BA36CA}"/>
              </a:ext>
            </a:extLst>
          </p:cNvPr>
          <p:cNvGrpSpPr/>
          <p:nvPr/>
        </p:nvGrpSpPr>
        <p:grpSpPr>
          <a:xfrm>
            <a:off x="3735391" y="1692276"/>
            <a:ext cx="4656134" cy="4016375"/>
            <a:chOff x="3735391" y="1692276"/>
            <a:chExt cx="4656134" cy="4016375"/>
          </a:xfrm>
          <a:solidFill>
            <a:schemeClr val="tx1"/>
          </a:solidFill>
        </p:grpSpPr>
        <p:sp>
          <p:nvSpPr>
            <p:cNvPr id="3" name="フリーフォーム 25">
              <a:extLst>
                <a:ext uri="{FF2B5EF4-FFF2-40B4-BE49-F238E27FC236}">
                  <a16:creationId xmlns:a16="http://schemas.microsoft.com/office/drawing/2014/main" id="{9E02EA36-9EC9-4DBE-8DB6-6B722CE2E387}"/>
                </a:ext>
              </a:extLst>
            </p:cNvPr>
            <p:cNvSpPr/>
            <p:nvPr/>
          </p:nvSpPr>
          <p:spPr>
            <a:xfrm rot="16200000">
              <a:off x="2204247" y="3331370"/>
              <a:ext cx="3743325" cy="681037"/>
            </a:xfrm>
            <a:custGeom>
              <a:avLst/>
              <a:gdLst>
                <a:gd name="connsiteX0" fmla="*/ 2071208 w 3743517"/>
                <a:gd name="connsiteY0" fmla="*/ 417310 h 681197"/>
                <a:gd name="connsiteX1" fmla="*/ 2193947 w 3743517"/>
                <a:gd name="connsiteY1" fmla="*/ 423447 h 681197"/>
                <a:gd name="connsiteX2" fmla="*/ 2384191 w 3743517"/>
                <a:gd name="connsiteY2" fmla="*/ 429584 h 681197"/>
                <a:gd name="connsiteX3" fmla="*/ 2623531 w 3743517"/>
                <a:gd name="connsiteY3" fmla="*/ 429584 h 681197"/>
                <a:gd name="connsiteX4" fmla="*/ 2948787 w 3743517"/>
                <a:gd name="connsiteY4" fmla="*/ 432652 h 681197"/>
                <a:gd name="connsiteX5" fmla="*/ 3258701 w 3743517"/>
                <a:gd name="connsiteY5" fmla="*/ 432652 h 681197"/>
                <a:gd name="connsiteX6" fmla="*/ 3384508 w 3743517"/>
                <a:gd name="connsiteY6" fmla="*/ 432652 h 681197"/>
                <a:gd name="connsiteX7" fmla="*/ 3439740 w 3743517"/>
                <a:gd name="connsiteY7" fmla="*/ 426515 h 681197"/>
                <a:gd name="connsiteX8" fmla="*/ 3485767 w 3743517"/>
                <a:gd name="connsiteY8" fmla="*/ 420378 h 681197"/>
                <a:gd name="connsiteX9" fmla="*/ 3531794 w 3743517"/>
                <a:gd name="connsiteY9" fmla="*/ 411173 h 681197"/>
                <a:gd name="connsiteX10" fmla="*/ 3571684 w 3743517"/>
                <a:gd name="connsiteY10" fmla="*/ 398899 h 681197"/>
                <a:gd name="connsiteX11" fmla="*/ 3608505 w 3743517"/>
                <a:gd name="connsiteY11" fmla="*/ 377420 h 681197"/>
                <a:gd name="connsiteX12" fmla="*/ 3657600 w 3743517"/>
                <a:gd name="connsiteY12" fmla="*/ 337530 h 681197"/>
                <a:gd name="connsiteX13" fmla="*/ 3694422 w 3743517"/>
                <a:gd name="connsiteY13" fmla="*/ 303777 h 681197"/>
                <a:gd name="connsiteX14" fmla="*/ 3715901 w 3743517"/>
                <a:gd name="connsiteY14" fmla="*/ 291503 h 681197"/>
                <a:gd name="connsiteX15" fmla="*/ 3725106 w 3743517"/>
                <a:gd name="connsiteY15" fmla="*/ 291503 h 681197"/>
                <a:gd name="connsiteX16" fmla="*/ 3737380 w 3743517"/>
                <a:gd name="connsiteY16" fmla="*/ 294572 h 681197"/>
                <a:gd name="connsiteX17" fmla="*/ 3743517 w 3743517"/>
                <a:gd name="connsiteY17" fmla="*/ 303777 h 681197"/>
                <a:gd name="connsiteX18" fmla="*/ 3737380 w 3743517"/>
                <a:gd name="connsiteY18" fmla="*/ 343667 h 681197"/>
                <a:gd name="connsiteX19" fmla="*/ 3728175 w 3743517"/>
                <a:gd name="connsiteY19" fmla="*/ 405036 h 681197"/>
                <a:gd name="connsiteX20" fmla="*/ 3706696 w 3743517"/>
                <a:gd name="connsiteY20" fmla="*/ 490953 h 681197"/>
                <a:gd name="connsiteX21" fmla="*/ 3685216 w 3743517"/>
                <a:gd name="connsiteY21" fmla="*/ 570733 h 681197"/>
                <a:gd name="connsiteX22" fmla="*/ 3663737 w 3743517"/>
                <a:gd name="connsiteY22" fmla="*/ 629033 h 681197"/>
                <a:gd name="connsiteX23" fmla="*/ 3654532 w 3743517"/>
                <a:gd name="connsiteY23" fmla="*/ 656650 h 681197"/>
                <a:gd name="connsiteX24" fmla="*/ 3516451 w 3743517"/>
                <a:gd name="connsiteY24" fmla="*/ 681197 h 681197"/>
                <a:gd name="connsiteX25" fmla="*/ 3317002 w 3743517"/>
                <a:gd name="connsiteY25" fmla="*/ 678129 h 681197"/>
                <a:gd name="connsiteX26" fmla="*/ 3025498 w 3743517"/>
                <a:gd name="connsiteY26" fmla="*/ 678129 h 681197"/>
                <a:gd name="connsiteX27" fmla="*/ 2712516 w 3743517"/>
                <a:gd name="connsiteY27" fmla="*/ 678129 h 681197"/>
                <a:gd name="connsiteX28" fmla="*/ 2543751 w 3743517"/>
                <a:gd name="connsiteY28" fmla="*/ 678129 h 681197"/>
                <a:gd name="connsiteX29" fmla="*/ 2344301 w 3743517"/>
                <a:gd name="connsiteY29" fmla="*/ 665855 h 681197"/>
                <a:gd name="connsiteX30" fmla="*/ 2058935 w 3743517"/>
                <a:gd name="connsiteY30" fmla="*/ 647444 h 681197"/>
                <a:gd name="connsiteX31" fmla="*/ 1844143 w 3743517"/>
                <a:gd name="connsiteY31" fmla="*/ 632102 h 681197"/>
                <a:gd name="connsiteX32" fmla="*/ 1727541 w 3743517"/>
                <a:gd name="connsiteY32" fmla="*/ 638239 h 681197"/>
                <a:gd name="connsiteX33" fmla="*/ 1589461 w 3743517"/>
                <a:gd name="connsiteY33" fmla="*/ 619828 h 681197"/>
                <a:gd name="connsiteX34" fmla="*/ 1420696 w 3743517"/>
                <a:gd name="connsiteY34" fmla="*/ 598349 h 681197"/>
                <a:gd name="connsiteX35" fmla="*/ 1279547 w 3743517"/>
                <a:gd name="connsiteY35" fmla="*/ 576870 h 681197"/>
                <a:gd name="connsiteX36" fmla="*/ 1110782 w 3743517"/>
                <a:gd name="connsiteY36" fmla="*/ 543117 h 681197"/>
                <a:gd name="connsiteX37" fmla="*/ 938948 w 3743517"/>
                <a:gd name="connsiteY37" fmla="*/ 500158 h 681197"/>
                <a:gd name="connsiteX38" fmla="*/ 871442 w 3743517"/>
                <a:gd name="connsiteY38" fmla="*/ 481748 h 681197"/>
                <a:gd name="connsiteX39" fmla="*/ 791662 w 3743517"/>
                <a:gd name="connsiteY39" fmla="*/ 457200 h 681197"/>
                <a:gd name="connsiteX40" fmla="*/ 668924 w 3743517"/>
                <a:gd name="connsiteY40" fmla="*/ 411173 h 681197"/>
                <a:gd name="connsiteX41" fmla="*/ 570733 w 3743517"/>
                <a:gd name="connsiteY41" fmla="*/ 365146 h 681197"/>
                <a:gd name="connsiteX42" fmla="*/ 457200 w 3743517"/>
                <a:gd name="connsiteY42" fmla="*/ 309914 h 681197"/>
                <a:gd name="connsiteX43" fmla="*/ 331394 w 3743517"/>
                <a:gd name="connsiteY43" fmla="*/ 242408 h 681197"/>
                <a:gd name="connsiteX44" fmla="*/ 184108 w 3743517"/>
                <a:gd name="connsiteY44" fmla="*/ 159560 h 681197"/>
                <a:gd name="connsiteX45" fmla="*/ 85917 w 3743517"/>
                <a:gd name="connsiteY45" fmla="*/ 101259 h 681197"/>
                <a:gd name="connsiteX46" fmla="*/ 21480 w 3743517"/>
                <a:gd name="connsiteY46" fmla="*/ 61369 h 681197"/>
                <a:gd name="connsiteX47" fmla="*/ 12274 w 3743517"/>
                <a:gd name="connsiteY47" fmla="*/ 55232 h 681197"/>
                <a:gd name="connsiteX48" fmla="*/ 3069 w 3743517"/>
                <a:gd name="connsiteY48" fmla="*/ 30684 h 681197"/>
                <a:gd name="connsiteX49" fmla="*/ 0 w 3743517"/>
                <a:gd name="connsiteY49" fmla="*/ 9205 h 681197"/>
                <a:gd name="connsiteX50" fmla="*/ 6137 w 3743517"/>
                <a:gd name="connsiteY50" fmla="*/ 0 h 681197"/>
                <a:gd name="connsiteX51" fmla="*/ 27616 w 3743517"/>
                <a:gd name="connsiteY51" fmla="*/ 0 h 681197"/>
                <a:gd name="connsiteX52" fmla="*/ 70575 w 3743517"/>
                <a:gd name="connsiteY52" fmla="*/ 15342 h 681197"/>
                <a:gd name="connsiteX53" fmla="*/ 211724 w 3743517"/>
                <a:gd name="connsiteY53" fmla="*/ 76711 h 681197"/>
                <a:gd name="connsiteX54" fmla="*/ 328325 w 3743517"/>
                <a:gd name="connsiteY54" fmla="*/ 125807 h 681197"/>
                <a:gd name="connsiteX55" fmla="*/ 463337 w 3743517"/>
                <a:gd name="connsiteY55" fmla="*/ 174902 h 681197"/>
                <a:gd name="connsiteX56" fmla="*/ 589144 w 3743517"/>
                <a:gd name="connsiteY56" fmla="*/ 217860 h 681197"/>
                <a:gd name="connsiteX57" fmla="*/ 687335 w 3743517"/>
                <a:gd name="connsiteY57" fmla="*/ 248545 h 681197"/>
                <a:gd name="connsiteX58" fmla="*/ 810073 w 3743517"/>
                <a:gd name="connsiteY58" fmla="*/ 282298 h 681197"/>
                <a:gd name="connsiteX59" fmla="*/ 911332 w 3743517"/>
                <a:gd name="connsiteY59" fmla="*/ 306846 h 681197"/>
                <a:gd name="connsiteX60" fmla="*/ 1095439 w 3743517"/>
                <a:gd name="connsiteY60" fmla="*/ 343667 h 681197"/>
                <a:gd name="connsiteX61" fmla="*/ 1239657 w 3743517"/>
                <a:gd name="connsiteY61" fmla="*/ 365146 h 681197"/>
                <a:gd name="connsiteX62" fmla="*/ 1374669 w 3743517"/>
                <a:gd name="connsiteY62" fmla="*/ 380488 h 681197"/>
                <a:gd name="connsiteX63" fmla="*/ 1497407 w 3743517"/>
                <a:gd name="connsiteY63" fmla="*/ 389694 h 681197"/>
                <a:gd name="connsiteX64" fmla="*/ 1712199 w 3743517"/>
                <a:gd name="connsiteY64" fmla="*/ 408105 h 681197"/>
                <a:gd name="connsiteX65" fmla="*/ 1945402 w 3743517"/>
                <a:gd name="connsiteY65" fmla="*/ 417310 h 681197"/>
                <a:gd name="connsiteX66" fmla="*/ 2071208 w 3743517"/>
                <a:gd name="connsiteY66" fmla="*/ 417310 h 68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743517" h="681197">
                  <a:moveTo>
                    <a:pt x="2071208" y="417310"/>
                  </a:moveTo>
                  <a:lnTo>
                    <a:pt x="2193947" y="423447"/>
                  </a:lnTo>
                  <a:lnTo>
                    <a:pt x="2384191" y="429584"/>
                  </a:lnTo>
                  <a:lnTo>
                    <a:pt x="2623531" y="429584"/>
                  </a:lnTo>
                  <a:lnTo>
                    <a:pt x="2948787" y="432652"/>
                  </a:lnTo>
                  <a:lnTo>
                    <a:pt x="3258701" y="432652"/>
                  </a:lnTo>
                  <a:lnTo>
                    <a:pt x="3384508" y="432652"/>
                  </a:lnTo>
                  <a:lnTo>
                    <a:pt x="3439740" y="426515"/>
                  </a:lnTo>
                  <a:lnTo>
                    <a:pt x="3485767" y="420378"/>
                  </a:lnTo>
                  <a:lnTo>
                    <a:pt x="3531794" y="411173"/>
                  </a:lnTo>
                  <a:lnTo>
                    <a:pt x="3571684" y="398899"/>
                  </a:lnTo>
                  <a:lnTo>
                    <a:pt x="3608505" y="377420"/>
                  </a:lnTo>
                  <a:lnTo>
                    <a:pt x="3657600" y="337530"/>
                  </a:lnTo>
                  <a:lnTo>
                    <a:pt x="3694422" y="303777"/>
                  </a:lnTo>
                  <a:lnTo>
                    <a:pt x="3715901" y="291503"/>
                  </a:lnTo>
                  <a:lnTo>
                    <a:pt x="3725106" y="291503"/>
                  </a:lnTo>
                  <a:lnTo>
                    <a:pt x="3737380" y="294572"/>
                  </a:lnTo>
                  <a:lnTo>
                    <a:pt x="3743517" y="303777"/>
                  </a:lnTo>
                  <a:lnTo>
                    <a:pt x="3737380" y="343667"/>
                  </a:lnTo>
                  <a:lnTo>
                    <a:pt x="3728175" y="405036"/>
                  </a:lnTo>
                  <a:lnTo>
                    <a:pt x="3706696" y="490953"/>
                  </a:lnTo>
                  <a:lnTo>
                    <a:pt x="3685216" y="570733"/>
                  </a:lnTo>
                  <a:lnTo>
                    <a:pt x="3663737" y="629033"/>
                  </a:lnTo>
                  <a:lnTo>
                    <a:pt x="3654532" y="656650"/>
                  </a:lnTo>
                  <a:lnTo>
                    <a:pt x="3516451" y="681197"/>
                  </a:lnTo>
                  <a:lnTo>
                    <a:pt x="3317002" y="678129"/>
                  </a:lnTo>
                  <a:lnTo>
                    <a:pt x="3025498" y="678129"/>
                  </a:lnTo>
                  <a:lnTo>
                    <a:pt x="2712516" y="678129"/>
                  </a:lnTo>
                  <a:lnTo>
                    <a:pt x="2543751" y="678129"/>
                  </a:lnTo>
                  <a:lnTo>
                    <a:pt x="2344301" y="665855"/>
                  </a:lnTo>
                  <a:lnTo>
                    <a:pt x="2058935" y="647444"/>
                  </a:lnTo>
                  <a:lnTo>
                    <a:pt x="1844143" y="632102"/>
                  </a:lnTo>
                  <a:lnTo>
                    <a:pt x="1727541" y="638239"/>
                  </a:lnTo>
                  <a:lnTo>
                    <a:pt x="1589461" y="619828"/>
                  </a:lnTo>
                  <a:lnTo>
                    <a:pt x="1420696" y="598349"/>
                  </a:lnTo>
                  <a:lnTo>
                    <a:pt x="1279547" y="576870"/>
                  </a:lnTo>
                  <a:lnTo>
                    <a:pt x="1110782" y="543117"/>
                  </a:lnTo>
                  <a:lnTo>
                    <a:pt x="938948" y="500158"/>
                  </a:lnTo>
                  <a:lnTo>
                    <a:pt x="871442" y="481748"/>
                  </a:lnTo>
                  <a:lnTo>
                    <a:pt x="791662" y="457200"/>
                  </a:lnTo>
                  <a:lnTo>
                    <a:pt x="668924" y="411173"/>
                  </a:lnTo>
                  <a:lnTo>
                    <a:pt x="570733" y="365146"/>
                  </a:lnTo>
                  <a:lnTo>
                    <a:pt x="457200" y="309914"/>
                  </a:lnTo>
                  <a:lnTo>
                    <a:pt x="331394" y="242408"/>
                  </a:lnTo>
                  <a:lnTo>
                    <a:pt x="184108" y="159560"/>
                  </a:lnTo>
                  <a:lnTo>
                    <a:pt x="85917" y="101259"/>
                  </a:lnTo>
                  <a:lnTo>
                    <a:pt x="21480" y="61369"/>
                  </a:lnTo>
                  <a:lnTo>
                    <a:pt x="12274" y="55232"/>
                  </a:lnTo>
                  <a:lnTo>
                    <a:pt x="3069" y="30684"/>
                  </a:lnTo>
                  <a:lnTo>
                    <a:pt x="0" y="9205"/>
                  </a:lnTo>
                  <a:lnTo>
                    <a:pt x="6137" y="0"/>
                  </a:lnTo>
                  <a:lnTo>
                    <a:pt x="27616" y="0"/>
                  </a:lnTo>
                  <a:lnTo>
                    <a:pt x="70575" y="15342"/>
                  </a:lnTo>
                  <a:lnTo>
                    <a:pt x="211724" y="76711"/>
                  </a:lnTo>
                  <a:lnTo>
                    <a:pt x="328325" y="125807"/>
                  </a:lnTo>
                  <a:lnTo>
                    <a:pt x="463337" y="174902"/>
                  </a:lnTo>
                  <a:lnTo>
                    <a:pt x="589144" y="217860"/>
                  </a:lnTo>
                  <a:lnTo>
                    <a:pt x="687335" y="248545"/>
                  </a:lnTo>
                  <a:lnTo>
                    <a:pt x="810073" y="282298"/>
                  </a:lnTo>
                  <a:lnTo>
                    <a:pt x="911332" y="306846"/>
                  </a:lnTo>
                  <a:lnTo>
                    <a:pt x="1095439" y="343667"/>
                  </a:lnTo>
                  <a:lnTo>
                    <a:pt x="1239657" y="365146"/>
                  </a:lnTo>
                  <a:lnTo>
                    <a:pt x="1374669" y="380488"/>
                  </a:lnTo>
                  <a:lnTo>
                    <a:pt x="1497407" y="389694"/>
                  </a:lnTo>
                  <a:lnTo>
                    <a:pt x="1712199" y="408105"/>
                  </a:lnTo>
                  <a:lnTo>
                    <a:pt x="1945402" y="417310"/>
                  </a:lnTo>
                  <a:lnTo>
                    <a:pt x="2071208" y="4173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26">
              <a:extLst>
                <a:ext uri="{FF2B5EF4-FFF2-40B4-BE49-F238E27FC236}">
                  <a16:creationId xmlns:a16="http://schemas.microsoft.com/office/drawing/2014/main" id="{4C83EA41-D31A-4DD9-BD09-728D35103280}"/>
                </a:ext>
              </a:extLst>
            </p:cNvPr>
            <p:cNvSpPr/>
            <p:nvPr/>
          </p:nvSpPr>
          <p:spPr>
            <a:xfrm rot="16200000">
              <a:off x="2917828" y="3092451"/>
              <a:ext cx="4016375" cy="1216025"/>
            </a:xfrm>
            <a:custGeom>
              <a:avLst/>
              <a:gdLst>
                <a:gd name="connsiteX0" fmla="*/ 1210429 w 4016124"/>
                <a:gd name="connsiteY0" fmla="*/ 848616 h 1217007"/>
                <a:gd name="connsiteX1" fmla="*/ 1019655 w 4016124"/>
                <a:gd name="connsiteY1" fmla="*/ 845327 h 1217007"/>
                <a:gd name="connsiteX2" fmla="*/ 871641 w 4016124"/>
                <a:gd name="connsiteY2" fmla="*/ 838748 h 1217007"/>
                <a:gd name="connsiteX3" fmla="*/ 720337 w 4016124"/>
                <a:gd name="connsiteY3" fmla="*/ 835459 h 1217007"/>
                <a:gd name="connsiteX4" fmla="*/ 615082 w 4016124"/>
                <a:gd name="connsiteY4" fmla="*/ 832170 h 1217007"/>
                <a:gd name="connsiteX5" fmla="*/ 575612 w 4016124"/>
                <a:gd name="connsiteY5" fmla="*/ 825591 h 1217007"/>
                <a:gd name="connsiteX6" fmla="*/ 546009 w 4016124"/>
                <a:gd name="connsiteY6" fmla="*/ 812434 h 1217007"/>
                <a:gd name="connsiteX7" fmla="*/ 522984 w 4016124"/>
                <a:gd name="connsiteY7" fmla="*/ 792699 h 1217007"/>
                <a:gd name="connsiteX8" fmla="*/ 32892 w 4016124"/>
                <a:gd name="connsiteY8" fmla="*/ 789410 h 1217007"/>
                <a:gd name="connsiteX9" fmla="*/ 9868 w 4016124"/>
                <a:gd name="connsiteY9" fmla="*/ 809145 h 1217007"/>
                <a:gd name="connsiteX10" fmla="*/ 0 w 4016124"/>
                <a:gd name="connsiteY10" fmla="*/ 825591 h 1217007"/>
                <a:gd name="connsiteX11" fmla="*/ 13157 w 4016124"/>
                <a:gd name="connsiteY11" fmla="*/ 848616 h 1217007"/>
                <a:gd name="connsiteX12" fmla="*/ 52628 w 4016124"/>
                <a:gd name="connsiteY12" fmla="*/ 897954 h 1217007"/>
                <a:gd name="connsiteX13" fmla="*/ 108544 w 4016124"/>
                <a:gd name="connsiteY13" fmla="*/ 953870 h 1217007"/>
                <a:gd name="connsiteX14" fmla="*/ 148015 w 4016124"/>
                <a:gd name="connsiteY14" fmla="*/ 986763 h 1217007"/>
                <a:gd name="connsiteX15" fmla="*/ 174328 w 4016124"/>
                <a:gd name="connsiteY15" fmla="*/ 1003209 h 1217007"/>
                <a:gd name="connsiteX16" fmla="*/ 217088 w 4016124"/>
                <a:gd name="connsiteY16" fmla="*/ 1022944 h 1217007"/>
                <a:gd name="connsiteX17" fmla="*/ 263137 w 4016124"/>
                <a:gd name="connsiteY17" fmla="*/ 1036101 h 1217007"/>
                <a:gd name="connsiteX18" fmla="*/ 351946 w 4016124"/>
                <a:gd name="connsiteY18" fmla="*/ 1052547 h 1217007"/>
                <a:gd name="connsiteX19" fmla="*/ 457200 w 4016124"/>
                <a:gd name="connsiteY19" fmla="*/ 1072282 h 1217007"/>
                <a:gd name="connsiteX20" fmla="*/ 503249 w 4016124"/>
                <a:gd name="connsiteY20" fmla="*/ 1082150 h 1217007"/>
                <a:gd name="connsiteX21" fmla="*/ 575612 w 4016124"/>
                <a:gd name="connsiteY21" fmla="*/ 1082150 h 1217007"/>
                <a:gd name="connsiteX22" fmla="*/ 842038 w 4016124"/>
                <a:gd name="connsiteY22" fmla="*/ 1082150 h 1217007"/>
                <a:gd name="connsiteX23" fmla="*/ 1131488 w 4016124"/>
                <a:gd name="connsiteY23" fmla="*/ 1082150 h 1217007"/>
                <a:gd name="connsiteX24" fmla="*/ 1450541 w 4016124"/>
                <a:gd name="connsiteY24" fmla="*/ 1078860 h 1217007"/>
                <a:gd name="connsiteX25" fmla="*/ 1756438 w 4016124"/>
                <a:gd name="connsiteY25" fmla="*/ 1082150 h 1217007"/>
                <a:gd name="connsiteX26" fmla="*/ 2190613 w 4016124"/>
                <a:gd name="connsiteY26" fmla="*/ 1082150 h 1217007"/>
                <a:gd name="connsiteX27" fmla="*/ 2601764 w 4016124"/>
                <a:gd name="connsiteY27" fmla="*/ 1085439 h 1217007"/>
                <a:gd name="connsiteX28" fmla="*/ 3009626 w 4016124"/>
                <a:gd name="connsiteY28" fmla="*/ 1092017 h 1217007"/>
                <a:gd name="connsiteX29" fmla="*/ 3401042 w 4016124"/>
                <a:gd name="connsiteY29" fmla="*/ 1098596 h 1217007"/>
                <a:gd name="connsiteX30" fmla="*/ 3568792 w 4016124"/>
                <a:gd name="connsiteY30" fmla="*/ 1105174 h 1217007"/>
                <a:gd name="connsiteX31" fmla="*/ 3588527 w 4016124"/>
                <a:gd name="connsiteY31" fmla="*/ 1105174 h 1217007"/>
                <a:gd name="connsiteX32" fmla="*/ 3604973 w 4016124"/>
                <a:gd name="connsiteY32" fmla="*/ 1108463 h 1217007"/>
                <a:gd name="connsiteX33" fmla="*/ 3627997 w 4016124"/>
                <a:gd name="connsiteY33" fmla="*/ 1124909 h 1217007"/>
                <a:gd name="connsiteX34" fmla="*/ 3657600 w 4016124"/>
                <a:gd name="connsiteY34" fmla="*/ 1147934 h 1217007"/>
                <a:gd name="connsiteX35" fmla="*/ 3683914 w 4016124"/>
                <a:gd name="connsiteY35" fmla="*/ 1170958 h 1217007"/>
                <a:gd name="connsiteX36" fmla="*/ 3723384 w 4016124"/>
                <a:gd name="connsiteY36" fmla="*/ 1207140 h 1217007"/>
                <a:gd name="connsiteX37" fmla="*/ 3736541 w 4016124"/>
                <a:gd name="connsiteY37" fmla="*/ 1213718 h 1217007"/>
                <a:gd name="connsiteX38" fmla="*/ 3769433 w 4016124"/>
                <a:gd name="connsiteY38" fmla="*/ 1217007 h 1217007"/>
                <a:gd name="connsiteX39" fmla="*/ 3805615 w 4016124"/>
                <a:gd name="connsiteY39" fmla="*/ 1203850 h 1217007"/>
                <a:gd name="connsiteX40" fmla="*/ 3838507 w 4016124"/>
                <a:gd name="connsiteY40" fmla="*/ 1180826 h 1217007"/>
                <a:gd name="connsiteX41" fmla="*/ 3891134 w 4016124"/>
                <a:gd name="connsiteY41" fmla="*/ 1118331 h 1217007"/>
                <a:gd name="connsiteX42" fmla="*/ 3950340 w 4016124"/>
                <a:gd name="connsiteY42" fmla="*/ 1029522 h 1217007"/>
                <a:gd name="connsiteX43" fmla="*/ 3983232 w 4016124"/>
                <a:gd name="connsiteY43" fmla="*/ 973606 h 1217007"/>
                <a:gd name="connsiteX44" fmla="*/ 4006256 w 4016124"/>
                <a:gd name="connsiteY44" fmla="*/ 930846 h 1217007"/>
                <a:gd name="connsiteX45" fmla="*/ 4012835 w 4016124"/>
                <a:gd name="connsiteY45" fmla="*/ 891375 h 1217007"/>
                <a:gd name="connsiteX46" fmla="*/ 4016124 w 4016124"/>
                <a:gd name="connsiteY46" fmla="*/ 855194 h 1217007"/>
                <a:gd name="connsiteX47" fmla="*/ 4006256 w 4016124"/>
                <a:gd name="connsiteY47" fmla="*/ 822302 h 1217007"/>
                <a:gd name="connsiteX48" fmla="*/ 3986521 w 4016124"/>
                <a:gd name="connsiteY48" fmla="*/ 789410 h 1217007"/>
                <a:gd name="connsiteX49" fmla="*/ 3963497 w 4016124"/>
                <a:gd name="connsiteY49" fmla="*/ 756518 h 1217007"/>
                <a:gd name="connsiteX50" fmla="*/ 3947051 w 4016124"/>
                <a:gd name="connsiteY50" fmla="*/ 730204 h 1217007"/>
                <a:gd name="connsiteX51" fmla="*/ 3894423 w 4016124"/>
                <a:gd name="connsiteY51" fmla="*/ 516406 h 1217007"/>
                <a:gd name="connsiteX52" fmla="*/ 3864820 w 4016124"/>
                <a:gd name="connsiteY52" fmla="*/ 378259 h 1217007"/>
                <a:gd name="connsiteX53" fmla="*/ 3845085 w 4016124"/>
                <a:gd name="connsiteY53" fmla="*/ 282872 h 1217007"/>
                <a:gd name="connsiteX54" fmla="*/ 3828639 w 4016124"/>
                <a:gd name="connsiteY54" fmla="*/ 180906 h 1217007"/>
                <a:gd name="connsiteX55" fmla="*/ 3812193 w 4016124"/>
                <a:gd name="connsiteY55" fmla="*/ 0 h 1217007"/>
                <a:gd name="connsiteX56" fmla="*/ 3677336 w 4016124"/>
                <a:gd name="connsiteY56" fmla="*/ 16446 h 1217007"/>
                <a:gd name="connsiteX57" fmla="*/ 3697071 w 4016124"/>
                <a:gd name="connsiteY57" fmla="*/ 164460 h 1217007"/>
                <a:gd name="connsiteX58" fmla="*/ 3720095 w 4016124"/>
                <a:gd name="connsiteY58" fmla="*/ 312475 h 1217007"/>
                <a:gd name="connsiteX59" fmla="*/ 3752987 w 4016124"/>
                <a:gd name="connsiteY59" fmla="*/ 522984 h 1217007"/>
                <a:gd name="connsiteX60" fmla="*/ 3785879 w 4016124"/>
                <a:gd name="connsiteY60" fmla="*/ 726915 h 1217007"/>
                <a:gd name="connsiteX61" fmla="*/ 3795747 w 4016124"/>
                <a:gd name="connsiteY61" fmla="*/ 769675 h 1217007"/>
                <a:gd name="connsiteX62" fmla="*/ 3795747 w 4016124"/>
                <a:gd name="connsiteY62" fmla="*/ 802567 h 1217007"/>
                <a:gd name="connsiteX63" fmla="*/ 3789169 w 4016124"/>
                <a:gd name="connsiteY63" fmla="*/ 832170 h 1217007"/>
                <a:gd name="connsiteX64" fmla="*/ 3776012 w 4016124"/>
                <a:gd name="connsiteY64" fmla="*/ 858483 h 1217007"/>
                <a:gd name="connsiteX65" fmla="*/ 3752987 w 4016124"/>
                <a:gd name="connsiteY65" fmla="*/ 874929 h 1217007"/>
                <a:gd name="connsiteX66" fmla="*/ 3733252 w 4016124"/>
                <a:gd name="connsiteY66" fmla="*/ 881508 h 1217007"/>
                <a:gd name="connsiteX67" fmla="*/ 3657600 w 4016124"/>
                <a:gd name="connsiteY67" fmla="*/ 881508 h 1217007"/>
                <a:gd name="connsiteX68" fmla="*/ 3407620 w 4016124"/>
                <a:gd name="connsiteY68" fmla="*/ 871640 h 1217007"/>
                <a:gd name="connsiteX69" fmla="*/ 3160930 w 4016124"/>
                <a:gd name="connsiteY69" fmla="*/ 861773 h 1217007"/>
                <a:gd name="connsiteX70" fmla="*/ 3016205 w 4016124"/>
                <a:gd name="connsiteY70" fmla="*/ 858483 h 1217007"/>
                <a:gd name="connsiteX71" fmla="*/ 2759646 w 4016124"/>
                <a:gd name="connsiteY71" fmla="*/ 858483 h 1217007"/>
                <a:gd name="connsiteX72" fmla="*/ 2187324 w 4016124"/>
                <a:gd name="connsiteY72" fmla="*/ 858483 h 1217007"/>
                <a:gd name="connsiteX73" fmla="*/ 1841957 w 4016124"/>
                <a:gd name="connsiteY73" fmla="*/ 855194 h 1217007"/>
                <a:gd name="connsiteX74" fmla="*/ 1345287 w 4016124"/>
                <a:gd name="connsiteY74" fmla="*/ 851905 h 1217007"/>
                <a:gd name="connsiteX75" fmla="*/ 1210429 w 4016124"/>
                <a:gd name="connsiteY75" fmla="*/ 848616 h 1217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016124" h="1217007">
                  <a:moveTo>
                    <a:pt x="1210429" y="848616"/>
                  </a:moveTo>
                  <a:lnTo>
                    <a:pt x="1019655" y="845327"/>
                  </a:lnTo>
                  <a:lnTo>
                    <a:pt x="871641" y="838748"/>
                  </a:lnTo>
                  <a:lnTo>
                    <a:pt x="720337" y="835459"/>
                  </a:lnTo>
                  <a:lnTo>
                    <a:pt x="615082" y="832170"/>
                  </a:lnTo>
                  <a:lnTo>
                    <a:pt x="575612" y="825591"/>
                  </a:lnTo>
                  <a:lnTo>
                    <a:pt x="546009" y="812434"/>
                  </a:lnTo>
                  <a:lnTo>
                    <a:pt x="522984" y="792699"/>
                  </a:lnTo>
                  <a:lnTo>
                    <a:pt x="32892" y="789410"/>
                  </a:lnTo>
                  <a:lnTo>
                    <a:pt x="9868" y="809145"/>
                  </a:lnTo>
                  <a:lnTo>
                    <a:pt x="0" y="825591"/>
                  </a:lnTo>
                  <a:lnTo>
                    <a:pt x="13157" y="848616"/>
                  </a:lnTo>
                  <a:lnTo>
                    <a:pt x="52628" y="897954"/>
                  </a:lnTo>
                  <a:lnTo>
                    <a:pt x="108544" y="953870"/>
                  </a:lnTo>
                  <a:lnTo>
                    <a:pt x="148015" y="986763"/>
                  </a:lnTo>
                  <a:lnTo>
                    <a:pt x="174328" y="1003209"/>
                  </a:lnTo>
                  <a:lnTo>
                    <a:pt x="217088" y="1022944"/>
                  </a:lnTo>
                  <a:lnTo>
                    <a:pt x="263137" y="1036101"/>
                  </a:lnTo>
                  <a:lnTo>
                    <a:pt x="351946" y="1052547"/>
                  </a:lnTo>
                  <a:lnTo>
                    <a:pt x="457200" y="1072282"/>
                  </a:lnTo>
                  <a:lnTo>
                    <a:pt x="503249" y="1082150"/>
                  </a:lnTo>
                  <a:lnTo>
                    <a:pt x="575612" y="1082150"/>
                  </a:lnTo>
                  <a:lnTo>
                    <a:pt x="842038" y="1082150"/>
                  </a:lnTo>
                  <a:lnTo>
                    <a:pt x="1131488" y="1082150"/>
                  </a:lnTo>
                  <a:lnTo>
                    <a:pt x="1450541" y="1078860"/>
                  </a:lnTo>
                  <a:lnTo>
                    <a:pt x="1756438" y="1082150"/>
                  </a:lnTo>
                  <a:lnTo>
                    <a:pt x="2190613" y="1082150"/>
                  </a:lnTo>
                  <a:lnTo>
                    <a:pt x="2601764" y="1085439"/>
                  </a:lnTo>
                  <a:lnTo>
                    <a:pt x="3009626" y="1092017"/>
                  </a:lnTo>
                  <a:lnTo>
                    <a:pt x="3401042" y="1098596"/>
                  </a:lnTo>
                  <a:lnTo>
                    <a:pt x="3568792" y="1105174"/>
                  </a:lnTo>
                  <a:lnTo>
                    <a:pt x="3588527" y="1105174"/>
                  </a:lnTo>
                  <a:lnTo>
                    <a:pt x="3604973" y="1108463"/>
                  </a:lnTo>
                  <a:lnTo>
                    <a:pt x="3627997" y="1124909"/>
                  </a:lnTo>
                  <a:lnTo>
                    <a:pt x="3657600" y="1147934"/>
                  </a:lnTo>
                  <a:lnTo>
                    <a:pt x="3683914" y="1170958"/>
                  </a:lnTo>
                  <a:lnTo>
                    <a:pt x="3723384" y="1207140"/>
                  </a:lnTo>
                  <a:lnTo>
                    <a:pt x="3736541" y="1213718"/>
                  </a:lnTo>
                  <a:lnTo>
                    <a:pt x="3769433" y="1217007"/>
                  </a:lnTo>
                  <a:lnTo>
                    <a:pt x="3805615" y="1203850"/>
                  </a:lnTo>
                  <a:lnTo>
                    <a:pt x="3838507" y="1180826"/>
                  </a:lnTo>
                  <a:lnTo>
                    <a:pt x="3891134" y="1118331"/>
                  </a:lnTo>
                  <a:lnTo>
                    <a:pt x="3950340" y="1029522"/>
                  </a:lnTo>
                  <a:lnTo>
                    <a:pt x="3983232" y="973606"/>
                  </a:lnTo>
                  <a:lnTo>
                    <a:pt x="4006256" y="930846"/>
                  </a:lnTo>
                  <a:lnTo>
                    <a:pt x="4012835" y="891375"/>
                  </a:lnTo>
                  <a:lnTo>
                    <a:pt x="4016124" y="855194"/>
                  </a:lnTo>
                  <a:lnTo>
                    <a:pt x="4006256" y="822302"/>
                  </a:lnTo>
                  <a:lnTo>
                    <a:pt x="3986521" y="789410"/>
                  </a:lnTo>
                  <a:lnTo>
                    <a:pt x="3963497" y="756518"/>
                  </a:lnTo>
                  <a:lnTo>
                    <a:pt x="3947051" y="730204"/>
                  </a:lnTo>
                  <a:lnTo>
                    <a:pt x="3894423" y="516406"/>
                  </a:lnTo>
                  <a:lnTo>
                    <a:pt x="3864820" y="378259"/>
                  </a:lnTo>
                  <a:lnTo>
                    <a:pt x="3845085" y="282872"/>
                  </a:lnTo>
                  <a:lnTo>
                    <a:pt x="3828639" y="180906"/>
                  </a:lnTo>
                  <a:lnTo>
                    <a:pt x="3812193" y="0"/>
                  </a:lnTo>
                  <a:lnTo>
                    <a:pt x="3677336" y="16446"/>
                  </a:lnTo>
                  <a:lnTo>
                    <a:pt x="3697071" y="164460"/>
                  </a:lnTo>
                  <a:lnTo>
                    <a:pt x="3720095" y="312475"/>
                  </a:lnTo>
                  <a:lnTo>
                    <a:pt x="3752987" y="522984"/>
                  </a:lnTo>
                  <a:lnTo>
                    <a:pt x="3785879" y="726915"/>
                  </a:lnTo>
                  <a:lnTo>
                    <a:pt x="3795747" y="769675"/>
                  </a:lnTo>
                  <a:lnTo>
                    <a:pt x="3795747" y="802567"/>
                  </a:lnTo>
                  <a:lnTo>
                    <a:pt x="3789169" y="832170"/>
                  </a:lnTo>
                  <a:lnTo>
                    <a:pt x="3776012" y="858483"/>
                  </a:lnTo>
                  <a:lnTo>
                    <a:pt x="3752987" y="874929"/>
                  </a:lnTo>
                  <a:lnTo>
                    <a:pt x="3733252" y="881508"/>
                  </a:lnTo>
                  <a:lnTo>
                    <a:pt x="3657600" y="881508"/>
                  </a:lnTo>
                  <a:lnTo>
                    <a:pt x="3407620" y="871640"/>
                  </a:lnTo>
                  <a:lnTo>
                    <a:pt x="3160930" y="861773"/>
                  </a:lnTo>
                  <a:lnTo>
                    <a:pt x="3016205" y="858483"/>
                  </a:lnTo>
                  <a:lnTo>
                    <a:pt x="2759646" y="858483"/>
                  </a:lnTo>
                  <a:lnTo>
                    <a:pt x="2187324" y="858483"/>
                  </a:lnTo>
                  <a:lnTo>
                    <a:pt x="1841957" y="855194"/>
                  </a:lnTo>
                  <a:lnTo>
                    <a:pt x="1345287" y="851905"/>
                  </a:lnTo>
                  <a:lnTo>
                    <a:pt x="1210429" y="84861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29">
              <a:extLst>
                <a:ext uri="{FF2B5EF4-FFF2-40B4-BE49-F238E27FC236}">
                  <a16:creationId xmlns:a16="http://schemas.microsoft.com/office/drawing/2014/main" id="{2BEC97E2-9FE1-4665-9F5F-40DC78E8E16B}"/>
                </a:ext>
              </a:extLst>
            </p:cNvPr>
            <p:cNvSpPr/>
            <p:nvPr/>
          </p:nvSpPr>
          <p:spPr>
            <a:xfrm rot="16200000">
              <a:off x="4541046" y="5042694"/>
              <a:ext cx="666750" cy="658812"/>
            </a:xfrm>
            <a:custGeom>
              <a:avLst/>
              <a:gdLst>
                <a:gd name="connsiteX0" fmla="*/ 569118 w 666750"/>
                <a:gd name="connsiteY0" fmla="*/ 264319 h 659607"/>
                <a:gd name="connsiteX1" fmla="*/ 538162 w 666750"/>
                <a:gd name="connsiteY1" fmla="*/ 383382 h 659607"/>
                <a:gd name="connsiteX2" fmla="*/ 516731 w 666750"/>
                <a:gd name="connsiteY2" fmla="*/ 478632 h 659607"/>
                <a:gd name="connsiteX3" fmla="*/ 509587 w 666750"/>
                <a:gd name="connsiteY3" fmla="*/ 507207 h 659607"/>
                <a:gd name="connsiteX4" fmla="*/ 509587 w 666750"/>
                <a:gd name="connsiteY4" fmla="*/ 535782 h 659607"/>
                <a:gd name="connsiteX5" fmla="*/ 514350 w 666750"/>
                <a:gd name="connsiteY5" fmla="*/ 552450 h 659607"/>
                <a:gd name="connsiteX6" fmla="*/ 521493 w 666750"/>
                <a:gd name="connsiteY6" fmla="*/ 566738 h 659607"/>
                <a:gd name="connsiteX7" fmla="*/ 538162 w 666750"/>
                <a:gd name="connsiteY7" fmla="*/ 583407 h 659607"/>
                <a:gd name="connsiteX8" fmla="*/ 557212 w 666750"/>
                <a:gd name="connsiteY8" fmla="*/ 595313 h 659607"/>
                <a:gd name="connsiteX9" fmla="*/ 581025 w 666750"/>
                <a:gd name="connsiteY9" fmla="*/ 604838 h 659607"/>
                <a:gd name="connsiteX10" fmla="*/ 614362 w 666750"/>
                <a:gd name="connsiteY10" fmla="*/ 607219 h 659607"/>
                <a:gd name="connsiteX11" fmla="*/ 666750 w 666750"/>
                <a:gd name="connsiteY11" fmla="*/ 609600 h 659607"/>
                <a:gd name="connsiteX12" fmla="*/ 42862 w 666750"/>
                <a:gd name="connsiteY12" fmla="*/ 659607 h 659607"/>
                <a:gd name="connsiteX13" fmla="*/ 21431 w 666750"/>
                <a:gd name="connsiteY13" fmla="*/ 628650 h 659607"/>
                <a:gd name="connsiteX14" fmla="*/ 0 w 666750"/>
                <a:gd name="connsiteY14" fmla="*/ 597694 h 659607"/>
                <a:gd name="connsiteX15" fmla="*/ 14287 w 666750"/>
                <a:gd name="connsiteY15" fmla="*/ 578644 h 659607"/>
                <a:gd name="connsiteX16" fmla="*/ 33337 w 666750"/>
                <a:gd name="connsiteY16" fmla="*/ 561975 h 659607"/>
                <a:gd name="connsiteX17" fmla="*/ 71437 w 666750"/>
                <a:gd name="connsiteY17" fmla="*/ 538163 h 659607"/>
                <a:gd name="connsiteX18" fmla="*/ 121443 w 666750"/>
                <a:gd name="connsiteY18" fmla="*/ 511969 h 659607"/>
                <a:gd name="connsiteX19" fmla="*/ 157162 w 666750"/>
                <a:gd name="connsiteY19" fmla="*/ 490538 h 659607"/>
                <a:gd name="connsiteX20" fmla="*/ 204787 w 666750"/>
                <a:gd name="connsiteY20" fmla="*/ 457200 h 659607"/>
                <a:gd name="connsiteX21" fmla="*/ 257175 w 666750"/>
                <a:gd name="connsiteY21" fmla="*/ 414338 h 659607"/>
                <a:gd name="connsiteX22" fmla="*/ 319087 w 666750"/>
                <a:gd name="connsiteY22" fmla="*/ 352425 h 659607"/>
                <a:gd name="connsiteX23" fmla="*/ 378618 w 666750"/>
                <a:gd name="connsiteY23" fmla="*/ 285750 h 659607"/>
                <a:gd name="connsiteX24" fmla="*/ 421481 w 666750"/>
                <a:gd name="connsiteY24" fmla="*/ 230982 h 659607"/>
                <a:gd name="connsiteX25" fmla="*/ 466725 w 666750"/>
                <a:gd name="connsiteY25" fmla="*/ 166688 h 659607"/>
                <a:gd name="connsiteX26" fmla="*/ 514350 w 666750"/>
                <a:gd name="connsiteY26" fmla="*/ 95250 h 659607"/>
                <a:gd name="connsiteX27" fmla="*/ 547687 w 666750"/>
                <a:gd name="connsiteY27" fmla="*/ 40482 h 659607"/>
                <a:gd name="connsiteX28" fmla="*/ 566737 w 666750"/>
                <a:gd name="connsiteY28" fmla="*/ 19050 h 659607"/>
                <a:gd name="connsiteX29" fmla="*/ 581025 w 666750"/>
                <a:gd name="connsiteY29" fmla="*/ 9525 h 659607"/>
                <a:gd name="connsiteX30" fmla="*/ 592931 w 666750"/>
                <a:gd name="connsiteY30" fmla="*/ 2382 h 659607"/>
                <a:gd name="connsiteX31" fmla="*/ 602456 w 666750"/>
                <a:gd name="connsiteY31" fmla="*/ 0 h 659607"/>
                <a:gd name="connsiteX32" fmla="*/ 611981 w 666750"/>
                <a:gd name="connsiteY32" fmla="*/ 0 h 659607"/>
                <a:gd name="connsiteX33" fmla="*/ 619125 w 666750"/>
                <a:gd name="connsiteY33" fmla="*/ 9525 h 659607"/>
                <a:gd name="connsiteX34" fmla="*/ 621506 w 666750"/>
                <a:gd name="connsiteY34" fmla="*/ 26194 h 659607"/>
                <a:gd name="connsiteX35" fmla="*/ 621506 w 666750"/>
                <a:gd name="connsiteY35" fmla="*/ 52388 h 659607"/>
                <a:gd name="connsiteX36" fmla="*/ 604837 w 666750"/>
                <a:gd name="connsiteY36" fmla="*/ 121444 h 659607"/>
                <a:gd name="connsiteX37" fmla="*/ 569118 w 666750"/>
                <a:gd name="connsiteY37" fmla="*/ 264319 h 659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66750" h="659607">
                  <a:moveTo>
                    <a:pt x="569118" y="264319"/>
                  </a:moveTo>
                  <a:lnTo>
                    <a:pt x="538162" y="383382"/>
                  </a:lnTo>
                  <a:lnTo>
                    <a:pt x="516731" y="478632"/>
                  </a:lnTo>
                  <a:lnTo>
                    <a:pt x="509587" y="507207"/>
                  </a:lnTo>
                  <a:lnTo>
                    <a:pt x="509587" y="535782"/>
                  </a:lnTo>
                  <a:lnTo>
                    <a:pt x="514350" y="552450"/>
                  </a:lnTo>
                  <a:lnTo>
                    <a:pt x="521493" y="566738"/>
                  </a:lnTo>
                  <a:lnTo>
                    <a:pt x="538162" y="583407"/>
                  </a:lnTo>
                  <a:lnTo>
                    <a:pt x="557212" y="595313"/>
                  </a:lnTo>
                  <a:lnTo>
                    <a:pt x="581025" y="604838"/>
                  </a:lnTo>
                  <a:lnTo>
                    <a:pt x="614362" y="607219"/>
                  </a:lnTo>
                  <a:lnTo>
                    <a:pt x="666750" y="609600"/>
                  </a:lnTo>
                  <a:lnTo>
                    <a:pt x="42862" y="659607"/>
                  </a:lnTo>
                  <a:lnTo>
                    <a:pt x="21431" y="628650"/>
                  </a:lnTo>
                  <a:lnTo>
                    <a:pt x="0" y="597694"/>
                  </a:lnTo>
                  <a:lnTo>
                    <a:pt x="14287" y="578644"/>
                  </a:lnTo>
                  <a:lnTo>
                    <a:pt x="33337" y="561975"/>
                  </a:lnTo>
                  <a:lnTo>
                    <a:pt x="71437" y="538163"/>
                  </a:lnTo>
                  <a:lnTo>
                    <a:pt x="121443" y="511969"/>
                  </a:lnTo>
                  <a:lnTo>
                    <a:pt x="157162" y="490538"/>
                  </a:lnTo>
                  <a:lnTo>
                    <a:pt x="204787" y="457200"/>
                  </a:lnTo>
                  <a:lnTo>
                    <a:pt x="257175" y="414338"/>
                  </a:lnTo>
                  <a:lnTo>
                    <a:pt x="319087" y="352425"/>
                  </a:lnTo>
                  <a:lnTo>
                    <a:pt x="378618" y="285750"/>
                  </a:lnTo>
                  <a:lnTo>
                    <a:pt x="421481" y="230982"/>
                  </a:lnTo>
                  <a:lnTo>
                    <a:pt x="466725" y="166688"/>
                  </a:lnTo>
                  <a:lnTo>
                    <a:pt x="514350" y="95250"/>
                  </a:lnTo>
                  <a:lnTo>
                    <a:pt x="547687" y="40482"/>
                  </a:lnTo>
                  <a:lnTo>
                    <a:pt x="566737" y="19050"/>
                  </a:lnTo>
                  <a:lnTo>
                    <a:pt x="581025" y="9525"/>
                  </a:lnTo>
                  <a:lnTo>
                    <a:pt x="592931" y="2382"/>
                  </a:lnTo>
                  <a:lnTo>
                    <a:pt x="602456" y="0"/>
                  </a:lnTo>
                  <a:lnTo>
                    <a:pt x="611981" y="0"/>
                  </a:lnTo>
                  <a:lnTo>
                    <a:pt x="619125" y="9525"/>
                  </a:lnTo>
                  <a:lnTo>
                    <a:pt x="621506" y="26194"/>
                  </a:lnTo>
                  <a:lnTo>
                    <a:pt x="621506" y="52388"/>
                  </a:lnTo>
                  <a:lnTo>
                    <a:pt x="604837" y="121444"/>
                  </a:lnTo>
                  <a:lnTo>
                    <a:pt x="569118" y="2643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27">
              <a:extLst>
                <a:ext uri="{FF2B5EF4-FFF2-40B4-BE49-F238E27FC236}">
                  <a16:creationId xmlns:a16="http://schemas.microsoft.com/office/drawing/2014/main" id="{4DC948BA-480D-4C8D-B479-E98763372D2F}"/>
                </a:ext>
              </a:extLst>
            </p:cNvPr>
            <p:cNvSpPr/>
            <p:nvPr/>
          </p:nvSpPr>
          <p:spPr>
            <a:xfrm rot="16200000">
              <a:off x="4640265" y="2370138"/>
              <a:ext cx="315912" cy="887412"/>
            </a:xfrm>
            <a:custGeom>
              <a:avLst/>
              <a:gdLst>
                <a:gd name="connsiteX0" fmla="*/ 76200 w 316706"/>
                <a:gd name="connsiteY0" fmla="*/ 469107 h 888207"/>
                <a:gd name="connsiteX1" fmla="*/ 50006 w 316706"/>
                <a:gd name="connsiteY1" fmla="*/ 326232 h 888207"/>
                <a:gd name="connsiteX2" fmla="*/ 19050 w 316706"/>
                <a:gd name="connsiteY2" fmla="*/ 135732 h 888207"/>
                <a:gd name="connsiteX3" fmla="*/ 0 w 316706"/>
                <a:gd name="connsiteY3" fmla="*/ 0 h 888207"/>
                <a:gd name="connsiteX4" fmla="*/ 164306 w 316706"/>
                <a:gd name="connsiteY4" fmla="*/ 2382 h 888207"/>
                <a:gd name="connsiteX5" fmla="*/ 171450 w 316706"/>
                <a:gd name="connsiteY5" fmla="*/ 109538 h 888207"/>
                <a:gd name="connsiteX6" fmla="*/ 180975 w 316706"/>
                <a:gd name="connsiteY6" fmla="*/ 185738 h 888207"/>
                <a:gd name="connsiteX7" fmla="*/ 207168 w 316706"/>
                <a:gd name="connsiteY7" fmla="*/ 347663 h 888207"/>
                <a:gd name="connsiteX8" fmla="*/ 250031 w 316706"/>
                <a:gd name="connsiteY8" fmla="*/ 561975 h 888207"/>
                <a:gd name="connsiteX9" fmla="*/ 290512 w 316706"/>
                <a:gd name="connsiteY9" fmla="*/ 766763 h 888207"/>
                <a:gd name="connsiteX10" fmla="*/ 316706 w 316706"/>
                <a:gd name="connsiteY10" fmla="*/ 881063 h 888207"/>
                <a:gd name="connsiteX11" fmla="*/ 150018 w 316706"/>
                <a:gd name="connsiteY11" fmla="*/ 888207 h 888207"/>
                <a:gd name="connsiteX12" fmla="*/ 135731 w 316706"/>
                <a:gd name="connsiteY12" fmla="*/ 781050 h 888207"/>
                <a:gd name="connsiteX13" fmla="*/ 109537 w 316706"/>
                <a:gd name="connsiteY13" fmla="*/ 645319 h 888207"/>
                <a:gd name="connsiteX14" fmla="*/ 76200 w 316706"/>
                <a:gd name="connsiteY14" fmla="*/ 469107 h 88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6706" h="888207">
                  <a:moveTo>
                    <a:pt x="76200" y="469107"/>
                  </a:moveTo>
                  <a:lnTo>
                    <a:pt x="50006" y="326232"/>
                  </a:lnTo>
                  <a:lnTo>
                    <a:pt x="19050" y="135732"/>
                  </a:lnTo>
                  <a:lnTo>
                    <a:pt x="0" y="0"/>
                  </a:lnTo>
                  <a:lnTo>
                    <a:pt x="164306" y="2382"/>
                  </a:lnTo>
                  <a:lnTo>
                    <a:pt x="171450" y="109538"/>
                  </a:lnTo>
                  <a:lnTo>
                    <a:pt x="180975" y="185738"/>
                  </a:lnTo>
                  <a:lnTo>
                    <a:pt x="207168" y="347663"/>
                  </a:lnTo>
                  <a:lnTo>
                    <a:pt x="250031" y="561975"/>
                  </a:lnTo>
                  <a:lnTo>
                    <a:pt x="290512" y="766763"/>
                  </a:lnTo>
                  <a:lnTo>
                    <a:pt x="316706" y="881063"/>
                  </a:lnTo>
                  <a:lnTo>
                    <a:pt x="150018" y="888207"/>
                  </a:lnTo>
                  <a:lnTo>
                    <a:pt x="135731" y="781050"/>
                  </a:lnTo>
                  <a:lnTo>
                    <a:pt x="109537" y="645319"/>
                  </a:lnTo>
                  <a:lnTo>
                    <a:pt x="76200" y="4691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28">
              <a:extLst>
                <a:ext uri="{FF2B5EF4-FFF2-40B4-BE49-F238E27FC236}">
                  <a16:creationId xmlns:a16="http://schemas.microsoft.com/office/drawing/2014/main" id="{ABD8D4FD-59D1-4756-A37A-5FBC49CDF533}"/>
                </a:ext>
              </a:extLst>
            </p:cNvPr>
            <p:cNvSpPr/>
            <p:nvPr/>
          </p:nvSpPr>
          <p:spPr>
            <a:xfrm rot="16200000">
              <a:off x="4623596" y="3242469"/>
              <a:ext cx="298450" cy="928688"/>
            </a:xfrm>
            <a:custGeom>
              <a:avLst/>
              <a:gdLst>
                <a:gd name="connsiteX0" fmla="*/ 238125 w 297656"/>
                <a:gd name="connsiteY0" fmla="*/ 576262 h 928687"/>
                <a:gd name="connsiteX1" fmla="*/ 221456 w 297656"/>
                <a:gd name="connsiteY1" fmla="*/ 471487 h 928687"/>
                <a:gd name="connsiteX2" fmla="*/ 202406 w 297656"/>
                <a:gd name="connsiteY2" fmla="*/ 335756 h 928687"/>
                <a:gd name="connsiteX3" fmla="*/ 185737 w 297656"/>
                <a:gd name="connsiteY3" fmla="*/ 171450 h 928687"/>
                <a:gd name="connsiteX4" fmla="*/ 176212 w 297656"/>
                <a:gd name="connsiteY4" fmla="*/ 0 h 928687"/>
                <a:gd name="connsiteX5" fmla="*/ 35719 w 297656"/>
                <a:gd name="connsiteY5" fmla="*/ 0 h 928687"/>
                <a:gd name="connsiteX6" fmla="*/ 16669 w 297656"/>
                <a:gd name="connsiteY6" fmla="*/ 78581 h 928687"/>
                <a:gd name="connsiteX7" fmla="*/ 7144 w 297656"/>
                <a:gd name="connsiteY7" fmla="*/ 126206 h 928687"/>
                <a:gd name="connsiteX8" fmla="*/ 0 w 297656"/>
                <a:gd name="connsiteY8" fmla="*/ 183356 h 928687"/>
                <a:gd name="connsiteX9" fmla="*/ 0 w 297656"/>
                <a:gd name="connsiteY9" fmla="*/ 238125 h 928687"/>
                <a:gd name="connsiteX10" fmla="*/ 9525 w 297656"/>
                <a:gd name="connsiteY10" fmla="*/ 347662 h 928687"/>
                <a:gd name="connsiteX11" fmla="*/ 30956 w 297656"/>
                <a:gd name="connsiteY11" fmla="*/ 490537 h 928687"/>
                <a:gd name="connsiteX12" fmla="*/ 59531 w 297656"/>
                <a:gd name="connsiteY12" fmla="*/ 647700 h 928687"/>
                <a:gd name="connsiteX13" fmla="*/ 80962 w 297656"/>
                <a:gd name="connsiteY13" fmla="*/ 738187 h 928687"/>
                <a:gd name="connsiteX14" fmla="*/ 102394 w 297656"/>
                <a:gd name="connsiteY14" fmla="*/ 831056 h 928687"/>
                <a:gd name="connsiteX15" fmla="*/ 126206 w 297656"/>
                <a:gd name="connsiteY15" fmla="*/ 928687 h 928687"/>
                <a:gd name="connsiteX16" fmla="*/ 297656 w 297656"/>
                <a:gd name="connsiteY16" fmla="*/ 921543 h 928687"/>
                <a:gd name="connsiteX17" fmla="*/ 266700 w 297656"/>
                <a:gd name="connsiteY17" fmla="*/ 742950 h 928687"/>
                <a:gd name="connsiteX18" fmla="*/ 238125 w 297656"/>
                <a:gd name="connsiteY18" fmla="*/ 576262 h 92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7656" h="928687">
                  <a:moveTo>
                    <a:pt x="238125" y="576262"/>
                  </a:moveTo>
                  <a:lnTo>
                    <a:pt x="221456" y="471487"/>
                  </a:lnTo>
                  <a:lnTo>
                    <a:pt x="202406" y="335756"/>
                  </a:lnTo>
                  <a:lnTo>
                    <a:pt x="185737" y="171450"/>
                  </a:lnTo>
                  <a:lnTo>
                    <a:pt x="176212" y="0"/>
                  </a:lnTo>
                  <a:lnTo>
                    <a:pt x="35719" y="0"/>
                  </a:lnTo>
                  <a:lnTo>
                    <a:pt x="16669" y="78581"/>
                  </a:lnTo>
                  <a:lnTo>
                    <a:pt x="7144" y="126206"/>
                  </a:lnTo>
                  <a:lnTo>
                    <a:pt x="0" y="183356"/>
                  </a:lnTo>
                  <a:lnTo>
                    <a:pt x="0" y="238125"/>
                  </a:lnTo>
                  <a:lnTo>
                    <a:pt x="9525" y="347662"/>
                  </a:lnTo>
                  <a:lnTo>
                    <a:pt x="30956" y="490537"/>
                  </a:lnTo>
                  <a:lnTo>
                    <a:pt x="59531" y="647700"/>
                  </a:lnTo>
                  <a:lnTo>
                    <a:pt x="80962" y="738187"/>
                  </a:lnTo>
                  <a:lnTo>
                    <a:pt x="102394" y="831056"/>
                  </a:lnTo>
                  <a:lnTo>
                    <a:pt x="126206" y="928687"/>
                  </a:lnTo>
                  <a:lnTo>
                    <a:pt x="297656" y="921543"/>
                  </a:lnTo>
                  <a:lnTo>
                    <a:pt x="266700" y="742950"/>
                  </a:lnTo>
                  <a:lnTo>
                    <a:pt x="238125" y="5762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32">
              <a:extLst>
                <a:ext uri="{FF2B5EF4-FFF2-40B4-BE49-F238E27FC236}">
                  <a16:creationId xmlns:a16="http://schemas.microsoft.com/office/drawing/2014/main" id="{843EB10A-1B81-44E9-8630-D84ECBAC40F1}"/>
                </a:ext>
              </a:extLst>
            </p:cNvPr>
            <p:cNvSpPr/>
            <p:nvPr/>
          </p:nvSpPr>
          <p:spPr>
            <a:xfrm rot="16200000">
              <a:off x="6207921" y="1624807"/>
              <a:ext cx="1727200" cy="2106612"/>
            </a:xfrm>
            <a:custGeom>
              <a:avLst/>
              <a:gdLst>
                <a:gd name="connsiteX0" fmla="*/ 827448 w 1727823"/>
                <a:gd name="connsiteY0" fmla="*/ 1640871 h 2106485"/>
                <a:gd name="connsiteX1" fmla="*/ 701227 w 1727823"/>
                <a:gd name="connsiteY1" fmla="*/ 1624041 h 2106485"/>
                <a:gd name="connsiteX2" fmla="*/ 544152 w 1727823"/>
                <a:gd name="connsiteY2" fmla="*/ 1598797 h 2106485"/>
                <a:gd name="connsiteX3" fmla="*/ 401102 w 1727823"/>
                <a:gd name="connsiteY3" fmla="*/ 1573553 h 2106485"/>
                <a:gd name="connsiteX4" fmla="*/ 297320 w 1727823"/>
                <a:gd name="connsiteY4" fmla="*/ 1551114 h 2106485"/>
                <a:gd name="connsiteX5" fmla="*/ 249637 w 1727823"/>
                <a:gd name="connsiteY5" fmla="*/ 1539894 h 2106485"/>
                <a:gd name="connsiteX6" fmla="*/ 89757 w 1727823"/>
                <a:gd name="connsiteY6" fmla="*/ 1525869 h 2106485"/>
                <a:gd name="connsiteX7" fmla="*/ 47683 w 1727823"/>
                <a:gd name="connsiteY7" fmla="*/ 1548309 h 2106485"/>
                <a:gd name="connsiteX8" fmla="*/ 25244 w 1727823"/>
                <a:gd name="connsiteY8" fmla="*/ 1565138 h 2106485"/>
                <a:gd name="connsiteX9" fmla="*/ 11220 w 1727823"/>
                <a:gd name="connsiteY9" fmla="*/ 1584773 h 2106485"/>
                <a:gd name="connsiteX10" fmla="*/ 0 w 1727823"/>
                <a:gd name="connsiteY10" fmla="*/ 1607212 h 2106485"/>
                <a:gd name="connsiteX11" fmla="*/ 0 w 1727823"/>
                <a:gd name="connsiteY11" fmla="*/ 1626846 h 2106485"/>
                <a:gd name="connsiteX12" fmla="*/ 8415 w 1727823"/>
                <a:gd name="connsiteY12" fmla="*/ 1666115 h 2106485"/>
                <a:gd name="connsiteX13" fmla="*/ 19634 w 1727823"/>
                <a:gd name="connsiteY13" fmla="*/ 1696969 h 2106485"/>
                <a:gd name="connsiteX14" fmla="*/ 39269 w 1727823"/>
                <a:gd name="connsiteY14" fmla="*/ 1716603 h 2106485"/>
                <a:gd name="connsiteX15" fmla="*/ 61708 w 1727823"/>
                <a:gd name="connsiteY15" fmla="*/ 1730628 h 2106485"/>
                <a:gd name="connsiteX16" fmla="*/ 115001 w 1727823"/>
                <a:gd name="connsiteY16" fmla="*/ 1755872 h 2106485"/>
                <a:gd name="connsiteX17" fmla="*/ 179514 w 1727823"/>
                <a:gd name="connsiteY17" fmla="*/ 1778311 h 2106485"/>
                <a:gd name="connsiteX18" fmla="*/ 230002 w 1727823"/>
                <a:gd name="connsiteY18" fmla="*/ 1795141 h 2106485"/>
                <a:gd name="connsiteX19" fmla="*/ 302930 w 1727823"/>
                <a:gd name="connsiteY19" fmla="*/ 1806360 h 2106485"/>
                <a:gd name="connsiteX20" fmla="*/ 471224 w 1727823"/>
                <a:gd name="connsiteY20" fmla="*/ 1837214 h 2106485"/>
                <a:gd name="connsiteX21" fmla="*/ 692812 w 1727823"/>
                <a:gd name="connsiteY21" fmla="*/ 1876483 h 2106485"/>
                <a:gd name="connsiteX22" fmla="*/ 995742 w 1727823"/>
                <a:gd name="connsiteY22" fmla="*/ 1932581 h 2106485"/>
                <a:gd name="connsiteX23" fmla="*/ 1312697 w 1727823"/>
                <a:gd name="connsiteY23" fmla="*/ 1988679 h 2106485"/>
                <a:gd name="connsiteX24" fmla="*/ 1340746 w 1727823"/>
                <a:gd name="connsiteY24" fmla="*/ 1994289 h 2106485"/>
                <a:gd name="connsiteX25" fmla="*/ 1351966 w 1727823"/>
                <a:gd name="connsiteY25" fmla="*/ 2016728 h 2106485"/>
                <a:gd name="connsiteX26" fmla="*/ 1368795 w 1727823"/>
                <a:gd name="connsiteY26" fmla="*/ 2050387 h 2106485"/>
                <a:gd name="connsiteX27" fmla="*/ 1388429 w 1727823"/>
                <a:gd name="connsiteY27" fmla="*/ 2078436 h 2106485"/>
                <a:gd name="connsiteX28" fmla="*/ 1408064 w 1727823"/>
                <a:gd name="connsiteY28" fmla="*/ 2098071 h 2106485"/>
                <a:gd name="connsiteX29" fmla="*/ 1419283 w 1727823"/>
                <a:gd name="connsiteY29" fmla="*/ 2103680 h 2106485"/>
                <a:gd name="connsiteX30" fmla="*/ 1444528 w 1727823"/>
                <a:gd name="connsiteY30" fmla="*/ 2106485 h 2106485"/>
                <a:gd name="connsiteX31" fmla="*/ 1469772 w 1727823"/>
                <a:gd name="connsiteY31" fmla="*/ 2098071 h 2106485"/>
                <a:gd name="connsiteX32" fmla="*/ 1506235 w 1727823"/>
                <a:gd name="connsiteY32" fmla="*/ 2075631 h 2106485"/>
                <a:gd name="connsiteX33" fmla="*/ 1565139 w 1727823"/>
                <a:gd name="connsiteY33" fmla="*/ 2013923 h 2106485"/>
                <a:gd name="connsiteX34" fmla="*/ 1638066 w 1727823"/>
                <a:gd name="connsiteY34" fmla="*/ 1912947 h 2106485"/>
                <a:gd name="connsiteX35" fmla="*/ 1674530 w 1727823"/>
                <a:gd name="connsiteY35" fmla="*/ 1859654 h 2106485"/>
                <a:gd name="connsiteX36" fmla="*/ 1699774 w 1727823"/>
                <a:gd name="connsiteY36" fmla="*/ 1809165 h 2106485"/>
                <a:gd name="connsiteX37" fmla="*/ 1716604 w 1727823"/>
                <a:gd name="connsiteY37" fmla="*/ 1767092 h 2106485"/>
                <a:gd name="connsiteX38" fmla="*/ 1725018 w 1727823"/>
                <a:gd name="connsiteY38" fmla="*/ 1727823 h 2106485"/>
                <a:gd name="connsiteX39" fmla="*/ 1727823 w 1727823"/>
                <a:gd name="connsiteY39" fmla="*/ 1694164 h 2106485"/>
                <a:gd name="connsiteX40" fmla="*/ 1722213 w 1727823"/>
                <a:gd name="connsiteY40" fmla="*/ 1671725 h 2106485"/>
                <a:gd name="connsiteX41" fmla="*/ 1716604 w 1727823"/>
                <a:gd name="connsiteY41" fmla="*/ 1657700 h 2106485"/>
                <a:gd name="connsiteX42" fmla="*/ 1696969 w 1727823"/>
                <a:gd name="connsiteY42" fmla="*/ 1629651 h 2106485"/>
                <a:gd name="connsiteX43" fmla="*/ 1680140 w 1727823"/>
                <a:gd name="connsiteY43" fmla="*/ 1587577 h 2106485"/>
                <a:gd name="connsiteX44" fmla="*/ 1646481 w 1727823"/>
                <a:gd name="connsiteY44" fmla="*/ 1469771 h 2106485"/>
                <a:gd name="connsiteX45" fmla="*/ 1615627 w 1727823"/>
                <a:gd name="connsiteY45" fmla="*/ 1335136 h 2106485"/>
                <a:gd name="connsiteX46" fmla="*/ 1587578 w 1727823"/>
                <a:gd name="connsiteY46" fmla="*/ 1203305 h 2106485"/>
                <a:gd name="connsiteX47" fmla="*/ 1548309 w 1727823"/>
                <a:gd name="connsiteY47" fmla="*/ 978912 h 2106485"/>
                <a:gd name="connsiteX48" fmla="*/ 1531480 w 1727823"/>
                <a:gd name="connsiteY48" fmla="*/ 872326 h 2106485"/>
                <a:gd name="connsiteX49" fmla="*/ 1503431 w 1727823"/>
                <a:gd name="connsiteY49" fmla="*/ 619884 h 2106485"/>
                <a:gd name="connsiteX50" fmla="*/ 1455747 w 1727823"/>
                <a:gd name="connsiteY50" fmla="*/ 162684 h 2106485"/>
                <a:gd name="connsiteX51" fmla="*/ 1441723 w 1727823"/>
                <a:gd name="connsiteY51" fmla="*/ 0 h 2106485"/>
                <a:gd name="connsiteX52" fmla="*/ 1259404 w 1727823"/>
                <a:gd name="connsiteY52" fmla="*/ 16829 h 2106485"/>
                <a:gd name="connsiteX53" fmla="*/ 1279038 w 1727823"/>
                <a:gd name="connsiteY53" fmla="*/ 159879 h 2106485"/>
                <a:gd name="connsiteX54" fmla="*/ 1307087 w 1727823"/>
                <a:gd name="connsiteY54" fmla="*/ 384272 h 2106485"/>
                <a:gd name="connsiteX55" fmla="*/ 1332331 w 1727823"/>
                <a:gd name="connsiteY55" fmla="*/ 580615 h 2106485"/>
                <a:gd name="connsiteX56" fmla="*/ 1340746 w 1727823"/>
                <a:gd name="connsiteY56" fmla="*/ 678787 h 2106485"/>
                <a:gd name="connsiteX57" fmla="*/ 1360380 w 1727823"/>
                <a:gd name="connsiteY57" fmla="*/ 900375 h 2106485"/>
                <a:gd name="connsiteX58" fmla="*/ 1388429 w 1727823"/>
                <a:gd name="connsiteY58" fmla="*/ 1079889 h 2106485"/>
                <a:gd name="connsiteX59" fmla="*/ 1424893 w 1727823"/>
                <a:gd name="connsiteY59" fmla="*/ 1309892 h 2106485"/>
                <a:gd name="connsiteX60" fmla="*/ 1455747 w 1727823"/>
                <a:gd name="connsiteY60" fmla="*/ 1497820 h 2106485"/>
                <a:gd name="connsiteX61" fmla="*/ 1466967 w 1727823"/>
                <a:gd name="connsiteY61" fmla="*/ 1573553 h 2106485"/>
                <a:gd name="connsiteX62" fmla="*/ 1472577 w 1727823"/>
                <a:gd name="connsiteY62" fmla="*/ 1604407 h 2106485"/>
                <a:gd name="connsiteX63" fmla="*/ 1472577 w 1727823"/>
                <a:gd name="connsiteY63" fmla="*/ 1626846 h 2106485"/>
                <a:gd name="connsiteX64" fmla="*/ 1469772 w 1727823"/>
                <a:gd name="connsiteY64" fmla="*/ 1643676 h 2106485"/>
                <a:gd name="connsiteX65" fmla="*/ 1458552 w 1727823"/>
                <a:gd name="connsiteY65" fmla="*/ 1671725 h 2106485"/>
                <a:gd name="connsiteX66" fmla="*/ 1444528 w 1727823"/>
                <a:gd name="connsiteY66" fmla="*/ 1688554 h 2106485"/>
                <a:gd name="connsiteX67" fmla="*/ 1416478 w 1727823"/>
                <a:gd name="connsiteY67" fmla="*/ 1699774 h 2106485"/>
                <a:gd name="connsiteX68" fmla="*/ 1371600 w 1727823"/>
                <a:gd name="connsiteY68" fmla="*/ 1702579 h 2106485"/>
                <a:gd name="connsiteX69" fmla="*/ 1239769 w 1727823"/>
                <a:gd name="connsiteY69" fmla="*/ 1688554 h 2106485"/>
                <a:gd name="connsiteX70" fmla="*/ 1068670 w 1727823"/>
                <a:gd name="connsiteY70" fmla="*/ 1668920 h 2106485"/>
                <a:gd name="connsiteX71" fmla="*/ 827448 w 1727823"/>
                <a:gd name="connsiteY71" fmla="*/ 1640871 h 2106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727823" h="2106485">
                  <a:moveTo>
                    <a:pt x="827448" y="1640871"/>
                  </a:moveTo>
                  <a:lnTo>
                    <a:pt x="701227" y="1624041"/>
                  </a:lnTo>
                  <a:lnTo>
                    <a:pt x="544152" y="1598797"/>
                  </a:lnTo>
                  <a:lnTo>
                    <a:pt x="401102" y="1573553"/>
                  </a:lnTo>
                  <a:lnTo>
                    <a:pt x="297320" y="1551114"/>
                  </a:lnTo>
                  <a:lnTo>
                    <a:pt x="249637" y="1539894"/>
                  </a:lnTo>
                  <a:lnTo>
                    <a:pt x="89757" y="1525869"/>
                  </a:lnTo>
                  <a:lnTo>
                    <a:pt x="47683" y="1548309"/>
                  </a:lnTo>
                  <a:lnTo>
                    <a:pt x="25244" y="1565138"/>
                  </a:lnTo>
                  <a:lnTo>
                    <a:pt x="11220" y="1584773"/>
                  </a:lnTo>
                  <a:lnTo>
                    <a:pt x="0" y="1607212"/>
                  </a:lnTo>
                  <a:lnTo>
                    <a:pt x="0" y="1626846"/>
                  </a:lnTo>
                  <a:lnTo>
                    <a:pt x="8415" y="1666115"/>
                  </a:lnTo>
                  <a:lnTo>
                    <a:pt x="19634" y="1696969"/>
                  </a:lnTo>
                  <a:lnTo>
                    <a:pt x="39269" y="1716603"/>
                  </a:lnTo>
                  <a:lnTo>
                    <a:pt x="61708" y="1730628"/>
                  </a:lnTo>
                  <a:lnTo>
                    <a:pt x="115001" y="1755872"/>
                  </a:lnTo>
                  <a:lnTo>
                    <a:pt x="179514" y="1778311"/>
                  </a:lnTo>
                  <a:lnTo>
                    <a:pt x="230002" y="1795141"/>
                  </a:lnTo>
                  <a:lnTo>
                    <a:pt x="302930" y="1806360"/>
                  </a:lnTo>
                  <a:lnTo>
                    <a:pt x="471224" y="1837214"/>
                  </a:lnTo>
                  <a:lnTo>
                    <a:pt x="692812" y="1876483"/>
                  </a:lnTo>
                  <a:lnTo>
                    <a:pt x="995742" y="1932581"/>
                  </a:lnTo>
                  <a:lnTo>
                    <a:pt x="1312697" y="1988679"/>
                  </a:lnTo>
                  <a:lnTo>
                    <a:pt x="1340746" y="1994289"/>
                  </a:lnTo>
                  <a:lnTo>
                    <a:pt x="1351966" y="2016728"/>
                  </a:lnTo>
                  <a:lnTo>
                    <a:pt x="1368795" y="2050387"/>
                  </a:lnTo>
                  <a:lnTo>
                    <a:pt x="1388429" y="2078436"/>
                  </a:lnTo>
                  <a:lnTo>
                    <a:pt x="1408064" y="2098071"/>
                  </a:lnTo>
                  <a:lnTo>
                    <a:pt x="1419283" y="2103680"/>
                  </a:lnTo>
                  <a:lnTo>
                    <a:pt x="1444528" y="2106485"/>
                  </a:lnTo>
                  <a:lnTo>
                    <a:pt x="1469772" y="2098071"/>
                  </a:lnTo>
                  <a:lnTo>
                    <a:pt x="1506235" y="2075631"/>
                  </a:lnTo>
                  <a:lnTo>
                    <a:pt x="1565139" y="2013923"/>
                  </a:lnTo>
                  <a:lnTo>
                    <a:pt x="1638066" y="1912947"/>
                  </a:lnTo>
                  <a:lnTo>
                    <a:pt x="1674530" y="1859654"/>
                  </a:lnTo>
                  <a:lnTo>
                    <a:pt x="1699774" y="1809165"/>
                  </a:lnTo>
                  <a:lnTo>
                    <a:pt x="1716604" y="1767092"/>
                  </a:lnTo>
                  <a:lnTo>
                    <a:pt x="1725018" y="1727823"/>
                  </a:lnTo>
                  <a:lnTo>
                    <a:pt x="1727823" y="1694164"/>
                  </a:lnTo>
                  <a:lnTo>
                    <a:pt x="1722213" y="1671725"/>
                  </a:lnTo>
                  <a:lnTo>
                    <a:pt x="1716604" y="1657700"/>
                  </a:lnTo>
                  <a:lnTo>
                    <a:pt x="1696969" y="1629651"/>
                  </a:lnTo>
                  <a:lnTo>
                    <a:pt x="1680140" y="1587577"/>
                  </a:lnTo>
                  <a:lnTo>
                    <a:pt x="1646481" y="1469771"/>
                  </a:lnTo>
                  <a:lnTo>
                    <a:pt x="1615627" y="1335136"/>
                  </a:lnTo>
                  <a:lnTo>
                    <a:pt x="1587578" y="1203305"/>
                  </a:lnTo>
                  <a:lnTo>
                    <a:pt x="1548309" y="978912"/>
                  </a:lnTo>
                  <a:lnTo>
                    <a:pt x="1531480" y="872326"/>
                  </a:lnTo>
                  <a:lnTo>
                    <a:pt x="1503431" y="619884"/>
                  </a:lnTo>
                  <a:lnTo>
                    <a:pt x="1455747" y="162684"/>
                  </a:lnTo>
                  <a:lnTo>
                    <a:pt x="1441723" y="0"/>
                  </a:lnTo>
                  <a:lnTo>
                    <a:pt x="1259404" y="16829"/>
                  </a:lnTo>
                  <a:lnTo>
                    <a:pt x="1279038" y="159879"/>
                  </a:lnTo>
                  <a:lnTo>
                    <a:pt x="1307087" y="384272"/>
                  </a:lnTo>
                  <a:lnTo>
                    <a:pt x="1332331" y="580615"/>
                  </a:lnTo>
                  <a:lnTo>
                    <a:pt x="1340746" y="678787"/>
                  </a:lnTo>
                  <a:lnTo>
                    <a:pt x="1360380" y="900375"/>
                  </a:lnTo>
                  <a:lnTo>
                    <a:pt x="1388429" y="1079889"/>
                  </a:lnTo>
                  <a:lnTo>
                    <a:pt x="1424893" y="1309892"/>
                  </a:lnTo>
                  <a:lnTo>
                    <a:pt x="1455747" y="1497820"/>
                  </a:lnTo>
                  <a:lnTo>
                    <a:pt x="1466967" y="1573553"/>
                  </a:lnTo>
                  <a:lnTo>
                    <a:pt x="1472577" y="1604407"/>
                  </a:lnTo>
                  <a:lnTo>
                    <a:pt x="1472577" y="1626846"/>
                  </a:lnTo>
                  <a:lnTo>
                    <a:pt x="1469772" y="1643676"/>
                  </a:lnTo>
                  <a:lnTo>
                    <a:pt x="1458552" y="1671725"/>
                  </a:lnTo>
                  <a:lnTo>
                    <a:pt x="1444528" y="1688554"/>
                  </a:lnTo>
                  <a:lnTo>
                    <a:pt x="1416478" y="1699774"/>
                  </a:lnTo>
                  <a:lnTo>
                    <a:pt x="1371600" y="1702579"/>
                  </a:lnTo>
                  <a:lnTo>
                    <a:pt x="1239769" y="1688554"/>
                  </a:lnTo>
                  <a:lnTo>
                    <a:pt x="1068670" y="1668920"/>
                  </a:lnTo>
                  <a:lnTo>
                    <a:pt x="827448" y="164087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34">
              <a:extLst>
                <a:ext uri="{FF2B5EF4-FFF2-40B4-BE49-F238E27FC236}">
                  <a16:creationId xmlns:a16="http://schemas.microsoft.com/office/drawing/2014/main" id="{BEAB7697-AA61-447E-B1E6-44CE6D088A00}"/>
                </a:ext>
              </a:extLst>
            </p:cNvPr>
            <p:cNvSpPr/>
            <p:nvPr/>
          </p:nvSpPr>
          <p:spPr>
            <a:xfrm rot="16200000">
              <a:off x="6163472" y="2536032"/>
              <a:ext cx="1258887" cy="431800"/>
            </a:xfrm>
            <a:custGeom>
              <a:avLst/>
              <a:gdLst>
                <a:gd name="connsiteX0" fmla="*/ 655238 w 1259133"/>
                <a:gd name="connsiteY0" fmla="*/ 183369 h 430306"/>
                <a:gd name="connsiteX1" fmla="*/ 968188 w 1259133"/>
                <a:gd name="connsiteY1" fmla="*/ 183369 h 430306"/>
                <a:gd name="connsiteX2" fmla="*/ 1036646 w 1259133"/>
                <a:gd name="connsiteY2" fmla="*/ 183369 h 430306"/>
                <a:gd name="connsiteX3" fmla="*/ 1087989 w 1259133"/>
                <a:gd name="connsiteY3" fmla="*/ 178479 h 430306"/>
                <a:gd name="connsiteX4" fmla="*/ 1117328 w 1259133"/>
                <a:gd name="connsiteY4" fmla="*/ 171145 h 430306"/>
                <a:gd name="connsiteX5" fmla="*/ 1144222 w 1259133"/>
                <a:gd name="connsiteY5" fmla="*/ 158920 h 430306"/>
                <a:gd name="connsiteX6" fmla="*/ 1161337 w 1259133"/>
                <a:gd name="connsiteY6" fmla="*/ 146695 h 430306"/>
                <a:gd name="connsiteX7" fmla="*/ 1173561 w 1259133"/>
                <a:gd name="connsiteY7" fmla="*/ 127136 h 430306"/>
                <a:gd name="connsiteX8" fmla="*/ 1188231 w 1259133"/>
                <a:gd name="connsiteY8" fmla="*/ 85572 h 430306"/>
                <a:gd name="connsiteX9" fmla="*/ 1220015 w 1259133"/>
                <a:gd name="connsiteY9" fmla="*/ 0 h 430306"/>
                <a:gd name="connsiteX10" fmla="*/ 1259133 w 1259133"/>
                <a:gd name="connsiteY10" fmla="*/ 310505 h 430306"/>
                <a:gd name="connsiteX11" fmla="*/ 1173561 w 1259133"/>
                <a:gd name="connsiteY11" fmla="*/ 388742 h 430306"/>
                <a:gd name="connsiteX12" fmla="*/ 1146667 w 1259133"/>
                <a:gd name="connsiteY12" fmla="*/ 418081 h 430306"/>
                <a:gd name="connsiteX13" fmla="*/ 1134442 w 1259133"/>
                <a:gd name="connsiteY13" fmla="*/ 427861 h 430306"/>
                <a:gd name="connsiteX14" fmla="*/ 1119773 w 1259133"/>
                <a:gd name="connsiteY14" fmla="*/ 430306 h 430306"/>
                <a:gd name="connsiteX15" fmla="*/ 1080654 w 1259133"/>
                <a:gd name="connsiteY15" fmla="*/ 422971 h 430306"/>
                <a:gd name="connsiteX16" fmla="*/ 1039091 w 1259133"/>
                <a:gd name="connsiteY16" fmla="*/ 410747 h 430306"/>
                <a:gd name="connsiteX17" fmla="*/ 1024421 w 1259133"/>
                <a:gd name="connsiteY17" fmla="*/ 408302 h 430306"/>
                <a:gd name="connsiteX18" fmla="*/ 909510 w 1259133"/>
                <a:gd name="connsiteY18" fmla="*/ 400967 h 430306"/>
                <a:gd name="connsiteX19" fmla="*/ 694357 w 1259133"/>
                <a:gd name="connsiteY19" fmla="*/ 388742 h 430306"/>
                <a:gd name="connsiteX20" fmla="*/ 432750 w 1259133"/>
                <a:gd name="connsiteY20" fmla="*/ 376518 h 430306"/>
                <a:gd name="connsiteX21" fmla="*/ 151585 w 1259133"/>
                <a:gd name="connsiteY21" fmla="*/ 361848 h 430306"/>
                <a:gd name="connsiteX22" fmla="*/ 26894 w 1259133"/>
                <a:gd name="connsiteY22" fmla="*/ 361848 h 430306"/>
                <a:gd name="connsiteX23" fmla="*/ 0 w 1259133"/>
                <a:gd name="connsiteY23" fmla="*/ 180924 h 430306"/>
                <a:gd name="connsiteX24" fmla="*/ 261606 w 1259133"/>
                <a:gd name="connsiteY24" fmla="*/ 180924 h 430306"/>
                <a:gd name="connsiteX25" fmla="*/ 655238 w 1259133"/>
                <a:gd name="connsiteY25" fmla="*/ 183369 h 43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59133" h="430306">
                  <a:moveTo>
                    <a:pt x="655238" y="183369"/>
                  </a:moveTo>
                  <a:lnTo>
                    <a:pt x="968188" y="183369"/>
                  </a:lnTo>
                  <a:lnTo>
                    <a:pt x="1036646" y="183369"/>
                  </a:lnTo>
                  <a:lnTo>
                    <a:pt x="1087989" y="178479"/>
                  </a:lnTo>
                  <a:lnTo>
                    <a:pt x="1117328" y="171145"/>
                  </a:lnTo>
                  <a:lnTo>
                    <a:pt x="1144222" y="158920"/>
                  </a:lnTo>
                  <a:lnTo>
                    <a:pt x="1161337" y="146695"/>
                  </a:lnTo>
                  <a:lnTo>
                    <a:pt x="1173561" y="127136"/>
                  </a:lnTo>
                  <a:lnTo>
                    <a:pt x="1188231" y="85572"/>
                  </a:lnTo>
                  <a:lnTo>
                    <a:pt x="1220015" y="0"/>
                  </a:lnTo>
                  <a:lnTo>
                    <a:pt x="1259133" y="310505"/>
                  </a:lnTo>
                  <a:lnTo>
                    <a:pt x="1173561" y="388742"/>
                  </a:lnTo>
                  <a:lnTo>
                    <a:pt x="1146667" y="418081"/>
                  </a:lnTo>
                  <a:lnTo>
                    <a:pt x="1134442" y="427861"/>
                  </a:lnTo>
                  <a:lnTo>
                    <a:pt x="1119773" y="430306"/>
                  </a:lnTo>
                  <a:lnTo>
                    <a:pt x="1080654" y="422971"/>
                  </a:lnTo>
                  <a:lnTo>
                    <a:pt x="1039091" y="410747"/>
                  </a:lnTo>
                  <a:lnTo>
                    <a:pt x="1024421" y="408302"/>
                  </a:lnTo>
                  <a:lnTo>
                    <a:pt x="909510" y="400967"/>
                  </a:lnTo>
                  <a:lnTo>
                    <a:pt x="694357" y="388742"/>
                  </a:lnTo>
                  <a:lnTo>
                    <a:pt x="432750" y="376518"/>
                  </a:lnTo>
                  <a:lnTo>
                    <a:pt x="151585" y="361848"/>
                  </a:lnTo>
                  <a:lnTo>
                    <a:pt x="26894" y="361848"/>
                  </a:lnTo>
                  <a:lnTo>
                    <a:pt x="0" y="180924"/>
                  </a:lnTo>
                  <a:lnTo>
                    <a:pt x="261606" y="180924"/>
                  </a:lnTo>
                  <a:lnTo>
                    <a:pt x="655238" y="1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35">
              <a:extLst>
                <a:ext uri="{FF2B5EF4-FFF2-40B4-BE49-F238E27FC236}">
                  <a16:creationId xmlns:a16="http://schemas.microsoft.com/office/drawing/2014/main" id="{42DBDB53-6081-4169-AEBA-1183116D771E}"/>
                </a:ext>
              </a:extLst>
            </p:cNvPr>
            <p:cNvSpPr/>
            <p:nvPr/>
          </p:nvSpPr>
          <p:spPr>
            <a:xfrm rot="16200000">
              <a:off x="6667502" y="2581276"/>
              <a:ext cx="300037" cy="1598612"/>
            </a:xfrm>
            <a:custGeom>
              <a:avLst/>
              <a:gdLst>
                <a:gd name="connsiteX0" fmla="*/ 198038 w 300725"/>
                <a:gd name="connsiteY0" fmla="*/ 491428 h 1598977"/>
                <a:gd name="connsiteX1" fmla="*/ 171144 w 300725"/>
                <a:gd name="connsiteY1" fmla="*/ 286055 h 1598977"/>
                <a:gd name="connsiteX2" fmla="*/ 149140 w 300725"/>
                <a:gd name="connsiteY2" fmla="*/ 107576 h 1598977"/>
                <a:gd name="connsiteX3" fmla="*/ 136915 w 300725"/>
                <a:gd name="connsiteY3" fmla="*/ 0 h 1598977"/>
                <a:gd name="connsiteX4" fmla="*/ 14669 w 300725"/>
                <a:gd name="connsiteY4" fmla="*/ 7334 h 1598977"/>
                <a:gd name="connsiteX5" fmla="*/ 4889 w 300725"/>
                <a:gd name="connsiteY5" fmla="*/ 107576 h 1598977"/>
                <a:gd name="connsiteX6" fmla="*/ 0 w 300725"/>
                <a:gd name="connsiteY6" fmla="*/ 176034 h 1598977"/>
                <a:gd name="connsiteX7" fmla="*/ 2444 w 300725"/>
                <a:gd name="connsiteY7" fmla="*/ 249381 h 1598977"/>
                <a:gd name="connsiteX8" fmla="*/ 7334 w 300725"/>
                <a:gd name="connsiteY8" fmla="*/ 325174 h 1598977"/>
                <a:gd name="connsiteX9" fmla="*/ 22004 w 300725"/>
                <a:gd name="connsiteY9" fmla="*/ 413191 h 1598977"/>
                <a:gd name="connsiteX10" fmla="*/ 34228 w 300725"/>
                <a:gd name="connsiteY10" fmla="*/ 471869 h 1598977"/>
                <a:gd name="connsiteX11" fmla="*/ 53788 w 300725"/>
                <a:gd name="connsiteY11" fmla="*/ 579446 h 1598977"/>
                <a:gd name="connsiteX12" fmla="*/ 88017 w 300725"/>
                <a:gd name="connsiteY12" fmla="*/ 799488 h 1598977"/>
                <a:gd name="connsiteX13" fmla="*/ 127135 w 300725"/>
                <a:gd name="connsiteY13" fmla="*/ 1092879 h 1598977"/>
                <a:gd name="connsiteX14" fmla="*/ 141805 w 300725"/>
                <a:gd name="connsiteY14" fmla="*/ 1207790 h 1598977"/>
                <a:gd name="connsiteX15" fmla="*/ 146695 w 300725"/>
                <a:gd name="connsiteY15" fmla="*/ 1273803 h 1598977"/>
                <a:gd name="connsiteX16" fmla="*/ 146695 w 300725"/>
                <a:gd name="connsiteY16" fmla="*/ 1322701 h 1598977"/>
                <a:gd name="connsiteX17" fmla="*/ 141805 w 300725"/>
                <a:gd name="connsiteY17" fmla="*/ 1378934 h 1598977"/>
                <a:gd name="connsiteX18" fmla="*/ 127135 w 300725"/>
                <a:gd name="connsiteY18" fmla="*/ 1435167 h 1598977"/>
                <a:gd name="connsiteX19" fmla="*/ 100241 w 300725"/>
                <a:gd name="connsiteY19" fmla="*/ 1493846 h 1598977"/>
                <a:gd name="connsiteX20" fmla="*/ 53788 w 300725"/>
                <a:gd name="connsiteY20" fmla="*/ 1572083 h 1598977"/>
                <a:gd name="connsiteX21" fmla="*/ 234712 w 300725"/>
                <a:gd name="connsiteY21" fmla="*/ 1598977 h 1598977"/>
                <a:gd name="connsiteX22" fmla="*/ 276275 w 300725"/>
                <a:gd name="connsiteY22" fmla="*/ 1493846 h 1598977"/>
                <a:gd name="connsiteX23" fmla="*/ 290945 w 300725"/>
                <a:gd name="connsiteY23" fmla="*/ 1442502 h 1598977"/>
                <a:gd name="connsiteX24" fmla="*/ 300725 w 300725"/>
                <a:gd name="connsiteY24" fmla="*/ 1400939 h 1598977"/>
                <a:gd name="connsiteX25" fmla="*/ 295835 w 300725"/>
                <a:gd name="connsiteY25" fmla="*/ 1361820 h 1598977"/>
                <a:gd name="connsiteX26" fmla="*/ 283610 w 300725"/>
                <a:gd name="connsiteY26" fmla="*/ 1254243 h 1598977"/>
                <a:gd name="connsiteX27" fmla="*/ 271386 w 300725"/>
                <a:gd name="connsiteY27" fmla="*/ 1114883 h 1598977"/>
                <a:gd name="connsiteX28" fmla="*/ 261606 w 300725"/>
                <a:gd name="connsiteY28" fmla="*/ 1026866 h 1598977"/>
                <a:gd name="connsiteX29" fmla="*/ 254271 w 300725"/>
                <a:gd name="connsiteY29" fmla="*/ 899730 h 1598977"/>
                <a:gd name="connsiteX30" fmla="*/ 198038 w 300725"/>
                <a:gd name="connsiteY30" fmla="*/ 491428 h 1598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00725" h="1598977">
                  <a:moveTo>
                    <a:pt x="198038" y="491428"/>
                  </a:moveTo>
                  <a:lnTo>
                    <a:pt x="171144" y="286055"/>
                  </a:lnTo>
                  <a:lnTo>
                    <a:pt x="149140" y="107576"/>
                  </a:lnTo>
                  <a:lnTo>
                    <a:pt x="136915" y="0"/>
                  </a:lnTo>
                  <a:lnTo>
                    <a:pt x="14669" y="7334"/>
                  </a:lnTo>
                  <a:lnTo>
                    <a:pt x="4889" y="107576"/>
                  </a:lnTo>
                  <a:lnTo>
                    <a:pt x="0" y="176034"/>
                  </a:lnTo>
                  <a:cubicBezTo>
                    <a:pt x="815" y="200483"/>
                    <a:pt x="1629" y="224932"/>
                    <a:pt x="2444" y="249381"/>
                  </a:cubicBezTo>
                  <a:lnTo>
                    <a:pt x="7334" y="325174"/>
                  </a:lnTo>
                  <a:lnTo>
                    <a:pt x="22004" y="413191"/>
                  </a:lnTo>
                  <a:lnTo>
                    <a:pt x="34228" y="471869"/>
                  </a:lnTo>
                  <a:lnTo>
                    <a:pt x="53788" y="579446"/>
                  </a:lnTo>
                  <a:lnTo>
                    <a:pt x="88017" y="799488"/>
                  </a:lnTo>
                  <a:lnTo>
                    <a:pt x="127135" y="1092879"/>
                  </a:lnTo>
                  <a:lnTo>
                    <a:pt x="141805" y="1207790"/>
                  </a:lnTo>
                  <a:lnTo>
                    <a:pt x="146695" y="1273803"/>
                  </a:lnTo>
                  <a:lnTo>
                    <a:pt x="146695" y="1322701"/>
                  </a:lnTo>
                  <a:lnTo>
                    <a:pt x="141805" y="1378934"/>
                  </a:lnTo>
                  <a:lnTo>
                    <a:pt x="127135" y="1435167"/>
                  </a:lnTo>
                  <a:lnTo>
                    <a:pt x="100241" y="1493846"/>
                  </a:lnTo>
                  <a:lnTo>
                    <a:pt x="53788" y="1572083"/>
                  </a:lnTo>
                  <a:lnTo>
                    <a:pt x="234712" y="1598977"/>
                  </a:lnTo>
                  <a:lnTo>
                    <a:pt x="276275" y="1493846"/>
                  </a:lnTo>
                  <a:lnTo>
                    <a:pt x="290945" y="1442502"/>
                  </a:lnTo>
                  <a:lnTo>
                    <a:pt x="300725" y="1400939"/>
                  </a:lnTo>
                  <a:lnTo>
                    <a:pt x="295835" y="1361820"/>
                  </a:lnTo>
                  <a:lnTo>
                    <a:pt x="283610" y="1254243"/>
                  </a:lnTo>
                  <a:lnTo>
                    <a:pt x="271386" y="1114883"/>
                  </a:lnTo>
                  <a:lnTo>
                    <a:pt x="261606" y="1026866"/>
                  </a:lnTo>
                  <a:lnTo>
                    <a:pt x="254271" y="899730"/>
                  </a:lnTo>
                  <a:lnTo>
                    <a:pt x="198038" y="49142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30">
              <a:extLst>
                <a:ext uri="{FF2B5EF4-FFF2-40B4-BE49-F238E27FC236}">
                  <a16:creationId xmlns:a16="http://schemas.microsoft.com/office/drawing/2014/main" id="{FFB5B165-9D86-4107-B663-B33C8A5CE02A}"/>
                </a:ext>
              </a:extLst>
            </p:cNvPr>
            <p:cNvSpPr/>
            <p:nvPr/>
          </p:nvSpPr>
          <p:spPr>
            <a:xfrm rot="16200000">
              <a:off x="5296694" y="2369344"/>
              <a:ext cx="3503612" cy="2686050"/>
            </a:xfrm>
            <a:custGeom>
              <a:avLst/>
              <a:gdLst>
                <a:gd name="connsiteX0" fmla="*/ 1886588 w 3504634"/>
                <a:gd name="connsiteY0" fmla="*/ 159765 h 2685412"/>
                <a:gd name="connsiteX1" fmla="*/ 2087144 w 3504634"/>
                <a:gd name="connsiteY1" fmla="*/ 166563 h 2685412"/>
                <a:gd name="connsiteX2" fmla="*/ 2359084 w 3504634"/>
                <a:gd name="connsiteY2" fmla="*/ 173362 h 2685412"/>
                <a:gd name="connsiteX3" fmla="*/ 2627626 w 3504634"/>
                <a:gd name="connsiteY3" fmla="*/ 176761 h 2685412"/>
                <a:gd name="connsiteX4" fmla="*/ 2855376 w 3504634"/>
                <a:gd name="connsiteY4" fmla="*/ 180160 h 2685412"/>
                <a:gd name="connsiteX5" fmla="*/ 2974350 w 3504634"/>
                <a:gd name="connsiteY5" fmla="*/ 180160 h 2685412"/>
                <a:gd name="connsiteX6" fmla="*/ 3076327 w 3504634"/>
                <a:gd name="connsiteY6" fmla="*/ 183560 h 2685412"/>
                <a:gd name="connsiteX7" fmla="*/ 3130715 w 3504634"/>
                <a:gd name="connsiteY7" fmla="*/ 180160 h 2685412"/>
                <a:gd name="connsiteX8" fmla="*/ 3188503 w 3504634"/>
                <a:gd name="connsiteY8" fmla="*/ 169962 h 2685412"/>
                <a:gd name="connsiteX9" fmla="*/ 3249689 w 3504634"/>
                <a:gd name="connsiteY9" fmla="*/ 152966 h 2685412"/>
                <a:gd name="connsiteX10" fmla="*/ 3300678 w 3504634"/>
                <a:gd name="connsiteY10" fmla="*/ 132571 h 2685412"/>
                <a:gd name="connsiteX11" fmla="*/ 3355066 w 3504634"/>
                <a:gd name="connsiteY11" fmla="*/ 98578 h 2685412"/>
                <a:gd name="connsiteX12" fmla="*/ 3399257 w 3504634"/>
                <a:gd name="connsiteY12" fmla="*/ 64586 h 2685412"/>
                <a:gd name="connsiteX13" fmla="*/ 3436649 w 3504634"/>
                <a:gd name="connsiteY13" fmla="*/ 30593 h 2685412"/>
                <a:gd name="connsiteX14" fmla="*/ 3460443 w 3504634"/>
                <a:gd name="connsiteY14" fmla="*/ 6798 h 2685412"/>
                <a:gd name="connsiteX15" fmla="*/ 3477440 w 3504634"/>
                <a:gd name="connsiteY15" fmla="*/ 0 h 2685412"/>
                <a:gd name="connsiteX16" fmla="*/ 3491037 w 3504634"/>
                <a:gd name="connsiteY16" fmla="*/ 0 h 2685412"/>
                <a:gd name="connsiteX17" fmla="*/ 3494436 w 3504634"/>
                <a:gd name="connsiteY17" fmla="*/ 3399 h 2685412"/>
                <a:gd name="connsiteX18" fmla="*/ 3501234 w 3504634"/>
                <a:gd name="connsiteY18" fmla="*/ 13597 h 2685412"/>
                <a:gd name="connsiteX19" fmla="*/ 3504634 w 3504634"/>
                <a:gd name="connsiteY19" fmla="*/ 33992 h 2685412"/>
                <a:gd name="connsiteX20" fmla="*/ 3504634 w 3504634"/>
                <a:gd name="connsiteY20" fmla="*/ 71384 h 2685412"/>
                <a:gd name="connsiteX21" fmla="*/ 3497835 w 3504634"/>
                <a:gd name="connsiteY21" fmla="*/ 108776 h 2685412"/>
                <a:gd name="connsiteX22" fmla="*/ 3480839 w 3504634"/>
                <a:gd name="connsiteY22" fmla="*/ 183560 h 2685412"/>
                <a:gd name="connsiteX23" fmla="*/ 3457044 w 3504634"/>
                <a:gd name="connsiteY23" fmla="*/ 258343 h 2685412"/>
                <a:gd name="connsiteX24" fmla="*/ 3423052 w 3504634"/>
                <a:gd name="connsiteY24" fmla="*/ 339925 h 2685412"/>
                <a:gd name="connsiteX25" fmla="*/ 3385660 w 3504634"/>
                <a:gd name="connsiteY25" fmla="*/ 407910 h 2685412"/>
                <a:gd name="connsiteX26" fmla="*/ 3368663 w 3504634"/>
                <a:gd name="connsiteY26" fmla="*/ 428306 h 2685412"/>
                <a:gd name="connsiteX27" fmla="*/ 3168107 w 3504634"/>
                <a:gd name="connsiteY27" fmla="*/ 428306 h 2685412"/>
                <a:gd name="connsiteX28" fmla="*/ 2930159 w 3504634"/>
                <a:gd name="connsiteY28" fmla="*/ 418108 h 2685412"/>
                <a:gd name="connsiteX29" fmla="*/ 2654820 w 3504634"/>
                <a:gd name="connsiteY29" fmla="*/ 407910 h 2685412"/>
                <a:gd name="connsiteX30" fmla="*/ 2416872 w 3504634"/>
                <a:gd name="connsiteY30" fmla="*/ 397713 h 2685412"/>
                <a:gd name="connsiteX31" fmla="*/ 2165327 w 3504634"/>
                <a:gd name="connsiteY31" fmla="*/ 387515 h 2685412"/>
                <a:gd name="connsiteX32" fmla="*/ 2053151 w 3504634"/>
                <a:gd name="connsiteY32" fmla="*/ 384116 h 2685412"/>
                <a:gd name="connsiteX33" fmla="*/ 1934177 w 3504634"/>
                <a:gd name="connsiteY33" fmla="*/ 384116 h 2685412"/>
                <a:gd name="connsiteX34" fmla="*/ 1849196 w 3504634"/>
                <a:gd name="connsiteY34" fmla="*/ 373918 h 2685412"/>
                <a:gd name="connsiteX35" fmla="*/ 1641841 w 3504634"/>
                <a:gd name="connsiteY35" fmla="*/ 356922 h 2685412"/>
                <a:gd name="connsiteX36" fmla="*/ 1417490 w 3504634"/>
                <a:gd name="connsiteY36" fmla="*/ 346724 h 2685412"/>
                <a:gd name="connsiteX37" fmla="*/ 1182941 w 3504634"/>
                <a:gd name="connsiteY37" fmla="*/ 339925 h 2685412"/>
                <a:gd name="connsiteX38" fmla="*/ 1002781 w 3504634"/>
                <a:gd name="connsiteY38" fmla="*/ 339925 h 2685412"/>
                <a:gd name="connsiteX39" fmla="*/ 849814 w 3504634"/>
                <a:gd name="connsiteY39" fmla="*/ 339925 h 2685412"/>
                <a:gd name="connsiteX40" fmla="*/ 727441 w 3504634"/>
                <a:gd name="connsiteY40" fmla="*/ 336526 h 2685412"/>
                <a:gd name="connsiteX41" fmla="*/ 632262 w 3504634"/>
                <a:gd name="connsiteY41" fmla="*/ 343325 h 2685412"/>
                <a:gd name="connsiteX42" fmla="*/ 550680 w 3504634"/>
                <a:gd name="connsiteY42" fmla="*/ 353522 h 2685412"/>
                <a:gd name="connsiteX43" fmla="*/ 506489 w 3504634"/>
                <a:gd name="connsiteY43" fmla="*/ 363720 h 2685412"/>
                <a:gd name="connsiteX44" fmla="*/ 469098 w 3504634"/>
                <a:gd name="connsiteY44" fmla="*/ 377317 h 2685412"/>
                <a:gd name="connsiteX45" fmla="*/ 424907 w 3504634"/>
                <a:gd name="connsiteY45" fmla="*/ 397713 h 2685412"/>
                <a:gd name="connsiteX46" fmla="*/ 387515 w 3504634"/>
                <a:gd name="connsiteY46" fmla="*/ 421507 h 2685412"/>
                <a:gd name="connsiteX47" fmla="*/ 353523 w 3504634"/>
                <a:gd name="connsiteY47" fmla="*/ 455500 h 2685412"/>
                <a:gd name="connsiteX48" fmla="*/ 322930 w 3504634"/>
                <a:gd name="connsiteY48" fmla="*/ 486093 h 2685412"/>
                <a:gd name="connsiteX49" fmla="*/ 302534 w 3504634"/>
                <a:gd name="connsiteY49" fmla="*/ 513287 h 2685412"/>
                <a:gd name="connsiteX50" fmla="*/ 285538 w 3504634"/>
                <a:gd name="connsiteY50" fmla="*/ 547280 h 2685412"/>
                <a:gd name="connsiteX51" fmla="*/ 271941 w 3504634"/>
                <a:gd name="connsiteY51" fmla="*/ 581273 h 2685412"/>
                <a:gd name="connsiteX52" fmla="*/ 251545 w 3504634"/>
                <a:gd name="connsiteY52" fmla="*/ 652657 h 2685412"/>
                <a:gd name="connsiteX53" fmla="*/ 237948 w 3504634"/>
                <a:gd name="connsiteY53" fmla="*/ 713844 h 2685412"/>
                <a:gd name="connsiteX54" fmla="*/ 227750 w 3504634"/>
                <a:gd name="connsiteY54" fmla="*/ 795426 h 2685412"/>
                <a:gd name="connsiteX55" fmla="*/ 217553 w 3504634"/>
                <a:gd name="connsiteY55" fmla="*/ 1006180 h 2685412"/>
                <a:gd name="connsiteX56" fmla="*/ 214153 w 3504634"/>
                <a:gd name="connsiteY56" fmla="*/ 1308713 h 2685412"/>
                <a:gd name="connsiteX57" fmla="*/ 214153 w 3504634"/>
                <a:gd name="connsiteY57" fmla="*/ 1485475 h 2685412"/>
                <a:gd name="connsiteX58" fmla="*/ 220952 w 3504634"/>
                <a:gd name="connsiteY58" fmla="*/ 1689430 h 2685412"/>
                <a:gd name="connsiteX59" fmla="*/ 231150 w 3504634"/>
                <a:gd name="connsiteY59" fmla="*/ 1822001 h 2685412"/>
                <a:gd name="connsiteX60" fmla="*/ 244747 w 3504634"/>
                <a:gd name="connsiteY60" fmla="*/ 1951173 h 2685412"/>
                <a:gd name="connsiteX61" fmla="*/ 258344 w 3504634"/>
                <a:gd name="connsiteY61" fmla="*/ 2025957 h 2685412"/>
                <a:gd name="connsiteX62" fmla="*/ 275340 w 3504634"/>
                <a:gd name="connsiteY62" fmla="*/ 2093942 h 2685412"/>
                <a:gd name="connsiteX63" fmla="*/ 292336 w 3504634"/>
                <a:gd name="connsiteY63" fmla="*/ 2144931 h 2685412"/>
                <a:gd name="connsiteX64" fmla="*/ 316131 w 3504634"/>
                <a:gd name="connsiteY64" fmla="*/ 2189121 h 2685412"/>
                <a:gd name="connsiteX65" fmla="*/ 234549 w 3504634"/>
                <a:gd name="connsiteY65" fmla="*/ 2648020 h 2685412"/>
                <a:gd name="connsiteX66" fmla="*/ 193758 w 3504634"/>
                <a:gd name="connsiteY66" fmla="*/ 2678614 h 2685412"/>
                <a:gd name="connsiteX67" fmla="*/ 176762 w 3504634"/>
                <a:gd name="connsiteY67" fmla="*/ 2685412 h 2685412"/>
                <a:gd name="connsiteX68" fmla="*/ 156366 w 3504634"/>
                <a:gd name="connsiteY68" fmla="*/ 2685412 h 2685412"/>
                <a:gd name="connsiteX69" fmla="*/ 129172 w 3504634"/>
                <a:gd name="connsiteY69" fmla="*/ 2671815 h 2685412"/>
                <a:gd name="connsiteX70" fmla="*/ 105377 w 3504634"/>
                <a:gd name="connsiteY70" fmla="*/ 2648020 h 2685412"/>
                <a:gd name="connsiteX71" fmla="*/ 78183 w 3504634"/>
                <a:gd name="connsiteY71" fmla="*/ 2610629 h 2685412"/>
                <a:gd name="connsiteX72" fmla="*/ 54388 w 3504634"/>
                <a:gd name="connsiteY72" fmla="*/ 2556241 h 2685412"/>
                <a:gd name="connsiteX73" fmla="*/ 33993 w 3504634"/>
                <a:gd name="connsiteY73" fmla="*/ 2488255 h 2685412"/>
                <a:gd name="connsiteX74" fmla="*/ 23795 w 3504634"/>
                <a:gd name="connsiteY74" fmla="*/ 2396476 h 2685412"/>
                <a:gd name="connsiteX75" fmla="*/ 13597 w 3504634"/>
                <a:gd name="connsiteY75" fmla="*/ 2199319 h 2685412"/>
                <a:gd name="connsiteX76" fmla="*/ 6799 w 3504634"/>
                <a:gd name="connsiteY76" fmla="*/ 1957971 h 2685412"/>
                <a:gd name="connsiteX77" fmla="*/ 3399 w 3504634"/>
                <a:gd name="connsiteY77" fmla="*/ 1720023 h 2685412"/>
                <a:gd name="connsiteX78" fmla="*/ 0 w 3504634"/>
                <a:gd name="connsiteY78" fmla="*/ 1465079 h 2685412"/>
                <a:gd name="connsiteX79" fmla="*/ 3399 w 3504634"/>
                <a:gd name="connsiteY79" fmla="*/ 1189739 h 2685412"/>
                <a:gd name="connsiteX80" fmla="*/ 6799 w 3504634"/>
                <a:gd name="connsiteY80" fmla="*/ 1070765 h 2685412"/>
                <a:gd name="connsiteX81" fmla="*/ 16997 w 3504634"/>
                <a:gd name="connsiteY81" fmla="*/ 934795 h 2685412"/>
                <a:gd name="connsiteX82" fmla="*/ 23795 w 3504634"/>
                <a:gd name="connsiteY82" fmla="*/ 849814 h 2685412"/>
                <a:gd name="connsiteX83" fmla="*/ 44191 w 3504634"/>
                <a:gd name="connsiteY83" fmla="*/ 710444 h 2685412"/>
                <a:gd name="connsiteX84" fmla="*/ 67985 w 3504634"/>
                <a:gd name="connsiteY84" fmla="*/ 608467 h 2685412"/>
                <a:gd name="connsiteX85" fmla="*/ 91780 w 3504634"/>
                <a:gd name="connsiteY85" fmla="*/ 530284 h 2685412"/>
                <a:gd name="connsiteX86" fmla="*/ 112176 w 3504634"/>
                <a:gd name="connsiteY86" fmla="*/ 472496 h 2685412"/>
                <a:gd name="connsiteX87" fmla="*/ 142769 w 3504634"/>
                <a:gd name="connsiteY87" fmla="*/ 407910 h 2685412"/>
                <a:gd name="connsiteX88" fmla="*/ 163165 w 3504634"/>
                <a:gd name="connsiteY88" fmla="*/ 373918 h 2685412"/>
                <a:gd name="connsiteX89" fmla="*/ 203956 w 3504634"/>
                <a:gd name="connsiteY89" fmla="*/ 326328 h 2685412"/>
                <a:gd name="connsiteX90" fmla="*/ 231150 w 3504634"/>
                <a:gd name="connsiteY90" fmla="*/ 302534 h 2685412"/>
                <a:gd name="connsiteX91" fmla="*/ 271941 w 3504634"/>
                <a:gd name="connsiteY91" fmla="*/ 268541 h 2685412"/>
                <a:gd name="connsiteX92" fmla="*/ 316131 w 3504634"/>
                <a:gd name="connsiteY92" fmla="*/ 237948 h 2685412"/>
                <a:gd name="connsiteX93" fmla="*/ 373918 w 3504634"/>
                <a:gd name="connsiteY93" fmla="*/ 207354 h 2685412"/>
                <a:gd name="connsiteX94" fmla="*/ 435105 w 3504634"/>
                <a:gd name="connsiteY94" fmla="*/ 183560 h 2685412"/>
                <a:gd name="connsiteX95" fmla="*/ 513288 w 3504634"/>
                <a:gd name="connsiteY95" fmla="*/ 159765 h 2685412"/>
                <a:gd name="connsiteX96" fmla="*/ 594870 w 3504634"/>
                <a:gd name="connsiteY96" fmla="*/ 146168 h 2685412"/>
                <a:gd name="connsiteX97" fmla="*/ 676452 w 3504634"/>
                <a:gd name="connsiteY97" fmla="*/ 139369 h 2685412"/>
                <a:gd name="connsiteX98" fmla="*/ 805624 w 3504634"/>
                <a:gd name="connsiteY98" fmla="*/ 139369 h 2685412"/>
                <a:gd name="connsiteX99" fmla="*/ 1131953 w 3504634"/>
                <a:gd name="connsiteY99" fmla="*/ 146168 h 2685412"/>
                <a:gd name="connsiteX100" fmla="*/ 1475278 w 3504634"/>
                <a:gd name="connsiteY100" fmla="*/ 152966 h 2685412"/>
                <a:gd name="connsiteX101" fmla="*/ 1886588 w 3504634"/>
                <a:gd name="connsiteY101" fmla="*/ 159765 h 2685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3504634" h="2685412">
                  <a:moveTo>
                    <a:pt x="1886588" y="159765"/>
                  </a:moveTo>
                  <a:lnTo>
                    <a:pt x="2087144" y="166563"/>
                  </a:lnTo>
                  <a:lnTo>
                    <a:pt x="2359084" y="173362"/>
                  </a:lnTo>
                  <a:lnTo>
                    <a:pt x="2627626" y="176761"/>
                  </a:lnTo>
                  <a:lnTo>
                    <a:pt x="2855376" y="180160"/>
                  </a:lnTo>
                  <a:lnTo>
                    <a:pt x="2974350" y="180160"/>
                  </a:lnTo>
                  <a:lnTo>
                    <a:pt x="3076327" y="183560"/>
                  </a:lnTo>
                  <a:lnTo>
                    <a:pt x="3130715" y="180160"/>
                  </a:lnTo>
                  <a:lnTo>
                    <a:pt x="3188503" y="169962"/>
                  </a:lnTo>
                  <a:lnTo>
                    <a:pt x="3249689" y="152966"/>
                  </a:lnTo>
                  <a:lnTo>
                    <a:pt x="3300678" y="132571"/>
                  </a:lnTo>
                  <a:lnTo>
                    <a:pt x="3355066" y="98578"/>
                  </a:lnTo>
                  <a:lnTo>
                    <a:pt x="3399257" y="64586"/>
                  </a:lnTo>
                  <a:lnTo>
                    <a:pt x="3436649" y="30593"/>
                  </a:lnTo>
                  <a:lnTo>
                    <a:pt x="3460443" y="6798"/>
                  </a:lnTo>
                  <a:lnTo>
                    <a:pt x="3477440" y="0"/>
                  </a:lnTo>
                  <a:lnTo>
                    <a:pt x="3491037" y="0"/>
                  </a:lnTo>
                  <a:lnTo>
                    <a:pt x="3494436" y="3399"/>
                  </a:lnTo>
                  <a:lnTo>
                    <a:pt x="3501234" y="13597"/>
                  </a:lnTo>
                  <a:lnTo>
                    <a:pt x="3504634" y="33992"/>
                  </a:lnTo>
                  <a:lnTo>
                    <a:pt x="3504634" y="71384"/>
                  </a:lnTo>
                  <a:lnTo>
                    <a:pt x="3497835" y="108776"/>
                  </a:lnTo>
                  <a:lnTo>
                    <a:pt x="3480839" y="183560"/>
                  </a:lnTo>
                  <a:lnTo>
                    <a:pt x="3457044" y="258343"/>
                  </a:lnTo>
                  <a:lnTo>
                    <a:pt x="3423052" y="339925"/>
                  </a:lnTo>
                  <a:lnTo>
                    <a:pt x="3385660" y="407910"/>
                  </a:lnTo>
                  <a:lnTo>
                    <a:pt x="3368663" y="428306"/>
                  </a:lnTo>
                  <a:lnTo>
                    <a:pt x="3168107" y="428306"/>
                  </a:lnTo>
                  <a:lnTo>
                    <a:pt x="2930159" y="418108"/>
                  </a:lnTo>
                  <a:lnTo>
                    <a:pt x="2654820" y="407910"/>
                  </a:lnTo>
                  <a:lnTo>
                    <a:pt x="2416872" y="397713"/>
                  </a:lnTo>
                  <a:lnTo>
                    <a:pt x="2165327" y="387515"/>
                  </a:lnTo>
                  <a:lnTo>
                    <a:pt x="2053151" y="384116"/>
                  </a:lnTo>
                  <a:lnTo>
                    <a:pt x="1934177" y="384116"/>
                  </a:lnTo>
                  <a:lnTo>
                    <a:pt x="1849196" y="373918"/>
                  </a:lnTo>
                  <a:lnTo>
                    <a:pt x="1641841" y="356922"/>
                  </a:lnTo>
                  <a:lnTo>
                    <a:pt x="1417490" y="346724"/>
                  </a:lnTo>
                  <a:lnTo>
                    <a:pt x="1182941" y="339925"/>
                  </a:lnTo>
                  <a:lnTo>
                    <a:pt x="1002781" y="339925"/>
                  </a:lnTo>
                  <a:lnTo>
                    <a:pt x="849814" y="339925"/>
                  </a:lnTo>
                  <a:lnTo>
                    <a:pt x="727441" y="336526"/>
                  </a:lnTo>
                  <a:lnTo>
                    <a:pt x="632262" y="343325"/>
                  </a:lnTo>
                  <a:lnTo>
                    <a:pt x="550680" y="353522"/>
                  </a:lnTo>
                  <a:lnTo>
                    <a:pt x="506489" y="363720"/>
                  </a:lnTo>
                  <a:lnTo>
                    <a:pt x="469098" y="377317"/>
                  </a:lnTo>
                  <a:lnTo>
                    <a:pt x="424907" y="397713"/>
                  </a:lnTo>
                  <a:lnTo>
                    <a:pt x="387515" y="421507"/>
                  </a:lnTo>
                  <a:lnTo>
                    <a:pt x="353523" y="455500"/>
                  </a:lnTo>
                  <a:lnTo>
                    <a:pt x="322930" y="486093"/>
                  </a:lnTo>
                  <a:lnTo>
                    <a:pt x="302534" y="513287"/>
                  </a:lnTo>
                  <a:lnTo>
                    <a:pt x="285538" y="547280"/>
                  </a:lnTo>
                  <a:lnTo>
                    <a:pt x="271941" y="581273"/>
                  </a:lnTo>
                  <a:lnTo>
                    <a:pt x="251545" y="652657"/>
                  </a:lnTo>
                  <a:lnTo>
                    <a:pt x="237948" y="713844"/>
                  </a:lnTo>
                  <a:lnTo>
                    <a:pt x="227750" y="795426"/>
                  </a:lnTo>
                  <a:lnTo>
                    <a:pt x="217553" y="1006180"/>
                  </a:lnTo>
                  <a:cubicBezTo>
                    <a:pt x="216420" y="1107024"/>
                    <a:pt x="215286" y="1207869"/>
                    <a:pt x="214153" y="1308713"/>
                  </a:cubicBezTo>
                  <a:lnTo>
                    <a:pt x="214153" y="1485475"/>
                  </a:lnTo>
                  <a:lnTo>
                    <a:pt x="220952" y="1689430"/>
                  </a:lnTo>
                  <a:lnTo>
                    <a:pt x="231150" y="1822001"/>
                  </a:lnTo>
                  <a:lnTo>
                    <a:pt x="244747" y="1951173"/>
                  </a:lnTo>
                  <a:lnTo>
                    <a:pt x="258344" y="2025957"/>
                  </a:lnTo>
                  <a:lnTo>
                    <a:pt x="275340" y="2093942"/>
                  </a:lnTo>
                  <a:lnTo>
                    <a:pt x="292336" y="2144931"/>
                  </a:lnTo>
                  <a:lnTo>
                    <a:pt x="316131" y="2189121"/>
                  </a:lnTo>
                  <a:lnTo>
                    <a:pt x="234549" y="2648020"/>
                  </a:lnTo>
                  <a:lnTo>
                    <a:pt x="193758" y="2678614"/>
                  </a:lnTo>
                  <a:lnTo>
                    <a:pt x="176762" y="2685412"/>
                  </a:lnTo>
                  <a:lnTo>
                    <a:pt x="156366" y="2685412"/>
                  </a:lnTo>
                  <a:lnTo>
                    <a:pt x="129172" y="2671815"/>
                  </a:lnTo>
                  <a:lnTo>
                    <a:pt x="105377" y="2648020"/>
                  </a:lnTo>
                  <a:lnTo>
                    <a:pt x="78183" y="2610629"/>
                  </a:lnTo>
                  <a:lnTo>
                    <a:pt x="54388" y="2556241"/>
                  </a:lnTo>
                  <a:lnTo>
                    <a:pt x="33993" y="2488255"/>
                  </a:lnTo>
                  <a:lnTo>
                    <a:pt x="23795" y="2396476"/>
                  </a:lnTo>
                  <a:lnTo>
                    <a:pt x="13597" y="2199319"/>
                  </a:lnTo>
                  <a:lnTo>
                    <a:pt x="6799" y="1957971"/>
                  </a:lnTo>
                  <a:cubicBezTo>
                    <a:pt x="5666" y="1878655"/>
                    <a:pt x="4532" y="1799339"/>
                    <a:pt x="3399" y="1720023"/>
                  </a:cubicBezTo>
                  <a:lnTo>
                    <a:pt x="0" y="1465079"/>
                  </a:lnTo>
                  <a:lnTo>
                    <a:pt x="3399" y="1189739"/>
                  </a:lnTo>
                  <a:cubicBezTo>
                    <a:pt x="4532" y="1150081"/>
                    <a:pt x="5666" y="1110423"/>
                    <a:pt x="6799" y="1070765"/>
                  </a:cubicBezTo>
                  <a:lnTo>
                    <a:pt x="16997" y="934795"/>
                  </a:lnTo>
                  <a:lnTo>
                    <a:pt x="23795" y="849814"/>
                  </a:lnTo>
                  <a:lnTo>
                    <a:pt x="44191" y="710444"/>
                  </a:lnTo>
                  <a:lnTo>
                    <a:pt x="67985" y="608467"/>
                  </a:lnTo>
                  <a:lnTo>
                    <a:pt x="91780" y="530284"/>
                  </a:lnTo>
                  <a:lnTo>
                    <a:pt x="112176" y="472496"/>
                  </a:lnTo>
                  <a:lnTo>
                    <a:pt x="142769" y="407910"/>
                  </a:lnTo>
                  <a:lnTo>
                    <a:pt x="163165" y="373918"/>
                  </a:lnTo>
                  <a:lnTo>
                    <a:pt x="203956" y="326328"/>
                  </a:lnTo>
                  <a:lnTo>
                    <a:pt x="231150" y="302534"/>
                  </a:lnTo>
                  <a:lnTo>
                    <a:pt x="271941" y="268541"/>
                  </a:lnTo>
                  <a:lnTo>
                    <a:pt x="316131" y="237948"/>
                  </a:lnTo>
                  <a:lnTo>
                    <a:pt x="373918" y="207354"/>
                  </a:lnTo>
                  <a:lnTo>
                    <a:pt x="435105" y="183560"/>
                  </a:lnTo>
                  <a:lnTo>
                    <a:pt x="513288" y="159765"/>
                  </a:lnTo>
                  <a:lnTo>
                    <a:pt x="594870" y="146168"/>
                  </a:lnTo>
                  <a:lnTo>
                    <a:pt x="676452" y="139369"/>
                  </a:lnTo>
                  <a:lnTo>
                    <a:pt x="805624" y="139369"/>
                  </a:lnTo>
                  <a:lnTo>
                    <a:pt x="1131953" y="146168"/>
                  </a:lnTo>
                  <a:lnTo>
                    <a:pt x="1475278" y="152966"/>
                  </a:lnTo>
                  <a:lnTo>
                    <a:pt x="1886588" y="15976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31">
              <a:extLst>
                <a:ext uri="{FF2B5EF4-FFF2-40B4-BE49-F238E27FC236}">
                  <a16:creationId xmlns:a16="http://schemas.microsoft.com/office/drawing/2014/main" id="{BD580B5B-A422-4D20-92E8-D2D1E0A88CC0}"/>
                </a:ext>
              </a:extLst>
            </p:cNvPr>
            <p:cNvSpPr/>
            <p:nvPr/>
          </p:nvSpPr>
          <p:spPr>
            <a:xfrm rot="16200000">
              <a:off x="7623175" y="4521200"/>
              <a:ext cx="939800" cy="590550"/>
            </a:xfrm>
            <a:custGeom>
              <a:avLst/>
              <a:gdLst>
                <a:gd name="connsiteX0" fmla="*/ 542925 w 940593"/>
                <a:gd name="connsiteY0" fmla="*/ 240506 h 590550"/>
                <a:gd name="connsiteX1" fmla="*/ 450056 w 940593"/>
                <a:gd name="connsiteY1" fmla="*/ 221456 h 590550"/>
                <a:gd name="connsiteX2" fmla="*/ 364331 w 940593"/>
                <a:gd name="connsiteY2" fmla="*/ 200025 h 590550"/>
                <a:gd name="connsiteX3" fmla="*/ 295275 w 940593"/>
                <a:gd name="connsiteY3" fmla="*/ 180975 h 590550"/>
                <a:gd name="connsiteX4" fmla="*/ 230981 w 940593"/>
                <a:gd name="connsiteY4" fmla="*/ 159544 h 590550"/>
                <a:gd name="connsiteX5" fmla="*/ 197643 w 940593"/>
                <a:gd name="connsiteY5" fmla="*/ 145256 h 590550"/>
                <a:gd name="connsiteX6" fmla="*/ 169068 w 940593"/>
                <a:gd name="connsiteY6" fmla="*/ 130969 h 590550"/>
                <a:gd name="connsiteX7" fmla="*/ 157162 w 940593"/>
                <a:gd name="connsiteY7" fmla="*/ 121444 h 590550"/>
                <a:gd name="connsiteX8" fmla="*/ 145256 w 940593"/>
                <a:gd name="connsiteY8" fmla="*/ 109537 h 590550"/>
                <a:gd name="connsiteX9" fmla="*/ 138112 w 940593"/>
                <a:gd name="connsiteY9" fmla="*/ 97631 h 590550"/>
                <a:gd name="connsiteX10" fmla="*/ 109537 w 940593"/>
                <a:gd name="connsiteY10" fmla="*/ 57150 h 590550"/>
                <a:gd name="connsiteX11" fmla="*/ 90487 w 940593"/>
                <a:gd name="connsiteY11" fmla="*/ 0 h 590550"/>
                <a:gd name="connsiteX12" fmla="*/ 0 w 940593"/>
                <a:gd name="connsiteY12" fmla="*/ 590550 h 590550"/>
                <a:gd name="connsiteX13" fmla="*/ 33337 w 940593"/>
                <a:gd name="connsiteY13" fmla="*/ 569119 h 590550"/>
                <a:gd name="connsiteX14" fmla="*/ 78581 w 940593"/>
                <a:gd name="connsiteY14" fmla="*/ 545306 h 590550"/>
                <a:gd name="connsiteX15" fmla="*/ 119062 w 940593"/>
                <a:gd name="connsiteY15" fmla="*/ 521494 h 590550"/>
                <a:gd name="connsiteX16" fmla="*/ 161925 w 940593"/>
                <a:gd name="connsiteY16" fmla="*/ 495300 h 590550"/>
                <a:gd name="connsiteX17" fmla="*/ 214312 w 940593"/>
                <a:gd name="connsiteY17" fmla="*/ 466725 h 590550"/>
                <a:gd name="connsiteX18" fmla="*/ 266700 w 940593"/>
                <a:gd name="connsiteY18" fmla="*/ 440531 h 590550"/>
                <a:gd name="connsiteX19" fmla="*/ 309562 w 940593"/>
                <a:gd name="connsiteY19" fmla="*/ 421481 h 590550"/>
                <a:gd name="connsiteX20" fmla="*/ 359568 w 940593"/>
                <a:gd name="connsiteY20" fmla="*/ 407194 h 590550"/>
                <a:gd name="connsiteX21" fmla="*/ 423862 w 940593"/>
                <a:gd name="connsiteY21" fmla="*/ 395287 h 590550"/>
                <a:gd name="connsiteX22" fmla="*/ 516731 w 940593"/>
                <a:gd name="connsiteY22" fmla="*/ 383381 h 590550"/>
                <a:gd name="connsiteX23" fmla="*/ 664368 w 940593"/>
                <a:gd name="connsiteY23" fmla="*/ 373856 h 590550"/>
                <a:gd name="connsiteX24" fmla="*/ 857250 w 940593"/>
                <a:gd name="connsiteY24" fmla="*/ 369094 h 590550"/>
                <a:gd name="connsiteX25" fmla="*/ 890587 w 940593"/>
                <a:gd name="connsiteY25" fmla="*/ 369094 h 590550"/>
                <a:gd name="connsiteX26" fmla="*/ 916781 w 940593"/>
                <a:gd name="connsiteY26" fmla="*/ 359569 h 590550"/>
                <a:gd name="connsiteX27" fmla="*/ 935831 w 940593"/>
                <a:gd name="connsiteY27" fmla="*/ 342900 h 590550"/>
                <a:gd name="connsiteX28" fmla="*/ 940593 w 940593"/>
                <a:gd name="connsiteY28" fmla="*/ 326231 h 590550"/>
                <a:gd name="connsiteX29" fmla="*/ 933450 w 940593"/>
                <a:gd name="connsiteY29" fmla="*/ 314325 h 590550"/>
                <a:gd name="connsiteX30" fmla="*/ 902493 w 940593"/>
                <a:gd name="connsiteY30" fmla="*/ 302419 h 590550"/>
                <a:gd name="connsiteX31" fmla="*/ 833437 w 940593"/>
                <a:gd name="connsiteY31" fmla="*/ 290512 h 590550"/>
                <a:gd name="connsiteX32" fmla="*/ 716756 w 940593"/>
                <a:gd name="connsiteY32" fmla="*/ 273844 h 590550"/>
                <a:gd name="connsiteX33" fmla="*/ 542925 w 940593"/>
                <a:gd name="connsiteY33" fmla="*/ 24050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40593" h="590550">
                  <a:moveTo>
                    <a:pt x="542925" y="240506"/>
                  </a:moveTo>
                  <a:lnTo>
                    <a:pt x="450056" y="221456"/>
                  </a:lnTo>
                  <a:lnTo>
                    <a:pt x="364331" y="200025"/>
                  </a:lnTo>
                  <a:lnTo>
                    <a:pt x="295275" y="180975"/>
                  </a:lnTo>
                  <a:lnTo>
                    <a:pt x="230981" y="159544"/>
                  </a:lnTo>
                  <a:lnTo>
                    <a:pt x="197643" y="145256"/>
                  </a:lnTo>
                  <a:lnTo>
                    <a:pt x="169068" y="130969"/>
                  </a:lnTo>
                  <a:lnTo>
                    <a:pt x="157162" y="121444"/>
                  </a:lnTo>
                  <a:lnTo>
                    <a:pt x="145256" y="109537"/>
                  </a:lnTo>
                  <a:lnTo>
                    <a:pt x="138112" y="97631"/>
                  </a:lnTo>
                  <a:lnTo>
                    <a:pt x="109537" y="57150"/>
                  </a:lnTo>
                  <a:lnTo>
                    <a:pt x="90487" y="0"/>
                  </a:lnTo>
                  <a:lnTo>
                    <a:pt x="0" y="590550"/>
                  </a:lnTo>
                  <a:lnTo>
                    <a:pt x="33337" y="569119"/>
                  </a:lnTo>
                  <a:lnTo>
                    <a:pt x="78581" y="545306"/>
                  </a:lnTo>
                  <a:lnTo>
                    <a:pt x="119062" y="521494"/>
                  </a:lnTo>
                  <a:lnTo>
                    <a:pt x="161925" y="495300"/>
                  </a:lnTo>
                  <a:lnTo>
                    <a:pt x="214312" y="466725"/>
                  </a:lnTo>
                  <a:lnTo>
                    <a:pt x="266700" y="440531"/>
                  </a:lnTo>
                  <a:lnTo>
                    <a:pt x="309562" y="421481"/>
                  </a:lnTo>
                  <a:lnTo>
                    <a:pt x="359568" y="407194"/>
                  </a:lnTo>
                  <a:lnTo>
                    <a:pt x="423862" y="395287"/>
                  </a:lnTo>
                  <a:lnTo>
                    <a:pt x="516731" y="383381"/>
                  </a:lnTo>
                  <a:lnTo>
                    <a:pt x="664368" y="373856"/>
                  </a:lnTo>
                  <a:lnTo>
                    <a:pt x="857250" y="369094"/>
                  </a:lnTo>
                  <a:lnTo>
                    <a:pt x="890587" y="369094"/>
                  </a:lnTo>
                  <a:lnTo>
                    <a:pt x="916781" y="359569"/>
                  </a:lnTo>
                  <a:lnTo>
                    <a:pt x="935831" y="342900"/>
                  </a:lnTo>
                  <a:lnTo>
                    <a:pt x="940593" y="326231"/>
                  </a:lnTo>
                  <a:lnTo>
                    <a:pt x="933450" y="314325"/>
                  </a:lnTo>
                  <a:lnTo>
                    <a:pt x="902493" y="302419"/>
                  </a:lnTo>
                  <a:lnTo>
                    <a:pt x="833437" y="290512"/>
                  </a:lnTo>
                  <a:lnTo>
                    <a:pt x="716756" y="273844"/>
                  </a:lnTo>
                  <a:lnTo>
                    <a:pt x="542925" y="2405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81981163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9B4B883F-E67E-41B0-9C6D-CF33980B2959}"/>
              </a:ext>
            </a:extLst>
          </p:cNvPr>
          <p:cNvSpPr/>
          <p:nvPr/>
        </p:nvSpPr>
        <p:spPr>
          <a:xfrm>
            <a:off x="4157664" y="1674252"/>
            <a:ext cx="795337" cy="671513"/>
          </a:xfrm>
          <a:custGeom>
            <a:avLst/>
            <a:gdLst>
              <a:gd name="connsiteX0" fmla="*/ 485775 w 795337"/>
              <a:gd name="connsiteY0" fmla="*/ 514350 h 671513"/>
              <a:gd name="connsiteX1" fmla="*/ 411956 w 795337"/>
              <a:gd name="connsiteY1" fmla="*/ 395288 h 671513"/>
              <a:gd name="connsiteX2" fmla="*/ 373856 w 795337"/>
              <a:gd name="connsiteY2" fmla="*/ 338138 h 671513"/>
              <a:gd name="connsiteX3" fmla="*/ 316706 w 795337"/>
              <a:gd name="connsiteY3" fmla="*/ 273844 h 671513"/>
              <a:gd name="connsiteX4" fmla="*/ 261937 w 795337"/>
              <a:gd name="connsiteY4" fmla="*/ 219075 h 671513"/>
              <a:gd name="connsiteX5" fmla="*/ 209550 w 795337"/>
              <a:gd name="connsiteY5" fmla="*/ 176213 h 671513"/>
              <a:gd name="connsiteX6" fmla="*/ 135731 w 795337"/>
              <a:gd name="connsiteY6" fmla="*/ 126206 h 671513"/>
              <a:gd name="connsiteX7" fmla="*/ 80962 w 795337"/>
              <a:gd name="connsiteY7" fmla="*/ 92869 h 671513"/>
              <a:gd name="connsiteX8" fmla="*/ 30956 w 795337"/>
              <a:gd name="connsiteY8" fmla="*/ 71438 h 671513"/>
              <a:gd name="connsiteX9" fmla="*/ 9525 w 795337"/>
              <a:gd name="connsiteY9" fmla="*/ 52388 h 671513"/>
              <a:gd name="connsiteX10" fmla="*/ 2381 w 795337"/>
              <a:gd name="connsiteY10" fmla="*/ 40481 h 671513"/>
              <a:gd name="connsiteX11" fmla="*/ 0 w 795337"/>
              <a:gd name="connsiteY11" fmla="*/ 26194 h 671513"/>
              <a:gd name="connsiteX12" fmla="*/ 7143 w 795337"/>
              <a:gd name="connsiteY12" fmla="*/ 9525 h 671513"/>
              <a:gd name="connsiteX13" fmla="*/ 26193 w 795337"/>
              <a:gd name="connsiteY13" fmla="*/ 2381 h 671513"/>
              <a:gd name="connsiteX14" fmla="*/ 61912 w 795337"/>
              <a:gd name="connsiteY14" fmla="*/ 0 h 671513"/>
              <a:gd name="connsiteX15" fmla="*/ 145256 w 795337"/>
              <a:gd name="connsiteY15" fmla="*/ 21431 h 671513"/>
              <a:gd name="connsiteX16" fmla="*/ 290512 w 795337"/>
              <a:gd name="connsiteY16" fmla="*/ 59531 h 671513"/>
              <a:gd name="connsiteX17" fmla="*/ 400050 w 795337"/>
              <a:gd name="connsiteY17" fmla="*/ 95250 h 671513"/>
              <a:gd name="connsiteX18" fmla="*/ 488156 w 795337"/>
              <a:gd name="connsiteY18" fmla="*/ 128588 h 671513"/>
              <a:gd name="connsiteX19" fmla="*/ 542925 w 795337"/>
              <a:gd name="connsiteY19" fmla="*/ 152400 h 671513"/>
              <a:gd name="connsiteX20" fmla="*/ 581025 w 795337"/>
              <a:gd name="connsiteY20" fmla="*/ 171450 h 671513"/>
              <a:gd name="connsiteX21" fmla="*/ 619125 w 795337"/>
              <a:gd name="connsiteY21" fmla="*/ 195263 h 671513"/>
              <a:gd name="connsiteX22" fmla="*/ 640556 w 795337"/>
              <a:gd name="connsiteY22" fmla="*/ 214313 h 671513"/>
              <a:gd name="connsiteX23" fmla="*/ 688181 w 795337"/>
              <a:gd name="connsiteY23" fmla="*/ 266700 h 671513"/>
              <a:gd name="connsiteX24" fmla="*/ 747712 w 795337"/>
              <a:gd name="connsiteY24" fmla="*/ 354806 h 671513"/>
              <a:gd name="connsiteX25" fmla="*/ 766762 w 795337"/>
              <a:gd name="connsiteY25" fmla="*/ 390525 h 671513"/>
              <a:gd name="connsiteX26" fmla="*/ 788193 w 795337"/>
              <a:gd name="connsiteY26" fmla="*/ 433388 h 671513"/>
              <a:gd name="connsiteX27" fmla="*/ 795337 w 795337"/>
              <a:gd name="connsiteY27" fmla="*/ 471488 h 671513"/>
              <a:gd name="connsiteX28" fmla="*/ 792956 w 795337"/>
              <a:gd name="connsiteY28" fmla="*/ 521494 h 671513"/>
              <a:gd name="connsiteX29" fmla="*/ 785812 w 795337"/>
              <a:gd name="connsiteY29" fmla="*/ 564356 h 671513"/>
              <a:gd name="connsiteX30" fmla="*/ 769143 w 795337"/>
              <a:gd name="connsiteY30" fmla="*/ 607219 h 671513"/>
              <a:gd name="connsiteX31" fmla="*/ 740568 w 795337"/>
              <a:gd name="connsiteY31" fmla="*/ 638175 h 671513"/>
              <a:gd name="connsiteX32" fmla="*/ 709612 w 795337"/>
              <a:gd name="connsiteY32" fmla="*/ 657225 h 671513"/>
              <a:gd name="connsiteX33" fmla="*/ 664368 w 795337"/>
              <a:gd name="connsiteY33" fmla="*/ 669131 h 671513"/>
              <a:gd name="connsiteX34" fmla="*/ 633412 w 795337"/>
              <a:gd name="connsiteY34" fmla="*/ 671513 h 671513"/>
              <a:gd name="connsiteX35" fmla="*/ 602456 w 795337"/>
              <a:gd name="connsiteY35" fmla="*/ 657225 h 671513"/>
              <a:gd name="connsiteX36" fmla="*/ 557212 w 795337"/>
              <a:gd name="connsiteY36" fmla="*/ 611981 h 671513"/>
              <a:gd name="connsiteX37" fmla="*/ 485775 w 795337"/>
              <a:gd name="connsiteY37" fmla="*/ 514350 h 671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95337" h="671513">
                <a:moveTo>
                  <a:pt x="485775" y="514350"/>
                </a:moveTo>
                <a:lnTo>
                  <a:pt x="411956" y="395288"/>
                </a:lnTo>
                <a:lnTo>
                  <a:pt x="373856" y="338138"/>
                </a:lnTo>
                <a:lnTo>
                  <a:pt x="316706" y="273844"/>
                </a:lnTo>
                <a:lnTo>
                  <a:pt x="261937" y="219075"/>
                </a:lnTo>
                <a:lnTo>
                  <a:pt x="209550" y="176213"/>
                </a:lnTo>
                <a:lnTo>
                  <a:pt x="135731" y="126206"/>
                </a:lnTo>
                <a:lnTo>
                  <a:pt x="80962" y="92869"/>
                </a:lnTo>
                <a:lnTo>
                  <a:pt x="30956" y="71438"/>
                </a:lnTo>
                <a:lnTo>
                  <a:pt x="9525" y="52388"/>
                </a:lnTo>
                <a:lnTo>
                  <a:pt x="2381" y="40481"/>
                </a:lnTo>
                <a:lnTo>
                  <a:pt x="0" y="26194"/>
                </a:lnTo>
                <a:lnTo>
                  <a:pt x="7143" y="9525"/>
                </a:lnTo>
                <a:lnTo>
                  <a:pt x="26193" y="2381"/>
                </a:lnTo>
                <a:lnTo>
                  <a:pt x="61912" y="0"/>
                </a:lnTo>
                <a:lnTo>
                  <a:pt x="145256" y="21431"/>
                </a:lnTo>
                <a:lnTo>
                  <a:pt x="290512" y="59531"/>
                </a:lnTo>
                <a:lnTo>
                  <a:pt x="400050" y="95250"/>
                </a:lnTo>
                <a:lnTo>
                  <a:pt x="488156" y="128588"/>
                </a:lnTo>
                <a:lnTo>
                  <a:pt x="542925" y="152400"/>
                </a:lnTo>
                <a:lnTo>
                  <a:pt x="581025" y="171450"/>
                </a:lnTo>
                <a:lnTo>
                  <a:pt x="619125" y="195263"/>
                </a:lnTo>
                <a:lnTo>
                  <a:pt x="640556" y="214313"/>
                </a:lnTo>
                <a:lnTo>
                  <a:pt x="688181" y="266700"/>
                </a:lnTo>
                <a:lnTo>
                  <a:pt x="747712" y="354806"/>
                </a:lnTo>
                <a:lnTo>
                  <a:pt x="766762" y="390525"/>
                </a:lnTo>
                <a:lnTo>
                  <a:pt x="788193" y="433388"/>
                </a:lnTo>
                <a:lnTo>
                  <a:pt x="795337" y="471488"/>
                </a:lnTo>
                <a:lnTo>
                  <a:pt x="792956" y="521494"/>
                </a:lnTo>
                <a:lnTo>
                  <a:pt x="785812" y="564356"/>
                </a:lnTo>
                <a:lnTo>
                  <a:pt x="769143" y="607219"/>
                </a:lnTo>
                <a:lnTo>
                  <a:pt x="740568" y="638175"/>
                </a:lnTo>
                <a:lnTo>
                  <a:pt x="709612" y="657225"/>
                </a:lnTo>
                <a:lnTo>
                  <a:pt x="664368" y="669131"/>
                </a:lnTo>
                <a:lnTo>
                  <a:pt x="633412" y="671513"/>
                </a:lnTo>
                <a:lnTo>
                  <a:pt x="602456" y="657225"/>
                </a:lnTo>
                <a:lnTo>
                  <a:pt x="557212" y="611981"/>
                </a:lnTo>
                <a:lnTo>
                  <a:pt x="485775" y="5143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408EAFEE-34A7-418A-8AB8-E0DD0D579FF6}"/>
              </a:ext>
            </a:extLst>
          </p:cNvPr>
          <p:cNvSpPr/>
          <p:nvPr/>
        </p:nvSpPr>
        <p:spPr>
          <a:xfrm>
            <a:off x="3792538" y="2901389"/>
            <a:ext cx="800100" cy="563562"/>
          </a:xfrm>
          <a:custGeom>
            <a:avLst/>
            <a:gdLst>
              <a:gd name="connsiteX0" fmla="*/ 478632 w 800100"/>
              <a:gd name="connsiteY0" fmla="*/ 400050 h 564356"/>
              <a:gd name="connsiteX1" fmla="*/ 290513 w 800100"/>
              <a:gd name="connsiteY1" fmla="*/ 233362 h 564356"/>
              <a:gd name="connsiteX2" fmla="*/ 250032 w 800100"/>
              <a:gd name="connsiteY2" fmla="*/ 200025 h 564356"/>
              <a:gd name="connsiteX3" fmla="*/ 138113 w 800100"/>
              <a:gd name="connsiteY3" fmla="*/ 121444 h 564356"/>
              <a:gd name="connsiteX4" fmla="*/ 33338 w 800100"/>
              <a:gd name="connsiteY4" fmla="*/ 59531 h 564356"/>
              <a:gd name="connsiteX5" fmla="*/ 11907 w 800100"/>
              <a:gd name="connsiteY5" fmla="*/ 45244 h 564356"/>
              <a:gd name="connsiteX6" fmla="*/ 0 w 800100"/>
              <a:gd name="connsiteY6" fmla="*/ 28575 h 564356"/>
              <a:gd name="connsiteX7" fmla="*/ 4763 w 800100"/>
              <a:gd name="connsiteY7" fmla="*/ 14287 h 564356"/>
              <a:gd name="connsiteX8" fmla="*/ 19050 w 800100"/>
              <a:gd name="connsiteY8" fmla="*/ 4762 h 564356"/>
              <a:gd name="connsiteX9" fmla="*/ 45244 w 800100"/>
              <a:gd name="connsiteY9" fmla="*/ 0 h 564356"/>
              <a:gd name="connsiteX10" fmla="*/ 80963 w 800100"/>
              <a:gd name="connsiteY10" fmla="*/ 0 h 564356"/>
              <a:gd name="connsiteX11" fmla="*/ 157163 w 800100"/>
              <a:gd name="connsiteY11" fmla="*/ 16669 h 564356"/>
              <a:gd name="connsiteX12" fmla="*/ 319088 w 800100"/>
              <a:gd name="connsiteY12" fmla="*/ 52387 h 564356"/>
              <a:gd name="connsiteX13" fmla="*/ 435769 w 800100"/>
              <a:gd name="connsiteY13" fmla="*/ 80962 h 564356"/>
              <a:gd name="connsiteX14" fmla="*/ 531019 w 800100"/>
              <a:gd name="connsiteY14" fmla="*/ 111919 h 564356"/>
              <a:gd name="connsiteX15" fmla="*/ 614363 w 800100"/>
              <a:gd name="connsiteY15" fmla="*/ 150019 h 564356"/>
              <a:gd name="connsiteX16" fmla="*/ 657225 w 800100"/>
              <a:gd name="connsiteY16" fmla="*/ 173831 h 564356"/>
              <a:gd name="connsiteX17" fmla="*/ 678657 w 800100"/>
              <a:gd name="connsiteY17" fmla="*/ 188119 h 564356"/>
              <a:gd name="connsiteX18" fmla="*/ 702469 w 800100"/>
              <a:gd name="connsiteY18" fmla="*/ 211931 h 564356"/>
              <a:gd name="connsiteX19" fmla="*/ 726282 w 800100"/>
              <a:gd name="connsiteY19" fmla="*/ 242887 h 564356"/>
              <a:gd name="connsiteX20" fmla="*/ 752475 w 800100"/>
              <a:gd name="connsiteY20" fmla="*/ 283369 h 564356"/>
              <a:gd name="connsiteX21" fmla="*/ 778669 w 800100"/>
              <a:gd name="connsiteY21" fmla="*/ 330994 h 564356"/>
              <a:gd name="connsiteX22" fmla="*/ 788194 w 800100"/>
              <a:gd name="connsiteY22" fmla="*/ 371475 h 564356"/>
              <a:gd name="connsiteX23" fmla="*/ 800100 w 800100"/>
              <a:gd name="connsiteY23" fmla="*/ 450056 h 564356"/>
              <a:gd name="connsiteX24" fmla="*/ 800100 w 800100"/>
              <a:gd name="connsiteY24" fmla="*/ 485775 h 564356"/>
              <a:gd name="connsiteX25" fmla="*/ 792957 w 800100"/>
              <a:gd name="connsiteY25" fmla="*/ 511969 h 564356"/>
              <a:gd name="connsiteX26" fmla="*/ 769144 w 800100"/>
              <a:gd name="connsiteY26" fmla="*/ 542925 h 564356"/>
              <a:gd name="connsiteX27" fmla="*/ 738188 w 800100"/>
              <a:gd name="connsiteY27" fmla="*/ 559594 h 564356"/>
              <a:gd name="connsiteX28" fmla="*/ 707232 w 800100"/>
              <a:gd name="connsiteY28" fmla="*/ 564356 h 564356"/>
              <a:gd name="connsiteX29" fmla="*/ 671513 w 800100"/>
              <a:gd name="connsiteY29" fmla="*/ 564356 h 564356"/>
              <a:gd name="connsiteX30" fmla="*/ 647700 w 800100"/>
              <a:gd name="connsiteY30" fmla="*/ 552450 h 564356"/>
              <a:gd name="connsiteX31" fmla="*/ 478632 w 800100"/>
              <a:gd name="connsiteY31" fmla="*/ 400050 h 564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00100" h="564356">
                <a:moveTo>
                  <a:pt x="478632" y="400050"/>
                </a:moveTo>
                <a:lnTo>
                  <a:pt x="290513" y="233362"/>
                </a:lnTo>
                <a:lnTo>
                  <a:pt x="250032" y="200025"/>
                </a:lnTo>
                <a:lnTo>
                  <a:pt x="138113" y="121444"/>
                </a:lnTo>
                <a:lnTo>
                  <a:pt x="33338" y="59531"/>
                </a:lnTo>
                <a:lnTo>
                  <a:pt x="11907" y="45244"/>
                </a:lnTo>
                <a:lnTo>
                  <a:pt x="0" y="28575"/>
                </a:lnTo>
                <a:lnTo>
                  <a:pt x="4763" y="14287"/>
                </a:lnTo>
                <a:lnTo>
                  <a:pt x="19050" y="4762"/>
                </a:lnTo>
                <a:lnTo>
                  <a:pt x="45244" y="0"/>
                </a:lnTo>
                <a:lnTo>
                  <a:pt x="80963" y="0"/>
                </a:lnTo>
                <a:lnTo>
                  <a:pt x="157163" y="16669"/>
                </a:lnTo>
                <a:lnTo>
                  <a:pt x="319088" y="52387"/>
                </a:lnTo>
                <a:lnTo>
                  <a:pt x="435769" y="80962"/>
                </a:lnTo>
                <a:lnTo>
                  <a:pt x="531019" y="111919"/>
                </a:lnTo>
                <a:lnTo>
                  <a:pt x="614363" y="150019"/>
                </a:lnTo>
                <a:lnTo>
                  <a:pt x="657225" y="173831"/>
                </a:lnTo>
                <a:lnTo>
                  <a:pt x="678657" y="188119"/>
                </a:lnTo>
                <a:lnTo>
                  <a:pt x="702469" y="211931"/>
                </a:lnTo>
                <a:lnTo>
                  <a:pt x="726282" y="242887"/>
                </a:lnTo>
                <a:lnTo>
                  <a:pt x="752475" y="283369"/>
                </a:lnTo>
                <a:lnTo>
                  <a:pt x="778669" y="330994"/>
                </a:lnTo>
                <a:lnTo>
                  <a:pt x="788194" y="371475"/>
                </a:lnTo>
                <a:lnTo>
                  <a:pt x="800100" y="450056"/>
                </a:lnTo>
                <a:lnTo>
                  <a:pt x="800100" y="485775"/>
                </a:lnTo>
                <a:lnTo>
                  <a:pt x="792957" y="511969"/>
                </a:lnTo>
                <a:lnTo>
                  <a:pt x="769144" y="542925"/>
                </a:lnTo>
                <a:lnTo>
                  <a:pt x="738188" y="559594"/>
                </a:lnTo>
                <a:lnTo>
                  <a:pt x="707232" y="564356"/>
                </a:lnTo>
                <a:lnTo>
                  <a:pt x="671513" y="564356"/>
                </a:lnTo>
                <a:lnTo>
                  <a:pt x="647700" y="552450"/>
                </a:lnTo>
                <a:lnTo>
                  <a:pt x="478632" y="4000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E2E6269E-5C32-4AE8-B439-44037161C640}"/>
              </a:ext>
            </a:extLst>
          </p:cNvPr>
          <p:cNvSpPr/>
          <p:nvPr/>
        </p:nvSpPr>
        <p:spPr>
          <a:xfrm>
            <a:off x="3649663" y="5171514"/>
            <a:ext cx="615950" cy="615950"/>
          </a:xfrm>
          <a:custGeom>
            <a:avLst/>
            <a:gdLst>
              <a:gd name="connsiteX0" fmla="*/ 269082 w 614363"/>
              <a:gd name="connsiteY0" fmla="*/ 476250 h 614363"/>
              <a:gd name="connsiteX1" fmla="*/ 171450 w 614363"/>
              <a:gd name="connsiteY1" fmla="*/ 390525 h 614363"/>
              <a:gd name="connsiteX2" fmla="*/ 126207 w 614363"/>
              <a:gd name="connsiteY2" fmla="*/ 333375 h 614363"/>
              <a:gd name="connsiteX3" fmla="*/ 78582 w 614363"/>
              <a:gd name="connsiteY3" fmla="*/ 261938 h 614363"/>
              <a:gd name="connsiteX4" fmla="*/ 50007 w 614363"/>
              <a:gd name="connsiteY4" fmla="*/ 207169 h 614363"/>
              <a:gd name="connsiteX5" fmla="*/ 26194 w 614363"/>
              <a:gd name="connsiteY5" fmla="*/ 147638 h 614363"/>
              <a:gd name="connsiteX6" fmla="*/ 7144 w 614363"/>
              <a:gd name="connsiteY6" fmla="*/ 90488 h 614363"/>
              <a:gd name="connsiteX7" fmla="*/ 0 w 614363"/>
              <a:gd name="connsiteY7" fmla="*/ 45244 h 614363"/>
              <a:gd name="connsiteX8" fmla="*/ 0 w 614363"/>
              <a:gd name="connsiteY8" fmla="*/ 21432 h 614363"/>
              <a:gd name="connsiteX9" fmla="*/ 2382 w 614363"/>
              <a:gd name="connsiteY9" fmla="*/ 11907 h 614363"/>
              <a:gd name="connsiteX10" fmla="*/ 9525 w 614363"/>
              <a:gd name="connsiteY10" fmla="*/ 2382 h 614363"/>
              <a:gd name="connsiteX11" fmla="*/ 23813 w 614363"/>
              <a:gd name="connsiteY11" fmla="*/ 0 h 614363"/>
              <a:gd name="connsiteX12" fmla="*/ 42863 w 614363"/>
              <a:gd name="connsiteY12" fmla="*/ 4763 h 614363"/>
              <a:gd name="connsiteX13" fmla="*/ 97632 w 614363"/>
              <a:gd name="connsiteY13" fmla="*/ 40482 h 614363"/>
              <a:gd name="connsiteX14" fmla="*/ 166688 w 614363"/>
              <a:gd name="connsiteY14" fmla="*/ 76200 h 614363"/>
              <a:gd name="connsiteX15" fmla="*/ 252413 w 614363"/>
              <a:gd name="connsiteY15" fmla="*/ 114300 h 614363"/>
              <a:gd name="connsiteX16" fmla="*/ 288132 w 614363"/>
              <a:gd name="connsiteY16" fmla="*/ 119063 h 614363"/>
              <a:gd name="connsiteX17" fmla="*/ 316707 w 614363"/>
              <a:gd name="connsiteY17" fmla="*/ 114300 h 614363"/>
              <a:gd name="connsiteX18" fmla="*/ 614363 w 614363"/>
              <a:gd name="connsiteY18" fmla="*/ 438150 h 614363"/>
              <a:gd name="connsiteX19" fmla="*/ 590550 w 614363"/>
              <a:gd name="connsiteY19" fmla="*/ 509588 h 614363"/>
              <a:gd name="connsiteX20" fmla="*/ 583407 w 614363"/>
              <a:gd name="connsiteY20" fmla="*/ 561975 h 614363"/>
              <a:gd name="connsiteX21" fmla="*/ 576263 w 614363"/>
              <a:gd name="connsiteY21" fmla="*/ 592932 h 614363"/>
              <a:gd name="connsiteX22" fmla="*/ 566738 w 614363"/>
              <a:gd name="connsiteY22" fmla="*/ 602457 h 614363"/>
              <a:gd name="connsiteX23" fmla="*/ 542925 w 614363"/>
              <a:gd name="connsiteY23" fmla="*/ 611982 h 614363"/>
              <a:gd name="connsiteX24" fmla="*/ 507207 w 614363"/>
              <a:gd name="connsiteY24" fmla="*/ 614363 h 614363"/>
              <a:gd name="connsiteX25" fmla="*/ 459582 w 614363"/>
              <a:gd name="connsiteY25" fmla="*/ 600075 h 614363"/>
              <a:gd name="connsiteX26" fmla="*/ 385763 w 614363"/>
              <a:gd name="connsiteY26" fmla="*/ 561975 h 614363"/>
              <a:gd name="connsiteX27" fmla="*/ 269082 w 614363"/>
              <a:gd name="connsiteY27" fmla="*/ 476250 h 614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614363" h="614363">
                <a:moveTo>
                  <a:pt x="269082" y="476250"/>
                </a:moveTo>
                <a:lnTo>
                  <a:pt x="171450" y="390525"/>
                </a:lnTo>
                <a:lnTo>
                  <a:pt x="126207" y="333375"/>
                </a:lnTo>
                <a:lnTo>
                  <a:pt x="78582" y="261938"/>
                </a:lnTo>
                <a:lnTo>
                  <a:pt x="50007" y="207169"/>
                </a:lnTo>
                <a:lnTo>
                  <a:pt x="26194" y="147638"/>
                </a:lnTo>
                <a:lnTo>
                  <a:pt x="7144" y="90488"/>
                </a:lnTo>
                <a:lnTo>
                  <a:pt x="0" y="45244"/>
                </a:lnTo>
                <a:lnTo>
                  <a:pt x="0" y="21432"/>
                </a:lnTo>
                <a:lnTo>
                  <a:pt x="2382" y="11907"/>
                </a:lnTo>
                <a:lnTo>
                  <a:pt x="9525" y="2382"/>
                </a:lnTo>
                <a:lnTo>
                  <a:pt x="23813" y="0"/>
                </a:lnTo>
                <a:lnTo>
                  <a:pt x="42863" y="4763"/>
                </a:lnTo>
                <a:lnTo>
                  <a:pt x="97632" y="40482"/>
                </a:lnTo>
                <a:lnTo>
                  <a:pt x="166688" y="76200"/>
                </a:lnTo>
                <a:lnTo>
                  <a:pt x="252413" y="114300"/>
                </a:lnTo>
                <a:lnTo>
                  <a:pt x="288132" y="119063"/>
                </a:lnTo>
                <a:lnTo>
                  <a:pt x="316707" y="114300"/>
                </a:lnTo>
                <a:lnTo>
                  <a:pt x="614363" y="438150"/>
                </a:lnTo>
                <a:lnTo>
                  <a:pt x="590550" y="509588"/>
                </a:lnTo>
                <a:lnTo>
                  <a:pt x="583407" y="561975"/>
                </a:lnTo>
                <a:lnTo>
                  <a:pt x="576263" y="592932"/>
                </a:lnTo>
                <a:lnTo>
                  <a:pt x="566738" y="602457"/>
                </a:lnTo>
                <a:lnTo>
                  <a:pt x="542925" y="611982"/>
                </a:lnTo>
                <a:lnTo>
                  <a:pt x="507207" y="614363"/>
                </a:lnTo>
                <a:lnTo>
                  <a:pt x="459582" y="600075"/>
                </a:lnTo>
                <a:lnTo>
                  <a:pt x="385763" y="561975"/>
                </a:lnTo>
                <a:lnTo>
                  <a:pt x="269082" y="4762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2517ACFA-B108-4B1A-9CA0-2411B6BE9EA2}"/>
              </a:ext>
            </a:extLst>
          </p:cNvPr>
          <p:cNvSpPr/>
          <p:nvPr/>
        </p:nvSpPr>
        <p:spPr>
          <a:xfrm>
            <a:off x="6215063" y="1469465"/>
            <a:ext cx="595312" cy="631825"/>
          </a:xfrm>
          <a:custGeom>
            <a:avLst/>
            <a:gdLst>
              <a:gd name="connsiteX0" fmla="*/ 230981 w 595312"/>
              <a:gd name="connsiteY0" fmla="*/ 428625 h 631031"/>
              <a:gd name="connsiteX1" fmla="*/ 228600 w 595312"/>
              <a:gd name="connsiteY1" fmla="*/ 309562 h 631031"/>
              <a:gd name="connsiteX2" fmla="*/ 219075 w 595312"/>
              <a:gd name="connsiteY2" fmla="*/ 266700 h 631031"/>
              <a:gd name="connsiteX3" fmla="*/ 200025 w 595312"/>
              <a:gd name="connsiteY3" fmla="*/ 226218 h 631031"/>
              <a:gd name="connsiteX4" fmla="*/ 180975 w 595312"/>
              <a:gd name="connsiteY4" fmla="*/ 197643 h 631031"/>
              <a:gd name="connsiteX5" fmla="*/ 152400 w 595312"/>
              <a:gd name="connsiteY5" fmla="*/ 166687 h 631031"/>
              <a:gd name="connsiteX6" fmla="*/ 116681 w 595312"/>
              <a:gd name="connsiteY6" fmla="*/ 133350 h 631031"/>
              <a:gd name="connsiteX7" fmla="*/ 71437 w 595312"/>
              <a:gd name="connsiteY7" fmla="*/ 100012 h 631031"/>
              <a:gd name="connsiteX8" fmla="*/ 35718 w 595312"/>
              <a:gd name="connsiteY8" fmla="*/ 78581 h 631031"/>
              <a:gd name="connsiteX9" fmla="*/ 16668 w 595312"/>
              <a:gd name="connsiteY9" fmla="*/ 66675 h 631031"/>
              <a:gd name="connsiteX10" fmla="*/ 0 w 595312"/>
              <a:gd name="connsiteY10" fmla="*/ 45243 h 631031"/>
              <a:gd name="connsiteX11" fmla="*/ 0 w 595312"/>
              <a:gd name="connsiteY11" fmla="*/ 28575 h 631031"/>
              <a:gd name="connsiteX12" fmla="*/ 4762 w 595312"/>
              <a:gd name="connsiteY12" fmla="*/ 14287 h 631031"/>
              <a:gd name="connsiteX13" fmla="*/ 21431 w 595312"/>
              <a:gd name="connsiteY13" fmla="*/ 4762 h 631031"/>
              <a:gd name="connsiteX14" fmla="*/ 73818 w 595312"/>
              <a:gd name="connsiteY14" fmla="*/ 0 h 631031"/>
              <a:gd name="connsiteX15" fmla="*/ 185737 w 595312"/>
              <a:gd name="connsiteY15" fmla="*/ 4762 h 631031"/>
              <a:gd name="connsiteX16" fmla="*/ 245268 w 595312"/>
              <a:gd name="connsiteY16" fmla="*/ 9525 h 631031"/>
              <a:gd name="connsiteX17" fmla="*/ 316706 w 595312"/>
              <a:gd name="connsiteY17" fmla="*/ 21431 h 631031"/>
              <a:gd name="connsiteX18" fmla="*/ 385762 w 595312"/>
              <a:gd name="connsiteY18" fmla="*/ 40481 h 631031"/>
              <a:gd name="connsiteX19" fmla="*/ 481012 w 595312"/>
              <a:gd name="connsiteY19" fmla="*/ 83343 h 631031"/>
              <a:gd name="connsiteX20" fmla="*/ 535781 w 595312"/>
              <a:gd name="connsiteY20" fmla="*/ 111918 h 631031"/>
              <a:gd name="connsiteX21" fmla="*/ 569118 w 595312"/>
              <a:gd name="connsiteY21" fmla="*/ 140493 h 631031"/>
              <a:gd name="connsiteX22" fmla="*/ 588168 w 595312"/>
              <a:gd name="connsiteY22" fmla="*/ 164306 h 631031"/>
              <a:gd name="connsiteX23" fmla="*/ 595312 w 595312"/>
              <a:gd name="connsiteY23" fmla="*/ 188118 h 631031"/>
              <a:gd name="connsiteX24" fmla="*/ 590550 w 595312"/>
              <a:gd name="connsiteY24" fmla="*/ 219075 h 631031"/>
              <a:gd name="connsiteX25" fmla="*/ 573881 w 595312"/>
              <a:gd name="connsiteY25" fmla="*/ 240506 h 631031"/>
              <a:gd name="connsiteX26" fmla="*/ 545306 w 595312"/>
              <a:gd name="connsiteY26" fmla="*/ 269081 h 631031"/>
              <a:gd name="connsiteX27" fmla="*/ 514350 w 595312"/>
              <a:gd name="connsiteY27" fmla="*/ 311943 h 631031"/>
              <a:gd name="connsiteX28" fmla="*/ 497681 w 595312"/>
              <a:gd name="connsiteY28" fmla="*/ 342900 h 631031"/>
              <a:gd name="connsiteX29" fmla="*/ 481012 w 595312"/>
              <a:gd name="connsiteY29" fmla="*/ 388143 h 631031"/>
              <a:gd name="connsiteX30" fmla="*/ 473868 w 595312"/>
              <a:gd name="connsiteY30" fmla="*/ 433387 h 631031"/>
              <a:gd name="connsiteX31" fmla="*/ 473868 w 595312"/>
              <a:gd name="connsiteY31" fmla="*/ 466725 h 631031"/>
              <a:gd name="connsiteX32" fmla="*/ 473868 w 595312"/>
              <a:gd name="connsiteY32" fmla="*/ 590550 h 631031"/>
              <a:gd name="connsiteX33" fmla="*/ 223837 w 595312"/>
              <a:gd name="connsiteY33" fmla="*/ 631031 h 631031"/>
              <a:gd name="connsiteX34" fmla="*/ 230981 w 595312"/>
              <a:gd name="connsiteY34" fmla="*/ 428625 h 63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95312" h="631031">
                <a:moveTo>
                  <a:pt x="230981" y="428625"/>
                </a:moveTo>
                <a:cubicBezTo>
                  <a:pt x="230187" y="388937"/>
                  <a:pt x="229394" y="349250"/>
                  <a:pt x="228600" y="309562"/>
                </a:cubicBezTo>
                <a:lnTo>
                  <a:pt x="219075" y="266700"/>
                </a:lnTo>
                <a:lnTo>
                  <a:pt x="200025" y="226218"/>
                </a:lnTo>
                <a:lnTo>
                  <a:pt x="180975" y="197643"/>
                </a:lnTo>
                <a:lnTo>
                  <a:pt x="152400" y="166687"/>
                </a:lnTo>
                <a:lnTo>
                  <a:pt x="116681" y="133350"/>
                </a:lnTo>
                <a:lnTo>
                  <a:pt x="71437" y="100012"/>
                </a:lnTo>
                <a:lnTo>
                  <a:pt x="35718" y="78581"/>
                </a:lnTo>
                <a:lnTo>
                  <a:pt x="16668" y="66675"/>
                </a:lnTo>
                <a:lnTo>
                  <a:pt x="0" y="45243"/>
                </a:lnTo>
                <a:lnTo>
                  <a:pt x="0" y="28575"/>
                </a:lnTo>
                <a:lnTo>
                  <a:pt x="4762" y="14287"/>
                </a:lnTo>
                <a:lnTo>
                  <a:pt x="21431" y="4762"/>
                </a:lnTo>
                <a:lnTo>
                  <a:pt x="73818" y="0"/>
                </a:lnTo>
                <a:lnTo>
                  <a:pt x="185737" y="4762"/>
                </a:lnTo>
                <a:lnTo>
                  <a:pt x="245268" y="9525"/>
                </a:lnTo>
                <a:lnTo>
                  <a:pt x="316706" y="21431"/>
                </a:lnTo>
                <a:lnTo>
                  <a:pt x="385762" y="40481"/>
                </a:lnTo>
                <a:lnTo>
                  <a:pt x="481012" y="83343"/>
                </a:lnTo>
                <a:lnTo>
                  <a:pt x="535781" y="111918"/>
                </a:lnTo>
                <a:lnTo>
                  <a:pt x="569118" y="140493"/>
                </a:lnTo>
                <a:lnTo>
                  <a:pt x="588168" y="164306"/>
                </a:lnTo>
                <a:lnTo>
                  <a:pt x="595312" y="188118"/>
                </a:lnTo>
                <a:lnTo>
                  <a:pt x="590550" y="219075"/>
                </a:lnTo>
                <a:lnTo>
                  <a:pt x="573881" y="240506"/>
                </a:lnTo>
                <a:lnTo>
                  <a:pt x="545306" y="269081"/>
                </a:lnTo>
                <a:lnTo>
                  <a:pt x="514350" y="311943"/>
                </a:lnTo>
                <a:lnTo>
                  <a:pt x="497681" y="342900"/>
                </a:lnTo>
                <a:lnTo>
                  <a:pt x="481012" y="388143"/>
                </a:lnTo>
                <a:lnTo>
                  <a:pt x="473868" y="433387"/>
                </a:lnTo>
                <a:lnTo>
                  <a:pt x="473868" y="466725"/>
                </a:lnTo>
                <a:lnTo>
                  <a:pt x="473868" y="590550"/>
                </a:lnTo>
                <a:lnTo>
                  <a:pt x="223837" y="631031"/>
                </a:lnTo>
                <a:lnTo>
                  <a:pt x="230981" y="4286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1B2BB380-242B-4807-A2FF-1A6888170EEF}"/>
              </a:ext>
            </a:extLst>
          </p:cNvPr>
          <p:cNvSpPr/>
          <p:nvPr/>
        </p:nvSpPr>
        <p:spPr>
          <a:xfrm>
            <a:off x="5170488" y="1788552"/>
            <a:ext cx="438150" cy="1173163"/>
          </a:xfrm>
          <a:custGeom>
            <a:avLst/>
            <a:gdLst>
              <a:gd name="connsiteX0" fmla="*/ 102394 w 438150"/>
              <a:gd name="connsiteY0" fmla="*/ 707231 h 1173956"/>
              <a:gd name="connsiteX1" fmla="*/ 154781 w 438150"/>
              <a:gd name="connsiteY1" fmla="*/ 614363 h 1173956"/>
              <a:gd name="connsiteX2" fmla="*/ 178594 w 438150"/>
              <a:gd name="connsiteY2" fmla="*/ 559594 h 1173956"/>
              <a:gd name="connsiteX3" fmla="*/ 209550 w 438150"/>
              <a:gd name="connsiteY3" fmla="*/ 466725 h 1173956"/>
              <a:gd name="connsiteX4" fmla="*/ 221456 w 438150"/>
              <a:gd name="connsiteY4" fmla="*/ 388144 h 1173956"/>
              <a:gd name="connsiteX5" fmla="*/ 228600 w 438150"/>
              <a:gd name="connsiteY5" fmla="*/ 302419 h 1173956"/>
              <a:gd name="connsiteX6" fmla="*/ 226219 w 438150"/>
              <a:gd name="connsiteY6" fmla="*/ 240506 h 1173956"/>
              <a:gd name="connsiteX7" fmla="*/ 219075 w 438150"/>
              <a:gd name="connsiteY7" fmla="*/ 188119 h 1173956"/>
              <a:gd name="connsiteX8" fmla="*/ 207169 w 438150"/>
              <a:gd name="connsiteY8" fmla="*/ 135731 h 1173956"/>
              <a:gd name="connsiteX9" fmla="*/ 183356 w 438150"/>
              <a:gd name="connsiteY9" fmla="*/ 71438 h 1173956"/>
              <a:gd name="connsiteX10" fmla="*/ 173831 w 438150"/>
              <a:gd name="connsiteY10" fmla="*/ 47625 h 1173956"/>
              <a:gd name="connsiteX11" fmla="*/ 169069 w 438150"/>
              <a:gd name="connsiteY11" fmla="*/ 28575 h 1173956"/>
              <a:gd name="connsiteX12" fmla="*/ 169069 w 438150"/>
              <a:gd name="connsiteY12" fmla="*/ 19050 h 1173956"/>
              <a:gd name="connsiteX13" fmla="*/ 173831 w 438150"/>
              <a:gd name="connsiteY13" fmla="*/ 4763 h 1173956"/>
              <a:gd name="connsiteX14" fmla="*/ 183356 w 438150"/>
              <a:gd name="connsiteY14" fmla="*/ 0 h 1173956"/>
              <a:gd name="connsiteX15" fmla="*/ 202406 w 438150"/>
              <a:gd name="connsiteY15" fmla="*/ 4763 h 1173956"/>
              <a:gd name="connsiteX16" fmla="*/ 228600 w 438150"/>
              <a:gd name="connsiteY16" fmla="*/ 19050 h 1173956"/>
              <a:gd name="connsiteX17" fmla="*/ 266700 w 438150"/>
              <a:gd name="connsiteY17" fmla="*/ 59531 h 1173956"/>
              <a:gd name="connsiteX18" fmla="*/ 309562 w 438150"/>
              <a:gd name="connsiteY18" fmla="*/ 107156 h 1173956"/>
              <a:gd name="connsiteX19" fmla="*/ 352425 w 438150"/>
              <a:gd name="connsiteY19" fmla="*/ 169069 h 1173956"/>
              <a:gd name="connsiteX20" fmla="*/ 383381 w 438150"/>
              <a:gd name="connsiteY20" fmla="*/ 223838 h 1173956"/>
              <a:gd name="connsiteX21" fmla="*/ 407194 w 438150"/>
              <a:gd name="connsiteY21" fmla="*/ 276225 h 1173956"/>
              <a:gd name="connsiteX22" fmla="*/ 438150 w 438150"/>
              <a:gd name="connsiteY22" fmla="*/ 364331 h 1173956"/>
              <a:gd name="connsiteX23" fmla="*/ 433387 w 438150"/>
              <a:gd name="connsiteY23" fmla="*/ 483394 h 1173956"/>
              <a:gd name="connsiteX24" fmla="*/ 409575 w 438150"/>
              <a:gd name="connsiteY24" fmla="*/ 611981 h 1173956"/>
              <a:gd name="connsiteX25" fmla="*/ 385762 w 438150"/>
              <a:gd name="connsiteY25" fmla="*/ 716756 h 1173956"/>
              <a:gd name="connsiteX26" fmla="*/ 361950 w 438150"/>
              <a:gd name="connsiteY26" fmla="*/ 812006 h 1173956"/>
              <a:gd name="connsiteX27" fmla="*/ 328612 w 438150"/>
              <a:gd name="connsiteY27" fmla="*/ 921544 h 1173956"/>
              <a:gd name="connsiteX28" fmla="*/ 278606 w 438150"/>
              <a:gd name="connsiteY28" fmla="*/ 1031081 h 1173956"/>
              <a:gd name="connsiteX29" fmla="*/ 240506 w 438150"/>
              <a:gd name="connsiteY29" fmla="*/ 1107281 h 1173956"/>
              <a:gd name="connsiteX30" fmla="*/ 202406 w 438150"/>
              <a:gd name="connsiteY30" fmla="*/ 1152525 h 1173956"/>
              <a:gd name="connsiteX31" fmla="*/ 180975 w 438150"/>
              <a:gd name="connsiteY31" fmla="*/ 1169194 h 1173956"/>
              <a:gd name="connsiteX32" fmla="*/ 157162 w 438150"/>
              <a:gd name="connsiteY32" fmla="*/ 1173956 h 1173956"/>
              <a:gd name="connsiteX33" fmla="*/ 135731 w 438150"/>
              <a:gd name="connsiteY33" fmla="*/ 1171575 h 1173956"/>
              <a:gd name="connsiteX34" fmla="*/ 111919 w 438150"/>
              <a:gd name="connsiteY34" fmla="*/ 1164431 h 1173956"/>
              <a:gd name="connsiteX35" fmla="*/ 73819 w 438150"/>
              <a:gd name="connsiteY35" fmla="*/ 1131094 h 1173956"/>
              <a:gd name="connsiteX36" fmla="*/ 40481 w 438150"/>
              <a:gd name="connsiteY36" fmla="*/ 1092994 h 1173956"/>
              <a:gd name="connsiteX37" fmla="*/ 16669 w 438150"/>
              <a:gd name="connsiteY37" fmla="*/ 1054894 h 1173956"/>
              <a:gd name="connsiteX38" fmla="*/ 2381 w 438150"/>
              <a:gd name="connsiteY38" fmla="*/ 1009650 h 1173956"/>
              <a:gd name="connsiteX39" fmla="*/ 0 w 438150"/>
              <a:gd name="connsiteY39" fmla="*/ 947738 h 1173956"/>
              <a:gd name="connsiteX40" fmla="*/ 7144 w 438150"/>
              <a:gd name="connsiteY40" fmla="*/ 907256 h 1173956"/>
              <a:gd name="connsiteX41" fmla="*/ 45244 w 438150"/>
              <a:gd name="connsiteY41" fmla="*/ 819150 h 1173956"/>
              <a:gd name="connsiteX42" fmla="*/ 102394 w 438150"/>
              <a:gd name="connsiteY42" fmla="*/ 707231 h 1173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38150" h="1173956">
                <a:moveTo>
                  <a:pt x="102394" y="707231"/>
                </a:moveTo>
                <a:lnTo>
                  <a:pt x="154781" y="614363"/>
                </a:lnTo>
                <a:lnTo>
                  <a:pt x="178594" y="559594"/>
                </a:lnTo>
                <a:lnTo>
                  <a:pt x="209550" y="466725"/>
                </a:lnTo>
                <a:lnTo>
                  <a:pt x="221456" y="388144"/>
                </a:lnTo>
                <a:lnTo>
                  <a:pt x="228600" y="302419"/>
                </a:lnTo>
                <a:cubicBezTo>
                  <a:pt x="227806" y="281781"/>
                  <a:pt x="227013" y="261144"/>
                  <a:pt x="226219" y="240506"/>
                </a:cubicBezTo>
                <a:lnTo>
                  <a:pt x="219075" y="188119"/>
                </a:lnTo>
                <a:lnTo>
                  <a:pt x="207169" y="135731"/>
                </a:lnTo>
                <a:lnTo>
                  <a:pt x="183356" y="71438"/>
                </a:lnTo>
                <a:lnTo>
                  <a:pt x="173831" y="47625"/>
                </a:lnTo>
                <a:lnTo>
                  <a:pt x="169069" y="28575"/>
                </a:lnTo>
                <a:lnTo>
                  <a:pt x="169069" y="19050"/>
                </a:lnTo>
                <a:lnTo>
                  <a:pt x="173831" y="4763"/>
                </a:lnTo>
                <a:lnTo>
                  <a:pt x="183356" y="0"/>
                </a:lnTo>
                <a:lnTo>
                  <a:pt x="202406" y="4763"/>
                </a:lnTo>
                <a:lnTo>
                  <a:pt x="228600" y="19050"/>
                </a:lnTo>
                <a:lnTo>
                  <a:pt x="266700" y="59531"/>
                </a:lnTo>
                <a:lnTo>
                  <a:pt x="309562" y="107156"/>
                </a:lnTo>
                <a:lnTo>
                  <a:pt x="352425" y="169069"/>
                </a:lnTo>
                <a:lnTo>
                  <a:pt x="383381" y="223838"/>
                </a:lnTo>
                <a:lnTo>
                  <a:pt x="407194" y="276225"/>
                </a:lnTo>
                <a:lnTo>
                  <a:pt x="438150" y="364331"/>
                </a:lnTo>
                <a:lnTo>
                  <a:pt x="433387" y="483394"/>
                </a:lnTo>
                <a:lnTo>
                  <a:pt x="409575" y="611981"/>
                </a:lnTo>
                <a:lnTo>
                  <a:pt x="385762" y="716756"/>
                </a:lnTo>
                <a:lnTo>
                  <a:pt x="361950" y="812006"/>
                </a:lnTo>
                <a:lnTo>
                  <a:pt x="328612" y="921544"/>
                </a:lnTo>
                <a:lnTo>
                  <a:pt x="278606" y="1031081"/>
                </a:lnTo>
                <a:lnTo>
                  <a:pt x="240506" y="1107281"/>
                </a:lnTo>
                <a:lnTo>
                  <a:pt x="202406" y="1152525"/>
                </a:lnTo>
                <a:lnTo>
                  <a:pt x="180975" y="1169194"/>
                </a:lnTo>
                <a:lnTo>
                  <a:pt x="157162" y="1173956"/>
                </a:lnTo>
                <a:lnTo>
                  <a:pt x="135731" y="1171575"/>
                </a:lnTo>
                <a:lnTo>
                  <a:pt x="111919" y="1164431"/>
                </a:lnTo>
                <a:lnTo>
                  <a:pt x="73819" y="1131094"/>
                </a:lnTo>
                <a:lnTo>
                  <a:pt x="40481" y="1092994"/>
                </a:lnTo>
                <a:lnTo>
                  <a:pt x="16669" y="1054894"/>
                </a:lnTo>
                <a:lnTo>
                  <a:pt x="2381" y="1009650"/>
                </a:lnTo>
                <a:cubicBezTo>
                  <a:pt x="1587" y="989013"/>
                  <a:pt x="794" y="968375"/>
                  <a:pt x="0" y="947738"/>
                </a:cubicBezTo>
                <a:lnTo>
                  <a:pt x="7144" y="907256"/>
                </a:lnTo>
                <a:lnTo>
                  <a:pt x="45244" y="819150"/>
                </a:lnTo>
                <a:lnTo>
                  <a:pt x="102394" y="7072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C6EA047B-E777-4A74-821E-91C558958E7E}"/>
              </a:ext>
            </a:extLst>
          </p:cNvPr>
          <p:cNvSpPr/>
          <p:nvPr/>
        </p:nvSpPr>
        <p:spPr>
          <a:xfrm>
            <a:off x="5151438" y="4848226"/>
            <a:ext cx="1162050" cy="1000125"/>
          </a:xfrm>
          <a:custGeom>
            <a:avLst/>
            <a:gdLst>
              <a:gd name="connsiteX0" fmla="*/ 642937 w 1162050"/>
              <a:gd name="connsiteY0" fmla="*/ 697706 h 1000125"/>
              <a:gd name="connsiteX1" fmla="*/ 433387 w 1162050"/>
              <a:gd name="connsiteY1" fmla="*/ 828675 h 1000125"/>
              <a:gd name="connsiteX2" fmla="*/ 226219 w 1162050"/>
              <a:gd name="connsiteY2" fmla="*/ 931069 h 1000125"/>
              <a:gd name="connsiteX3" fmla="*/ 66675 w 1162050"/>
              <a:gd name="connsiteY3" fmla="*/ 995363 h 1000125"/>
              <a:gd name="connsiteX4" fmla="*/ 35719 w 1162050"/>
              <a:gd name="connsiteY4" fmla="*/ 1000125 h 1000125"/>
              <a:gd name="connsiteX5" fmla="*/ 16669 w 1162050"/>
              <a:gd name="connsiteY5" fmla="*/ 997744 h 1000125"/>
              <a:gd name="connsiteX6" fmla="*/ 4762 w 1162050"/>
              <a:gd name="connsiteY6" fmla="*/ 990600 h 1000125"/>
              <a:gd name="connsiteX7" fmla="*/ 0 w 1162050"/>
              <a:gd name="connsiteY7" fmla="*/ 976313 h 1000125"/>
              <a:gd name="connsiteX8" fmla="*/ 9525 w 1162050"/>
              <a:gd name="connsiteY8" fmla="*/ 954881 h 1000125"/>
              <a:gd name="connsiteX9" fmla="*/ 100012 w 1162050"/>
              <a:gd name="connsiteY9" fmla="*/ 892969 h 1000125"/>
              <a:gd name="connsiteX10" fmla="*/ 233362 w 1162050"/>
              <a:gd name="connsiteY10" fmla="*/ 800100 h 1000125"/>
              <a:gd name="connsiteX11" fmla="*/ 378619 w 1162050"/>
              <a:gd name="connsiteY11" fmla="*/ 685800 h 1000125"/>
              <a:gd name="connsiteX12" fmla="*/ 514350 w 1162050"/>
              <a:gd name="connsiteY12" fmla="*/ 564356 h 1000125"/>
              <a:gd name="connsiteX13" fmla="*/ 602456 w 1162050"/>
              <a:gd name="connsiteY13" fmla="*/ 478631 h 1000125"/>
              <a:gd name="connsiteX14" fmla="*/ 695325 w 1162050"/>
              <a:gd name="connsiteY14" fmla="*/ 381000 h 1000125"/>
              <a:gd name="connsiteX15" fmla="*/ 769144 w 1162050"/>
              <a:gd name="connsiteY15" fmla="*/ 295275 h 1000125"/>
              <a:gd name="connsiteX16" fmla="*/ 785812 w 1162050"/>
              <a:gd name="connsiteY16" fmla="*/ 269081 h 1000125"/>
              <a:gd name="connsiteX17" fmla="*/ 788194 w 1162050"/>
              <a:gd name="connsiteY17" fmla="*/ 250031 h 1000125"/>
              <a:gd name="connsiteX18" fmla="*/ 788194 w 1162050"/>
              <a:gd name="connsiteY18" fmla="*/ 223838 h 1000125"/>
              <a:gd name="connsiteX19" fmla="*/ 788194 w 1162050"/>
              <a:gd name="connsiteY19" fmla="*/ 202406 h 1000125"/>
              <a:gd name="connsiteX20" fmla="*/ 778669 w 1162050"/>
              <a:gd name="connsiteY20" fmla="*/ 183356 h 1000125"/>
              <a:gd name="connsiteX21" fmla="*/ 740569 w 1162050"/>
              <a:gd name="connsiteY21" fmla="*/ 150019 h 1000125"/>
              <a:gd name="connsiteX22" fmla="*/ 635794 w 1162050"/>
              <a:gd name="connsiteY22" fmla="*/ 64294 h 1000125"/>
              <a:gd name="connsiteX23" fmla="*/ 621506 w 1162050"/>
              <a:gd name="connsiteY23" fmla="*/ 50006 h 1000125"/>
              <a:gd name="connsiteX24" fmla="*/ 614362 w 1162050"/>
              <a:gd name="connsiteY24" fmla="*/ 35719 h 1000125"/>
              <a:gd name="connsiteX25" fmla="*/ 614362 w 1162050"/>
              <a:gd name="connsiteY25" fmla="*/ 19050 h 1000125"/>
              <a:gd name="connsiteX26" fmla="*/ 619125 w 1162050"/>
              <a:gd name="connsiteY26" fmla="*/ 7144 h 1000125"/>
              <a:gd name="connsiteX27" fmla="*/ 633412 w 1162050"/>
              <a:gd name="connsiteY27" fmla="*/ 0 h 1000125"/>
              <a:gd name="connsiteX28" fmla="*/ 676275 w 1162050"/>
              <a:gd name="connsiteY28" fmla="*/ 4763 h 1000125"/>
              <a:gd name="connsiteX29" fmla="*/ 807244 w 1162050"/>
              <a:gd name="connsiteY29" fmla="*/ 35719 h 1000125"/>
              <a:gd name="connsiteX30" fmla="*/ 904875 w 1162050"/>
              <a:gd name="connsiteY30" fmla="*/ 64294 h 1000125"/>
              <a:gd name="connsiteX31" fmla="*/ 978694 w 1162050"/>
              <a:gd name="connsiteY31" fmla="*/ 95250 h 1000125"/>
              <a:gd name="connsiteX32" fmla="*/ 1033462 w 1162050"/>
              <a:gd name="connsiteY32" fmla="*/ 121444 h 1000125"/>
              <a:gd name="connsiteX33" fmla="*/ 1083469 w 1162050"/>
              <a:gd name="connsiteY33" fmla="*/ 157163 h 1000125"/>
              <a:gd name="connsiteX34" fmla="*/ 1114425 w 1162050"/>
              <a:gd name="connsiteY34" fmla="*/ 180975 h 1000125"/>
              <a:gd name="connsiteX35" fmla="*/ 1135856 w 1162050"/>
              <a:gd name="connsiteY35" fmla="*/ 207169 h 1000125"/>
              <a:gd name="connsiteX36" fmla="*/ 1154906 w 1162050"/>
              <a:gd name="connsiteY36" fmla="*/ 233363 h 1000125"/>
              <a:gd name="connsiteX37" fmla="*/ 1162050 w 1162050"/>
              <a:gd name="connsiteY37" fmla="*/ 257175 h 1000125"/>
              <a:gd name="connsiteX38" fmla="*/ 1162050 w 1162050"/>
              <a:gd name="connsiteY38" fmla="*/ 278606 h 1000125"/>
              <a:gd name="connsiteX39" fmla="*/ 1152525 w 1162050"/>
              <a:gd name="connsiteY39" fmla="*/ 300038 h 1000125"/>
              <a:gd name="connsiteX40" fmla="*/ 1128712 w 1162050"/>
              <a:gd name="connsiteY40" fmla="*/ 319088 h 1000125"/>
              <a:gd name="connsiteX41" fmla="*/ 1052512 w 1162050"/>
              <a:gd name="connsiteY41" fmla="*/ 338138 h 1000125"/>
              <a:gd name="connsiteX42" fmla="*/ 971550 w 1162050"/>
              <a:gd name="connsiteY42" fmla="*/ 428625 h 1000125"/>
              <a:gd name="connsiteX43" fmla="*/ 804862 w 1162050"/>
              <a:gd name="connsiteY43" fmla="*/ 578644 h 1000125"/>
              <a:gd name="connsiteX44" fmla="*/ 642937 w 1162050"/>
              <a:gd name="connsiteY44" fmla="*/ 697706 h 100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162050" h="1000125">
                <a:moveTo>
                  <a:pt x="642937" y="697706"/>
                </a:moveTo>
                <a:lnTo>
                  <a:pt x="433387" y="828675"/>
                </a:lnTo>
                <a:lnTo>
                  <a:pt x="226219" y="931069"/>
                </a:lnTo>
                <a:lnTo>
                  <a:pt x="66675" y="995363"/>
                </a:lnTo>
                <a:lnTo>
                  <a:pt x="35719" y="1000125"/>
                </a:lnTo>
                <a:lnTo>
                  <a:pt x="16669" y="997744"/>
                </a:lnTo>
                <a:lnTo>
                  <a:pt x="4762" y="990600"/>
                </a:lnTo>
                <a:lnTo>
                  <a:pt x="0" y="976313"/>
                </a:lnTo>
                <a:lnTo>
                  <a:pt x="9525" y="954881"/>
                </a:lnTo>
                <a:lnTo>
                  <a:pt x="100012" y="892969"/>
                </a:lnTo>
                <a:lnTo>
                  <a:pt x="233362" y="800100"/>
                </a:lnTo>
                <a:lnTo>
                  <a:pt x="378619" y="685800"/>
                </a:lnTo>
                <a:lnTo>
                  <a:pt x="514350" y="564356"/>
                </a:lnTo>
                <a:lnTo>
                  <a:pt x="602456" y="478631"/>
                </a:lnTo>
                <a:lnTo>
                  <a:pt x="695325" y="381000"/>
                </a:lnTo>
                <a:lnTo>
                  <a:pt x="769144" y="295275"/>
                </a:lnTo>
                <a:lnTo>
                  <a:pt x="785812" y="269081"/>
                </a:lnTo>
                <a:lnTo>
                  <a:pt x="788194" y="250031"/>
                </a:lnTo>
                <a:lnTo>
                  <a:pt x="788194" y="223838"/>
                </a:lnTo>
                <a:lnTo>
                  <a:pt x="788194" y="202406"/>
                </a:lnTo>
                <a:lnTo>
                  <a:pt x="778669" y="183356"/>
                </a:lnTo>
                <a:lnTo>
                  <a:pt x="740569" y="150019"/>
                </a:lnTo>
                <a:lnTo>
                  <a:pt x="635794" y="64294"/>
                </a:lnTo>
                <a:lnTo>
                  <a:pt x="621506" y="50006"/>
                </a:lnTo>
                <a:lnTo>
                  <a:pt x="614362" y="35719"/>
                </a:lnTo>
                <a:lnTo>
                  <a:pt x="614362" y="19050"/>
                </a:lnTo>
                <a:lnTo>
                  <a:pt x="619125" y="7144"/>
                </a:lnTo>
                <a:lnTo>
                  <a:pt x="633412" y="0"/>
                </a:lnTo>
                <a:lnTo>
                  <a:pt x="676275" y="4763"/>
                </a:lnTo>
                <a:lnTo>
                  <a:pt x="807244" y="35719"/>
                </a:lnTo>
                <a:lnTo>
                  <a:pt x="904875" y="64294"/>
                </a:lnTo>
                <a:lnTo>
                  <a:pt x="978694" y="95250"/>
                </a:lnTo>
                <a:lnTo>
                  <a:pt x="1033462" y="121444"/>
                </a:lnTo>
                <a:lnTo>
                  <a:pt x="1083469" y="157163"/>
                </a:lnTo>
                <a:lnTo>
                  <a:pt x="1114425" y="180975"/>
                </a:lnTo>
                <a:lnTo>
                  <a:pt x="1135856" y="207169"/>
                </a:lnTo>
                <a:lnTo>
                  <a:pt x="1154906" y="233363"/>
                </a:lnTo>
                <a:lnTo>
                  <a:pt x="1162050" y="257175"/>
                </a:lnTo>
                <a:lnTo>
                  <a:pt x="1162050" y="278606"/>
                </a:lnTo>
                <a:lnTo>
                  <a:pt x="1152525" y="300038"/>
                </a:lnTo>
                <a:lnTo>
                  <a:pt x="1128712" y="319088"/>
                </a:lnTo>
                <a:lnTo>
                  <a:pt x="1052512" y="338138"/>
                </a:lnTo>
                <a:lnTo>
                  <a:pt x="971550" y="428625"/>
                </a:lnTo>
                <a:lnTo>
                  <a:pt x="804862" y="578644"/>
                </a:lnTo>
                <a:lnTo>
                  <a:pt x="642937" y="697706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59B65EF4-A963-4120-BF56-17538377483D}"/>
              </a:ext>
            </a:extLst>
          </p:cNvPr>
          <p:cNvSpPr/>
          <p:nvPr/>
        </p:nvSpPr>
        <p:spPr>
          <a:xfrm>
            <a:off x="7034213" y="4800601"/>
            <a:ext cx="1085850" cy="1000125"/>
          </a:xfrm>
          <a:custGeom>
            <a:avLst/>
            <a:gdLst>
              <a:gd name="connsiteX0" fmla="*/ 633412 w 1085850"/>
              <a:gd name="connsiteY0" fmla="*/ 664369 h 1000125"/>
              <a:gd name="connsiteX1" fmla="*/ 497681 w 1085850"/>
              <a:gd name="connsiteY1" fmla="*/ 507206 h 1000125"/>
              <a:gd name="connsiteX2" fmla="*/ 354806 w 1085850"/>
              <a:gd name="connsiteY2" fmla="*/ 361950 h 1000125"/>
              <a:gd name="connsiteX3" fmla="*/ 207168 w 1085850"/>
              <a:gd name="connsiteY3" fmla="*/ 221456 h 1000125"/>
              <a:gd name="connsiteX4" fmla="*/ 47625 w 1085850"/>
              <a:gd name="connsiteY4" fmla="*/ 88106 h 1000125"/>
              <a:gd name="connsiteX5" fmla="*/ 16668 w 1085850"/>
              <a:gd name="connsiteY5" fmla="*/ 59531 h 1000125"/>
              <a:gd name="connsiteX6" fmla="*/ 7143 w 1085850"/>
              <a:gd name="connsiteY6" fmla="*/ 45244 h 1000125"/>
              <a:gd name="connsiteX7" fmla="*/ 0 w 1085850"/>
              <a:gd name="connsiteY7" fmla="*/ 23813 h 1000125"/>
              <a:gd name="connsiteX8" fmla="*/ 0 w 1085850"/>
              <a:gd name="connsiteY8" fmla="*/ 11906 h 1000125"/>
              <a:gd name="connsiteX9" fmla="*/ 7143 w 1085850"/>
              <a:gd name="connsiteY9" fmla="*/ 4763 h 1000125"/>
              <a:gd name="connsiteX10" fmla="*/ 21431 w 1085850"/>
              <a:gd name="connsiteY10" fmla="*/ 0 h 1000125"/>
              <a:gd name="connsiteX11" fmla="*/ 52387 w 1085850"/>
              <a:gd name="connsiteY11" fmla="*/ 9525 h 1000125"/>
              <a:gd name="connsiteX12" fmla="*/ 254793 w 1085850"/>
              <a:gd name="connsiteY12" fmla="*/ 107156 h 1000125"/>
              <a:gd name="connsiteX13" fmla="*/ 452437 w 1085850"/>
              <a:gd name="connsiteY13" fmla="*/ 207169 h 1000125"/>
              <a:gd name="connsiteX14" fmla="*/ 595312 w 1085850"/>
              <a:gd name="connsiteY14" fmla="*/ 290513 h 1000125"/>
              <a:gd name="connsiteX15" fmla="*/ 721518 w 1085850"/>
              <a:gd name="connsiteY15" fmla="*/ 371475 h 1000125"/>
              <a:gd name="connsiteX16" fmla="*/ 831056 w 1085850"/>
              <a:gd name="connsiteY16" fmla="*/ 454819 h 1000125"/>
              <a:gd name="connsiteX17" fmla="*/ 914400 w 1085850"/>
              <a:gd name="connsiteY17" fmla="*/ 516731 h 1000125"/>
              <a:gd name="connsiteX18" fmla="*/ 973931 w 1085850"/>
              <a:gd name="connsiteY18" fmla="*/ 571500 h 1000125"/>
              <a:gd name="connsiteX19" fmla="*/ 1007268 w 1085850"/>
              <a:gd name="connsiteY19" fmla="*/ 607219 h 1000125"/>
              <a:gd name="connsiteX20" fmla="*/ 1033462 w 1085850"/>
              <a:gd name="connsiteY20" fmla="*/ 645319 h 1000125"/>
              <a:gd name="connsiteX21" fmla="*/ 1059656 w 1085850"/>
              <a:gd name="connsiteY21" fmla="*/ 700088 h 1000125"/>
              <a:gd name="connsiteX22" fmla="*/ 1076325 w 1085850"/>
              <a:gd name="connsiteY22" fmla="*/ 752475 h 1000125"/>
              <a:gd name="connsiteX23" fmla="*/ 1083468 w 1085850"/>
              <a:gd name="connsiteY23" fmla="*/ 792956 h 1000125"/>
              <a:gd name="connsiteX24" fmla="*/ 1085850 w 1085850"/>
              <a:gd name="connsiteY24" fmla="*/ 859631 h 1000125"/>
              <a:gd name="connsiteX25" fmla="*/ 1081087 w 1085850"/>
              <a:gd name="connsiteY25" fmla="*/ 909638 h 1000125"/>
              <a:gd name="connsiteX26" fmla="*/ 1069181 w 1085850"/>
              <a:gd name="connsiteY26" fmla="*/ 940594 h 1000125"/>
              <a:gd name="connsiteX27" fmla="*/ 1054893 w 1085850"/>
              <a:gd name="connsiteY27" fmla="*/ 964406 h 1000125"/>
              <a:gd name="connsiteX28" fmla="*/ 1026318 w 1085850"/>
              <a:gd name="connsiteY28" fmla="*/ 985838 h 1000125"/>
              <a:gd name="connsiteX29" fmla="*/ 992981 w 1085850"/>
              <a:gd name="connsiteY29" fmla="*/ 997744 h 1000125"/>
              <a:gd name="connsiteX30" fmla="*/ 959643 w 1085850"/>
              <a:gd name="connsiteY30" fmla="*/ 1000125 h 1000125"/>
              <a:gd name="connsiteX31" fmla="*/ 919162 w 1085850"/>
              <a:gd name="connsiteY31" fmla="*/ 990600 h 1000125"/>
              <a:gd name="connsiteX32" fmla="*/ 876300 w 1085850"/>
              <a:gd name="connsiteY32" fmla="*/ 962025 h 1000125"/>
              <a:gd name="connsiteX33" fmla="*/ 831056 w 1085850"/>
              <a:gd name="connsiteY33" fmla="*/ 914400 h 1000125"/>
              <a:gd name="connsiteX34" fmla="*/ 773906 w 1085850"/>
              <a:gd name="connsiteY34" fmla="*/ 847725 h 1000125"/>
              <a:gd name="connsiteX35" fmla="*/ 728662 w 1085850"/>
              <a:gd name="connsiteY35" fmla="*/ 781050 h 1000125"/>
              <a:gd name="connsiteX36" fmla="*/ 633412 w 1085850"/>
              <a:gd name="connsiteY36" fmla="*/ 664369 h 100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085850" h="1000125">
                <a:moveTo>
                  <a:pt x="633412" y="664369"/>
                </a:moveTo>
                <a:lnTo>
                  <a:pt x="497681" y="507206"/>
                </a:lnTo>
                <a:lnTo>
                  <a:pt x="354806" y="361950"/>
                </a:lnTo>
                <a:lnTo>
                  <a:pt x="207168" y="221456"/>
                </a:lnTo>
                <a:lnTo>
                  <a:pt x="47625" y="88106"/>
                </a:lnTo>
                <a:lnTo>
                  <a:pt x="16668" y="59531"/>
                </a:lnTo>
                <a:lnTo>
                  <a:pt x="7143" y="45244"/>
                </a:lnTo>
                <a:lnTo>
                  <a:pt x="0" y="23813"/>
                </a:lnTo>
                <a:lnTo>
                  <a:pt x="0" y="11906"/>
                </a:lnTo>
                <a:lnTo>
                  <a:pt x="7143" y="4763"/>
                </a:lnTo>
                <a:lnTo>
                  <a:pt x="21431" y="0"/>
                </a:lnTo>
                <a:lnTo>
                  <a:pt x="52387" y="9525"/>
                </a:lnTo>
                <a:lnTo>
                  <a:pt x="254793" y="107156"/>
                </a:lnTo>
                <a:lnTo>
                  <a:pt x="452437" y="207169"/>
                </a:lnTo>
                <a:lnTo>
                  <a:pt x="595312" y="290513"/>
                </a:lnTo>
                <a:lnTo>
                  <a:pt x="721518" y="371475"/>
                </a:lnTo>
                <a:lnTo>
                  <a:pt x="831056" y="454819"/>
                </a:lnTo>
                <a:lnTo>
                  <a:pt x="914400" y="516731"/>
                </a:lnTo>
                <a:lnTo>
                  <a:pt x="973931" y="571500"/>
                </a:lnTo>
                <a:lnTo>
                  <a:pt x="1007268" y="607219"/>
                </a:lnTo>
                <a:lnTo>
                  <a:pt x="1033462" y="645319"/>
                </a:lnTo>
                <a:lnTo>
                  <a:pt x="1059656" y="700088"/>
                </a:lnTo>
                <a:lnTo>
                  <a:pt x="1076325" y="752475"/>
                </a:lnTo>
                <a:lnTo>
                  <a:pt x="1083468" y="792956"/>
                </a:lnTo>
                <a:lnTo>
                  <a:pt x="1085850" y="859631"/>
                </a:lnTo>
                <a:lnTo>
                  <a:pt x="1081087" y="909638"/>
                </a:lnTo>
                <a:lnTo>
                  <a:pt x="1069181" y="940594"/>
                </a:lnTo>
                <a:lnTo>
                  <a:pt x="1054893" y="964406"/>
                </a:lnTo>
                <a:lnTo>
                  <a:pt x="1026318" y="985838"/>
                </a:lnTo>
                <a:lnTo>
                  <a:pt x="992981" y="997744"/>
                </a:lnTo>
                <a:lnTo>
                  <a:pt x="959643" y="1000125"/>
                </a:lnTo>
                <a:lnTo>
                  <a:pt x="919162" y="990600"/>
                </a:lnTo>
                <a:lnTo>
                  <a:pt x="876300" y="962025"/>
                </a:lnTo>
                <a:lnTo>
                  <a:pt x="831056" y="914400"/>
                </a:lnTo>
                <a:lnTo>
                  <a:pt x="773906" y="847725"/>
                </a:lnTo>
                <a:lnTo>
                  <a:pt x="728662" y="781050"/>
                </a:lnTo>
                <a:lnTo>
                  <a:pt x="633412" y="664369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6574A605-AA4B-4EB2-8F35-E81259459CD4}"/>
              </a:ext>
            </a:extLst>
          </p:cNvPr>
          <p:cNvSpPr/>
          <p:nvPr/>
        </p:nvSpPr>
        <p:spPr>
          <a:xfrm>
            <a:off x="3925888" y="3803089"/>
            <a:ext cx="850900" cy="1833562"/>
          </a:xfrm>
          <a:custGeom>
            <a:avLst/>
            <a:gdLst>
              <a:gd name="connsiteX0" fmla="*/ 528638 w 850107"/>
              <a:gd name="connsiteY0" fmla="*/ 1145381 h 1833562"/>
              <a:gd name="connsiteX1" fmla="*/ 395288 w 850107"/>
              <a:gd name="connsiteY1" fmla="*/ 1626393 h 1833562"/>
              <a:gd name="connsiteX2" fmla="*/ 328613 w 850107"/>
              <a:gd name="connsiteY2" fmla="*/ 1833562 h 1833562"/>
              <a:gd name="connsiteX3" fmla="*/ 0 w 850107"/>
              <a:gd name="connsiteY3" fmla="*/ 1490662 h 1833562"/>
              <a:gd name="connsiteX4" fmla="*/ 40482 w 850107"/>
              <a:gd name="connsiteY4" fmla="*/ 1483518 h 1833562"/>
              <a:gd name="connsiteX5" fmla="*/ 76200 w 850107"/>
              <a:gd name="connsiteY5" fmla="*/ 1445418 h 1833562"/>
              <a:gd name="connsiteX6" fmla="*/ 135732 w 850107"/>
              <a:gd name="connsiteY6" fmla="*/ 1366837 h 1833562"/>
              <a:gd name="connsiteX7" fmla="*/ 257175 w 850107"/>
              <a:gd name="connsiteY7" fmla="*/ 1159668 h 1833562"/>
              <a:gd name="connsiteX8" fmla="*/ 397669 w 850107"/>
              <a:gd name="connsiteY8" fmla="*/ 902493 h 1833562"/>
              <a:gd name="connsiteX9" fmla="*/ 540544 w 850107"/>
              <a:gd name="connsiteY9" fmla="*/ 614362 h 1833562"/>
              <a:gd name="connsiteX10" fmla="*/ 664369 w 850107"/>
              <a:gd name="connsiteY10" fmla="*/ 319087 h 1833562"/>
              <a:gd name="connsiteX11" fmla="*/ 759619 w 850107"/>
              <a:gd name="connsiteY11" fmla="*/ 90487 h 1833562"/>
              <a:gd name="connsiteX12" fmla="*/ 792957 w 850107"/>
              <a:gd name="connsiteY12" fmla="*/ 23812 h 1833562"/>
              <a:gd name="connsiteX13" fmla="*/ 809625 w 850107"/>
              <a:gd name="connsiteY13" fmla="*/ 7143 h 1833562"/>
              <a:gd name="connsiteX14" fmla="*/ 821532 w 850107"/>
              <a:gd name="connsiteY14" fmla="*/ 0 h 1833562"/>
              <a:gd name="connsiteX15" fmla="*/ 833438 w 850107"/>
              <a:gd name="connsiteY15" fmla="*/ 0 h 1833562"/>
              <a:gd name="connsiteX16" fmla="*/ 847725 w 850107"/>
              <a:gd name="connsiteY16" fmla="*/ 7143 h 1833562"/>
              <a:gd name="connsiteX17" fmla="*/ 850107 w 850107"/>
              <a:gd name="connsiteY17" fmla="*/ 28575 h 1833562"/>
              <a:gd name="connsiteX18" fmla="*/ 795338 w 850107"/>
              <a:gd name="connsiteY18" fmla="*/ 233362 h 1833562"/>
              <a:gd name="connsiteX19" fmla="*/ 688182 w 850107"/>
              <a:gd name="connsiteY19" fmla="*/ 602456 h 1833562"/>
              <a:gd name="connsiteX20" fmla="*/ 528638 w 850107"/>
              <a:gd name="connsiteY20" fmla="*/ 1145381 h 1833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50107" h="1833562">
                <a:moveTo>
                  <a:pt x="528638" y="1145381"/>
                </a:moveTo>
                <a:lnTo>
                  <a:pt x="395288" y="1626393"/>
                </a:lnTo>
                <a:lnTo>
                  <a:pt x="328613" y="1833562"/>
                </a:lnTo>
                <a:lnTo>
                  <a:pt x="0" y="1490662"/>
                </a:lnTo>
                <a:lnTo>
                  <a:pt x="40482" y="1483518"/>
                </a:lnTo>
                <a:lnTo>
                  <a:pt x="76200" y="1445418"/>
                </a:lnTo>
                <a:lnTo>
                  <a:pt x="135732" y="1366837"/>
                </a:lnTo>
                <a:lnTo>
                  <a:pt x="257175" y="1159668"/>
                </a:lnTo>
                <a:lnTo>
                  <a:pt x="397669" y="902493"/>
                </a:lnTo>
                <a:lnTo>
                  <a:pt x="540544" y="614362"/>
                </a:lnTo>
                <a:lnTo>
                  <a:pt x="664369" y="319087"/>
                </a:lnTo>
                <a:lnTo>
                  <a:pt x="759619" y="90487"/>
                </a:lnTo>
                <a:lnTo>
                  <a:pt x="792957" y="23812"/>
                </a:lnTo>
                <a:lnTo>
                  <a:pt x="809625" y="7143"/>
                </a:lnTo>
                <a:lnTo>
                  <a:pt x="821532" y="0"/>
                </a:lnTo>
                <a:lnTo>
                  <a:pt x="833438" y="0"/>
                </a:lnTo>
                <a:lnTo>
                  <a:pt x="847725" y="7143"/>
                </a:lnTo>
                <a:lnTo>
                  <a:pt x="850107" y="28575"/>
                </a:lnTo>
                <a:lnTo>
                  <a:pt x="795338" y="233362"/>
                </a:lnTo>
                <a:lnTo>
                  <a:pt x="688182" y="602456"/>
                </a:lnTo>
                <a:lnTo>
                  <a:pt x="528638" y="114538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A9CAD1DC-8336-431F-A037-24C3672F4798}"/>
              </a:ext>
            </a:extLst>
          </p:cNvPr>
          <p:cNvSpPr/>
          <p:nvPr/>
        </p:nvSpPr>
        <p:spPr>
          <a:xfrm>
            <a:off x="5524501" y="1825065"/>
            <a:ext cx="2847975" cy="484187"/>
          </a:xfrm>
          <a:custGeom>
            <a:avLst/>
            <a:gdLst>
              <a:gd name="connsiteX0" fmla="*/ 1035461 w 2848806"/>
              <a:gd name="connsiteY0" fmla="*/ 352881 h 484246"/>
              <a:gd name="connsiteX1" fmla="*/ 491973 w 2848806"/>
              <a:gd name="connsiteY1" fmla="*/ 419852 h 484246"/>
              <a:gd name="connsiteX2" fmla="*/ 10303 w 2848806"/>
              <a:gd name="connsiteY2" fmla="*/ 484246 h 484246"/>
              <a:gd name="connsiteX3" fmla="*/ 0 w 2848806"/>
              <a:gd name="connsiteY3" fmla="*/ 291063 h 484246"/>
              <a:gd name="connsiteX4" fmla="*/ 151970 w 2848806"/>
              <a:gd name="connsiteY4" fmla="*/ 309093 h 484246"/>
              <a:gd name="connsiteX5" fmla="*/ 198334 w 2848806"/>
              <a:gd name="connsiteY5" fmla="*/ 306518 h 484246"/>
              <a:gd name="connsiteX6" fmla="*/ 327123 w 2848806"/>
              <a:gd name="connsiteY6" fmla="*/ 288487 h 484246"/>
              <a:gd name="connsiteX7" fmla="*/ 659398 w 2848806"/>
              <a:gd name="connsiteY7" fmla="*/ 242123 h 484246"/>
              <a:gd name="connsiteX8" fmla="*/ 929854 w 2848806"/>
              <a:gd name="connsiteY8" fmla="*/ 206062 h 484246"/>
              <a:gd name="connsiteX9" fmla="*/ 1156522 w 2848806"/>
              <a:gd name="connsiteY9" fmla="*/ 164850 h 484246"/>
              <a:gd name="connsiteX10" fmla="*/ 1612435 w 2848806"/>
              <a:gd name="connsiteY10" fmla="*/ 113334 h 484246"/>
              <a:gd name="connsiteX11" fmla="*/ 2191984 w 2848806"/>
              <a:gd name="connsiteY11" fmla="*/ 51516 h 484246"/>
              <a:gd name="connsiteX12" fmla="*/ 2194560 w 2848806"/>
              <a:gd name="connsiteY12" fmla="*/ 30910 h 484246"/>
              <a:gd name="connsiteX13" fmla="*/ 2202287 w 2848806"/>
              <a:gd name="connsiteY13" fmla="*/ 15455 h 484246"/>
              <a:gd name="connsiteX14" fmla="*/ 2220317 w 2848806"/>
              <a:gd name="connsiteY14" fmla="*/ 2576 h 484246"/>
              <a:gd name="connsiteX15" fmla="*/ 2238348 w 2848806"/>
              <a:gd name="connsiteY15" fmla="*/ 0 h 484246"/>
              <a:gd name="connsiteX16" fmla="*/ 2261530 w 2848806"/>
              <a:gd name="connsiteY16" fmla="*/ 0 h 484246"/>
              <a:gd name="connsiteX17" fmla="*/ 2297591 w 2848806"/>
              <a:gd name="connsiteY17" fmla="*/ 7728 h 484246"/>
              <a:gd name="connsiteX18" fmla="*/ 2439258 w 2848806"/>
              <a:gd name="connsiteY18" fmla="*/ 59243 h 484246"/>
              <a:gd name="connsiteX19" fmla="*/ 2550017 w 2848806"/>
              <a:gd name="connsiteY19" fmla="*/ 110759 h 484246"/>
              <a:gd name="connsiteX20" fmla="*/ 2637593 w 2848806"/>
              <a:gd name="connsiteY20" fmla="*/ 157123 h 484246"/>
              <a:gd name="connsiteX21" fmla="*/ 2691684 w 2848806"/>
              <a:gd name="connsiteY21" fmla="*/ 193183 h 484246"/>
              <a:gd name="connsiteX22" fmla="*/ 2763806 w 2848806"/>
              <a:gd name="connsiteY22" fmla="*/ 244699 h 484246"/>
              <a:gd name="connsiteX23" fmla="*/ 2817897 w 2848806"/>
              <a:gd name="connsiteY23" fmla="*/ 296214 h 484246"/>
              <a:gd name="connsiteX24" fmla="*/ 2838503 w 2848806"/>
              <a:gd name="connsiteY24" fmla="*/ 324548 h 484246"/>
              <a:gd name="connsiteX25" fmla="*/ 2848806 w 2848806"/>
              <a:gd name="connsiteY25" fmla="*/ 350306 h 484246"/>
              <a:gd name="connsiteX26" fmla="*/ 2848806 w 2848806"/>
              <a:gd name="connsiteY26" fmla="*/ 365760 h 484246"/>
              <a:gd name="connsiteX27" fmla="*/ 2841079 w 2848806"/>
              <a:gd name="connsiteY27" fmla="*/ 391518 h 484246"/>
              <a:gd name="connsiteX28" fmla="*/ 2820473 w 2848806"/>
              <a:gd name="connsiteY28" fmla="*/ 417276 h 484246"/>
              <a:gd name="connsiteX29" fmla="*/ 2789564 w 2848806"/>
              <a:gd name="connsiteY29" fmla="*/ 430155 h 484246"/>
              <a:gd name="connsiteX30" fmla="*/ 2320773 w 2848806"/>
              <a:gd name="connsiteY30" fmla="*/ 226668 h 484246"/>
              <a:gd name="connsiteX31" fmla="*/ 2295015 w 2848806"/>
              <a:gd name="connsiteY31" fmla="*/ 218941 h 484246"/>
              <a:gd name="connsiteX32" fmla="*/ 2248651 w 2848806"/>
              <a:gd name="connsiteY32" fmla="*/ 211214 h 484246"/>
              <a:gd name="connsiteX33" fmla="*/ 2171378 w 2848806"/>
              <a:gd name="connsiteY33" fmla="*/ 216365 h 484246"/>
              <a:gd name="connsiteX34" fmla="*/ 1035461 w 2848806"/>
              <a:gd name="connsiteY34" fmla="*/ 352881 h 484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48806" h="484246">
                <a:moveTo>
                  <a:pt x="1035461" y="352881"/>
                </a:moveTo>
                <a:lnTo>
                  <a:pt x="491973" y="419852"/>
                </a:lnTo>
                <a:lnTo>
                  <a:pt x="10303" y="484246"/>
                </a:lnTo>
                <a:lnTo>
                  <a:pt x="0" y="291063"/>
                </a:lnTo>
                <a:lnTo>
                  <a:pt x="151970" y="309093"/>
                </a:lnTo>
                <a:lnTo>
                  <a:pt x="198334" y="306518"/>
                </a:lnTo>
                <a:lnTo>
                  <a:pt x="327123" y="288487"/>
                </a:lnTo>
                <a:lnTo>
                  <a:pt x="659398" y="242123"/>
                </a:lnTo>
                <a:lnTo>
                  <a:pt x="929854" y="206062"/>
                </a:lnTo>
                <a:lnTo>
                  <a:pt x="1156522" y="164850"/>
                </a:lnTo>
                <a:lnTo>
                  <a:pt x="1612435" y="113334"/>
                </a:lnTo>
                <a:lnTo>
                  <a:pt x="2191984" y="51516"/>
                </a:lnTo>
                <a:lnTo>
                  <a:pt x="2194560" y="30910"/>
                </a:lnTo>
                <a:lnTo>
                  <a:pt x="2202287" y="15455"/>
                </a:lnTo>
                <a:lnTo>
                  <a:pt x="2220317" y="2576"/>
                </a:lnTo>
                <a:lnTo>
                  <a:pt x="2238348" y="0"/>
                </a:lnTo>
                <a:lnTo>
                  <a:pt x="2261530" y="0"/>
                </a:lnTo>
                <a:lnTo>
                  <a:pt x="2297591" y="7728"/>
                </a:lnTo>
                <a:lnTo>
                  <a:pt x="2439258" y="59243"/>
                </a:lnTo>
                <a:lnTo>
                  <a:pt x="2550017" y="110759"/>
                </a:lnTo>
                <a:lnTo>
                  <a:pt x="2637593" y="157123"/>
                </a:lnTo>
                <a:lnTo>
                  <a:pt x="2691684" y="193183"/>
                </a:lnTo>
                <a:lnTo>
                  <a:pt x="2763806" y="244699"/>
                </a:lnTo>
                <a:lnTo>
                  <a:pt x="2817897" y="296214"/>
                </a:lnTo>
                <a:lnTo>
                  <a:pt x="2838503" y="324548"/>
                </a:lnTo>
                <a:lnTo>
                  <a:pt x="2848806" y="350306"/>
                </a:lnTo>
                <a:lnTo>
                  <a:pt x="2848806" y="365760"/>
                </a:lnTo>
                <a:lnTo>
                  <a:pt x="2841079" y="391518"/>
                </a:lnTo>
                <a:lnTo>
                  <a:pt x="2820473" y="417276"/>
                </a:lnTo>
                <a:lnTo>
                  <a:pt x="2789564" y="430155"/>
                </a:lnTo>
                <a:lnTo>
                  <a:pt x="2320773" y="226668"/>
                </a:lnTo>
                <a:lnTo>
                  <a:pt x="2295015" y="218941"/>
                </a:lnTo>
                <a:lnTo>
                  <a:pt x="2248651" y="211214"/>
                </a:lnTo>
                <a:lnTo>
                  <a:pt x="2171378" y="216365"/>
                </a:lnTo>
                <a:lnTo>
                  <a:pt x="1035461" y="3528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CDF08175-B6C9-4EE9-A062-131CDC11DD10}"/>
              </a:ext>
            </a:extLst>
          </p:cNvPr>
          <p:cNvSpPr/>
          <p:nvPr/>
        </p:nvSpPr>
        <p:spPr>
          <a:xfrm>
            <a:off x="7593014" y="1993339"/>
            <a:ext cx="731837" cy="500062"/>
          </a:xfrm>
          <a:custGeom>
            <a:avLst/>
            <a:gdLst>
              <a:gd name="connsiteX0" fmla="*/ 88107 w 731044"/>
              <a:gd name="connsiteY0" fmla="*/ 338137 h 500062"/>
              <a:gd name="connsiteX1" fmla="*/ 209550 w 731044"/>
              <a:gd name="connsiteY1" fmla="*/ 173831 h 500062"/>
              <a:gd name="connsiteX2" fmla="*/ 252413 w 731044"/>
              <a:gd name="connsiteY2" fmla="*/ 114300 h 500062"/>
              <a:gd name="connsiteX3" fmla="*/ 257175 w 731044"/>
              <a:gd name="connsiteY3" fmla="*/ 97631 h 500062"/>
              <a:gd name="connsiteX4" fmla="*/ 257175 w 731044"/>
              <a:gd name="connsiteY4" fmla="*/ 69056 h 500062"/>
              <a:gd name="connsiteX5" fmla="*/ 200025 w 731044"/>
              <a:gd name="connsiteY5" fmla="*/ 0 h 500062"/>
              <a:gd name="connsiteX6" fmla="*/ 728663 w 731044"/>
              <a:gd name="connsiteY6" fmla="*/ 242887 h 500062"/>
              <a:gd name="connsiteX7" fmla="*/ 731044 w 731044"/>
              <a:gd name="connsiteY7" fmla="*/ 254793 h 500062"/>
              <a:gd name="connsiteX8" fmla="*/ 716757 w 731044"/>
              <a:gd name="connsiteY8" fmla="*/ 261937 h 500062"/>
              <a:gd name="connsiteX9" fmla="*/ 619125 w 731044"/>
              <a:gd name="connsiteY9" fmla="*/ 266700 h 500062"/>
              <a:gd name="connsiteX10" fmla="*/ 521494 w 731044"/>
              <a:gd name="connsiteY10" fmla="*/ 271462 h 500062"/>
              <a:gd name="connsiteX11" fmla="*/ 464344 w 731044"/>
              <a:gd name="connsiteY11" fmla="*/ 280987 h 500062"/>
              <a:gd name="connsiteX12" fmla="*/ 421482 w 731044"/>
              <a:gd name="connsiteY12" fmla="*/ 295275 h 500062"/>
              <a:gd name="connsiteX13" fmla="*/ 259557 w 731044"/>
              <a:gd name="connsiteY13" fmla="*/ 373856 h 500062"/>
              <a:gd name="connsiteX14" fmla="*/ 54769 w 731044"/>
              <a:gd name="connsiteY14" fmla="*/ 488156 h 500062"/>
              <a:gd name="connsiteX15" fmla="*/ 28575 w 731044"/>
              <a:gd name="connsiteY15" fmla="*/ 500062 h 500062"/>
              <a:gd name="connsiteX16" fmla="*/ 19050 w 731044"/>
              <a:gd name="connsiteY16" fmla="*/ 500062 h 500062"/>
              <a:gd name="connsiteX17" fmla="*/ 7144 w 731044"/>
              <a:gd name="connsiteY17" fmla="*/ 495300 h 500062"/>
              <a:gd name="connsiteX18" fmla="*/ 0 w 731044"/>
              <a:gd name="connsiteY18" fmla="*/ 481012 h 500062"/>
              <a:gd name="connsiteX19" fmla="*/ 4763 w 731044"/>
              <a:gd name="connsiteY19" fmla="*/ 452437 h 500062"/>
              <a:gd name="connsiteX20" fmla="*/ 88107 w 731044"/>
              <a:gd name="connsiteY20" fmla="*/ 338137 h 500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731044" h="500062">
                <a:moveTo>
                  <a:pt x="88107" y="338137"/>
                </a:moveTo>
                <a:lnTo>
                  <a:pt x="209550" y="173831"/>
                </a:lnTo>
                <a:lnTo>
                  <a:pt x="252413" y="114300"/>
                </a:lnTo>
                <a:lnTo>
                  <a:pt x="257175" y="97631"/>
                </a:lnTo>
                <a:lnTo>
                  <a:pt x="257175" y="69056"/>
                </a:lnTo>
                <a:lnTo>
                  <a:pt x="200025" y="0"/>
                </a:lnTo>
                <a:lnTo>
                  <a:pt x="728663" y="242887"/>
                </a:lnTo>
                <a:lnTo>
                  <a:pt x="731044" y="254793"/>
                </a:lnTo>
                <a:lnTo>
                  <a:pt x="716757" y="261937"/>
                </a:lnTo>
                <a:lnTo>
                  <a:pt x="619125" y="266700"/>
                </a:lnTo>
                <a:lnTo>
                  <a:pt x="521494" y="271462"/>
                </a:lnTo>
                <a:lnTo>
                  <a:pt x="464344" y="280987"/>
                </a:lnTo>
                <a:lnTo>
                  <a:pt x="421482" y="295275"/>
                </a:lnTo>
                <a:lnTo>
                  <a:pt x="259557" y="373856"/>
                </a:lnTo>
                <a:lnTo>
                  <a:pt x="54769" y="488156"/>
                </a:lnTo>
                <a:lnTo>
                  <a:pt x="28575" y="500062"/>
                </a:lnTo>
                <a:lnTo>
                  <a:pt x="19050" y="500062"/>
                </a:lnTo>
                <a:lnTo>
                  <a:pt x="7144" y="495300"/>
                </a:lnTo>
                <a:lnTo>
                  <a:pt x="0" y="481012"/>
                </a:lnTo>
                <a:lnTo>
                  <a:pt x="4763" y="452437"/>
                </a:lnTo>
                <a:lnTo>
                  <a:pt x="88107" y="3381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DB2EDE41-7831-4CF1-8490-7D54407AA46E}"/>
              </a:ext>
            </a:extLst>
          </p:cNvPr>
          <p:cNvSpPr/>
          <p:nvPr/>
        </p:nvSpPr>
        <p:spPr>
          <a:xfrm>
            <a:off x="5703889" y="2469589"/>
            <a:ext cx="1716087" cy="412750"/>
          </a:xfrm>
          <a:custGeom>
            <a:avLst/>
            <a:gdLst>
              <a:gd name="connsiteX0" fmla="*/ 1114425 w 1716881"/>
              <a:gd name="connsiteY0" fmla="*/ 252412 h 411956"/>
              <a:gd name="connsiteX1" fmla="*/ 964406 w 1716881"/>
              <a:gd name="connsiteY1" fmla="*/ 283368 h 411956"/>
              <a:gd name="connsiteX2" fmla="*/ 619125 w 1716881"/>
              <a:gd name="connsiteY2" fmla="*/ 354806 h 411956"/>
              <a:gd name="connsiteX3" fmla="*/ 330994 w 1716881"/>
              <a:gd name="connsiteY3" fmla="*/ 411956 h 411956"/>
              <a:gd name="connsiteX4" fmla="*/ 295275 w 1716881"/>
              <a:gd name="connsiteY4" fmla="*/ 411956 h 411956"/>
              <a:gd name="connsiteX5" fmla="*/ 254794 w 1716881"/>
              <a:gd name="connsiteY5" fmla="*/ 409575 h 411956"/>
              <a:gd name="connsiteX6" fmla="*/ 209550 w 1716881"/>
              <a:gd name="connsiteY6" fmla="*/ 402431 h 411956"/>
              <a:gd name="connsiteX7" fmla="*/ 164306 w 1716881"/>
              <a:gd name="connsiteY7" fmla="*/ 385762 h 411956"/>
              <a:gd name="connsiteX8" fmla="*/ 130969 w 1716881"/>
              <a:gd name="connsiteY8" fmla="*/ 366712 h 411956"/>
              <a:gd name="connsiteX9" fmla="*/ 83344 w 1716881"/>
              <a:gd name="connsiteY9" fmla="*/ 330993 h 411956"/>
              <a:gd name="connsiteX10" fmla="*/ 45244 w 1716881"/>
              <a:gd name="connsiteY10" fmla="*/ 295275 h 411956"/>
              <a:gd name="connsiteX11" fmla="*/ 23812 w 1716881"/>
              <a:gd name="connsiteY11" fmla="*/ 271462 h 411956"/>
              <a:gd name="connsiteX12" fmla="*/ 7144 w 1716881"/>
              <a:gd name="connsiteY12" fmla="*/ 247650 h 411956"/>
              <a:gd name="connsiteX13" fmla="*/ 0 w 1716881"/>
              <a:gd name="connsiteY13" fmla="*/ 223837 h 411956"/>
              <a:gd name="connsiteX14" fmla="*/ 2381 w 1716881"/>
              <a:gd name="connsiteY14" fmla="*/ 195262 h 411956"/>
              <a:gd name="connsiteX15" fmla="*/ 9525 w 1716881"/>
              <a:gd name="connsiteY15" fmla="*/ 178593 h 411956"/>
              <a:gd name="connsiteX16" fmla="*/ 28575 w 1716881"/>
              <a:gd name="connsiteY16" fmla="*/ 164306 h 411956"/>
              <a:gd name="connsiteX17" fmla="*/ 45244 w 1716881"/>
              <a:gd name="connsiteY17" fmla="*/ 161925 h 411956"/>
              <a:gd name="connsiteX18" fmla="*/ 59531 w 1716881"/>
              <a:gd name="connsiteY18" fmla="*/ 169068 h 411956"/>
              <a:gd name="connsiteX19" fmla="*/ 119062 w 1716881"/>
              <a:gd name="connsiteY19" fmla="*/ 197643 h 411956"/>
              <a:gd name="connsiteX20" fmla="*/ 219075 w 1716881"/>
              <a:gd name="connsiteY20" fmla="*/ 233362 h 411956"/>
              <a:gd name="connsiteX21" fmla="*/ 304800 w 1716881"/>
              <a:gd name="connsiteY21" fmla="*/ 254793 h 411956"/>
              <a:gd name="connsiteX22" fmla="*/ 323850 w 1716881"/>
              <a:gd name="connsiteY22" fmla="*/ 254793 h 411956"/>
              <a:gd name="connsiteX23" fmla="*/ 695325 w 1716881"/>
              <a:gd name="connsiteY23" fmla="*/ 183356 h 411956"/>
              <a:gd name="connsiteX24" fmla="*/ 1319212 w 1716881"/>
              <a:gd name="connsiteY24" fmla="*/ 57150 h 411956"/>
              <a:gd name="connsiteX25" fmla="*/ 1338262 w 1716881"/>
              <a:gd name="connsiteY25" fmla="*/ 40481 h 411956"/>
              <a:gd name="connsiteX26" fmla="*/ 1354931 w 1716881"/>
              <a:gd name="connsiteY26" fmla="*/ 26193 h 411956"/>
              <a:gd name="connsiteX27" fmla="*/ 1383506 w 1716881"/>
              <a:gd name="connsiteY27" fmla="*/ 11906 h 411956"/>
              <a:gd name="connsiteX28" fmla="*/ 1412081 w 1716881"/>
              <a:gd name="connsiteY28" fmla="*/ 2381 h 411956"/>
              <a:gd name="connsiteX29" fmla="*/ 1443037 w 1716881"/>
              <a:gd name="connsiteY29" fmla="*/ 0 h 411956"/>
              <a:gd name="connsiteX30" fmla="*/ 1495425 w 1716881"/>
              <a:gd name="connsiteY30" fmla="*/ 9525 h 411956"/>
              <a:gd name="connsiteX31" fmla="*/ 1597819 w 1716881"/>
              <a:gd name="connsiteY31" fmla="*/ 33337 h 411956"/>
              <a:gd name="connsiteX32" fmla="*/ 1676400 w 1716881"/>
              <a:gd name="connsiteY32" fmla="*/ 50006 h 411956"/>
              <a:gd name="connsiteX33" fmla="*/ 1685925 w 1716881"/>
              <a:gd name="connsiteY33" fmla="*/ 57150 h 411956"/>
              <a:gd name="connsiteX34" fmla="*/ 1702594 w 1716881"/>
              <a:gd name="connsiteY34" fmla="*/ 80962 h 411956"/>
              <a:gd name="connsiteX35" fmla="*/ 1714500 w 1716881"/>
              <a:gd name="connsiteY35" fmla="*/ 102393 h 411956"/>
              <a:gd name="connsiteX36" fmla="*/ 1716881 w 1716881"/>
              <a:gd name="connsiteY36" fmla="*/ 123825 h 411956"/>
              <a:gd name="connsiteX37" fmla="*/ 1716881 w 1716881"/>
              <a:gd name="connsiteY37" fmla="*/ 152400 h 411956"/>
              <a:gd name="connsiteX38" fmla="*/ 1704975 w 1716881"/>
              <a:gd name="connsiteY38" fmla="*/ 169068 h 411956"/>
              <a:gd name="connsiteX39" fmla="*/ 1678781 w 1716881"/>
              <a:gd name="connsiteY39" fmla="*/ 192881 h 411956"/>
              <a:gd name="connsiteX40" fmla="*/ 1647825 w 1716881"/>
              <a:gd name="connsiteY40" fmla="*/ 209550 h 411956"/>
              <a:gd name="connsiteX41" fmla="*/ 1602581 w 1716881"/>
              <a:gd name="connsiteY41" fmla="*/ 223837 h 411956"/>
              <a:gd name="connsiteX42" fmla="*/ 1481137 w 1716881"/>
              <a:gd name="connsiteY42" fmla="*/ 230981 h 411956"/>
              <a:gd name="connsiteX43" fmla="*/ 1333500 w 1716881"/>
              <a:gd name="connsiteY43" fmla="*/ 235743 h 411956"/>
              <a:gd name="connsiteX44" fmla="*/ 1114425 w 1716881"/>
              <a:gd name="connsiteY44" fmla="*/ 252412 h 411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716881" h="411956">
                <a:moveTo>
                  <a:pt x="1114425" y="252412"/>
                </a:moveTo>
                <a:lnTo>
                  <a:pt x="964406" y="283368"/>
                </a:lnTo>
                <a:lnTo>
                  <a:pt x="619125" y="354806"/>
                </a:lnTo>
                <a:lnTo>
                  <a:pt x="330994" y="411956"/>
                </a:lnTo>
                <a:lnTo>
                  <a:pt x="295275" y="411956"/>
                </a:lnTo>
                <a:lnTo>
                  <a:pt x="254794" y="409575"/>
                </a:lnTo>
                <a:lnTo>
                  <a:pt x="209550" y="402431"/>
                </a:lnTo>
                <a:lnTo>
                  <a:pt x="164306" y="385762"/>
                </a:lnTo>
                <a:lnTo>
                  <a:pt x="130969" y="366712"/>
                </a:lnTo>
                <a:lnTo>
                  <a:pt x="83344" y="330993"/>
                </a:lnTo>
                <a:lnTo>
                  <a:pt x="45244" y="295275"/>
                </a:lnTo>
                <a:lnTo>
                  <a:pt x="23812" y="271462"/>
                </a:lnTo>
                <a:lnTo>
                  <a:pt x="7144" y="247650"/>
                </a:lnTo>
                <a:lnTo>
                  <a:pt x="0" y="223837"/>
                </a:lnTo>
                <a:lnTo>
                  <a:pt x="2381" y="195262"/>
                </a:lnTo>
                <a:lnTo>
                  <a:pt x="9525" y="178593"/>
                </a:lnTo>
                <a:lnTo>
                  <a:pt x="28575" y="164306"/>
                </a:lnTo>
                <a:lnTo>
                  <a:pt x="45244" y="161925"/>
                </a:lnTo>
                <a:lnTo>
                  <a:pt x="59531" y="169068"/>
                </a:lnTo>
                <a:lnTo>
                  <a:pt x="119062" y="197643"/>
                </a:lnTo>
                <a:lnTo>
                  <a:pt x="219075" y="233362"/>
                </a:lnTo>
                <a:lnTo>
                  <a:pt x="304800" y="254793"/>
                </a:lnTo>
                <a:lnTo>
                  <a:pt x="323850" y="254793"/>
                </a:lnTo>
                <a:lnTo>
                  <a:pt x="695325" y="183356"/>
                </a:lnTo>
                <a:lnTo>
                  <a:pt x="1319212" y="57150"/>
                </a:lnTo>
                <a:lnTo>
                  <a:pt x="1338262" y="40481"/>
                </a:lnTo>
                <a:lnTo>
                  <a:pt x="1354931" y="26193"/>
                </a:lnTo>
                <a:lnTo>
                  <a:pt x="1383506" y="11906"/>
                </a:lnTo>
                <a:lnTo>
                  <a:pt x="1412081" y="2381"/>
                </a:lnTo>
                <a:lnTo>
                  <a:pt x="1443037" y="0"/>
                </a:lnTo>
                <a:lnTo>
                  <a:pt x="1495425" y="9525"/>
                </a:lnTo>
                <a:lnTo>
                  <a:pt x="1597819" y="33337"/>
                </a:lnTo>
                <a:lnTo>
                  <a:pt x="1676400" y="50006"/>
                </a:lnTo>
                <a:lnTo>
                  <a:pt x="1685925" y="57150"/>
                </a:lnTo>
                <a:lnTo>
                  <a:pt x="1702594" y="80962"/>
                </a:lnTo>
                <a:lnTo>
                  <a:pt x="1714500" y="102393"/>
                </a:lnTo>
                <a:lnTo>
                  <a:pt x="1716881" y="123825"/>
                </a:lnTo>
                <a:lnTo>
                  <a:pt x="1716881" y="152400"/>
                </a:lnTo>
                <a:lnTo>
                  <a:pt x="1704975" y="169068"/>
                </a:lnTo>
                <a:lnTo>
                  <a:pt x="1678781" y="192881"/>
                </a:lnTo>
                <a:lnTo>
                  <a:pt x="1647825" y="209550"/>
                </a:lnTo>
                <a:lnTo>
                  <a:pt x="1602581" y="223837"/>
                </a:lnTo>
                <a:lnTo>
                  <a:pt x="1481137" y="230981"/>
                </a:lnTo>
                <a:lnTo>
                  <a:pt x="1333500" y="235743"/>
                </a:lnTo>
                <a:lnTo>
                  <a:pt x="1114425" y="25241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24511D73-CC4D-4A22-A830-FD6CF40ACC05}"/>
              </a:ext>
            </a:extLst>
          </p:cNvPr>
          <p:cNvSpPr/>
          <p:nvPr/>
        </p:nvSpPr>
        <p:spPr>
          <a:xfrm>
            <a:off x="5262563" y="3193489"/>
            <a:ext cx="595312" cy="1574800"/>
          </a:xfrm>
          <a:custGeom>
            <a:avLst/>
            <a:gdLst>
              <a:gd name="connsiteX0" fmla="*/ 297656 w 595312"/>
              <a:gd name="connsiteY0" fmla="*/ 845343 h 1574006"/>
              <a:gd name="connsiteX1" fmla="*/ 226218 w 595312"/>
              <a:gd name="connsiteY1" fmla="*/ 411956 h 1574006"/>
              <a:gd name="connsiteX2" fmla="*/ 204787 w 595312"/>
              <a:gd name="connsiteY2" fmla="*/ 307181 h 1574006"/>
              <a:gd name="connsiteX3" fmla="*/ 185737 w 595312"/>
              <a:gd name="connsiteY3" fmla="*/ 261937 h 1574006"/>
              <a:gd name="connsiteX4" fmla="*/ 138112 w 595312"/>
              <a:gd name="connsiteY4" fmla="*/ 188118 h 1574006"/>
              <a:gd name="connsiteX5" fmla="*/ 92868 w 595312"/>
              <a:gd name="connsiteY5" fmla="*/ 135731 h 1574006"/>
              <a:gd name="connsiteX6" fmla="*/ 52387 w 595312"/>
              <a:gd name="connsiteY6" fmla="*/ 97631 h 1574006"/>
              <a:gd name="connsiteX7" fmla="*/ 26193 w 595312"/>
              <a:gd name="connsiteY7" fmla="*/ 76200 h 1574006"/>
              <a:gd name="connsiteX8" fmla="*/ 11906 w 595312"/>
              <a:gd name="connsiteY8" fmla="*/ 61912 h 1574006"/>
              <a:gd name="connsiteX9" fmla="*/ 2381 w 595312"/>
              <a:gd name="connsiteY9" fmla="*/ 45243 h 1574006"/>
              <a:gd name="connsiteX10" fmla="*/ 0 w 595312"/>
              <a:gd name="connsiteY10" fmla="*/ 30956 h 1574006"/>
              <a:gd name="connsiteX11" fmla="*/ 2381 w 595312"/>
              <a:gd name="connsiteY11" fmla="*/ 16668 h 1574006"/>
              <a:gd name="connsiteX12" fmla="*/ 9525 w 595312"/>
              <a:gd name="connsiteY12" fmla="*/ 7143 h 1574006"/>
              <a:gd name="connsiteX13" fmla="*/ 16668 w 595312"/>
              <a:gd name="connsiteY13" fmla="*/ 0 h 1574006"/>
              <a:gd name="connsiteX14" fmla="*/ 42862 w 595312"/>
              <a:gd name="connsiteY14" fmla="*/ 2381 h 1574006"/>
              <a:gd name="connsiteX15" fmla="*/ 150018 w 595312"/>
              <a:gd name="connsiteY15" fmla="*/ 33337 h 1574006"/>
              <a:gd name="connsiteX16" fmla="*/ 228600 w 595312"/>
              <a:gd name="connsiteY16" fmla="*/ 59531 h 1574006"/>
              <a:gd name="connsiteX17" fmla="*/ 307181 w 595312"/>
              <a:gd name="connsiteY17" fmla="*/ 90487 h 1574006"/>
              <a:gd name="connsiteX18" fmla="*/ 404812 w 595312"/>
              <a:gd name="connsiteY18" fmla="*/ 133350 h 1574006"/>
              <a:gd name="connsiteX19" fmla="*/ 445293 w 595312"/>
              <a:gd name="connsiteY19" fmla="*/ 154781 h 1574006"/>
              <a:gd name="connsiteX20" fmla="*/ 445293 w 595312"/>
              <a:gd name="connsiteY20" fmla="*/ 261937 h 1574006"/>
              <a:gd name="connsiteX21" fmla="*/ 500062 w 595312"/>
              <a:gd name="connsiteY21" fmla="*/ 745331 h 1574006"/>
              <a:gd name="connsiteX22" fmla="*/ 507206 w 595312"/>
              <a:gd name="connsiteY22" fmla="*/ 840581 h 1574006"/>
              <a:gd name="connsiteX23" fmla="*/ 531018 w 595312"/>
              <a:gd name="connsiteY23" fmla="*/ 1031081 h 1574006"/>
              <a:gd name="connsiteX24" fmla="*/ 540543 w 595312"/>
              <a:gd name="connsiteY24" fmla="*/ 1126331 h 1574006"/>
              <a:gd name="connsiteX25" fmla="*/ 566737 w 595312"/>
              <a:gd name="connsiteY25" fmla="*/ 1345406 h 1574006"/>
              <a:gd name="connsiteX26" fmla="*/ 595312 w 595312"/>
              <a:gd name="connsiteY26" fmla="*/ 1481137 h 1574006"/>
              <a:gd name="connsiteX27" fmla="*/ 535781 w 595312"/>
              <a:gd name="connsiteY27" fmla="*/ 1538287 h 1574006"/>
              <a:gd name="connsiteX28" fmla="*/ 492918 w 595312"/>
              <a:gd name="connsiteY28" fmla="*/ 1564481 h 1574006"/>
              <a:gd name="connsiteX29" fmla="*/ 464343 w 595312"/>
              <a:gd name="connsiteY29" fmla="*/ 1574006 h 1574006"/>
              <a:gd name="connsiteX30" fmla="*/ 445293 w 595312"/>
              <a:gd name="connsiteY30" fmla="*/ 1574006 h 1574006"/>
              <a:gd name="connsiteX31" fmla="*/ 426243 w 595312"/>
              <a:gd name="connsiteY31" fmla="*/ 1569243 h 1574006"/>
              <a:gd name="connsiteX32" fmla="*/ 411956 w 595312"/>
              <a:gd name="connsiteY32" fmla="*/ 1557337 h 1574006"/>
              <a:gd name="connsiteX33" fmla="*/ 390525 w 595312"/>
              <a:gd name="connsiteY33" fmla="*/ 1528762 h 1574006"/>
              <a:gd name="connsiteX34" fmla="*/ 357187 w 595312"/>
              <a:gd name="connsiteY34" fmla="*/ 1471612 h 1574006"/>
              <a:gd name="connsiteX35" fmla="*/ 323850 w 595312"/>
              <a:gd name="connsiteY35" fmla="*/ 1388268 h 1574006"/>
              <a:gd name="connsiteX36" fmla="*/ 314325 w 595312"/>
              <a:gd name="connsiteY36" fmla="*/ 1323975 h 1574006"/>
              <a:gd name="connsiteX37" fmla="*/ 321468 w 595312"/>
              <a:gd name="connsiteY37" fmla="*/ 1293018 h 1574006"/>
              <a:gd name="connsiteX38" fmla="*/ 338137 w 595312"/>
              <a:gd name="connsiteY38" fmla="*/ 1238250 h 1574006"/>
              <a:gd name="connsiteX39" fmla="*/ 345281 w 595312"/>
              <a:gd name="connsiteY39" fmla="*/ 1197768 h 1574006"/>
              <a:gd name="connsiteX40" fmla="*/ 345281 w 595312"/>
              <a:gd name="connsiteY40" fmla="*/ 1162050 h 1574006"/>
              <a:gd name="connsiteX41" fmla="*/ 328612 w 595312"/>
              <a:gd name="connsiteY41" fmla="*/ 1014412 h 1574006"/>
              <a:gd name="connsiteX42" fmla="*/ 297656 w 595312"/>
              <a:gd name="connsiteY42" fmla="*/ 845343 h 1574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95312" h="1574006">
                <a:moveTo>
                  <a:pt x="297656" y="845343"/>
                </a:moveTo>
                <a:lnTo>
                  <a:pt x="226218" y="411956"/>
                </a:lnTo>
                <a:lnTo>
                  <a:pt x="204787" y="307181"/>
                </a:lnTo>
                <a:lnTo>
                  <a:pt x="185737" y="261937"/>
                </a:lnTo>
                <a:lnTo>
                  <a:pt x="138112" y="188118"/>
                </a:lnTo>
                <a:lnTo>
                  <a:pt x="92868" y="135731"/>
                </a:lnTo>
                <a:lnTo>
                  <a:pt x="52387" y="97631"/>
                </a:lnTo>
                <a:lnTo>
                  <a:pt x="26193" y="76200"/>
                </a:lnTo>
                <a:lnTo>
                  <a:pt x="11906" y="61912"/>
                </a:lnTo>
                <a:lnTo>
                  <a:pt x="2381" y="45243"/>
                </a:lnTo>
                <a:lnTo>
                  <a:pt x="0" y="30956"/>
                </a:lnTo>
                <a:lnTo>
                  <a:pt x="2381" y="16668"/>
                </a:lnTo>
                <a:lnTo>
                  <a:pt x="9525" y="7143"/>
                </a:lnTo>
                <a:lnTo>
                  <a:pt x="16668" y="0"/>
                </a:lnTo>
                <a:lnTo>
                  <a:pt x="42862" y="2381"/>
                </a:lnTo>
                <a:lnTo>
                  <a:pt x="150018" y="33337"/>
                </a:lnTo>
                <a:lnTo>
                  <a:pt x="228600" y="59531"/>
                </a:lnTo>
                <a:lnTo>
                  <a:pt x="307181" y="90487"/>
                </a:lnTo>
                <a:lnTo>
                  <a:pt x="404812" y="133350"/>
                </a:lnTo>
                <a:lnTo>
                  <a:pt x="445293" y="154781"/>
                </a:lnTo>
                <a:lnTo>
                  <a:pt x="445293" y="261937"/>
                </a:lnTo>
                <a:lnTo>
                  <a:pt x="500062" y="745331"/>
                </a:lnTo>
                <a:lnTo>
                  <a:pt x="507206" y="840581"/>
                </a:lnTo>
                <a:lnTo>
                  <a:pt x="531018" y="1031081"/>
                </a:lnTo>
                <a:lnTo>
                  <a:pt x="540543" y="1126331"/>
                </a:lnTo>
                <a:lnTo>
                  <a:pt x="566737" y="1345406"/>
                </a:lnTo>
                <a:lnTo>
                  <a:pt x="595312" y="1481137"/>
                </a:lnTo>
                <a:lnTo>
                  <a:pt x="535781" y="1538287"/>
                </a:lnTo>
                <a:lnTo>
                  <a:pt x="492918" y="1564481"/>
                </a:lnTo>
                <a:lnTo>
                  <a:pt x="464343" y="1574006"/>
                </a:lnTo>
                <a:lnTo>
                  <a:pt x="445293" y="1574006"/>
                </a:lnTo>
                <a:lnTo>
                  <a:pt x="426243" y="1569243"/>
                </a:lnTo>
                <a:lnTo>
                  <a:pt x="411956" y="1557337"/>
                </a:lnTo>
                <a:lnTo>
                  <a:pt x="390525" y="1528762"/>
                </a:lnTo>
                <a:lnTo>
                  <a:pt x="357187" y="1471612"/>
                </a:lnTo>
                <a:lnTo>
                  <a:pt x="323850" y="1388268"/>
                </a:lnTo>
                <a:lnTo>
                  <a:pt x="314325" y="1323975"/>
                </a:lnTo>
                <a:lnTo>
                  <a:pt x="321468" y="1293018"/>
                </a:lnTo>
                <a:lnTo>
                  <a:pt x="338137" y="1238250"/>
                </a:lnTo>
                <a:lnTo>
                  <a:pt x="345281" y="1197768"/>
                </a:lnTo>
                <a:lnTo>
                  <a:pt x="345281" y="1162050"/>
                </a:lnTo>
                <a:lnTo>
                  <a:pt x="328612" y="1014412"/>
                </a:lnTo>
                <a:lnTo>
                  <a:pt x="297656" y="84534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8C5BF4A4-0306-46F0-A5E8-DC25D265ACB1}"/>
              </a:ext>
            </a:extLst>
          </p:cNvPr>
          <p:cNvSpPr/>
          <p:nvPr/>
        </p:nvSpPr>
        <p:spPr>
          <a:xfrm>
            <a:off x="5573714" y="3015689"/>
            <a:ext cx="2384425" cy="1562100"/>
          </a:xfrm>
          <a:custGeom>
            <a:avLst/>
            <a:gdLst>
              <a:gd name="connsiteX0" fmla="*/ 557213 w 2383632"/>
              <a:gd name="connsiteY0" fmla="*/ 407194 h 1562100"/>
              <a:gd name="connsiteX1" fmla="*/ 88107 w 2383632"/>
              <a:gd name="connsiteY1" fmla="*/ 476250 h 1562100"/>
              <a:gd name="connsiteX2" fmla="*/ 0 w 2383632"/>
              <a:gd name="connsiteY2" fmla="*/ 323850 h 1562100"/>
              <a:gd name="connsiteX3" fmla="*/ 383382 w 2383632"/>
              <a:gd name="connsiteY3" fmla="*/ 271462 h 1562100"/>
              <a:gd name="connsiteX4" fmla="*/ 688182 w 2383632"/>
              <a:gd name="connsiteY4" fmla="*/ 223837 h 1562100"/>
              <a:gd name="connsiteX5" fmla="*/ 990600 w 2383632"/>
              <a:gd name="connsiteY5" fmla="*/ 176212 h 1562100"/>
              <a:gd name="connsiteX6" fmla="*/ 1162050 w 2383632"/>
              <a:gd name="connsiteY6" fmla="*/ 159544 h 1562100"/>
              <a:gd name="connsiteX7" fmla="*/ 1588294 w 2383632"/>
              <a:gd name="connsiteY7" fmla="*/ 95250 h 1562100"/>
              <a:gd name="connsiteX8" fmla="*/ 1835944 w 2383632"/>
              <a:gd name="connsiteY8" fmla="*/ 66675 h 1562100"/>
              <a:gd name="connsiteX9" fmla="*/ 1878807 w 2383632"/>
              <a:gd name="connsiteY9" fmla="*/ 47625 h 1562100"/>
              <a:gd name="connsiteX10" fmla="*/ 1935957 w 2383632"/>
              <a:gd name="connsiteY10" fmla="*/ 23812 h 1562100"/>
              <a:gd name="connsiteX11" fmla="*/ 1985963 w 2383632"/>
              <a:gd name="connsiteY11" fmla="*/ 7144 h 1562100"/>
              <a:gd name="connsiteX12" fmla="*/ 2033588 w 2383632"/>
              <a:gd name="connsiteY12" fmla="*/ 0 h 1562100"/>
              <a:gd name="connsiteX13" fmla="*/ 2066925 w 2383632"/>
              <a:gd name="connsiteY13" fmla="*/ 0 h 1562100"/>
              <a:gd name="connsiteX14" fmla="*/ 2090738 w 2383632"/>
              <a:gd name="connsiteY14" fmla="*/ 4762 h 1562100"/>
              <a:gd name="connsiteX15" fmla="*/ 2114550 w 2383632"/>
              <a:gd name="connsiteY15" fmla="*/ 19050 h 1562100"/>
              <a:gd name="connsiteX16" fmla="*/ 2185988 w 2383632"/>
              <a:gd name="connsiteY16" fmla="*/ 61912 h 1562100"/>
              <a:gd name="connsiteX17" fmla="*/ 2271713 w 2383632"/>
              <a:gd name="connsiteY17" fmla="*/ 119062 h 1562100"/>
              <a:gd name="connsiteX18" fmla="*/ 2321719 w 2383632"/>
              <a:gd name="connsiteY18" fmla="*/ 157162 h 1562100"/>
              <a:gd name="connsiteX19" fmla="*/ 2350294 w 2383632"/>
              <a:gd name="connsiteY19" fmla="*/ 183356 h 1562100"/>
              <a:gd name="connsiteX20" fmla="*/ 2371725 w 2383632"/>
              <a:gd name="connsiteY20" fmla="*/ 214312 h 1562100"/>
              <a:gd name="connsiteX21" fmla="*/ 2381250 w 2383632"/>
              <a:gd name="connsiteY21" fmla="*/ 245269 h 1562100"/>
              <a:gd name="connsiteX22" fmla="*/ 2383632 w 2383632"/>
              <a:gd name="connsiteY22" fmla="*/ 269081 h 1562100"/>
              <a:gd name="connsiteX23" fmla="*/ 2374107 w 2383632"/>
              <a:gd name="connsiteY23" fmla="*/ 304800 h 1562100"/>
              <a:gd name="connsiteX24" fmla="*/ 2352675 w 2383632"/>
              <a:gd name="connsiteY24" fmla="*/ 323850 h 1562100"/>
              <a:gd name="connsiteX25" fmla="*/ 2331244 w 2383632"/>
              <a:gd name="connsiteY25" fmla="*/ 347662 h 1562100"/>
              <a:gd name="connsiteX26" fmla="*/ 2316957 w 2383632"/>
              <a:gd name="connsiteY26" fmla="*/ 383381 h 1562100"/>
              <a:gd name="connsiteX27" fmla="*/ 2302669 w 2383632"/>
              <a:gd name="connsiteY27" fmla="*/ 423862 h 1562100"/>
              <a:gd name="connsiteX28" fmla="*/ 2297907 w 2383632"/>
              <a:gd name="connsiteY28" fmla="*/ 490537 h 1562100"/>
              <a:gd name="connsiteX29" fmla="*/ 2233613 w 2383632"/>
              <a:gd name="connsiteY29" fmla="*/ 766762 h 1562100"/>
              <a:gd name="connsiteX30" fmla="*/ 2162175 w 2383632"/>
              <a:gd name="connsiteY30" fmla="*/ 1107281 h 1562100"/>
              <a:gd name="connsiteX31" fmla="*/ 2097882 w 2383632"/>
              <a:gd name="connsiteY31" fmla="*/ 1381125 h 1562100"/>
              <a:gd name="connsiteX32" fmla="*/ 2074069 w 2383632"/>
              <a:gd name="connsiteY32" fmla="*/ 1435894 h 1562100"/>
              <a:gd name="connsiteX33" fmla="*/ 2028825 w 2383632"/>
              <a:gd name="connsiteY33" fmla="*/ 1531144 h 1562100"/>
              <a:gd name="connsiteX34" fmla="*/ 2014538 w 2383632"/>
              <a:gd name="connsiteY34" fmla="*/ 1554956 h 1562100"/>
              <a:gd name="connsiteX35" fmla="*/ 2002632 w 2383632"/>
              <a:gd name="connsiteY35" fmla="*/ 1562100 h 1562100"/>
              <a:gd name="connsiteX36" fmla="*/ 1985963 w 2383632"/>
              <a:gd name="connsiteY36" fmla="*/ 1562100 h 1562100"/>
              <a:gd name="connsiteX37" fmla="*/ 1947863 w 2383632"/>
              <a:gd name="connsiteY37" fmla="*/ 1557337 h 1562100"/>
              <a:gd name="connsiteX38" fmla="*/ 1902619 w 2383632"/>
              <a:gd name="connsiteY38" fmla="*/ 1528762 h 1562100"/>
              <a:gd name="connsiteX39" fmla="*/ 1847850 w 2383632"/>
              <a:gd name="connsiteY39" fmla="*/ 1495425 h 1562100"/>
              <a:gd name="connsiteX40" fmla="*/ 1812132 w 2383632"/>
              <a:gd name="connsiteY40" fmla="*/ 1452562 h 1562100"/>
              <a:gd name="connsiteX41" fmla="*/ 1845469 w 2383632"/>
              <a:gd name="connsiteY41" fmla="*/ 1321594 h 1562100"/>
              <a:gd name="connsiteX42" fmla="*/ 1945482 w 2383632"/>
              <a:gd name="connsiteY42" fmla="*/ 826294 h 1562100"/>
              <a:gd name="connsiteX43" fmla="*/ 1985963 w 2383632"/>
              <a:gd name="connsiteY43" fmla="*/ 719137 h 1562100"/>
              <a:gd name="connsiteX44" fmla="*/ 2031207 w 2383632"/>
              <a:gd name="connsiteY44" fmla="*/ 347662 h 1562100"/>
              <a:gd name="connsiteX45" fmla="*/ 2028825 w 2383632"/>
              <a:gd name="connsiteY45" fmla="*/ 309562 h 1562100"/>
              <a:gd name="connsiteX46" fmla="*/ 2021682 w 2383632"/>
              <a:gd name="connsiteY46" fmla="*/ 285750 h 1562100"/>
              <a:gd name="connsiteX47" fmla="*/ 2009775 w 2383632"/>
              <a:gd name="connsiteY47" fmla="*/ 269081 h 1562100"/>
              <a:gd name="connsiteX48" fmla="*/ 1993107 w 2383632"/>
              <a:gd name="connsiteY48" fmla="*/ 252412 h 1562100"/>
              <a:gd name="connsiteX49" fmla="*/ 1959769 w 2383632"/>
              <a:gd name="connsiteY49" fmla="*/ 233362 h 1562100"/>
              <a:gd name="connsiteX50" fmla="*/ 1914525 w 2383632"/>
              <a:gd name="connsiteY50" fmla="*/ 221456 h 1562100"/>
              <a:gd name="connsiteX51" fmla="*/ 1659732 w 2383632"/>
              <a:gd name="connsiteY51" fmla="*/ 252412 h 1562100"/>
              <a:gd name="connsiteX52" fmla="*/ 1145382 w 2383632"/>
              <a:gd name="connsiteY52" fmla="*/ 316706 h 1562100"/>
              <a:gd name="connsiteX53" fmla="*/ 995363 w 2383632"/>
              <a:gd name="connsiteY53" fmla="*/ 330994 h 1562100"/>
              <a:gd name="connsiteX54" fmla="*/ 557213 w 2383632"/>
              <a:gd name="connsiteY54" fmla="*/ 407194 h 156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383632" h="1562100">
                <a:moveTo>
                  <a:pt x="557213" y="407194"/>
                </a:moveTo>
                <a:lnTo>
                  <a:pt x="88107" y="476250"/>
                </a:lnTo>
                <a:lnTo>
                  <a:pt x="0" y="323850"/>
                </a:lnTo>
                <a:lnTo>
                  <a:pt x="383382" y="271462"/>
                </a:lnTo>
                <a:lnTo>
                  <a:pt x="688182" y="223837"/>
                </a:lnTo>
                <a:lnTo>
                  <a:pt x="990600" y="176212"/>
                </a:lnTo>
                <a:lnTo>
                  <a:pt x="1162050" y="159544"/>
                </a:lnTo>
                <a:lnTo>
                  <a:pt x="1588294" y="95250"/>
                </a:lnTo>
                <a:lnTo>
                  <a:pt x="1835944" y="66675"/>
                </a:lnTo>
                <a:lnTo>
                  <a:pt x="1878807" y="47625"/>
                </a:lnTo>
                <a:lnTo>
                  <a:pt x="1935957" y="23812"/>
                </a:lnTo>
                <a:lnTo>
                  <a:pt x="1985963" y="7144"/>
                </a:lnTo>
                <a:lnTo>
                  <a:pt x="2033588" y="0"/>
                </a:lnTo>
                <a:lnTo>
                  <a:pt x="2066925" y="0"/>
                </a:lnTo>
                <a:lnTo>
                  <a:pt x="2090738" y="4762"/>
                </a:lnTo>
                <a:lnTo>
                  <a:pt x="2114550" y="19050"/>
                </a:lnTo>
                <a:lnTo>
                  <a:pt x="2185988" y="61912"/>
                </a:lnTo>
                <a:lnTo>
                  <a:pt x="2271713" y="119062"/>
                </a:lnTo>
                <a:lnTo>
                  <a:pt x="2321719" y="157162"/>
                </a:lnTo>
                <a:lnTo>
                  <a:pt x="2350294" y="183356"/>
                </a:lnTo>
                <a:lnTo>
                  <a:pt x="2371725" y="214312"/>
                </a:lnTo>
                <a:lnTo>
                  <a:pt x="2381250" y="245269"/>
                </a:lnTo>
                <a:lnTo>
                  <a:pt x="2383632" y="269081"/>
                </a:lnTo>
                <a:lnTo>
                  <a:pt x="2374107" y="304800"/>
                </a:lnTo>
                <a:lnTo>
                  <a:pt x="2352675" y="323850"/>
                </a:lnTo>
                <a:lnTo>
                  <a:pt x="2331244" y="347662"/>
                </a:lnTo>
                <a:lnTo>
                  <a:pt x="2316957" y="383381"/>
                </a:lnTo>
                <a:lnTo>
                  <a:pt x="2302669" y="423862"/>
                </a:lnTo>
                <a:lnTo>
                  <a:pt x="2297907" y="490537"/>
                </a:lnTo>
                <a:lnTo>
                  <a:pt x="2233613" y="766762"/>
                </a:lnTo>
                <a:lnTo>
                  <a:pt x="2162175" y="1107281"/>
                </a:lnTo>
                <a:lnTo>
                  <a:pt x="2097882" y="1381125"/>
                </a:lnTo>
                <a:lnTo>
                  <a:pt x="2074069" y="1435894"/>
                </a:lnTo>
                <a:lnTo>
                  <a:pt x="2028825" y="1531144"/>
                </a:lnTo>
                <a:lnTo>
                  <a:pt x="2014538" y="1554956"/>
                </a:lnTo>
                <a:lnTo>
                  <a:pt x="2002632" y="1562100"/>
                </a:lnTo>
                <a:lnTo>
                  <a:pt x="1985963" y="1562100"/>
                </a:lnTo>
                <a:lnTo>
                  <a:pt x="1947863" y="1557337"/>
                </a:lnTo>
                <a:lnTo>
                  <a:pt x="1902619" y="1528762"/>
                </a:lnTo>
                <a:lnTo>
                  <a:pt x="1847850" y="1495425"/>
                </a:lnTo>
                <a:lnTo>
                  <a:pt x="1812132" y="1452562"/>
                </a:lnTo>
                <a:lnTo>
                  <a:pt x="1845469" y="1321594"/>
                </a:lnTo>
                <a:lnTo>
                  <a:pt x="1945482" y="826294"/>
                </a:lnTo>
                <a:lnTo>
                  <a:pt x="1985963" y="719137"/>
                </a:lnTo>
                <a:lnTo>
                  <a:pt x="2031207" y="347662"/>
                </a:lnTo>
                <a:lnTo>
                  <a:pt x="2028825" y="309562"/>
                </a:lnTo>
                <a:lnTo>
                  <a:pt x="2021682" y="285750"/>
                </a:lnTo>
                <a:lnTo>
                  <a:pt x="2009775" y="269081"/>
                </a:lnTo>
                <a:lnTo>
                  <a:pt x="1993107" y="252412"/>
                </a:lnTo>
                <a:lnTo>
                  <a:pt x="1959769" y="233362"/>
                </a:lnTo>
                <a:lnTo>
                  <a:pt x="1914525" y="221456"/>
                </a:lnTo>
                <a:lnTo>
                  <a:pt x="1659732" y="252412"/>
                </a:lnTo>
                <a:lnTo>
                  <a:pt x="1145382" y="316706"/>
                </a:lnTo>
                <a:lnTo>
                  <a:pt x="995363" y="330994"/>
                </a:lnTo>
                <a:lnTo>
                  <a:pt x="557213" y="4071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0616DF32-EA29-48BE-BC68-7D122EFBE47F}"/>
              </a:ext>
            </a:extLst>
          </p:cNvPr>
          <p:cNvSpPr/>
          <p:nvPr/>
        </p:nvSpPr>
        <p:spPr>
          <a:xfrm>
            <a:off x="6442075" y="2683902"/>
            <a:ext cx="317500" cy="1749425"/>
          </a:xfrm>
          <a:custGeom>
            <a:avLst/>
            <a:gdLst>
              <a:gd name="connsiteX0" fmla="*/ 97703 w 318161"/>
              <a:gd name="connsiteY0" fmla="*/ 926926 h 1748634"/>
              <a:gd name="connsiteX1" fmla="*/ 95197 w 318161"/>
              <a:gd name="connsiteY1" fmla="*/ 413359 h 1748634"/>
              <a:gd name="connsiteX2" fmla="*/ 92692 w 318161"/>
              <a:gd name="connsiteY2" fmla="*/ 303130 h 1748634"/>
              <a:gd name="connsiteX3" fmla="*/ 85177 w 318161"/>
              <a:gd name="connsiteY3" fmla="*/ 240500 h 1748634"/>
              <a:gd name="connsiteX4" fmla="*/ 77661 w 318161"/>
              <a:gd name="connsiteY4" fmla="*/ 210437 h 1748634"/>
              <a:gd name="connsiteX5" fmla="*/ 67640 w 318161"/>
              <a:gd name="connsiteY5" fmla="*/ 170354 h 1748634"/>
              <a:gd name="connsiteX6" fmla="*/ 0 w 318161"/>
              <a:gd name="connsiteY6" fmla="*/ 72651 h 1748634"/>
              <a:gd name="connsiteX7" fmla="*/ 202921 w 318161"/>
              <a:gd name="connsiteY7" fmla="*/ 0 h 1748634"/>
              <a:gd name="connsiteX8" fmla="*/ 268057 w 318161"/>
              <a:gd name="connsiteY8" fmla="*/ 95198 h 1748634"/>
              <a:gd name="connsiteX9" fmla="*/ 290603 w 318161"/>
              <a:gd name="connsiteY9" fmla="*/ 145302 h 1748634"/>
              <a:gd name="connsiteX10" fmla="*/ 305635 w 318161"/>
              <a:gd name="connsiteY10" fmla="*/ 192901 h 1748634"/>
              <a:gd name="connsiteX11" fmla="*/ 315655 w 318161"/>
              <a:gd name="connsiteY11" fmla="*/ 235489 h 1748634"/>
              <a:gd name="connsiteX12" fmla="*/ 318161 w 318161"/>
              <a:gd name="connsiteY12" fmla="*/ 283088 h 1748634"/>
              <a:gd name="connsiteX13" fmla="*/ 318161 w 318161"/>
              <a:gd name="connsiteY13" fmla="*/ 501041 h 1748634"/>
              <a:gd name="connsiteX14" fmla="*/ 318161 w 318161"/>
              <a:gd name="connsiteY14" fmla="*/ 628807 h 1748634"/>
              <a:gd name="connsiteX15" fmla="*/ 290603 w 318161"/>
              <a:gd name="connsiteY15" fmla="*/ 1109806 h 1748634"/>
              <a:gd name="connsiteX16" fmla="*/ 290603 w 318161"/>
              <a:gd name="connsiteY16" fmla="*/ 1235066 h 1748634"/>
              <a:gd name="connsiteX17" fmla="*/ 293109 w 318161"/>
              <a:gd name="connsiteY17" fmla="*/ 1721076 h 1748634"/>
              <a:gd name="connsiteX18" fmla="*/ 95197 w 318161"/>
              <a:gd name="connsiteY18" fmla="*/ 1748634 h 1748634"/>
              <a:gd name="connsiteX19" fmla="*/ 95197 w 318161"/>
              <a:gd name="connsiteY19" fmla="*/ 1250098 h 1748634"/>
              <a:gd name="connsiteX20" fmla="*/ 97703 w 318161"/>
              <a:gd name="connsiteY20" fmla="*/ 926926 h 1748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18161" h="1748634">
                <a:moveTo>
                  <a:pt x="97703" y="926926"/>
                </a:moveTo>
                <a:cubicBezTo>
                  <a:pt x="96868" y="755737"/>
                  <a:pt x="96032" y="584548"/>
                  <a:pt x="95197" y="413359"/>
                </a:cubicBezTo>
                <a:lnTo>
                  <a:pt x="92692" y="303130"/>
                </a:lnTo>
                <a:lnTo>
                  <a:pt x="85177" y="240500"/>
                </a:lnTo>
                <a:lnTo>
                  <a:pt x="77661" y="210437"/>
                </a:lnTo>
                <a:lnTo>
                  <a:pt x="67640" y="170354"/>
                </a:lnTo>
                <a:lnTo>
                  <a:pt x="0" y="72651"/>
                </a:lnTo>
                <a:lnTo>
                  <a:pt x="202921" y="0"/>
                </a:lnTo>
                <a:lnTo>
                  <a:pt x="268057" y="95198"/>
                </a:lnTo>
                <a:lnTo>
                  <a:pt x="290603" y="145302"/>
                </a:lnTo>
                <a:lnTo>
                  <a:pt x="305635" y="192901"/>
                </a:lnTo>
                <a:lnTo>
                  <a:pt x="315655" y="235489"/>
                </a:lnTo>
                <a:lnTo>
                  <a:pt x="318161" y="283088"/>
                </a:lnTo>
                <a:lnTo>
                  <a:pt x="318161" y="501041"/>
                </a:lnTo>
                <a:lnTo>
                  <a:pt x="318161" y="628807"/>
                </a:lnTo>
                <a:lnTo>
                  <a:pt x="290603" y="1109806"/>
                </a:lnTo>
                <a:lnTo>
                  <a:pt x="290603" y="1235066"/>
                </a:lnTo>
                <a:cubicBezTo>
                  <a:pt x="291438" y="1397069"/>
                  <a:pt x="292274" y="1559073"/>
                  <a:pt x="293109" y="1721076"/>
                </a:cubicBezTo>
                <a:lnTo>
                  <a:pt x="95197" y="1748634"/>
                </a:lnTo>
                <a:lnTo>
                  <a:pt x="95197" y="1250098"/>
                </a:lnTo>
                <a:cubicBezTo>
                  <a:pt x="96032" y="1140704"/>
                  <a:pt x="96868" y="1031310"/>
                  <a:pt x="97703" y="926926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61649FEC-F59C-4F69-9521-28455A2AB7F6}"/>
              </a:ext>
            </a:extLst>
          </p:cNvPr>
          <p:cNvSpPr/>
          <p:nvPr/>
        </p:nvSpPr>
        <p:spPr>
          <a:xfrm>
            <a:off x="5686426" y="3703077"/>
            <a:ext cx="1914525" cy="371475"/>
          </a:xfrm>
          <a:custGeom>
            <a:avLst/>
            <a:gdLst>
              <a:gd name="connsiteX0" fmla="*/ 431006 w 1914525"/>
              <a:gd name="connsiteY0" fmla="*/ 307181 h 371475"/>
              <a:gd name="connsiteX1" fmla="*/ 38100 w 1914525"/>
              <a:gd name="connsiteY1" fmla="*/ 371475 h 371475"/>
              <a:gd name="connsiteX2" fmla="*/ 0 w 1914525"/>
              <a:gd name="connsiteY2" fmla="*/ 214313 h 371475"/>
              <a:gd name="connsiteX3" fmla="*/ 397669 w 1914525"/>
              <a:gd name="connsiteY3" fmla="*/ 147638 h 371475"/>
              <a:gd name="connsiteX4" fmla="*/ 650081 w 1914525"/>
              <a:gd name="connsiteY4" fmla="*/ 114300 h 371475"/>
              <a:gd name="connsiteX5" fmla="*/ 881063 w 1914525"/>
              <a:gd name="connsiteY5" fmla="*/ 88106 h 371475"/>
              <a:gd name="connsiteX6" fmla="*/ 1023938 w 1914525"/>
              <a:gd name="connsiteY6" fmla="*/ 76200 h 371475"/>
              <a:gd name="connsiteX7" fmla="*/ 1247775 w 1914525"/>
              <a:gd name="connsiteY7" fmla="*/ 45244 h 371475"/>
              <a:gd name="connsiteX8" fmla="*/ 1507331 w 1914525"/>
              <a:gd name="connsiteY8" fmla="*/ 19050 h 371475"/>
              <a:gd name="connsiteX9" fmla="*/ 1914525 w 1914525"/>
              <a:gd name="connsiteY9" fmla="*/ 0 h 371475"/>
              <a:gd name="connsiteX10" fmla="*/ 1907381 w 1914525"/>
              <a:gd name="connsiteY10" fmla="*/ 164306 h 371475"/>
              <a:gd name="connsiteX11" fmla="*/ 1635919 w 1914525"/>
              <a:gd name="connsiteY11" fmla="*/ 164306 h 371475"/>
              <a:gd name="connsiteX12" fmla="*/ 1428750 w 1914525"/>
              <a:gd name="connsiteY12" fmla="*/ 180975 h 371475"/>
              <a:gd name="connsiteX13" fmla="*/ 1019175 w 1914525"/>
              <a:gd name="connsiteY13" fmla="*/ 230981 h 371475"/>
              <a:gd name="connsiteX14" fmla="*/ 883444 w 1914525"/>
              <a:gd name="connsiteY14" fmla="*/ 247650 h 371475"/>
              <a:gd name="connsiteX15" fmla="*/ 431006 w 1914525"/>
              <a:gd name="connsiteY15" fmla="*/ 307181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914525" h="371475">
                <a:moveTo>
                  <a:pt x="431006" y="307181"/>
                </a:moveTo>
                <a:lnTo>
                  <a:pt x="38100" y="371475"/>
                </a:lnTo>
                <a:lnTo>
                  <a:pt x="0" y="214313"/>
                </a:lnTo>
                <a:lnTo>
                  <a:pt x="397669" y="147638"/>
                </a:lnTo>
                <a:lnTo>
                  <a:pt x="650081" y="114300"/>
                </a:lnTo>
                <a:lnTo>
                  <a:pt x="881063" y="88106"/>
                </a:lnTo>
                <a:lnTo>
                  <a:pt x="1023938" y="76200"/>
                </a:lnTo>
                <a:lnTo>
                  <a:pt x="1247775" y="45244"/>
                </a:lnTo>
                <a:lnTo>
                  <a:pt x="1507331" y="19050"/>
                </a:lnTo>
                <a:lnTo>
                  <a:pt x="1914525" y="0"/>
                </a:lnTo>
                <a:lnTo>
                  <a:pt x="1907381" y="164306"/>
                </a:lnTo>
                <a:lnTo>
                  <a:pt x="1635919" y="164306"/>
                </a:lnTo>
                <a:lnTo>
                  <a:pt x="1428750" y="180975"/>
                </a:lnTo>
                <a:lnTo>
                  <a:pt x="1019175" y="230981"/>
                </a:lnTo>
                <a:lnTo>
                  <a:pt x="883444" y="247650"/>
                </a:lnTo>
                <a:lnTo>
                  <a:pt x="431006" y="3071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34DA2BEB-44BE-4029-A011-340C8045EFF9}"/>
              </a:ext>
            </a:extLst>
          </p:cNvPr>
          <p:cNvSpPr/>
          <p:nvPr/>
        </p:nvSpPr>
        <p:spPr>
          <a:xfrm>
            <a:off x="5767389" y="4322764"/>
            <a:ext cx="1724025" cy="382587"/>
          </a:xfrm>
          <a:custGeom>
            <a:avLst/>
            <a:gdLst>
              <a:gd name="connsiteX0" fmla="*/ 902493 w 1724025"/>
              <a:gd name="connsiteY0" fmla="*/ 183356 h 383381"/>
              <a:gd name="connsiteX1" fmla="*/ 597693 w 1724025"/>
              <a:gd name="connsiteY1" fmla="*/ 233362 h 383381"/>
              <a:gd name="connsiteX2" fmla="*/ 371475 w 1724025"/>
              <a:gd name="connsiteY2" fmla="*/ 276225 h 383381"/>
              <a:gd name="connsiteX3" fmla="*/ 192881 w 1724025"/>
              <a:gd name="connsiteY3" fmla="*/ 321469 h 383381"/>
              <a:gd name="connsiteX4" fmla="*/ 40481 w 1724025"/>
              <a:gd name="connsiteY4" fmla="*/ 383381 h 383381"/>
              <a:gd name="connsiteX5" fmla="*/ 0 w 1724025"/>
              <a:gd name="connsiteY5" fmla="*/ 216694 h 383381"/>
              <a:gd name="connsiteX6" fmla="*/ 200025 w 1724025"/>
              <a:gd name="connsiteY6" fmla="*/ 166687 h 383381"/>
              <a:gd name="connsiteX7" fmla="*/ 421481 w 1724025"/>
              <a:gd name="connsiteY7" fmla="*/ 119062 h 383381"/>
              <a:gd name="connsiteX8" fmla="*/ 695325 w 1724025"/>
              <a:gd name="connsiteY8" fmla="*/ 76200 h 383381"/>
              <a:gd name="connsiteX9" fmla="*/ 795337 w 1724025"/>
              <a:gd name="connsiteY9" fmla="*/ 61912 h 383381"/>
              <a:gd name="connsiteX10" fmla="*/ 931068 w 1724025"/>
              <a:gd name="connsiteY10" fmla="*/ 50006 h 383381"/>
              <a:gd name="connsiteX11" fmla="*/ 1350168 w 1724025"/>
              <a:gd name="connsiteY11" fmla="*/ 14287 h 383381"/>
              <a:gd name="connsiteX12" fmla="*/ 1702593 w 1724025"/>
              <a:gd name="connsiteY12" fmla="*/ 0 h 383381"/>
              <a:gd name="connsiteX13" fmla="*/ 1724025 w 1724025"/>
              <a:gd name="connsiteY13" fmla="*/ 221456 h 383381"/>
              <a:gd name="connsiteX14" fmla="*/ 1654968 w 1724025"/>
              <a:gd name="connsiteY14" fmla="*/ 200025 h 383381"/>
              <a:gd name="connsiteX15" fmla="*/ 1581150 w 1724025"/>
              <a:gd name="connsiteY15" fmla="*/ 171450 h 383381"/>
              <a:gd name="connsiteX16" fmla="*/ 1528762 w 1724025"/>
              <a:gd name="connsiteY16" fmla="*/ 159544 h 383381"/>
              <a:gd name="connsiteX17" fmla="*/ 1402556 w 1724025"/>
              <a:gd name="connsiteY17" fmla="*/ 157162 h 383381"/>
              <a:gd name="connsiteX18" fmla="*/ 1140618 w 1724025"/>
              <a:gd name="connsiteY18" fmla="*/ 169069 h 383381"/>
              <a:gd name="connsiteX19" fmla="*/ 902493 w 1724025"/>
              <a:gd name="connsiteY19" fmla="*/ 183356 h 383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724025" h="383381">
                <a:moveTo>
                  <a:pt x="902493" y="183356"/>
                </a:moveTo>
                <a:lnTo>
                  <a:pt x="597693" y="233362"/>
                </a:lnTo>
                <a:lnTo>
                  <a:pt x="371475" y="276225"/>
                </a:lnTo>
                <a:lnTo>
                  <a:pt x="192881" y="321469"/>
                </a:lnTo>
                <a:lnTo>
                  <a:pt x="40481" y="383381"/>
                </a:lnTo>
                <a:lnTo>
                  <a:pt x="0" y="216694"/>
                </a:lnTo>
                <a:lnTo>
                  <a:pt x="200025" y="166687"/>
                </a:lnTo>
                <a:lnTo>
                  <a:pt x="421481" y="119062"/>
                </a:lnTo>
                <a:lnTo>
                  <a:pt x="695325" y="76200"/>
                </a:lnTo>
                <a:lnTo>
                  <a:pt x="795337" y="61912"/>
                </a:lnTo>
                <a:lnTo>
                  <a:pt x="931068" y="50006"/>
                </a:lnTo>
                <a:lnTo>
                  <a:pt x="1350168" y="14287"/>
                </a:lnTo>
                <a:lnTo>
                  <a:pt x="1702593" y="0"/>
                </a:lnTo>
                <a:lnTo>
                  <a:pt x="1724025" y="221456"/>
                </a:lnTo>
                <a:lnTo>
                  <a:pt x="1654968" y="200025"/>
                </a:lnTo>
                <a:lnTo>
                  <a:pt x="1581150" y="171450"/>
                </a:lnTo>
                <a:lnTo>
                  <a:pt x="1528762" y="159544"/>
                </a:lnTo>
                <a:lnTo>
                  <a:pt x="1402556" y="157162"/>
                </a:lnTo>
                <a:lnTo>
                  <a:pt x="1140618" y="169069"/>
                </a:lnTo>
                <a:lnTo>
                  <a:pt x="902493" y="18335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6C6ADBD4-F724-4C1A-A582-0B006A33E8A6}"/>
              </a:ext>
            </a:extLst>
          </p:cNvPr>
          <p:cNvGrpSpPr/>
          <p:nvPr/>
        </p:nvGrpSpPr>
        <p:grpSpPr>
          <a:xfrm>
            <a:off x="3649663" y="1469465"/>
            <a:ext cx="4722813" cy="4378886"/>
            <a:chOff x="3649663" y="1469465"/>
            <a:chExt cx="4722813" cy="4378886"/>
          </a:xfrm>
        </p:grpSpPr>
        <p:sp>
          <p:nvSpPr>
            <p:cNvPr id="21" name="フリーフォーム 6">
              <a:extLst>
                <a:ext uri="{FF2B5EF4-FFF2-40B4-BE49-F238E27FC236}">
                  <a16:creationId xmlns:a16="http://schemas.microsoft.com/office/drawing/2014/main" id="{20764D70-8A0D-490A-935A-8DC4BA27A51D}"/>
                </a:ext>
              </a:extLst>
            </p:cNvPr>
            <p:cNvSpPr/>
            <p:nvPr/>
          </p:nvSpPr>
          <p:spPr>
            <a:xfrm>
              <a:off x="4157664" y="1674252"/>
              <a:ext cx="795337" cy="671513"/>
            </a:xfrm>
            <a:custGeom>
              <a:avLst/>
              <a:gdLst>
                <a:gd name="connsiteX0" fmla="*/ 485775 w 795337"/>
                <a:gd name="connsiteY0" fmla="*/ 514350 h 671513"/>
                <a:gd name="connsiteX1" fmla="*/ 411956 w 795337"/>
                <a:gd name="connsiteY1" fmla="*/ 395288 h 671513"/>
                <a:gd name="connsiteX2" fmla="*/ 373856 w 795337"/>
                <a:gd name="connsiteY2" fmla="*/ 338138 h 671513"/>
                <a:gd name="connsiteX3" fmla="*/ 316706 w 795337"/>
                <a:gd name="connsiteY3" fmla="*/ 273844 h 671513"/>
                <a:gd name="connsiteX4" fmla="*/ 261937 w 795337"/>
                <a:gd name="connsiteY4" fmla="*/ 219075 h 671513"/>
                <a:gd name="connsiteX5" fmla="*/ 209550 w 795337"/>
                <a:gd name="connsiteY5" fmla="*/ 176213 h 671513"/>
                <a:gd name="connsiteX6" fmla="*/ 135731 w 795337"/>
                <a:gd name="connsiteY6" fmla="*/ 126206 h 671513"/>
                <a:gd name="connsiteX7" fmla="*/ 80962 w 795337"/>
                <a:gd name="connsiteY7" fmla="*/ 92869 h 671513"/>
                <a:gd name="connsiteX8" fmla="*/ 30956 w 795337"/>
                <a:gd name="connsiteY8" fmla="*/ 71438 h 671513"/>
                <a:gd name="connsiteX9" fmla="*/ 9525 w 795337"/>
                <a:gd name="connsiteY9" fmla="*/ 52388 h 671513"/>
                <a:gd name="connsiteX10" fmla="*/ 2381 w 795337"/>
                <a:gd name="connsiteY10" fmla="*/ 40481 h 671513"/>
                <a:gd name="connsiteX11" fmla="*/ 0 w 795337"/>
                <a:gd name="connsiteY11" fmla="*/ 26194 h 671513"/>
                <a:gd name="connsiteX12" fmla="*/ 7143 w 795337"/>
                <a:gd name="connsiteY12" fmla="*/ 9525 h 671513"/>
                <a:gd name="connsiteX13" fmla="*/ 26193 w 795337"/>
                <a:gd name="connsiteY13" fmla="*/ 2381 h 671513"/>
                <a:gd name="connsiteX14" fmla="*/ 61912 w 795337"/>
                <a:gd name="connsiteY14" fmla="*/ 0 h 671513"/>
                <a:gd name="connsiteX15" fmla="*/ 145256 w 795337"/>
                <a:gd name="connsiteY15" fmla="*/ 21431 h 671513"/>
                <a:gd name="connsiteX16" fmla="*/ 290512 w 795337"/>
                <a:gd name="connsiteY16" fmla="*/ 59531 h 671513"/>
                <a:gd name="connsiteX17" fmla="*/ 400050 w 795337"/>
                <a:gd name="connsiteY17" fmla="*/ 95250 h 671513"/>
                <a:gd name="connsiteX18" fmla="*/ 488156 w 795337"/>
                <a:gd name="connsiteY18" fmla="*/ 128588 h 671513"/>
                <a:gd name="connsiteX19" fmla="*/ 542925 w 795337"/>
                <a:gd name="connsiteY19" fmla="*/ 152400 h 671513"/>
                <a:gd name="connsiteX20" fmla="*/ 581025 w 795337"/>
                <a:gd name="connsiteY20" fmla="*/ 171450 h 671513"/>
                <a:gd name="connsiteX21" fmla="*/ 619125 w 795337"/>
                <a:gd name="connsiteY21" fmla="*/ 195263 h 671513"/>
                <a:gd name="connsiteX22" fmla="*/ 640556 w 795337"/>
                <a:gd name="connsiteY22" fmla="*/ 214313 h 671513"/>
                <a:gd name="connsiteX23" fmla="*/ 688181 w 795337"/>
                <a:gd name="connsiteY23" fmla="*/ 266700 h 671513"/>
                <a:gd name="connsiteX24" fmla="*/ 747712 w 795337"/>
                <a:gd name="connsiteY24" fmla="*/ 354806 h 671513"/>
                <a:gd name="connsiteX25" fmla="*/ 766762 w 795337"/>
                <a:gd name="connsiteY25" fmla="*/ 390525 h 671513"/>
                <a:gd name="connsiteX26" fmla="*/ 788193 w 795337"/>
                <a:gd name="connsiteY26" fmla="*/ 433388 h 671513"/>
                <a:gd name="connsiteX27" fmla="*/ 795337 w 795337"/>
                <a:gd name="connsiteY27" fmla="*/ 471488 h 671513"/>
                <a:gd name="connsiteX28" fmla="*/ 792956 w 795337"/>
                <a:gd name="connsiteY28" fmla="*/ 521494 h 671513"/>
                <a:gd name="connsiteX29" fmla="*/ 785812 w 795337"/>
                <a:gd name="connsiteY29" fmla="*/ 564356 h 671513"/>
                <a:gd name="connsiteX30" fmla="*/ 769143 w 795337"/>
                <a:gd name="connsiteY30" fmla="*/ 607219 h 671513"/>
                <a:gd name="connsiteX31" fmla="*/ 740568 w 795337"/>
                <a:gd name="connsiteY31" fmla="*/ 638175 h 671513"/>
                <a:gd name="connsiteX32" fmla="*/ 709612 w 795337"/>
                <a:gd name="connsiteY32" fmla="*/ 657225 h 671513"/>
                <a:gd name="connsiteX33" fmla="*/ 664368 w 795337"/>
                <a:gd name="connsiteY33" fmla="*/ 669131 h 671513"/>
                <a:gd name="connsiteX34" fmla="*/ 633412 w 795337"/>
                <a:gd name="connsiteY34" fmla="*/ 671513 h 671513"/>
                <a:gd name="connsiteX35" fmla="*/ 602456 w 795337"/>
                <a:gd name="connsiteY35" fmla="*/ 657225 h 671513"/>
                <a:gd name="connsiteX36" fmla="*/ 557212 w 795337"/>
                <a:gd name="connsiteY36" fmla="*/ 611981 h 671513"/>
                <a:gd name="connsiteX37" fmla="*/ 485775 w 795337"/>
                <a:gd name="connsiteY37" fmla="*/ 514350 h 671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95337" h="671513">
                  <a:moveTo>
                    <a:pt x="485775" y="514350"/>
                  </a:moveTo>
                  <a:lnTo>
                    <a:pt x="411956" y="395288"/>
                  </a:lnTo>
                  <a:lnTo>
                    <a:pt x="373856" y="338138"/>
                  </a:lnTo>
                  <a:lnTo>
                    <a:pt x="316706" y="273844"/>
                  </a:lnTo>
                  <a:lnTo>
                    <a:pt x="261937" y="219075"/>
                  </a:lnTo>
                  <a:lnTo>
                    <a:pt x="209550" y="176213"/>
                  </a:lnTo>
                  <a:lnTo>
                    <a:pt x="135731" y="126206"/>
                  </a:lnTo>
                  <a:lnTo>
                    <a:pt x="80962" y="92869"/>
                  </a:lnTo>
                  <a:lnTo>
                    <a:pt x="30956" y="71438"/>
                  </a:lnTo>
                  <a:lnTo>
                    <a:pt x="9525" y="52388"/>
                  </a:lnTo>
                  <a:lnTo>
                    <a:pt x="2381" y="40481"/>
                  </a:lnTo>
                  <a:lnTo>
                    <a:pt x="0" y="26194"/>
                  </a:lnTo>
                  <a:lnTo>
                    <a:pt x="7143" y="9525"/>
                  </a:lnTo>
                  <a:lnTo>
                    <a:pt x="26193" y="2381"/>
                  </a:lnTo>
                  <a:lnTo>
                    <a:pt x="61912" y="0"/>
                  </a:lnTo>
                  <a:lnTo>
                    <a:pt x="145256" y="21431"/>
                  </a:lnTo>
                  <a:lnTo>
                    <a:pt x="290512" y="59531"/>
                  </a:lnTo>
                  <a:lnTo>
                    <a:pt x="400050" y="95250"/>
                  </a:lnTo>
                  <a:lnTo>
                    <a:pt x="488156" y="128588"/>
                  </a:lnTo>
                  <a:lnTo>
                    <a:pt x="542925" y="152400"/>
                  </a:lnTo>
                  <a:lnTo>
                    <a:pt x="581025" y="171450"/>
                  </a:lnTo>
                  <a:lnTo>
                    <a:pt x="619125" y="195263"/>
                  </a:lnTo>
                  <a:lnTo>
                    <a:pt x="640556" y="214313"/>
                  </a:lnTo>
                  <a:lnTo>
                    <a:pt x="688181" y="266700"/>
                  </a:lnTo>
                  <a:lnTo>
                    <a:pt x="747712" y="354806"/>
                  </a:lnTo>
                  <a:lnTo>
                    <a:pt x="766762" y="390525"/>
                  </a:lnTo>
                  <a:lnTo>
                    <a:pt x="788193" y="433388"/>
                  </a:lnTo>
                  <a:lnTo>
                    <a:pt x="795337" y="471488"/>
                  </a:lnTo>
                  <a:lnTo>
                    <a:pt x="792956" y="521494"/>
                  </a:lnTo>
                  <a:lnTo>
                    <a:pt x="785812" y="564356"/>
                  </a:lnTo>
                  <a:lnTo>
                    <a:pt x="769143" y="607219"/>
                  </a:lnTo>
                  <a:lnTo>
                    <a:pt x="740568" y="638175"/>
                  </a:lnTo>
                  <a:lnTo>
                    <a:pt x="709612" y="657225"/>
                  </a:lnTo>
                  <a:lnTo>
                    <a:pt x="664368" y="669131"/>
                  </a:lnTo>
                  <a:lnTo>
                    <a:pt x="633412" y="671513"/>
                  </a:lnTo>
                  <a:lnTo>
                    <a:pt x="602456" y="657225"/>
                  </a:lnTo>
                  <a:lnTo>
                    <a:pt x="557212" y="611981"/>
                  </a:lnTo>
                  <a:lnTo>
                    <a:pt x="485775" y="5143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7">
              <a:extLst>
                <a:ext uri="{FF2B5EF4-FFF2-40B4-BE49-F238E27FC236}">
                  <a16:creationId xmlns:a16="http://schemas.microsoft.com/office/drawing/2014/main" id="{7AE815C9-4BD2-4ADE-9B86-C99C9239636E}"/>
                </a:ext>
              </a:extLst>
            </p:cNvPr>
            <p:cNvSpPr/>
            <p:nvPr/>
          </p:nvSpPr>
          <p:spPr>
            <a:xfrm>
              <a:off x="3792538" y="2901389"/>
              <a:ext cx="800100" cy="563562"/>
            </a:xfrm>
            <a:custGeom>
              <a:avLst/>
              <a:gdLst>
                <a:gd name="connsiteX0" fmla="*/ 478632 w 800100"/>
                <a:gd name="connsiteY0" fmla="*/ 400050 h 564356"/>
                <a:gd name="connsiteX1" fmla="*/ 290513 w 800100"/>
                <a:gd name="connsiteY1" fmla="*/ 233362 h 564356"/>
                <a:gd name="connsiteX2" fmla="*/ 250032 w 800100"/>
                <a:gd name="connsiteY2" fmla="*/ 200025 h 564356"/>
                <a:gd name="connsiteX3" fmla="*/ 138113 w 800100"/>
                <a:gd name="connsiteY3" fmla="*/ 121444 h 564356"/>
                <a:gd name="connsiteX4" fmla="*/ 33338 w 800100"/>
                <a:gd name="connsiteY4" fmla="*/ 59531 h 564356"/>
                <a:gd name="connsiteX5" fmla="*/ 11907 w 800100"/>
                <a:gd name="connsiteY5" fmla="*/ 45244 h 564356"/>
                <a:gd name="connsiteX6" fmla="*/ 0 w 800100"/>
                <a:gd name="connsiteY6" fmla="*/ 28575 h 564356"/>
                <a:gd name="connsiteX7" fmla="*/ 4763 w 800100"/>
                <a:gd name="connsiteY7" fmla="*/ 14287 h 564356"/>
                <a:gd name="connsiteX8" fmla="*/ 19050 w 800100"/>
                <a:gd name="connsiteY8" fmla="*/ 4762 h 564356"/>
                <a:gd name="connsiteX9" fmla="*/ 45244 w 800100"/>
                <a:gd name="connsiteY9" fmla="*/ 0 h 564356"/>
                <a:gd name="connsiteX10" fmla="*/ 80963 w 800100"/>
                <a:gd name="connsiteY10" fmla="*/ 0 h 564356"/>
                <a:gd name="connsiteX11" fmla="*/ 157163 w 800100"/>
                <a:gd name="connsiteY11" fmla="*/ 16669 h 564356"/>
                <a:gd name="connsiteX12" fmla="*/ 319088 w 800100"/>
                <a:gd name="connsiteY12" fmla="*/ 52387 h 564356"/>
                <a:gd name="connsiteX13" fmla="*/ 435769 w 800100"/>
                <a:gd name="connsiteY13" fmla="*/ 80962 h 564356"/>
                <a:gd name="connsiteX14" fmla="*/ 531019 w 800100"/>
                <a:gd name="connsiteY14" fmla="*/ 111919 h 564356"/>
                <a:gd name="connsiteX15" fmla="*/ 614363 w 800100"/>
                <a:gd name="connsiteY15" fmla="*/ 150019 h 564356"/>
                <a:gd name="connsiteX16" fmla="*/ 657225 w 800100"/>
                <a:gd name="connsiteY16" fmla="*/ 173831 h 564356"/>
                <a:gd name="connsiteX17" fmla="*/ 678657 w 800100"/>
                <a:gd name="connsiteY17" fmla="*/ 188119 h 564356"/>
                <a:gd name="connsiteX18" fmla="*/ 702469 w 800100"/>
                <a:gd name="connsiteY18" fmla="*/ 211931 h 564356"/>
                <a:gd name="connsiteX19" fmla="*/ 726282 w 800100"/>
                <a:gd name="connsiteY19" fmla="*/ 242887 h 564356"/>
                <a:gd name="connsiteX20" fmla="*/ 752475 w 800100"/>
                <a:gd name="connsiteY20" fmla="*/ 283369 h 564356"/>
                <a:gd name="connsiteX21" fmla="*/ 778669 w 800100"/>
                <a:gd name="connsiteY21" fmla="*/ 330994 h 564356"/>
                <a:gd name="connsiteX22" fmla="*/ 788194 w 800100"/>
                <a:gd name="connsiteY22" fmla="*/ 371475 h 564356"/>
                <a:gd name="connsiteX23" fmla="*/ 800100 w 800100"/>
                <a:gd name="connsiteY23" fmla="*/ 450056 h 564356"/>
                <a:gd name="connsiteX24" fmla="*/ 800100 w 800100"/>
                <a:gd name="connsiteY24" fmla="*/ 485775 h 564356"/>
                <a:gd name="connsiteX25" fmla="*/ 792957 w 800100"/>
                <a:gd name="connsiteY25" fmla="*/ 511969 h 564356"/>
                <a:gd name="connsiteX26" fmla="*/ 769144 w 800100"/>
                <a:gd name="connsiteY26" fmla="*/ 542925 h 564356"/>
                <a:gd name="connsiteX27" fmla="*/ 738188 w 800100"/>
                <a:gd name="connsiteY27" fmla="*/ 559594 h 564356"/>
                <a:gd name="connsiteX28" fmla="*/ 707232 w 800100"/>
                <a:gd name="connsiteY28" fmla="*/ 564356 h 564356"/>
                <a:gd name="connsiteX29" fmla="*/ 671513 w 800100"/>
                <a:gd name="connsiteY29" fmla="*/ 564356 h 564356"/>
                <a:gd name="connsiteX30" fmla="*/ 647700 w 800100"/>
                <a:gd name="connsiteY30" fmla="*/ 552450 h 564356"/>
                <a:gd name="connsiteX31" fmla="*/ 478632 w 800100"/>
                <a:gd name="connsiteY31" fmla="*/ 400050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00100" h="564356">
                  <a:moveTo>
                    <a:pt x="478632" y="400050"/>
                  </a:moveTo>
                  <a:lnTo>
                    <a:pt x="290513" y="233362"/>
                  </a:lnTo>
                  <a:lnTo>
                    <a:pt x="250032" y="200025"/>
                  </a:lnTo>
                  <a:lnTo>
                    <a:pt x="138113" y="121444"/>
                  </a:lnTo>
                  <a:lnTo>
                    <a:pt x="33338" y="59531"/>
                  </a:lnTo>
                  <a:lnTo>
                    <a:pt x="11907" y="45244"/>
                  </a:lnTo>
                  <a:lnTo>
                    <a:pt x="0" y="28575"/>
                  </a:lnTo>
                  <a:lnTo>
                    <a:pt x="4763" y="14287"/>
                  </a:lnTo>
                  <a:lnTo>
                    <a:pt x="19050" y="4762"/>
                  </a:lnTo>
                  <a:lnTo>
                    <a:pt x="45244" y="0"/>
                  </a:lnTo>
                  <a:lnTo>
                    <a:pt x="80963" y="0"/>
                  </a:lnTo>
                  <a:lnTo>
                    <a:pt x="157163" y="16669"/>
                  </a:lnTo>
                  <a:lnTo>
                    <a:pt x="319088" y="52387"/>
                  </a:lnTo>
                  <a:lnTo>
                    <a:pt x="435769" y="80962"/>
                  </a:lnTo>
                  <a:lnTo>
                    <a:pt x="531019" y="111919"/>
                  </a:lnTo>
                  <a:lnTo>
                    <a:pt x="614363" y="150019"/>
                  </a:lnTo>
                  <a:lnTo>
                    <a:pt x="657225" y="173831"/>
                  </a:lnTo>
                  <a:lnTo>
                    <a:pt x="678657" y="188119"/>
                  </a:lnTo>
                  <a:lnTo>
                    <a:pt x="702469" y="211931"/>
                  </a:lnTo>
                  <a:lnTo>
                    <a:pt x="726282" y="242887"/>
                  </a:lnTo>
                  <a:lnTo>
                    <a:pt x="752475" y="283369"/>
                  </a:lnTo>
                  <a:lnTo>
                    <a:pt x="778669" y="330994"/>
                  </a:lnTo>
                  <a:lnTo>
                    <a:pt x="788194" y="371475"/>
                  </a:lnTo>
                  <a:lnTo>
                    <a:pt x="800100" y="450056"/>
                  </a:lnTo>
                  <a:lnTo>
                    <a:pt x="800100" y="485775"/>
                  </a:lnTo>
                  <a:lnTo>
                    <a:pt x="792957" y="511969"/>
                  </a:lnTo>
                  <a:lnTo>
                    <a:pt x="769144" y="542925"/>
                  </a:lnTo>
                  <a:lnTo>
                    <a:pt x="738188" y="559594"/>
                  </a:lnTo>
                  <a:lnTo>
                    <a:pt x="707232" y="564356"/>
                  </a:lnTo>
                  <a:lnTo>
                    <a:pt x="671513" y="564356"/>
                  </a:lnTo>
                  <a:lnTo>
                    <a:pt x="647700" y="552450"/>
                  </a:lnTo>
                  <a:lnTo>
                    <a:pt x="478632" y="4000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8">
              <a:extLst>
                <a:ext uri="{FF2B5EF4-FFF2-40B4-BE49-F238E27FC236}">
                  <a16:creationId xmlns:a16="http://schemas.microsoft.com/office/drawing/2014/main" id="{A2193CFF-6EBE-4D15-B377-B7139FECBDB3}"/>
                </a:ext>
              </a:extLst>
            </p:cNvPr>
            <p:cNvSpPr/>
            <p:nvPr/>
          </p:nvSpPr>
          <p:spPr>
            <a:xfrm>
              <a:off x="3649663" y="5171514"/>
              <a:ext cx="615950" cy="615950"/>
            </a:xfrm>
            <a:custGeom>
              <a:avLst/>
              <a:gdLst>
                <a:gd name="connsiteX0" fmla="*/ 269082 w 614363"/>
                <a:gd name="connsiteY0" fmla="*/ 476250 h 614363"/>
                <a:gd name="connsiteX1" fmla="*/ 171450 w 614363"/>
                <a:gd name="connsiteY1" fmla="*/ 390525 h 614363"/>
                <a:gd name="connsiteX2" fmla="*/ 126207 w 614363"/>
                <a:gd name="connsiteY2" fmla="*/ 333375 h 614363"/>
                <a:gd name="connsiteX3" fmla="*/ 78582 w 614363"/>
                <a:gd name="connsiteY3" fmla="*/ 261938 h 614363"/>
                <a:gd name="connsiteX4" fmla="*/ 50007 w 614363"/>
                <a:gd name="connsiteY4" fmla="*/ 207169 h 614363"/>
                <a:gd name="connsiteX5" fmla="*/ 26194 w 614363"/>
                <a:gd name="connsiteY5" fmla="*/ 147638 h 614363"/>
                <a:gd name="connsiteX6" fmla="*/ 7144 w 614363"/>
                <a:gd name="connsiteY6" fmla="*/ 90488 h 614363"/>
                <a:gd name="connsiteX7" fmla="*/ 0 w 614363"/>
                <a:gd name="connsiteY7" fmla="*/ 45244 h 614363"/>
                <a:gd name="connsiteX8" fmla="*/ 0 w 614363"/>
                <a:gd name="connsiteY8" fmla="*/ 21432 h 614363"/>
                <a:gd name="connsiteX9" fmla="*/ 2382 w 614363"/>
                <a:gd name="connsiteY9" fmla="*/ 11907 h 614363"/>
                <a:gd name="connsiteX10" fmla="*/ 9525 w 614363"/>
                <a:gd name="connsiteY10" fmla="*/ 2382 h 614363"/>
                <a:gd name="connsiteX11" fmla="*/ 23813 w 614363"/>
                <a:gd name="connsiteY11" fmla="*/ 0 h 614363"/>
                <a:gd name="connsiteX12" fmla="*/ 42863 w 614363"/>
                <a:gd name="connsiteY12" fmla="*/ 4763 h 614363"/>
                <a:gd name="connsiteX13" fmla="*/ 97632 w 614363"/>
                <a:gd name="connsiteY13" fmla="*/ 40482 h 614363"/>
                <a:gd name="connsiteX14" fmla="*/ 166688 w 614363"/>
                <a:gd name="connsiteY14" fmla="*/ 76200 h 614363"/>
                <a:gd name="connsiteX15" fmla="*/ 252413 w 614363"/>
                <a:gd name="connsiteY15" fmla="*/ 114300 h 614363"/>
                <a:gd name="connsiteX16" fmla="*/ 288132 w 614363"/>
                <a:gd name="connsiteY16" fmla="*/ 119063 h 614363"/>
                <a:gd name="connsiteX17" fmla="*/ 316707 w 614363"/>
                <a:gd name="connsiteY17" fmla="*/ 114300 h 614363"/>
                <a:gd name="connsiteX18" fmla="*/ 614363 w 614363"/>
                <a:gd name="connsiteY18" fmla="*/ 438150 h 614363"/>
                <a:gd name="connsiteX19" fmla="*/ 590550 w 614363"/>
                <a:gd name="connsiteY19" fmla="*/ 509588 h 614363"/>
                <a:gd name="connsiteX20" fmla="*/ 583407 w 614363"/>
                <a:gd name="connsiteY20" fmla="*/ 561975 h 614363"/>
                <a:gd name="connsiteX21" fmla="*/ 576263 w 614363"/>
                <a:gd name="connsiteY21" fmla="*/ 592932 h 614363"/>
                <a:gd name="connsiteX22" fmla="*/ 566738 w 614363"/>
                <a:gd name="connsiteY22" fmla="*/ 602457 h 614363"/>
                <a:gd name="connsiteX23" fmla="*/ 542925 w 614363"/>
                <a:gd name="connsiteY23" fmla="*/ 611982 h 614363"/>
                <a:gd name="connsiteX24" fmla="*/ 507207 w 614363"/>
                <a:gd name="connsiteY24" fmla="*/ 614363 h 614363"/>
                <a:gd name="connsiteX25" fmla="*/ 459582 w 614363"/>
                <a:gd name="connsiteY25" fmla="*/ 600075 h 614363"/>
                <a:gd name="connsiteX26" fmla="*/ 385763 w 614363"/>
                <a:gd name="connsiteY26" fmla="*/ 561975 h 614363"/>
                <a:gd name="connsiteX27" fmla="*/ 269082 w 614363"/>
                <a:gd name="connsiteY27" fmla="*/ 476250 h 61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14363" h="614363">
                  <a:moveTo>
                    <a:pt x="269082" y="476250"/>
                  </a:moveTo>
                  <a:lnTo>
                    <a:pt x="171450" y="390525"/>
                  </a:lnTo>
                  <a:lnTo>
                    <a:pt x="126207" y="333375"/>
                  </a:lnTo>
                  <a:lnTo>
                    <a:pt x="78582" y="261938"/>
                  </a:lnTo>
                  <a:lnTo>
                    <a:pt x="50007" y="207169"/>
                  </a:lnTo>
                  <a:lnTo>
                    <a:pt x="26194" y="147638"/>
                  </a:lnTo>
                  <a:lnTo>
                    <a:pt x="7144" y="90488"/>
                  </a:lnTo>
                  <a:lnTo>
                    <a:pt x="0" y="45244"/>
                  </a:lnTo>
                  <a:lnTo>
                    <a:pt x="0" y="21432"/>
                  </a:lnTo>
                  <a:lnTo>
                    <a:pt x="2382" y="11907"/>
                  </a:lnTo>
                  <a:lnTo>
                    <a:pt x="9525" y="2382"/>
                  </a:lnTo>
                  <a:lnTo>
                    <a:pt x="23813" y="0"/>
                  </a:lnTo>
                  <a:lnTo>
                    <a:pt x="42863" y="4763"/>
                  </a:lnTo>
                  <a:lnTo>
                    <a:pt x="97632" y="40482"/>
                  </a:lnTo>
                  <a:lnTo>
                    <a:pt x="166688" y="76200"/>
                  </a:lnTo>
                  <a:lnTo>
                    <a:pt x="252413" y="114300"/>
                  </a:lnTo>
                  <a:lnTo>
                    <a:pt x="288132" y="119063"/>
                  </a:lnTo>
                  <a:lnTo>
                    <a:pt x="316707" y="114300"/>
                  </a:lnTo>
                  <a:lnTo>
                    <a:pt x="614363" y="438150"/>
                  </a:lnTo>
                  <a:lnTo>
                    <a:pt x="590550" y="509588"/>
                  </a:lnTo>
                  <a:lnTo>
                    <a:pt x="583407" y="561975"/>
                  </a:lnTo>
                  <a:lnTo>
                    <a:pt x="576263" y="592932"/>
                  </a:lnTo>
                  <a:lnTo>
                    <a:pt x="566738" y="602457"/>
                  </a:lnTo>
                  <a:lnTo>
                    <a:pt x="542925" y="611982"/>
                  </a:lnTo>
                  <a:lnTo>
                    <a:pt x="507207" y="614363"/>
                  </a:lnTo>
                  <a:lnTo>
                    <a:pt x="459582" y="600075"/>
                  </a:lnTo>
                  <a:lnTo>
                    <a:pt x="385763" y="561975"/>
                  </a:lnTo>
                  <a:lnTo>
                    <a:pt x="269082" y="4762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1">
              <a:extLst>
                <a:ext uri="{FF2B5EF4-FFF2-40B4-BE49-F238E27FC236}">
                  <a16:creationId xmlns:a16="http://schemas.microsoft.com/office/drawing/2014/main" id="{7CEC404F-C6E9-4D61-8269-31899D0E3DD0}"/>
                </a:ext>
              </a:extLst>
            </p:cNvPr>
            <p:cNvSpPr/>
            <p:nvPr/>
          </p:nvSpPr>
          <p:spPr>
            <a:xfrm>
              <a:off x="6215063" y="1469465"/>
              <a:ext cx="595312" cy="631825"/>
            </a:xfrm>
            <a:custGeom>
              <a:avLst/>
              <a:gdLst>
                <a:gd name="connsiteX0" fmla="*/ 230981 w 595312"/>
                <a:gd name="connsiteY0" fmla="*/ 428625 h 631031"/>
                <a:gd name="connsiteX1" fmla="*/ 228600 w 595312"/>
                <a:gd name="connsiteY1" fmla="*/ 309562 h 631031"/>
                <a:gd name="connsiteX2" fmla="*/ 219075 w 595312"/>
                <a:gd name="connsiteY2" fmla="*/ 266700 h 631031"/>
                <a:gd name="connsiteX3" fmla="*/ 200025 w 595312"/>
                <a:gd name="connsiteY3" fmla="*/ 226218 h 631031"/>
                <a:gd name="connsiteX4" fmla="*/ 180975 w 595312"/>
                <a:gd name="connsiteY4" fmla="*/ 197643 h 631031"/>
                <a:gd name="connsiteX5" fmla="*/ 152400 w 595312"/>
                <a:gd name="connsiteY5" fmla="*/ 166687 h 631031"/>
                <a:gd name="connsiteX6" fmla="*/ 116681 w 595312"/>
                <a:gd name="connsiteY6" fmla="*/ 133350 h 631031"/>
                <a:gd name="connsiteX7" fmla="*/ 71437 w 595312"/>
                <a:gd name="connsiteY7" fmla="*/ 100012 h 631031"/>
                <a:gd name="connsiteX8" fmla="*/ 35718 w 595312"/>
                <a:gd name="connsiteY8" fmla="*/ 78581 h 631031"/>
                <a:gd name="connsiteX9" fmla="*/ 16668 w 595312"/>
                <a:gd name="connsiteY9" fmla="*/ 66675 h 631031"/>
                <a:gd name="connsiteX10" fmla="*/ 0 w 595312"/>
                <a:gd name="connsiteY10" fmla="*/ 45243 h 631031"/>
                <a:gd name="connsiteX11" fmla="*/ 0 w 595312"/>
                <a:gd name="connsiteY11" fmla="*/ 28575 h 631031"/>
                <a:gd name="connsiteX12" fmla="*/ 4762 w 595312"/>
                <a:gd name="connsiteY12" fmla="*/ 14287 h 631031"/>
                <a:gd name="connsiteX13" fmla="*/ 21431 w 595312"/>
                <a:gd name="connsiteY13" fmla="*/ 4762 h 631031"/>
                <a:gd name="connsiteX14" fmla="*/ 73818 w 595312"/>
                <a:gd name="connsiteY14" fmla="*/ 0 h 631031"/>
                <a:gd name="connsiteX15" fmla="*/ 185737 w 595312"/>
                <a:gd name="connsiteY15" fmla="*/ 4762 h 631031"/>
                <a:gd name="connsiteX16" fmla="*/ 245268 w 595312"/>
                <a:gd name="connsiteY16" fmla="*/ 9525 h 631031"/>
                <a:gd name="connsiteX17" fmla="*/ 316706 w 595312"/>
                <a:gd name="connsiteY17" fmla="*/ 21431 h 631031"/>
                <a:gd name="connsiteX18" fmla="*/ 385762 w 595312"/>
                <a:gd name="connsiteY18" fmla="*/ 40481 h 631031"/>
                <a:gd name="connsiteX19" fmla="*/ 481012 w 595312"/>
                <a:gd name="connsiteY19" fmla="*/ 83343 h 631031"/>
                <a:gd name="connsiteX20" fmla="*/ 535781 w 595312"/>
                <a:gd name="connsiteY20" fmla="*/ 111918 h 631031"/>
                <a:gd name="connsiteX21" fmla="*/ 569118 w 595312"/>
                <a:gd name="connsiteY21" fmla="*/ 140493 h 631031"/>
                <a:gd name="connsiteX22" fmla="*/ 588168 w 595312"/>
                <a:gd name="connsiteY22" fmla="*/ 164306 h 631031"/>
                <a:gd name="connsiteX23" fmla="*/ 595312 w 595312"/>
                <a:gd name="connsiteY23" fmla="*/ 188118 h 631031"/>
                <a:gd name="connsiteX24" fmla="*/ 590550 w 595312"/>
                <a:gd name="connsiteY24" fmla="*/ 219075 h 631031"/>
                <a:gd name="connsiteX25" fmla="*/ 573881 w 595312"/>
                <a:gd name="connsiteY25" fmla="*/ 240506 h 631031"/>
                <a:gd name="connsiteX26" fmla="*/ 545306 w 595312"/>
                <a:gd name="connsiteY26" fmla="*/ 269081 h 631031"/>
                <a:gd name="connsiteX27" fmla="*/ 514350 w 595312"/>
                <a:gd name="connsiteY27" fmla="*/ 311943 h 631031"/>
                <a:gd name="connsiteX28" fmla="*/ 497681 w 595312"/>
                <a:gd name="connsiteY28" fmla="*/ 342900 h 631031"/>
                <a:gd name="connsiteX29" fmla="*/ 481012 w 595312"/>
                <a:gd name="connsiteY29" fmla="*/ 388143 h 631031"/>
                <a:gd name="connsiteX30" fmla="*/ 473868 w 595312"/>
                <a:gd name="connsiteY30" fmla="*/ 433387 h 631031"/>
                <a:gd name="connsiteX31" fmla="*/ 473868 w 595312"/>
                <a:gd name="connsiteY31" fmla="*/ 466725 h 631031"/>
                <a:gd name="connsiteX32" fmla="*/ 473868 w 595312"/>
                <a:gd name="connsiteY32" fmla="*/ 590550 h 631031"/>
                <a:gd name="connsiteX33" fmla="*/ 223837 w 595312"/>
                <a:gd name="connsiteY33" fmla="*/ 631031 h 631031"/>
                <a:gd name="connsiteX34" fmla="*/ 230981 w 595312"/>
                <a:gd name="connsiteY34" fmla="*/ 428625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5312" h="631031">
                  <a:moveTo>
                    <a:pt x="230981" y="428625"/>
                  </a:moveTo>
                  <a:cubicBezTo>
                    <a:pt x="230187" y="388937"/>
                    <a:pt x="229394" y="349250"/>
                    <a:pt x="228600" y="309562"/>
                  </a:cubicBezTo>
                  <a:lnTo>
                    <a:pt x="219075" y="266700"/>
                  </a:lnTo>
                  <a:lnTo>
                    <a:pt x="200025" y="226218"/>
                  </a:lnTo>
                  <a:lnTo>
                    <a:pt x="180975" y="197643"/>
                  </a:lnTo>
                  <a:lnTo>
                    <a:pt x="152400" y="166687"/>
                  </a:lnTo>
                  <a:lnTo>
                    <a:pt x="116681" y="133350"/>
                  </a:lnTo>
                  <a:lnTo>
                    <a:pt x="71437" y="100012"/>
                  </a:lnTo>
                  <a:lnTo>
                    <a:pt x="35718" y="78581"/>
                  </a:lnTo>
                  <a:lnTo>
                    <a:pt x="16668" y="66675"/>
                  </a:lnTo>
                  <a:lnTo>
                    <a:pt x="0" y="45243"/>
                  </a:lnTo>
                  <a:lnTo>
                    <a:pt x="0" y="28575"/>
                  </a:lnTo>
                  <a:lnTo>
                    <a:pt x="4762" y="14287"/>
                  </a:lnTo>
                  <a:lnTo>
                    <a:pt x="21431" y="4762"/>
                  </a:lnTo>
                  <a:lnTo>
                    <a:pt x="73818" y="0"/>
                  </a:lnTo>
                  <a:lnTo>
                    <a:pt x="185737" y="4762"/>
                  </a:lnTo>
                  <a:lnTo>
                    <a:pt x="245268" y="9525"/>
                  </a:lnTo>
                  <a:lnTo>
                    <a:pt x="316706" y="21431"/>
                  </a:lnTo>
                  <a:lnTo>
                    <a:pt x="385762" y="40481"/>
                  </a:lnTo>
                  <a:lnTo>
                    <a:pt x="481012" y="83343"/>
                  </a:lnTo>
                  <a:lnTo>
                    <a:pt x="535781" y="111918"/>
                  </a:lnTo>
                  <a:lnTo>
                    <a:pt x="569118" y="140493"/>
                  </a:lnTo>
                  <a:lnTo>
                    <a:pt x="588168" y="164306"/>
                  </a:lnTo>
                  <a:lnTo>
                    <a:pt x="595312" y="188118"/>
                  </a:lnTo>
                  <a:lnTo>
                    <a:pt x="590550" y="219075"/>
                  </a:lnTo>
                  <a:lnTo>
                    <a:pt x="573881" y="240506"/>
                  </a:lnTo>
                  <a:lnTo>
                    <a:pt x="545306" y="269081"/>
                  </a:lnTo>
                  <a:lnTo>
                    <a:pt x="514350" y="311943"/>
                  </a:lnTo>
                  <a:lnTo>
                    <a:pt x="497681" y="342900"/>
                  </a:lnTo>
                  <a:lnTo>
                    <a:pt x="481012" y="388143"/>
                  </a:lnTo>
                  <a:lnTo>
                    <a:pt x="473868" y="433387"/>
                  </a:lnTo>
                  <a:lnTo>
                    <a:pt x="473868" y="466725"/>
                  </a:lnTo>
                  <a:lnTo>
                    <a:pt x="473868" y="590550"/>
                  </a:lnTo>
                  <a:lnTo>
                    <a:pt x="223837" y="631031"/>
                  </a:lnTo>
                  <a:lnTo>
                    <a:pt x="230981" y="4286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2">
              <a:extLst>
                <a:ext uri="{FF2B5EF4-FFF2-40B4-BE49-F238E27FC236}">
                  <a16:creationId xmlns:a16="http://schemas.microsoft.com/office/drawing/2014/main" id="{C1AD544F-E7C6-433A-B3B5-208C78287868}"/>
                </a:ext>
              </a:extLst>
            </p:cNvPr>
            <p:cNvSpPr/>
            <p:nvPr/>
          </p:nvSpPr>
          <p:spPr>
            <a:xfrm>
              <a:off x="5170488" y="1788552"/>
              <a:ext cx="438150" cy="1173163"/>
            </a:xfrm>
            <a:custGeom>
              <a:avLst/>
              <a:gdLst>
                <a:gd name="connsiteX0" fmla="*/ 102394 w 438150"/>
                <a:gd name="connsiteY0" fmla="*/ 707231 h 1173956"/>
                <a:gd name="connsiteX1" fmla="*/ 154781 w 438150"/>
                <a:gd name="connsiteY1" fmla="*/ 614363 h 1173956"/>
                <a:gd name="connsiteX2" fmla="*/ 178594 w 438150"/>
                <a:gd name="connsiteY2" fmla="*/ 559594 h 1173956"/>
                <a:gd name="connsiteX3" fmla="*/ 209550 w 438150"/>
                <a:gd name="connsiteY3" fmla="*/ 466725 h 1173956"/>
                <a:gd name="connsiteX4" fmla="*/ 221456 w 438150"/>
                <a:gd name="connsiteY4" fmla="*/ 388144 h 1173956"/>
                <a:gd name="connsiteX5" fmla="*/ 228600 w 438150"/>
                <a:gd name="connsiteY5" fmla="*/ 302419 h 1173956"/>
                <a:gd name="connsiteX6" fmla="*/ 226219 w 438150"/>
                <a:gd name="connsiteY6" fmla="*/ 240506 h 1173956"/>
                <a:gd name="connsiteX7" fmla="*/ 219075 w 438150"/>
                <a:gd name="connsiteY7" fmla="*/ 188119 h 1173956"/>
                <a:gd name="connsiteX8" fmla="*/ 207169 w 438150"/>
                <a:gd name="connsiteY8" fmla="*/ 135731 h 1173956"/>
                <a:gd name="connsiteX9" fmla="*/ 183356 w 438150"/>
                <a:gd name="connsiteY9" fmla="*/ 71438 h 1173956"/>
                <a:gd name="connsiteX10" fmla="*/ 173831 w 438150"/>
                <a:gd name="connsiteY10" fmla="*/ 47625 h 1173956"/>
                <a:gd name="connsiteX11" fmla="*/ 169069 w 438150"/>
                <a:gd name="connsiteY11" fmla="*/ 28575 h 1173956"/>
                <a:gd name="connsiteX12" fmla="*/ 169069 w 438150"/>
                <a:gd name="connsiteY12" fmla="*/ 19050 h 1173956"/>
                <a:gd name="connsiteX13" fmla="*/ 173831 w 438150"/>
                <a:gd name="connsiteY13" fmla="*/ 4763 h 1173956"/>
                <a:gd name="connsiteX14" fmla="*/ 183356 w 438150"/>
                <a:gd name="connsiteY14" fmla="*/ 0 h 1173956"/>
                <a:gd name="connsiteX15" fmla="*/ 202406 w 438150"/>
                <a:gd name="connsiteY15" fmla="*/ 4763 h 1173956"/>
                <a:gd name="connsiteX16" fmla="*/ 228600 w 438150"/>
                <a:gd name="connsiteY16" fmla="*/ 19050 h 1173956"/>
                <a:gd name="connsiteX17" fmla="*/ 266700 w 438150"/>
                <a:gd name="connsiteY17" fmla="*/ 59531 h 1173956"/>
                <a:gd name="connsiteX18" fmla="*/ 309562 w 438150"/>
                <a:gd name="connsiteY18" fmla="*/ 107156 h 1173956"/>
                <a:gd name="connsiteX19" fmla="*/ 352425 w 438150"/>
                <a:gd name="connsiteY19" fmla="*/ 169069 h 1173956"/>
                <a:gd name="connsiteX20" fmla="*/ 383381 w 438150"/>
                <a:gd name="connsiteY20" fmla="*/ 223838 h 1173956"/>
                <a:gd name="connsiteX21" fmla="*/ 407194 w 438150"/>
                <a:gd name="connsiteY21" fmla="*/ 276225 h 1173956"/>
                <a:gd name="connsiteX22" fmla="*/ 438150 w 438150"/>
                <a:gd name="connsiteY22" fmla="*/ 364331 h 1173956"/>
                <a:gd name="connsiteX23" fmla="*/ 433387 w 438150"/>
                <a:gd name="connsiteY23" fmla="*/ 483394 h 1173956"/>
                <a:gd name="connsiteX24" fmla="*/ 409575 w 438150"/>
                <a:gd name="connsiteY24" fmla="*/ 611981 h 1173956"/>
                <a:gd name="connsiteX25" fmla="*/ 385762 w 438150"/>
                <a:gd name="connsiteY25" fmla="*/ 716756 h 1173956"/>
                <a:gd name="connsiteX26" fmla="*/ 361950 w 438150"/>
                <a:gd name="connsiteY26" fmla="*/ 812006 h 1173956"/>
                <a:gd name="connsiteX27" fmla="*/ 328612 w 438150"/>
                <a:gd name="connsiteY27" fmla="*/ 921544 h 1173956"/>
                <a:gd name="connsiteX28" fmla="*/ 278606 w 438150"/>
                <a:gd name="connsiteY28" fmla="*/ 1031081 h 1173956"/>
                <a:gd name="connsiteX29" fmla="*/ 240506 w 438150"/>
                <a:gd name="connsiteY29" fmla="*/ 1107281 h 1173956"/>
                <a:gd name="connsiteX30" fmla="*/ 202406 w 438150"/>
                <a:gd name="connsiteY30" fmla="*/ 1152525 h 1173956"/>
                <a:gd name="connsiteX31" fmla="*/ 180975 w 438150"/>
                <a:gd name="connsiteY31" fmla="*/ 1169194 h 1173956"/>
                <a:gd name="connsiteX32" fmla="*/ 157162 w 438150"/>
                <a:gd name="connsiteY32" fmla="*/ 1173956 h 1173956"/>
                <a:gd name="connsiteX33" fmla="*/ 135731 w 438150"/>
                <a:gd name="connsiteY33" fmla="*/ 1171575 h 1173956"/>
                <a:gd name="connsiteX34" fmla="*/ 111919 w 438150"/>
                <a:gd name="connsiteY34" fmla="*/ 1164431 h 1173956"/>
                <a:gd name="connsiteX35" fmla="*/ 73819 w 438150"/>
                <a:gd name="connsiteY35" fmla="*/ 1131094 h 1173956"/>
                <a:gd name="connsiteX36" fmla="*/ 40481 w 438150"/>
                <a:gd name="connsiteY36" fmla="*/ 1092994 h 1173956"/>
                <a:gd name="connsiteX37" fmla="*/ 16669 w 438150"/>
                <a:gd name="connsiteY37" fmla="*/ 1054894 h 1173956"/>
                <a:gd name="connsiteX38" fmla="*/ 2381 w 438150"/>
                <a:gd name="connsiteY38" fmla="*/ 1009650 h 1173956"/>
                <a:gd name="connsiteX39" fmla="*/ 0 w 438150"/>
                <a:gd name="connsiteY39" fmla="*/ 947738 h 1173956"/>
                <a:gd name="connsiteX40" fmla="*/ 7144 w 438150"/>
                <a:gd name="connsiteY40" fmla="*/ 907256 h 1173956"/>
                <a:gd name="connsiteX41" fmla="*/ 45244 w 438150"/>
                <a:gd name="connsiteY41" fmla="*/ 819150 h 1173956"/>
                <a:gd name="connsiteX42" fmla="*/ 102394 w 438150"/>
                <a:gd name="connsiteY42" fmla="*/ 707231 h 117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38150" h="1173956">
                  <a:moveTo>
                    <a:pt x="102394" y="707231"/>
                  </a:moveTo>
                  <a:lnTo>
                    <a:pt x="154781" y="614363"/>
                  </a:lnTo>
                  <a:lnTo>
                    <a:pt x="178594" y="559594"/>
                  </a:lnTo>
                  <a:lnTo>
                    <a:pt x="209550" y="466725"/>
                  </a:lnTo>
                  <a:lnTo>
                    <a:pt x="221456" y="388144"/>
                  </a:lnTo>
                  <a:lnTo>
                    <a:pt x="228600" y="302419"/>
                  </a:lnTo>
                  <a:cubicBezTo>
                    <a:pt x="227806" y="281781"/>
                    <a:pt x="227013" y="261144"/>
                    <a:pt x="226219" y="240506"/>
                  </a:cubicBezTo>
                  <a:lnTo>
                    <a:pt x="219075" y="188119"/>
                  </a:lnTo>
                  <a:lnTo>
                    <a:pt x="207169" y="135731"/>
                  </a:lnTo>
                  <a:lnTo>
                    <a:pt x="183356" y="71438"/>
                  </a:lnTo>
                  <a:lnTo>
                    <a:pt x="173831" y="47625"/>
                  </a:lnTo>
                  <a:lnTo>
                    <a:pt x="169069" y="28575"/>
                  </a:lnTo>
                  <a:lnTo>
                    <a:pt x="169069" y="19050"/>
                  </a:lnTo>
                  <a:lnTo>
                    <a:pt x="173831" y="4763"/>
                  </a:lnTo>
                  <a:lnTo>
                    <a:pt x="183356" y="0"/>
                  </a:lnTo>
                  <a:lnTo>
                    <a:pt x="202406" y="4763"/>
                  </a:lnTo>
                  <a:lnTo>
                    <a:pt x="228600" y="19050"/>
                  </a:lnTo>
                  <a:lnTo>
                    <a:pt x="266700" y="59531"/>
                  </a:lnTo>
                  <a:lnTo>
                    <a:pt x="309562" y="107156"/>
                  </a:lnTo>
                  <a:lnTo>
                    <a:pt x="352425" y="169069"/>
                  </a:lnTo>
                  <a:lnTo>
                    <a:pt x="383381" y="223838"/>
                  </a:lnTo>
                  <a:lnTo>
                    <a:pt x="407194" y="276225"/>
                  </a:lnTo>
                  <a:lnTo>
                    <a:pt x="438150" y="364331"/>
                  </a:lnTo>
                  <a:lnTo>
                    <a:pt x="433387" y="483394"/>
                  </a:lnTo>
                  <a:lnTo>
                    <a:pt x="409575" y="611981"/>
                  </a:lnTo>
                  <a:lnTo>
                    <a:pt x="385762" y="716756"/>
                  </a:lnTo>
                  <a:lnTo>
                    <a:pt x="361950" y="812006"/>
                  </a:lnTo>
                  <a:lnTo>
                    <a:pt x="328612" y="921544"/>
                  </a:lnTo>
                  <a:lnTo>
                    <a:pt x="278606" y="1031081"/>
                  </a:lnTo>
                  <a:lnTo>
                    <a:pt x="240506" y="1107281"/>
                  </a:lnTo>
                  <a:lnTo>
                    <a:pt x="202406" y="1152525"/>
                  </a:lnTo>
                  <a:lnTo>
                    <a:pt x="180975" y="1169194"/>
                  </a:lnTo>
                  <a:lnTo>
                    <a:pt x="157162" y="1173956"/>
                  </a:lnTo>
                  <a:lnTo>
                    <a:pt x="135731" y="1171575"/>
                  </a:lnTo>
                  <a:lnTo>
                    <a:pt x="111919" y="1164431"/>
                  </a:lnTo>
                  <a:lnTo>
                    <a:pt x="73819" y="1131094"/>
                  </a:lnTo>
                  <a:lnTo>
                    <a:pt x="40481" y="1092994"/>
                  </a:lnTo>
                  <a:lnTo>
                    <a:pt x="16669" y="1054894"/>
                  </a:lnTo>
                  <a:lnTo>
                    <a:pt x="2381" y="1009650"/>
                  </a:lnTo>
                  <a:cubicBezTo>
                    <a:pt x="1587" y="989013"/>
                    <a:pt x="794" y="968375"/>
                    <a:pt x="0" y="947738"/>
                  </a:cubicBezTo>
                  <a:lnTo>
                    <a:pt x="7144" y="907256"/>
                  </a:lnTo>
                  <a:lnTo>
                    <a:pt x="45244" y="819150"/>
                  </a:lnTo>
                  <a:lnTo>
                    <a:pt x="102394" y="7072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6">
              <a:extLst>
                <a:ext uri="{FF2B5EF4-FFF2-40B4-BE49-F238E27FC236}">
                  <a16:creationId xmlns:a16="http://schemas.microsoft.com/office/drawing/2014/main" id="{F37E24D0-4FC5-4A1B-94C3-56799D7D2CA5}"/>
                </a:ext>
              </a:extLst>
            </p:cNvPr>
            <p:cNvSpPr/>
            <p:nvPr/>
          </p:nvSpPr>
          <p:spPr>
            <a:xfrm>
              <a:off x="5151438" y="4848226"/>
              <a:ext cx="1162050" cy="1000125"/>
            </a:xfrm>
            <a:custGeom>
              <a:avLst/>
              <a:gdLst>
                <a:gd name="connsiteX0" fmla="*/ 642937 w 1162050"/>
                <a:gd name="connsiteY0" fmla="*/ 697706 h 1000125"/>
                <a:gd name="connsiteX1" fmla="*/ 433387 w 1162050"/>
                <a:gd name="connsiteY1" fmla="*/ 828675 h 1000125"/>
                <a:gd name="connsiteX2" fmla="*/ 226219 w 1162050"/>
                <a:gd name="connsiteY2" fmla="*/ 931069 h 1000125"/>
                <a:gd name="connsiteX3" fmla="*/ 66675 w 1162050"/>
                <a:gd name="connsiteY3" fmla="*/ 995363 h 1000125"/>
                <a:gd name="connsiteX4" fmla="*/ 35719 w 1162050"/>
                <a:gd name="connsiteY4" fmla="*/ 1000125 h 1000125"/>
                <a:gd name="connsiteX5" fmla="*/ 16669 w 1162050"/>
                <a:gd name="connsiteY5" fmla="*/ 997744 h 1000125"/>
                <a:gd name="connsiteX6" fmla="*/ 4762 w 1162050"/>
                <a:gd name="connsiteY6" fmla="*/ 990600 h 1000125"/>
                <a:gd name="connsiteX7" fmla="*/ 0 w 1162050"/>
                <a:gd name="connsiteY7" fmla="*/ 976313 h 1000125"/>
                <a:gd name="connsiteX8" fmla="*/ 9525 w 1162050"/>
                <a:gd name="connsiteY8" fmla="*/ 954881 h 1000125"/>
                <a:gd name="connsiteX9" fmla="*/ 100012 w 1162050"/>
                <a:gd name="connsiteY9" fmla="*/ 892969 h 1000125"/>
                <a:gd name="connsiteX10" fmla="*/ 233362 w 1162050"/>
                <a:gd name="connsiteY10" fmla="*/ 800100 h 1000125"/>
                <a:gd name="connsiteX11" fmla="*/ 378619 w 1162050"/>
                <a:gd name="connsiteY11" fmla="*/ 685800 h 1000125"/>
                <a:gd name="connsiteX12" fmla="*/ 514350 w 1162050"/>
                <a:gd name="connsiteY12" fmla="*/ 564356 h 1000125"/>
                <a:gd name="connsiteX13" fmla="*/ 602456 w 1162050"/>
                <a:gd name="connsiteY13" fmla="*/ 478631 h 1000125"/>
                <a:gd name="connsiteX14" fmla="*/ 695325 w 1162050"/>
                <a:gd name="connsiteY14" fmla="*/ 381000 h 1000125"/>
                <a:gd name="connsiteX15" fmla="*/ 769144 w 1162050"/>
                <a:gd name="connsiteY15" fmla="*/ 295275 h 1000125"/>
                <a:gd name="connsiteX16" fmla="*/ 785812 w 1162050"/>
                <a:gd name="connsiteY16" fmla="*/ 269081 h 1000125"/>
                <a:gd name="connsiteX17" fmla="*/ 788194 w 1162050"/>
                <a:gd name="connsiteY17" fmla="*/ 250031 h 1000125"/>
                <a:gd name="connsiteX18" fmla="*/ 788194 w 1162050"/>
                <a:gd name="connsiteY18" fmla="*/ 223838 h 1000125"/>
                <a:gd name="connsiteX19" fmla="*/ 788194 w 1162050"/>
                <a:gd name="connsiteY19" fmla="*/ 202406 h 1000125"/>
                <a:gd name="connsiteX20" fmla="*/ 778669 w 1162050"/>
                <a:gd name="connsiteY20" fmla="*/ 183356 h 1000125"/>
                <a:gd name="connsiteX21" fmla="*/ 740569 w 1162050"/>
                <a:gd name="connsiteY21" fmla="*/ 150019 h 1000125"/>
                <a:gd name="connsiteX22" fmla="*/ 635794 w 1162050"/>
                <a:gd name="connsiteY22" fmla="*/ 64294 h 1000125"/>
                <a:gd name="connsiteX23" fmla="*/ 621506 w 1162050"/>
                <a:gd name="connsiteY23" fmla="*/ 50006 h 1000125"/>
                <a:gd name="connsiteX24" fmla="*/ 614362 w 1162050"/>
                <a:gd name="connsiteY24" fmla="*/ 35719 h 1000125"/>
                <a:gd name="connsiteX25" fmla="*/ 614362 w 1162050"/>
                <a:gd name="connsiteY25" fmla="*/ 19050 h 1000125"/>
                <a:gd name="connsiteX26" fmla="*/ 619125 w 1162050"/>
                <a:gd name="connsiteY26" fmla="*/ 7144 h 1000125"/>
                <a:gd name="connsiteX27" fmla="*/ 633412 w 1162050"/>
                <a:gd name="connsiteY27" fmla="*/ 0 h 1000125"/>
                <a:gd name="connsiteX28" fmla="*/ 676275 w 1162050"/>
                <a:gd name="connsiteY28" fmla="*/ 4763 h 1000125"/>
                <a:gd name="connsiteX29" fmla="*/ 807244 w 1162050"/>
                <a:gd name="connsiteY29" fmla="*/ 35719 h 1000125"/>
                <a:gd name="connsiteX30" fmla="*/ 904875 w 1162050"/>
                <a:gd name="connsiteY30" fmla="*/ 64294 h 1000125"/>
                <a:gd name="connsiteX31" fmla="*/ 978694 w 1162050"/>
                <a:gd name="connsiteY31" fmla="*/ 95250 h 1000125"/>
                <a:gd name="connsiteX32" fmla="*/ 1033462 w 1162050"/>
                <a:gd name="connsiteY32" fmla="*/ 121444 h 1000125"/>
                <a:gd name="connsiteX33" fmla="*/ 1083469 w 1162050"/>
                <a:gd name="connsiteY33" fmla="*/ 157163 h 1000125"/>
                <a:gd name="connsiteX34" fmla="*/ 1114425 w 1162050"/>
                <a:gd name="connsiteY34" fmla="*/ 180975 h 1000125"/>
                <a:gd name="connsiteX35" fmla="*/ 1135856 w 1162050"/>
                <a:gd name="connsiteY35" fmla="*/ 207169 h 1000125"/>
                <a:gd name="connsiteX36" fmla="*/ 1154906 w 1162050"/>
                <a:gd name="connsiteY36" fmla="*/ 233363 h 1000125"/>
                <a:gd name="connsiteX37" fmla="*/ 1162050 w 1162050"/>
                <a:gd name="connsiteY37" fmla="*/ 257175 h 1000125"/>
                <a:gd name="connsiteX38" fmla="*/ 1162050 w 1162050"/>
                <a:gd name="connsiteY38" fmla="*/ 278606 h 1000125"/>
                <a:gd name="connsiteX39" fmla="*/ 1152525 w 1162050"/>
                <a:gd name="connsiteY39" fmla="*/ 300038 h 1000125"/>
                <a:gd name="connsiteX40" fmla="*/ 1128712 w 1162050"/>
                <a:gd name="connsiteY40" fmla="*/ 319088 h 1000125"/>
                <a:gd name="connsiteX41" fmla="*/ 1052512 w 1162050"/>
                <a:gd name="connsiteY41" fmla="*/ 338138 h 1000125"/>
                <a:gd name="connsiteX42" fmla="*/ 971550 w 1162050"/>
                <a:gd name="connsiteY42" fmla="*/ 428625 h 1000125"/>
                <a:gd name="connsiteX43" fmla="*/ 804862 w 1162050"/>
                <a:gd name="connsiteY43" fmla="*/ 578644 h 1000125"/>
                <a:gd name="connsiteX44" fmla="*/ 642937 w 1162050"/>
                <a:gd name="connsiteY44" fmla="*/ 697706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62050" h="1000125">
                  <a:moveTo>
                    <a:pt x="642937" y="697706"/>
                  </a:moveTo>
                  <a:lnTo>
                    <a:pt x="433387" y="828675"/>
                  </a:lnTo>
                  <a:lnTo>
                    <a:pt x="226219" y="931069"/>
                  </a:lnTo>
                  <a:lnTo>
                    <a:pt x="66675" y="995363"/>
                  </a:lnTo>
                  <a:lnTo>
                    <a:pt x="35719" y="1000125"/>
                  </a:lnTo>
                  <a:lnTo>
                    <a:pt x="16669" y="997744"/>
                  </a:lnTo>
                  <a:lnTo>
                    <a:pt x="4762" y="990600"/>
                  </a:lnTo>
                  <a:lnTo>
                    <a:pt x="0" y="976313"/>
                  </a:lnTo>
                  <a:lnTo>
                    <a:pt x="9525" y="954881"/>
                  </a:lnTo>
                  <a:lnTo>
                    <a:pt x="100012" y="892969"/>
                  </a:lnTo>
                  <a:lnTo>
                    <a:pt x="233362" y="800100"/>
                  </a:lnTo>
                  <a:lnTo>
                    <a:pt x="378619" y="685800"/>
                  </a:lnTo>
                  <a:lnTo>
                    <a:pt x="514350" y="564356"/>
                  </a:lnTo>
                  <a:lnTo>
                    <a:pt x="602456" y="478631"/>
                  </a:lnTo>
                  <a:lnTo>
                    <a:pt x="695325" y="381000"/>
                  </a:lnTo>
                  <a:lnTo>
                    <a:pt x="769144" y="295275"/>
                  </a:lnTo>
                  <a:lnTo>
                    <a:pt x="785812" y="269081"/>
                  </a:lnTo>
                  <a:lnTo>
                    <a:pt x="788194" y="250031"/>
                  </a:lnTo>
                  <a:lnTo>
                    <a:pt x="788194" y="223838"/>
                  </a:lnTo>
                  <a:lnTo>
                    <a:pt x="788194" y="202406"/>
                  </a:lnTo>
                  <a:lnTo>
                    <a:pt x="778669" y="183356"/>
                  </a:lnTo>
                  <a:lnTo>
                    <a:pt x="740569" y="150019"/>
                  </a:lnTo>
                  <a:lnTo>
                    <a:pt x="635794" y="64294"/>
                  </a:lnTo>
                  <a:lnTo>
                    <a:pt x="621506" y="50006"/>
                  </a:lnTo>
                  <a:lnTo>
                    <a:pt x="614362" y="35719"/>
                  </a:lnTo>
                  <a:lnTo>
                    <a:pt x="614362" y="19050"/>
                  </a:lnTo>
                  <a:lnTo>
                    <a:pt x="619125" y="7144"/>
                  </a:lnTo>
                  <a:lnTo>
                    <a:pt x="633412" y="0"/>
                  </a:lnTo>
                  <a:lnTo>
                    <a:pt x="676275" y="4763"/>
                  </a:lnTo>
                  <a:lnTo>
                    <a:pt x="807244" y="35719"/>
                  </a:lnTo>
                  <a:lnTo>
                    <a:pt x="904875" y="64294"/>
                  </a:lnTo>
                  <a:lnTo>
                    <a:pt x="978694" y="95250"/>
                  </a:lnTo>
                  <a:lnTo>
                    <a:pt x="1033462" y="121444"/>
                  </a:lnTo>
                  <a:lnTo>
                    <a:pt x="1083469" y="157163"/>
                  </a:lnTo>
                  <a:lnTo>
                    <a:pt x="1114425" y="180975"/>
                  </a:lnTo>
                  <a:lnTo>
                    <a:pt x="1135856" y="207169"/>
                  </a:lnTo>
                  <a:lnTo>
                    <a:pt x="1154906" y="233363"/>
                  </a:lnTo>
                  <a:lnTo>
                    <a:pt x="1162050" y="257175"/>
                  </a:lnTo>
                  <a:lnTo>
                    <a:pt x="1162050" y="278606"/>
                  </a:lnTo>
                  <a:lnTo>
                    <a:pt x="1152525" y="300038"/>
                  </a:lnTo>
                  <a:lnTo>
                    <a:pt x="1128712" y="319088"/>
                  </a:lnTo>
                  <a:lnTo>
                    <a:pt x="1052512" y="338138"/>
                  </a:lnTo>
                  <a:lnTo>
                    <a:pt x="971550" y="428625"/>
                  </a:lnTo>
                  <a:lnTo>
                    <a:pt x="804862" y="578644"/>
                  </a:lnTo>
                  <a:lnTo>
                    <a:pt x="642937" y="697706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7">
              <a:extLst>
                <a:ext uri="{FF2B5EF4-FFF2-40B4-BE49-F238E27FC236}">
                  <a16:creationId xmlns:a16="http://schemas.microsoft.com/office/drawing/2014/main" id="{626FD6C0-20E5-4D3B-8DDA-47D3C04E0949}"/>
                </a:ext>
              </a:extLst>
            </p:cNvPr>
            <p:cNvSpPr/>
            <p:nvPr/>
          </p:nvSpPr>
          <p:spPr>
            <a:xfrm>
              <a:off x="7034213" y="4800601"/>
              <a:ext cx="1085850" cy="1000125"/>
            </a:xfrm>
            <a:custGeom>
              <a:avLst/>
              <a:gdLst>
                <a:gd name="connsiteX0" fmla="*/ 633412 w 1085850"/>
                <a:gd name="connsiteY0" fmla="*/ 664369 h 1000125"/>
                <a:gd name="connsiteX1" fmla="*/ 497681 w 1085850"/>
                <a:gd name="connsiteY1" fmla="*/ 507206 h 1000125"/>
                <a:gd name="connsiteX2" fmla="*/ 354806 w 1085850"/>
                <a:gd name="connsiteY2" fmla="*/ 361950 h 1000125"/>
                <a:gd name="connsiteX3" fmla="*/ 207168 w 1085850"/>
                <a:gd name="connsiteY3" fmla="*/ 221456 h 1000125"/>
                <a:gd name="connsiteX4" fmla="*/ 47625 w 1085850"/>
                <a:gd name="connsiteY4" fmla="*/ 88106 h 1000125"/>
                <a:gd name="connsiteX5" fmla="*/ 16668 w 1085850"/>
                <a:gd name="connsiteY5" fmla="*/ 59531 h 1000125"/>
                <a:gd name="connsiteX6" fmla="*/ 7143 w 1085850"/>
                <a:gd name="connsiteY6" fmla="*/ 45244 h 1000125"/>
                <a:gd name="connsiteX7" fmla="*/ 0 w 1085850"/>
                <a:gd name="connsiteY7" fmla="*/ 23813 h 1000125"/>
                <a:gd name="connsiteX8" fmla="*/ 0 w 1085850"/>
                <a:gd name="connsiteY8" fmla="*/ 11906 h 1000125"/>
                <a:gd name="connsiteX9" fmla="*/ 7143 w 1085850"/>
                <a:gd name="connsiteY9" fmla="*/ 4763 h 1000125"/>
                <a:gd name="connsiteX10" fmla="*/ 21431 w 1085850"/>
                <a:gd name="connsiteY10" fmla="*/ 0 h 1000125"/>
                <a:gd name="connsiteX11" fmla="*/ 52387 w 1085850"/>
                <a:gd name="connsiteY11" fmla="*/ 9525 h 1000125"/>
                <a:gd name="connsiteX12" fmla="*/ 254793 w 1085850"/>
                <a:gd name="connsiteY12" fmla="*/ 107156 h 1000125"/>
                <a:gd name="connsiteX13" fmla="*/ 452437 w 1085850"/>
                <a:gd name="connsiteY13" fmla="*/ 207169 h 1000125"/>
                <a:gd name="connsiteX14" fmla="*/ 595312 w 1085850"/>
                <a:gd name="connsiteY14" fmla="*/ 290513 h 1000125"/>
                <a:gd name="connsiteX15" fmla="*/ 721518 w 1085850"/>
                <a:gd name="connsiteY15" fmla="*/ 371475 h 1000125"/>
                <a:gd name="connsiteX16" fmla="*/ 831056 w 1085850"/>
                <a:gd name="connsiteY16" fmla="*/ 454819 h 1000125"/>
                <a:gd name="connsiteX17" fmla="*/ 914400 w 1085850"/>
                <a:gd name="connsiteY17" fmla="*/ 516731 h 1000125"/>
                <a:gd name="connsiteX18" fmla="*/ 973931 w 1085850"/>
                <a:gd name="connsiteY18" fmla="*/ 571500 h 1000125"/>
                <a:gd name="connsiteX19" fmla="*/ 1007268 w 1085850"/>
                <a:gd name="connsiteY19" fmla="*/ 607219 h 1000125"/>
                <a:gd name="connsiteX20" fmla="*/ 1033462 w 1085850"/>
                <a:gd name="connsiteY20" fmla="*/ 645319 h 1000125"/>
                <a:gd name="connsiteX21" fmla="*/ 1059656 w 1085850"/>
                <a:gd name="connsiteY21" fmla="*/ 700088 h 1000125"/>
                <a:gd name="connsiteX22" fmla="*/ 1076325 w 1085850"/>
                <a:gd name="connsiteY22" fmla="*/ 752475 h 1000125"/>
                <a:gd name="connsiteX23" fmla="*/ 1083468 w 1085850"/>
                <a:gd name="connsiteY23" fmla="*/ 792956 h 1000125"/>
                <a:gd name="connsiteX24" fmla="*/ 1085850 w 1085850"/>
                <a:gd name="connsiteY24" fmla="*/ 859631 h 1000125"/>
                <a:gd name="connsiteX25" fmla="*/ 1081087 w 1085850"/>
                <a:gd name="connsiteY25" fmla="*/ 909638 h 1000125"/>
                <a:gd name="connsiteX26" fmla="*/ 1069181 w 1085850"/>
                <a:gd name="connsiteY26" fmla="*/ 940594 h 1000125"/>
                <a:gd name="connsiteX27" fmla="*/ 1054893 w 1085850"/>
                <a:gd name="connsiteY27" fmla="*/ 964406 h 1000125"/>
                <a:gd name="connsiteX28" fmla="*/ 1026318 w 1085850"/>
                <a:gd name="connsiteY28" fmla="*/ 985838 h 1000125"/>
                <a:gd name="connsiteX29" fmla="*/ 992981 w 1085850"/>
                <a:gd name="connsiteY29" fmla="*/ 997744 h 1000125"/>
                <a:gd name="connsiteX30" fmla="*/ 959643 w 1085850"/>
                <a:gd name="connsiteY30" fmla="*/ 1000125 h 1000125"/>
                <a:gd name="connsiteX31" fmla="*/ 919162 w 1085850"/>
                <a:gd name="connsiteY31" fmla="*/ 990600 h 1000125"/>
                <a:gd name="connsiteX32" fmla="*/ 876300 w 1085850"/>
                <a:gd name="connsiteY32" fmla="*/ 962025 h 1000125"/>
                <a:gd name="connsiteX33" fmla="*/ 831056 w 1085850"/>
                <a:gd name="connsiteY33" fmla="*/ 914400 h 1000125"/>
                <a:gd name="connsiteX34" fmla="*/ 773906 w 1085850"/>
                <a:gd name="connsiteY34" fmla="*/ 847725 h 1000125"/>
                <a:gd name="connsiteX35" fmla="*/ 728662 w 1085850"/>
                <a:gd name="connsiteY35" fmla="*/ 781050 h 1000125"/>
                <a:gd name="connsiteX36" fmla="*/ 633412 w 1085850"/>
                <a:gd name="connsiteY36" fmla="*/ 664369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85850" h="1000125">
                  <a:moveTo>
                    <a:pt x="633412" y="664369"/>
                  </a:moveTo>
                  <a:lnTo>
                    <a:pt x="497681" y="507206"/>
                  </a:lnTo>
                  <a:lnTo>
                    <a:pt x="354806" y="361950"/>
                  </a:lnTo>
                  <a:lnTo>
                    <a:pt x="207168" y="221456"/>
                  </a:lnTo>
                  <a:lnTo>
                    <a:pt x="47625" y="88106"/>
                  </a:lnTo>
                  <a:lnTo>
                    <a:pt x="16668" y="59531"/>
                  </a:lnTo>
                  <a:lnTo>
                    <a:pt x="7143" y="45244"/>
                  </a:lnTo>
                  <a:lnTo>
                    <a:pt x="0" y="23813"/>
                  </a:lnTo>
                  <a:lnTo>
                    <a:pt x="0" y="11906"/>
                  </a:lnTo>
                  <a:lnTo>
                    <a:pt x="7143" y="4763"/>
                  </a:lnTo>
                  <a:lnTo>
                    <a:pt x="21431" y="0"/>
                  </a:lnTo>
                  <a:lnTo>
                    <a:pt x="52387" y="9525"/>
                  </a:lnTo>
                  <a:lnTo>
                    <a:pt x="254793" y="107156"/>
                  </a:lnTo>
                  <a:lnTo>
                    <a:pt x="452437" y="207169"/>
                  </a:lnTo>
                  <a:lnTo>
                    <a:pt x="595312" y="290513"/>
                  </a:lnTo>
                  <a:lnTo>
                    <a:pt x="721518" y="371475"/>
                  </a:lnTo>
                  <a:lnTo>
                    <a:pt x="831056" y="454819"/>
                  </a:lnTo>
                  <a:lnTo>
                    <a:pt x="914400" y="516731"/>
                  </a:lnTo>
                  <a:lnTo>
                    <a:pt x="973931" y="571500"/>
                  </a:lnTo>
                  <a:lnTo>
                    <a:pt x="1007268" y="607219"/>
                  </a:lnTo>
                  <a:lnTo>
                    <a:pt x="1033462" y="645319"/>
                  </a:lnTo>
                  <a:lnTo>
                    <a:pt x="1059656" y="700088"/>
                  </a:lnTo>
                  <a:lnTo>
                    <a:pt x="1076325" y="752475"/>
                  </a:lnTo>
                  <a:lnTo>
                    <a:pt x="1083468" y="792956"/>
                  </a:lnTo>
                  <a:lnTo>
                    <a:pt x="1085850" y="859631"/>
                  </a:lnTo>
                  <a:lnTo>
                    <a:pt x="1081087" y="909638"/>
                  </a:lnTo>
                  <a:lnTo>
                    <a:pt x="1069181" y="940594"/>
                  </a:lnTo>
                  <a:lnTo>
                    <a:pt x="1054893" y="964406"/>
                  </a:lnTo>
                  <a:lnTo>
                    <a:pt x="1026318" y="985838"/>
                  </a:lnTo>
                  <a:lnTo>
                    <a:pt x="992981" y="997744"/>
                  </a:lnTo>
                  <a:lnTo>
                    <a:pt x="959643" y="1000125"/>
                  </a:lnTo>
                  <a:lnTo>
                    <a:pt x="919162" y="990600"/>
                  </a:lnTo>
                  <a:lnTo>
                    <a:pt x="876300" y="962025"/>
                  </a:lnTo>
                  <a:lnTo>
                    <a:pt x="831056" y="914400"/>
                  </a:lnTo>
                  <a:lnTo>
                    <a:pt x="773906" y="847725"/>
                  </a:lnTo>
                  <a:lnTo>
                    <a:pt x="728662" y="781050"/>
                  </a:lnTo>
                  <a:lnTo>
                    <a:pt x="633412" y="664369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0">
              <a:extLst>
                <a:ext uri="{FF2B5EF4-FFF2-40B4-BE49-F238E27FC236}">
                  <a16:creationId xmlns:a16="http://schemas.microsoft.com/office/drawing/2014/main" id="{69AF9144-553A-48ED-B8E9-75A31D4ED640}"/>
                </a:ext>
              </a:extLst>
            </p:cNvPr>
            <p:cNvSpPr/>
            <p:nvPr/>
          </p:nvSpPr>
          <p:spPr>
            <a:xfrm>
              <a:off x="3925888" y="3803089"/>
              <a:ext cx="850900" cy="1833562"/>
            </a:xfrm>
            <a:custGeom>
              <a:avLst/>
              <a:gdLst>
                <a:gd name="connsiteX0" fmla="*/ 528638 w 850107"/>
                <a:gd name="connsiteY0" fmla="*/ 1145381 h 1833562"/>
                <a:gd name="connsiteX1" fmla="*/ 395288 w 850107"/>
                <a:gd name="connsiteY1" fmla="*/ 1626393 h 1833562"/>
                <a:gd name="connsiteX2" fmla="*/ 328613 w 850107"/>
                <a:gd name="connsiteY2" fmla="*/ 1833562 h 1833562"/>
                <a:gd name="connsiteX3" fmla="*/ 0 w 850107"/>
                <a:gd name="connsiteY3" fmla="*/ 1490662 h 1833562"/>
                <a:gd name="connsiteX4" fmla="*/ 40482 w 850107"/>
                <a:gd name="connsiteY4" fmla="*/ 1483518 h 1833562"/>
                <a:gd name="connsiteX5" fmla="*/ 76200 w 850107"/>
                <a:gd name="connsiteY5" fmla="*/ 1445418 h 1833562"/>
                <a:gd name="connsiteX6" fmla="*/ 135732 w 850107"/>
                <a:gd name="connsiteY6" fmla="*/ 1366837 h 1833562"/>
                <a:gd name="connsiteX7" fmla="*/ 257175 w 850107"/>
                <a:gd name="connsiteY7" fmla="*/ 1159668 h 1833562"/>
                <a:gd name="connsiteX8" fmla="*/ 397669 w 850107"/>
                <a:gd name="connsiteY8" fmla="*/ 902493 h 1833562"/>
                <a:gd name="connsiteX9" fmla="*/ 540544 w 850107"/>
                <a:gd name="connsiteY9" fmla="*/ 614362 h 1833562"/>
                <a:gd name="connsiteX10" fmla="*/ 664369 w 850107"/>
                <a:gd name="connsiteY10" fmla="*/ 319087 h 1833562"/>
                <a:gd name="connsiteX11" fmla="*/ 759619 w 850107"/>
                <a:gd name="connsiteY11" fmla="*/ 90487 h 1833562"/>
                <a:gd name="connsiteX12" fmla="*/ 792957 w 850107"/>
                <a:gd name="connsiteY12" fmla="*/ 23812 h 1833562"/>
                <a:gd name="connsiteX13" fmla="*/ 809625 w 850107"/>
                <a:gd name="connsiteY13" fmla="*/ 7143 h 1833562"/>
                <a:gd name="connsiteX14" fmla="*/ 821532 w 850107"/>
                <a:gd name="connsiteY14" fmla="*/ 0 h 1833562"/>
                <a:gd name="connsiteX15" fmla="*/ 833438 w 850107"/>
                <a:gd name="connsiteY15" fmla="*/ 0 h 1833562"/>
                <a:gd name="connsiteX16" fmla="*/ 847725 w 850107"/>
                <a:gd name="connsiteY16" fmla="*/ 7143 h 1833562"/>
                <a:gd name="connsiteX17" fmla="*/ 850107 w 850107"/>
                <a:gd name="connsiteY17" fmla="*/ 28575 h 1833562"/>
                <a:gd name="connsiteX18" fmla="*/ 795338 w 850107"/>
                <a:gd name="connsiteY18" fmla="*/ 233362 h 1833562"/>
                <a:gd name="connsiteX19" fmla="*/ 688182 w 850107"/>
                <a:gd name="connsiteY19" fmla="*/ 602456 h 1833562"/>
                <a:gd name="connsiteX20" fmla="*/ 528638 w 850107"/>
                <a:gd name="connsiteY20" fmla="*/ 1145381 h 183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50107" h="1833562">
                  <a:moveTo>
                    <a:pt x="528638" y="1145381"/>
                  </a:moveTo>
                  <a:lnTo>
                    <a:pt x="395288" y="1626393"/>
                  </a:lnTo>
                  <a:lnTo>
                    <a:pt x="328613" y="1833562"/>
                  </a:lnTo>
                  <a:lnTo>
                    <a:pt x="0" y="1490662"/>
                  </a:lnTo>
                  <a:lnTo>
                    <a:pt x="40482" y="1483518"/>
                  </a:lnTo>
                  <a:lnTo>
                    <a:pt x="76200" y="1445418"/>
                  </a:lnTo>
                  <a:lnTo>
                    <a:pt x="135732" y="1366837"/>
                  </a:lnTo>
                  <a:lnTo>
                    <a:pt x="257175" y="1159668"/>
                  </a:lnTo>
                  <a:lnTo>
                    <a:pt x="397669" y="902493"/>
                  </a:lnTo>
                  <a:lnTo>
                    <a:pt x="540544" y="614362"/>
                  </a:lnTo>
                  <a:lnTo>
                    <a:pt x="664369" y="319087"/>
                  </a:lnTo>
                  <a:lnTo>
                    <a:pt x="759619" y="90487"/>
                  </a:lnTo>
                  <a:lnTo>
                    <a:pt x="792957" y="23812"/>
                  </a:lnTo>
                  <a:lnTo>
                    <a:pt x="809625" y="7143"/>
                  </a:lnTo>
                  <a:lnTo>
                    <a:pt x="821532" y="0"/>
                  </a:lnTo>
                  <a:lnTo>
                    <a:pt x="833438" y="0"/>
                  </a:lnTo>
                  <a:lnTo>
                    <a:pt x="847725" y="7143"/>
                  </a:lnTo>
                  <a:lnTo>
                    <a:pt x="850107" y="28575"/>
                  </a:lnTo>
                  <a:lnTo>
                    <a:pt x="795338" y="233362"/>
                  </a:lnTo>
                  <a:lnTo>
                    <a:pt x="688182" y="602456"/>
                  </a:lnTo>
                  <a:lnTo>
                    <a:pt x="528638" y="114538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3">
              <a:extLst>
                <a:ext uri="{FF2B5EF4-FFF2-40B4-BE49-F238E27FC236}">
                  <a16:creationId xmlns:a16="http://schemas.microsoft.com/office/drawing/2014/main" id="{FB6DEDEA-630A-411C-BCBD-E910404FB26C}"/>
                </a:ext>
              </a:extLst>
            </p:cNvPr>
            <p:cNvSpPr/>
            <p:nvPr/>
          </p:nvSpPr>
          <p:spPr>
            <a:xfrm>
              <a:off x="5524501" y="1825065"/>
              <a:ext cx="2847975" cy="484187"/>
            </a:xfrm>
            <a:custGeom>
              <a:avLst/>
              <a:gdLst>
                <a:gd name="connsiteX0" fmla="*/ 1035461 w 2848806"/>
                <a:gd name="connsiteY0" fmla="*/ 352881 h 484246"/>
                <a:gd name="connsiteX1" fmla="*/ 491973 w 2848806"/>
                <a:gd name="connsiteY1" fmla="*/ 419852 h 484246"/>
                <a:gd name="connsiteX2" fmla="*/ 10303 w 2848806"/>
                <a:gd name="connsiteY2" fmla="*/ 484246 h 484246"/>
                <a:gd name="connsiteX3" fmla="*/ 0 w 2848806"/>
                <a:gd name="connsiteY3" fmla="*/ 291063 h 484246"/>
                <a:gd name="connsiteX4" fmla="*/ 151970 w 2848806"/>
                <a:gd name="connsiteY4" fmla="*/ 309093 h 484246"/>
                <a:gd name="connsiteX5" fmla="*/ 198334 w 2848806"/>
                <a:gd name="connsiteY5" fmla="*/ 306518 h 484246"/>
                <a:gd name="connsiteX6" fmla="*/ 327123 w 2848806"/>
                <a:gd name="connsiteY6" fmla="*/ 288487 h 484246"/>
                <a:gd name="connsiteX7" fmla="*/ 659398 w 2848806"/>
                <a:gd name="connsiteY7" fmla="*/ 242123 h 484246"/>
                <a:gd name="connsiteX8" fmla="*/ 929854 w 2848806"/>
                <a:gd name="connsiteY8" fmla="*/ 206062 h 484246"/>
                <a:gd name="connsiteX9" fmla="*/ 1156522 w 2848806"/>
                <a:gd name="connsiteY9" fmla="*/ 164850 h 484246"/>
                <a:gd name="connsiteX10" fmla="*/ 1612435 w 2848806"/>
                <a:gd name="connsiteY10" fmla="*/ 113334 h 484246"/>
                <a:gd name="connsiteX11" fmla="*/ 2191984 w 2848806"/>
                <a:gd name="connsiteY11" fmla="*/ 51516 h 484246"/>
                <a:gd name="connsiteX12" fmla="*/ 2194560 w 2848806"/>
                <a:gd name="connsiteY12" fmla="*/ 30910 h 484246"/>
                <a:gd name="connsiteX13" fmla="*/ 2202287 w 2848806"/>
                <a:gd name="connsiteY13" fmla="*/ 15455 h 484246"/>
                <a:gd name="connsiteX14" fmla="*/ 2220317 w 2848806"/>
                <a:gd name="connsiteY14" fmla="*/ 2576 h 484246"/>
                <a:gd name="connsiteX15" fmla="*/ 2238348 w 2848806"/>
                <a:gd name="connsiteY15" fmla="*/ 0 h 484246"/>
                <a:gd name="connsiteX16" fmla="*/ 2261530 w 2848806"/>
                <a:gd name="connsiteY16" fmla="*/ 0 h 484246"/>
                <a:gd name="connsiteX17" fmla="*/ 2297591 w 2848806"/>
                <a:gd name="connsiteY17" fmla="*/ 7728 h 484246"/>
                <a:gd name="connsiteX18" fmla="*/ 2439258 w 2848806"/>
                <a:gd name="connsiteY18" fmla="*/ 59243 h 484246"/>
                <a:gd name="connsiteX19" fmla="*/ 2550017 w 2848806"/>
                <a:gd name="connsiteY19" fmla="*/ 110759 h 484246"/>
                <a:gd name="connsiteX20" fmla="*/ 2637593 w 2848806"/>
                <a:gd name="connsiteY20" fmla="*/ 157123 h 484246"/>
                <a:gd name="connsiteX21" fmla="*/ 2691684 w 2848806"/>
                <a:gd name="connsiteY21" fmla="*/ 193183 h 484246"/>
                <a:gd name="connsiteX22" fmla="*/ 2763806 w 2848806"/>
                <a:gd name="connsiteY22" fmla="*/ 244699 h 484246"/>
                <a:gd name="connsiteX23" fmla="*/ 2817897 w 2848806"/>
                <a:gd name="connsiteY23" fmla="*/ 296214 h 484246"/>
                <a:gd name="connsiteX24" fmla="*/ 2838503 w 2848806"/>
                <a:gd name="connsiteY24" fmla="*/ 324548 h 484246"/>
                <a:gd name="connsiteX25" fmla="*/ 2848806 w 2848806"/>
                <a:gd name="connsiteY25" fmla="*/ 350306 h 484246"/>
                <a:gd name="connsiteX26" fmla="*/ 2848806 w 2848806"/>
                <a:gd name="connsiteY26" fmla="*/ 365760 h 484246"/>
                <a:gd name="connsiteX27" fmla="*/ 2841079 w 2848806"/>
                <a:gd name="connsiteY27" fmla="*/ 391518 h 484246"/>
                <a:gd name="connsiteX28" fmla="*/ 2820473 w 2848806"/>
                <a:gd name="connsiteY28" fmla="*/ 417276 h 484246"/>
                <a:gd name="connsiteX29" fmla="*/ 2789564 w 2848806"/>
                <a:gd name="connsiteY29" fmla="*/ 430155 h 484246"/>
                <a:gd name="connsiteX30" fmla="*/ 2320773 w 2848806"/>
                <a:gd name="connsiteY30" fmla="*/ 226668 h 484246"/>
                <a:gd name="connsiteX31" fmla="*/ 2295015 w 2848806"/>
                <a:gd name="connsiteY31" fmla="*/ 218941 h 484246"/>
                <a:gd name="connsiteX32" fmla="*/ 2248651 w 2848806"/>
                <a:gd name="connsiteY32" fmla="*/ 211214 h 484246"/>
                <a:gd name="connsiteX33" fmla="*/ 2171378 w 2848806"/>
                <a:gd name="connsiteY33" fmla="*/ 216365 h 484246"/>
                <a:gd name="connsiteX34" fmla="*/ 1035461 w 2848806"/>
                <a:gd name="connsiteY34" fmla="*/ 352881 h 484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848806" h="484246">
                  <a:moveTo>
                    <a:pt x="1035461" y="352881"/>
                  </a:moveTo>
                  <a:lnTo>
                    <a:pt x="491973" y="419852"/>
                  </a:lnTo>
                  <a:lnTo>
                    <a:pt x="10303" y="484246"/>
                  </a:lnTo>
                  <a:lnTo>
                    <a:pt x="0" y="291063"/>
                  </a:lnTo>
                  <a:lnTo>
                    <a:pt x="151970" y="309093"/>
                  </a:lnTo>
                  <a:lnTo>
                    <a:pt x="198334" y="306518"/>
                  </a:lnTo>
                  <a:lnTo>
                    <a:pt x="327123" y="288487"/>
                  </a:lnTo>
                  <a:lnTo>
                    <a:pt x="659398" y="242123"/>
                  </a:lnTo>
                  <a:lnTo>
                    <a:pt x="929854" y="206062"/>
                  </a:lnTo>
                  <a:lnTo>
                    <a:pt x="1156522" y="164850"/>
                  </a:lnTo>
                  <a:lnTo>
                    <a:pt x="1612435" y="113334"/>
                  </a:lnTo>
                  <a:lnTo>
                    <a:pt x="2191984" y="51516"/>
                  </a:lnTo>
                  <a:lnTo>
                    <a:pt x="2194560" y="30910"/>
                  </a:lnTo>
                  <a:lnTo>
                    <a:pt x="2202287" y="15455"/>
                  </a:lnTo>
                  <a:lnTo>
                    <a:pt x="2220317" y="2576"/>
                  </a:lnTo>
                  <a:lnTo>
                    <a:pt x="2238348" y="0"/>
                  </a:lnTo>
                  <a:lnTo>
                    <a:pt x="2261530" y="0"/>
                  </a:lnTo>
                  <a:lnTo>
                    <a:pt x="2297591" y="7728"/>
                  </a:lnTo>
                  <a:lnTo>
                    <a:pt x="2439258" y="59243"/>
                  </a:lnTo>
                  <a:lnTo>
                    <a:pt x="2550017" y="110759"/>
                  </a:lnTo>
                  <a:lnTo>
                    <a:pt x="2637593" y="157123"/>
                  </a:lnTo>
                  <a:lnTo>
                    <a:pt x="2691684" y="193183"/>
                  </a:lnTo>
                  <a:lnTo>
                    <a:pt x="2763806" y="244699"/>
                  </a:lnTo>
                  <a:lnTo>
                    <a:pt x="2817897" y="296214"/>
                  </a:lnTo>
                  <a:lnTo>
                    <a:pt x="2838503" y="324548"/>
                  </a:lnTo>
                  <a:lnTo>
                    <a:pt x="2848806" y="350306"/>
                  </a:lnTo>
                  <a:lnTo>
                    <a:pt x="2848806" y="365760"/>
                  </a:lnTo>
                  <a:lnTo>
                    <a:pt x="2841079" y="391518"/>
                  </a:lnTo>
                  <a:lnTo>
                    <a:pt x="2820473" y="417276"/>
                  </a:lnTo>
                  <a:lnTo>
                    <a:pt x="2789564" y="430155"/>
                  </a:lnTo>
                  <a:lnTo>
                    <a:pt x="2320773" y="226668"/>
                  </a:lnTo>
                  <a:lnTo>
                    <a:pt x="2295015" y="218941"/>
                  </a:lnTo>
                  <a:lnTo>
                    <a:pt x="2248651" y="211214"/>
                  </a:lnTo>
                  <a:lnTo>
                    <a:pt x="2171378" y="216365"/>
                  </a:lnTo>
                  <a:lnTo>
                    <a:pt x="1035461" y="3528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8">
              <a:extLst>
                <a:ext uri="{FF2B5EF4-FFF2-40B4-BE49-F238E27FC236}">
                  <a16:creationId xmlns:a16="http://schemas.microsoft.com/office/drawing/2014/main" id="{29114995-5745-4FA4-A00D-3D1C2984D1C7}"/>
                </a:ext>
              </a:extLst>
            </p:cNvPr>
            <p:cNvSpPr/>
            <p:nvPr/>
          </p:nvSpPr>
          <p:spPr>
            <a:xfrm>
              <a:off x="7593014" y="1993339"/>
              <a:ext cx="731837" cy="500062"/>
            </a:xfrm>
            <a:custGeom>
              <a:avLst/>
              <a:gdLst>
                <a:gd name="connsiteX0" fmla="*/ 88107 w 731044"/>
                <a:gd name="connsiteY0" fmla="*/ 338137 h 500062"/>
                <a:gd name="connsiteX1" fmla="*/ 209550 w 731044"/>
                <a:gd name="connsiteY1" fmla="*/ 173831 h 500062"/>
                <a:gd name="connsiteX2" fmla="*/ 252413 w 731044"/>
                <a:gd name="connsiteY2" fmla="*/ 114300 h 500062"/>
                <a:gd name="connsiteX3" fmla="*/ 257175 w 731044"/>
                <a:gd name="connsiteY3" fmla="*/ 97631 h 500062"/>
                <a:gd name="connsiteX4" fmla="*/ 257175 w 731044"/>
                <a:gd name="connsiteY4" fmla="*/ 69056 h 500062"/>
                <a:gd name="connsiteX5" fmla="*/ 200025 w 731044"/>
                <a:gd name="connsiteY5" fmla="*/ 0 h 500062"/>
                <a:gd name="connsiteX6" fmla="*/ 728663 w 731044"/>
                <a:gd name="connsiteY6" fmla="*/ 242887 h 500062"/>
                <a:gd name="connsiteX7" fmla="*/ 731044 w 731044"/>
                <a:gd name="connsiteY7" fmla="*/ 254793 h 500062"/>
                <a:gd name="connsiteX8" fmla="*/ 716757 w 731044"/>
                <a:gd name="connsiteY8" fmla="*/ 261937 h 500062"/>
                <a:gd name="connsiteX9" fmla="*/ 619125 w 731044"/>
                <a:gd name="connsiteY9" fmla="*/ 266700 h 500062"/>
                <a:gd name="connsiteX10" fmla="*/ 521494 w 731044"/>
                <a:gd name="connsiteY10" fmla="*/ 271462 h 500062"/>
                <a:gd name="connsiteX11" fmla="*/ 464344 w 731044"/>
                <a:gd name="connsiteY11" fmla="*/ 280987 h 500062"/>
                <a:gd name="connsiteX12" fmla="*/ 421482 w 731044"/>
                <a:gd name="connsiteY12" fmla="*/ 295275 h 500062"/>
                <a:gd name="connsiteX13" fmla="*/ 259557 w 731044"/>
                <a:gd name="connsiteY13" fmla="*/ 373856 h 500062"/>
                <a:gd name="connsiteX14" fmla="*/ 54769 w 731044"/>
                <a:gd name="connsiteY14" fmla="*/ 488156 h 500062"/>
                <a:gd name="connsiteX15" fmla="*/ 28575 w 731044"/>
                <a:gd name="connsiteY15" fmla="*/ 500062 h 500062"/>
                <a:gd name="connsiteX16" fmla="*/ 19050 w 731044"/>
                <a:gd name="connsiteY16" fmla="*/ 500062 h 500062"/>
                <a:gd name="connsiteX17" fmla="*/ 7144 w 731044"/>
                <a:gd name="connsiteY17" fmla="*/ 495300 h 500062"/>
                <a:gd name="connsiteX18" fmla="*/ 0 w 731044"/>
                <a:gd name="connsiteY18" fmla="*/ 481012 h 500062"/>
                <a:gd name="connsiteX19" fmla="*/ 4763 w 731044"/>
                <a:gd name="connsiteY19" fmla="*/ 452437 h 500062"/>
                <a:gd name="connsiteX20" fmla="*/ 88107 w 731044"/>
                <a:gd name="connsiteY20" fmla="*/ 338137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31044" h="500062">
                  <a:moveTo>
                    <a:pt x="88107" y="338137"/>
                  </a:moveTo>
                  <a:lnTo>
                    <a:pt x="209550" y="173831"/>
                  </a:lnTo>
                  <a:lnTo>
                    <a:pt x="252413" y="114300"/>
                  </a:lnTo>
                  <a:lnTo>
                    <a:pt x="257175" y="97631"/>
                  </a:lnTo>
                  <a:lnTo>
                    <a:pt x="257175" y="69056"/>
                  </a:lnTo>
                  <a:lnTo>
                    <a:pt x="200025" y="0"/>
                  </a:lnTo>
                  <a:lnTo>
                    <a:pt x="728663" y="242887"/>
                  </a:lnTo>
                  <a:lnTo>
                    <a:pt x="731044" y="254793"/>
                  </a:lnTo>
                  <a:lnTo>
                    <a:pt x="716757" y="261937"/>
                  </a:lnTo>
                  <a:lnTo>
                    <a:pt x="619125" y="266700"/>
                  </a:lnTo>
                  <a:lnTo>
                    <a:pt x="521494" y="271462"/>
                  </a:lnTo>
                  <a:lnTo>
                    <a:pt x="464344" y="280987"/>
                  </a:lnTo>
                  <a:lnTo>
                    <a:pt x="421482" y="295275"/>
                  </a:lnTo>
                  <a:lnTo>
                    <a:pt x="259557" y="373856"/>
                  </a:lnTo>
                  <a:lnTo>
                    <a:pt x="54769" y="488156"/>
                  </a:lnTo>
                  <a:lnTo>
                    <a:pt x="28575" y="500062"/>
                  </a:lnTo>
                  <a:lnTo>
                    <a:pt x="19050" y="500062"/>
                  </a:lnTo>
                  <a:lnTo>
                    <a:pt x="7144" y="495300"/>
                  </a:lnTo>
                  <a:lnTo>
                    <a:pt x="0" y="481012"/>
                  </a:lnTo>
                  <a:lnTo>
                    <a:pt x="4763" y="452437"/>
                  </a:lnTo>
                  <a:lnTo>
                    <a:pt x="88107" y="3381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9">
              <a:extLst>
                <a:ext uri="{FF2B5EF4-FFF2-40B4-BE49-F238E27FC236}">
                  <a16:creationId xmlns:a16="http://schemas.microsoft.com/office/drawing/2014/main" id="{30F9B807-D03F-4E5B-ACDC-9E33C1668DA1}"/>
                </a:ext>
              </a:extLst>
            </p:cNvPr>
            <p:cNvSpPr/>
            <p:nvPr/>
          </p:nvSpPr>
          <p:spPr>
            <a:xfrm>
              <a:off x="5703889" y="2469589"/>
              <a:ext cx="1716087" cy="412750"/>
            </a:xfrm>
            <a:custGeom>
              <a:avLst/>
              <a:gdLst>
                <a:gd name="connsiteX0" fmla="*/ 1114425 w 1716881"/>
                <a:gd name="connsiteY0" fmla="*/ 252412 h 411956"/>
                <a:gd name="connsiteX1" fmla="*/ 964406 w 1716881"/>
                <a:gd name="connsiteY1" fmla="*/ 283368 h 411956"/>
                <a:gd name="connsiteX2" fmla="*/ 619125 w 1716881"/>
                <a:gd name="connsiteY2" fmla="*/ 354806 h 411956"/>
                <a:gd name="connsiteX3" fmla="*/ 330994 w 1716881"/>
                <a:gd name="connsiteY3" fmla="*/ 411956 h 411956"/>
                <a:gd name="connsiteX4" fmla="*/ 295275 w 1716881"/>
                <a:gd name="connsiteY4" fmla="*/ 411956 h 411956"/>
                <a:gd name="connsiteX5" fmla="*/ 254794 w 1716881"/>
                <a:gd name="connsiteY5" fmla="*/ 409575 h 411956"/>
                <a:gd name="connsiteX6" fmla="*/ 209550 w 1716881"/>
                <a:gd name="connsiteY6" fmla="*/ 402431 h 411956"/>
                <a:gd name="connsiteX7" fmla="*/ 164306 w 1716881"/>
                <a:gd name="connsiteY7" fmla="*/ 385762 h 411956"/>
                <a:gd name="connsiteX8" fmla="*/ 130969 w 1716881"/>
                <a:gd name="connsiteY8" fmla="*/ 366712 h 411956"/>
                <a:gd name="connsiteX9" fmla="*/ 83344 w 1716881"/>
                <a:gd name="connsiteY9" fmla="*/ 330993 h 411956"/>
                <a:gd name="connsiteX10" fmla="*/ 45244 w 1716881"/>
                <a:gd name="connsiteY10" fmla="*/ 295275 h 411956"/>
                <a:gd name="connsiteX11" fmla="*/ 23812 w 1716881"/>
                <a:gd name="connsiteY11" fmla="*/ 271462 h 411956"/>
                <a:gd name="connsiteX12" fmla="*/ 7144 w 1716881"/>
                <a:gd name="connsiteY12" fmla="*/ 247650 h 411956"/>
                <a:gd name="connsiteX13" fmla="*/ 0 w 1716881"/>
                <a:gd name="connsiteY13" fmla="*/ 223837 h 411956"/>
                <a:gd name="connsiteX14" fmla="*/ 2381 w 1716881"/>
                <a:gd name="connsiteY14" fmla="*/ 195262 h 411956"/>
                <a:gd name="connsiteX15" fmla="*/ 9525 w 1716881"/>
                <a:gd name="connsiteY15" fmla="*/ 178593 h 411956"/>
                <a:gd name="connsiteX16" fmla="*/ 28575 w 1716881"/>
                <a:gd name="connsiteY16" fmla="*/ 164306 h 411956"/>
                <a:gd name="connsiteX17" fmla="*/ 45244 w 1716881"/>
                <a:gd name="connsiteY17" fmla="*/ 161925 h 411956"/>
                <a:gd name="connsiteX18" fmla="*/ 59531 w 1716881"/>
                <a:gd name="connsiteY18" fmla="*/ 169068 h 411956"/>
                <a:gd name="connsiteX19" fmla="*/ 119062 w 1716881"/>
                <a:gd name="connsiteY19" fmla="*/ 197643 h 411956"/>
                <a:gd name="connsiteX20" fmla="*/ 219075 w 1716881"/>
                <a:gd name="connsiteY20" fmla="*/ 233362 h 411956"/>
                <a:gd name="connsiteX21" fmla="*/ 304800 w 1716881"/>
                <a:gd name="connsiteY21" fmla="*/ 254793 h 411956"/>
                <a:gd name="connsiteX22" fmla="*/ 323850 w 1716881"/>
                <a:gd name="connsiteY22" fmla="*/ 254793 h 411956"/>
                <a:gd name="connsiteX23" fmla="*/ 695325 w 1716881"/>
                <a:gd name="connsiteY23" fmla="*/ 183356 h 411956"/>
                <a:gd name="connsiteX24" fmla="*/ 1319212 w 1716881"/>
                <a:gd name="connsiteY24" fmla="*/ 57150 h 411956"/>
                <a:gd name="connsiteX25" fmla="*/ 1338262 w 1716881"/>
                <a:gd name="connsiteY25" fmla="*/ 40481 h 411956"/>
                <a:gd name="connsiteX26" fmla="*/ 1354931 w 1716881"/>
                <a:gd name="connsiteY26" fmla="*/ 26193 h 411956"/>
                <a:gd name="connsiteX27" fmla="*/ 1383506 w 1716881"/>
                <a:gd name="connsiteY27" fmla="*/ 11906 h 411956"/>
                <a:gd name="connsiteX28" fmla="*/ 1412081 w 1716881"/>
                <a:gd name="connsiteY28" fmla="*/ 2381 h 411956"/>
                <a:gd name="connsiteX29" fmla="*/ 1443037 w 1716881"/>
                <a:gd name="connsiteY29" fmla="*/ 0 h 411956"/>
                <a:gd name="connsiteX30" fmla="*/ 1495425 w 1716881"/>
                <a:gd name="connsiteY30" fmla="*/ 9525 h 411956"/>
                <a:gd name="connsiteX31" fmla="*/ 1597819 w 1716881"/>
                <a:gd name="connsiteY31" fmla="*/ 33337 h 411956"/>
                <a:gd name="connsiteX32" fmla="*/ 1676400 w 1716881"/>
                <a:gd name="connsiteY32" fmla="*/ 50006 h 411956"/>
                <a:gd name="connsiteX33" fmla="*/ 1685925 w 1716881"/>
                <a:gd name="connsiteY33" fmla="*/ 57150 h 411956"/>
                <a:gd name="connsiteX34" fmla="*/ 1702594 w 1716881"/>
                <a:gd name="connsiteY34" fmla="*/ 80962 h 411956"/>
                <a:gd name="connsiteX35" fmla="*/ 1714500 w 1716881"/>
                <a:gd name="connsiteY35" fmla="*/ 102393 h 411956"/>
                <a:gd name="connsiteX36" fmla="*/ 1716881 w 1716881"/>
                <a:gd name="connsiteY36" fmla="*/ 123825 h 411956"/>
                <a:gd name="connsiteX37" fmla="*/ 1716881 w 1716881"/>
                <a:gd name="connsiteY37" fmla="*/ 152400 h 411956"/>
                <a:gd name="connsiteX38" fmla="*/ 1704975 w 1716881"/>
                <a:gd name="connsiteY38" fmla="*/ 169068 h 411956"/>
                <a:gd name="connsiteX39" fmla="*/ 1678781 w 1716881"/>
                <a:gd name="connsiteY39" fmla="*/ 192881 h 411956"/>
                <a:gd name="connsiteX40" fmla="*/ 1647825 w 1716881"/>
                <a:gd name="connsiteY40" fmla="*/ 209550 h 411956"/>
                <a:gd name="connsiteX41" fmla="*/ 1602581 w 1716881"/>
                <a:gd name="connsiteY41" fmla="*/ 223837 h 411956"/>
                <a:gd name="connsiteX42" fmla="*/ 1481137 w 1716881"/>
                <a:gd name="connsiteY42" fmla="*/ 230981 h 411956"/>
                <a:gd name="connsiteX43" fmla="*/ 1333500 w 1716881"/>
                <a:gd name="connsiteY43" fmla="*/ 235743 h 411956"/>
                <a:gd name="connsiteX44" fmla="*/ 1114425 w 1716881"/>
                <a:gd name="connsiteY44" fmla="*/ 252412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16881" h="411956">
                  <a:moveTo>
                    <a:pt x="1114425" y="252412"/>
                  </a:moveTo>
                  <a:lnTo>
                    <a:pt x="964406" y="283368"/>
                  </a:lnTo>
                  <a:lnTo>
                    <a:pt x="619125" y="354806"/>
                  </a:lnTo>
                  <a:lnTo>
                    <a:pt x="330994" y="411956"/>
                  </a:lnTo>
                  <a:lnTo>
                    <a:pt x="295275" y="411956"/>
                  </a:lnTo>
                  <a:lnTo>
                    <a:pt x="254794" y="409575"/>
                  </a:lnTo>
                  <a:lnTo>
                    <a:pt x="209550" y="402431"/>
                  </a:lnTo>
                  <a:lnTo>
                    <a:pt x="164306" y="385762"/>
                  </a:lnTo>
                  <a:lnTo>
                    <a:pt x="130969" y="366712"/>
                  </a:lnTo>
                  <a:lnTo>
                    <a:pt x="83344" y="330993"/>
                  </a:lnTo>
                  <a:lnTo>
                    <a:pt x="45244" y="295275"/>
                  </a:lnTo>
                  <a:lnTo>
                    <a:pt x="23812" y="271462"/>
                  </a:lnTo>
                  <a:lnTo>
                    <a:pt x="7144" y="247650"/>
                  </a:lnTo>
                  <a:lnTo>
                    <a:pt x="0" y="223837"/>
                  </a:lnTo>
                  <a:lnTo>
                    <a:pt x="2381" y="195262"/>
                  </a:lnTo>
                  <a:lnTo>
                    <a:pt x="9525" y="178593"/>
                  </a:lnTo>
                  <a:lnTo>
                    <a:pt x="28575" y="164306"/>
                  </a:lnTo>
                  <a:lnTo>
                    <a:pt x="45244" y="161925"/>
                  </a:lnTo>
                  <a:lnTo>
                    <a:pt x="59531" y="169068"/>
                  </a:lnTo>
                  <a:lnTo>
                    <a:pt x="119062" y="197643"/>
                  </a:lnTo>
                  <a:lnTo>
                    <a:pt x="219075" y="233362"/>
                  </a:lnTo>
                  <a:lnTo>
                    <a:pt x="304800" y="254793"/>
                  </a:lnTo>
                  <a:lnTo>
                    <a:pt x="323850" y="254793"/>
                  </a:lnTo>
                  <a:lnTo>
                    <a:pt x="695325" y="183356"/>
                  </a:lnTo>
                  <a:lnTo>
                    <a:pt x="1319212" y="57150"/>
                  </a:lnTo>
                  <a:lnTo>
                    <a:pt x="1338262" y="40481"/>
                  </a:lnTo>
                  <a:lnTo>
                    <a:pt x="1354931" y="26193"/>
                  </a:lnTo>
                  <a:lnTo>
                    <a:pt x="1383506" y="11906"/>
                  </a:lnTo>
                  <a:lnTo>
                    <a:pt x="1412081" y="2381"/>
                  </a:lnTo>
                  <a:lnTo>
                    <a:pt x="1443037" y="0"/>
                  </a:lnTo>
                  <a:lnTo>
                    <a:pt x="1495425" y="9525"/>
                  </a:lnTo>
                  <a:lnTo>
                    <a:pt x="1597819" y="33337"/>
                  </a:lnTo>
                  <a:lnTo>
                    <a:pt x="1676400" y="50006"/>
                  </a:lnTo>
                  <a:lnTo>
                    <a:pt x="1685925" y="57150"/>
                  </a:lnTo>
                  <a:lnTo>
                    <a:pt x="1702594" y="80962"/>
                  </a:lnTo>
                  <a:lnTo>
                    <a:pt x="1714500" y="102393"/>
                  </a:lnTo>
                  <a:lnTo>
                    <a:pt x="1716881" y="123825"/>
                  </a:lnTo>
                  <a:lnTo>
                    <a:pt x="1716881" y="152400"/>
                  </a:lnTo>
                  <a:lnTo>
                    <a:pt x="1704975" y="169068"/>
                  </a:lnTo>
                  <a:lnTo>
                    <a:pt x="1678781" y="192881"/>
                  </a:lnTo>
                  <a:lnTo>
                    <a:pt x="1647825" y="209550"/>
                  </a:lnTo>
                  <a:lnTo>
                    <a:pt x="1602581" y="223837"/>
                  </a:lnTo>
                  <a:lnTo>
                    <a:pt x="1481137" y="230981"/>
                  </a:lnTo>
                  <a:lnTo>
                    <a:pt x="1333500" y="235743"/>
                  </a:lnTo>
                  <a:lnTo>
                    <a:pt x="1114425" y="25241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1">
              <a:extLst>
                <a:ext uri="{FF2B5EF4-FFF2-40B4-BE49-F238E27FC236}">
                  <a16:creationId xmlns:a16="http://schemas.microsoft.com/office/drawing/2014/main" id="{BCC33C50-5B21-4210-9492-3CDFC384F55A}"/>
                </a:ext>
              </a:extLst>
            </p:cNvPr>
            <p:cNvSpPr/>
            <p:nvPr/>
          </p:nvSpPr>
          <p:spPr>
            <a:xfrm>
              <a:off x="5262563" y="3193489"/>
              <a:ext cx="595312" cy="1574800"/>
            </a:xfrm>
            <a:custGeom>
              <a:avLst/>
              <a:gdLst>
                <a:gd name="connsiteX0" fmla="*/ 297656 w 595312"/>
                <a:gd name="connsiteY0" fmla="*/ 845343 h 1574006"/>
                <a:gd name="connsiteX1" fmla="*/ 226218 w 595312"/>
                <a:gd name="connsiteY1" fmla="*/ 411956 h 1574006"/>
                <a:gd name="connsiteX2" fmla="*/ 204787 w 595312"/>
                <a:gd name="connsiteY2" fmla="*/ 307181 h 1574006"/>
                <a:gd name="connsiteX3" fmla="*/ 185737 w 595312"/>
                <a:gd name="connsiteY3" fmla="*/ 261937 h 1574006"/>
                <a:gd name="connsiteX4" fmla="*/ 138112 w 595312"/>
                <a:gd name="connsiteY4" fmla="*/ 188118 h 1574006"/>
                <a:gd name="connsiteX5" fmla="*/ 92868 w 595312"/>
                <a:gd name="connsiteY5" fmla="*/ 135731 h 1574006"/>
                <a:gd name="connsiteX6" fmla="*/ 52387 w 595312"/>
                <a:gd name="connsiteY6" fmla="*/ 97631 h 1574006"/>
                <a:gd name="connsiteX7" fmla="*/ 26193 w 595312"/>
                <a:gd name="connsiteY7" fmla="*/ 76200 h 1574006"/>
                <a:gd name="connsiteX8" fmla="*/ 11906 w 595312"/>
                <a:gd name="connsiteY8" fmla="*/ 61912 h 1574006"/>
                <a:gd name="connsiteX9" fmla="*/ 2381 w 595312"/>
                <a:gd name="connsiteY9" fmla="*/ 45243 h 1574006"/>
                <a:gd name="connsiteX10" fmla="*/ 0 w 595312"/>
                <a:gd name="connsiteY10" fmla="*/ 30956 h 1574006"/>
                <a:gd name="connsiteX11" fmla="*/ 2381 w 595312"/>
                <a:gd name="connsiteY11" fmla="*/ 16668 h 1574006"/>
                <a:gd name="connsiteX12" fmla="*/ 9525 w 595312"/>
                <a:gd name="connsiteY12" fmla="*/ 7143 h 1574006"/>
                <a:gd name="connsiteX13" fmla="*/ 16668 w 595312"/>
                <a:gd name="connsiteY13" fmla="*/ 0 h 1574006"/>
                <a:gd name="connsiteX14" fmla="*/ 42862 w 595312"/>
                <a:gd name="connsiteY14" fmla="*/ 2381 h 1574006"/>
                <a:gd name="connsiteX15" fmla="*/ 150018 w 595312"/>
                <a:gd name="connsiteY15" fmla="*/ 33337 h 1574006"/>
                <a:gd name="connsiteX16" fmla="*/ 228600 w 595312"/>
                <a:gd name="connsiteY16" fmla="*/ 59531 h 1574006"/>
                <a:gd name="connsiteX17" fmla="*/ 307181 w 595312"/>
                <a:gd name="connsiteY17" fmla="*/ 90487 h 1574006"/>
                <a:gd name="connsiteX18" fmla="*/ 404812 w 595312"/>
                <a:gd name="connsiteY18" fmla="*/ 133350 h 1574006"/>
                <a:gd name="connsiteX19" fmla="*/ 445293 w 595312"/>
                <a:gd name="connsiteY19" fmla="*/ 154781 h 1574006"/>
                <a:gd name="connsiteX20" fmla="*/ 445293 w 595312"/>
                <a:gd name="connsiteY20" fmla="*/ 261937 h 1574006"/>
                <a:gd name="connsiteX21" fmla="*/ 500062 w 595312"/>
                <a:gd name="connsiteY21" fmla="*/ 745331 h 1574006"/>
                <a:gd name="connsiteX22" fmla="*/ 507206 w 595312"/>
                <a:gd name="connsiteY22" fmla="*/ 840581 h 1574006"/>
                <a:gd name="connsiteX23" fmla="*/ 531018 w 595312"/>
                <a:gd name="connsiteY23" fmla="*/ 1031081 h 1574006"/>
                <a:gd name="connsiteX24" fmla="*/ 540543 w 595312"/>
                <a:gd name="connsiteY24" fmla="*/ 1126331 h 1574006"/>
                <a:gd name="connsiteX25" fmla="*/ 566737 w 595312"/>
                <a:gd name="connsiteY25" fmla="*/ 1345406 h 1574006"/>
                <a:gd name="connsiteX26" fmla="*/ 595312 w 595312"/>
                <a:gd name="connsiteY26" fmla="*/ 1481137 h 1574006"/>
                <a:gd name="connsiteX27" fmla="*/ 535781 w 595312"/>
                <a:gd name="connsiteY27" fmla="*/ 1538287 h 1574006"/>
                <a:gd name="connsiteX28" fmla="*/ 492918 w 595312"/>
                <a:gd name="connsiteY28" fmla="*/ 1564481 h 1574006"/>
                <a:gd name="connsiteX29" fmla="*/ 464343 w 595312"/>
                <a:gd name="connsiteY29" fmla="*/ 1574006 h 1574006"/>
                <a:gd name="connsiteX30" fmla="*/ 445293 w 595312"/>
                <a:gd name="connsiteY30" fmla="*/ 1574006 h 1574006"/>
                <a:gd name="connsiteX31" fmla="*/ 426243 w 595312"/>
                <a:gd name="connsiteY31" fmla="*/ 1569243 h 1574006"/>
                <a:gd name="connsiteX32" fmla="*/ 411956 w 595312"/>
                <a:gd name="connsiteY32" fmla="*/ 1557337 h 1574006"/>
                <a:gd name="connsiteX33" fmla="*/ 390525 w 595312"/>
                <a:gd name="connsiteY33" fmla="*/ 1528762 h 1574006"/>
                <a:gd name="connsiteX34" fmla="*/ 357187 w 595312"/>
                <a:gd name="connsiteY34" fmla="*/ 1471612 h 1574006"/>
                <a:gd name="connsiteX35" fmla="*/ 323850 w 595312"/>
                <a:gd name="connsiteY35" fmla="*/ 1388268 h 1574006"/>
                <a:gd name="connsiteX36" fmla="*/ 314325 w 595312"/>
                <a:gd name="connsiteY36" fmla="*/ 1323975 h 1574006"/>
                <a:gd name="connsiteX37" fmla="*/ 321468 w 595312"/>
                <a:gd name="connsiteY37" fmla="*/ 1293018 h 1574006"/>
                <a:gd name="connsiteX38" fmla="*/ 338137 w 595312"/>
                <a:gd name="connsiteY38" fmla="*/ 1238250 h 1574006"/>
                <a:gd name="connsiteX39" fmla="*/ 345281 w 595312"/>
                <a:gd name="connsiteY39" fmla="*/ 1197768 h 1574006"/>
                <a:gd name="connsiteX40" fmla="*/ 345281 w 595312"/>
                <a:gd name="connsiteY40" fmla="*/ 1162050 h 1574006"/>
                <a:gd name="connsiteX41" fmla="*/ 328612 w 595312"/>
                <a:gd name="connsiteY41" fmla="*/ 1014412 h 1574006"/>
                <a:gd name="connsiteX42" fmla="*/ 297656 w 595312"/>
                <a:gd name="connsiteY42" fmla="*/ 845343 h 1574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5312" h="1574006">
                  <a:moveTo>
                    <a:pt x="297656" y="845343"/>
                  </a:moveTo>
                  <a:lnTo>
                    <a:pt x="226218" y="411956"/>
                  </a:lnTo>
                  <a:lnTo>
                    <a:pt x="204787" y="307181"/>
                  </a:lnTo>
                  <a:lnTo>
                    <a:pt x="185737" y="261937"/>
                  </a:lnTo>
                  <a:lnTo>
                    <a:pt x="138112" y="188118"/>
                  </a:lnTo>
                  <a:lnTo>
                    <a:pt x="92868" y="135731"/>
                  </a:lnTo>
                  <a:lnTo>
                    <a:pt x="52387" y="97631"/>
                  </a:lnTo>
                  <a:lnTo>
                    <a:pt x="26193" y="76200"/>
                  </a:lnTo>
                  <a:lnTo>
                    <a:pt x="11906" y="61912"/>
                  </a:lnTo>
                  <a:lnTo>
                    <a:pt x="2381" y="45243"/>
                  </a:lnTo>
                  <a:lnTo>
                    <a:pt x="0" y="30956"/>
                  </a:lnTo>
                  <a:lnTo>
                    <a:pt x="2381" y="16668"/>
                  </a:lnTo>
                  <a:lnTo>
                    <a:pt x="9525" y="7143"/>
                  </a:lnTo>
                  <a:lnTo>
                    <a:pt x="16668" y="0"/>
                  </a:lnTo>
                  <a:lnTo>
                    <a:pt x="42862" y="2381"/>
                  </a:lnTo>
                  <a:lnTo>
                    <a:pt x="150018" y="33337"/>
                  </a:lnTo>
                  <a:lnTo>
                    <a:pt x="228600" y="59531"/>
                  </a:lnTo>
                  <a:lnTo>
                    <a:pt x="307181" y="90487"/>
                  </a:lnTo>
                  <a:lnTo>
                    <a:pt x="404812" y="133350"/>
                  </a:lnTo>
                  <a:lnTo>
                    <a:pt x="445293" y="154781"/>
                  </a:lnTo>
                  <a:lnTo>
                    <a:pt x="445293" y="261937"/>
                  </a:lnTo>
                  <a:lnTo>
                    <a:pt x="500062" y="745331"/>
                  </a:lnTo>
                  <a:lnTo>
                    <a:pt x="507206" y="840581"/>
                  </a:lnTo>
                  <a:lnTo>
                    <a:pt x="531018" y="1031081"/>
                  </a:lnTo>
                  <a:lnTo>
                    <a:pt x="540543" y="1126331"/>
                  </a:lnTo>
                  <a:lnTo>
                    <a:pt x="566737" y="1345406"/>
                  </a:lnTo>
                  <a:lnTo>
                    <a:pt x="595312" y="1481137"/>
                  </a:lnTo>
                  <a:lnTo>
                    <a:pt x="535781" y="1538287"/>
                  </a:lnTo>
                  <a:lnTo>
                    <a:pt x="492918" y="1564481"/>
                  </a:lnTo>
                  <a:lnTo>
                    <a:pt x="464343" y="1574006"/>
                  </a:lnTo>
                  <a:lnTo>
                    <a:pt x="445293" y="1574006"/>
                  </a:lnTo>
                  <a:lnTo>
                    <a:pt x="426243" y="1569243"/>
                  </a:lnTo>
                  <a:lnTo>
                    <a:pt x="411956" y="1557337"/>
                  </a:lnTo>
                  <a:lnTo>
                    <a:pt x="390525" y="1528762"/>
                  </a:lnTo>
                  <a:lnTo>
                    <a:pt x="357187" y="1471612"/>
                  </a:lnTo>
                  <a:lnTo>
                    <a:pt x="323850" y="1388268"/>
                  </a:lnTo>
                  <a:lnTo>
                    <a:pt x="314325" y="1323975"/>
                  </a:lnTo>
                  <a:lnTo>
                    <a:pt x="321468" y="1293018"/>
                  </a:lnTo>
                  <a:lnTo>
                    <a:pt x="338137" y="1238250"/>
                  </a:lnTo>
                  <a:lnTo>
                    <a:pt x="345281" y="1197768"/>
                  </a:lnTo>
                  <a:lnTo>
                    <a:pt x="345281" y="1162050"/>
                  </a:lnTo>
                  <a:lnTo>
                    <a:pt x="328612" y="1014412"/>
                  </a:lnTo>
                  <a:lnTo>
                    <a:pt x="297656" y="84534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2">
              <a:extLst>
                <a:ext uri="{FF2B5EF4-FFF2-40B4-BE49-F238E27FC236}">
                  <a16:creationId xmlns:a16="http://schemas.microsoft.com/office/drawing/2014/main" id="{1B4840B1-4E01-4403-9B41-04719D5BEB29}"/>
                </a:ext>
              </a:extLst>
            </p:cNvPr>
            <p:cNvSpPr/>
            <p:nvPr/>
          </p:nvSpPr>
          <p:spPr>
            <a:xfrm>
              <a:off x="5573714" y="3015689"/>
              <a:ext cx="2384425" cy="1562100"/>
            </a:xfrm>
            <a:custGeom>
              <a:avLst/>
              <a:gdLst>
                <a:gd name="connsiteX0" fmla="*/ 557213 w 2383632"/>
                <a:gd name="connsiteY0" fmla="*/ 407194 h 1562100"/>
                <a:gd name="connsiteX1" fmla="*/ 88107 w 2383632"/>
                <a:gd name="connsiteY1" fmla="*/ 476250 h 1562100"/>
                <a:gd name="connsiteX2" fmla="*/ 0 w 2383632"/>
                <a:gd name="connsiteY2" fmla="*/ 323850 h 1562100"/>
                <a:gd name="connsiteX3" fmla="*/ 383382 w 2383632"/>
                <a:gd name="connsiteY3" fmla="*/ 271462 h 1562100"/>
                <a:gd name="connsiteX4" fmla="*/ 688182 w 2383632"/>
                <a:gd name="connsiteY4" fmla="*/ 223837 h 1562100"/>
                <a:gd name="connsiteX5" fmla="*/ 990600 w 2383632"/>
                <a:gd name="connsiteY5" fmla="*/ 176212 h 1562100"/>
                <a:gd name="connsiteX6" fmla="*/ 1162050 w 2383632"/>
                <a:gd name="connsiteY6" fmla="*/ 159544 h 1562100"/>
                <a:gd name="connsiteX7" fmla="*/ 1588294 w 2383632"/>
                <a:gd name="connsiteY7" fmla="*/ 95250 h 1562100"/>
                <a:gd name="connsiteX8" fmla="*/ 1835944 w 2383632"/>
                <a:gd name="connsiteY8" fmla="*/ 66675 h 1562100"/>
                <a:gd name="connsiteX9" fmla="*/ 1878807 w 2383632"/>
                <a:gd name="connsiteY9" fmla="*/ 47625 h 1562100"/>
                <a:gd name="connsiteX10" fmla="*/ 1935957 w 2383632"/>
                <a:gd name="connsiteY10" fmla="*/ 23812 h 1562100"/>
                <a:gd name="connsiteX11" fmla="*/ 1985963 w 2383632"/>
                <a:gd name="connsiteY11" fmla="*/ 7144 h 1562100"/>
                <a:gd name="connsiteX12" fmla="*/ 2033588 w 2383632"/>
                <a:gd name="connsiteY12" fmla="*/ 0 h 1562100"/>
                <a:gd name="connsiteX13" fmla="*/ 2066925 w 2383632"/>
                <a:gd name="connsiteY13" fmla="*/ 0 h 1562100"/>
                <a:gd name="connsiteX14" fmla="*/ 2090738 w 2383632"/>
                <a:gd name="connsiteY14" fmla="*/ 4762 h 1562100"/>
                <a:gd name="connsiteX15" fmla="*/ 2114550 w 2383632"/>
                <a:gd name="connsiteY15" fmla="*/ 19050 h 1562100"/>
                <a:gd name="connsiteX16" fmla="*/ 2185988 w 2383632"/>
                <a:gd name="connsiteY16" fmla="*/ 61912 h 1562100"/>
                <a:gd name="connsiteX17" fmla="*/ 2271713 w 2383632"/>
                <a:gd name="connsiteY17" fmla="*/ 119062 h 1562100"/>
                <a:gd name="connsiteX18" fmla="*/ 2321719 w 2383632"/>
                <a:gd name="connsiteY18" fmla="*/ 157162 h 1562100"/>
                <a:gd name="connsiteX19" fmla="*/ 2350294 w 2383632"/>
                <a:gd name="connsiteY19" fmla="*/ 183356 h 1562100"/>
                <a:gd name="connsiteX20" fmla="*/ 2371725 w 2383632"/>
                <a:gd name="connsiteY20" fmla="*/ 214312 h 1562100"/>
                <a:gd name="connsiteX21" fmla="*/ 2381250 w 2383632"/>
                <a:gd name="connsiteY21" fmla="*/ 245269 h 1562100"/>
                <a:gd name="connsiteX22" fmla="*/ 2383632 w 2383632"/>
                <a:gd name="connsiteY22" fmla="*/ 269081 h 1562100"/>
                <a:gd name="connsiteX23" fmla="*/ 2374107 w 2383632"/>
                <a:gd name="connsiteY23" fmla="*/ 304800 h 1562100"/>
                <a:gd name="connsiteX24" fmla="*/ 2352675 w 2383632"/>
                <a:gd name="connsiteY24" fmla="*/ 323850 h 1562100"/>
                <a:gd name="connsiteX25" fmla="*/ 2331244 w 2383632"/>
                <a:gd name="connsiteY25" fmla="*/ 347662 h 1562100"/>
                <a:gd name="connsiteX26" fmla="*/ 2316957 w 2383632"/>
                <a:gd name="connsiteY26" fmla="*/ 383381 h 1562100"/>
                <a:gd name="connsiteX27" fmla="*/ 2302669 w 2383632"/>
                <a:gd name="connsiteY27" fmla="*/ 423862 h 1562100"/>
                <a:gd name="connsiteX28" fmla="*/ 2297907 w 2383632"/>
                <a:gd name="connsiteY28" fmla="*/ 490537 h 1562100"/>
                <a:gd name="connsiteX29" fmla="*/ 2233613 w 2383632"/>
                <a:gd name="connsiteY29" fmla="*/ 766762 h 1562100"/>
                <a:gd name="connsiteX30" fmla="*/ 2162175 w 2383632"/>
                <a:gd name="connsiteY30" fmla="*/ 1107281 h 1562100"/>
                <a:gd name="connsiteX31" fmla="*/ 2097882 w 2383632"/>
                <a:gd name="connsiteY31" fmla="*/ 1381125 h 1562100"/>
                <a:gd name="connsiteX32" fmla="*/ 2074069 w 2383632"/>
                <a:gd name="connsiteY32" fmla="*/ 1435894 h 1562100"/>
                <a:gd name="connsiteX33" fmla="*/ 2028825 w 2383632"/>
                <a:gd name="connsiteY33" fmla="*/ 1531144 h 1562100"/>
                <a:gd name="connsiteX34" fmla="*/ 2014538 w 2383632"/>
                <a:gd name="connsiteY34" fmla="*/ 1554956 h 1562100"/>
                <a:gd name="connsiteX35" fmla="*/ 2002632 w 2383632"/>
                <a:gd name="connsiteY35" fmla="*/ 1562100 h 1562100"/>
                <a:gd name="connsiteX36" fmla="*/ 1985963 w 2383632"/>
                <a:gd name="connsiteY36" fmla="*/ 1562100 h 1562100"/>
                <a:gd name="connsiteX37" fmla="*/ 1947863 w 2383632"/>
                <a:gd name="connsiteY37" fmla="*/ 1557337 h 1562100"/>
                <a:gd name="connsiteX38" fmla="*/ 1902619 w 2383632"/>
                <a:gd name="connsiteY38" fmla="*/ 1528762 h 1562100"/>
                <a:gd name="connsiteX39" fmla="*/ 1847850 w 2383632"/>
                <a:gd name="connsiteY39" fmla="*/ 1495425 h 1562100"/>
                <a:gd name="connsiteX40" fmla="*/ 1812132 w 2383632"/>
                <a:gd name="connsiteY40" fmla="*/ 1452562 h 1562100"/>
                <a:gd name="connsiteX41" fmla="*/ 1845469 w 2383632"/>
                <a:gd name="connsiteY41" fmla="*/ 1321594 h 1562100"/>
                <a:gd name="connsiteX42" fmla="*/ 1945482 w 2383632"/>
                <a:gd name="connsiteY42" fmla="*/ 826294 h 1562100"/>
                <a:gd name="connsiteX43" fmla="*/ 1985963 w 2383632"/>
                <a:gd name="connsiteY43" fmla="*/ 719137 h 1562100"/>
                <a:gd name="connsiteX44" fmla="*/ 2031207 w 2383632"/>
                <a:gd name="connsiteY44" fmla="*/ 347662 h 1562100"/>
                <a:gd name="connsiteX45" fmla="*/ 2028825 w 2383632"/>
                <a:gd name="connsiteY45" fmla="*/ 309562 h 1562100"/>
                <a:gd name="connsiteX46" fmla="*/ 2021682 w 2383632"/>
                <a:gd name="connsiteY46" fmla="*/ 285750 h 1562100"/>
                <a:gd name="connsiteX47" fmla="*/ 2009775 w 2383632"/>
                <a:gd name="connsiteY47" fmla="*/ 269081 h 1562100"/>
                <a:gd name="connsiteX48" fmla="*/ 1993107 w 2383632"/>
                <a:gd name="connsiteY48" fmla="*/ 252412 h 1562100"/>
                <a:gd name="connsiteX49" fmla="*/ 1959769 w 2383632"/>
                <a:gd name="connsiteY49" fmla="*/ 233362 h 1562100"/>
                <a:gd name="connsiteX50" fmla="*/ 1914525 w 2383632"/>
                <a:gd name="connsiteY50" fmla="*/ 221456 h 1562100"/>
                <a:gd name="connsiteX51" fmla="*/ 1659732 w 2383632"/>
                <a:gd name="connsiteY51" fmla="*/ 252412 h 1562100"/>
                <a:gd name="connsiteX52" fmla="*/ 1145382 w 2383632"/>
                <a:gd name="connsiteY52" fmla="*/ 316706 h 1562100"/>
                <a:gd name="connsiteX53" fmla="*/ 995363 w 2383632"/>
                <a:gd name="connsiteY53" fmla="*/ 330994 h 1562100"/>
                <a:gd name="connsiteX54" fmla="*/ 557213 w 2383632"/>
                <a:gd name="connsiteY54" fmla="*/ 407194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83632" h="1562100">
                  <a:moveTo>
                    <a:pt x="557213" y="407194"/>
                  </a:moveTo>
                  <a:lnTo>
                    <a:pt x="88107" y="476250"/>
                  </a:lnTo>
                  <a:lnTo>
                    <a:pt x="0" y="323850"/>
                  </a:lnTo>
                  <a:lnTo>
                    <a:pt x="383382" y="271462"/>
                  </a:lnTo>
                  <a:lnTo>
                    <a:pt x="688182" y="223837"/>
                  </a:lnTo>
                  <a:lnTo>
                    <a:pt x="990600" y="176212"/>
                  </a:lnTo>
                  <a:lnTo>
                    <a:pt x="1162050" y="159544"/>
                  </a:lnTo>
                  <a:lnTo>
                    <a:pt x="1588294" y="95250"/>
                  </a:lnTo>
                  <a:lnTo>
                    <a:pt x="1835944" y="66675"/>
                  </a:lnTo>
                  <a:lnTo>
                    <a:pt x="1878807" y="47625"/>
                  </a:lnTo>
                  <a:lnTo>
                    <a:pt x="1935957" y="23812"/>
                  </a:lnTo>
                  <a:lnTo>
                    <a:pt x="1985963" y="7144"/>
                  </a:lnTo>
                  <a:lnTo>
                    <a:pt x="2033588" y="0"/>
                  </a:lnTo>
                  <a:lnTo>
                    <a:pt x="2066925" y="0"/>
                  </a:lnTo>
                  <a:lnTo>
                    <a:pt x="2090738" y="4762"/>
                  </a:lnTo>
                  <a:lnTo>
                    <a:pt x="2114550" y="19050"/>
                  </a:lnTo>
                  <a:lnTo>
                    <a:pt x="2185988" y="61912"/>
                  </a:lnTo>
                  <a:lnTo>
                    <a:pt x="2271713" y="119062"/>
                  </a:lnTo>
                  <a:lnTo>
                    <a:pt x="2321719" y="157162"/>
                  </a:lnTo>
                  <a:lnTo>
                    <a:pt x="2350294" y="183356"/>
                  </a:lnTo>
                  <a:lnTo>
                    <a:pt x="2371725" y="214312"/>
                  </a:lnTo>
                  <a:lnTo>
                    <a:pt x="2381250" y="245269"/>
                  </a:lnTo>
                  <a:lnTo>
                    <a:pt x="2383632" y="269081"/>
                  </a:lnTo>
                  <a:lnTo>
                    <a:pt x="2374107" y="304800"/>
                  </a:lnTo>
                  <a:lnTo>
                    <a:pt x="2352675" y="323850"/>
                  </a:lnTo>
                  <a:lnTo>
                    <a:pt x="2331244" y="347662"/>
                  </a:lnTo>
                  <a:lnTo>
                    <a:pt x="2316957" y="383381"/>
                  </a:lnTo>
                  <a:lnTo>
                    <a:pt x="2302669" y="423862"/>
                  </a:lnTo>
                  <a:lnTo>
                    <a:pt x="2297907" y="490537"/>
                  </a:lnTo>
                  <a:lnTo>
                    <a:pt x="2233613" y="766762"/>
                  </a:lnTo>
                  <a:lnTo>
                    <a:pt x="2162175" y="1107281"/>
                  </a:lnTo>
                  <a:lnTo>
                    <a:pt x="2097882" y="1381125"/>
                  </a:lnTo>
                  <a:lnTo>
                    <a:pt x="2074069" y="1435894"/>
                  </a:lnTo>
                  <a:lnTo>
                    <a:pt x="2028825" y="1531144"/>
                  </a:lnTo>
                  <a:lnTo>
                    <a:pt x="2014538" y="1554956"/>
                  </a:lnTo>
                  <a:lnTo>
                    <a:pt x="2002632" y="1562100"/>
                  </a:lnTo>
                  <a:lnTo>
                    <a:pt x="1985963" y="1562100"/>
                  </a:lnTo>
                  <a:lnTo>
                    <a:pt x="1947863" y="1557337"/>
                  </a:lnTo>
                  <a:lnTo>
                    <a:pt x="1902619" y="1528762"/>
                  </a:lnTo>
                  <a:lnTo>
                    <a:pt x="1847850" y="1495425"/>
                  </a:lnTo>
                  <a:lnTo>
                    <a:pt x="1812132" y="1452562"/>
                  </a:lnTo>
                  <a:lnTo>
                    <a:pt x="1845469" y="1321594"/>
                  </a:lnTo>
                  <a:lnTo>
                    <a:pt x="1945482" y="826294"/>
                  </a:lnTo>
                  <a:lnTo>
                    <a:pt x="1985963" y="719137"/>
                  </a:lnTo>
                  <a:lnTo>
                    <a:pt x="2031207" y="347662"/>
                  </a:lnTo>
                  <a:lnTo>
                    <a:pt x="2028825" y="309562"/>
                  </a:lnTo>
                  <a:lnTo>
                    <a:pt x="2021682" y="285750"/>
                  </a:lnTo>
                  <a:lnTo>
                    <a:pt x="2009775" y="269081"/>
                  </a:lnTo>
                  <a:lnTo>
                    <a:pt x="1993107" y="252412"/>
                  </a:lnTo>
                  <a:lnTo>
                    <a:pt x="1959769" y="233362"/>
                  </a:lnTo>
                  <a:lnTo>
                    <a:pt x="1914525" y="221456"/>
                  </a:lnTo>
                  <a:lnTo>
                    <a:pt x="1659732" y="252412"/>
                  </a:lnTo>
                  <a:lnTo>
                    <a:pt x="1145382" y="316706"/>
                  </a:lnTo>
                  <a:lnTo>
                    <a:pt x="995363" y="330994"/>
                  </a:lnTo>
                  <a:lnTo>
                    <a:pt x="557213" y="4071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5">
              <a:extLst>
                <a:ext uri="{FF2B5EF4-FFF2-40B4-BE49-F238E27FC236}">
                  <a16:creationId xmlns:a16="http://schemas.microsoft.com/office/drawing/2014/main" id="{7CC4C49B-5FAA-4F59-B15D-87A885D68A6A}"/>
                </a:ext>
              </a:extLst>
            </p:cNvPr>
            <p:cNvSpPr/>
            <p:nvPr/>
          </p:nvSpPr>
          <p:spPr>
            <a:xfrm>
              <a:off x="6442075" y="2683902"/>
              <a:ext cx="317500" cy="1749425"/>
            </a:xfrm>
            <a:custGeom>
              <a:avLst/>
              <a:gdLst>
                <a:gd name="connsiteX0" fmla="*/ 97703 w 318161"/>
                <a:gd name="connsiteY0" fmla="*/ 926926 h 1748634"/>
                <a:gd name="connsiteX1" fmla="*/ 95197 w 318161"/>
                <a:gd name="connsiteY1" fmla="*/ 413359 h 1748634"/>
                <a:gd name="connsiteX2" fmla="*/ 92692 w 318161"/>
                <a:gd name="connsiteY2" fmla="*/ 303130 h 1748634"/>
                <a:gd name="connsiteX3" fmla="*/ 85177 w 318161"/>
                <a:gd name="connsiteY3" fmla="*/ 240500 h 1748634"/>
                <a:gd name="connsiteX4" fmla="*/ 77661 w 318161"/>
                <a:gd name="connsiteY4" fmla="*/ 210437 h 1748634"/>
                <a:gd name="connsiteX5" fmla="*/ 67640 w 318161"/>
                <a:gd name="connsiteY5" fmla="*/ 170354 h 1748634"/>
                <a:gd name="connsiteX6" fmla="*/ 0 w 318161"/>
                <a:gd name="connsiteY6" fmla="*/ 72651 h 1748634"/>
                <a:gd name="connsiteX7" fmla="*/ 202921 w 318161"/>
                <a:gd name="connsiteY7" fmla="*/ 0 h 1748634"/>
                <a:gd name="connsiteX8" fmla="*/ 268057 w 318161"/>
                <a:gd name="connsiteY8" fmla="*/ 95198 h 1748634"/>
                <a:gd name="connsiteX9" fmla="*/ 290603 w 318161"/>
                <a:gd name="connsiteY9" fmla="*/ 145302 h 1748634"/>
                <a:gd name="connsiteX10" fmla="*/ 305635 w 318161"/>
                <a:gd name="connsiteY10" fmla="*/ 192901 h 1748634"/>
                <a:gd name="connsiteX11" fmla="*/ 315655 w 318161"/>
                <a:gd name="connsiteY11" fmla="*/ 235489 h 1748634"/>
                <a:gd name="connsiteX12" fmla="*/ 318161 w 318161"/>
                <a:gd name="connsiteY12" fmla="*/ 283088 h 1748634"/>
                <a:gd name="connsiteX13" fmla="*/ 318161 w 318161"/>
                <a:gd name="connsiteY13" fmla="*/ 501041 h 1748634"/>
                <a:gd name="connsiteX14" fmla="*/ 318161 w 318161"/>
                <a:gd name="connsiteY14" fmla="*/ 628807 h 1748634"/>
                <a:gd name="connsiteX15" fmla="*/ 290603 w 318161"/>
                <a:gd name="connsiteY15" fmla="*/ 1109806 h 1748634"/>
                <a:gd name="connsiteX16" fmla="*/ 290603 w 318161"/>
                <a:gd name="connsiteY16" fmla="*/ 1235066 h 1748634"/>
                <a:gd name="connsiteX17" fmla="*/ 293109 w 318161"/>
                <a:gd name="connsiteY17" fmla="*/ 1721076 h 1748634"/>
                <a:gd name="connsiteX18" fmla="*/ 95197 w 318161"/>
                <a:gd name="connsiteY18" fmla="*/ 1748634 h 1748634"/>
                <a:gd name="connsiteX19" fmla="*/ 95197 w 318161"/>
                <a:gd name="connsiteY19" fmla="*/ 1250098 h 1748634"/>
                <a:gd name="connsiteX20" fmla="*/ 97703 w 318161"/>
                <a:gd name="connsiteY20" fmla="*/ 926926 h 1748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8161" h="1748634">
                  <a:moveTo>
                    <a:pt x="97703" y="926926"/>
                  </a:moveTo>
                  <a:cubicBezTo>
                    <a:pt x="96868" y="755737"/>
                    <a:pt x="96032" y="584548"/>
                    <a:pt x="95197" y="413359"/>
                  </a:cubicBezTo>
                  <a:lnTo>
                    <a:pt x="92692" y="303130"/>
                  </a:lnTo>
                  <a:lnTo>
                    <a:pt x="85177" y="240500"/>
                  </a:lnTo>
                  <a:lnTo>
                    <a:pt x="77661" y="210437"/>
                  </a:lnTo>
                  <a:lnTo>
                    <a:pt x="67640" y="170354"/>
                  </a:lnTo>
                  <a:lnTo>
                    <a:pt x="0" y="72651"/>
                  </a:lnTo>
                  <a:lnTo>
                    <a:pt x="202921" y="0"/>
                  </a:lnTo>
                  <a:lnTo>
                    <a:pt x="268057" y="95198"/>
                  </a:lnTo>
                  <a:lnTo>
                    <a:pt x="290603" y="145302"/>
                  </a:lnTo>
                  <a:lnTo>
                    <a:pt x="305635" y="192901"/>
                  </a:lnTo>
                  <a:lnTo>
                    <a:pt x="315655" y="235489"/>
                  </a:lnTo>
                  <a:lnTo>
                    <a:pt x="318161" y="283088"/>
                  </a:lnTo>
                  <a:lnTo>
                    <a:pt x="318161" y="501041"/>
                  </a:lnTo>
                  <a:lnTo>
                    <a:pt x="318161" y="628807"/>
                  </a:lnTo>
                  <a:lnTo>
                    <a:pt x="290603" y="1109806"/>
                  </a:lnTo>
                  <a:lnTo>
                    <a:pt x="290603" y="1235066"/>
                  </a:lnTo>
                  <a:cubicBezTo>
                    <a:pt x="291438" y="1397069"/>
                    <a:pt x="292274" y="1559073"/>
                    <a:pt x="293109" y="1721076"/>
                  </a:cubicBezTo>
                  <a:lnTo>
                    <a:pt x="95197" y="1748634"/>
                  </a:lnTo>
                  <a:lnTo>
                    <a:pt x="95197" y="1250098"/>
                  </a:lnTo>
                  <a:cubicBezTo>
                    <a:pt x="96032" y="1140704"/>
                    <a:pt x="96868" y="1031310"/>
                    <a:pt x="97703" y="926926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3">
              <a:extLst>
                <a:ext uri="{FF2B5EF4-FFF2-40B4-BE49-F238E27FC236}">
                  <a16:creationId xmlns:a16="http://schemas.microsoft.com/office/drawing/2014/main" id="{7BE6EBF4-4FDF-4B4A-AB61-D0051C8E5F03}"/>
                </a:ext>
              </a:extLst>
            </p:cNvPr>
            <p:cNvSpPr/>
            <p:nvPr/>
          </p:nvSpPr>
          <p:spPr>
            <a:xfrm>
              <a:off x="5686426" y="3703077"/>
              <a:ext cx="1914525" cy="371475"/>
            </a:xfrm>
            <a:custGeom>
              <a:avLst/>
              <a:gdLst>
                <a:gd name="connsiteX0" fmla="*/ 431006 w 1914525"/>
                <a:gd name="connsiteY0" fmla="*/ 307181 h 371475"/>
                <a:gd name="connsiteX1" fmla="*/ 38100 w 1914525"/>
                <a:gd name="connsiteY1" fmla="*/ 371475 h 371475"/>
                <a:gd name="connsiteX2" fmla="*/ 0 w 1914525"/>
                <a:gd name="connsiteY2" fmla="*/ 214313 h 371475"/>
                <a:gd name="connsiteX3" fmla="*/ 397669 w 1914525"/>
                <a:gd name="connsiteY3" fmla="*/ 147638 h 371475"/>
                <a:gd name="connsiteX4" fmla="*/ 650081 w 1914525"/>
                <a:gd name="connsiteY4" fmla="*/ 114300 h 371475"/>
                <a:gd name="connsiteX5" fmla="*/ 881063 w 1914525"/>
                <a:gd name="connsiteY5" fmla="*/ 88106 h 371475"/>
                <a:gd name="connsiteX6" fmla="*/ 1023938 w 1914525"/>
                <a:gd name="connsiteY6" fmla="*/ 76200 h 371475"/>
                <a:gd name="connsiteX7" fmla="*/ 1247775 w 1914525"/>
                <a:gd name="connsiteY7" fmla="*/ 45244 h 371475"/>
                <a:gd name="connsiteX8" fmla="*/ 1507331 w 1914525"/>
                <a:gd name="connsiteY8" fmla="*/ 19050 h 371475"/>
                <a:gd name="connsiteX9" fmla="*/ 1914525 w 1914525"/>
                <a:gd name="connsiteY9" fmla="*/ 0 h 371475"/>
                <a:gd name="connsiteX10" fmla="*/ 1907381 w 1914525"/>
                <a:gd name="connsiteY10" fmla="*/ 164306 h 371475"/>
                <a:gd name="connsiteX11" fmla="*/ 1635919 w 1914525"/>
                <a:gd name="connsiteY11" fmla="*/ 164306 h 371475"/>
                <a:gd name="connsiteX12" fmla="*/ 1428750 w 1914525"/>
                <a:gd name="connsiteY12" fmla="*/ 180975 h 371475"/>
                <a:gd name="connsiteX13" fmla="*/ 1019175 w 1914525"/>
                <a:gd name="connsiteY13" fmla="*/ 230981 h 371475"/>
                <a:gd name="connsiteX14" fmla="*/ 883444 w 1914525"/>
                <a:gd name="connsiteY14" fmla="*/ 247650 h 371475"/>
                <a:gd name="connsiteX15" fmla="*/ 431006 w 1914525"/>
                <a:gd name="connsiteY15" fmla="*/ 307181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14525" h="371475">
                  <a:moveTo>
                    <a:pt x="431006" y="307181"/>
                  </a:moveTo>
                  <a:lnTo>
                    <a:pt x="38100" y="371475"/>
                  </a:lnTo>
                  <a:lnTo>
                    <a:pt x="0" y="214313"/>
                  </a:lnTo>
                  <a:lnTo>
                    <a:pt x="397669" y="147638"/>
                  </a:lnTo>
                  <a:lnTo>
                    <a:pt x="650081" y="114300"/>
                  </a:lnTo>
                  <a:lnTo>
                    <a:pt x="881063" y="88106"/>
                  </a:lnTo>
                  <a:lnTo>
                    <a:pt x="1023938" y="76200"/>
                  </a:lnTo>
                  <a:lnTo>
                    <a:pt x="1247775" y="45244"/>
                  </a:lnTo>
                  <a:lnTo>
                    <a:pt x="1507331" y="19050"/>
                  </a:lnTo>
                  <a:lnTo>
                    <a:pt x="1914525" y="0"/>
                  </a:lnTo>
                  <a:lnTo>
                    <a:pt x="1907381" y="164306"/>
                  </a:lnTo>
                  <a:lnTo>
                    <a:pt x="1635919" y="164306"/>
                  </a:lnTo>
                  <a:lnTo>
                    <a:pt x="1428750" y="180975"/>
                  </a:lnTo>
                  <a:lnTo>
                    <a:pt x="1019175" y="230981"/>
                  </a:lnTo>
                  <a:lnTo>
                    <a:pt x="883444" y="247650"/>
                  </a:lnTo>
                  <a:lnTo>
                    <a:pt x="431006" y="3071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4">
              <a:extLst>
                <a:ext uri="{FF2B5EF4-FFF2-40B4-BE49-F238E27FC236}">
                  <a16:creationId xmlns:a16="http://schemas.microsoft.com/office/drawing/2014/main" id="{2C18702C-C95A-42A5-AE5E-7052C91DF709}"/>
                </a:ext>
              </a:extLst>
            </p:cNvPr>
            <p:cNvSpPr/>
            <p:nvPr/>
          </p:nvSpPr>
          <p:spPr>
            <a:xfrm>
              <a:off x="5767389" y="4322764"/>
              <a:ext cx="1724025" cy="382587"/>
            </a:xfrm>
            <a:custGeom>
              <a:avLst/>
              <a:gdLst>
                <a:gd name="connsiteX0" fmla="*/ 902493 w 1724025"/>
                <a:gd name="connsiteY0" fmla="*/ 183356 h 383381"/>
                <a:gd name="connsiteX1" fmla="*/ 597693 w 1724025"/>
                <a:gd name="connsiteY1" fmla="*/ 233362 h 383381"/>
                <a:gd name="connsiteX2" fmla="*/ 371475 w 1724025"/>
                <a:gd name="connsiteY2" fmla="*/ 276225 h 383381"/>
                <a:gd name="connsiteX3" fmla="*/ 192881 w 1724025"/>
                <a:gd name="connsiteY3" fmla="*/ 321469 h 383381"/>
                <a:gd name="connsiteX4" fmla="*/ 40481 w 1724025"/>
                <a:gd name="connsiteY4" fmla="*/ 383381 h 383381"/>
                <a:gd name="connsiteX5" fmla="*/ 0 w 1724025"/>
                <a:gd name="connsiteY5" fmla="*/ 216694 h 383381"/>
                <a:gd name="connsiteX6" fmla="*/ 200025 w 1724025"/>
                <a:gd name="connsiteY6" fmla="*/ 166687 h 383381"/>
                <a:gd name="connsiteX7" fmla="*/ 421481 w 1724025"/>
                <a:gd name="connsiteY7" fmla="*/ 119062 h 383381"/>
                <a:gd name="connsiteX8" fmla="*/ 695325 w 1724025"/>
                <a:gd name="connsiteY8" fmla="*/ 76200 h 383381"/>
                <a:gd name="connsiteX9" fmla="*/ 795337 w 1724025"/>
                <a:gd name="connsiteY9" fmla="*/ 61912 h 383381"/>
                <a:gd name="connsiteX10" fmla="*/ 931068 w 1724025"/>
                <a:gd name="connsiteY10" fmla="*/ 50006 h 383381"/>
                <a:gd name="connsiteX11" fmla="*/ 1350168 w 1724025"/>
                <a:gd name="connsiteY11" fmla="*/ 14287 h 383381"/>
                <a:gd name="connsiteX12" fmla="*/ 1702593 w 1724025"/>
                <a:gd name="connsiteY12" fmla="*/ 0 h 383381"/>
                <a:gd name="connsiteX13" fmla="*/ 1724025 w 1724025"/>
                <a:gd name="connsiteY13" fmla="*/ 221456 h 383381"/>
                <a:gd name="connsiteX14" fmla="*/ 1654968 w 1724025"/>
                <a:gd name="connsiteY14" fmla="*/ 200025 h 383381"/>
                <a:gd name="connsiteX15" fmla="*/ 1581150 w 1724025"/>
                <a:gd name="connsiteY15" fmla="*/ 171450 h 383381"/>
                <a:gd name="connsiteX16" fmla="*/ 1528762 w 1724025"/>
                <a:gd name="connsiteY16" fmla="*/ 159544 h 383381"/>
                <a:gd name="connsiteX17" fmla="*/ 1402556 w 1724025"/>
                <a:gd name="connsiteY17" fmla="*/ 157162 h 383381"/>
                <a:gd name="connsiteX18" fmla="*/ 1140618 w 1724025"/>
                <a:gd name="connsiteY18" fmla="*/ 169069 h 383381"/>
                <a:gd name="connsiteX19" fmla="*/ 902493 w 1724025"/>
                <a:gd name="connsiteY19" fmla="*/ 183356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24025" h="383381">
                  <a:moveTo>
                    <a:pt x="902493" y="183356"/>
                  </a:moveTo>
                  <a:lnTo>
                    <a:pt x="597693" y="233362"/>
                  </a:lnTo>
                  <a:lnTo>
                    <a:pt x="371475" y="276225"/>
                  </a:lnTo>
                  <a:lnTo>
                    <a:pt x="192881" y="321469"/>
                  </a:lnTo>
                  <a:lnTo>
                    <a:pt x="40481" y="383381"/>
                  </a:lnTo>
                  <a:lnTo>
                    <a:pt x="0" y="216694"/>
                  </a:lnTo>
                  <a:lnTo>
                    <a:pt x="200025" y="166687"/>
                  </a:lnTo>
                  <a:lnTo>
                    <a:pt x="421481" y="119062"/>
                  </a:lnTo>
                  <a:lnTo>
                    <a:pt x="695325" y="76200"/>
                  </a:lnTo>
                  <a:lnTo>
                    <a:pt x="795337" y="61912"/>
                  </a:lnTo>
                  <a:lnTo>
                    <a:pt x="931068" y="50006"/>
                  </a:lnTo>
                  <a:lnTo>
                    <a:pt x="1350168" y="14287"/>
                  </a:lnTo>
                  <a:lnTo>
                    <a:pt x="1702593" y="0"/>
                  </a:lnTo>
                  <a:lnTo>
                    <a:pt x="1724025" y="221456"/>
                  </a:lnTo>
                  <a:lnTo>
                    <a:pt x="1654968" y="200025"/>
                  </a:lnTo>
                  <a:lnTo>
                    <a:pt x="1581150" y="171450"/>
                  </a:lnTo>
                  <a:lnTo>
                    <a:pt x="1528762" y="159544"/>
                  </a:lnTo>
                  <a:lnTo>
                    <a:pt x="1402556" y="157162"/>
                  </a:lnTo>
                  <a:lnTo>
                    <a:pt x="1140618" y="169069"/>
                  </a:lnTo>
                  <a:lnTo>
                    <a:pt x="902493" y="18335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4" name="グループ化 43">
            <a:extLst>
              <a:ext uri="{FF2B5EF4-FFF2-40B4-BE49-F238E27FC236}">
                <a16:creationId xmlns:a16="http://schemas.microsoft.com/office/drawing/2014/main" id="{090A5E52-E003-4DB2-B85A-D1D80AF6F879}"/>
              </a:ext>
            </a:extLst>
          </p:cNvPr>
          <p:cNvGrpSpPr/>
          <p:nvPr/>
        </p:nvGrpSpPr>
        <p:grpSpPr>
          <a:xfrm>
            <a:off x="3649663" y="1469465"/>
            <a:ext cx="4722813" cy="4378886"/>
            <a:chOff x="3649663" y="1469465"/>
            <a:chExt cx="4722813" cy="4378886"/>
          </a:xfrm>
          <a:solidFill>
            <a:schemeClr val="tx1"/>
          </a:solidFill>
        </p:grpSpPr>
        <p:sp>
          <p:nvSpPr>
            <p:cNvPr id="45" name="フリーフォーム 6">
              <a:extLst>
                <a:ext uri="{FF2B5EF4-FFF2-40B4-BE49-F238E27FC236}">
                  <a16:creationId xmlns:a16="http://schemas.microsoft.com/office/drawing/2014/main" id="{018AEF3A-50ED-4ACF-98BE-B1E4A4B3142C}"/>
                </a:ext>
              </a:extLst>
            </p:cNvPr>
            <p:cNvSpPr/>
            <p:nvPr/>
          </p:nvSpPr>
          <p:spPr>
            <a:xfrm>
              <a:off x="4157664" y="1674252"/>
              <a:ext cx="795337" cy="671513"/>
            </a:xfrm>
            <a:custGeom>
              <a:avLst/>
              <a:gdLst>
                <a:gd name="connsiteX0" fmla="*/ 485775 w 795337"/>
                <a:gd name="connsiteY0" fmla="*/ 514350 h 671513"/>
                <a:gd name="connsiteX1" fmla="*/ 411956 w 795337"/>
                <a:gd name="connsiteY1" fmla="*/ 395288 h 671513"/>
                <a:gd name="connsiteX2" fmla="*/ 373856 w 795337"/>
                <a:gd name="connsiteY2" fmla="*/ 338138 h 671513"/>
                <a:gd name="connsiteX3" fmla="*/ 316706 w 795337"/>
                <a:gd name="connsiteY3" fmla="*/ 273844 h 671513"/>
                <a:gd name="connsiteX4" fmla="*/ 261937 w 795337"/>
                <a:gd name="connsiteY4" fmla="*/ 219075 h 671513"/>
                <a:gd name="connsiteX5" fmla="*/ 209550 w 795337"/>
                <a:gd name="connsiteY5" fmla="*/ 176213 h 671513"/>
                <a:gd name="connsiteX6" fmla="*/ 135731 w 795337"/>
                <a:gd name="connsiteY6" fmla="*/ 126206 h 671513"/>
                <a:gd name="connsiteX7" fmla="*/ 80962 w 795337"/>
                <a:gd name="connsiteY7" fmla="*/ 92869 h 671513"/>
                <a:gd name="connsiteX8" fmla="*/ 30956 w 795337"/>
                <a:gd name="connsiteY8" fmla="*/ 71438 h 671513"/>
                <a:gd name="connsiteX9" fmla="*/ 9525 w 795337"/>
                <a:gd name="connsiteY9" fmla="*/ 52388 h 671513"/>
                <a:gd name="connsiteX10" fmla="*/ 2381 w 795337"/>
                <a:gd name="connsiteY10" fmla="*/ 40481 h 671513"/>
                <a:gd name="connsiteX11" fmla="*/ 0 w 795337"/>
                <a:gd name="connsiteY11" fmla="*/ 26194 h 671513"/>
                <a:gd name="connsiteX12" fmla="*/ 7143 w 795337"/>
                <a:gd name="connsiteY12" fmla="*/ 9525 h 671513"/>
                <a:gd name="connsiteX13" fmla="*/ 26193 w 795337"/>
                <a:gd name="connsiteY13" fmla="*/ 2381 h 671513"/>
                <a:gd name="connsiteX14" fmla="*/ 61912 w 795337"/>
                <a:gd name="connsiteY14" fmla="*/ 0 h 671513"/>
                <a:gd name="connsiteX15" fmla="*/ 145256 w 795337"/>
                <a:gd name="connsiteY15" fmla="*/ 21431 h 671513"/>
                <a:gd name="connsiteX16" fmla="*/ 290512 w 795337"/>
                <a:gd name="connsiteY16" fmla="*/ 59531 h 671513"/>
                <a:gd name="connsiteX17" fmla="*/ 400050 w 795337"/>
                <a:gd name="connsiteY17" fmla="*/ 95250 h 671513"/>
                <a:gd name="connsiteX18" fmla="*/ 488156 w 795337"/>
                <a:gd name="connsiteY18" fmla="*/ 128588 h 671513"/>
                <a:gd name="connsiteX19" fmla="*/ 542925 w 795337"/>
                <a:gd name="connsiteY19" fmla="*/ 152400 h 671513"/>
                <a:gd name="connsiteX20" fmla="*/ 581025 w 795337"/>
                <a:gd name="connsiteY20" fmla="*/ 171450 h 671513"/>
                <a:gd name="connsiteX21" fmla="*/ 619125 w 795337"/>
                <a:gd name="connsiteY21" fmla="*/ 195263 h 671513"/>
                <a:gd name="connsiteX22" fmla="*/ 640556 w 795337"/>
                <a:gd name="connsiteY22" fmla="*/ 214313 h 671513"/>
                <a:gd name="connsiteX23" fmla="*/ 688181 w 795337"/>
                <a:gd name="connsiteY23" fmla="*/ 266700 h 671513"/>
                <a:gd name="connsiteX24" fmla="*/ 747712 w 795337"/>
                <a:gd name="connsiteY24" fmla="*/ 354806 h 671513"/>
                <a:gd name="connsiteX25" fmla="*/ 766762 w 795337"/>
                <a:gd name="connsiteY25" fmla="*/ 390525 h 671513"/>
                <a:gd name="connsiteX26" fmla="*/ 788193 w 795337"/>
                <a:gd name="connsiteY26" fmla="*/ 433388 h 671513"/>
                <a:gd name="connsiteX27" fmla="*/ 795337 w 795337"/>
                <a:gd name="connsiteY27" fmla="*/ 471488 h 671513"/>
                <a:gd name="connsiteX28" fmla="*/ 792956 w 795337"/>
                <a:gd name="connsiteY28" fmla="*/ 521494 h 671513"/>
                <a:gd name="connsiteX29" fmla="*/ 785812 w 795337"/>
                <a:gd name="connsiteY29" fmla="*/ 564356 h 671513"/>
                <a:gd name="connsiteX30" fmla="*/ 769143 w 795337"/>
                <a:gd name="connsiteY30" fmla="*/ 607219 h 671513"/>
                <a:gd name="connsiteX31" fmla="*/ 740568 w 795337"/>
                <a:gd name="connsiteY31" fmla="*/ 638175 h 671513"/>
                <a:gd name="connsiteX32" fmla="*/ 709612 w 795337"/>
                <a:gd name="connsiteY32" fmla="*/ 657225 h 671513"/>
                <a:gd name="connsiteX33" fmla="*/ 664368 w 795337"/>
                <a:gd name="connsiteY33" fmla="*/ 669131 h 671513"/>
                <a:gd name="connsiteX34" fmla="*/ 633412 w 795337"/>
                <a:gd name="connsiteY34" fmla="*/ 671513 h 671513"/>
                <a:gd name="connsiteX35" fmla="*/ 602456 w 795337"/>
                <a:gd name="connsiteY35" fmla="*/ 657225 h 671513"/>
                <a:gd name="connsiteX36" fmla="*/ 557212 w 795337"/>
                <a:gd name="connsiteY36" fmla="*/ 611981 h 671513"/>
                <a:gd name="connsiteX37" fmla="*/ 485775 w 795337"/>
                <a:gd name="connsiteY37" fmla="*/ 514350 h 671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95337" h="671513">
                  <a:moveTo>
                    <a:pt x="485775" y="514350"/>
                  </a:moveTo>
                  <a:lnTo>
                    <a:pt x="411956" y="395288"/>
                  </a:lnTo>
                  <a:lnTo>
                    <a:pt x="373856" y="338138"/>
                  </a:lnTo>
                  <a:lnTo>
                    <a:pt x="316706" y="273844"/>
                  </a:lnTo>
                  <a:lnTo>
                    <a:pt x="261937" y="219075"/>
                  </a:lnTo>
                  <a:lnTo>
                    <a:pt x="209550" y="176213"/>
                  </a:lnTo>
                  <a:lnTo>
                    <a:pt x="135731" y="126206"/>
                  </a:lnTo>
                  <a:lnTo>
                    <a:pt x="80962" y="92869"/>
                  </a:lnTo>
                  <a:lnTo>
                    <a:pt x="30956" y="71438"/>
                  </a:lnTo>
                  <a:lnTo>
                    <a:pt x="9525" y="52388"/>
                  </a:lnTo>
                  <a:lnTo>
                    <a:pt x="2381" y="40481"/>
                  </a:lnTo>
                  <a:lnTo>
                    <a:pt x="0" y="26194"/>
                  </a:lnTo>
                  <a:lnTo>
                    <a:pt x="7143" y="9525"/>
                  </a:lnTo>
                  <a:lnTo>
                    <a:pt x="26193" y="2381"/>
                  </a:lnTo>
                  <a:lnTo>
                    <a:pt x="61912" y="0"/>
                  </a:lnTo>
                  <a:lnTo>
                    <a:pt x="145256" y="21431"/>
                  </a:lnTo>
                  <a:lnTo>
                    <a:pt x="290512" y="59531"/>
                  </a:lnTo>
                  <a:lnTo>
                    <a:pt x="400050" y="95250"/>
                  </a:lnTo>
                  <a:lnTo>
                    <a:pt x="488156" y="128588"/>
                  </a:lnTo>
                  <a:lnTo>
                    <a:pt x="542925" y="152400"/>
                  </a:lnTo>
                  <a:lnTo>
                    <a:pt x="581025" y="171450"/>
                  </a:lnTo>
                  <a:lnTo>
                    <a:pt x="619125" y="195263"/>
                  </a:lnTo>
                  <a:lnTo>
                    <a:pt x="640556" y="214313"/>
                  </a:lnTo>
                  <a:lnTo>
                    <a:pt x="688181" y="266700"/>
                  </a:lnTo>
                  <a:lnTo>
                    <a:pt x="747712" y="354806"/>
                  </a:lnTo>
                  <a:lnTo>
                    <a:pt x="766762" y="390525"/>
                  </a:lnTo>
                  <a:lnTo>
                    <a:pt x="788193" y="433388"/>
                  </a:lnTo>
                  <a:lnTo>
                    <a:pt x="795337" y="471488"/>
                  </a:lnTo>
                  <a:lnTo>
                    <a:pt x="792956" y="521494"/>
                  </a:lnTo>
                  <a:lnTo>
                    <a:pt x="785812" y="564356"/>
                  </a:lnTo>
                  <a:lnTo>
                    <a:pt x="769143" y="607219"/>
                  </a:lnTo>
                  <a:lnTo>
                    <a:pt x="740568" y="638175"/>
                  </a:lnTo>
                  <a:lnTo>
                    <a:pt x="709612" y="657225"/>
                  </a:lnTo>
                  <a:lnTo>
                    <a:pt x="664368" y="669131"/>
                  </a:lnTo>
                  <a:lnTo>
                    <a:pt x="633412" y="671513"/>
                  </a:lnTo>
                  <a:lnTo>
                    <a:pt x="602456" y="657225"/>
                  </a:lnTo>
                  <a:lnTo>
                    <a:pt x="557212" y="611981"/>
                  </a:lnTo>
                  <a:lnTo>
                    <a:pt x="485775" y="514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7">
              <a:extLst>
                <a:ext uri="{FF2B5EF4-FFF2-40B4-BE49-F238E27FC236}">
                  <a16:creationId xmlns:a16="http://schemas.microsoft.com/office/drawing/2014/main" id="{5A353713-6CEF-4427-89F6-8040444EC30B}"/>
                </a:ext>
              </a:extLst>
            </p:cNvPr>
            <p:cNvSpPr/>
            <p:nvPr/>
          </p:nvSpPr>
          <p:spPr>
            <a:xfrm>
              <a:off x="3792538" y="2901389"/>
              <a:ext cx="800100" cy="563562"/>
            </a:xfrm>
            <a:custGeom>
              <a:avLst/>
              <a:gdLst>
                <a:gd name="connsiteX0" fmla="*/ 478632 w 800100"/>
                <a:gd name="connsiteY0" fmla="*/ 400050 h 564356"/>
                <a:gd name="connsiteX1" fmla="*/ 290513 w 800100"/>
                <a:gd name="connsiteY1" fmla="*/ 233362 h 564356"/>
                <a:gd name="connsiteX2" fmla="*/ 250032 w 800100"/>
                <a:gd name="connsiteY2" fmla="*/ 200025 h 564356"/>
                <a:gd name="connsiteX3" fmla="*/ 138113 w 800100"/>
                <a:gd name="connsiteY3" fmla="*/ 121444 h 564356"/>
                <a:gd name="connsiteX4" fmla="*/ 33338 w 800100"/>
                <a:gd name="connsiteY4" fmla="*/ 59531 h 564356"/>
                <a:gd name="connsiteX5" fmla="*/ 11907 w 800100"/>
                <a:gd name="connsiteY5" fmla="*/ 45244 h 564356"/>
                <a:gd name="connsiteX6" fmla="*/ 0 w 800100"/>
                <a:gd name="connsiteY6" fmla="*/ 28575 h 564356"/>
                <a:gd name="connsiteX7" fmla="*/ 4763 w 800100"/>
                <a:gd name="connsiteY7" fmla="*/ 14287 h 564356"/>
                <a:gd name="connsiteX8" fmla="*/ 19050 w 800100"/>
                <a:gd name="connsiteY8" fmla="*/ 4762 h 564356"/>
                <a:gd name="connsiteX9" fmla="*/ 45244 w 800100"/>
                <a:gd name="connsiteY9" fmla="*/ 0 h 564356"/>
                <a:gd name="connsiteX10" fmla="*/ 80963 w 800100"/>
                <a:gd name="connsiteY10" fmla="*/ 0 h 564356"/>
                <a:gd name="connsiteX11" fmla="*/ 157163 w 800100"/>
                <a:gd name="connsiteY11" fmla="*/ 16669 h 564356"/>
                <a:gd name="connsiteX12" fmla="*/ 319088 w 800100"/>
                <a:gd name="connsiteY12" fmla="*/ 52387 h 564356"/>
                <a:gd name="connsiteX13" fmla="*/ 435769 w 800100"/>
                <a:gd name="connsiteY13" fmla="*/ 80962 h 564356"/>
                <a:gd name="connsiteX14" fmla="*/ 531019 w 800100"/>
                <a:gd name="connsiteY14" fmla="*/ 111919 h 564356"/>
                <a:gd name="connsiteX15" fmla="*/ 614363 w 800100"/>
                <a:gd name="connsiteY15" fmla="*/ 150019 h 564356"/>
                <a:gd name="connsiteX16" fmla="*/ 657225 w 800100"/>
                <a:gd name="connsiteY16" fmla="*/ 173831 h 564356"/>
                <a:gd name="connsiteX17" fmla="*/ 678657 w 800100"/>
                <a:gd name="connsiteY17" fmla="*/ 188119 h 564356"/>
                <a:gd name="connsiteX18" fmla="*/ 702469 w 800100"/>
                <a:gd name="connsiteY18" fmla="*/ 211931 h 564356"/>
                <a:gd name="connsiteX19" fmla="*/ 726282 w 800100"/>
                <a:gd name="connsiteY19" fmla="*/ 242887 h 564356"/>
                <a:gd name="connsiteX20" fmla="*/ 752475 w 800100"/>
                <a:gd name="connsiteY20" fmla="*/ 283369 h 564356"/>
                <a:gd name="connsiteX21" fmla="*/ 778669 w 800100"/>
                <a:gd name="connsiteY21" fmla="*/ 330994 h 564356"/>
                <a:gd name="connsiteX22" fmla="*/ 788194 w 800100"/>
                <a:gd name="connsiteY22" fmla="*/ 371475 h 564356"/>
                <a:gd name="connsiteX23" fmla="*/ 800100 w 800100"/>
                <a:gd name="connsiteY23" fmla="*/ 450056 h 564356"/>
                <a:gd name="connsiteX24" fmla="*/ 800100 w 800100"/>
                <a:gd name="connsiteY24" fmla="*/ 485775 h 564356"/>
                <a:gd name="connsiteX25" fmla="*/ 792957 w 800100"/>
                <a:gd name="connsiteY25" fmla="*/ 511969 h 564356"/>
                <a:gd name="connsiteX26" fmla="*/ 769144 w 800100"/>
                <a:gd name="connsiteY26" fmla="*/ 542925 h 564356"/>
                <a:gd name="connsiteX27" fmla="*/ 738188 w 800100"/>
                <a:gd name="connsiteY27" fmla="*/ 559594 h 564356"/>
                <a:gd name="connsiteX28" fmla="*/ 707232 w 800100"/>
                <a:gd name="connsiteY28" fmla="*/ 564356 h 564356"/>
                <a:gd name="connsiteX29" fmla="*/ 671513 w 800100"/>
                <a:gd name="connsiteY29" fmla="*/ 564356 h 564356"/>
                <a:gd name="connsiteX30" fmla="*/ 647700 w 800100"/>
                <a:gd name="connsiteY30" fmla="*/ 552450 h 564356"/>
                <a:gd name="connsiteX31" fmla="*/ 478632 w 800100"/>
                <a:gd name="connsiteY31" fmla="*/ 400050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00100" h="564356">
                  <a:moveTo>
                    <a:pt x="478632" y="400050"/>
                  </a:moveTo>
                  <a:lnTo>
                    <a:pt x="290513" y="233362"/>
                  </a:lnTo>
                  <a:lnTo>
                    <a:pt x="250032" y="200025"/>
                  </a:lnTo>
                  <a:lnTo>
                    <a:pt x="138113" y="121444"/>
                  </a:lnTo>
                  <a:lnTo>
                    <a:pt x="33338" y="59531"/>
                  </a:lnTo>
                  <a:lnTo>
                    <a:pt x="11907" y="45244"/>
                  </a:lnTo>
                  <a:lnTo>
                    <a:pt x="0" y="28575"/>
                  </a:lnTo>
                  <a:lnTo>
                    <a:pt x="4763" y="14287"/>
                  </a:lnTo>
                  <a:lnTo>
                    <a:pt x="19050" y="4762"/>
                  </a:lnTo>
                  <a:lnTo>
                    <a:pt x="45244" y="0"/>
                  </a:lnTo>
                  <a:lnTo>
                    <a:pt x="80963" y="0"/>
                  </a:lnTo>
                  <a:lnTo>
                    <a:pt x="157163" y="16669"/>
                  </a:lnTo>
                  <a:lnTo>
                    <a:pt x="319088" y="52387"/>
                  </a:lnTo>
                  <a:lnTo>
                    <a:pt x="435769" y="80962"/>
                  </a:lnTo>
                  <a:lnTo>
                    <a:pt x="531019" y="111919"/>
                  </a:lnTo>
                  <a:lnTo>
                    <a:pt x="614363" y="150019"/>
                  </a:lnTo>
                  <a:lnTo>
                    <a:pt x="657225" y="173831"/>
                  </a:lnTo>
                  <a:lnTo>
                    <a:pt x="678657" y="188119"/>
                  </a:lnTo>
                  <a:lnTo>
                    <a:pt x="702469" y="211931"/>
                  </a:lnTo>
                  <a:lnTo>
                    <a:pt x="726282" y="242887"/>
                  </a:lnTo>
                  <a:lnTo>
                    <a:pt x="752475" y="283369"/>
                  </a:lnTo>
                  <a:lnTo>
                    <a:pt x="778669" y="330994"/>
                  </a:lnTo>
                  <a:lnTo>
                    <a:pt x="788194" y="371475"/>
                  </a:lnTo>
                  <a:lnTo>
                    <a:pt x="800100" y="450056"/>
                  </a:lnTo>
                  <a:lnTo>
                    <a:pt x="800100" y="485775"/>
                  </a:lnTo>
                  <a:lnTo>
                    <a:pt x="792957" y="511969"/>
                  </a:lnTo>
                  <a:lnTo>
                    <a:pt x="769144" y="542925"/>
                  </a:lnTo>
                  <a:lnTo>
                    <a:pt x="738188" y="559594"/>
                  </a:lnTo>
                  <a:lnTo>
                    <a:pt x="707232" y="564356"/>
                  </a:lnTo>
                  <a:lnTo>
                    <a:pt x="671513" y="564356"/>
                  </a:lnTo>
                  <a:lnTo>
                    <a:pt x="647700" y="552450"/>
                  </a:lnTo>
                  <a:lnTo>
                    <a:pt x="478632" y="4000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8">
              <a:extLst>
                <a:ext uri="{FF2B5EF4-FFF2-40B4-BE49-F238E27FC236}">
                  <a16:creationId xmlns:a16="http://schemas.microsoft.com/office/drawing/2014/main" id="{E8032884-ED3A-403F-8F4B-96AD080643B6}"/>
                </a:ext>
              </a:extLst>
            </p:cNvPr>
            <p:cNvSpPr/>
            <p:nvPr/>
          </p:nvSpPr>
          <p:spPr>
            <a:xfrm>
              <a:off x="3649663" y="5171514"/>
              <a:ext cx="615950" cy="615950"/>
            </a:xfrm>
            <a:custGeom>
              <a:avLst/>
              <a:gdLst>
                <a:gd name="connsiteX0" fmla="*/ 269082 w 614363"/>
                <a:gd name="connsiteY0" fmla="*/ 476250 h 614363"/>
                <a:gd name="connsiteX1" fmla="*/ 171450 w 614363"/>
                <a:gd name="connsiteY1" fmla="*/ 390525 h 614363"/>
                <a:gd name="connsiteX2" fmla="*/ 126207 w 614363"/>
                <a:gd name="connsiteY2" fmla="*/ 333375 h 614363"/>
                <a:gd name="connsiteX3" fmla="*/ 78582 w 614363"/>
                <a:gd name="connsiteY3" fmla="*/ 261938 h 614363"/>
                <a:gd name="connsiteX4" fmla="*/ 50007 w 614363"/>
                <a:gd name="connsiteY4" fmla="*/ 207169 h 614363"/>
                <a:gd name="connsiteX5" fmla="*/ 26194 w 614363"/>
                <a:gd name="connsiteY5" fmla="*/ 147638 h 614363"/>
                <a:gd name="connsiteX6" fmla="*/ 7144 w 614363"/>
                <a:gd name="connsiteY6" fmla="*/ 90488 h 614363"/>
                <a:gd name="connsiteX7" fmla="*/ 0 w 614363"/>
                <a:gd name="connsiteY7" fmla="*/ 45244 h 614363"/>
                <a:gd name="connsiteX8" fmla="*/ 0 w 614363"/>
                <a:gd name="connsiteY8" fmla="*/ 21432 h 614363"/>
                <a:gd name="connsiteX9" fmla="*/ 2382 w 614363"/>
                <a:gd name="connsiteY9" fmla="*/ 11907 h 614363"/>
                <a:gd name="connsiteX10" fmla="*/ 9525 w 614363"/>
                <a:gd name="connsiteY10" fmla="*/ 2382 h 614363"/>
                <a:gd name="connsiteX11" fmla="*/ 23813 w 614363"/>
                <a:gd name="connsiteY11" fmla="*/ 0 h 614363"/>
                <a:gd name="connsiteX12" fmla="*/ 42863 w 614363"/>
                <a:gd name="connsiteY12" fmla="*/ 4763 h 614363"/>
                <a:gd name="connsiteX13" fmla="*/ 97632 w 614363"/>
                <a:gd name="connsiteY13" fmla="*/ 40482 h 614363"/>
                <a:gd name="connsiteX14" fmla="*/ 166688 w 614363"/>
                <a:gd name="connsiteY14" fmla="*/ 76200 h 614363"/>
                <a:gd name="connsiteX15" fmla="*/ 252413 w 614363"/>
                <a:gd name="connsiteY15" fmla="*/ 114300 h 614363"/>
                <a:gd name="connsiteX16" fmla="*/ 288132 w 614363"/>
                <a:gd name="connsiteY16" fmla="*/ 119063 h 614363"/>
                <a:gd name="connsiteX17" fmla="*/ 316707 w 614363"/>
                <a:gd name="connsiteY17" fmla="*/ 114300 h 614363"/>
                <a:gd name="connsiteX18" fmla="*/ 614363 w 614363"/>
                <a:gd name="connsiteY18" fmla="*/ 438150 h 614363"/>
                <a:gd name="connsiteX19" fmla="*/ 590550 w 614363"/>
                <a:gd name="connsiteY19" fmla="*/ 509588 h 614363"/>
                <a:gd name="connsiteX20" fmla="*/ 583407 w 614363"/>
                <a:gd name="connsiteY20" fmla="*/ 561975 h 614363"/>
                <a:gd name="connsiteX21" fmla="*/ 576263 w 614363"/>
                <a:gd name="connsiteY21" fmla="*/ 592932 h 614363"/>
                <a:gd name="connsiteX22" fmla="*/ 566738 w 614363"/>
                <a:gd name="connsiteY22" fmla="*/ 602457 h 614363"/>
                <a:gd name="connsiteX23" fmla="*/ 542925 w 614363"/>
                <a:gd name="connsiteY23" fmla="*/ 611982 h 614363"/>
                <a:gd name="connsiteX24" fmla="*/ 507207 w 614363"/>
                <a:gd name="connsiteY24" fmla="*/ 614363 h 614363"/>
                <a:gd name="connsiteX25" fmla="*/ 459582 w 614363"/>
                <a:gd name="connsiteY25" fmla="*/ 600075 h 614363"/>
                <a:gd name="connsiteX26" fmla="*/ 385763 w 614363"/>
                <a:gd name="connsiteY26" fmla="*/ 561975 h 614363"/>
                <a:gd name="connsiteX27" fmla="*/ 269082 w 614363"/>
                <a:gd name="connsiteY27" fmla="*/ 476250 h 61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14363" h="614363">
                  <a:moveTo>
                    <a:pt x="269082" y="476250"/>
                  </a:moveTo>
                  <a:lnTo>
                    <a:pt x="171450" y="390525"/>
                  </a:lnTo>
                  <a:lnTo>
                    <a:pt x="126207" y="333375"/>
                  </a:lnTo>
                  <a:lnTo>
                    <a:pt x="78582" y="261938"/>
                  </a:lnTo>
                  <a:lnTo>
                    <a:pt x="50007" y="207169"/>
                  </a:lnTo>
                  <a:lnTo>
                    <a:pt x="26194" y="147638"/>
                  </a:lnTo>
                  <a:lnTo>
                    <a:pt x="7144" y="90488"/>
                  </a:lnTo>
                  <a:lnTo>
                    <a:pt x="0" y="45244"/>
                  </a:lnTo>
                  <a:lnTo>
                    <a:pt x="0" y="21432"/>
                  </a:lnTo>
                  <a:lnTo>
                    <a:pt x="2382" y="11907"/>
                  </a:lnTo>
                  <a:lnTo>
                    <a:pt x="9525" y="2382"/>
                  </a:lnTo>
                  <a:lnTo>
                    <a:pt x="23813" y="0"/>
                  </a:lnTo>
                  <a:lnTo>
                    <a:pt x="42863" y="4763"/>
                  </a:lnTo>
                  <a:lnTo>
                    <a:pt x="97632" y="40482"/>
                  </a:lnTo>
                  <a:lnTo>
                    <a:pt x="166688" y="76200"/>
                  </a:lnTo>
                  <a:lnTo>
                    <a:pt x="252413" y="114300"/>
                  </a:lnTo>
                  <a:lnTo>
                    <a:pt x="288132" y="119063"/>
                  </a:lnTo>
                  <a:lnTo>
                    <a:pt x="316707" y="114300"/>
                  </a:lnTo>
                  <a:lnTo>
                    <a:pt x="614363" y="438150"/>
                  </a:lnTo>
                  <a:lnTo>
                    <a:pt x="590550" y="509588"/>
                  </a:lnTo>
                  <a:lnTo>
                    <a:pt x="583407" y="561975"/>
                  </a:lnTo>
                  <a:lnTo>
                    <a:pt x="576263" y="592932"/>
                  </a:lnTo>
                  <a:lnTo>
                    <a:pt x="566738" y="602457"/>
                  </a:lnTo>
                  <a:lnTo>
                    <a:pt x="542925" y="611982"/>
                  </a:lnTo>
                  <a:lnTo>
                    <a:pt x="507207" y="614363"/>
                  </a:lnTo>
                  <a:lnTo>
                    <a:pt x="459582" y="600075"/>
                  </a:lnTo>
                  <a:lnTo>
                    <a:pt x="385763" y="561975"/>
                  </a:lnTo>
                  <a:lnTo>
                    <a:pt x="269082" y="476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1">
              <a:extLst>
                <a:ext uri="{FF2B5EF4-FFF2-40B4-BE49-F238E27FC236}">
                  <a16:creationId xmlns:a16="http://schemas.microsoft.com/office/drawing/2014/main" id="{CE5B0DD3-0D18-4402-9095-EA527B1C8010}"/>
                </a:ext>
              </a:extLst>
            </p:cNvPr>
            <p:cNvSpPr/>
            <p:nvPr/>
          </p:nvSpPr>
          <p:spPr>
            <a:xfrm>
              <a:off x="6215063" y="1469465"/>
              <a:ext cx="595312" cy="631825"/>
            </a:xfrm>
            <a:custGeom>
              <a:avLst/>
              <a:gdLst>
                <a:gd name="connsiteX0" fmla="*/ 230981 w 595312"/>
                <a:gd name="connsiteY0" fmla="*/ 428625 h 631031"/>
                <a:gd name="connsiteX1" fmla="*/ 228600 w 595312"/>
                <a:gd name="connsiteY1" fmla="*/ 309562 h 631031"/>
                <a:gd name="connsiteX2" fmla="*/ 219075 w 595312"/>
                <a:gd name="connsiteY2" fmla="*/ 266700 h 631031"/>
                <a:gd name="connsiteX3" fmla="*/ 200025 w 595312"/>
                <a:gd name="connsiteY3" fmla="*/ 226218 h 631031"/>
                <a:gd name="connsiteX4" fmla="*/ 180975 w 595312"/>
                <a:gd name="connsiteY4" fmla="*/ 197643 h 631031"/>
                <a:gd name="connsiteX5" fmla="*/ 152400 w 595312"/>
                <a:gd name="connsiteY5" fmla="*/ 166687 h 631031"/>
                <a:gd name="connsiteX6" fmla="*/ 116681 w 595312"/>
                <a:gd name="connsiteY6" fmla="*/ 133350 h 631031"/>
                <a:gd name="connsiteX7" fmla="*/ 71437 w 595312"/>
                <a:gd name="connsiteY7" fmla="*/ 100012 h 631031"/>
                <a:gd name="connsiteX8" fmla="*/ 35718 w 595312"/>
                <a:gd name="connsiteY8" fmla="*/ 78581 h 631031"/>
                <a:gd name="connsiteX9" fmla="*/ 16668 w 595312"/>
                <a:gd name="connsiteY9" fmla="*/ 66675 h 631031"/>
                <a:gd name="connsiteX10" fmla="*/ 0 w 595312"/>
                <a:gd name="connsiteY10" fmla="*/ 45243 h 631031"/>
                <a:gd name="connsiteX11" fmla="*/ 0 w 595312"/>
                <a:gd name="connsiteY11" fmla="*/ 28575 h 631031"/>
                <a:gd name="connsiteX12" fmla="*/ 4762 w 595312"/>
                <a:gd name="connsiteY12" fmla="*/ 14287 h 631031"/>
                <a:gd name="connsiteX13" fmla="*/ 21431 w 595312"/>
                <a:gd name="connsiteY13" fmla="*/ 4762 h 631031"/>
                <a:gd name="connsiteX14" fmla="*/ 73818 w 595312"/>
                <a:gd name="connsiteY14" fmla="*/ 0 h 631031"/>
                <a:gd name="connsiteX15" fmla="*/ 185737 w 595312"/>
                <a:gd name="connsiteY15" fmla="*/ 4762 h 631031"/>
                <a:gd name="connsiteX16" fmla="*/ 245268 w 595312"/>
                <a:gd name="connsiteY16" fmla="*/ 9525 h 631031"/>
                <a:gd name="connsiteX17" fmla="*/ 316706 w 595312"/>
                <a:gd name="connsiteY17" fmla="*/ 21431 h 631031"/>
                <a:gd name="connsiteX18" fmla="*/ 385762 w 595312"/>
                <a:gd name="connsiteY18" fmla="*/ 40481 h 631031"/>
                <a:gd name="connsiteX19" fmla="*/ 481012 w 595312"/>
                <a:gd name="connsiteY19" fmla="*/ 83343 h 631031"/>
                <a:gd name="connsiteX20" fmla="*/ 535781 w 595312"/>
                <a:gd name="connsiteY20" fmla="*/ 111918 h 631031"/>
                <a:gd name="connsiteX21" fmla="*/ 569118 w 595312"/>
                <a:gd name="connsiteY21" fmla="*/ 140493 h 631031"/>
                <a:gd name="connsiteX22" fmla="*/ 588168 w 595312"/>
                <a:gd name="connsiteY22" fmla="*/ 164306 h 631031"/>
                <a:gd name="connsiteX23" fmla="*/ 595312 w 595312"/>
                <a:gd name="connsiteY23" fmla="*/ 188118 h 631031"/>
                <a:gd name="connsiteX24" fmla="*/ 590550 w 595312"/>
                <a:gd name="connsiteY24" fmla="*/ 219075 h 631031"/>
                <a:gd name="connsiteX25" fmla="*/ 573881 w 595312"/>
                <a:gd name="connsiteY25" fmla="*/ 240506 h 631031"/>
                <a:gd name="connsiteX26" fmla="*/ 545306 w 595312"/>
                <a:gd name="connsiteY26" fmla="*/ 269081 h 631031"/>
                <a:gd name="connsiteX27" fmla="*/ 514350 w 595312"/>
                <a:gd name="connsiteY27" fmla="*/ 311943 h 631031"/>
                <a:gd name="connsiteX28" fmla="*/ 497681 w 595312"/>
                <a:gd name="connsiteY28" fmla="*/ 342900 h 631031"/>
                <a:gd name="connsiteX29" fmla="*/ 481012 w 595312"/>
                <a:gd name="connsiteY29" fmla="*/ 388143 h 631031"/>
                <a:gd name="connsiteX30" fmla="*/ 473868 w 595312"/>
                <a:gd name="connsiteY30" fmla="*/ 433387 h 631031"/>
                <a:gd name="connsiteX31" fmla="*/ 473868 w 595312"/>
                <a:gd name="connsiteY31" fmla="*/ 466725 h 631031"/>
                <a:gd name="connsiteX32" fmla="*/ 473868 w 595312"/>
                <a:gd name="connsiteY32" fmla="*/ 590550 h 631031"/>
                <a:gd name="connsiteX33" fmla="*/ 223837 w 595312"/>
                <a:gd name="connsiteY33" fmla="*/ 631031 h 631031"/>
                <a:gd name="connsiteX34" fmla="*/ 230981 w 595312"/>
                <a:gd name="connsiteY34" fmla="*/ 428625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5312" h="631031">
                  <a:moveTo>
                    <a:pt x="230981" y="428625"/>
                  </a:moveTo>
                  <a:cubicBezTo>
                    <a:pt x="230187" y="388937"/>
                    <a:pt x="229394" y="349250"/>
                    <a:pt x="228600" y="309562"/>
                  </a:cubicBezTo>
                  <a:lnTo>
                    <a:pt x="219075" y="266700"/>
                  </a:lnTo>
                  <a:lnTo>
                    <a:pt x="200025" y="226218"/>
                  </a:lnTo>
                  <a:lnTo>
                    <a:pt x="180975" y="197643"/>
                  </a:lnTo>
                  <a:lnTo>
                    <a:pt x="152400" y="166687"/>
                  </a:lnTo>
                  <a:lnTo>
                    <a:pt x="116681" y="133350"/>
                  </a:lnTo>
                  <a:lnTo>
                    <a:pt x="71437" y="100012"/>
                  </a:lnTo>
                  <a:lnTo>
                    <a:pt x="35718" y="78581"/>
                  </a:lnTo>
                  <a:lnTo>
                    <a:pt x="16668" y="66675"/>
                  </a:lnTo>
                  <a:lnTo>
                    <a:pt x="0" y="45243"/>
                  </a:lnTo>
                  <a:lnTo>
                    <a:pt x="0" y="28575"/>
                  </a:lnTo>
                  <a:lnTo>
                    <a:pt x="4762" y="14287"/>
                  </a:lnTo>
                  <a:lnTo>
                    <a:pt x="21431" y="4762"/>
                  </a:lnTo>
                  <a:lnTo>
                    <a:pt x="73818" y="0"/>
                  </a:lnTo>
                  <a:lnTo>
                    <a:pt x="185737" y="4762"/>
                  </a:lnTo>
                  <a:lnTo>
                    <a:pt x="245268" y="9525"/>
                  </a:lnTo>
                  <a:lnTo>
                    <a:pt x="316706" y="21431"/>
                  </a:lnTo>
                  <a:lnTo>
                    <a:pt x="385762" y="40481"/>
                  </a:lnTo>
                  <a:lnTo>
                    <a:pt x="481012" y="83343"/>
                  </a:lnTo>
                  <a:lnTo>
                    <a:pt x="535781" y="111918"/>
                  </a:lnTo>
                  <a:lnTo>
                    <a:pt x="569118" y="140493"/>
                  </a:lnTo>
                  <a:lnTo>
                    <a:pt x="588168" y="164306"/>
                  </a:lnTo>
                  <a:lnTo>
                    <a:pt x="595312" y="188118"/>
                  </a:lnTo>
                  <a:lnTo>
                    <a:pt x="590550" y="219075"/>
                  </a:lnTo>
                  <a:lnTo>
                    <a:pt x="573881" y="240506"/>
                  </a:lnTo>
                  <a:lnTo>
                    <a:pt x="545306" y="269081"/>
                  </a:lnTo>
                  <a:lnTo>
                    <a:pt x="514350" y="311943"/>
                  </a:lnTo>
                  <a:lnTo>
                    <a:pt x="497681" y="342900"/>
                  </a:lnTo>
                  <a:lnTo>
                    <a:pt x="481012" y="388143"/>
                  </a:lnTo>
                  <a:lnTo>
                    <a:pt x="473868" y="433387"/>
                  </a:lnTo>
                  <a:lnTo>
                    <a:pt x="473868" y="466725"/>
                  </a:lnTo>
                  <a:lnTo>
                    <a:pt x="473868" y="590550"/>
                  </a:lnTo>
                  <a:lnTo>
                    <a:pt x="223837" y="631031"/>
                  </a:lnTo>
                  <a:lnTo>
                    <a:pt x="230981" y="428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2">
              <a:extLst>
                <a:ext uri="{FF2B5EF4-FFF2-40B4-BE49-F238E27FC236}">
                  <a16:creationId xmlns:a16="http://schemas.microsoft.com/office/drawing/2014/main" id="{C6BCF8A0-B7ED-4E5C-BB09-D2A8F01A84BF}"/>
                </a:ext>
              </a:extLst>
            </p:cNvPr>
            <p:cNvSpPr/>
            <p:nvPr/>
          </p:nvSpPr>
          <p:spPr>
            <a:xfrm>
              <a:off x="5170488" y="1788552"/>
              <a:ext cx="438150" cy="1173163"/>
            </a:xfrm>
            <a:custGeom>
              <a:avLst/>
              <a:gdLst>
                <a:gd name="connsiteX0" fmla="*/ 102394 w 438150"/>
                <a:gd name="connsiteY0" fmla="*/ 707231 h 1173956"/>
                <a:gd name="connsiteX1" fmla="*/ 154781 w 438150"/>
                <a:gd name="connsiteY1" fmla="*/ 614363 h 1173956"/>
                <a:gd name="connsiteX2" fmla="*/ 178594 w 438150"/>
                <a:gd name="connsiteY2" fmla="*/ 559594 h 1173956"/>
                <a:gd name="connsiteX3" fmla="*/ 209550 w 438150"/>
                <a:gd name="connsiteY3" fmla="*/ 466725 h 1173956"/>
                <a:gd name="connsiteX4" fmla="*/ 221456 w 438150"/>
                <a:gd name="connsiteY4" fmla="*/ 388144 h 1173956"/>
                <a:gd name="connsiteX5" fmla="*/ 228600 w 438150"/>
                <a:gd name="connsiteY5" fmla="*/ 302419 h 1173956"/>
                <a:gd name="connsiteX6" fmla="*/ 226219 w 438150"/>
                <a:gd name="connsiteY6" fmla="*/ 240506 h 1173956"/>
                <a:gd name="connsiteX7" fmla="*/ 219075 w 438150"/>
                <a:gd name="connsiteY7" fmla="*/ 188119 h 1173956"/>
                <a:gd name="connsiteX8" fmla="*/ 207169 w 438150"/>
                <a:gd name="connsiteY8" fmla="*/ 135731 h 1173956"/>
                <a:gd name="connsiteX9" fmla="*/ 183356 w 438150"/>
                <a:gd name="connsiteY9" fmla="*/ 71438 h 1173956"/>
                <a:gd name="connsiteX10" fmla="*/ 173831 w 438150"/>
                <a:gd name="connsiteY10" fmla="*/ 47625 h 1173956"/>
                <a:gd name="connsiteX11" fmla="*/ 169069 w 438150"/>
                <a:gd name="connsiteY11" fmla="*/ 28575 h 1173956"/>
                <a:gd name="connsiteX12" fmla="*/ 169069 w 438150"/>
                <a:gd name="connsiteY12" fmla="*/ 19050 h 1173956"/>
                <a:gd name="connsiteX13" fmla="*/ 173831 w 438150"/>
                <a:gd name="connsiteY13" fmla="*/ 4763 h 1173956"/>
                <a:gd name="connsiteX14" fmla="*/ 183356 w 438150"/>
                <a:gd name="connsiteY14" fmla="*/ 0 h 1173956"/>
                <a:gd name="connsiteX15" fmla="*/ 202406 w 438150"/>
                <a:gd name="connsiteY15" fmla="*/ 4763 h 1173956"/>
                <a:gd name="connsiteX16" fmla="*/ 228600 w 438150"/>
                <a:gd name="connsiteY16" fmla="*/ 19050 h 1173956"/>
                <a:gd name="connsiteX17" fmla="*/ 266700 w 438150"/>
                <a:gd name="connsiteY17" fmla="*/ 59531 h 1173956"/>
                <a:gd name="connsiteX18" fmla="*/ 309562 w 438150"/>
                <a:gd name="connsiteY18" fmla="*/ 107156 h 1173956"/>
                <a:gd name="connsiteX19" fmla="*/ 352425 w 438150"/>
                <a:gd name="connsiteY19" fmla="*/ 169069 h 1173956"/>
                <a:gd name="connsiteX20" fmla="*/ 383381 w 438150"/>
                <a:gd name="connsiteY20" fmla="*/ 223838 h 1173956"/>
                <a:gd name="connsiteX21" fmla="*/ 407194 w 438150"/>
                <a:gd name="connsiteY21" fmla="*/ 276225 h 1173956"/>
                <a:gd name="connsiteX22" fmla="*/ 438150 w 438150"/>
                <a:gd name="connsiteY22" fmla="*/ 364331 h 1173956"/>
                <a:gd name="connsiteX23" fmla="*/ 433387 w 438150"/>
                <a:gd name="connsiteY23" fmla="*/ 483394 h 1173956"/>
                <a:gd name="connsiteX24" fmla="*/ 409575 w 438150"/>
                <a:gd name="connsiteY24" fmla="*/ 611981 h 1173956"/>
                <a:gd name="connsiteX25" fmla="*/ 385762 w 438150"/>
                <a:gd name="connsiteY25" fmla="*/ 716756 h 1173956"/>
                <a:gd name="connsiteX26" fmla="*/ 361950 w 438150"/>
                <a:gd name="connsiteY26" fmla="*/ 812006 h 1173956"/>
                <a:gd name="connsiteX27" fmla="*/ 328612 w 438150"/>
                <a:gd name="connsiteY27" fmla="*/ 921544 h 1173956"/>
                <a:gd name="connsiteX28" fmla="*/ 278606 w 438150"/>
                <a:gd name="connsiteY28" fmla="*/ 1031081 h 1173956"/>
                <a:gd name="connsiteX29" fmla="*/ 240506 w 438150"/>
                <a:gd name="connsiteY29" fmla="*/ 1107281 h 1173956"/>
                <a:gd name="connsiteX30" fmla="*/ 202406 w 438150"/>
                <a:gd name="connsiteY30" fmla="*/ 1152525 h 1173956"/>
                <a:gd name="connsiteX31" fmla="*/ 180975 w 438150"/>
                <a:gd name="connsiteY31" fmla="*/ 1169194 h 1173956"/>
                <a:gd name="connsiteX32" fmla="*/ 157162 w 438150"/>
                <a:gd name="connsiteY32" fmla="*/ 1173956 h 1173956"/>
                <a:gd name="connsiteX33" fmla="*/ 135731 w 438150"/>
                <a:gd name="connsiteY33" fmla="*/ 1171575 h 1173956"/>
                <a:gd name="connsiteX34" fmla="*/ 111919 w 438150"/>
                <a:gd name="connsiteY34" fmla="*/ 1164431 h 1173956"/>
                <a:gd name="connsiteX35" fmla="*/ 73819 w 438150"/>
                <a:gd name="connsiteY35" fmla="*/ 1131094 h 1173956"/>
                <a:gd name="connsiteX36" fmla="*/ 40481 w 438150"/>
                <a:gd name="connsiteY36" fmla="*/ 1092994 h 1173956"/>
                <a:gd name="connsiteX37" fmla="*/ 16669 w 438150"/>
                <a:gd name="connsiteY37" fmla="*/ 1054894 h 1173956"/>
                <a:gd name="connsiteX38" fmla="*/ 2381 w 438150"/>
                <a:gd name="connsiteY38" fmla="*/ 1009650 h 1173956"/>
                <a:gd name="connsiteX39" fmla="*/ 0 w 438150"/>
                <a:gd name="connsiteY39" fmla="*/ 947738 h 1173956"/>
                <a:gd name="connsiteX40" fmla="*/ 7144 w 438150"/>
                <a:gd name="connsiteY40" fmla="*/ 907256 h 1173956"/>
                <a:gd name="connsiteX41" fmla="*/ 45244 w 438150"/>
                <a:gd name="connsiteY41" fmla="*/ 819150 h 1173956"/>
                <a:gd name="connsiteX42" fmla="*/ 102394 w 438150"/>
                <a:gd name="connsiteY42" fmla="*/ 707231 h 117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38150" h="1173956">
                  <a:moveTo>
                    <a:pt x="102394" y="707231"/>
                  </a:moveTo>
                  <a:lnTo>
                    <a:pt x="154781" y="614363"/>
                  </a:lnTo>
                  <a:lnTo>
                    <a:pt x="178594" y="559594"/>
                  </a:lnTo>
                  <a:lnTo>
                    <a:pt x="209550" y="466725"/>
                  </a:lnTo>
                  <a:lnTo>
                    <a:pt x="221456" y="388144"/>
                  </a:lnTo>
                  <a:lnTo>
                    <a:pt x="228600" y="302419"/>
                  </a:lnTo>
                  <a:cubicBezTo>
                    <a:pt x="227806" y="281781"/>
                    <a:pt x="227013" y="261144"/>
                    <a:pt x="226219" y="240506"/>
                  </a:cubicBezTo>
                  <a:lnTo>
                    <a:pt x="219075" y="188119"/>
                  </a:lnTo>
                  <a:lnTo>
                    <a:pt x="207169" y="135731"/>
                  </a:lnTo>
                  <a:lnTo>
                    <a:pt x="183356" y="71438"/>
                  </a:lnTo>
                  <a:lnTo>
                    <a:pt x="173831" y="47625"/>
                  </a:lnTo>
                  <a:lnTo>
                    <a:pt x="169069" y="28575"/>
                  </a:lnTo>
                  <a:lnTo>
                    <a:pt x="169069" y="19050"/>
                  </a:lnTo>
                  <a:lnTo>
                    <a:pt x="173831" y="4763"/>
                  </a:lnTo>
                  <a:lnTo>
                    <a:pt x="183356" y="0"/>
                  </a:lnTo>
                  <a:lnTo>
                    <a:pt x="202406" y="4763"/>
                  </a:lnTo>
                  <a:lnTo>
                    <a:pt x="228600" y="19050"/>
                  </a:lnTo>
                  <a:lnTo>
                    <a:pt x="266700" y="59531"/>
                  </a:lnTo>
                  <a:lnTo>
                    <a:pt x="309562" y="107156"/>
                  </a:lnTo>
                  <a:lnTo>
                    <a:pt x="352425" y="169069"/>
                  </a:lnTo>
                  <a:lnTo>
                    <a:pt x="383381" y="223838"/>
                  </a:lnTo>
                  <a:lnTo>
                    <a:pt x="407194" y="276225"/>
                  </a:lnTo>
                  <a:lnTo>
                    <a:pt x="438150" y="364331"/>
                  </a:lnTo>
                  <a:lnTo>
                    <a:pt x="433387" y="483394"/>
                  </a:lnTo>
                  <a:lnTo>
                    <a:pt x="409575" y="611981"/>
                  </a:lnTo>
                  <a:lnTo>
                    <a:pt x="385762" y="716756"/>
                  </a:lnTo>
                  <a:lnTo>
                    <a:pt x="361950" y="812006"/>
                  </a:lnTo>
                  <a:lnTo>
                    <a:pt x="328612" y="921544"/>
                  </a:lnTo>
                  <a:lnTo>
                    <a:pt x="278606" y="1031081"/>
                  </a:lnTo>
                  <a:lnTo>
                    <a:pt x="240506" y="1107281"/>
                  </a:lnTo>
                  <a:lnTo>
                    <a:pt x="202406" y="1152525"/>
                  </a:lnTo>
                  <a:lnTo>
                    <a:pt x="180975" y="1169194"/>
                  </a:lnTo>
                  <a:lnTo>
                    <a:pt x="157162" y="1173956"/>
                  </a:lnTo>
                  <a:lnTo>
                    <a:pt x="135731" y="1171575"/>
                  </a:lnTo>
                  <a:lnTo>
                    <a:pt x="111919" y="1164431"/>
                  </a:lnTo>
                  <a:lnTo>
                    <a:pt x="73819" y="1131094"/>
                  </a:lnTo>
                  <a:lnTo>
                    <a:pt x="40481" y="1092994"/>
                  </a:lnTo>
                  <a:lnTo>
                    <a:pt x="16669" y="1054894"/>
                  </a:lnTo>
                  <a:lnTo>
                    <a:pt x="2381" y="1009650"/>
                  </a:lnTo>
                  <a:cubicBezTo>
                    <a:pt x="1587" y="989013"/>
                    <a:pt x="794" y="968375"/>
                    <a:pt x="0" y="947738"/>
                  </a:cubicBezTo>
                  <a:lnTo>
                    <a:pt x="7144" y="907256"/>
                  </a:lnTo>
                  <a:lnTo>
                    <a:pt x="45244" y="819150"/>
                  </a:lnTo>
                  <a:lnTo>
                    <a:pt x="102394" y="7072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6">
              <a:extLst>
                <a:ext uri="{FF2B5EF4-FFF2-40B4-BE49-F238E27FC236}">
                  <a16:creationId xmlns:a16="http://schemas.microsoft.com/office/drawing/2014/main" id="{77D79FB8-9BBD-4265-BB64-1B58DC1EC86C}"/>
                </a:ext>
              </a:extLst>
            </p:cNvPr>
            <p:cNvSpPr/>
            <p:nvPr/>
          </p:nvSpPr>
          <p:spPr>
            <a:xfrm>
              <a:off x="5151438" y="4848226"/>
              <a:ext cx="1162050" cy="1000125"/>
            </a:xfrm>
            <a:custGeom>
              <a:avLst/>
              <a:gdLst>
                <a:gd name="connsiteX0" fmla="*/ 642937 w 1162050"/>
                <a:gd name="connsiteY0" fmla="*/ 697706 h 1000125"/>
                <a:gd name="connsiteX1" fmla="*/ 433387 w 1162050"/>
                <a:gd name="connsiteY1" fmla="*/ 828675 h 1000125"/>
                <a:gd name="connsiteX2" fmla="*/ 226219 w 1162050"/>
                <a:gd name="connsiteY2" fmla="*/ 931069 h 1000125"/>
                <a:gd name="connsiteX3" fmla="*/ 66675 w 1162050"/>
                <a:gd name="connsiteY3" fmla="*/ 995363 h 1000125"/>
                <a:gd name="connsiteX4" fmla="*/ 35719 w 1162050"/>
                <a:gd name="connsiteY4" fmla="*/ 1000125 h 1000125"/>
                <a:gd name="connsiteX5" fmla="*/ 16669 w 1162050"/>
                <a:gd name="connsiteY5" fmla="*/ 997744 h 1000125"/>
                <a:gd name="connsiteX6" fmla="*/ 4762 w 1162050"/>
                <a:gd name="connsiteY6" fmla="*/ 990600 h 1000125"/>
                <a:gd name="connsiteX7" fmla="*/ 0 w 1162050"/>
                <a:gd name="connsiteY7" fmla="*/ 976313 h 1000125"/>
                <a:gd name="connsiteX8" fmla="*/ 9525 w 1162050"/>
                <a:gd name="connsiteY8" fmla="*/ 954881 h 1000125"/>
                <a:gd name="connsiteX9" fmla="*/ 100012 w 1162050"/>
                <a:gd name="connsiteY9" fmla="*/ 892969 h 1000125"/>
                <a:gd name="connsiteX10" fmla="*/ 233362 w 1162050"/>
                <a:gd name="connsiteY10" fmla="*/ 800100 h 1000125"/>
                <a:gd name="connsiteX11" fmla="*/ 378619 w 1162050"/>
                <a:gd name="connsiteY11" fmla="*/ 685800 h 1000125"/>
                <a:gd name="connsiteX12" fmla="*/ 514350 w 1162050"/>
                <a:gd name="connsiteY12" fmla="*/ 564356 h 1000125"/>
                <a:gd name="connsiteX13" fmla="*/ 602456 w 1162050"/>
                <a:gd name="connsiteY13" fmla="*/ 478631 h 1000125"/>
                <a:gd name="connsiteX14" fmla="*/ 695325 w 1162050"/>
                <a:gd name="connsiteY14" fmla="*/ 381000 h 1000125"/>
                <a:gd name="connsiteX15" fmla="*/ 769144 w 1162050"/>
                <a:gd name="connsiteY15" fmla="*/ 295275 h 1000125"/>
                <a:gd name="connsiteX16" fmla="*/ 785812 w 1162050"/>
                <a:gd name="connsiteY16" fmla="*/ 269081 h 1000125"/>
                <a:gd name="connsiteX17" fmla="*/ 788194 w 1162050"/>
                <a:gd name="connsiteY17" fmla="*/ 250031 h 1000125"/>
                <a:gd name="connsiteX18" fmla="*/ 788194 w 1162050"/>
                <a:gd name="connsiteY18" fmla="*/ 223838 h 1000125"/>
                <a:gd name="connsiteX19" fmla="*/ 788194 w 1162050"/>
                <a:gd name="connsiteY19" fmla="*/ 202406 h 1000125"/>
                <a:gd name="connsiteX20" fmla="*/ 778669 w 1162050"/>
                <a:gd name="connsiteY20" fmla="*/ 183356 h 1000125"/>
                <a:gd name="connsiteX21" fmla="*/ 740569 w 1162050"/>
                <a:gd name="connsiteY21" fmla="*/ 150019 h 1000125"/>
                <a:gd name="connsiteX22" fmla="*/ 635794 w 1162050"/>
                <a:gd name="connsiteY22" fmla="*/ 64294 h 1000125"/>
                <a:gd name="connsiteX23" fmla="*/ 621506 w 1162050"/>
                <a:gd name="connsiteY23" fmla="*/ 50006 h 1000125"/>
                <a:gd name="connsiteX24" fmla="*/ 614362 w 1162050"/>
                <a:gd name="connsiteY24" fmla="*/ 35719 h 1000125"/>
                <a:gd name="connsiteX25" fmla="*/ 614362 w 1162050"/>
                <a:gd name="connsiteY25" fmla="*/ 19050 h 1000125"/>
                <a:gd name="connsiteX26" fmla="*/ 619125 w 1162050"/>
                <a:gd name="connsiteY26" fmla="*/ 7144 h 1000125"/>
                <a:gd name="connsiteX27" fmla="*/ 633412 w 1162050"/>
                <a:gd name="connsiteY27" fmla="*/ 0 h 1000125"/>
                <a:gd name="connsiteX28" fmla="*/ 676275 w 1162050"/>
                <a:gd name="connsiteY28" fmla="*/ 4763 h 1000125"/>
                <a:gd name="connsiteX29" fmla="*/ 807244 w 1162050"/>
                <a:gd name="connsiteY29" fmla="*/ 35719 h 1000125"/>
                <a:gd name="connsiteX30" fmla="*/ 904875 w 1162050"/>
                <a:gd name="connsiteY30" fmla="*/ 64294 h 1000125"/>
                <a:gd name="connsiteX31" fmla="*/ 978694 w 1162050"/>
                <a:gd name="connsiteY31" fmla="*/ 95250 h 1000125"/>
                <a:gd name="connsiteX32" fmla="*/ 1033462 w 1162050"/>
                <a:gd name="connsiteY32" fmla="*/ 121444 h 1000125"/>
                <a:gd name="connsiteX33" fmla="*/ 1083469 w 1162050"/>
                <a:gd name="connsiteY33" fmla="*/ 157163 h 1000125"/>
                <a:gd name="connsiteX34" fmla="*/ 1114425 w 1162050"/>
                <a:gd name="connsiteY34" fmla="*/ 180975 h 1000125"/>
                <a:gd name="connsiteX35" fmla="*/ 1135856 w 1162050"/>
                <a:gd name="connsiteY35" fmla="*/ 207169 h 1000125"/>
                <a:gd name="connsiteX36" fmla="*/ 1154906 w 1162050"/>
                <a:gd name="connsiteY36" fmla="*/ 233363 h 1000125"/>
                <a:gd name="connsiteX37" fmla="*/ 1162050 w 1162050"/>
                <a:gd name="connsiteY37" fmla="*/ 257175 h 1000125"/>
                <a:gd name="connsiteX38" fmla="*/ 1162050 w 1162050"/>
                <a:gd name="connsiteY38" fmla="*/ 278606 h 1000125"/>
                <a:gd name="connsiteX39" fmla="*/ 1152525 w 1162050"/>
                <a:gd name="connsiteY39" fmla="*/ 300038 h 1000125"/>
                <a:gd name="connsiteX40" fmla="*/ 1128712 w 1162050"/>
                <a:gd name="connsiteY40" fmla="*/ 319088 h 1000125"/>
                <a:gd name="connsiteX41" fmla="*/ 1052512 w 1162050"/>
                <a:gd name="connsiteY41" fmla="*/ 338138 h 1000125"/>
                <a:gd name="connsiteX42" fmla="*/ 971550 w 1162050"/>
                <a:gd name="connsiteY42" fmla="*/ 428625 h 1000125"/>
                <a:gd name="connsiteX43" fmla="*/ 804862 w 1162050"/>
                <a:gd name="connsiteY43" fmla="*/ 578644 h 1000125"/>
                <a:gd name="connsiteX44" fmla="*/ 642937 w 1162050"/>
                <a:gd name="connsiteY44" fmla="*/ 697706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62050" h="1000125">
                  <a:moveTo>
                    <a:pt x="642937" y="697706"/>
                  </a:moveTo>
                  <a:lnTo>
                    <a:pt x="433387" y="828675"/>
                  </a:lnTo>
                  <a:lnTo>
                    <a:pt x="226219" y="931069"/>
                  </a:lnTo>
                  <a:lnTo>
                    <a:pt x="66675" y="995363"/>
                  </a:lnTo>
                  <a:lnTo>
                    <a:pt x="35719" y="1000125"/>
                  </a:lnTo>
                  <a:lnTo>
                    <a:pt x="16669" y="997744"/>
                  </a:lnTo>
                  <a:lnTo>
                    <a:pt x="4762" y="990600"/>
                  </a:lnTo>
                  <a:lnTo>
                    <a:pt x="0" y="976313"/>
                  </a:lnTo>
                  <a:lnTo>
                    <a:pt x="9525" y="954881"/>
                  </a:lnTo>
                  <a:lnTo>
                    <a:pt x="100012" y="892969"/>
                  </a:lnTo>
                  <a:lnTo>
                    <a:pt x="233362" y="800100"/>
                  </a:lnTo>
                  <a:lnTo>
                    <a:pt x="378619" y="685800"/>
                  </a:lnTo>
                  <a:lnTo>
                    <a:pt x="514350" y="564356"/>
                  </a:lnTo>
                  <a:lnTo>
                    <a:pt x="602456" y="478631"/>
                  </a:lnTo>
                  <a:lnTo>
                    <a:pt x="695325" y="381000"/>
                  </a:lnTo>
                  <a:lnTo>
                    <a:pt x="769144" y="295275"/>
                  </a:lnTo>
                  <a:lnTo>
                    <a:pt x="785812" y="269081"/>
                  </a:lnTo>
                  <a:lnTo>
                    <a:pt x="788194" y="250031"/>
                  </a:lnTo>
                  <a:lnTo>
                    <a:pt x="788194" y="223838"/>
                  </a:lnTo>
                  <a:lnTo>
                    <a:pt x="788194" y="202406"/>
                  </a:lnTo>
                  <a:lnTo>
                    <a:pt x="778669" y="183356"/>
                  </a:lnTo>
                  <a:lnTo>
                    <a:pt x="740569" y="150019"/>
                  </a:lnTo>
                  <a:lnTo>
                    <a:pt x="635794" y="64294"/>
                  </a:lnTo>
                  <a:lnTo>
                    <a:pt x="621506" y="50006"/>
                  </a:lnTo>
                  <a:lnTo>
                    <a:pt x="614362" y="35719"/>
                  </a:lnTo>
                  <a:lnTo>
                    <a:pt x="614362" y="19050"/>
                  </a:lnTo>
                  <a:lnTo>
                    <a:pt x="619125" y="7144"/>
                  </a:lnTo>
                  <a:lnTo>
                    <a:pt x="633412" y="0"/>
                  </a:lnTo>
                  <a:lnTo>
                    <a:pt x="676275" y="4763"/>
                  </a:lnTo>
                  <a:lnTo>
                    <a:pt x="807244" y="35719"/>
                  </a:lnTo>
                  <a:lnTo>
                    <a:pt x="904875" y="64294"/>
                  </a:lnTo>
                  <a:lnTo>
                    <a:pt x="978694" y="95250"/>
                  </a:lnTo>
                  <a:lnTo>
                    <a:pt x="1033462" y="121444"/>
                  </a:lnTo>
                  <a:lnTo>
                    <a:pt x="1083469" y="157163"/>
                  </a:lnTo>
                  <a:lnTo>
                    <a:pt x="1114425" y="180975"/>
                  </a:lnTo>
                  <a:lnTo>
                    <a:pt x="1135856" y="207169"/>
                  </a:lnTo>
                  <a:lnTo>
                    <a:pt x="1154906" y="233363"/>
                  </a:lnTo>
                  <a:lnTo>
                    <a:pt x="1162050" y="257175"/>
                  </a:lnTo>
                  <a:lnTo>
                    <a:pt x="1162050" y="278606"/>
                  </a:lnTo>
                  <a:lnTo>
                    <a:pt x="1152525" y="300038"/>
                  </a:lnTo>
                  <a:lnTo>
                    <a:pt x="1128712" y="319088"/>
                  </a:lnTo>
                  <a:lnTo>
                    <a:pt x="1052512" y="338138"/>
                  </a:lnTo>
                  <a:lnTo>
                    <a:pt x="971550" y="428625"/>
                  </a:lnTo>
                  <a:lnTo>
                    <a:pt x="804862" y="578644"/>
                  </a:lnTo>
                  <a:lnTo>
                    <a:pt x="642937" y="6977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27">
              <a:extLst>
                <a:ext uri="{FF2B5EF4-FFF2-40B4-BE49-F238E27FC236}">
                  <a16:creationId xmlns:a16="http://schemas.microsoft.com/office/drawing/2014/main" id="{41B3E30F-0325-4A2A-A604-BFC0A5BB0D06}"/>
                </a:ext>
              </a:extLst>
            </p:cNvPr>
            <p:cNvSpPr/>
            <p:nvPr/>
          </p:nvSpPr>
          <p:spPr>
            <a:xfrm>
              <a:off x="7034213" y="4800601"/>
              <a:ext cx="1085850" cy="1000125"/>
            </a:xfrm>
            <a:custGeom>
              <a:avLst/>
              <a:gdLst>
                <a:gd name="connsiteX0" fmla="*/ 633412 w 1085850"/>
                <a:gd name="connsiteY0" fmla="*/ 664369 h 1000125"/>
                <a:gd name="connsiteX1" fmla="*/ 497681 w 1085850"/>
                <a:gd name="connsiteY1" fmla="*/ 507206 h 1000125"/>
                <a:gd name="connsiteX2" fmla="*/ 354806 w 1085850"/>
                <a:gd name="connsiteY2" fmla="*/ 361950 h 1000125"/>
                <a:gd name="connsiteX3" fmla="*/ 207168 w 1085850"/>
                <a:gd name="connsiteY3" fmla="*/ 221456 h 1000125"/>
                <a:gd name="connsiteX4" fmla="*/ 47625 w 1085850"/>
                <a:gd name="connsiteY4" fmla="*/ 88106 h 1000125"/>
                <a:gd name="connsiteX5" fmla="*/ 16668 w 1085850"/>
                <a:gd name="connsiteY5" fmla="*/ 59531 h 1000125"/>
                <a:gd name="connsiteX6" fmla="*/ 7143 w 1085850"/>
                <a:gd name="connsiteY6" fmla="*/ 45244 h 1000125"/>
                <a:gd name="connsiteX7" fmla="*/ 0 w 1085850"/>
                <a:gd name="connsiteY7" fmla="*/ 23813 h 1000125"/>
                <a:gd name="connsiteX8" fmla="*/ 0 w 1085850"/>
                <a:gd name="connsiteY8" fmla="*/ 11906 h 1000125"/>
                <a:gd name="connsiteX9" fmla="*/ 7143 w 1085850"/>
                <a:gd name="connsiteY9" fmla="*/ 4763 h 1000125"/>
                <a:gd name="connsiteX10" fmla="*/ 21431 w 1085850"/>
                <a:gd name="connsiteY10" fmla="*/ 0 h 1000125"/>
                <a:gd name="connsiteX11" fmla="*/ 52387 w 1085850"/>
                <a:gd name="connsiteY11" fmla="*/ 9525 h 1000125"/>
                <a:gd name="connsiteX12" fmla="*/ 254793 w 1085850"/>
                <a:gd name="connsiteY12" fmla="*/ 107156 h 1000125"/>
                <a:gd name="connsiteX13" fmla="*/ 452437 w 1085850"/>
                <a:gd name="connsiteY13" fmla="*/ 207169 h 1000125"/>
                <a:gd name="connsiteX14" fmla="*/ 595312 w 1085850"/>
                <a:gd name="connsiteY14" fmla="*/ 290513 h 1000125"/>
                <a:gd name="connsiteX15" fmla="*/ 721518 w 1085850"/>
                <a:gd name="connsiteY15" fmla="*/ 371475 h 1000125"/>
                <a:gd name="connsiteX16" fmla="*/ 831056 w 1085850"/>
                <a:gd name="connsiteY16" fmla="*/ 454819 h 1000125"/>
                <a:gd name="connsiteX17" fmla="*/ 914400 w 1085850"/>
                <a:gd name="connsiteY17" fmla="*/ 516731 h 1000125"/>
                <a:gd name="connsiteX18" fmla="*/ 973931 w 1085850"/>
                <a:gd name="connsiteY18" fmla="*/ 571500 h 1000125"/>
                <a:gd name="connsiteX19" fmla="*/ 1007268 w 1085850"/>
                <a:gd name="connsiteY19" fmla="*/ 607219 h 1000125"/>
                <a:gd name="connsiteX20" fmla="*/ 1033462 w 1085850"/>
                <a:gd name="connsiteY20" fmla="*/ 645319 h 1000125"/>
                <a:gd name="connsiteX21" fmla="*/ 1059656 w 1085850"/>
                <a:gd name="connsiteY21" fmla="*/ 700088 h 1000125"/>
                <a:gd name="connsiteX22" fmla="*/ 1076325 w 1085850"/>
                <a:gd name="connsiteY22" fmla="*/ 752475 h 1000125"/>
                <a:gd name="connsiteX23" fmla="*/ 1083468 w 1085850"/>
                <a:gd name="connsiteY23" fmla="*/ 792956 h 1000125"/>
                <a:gd name="connsiteX24" fmla="*/ 1085850 w 1085850"/>
                <a:gd name="connsiteY24" fmla="*/ 859631 h 1000125"/>
                <a:gd name="connsiteX25" fmla="*/ 1081087 w 1085850"/>
                <a:gd name="connsiteY25" fmla="*/ 909638 h 1000125"/>
                <a:gd name="connsiteX26" fmla="*/ 1069181 w 1085850"/>
                <a:gd name="connsiteY26" fmla="*/ 940594 h 1000125"/>
                <a:gd name="connsiteX27" fmla="*/ 1054893 w 1085850"/>
                <a:gd name="connsiteY27" fmla="*/ 964406 h 1000125"/>
                <a:gd name="connsiteX28" fmla="*/ 1026318 w 1085850"/>
                <a:gd name="connsiteY28" fmla="*/ 985838 h 1000125"/>
                <a:gd name="connsiteX29" fmla="*/ 992981 w 1085850"/>
                <a:gd name="connsiteY29" fmla="*/ 997744 h 1000125"/>
                <a:gd name="connsiteX30" fmla="*/ 959643 w 1085850"/>
                <a:gd name="connsiteY30" fmla="*/ 1000125 h 1000125"/>
                <a:gd name="connsiteX31" fmla="*/ 919162 w 1085850"/>
                <a:gd name="connsiteY31" fmla="*/ 990600 h 1000125"/>
                <a:gd name="connsiteX32" fmla="*/ 876300 w 1085850"/>
                <a:gd name="connsiteY32" fmla="*/ 962025 h 1000125"/>
                <a:gd name="connsiteX33" fmla="*/ 831056 w 1085850"/>
                <a:gd name="connsiteY33" fmla="*/ 914400 h 1000125"/>
                <a:gd name="connsiteX34" fmla="*/ 773906 w 1085850"/>
                <a:gd name="connsiteY34" fmla="*/ 847725 h 1000125"/>
                <a:gd name="connsiteX35" fmla="*/ 728662 w 1085850"/>
                <a:gd name="connsiteY35" fmla="*/ 781050 h 1000125"/>
                <a:gd name="connsiteX36" fmla="*/ 633412 w 1085850"/>
                <a:gd name="connsiteY36" fmla="*/ 664369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85850" h="1000125">
                  <a:moveTo>
                    <a:pt x="633412" y="664369"/>
                  </a:moveTo>
                  <a:lnTo>
                    <a:pt x="497681" y="507206"/>
                  </a:lnTo>
                  <a:lnTo>
                    <a:pt x="354806" y="361950"/>
                  </a:lnTo>
                  <a:lnTo>
                    <a:pt x="207168" y="221456"/>
                  </a:lnTo>
                  <a:lnTo>
                    <a:pt x="47625" y="88106"/>
                  </a:lnTo>
                  <a:lnTo>
                    <a:pt x="16668" y="59531"/>
                  </a:lnTo>
                  <a:lnTo>
                    <a:pt x="7143" y="45244"/>
                  </a:lnTo>
                  <a:lnTo>
                    <a:pt x="0" y="23813"/>
                  </a:lnTo>
                  <a:lnTo>
                    <a:pt x="0" y="11906"/>
                  </a:lnTo>
                  <a:lnTo>
                    <a:pt x="7143" y="4763"/>
                  </a:lnTo>
                  <a:lnTo>
                    <a:pt x="21431" y="0"/>
                  </a:lnTo>
                  <a:lnTo>
                    <a:pt x="52387" y="9525"/>
                  </a:lnTo>
                  <a:lnTo>
                    <a:pt x="254793" y="107156"/>
                  </a:lnTo>
                  <a:lnTo>
                    <a:pt x="452437" y="207169"/>
                  </a:lnTo>
                  <a:lnTo>
                    <a:pt x="595312" y="290513"/>
                  </a:lnTo>
                  <a:lnTo>
                    <a:pt x="721518" y="371475"/>
                  </a:lnTo>
                  <a:lnTo>
                    <a:pt x="831056" y="454819"/>
                  </a:lnTo>
                  <a:lnTo>
                    <a:pt x="914400" y="516731"/>
                  </a:lnTo>
                  <a:lnTo>
                    <a:pt x="973931" y="571500"/>
                  </a:lnTo>
                  <a:lnTo>
                    <a:pt x="1007268" y="607219"/>
                  </a:lnTo>
                  <a:lnTo>
                    <a:pt x="1033462" y="645319"/>
                  </a:lnTo>
                  <a:lnTo>
                    <a:pt x="1059656" y="700088"/>
                  </a:lnTo>
                  <a:lnTo>
                    <a:pt x="1076325" y="752475"/>
                  </a:lnTo>
                  <a:lnTo>
                    <a:pt x="1083468" y="792956"/>
                  </a:lnTo>
                  <a:lnTo>
                    <a:pt x="1085850" y="859631"/>
                  </a:lnTo>
                  <a:lnTo>
                    <a:pt x="1081087" y="909638"/>
                  </a:lnTo>
                  <a:lnTo>
                    <a:pt x="1069181" y="940594"/>
                  </a:lnTo>
                  <a:lnTo>
                    <a:pt x="1054893" y="964406"/>
                  </a:lnTo>
                  <a:lnTo>
                    <a:pt x="1026318" y="985838"/>
                  </a:lnTo>
                  <a:lnTo>
                    <a:pt x="992981" y="997744"/>
                  </a:lnTo>
                  <a:lnTo>
                    <a:pt x="959643" y="1000125"/>
                  </a:lnTo>
                  <a:lnTo>
                    <a:pt x="919162" y="990600"/>
                  </a:lnTo>
                  <a:lnTo>
                    <a:pt x="876300" y="962025"/>
                  </a:lnTo>
                  <a:lnTo>
                    <a:pt x="831056" y="914400"/>
                  </a:lnTo>
                  <a:lnTo>
                    <a:pt x="773906" y="847725"/>
                  </a:lnTo>
                  <a:lnTo>
                    <a:pt x="728662" y="781050"/>
                  </a:lnTo>
                  <a:lnTo>
                    <a:pt x="633412" y="664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0">
              <a:extLst>
                <a:ext uri="{FF2B5EF4-FFF2-40B4-BE49-F238E27FC236}">
                  <a16:creationId xmlns:a16="http://schemas.microsoft.com/office/drawing/2014/main" id="{61DC1EF4-6104-4FAD-9C8C-E5AAEEC322EE}"/>
                </a:ext>
              </a:extLst>
            </p:cNvPr>
            <p:cNvSpPr/>
            <p:nvPr/>
          </p:nvSpPr>
          <p:spPr>
            <a:xfrm>
              <a:off x="3925888" y="3803089"/>
              <a:ext cx="850900" cy="1833562"/>
            </a:xfrm>
            <a:custGeom>
              <a:avLst/>
              <a:gdLst>
                <a:gd name="connsiteX0" fmla="*/ 528638 w 850107"/>
                <a:gd name="connsiteY0" fmla="*/ 1145381 h 1833562"/>
                <a:gd name="connsiteX1" fmla="*/ 395288 w 850107"/>
                <a:gd name="connsiteY1" fmla="*/ 1626393 h 1833562"/>
                <a:gd name="connsiteX2" fmla="*/ 328613 w 850107"/>
                <a:gd name="connsiteY2" fmla="*/ 1833562 h 1833562"/>
                <a:gd name="connsiteX3" fmla="*/ 0 w 850107"/>
                <a:gd name="connsiteY3" fmla="*/ 1490662 h 1833562"/>
                <a:gd name="connsiteX4" fmla="*/ 40482 w 850107"/>
                <a:gd name="connsiteY4" fmla="*/ 1483518 h 1833562"/>
                <a:gd name="connsiteX5" fmla="*/ 76200 w 850107"/>
                <a:gd name="connsiteY5" fmla="*/ 1445418 h 1833562"/>
                <a:gd name="connsiteX6" fmla="*/ 135732 w 850107"/>
                <a:gd name="connsiteY6" fmla="*/ 1366837 h 1833562"/>
                <a:gd name="connsiteX7" fmla="*/ 257175 w 850107"/>
                <a:gd name="connsiteY7" fmla="*/ 1159668 h 1833562"/>
                <a:gd name="connsiteX8" fmla="*/ 397669 w 850107"/>
                <a:gd name="connsiteY8" fmla="*/ 902493 h 1833562"/>
                <a:gd name="connsiteX9" fmla="*/ 540544 w 850107"/>
                <a:gd name="connsiteY9" fmla="*/ 614362 h 1833562"/>
                <a:gd name="connsiteX10" fmla="*/ 664369 w 850107"/>
                <a:gd name="connsiteY10" fmla="*/ 319087 h 1833562"/>
                <a:gd name="connsiteX11" fmla="*/ 759619 w 850107"/>
                <a:gd name="connsiteY11" fmla="*/ 90487 h 1833562"/>
                <a:gd name="connsiteX12" fmla="*/ 792957 w 850107"/>
                <a:gd name="connsiteY12" fmla="*/ 23812 h 1833562"/>
                <a:gd name="connsiteX13" fmla="*/ 809625 w 850107"/>
                <a:gd name="connsiteY13" fmla="*/ 7143 h 1833562"/>
                <a:gd name="connsiteX14" fmla="*/ 821532 w 850107"/>
                <a:gd name="connsiteY14" fmla="*/ 0 h 1833562"/>
                <a:gd name="connsiteX15" fmla="*/ 833438 w 850107"/>
                <a:gd name="connsiteY15" fmla="*/ 0 h 1833562"/>
                <a:gd name="connsiteX16" fmla="*/ 847725 w 850107"/>
                <a:gd name="connsiteY16" fmla="*/ 7143 h 1833562"/>
                <a:gd name="connsiteX17" fmla="*/ 850107 w 850107"/>
                <a:gd name="connsiteY17" fmla="*/ 28575 h 1833562"/>
                <a:gd name="connsiteX18" fmla="*/ 795338 w 850107"/>
                <a:gd name="connsiteY18" fmla="*/ 233362 h 1833562"/>
                <a:gd name="connsiteX19" fmla="*/ 688182 w 850107"/>
                <a:gd name="connsiteY19" fmla="*/ 602456 h 1833562"/>
                <a:gd name="connsiteX20" fmla="*/ 528638 w 850107"/>
                <a:gd name="connsiteY20" fmla="*/ 1145381 h 183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50107" h="1833562">
                  <a:moveTo>
                    <a:pt x="528638" y="1145381"/>
                  </a:moveTo>
                  <a:lnTo>
                    <a:pt x="395288" y="1626393"/>
                  </a:lnTo>
                  <a:lnTo>
                    <a:pt x="328613" y="1833562"/>
                  </a:lnTo>
                  <a:lnTo>
                    <a:pt x="0" y="1490662"/>
                  </a:lnTo>
                  <a:lnTo>
                    <a:pt x="40482" y="1483518"/>
                  </a:lnTo>
                  <a:lnTo>
                    <a:pt x="76200" y="1445418"/>
                  </a:lnTo>
                  <a:lnTo>
                    <a:pt x="135732" y="1366837"/>
                  </a:lnTo>
                  <a:lnTo>
                    <a:pt x="257175" y="1159668"/>
                  </a:lnTo>
                  <a:lnTo>
                    <a:pt x="397669" y="902493"/>
                  </a:lnTo>
                  <a:lnTo>
                    <a:pt x="540544" y="614362"/>
                  </a:lnTo>
                  <a:lnTo>
                    <a:pt x="664369" y="319087"/>
                  </a:lnTo>
                  <a:lnTo>
                    <a:pt x="759619" y="90487"/>
                  </a:lnTo>
                  <a:lnTo>
                    <a:pt x="792957" y="23812"/>
                  </a:lnTo>
                  <a:lnTo>
                    <a:pt x="809625" y="7143"/>
                  </a:lnTo>
                  <a:lnTo>
                    <a:pt x="821532" y="0"/>
                  </a:lnTo>
                  <a:lnTo>
                    <a:pt x="833438" y="0"/>
                  </a:lnTo>
                  <a:lnTo>
                    <a:pt x="847725" y="7143"/>
                  </a:lnTo>
                  <a:lnTo>
                    <a:pt x="850107" y="28575"/>
                  </a:lnTo>
                  <a:lnTo>
                    <a:pt x="795338" y="233362"/>
                  </a:lnTo>
                  <a:lnTo>
                    <a:pt x="688182" y="602456"/>
                  </a:lnTo>
                  <a:lnTo>
                    <a:pt x="528638" y="11453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3">
              <a:extLst>
                <a:ext uri="{FF2B5EF4-FFF2-40B4-BE49-F238E27FC236}">
                  <a16:creationId xmlns:a16="http://schemas.microsoft.com/office/drawing/2014/main" id="{4DC65C80-E48A-4507-8D69-9C9F8D858804}"/>
                </a:ext>
              </a:extLst>
            </p:cNvPr>
            <p:cNvSpPr/>
            <p:nvPr/>
          </p:nvSpPr>
          <p:spPr>
            <a:xfrm>
              <a:off x="5524501" y="1825065"/>
              <a:ext cx="2847975" cy="484187"/>
            </a:xfrm>
            <a:custGeom>
              <a:avLst/>
              <a:gdLst>
                <a:gd name="connsiteX0" fmla="*/ 1035461 w 2848806"/>
                <a:gd name="connsiteY0" fmla="*/ 352881 h 484246"/>
                <a:gd name="connsiteX1" fmla="*/ 491973 w 2848806"/>
                <a:gd name="connsiteY1" fmla="*/ 419852 h 484246"/>
                <a:gd name="connsiteX2" fmla="*/ 10303 w 2848806"/>
                <a:gd name="connsiteY2" fmla="*/ 484246 h 484246"/>
                <a:gd name="connsiteX3" fmla="*/ 0 w 2848806"/>
                <a:gd name="connsiteY3" fmla="*/ 291063 h 484246"/>
                <a:gd name="connsiteX4" fmla="*/ 151970 w 2848806"/>
                <a:gd name="connsiteY4" fmla="*/ 309093 h 484246"/>
                <a:gd name="connsiteX5" fmla="*/ 198334 w 2848806"/>
                <a:gd name="connsiteY5" fmla="*/ 306518 h 484246"/>
                <a:gd name="connsiteX6" fmla="*/ 327123 w 2848806"/>
                <a:gd name="connsiteY6" fmla="*/ 288487 h 484246"/>
                <a:gd name="connsiteX7" fmla="*/ 659398 w 2848806"/>
                <a:gd name="connsiteY7" fmla="*/ 242123 h 484246"/>
                <a:gd name="connsiteX8" fmla="*/ 929854 w 2848806"/>
                <a:gd name="connsiteY8" fmla="*/ 206062 h 484246"/>
                <a:gd name="connsiteX9" fmla="*/ 1156522 w 2848806"/>
                <a:gd name="connsiteY9" fmla="*/ 164850 h 484246"/>
                <a:gd name="connsiteX10" fmla="*/ 1612435 w 2848806"/>
                <a:gd name="connsiteY10" fmla="*/ 113334 h 484246"/>
                <a:gd name="connsiteX11" fmla="*/ 2191984 w 2848806"/>
                <a:gd name="connsiteY11" fmla="*/ 51516 h 484246"/>
                <a:gd name="connsiteX12" fmla="*/ 2194560 w 2848806"/>
                <a:gd name="connsiteY12" fmla="*/ 30910 h 484246"/>
                <a:gd name="connsiteX13" fmla="*/ 2202287 w 2848806"/>
                <a:gd name="connsiteY13" fmla="*/ 15455 h 484246"/>
                <a:gd name="connsiteX14" fmla="*/ 2220317 w 2848806"/>
                <a:gd name="connsiteY14" fmla="*/ 2576 h 484246"/>
                <a:gd name="connsiteX15" fmla="*/ 2238348 w 2848806"/>
                <a:gd name="connsiteY15" fmla="*/ 0 h 484246"/>
                <a:gd name="connsiteX16" fmla="*/ 2261530 w 2848806"/>
                <a:gd name="connsiteY16" fmla="*/ 0 h 484246"/>
                <a:gd name="connsiteX17" fmla="*/ 2297591 w 2848806"/>
                <a:gd name="connsiteY17" fmla="*/ 7728 h 484246"/>
                <a:gd name="connsiteX18" fmla="*/ 2439258 w 2848806"/>
                <a:gd name="connsiteY18" fmla="*/ 59243 h 484246"/>
                <a:gd name="connsiteX19" fmla="*/ 2550017 w 2848806"/>
                <a:gd name="connsiteY19" fmla="*/ 110759 h 484246"/>
                <a:gd name="connsiteX20" fmla="*/ 2637593 w 2848806"/>
                <a:gd name="connsiteY20" fmla="*/ 157123 h 484246"/>
                <a:gd name="connsiteX21" fmla="*/ 2691684 w 2848806"/>
                <a:gd name="connsiteY21" fmla="*/ 193183 h 484246"/>
                <a:gd name="connsiteX22" fmla="*/ 2763806 w 2848806"/>
                <a:gd name="connsiteY22" fmla="*/ 244699 h 484246"/>
                <a:gd name="connsiteX23" fmla="*/ 2817897 w 2848806"/>
                <a:gd name="connsiteY23" fmla="*/ 296214 h 484246"/>
                <a:gd name="connsiteX24" fmla="*/ 2838503 w 2848806"/>
                <a:gd name="connsiteY24" fmla="*/ 324548 h 484246"/>
                <a:gd name="connsiteX25" fmla="*/ 2848806 w 2848806"/>
                <a:gd name="connsiteY25" fmla="*/ 350306 h 484246"/>
                <a:gd name="connsiteX26" fmla="*/ 2848806 w 2848806"/>
                <a:gd name="connsiteY26" fmla="*/ 365760 h 484246"/>
                <a:gd name="connsiteX27" fmla="*/ 2841079 w 2848806"/>
                <a:gd name="connsiteY27" fmla="*/ 391518 h 484246"/>
                <a:gd name="connsiteX28" fmla="*/ 2820473 w 2848806"/>
                <a:gd name="connsiteY28" fmla="*/ 417276 h 484246"/>
                <a:gd name="connsiteX29" fmla="*/ 2789564 w 2848806"/>
                <a:gd name="connsiteY29" fmla="*/ 430155 h 484246"/>
                <a:gd name="connsiteX30" fmla="*/ 2320773 w 2848806"/>
                <a:gd name="connsiteY30" fmla="*/ 226668 h 484246"/>
                <a:gd name="connsiteX31" fmla="*/ 2295015 w 2848806"/>
                <a:gd name="connsiteY31" fmla="*/ 218941 h 484246"/>
                <a:gd name="connsiteX32" fmla="*/ 2248651 w 2848806"/>
                <a:gd name="connsiteY32" fmla="*/ 211214 h 484246"/>
                <a:gd name="connsiteX33" fmla="*/ 2171378 w 2848806"/>
                <a:gd name="connsiteY33" fmla="*/ 216365 h 484246"/>
                <a:gd name="connsiteX34" fmla="*/ 1035461 w 2848806"/>
                <a:gd name="connsiteY34" fmla="*/ 352881 h 484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848806" h="484246">
                  <a:moveTo>
                    <a:pt x="1035461" y="352881"/>
                  </a:moveTo>
                  <a:lnTo>
                    <a:pt x="491973" y="419852"/>
                  </a:lnTo>
                  <a:lnTo>
                    <a:pt x="10303" y="484246"/>
                  </a:lnTo>
                  <a:lnTo>
                    <a:pt x="0" y="291063"/>
                  </a:lnTo>
                  <a:lnTo>
                    <a:pt x="151970" y="309093"/>
                  </a:lnTo>
                  <a:lnTo>
                    <a:pt x="198334" y="306518"/>
                  </a:lnTo>
                  <a:lnTo>
                    <a:pt x="327123" y="288487"/>
                  </a:lnTo>
                  <a:lnTo>
                    <a:pt x="659398" y="242123"/>
                  </a:lnTo>
                  <a:lnTo>
                    <a:pt x="929854" y="206062"/>
                  </a:lnTo>
                  <a:lnTo>
                    <a:pt x="1156522" y="164850"/>
                  </a:lnTo>
                  <a:lnTo>
                    <a:pt x="1612435" y="113334"/>
                  </a:lnTo>
                  <a:lnTo>
                    <a:pt x="2191984" y="51516"/>
                  </a:lnTo>
                  <a:lnTo>
                    <a:pt x="2194560" y="30910"/>
                  </a:lnTo>
                  <a:lnTo>
                    <a:pt x="2202287" y="15455"/>
                  </a:lnTo>
                  <a:lnTo>
                    <a:pt x="2220317" y="2576"/>
                  </a:lnTo>
                  <a:lnTo>
                    <a:pt x="2238348" y="0"/>
                  </a:lnTo>
                  <a:lnTo>
                    <a:pt x="2261530" y="0"/>
                  </a:lnTo>
                  <a:lnTo>
                    <a:pt x="2297591" y="7728"/>
                  </a:lnTo>
                  <a:lnTo>
                    <a:pt x="2439258" y="59243"/>
                  </a:lnTo>
                  <a:lnTo>
                    <a:pt x="2550017" y="110759"/>
                  </a:lnTo>
                  <a:lnTo>
                    <a:pt x="2637593" y="157123"/>
                  </a:lnTo>
                  <a:lnTo>
                    <a:pt x="2691684" y="193183"/>
                  </a:lnTo>
                  <a:lnTo>
                    <a:pt x="2763806" y="244699"/>
                  </a:lnTo>
                  <a:lnTo>
                    <a:pt x="2817897" y="296214"/>
                  </a:lnTo>
                  <a:lnTo>
                    <a:pt x="2838503" y="324548"/>
                  </a:lnTo>
                  <a:lnTo>
                    <a:pt x="2848806" y="350306"/>
                  </a:lnTo>
                  <a:lnTo>
                    <a:pt x="2848806" y="365760"/>
                  </a:lnTo>
                  <a:lnTo>
                    <a:pt x="2841079" y="391518"/>
                  </a:lnTo>
                  <a:lnTo>
                    <a:pt x="2820473" y="417276"/>
                  </a:lnTo>
                  <a:lnTo>
                    <a:pt x="2789564" y="430155"/>
                  </a:lnTo>
                  <a:lnTo>
                    <a:pt x="2320773" y="226668"/>
                  </a:lnTo>
                  <a:lnTo>
                    <a:pt x="2295015" y="218941"/>
                  </a:lnTo>
                  <a:lnTo>
                    <a:pt x="2248651" y="211214"/>
                  </a:lnTo>
                  <a:lnTo>
                    <a:pt x="2171378" y="216365"/>
                  </a:lnTo>
                  <a:lnTo>
                    <a:pt x="1035461" y="352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8">
              <a:extLst>
                <a:ext uri="{FF2B5EF4-FFF2-40B4-BE49-F238E27FC236}">
                  <a16:creationId xmlns:a16="http://schemas.microsoft.com/office/drawing/2014/main" id="{06C1829B-1EC6-4783-BFEA-CCD91DFB8E4A}"/>
                </a:ext>
              </a:extLst>
            </p:cNvPr>
            <p:cNvSpPr/>
            <p:nvPr/>
          </p:nvSpPr>
          <p:spPr>
            <a:xfrm>
              <a:off x="7593014" y="1993339"/>
              <a:ext cx="731837" cy="500062"/>
            </a:xfrm>
            <a:custGeom>
              <a:avLst/>
              <a:gdLst>
                <a:gd name="connsiteX0" fmla="*/ 88107 w 731044"/>
                <a:gd name="connsiteY0" fmla="*/ 338137 h 500062"/>
                <a:gd name="connsiteX1" fmla="*/ 209550 w 731044"/>
                <a:gd name="connsiteY1" fmla="*/ 173831 h 500062"/>
                <a:gd name="connsiteX2" fmla="*/ 252413 w 731044"/>
                <a:gd name="connsiteY2" fmla="*/ 114300 h 500062"/>
                <a:gd name="connsiteX3" fmla="*/ 257175 w 731044"/>
                <a:gd name="connsiteY3" fmla="*/ 97631 h 500062"/>
                <a:gd name="connsiteX4" fmla="*/ 257175 w 731044"/>
                <a:gd name="connsiteY4" fmla="*/ 69056 h 500062"/>
                <a:gd name="connsiteX5" fmla="*/ 200025 w 731044"/>
                <a:gd name="connsiteY5" fmla="*/ 0 h 500062"/>
                <a:gd name="connsiteX6" fmla="*/ 728663 w 731044"/>
                <a:gd name="connsiteY6" fmla="*/ 242887 h 500062"/>
                <a:gd name="connsiteX7" fmla="*/ 731044 w 731044"/>
                <a:gd name="connsiteY7" fmla="*/ 254793 h 500062"/>
                <a:gd name="connsiteX8" fmla="*/ 716757 w 731044"/>
                <a:gd name="connsiteY8" fmla="*/ 261937 h 500062"/>
                <a:gd name="connsiteX9" fmla="*/ 619125 w 731044"/>
                <a:gd name="connsiteY9" fmla="*/ 266700 h 500062"/>
                <a:gd name="connsiteX10" fmla="*/ 521494 w 731044"/>
                <a:gd name="connsiteY10" fmla="*/ 271462 h 500062"/>
                <a:gd name="connsiteX11" fmla="*/ 464344 w 731044"/>
                <a:gd name="connsiteY11" fmla="*/ 280987 h 500062"/>
                <a:gd name="connsiteX12" fmla="*/ 421482 w 731044"/>
                <a:gd name="connsiteY12" fmla="*/ 295275 h 500062"/>
                <a:gd name="connsiteX13" fmla="*/ 259557 w 731044"/>
                <a:gd name="connsiteY13" fmla="*/ 373856 h 500062"/>
                <a:gd name="connsiteX14" fmla="*/ 54769 w 731044"/>
                <a:gd name="connsiteY14" fmla="*/ 488156 h 500062"/>
                <a:gd name="connsiteX15" fmla="*/ 28575 w 731044"/>
                <a:gd name="connsiteY15" fmla="*/ 500062 h 500062"/>
                <a:gd name="connsiteX16" fmla="*/ 19050 w 731044"/>
                <a:gd name="connsiteY16" fmla="*/ 500062 h 500062"/>
                <a:gd name="connsiteX17" fmla="*/ 7144 w 731044"/>
                <a:gd name="connsiteY17" fmla="*/ 495300 h 500062"/>
                <a:gd name="connsiteX18" fmla="*/ 0 w 731044"/>
                <a:gd name="connsiteY18" fmla="*/ 481012 h 500062"/>
                <a:gd name="connsiteX19" fmla="*/ 4763 w 731044"/>
                <a:gd name="connsiteY19" fmla="*/ 452437 h 500062"/>
                <a:gd name="connsiteX20" fmla="*/ 88107 w 731044"/>
                <a:gd name="connsiteY20" fmla="*/ 338137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31044" h="500062">
                  <a:moveTo>
                    <a:pt x="88107" y="338137"/>
                  </a:moveTo>
                  <a:lnTo>
                    <a:pt x="209550" y="173831"/>
                  </a:lnTo>
                  <a:lnTo>
                    <a:pt x="252413" y="114300"/>
                  </a:lnTo>
                  <a:lnTo>
                    <a:pt x="257175" y="97631"/>
                  </a:lnTo>
                  <a:lnTo>
                    <a:pt x="257175" y="69056"/>
                  </a:lnTo>
                  <a:lnTo>
                    <a:pt x="200025" y="0"/>
                  </a:lnTo>
                  <a:lnTo>
                    <a:pt x="728663" y="242887"/>
                  </a:lnTo>
                  <a:lnTo>
                    <a:pt x="731044" y="254793"/>
                  </a:lnTo>
                  <a:lnTo>
                    <a:pt x="716757" y="261937"/>
                  </a:lnTo>
                  <a:lnTo>
                    <a:pt x="619125" y="266700"/>
                  </a:lnTo>
                  <a:lnTo>
                    <a:pt x="521494" y="271462"/>
                  </a:lnTo>
                  <a:lnTo>
                    <a:pt x="464344" y="280987"/>
                  </a:lnTo>
                  <a:lnTo>
                    <a:pt x="421482" y="295275"/>
                  </a:lnTo>
                  <a:lnTo>
                    <a:pt x="259557" y="373856"/>
                  </a:lnTo>
                  <a:lnTo>
                    <a:pt x="54769" y="488156"/>
                  </a:lnTo>
                  <a:lnTo>
                    <a:pt x="28575" y="500062"/>
                  </a:lnTo>
                  <a:lnTo>
                    <a:pt x="19050" y="500062"/>
                  </a:lnTo>
                  <a:lnTo>
                    <a:pt x="7144" y="495300"/>
                  </a:lnTo>
                  <a:lnTo>
                    <a:pt x="0" y="481012"/>
                  </a:lnTo>
                  <a:lnTo>
                    <a:pt x="4763" y="452437"/>
                  </a:lnTo>
                  <a:lnTo>
                    <a:pt x="88107" y="3381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9">
              <a:extLst>
                <a:ext uri="{FF2B5EF4-FFF2-40B4-BE49-F238E27FC236}">
                  <a16:creationId xmlns:a16="http://schemas.microsoft.com/office/drawing/2014/main" id="{FEB3280C-F226-4CFF-A490-C60F84250738}"/>
                </a:ext>
              </a:extLst>
            </p:cNvPr>
            <p:cNvSpPr/>
            <p:nvPr/>
          </p:nvSpPr>
          <p:spPr>
            <a:xfrm>
              <a:off x="5703889" y="2469589"/>
              <a:ext cx="1716087" cy="412750"/>
            </a:xfrm>
            <a:custGeom>
              <a:avLst/>
              <a:gdLst>
                <a:gd name="connsiteX0" fmla="*/ 1114425 w 1716881"/>
                <a:gd name="connsiteY0" fmla="*/ 252412 h 411956"/>
                <a:gd name="connsiteX1" fmla="*/ 964406 w 1716881"/>
                <a:gd name="connsiteY1" fmla="*/ 283368 h 411956"/>
                <a:gd name="connsiteX2" fmla="*/ 619125 w 1716881"/>
                <a:gd name="connsiteY2" fmla="*/ 354806 h 411956"/>
                <a:gd name="connsiteX3" fmla="*/ 330994 w 1716881"/>
                <a:gd name="connsiteY3" fmla="*/ 411956 h 411956"/>
                <a:gd name="connsiteX4" fmla="*/ 295275 w 1716881"/>
                <a:gd name="connsiteY4" fmla="*/ 411956 h 411956"/>
                <a:gd name="connsiteX5" fmla="*/ 254794 w 1716881"/>
                <a:gd name="connsiteY5" fmla="*/ 409575 h 411956"/>
                <a:gd name="connsiteX6" fmla="*/ 209550 w 1716881"/>
                <a:gd name="connsiteY6" fmla="*/ 402431 h 411956"/>
                <a:gd name="connsiteX7" fmla="*/ 164306 w 1716881"/>
                <a:gd name="connsiteY7" fmla="*/ 385762 h 411956"/>
                <a:gd name="connsiteX8" fmla="*/ 130969 w 1716881"/>
                <a:gd name="connsiteY8" fmla="*/ 366712 h 411956"/>
                <a:gd name="connsiteX9" fmla="*/ 83344 w 1716881"/>
                <a:gd name="connsiteY9" fmla="*/ 330993 h 411956"/>
                <a:gd name="connsiteX10" fmla="*/ 45244 w 1716881"/>
                <a:gd name="connsiteY10" fmla="*/ 295275 h 411956"/>
                <a:gd name="connsiteX11" fmla="*/ 23812 w 1716881"/>
                <a:gd name="connsiteY11" fmla="*/ 271462 h 411956"/>
                <a:gd name="connsiteX12" fmla="*/ 7144 w 1716881"/>
                <a:gd name="connsiteY12" fmla="*/ 247650 h 411956"/>
                <a:gd name="connsiteX13" fmla="*/ 0 w 1716881"/>
                <a:gd name="connsiteY13" fmla="*/ 223837 h 411956"/>
                <a:gd name="connsiteX14" fmla="*/ 2381 w 1716881"/>
                <a:gd name="connsiteY14" fmla="*/ 195262 h 411956"/>
                <a:gd name="connsiteX15" fmla="*/ 9525 w 1716881"/>
                <a:gd name="connsiteY15" fmla="*/ 178593 h 411956"/>
                <a:gd name="connsiteX16" fmla="*/ 28575 w 1716881"/>
                <a:gd name="connsiteY16" fmla="*/ 164306 h 411956"/>
                <a:gd name="connsiteX17" fmla="*/ 45244 w 1716881"/>
                <a:gd name="connsiteY17" fmla="*/ 161925 h 411956"/>
                <a:gd name="connsiteX18" fmla="*/ 59531 w 1716881"/>
                <a:gd name="connsiteY18" fmla="*/ 169068 h 411956"/>
                <a:gd name="connsiteX19" fmla="*/ 119062 w 1716881"/>
                <a:gd name="connsiteY19" fmla="*/ 197643 h 411956"/>
                <a:gd name="connsiteX20" fmla="*/ 219075 w 1716881"/>
                <a:gd name="connsiteY20" fmla="*/ 233362 h 411956"/>
                <a:gd name="connsiteX21" fmla="*/ 304800 w 1716881"/>
                <a:gd name="connsiteY21" fmla="*/ 254793 h 411956"/>
                <a:gd name="connsiteX22" fmla="*/ 323850 w 1716881"/>
                <a:gd name="connsiteY22" fmla="*/ 254793 h 411956"/>
                <a:gd name="connsiteX23" fmla="*/ 695325 w 1716881"/>
                <a:gd name="connsiteY23" fmla="*/ 183356 h 411956"/>
                <a:gd name="connsiteX24" fmla="*/ 1319212 w 1716881"/>
                <a:gd name="connsiteY24" fmla="*/ 57150 h 411956"/>
                <a:gd name="connsiteX25" fmla="*/ 1338262 w 1716881"/>
                <a:gd name="connsiteY25" fmla="*/ 40481 h 411956"/>
                <a:gd name="connsiteX26" fmla="*/ 1354931 w 1716881"/>
                <a:gd name="connsiteY26" fmla="*/ 26193 h 411956"/>
                <a:gd name="connsiteX27" fmla="*/ 1383506 w 1716881"/>
                <a:gd name="connsiteY27" fmla="*/ 11906 h 411956"/>
                <a:gd name="connsiteX28" fmla="*/ 1412081 w 1716881"/>
                <a:gd name="connsiteY28" fmla="*/ 2381 h 411956"/>
                <a:gd name="connsiteX29" fmla="*/ 1443037 w 1716881"/>
                <a:gd name="connsiteY29" fmla="*/ 0 h 411956"/>
                <a:gd name="connsiteX30" fmla="*/ 1495425 w 1716881"/>
                <a:gd name="connsiteY30" fmla="*/ 9525 h 411956"/>
                <a:gd name="connsiteX31" fmla="*/ 1597819 w 1716881"/>
                <a:gd name="connsiteY31" fmla="*/ 33337 h 411956"/>
                <a:gd name="connsiteX32" fmla="*/ 1676400 w 1716881"/>
                <a:gd name="connsiteY32" fmla="*/ 50006 h 411956"/>
                <a:gd name="connsiteX33" fmla="*/ 1685925 w 1716881"/>
                <a:gd name="connsiteY33" fmla="*/ 57150 h 411956"/>
                <a:gd name="connsiteX34" fmla="*/ 1702594 w 1716881"/>
                <a:gd name="connsiteY34" fmla="*/ 80962 h 411956"/>
                <a:gd name="connsiteX35" fmla="*/ 1714500 w 1716881"/>
                <a:gd name="connsiteY35" fmla="*/ 102393 h 411956"/>
                <a:gd name="connsiteX36" fmla="*/ 1716881 w 1716881"/>
                <a:gd name="connsiteY36" fmla="*/ 123825 h 411956"/>
                <a:gd name="connsiteX37" fmla="*/ 1716881 w 1716881"/>
                <a:gd name="connsiteY37" fmla="*/ 152400 h 411956"/>
                <a:gd name="connsiteX38" fmla="*/ 1704975 w 1716881"/>
                <a:gd name="connsiteY38" fmla="*/ 169068 h 411956"/>
                <a:gd name="connsiteX39" fmla="*/ 1678781 w 1716881"/>
                <a:gd name="connsiteY39" fmla="*/ 192881 h 411956"/>
                <a:gd name="connsiteX40" fmla="*/ 1647825 w 1716881"/>
                <a:gd name="connsiteY40" fmla="*/ 209550 h 411956"/>
                <a:gd name="connsiteX41" fmla="*/ 1602581 w 1716881"/>
                <a:gd name="connsiteY41" fmla="*/ 223837 h 411956"/>
                <a:gd name="connsiteX42" fmla="*/ 1481137 w 1716881"/>
                <a:gd name="connsiteY42" fmla="*/ 230981 h 411956"/>
                <a:gd name="connsiteX43" fmla="*/ 1333500 w 1716881"/>
                <a:gd name="connsiteY43" fmla="*/ 235743 h 411956"/>
                <a:gd name="connsiteX44" fmla="*/ 1114425 w 1716881"/>
                <a:gd name="connsiteY44" fmla="*/ 252412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16881" h="411956">
                  <a:moveTo>
                    <a:pt x="1114425" y="252412"/>
                  </a:moveTo>
                  <a:lnTo>
                    <a:pt x="964406" y="283368"/>
                  </a:lnTo>
                  <a:lnTo>
                    <a:pt x="619125" y="354806"/>
                  </a:lnTo>
                  <a:lnTo>
                    <a:pt x="330994" y="411956"/>
                  </a:lnTo>
                  <a:lnTo>
                    <a:pt x="295275" y="411956"/>
                  </a:lnTo>
                  <a:lnTo>
                    <a:pt x="254794" y="409575"/>
                  </a:lnTo>
                  <a:lnTo>
                    <a:pt x="209550" y="402431"/>
                  </a:lnTo>
                  <a:lnTo>
                    <a:pt x="164306" y="385762"/>
                  </a:lnTo>
                  <a:lnTo>
                    <a:pt x="130969" y="366712"/>
                  </a:lnTo>
                  <a:lnTo>
                    <a:pt x="83344" y="330993"/>
                  </a:lnTo>
                  <a:lnTo>
                    <a:pt x="45244" y="295275"/>
                  </a:lnTo>
                  <a:lnTo>
                    <a:pt x="23812" y="271462"/>
                  </a:lnTo>
                  <a:lnTo>
                    <a:pt x="7144" y="247650"/>
                  </a:lnTo>
                  <a:lnTo>
                    <a:pt x="0" y="223837"/>
                  </a:lnTo>
                  <a:lnTo>
                    <a:pt x="2381" y="195262"/>
                  </a:lnTo>
                  <a:lnTo>
                    <a:pt x="9525" y="178593"/>
                  </a:lnTo>
                  <a:lnTo>
                    <a:pt x="28575" y="164306"/>
                  </a:lnTo>
                  <a:lnTo>
                    <a:pt x="45244" y="161925"/>
                  </a:lnTo>
                  <a:lnTo>
                    <a:pt x="59531" y="169068"/>
                  </a:lnTo>
                  <a:lnTo>
                    <a:pt x="119062" y="197643"/>
                  </a:lnTo>
                  <a:lnTo>
                    <a:pt x="219075" y="233362"/>
                  </a:lnTo>
                  <a:lnTo>
                    <a:pt x="304800" y="254793"/>
                  </a:lnTo>
                  <a:lnTo>
                    <a:pt x="323850" y="254793"/>
                  </a:lnTo>
                  <a:lnTo>
                    <a:pt x="695325" y="183356"/>
                  </a:lnTo>
                  <a:lnTo>
                    <a:pt x="1319212" y="57150"/>
                  </a:lnTo>
                  <a:lnTo>
                    <a:pt x="1338262" y="40481"/>
                  </a:lnTo>
                  <a:lnTo>
                    <a:pt x="1354931" y="26193"/>
                  </a:lnTo>
                  <a:lnTo>
                    <a:pt x="1383506" y="11906"/>
                  </a:lnTo>
                  <a:lnTo>
                    <a:pt x="1412081" y="2381"/>
                  </a:lnTo>
                  <a:lnTo>
                    <a:pt x="1443037" y="0"/>
                  </a:lnTo>
                  <a:lnTo>
                    <a:pt x="1495425" y="9525"/>
                  </a:lnTo>
                  <a:lnTo>
                    <a:pt x="1597819" y="33337"/>
                  </a:lnTo>
                  <a:lnTo>
                    <a:pt x="1676400" y="50006"/>
                  </a:lnTo>
                  <a:lnTo>
                    <a:pt x="1685925" y="57150"/>
                  </a:lnTo>
                  <a:lnTo>
                    <a:pt x="1702594" y="80962"/>
                  </a:lnTo>
                  <a:lnTo>
                    <a:pt x="1714500" y="102393"/>
                  </a:lnTo>
                  <a:lnTo>
                    <a:pt x="1716881" y="123825"/>
                  </a:lnTo>
                  <a:lnTo>
                    <a:pt x="1716881" y="152400"/>
                  </a:lnTo>
                  <a:lnTo>
                    <a:pt x="1704975" y="169068"/>
                  </a:lnTo>
                  <a:lnTo>
                    <a:pt x="1678781" y="192881"/>
                  </a:lnTo>
                  <a:lnTo>
                    <a:pt x="1647825" y="209550"/>
                  </a:lnTo>
                  <a:lnTo>
                    <a:pt x="1602581" y="223837"/>
                  </a:lnTo>
                  <a:lnTo>
                    <a:pt x="1481137" y="230981"/>
                  </a:lnTo>
                  <a:lnTo>
                    <a:pt x="1333500" y="235743"/>
                  </a:lnTo>
                  <a:lnTo>
                    <a:pt x="1114425" y="2524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21">
              <a:extLst>
                <a:ext uri="{FF2B5EF4-FFF2-40B4-BE49-F238E27FC236}">
                  <a16:creationId xmlns:a16="http://schemas.microsoft.com/office/drawing/2014/main" id="{0FDCED6A-6F42-4891-9EB7-A98A216E8558}"/>
                </a:ext>
              </a:extLst>
            </p:cNvPr>
            <p:cNvSpPr/>
            <p:nvPr/>
          </p:nvSpPr>
          <p:spPr>
            <a:xfrm>
              <a:off x="5262563" y="3193489"/>
              <a:ext cx="595312" cy="1574800"/>
            </a:xfrm>
            <a:custGeom>
              <a:avLst/>
              <a:gdLst>
                <a:gd name="connsiteX0" fmla="*/ 297656 w 595312"/>
                <a:gd name="connsiteY0" fmla="*/ 845343 h 1574006"/>
                <a:gd name="connsiteX1" fmla="*/ 226218 w 595312"/>
                <a:gd name="connsiteY1" fmla="*/ 411956 h 1574006"/>
                <a:gd name="connsiteX2" fmla="*/ 204787 w 595312"/>
                <a:gd name="connsiteY2" fmla="*/ 307181 h 1574006"/>
                <a:gd name="connsiteX3" fmla="*/ 185737 w 595312"/>
                <a:gd name="connsiteY3" fmla="*/ 261937 h 1574006"/>
                <a:gd name="connsiteX4" fmla="*/ 138112 w 595312"/>
                <a:gd name="connsiteY4" fmla="*/ 188118 h 1574006"/>
                <a:gd name="connsiteX5" fmla="*/ 92868 w 595312"/>
                <a:gd name="connsiteY5" fmla="*/ 135731 h 1574006"/>
                <a:gd name="connsiteX6" fmla="*/ 52387 w 595312"/>
                <a:gd name="connsiteY6" fmla="*/ 97631 h 1574006"/>
                <a:gd name="connsiteX7" fmla="*/ 26193 w 595312"/>
                <a:gd name="connsiteY7" fmla="*/ 76200 h 1574006"/>
                <a:gd name="connsiteX8" fmla="*/ 11906 w 595312"/>
                <a:gd name="connsiteY8" fmla="*/ 61912 h 1574006"/>
                <a:gd name="connsiteX9" fmla="*/ 2381 w 595312"/>
                <a:gd name="connsiteY9" fmla="*/ 45243 h 1574006"/>
                <a:gd name="connsiteX10" fmla="*/ 0 w 595312"/>
                <a:gd name="connsiteY10" fmla="*/ 30956 h 1574006"/>
                <a:gd name="connsiteX11" fmla="*/ 2381 w 595312"/>
                <a:gd name="connsiteY11" fmla="*/ 16668 h 1574006"/>
                <a:gd name="connsiteX12" fmla="*/ 9525 w 595312"/>
                <a:gd name="connsiteY12" fmla="*/ 7143 h 1574006"/>
                <a:gd name="connsiteX13" fmla="*/ 16668 w 595312"/>
                <a:gd name="connsiteY13" fmla="*/ 0 h 1574006"/>
                <a:gd name="connsiteX14" fmla="*/ 42862 w 595312"/>
                <a:gd name="connsiteY14" fmla="*/ 2381 h 1574006"/>
                <a:gd name="connsiteX15" fmla="*/ 150018 w 595312"/>
                <a:gd name="connsiteY15" fmla="*/ 33337 h 1574006"/>
                <a:gd name="connsiteX16" fmla="*/ 228600 w 595312"/>
                <a:gd name="connsiteY16" fmla="*/ 59531 h 1574006"/>
                <a:gd name="connsiteX17" fmla="*/ 307181 w 595312"/>
                <a:gd name="connsiteY17" fmla="*/ 90487 h 1574006"/>
                <a:gd name="connsiteX18" fmla="*/ 404812 w 595312"/>
                <a:gd name="connsiteY18" fmla="*/ 133350 h 1574006"/>
                <a:gd name="connsiteX19" fmla="*/ 445293 w 595312"/>
                <a:gd name="connsiteY19" fmla="*/ 154781 h 1574006"/>
                <a:gd name="connsiteX20" fmla="*/ 445293 w 595312"/>
                <a:gd name="connsiteY20" fmla="*/ 261937 h 1574006"/>
                <a:gd name="connsiteX21" fmla="*/ 500062 w 595312"/>
                <a:gd name="connsiteY21" fmla="*/ 745331 h 1574006"/>
                <a:gd name="connsiteX22" fmla="*/ 507206 w 595312"/>
                <a:gd name="connsiteY22" fmla="*/ 840581 h 1574006"/>
                <a:gd name="connsiteX23" fmla="*/ 531018 w 595312"/>
                <a:gd name="connsiteY23" fmla="*/ 1031081 h 1574006"/>
                <a:gd name="connsiteX24" fmla="*/ 540543 w 595312"/>
                <a:gd name="connsiteY24" fmla="*/ 1126331 h 1574006"/>
                <a:gd name="connsiteX25" fmla="*/ 566737 w 595312"/>
                <a:gd name="connsiteY25" fmla="*/ 1345406 h 1574006"/>
                <a:gd name="connsiteX26" fmla="*/ 595312 w 595312"/>
                <a:gd name="connsiteY26" fmla="*/ 1481137 h 1574006"/>
                <a:gd name="connsiteX27" fmla="*/ 535781 w 595312"/>
                <a:gd name="connsiteY27" fmla="*/ 1538287 h 1574006"/>
                <a:gd name="connsiteX28" fmla="*/ 492918 w 595312"/>
                <a:gd name="connsiteY28" fmla="*/ 1564481 h 1574006"/>
                <a:gd name="connsiteX29" fmla="*/ 464343 w 595312"/>
                <a:gd name="connsiteY29" fmla="*/ 1574006 h 1574006"/>
                <a:gd name="connsiteX30" fmla="*/ 445293 w 595312"/>
                <a:gd name="connsiteY30" fmla="*/ 1574006 h 1574006"/>
                <a:gd name="connsiteX31" fmla="*/ 426243 w 595312"/>
                <a:gd name="connsiteY31" fmla="*/ 1569243 h 1574006"/>
                <a:gd name="connsiteX32" fmla="*/ 411956 w 595312"/>
                <a:gd name="connsiteY32" fmla="*/ 1557337 h 1574006"/>
                <a:gd name="connsiteX33" fmla="*/ 390525 w 595312"/>
                <a:gd name="connsiteY33" fmla="*/ 1528762 h 1574006"/>
                <a:gd name="connsiteX34" fmla="*/ 357187 w 595312"/>
                <a:gd name="connsiteY34" fmla="*/ 1471612 h 1574006"/>
                <a:gd name="connsiteX35" fmla="*/ 323850 w 595312"/>
                <a:gd name="connsiteY35" fmla="*/ 1388268 h 1574006"/>
                <a:gd name="connsiteX36" fmla="*/ 314325 w 595312"/>
                <a:gd name="connsiteY36" fmla="*/ 1323975 h 1574006"/>
                <a:gd name="connsiteX37" fmla="*/ 321468 w 595312"/>
                <a:gd name="connsiteY37" fmla="*/ 1293018 h 1574006"/>
                <a:gd name="connsiteX38" fmla="*/ 338137 w 595312"/>
                <a:gd name="connsiteY38" fmla="*/ 1238250 h 1574006"/>
                <a:gd name="connsiteX39" fmla="*/ 345281 w 595312"/>
                <a:gd name="connsiteY39" fmla="*/ 1197768 h 1574006"/>
                <a:gd name="connsiteX40" fmla="*/ 345281 w 595312"/>
                <a:gd name="connsiteY40" fmla="*/ 1162050 h 1574006"/>
                <a:gd name="connsiteX41" fmla="*/ 328612 w 595312"/>
                <a:gd name="connsiteY41" fmla="*/ 1014412 h 1574006"/>
                <a:gd name="connsiteX42" fmla="*/ 297656 w 595312"/>
                <a:gd name="connsiteY42" fmla="*/ 845343 h 1574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5312" h="1574006">
                  <a:moveTo>
                    <a:pt x="297656" y="845343"/>
                  </a:moveTo>
                  <a:lnTo>
                    <a:pt x="226218" y="411956"/>
                  </a:lnTo>
                  <a:lnTo>
                    <a:pt x="204787" y="307181"/>
                  </a:lnTo>
                  <a:lnTo>
                    <a:pt x="185737" y="261937"/>
                  </a:lnTo>
                  <a:lnTo>
                    <a:pt x="138112" y="188118"/>
                  </a:lnTo>
                  <a:lnTo>
                    <a:pt x="92868" y="135731"/>
                  </a:lnTo>
                  <a:lnTo>
                    <a:pt x="52387" y="97631"/>
                  </a:lnTo>
                  <a:lnTo>
                    <a:pt x="26193" y="76200"/>
                  </a:lnTo>
                  <a:lnTo>
                    <a:pt x="11906" y="61912"/>
                  </a:lnTo>
                  <a:lnTo>
                    <a:pt x="2381" y="45243"/>
                  </a:lnTo>
                  <a:lnTo>
                    <a:pt x="0" y="30956"/>
                  </a:lnTo>
                  <a:lnTo>
                    <a:pt x="2381" y="16668"/>
                  </a:lnTo>
                  <a:lnTo>
                    <a:pt x="9525" y="7143"/>
                  </a:lnTo>
                  <a:lnTo>
                    <a:pt x="16668" y="0"/>
                  </a:lnTo>
                  <a:lnTo>
                    <a:pt x="42862" y="2381"/>
                  </a:lnTo>
                  <a:lnTo>
                    <a:pt x="150018" y="33337"/>
                  </a:lnTo>
                  <a:lnTo>
                    <a:pt x="228600" y="59531"/>
                  </a:lnTo>
                  <a:lnTo>
                    <a:pt x="307181" y="90487"/>
                  </a:lnTo>
                  <a:lnTo>
                    <a:pt x="404812" y="133350"/>
                  </a:lnTo>
                  <a:lnTo>
                    <a:pt x="445293" y="154781"/>
                  </a:lnTo>
                  <a:lnTo>
                    <a:pt x="445293" y="261937"/>
                  </a:lnTo>
                  <a:lnTo>
                    <a:pt x="500062" y="745331"/>
                  </a:lnTo>
                  <a:lnTo>
                    <a:pt x="507206" y="840581"/>
                  </a:lnTo>
                  <a:lnTo>
                    <a:pt x="531018" y="1031081"/>
                  </a:lnTo>
                  <a:lnTo>
                    <a:pt x="540543" y="1126331"/>
                  </a:lnTo>
                  <a:lnTo>
                    <a:pt x="566737" y="1345406"/>
                  </a:lnTo>
                  <a:lnTo>
                    <a:pt x="595312" y="1481137"/>
                  </a:lnTo>
                  <a:lnTo>
                    <a:pt x="535781" y="1538287"/>
                  </a:lnTo>
                  <a:lnTo>
                    <a:pt x="492918" y="1564481"/>
                  </a:lnTo>
                  <a:lnTo>
                    <a:pt x="464343" y="1574006"/>
                  </a:lnTo>
                  <a:lnTo>
                    <a:pt x="445293" y="1574006"/>
                  </a:lnTo>
                  <a:lnTo>
                    <a:pt x="426243" y="1569243"/>
                  </a:lnTo>
                  <a:lnTo>
                    <a:pt x="411956" y="1557337"/>
                  </a:lnTo>
                  <a:lnTo>
                    <a:pt x="390525" y="1528762"/>
                  </a:lnTo>
                  <a:lnTo>
                    <a:pt x="357187" y="1471612"/>
                  </a:lnTo>
                  <a:lnTo>
                    <a:pt x="323850" y="1388268"/>
                  </a:lnTo>
                  <a:lnTo>
                    <a:pt x="314325" y="1323975"/>
                  </a:lnTo>
                  <a:lnTo>
                    <a:pt x="321468" y="1293018"/>
                  </a:lnTo>
                  <a:lnTo>
                    <a:pt x="338137" y="1238250"/>
                  </a:lnTo>
                  <a:lnTo>
                    <a:pt x="345281" y="1197768"/>
                  </a:lnTo>
                  <a:lnTo>
                    <a:pt x="345281" y="1162050"/>
                  </a:lnTo>
                  <a:lnTo>
                    <a:pt x="328612" y="1014412"/>
                  </a:lnTo>
                  <a:lnTo>
                    <a:pt x="297656" y="8453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22">
              <a:extLst>
                <a:ext uri="{FF2B5EF4-FFF2-40B4-BE49-F238E27FC236}">
                  <a16:creationId xmlns:a16="http://schemas.microsoft.com/office/drawing/2014/main" id="{0066C2A1-84C6-49E2-A88B-1238211934C6}"/>
                </a:ext>
              </a:extLst>
            </p:cNvPr>
            <p:cNvSpPr/>
            <p:nvPr/>
          </p:nvSpPr>
          <p:spPr>
            <a:xfrm>
              <a:off x="5573714" y="3015689"/>
              <a:ext cx="2384425" cy="1562100"/>
            </a:xfrm>
            <a:custGeom>
              <a:avLst/>
              <a:gdLst>
                <a:gd name="connsiteX0" fmla="*/ 557213 w 2383632"/>
                <a:gd name="connsiteY0" fmla="*/ 407194 h 1562100"/>
                <a:gd name="connsiteX1" fmla="*/ 88107 w 2383632"/>
                <a:gd name="connsiteY1" fmla="*/ 476250 h 1562100"/>
                <a:gd name="connsiteX2" fmla="*/ 0 w 2383632"/>
                <a:gd name="connsiteY2" fmla="*/ 323850 h 1562100"/>
                <a:gd name="connsiteX3" fmla="*/ 383382 w 2383632"/>
                <a:gd name="connsiteY3" fmla="*/ 271462 h 1562100"/>
                <a:gd name="connsiteX4" fmla="*/ 688182 w 2383632"/>
                <a:gd name="connsiteY4" fmla="*/ 223837 h 1562100"/>
                <a:gd name="connsiteX5" fmla="*/ 990600 w 2383632"/>
                <a:gd name="connsiteY5" fmla="*/ 176212 h 1562100"/>
                <a:gd name="connsiteX6" fmla="*/ 1162050 w 2383632"/>
                <a:gd name="connsiteY6" fmla="*/ 159544 h 1562100"/>
                <a:gd name="connsiteX7" fmla="*/ 1588294 w 2383632"/>
                <a:gd name="connsiteY7" fmla="*/ 95250 h 1562100"/>
                <a:gd name="connsiteX8" fmla="*/ 1835944 w 2383632"/>
                <a:gd name="connsiteY8" fmla="*/ 66675 h 1562100"/>
                <a:gd name="connsiteX9" fmla="*/ 1878807 w 2383632"/>
                <a:gd name="connsiteY9" fmla="*/ 47625 h 1562100"/>
                <a:gd name="connsiteX10" fmla="*/ 1935957 w 2383632"/>
                <a:gd name="connsiteY10" fmla="*/ 23812 h 1562100"/>
                <a:gd name="connsiteX11" fmla="*/ 1985963 w 2383632"/>
                <a:gd name="connsiteY11" fmla="*/ 7144 h 1562100"/>
                <a:gd name="connsiteX12" fmla="*/ 2033588 w 2383632"/>
                <a:gd name="connsiteY12" fmla="*/ 0 h 1562100"/>
                <a:gd name="connsiteX13" fmla="*/ 2066925 w 2383632"/>
                <a:gd name="connsiteY13" fmla="*/ 0 h 1562100"/>
                <a:gd name="connsiteX14" fmla="*/ 2090738 w 2383632"/>
                <a:gd name="connsiteY14" fmla="*/ 4762 h 1562100"/>
                <a:gd name="connsiteX15" fmla="*/ 2114550 w 2383632"/>
                <a:gd name="connsiteY15" fmla="*/ 19050 h 1562100"/>
                <a:gd name="connsiteX16" fmla="*/ 2185988 w 2383632"/>
                <a:gd name="connsiteY16" fmla="*/ 61912 h 1562100"/>
                <a:gd name="connsiteX17" fmla="*/ 2271713 w 2383632"/>
                <a:gd name="connsiteY17" fmla="*/ 119062 h 1562100"/>
                <a:gd name="connsiteX18" fmla="*/ 2321719 w 2383632"/>
                <a:gd name="connsiteY18" fmla="*/ 157162 h 1562100"/>
                <a:gd name="connsiteX19" fmla="*/ 2350294 w 2383632"/>
                <a:gd name="connsiteY19" fmla="*/ 183356 h 1562100"/>
                <a:gd name="connsiteX20" fmla="*/ 2371725 w 2383632"/>
                <a:gd name="connsiteY20" fmla="*/ 214312 h 1562100"/>
                <a:gd name="connsiteX21" fmla="*/ 2381250 w 2383632"/>
                <a:gd name="connsiteY21" fmla="*/ 245269 h 1562100"/>
                <a:gd name="connsiteX22" fmla="*/ 2383632 w 2383632"/>
                <a:gd name="connsiteY22" fmla="*/ 269081 h 1562100"/>
                <a:gd name="connsiteX23" fmla="*/ 2374107 w 2383632"/>
                <a:gd name="connsiteY23" fmla="*/ 304800 h 1562100"/>
                <a:gd name="connsiteX24" fmla="*/ 2352675 w 2383632"/>
                <a:gd name="connsiteY24" fmla="*/ 323850 h 1562100"/>
                <a:gd name="connsiteX25" fmla="*/ 2331244 w 2383632"/>
                <a:gd name="connsiteY25" fmla="*/ 347662 h 1562100"/>
                <a:gd name="connsiteX26" fmla="*/ 2316957 w 2383632"/>
                <a:gd name="connsiteY26" fmla="*/ 383381 h 1562100"/>
                <a:gd name="connsiteX27" fmla="*/ 2302669 w 2383632"/>
                <a:gd name="connsiteY27" fmla="*/ 423862 h 1562100"/>
                <a:gd name="connsiteX28" fmla="*/ 2297907 w 2383632"/>
                <a:gd name="connsiteY28" fmla="*/ 490537 h 1562100"/>
                <a:gd name="connsiteX29" fmla="*/ 2233613 w 2383632"/>
                <a:gd name="connsiteY29" fmla="*/ 766762 h 1562100"/>
                <a:gd name="connsiteX30" fmla="*/ 2162175 w 2383632"/>
                <a:gd name="connsiteY30" fmla="*/ 1107281 h 1562100"/>
                <a:gd name="connsiteX31" fmla="*/ 2097882 w 2383632"/>
                <a:gd name="connsiteY31" fmla="*/ 1381125 h 1562100"/>
                <a:gd name="connsiteX32" fmla="*/ 2074069 w 2383632"/>
                <a:gd name="connsiteY32" fmla="*/ 1435894 h 1562100"/>
                <a:gd name="connsiteX33" fmla="*/ 2028825 w 2383632"/>
                <a:gd name="connsiteY33" fmla="*/ 1531144 h 1562100"/>
                <a:gd name="connsiteX34" fmla="*/ 2014538 w 2383632"/>
                <a:gd name="connsiteY34" fmla="*/ 1554956 h 1562100"/>
                <a:gd name="connsiteX35" fmla="*/ 2002632 w 2383632"/>
                <a:gd name="connsiteY35" fmla="*/ 1562100 h 1562100"/>
                <a:gd name="connsiteX36" fmla="*/ 1985963 w 2383632"/>
                <a:gd name="connsiteY36" fmla="*/ 1562100 h 1562100"/>
                <a:gd name="connsiteX37" fmla="*/ 1947863 w 2383632"/>
                <a:gd name="connsiteY37" fmla="*/ 1557337 h 1562100"/>
                <a:gd name="connsiteX38" fmla="*/ 1902619 w 2383632"/>
                <a:gd name="connsiteY38" fmla="*/ 1528762 h 1562100"/>
                <a:gd name="connsiteX39" fmla="*/ 1847850 w 2383632"/>
                <a:gd name="connsiteY39" fmla="*/ 1495425 h 1562100"/>
                <a:gd name="connsiteX40" fmla="*/ 1812132 w 2383632"/>
                <a:gd name="connsiteY40" fmla="*/ 1452562 h 1562100"/>
                <a:gd name="connsiteX41" fmla="*/ 1845469 w 2383632"/>
                <a:gd name="connsiteY41" fmla="*/ 1321594 h 1562100"/>
                <a:gd name="connsiteX42" fmla="*/ 1945482 w 2383632"/>
                <a:gd name="connsiteY42" fmla="*/ 826294 h 1562100"/>
                <a:gd name="connsiteX43" fmla="*/ 1985963 w 2383632"/>
                <a:gd name="connsiteY43" fmla="*/ 719137 h 1562100"/>
                <a:gd name="connsiteX44" fmla="*/ 2031207 w 2383632"/>
                <a:gd name="connsiteY44" fmla="*/ 347662 h 1562100"/>
                <a:gd name="connsiteX45" fmla="*/ 2028825 w 2383632"/>
                <a:gd name="connsiteY45" fmla="*/ 309562 h 1562100"/>
                <a:gd name="connsiteX46" fmla="*/ 2021682 w 2383632"/>
                <a:gd name="connsiteY46" fmla="*/ 285750 h 1562100"/>
                <a:gd name="connsiteX47" fmla="*/ 2009775 w 2383632"/>
                <a:gd name="connsiteY47" fmla="*/ 269081 h 1562100"/>
                <a:gd name="connsiteX48" fmla="*/ 1993107 w 2383632"/>
                <a:gd name="connsiteY48" fmla="*/ 252412 h 1562100"/>
                <a:gd name="connsiteX49" fmla="*/ 1959769 w 2383632"/>
                <a:gd name="connsiteY49" fmla="*/ 233362 h 1562100"/>
                <a:gd name="connsiteX50" fmla="*/ 1914525 w 2383632"/>
                <a:gd name="connsiteY50" fmla="*/ 221456 h 1562100"/>
                <a:gd name="connsiteX51" fmla="*/ 1659732 w 2383632"/>
                <a:gd name="connsiteY51" fmla="*/ 252412 h 1562100"/>
                <a:gd name="connsiteX52" fmla="*/ 1145382 w 2383632"/>
                <a:gd name="connsiteY52" fmla="*/ 316706 h 1562100"/>
                <a:gd name="connsiteX53" fmla="*/ 995363 w 2383632"/>
                <a:gd name="connsiteY53" fmla="*/ 330994 h 1562100"/>
                <a:gd name="connsiteX54" fmla="*/ 557213 w 2383632"/>
                <a:gd name="connsiteY54" fmla="*/ 407194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83632" h="1562100">
                  <a:moveTo>
                    <a:pt x="557213" y="407194"/>
                  </a:moveTo>
                  <a:lnTo>
                    <a:pt x="88107" y="476250"/>
                  </a:lnTo>
                  <a:lnTo>
                    <a:pt x="0" y="323850"/>
                  </a:lnTo>
                  <a:lnTo>
                    <a:pt x="383382" y="271462"/>
                  </a:lnTo>
                  <a:lnTo>
                    <a:pt x="688182" y="223837"/>
                  </a:lnTo>
                  <a:lnTo>
                    <a:pt x="990600" y="176212"/>
                  </a:lnTo>
                  <a:lnTo>
                    <a:pt x="1162050" y="159544"/>
                  </a:lnTo>
                  <a:lnTo>
                    <a:pt x="1588294" y="95250"/>
                  </a:lnTo>
                  <a:lnTo>
                    <a:pt x="1835944" y="66675"/>
                  </a:lnTo>
                  <a:lnTo>
                    <a:pt x="1878807" y="47625"/>
                  </a:lnTo>
                  <a:lnTo>
                    <a:pt x="1935957" y="23812"/>
                  </a:lnTo>
                  <a:lnTo>
                    <a:pt x="1985963" y="7144"/>
                  </a:lnTo>
                  <a:lnTo>
                    <a:pt x="2033588" y="0"/>
                  </a:lnTo>
                  <a:lnTo>
                    <a:pt x="2066925" y="0"/>
                  </a:lnTo>
                  <a:lnTo>
                    <a:pt x="2090738" y="4762"/>
                  </a:lnTo>
                  <a:lnTo>
                    <a:pt x="2114550" y="19050"/>
                  </a:lnTo>
                  <a:lnTo>
                    <a:pt x="2185988" y="61912"/>
                  </a:lnTo>
                  <a:lnTo>
                    <a:pt x="2271713" y="119062"/>
                  </a:lnTo>
                  <a:lnTo>
                    <a:pt x="2321719" y="157162"/>
                  </a:lnTo>
                  <a:lnTo>
                    <a:pt x="2350294" y="183356"/>
                  </a:lnTo>
                  <a:lnTo>
                    <a:pt x="2371725" y="214312"/>
                  </a:lnTo>
                  <a:lnTo>
                    <a:pt x="2381250" y="245269"/>
                  </a:lnTo>
                  <a:lnTo>
                    <a:pt x="2383632" y="269081"/>
                  </a:lnTo>
                  <a:lnTo>
                    <a:pt x="2374107" y="304800"/>
                  </a:lnTo>
                  <a:lnTo>
                    <a:pt x="2352675" y="323850"/>
                  </a:lnTo>
                  <a:lnTo>
                    <a:pt x="2331244" y="347662"/>
                  </a:lnTo>
                  <a:lnTo>
                    <a:pt x="2316957" y="383381"/>
                  </a:lnTo>
                  <a:lnTo>
                    <a:pt x="2302669" y="423862"/>
                  </a:lnTo>
                  <a:lnTo>
                    <a:pt x="2297907" y="490537"/>
                  </a:lnTo>
                  <a:lnTo>
                    <a:pt x="2233613" y="766762"/>
                  </a:lnTo>
                  <a:lnTo>
                    <a:pt x="2162175" y="1107281"/>
                  </a:lnTo>
                  <a:lnTo>
                    <a:pt x="2097882" y="1381125"/>
                  </a:lnTo>
                  <a:lnTo>
                    <a:pt x="2074069" y="1435894"/>
                  </a:lnTo>
                  <a:lnTo>
                    <a:pt x="2028825" y="1531144"/>
                  </a:lnTo>
                  <a:lnTo>
                    <a:pt x="2014538" y="1554956"/>
                  </a:lnTo>
                  <a:lnTo>
                    <a:pt x="2002632" y="1562100"/>
                  </a:lnTo>
                  <a:lnTo>
                    <a:pt x="1985963" y="1562100"/>
                  </a:lnTo>
                  <a:lnTo>
                    <a:pt x="1947863" y="1557337"/>
                  </a:lnTo>
                  <a:lnTo>
                    <a:pt x="1902619" y="1528762"/>
                  </a:lnTo>
                  <a:lnTo>
                    <a:pt x="1847850" y="1495425"/>
                  </a:lnTo>
                  <a:lnTo>
                    <a:pt x="1812132" y="1452562"/>
                  </a:lnTo>
                  <a:lnTo>
                    <a:pt x="1845469" y="1321594"/>
                  </a:lnTo>
                  <a:lnTo>
                    <a:pt x="1945482" y="826294"/>
                  </a:lnTo>
                  <a:lnTo>
                    <a:pt x="1985963" y="719137"/>
                  </a:lnTo>
                  <a:lnTo>
                    <a:pt x="2031207" y="347662"/>
                  </a:lnTo>
                  <a:lnTo>
                    <a:pt x="2028825" y="309562"/>
                  </a:lnTo>
                  <a:lnTo>
                    <a:pt x="2021682" y="285750"/>
                  </a:lnTo>
                  <a:lnTo>
                    <a:pt x="2009775" y="269081"/>
                  </a:lnTo>
                  <a:lnTo>
                    <a:pt x="1993107" y="252412"/>
                  </a:lnTo>
                  <a:lnTo>
                    <a:pt x="1959769" y="233362"/>
                  </a:lnTo>
                  <a:lnTo>
                    <a:pt x="1914525" y="221456"/>
                  </a:lnTo>
                  <a:lnTo>
                    <a:pt x="1659732" y="252412"/>
                  </a:lnTo>
                  <a:lnTo>
                    <a:pt x="1145382" y="316706"/>
                  </a:lnTo>
                  <a:lnTo>
                    <a:pt x="995363" y="330994"/>
                  </a:lnTo>
                  <a:lnTo>
                    <a:pt x="557213" y="4071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25">
              <a:extLst>
                <a:ext uri="{FF2B5EF4-FFF2-40B4-BE49-F238E27FC236}">
                  <a16:creationId xmlns:a16="http://schemas.microsoft.com/office/drawing/2014/main" id="{2802F6D2-F851-4EE0-913B-BD9B91F5221D}"/>
                </a:ext>
              </a:extLst>
            </p:cNvPr>
            <p:cNvSpPr/>
            <p:nvPr/>
          </p:nvSpPr>
          <p:spPr>
            <a:xfrm>
              <a:off x="6442075" y="2683902"/>
              <a:ext cx="317500" cy="1749425"/>
            </a:xfrm>
            <a:custGeom>
              <a:avLst/>
              <a:gdLst>
                <a:gd name="connsiteX0" fmla="*/ 97703 w 318161"/>
                <a:gd name="connsiteY0" fmla="*/ 926926 h 1748634"/>
                <a:gd name="connsiteX1" fmla="*/ 95197 w 318161"/>
                <a:gd name="connsiteY1" fmla="*/ 413359 h 1748634"/>
                <a:gd name="connsiteX2" fmla="*/ 92692 w 318161"/>
                <a:gd name="connsiteY2" fmla="*/ 303130 h 1748634"/>
                <a:gd name="connsiteX3" fmla="*/ 85177 w 318161"/>
                <a:gd name="connsiteY3" fmla="*/ 240500 h 1748634"/>
                <a:gd name="connsiteX4" fmla="*/ 77661 w 318161"/>
                <a:gd name="connsiteY4" fmla="*/ 210437 h 1748634"/>
                <a:gd name="connsiteX5" fmla="*/ 67640 w 318161"/>
                <a:gd name="connsiteY5" fmla="*/ 170354 h 1748634"/>
                <a:gd name="connsiteX6" fmla="*/ 0 w 318161"/>
                <a:gd name="connsiteY6" fmla="*/ 72651 h 1748634"/>
                <a:gd name="connsiteX7" fmla="*/ 202921 w 318161"/>
                <a:gd name="connsiteY7" fmla="*/ 0 h 1748634"/>
                <a:gd name="connsiteX8" fmla="*/ 268057 w 318161"/>
                <a:gd name="connsiteY8" fmla="*/ 95198 h 1748634"/>
                <a:gd name="connsiteX9" fmla="*/ 290603 w 318161"/>
                <a:gd name="connsiteY9" fmla="*/ 145302 h 1748634"/>
                <a:gd name="connsiteX10" fmla="*/ 305635 w 318161"/>
                <a:gd name="connsiteY10" fmla="*/ 192901 h 1748634"/>
                <a:gd name="connsiteX11" fmla="*/ 315655 w 318161"/>
                <a:gd name="connsiteY11" fmla="*/ 235489 h 1748634"/>
                <a:gd name="connsiteX12" fmla="*/ 318161 w 318161"/>
                <a:gd name="connsiteY12" fmla="*/ 283088 h 1748634"/>
                <a:gd name="connsiteX13" fmla="*/ 318161 w 318161"/>
                <a:gd name="connsiteY13" fmla="*/ 501041 h 1748634"/>
                <a:gd name="connsiteX14" fmla="*/ 318161 w 318161"/>
                <a:gd name="connsiteY14" fmla="*/ 628807 h 1748634"/>
                <a:gd name="connsiteX15" fmla="*/ 290603 w 318161"/>
                <a:gd name="connsiteY15" fmla="*/ 1109806 h 1748634"/>
                <a:gd name="connsiteX16" fmla="*/ 290603 w 318161"/>
                <a:gd name="connsiteY16" fmla="*/ 1235066 h 1748634"/>
                <a:gd name="connsiteX17" fmla="*/ 293109 w 318161"/>
                <a:gd name="connsiteY17" fmla="*/ 1721076 h 1748634"/>
                <a:gd name="connsiteX18" fmla="*/ 95197 w 318161"/>
                <a:gd name="connsiteY18" fmla="*/ 1748634 h 1748634"/>
                <a:gd name="connsiteX19" fmla="*/ 95197 w 318161"/>
                <a:gd name="connsiteY19" fmla="*/ 1250098 h 1748634"/>
                <a:gd name="connsiteX20" fmla="*/ 97703 w 318161"/>
                <a:gd name="connsiteY20" fmla="*/ 926926 h 1748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8161" h="1748634">
                  <a:moveTo>
                    <a:pt x="97703" y="926926"/>
                  </a:moveTo>
                  <a:cubicBezTo>
                    <a:pt x="96868" y="755737"/>
                    <a:pt x="96032" y="584548"/>
                    <a:pt x="95197" y="413359"/>
                  </a:cubicBezTo>
                  <a:lnTo>
                    <a:pt x="92692" y="303130"/>
                  </a:lnTo>
                  <a:lnTo>
                    <a:pt x="85177" y="240500"/>
                  </a:lnTo>
                  <a:lnTo>
                    <a:pt x="77661" y="210437"/>
                  </a:lnTo>
                  <a:lnTo>
                    <a:pt x="67640" y="170354"/>
                  </a:lnTo>
                  <a:lnTo>
                    <a:pt x="0" y="72651"/>
                  </a:lnTo>
                  <a:lnTo>
                    <a:pt x="202921" y="0"/>
                  </a:lnTo>
                  <a:lnTo>
                    <a:pt x="268057" y="95198"/>
                  </a:lnTo>
                  <a:lnTo>
                    <a:pt x="290603" y="145302"/>
                  </a:lnTo>
                  <a:lnTo>
                    <a:pt x="305635" y="192901"/>
                  </a:lnTo>
                  <a:lnTo>
                    <a:pt x="315655" y="235489"/>
                  </a:lnTo>
                  <a:lnTo>
                    <a:pt x="318161" y="283088"/>
                  </a:lnTo>
                  <a:lnTo>
                    <a:pt x="318161" y="501041"/>
                  </a:lnTo>
                  <a:lnTo>
                    <a:pt x="318161" y="628807"/>
                  </a:lnTo>
                  <a:lnTo>
                    <a:pt x="290603" y="1109806"/>
                  </a:lnTo>
                  <a:lnTo>
                    <a:pt x="290603" y="1235066"/>
                  </a:lnTo>
                  <a:cubicBezTo>
                    <a:pt x="291438" y="1397069"/>
                    <a:pt x="292274" y="1559073"/>
                    <a:pt x="293109" y="1721076"/>
                  </a:cubicBezTo>
                  <a:lnTo>
                    <a:pt x="95197" y="1748634"/>
                  </a:lnTo>
                  <a:lnTo>
                    <a:pt x="95197" y="1250098"/>
                  </a:lnTo>
                  <a:cubicBezTo>
                    <a:pt x="96032" y="1140704"/>
                    <a:pt x="96868" y="1031310"/>
                    <a:pt x="97703" y="9269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23">
              <a:extLst>
                <a:ext uri="{FF2B5EF4-FFF2-40B4-BE49-F238E27FC236}">
                  <a16:creationId xmlns:a16="http://schemas.microsoft.com/office/drawing/2014/main" id="{6ADF5FD4-0B6C-49B8-A182-245FC1983CCF}"/>
                </a:ext>
              </a:extLst>
            </p:cNvPr>
            <p:cNvSpPr/>
            <p:nvPr/>
          </p:nvSpPr>
          <p:spPr>
            <a:xfrm>
              <a:off x="5686426" y="3703077"/>
              <a:ext cx="1914525" cy="371475"/>
            </a:xfrm>
            <a:custGeom>
              <a:avLst/>
              <a:gdLst>
                <a:gd name="connsiteX0" fmla="*/ 431006 w 1914525"/>
                <a:gd name="connsiteY0" fmla="*/ 307181 h 371475"/>
                <a:gd name="connsiteX1" fmla="*/ 38100 w 1914525"/>
                <a:gd name="connsiteY1" fmla="*/ 371475 h 371475"/>
                <a:gd name="connsiteX2" fmla="*/ 0 w 1914525"/>
                <a:gd name="connsiteY2" fmla="*/ 214313 h 371475"/>
                <a:gd name="connsiteX3" fmla="*/ 397669 w 1914525"/>
                <a:gd name="connsiteY3" fmla="*/ 147638 h 371475"/>
                <a:gd name="connsiteX4" fmla="*/ 650081 w 1914525"/>
                <a:gd name="connsiteY4" fmla="*/ 114300 h 371475"/>
                <a:gd name="connsiteX5" fmla="*/ 881063 w 1914525"/>
                <a:gd name="connsiteY5" fmla="*/ 88106 h 371475"/>
                <a:gd name="connsiteX6" fmla="*/ 1023938 w 1914525"/>
                <a:gd name="connsiteY6" fmla="*/ 76200 h 371475"/>
                <a:gd name="connsiteX7" fmla="*/ 1247775 w 1914525"/>
                <a:gd name="connsiteY7" fmla="*/ 45244 h 371475"/>
                <a:gd name="connsiteX8" fmla="*/ 1507331 w 1914525"/>
                <a:gd name="connsiteY8" fmla="*/ 19050 h 371475"/>
                <a:gd name="connsiteX9" fmla="*/ 1914525 w 1914525"/>
                <a:gd name="connsiteY9" fmla="*/ 0 h 371475"/>
                <a:gd name="connsiteX10" fmla="*/ 1907381 w 1914525"/>
                <a:gd name="connsiteY10" fmla="*/ 164306 h 371475"/>
                <a:gd name="connsiteX11" fmla="*/ 1635919 w 1914525"/>
                <a:gd name="connsiteY11" fmla="*/ 164306 h 371475"/>
                <a:gd name="connsiteX12" fmla="*/ 1428750 w 1914525"/>
                <a:gd name="connsiteY12" fmla="*/ 180975 h 371475"/>
                <a:gd name="connsiteX13" fmla="*/ 1019175 w 1914525"/>
                <a:gd name="connsiteY13" fmla="*/ 230981 h 371475"/>
                <a:gd name="connsiteX14" fmla="*/ 883444 w 1914525"/>
                <a:gd name="connsiteY14" fmla="*/ 247650 h 371475"/>
                <a:gd name="connsiteX15" fmla="*/ 431006 w 1914525"/>
                <a:gd name="connsiteY15" fmla="*/ 307181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14525" h="371475">
                  <a:moveTo>
                    <a:pt x="431006" y="307181"/>
                  </a:moveTo>
                  <a:lnTo>
                    <a:pt x="38100" y="371475"/>
                  </a:lnTo>
                  <a:lnTo>
                    <a:pt x="0" y="214313"/>
                  </a:lnTo>
                  <a:lnTo>
                    <a:pt x="397669" y="147638"/>
                  </a:lnTo>
                  <a:lnTo>
                    <a:pt x="650081" y="114300"/>
                  </a:lnTo>
                  <a:lnTo>
                    <a:pt x="881063" y="88106"/>
                  </a:lnTo>
                  <a:lnTo>
                    <a:pt x="1023938" y="76200"/>
                  </a:lnTo>
                  <a:lnTo>
                    <a:pt x="1247775" y="45244"/>
                  </a:lnTo>
                  <a:lnTo>
                    <a:pt x="1507331" y="19050"/>
                  </a:lnTo>
                  <a:lnTo>
                    <a:pt x="1914525" y="0"/>
                  </a:lnTo>
                  <a:lnTo>
                    <a:pt x="1907381" y="164306"/>
                  </a:lnTo>
                  <a:lnTo>
                    <a:pt x="1635919" y="164306"/>
                  </a:lnTo>
                  <a:lnTo>
                    <a:pt x="1428750" y="180975"/>
                  </a:lnTo>
                  <a:lnTo>
                    <a:pt x="1019175" y="230981"/>
                  </a:lnTo>
                  <a:lnTo>
                    <a:pt x="883444" y="247650"/>
                  </a:lnTo>
                  <a:lnTo>
                    <a:pt x="431006" y="3071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24">
              <a:extLst>
                <a:ext uri="{FF2B5EF4-FFF2-40B4-BE49-F238E27FC236}">
                  <a16:creationId xmlns:a16="http://schemas.microsoft.com/office/drawing/2014/main" id="{6418DFB5-1081-4B38-B4C1-9DD9E16F21A9}"/>
                </a:ext>
              </a:extLst>
            </p:cNvPr>
            <p:cNvSpPr/>
            <p:nvPr/>
          </p:nvSpPr>
          <p:spPr>
            <a:xfrm>
              <a:off x="5767389" y="4322764"/>
              <a:ext cx="1724025" cy="382587"/>
            </a:xfrm>
            <a:custGeom>
              <a:avLst/>
              <a:gdLst>
                <a:gd name="connsiteX0" fmla="*/ 902493 w 1724025"/>
                <a:gd name="connsiteY0" fmla="*/ 183356 h 383381"/>
                <a:gd name="connsiteX1" fmla="*/ 597693 w 1724025"/>
                <a:gd name="connsiteY1" fmla="*/ 233362 h 383381"/>
                <a:gd name="connsiteX2" fmla="*/ 371475 w 1724025"/>
                <a:gd name="connsiteY2" fmla="*/ 276225 h 383381"/>
                <a:gd name="connsiteX3" fmla="*/ 192881 w 1724025"/>
                <a:gd name="connsiteY3" fmla="*/ 321469 h 383381"/>
                <a:gd name="connsiteX4" fmla="*/ 40481 w 1724025"/>
                <a:gd name="connsiteY4" fmla="*/ 383381 h 383381"/>
                <a:gd name="connsiteX5" fmla="*/ 0 w 1724025"/>
                <a:gd name="connsiteY5" fmla="*/ 216694 h 383381"/>
                <a:gd name="connsiteX6" fmla="*/ 200025 w 1724025"/>
                <a:gd name="connsiteY6" fmla="*/ 166687 h 383381"/>
                <a:gd name="connsiteX7" fmla="*/ 421481 w 1724025"/>
                <a:gd name="connsiteY7" fmla="*/ 119062 h 383381"/>
                <a:gd name="connsiteX8" fmla="*/ 695325 w 1724025"/>
                <a:gd name="connsiteY8" fmla="*/ 76200 h 383381"/>
                <a:gd name="connsiteX9" fmla="*/ 795337 w 1724025"/>
                <a:gd name="connsiteY9" fmla="*/ 61912 h 383381"/>
                <a:gd name="connsiteX10" fmla="*/ 931068 w 1724025"/>
                <a:gd name="connsiteY10" fmla="*/ 50006 h 383381"/>
                <a:gd name="connsiteX11" fmla="*/ 1350168 w 1724025"/>
                <a:gd name="connsiteY11" fmla="*/ 14287 h 383381"/>
                <a:gd name="connsiteX12" fmla="*/ 1702593 w 1724025"/>
                <a:gd name="connsiteY12" fmla="*/ 0 h 383381"/>
                <a:gd name="connsiteX13" fmla="*/ 1724025 w 1724025"/>
                <a:gd name="connsiteY13" fmla="*/ 221456 h 383381"/>
                <a:gd name="connsiteX14" fmla="*/ 1654968 w 1724025"/>
                <a:gd name="connsiteY14" fmla="*/ 200025 h 383381"/>
                <a:gd name="connsiteX15" fmla="*/ 1581150 w 1724025"/>
                <a:gd name="connsiteY15" fmla="*/ 171450 h 383381"/>
                <a:gd name="connsiteX16" fmla="*/ 1528762 w 1724025"/>
                <a:gd name="connsiteY16" fmla="*/ 159544 h 383381"/>
                <a:gd name="connsiteX17" fmla="*/ 1402556 w 1724025"/>
                <a:gd name="connsiteY17" fmla="*/ 157162 h 383381"/>
                <a:gd name="connsiteX18" fmla="*/ 1140618 w 1724025"/>
                <a:gd name="connsiteY18" fmla="*/ 169069 h 383381"/>
                <a:gd name="connsiteX19" fmla="*/ 902493 w 1724025"/>
                <a:gd name="connsiteY19" fmla="*/ 183356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24025" h="383381">
                  <a:moveTo>
                    <a:pt x="902493" y="183356"/>
                  </a:moveTo>
                  <a:lnTo>
                    <a:pt x="597693" y="233362"/>
                  </a:lnTo>
                  <a:lnTo>
                    <a:pt x="371475" y="276225"/>
                  </a:lnTo>
                  <a:lnTo>
                    <a:pt x="192881" y="321469"/>
                  </a:lnTo>
                  <a:lnTo>
                    <a:pt x="40481" y="383381"/>
                  </a:lnTo>
                  <a:lnTo>
                    <a:pt x="0" y="216694"/>
                  </a:lnTo>
                  <a:lnTo>
                    <a:pt x="200025" y="166687"/>
                  </a:lnTo>
                  <a:lnTo>
                    <a:pt x="421481" y="119062"/>
                  </a:lnTo>
                  <a:lnTo>
                    <a:pt x="695325" y="76200"/>
                  </a:lnTo>
                  <a:lnTo>
                    <a:pt x="795337" y="61912"/>
                  </a:lnTo>
                  <a:lnTo>
                    <a:pt x="931068" y="50006"/>
                  </a:lnTo>
                  <a:lnTo>
                    <a:pt x="1350168" y="14287"/>
                  </a:lnTo>
                  <a:lnTo>
                    <a:pt x="1702593" y="0"/>
                  </a:lnTo>
                  <a:lnTo>
                    <a:pt x="1724025" y="221456"/>
                  </a:lnTo>
                  <a:lnTo>
                    <a:pt x="1654968" y="200025"/>
                  </a:lnTo>
                  <a:lnTo>
                    <a:pt x="1581150" y="171450"/>
                  </a:lnTo>
                  <a:lnTo>
                    <a:pt x="1528762" y="159544"/>
                  </a:lnTo>
                  <a:lnTo>
                    <a:pt x="1402556" y="157162"/>
                  </a:lnTo>
                  <a:lnTo>
                    <a:pt x="1140618" y="169069"/>
                  </a:lnTo>
                  <a:lnTo>
                    <a:pt x="902493" y="1833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37734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8DF2CFD-44CB-4FE5-95FF-F80B5348FAB9}"/>
              </a:ext>
            </a:extLst>
          </p:cNvPr>
          <p:cNvGrpSpPr/>
          <p:nvPr/>
        </p:nvGrpSpPr>
        <p:grpSpPr>
          <a:xfrm>
            <a:off x="3649663" y="1469465"/>
            <a:ext cx="4722813" cy="4378886"/>
            <a:chOff x="3649663" y="1469465"/>
            <a:chExt cx="4722813" cy="4378886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0003F374-3BFD-45D7-9148-7BCFB2A54AC5}"/>
                </a:ext>
              </a:extLst>
            </p:cNvPr>
            <p:cNvSpPr/>
            <p:nvPr/>
          </p:nvSpPr>
          <p:spPr>
            <a:xfrm>
              <a:off x="4157664" y="1674252"/>
              <a:ext cx="795337" cy="671513"/>
            </a:xfrm>
            <a:custGeom>
              <a:avLst/>
              <a:gdLst>
                <a:gd name="connsiteX0" fmla="*/ 485775 w 795337"/>
                <a:gd name="connsiteY0" fmla="*/ 514350 h 671513"/>
                <a:gd name="connsiteX1" fmla="*/ 411956 w 795337"/>
                <a:gd name="connsiteY1" fmla="*/ 395288 h 671513"/>
                <a:gd name="connsiteX2" fmla="*/ 373856 w 795337"/>
                <a:gd name="connsiteY2" fmla="*/ 338138 h 671513"/>
                <a:gd name="connsiteX3" fmla="*/ 316706 w 795337"/>
                <a:gd name="connsiteY3" fmla="*/ 273844 h 671513"/>
                <a:gd name="connsiteX4" fmla="*/ 261937 w 795337"/>
                <a:gd name="connsiteY4" fmla="*/ 219075 h 671513"/>
                <a:gd name="connsiteX5" fmla="*/ 209550 w 795337"/>
                <a:gd name="connsiteY5" fmla="*/ 176213 h 671513"/>
                <a:gd name="connsiteX6" fmla="*/ 135731 w 795337"/>
                <a:gd name="connsiteY6" fmla="*/ 126206 h 671513"/>
                <a:gd name="connsiteX7" fmla="*/ 80962 w 795337"/>
                <a:gd name="connsiteY7" fmla="*/ 92869 h 671513"/>
                <a:gd name="connsiteX8" fmla="*/ 30956 w 795337"/>
                <a:gd name="connsiteY8" fmla="*/ 71438 h 671513"/>
                <a:gd name="connsiteX9" fmla="*/ 9525 w 795337"/>
                <a:gd name="connsiteY9" fmla="*/ 52388 h 671513"/>
                <a:gd name="connsiteX10" fmla="*/ 2381 w 795337"/>
                <a:gd name="connsiteY10" fmla="*/ 40481 h 671513"/>
                <a:gd name="connsiteX11" fmla="*/ 0 w 795337"/>
                <a:gd name="connsiteY11" fmla="*/ 26194 h 671513"/>
                <a:gd name="connsiteX12" fmla="*/ 7143 w 795337"/>
                <a:gd name="connsiteY12" fmla="*/ 9525 h 671513"/>
                <a:gd name="connsiteX13" fmla="*/ 26193 w 795337"/>
                <a:gd name="connsiteY13" fmla="*/ 2381 h 671513"/>
                <a:gd name="connsiteX14" fmla="*/ 61912 w 795337"/>
                <a:gd name="connsiteY14" fmla="*/ 0 h 671513"/>
                <a:gd name="connsiteX15" fmla="*/ 145256 w 795337"/>
                <a:gd name="connsiteY15" fmla="*/ 21431 h 671513"/>
                <a:gd name="connsiteX16" fmla="*/ 290512 w 795337"/>
                <a:gd name="connsiteY16" fmla="*/ 59531 h 671513"/>
                <a:gd name="connsiteX17" fmla="*/ 400050 w 795337"/>
                <a:gd name="connsiteY17" fmla="*/ 95250 h 671513"/>
                <a:gd name="connsiteX18" fmla="*/ 488156 w 795337"/>
                <a:gd name="connsiteY18" fmla="*/ 128588 h 671513"/>
                <a:gd name="connsiteX19" fmla="*/ 542925 w 795337"/>
                <a:gd name="connsiteY19" fmla="*/ 152400 h 671513"/>
                <a:gd name="connsiteX20" fmla="*/ 581025 w 795337"/>
                <a:gd name="connsiteY20" fmla="*/ 171450 h 671513"/>
                <a:gd name="connsiteX21" fmla="*/ 619125 w 795337"/>
                <a:gd name="connsiteY21" fmla="*/ 195263 h 671513"/>
                <a:gd name="connsiteX22" fmla="*/ 640556 w 795337"/>
                <a:gd name="connsiteY22" fmla="*/ 214313 h 671513"/>
                <a:gd name="connsiteX23" fmla="*/ 688181 w 795337"/>
                <a:gd name="connsiteY23" fmla="*/ 266700 h 671513"/>
                <a:gd name="connsiteX24" fmla="*/ 747712 w 795337"/>
                <a:gd name="connsiteY24" fmla="*/ 354806 h 671513"/>
                <a:gd name="connsiteX25" fmla="*/ 766762 w 795337"/>
                <a:gd name="connsiteY25" fmla="*/ 390525 h 671513"/>
                <a:gd name="connsiteX26" fmla="*/ 788193 w 795337"/>
                <a:gd name="connsiteY26" fmla="*/ 433388 h 671513"/>
                <a:gd name="connsiteX27" fmla="*/ 795337 w 795337"/>
                <a:gd name="connsiteY27" fmla="*/ 471488 h 671513"/>
                <a:gd name="connsiteX28" fmla="*/ 792956 w 795337"/>
                <a:gd name="connsiteY28" fmla="*/ 521494 h 671513"/>
                <a:gd name="connsiteX29" fmla="*/ 785812 w 795337"/>
                <a:gd name="connsiteY29" fmla="*/ 564356 h 671513"/>
                <a:gd name="connsiteX30" fmla="*/ 769143 w 795337"/>
                <a:gd name="connsiteY30" fmla="*/ 607219 h 671513"/>
                <a:gd name="connsiteX31" fmla="*/ 740568 w 795337"/>
                <a:gd name="connsiteY31" fmla="*/ 638175 h 671513"/>
                <a:gd name="connsiteX32" fmla="*/ 709612 w 795337"/>
                <a:gd name="connsiteY32" fmla="*/ 657225 h 671513"/>
                <a:gd name="connsiteX33" fmla="*/ 664368 w 795337"/>
                <a:gd name="connsiteY33" fmla="*/ 669131 h 671513"/>
                <a:gd name="connsiteX34" fmla="*/ 633412 w 795337"/>
                <a:gd name="connsiteY34" fmla="*/ 671513 h 671513"/>
                <a:gd name="connsiteX35" fmla="*/ 602456 w 795337"/>
                <a:gd name="connsiteY35" fmla="*/ 657225 h 671513"/>
                <a:gd name="connsiteX36" fmla="*/ 557212 w 795337"/>
                <a:gd name="connsiteY36" fmla="*/ 611981 h 671513"/>
                <a:gd name="connsiteX37" fmla="*/ 485775 w 795337"/>
                <a:gd name="connsiteY37" fmla="*/ 514350 h 671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95337" h="671513">
                  <a:moveTo>
                    <a:pt x="485775" y="514350"/>
                  </a:moveTo>
                  <a:lnTo>
                    <a:pt x="411956" y="395288"/>
                  </a:lnTo>
                  <a:lnTo>
                    <a:pt x="373856" y="338138"/>
                  </a:lnTo>
                  <a:lnTo>
                    <a:pt x="316706" y="273844"/>
                  </a:lnTo>
                  <a:lnTo>
                    <a:pt x="261937" y="219075"/>
                  </a:lnTo>
                  <a:lnTo>
                    <a:pt x="209550" y="176213"/>
                  </a:lnTo>
                  <a:lnTo>
                    <a:pt x="135731" y="126206"/>
                  </a:lnTo>
                  <a:lnTo>
                    <a:pt x="80962" y="92869"/>
                  </a:lnTo>
                  <a:lnTo>
                    <a:pt x="30956" y="71438"/>
                  </a:lnTo>
                  <a:lnTo>
                    <a:pt x="9525" y="52388"/>
                  </a:lnTo>
                  <a:lnTo>
                    <a:pt x="2381" y="40481"/>
                  </a:lnTo>
                  <a:lnTo>
                    <a:pt x="0" y="26194"/>
                  </a:lnTo>
                  <a:lnTo>
                    <a:pt x="7143" y="9525"/>
                  </a:lnTo>
                  <a:lnTo>
                    <a:pt x="26193" y="2381"/>
                  </a:lnTo>
                  <a:lnTo>
                    <a:pt x="61912" y="0"/>
                  </a:lnTo>
                  <a:lnTo>
                    <a:pt x="145256" y="21431"/>
                  </a:lnTo>
                  <a:lnTo>
                    <a:pt x="290512" y="59531"/>
                  </a:lnTo>
                  <a:lnTo>
                    <a:pt x="400050" y="95250"/>
                  </a:lnTo>
                  <a:lnTo>
                    <a:pt x="488156" y="128588"/>
                  </a:lnTo>
                  <a:lnTo>
                    <a:pt x="542925" y="152400"/>
                  </a:lnTo>
                  <a:lnTo>
                    <a:pt x="581025" y="171450"/>
                  </a:lnTo>
                  <a:lnTo>
                    <a:pt x="619125" y="195263"/>
                  </a:lnTo>
                  <a:lnTo>
                    <a:pt x="640556" y="214313"/>
                  </a:lnTo>
                  <a:lnTo>
                    <a:pt x="688181" y="266700"/>
                  </a:lnTo>
                  <a:lnTo>
                    <a:pt x="747712" y="354806"/>
                  </a:lnTo>
                  <a:lnTo>
                    <a:pt x="766762" y="390525"/>
                  </a:lnTo>
                  <a:lnTo>
                    <a:pt x="788193" y="433388"/>
                  </a:lnTo>
                  <a:lnTo>
                    <a:pt x="795337" y="471488"/>
                  </a:lnTo>
                  <a:lnTo>
                    <a:pt x="792956" y="521494"/>
                  </a:lnTo>
                  <a:lnTo>
                    <a:pt x="785812" y="564356"/>
                  </a:lnTo>
                  <a:lnTo>
                    <a:pt x="769143" y="607219"/>
                  </a:lnTo>
                  <a:lnTo>
                    <a:pt x="740568" y="638175"/>
                  </a:lnTo>
                  <a:lnTo>
                    <a:pt x="709612" y="657225"/>
                  </a:lnTo>
                  <a:lnTo>
                    <a:pt x="664368" y="669131"/>
                  </a:lnTo>
                  <a:lnTo>
                    <a:pt x="633412" y="671513"/>
                  </a:lnTo>
                  <a:lnTo>
                    <a:pt x="602456" y="657225"/>
                  </a:lnTo>
                  <a:lnTo>
                    <a:pt x="557212" y="611981"/>
                  </a:lnTo>
                  <a:lnTo>
                    <a:pt x="485775" y="514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07C1430F-FD71-4005-8485-094EACEE666D}"/>
                </a:ext>
              </a:extLst>
            </p:cNvPr>
            <p:cNvSpPr/>
            <p:nvPr/>
          </p:nvSpPr>
          <p:spPr>
            <a:xfrm>
              <a:off x="3792538" y="2901389"/>
              <a:ext cx="800100" cy="563562"/>
            </a:xfrm>
            <a:custGeom>
              <a:avLst/>
              <a:gdLst>
                <a:gd name="connsiteX0" fmla="*/ 478632 w 800100"/>
                <a:gd name="connsiteY0" fmla="*/ 400050 h 564356"/>
                <a:gd name="connsiteX1" fmla="*/ 290513 w 800100"/>
                <a:gd name="connsiteY1" fmla="*/ 233362 h 564356"/>
                <a:gd name="connsiteX2" fmla="*/ 250032 w 800100"/>
                <a:gd name="connsiteY2" fmla="*/ 200025 h 564356"/>
                <a:gd name="connsiteX3" fmla="*/ 138113 w 800100"/>
                <a:gd name="connsiteY3" fmla="*/ 121444 h 564356"/>
                <a:gd name="connsiteX4" fmla="*/ 33338 w 800100"/>
                <a:gd name="connsiteY4" fmla="*/ 59531 h 564356"/>
                <a:gd name="connsiteX5" fmla="*/ 11907 w 800100"/>
                <a:gd name="connsiteY5" fmla="*/ 45244 h 564356"/>
                <a:gd name="connsiteX6" fmla="*/ 0 w 800100"/>
                <a:gd name="connsiteY6" fmla="*/ 28575 h 564356"/>
                <a:gd name="connsiteX7" fmla="*/ 4763 w 800100"/>
                <a:gd name="connsiteY7" fmla="*/ 14287 h 564356"/>
                <a:gd name="connsiteX8" fmla="*/ 19050 w 800100"/>
                <a:gd name="connsiteY8" fmla="*/ 4762 h 564356"/>
                <a:gd name="connsiteX9" fmla="*/ 45244 w 800100"/>
                <a:gd name="connsiteY9" fmla="*/ 0 h 564356"/>
                <a:gd name="connsiteX10" fmla="*/ 80963 w 800100"/>
                <a:gd name="connsiteY10" fmla="*/ 0 h 564356"/>
                <a:gd name="connsiteX11" fmla="*/ 157163 w 800100"/>
                <a:gd name="connsiteY11" fmla="*/ 16669 h 564356"/>
                <a:gd name="connsiteX12" fmla="*/ 319088 w 800100"/>
                <a:gd name="connsiteY12" fmla="*/ 52387 h 564356"/>
                <a:gd name="connsiteX13" fmla="*/ 435769 w 800100"/>
                <a:gd name="connsiteY13" fmla="*/ 80962 h 564356"/>
                <a:gd name="connsiteX14" fmla="*/ 531019 w 800100"/>
                <a:gd name="connsiteY14" fmla="*/ 111919 h 564356"/>
                <a:gd name="connsiteX15" fmla="*/ 614363 w 800100"/>
                <a:gd name="connsiteY15" fmla="*/ 150019 h 564356"/>
                <a:gd name="connsiteX16" fmla="*/ 657225 w 800100"/>
                <a:gd name="connsiteY16" fmla="*/ 173831 h 564356"/>
                <a:gd name="connsiteX17" fmla="*/ 678657 w 800100"/>
                <a:gd name="connsiteY17" fmla="*/ 188119 h 564356"/>
                <a:gd name="connsiteX18" fmla="*/ 702469 w 800100"/>
                <a:gd name="connsiteY18" fmla="*/ 211931 h 564356"/>
                <a:gd name="connsiteX19" fmla="*/ 726282 w 800100"/>
                <a:gd name="connsiteY19" fmla="*/ 242887 h 564356"/>
                <a:gd name="connsiteX20" fmla="*/ 752475 w 800100"/>
                <a:gd name="connsiteY20" fmla="*/ 283369 h 564356"/>
                <a:gd name="connsiteX21" fmla="*/ 778669 w 800100"/>
                <a:gd name="connsiteY21" fmla="*/ 330994 h 564356"/>
                <a:gd name="connsiteX22" fmla="*/ 788194 w 800100"/>
                <a:gd name="connsiteY22" fmla="*/ 371475 h 564356"/>
                <a:gd name="connsiteX23" fmla="*/ 800100 w 800100"/>
                <a:gd name="connsiteY23" fmla="*/ 450056 h 564356"/>
                <a:gd name="connsiteX24" fmla="*/ 800100 w 800100"/>
                <a:gd name="connsiteY24" fmla="*/ 485775 h 564356"/>
                <a:gd name="connsiteX25" fmla="*/ 792957 w 800100"/>
                <a:gd name="connsiteY25" fmla="*/ 511969 h 564356"/>
                <a:gd name="connsiteX26" fmla="*/ 769144 w 800100"/>
                <a:gd name="connsiteY26" fmla="*/ 542925 h 564356"/>
                <a:gd name="connsiteX27" fmla="*/ 738188 w 800100"/>
                <a:gd name="connsiteY27" fmla="*/ 559594 h 564356"/>
                <a:gd name="connsiteX28" fmla="*/ 707232 w 800100"/>
                <a:gd name="connsiteY28" fmla="*/ 564356 h 564356"/>
                <a:gd name="connsiteX29" fmla="*/ 671513 w 800100"/>
                <a:gd name="connsiteY29" fmla="*/ 564356 h 564356"/>
                <a:gd name="connsiteX30" fmla="*/ 647700 w 800100"/>
                <a:gd name="connsiteY30" fmla="*/ 552450 h 564356"/>
                <a:gd name="connsiteX31" fmla="*/ 478632 w 800100"/>
                <a:gd name="connsiteY31" fmla="*/ 400050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00100" h="564356">
                  <a:moveTo>
                    <a:pt x="478632" y="400050"/>
                  </a:moveTo>
                  <a:lnTo>
                    <a:pt x="290513" y="233362"/>
                  </a:lnTo>
                  <a:lnTo>
                    <a:pt x="250032" y="200025"/>
                  </a:lnTo>
                  <a:lnTo>
                    <a:pt x="138113" y="121444"/>
                  </a:lnTo>
                  <a:lnTo>
                    <a:pt x="33338" y="59531"/>
                  </a:lnTo>
                  <a:lnTo>
                    <a:pt x="11907" y="45244"/>
                  </a:lnTo>
                  <a:lnTo>
                    <a:pt x="0" y="28575"/>
                  </a:lnTo>
                  <a:lnTo>
                    <a:pt x="4763" y="14287"/>
                  </a:lnTo>
                  <a:lnTo>
                    <a:pt x="19050" y="4762"/>
                  </a:lnTo>
                  <a:lnTo>
                    <a:pt x="45244" y="0"/>
                  </a:lnTo>
                  <a:lnTo>
                    <a:pt x="80963" y="0"/>
                  </a:lnTo>
                  <a:lnTo>
                    <a:pt x="157163" y="16669"/>
                  </a:lnTo>
                  <a:lnTo>
                    <a:pt x="319088" y="52387"/>
                  </a:lnTo>
                  <a:lnTo>
                    <a:pt x="435769" y="80962"/>
                  </a:lnTo>
                  <a:lnTo>
                    <a:pt x="531019" y="111919"/>
                  </a:lnTo>
                  <a:lnTo>
                    <a:pt x="614363" y="150019"/>
                  </a:lnTo>
                  <a:lnTo>
                    <a:pt x="657225" y="173831"/>
                  </a:lnTo>
                  <a:lnTo>
                    <a:pt x="678657" y="188119"/>
                  </a:lnTo>
                  <a:lnTo>
                    <a:pt x="702469" y="211931"/>
                  </a:lnTo>
                  <a:lnTo>
                    <a:pt x="726282" y="242887"/>
                  </a:lnTo>
                  <a:lnTo>
                    <a:pt x="752475" y="283369"/>
                  </a:lnTo>
                  <a:lnTo>
                    <a:pt x="778669" y="330994"/>
                  </a:lnTo>
                  <a:lnTo>
                    <a:pt x="788194" y="371475"/>
                  </a:lnTo>
                  <a:lnTo>
                    <a:pt x="800100" y="450056"/>
                  </a:lnTo>
                  <a:lnTo>
                    <a:pt x="800100" y="485775"/>
                  </a:lnTo>
                  <a:lnTo>
                    <a:pt x="792957" y="511969"/>
                  </a:lnTo>
                  <a:lnTo>
                    <a:pt x="769144" y="542925"/>
                  </a:lnTo>
                  <a:lnTo>
                    <a:pt x="738188" y="559594"/>
                  </a:lnTo>
                  <a:lnTo>
                    <a:pt x="707232" y="564356"/>
                  </a:lnTo>
                  <a:lnTo>
                    <a:pt x="671513" y="564356"/>
                  </a:lnTo>
                  <a:lnTo>
                    <a:pt x="647700" y="552450"/>
                  </a:lnTo>
                  <a:lnTo>
                    <a:pt x="478632" y="4000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F44057FD-D4DC-4B1B-B90A-A5EB47CB0619}"/>
                </a:ext>
              </a:extLst>
            </p:cNvPr>
            <p:cNvSpPr/>
            <p:nvPr/>
          </p:nvSpPr>
          <p:spPr>
            <a:xfrm>
              <a:off x="3649663" y="5171514"/>
              <a:ext cx="615950" cy="615950"/>
            </a:xfrm>
            <a:custGeom>
              <a:avLst/>
              <a:gdLst>
                <a:gd name="connsiteX0" fmla="*/ 269082 w 614363"/>
                <a:gd name="connsiteY0" fmla="*/ 476250 h 614363"/>
                <a:gd name="connsiteX1" fmla="*/ 171450 w 614363"/>
                <a:gd name="connsiteY1" fmla="*/ 390525 h 614363"/>
                <a:gd name="connsiteX2" fmla="*/ 126207 w 614363"/>
                <a:gd name="connsiteY2" fmla="*/ 333375 h 614363"/>
                <a:gd name="connsiteX3" fmla="*/ 78582 w 614363"/>
                <a:gd name="connsiteY3" fmla="*/ 261938 h 614363"/>
                <a:gd name="connsiteX4" fmla="*/ 50007 w 614363"/>
                <a:gd name="connsiteY4" fmla="*/ 207169 h 614363"/>
                <a:gd name="connsiteX5" fmla="*/ 26194 w 614363"/>
                <a:gd name="connsiteY5" fmla="*/ 147638 h 614363"/>
                <a:gd name="connsiteX6" fmla="*/ 7144 w 614363"/>
                <a:gd name="connsiteY6" fmla="*/ 90488 h 614363"/>
                <a:gd name="connsiteX7" fmla="*/ 0 w 614363"/>
                <a:gd name="connsiteY7" fmla="*/ 45244 h 614363"/>
                <a:gd name="connsiteX8" fmla="*/ 0 w 614363"/>
                <a:gd name="connsiteY8" fmla="*/ 21432 h 614363"/>
                <a:gd name="connsiteX9" fmla="*/ 2382 w 614363"/>
                <a:gd name="connsiteY9" fmla="*/ 11907 h 614363"/>
                <a:gd name="connsiteX10" fmla="*/ 9525 w 614363"/>
                <a:gd name="connsiteY10" fmla="*/ 2382 h 614363"/>
                <a:gd name="connsiteX11" fmla="*/ 23813 w 614363"/>
                <a:gd name="connsiteY11" fmla="*/ 0 h 614363"/>
                <a:gd name="connsiteX12" fmla="*/ 42863 w 614363"/>
                <a:gd name="connsiteY12" fmla="*/ 4763 h 614363"/>
                <a:gd name="connsiteX13" fmla="*/ 97632 w 614363"/>
                <a:gd name="connsiteY13" fmla="*/ 40482 h 614363"/>
                <a:gd name="connsiteX14" fmla="*/ 166688 w 614363"/>
                <a:gd name="connsiteY14" fmla="*/ 76200 h 614363"/>
                <a:gd name="connsiteX15" fmla="*/ 252413 w 614363"/>
                <a:gd name="connsiteY15" fmla="*/ 114300 h 614363"/>
                <a:gd name="connsiteX16" fmla="*/ 288132 w 614363"/>
                <a:gd name="connsiteY16" fmla="*/ 119063 h 614363"/>
                <a:gd name="connsiteX17" fmla="*/ 316707 w 614363"/>
                <a:gd name="connsiteY17" fmla="*/ 114300 h 614363"/>
                <a:gd name="connsiteX18" fmla="*/ 614363 w 614363"/>
                <a:gd name="connsiteY18" fmla="*/ 438150 h 614363"/>
                <a:gd name="connsiteX19" fmla="*/ 590550 w 614363"/>
                <a:gd name="connsiteY19" fmla="*/ 509588 h 614363"/>
                <a:gd name="connsiteX20" fmla="*/ 583407 w 614363"/>
                <a:gd name="connsiteY20" fmla="*/ 561975 h 614363"/>
                <a:gd name="connsiteX21" fmla="*/ 576263 w 614363"/>
                <a:gd name="connsiteY21" fmla="*/ 592932 h 614363"/>
                <a:gd name="connsiteX22" fmla="*/ 566738 w 614363"/>
                <a:gd name="connsiteY22" fmla="*/ 602457 h 614363"/>
                <a:gd name="connsiteX23" fmla="*/ 542925 w 614363"/>
                <a:gd name="connsiteY23" fmla="*/ 611982 h 614363"/>
                <a:gd name="connsiteX24" fmla="*/ 507207 w 614363"/>
                <a:gd name="connsiteY24" fmla="*/ 614363 h 614363"/>
                <a:gd name="connsiteX25" fmla="*/ 459582 w 614363"/>
                <a:gd name="connsiteY25" fmla="*/ 600075 h 614363"/>
                <a:gd name="connsiteX26" fmla="*/ 385763 w 614363"/>
                <a:gd name="connsiteY26" fmla="*/ 561975 h 614363"/>
                <a:gd name="connsiteX27" fmla="*/ 269082 w 614363"/>
                <a:gd name="connsiteY27" fmla="*/ 476250 h 61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14363" h="614363">
                  <a:moveTo>
                    <a:pt x="269082" y="476250"/>
                  </a:moveTo>
                  <a:lnTo>
                    <a:pt x="171450" y="390525"/>
                  </a:lnTo>
                  <a:lnTo>
                    <a:pt x="126207" y="333375"/>
                  </a:lnTo>
                  <a:lnTo>
                    <a:pt x="78582" y="261938"/>
                  </a:lnTo>
                  <a:lnTo>
                    <a:pt x="50007" y="207169"/>
                  </a:lnTo>
                  <a:lnTo>
                    <a:pt x="26194" y="147638"/>
                  </a:lnTo>
                  <a:lnTo>
                    <a:pt x="7144" y="90488"/>
                  </a:lnTo>
                  <a:lnTo>
                    <a:pt x="0" y="45244"/>
                  </a:lnTo>
                  <a:lnTo>
                    <a:pt x="0" y="21432"/>
                  </a:lnTo>
                  <a:lnTo>
                    <a:pt x="2382" y="11907"/>
                  </a:lnTo>
                  <a:lnTo>
                    <a:pt x="9525" y="2382"/>
                  </a:lnTo>
                  <a:lnTo>
                    <a:pt x="23813" y="0"/>
                  </a:lnTo>
                  <a:lnTo>
                    <a:pt x="42863" y="4763"/>
                  </a:lnTo>
                  <a:lnTo>
                    <a:pt x="97632" y="40482"/>
                  </a:lnTo>
                  <a:lnTo>
                    <a:pt x="166688" y="76200"/>
                  </a:lnTo>
                  <a:lnTo>
                    <a:pt x="252413" y="114300"/>
                  </a:lnTo>
                  <a:lnTo>
                    <a:pt x="288132" y="119063"/>
                  </a:lnTo>
                  <a:lnTo>
                    <a:pt x="316707" y="114300"/>
                  </a:lnTo>
                  <a:lnTo>
                    <a:pt x="614363" y="438150"/>
                  </a:lnTo>
                  <a:lnTo>
                    <a:pt x="590550" y="509588"/>
                  </a:lnTo>
                  <a:lnTo>
                    <a:pt x="583407" y="561975"/>
                  </a:lnTo>
                  <a:lnTo>
                    <a:pt x="576263" y="592932"/>
                  </a:lnTo>
                  <a:lnTo>
                    <a:pt x="566738" y="602457"/>
                  </a:lnTo>
                  <a:lnTo>
                    <a:pt x="542925" y="611982"/>
                  </a:lnTo>
                  <a:lnTo>
                    <a:pt x="507207" y="614363"/>
                  </a:lnTo>
                  <a:lnTo>
                    <a:pt x="459582" y="600075"/>
                  </a:lnTo>
                  <a:lnTo>
                    <a:pt x="385763" y="561975"/>
                  </a:lnTo>
                  <a:lnTo>
                    <a:pt x="269082" y="476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1">
              <a:extLst>
                <a:ext uri="{FF2B5EF4-FFF2-40B4-BE49-F238E27FC236}">
                  <a16:creationId xmlns:a16="http://schemas.microsoft.com/office/drawing/2014/main" id="{6CC0D841-0B88-4133-8758-79ED7D159887}"/>
                </a:ext>
              </a:extLst>
            </p:cNvPr>
            <p:cNvSpPr/>
            <p:nvPr/>
          </p:nvSpPr>
          <p:spPr>
            <a:xfrm>
              <a:off x="6215063" y="1469465"/>
              <a:ext cx="595312" cy="631825"/>
            </a:xfrm>
            <a:custGeom>
              <a:avLst/>
              <a:gdLst>
                <a:gd name="connsiteX0" fmla="*/ 230981 w 595312"/>
                <a:gd name="connsiteY0" fmla="*/ 428625 h 631031"/>
                <a:gd name="connsiteX1" fmla="*/ 228600 w 595312"/>
                <a:gd name="connsiteY1" fmla="*/ 309562 h 631031"/>
                <a:gd name="connsiteX2" fmla="*/ 219075 w 595312"/>
                <a:gd name="connsiteY2" fmla="*/ 266700 h 631031"/>
                <a:gd name="connsiteX3" fmla="*/ 200025 w 595312"/>
                <a:gd name="connsiteY3" fmla="*/ 226218 h 631031"/>
                <a:gd name="connsiteX4" fmla="*/ 180975 w 595312"/>
                <a:gd name="connsiteY4" fmla="*/ 197643 h 631031"/>
                <a:gd name="connsiteX5" fmla="*/ 152400 w 595312"/>
                <a:gd name="connsiteY5" fmla="*/ 166687 h 631031"/>
                <a:gd name="connsiteX6" fmla="*/ 116681 w 595312"/>
                <a:gd name="connsiteY6" fmla="*/ 133350 h 631031"/>
                <a:gd name="connsiteX7" fmla="*/ 71437 w 595312"/>
                <a:gd name="connsiteY7" fmla="*/ 100012 h 631031"/>
                <a:gd name="connsiteX8" fmla="*/ 35718 w 595312"/>
                <a:gd name="connsiteY8" fmla="*/ 78581 h 631031"/>
                <a:gd name="connsiteX9" fmla="*/ 16668 w 595312"/>
                <a:gd name="connsiteY9" fmla="*/ 66675 h 631031"/>
                <a:gd name="connsiteX10" fmla="*/ 0 w 595312"/>
                <a:gd name="connsiteY10" fmla="*/ 45243 h 631031"/>
                <a:gd name="connsiteX11" fmla="*/ 0 w 595312"/>
                <a:gd name="connsiteY11" fmla="*/ 28575 h 631031"/>
                <a:gd name="connsiteX12" fmla="*/ 4762 w 595312"/>
                <a:gd name="connsiteY12" fmla="*/ 14287 h 631031"/>
                <a:gd name="connsiteX13" fmla="*/ 21431 w 595312"/>
                <a:gd name="connsiteY13" fmla="*/ 4762 h 631031"/>
                <a:gd name="connsiteX14" fmla="*/ 73818 w 595312"/>
                <a:gd name="connsiteY14" fmla="*/ 0 h 631031"/>
                <a:gd name="connsiteX15" fmla="*/ 185737 w 595312"/>
                <a:gd name="connsiteY15" fmla="*/ 4762 h 631031"/>
                <a:gd name="connsiteX16" fmla="*/ 245268 w 595312"/>
                <a:gd name="connsiteY16" fmla="*/ 9525 h 631031"/>
                <a:gd name="connsiteX17" fmla="*/ 316706 w 595312"/>
                <a:gd name="connsiteY17" fmla="*/ 21431 h 631031"/>
                <a:gd name="connsiteX18" fmla="*/ 385762 w 595312"/>
                <a:gd name="connsiteY18" fmla="*/ 40481 h 631031"/>
                <a:gd name="connsiteX19" fmla="*/ 481012 w 595312"/>
                <a:gd name="connsiteY19" fmla="*/ 83343 h 631031"/>
                <a:gd name="connsiteX20" fmla="*/ 535781 w 595312"/>
                <a:gd name="connsiteY20" fmla="*/ 111918 h 631031"/>
                <a:gd name="connsiteX21" fmla="*/ 569118 w 595312"/>
                <a:gd name="connsiteY21" fmla="*/ 140493 h 631031"/>
                <a:gd name="connsiteX22" fmla="*/ 588168 w 595312"/>
                <a:gd name="connsiteY22" fmla="*/ 164306 h 631031"/>
                <a:gd name="connsiteX23" fmla="*/ 595312 w 595312"/>
                <a:gd name="connsiteY23" fmla="*/ 188118 h 631031"/>
                <a:gd name="connsiteX24" fmla="*/ 590550 w 595312"/>
                <a:gd name="connsiteY24" fmla="*/ 219075 h 631031"/>
                <a:gd name="connsiteX25" fmla="*/ 573881 w 595312"/>
                <a:gd name="connsiteY25" fmla="*/ 240506 h 631031"/>
                <a:gd name="connsiteX26" fmla="*/ 545306 w 595312"/>
                <a:gd name="connsiteY26" fmla="*/ 269081 h 631031"/>
                <a:gd name="connsiteX27" fmla="*/ 514350 w 595312"/>
                <a:gd name="connsiteY27" fmla="*/ 311943 h 631031"/>
                <a:gd name="connsiteX28" fmla="*/ 497681 w 595312"/>
                <a:gd name="connsiteY28" fmla="*/ 342900 h 631031"/>
                <a:gd name="connsiteX29" fmla="*/ 481012 w 595312"/>
                <a:gd name="connsiteY29" fmla="*/ 388143 h 631031"/>
                <a:gd name="connsiteX30" fmla="*/ 473868 w 595312"/>
                <a:gd name="connsiteY30" fmla="*/ 433387 h 631031"/>
                <a:gd name="connsiteX31" fmla="*/ 473868 w 595312"/>
                <a:gd name="connsiteY31" fmla="*/ 466725 h 631031"/>
                <a:gd name="connsiteX32" fmla="*/ 473868 w 595312"/>
                <a:gd name="connsiteY32" fmla="*/ 590550 h 631031"/>
                <a:gd name="connsiteX33" fmla="*/ 223837 w 595312"/>
                <a:gd name="connsiteY33" fmla="*/ 631031 h 631031"/>
                <a:gd name="connsiteX34" fmla="*/ 230981 w 595312"/>
                <a:gd name="connsiteY34" fmla="*/ 428625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5312" h="631031">
                  <a:moveTo>
                    <a:pt x="230981" y="428625"/>
                  </a:moveTo>
                  <a:cubicBezTo>
                    <a:pt x="230187" y="388937"/>
                    <a:pt x="229394" y="349250"/>
                    <a:pt x="228600" y="309562"/>
                  </a:cubicBezTo>
                  <a:lnTo>
                    <a:pt x="219075" y="266700"/>
                  </a:lnTo>
                  <a:lnTo>
                    <a:pt x="200025" y="226218"/>
                  </a:lnTo>
                  <a:lnTo>
                    <a:pt x="180975" y="197643"/>
                  </a:lnTo>
                  <a:lnTo>
                    <a:pt x="152400" y="166687"/>
                  </a:lnTo>
                  <a:lnTo>
                    <a:pt x="116681" y="133350"/>
                  </a:lnTo>
                  <a:lnTo>
                    <a:pt x="71437" y="100012"/>
                  </a:lnTo>
                  <a:lnTo>
                    <a:pt x="35718" y="78581"/>
                  </a:lnTo>
                  <a:lnTo>
                    <a:pt x="16668" y="66675"/>
                  </a:lnTo>
                  <a:lnTo>
                    <a:pt x="0" y="45243"/>
                  </a:lnTo>
                  <a:lnTo>
                    <a:pt x="0" y="28575"/>
                  </a:lnTo>
                  <a:lnTo>
                    <a:pt x="4762" y="14287"/>
                  </a:lnTo>
                  <a:lnTo>
                    <a:pt x="21431" y="4762"/>
                  </a:lnTo>
                  <a:lnTo>
                    <a:pt x="73818" y="0"/>
                  </a:lnTo>
                  <a:lnTo>
                    <a:pt x="185737" y="4762"/>
                  </a:lnTo>
                  <a:lnTo>
                    <a:pt x="245268" y="9525"/>
                  </a:lnTo>
                  <a:lnTo>
                    <a:pt x="316706" y="21431"/>
                  </a:lnTo>
                  <a:lnTo>
                    <a:pt x="385762" y="40481"/>
                  </a:lnTo>
                  <a:lnTo>
                    <a:pt x="481012" y="83343"/>
                  </a:lnTo>
                  <a:lnTo>
                    <a:pt x="535781" y="111918"/>
                  </a:lnTo>
                  <a:lnTo>
                    <a:pt x="569118" y="140493"/>
                  </a:lnTo>
                  <a:lnTo>
                    <a:pt x="588168" y="164306"/>
                  </a:lnTo>
                  <a:lnTo>
                    <a:pt x="595312" y="188118"/>
                  </a:lnTo>
                  <a:lnTo>
                    <a:pt x="590550" y="219075"/>
                  </a:lnTo>
                  <a:lnTo>
                    <a:pt x="573881" y="240506"/>
                  </a:lnTo>
                  <a:lnTo>
                    <a:pt x="545306" y="269081"/>
                  </a:lnTo>
                  <a:lnTo>
                    <a:pt x="514350" y="311943"/>
                  </a:lnTo>
                  <a:lnTo>
                    <a:pt x="497681" y="342900"/>
                  </a:lnTo>
                  <a:lnTo>
                    <a:pt x="481012" y="388143"/>
                  </a:lnTo>
                  <a:lnTo>
                    <a:pt x="473868" y="433387"/>
                  </a:lnTo>
                  <a:lnTo>
                    <a:pt x="473868" y="466725"/>
                  </a:lnTo>
                  <a:lnTo>
                    <a:pt x="473868" y="590550"/>
                  </a:lnTo>
                  <a:lnTo>
                    <a:pt x="223837" y="631031"/>
                  </a:lnTo>
                  <a:lnTo>
                    <a:pt x="230981" y="428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12">
              <a:extLst>
                <a:ext uri="{FF2B5EF4-FFF2-40B4-BE49-F238E27FC236}">
                  <a16:creationId xmlns:a16="http://schemas.microsoft.com/office/drawing/2014/main" id="{8FF81B07-82A5-4F7E-992C-AB3181AEBBC6}"/>
                </a:ext>
              </a:extLst>
            </p:cNvPr>
            <p:cNvSpPr/>
            <p:nvPr/>
          </p:nvSpPr>
          <p:spPr>
            <a:xfrm>
              <a:off x="5170488" y="1788552"/>
              <a:ext cx="438150" cy="1173163"/>
            </a:xfrm>
            <a:custGeom>
              <a:avLst/>
              <a:gdLst>
                <a:gd name="connsiteX0" fmla="*/ 102394 w 438150"/>
                <a:gd name="connsiteY0" fmla="*/ 707231 h 1173956"/>
                <a:gd name="connsiteX1" fmla="*/ 154781 w 438150"/>
                <a:gd name="connsiteY1" fmla="*/ 614363 h 1173956"/>
                <a:gd name="connsiteX2" fmla="*/ 178594 w 438150"/>
                <a:gd name="connsiteY2" fmla="*/ 559594 h 1173956"/>
                <a:gd name="connsiteX3" fmla="*/ 209550 w 438150"/>
                <a:gd name="connsiteY3" fmla="*/ 466725 h 1173956"/>
                <a:gd name="connsiteX4" fmla="*/ 221456 w 438150"/>
                <a:gd name="connsiteY4" fmla="*/ 388144 h 1173956"/>
                <a:gd name="connsiteX5" fmla="*/ 228600 w 438150"/>
                <a:gd name="connsiteY5" fmla="*/ 302419 h 1173956"/>
                <a:gd name="connsiteX6" fmla="*/ 226219 w 438150"/>
                <a:gd name="connsiteY6" fmla="*/ 240506 h 1173956"/>
                <a:gd name="connsiteX7" fmla="*/ 219075 w 438150"/>
                <a:gd name="connsiteY7" fmla="*/ 188119 h 1173956"/>
                <a:gd name="connsiteX8" fmla="*/ 207169 w 438150"/>
                <a:gd name="connsiteY8" fmla="*/ 135731 h 1173956"/>
                <a:gd name="connsiteX9" fmla="*/ 183356 w 438150"/>
                <a:gd name="connsiteY9" fmla="*/ 71438 h 1173956"/>
                <a:gd name="connsiteX10" fmla="*/ 173831 w 438150"/>
                <a:gd name="connsiteY10" fmla="*/ 47625 h 1173956"/>
                <a:gd name="connsiteX11" fmla="*/ 169069 w 438150"/>
                <a:gd name="connsiteY11" fmla="*/ 28575 h 1173956"/>
                <a:gd name="connsiteX12" fmla="*/ 169069 w 438150"/>
                <a:gd name="connsiteY12" fmla="*/ 19050 h 1173956"/>
                <a:gd name="connsiteX13" fmla="*/ 173831 w 438150"/>
                <a:gd name="connsiteY13" fmla="*/ 4763 h 1173956"/>
                <a:gd name="connsiteX14" fmla="*/ 183356 w 438150"/>
                <a:gd name="connsiteY14" fmla="*/ 0 h 1173956"/>
                <a:gd name="connsiteX15" fmla="*/ 202406 w 438150"/>
                <a:gd name="connsiteY15" fmla="*/ 4763 h 1173956"/>
                <a:gd name="connsiteX16" fmla="*/ 228600 w 438150"/>
                <a:gd name="connsiteY16" fmla="*/ 19050 h 1173956"/>
                <a:gd name="connsiteX17" fmla="*/ 266700 w 438150"/>
                <a:gd name="connsiteY17" fmla="*/ 59531 h 1173956"/>
                <a:gd name="connsiteX18" fmla="*/ 309562 w 438150"/>
                <a:gd name="connsiteY18" fmla="*/ 107156 h 1173956"/>
                <a:gd name="connsiteX19" fmla="*/ 352425 w 438150"/>
                <a:gd name="connsiteY19" fmla="*/ 169069 h 1173956"/>
                <a:gd name="connsiteX20" fmla="*/ 383381 w 438150"/>
                <a:gd name="connsiteY20" fmla="*/ 223838 h 1173956"/>
                <a:gd name="connsiteX21" fmla="*/ 407194 w 438150"/>
                <a:gd name="connsiteY21" fmla="*/ 276225 h 1173956"/>
                <a:gd name="connsiteX22" fmla="*/ 438150 w 438150"/>
                <a:gd name="connsiteY22" fmla="*/ 364331 h 1173956"/>
                <a:gd name="connsiteX23" fmla="*/ 433387 w 438150"/>
                <a:gd name="connsiteY23" fmla="*/ 483394 h 1173956"/>
                <a:gd name="connsiteX24" fmla="*/ 409575 w 438150"/>
                <a:gd name="connsiteY24" fmla="*/ 611981 h 1173956"/>
                <a:gd name="connsiteX25" fmla="*/ 385762 w 438150"/>
                <a:gd name="connsiteY25" fmla="*/ 716756 h 1173956"/>
                <a:gd name="connsiteX26" fmla="*/ 361950 w 438150"/>
                <a:gd name="connsiteY26" fmla="*/ 812006 h 1173956"/>
                <a:gd name="connsiteX27" fmla="*/ 328612 w 438150"/>
                <a:gd name="connsiteY27" fmla="*/ 921544 h 1173956"/>
                <a:gd name="connsiteX28" fmla="*/ 278606 w 438150"/>
                <a:gd name="connsiteY28" fmla="*/ 1031081 h 1173956"/>
                <a:gd name="connsiteX29" fmla="*/ 240506 w 438150"/>
                <a:gd name="connsiteY29" fmla="*/ 1107281 h 1173956"/>
                <a:gd name="connsiteX30" fmla="*/ 202406 w 438150"/>
                <a:gd name="connsiteY30" fmla="*/ 1152525 h 1173956"/>
                <a:gd name="connsiteX31" fmla="*/ 180975 w 438150"/>
                <a:gd name="connsiteY31" fmla="*/ 1169194 h 1173956"/>
                <a:gd name="connsiteX32" fmla="*/ 157162 w 438150"/>
                <a:gd name="connsiteY32" fmla="*/ 1173956 h 1173956"/>
                <a:gd name="connsiteX33" fmla="*/ 135731 w 438150"/>
                <a:gd name="connsiteY33" fmla="*/ 1171575 h 1173956"/>
                <a:gd name="connsiteX34" fmla="*/ 111919 w 438150"/>
                <a:gd name="connsiteY34" fmla="*/ 1164431 h 1173956"/>
                <a:gd name="connsiteX35" fmla="*/ 73819 w 438150"/>
                <a:gd name="connsiteY35" fmla="*/ 1131094 h 1173956"/>
                <a:gd name="connsiteX36" fmla="*/ 40481 w 438150"/>
                <a:gd name="connsiteY36" fmla="*/ 1092994 h 1173956"/>
                <a:gd name="connsiteX37" fmla="*/ 16669 w 438150"/>
                <a:gd name="connsiteY37" fmla="*/ 1054894 h 1173956"/>
                <a:gd name="connsiteX38" fmla="*/ 2381 w 438150"/>
                <a:gd name="connsiteY38" fmla="*/ 1009650 h 1173956"/>
                <a:gd name="connsiteX39" fmla="*/ 0 w 438150"/>
                <a:gd name="connsiteY39" fmla="*/ 947738 h 1173956"/>
                <a:gd name="connsiteX40" fmla="*/ 7144 w 438150"/>
                <a:gd name="connsiteY40" fmla="*/ 907256 h 1173956"/>
                <a:gd name="connsiteX41" fmla="*/ 45244 w 438150"/>
                <a:gd name="connsiteY41" fmla="*/ 819150 h 1173956"/>
                <a:gd name="connsiteX42" fmla="*/ 102394 w 438150"/>
                <a:gd name="connsiteY42" fmla="*/ 707231 h 117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38150" h="1173956">
                  <a:moveTo>
                    <a:pt x="102394" y="707231"/>
                  </a:moveTo>
                  <a:lnTo>
                    <a:pt x="154781" y="614363"/>
                  </a:lnTo>
                  <a:lnTo>
                    <a:pt x="178594" y="559594"/>
                  </a:lnTo>
                  <a:lnTo>
                    <a:pt x="209550" y="466725"/>
                  </a:lnTo>
                  <a:lnTo>
                    <a:pt x="221456" y="388144"/>
                  </a:lnTo>
                  <a:lnTo>
                    <a:pt x="228600" y="302419"/>
                  </a:lnTo>
                  <a:cubicBezTo>
                    <a:pt x="227806" y="281781"/>
                    <a:pt x="227013" y="261144"/>
                    <a:pt x="226219" y="240506"/>
                  </a:cubicBezTo>
                  <a:lnTo>
                    <a:pt x="219075" y="188119"/>
                  </a:lnTo>
                  <a:lnTo>
                    <a:pt x="207169" y="135731"/>
                  </a:lnTo>
                  <a:lnTo>
                    <a:pt x="183356" y="71438"/>
                  </a:lnTo>
                  <a:lnTo>
                    <a:pt x="173831" y="47625"/>
                  </a:lnTo>
                  <a:lnTo>
                    <a:pt x="169069" y="28575"/>
                  </a:lnTo>
                  <a:lnTo>
                    <a:pt x="169069" y="19050"/>
                  </a:lnTo>
                  <a:lnTo>
                    <a:pt x="173831" y="4763"/>
                  </a:lnTo>
                  <a:lnTo>
                    <a:pt x="183356" y="0"/>
                  </a:lnTo>
                  <a:lnTo>
                    <a:pt x="202406" y="4763"/>
                  </a:lnTo>
                  <a:lnTo>
                    <a:pt x="228600" y="19050"/>
                  </a:lnTo>
                  <a:lnTo>
                    <a:pt x="266700" y="59531"/>
                  </a:lnTo>
                  <a:lnTo>
                    <a:pt x="309562" y="107156"/>
                  </a:lnTo>
                  <a:lnTo>
                    <a:pt x="352425" y="169069"/>
                  </a:lnTo>
                  <a:lnTo>
                    <a:pt x="383381" y="223838"/>
                  </a:lnTo>
                  <a:lnTo>
                    <a:pt x="407194" y="276225"/>
                  </a:lnTo>
                  <a:lnTo>
                    <a:pt x="438150" y="364331"/>
                  </a:lnTo>
                  <a:lnTo>
                    <a:pt x="433387" y="483394"/>
                  </a:lnTo>
                  <a:lnTo>
                    <a:pt x="409575" y="611981"/>
                  </a:lnTo>
                  <a:lnTo>
                    <a:pt x="385762" y="716756"/>
                  </a:lnTo>
                  <a:lnTo>
                    <a:pt x="361950" y="812006"/>
                  </a:lnTo>
                  <a:lnTo>
                    <a:pt x="328612" y="921544"/>
                  </a:lnTo>
                  <a:lnTo>
                    <a:pt x="278606" y="1031081"/>
                  </a:lnTo>
                  <a:lnTo>
                    <a:pt x="240506" y="1107281"/>
                  </a:lnTo>
                  <a:lnTo>
                    <a:pt x="202406" y="1152525"/>
                  </a:lnTo>
                  <a:lnTo>
                    <a:pt x="180975" y="1169194"/>
                  </a:lnTo>
                  <a:lnTo>
                    <a:pt x="157162" y="1173956"/>
                  </a:lnTo>
                  <a:lnTo>
                    <a:pt x="135731" y="1171575"/>
                  </a:lnTo>
                  <a:lnTo>
                    <a:pt x="111919" y="1164431"/>
                  </a:lnTo>
                  <a:lnTo>
                    <a:pt x="73819" y="1131094"/>
                  </a:lnTo>
                  <a:lnTo>
                    <a:pt x="40481" y="1092994"/>
                  </a:lnTo>
                  <a:lnTo>
                    <a:pt x="16669" y="1054894"/>
                  </a:lnTo>
                  <a:lnTo>
                    <a:pt x="2381" y="1009650"/>
                  </a:lnTo>
                  <a:cubicBezTo>
                    <a:pt x="1587" y="989013"/>
                    <a:pt x="794" y="968375"/>
                    <a:pt x="0" y="947738"/>
                  </a:cubicBezTo>
                  <a:lnTo>
                    <a:pt x="7144" y="907256"/>
                  </a:lnTo>
                  <a:lnTo>
                    <a:pt x="45244" y="819150"/>
                  </a:lnTo>
                  <a:lnTo>
                    <a:pt x="102394" y="7072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26">
              <a:extLst>
                <a:ext uri="{FF2B5EF4-FFF2-40B4-BE49-F238E27FC236}">
                  <a16:creationId xmlns:a16="http://schemas.microsoft.com/office/drawing/2014/main" id="{FF0BC0FC-9754-401E-AE9C-30E61D4DBF56}"/>
                </a:ext>
              </a:extLst>
            </p:cNvPr>
            <p:cNvSpPr/>
            <p:nvPr/>
          </p:nvSpPr>
          <p:spPr>
            <a:xfrm>
              <a:off x="5151438" y="4848226"/>
              <a:ext cx="1162050" cy="1000125"/>
            </a:xfrm>
            <a:custGeom>
              <a:avLst/>
              <a:gdLst>
                <a:gd name="connsiteX0" fmla="*/ 642937 w 1162050"/>
                <a:gd name="connsiteY0" fmla="*/ 697706 h 1000125"/>
                <a:gd name="connsiteX1" fmla="*/ 433387 w 1162050"/>
                <a:gd name="connsiteY1" fmla="*/ 828675 h 1000125"/>
                <a:gd name="connsiteX2" fmla="*/ 226219 w 1162050"/>
                <a:gd name="connsiteY2" fmla="*/ 931069 h 1000125"/>
                <a:gd name="connsiteX3" fmla="*/ 66675 w 1162050"/>
                <a:gd name="connsiteY3" fmla="*/ 995363 h 1000125"/>
                <a:gd name="connsiteX4" fmla="*/ 35719 w 1162050"/>
                <a:gd name="connsiteY4" fmla="*/ 1000125 h 1000125"/>
                <a:gd name="connsiteX5" fmla="*/ 16669 w 1162050"/>
                <a:gd name="connsiteY5" fmla="*/ 997744 h 1000125"/>
                <a:gd name="connsiteX6" fmla="*/ 4762 w 1162050"/>
                <a:gd name="connsiteY6" fmla="*/ 990600 h 1000125"/>
                <a:gd name="connsiteX7" fmla="*/ 0 w 1162050"/>
                <a:gd name="connsiteY7" fmla="*/ 976313 h 1000125"/>
                <a:gd name="connsiteX8" fmla="*/ 9525 w 1162050"/>
                <a:gd name="connsiteY8" fmla="*/ 954881 h 1000125"/>
                <a:gd name="connsiteX9" fmla="*/ 100012 w 1162050"/>
                <a:gd name="connsiteY9" fmla="*/ 892969 h 1000125"/>
                <a:gd name="connsiteX10" fmla="*/ 233362 w 1162050"/>
                <a:gd name="connsiteY10" fmla="*/ 800100 h 1000125"/>
                <a:gd name="connsiteX11" fmla="*/ 378619 w 1162050"/>
                <a:gd name="connsiteY11" fmla="*/ 685800 h 1000125"/>
                <a:gd name="connsiteX12" fmla="*/ 514350 w 1162050"/>
                <a:gd name="connsiteY12" fmla="*/ 564356 h 1000125"/>
                <a:gd name="connsiteX13" fmla="*/ 602456 w 1162050"/>
                <a:gd name="connsiteY13" fmla="*/ 478631 h 1000125"/>
                <a:gd name="connsiteX14" fmla="*/ 695325 w 1162050"/>
                <a:gd name="connsiteY14" fmla="*/ 381000 h 1000125"/>
                <a:gd name="connsiteX15" fmla="*/ 769144 w 1162050"/>
                <a:gd name="connsiteY15" fmla="*/ 295275 h 1000125"/>
                <a:gd name="connsiteX16" fmla="*/ 785812 w 1162050"/>
                <a:gd name="connsiteY16" fmla="*/ 269081 h 1000125"/>
                <a:gd name="connsiteX17" fmla="*/ 788194 w 1162050"/>
                <a:gd name="connsiteY17" fmla="*/ 250031 h 1000125"/>
                <a:gd name="connsiteX18" fmla="*/ 788194 w 1162050"/>
                <a:gd name="connsiteY18" fmla="*/ 223838 h 1000125"/>
                <a:gd name="connsiteX19" fmla="*/ 788194 w 1162050"/>
                <a:gd name="connsiteY19" fmla="*/ 202406 h 1000125"/>
                <a:gd name="connsiteX20" fmla="*/ 778669 w 1162050"/>
                <a:gd name="connsiteY20" fmla="*/ 183356 h 1000125"/>
                <a:gd name="connsiteX21" fmla="*/ 740569 w 1162050"/>
                <a:gd name="connsiteY21" fmla="*/ 150019 h 1000125"/>
                <a:gd name="connsiteX22" fmla="*/ 635794 w 1162050"/>
                <a:gd name="connsiteY22" fmla="*/ 64294 h 1000125"/>
                <a:gd name="connsiteX23" fmla="*/ 621506 w 1162050"/>
                <a:gd name="connsiteY23" fmla="*/ 50006 h 1000125"/>
                <a:gd name="connsiteX24" fmla="*/ 614362 w 1162050"/>
                <a:gd name="connsiteY24" fmla="*/ 35719 h 1000125"/>
                <a:gd name="connsiteX25" fmla="*/ 614362 w 1162050"/>
                <a:gd name="connsiteY25" fmla="*/ 19050 h 1000125"/>
                <a:gd name="connsiteX26" fmla="*/ 619125 w 1162050"/>
                <a:gd name="connsiteY26" fmla="*/ 7144 h 1000125"/>
                <a:gd name="connsiteX27" fmla="*/ 633412 w 1162050"/>
                <a:gd name="connsiteY27" fmla="*/ 0 h 1000125"/>
                <a:gd name="connsiteX28" fmla="*/ 676275 w 1162050"/>
                <a:gd name="connsiteY28" fmla="*/ 4763 h 1000125"/>
                <a:gd name="connsiteX29" fmla="*/ 807244 w 1162050"/>
                <a:gd name="connsiteY29" fmla="*/ 35719 h 1000125"/>
                <a:gd name="connsiteX30" fmla="*/ 904875 w 1162050"/>
                <a:gd name="connsiteY30" fmla="*/ 64294 h 1000125"/>
                <a:gd name="connsiteX31" fmla="*/ 978694 w 1162050"/>
                <a:gd name="connsiteY31" fmla="*/ 95250 h 1000125"/>
                <a:gd name="connsiteX32" fmla="*/ 1033462 w 1162050"/>
                <a:gd name="connsiteY32" fmla="*/ 121444 h 1000125"/>
                <a:gd name="connsiteX33" fmla="*/ 1083469 w 1162050"/>
                <a:gd name="connsiteY33" fmla="*/ 157163 h 1000125"/>
                <a:gd name="connsiteX34" fmla="*/ 1114425 w 1162050"/>
                <a:gd name="connsiteY34" fmla="*/ 180975 h 1000125"/>
                <a:gd name="connsiteX35" fmla="*/ 1135856 w 1162050"/>
                <a:gd name="connsiteY35" fmla="*/ 207169 h 1000125"/>
                <a:gd name="connsiteX36" fmla="*/ 1154906 w 1162050"/>
                <a:gd name="connsiteY36" fmla="*/ 233363 h 1000125"/>
                <a:gd name="connsiteX37" fmla="*/ 1162050 w 1162050"/>
                <a:gd name="connsiteY37" fmla="*/ 257175 h 1000125"/>
                <a:gd name="connsiteX38" fmla="*/ 1162050 w 1162050"/>
                <a:gd name="connsiteY38" fmla="*/ 278606 h 1000125"/>
                <a:gd name="connsiteX39" fmla="*/ 1152525 w 1162050"/>
                <a:gd name="connsiteY39" fmla="*/ 300038 h 1000125"/>
                <a:gd name="connsiteX40" fmla="*/ 1128712 w 1162050"/>
                <a:gd name="connsiteY40" fmla="*/ 319088 h 1000125"/>
                <a:gd name="connsiteX41" fmla="*/ 1052512 w 1162050"/>
                <a:gd name="connsiteY41" fmla="*/ 338138 h 1000125"/>
                <a:gd name="connsiteX42" fmla="*/ 971550 w 1162050"/>
                <a:gd name="connsiteY42" fmla="*/ 428625 h 1000125"/>
                <a:gd name="connsiteX43" fmla="*/ 804862 w 1162050"/>
                <a:gd name="connsiteY43" fmla="*/ 578644 h 1000125"/>
                <a:gd name="connsiteX44" fmla="*/ 642937 w 1162050"/>
                <a:gd name="connsiteY44" fmla="*/ 697706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62050" h="1000125">
                  <a:moveTo>
                    <a:pt x="642937" y="697706"/>
                  </a:moveTo>
                  <a:lnTo>
                    <a:pt x="433387" y="828675"/>
                  </a:lnTo>
                  <a:lnTo>
                    <a:pt x="226219" y="931069"/>
                  </a:lnTo>
                  <a:lnTo>
                    <a:pt x="66675" y="995363"/>
                  </a:lnTo>
                  <a:lnTo>
                    <a:pt x="35719" y="1000125"/>
                  </a:lnTo>
                  <a:lnTo>
                    <a:pt x="16669" y="997744"/>
                  </a:lnTo>
                  <a:lnTo>
                    <a:pt x="4762" y="990600"/>
                  </a:lnTo>
                  <a:lnTo>
                    <a:pt x="0" y="976313"/>
                  </a:lnTo>
                  <a:lnTo>
                    <a:pt x="9525" y="954881"/>
                  </a:lnTo>
                  <a:lnTo>
                    <a:pt x="100012" y="892969"/>
                  </a:lnTo>
                  <a:lnTo>
                    <a:pt x="233362" y="800100"/>
                  </a:lnTo>
                  <a:lnTo>
                    <a:pt x="378619" y="685800"/>
                  </a:lnTo>
                  <a:lnTo>
                    <a:pt x="514350" y="564356"/>
                  </a:lnTo>
                  <a:lnTo>
                    <a:pt x="602456" y="478631"/>
                  </a:lnTo>
                  <a:lnTo>
                    <a:pt x="695325" y="381000"/>
                  </a:lnTo>
                  <a:lnTo>
                    <a:pt x="769144" y="295275"/>
                  </a:lnTo>
                  <a:lnTo>
                    <a:pt x="785812" y="269081"/>
                  </a:lnTo>
                  <a:lnTo>
                    <a:pt x="788194" y="250031"/>
                  </a:lnTo>
                  <a:lnTo>
                    <a:pt x="788194" y="223838"/>
                  </a:lnTo>
                  <a:lnTo>
                    <a:pt x="788194" y="202406"/>
                  </a:lnTo>
                  <a:lnTo>
                    <a:pt x="778669" y="183356"/>
                  </a:lnTo>
                  <a:lnTo>
                    <a:pt x="740569" y="150019"/>
                  </a:lnTo>
                  <a:lnTo>
                    <a:pt x="635794" y="64294"/>
                  </a:lnTo>
                  <a:lnTo>
                    <a:pt x="621506" y="50006"/>
                  </a:lnTo>
                  <a:lnTo>
                    <a:pt x="614362" y="35719"/>
                  </a:lnTo>
                  <a:lnTo>
                    <a:pt x="614362" y="19050"/>
                  </a:lnTo>
                  <a:lnTo>
                    <a:pt x="619125" y="7144"/>
                  </a:lnTo>
                  <a:lnTo>
                    <a:pt x="633412" y="0"/>
                  </a:lnTo>
                  <a:lnTo>
                    <a:pt x="676275" y="4763"/>
                  </a:lnTo>
                  <a:lnTo>
                    <a:pt x="807244" y="35719"/>
                  </a:lnTo>
                  <a:lnTo>
                    <a:pt x="904875" y="64294"/>
                  </a:lnTo>
                  <a:lnTo>
                    <a:pt x="978694" y="95250"/>
                  </a:lnTo>
                  <a:lnTo>
                    <a:pt x="1033462" y="121444"/>
                  </a:lnTo>
                  <a:lnTo>
                    <a:pt x="1083469" y="157163"/>
                  </a:lnTo>
                  <a:lnTo>
                    <a:pt x="1114425" y="180975"/>
                  </a:lnTo>
                  <a:lnTo>
                    <a:pt x="1135856" y="207169"/>
                  </a:lnTo>
                  <a:lnTo>
                    <a:pt x="1154906" y="233363"/>
                  </a:lnTo>
                  <a:lnTo>
                    <a:pt x="1162050" y="257175"/>
                  </a:lnTo>
                  <a:lnTo>
                    <a:pt x="1162050" y="278606"/>
                  </a:lnTo>
                  <a:lnTo>
                    <a:pt x="1152525" y="300038"/>
                  </a:lnTo>
                  <a:lnTo>
                    <a:pt x="1128712" y="319088"/>
                  </a:lnTo>
                  <a:lnTo>
                    <a:pt x="1052512" y="338138"/>
                  </a:lnTo>
                  <a:lnTo>
                    <a:pt x="971550" y="428625"/>
                  </a:lnTo>
                  <a:lnTo>
                    <a:pt x="804862" y="578644"/>
                  </a:lnTo>
                  <a:lnTo>
                    <a:pt x="642937" y="6977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27">
              <a:extLst>
                <a:ext uri="{FF2B5EF4-FFF2-40B4-BE49-F238E27FC236}">
                  <a16:creationId xmlns:a16="http://schemas.microsoft.com/office/drawing/2014/main" id="{A96B46AD-7A52-482A-AFD7-860C61E9FBCF}"/>
                </a:ext>
              </a:extLst>
            </p:cNvPr>
            <p:cNvSpPr/>
            <p:nvPr/>
          </p:nvSpPr>
          <p:spPr>
            <a:xfrm>
              <a:off x="7034213" y="4800601"/>
              <a:ext cx="1085850" cy="1000125"/>
            </a:xfrm>
            <a:custGeom>
              <a:avLst/>
              <a:gdLst>
                <a:gd name="connsiteX0" fmla="*/ 633412 w 1085850"/>
                <a:gd name="connsiteY0" fmla="*/ 664369 h 1000125"/>
                <a:gd name="connsiteX1" fmla="*/ 497681 w 1085850"/>
                <a:gd name="connsiteY1" fmla="*/ 507206 h 1000125"/>
                <a:gd name="connsiteX2" fmla="*/ 354806 w 1085850"/>
                <a:gd name="connsiteY2" fmla="*/ 361950 h 1000125"/>
                <a:gd name="connsiteX3" fmla="*/ 207168 w 1085850"/>
                <a:gd name="connsiteY3" fmla="*/ 221456 h 1000125"/>
                <a:gd name="connsiteX4" fmla="*/ 47625 w 1085850"/>
                <a:gd name="connsiteY4" fmla="*/ 88106 h 1000125"/>
                <a:gd name="connsiteX5" fmla="*/ 16668 w 1085850"/>
                <a:gd name="connsiteY5" fmla="*/ 59531 h 1000125"/>
                <a:gd name="connsiteX6" fmla="*/ 7143 w 1085850"/>
                <a:gd name="connsiteY6" fmla="*/ 45244 h 1000125"/>
                <a:gd name="connsiteX7" fmla="*/ 0 w 1085850"/>
                <a:gd name="connsiteY7" fmla="*/ 23813 h 1000125"/>
                <a:gd name="connsiteX8" fmla="*/ 0 w 1085850"/>
                <a:gd name="connsiteY8" fmla="*/ 11906 h 1000125"/>
                <a:gd name="connsiteX9" fmla="*/ 7143 w 1085850"/>
                <a:gd name="connsiteY9" fmla="*/ 4763 h 1000125"/>
                <a:gd name="connsiteX10" fmla="*/ 21431 w 1085850"/>
                <a:gd name="connsiteY10" fmla="*/ 0 h 1000125"/>
                <a:gd name="connsiteX11" fmla="*/ 52387 w 1085850"/>
                <a:gd name="connsiteY11" fmla="*/ 9525 h 1000125"/>
                <a:gd name="connsiteX12" fmla="*/ 254793 w 1085850"/>
                <a:gd name="connsiteY12" fmla="*/ 107156 h 1000125"/>
                <a:gd name="connsiteX13" fmla="*/ 452437 w 1085850"/>
                <a:gd name="connsiteY13" fmla="*/ 207169 h 1000125"/>
                <a:gd name="connsiteX14" fmla="*/ 595312 w 1085850"/>
                <a:gd name="connsiteY14" fmla="*/ 290513 h 1000125"/>
                <a:gd name="connsiteX15" fmla="*/ 721518 w 1085850"/>
                <a:gd name="connsiteY15" fmla="*/ 371475 h 1000125"/>
                <a:gd name="connsiteX16" fmla="*/ 831056 w 1085850"/>
                <a:gd name="connsiteY16" fmla="*/ 454819 h 1000125"/>
                <a:gd name="connsiteX17" fmla="*/ 914400 w 1085850"/>
                <a:gd name="connsiteY17" fmla="*/ 516731 h 1000125"/>
                <a:gd name="connsiteX18" fmla="*/ 973931 w 1085850"/>
                <a:gd name="connsiteY18" fmla="*/ 571500 h 1000125"/>
                <a:gd name="connsiteX19" fmla="*/ 1007268 w 1085850"/>
                <a:gd name="connsiteY19" fmla="*/ 607219 h 1000125"/>
                <a:gd name="connsiteX20" fmla="*/ 1033462 w 1085850"/>
                <a:gd name="connsiteY20" fmla="*/ 645319 h 1000125"/>
                <a:gd name="connsiteX21" fmla="*/ 1059656 w 1085850"/>
                <a:gd name="connsiteY21" fmla="*/ 700088 h 1000125"/>
                <a:gd name="connsiteX22" fmla="*/ 1076325 w 1085850"/>
                <a:gd name="connsiteY22" fmla="*/ 752475 h 1000125"/>
                <a:gd name="connsiteX23" fmla="*/ 1083468 w 1085850"/>
                <a:gd name="connsiteY23" fmla="*/ 792956 h 1000125"/>
                <a:gd name="connsiteX24" fmla="*/ 1085850 w 1085850"/>
                <a:gd name="connsiteY24" fmla="*/ 859631 h 1000125"/>
                <a:gd name="connsiteX25" fmla="*/ 1081087 w 1085850"/>
                <a:gd name="connsiteY25" fmla="*/ 909638 h 1000125"/>
                <a:gd name="connsiteX26" fmla="*/ 1069181 w 1085850"/>
                <a:gd name="connsiteY26" fmla="*/ 940594 h 1000125"/>
                <a:gd name="connsiteX27" fmla="*/ 1054893 w 1085850"/>
                <a:gd name="connsiteY27" fmla="*/ 964406 h 1000125"/>
                <a:gd name="connsiteX28" fmla="*/ 1026318 w 1085850"/>
                <a:gd name="connsiteY28" fmla="*/ 985838 h 1000125"/>
                <a:gd name="connsiteX29" fmla="*/ 992981 w 1085850"/>
                <a:gd name="connsiteY29" fmla="*/ 997744 h 1000125"/>
                <a:gd name="connsiteX30" fmla="*/ 959643 w 1085850"/>
                <a:gd name="connsiteY30" fmla="*/ 1000125 h 1000125"/>
                <a:gd name="connsiteX31" fmla="*/ 919162 w 1085850"/>
                <a:gd name="connsiteY31" fmla="*/ 990600 h 1000125"/>
                <a:gd name="connsiteX32" fmla="*/ 876300 w 1085850"/>
                <a:gd name="connsiteY32" fmla="*/ 962025 h 1000125"/>
                <a:gd name="connsiteX33" fmla="*/ 831056 w 1085850"/>
                <a:gd name="connsiteY33" fmla="*/ 914400 h 1000125"/>
                <a:gd name="connsiteX34" fmla="*/ 773906 w 1085850"/>
                <a:gd name="connsiteY34" fmla="*/ 847725 h 1000125"/>
                <a:gd name="connsiteX35" fmla="*/ 728662 w 1085850"/>
                <a:gd name="connsiteY35" fmla="*/ 781050 h 1000125"/>
                <a:gd name="connsiteX36" fmla="*/ 633412 w 1085850"/>
                <a:gd name="connsiteY36" fmla="*/ 664369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85850" h="1000125">
                  <a:moveTo>
                    <a:pt x="633412" y="664369"/>
                  </a:moveTo>
                  <a:lnTo>
                    <a:pt x="497681" y="507206"/>
                  </a:lnTo>
                  <a:lnTo>
                    <a:pt x="354806" y="361950"/>
                  </a:lnTo>
                  <a:lnTo>
                    <a:pt x="207168" y="221456"/>
                  </a:lnTo>
                  <a:lnTo>
                    <a:pt x="47625" y="88106"/>
                  </a:lnTo>
                  <a:lnTo>
                    <a:pt x="16668" y="59531"/>
                  </a:lnTo>
                  <a:lnTo>
                    <a:pt x="7143" y="45244"/>
                  </a:lnTo>
                  <a:lnTo>
                    <a:pt x="0" y="23813"/>
                  </a:lnTo>
                  <a:lnTo>
                    <a:pt x="0" y="11906"/>
                  </a:lnTo>
                  <a:lnTo>
                    <a:pt x="7143" y="4763"/>
                  </a:lnTo>
                  <a:lnTo>
                    <a:pt x="21431" y="0"/>
                  </a:lnTo>
                  <a:lnTo>
                    <a:pt x="52387" y="9525"/>
                  </a:lnTo>
                  <a:lnTo>
                    <a:pt x="254793" y="107156"/>
                  </a:lnTo>
                  <a:lnTo>
                    <a:pt x="452437" y="207169"/>
                  </a:lnTo>
                  <a:lnTo>
                    <a:pt x="595312" y="290513"/>
                  </a:lnTo>
                  <a:lnTo>
                    <a:pt x="721518" y="371475"/>
                  </a:lnTo>
                  <a:lnTo>
                    <a:pt x="831056" y="454819"/>
                  </a:lnTo>
                  <a:lnTo>
                    <a:pt x="914400" y="516731"/>
                  </a:lnTo>
                  <a:lnTo>
                    <a:pt x="973931" y="571500"/>
                  </a:lnTo>
                  <a:lnTo>
                    <a:pt x="1007268" y="607219"/>
                  </a:lnTo>
                  <a:lnTo>
                    <a:pt x="1033462" y="645319"/>
                  </a:lnTo>
                  <a:lnTo>
                    <a:pt x="1059656" y="700088"/>
                  </a:lnTo>
                  <a:lnTo>
                    <a:pt x="1076325" y="752475"/>
                  </a:lnTo>
                  <a:lnTo>
                    <a:pt x="1083468" y="792956"/>
                  </a:lnTo>
                  <a:lnTo>
                    <a:pt x="1085850" y="859631"/>
                  </a:lnTo>
                  <a:lnTo>
                    <a:pt x="1081087" y="909638"/>
                  </a:lnTo>
                  <a:lnTo>
                    <a:pt x="1069181" y="940594"/>
                  </a:lnTo>
                  <a:lnTo>
                    <a:pt x="1054893" y="964406"/>
                  </a:lnTo>
                  <a:lnTo>
                    <a:pt x="1026318" y="985838"/>
                  </a:lnTo>
                  <a:lnTo>
                    <a:pt x="992981" y="997744"/>
                  </a:lnTo>
                  <a:lnTo>
                    <a:pt x="959643" y="1000125"/>
                  </a:lnTo>
                  <a:lnTo>
                    <a:pt x="919162" y="990600"/>
                  </a:lnTo>
                  <a:lnTo>
                    <a:pt x="876300" y="962025"/>
                  </a:lnTo>
                  <a:lnTo>
                    <a:pt x="831056" y="914400"/>
                  </a:lnTo>
                  <a:lnTo>
                    <a:pt x="773906" y="847725"/>
                  </a:lnTo>
                  <a:lnTo>
                    <a:pt x="728662" y="781050"/>
                  </a:lnTo>
                  <a:lnTo>
                    <a:pt x="633412" y="664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0">
              <a:extLst>
                <a:ext uri="{FF2B5EF4-FFF2-40B4-BE49-F238E27FC236}">
                  <a16:creationId xmlns:a16="http://schemas.microsoft.com/office/drawing/2014/main" id="{989FC7C3-1775-4751-A238-0C41F55FAA27}"/>
                </a:ext>
              </a:extLst>
            </p:cNvPr>
            <p:cNvSpPr/>
            <p:nvPr/>
          </p:nvSpPr>
          <p:spPr>
            <a:xfrm>
              <a:off x="3925888" y="3803089"/>
              <a:ext cx="850900" cy="1833562"/>
            </a:xfrm>
            <a:custGeom>
              <a:avLst/>
              <a:gdLst>
                <a:gd name="connsiteX0" fmla="*/ 528638 w 850107"/>
                <a:gd name="connsiteY0" fmla="*/ 1145381 h 1833562"/>
                <a:gd name="connsiteX1" fmla="*/ 395288 w 850107"/>
                <a:gd name="connsiteY1" fmla="*/ 1626393 h 1833562"/>
                <a:gd name="connsiteX2" fmla="*/ 328613 w 850107"/>
                <a:gd name="connsiteY2" fmla="*/ 1833562 h 1833562"/>
                <a:gd name="connsiteX3" fmla="*/ 0 w 850107"/>
                <a:gd name="connsiteY3" fmla="*/ 1490662 h 1833562"/>
                <a:gd name="connsiteX4" fmla="*/ 40482 w 850107"/>
                <a:gd name="connsiteY4" fmla="*/ 1483518 h 1833562"/>
                <a:gd name="connsiteX5" fmla="*/ 76200 w 850107"/>
                <a:gd name="connsiteY5" fmla="*/ 1445418 h 1833562"/>
                <a:gd name="connsiteX6" fmla="*/ 135732 w 850107"/>
                <a:gd name="connsiteY6" fmla="*/ 1366837 h 1833562"/>
                <a:gd name="connsiteX7" fmla="*/ 257175 w 850107"/>
                <a:gd name="connsiteY7" fmla="*/ 1159668 h 1833562"/>
                <a:gd name="connsiteX8" fmla="*/ 397669 w 850107"/>
                <a:gd name="connsiteY8" fmla="*/ 902493 h 1833562"/>
                <a:gd name="connsiteX9" fmla="*/ 540544 w 850107"/>
                <a:gd name="connsiteY9" fmla="*/ 614362 h 1833562"/>
                <a:gd name="connsiteX10" fmla="*/ 664369 w 850107"/>
                <a:gd name="connsiteY10" fmla="*/ 319087 h 1833562"/>
                <a:gd name="connsiteX11" fmla="*/ 759619 w 850107"/>
                <a:gd name="connsiteY11" fmla="*/ 90487 h 1833562"/>
                <a:gd name="connsiteX12" fmla="*/ 792957 w 850107"/>
                <a:gd name="connsiteY12" fmla="*/ 23812 h 1833562"/>
                <a:gd name="connsiteX13" fmla="*/ 809625 w 850107"/>
                <a:gd name="connsiteY13" fmla="*/ 7143 h 1833562"/>
                <a:gd name="connsiteX14" fmla="*/ 821532 w 850107"/>
                <a:gd name="connsiteY14" fmla="*/ 0 h 1833562"/>
                <a:gd name="connsiteX15" fmla="*/ 833438 w 850107"/>
                <a:gd name="connsiteY15" fmla="*/ 0 h 1833562"/>
                <a:gd name="connsiteX16" fmla="*/ 847725 w 850107"/>
                <a:gd name="connsiteY16" fmla="*/ 7143 h 1833562"/>
                <a:gd name="connsiteX17" fmla="*/ 850107 w 850107"/>
                <a:gd name="connsiteY17" fmla="*/ 28575 h 1833562"/>
                <a:gd name="connsiteX18" fmla="*/ 795338 w 850107"/>
                <a:gd name="connsiteY18" fmla="*/ 233362 h 1833562"/>
                <a:gd name="connsiteX19" fmla="*/ 688182 w 850107"/>
                <a:gd name="connsiteY19" fmla="*/ 602456 h 1833562"/>
                <a:gd name="connsiteX20" fmla="*/ 528638 w 850107"/>
                <a:gd name="connsiteY20" fmla="*/ 1145381 h 183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50107" h="1833562">
                  <a:moveTo>
                    <a:pt x="528638" y="1145381"/>
                  </a:moveTo>
                  <a:lnTo>
                    <a:pt x="395288" y="1626393"/>
                  </a:lnTo>
                  <a:lnTo>
                    <a:pt x="328613" y="1833562"/>
                  </a:lnTo>
                  <a:lnTo>
                    <a:pt x="0" y="1490662"/>
                  </a:lnTo>
                  <a:lnTo>
                    <a:pt x="40482" y="1483518"/>
                  </a:lnTo>
                  <a:lnTo>
                    <a:pt x="76200" y="1445418"/>
                  </a:lnTo>
                  <a:lnTo>
                    <a:pt x="135732" y="1366837"/>
                  </a:lnTo>
                  <a:lnTo>
                    <a:pt x="257175" y="1159668"/>
                  </a:lnTo>
                  <a:lnTo>
                    <a:pt x="397669" y="902493"/>
                  </a:lnTo>
                  <a:lnTo>
                    <a:pt x="540544" y="614362"/>
                  </a:lnTo>
                  <a:lnTo>
                    <a:pt x="664369" y="319087"/>
                  </a:lnTo>
                  <a:lnTo>
                    <a:pt x="759619" y="90487"/>
                  </a:lnTo>
                  <a:lnTo>
                    <a:pt x="792957" y="23812"/>
                  </a:lnTo>
                  <a:lnTo>
                    <a:pt x="809625" y="7143"/>
                  </a:lnTo>
                  <a:lnTo>
                    <a:pt x="821532" y="0"/>
                  </a:lnTo>
                  <a:lnTo>
                    <a:pt x="833438" y="0"/>
                  </a:lnTo>
                  <a:lnTo>
                    <a:pt x="847725" y="7143"/>
                  </a:lnTo>
                  <a:lnTo>
                    <a:pt x="850107" y="28575"/>
                  </a:lnTo>
                  <a:lnTo>
                    <a:pt x="795338" y="233362"/>
                  </a:lnTo>
                  <a:lnTo>
                    <a:pt x="688182" y="602456"/>
                  </a:lnTo>
                  <a:lnTo>
                    <a:pt x="528638" y="11453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3">
              <a:extLst>
                <a:ext uri="{FF2B5EF4-FFF2-40B4-BE49-F238E27FC236}">
                  <a16:creationId xmlns:a16="http://schemas.microsoft.com/office/drawing/2014/main" id="{947C94B9-AC95-4BCA-81E6-F8F329A1A325}"/>
                </a:ext>
              </a:extLst>
            </p:cNvPr>
            <p:cNvSpPr/>
            <p:nvPr/>
          </p:nvSpPr>
          <p:spPr>
            <a:xfrm>
              <a:off x="5524501" y="1825065"/>
              <a:ext cx="2847975" cy="484187"/>
            </a:xfrm>
            <a:custGeom>
              <a:avLst/>
              <a:gdLst>
                <a:gd name="connsiteX0" fmla="*/ 1035461 w 2848806"/>
                <a:gd name="connsiteY0" fmla="*/ 352881 h 484246"/>
                <a:gd name="connsiteX1" fmla="*/ 491973 w 2848806"/>
                <a:gd name="connsiteY1" fmla="*/ 419852 h 484246"/>
                <a:gd name="connsiteX2" fmla="*/ 10303 w 2848806"/>
                <a:gd name="connsiteY2" fmla="*/ 484246 h 484246"/>
                <a:gd name="connsiteX3" fmla="*/ 0 w 2848806"/>
                <a:gd name="connsiteY3" fmla="*/ 291063 h 484246"/>
                <a:gd name="connsiteX4" fmla="*/ 151970 w 2848806"/>
                <a:gd name="connsiteY4" fmla="*/ 309093 h 484246"/>
                <a:gd name="connsiteX5" fmla="*/ 198334 w 2848806"/>
                <a:gd name="connsiteY5" fmla="*/ 306518 h 484246"/>
                <a:gd name="connsiteX6" fmla="*/ 327123 w 2848806"/>
                <a:gd name="connsiteY6" fmla="*/ 288487 h 484246"/>
                <a:gd name="connsiteX7" fmla="*/ 659398 w 2848806"/>
                <a:gd name="connsiteY7" fmla="*/ 242123 h 484246"/>
                <a:gd name="connsiteX8" fmla="*/ 929854 w 2848806"/>
                <a:gd name="connsiteY8" fmla="*/ 206062 h 484246"/>
                <a:gd name="connsiteX9" fmla="*/ 1156522 w 2848806"/>
                <a:gd name="connsiteY9" fmla="*/ 164850 h 484246"/>
                <a:gd name="connsiteX10" fmla="*/ 1612435 w 2848806"/>
                <a:gd name="connsiteY10" fmla="*/ 113334 h 484246"/>
                <a:gd name="connsiteX11" fmla="*/ 2191984 w 2848806"/>
                <a:gd name="connsiteY11" fmla="*/ 51516 h 484246"/>
                <a:gd name="connsiteX12" fmla="*/ 2194560 w 2848806"/>
                <a:gd name="connsiteY12" fmla="*/ 30910 h 484246"/>
                <a:gd name="connsiteX13" fmla="*/ 2202287 w 2848806"/>
                <a:gd name="connsiteY13" fmla="*/ 15455 h 484246"/>
                <a:gd name="connsiteX14" fmla="*/ 2220317 w 2848806"/>
                <a:gd name="connsiteY14" fmla="*/ 2576 h 484246"/>
                <a:gd name="connsiteX15" fmla="*/ 2238348 w 2848806"/>
                <a:gd name="connsiteY15" fmla="*/ 0 h 484246"/>
                <a:gd name="connsiteX16" fmla="*/ 2261530 w 2848806"/>
                <a:gd name="connsiteY16" fmla="*/ 0 h 484246"/>
                <a:gd name="connsiteX17" fmla="*/ 2297591 w 2848806"/>
                <a:gd name="connsiteY17" fmla="*/ 7728 h 484246"/>
                <a:gd name="connsiteX18" fmla="*/ 2439258 w 2848806"/>
                <a:gd name="connsiteY18" fmla="*/ 59243 h 484246"/>
                <a:gd name="connsiteX19" fmla="*/ 2550017 w 2848806"/>
                <a:gd name="connsiteY19" fmla="*/ 110759 h 484246"/>
                <a:gd name="connsiteX20" fmla="*/ 2637593 w 2848806"/>
                <a:gd name="connsiteY20" fmla="*/ 157123 h 484246"/>
                <a:gd name="connsiteX21" fmla="*/ 2691684 w 2848806"/>
                <a:gd name="connsiteY21" fmla="*/ 193183 h 484246"/>
                <a:gd name="connsiteX22" fmla="*/ 2763806 w 2848806"/>
                <a:gd name="connsiteY22" fmla="*/ 244699 h 484246"/>
                <a:gd name="connsiteX23" fmla="*/ 2817897 w 2848806"/>
                <a:gd name="connsiteY23" fmla="*/ 296214 h 484246"/>
                <a:gd name="connsiteX24" fmla="*/ 2838503 w 2848806"/>
                <a:gd name="connsiteY24" fmla="*/ 324548 h 484246"/>
                <a:gd name="connsiteX25" fmla="*/ 2848806 w 2848806"/>
                <a:gd name="connsiteY25" fmla="*/ 350306 h 484246"/>
                <a:gd name="connsiteX26" fmla="*/ 2848806 w 2848806"/>
                <a:gd name="connsiteY26" fmla="*/ 365760 h 484246"/>
                <a:gd name="connsiteX27" fmla="*/ 2841079 w 2848806"/>
                <a:gd name="connsiteY27" fmla="*/ 391518 h 484246"/>
                <a:gd name="connsiteX28" fmla="*/ 2820473 w 2848806"/>
                <a:gd name="connsiteY28" fmla="*/ 417276 h 484246"/>
                <a:gd name="connsiteX29" fmla="*/ 2789564 w 2848806"/>
                <a:gd name="connsiteY29" fmla="*/ 430155 h 484246"/>
                <a:gd name="connsiteX30" fmla="*/ 2320773 w 2848806"/>
                <a:gd name="connsiteY30" fmla="*/ 226668 h 484246"/>
                <a:gd name="connsiteX31" fmla="*/ 2295015 w 2848806"/>
                <a:gd name="connsiteY31" fmla="*/ 218941 h 484246"/>
                <a:gd name="connsiteX32" fmla="*/ 2248651 w 2848806"/>
                <a:gd name="connsiteY32" fmla="*/ 211214 h 484246"/>
                <a:gd name="connsiteX33" fmla="*/ 2171378 w 2848806"/>
                <a:gd name="connsiteY33" fmla="*/ 216365 h 484246"/>
                <a:gd name="connsiteX34" fmla="*/ 1035461 w 2848806"/>
                <a:gd name="connsiteY34" fmla="*/ 352881 h 484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848806" h="484246">
                  <a:moveTo>
                    <a:pt x="1035461" y="352881"/>
                  </a:moveTo>
                  <a:lnTo>
                    <a:pt x="491973" y="419852"/>
                  </a:lnTo>
                  <a:lnTo>
                    <a:pt x="10303" y="484246"/>
                  </a:lnTo>
                  <a:lnTo>
                    <a:pt x="0" y="291063"/>
                  </a:lnTo>
                  <a:lnTo>
                    <a:pt x="151970" y="309093"/>
                  </a:lnTo>
                  <a:lnTo>
                    <a:pt x="198334" y="306518"/>
                  </a:lnTo>
                  <a:lnTo>
                    <a:pt x="327123" y="288487"/>
                  </a:lnTo>
                  <a:lnTo>
                    <a:pt x="659398" y="242123"/>
                  </a:lnTo>
                  <a:lnTo>
                    <a:pt x="929854" y="206062"/>
                  </a:lnTo>
                  <a:lnTo>
                    <a:pt x="1156522" y="164850"/>
                  </a:lnTo>
                  <a:lnTo>
                    <a:pt x="1612435" y="113334"/>
                  </a:lnTo>
                  <a:lnTo>
                    <a:pt x="2191984" y="51516"/>
                  </a:lnTo>
                  <a:lnTo>
                    <a:pt x="2194560" y="30910"/>
                  </a:lnTo>
                  <a:lnTo>
                    <a:pt x="2202287" y="15455"/>
                  </a:lnTo>
                  <a:lnTo>
                    <a:pt x="2220317" y="2576"/>
                  </a:lnTo>
                  <a:lnTo>
                    <a:pt x="2238348" y="0"/>
                  </a:lnTo>
                  <a:lnTo>
                    <a:pt x="2261530" y="0"/>
                  </a:lnTo>
                  <a:lnTo>
                    <a:pt x="2297591" y="7728"/>
                  </a:lnTo>
                  <a:lnTo>
                    <a:pt x="2439258" y="59243"/>
                  </a:lnTo>
                  <a:lnTo>
                    <a:pt x="2550017" y="110759"/>
                  </a:lnTo>
                  <a:lnTo>
                    <a:pt x="2637593" y="157123"/>
                  </a:lnTo>
                  <a:lnTo>
                    <a:pt x="2691684" y="193183"/>
                  </a:lnTo>
                  <a:lnTo>
                    <a:pt x="2763806" y="244699"/>
                  </a:lnTo>
                  <a:lnTo>
                    <a:pt x="2817897" y="296214"/>
                  </a:lnTo>
                  <a:lnTo>
                    <a:pt x="2838503" y="324548"/>
                  </a:lnTo>
                  <a:lnTo>
                    <a:pt x="2848806" y="350306"/>
                  </a:lnTo>
                  <a:lnTo>
                    <a:pt x="2848806" y="365760"/>
                  </a:lnTo>
                  <a:lnTo>
                    <a:pt x="2841079" y="391518"/>
                  </a:lnTo>
                  <a:lnTo>
                    <a:pt x="2820473" y="417276"/>
                  </a:lnTo>
                  <a:lnTo>
                    <a:pt x="2789564" y="430155"/>
                  </a:lnTo>
                  <a:lnTo>
                    <a:pt x="2320773" y="226668"/>
                  </a:lnTo>
                  <a:lnTo>
                    <a:pt x="2295015" y="218941"/>
                  </a:lnTo>
                  <a:lnTo>
                    <a:pt x="2248651" y="211214"/>
                  </a:lnTo>
                  <a:lnTo>
                    <a:pt x="2171378" y="216365"/>
                  </a:lnTo>
                  <a:lnTo>
                    <a:pt x="1035461" y="352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8">
              <a:extLst>
                <a:ext uri="{FF2B5EF4-FFF2-40B4-BE49-F238E27FC236}">
                  <a16:creationId xmlns:a16="http://schemas.microsoft.com/office/drawing/2014/main" id="{131FFC24-9710-41D6-94E5-851A15CB2D74}"/>
                </a:ext>
              </a:extLst>
            </p:cNvPr>
            <p:cNvSpPr/>
            <p:nvPr/>
          </p:nvSpPr>
          <p:spPr>
            <a:xfrm>
              <a:off x="7593014" y="1993339"/>
              <a:ext cx="731837" cy="500062"/>
            </a:xfrm>
            <a:custGeom>
              <a:avLst/>
              <a:gdLst>
                <a:gd name="connsiteX0" fmla="*/ 88107 w 731044"/>
                <a:gd name="connsiteY0" fmla="*/ 338137 h 500062"/>
                <a:gd name="connsiteX1" fmla="*/ 209550 w 731044"/>
                <a:gd name="connsiteY1" fmla="*/ 173831 h 500062"/>
                <a:gd name="connsiteX2" fmla="*/ 252413 w 731044"/>
                <a:gd name="connsiteY2" fmla="*/ 114300 h 500062"/>
                <a:gd name="connsiteX3" fmla="*/ 257175 w 731044"/>
                <a:gd name="connsiteY3" fmla="*/ 97631 h 500062"/>
                <a:gd name="connsiteX4" fmla="*/ 257175 w 731044"/>
                <a:gd name="connsiteY4" fmla="*/ 69056 h 500062"/>
                <a:gd name="connsiteX5" fmla="*/ 200025 w 731044"/>
                <a:gd name="connsiteY5" fmla="*/ 0 h 500062"/>
                <a:gd name="connsiteX6" fmla="*/ 728663 w 731044"/>
                <a:gd name="connsiteY6" fmla="*/ 242887 h 500062"/>
                <a:gd name="connsiteX7" fmla="*/ 731044 w 731044"/>
                <a:gd name="connsiteY7" fmla="*/ 254793 h 500062"/>
                <a:gd name="connsiteX8" fmla="*/ 716757 w 731044"/>
                <a:gd name="connsiteY8" fmla="*/ 261937 h 500062"/>
                <a:gd name="connsiteX9" fmla="*/ 619125 w 731044"/>
                <a:gd name="connsiteY9" fmla="*/ 266700 h 500062"/>
                <a:gd name="connsiteX10" fmla="*/ 521494 w 731044"/>
                <a:gd name="connsiteY10" fmla="*/ 271462 h 500062"/>
                <a:gd name="connsiteX11" fmla="*/ 464344 w 731044"/>
                <a:gd name="connsiteY11" fmla="*/ 280987 h 500062"/>
                <a:gd name="connsiteX12" fmla="*/ 421482 w 731044"/>
                <a:gd name="connsiteY12" fmla="*/ 295275 h 500062"/>
                <a:gd name="connsiteX13" fmla="*/ 259557 w 731044"/>
                <a:gd name="connsiteY13" fmla="*/ 373856 h 500062"/>
                <a:gd name="connsiteX14" fmla="*/ 54769 w 731044"/>
                <a:gd name="connsiteY14" fmla="*/ 488156 h 500062"/>
                <a:gd name="connsiteX15" fmla="*/ 28575 w 731044"/>
                <a:gd name="connsiteY15" fmla="*/ 500062 h 500062"/>
                <a:gd name="connsiteX16" fmla="*/ 19050 w 731044"/>
                <a:gd name="connsiteY16" fmla="*/ 500062 h 500062"/>
                <a:gd name="connsiteX17" fmla="*/ 7144 w 731044"/>
                <a:gd name="connsiteY17" fmla="*/ 495300 h 500062"/>
                <a:gd name="connsiteX18" fmla="*/ 0 w 731044"/>
                <a:gd name="connsiteY18" fmla="*/ 481012 h 500062"/>
                <a:gd name="connsiteX19" fmla="*/ 4763 w 731044"/>
                <a:gd name="connsiteY19" fmla="*/ 452437 h 500062"/>
                <a:gd name="connsiteX20" fmla="*/ 88107 w 731044"/>
                <a:gd name="connsiteY20" fmla="*/ 338137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31044" h="500062">
                  <a:moveTo>
                    <a:pt x="88107" y="338137"/>
                  </a:moveTo>
                  <a:lnTo>
                    <a:pt x="209550" y="173831"/>
                  </a:lnTo>
                  <a:lnTo>
                    <a:pt x="252413" y="114300"/>
                  </a:lnTo>
                  <a:lnTo>
                    <a:pt x="257175" y="97631"/>
                  </a:lnTo>
                  <a:lnTo>
                    <a:pt x="257175" y="69056"/>
                  </a:lnTo>
                  <a:lnTo>
                    <a:pt x="200025" y="0"/>
                  </a:lnTo>
                  <a:lnTo>
                    <a:pt x="728663" y="242887"/>
                  </a:lnTo>
                  <a:lnTo>
                    <a:pt x="731044" y="254793"/>
                  </a:lnTo>
                  <a:lnTo>
                    <a:pt x="716757" y="261937"/>
                  </a:lnTo>
                  <a:lnTo>
                    <a:pt x="619125" y="266700"/>
                  </a:lnTo>
                  <a:lnTo>
                    <a:pt x="521494" y="271462"/>
                  </a:lnTo>
                  <a:lnTo>
                    <a:pt x="464344" y="280987"/>
                  </a:lnTo>
                  <a:lnTo>
                    <a:pt x="421482" y="295275"/>
                  </a:lnTo>
                  <a:lnTo>
                    <a:pt x="259557" y="373856"/>
                  </a:lnTo>
                  <a:lnTo>
                    <a:pt x="54769" y="488156"/>
                  </a:lnTo>
                  <a:lnTo>
                    <a:pt x="28575" y="500062"/>
                  </a:lnTo>
                  <a:lnTo>
                    <a:pt x="19050" y="500062"/>
                  </a:lnTo>
                  <a:lnTo>
                    <a:pt x="7144" y="495300"/>
                  </a:lnTo>
                  <a:lnTo>
                    <a:pt x="0" y="481012"/>
                  </a:lnTo>
                  <a:lnTo>
                    <a:pt x="4763" y="452437"/>
                  </a:lnTo>
                  <a:lnTo>
                    <a:pt x="88107" y="3381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9">
              <a:extLst>
                <a:ext uri="{FF2B5EF4-FFF2-40B4-BE49-F238E27FC236}">
                  <a16:creationId xmlns:a16="http://schemas.microsoft.com/office/drawing/2014/main" id="{EC3864E1-D456-4DE2-A355-CA05A3D34BB4}"/>
                </a:ext>
              </a:extLst>
            </p:cNvPr>
            <p:cNvSpPr/>
            <p:nvPr/>
          </p:nvSpPr>
          <p:spPr>
            <a:xfrm>
              <a:off x="5703889" y="2469589"/>
              <a:ext cx="1716087" cy="412750"/>
            </a:xfrm>
            <a:custGeom>
              <a:avLst/>
              <a:gdLst>
                <a:gd name="connsiteX0" fmla="*/ 1114425 w 1716881"/>
                <a:gd name="connsiteY0" fmla="*/ 252412 h 411956"/>
                <a:gd name="connsiteX1" fmla="*/ 964406 w 1716881"/>
                <a:gd name="connsiteY1" fmla="*/ 283368 h 411956"/>
                <a:gd name="connsiteX2" fmla="*/ 619125 w 1716881"/>
                <a:gd name="connsiteY2" fmla="*/ 354806 h 411956"/>
                <a:gd name="connsiteX3" fmla="*/ 330994 w 1716881"/>
                <a:gd name="connsiteY3" fmla="*/ 411956 h 411956"/>
                <a:gd name="connsiteX4" fmla="*/ 295275 w 1716881"/>
                <a:gd name="connsiteY4" fmla="*/ 411956 h 411956"/>
                <a:gd name="connsiteX5" fmla="*/ 254794 w 1716881"/>
                <a:gd name="connsiteY5" fmla="*/ 409575 h 411956"/>
                <a:gd name="connsiteX6" fmla="*/ 209550 w 1716881"/>
                <a:gd name="connsiteY6" fmla="*/ 402431 h 411956"/>
                <a:gd name="connsiteX7" fmla="*/ 164306 w 1716881"/>
                <a:gd name="connsiteY7" fmla="*/ 385762 h 411956"/>
                <a:gd name="connsiteX8" fmla="*/ 130969 w 1716881"/>
                <a:gd name="connsiteY8" fmla="*/ 366712 h 411956"/>
                <a:gd name="connsiteX9" fmla="*/ 83344 w 1716881"/>
                <a:gd name="connsiteY9" fmla="*/ 330993 h 411956"/>
                <a:gd name="connsiteX10" fmla="*/ 45244 w 1716881"/>
                <a:gd name="connsiteY10" fmla="*/ 295275 h 411956"/>
                <a:gd name="connsiteX11" fmla="*/ 23812 w 1716881"/>
                <a:gd name="connsiteY11" fmla="*/ 271462 h 411956"/>
                <a:gd name="connsiteX12" fmla="*/ 7144 w 1716881"/>
                <a:gd name="connsiteY12" fmla="*/ 247650 h 411956"/>
                <a:gd name="connsiteX13" fmla="*/ 0 w 1716881"/>
                <a:gd name="connsiteY13" fmla="*/ 223837 h 411956"/>
                <a:gd name="connsiteX14" fmla="*/ 2381 w 1716881"/>
                <a:gd name="connsiteY14" fmla="*/ 195262 h 411956"/>
                <a:gd name="connsiteX15" fmla="*/ 9525 w 1716881"/>
                <a:gd name="connsiteY15" fmla="*/ 178593 h 411956"/>
                <a:gd name="connsiteX16" fmla="*/ 28575 w 1716881"/>
                <a:gd name="connsiteY16" fmla="*/ 164306 h 411956"/>
                <a:gd name="connsiteX17" fmla="*/ 45244 w 1716881"/>
                <a:gd name="connsiteY17" fmla="*/ 161925 h 411956"/>
                <a:gd name="connsiteX18" fmla="*/ 59531 w 1716881"/>
                <a:gd name="connsiteY18" fmla="*/ 169068 h 411956"/>
                <a:gd name="connsiteX19" fmla="*/ 119062 w 1716881"/>
                <a:gd name="connsiteY19" fmla="*/ 197643 h 411956"/>
                <a:gd name="connsiteX20" fmla="*/ 219075 w 1716881"/>
                <a:gd name="connsiteY20" fmla="*/ 233362 h 411956"/>
                <a:gd name="connsiteX21" fmla="*/ 304800 w 1716881"/>
                <a:gd name="connsiteY21" fmla="*/ 254793 h 411956"/>
                <a:gd name="connsiteX22" fmla="*/ 323850 w 1716881"/>
                <a:gd name="connsiteY22" fmla="*/ 254793 h 411956"/>
                <a:gd name="connsiteX23" fmla="*/ 695325 w 1716881"/>
                <a:gd name="connsiteY23" fmla="*/ 183356 h 411956"/>
                <a:gd name="connsiteX24" fmla="*/ 1319212 w 1716881"/>
                <a:gd name="connsiteY24" fmla="*/ 57150 h 411956"/>
                <a:gd name="connsiteX25" fmla="*/ 1338262 w 1716881"/>
                <a:gd name="connsiteY25" fmla="*/ 40481 h 411956"/>
                <a:gd name="connsiteX26" fmla="*/ 1354931 w 1716881"/>
                <a:gd name="connsiteY26" fmla="*/ 26193 h 411956"/>
                <a:gd name="connsiteX27" fmla="*/ 1383506 w 1716881"/>
                <a:gd name="connsiteY27" fmla="*/ 11906 h 411956"/>
                <a:gd name="connsiteX28" fmla="*/ 1412081 w 1716881"/>
                <a:gd name="connsiteY28" fmla="*/ 2381 h 411956"/>
                <a:gd name="connsiteX29" fmla="*/ 1443037 w 1716881"/>
                <a:gd name="connsiteY29" fmla="*/ 0 h 411956"/>
                <a:gd name="connsiteX30" fmla="*/ 1495425 w 1716881"/>
                <a:gd name="connsiteY30" fmla="*/ 9525 h 411956"/>
                <a:gd name="connsiteX31" fmla="*/ 1597819 w 1716881"/>
                <a:gd name="connsiteY31" fmla="*/ 33337 h 411956"/>
                <a:gd name="connsiteX32" fmla="*/ 1676400 w 1716881"/>
                <a:gd name="connsiteY32" fmla="*/ 50006 h 411956"/>
                <a:gd name="connsiteX33" fmla="*/ 1685925 w 1716881"/>
                <a:gd name="connsiteY33" fmla="*/ 57150 h 411956"/>
                <a:gd name="connsiteX34" fmla="*/ 1702594 w 1716881"/>
                <a:gd name="connsiteY34" fmla="*/ 80962 h 411956"/>
                <a:gd name="connsiteX35" fmla="*/ 1714500 w 1716881"/>
                <a:gd name="connsiteY35" fmla="*/ 102393 h 411956"/>
                <a:gd name="connsiteX36" fmla="*/ 1716881 w 1716881"/>
                <a:gd name="connsiteY36" fmla="*/ 123825 h 411956"/>
                <a:gd name="connsiteX37" fmla="*/ 1716881 w 1716881"/>
                <a:gd name="connsiteY37" fmla="*/ 152400 h 411956"/>
                <a:gd name="connsiteX38" fmla="*/ 1704975 w 1716881"/>
                <a:gd name="connsiteY38" fmla="*/ 169068 h 411956"/>
                <a:gd name="connsiteX39" fmla="*/ 1678781 w 1716881"/>
                <a:gd name="connsiteY39" fmla="*/ 192881 h 411956"/>
                <a:gd name="connsiteX40" fmla="*/ 1647825 w 1716881"/>
                <a:gd name="connsiteY40" fmla="*/ 209550 h 411956"/>
                <a:gd name="connsiteX41" fmla="*/ 1602581 w 1716881"/>
                <a:gd name="connsiteY41" fmla="*/ 223837 h 411956"/>
                <a:gd name="connsiteX42" fmla="*/ 1481137 w 1716881"/>
                <a:gd name="connsiteY42" fmla="*/ 230981 h 411956"/>
                <a:gd name="connsiteX43" fmla="*/ 1333500 w 1716881"/>
                <a:gd name="connsiteY43" fmla="*/ 235743 h 411956"/>
                <a:gd name="connsiteX44" fmla="*/ 1114425 w 1716881"/>
                <a:gd name="connsiteY44" fmla="*/ 252412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16881" h="411956">
                  <a:moveTo>
                    <a:pt x="1114425" y="252412"/>
                  </a:moveTo>
                  <a:lnTo>
                    <a:pt x="964406" y="283368"/>
                  </a:lnTo>
                  <a:lnTo>
                    <a:pt x="619125" y="354806"/>
                  </a:lnTo>
                  <a:lnTo>
                    <a:pt x="330994" y="411956"/>
                  </a:lnTo>
                  <a:lnTo>
                    <a:pt x="295275" y="411956"/>
                  </a:lnTo>
                  <a:lnTo>
                    <a:pt x="254794" y="409575"/>
                  </a:lnTo>
                  <a:lnTo>
                    <a:pt x="209550" y="402431"/>
                  </a:lnTo>
                  <a:lnTo>
                    <a:pt x="164306" y="385762"/>
                  </a:lnTo>
                  <a:lnTo>
                    <a:pt x="130969" y="366712"/>
                  </a:lnTo>
                  <a:lnTo>
                    <a:pt x="83344" y="330993"/>
                  </a:lnTo>
                  <a:lnTo>
                    <a:pt x="45244" y="295275"/>
                  </a:lnTo>
                  <a:lnTo>
                    <a:pt x="23812" y="271462"/>
                  </a:lnTo>
                  <a:lnTo>
                    <a:pt x="7144" y="247650"/>
                  </a:lnTo>
                  <a:lnTo>
                    <a:pt x="0" y="223837"/>
                  </a:lnTo>
                  <a:lnTo>
                    <a:pt x="2381" y="195262"/>
                  </a:lnTo>
                  <a:lnTo>
                    <a:pt x="9525" y="178593"/>
                  </a:lnTo>
                  <a:lnTo>
                    <a:pt x="28575" y="164306"/>
                  </a:lnTo>
                  <a:lnTo>
                    <a:pt x="45244" y="161925"/>
                  </a:lnTo>
                  <a:lnTo>
                    <a:pt x="59531" y="169068"/>
                  </a:lnTo>
                  <a:lnTo>
                    <a:pt x="119062" y="197643"/>
                  </a:lnTo>
                  <a:lnTo>
                    <a:pt x="219075" y="233362"/>
                  </a:lnTo>
                  <a:lnTo>
                    <a:pt x="304800" y="254793"/>
                  </a:lnTo>
                  <a:lnTo>
                    <a:pt x="323850" y="254793"/>
                  </a:lnTo>
                  <a:lnTo>
                    <a:pt x="695325" y="183356"/>
                  </a:lnTo>
                  <a:lnTo>
                    <a:pt x="1319212" y="57150"/>
                  </a:lnTo>
                  <a:lnTo>
                    <a:pt x="1338262" y="40481"/>
                  </a:lnTo>
                  <a:lnTo>
                    <a:pt x="1354931" y="26193"/>
                  </a:lnTo>
                  <a:lnTo>
                    <a:pt x="1383506" y="11906"/>
                  </a:lnTo>
                  <a:lnTo>
                    <a:pt x="1412081" y="2381"/>
                  </a:lnTo>
                  <a:lnTo>
                    <a:pt x="1443037" y="0"/>
                  </a:lnTo>
                  <a:lnTo>
                    <a:pt x="1495425" y="9525"/>
                  </a:lnTo>
                  <a:lnTo>
                    <a:pt x="1597819" y="33337"/>
                  </a:lnTo>
                  <a:lnTo>
                    <a:pt x="1676400" y="50006"/>
                  </a:lnTo>
                  <a:lnTo>
                    <a:pt x="1685925" y="57150"/>
                  </a:lnTo>
                  <a:lnTo>
                    <a:pt x="1702594" y="80962"/>
                  </a:lnTo>
                  <a:lnTo>
                    <a:pt x="1714500" y="102393"/>
                  </a:lnTo>
                  <a:lnTo>
                    <a:pt x="1716881" y="123825"/>
                  </a:lnTo>
                  <a:lnTo>
                    <a:pt x="1716881" y="152400"/>
                  </a:lnTo>
                  <a:lnTo>
                    <a:pt x="1704975" y="169068"/>
                  </a:lnTo>
                  <a:lnTo>
                    <a:pt x="1678781" y="192881"/>
                  </a:lnTo>
                  <a:lnTo>
                    <a:pt x="1647825" y="209550"/>
                  </a:lnTo>
                  <a:lnTo>
                    <a:pt x="1602581" y="223837"/>
                  </a:lnTo>
                  <a:lnTo>
                    <a:pt x="1481137" y="230981"/>
                  </a:lnTo>
                  <a:lnTo>
                    <a:pt x="1333500" y="235743"/>
                  </a:lnTo>
                  <a:lnTo>
                    <a:pt x="1114425" y="2524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21">
              <a:extLst>
                <a:ext uri="{FF2B5EF4-FFF2-40B4-BE49-F238E27FC236}">
                  <a16:creationId xmlns:a16="http://schemas.microsoft.com/office/drawing/2014/main" id="{EF222B30-7BE2-4795-8945-810EFDD39825}"/>
                </a:ext>
              </a:extLst>
            </p:cNvPr>
            <p:cNvSpPr/>
            <p:nvPr/>
          </p:nvSpPr>
          <p:spPr>
            <a:xfrm>
              <a:off x="5262563" y="3193489"/>
              <a:ext cx="595312" cy="1574800"/>
            </a:xfrm>
            <a:custGeom>
              <a:avLst/>
              <a:gdLst>
                <a:gd name="connsiteX0" fmla="*/ 297656 w 595312"/>
                <a:gd name="connsiteY0" fmla="*/ 845343 h 1574006"/>
                <a:gd name="connsiteX1" fmla="*/ 226218 w 595312"/>
                <a:gd name="connsiteY1" fmla="*/ 411956 h 1574006"/>
                <a:gd name="connsiteX2" fmla="*/ 204787 w 595312"/>
                <a:gd name="connsiteY2" fmla="*/ 307181 h 1574006"/>
                <a:gd name="connsiteX3" fmla="*/ 185737 w 595312"/>
                <a:gd name="connsiteY3" fmla="*/ 261937 h 1574006"/>
                <a:gd name="connsiteX4" fmla="*/ 138112 w 595312"/>
                <a:gd name="connsiteY4" fmla="*/ 188118 h 1574006"/>
                <a:gd name="connsiteX5" fmla="*/ 92868 w 595312"/>
                <a:gd name="connsiteY5" fmla="*/ 135731 h 1574006"/>
                <a:gd name="connsiteX6" fmla="*/ 52387 w 595312"/>
                <a:gd name="connsiteY6" fmla="*/ 97631 h 1574006"/>
                <a:gd name="connsiteX7" fmla="*/ 26193 w 595312"/>
                <a:gd name="connsiteY7" fmla="*/ 76200 h 1574006"/>
                <a:gd name="connsiteX8" fmla="*/ 11906 w 595312"/>
                <a:gd name="connsiteY8" fmla="*/ 61912 h 1574006"/>
                <a:gd name="connsiteX9" fmla="*/ 2381 w 595312"/>
                <a:gd name="connsiteY9" fmla="*/ 45243 h 1574006"/>
                <a:gd name="connsiteX10" fmla="*/ 0 w 595312"/>
                <a:gd name="connsiteY10" fmla="*/ 30956 h 1574006"/>
                <a:gd name="connsiteX11" fmla="*/ 2381 w 595312"/>
                <a:gd name="connsiteY11" fmla="*/ 16668 h 1574006"/>
                <a:gd name="connsiteX12" fmla="*/ 9525 w 595312"/>
                <a:gd name="connsiteY12" fmla="*/ 7143 h 1574006"/>
                <a:gd name="connsiteX13" fmla="*/ 16668 w 595312"/>
                <a:gd name="connsiteY13" fmla="*/ 0 h 1574006"/>
                <a:gd name="connsiteX14" fmla="*/ 42862 w 595312"/>
                <a:gd name="connsiteY14" fmla="*/ 2381 h 1574006"/>
                <a:gd name="connsiteX15" fmla="*/ 150018 w 595312"/>
                <a:gd name="connsiteY15" fmla="*/ 33337 h 1574006"/>
                <a:gd name="connsiteX16" fmla="*/ 228600 w 595312"/>
                <a:gd name="connsiteY16" fmla="*/ 59531 h 1574006"/>
                <a:gd name="connsiteX17" fmla="*/ 307181 w 595312"/>
                <a:gd name="connsiteY17" fmla="*/ 90487 h 1574006"/>
                <a:gd name="connsiteX18" fmla="*/ 404812 w 595312"/>
                <a:gd name="connsiteY18" fmla="*/ 133350 h 1574006"/>
                <a:gd name="connsiteX19" fmla="*/ 445293 w 595312"/>
                <a:gd name="connsiteY19" fmla="*/ 154781 h 1574006"/>
                <a:gd name="connsiteX20" fmla="*/ 445293 w 595312"/>
                <a:gd name="connsiteY20" fmla="*/ 261937 h 1574006"/>
                <a:gd name="connsiteX21" fmla="*/ 500062 w 595312"/>
                <a:gd name="connsiteY21" fmla="*/ 745331 h 1574006"/>
                <a:gd name="connsiteX22" fmla="*/ 507206 w 595312"/>
                <a:gd name="connsiteY22" fmla="*/ 840581 h 1574006"/>
                <a:gd name="connsiteX23" fmla="*/ 531018 w 595312"/>
                <a:gd name="connsiteY23" fmla="*/ 1031081 h 1574006"/>
                <a:gd name="connsiteX24" fmla="*/ 540543 w 595312"/>
                <a:gd name="connsiteY24" fmla="*/ 1126331 h 1574006"/>
                <a:gd name="connsiteX25" fmla="*/ 566737 w 595312"/>
                <a:gd name="connsiteY25" fmla="*/ 1345406 h 1574006"/>
                <a:gd name="connsiteX26" fmla="*/ 595312 w 595312"/>
                <a:gd name="connsiteY26" fmla="*/ 1481137 h 1574006"/>
                <a:gd name="connsiteX27" fmla="*/ 535781 w 595312"/>
                <a:gd name="connsiteY27" fmla="*/ 1538287 h 1574006"/>
                <a:gd name="connsiteX28" fmla="*/ 492918 w 595312"/>
                <a:gd name="connsiteY28" fmla="*/ 1564481 h 1574006"/>
                <a:gd name="connsiteX29" fmla="*/ 464343 w 595312"/>
                <a:gd name="connsiteY29" fmla="*/ 1574006 h 1574006"/>
                <a:gd name="connsiteX30" fmla="*/ 445293 w 595312"/>
                <a:gd name="connsiteY30" fmla="*/ 1574006 h 1574006"/>
                <a:gd name="connsiteX31" fmla="*/ 426243 w 595312"/>
                <a:gd name="connsiteY31" fmla="*/ 1569243 h 1574006"/>
                <a:gd name="connsiteX32" fmla="*/ 411956 w 595312"/>
                <a:gd name="connsiteY32" fmla="*/ 1557337 h 1574006"/>
                <a:gd name="connsiteX33" fmla="*/ 390525 w 595312"/>
                <a:gd name="connsiteY33" fmla="*/ 1528762 h 1574006"/>
                <a:gd name="connsiteX34" fmla="*/ 357187 w 595312"/>
                <a:gd name="connsiteY34" fmla="*/ 1471612 h 1574006"/>
                <a:gd name="connsiteX35" fmla="*/ 323850 w 595312"/>
                <a:gd name="connsiteY35" fmla="*/ 1388268 h 1574006"/>
                <a:gd name="connsiteX36" fmla="*/ 314325 w 595312"/>
                <a:gd name="connsiteY36" fmla="*/ 1323975 h 1574006"/>
                <a:gd name="connsiteX37" fmla="*/ 321468 w 595312"/>
                <a:gd name="connsiteY37" fmla="*/ 1293018 h 1574006"/>
                <a:gd name="connsiteX38" fmla="*/ 338137 w 595312"/>
                <a:gd name="connsiteY38" fmla="*/ 1238250 h 1574006"/>
                <a:gd name="connsiteX39" fmla="*/ 345281 w 595312"/>
                <a:gd name="connsiteY39" fmla="*/ 1197768 h 1574006"/>
                <a:gd name="connsiteX40" fmla="*/ 345281 w 595312"/>
                <a:gd name="connsiteY40" fmla="*/ 1162050 h 1574006"/>
                <a:gd name="connsiteX41" fmla="*/ 328612 w 595312"/>
                <a:gd name="connsiteY41" fmla="*/ 1014412 h 1574006"/>
                <a:gd name="connsiteX42" fmla="*/ 297656 w 595312"/>
                <a:gd name="connsiteY42" fmla="*/ 845343 h 1574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5312" h="1574006">
                  <a:moveTo>
                    <a:pt x="297656" y="845343"/>
                  </a:moveTo>
                  <a:lnTo>
                    <a:pt x="226218" y="411956"/>
                  </a:lnTo>
                  <a:lnTo>
                    <a:pt x="204787" y="307181"/>
                  </a:lnTo>
                  <a:lnTo>
                    <a:pt x="185737" y="261937"/>
                  </a:lnTo>
                  <a:lnTo>
                    <a:pt x="138112" y="188118"/>
                  </a:lnTo>
                  <a:lnTo>
                    <a:pt x="92868" y="135731"/>
                  </a:lnTo>
                  <a:lnTo>
                    <a:pt x="52387" y="97631"/>
                  </a:lnTo>
                  <a:lnTo>
                    <a:pt x="26193" y="76200"/>
                  </a:lnTo>
                  <a:lnTo>
                    <a:pt x="11906" y="61912"/>
                  </a:lnTo>
                  <a:lnTo>
                    <a:pt x="2381" y="45243"/>
                  </a:lnTo>
                  <a:lnTo>
                    <a:pt x="0" y="30956"/>
                  </a:lnTo>
                  <a:lnTo>
                    <a:pt x="2381" y="16668"/>
                  </a:lnTo>
                  <a:lnTo>
                    <a:pt x="9525" y="7143"/>
                  </a:lnTo>
                  <a:lnTo>
                    <a:pt x="16668" y="0"/>
                  </a:lnTo>
                  <a:lnTo>
                    <a:pt x="42862" y="2381"/>
                  </a:lnTo>
                  <a:lnTo>
                    <a:pt x="150018" y="33337"/>
                  </a:lnTo>
                  <a:lnTo>
                    <a:pt x="228600" y="59531"/>
                  </a:lnTo>
                  <a:lnTo>
                    <a:pt x="307181" y="90487"/>
                  </a:lnTo>
                  <a:lnTo>
                    <a:pt x="404812" y="133350"/>
                  </a:lnTo>
                  <a:lnTo>
                    <a:pt x="445293" y="154781"/>
                  </a:lnTo>
                  <a:lnTo>
                    <a:pt x="445293" y="261937"/>
                  </a:lnTo>
                  <a:lnTo>
                    <a:pt x="500062" y="745331"/>
                  </a:lnTo>
                  <a:lnTo>
                    <a:pt x="507206" y="840581"/>
                  </a:lnTo>
                  <a:lnTo>
                    <a:pt x="531018" y="1031081"/>
                  </a:lnTo>
                  <a:lnTo>
                    <a:pt x="540543" y="1126331"/>
                  </a:lnTo>
                  <a:lnTo>
                    <a:pt x="566737" y="1345406"/>
                  </a:lnTo>
                  <a:lnTo>
                    <a:pt x="595312" y="1481137"/>
                  </a:lnTo>
                  <a:lnTo>
                    <a:pt x="535781" y="1538287"/>
                  </a:lnTo>
                  <a:lnTo>
                    <a:pt x="492918" y="1564481"/>
                  </a:lnTo>
                  <a:lnTo>
                    <a:pt x="464343" y="1574006"/>
                  </a:lnTo>
                  <a:lnTo>
                    <a:pt x="445293" y="1574006"/>
                  </a:lnTo>
                  <a:lnTo>
                    <a:pt x="426243" y="1569243"/>
                  </a:lnTo>
                  <a:lnTo>
                    <a:pt x="411956" y="1557337"/>
                  </a:lnTo>
                  <a:lnTo>
                    <a:pt x="390525" y="1528762"/>
                  </a:lnTo>
                  <a:lnTo>
                    <a:pt x="357187" y="1471612"/>
                  </a:lnTo>
                  <a:lnTo>
                    <a:pt x="323850" y="1388268"/>
                  </a:lnTo>
                  <a:lnTo>
                    <a:pt x="314325" y="1323975"/>
                  </a:lnTo>
                  <a:lnTo>
                    <a:pt x="321468" y="1293018"/>
                  </a:lnTo>
                  <a:lnTo>
                    <a:pt x="338137" y="1238250"/>
                  </a:lnTo>
                  <a:lnTo>
                    <a:pt x="345281" y="1197768"/>
                  </a:lnTo>
                  <a:lnTo>
                    <a:pt x="345281" y="1162050"/>
                  </a:lnTo>
                  <a:lnTo>
                    <a:pt x="328612" y="1014412"/>
                  </a:lnTo>
                  <a:lnTo>
                    <a:pt x="297656" y="8453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22">
              <a:extLst>
                <a:ext uri="{FF2B5EF4-FFF2-40B4-BE49-F238E27FC236}">
                  <a16:creationId xmlns:a16="http://schemas.microsoft.com/office/drawing/2014/main" id="{3D79CBB4-7288-4953-BA9A-61E1CCBDB43E}"/>
                </a:ext>
              </a:extLst>
            </p:cNvPr>
            <p:cNvSpPr/>
            <p:nvPr/>
          </p:nvSpPr>
          <p:spPr>
            <a:xfrm>
              <a:off x="5573714" y="3015689"/>
              <a:ext cx="2384425" cy="1562100"/>
            </a:xfrm>
            <a:custGeom>
              <a:avLst/>
              <a:gdLst>
                <a:gd name="connsiteX0" fmla="*/ 557213 w 2383632"/>
                <a:gd name="connsiteY0" fmla="*/ 407194 h 1562100"/>
                <a:gd name="connsiteX1" fmla="*/ 88107 w 2383632"/>
                <a:gd name="connsiteY1" fmla="*/ 476250 h 1562100"/>
                <a:gd name="connsiteX2" fmla="*/ 0 w 2383632"/>
                <a:gd name="connsiteY2" fmla="*/ 323850 h 1562100"/>
                <a:gd name="connsiteX3" fmla="*/ 383382 w 2383632"/>
                <a:gd name="connsiteY3" fmla="*/ 271462 h 1562100"/>
                <a:gd name="connsiteX4" fmla="*/ 688182 w 2383632"/>
                <a:gd name="connsiteY4" fmla="*/ 223837 h 1562100"/>
                <a:gd name="connsiteX5" fmla="*/ 990600 w 2383632"/>
                <a:gd name="connsiteY5" fmla="*/ 176212 h 1562100"/>
                <a:gd name="connsiteX6" fmla="*/ 1162050 w 2383632"/>
                <a:gd name="connsiteY6" fmla="*/ 159544 h 1562100"/>
                <a:gd name="connsiteX7" fmla="*/ 1588294 w 2383632"/>
                <a:gd name="connsiteY7" fmla="*/ 95250 h 1562100"/>
                <a:gd name="connsiteX8" fmla="*/ 1835944 w 2383632"/>
                <a:gd name="connsiteY8" fmla="*/ 66675 h 1562100"/>
                <a:gd name="connsiteX9" fmla="*/ 1878807 w 2383632"/>
                <a:gd name="connsiteY9" fmla="*/ 47625 h 1562100"/>
                <a:gd name="connsiteX10" fmla="*/ 1935957 w 2383632"/>
                <a:gd name="connsiteY10" fmla="*/ 23812 h 1562100"/>
                <a:gd name="connsiteX11" fmla="*/ 1985963 w 2383632"/>
                <a:gd name="connsiteY11" fmla="*/ 7144 h 1562100"/>
                <a:gd name="connsiteX12" fmla="*/ 2033588 w 2383632"/>
                <a:gd name="connsiteY12" fmla="*/ 0 h 1562100"/>
                <a:gd name="connsiteX13" fmla="*/ 2066925 w 2383632"/>
                <a:gd name="connsiteY13" fmla="*/ 0 h 1562100"/>
                <a:gd name="connsiteX14" fmla="*/ 2090738 w 2383632"/>
                <a:gd name="connsiteY14" fmla="*/ 4762 h 1562100"/>
                <a:gd name="connsiteX15" fmla="*/ 2114550 w 2383632"/>
                <a:gd name="connsiteY15" fmla="*/ 19050 h 1562100"/>
                <a:gd name="connsiteX16" fmla="*/ 2185988 w 2383632"/>
                <a:gd name="connsiteY16" fmla="*/ 61912 h 1562100"/>
                <a:gd name="connsiteX17" fmla="*/ 2271713 w 2383632"/>
                <a:gd name="connsiteY17" fmla="*/ 119062 h 1562100"/>
                <a:gd name="connsiteX18" fmla="*/ 2321719 w 2383632"/>
                <a:gd name="connsiteY18" fmla="*/ 157162 h 1562100"/>
                <a:gd name="connsiteX19" fmla="*/ 2350294 w 2383632"/>
                <a:gd name="connsiteY19" fmla="*/ 183356 h 1562100"/>
                <a:gd name="connsiteX20" fmla="*/ 2371725 w 2383632"/>
                <a:gd name="connsiteY20" fmla="*/ 214312 h 1562100"/>
                <a:gd name="connsiteX21" fmla="*/ 2381250 w 2383632"/>
                <a:gd name="connsiteY21" fmla="*/ 245269 h 1562100"/>
                <a:gd name="connsiteX22" fmla="*/ 2383632 w 2383632"/>
                <a:gd name="connsiteY22" fmla="*/ 269081 h 1562100"/>
                <a:gd name="connsiteX23" fmla="*/ 2374107 w 2383632"/>
                <a:gd name="connsiteY23" fmla="*/ 304800 h 1562100"/>
                <a:gd name="connsiteX24" fmla="*/ 2352675 w 2383632"/>
                <a:gd name="connsiteY24" fmla="*/ 323850 h 1562100"/>
                <a:gd name="connsiteX25" fmla="*/ 2331244 w 2383632"/>
                <a:gd name="connsiteY25" fmla="*/ 347662 h 1562100"/>
                <a:gd name="connsiteX26" fmla="*/ 2316957 w 2383632"/>
                <a:gd name="connsiteY26" fmla="*/ 383381 h 1562100"/>
                <a:gd name="connsiteX27" fmla="*/ 2302669 w 2383632"/>
                <a:gd name="connsiteY27" fmla="*/ 423862 h 1562100"/>
                <a:gd name="connsiteX28" fmla="*/ 2297907 w 2383632"/>
                <a:gd name="connsiteY28" fmla="*/ 490537 h 1562100"/>
                <a:gd name="connsiteX29" fmla="*/ 2233613 w 2383632"/>
                <a:gd name="connsiteY29" fmla="*/ 766762 h 1562100"/>
                <a:gd name="connsiteX30" fmla="*/ 2162175 w 2383632"/>
                <a:gd name="connsiteY30" fmla="*/ 1107281 h 1562100"/>
                <a:gd name="connsiteX31" fmla="*/ 2097882 w 2383632"/>
                <a:gd name="connsiteY31" fmla="*/ 1381125 h 1562100"/>
                <a:gd name="connsiteX32" fmla="*/ 2074069 w 2383632"/>
                <a:gd name="connsiteY32" fmla="*/ 1435894 h 1562100"/>
                <a:gd name="connsiteX33" fmla="*/ 2028825 w 2383632"/>
                <a:gd name="connsiteY33" fmla="*/ 1531144 h 1562100"/>
                <a:gd name="connsiteX34" fmla="*/ 2014538 w 2383632"/>
                <a:gd name="connsiteY34" fmla="*/ 1554956 h 1562100"/>
                <a:gd name="connsiteX35" fmla="*/ 2002632 w 2383632"/>
                <a:gd name="connsiteY35" fmla="*/ 1562100 h 1562100"/>
                <a:gd name="connsiteX36" fmla="*/ 1985963 w 2383632"/>
                <a:gd name="connsiteY36" fmla="*/ 1562100 h 1562100"/>
                <a:gd name="connsiteX37" fmla="*/ 1947863 w 2383632"/>
                <a:gd name="connsiteY37" fmla="*/ 1557337 h 1562100"/>
                <a:gd name="connsiteX38" fmla="*/ 1902619 w 2383632"/>
                <a:gd name="connsiteY38" fmla="*/ 1528762 h 1562100"/>
                <a:gd name="connsiteX39" fmla="*/ 1847850 w 2383632"/>
                <a:gd name="connsiteY39" fmla="*/ 1495425 h 1562100"/>
                <a:gd name="connsiteX40" fmla="*/ 1812132 w 2383632"/>
                <a:gd name="connsiteY40" fmla="*/ 1452562 h 1562100"/>
                <a:gd name="connsiteX41" fmla="*/ 1845469 w 2383632"/>
                <a:gd name="connsiteY41" fmla="*/ 1321594 h 1562100"/>
                <a:gd name="connsiteX42" fmla="*/ 1945482 w 2383632"/>
                <a:gd name="connsiteY42" fmla="*/ 826294 h 1562100"/>
                <a:gd name="connsiteX43" fmla="*/ 1985963 w 2383632"/>
                <a:gd name="connsiteY43" fmla="*/ 719137 h 1562100"/>
                <a:gd name="connsiteX44" fmla="*/ 2031207 w 2383632"/>
                <a:gd name="connsiteY44" fmla="*/ 347662 h 1562100"/>
                <a:gd name="connsiteX45" fmla="*/ 2028825 w 2383632"/>
                <a:gd name="connsiteY45" fmla="*/ 309562 h 1562100"/>
                <a:gd name="connsiteX46" fmla="*/ 2021682 w 2383632"/>
                <a:gd name="connsiteY46" fmla="*/ 285750 h 1562100"/>
                <a:gd name="connsiteX47" fmla="*/ 2009775 w 2383632"/>
                <a:gd name="connsiteY47" fmla="*/ 269081 h 1562100"/>
                <a:gd name="connsiteX48" fmla="*/ 1993107 w 2383632"/>
                <a:gd name="connsiteY48" fmla="*/ 252412 h 1562100"/>
                <a:gd name="connsiteX49" fmla="*/ 1959769 w 2383632"/>
                <a:gd name="connsiteY49" fmla="*/ 233362 h 1562100"/>
                <a:gd name="connsiteX50" fmla="*/ 1914525 w 2383632"/>
                <a:gd name="connsiteY50" fmla="*/ 221456 h 1562100"/>
                <a:gd name="connsiteX51" fmla="*/ 1659732 w 2383632"/>
                <a:gd name="connsiteY51" fmla="*/ 252412 h 1562100"/>
                <a:gd name="connsiteX52" fmla="*/ 1145382 w 2383632"/>
                <a:gd name="connsiteY52" fmla="*/ 316706 h 1562100"/>
                <a:gd name="connsiteX53" fmla="*/ 995363 w 2383632"/>
                <a:gd name="connsiteY53" fmla="*/ 330994 h 1562100"/>
                <a:gd name="connsiteX54" fmla="*/ 557213 w 2383632"/>
                <a:gd name="connsiteY54" fmla="*/ 407194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83632" h="1562100">
                  <a:moveTo>
                    <a:pt x="557213" y="407194"/>
                  </a:moveTo>
                  <a:lnTo>
                    <a:pt x="88107" y="476250"/>
                  </a:lnTo>
                  <a:lnTo>
                    <a:pt x="0" y="323850"/>
                  </a:lnTo>
                  <a:lnTo>
                    <a:pt x="383382" y="271462"/>
                  </a:lnTo>
                  <a:lnTo>
                    <a:pt x="688182" y="223837"/>
                  </a:lnTo>
                  <a:lnTo>
                    <a:pt x="990600" y="176212"/>
                  </a:lnTo>
                  <a:lnTo>
                    <a:pt x="1162050" y="159544"/>
                  </a:lnTo>
                  <a:lnTo>
                    <a:pt x="1588294" y="95250"/>
                  </a:lnTo>
                  <a:lnTo>
                    <a:pt x="1835944" y="66675"/>
                  </a:lnTo>
                  <a:lnTo>
                    <a:pt x="1878807" y="47625"/>
                  </a:lnTo>
                  <a:lnTo>
                    <a:pt x="1935957" y="23812"/>
                  </a:lnTo>
                  <a:lnTo>
                    <a:pt x="1985963" y="7144"/>
                  </a:lnTo>
                  <a:lnTo>
                    <a:pt x="2033588" y="0"/>
                  </a:lnTo>
                  <a:lnTo>
                    <a:pt x="2066925" y="0"/>
                  </a:lnTo>
                  <a:lnTo>
                    <a:pt x="2090738" y="4762"/>
                  </a:lnTo>
                  <a:lnTo>
                    <a:pt x="2114550" y="19050"/>
                  </a:lnTo>
                  <a:lnTo>
                    <a:pt x="2185988" y="61912"/>
                  </a:lnTo>
                  <a:lnTo>
                    <a:pt x="2271713" y="119062"/>
                  </a:lnTo>
                  <a:lnTo>
                    <a:pt x="2321719" y="157162"/>
                  </a:lnTo>
                  <a:lnTo>
                    <a:pt x="2350294" y="183356"/>
                  </a:lnTo>
                  <a:lnTo>
                    <a:pt x="2371725" y="214312"/>
                  </a:lnTo>
                  <a:lnTo>
                    <a:pt x="2381250" y="245269"/>
                  </a:lnTo>
                  <a:lnTo>
                    <a:pt x="2383632" y="269081"/>
                  </a:lnTo>
                  <a:lnTo>
                    <a:pt x="2374107" y="304800"/>
                  </a:lnTo>
                  <a:lnTo>
                    <a:pt x="2352675" y="323850"/>
                  </a:lnTo>
                  <a:lnTo>
                    <a:pt x="2331244" y="347662"/>
                  </a:lnTo>
                  <a:lnTo>
                    <a:pt x="2316957" y="383381"/>
                  </a:lnTo>
                  <a:lnTo>
                    <a:pt x="2302669" y="423862"/>
                  </a:lnTo>
                  <a:lnTo>
                    <a:pt x="2297907" y="490537"/>
                  </a:lnTo>
                  <a:lnTo>
                    <a:pt x="2233613" y="766762"/>
                  </a:lnTo>
                  <a:lnTo>
                    <a:pt x="2162175" y="1107281"/>
                  </a:lnTo>
                  <a:lnTo>
                    <a:pt x="2097882" y="1381125"/>
                  </a:lnTo>
                  <a:lnTo>
                    <a:pt x="2074069" y="1435894"/>
                  </a:lnTo>
                  <a:lnTo>
                    <a:pt x="2028825" y="1531144"/>
                  </a:lnTo>
                  <a:lnTo>
                    <a:pt x="2014538" y="1554956"/>
                  </a:lnTo>
                  <a:lnTo>
                    <a:pt x="2002632" y="1562100"/>
                  </a:lnTo>
                  <a:lnTo>
                    <a:pt x="1985963" y="1562100"/>
                  </a:lnTo>
                  <a:lnTo>
                    <a:pt x="1947863" y="1557337"/>
                  </a:lnTo>
                  <a:lnTo>
                    <a:pt x="1902619" y="1528762"/>
                  </a:lnTo>
                  <a:lnTo>
                    <a:pt x="1847850" y="1495425"/>
                  </a:lnTo>
                  <a:lnTo>
                    <a:pt x="1812132" y="1452562"/>
                  </a:lnTo>
                  <a:lnTo>
                    <a:pt x="1845469" y="1321594"/>
                  </a:lnTo>
                  <a:lnTo>
                    <a:pt x="1945482" y="826294"/>
                  </a:lnTo>
                  <a:lnTo>
                    <a:pt x="1985963" y="719137"/>
                  </a:lnTo>
                  <a:lnTo>
                    <a:pt x="2031207" y="347662"/>
                  </a:lnTo>
                  <a:lnTo>
                    <a:pt x="2028825" y="309562"/>
                  </a:lnTo>
                  <a:lnTo>
                    <a:pt x="2021682" y="285750"/>
                  </a:lnTo>
                  <a:lnTo>
                    <a:pt x="2009775" y="269081"/>
                  </a:lnTo>
                  <a:lnTo>
                    <a:pt x="1993107" y="252412"/>
                  </a:lnTo>
                  <a:lnTo>
                    <a:pt x="1959769" y="233362"/>
                  </a:lnTo>
                  <a:lnTo>
                    <a:pt x="1914525" y="221456"/>
                  </a:lnTo>
                  <a:lnTo>
                    <a:pt x="1659732" y="252412"/>
                  </a:lnTo>
                  <a:lnTo>
                    <a:pt x="1145382" y="316706"/>
                  </a:lnTo>
                  <a:lnTo>
                    <a:pt x="995363" y="330994"/>
                  </a:lnTo>
                  <a:lnTo>
                    <a:pt x="557213" y="4071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25">
              <a:extLst>
                <a:ext uri="{FF2B5EF4-FFF2-40B4-BE49-F238E27FC236}">
                  <a16:creationId xmlns:a16="http://schemas.microsoft.com/office/drawing/2014/main" id="{448C7339-64A2-4F07-A0BD-80057312CBDF}"/>
                </a:ext>
              </a:extLst>
            </p:cNvPr>
            <p:cNvSpPr/>
            <p:nvPr/>
          </p:nvSpPr>
          <p:spPr>
            <a:xfrm>
              <a:off x="6442075" y="2683902"/>
              <a:ext cx="317500" cy="1749425"/>
            </a:xfrm>
            <a:custGeom>
              <a:avLst/>
              <a:gdLst>
                <a:gd name="connsiteX0" fmla="*/ 97703 w 318161"/>
                <a:gd name="connsiteY0" fmla="*/ 926926 h 1748634"/>
                <a:gd name="connsiteX1" fmla="*/ 95197 w 318161"/>
                <a:gd name="connsiteY1" fmla="*/ 413359 h 1748634"/>
                <a:gd name="connsiteX2" fmla="*/ 92692 w 318161"/>
                <a:gd name="connsiteY2" fmla="*/ 303130 h 1748634"/>
                <a:gd name="connsiteX3" fmla="*/ 85177 w 318161"/>
                <a:gd name="connsiteY3" fmla="*/ 240500 h 1748634"/>
                <a:gd name="connsiteX4" fmla="*/ 77661 w 318161"/>
                <a:gd name="connsiteY4" fmla="*/ 210437 h 1748634"/>
                <a:gd name="connsiteX5" fmla="*/ 67640 w 318161"/>
                <a:gd name="connsiteY5" fmla="*/ 170354 h 1748634"/>
                <a:gd name="connsiteX6" fmla="*/ 0 w 318161"/>
                <a:gd name="connsiteY6" fmla="*/ 72651 h 1748634"/>
                <a:gd name="connsiteX7" fmla="*/ 202921 w 318161"/>
                <a:gd name="connsiteY7" fmla="*/ 0 h 1748634"/>
                <a:gd name="connsiteX8" fmla="*/ 268057 w 318161"/>
                <a:gd name="connsiteY8" fmla="*/ 95198 h 1748634"/>
                <a:gd name="connsiteX9" fmla="*/ 290603 w 318161"/>
                <a:gd name="connsiteY9" fmla="*/ 145302 h 1748634"/>
                <a:gd name="connsiteX10" fmla="*/ 305635 w 318161"/>
                <a:gd name="connsiteY10" fmla="*/ 192901 h 1748634"/>
                <a:gd name="connsiteX11" fmla="*/ 315655 w 318161"/>
                <a:gd name="connsiteY11" fmla="*/ 235489 h 1748634"/>
                <a:gd name="connsiteX12" fmla="*/ 318161 w 318161"/>
                <a:gd name="connsiteY12" fmla="*/ 283088 h 1748634"/>
                <a:gd name="connsiteX13" fmla="*/ 318161 w 318161"/>
                <a:gd name="connsiteY13" fmla="*/ 501041 h 1748634"/>
                <a:gd name="connsiteX14" fmla="*/ 318161 w 318161"/>
                <a:gd name="connsiteY14" fmla="*/ 628807 h 1748634"/>
                <a:gd name="connsiteX15" fmla="*/ 290603 w 318161"/>
                <a:gd name="connsiteY15" fmla="*/ 1109806 h 1748634"/>
                <a:gd name="connsiteX16" fmla="*/ 290603 w 318161"/>
                <a:gd name="connsiteY16" fmla="*/ 1235066 h 1748634"/>
                <a:gd name="connsiteX17" fmla="*/ 293109 w 318161"/>
                <a:gd name="connsiteY17" fmla="*/ 1721076 h 1748634"/>
                <a:gd name="connsiteX18" fmla="*/ 95197 w 318161"/>
                <a:gd name="connsiteY18" fmla="*/ 1748634 h 1748634"/>
                <a:gd name="connsiteX19" fmla="*/ 95197 w 318161"/>
                <a:gd name="connsiteY19" fmla="*/ 1250098 h 1748634"/>
                <a:gd name="connsiteX20" fmla="*/ 97703 w 318161"/>
                <a:gd name="connsiteY20" fmla="*/ 926926 h 1748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8161" h="1748634">
                  <a:moveTo>
                    <a:pt x="97703" y="926926"/>
                  </a:moveTo>
                  <a:cubicBezTo>
                    <a:pt x="96868" y="755737"/>
                    <a:pt x="96032" y="584548"/>
                    <a:pt x="95197" y="413359"/>
                  </a:cubicBezTo>
                  <a:lnTo>
                    <a:pt x="92692" y="303130"/>
                  </a:lnTo>
                  <a:lnTo>
                    <a:pt x="85177" y="240500"/>
                  </a:lnTo>
                  <a:lnTo>
                    <a:pt x="77661" y="210437"/>
                  </a:lnTo>
                  <a:lnTo>
                    <a:pt x="67640" y="170354"/>
                  </a:lnTo>
                  <a:lnTo>
                    <a:pt x="0" y="72651"/>
                  </a:lnTo>
                  <a:lnTo>
                    <a:pt x="202921" y="0"/>
                  </a:lnTo>
                  <a:lnTo>
                    <a:pt x="268057" y="95198"/>
                  </a:lnTo>
                  <a:lnTo>
                    <a:pt x="290603" y="145302"/>
                  </a:lnTo>
                  <a:lnTo>
                    <a:pt x="305635" y="192901"/>
                  </a:lnTo>
                  <a:lnTo>
                    <a:pt x="315655" y="235489"/>
                  </a:lnTo>
                  <a:lnTo>
                    <a:pt x="318161" y="283088"/>
                  </a:lnTo>
                  <a:lnTo>
                    <a:pt x="318161" y="501041"/>
                  </a:lnTo>
                  <a:lnTo>
                    <a:pt x="318161" y="628807"/>
                  </a:lnTo>
                  <a:lnTo>
                    <a:pt x="290603" y="1109806"/>
                  </a:lnTo>
                  <a:lnTo>
                    <a:pt x="290603" y="1235066"/>
                  </a:lnTo>
                  <a:cubicBezTo>
                    <a:pt x="291438" y="1397069"/>
                    <a:pt x="292274" y="1559073"/>
                    <a:pt x="293109" y="1721076"/>
                  </a:cubicBezTo>
                  <a:lnTo>
                    <a:pt x="95197" y="1748634"/>
                  </a:lnTo>
                  <a:lnTo>
                    <a:pt x="95197" y="1250098"/>
                  </a:lnTo>
                  <a:cubicBezTo>
                    <a:pt x="96032" y="1140704"/>
                    <a:pt x="96868" y="1031310"/>
                    <a:pt x="97703" y="9269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23">
              <a:extLst>
                <a:ext uri="{FF2B5EF4-FFF2-40B4-BE49-F238E27FC236}">
                  <a16:creationId xmlns:a16="http://schemas.microsoft.com/office/drawing/2014/main" id="{9AE13A63-552B-41F9-9B67-19BE13CCCF42}"/>
                </a:ext>
              </a:extLst>
            </p:cNvPr>
            <p:cNvSpPr/>
            <p:nvPr/>
          </p:nvSpPr>
          <p:spPr>
            <a:xfrm>
              <a:off x="5686426" y="3703077"/>
              <a:ext cx="1914525" cy="371475"/>
            </a:xfrm>
            <a:custGeom>
              <a:avLst/>
              <a:gdLst>
                <a:gd name="connsiteX0" fmla="*/ 431006 w 1914525"/>
                <a:gd name="connsiteY0" fmla="*/ 307181 h 371475"/>
                <a:gd name="connsiteX1" fmla="*/ 38100 w 1914525"/>
                <a:gd name="connsiteY1" fmla="*/ 371475 h 371475"/>
                <a:gd name="connsiteX2" fmla="*/ 0 w 1914525"/>
                <a:gd name="connsiteY2" fmla="*/ 214313 h 371475"/>
                <a:gd name="connsiteX3" fmla="*/ 397669 w 1914525"/>
                <a:gd name="connsiteY3" fmla="*/ 147638 h 371475"/>
                <a:gd name="connsiteX4" fmla="*/ 650081 w 1914525"/>
                <a:gd name="connsiteY4" fmla="*/ 114300 h 371475"/>
                <a:gd name="connsiteX5" fmla="*/ 881063 w 1914525"/>
                <a:gd name="connsiteY5" fmla="*/ 88106 h 371475"/>
                <a:gd name="connsiteX6" fmla="*/ 1023938 w 1914525"/>
                <a:gd name="connsiteY6" fmla="*/ 76200 h 371475"/>
                <a:gd name="connsiteX7" fmla="*/ 1247775 w 1914525"/>
                <a:gd name="connsiteY7" fmla="*/ 45244 h 371475"/>
                <a:gd name="connsiteX8" fmla="*/ 1507331 w 1914525"/>
                <a:gd name="connsiteY8" fmla="*/ 19050 h 371475"/>
                <a:gd name="connsiteX9" fmla="*/ 1914525 w 1914525"/>
                <a:gd name="connsiteY9" fmla="*/ 0 h 371475"/>
                <a:gd name="connsiteX10" fmla="*/ 1907381 w 1914525"/>
                <a:gd name="connsiteY10" fmla="*/ 164306 h 371475"/>
                <a:gd name="connsiteX11" fmla="*/ 1635919 w 1914525"/>
                <a:gd name="connsiteY11" fmla="*/ 164306 h 371475"/>
                <a:gd name="connsiteX12" fmla="*/ 1428750 w 1914525"/>
                <a:gd name="connsiteY12" fmla="*/ 180975 h 371475"/>
                <a:gd name="connsiteX13" fmla="*/ 1019175 w 1914525"/>
                <a:gd name="connsiteY13" fmla="*/ 230981 h 371475"/>
                <a:gd name="connsiteX14" fmla="*/ 883444 w 1914525"/>
                <a:gd name="connsiteY14" fmla="*/ 247650 h 371475"/>
                <a:gd name="connsiteX15" fmla="*/ 431006 w 1914525"/>
                <a:gd name="connsiteY15" fmla="*/ 307181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14525" h="371475">
                  <a:moveTo>
                    <a:pt x="431006" y="307181"/>
                  </a:moveTo>
                  <a:lnTo>
                    <a:pt x="38100" y="371475"/>
                  </a:lnTo>
                  <a:lnTo>
                    <a:pt x="0" y="214313"/>
                  </a:lnTo>
                  <a:lnTo>
                    <a:pt x="397669" y="147638"/>
                  </a:lnTo>
                  <a:lnTo>
                    <a:pt x="650081" y="114300"/>
                  </a:lnTo>
                  <a:lnTo>
                    <a:pt x="881063" y="88106"/>
                  </a:lnTo>
                  <a:lnTo>
                    <a:pt x="1023938" y="76200"/>
                  </a:lnTo>
                  <a:lnTo>
                    <a:pt x="1247775" y="45244"/>
                  </a:lnTo>
                  <a:lnTo>
                    <a:pt x="1507331" y="19050"/>
                  </a:lnTo>
                  <a:lnTo>
                    <a:pt x="1914525" y="0"/>
                  </a:lnTo>
                  <a:lnTo>
                    <a:pt x="1907381" y="164306"/>
                  </a:lnTo>
                  <a:lnTo>
                    <a:pt x="1635919" y="164306"/>
                  </a:lnTo>
                  <a:lnTo>
                    <a:pt x="1428750" y="180975"/>
                  </a:lnTo>
                  <a:lnTo>
                    <a:pt x="1019175" y="230981"/>
                  </a:lnTo>
                  <a:lnTo>
                    <a:pt x="883444" y="247650"/>
                  </a:lnTo>
                  <a:lnTo>
                    <a:pt x="431006" y="3071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24">
              <a:extLst>
                <a:ext uri="{FF2B5EF4-FFF2-40B4-BE49-F238E27FC236}">
                  <a16:creationId xmlns:a16="http://schemas.microsoft.com/office/drawing/2014/main" id="{CB56A0BD-67D9-489B-BF5A-0BAFE894873C}"/>
                </a:ext>
              </a:extLst>
            </p:cNvPr>
            <p:cNvSpPr/>
            <p:nvPr/>
          </p:nvSpPr>
          <p:spPr>
            <a:xfrm>
              <a:off x="5767389" y="4322764"/>
              <a:ext cx="1724025" cy="382587"/>
            </a:xfrm>
            <a:custGeom>
              <a:avLst/>
              <a:gdLst>
                <a:gd name="connsiteX0" fmla="*/ 902493 w 1724025"/>
                <a:gd name="connsiteY0" fmla="*/ 183356 h 383381"/>
                <a:gd name="connsiteX1" fmla="*/ 597693 w 1724025"/>
                <a:gd name="connsiteY1" fmla="*/ 233362 h 383381"/>
                <a:gd name="connsiteX2" fmla="*/ 371475 w 1724025"/>
                <a:gd name="connsiteY2" fmla="*/ 276225 h 383381"/>
                <a:gd name="connsiteX3" fmla="*/ 192881 w 1724025"/>
                <a:gd name="connsiteY3" fmla="*/ 321469 h 383381"/>
                <a:gd name="connsiteX4" fmla="*/ 40481 w 1724025"/>
                <a:gd name="connsiteY4" fmla="*/ 383381 h 383381"/>
                <a:gd name="connsiteX5" fmla="*/ 0 w 1724025"/>
                <a:gd name="connsiteY5" fmla="*/ 216694 h 383381"/>
                <a:gd name="connsiteX6" fmla="*/ 200025 w 1724025"/>
                <a:gd name="connsiteY6" fmla="*/ 166687 h 383381"/>
                <a:gd name="connsiteX7" fmla="*/ 421481 w 1724025"/>
                <a:gd name="connsiteY7" fmla="*/ 119062 h 383381"/>
                <a:gd name="connsiteX8" fmla="*/ 695325 w 1724025"/>
                <a:gd name="connsiteY8" fmla="*/ 76200 h 383381"/>
                <a:gd name="connsiteX9" fmla="*/ 795337 w 1724025"/>
                <a:gd name="connsiteY9" fmla="*/ 61912 h 383381"/>
                <a:gd name="connsiteX10" fmla="*/ 931068 w 1724025"/>
                <a:gd name="connsiteY10" fmla="*/ 50006 h 383381"/>
                <a:gd name="connsiteX11" fmla="*/ 1350168 w 1724025"/>
                <a:gd name="connsiteY11" fmla="*/ 14287 h 383381"/>
                <a:gd name="connsiteX12" fmla="*/ 1702593 w 1724025"/>
                <a:gd name="connsiteY12" fmla="*/ 0 h 383381"/>
                <a:gd name="connsiteX13" fmla="*/ 1724025 w 1724025"/>
                <a:gd name="connsiteY13" fmla="*/ 221456 h 383381"/>
                <a:gd name="connsiteX14" fmla="*/ 1654968 w 1724025"/>
                <a:gd name="connsiteY14" fmla="*/ 200025 h 383381"/>
                <a:gd name="connsiteX15" fmla="*/ 1581150 w 1724025"/>
                <a:gd name="connsiteY15" fmla="*/ 171450 h 383381"/>
                <a:gd name="connsiteX16" fmla="*/ 1528762 w 1724025"/>
                <a:gd name="connsiteY16" fmla="*/ 159544 h 383381"/>
                <a:gd name="connsiteX17" fmla="*/ 1402556 w 1724025"/>
                <a:gd name="connsiteY17" fmla="*/ 157162 h 383381"/>
                <a:gd name="connsiteX18" fmla="*/ 1140618 w 1724025"/>
                <a:gd name="connsiteY18" fmla="*/ 169069 h 383381"/>
                <a:gd name="connsiteX19" fmla="*/ 902493 w 1724025"/>
                <a:gd name="connsiteY19" fmla="*/ 183356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24025" h="383381">
                  <a:moveTo>
                    <a:pt x="902493" y="183356"/>
                  </a:moveTo>
                  <a:lnTo>
                    <a:pt x="597693" y="233362"/>
                  </a:lnTo>
                  <a:lnTo>
                    <a:pt x="371475" y="276225"/>
                  </a:lnTo>
                  <a:lnTo>
                    <a:pt x="192881" y="321469"/>
                  </a:lnTo>
                  <a:lnTo>
                    <a:pt x="40481" y="383381"/>
                  </a:lnTo>
                  <a:lnTo>
                    <a:pt x="0" y="216694"/>
                  </a:lnTo>
                  <a:lnTo>
                    <a:pt x="200025" y="166687"/>
                  </a:lnTo>
                  <a:lnTo>
                    <a:pt x="421481" y="119062"/>
                  </a:lnTo>
                  <a:lnTo>
                    <a:pt x="695325" y="76200"/>
                  </a:lnTo>
                  <a:lnTo>
                    <a:pt x="795337" y="61912"/>
                  </a:lnTo>
                  <a:lnTo>
                    <a:pt x="931068" y="50006"/>
                  </a:lnTo>
                  <a:lnTo>
                    <a:pt x="1350168" y="14287"/>
                  </a:lnTo>
                  <a:lnTo>
                    <a:pt x="1702593" y="0"/>
                  </a:lnTo>
                  <a:lnTo>
                    <a:pt x="1724025" y="221456"/>
                  </a:lnTo>
                  <a:lnTo>
                    <a:pt x="1654968" y="200025"/>
                  </a:lnTo>
                  <a:lnTo>
                    <a:pt x="1581150" y="171450"/>
                  </a:lnTo>
                  <a:lnTo>
                    <a:pt x="1528762" y="159544"/>
                  </a:lnTo>
                  <a:lnTo>
                    <a:pt x="1402556" y="157162"/>
                  </a:lnTo>
                  <a:lnTo>
                    <a:pt x="1140618" y="169069"/>
                  </a:lnTo>
                  <a:lnTo>
                    <a:pt x="902493" y="1833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68035973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BA93A5D0-FB31-437A-A263-334C1EB9AD0C}"/>
              </a:ext>
            </a:extLst>
          </p:cNvPr>
          <p:cNvSpPr/>
          <p:nvPr/>
        </p:nvSpPr>
        <p:spPr>
          <a:xfrm>
            <a:off x="3984629" y="1824038"/>
            <a:ext cx="1882775" cy="508000"/>
          </a:xfrm>
          <a:custGeom>
            <a:avLst/>
            <a:gdLst>
              <a:gd name="connsiteX0" fmla="*/ 1209675 w 1883569"/>
              <a:gd name="connsiteY0" fmla="*/ 369093 h 507206"/>
              <a:gd name="connsiteX1" fmla="*/ 895350 w 1883569"/>
              <a:gd name="connsiteY1" fmla="*/ 428625 h 507206"/>
              <a:gd name="connsiteX2" fmla="*/ 792957 w 1883569"/>
              <a:gd name="connsiteY2" fmla="*/ 442912 h 507206"/>
              <a:gd name="connsiteX3" fmla="*/ 545307 w 1883569"/>
              <a:gd name="connsiteY3" fmla="*/ 476250 h 507206"/>
              <a:gd name="connsiteX4" fmla="*/ 457200 w 1883569"/>
              <a:gd name="connsiteY4" fmla="*/ 490537 h 507206"/>
              <a:gd name="connsiteX5" fmla="*/ 416719 w 1883569"/>
              <a:gd name="connsiteY5" fmla="*/ 502443 h 507206"/>
              <a:gd name="connsiteX6" fmla="*/ 388144 w 1883569"/>
              <a:gd name="connsiteY6" fmla="*/ 507206 h 507206"/>
              <a:gd name="connsiteX7" fmla="*/ 347663 w 1883569"/>
              <a:gd name="connsiteY7" fmla="*/ 507206 h 507206"/>
              <a:gd name="connsiteX8" fmla="*/ 307182 w 1883569"/>
              <a:gd name="connsiteY8" fmla="*/ 502443 h 507206"/>
              <a:gd name="connsiteX9" fmla="*/ 269082 w 1883569"/>
              <a:gd name="connsiteY9" fmla="*/ 488156 h 507206"/>
              <a:gd name="connsiteX10" fmla="*/ 185738 w 1883569"/>
              <a:gd name="connsiteY10" fmla="*/ 433387 h 507206"/>
              <a:gd name="connsiteX11" fmla="*/ 80963 w 1883569"/>
              <a:gd name="connsiteY11" fmla="*/ 350043 h 507206"/>
              <a:gd name="connsiteX12" fmla="*/ 38100 w 1883569"/>
              <a:gd name="connsiteY12" fmla="*/ 309562 h 507206"/>
              <a:gd name="connsiteX13" fmla="*/ 16669 w 1883569"/>
              <a:gd name="connsiteY13" fmla="*/ 288131 h 507206"/>
              <a:gd name="connsiteX14" fmla="*/ 7144 w 1883569"/>
              <a:gd name="connsiteY14" fmla="*/ 276225 h 507206"/>
              <a:gd name="connsiteX15" fmla="*/ 0 w 1883569"/>
              <a:gd name="connsiteY15" fmla="*/ 252412 h 507206"/>
              <a:gd name="connsiteX16" fmla="*/ 0 w 1883569"/>
              <a:gd name="connsiteY16" fmla="*/ 230981 h 507206"/>
              <a:gd name="connsiteX17" fmla="*/ 4763 w 1883569"/>
              <a:gd name="connsiteY17" fmla="*/ 221456 h 507206"/>
              <a:gd name="connsiteX18" fmla="*/ 21432 w 1883569"/>
              <a:gd name="connsiteY18" fmla="*/ 211931 h 507206"/>
              <a:gd name="connsiteX19" fmla="*/ 42863 w 1883569"/>
              <a:gd name="connsiteY19" fmla="*/ 211931 h 507206"/>
              <a:gd name="connsiteX20" fmla="*/ 90488 w 1883569"/>
              <a:gd name="connsiteY20" fmla="*/ 235743 h 507206"/>
              <a:gd name="connsiteX21" fmla="*/ 147638 w 1883569"/>
              <a:gd name="connsiteY21" fmla="*/ 254793 h 507206"/>
              <a:gd name="connsiteX22" fmla="*/ 230982 w 1883569"/>
              <a:gd name="connsiteY22" fmla="*/ 283368 h 507206"/>
              <a:gd name="connsiteX23" fmla="*/ 302419 w 1883569"/>
              <a:gd name="connsiteY23" fmla="*/ 300037 h 507206"/>
              <a:gd name="connsiteX24" fmla="*/ 373857 w 1883569"/>
              <a:gd name="connsiteY24" fmla="*/ 309562 h 507206"/>
              <a:gd name="connsiteX25" fmla="*/ 423863 w 1883569"/>
              <a:gd name="connsiteY25" fmla="*/ 314325 h 507206"/>
              <a:gd name="connsiteX26" fmla="*/ 469107 w 1883569"/>
              <a:gd name="connsiteY26" fmla="*/ 309562 h 507206"/>
              <a:gd name="connsiteX27" fmla="*/ 661988 w 1883569"/>
              <a:gd name="connsiteY27" fmla="*/ 271462 h 507206"/>
              <a:gd name="connsiteX28" fmla="*/ 966788 w 1883569"/>
              <a:gd name="connsiteY28" fmla="*/ 214312 h 507206"/>
              <a:gd name="connsiteX29" fmla="*/ 1173957 w 1883569"/>
              <a:gd name="connsiteY29" fmla="*/ 173831 h 507206"/>
              <a:gd name="connsiteX30" fmla="*/ 1266825 w 1883569"/>
              <a:gd name="connsiteY30" fmla="*/ 150018 h 507206"/>
              <a:gd name="connsiteX31" fmla="*/ 1383507 w 1883569"/>
              <a:gd name="connsiteY31" fmla="*/ 111918 h 507206"/>
              <a:gd name="connsiteX32" fmla="*/ 1471613 w 1883569"/>
              <a:gd name="connsiteY32" fmla="*/ 76200 h 507206"/>
              <a:gd name="connsiteX33" fmla="*/ 1524000 w 1883569"/>
              <a:gd name="connsiteY33" fmla="*/ 42862 h 507206"/>
              <a:gd name="connsiteX34" fmla="*/ 1550194 w 1883569"/>
              <a:gd name="connsiteY34" fmla="*/ 21431 h 507206"/>
              <a:gd name="connsiteX35" fmla="*/ 1581150 w 1883569"/>
              <a:gd name="connsiteY35" fmla="*/ 7143 h 507206"/>
              <a:gd name="connsiteX36" fmla="*/ 1614488 w 1883569"/>
              <a:gd name="connsiteY36" fmla="*/ 0 h 507206"/>
              <a:gd name="connsiteX37" fmla="*/ 1647825 w 1883569"/>
              <a:gd name="connsiteY37" fmla="*/ 0 h 507206"/>
              <a:gd name="connsiteX38" fmla="*/ 1704975 w 1883569"/>
              <a:gd name="connsiteY38" fmla="*/ 7143 h 507206"/>
              <a:gd name="connsiteX39" fmla="*/ 1754982 w 1883569"/>
              <a:gd name="connsiteY39" fmla="*/ 21431 h 507206"/>
              <a:gd name="connsiteX40" fmla="*/ 1788319 w 1883569"/>
              <a:gd name="connsiteY40" fmla="*/ 30956 h 507206"/>
              <a:gd name="connsiteX41" fmla="*/ 1814513 w 1883569"/>
              <a:gd name="connsiteY41" fmla="*/ 45243 h 507206"/>
              <a:gd name="connsiteX42" fmla="*/ 1838325 w 1883569"/>
              <a:gd name="connsiteY42" fmla="*/ 59531 h 507206"/>
              <a:gd name="connsiteX43" fmla="*/ 1854994 w 1883569"/>
              <a:gd name="connsiteY43" fmla="*/ 71437 h 507206"/>
              <a:gd name="connsiteX44" fmla="*/ 1871663 w 1883569"/>
              <a:gd name="connsiteY44" fmla="*/ 90487 h 507206"/>
              <a:gd name="connsiteX45" fmla="*/ 1878807 w 1883569"/>
              <a:gd name="connsiteY45" fmla="*/ 107156 h 507206"/>
              <a:gd name="connsiteX46" fmla="*/ 1883569 w 1883569"/>
              <a:gd name="connsiteY46" fmla="*/ 133350 h 507206"/>
              <a:gd name="connsiteX47" fmla="*/ 1878807 w 1883569"/>
              <a:gd name="connsiteY47" fmla="*/ 157162 h 507206"/>
              <a:gd name="connsiteX48" fmla="*/ 1871663 w 1883569"/>
              <a:gd name="connsiteY48" fmla="*/ 185737 h 507206"/>
              <a:gd name="connsiteX49" fmla="*/ 1859757 w 1883569"/>
              <a:gd name="connsiteY49" fmla="*/ 211931 h 507206"/>
              <a:gd name="connsiteX50" fmla="*/ 1835944 w 1883569"/>
              <a:gd name="connsiteY50" fmla="*/ 238125 h 507206"/>
              <a:gd name="connsiteX51" fmla="*/ 1790700 w 1883569"/>
              <a:gd name="connsiteY51" fmla="*/ 257175 h 507206"/>
              <a:gd name="connsiteX52" fmla="*/ 1643063 w 1883569"/>
              <a:gd name="connsiteY52" fmla="*/ 285750 h 507206"/>
              <a:gd name="connsiteX53" fmla="*/ 1385888 w 1883569"/>
              <a:gd name="connsiteY53" fmla="*/ 333375 h 507206"/>
              <a:gd name="connsiteX54" fmla="*/ 1209675 w 1883569"/>
              <a:gd name="connsiteY54" fmla="*/ 369093 h 507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883569" h="507206">
                <a:moveTo>
                  <a:pt x="1209675" y="369093"/>
                </a:moveTo>
                <a:lnTo>
                  <a:pt x="895350" y="428625"/>
                </a:lnTo>
                <a:lnTo>
                  <a:pt x="792957" y="442912"/>
                </a:lnTo>
                <a:lnTo>
                  <a:pt x="545307" y="476250"/>
                </a:lnTo>
                <a:lnTo>
                  <a:pt x="457200" y="490537"/>
                </a:lnTo>
                <a:lnTo>
                  <a:pt x="416719" y="502443"/>
                </a:lnTo>
                <a:lnTo>
                  <a:pt x="388144" y="507206"/>
                </a:lnTo>
                <a:lnTo>
                  <a:pt x="347663" y="507206"/>
                </a:lnTo>
                <a:lnTo>
                  <a:pt x="307182" y="502443"/>
                </a:lnTo>
                <a:lnTo>
                  <a:pt x="269082" y="488156"/>
                </a:lnTo>
                <a:lnTo>
                  <a:pt x="185738" y="433387"/>
                </a:lnTo>
                <a:lnTo>
                  <a:pt x="80963" y="350043"/>
                </a:lnTo>
                <a:lnTo>
                  <a:pt x="38100" y="309562"/>
                </a:lnTo>
                <a:lnTo>
                  <a:pt x="16669" y="288131"/>
                </a:lnTo>
                <a:lnTo>
                  <a:pt x="7144" y="276225"/>
                </a:lnTo>
                <a:lnTo>
                  <a:pt x="0" y="252412"/>
                </a:lnTo>
                <a:lnTo>
                  <a:pt x="0" y="230981"/>
                </a:lnTo>
                <a:lnTo>
                  <a:pt x="4763" y="221456"/>
                </a:lnTo>
                <a:lnTo>
                  <a:pt x="21432" y="211931"/>
                </a:lnTo>
                <a:lnTo>
                  <a:pt x="42863" y="211931"/>
                </a:lnTo>
                <a:lnTo>
                  <a:pt x="90488" y="235743"/>
                </a:lnTo>
                <a:lnTo>
                  <a:pt x="147638" y="254793"/>
                </a:lnTo>
                <a:lnTo>
                  <a:pt x="230982" y="283368"/>
                </a:lnTo>
                <a:lnTo>
                  <a:pt x="302419" y="300037"/>
                </a:lnTo>
                <a:lnTo>
                  <a:pt x="373857" y="309562"/>
                </a:lnTo>
                <a:lnTo>
                  <a:pt x="423863" y="314325"/>
                </a:lnTo>
                <a:lnTo>
                  <a:pt x="469107" y="309562"/>
                </a:lnTo>
                <a:lnTo>
                  <a:pt x="661988" y="271462"/>
                </a:lnTo>
                <a:lnTo>
                  <a:pt x="966788" y="214312"/>
                </a:lnTo>
                <a:lnTo>
                  <a:pt x="1173957" y="173831"/>
                </a:lnTo>
                <a:lnTo>
                  <a:pt x="1266825" y="150018"/>
                </a:lnTo>
                <a:lnTo>
                  <a:pt x="1383507" y="111918"/>
                </a:lnTo>
                <a:lnTo>
                  <a:pt x="1471613" y="76200"/>
                </a:lnTo>
                <a:lnTo>
                  <a:pt x="1524000" y="42862"/>
                </a:lnTo>
                <a:lnTo>
                  <a:pt x="1550194" y="21431"/>
                </a:lnTo>
                <a:lnTo>
                  <a:pt x="1581150" y="7143"/>
                </a:lnTo>
                <a:lnTo>
                  <a:pt x="1614488" y="0"/>
                </a:lnTo>
                <a:lnTo>
                  <a:pt x="1647825" y="0"/>
                </a:lnTo>
                <a:lnTo>
                  <a:pt x="1704975" y="7143"/>
                </a:lnTo>
                <a:lnTo>
                  <a:pt x="1754982" y="21431"/>
                </a:lnTo>
                <a:lnTo>
                  <a:pt x="1788319" y="30956"/>
                </a:lnTo>
                <a:lnTo>
                  <a:pt x="1814513" y="45243"/>
                </a:lnTo>
                <a:lnTo>
                  <a:pt x="1838325" y="59531"/>
                </a:lnTo>
                <a:lnTo>
                  <a:pt x="1854994" y="71437"/>
                </a:lnTo>
                <a:lnTo>
                  <a:pt x="1871663" y="90487"/>
                </a:lnTo>
                <a:lnTo>
                  <a:pt x="1878807" y="107156"/>
                </a:lnTo>
                <a:lnTo>
                  <a:pt x="1883569" y="133350"/>
                </a:lnTo>
                <a:lnTo>
                  <a:pt x="1878807" y="157162"/>
                </a:lnTo>
                <a:lnTo>
                  <a:pt x="1871663" y="185737"/>
                </a:lnTo>
                <a:lnTo>
                  <a:pt x="1859757" y="211931"/>
                </a:lnTo>
                <a:lnTo>
                  <a:pt x="1835944" y="238125"/>
                </a:lnTo>
                <a:lnTo>
                  <a:pt x="1790700" y="257175"/>
                </a:lnTo>
                <a:lnTo>
                  <a:pt x="1643063" y="285750"/>
                </a:lnTo>
                <a:lnTo>
                  <a:pt x="1385888" y="333375"/>
                </a:lnTo>
                <a:lnTo>
                  <a:pt x="1209675" y="36909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57244D9A-538A-4F7D-A846-4250639F9A9B}"/>
              </a:ext>
            </a:extLst>
          </p:cNvPr>
          <p:cNvSpPr/>
          <p:nvPr/>
        </p:nvSpPr>
        <p:spPr>
          <a:xfrm>
            <a:off x="3662367" y="2824164"/>
            <a:ext cx="2414587" cy="719137"/>
          </a:xfrm>
          <a:custGeom>
            <a:avLst/>
            <a:gdLst>
              <a:gd name="connsiteX0" fmla="*/ 1700212 w 2414587"/>
              <a:gd name="connsiteY0" fmla="*/ 319087 h 719137"/>
              <a:gd name="connsiteX1" fmla="*/ 1409700 w 2414587"/>
              <a:gd name="connsiteY1" fmla="*/ 390525 h 719137"/>
              <a:gd name="connsiteX2" fmla="*/ 1250156 w 2414587"/>
              <a:gd name="connsiteY2" fmla="*/ 445293 h 719137"/>
              <a:gd name="connsiteX3" fmla="*/ 1028700 w 2414587"/>
              <a:gd name="connsiteY3" fmla="*/ 495300 h 719137"/>
              <a:gd name="connsiteX4" fmla="*/ 788193 w 2414587"/>
              <a:gd name="connsiteY4" fmla="*/ 561975 h 719137"/>
              <a:gd name="connsiteX5" fmla="*/ 633412 w 2414587"/>
              <a:gd name="connsiteY5" fmla="*/ 614362 h 719137"/>
              <a:gd name="connsiteX6" fmla="*/ 571500 w 2414587"/>
              <a:gd name="connsiteY6" fmla="*/ 640556 h 719137"/>
              <a:gd name="connsiteX7" fmla="*/ 511968 w 2414587"/>
              <a:gd name="connsiteY7" fmla="*/ 666750 h 719137"/>
              <a:gd name="connsiteX8" fmla="*/ 478631 w 2414587"/>
              <a:gd name="connsiteY8" fmla="*/ 688181 h 719137"/>
              <a:gd name="connsiteX9" fmla="*/ 438150 w 2414587"/>
              <a:gd name="connsiteY9" fmla="*/ 709612 h 719137"/>
              <a:gd name="connsiteX10" fmla="*/ 421481 w 2414587"/>
              <a:gd name="connsiteY10" fmla="*/ 714375 h 719137"/>
              <a:gd name="connsiteX11" fmla="*/ 392906 w 2414587"/>
              <a:gd name="connsiteY11" fmla="*/ 719137 h 719137"/>
              <a:gd name="connsiteX12" fmla="*/ 376237 w 2414587"/>
              <a:gd name="connsiteY12" fmla="*/ 716756 h 719137"/>
              <a:gd name="connsiteX13" fmla="*/ 335756 w 2414587"/>
              <a:gd name="connsiteY13" fmla="*/ 700087 h 719137"/>
              <a:gd name="connsiteX14" fmla="*/ 207168 w 2414587"/>
              <a:gd name="connsiteY14" fmla="*/ 607218 h 719137"/>
              <a:gd name="connsiteX15" fmla="*/ 116681 w 2414587"/>
              <a:gd name="connsiteY15" fmla="*/ 528637 h 719137"/>
              <a:gd name="connsiteX16" fmla="*/ 28575 w 2414587"/>
              <a:gd name="connsiteY16" fmla="*/ 445293 h 719137"/>
              <a:gd name="connsiteX17" fmla="*/ 14287 w 2414587"/>
              <a:gd name="connsiteY17" fmla="*/ 431006 h 719137"/>
              <a:gd name="connsiteX18" fmla="*/ 2381 w 2414587"/>
              <a:gd name="connsiteY18" fmla="*/ 411956 h 719137"/>
              <a:gd name="connsiteX19" fmla="*/ 0 w 2414587"/>
              <a:gd name="connsiteY19" fmla="*/ 395287 h 719137"/>
              <a:gd name="connsiteX20" fmla="*/ 0 w 2414587"/>
              <a:gd name="connsiteY20" fmla="*/ 383381 h 719137"/>
              <a:gd name="connsiteX21" fmla="*/ 4762 w 2414587"/>
              <a:gd name="connsiteY21" fmla="*/ 369093 h 719137"/>
              <a:gd name="connsiteX22" fmla="*/ 16668 w 2414587"/>
              <a:gd name="connsiteY22" fmla="*/ 364331 h 719137"/>
              <a:gd name="connsiteX23" fmla="*/ 33337 w 2414587"/>
              <a:gd name="connsiteY23" fmla="*/ 364331 h 719137"/>
              <a:gd name="connsiteX24" fmla="*/ 64293 w 2414587"/>
              <a:gd name="connsiteY24" fmla="*/ 381000 h 719137"/>
              <a:gd name="connsiteX25" fmla="*/ 150018 w 2414587"/>
              <a:gd name="connsiteY25" fmla="*/ 416718 h 719137"/>
              <a:gd name="connsiteX26" fmla="*/ 230981 w 2414587"/>
              <a:gd name="connsiteY26" fmla="*/ 445293 h 719137"/>
              <a:gd name="connsiteX27" fmla="*/ 321468 w 2414587"/>
              <a:gd name="connsiteY27" fmla="*/ 466725 h 719137"/>
              <a:gd name="connsiteX28" fmla="*/ 366712 w 2414587"/>
              <a:gd name="connsiteY28" fmla="*/ 471487 h 719137"/>
              <a:gd name="connsiteX29" fmla="*/ 404812 w 2414587"/>
              <a:gd name="connsiteY29" fmla="*/ 469106 h 719137"/>
              <a:gd name="connsiteX30" fmla="*/ 476250 w 2414587"/>
              <a:gd name="connsiteY30" fmla="*/ 457200 h 719137"/>
              <a:gd name="connsiteX31" fmla="*/ 781050 w 2414587"/>
              <a:gd name="connsiteY31" fmla="*/ 373856 h 719137"/>
              <a:gd name="connsiteX32" fmla="*/ 1076325 w 2414587"/>
              <a:gd name="connsiteY32" fmla="*/ 288131 h 719137"/>
              <a:gd name="connsiteX33" fmla="*/ 1254918 w 2414587"/>
              <a:gd name="connsiteY33" fmla="*/ 235743 h 719137"/>
              <a:gd name="connsiteX34" fmla="*/ 1416843 w 2414587"/>
              <a:gd name="connsiteY34" fmla="*/ 183356 h 719137"/>
              <a:gd name="connsiteX35" fmla="*/ 1959768 w 2414587"/>
              <a:gd name="connsiteY35" fmla="*/ 71437 h 719137"/>
              <a:gd name="connsiteX36" fmla="*/ 1978818 w 2414587"/>
              <a:gd name="connsiteY36" fmla="*/ 57150 h 719137"/>
              <a:gd name="connsiteX37" fmla="*/ 2014537 w 2414587"/>
              <a:gd name="connsiteY37" fmla="*/ 35718 h 719137"/>
              <a:gd name="connsiteX38" fmla="*/ 2062162 w 2414587"/>
              <a:gd name="connsiteY38" fmla="*/ 14287 h 719137"/>
              <a:gd name="connsiteX39" fmla="*/ 2114550 w 2414587"/>
              <a:gd name="connsiteY39" fmla="*/ 0 h 719137"/>
              <a:gd name="connsiteX40" fmla="*/ 2150268 w 2414587"/>
              <a:gd name="connsiteY40" fmla="*/ 2381 h 719137"/>
              <a:gd name="connsiteX41" fmla="*/ 2205037 w 2414587"/>
              <a:gd name="connsiteY41" fmla="*/ 9525 h 719137"/>
              <a:gd name="connsiteX42" fmla="*/ 2257425 w 2414587"/>
              <a:gd name="connsiteY42" fmla="*/ 26193 h 719137"/>
              <a:gd name="connsiteX43" fmla="*/ 2316956 w 2414587"/>
              <a:gd name="connsiteY43" fmla="*/ 50006 h 719137"/>
              <a:gd name="connsiteX44" fmla="*/ 2366962 w 2414587"/>
              <a:gd name="connsiteY44" fmla="*/ 80962 h 719137"/>
              <a:gd name="connsiteX45" fmla="*/ 2395537 w 2414587"/>
              <a:gd name="connsiteY45" fmla="*/ 102393 h 719137"/>
              <a:gd name="connsiteX46" fmla="*/ 2407443 w 2414587"/>
              <a:gd name="connsiteY46" fmla="*/ 116681 h 719137"/>
              <a:gd name="connsiteX47" fmla="*/ 2412206 w 2414587"/>
              <a:gd name="connsiteY47" fmla="*/ 130968 h 719137"/>
              <a:gd name="connsiteX48" fmla="*/ 2414587 w 2414587"/>
              <a:gd name="connsiteY48" fmla="*/ 150018 h 719137"/>
              <a:gd name="connsiteX49" fmla="*/ 2409825 w 2414587"/>
              <a:gd name="connsiteY49" fmla="*/ 166687 h 719137"/>
              <a:gd name="connsiteX50" fmla="*/ 2397918 w 2414587"/>
              <a:gd name="connsiteY50" fmla="*/ 190500 h 719137"/>
              <a:gd name="connsiteX51" fmla="*/ 2374106 w 2414587"/>
              <a:gd name="connsiteY51" fmla="*/ 209550 h 719137"/>
              <a:gd name="connsiteX52" fmla="*/ 2328862 w 2414587"/>
              <a:gd name="connsiteY52" fmla="*/ 240506 h 719137"/>
              <a:gd name="connsiteX53" fmla="*/ 2300287 w 2414587"/>
              <a:gd name="connsiteY53" fmla="*/ 250031 h 719137"/>
              <a:gd name="connsiteX54" fmla="*/ 2109787 w 2414587"/>
              <a:gd name="connsiteY54" fmla="*/ 254793 h 719137"/>
              <a:gd name="connsiteX55" fmla="*/ 1964531 w 2414587"/>
              <a:gd name="connsiteY55" fmla="*/ 276225 h 719137"/>
              <a:gd name="connsiteX56" fmla="*/ 1700212 w 2414587"/>
              <a:gd name="connsiteY56" fmla="*/ 319087 h 719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414587" h="719137">
                <a:moveTo>
                  <a:pt x="1700212" y="319087"/>
                </a:moveTo>
                <a:lnTo>
                  <a:pt x="1409700" y="390525"/>
                </a:lnTo>
                <a:lnTo>
                  <a:pt x="1250156" y="445293"/>
                </a:lnTo>
                <a:lnTo>
                  <a:pt x="1028700" y="495300"/>
                </a:lnTo>
                <a:lnTo>
                  <a:pt x="788193" y="561975"/>
                </a:lnTo>
                <a:lnTo>
                  <a:pt x="633412" y="614362"/>
                </a:lnTo>
                <a:lnTo>
                  <a:pt x="571500" y="640556"/>
                </a:lnTo>
                <a:lnTo>
                  <a:pt x="511968" y="666750"/>
                </a:lnTo>
                <a:lnTo>
                  <a:pt x="478631" y="688181"/>
                </a:lnTo>
                <a:lnTo>
                  <a:pt x="438150" y="709612"/>
                </a:lnTo>
                <a:lnTo>
                  <a:pt x="421481" y="714375"/>
                </a:lnTo>
                <a:lnTo>
                  <a:pt x="392906" y="719137"/>
                </a:lnTo>
                <a:lnTo>
                  <a:pt x="376237" y="716756"/>
                </a:lnTo>
                <a:lnTo>
                  <a:pt x="335756" y="700087"/>
                </a:lnTo>
                <a:lnTo>
                  <a:pt x="207168" y="607218"/>
                </a:lnTo>
                <a:lnTo>
                  <a:pt x="116681" y="528637"/>
                </a:lnTo>
                <a:lnTo>
                  <a:pt x="28575" y="445293"/>
                </a:lnTo>
                <a:lnTo>
                  <a:pt x="14287" y="431006"/>
                </a:lnTo>
                <a:lnTo>
                  <a:pt x="2381" y="411956"/>
                </a:lnTo>
                <a:lnTo>
                  <a:pt x="0" y="395287"/>
                </a:lnTo>
                <a:lnTo>
                  <a:pt x="0" y="383381"/>
                </a:lnTo>
                <a:lnTo>
                  <a:pt x="4762" y="369093"/>
                </a:lnTo>
                <a:lnTo>
                  <a:pt x="16668" y="364331"/>
                </a:lnTo>
                <a:lnTo>
                  <a:pt x="33337" y="364331"/>
                </a:lnTo>
                <a:lnTo>
                  <a:pt x="64293" y="381000"/>
                </a:lnTo>
                <a:lnTo>
                  <a:pt x="150018" y="416718"/>
                </a:lnTo>
                <a:lnTo>
                  <a:pt x="230981" y="445293"/>
                </a:lnTo>
                <a:lnTo>
                  <a:pt x="321468" y="466725"/>
                </a:lnTo>
                <a:lnTo>
                  <a:pt x="366712" y="471487"/>
                </a:lnTo>
                <a:lnTo>
                  <a:pt x="404812" y="469106"/>
                </a:lnTo>
                <a:lnTo>
                  <a:pt x="476250" y="457200"/>
                </a:lnTo>
                <a:lnTo>
                  <a:pt x="781050" y="373856"/>
                </a:lnTo>
                <a:lnTo>
                  <a:pt x="1076325" y="288131"/>
                </a:lnTo>
                <a:lnTo>
                  <a:pt x="1254918" y="235743"/>
                </a:lnTo>
                <a:lnTo>
                  <a:pt x="1416843" y="183356"/>
                </a:lnTo>
                <a:lnTo>
                  <a:pt x="1959768" y="71437"/>
                </a:lnTo>
                <a:lnTo>
                  <a:pt x="1978818" y="57150"/>
                </a:lnTo>
                <a:lnTo>
                  <a:pt x="2014537" y="35718"/>
                </a:lnTo>
                <a:lnTo>
                  <a:pt x="2062162" y="14287"/>
                </a:lnTo>
                <a:lnTo>
                  <a:pt x="2114550" y="0"/>
                </a:lnTo>
                <a:lnTo>
                  <a:pt x="2150268" y="2381"/>
                </a:lnTo>
                <a:lnTo>
                  <a:pt x="2205037" y="9525"/>
                </a:lnTo>
                <a:lnTo>
                  <a:pt x="2257425" y="26193"/>
                </a:lnTo>
                <a:lnTo>
                  <a:pt x="2316956" y="50006"/>
                </a:lnTo>
                <a:lnTo>
                  <a:pt x="2366962" y="80962"/>
                </a:lnTo>
                <a:lnTo>
                  <a:pt x="2395537" y="102393"/>
                </a:lnTo>
                <a:lnTo>
                  <a:pt x="2407443" y="116681"/>
                </a:lnTo>
                <a:lnTo>
                  <a:pt x="2412206" y="130968"/>
                </a:lnTo>
                <a:lnTo>
                  <a:pt x="2414587" y="150018"/>
                </a:lnTo>
                <a:lnTo>
                  <a:pt x="2409825" y="166687"/>
                </a:lnTo>
                <a:lnTo>
                  <a:pt x="2397918" y="190500"/>
                </a:lnTo>
                <a:lnTo>
                  <a:pt x="2374106" y="209550"/>
                </a:lnTo>
                <a:lnTo>
                  <a:pt x="2328862" y="240506"/>
                </a:lnTo>
                <a:lnTo>
                  <a:pt x="2300287" y="250031"/>
                </a:lnTo>
                <a:lnTo>
                  <a:pt x="2109787" y="254793"/>
                </a:lnTo>
                <a:lnTo>
                  <a:pt x="1964531" y="276225"/>
                </a:lnTo>
                <a:lnTo>
                  <a:pt x="1700212" y="319087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2730F617-5D54-407E-8CB1-4972BD5CEF34}"/>
              </a:ext>
            </a:extLst>
          </p:cNvPr>
          <p:cNvSpPr/>
          <p:nvPr/>
        </p:nvSpPr>
        <p:spPr>
          <a:xfrm rot="16200000">
            <a:off x="5736434" y="3132932"/>
            <a:ext cx="1998663" cy="476250"/>
          </a:xfrm>
          <a:custGeom>
            <a:avLst/>
            <a:gdLst>
              <a:gd name="connsiteX0" fmla="*/ 983456 w 1997869"/>
              <a:gd name="connsiteY0" fmla="*/ 395288 h 476250"/>
              <a:gd name="connsiteX1" fmla="*/ 321469 w 1997869"/>
              <a:gd name="connsiteY1" fmla="*/ 397669 h 476250"/>
              <a:gd name="connsiteX2" fmla="*/ 183356 w 1997869"/>
              <a:gd name="connsiteY2" fmla="*/ 392907 h 476250"/>
              <a:gd name="connsiteX3" fmla="*/ 133350 w 1997869"/>
              <a:gd name="connsiteY3" fmla="*/ 385763 h 476250"/>
              <a:gd name="connsiteX4" fmla="*/ 80962 w 1997869"/>
              <a:gd name="connsiteY4" fmla="*/ 369094 h 476250"/>
              <a:gd name="connsiteX5" fmla="*/ 45244 w 1997869"/>
              <a:gd name="connsiteY5" fmla="*/ 352425 h 476250"/>
              <a:gd name="connsiteX6" fmla="*/ 16669 w 1997869"/>
              <a:gd name="connsiteY6" fmla="*/ 328613 h 476250"/>
              <a:gd name="connsiteX7" fmla="*/ 2381 w 1997869"/>
              <a:gd name="connsiteY7" fmla="*/ 307182 h 476250"/>
              <a:gd name="connsiteX8" fmla="*/ 0 w 1997869"/>
              <a:gd name="connsiteY8" fmla="*/ 285750 h 476250"/>
              <a:gd name="connsiteX9" fmla="*/ 4762 w 1997869"/>
              <a:gd name="connsiteY9" fmla="*/ 266700 h 476250"/>
              <a:gd name="connsiteX10" fmla="*/ 28575 w 1997869"/>
              <a:gd name="connsiteY10" fmla="*/ 240507 h 476250"/>
              <a:gd name="connsiteX11" fmla="*/ 85725 w 1997869"/>
              <a:gd name="connsiteY11" fmla="*/ 197644 h 476250"/>
              <a:gd name="connsiteX12" fmla="*/ 138112 w 1997869"/>
              <a:gd name="connsiteY12" fmla="*/ 169069 h 476250"/>
              <a:gd name="connsiteX13" fmla="*/ 200025 w 1997869"/>
              <a:gd name="connsiteY13" fmla="*/ 150019 h 476250"/>
              <a:gd name="connsiteX14" fmla="*/ 247650 w 1997869"/>
              <a:gd name="connsiteY14" fmla="*/ 142875 h 476250"/>
              <a:gd name="connsiteX15" fmla="*/ 352425 w 1997869"/>
              <a:gd name="connsiteY15" fmla="*/ 140494 h 476250"/>
              <a:gd name="connsiteX16" fmla="*/ 490537 w 1997869"/>
              <a:gd name="connsiteY16" fmla="*/ 152400 h 476250"/>
              <a:gd name="connsiteX17" fmla="*/ 714375 w 1997869"/>
              <a:gd name="connsiteY17" fmla="*/ 173832 h 476250"/>
              <a:gd name="connsiteX18" fmla="*/ 869156 w 1997869"/>
              <a:gd name="connsiteY18" fmla="*/ 188119 h 476250"/>
              <a:gd name="connsiteX19" fmla="*/ 885825 w 1997869"/>
              <a:gd name="connsiteY19" fmla="*/ 192882 h 476250"/>
              <a:gd name="connsiteX20" fmla="*/ 1443037 w 1997869"/>
              <a:gd name="connsiteY20" fmla="*/ 197644 h 476250"/>
              <a:gd name="connsiteX21" fmla="*/ 1709737 w 1997869"/>
              <a:gd name="connsiteY21" fmla="*/ 192882 h 476250"/>
              <a:gd name="connsiteX22" fmla="*/ 1747837 w 1997869"/>
              <a:gd name="connsiteY22" fmla="*/ 180975 h 476250"/>
              <a:gd name="connsiteX23" fmla="*/ 1790700 w 1997869"/>
              <a:gd name="connsiteY23" fmla="*/ 161925 h 476250"/>
              <a:gd name="connsiteX24" fmla="*/ 1838325 w 1997869"/>
              <a:gd name="connsiteY24" fmla="*/ 130969 h 476250"/>
              <a:gd name="connsiteX25" fmla="*/ 1888331 w 1997869"/>
              <a:gd name="connsiteY25" fmla="*/ 83344 h 476250"/>
              <a:gd name="connsiteX26" fmla="*/ 1928812 w 1997869"/>
              <a:gd name="connsiteY26" fmla="*/ 35719 h 476250"/>
              <a:gd name="connsiteX27" fmla="*/ 1947862 w 1997869"/>
              <a:gd name="connsiteY27" fmla="*/ 11907 h 476250"/>
              <a:gd name="connsiteX28" fmla="*/ 1964531 w 1997869"/>
              <a:gd name="connsiteY28" fmla="*/ 2382 h 476250"/>
              <a:gd name="connsiteX29" fmla="*/ 1985962 w 1997869"/>
              <a:gd name="connsiteY29" fmla="*/ 0 h 476250"/>
              <a:gd name="connsiteX30" fmla="*/ 1995487 w 1997869"/>
              <a:gd name="connsiteY30" fmla="*/ 4763 h 476250"/>
              <a:gd name="connsiteX31" fmla="*/ 1997869 w 1997869"/>
              <a:gd name="connsiteY31" fmla="*/ 16669 h 476250"/>
              <a:gd name="connsiteX32" fmla="*/ 1988344 w 1997869"/>
              <a:gd name="connsiteY32" fmla="*/ 80963 h 476250"/>
              <a:gd name="connsiteX33" fmla="*/ 1974056 w 1997869"/>
              <a:gd name="connsiteY33" fmla="*/ 138113 h 476250"/>
              <a:gd name="connsiteX34" fmla="*/ 1952625 w 1997869"/>
              <a:gd name="connsiteY34" fmla="*/ 209550 h 476250"/>
              <a:gd name="connsiteX35" fmla="*/ 1926431 w 1997869"/>
              <a:gd name="connsiteY35" fmla="*/ 278607 h 476250"/>
              <a:gd name="connsiteX36" fmla="*/ 1883569 w 1997869"/>
              <a:gd name="connsiteY36" fmla="*/ 361950 h 476250"/>
              <a:gd name="connsiteX37" fmla="*/ 1859756 w 1997869"/>
              <a:gd name="connsiteY37" fmla="*/ 400050 h 476250"/>
              <a:gd name="connsiteX38" fmla="*/ 1838325 w 1997869"/>
              <a:gd name="connsiteY38" fmla="*/ 431007 h 476250"/>
              <a:gd name="connsiteX39" fmla="*/ 1816894 w 1997869"/>
              <a:gd name="connsiteY39" fmla="*/ 450057 h 476250"/>
              <a:gd name="connsiteX40" fmla="*/ 1785937 w 1997869"/>
              <a:gd name="connsiteY40" fmla="*/ 464344 h 476250"/>
              <a:gd name="connsiteX41" fmla="*/ 1752600 w 1997869"/>
              <a:gd name="connsiteY41" fmla="*/ 473869 h 476250"/>
              <a:gd name="connsiteX42" fmla="*/ 1719262 w 1997869"/>
              <a:gd name="connsiteY42" fmla="*/ 476250 h 476250"/>
              <a:gd name="connsiteX43" fmla="*/ 1671637 w 1997869"/>
              <a:gd name="connsiteY43" fmla="*/ 469107 h 476250"/>
              <a:gd name="connsiteX44" fmla="*/ 1626394 w 1997869"/>
              <a:gd name="connsiteY44" fmla="*/ 452438 h 476250"/>
              <a:gd name="connsiteX45" fmla="*/ 1495425 w 1997869"/>
              <a:gd name="connsiteY45" fmla="*/ 419100 h 476250"/>
              <a:gd name="connsiteX46" fmla="*/ 1364456 w 1997869"/>
              <a:gd name="connsiteY46" fmla="*/ 395288 h 476250"/>
              <a:gd name="connsiteX47" fmla="*/ 983456 w 1997869"/>
              <a:gd name="connsiteY47" fmla="*/ 395288 h 476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997869" h="476250">
                <a:moveTo>
                  <a:pt x="983456" y="395288"/>
                </a:moveTo>
                <a:lnTo>
                  <a:pt x="321469" y="397669"/>
                </a:lnTo>
                <a:lnTo>
                  <a:pt x="183356" y="392907"/>
                </a:lnTo>
                <a:lnTo>
                  <a:pt x="133350" y="385763"/>
                </a:lnTo>
                <a:lnTo>
                  <a:pt x="80962" y="369094"/>
                </a:lnTo>
                <a:lnTo>
                  <a:pt x="45244" y="352425"/>
                </a:lnTo>
                <a:lnTo>
                  <a:pt x="16669" y="328613"/>
                </a:lnTo>
                <a:lnTo>
                  <a:pt x="2381" y="307182"/>
                </a:lnTo>
                <a:lnTo>
                  <a:pt x="0" y="285750"/>
                </a:lnTo>
                <a:lnTo>
                  <a:pt x="4762" y="266700"/>
                </a:lnTo>
                <a:lnTo>
                  <a:pt x="28575" y="240507"/>
                </a:lnTo>
                <a:lnTo>
                  <a:pt x="85725" y="197644"/>
                </a:lnTo>
                <a:lnTo>
                  <a:pt x="138112" y="169069"/>
                </a:lnTo>
                <a:lnTo>
                  <a:pt x="200025" y="150019"/>
                </a:lnTo>
                <a:lnTo>
                  <a:pt x="247650" y="142875"/>
                </a:lnTo>
                <a:lnTo>
                  <a:pt x="352425" y="140494"/>
                </a:lnTo>
                <a:lnTo>
                  <a:pt x="490537" y="152400"/>
                </a:lnTo>
                <a:lnTo>
                  <a:pt x="714375" y="173832"/>
                </a:lnTo>
                <a:lnTo>
                  <a:pt x="869156" y="188119"/>
                </a:lnTo>
                <a:lnTo>
                  <a:pt x="885825" y="192882"/>
                </a:lnTo>
                <a:lnTo>
                  <a:pt x="1443037" y="197644"/>
                </a:lnTo>
                <a:lnTo>
                  <a:pt x="1709737" y="192882"/>
                </a:lnTo>
                <a:lnTo>
                  <a:pt x="1747837" y="180975"/>
                </a:lnTo>
                <a:lnTo>
                  <a:pt x="1790700" y="161925"/>
                </a:lnTo>
                <a:lnTo>
                  <a:pt x="1838325" y="130969"/>
                </a:lnTo>
                <a:lnTo>
                  <a:pt x="1888331" y="83344"/>
                </a:lnTo>
                <a:lnTo>
                  <a:pt x="1928812" y="35719"/>
                </a:lnTo>
                <a:lnTo>
                  <a:pt x="1947862" y="11907"/>
                </a:lnTo>
                <a:lnTo>
                  <a:pt x="1964531" y="2382"/>
                </a:lnTo>
                <a:lnTo>
                  <a:pt x="1985962" y="0"/>
                </a:lnTo>
                <a:lnTo>
                  <a:pt x="1995487" y="4763"/>
                </a:lnTo>
                <a:lnTo>
                  <a:pt x="1997869" y="16669"/>
                </a:lnTo>
                <a:lnTo>
                  <a:pt x="1988344" y="80963"/>
                </a:lnTo>
                <a:lnTo>
                  <a:pt x="1974056" y="138113"/>
                </a:lnTo>
                <a:lnTo>
                  <a:pt x="1952625" y="209550"/>
                </a:lnTo>
                <a:lnTo>
                  <a:pt x="1926431" y="278607"/>
                </a:lnTo>
                <a:lnTo>
                  <a:pt x="1883569" y="361950"/>
                </a:lnTo>
                <a:lnTo>
                  <a:pt x="1859756" y="400050"/>
                </a:lnTo>
                <a:lnTo>
                  <a:pt x="1838325" y="431007"/>
                </a:lnTo>
                <a:lnTo>
                  <a:pt x="1816894" y="450057"/>
                </a:lnTo>
                <a:lnTo>
                  <a:pt x="1785937" y="464344"/>
                </a:lnTo>
                <a:lnTo>
                  <a:pt x="1752600" y="473869"/>
                </a:lnTo>
                <a:lnTo>
                  <a:pt x="1719262" y="476250"/>
                </a:lnTo>
                <a:lnTo>
                  <a:pt x="1671637" y="469107"/>
                </a:lnTo>
                <a:lnTo>
                  <a:pt x="1626394" y="452438"/>
                </a:lnTo>
                <a:lnTo>
                  <a:pt x="1495425" y="419100"/>
                </a:lnTo>
                <a:lnTo>
                  <a:pt x="1364456" y="395288"/>
                </a:lnTo>
                <a:lnTo>
                  <a:pt x="983456" y="39528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517D72A3-8ED4-4BB2-BCAD-044345316476}"/>
              </a:ext>
            </a:extLst>
          </p:cNvPr>
          <p:cNvSpPr/>
          <p:nvPr/>
        </p:nvSpPr>
        <p:spPr>
          <a:xfrm rot="16200000">
            <a:off x="3130554" y="3775076"/>
            <a:ext cx="3565525" cy="387350"/>
          </a:xfrm>
          <a:custGeom>
            <a:avLst/>
            <a:gdLst>
              <a:gd name="connsiteX0" fmla="*/ 1978025 w 3565525"/>
              <a:gd name="connsiteY0" fmla="*/ 384175 h 387350"/>
              <a:gd name="connsiteX1" fmla="*/ 1193800 w 3565525"/>
              <a:gd name="connsiteY1" fmla="*/ 377825 h 387350"/>
              <a:gd name="connsiteX2" fmla="*/ 590550 w 3565525"/>
              <a:gd name="connsiteY2" fmla="*/ 365125 h 387350"/>
              <a:gd name="connsiteX3" fmla="*/ 444500 w 3565525"/>
              <a:gd name="connsiteY3" fmla="*/ 361950 h 387350"/>
              <a:gd name="connsiteX4" fmla="*/ 342900 w 3565525"/>
              <a:gd name="connsiteY4" fmla="*/ 355600 h 387350"/>
              <a:gd name="connsiteX5" fmla="*/ 250825 w 3565525"/>
              <a:gd name="connsiteY5" fmla="*/ 342900 h 387350"/>
              <a:gd name="connsiteX6" fmla="*/ 168275 w 3565525"/>
              <a:gd name="connsiteY6" fmla="*/ 323850 h 387350"/>
              <a:gd name="connsiteX7" fmla="*/ 104775 w 3565525"/>
              <a:gd name="connsiteY7" fmla="*/ 301625 h 387350"/>
              <a:gd name="connsiteX8" fmla="*/ 66675 w 3565525"/>
              <a:gd name="connsiteY8" fmla="*/ 282575 h 387350"/>
              <a:gd name="connsiteX9" fmla="*/ 38100 w 3565525"/>
              <a:gd name="connsiteY9" fmla="*/ 254000 h 387350"/>
              <a:gd name="connsiteX10" fmla="*/ 12700 w 3565525"/>
              <a:gd name="connsiteY10" fmla="*/ 215900 h 387350"/>
              <a:gd name="connsiteX11" fmla="*/ 0 w 3565525"/>
              <a:gd name="connsiteY11" fmla="*/ 174625 h 387350"/>
              <a:gd name="connsiteX12" fmla="*/ 6350 w 3565525"/>
              <a:gd name="connsiteY12" fmla="*/ 149225 h 387350"/>
              <a:gd name="connsiteX13" fmla="*/ 34925 w 3565525"/>
              <a:gd name="connsiteY13" fmla="*/ 127000 h 387350"/>
              <a:gd name="connsiteX14" fmla="*/ 82550 w 3565525"/>
              <a:gd name="connsiteY14" fmla="*/ 98425 h 387350"/>
              <a:gd name="connsiteX15" fmla="*/ 152400 w 3565525"/>
              <a:gd name="connsiteY15" fmla="*/ 69850 h 387350"/>
              <a:gd name="connsiteX16" fmla="*/ 247650 w 3565525"/>
              <a:gd name="connsiteY16" fmla="*/ 44450 h 387350"/>
              <a:gd name="connsiteX17" fmla="*/ 387350 w 3565525"/>
              <a:gd name="connsiteY17" fmla="*/ 28575 h 387350"/>
              <a:gd name="connsiteX18" fmla="*/ 473075 w 3565525"/>
              <a:gd name="connsiteY18" fmla="*/ 28575 h 387350"/>
              <a:gd name="connsiteX19" fmla="*/ 520700 w 3565525"/>
              <a:gd name="connsiteY19" fmla="*/ 41275 h 387350"/>
              <a:gd name="connsiteX20" fmla="*/ 596900 w 3565525"/>
              <a:gd name="connsiteY20" fmla="*/ 60325 h 387350"/>
              <a:gd name="connsiteX21" fmla="*/ 669925 w 3565525"/>
              <a:gd name="connsiteY21" fmla="*/ 76200 h 387350"/>
              <a:gd name="connsiteX22" fmla="*/ 790575 w 3565525"/>
              <a:gd name="connsiteY22" fmla="*/ 95250 h 387350"/>
              <a:gd name="connsiteX23" fmla="*/ 942975 w 3565525"/>
              <a:gd name="connsiteY23" fmla="*/ 114300 h 387350"/>
              <a:gd name="connsiteX24" fmla="*/ 1152525 w 3565525"/>
              <a:gd name="connsiteY24" fmla="*/ 133350 h 387350"/>
              <a:gd name="connsiteX25" fmla="*/ 1447800 w 3565525"/>
              <a:gd name="connsiteY25" fmla="*/ 152400 h 387350"/>
              <a:gd name="connsiteX26" fmla="*/ 1866900 w 3565525"/>
              <a:gd name="connsiteY26" fmla="*/ 165100 h 387350"/>
              <a:gd name="connsiteX27" fmla="*/ 2479675 w 3565525"/>
              <a:gd name="connsiteY27" fmla="*/ 161925 h 387350"/>
              <a:gd name="connsiteX28" fmla="*/ 2670175 w 3565525"/>
              <a:gd name="connsiteY28" fmla="*/ 165100 h 387350"/>
              <a:gd name="connsiteX29" fmla="*/ 3146425 w 3565525"/>
              <a:gd name="connsiteY29" fmla="*/ 165100 h 387350"/>
              <a:gd name="connsiteX30" fmla="*/ 3219450 w 3565525"/>
              <a:gd name="connsiteY30" fmla="*/ 155575 h 387350"/>
              <a:gd name="connsiteX31" fmla="*/ 3276600 w 3565525"/>
              <a:gd name="connsiteY31" fmla="*/ 139700 h 387350"/>
              <a:gd name="connsiteX32" fmla="*/ 3343275 w 3565525"/>
              <a:gd name="connsiteY32" fmla="*/ 111125 h 387350"/>
              <a:gd name="connsiteX33" fmla="*/ 3425825 w 3565525"/>
              <a:gd name="connsiteY33" fmla="*/ 69850 h 387350"/>
              <a:gd name="connsiteX34" fmla="*/ 3524250 w 3565525"/>
              <a:gd name="connsiteY34" fmla="*/ 0 h 387350"/>
              <a:gd name="connsiteX35" fmla="*/ 3565525 w 3565525"/>
              <a:gd name="connsiteY35" fmla="*/ 139700 h 387350"/>
              <a:gd name="connsiteX36" fmla="*/ 3457575 w 3565525"/>
              <a:gd name="connsiteY36" fmla="*/ 234950 h 387350"/>
              <a:gd name="connsiteX37" fmla="*/ 3327400 w 3565525"/>
              <a:gd name="connsiteY37" fmla="*/ 384175 h 387350"/>
              <a:gd name="connsiteX38" fmla="*/ 3292475 w 3565525"/>
              <a:gd name="connsiteY38" fmla="*/ 387350 h 387350"/>
              <a:gd name="connsiteX39" fmla="*/ 2730500 w 3565525"/>
              <a:gd name="connsiteY39" fmla="*/ 387350 h 387350"/>
              <a:gd name="connsiteX40" fmla="*/ 2562225 w 3565525"/>
              <a:gd name="connsiteY40" fmla="*/ 381000 h 387350"/>
              <a:gd name="connsiteX41" fmla="*/ 1978025 w 3565525"/>
              <a:gd name="connsiteY41" fmla="*/ 384175 h 387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565525" h="387350">
                <a:moveTo>
                  <a:pt x="1978025" y="384175"/>
                </a:moveTo>
                <a:lnTo>
                  <a:pt x="1193800" y="377825"/>
                </a:lnTo>
                <a:lnTo>
                  <a:pt x="590550" y="365125"/>
                </a:lnTo>
                <a:lnTo>
                  <a:pt x="444500" y="361950"/>
                </a:lnTo>
                <a:lnTo>
                  <a:pt x="342900" y="355600"/>
                </a:lnTo>
                <a:lnTo>
                  <a:pt x="250825" y="342900"/>
                </a:lnTo>
                <a:lnTo>
                  <a:pt x="168275" y="323850"/>
                </a:lnTo>
                <a:lnTo>
                  <a:pt x="104775" y="301625"/>
                </a:lnTo>
                <a:lnTo>
                  <a:pt x="66675" y="282575"/>
                </a:lnTo>
                <a:lnTo>
                  <a:pt x="38100" y="254000"/>
                </a:lnTo>
                <a:lnTo>
                  <a:pt x="12700" y="215900"/>
                </a:lnTo>
                <a:lnTo>
                  <a:pt x="0" y="174625"/>
                </a:lnTo>
                <a:lnTo>
                  <a:pt x="6350" y="149225"/>
                </a:lnTo>
                <a:lnTo>
                  <a:pt x="34925" y="127000"/>
                </a:lnTo>
                <a:lnTo>
                  <a:pt x="82550" y="98425"/>
                </a:lnTo>
                <a:lnTo>
                  <a:pt x="152400" y="69850"/>
                </a:lnTo>
                <a:lnTo>
                  <a:pt x="247650" y="44450"/>
                </a:lnTo>
                <a:lnTo>
                  <a:pt x="387350" y="28575"/>
                </a:lnTo>
                <a:lnTo>
                  <a:pt x="473075" y="28575"/>
                </a:lnTo>
                <a:lnTo>
                  <a:pt x="520700" y="41275"/>
                </a:lnTo>
                <a:lnTo>
                  <a:pt x="596900" y="60325"/>
                </a:lnTo>
                <a:lnTo>
                  <a:pt x="669925" y="76200"/>
                </a:lnTo>
                <a:lnTo>
                  <a:pt x="790575" y="95250"/>
                </a:lnTo>
                <a:lnTo>
                  <a:pt x="942975" y="114300"/>
                </a:lnTo>
                <a:lnTo>
                  <a:pt x="1152525" y="133350"/>
                </a:lnTo>
                <a:lnTo>
                  <a:pt x="1447800" y="152400"/>
                </a:lnTo>
                <a:lnTo>
                  <a:pt x="1866900" y="165100"/>
                </a:lnTo>
                <a:lnTo>
                  <a:pt x="2479675" y="161925"/>
                </a:lnTo>
                <a:lnTo>
                  <a:pt x="2670175" y="165100"/>
                </a:lnTo>
                <a:lnTo>
                  <a:pt x="3146425" y="165100"/>
                </a:lnTo>
                <a:lnTo>
                  <a:pt x="3219450" y="155575"/>
                </a:lnTo>
                <a:lnTo>
                  <a:pt x="3276600" y="139700"/>
                </a:lnTo>
                <a:lnTo>
                  <a:pt x="3343275" y="111125"/>
                </a:lnTo>
                <a:lnTo>
                  <a:pt x="3425825" y="69850"/>
                </a:lnTo>
                <a:lnTo>
                  <a:pt x="3524250" y="0"/>
                </a:lnTo>
                <a:lnTo>
                  <a:pt x="3565525" y="139700"/>
                </a:lnTo>
                <a:lnTo>
                  <a:pt x="3457575" y="234950"/>
                </a:lnTo>
                <a:lnTo>
                  <a:pt x="3327400" y="384175"/>
                </a:lnTo>
                <a:lnTo>
                  <a:pt x="3292475" y="387350"/>
                </a:lnTo>
                <a:lnTo>
                  <a:pt x="2730500" y="387350"/>
                </a:lnTo>
                <a:lnTo>
                  <a:pt x="2562225" y="381000"/>
                </a:lnTo>
                <a:lnTo>
                  <a:pt x="1978025" y="38417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27605436-90B9-403F-A6C6-B3B4B58472C2}"/>
              </a:ext>
            </a:extLst>
          </p:cNvPr>
          <p:cNvSpPr/>
          <p:nvPr/>
        </p:nvSpPr>
        <p:spPr>
          <a:xfrm rot="16200000">
            <a:off x="5650708" y="3461545"/>
            <a:ext cx="4356100" cy="585787"/>
          </a:xfrm>
          <a:custGeom>
            <a:avLst/>
            <a:gdLst>
              <a:gd name="connsiteX0" fmla="*/ 2834993 w 4356639"/>
              <a:gd name="connsiteY0" fmla="*/ 490739 h 586063"/>
              <a:gd name="connsiteX1" fmla="*/ 1680519 w 4356639"/>
              <a:gd name="connsiteY1" fmla="*/ 497800 h 586063"/>
              <a:gd name="connsiteX2" fmla="*/ 1052089 w 4356639"/>
              <a:gd name="connsiteY2" fmla="*/ 497800 h 586063"/>
              <a:gd name="connsiteX3" fmla="*/ 822607 w 4356639"/>
              <a:gd name="connsiteY3" fmla="*/ 494270 h 586063"/>
              <a:gd name="connsiteX4" fmla="*/ 727283 w 4356639"/>
              <a:gd name="connsiteY4" fmla="*/ 508392 h 586063"/>
              <a:gd name="connsiteX5" fmla="*/ 508392 w 4356639"/>
              <a:gd name="connsiteY5" fmla="*/ 543697 h 586063"/>
              <a:gd name="connsiteX6" fmla="*/ 476618 w 4356639"/>
              <a:gd name="connsiteY6" fmla="*/ 547227 h 586063"/>
              <a:gd name="connsiteX7" fmla="*/ 451904 w 4356639"/>
              <a:gd name="connsiteY7" fmla="*/ 547227 h 586063"/>
              <a:gd name="connsiteX8" fmla="*/ 367172 w 4356639"/>
              <a:gd name="connsiteY8" fmla="*/ 526044 h 586063"/>
              <a:gd name="connsiteX9" fmla="*/ 285970 w 4356639"/>
              <a:gd name="connsiteY9" fmla="*/ 490739 h 586063"/>
              <a:gd name="connsiteX10" fmla="*/ 180055 w 4356639"/>
              <a:gd name="connsiteY10" fmla="*/ 441312 h 586063"/>
              <a:gd name="connsiteX11" fmla="*/ 67079 w 4356639"/>
              <a:gd name="connsiteY11" fmla="*/ 384824 h 586063"/>
              <a:gd name="connsiteX12" fmla="*/ 31774 w 4356639"/>
              <a:gd name="connsiteY12" fmla="*/ 360111 h 586063"/>
              <a:gd name="connsiteX13" fmla="*/ 7061 w 4356639"/>
              <a:gd name="connsiteY13" fmla="*/ 342458 h 586063"/>
              <a:gd name="connsiteX14" fmla="*/ 0 w 4356639"/>
              <a:gd name="connsiteY14" fmla="*/ 324806 h 586063"/>
              <a:gd name="connsiteX15" fmla="*/ 3530 w 4356639"/>
              <a:gd name="connsiteY15" fmla="*/ 303623 h 586063"/>
              <a:gd name="connsiteX16" fmla="*/ 31774 w 4356639"/>
              <a:gd name="connsiteY16" fmla="*/ 261257 h 586063"/>
              <a:gd name="connsiteX17" fmla="*/ 63549 w 4356639"/>
              <a:gd name="connsiteY17" fmla="*/ 236543 h 586063"/>
              <a:gd name="connsiteX18" fmla="*/ 116506 w 4356639"/>
              <a:gd name="connsiteY18" fmla="*/ 201238 h 586063"/>
              <a:gd name="connsiteX19" fmla="*/ 162403 w 4356639"/>
              <a:gd name="connsiteY19" fmla="*/ 176525 h 586063"/>
              <a:gd name="connsiteX20" fmla="*/ 504862 w 4356639"/>
              <a:gd name="connsiteY20" fmla="*/ 229482 h 586063"/>
              <a:gd name="connsiteX21" fmla="*/ 596655 w 4356639"/>
              <a:gd name="connsiteY21" fmla="*/ 250665 h 586063"/>
              <a:gd name="connsiteX22" fmla="*/ 646082 w 4356639"/>
              <a:gd name="connsiteY22" fmla="*/ 261257 h 586063"/>
              <a:gd name="connsiteX23" fmla="*/ 716692 w 4356639"/>
              <a:gd name="connsiteY23" fmla="*/ 268318 h 586063"/>
              <a:gd name="connsiteX24" fmla="*/ 1285103 w 4356639"/>
              <a:gd name="connsiteY24" fmla="*/ 271848 h 586063"/>
              <a:gd name="connsiteX25" fmla="*/ 2213625 w 4356639"/>
              <a:gd name="connsiteY25" fmla="*/ 268318 h 586063"/>
              <a:gd name="connsiteX26" fmla="*/ 2859706 w 4356639"/>
              <a:gd name="connsiteY26" fmla="*/ 268318 h 586063"/>
              <a:gd name="connsiteX27" fmla="*/ 3456361 w 4356639"/>
              <a:gd name="connsiteY27" fmla="*/ 271848 h 586063"/>
              <a:gd name="connsiteX28" fmla="*/ 3781167 w 4356639"/>
              <a:gd name="connsiteY28" fmla="*/ 268318 h 586063"/>
              <a:gd name="connsiteX29" fmla="*/ 3950631 w 4356639"/>
              <a:gd name="connsiteY29" fmla="*/ 250665 h 586063"/>
              <a:gd name="connsiteX30" fmla="*/ 4038894 w 4356639"/>
              <a:gd name="connsiteY30" fmla="*/ 233013 h 586063"/>
              <a:gd name="connsiteX31" fmla="*/ 4113035 w 4356639"/>
              <a:gd name="connsiteY31" fmla="*/ 197708 h 586063"/>
              <a:gd name="connsiteX32" fmla="*/ 4169523 w 4356639"/>
              <a:gd name="connsiteY32" fmla="*/ 158872 h 586063"/>
              <a:gd name="connsiteX33" fmla="*/ 4229541 w 4356639"/>
              <a:gd name="connsiteY33" fmla="*/ 102384 h 586063"/>
              <a:gd name="connsiteX34" fmla="*/ 4282499 w 4356639"/>
              <a:gd name="connsiteY34" fmla="*/ 42366 h 586063"/>
              <a:gd name="connsiteX35" fmla="*/ 4310743 w 4356639"/>
              <a:gd name="connsiteY35" fmla="*/ 10591 h 586063"/>
              <a:gd name="connsiteX36" fmla="*/ 4331926 w 4356639"/>
              <a:gd name="connsiteY36" fmla="*/ 0 h 586063"/>
              <a:gd name="connsiteX37" fmla="*/ 4342517 w 4356639"/>
              <a:gd name="connsiteY37" fmla="*/ 0 h 586063"/>
              <a:gd name="connsiteX38" fmla="*/ 4353109 w 4356639"/>
              <a:gd name="connsiteY38" fmla="*/ 7061 h 586063"/>
              <a:gd name="connsiteX39" fmla="*/ 4356639 w 4356639"/>
              <a:gd name="connsiteY39" fmla="*/ 31774 h 586063"/>
              <a:gd name="connsiteX40" fmla="*/ 4356639 w 4356639"/>
              <a:gd name="connsiteY40" fmla="*/ 109445 h 586063"/>
              <a:gd name="connsiteX41" fmla="*/ 4349578 w 4356639"/>
              <a:gd name="connsiteY41" fmla="*/ 148281 h 586063"/>
              <a:gd name="connsiteX42" fmla="*/ 4335456 w 4356639"/>
              <a:gd name="connsiteY42" fmla="*/ 208299 h 586063"/>
              <a:gd name="connsiteX43" fmla="*/ 4314273 w 4356639"/>
              <a:gd name="connsiteY43" fmla="*/ 275379 h 586063"/>
              <a:gd name="connsiteX44" fmla="*/ 4264846 w 4356639"/>
              <a:gd name="connsiteY44" fmla="*/ 367172 h 586063"/>
              <a:gd name="connsiteX45" fmla="*/ 4215419 w 4356639"/>
              <a:gd name="connsiteY45" fmla="*/ 434251 h 586063"/>
              <a:gd name="connsiteX46" fmla="*/ 4155401 w 4356639"/>
              <a:gd name="connsiteY46" fmla="*/ 501331 h 586063"/>
              <a:gd name="connsiteX47" fmla="*/ 4102443 w 4356639"/>
              <a:gd name="connsiteY47" fmla="*/ 550758 h 586063"/>
              <a:gd name="connsiteX48" fmla="*/ 4063608 w 4356639"/>
              <a:gd name="connsiteY48" fmla="*/ 575471 h 586063"/>
              <a:gd name="connsiteX49" fmla="*/ 4031833 w 4356639"/>
              <a:gd name="connsiteY49" fmla="*/ 586063 h 586063"/>
              <a:gd name="connsiteX50" fmla="*/ 4010650 w 4356639"/>
              <a:gd name="connsiteY50" fmla="*/ 586063 h 586063"/>
              <a:gd name="connsiteX51" fmla="*/ 3989467 w 4356639"/>
              <a:gd name="connsiteY51" fmla="*/ 582532 h 586063"/>
              <a:gd name="connsiteX52" fmla="*/ 3971814 w 4356639"/>
              <a:gd name="connsiteY52" fmla="*/ 575471 h 586063"/>
              <a:gd name="connsiteX53" fmla="*/ 3943570 w 4356639"/>
              <a:gd name="connsiteY53" fmla="*/ 550758 h 586063"/>
              <a:gd name="connsiteX54" fmla="*/ 3911796 w 4356639"/>
              <a:gd name="connsiteY54" fmla="*/ 533105 h 586063"/>
              <a:gd name="connsiteX55" fmla="*/ 3855308 w 4356639"/>
              <a:gd name="connsiteY55" fmla="*/ 511922 h 586063"/>
              <a:gd name="connsiteX56" fmla="*/ 3749393 w 4356639"/>
              <a:gd name="connsiteY56" fmla="*/ 494270 h 586063"/>
              <a:gd name="connsiteX57" fmla="*/ 3368099 w 4356639"/>
              <a:gd name="connsiteY57" fmla="*/ 494270 h 586063"/>
              <a:gd name="connsiteX58" fmla="*/ 2834993 w 4356639"/>
              <a:gd name="connsiteY58" fmla="*/ 490739 h 586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4356639" h="586063">
                <a:moveTo>
                  <a:pt x="2834993" y="490739"/>
                </a:moveTo>
                <a:lnTo>
                  <a:pt x="1680519" y="497800"/>
                </a:lnTo>
                <a:lnTo>
                  <a:pt x="1052089" y="497800"/>
                </a:lnTo>
                <a:lnTo>
                  <a:pt x="822607" y="494270"/>
                </a:lnTo>
                <a:lnTo>
                  <a:pt x="727283" y="508392"/>
                </a:lnTo>
                <a:lnTo>
                  <a:pt x="508392" y="543697"/>
                </a:lnTo>
                <a:lnTo>
                  <a:pt x="476618" y="547227"/>
                </a:lnTo>
                <a:lnTo>
                  <a:pt x="451904" y="547227"/>
                </a:lnTo>
                <a:lnTo>
                  <a:pt x="367172" y="526044"/>
                </a:lnTo>
                <a:lnTo>
                  <a:pt x="285970" y="490739"/>
                </a:lnTo>
                <a:lnTo>
                  <a:pt x="180055" y="441312"/>
                </a:lnTo>
                <a:lnTo>
                  <a:pt x="67079" y="384824"/>
                </a:lnTo>
                <a:lnTo>
                  <a:pt x="31774" y="360111"/>
                </a:lnTo>
                <a:lnTo>
                  <a:pt x="7061" y="342458"/>
                </a:lnTo>
                <a:lnTo>
                  <a:pt x="0" y="324806"/>
                </a:lnTo>
                <a:lnTo>
                  <a:pt x="3530" y="303623"/>
                </a:lnTo>
                <a:lnTo>
                  <a:pt x="31774" y="261257"/>
                </a:lnTo>
                <a:lnTo>
                  <a:pt x="63549" y="236543"/>
                </a:lnTo>
                <a:lnTo>
                  <a:pt x="116506" y="201238"/>
                </a:lnTo>
                <a:lnTo>
                  <a:pt x="162403" y="176525"/>
                </a:lnTo>
                <a:lnTo>
                  <a:pt x="504862" y="229482"/>
                </a:lnTo>
                <a:lnTo>
                  <a:pt x="596655" y="250665"/>
                </a:lnTo>
                <a:lnTo>
                  <a:pt x="646082" y="261257"/>
                </a:lnTo>
                <a:lnTo>
                  <a:pt x="716692" y="268318"/>
                </a:lnTo>
                <a:lnTo>
                  <a:pt x="1285103" y="271848"/>
                </a:lnTo>
                <a:lnTo>
                  <a:pt x="2213625" y="268318"/>
                </a:lnTo>
                <a:lnTo>
                  <a:pt x="2859706" y="268318"/>
                </a:lnTo>
                <a:lnTo>
                  <a:pt x="3456361" y="271848"/>
                </a:lnTo>
                <a:lnTo>
                  <a:pt x="3781167" y="268318"/>
                </a:lnTo>
                <a:lnTo>
                  <a:pt x="3950631" y="250665"/>
                </a:lnTo>
                <a:lnTo>
                  <a:pt x="4038894" y="233013"/>
                </a:lnTo>
                <a:lnTo>
                  <a:pt x="4113035" y="197708"/>
                </a:lnTo>
                <a:lnTo>
                  <a:pt x="4169523" y="158872"/>
                </a:lnTo>
                <a:lnTo>
                  <a:pt x="4229541" y="102384"/>
                </a:lnTo>
                <a:lnTo>
                  <a:pt x="4282499" y="42366"/>
                </a:lnTo>
                <a:lnTo>
                  <a:pt x="4310743" y="10591"/>
                </a:lnTo>
                <a:lnTo>
                  <a:pt x="4331926" y="0"/>
                </a:lnTo>
                <a:lnTo>
                  <a:pt x="4342517" y="0"/>
                </a:lnTo>
                <a:lnTo>
                  <a:pt x="4353109" y="7061"/>
                </a:lnTo>
                <a:lnTo>
                  <a:pt x="4356639" y="31774"/>
                </a:lnTo>
                <a:lnTo>
                  <a:pt x="4356639" y="109445"/>
                </a:lnTo>
                <a:lnTo>
                  <a:pt x="4349578" y="148281"/>
                </a:lnTo>
                <a:lnTo>
                  <a:pt x="4335456" y="208299"/>
                </a:lnTo>
                <a:lnTo>
                  <a:pt x="4314273" y="275379"/>
                </a:lnTo>
                <a:lnTo>
                  <a:pt x="4264846" y="367172"/>
                </a:lnTo>
                <a:lnTo>
                  <a:pt x="4215419" y="434251"/>
                </a:lnTo>
                <a:lnTo>
                  <a:pt x="4155401" y="501331"/>
                </a:lnTo>
                <a:lnTo>
                  <a:pt x="4102443" y="550758"/>
                </a:lnTo>
                <a:lnTo>
                  <a:pt x="4063608" y="575471"/>
                </a:lnTo>
                <a:lnTo>
                  <a:pt x="4031833" y="586063"/>
                </a:lnTo>
                <a:lnTo>
                  <a:pt x="4010650" y="586063"/>
                </a:lnTo>
                <a:lnTo>
                  <a:pt x="3989467" y="582532"/>
                </a:lnTo>
                <a:lnTo>
                  <a:pt x="3971814" y="575471"/>
                </a:lnTo>
                <a:lnTo>
                  <a:pt x="3943570" y="550758"/>
                </a:lnTo>
                <a:lnTo>
                  <a:pt x="3911796" y="533105"/>
                </a:lnTo>
                <a:lnTo>
                  <a:pt x="3855308" y="511922"/>
                </a:lnTo>
                <a:lnTo>
                  <a:pt x="3749393" y="494270"/>
                </a:lnTo>
                <a:lnTo>
                  <a:pt x="3368099" y="494270"/>
                </a:lnTo>
                <a:lnTo>
                  <a:pt x="2834993" y="49073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98469D8F-9A32-4150-BA19-4DA2B29A51F9}"/>
              </a:ext>
            </a:extLst>
          </p:cNvPr>
          <p:cNvSpPr/>
          <p:nvPr/>
        </p:nvSpPr>
        <p:spPr>
          <a:xfrm>
            <a:off x="7096126" y="5238751"/>
            <a:ext cx="741363" cy="569913"/>
          </a:xfrm>
          <a:custGeom>
            <a:avLst/>
            <a:gdLst>
              <a:gd name="connsiteX0" fmla="*/ 276225 w 740569"/>
              <a:gd name="connsiteY0" fmla="*/ 100013 h 569119"/>
              <a:gd name="connsiteX1" fmla="*/ 471488 w 740569"/>
              <a:gd name="connsiteY1" fmla="*/ 157163 h 569119"/>
              <a:gd name="connsiteX2" fmla="*/ 547688 w 740569"/>
              <a:gd name="connsiteY2" fmla="*/ 173831 h 569119"/>
              <a:gd name="connsiteX3" fmla="*/ 585788 w 740569"/>
              <a:gd name="connsiteY3" fmla="*/ 178594 h 569119"/>
              <a:gd name="connsiteX4" fmla="*/ 616744 w 740569"/>
              <a:gd name="connsiteY4" fmla="*/ 173831 h 569119"/>
              <a:gd name="connsiteX5" fmla="*/ 642938 w 740569"/>
              <a:gd name="connsiteY5" fmla="*/ 161925 h 569119"/>
              <a:gd name="connsiteX6" fmla="*/ 669131 w 740569"/>
              <a:gd name="connsiteY6" fmla="*/ 135731 h 569119"/>
              <a:gd name="connsiteX7" fmla="*/ 740569 w 740569"/>
              <a:gd name="connsiteY7" fmla="*/ 0 h 569119"/>
              <a:gd name="connsiteX8" fmla="*/ 661988 w 740569"/>
              <a:gd name="connsiteY8" fmla="*/ 569119 h 569119"/>
              <a:gd name="connsiteX9" fmla="*/ 616744 w 740569"/>
              <a:gd name="connsiteY9" fmla="*/ 533400 h 569119"/>
              <a:gd name="connsiteX10" fmla="*/ 540544 w 740569"/>
              <a:gd name="connsiteY10" fmla="*/ 442913 h 569119"/>
              <a:gd name="connsiteX11" fmla="*/ 457200 w 740569"/>
              <a:gd name="connsiteY11" fmla="*/ 361950 h 569119"/>
              <a:gd name="connsiteX12" fmla="*/ 383381 w 740569"/>
              <a:gd name="connsiteY12" fmla="*/ 300038 h 569119"/>
              <a:gd name="connsiteX13" fmla="*/ 316706 w 740569"/>
              <a:gd name="connsiteY13" fmla="*/ 250031 h 569119"/>
              <a:gd name="connsiteX14" fmla="*/ 247650 w 740569"/>
              <a:gd name="connsiteY14" fmla="*/ 202406 h 569119"/>
              <a:gd name="connsiteX15" fmla="*/ 192881 w 740569"/>
              <a:gd name="connsiteY15" fmla="*/ 166688 h 569119"/>
              <a:gd name="connsiteX16" fmla="*/ 130969 w 740569"/>
              <a:gd name="connsiteY16" fmla="*/ 135731 h 569119"/>
              <a:gd name="connsiteX17" fmla="*/ 66675 w 740569"/>
              <a:gd name="connsiteY17" fmla="*/ 104775 h 569119"/>
              <a:gd name="connsiteX18" fmla="*/ 30956 w 740569"/>
              <a:gd name="connsiteY18" fmla="*/ 85725 h 569119"/>
              <a:gd name="connsiteX19" fmla="*/ 7144 w 740569"/>
              <a:gd name="connsiteY19" fmla="*/ 64294 h 569119"/>
              <a:gd name="connsiteX20" fmla="*/ 0 w 740569"/>
              <a:gd name="connsiteY20" fmla="*/ 47625 h 569119"/>
              <a:gd name="connsiteX21" fmla="*/ 0 w 740569"/>
              <a:gd name="connsiteY21" fmla="*/ 33338 h 569119"/>
              <a:gd name="connsiteX22" fmla="*/ 9525 w 740569"/>
              <a:gd name="connsiteY22" fmla="*/ 21431 h 569119"/>
              <a:gd name="connsiteX23" fmla="*/ 33338 w 740569"/>
              <a:gd name="connsiteY23" fmla="*/ 16669 h 569119"/>
              <a:gd name="connsiteX24" fmla="*/ 80963 w 740569"/>
              <a:gd name="connsiteY24" fmla="*/ 33338 h 569119"/>
              <a:gd name="connsiteX25" fmla="*/ 276225 w 740569"/>
              <a:gd name="connsiteY25" fmla="*/ 100013 h 569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740569" h="569119">
                <a:moveTo>
                  <a:pt x="276225" y="100013"/>
                </a:moveTo>
                <a:lnTo>
                  <a:pt x="471488" y="157163"/>
                </a:lnTo>
                <a:lnTo>
                  <a:pt x="547688" y="173831"/>
                </a:lnTo>
                <a:lnTo>
                  <a:pt x="585788" y="178594"/>
                </a:lnTo>
                <a:lnTo>
                  <a:pt x="616744" y="173831"/>
                </a:lnTo>
                <a:lnTo>
                  <a:pt x="642938" y="161925"/>
                </a:lnTo>
                <a:lnTo>
                  <a:pt x="669131" y="135731"/>
                </a:lnTo>
                <a:lnTo>
                  <a:pt x="740569" y="0"/>
                </a:lnTo>
                <a:lnTo>
                  <a:pt x="661988" y="569119"/>
                </a:lnTo>
                <a:lnTo>
                  <a:pt x="616744" y="533400"/>
                </a:lnTo>
                <a:lnTo>
                  <a:pt x="540544" y="442913"/>
                </a:lnTo>
                <a:lnTo>
                  <a:pt x="457200" y="361950"/>
                </a:lnTo>
                <a:lnTo>
                  <a:pt x="383381" y="300038"/>
                </a:lnTo>
                <a:lnTo>
                  <a:pt x="316706" y="250031"/>
                </a:lnTo>
                <a:lnTo>
                  <a:pt x="247650" y="202406"/>
                </a:lnTo>
                <a:lnTo>
                  <a:pt x="192881" y="166688"/>
                </a:lnTo>
                <a:lnTo>
                  <a:pt x="130969" y="135731"/>
                </a:lnTo>
                <a:lnTo>
                  <a:pt x="66675" y="104775"/>
                </a:lnTo>
                <a:lnTo>
                  <a:pt x="30956" y="85725"/>
                </a:lnTo>
                <a:lnTo>
                  <a:pt x="7144" y="64294"/>
                </a:lnTo>
                <a:lnTo>
                  <a:pt x="0" y="47625"/>
                </a:lnTo>
                <a:lnTo>
                  <a:pt x="0" y="33338"/>
                </a:lnTo>
                <a:lnTo>
                  <a:pt x="9525" y="21431"/>
                </a:lnTo>
                <a:lnTo>
                  <a:pt x="33338" y="16669"/>
                </a:lnTo>
                <a:lnTo>
                  <a:pt x="80963" y="33338"/>
                </a:lnTo>
                <a:lnTo>
                  <a:pt x="276225" y="10001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9" name="グループ化 8">
            <a:extLst>
              <a:ext uri="{FF2B5EF4-FFF2-40B4-BE49-F238E27FC236}">
                <a16:creationId xmlns:a16="http://schemas.microsoft.com/office/drawing/2014/main" id="{32BF9017-B3C4-496F-95E8-E870D770CBAD}"/>
              </a:ext>
            </a:extLst>
          </p:cNvPr>
          <p:cNvGrpSpPr/>
          <p:nvPr/>
        </p:nvGrpSpPr>
        <p:grpSpPr>
          <a:xfrm>
            <a:off x="3662367" y="1576389"/>
            <a:ext cx="4459284" cy="4356100"/>
            <a:chOff x="3662367" y="1576389"/>
            <a:chExt cx="4459284" cy="4356100"/>
          </a:xfrm>
        </p:grpSpPr>
        <p:sp>
          <p:nvSpPr>
            <p:cNvPr id="13" name="フリーフォーム 6">
              <a:extLst>
                <a:ext uri="{FF2B5EF4-FFF2-40B4-BE49-F238E27FC236}">
                  <a16:creationId xmlns:a16="http://schemas.microsoft.com/office/drawing/2014/main" id="{57AF8CE6-1F26-4AD4-836D-910F584931F3}"/>
                </a:ext>
              </a:extLst>
            </p:cNvPr>
            <p:cNvSpPr/>
            <p:nvPr/>
          </p:nvSpPr>
          <p:spPr>
            <a:xfrm>
              <a:off x="3984629" y="1824038"/>
              <a:ext cx="1882775" cy="508000"/>
            </a:xfrm>
            <a:custGeom>
              <a:avLst/>
              <a:gdLst>
                <a:gd name="connsiteX0" fmla="*/ 1209675 w 1883569"/>
                <a:gd name="connsiteY0" fmla="*/ 369093 h 507206"/>
                <a:gd name="connsiteX1" fmla="*/ 895350 w 1883569"/>
                <a:gd name="connsiteY1" fmla="*/ 428625 h 507206"/>
                <a:gd name="connsiteX2" fmla="*/ 792957 w 1883569"/>
                <a:gd name="connsiteY2" fmla="*/ 442912 h 507206"/>
                <a:gd name="connsiteX3" fmla="*/ 545307 w 1883569"/>
                <a:gd name="connsiteY3" fmla="*/ 476250 h 507206"/>
                <a:gd name="connsiteX4" fmla="*/ 457200 w 1883569"/>
                <a:gd name="connsiteY4" fmla="*/ 490537 h 507206"/>
                <a:gd name="connsiteX5" fmla="*/ 416719 w 1883569"/>
                <a:gd name="connsiteY5" fmla="*/ 502443 h 507206"/>
                <a:gd name="connsiteX6" fmla="*/ 388144 w 1883569"/>
                <a:gd name="connsiteY6" fmla="*/ 507206 h 507206"/>
                <a:gd name="connsiteX7" fmla="*/ 347663 w 1883569"/>
                <a:gd name="connsiteY7" fmla="*/ 507206 h 507206"/>
                <a:gd name="connsiteX8" fmla="*/ 307182 w 1883569"/>
                <a:gd name="connsiteY8" fmla="*/ 502443 h 507206"/>
                <a:gd name="connsiteX9" fmla="*/ 269082 w 1883569"/>
                <a:gd name="connsiteY9" fmla="*/ 488156 h 507206"/>
                <a:gd name="connsiteX10" fmla="*/ 185738 w 1883569"/>
                <a:gd name="connsiteY10" fmla="*/ 433387 h 507206"/>
                <a:gd name="connsiteX11" fmla="*/ 80963 w 1883569"/>
                <a:gd name="connsiteY11" fmla="*/ 350043 h 507206"/>
                <a:gd name="connsiteX12" fmla="*/ 38100 w 1883569"/>
                <a:gd name="connsiteY12" fmla="*/ 309562 h 507206"/>
                <a:gd name="connsiteX13" fmla="*/ 16669 w 1883569"/>
                <a:gd name="connsiteY13" fmla="*/ 288131 h 507206"/>
                <a:gd name="connsiteX14" fmla="*/ 7144 w 1883569"/>
                <a:gd name="connsiteY14" fmla="*/ 276225 h 507206"/>
                <a:gd name="connsiteX15" fmla="*/ 0 w 1883569"/>
                <a:gd name="connsiteY15" fmla="*/ 252412 h 507206"/>
                <a:gd name="connsiteX16" fmla="*/ 0 w 1883569"/>
                <a:gd name="connsiteY16" fmla="*/ 230981 h 507206"/>
                <a:gd name="connsiteX17" fmla="*/ 4763 w 1883569"/>
                <a:gd name="connsiteY17" fmla="*/ 221456 h 507206"/>
                <a:gd name="connsiteX18" fmla="*/ 21432 w 1883569"/>
                <a:gd name="connsiteY18" fmla="*/ 211931 h 507206"/>
                <a:gd name="connsiteX19" fmla="*/ 42863 w 1883569"/>
                <a:gd name="connsiteY19" fmla="*/ 211931 h 507206"/>
                <a:gd name="connsiteX20" fmla="*/ 90488 w 1883569"/>
                <a:gd name="connsiteY20" fmla="*/ 235743 h 507206"/>
                <a:gd name="connsiteX21" fmla="*/ 147638 w 1883569"/>
                <a:gd name="connsiteY21" fmla="*/ 254793 h 507206"/>
                <a:gd name="connsiteX22" fmla="*/ 230982 w 1883569"/>
                <a:gd name="connsiteY22" fmla="*/ 283368 h 507206"/>
                <a:gd name="connsiteX23" fmla="*/ 302419 w 1883569"/>
                <a:gd name="connsiteY23" fmla="*/ 300037 h 507206"/>
                <a:gd name="connsiteX24" fmla="*/ 373857 w 1883569"/>
                <a:gd name="connsiteY24" fmla="*/ 309562 h 507206"/>
                <a:gd name="connsiteX25" fmla="*/ 423863 w 1883569"/>
                <a:gd name="connsiteY25" fmla="*/ 314325 h 507206"/>
                <a:gd name="connsiteX26" fmla="*/ 469107 w 1883569"/>
                <a:gd name="connsiteY26" fmla="*/ 309562 h 507206"/>
                <a:gd name="connsiteX27" fmla="*/ 661988 w 1883569"/>
                <a:gd name="connsiteY27" fmla="*/ 271462 h 507206"/>
                <a:gd name="connsiteX28" fmla="*/ 966788 w 1883569"/>
                <a:gd name="connsiteY28" fmla="*/ 214312 h 507206"/>
                <a:gd name="connsiteX29" fmla="*/ 1173957 w 1883569"/>
                <a:gd name="connsiteY29" fmla="*/ 173831 h 507206"/>
                <a:gd name="connsiteX30" fmla="*/ 1266825 w 1883569"/>
                <a:gd name="connsiteY30" fmla="*/ 150018 h 507206"/>
                <a:gd name="connsiteX31" fmla="*/ 1383507 w 1883569"/>
                <a:gd name="connsiteY31" fmla="*/ 111918 h 507206"/>
                <a:gd name="connsiteX32" fmla="*/ 1471613 w 1883569"/>
                <a:gd name="connsiteY32" fmla="*/ 76200 h 507206"/>
                <a:gd name="connsiteX33" fmla="*/ 1524000 w 1883569"/>
                <a:gd name="connsiteY33" fmla="*/ 42862 h 507206"/>
                <a:gd name="connsiteX34" fmla="*/ 1550194 w 1883569"/>
                <a:gd name="connsiteY34" fmla="*/ 21431 h 507206"/>
                <a:gd name="connsiteX35" fmla="*/ 1581150 w 1883569"/>
                <a:gd name="connsiteY35" fmla="*/ 7143 h 507206"/>
                <a:gd name="connsiteX36" fmla="*/ 1614488 w 1883569"/>
                <a:gd name="connsiteY36" fmla="*/ 0 h 507206"/>
                <a:gd name="connsiteX37" fmla="*/ 1647825 w 1883569"/>
                <a:gd name="connsiteY37" fmla="*/ 0 h 507206"/>
                <a:gd name="connsiteX38" fmla="*/ 1704975 w 1883569"/>
                <a:gd name="connsiteY38" fmla="*/ 7143 h 507206"/>
                <a:gd name="connsiteX39" fmla="*/ 1754982 w 1883569"/>
                <a:gd name="connsiteY39" fmla="*/ 21431 h 507206"/>
                <a:gd name="connsiteX40" fmla="*/ 1788319 w 1883569"/>
                <a:gd name="connsiteY40" fmla="*/ 30956 h 507206"/>
                <a:gd name="connsiteX41" fmla="*/ 1814513 w 1883569"/>
                <a:gd name="connsiteY41" fmla="*/ 45243 h 507206"/>
                <a:gd name="connsiteX42" fmla="*/ 1838325 w 1883569"/>
                <a:gd name="connsiteY42" fmla="*/ 59531 h 507206"/>
                <a:gd name="connsiteX43" fmla="*/ 1854994 w 1883569"/>
                <a:gd name="connsiteY43" fmla="*/ 71437 h 507206"/>
                <a:gd name="connsiteX44" fmla="*/ 1871663 w 1883569"/>
                <a:gd name="connsiteY44" fmla="*/ 90487 h 507206"/>
                <a:gd name="connsiteX45" fmla="*/ 1878807 w 1883569"/>
                <a:gd name="connsiteY45" fmla="*/ 107156 h 507206"/>
                <a:gd name="connsiteX46" fmla="*/ 1883569 w 1883569"/>
                <a:gd name="connsiteY46" fmla="*/ 133350 h 507206"/>
                <a:gd name="connsiteX47" fmla="*/ 1878807 w 1883569"/>
                <a:gd name="connsiteY47" fmla="*/ 157162 h 507206"/>
                <a:gd name="connsiteX48" fmla="*/ 1871663 w 1883569"/>
                <a:gd name="connsiteY48" fmla="*/ 185737 h 507206"/>
                <a:gd name="connsiteX49" fmla="*/ 1859757 w 1883569"/>
                <a:gd name="connsiteY49" fmla="*/ 211931 h 507206"/>
                <a:gd name="connsiteX50" fmla="*/ 1835944 w 1883569"/>
                <a:gd name="connsiteY50" fmla="*/ 238125 h 507206"/>
                <a:gd name="connsiteX51" fmla="*/ 1790700 w 1883569"/>
                <a:gd name="connsiteY51" fmla="*/ 257175 h 507206"/>
                <a:gd name="connsiteX52" fmla="*/ 1643063 w 1883569"/>
                <a:gd name="connsiteY52" fmla="*/ 285750 h 507206"/>
                <a:gd name="connsiteX53" fmla="*/ 1385888 w 1883569"/>
                <a:gd name="connsiteY53" fmla="*/ 333375 h 507206"/>
                <a:gd name="connsiteX54" fmla="*/ 1209675 w 1883569"/>
                <a:gd name="connsiteY54" fmla="*/ 369093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83569" h="507206">
                  <a:moveTo>
                    <a:pt x="1209675" y="369093"/>
                  </a:moveTo>
                  <a:lnTo>
                    <a:pt x="895350" y="428625"/>
                  </a:lnTo>
                  <a:lnTo>
                    <a:pt x="792957" y="442912"/>
                  </a:lnTo>
                  <a:lnTo>
                    <a:pt x="545307" y="476250"/>
                  </a:lnTo>
                  <a:lnTo>
                    <a:pt x="457200" y="490537"/>
                  </a:lnTo>
                  <a:lnTo>
                    <a:pt x="416719" y="502443"/>
                  </a:lnTo>
                  <a:lnTo>
                    <a:pt x="388144" y="507206"/>
                  </a:lnTo>
                  <a:lnTo>
                    <a:pt x="347663" y="507206"/>
                  </a:lnTo>
                  <a:lnTo>
                    <a:pt x="307182" y="502443"/>
                  </a:lnTo>
                  <a:lnTo>
                    <a:pt x="269082" y="488156"/>
                  </a:lnTo>
                  <a:lnTo>
                    <a:pt x="185738" y="433387"/>
                  </a:lnTo>
                  <a:lnTo>
                    <a:pt x="80963" y="350043"/>
                  </a:lnTo>
                  <a:lnTo>
                    <a:pt x="38100" y="309562"/>
                  </a:lnTo>
                  <a:lnTo>
                    <a:pt x="16669" y="288131"/>
                  </a:lnTo>
                  <a:lnTo>
                    <a:pt x="7144" y="276225"/>
                  </a:lnTo>
                  <a:lnTo>
                    <a:pt x="0" y="252412"/>
                  </a:lnTo>
                  <a:lnTo>
                    <a:pt x="0" y="230981"/>
                  </a:lnTo>
                  <a:lnTo>
                    <a:pt x="4763" y="221456"/>
                  </a:lnTo>
                  <a:lnTo>
                    <a:pt x="21432" y="211931"/>
                  </a:lnTo>
                  <a:lnTo>
                    <a:pt x="42863" y="211931"/>
                  </a:lnTo>
                  <a:lnTo>
                    <a:pt x="90488" y="235743"/>
                  </a:lnTo>
                  <a:lnTo>
                    <a:pt x="147638" y="254793"/>
                  </a:lnTo>
                  <a:lnTo>
                    <a:pt x="230982" y="283368"/>
                  </a:lnTo>
                  <a:lnTo>
                    <a:pt x="302419" y="300037"/>
                  </a:lnTo>
                  <a:lnTo>
                    <a:pt x="373857" y="309562"/>
                  </a:lnTo>
                  <a:lnTo>
                    <a:pt x="423863" y="314325"/>
                  </a:lnTo>
                  <a:lnTo>
                    <a:pt x="469107" y="309562"/>
                  </a:lnTo>
                  <a:lnTo>
                    <a:pt x="661988" y="271462"/>
                  </a:lnTo>
                  <a:lnTo>
                    <a:pt x="966788" y="214312"/>
                  </a:lnTo>
                  <a:lnTo>
                    <a:pt x="1173957" y="173831"/>
                  </a:lnTo>
                  <a:lnTo>
                    <a:pt x="1266825" y="150018"/>
                  </a:lnTo>
                  <a:lnTo>
                    <a:pt x="1383507" y="111918"/>
                  </a:lnTo>
                  <a:lnTo>
                    <a:pt x="1471613" y="76200"/>
                  </a:lnTo>
                  <a:lnTo>
                    <a:pt x="1524000" y="42862"/>
                  </a:lnTo>
                  <a:lnTo>
                    <a:pt x="1550194" y="21431"/>
                  </a:lnTo>
                  <a:lnTo>
                    <a:pt x="1581150" y="7143"/>
                  </a:lnTo>
                  <a:lnTo>
                    <a:pt x="1614488" y="0"/>
                  </a:lnTo>
                  <a:lnTo>
                    <a:pt x="1647825" y="0"/>
                  </a:lnTo>
                  <a:lnTo>
                    <a:pt x="1704975" y="7143"/>
                  </a:lnTo>
                  <a:lnTo>
                    <a:pt x="1754982" y="21431"/>
                  </a:lnTo>
                  <a:lnTo>
                    <a:pt x="1788319" y="30956"/>
                  </a:lnTo>
                  <a:lnTo>
                    <a:pt x="1814513" y="45243"/>
                  </a:lnTo>
                  <a:lnTo>
                    <a:pt x="1838325" y="59531"/>
                  </a:lnTo>
                  <a:lnTo>
                    <a:pt x="1854994" y="71437"/>
                  </a:lnTo>
                  <a:lnTo>
                    <a:pt x="1871663" y="90487"/>
                  </a:lnTo>
                  <a:lnTo>
                    <a:pt x="1878807" y="107156"/>
                  </a:lnTo>
                  <a:lnTo>
                    <a:pt x="1883569" y="133350"/>
                  </a:lnTo>
                  <a:lnTo>
                    <a:pt x="1878807" y="157162"/>
                  </a:lnTo>
                  <a:lnTo>
                    <a:pt x="1871663" y="185737"/>
                  </a:lnTo>
                  <a:lnTo>
                    <a:pt x="1859757" y="211931"/>
                  </a:lnTo>
                  <a:lnTo>
                    <a:pt x="1835944" y="238125"/>
                  </a:lnTo>
                  <a:lnTo>
                    <a:pt x="1790700" y="257175"/>
                  </a:lnTo>
                  <a:lnTo>
                    <a:pt x="1643063" y="285750"/>
                  </a:lnTo>
                  <a:lnTo>
                    <a:pt x="1385888" y="333375"/>
                  </a:lnTo>
                  <a:lnTo>
                    <a:pt x="1209675" y="36909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7">
              <a:extLst>
                <a:ext uri="{FF2B5EF4-FFF2-40B4-BE49-F238E27FC236}">
                  <a16:creationId xmlns:a16="http://schemas.microsoft.com/office/drawing/2014/main" id="{F59C832E-EBC5-4FB6-A3F5-134986514F40}"/>
                </a:ext>
              </a:extLst>
            </p:cNvPr>
            <p:cNvSpPr/>
            <p:nvPr/>
          </p:nvSpPr>
          <p:spPr>
            <a:xfrm>
              <a:off x="3662367" y="2824164"/>
              <a:ext cx="2414587" cy="719137"/>
            </a:xfrm>
            <a:custGeom>
              <a:avLst/>
              <a:gdLst>
                <a:gd name="connsiteX0" fmla="*/ 1700212 w 2414587"/>
                <a:gd name="connsiteY0" fmla="*/ 319087 h 719137"/>
                <a:gd name="connsiteX1" fmla="*/ 1409700 w 2414587"/>
                <a:gd name="connsiteY1" fmla="*/ 390525 h 719137"/>
                <a:gd name="connsiteX2" fmla="*/ 1250156 w 2414587"/>
                <a:gd name="connsiteY2" fmla="*/ 445293 h 719137"/>
                <a:gd name="connsiteX3" fmla="*/ 1028700 w 2414587"/>
                <a:gd name="connsiteY3" fmla="*/ 495300 h 719137"/>
                <a:gd name="connsiteX4" fmla="*/ 788193 w 2414587"/>
                <a:gd name="connsiteY4" fmla="*/ 561975 h 719137"/>
                <a:gd name="connsiteX5" fmla="*/ 633412 w 2414587"/>
                <a:gd name="connsiteY5" fmla="*/ 614362 h 719137"/>
                <a:gd name="connsiteX6" fmla="*/ 571500 w 2414587"/>
                <a:gd name="connsiteY6" fmla="*/ 640556 h 719137"/>
                <a:gd name="connsiteX7" fmla="*/ 511968 w 2414587"/>
                <a:gd name="connsiteY7" fmla="*/ 666750 h 719137"/>
                <a:gd name="connsiteX8" fmla="*/ 478631 w 2414587"/>
                <a:gd name="connsiteY8" fmla="*/ 688181 h 719137"/>
                <a:gd name="connsiteX9" fmla="*/ 438150 w 2414587"/>
                <a:gd name="connsiteY9" fmla="*/ 709612 h 719137"/>
                <a:gd name="connsiteX10" fmla="*/ 421481 w 2414587"/>
                <a:gd name="connsiteY10" fmla="*/ 714375 h 719137"/>
                <a:gd name="connsiteX11" fmla="*/ 392906 w 2414587"/>
                <a:gd name="connsiteY11" fmla="*/ 719137 h 719137"/>
                <a:gd name="connsiteX12" fmla="*/ 376237 w 2414587"/>
                <a:gd name="connsiteY12" fmla="*/ 716756 h 719137"/>
                <a:gd name="connsiteX13" fmla="*/ 335756 w 2414587"/>
                <a:gd name="connsiteY13" fmla="*/ 700087 h 719137"/>
                <a:gd name="connsiteX14" fmla="*/ 207168 w 2414587"/>
                <a:gd name="connsiteY14" fmla="*/ 607218 h 719137"/>
                <a:gd name="connsiteX15" fmla="*/ 116681 w 2414587"/>
                <a:gd name="connsiteY15" fmla="*/ 528637 h 719137"/>
                <a:gd name="connsiteX16" fmla="*/ 28575 w 2414587"/>
                <a:gd name="connsiteY16" fmla="*/ 445293 h 719137"/>
                <a:gd name="connsiteX17" fmla="*/ 14287 w 2414587"/>
                <a:gd name="connsiteY17" fmla="*/ 431006 h 719137"/>
                <a:gd name="connsiteX18" fmla="*/ 2381 w 2414587"/>
                <a:gd name="connsiteY18" fmla="*/ 411956 h 719137"/>
                <a:gd name="connsiteX19" fmla="*/ 0 w 2414587"/>
                <a:gd name="connsiteY19" fmla="*/ 395287 h 719137"/>
                <a:gd name="connsiteX20" fmla="*/ 0 w 2414587"/>
                <a:gd name="connsiteY20" fmla="*/ 383381 h 719137"/>
                <a:gd name="connsiteX21" fmla="*/ 4762 w 2414587"/>
                <a:gd name="connsiteY21" fmla="*/ 369093 h 719137"/>
                <a:gd name="connsiteX22" fmla="*/ 16668 w 2414587"/>
                <a:gd name="connsiteY22" fmla="*/ 364331 h 719137"/>
                <a:gd name="connsiteX23" fmla="*/ 33337 w 2414587"/>
                <a:gd name="connsiteY23" fmla="*/ 364331 h 719137"/>
                <a:gd name="connsiteX24" fmla="*/ 64293 w 2414587"/>
                <a:gd name="connsiteY24" fmla="*/ 381000 h 719137"/>
                <a:gd name="connsiteX25" fmla="*/ 150018 w 2414587"/>
                <a:gd name="connsiteY25" fmla="*/ 416718 h 719137"/>
                <a:gd name="connsiteX26" fmla="*/ 230981 w 2414587"/>
                <a:gd name="connsiteY26" fmla="*/ 445293 h 719137"/>
                <a:gd name="connsiteX27" fmla="*/ 321468 w 2414587"/>
                <a:gd name="connsiteY27" fmla="*/ 466725 h 719137"/>
                <a:gd name="connsiteX28" fmla="*/ 366712 w 2414587"/>
                <a:gd name="connsiteY28" fmla="*/ 471487 h 719137"/>
                <a:gd name="connsiteX29" fmla="*/ 404812 w 2414587"/>
                <a:gd name="connsiteY29" fmla="*/ 469106 h 719137"/>
                <a:gd name="connsiteX30" fmla="*/ 476250 w 2414587"/>
                <a:gd name="connsiteY30" fmla="*/ 457200 h 719137"/>
                <a:gd name="connsiteX31" fmla="*/ 781050 w 2414587"/>
                <a:gd name="connsiteY31" fmla="*/ 373856 h 719137"/>
                <a:gd name="connsiteX32" fmla="*/ 1076325 w 2414587"/>
                <a:gd name="connsiteY32" fmla="*/ 288131 h 719137"/>
                <a:gd name="connsiteX33" fmla="*/ 1254918 w 2414587"/>
                <a:gd name="connsiteY33" fmla="*/ 235743 h 719137"/>
                <a:gd name="connsiteX34" fmla="*/ 1416843 w 2414587"/>
                <a:gd name="connsiteY34" fmla="*/ 183356 h 719137"/>
                <a:gd name="connsiteX35" fmla="*/ 1959768 w 2414587"/>
                <a:gd name="connsiteY35" fmla="*/ 71437 h 719137"/>
                <a:gd name="connsiteX36" fmla="*/ 1978818 w 2414587"/>
                <a:gd name="connsiteY36" fmla="*/ 57150 h 719137"/>
                <a:gd name="connsiteX37" fmla="*/ 2014537 w 2414587"/>
                <a:gd name="connsiteY37" fmla="*/ 35718 h 719137"/>
                <a:gd name="connsiteX38" fmla="*/ 2062162 w 2414587"/>
                <a:gd name="connsiteY38" fmla="*/ 14287 h 719137"/>
                <a:gd name="connsiteX39" fmla="*/ 2114550 w 2414587"/>
                <a:gd name="connsiteY39" fmla="*/ 0 h 719137"/>
                <a:gd name="connsiteX40" fmla="*/ 2150268 w 2414587"/>
                <a:gd name="connsiteY40" fmla="*/ 2381 h 719137"/>
                <a:gd name="connsiteX41" fmla="*/ 2205037 w 2414587"/>
                <a:gd name="connsiteY41" fmla="*/ 9525 h 719137"/>
                <a:gd name="connsiteX42" fmla="*/ 2257425 w 2414587"/>
                <a:gd name="connsiteY42" fmla="*/ 26193 h 719137"/>
                <a:gd name="connsiteX43" fmla="*/ 2316956 w 2414587"/>
                <a:gd name="connsiteY43" fmla="*/ 50006 h 719137"/>
                <a:gd name="connsiteX44" fmla="*/ 2366962 w 2414587"/>
                <a:gd name="connsiteY44" fmla="*/ 80962 h 719137"/>
                <a:gd name="connsiteX45" fmla="*/ 2395537 w 2414587"/>
                <a:gd name="connsiteY45" fmla="*/ 102393 h 719137"/>
                <a:gd name="connsiteX46" fmla="*/ 2407443 w 2414587"/>
                <a:gd name="connsiteY46" fmla="*/ 116681 h 719137"/>
                <a:gd name="connsiteX47" fmla="*/ 2412206 w 2414587"/>
                <a:gd name="connsiteY47" fmla="*/ 130968 h 719137"/>
                <a:gd name="connsiteX48" fmla="*/ 2414587 w 2414587"/>
                <a:gd name="connsiteY48" fmla="*/ 150018 h 719137"/>
                <a:gd name="connsiteX49" fmla="*/ 2409825 w 2414587"/>
                <a:gd name="connsiteY49" fmla="*/ 166687 h 719137"/>
                <a:gd name="connsiteX50" fmla="*/ 2397918 w 2414587"/>
                <a:gd name="connsiteY50" fmla="*/ 190500 h 719137"/>
                <a:gd name="connsiteX51" fmla="*/ 2374106 w 2414587"/>
                <a:gd name="connsiteY51" fmla="*/ 209550 h 719137"/>
                <a:gd name="connsiteX52" fmla="*/ 2328862 w 2414587"/>
                <a:gd name="connsiteY52" fmla="*/ 240506 h 719137"/>
                <a:gd name="connsiteX53" fmla="*/ 2300287 w 2414587"/>
                <a:gd name="connsiteY53" fmla="*/ 250031 h 719137"/>
                <a:gd name="connsiteX54" fmla="*/ 2109787 w 2414587"/>
                <a:gd name="connsiteY54" fmla="*/ 254793 h 719137"/>
                <a:gd name="connsiteX55" fmla="*/ 1964531 w 2414587"/>
                <a:gd name="connsiteY55" fmla="*/ 276225 h 719137"/>
                <a:gd name="connsiteX56" fmla="*/ 1700212 w 2414587"/>
                <a:gd name="connsiteY56" fmla="*/ 319087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14587" h="719137">
                  <a:moveTo>
                    <a:pt x="1700212" y="319087"/>
                  </a:moveTo>
                  <a:lnTo>
                    <a:pt x="1409700" y="390525"/>
                  </a:lnTo>
                  <a:lnTo>
                    <a:pt x="1250156" y="445293"/>
                  </a:lnTo>
                  <a:lnTo>
                    <a:pt x="1028700" y="495300"/>
                  </a:lnTo>
                  <a:lnTo>
                    <a:pt x="788193" y="561975"/>
                  </a:lnTo>
                  <a:lnTo>
                    <a:pt x="633412" y="614362"/>
                  </a:lnTo>
                  <a:lnTo>
                    <a:pt x="571500" y="640556"/>
                  </a:lnTo>
                  <a:lnTo>
                    <a:pt x="511968" y="666750"/>
                  </a:lnTo>
                  <a:lnTo>
                    <a:pt x="478631" y="688181"/>
                  </a:lnTo>
                  <a:lnTo>
                    <a:pt x="438150" y="709612"/>
                  </a:lnTo>
                  <a:lnTo>
                    <a:pt x="421481" y="714375"/>
                  </a:lnTo>
                  <a:lnTo>
                    <a:pt x="392906" y="719137"/>
                  </a:lnTo>
                  <a:lnTo>
                    <a:pt x="376237" y="716756"/>
                  </a:lnTo>
                  <a:lnTo>
                    <a:pt x="335756" y="700087"/>
                  </a:lnTo>
                  <a:lnTo>
                    <a:pt x="207168" y="607218"/>
                  </a:lnTo>
                  <a:lnTo>
                    <a:pt x="116681" y="528637"/>
                  </a:lnTo>
                  <a:lnTo>
                    <a:pt x="28575" y="445293"/>
                  </a:lnTo>
                  <a:lnTo>
                    <a:pt x="14287" y="431006"/>
                  </a:lnTo>
                  <a:lnTo>
                    <a:pt x="2381" y="411956"/>
                  </a:lnTo>
                  <a:lnTo>
                    <a:pt x="0" y="395287"/>
                  </a:lnTo>
                  <a:lnTo>
                    <a:pt x="0" y="383381"/>
                  </a:lnTo>
                  <a:lnTo>
                    <a:pt x="4762" y="369093"/>
                  </a:lnTo>
                  <a:lnTo>
                    <a:pt x="16668" y="364331"/>
                  </a:lnTo>
                  <a:lnTo>
                    <a:pt x="33337" y="364331"/>
                  </a:lnTo>
                  <a:lnTo>
                    <a:pt x="64293" y="381000"/>
                  </a:lnTo>
                  <a:lnTo>
                    <a:pt x="150018" y="416718"/>
                  </a:lnTo>
                  <a:lnTo>
                    <a:pt x="230981" y="445293"/>
                  </a:lnTo>
                  <a:lnTo>
                    <a:pt x="321468" y="466725"/>
                  </a:lnTo>
                  <a:lnTo>
                    <a:pt x="366712" y="471487"/>
                  </a:lnTo>
                  <a:lnTo>
                    <a:pt x="404812" y="469106"/>
                  </a:lnTo>
                  <a:lnTo>
                    <a:pt x="476250" y="457200"/>
                  </a:lnTo>
                  <a:lnTo>
                    <a:pt x="781050" y="373856"/>
                  </a:lnTo>
                  <a:lnTo>
                    <a:pt x="1076325" y="288131"/>
                  </a:lnTo>
                  <a:lnTo>
                    <a:pt x="1254918" y="235743"/>
                  </a:lnTo>
                  <a:lnTo>
                    <a:pt x="1416843" y="183356"/>
                  </a:lnTo>
                  <a:lnTo>
                    <a:pt x="1959768" y="71437"/>
                  </a:lnTo>
                  <a:lnTo>
                    <a:pt x="1978818" y="57150"/>
                  </a:lnTo>
                  <a:lnTo>
                    <a:pt x="2014537" y="35718"/>
                  </a:lnTo>
                  <a:lnTo>
                    <a:pt x="2062162" y="14287"/>
                  </a:lnTo>
                  <a:lnTo>
                    <a:pt x="2114550" y="0"/>
                  </a:lnTo>
                  <a:lnTo>
                    <a:pt x="2150268" y="2381"/>
                  </a:lnTo>
                  <a:lnTo>
                    <a:pt x="2205037" y="9525"/>
                  </a:lnTo>
                  <a:lnTo>
                    <a:pt x="2257425" y="26193"/>
                  </a:lnTo>
                  <a:lnTo>
                    <a:pt x="2316956" y="50006"/>
                  </a:lnTo>
                  <a:lnTo>
                    <a:pt x="2366962" y="80962"/>
                  </a:lnTo>
                  <a:lnTo>
                    <a:pt x="2395537" y="102393"/>
                  </a:lnTo>
                  <a:lnTo>
                    <a:pt x="2407443" y="116681"/>
                  </a:lnTo>
                  <a:lnTo>
                    <a:pt x="2412206" y="130968"/>
                  </a:lnTo>
                  <a:lnTo>
                    <a:pt x="2414587" y="150018"/>
                  </a:lnTo>
                  <a:lnTo>
                    <a:pt x="2409825" y="166687"/>
                  </a:lnTo>
                  <a:lnTo>
                    <a:pt x="2397918" y="190500"/>
                  </a:lnTo>
                  <a:lnTo>
                    <a:pt x="2374106" y="209550"/>
                  </a:lnTo>
                  <a:lnTo>
                    <a:pt x="2328862" y="240506"/>
                  </a:lnTo>
                  <a:lnTo>
                    <a:pt x="2300287" y="250031"/>
                  </a:lnTo>
                  <a:lnTo>
                    <a:pt x="2109787" y="254793"/>
                  </a:lnTo>
                  <a:lnTo>
                    <a:pt x="1964531" y="276225"/>
                  </a:lnTo>
                  <a:lnTo>
                    <a:pt x="1700212" y="319087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9">
              <a:extLst>
                <a:ext uri="{FF2B5EF4-FFF2-40B4-BE49-F238E27FC236}">
                  <a16:creationId xmlns:a16="http://schemas.microsoft.com/office/drawing/2014/main" id="{E697AED3-72D4-4EA2-80E8-9E721A63DD2A}"/>
                </a:ext>
              </a:extLst>
            </p:cNvPr>
            <p:cNvSpPr/>
            <p:nvPr/>
          </p:nvSpPr>
          <p:spPr>
            <a:xfrm rot="16200000">
              <a:off x="5736434" y="3132932"/>
              <a:ext cx="1998663" cy="476250"/>
            </a:xfrm>
            <a:custGeom>
              <a:avLst/>
              <a:gdLst>
                <a:gd name="connsiteX0" fmla="*/ 983456 w 1997869"/>
                <a:gd name="connsiteY0" fmla="*/ 395288 h 476250"/>
                <a:gd name="connsiteX1" fmla="*/ 321469 w 1997869"/>
                <a:gd name="connsiteY1" fmla="*/ 397669 h 476250"/>
                <a:gd name="connsiteX2" fmla="*/ 183356 w 1997869"/>
                <a:gd name="connsiteY2" fmla="*/ 392907 h 476250"/>
                <a:gd name="connsiteX3" fmla="*/ 133350 w 1997869"/>
                <a:gd name="connsiteY3" fmla="*/ 385763 h 476250"/>
                <a:gd name="connsiteX4" fmla="*/ 80962 w 1997869"/>
                <a:gd name="connsiteY4" fmla="*/ 369094 h 476250"/>
                <a:gd name="connsiteX5" fmla="*/ 45244 w 1997869"/>
                <a:gd name="connsiteY5" fmla="*/ 352425 h 476250"/>
                <a:gd name="connsiteX6" fmla="*/ 16669 w 1997869"/>
                <a:gd name="connsiteY6" fmla="*/ 328613 h 476250"/>
                <a:gd name="connsiteX7" fmla="*/ 2381 w 1997869"/>
                <a:gd name="connsiteY7" fmla="*/ 307182 h 476250"/>
                <a:gd name="connsiteX8" fmla="*/ 0 w 1997869"/>
                <a:gd name="connsiteY8" fmla="*/ 285750 h 476250"/>
                <a:gd name="connsiteX9" fmla="*/ 4762 w 1997869"/>
                <a:gd name="connsiteY9" fmla="*/ 266700 h 476250"/>
                <a:gd name="connsiteX10" fmla="*/ 28575 w 1997869"/>
                <a:gd name="connsiteY10" fmla="*/ 240507 h 476250"/>
                <a:gd name="connsiteX11" fmla="*/ 85725 w 1997869"/>
                <a:gd name="connsiteY11" fmla="*/ 197644 h 476250"/>
                <a:gd name="connsiteX12" fmla="*/ 138112 w 1997869"/>
                <a:gd name="connsiteY12" fmla="*/ 169069 h 476250"/>
                <a:gd name="connsiteX13" fmla="*/ 200025 w 1997869"/>
                <a:gd name="connsiteY13" fmla="*/ 150019 h 476250"/>
                <a:gd name="connsiteX14" fmla="*/ 247650 w 1997869"/>
                <a:gd name="connsiteY14" fmla="*/ 142875 h 476250"/>
                <a:gd name="connsiteX15" fmla="*/ 352425 w 1997869"/>
                <a:gd name="connsiteY15" fmla="*/ 140494 h 476250"/>
                <a:gd name="connsiteX16" fmla="*/ 490537 w 1997869"/>
                <a:gd name="connsiteY16" fmla="*/ 152400 h 476250"/>
                <a:gd name="connsiteX17" fmla="*/ 714375 w 1997869"/>
                <a:gd name="connsiteY17" fmla="*/ 173832 h 476250"/>
                <a:gd name="connsiteX18" fmla="*/ 869156 w 1997869"/>
                <a:gd name="connsiteY18" fmla="*/ 188119 h 476250"/>
                <a:gd name="connsiteX19" fmla="*/ 885825 w 1997869"/>
                <a:gd name="connsiteY19" fmla="*/ 192882 h 476250"/>
                <a:gd name="connsiteX20" fmla="*/ 1443037 w 1997869"/>
                <a:gd name="connsiteY20" fmla="*/ 197644 h 476250"/>
                <a:gd name="connsiteX21" fmla="*/ 1709737 w 1997869"/>
                <a:gd name="connsiteY21" fmla="*/ 192882 h 476250"/>
                <a:gd name="connsiteX22" fmla="*/ 1747837 w 1997869"/>
                <a:gd name="connsiteY22" fmla="*/ 180975 h 476250"/>
                <a:gd name="connsiteX23" fmla="*/ 1790700 w 1997869"/>
                <a:gd name="connsiteY23" fmla="*/ 161925 h 476250"/>
                <a:gd name="connsiteX24" fmla="*/ 1838325 w 1997869"/>
                <a:gd name="connsiteY24" fmla="*/ 130969 h 476250"/>
                <a:gd name="connsiteX25" fmla="*/ 1888331 w 1997869"/>
                <a:gd name="connsiteY25" fmla="*/ 83344 h 476250"/>
                <a:gd name="connsiteX26" fmla="*/ 1928812 w 1997869"/>
                <a:gd name="connsiteY26" fmla="*/ 35719 h 476250"/>
                <a:gd name="connsiteX27" fmla="*/ 1947862 w 1997869"/>
                <a:gd name="connsiteY27" fmla="*/ 11907 h 476250"/>
                <a:gd name="connsiteX28" fmla="*/ 1964531 w 1997869"/>
                <a:gd name="connsiteY28" fmla="*/ 2382 h 476250"/>
                <a:gd name="connsiteX29" fmla="*/ 1985962 w 1997869"/>
                <a:gd name="connsiteY29" fmla="*/ 0 h 476250"/>
                <a:gd name="connsiteX30" fmla="*/ 1995487 w 1997869"/>
                <a:gd name="connsiteY30" fmla="*/ 4763 h 476250"/>
                <a:gd name="connsiteX31" fmla="*/ 1997869 w 1997869"/>
                <a:gd name="connsiteY31" fmla="*/ 16669 h 476250"/>
                <a:gd name="connsiteX32" fmla="*/ 1988344 w 1997869"/>
                <a:gd name="connsiteY32" fmla="*/ 80963 h 476250"/>
                <a:gd name="connsiteX33" fmla="*/ 1974056 w 1997869"/>
                <a:gd name="connsiteY33" fmla="*/ 138113 h 476250"/>
                <a:gd name="connsiteX34" fmla="*/ 1952625 w 1997869"/>
                <a:gd name="connsiteY34" fmla="*/ 209550 h 476250"/>
                <a:gd name="connsiteX35" fmla="*/ 1926431 w 1997869"/>
                <a:gd name="connsiteY35" fmla="*/ 278607 h 476250"/>
                <a:gd name="connsiteX36" fmla="*/ 1883569 w 1997869"/>
                <a:gd name="connsiteY36" fmla="*/ 361950 h 476250"/>
                <a:gd name="connsiteX37" fmla="*/ 1859756 w 1997869"/>
                <a:gd name="connsiteY37" fmla="*/ 400050 h 476250"/>
                <a:gd name="connsiteX38" fmla="*/ 1838325 w 1997869"/>
                <a:gd name="connsiteY38" fmla="*/ 431007 h 476250"/>
                <a:gd name="connsiteX39" fmla="*/ 1816894 w 1997869"/>
                <a:gd name="connsiteY39" fmla="*/ 450057 h 476250"/>
                <a:gd name="connsiteX40" fmla="*/ 1785937 w 1997869"/>
                <a:gd name="connsiteY40" fmla="*/ 464344 h 476250"/>
                <a:gd name="connsiteX41" fmla="*/ 1752600 w 1997869"/>
                <a:gd name="connsiteY41" fmla="*/ 473869 h 476250"/>
                <a:gd name="connsiteX42" fmla="*/ 1719262 w 1997869"/>
                <a:gd name="connsiteY42" fmla="*/ 476250 h 476250"/>
                <a:gd name="connsiteX43" fmla="*/ 1671637 w 1997869"/>
                <a:gd name="connsiteY43" fmla="*/ 469107 h 476250"/>
                <a:gd name="connsiteX44" fmla="*/ 1626394 w 1997869"/>
                <a:gd name="connsiteY44" fmla="*/ 452438 h 476250"/>
                <a:gd name="connsiteX45" fmla="*/ 1495425 w 1997869"/>
                <a:gd name="connsiteY45" fmla="*/ 419100 h 476250"/>
                <a:gd name="connsiteX46" fmla="*/ 1364456 w 1997869"/>
                <a:gd name="connsiteY46" fmla="*/ 395288 h 476250"/>
                <a:gd name="connsiteX47" fmla="*/ 983456 w 1997869"/>
                <a:gd name="connsiteY47" fmla="*/ 395288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97869" h="476250">
                  <a:moveTo>
                    <a:pt x="983456" y="395288"/>
                  </a:moveTo>
                  <a:lnTo>
                    <a:pt x="321469" y="397669"/>
                  </a:lnTo>
                  <a:lnTo>
                    <a:pt x="183356" y="392907"/>
                  </a:lnTo>
                  <a:lnTo>
                    <a:pt x="133350" y="385763"/>
                  </a:lnTo>
                  <a:lnTo>
                    <a:pt x="80962" y="369094"/>
                  </a:lnTo>
                  <a:lnTo>
                    <a:pt x="45244" y="352425"/>
                  </a:lnTo>
                  <a:lnTo>
                    <a:pt x="16669" y="328613"/>
                  </a:lnTo>
                  <a:lnTo>
                    <a:pt x="2381" y="307182"/>
                  </a:lnTo>
                  <a:lnTo>
                    <a:pt x="0" y="285750"/>
                  </a:lnTo>
                  <a:lnTo>
                    <a:pt x="4762" y="266700"/>
                  </a:lnTo>
                  <a:lnTo>
                    <a:pt x="28575" y="240507"/>
                  </a:lnTo>
                  <a:lnTo>
                    <a:pt x="85725" y="197644"/>
                  </a:lnTo>
                  <a:lnTo>
                    <a:pt x="138112" y="169069"/>
                  </a:lnTo>
                  <a:lnTo>
                    <a:pt x="200025" y="150019"/>
                  </a:lnTo>
                  <a:lnTo>
                    <a:pt x="247650" y="142875"/>
                  </a:lnTo>
                  <a:lnTo>
                    <a:pt x="352425" y="140494"/>
                  </a:lnTo>
                  <a:lnTo>
                    <a:pt x="490537" y="152400"/>
                  </a:lnTo>
                  <a:lnTo>
                    <a:pt x="714375" y="173832"/>
                  </a:lnTo>
                  <a:lnTo>
                    <a:pt x="869156" y="188119"/>
                  </a:lnTo>
                  <a:lnTo>
                    <a:pt x="885825" y="192882"/>
                  </a:lnTo>
                  <a:lnTo>
                    <a:pt x="1443037" y="197644"/>
                  </a:lnTo>
                  <a:lnTo>
                    <a:pt x="1709737" y="192882"/>
                  </a:lnTo>
                  <a:lnTo>
                    <a:pt x="1747837" y="180975"/>
                  </a:lnTo>
                  <a:lnTo>
                    <a:pt x="1790700" y="161925"/>
                  </a:lnTo>
                  <a:lnTo>
                    <a:pt x="1838325" y="130969"/>
                  </a:lnTo>
                  <a:lnTo>
                    <a:pt x="1888331" y="83344"/>
                  </a:lnTo>
                  <a:lnTo>
                    <a:pt x="1928812" y="35719"/>
                  </a:lnTo>
                  <a:lnTo>
                    <a:pt x="1947862" y="11907"/>
                  </a:lnTo>
                  <a:lnTo>
                    <a:pt x="1964531" y="2382"/>
                  </a:lnTo>
                  <a:lnTo>
                    <a:pt x="1985962" y="0"/>
                  </a:lnTo>
                  <a:lnTo>
                    <a:pt x="1995487" y="4763"/>
                  </a:lnTo>
                  <a:lnTo>
                    <a:pt x="1997869" y="16669"/>
                  </a:lnTo>
                  <a:lnTo>
                    <a:pt x="1988344" y="80963"/>
                  </a:lnTo>
                  <a:lnTo>
                    <a:pt x="1974056" y="138113"/>
                  </a:lnTo>
                  <a:lnTo>
                    <a:pt x="1952625" y="209550"/>
                  </a:lnTo>
                  <a:lnTo>
                    <a:pt x="1926431" y="278607"/>
                  </a:lnTo>
                  <a:lnTo>
                    <a:pt x="1883569" y="361950"/>
                  </a:lnTo>
                  <a:lnTo>
                    <a:pt x="1859756" y="400050"/>
                  </a:lnTo>
                  <a:lnTo>
                    <a:pt x="1838325" y="431007"/>
                  </a:lnTo>
                  <a:lnTo>
                    <a:pt x="1816894" y="450057"/>
                  </a:lnTo>
                  <a:lnTo>
                    <a:pt x="1785937" y="464344"/>
                  </a:lnTo>
                  <a:lnTo>
                    <a:pt x="1752600" y="473869"/>
                  </a:lnTo>
                  <a:lnTo>
                    <a:pt x="1719262" y="476250"/>
                  </a:lnTo>
                  <a:lnTo>
                    <a:pt x="1671637" y="469107"/>
                  </a:lnTo>
                  <a:lnTo>
                    <a:pt x="1626394" y="452438"/>
                  </a:lnTo>
                  <a:lnTo>
                    <a:pt x="1495425" y="419100"/>
                  </a:lnTo>
                  <a:lnTo>
                    <a:pt x="1364456" y="395288"/>
                  </a:lnTo>
                  <a:lnTo>
                    <a:pt x="983456" y="39528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1">
              <a:extLst>
                <a:ext uri="{FF2B5EF4-FFF2-40B4-BE49-F238E27FC236}">
                  <a16:creationId xmlns:a16="http://schemas.microsoft.com/office/drawing/2014/main" id="{AAA928FF-E2BD-4D07-ABD4-EB34E7498294}"/>
                </a:ext>
              </a:extLst>
            </p:cNvPr>
            <p:cNvSpPr/>
            <p:nvPr/>
          </p:nvSpPr>
          <p:spPr>
            <a:xfrm rot="16200000">
              <a:off x="3130554" y="3775076"/>
              <a:ext cx="3565525" cy="387350"/>
            </a:xfrm>
            <a:custGeom>
              <a:avLst/>
              <a:gdLst>
                <a:gd name="connsiteX0" fmla="*/ 1978025 w 3565525"/>
                <a:gd name="connsiteY0" fmla="*/ 384175 h 387350"/>
                <a:gd name="connsiteX1" fmla="*/ 1193800 w 3565525"/>
                <a:gd name="connsiteY1" fmla="*/ 377825 h 387350"/>
                <a:gd name="connsiteX2" fmla="*/ 590550 w 3565525"/>
                <a:gd name="connsiteY2" fmla="*/ 365125 h 387350"/>
                <a:gd name="connsiteX3" fmla="*/ 444500 w 3565525"/>
                <a:gd name="connsiteY3" fmla="*/ 361950 h 387350"/>
                <a:gd name="connsiteX4" fmla="*/ 342900 w 3565525"/>
                <a:gd name="connsiteY4" fmla="*/ 355600 h 387350"/>
                <a:gd name="connsiteX5" fmla="*/ 250825 w 3565525"/>
                <a:gd name="connsiteY5" fmla="*/ 342900 h 387350"/>
                <a:gd name="connsiteX6" fmla="*/ 168275 w 3565525"/>
                <a:gd name="connsiteY6" fmla="*/ 323850 h 387350"/>
                <a:gd name="connsiteX7" fmla="*/ 104775 w 3565525"/>
                <a:gd name="connsiteY7" fmla="*/ 301625 h 387350"/>
                <a:gd name="connsiteX8" fmla="*/ 66675 w 3565525"/>
                <a:gd name="connsiteY8" fmla="*/ 282575 h 387350"/>
                <a:gd name="connsiteX9" fmla="*/ 38100 w 3565525"/>
                <a:gd name="connsiteY9" fmla="*/ 254000 h 387350"/>
                <a:gd name="connsiteX10" fmla="*/ 12700 w 3565525"/>
                <a:gd name="connsiteY10" fmla="*/ 215900 h 387350"/>
                <a:gd name="connsiteX11" fmla="*/ 0 w 3565525"/>
                <a:gd name="connsiteY11" fmla="*/ 174625 h 387350"/>
                <a:gd name="connsiteX12" fmla="*/ 6350 w 3565525"/>
                <a:gd name="connsiteY12" fmla="*/ 149225 h 387350"/>
                <a:gd name="connsiteX13" fmla="*/ 34925 w 3565525"/>
                <a:gd name="connsiteY13" fmla="*/ 127000 h 387350"/>
                <a:gd name="connsiteX14" fmla="*/ 82550 w 3565525"/>
                <a:gd name="connsiteY14" fmla="*/ 98425 h 387350"/>
                <a:gd name="connsiteX15" fmla="*/ 152400 w 3565525"/>
                <a:gd name="connsiteY15" fmla="*/ 69850 h 387350"/>
                <a:gd name="connsiteX16" fmla="*/ 247650 w 3565525"/>
                <a:gd name="connsiteY16" fmla="*/ 44450 h 387350"/>
                <a:gd name="connsiteX17" fmla="*/ 387350 w 3565525"/>
                <a:gd name="connsiteY17" fmla="*/ 28575 h 387350"/>
                <a:gd name="connsiteX18" fmla="*/ 473075 w 3565525"/>
                <a:gd name="connsiteY18" fmla="*/ 28575 h 387350"/>
                <a:gd name="connsiteX19" fmla="*/ 520700 w 3565525"/>
                <a:gd name="connsiteY19" fmla="*/ 41275 h 387350"/>
                <a:gd name="connsiteX20" fmla="*/ 596900 w 3565525"/>
                <a:gd name="connsiteY20" fmla="*/ 60325 h 387350"/>
                <a:gd name="connsiteX21" fmla="*/ 669925 w 3565525"/>
                <a:gd name="connsiteY21" fmla="*/ 76200 h 387350"/>
                <a:gd name="connsiteX22" fmla="*/ 790575 w 3565525"/>
                <a:gd name="connsiteY22" fmla="*/ 95250 h 387350"/>
                <a:gd name="connsiteX23" fmla="*/ 942975 w 3565525"/>
                <a:gd name="connsiteY23" fmla="*/ 114300 h 387350"/>
                <a:gd name="connsiteX24" fmla="*/ 1152525 w 3565525"/>
                <a:gd name="connsiteY24" fmla="*/ 133350 h 387350"/>
                <a:gd name="connsiteX25" fmla="*/ 1447800 w 3565525"/>
                <a:gd name="connsiteY25" fmla="*/ 152400 h 387350"/>
                <a:gd name="connsiteX26" fmla="*/ 1866900 w 3565525"/>
                <a:gd name="connsiteY26" fmla="*/ 165100 h 387350"/>
                <a:gd name="connsiteX27" fmla="*/ 2479675 w 3565525"/>
                <a:gd name="connsiteY27" fmla="*/ 161925 h 387350"/>
                <a:gd name="connsiteX28" fmla="*/ 2670175 w 3565525"/>
                <a:gd name="connsiteY28" fmla="*/ 165100 h 387350"/>
                <a:gd name="connsiteX29" fmla="*/ 3146425 w 3565525"/>
                <a:gd name="connsiteY29" fmla="*/ 165100 h 387350"/>
                <a:gd name="connsiteX30" fmla="*/ 3219450 w 3565525"/>
                <a:gd name="connsiteY30" fmla="*/ 155575 h 387350"/>
                <a:gd name="connsiteX31" fmla="*/ 3276600 w 3565525"/>
                <a:gd name="connsiteY31" fmla="*/ 139700 h 387350"/>
                <a:gd name="connsiteX32" fmla="*/ 3343275 w 3565525"/>
                <a:gd name="connsiteY32" fmla="*/ 111125 h 387350"/>
                <a:gd name="connsiteX33" fmla="*/ 3425825 w 3565525"/>
                <a:gd name="connsiteY33" fmla="*/ 69850 h 387350"/>
                <a:gd name="connsiteX34" fmla="*/ 3524250 w 3565525"/>
                <a:gd name="connsiteY34" fmla="*/ 0 h 387350"/>
                <a:gd name="connsiteX35" fmla="*/ 3565525 w 3565525"/>
                <a:gd name="connsiteY35" fmla="*/ 139700 h 387350"/>
                <a:gd name="connsiteX36" fmla="*/ 3457575 w 3565525"/>
                <a:gd name="connsiteY36" fmla="*/ 234950 h 387350"/>
                <a:gd name="connsiteX37" fmla="*/ 3327400 w 3565525"/>
                <a:gd name="connsiteY37" fmla="*/ 384175 h 387350"/>
                <a:gd name="connsiteX38" fmla="*/ 3292475 w 3565525"/>
                <a:gd name="connsiteY38" fmla="*/ 387350 h 387350"/>
                <a:gd name="connsiteX39" fmla="*/ 2730500 w 3565525"/>
                <a:gd name="connsiteY39" fmla="*/ 387350 h 387350"/>
                <a:gd name="connsiteX40" fmla="*/ 2562225 w 3565525"/>
                <a:gd name="connsiteY40" fmla="*/ 381000 h 387350"/>
                <a:gd name="connsiteX41" fmla="*/ 1978025 w 3565525"/>
                <a:gd name="connsiteY41" fmla="*/ 384175 h 38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565525" h="387350">
                  <a:moveTo>
                    <a:pt x="1978025" y="384175"/>
                  </a:moveTo>
                  <a:lnTo>
                    <a:pt x="1193800" y="377825"/>
                  </a:lnTo>
                  <a:lnTo>
                    <a:pt x="590550" y="365125"/>
                  </a:lnTo>
                  <a:lnTo>
                    <a:pt x="444500" y="361950"/>
                  </a:lnTo>
                  <a:lnTo>
                    <a:pt x="342900" y="355600"/>
                  </a:lnTo>
                  <a:lnTo>
                    <a:pt x="250825" y="342900"/>
                  </a:lnTo>
                  <a:lnTo>
                    <a:pt x="168275" y="323850"/>
                  </a:lnTo>
                  <a:lnTo>
                    <a:pt x="104775" y="301625"/>
                  </a:lnTo>
                  <a:lnTo>
                    <a:pt x="66675" y="282575"/>
                  </a:lnTo>
                  <a:lnTo>
                    <a:pt x="38100" y="254000"/>
                  </a:lnTo>
                  <a:lnTo>
                    <a:pt x="12700" y="215900"/>
                  </a:lnTo>
                  <a:lnTo>
                    <a:pt x="0" y="174625"/>
                  </a:lnTo>
                  <a:lnTo>
                    <a:pt x="6350" y="149225"/>
                  </a:lnTo>
                  <a:lnTo>
                    <a:pt x="34925" y="127000"/>
                  </a:lnTo>
                  <a:lnTo>
                    <a:pt x="82550" y="98425"/>
                  </a:lnTo>
                  <a:lnTo>
                    <a:pt x="152400" y="69850"/>
                  </a:lnTo>
                  <a:lnTo>
                    <a:pt x="247650" y="44450"/>
                  </a:lnTo>
                  <a:lnTo>
                    <a:pt x="387350" y="28575"/>
                  </a:lnTo>
                  <a:lnTo>
                    <a:pt x="473075" y="28575"/>
                  </a:lnTo>
                  <a:lnTo>
                    <a:pt x="520700" y="41275"/>
                  </a:lnTo>
                  <a:lnTo>
                    <a:pt x="596900" y="60325"/>
                  </a:lnTo>
                  <a:lnTo>
                    <a:pt x="669925" y="76200"/>
                  </a:lnTo>
                  <a:lnTo>
                    <a:pt x="790575" y="95250"/>
                  </a:lnTo>
                  <a:lnTo>
                    <a:pt x="942975" y="114300"/>
                  </a:lnTo>
                  <a:lnTo>
                    <a:pt x="1152525" y="133350"/>
                  </a:lnTo>
                  <a:lnTo>
                    <a:pt x="1447800" y="152400"/>
                  </a:lnTo>
                  <a:lnTo>
                    <a:pt x="1866900" y="165100"/>
                  </a:lnTo>
                  <a:lnTo>
                    <a:pt x="2479675" y="161925"/>
                  </a:lnTo>
                  <a:lnTo>
                    <a:pt x="2670175" y="165100"/>
                  </a:lnTo>
                  <a:lnTo>
                    <a:pt x="3146425" y="165100"/>
                  </a:lnTo>
                  <a:lnTo>
                    <a:pt x="3219450" y="155575"/>
                  </a:lnTo>
                  <a:lnTo>
                    <a:pt x="3276600" y="139700"/>
                  </a:lnTo>
                  <a:lnTo>
                    <a:pt x="3343275" y="111125"/>
                  </a:lnTo>
                  <a:lnTo>
                    <a:pt x="3425825" y="69850"/>
                  </a:lnTo>
                  <a:lnTo>
                    <a:pt x="3524250" y="0"/>
                  </a:lnTo>
                  <a:lnTo>
                    <a:pt x="3565525" y="139700"/>
                  </a:lnTo>
                  <a:lnTo>
                    <a:pt x="3457575" y="234950"/>
                  </a:lnTo>
                  <a:lnTo>
                    <a:pt x="3327400" y="384175"/>
                  </a:lnTo>
                  <a:lnTo>
                    <a:pt x="3292475" y="387350"/>
                  </a:lnTo>
                  <a:lnTo>
                    <a:pt x="2730500" y="387350"/>
                  </a:lnTo>
                  <a:lnTo>
                    <a:pt x="2562225" y="381000"/>
                  </a:lnTo>
                  <a:lnTo>
                    <a:pt x="1978025" y="38417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0">
              <a:extLst>
                <a:ext uri="{FF2B5EF4-FFF2-40B4-BE49-F238E27FC236}">
                  <a16:creationId xmlns:a16="http://schemas.microsoft.com/office/drawing/2014/main" id="{FD55D0A8-0584-4F00-958E-69462AAAC020}"/>
                </a:ext>
              </a:extLst>
            </p:cNvPr>
            <p:cNvSpPr/>
            <p:nvPr/>
          </p:nvSpPr>
          <p:spPr>
            <a:xfrm rot="16200000">
              <a:off x="5650708" y="3461545"/>
              <a:ext cx="4356100" cy="585787"/>
            </a:xfrm>
            <a:custGeom>
              <a:avLst/>
              <a:gdLst>
                <a:gd name="connsiteX0" fmla="*/ 2834993 w 4356639"/>
                <a:gd name="connsiteY0" fmla="*/ 490739 h 586063"/>
                <a:gd name="connsiteX1" fmla="*/ 1680519 w 4356639"/>
                <a:gd name="connsiteY1" fmla="*/ 497800 h 586063"/>
                <a:gd name="connsiteX2" fmla="*/ 1052089 w 4356639"/>
                <a:gd name="connsiteY2" fmla="*/ 497800 h 586063"/>
                <a:gd name="connsiteX3" fmla="*/ 822607 w 4356639"/>
                <a:gd name="connsiteY3" fmla="*/ 494270 h 586063"/>
                <a:gd name="connsiteX4" fmla="*/ 727283 w 4356639"/>
                <a:gd name="connsiteY4" fmla="*/ 508392 h 586063"/>
                <a:gd name="connsiteX5" fmla="*/ 508392 w 4356639"/>
                <a:gd name="connsiteY5" fmla="*/ 543697 h 586063"/>
                <a:gd name="connsiteX6" fmla="*/ 476618 w 4356639"/>
                <a:gd name="connsiteY6" fmla="*/ 547227 h 586063"/>
                <a:gd name="connsiteX7" fmla="*/ 451904 w 4356639"/>
                <a:gd name="connsiteY7" fmla="*/ 547227 h 586063"/>
                <a:gd name="connsiteX8" fmla="*/ 367172 w 4356639"/>
                <a:gd name="connsiteY8" fmla="*/ 526044 h 586063"/>
                <a:gd name="connsiteX9" fmla="*/ 285970 w 4356639"/>
                <a:gd name="connsiteY9" fmla="*/ 490739 h 586063"/>
                <a:gd name="connsiteX10" fmla="*/ 180055 w 4356639"/>
                <a:gd name="connsiteY10" fmla="*/ 441312 h 586063"/>
                <a:gd name="connsiteX11" fmla="*/ 67079 w 4356639"/>
                <a:gd name="connsiteY11" fmla="*/ 384824 h 586063"/>
                <a:gd name="connsiteX12" fmla="*/ 31774 w 4356639"/>
                <a:gd name="connsiteY12" fmla="*/ 360111 h 586063"/>
                <a:gd name="connsiteX13" fmla="*/ 7061 w 4356639"/>
                <a:gd name="connsiteY13" fmla="*/ 342458 h 586063"/>
                <a:gd name="connsiteX14" fmla="*/ 0 w 4356639"/>
                <a:gd name="connsiteY14" fmla="*/ 324806 h 586063"/>
                <a:gd name="connsiteX15" fmla="*/ 3530 w 4356639"/>
                <a:gd name="connsiteY15" fmla="*/ 303623 h 586063"/>
                <a:gd name="connsiteX16" fmla="*/ 31774 w 4356639"/>
                <a:gd name="connsiteY16" fmla="*/ 261257 h 586063"/>
                <a:gd name="connsiteX17" fmla="*/ 63549 w 4356639"/>
                <a:gd name="connsiteY17" fmla="*/ 236543 h 586063"/>
                <a:gd name="connsiteX18" fmla="*/ 116506 w 4356639"/>
                <a:gd name="connsiteY18" fmla="*/ 201238 h 586063"/>
                <a:gd name="connsiteX19" fmla="*/ 162403 w 4356639"/>
                <a:gd name="connsiteY19" fmla="*/ 176525 h 586063"/>
                <a:gd name="connsiteX20" fmla="*/ 504862 w 4356639"/>
                <a:gd name="connsiteY20" fmla="*/ 229482 h 586063"/>
                <a:gd name="connsiteX21" fmla="*/ 596655 w 4356639"/>
                <a:gd name="connsiteY21" fmla="*/ 250665 h 586063"/>
                <a:gd name="connsiteX22" fmla="*/ 646082 w 4356639"/>
                <a:gd name="connsiteY22" fmla="*/ 261257 h 586063"/>
                <a:gd name="connsiteX23" fmla="*/ 716692 w 4356639"/>
                <a:gd name="connsiteY23" fmla="*/ 268318 h 586063"/>
                <a:gd name="connsiteX24" fmla="*/ 1285103 w 4356639"/>
                <a:gd name="connsiteY24" fmla="*/ 271848 h 586063"/>
                <a:gd name="connsiteX25" fmla="*/ 2213625 w 4356639"/>
                <a:gd name="connsiteY25" fmla="*/ 268318 h 586063"/>
                <a:gd name="connsiteX26" fmla="*/ 2859706 w 4356639"/>
                <a:gd name="connsiteY26" fmla="*/ 268318 h 586063"/>
                <a:gd name="connsiteX27" fmla="*/ 3456361 w 4356639"/>
                <a:gd name="connsiteY27" fmla="*/ 271848 h 586063"/>
                <a:gd name="connsiteX28" fmla="*/ 3781167 w 4356639"/>
                <a:gd name="connsiteY28" fmla="*/ 268318 h 586063"/>
                <a:gd name="connsiteX29" fmla="*/ 3950631 w 4356639"/>
                <a:gd name="connsiteY29" fmla="*/ 250665 h 586063"/>
                <a:gd name="connsiteX30" fmla="*/ 4038894 w 4356639"/>
                <a:gd name="connsiteY30" fmla="*/ 233013 h 586063"/>
                <a:gd name="connsiteX31" fmla="*/ 4113035 w 4356639"/>
                <a:gd name="connsiteY31" fmla="*/ 197708 h 586063"/>
                <a:gd name="connsiteX32" fmla="*/ 4169523 w 4356639"/>
                <a:gd name="connsiteY32" fmla="*/ 158872 h 586063"/>
                <a:gd name="connsiteX33" fmla="*/ 4229541 w 4356639"/>
                <a:gd name="connsiteY33" fmla="*/ 102384 h 586063"/>
                <a:gd name="connsiteX34" fmla="*/ 4282499 w 4356639"/>
                <a:gd name="connsiteY34" fmla="*/ 42366 h 586063"/>
                <a:gd name="connsiteX35" fmla="*/ 4310743 w 4356639"/>
                <a:gd name="connsiteY35" fmla="*/ 10591 h 586063"/>
                <a:gd name="connsiteX36" fmla="*/ 4331926 w 4356639"/>
                <a:gd name="connsiteY36" fmla="*/ 0 h 586063"/>
                <a:gd name="connsiteX37" fmla="*/ 4342517 w 4356639"/>
                <a:gd name="connsiteY37" fmla="*/ 0 h 586063"/>
                <a:gd name="connsiteX38" fmla="*/ 4353109 w 4356639"/>
                <a:gd name="connsiteY38" fmla="*/ 7061 h 586063"/>
                <a:gd name="connsiteX39" fmla="*/ 4356639 w 4356639"/>
                <a:gd name="connsiteY39" fmla="*/ 31774 h 586063"/>
                <a:gd name="connsiteX40" fmla="*/ 4356639 w 4356639"/>
                <a:gd name="connsiteY40" fmla="*/ 109445 h 586063"/>
                <a:gd name="connsiteX41" fmla="*/ 4349578 w 4356639"/>
                <a:gd name="connsiteY41" fmla="*/ 148281 h 586063"/>
                <a:gd name="connsiteX42" fmla="*/ 4335456 w 4356639"/>
                <a:gd name="connsiteY42" fmla="*/ 208299 h 586063"/>
                <a:gd name="connsiteX43" fmla="*/ 4314273 w 4356639"/>
                <a:gd name="connsiteY43" fmla="*/ 275379 h 586063"/>
                <a:gd name="connsiteX44" fmla="*/ 4264846 w 4356639"/>
                <a:gd name="connsiteY44" fmla="*/ 367172 h 586063"/>
                <a:gd name="connsiteX45" fmla="*/ 4215419 w 4356639"/>
                <a:gd name="connsiteY45" fmla="*/ 434251 h 586063"/>
                <a:gd name="connsiteX46" fmla="*/ 4155401 w 4356639"/>
                <a:gd name="connsiteY46" fmla="*/ 501331 h 586063"/>
                <a:gd name="connsiteX47" fmla="*/ 4102443 w 4356639"/>
                <a:gd name="connsiteY47" fmla="*/ 550758 h 586063"/>
                <a:gd name="connsiteX48" fmla="*/ 4063608 w 4356639"/>
                <a:gd name="connsiteY48" fmla="*/ 575471 h 586063"/>
                <a:gd name="connsiteX49" fmla="*/ 4031833 w 4356639"/>
                <a:gd name="connsiteY49" fmla="*/ 586063 h 586063"/>
                <a:gd name="connsiteX50" fmla="*/ 4010650 w 4356639"/>
                <a:gd name="connsiteY50" fmla="*/ 586063 h 586063"/>
                <a:gd name="connsiteX51" fmla="*/ 3989467 w 4356639"/>
                <a:gd name="connsiteY51" fmla="*/ 582532 h 586063"/>
                <a:gd name="connsiteX52" fmla="*/ 3971814 w 4356639"/>
                <a:gd name="connsiteY52" fmla="*/ 575471 h 586063"/>
                <a:gd name="connsiteX53" fmla="*/ 3943570 w 4356639"/>
                <a:gd name="connsiteY53" fmla="*/ 550758 h 586063"/>
                <a:gd name="connsiteX54" fmla="*/ 3911796 w 4356639"/>
                <a:gd name="connsiteY54" fmla="*/ 533105 h 586063"/>
                <a:gd name="connsiteX55" fmla="*/ 3855308 w 4356639"/>
                <a:gd name="connsiteY55" fmla="*/ 511922 h 586063"/>
                <a:gd name="connsiteX56" fmla="*/ 3749393 w 4356639"/>
                <a:gd name="connsiteY56" fmla="*/ 494270 h 586063"/>
                <a:gd name="connsiteX57" fmla="*/ 3368099 w 4356639"/>
                <a:gd name="connsiteY57" fmla="*/ 494270 h 586063"/>
                <a:gd name="connsiteX58" fmla="*/ 2834993 w 4356639"/>
                <a:gd name="connsiteY58" fmla="*/ 490739 h 586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356639" h="586063">
                  <a:moveTo>
                    <a:pt x="2834993" y="490739"/>
                  </a:moveTo>
                  <a:lnTo>
                    <a:pt x="1680519" y="497800"/>
                  </a:lnTo>
                  <a:lnTo>
                    <a:pt x="1052089" y="497800"/>
                  </a:lnTo>
                  <a:lnTo>
                    <a:pt x="822607" y="494270"/>
                  </a:lnTo>
                  <a:lnTo>
                    <a:pt x="727283" y="508392"/>
                  </a:lnTo>
                  <a:lnTo>
                    <a:pt x="508392" y="543697"/>
                  </a:lnTo>
                  <a:lnTo>
                    <a:pt x="476618" y="547227"/>
                  </a:lnTo>
                  <a:lnTo>
                    <a:pt x="451904" y="547227"/>
                  </a:lnTo>
                  <a:lnTo>
                    <a:pt x="367172" y="526044"/>
                  </a:lnTo>
                  <a:lnTo>
                    <a:pt x="285970" y="490739"/>
                  </a:lnTo>
                  <a:lnTo>
                    <a:pt x="180055" y="441312"/>
                  </a:lnTo>
                  <a:lnTo>
                    <a:pt x="67079" y="384824"/>
                  </a:lnTo>
                  <a:lnTo>
                    <a:pt x="31774" y="360111"/>
                  </a:lnTo>
                  <a:lnTo>
                    <a:pt x="7061" y="342458"/>
                  </a:lnTo>
                  <a:lnTo>
                    <a:pt x="0" y="324806"/>
                  </a:lnTo>
                  <a:lnTo>
                    <a:pt x="3530" y="303623"/>
                  </a:lnTo>
                  <a:lnTo>
                    <a:pt x="31774" y="261257"/>
                  </a:lnTo>
                  <a:lnTo>
                    <a:pt x="63549" y="236543"/>
                  </a:lnTo>
                  <a:lnTo>
                    <a:pt x="116506" y="201238"/>
                  </a:lnTo>
                  <a:lnTo>
                    <a:pt x="162403" y="176525"/>
                  </a:lnTo>
                  <a:lnTo>
                    <a:pt x="504862" y="229482"/>
                  </a:lnTo>
                  <a:lnTo>
                    <a:pt x="596655" y="250665"/>
                  </a:lnTo>
                  <a:lnTo>
                    <a:pt x="646082" y="261257"/>
                  </a:lnTo>
                  <a:lnTo>
                    <a:pt x="716692" y="268318"/>
                  </a:lnTo>
                  <a:lnTo>
                    <a:pt x="1285103" y="271848"/>
                  </a:lnTo>
                  <a:lnTo>
                    <a:pt x="2213625" y="268318"/>
                  </a:lnTo>
                  <a:lnTo>
                    <a:pt x="2859706" y="268318"/>
                  </a:lnTo>
                  <a:lnTo>
                    <a:pt x="3456361" y="271848"/>
                  </a:lnTo>
                  <a:lnTo>
                    <a:pt x="3781167" y="268318"/>
                  </a:lnTo>
                  <a:lnTo>
                    <a:pt x="3950631" y="250665"/>
                  </a:lnTo>
                  <a:lnTo>
                    <a:pt x="4038894" y="233013"/>
                  </a:lnTo>
                  <a:lnTo>
                    <a:pt x="4113035" y="197708"/>
                  </a:lnTo>
                  <a:lnTo>
                    <a:pt x="4169523" y="158872"/>
                  </a:lnTo>
                  <a:lnTo>
                    <a:pt x="4229541" y="102384"/>
                  </a:lnTo>
                  <a:lnTo>
                    <a:pt x="4282499" y="42366"/>
                  </a:lnTo>
                  <a:lnTo>
                    <a:pt x="4310743" y="10591"/>
                  </a:lnTo>
                  <a:lnTo>
                    <a:pt x="4331926" y="0"/>
                  </a:lnTo>
                  <a:lnTo>
                    <a:pt x="4342517" y="0"/>
                  </a:lnTo>
                  <a:lnTo>
                    <a:pt x="4353109" y="7061"/>
                  </a:lnTo>
                  <a:lnTo>
                    <a:pt x="4356639" y="31774"/>
                  </a:lnTo>
                  <a:lnTo>
                    <a:pt x="4356639" y="109445"/>
                  </a:lnTo>
                  <a:lnTo>
                    <a:pt x="4349578" y="148281"/>
                  </a:lnTo>
                  <a:lnTo>
                    <a:pt x="4335456" y="208299"/>
                  </a:lnTo>
                  <a:lnTo>
                    <a:pt x="4314273" y="275379"/>
                  </a:lnTo>
                  <a:lnTo>
                    <a:pt x="4264846" y="367172"/>
                  </a:lnTo>
                  <a:lnTo>
                    <a:pt x="4215419" y="434251"/>
                  </a:lnTo>
                  <a:lnTo>
                    <a:pt x="4155401" y="501331"/>
                  </a:lnTo>
                  <a:lnTo>
                    <a:pt x="4102443" y="550758"/>
                  </a:lnTo>
                  <a:lnTo>
                    <a:pt x="4063608" y="575471"/>
                  </a:lnTo>
                  <a:lnTo>
                    <a:pt x="4031833" y="586063"/>
                  </a:lnTo>
                  <a:lnTo>
                    <a:pt x="4010650" y="586063"/>
                  </a:lnTo>
                  <a:lnTo>
                    <a:pt x="3989467" y="582532"/>
                  </a:lnTo>
                  <a:lnTo>
                    <a:pt x="3971814" y="575471"/>
                  </a:lnTo>
                  <a:lnTo>
                    <a:pt x="3943570" y="550758"/>
                  </a:lnTo>
                  <a:lnTo>
                    <a:pt x="3911796" y="533105"/>
                  </a:lnTo>
                  <a:lnTo>
                    <a:pt x="3855308" y="511922"/>
                  </a:lnTo>
                  <a:lnTo>
                    <a:pt x="3749393" y="494270"/>
                  </a:lnTo>
                  <a:lnTo>
                    <a:pt x="3368099" y="494270"/>
                  </a:lnTo>
                  <a:lnTo>
                    <a:pt x="2834993" y="49073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8">
              <a:extLst>
                <a:ext uri="{FF2B5EF4-FFF2-40B4-BE49-F238E27FC236}">
                  <a16:creationId xmlns:a16="http://schemas.microsoft.com/office/drawing/2014/main" id="{8BEB284B-CCD7-4248-8D1A-657D014E4F80}"/>
                </a:ext>
              </a:extLst>
            </p:cNvPr>
            <p:cNvSpPr/>
            <p:nvPr/>
          </p:nvSpPr>
          <p:spPr>
            <a:xfrm>
              <a:off x="7096126" y="5238751"/>
              <a:ext cx="741363" cy="569913"/>
            </a:xfrm>
            <a:custGeom>
              <a:avLst/>
              <a:gdLst>
                <a:gd name="connsiteX0" fmla="*/ 276225 w 740569"/>
                <a:gd name="connsiteY0" fmla="*/ 100013 h 569119"/>
                <a:gd name="connsiteX1" fmla="*/ 471488 w 740569"/>
                <a:gd name="connsiteY1" fmla="*/ 157163 h 569119"/>
                <a:gd name="connsiteX2" fmla="*/ 547688 w 740569"/>
                <a:gd name="connsiteY2" fmla="*/ 173831 h 569119"/>
                <a:gd name="connsiteX3" fmla="*/ 585788 w 740569"/>
                <a:gd name="connsiteY3" fmla="*/ 178594 h 569119"/>
                <a:gd name="connsiteX4" fmla="*/ 616744 w 740569"/>
                <a:gd name="connsiteY4" fmla="*/ 173831 h 569119"/>
                <a:gd name="connsiteX5" fmla="*/ 642938 w 740569"/>
                <a:gd name="connsiteY5" fmla="*/ 161925 h 569119"/>
                <a:gd name="connsiteX6" fmla="*/ 669131 w 740569"/>
                <a:gd name="connsiteY6" fmla="*/ 135731 h 569119"/>
                <a:gd name="connsiteX7" fmla="*/ 740569 w 740569"/>
                <a:gd name="connsiteY7" fmla="*/ 0 h 569119"/>
                <a:gd name="connsiteX8" fmla="*/ 661988 w 740569"/>
                <a:gd name="connsiteY8" fmla="*/ 569119 h 569119"/>
                <a:gd name="connsiteX9" fmla="*/ 616744 w 740569"/>
                <a:gd name="connsiteY9" fmla="*/ 533400 h 569119"/>
                <a:gd name="connsiteX10" fmla="*/ 540544 w 740569"/>
                <a:gd name="connsiteY10" fmla="*/ 442913 h 569119"/>
                <a:gd name="connsiteX11" fmla="*/ 457200 w 740569"/>
                <a:gd name="connsiteY11" fmla="*/ 361950 h 569119"/>
                <a:gd name="connsiteX12" fmla="*/ 383381 w 740569"/>
                <a:gd name="connsiteY12" fmla="*/ 300038 h 569119"/>
                <a:gd name="connsiteX13" fmla="*/ 316706 w 740569"/>
                <a:gd name="connsiteY13" fmla="*/ 250031 h 569119"/>
                <a:gd name="connsiteX14" fmla="*/ 247650 w 740569"/>
                <a:gd name="connsiteY14" fmla="*/ 202406 h 569119"/>
                <a:gd name="connsiteX15" fmla="*/ 192881 w 740569"/>
                <a:gd name="connsiteY15" fmla="*/ 166688 h 569119"/>
                <a:gd name="connsiteX16" fmla="*/ 130969 w 740569"/>
                <a:gd name="connsiteY16" fmla="*/ 135731 h 569119"/>
                <a:gd name="connsiteX17" fmla="*/ 66675 w 740569"/>
                <a:gd name="connsiteY17" fmla="*/ 104775 h 569119"/>
                <a:gd name="connsiteX18" fmla="*/ 30956 w 740569"/>
                <a:gd name="connsiteY18" fmla="*/ 85725 h 569119"/>
                <a:gd name="connsiteX19" fmla="*/ 7144 w 740569"/>
                <a:gd name="connsiteY19" fmla="*/ 64294 h 569119"/>
                <a:gd name="connsiteX20" fmla="*/ 0 w 740569"/>
                <a:gd name="connsiteY20" fmla="*/ 47625 h 569119"/>
                <a:gd name="connsiteX21" fmla="*/ 0 w 740569"/>
                <a:gd name="connsiteY21" fmla="*/ 33338 h 569119"/>
                <a:gd name="connsiteX22" fmla="*/ 9525 w 740569"/>
                <a:gd name="connsiteY22" fmla="*/ 21431 h 569119"/>
                <a:gd name="connsiteX23" fmla="*/ 33338 w 740569"/>
                <a:gd name="connsiteY23" fmla="*/ 16669 h 569119"/>
                <a:gd name="connsiteX24" fmla="*/ 80963 w 740569"/>
                <a:gd name="connsiteY24" fmla="*/ 33338 h 569119"/>
                <a:gd name="connsiteX25" fmla="*/ 276225 w 740569"/>
                <a:gd name="connsiteY25" fmla="*/ 100013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0569" h="569119">
                  <a:moveTo>
                    <a:pt x="276225" y="100013"/>
                  </a:moveTo>
                  <a:lnTo>
                    <a:pt x="471488" y="157163"/>
                  </a:lnTo>
                  <a:lnTo>
                    <a:pt x="547688" y="173831"/>
                  </a:lnTo>
                  <a:lnTo>
                    <a:pt x="585788" y="178594"/>
                  </a:lnTo>
                  <a:lnTo>
                    <a:pt x="616744" y="173831"/>
                  </a:lnTo>
                  <a:lnTo>
                    <a:pt x="642938" y="161925"/>
                  </a:lnTo>
                  <a:lnTo>
                    <a:pt x="669131" y="135731"/>
                  </a:lnTo>
                  <a:lnTo>
                    <a:pt x="740569" y="0"/>
                  </a:lnTo>
                  <a:lnTo>
                    <a:pt x="661988" y="569119"/>
                  </a:lnTo>
                  <a:lnTo>
                    <a:pt x="616744" y="533400"/>
                  </a:lnTo>
                  <a:lnTo>
                    <a:pt x="540544" y="442913"/>
                  </a:lnTo>
                  <a:lnTo>
                    <a:pt x="457200" y="361950"/>
                  </a:lnTo>
                  <a:lnTo>
                    <a:pt x="383381" y="300038"/>
                  </a:lnTo>
                  <a:lnTo>
                    <a:pt x="316706" y="250031"/>
                  </a:lnTo>
                  <a:lnTo>
                    <a:pt x="247650" y="202406"/>
                  </a:lnTo>
                  <a:lnTo>
                    <a:pt x="192881" y="166688"/>
                  </a:lnTo>
                  <a:lnTo>
                    <a:pt x="130969" y="135731"/>
                  </a:lnTo>
                  <a:lnTo>
                    <a:pt x="66675" y="104775"/>
                  </a:lnTo>
                  <a:lnTo>
                    <a:pt x="30956" y="85725"/>
                  </a:lnTo>
                  <a:lnTo>
                    <a:pt x="7144" y="64294"/>
                  </a:lnTo>
                  <a:lnTo>
                    <a:pt x="0" y="47625"/>
                  </a:lnTo>
                  <a:lnTo>
                    <a:pt x="0" y="33338"/>
                  </a:lnTo>
                  <a:lnTo>
                    <a:pt x="9525" y="21431"/>
                  </a:lnTo>
                  <a:lnTo>
                    <a:pt x="33338" y="16669"/>
                  </a:lnTo>
                  <a:lnTo>
                    <a:pt x="80963" y="33338"/>
                  </a:lnTo>
                  <a:lnTo>
                    <a:pt x="276225" y="10001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577DF471-77D0-46CF-9BA0-FD842931F4C2}"/>
              </a:ext>
            </a:extLst>
          </p:cNvPr>
          <p:cNvGrpSpPr/>
          <p:nvPr/>
        </p:nvGrpSpPr>
        <p:grpSpPr>
          <a:xfrm>
            <a:off x="3662368" y="1576388"/>
            <a:ext cx="4459284" cy="4356100"/>
            <a:chOff x="3662367" y="1576389"/>
            <a:chExt cx="4459284" cy="4356100"/>
          </a:xfrm>
          <a:solidFill>
            <a:schemeClr val="tx1"/>
          </a:solidFill>
        </p:grpSpPr>
        <p:sp>
          <p:nvSpPr>
            <p:cNvPr id="21" name="フリーフォーム 6">
              <a:extLst>
                <a:ext uri="{FF2B5EF4-FFF2-40B4-BE49-F238E27FC236}">
                  <a16:creationId xmlns:a16="http://schemas.microsoft.com/office/drawing/2014/main" id="{E65A0918-8853-477A-B2E9-43AC68BB4309}"/>
                </a:ext>
              </a:extLst>
            </p:cNvPr>
            <p:cNvSpPr/>
            <p:nvPr/>
          </p:nvSpPr>
          <p:spPr>
            <a:xfrm>
              <a:off x="3984629" y="1824038"/>
              <a:ext cx="1882775" cy="508000"/>
            </a:xfrm>
            <a:custGeom>
              <a:avLst/>
              <a:gdLst>
                <a:gd name="connsiteX0" fmla="*/ 1209675 w 1883569"/>
                <a:gd name="connsiteY0" fmla="*/ 369093 h 507206"/>
                <a:gd name="connsiteX1" fmla="*/ 895350 w 1883569"/>
                <a:gd name="connsiteY1" fmla="*/ 428625 h 507206"/>
                <a:gd name="connsiteX2" fmla="*/ 792957 w 1883569"/>
                <a:gd name="connsiteY2" fmla="*/ 442912 h 507206"/>
                <a:gd name="connsiteX3" fmla="*/ 545307 w 1883569"/>
                <a:gd name="connsiteY3" fmla="*/ 476250 h 507206"/>
                <a:gd name="connsiteX4" fmla="*/ 457200 w 1883569"/>
                <a:gd name="connsiteY4" fmla="*/ 490537 h 507206"/>
                <a:gd name="connsiteX5" fmla="*/ 416719 w 1883569"/>
                <a:gd name="connsiteY5" fmla="*/ 502443 h 507206"/>
                <a:gd name="connsiteX6" fmla="*/ 388144 w 1883569"/>
                <a:gd name="connsiteY6" fmla="*/ 507206 h 507206"/>
                <a:gd name="connsiteX7" fmla="*/ 347663 w 1883569"/>
                <a:gd name="connsiteY7" fmla="*/ 507206 h 507206"/>
                <a:gd name="connsiteX8" fmla="*/ 307182 w 1883569"/>
                <a:gd name="connsiteY8" fmla="*/ 502443 h 507206"/>
                <a:gd name="connsiteX9" fmla="*/ 269082 w 1883569"/>
                <a:gd name="connsiteY9" fmla="*/ 488156 h 507206"/>
                <a:gd name="connsiteX10" fmla="*/ 185738 w 1883569"/>
                <a:gd name="connsiteY10" fmla="*/ 433387 h 507206"/>
                <a:gd name="connsiteX11" fmla="*/ 80963 w 1883569"/>
                <a:gd name="connsiteY11" fmla="*/ 350043 h 507206"/>
                <a:gd name="connsiteX12" fmla="*/ 38100 w 1883569"/>
                <a:gd name="connsiteY12" fmla="*/ 309562 h 507206"/>
                <a:gd name="connsiteX13" fmla="*/ 16669 w 1883569"/>
                <a:gd name="connsiteY13" fmla="*/ 288131 h 507206"/>
                <a:gd name="connsiteX14" fmla="*/ 7144 w 1883569"/>
                <a:gd name="connsiteY14" fmla="*/ 276225 h 507206"/>
                <a:gd name="connsiteX15" fmla="*/ 0 w 1883569"/>
                <a:gd name="connsiteY15" fmla="*/ 252412 h 507206"/>
                <a:gd name="connsiteX16" fmla="*/ 0 w 1883569"/>
                <a:gd name="connsiteY16" fmla="*/ 230981 h 507206"/>
                <a:gd name="connsiteX17" fmla="*/ 4763 w 1883569"/>
                <a:gd name="connsiteY17" fmla="*/ 221456 h 507206"/>
                <a:gd name="connsiteX18" fmla="*/ 21432 w 1883569"/>
                <a:gd name="connsiteY18" fmla="*/ 211931 h 507206"/>
                <a:gd name="connsiteX19" fmla="*/ 42863 w 1883569"/>
                <a:gd name="connsiteY19" fmla="*/ 211931 h 507206"/>
                <a:gd name="connsiteX20" fmla="*/ 90488 w 1883569"/>
                <a:gd name="connsiteY20" fmla="*/ 235743 h 507206"/>
                <a:gd name="connsiteX21" fmla="*/ 147638 w 1883569"/>
                <a:gd name="connsiteY21" fmla="*/ 254793 h 507206"/>
                <a:gd name="connsiteX22" fmla="*/ 230982 w 1883569"/>
                <a:gd name="connsiteY22" fmla="*/ 283368 h 507206"/>
                <a:gd name="connsiteX23" fmla="*/ 302419 w 1883569"/>
                <a:gd name="connsiteY23" fmla="*/ 300037 h 507206"/>
                <a:gd name="connsiteX24" fmla="*/ 373857 w 1883569"/>
                <a:gd name="connsiteY24" fmla="*/ 309562 h 507206"/>
                <a:gd name="connsiteX25" fmla="*/ 423863 w 1883569"/>
                <a:gd name="connsiteY25" fmla="*/ 314325 h 507206"/>
                <a:gd name="connsiteX26" fmla="*/ 469107 w 1883569"/>
                <a:gd name="connsiteY26" fmla="*/ 309562 h 507206"/>
                <a:gd name="connsiteX27" fmla="*/ 661988 w 1883569"/>
                <a:gd name="connsiteY27" fmla="*/ 271462 h 507206"/>
                <a:gd name="connsiteX28" fmla="*/ 966788 w 1883569"/>
                <a:gd name="connsiteY28" fmla="*/ 214312 h 507206"/>
                <a:gd name="connsiteX29" fmla="*/ 1173957 w 1883569"/>
                <a:gd name="connsiteY29" fmla="*/ 173831 h 507206"/>
                <a:gd name="connsiteX30" fmla="*/ 1266825 w 1883569"/>
                <a:gd name="connsiteY30" fmla="*/ 150018 h 507206"/>
                <a:gd name="connsiteX31" fmla="*/ 1383507 w 1883569"/>
                <a:gd name="connsiteY31" fmla="*/ 111918 h 507206"/>
                <a:gd name="connsiteX32" fmla="*/ 1471613 w 1883569"/>
                <a:gd name="connsiteY32" fmla="*/ 76200 h 507206"/>
                <a:gd name="connsiteX33" fmla="*/ 1524000 w 1883569"/>
                <a:gd name="connsiteY33" fmla="*/ 42862 h 507206"/>
                <a:gd name="connsiteX34" fmla="*/ 1550194 w 1883569"/>
                <a:gd name="connsiteY34" fmla="*/ 21431 h 507206"/>
                <a:gd name="connsiteX35" fmla="*/ 1581150 w 1883569"/>
                <a:gd name="connsiteY35" fmla="*/ 7143 h 507206"/>
                <a:gd name="connsiteX36" fmla="*/ 1614488 w 1883569"/>
                <a:gd name="connsiteY36" fmla="*/ 0 h 507206"/>
                <a:gd name="connsiteX37" fmla="*/ 1647825 w 1883569"/>
                <a:gd name="connsiteY37" fmla="*/ 0 h 507206"/>
                <a:gd name="connsiteX38" fmla="*/ 1704975 w 1883569"/>
                <a:gd name="connsiteY38" fmla="*/ 7143 h 507206"/>
                <a:gd name="connsiteX39" fmla="*/ 1754982 w 1883569"/>
                <a:gd name="connsiteY39" fmla="*/ 21431 h 507206"/>
                <a:gd name="connsiteX40" fmla="*/ 1788319 w 1883569"/>
                <a:gd name="connsiteY40" fmla="*/ 30956 h 507206"/>
                <a:gd name="connsiteX41" fmla="*/ 1814513 w 1883569"/>
                <a:gd name="connsiteY41" fmla="*/ 45243 h 507206"/>
                <a:gd name="connsiteX42" fmla="*/ 1838325 w 1883569"/>
                <a:gd name="connsiteY42" fmla="*/ 59531 h 507206"/>
                <a:gd name="connsiteX43" fmla="*/ 1854994 w 1883569"/>
                <a:gd name="connsiteY43" fmla="*/ 71437 h 507206"/>
                <a:gd name="connsiteX44" fmla="*/ 1871663 w 1883569"/>
                <a:gd name="connsiteY44" fmla="*/ 90487 h 507206"/>
                <a:gd name="connsiteX45" fmla="*/ 1878807 w 1883569"/>
                <a:gd name="connsiteY45" fmla="*/ 107156 h 507206"/>
                <a:gd name="connsiteX46" fmla="*/ 1883569 w 1883569"/>
                <a:gd name="connsiteY46" fmla="*/ 133350 h 507206"/>
                <a:gd name="connsiteX47" fmla="*/ 1878807 w 1883569"/>
                <a:gd name="connsiteY47" fmla="*/ 157162 h 507206"/>
                <a:gd name="connsiteX48" fmla="*/ 1871663 w 1883569"/>
                <a:gd name="connsiteY48" fmla="*/ 185737 h 507206"/>
                <a:gd name="connsiteX49" fmla="*/ 1859757 w 1883569"/>
                <a:gd name="connsiteY49" fmla="*/ 211931 h 507206"/>
                <a:gd name="connsiteX50" fmla="*/ 1835944 w 1883569"/>
                <a:gd name="connsiteY50" fmla="*/ 238125 h 507206"/>
                <a:gd name="connsiteX51" fmla="*/ 1790700 w 1883569"/>
                <a:gd name="connsiteY51" fmla="*/ 257175 h 507206"/>
                <a:gd name="connsiteX52" fmla="*/ 1643063 w 1883569"/>
                <a:gd name="connsiteY52" fmla="*/ 285750 h 507206"/>
                <a:gd name="connsiteX53" fmla="*/ 1385888 w 1883569"/>
                <a:gd name="connsiteY53" fmla="*/ 333375 h 507206"/>
                <a:gd name="connsiteX54" fmla="*/ 1209675 w 1883569"/>
                <a:gd name="connsiteY54" fmla="*/ 369093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83569" h="507206">
                  <a:moveTo>
                    <a:pt x="1209675" y="369093"/>
                  </a:moveTo>
                  <a:lnTo>
                    <a:pt x="895350" y="428625"/>
                  </a:lnTo>
                  <a:lnTo>
                    <a:pt x="792957" y="442912"/>
                  </a:lnTo>
                  <a:lnTo>
                    <a:pt x="545307" y="476250"/>
                  </a:lnTo>
                  <a:lnTo>
                    <a:pt x="457200" y="490537"/>
                  </a:lnTo>
                  <a:lnTo>
                    <a:pt x="416719" y="502443"/>
                  </a:lnTo>
                  <a:lnTo>
                    <a:pt x="388144" y="507206"/>
                  </a:lnTo>
                  <a:lnTo>
                    <a:pt x="347663" y="507206"/>
                  </a:lnTo>
                  <a:lnTo>
                    <a:pt x="307182" y="502443"/>
                  </a:lnTo>
                  <a:lnTo>
                    <a:pt x="269082" y="488156"/>
                  </a:lnTo>
                  <a:lnTo>
                    <a:pt x="185738" y="433387"/>
                  </a:lnTo>
                  <a:lnTo>
                    <a:pt x="80963" y="350043"/>
                  </a:lnTo>
                  <a:lnTo>
                    <a:pt x="38100" y="309562"/>
                  </a:lnTo>
                  <a:lnTo>
                    <a:pt x="16669" y="288131"/>
                  </a:lnTo>
                  <a:lnTo>
                    <a:pt x="7144" y="276225"/>
                  </a:lnTo>
                  <a:lnTo>
                    <a:pt x="0" y="252412"/>
                  </a:lnTo>
                  <a:lnTo>
                    <a:pt x="0" y="230981"/>
                  </a:lnTo>
                  <a:lnTo>
                    <a:pt x="4763" y="221456"/>
                  </a:lnTo>
                  <a:lnTo>
                    <a:pt x="21432" y="211931"/>
                  </a:lnTo>
                  <a:lnTo>
                    <a:pt x="42863" y="211931"/>
                  </a:lnTo>
                  <a:lnTo>
                    <a:pt x="90488" y="235743"/>
                  </a:lnTo>
                  <a:lnTo>
                    <a:pt x="147638" y="254793"/>
                  </a:lnTo>
                  <a:lnTo>
                    <a:pt x="230982" y="283368"/>
                  </a:lnTo>
                  <a:lnTo>
                    <a:pt x="302419" y="300037"/>
                  </a:lnTo>
                  <a:lnTo>
                    <a:pt x="373857" y="309562"/>
                  </a:lnTo>
                  <a:lnTo>
                    <a:pt x="423863" y="314325"/>
                  </a:lnTo>
                  <a:lnTo>
                    <a:pt x="469107" y="309562"/>
                  </a:lnTo>
                  <a:lnTo>
                    <a:pt x="661988" y="271462"/>
                  </a:lnTo>
                  <a:lnTo>
                    <a:pt x="966788" y="214312"/>
                  </a:lnTo>
                  <a:lnTo>
                    <a:pt x="1173957" y="173831"/>
                  </a:lnTo>
                  <a:lnTo>
                    <a:pt x="1266825" y="150018"/>
                  </a:lnTo>
                  <a:lnTo>
                    <a:pt x="1383507" y="111918"/>
                  </a:lnTo>
                  <a:lnTo>
                    <a:pt x="1471613" y="76200"/>
                  </a:lnTo>
                  <a:lnTo>
                    <a:pt x="1524000" y="42862"/>
                  </a:lnTo>
                  <a:lnTo>
                    <a:pt x="1550194" y="21431"/>
                  </a:lnTo>
                  <a:lnTo>
                    <a:pt x="1581150" y="7143"/>
                  </a:lnTo>
                  <a:lnTo>
                    <a:pt x="1614488" y="0"/>
                  </a:lnTo>
                  <a:lnTo>
                    <a:pt x="1647825" y="0"/>
                  </a:lnTo>
                  <a:lnTo>
                    <a:pt x="1704975" y="7143"/>
                  </a:lnTo>
                  <a:lnTo>
                    <a:pt x="1754982" y="21431"/>
                  </a:lnTo>
                  <a:lnTo>
                    <a:pt x="1788319" y="30956"/>
                  </a:lnTo>
                  <a:lnTo>
                    <a:pt x="1814513" y="45243"/>
                  </a:lnTo>
                  <a:lnTo>
                    <a:pt x="1838325" y="59531"/>
                  </a:lnTo>
                  <a:lnTo>
                    <a:pt x="1854994" y="71437"/>
                  </a:lnTo>
                  <a:lnTo>
                    <a:pt x="1871663" y="90487"/>
                  </a:lnTo>
                  <a:lnTo>
                    <a:pt x="1878807" y="107156"/>
                  </a:lnTo>
                  <a:lnTo>
                    <a:pt x="1883569" y="133350"/>
                  </a:lnTo>
                  <a:lnTo>
                    <a:pt x="1878807" y="157162"/>
                  </a:lnTo>
                  <a:lnTo>
                    <a:pt x="1871663" y="185737"/>
                  </a:lnTo>
                  <a:lnTo>
                    <a:pt x="1859757" y="211931"/>
                  </a:lnTo>
                  <a:lnTo>
                    <a:pt x="1835944" y="238125"/>
                  </a:lnTo>
                  <a:lnTo>
                    <a:pt x="1790700" y="257175"/>
                  </a:lnTo>
                  <a:lnTo>
                    <a:pt x="1643063" y="285750"/>
                  </a:lnTo>
                  <a:lnTo>
                    <a:pt x="1385888" y="333375"/>
                  </a:lnTo>
                  <a:lnTo>
                    <a:pt x="1209675" y="3690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7">
              <a:extLst>
                <a:ext uri="{FF2B5EF4-FFF2-40B4-BE49-F238E27FC236}">
                  <a16:creationId xmlns:a16="http://schemas.microsoft.com/office/drawing/2014/main" id="{981A4763-222A-4260-BA04-C2C715E454E6}"/>
                </a:ext>
              </a:extLst>
            </p:cNvPr>
            <p:cNvSpPr/>
            <p:nvPr/>
          </p:nvSpPr>
          <p:spPr>
            <a:xfrm>
              <a:off x="3662367" y="2824164"/>
              <a:ext cx="2414587" cy="719137"/>
            </a:xfrm>
            <a:custGeom>
              <a:avLst/>
              <a:gdLst>
                <a:gd name="connsiteX0" fmla="*/ 1700212 w 2414587"/>
                <a:gd name="connsiteY0" fmla="*/ 319087 h 719137"/>
                <a:gd name="connsiteX1" fmla="*/ 1409700 w 2414587"/>
                <a:gd name="connsiteY1" fmla="*/ 390525 h 719137"/>
                <a:gd name="connsiteX2" fmla="*/ 1250156 w 2414587"/>
                <a:gd name="connsiteY2" fmla="*/ 445293 h 719137"/>
                <a:gd name="connsiteX3" fmla="*/ 1028700 w 2414587"/>
                <a:gd name="connsiteY3" fmla="*/ 495300 h 719137"/>
                <a:gd name="connsiteX4" fmla="*/ 788193 w 2414587"/>
                <a:gd name="connsiteY4" fmla="*/ 561975 h 719137"/>
                <a:gd name="connsiteX5" fmla="*/ 633412 w 2414587"/>
                <a:gd name="connsiteY5" fmla="*/ 614362 h 719137"/>
                <a:gd name="connsiteX6" fmla="*/ 571500 w 2414587"/>
                <a:gd name="connsiteY6" fmla="*/ 640556 h 719137"/>
                <a:gd name="connsiteX7" fmla="*/ 511968 w 2414587"/>
                <a:gd name="connsiteY7" fmla="*/ 666750 h 719137"/>
                <a:gd name="connsiteX8" fmla="*/ 478631 w 2414587"/>
                <a:gd name="connsiteY8" fmla="*/ 688181 h 719137"/>
                <a:gd name="connsiteX9" fmla="*/ 438150 w 2414587"/>
                <a:gd name="connsiteY9" fmla="*/ 709612 h 719137"/>
                <a:gd name="connsiteX10" fmla="*/ 421481 w 2414587"/>
                <a:gd name="connsiteY10" fmla="*/ 714375 h 719137"/>
                <a:gd name="connsiteX11" fmla="*/ 392906 w 2414587"/>
                <a:gd name="connsiteY11" fmla="*/ 719137 h 719137"/>
                <a:gd name="connsiteX12" fmla="*/ 376237 w 2414587"/>
                <a:gd name="connsiteY12" fmla="*/ 716756 h 719137"/>
                <a:gd name="connsiteX13" fmla="*/ 335756 w 2414587"/>
                <a:gd name="connsiteY13" fmla="*/ 700087 h 719137"/>
                <a:gd name="connsiteX14" fmla="*/ 207168 w 2414587"/>
                <a:gd name="connsiteY14" fmla="*/ 607218 h 719137"/>
                <a:gd name="connsiteX15" fmla="*/ 116681 w 2414587"/>
                <a:gd name="connsiteY15" fmla="*/ 528637 h 719137"/>
                <a:gd name="connsiteX16" fmla="*/ 28575 w 2414587"/>
                <a:gd name="connsiteY16" fmla="*/ 445293 h 719137"/>
                <a:gd name="connsiteX17" fmla="*/ 14287 w 2414587"/>
                <a:gd name="connsiteY17" fmla="*/ 431006 h 719137"/>
                <a:gd name="connsiteX18" fmla="*/ 2381 w 2414587"/>
                <a:gd name="connsiteY18" fmla="*/ 411956 h 719137"/>
                <a:gd name="connsiteX19" fmla="*/ 0 w 2414587"/>
                <a:gd name="connsiteY19" fmla="*/ 395287 h 719137"/>
                <a:gd name="connsiteX20" fmla="*/ 0 w 2414587"/>
                <a:gd name="connsiteY20" fmla="*/ 383381 h 719137"/>
                <a:gd name="connsiteX21" fmla="*/ 4762 w 2414587"/>
                <a:gd name="connsiteY21" fmla="*/ 369093 h 719137"/>
                <a:gd name="connsiteX22" fmla="*/ 16668 w 2414587"/>
                <a:gd name="connsiteY22" fmla="*/ 364331 h 719137"/>
                <a:gd name="connsiteX23" fmla="*/ 33337 w 2414587"/>
                <a:gd name="connsiteY23" fmla="*/ 364331 h 719137"/>
                <a:gd name="connsiteX24" fmla="*/ 64293 w 2414587"/>
                <a:gd name="connsiteY24" fmla="*/ 381000 h 719137"/>
                <a:gd name="connsiteX25" fmla="*/ 150018 w 2414587"/>
                <a:gd name="connsiteY25" fmla="*/ 416718 h 719137"/>
                <a:gd name="connsiteX26" fmla="*/ 230981 w 2414587"/>
                <a:gd name="connsiteY26" fmla="*/ 445293 h 719137"/>
                <a:gd name="connsiteX27" fmla="*/ 321468 w 2414587"/>
                <a:gd name="connsiteY27" fmla="*/ 466725 h 719137"/>
                <a:gd name="connsiteX28" fmla="*/ 366712 w 2414587"/>
                <a:gd name="connsiteY28" fmla="*/ 471487 h 719137"/>
                <a:gd name="connsiteX29" fmla="*/ 404812 w 2414587"/>
                <a:gd name="connsiteY29" fmla="*/ 469106 h 719137"/>
                <a:gd name="connsiteX30" fmla="*/ 476250 w 2414587"/>
                <a:gd name="connsiteY30" fmla="*/ 457200 h 719137"/>
                <a:gd name="connsiteX31" fmla="*/ 781050 w 2414587"/>
                <a:gd name="connsiteY31" fmla="*/ 373856 h 719137"/>
                <a:gd name="connsiteX32" fmla="*/ 1076325 w 2414587"/>
                <a:gd name="connsiteY32" fmla="*/ 288131 h 719137"/>
                <a:gd name="connsiteX33" fmla="*/ 1254918 w 2414587"/>
                <a:gd name="connsiteY33" fmla="*/ 235743 h 719137"/>
                <a:gd name="connsiteX34" fmla="*/ 1416843 w 2414587"/>
                <a:gd name="connsiteY34" fmla="*/ 183356 h 719137"/>
                <a:gd name="connsiteX35" fmla="*/ 1959768 w 2414587"/>
                <a:gd name="connsiteY35" fmla="*/ 71437 h 719137"/>
                <a:gd name="connsiteX36" fmla="*/ 1978818 w 2414587"/>
                <a:gd name="connsiteY36" fmla="*/ 57150 h 719137"/>
                <a:gd name="connsiteX37" fmla="*/ 2014537 w 2414587"/>
                <a:gd name="connsiteY37" fmla="*/ 35718 h 719137"/>
                <a:gd name="connsiteX38" fmla="*/ 2062162 w 2414587"/>
                <a:gd name="connsiteY38" fmla="*/ 14287 h 719137"/>
                <a:gd name="connsiteX39" fmla="*/ 2114550 w 2414587"/>
                <a:gd name="connsiteY39" fmla="*/ 0 h 719137"/>
                <a:gd name="connsiteX40" fmla="*/ 2150268 w 2414587"/>
                <a:gd name="connsiteY40" fmla="*/ 2381 h 719137"/>
                <a:gd name="connsiteX41" fmla="*/ 2205037 w 2414587"/>
                <a:gd name="connsiteY41" fmla="*/ 9525 h 719137"/>
                <a:gd name="connsiteX42" fmla="*/ 2257425 w 2414587"/>
                <a:gd name="connsiteY42" fmla="*/ 26193 h 719137"/>
                <a:gd name="connsiteX43" fmla="*/ 2316956 w 2414587"/>
                <a:gd name="connsiteY43" fmla="*/ 50006 h 719137"/>
                <a:gd name="connsiteX44" fmla="*/ 2366962 w 2414587"/>
                <a:gd name="connsiteY44" fmla="*/ 80962 h 719137"/>
                <a:gd name="connsiteX45" fmla="*/ 2395537 w 2414587"/>
                <a:gd name="connsiteY45" fmla="*/ 102393 h 719137"/>
                <a:gd name="connsiteX46" fmla="*/ 2407443 w 2414587"/>
                <a:gd name="connsiteY46" fmla="*/ 116681 h 719137"/>
                <a:gd name="connsiteX47" fmla="*/ 2412206 w 2414587"/>
                <a:gd name="connsiteY47" fmla="*/ 130968 h 719137"/>
                <a:gd name="connsiteX48" fmla="*/ 2414587 w 2414587"/>
                <a:gd name="connsiteY48" fmla="*/ 150018 h 719137"/>
                <a:gd name="connsiteX49" fmla="*/ 2409825 w 2414587"/>
                <a:gd name="connsiteY49" fmla="*/ 166687 h 719137"/>
                <a:gd name="connsiteX50" fmla="*/ 2397918 w 2414587"/>
                <a:gd name="connsiteY50" fmla="*/ 190500 h 719137"/>
                <a:gd name="connsiteX51" fmla="*/ 2374106 w 2414587"/>
                <a:gd name="connsiteY51" fmla="*/ 209550 h 719137"/>
                <a:gd name="connsiteX52" fmla="*/ 2328862 w 2414587"/>
                <a:gd name="connsiteY52" fmla="*/ 240506 h 719137"/>
                <a:gd name="connsiteX53" fmla="*/ 2300287 w 2414587"/>
                <a:gd name="connsiteY53" fmla="*/ 250031 h 719137"/>
                <a:gd name="connsiteX54" fmla="*/ 2109787 w 2414587"/>
                <a:gd name="connsiteY54" fmla="*/ 254793 h 719137"/>
                <a:gd name="connsiteX55" fmla="*/ 1964531 w 2414587"/>
                <a:gd name="connsiteY55" fmla="*/ 276225 h 719137"/>
                <a:gd name="connsiteX56" fmla="*/ 1700212 w 2414587"/>
                <a:gd name="connsiteY56" fmla="*/ 319087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14587" h="719137">
                  <a:moveTo>
                    <a:pt x="1700212" y="319087"/>
                  </a:moveTo>
                  <a:lnTo>
                    <a:pt x="1409700" y="390525"/>
                  </a:lnTo>
                  <a:lnTo>
                    <a:pt x="1250156" y="445293"/>
                  </a:lnTo>
                  <a:lnTo>
                    <a:pt x="1028700" y="495300"/>
                  </a:lnTo>
                  <a:lnTo>
                    <a:pt x="788193" y="561975"/>
                  </a:lnTo>
                  <a:lnTo>
                    <a:pt x="633412" y="614362"/>
                  </a:lnTo>
                  <a:lnTo>
                    <a:pt x="571500" y="640556"/>
                  </a:lnTo>
                  <a:lnTo>
                    <a:pt x="511968" y="666750"/>
                  </a:lnTo>
                  <a:lnTo>
                    <a:pt x="478631" y="688181"/>
                  </a:lnTo>
                  <a:lnTo>
                    <a:pt x="438150" y="709612"/>
                  </a:lnTo>
                  <a:lnTo>
                    <a:pt x="421481" y="714375"/>
                  </a:lnTo>
                  <a:lnTo>
                    <a:pt x="392906" y="719137"/>
                  </a:lnTo>
                  <a:lnTo>
                    <a:pt x="376237" y="716756"/>
                  </a:lnTo>
                  <a:lnTo>
                    <a:pt x="335756" y="700087"/>
                  </a:lnTo>
                  <a:lnTo>
                    <a:pt x="207168" y="607218"/>
                  </a:lnTo>
                  <a:lnTo>
                    <a:pt x="116681" y="528637"/>
                  </a:lnTo>
                  <a:lnTo>
                    <a:pt x="28575" y="445293"/>
                  </a:lnTo>
                  <a:lnTo>
                    <a:pt x="14287" y="431006"/>
                  </a:lnTo>
                  <a:lnTo>
                    <a:pt x="2381" y="411956"/>
                  </a:lnTo>
                  <a:lnTo>
                    <a:pt x="0" y="395287"/>
                  </a:lnTo>
                  <a:lnTo>
                    <a:pt x="0" y="383381"/>
                  </a:lnTo>
                  <a:lnTo>
                    <a:pt x="4762" y="369093"/>
                  </a:lnTo>
                  <a:lnTo>
                    <a:pt x="16668" y="364331"/>
                  </a:lnTo>
                  <a:lnTo>
                    <a:pt x="33337" y="364331"/>
                  </a:lnTo>
                  <a:lnTo>
                    <a:pt x="64293" y="381000"/>
                  </a:lnTo>
                  <a:lnTo>
                    <a:pt x="150018" y="416718"/>
                  </a:lnTo>
                  <a:lnTo>
                    <a:pt x="230981" y="445293"/>
                  </a:lnTo>
                  <a:lnTo>
                    <a:pt x="321468" y="466725"/>
                  </a:lnTo>
                  <a:lnTo>
                    <a:pt x="366712" y="471487"/>
                  </a:lnTo>
                  <a:lnTo>
                    <a:pt x="404812" y="469106"/>
                  </a:lnTo>
                  <a:lnTo>
                    <a:pt x="476250" y="457200"/>
                  </a:lnTo>
                  <a:lnTo>
                    <a:pt x="781050" y="373856"/>
                  </a:lnTo>
                  <a:lnTo>
                    <a:pt x="1076325" y="288131"/>
                  </a:lnTo>
                  <a:lnTo>
                    <a:pt x="1254918" y="235743"/>
                  </a:lnTo>
                  <a:lnTo>
                    <a:pt x="1416843" y="183356"/>
                  </a:lnTo>
                  <a:lnTo>
                    <a:pt x="1959768" y="71437"/>
                  </a:lnTo>
                  <a:lnTo>
                    <a:pt x="1978818" y="57150"/>
                  </a:lnTo>
                  <a:lnTo>
                    <a:pt x="2014537" y="35718"/>
                  </a:lnTo>
                  <a:lnTo>
                    <a:pt x="2062162" y="14287"/>
                  </a:lnTo>
                  <a:lnTo>
                    <a:pt x="2114550" y="0"/>
                  </a:lnTo>
                  <a:lnTo>
                    <a:pt x="2150268" y="2381"/>
                  </a:lnTo>
                  <a:lnTo>
                    <a:pt x="2205037" y="9525"/>
                  </a:lnTo>
                  <a:lnTo>
                    <a:pt x="2257425" y="26193"/>
                  </a:lnTo>
                  <a:lnTo>
                    <a:pt x="2316956" y="50006"/>
                  </a:lnTo>
                  <a:lnTo>
                    <a:pt x="2366962" y="80962"/>
                  </a:lnTo>
                  <a:lnTo>
                    <a:pt x="2395537" y="102393"/>
                  </a:lnTo>
                  <a:lnTo>
                    <a:pt x="2407443" y="116681"/>
                  </a:lnTo>
                  <a:lnTo>
                    <a:pt x="2412206" y="130968"/>
                  </a:lnTo>
                  <a:lnTo>
                    <a:pt x="2414587" y="150018"/>
                  </a:lnTo>
                  <a:lnTo>
                    <a:pt x="2409825" y="166687"/>
                  </a:lnTo>
                  <a:lnTo>
                    <a:pt x="2397918" y="190500"/>
                  </a:lnTo>
                  <a:lnTo>
                    <a:pt x="2374106" y="209550"/>
                  </a:lnTo>
                  <a:lnTo>
                    <a:pt x="2328862" y="240506"/>
                  </a:lnTo>
                  <a:lnTo>
                    <a:pt x="2300287" y="250031"/>
                  </a:lnTo>
                  <a:lnTo>
                    <a:pt x="2109787" y="254793"/>
                  </a:lnTo>
                  <a:lnTo>
                    <a:pt x="1964531" y="276225"/>
                  </a:lnTo>
                  <a:lnTo>
                    <a:pt x="1700212" y="3190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9">
              <a:extLst>
                <a:ext uri="{FF2B5EF4-FFF2-40B4-BE49-F238E27FC236}">
                  <a16:creationId xmlns:a16="http://schemas.microsoft.com/office/drawing/2014/main" id="{9FAD32E3-8422-42A3-AA4B-1F6BFCDBDE17}"/>
                </a:ext>
              </a:extLst>
            </p:cNvPr>
            <p:cNvSpPr/>
            <p:nvPr/>
          </p:nvSpPr>
          <p:spPr>
            <a:xfrm rot="16200000">
              <a:off x="5736434" y="3132932"/>
              <a:ext cx="1998663" cy="476250"/>
            </a:xfrm>
            <a:custGeom>
              <a:avLst/>
              <a:gdLst>
                <a:gd name="connsiteX0" fmla="*/ 983456 w 1997869"/>
                <a:gd name="connsiteY0" fmla="*/ 395288 h 476250"/>
                <a:gd name="connsiteX1" fmla="*/ 321469 w 1997869"/>
                <a:gd name="connsiteY1" fmla="*/ 397669 h 476250"/>
                <a:gd name="connsiteX2" fmla="*/ 183356 w 1997869"/>
                <a:gd name="connsiteY2" fmla="*/ 392907 h 476250"/>
                <a:gd name="connsiteX3" fmla="*/ 133350 w 1997869"/>
                <a:gd name="connsiteY3" fmla="*/ 385763 h 476250"/>
                <a:gd name="connsiteX4" fmla="*/ 80962 w 1997869"/>
                <a:gd name="connsiteY4" fmla="*/ 369094 h 476250"/>
                <a:gd name="connsiteX5" fmla="*/ 45244 w 1997869"/>
                <a:gd name="connsiteY5" fmla="*/ 352425 h 476250"/>
                <a:gd name="connsiteX6" fmla="*/ 16669 w 1997869"/>
                <a:gd name="connsiteY6" fmla="*/ 328613 h 476250"/>
                <a:gd name="connsiteX7" fmla="*/ 2381 w 1997869"/>
                <a:gd name="connsiteY7" fmla="*/ 307182 h 476250"/>
                <a:gd name="connsiteX8" fmla="*/ 0 w 1997869"/>
                <a:gd name="connsiteY8" fmla="*/ 285750 h 476250"/>
                <a:gd name="connsiteX9" fmla="*/ 4762 w 1997869"/>
                <a:gd name="connsiteY9" fmla="*/ 266700 h 476250"/>
                <a:gd name="connsiteX10" fmla="*/ 28575 w 1997869"/>
                <a:gd name="connsiteY10" fmla="*/ 240507 h 476250"/>
                <a:gd name="connsiteX11" fmla="*/ 85725 w 1997869"/>
                <a:gd name="connsiteY11" fmla="*/ 197644 h 476250"/>
                <a:gd name="connsiteX12" fmla="*/ 138112 w 1997869"/>
                <a:gd name="connsiteY12" fmla="*/ 169069 h 476250"/>
                <a:gd name="connsiteX13" fmla="*/ 200025 w 1997869"/>
                <a:gd name="connsiteY13" fmla="*/ 150019 h 476250"/>
                <a:gd name="connsiteX14" fmla="*/ 247650 w 1997869"/>
                <a:gd name="connsiteY14" fmla="*/ 142875 h 476250"/>
                <a:gd name="connsiteX15" fmla="*/ 352425 w 1997869"/>
                <a:gd name="connsiteY15" fmla="*/ 140494 h 476250"/>
                <a:gd name="connsiteX16" fmla="*/ 490537 w 1997869"/>
                <a:gd name="connsiteY16" fmla="*/ 152400 h 476250"/>
                <a:gd name="connsiteX17" fmla="*/ 714375 w 1997869"/>
                <a:gd name="connsiteY17" fmla="*/ 173832 h 476250"/>
                <a:gd name="connsiteX18" fmla="*/ 869156 w 1997869"/>
                <a:gd name="connsiteY18" fmla="*/ 188119 h 476250"/>
                <a:gd name="connsiteX19" fmla="*/ 885825 w 1997869"/>
                <a:gd name="connsiteY19" fmla="*/ 192882 h 476250"/>
                <a:gd name="connsiteX20" fmla="*/ 1443037 w 1997869"/>
                <a:gd name="connsiteY20" fmla="*/ 197644 h 476250"/>
                <a:gd name="connsiteX21" fmla="*/ 1709737 w 1997869"/>
                <a:gd name="connsiteY21" fmla="*/ 192882 h 476250"/>
                <a:gd name="connsiteX22" fmla="*/ 1747837 w 1997869"/>
                <a:gd name="connsiteY22" fmla="*/ 180975 h 476250"/>
                <a:gd name="connsiteX23" fmla="*/ 1790700 w 1997869"/>
                <a:gd name="connsiteY23" fmla="*/ 161925 h 476250"/>
                <a:gd name="connsiteX24" fmla="*/ 1838325 w 1997869"/>
                <a:gd name="connsiteY24" fmla="*/ 130969 h 476250"/>
                <a:gd name="connsiteX25" fmla="*/ 1888331 w 1997869"/>
                <a:gd name="connsiteY25" fmla="*/ 83344 h 476250"/>
                <a:gd name="connsiteX26" fmla="*/ 1928812 w 1997869"/>
                <a:gd name="connsiteY26" fmla="*/ 35719 h 476250"/>
                <a:gd name="connsiteX27" fmla="*/ 1947862 w 1997869"/>
                <a:gd name="connsiteY27" fmla="*/ 11907 h 476250"/>
                <a:gd name="connsiteX28" fmla="*/ 1964531 w 1997869"/>
                <a:gd name="connsiteY28" fmla="*/ 2382 h 476250"/>
                <a:gd name="connsiteX29" fmla="*/ 1985962 w 1997869"/>
                <a:gd name="connsiteY29" fmla="*/ 0 h 476250"/>
                <a:gd name="connsiteX30" fmla="*/ 1995487 w 1997869"/>
                <a:gd name="connsiteY30" fmla="*/ 4763 h 476250"/>
                <a:gd name="connsiteX31" fmla="*/ 1997869 w 1997869"/>
                <a:gd name="connsiteY31" fmla="*/ 16669 h 476250"/>
                <a:gd name="connsiteX32" fmla="*/ 1988344 w 1997869"/>
                <a:gd name="connsiteY32" fmla="*/ 80963 h 476250"/>
                <a:gd name="connsiteX33" fmla="*/ 1974056 w 1997869"/>
                <a:gd name="connsiteY33" fmla="*/ 138113 h 476250"/>
                <a:gd name="connsiteX34" fmla="*/ 1952625 w 1997869"/>
                <a:gd name="connsiteY34" fmla="*/ 209550 h 476250"/>
                <a:gd name="connsiteX35" fmla="*/ 1926431 w 1997869"/>
                <a:gd name="connsiteY35" fmla="*/ 278607 h 476250"/>
                <a:gd name="connsiteX36" fmla="*/ 1883569 w 1997869"/>
                <a:gd name="connsiteY36" fmla="*/ 361950 h 476250"/>
                <a:gd name="connsiteX37" fmla="*/ 1859756 w 1997869"/>
                <a:gd name="connsiteY37" fmla="*/ 400050 h 476250"/>
                <a:gd name="connsiteX38" fmla="*/ 1838325 w 1997869"/>
                <a:gd name="connsiteY38" fmla="*/ 431007 h 476250"/>
                <a:gd name="connsiteX39" fmla="*/ 1816894 w 1997869"/>
                <a:gd name="connsiteY39" fmla="*/ 450057 h 476250"/>
                <a:gd name="connsiteX40" fmla="*/ 1785937 w 1997869"/>
                <a:gd name="connsiteY40" fmla="*/ 464344 h 476250"/>
                <a:gd name="connsiteX41" fmla="*/ 1752600 w 1997869"/>
                <a:gd name="connsiteY41" fmla="*/ 473869 h 476250"/>
                <a:gd name="connsiteX42" fmla="*/ 1719262 w 1997869"/>
                <a:gd name="connsiteY42" fmla="*/ 476250 h 476250"/>
                <a:gd name="connsiteX43" fmla="*/ 1671637 w 1997869"/>
                <a:gd name="connsiteY43" fmla="*/ 469107 h 476250"/>
                <a:gd name="connsiteX44" fmla="*/ 1626394 w 1997869"/>
                <a:gd name="connsiteY44" fmla="*/ 452438 h 476250"/>
                <a:gd name="connsiteX45" fmla="*/ 1495425 w 1997869"/>
                <a:gd name="connsiteY45" fmla="*/ 419100 h 476250"/>
                <a:gd name="connsiteX46" fmla="*/ 1364456 w 1997869"/>
                <a:gd name="connsiteY46" fmla="*/ 395288 h 476250"/>
                <a:gd name="connsiteX47" fmla="*/ 983456 w 1997869"/>
                <a:gd name="connsiteY47" fmla="*/ 395288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97869" h="476250">
                  <a:moveTo>
                    <a:pt x="983456" y="395288"/>
                  </a:moveTo>
                  <a:lnTo>
                    <a:pt x="321469" y="397669"/>
                  </a:lnTo>
                  <a:lnTo>
                    <a:pt x="183356" y="392907"/>
                  </a:lnTo>
                  <a:lnTo>
                    <a:pt x="133350" y="385763"/>
                  </a:lnTo>
                  <a:lnTo>
                    <a:pt x="80962" y="369094"/>
                  </a:lnTo>
                  <a:lnTo>
                    <a:pt x="45244" y="352425"/>
                  </a:lnTo>
                  <a:lnTo>
                    <a:pt x="16669" y="328613"/>
                  </a:lnTo>
                  <a:lnTo>
                    <a:pt x="2381" y="307182"/>
                  </a:lnTo>
                  <a:lnTo>
                    <a:pt x="0" y="285750"/>
                  </a:lnTo>
                  <a:lnTo>
                    <a:pt x="4762" y="266700"/>
                  </a:lnTo>
                  <a:lnTo>
                    <a:pt x="28575" y="240507"/>
                  </a:lnTo>
                  <a:lnTo>
                    <a:pt x="85725" y="197644"/>
                  </a:lnTo>
                  <a:lnTo>
                    <a:pt x="138112" y="169069"/>
                  </a:lnTo>
                  <a:lnTo>
                    <a:pt x="200025" y="150019"/>
                  </a:lnTo>
                  <a:lnTo>
                    <a:pt x="247650" y="142875"/>
                  </a:lnTo>
                  <a:lnTo>
                    <a:pt x="352425" y="140494"/>
                  </a:lnTo>
                  <a:lnTo>
                    <a:pt x="490537" y="152400"/>
                  </a:lnTo>
                  <a:lnTo>
                    <a:pt x="714375" y="173832"/>
                  </a:lnTo>
                  <a:lnTo>
                    <a:pt x="869156" y="188119"/>
                  </a:lnTo>
                  <a:lnTo>
                    <a:pt x="885825" y="192882"/>
                  </a:lnTo>
                  <a:lnTo>
                    <a:pt x="1443037" y="197644"/>
                  </a:lnTo>
                  <a:lnTo>
                    <a:pt x="1709737" y="192882"/>
                  </a:lnTo>
                  <a:lnTo>
                    <a:pt x="1747837" y="180975"/>
                  </a:lnTo>
                  <a:lnTo>
                    <a:pt x="1790700" y="161925"/>
                  </a:lnTo>
                  <a:lnTo>
                    <a:pt x="1838325" y="130969"/>
                  </a:lnTo>
                  <a:lnTo>
                    <a:pt x="1888331" y="83344"/>
                  </a:lnTo>
                  <a:lnTo>
                    <a:pt x="1928812" y="35719"/>
                  </a:lnTo>
                  <a:lnTo>
                    <a:pt x="1947862" y="11907"/>
                  </a:lnTo>
                  <a:lnTo>
                    <a:pt x="1964531" y="2382"/>
                  </a:lnTo>
                  <a:lnTo>
                    <a:pt x="1985962" y="0"/>
                  </a:lnTo>
                  <a:lnTo>
                    <a:pt x="1995487" y="4763"/>
                  </a:lnTo>
                  <a:lnTo>
                    <a:pt x="1997869" y="16669"/>
                  </a:lnTo>
                  <a:lnTo>
                    <a:pt x="1988344" y="80963"/>
                  </a:lnTo>
                  <a:lnTo>
                    <a:pt x="1974056" y="138113"/>
                  </a:lnTo>
                  <a:lnTo>
                    <a:pt x="1952625" y="209550"/>
                  </a:lnTo>
                  <a:lnTo>
                    <a:pt x="1926431" y="278607"/>
                  </a:lnTo>
                  <a:lnTo>
                    <a:pt x="1883569" y="361950"/>
                  </a:lnTo>
                  <a:lnTo>
                    <a:pt x="1859756" y="400050"/>
                  </a:lnTo>
                  <a:lnTo>
                    <a:pt x="1838325" y="431007"/>
                  </a:lnTo>
                  <a:lnTo>
                    <a:pt x="1816894" y="450057"/>
                  </a:lnTo>
                  <a:lnTo>
                    <a:pt x="1785937" y="464344"/>
                  </a:lnTo>
                  <a:lnTo>
                    <a:pt x="1752600" y="473869"/>
                  </a:lnTo>
                  <a:lnTo>
                    <a:pt x="1719262" y="476250"/>
                  </a:lnTo>
                  <a:lnTo>
                    <a:pt x="1671637" y="469107"/>
                  </a:lnTo>
                  <a:lnTo>
                    <a:pt x="1626394" y="452438"/>
                  </a:lnTo>
                  <a:lnTo>
                    <a:pt x="1495425" y="419100"/>
                  </a:lnTo>
                  <a:lnTo>
                    <a:pt x="1364456" y="395288"/>
                  </a:lnTo>
                  <a:lnTo>
                    <a:pt x="983456" y="3952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1">
              <a:extLst>
                <a:ext uri="{FF2B5EF4-FFF2-40B4-BE49-F238E27FC236}">
                  <a16:creationId xmlns:a16="http://schemas.microsoft.com/office/drawing/2014/main" id="{F10733BA-B30A-4343-9BD3-C570A107F56C}"/>
                </a:ext>
              </a:extLst>
            </p:cNvPr>
            <p:cNvSpPr/>
            <p:nvPr/>
          </p:nvSpPr>
          <p:spPr>
            <a:xfrm rot="16200000">
              <a:off x="3130554" y="3775076"/>
              <a:ext cx="3565525" cy="387350"/>
            </a:xfrm>
            <a:custGeom>
              <a:avLst/>
              <a:gdLst>
                <a:gd name="connsiteX0" fmla="*/ 1978025 w 3565525"/>
                <a:gd name="connsiteY0" fmla="*/ 384175 h 387350"/>
                <a:gd name="connsiteX1" fmla="*/ 1193800 w 3565525"/>
                <a:gd name="connsiteY1" fmla="*/ 377825 h 387350"/>
                <a:gd name="connsiteX2" fmla="*/ 590550 w 3565525"/>
                <a:gd name="connsiteY2" fmla="*/ 365125 h 387350"/>
                <a:gd name="connsiteX3" fmla="*/ 444500 w 3565525"/>
                <a:gd name="connsiteY3" fmla="*/ 361950 h 387350"/>
                <a:gd name="connsiteX4" fmla="*/ 342900 w 3565525"/>
                <a:gd name="connsiteY4" fmla="*/ 355600 h 387350"/>
                <a:gd name="connsiteX5" fmla="*/ 250825 w 3565525"/>
                <a:gd name="connsiteY5" fmla="*/ 342900 h 387350"/>
                <a:gd name="connsiteX6" fmla="*/ 168275 w 3565525"/>
                <a:gd name="connsiteY6" fmla="*/ 323850 h 387350"/>
                <a:gd name="connsiteX7" fmla="*/ 104775 w 3565525"/>
                <a:gd name="connsiteY7" fmla="*/ 301625 h 387350"/>
                <a:gd name="connsiteX8" fmla="*/ 66675 w 3565525"/>
                <a:gd name="connsiteY8" fmla="*/ 282575 h 387350"/>
                <a:gd name="connsiteX9" fmla="*/ 38100 w 3565525"/>
                <a:gd name="connsiteY9" fmla="*/ 254000 h 387350"/>
                <a:gd name="connsiteX10" fmla="*/ 12700 w 3565525"/>
                <a:gd name="connsiteY10" fmla="*/ 215900 h 387350"/>
                <a:gd name="connsiteX11" fmla="*/ 0 w 3565525"/>
                <a:gd name="connsiteY11" fmla="*/ 174625 h 387350"/>
                <a:gd name="connsiteX12" fmla="*/ 6350 w 3565525"/>
                <a:gd name="connsiteY12" fmla="*/ 149225 h 387350"/>
                <a:gd name="connsiteX13" fmla="*/ 34925 w 3565525"/>
                <a:gd name="connsiteY13" fmla="*/ 127000 h 387350"/>
                <a:gd name="connsiteX14" fmla="*/ 82550 w 3565525"/>
                <a:gd name="connsiteY14" fmla="*/ 98425 h 387350"/>
                <a:gd name="connsiteX15" fmla="*/ 152400 w 3565525"/>
                <a:gd name="connsiteY15" fmla="*/ 69850 h 387350"/>
                <a:gd name="connsiteX16" fmla="*/ 247650 w 3565525"/>
                <a:gd name="connsiteY16" fmla="*/ 44450 h 387350"/>
                <a:gd name="connsiteX17" fmla="*/ 387350 w 3565525"/>
                <a:gd name="connsiteY17" fmla="*/ 28575 h 387350"/>
                <a:gd name="connsiteX18" fmla="*/ 473075 w 3565525"/>
                <a:gd name="connsiteY18" fmla="*/ 28575 h 387350"/>
                <a:gd name="connsiteX19" fmla="*/ 520700 w 3565525"/>
                <a:gd name="connsiteY19" fmla="*/ 41275 h 387350"/>
                <a:gd name="connsiteX20" fmla="*/ 596900 w 3565525"/>
                <a:gd name="connsiteY20" fmla="*/ 60325 h 387350"/>
                <a:gd name="connsiteX21" fmla="*/ 669925 w 3565525"/>
                <a:gd name="connsiteY21" fmla="*/ 76200 h 387350"/>
                <a:gd name="connsiteX22" fmla="*/ 790575 w 3565525"/>
                <a:gd name="connsiteY22" fmla="*/ 95250 h 387350"/>
                <a:gd name="connsiteX23" fmla="*/ 942975 w 3565525"/>
                <a:gd name="connsiteY23" fmla="*/ 114300 h 387350"/>
                <a:gd name="connsiteX24" fmla="*/ 1152525 w 3565525"/>
                <a:gd name="connsiteY24" fmla="*/ 133350 h 387350"/>
                <a:gd name="connsiteX25" fmla="*/ 1447800 w 3565525"/>
                <a:gd name="connsiteY25" fmla="*/ 152400 h 387350"/>
                <a:gd name="connsiteX26" fmla="*/ 1866900 w 3565525"/>
                <a:gd name="connsiteY26" fmla="*/ 165100 h 387350"/>
                <a:gd name="connsiteX27" fmla="*/ 2479675 w 3565525"/>
                <a:gd name="connsiteY27" fmla="*/ 161925 h 387350"/>
                <a:gd name="connsiteX28" fmla="*/ 2670175 w 3565525"/>
                <a:gd name="connsiteY28" fmla="*/ 165100 h 387350"/>
                <a:gd name="connsiteX29" fmla="*/ 3146425 w 3565525"/>
                <a:gd name="connsiteY29" fmla="*/ 165100 h 387350"/>
                <a:gd name="connsiteX30" fmla="*/ 3219450 w 3565525"/>
                <a:gd name="connsiteY30" fmla="*/ 155575 h 387350"/>
                <a:gd name="connsiteX31" fmla="*/ 3276600 w 3565525"/>
                <a:gd name="connsiteY31" fmla="*/ 139700 h 387350"/>
                <a:gd name="connsiteX32" fmla="*/ 3343275 w 3565525"/>
                <a:gd name="connsiteY32" fmla="*/ 111125 h 387350"/>
                <a:gd name="connsiteX33" fmla="*/ 3425825 w 3565525"/>
                <a:gd name="connsiteY33" fmla="*/ 69850 h 387350"/>
                <a:gd name="connsiteX34" fmla="*/ 3524250 w 3565525"/>
                <a:gd name="connsiteY34" fmla="*/ 0 h 387350"/>
                <a:gd name="connsiteX35" fmla="*/ 3565525 w 3565525"/>
                <a:gd name="connsiteY35" fmla="*/ 139700 h 387350"/>
                <a:gd name="connsiteX36" fmla="*/ 3457575 w 3565525"/>
                <a:gd name="connsiteY36" fmla="*/ 234950 h 387350"/>
                <a:gd name="connsiteX37" fmla="*/ 3327400 w 3565525"/>
                <a:gd name="connsiteY37" fmla="*/ 384175 h 387350"/>
                <a:gd name="connsiteX38" fmla="*/ 3292475 w 3565525"/>
                <a:gd name="connsiteY38" fmla="*/ 387350 h 387350"/>
                <a:gd name="connsiteX39" fmla="*/ 2730500 w 3565525"/>
                <a:gd name="connsiteY39" fmla="*/ 387350 h 387350"/>
                <a:gd name="connsiteX40" fmla="*/ 2562225 w 3565525"/>
                <a:gd name="connsiteY40" fmla="*/ 381000 h 387350"/>
                <a:gd name="connsiteX41" fmla="*/ 1978025 w 3565525"/>
                <a:gd name="connsiteY41" fmla="*/ 384175 h 38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565525" h="387350">
                  <a:moveTo>
                    <a:pt x="1978025" y="384175"/>
                  </a:moveTo>
                  <a:lnTo>
                    <a:pt x="1193800" y="377825"/>
                  </a:lnTo>
                  <a:lnTo>
                    <a:pt x="590550" y="365125"/>
                  </a:lnTo>
                  <a:lnTo>
                    <a:pt x="444500" y="361950"/>
                  </a:lnTo>
                  <a:lnTo>
                    <a:pt x="342900" y="355600"/>
                  </a:lnTo>
                  <a:lnTo>
                    <a:pt x="250825" y="342900"/>
                  </a:lnTo>
                  <a:lnTo>
                    <a:pt x="168275" y="323850"/>
                  </a:lnTo>
                  <a:lnTo>
                    <a:pt x="104775" y="301625"/>
                  </a:lnTo>
                  <a:lnTo>
                    <a:pt x="66675" y="282575"/>
                  </a:lnTo>
                  <a:lnTo>
                    <a:pt x="38100" y="254000"/>
                  </a:lnTo>
                  <a:lnTo>
                    <a:pt x="12700" y="215900"/>
                  </a:lnTo>
                  <a:lnTo>
                    <a:pt x="0" y="174625"/>
                  </a:lnTo>
                  <a:lnTo>
                    <a:pt x="6350" y="149225"/>
                  </a:lnTo>
                  <a:lnTo>
                    <a:pt x="34925" y="127000"/>
                  </a:lnTo>
                  <a:lnTo>
                    <a:pt x="82550" y="98425"/>
                  </a:lnTo>
                  <a:lnTo>
                    <a:pt x="152400" y="69850"/>
                  </a:lnTo>
                  <a:lnTo>
                    <a:pt x="247650" y="44450"/>
                  </a:lnTo>
                  <a:lnTo>
                    <a:pt x="387350" y="28575"/>
                  </a:lnTo>
                  <a:lnTo>
                    <a:pt x="473075" y="28575"/>
                  </a:lnTo>
                  <a:lnTo>
                    <a:pt x="520700" y="41275"/>
                  </a:lnTo>
                  <a:lnTo>
                    <a:pt x="596900" y="60325"/>
                  </a:lnTo>
                  <a:lnTo>
                    <a:pt x="669925" y="76200"/>
                  </a:lnTo>
                  <a:lnTo>
                    <a:pt x="790575" y="95250"/>
                  </a:lnTo>
                  <a:lnTo>
                    <a:pt x="942975" y="114300"/>
                  </a:lnTo>
                  <a:lnTo>
                    <a:pt x="1152525" y="133350"/>
                  </a:lnTo>
                  <a:lnTo>
                    <a:pt x="1447800" y="152400"/>
                  </a:lnTo>
                  <a:lnTo>
                    <a:pt x="1866900" y="165100"/>
                  </a:lnTo>
                  <a:lnTo>
                    <a:pt x="2479675" y="161925"/>
                  </a:lnTo>
                  <a:lnTo>
                    <a:pt x="2670175" y="165100"/>
                  </a:lnTo>
                  <a:lnTo>
                    <a:pt x="3146425" y="165100"/>
                  </a:lnTo>
                  <a:lnTo>
                    <a:pt x="3219450" y="155575"/>
                  </a:lnTo>
                  <a:lnTo>
                    <a:pt x="3276600" y="139700"/>
                  </a:lnTo>
                  <a:lnTo>
                    <a:pt x="3343275" y="111125"/>
                  </a:lnTo>
                  <a:lnTo>
                    <a:pt x="3425825" y="69850"/>
                  </a:lnTo>
                  <a:lnTo>
                    <a:pt x="3524250" y="0"/>
                  </a:lnTo>
                  <a:lnTo>
                    <a:pt x="3565525" y="139700"/>
                  </a:lnTo>
                  <a:lnTo>
                    <a:pt x="3457575" y="234950"/>
                  </a:lnTo>
                  <a:lnTo>
                    <a:pt x="3327400" y="384175"/>
                  </a:lnTo>
                  <a:lnTo>
                    <a:pt x="3292475" y="387350"/>
                  </a:lnTo>
                  <a:lnTo>
                    <a:pt x="2730500" y="387350"/>
                  </a:lnTo>
                  <a:lnTo>
                    <a:pt x="2562225" y="381000"/>
                  </a:lnTo>
                  <a:lnTo>
                    <a:pt x="1978025" y="384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0">
              <a:extLst>
                <a:ext uri="{FF2B5EF4-FFF2-40B4-BE49-F238E27FC236}">
                  <a16:creationId xmlns:a16="http://schemas.microsoft.com/office/drawing/2014/main" id="{84777DD5-EBE0-44C4-AADB-B0D71F15A644}"/>
                </a:ext>
              </a:extLst>
            </p:cNvPr>
            <p:cNvSpPr/>
            <p:nvPr/>
          </p:nvSpPr>
          <p:spPr>
            <a:xfrm rot="16200000">
              <a:off x="5650708" y="3461545"/>
              <a:ext cx="4356100" cy="585787"/>
            </a:xfrm>
            <a:custGeom>
              <a:avLst/>
              <a:gdLst>
                <a:gd name="connsiteX0" fmla="*/ 2834993 w 4356639"/>
                <a:gd name="connsiteY0" fmla="*/ 490739 h 586063"/>
                <a:gd name="connsiteX1" fmla="*/ 1680519 w 4356639"/>
                <a:gd name="connsiteY1" fmla="*/ 497800 h 586063"/>
                <a:gd name="connsiteX2" fmla="*/ 1052089 w 4356639"/>
                <a:gd name="connsiteY2" fmla="*/ 497800 h 586063"/>
                <a:gd name="connsiteX3" fmla="*/ 822607 w 4356639"/>
                <a:gd name="connsiteY3" fmla="*/ 494270 h 586063"/>
                <a:gd name="connsiteX4" fmla="*/ 727283 w 4356639"/>
                <a:gd name="connsiteY4" fmla="*/ 508392 h 586063"/>
                <a:gd name="connsiteX5" fmla="*/ 508392 w 4356639"/>
                <a:gd name="connsiteY5" fmla="*/ 543697 h 586063"/>
                <a:gd name="connsiteX6" fmla="*/ 476618 w 4356639"/>
                <a:gd name="connsiteY6" fmla="*/ 547227 h 586063"/>
                <a:gd name="connsiteX7" fmla="*/ 451904 w 4356639"/>
                <a:gd name="connsiteY7" fmla="*/ 547227 h 586063"/>
                <a:gd name="connsiteX8" fmla="*/ 367172 w 4356639"/>
                <a:gd name="connsiteY8" fmla="*/ 526044 h 586063"/>
                <a:gd name="connsiteX9" fmla="*/ 285970 w 4356639"/>
                <a:gd name="connsiteY9" fmla="*/ 490739 h 586063"/>
                <a:gd name="connsiteX10" fmla="*/ 180055 w 4356639"/>
                <a:gd name="connsiteY10" fmla="*/ 441312 h 586063"/>
                <a:gd name="connsiteX11" fmla="*/ 67079 w 4356639"/>
                <a:gd name="connsiteY11" fmla="*/ 384824 h 586063"/>
                <a:gd name="connsiteX12" fmla="*/ 31774 w 4356639"/>
                <a:gd name="connsiteY12" fmla="*/ 360111 h 586063"/>
                <a:gd name="connsiteX13" fmla="*/ 7061 w 4356639"/>
                <a:gd name="connsiteY13" fmla="*/ 342458 h 586063"/>
                <a:gd name="connsiteX14" fmla="*/ 0 w 4356639"/>
                <a:gd name="connsiteY14" fmla="*/ 324806 h 586063"/>
                <a:gd name="connsiteX15" fmla="*/ 3530 w 4356639"/>
                <a:gd name="connsiteY15" fmla="*/ 303623 h 586063"/>
                <a:gd name="connsiteX16" fmla="*/ 31774 w 4356639"/>
                <a:gd name="connsiteY16" fmla="*/ 261257 h 586063"/>
                <a:gd name="connsiteX17" fmla="*/ 63549 w 4356639"/>
                <a:gd name="connsiteY17" fmla="*/ 236543 h 586063"/>
                <a:gd name="connsiteX18" fmla="*/ 116506 w 4356639"/>
                <a:gd name="connsiteY18" fmla="*/ 201238 h 586063"/>
                <a:gd name="connsiteX19" fmla="*/ 162403 w 4356639"/>
                <a:gd name="connsiteY19" fmla="*/ 176525 h 586063"/>
                <a:gd name="connsiteX20" fmla="*/ 504862 w 4356639"/>
                <a:gd name="connsiteY20" fmla="*/ 229482 h 586063"/>
                <a:gd name="connsiteX21" fmla="*/ 596655 w 4356639"/>
                <a:gd name="connsiteY21" fmla="*/ 250665 h 586063"/>
                <a:gd name="connsiteX22" fmla="*/ 646082 w 4356639"/>
                <a:gd name="connsiteY22" fmla="*/ 261257 h 586063"/>
                <a:gd name="connsiteX23" fmla="*/ 716692 w 4356639"/>
                <a:gd name="connsiteY23" fmla="*/ 268318 h 586063"/>
                <a:gd name="connsiteX24" fmla="*/ 1285103 w 4356639"/>
                <a:gd name="connsiteY24" fmla="*/ 271848 h 586063"/>
                <a:gd name="connsiteX25" fmla="*/ 2213625 w 4356639"/>
                <a:gd name="connsiteY25" fmla="*/ 268318 h 586063"/>
                <a:gd name="connsiteX26" fmla="*/ 2859706 w 4356639"/>
                <a:gd name="connsiteY26" fmla="*/ 268318 h 586063"/>
                <a:gd name="connsiteX27" fmla="*/ 3456361 w 4356639"/>
                <a:gd name="connsiteY27" fmla="*/ 271848 h 586063"/>
                <a:gd name="connsiteX28" fmla="*/ 3781167 w 4356639"/>
                <a:gd name="connsiteY28" fmla="*/ 268318 h 586063"/>
                <a:gd name="connsiteX29" fmla="*/ 3950631 w 4356639"/>
                <a:gd name="connsiteY29" fmla="*/ 250665 h 586063"/>
                <a:gd name="connsiteX30" fmla="*/ 4038894 w 4356639"/>
                <a:gd name="connsiteY30" fmla="*/ 233013 h 586063"/>
                <a:gd name="connsiteX31" fmla="*/ 4113035 w 4356639"/>
                <a:gd name="connsiteY31" fmla="*/ 197708 h 586063"/>
                <a:gd name="connsiteX32" fmla="*/ 4169523 w 4356639"/>
                <a:gd name="connsiteY32" fmla="*/ 158872 h 586063"/>
                <a:gd name="connsiteX33" fmla="*/ 4229541 w 4356639"/>
                <a:gd name="connsiteY33" fmla="*/ 102384 h 586063"/>
                <a:gd name="connsiteX34" fmla="*/ 4282499 w 4356639"/>
                <a:gd name="connsiteY34" fmla="*/ 42366 h 586063"/>
                <a:gd name="connsiteX35" fmla="*/ 4310743 w 4356639"/>
                <a:gd name="connsiteY35" fmla="*/ 10591 h 586063"/>
                <a:gd name="connsiteX36" fmla="*/ 4331926 w 4356639"/>
                <a:gd name="connsiteY36" fmla="*/ 0 h 586063"/>
                <a:gd name="connsiteX37" fmla="*/ 4342517 w 4356639"/>
                <a:gd name="connsiteY37" fmla="*/ 0 h 586063"/>
                <a:gd name="connsiteX38" fmla="*/ 4353109 w 4356639"/>
                <a:gd name="connsiteY38" fmla="*/ 7061 h 586063"/>
                <a:gd name="connsiteX39" fmla="*/ 4356639 w 4356639"/>
                <a:gd name="connsiteY39" fmla="*/ 31774 h 586063"/>
                <a:gd name="connsiteX40" fmla="*/ 4356639 w 4356639"/>
                <a:gd name="connsiteY40" fmla="*/ 109445 h 586063"/>
                <a:gd name="connsiteX41" fmla="*/ 4349578 w 4356639"/>
                <a:gd name="connsiteY41" fmla="*/ 148281 h 586063"/>
                <a:gd name="connsiteX42" fmla="*/ 4335456 w 4356639"/>
                <a:gd name="connsiteY42" fmla="*/ 208299 h 586063"/>
                <a:gd name="connsiteX43" fmla="*/ 4314273 w 4356639"/>
                <a:gd name="connsiteY43" fmla="*/ 275379 h 586063"/>
                <a:gd name="connsiteX44" fmla="*/ 4264846 w 4356639"/>
                <a:gd name="connsiteY44" fmla="*/ 367172 h 586063"/>
                <a:gd name="connsiteX45" fmla="*/ 4215419 w 4356639"/>
                <a:gd name="connsiteY45" fmla="*/ 434251 h 586063"/>
                <a:gd name="connsiteX46" fmla="*/ 4155401 w 4356639"/>
                <a:gd name="connsiteY46" fmla="*/ 501331 h 586063"/>
                <a:gd name="connsiteX47" fmla="*/ 4102443 w 4356639"/>
                <a:gd name="connsiteY47" fmla="*/ 550758 h 586063"/>
                <a:gd name="connsiteX48" fmla="*/ 4063608 w 4356639"/>
                <a:gd name="connsiteY48" fmla="*/ 575471 h 586063"/>
                <a:gd name="connsiteX49" fmla="*/ 4031833 w 4356639"/>
                <a:gd name="connsiteY49" fmla="*/ 586063 h 586063"/>
                <a:gd name="connsiteX50" fmla="*/ 4010650 w 4356639"/>
                <a:gd name="connsiteY50" fmla="*/ 586063 h 586063"/>
                <a:gd name="connsiteX51" fmla="*/ 3989467 w 4356639"/>
                <a:gd name="connsiteY51" fmla="*/ 582532 h 586063"/>
                <a:gd name="connsiteX52" fmla="*/ 3971814 w 4356639"/>
                <a:gd name="connsiteY52" fmla="*/ 575471 h 586063"/>
                <a:gd name="connsiteX53" fmla="*/ 3943570 w 4356639"/>
                <a:gd name="connsiteY53" fmla="*/ 550758 h 586063"/>
                <a:gd name="connsiteX54" fmla="*/ 3911796 w 4356639"/>
                <a:gd name="connsiteY54" fmla="*/ 533105 h 586063"/>
                <a:gd name="connsiteX55" fmla="*/ 3855308 w 4356639"/>
                <a:gd name="connsiteY55" fmla="*/ 511922 h 586063"/>
                <a:gd name="connsiteX56" fmla="*/ 3749393 w 4356639"/>
                <a:gd name="connsiteY56" fmla="*/ 494270 h 586063"/>
                <a:gd name="connsiteX57" fmla="*/ 3368099 w 4356639"/>
                <a:gd name="connsiteY57" fmla="*/ 494270 h 586063"/>
                <a:gd name="connsiteX58" fmla="*/ 2834993 w 4356639"/>
                <a:gd name="connsiteY58" fmla="*/ 490739 h 586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356639" h="586063">
                  <a:moveTo>
                    <a:pt x="2834993" y="490739"/>
                  </a:moveTo>
                  <a:lnTo>
                    <a:pt x="1680519" y="497800"/>
                  </a:lnTo>
                  <a:lnTo>
                    <a:pt x="1052089" y="497800"/>
                  </a:lnTo>
                  <a:lnTo>
                    <a:pt x="822607" y="494270"/>
                  </a:lnTo>
                  <a:lnTo>
                    <a:pt x="727283" y="508392"/>
                  </a:lnTo>
                  <a:lnTo>
                    <a:pt x="508392" y="543697"/>
                  </a:lnTo>
                  <a:lnTo>
                    <a:pt x="476618" y="547227"/>
                  </a:lnTo>
                  <a:lnTo>
                    <a:pt x="451904" y="547227"/>
                  </a:lnTo>
                  <a:lnTo>
                    <a:pt x="367172" y="526044"/>
                  </a:lnTo>
                  <a:lnTo>
                    <a:pt x="285970" y="490739"/>
                  </a:lnTo>
                  <a:lnTo>
                    <a:pt x="180055" y="441312"/>
                  </a:lnTo>
                  <a:lnTo>
                    <a:pt x="67079" y="384824"/>
                  </a:lnTo>
                  <a:lnTo>
                    <a:pt x="31774" y="360111"/>
                  </a:lnTo>
                  <a:lnTo>
                    <a:pt x="7061" y="342458"/>
                  </a:lnTo>
                  <a:lnTo>
                    <a:pt x="0" y="324806"/>
                  </a:lnTo>
                  <a:lnTo>
                    <a:pt x="3530" y="303623"/>
                  </a:lnTo>
                  <a:lnTo>
                    <a:pt x="31774" y="261257"/>
                  </a:lnTo>
                  <a:lnTo>
                    <a:pt x="63549" y="236543"/>
                  </a:lnTo>
                  <a:lnTo>
                    <a:pt x="116506" y="201238"/>
                  </a:lnTo>
                  <a:lnTo>
                    <a:pt x="162403" y="176525"/>
                  </a:lnTo>
                  <a:lnTo>
                    <a:pt x="504862" y="229482"/>
                  </a:lnTo>
                  <a:lnTo>
                    <a:pt x="596655" y="250665"/>
                  </a:lnTo>
                  <a:lnTo>
                    <a:pt x="646082" y="261257"/>
                  </a:lnTo>
                  <a:lnTo>
                    <a:pt x="716692" y="268318"/>
                  </a:lnTo>
                  <a:lnTo>
                    <a:pt x="1285103" y="271848"/>
                  </a:lnTo>
                  <a:lnTo>
                    <a:pt x="2213625" y="268318"/>
                  </a:lnTo>
                  <a:lnTo>
                    <a:pt x="2859706" y="268318"/>
                  </a:lnTo>
                  <a:lnTo>
                    <a:pt x="3456361" y="271848"/>
                  </a:lnTo>
                  <a:lnTo>
                    <a:pt x="3781167" y="268318"/>
                  </a:lnTo>
                  <a:lnTo>
                    <a:pt x="3950631" y="250665"/>
                  </a:lnTo>
                  <a:lnTo>
                    <a:pt x="4038894" y="233013"/>
                  </a:lnTo>
                  <a:lnTo>
                    <a:pt x="4113035" y="197708"/>
                  </a:lnTo>
                  <a:lnTo>
                    <a:pt x="4169523" y="158872"/>
                  </a:lnTo>
                  <a:lnTo>
                    <a:pt x="4229541" y="102384"/>
                  </a:lnTo>
                  <a:lnTo>
                    <a:pt x="4282499" y="42366"/>
                  </a:lnTo>
                  <a:lnTo>
                    <a:pt x="4310743" y="10591"/>
                  </a:lnTo>
                  <a:lnTo>
                    <a:pt x="4331926" y="0"/>
                  </a:lnTo>
                  <a:lnTo>
                    <a:pt x="4342517" y="0"/>
                  </a:lnTo>
                  <a:lnTo>
                    <a:pt x="4353109" y="7061"/>
                  </a:lnTo>
                  <a:lnTo>
                    <a:pt x="4356639" y="31774"/>
                  </a:lnTo>
                  <a:lnTo>
                    <a:pt x="4356639" y="109445"/>
                  </a:lnTo>
                  <a:lnTo>
                    <a:pt x="4349578" y="148281"/>
                  </a:lnTo>
                  <a:lnTo>
                    <a:pt x="4335456" y="208299"/>
                  </a:lnTo>
                  <a:lnTo>
                    <a:pt x="4314273" y="275379"/>
                  </a:lnTo>
                  <a:lnTo>
                    <a:pt x="4264846" y="367172"/>
                  </a:lnTo>
                  <a:lnTo>
                    <a:pt x="4215419" y="434251"/>
                  </a:lnTo>
                  <a:lnTo>
                    <a:pt x="4155401" y="501331"/>
                  </a:lnTo>
                  <a:lnTo>
                    <a:pt x="4102443" y="550758"/>
                  </a:lnTo>
                  <a:lnTo>
                    <a:pt x="4063608" y="575471"/>
                  </a:lnTo>
                  <a:lnTo>
                    <a:pt x="4031833" y="586063"/>
                  </a:lnTo>
                  <a:lnTo>
                    <a:pt x="4010650" y="586063"/>
                  </a:lnTo>
                  <a:lnTo>
                    <a:pt x="3989467" y="582532"/>
                  </a:lnTo>
                  <a:lnTo>
                    <a:pt x="3971814" y="575471"/>
                  </a:lnTo>
                  <a:lnTo>
                    <a:pt x="3943570" y="550758"/>
                  </a:lnTo>
                  <a:lnTo>
                    <a:pt x="3911796" y="533105"/>
                  </a:lnTo>
                  <a:lnTo>
                    <a:pt x="3855308" y="511922"/>
                  </a:lnTo>
                  <a:lnTo>
                    <a:pt x="3749393" y="494270"/>
                  </a:lnTo>
                  <a:lnTo>
                    <a:pt x="3368099" y="494270"/>
                  </a:lnTo>
                  <a:lnTo>
                    <a:pt x="2834993" y="49073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8">
              <a:extLst>
                <a:ext uri="{FF2B5EF4-FFF2-40B4-BE49-F238E27FC236}">
                  <a16:creationId xmlns:a16="http://schemas.microsoft.com/office/drawing/2014/main" id="{A6AADF13-1D72-48DA-92CF-478C52701BC0}"/>
                </a:ext>
              </a:extLst>
            </p:cNvPr>
            <p:cNvSpPr/>
            <p:nvPr/>
          </p:nvSpPr>
          <p:spPr>
            <a:xfrm>
              <a:off x="7096126" y="5238751"/>
              <a:ext cx="741363" cy="569913"/>
            </a:xfrm>
            <a:custGeom>
              <a:avLst/>
              <a:gdLst>
                <a:gd name="connsiteX0" fmla="*/ 276225 w 740569"/>
                <a:gd name="connsiteY0" fmla="*/ 100013 h 569119"/>
                <a:gd name="connsiteX1" fmla="*/ 471488 w 740569"/>
                <a:gd name="connsiteY1" fmla="*/ 157163 h 569119"/>
                <a:gd name="connsiteX2" fmla="*/ 547688 w 740569"/>
                <a:gd name="connsiteY2" fmla="*/ 173831 h 569119"/>
                <a:gd name="connsiteX3" fmla="*/ 585788 w 740569"/>
                <a:gd name="connsiteY3" fmla="*/ 178594 h 569119"/>
                <a:gd name="connsiteX4" fmla="*/ 616744 w 740569"/>
                <a:gd name="connsiteY4" fmla="*/ 173831 h 569119"/>
                <a:gd name="connsiteX5" fmla="*/ 642938 w 740569"/>
                <a:gd name="connsiteY5" fmla="*/ 161925 h 569119"/>
                <a:gd name="connsiteX6" fmla="*/ 669131 w 740569"/>
                <a:gd name="connsiteY6" fmla="*/ 135731 h 569119"/>
                <a:gd name="connsiteX7" fmla="*/ 740569 w 740569"/>
                <a:gd name="connsiteY7" fmla="*/ 0 h 569119"/>
                <a:gd name="connsiteX8" fmla="*/ 661988 w 740569"/>
                <a:gd name="connsiteY8" fmla="*/ 569119 h 569119"/>
                <a:gd name="connsiteX9" fmla="*/ 616744 w 740569"/>
                <a:gd name="connsiteY9" fmla="*/ 533400 h 569119"/>
                <a:gd name="connsiteX10" fmla="*/ 540544 w 740569"/>
                <a:gd name="connsiteY10" fmla="*/ 442913 h 569119"/>
                <a:gd name="connsiteX11" fmla="*/ 457200 w 740569"/>
                <a:gd name="connsiteY11" fmla="*/ 361950 h 569119"/>
                <a:gd name="connsiteX12" fmla="*/ 383381 w 740569"/>
                <a:gd name="connsiteY12" fmla="*/ 300038 h 569119"/>
                <a:gd name="connsiteX13" fmla="*/ 316706 w 740569"/>
                <a:gd name="connsiteY13" fmla="*/ 250031 h 569119"/>
                <a:gd name="connsiteX14" fmla="*/ 247650 w 740569"/>
                <a:gd name="connsiteY14" fmla="*/ 202406 h 569119"/>
                <a:gd name="connsiteX15" fmla="*/ 192881 w 740569"/>
                <a:gd name="connsiteY15" fmla="*/ 166688 h 569119"/>
                <a:gd name="connsiteX16" fmla="*/ 130969 w 740569"/>
                <a:gd name="connsiteY16" fmla="*/ 135731 h 569119"/>
                <a:gd name="connsiteX17" fmla="*/ 66675 w 740569"/>
                <a:gd name="connsiteY17" fmla="*/ 104775 h 569119"/>
                <a:gd name="connsiteX18" fmla="*/ 30956 w 740569"/>
                <a:gd name="connsiteY18" fmla="*/ 85725 h 569119"/>
                <a:gd name="connsiteX19" fmla="*/ 7144 w 740569"/>
                <a:gd name="connsiteY19" fmla="*/ 64294 h 569119"/>
                <a:gd name="connsiteX20" fmla="*/ 0 w 740569"/>
                <a:gd name="connsiteY20" fmla="*/ 47625 h 569119"/>
                <a:gd name="connsiteX21" fmla="*/ 0 w 740569"/>
                <a:gd name="connsiteY21" fmla="*/ 33338 h 569119"/>
                <a:gd name="connsiteX22" fmla="*/ 9525 w 740569"/>
                <a:gd name="connsiteY22" fmla="*/ 21431 h 569119"/>
                <a:gd name="connsiteX23" fmla="*/ 33338 w 740569"/>
                <a:gd name="connsiteY23" fmla="*/ 16669 h 569119"/>
                <a:gd name="connsiteX24" fmla="*/ 80963 w 740569"/>
                <a:gd name="connsiteY24" fmla="*/ 33338 h 569119"/>
                <a:gd name="connsiteX25" fmla="*/ 276225 w 740569"/>
                <a:gd name="connsiteY25" fmla="*/ 100013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0569" h="569119">
                  <a:moveTo>
                    <a:pt x="276225" y="100013"/>
                  </a:moveTo>
                  <a:lnTo>
                    <a:pt x="471488" y="157163"/>
                  </a:lnTo>
                  <a:lnTo>
                    <a:pt x="547688" y="173831"/>
                  </a:lnTo>
                  <a:lnTo>
                    <a:pt x="585788" y="178594"/>
                  </a:lnTo>
                  <a:lnTo>
                    <a:pt x="616744" y="173831"/>
                  </a:lnTo>
                  <a:lnTo>
                    <a:pt x="642938" y="161925"/>
                  </a:lnTo>
                  <a:lnTo>
                    <a:pt x="669131" y="135731"/>
                  </a:lnTo>
                  <a:lnTo>
                    <a:pt x="740569" y="0"/>
                  </a:lnTo>
                  <a:lnTo>
                    <a:pt x="661988" y="569119"/>
                  </a:lnTo>
                  <a:lnTo>
                    <a:pt x="616744" y="533400"/>
                  </a:lnTo>
                  <a:lnTo>
                    <a:pt x="540544" y="442913"/>
                  </a:lnTo>
                  <a:lnTo>
                    <a:pt x="457200" y="361950"/>
                  </a:lnTo>
                  <a:lnTo>
                    <a:pt x="383381" y="300038"/>
                  </a:lnTo>
                  <a:lnTo>
                    <a:pt x="316706" y="250031"/>
                  </a:lnTo>
                  <a:lnTo>
                    <a:pt x="247650" y="202406"/>
                  </a:lnTo>
                  <a:lnTo>
                    <a:pt x="192881" y="166688"/>
                  </a:lnTo>
                  <a:lnTo>
                    <a:pt x="130969" y="135731"/>
                  </a:lnTo>
                  <a:lnTo>
                    <a:pt x="66675" y="104775"/>
                  </a:lnTo>
                  <a:lnTo>
                    <a:pt x="30956" y="85725"/>
                  </a:lnTo>
                  <a:lnTo>
                    <a:pt x="7144" y="64294"/>
                  </a:lnTo>
                  <a:lnTo>
                    <a:pt x="0" y="47625"/>
                  </a:lnTo>
                  <a:lnTo>
                    <a:pt x="0" y="33338"/>
                  </a:lnTo>
                  <a:lnTo>
                    <a:pt x="9525" y="21431"/>
                  </a:lnTo>
                  <a:lnTo>
                    <a:pt x="33338" y="16669"/>
                  </a:lnTo>
                  <a:lnTo>
                    <a:pt x="80963" y="33338"/>
                  </a:lnTo>
                  <a:lnTo>
                    <a:pt x="276225" y="1000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885182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5C6C573-BB37-46F0-BD2F-2F30E5855350}"/>
              </a:ext>
            </a:extLst>
          </p:cNvPr>
          <p:cNvGrpSpPr/>
          <p:nvPr/>
        </p:nvGrpSpPr>
        <p:grpSpPr>
          <a:xfrm>
            <a:off x="3662367" y="1576389"/>
            <a:ext cx="4459284" cy="4356100"/>
            <a:chOff x="3662367" y="1576389"/>
            <a:chExt cx="4459284" cy="4356100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42D2649E-AB57-4B7B-96E7-F5D438467329}"/>
                </a:ext>
              </a:extLst>
            </p:cNvPr>
            <p:cNvSpPr/>
            <p:nvPr/>
          </p:nvSpPr>
          <p:spPr>
            <a:xfrm>
              <a:off x="3984629" y="1824038"/>
              <a:ext cx="1882775" cy="508000"/>
            </a:xfrm>
            <a:custGeom>
              <a:avLst/>
              <a:gdLst>
                <a:gd name="connsiteX0" fmla="*/ 1209675 w 1883569"/>
                <a:gd name="connsiteY0" fmla="*/ 369093 h 507206"/>
                <a:gd name="connsiteX1" fmla="*/ 895350 w 1883569"/>
                <a:gd name="connsiteY1" fmla="*/ 428625 h 507206"/>
                <a:gd name="connsiteX2" fmla="*/ 792957 w 1883569"/>
                <a:gd name="connsiteY2" fmla="*/ 442912 h 507206"/>
                <a:gd name="connsiteX3" fmla="*/ 545307 w 1883569"/>
                <a:gd name="connsiteY3" fmla="*/ 476250 h 507206"/>
                <a:gd name="connsiteX4" fmla="*/ 457200 w 1883569"/>
                <a:gd name="connsiteY4" fmla="*/ 490537 h 507206"/>
                <a:gd name="connsiteX5" fmla="*/ 416719 w 1883569"/>
                <a:gd name="connsiteY5" fmla="*/ 502443 h 507206"/>
                <a:gd name="connsiteX6" fmla="*/ 388144 w 1883569"/>
                <a:gd name="connsiteY6" fmla="*/ 507206 h 507206"/>
                <a:gd name="connsiteX7" fmla="*/ 347663 w 1883569"/>
                <a:gd name="connsiteY7" fmla="*/ 507206 h 507206"/>
                <a:gd name="connsiteX8" fmla="*/ 307182 w 1883569"/>
                <a:gd name="connsiteY8" fmla="*/ 502443 h 507206"/>
                <a:gd name="connsiteX9" fmla="*/ 269082 w 1883569"/>
                <a:gd name="connsiteY9" fmla="*/ 488156 h 507206"/>
                <a:gd name="connsiteX10" fmla="*/ 185738 w 1883569"/>
                <a:gd name="connsiteY10" fmla="*/ 433387 h 507206"/>
                <a:gd name="connsiteX11" fmla="*/ 80963 w 1883569"/>
                <a:gd name="connsiteY11" fmla="*/ 350043 h 507206"/>
                <a:gd name="connsiteX12" fmla="*/ 38100 w 1883569"/>
                <a:gd name="connsiteY12" fmla="*/ 309562 h 507206"/>
                <a:gd name="connsiteX13" fmla="*/ 16669 w 1883569"/>
                <a:gd name="connsiteY13" fmla="*/ 288131 h 507206"/>
                <a:gd name="connsiteX14" fmla="*/ 7144 w 1883569"/>
                <a:gd name="connsiteY14" fmla="*/ 276225 h 507206"/>
                <a:gd name="connsiteX15" fmla="*/ 0 w 1883569"/>
                <a:gd name="connsiteY15" fmla="*/ 252412 h 507206"/>
                <a:gd name="connsiteX16" fmla="*/ 0 w 1883569"/>
                <a:gd name="connsiteY16" fmla="*/ 230981 h 507206"/>
                <a:gd name="connsiteX17" fmla="*/ 4763 w 1883569"/>
                <a:gd name="connsiteY17" fmla="*/ 221456 h 507206"/>
                <a:gd name="connsiteX18" fmla="*/ 21432 w 1883569"/>
                <a:gd name="connsiteY18" fmla="*/ 211931 h 507206"/>
                <a:gd name="connsiteX19" fmla="*/ 42863 w 1883569"/>
                <a:gd name="connsiteY19" fmla="*/ 211931 h 507206"/>
                <a:gd name="connsiteX20" fmla="*/ 90488 w 1883569"/>
                <a:gd name="connsiteY20" fmla="*/ 235743 h 507206"/>
                <a:gd name="connsiteX21" fmla="*/ 147638 w 1883569"/>
                <a:gd name="connsiteY21" fmla="*/ 254793 h 507206"/>
                <a:gd name="connsiteX22" fmla="*/ 230982 w 1883569"/>
                <a:gd name="connsiteY22" fmla="*/ 283368 h 507206"/>
                <a:gd name="connsiteX23" fmla="*/ 302419 w 1883569"/>
                <a:gd name="connsiteY23" fmla="*/ 300037 h 507206"/>
                <a:gd name="connsiteX24" fmla="*/ 373857 w 1883569"/>
                <a:gd name="connsiteY24" fmla="*/ 309562 h 507206"/>
                <a:gd name="connsiteX25" fmla="*/ 423863 w 1883569"/>
                <a:gd name="connsiteY25" fmla="*/ 314325 h 507206"/>
                <a:gd name="connsiteX26" fmla="*/ 469107 w 1883569"/>
                <a:gd name="connsiteY26" fmla="*/ 309562 h 507206"/>
                <a:gd name="connsiteX27" fmla="*/ 661988 w 1883569"/>
                <a:gd name="connsiteY27" fmla="*/ 271462 h 507206"/>
                <a:gd name="connsiteX28" fmla="*/ 966788 w 1883569"/>
                <a:gd name="connsiteY28" fmla="*/ 214312 h 507206"/>
                <a:gd name="connsiteX29" fmla="*/ 1173957 w 1883569"/>
                <a:gd name="connsiteY29" fmla="*/ 173831 h 507206"/>
                <a:gd name="connsiteX30" fmla="*/ 1266825 w 1883569"/>
                <a:gd name="connsiteY30" fmla="*/ 150018 h 507206"/>
                <a:gd name="connsiteX31" fmla="*/ 1383507 w 1883569"/>
                <a:gd name="connsiteY31" fmla="*/ 111918 h 507206"/>
                <a:gd name="connsiteX32" fmla="*/ 1471613 w 1883569"/>
                <a:gd name="connsiteY32" fmla="*/ 76200 h 507206"/>
                <a:gd name="connsiteX33" fmla="*/ 1524000 w 1883569"/>
                <a:gd name="connsiteY33" fmla="*/ 42862 h 507206"/>
                <a:gd name="connsiteX34" fmla="*/ 1550194 w 1883569"/>
                <a:gd name="connsiteY34" fmla="*/ 21431 h 507206"/>
                <a:gd name="connsiteX35" fmla="*/ 1581150 w 1883569"/>
                <a:gd name="connsiteY35" fmla="*/ 7143 h 507206"/>
                <a:gd name="connsiteX36" fmla="*/ 1614488 w 1883569"/>
                <a:gd name="connsiteY36" fmla="*/ 0 h 507206"/>
                <a:gd name="connsiteX37" fmla="*/ 1647825 w 1883569"/>
                <a:gd name="connsiteY37" fmla="*/ 0 h 507206"/>
                <a:gd name="connsiteX38" fmla="*/ 1704975 w 1883569"/>
                <a:gd name="connsiteY38" fmla="*/ 7143 h 507206"/>
                <a:gd name="connsiteX39" fmla="*/ 1754982 w 1883569"/>
                <a:gd name="connsiteY39" fmla="*/ 21431 h 507206"/>
                <a:gd name="connsiteX40" fmla="*/ 1788319 w 1883569"/>
                <a:gd name="connsiteY40" fmla="*/ 30956 h 507206"/>
                <a:gd name="connsiteX41" fmla="*/ 1814513 w 1883569"/>
                <a:gd name="connsiteY41" fmla="*/ 45243 h 507206"/>
                <a:gd name="connsiteX42" fmla="*/ 1838325 w 1883569"/>
                <a:gd name="connsiteY42" fmla="*/ 59531 h 507206"/>
                <a:gd name="connsiteX43" fmla="*/ 1854994 w 1883569"/>
                <a:gd name="connsiteY43" fmla="*/ 71437 h 507206"/>
                <a:gd name="connsiteX44" fmla="*/ 1871663 w 1883569"/>
                <a:gd name="connsiteY44" fmla="*/ 90487 h 507206"/>
                <a:gd name="connsiteX45" fmla="*/ 1878807 w 1883569"/>
                <a:gd name="connsiteY45" fmla="*/ 107156 h 507206"/>
                <a:gd name="connsiteX46" fmla="*/ 1883569 w 1883569"/>
                <a:gd name="connsiteY46" fmla="*/ 133350 h 507206"/>
                <a:gd name="connsiteX47" fmla="*/ 1878807 w 1883569"/>
                <a:gd name="connsiteY47" fmla="*/ 157162 h 507206"/>
                <a:gd name="connsiteX48" fmla="*/ 1871663 w 1883569"/>
                <a:gd name="connsiteY48" fmla="*/ 185737 h 507206"/>
                <a:gd name="connsiteX49" fmla="*/ 1859757 w 1883569"/>
                <a:gd name="connsiteY49" fmla="*/ 211931 h 507206"/>
                <a:gd name="connsiteX50" fmla="*/ 1835944 w 1883569"/>
                <a:gd name="connsiteY50" fmla="*/ 238125 h 507206"/>
                <a:gd name="connsiteX51" fmla="*/ 1790700 w 1883569"/>
                <a:gd name="connsiteY51" fmla="*/ 257175 h 507206"/>
                <a:gd name="connsiteX52" fmla="*/ 1643063 w 1883569"/>
                <a:gd name="connsiteY52" fmla="*/ 285750 h 507206"/>
                <a:gd name="connsiteX53" fmla="*/ 1385888 w 1883569"/>
                <a:gd name="connsiteY53" fmla="*/ 333375 h 507206"/>
                <a:gd name="connsiteX54" fmla="*/ 1209675 w 1883569"/>
                <a:gd name="connsiteY54" fmla="*/ 369093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83569" h="507206">
                  <a:moveTo>
                    <a:pt x="1209675" y="369093"/>
                  </a:moveTo>
                  <a:lnTo>
                    <a:pt x="895350" y="428625"/>
                  </a:lnTo>
                  <a:lnTo>
                    <a:pt x="792957" y="442912"/>
                  </a:lnTo>
                  <a:lnTo>
                    <a:pt x="545307" y="476250"/>
                  </a:lnTo>
                  <a:lnTo>
                    <a:pt x="457200" y="490537"/>
                  </a:lnTo>
                  <a:lnTo>
                    <a:pt x="416719" y="502443"/>
                  </a:lnTo>
                  <a:lnTo>
                    <a:pt x="388144" y="507206"/>
                  </a:lnTo>
                  <a:lnTo>
                    <a:pt x="347663" y="507206"/>
                  </a:lnTo>
                  <a:lnTo>
                    <a:pt x="307182" y="502443"/>
                  </a:lnTo>
                  <a:lnTo>
                    <a:pt x="269082" y="488156"/>
                  </a:lnTo>
                  <a:lnTo>
                    <a:pt x="185738" y="433387"/>
                  </a:lnTo>
                  <a:lnTo>
                    <a:pt x="80963" y="350043"/>
                  </a:lnTo>
                  <a:lnTo>
                    <a:pt x="38100" y="309562"/>
                  </a:lnTo>
                  <a:lnTo>
                    <a:pt x="16669" y="288131"/>
                  </a:lnTo>
                  <a:lnTo>
                    <a:pt x="7144" y="276225"/>
                  </a:lnTo>
                  <a:lnTo>
                    <a:pt x="0" y="252412"/>
                  </a:lnTo>
                  <a:lnTo>
                    <a:pt x="0" y="230981"/>
                  </a:lnTo>
                  <a:lnTo>
                    <a:pt x="4763" y="221456"/>
                  </a:lnTo>
                  <a:lnTo>
                    <a:pt x="21432" y="211931"/>
                  </a:lnTo>
                  <a:lnTo>
                    <a:pt x="42863" y="211931"/>
                  </a:lnTo>
                  <a:lnTo>
                    <a:pt x="90488" y="235743"/>
                  </a:lnTo>
                  <a:lnTo>
                    <a:pt x="147638" y="254793"/>
                  </a:lnTo>
                  <a:lnTo>
                    <a:pt x="230982" y="283368"/>
                  </a:lnTo>
                  <a:lnTo>
                    <a:pt x="302419" y="300037"/>
                  </a:lnTo>
                  <a:lnTo>
                    <a:pt x="373857" y="309562"/>
                  </a:lnTo>
                  <a:lnTo>
                    <a:pt x="423863" y="314325"/>
                  </a:lnTo>
                  <a:lnTo>
                    <a:pt x="469107" y="309562"/>
                  </a:lnTo>
                  <a:lnTo>
                    <a:pt x="661988" y="271462"/>
                  </a:lnTo>
                  <a:lnTo>
                    <a:pt x="966788" y="214312"/>
                  </a:lnTo>
                  <a:lnTo>
                    <a:pt x="1173957" y="173831"/>
                  </a:lnTo>
                  <a:lnTo>
                    <a:pt x="1266825" y="150018"/>
                  </a:lnTo>
                  <a:lnTo>
                    <a:pt x="1383507" y="111918"/>
                  </a:lnTo>
                  <a:lnTo>
                    <a:pt x="1471613" y="76200"/>
                  </a:lnTo>
                  <a:lnTo>
                    <a:pt x="1524000" y="42862"/>
                  </a:lnTo>
                  <a:lnTo>
                    <a:pt x="1550194" y="21431"/>
                  </a:lnTo>
                  <a:lnTo>
                    <a:pt x="1581150" y="7143"/>
                  </a:lnTo>
                  <a:lnTo>
                    <a:pt x="1614488" y="0"/>
                  </a:lnTo>
                  <a:lnTo>
                    <a:pt x="1647825" y="0"/>
                  </a:lnTo>
                  <a:lnTo>
                    <a:pt x="1704975" y="7143"/>
                  </a:lnTo>
                  <a:lnTo>
                    <a:pt x="1754982" y="21431"/>
                  </a:lnTo>
                  <a:lnTo>
                    <a:pt x="1788319" y="30956"/>
                  </a:lnTo>
                  <a:lnTo>
                    <a:pt x="1814513" y="45243"/>
                  </a:lnTo>
                  <a:lnTo>
                    <a:pt x="1838325" y="59531"/>
                  </a:lnTo>
                  <a:lnTo>
                    <a:pt x="1854994" y="71437"/>
                  </a:lnTo>
                  <a:lnTo>
                    <a:pt x="1871663" y="90487"/>
                  </a:lnTo>
                  <a:lnTo>
                    <a:pt x="1878807" y="107156"/>
                  </a:lnTo>
                  <a:lnTo>
                    <a:pt x="1883569" y="133350"/>
                  </a:lnTo>
                  <a:lnTo>
                    <a:pt x="1878807" y="157162"/>
                  </a:lnTo>
                  <a:lnTo>
                    <a:pt x="1871663" y="185737"/>
                  </a:lnTo>
                  <a:lnTo>
                    <a:pt x="1859757" y="211931"/>
                  </a:lnTo>
                  <a:lnTo>
                    <a:pt x="1835944" y="238125"/>
                  </a:lnTo>
                  <a:lnTo>
                    <a:pt x="1790700" y="257175"/>
                  </a:lnTo>
                  <a:lnTo>
                    <a:pt x="1643063" y="285750"/>
                  </a:lnTo>
                  <a:lnTo>
                    <a:pt x="1385888" y="333375"/>
                  </a:lnTo>
                  <a:lnTo>
                    <a:pt x="1209675" y="3690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F4DDD1F5-B100-4341-8E6E-36DAF8D4D0B2}"/>
                </a:ext>
              </a:extLst>
            </p:cNvPr>
            <p:cNvSpPr/>
            <p:nvPr/>
          </p:nvSpPr>
          <p:spPr>
            <a:xfrm>
              <a:off x="3662367" y="2824164"/>
              <a:ext cx="2414587" cy="719137"/>
            </a:xfrm>
            <a:custGeom>
              <a:avLst/>
              <a:gdLst>
                <a:gd name="connsiteX0" fmla="*/ 1700212 w 2414587"/>
                <a:gd name="connsiteY0" fmla="*/ 319087 h 719137"/>
                <a:gd name="connsiteX1" fmla="*/ 1409700 w 2414587"/>
                <a:gd name="connsiteY1" fmla="*/ 390525 h 719137"/>
                <a:gd name="connsiteX2" fmla="*/ 1250156 w 2414587"/>
                <a:gd name="connsiteY2" fmla="*/ 445293 h 719137"/>
                <a:gd name="connsiteX3" fmla="*/ 1028700 w 2414587"/>
                <a:gd name="connsiteY3" fmla="*/ 495300 h 719137"/>
                <a:gd name="connsiteX4" fmla="*/ 788193 w 2414587"/>
                <a:gd name="connsiteY4" fmla="*/ 561975 h 719137"/>
                <a:gd name="connsiteX5" fmla="*/ 633412 w 2414587"/>
                <a:gd name="connsiteY5" fmla="*/ 614362 h 719137"/>
                <a:gd name="connsiteX6" fmla="*/ 571500 w 2414587"/>
                <a:gd name="connsiteY6" fmla="*/ 640556 h 719137"/>
                <a:gd name="connsiteX7" fmla="*/ 511968 w 2414587"/>
                <a:gd name="connsiteY7" fmla="*/ 666750 h 719137"/>
                <a:gd name="connsiteX8" fmla="*/ 478631 w 2414587"/>
                <a:gd name="connsiteY8" fmla="*/ 688181 h 719137"/>
                <a:gd name="connsiteX9" fmla="*/ 438150 w 2414587"/>
                <a:gd name="connsiteY9" fmla="*/ 709612 h 719137"/>
                <a:gd name="connsiteX10" fmla="*/ 421481 w 2414587"/>
                <a:gd name="connsiteY10" fmla="*/ 714375 h 719137"/>
                <a:gd name="connsiteX11" fmla="*/ 392906 w 2414587"/>
                <a:gd name="connsiteY11" fmla="*/ 719137 h 719137"/>
                <a:gd name="connsiteX12" fmla="*/ 376237 w 2414587"/>
                <a:gd name="connsiteY12" fmla="*/ 716756 h 719137"/>
                <a:gd name="connsiteX13" fmla="*/ 335756 w 2414587"/>
                <a:gd name="connsiteY13" fmla="*/ 700087 h 719137"/>
                <a:gd name="connsiteX14" fmla="*/ 207168 w 2414587"/>
                <a:gd name="connsiteY14" fmla="*/ 607218 h 719137"/>
                <a:gd name="connsiteX15" fmla="*/ 116681 w 2414587"/>
                <a:gd name="connsiteY15" fmla="*/ 528637 h 719137"/>
                <a:gd name="connsiteX16" fmla="*/ 28575 w 2414587"/>
                <a:gd name="connsiteY16" fmla="*/ 445293 h 719137"/>
                <a:gd name="connsiteX17" fmla="*/ 14287 w 2414587"/>
                <a:gd name="connsiteY17" fmla="*/ 431006 h 719137"/>
                <a:gd name="connsiteX18" fmla="*/ 2381 w 2414587"/>
                <a:gd name="connsiteY18" fmla="*/ 411956 h 719137"/>
                <a:gd name="connsiteX19" fmla="*/ 0 w 2414587"/>
                <a:gd name="connsiteY19" fmla="*/ 395287 h 719137"/>
                <a:gd name="connsiteX20" fmla="*/ 0 w 2414587"/>
                <a:gd name="connsiteY20" fmla="*/ 383381 h 719137"/>
                <a:gd name="connsiteX21" fmla="*/ 4762 w 2414587"/>
                <a:gd name="connsiteY21" fmla="*/ 369093 h 719137"/>
                <a:gd name="connsiteX22" fmla="*/ 16668 w 2414587"/>
                <a:gd name="connsiteY22" fmla="*/ 364331 h 719137"/>
                <a:gd name="connsiteX23" fmla="*/ 33337 w 2414587"/>
                <a:gd name="connsiteY23" fmla="*/ 364331 h 719137"/>
                <a:gd name="connsiteX24" fmla="*/ 64293 w 2414587"/>
                <a:gd name="connsiteY24" fmla="*/ 381000 h 719137"/>
                <a:gd name="connsiteX25" fmla="*/ 150018 w 2414587"/>
                <a:gd name="connsiteY25" fmla="*/ 416718 h 719137"/>
                <a:gd name="connsiteX26" fmla="*/ 230981 w 2414587"/>
                <a:gd name="connsiteY26" fmla="*/ 445293 h 719137"/>
                <a:gd name="connsiteX27" fmla="*/ 321468 w 2414587"/>
                <a:gd name="connsiteY27" fmla="*/ 466725 h 719137"/>
                <a:gd name="connsiteX28" fmla="*/ 366712 w 2414587"/>
                <a:gd name="connsiteY28" fmla="*/ 471487 h 719137"/>
                <a:gd name="connsiteX29" fmla="*/ 404812 w 2414587"/>
                <a:gd name="connsiteY29" fmla="*/ 469106 h 719137"/>
                <a:gd name="connsiteX30" fmla="*/ 476250 w 2414587"/>
                <a:gd name="connsiteY30" fmla="*/ 457200 h 719137"/>
                <a:gd name="connsiteX31" fmla="*/ 781050 w 2414587"/>
                <a:gd name="connsiteY31" fmla="*/ 373856 h 719137"/>
                <a:gd name="connsiteX32" fmla="*/ 1076325 w 2414587"/>
                <a:gd name="connsiteY32" fmla="*/ 288131 h 719137"/>
                <a:gd name="connsiteX33" fmla="*/ 1254918 w 2414587"/>
                <a:gd name="connsiteY33" fmla="*/ 235743 h 719137"/>
                <a:gd name="connsiteX34" fmla="*/ 1416843 w 2414587"/>
                <a:gd name="connsiteY34" fmla="*/ 183356 h 719137"/>
                <a:gd name="connsiteX35" fmla="*/ 1959768 w 2414587"/>
                <a:gd name="connsiteY35" fmla="*/ 71437 h 719137"/>
                <a:gd name="connsiteX36" fmla="*/ 1978818 w 2414587"/>
                <a:gd name="connsiteY36" fmla="*/ 57150 h 719137"/>
                <a:gd name="connsiteX37" fmla="*/ 2014537 w 2414587"/>
                <a:gd name="connsiteY37" fmla="*/ 35718 h 719137"/>
                <a:gd name="connsiteX38" fmla="*/ 2062162 w 2414587"/>
                <a:gd name="connsiteY38" fmla="*/ 14287 h 719137"/>
                <a:gd name="connsiteX39" fmla="*/ 2114550 w 2414587"/>
                <a:gd name="connsiteY39" fmla="*/ 0 h 719137"/>
                <a:gd name="connsiteX40" fmla="*/ 2150268 w 2414587"/>
                <a:gd name="connsiteY40" fmla="*/ 2381 h 719137"/>
                <a:gd name="connsiteX41" fmla="*/ 2205037 w 2414587"/>
                <a:gd name="connsiteY41" fmla="*/ 9525 h 719137"/>
                <a:gd name="connsiteX42" fmla="*/ 2257425 w 2414587"/>
                <a:gd name="connsiteY42" fmla="*/ 26193 h 719137"/>
                <a:gd name="connsiteX43" fmla="*/ 2316956 w 2414587"/>
                <a:gd name="connsiteY43" fmla="*/ 50006 h 719137"/>
                <a:gd name="connsiteX44" fmla="*/ 2366962 w 2414587"/>
                <a:gd name="connsiteY44" fmla="*/ 80962 h 719137"/>
                <a:gd name="connsiteX45" fmla="*/ 2395537 w 2414587"/>
                <a:gd name="connsiteY45" fmla="*/ 102393 h 719137"/>
                <a:gd name="connsiteX46" fmla="*/ 2407443 w 2414587"/>
                <a:gd name="connsiteY46" fmla="*/ 116681 h 719137"/>
                <a:gd name="connsiteX47" fmla="*/ 2412206 w 2414587"/>
                <a:gd name="connsiteY47" fmla="*/ 130968 h 719137"/>
                <a:gd name="connsiteX48" fmla="*/ 2414587 w 2414587"/>
                <a:gd name="connsiteY48" fmla="*/ 150018 h 719137"/>
                <a:gd name="connsiteX49" fmla="*/ 2409825 w 2414587"/>
                <a:gd name="connsiteY49" fmla="*/ 166687 h 719137"/>
                <a:gd name="connsiteX50" fmla="*/ 2397918 w 2414587"/>
                <a:gd name="connsiteY50" fmla="*/ 190500 h 719137"/>
                <a:gd name="connsiteX51" fmla="*/ 2374106 w 2414587"/>
                <a:gd name="connsiteY51" fmla="*/ 209550 h 719137"/>
                <a:gd name="connsiteX52" fmla="*/ 2328862 w 2414587"/>
                <a:gd name="connsiteY52" fmla="*/ 240506 h 719137"/>
                <a:gd name="connsiteX53" fmla="*/ 2300287 w 2414587"/>
                <a:gd name="connsiteY53" fmla="*/ 250031 h 719137"/>
                <a:gd name="connsiteX54" fmla="*/ 2109787 w 2414587"/>
                <a:gd name="connsiteY54" fmla="*/ 254793 h 719137"/>
                <a:gd name="connsiteX55" fmla="*/ 1964531 w 2414587"/>
                <a:gd name="connsiteY55" fmla="*/ 276225 h 719137"/>
                <a:gd name="connsiteX56" fmla="*/ 1700212 w 2414587"/>
                <a:gd name="connsiteY56" fmla="*/ 319087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14587" h="719137">
                  <a:moveTo>
                    <a:pt x="1700212" y="319087"/>
                  </a:moveTo>
                  <a:lnTo>
                    <a:pt x="1409700" y="390525"/>
                  </a:lnTo>
                  <a:lnTo>
                    <a:pt x="1250156" y="445293"/>
                  </a:lnTo>
                  <a:lnTo>
                    <a:pt x="1028700" y="495300"/>
                  </a:lnTo>
                  <a:lnTo>
                    <a:pt x="788193" y="561975"/>
                  </a:lnTo>
                  <a:lnTo>
                    <a:pt x="633412" y="614362"/>
                  </a:lnTo>
                  <a:lnTo>
                    <a:pt x="571500" y="640556"/>
                  </a:lnTo>
                  <a:lnTo>
                    <a:pt x="511968" y="666750"/>
                  </a:lnTo>
                  <a:lnTo>
                    <a:pt x="478631" y="688181"/>
                  </a:lnTo>
                  <a:lnTo>
                    <a:pt x="438150" y="709612"/>
                  </a:lnTo>
                  <a:lnTo>
                    <a:pt x="421481" y="714375"/>
                  </a:lnTo>
                  <a:lnTo>
                    <a:pt x="392906" y="719137"/>
                  </a:lnTo>
                  <a:lnTo>
                    <a:pt x="376237" y="716756"/>
                  </a:lnTo>
                  <a:lnTo>
                    <a:pt x="335756" y="700087"/>
                  </a:lnTo>
                  <a:lnTo>
                    <a:pt x="207168" y="607218"/>
                  </a:lnTo>
                  <a:lnTo>
                    <a:pt x="116681" y="528637"/>
                  </a:lnTo>
                  <a:lnTo>
                    <a:pt x="28575" y="445293"/>
                  </a:lnTo>
                  <a:lnTo>
                    <a:pt x="14287" y="431006"/>
                  </a:lnTo>
                  <a:lnTo>
                    <a:pt x="2381" y="411956"/>
                  </a:lnTo>
                  <a:lnTo>
                    <a:pt x="0" y="395287"/>
                  </a:lnTo>
                  <a:lnTo>
                    <a:pt x="0" y="383381"/>
                  </a:lnTo>
                  <a:lnTo>
                    <a:pt x="4762" y="369093"/>
                  </a:lnTo>
                  <a:lnTo>
                    <a:pt x="16668" y="364331"/>
                  </a:lnTo>
                  <a:lnTo>
                    <a:pt x="33337" y="364331"/>
                  </a:lnTo>
                  <a:lnTo>
                    <a:pt x="64293" y="381000"/>
                  </a:lnTo>
                  <a:lnTo>
                    <a:pt x="150018" y="416718"/>
                  </a:lnTo>
                  <a:lnTo>
                    <a:pt x="230981" y="445293"/>
                  </a:lnTo>
                  <a:lnTo>
                    <a:pt x="321468" y="466725"/>
                  </a:lnTo>
                  <a:lnTo>
                    <a:pt x="366712" y="471487"/>
                  </a:lnTo>
                  <a:lnTo>
                    <a:pt x="404812" y="469106"/>
                  </a:lnTo>
                  <a:lnTo>
                    <a:pt x="476250" y="457200"/>
                  </a:lnTo>
                  <a:lnTo>
                    <a:pt x="781050" y="373856"/>
                  </a:lnTo>
                  <a:lnTo>
                    <a:pt x="1076325" y="288131"/>
                  </a:lnTo>
                  <a:lnTo>
                    <a:pt x="1254918" y="235743"/>
                  </a:lnTo>
                  <a:lnTo>
                    <a:pt x="1416843" y="183356"/>
                  </a:lnTo>
                  <a:lnTo>
                    <a:pt x="1959768" y="71437"/>
                  </a:lnTo>
                  <a:lnTo>
                    <a:pt x="1978818" y="57150"/>
                  </a:lnTo>
                  <a:lnTo>
                    <a:pt x="2014537" y="35718"/>
                  </a:lnTo>
                  <a:lnTo>
                    <a:pt x="2062162" y="14287"/>
                  </a:lnTo>
                  <a:lnTo>
                    <a:pt x="2114550" y="0"/>
                  </a:lnTo>
                  <a:lnTo>
                    <a:pt x="2150268" y="2381"/>
                  </a:lnTo>
                  <a:lnTo>
                    <a:pt x="2205037" y="9525"/>
                  </a:lnTo>
                  <a:lnTo>
                    <a:pt x="2257425" y="26193"/>
                  </a:lnTo>
                  <a:lnTo>
                    <a:pt x="2316956" y="50006"/>
                  </a:lnTo>
                  <a:lnTo>
                    <a:pt x="2366962" y="80962"/>
                  </a:lnTo>
                  <a:lnTo>
                    <a:pt x="2395537" y="102393"/>
                  </a:lnTo>
                  <a:lnTo>
                    <a:pt x="2407443" y="116681"/>
                  </a:lnTo>
                  <a:lnTo>
                    <a:pt x="2412206" y="130968"/>
                  </a:lnTo>
                  <a:lnTo>
                    <a:pt x="2414587" y="150018"/>
                  </a:lnTo>
                  <a:lnTo>
                    <a:pt x="2409825" y="166687"/>
                  </a:lnTo>
                  <a:lnTo>
                    <a:pt x="2397918" y="190500"/>
                  </a:lnTo>
                  <a:lnTo>
                    <a:pt x="2374106" y="209550"/>
                  </a:lnTo>
                  <a:lnTo>
                    <a:pt x="2328862" y="240506"/>
                  </a:lnTo>
                  <a:lnTo>
                    <a:pt x="2300287" y="250031"/>
                  </a:lnTo>
                  <a:lnTo>
                    <a:pt x="2109787" y="254793"/>
                  </a:lnTo>
                  <a:lnTo>
                    <a:pt x="1964531" y="276225"/>
                  </a:lnTo>
                  <a:lnTo>
                    <a:pt x="1700212" y="3190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9">
              <a:extLst>
                <a:ext uri="{FF2B5EF4-FFF2-40B4-BE49-F238E27FC236}">
                  <a16:creationId xmlns:a16="http://schemas.microsoft.com/office/drawing/2014/main" id="{CD5ED002-C6B4-4704-AECD-87E92CB5BCDE}"/>
                </a:ext>
              </a:extLst>
            </p:cNvPr>
            <p:cNvSpPr/>
            <p:nvPr/>
          </p:nvSpPr>
          <p:spPr>
            <a:xfrm rot="16200000">
              <a:off x="5736434" y="3132932"/>
              <a:ext cx="1998663" cy="476250"/>
            </a:xfrm>
            <a:custGeom>
              <a:avLst/>
              <a:gdLst>
                <a:gd name="connsiteX0" fmla="*/ 983456 w 1997869"/>
                <a:gd name="connsiteY0" fmla="*/ 395288 h 476250"/>
                <a:gd name="connsiteX1" fmla="*/ 321469 w 1997869"/>
                <a:gd name="connsiteY1" fmla="*/ 397669 h 476250"/>
                <a:gd name="connsiteX2" fmla="*/ 183356 w 1997869"/>
                <a:gd name="connsiteY2" fmla="*/ 392907 h 476250"/>
                <a:gd name="connsiteX3" fmla="*/ 133350 w 1997869"/>
                <a:gd name="connsiteY3" fmla="*/ 385763 h 476250"/>
                <a:gd name="connsiteX4" fmla="*/ 80962 w 1997869"/>
                <a:gd name="connsiteY4" fmla="*/ 369094 h 476250"/>
                <a:gd name="connsiteX5" fmla="*/ 45244 w 1997869"/>
                <a:gd name="connsiteY5" fmla="*/ 352425 h 476250"/>
                <a:gd name="connsiteX6" fmla="*/ 16669 w 1997869"/>
                <a:gd name="connsiteY6" fmla="*/ 328613 h 476250"/>
                <a:gd name="connsiteX7" fmla="*/ 2381 w 1997869"/>
                <a:gd name="connsiteY7" fmla="*/ 307182 h 476250"/>
                <a:gd name="connsiteX8" fmla="*/ 0 w 1997869"/>
                <a:gd name="connsiteY8" fmla="*/ 285750 h 476250"/>
                <a:gd name="connsiteX9" fmla="*/ 4762 w 1997869"/>
                <a:gd name="connsiteY9" fmla="*/ 266700 h 476250"/>
                <a:gd name="connsiteX10" fmla="*/ 28575 w 1997869"/>
                <a:gd name="connsiteY10" fmla="*/ 240507 h 476250"/>
                <a:gd name="connsiteX11" fmla="*/ 85725 w 1997869"/>
                <a:gd name="connsiteY11" fmla="*/ 197644 h 476250"/>
                <a:gd name="connsiteX12" fmla="*/ 138112 w 1997869"/>
                <a:gd name="connsiteY12" fmla="*/ 169069 h 476250"/>
                <a:gd name="connsiteX13" fmla="*/ 200025 w 1997869"/>
                <a:gd name="connsiteY13" fmla="*/ 150019 h 476250"/>
                <a:gd name="connsiteX14" fmla="*/ 247650 w 1997869"/>
                <a:gd name="connsiteY14" fmla="*/ 142875 h 476250"/>
                <a:gd name="connsiteX15" fmla="*/ 352425 w 1997869"/>
                <a:gd name="connsiteY15" fmla="*/ 140494 h 476250"/>
                <a:gd name="connsiteX16" fmla="*/ 490537 w 1997869"/>
                <a:gd name="connsiteY16" fmla="*/ 152400 h 476250"/>
                <a:gd name="connsiteX17" fmla="*/ 714375 w 1997869"/>
                <a:gd name="connsiteY17" fmla="*/ 173832 h 476250"/>
                <a:gd name="connsiteX18" fmla="*/ 869156 w 1997869"/>
                <a:gd name="connsiteY18" fmla="*/ 188119 h 476250"/>
                <a:gd name="connsiteX19" fmla="*/ 885825 w 1997869"/>
                <a:gd name="connsiteY19" fmla="*/ 192882 h 476250"/>
                <a:gd name="connsiteX20" fmla="*/ 1443037 w 1997869"/>
                <a:gd name="connsiteY20" fmla="*/ 197644 h 476250"/>
                <a:gd name="connsiteX21" fmla="*/ 1709737 w 1997869"/>
                <a:gd name="connsiteY21" fmla="*/ 192882 h 476250"/>
                <a:gd name="connsiteX22" fmla="*/ 1747837 w 1997869"/>
                <a:gd name="connsiteY22" fmla="*/ 180975 h 476250"/>
                <a:gd name="connsiteX23" fmla="*/ 1790700 w 1997869"/>
                <a:gd name="connsiteY23" fmla="*/ 161925 h 476250"/>
                <a:gd name="connsiteX24" fmla="*/ 1838325 w 1997869"/>
                <a:gd name="connsiteY24" fmla="*/ 130969 h 476250"/>
                <a:gd name="connsiteX25" fmla="*/ 1888331 w 1997869"/>
                <a:gd name="connsiteY25" fmla="*/ 83344 h 476250"/>
                <a:gd name="connsiteX26" fmla="*/ 1928812 w 1997869"/>
                <a:gd name="connsiteY26" fmla="*/ 35719 h 476250"/>
                <a:gd name="connsiteX27" fmla="*/ 1947862 w 1997869"/>
                <a:gd name="connsiteY27" fmla="*/ 11907 h 476250"/>
                <a:gd name="connsiteX28" fmla="*/ 1964531 w 1997869"/>
                <a:gd name="connsiteY28" fmla="*/ 2382 h 476250"/>
                <a:gd name="connsiteX29" fmla="*/ 1985962 w 1997869"/>
                <a:gd name="connsiteY29" fmla="*/ 0 h 476250"/>
                <a:gd name="connsiteX30" fmla="*/ 1995487 w 1997869"/>
                <a:gd name="connsiteY30" fmla="*/ 4763 h 476250"/>
                <a:gd name="connsiteX31" fmla="*/ 1997869 w 1997869"/>
                <a:gd name="connsiteY31" fmla="*/ 16669 h 476250"/>
                <a:gd name="connsiteX32" fmla="*/ 1988344 w 1997869"/>
                <a:gd name="connsiteY32" fmla="*/ 80963 h 476250"/>
                <a:gd name="connsiteX33" fmla="*/ 1974056 w 1997869"/>
                <a:gd name="connsiteY33" fmla="*/ 138113 h 476250"/>
                <a:gd name="connsiteX34" fmla="*/ 1952625 w 1997869"/>
                <a:gd name="connsiteY34" fmla="*/ 209550 h 476250"/>
                <a:gd name="connsiteX35" fmla="*/ 1926431 w 1997869"/>
                <a:gd name="connsiteY35" fmla="*/ 278607 h 476250"/>
                <a:gd name="connsiteX36" fmla="*/ 1883569 w 1997869"/>
                <a:gd name="connsiteY36" fmla="*/ 361950 h 476250"/>
                <a:gd name="connsiteX37" fmla="*/ 1859756 w 1997869"/>
                <a:gd name="connsiteY37" fmla="*/ 400050 h 476250"/>
                <a:gd name="connsiteX38" fmla="*/ 1838325 w 1997869"/>
                <a:gd name="connsiteY38" fmla="*/ 431007 h 476250"/>
                <a:gd name="connsiteX39" fmla="*/ 1816894 w 1997869"/>
                <a:gd name="connsiteY39" fmla="*/ 450057 h 476250"/>
                <a:gd name="connsiteX40" fmla="*/ 1785937 w 1997869"/>
                <a:gd name="connsiteY40" fmla="*/ 464344 h 476250"/>
                <a:gd name="connsiteX41" fmla="*/ 1752600 w 1997869"/>
                <a:gd name="connsiteY41" fmla="*/ 473869 h 476250"/>
                <a:gd name="connsiteX42" fmla="*/ 1719262 w 1997869"/>
                <a:gd name="connsiteY42" fmla="*/ 476250 h 476250"/>
                <a:gd name="connsiteX43" fmla="*/ 1671637 w 1997869"/>
                <a:gd name="connsiteY43" fmla="*/ 469107 h 476250"/>
                <a:gd name="connsiteX44" fmla="*/ 1626394 w 1997869"/>
                <a:gd name="connsiteY44" fmla="*/ 452438 h 476250"/>
                <a:gd name="connsiteX45" fmla="*/ 1495425 w 1997869"/>
                <a:gd name="connsiteY45" fmla="*/ 419100 h 476250"/>
                <a:gd name="connsiteX46" fmla="*/ 1364456 w 1997869"/>
                <a:gd name="connsiteY46" fmla="*/ 395288 h 476250"/>
                <a:gd name="connsiteX47" fmla="*/ 983456 w 1997869"/>
                <a:gd name="connsiteY47" fmla="*/ 395288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97869" h="476250">
                  <a:moveTo>
                    <a:pt x="983456" y="395288"/>
                  </a:moveTo>
                  <a:lnTo>
                    <a:pt x="321469" y="397669"/>
                  </a:lnTo>
                  <a:lnTo>
                    <a:pt x="183356" y="392907"/>
                  </a:lnTo>
                  <a:lnTo>
                    <a:pt x="133350" y="385763"/>
                  </a:lnTo>
                  <a:lnTo>
                    <a:pt x="80962" y="369094"/>
                  </a:lnTo>
                  <a:lnTo>
                    <a:pt x="45244" y="352425"/>
                  </a:lnTo>
                  <a:lnTo>
                    <a:pt x="16669" y="328613"/>
                  </a:lnTo>
                  <a:lnTo>
                    <a:pt x="2381" y="307182"/>
                  </a:lnTo>
                  <a:lnTo>
                    <a:pt x="0" y="285750"/>
                  </a:lnTo>
                  <a:lnTo>
                    <a:pt x="4762" y="266700"/>
                  </a:lnTo>
                  <a:lnTo>
                    <a:pt x="28575" y="240507"/>
                  </a:lnTo>
                  <a:lnTo>
                    <a:pt x="85725" y="197644"/>
                  </a:lnTo>
                  <a:lnTo>
                    <a:pt x="138112" y="169069"/>
                  </a:lnTo>
                  <a:lnTo>
                    <a:pt x="200025" y="150019"/>
                  </a:lnTo>
                  <a:lnTo>
                    <a:pt x="247650" y="142875"/>
                  </a:lnTo>
                  <a:lnTo>
                    <a:pt x="352425" y="140494"/>
                  </a:lnTo>
                  <a:lnTo>
                    <a:pt x="490537" y="152400"/>
                  </a:lnTo>
                  <a:lnTo>
                    <a:pt x="714375" y="173832"/>
                  </a:lnTo>
                  <a:lnTo>
                    <a:pt x="869156" y="188119"/>
                  </a:lnTo>
                  <a:lnTo>
                    <a:pt x="885825" y="192882"/>
                  </a:lnTo>
                  <a:lnTo>
                    <a:pt x="1443037" y="197644"/>
                  </a:lnTo>
                  <a:lnTo>
                    <a:pt x="1709737" y="192882"/>
                  </a:lnTo>
                  <a:lnTo>
                    <a:pt x="1747837" y="180975"/>
                  </a:lnTo>
                  <a:lnTo>
                    <a:pt x="1790700" y="161925"/>
                  </a:lnTo>
                  <a:lnTo>
                    <a:pt x="1838325" y="130969"/>
                  </a:lnTo>
                  <a:lnTo>
                    <a:pt x="1888331" y="83344"/>
                  </a:lnTo>
                  <a:lnTo>
                    <a:pt x="1928812" y="35719"/>
                  </a:lnTo>
                  <a:lnTo>
                    <a:pt x="1947862" y="11907"/>
                  </a:lnTo>
                  <a:lnTo>
                    <a:pt x="1964531" y="2382"/>
                  </a:lnTo>
                  <a:lnTo>
                    <a:pt x="1985962" y="0"/>
                  </a:lnTo>
                  <a:lnTo>
                    <a:pt x="1995487" y="4763"/>
                  </a:lnTo>
                  <a:lnTo>
                    <a:pt x="1997869" y="16669"/>
                  </a:lnTo>
                  <a:lnTo>
                    <a:pt x="1988344" y="80963"/>
                  </a:lnTo>
                  <a:lnTo>
                    <a:pt x="1974056" y="138113"/>
                  </a:lnTo>
                  <a:lnTo>
                    <a:pt x="1952625" y="209550"/>
                  </a:lnTo>
                  <a:lnTo>
                    <a:pt x="1926431" y="278607"/>
                  </a:lnTo>
                  <a:lnTo>
                    <a:pt x="1883569" y="361950"/>
                  </a:lnTo>
                  <a:lnTo>
                    <a:pt x="1859756" y="400050"/>
                  </a:lnTo>
                  <a:lnTo>
                    <a:pt x="1838325" y="431007"/>
                  </a:lnTo>
                  <a:lnTo>
                    <a:pt x="1816894" y="450057"/>
                  </a:lnTo>
                  <a:lnTo>
                    <a:pt x="1785937" y="464344"/>
                  </a:lnTo>
                  <a:lnTo>
                    <a:pt x="1752600" y="473869"/>
                  </a:lnTo>
                  <a:lnTo>
                    <a:pt x="1719262" y="476250"/>
                  </a:lnTo>
                  <a:lnTo>
                    <a:pt x="1671637" y="469107"/>
                  </a:lnTo>
                  <a:lnTo>
                    <a:pt x="1626394" y="452438"/>
                  </a:lnTo>
                  <a:lnTo>
                    <a:pt x="1495425" y="419100"/>
                  </a:lnTo>
                  <a:lnTo>
                    <a:pt x="1364456" y="395288"/>
                  </a:lnTo>
                  <a:lnTo>
                    <a:pt x="983456" y="3952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1">
              <a:extLst>
                <a:ext uri="{FF2B5EF4-FFF2-40B4-BE49-F238E27FC236}">
                  <a16:creationId xmlns:a16="http://schemas.microsoft.com/office/drawing/2014/main" id="{8CB4E6C7-9523-41D6-B577-39D36BE57D09}"/>
                </a:ext>
              </a:extLst>
            </p:cNvPr>
            <p:cNvSpPr/>
            <p:nvPr/>
          </p:nvSpPr>
          <p:spPr>
            <a:xfrm rot="16200000">
              <a:off x="3130554" y="3775076"/>
              <a:ext cx="3565525" cy="387350"/>
            </a:xfrm>
            <a:custGeom>
              <a:avLst/>
              <a:gdLst>
                <a:gd name="connsiteX0" fmla="*/ 1978025 w 3565525"/>
                <a:gd name="connsiteY0" fmla="*/ 384175 h 387350"/>
                <a:gd name="connsiteX1" fmla="*/ 1193800 w 3565525"/>
                <a:gd name="connsiteY1" fmla="*/ 377825 h 387350"/>
                <a:gd name="connsiteX2" fmla="*/ 590550 w 3565525"/>
                <a:gd name="connsiteY2" fmla="*/ 365125 h 387350"/>
                <a:gd name="connsiteX3" fmla="*/ 444500 w 3565525"/>
                <a:gd name="connsiteY3" fmla="*/ 361950 h 387350"/>
                <a:gd name="connsiteX4" fmla="*/ 342900 w 3565525"/>
                <a:gd name="connsiteY4" fmla="*/ 355600 h 387350"/>
                <a:gd name="connsiteX5" fmla="*/ 250825 w 3565525"/>
                <a:gd name="connsiteY5" fmla="*/ 342900 h 387350"/>
                <a:gd name="connsiteX6" fmla="*/ 168275 w 3565525"/>
                <a:gd name="connsiteY6" fmla="*/ 323850 h 387350"/>
                <a:gd name="connsiteX7" fmla="*/ 104775 w 3565525"/>
                <a:gd name="connsiteY7" fmla="*/ 301625 h 387350"/>
                <a:gd name="connsiteX8" fmla="*/ 66675 w 3565525"/>
                <a:gd name="connsiteY8" fmla="*/ 282575 h 387350"/>
                <a:gd name="connsiteX9" fmla="*/ 38100 w 3565525"/>
                <a:gd name="connsiteY9" fmla="*/ 254000 h 387350"/>
                <a:gd name="connsiteX10" fmla="*/ 12700 w 3565525"/>
                <a:gd name="connsiteY10" fmla="*/ 215900 h 387350"/>
                <a:gd name="connsiteX11" fmla="*/ 0 w 3565525"/>
                <a:gd name="connsiteY11" fmla="*/ 174625 h 387350"/>
                <a:gd name="connsiteX12" fmla="*/ 6350 w 3565525"/>
                <a:gd name="connsiteY12" fmla="*/ 149225 h 387350"/>
                <a:gd name="connsiteX13" fmla="*/ 34925 w 3565525"/>
                <a:gd name="connsiteY13" fmla="*/ 127000 h 387350"/>
                <a:gd name="connsiteX14" fmla="*/ 82550 w 3565525"/>
                <a:gd name="connsiteY14" fmla="*/ 98425 h 387350"/>
                <a:gd name="connsiteX15" fmla="*/ 152400 w 3565525"/>
                <a:gd name="connsiteY15" fmla="*/ 69850 h 387350"/>
                <a:gd name="connsiteX16" fmla="*/ 247650 w 3565525"/>
                <a:gd name="connsiteY16" fmla="*/ 44450 h 387350"/>
                <a:gd name="connsiteX17" fmla="*/ 387350 w 3565525"/>
                <a:gd name="connsiteY17" fmla="*/ 28575 h 387350"/>
                <a:gd name="connsiteX18" fmla="*/ 473075 w 3565525"/>
                <a:gd name="connsiteY18" fmla="*/ 28575 h 387350"/>
                <a:gd name="connsiteX19" fmla="*/ 520700 w 3565525"/>
                <a:gd name="connsiteY19" fmla="*/ 41275 h 387350"/>
                <a:gd name="connsiteX20" fmla="*/ 596900 w 3565525"/>
                <a:gd name="connsiteY20" fmla="*/ 60325 h 387350"/>
                <a:gd name="connsiteX21" fmla="*/ 669925 w 3565525"/>
                <a:gd name="connsiteY21" fmla="*/ 76200 h 387350"/>
                <a:gd name="connsiteX22" fmla="*/ 790575 w 3565525"/>
                <a:gd name="connsiteY22" fmla="*/ 95250 h 387350"/>
                <a:gd name="connsiteX23" fmla="*/ 942975 w 3565525"/>
                <a:gd name="connsiteY23" fmla="*/ 114300 h 387350"/>
                <a:gd name="connsiteX24" fmla="*/ 1152525 w 3565525"/>
                <a:gd name="connsiteY24" fmla="*/ 133350 h 387350"/>
                <a:gd name="connsiteX25" fmla="*/ 1447800 w 3565525"/>
                <a:gd name="connsiteY25" fmla="*/ 152400 h 387350"/>
                <a:gd name="connsiteX26" fmla="*/ 1866900 w 3565525"/>
                <a:gd name="connsiteY26" fmla="*/ 165100 h 387350"/>
                <a:gd name="connsiteX27" fmla="*/ 2479675 w 3565525"/>
                <a:gd name="connsiteY27" fmla="*/ 161925 h 387350"/>
                <a:gd name="connsiteX28" fmla="*/ 2670175 w 3565525"/>
                <a:gd name="connsiteY28" fmla="*/ 165100 h 387350"/>
                <a:gd name="connsiteX29" fmla="*/ 3146425 w 3565525"/>
                <a:gd name="connsiteY29" fmla="*/ 165100 h 387350"/>
                <a:gd name="connsiteX30" fmla="*/ 3219450 w 3565525"/>
                <a:gd name="connsiteY30" fmla="*/ 155575 h 387350"/>
                <a:gd name="connsiteX31" fmla="*/ 3276600 w 3565525"/>
                <a:gd name="connsiteY31" fmla="*/ 139700 h 387350"/>
                <a:gd name="connsiteX32" fmla="*/ 3343275 w 3565525"/>
                <a:gd name="connsiteY32" fmla="*/ 111125 h 387350"/>
                <a:gd name="connsiteX33" fmla="*/ 3425825 w 3565525"/>
                <a:gd name="connsiteY33" fmla="*/ 69850 h 387350"/>
                <a:gd name="connsiteX34" fmla="*/ 3524250 w 3565525"/>
                <a:gd name="connsiteY34" fmla="*/ 0 h 387350"/>
                <a:gd name="connsiteX35" fmla="*/ 3565525 w 3565525"/>
                <a:gd name="connsiteY35" fmla="*/ 139700 h 387350"/>
                <a:gd name="connsiteX36" fmla="*/ 3457575 w 3565525"/>
                <a:gd name="connsiteY36" fmla="*/ 234950 h 387350"/>
                <a:gd name="connsiteX37" fmla="*/ 3327400 w 3565525"/>
                <a:gd name="connsiteY37" fmla="*/ 384175 h 387350"/>
                <a:gd name="connsiteX38" fmla="*/ 3292475 w 3565525"/>
                <a:gd name="connsiteY38" fmla="*/ 387350 h 387350"/>
                <a:gd name="connsiteX39" fmla="*/ 2730500 w 3565525"/>
                <a:gd name="connsiteY39" fmla="*/ 387350 h 387350"/>
                <a:gd name="connsiteX40" fmla="*/ 2562225 w 3565525"/>
                <a:gd name="connsiteY40" fmla="*/ 381000 h 387350"/>
                <a:gd name="connsiteX41" fmla="*/ 1978025 w 3565525"/>
                <a:gd name="connsiteY41" fmla="*/ 384175 h 38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565525" h="387350">
                  <a:moveTo>
                    <a:pt x="1978025" y="384175"/>
                  </a:moveTo>
                  <a:lnTo>
                    <a:pt x="1193800" y="377825"/>
                  </a:lnTo>
                  <a:lnTo>
                    <a:pt x="590550" y="365125"/>
                  </a:lnTo>
                  <a:lnTo>
                    <a:pt x="444500" y="361950"/>
                  </a:lnTo>
                  <a:lnTo>
                    <a:pt x="342900" y="355600"/>
                  </a:lnTo>
                  <a:lnTo>
                    <a:pt x="250825" y="342900"/>
                  </a:lnTo>
                  <a:lnTo>
                    <a:pt x="168275" y="323850"/>
                  </a:lnTo>
                  <a:lnTo>
                    <a:pt x="104775" y="301625"/>
                  </a:lnTo>
                  <a:lnTo>
                    <a:pt x="66675" y="282575"/>
                  </a:lnTo>
                  <a:lnTo>
                    <a:pt x="38100" y="254000"/>
                  </a:lnTo>
                  <a:lnTo>
                    <a:pt x="12700" y="215900"/>
                  </a:lnTo>
                  <a:lnTo>
                    <a:pt x="0" y="174625"/>
                  </a:lnTo>
                  <a:lnTo>
                    <a:pt x="6350" y="149225"/>
                  </a:lnTo>
                  <a:lnTo>
                    <a:pt x="34925" y="127000"/>
                  </a:lnTo>
                  <a:lnTo>
                    <a:pt x="82550" y="98425"/>
                  </a:lnTo>
                  <a:lnTo>
                    <a:pt x="152400" y="69850"/>
                  </a:lnTo>
                  <a:lnTo>
                    <a:pt x="247650" y="44450"/>
                  </a:lnTo>
                  <a:lnTo>
                    <a:pt x="387350" y="28575"/>
                  </a:lnTo>
                  <a:lnTo>
                    <a:pt x="473075" y="28575"/>
                  </a:lnTo>
                  <a:lnTo>
                    <a:pt x="520700" y="41275"/>
                  </a:lnTo>
                  <a:lnTo>
                    <a:pt x="596900" y="60325"/>
                  </a:lnTo>
                  <a:lnTo>
                    <a:pt x="669925" y="76200"/>
                  </a:lnTo>
                  <a:lnTo>
                    <a:pt x="790575" y="95250"/>
                  </a:lnTo>
                  <a:lnTo>
                    <a:pt x="942975" y="114300"/>
                  </a:lnTo>
                  <a:lnTo>
                    <a:pt x="1152525" y="133350"/>
                  </a:lnTo>
                  <a:lnTo>
                    <a:pt x="1447800" y="152400"/>
                  </a:lnTo>
                  <a:lnTo>
                    <a:pt x="1866900" y="165100"/>
                  </a:lnTo>
                  <a:lnTo>
                    <a:pt x="2479675" y="161925"/>
                  </a:lnTo>
                  <a:lnTo>
                    <a:pt x="2670175" y="165100"/>
                  </a:lnTo>
                  <a:lnTo>
                    <a:pt x="3146425" y="165100"/>
                  </a:lnTo>
                  <a:lnTo>
                    <a:pt x="3219450" y="155575"/>
                  </a:lnTo>
                  <a:lnTo>
                    <a:pt x="3276600" y="139700"/>
                  </a:lnTo>
                  <a:lnTo>
                    <a:pt x="3343275" y="111125"/>
                  </a:lnTo>
                  <a:lnTo>
                    <a:pt x="3425825" y="69850"/>
                  </a:lnTo>
                  <a:lnTo>
                    <a:pt x="3524250" y="0"/>
                  </a:lnTo>
                  <a:lnTo>
                    <a:pt x="3565525" y="139700"/>
                  </a:lnTo>
                  <a:lnTo>
                    <a:pt x="3457575" y="234950"/>
                  </a:lnTo>
                  <a:lnTo>
                    <a:pt x="3327400" y="384175"/>
                  </a:lnTo>
                  <a:lnTo>
                    <a:pt x="3292475" y="387350"/>
                  </a:lnTo>
                  <a:lnTo>
                    <a:pt x="2730500" y="387350"/>
                  </a:lnTo>
                  <a:lnTo>
                    <a:pt x="2562225" y="381000"/>
                  </a:lnTo>
                  <a:lnTo>
                    <a:pt x="1978025" y="384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10">
              <a:extLst>
                <a:ext uri="{FF2B5EF4-FFF2-40B4-BE49-F238E27FC236}">
                  <a16:creationId xmlns:a16="http://schemas.microsoft.com/office/drawing/2014/main" id="{45D36AFB-5CEC-4B8D-AC3E-2F90A0D51899}"/>
                </a:ext>
              </a:extLst>
            </p:cNvPr>
            <p:cNvSpPr/>
            <p:nvPr/>
          </p:nvSpPr>
          <p:spPr>
            <a:xfrm rot="16200000">
              <a:off x="5650708" y="3461545"/>
              <a:ext cx="4356100" cy="585787"/>
            </a:xfrm>
            <a:custGeom>
              <a:avLst/>
              <a:gdLst>
                <a:gd name="connsiteX0" fmla="*/ 2834993 w 4356639"/>
                <a:gd name="connsiteY0" fmla="*/ 490739 h 586063"/>
                <a:gd name="connsiteX1" fmla="*/ 1680519 w 4356639"/>
                <a:gd name="connsiteY1" fmla="*/ 497800 h 586063"/>
                <a:gd name="connsiteX2" fmla="*/ 1052089 w 4356639"/>
                <a:gd name="connsiteY2" fmla="*/ 497800 h 586063"/>
                <a:gd name="connsiteX3" fmla="*/ 822607 w 4356639"/>
                <a:gd name="connsiteY3" fmla="*/ 494270 h 586063"/>
                <a:gd name="connsiteX4" fmla="*/ 727283 w 4356639"/>
                <a:gd name="connsiteY4" fmla="*/ 508392 h 586063"/>
                <a:gd name="connsiteX5" fmla="*/ 508392 w 4356639"/>
                <a:gd name="connsiteY5" fmla="*/ 543697 h 586063"/>
                <a:gd name="connsiteX6" fmla="*/ 476618 w 4356639"/>
                <a:gd name="connsiteY6" fmla="*/ 547227 h 586063"/>
                <a:gd name="connsiteX7" fmla="*/ 451904 w 4356639"/>
                <a:gd name="connsiteY7" fmla="*/ 547227 h 586063"/>
                <a:gd name="connsiteX8" fmla="*/ 367172 w 4356639"/>
                <a:gd name="connsiteY8" fmla="*/ 526044 h 586063"/>
                <a:gd name="connsiteX9" fmla="*/ 285970 w 4356639"/>
                <a:gd name="connsiteY9" fmla="*/ 490739 h 586063"/>
                <a:gd name="connsiteX10" fmla="*/ 180055 w 4356639"/>
                <a:gd name="connsiteY10" fmla="*/ 441312 h 586063"/>
                <a:gd name="connsiteX11" fmla="*/ 67079 w 4356639"/>
                <a:gd name="connsiteY11" fmla="*/ 384824 h 586063"/>
                <a:gd name="connsiteX12" fmla="*/ 31774 w 4356639"/>
                <a:gd name="connsiteY12" fmla="*/ 360111 h 586063"/>
                <a:gd name="connsiteX13" fmla="*/ 7061 w 4356639"/>
                <a:gd name="connsiteY13" fmla="*/ 342458 h 586063"/>
                <a:gd name="connsiteX14" fmla="*/ 0 w 4356639"/>
                <a:gd name="connsiteY14" fmla="*/ 324806 h 586063"/>
                <a:gd name="connsiteX15" fmla="*/ 3530 w 4356639"/>
                <a:gd name="connsiteY15" fmla="*/ 303623 h 586063"/>
                <a:gd name="connsiteX16" fmla="*/ 31774 w 4356639"/>
                <a:gd name="connsiteY16" fmla="*/ 261257 h 586063"/>
                <a:gd name="connsiteX17" fmla="*/ 63549 w 4356639"/>
                <a:gd name="connsiteY17" fmla="*/ 236543 h 586063"/>
                <a:gd name="connsiteX18" fmla="*/ 116506 w 4356639"/>
                <a:gd name="connsiteY18" fmla="*/ 201238 h 586063"/>
                <a:gd name="connsiteX19" fmla="*/ 162403 w 4356639"/>
                <a:gd name="connsiteY19" fmla="*/ 176525 h 586063"/>
                <a:gd name="connsiteX20" fmla="*/ 504862 w 4356639"/>
                <a:gd name="connsiteY20" fmla="*/ 229482 h 586063"/>
                <a:gd name="connsiteX21" fmla="*/ 596655 w 4356639"/>
                <a:gd name="connsiteY21" fmla="*/ 250665 h 586063"/>
                <a:gd name="connsiteX22" fmla="*/ 646082 w 4356639"/>
                <a:gd name="connsiteY22" fmla="*/ 261257 h 586063"/>
                <a:gd name="connsiteX23" fmla="*/ 716692 w 4356639"/>
                <a:gd name="connsiteY23" fmla="*/ 268318 h 586063"/>
                <a:gd name="connsiteX24" fmla="*/ 1285103 w 4356639"/>
                <a:gd name="connsiteY24" fmla="*/ 271848 h 586063"/>
                <a:gd name="connsiteX25" fmla="*/ 2213625 w 4356639"/>
                <a:gd name="connsiteY25" fmla="*/ 268318 h 586063"/>
                <a:gd name="connsiteX26" fmla="*/ 2859706 w 4356639"/>
                <a:gd name="connsiteY26" fmla="*/ 268318 h 586063"/>
                <a:gd name="connsiteX27" fmla="*/ 3456361 w 4356639"/>
                <a:gd name="connsiteY27" fmla="*/ 271848 h 586063"/>
                <a:gd name="connsiteX28" fmla="*/ 3781167 w 4356639"/>
                <a:gd name="connsiteY28" fmla="*/ 268318 h 586063"/>
                <a:gd name="connsiteX29" fmla="*/ 3950631 w 4356639"/>
                <a:gd name="connsiteY29" fmla="*/ 250665 h 586063"/>
                <a:gd name="connsiteX30" fmla="*/ 4038894 w 4356639"/>
                <a:gd name="connsiteY30" fmla="*/ 233013 h 586063"/>
                <a:gd name="connsiteX31" fmla="*/ 4113035 w 4356639"/>
                <a:gd name="connsiteY31" fmla="*/ 197708 h 586063"/>
                <a:gd name="connsiteX32" fmla="*/ 4169523 w 4356639"/>
                <a:gd name="connsiteY32" fmla="*/ 158872 h 586063"/>
                <a:gd name="connsiteX33" fmla="*/ 4229541 w 4356639"/>
                <a:gd name="connsiteY33" fmla="*/ 102384 h 586063"/>
                <a:gd name="connsiteX34" fmla="*/ 4282499 w 4356639"/>
                <a:gd name="connsiteY34" fmla="*/ 42366 h 586063"/>
                <a:gd name="connsiteX35" fmla="*/ 4310743 w 4356639"/>
                <a:gd name="connsiteY35" fmla="*/ 10591 h 586063"/>
                <a:gd name="connsiteX36" fmla="*/ 4331926 w 4356639"/>
                <a:gd name="connsiteY36" fmla="*/ 0 h 586063"/>
                <a:gd name="connsiteX37" fmla="*/ 4342517 w 4356639"/>
                <a:gd name="connsiteY37" fmla="*/ 0 h 586063"/>
                <a:gd name="connsiteX38" fmla="*/ 4353109 w 4356639"/>
                <a:gd name="connsiteY38" fmla="*/ 7061 h 586063"/>
                <a:gd name="connsiteX39" fmla="*/ 4356639 w 4356639"/>
                <a:gd name="connsiteY39" fmla="*/ 31774 h 586063"/>
                <a:gd name="connsiteX40" fmla="*/ 4356639 w 4356639"/>
                <a:gd name="connsiteY40" fmla="*/ 109445 h 586063"/>
                <a:gd name="connsiteX41" fmla="*/ 4349578 w 4356639"/>
                <a:gd name="connsiteY41" fmla="*/ 148281 h 586063"/>
                <a:gd name="connsiteX42" fmla="*/ 4335456 w 4356639"/>
                <a:gd name="connsiteY42" fmla="*/ 208299 h 586063"/>
                <a:gd name="connsiteX43" fmla="*/ 4314273 w 4356639"/>
                <a:gd name="connsiteY43" fmla="*/ 275379 h 586063"/>
                <a:gd name="connsiteX44" fmla="*/ 4264846 w 4356639"/>
                <a:gd name="connsiteY44" fmla="*/ 367172 h 586063"/>
                <a:gd name="connsiteX45" fmla="*/ 4215419 w 4356639"/>
                <a:gd name="connsiteY45" fmla="*/ 434251 h 586063"/>
                <a:gd name="connsiteX46" fmla="*/ 4155401 w 4356639"/>
                <a:gd name="connsiteY46" fmla="*/ 501331 h 586063"/>
                <a:gd name="connsiteX47" fmla="*/ 4102443 w 4356639"/>
                <a:gd name="connsiteY47" fmla="*/ 550758 h 586063"/>
                <a:gd name="connsiteX48" fmla="*/ 4063608 w 4356639"/>
                <a:gd name="connsiteY48" fmla="*/ 575471 h 586063"/>
                <a:gd name="connsiteX49" fmla="*/ 4031833 w 4356639"/>
                <a:gd name="connsiteY49" fmla="*/ 586063 h 586063"/>
                <a:gd name="connsiteX50" fmla="*/ 4010650 w 4356639"/>
                <a:gd name="connsiteY50" fmla="*/ 586063 h 586063"/>
                <a:gd name="connsiteX51" fmla="*/ 3989467 w 4356639"/>
                <a:gd name="connsiteY51" fmla="*/ 582532 h 586063"/>
                <a:gd name="connsiteX52" fmla="*/ 3971814 w 4356639"/>
                <a:gd name="connsiteY52" fmla="*/ 575471 h 586063"/>
                <a:gd name="connsiteX53" fmla="*/ 3943570 w 4356639"/>
                <a:gd name="connsiteY53" fmla="*/ 550758 h 586063"/>
                <a:gd name="connsiteX54" fmla="*/ 3911796 w 4356639"/>
                <a:gd name="connsiteY54" fmla="*/ 533105 h 586063"/>
                <a:gd name="connsiteX55" fmla="*/ 3855308 w 4356639"/>
                <a:gd name="connsiteY55" fmla="*/ 511922 h 586063"/>
                <a:gd name="connsiteX56" fmla="*/ 3749393 w 4356639"/>
                <a:gd name="connsiteY56" fmla="*/ 494270 h 586063"/>
                <a:gd name="connsiteX57" fmla="*/ 3368099 w 4356639"/>
                <a:gd name="connsiteY57" fmla="*/ 494270 h 586063"/>
                <a:gd name="connsiteX58" fmla="*/ 2834993 w 4356639"/>
                <a:gd name="connsiteY58" fmla="*/ 490739 h 586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356639" h="586063">
                  <a:moveTo>
                    <a:pt x="2834993" y="490739"/>
                  </a:moveTo>
                  <a:lnTo>
                    <a:pt x="1680519" y="497800"/>
                  </a:lnTo>
                  <a:lnTo>
                    <a:pt x="1052089" y="497800"/>
                  </a:lnTo>
                  <a:lnTo>
                    <a:pt x="822607" y="494270"/>
                  </a:lnTo>
                  <a:lnTo>
                    <a:pt x="727283" y="508392"/>
                  </a:lnTo>
                  <a:lnTo>
                    <a:pt x="508392" y="543697"/>
                  </a:lnTo>
                  <a:lnTo>
                    <a:pt x="476618" y="547227"/>
                  </a:lnTo>
                  <a:lnTo>
                    <a:pt x="451904" y="547227"/>
                  </a:lnTo>
                  <a:lnTo>
                    <a:pt x="367172" y="526044"/>
                  </a:lnTo>
                  <a:lnTo>
                    <a:pt x="285970" y="490739"/>
                  </a:lnTo>
                  <a:lnTo>
                    <a:pt x="180055" y="441312"/>
                  </a:lnTo>
                  <a:lnTo>
                    <a:pt x="67079" y="384824"/>
                  </a:lnTo>
                  <a:lnTo>
                    <a:pt x="31774" y="360111"/>
                  </a:lnTo>
                  <a:lnTo>
                    <a:pt x="7061" y="342458"/>
                  </a:lnTo>
                  <a:lnTo>
                    <a:pt x="0" y="324806"/>
                  </a:lnTo>
                  <a:lnTo>
                    <a:pt x="3530" y="303623"/>
                  </a:lnTo>
                  <a:lnTo>
                    <a:pt x="31774" y="261257"/>
                  </a:lnTo>
                  <a:lnTo>
                    <a:pt x="63549" y="236543"/>
                  </a:lnTo>
                  <a:lnTo>
                    <a:pt x="116506" y="201238"/>
                  </a:lnTo>
                  <a:lnTo>
                    <a:pt x="162403" y="176525"/>
                  </a:lnTo>
                  <a:lnTo>
                    <a:pt x="504862" y="229482"/>
                  </a:lnTo>
                  <a:lnTo>
                    <a:pt x="596655" y="250665"/>
                  </a:lnTo>
                  <a:lnTo>
                    <a:pt x="646082" y="261257"/>
                  </a:lnTo>
                  <a:lnTo>
                    <a:pt x="716692" y="268318"/>
                  </a:lnTo>
                  <a:lnTo>
                    <a:pt x="1285103" y="271848"/>
                  </a:lnTo>
                  <a:lnTo>
                    <a:pt x="2213625" y="268318"/>
                  </a:lnTo>
                  <a:lnTo>
                    <a:pt x="2859706" y="268318"/>
                  </a:lnTo>
                  <a:lnTo>
                    <a:pt x="3456361" y="271848"/>
                  </a:lnTo>
                  <a:lnTo>
                    <a:pt x="3781167" y="268318"/>
                  </a:lnTo>
                  <a:lnTo>
                    <a:pt x="3950631" y="250665"/>
                  </a:lnTo>
                  <a:lnTo>
                    <a:pt x="4038894" y="233013"/>
                  </a:lnTo>
                  <a:lnTo>
                    <a:pt x="4113035" y="197708"/>
                  </a:lnTo>
                  <a:lnTo>
                    <a:pt x="4169523" y="158872"/>
                  </a:lnTo>
                  <a:lnTo>
                    <a:pt x="4229541" y="102384"/>
                  </a:lnTo>
                  <a:lnTo>
                    <a:pt x="4282499" y="42366"/>
                  </a:lnTo>
                  <a:lnTo>
                    <a:pt x="4310743" y="10591"/>
                  </a:lnTo>
                  <a:lnTo>
                    <a:pt x="4331926" y="0"/>
                  </a:lnTo>
                  <a:lnTo>
                    <a:pt x="4342517" y="0"/>
                  </a:lnTo>
                  <a:lnTo>
                    <a:pt x="4353109" y="7061"/>
                  </a:lnTo>
                  <a:lnTo>
                    <a:pt x="4356639" y="31774"/>
                  </a:lnTo>
                  <a:lnTo>
                    <a:pt x="4356639" y="109445"/>
                  </a:lnTo>
                  <a:lnTo>
                    <a:pt x="4349578" y="148281"/>
                  </a:lnTo>
                  <a:lnTo>
                    <a:pt x="4335456" y="208299"/>
                  </a:lnTo>
                  <a:lnTo>
                    <a:pt x="4314273" y="275379"/>
                  </a:lnTo>
                  <a:lnTo>
                    <a:pt x="4264846" y="367172"/>
                  </a:lnTo>
                  <a:lnTo>
                    <a:pt x="4215419" y="434251"/>
                  </a:lnTo>
                  <a:lnTo>
                    <a:pt x="4155401" y="501331"/>
                  </a:lnTo>
                  <a:lnTo>
                    <a:pt x="4102443" y="550758"/>
                  </a:lnTo>
                  <a:lnTo>
                    <a:pt x="4063608" y="575471"/>
                  </a:lnTo>
                  <a:lnTo>
                    <a:pt x="4031833" y="586063"/>
                  </a:lnTo>
                  <a:lnTo>
                    <a:pt x="4010650" y="586063"/>
                  </a:lnTo>
                  <a:lnTo>
                    <a:pt x="3989467" y="582532"/>
                  </a:lnTo>
                  <a:lnTo>
                    <a:pt x="3971814" y="575471"/>
                  </a:lnTo>
                  <a:lnTo>
                    <a:pt x="3943570" y="550758"/>
                  </a:lnTo>
                  <a:lnTo>
                    <a:pt x="3911796" y="533105"/>
                  </a:lnTo>
                  <a:lnTo>
                    <a:pt x="3855308" y="511922"/>
                  </a:lnTo>
                  <a:lnTo>
                    <a:pt x="3749393" y="494270"/>
                  </a:lnTo>
                  <a:lnTo>
                    <a:pt x="3368099" y="494270"/>
                  </a:lnTo>
                  <a:lnTo>
                    <a:pt x="2834993" y="49073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8">
              <a:extLst>
                <a:ext uri="{FF2B5EF4-FFF2-40B4-BE49-F238E27FC236}">
                  <a16:creationId xmlns:a16="http://schemas.microsoft.com/office/drawing/2014/main" id="{BE44C096-F43E-4965-821B-742E799910F7}"/>
                </a:ext>
              </a:extLst>
            </p:cNvPr>
            <p:cNvSpPr/>
            <p:nvPr/>
          </p:nvSpPr>
          <p:spPr>
            <a:xfrm>
              <a:off x="7096126" y="5238751"/>
              <a:ext cx="741363" cy="569913"/>
            </a:xfrm>
            <a:custGeom>
              <a:avLst/>
              <a:gdLst>
                <a:gd name="connsiteX0" fmla="*/ 276225 w 740569"/>
                <a:gd name="connsiteY0" fmla="*/ 100013 h 569119"/>
                <a:gd name="connsiteX1" fmla="*/ 471488 w 740569"/>
                <a:gd name="connsiteY1" fmla="*/ 157163 h 569119"/>
                <a:gd name="connsiteX2" fmla="*/ 547688 w 740569"/>
                <a:gd name="connsiteY2" fmla="*/ 173831 h 569119"/>
                <a:gd name="connsiteX3" fmla="*/ 585788 w 740569"/>
                <a:gd name="connsiteY3" fmla="*/ 178594 h 569119"/>
                <a:gd name="connsiteX4" fmla="*/ 616744 w 740569"/>
                <a:gd name="connsiteY4" fmla="*/ 173831 h 569119"/>
                <a:gd name="connsiteX5" fmla="*/ 642938 w 740569"/>
                <a:gd name="connsiteY5" fmla="*/ 161925 h 569119"/>
                <a:gd name="connsiteX6" fmla="*/ 669131 w 740569"/>
                <a:gd name="connsiteY6" fmla="*/ 135731 h 569119"/>
                <a:gd name="connsiteX7" fmla="*/ 740569 w 740569"/>
                <a:gd name="connsiteY7" fmla="*/ 0 h 569119"/>
                <a:gd name="connsiteX8" fmla="*/ 661988 w 740569"/>
                <a:gd name="connsiteY8" fmla="*/ 569119 h 569119"/>
                <a:gd name="connsiteX9" fmla="*/ 616744 w 740569"/>
                <a:gd name="connsiteY9" fmla="*/ 533400 h 569119"/>
                <a:gd name="connsiteX10" fmla="*/ 540544 w 740569"/>
                <a:gd name="connsiteY10" fmla="*/ 442913 h 569119"/>
                <a:gd name="connsiteX11" fmla="*/ 457200 w 740569"/>
                <a:gd name="connsiteY11" fmla="*/ 361950 h 569119"/>
                <a:gd name="connsiteX12" fmla="*/ 383381 w 740569"/>
                <a:gd name="connsiteY12" fmla="*/ 300038 h 569119"/>
                <a:gd name="connsiteX13" fmla="*/ 316706 w 740569"/>
                <a:gd name="connsiteY13" fmla="*/ 250031 h 569119"/>
                <a:gd name="connsiteX14" fmla="*/ 247650 w 740569"/>
                <a:gd name="connsiteY14" fmla="*/ 202406 h 569119"/>
                <a:gd name="connsiteX15" fmla="*/ 192881 w 740569"/>
                <a:gd name="connsiteY15" fmla="*/ 166688 h 569119"/>
                <a:gd name="connsiteX16" fmla="*/ 130969 w 740569"/>
                <a:gd name="connsiteY16" fmla="*/ 135731 h 569119"/>
                <a:gd name="connsiteX17" fmla="*/ 66675 w 740569"/>
                <a:gd name="connsiteY17" fmla="*/ 104775 h 569119"/>
                <a:gd name="connsiteX18" fmla="*/ 30956 w 740569"/>
                <a:gd name="connsiteY18" fmla="*/ 85725 h 569119"/>
                <a:gd name="connsiteX19" fmla="*/ 7144 w 740569"/>
                <a:gd name="connsiteY19" fmla="*/ 64294 h 569119"/>
                <a:gd name="connsiteX20" fmla="*/ 0 w 740569"/>
                <a:gd name="connsiteY20" fmla="*/ 47625 h 569119"/>
                <a:gd name="connsiteX21" fmla="*/ 0 w 740569"/>
                <a:gd name="connsiteY21" fmla="*/ 33338 h 569119"/>
                <a:gd name="connsiteX22" fmla="*/ 9525 w 740569"/>
                <a:gd name="connsiteY22" fmla="*/ 21431 h 569119"/>
                <a:gd name="connsiteX23" fmla="*/ 33338 w 740569"/>
                <a:gd name="connsiteY23" fmla="*/ 16669 h 569119"/>
                <a:gd name="connsiteX24" fmla="*/ 80963 w 740569"/>
                <a:gd name="connsiteY24" fmla="*/ 33338 h 569119"/>
                <a:gd name="connsiteX25" fmla="*/ 276225 w 740569"/>
                <a:gd name="connsiteY25" fmla="*/ 100013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0569" h="569119">
                  <a:moveTo>
                    <a:pt x="276225" y="100013"/>
                  </a:moveTo>
                  <a:lnTo>
                    <a:pt x="471488" y="157163"/>
                  </a:lnTo>
                  <a:lnTo>
                    <a:pt x="547688" y="173831"/>
                  </a:lnTo>
                  <a:lnTo>
                    <a:pt x="585788" y="178594"/>
                  </a:lnTo>
                  <a:lnTo>
                    <a:pt x="616744" y="173831"/>
                  </a:lnTo>
                  <a:lnTo>
                    <a:pt x="642938" y="161925"/>
                  </a:lnTo>
                  <a:lnTo>
                    <a:pt x="669131" y="135731"/>
                  </a:lnTo>
                  <a:lnTo>
                    <a:pt x="740569" y="0"/>
                  </a:lnTo>
                  <a:lnTo>
                    <a:pt x="661988" y="569119"/>
                  </a:lnTo>
                  <a:lnTo>
                    <a:pt x="616744" y="533400"/>
                  </a:lnTo>
                  <a:lnTo>
                    <a:pt x="540544" y="442913"/>
                  </a:lnTo>
                  <a:lnTo>
                    <a:pt x="457200" y="361950"/>
                  </a:lnTo>
                  <a:lnTo>
                    <a:pt x="383381" y="300038"/>
                  </a:lnTo>
                  <a:lnTo>
                    <a:pt x="316706" y="250031"/>
                  </a:lnTo>
                  <a:lnTo>
                    <a:pt x="247650" y="202406"/>
                  </a:lnTo>
                  <a:lnTo>
                    <a:pt x="192881" y="166688"/>
                  </a:lnTo>
                  <a:lnTo>
                    <a:pt x="130969" y="135731"/>
                  </a:lnTo>
                  <a:lnTo>
                    <a:pt x="66675" y="104775"/>
                  </a:lnTo>
                  <a:lnTo>
                    <a:pt x="30956" y="85725"/>
                  </a:lnTo>
                  <a:lnTo>
                    <a:pt x="7144" y="64294"/>
                  </a:lnTo>
                  <a:lnTo>
                    <a:pt x="0" y="47625"/>
                  </a:lnTo>
                  <a:lnTo>
                    <a:pt x="0" y="33338"/>
                  </a:lnTo>
                  <a:lnTo>
                    <a:pt x="9525" y="21431"/>
                  </a:lnTo>
                  <a:lnTo>
                    <a:pt x="33338" y="16669"/>
                  </a:lnTo>
                  <a:lnTo>
                    <a:pt x="80963" y="33338"/>
                  </a:lnTo>
                  <a:lnTo>
                    <a:pt x="276225" y="1000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72098706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B84A676F-D927-4B8E-873A-CD3B1171437F}"/>
              </a:ext>
            </a:extLst>
          </p:cNvPr>
          <p:cNvSpPr/>
          <p:nvPr/>
        </p:nvSpPr>
        <p:spPr>
          <a:xfrm>
            <a:off x="4688682" y="1636714"/>
            <a:ext cx="523875" cy="1292225"/>
          </a:xfrm>
          <a:custGeom>
            <a:avLst/>
            <a:gdLst>
              <a:gd name="connsiteX0" fmla="*/ 350044 w 523875"/>
              <a:gd name="connsiteY0" fmla="*/ 290512 h 1293019"/>
              <a:gd name="connsiteX1" fmla="*/ 378619 w 523875"/>
              <a:gd name="connsiteY1" fmla="*/ 438150 h 1293019"/>
              <a:gd name="connsiteX2" fmla="*/ 411956 w 523875"/>
              <a:gd name="connsiteY2" fmla="*/ 611981 h 1293019"/>
              <a:gd name="connsiteX3" fmla="*/ 447675 w 523875"/>
              <a:gd name="connsiteY3" fmla="*/ 702469 h 1293019"/>
              <a:gd name="connsiteX4" fmla="*/ 478631 w 523875"/>
              <a:gd name="connsiteY4" fmla="*/ 857250 h 1293019"/>
              <a:gd name="connsiteX5" fmla="*/ 511969 w 523875"/>
              <a:gd name="connsiteY5" fmla="*/ 1023937 h 1293019"/>
              <a:gd name="connsiteX6" fmla="*/ 523875 w 523875"/>
              <a:gd name="connsiteY6" fmla="*/ 1083469 h 1293019"/>
              <a:gd name="connsiteX7" fmla="*/ 523875 w 523875"/>
              <a:gd name="connsiteY7" fmla="*/ 1228725 h 1293019"/>
              <a:gd name="connsiteX8" fmla="*/ 502444 w 523875"/>
              <a:gd name="connsiteY8" fmla="*/ 1266825 h 1293019"/>
              <a:gd name="connsiteX9" fmla="*/ 492919 w 523875"/>
              <a:gd name="connsiteY9" fmla="*/ 1278731 h 1293019"/>
              <a:gd name="connsiteX10" fmla="*/ 478631 w 523875"/>
              <a:gd name="connsiteY10" fmla="*/ 1288256 h 1293019"/>
              <a:gd name="connsiteX11" fmla="*/ 466725 w 523875"/>
              <a:gd name="connsiteY11" fmla="*/ 1293019 h 1293019"/>
              <a:gd name="connsiteX12" fmla="*/ 450056 w 523875"/>
              <a:gd name="connsiteY12" fmla="*/ 1293019 h 1293019"/>
              <a:gd name="connsiteX13" fmla="*/ 431006 w 523875"/>
              <a:gd name="connsiteY13" fmla="*/ 1283494 h 1293019"/>
              <a:gd name="connsiteX14" fmla="*/ 404813 w 523875"/>
              <a:gd name="connsiteY14" fmla="*/ 1257300 h 1293019"/>
              <a:gd name="connsiteX15" fmla="*/ 378619 w 523875"/>
              <a:gd name="connsiteY15" fmla="*/ 1221581 h 1293019"/>
              <a:gd name="connsiteX16" fmla="*/ 352425 w 523875"/>
              <a:gd name="connsiteY16" fmla="*/ 1181100 h 1293019"/>
              <a:gd name="connsiteX17" fmla="*/ 323850 w 523875"/>
              <a:gd name="connsiteY17" fmla="*/ 1123950 h 1293019"/>
              <a:gd name="connsiteX18" fmla="*/ 292894 w 523875"/>
              <a:gd name="connsiteY18" fmla="*/ 1040606 h 1293019"/>
              <a:gd name="connsiteX19" fmla="*/ 273844 w 523875"/>
              <a:gd name="connsiteY19" fmla="*/ 933450 h 1293019"/>
              <a:gd name="connsiteX20" fmla="*/ 235744 w 523875"/>
              <a:gd name="connsiteY20" fmla="*/ 754856 h 1293019"/>
              <a:gd name="connsiteX21" fmla="*/ 195263 w 523875"/>
              <a:gd name="connsiteY21" fmla="*/ 561975 h 1293019"/>
              <a:gd name="connsiteX22" fmla="*/ 152400 w 523875"/>
              <a:gd name="connsiteY22" fmla="*/ 359569 h 1293019"/>
              <a:gd name="connsiteX23" fmla="*/ 116681 w 523875"/>
              <a:gd name="connsiteY23" fmla="*/ 197644 h 1293019"/>
              <a:gd name="connsiteX24" fmla="*/ 102394 w 523875"/>
              <a:gd name="connsiteY24" fmla="*/ 166687 h 1293019"/>
              <a:gd name="connsiteX25" fmla="*/ 54769 w 523875"/>
              <a:gd name="connsiteY25" fmla="*/ 109537 h 1293019"/>
              <a:gd name="connsiteX26" fmla="*/ 19050 w 523875"/>
              <a:gd name="connsiteY26" fmla="*/ 66675 h 1293019"/>
              <a:gd name="connsiteX27" fmla="*/ 9525 w 523875"/>
              <a:gd name="connsiteY27" fmla="*/ 52387 h 1293019"/>
              <a:gd name="connsiteX28" fmla="*/ 2381 w 523875"/>
              <a:gd name="connsiteY28" fmla="*/ 38100 h 1293019"/>
              <a:gd name="connsiteX29" fmla="*/ 0 w 523875"/>
              <a:gd name="connsiteY29" fmla="*/ 19050 h 1293019"/>
              <a:gd name="connsiteX30" fmla="*/ 9525 w 523875"/>
              <a:gd name="connsiteY30" fmla="*/ 2381 h 1293019"/>
              <a:gd name="connsiteX31" fmla="*/ 30956 w 523875"/>
              <a:gd name="connsiteY31" fmla="*/ 0 h 1293019"/>
              <a:gd name="connsiteX32" fmla="*/ 61913 w 523875"/>
              <a:gd name="connsiteY32" fmla="*/ 9525 h 1293019"/>
              <a:gd name="connsiteX33" fmla="*/ 114300 w 523875"/>
              <a:gd name="connsiteY33" fmla="*/ 33337 h 1293019"/>
              <a:gd name="connsiteX34" fmla="*/ 185738 w 523875"/>
              <a:gd name="connsiteY34" fmla="*/ 54769 h 1293019"/>
              <a:gd name="connsiteX35" fmla="*/ 288131 w 523875"/>
              <a:gd name="connsiteY35" fmla="*/ 83344 h 1293019"/>
              <a:gd name="connsiteX36" fmla="*/ 335756 w 523875"/>
              <a:gd name="connsiteY36" fmla="*/ 211931 h 1293019"/>
              <a:gd name="connsiteX37" fmla="*/ 350044 w 523875"/>
              <a:gd name="connsiteY37" fmla="*/ 290512 h 1293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23875" h="1293019">
                <a:moveTo>
                  <a:pt x="350044" y="290512"/>
                </a:moveTo>
                <a:lnTo>
                  <a:pt x="378619" y="438150"/>
                </a:lnTo>
                <a:lnTo>
                  <a:pt x="411956" y="611981"/>
                </a:lnTo>
                <a:lnTo>
                  <a:pt x="447675" y="702469"/>
                </a:lnTo>
                <a:lnTo>
                  <a:pt x="478631" y="857250"/>
                </a:lnTo>
                <a:lnTo>
                  <a:pt x="511969" y="1023937"/>
                </a:lnTo>
                <a:lnTo>
                  <a:pt x="523875" y="1083469"/>
                </a:lnTo>
                <a:lnTo>
                  <a:pt x="523875" y="1228725"/>
                </a:lnTo>
                <a:lnTo>
                  <a:pt x="502444" y="1266825"/>
                </a:lnTo>
                <a:lnTo>
                  <a:pt x="492919" y="1278731"/>
                </a:lnTo>
                <a:lnTo>
                  <a:pt x="478631" y="1288256"/>
                </a:lnTo>
                <a:lnTo>
                  <a:pt x="466725" y="1293019"/>
                </a:lnTo>
                <a:lnTo>
                  <a:pt x="450056" y="1293019"/>
                </a:lnTo>
                <a:lnTo>
                  <a:pt x="431006" y="1283494"/>
                </a:lnTo>
                <a:lnTo>
                  <a:pt x="404813" y="1257300"/>
                </a:lnTo>
                <a:lnTo>
                  <a:pt x="378619" y="1221581"/>
                </a:lnTo>
                <a:lnTo>
                  <a:pt x="352425" y="1181100"/>
                </a:lnTo>
                <a:lnTo>
                  <a:pt x="323850" y="1123950"/>
                </a:lnTo>
                <a:lnTo>
                  <a:pt x="292894" y="1040606"/>
                </a:lnTo>
                <a:lnTo>
                  <a:pt x="273844" y="933450"/>
                </a:lnTo>
                <a:lnTo>
                  <a:pt x="235744" y="754856"/>
                </a:lnTo>
                <a:lnTo>
                  <a:pt x="195263" y="561975"/>
                </a:lnTo>
                <a:lnTo>
                  <a:pt x="152400" y="359569"/>
                </a:lnTo>
                <a:lnTo>
                  <a:pt x="116681" y="197644"/>
                </a:lnTo>
                <a:lnTo>
                  <a:pt x="102394" y="166687"/>
                </a:lnTo>
                <a:lnTo>
                  <a:pt x="54769" y="109537"/>
                </a:lnTo>
                <a:lnTo>
                  <a:pt x="19050" y="66675"/>
                </a:lnTo>
                <a:lnTo>
                  <a:pt x="9525" y="52387"/>
                </a:lnTo>
                <a:lnTo>
                  <a:pt x="2381" y="38100"/>
                </a:lnTo>
                <a:lnTo>
                  <a:pt x="0" y="19050"/>
                </a:lnTo>
                <a:lnTo>
                  <a:pt x="9525" y="2381"/>
                </a:lnTo>
                <a:lnTo>
                  <a:pt x="30956" y="0"/>
                </a:lnTo>
                <a:lnTo>
                  <a:pt x="61913" y="9525"/>
                </a:lnTo>
                <a:lnTo>
                  <a:pt x="114300" y="33337"/>
                </a:lnTo>
                <a:lnTo>
                  <a:pt x="185738" y="54769"/>
                </a:lnTo>
                <a:lnTo>
                  <a:pt x="288131" y="83344"/>
                </a:lnTo>
                <a:lnTo>
                  <a:pt x="335756" y="211931"/>
                </a:lnTo>
                <a:lnTo>
                  <a:pt x="350044" y="29051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F533F594-6ED1-43F2-A3B2-76A915102D9C}"/>
              </a:ext>
            </a:extLst>
          </p:cNvPr>
          <p:cNvSpPr/>
          <p:nvPr/>
        </p:nvSpPr>
        <p:spPr>
          <a:xfrm>
            <a:off x="6394450" y="5057776"/>
            <a:ext cx="1009650" cy="671513"/>
          </a:xfrm>
          <a:custGeom>
            <a:avLst/>
            <a:gdLst>
              <a:gd name="connsiteX0" fmla="*/ 425885 w 1009597"/>
              <a:gd name="connsiteY0" fmla="*/ 318161 h 671395"/>
              <a:gd name="connsiteX1" fmla="*/ 335697 w 1009597"/>
              <a:gd name="connsiteY1" fmla="*/ 260541 h 671395"/>
              <a:gd name="connsiteX2" fmla="*/ 243005 w 1009597"/>
              <a:gd name="connsiteY2" fmla="*/ 200416 h 671395"/>
              <a:gd name="connsiteX3" fmla="*/ 152817 w 1009597"/>
              <a:gd name="connsiteY3" fmla="*/ 145302 h 671395"/>
              <a:gd name="connsiteX4" fmla="*/ 87682 w 1009597"/>
              <a:gd name="connsiteY4" fmla="*/ 105218 h 671395"/>
              <a:gd name="connsiteX5" fmla="*/ 37578 w 1009597"/>
              <a:gd name="connsiteY5" fmla="*/ 77661 h 671395"/>
              <a:gd name="connsiteX6" fmla="*/ 15031 w 1009597"/>
              <a:gd name="connsiteY6" fmla="*/ 60125 h 671395"/>
              <a:gd name="connsiteX7" fmla="*/ 2505 w 1009597"/>
              <a:gd name="connsiteY7" fmla="*/ 40083 h 671395"/>
              <a:gd name="connsiteX8" fmla="*/ 0 w 1009597"/>
              <a:gd name="connsiteY8" fmla="*/ 22547 h 671395"/>
              <a:gd name="connsiteX9" fmla="*/ 10021 w 1009597"/>
              <a:gd name="connsiteY9" fmla="*/ 5010 h 671395"/>
              <a:gd name="connsiteX10" fmla="*/ 42588 w 1009597"/>
              <a:gd name="connsiteY10" fmla="*/ 0 h 671395"/>
              <a:gd name="connsiteX11" fmla="*/ 107724 w 1009597"/>
              <a:gd name="connsiteY11" fmla="*/ 10021 h 671395"/>
              <a:gd name="connsiteX12" fmla="*/ 245510 w 1009597"/>
              <a:gd name="connsiteY12" fmla="*/ 47599 h 671395"/>
              <a:gd name="connsiteX13" fmla="*/ 440916 w 1009597"/>
              <a:gd name="connsiteY13" fmla="*/ 100208 h 671395"/>
              <a:gd name="connsiteX14" fmla="*/ 566176 w 1009597"/>
              <a:gd name="connsiteY14" fmla="*/ 142797 h 671395"/>
              <a:gd name="connsiteX15" fmla="*/ 688931 w 1009597"/>
              <a:gd name="connsiteY15" fmla="*/ 192901 h 671395"/>
              <a:gd name="connsiteX16" fmla="*/ 786634 w 1009597"/>
              <a:gd name="connsiteY16" fmla="*/ 235489 h 671395"/>
              <a:gd name="connsiteX17" fmla="*/ 821707 w 1009597"/>
              <a:gd name="connsiteY17" fmla="*/ 253026 h 671395"/>
              <a:gd name="connsiteX18" fmla="*/ 844254 w 1009597"/>
              <a:gd name="connsiteY18" fmla="*/ 283088 h 671395"/>
              <a:gd name="connsiteX19" fmla="*/ 899368 w 1009597"/>
              <a:gd name="connsiteY19" fmla="*/ 353234 h 671395"/>
              <a:gd name="connsiteX20" fmla="*/ 934441 w 1009597"/>
              <a:gd name="connsiteY20" fmla="*/ 395822 h 671395"/>
              <a:gd name="connsiteX21" fmla="*/ 969514 w 1009597"/>
              <a:gd name="connsiteY21" fmla="*/ 455947 h 671395"/>
              <a:gd name="connsiteX22" fmla="*/ 989556 w 1009597"/>
              <a:gd name="connsiteY22" fmla="*/ 498536 h 671395"/>
              <a:gd name="connsiteX23" fmla="*/ 1007092 w 1009597"/>
              <a:gd name="connsiteY23" fmla="*/ 543629 h 671395"/>
              <a:gd name="connsiteX24" fmla="*/ 1009597 w 1009597"/>
              <a:gd name="connsiteY24" fmla="*/ 566176 h 671395"/>
              <a:gd name="connsiteX25" fmla="*/ 1009597 w 1009597"/>
              <a:gd name="connsiteY25" fmla="*/ 586218 h 671395"/>
              <a:gd name="connsiteX26" fmla="*/ 1002082 w 1009597"/>
              <a:gd name="connsiteY26" fmla="*/ 628806 h 671395"/>
              <a:gd name="connsiteX27" fmla="*/ 982040 w 1009597"/>
              <a:gd name="connsiteY27" fmla="*/ 658869 h 671395"/>
              <a:gd name="connsiteX28" fmla="*/ 964504 w 1009597"/>
              <a:gd name="connsiteY28" fmla="*/ 666385 h 671395"/>
              <a:gd name="connsiteX29" fmla="*/ 944462 w 1009597"/>
              <a:gd name="connsiteY29" fmla="*/ 671395 h 671395"/>
              <a:gd name="connsiteX30" fmla="*/ 919410 w 1009597"/>
              <a:gd name="connsiteY30" fmla="*/ 668890 h 671395"/>
              <a:gd name="connsiteX31" fmla="*/ 876822 w 1009597"/>
              <a:gd name="connsiteY31" fmla="*/ 648848 h 671395"/>
              <a:gd name="connsiteX32" fmla="*/ 834233 w 1009597"/>
              <a:gd name="connsiteY32" fmla="*/ 613775 h 671395"/>
              <a:gd name="connsiteX33" fmla="*/ 766593 w 1009597"/>
              <a:gd name="connsiteY33" fmla="*/ 561166 h 671395"/>
              <a:gd name="connsiteX34" fmla="*/ 691436 w 1009597"/>
              <a:gd name="connsiteY34" fmla="*/ 503546 h 671395"/>
              <a:gd name="connsiteX35" fmla="*/ 596239 w 1009597"/>
              <a:gd name="connsiteY35" fmla="*/ 433400 h 671395"/>
              <a:gd name="connsiteX36" fmla="*/ 483504 w 1009597"/>
              <a:gd name="connsiteY36" fmla="*/ 355739 h 671395"/>
              <a:gd name="connsiteX37" fmla="*/ 425885 w 1009597"/>
              <a:gd name="connsiteY37" fmla="*/ 318161 h 671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009597" h="671395">
                <a:moveTo>
                  <a:pt x="425885" y="318161"/>
                </a:moveTo>
                <a:lnTo>
                  <a:pt x="335697" y="260541"/>
                </a:lnTo>
                <a:lnTo>
                  <a:pt x="243005" y="200416"/>
                </a:lnTo>
                <a:lnTo>
                  <a:pt x="152817" y="145302"/>
                </a:lnTo>
                <a:lnTo>
                  <a:pt x="87682" y="105218"/>
                </a:lnTo>
                <a:lnTo>
                  <a:pt x="37578" y="77661"/>
                </a:lnTo>
                <a:lnTo>
                  <a:pt x="15031" y="60125"/>
                </a:lnTo>
                <a:lnTo>
                  <a:pt x="2505" y="40083"/>
                </a:lnTo>
                <a:lnTo>
                  <a:pt x="0" y="22547"/>
                </a:lnTo>
                <a:lnTo>
                  <a:pt x="10021" y="5010"/>
                </a:lnTo>
                <a:lnTo>
                  <a:pt x="42588" y="0"/>
                </a:lnTo>
                <a:lnTo>
                  <a:pt x="107724" y="10021"/>
                </a:lnTo>
                <a:lnTo>
                  <a:pt x="245510" y="47599"/>
                </a:lnTo>
                <a:lnTo>
                  <a:pt x="440916" y="100208"/>
                </a:lnTo>
                <a:lnTo>
                  <a:pt x="566176" y="142797"/>
                </a:lnTo>
                <a:lnTo>
                  <a:pt x="688931" y="192901"/>
                </a:lnTo>
                <a:lnTo>
                  <a:pt x="786634" y="235489"/>
                </a:lnTo>
                <a:lnTo>
                  <a:pt x="821707" y="253026"/>
                </a:lnTo>
                <a:lnTo>
                  <a:pt x="844254" y="283088"/>
                </a:lnTo>
                <a:lnTo>
                  <a:pt x="899368" y="353234"/>
                </a:lnTo>
                <a:lnTo>
                  <a:pt x="934441" y="395822"/>
                </a:lnTo>
                <a:lnTo>
                  <a:pt x="969514" y="455947"/>
                </a:lnTo>
                <a:lnTo>
                  <a:pt x="989556" y="498536"/>
                </a:lnTo>
                <a:lnTo>
                  <a:pt x="1007092" y="543629"/>
                </a:lnTo>
                <a:lnTo>
                  <a:pt x="1009597" y="566176"/>
                </a:lnTo>
                <a:lnTo>
                  <a:pt x="1009597" y="586218"/>
                </a:lnTo>
                <a:lnTo>
                  <a:pt x="1002082" y="628806"/>
                </a:lnTo>
                <a:lnTo>
                  <a:pt x="982040" y="658869"/>
                </a:lnTo>
                <a:lnTo>
                  <a:pt x="964504" y="666385"/>
                </a:lnTo>
                <a:lnTo>
                  <a:pt x="944462" y="671395"/>
                </a:lnTo>
                <a:lnTo>
                  <a:pt x="919410" y="668890"/>
                </a:lnTo>
                <a:lnTo>
                  <a:pt x="876822" y="648848"/>
                </a:lnTo>
                <a:lnTo>
                  <a:pt x="834233" y="613775"/>
                </a:lnTo>
                <a:lnTo>
                  <a:pt x="766593" y="561166"/>
                </a:lnTo>
                <a:lnTo>
                  <a:pt x="691436" y="503546"/>
                </a:lnTo>
                <a:lnTo>
                  <a:pt x="596239" y="433400"/>
                </a:lnTo>
                <a:lnTo>
                  <a:pt x="483504" y="355739"/>
                </a:lnTo>
                <a:lnTo>
                  <a:pt x="425885" y="318161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E2823408-BC2E-468C-93DB-53E16B17E244}"/>
              </a:ext>
            </a:extLst>
          </p:cNvPr>
          <p:cNvSpPr/>
          <p:nvPr/>
        </p:nvSpPr>
        <p:spPr>
          <a:xfrm>
            <a:off x="4915694" y="1531939"/>
            <a:ext cx="2582862" cy="1296987"/>
          </a:xfrm>
          <a:custGeom>
            <a:avLst/>
            <a:gdLst>
              <a:gd name="connsiteX0" fmla="*/ 1495425 w 2583656"/>
              <a:gd name="connsiteY0" fmla="*/ 261937 h 1297781"/>
              <a:gd name="connsiteX1" fmla="*/ 1783556 w 2583656"/>
              <a:gd name="connsiteY1" fmla="*/ 242887 h 1297781"/>
              <a:gd name="connsiteX2" fmla="*/ 1997869 w 2583656"/>
              <a:gd name="connsiteY2" fmla="*/ 230981 h 1297781"/>
              <a:gd name="connsiteX3" fmla="*/ 2109787 w 2583656"/>
              <a:gd name="connsiteY3" fmla="*/ 226219 h 1297781"/>
              <a:gd name="connsiteX4" fmla="*/ 2150269 w 2583656"/>
              <a:gd name="connsiteY4" fmla="*/ 226219 h 1297781"/>
              <a:gd name="connsiteX5" fmla="*/ 2178844 w 2583656"/>
              <a:gd name="connsiteY5" fmla="*/ 226219 h 1297781"/>
              <a:gd name="connsiteX6" fmla="*/ 2200275 w 2583656"/>
              <a:gd name="connsiteY6" fmla="*/ 230981 h 1297781"/>
              <a:gd name="connsiteX7" fmla="*/ 2212181 w 2583656"/>
              <a:gd name="connsiteY7" fmla="*/ 242887 h 1297781"/>
              <a:gd name="connsiteX8" fmla="*/ 2216944 w 2583656"/>
              <a:gd name="connsiteY8" fmla="*/ 257175 h 1297781"/>
              <a:gd name="connsiteX9" fmla="*/ 2214562 w 2583656"/>
              <a:gd name="connsiteY9" fmla="*/ 283369 h 1297781"/>
              <a:gd name="connsiteX10" fmla="*/ 2200275 w 2583656"/>
              <a:gd name="connsiteY10" fmla="*/ 361950 h 1297781"/>
              <a:gd name="connsiteX11" fmla="*/ 2183606 w 2583656"/>
              <a:gd name="connsiteY11" fmla="*/ 469106 h 1297781"/>
              <a:gd name="connsiteX12" fmla="*/ 2164556 w 2583656"/>
              <a:gd name="connsiteY12" fmla="*/ 583406 h 1297781"/>
              <a:gd name="connsiteX13" fmla="*/ 2150269 w 2583656"/>
              <a:gd name="connsiteY13" fmla="*/ 697706 h 1297781"/>
              <a:gd name="connsiteX14" fmla="*/ 2100262 w 2583656"/>
              <a:gd name="connsiteY14" fmla="*/ 852487 h 1297781"/>
              <a:gd name="connsiteX15" fmla="*/ 2052637 w 2583656"/>
              <a:gd name="connsiteY15" fmla="*/ 990600 h 1297781"/>
              <a:gd name="connsiteX16" fmla="*/ 2024062 w 2583656"/>
              <a:gd name="connsiteY16" fmla="*/ 1081087 h 1297781"/>
              <a:gd name="connsiteX17" fmla="*/ 2035969 w 2583656"/>
              <a:gd name="connsiteY17" fmla="*/ 1266825 h 1297781"/>
              <a:gd name="connsiteX18" fmla="*/ 2057400 w 2583656"/>
              <a:gd name="connsiteY18" fmla="*/ 1285875 h 1297781"/>
              <a:gd name="connsiteX19" fmla="*/ 2090737 w 2583656"/>
              <a:gd name="connsiteY19" fmla="*/ 1295400 h 1297781"/>
              <a:gd name="connsiteX20" fmla="*/ 2112169 w 2583656"/>
              <a:gd name="connsiteY20" fmla="*/ 1297781 h 1297781"/>
              <a:gd name="connsiteX21" fmla="*/ 2135981 w 2583656"/>
              <a:gd name="connsiteY21" fmla="*/ 1295400 h 1297781"/>
              <a:gd name="connsiteX22" fmla="*/ 2152650 w 2583656"/>
              <a:gd name="connsiteY22" fmla="*/ 1288256 h 1297781"/>
              <a:gd name="connsiteX23" fmla="*/ 2178844 w 2583656"/>
              <a:gd name="connsiteY23" fmla="*/ 1271587 h 1297781"/>
              <a:gd name="connsiteX24" fmla="*/ 2200275 w 2583656"/>
              <a:gd name="connsiteY24" fmla="*/ 1252537 h 1297781"/>
              <a:gd name="connsiteX25" fmla="*/ 2224087 w 2583656"/>
              <a:gd name="connsiteY25" fmla="*/ 1209675 h 1297781"/>
              <a:gd name="connsiteX26" fmla="*/ 2250281 w 2583656"/>
              <a:gd name="connsiteY26" fmla="*/ 1152525 h 1297781"/>
              <a:gd name="connsiteX27" fmla="*/ 2269331 w 2583656"/>
              <a:gd name="connsiteY27" fmla="*/ 1102519 h 1297781"/>
              <a:gd name="connsiteX28" fmla="*/ 2302669 w 2583656"/>
              <a:gd name="connsiteY28" fmla="*/ 997744 h 1297781"/>
              <a:gd name="connsiteX29" fmla="*/ 2340769 w 2583656"/>
              <a:gd name="connsiteY29" fmla="*/ 876300 h 1297781"/>
              <a:gd name="connsiteX30" fmla="*/ 2390775 w 2583656"/>
              <a:gd name="connsiteY30" fmla="*/ 721519 h 1297781"/>
              <a:gd name="connsiteX31" fmla="*/ 2433637 w 2583656"/>
              <a:gd name="connsiteY31" fmla="*/ 592931 h 1297781"/>
              <a:gd name="connsiteX32" fmla="*/ 2471737 w 2583656"/>
              <a:gd name="connsiteY32" fmla="*/ 471487 h 1297781"/>
              <a:gd name="connsiteX33" fmla="*/ 2486025 w 2583656"/>
              <a:gd name="connsiteY33" fmla="*/ 426244 h 1297781"/>
              <a:gd name="connsiteX34" fmla="*/ 2507456 w 2583656"/>
              <a:gd name="connsiteY34" fmla="*/ 383381 h 1297781"/>
              <a:gd name="connsiteX35" fmla="*/ 2521744 w 2583656"/>
              <a:gd name="connsiteY35" fmla="*/ 359569 h 1297781"/>
              <a:gd name="connsiteX36" fmla="*/ 2545556 w 2583656"/>
              <a:gd name="connsiteY36" fmla="*/ 333375 h 1297781"/>
              <a:gd name="connsiteX37" fmla="*/ 2566987 w 2583656"/>
              <a:gd name="connsiteY37" fmla="*/ 316706 h 1297781"/>
              <a:gd name="connsiteX38" fmla="*/ 2578894 w 2583656"/>
              <a:gd name="connsiteY38" fmla="*/ 297656 h 1297781"/>
              <a:gd name="connsiteX39" fmla="*/ 2583656 w 2583656"/>
              <a:gd name="connsiteY39" fmla="*/ 278606 h 1297781"/>
              <a:gd name="connsiteX40" fmla="*/ 2578894 w 2583656"/>
              <a:gd name="connsiteY40" fmla="*/ 254794 h 1297781"/>
              <a:gd name="connsiteX41" fmla="*/ 2571750 w 2583656"/>
              <a:gd name="connsiteY41" fmla="*/ 238125 h 1297781"/>
              <a:gd name="connsiteX42" fmla="*/ 2555081 w 2583656"/>
              <a:gd name="connsiteY42" fmla="*/ 219075 h 1297781"/>
              <a:gd name="connsiteX43" fmla="*/ 2526506 w 2583656"/>
              <a:gd name="connsiteY43" fmla="*/ 195262 h 1297781"/>
              <a:gd name="connsiteX44" fmla="*/ 2474119 w 2583656"/>
              <a:gd name="connsiteY44" fmla="*/ 161925 h 1297781"/>
              <a:gd name="connsiteX45" fmla="*/ 2416969 w 2583656"/>
              <a:gd name="connsiteY45" fmla="*/ 135731 h 1297781"/>
              <a:gd name="connsiteX46" fmla="*/ 2374106 w 2583656"/>
              <a:gd name="connsiteY46" fmla="*/ 107156 h 1297781"/>
              <a:gd name="connsiteX47" fmla="*/ 2326481 w 2583656"/>
              <a:gd name="connsiteY47" fmla="*/ 76200 h 1297781"/>
              <a:gd name="connsiteX48" fmla="*/ 2250281 w 2583656"/>
              <a:gd name="connsiteY48" fmla="*/ 35719 h 1297781"/>
              <a:gd name="connsiteX49" fmla="*/ 2190750 w 2583656"/>
              <a:gd name="connsiteY49" fmla="*/ 9525 h 1297781"/>
              <a:gd name="connsiteX50" fmla="*/ 2164556 w 2583656"/>
              <a:gd name="connsiteY50" fmla="*/ 0 h 1297781"/>
              <a:gd name="connsiteX51" fmla="*/ 2147887 w 2583656"/>
              <a:gd name="connsiteY51" fmla="*/ 0 h 1297781"/>
              <a:gd name="connsiteX52" fmla="*/ 2114550 w 2583656"/>
              <a:gd name="connsiteY52" fmla="*/ 11906 h 1297781"/>
              <a:gd name="connsiteX53" fmla="*/ 2045494 w 2583656"/>
              <a:gd name="connsiteY53" fmla="*/ 47625 h 1297781"/>
              <a:gd name="connsiteX54" fmla="*/ 2000250 w 2583656"/>
              <a:gd name="connsiteY54" fmla="*/ 71437 h 1297781"/>
              <a:gd name="connsiteX55" fmla="*/ 1874044 w 2583656"/>
              <a:gd name="connsiteY55" fmla="*/ 78581 h 1297781"/>
              <a:gd name="connsiteX56" fmla="*/ 1581150 w 2583656"/>
              <a:gd name="connsiteY56" fmla="*/ 97631 h 1297781"/>
              <a:gd name="connsiteX57" fmla="*/ 1295400 w 2583656"/>
              <a:gd name="connsiteY57" fmla="*/ 119062 h 1297781"/>
              <a:gd name="connsiteX58" fmla="*/ 921544 w 2583656"/>
              <a:gd name="connsiteY58" fmla="*/ 145256 h 1297781"/>
              <a:gd name="connsiteX59" fmla="*/ 597694 w 2583656"/>
              <a:gd name="connsiteY59" fmla="*/ 169069 h 1297781"/>
              <a:gd name="connsiteX60" fmla="*/ 338137 w 2583656"/>
              <a:gd name="connsiteY60" fmla="*/ 188119 h 1297781"/>
              <a:gd name="connsiteX61" fmla="*/ 135731 w 2583656"/>
              <a:gd name="connsiteY61" fmla="*/ 202406 h 1297781"/>
              <a:gd name="connsiteX62" fmla="*/ 90487 w 2583656"/>
              <a:gd name="connsiteY62" fmla="*/ 197644 h 1297781"/>
              <a:gd name="connsiteX63" fmla="*/ 52387 w 2583656"/>
              <a:gd name="connsiteY63" fmla="*/ 188119 h 1297781"/>
              <a:gd name="connsiteX64" fmla="*/ 0 w 2583656"/>
              <a:gd name="connsiteY64" fmla="*/ 173831 h 1297781"/>
              <a:gd name="connsiteX65" fmla="*/ 59531 w 2583656"/>
              <a:gd name="connsiteY65" fmla="*/ 338137 h 1297781"/>
              <a:gd name="connsiteX66" fmla="*/ 307181 w 2583656"/>
              <a:gd name="connsiteY66" fmla="*/ 326231 h 1297781"/>
              <a:gd name="connsiteX67" fmla="*/ 490537 w 2583656"/>
              <a:gd name="connsiteY67" fmla="*/ 314325 h 1297781"/>
              <a:gd name="connsiteX68" fmla="*/ 673894 w 2583656"/>
              <a:gd name="connsiteY68" fmla="*/ 304800 h 1297781"/>
              <a:gd name="connsiteX69" fmla="*/ 923925 w 2583656"/>
              <a:gd name="connsiteY69" fmla="*/ 290512 h 1297781"/>
              <a:gd name="connsiteX70" fmla="*/ 1126331 w 2583656"/>
              <a:gd name="connsiteY70" fmla="*/ 280987 h 1297781"/>
              <a:gd name="connsiteX71" fmla="*/ 1495425 w 2583656"/>
              <a:gd name="connsiteY71" fmla="*/ 261937 h 1297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2583656" h="1297781">
                <a:moveTo>
                  <a:pt x="1495425" y="261937"/>
                </a:moveTo>
                <a:lnTo>
                  <a:pt x="1783556" y="242887"/>
                </a:lnTo>
                <a:lnTo>
                  <a:pt x="1997869" y="230981"/>
                </a:lnTo>
                <a:lnTo>
                  <a:pt x="2109787" y="226219"/>
                </a:lnTo>
                <a:lnTo>
                  <a:pt x="2150269" y="226219"/>
                </a:lnTo>
                <a:lnTo>
                  <a:pt x="2178844" y="226219"/>
                </a:lnTo>
                <a:lnTo>
                  <a:pt x="2200275" y="230981"/>
                </a:lnTo>
                <a:lnTo>
                  <a:pt x="2212181" y="242887"/>
                </a:lnTo>
                <a:lnTo>
                  <a:pt x="2216944" y="257175"/>
                </a:lnTo>
                <a:lnTo>
                  <a:pt x="2214562" y="283369"/>
                </a:lnTo>
                <a:lnTo>
                  <a:pt x="2200275" y="361950"/>
                </a:lnTo>
                <a:lnTo>
                  <a:pt x="2183606" y="469106"/>
                </a:lnTo>
                <a:lnTo>
                  <a:pt x="2164556" y="583406"/>
                </a:lnTo>
                <a:lnTo>
                  <a:pt x="2150269" y="697706"/>
                </a:lnTo>
                <a:lnTo>
                  <a:pt x="2100262" y="852487"/>
                </a:lnTo>
                <a:lnTo>
                  <a:pt x="2052637" y="990600"/>
                </a:lnTo>
                <a:lnTo>
                  <a:pt x="2024062" y="1081087"/>
                </a:lnTo>
                <a:lnTo>
                  <a:pt x="2035969" y="1266825"/>
                </a:lnTo>
                <a:lnTo>
                  <a:pt x="2057400" y="1285875"/>
                </a:lnTo>
                <a:lnTo>
                  <a:pt x="2090737" y="1295400"/>
                </a:lnTo>
                <a:lnTo>
                  <a:pt x="2112169" y="1297781"/>
                </a:lnTo>
                <a:lnTo>
                  <a:pt x="2135981" y="1295400"/>
                </a:lnTo>
                <a:lnTo>
                  <a:pt x="2152650" y="1288256"/>
                </a:lnTo>
                <a:lnTo>
                  <a:pt x="2178844" y="1271587"/>
                </a:lnTo>
                <a:lnTo>
                  <a:pt x="2200275" y="1252537"/>
                </a:lnTo>
                <a:lnTo>
                  <a:pt x="2224087" y="1209675"/>
                </a:lnTo>
                <a:lnTo>
                  <a:pt x="2250281" y="1152525"/>
                </a:lnTo>
                <a:lnTo>
                  <a:pt x="2269331" y="1102519"/>
                </a:lnTo>
                <a:lnTo>
                  <a:pt x="2302669" y="997744"/>
                </a:lnTo>
                <a:lnTo>
                  <a:pt x="2340769" y="876300"/>
                </a:lnTo>
                <a:lnTo>
                  <a:pt x="2390775" y="721519"/>
                </a:lnTo>
                <a:lnTo>
                  <a:pt x="2433637" y="592931"/>
                </a:lnTo>
                <a:lnTo>
                  <a:pt x="2471737" y="471487"/>
                </a:lnTo>
                <a:lnTo>
                  <a:pt x="2486025" y="426244"/>
                </a:lnTo>
                <a:lnTo>
                  <a:pt x="2507456" y="383381"/>
                </a:lnTo>
                <a:lnTo>
                  <a:pt x="2521744" y="359569"/>
                </a:lnTo>
                <a:lnTo>
                  <a:pt x="2545556" y="333375"/>
                </a:lnTo>
                <a:lnTo>
                  <a:pt x="2566987" y="316706"/>
                </a:lnTo>
                <a:lnTo>
                  <a:pt x="2578894" y="297656"/>
                </a:lnTo>
                <a:lnTo>
                  <a:pt x="2583656" y="278606"/>
                </a:lnTo>
                <a:lnTo>
                  <a:pt x="2578894" y="254794"/>
                </a:lnTo>
                <a:lnTo>
                  <a:pt x="2571750" y="238125"/>
                </a:lnTo>
                <a:lnTo>
                  <a:pt x="2555081" y="219075"/>
                </a:lnTo>
                <a:lnTo>
                  <a:pt x="2526506" y="195262"/>
                </a:lnTo>
                <a:lnTo>
                  <a:pt x="2474119" y="161925"/>
                </a:lnTo>
                <a:lnTo>
                  <a:pt x="2416969" y="135731"/>
                </a:lnTo>
                <a:lnTo>
                  <a:pt x="2374106" y="107156"/>
                </a:lnTo>
                <a:lnTo>
                  <a:pt x="2326481" y="76200"/>
                </a:lnTo>
                <a:lnTo>
                  <a:pt x="2250281" y="35719"/>
                </a:lnTo>
                <a:lnTo>
                  <a:pt x="2190750" y="9525"/>
                </a:lnTo>
                <a:lnTo>
                  <a:pt x="2164556" y="0"/>
                </a:lnTo>
                <a:lnTo>
                  <a:pt x="2147887" y="0"/>
                </a:lnTo>
                <a:lnTo>
                  <a:pt x="2114550" y="11906"/>
                </a:lnTo>
                <a:lnTo>
                  <a:pt x="2045494" y="47625"/>
                </a:lnTo>
                <a:lnTo>
                  <a:pt x="2000250" y="71437"/>
                </a:lnTo>
                <a:lnTo>
                  <a:pt x="1874044" y="78581"/>
                </a:lnTo>
                <a:lnTo>
                  <a:pt x="1581150" y="97631"/>
                </a:lnTo>
                <a:lnTo>
                  <a:pt x="1295400" y="119062"/>
                </a:lnTo>
                <a:lnTo>
                  <a:pt x="921544" y="145256"/>
                </a:lnTo>
                <a:lnTo>
                  <a:pt x="597694" y="169069"/>
                </a:lnTo>
                <a:lnTo>
                  <a:pt x="338137" y="188119"/>
                </a:lnTo>
                <a:lnTo>
                  <a:pt x="135731" y="202406"/>
                </a:lnTo>
                <a:lnTo>
                  <a:pt x="90487" y="197644"/>
                </a:lnTo>
                <a:lnTo>
                  <a:pt x="52387" y="188119"/>
                </a:lnTo>
                <a:lnTo>
                  <a:pt x="0" y="173831"/>
                </a:lnTo>
                <a:lnTo>
                  <a:pt x="59531" y="338137"/>
                </a:lnTo>
                <a:lnTo>
                  <a:pt x="307181" y="326231"/>
                </a:lnTo>
                <a:lnTo>
                  <a:pt x="490537" y="314325"/>
                </a:lnTo>
                <a:lnTo>
                  <a:pt x="673894" y="304800"/>
                </a:lnTo>
                <a:lnTo>
                  <a:pt x="923925" y="290512"/>
                </a:lnTo>
                <a:lnTo>
                  <a:pt x="1126331" y="280987"/>
                </a:lnTo>
                <a:lnTo>
                  <a:pt x="1495425" y="26193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19BBDE5C-E907-4691-B173-6248B56FD9F9}"/>
              </a:ext>
            </a:extLst>
          </p:cNvPr>
          <p:cNvSpPr/>
          <p:nvPr/>
        </p:nvSpPr>
        <p:spPr>
          <a:xfrm>
            <a:off x="5050631" y="2078039"/>
            <a:ext cx="2090738" cy="288925"/>
          </a:xfrm>
          <a:custGeom>
            <a:avLst/>
            <a:gdLst>
              <a:gd name="connsiteX0" fmla="*/ 976313 w 2090738"/>
              <a:gd name="connsiteY0" fmla="*/ 54769 h 288132"/>
              <a:gd name="connsiteX1" fmla="*/ 1254919 w 2090738"/>
              <a:gd name="connsiteY1" fmla="*/ 28575 h 288132"/>
              <a:gd name="connsiteX2" fmla="*/ 1435894 w 2090738"/>
              <a:gd name="connsiteY2" fmla="*/ 16669 h 288132"/>
              <a:gd name="connsiteX3" fmla="*/ 1704975 w 2090738"/>
              <a:gd name="connsiteY3" fmla="*/ 2382 h 288132"/>
              <a:gd name="connsiteX4" fmla="*/ 1905000 w 2090738"/>
              <a:gd name="connsiteY4" fmla="*/ 0 h 288132"/>
              <a:gd name="connsiteX5" fmla="*/ 2090738 w 2090738"/>
              <a:gd name="connsiteY5" fmla="*/ 14288 h 288132"/>
              <a:gd name="connsiteX6" fmla="*/ 2050256 w 2090738"/>
              <a:gd name="connsiteY6" fmla="*/ 173832 h 288132"/>
              <a:gd name="connsiteX7" fmla="*/ 1935956 w 2090738"/>
              <a:gd name="connsiteY7" fmla="*/ 164307 h 288132"/>
              <a:gd name="connsiteX8" fmla="*/ 1814513 w 2090738"/>
              <a:gd name="connsiteY8" fmla="*/ 159544 h 288132"/>
              <a:gd name="connsiteX9" fmla="*/ 1728788 w 2090738"/>
              <a:gd name="connsiteY9" fmla="*/ 159544 h 288132"/>
              <a:gd name="connsiteX10" fmla="*/ 1574006 w 2090738"/>
              <a:gd name="connsiteY10" fmla="*/ 157163 h 288132"/>
              <a:gd name="connsiteX11" fmla="*/ 1447800 w 2090738"/>
              <a:gd name="connsiteY11" fmla="*/ 159544 h 288132"/>
              <a:gd name="connsiteX12" fmla="*/ 1309688 w 2090738"/>
              <a:gd name="connsiteY12" fmla="*/ 164307 h 288132"/>
              <a:gd name="connsiteX13" fmla="*/ 1164431 w 2090738"/>
              <a:gd name="connsiteY13" fmla="*/ 171450 h 288132"/>
              <a:gd name="connsiteX14" fmla="*/ 1016794 w 2090738"/>
              <a:gd name="connsiteY14" fmla="*/ 180975 h 288132"/>
              <a:gd name="connsiteX15" fmla="*/ 883444 w 2090738"/>
              <a:gd name="connsiteY15" fmla="*/ 190500 h 288132"/>
              <a:gd name="connsiteX16" fmla="*/ 747713 w 2090738"/>
              <a:gd name="connsiteY16" fmla="*/ 202407 h 288132"/>
              <a:gd name="connsiteX17" fmla="*/ 578644 w 2090738"/>
              <a:gd name="connsiteY17" fmla="*/ 221457 h 288132"/>
              <a:gd name="connsiteX18" fmla="*/ 438150 w 2090738"/>
              <a:gd name="connsiteY18" fmla="*/ 235744 h 288132"/>
              <a:gd name="connsiteX19" fmla="*/ 323850 w 2090738"/>
              <a:gd name="connsiteY19" fmla="*/ 247650 h 288132"/>
              <a:gd name="connsiteX20" fmla="*/ 169069 w 2090738"/>
              <a:gd name="connsiteY20" fmla="*/ 266700 h 288132"/>
              <a:gd name="connsiteX21" fmla="*/ 26194 w 2090738"/>
              <a:gd name="connsiteY21" fmla="*/ 288132 h 288132"/>
              <a:gd name="connsiteX22" fmla="*/ 0 w 2090738"/>
              <a:gd name="connsiteY22" fmla="*/ 150019 h 288132"/>
              <a:gd name="connsiteX23" fmla="*/ 250031 w 2090738"/>
              <a:gd name="connsiteY23" fmla="*/ 123825 h 288132"/>
              <a:gd name="connsiteX24" fmla="*/ 500063 w 2090738"/>
              <a:gd name="connsiteY24" fmla="*/ 95250 h 288132"/>
              <a:gd name="connsiteX25" fmla="*/ 757238 w 2090738"/>
              <a:gd name="connsiteY25" fmla="*/ 71438 h 288132"/>
              <a:gd name="connsiteX26" fmla="*/ 976313 w 2090738"/>
              <a:gd name="connsiteY26" fmla="*/ 54769 h 288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090738" h="288132">
                <a:moveTo>
                  <a:pt x="976313" y="54769"/>
                </a:moveTo>
                <a:lnTo>
                  <a:pt x="1254919" y="28575"/>
                </a:lnTo>
                <a:lnTo>
                  <a:pt x="1435894" y="16669"/>
                </a:lnTo>
                <a:lnTo>
                  <a:pt x="1704975" y="2382"/>
                </a:lnTo>
                <a:lnTo>
                  <a:pt x="1905000" y="0"/>
                </a:lnTo>
                <a:lnTo>
                  <a:pt x="2090738" y="14288"/>
                </a:lnTo>
                <a:lnTo>
                  <a:pt x="2050256" y="173832"/>
                </a:lnTo>
                <a:lnTo>
                  <a:pt x="1935956" y="164307"/>
                </a:lnTo>
                <a:lnTo>
                  <a:pt x="1814513" y="159544"/>
                </a:lnTo>
                <a:lnTo>
                  <a:pt x="1728788" y="159544"/>
                </a:lnTo>
                <a:lnTo>
                  <a:pt x="1574006" y="157163"/>
                </a:lnTo>
                <a:lnTo>
                  <a:pt x="1447800" y="159544"/>
                </a:lnTo>
                <a:lnTo>
                  <a:pt x="1309688" y="164307"/>
                </a:lnTo>
                <a:lnTo>
                  <a:pt x="1164431" y="171450"/>
                </a:lnTo>
                <a:lnTo>
                  <a:pt x="1016794" y="180975"/>
                </a:lnTo>
                <a:lnTo>
                  <a:pt x="883444" y="190500"/>
                </a:lnTo>
                <a:lnTo>
                  <a:pt x="747713" y="202407"/>
                </a:lnTo>
                <a:lnTo>
                  <a:pt x="578644" y="221457"/>
                </a:lnTo>
                <a:lnTo>
                  <a:pt x="438150" y="235744"/>
                </a:lnTo>
                <a:lnTo>
                  <a:pt x="323850" y="247650"/>
                </a:lnTo>
                <a:lnTo>
                  <a:pt x="169069" y="266700"/>
                </a:lnTo>
                <a:lnTo>
                  <a:pt x="26194" y="288132"/>
                </a:lnTo>
                <a:lnTo>
                  <a:pt x="0" y="150019"/>
                </a:lnTo>
                <a:lnTo>
                  <a:pt x="250031" y="123825"/>
                </a:lnTo>
                <a:lnTo>
                  <a:pt x="500063" y="95250"/>
                </a:lnTo>
                <a:lnTo>
                  <a:pt x="757238" y="71438"/>
                </a:lnTo>
                <a:lnTo>
                  <a:pt x="976313" y="5476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C0375185-8960-47BA-847D-EC6C3FCBAD5C}"/>
              </a:ext>
            </a:extLst>
          </p:cNvPr>
          <p:cNvSpPr/>
          <p:nvPr/>
        </p:nvSpPr>
        <p:spPr>
          <a:xfrm>
            <a:off x="5119688" y="2579689"/>
            <a:ext cx="1873250" cy="295275"/>
          </a:xfrm>
          <a:custGeom>
            <a:avLst/>
            <a:gdLst>
              <a:gd name="connsiteX0" fmla="*/ 873918 w 1874043"/>
              <a:gd name="connsiteY0" fmla="*/ 64294 h 295275"/>
              <a:gd name="connsiteX1" fmla="*/ 688181 w 1874043"/>
              <a:gd name="connsiteY1" fmla="*/ 76200 h 295275"/>
              <a:gd name="connsiteX2" fmla="*/ 516731 w 1874043"/>
              <a:gd name="connsiteY2" fmla="*/ 88106 h 295275"/>
              <a:gd name="connsiteX3" fmla="*/ 302418 w 1874043"/>
              <a:gd name="connsiteY3" fmla="*/ 102394 h 295275"/>
              <a:gd name="connsiteX4" fmla="*/ 0 w 1874043"/>
              <a:gd name="connsiteY4" fmla="*/ 121444 h 295275"/>
              <a:gd name="connsiteX5" fmla="*/ 28575 w 1874043"/>
              <a:gd name="connsiteY5" fmla="*/ 295275 h 295275"/>
              <a:gd name="connsiteX6" fmla="*/ 326231 w 1874043"/>
              <a:gd name="connsiteY6" fmla="*/ 261937 h 295275"/>
              <a:gd name="connsiteX7" fmla="*/ 488156 w 1874043"/>
              <a:gd name="connsiteY7" fmla="*/ 247650 h 295275"/>
              <a:gd name="connsiteX8" fmla="*/ 692943 w 1874043"/>
              <a:gd name="connsiteY8" fmla="*/ 230981 h 295275"/>
              <a:gd name="connsiteX9" fmla="*/ 952500 w 1874043"/>
              <a:gd name="connsiteY9" fmla="*/ 209550 h 295275"/>
              <a:gd name="connsiteX10" fmla="*/ 1290637 w 1874043"/>
              <a:gd name="connsiteY10" fmla="*/ 180975 h 295275"/>
              <a:gd name="connsiteX11" fmla="*/ 1488281 w 1874043"/>
              <a:gd name="connsiteY11" fmla="*/ 180975 h 295275"/>
              <a:gd name="connsiteX12" fmla="*/ 1631156 w 1874043"/>
              <a:gd name="connsiteY12" fmla="*/ 180975 h 295275"/>
              <a:gd name="connsiteX13" fmla="*/ 1704975 w 1874043"/>
              <a:gd name="connsiteY13" fmla="*/ 188119 h 295275"/>
              <a:gd name="connsiteX14" fmla="*/ 1747837 w 1874043"/>
              <a:gd name="connsiteY14" fmla="*/ 195262 h 295275"/>
              <a:gd name="connsiteX15" fmla="*/ 1778793 w 1874043"/>
              <a:gd name="connsiteY15" fmla="*/ 202406 h 295275"/>
              <a:gd name="connsiteX16" fmla="*/ 1793081 w 1874043"/>
              <a:gd name="connsiteY16" fmla="*/ 209550 h 295275"/>
              <a:gd name="connsiteX17" fmla="*/ 1816893 w 1874043"/>
              <a:gd name="connsiteY17" fmla="*/ 221456 h 295275"/>
              <a:gd name="connsiteX18" fmla="*/ 1838325 w 1874043"/>
              <a:gd name="connsiteY18" fmla="*/ 235744 h 295275"/>
              <a:gd name="connsiteX19" fmla="*/ 1874043 w 1874043"/>
              <a:gd name="connsiteY19" fmla="*/ 245269 h 295275"/>
              <a:gd name="connsiteX20" fmla="*/ 1864518 w 1874043"/>
              <a:gd name="connsiteY20" fmla="*/ 0 h 295275"/>
              <a:gd name="connsiteX21" fmla="*/ 1709737 w 1874043"/>
              <a:gd name="connsiteY21" fmla="*/ 9525 h 295275"/>
              <a:gd name="connsiteX22" fmla="*/ 1493043 w 1874043"/>
              <a:gd name="connsiteY22" fmla="*/ 23812 h 295275"/>
              <a:gd name="connsiteX23" fmla="*/ 1228725 w 1874043"/>
              <a:gd name="connsiteY23" fmla="*/ 40481 h 295275"/>
              <a:gd name="connsiteX24" fmla="*/ 873918 w 1874043"/>
              <a:gd name="connsiteY24" fmla="*/ 64294 h 29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874043" h="295275">
                <a:moveTo>
                  <a:pt x="873918" y="64294"/>
                </a:moveTo>
                <a:lnTo>
                  <a:pt x="688181" y="76200"/>
                </a:lnTo>
                <a:lnTo>
                  <a:pt x="516731" y="88106"/>
                </a:lnTo>
                <a:lnTo>
                  <a:pt x="302418" y="102394"/>
                </a:lnTo>
                <a:lnTo>
                  <a:pt x="0" y="121444"/>
                </a:lnTo>
                <a:lnTo>
                  <a:pt x="28575" y="295275"/>
                </a:lnTo>
                <a:lnTo>
                  <a:pt x="326231" y="261937"/>
                </a:lnTo>
                <a:lnTo>
                  <a:pt x="488156" y="247650"/>
                </a:lnTo>
                <a:lnTo>
                  <a:pt x="692943" y="230981"/>
                </a:lnTo>
                <a:lnTo>
                  <a:pt x="952500" y="209550"/>
                </a:lnTo>
                <a:lnTo>
                  <a:pt x="1290637" y="180975"/>
                </a:lnTo>
                <a:lnTo>
                  <a:pt x="1488281" y="180975"/>
                </a:lnTo>
                <a:lnTo>
                  <a:pt x="1631156" y="180975"/>
                </a:lnTo>
                <a:lnTo>
                  <a:pt x="1704975" y="188119"/>
                </a:lnTo>
                <a:lnTo>
                  <a:pt x="1747837" y="195262"/>
                </a:lnTo>
                <a:lnTo>
                  <a:pt x="1778793" y="202406"/>
                </a:lnTo>
                <a:lnTo>
                  <a:pt x="1793081" y="209550"/>
                </a:lnTo>
                <a:lnTo>
                  <a:pt x="1816893" y="221456"/>
                </a:lnTo>
                <a:lnTo>
                  <a:pt x="1838325" y="235744"/>
                </a:lnTo>
                <a:lnTo>
                  <a:pt x="1874043" y="245269"/>
                </a:lnTo>
                <a:lnTo>
                  <a:pt x="1864518" y="0"/>
                </a:lnTo>
                <a:lnTo>
                  <a:pt x="1709737" y="9525"/>
                </a:lnTo>
                <a:lnTo>
                  <a:pt x="1493043" y="23812"/>
                </a:lnTo>
                <a:lnTo>
                  <a:pt x="1228725" y="40481"/>
                </a:lnTo>
                <a:lnTo>
                  <a:pt x="873918" y="642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37C24A6B-4935-4802-B284-AF274472FAEC}"/>
              </a:ext>
            </a:extLst>
          </p:cNvPr>
          <p:cNvSpPr/>
          <p:nvPr/>
        </p:nvSpPr>
        <p:spPr>
          <a:xfrm>
            <a:off x="4678363" y="3116264"/>
            <a:ext cx="2660650" cy="447675"/>
          </a:xfrm>
          <a:custGeom>
            <a:avLst/>
            <a:gdLst>
              <a:gd name="connsiteX0" fmla="*/ 1195388 w 2659857"/>
              <a:gd name="connsiteY0" fmla="*/ 140494 h 447675"/>
              <a:gd name="connsiteX1" fmla="*/ 964407 w 2659857"/>
              <a:gd name="connsiteY1" fmla="*/ 159544 h 447675"/>
              <a:gd name="connsiteX2" fmla="*/ 719138 w 2659857"/>
              <a:gd name="connsiteY2" fmla="*/ 180975 h 447675"/>
              <a:gd name="connsiteX3" fmla="*/ 557213 w 2659857"/>
              <a:gd name="connsiteY3" fmla="*/ 200025 h 447675"/>
              <a:gd name="connsiteX4" fmla="*/ 390525 w 2659857"/>
              <a:gd name="connsiteY4" fmla="*/ 219075 h 447675"/>
              <a:gd name="connsiteX5" fmla="*/ 350044 w 2659857"/>
              <a:gd name="connsiteY5" fmla="*/ 223838 h 447675"/>
              <a:gd name="connsiteX6" fmla="*/ 285750 w 2659857"/>
              <a:gd name="connsiteY6" fmla="*/ 216694 h 447675"/>
              <a:gd name="connsiteX7" fmla="*/ 207169 w 2659857"/>
              <a:gd name="connsiteY7" fmla="*/ 197644 h 447675"/>
              <a:gd name="connsiteX8" fmla="*/ 142875 w 2659857"/>
              <a:gd name="connsiteY8" fmla="*/ 176213 h 447675"/>
              <a:gd name="connsiteX9" fmla="*/ 80963 w 2659857"/>
              <a:gd name="connsiteY9" fmla="*/ 150019 h 447675"/>
              <a:gd name="connsiteX10" fmla="*/ 40482 w 2659857"/>
              <a:gd name="connsiteY10" fmla="*/ 130969 h 447675"/>
              <a:gd name="connsiteX11" fmla="*/ 30957 w 2659857"/>
              <a:gd name="connsiteY11" fmla="*/ 128588 h 447675"/>
              <a:gd name="connsiteX12" fmla="*/ 14288 w 2659857"/>
              <a:gd name="connsiteY12" fmla="*/ 128588 h 447675"/>
              <a:gd name="connsiteX13" fmla="*/ 2382 w 2659857"/>
              <a:gd name="connsiteY13" fmla="*/ 133350 h 447675"/>
              <a:gd name="connsiteX14" fmla="*/ 0 w 2659857"/>
              <a:gd name="connsiteY14" fmla="*/ 142875 h 447675"/>
              <a:gd name="connsiteX15" fmla="*/ 2382 w 2659857"/>
              <a:gd name="connsiteY15" fmla="*/ 166688 h 447675"/>
              <a:gd name="connsiteX16" fmla="*/ 16669 w 2659857"/>
              <a:gd name="connsiteY16" fmla="*/ 190500 h 447675"/>
              <a:gd name="connsiteX17" fmla="*/ 33338 w 2659857"/>
              <a:gd name="connsiteY17" fmla="*/ 207169 h 447675"/>
              <a:gd name="connsiteX18" fmla="*/ 78582 w 2659857"/>
              <a:gd name="connsiteY18" fmla="*/ 252413 h 447675"/>
              <a:gd name="connsiteX19" fmla="*/ 130969 w 2659857"/>
              <a:gd name="connsiteY19" fmla="*/ 297657 h 447675"/>
              <a:gd name="connsiteX20" fmla="*/ 190500 w 2659857"/>
              <a:gd name="connsiteY20" fmla="*/ 342900 h 447675"/>
              <a:gd name="connsiteX21" fmla="*/ 238125 w 2659857"/>
              <a:gd name="connsiteY21" fmla="*/ 376238 h 447675"/>
              <a:gd name="connsiteX22" fmla="*/ 302419 w 2659857"/>
              <a:gd name="connsiteY22" fmla="*/ 416719 h 447675"/>
              <a:gd name="connsiteX23" fmla="*/ 357188 w 2659857"/>
              <a:gd name="connsiteY23" fmla="*/ 440532 h 447675"/>
              <a:gd name="connsiteX24" fmla="*/ 385763 w 2659857"/>
              <a:gd name="connsiteY24" fmla="*/ 447675 h 447675"/>
              <a:gd name="connsiteX25" fmla="*/ 481013 w 2659857"/>
              <a:gd name="connsiteY25" fmla="*/ 426244 h 447675"/>
              <a:gd name="connsiteX26" fmla="*/ 652463 w 2659857"/>
              <a:gd name="connsiteY26" fmla="*/ 388144 h 447675"/>
              <a:gd name="connsiteX27" fmla="*/ 788194 w 2659857"/>
              <a:gd name="connsiteY27" fmla="*/ 354807 h 447675"/>
              <a:gd name="connsiteX28" fmla="*/ 964407 w 2659857"/>
              <a:gd name="connsiteY28" fmla="*/ 314325 h 447675"/>
              <a:gd name="connsiteX29" fmla="*/ 1140619 w 2659857"/>
              <a:gd name="connsiteY29" fmla="*/ 295275 h 447675"/>
              <a:gd name="connsiteX30" fmla="*/ 1273969 w 2659857"/>
              <a:gd name="connsiteY30" fmla="*/ 285750 h 447675"/>
              <a:gd name="connsiteX31" fmla="*/ 1490663 w 2659857"/>
              <a:gd name="connsiteY31" fmla="*/ 266700 h 447675"/>
              <a:gd name="connsiteX32" fmla="*/ 1719263 w 2659857"/>
              <a:gd name="connsiteY32" fmla="*/ 252413 h 447675"/>
              <a:gd name="connsiteX33" fmla="*/ 1878807 w 2659857"/>
              <a:gd name="connsiteY33" fmla="*/ 242888 h 447675"/>
              <a:gd name="connsiteX34" fmla="*/ 2035969 w 2659857"/>
              <a:gd name="connsiteY34" fmla="*/ 223838 h 447675"/>
              <a:gd name="connsiteX35" fmla="*/ 2202657 w 2659857"/>
              <a:gd name="connsiteY35" fmla="*/ 223838 h 447675"/>
              <a:gd name="connsiteX36" fmla="*/ 2343150 w 2659857"/>
              <a:gd name="connsiteY36" fmla="*/ 223838 h 447675"/>
              <a:gd name="connsiteX37" fmla="*/ 2488407 w 2659857"/>
              <a:gd name="connsiteY37" fmla="*/ 221457 h 447675"/>
              <a:gd name="connsiteX38" fmla="*/ 2550319 w 2659857"/>
              <a:gd name="connsiteY38" fmla="*/ 219075 h 447675"/>
              <a:gd name="connsiteX39" fmla="*/ 2590800 w 2659857"/>
              <a:gd name="connsiteY39" fmla="*/ 211932 h 447675"/>
              <a:gd name="connsiteX40" fmla="*/ 2628900 w 2659857"/>
              <a:gd name="connsiteY40" fmla="*/ 197644 h 447675"/>
              <a:gd name="connsiteX41" fmla="*/ 2647950 w 2659857"/>
              <a:gd name="connsiteY41" fmla="*/ 180975 h 447675"/>
              <a:gd name="connsiteX42" fmla="*/ 2659857 w 2659857"/>
              <a:gd name="connsiteY42" fmla="*/ 161925 h 447675"/>
              <a:gd name="connsiteX43" fmla="*/ 2659857 w 2659857"/>
              <a:gd name="connsiteY43" fmla="*/ 150019 h 447675"/>
              <a:gd name="connsiteX44" fmla="*/ 2655094 w 2659857"/>
              <a:gd name="connsiteY44" fmla="*/ 133350 h 447675"/>
              <a:gd name="connsiteX45" fmla="*/ 2640807 w 2659857"/>
              <a:gd name="connsiteY45" fmla="*/ 107157 h 447675"/>
              <a:gd name="connsiteX46" fmla="*/ 2607469 w 2659857"/>
              <a:gd name="connsiteY46" fmla="*/ 83344 h 447675"/>
              <a:gd name="connsiteX47" fmla="*/ 2566988 w 2659857"/>
              <a:gd name="connsiteY47" fmla="*/ 66675 h 447675"/>
              <a:gd name="connsiteX48" fmla="*/ 2507457 w 2659857"/>
              <a:gd name="connsiteY48" fmla="*/ 47625 h 447675"/>
              <a:gd name="connsiteX49" fmla="*/ 2469357 w 2659857"/>
              <a:gd name="connsiteY49" fmla="*/ 28575 h 447675"/>
              <a:gd name="connsiteX50" fmla="*/ 2440782 w 2659857"/>
              <a:gd name="connsiteY50" fmla="*/ 16669 h 447675"/>
              <a:gd name="connsiteX51" fmla="*/ 2378869 w 2659857"/>
              <a:gd name="connsiteY51" fmla="*/ 0 h 447675"/>
              <a:gd name="connsiteX52" fmla="*/ 2347913 w 2659857"/>
              <a:gd name="connsiteY52" fmla="*/ 0 h 447675"/>
              <a:gd name="connsiteX53" fmla="*/ 2288382 w 2659857"/>
              <a:gd name="connsiteY53" fmla="*/ 11907 h 447675"/>
              <a:gd name="connsiteX54" fmla="*/ 2190750 w 2659857"/>
              <a:gd name="connsiteY54" fmla="*/ 30957 h 447675"/>
              <a:gd name="connsiteX55" fmla="*/ 2083594 w 2659857"/>
              <a:gd name="connsiteY55" fmla="*/ 50007 h 447675"/>
              <a:gd name="connsiteX56" fmla="*/ 1859757 w 2659857"/>
              <a:gd name="connsiteY56" fmla="*/ 88107 h 447675"/>
              <a:gd name="connsiteX57" fmla="*/ 1704975 w 2659857"/>
              <a:gd name="connsiteY57" fmla="*/ 100013 h 447675"/>
              <a:gd name="connsiteX58" fmla="*/ 1471613 w 2659857"/>
              <a:gd name="connsiteY58" fmla="*/ 116682 h 447675"/>
              <a:gd name="connsiteX59" fmla="*/ 1195388 w 2659857"/>
              <a:gd name="connsiteY59" fmla="*/ 140494 h 447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659857" h="447675">
                <a:moveTo>
                  <a:pt x="1195388" y="140494"/>
                </a:moveTo>
                <a:lnTo>
                  <a:pt x="964407" y="159544"/>
                </a:lnTo>
                <a:lnTo>
                  <a:pt x="719138" y="180975"/>
                </a:lnTo>
                <a:lnTo>
                  <a:pt x="557213" y="200025"/>
                </a:lnTo>
                <a:lnTo>
                  <a:pt x="390525" y="219075"/>
                </a:lnTo>
                <a:lnTo>
                  <a:pt x="350044" y="223838"/>
                </a:lnTo>
                <a:lnTo>
                  <a:pt x="285750" y="216694"/>
                </a:lnTo>
                <a:lnTo>
                  <a:pt x="207169" y="197644"/>
                </a:lnTo>
                <a:lnTo>
                  <a:pt x="142875" y="176213"/>
                </a:lnTo>
                <a:lnTo>
                  <a:pt x="80963" y="150019"/>
                </a:lnTo>
                <a:lnTo>
                  <a:pt x="40482" y="130969"/>
                </a:lnTo>
                <a:lnTo>
                  <a:pt x="30957" y="128588"/>
                </a:lnTo>
                <a:lnTo>
                  <a:pt x="14288" y="128588"/>
                </a:lnTo>
                <a:lnTo>
                  <a:pt x="2382" y="133350"/>
                </a:lnTo>
                <a:lnTo>
                  <a:pt x="0" y="142875"/>
                </a:lnTo>
                <a:lnTo>
                  <a:pt x="2382" y="166688"/>
                </a:lnTo>
                <a:lnTo>
                  <a:pt x="16669" y="190500"/>
                </a:lnTo>
                <a:lnTo>
                  <a:pt x="33338" y="207169"/>
                </a:lnTo>
                <a:lnTo>
                  <a:pt x="78582" y="252413"/>
                </a:lnTo>
                <a:lnTo>
                  <a:pt x="130969" y="297657"/>
                </a:lnTo>
                <a:lnTo>
                  <a:pt x="190500" y="342900"/>
                </a:lnTo>
                <a:lnTo>
                  <a:pt x="238125" y="376238"/>
                </a:lnTo>
                <a:lnTo>
                  <a:pt x="302419" y="416719"/>
                </a:lnTo>
                <a:lnTo>
                  <a:pt x="357188" y="440532"/>
                </a:lnTo>
                <a:lnTo>
                  <a:pt x="385763" y="447675"/>
                </a:lnTo>
                <a:lnTo>
                  <a:pt x="481013" y="426244"/>
                </a:lnTo>
                <a:lnTo>
                  <a:pt x="652463" y="388144"/>
                </a:lnTo>
                <a:lnTo>
                  <a:pt x="788194" y="354807"/>
                </a:lnTo>
                <a:lnTo>
                  <a:pt x="964407" y="314325"/>
                </a:lnTo>
                <a:lnTo>
                  <a:pt x="1140619" y="295275"/>
                </a:lnTo>
                <a:lnTo>
                  <a:pt x="1273969" y="285750"/>
                </a:lnTo>
                <a:lnTo>
                  <a:pt x="1490663" y="266700"/>
                </a:lnTo>
                <a:lnTo>
                  <a:pt x="1719263" y="252413"/>
                </a:lnTo>
                <a:lnTo>
                  <a:pt x="1878807" y="242888"/>
                </a:lnTo>
                <a:lnTo>
                  <a:pt x="2035969" y="223838"/>
                </a:lnTo>
                <a:lnTo>
                  <a:pt x="2202657" y="223838"/>
                </a:lnTo>
                <a:lnTo>
                  <a:pt x="2343150" y="223838"/>
                </a:lnTo>
                <a:lnTo>
                  <a:pt x="2488407" y="221457"/>
                </a:lnTo>
                <a:lnTo>
                  <a:pt x="2550319" y="219075"/>
                </a:lnTo>
                <a:lnTo>
                  <a:pt x="2590800" y="211932"/>
                </a:lnTo>
                <a:lnTo>
                  <a:pt x="2628900" y="197644"/>
                </a:lnTo>
                <a:lnTo>
                  <a:pt x="2647950" y="180975"/>
                </a:lnTo>
                <a:lnTo>
                  <a:pt x="2659857" y="161925"/>
                </a:lnTo>
                <a:lnTo>
                  <a:pt x="2659857" y="150019"/>
                </a:lnTo>
                <a:lnTo>
                  <a:pt x="2655094" y="133350"/>
                </a:lnTo>
                <a:lnTo>
                  <a:pt x="2640807" y="107157"/>
                </a:lnTo>
                <a:lnTo>
                  <a:pt x="2607469" y="83344"/>
                </a:lnTo>
                <a:lnTo>
                  <a:pt x="2566988" y="66675"/>
                </a:lnTo>
                <a:lnTo>
                  <a:pt x="2507457" y="47625"/>
                </a:lnTo>
                <a:lnTo>
                  <a:pt x="2469357" y="28575"/>
                </a:lnTo>
                <a:lnTo>
                  <a:pt x="2440782" y="16669"/>
                </a:lnTo>
                <a:lnTo>
                  <a:pt x="2378869" y="0"/>
                </a:lnTo>
                <a:lnTo>
                  <a:pt x="2347913" y="0"/>
                </a:lnTo>
                <a:lnTo>
                  <a:pt x="2288382" y="11907"/>
                </a:lnTo>
                <a:lnTo>
                  <a:pt x="2190750" y="30957"/>
                </a:lnTo>
                <a:lnTo>
                  <a:pt x="2083594" y="50007"/>
                </a:lnTo>
                <a:lnTo>
                  <a:pt x="1859757" y="88107"/>
                </a:lnTo>
                <a:lnTo>
                  <a:pt x="1704975" y="100013"/>
                </a:lnTo>
                <a:lnTo>
                  <a:pt x="1471613" y="116682"/>
                </a:lnTo>
                <a:lnTo>
                  <a:pt x="1195388" y="14049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DAD2EF84-2F37-4FB7-B1CB-6DB27328B163}"/>
              </a:ext>
            </a:extLst>
          </p:cNvPr>
          <p:cNvSpPr/>
          <p:nvPr/>
        </p:nvSpPr>
        <p:spPr>
          <a:xfrm>
            <a:off x="5176839" y="2820989"/>
            <a:ext cx="517525" cy="1131887"/>
          </a:xfrm>
          <a:custGeom>
            <a:avLst/>
            <a:gdLst>
              <a:gd name="connsiteX0" fmla="*/ 495300 w 516731"/>
              <a:gd name="connsiteY0" fmla="*/ 769144 h 1131094"/>
              <a:gd name="connsiteX1" fmla="*/ 485775 w 516731"/>
              <a:gd name="connsiteY1" fmla="*/ 588169 h 1131094"/>
              <a:gd name="connsiteX2" fmla="*/ 488156 w 516731"/>
              <a:gd name="connsiteY2" fmla="*/ 461963 h 1131094"/>
              <a:gd name="connsiteX3" fmla="*/ 485775 w 516731"/>
              <a:gd name="connsiteY3" fmla="*/ 326232 h 1131094"/>
              <a:gd name="connsiteX4" fmla="*/ 492918 w 516731"/>
              <a:gd name="connsiteY4" fmla="*/ 311944 h 1131094"/>
              <a:gd name="connsiteX5" fmla="*/ 504825 w 516731"/>
              <a:gd name="connsiteY5" fmla="*/ 290513 h 1131094"/>
              <a:gd name="connsiteX6" fmla="*/ 514350 w 516731"/>
              <a:gd name="connsiteY6" fmla="*/ 271463 h 1131094"/>
              <a:gd name="connsiteX7" fmla="*/ 516731 w 516731"/>
              <a:gd name="connsiteY7" fmla="*/ 257175 h 1131094"/>
              <a:gd name="connsiteX8" fmla="*/ 514350 w 516731"/>
              <a:gd name="connsiteY8" fmla="*/ 235744 h 1131094"/>
              <a:gd name="connsiteX9" fmla="*/ 504825 w 516731"/>
              <a:gd name="connsiteY9" fmla="*/ 216694 h 1131094"/>
              <a:gd name="connsiteX10" fmla="*/ 488156 w 516731"/>
              <a:gd name="connsiteY10" fmla="*/ 195263 h 1131094"/>
              <a:gd name="connsiteX11" fmla="*/ 466725 w 516731"/>
              <a:gd name="connsiteY11" fmla="*/ 183357 h 1131094"/>
              <a:gd name="connsiteX12" fmla="*/ 435768 w 516731"/>
              <a:gd name="connsiteY12" fmla="*/ 171450 h 1131094"/>
              <a:gd name="connsiteX13" fmla="*/ 407193 w 516731"/>
              <a:gd name="connsiteY13" fmla="*/ 164307 h 1131094"/>
              <a:gd name="connsiteX14" fmla="*/ 371475 w 516731"/>
              <a:gd name="connsiteY14" fmla="*/ 142875 h 1131094"/>
              <a:gd name="connsiteX15" fmla="*/ 311943 w 516731"/>
              <a:gd name="connsiteY15" fmla="*/ 102394 h 1131094"/>
              <a:gd name="connsiteX16" fmla="*/ 266700 w 516731"/>
              <a:gd name="connsiteY16" fmla="*/ 76200 h 1131094"/>
              <a:gd name="connsiteX17" fmla="*/ 211931 w 516731"/>
              <a:gd name="connsiteY17" fmla="*/ 45244 h 1131094"/>
              <a:gd name="connsiteX18" fmla="*/ 121443 w 516731"/>
              <a:gd name="connsiteY18" fmla="*/ 0 h 1131094"/>
              <a:gd name="connsiteX19" fmla="*/ 0 w 516731"/>
              <a:gd name="connsiteY19" fmla="*/ 28575 h 1131094"/>
              <a:gd name="connsiteX20" fmla="*/ 76200 w 516731"/>
              <a:gd name="connsiteY20" fmla="*/ 54769 h 1131094"/>
              <a:gd name="connsiteX21" fmla="*/ 111918 w 516731"/>
              <a:gd name="connsiteY21" fmla="*/ 78582 h 1131094"/>
              <a:gd name="connsiteX22" fmla="*/ 142875 w 516731"/>
              <a:gd name="connsiteY22" fmla="*/ 107157 h 1131094"/>
              <a:gd name="connsiteX23" fmla="*/ 161925 w 516731"/>
              <a:gd name="connsiteY23" fmla="*/ 128588 h 1131094"/>
              <a:gd name="connsiteX24" fmla="*/ 188118 w 516731"/>
              <a:gd name="connsiteY24" fmla="*/ 164307 h 1131094"/>
              <a:gd name="connsiteX25" fmla="*/ 214312 w 516731"/>
              <a:gd name="connsiteY25" fmla="*/ 214313 h 1131094"/>
              <a:gd name="connsiteX26" fmla="*/ 226218 w 516731"/>
              <a:gd name="connsiteY26" fmla="*/ 245269 h 1131094"/>
              <a:gd name="connsiteX27" fmla="*/ 240506 w 516731"/>
              <a:gd name="connsiteY27" fmla="*/ 288132 h 1131094"/>
              <a:gd name="connsiteX28" fmla="*/ 250031 w 516731"/>
              <a:gd name="connsiteY28" fmla="*/ 330994 h 1131094"/>
              <a:gd name="connsiteX29" fmla="*/ 257175 w 516731"/>
              <a:gd name="connsiteY29" fmla="*/ 383382 h 1131094"/>
              <a:gd name="connsiteX30" fmla="*/ 261937 w 516731"/>
              <a:gd name="connsiteY30" fmla="*/ 452438 h 1131094"/>
              <a:gd name="connsiteX31" fmla="*/ 264318 w 516731"/>
              <a:gd name="connsiteY31" fmla="*/ 490538 h 1131094"/>
              <a:gd name="connsiteX32" fmla="*/ 283368 w 516731"/>
              <a:gd name="connsiteY32" fmla="*/ 638175 h 1131094"/>
              <a:gd name="connsiteX33" fmla="*/ 314325 w 516731"/>
              <a:gd name="connsiteY33" fmla="*/ 1131094 h 1131094"/>
              <a:gd name="connsiteX34" fmla="*/ 516731 w 516731"/>
              <a:gd name="connsiteY34" fmla="*/ 1112044 h 1131094"/>
              <a:gd name="connsiteX35" fmla="*/ 495300 w 516731"/>
              <a:gd name="connsiteY35" fmla="*/ 769144 h 1131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16731" h="1131094">
                <a:moveTo>
                  <a:pt x="495300" y="769144"/>
                </a:moveTo>
                <a:lnTo>
                  <a:pt x="485775" y="588169"/>
                </a:lnTo>
                <a:cubicBezTo>
                  <a:pt x="486569" y="546100"/>
                  <a:pt x="487362" y="504032"/>
                  <a:pt x="488156" y="461963"/>
                </a:cubicBezTo>
                <a:cubicBezTo>
                  <a:pt x="487362" y="416719"/>
                  <a:pt x="486569" y="371476"/>
                  <a:pt x="485775" y="326232"/>
                </a:cubicBezTo>
                <a:lnTo>
                  <a:pt x="492918" y="311944"/>
                </a:lnTo>
                <a:lnTo>
                  <a:pt x="504825" y="290513"/>
                </a:lnTo>
                <a:lnTo>
                  <a:pt x="514350" y="271463"/>
                </a:lnTo>
                <a:lnTo>
                  <a:pt x="516731" y="257175"/>
                </a:lnTo>
                <a:lnTo>
                  <a:pt x="514350" y="235744"/>
                </a:lnTo>
                <a:lnTo>
                  <a:pt x="504825" y="216694"/>
                </a:lnTo>
                <a:lnTo>
                  <a:pt x="488156" y="195263"/>
                </a:lnTo>
                <a:lnTo>
                  <a:pt x="466725" y="183357"/>
                </a:lnTo>
                <a:lnTo>
                  <a:pt x="435768" y="171450"/>
                </a:lnTo>
                <a:lnTo>
                  <a:pt x="407193" y="164307"/>
                </a:lnTo>
                <a:lnTo>
                  <a:pt x="371475" y="142875"/>
                </a:lnTo>
                <a:lnTo>
                  <a:pt x="311943" y="102394"/>
                </a:lnTo>
                <a:lnTo>
                  <a:pt x="266700" y="76200"/>
                </a:lnTo>
                <a:lnTo>
                  <a:pt x="211931" y="45244"/>
                </a:lnTo>
                <a:lnTo>
                  <a:pt x="121443" y="0"/>
                </a:lnTo>
                <a:lnTo>
                  <a:pt x="0" y="28575"/>
                </a:lnTo>
                <a:lnTo>
                  <a:pt x="76200" y="54769"/>
                </a:lnTo>
                <a:lnTo>
                  <a:pt x="111918" y="78582"/>
                </a:lnTo>
                <a:lnTo>
                  <a:pt x="142875" y="107157"/>
                </a:lnTo>
                <a:lnTo>
                  <a:pt x="161925" y="128588"/>
                </a:lnTo>
                <a:lnTo>
                  <a:pt x="188118" y="164307"/>
                </a:lnTo>
                <a:lnTo>
                  <a:pt x="214312" y="214313"/>
                </a:lnTo>
                <a:lnTo>
                  <a:pt x="226218" y="245269"/>
                </a:lnTo>
                <a:lnTo>
                  <a:pt x="240506" y="288132"/>
                </a:lnTo>
                <a:lnTo>
                  <a:pt x="250031" y="330994"/>
                </a:lnTo>
                <a:lnTo>
                  <a:pt x="257175" y="383382"/>
                </a:lnTo>
                <a:lnTo>
                  <a:pt x="261937" y="452438"/>
                </a:lnTo>
                <a:lnTo>
                  <a:pt x="264318" y="490538"/>
                </a:lnTo>
                <a:lnTo>
                  <a:pt x="283368" y="638175"/>
                </a:lnTo>
                <a:lnTo>
                  <a:pt x="314325" y="1131094"/>
                </a:lnTo>
                <a:lnTo>
                  <a:pt x="516731" y="1112044"/>
                </a:lnTo>
                <a:lnTo>
                  <a:pt x="495300" y="76914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254EBA9F-5DE5-49BA-BF21-47F3B4085EA5}"/>
              </a:ext>
            </a:extLst>
          </p:cNvPr>
          <p:cNvSpPr/>
          <p:nvPr/>
        </p:nvSpPr>
        <p:spPr>
          <a:xfrm>
            <a:off x="6354763" y="2724150"/>
            <a:ext cx="508000" cy="1150938"/>
          </a:xfrm>
          <a:custGeom>
            <a:avLst/>
            <a:gdLst>
              <a:gd name="connsiteX0" fmla="*/ 85725 w 507207"/>
              <a:gd name="connsiteY0" fmla="*/ 916781 h 1150144"/>
              <a:gd name="connsiteX1" fmla="*/ 126207 w 507207"/>
              <a:gd name="connsiteY1" fmla="*/ 754856 h 1150144"/>
              <a:gd name="connsiteX2" fmla="*/ 161925 w 507207"/>
              <a:gd name="connsiteY2" fmla="*/ 611981 h 1150144"/>
              <a:gd name="connsiteX3" fmla="*/ 176213 w 507207"/>
              <a:gd name="connsiteY3" fmla="*/ 495300 h 1150144"/>
              <a:gd name="connsiteX4" fmla="*/ 209550 w 507207"/>
              <a:gd name="connsiteY4" fmla="*/ 328613 h 1150144"/>
              <a:gd name="connsiteX5" fmla="*/ 221457 w 507207"/>
              <a:gd name="connsiteY5" fmla="*/ 266700 h 1150144"/>
              <a:gd name="connsiteX6" fmla="*/ 226219 w 507207"/>
              <a:gd name="connsiteY6" fmla="*/ 238125 h 1150144"/>
              <a:gd name="connsiteX7" fmla="*/ 226219 w 507207"/>
              <a:gd name="connsiteY7" fmla="*/ 209550 h 1150144"/>
              <a:gd name="connsiteX8" fmla="*/ 219075 w 507207"/>
              <a:gd name="connsiteY8" fmla="*/ 173831 h 1150144"/>
              <a:gd name="connsiteX9" fmla="*/ 207169 w 507207"/>
              <a:gd name="connsiteY9" fmla="*/ 142875 h 1150144"/>
              <a:gd name="connsiteX10" fmla="*/ 185738 w 507207"/>
              <a:gd name="connsiteY10" fmla="*/ 109538 h 1150144"/>
              <a:gd name="connsiteX11" fmla="*/ 159544 w 507207"/>
              <a:gd name="connsiteY11" fmla="*/ 85725 h 1150144"/>
              <a:gd name="connsiteX12" fmla="*/ 123825 w 507207"/>
              <a:gd name="connsiteY12" fmla="*/ 61913 h 1150144"/>
              <a:gd name="connsiteX13" fmla="*/ 85725 w 507207"/>
              <a:gd name="connsiteY13" fmla="*/ 42863 h 1150144"/>
              <a:gd name="connsiteX14" fmla="*/ 0 w 507207"/>
              <a:gd name="connsiteY14" fmla="*/ 7144 h 1150144"/>
              <a:gd name="connsiteX15" fmla="*/ 180975 w 507207"/>
              <a:gd name="connsiteY15" fmla="*/ 0 h 1150144"/>
              <a:gd name="connsiteX16" fmla="*/ 266700 w 507207"/>
              <a:gd name="connsiteY16" fmla="*/ 59531 h 1150144"/>
              <a:gd name="connsiteX17" fmla="*/ 328613 w 507207"/>
              <a:gd name="connsiteY17" fmla="*/ 104775 h 1150144"/>
              <a:gd name="connsiteX18" fmla="*/ 366713 w 507207"/>
              <a:gd name="connsiteY18" fmla="*/ 130969 h 1150144"/>
              <a:gd name="connsiteX19" fmla="*/ 419100 w 507207"/>
              <a:gd name="connsiteY19" fmla="*/ 173831 h 1150144"/>
              <a:gd name="connsiteX20" fmla="*/ 471488 w 507207"/>
              <a:gd name="connsiteY20" fmla="*/ 219075 h 1150144"/>
              <a:gd name="connsiteX21" fmla="*/ 495300 w 507207"/>
              <a:gd name="connsiteY21" fmla="*/ 240506 h 1150144"/>
              <a:gd name="connsiteX22" fmla="*/ 504825 w 507207"/>
              <a:gd name="connsiteY22" fmla="*/ 252413 h 1150144"/>
              <a:gd name="connsiteX23" fmla="*/ 507207 w 507207"/>
              <a:gd name="connsiteY23" fmla="*/ 259556 h 1150144"/>
              <a:gd name="connsiteX24" fmla="*/ 490538 w 507207"/>
              <a:gd name="connsiteY24" fmla="*/ 288131 h 1150144"/>
              <a:gd name="connsiteX25" fmla="*/ 471488 w 507207"/>
              <a:gd name="connsiteY25" fmla="*/ 319088 h 1150144"/>
              <a:gd name="connsiteX26" fmla="*/ 450057 w 507207"/>
              <a:gd name="connsiteY26" fmla="*/ 366713 h 1150144"/>
              <a:gd name="connsiteX27" fmla="*/ 428625 w 507207"/>
              <a:gd name="connsiteY27" fmla="*/ 423863 h 1150144"/>
              <a:gd name="connsiteX28" fmla="*/ 421482 w 507207"/>
              <a:gd name="connsiteY28" fmla="*/ 461963 h 1150144"/>
              <a:gd name="connsiteX29" fmla="*/ 361950 w 507207"/>
              <a:gd name="connsiteY29" fmla="*/ 692944 h 1150144"/>
              <a:gd name="connsiteX30" fmla="*/ 319088 w 507207"/>
              <a:gd name="connsiteY30" fmla="*/ 862013 h 1150144"/>
              <a:gd name="connsiteX31" fmla="*/ 250032 w 507207"/>
              <a:gd name="connsiteY31" fmla="*/ 1133475 h 1150144"/>
              <a:gd name="connsiteX32" fmla="*/ 33338 w 507207"/>
              <a:gd name="connsiteY32" fmla="*/ 1150144 h 1150144"/>
              <a:gd name="connsiteX33" fmla="*/ 85725 w 507207"/>
              <a:gd name="connsiteY33" fmla="*/ 916781 h 11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07207" h="1150144">
                <a:moveTo>
                  <a:pt x="85725" y="916781"/>
                </a:moveTo>
                <a:lnTo>
                  <a:pt x="126207" y="754856"/>
                </a:lnTo>
                <a:lnTo>
                  <a:pt x="161925" y="611981"/>
                </a:lnTo>
                <a:lnTo>
                  <a:pt x="176213" y="495300"/>
                </a:lnTo>
                <a:lnTo>
                  <a:pt x="209550" y="328613"/>
                </a:lnTo>
                <a:lnTo>
                  <a:pt x="221457" y="266700"/>
                </a:lnTo>
                <a:lnTo>
                  <a:pt x="226219" y="238125"/>
                </a:lnTo>
                <a:lnTo>
                  <a:pt x="226219" y="209550"/>
                </a:lnTo>
                <a:lnTo>
                  <a:pt x="219075" y="173831"/>
                </a:lnTo>
                <a:lnTo>
                  <a:pt x="207169" y="142875"/>
                </a:lnTo>
                <a:lnTo>
                  <a:pt x="185738" y="109538"/>
                </a:lnTo>
                <a:lnTo>
                  <a:pt x="159544" y="85725"/>
                </a:lnTo>
                <a:lnTo>
                  <a:pt x="123825" y="61913"/>
                </a:lnTo>
                <a:lnTo>
                  <a:pt x="85725" y="42863"/>
                </a:lnTo>
                <a:lnTo>
                  <a:pt x="0" y="7144"/>
                </a:lnTo>
                <a:lnTo>
                  <a:pt x="180975" y="0"/>
                </a:lnTo>
                <a:lnTo>
                  <a:pt x="266700" y="59531"/>
                </a:lnTo>
                <a:lnTo>
                  <a:pt x="328613" y="104775"/>
                </a:lnTo>
                <a:lnTo>
                  <a:pt x="366713" y="130969"/>
                </a:lnTo>
                <a:lnTo>
                  <a:pt x="419100" y="173831"/>
                </a:lnTo>
                <a:lnTo>
                  <a:pt x="471488" y="219075"/>
                </a:lnTo>
                <a:lnTo>
                  <a:pt x="495300" y="240506"/>
                </a:lnTo>
                <a:lnTo>
                  <a:pt x="504825" y="252413"/>
                </a:lnTo>
                <a:lnTo>
                  <a:pt x="507207" y="259556"/>
                </a:lnTo>
                <a:lnTo>
                  <a:pt x="490538" y="288131"/>
                </a:lnTo>
                <a:lnTo>
                  <a:pt x="471488" y="319088"/>
                </a:lnTo>
                <a:lnTo>
                  <a:pt x="450057" y="366713"/>
                </a:lnTo>
                <a:lnTo>
                  <a:pt x="428625" y="423863"/>
                </a:lnTo>
                <a:lnTo>
                  <a:pt x="421482" y="461963"/>
                </a:lnTo>
                <a:lnTo>
                  <a:pt x="361950" y="692944"/>
                </a:lnTo>
                <a:lnTo>
                  <a:pt x="319088" y="862013"/>
                </a:lnTo>
                <a:lnTo>
                  <a:pt x="250032" y="1133475"/>
                </a:lnTo>
                <a:lnTo>
                  <a:pt x="33338" y="1150144"/>
                </a:lnTo>
                <a:lnTo>
                  <a:pt x="85725" y="91678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A5AC5C10-0D28-41D9-897E-BD8D853FE432}"/>
              </a:ext>
            </a:extLst>
          </p:cNvPr>
          <p:cNvSpPr/>
          <p:nvPr/>
        </p:nvSpPr>
        <p:spPr>
          <a:xfrm>
            <a:off x="3892551" y="3719513"/>
            <a:ext cx="4181475" cy="488950"/>
          </a:xfrm>
          <a:custGeom>
            <a:avLst/>
            <a:gdLst>
              <a:gd name="connsiteX0" fmla="*/ 2090542 w 4181085"/>
              <a:gd name="connsiteY0" fmla="*/ 118974 h 489493"/>
              <a:gd name="connsiteX1" fmla="*/ 1791408 w 4181085"/>
              <a:gd name="connsiteY1" fmla="*/ 135970 h 489493"/>
              <a:gd name="connsiteX2" fmla="*/ 1601049 w 4181085"/>
              <a:gd name="connsiteY2" fmla="*/ 156365 h 489493"/>
              <a:gd name="connsiteX3" fmla="*/ 1366501 w 4181085"/>
              <a:gd name="connsiteY3" fmla="*/ 180160 h 489493"/>
              <a:gd name="connsiteX4" fmla="*/ 1080963 w 4181085"/>
              <a:gd name="connsiteY4" fmla="*/ 207354 h 489493"/>
              <a:gd name="connsiteX5" fmla="*/ 832817 w 4181085"/>
              <a:gd name="connsiteY5" fmla="*/ 231149 h 489493"/>
              <a:gd name="connsiteX6" fmla="*/ 676452 w 4181085"/>
              <a:gd name="connsiteY6" fmla="*/ 244746 h 489493"/>
              <a:gd name="connsiteX7" fmla="*/ 479295 w 4181085"/>
              <a:gd name="connsiteY7" fmla="*/ 265142 h 489493"/>
              <a:gd name="connsiteX8" fmla="*/ 411310 w 4181085"/>
              <a:gd name="connsiteY8" fmla="*/ 271940 h 489493"/>
              <a:gd name="connsiteX9" fmla="*/ 356921 w 4181085"/>
              <a:gd name="connsiteY9" fmla="*/ 268541 h 489493"/>
              <a:gd name="connsiteX10" fmla="*/ 295735 w 4181085"/>
              <a:gd name="connsiteY10" fmla="*/ 261742 h 489493"/>
              <a:gd name="connsiteX11" fmla="*/ 258343 w 4181085"/>
              <a:gd name="connsiteY11" fmla="*/ 254944 h 489493"/>
              <a:gd name="connsiteX12" fmla="*/ 200556 w 4181085"/>
              <a:gd name="connsiteY12" fmla="*/ 237948 h 489493"/>
              <a:gd name="connsiteX13" fmla="*/ 163164 w 4181085"/>
              <a:gd name="connsiteY13" fmla="*/ 224351 h 489493"/>
              <a:gd name="connsiteX14" fmla="*/ 112175 w 4181085"/>
              <a:gd name="connsiteY14" fmla="*/ 200556 h 489493"/>
              <a:gd name="connsiteX15" fmla="*/ 78182 w 4181085"/>
              <a:gd name="connsiteY15" fmla="*/ 176761 h 489493"/>
              <a:gd name="connsiteX16" fmla="*/ 57787 w 4181085"/>
              <a:gd name="connsiteY16" fmla="*/ 163164 h 489493"/>
              <a:gd name="connsiteX17" fmla="*/ 33992 w 4181085"/>
              <a:gd name="connsiteY17" fmla="*/ 152966 h 489493"/>
              <a:gd name="connsiteX18" fmla="*/ 10197 w 4181085"/>
              <a:gd name="connsiteY18" fmla="*/ 156365 h 489493"/>
              <a:gd name="connsiteX19" fmla="*/ 0 w 4181085"/>
              <a:gd name="connsiteY19" fmla="*/ 166563 h 489493"/>
              <a:gd name="connsiteX20" fmla="*/ 0 w 4181085"/>
              <a:gd name="connsiteY20" fmla="*/ 190358 h 489493"/>
              <a:gd name="connsiteX21" fmla="*/ 23794 w 4181085"/>
              <a:gd name="connsiteY21" fmla="*/ 224351 h 489493"/>
              <a:gd name="connsiteX22" fmla="*/ 71384 w 4181085"/>
              <a:gd name="connsiteY22" fmla="*/ 271940 h 489493"/>
              <a:gd name="connsiteX23" fmla="*/ 125772 w 4181085"/>
              <a:gd name="connsiteY23" fmla="*/ 319530 h 489493"/>
              <a:gd name="connsiteX24" fmla="*/ 163164 w 4181085"/>
              <a:gd name="connsiteY24" fmla="*/ 353522 h 489493"/>
              <a:gd name="connsiteX25" fmla="*/ 214153 w 4181085"/>
              <a:gd name="connsiteY25" fmla="*/ 390914 h 489493"/>
              <a:gd name="connsiteX26" fmla="*/ 254944 w 4181085"/>
              <a:gd name="connsiteY26" fmla="*/ 421507 h 489493"/>
              <a:gd name="connsiteX27" fmla="*/ 305933 w 4181085"/>
              <a:gd name="connsiteY27" fmla="*/ 452101 h 489493"/>
              <a:gd name="connsiteX28" fmla="*/ 346724 w 4181085"/>
              <a:gd name="connsiteY28" fmla="*/ 475896 h 489493"/>
              <a:gd name="connsiteX29" fmla="*/ 370518 w 4181085"/>
              <a:gd name="connsiteY29" fmla="*/ 486093 h 489493"/>
              <a:gd name="connsiteX30" fmla="*/ 384115 w 4181085"/>
              <a:gd name="connsiteY30" fmla="*/ 489493 h 489493"/>
              <a:gd name="connsiteX31" fmla="*/ 418108 w 4181085"/>
              <a:gd name="connsiteY31" fmla="*/ 489493 h 489493"/>
              <a:gd name="connsiteX32" fmla="*/ 547280 w 4181085"/>
              <a:gd name="connsiteY32" fmla="*/ 469097 h 489493"/>
              <a:gd name="connsiteX33" fmla="*/ 730840 w 4181085"/>
              <a:gd name="connsiteY33" fmla="*/ 435104 h 489493"/>
              <a:gd name="connsiteX34" fmla="*/ 924597 w 4181085"/>
              <a:gd name="connsiteY34" fmla="*/ 404511 h 489493"/>
              <a:gd name="connsiteX35" fmla="*/ 1152347 w 4181085"/>
              <a:gd name="connsiteY35" fmla="*/ 370519 h 489493"/>
              <a:gd name="connsiteX36" fmla="*/ 1325710 w 4181085"/>
              <a:gd name="connsiteY36" fmla="*/ 343325 h 489493"/>
              <a:gd name="connsiteX37" fmla="*/ 1631643 w 4181085"/>
              <a:gd name="connsiteY37" fmla="*/ 292336 h 489493"/>
              <a:gd name="connsiteX38" fmla="*/ 1883188 w 4181085"/>
              <a:gd name="connsiteY38" fmla="*/ 275339 h 489493"/>
              <a:gd name="connsiteX39" fmla="*/ 2008960 w 4181085"/>
              <a:gd name="connsiteY39" fmla="*/ 268541 h 489493"/>
              <a:gd name="connsiteX40" fmla="*/ 2206117 w 4181085"/>
              <a:gd name="connsiteY40" fmla="*/ 254944 h 489493"/>
              <a:gd name="connsiteX41" fmla="*/ 2396475 w 4181085"/>
              <a:gd name="connsiteY41" fmla="*/ 237948 h 489493"/>
              <a:gd name="connsiteX42" fmla="*/ 2593632 w 4181085"/>
              <a:gd name="connsiteY42" fmla="*/ 224351 h 489493"/>
              <a:gd name="connsiteX43" fmla="*/ 2722804 w 4181085"/>
              <a:gd name="connsiteY43" fmla="*/ 224351 h 489493"/>
              <a:gd name="connsiteX44" fmla="*/ 2960752 w 4181085"/>
              <a:gd name="connsiteY44" fmla="*/ 224351 h 489493"/>
              <a:gd name="connsiteX45" fmla="*/ 3137513 w 4181085"/>
              <a:gd name="connsiteY45" fmla="*/ 227750 h 489493"/>
              <a:gd name="connsiteX46" fmla="*/ 3273484 w 4181085"/>
              <a:gd name="connsiteY46" fmla="*/ 227750 h 489493"/>
              <a:gd name="connsiteX47" fmla="*/ 3385659 w 4181085"/>
              <a:gd name="connsiteY47" fmla="*/ 231149 h 489493"/>
              <a:gd name="connsiteX48" fmla="*/ 3487637 w 4181085"/>
              <a:gd name="connsiteY48" fmla="*/ 237948 h 489493"/>
              <a:gd name="connsiteX49" fmla="*/ 3576017 w 4181085"/>
              <a:gd name="connsiteY49" fmla="*/ 244746 h 489493"/>
              <a:gd name="connsiteX50" fmla="*/ 3674596 w 4181085"/>
              <a:gd name="connsiteY50" fmla="*/ 254944 h 489493"/>
              <a:gd name="connsiteX51" fmla="*/ 3827562 w 4181085"/>
              <a:gd name="connsiteY51" fmla="*/ 275339 h 489493"/>
              <a:gd name="connsiteX52" fmla="*/ 3956734 w 4181085"/>
              <a:gd name="connsiteY52" fmla="*/ 295735 h 489493"/>
              <a:gd name="connsiteX53" fmla="*/ 4028118 w 4181085"/>
              <a:gd name="connsiteY53" fmla="*/ 309332 h 489493"/>
              <a:gd name="connsiteX54" fmla="*/ 4055313 w 4181085"/>
              <a:gd name="connsiteY54" fmla="*/ 312731 h 489493"/>
              <a:gd name="connsiteX55" fmla="*/ 4096104 w 4181085"/>
              <a:gd name="connsiteY55" fmla="*/ 305933 h 489493"/>
              <a:gd name="connsiteX56" fmla="*/ 4133495 w 4181085"/>
              <a:gd name="connsiteY56" fmla="*/ 295735 h 489493"/>
              <a:gd name="connsiteX57" fmla="*/ 4164089 w 4181085"/>
              <a:gd name="connsiteY57" fmla="*/ 275339 h 489493"/>
              <a:gd name="connsiteX58" fmla="*/ 4177686 w 4181085"/>
              <a:gd name="connsiteY58" fmla="*/ 258343 h 489493"/>
              <a:gd name="connsiteX59" fmla="*/ 4181085 w 4181085"/>
              <a:gd name="connsiteY59" fmla="*/ 244746 h 489493"/>
              <a:gd name="connsiteX60" fmla="*/ 4177686 w 4181085"/>
              <a:gd name="connsiteY60" fmla="*/ 220951 h 489493"/>
              <a:gd name="connsiteX61" fmla="*/ 4164089 w 4181085"/>
              <a:gd name="connsiteY61" fmla="*/ 193757 h 489493"/>
              <a:gd name="connsiteX62" fmla="*/ 4150492 w 4181085"/>
              <a:gd name="connsiteY62" fmla="*/ 173362 h 489493"/>
              <a:gd name="connsiteX63" fmla="*/ 4133495 w 4181085"/>
              <a:gd name="connsiteY63" fmla="*/ 156365 h 489493"/>
              <a:gd name="connsiteX64" fmla="*/ 4119898 w 4181085"/>
              <a:gd name="connsiteY64" fmla="*/ 142768 h 489493"/>
              <a:gd name="connsiteX65" fmla="*/ 4089305 w 4181085"/>
              <a:gd name="connsiteY65" fmla="*/ 118974 h 489493"/>
              <a:gd name="connsiteX66" fmla="*/ 4007723 w 4181085"/>
              <a:gd name="connsiteY66" fmla="*/ 78183 h 489493"/>
              <a:gd name="connsiteX67" fmla="*/ 3919342 w 4181085"/>
              <a:gd name="connsiteY67" fmla="*/ 37391 h 489493"/>
              <a:gd name="connsiteX68" fmla="*/ 3858156 w 4181085"/>
              <a:gd name="connsiteY68" fmla="*/ 16996 h 489493"/>
              <a:gd name="connsiteX69" fmla="*/ 3824163 w 4181085"/>
              <a:gd name="connsiteY69" fmla="*/ 6798 h 489493"/>
              <a:gd name="connsiteX70" fmla="*/ 3803768 w 4181085"/>
              <a:gd name="connsiteY70" fmla="*/ 0 h 489493"/>
              <a:gd name="connsiteX71" fmla="*/ 3756178 w 4181085"/>
              <a:gd name="connsiteY71" fmla="*/ 6798 h 489493"/>
              <a:gd name="connsiteX72" fmla="*/ 3660999 w 4181085"/>
              <a:gd name="connsiteY72" fmla="*/ 23794 h 489493"/>
              <a:gd name="connsiteX73" fmla="*/ 3593014 w 4181085"/>
              <a:gd name="connsiteY73" fmla="*/ 30593 h 489493"/>
              <a:gd name="connsiteX74" fmla="*/ 3399256 w 4181085"/>
              <a:gd name="connsiteY74" fmla="*/ 37391 h 489493"/>
              <a:gd name="connsiteX75" fmla="*/ 3134114 w 4181085"/>
              <a:gd name="connsiteY75" fmla="*/ 50988 h 489493"/>
              <a:gd name="connsiteX76" fmla="*/ 2797588 w 4181085"/>
              <a:gd name="connsiteY76" fmla="*/ 67985 h 489493"/>
              <a:gd name="connsiteX77" fmla="*/ 2678614 w 4181085"/>
              <a:gd name="connsiteY77" fmla="*/ 78183 h 489493"/>
              <a:gd name="connsiteX78" fmla="*/ 2331889 w 4181085"/>
              <a:gd name="connsiteY78" fmla="*/ 105377 h 489493"/>
              <a:gd name="connsiteX79" fmla="*/ 2090542 w 4181085"/>
              <a:gd name="connsiteY79" fmla="*/ 118974 h 489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4181085" h="489493">
                <a:moveTo>
                  <a:pt x="2090542" y="118974"/>
                </a:moveTo>
                <a:lnTo>
                  <a:pt x="1791408" y="135970"/>
                </a:lnTo>
                <a:lnTo>
                  <a:pt x="1601049" y="156365"/>
                </a:lnTo>
                <a:lnTo>
                  <a:pt x="1366501" y="180160"/>
                </a:lnTo>
                <a:lnTo>
                  <a:pt x="1080963" y="207354"/>
                </a:lnTo>
                <a:lnTo>
                  <a:pt x="832817" y="231149"/>
                </a:lnTo>
                <a:lnTo>
                  <a:pt x="676452" y="244746"/>
                </a:lnTo>
                <a:lnTo>
                  <a:pt x="479295" y="265142"/>
                </a:lnTo>
                <a:lnTo>
                  <a:pt x="411310" y="271940"/>
                </a:lnTo>
                <a:lnTo>
                  <a:pt x="356921" y="268541"/>
                </a:lnTo>
                <a:lnTo>
                  <a:pt x="295735" y="261742"/>
                </a:lnTo>
                <a:lnTo>
                  <a:pt x="258343" y="254944"/>
                </a:lnTo>
                <a:lnTo>
                  <a:pt x="200556" y="237948"/>
                </a:lnTo>
                <a:lnTo>
                  <a:pt x="163164" y="224351"/>
                </a:lnTo>
                <a:lnTo>
                  <a:pt x="112175" y="200556"/>
                </a:lnTo>
                <a:lnTo>
                  <a:pt x="78182" y="176761"/>
                </a:lnTo>
                <a:lnTo>
                  <a:pt x="57787" y="163164"/>
                </a:lnTo>
                <a:lnTo>
                  <a:pt x="33992" y="152966"/>
                </a:lnTo>
                <a:lnTo>
                  <a:pt x="10197" y="156365"/>
                </a:lnTo>
                <a:lnTo>
                  <a:pt x="0" y="166563"/>
                </a:lnTo>
                <a:lnTo>
                  <a:pt x="0" y="190358"/>
                </a:lnTo>
                <a:lnTo>
                  <a:pt x="23794" y="224351"/>
                </a:lnTo>
                <a:lnTo>
                  <a:pt x="71384" y="271940"/>
                </a:lnTo>
                <a:lnTo>
                  <a:pt x="125772" y="319530"/>
                </a:lnTo>
                <a:lnTo>
                  <a:pt x="163164" y="353522"/>
                </a:lnTo>
                <a:lnTo>
                  <a:pt x="214153" y="390914"/>
                </a:lnTo>
                <a:lnTo>
                  <a:pt x="254944" y="421507"/>
                </a:lnTo>
                <a:lnTo>
                  <a:pt x="305933" y="452101"/>
                </a:lnTo>
                <a:lnTo>
                  <a:pt x="346724" y="475896"/>
                </a:lnTo>
                <a:lnTo>
                  <a:pt x="370518" y="486093"/>
                </a:lnTo>
                <a:lnTo>
                  <a:pt x="384115" y="489493"/>
                </a:lnTo>
                <a:lnTo>
                  <a:pt x="418108" y="489493"/>
                </a:lnTo>
                <a:lnTo>
                  <a:pt x="547280" y="469097"/>
                </a:lnTo>
                <a:lnTo>
                  <a:pt x="730840" y="435104"/>
                </a:lnTo>
                <a:lnTo>
                  <a:pt x="924597" y="404511"/>
                </a:lnTo>
                <a:lnTo>
                  <a:pt x="1152347" y="370519"/>
                </a:lnTo>
                <a:lnTo>
                  <a:pt x="1325710" y="343325"/>
                </a:lnTo>
                <a:lnTo>
                  <a:pt x="1631643" y="292336"/>
                </a:lnTo>
                <a:lnTo>
                  <a:pt x="1883188" y="275339"/>
                </a:lnTo>
                <a:lnTo>
                  <a:pt x="2008960" y="268541"/>
                </a:lnTo>
                <a:lnTo>
                  <a:pt x="2206117" y="254944"/>
                </a:lnTo>
                <a:lnTo>
                  <a:pt x="2396475" y="237948"/>
                </a:lnTo>
                <a:lnTo>
                  <a:pt x="2593632" y="224351"/>
                </a:lnTo>
                <a:lnTo>
                  <a:pt x="2722804" y="224351"/>
                </a:lnTo>
                <a:lnTo>
                  <a:pt x="2960752" y="224351"/>
                </a:lnTo>
                <a:lnTo>
                  <a:pt x="3137513" y="227750"/>
                </a:lnTo>
                <a:lnTo>
                  <a:pt x="3273484" y="227750"/>
                </a:lnTo>
                <a:lnTo>
                  <a:pt x="3385659" y="231149"/>
                </a:lnTo>
                <a:lnTo>
                  <a:pt x="3487637" y="237948"/>
                </a:lnTo>
                <a:lnTo>
                  <a:pt x="3576017" y="244746"/>
                </a:lnTo>
                <a:lnTo>
                  <a:pt x="3674596" y="254944"/>
                </a:lnTo>
                <a:lnTo>
                  <a:pt x="3827562" y="275339"/>
                </a:lnTo>
                <a:lnTo>
                  <a:pt x="3956734" y="295735"/>
                </a:lnTo>
                <a:lnTo>
                  <a:pt x="4028118" y="309332"/>
                </a:lnTo>
                <a:lnTo>
                  <a:pt x="4055313" y="312731"/>
                </a:lnTo>
                <a:lnTo>
                  <a:pt x="4096104" y="305933"/>
                </a:lnTo>
                <a:lnTo>
                  <a:pt x="4133495" y="295735"/>
                </a:lnTo>
                <a:lnTo>
                  <a:pt x="4164089" y="275339"/>
                </a:lnTo>
                <a:lnTo>
                  <a:pt x="4177686" y="258343"/>
                </a:lnTo>
                <a:lnTo>
                  <a:pt x="4181085" y="244746"/>
                </a:lnTo>
                <a:lnTo>
                  <a:pt x="4177686" y="220951"/>
                </a:lnTo>
                <a:lnTo>
                  <a:pt x="4164089" y="193757"/>
                </a:lnTo>
                <a:lnTo>
                  <a:pt x="4150492" y="173362"/>
                </a:lnTo>
                <a:lnTo>
                  <a:pt x="4133495" y="156365"/>
                </a:lnTo>
                <a:lnTo>
                  <a:pt x="4119898" y="142768"/>
                </a:lnTo>
                <a:lnTo>
                  <a:pt x="4089305" y="118974"/>
                </a:lnTo>
                <a:lnTo>
                  <a:pt x="4007723" y="78183"/>
                </a:lnTo>
                <a:lnTo>
                  <a:pt x="3919342" y="37391"/>
                </a:lnTo>
                <a:lnTo>
                  <a:pt x="3858156" y="16996"/>
                </a:lnTo>
                <a:lnTo>
                  <a:pt x="3824163" y="6798"/>
                </a:lnTo>
                <a:lnTo>
                  <a:pt x="3803768" y="0"/>
                </a:lnTo>
                <a:lnTo>
                  <a:pt x="3756178" y="6798"/>
                </a:lnTo>
                <a:lnTo>
                  <a:pt x="3660999" y="23794"/>
                </a:lnTo>
                <a:lnTo>
                  <a:pt x="3593014" y="30593"/>
                </a:lnTo>
                <a:lnTo>
                  <a:pt x="3399256" y="37391"/>
                </a:lnTo>
                <a:lnTo>
                  <a:pt x="3134114" y="50988"/>
                </a:lnTo>
                <a:lnTo>
                  <a:pt x="2797588" y="67985"/>
                </a:lnTo>
                <a:lnTo>
                  <a:pt x="2678614" y="78183"/>
                </a:lnTo>
                <a:lnTo>
                  <a:pt x="2331889" y="105377"/>
                </a:lnTo>
                <a:lnTo>
                  <a:pt x="2090542" y="11897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1E65D848-9F51-427C-A8C9-C0B847857A96}"/>
              </a:ext>
            </a:extLst>
          </p:cNvPr>
          <p:cNvSpPr/>
          <p:nvPr/>
        </p:nvSpPr>
        <p:spPr>
          <a:xfrm>
            <a:off x="4037014" y="3979863"/>
            <a:ext cx="1565275" cy="1077912"/>
          </a:xfrm>
          <a:custGeom>
            <a:avLst/>
            <a:gdLst>
              <a:gd name="connsiteX0" fmla="*/ 1045369 w 1566862"/>
              <a:gd name="connsiteY0" fmla="*/ 250031 h 1078706"/>
              <a:gd name="connsiteX1" fmla="*/ 909637 w 1566862"/>
              <a:gd name="connsiteY1" fmla="*/ 376237 h 1078706"/>
              <a:gd name="connsiteX2" fmla="*/ 797719 w 1566862"/>
              <a:gd name="connsiteY2" fmla="*/ 476250 h 1078706"/>
              <a:gd name="connsiteX3" fmla="*/ 652462 w 1566862"/>
              <a:gd name="connsiteY3" fmla="*/ 597694 h 1078706"/>
              <a:gd name="connsiteX4" fmla="*/ 519112 w 1566862"/>
              <a:gd name="connsiteY4" fmla="*/ 707231 h 1078706"/>
              <a:gd name="connsiteX5" fmla="*/ 397669 w 1566862"/>
              <a:gd name="connsiteY5" fmla="*/ 795337 h 1078706"/>
              <a:gd name="connsiteX6" fmla="*/ 280987 w 1566862"/>
              <a:gd name="connsiteY6" fmla="*/ 878681 h 1078706"/>
              <a:gd name="connsiteX7" fmla="*/ 171450 w 1566862"/>
              <a:gd name="connsiteY7" fmla="*/ 950119 h 1078706"/>
              <a:gd name="connsiteX8" fmla="*/ 26194 w 1566862"/>
              <a:gd name="connsiteY8" fmla="*/ 1031081 h 1078706"/>
              <a:gd name="connsiteX9" fmla="*/ 9525 w 1566862"/>
              <a:gd name="connsiteY9" fmla="*/ 1042987 h 1078706"/>
              <a:gd name="connsiteX10" fmla="*/ 0 w 1566862"/>
              <a:gd name="connsiteY10" fmla="*/ 1059656 h 1078706"/>
              <a:gd name="connsiteX11" fmla="*/ 4762 w 1566862"/>
              <a:gd name="connsiteY11" fmla="*/ 1066800 h 1078706"/>
              <a:gd name="connsiteX12" fmla="*/ 16669 w 1566862"/>
              <a:gd name="connsiteY12" fmla="*/ 1073944 h 1078706"/>
              <a:gd name="connsiteX13" fmla="*/ 38100 w 1566862"/>
              <a:gd name="connsiteY13" fmla="*/ 1078706 h 1078706"/>
              <a:gd name="connsiteX14" fmla="*/ 61912 w 1566862"/>
              <a:gd name="connsiteY14" fmla="*/ 1078706 h 1078706"/>
              <a:gd name="connsiteX15" fmla="*/ 111919 w 1566862"/>
              <a:gd name="connsiteY15" fmla="*/ 1064419 h 1078706"/>
              <a:gd name="connsiteX16" fmla="*/ 264319 w 1566862"/>
              <a:gd name="connsiteY16" fmla="*/ 1000125 h 1078706"/>
              <a:gd name="connsiteX17" fmla="*/ 442912 w 1566862"/>
              <a:gd name="connsiteY17" fmla="*/ 914400 h 1078706"/>
              <a:gd name="connsiteX18" fmla="*/ 592931 w 1566862"/>
              <a:gd name="connsiteY18" fmla="*/ 835819 h 1078706"/>
              <a:gd name="connsiteX19" fmla="*/ 702469 w 1566862"/>
              <a:gd name="connsiteY19" fmla="*/ 773906 h 1078706"/>
              <a:gd name="connsiteX20" fmla="*/ 857250 w 1566862"/>
              <a:gd name="connsiteY20" fmla="*/ 681037 h 1078706"/>
              <a:gd name="connsiteX21" fmla="*/ 1009650 w 1566862"/>
              <a:gd name="connsiteY21" fmla="*/ 581025 h 1078706"/>
              <a:gd name="connsiteX22" fmla="*/ 1147762 w 1566862"/>
              <a:gd name="connsiteY22" fmla="*/ 471487 h 1078706"/>
              <a:gd name="connsiteX23" fmla="*/ 1243012 w 1566862"/>
              <a:gd name="connsiteY23" fmla="*/ 395287 h 1078706"/>
              <a:gd name="connsiteX24" fmla="*/ 1307306 w 1566862"/>
              <a:gd name="connsiteY24" fmla="*/ 340519 h 1078706"/>
              <a:gd name="connsiteX25" fmla="*/ 1378744 w 1566862"/>
              <a:gd name="connsiteY25" fmla="*/ 283369 h 1078706"/>
              <a:gd name="connsiteX26" fmla="*/ 1469231 w 1566862"/>
              <a:gd name="connsiteY26" fmla="*/ 209550 h 1078706"/>
              <a:gd name="connsiteX27" fmla="*/ 1533525 w 1566862"/>
              <a:gd name="connsiteY27" fmla="*/ 154781 h 1078706"/>
              <a:gd name="connsiteX28" fmla="*/ 1559719 w 1566862"/>
              <a:gd name="connsiteY28" fmla="*/ 123825 h 1078706"/>
              <a:gd name="connsiteX29" fmla="*/ 1566862 w 1566862"/>
              <a:gd name="connsiteY29" fmla="*/ 109537 h 1078706"/>
              <a:gd name="connsiteX30" fmla="*/ 1564481 w 1566862"/>
              <a:gd name="connsiteY30" fmla="*/ 97631 h 1078706"/>
              <a:gd name="connsiteX31" fmla="*/ 1545431 w 1566862"/>
              <a:gd name="connsiteY31" fmla="*/ 80962 h 1078706"/>
              <a:gd name="connsiteX32" fmla="*/ 1507331 w 1566862"/>
              <a:gd name="connsiteY32" fmla="*/ 47625 h 1078706"/>
              <a:gd name="connsiteX33" fmla="*/ 1464469 w 1566862"/>
              <a:gd name="connsiteY33" fmla="*/ 0 h 1078706"/>
              <a:gd name="connsiteX34" fmla="*/ 1259681 w 1566862"/>
              <a:gd name="connsiteY34" fmla="*/ 26194 h 1078706"/>
              <a:gd name="connsiteX35" fmla="*/ 1190625 w 1566862"/>
              <a:gd name="connsiteY35" fmla="*/ 111919 h 1078706"/>
              <a:gd name="connsiteX36" fmla="*/ 1092994 w 1566862"/>
              <a:gd name="connsiteY36" fmla="*/ 207169 h 1078706"/>
              <a:gd name="connsiteX37" fmla="*/ 1045369 w 1566862"/>
              <a:gd name="connsiteY37" fmla="*/ 250031 h 1078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566862" h="1078706">
                <a:moveTo>
                  <a:pt x="1045369" y="250031"/>
                </a:moveTo>
                <a:lnTo>
                  <a:pt x="909637" y="376237"/>
                </a:lnTo>
                <a:lnTo>
                  <a:pt x="797719" y="476250"/>
                </a:lnTo>
                <a:lnTo>
                  <a:pt x="652462" y="597694"/>
                </a:lnTo>
                <a:lnTo>
                  <a:pt x="519112" y="707231"/>
                </a:lnTo>
                <a:lnTo>
                  <a:pt x="397669" y="795337"/>
                </a:lnTo>
                <a:lnTo>
                  <a:pt x="280987" y="878681"/>
                </a:lnTo>
                <a:lnTo>
                  <a:pt x="171450" y="950119"/>
                </a:lnTo>
                <a:lnTo>
                  <a:pt x="26194" y="1031081"/>
                </a:lnTo>
                <a:lnTo>
                  <a:pt x="9525" y="1042987"/>
                </a:lnTo>
                <a:lnTo>
                  <a:pt x="0" y="1059656"/>
                </a:lnTo>
                <a:lnTo>
                  <a:pt x="4762" y="1066800"/>
                </a:lnTo>
                <a:lnTo>
                  <a:pt x="16669" y="1073944"/>
                </a:lnTo>
                <a:lnTo>
                  <a:pt x="38100" y="1078706"/>
                </a:lnTo>
                <a:lnTo>
                  <a:pt x="61912" y="1078706"/>
                </a:lnTo>
                <a:lnTo>
                  <a:pt x="111919" y="1064419"/>
                </a:lnTo>
                <a:lnTo>
                  <a:pt x="264319" y="1000125"/>
                </a:lnTo>
                <a:lnTo>
                  <a:pt x="442912" y="914400"/>
                </a:lnTo>
                <a:lnTo>
                  <a:pt x="592931" y="835819"/>
                </a:lnTo>
                <a:lnTo>
                  <a:pt x="702469" y="773906"/>
                </a:lnTo>
                <a:lnTo>
                  <a:pt x="857250" y="681037"/>
                </a:lnTo>
                <a:lnTo>
                  <a:pt x="1009650" y="581025"/>
                </a:lnTo>
                <a:lnTo>
                  <a:pt x="1147762" y="471487"/>
                </a:lnTo>
                <a:lnTo>
                  <a:pt x="1243012" y="395287"/>
                </a:lnTo>
                <a:lnTo>
                  <a:pt x="1307306" y="340519"/>
                </a:lnTo>
                <a:lnTo>
                  <a:pt x="1378744" y="283369"/>
                </a:lnTo>
                <a:lnTo>
                  <a:pt x="1469231" y="209550"/>
                </a:lnTo>
                <a:lnTo>
                  <a:pt x="1533525" y="154781"/>
                </a:lnTo>
                <a:lnTo>
                  <a:pt x="1559719" y="123825"/>
                </a:lnTo>
                <a:lnTo>
                  <a:pt x="1566862" y="109537"/>
                </a:lnTo>
                <a:lnTo>
                  <a:pt x="1564481" y="97631"/>
                </a:lnTo>
                <a:lnTo>
                  <a:pt x="1545431" y="80962"/>
                </a:lnTo>
                <a:lnTo>
                  <a:pt x="1507331" y="47625"/>
                </a:lnTo>
                <a:lnTo>
                  <a:pt x="1464469" y="0"/>
                </a:lnTo>
                <a:lnTo>
                  <a:pt x="1259681" y="26194"/>
                </a:lnTo>
                <a:lnTo>
                  <a:pt x="1190625" y="111919"/>
                </a:lnTo>
                <a:lnTo>
                  <a:pt x="1092994" y="207169"/>
                </a:lnTo>
                <a:lnTo>
                  <a:pt x="1045369" y="2500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9B4573BB-CD2F-44FC-9B00-E51EFB0DB26D}"/>
              </a:ext>
            </a:extLst>
          </p:cNvPr>
          <p:cNvSpPr/>
          <p:nvPr/>
        </p:nvSpPr>
        <p:spPr>
          <a:xfrm>
            <a:off x="6430964" y="3903664"/>
            <a:ext cx="1870075" cy="1114425"/>
          </a:xfrm>
          <a:custGeom>
            <a:avLst/>
            <a:gdLst>
              <a:gd name="connsiteX0" fmla="*/ 461963 w 1869282"/>
              <a:gd name="connsiteY0" fmla="*/ 447675 h 1114425"/>
              <a:gd name="connsiteX1" fmla="*/ 345282 w 1869282"/>
              <a:gd name="connsiteY1" fmla="*/ 335756 h 1114425"/>
              <a:gd name="connsiteX2" fmla="*/ 245269 w 1869282"/>
              <a:gd name="connsiteY2" fmla="*/ 240506 h 1114425"/>
              <a:gd name="connsiteX3" fmla="*/ 123825 w 1869282"/>
              <a:gd name="connsiteY3" fmla="*/ 123825 h 1114425"/>
              <a:gd name="connsiteX4" fmla="*/ 0 w 1869282"/>
              <a:gd name="connsiteY4" fmla="*/ 9525 h 1114425"/>
              <a:gd name="connsiteX5" fmla="*/ 138113 w 1869282"/>
              <a:gd name="connsiteY5" fmla="*/ 0 h 1114425"/>
              <a:gd name="connsiteX6" fmla="*/ 221457 w 1869282"/>
              <a:gd name="connsiteY6" fmla="*/ 78581 h 1114425"/>
              <a:gd name="connsiteX7" fmla="*/ 311944 w 1869282"/>
              <a:gd name="connsiteY7" fmla="*/ 145256 h 1114425"/>
              <a:gd name="connsiteX8" fmla="*/ 440532 w 1869282"/>
              <a:gd name="connsiteY8" fmla="*/ 238125 h 1114425"/>
              <a:gd name="connsiteX9" fmla="*/ 581025 w 1869282"/>
              <a:gd name="connsiteY9" fmla="*/ 338137 h 1114425"/>
              <a:gd name="connsiteX10" fmla="*/ 738188 w 1869282"/>
              <a:gd name="connsiteY10" fmla="*/ 450056 h 1114425"/>
              <a:gd name="connsiteX11" fmla="*/ 859632 w 1869282"/>
              <a:gd name="connsiteY11" fmla="*/ 533400 h 1114425"/>
              <a:gd name="connsiteX12" fmla="*/ 978694 w 1869282"/>
              <a:gd name="connsiteY12" fmla="*/ 609600 h 1114425"/>
              <a:gd name="connsiteX13" fmla="*/ 1128713 w 1869282"/>
              <a:gd name="connsiteY13" fmla="*/ 700087 h 1114425"/>
              <a:gd name="connsiteX14" fmla="*/ 1271588 w 1869282"/>
              <a:gd name="connsiteY14" fmla="*/ 771525 h 1114425"/>
              <a:gd name="connsiteX15" fmla="*/ 1476375 w 1869282"/>
              <a:gd name="connsiteY15" fmla="*/ 859631 h 1114425"/>
              <a:gd name="connsiteX16" fmla="*/ 1678782 w 1869282"/>
              <a:gd name="connsiteY16" fmla="*/ 938212 h 1114425"/>
              <a:gd name="connsiteX17" fmla="*/ 1778794 w 1869282"/>
              <a:gd name="connsiteY17" fmla="*/ 976312 h 1114425"/>
              <a:gd name="connsiteX18" fmla="*/ 1843088 w 1869282"/>
              <a:gd name="connsiteY18" fmla="*/ 997744 h 1114425"/>
              <a:gd name="connsiteX19" fmla="*/ 1854994 w 1869282"/>
              <a:gd name="connsiteY19" fmla="*/ 1004887 h 1114425"/>
              <a:gd name="connsiteX20" fmla="*/ 1864519 w 1869282"/>
              <a:gd name="connsiteY20" fmla="*/ 1014412 h 1114425"/>
              <a:gd name="connsiteX21" fmla="*/ 1869282 w 1869282"/>
              <a:gd name="connsiteY21" fmla="*/ 1023937 h 1114425"/>
              <a:gd name="connsiteX22" fmla="*/ 1869282 w 1869282"/>
              <a:gd name="connsiteY22" fmla="*/ 1033462 h 1114425"/>
              <a:gd name="connsiteX23" fmla="*/ 1862138 w 1869282"/>
              <a:gd name="connsiteY23" fmla="*/ 1047750 h 1114425"/>
              <a:gd name="connsiteX24" fmla="*/ 1843088 w 1869282"/>
              <a:gd name="connsiteY24" fmla="*/ 1059656 h 1114425"/>
              <a:gd name="connsiteX25" fmla="*/ 1795463 w 1869282"/>
              <a:gd name="connsiteY25" fmla="*/ 1071562 h 1114425"/>
              <a:gd name="connsiteX26" fmla="*/ 1681163 w 1869282"/>
              <a:gd name="connsiteY26" fmla="*/ 1081087 h 1114425"/>
              <a:gd name="connsiteX27" fmla="*/ 1535907 w 1869282"/>
              <a:gd name="connsiteY27" fmla="*/ 1095375 h 1114425"/>
              <a:gd name="connsiteX28" fmla="*/ 1390650 w 1869282"/>
              <a:gd name="connsiteY28" fmla="*/ 1109662 h 1114425"/>
              <a:gd name="connsiteX29" fmla="*/ 1345407 w 1869282"/>
              <a:gd name="connsiteY29" fmla="*/ 1114425 h 1114425"/>
              <a:gd name="connsiteX30" fmla="*/ 1297782 w 1869282"/>
              <a:gd name="connsiteY30" fmla="*/ 1114425 h 1114425"/>
              <a:gd name="connsiteX31" fmla="*/ 1254919 w 1869282"/>
              <a:gd name="connsiteY31" fmla="*/ 1109662 h 1114425"/>
              <a:gd name="connsiteX32" fmla="*/ 1209675 w 1869282"/>
              <a:gd name="connsiteY32" fmla="*/ 1097756 h 1114425"/>
              <a:gd name="connsiteX33" fmla="*/ 1166813 w 1869282"/>
              <a:gd name="connsiteY33" fmla="*/ 1078706 h 1114425"/>
              <a:gd name="connsiteX34" fmla="*/ 1123950 w 1869282"/>
              <a:gd name="connsiteY34" fmla="*/ 1054894 h 1114425"/>
              <a:gd name="connsiteX35" fmla="*/ 1083469 w 1869282"/>
              <a:gd name="connsiteY35" fmla="*/ 1028700 h 1114425"/>
              <a:gd name="connsiteX36" fmla="*/ 997744 w 1869282"/>
              <a:gd name="connsiteY36" fmla="*/ 959644 h 1114425"/>
              <a:gd name="connsiteX37" fmla="*/ 869157 w 1869282"/>
              <a:gd name="connsiteY37" fmla="*/ 833437 h 1114425"/>
              <a:gd name="connsiteX38" fmla="*/ 773907 w 1869282"/>
              <a:gd name="connsiteY38" fmla="*/ 738187 h 1114425"/>
              <a:gd name="connsiteX39" fmla="*/ 626269 w 1869282"/>
              <a:gd name="connsiteY39" fmla="*/ 600075 h 1114425"/>
              <a:gd name="connsiteX40" fmla="*/ 461963 w 1869282"/>
              <a:gd name="connsiteY40" fmla="*/ 447675 h 1114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869282" h="1114425">
                <a:moveTo>
                  <a:pt x="461963" y="447675"/>
                </a:moveTo>
                <a:lnTo>
                  <a:pt x="345282" y="335756"/>
                </a:lnTo>
                <a:lnTo>
                  <a:pt x="245269" y="240506"/>
                </a:lnTo>
                <a:lnTo>
                  <a:pt x="123825" y="123825"/>
                </a:lnTo>
                <a:lnTo>
                  <a:pt x="0" y="9525"/>
                </a:lnTo>
                <a:lnTo>
                  <a:pt x="138113" y="0"/>
                </a:lnTo>
                <a:lnTo>
                  <a:pt x="221457" y="78581"/>
                </a:lnTo>
                <a:lnTo>
                  <a:pt x="311944" y="145256"/>
                </a:lnTo>
                <a:lnTo>
                  <a:pt x="440532" y="238125"/>
                </a:lnTo>
                <a:lnTo>
                  <a:pt x="581025" y="338137"/>
                </a:lnTo>
                <a:lnTo>
                  <a:pt x="738188" y="450056"/>
                </a:lnTo>
                <a:lnTo>
                  <a:pt x="859632" y="533400"/>
                </a:lnTo>
                <a:lnTo>
                  <a:pt x="978694" y="609600"/>
                </a:lnTo>
                <a:lnTo>
                  <a:pt x="1128713" y="700087"/>
                </a:lnTo>
                <a:lnTo>
                  <a:pt x="1271588" y="771525"/>
                </a:lnTo>
                <a:lnTo>
                  <a:pt x="1476375" y="859631"/>
                </a:lnTo>
                <a:lnTo>
                  <a:pt x="1678782" y="938212"/>
                </a:lnTo>
                <a:lnTo>
                  <a:pt x="1778794" y="976312"/>
                </a:lnTo>
                <a:lnTo>
                  <a:pt x="1843088" y="997744"/>
                </a:lnTo>
                <a:lnTo>
                  <a:pt x="1854994" y="1004887"/>
                </a:lnTo>
                <a:lnTo>
                  <a:pt x="1864519" y="1014412"/>
                </a:lnTo>
                <a:lnTo>
                  <a:pt x="1869282" y="1023937"/>
                </a:lnTo>
                <a:lnTo>
                  <a:pt x="1869282" y="1033462"/>
                </a:lnTo>
                <a:lnTo>
                  <a:pt x="1862138" y="1047750"/>
                </a:lnTo>
                <a:lnTo>
                  <a:pt x="1843088" y="1059656"/>
                </a:lnTo>
                <a:lnTo>
                  <a:pt x="1795463" y="1071562"/>
                </a:lnTo>
                <a:lnTo>
                  <a:pt x="1681163" y="1081087"/>
                </a:lnTo>
                <a:lnTo>
                  <a:pt x="1535907" y="1095375"/>
                </a:lnTo>
                <a:lnTo>
                  <a:pt x="1390650" y="1109662"/>
                </a:lnTo>
                <a:lnTo>
                  <a:pt x="1345407" y="1114425"/>
                </a:lnTo>
                <a:lnTo>
                  <a:pt x="1297782" y="1114425"/>
                </a:lnTo>
                <a:lnTo>
                  <a:pt x="1254919" y="1109662"/>
                </a:lnTo>
                <a:lnTo>
                  <a:pt x="1209675" y="1097756"/>
                </a:lnTo>
                <a:lnTo>
                  <a:pt x="1166813" y="1078706"/>
                </a:lnTo>
                <a:lnTo>
                  <a:pt x="1123950" y="1054894"/>
                </a:lnTo>
                <a:lnTo>
                  <a:pt x="1083469" y="1028700"/>
                </a:lnTo>
                <a:lnTo>
                  <a:pt x="997744" y="959644"/>
                </a:lnTo>
                <a:lnTo>
                  <a:pt x="869157" y="833437"/>
                </a:lnTo>
                <a:lnTo>
                  <a:pt x="773907" y="738187"/>
                </a:lnTo>
                <a:lnTo>
                  <a:pt x="626269" y="600075"/>
                </a:lnTo>
                <a:lnTo>
                  <a:pt x="461963" y="4476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E747742A-D451-4DE8-9987-AF4841A32A11}"/>
              </a:ext>
            </a:extLst>
          </p:cNvPr>
          <p:cNvSpPr/>
          <p:nvPr/>
        </p:nvSpPr>
        <p:spPr>
          <a:xfrm>
            <a:off x="5748339" y="4211639"/>
            <a:ext cx="485775" cy="1895475"/>
          </a:xfrm>
          <a:custGeom>
            <a:avLst/>
            <a:gdLst>
              <a:gd name="connsiteX0" fmla="*/ 408348 w 486010"/>
              <a:gd name="connsiteY0" fmla="*/ 681416 h 1896441"/>
              <a:gd name="connsiteX1" fmla="*/ 408348 w 486010"/>
              <a:gd name="connsiteY1" fmla="*/ 493526 h 1896441"/>
              <a:gd name="connsiteX2" fmla="*/ 405843 w 486010"/>
              <a:gd name="connsiteY2" fmla="*/ 325677 h 1896441"/>
              <a:gd name="connsiteX3" fmla="*/ 410853 w 486010"/>
              <a:gd name="connsiteY3" fmla="*/ 310646 h 1896441"/>
              <a:gd name="connsiteX4" fmla="*/ 440916 w 486010"/>
              <a:gd name="connsiteY4" fmla="*/ 283089 h 1896441"/>
              <a:gd name="connsiteX5" fmla="*/ 468473 w 486010"/>
              <a:gd name="connsiteY5" fmla="*/ 250521 h 1896441"/>
              <a:gd name="connsiteX6" fmla="*/ 483504 w 486010"/>
              <a:gd name="connsiteY6" fmla="*/ 225469 h 1896441"/>
              <a:gd name="connsiteX7" fmla="*/ 486010 w 486010"/>
              <a:gd name="connsiteY7" fmla="*/ 202922 h 1896441"/>
              <a:gd name="connsiteX8" fmla="*/ 486010 w 486010"/>
              <a:gd name="connsiteY8" fmla="*/ 187891 h 1896441"/>
              <a:gd name="connsiteX9" fmla="*/ 478494 w 486010"/>
              <a:gd name="connsiteY9" fmla="*/ 162839 h 1896441"/>
              <a:gd name="connsiteX10" fmla="*/ 460957 w 486010"/>
              <a:gd name="connsiteY10" fmla="*/ 140292 h 1896441"/>
              <a:gd name="connsiteX11" fmla="*/ 440916 w 486010"/>
              <a:gd name="connsiteY11" fmla="*/ 117745 h 1896441"/>
              <a:gd name="connsiteX12" fmla="*/ 405843 w 486010"/>
              <a:gd name="connsiteY12" fmla="*/ 95198 h 1896441"/>
              <a:gd name="connsiteX13" fmla="*/ 365760 w 486010"/>
              <a:gd name="connsiteY13" fmla="*/ 77662 h 1896441"/>
              <a:gd name="connsiteX14" fmla="*/ 315656 w 486010"/>
              <a:gd name="connsiteY14" fmla="*/ 65136 h 1896441"/>
              <a:gd name="connsiteX15" fmla="*/ 248015 w 486010"/>
              <a:gd name="connsiteY15" fmla="*/ 42589 h 1896441"/>
              <a:gd name="connsiteX16" fmla="*/ 182880 w 486010"/>
              <a:gd name="connsiteY16" fmla="*/ 20042 h 1896441"/>
              <a:gd name="connsiteX17" fmla="*/ 127765 w 486010"/>
              <a:gd name="connsiteY17" fmla="*/ 7516 h 1896441"/>
              <a:gd name="connsiteX18" fmla="*/ 55114 w 486010"/>
              <a:gd name="connsiteY18" fmla="*/ 0 h 1896441"/>
              <a:gd name="connsiteX19" fmla="*/ 27557 w 486010"/>
              <a:gd name="connsiteY19" fmla="*/ 0 h 1896441"/>
              <a:gd name="connsiteX20" fmla="*/ 7515 w 486010"/>
              <a:gd name="connsiteY20" fmla="*/ 10021 h 1896441"/>
              <a:gd name="connsiteX21" fmla="*/ 0 w 486010"/>
              <a:gd name="connsiteY21" fmla="*/ 25052 h 1896441"/>
              <a:gd name="connsiteX22" fmla="*/ 7515 w 486010"/>
              <a:gd name="connsiteY22" fmla="*/ 42589 h 1896441"/>
              <a:gd name="connsiteX23" fmla="*/ 25052 w 486010"/>
              <a:gd name="connsiteY23" fmla="*/ 65136 h 1896441"/>
              <a:gd name="connsiteX24" fmla="*/ 65135 w 486010"/>
              <a:gd name="connsiteY24" fmla="*/ 87683 h 1896441"/>
              <a:gd name="connsiteX25" fmla="*/ 97703 w 486010"/>
              <a:gd name="connsiteY25" fmla="*/ 107724 h 1896441"/>
              <a:gd name="connsiteX26" fmla="*/ 127765 w 486010"/>
              <a:gd name="connsiteY26" fmla="*/ 130271 h 1896441"/>
              <a:gd name="connsiteX27" fmla="*/ 162838 w 486010"/>
              <a:gd name="connsiteY27" fmla="*/ 167849 h 1896441"/>
              <a:gd name="connsiteX28" fmla="*/ 182880 w 486010"/>
              <a:gd name="connsiteY28" fmla="*/ 195406 h 1896441"/>
              <a:gd name="connsiteX29" fmla="*/ 197911 w 486010"/>
              <a:gd name="connsiteY29" fmla="*/ 230479 h 1896441"/>
              <a:gd name="connsiteX30" fmla="*/ 202921 w 486010"/>
              <a:gd name="connsiteY30" fmla="*/ 263047 h 1896441"/>
              <a:gd name="connsiteX31" fmla="*/ 205427 w 486010"/>
              <a:gd name="connsiteY31" fmla="*/ 308141 h 1896441"/>
              <a:gd name="connsiteX32" fmla="*/ 200416 w 486010"/>
              <a:gd name="connsiteY32" fmla="*/ 536114 h 1896441"/>
              <a:gd name="connsiteX33" fmla="*/ 190395 w 486010"/>
              <a:gd name="connsiteY33" fmla="*/ 1017114 h 1896441"/>
              <a:gd name="connsiteX34" fmla="*/ 185385 w 486010"/>
              <a:gd name="connsiteY34" fmla="*/ 1357822 h 1896441"/>
              <a:gd name="connsiteX35" fmla="*/ 180374 w 486010"/>
              <a:gd name="connsiteY35" fmla="*/ 1442999 h 1896441"/>
              <a:gd name="connsiteX36" fmla="*/ 182880 w 486010"/>
              <a:gd name="connsiteY36" fmla="*/ 1858863 h 1896441"/>
              <a:gd name="connsiteX37" fmla="*/ 195406 w 486010"/>
              <a:gd name="connsiteY37" fmla="*/ 1878905 h 1896441"/>
              <a:gd name="connsiteX38" fmla="*/ 210437 w 486010"/>
              <a:gd name="connsiteY38" fmla="*/ 1891431 h 1896441"/>
              <a:gd name="connsiteX39" fmla="*/ 220458 w 486010"/>
              <a:gd name="connsiteY39" fmla="*/ 1896441 h 1896441"/>
              <a:gd name="connsiteX40" fmla="*/ 232984 w 486010"/>
              <a:gd name="connsiteY40" fmla="*/ 1896441 h 1896441"/>
              <a:gd name="connsiteX41" fmla="*/ 258036 w 486010"/>
              <a:gd name="connsiteY41" fmla="*/ 1878905 h 1896441"/>
              <a:gd name="connsiteX42" fmla="*/ 295614 w 486010"/>
              <a:gd name="connsiteY42" fmla="*/ 1843832 h 1896441"/>
              <a:gd name="connsiteX43" fmla="*/ 323171 w 486010"/>
              <a:gd name="connsiteY43" fmla="*/ 1811264 h 1896441"/>
              <a:gd name="connsiteX44" fmla="*/ 343213 w 486010"/>
              <a:gd name="connsiteY44" fmla="*/ 1781202 h 1896441"/>
              <a:gd name="connsiteX45" fmla="*/ 365760 w 486010"/>
              <a:gd name="connsiteY45" fmla="*/ 1708551 h 1896441"/>
              <a:gd name="connsiteX46" fmla="*/ 410853 w 486010"/>
              <a:gd name="connsiteY46" fmla="*/ 1535691 h 1896441"/>
              <a:gd name="connsiteX47" fmla="*/ 430895 w 486010"/>
              <a:gd name="connsiteY47" fmla="*/ 1445504 h 1896441"/>
              <a:gd name="connsiteX48" fmla="*/ 420874 w 486010"/>
              <a:gd name="connsiteY48" fmla="*/ 1385379 h 1896441"/>
              <a:gd name="connsiteX49" fmla="*/ 413359 w 486010"/>
              <a:gd name="connsiteY49" fmla="*/ 1320244 h 1896441"/>
              <a:gd name="connsiteX50" fmla="*/ 405843 w 486010"/>
              <a:gd name="connsiteY50" fmla="*/ 1177447 h 1896441"/>
              <a:gd name="connsiteX51" fmla="*/ 408348 w 486010"/>
              <a:gd name="connsiteY51" fmla="*/ 914400 h 1896441"/>
              <a:gd name="connsiteX52" fmla="*/ 408348 w 486010"/>
              <a:gd name="connsiteY52" fmla="*/ 681416 h 1896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486010" h="1896441">
                <a:moveTo>
                  <a:pt x="408348" y="681416"/>
                </a:moveTo>
                <a:lnTo>
                  <a:pt x="408348" y="493526"/>
                </a:lnTo>
                <a:lnTo>
                  <a:pt x="405843" y="325677"/>
                </a:lnTo>
                <a:lnTo>
                  <a:pt x="410853" y="310646"/>
                </a:lnTo>
                <a:lnTo>
                  <a:pt x="440916" y="283089"/>
                </a:lnTo>
                <a:lnTo>
                  <a:pt x="468473" y="250521"/>
                </a:lnTo>
                <a:lnTo>
                  <a:pt x="483504" y="225469"/>
                </a:lnTo>
                <a:lnTo>
                  <a:pt x="486010" y="202922"/>
                </a:lnTo>
                <a:lnTo>
                  <a:pt x="486010" y="187891"/>
                </a:lnTo>
                <a:lnTo>
                  <a:pt x="478494" y="162839"/>
                </a:lnTo>
                <a:lnTo>
                  <a:pt x="460957" y="140292"/>
                </a:lnTo>
                <a:lnTo>
                  <a:pt x="440916" y="117745"/>
                </a:lnTo>
                <a:lnTo>
                  <a:pt x="405843" y="95198"/>
                </a:lnTo>
                <a:lnTo>
                  <a:pt x="365760" y="77662"/>
                </a:lnTo>
                <a:lnTo>
                  <a:pt x="315656" y="65136"/>
                </a:lnTo>
                <a:lnTo>
                  <a:pt x="248015" y="42589"/>
                </a:lnTo>
                <a:lnTo>
                  <a:pt x="182880" y="20042"/>
                </a:lnTo>
                <a:lnTo>
                  <a:pt x="127765" y="7516"/>
                </a:lnTo>
                <a:lnTo>
                  <a:pt x="55114" y="0"/>
                </a:lnTo>
                <a:lnTo>
                  <a:pt x="27557" y="0"/>
                </a:lnTo>
                <a:lnTo>
                  <a:pt x="7515" y="10021"/>
                </a:lnTo>
                <a:lnTo>
                  <a:pt x="0" y="25052"/>
                </a:lnTo>
                <a:lnTo>
                  <a:pt x="7515" y="42589"/>
                </a:lnTo>
                <a:lnTo>
                  <a:pt x="25052" y="65136"/>
                </a:lnTo>
                <a:lnTo>
                  <a:pt x="65135" y="87683"/>
                </a:lnTo>
                <a:lnTo>
                  <a:pt x="97703" y="107724"/>
                </a:lnTo>
                <a:lnTo>
                  <a:pt x="127765" y="130271"/>
                </a:lnTo>
                <a:lnTo>
                  <a:pt x="162838" y="167849"/>
                </a:lnTo>
                <a:lnTo>
                  <a:pt x="182880" y="195406"/>
                </a:lnTo>
                <a:lnTo>
                  <a:pt x="197911" y="230479"/>
                </a:lnTo>
                <a:lnTo>
                  <a:pt x="202921" y="263047"/>
                </a:lnTo>
                <a:lnTo>
                  <a:pt x="205427" y="308141"/>
                </a:lnTo>
                <a:lnTo>
                  <a:pt x="200416" y="536114"/>
                </a:lnTo>
                <a:lnTo>
                  <a:pt x="190395" y="1017114"/>
                </a:lnTo>
                <a:lnTo>
                  <a:pt x="185385" y="1357822"/>
                </a:lnTo>
                <a:lnTo>
                  <a:pt x="180374" y="1442999"/>
                </a:lnTo>
                <a:cubicBezTo>
                  <a:pt x="181209" y="1581620"/>
                  <a:pt x="182045" y="1720242"/>
                  <a:pt x="182880" y="1858863"/>
                </a:cubicBezTo>
                <a:lnTo>
                  <a:pt x="195406" y="1878905"/>
                </a:lnTo>
                <a:lnTo>
                  <a:pt x="210437" y="1891431"/>
                </a:lnTo>
                <a:lnTo>
                  <a:pt x="220458" y="1896441"/>
                </a:lnTo>
                <a:lnTo>
                  <a:pt x="232984" y="1896441"/>
                </a:lnTo>
                <a:lnTo>
                  <a:pt x="258036" y="1878905"/>
                </a:lnTo>
                <a:lnTo>
                  <a:pt x="295614" y="1843832"/>
                </a:lnTo>
                <a:lnTo>
                  <a:pt x="323171" y="1811264"/>
                </a:lnTo>
                <a:lnTo>
                  <a:pt x="343213" y="1781202"/>
                </a:lnTo>
                <a:lnTo>
                  <a:pt x="365760" y="1708551"/>
                </a:lnTo>
                <a:lnTo>
                  <a:pt x="410853" y="1535691"/>
                </a:lnTo>
                <a:lnTo>
                  <a:pt x="430895" y="1445504"/>
                </a:lnTo>
                <a:lnTo>
                  <a:pt x="420874" y="1385379"/>
                </a:lnTo>
                <a:lnTo>
                  <a:pt x="413359" y="1320244"/>
                </a:lnTo>
                <a:lnTo>
                  <a:pt x="405843" y="1177447"/>
                </a:lnTo>
                <a:lnTo>
                  <a:pt x="408348" y="914400"/>
                </a:lnTo>
                <a:lnTo>
                  <a:pt x="408348" y="681416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25E92380-661D-4E73-8895-BCFA768862F0}"/>
              </a:ext>
            </a:extLst>
          </p:cNvPr>
          <p:cNvSpPr/>
          <p:nvPr/>
        </p:nvSpPr>
        <p:spPr>
          <a:xfrm>
            <a:off x="5380039" y="5513389"/>
            <a:ext cx="592137" cy="592137"/>
          </a:xfrm>
          <a:custGeom>
            <a:avLst/>
            <a:gdLst>
              <a:gd name="connsiteX0" fmla="*/ 302419 w 592931"/>
              <a:gd name="connsiteY0" fmla="*/ 102394 h 592931"/>
              <a:gd name="connsiteX1" fmla="*/ 381000 w 592931"/>
              <a:gd name="connsiteY1" fmla="*/ 130969 h 592931"/>
              <a:gd name="connsiteX2" fmla="*/ 440531 w 592931"/>
              <a:gd name="connsiteY2" fmla="*/ 150019 h 592931"/>
              <a:gd name="connsiteX3" fmla="*/ 473869 w 592931"/>
              <a:gd name="connsiteY3" fmla="*/ 154781 h 592931"/>
              <a:gd name="connsiteX4" fmla="*/ 492919 w 592931"/>
              <a:gd name="connsiteY4" fmla="*/ 152400 h 592931"/>
              <a:gd name="connsiteX5" fmla="*/ 526256 w 592931"/>
              <a:gd name="connsiteY5" fmla="*/ 142875 h 592931"/>
              <a:gd name="connsiteX6" fmla="*/ 540544 w 592931"/>
              <a:gd name="connsiteY6" fmla="*/ 128587 h 592931"/>
              <a:gd name="connsiteX7" fmla="*/ 552450 w 592931"/>
              <a:gd name="connsiteY7" fmla="*/ 102394 h 592931"/>
              <a:gd name="connsiteX8" fmla="*/ 557212 w 592931"/>
              <a:gd name="connsiteY8" fmla="*/ 0 h 592931"/>
              <a:gd name="connsiteX9" fmla="*/ 592931 w 592931"/>
              <a:gd name="connsiteY9" fmla="*/ 592931 h 592931"/>
              <a:gd name="connsiteX10" fmla="*/ 569119 w 592931"/>
              <a:gd name="connsiteY10" fmla="*/ 578644 h 592931"/>
              <a:gd name="connsiteX11" fmla="*/ 550069 w 592931"/>
              <a:gd name="connsiteY11" fmla="*/ 557212 h 592931"/>
              <a:gd name="connsiteX12" fmla="*/ 521494 w 592931"/>
              <a:gd name="connsiteY12" fmla="*/ 511969 h 592931"/>
              <a:gd name="connsiteX13" fmla="*/ 490537 w 592931"/>
              <a:gd name="connsiteY13" fmla="*/ 450056 h 592931"/>
              <a:gd name="connsiteX14" fmla="*/ 466725 w 592931"/>
              <a:gd name="connsiteY14" fmla="*/ 421481 h 592931"/>
              <a:gd name="connsiteX15" fmla="*/ 400050 w 592931"/>
              <a:gd name="connsiteY15" fmla="*/ 357187 h 592931"/>
              <a:gd name="connsiteX16" fmla="*/ 316706 w 592931"/>
              <a:gd name="connsiteY16" fmla="*/ 285750 h 592931"/>
              <a:gd name="connsiteX17" fmla="*/ 261937 w 592931"/>
              <a:gd name="connsiteY17" fmla="*/ 240506 h 592931"/>
              <a:gd name="connsiteX18" fmla="*/ 200025 w 592931"/>
              <a:gd name="connsiteY18" fmla="*/ 190500 h 592931"/>
              <a:gd name="connsiteX19" fmla="*/ 123825 w 592931"/>
              <a:gd name="connsiteY19" fmla="*/ 133350 h 592931"/>
              <a:gd name="connsiteX20" fmla="*/ 66675 w 592931"/>
              <a:gd name="connsiteY20" fmla="*/ 95250 h 592931"/>
              <a:gd name="connsiteX21" fmla="*/ 26194 w 592931"/>
              <a:gd name="connsiteY21" fmla="*/ 69056 h 592931"/>
              <a:gd name="connsiteX22" fmla="*/ 9525 w 592931"/>
              <a:gd name="connsiteY22" fmla="*/ 57150 h 592931"/>
              <a:gd name="connsiteX23" fmla="*/ 2381 w 592931"/>
              <a:gd name="connsiteY23" fmla="*/ 40481 h 592931"/>
              <a:gd name="connsiteX24" fmla="*/ 0 w 592931"/>
              <a:gd name="connsiteY24" fmla="*/ 23812 h 592931"/>
              <a:gd name="connsiteX25" fmla="*/ 4762 w 592931"/>
              <a:gd name="connsiteY25" fmla="*/ 9525 h 592931"/>
              <a:gd name="connsiteX26" fmla="*/ 26194 w 592931"/>
              <a:gd name="connsiteY26" fmla="*/ 9525 h 592931"/>
              <a:gd name="connsiteX27" fmla="*/ 76200 w 592931"/>
              <a:gd name="connsiteY27" fmla="*/ 19050 h 592931"/>
              <a:gd name="connsiteX28" fmla="*/ 176212 w 592931"/>
              <a:gd name="connsiteY28" fmla="*/ 54769 h 592931"/>
              <a:gd name="connsiteX29" fmla="*/ 302419 w 592931"/>
              <a:gd name="connsiteY29" fmla="*/ 102394 h 592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92931" h="592931">
                <a:moveTo>
                  <a:pt x="302419" y="102394"/>
                </a:moveTo>
                <a:lnTo>
                  <a:pt x="381000" y="130969"/>
                </a:lnTo>
                <a:lnTo>
                  <a:pt x="440531" y="150019"/>
                </a:lnTo>
                <a:lnTo>
                  <a:pt x="473869" y="154781"/>
                </a:lnTo>
                <a:lnTo>
                  <a:pt x="492919" y="152400"/>
                </a:lnTo>
                <a:lnTo>
                  <a:pt x="526256" y="142875"/>
                </a:lnTo>
                <a:lnTo>
                  <a:pt x="540544" y="128587"/>
                </a:lnTo>
                <a:lnTo>
                  <a:pt x="552450" y="102394"/>
                </a:lnTo>
                <a:lnTo>
                  <a:pt x="557212" y="0"/>
                </a:lnTo>
                <a:lnTo>
                  <a:pt x="592931" y="592931"/>
                </a:lnTo>
                <a:lnTo>
                  <a:pt x="569119" y="578644"/>
                </a:lnTo>
                <a:lnTo>
                  <a:pt x="550069" y="557212"/>
                </a:lnTo>
                <a:lnTo>
                  <a:pt x="521494" y="511969"/>
                </a:lnTo>
                <a:lnTo>
                  <a:pt x="490537" y="450056"/>
                </a:lnTo>
                <a:lnTo>
                  <a:pt x="466725" y="421481"/>
                </a:lnTo>
                <a:lnTo>
                  <a:pt x="400050" y="357187"/>
                </a:lnTo>
                <a:lnTo>
                  <a:pt x="316706" y="285750"/>
                </a:lnTo>
                <a:lnTo>
                  <a:pt x="261937" y="240506"/>
                </a:lnTo>
                <a:lnTo>
                  <a:pt x="200025" y="190500"/>
                </a:lnTo>
                <a:lnTo>
                  <a:pt x="123825" y="133350"/>
                </a:lnTo>
                <a:lnTo>
                  <a:pt x="66675" y="95250"/>
                </a:lnTo>
                <a:lnTo>
                  <a:pt x="26194" y="69056"/>
                </a:lnTo>
                <a:lnTo>
                  <a:pt x="9525" y="57150"/>
                </a:lnTo>
                <a:lnTo>
                  <a:pt x="2381" y="40481"/>
                </a:lnTo>
                <a:lnTo>
                  <a:pt x="0" y="23812"/>
                </a:lnTo>
                <a:lnTo>
                  <a:pt x="4762" y="9525"/>
                </a:lnTo>
                <a:lnTo>
                  <a:pt x="26194" y="9525"/>
                </a:lnTo>
                <a:lnTo>
                  <a:pt x="76200" y="19050"/>
                </a:lnTo>
                <a:lnTo>
                  <a:pt x="176212" y="54769"/>
                </a:lnTo>
                <a:lnTo>
                  <a:pt x="302419" y="102394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47CF7C7E-6ED3-4FA1-B6E0-A61E651A9BF5}"/>
              </a:ext>
            </a:extLst>
          </p:cNvPr>
          <p:cNvSpPr/>
          <p:nvPr/>
        </p:nvSpPr>
        <p:spPr>
          <a:xfrm>
            <a:off x="4968875" y="4538663"/>
            <a:ext cx="655638" cy="366712"/>
          </a:xfrm>
          <a:custGeom>
            <a:avLst/>
            <a:gdLst>
              <a:gd name="connsiteX0" fmla="*/ 285593 w 656364"/>
              <a:gd name="connsiteY0" fmla="*/ 105219 h 365760"/>
              <a:gd name="connsiteX1" fmla="*/ 405843 w 656364"/>
              <a:gd name="connsiteY1" fmla="*/ 130271 h 365760"/>
              <a:gd name="connsiteX2" fmla="*/ 478494 w 656364"/>
              <a:gd name="connsiteY2" fmla="*/ 150313 h 365760"/>
              <a:gd name="connsiteX3" fmla="*/ 538619 w 656364"/>
              <a:gd name="connsiteY3" fmla="*/ 172860 h 365760"/>
              <a:gd name="connsiteX4" fmla="*/ 573692 w 656364"/>
              <a:gd name="connsiteY4" fmla="*/ 192901 h 365760"/>
              <a:gd name="connsiteX5" fmla="*/ 593733 w 656364"/>
              <a:gd name="connsiteY5" fmla="*/ 212943 h 365760"/>
              <a:gd name="connsiteX6" fmla="*/ 628806 w 656364"/>
              <a:gd name="connsiteY6" fmla="*/ 255531 h 365760"/>
              <a:gd name="connsiteX7" fmla="*/ 648848 w 656364"/>
              <a:gd name="connsiteY7" fmla="*/ 283089 h 365760"/>
              <a:gd name="connsiteX8" fmla="*/ 656364 w 656364"/>
              <a:gd name="connsiteY8" fmla="*/ 300625 h 365760"/>
              <a:gd name="connsiteX9" fmla="*/ 656364 w 656364"/>
              <a:gd name="connsiteY9" fmla="*/ 318161 h 365760"/>
              <a:gd name="connsiteX10" fmla="*/ 646343 w 656364"/>
              <a:gd name="connsiteY10" fmla="*/ 340708 h 365760"/>
              <a:gd name="connsiteX11" fmla="*/ 616280 w 656364"/>
              <a:gd name="connsiteY11" fmla="*/ 353234 h 365760"/>
              <a:gd name="connsiteX12" fmla="*/ 566176 w 656364"/>
              <a:gd name="connsiteY12" fmla="*/ 365760 h 365760"/>
              <a:gd name="connsiteX13" fmla="*/ 508556 w 656364"/>
              <a:gd name="connsiteY13" fmla="*/ 365760 h 365760"/>
              <a:gd name="connsiteX14" fmla="*/ 438411 w 656364"/>
              <a:gd name="connsiteY14" fmla="*/ 358245 h 365760"/>
              <a:gd name="connsiteX15" fmla="*/ 373275 w 656364"/>
              <a:gd name="connsiteY15" fmla="*/ 340708 h 365760"/>
              <a:gd name="connsiteX16" fmla="*/ 315656 w 656364"/>
              <a:gd name="connsiteY16" fmla="*/ 318161 h 365760"/>
              <a:gd name="connsiteX17" fmla="*/ 248015 w 656364"/>
              <a:gd name="connsiteY17" fmla="*/ 280583 h 365760"/>
              <a:gd name="connsiteX18" fmla="*/ 207932 w 656364"/>
              <a:gd name="connsiteY18" fmla="*/ 255531 h 365760"/>
              <a:gd name="connsiteX19" fmla="*/ 155323 w 656364"/>
              <a:gd name="connsiteY19" fmla="*/ 212943 h 365760"/>
              <a:gd name="connsiteX20" fmla="*/ 110229 w 656364"/>
              <a:gd name="connsiteY20" fmla="*/ 167849 h 365760"/>
              <a:gd name="connsiteX21" fmla="*/ 60125 w 656364"/>
              <a:gd name="connsiteY21" fmla="*/ 107724 h 365760"/>
              <a:gd name="connsiteX22" fmla="*/ 0 w 656364"/>
              <a:gd name="connsiteY22" fmla="*/ 0 h 365760"/>
              <a:gd name="connsiteX23" fmla="*/ 135281 w 656364"/>
              <a:gd name="connsiteY23" fmla="*/ 57620 h 365760"/>
              <a:gd name="connsiteX24" fmla="*/ 200416 w 656364"/>
              <a:gd name="connsiteY24" fmla="*/ 80167 h 365760"/>
              <a:gd name="connsiteX25" fmla="*/ 285593 w 656364"/>
              <a:gd name="connsiteY25" fmla="*/ 105219 h 365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56364" h="365760">
                <a:moveTo>
                  <a:pt x="285593" y="105219"/>
                </a:moveTo>
                <a:lnTo>
                  <a:pt x="405843" y="130271"/>
                </a:lnTo>
                <a:lnTo>
                  <a:pt x="478494" y="150313"/>
                </a:lnTo>
                <a:lnTo>
                  <a:pt x="538619" y="172860"/>
                </a:lnTo>
                <a:lnTo>
                  <a:pt x="573692" y="192901"/>
                </a:lnTo>
                <a:lnTo>
                  <a:pt x="593733" y="212943"/>
                </a:lnTo>
                <a:lnTo>
                  <a:pt x="628806" y="255531"/>
                </a:lnTo>
                <a:lnTo>
                  <a:pt x="648848" y="283089"/>
                </a:lnTo>
                <a:lnTo>
                  <a:pt x="656364" y="300625"/>
                </a:lnTo>
                <a:lnTo>
                  <a:pt x="656364" y="318161"/>
                </a:lnTo>
                <a:lnTo>
                  <a:pt x="646343" y="340708"/>
                </a:lnTo>
                <a:lnTo>
                  <a:pt x="616280" y="353234"/>
                </a:lnTo>
                <a:lnTo>
                  <a:pt x="566176" y="365760"/>
                </a:lnTo>
                <a:lnTo>
                  <a:pt x="508556" y="365760"/>
                </a:lnTo>
                <a:lnTo>
                  <a:pt x="438411" y="358245"/>
                </a:lnTo>
                <a:lnTo>
                  <a:pt x="373275" y="340708"/>
                </a:lnTo>
                <a:lnTo>
                  <a:pt x="315656" y="318161"/>
                </a:lnTo>
                <a:lnTo>
                  <a:pt x="248015" y="280583"/>
                </a:lnTo>
                <a:lnTo>
                  <a:pt x="207932" y="255531"/>
                </a:lnTo>
                <a:lnTo>
                  <a:pt x="155323" y="212943"/>
                </a:lnTo>
                <a:lnTo>
                  <a:pt x="110229" y="167849"/>
                </a:lnTo>
                <a:lnTo>
                  <a:pt x="60125" y="107724"/>
                </a:lnTo>
                <a:lnTo>
                  <a:pt x="0" y="0"/>
                </a:lnTo>
                <a:lnTo>
                  <a:pt x="135281" y="57620"/>
                </a:lnTo>
                <a:lnTo>
                  <a:pt x="200416" y="80167"/>
                </a:lnTo>
                <a:lnTo>
                  <a:pt x="285593" y="105219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901F3540-79E6-45CB-A466-433418646D74}"/>
              </a:ext>
            </a:extLst>
          </p:cNvPr>
          <p:cNvSpPr/>
          <p:nvPr/>
        </p:nvSpPr>
        <p:spPr>
          <a:xfrm>
            <a:off x="4570414" y="4962525"/>
            <a:ext cx="1144587" cy="769938"/>
          </a:xfrm>
          <a:custGeom>
            <a:avLst/>
            <a:gdLst>
              <a:gd name="connsiteX0" fmla="*/ 607219 w 1145381"/>
              <a:gd name="connsiteY0" fmla="*/ 466725 h 769144"/>
              <a:gd name="connsiteX1" fmla="*/ 502444 w 1145381"/>
              <a:gd name="connsiteY1" fmla="*/ 550069 h 769144"/>
              <a:gd name="connsiteX2" fmla="*/ 438150 w 1145381"/>
              <a:gd name="connsiteY2" fmla="*/ 600075 h 769144"/>
              <a:gd name="connsiteX3" fmla="*/ 411956 w 1145381"/>
              <a:gd name="connsiteY3" fmla="*/ 621506 h 769144"/>
              <a:gd name="connsiteX4" fmla="*/ 378619 w 1145381"/>
              <a:gd name="connsiteY4" fmla="*/ 654844 h 769144"/>
              <a:gd name="connsiteX5" fmla="*/ 309562 w 1145381"/>
              <a:gd name="connsiteY5" fmla="*/ 723900 h 769144"/>
              <a:gd name="connsiteX6" fmla="*/ 278606 w 1145381"/>
              <a:gd name="connsiteY6" fmla="*/ 757238 h 769144"/>
              <a:gd name="connsiteX7" fmla="*/ 259556 w 1145381"/>
              <a:gd name="connsiteY7" fmla="*/ 769144 h 769144"/>
              <a:gd name="connsiteX8" fmla="*/ 238125 w 1145381"/>
              <a:gd name="connsiteY8" fmla="*/ 769144 h 769144"/>
              <a:gd name="connsiteX9" fmla="*/ 202406 w 1145381"/>
              <a:gd name="connsiteY9" fmla="*/ 754856 h 769144"/>
              <a:gd name="connsiteX10" fmla="*/ 166687 w 1145381"/>
              <a:gd name="connsiteY10" fmla="*/ 731044 h 769144"/>
              <a:gd name="connsiteX11" fmla="*/ 140494 w 1145381"/>
              <a:gd name="connsiteY11" fmla="*/ 707231 h 769144"/>
              <a:gd name="connsiteX12" fmla="*/ 114300 w 1145381"/>
              <a:gd name="connsiteY12" fmla="*/ 676275 h 769144"/>
              <a:gd name="connsiteX13" fmla="*/ 92869 w 1145381"/>
              <a:gd name="connsiteY13" fmla="*/ 640556 h 769144"/>
              <a:gd name="connsiteX14" fmla="*/ 66675 w 1145381"/>
              <a:gd name="connsiteY14" fmla="*/ 592931 h 769144"/>
              <a:gd name="connsiteX15" fmla="*/ 42862 w 1145381"/>
              <a:gd name="connsiteY15" fmla="*/ 535781 h 769144"/>
              <a:gd name="connsiteX16" fmla="*/ 21431 w 1145381"/>
              <a:gd name="connsiteY16" fmla="*/ 469106 h 769144"/>
              <a:gd name="connsiteX17" fmla="*/ 7144 w 1145381"/>
              <a:gd name="connsiteY17" fmla="*/ 400050 h 769144"/>
              <a:gd name="connsiteX18" fmla="*/ 0 w 1145381"/>
              <a:gd name="connsiteY18" fmla="*/ 347663 h 769144"/>
              <a:gd name="connsiteX19" fmla="*/ 2381 w 1145381"/>
              <a:gd name="connsiteY19" fmla="*/ 316706 h 769144"/>
              <a:gd name="connsiteX20" fmla="*/ 9525 w 1145381"/>
              <a:gd name="connsiteY20" fmla="*/ 302419 h 769144"/>
              <a:gd name="connsiteX21" fmla="*/ 26194 w 1145381"/>
              <a:gd name="connsiteY21" fmla="*/ 302419 h 769144"/>
              <a:gd name="connsiteX22" fmla="*/ 52387 w 1145381"/>
              <a:gd name="connsiteY22" fmla="*/ 309563 h 769144"/>
              <a:gd name="connsiteX23" fmla="*/ 59531 w 1145381"/>
              <a:gd name="connsiteY23" fmla="*/ 316706 h 769144"/>
              <a:gd name="connsiteX24" fmla="*/ 66675 w 1145381"/>
              <a:gd name="connsiteY24" fmla="*/ 333375 h 769144"/>
              <a:gd name="connsiteX25" fmla="*/ 76200 w 1145381"/>
              <a:gd name="connsiteY25" fmla="*/ 354806 h 769144"/>
              <a:gd name="connsiteX26" fmla="*/ 100012 w 1145381"/>
              <a:gd name="connsiteY26" fmla="*/ 383381 h 769144"/>
              <a:gd name="connsiteX27" fmla="*/ 130969 w 1145381"/>
              <a:gd name="connsiteY27" fmla="*/ 409575 h 769144"/>
              <a:gd name="connsiteX28" fmla="*/ 150019 w 1145381"/>
              <a:gd name="connsiteY28" fmla="*/ 423863 h 769144"/>
              <a:gd name="connsiteX29" fmla="*/ 169069 w 1145381"/>
              <a:gd name="connsiteY29" fmla="*/ 428625 h 769144"/>
              <a:gd name="connsiteX30" fmla="*/ 195262 w 1145381"/>
              <a:gd name="connsiteY30" fmla="*/ 431006 h 769144"/>
              <a:gd name="connsiteX31" fmla="*/ 228600 w 1145381"/>
              <a:gd name="connsiteY31" fmla="*/ 431006 h 769144"/>
              <a:gd name="connsiteX32" fmla="*/ 288131 w 1145381"/>
              <a:gd name="connsiteY32" fmla="*/ 409575 h 769144"/>
              <a:gd name="connsiteX33" fmla="*/ 378619 w 1145381"/>
              <a:gd name="connsiteY33" fmla="*/ 364331 h 769144"/>
              <a:gd name="connsiteX34" fmla="*/ 540544 w 1145381"/>
              <a:gd name="connsiteY34" fmla="*/ 285750 h 769144"/>
              <a:gd name="connsiteX35" fmla="*/ 709612 w 1145381"/>
              <a:gd name="connsiteY35" fmla="*/ 200025 h 769144"/>
              <a:gd name="connsiteX36" fmla="*/ 907256 w 1145381"/>
              <a:gd name="connsiteY36" fmla="*/ 102394 h 769144"/>
              <a:gd name="connsiteX37" fmla="*/ 1073944 w 1145381"/>
              <a:gd name="connsiteY37" fmla="*/ 16669 h 769144"/>
              <a:gd name="connsiteX38" fmla="*/ 1112044 w 1145381"/>
              <a:gd name="connsiteY38" fmla="*/ 0 h 769144"/>
              <a:gd name="connsiteX39" fmla="*/ 1128712 w 1145381"/>
              <a:gd name="connsiteY39" fmla="*/ 0 h 769144"/>
              <a:gd name="connsiteX40" fmla="*/ 1138237 w 1145381"/>
              <a:gd name="connsiteY40" fmla="*/ 2381 h 769144"/>
              <a:gd name="connsiteX41" fmla="*/ 1145381 w 1145381"/>
              <a:gd name="connsiteY41" fmla="*/ 9525 h 769144"/>
              <a:gd name="connsiteX42" fmla="*/ 1145381 w 1145381"/>
              <a:gd name="connsiteY42" fmla="*/ 19050 h 769144"/>
              <a:gd name="connsiteX43" fmla="*/ 1138237 w 1145381"/>
              <a:gd name="connsiteY43" fmla="*/ 50006 h 769144"/>
              <a:gd name="connsiteX44" fmla="*/ 1112044 w 1145381"/>
              <a:gd name="connsiteY44" fmla="*/ 76200 h 769144"/>
              <a:gd name="connsiteX45" fmla="*/ 976312 w 1145381"/>
              <a:gd name="connsiteY45" fmla="*/ 178594 h 769144"/>
              <a:gd name="connsiteX46" fmla="*/ 859631 w 1145381"/>
              <a:gd name="connsiteY46" fmla="*/ 271463 h 769144"/>
              <a:gd name="connsiteX47" fmla="*/ 721519 w 1145381"/>
              <a:gd name="connsiteY47" fmla="*/ 376238 h 769144"/>
              <a:gd name="connsiteX48" fmla="*/ 607219 w 1145381"/>
              <a:gd name="connsiteY48" fmla="*/ 466725 h 769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45381" h="769144">
                <a:moveTo>
                  <a:pt x="607219" y="466725"/>
                </a:moveTo>
                <a:lnTo>
                  <a:pt x="502444" y="550069"/>
                </a:lnTo>
                <a:lnTo>
                  <a:pt x="438150" y="600075"/>
                </a:lnTo>
                <a:lnTo>
                  <a:pt x="411956" y="621506"/>
                </a:lnTo>
                <a:lnTo>
                  <a:pt x="378619" y="654844"/>
                </a:lnTo>
                <a:lnTo>
                  <a:pt x="309562" y="723900"/>
                </a:lnTo>
                <a:lnTo>
                  <a:pt x="278606" y="757238"/>
                </a:lnTo>
                <a:lnTo>
                  <a:pt x="259556" y="769144"/>
                </a:lnTo>
                <a:lnTo>
                  <a:pt x="238125" y="769144"/>
                </a:lnTo>
                <a:lnTo>
                  <a:pt x="202406" y="754856"/>
                </a:lnTo>
                <a:lnTo>
                  <a:pt x="166687" y="731044"/>
                </a:lnTo>
                <a:lnTo>
                  <a:pt x="140494" y="707231"/>
                </a:lnTo>
                <a:lnTo>
                  <a:pt x="114300" y="676275"/>
                </a:lnTo>
                <a:lnTo>
                  <a:pt x="92869" y="640556"/>
                </a:lnTo>
                <a:lnTo>
                  <a:pt x="66675" y="592931"/>
                </a:lnTo>
                <a:lnTo>
                  <a:pt x="42862" y="535781"/>
                </a:lnTo>
                <a:lnTo>
                  <a:pt x="21431" y="469106"/>
                </a:lnTo>
                <a:lnTo>
                  <a:pt x="7144" y="400050"/>
                </a:lnTo>
                <a:lnTo>
                  <a:pt x="0" y="347663"/>
                </a:lnTo>
                <a:lnTo>
                  <a:pt x="2381" y="316706"/>
                </a:lnTo>
                <a:lnTo>
                  <a:pt x="9525" y="302419"/>
                </a:lnTo>
                <a:lnTo>
                  <a:pt x="26194" y="302419"/>
                </a:lnTo>
                <a:lnTo>
                  <a:pt x="52387" y="309563"/>
                </a:lnTo>
                <a:lnTo>
                  <a:pt x="59531" y="316706"/>
                </a:lnTo>
                <a:lnTo>
                  <a:pt x="66675" y="333375"/>
                </a:lnTo>
                <a:lnTo>
                  <a:pt x="76200" y="354806"/>
                </a:lnTo>
                <a:lnTo>
                  <a:pt x="100012" y="383381"/>
                </a:lnTo>
                <a:lnTo>
                  <a:pt x="130969" y="409575"/>
                </a:lnTo>
                <a:lnTo>
                  <a:pt x="150019" y="423863"/>
                </a:lnTo>
                <a:lnTo>
                  <a:pt x="169069" y="428625"/>
                </a:lnTo>
                <a:lnTo>
                  <a:pt x="195262" y="431006"/>
                </a:lnTo>
                <a:lnTo>
                  <a:pt x="228600" y="431006"/>
                </a:lnTo>
                <a:lnTo>
                  <a:pt x="288131" y="409575"/>
                </a:lnTo>
                <a:lnTo>
                  <a:pt x="378619" y="364331"/>
                </a:lnTo>
                <a:lnTo>
                  <a:pt x="540544" y="285750"/>
                </a:lnTo>
                <a:lnTo>
                  <a:pt x="709612" y="200025"/>
                </a:lnTo>
                <a:lnTo>
                  <a:pt x="907256" y="102394"/>
                </a:lnTo>
                <a:lnTo>
                  <a:pt x="1073944" y="16669"/>
                </a:lnTo>
                <a:lnTo>
                  <a:pt x="1112044" y="0"/>
                </a:lnTo>
                <a:lnTo>
                  <a:pt x="1128712" y="0"/>
                </a:lnTo>
                <a:lnTo>
                  <a:pt x="1138237" y="2381"/>
                </a:lnTo>
                <a:lnTo>
                  <a:pt x="1145381" y="9525"/>
                </a:lnTo>
                <a:lnTo>
                  <a:pt x="1145381" y="19050"/>
                </a:lnTo>
                <a:lnTo>
                  <a:pt x="1138237" y="50006"/>
                </a:lnTo>
                <a:lnTo>
                  <a:pt x="1112044" y="76200"/>
                </a:lnTo>
                <a:lnTo>
                  <a:pt x="976312" y="178594"/>
                </a:lnTo>
                <a:lnTo>
                  <a:pt x="859631" y="271463"/>
                </a:lnTo>
                <a:lnTo>
                  <a:pt x="721519" y="376238"/>
                </a:lnTo>
                <a:lnTo>
                  <a:pt x="607219" y="46672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32CBA2D0-636C-437E-A66E-26E5DFE1945D}"/>
              </a:ext>
            </a:extLst>
          </p:cNvPr>
          <p:cNvSpPr/>
          <p:nvPr/>
        </p:nvSpPr>
        <p:spPr>
          <a:xfrm>
            <a:off x="6275388" y="4378326"/>
            <a:ext cx="735012" cy="461963"/>
          </a:xfrm>
          <a:custGeom>
            <a:avLst/>
            <a:gdLst>
              <a:gd name="connsiteX0" fmla="*/ 225469 w 734025"/>
              <a:gd name="connsiteY0" fmla="*/ 313151 h 460958"/>
              <a:gd name="connsiteX1" fmla="*/ 160333 w 734025"/>
              <a:gd name="connsiteY1" fmla="*/ 348224 h 460958"/>
              <a:gd name="connsiteX2" fmla="*/ 110229 w 734025"/>
              <a:gd name="connsiteY2" fmla="*/ 370771 h 460958"/>
              <a:gd name="connsiteX3" fmla="*/ 65135 w 734025"/>
              <a:gd name="connsiteY3" fmla="*/ 390812 h 460958"/>
              <a:gd name="connsiteX4" fmla="*/ 30062 w 734025"/>
              <a:gd name="connsiteY4" fmla="*/ 405843 h 460958"/>
              <a:gd name="connsiteX5" fmla="*/ 15031 w 734025"/>
              <a:gd name="connsiteY5" fmla="*/ 410854 h 460958"/>
              <a:gd name="connsiteX6" fmla="*/ 0 w 734025"/>
              <a:gd name="connsiteY6" fmla="*/ 425885 h 460958"/>
              <a:gd name="connsiteX7" fmla="*/ 0 w 734025"/>
              <a:gd name="connsiteY7" fmla="*/ 435906 h 460958"/>
              <a:gd name="connsiteX8" fmla="*/ 2505 w 734025"/>
              <a:gd name="connsiteY8" fmla="*/ 445927 h 460958"/>
              <a:gd name="connsiteX9" fmla="*/ 27557 w 734025"/>
              <a:gd name="connsiteY9" fmla="*/ 458453 h 460958"/>
              <a:gd name="connsiteX10" fmla="*/ 62630 w 734025"/>
              <a:gd name="connsiteY10" fmla="*/ 460958 h 460958"/>
              <a:gd name="connsiteX11" fmla="*/ 155323 w 734025"/>
              <a:gd name="connsiteY11" fmla="*/ 445927 h 460958"/>
              <a:gd name="connsiteX12" fmla="*/ 275573 w 734025"/>
              <a:gd name="connsiteY12" fmla="*/ 420875 h 460958"/>
              <a:gd name="connsiteX13" fmla="*/ 393317 w 734025"/>
              <a:gd name="connsiteY13" fmla="*/ 395823 h 460958"/>
              <a:gd name="connsiteX14" fmla="*/ 491020 w 734025"/>
              <a:gd name="connsiteY14" fmla="*/ 370771 h 460958"/>
              <a:gd name="connsiteX15" fmla="*/ 566176 w 734025"/>
              <a:gd name="connsiteY15" fmla="*/ 355739 h 460958"/>
              <a:gd name="connsiteX16" fmla="*/ 621291 w 734025"/>
              <a:gd name="connsiteY16" fmla="*/ 350729 h 460958"/>
              <a:gd name="connsiteX17" fmla="*/ 648848 w 734025"/>
              <a:gd name="connsiteY17" fmla="*/ 348224 h 460958"/>
              <a:gd name="connsiteX18" fmla="*/ 683921 w 734025"/>
              <a:gd name="connsiteY18" fmla="*/ 340708 h 460958"/>
              <a:gd name="connsiteX19" fmla="*/ 716489 w 734025"/>
              <a:gd name="connsiteY19" fmla="*/ 323172 h 460958"/>
              <a:gd name="connsiteX20" fmla="*/ 729015 w 734025"/>
              <a:gd name="connsiteY20" fmla="*/ 308140 h 460958"/>
              <a:gd name="connsiteX21" fmla="*/ 734025 w 734025"/>
              <a:gd name="connsiteY21" fmla="*/ 293109 h 460958"/>
              <a:gd name="connsiteX22" fmla="*/ 734025 w 734025"/>
              <a:gd name="connsiteY22" fmla="*/ 278078 h 460958"/>
              <a:gd name="connsiteX23" fmla="*/ 721499 w 734025"/>
              <a:gd name="connsiteY23" fmla="*/ 250521 h 460958"/>
              <a:gd name="connsiteX24" fmla="*/ 696447 w 734025"/>
              <a:gd name="connsiteY24" fmla="*/ 215448 h 460958"/>
              <a:gd name="connsiteX25" fmla="*/ 668890 w 734025"/>
              <a:gd name="connsiteY25" fmla="*/ 192901 h 460958"/>
              <a:gd name="connsiteX26" fmla="*/ 611270 w 734025"/>
              <a:gd name="connsiteY26" fmla="*/ 142797 h 460958"/>
              <a:gd name="connsiteX27" fmla="*/ 551145 w 734025"/>
              <a:gd name="connsiteY27" fmla="*/ 87682 h 460958"/>
              <a:gd name="connsiteX28" fmla="*/ 486010 w 734025"/>
              <a:gd name="connsiteY28" fmla="*/ 42589 h 460958"/>
              <a:gd name="connsiteX29" fmla="*/ 428390 w 734025"/>
              <a:gd name="connsiteY29" fmla="*/ 7516 h 460958"/>
              <a:gd name="connsiteX30" fmla="*/ 400833 w 734025"/>
              <a:gd name="connsiteY30" fmla="*/ 0 h 460958"/>
              <a:gd name="connsiteX31" fmla="*/ 380791 w 734025"/>
              <a:gd name="connsiteY31" fmla="*/ 0 h 460958"/>
              <a:gd name="connsiteX32" fmla="*/ 380791 w 734025"/>
              <a:gd name="connsiteY32" fmla="*/ 17537 h 460958"/>
              <a:gd name="connsiteX33" fmla="*/ 385802 w 734025"/>
              <a:gd name="connsiteY33" fmla="*/ 40083 h 460958"/>
              <a:gd name="connsiteX34" fmla="*/ 393317 w 734025"/>
              <a:gd name="connsiteY34" fmla="*/ 70146 h 460958"/>
              <a:gd name="connsiteX35" fmla="*/ 398328 w 734025"/>
              <a:gd name="connsiteY35" fmla="*/ 105219 h 460958"/>
              <a:gd name="connsiteX36" fmla="*/ 395822 w 734025"/>
              <a:gd name="connsiteY36" fmla="*/ 135281 h 460958"/>
              <a:gd name="connsiteX37" fmla="*/ 388307 w 734025"/>
              <a:gd name="connsiteY37" fmla="*/ 170354 h 460958"/>
              <a:gd name="connsiteX38" fmla="*/ 373276 w 734025"/>
              <a:gd name="connsiteY38" fmla="*/ 207932 h 460958"/>
              <a:gd name="connsiteX39" fmla="*/ 328182 w 734025"/>
              <a:gd name="connsiteY39" fmla="*/ 245510 h 460958"/>
              <a:gd name="connsiteX40" fmla="*/ 225469 w 734025"/>
              <a:gd name="connsiteY40" fmla="*/ 313151 h 460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734025" h="460958">
                <a:moveTo>
                  <a:pt x="225469" y="313151"/>
                </a:moveTo>
                <a:lnTo>
                  <a:pt x="160333" y="348224"/>
                </a:lnTo>
                <a:lnTo>
                  <a:pt x="110229" y="370771"/>
                </a:lnTo>
                <a:lnTo>
                  <a:pt x="65135" y="390812"/>
                </a:lnTo>
                <a:lnTo>
                  <a:pt x="30062" y="405843"/>
                </a:lnTo>
                <a:lnTo>
                  <a:pt x="15031" y="410854"/>
                </a:lnTo>
                <a:lnTo>
                  <a:pt x="0" y="425885"/>
                </a:lnTo>
                <a:lnTo>
                  <a:pt x="0" y="435906"/>
                </a:lnTo>
                <a:lnTo>
                  <a:pt x="2505" y="445927"/>
                </a:lnTo>
                <a:lnTo>
                  <a:pt x="27557" y="458453"/>
                </a:lnTo>
                <a:lnTo>
                  <a:pt x="62630" y="460958"/>
                </a:lnTo>
                <a:lnTo>
                  <a:pt x="155323" y="445927"/>
                </a:lnTo>
                <a:lnTo>
                  <a:pt x="275573" y="420875"/>
                </a:lnTo>
                <a:lnTo>
                  <a:pt x="393317" y="395823"/>
                </a:lnTo>
                <a:lnTo>
                  <a:pt x="491020" y="370771"/>
                </a:lnTo>
                <a:lnTo>
                  <a:pt x="566176" y="355739"/>
                </a:lnTo>
                <a:lnTo>
                  <a:pt x="621291" y="350729"/>
                </a:lnTo>
                <a:lnTo>
                  <a:pt x="648848" y="348224"/>
                </a:lnTo>
                <a:lnTo>
                  <a:pt x="683921" y="340708"/>
                </a:lnTo>
                <a:lnTo>
                  <a:pt x="716489" y="323172"/>
                </a:lnTo>
                <a:lnTo>
                  <a:pt x="729015" y="308140"/>
                </a:lnTo>
                <a:lnTo>
                  <a:pt x="734025" y="293109"/>
                </a:lnTo>
                <a:lnTo>
                  <a:pt x="734025" y="278078"/>
                </a:lnTo>
                <a:lnTo>
                  <a:pt x="721499" y="250521"/>
                </a:lnTo>
                <a:lnTo>
                  <a:pt x="696447" y="215448"/>
                </a:lnTo>
                <a:lnTo>
                  <a:pt x="668890" y="192901"/>
                </a:lnTo>
                <a:lnTo>
                  <a:pt x="611270" y="142797"/>
                </a:lnTo>
                <a:lnTo>
                  <a:pt x="551145" y="87682"/>
                </a:lnTo>
                <a:lnTo>
                  <a:pt x="486010" y="42589"/>
                </a:lnTo>
                <a:lnTo>
                  <a:pt x="428390" y="7516"/>
                </a:lnTo>
                <a:lnTo>
                  <a:pt x="400833" y="0"/>
                </a:lnTo>
                <a:lnTo>
                  <a:pt x="380791" y="0"/>
                </a:lnTo>
                <a:lnTo>
                  <a:pt x="380791" y="17537"/>
                </a:lnTo>
                <a:lnTo>
                  <a:pt x="385802" y="40083"/>
                </a:lnTo>
                <a:lnTo>
                  <a:pt x="393317" y="70146"/>
                </a:lnTo>
                <a:lnTo>
                  <a:pt x="398328" y="105219"/>
                </a:lnTo>
                <a:lnTo>
                  <a:pt x="395822" y="135281"/>
                </a:lnTo>
                <a:lnTo>
                  <a:pt x="388307" y="170354"/>
                </a:lnTo>
                <a:lnTo>
                  <a:pt x="373276" y="207932"/>
                </a:lnTo>
                <a:lnTo>
                  <a:pt x="328182" y="245510"/>
                </a:lnTo>
                <a:lnTo>
                  <a:pt x="225469" y="313151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250F56D2-9372-4E2D-A1D1-C70C6F19B0E5}"/>
              </a:ext>
            </a:extLst>
          </p:cNvPr>
          <p:cNvGrpSpPr/>
          <p:nvPr/>
        </p:nvGrpSpPr>
        <p:grpSpPr>
          <a:xfrm>
            <a:off x="3892551" y="1531939"/>
            <a:ext cx="4408488" cy="4575175"/>
            <a:chOff x="3892551" y="1531939"/>
            <a:chExt cx="4408488" cy="4575175"/>
          </a:xfrm>
        </p:grpSpPr>
        <p:grpSp>
          <p:nvGrpSpPr>
            <p:cNvPr id="20" name="グループ化 19">
              <a:extLst>
                <a:ext uri="{FF2B5EF4-FFF2-40B4-BE49-F238E27FC236}">
                  <a16:creationId xmlns:a16="http://schemas.microsoft.com/office/drawing/2014/main" id="{C4BC3482-4B2D-4B52-954A-54D42B4FDB42}"/>
                </a:ext>
              </a:extLst>
            </p:cNvPr>
            <p:cNvGrpSpPr/>
            <p:nvPr/>
          </p:nvGrpSpPr>
          <p:grpSpPr>
            <a:xfrm>
              <a:off x="3892551" y="1531939"/>
              <a:ext cx="4408488" cy="4575175"/>
              <a:chOff x="3892551" y="1531939"/>
              <a:chExt cx="4408488" cy="4575175"/>
            </a:xfrm>
          </p:grpSpPr>
          <p:sp>
            <p:nvSpPr>
              <p:cNvPr id="22" name="フリーフォーム 14">
                <a:extLst>
                  <a:ext uri="{FF2B5EF4-FFF2-40B4-BE49-F238E27FC236}">
                    <a16:creationId xmlns:a16="http://schemas.microsoft.com/office/drawing/2014/main" id="{900A5A1C-F4D8-4A00-A146-50645B602260}"/>
                  </a:ext>
                </a:extLst>
              </p:cNvPr>
              <p:cNvSpPr/>
              <p:nvPr/>
            </p:nvSpPr>
            <p:spPr>
              <a:xfrm>
                <a:off x="4688682" y="1636714"/>
                <a:ext cx="523875" cy="1292225"/>
              </a:xfrm>
              <a:custGeom>
                <a:avLst/>
                <a:gdLst>
                  <a:gd name="connsiteX0" fmla="*/ 350044 w 523875"/>
                  <a:gd name="connsiteY0" fmla="*/ 290512 h 1293019"/>
                  <a:gd name="connsiteX1" fmla="*/ 378619 w 523875"/>
                  <a:gd name="connsiteY1" fmla="*/ 438150 h 1293019"/>
                  <a:gd name="connsiteX2" fmla="*/ 411956 w 523875"/>
                  <a:gd name="connsiteY2" fmla="*/ 611981 h 1293019"/>
                  <a:gd name="connsiteX3" fmla="*/ 447675 w 523875"/>
                  <a:gd name="connsiteY3" fmla="*/ 702469 h 1293019"/>
                  <a:gd name="connsiteX4" fmla="*/ 478631 w 523875"/>
                  <a:gd name="connsiteY4" fmla="*/ 857250 h 1293019"/>
                  <a:gd name="connsiteX5" fmla="*/ 511969 w 523875"/>
                  <a:gd name="connsiteY5" fmla="*/ 1023937 h 1293019"/>
                  <a:gd name="connsiteX6" fmla="*/ 523875 w 523875"/>
                  <a:gd name="connsiteY6" fmla="*/ 1083469 h 1293019"/>
                  <a:gd name="connsiteX7" fmla="*/ 523875 w 523875"/>
                  <a:gd name="connsiteY7" fmla="*/ 1228725 h 1293019"/>
                  <a:gd name="connsiteX8" fmla="*/ 502444 w 523875"/>
                  <a:gd name="connsiteY8" fmla="*/ 1266825 h 1293019"/>
                  <a:gd name="connsiteX9" fmla="*/ 492919 w 523875"/>
                  <a:gd name="connsiteY9" fmla="*/ 1278731 h 1293019"/>
                  <a:gd name="connsiteX10" fmla="*/ 478631 w 523875"/>
                  <a:gd name="connsiteY10" fmla="*/ 1288256 h 1293019"/>
                  <a:gd name="connsiteX11" fmla="*/ 466725 w 523875"/>
                  <a:gd name="connsiteY11" fmla="*/ 1293019 h 1293019"/>
                  <a:gd name="connsiteX12" fmla="*/ 450056 w 523875"/>
                  <a:gd name="connsiteY12" fmla="*/ 1293019 h 1293019"/>
                  <a:gd name="connsiteX13" fmla="*/ 431006 w 523875"/>
                  <a:gd name="connsiteY13" fmla="*/ 1283494 h 1293019"/>
                  <a:gd name="connsiteX14" fmla="*/ 404813 w 523875"/>
                  <a:gd name="connsiteY14" fmla="*/ 1257300 h 1293019"/>
                  <a:gd name="connsiteX15" fmla="*/ 378619 w 523875"/>
                  <a:gd name="connsiteY15" fmla="*/ 1221581 h 1293019"/>
                  <a:gd name="connsiteX16" fmla="*/ 352425 w 523875"/>
                  <a:gd name="connsiteY16" fmla="*/ 1181100 h 1293019"/>
                  <a:gd name="connsiteX17" fmla="*/ 323850 w 523875"/>
                  <a:gd name="connsiteY17" fmla="*/ 1123950 h 1293019"/>
                  <a:gd name="connsiteX18" fmla="*/ 292894 w 523875"/>
                  <a:gd name="connsiteY18" fmla="*/ 1040606 h 1293019"/>
                  <a:gd name="connsiteX19" fmla="*/ 273844 w 523875"/>
                  <a:gd name="connsiteY19" fmla="*/ 933450 h 1293019"/>
                  <a:gd name="connsiteX20" fmla="*/ 235744 w 523875"/>
                  <a:gd name="connsiteY20" fmla="*/ 754856 h 1293019"/>
                  <a:gd name="connsiteX21" fmla="*/ 195263 w 523875"/>
                  <a:gd name="connsiteY21" fmla="*/ 561975 h 1293019"/>
                  <a:gd name="connsiteX22" fmla="*/ 152400 w 523875"/>
                  <a:gd name="connsiteY22" fmla="*/ 359569 h 1293019"/>
                  <a:gd name="connsiteX23" fmla="*/ 116681 w 523875"/>
                  <a:gd name="connsiteY23" fmla="*/ 197644 h 1293019"/>
                  <a:gd name="connsiteX24" fmla="*/ 102394 w 523875"/>
                  <a:gd name="connsiteY24" fmla="*/ 166687 h 1293019"/>
                  <a:gd name="connsiteX25" fmla="*/ 54769 w 523875"/>
                  <a:gd name="connsiteY25" fmla="*/ 109537 h 1293019"/>
                  <a:gd name="connsiteX26" fmla="*/ 19050 w 523875"/>
                  <a:gd name="connsiteY26" fmla="*/ 66675 h 1293019"/>
                  <a:gd name="connsiteX27" fmla="*/ 9525 w 523875"/>
                  <a:gd name="connsiteY27" fmla="*/ 52387 h 1293019"/>
                  <a:gd name="connsiteX28" fmla="*/ 2381 w 523875"/>
                  <a:gd name="connsiteY28" fmla="*/ 38100 h 1293019"/>
                  <a:gd name="connsiteX29" fmla="*/ 0 w 523875"/>
                  <a:gd name="connsiteY29" fmla="*/ 19050 h 1293019"/>
                  <a:gd name="connsiteX30" fmla="*/ 9525 w 523875"/>
                  <a:gd name="connsiteY30" fmla="*/ 2381 h 1293019"/>
                  <a:gd name="connsiteX31" fmla="*/ 30956 w 523875"/>
                  <a:gd name="connsiteY31" fmla="*/ 0 h 1293019"/>
                  <a:gd name="connsiteX32" fmla="*/ 61913 w 523875"/>
                  <a:gd name="connsiteY32" fmla="*/ 9525 h 1293019"/>
                  <a:gd name="connsiteX33" fmla="*/ 114300 w 523875"/>
                  <a:gd name="connsiteY33" fmla="*/ 33337 h 1293019"/>
                  <a:gd name="connsiteX34" fmla="*/ 185738 w 523875"/>
                  <a:gd name="connsiteY34" fmla="*/ 54769 h 1293019"/>
                  <a:gd name="connsiteX35" fmla="*/ 288131 w 523875"/>
                  <a:gd name="connsiteY35" fmla="*/ 83344 h 1293019"/>
                  <a:gd name="connsiteX36" fmla="*/ 335756 w 523875"/>
                  <a:gd name="connsiteY36" fmla="*/ 211931 h 1293019"/>
                  <a:gd name="connsiteX37" fmla="*/ 350044 w 523875"/>
                  <a:gd name="connsiteY37" fmla="*/ 290512 h 1293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523875" h="1293019">
                    <a:moveTo>
                      <a:pt x="350044" y="290512"/>
                    </a:moveTo>
                    <a:lnTo>
                      <a:pt x="378619" y="438150"/>
                    </a:lnTo>
                    <a:lnTo>
                      <a:pt x="411956" y="611981"/>
                    </a:lnTo>
                    <a:lnTo>
                      <a:pt x="447675" y="702469"/>
                    </a:lnTo>
                    <a:lnTo>
                      <a:pt x="478631" y="857250"/>
                    </a:lnTo>
                    <a:lnTo>
                      <a:pt x="511969" y="1023937"/>
                    </a:lnTo>
                    <a:lnTo>
                      <a:pt x="523875" y="1083469"/>
                    </a:lnTo>
                    <a:lnTo>
                      <a:pt x="523875" y="1228725"/>
                    </a:lnTo>
                    <a:lnTo>
                      <a:pt x="502444" y="1266825"/>
                    </a:lnTo>
                    <a:lnTo>
                      <a:pt x="492919" y="1278731"/>
                    </a:lnTo>
                    <a:lnTo>
                      <a:pt x="478631" y="1288256"/>
                    </a:lnTo>
                    <a:lnTo>
                      <a:pt x="466725" y="1293019"/>
                    </a:lnTo>
                    <a:lnTo>
                      <a:pt x="450056" y="1293019"/>
                    </a:lnTo>
                    <a:lnTo>
                      <a:pt x="431006" y="1283494"/>
                    </a:lnTo>
                    <a:lnTo>
                      <a:pt x="404813" y="1257300"/>
                    </a:lnTo>
                    <a:lnTo>
                      <a:pt x="378619" y="1221581"/>
                    </a:lnTo>
                    <a:lnTo>
                      <a:pt x="352425" y="1181100"/>
                    </a:lnTo>
                    <a:lnTo>
                      <a:pt x="323850" y="1123950"/>
                    </a:lnTo>
                    <a:lnTo>
                      <a:pt x="292894" y="1040606"/>
                    </a:lnTo>
                    <a:lnTo>
                      <a:pt x="273844" y="933450"/>
                    </a:lnTo>
                    <a:lnTo>
                      <a:pt x="235744" y="754856"/>
                    </a:lnTo>
                    <a:lnTo>
                      <a:pt x="195263" y="561975"/>
                    </a:lnTo>
                    <a:lnTo>
                      <a:pt x="152400" y="359569"/>
                    </a:lnTo>
                    <a:lnTo>
                      <a:pt x="116681" y="197644"/>
                    </a:lnTo>
                    <a:lnTo>
                      <a:pt x="102394" y="166687"/>
                    </a:lnTo>
                    <a:lnTo>
                      <a:pt x="54769" y="109537"/>
                    </a:lnTo>
                    <a:lnTo>
                      <a:pt x="19050" y="66675"/>
                    </a:lnTo>
                    <a:lnTo>
                      <a:pt x="9525" y="52387"/>
                    </a:lnTo>
                    <a:lnTo>
                      <a:pt x="2381" y="38100"/>
                    </a:lnTo>
                    <a:lnTo>
                      <a:pt x="0" y="19050"/>
                    </a:lnTo>
                    <a:lnTo>
                      <a:pt x="9525" y="2381"/>
                    </a:lnTo>
                    <a:lnTo>
                      <a:pt x="30956" y="0"/>
                    </a:lnTo>
                    <a:lnTo>
                      <a:pt x="61913" y="9525"/>
                    </a:lnTo>
                    <a:lnTo>
                      <a:pt x="114300" y="33337"/>
                    </a:lnTo>
                    <a:lnTo>
                      <a:pt x="185738" y="54769"/>
                    </a:lnTo>
                    <a:lnTo>
                      <a:pt x="288131" y="83344"/>
                    </a:lnTo>
                    <a:lnTo>
                      <a:pt x="335756" y="211931"/>
                    </a:lnTo>
                    <a:lnTo>
                      <a:pt x="350044" y="290512"/>
                    </a:lnTo>
                    <a:close/>
                  </a:path>
                </a:pathLst>
              </a:custGeom>
              <a:solidFill>
                <a:srgbClr val="25406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3" name="フリーフォーム 41">
                <a:extLst>
                  <a:ext uri="{FF2B5EF4-FFF2-40B4-BE49-F238E27FC236}">
                    <a16:creationId xmlns:a16="http://schemas.microsoft.com/office/drawing/2014/main" id="{02847CD6-C2A2-43E0-8D7A-3590B29A914C}"/>
                  </a:ext>
                </a:extLst>
              </p:cNvPr>
              <p:cNvSpPr/>
              <p:nvPr/>
            </p:nvSpPr>
            <p:spPr>
              <a:xfrm>
                <a:off x="6394450" y="5057776"/>
                <a:ext cx="1009650" cy="671513"/>
              </a:xfrm>
              <a:custGeom>
                <a:avLst/>
                <a:gdLst>
                  <a:gd name="connsiteX0" fmla="*/ 425885 w 1009597"/>
                  <a:gd name="connsiteY0" fmla="*/ 318161 h 671395"/>
                  <a:gd name="connsiteX1" fmla="*/ 335697 w 1009597"/>
                  <a:gd name="connsiteY1" fmla="*/ 260541 h 671395"/>
                  <a:gd name="connsiteX2" fmla="*/ 243005 w 1009597"/>
                  <a:gd name="connsiteY2" fmla="*/ 200416 h 671395"/>
                  <a:gd name="connsiteX3" fmla="*/ 152817 w 1009597"/>
                  <a:gd name="connsiteY3" fmla="*/ 145302 h 671395"/>
                  <a:gd name="connsiteX4" fmla="*/ 87682 w 1009597"/>
                  <a:gd name="connsiteY4" fmla="*/ 105218 h 671395"/>
                  <a:gd name="connsiteX5" fmla="*/ 37578 w 1009597"/>
                  <a:gd name="connsiteY5" fmla="*/ 77661 h 671395"/>
                  <a:gd name="connsiteX6" fmla="*/ 15031 w 1009597"/>
                  <a:gd name="connsiteY6" fmla="*/ 60125 h 671395"/>
                  <a:gd name="connsiteX7" fmla="*/ 2505 w 1009597"/>
                  <a:gd name="connsiteY7" fmla="*/ 40083 h 671395"/>
                  <a:gd name="connsiteX8" fmla="*/ 0 w 1009597"/>
                  <a:gd name="connsiteY8" fmla="*/ 22547 h 671395"/>
                  <a:gd name="connsiteX9" fmla="*/ 10021 w 1009597"/>
                  <a:gd name="connsiteY9" fmla="*/ 5010 h 671395"/>
                  <a:gd name="connsiteX10" fmla="*/ 42588 w 1009597"/>
                  <a:gd name="connsiteY10" fmla="*/ 0 h 671395"/>
                  <a:gd name="connsiteX11" fmla="*/ 107724 w 1009597"/>
                  <a:gd name="connsiteY11" fmla="*/ 10021 h 671395"/>
                  <a:gd name="connsiteX12" fmla="*/ 245510 w 1009597"/>
                  <a:gd name="connsiteY12" fmla="*/ 47599 h 671395"/>
                  <a:gd name="connsiteX13" fmla="*/ 440916 w 1009597"/>
                  <a:gd name="connsiteY13" fmla="*/ 100208 h 671395"/>
                  <a:gd name="connsiteX14" fmla="*/ 566176 w 1009597"/>
                  <a:gd name="connsiteY14" fmla="*/ 142797 h 671395"/>
                  <a:gd name="connsiteX15" fmla="*/ 688931 w 1009597"/>
                  <a:gd name="connsiteY15" fmla="*/ 192901 h 671395"/>
                  <a:gd name="connsiteX16" fmla="*/ 786634 w 1009597"/>
                  <a:gd name="connsiteY16" fmla="*/ 235489 h 671395"/>
                  <a:gd name="connsiteX17" fmla="*/ 821707 w 1009597"/>
                  <a:gd name="connsiteY17" fmla="*/ 253026 h 671395"/>
                  <a:gd name="connsiteX18" fmla="*/ 844254 w 1009597"/>
                  <a:gd name="connsiteY18" fmla="*/ 283088 h 671395"/>
                  <a:gd name="connsiteX19" fmla="*/ 899368 w 1009597"/>
                  <a:gd name="connsiteY19" fmla="*/ 353234 h 671395"/>
                  <a:gd name="connsiteX20" fmla="*/ 934441 w 1009597"/>
                  <a:gd name="connsiteY20" fmla="*/ 395822 h 671395"/>
                  <a:gd name="connsiteX21" fmla="*/ 969514 w 1009597"/>
                  <a:gd name="connsiteY21" fmla="*/ 455947 h 671395"/>
                  <a:gd name="connsiteX22" fmla="*/ 989556 w 1009597"/>
                  <a:gd name="connsiteY22" fmla="*/ 498536 h 671395"/>
                  <a:gd name="connsiteX23" fmla="*/ 1007092 w 1009597"/>
                  <a:gd name="connsiteY23" fmla="*/ 543629 h 671395"/>
                  <a:gd name="connsiteX24" fmla="*/ 1009597 w 1009597"/>
                  <a:gd name="connsiteY24" fmla="*/ 566176 h 671395"/>
                  <a:gd name="connsiteX25" fmla="*/ 1009597 w 1009597"/>
                  <a:gd name="connsiteY25" fmla="*/ 586218 h 671395"/>
                  <a:gd name="connsiteX26" fmla="*/ 1002082 w 1009597"/>
                  <a:gd name="connsiteY26" fmla="*/ 628806 h 671395"/>
                  <a:gd name="connsiteX27" fmla="*/ 982040 w 1009597"/>
                  <a:gd name="connsiteY27" fmla="*/ 658869 h 671395"/>
                  <a:gd name="connsiteX28" fmla="*/ 964504 w 1009597"/>
                  <a:gd name="connsiteY28" fmla="*/ 666385 h 671395"/>
                  <a:gd name="connsiteX29" fmla="*/ 944462 w 1009597"/>
                  <a:gd name="connsiteY29" fmla="*/ 671395 h 671395"/>
                  <a:gd name="connsiteX30" fmla="*/ 919410 w 1009597"/>
                  <a:gd name="connsiteY30" fmla="*/ 668890 h 671395"/>
                  <a:gd name="connsiteX31" fmla="*/ 876822 w 1009597"/>
                  <a:gd name="connsiteY31" fmla="*/ 648848 h 671395"/>
                  <a:gd name="connsiteX32" fmla="*/ 834233 w 1009597"/>
                  <a:gd name="connsiteY32" fmla="*/ 613775 h 671395"/>
                  <a:gd name="connsiteX33" fmla="*/ 766593 w 1009597"/>
                  <a:gd name="connsiteY33" fmla="*/ 561166 h 671395"/>
                  <a:gd name="connsiteX34" fmla="*/ 691436 w 1009597"/>
                  <a:gd name="connsiteY34" fmla="*/ 503546 h 671395"/>
                  <a:gd name="connsiteX35" fmla="*/ 596239 w 1009597"/>
                  <a:gd name="connsiteY35" fmla="*/ 433400 h 671395"/>
                  <a:gd name="connsiteX36" fmla="*/ 483504 w 1009597"/>
                  <a:gd name="connsiteY36" fmla="*/ 355739 h 671395"/>
                  <a:gd name="connsiteX37" fmla="*/ 425885 w 1009597"/>
                  <a:gd name="connsiteY37" fmla="*/ 318161 h 671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09597" h="671395">
                    <a:moveTo>
                      <a:pt x="425885" y="318161"/>
                    </a:moveTo>
                    <a:lnTo>
                      <a:pt x="335697" y="260541"/>
                    </a:lnTo>
                    <a:lnTo>
                      <a:pt x="243005" y="200416"/>
                    </a:lnTo>
                    <a:lnTo>
                      <a:pt x="152817" y="145302"/>
                    </a:lnTo>
                    <a:lnTo>
                      <a:pt x="87682" y="105218"/>
                    </a:lnTo>
                    <a:lnTo>
                      <a:pt x="37578" y="77661"/>
                    </a:lnTo>
                    <a:lnTo>
                      <a:pt x="15031" y="60125"/>
                    </a:lnTo>
                    <a:lnTo>
                      <a:pt x="2505" y="40083"/>
                    </a:lnTo>
                    <a:lnTo>
                      <a:pt x="0" y="22547"/>
                    </a:lnTo>
                    <a:lnTo>
                      <a:pt x="10021" y="5010"/>
                    </a:lnTo>
                    <a:lnTo>
                      <a:pt x="42588" y="0"/>
                    </a:lnTo>
                    <a:lnTo>
                      <a:pt x="107724" y="10021"/>
                    </a:lnTo>
                    <a:lnTo>
                      <a:pt x="245510" y="47599"/>
                    </a:lnTo>
                    <a:lnTo>
                      <a:pt x="440916" y="100208"/>
                    </a:lnTo>
                    <a:lnTo>
                      <a:pt x="566176" y="142797"/>
                    </a:lnTo>
                    <a:lnTo>
                      <a:pt x="688931" y="192901"/>
                    </a:lnTo>
                    <a:lnTo>
                      <a:pt x="786634" y="235489"/>
                    </a:lnTo>
                    <a:lnTo>
                      <a:pt x="821707" y="253026"/>
                    </a:lnTo>
                    <a:lnTo>
                      <a:pt x="844254" y="283088"/>
                    </a:lnTo>
                    <a:lnTo>
                      <a:pt x="899368" y="353234"/>
                    </a:lnTo>
                    <a:lnTo>
                      <a:pt x="934441" y="395822"/>
                    </a:lnTo>
                    <a:lnTo>
                      <a:pt x="969514" y="455947"/>
                    </a:lnTo>
                    <a:lnTo>
                      <a:pt x="989556" y="498536"/>
                    </a:lnTo>
                    <a:lnTo>
                      <a:pt x="1007092" y="543629"/>
                    </a:lnTo>
                    <a:lnTo>
                      <a:pt x="1009597" y="566176"/>
                    </a:lnTo>
                    <a:lnTo>
                      <a:pt x="1009597" y="586218"/>
                    </a:lnTo>
                    <a:lnTo>
                      <a:pt x="1002082" y="628806"/>
                    </a:lnTo>
                    <a:lnTo>
                      <a:pt x="982040" y="658869"/>
                    </a:lnTo>
                    <a:lnTo>
                      <a:pt x="964504" y="666385"/>
                    </a:lnTo>
                    <a:lnTo>
                      <a:pt x="944462" y="671395"/>
                    </a:lnTo>
                    <a:lnTo>
                      <a:pt x="919410" y="668890"/>
                    </a:lnTo>
                    <a:lnTo>
                      <a:pt x="876822" y="648848"/>
                    </a:lnTo>
                    <a:lnTo>
                      <a:pt x="834233" y="613775"/>
                    </a:lnTo>
                    <a:lnTo>
                      <a:pt x="766593" y="561166"/>
                    </a:lnTo>
                    <a:lnTo>
                      <a:pt x="691436" y="503546"/>
                    </a:lnTo>
                    <a:lnTo>
                      <a:pt x="596239" y="433400"/>
                    </a:lnTo>
                    <a:lnTo>
                      <a:pt x="483504" y="355739"/>
                    </a:lnTo>
                    <a:lnTo>
                      <a:pt x="425885" y="318161"/>
                    </a:lnTo>
                    <a:close/>
                  </a:path>
                </a:pathLst>
              </a:custGeom>
              <a:solidFill>
                <a:srgbClr val="41C8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4" name="フリーフォーム 16">
                <a:extLst>
                  <a:ext uri="{FF2B5EF4-FFF2-40B4-BE49-F238E27FC236}">
                    <a16:creationId xmlns:a16="http://schemas.microsoft.com/office/drawing/2014/main" id="{EB651DE4-1263-4044-926B-9861F8AF6D00}"/>
                  </a:ext>
                </a:extLst>
              </p:cNvPr>
              <p:cNvSpPr/>
              <p:nvPr/>
            </p:nvSpPr>
            <p:spPr>
              <a:xfrm>
                <a:off x="4915694" y="1531939"/>
                <a:ext cx="2582862" cy="1296987"/>
              </a:xfrm>
              <a:custGeom>
                <a:avLst/>
                <a:gdLst>
                  <a:gd name="connsiteX0" fmla="*/ 1495425 w 2583656"/>
                  <a:gd name="connsiteY0" fmla="*/ 261937 h 1297781"/>
                  <a:gd name="connsiteX1" fmla="*/ 1783556 w 2583656"/>
                  <a:gd name="connsiteY1" fmla="*/ 242887 h 1297781"/>
                  <a:gd name="connsiteX2" fmla="*/ 1997869 w 2583656"/>
                  <a:gd name="connsiteY2" fmla="*/ 230981 h 1297781"/>
                  <a:gd name="connsiteX3" fmla="*/ 2109787 w 2583656"/>
                  <a:gd name="connsiteY3" fmla="*/ 226219 h 1297781"/>
                  <a:gd name="connsiteX4" fmla="*/ 2150269 w 2583656"/>
                  <a:gd name="connsiteY4" fmla="*/ 226219 h 1297781"/>
                  <a:gd name="connsiteX5" fmla="*/ 2178844 w 2583656"/>
                  <a:gd name="connsiteY5" fmla="*/ 226219 h 1297781"/>
                  <a:gd name="connsiteX6" fmla="*/ 2200275 w 2583656"/>
                  <a:gd name="connsiteY6" fmla="*/ 230981 h 1297781"/>
                  <a:gd name="connsiteX7" fmla="*/ 2212181 w 2583656"/>
                  <a:gd name="connsiteY7" fmla="*/ 242887 h 1297781"/>
                  <a:gd name="connsiteX8" fmla="*/ 2216944 w 2583656"/>
                  <a:gd name="connsiteY8" fmla="*/ 257175 h 1297781"/>
                  <a:gd name="connsiteX9" fmla="*/ 2214562 w 2583656"/>
                  <a:gd name="connsiteY9" fmla="*/ 283369 h 1297781"/>
                  <a:gd name="connsiteX10" fmla="*/ 2200275 w 2583656"/>
                  <a:gd name="connsiteY10" fmla="*/ 361950 h 1297781"/>
                  <a:gd name="connsiteX11" fmla="*/ 2183606 w 2583656"/>
                  <a:gd name="connsiteY11" fmla="*/ 469106 h 1297781"/>
                  <a:gd name="connsiteX12" fmla="*/ 2164556 w 2583656"/>
                  <a:gd name="connsiteY12" fmla="*/ 583406 h 1297781"/>
                  <a:gd name="connsiteX13" fmla="*/ 2150269 w 2583656"/>
                  <a:gd name="connsiteY13" fmla="*/ 697706 h 1297781"/>
                  <a:gd name="connsiteX14" fmla="*/ 2100262 w 2583656"/>
                  <a:gd name="connsiteY14" fmla="*/ 852487 h 1297781"/>
                  <a:gd name="connsiteX15" fmla="*/ 2052637 w 2583656"/>
                  <a:gd name="connsiteY15" fmla="*/ 990600 h 1297781"/>
                  <a:gd name="connsiteX16" fmla="*/ 2024062 w 2583656"/>
                  <a:gd name="connsiteY16" fmla="*/ 1081087 h 1297781"/>
                  <a:gd name="connsiteX17" fmla="*/ 2035969 w 2583656"/>
                  <a:gd name="connsiteY17" fmla="*/ 1266825 h 1297781"/>
                  <a:gd name="connsiteX18" fmla="*/ 2057400 w 2583656"/>
                  <a:gd name="connsiteY18" fmla="*/ 1285875 h 1297781"/>
                  <a:gd name="connsiteX19" fmla="*/ 2090737 w 2583656"/>
                  <a:gd name="connsiteY19" fmla="*/ 1295400 h 1297781"/>
                  <a:gd name="connsiteX20" fmla="*/ 2112169 w 2583656"/>
                  <a:gd name="connsiteY20" fmla="*/ 1297781 h 1297781"/>
                  <a:gd name="connsiteX21" fmla="*/ 2135981 w 2583656"/>
                  <a:gd name="connsiteY21" fmla="*/ 1295400 h 1297781"/>
                  <a:gd name="connsiteX22" fmla="*/ 2152650 w 2583656"/>
                  <a:gd name="connsiteY22" fmla="*/ 1288256 h 1297781"/>
                  <a:gd name="connsiteX23" fmla="*/ 2178844 w 2583656"/>
                  <a:gd name="connsiteY23" fmla="*/ 1271587 h 1297781"/>
                  <a:gd name="connsiteX24" fmla="*/ 2200275 w 2583656"/>
                  <a:gd name="connsiteY24" fmla="*/ 1252537 h 1297781"/>
                  <a:gd name="connsiteX25" fmla="*/ 2224087 w 2583656"/>
                  <a:gd name="connsiteY25" fmla="*/ 1209675 h 1297781"/>
                  <a:gd name="connsiteX26" fmla="*/ 2250281 w 2583656"/>
                  <a:gd name="connsiteY26" fmla="*/ 1152525 h 1297781"/>
                  <a:gd name="connsiteX27" fmla="*/ 2269331 w 2583656"/>
                  <a:gd name="connsiteY27" fmla="*/ 1102519 h 1297781"/>
                  <a:gd name="connsiteX28" fmla="*/ 2302669 w 2583656"/>
                  <a:gd name="connsiteY28" fmla="*/ 997744 h 1297781"/>
                  <a:gd name="connsiteX29" fmla="*/ 2340769 w 2583656"/>
                  <a:gd name="connsiteY29" fmla="*/ 876300 h 1297781"/>
                  <a:gd name="connsiteX30" fmla="*/ 2390775 w 2583656"/>
                  <a:gd name="connsiteY30" fmla="*/ 721519 h 1297781"/>
                  <a:gd name="connsiteX31" fmla="*/ 2433637 w 2583656"/>
                  <a:gd name="connsiteY31" fmla="*/ 592931 h 1297781"/>
                  <a:gd name="connsiteX32" fmla="*/ 2471737 w 2583656"/>
                  <a:gd name="connsiteY32" fmla="*/ 471487 h 1297781"/>
                  <a:gd name="connsiteX33" fmla="*/ 2486025 w 2583656"/>
                  <a:gd name="connsiteY33" fmla="*/ 426244 h 1297781"/>
                  <a:gd name="connsiteX34" fmla="*/ 2507456 w 2583656"/>
                  <a:gd name="connsiteY34" fmla="*/ 383381 h 1297781"/>
                  <a:gd name="connsiteX35" fmla="*/ 2521744 w 2583656"/>
                  <a:gd name="connsiteY35" fmla="*/ 359569 h 1297781"/>
                  <a:gd name="connsiteX36" fmla="*/ 2545556 w 2583656"/>
                  <a:gd name="connsiteY36" fmla="*/ 333375 h 1297781"/>
                  <a:gd name="connsiteX37" fmla="*/ 2566987 w 2583656"/>
                  <a:gd name="connsiteY37" fmla="*/ 316706 h 1297781"/>
                  <a:gd name="connsiteX38" fmla="*/ 2578894 w 2583656"/>
                  <a:gd name="connsiteY38" fmla="*/ 297656 h 1297781"/>
                  <a:gd name="connsiteX39" fmla="*/ 2583656 w 2583656"/>
                  <a:gd name="connsiteY39" fmla="*/ 278606 h 1297781"/>
                  <a:gd name="connsiteX40" fmla="*/ 2578894 w 2583656"/>
                  <a:gd name="connsiteY40" fmla="*/ 254794 h 1297781"/>
                  <a:gd name="connsiteX41" fmla="*/ 2571750 w 2583656"/>
                  <a:gd name="connsiteY41" fmla="*/ 238125 h 1297781"/>
                  <a:gd name="connsiteX42" fmla="*/ 2555081 w 2583656"/>
                  <a:gd name="connsiteY42" fmla="*/ 219075 h 1297781"/>
                  <a:gd name="connsiteX43" fmla="*/ 2526506 w 2583656"/>
                  <a:gd name="connsiteY43" fmla="*/ 195262 h 1297781"/>
                  <a:gd name="connsiteX44" fmla="*/ 2474119 w 2583656"/>
                  <a:gd name="connsiteY44" fmla="*/ 161925 h 1297781"/>
                  <a:gd name="connsiteX45" fmla="*/ 2416969 w 2583656"/>
                  <a:gd name="connsiteY45" fmla="*/ 135731 h 1297781"/>
                  <a:gd name="connsiteX46" fmla="*/ 2374106 w 2583656"/>
                  <a:gd name="connsiteY46" fmla="*/ 107156 h 1297781"/>
                  <a:gd name="connsiteX47" fmla="*/ 2326481 w 2583656"/>
                  <a:gd name="connsiteY47" fmla="*/ 76200 h 1297781"/>
                  <a:gd name="connsiteX48" fmla="*/ 2250281 w 2583656"/>
                  <a:gd name="connsiteY48" fmla="*/ 35719 h 1297781"/>
                  <a:gd name="connsiteX49" fmla="*/ 2190750 w 2583656"/>
                  <a:gd name="connsiteY49" fmla="*/ 9525 h 1297781"/>
                  <a:gd name="connsiteX50" fmla="*/ 2164556 w 2583656"/>
                  <a:gd name="connsiteY50" fmla="*/ 0 h 1297781"/>
                  <a:gd name="connsiteX51" fmla="*/ 2147887 w 2583656"/>
                  <a:gd name="connsiteY51" fmla="*/ 0 h 1297781"/>
                  <a:gd name="connsiteX52" fmla="*/ 2114550 w 2583656"/>
                  <a:gd name="connsiteY52" fmla="*/ 11906 h 1297781"/>
                  <a:gd name="connsiteX53" fmla="*/ 2045494 w 2583656"/>
                  <a:gd name="connsiteY53" fmla="*/ 47625 h 1297781"/>
                  <a:gd name="connsiteX54" fmla="*/ 2000250 w 2583656"/>
                  <a:gd name="connsiteY54" fmla="*/ 71437 h 1297781"/>
                  <a:gd name="connsiteX55" fmla="*/ 1874044 w 2583656"/>
                  <a:gd name="connsiteY55" fmla="*/ 78581 h 1297781"/>
                  <a:gd name="connsiteX56" fmla="*/ 1581150 w 2583656"/>
                  <a:gd name="connsiteY56" fmla="*/ 97631 h 1297781"/>
                  <a:gd name="connsiteX57" fmla="*/ 1295400 w 2583656"/>
                  <a:gd name="connsiteY57" fmla="*/ 119062 h 1297781"/>
                  <a:gd name="connsiteX58" fmla="*/ 921544 w 2583656"/>
                  <a:gd name="connsiteY58" fmla="*/ 145256 h 1297781"/>
                  <a:gd name="connsiteX59" fmla="*/ 597694 w 2583656"/>
                  <a:gd name="connsiteY59" fmla="*/ 169069 h 1297781"/>
                  <a:gd name="connsiteX60" fmla="*/ 338137 w 2583656"/>
                  <a:gd name="connsiteY60" fmla="*/ 188119 h 1297781"/>
                  <a:gd name="connsiteX61" fmla="*/ 135731 w 2583656"/>
                  <a:gd name="connsiteY61" fmla="*/ 202406 h 1297781"/>
                  <a:gd name="connsiteX62" fmla="*/ 90487 w 2583656"/>
                  <a:gd name="connsiteY62" fmla="*/ 197644 h 1297781"/>
                  <a:gd name="connsiteX63" fmla="*/ 52387 w 2583656"/>
                  <a:gd name="connsiteY63" fmla="*/ 188119 h 1297781"/>
                  <a:gd name="connsiteX64" fmla="*/ 0 w 2583656"/>
                  <a:gd name="connsiteY64" fmla="*/ 173831 h 1297781"/>
                  <a:gd name="connsiteX65" fmla="*/ 59531 w 2583656"/>
                  <a:gd name="connsiteY65" fmla="*/ 338137 h 1297781"/>
                  <a:gd name="connsiteX66" fmla="*/ 307181 w 2583656"/>
                  <a:gd name="connsiteY66" fmla="*/ 326231 h 1297781"/>
                  <a:gd name="connsiteX67" fmla="*/ 490537 w 2583656"/>
                  <a:gd name="connsiteY67" fmla="*/ 314325 h 1297781"/>
                  <a:gd name="connsiteX68" fmla="*/ 673894 w 2583656"/>
                  <a:gd name="connsiteY68" fmla="*/ 304800 h 1297781"/>
                  <a:gd name="connsiteX69" fmla="*/ 923925 w 2583656"/>
                  <a:gd name="connsiteY69" fmla="*/ 290512 h 1297781"/>
                  <a:gd name="connsiteX70" fmla="*/ 1126331 w 2583656"/>
                  <a:gd name="connsiteY70" fmla="*/ 280987 h 1297781"/>
                  <a:gd name="connsiteX71" fmla="*/ 1495425 w 2583656"/>
                  <a:gd name="connsiteY71" fmla="*/ 261937 h 1297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2583656" h="1297781">
                    <a:moveTo>
                      <a:pt x="1495425" y="261937"/>
                    </a:moveTo>
                    <a:lnTo>
                      <a:pt x="1783556" y="242887"/>
                    </a:lnTo>
                    <a:lnTo>
                      <a:pt x="1997869" y="230981"/>
                    </a:lnTo>
                    <a:lnTo>
                      <a:pt x="2109787" y="226219"/>
                    </a:lnTo>
                    <a:lnTo>
                      <a:pt x="2150269" y="226219"/>
                    </a:lnTo>
                    <a:lnTo>
                      <a:pt x="2178844" y="226219"/>
                    </a:lnTo>
                    <a:lnTo>
                      <a:pt x="2200275" y="230981"/>
                    </a:lnTo>
                    <a:lnTo>
                      <a:pt x="2212181" y="242887"/>
                    </a:lnTo>
                    <a:lnTo>
                      <a:pt x="2216944" y="257175"/>
                    </a:lnTo>
                    <a:lnTo>
                      <a:pt x="2214562" y="283369"/>
                    </a:lnTo>
                    <a:lnTo>
                      <a:pt x="2200275" y="361950"/>
                    </a:lnTo>
                    <a:lnTo>
                      <a:pt x="2183606" y="469106"/>
                    </a:lnTo>
                    <a:lnTo>
                      <a:pt x="2164556" y="583406"/>
                    </a:lnTo>
                    <a:lnTo>
                      <a:pt x="2150269" y="697706"/>
                    </a:lnTo>
                    <a:lnTo>
                      <a:pt x="2100262" y="852487"/>
                    </a:lnTo>
                    <a:lnTo>
                      <a:pt x="2052637" y="990600"/>
                    </a:lnTo>
                    <a:lnTo>
                      <a:pt x="2024062" y="1081087"/>
                    </a:lnTo>
                    <a:lnTo>
                      <a:pt x="2035969" y="1266825"/>
                    </a:lnTo>
                    <a:lnTo>
                      <a:pt x="2057400" y="1285875"/>
                    </a:lnTo>
                    <a:lnTo>
                      <a:pt x="2090737" y="1295400"/>
                    </a:lnTo>
                    <a:lnTo>
                      <a:pt x="2112169" y="1297781"/>
                    </a:lnTo>
                    <a:lnTo>
                      <a:pt x="2135981" y="1295400"/>
                    </a:lnTo>
                    <a:lnTo>
                      <a:pt x="2152650" y="1288256"/>
                    </a:lnTo>
                    <a:lnTo>
                      <a:pt x="2178844" y="1271587"/>
                    </a:lnTo>
                    <a:lnTo>
                      <a:pt x="2200275" y="1252537"/>
                    </a:lnTo>
                    <a:lnTo>
                      <a:pt x="2224087" y="1209675"/>
                    </a:lnTo>
                    <a:lnTo>
                      <a:pt x="2250281" y="1152525"/>
                    </a:lnTo>
                    <a:lnTo>
                      <a:pt x="2269331" y="1102519"/>
                    </a:lnTo>
                    <a:lnTo>
                      <a:pt x="2302669" y="997744"/>
                    </a:lnTo>
                    <a:lnTo>
                      <a:pt x="2340769" y="876300"/>
                    </a:lnTo>
                    <a:lnTo>
                      <a:pt x="2390775" y="721519"/>
                    </a:lnTo>
                    <a:lnTo>
                      <a:pt x="2433637" y="592931"/>
                    </a:lnTo>
                    <a:lnTo>
                      <a:pt x="2471737" y="471487"/>
                    </a:lnTo>
                    <a:lnTo>
                      <a:pt x="2486025" y="426244"/>
                    </a:lnTo>
                    <a:lnTo>
                      <a:pt x="2507456" y="383381"/>
                    </a:lnTo>
                    <a:lnTo>
                      <a:pt x="2521744" y="359569"/>
                    </a:lnTo>
                    <a:lnTo>
                      <a:pt x="2545556" y="333375"/>
                    </a:lnTo>
                    <a:lnTo>
                      <a:pt x="2566987" y="316706"/>
                    </a:lnTo>
                    <a:lnTo>
                      <a:pt x="2578894" y="297656"/>
                    </a:lnTo>
                    <a:lnTo>
                      <a:pt x="2583656" y="278606"/>
                    </a:lnTo>
                    <a:lnTo>
                      <a:pt x="2578894" y="254794"/>
                    </a:lnTo>
                    <a:lnTo>
                      <a:pt x="2571750" y="238125"/>
                    </a:lnTo>
                    <a:lnTo>
                      <a:pt x="2555081" y="219075"/>
                    </a:lnTo>
                    <a:lnTo>
                      <a:pt x="2526506" y="195262"/>
                    </a:lnTo>
                    <a:lnTo>
                      <a:pt x="2474119" y="161925"/>
                    </a:lnTo>
                    <a:lnTo>
                      <a:pt x="2416969" y="135731"/>
                    </a:lnTo>
                    <a:lnTo>
                      <a:pt x="2374106" y="107156"/>
                    </a:lnTo>
                    <a:lnTo>
                      <a:pt x="2326481" y="76200"/>
                    </a:lnTo>
                    <a:lnTo>
                      <a:pt x="2250281" y="35719"/>
                    </a:lnTo>
                    <a:lnTo>
                      <a:pt x="2190750" y="9525"/>
                    </a:lnTo>
                    <a:lnTo>
                      <a:pt x="2164556" y="0"/>
                    </a:lnTo>
                    <a:lnTo>
                      <a:pt x="2147887" y="0"/>
                    </a:lnTo>
                    <a:lnTo>
                      <a:pt x="2114550" y="11906"/>
                    </a:lnTo>
                    <a:lnTo>
                      <a:pt x="2045494" y="47625"/>
                    </a:lnTo>
                    <a:lnTo>
                      <a:pt x="2000250" y="71437"/>
                    </a:lnTo>
                    <a:lnTo>
                      <a:pt x="1874044" y="78581"/>
                    </a:lnTo>
                    <a:lnTo>
                      <a:pt x="1581150" y="97631"/>
                    </a:lnTo>
                    <a:lnTo>
                      <a:pt x="1295400" y="119062"/>
                    </a:lnTo>
                    <a:lnTo>
                      <a:pt x="921544" y="145256"/>
                    </a:lnTo>
                    <a:lnTo>
                      <a:pt x="597694" y="169069"/>
                    </a:lnTo>
                    <a:lnTo>
                      <a:pt x="338137" y="188119"/>
                    </a:lnTo>
                    <a:lnTo>
                      <a:pt x="135731" y="202406"/>
                    </a:lnTo>
                    <a:lnTo>
                      <a:pt x="90487" y="197644"/>
                    </a:lnTo>
                    <a:lnTo>
                      <a:pt x="52387" y="188119"/>
                    </a:lnTo>
                    <a:lnTo>
                      <a:pt x="0" y="173831"/>
                    </a:lnTo>
                    <a:lnTo>
                      <a:pt x="59531" y="338137"/>
                    </a:lnTo>
                    <a:lnTo>
                      <a:pt x="307181" y="326231"/>
                    </a:lnTo>
                    <a:lnTo>
                      <a:pt x="490537" y="314325"/>
                    </a:lnTo>
                    <a:lnTo>
                      <a:pt x="673894" y="304800"/>
                    </a:lnTo>
                    <a:lnTo>
                      <a:pt x="923925" y="290512"/>
                    </a:lnTo>
                    <a:lnTo>
                      <a:pt x="1126331" y="280987"/>
                    </a:lnTo>
                    <a:lnTo>
                      <a:pt x="1495425" y="261937"/>
                    </a:lnTo>
                    <a:close/>
                  </a:path>
                </a:pathLst>
              </a:custGeom>
              <a:solidFill>
                <a:srgbClr val="25406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5" name="フリーフォーム 17">
                <a:extLst>
                  <a:ext uri="{FF2B5EF4-FFF2-40B4-BE49-F238E27FC236}">
                    <a16:creationId xmlns:a16="http://schemas.microsoft.com/office/drawing/2014/main" id="{144CF8B4-0519-4B8C-94A6-47223647D97F}"/>
                  </a:ext>
                </a:extLst>
              </p:cNvPr>
              <p:cNvSpPr/>
              <p:nvPr/>
            </p:nvSpPr>
            <p:spPr>
              <a:xfrm>
                <a:off x="5050631" y="2078039"/>
                <a:ext cx="2090738" cy="288925"/>
              </a:xfrm>
              <a:custGeom>
                <a:avLst/>
                <a:gdLst>
                  <a:gd name="connsiteX0" fmla="*/ 976313 w 2090738"/>
                  <a:gd name="connsiteY0" fmla="*/ 54769 h 288132"/>
                  <a:gd name="connsiteX1" fmla="*/ 1254919 w 2090738"/>
                  <a:gd name="connsiteY1" fmla="*/ 28575 h 288132"/>
                  <a:gd name="connsiteX2" fmla="*/ 1435894 w 2090738"/>
                  <a:gd name="connsiteY2" fmla="*/ 16669 h 288132"/>
                  <a:gd name="connsiteX3" fmla="*/ 1704975 w 2090738"/>
                  <a:gd name="connsiteY3" fmla="*/ 2382 h 288132"/>
                  <a:gd name="connsiteX4" fmla="*/ 1905000 w 2090738"/>
                  <a:gd name="connsiteY4" fmla="*/ 0 h 288132"/>
                  <a:gd name="connsiteX5" fmla="*/ 2090738 w 2090738"/>
                  <a:gd name="connsiteY5" fmla="*/ 14288 h 288132"/>
                  <a:gd name="connsiteX6" fmla="*/ 2050256 w 2090738"/>
                  <a:gd name="connsiteY6" fmla="*/ 173832 h 288132"/>
                  <a:gd name="connsiteX7" fmla="*/ 1935956 w 2090738"/>
                  <a:gd name="connsiteY7" fmla="*/ 164307 h 288132"/>
                  <a:gd name="connsiteX8" fmla="*/ 1814513 w 2090738"/>
                  <a:gd name="connsiteY8" fmla="*/ 159544 h 288132"/>
                  <a:gd name="connsiteX9" fmla="*/ 1728788 w 2090738"/>
                  <a:gd name="connsiteY9" fmla="*/ 159544 h 288132"/>
                  <a:gd name="connsiteX10" fmla="*/ 1574006 w 2090738"/>
                  <a:gd name="connsiteY10" fmla="*/ 157163 h 288132"/>
                  <a:gd name="connsiteX11" fmla="*/ 1447800 w 2090738"/>
                  <a:gd name="connsiteY11" fmla="*/ 159544 h 288132"/>
                  <a:gd name="connsiteX12" fmla="*/ 1309688 w 2090738"/>
                  <a:gd name="connsiteY12" fmla="*/ 164307 h 288132"/>
                  <a:gd name="connsiteX13" fmla="*/ 1164431 w 2090738"/>
                  <a:gd name="connsiteY13" fmla="*/ 171450 h 288132"/>
                  <a:gd name="connsiteX14" fmla="*/ 1016794 w 2090738"/>
                  <a:gd name="connsiteY14" fmla="*/ 180975 h 288132"/>
                  <a:gd name="connsiteX15" fmla="*/ 883444 w 2090738"/>
                  <a:gd name="connsiteY15" fmla="*/ 190500 h 288132"/>
                  <a:gd name="connsiteX16" fmla="*/ 747713 w 2090738"/>
                  <a:gd name="connsiteY16" fmla="*/ 202407 h 288132"/>
                  <a:gd name="connsiteX17" fmla="*/ 578644 w 2090738"/>
                  <a:gd name="connsiteY17" fmla="*/ 221457 h 288132"/>
                  <a:gd name="connsiteX18" fmla="*/ 438150 w 2090738"/>
                  <a:gd name="connsiteY18" fmla="*/ 235744 h 288132"/>
                  <a:gd name="connsiteX19" fmla="*/ 323850 w 2090738"/>
                  <a:gd name="connsiteY19" fmla="*/ 247650 h 288132"/>
                  <a:gd name="connsiteX20" fmla="*/ 169069 w 2090738"/>
                  <a:gd name="connsiteY20" fmla="*/ 266700 h 288132"/>
                  <a:gd name="connsiteX21" fmla="*/ 26194 w 2090738"/>
                  <a:gd name="connsiteY21" fmla="*/ 288132 h 288132"/>
                  <a:gd name="connsiteX22" fmla="*/ 0 w 2090738"/>
                  <a:gd name="connsiteY22" fmla="*/ 150019 h 288132"/>
                  <a:gd name="connsiteX23" fmla="*/ 250031 w 2090738"/>
                  <a:gd name="connsiteY23" fmla="*/ 123825 h 288132"/>
                  <a:gd name="connsiteX24" fmla="*/ 500063 w 2090738"/>
                  <a:gd name="connsiteY24" fmla="*/ 95250 h 288132"/>
                  <a:gd name="connsiteX25" fmla="*/ 757238 w 2090738"/>
                  <a:gd name="connsiteY25" fmla="*/ 71438 h 288132"/>
                  <a:gd name="connsiteX26" fmla="*/ 976313 w 2090738"/>
                  <a:gd name="connsiteY26" fmla="*/ 54769 h 28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090738" h="288132">
                    <a:moveTo>
                      <a:pt x="976313" y="54769"/>
                    </a:moveTo>
                    <a:lnTo>
                      <a:pt x="1254919" y="28575"/>
                    </a:lnTo>
                    <a:lnTo>
                      <a:pt x="1435894" y="16669"/>
                    </a:lnTo>
                    <a:lnTo>
                      <a:pt x="1704975" y="2382"/>
                    </a:lnTo>
                    <a:lnTo>
                      <a:pt x="1905000" y="0"/>
                    </a:lnTo>
                    <a:lnTo>
                      <a:pt x="2090738" y="14288"/>
                    </a:lnTo>
                    <a:lnTo>
                      <a:pt x="2050256" y="173832"/>
                    </a:lnTo>
                    <a:lnTo>
                      <a:pt x="1935956" y="164307"/>
                    </a:lnTo>
                    <a:lnTo>
                      <a:pt x="1814513" y="159544"/>
                    </a:lnTo>
                    <a:lnTo>
                      <a:pt x="1728788" y="159544"/>
                    </a:lnTo>
                    <a:lnTo>
                      <a:pt x="1574006" y="157163"/>
                    </a:lnTo>
                    <a:lnTo>
                      <a:pt x="1447800" y="159544"/>
                    </a:lnTo>
                    <a:lnTo>
                      <a:pt x="1309688" y="164307"/>
                    </a:lnTo>
                    <a:lnTo>
                      <a:pt x="1164431" y="171450"/>
                    </a:lnTo>
                    <a:lnTo>
                      <a:pt x="1016794" y="180975"/>
                    </a:lnTo>
                    <a:lnTo>
                      <a:pt x="883444" y="190500"/>
                    </a:lnTo>
                    <a:lnTo>
                      <a:pt x="747713" y="202407"/>
                    </a:lnTo>
                    <a:lnTo>
                      <a:pt x="578644" y="221457"/>
                    </a:lnTo>
                    <a:lnTo>
                      <a:pt x="438150" y="235744"/>
                    </a:lnTo>
                    <a:lnTo>
                      <a:pt x="323850" y="247650"/>
                    </a:lnTo>
                    <a:lnTo>
                      <a:pt x="169069" y="266700"/>
                    </a:lnTo>
                    <a:lnTo>
                      <a:pt x="26194" y="288132"/>
                    </a:lnTo>
                    <a:lnTo>
                      <a:pt x="0" y="150019"/>
                    </a:lnTo>
                    <a:lnTo>
                      <a:pt x="250031" y="123825"/>
                    </a:lnTo>
                    <a:lnTo>
                      <a:pt x="500063" y="95250"/>
                    </a:lnTo>
                    <a:lnTo>
                      <a:pt x="757238" y="71438"/>
                    </a:lnTo>
                    <a:lnTo>
                      <a:pt x="976313" y="54769"/>
                    </a:lnTo>
                    <a:close/>
                  </a:path>
                </a:pathLst>
              </a:custGeom>
              <a:solidFill>
                <a:srgbClr val="25406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6" name="フリーフォーム 32">
                <a:extLst>
                  <a:ext uri="{FF2B5EF4-FFF2-40B4-BE49-F238E27FC236}">
                    <a16:creationId xmlns:a16="http://schemas.microsoft.com/office/drawing/2014/main" id="{304E8926-06BD-45D2-B221-55FD8A9F0EA8}"/>
                  </a:ext>
                </a:extLst>
              </p:cNvPr>
              <p:cNvSpPr/>
              <p:nvPr/>
            </p:nvSpPr>
            <p:spPr>
              <a:xfrm>
                <a:off x="4678363" y="3116264"/>
                <a:ext cx="2660650" cy="447675"/>
              </a:xfrm>
              <a:custGeom>
                <a:avLst/>
                <a:gdLst>
                  <a:gd name="connsiteX0" fmla="*/ 1195388 w 2659857"/>
                  <a:gd name="connsiteY0" fmla="*/ 140494 h 447675"/>
                  <a:gd name="connsiteX1" fmla="*/ 964407 w 2659857"/>
                  <a:gd name="connsiteY1" fmla="*/ 159544 h 447675"/>
                  <a:gd name="connsiteX2" fmla="*/ 719138 w 2659857"/>
                  <a:gd name="connsiteY2" fmla="*/ 180975 h 447675"/>
                  <a:gd name="connsiteX3" fmla="*/ 557213 w 2659857"/>
                  <a:gd name="connsiteY3" fmla="*/ 200025 h 447675"/>
                  <a:gd name="connsiteX4" fmla="*/ 390525 w 2659857"/>
                  <a:gd name="connsiteY4" fmla="*/ 219075 h 447675"/>
                  <a:gd name="connsiteX5" fmla="*/ 350044 w 2659857"/>
                  <a:gd name="connsiteY5" fmla="*/ 223838 h 447675"/>
                  <a:gd name="connsiteX6" fmla="*/ 285750 w 2659857"/>
                  <a:gd name="connsiteY6" fmla="*/ 216694 h 447675"/>
                  <a:gd name="connsiteX7" fmla="*/ 207169 w 2659857"/>
                  <a:gd name="connsiteY7" fmla="*/ 197644 h 447675"/>
                  <a:gd name="connsiteX8" fmla="*/ 142875 w 2659857"/>
                  <a:gd name="connsiteY8" fmla="*/ 176213 h 447675"/>
                  <a:gd name="connsiteX9" fmla="*/ 80963 w 2659857"/>
                  <a:gd name="connsiteY9" fmla="*/ 150019 h 447675"/>
                  <a:gd name="connsiteX10" fmla="*/ 40482 w 2659857"/>
                  <a:gd name="connsiteY10" fmla="*/ 130969 h 447675"/>
                  <a:gd name="connsiteX11" fmla="*/ 30957 w 2659857"/>
                  <a:gd name="connsiteY11" fmla="*/ 128588 h 447675"/>
                  <a:gd name="connsiteX12" fmla="*/ 14288 w 2659857"/>
                  <a:gd name="connsiteY12" fmla="*/ 128588 h 447675"/>
                  <a:gd name="connsiteX13" fmla="*/ 2382 w 2659857"/>
                  <a:gd name="connsiteY13" fmla="*/ 133350 h 447675"/>
                  <a:gd name="connsiteX14" fmla="*/ 0 w 2659857"/>
                  <a:gd name="connsiteY14" fmla="*/ 142875 h 447675"/>
                  <a:gd name="connsiteX15" fmla="*/ 2382 w 2659857"/>
                  <a:gd name="connsiteY15" fmla="*/ 166688 h 447675"/>
                  <a:gd name="connsiteX16" fmla="*/ 16669 w 2659857"/>
                  <a:gd name="connsiteY16" fmla="*/ 190500 h 447675"/>
                  <a:gd name="connsiteX17" fmla="*/ 33338 w 2659857"/>
                  <a:gd name="connsiteY17" fmla="*/ 207169 h 447675"/>
                  <a:gd name="connsiteX18" fmla="*/ 78582 w 2659857"/>
                  <a:gd name="connsiteY18" fmla="*/ 252413 h 447675"/>
                  <a:gd name="connsiteX19" fmla="*/ 130969 w 2659857"/>
                  <a:gd name="connsiteY19" fmla="*/ 297657 h 447675"/>
                  <a:gd name="connsiteX20" fmla="*/ 190500 w 2659857"/>
                  <a:gd name="connsiteY20" fmla="*/ 342900 h 447675"/>
                  <a:gd name="connsiteX21" fmla="*/ 238125 w 2659857"/>
                  <a:gd name="connsiteY21" fmla="*/ 376238 h 447675"/>
                  <a:gd name="connsiteX22" fmla="*/ 302419 w 2659857"/>
                  <a:gd name="connsiteY22" fmla="*/ 416719 h 447675"/>
                  <a:gd name="connsiteX23" fmla="*/ 357188 w 2659857"/>
                  <a:gd name="connsiteY23" fmla="*/ 440532 h 447675"/>
                  <a:gd name="connsiteX24" fmla="*/ 385763 w 2659857"/>
                  <a:gd name="connsiteY24" fmla="*/ 447675 h 447675"/>
                  <a:gd name="connsiteX25" fmla="*/ 481013 w 2659857"/>
                  <a:gd name="connsiteY25" fmla="*/ 426244 h 447675"/>
                  <a:gd name="connsiteX26" fmla="*/ 652463 w 2659857"/>
                  <a:gd name="connsiteY26" fmla="*/ 388144 h 447675"/>
                  <a:gd name="connsiteX27" fmla="*/ 788194 w 2659857"/>
                  <a:gd name="connsiteY27" fmla="*/ 354807 h 447675"/>
                  <a:gd name="connsiteX28" fmla="*/ 964407 w 2659857"/>
                  <a:gd name="connsiteY28" fmla="*/ 314325 h 447675"/>
                  <a:gd name="connsiteX29" fmla="*/ 1140619 w 2659857"/>
                  <a:gd name="connsiteY29" fmla="*/ 295275 h 447675"/>
                  <a:gd name="connsiteX30" fmla="*/ 1273969 w 2659857"/>
                  <a:gd name="connsiteY30" fmla="*/ 285750 h 447675"/>
                  <a:gd name="connsiteX31" fmla="*/ 1490663 w 2659857"/>
                  <a:gd name="connsiteY31" fmla="*/ 266700 h 447675"/>
                  <a:gd name="connsiteX32" fmla="*/ 1719263 w 2659857"/>
                  <a:gd name="connsiteY32" fmla="*/ 252413 h 447675"/>
                  <a:gd name="connsiteX33" fmla="*/ 1878807 w 2659857"/>
                  <a:gd name="connsiteY33" fmla="*/ 242888 h 447675"/>
                  <a:gd name="connsiteX34" fmla="*/ 2035969 w 2659857"/>
                  <a:gd name="connsiteY34" fmla="*/ 223838 h 447675"/>
                  <a:gd name="connsiteX35" fmla="*/ 2202657 w 2659857"/>
                  <a:gd name="connsiteY35" fmla="*/ 223838 h 447675"/>
                  <a:gd name="connsiteX36" fmla="*/ 2343150 w 2659857"/>
                  <a:gd name="connsiteY36" fmla="*/ 223838 h 447675"/>
                  <a:gd name="connsiteX37" fmla="*/ 2488407 w 2659857"/>
                  <a:gd name="connsiteY37" fmla="*/ 221457 h 447675"/>
                  <a:gd name="connsiteX38" fmla="*/ 2550319 w 2659857"/>
                  <a:gd name="connsiteY38" fmla="*/ 219075 h 447675"/>
                  <a:gd name="connsiteX39" fmla="*/ 2590800 w 2659857"/>
                  <a:gd name="connsiteY39" fmla="*/ 211932 h 447675"/>
                  <a:gd name="connsiteX40" fmla="*/ 2628900 w 2659857"/>
                  <a:gd name="connsiteY40" fmla="*/ 197644 h 447675"/>
                  <a:gd name="connsiteX41" fmla="*/ 2647950 w 2659857"/>
                  <a:gd name="connsiteY41" fmla="*/ 180975 h 447675"/>
                  <a:gd name="connsiteX42" fmla="*/ 2659857 w 2659857"/>
                  <a:gd name="connsiteY42" fmla="*/ 161925 h 447675"/>
                  <a:gd name="connsiteX43" fmla="*/ 2659857 w 2659857"/>
                  <a:gd name="connsiteY43" fmla="*/ 150019 h 447675"/>
                  <a:gd name="connsiteX44" fmla="*/ 2655094 w 2659857"/>
                  <a:gd name="connsiteY44" fmla="*/ 133350 h 447675"/>
                  <a:gd name="connsiteX45" fmla="*/ 2640807 w 2659857"/>
                  <a:gd name="connsiteY45" fmla="*/ 107157 h 447675"/>
                  <a:gd name="connsiteX46" fmla="*/ 2607469 w 2659857"/>
                  <a:gd name="connsiteY46" fmla="*/ 83344 h 447675"/>
                  <a:gd name="connsiteX47" fmla="*/ 2566988 w 2659857"/>
                  <a:gd name="connsiteY47" fmla="*/ 66675 h 447675"/>
                  <a:gd name="connsiteX48" fmla="*/ 2507457 w 2659857"/>
                  <a:gd name="connsiteY48" fmla="*/ 47625 h 447675"/>
                  <a:gd name="connsiteX49" fmla="*/ 2469357 w 2659857"/>
                  <a:gd name="connsiteY49" fmla="*/ 28575 h 447675"/>
                  <a:gd name="connsiteX50" fmla="*/ 2440782 w 2659857"/>
                  <a:gd name="connsiteY50" fmla="*/ 16669 h 447675"/>
                  <a:gd name="connsiteX51" fmla="*/ 2378869 w 2659857"/>
                  <a:gd name="connsiteY51" fmla="*/ 0 h 447675"/>
                  <a:gd name="connsiteX52" fmla="*/ 2347913 w 2659857"/>
                  <a:gd name="connsiteY52" fmla="*/ 0 h 447675"/>
                  <a:gd name="connsiteX53" fmla="*/ 2288382 w 2659857"/>
                  <a:gd name="connsiteY53" fmla="*/ 11907 h 447675"/>
                  <a:gd name="connsiteX54" fmla="*/ 2190750 w 2659857"/>
                  <a:gd name="connsiteY54" fmla="*/ 30957 h 447675"/>
                  <a:gd name="connsiteX55" fmla="*/ 2083594 w 2659857"/>
                  <a:gd name="connsiteY55" fmla="*/ 50007 h 447675"/>
                  <a:gd name="connsiteX56" fmla="*/ 1859757 w 2659857"/>
                  <a:gd name="connsiteY56" fmla="*/ 88107 h 447675"/>
                  <a:gd name="connsiteX57" fmla="*/ 1704975 w 2659857"/>
                  <a:gd name="connsiteY57" fmla="*/ 100013 h 447675"/>
                  <a:gd name="connsiteX58" fmla="*/ 1471613 w 2659857"/>
                  <a:gd name="connsiteY58" fmla="*/ 116682 h 447675"/>
                  <a:gd name="connsiteX59" fmla="*/ 1195388 w 2659857"/>
                  <a:gd name="connsiteY59" fmla="*/ 140494 h 447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2659857" h="447675">
                    <a:moveTo>
                      <a:pt x="1195388" y="140494"/>
                    </a:moveTo>
                    <a:lnTo>
                      <a:pt x="964407" y="159544"/>
                    </a:lnTo>
                    <a:lnTo>
                      <a:pt x="719138" y="180975"/>
                    </a:lnTo>
                    <a:lnTo>
                      <a:pt x="557213" y="200025"/>
                    </a:lnTo>
                    <a:lnTo>
                      <a:pt x="390525" y="219075"/>
                    </a:lnTo>
                    <a:lnTo>
                      <a:pt x="350044" y="223838"/>
                    </a:lnTo>
                    <a:lnTo>
                      <a:pt x="285750" y="216694"/>
                    </a:lnTo>
                    <a:lnTo>
                      <a:pt x="207169" y="197644"/>
                    </a:lnTo>
                    <a:lnTo>
                      <a:pt x="142875" y="176213"/>
                    </a:lnTo>
                    <a:lnTo>
                      <a:pt x="80963" y="150019"/>
                    </a:lnTo>
                    <a:lnTo>
                      <a:pt x="40482" y="130969"/>
                    </a:lnTo>
                    <a:lnTo>
                      <a:pt x="30957" y="128588"/>
                    </a:lnTo>
                    <a:lnTo>
                      <a:pt x="14288" y="128588"/>
                    </a:lnTo>
                    <a:lnTo>
                      <a:pt x="2382" y="133350"/>
                    </a:lnTo>
                    <a:lnTo>
                      <a:pt x="0" y="142875"/>
                    </a:lnTo>
                    <a:lnTo>
                      <a:pt x="2382" y="166688"/>
                    </a:lnTo>
                    <a:lnTo>
                      <a:pt x="16669" y="190500"/>
                    </a:lnTo>
                    <a:lnTo>
                      <a:pt x="33338" y="207169"/>
                    </a:lnTo>
                    <a:lnTo>
                      <a:pt x="78582" y="252413"/>
                    </a:lnTo>
                    <a:lnTo>
                      <a:pt x="130969" y="297657"/>
                    </a:lnTo>
                    <a:lnTo>
                      <a:pt x="190500" y="342900"/>
                    </a:lnTo>
                    <a:lnTo>
                      <a:pt x="238125" y="376238"/>
                    </a:lnTo>
                    <a:lnTo>
                      <a:pt x="302419" y="416719"/>
                    </a:lnTo>
                    <a:lnTo>
                      <a:pt x="357188" y="440532"/>
                    </a:lnTo>
                    <a:lnTo>
                      <a:pt x="385763" y="447675"/>
                    </a:lnTo>
                    <a:lnTo>
                      <a:pt x="481013" y="426244"/>
                    </a:lnTo>
                    <a:lnTo>
                      <a:pt x="652463" y="388144"/>
                    </a:lnTo>
                    <a:lnTo>
                      <a:pt x="788194" y="354807"/>
                    </a:lnTo>
                    <a:lnTo>
                      <a:pt x="964407" y="314325"/>
                    </a:lnTo>
                    <a:lnTo>
                      <a:pt x="1140619" y="295275"/>
                    </a:lnTo>
                    <a:lnTo>
                      <a:pt x="1273969" y="285750"/>
                    </a:lnTo>
                    <a:lnTo>
                      <a:pt x="1490663" y="266700"/>
                    </a:lnTo>
                    <a:lnTo>
                      <a:pt x="1719263" y="252413"/>
                    </a:lnTo>
                    <a:lnTo>
                      <a:pt x="1878807" y="242888"/>
                    </a:lnTo>
                    <a:lnTo>
                      <a:pt x="2035969" y="223838"/>
                    </a:lnTo>
                    <a:lnTo>
                      <a:pt x="2202657" y="223838"/>
                    </a:lnTo>
                    <a:lnTo>
                      <a:pt x="2343150" y="223838"/>
                    </a:lnTo>
                    <a:lnTo>
                      <a:pt x="2488407" y="221457"/>
                    </a:lnTo>
                    <a:lnTo>
                      <a:pt x="2550319" y="219075"/>
                    </a:lnTo>
                    <a:lnTo>
                      <a:pt x="2590800" y="211932"/>
                    </a:lnTo>
                    <a:lnTo>
                      <a:pt x="2628900" y="197644"/>
                    </a:lnTo>
                    <a:lnTo>
                      <a:pt x="2647950" y="180975"/>
                    </a:lnTo>
                    <a:lnTo>
                      <a:pt x="2659857" y="161925"/>
                    </a:lnTo>
                    <a:lnTo>
                      <a:pt x="2659857" y="150019"/>
                    </a:lnTo>
                    <a:lnTo>
                      <a:pt x="2655094" y="133350"/>
                    </a:lnTo>
                    <a:lnTo>
                      <a:pt x="2640807" y="107157"/>
                    </a:lnTo>
                    <a:lnTo>
                      <a:pt x="2607469" y="83344"/>
                    </a:lnTo>
                    <a:lnTo>
                      <a:pt x="2566988" y="66675"/>
                    </a:lnTo>
                    <a:lnTo>
                      <a:pt x="2507457" y="47625"/>
                    </a:lnTo>
                    <a:lnTo>
                      <a:pt x="2469357" y="28575"/>
                    </a:lnTo>
                    <a:lnTo>
                      <a:pt x="2440782" y="16669"/>
                    </a:lnTo>
                    <a:lnTo>
                      <a:pt x="2378869" y="0"/>
                    </a:lnTo>
                    <a:lnTo>
                      <a:pt x="2347913" y="0"/>
                    </a:lnTo>
                    <a:lnTo>
                      <a:pt x="2288382" y="11907"/>
                    </a:lnTo>
                    <a:lnTo>
                      <a:pt x="2190750" y="30957"/>
                    </a:lnTo>
                    <a:lnTo>
                      <a:pt x="2083594" y="50007"/>
                    </a:lnTo>
                    <a:lnTo>
                      <a:pt x="1859757" y="88107"/>
                    </a:lnTo>
                    <a:lnTo>
                      <a:pt x="1704975" y="100013"/>
                    </a:lnTo>
                    <a:lnTo>
                      <a:pt x="1471613" y="116682"/>
                    </a:lnTo>
                    <a:lnTo>
                      <a:pt x="1195388" y="140494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7" name="フリーフォーム 33">
                <a:extLst>
                  <a:ext uri="{FF2B5EF4-FFF2-40B4-BE49-F238E27FC236}">
                    <a16:creationId xmlns:a16="http://schemas.microsoft.com/office/drawing/2014/main" id="{534C0943-771B-485B-96F0-D5140AED0CF2}"/>
                  </a:ext>
                </a:extLst>
              </p:cNvPr>
              <p:cNvSpPr/>
              <p:nvPr/>
            </p:nvSpPr>
            <p:spPr>
              <a:xfrm>
                <a:off x="5176839" y="2820989"/>
                <a:ext cx="517525" cy="1131887"/>
              </a:xfrm>
              <a:custGeom>
                <a:avLst/>
                <a:gdLst>
                  <a:gd name="connsiteX0" fmla="*/ 495300 w 516731"/>
                  <a:gd name="connsiteY0" fmla="*/ 769144 h 1131094"/>
                  <a:gd name="connsiteX1" fmla="*/ 485775 w 516731"/>
                  <a:gd name="connsiteY1" fmla="*/ 588169 h 1131094"/>
                  <a:gd name="connsiteX2" fmla="*/ 488156 w 516731"/>
                  <a:gd name="connsiteY2" fmla="*/ 461963 h 1131094"/>
                  <a:gd name="connsiteX3" fmla="*/ 485775 w 516731"/>
                  <a:gd name="connsiteY3" fmla="*/ 326232 h 1131094"/>
                  <a:gd name="connsiteX4" fmla="*/ 492918 w 516731"/>
                  <a:gd name="connsiteY4" fmla="*/ 311944 h 1131094"/>
                  <a:gd name="connsiteX5" fmla="*/ 504825 w 516731"/>
                  <a:gd name="connsiteY5" fmla="*/ 290513 h 1131094"/>
                  <a:gd name="connsiteX6" fmla="*/ 514350 w 516731"/>
                  <a:gd name="connsiteY6" fmla="*/ 271463 h 1131094"/>
                  <a:gd name="connsiteX7" fmla="*/ 516731 w 516731"/>
                  <a:gd name="connsiteY7" fmla="*/ 257175 h 1131094"/>
                  <a:gd name="connsiteX8" fmla="*/ 514350 w 516731"/>
                  <a:gd name="connsiteY8" fmla="*/ 235744 h 1131094"/>
                  <a:gd name="connsiteX9" fmla="*/ 504825 w 516731"/>
                  <a:gd name="connsiteY9" fmla="*/ 216694 h 1131094"/>
                  <a:gd name="connsiteX10" fmla="*/ 488156 w 516731"/>
                  <a:gd name="connsiteY10" fmla="*/ 195263 h 1131094"/>
                  <a:gd name="connsiteX11" fmla="*/ 466725 w 516731"/>
                  <a:gd name="connsiteY11" fmla="*/ 183357 h 1131094"/>
                  <a:gd name="connsiteX12" fmla="*/ 435768 w 516731"/>
                  <a:gd name="connsiteY12" fmla="*/ 171450 h 1131094"/>
                  <a:gd name="connsiteX13" fmla="*/ 407193 w 516731"/>
                  <a:gd name="connsiteY13" fmla="*/ 164307 h 1131094"/>
                  <a:gd name="connsiteX14" fmla="*/ 371475 w 516731"/>
                  <a:gd name="connsiteY14" fmla="*/ 142875 h 1131094"/>
                  <a:gd name="connsiteX15" fmla="*/ 311943 w 516731"/>
                  <a:gd name="connsiteY15" fmla="*/ 102394 h 1131094"/>
                  <a:gd name="connsiteX16" fmla="*/ 266700 w 516731"/>
                  <a:gd name="connsiteY16" fmla="*/ 76200 h 1131094"/>
                  <a:gd name="connsiteX17" fmla="*/ 211931 w 516731"/>
                  <a:gd name="connsiteY17" fmla="*/ 45244 h 1131094"/>
                  <a:gd name="connsiteX18" fmla="*/ 121443 w 516731"/>
                  <a:gd name="connsiteY18" fmla="*/ 0 h 1131094"/>
                  <a:gd name="connsiteX19" fmla="*/ 0 w 516731"/>
                  <a:gd name="connsiteY19" fmla="*/ 28575 h 1131094"/>
                  <a:gd name="connsiteX20" fmla="*/ 76200 w 516731"/>
                  <a:gd name="connsiteY20" fmla="*/ 54769 h 1131094"/>
                  <a:gd name="connsiteX21" fmla="*/ 111918 w 516731"/>
                  <a:gd name="connsiteY21" fmla="*/ 78582 h 1131094"/>
                  <a:gd name="connsiteX22" fmla="*/ 142875 w 516731"/>
                  <a:gd name="connsiteY22" fmla="*/ 107157 h 1131094"/>
                  <a:gd name="connsiteX23" fmla="*/ 161925 w 516731"/>
                  <a:gd name="connsiteY23" fmla="*/ 128588 h 1131094"/>
                  <a:gd name="connsiteX24" fmla="*/ 188118 w 516731"/>
                  <a:gd name="connsiteY24" fmla="*/ 164307 h 1131094"/>
                  <a:gd name="connsiteX25" fmla="*/ 214312 w 516731"/>
                  <a:gd name="connsiteY25" fmla="*/ 214313 h 1131094"/>
                  <a:gd name="connsiteX26" fmla="*/ 226218 w 516731"/>
                  <a:gd name="connsiteY26" fmla="*/ 245269 h 1131094"/>
                  <a:gd name="connsiteX27" fmla="*/ 240506 w 516731"/>
                  <a:gd name="connsiteY27" fmla="*/ 288132 h 1131094"/>
                  <a:gd name="connsiteX28" fmla="*/ 250031 w 516731"/>
                  <a:gd name="connsiteY28" fmla="*/ 330994 h 1131094"/>
                  <a:gd name="connsiteX29" fmla="*/ 257175 w 516731"/>
                  <a:gd name="connsiteY29" fmla="*/ 383382 h 1131094"/>
                  <a:gd name="connsiteX30" fmla="*/ 261937 w 516731"/>
                  <a:gd name="connsiteY30" fmla="*/ 452438 h 1131094"/>
                  <a:gd name="connsiteX31" fmla="*/ 264318 w 516731"/>
                  <a:gd name="connsiteY31" fmla="*/ 490538 h 1131094"/>
                  <a:gd name="connsiteX32" fmla="*/ 283368 w 516731"/>
                  <a:gd name="connsiteY32" fmla="*/ 638175 h 1131094"/>
                  <a:gd name="connsiteX33" fmla="*/ 314325 w 516731"/>
                  <a:gd name="connsiteY33" fmla="*/ 1131094 h 1131094"/>
                  <a:gd name="connsiteX34" fmla="*/ 516731 w 516731"/>
                  <a:gd name="connsiteY34" fmla="*/ 1112044 h 1131094"/>
                  <a:gd name="connsiteX35" fmla="*/ 495300 w 516731"/>
                  <a:gd name="connsiteY35" fmla="*/ 769144 h 1131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16731" h="1131094">
                    <a:moveTo>
                      <a:pt x="495300" y="769144"/>
                    </a:moveTo>
                    <a:lnTo>
                      <a:pt x="485775" y="588169"/>
                    </a:lnTo>
                    <a:cubicBezTo>
                      <a:pt x="486569" y="546100"/>
                      <a:pt x="487362" y="504032"/>
                      <a:pt x="488156" y="461963"/>
                    </a:cubicBezTo>
                    <a:cubicBezTo>
                      <a:pt x="487362" y="416719"/>
                      <a:pt x="486569" y="371476"/>
                      <a:pt x="485775" y="326232"/>
                    </a:cubicBezTo>
                    <a:lnTo>
                      <a:pt x="492918" y="311944"/>
                    </a:lnTo>
                    <a:lnTo>
                      <a:pt x="504825" y="290513"/>
                    </a:lnTo>
                    <a:lnTo>
                      <a:pt x="514350" y="271463"/>
                    </a:lnTo>
                    <a:lnTo>
                      <a:pt x="516731" y="257175"/>
                    </a:lnTo>
                    <a:lnTo>
                      <a:pt x="514350" y="235744"/>
                    </a:lnTo>
                    <a:lnTo>
                      <a:pt x="504825" y="216694"/>
                    </a:lnTo>
                    <a:lnTo>
                      <a:pt x="488156" y="195263"/>
                    </a:lnTo>
                    <a:lnTo>
                      <a:pt x="466725" y="183357"/>
                    </a:lnTo>
                    <a:lnTo>
                      <a:pt x="435768" y="171450"/>
                    </a:lnTo>
                    <a:lnTo>
                      <a:pt x="407193" y="164307"/>
                    </a:lnTo>
                    <a:lnTo>
                      <a:pt x="371475" y="142875"/>
                    </a:lnTo>
                    <a:lnTo>
                      <a:pt x="311943" y="102394"/>
                    </a:lnTo>
                    <a:lnTo>
                      <a:pt x="266700" y="76200"/>
                    </a:lnTo>
                    <a:lnTo>
                      <a:pt x="211931" y="45244"/>
                    </a:lnTo>
                    <a:lnTo>
                      <a:pt x="121443" y="0"/>
                    </a:lnTo>
                    <a:lnTo>
                      <a:pt x="0" y="28575"/>
                    </a:lnTo>
                    <a:lnTo>
                      <a:pt x="76200" y="54769"/>
                    </a:lnTo>
                    <a:lnTo>
                      <a:pt x="111918" y="78582"/>
                    </a:lnTo>
                    <a:lnTo>
                      <a:pt x="142875" y="107157"/>
                    </a:lnTo>
                    <a:lnTo>
                      <a:pt x="161925" y="128588"/>
                    </a:lnTo>
                    <a:lnTo>
                      <a:pt x="188118" y="164307"/>
                    </a:lnTo>
                    <a:lnTo>
                      <a:pt x="214312" y="214313"/>
                    </a:lnTo>
                    <a:lnTo>
                      <a:pt x="226218" y="245269"/>
                    </a:lnTo>
                    <a:lnTo>
                      <a:pt x="240506" y="288132"/>
                    </a:lnTo>
                    <a:lnTo>
                      <a:pt x="250031" y="330994"/>
                    </a:lnTo>
                    <a:lnTo>
                      <a:pt x="257175" y="383382"/>
                    </a:lnTo>
                    <a:lnTo>
                      <a:pt x="261937" y="452438"/>
                    </a:lnTo>
                    <a:lnTo>
                      <a:pt x="264318" y="490538"/>
                    </a:lnTo>
                    <a:lnTo>
                      <a:pt x="283368" y="638175"/>
                    </a:lnTo>
                    <a:lnTo>
                      <a:pt x="314325" y="1131094"/>
                    </a:lnTo>
                    <a:lnTo>
                      <a:pt x="516731" y="1112044"/>
                    </a:lnTo>
                    <a:lnTo>
                      <a:pt x="495300" y="769144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9" name="フリーフォーム 34">
                <a:extLst>
                  <a:ext uri="{FF2B5EF4-FFF2-40B4-BE49-F238E27FC236}">
                    <a16:creationId xmlns:a16="http://schemas.microsoft.com/office/drawing/2014/main" id="{C5F988FC-F029-4DF8-89D9-78EB76D8DADA}"/>
                  </a:ext>
                </a:extLst>
              </p:cNvPr>
              <p:cNvSpPr/>
              <p:nvPr/>
            </p:nvSpPr>
            <p:spPr>
              <a:xfrm>
                <a:off x="6354763" y="2724150"/>
                <a:ext cx="508000" cy="1150938"/>
              </a:xfrm>
              <a:custGeom>
                <a:avLst/>
                <a:gdLst>
                  <a:gd name="connsiteX0" fmla="*/ 85725 w 507207"/>
                  <a:gd name="connsiteY0" fmla="*/ 916781 h 1150144"/>
                  <a:gd name="connsiteX1" fmla="*/ 126207 w 507207"/>
                  <a:gd name="connsiteY1" fmla="*/ 754856 h 1150144"/>
                  <a:gd name="connsiteX2" fmla="*/ 161925 w 507207"/>
                  <a:gd name="connsiteY2" fmla="*/ 611981 h 1150144"/>
                  <a:gd name="connsiteX3" fmla="*/ 176213 w 507207"/>
                  <a:gd name="connsiteY3" fmla="*/ 495300 h 1150144"/>
                  <a:gd name="connsiteX4" fmla="*/ 209550 w 507207"/>
                  <a:gd name="connsiteY4" fmla="*/ 328613 h 1150144"/>
                  <a:gd name="connsiteX5" fmla="*/ 221457 w 507207"/>
                  <a:gd name="connsiteY5" fmla="*/ 266700 h 1150144"/>
                  <a:gd name="connsiteX6" fmla="*/ 226219 w 507207"/>
                  <a:gd name="connsiteY6" fmla="*/ 238125 h 1150144"/>
                  <a:gd name="connsiteX7" fmla="*/ 226219 w 507207"/>
                  <a:gd name="connsiteY7" fmla="*/ 209550 h 1150144"/>
                  <a:gd name="connsiteX8" fmla="*/ 219075 w 507207"/>
                  <a:gd name="connsiteY8" fmla="*/ 173831 h 1150144"/>
                  <a:gd name="connsiteX9" fmla="*/ 207169 w 507207"/>
                  <a:gd name="connsiteY9" fmla="*/ 142875 h 1150144"/>
                  <a:gd name="connsiteX10" fmla="*/ 185738 w 507207"/>
                  <a:gd name="connsiteY10" fmla="*/ 109538 h 1150144"/>
                  <a:gd name="connsiteX11" fmla="*/ 159544 w 507207"/>
                  <a:gd name="connsiteY11" fmla="*/ 85725 h 1150144"/>
                  <a:gd name="connsiteX12" fmla="*/ 123825 w 507207"/>
                  <a:gd name="connsiteY12" fmla="*/ 61913 h 1150144"/>
                  <a:gd name="connsiteX13" fmla="*/ 85725 w 507207"/>
                  <a:gd name="connsiteY13" fmla="*/ 42863 h 1150144"/>
                  <a:gd name="connsiteX14" fmla="*/ 0 w 507207"/>
                  <a:gd name="connsiteY14" fmla="*/ 7144 h 1150144"/>
                  <a:gd name="connsiteX15" fmla="*/ 180975 w 507207"/>
                  <a:gd name="connsiteY15" fmla="*/ 0 h 1150144"/>
                  <a:gd name="connsiteX16" fmla="*/ 266700 w 507207"/>
                  <a:gd name="connsiteY16" fmla="*/ 59531 h 1150144"/>
                  <a:gd name="connsiteX17" fmla="*/ 328613 w 507207"/>
                  <a:gd name="connsiteY17" fmla="*/ 104775 h 1150144"/>
                  <a:gd name="connsiteX18" fmla="*/ 366713 w 507207"/>
                  <a:gd name="connsiteY18" fmla="*/ 130969 h 1150144"/>
                  <a:gd name="connsiteX19" fmla="*/ 419100 w 507207"/>
                  <a:gd name="connsiteY19" fmla="*/ 173831 h 1150144"/>
                  <a:gd name="connsiteX20" fmla="*/ 471488 w 507207"/>
                  <a:gd name="connsiteY20" fmla="*/ 219075 h 1150144"/>
                  <a:gd name="connsiteX21" fmla="*/ 495300 w 507207"/>
                  <a:gd name="connsiteY21" fmla="*/ 240506 h 1150144"/>
                  <a:gd name="connsiteX22" fmla="*/ 504825 w 507207"/>
                  <a:gd name="connsiteY22" fmla="*/ 252413 h 1150144"/>
                  <a:gd name="connsiteX23" fmla="*/ 507207 w 507207"/>
                  <a:gd name="connsiteY23" fmla="*/ 259556 h 1150144"/>
                  <a:gd name="connsiteX24" fmla="*/ 490538 w 507207"/>
                  <a:gd name="connsiteY24" fmla="*/ 288131 h 1150144"/>
                  <a:gd name="connsiteX25" fmla="*/ 471488 w 507207"/>
                  <a:gd name="connsiteY25" fmla="*/ 319088 h 1150144"/>
                  <a:gd name="connsiteX26" fmla="*/ 450057 w 507207"/>
                  <a:gd name="connsiteY26" fmla="*/ 366713 h 1150144"/>
                  <a:gd name="connsiteX27" fmla="*/ 428625 w 507207"/>
                  <a:gd name="connsiteY27" fmla="*/ 423863 h 1150144"/>
                  <a:gd name="connsiteX28" fmla="*/ 421482 w 507207"/>
                  <a:gd name="connsiteY28" fmla="*/ 461963 h 1150144"/>
                  <a:gd name="connsiteX29" fmla="*/ 361950 w 507207"/>
                  <a:gd name="connsiteY29" fmla="*/ 692944 h 1150144"/>
                  <a:gd name="connsiteX30" fmla="*/ 319088 w 507207"/>
                  <a:gd name="connsiteY30" fmla="*/ 862013 h 1150144"/>
                  <a:gd name="connsiteX31" fmla="*/ 250032 w 507207"/>
                  <a:gd name="connsiteY31" fmla="*/ 1133475 h 1150144"/>
                  <a:gd name="connsiteX32" fmla="*/ 33338 w 507207"/>
                  <a:gd name="connsiteY32" fmla="*/ 1150144 h 1150144"/>
                  <a:gd name="connsiteX33" fmla="*/ 85725 w 507207"/>
                  <a:gd name="connsiteY33" fmla="*/ 916781 h 1150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507207" h="1150144">
                    <a:moveTo>
                      <a:pt x="85725" y="916781"/>
                    </a:moveTo>
                    <a:lnTo>
                      <a:pt x="126207" y="754856"/>
                    </a:lnTo>
                    <a:lnTo>
                      <a:pt x="161925" y="611981"/>
                    </a:lnTo>
                    <a:lnTo>
                      <a:pt x="176213" y="495300"/>
                    </a:lnTo>
                    <a:lnTo>
                      <a:pt x="209550" y="328613"/>
                    </a:lnTo>
                    <a:lnTo>
                      <a:pt x="221457" y="266700"/>
                    </a:lnTo>
                    <a:lnTo>
                      <a:pt x="226219" y="238125"/>
                    </a:lnTo>
                    <a:lnTo>
                      <a:pt x="226219" y="209550"/>
                    </a:lnTo>
                    <a:lnTo>
                      <a:pt x="219075" y="173831"/>
                    </a:lnTo>
                    <a:lnTo>
                      <a:pt x="207169" y="142875"/>
                    </a:lnTo>
                    <a:lnTo>
                      <a:pt x="185738" y="109538"/>
                    </a:lnTo>
                    <a:lnTo>
                      <a:pt x="159544" y="85725"/>
                    </a:lnTo>
                    <a:lnTo>
                      <a:pt x="123825" y="61913"/>
                    </a:lnTo>
                    <a:lnTo>
                      <a:pt x="85725" y="42863"/>
                    </a:lnTo>
                    <a:lnTo>
                      <a:pt x="0" y="7144"/>
                    </a:lnTo>
                    <a:lnTo>
                      <a:pt x="180975" y="0"/>
                    </a:lnTo>
                    <a:lnTo>
                      <a:pt x="266700" y="59531"/>
                    </a:lnTo>
                    <a:lnTo>
                      <a:pt x="328613" y="104775"/>
                    </a:lnTo>
                    <a:lnTo>
                      <a:pt x="366713" y="130969"/>
                    </a:lnTo>
                    <a:lnTo>
                      <a:pt x="419100" y="173831"/>
                    </a:lnTo>
                    <a:lnTo>
                      <a:pt x="471488" y="219075"/>
                    </a:lnTo>
                    <a:lnTo>
                      <a:pt x="495300" y="240506"/>
                    </a:lnTo>
                    <a:lnTo>
                      <a:pt x="504825" y="252413"/>
                    </a:lnTo>
                    <a:lnTo>
                      <a:pt x="507207" y="259556"/>
                    </a:lnTo>
                    <a:lnTo>
                      <a:pt x="490538" y="288131"/>
                    </a:lnTo>
                    <a:lnTo>
                      <a:pt x="471488" y="319088"/>
                    </a:lnTo>
                    <a:lnTo>
                      <a:pt x="450057" y="366713"/>
                    </a:lnTo>
                    <a:lnTo>
                      <a:pt x="428625" y="423863"/>
                    </a:lnTo>
                    <a:lnTo>
                      <a:pt x="421482" y="461963"/>
                    </a:lnTo>
                    <a:lnTo>
                      <a:pt x="361950" y="692944"/>
                    </a:lnTo>
                    <a:lnTo>
                      <a:pt x="319088" y="862013"/>
                    </a:lnTo>
                    <a:lnTo>
                      <a:pt x="250032" y="1133475"/>
                    </a:lnTo>
                    <a:lnTo>
                      <a:pt x="33338" y="1150144"/>
                    </a:lnTo>
                    <a:lnTo>
                      <a:pt x="85725" y="916781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30" name="フリーフォーム 35">
                <a:extLst>
                  <a:ext uri="{FF2B5EF4-FFF2-40B4-BE49-F238E27FC236}">
                    <a16:creationId xmlns:a16="http://schemas.microsoft.com/office/drawing/2014/main" id="{DCAF108E-9D3F-448D-82EA-F283566F29C9}"/>
                  </a:ext>
                </a:extLst>
              </p:cNvPr>
              <p:cNvSpPr/>
              <p:nvPr/>
            </p:nvSpPr>
            <p:spPr>
              <a:xfrm>
                <a:off x="3892551" y="3719513"/>
                <a:ext cx="4181475" cy="488950"/>
              </a:xfrm>
              <a:custGeom>
                <a:avLst/>
                <a:gdLst>
                  <a:gd name="connsiteX0" fmla="*/ 2090542 w 4181085"/>
                  <a:gd name="connsiteY0" fmla="*/ 118974 h 489493"/>
                  <a:gd name="connsiteX1" fmla="*/ 1791408 w 4181085"/>
                  <a:gd name="connsiteY1" fmla="*/ 135970 h 489493"/>
                  <a:gd name="connsiteX2" fmla="*/ 1601049 w 4181085"/>
                  <a:gd name="connsiteY2" fmla="*/ 156365 h 489493"/>
                  <a:gd name="connsiteX3" fmla="*/ 1366501 w 4181085"/>
                  <a:gd name="connsiteY3" fmla="*/ 180160 h 489493"/>
                  <a:gd name="connsiteX4" fmla="*/ 1080963 w 4181085"/>
                  <a:gd name="connsiteY4" fmla="*/ 207354 h 489493"/>
                  <a:gd name="connsiteX5" fmla="*/ 832817 w 4181085"/>
                  <a:gd name="connsiteY5" fmla="*/ 231149 h 489493"/>
                  <a:gd name="connsiteX6" fmla="*/ 676452 w 4181085"/>
                  <a:gd name="connsiteY6" fmla="*/ 244746 h 489493"/>
                  <a:gd name="connsiteX7" fmla="*/ 479295 w 4181085"/>
                  <a:gd name="connsiteY7" fmla="*/ 265142 h 489493"/>
                  <a:gd name="connsiteX8" fmla="*/ 411310 w 4181085"/>
                  <a:gd name="connsiteY8" fmla="*/ 271940 h 489493"/>
                  <a:gd name="connsiteX9" fmla="*/ 356921 w 4181085"/>
                  <a:gd name="connsiteY9" fmla="*/ 268541 h 489493"/>
                  <a:gd name="connsiteX10" fmla="*/ 295735 w 4181085"/>
                  <a:gd name="connsiteY10" fmla="*/ 261742 h 489493"/>
                  <a:gd name="connsiteX11" fmla="*/ 258343 w 4181085"/>
                  <a:gd name="connsiteY11" fmla="*/ 254944 h 489493"/>
                  <a:gd name="connsiteX12" fmla="*/ 200556 w 4181085"/>
                  <a:gd name="connsiteY12" fmla="*/ 237948 h 489493"/>
                  <a:gd name="connsiteX13" fmla="*/ 163164 w 4181085"/>
                  <a:gd name="connsiteY13" fmla="*/ 224351 h 489493"/>
                  <a:gd name="connsiteX14" fmla="*/ 112175 w 4181085"/>
                  <a:gd name="connsiteY14" fmla="*/ 200556 h 489493"/>
                  <a:gd name="connsiteX15" fmla="*/ 78182 w 4181085"/>
                  <a:gd name="connsiteY15" fmla="*/ 176761 h 489493"/>
                  <a:gd name="connsiteX16" fmla="*/ 57787 w 4181085"/>
                  <a:gd name="connsiteY16" fmla="*/ 163164 h 489493"/>
                  <a:gd name="connsiteX17" fmla="*/ 33992 w 4181085"/>
                  <a:gd name="connsiteY17" fmla="*/ 152966 h 489493"/>
                  <a:gd name="connsiteX18" fmla="*/ 10197 w 4181085"/>
                  <a:gd name="connsiteY18" fmla="*/ 156365 h 489493"/>
                  <a:gd name="connsiteX19" fmla="*/ 0 w 4181085"/>
                  <a:gd name="connsiteY19" fmla="*/ 166563 h 489493"/>
                  <a:gd name="connsiteX20" fmla="*/ 0 w 4181085"/>
                  <a:gd name="connsiteY20" fmla="*/ 190358 h 489493"/>
                  <a:gd name="connsiteX21" fmla="*/ 23794 w 4181085"/>
                  <a:gd name="connsiteY21" fmla="*/ 224351 h 489493"/>
                  <a:gd name="connsiteX22" fmla="*/ 71384 w 4181085"/>
                  <a:gd name="connsiteY22" fmla="*/ 271940 h 489493"/>
                  <a:gd name="connsiteX23" fmla="*/ 125772 w 4181085"/>
                  <a:gd name="connsiteY23" fmla="*/ 319530 h 489493"/>
                  <a:gd name="connsiteX24" fmla="*/ 163164 w 4181085"/>
                  <a:gd name="connsiteY24" fmla="*/ 353522 h 489493"/>
                  <a:gd name="connsiteX25" fmla="*/ 214153 w 4181085"/>
                  <a:gd name="connsiteY25" fmla="*/ 390914 h 489493"/>
                  <a:gd name="connsiteX26" fmla="*/ 254944 w 4181085"/>
                  <a:gd name="connsiteY26" fmla="*/ 421507 h 489493"/>
                  <a:gd name="connsiteX27" fmla="*/ 305933 w 4181085"/>
                  <a:gd name="connsiteY27" fmla="*/ 452101 h 489493"/>
                  <a:gd name="connsiteX28" fmla="*/ 346724 w 4181085"/>
                  <a:gd name="connsiteY28" fmla="*/ 475896 h 489493"/>
                  <a:gd name="connsiteX29" fmla="*/ 370518 w 4181085"/>
                  <a:gd name="connsiteY29" fmla="*/ 486093 h 489493"/>
                  <a:gd name="connsiteX30" fmla="*/ 384115 w 4181085"/>
                  <a:gd name="connsiteY30" fmla="*/ 489493 h 489493"/>
                  <a:gd name="connsiteX31" fmla="*/ 418108 w 4181085"/>
                  <a:gd name="connsiteY31" fmla="*/ 489493 h 489493"/>
                  <a:gd name="connsiteX32" fmla="*/ 547280 w 4181085"/>
                  <a:gd name="connsiteY32" fmla="*/ 469097 h 489493"/>
                  <a:gd name="connsiteX33" fmla="*/ 730840 w 4181085"/>
                  <a:gd name="connsiteY33" fmla="*/ 435104 h 489493"/>
                  <a:gd name="connsiteX34" fmla="*/ 924597 w 4181085"/>
                  <a:gd name="connsiteY34" fmla="*/ 404511 h 489493"/>
                  <a:gd name="connsiteX35" fmla="*/ 1152347 w 4181085"/>
                  <a:gd name="connsiteY35" fmla="*/ 370519 h 489493"/>
                  <a:gd name="connsiteX36" fmla="*/ 1325710 w 4181085"/>
                  <a:gd name="connsiteY36" fmla="*/ 343325 h 489493"/>
                  <a:gd name="connsiteX37" fmla="*/ 1631643 w 4181085"/>
                  <a:gd name="connsiteY37" fmla="*/ 292336 h 489493"/>
                  <a:gd name="connsiteX38" fmla="*/ 1883188 w 4181085"/>
                  <a:gd name="connsiteY38" fmla="*/ 275339 h 489493"/>
                  <a:gd name="connsiteX39" fmla="*/ 2008960 w 4181085"/>
                  <a:gd name="connsiteY39" fmla="*/ 268541 h 489493"/>
                  <a:gd name="connsiteX40" fmla="*/ 2206117 w 4181085"/>
                  <a:gd name="connsiteY40" fmla="*/ 254944 h 489493"/>
                  <a:gd name="connsiteX41" fmla="*/ 2396475 w 4181085"/>
                  <a:gd name="connsiteY41" fmla="*/ 237948 h 489493"/>
                  <a:gd name="connsiteX42" fmla="*/ 2593632 w 4181085"/>
                  <a:gd name="connsiteY42" fmla="*/ 224351 h 489493"/>
                  <a:gd name="connsiteX43" fmla="*/ 2722804 w 4181085"/>
                  <a:gd name="connsiteY43" fmla="*/ 224351 h 489493"/>
                  <a:gd name="connsiteX44" fmla="*/ 2960752 w 4181085"/>
                  <a:gd name="connsiteY44" fmla="*/ 224351 h 489493"/>
                  <a:gd name="connsiteX45" fmla="*/ 3137513 w 4181085"/>
                  <a:gd name="connsiteY45" fmla="*/ 227750 h 489493"/>
                  <a:gd name="connsiteX46" fmla="*/ 3273484 w 4181085"/>
                  <a:gd name="connsiteY46" fmla="*/ 227750 h 489493"/>
                  <a:gd name="connsiteX47" fmla="*/ 3385659 w 4181085"/>
                  <a:gd name="connsiteY47" fmla="*/ 231149 h 489493"/>
                  <a:gd name="connsiteX48" fmla="*/ 3487637 w 4181085"/>
                  <a:gd name="connsiteY48" fmla="*/ 237948 h 489493"/>
                  <a:gd name="connsiteX49" fmla="*/ 3576017 w 4181085"/>
                  <a:gd name="connsiteY49" fmla="*/ 244746 h 489493"/>
                  <a:gd name="connsiteX50" fmla="*/ 3674596 w 4181085"/>
                  <a:gd name="connsiteY50" fmla="*/ 254944 h 489493"/>
                  <a:gd name="connsiteX51" fmla="*/ 3827562 w 4181085"/>
                  <a:gd name="connsiteY51" fmla="*/ 275339 h 489493"/>
                  <a:gd name="connsiteX52" fmla="*/ 3956734 w 4181085"/>
                  <a:gd name="connsiteY52" fmla="*/ 295735 h 489493"/>
                  <a:gd name="connsiteX53" fmla="*/ 4028118 w 4181085"/>
                  <a:gd name="connsiteY53" fmla="*/ 309332 h 489493"/>
                  <a:gd name="connsiteX54" fmla="*/ 4055313 w 4181085"/>
                  <a:gd name="connsiteY54" fmla="*/ 312731 h 489493"/>
                  <a:gd name="connsiteX55" fmla="*/ 4096104 w 4181085"/>
                  <a:gd name="connsiteY55" fmla="*/ 305933 h 489493"/>
                  <a:gd name="connsiteX56" fmla="*/ 4133495 w 4181085"/>
                  <a:gd name="connsiteY56" fmla="*/ 295735 h 489493"/>
                  <a:gd name="connsiteX57" fmla="*/ 4164089 w 4181085"/>
                  <a:gd name="connsiteY57" fmla="*/ 275339 h 489493"/>
                  <a:gd name="connsiteX58" fmla="*/ 4177686 w 4181085"/>
                  <a:gd name="connsiteY58" fmla="*/ 258343 h 489493"/>
                  <a:gd name="connsiteX59" fmla="*/ 4181085 w 4181085"/>
                  <a:gd name="connsiteY59" fmla="*/ 244746 h 489493"/>
                  <a:gd name="connsiteX60" fmla="*/ 4177686 w 4181085"/>
                  <a:gd name="connsiteY60" fmla="*/ 220951 h 489493"/>
                  <a:gd name="connsiteX61" fmla="*/ 4164089 w 4181085"/>
                  <a:gd name="connsiteY61" fmla="*/ 193757 h 489493"/>
                  <a:gd name="connsiteX62" fmla="*/ 4150492 w 4181085"/>
                  <a:gd name="connsiteY62" fmla="*/ 173362 h 489493"/>
                  <a:gd name="connsiteX63" fmla="*/ 4133495 w 4181085"/>
                  <a:gd name="connsiteY63" fmla="*/ 156365 h 489493"/>
                  <a:gd name="connsiteX64" fmla="*/ 4119898 w 4181085"/>
                  <a:gd name="connsiteY64" fmla="*/ 142768 h 489493"/>
                  <a:gd name="connsiteX65" fmla="*/ 4089305 w 4181085"/>
                  <a:gd name="connsiteY65" fmla="*/ 118974 h 489493"/>
                  <a:gd name="connsiteX66" fmla="*/ 4007723 w 4181085"/>
                  <a:gd name="connsiteY66" fmla="*/ 78183 h 489493"/>
                  <a:gd name="connsiteX67" fmla="*/ 3919342 w 4181085"/>
                  <a:gd name="connsiteY67" fmla="*/ 37391 h 489493"/>
                  <a:gd name="connsiteX68" fmla="*/ 3858156 w 4181085"/>
                  <a:gd name="connsiteY68" fmla="*/ 16996 h 489493"/>
                  <a:gd name="connsiteX69" fmla="*/ 3824163 w 4181085"/>
                  <a:gd name="connsiteY69" fmla="*/ 6798 h 489493"/>
                  <a:gd name="connsiteX70" fmla="*/ 3803768 w 4181085"/>
                  <a:gd name="connsiteY70" fmla="*/ 0 h 489493"/>
                  <a:gd name="connsiteX71" fmla="*/ 3756178 w 4181085"/>
                  <a:gd name="connsiteY71" fmla="*/ 6798 h 489493"/>
                  <a:gd name="connsiteX72" fmla="*/ 3660999 w 4181085"/>
                  <a:gd name="connsiteY72" fmla="*/ 23794 h 489493"/>
                  <a:gd name="connsiteX73" fmla="*/ 3593014 w 4181085"/>
                  <a:gd name="connsiteY73" fmla="*/ 30593 h 489493"/>
                  <a:gd name="connsiteX74" fmla="*/ 3399256 w 4181085"/>
                  <a:gd name="connsiteY74" fmla="*/ 37391 h 489493"/>
                  <a:gd name="connsiteX75" fmla="*/ 3134114 w 4181085"/>
                  <a:gd name="connsiteY75" fmla="*/ 50988 h 489493"/>
                  <a:gd name="connsiteX76" fmla="*/ 2797588 w 4181085"/>
                  <a:gd name="connsiteY76" fmla="*/ 67985 h 489493"/>
                  <a:gd name="connsiteX77" fmla="*/ 2678614 w 4181085"/>
                  <a:gd name="connsiteY77" fmla="*/ 78183 h 489493"/>
                  <a:gd name="connsiteX78" fmla="*/ 2331889 w 4181085"/>
                  <a:gd name="connsiteY78" fmla="*/ 105377 h 489493"/>
                  <a:gd name="connsiteX79" fmla="*/ 2090542 w 4181085"/>
                  <a:gd name="connsiteY79" fmla="*/ 118974 h 489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</a:cxnLst>
                <a:rect l="l" t="t" r="r" b="b"/>
                <a:pathLst>
                  <a:path w="4181085" h="489493">
                    <a:moveTo>
                      <a:pt x="2090542" y="118974"/>
                    </a:moveTo>
                    <a:lnTo>
                      <a:pt x="1791408" y="135970"/>
                    </a:lnTo>
                    <a:lnTo>
                      <a:pt x="1601049" y="156365"/>
                    </a:lnTo>
                    <a:lnTo>
                      <a:pt x="1366501" y="180160"/>
                    </a:lnTo>
                    <a:lnTo>
                      <a:pt x="1080963" y="207354"/>
                    </a:lnTo>
                    <a:lnTo>
                      <a:pt x="832817" y="231149"/>
                    </a:lnTo>
                    <a:lnTo>
                      <a:pt x="676452" y="244746"/>
                    </a:lnTo>
                    <a:lnTo>
                      <a:pt x="479295" y="265142"/>
                    </a:lnTo>
                    <a:lnTo>
                      <a:pt x="411310" y="271940"/>
                    </a:lnTo>
                    <a:lnTo>
                      <a:pt x="356921" y="268541"/>
                    </a:lnTo>
                    <a:lnTo>
                      <a:pt x="295735" y="261742"/>
                    </a:lnTo>
                    <a:lnTo>
                      <a:pt x="258343" y="254944"/>
                    </a:lnTo>
                    <a:lnTo>
                      <a:pt x="200556" y="237948"/>
                    </a:lnTo>
                    <a:lnTo>
                      <a:pt x="163164" y="224351"/>
                    </a:lnTo>
                    <a:lnTo>
                      <a:pt x="112175" y="200556"/>
                    </a:lnTo>
                    <a:lnTo>
                      <a:pt x="78182" y="176761"/>
                    </a:lnTo>
                    <a:lnTo>
                      <a:pt x="57787" y="163164"/>
                    </a:lnTo>
                    <a:lnTo>
                      <a:pt x="33992" y="152966"/>
                    </a:lnTo>
                    <a:lnTo>
                      <a:pt x="10197" y="156365"/>
                    </a:lnTo>
                    <a:lnTo>
                      <a:pt x="0" y="166563"/>
                    </a:lnTo>
                    <a:lnTo>
                      <a:pt x="0" y="190358"/>
                    </a:lnTo>
                    <a:lnTo>
                      <a:pt x="23794" y="224351"/>
                    </a:lnTo>
                    <a:lnTo>
                      <a:pt x="71384" y="271940"/>
                    </a:lnTo>
                    <a:lnTo>
                      <a:pt x="125772" y="319530"/>
                    </a:lnTo>
                    <a:lnTo>
                      <a:pt x="163164" y="353522"/>
                    </a:lnTo>
                    <a:lnTo>
                      <a:pt x="214153" y="390914"/>
                    </a:lnTo>
                    <a:lnTo>
                      <a:pt x="254944" y="421507"/>
                    </a:lnTo>
                    <a:lnTo>
                      <a:pt x="305933" y="452101"/>
                    </a:lnTo>
                    <a:lnTo>
                      <a:pt x="346724" y="475896"/>
                    </a:lnTo>
                    <a:lnTo>
                      <a:pt x="370518" y="486093"/>
                    </a:lnTo>
                    <a:lnTo>
                      <a:pt x="384115" y="489493"/>
                    </a:lnTo>
                    <a:lnTo>
                      <a:pt x="418108" y="489493"/>
                    </a:lnTo>
                    <a:lnTo>
                      <a:pt x="547280" y="469097"/>
                    </a:lnTo>
                    <a:lnTo>
                      <a:pt x="730840" y="435104"/>
                    </a:lnTo>
                    <a:lnTo>
                      <a:pt x="924597" y="404511"/>
                    </a:lnTo>
                    <a:lnTo>
                      <a:pt x="1152347" y="370519"/>
                    </a:lnTo>
                    <a:lnTo>
                      <a:pt x="1325710" y="343325"/>
                    </a:lnTo>
                    <a:lnTo>
                      <a:pt x="1631643" y="292336"/>
                    </a:lnTo>
                    <a:lnTo>
                      <a:pt x="1883188" y="275339"/>
                    </a:lnTo>
                    <a:lnTo>
                      <a:pt x="2008960" y="268541"/>
                    </a:lnTo>
                    <a:lnTo>
                      <a:pt x="2206117" y="254944"/>
                    </a:lnTo>
                    <a:lnTo>
                      <a:pt x="2396475" y="237948"/>
                    </a:lnTo>
                    <a:lnTo>
                      <a:pt x="2593632" y="224351"/>
                    </a:lnTo>
                    <a:lnTo>
                      <a:pt x="2722804" y="224351"/>
                    </a:lnTo>
                    <a:lnTo>
                      <a:pt x="2960752" y="224351"/>
                    </a:lnTo>
                    <a:lnTo>
                      <a:pt x="3137513" y="227750"/>
                    </a:lnTo>
                    <a:lnTo>
                      <a:pt x="3273484" y="227750"/>
                    </a:lnTo>
                    <a:lnTo>
                      <a:pt x="3385659" y="231149"/>
                    </a:lnTo>
                    <a:lnTo>
                      <a:pt x="3487637" y="237948"/>
                    </a:lnTo>
                    <a:lnTo>
                      <a:pt x="3576017" y="244746"/>
                    </a:lnTo>
                    <a:lnTo>
                      <a:pt x="3674596" y="254944"/>
                    </a:lnTo>
                    <a:lnTo>
                      <a:pt x="3827562" y="275339"/>
                    </a:lnTo>
                    <a:lnTo>
                      <a:pt x="3956734" y="295735"/>
                    </a:lnTo>
                    <a:lnTo>
                      <a:pt x="4028118" y="309332"/>
                    </a:lnTo>
                    <a:lnTo>
                      <a:pt x="4055313" y="312731"/>
                    </a:lnTo>
                    <a:lnTo>
                      <a:pt x="4096104" y="305933"/>
                    </a:lnTo>
                    <a:lnTo>
                      <a:pt x="4133495" y="295735"/>
                    </a:lnTo>
                    <a:lnTo>
                      <a:pt x="4164089" y="275339"/>
                    </a:lnTo>
                    <a:lnTo>
                      <a:pt x="4177686" y="258343"/>
                    </a:lnTo>
                    <a:lnTo>
                      <a:pt x="4181085" y="244746"/>
                    </a:lnTo>
                    <a:lnTo>
                      <a:pt x="4177686" y="220951"/>
                    </a:lnTo>
                    <a:lnTo>
                      <a:pt x="4164089" y="193757"/>
                    </a:lnTo>
                    <a:lnTo>
                      <a:pt x="4150492" y="173362"/>
                    </a:lnTo>
                    <a:lnTo>
                      <a:pt x="4133495" y="156365"/>
                    </a:lnTo>
                    <a:lnTo>
                      <a:pt x="4119898" y="142768"/>
                    </a:lnTo>
                    <a:lnTo>
                      <a:pt x="4089305" y="118974"/>
                    </a:lnTo>
                    <a:lnTo>
                      <a:pt x="4007723" y="78183"/>
                    </a:lnTo>
                    <a:lnTo>
                      <a:pt x="3919342" y="37391"/>
                    </a:lnTo>
                    <a:lnTo>
                      <a:pt x="3858156" y="16996"/>
                    </a:lnTo>
                    <a:lnTo>
                      <a:pt x="3824163" y="6798"/>
                    </a:lnTo>
                    <a:lnTo>
                      <a:pt x="3803768" y="0"/>
                    </a:lnTo>
                    <a:lnTo>
                      <a:pt x="3756178" y="6798"/>
                    </a:lnTo>
                    <a:lnTo>
                      <a:pt x="3660999" y="23794"/>
                    </a:lnTo>
                    <a:lnTo>
                      <a:pt x="3593014" y="30593"/>
                    </a:lnTo>
                    <a:lnTo>
                      <a:pt x="3399256" y="37391"/>
                    </a:lnTo>
                    <a:lnTo>
                      <a:pt x="3134114" y="50988"/>
                    </a:lnTo>
                    <a:lnTo>
                      <a:pt x="2797588" y="67985"/>
                    </a:lnTo>
                    <a:lnTo>
                      <a:pt x="2678614" y="78183"/>
                    </a:lnTo>
                    <a:lnTo>
                      <a:pt x="2331889" y="105377"/>
                    </a:lnTo>
                    <a:lnTo>
                      <a:pt x="2090542" y="118974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31" name="フリーフォーム 36">
                <a:extLst>
                  <a:ext uri="{FF2B5EF4-FFF2-40B4-BE49-F238E27FC236}">
                    <a16:creationId xmlns:a16="http://schemas.microsoft.com/office/drawing/2014/main" id="{99527B23-2D88-4301-8027-8A041C73487E}"/>
                  </a:ext>
                </a:extLst>
              </p:cNvPr>
              <p:cNvSpPr/>
              <p:nvPr/>
            </p:nvSpPr>
            <p:spPr>
              <a:xfrm>
                <a:off x="4037014" y="3979863"/>
                <a:ext cx="1565275" cy="1077912"/>
              </a:xfrm>
              <a:custGeom>
                <a:avLst/>
                <a:gdLst>
                  <a:gd name="connsiteX0" fmla="*/ 1045369 w 1566862"/>
                  <a:gd name="connsiteY0" fmla="*/ 250031 h 1078706"/>
                  <a:gd name="connsiteX1" fmla="*/ 909637 w 1566862"/>
                  <a:gd name="connsiteY1" fmla="*/ 376237 h 1078706"/>
                  <a:gd name="connsiteX2" fmla="*/ 797719 w 1566862"/>
                  <a:gd name="connsiteY2" fmla="*/ 476250 h 1078706"/>
                  <a:gd name="connsiteX3" fmla="*/ 652462 w 1566862"/>
                  <a:gd name="connsiteY3" fmla="*/ 597694 h 1078706"/>
                  <a:gd name="connsiteX4" fmla="*/ 519112 w 1566862"/>
                  <a:gd name="connsiteY4" fmla="*/ 707231 h 1078706"/>
                  <a:gd name="connsiteX5" fmla="*/ 397669 w 1566862"/>
                  <a:gd name="connsiteY5" fmla="*/ 795337 h 1078706"/>
                  <a:gd name="connsiteX6" fmla="*/ 280987 w 1566862"/>
                  <a:gd name="connsiteY6" fmla="*/ 878681 h 1078706"/>
                  <a:gd name="connsiteX7" fmla="*/ 171450 w 1566862"/>
                  <a:gd name="connsiteY7" fmla="*/ 950119 h 1078706"/>
                  <a:gd name="connsiteX8" fmla="*/ 26194 w 1566862"/>
                  <a:gd name="connsiteY8" fmla="*/ 1031081 h 1078706"/>
                  <a:gd name="connsiteX9" fmla="*/ 9525 w 1566862"/>
                  <a:gd name="connsiteY9" fmla="*/ 1042987 h 1078706"/>
                  <a:gd name="connsiteX10" fmla="*/ 0 w 1566862"/>
                  <a:gd name="connsiteY10" fmla="*/ 1059656 h 1078706"/>
                  <a:gd name="connsiteX11" fmla="*/ 4762 w 1566862"/>
                  <a:gd name="connsiteY11" fmla="*/ 1066800 h 1078706"/>
                  <a:gd name="connsiteX12" fmla="*/ 16669 w 1566862"/>
                  <a:gd name="connsiteY12" fmla="*/ 1073944 h 1078706"/>
                  <a:gd name="connsiteX13" fmla="*/ 38100 w 1566862"/>
                  <a:gd name="connsiteY13" fmla="*/ 1078706 h 1078706"/>
                  <a:gd name="connsiteX14" fmla="*/ 61912 w 1566862"/>
                  <a:gd name="connsiteY14" fmla="*/ 1078706 h 1078706"/>
                  <a:gd name="connsiteX15" fmla="*/ 111919 w 1566862"/>
                  <a:gd name="connsiteY15" fmla="*/ 1064419 h 1078706"/>
                  <a:gd name="connsiteX16" fmla="*/ 264319 w 1566862"/>
                  <a:gd name="connsiteY16" fmla="*/ 1000125 h 1078706"/>
                  <a:gd name="connsiteX17" fmla="*/ 442912 w 1566862"/>
                  <a:gd name="connsiteY17" fmla="*/ 914400 h 1078706"/>
                  <a:gd name="connsiteX18" fmla="*/ 592931 w 1566862"/>
                  <a:gd name="connsiteY18" fmla="*/ 835819 h 1078706"/>
                  <a:gd name="connsiteX19" fmla="*/ 702469 w 1566862"/>
                  <a:gd name="connsiteY19" fmla="*/ 773906 h 1078706"/>
                  <a:gd name="connsiteX20" fmla="*/ 857250 w 1566862"/>
                  <a:gd name="connsiteY20" fmla="*/ 681037 h 1078706"/>
                  <a:gd name="connsiteX21" fmla="*/ 1009650 w 1566862"/>
                  <a:gd name="connsiteY21" fmla="*/ 581025 h 1078706"/>
                  <a:gd name="connsiteX22" fmla="*/ 1147762 w 1566862"/>
                  <a:gd name="connsiteY22" fmla="*/ 471487 h 1078706"/>
                  <a:gd name="connsiteX23" fmla="*/ 1243012 w 1566862"/>
                  <a:gd name="connsiteY23" fmla="*/ 395287 h 1078706"/>
                  <a:gd name="connsiteX24" fmla="*/ 1307306 w 1566862"/>
                  <a:gd name="connsiteY24" fmla="*/ 340519 h 1078706"/>
                  <a:gd name="connsiteX25" fmla="*/ 1378744 w 1566862"/>
                  <a:gd name="connsiteY25" fmla="*/ 283369 h 1078706"/>
                  <a:gd name="connsiteX26" fmla="*/ 1469231 w 1566862"/>
                  <a:gd name="connsiteY26" fmla="*/ 209550 h 1078706"/>
                  <a:gd name="connsiteX27" fmla="*/ 1533525 w 1566862"/>
                  <a:gd name="connsiteY27" fmla="*/ 154781 h 1078706"/>
                  <a:gd name="connsiteX28" fmla="*/ 1559719 w 1566862"/>
                  <a:gd name="connsiteY28" fmla="*/ 123825 h 1078706"/>
                  <a:gd name="connsiteX29" fmla="*/ 1566862 w 1566862"/>
                  <a:gd name="connsiteY29" fmla="*/ 109537 h 1078706"/>
                  <a:gd name="connsiteX30" fmla="*/ 1564481 w 1566862"/>
                  <a:gd name="connsiteY30" fmla="*/ 97631 h 1078706"/>
                  <a:gd name="connsiteX31" fmla="*/ 1545431 w 1566862"/>
                  <a:gd name="connsiteY31" fmla="*/ 80962 h 1078706"/>
                  <a:gd name="connsiteX32" fmla="*/ 1507331 w 1566862"/>
                  <a:gd name="connsiteY32" fmla="*/ 47625 h 1078706"/>
                  <a:gd name="connsiteX33" fmla="*/ 1464469 w 1566862"/>
                  <a:gd name="connsiteY33" fmla="*/ 0 h 1078706"/>
                  <a:gd name="connsiteX34" fmla="*/ 1259681 w 1566862"/>
                  <a:gd name="connsiteY34" fmla="*/ 26194 h 1078706"/>
                  <a:gd name="connsiteX35" fmla="*/ 1190625 w 1566862"/>
                  <a:gd name="connsiteY35" fmla="*/ 111919 h 1078706"/>
                  <a:gd name="connsiteX36" fmla="*/ 1092994 w 1566862"/>
                  <a:gd name="connsiteY36" fmla="*/ 207169 h 1078706"/>
                  <a:gd name="connsiteX37" fmla="*/ 1045369 w 1566862"/>
                  <a:gd name="connsiteY37" fmla="*/ 250031 h 1078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66862" h="1078706">
                    <a:moveTo>
                      <a:pt x="1045369" y="250031"/>
                    </a:moveTo>
                    <a:lnTo>
                      <a:pt x="909637" y="376237"/>
                    </a:lnTo>
                    <a:lnTo>
                      <a:pt x="797719" y="476250"/>
                    </a:lnTo>
                    <a:lnTo>
                      <a:pt x="652462" y="597694"/>
                    </a:lnTo>
                    <a:lnTo>
                      <a:pt x="519112" y="707231"/>
                    </a:lnTo>
                    <a:lnTo>
                      <a:pt x="397669" y="795337"/>
                    </a:lnTo>
                    <a:lnTo>
                      <a:pt x="280987" y="878681"/>
                    </a:lnTo>
                    <a:lnTo>
                      <a:pt x="171450" y="950119"/>
                    </a:lnTo>
                    <a:lnTo>
                      <a:pt x="26194" y="1031081"/>
                    </a:lnTo>
                    <a:lnTo>
                      <a:pt x="9525" y="1042987"/>
                    </a:lnTo>
                    <a:lnTo>
                      <a:pt x="0" y="1059656"/>
                    </a:lnTo>
                    <a:lnTo>
                      <a:pt x="4762" y="1066800"/>
                    </a:lnTo>
                    <a:lnTo>
                      <a:pt x="16669" y="1073944"/>
                    </a:lnTo>
                    <a:lnTo>
                      <a:pt x="38100" y="1078706"/>
                    </a:lnTo>
                    <a:lnTo>
                      <a:pt x="61912" y="1078706"/>
                    </a:lnTo>
                    <a:lnTo>
                      <a:pt x="111919" y="1064419"/>
                    </a:lnTo>
                    <a:lnTo>
                      <a:pt x="264319" y="1000125"/>
                    </a:lnTo>
                    <a:lnTo>
                      <a:pt x="442912" y="914400"/>
                    </a:lnTo>
                    <a:lnTo>
                      <a:pt x="592931" y="835819"/>
                    </a:lnTo>
                    <a:lnTo>
                      <a:pt x="702469" y="773906"/>
                    </a:lnTo>
                    <a:lnTo>
                      <a:pt x="857250" y="681037"/>
                    </a:lnTo>
                    <a:lnTo>
                      <a:pt x="1009650" y="581025"/>
                    </a:lnTo>
                    <a:lnTo>
                      <a:pt x="1147762" y="471487"/>
                    </a:lnTo>
                    <a:lnTo>
                      <a:pt x="1243012" y="395287"/>
                    </a:lnTo>
                    <a:lnTo>
                      <a:pt x="1307306" y="340519"/>
                    </a:lnTo>
                    <a:lnTo>
                      <a:pt x="1378744" y="283369"/>
                    </a:lnTo>
                    <a:lnTo>
                      <a:pt x="1469231" y="209550"/>
                    </a:lnTo>
                    <a:lnTo>
                      <a:pt x="1533525" y="154781"/>
                    </a:lnTo>
                    <a:lnTo>
                      <a:pt x="1559719" y="123825"/>
                    </a:lnTo>
                    <a:lnTo>
                      <a:pt x="1566862" y="109537"/>
                    </a:lnTo>
                    <a:lnTo>
                      <a:pt x="1564481" y="97631"/>
                    </a:lnTo>
                    <a:lnTo>
                      <a:pt x="1545431" y="80962"/>
                    </a:lnTo>
                    <a:lnTo>
                      <a:pt x="1507331" y="47625"/>
                    </a:lnTo>
                    <a:lnTo>
                      <a:pt x="1464469" y="0"/>
                    </a:lnTo>
                    <a:lnTo>
                      <a:pt x="1259681" y="26194"/>
                    </a:lnTo>
                    <a:lnTo>
                      <a:pt x="1190625" y="111919"/>
                    </a:lnTo>
                    <a:lnTo>
                      <a:pt x="1092994" y="207169"/>
                    </a:lnTo>
                    <a:lnTo>
                      <a:pt x="1045369" y="250031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32" name="フリーフォーム 37">
                <a:extLst>
                  <a:ext uri="{FF2B5EF4-FFF2-40B4-BE49-F238E27FC236}">
                    <a16:creationId xmlns:a16="http://schemas.microsoft.com/office/drawing/2014/main" id="{8DF7217C-D83E-4CB3-94B0-9D90A761EF99}"/>
                  </a:ext>
                </a:extLst>
              </p:cNvPr>
              <p:cNvSpPr/>
              <p:nvPr/>
            </p:nvSpPr>
            <p:spPr>
              <a:xfrm>
                <a:off x="6430964" y="3903664"/>
                <a:ext cx="1870075" cy="1114425"/>
              </a:xfrm>
              <a:custGeom>
                <a:avLst/>
                <a:gdLst>
                  <a:gd name="connsiteX0" fmla="*/ 461963 w 1869282"/>
                  <a:gd name="connsiteY0" fmla="*/ 447675 h 1114425"/>
                  <a:gd name="connsiteX1" fmla="*/ 345282 w 1869282"/>
                  <a:gd name="connsiteY1" fmla="*/ 335756 h 1114425"/>
                  <a:gd name="connsiteX2" fmla="*/ 245269 w 1869282"/>
                  <a:gd name="connsiteY2" fmla="*/ 240506 h 1114425"/>
                  <a:gd name="connsiteX3" fmla="*/ 123825 w 1869282"/>
                  <a:gd name="connsiteY3" fmla="*/ 123825 h 1114425"/>
                  <a:gd name="connsiteX4" fmla="*/ 0 w 1869282"/>
                  <a:gd name="connsiteY4" fmla="*/ 9525 h 1114425"/>
                  <a:gd name="connsiteX5" fmla="*/ 138113 w 1869282"/>
                  <a:gd name="connsiteY5" fmla="*/ 0 h 1114425"/>
                  <a:gd name="connsiteX6" fmla="*/ 221457 w 1869282"/>
                  <a:gd name="connsiteY6" fmla="*/ 78581 h 1114425"/>
                  <a:gd name="connsiteX7" fmla="*/ 311944 w 1869282"/>
                  <a:gd name="connsiteY7" fmla="*/ 145256 h 1114425"/>
                  <a:gd name="connsiteX8" fmla="*/ 440532 w 1869282"/>
                  <a:gd name="connsiteY8" fmla="*/ 238125 h 1114425"/>
                  <a:gd name="connsiteX9" fmla="*/ 581025 w 1869282"/>
                  <a:gd name="connsiteY9" fmla="*/ 338137 h 1114425"/>
                  <a:gd name="connsiteX10" fmla="*/ 738188 w 1869282"/>
                  <a:gd name="connsiteY10" fmla="*/ 450056 h 1114425"/>
                  <a:gd name="connsiteX11" fmla="*/ 859632 w 1869282"/>
                  <a:gd name="connsiteY11" fmla="*/ 533400 h 1114425"/>
                  <a:gd name="connsiteX12" fmla="*/ 978694 w 1869282"/>
                  <a:gd name="connsiteY12" fmla="*/ 609600 h 1114425"/>
                  <a:gd name="connsiteX13" fmla="*/ 1128713 w 1869282"/>
                  <a:gd name="connsiteY13" fmla="*/ 700087 h 1114425"/>
                  <a:gd name="connsiteX14" fmla="*/ 1271588 w 1869282"/>
                  <a:gd name="connsiteY14" fmla="*/ 771525 h 1114425"/>
                  <a:gd name="connsiteX15" fmla="*/ 1476375 w 1869282"/>
                  <a:gd name="connsiteY15" fmla="*/ 859631 h 1114425"/>
                  <a:gd name="connsiteX16" fmla="*/ 1678782 w 1869282"/>
                  <a:gd name="connsiteY16" fmla="*/ 938212 h 1114425"/>
                  <a:gd name="connsiteX17" fmla="*/ 1778794 w 1869282"/>
                  <a:gd name="connsiteY17" fmla="*/ 976312 h 1114425"/>
                  <a:gd name="connsiteX18" fmla="*/ 1843088 w 1869282"/>
                  <a:gd name="connsiteY18" fmla="*/ 997744 h 1114425"/>
                  <a:gd name="connsiteX19" fmla="*/ 1854994 w 1869282"/>
                  <a:gd name="connsiteY19" fmla="*/ 1004887 h 1114425"/>
                  <a:gd name="connsiteX20" fmla="*/ 1864519 w 1869282"/>
                  <a:gd name="connsiteY20" fmla="*/ 1014412 h 1114425"/>
                  <a:gd name="connsiteX21" fmla="*/ 1869282 w 1869282"/>
                  <a:gd name="connsiteY21" fmla="*/ 1023937 h 1114425"/>
                  <a:gd name="connsiteX22" fmla="*/ 1869282 w 1869282"/>
                  <a:gd name="connsiteY22" fmla="*/ 1033462 h 1114425"/>
                  <a:gd name="connsiteX23" fmla="*/ 1862138 w 1869282"/>
                  <a:gd name="connsiteY23" fmla="*/ 1047750 h 1114425"/>
                  <a:gd name="connsiteX24" fmla="*/ 1843088 w 1869282"/>
                  <a:gd name="connsiteY24" fmla="*/ 1059656 h 1114425"/>
                  <a:gd name="connsiteX25" fmla="*/ 1795463 w 1869282"/>
                  <a:gd name="connsiteY25" fmla="*/ 1071562 h 1114425"/>
                  <a:gd name="connsiteX26" fmla="*/ 1681163 w 1869282"/>
                  <a:gd name="connsiteY26" fmla="*/ 1081087 h 1114425"/>
                  <a:gd name="connsiteX27" fmla="*/ 1535907 w 1869282"/>
                  <a:gd name="connsiteY27" fmla="*/ 1095375 h 1114425"/>
                  <a:gd name="connsiteX28" fmla="*/ 1390650 w 1869282"/>
                  <a:gd name="connsiteY28" fmla="*/ 1109662 h 1114425"/>
                  <a:gd name="connsiteX29" fmla="*/ 1345407 w 1869282"/>
                  <a:gd name="connsiteY29" fmla="*/ 1114425 h 1114425"/>
                  <a:gd name="connsiteX30" fmla="*/ 1297782 w 1869282"/>
                  <a:gd name="connsiteY30" fmla="*/ 1114425 h 1114425"/>
                  <a:gd name="connsiteX31" fmla="*/ 1254919 w 1869282"/>
                  <a:gd name="connsiteY31" fmla="*/ 1109662 h 1114425"/>
                  <a:gd name="connsiteX32" fmla="*/ 1209675 w 1869282"/>
                  <a:gd name="connsiteY32" fmla="*/ 1097756 h 1114425"/>
                  <a:gd name="connsiteX33" fmla="*/ 1166813 w 1869282"/>
                  <a:gd name="connsiteY33" fmla="*/ 1078706 h 1114425"/>
                  <a:gd name="connsiteX34" fmla="*/ 1123950 w 1869282"/>
                  <a:gd name="connsiteY34" fmla="*/ 1054894 h 1114425"/>
                  <a:gd name="connsiteX35" fmla="*/ 1083469 w 1869282"/>
                  <a:gd name="connsiteY35" fmla="*/ 1028700 h 1114425"/>
                  <a:gd name="connsiteX36" fmla="*/ 997744 w 1869282"/>
                  <a:gd name="connsiteY36" fmla="*/ 959644 h 1114425"/>
                  <a:gd name="connsiteX37" fmla="*/ 869157 w 1869282"/>
                  <a:gd name="connsiteY37" fmla="*/ 833437 h 1114425"/>
                  <a:gd name="connsiteX38" fmla="*/ 773907 w 1869282"/>
                  <a:gd name="connsiteY38" fmla="*/ 738187 h 1114425"/>
                  <a:gd name="connsiteX39" fmla="*/ 626269 w 1869282"/>
                  <a:gd name="connsiteY39" fmla="*/ 600075 h 1114425"/>
                  <a:gd name="connsiteX40" fmla="*/ 461963 w 1869282"/>
                  <a:gd name="connsiteY40" fmla="*/ 447675 h 1114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869282" h="1114425">
                    <a:moveTo>
                      <a:pt x="461963" y="447675"/>
                    </a:moveTo>
                    <a:lnTo>
                      <a:pt x="345282" y="335756"/>
                    </a:lnTo>
                    <a:lnTo>
                      <a:pt x="245269" y="240506"/>
                    </a:lnTo>
                    <a:lnTo>
                      <a:pt x="123825" y="123825"/>
                    </a:lnTo>
                    <a:lnTo>
                      <a:pt x="0" y="9525"/>
                    </a:lnTo>
                    <a:lnTo>
                      <a:pt x="138113" y="0"/>
                    </a:lnTo>
                    <a:lnTo>
                      <a:pt x="221457" y="78581"/>
                    </a:lnTo>
                    <a:lnTo>
                      <a:pt x="311944" y="145256"/>
                    </a:lnTo>
                    <a:lnTo>
                      <a:pt x="440532" y="238125"/>
                    </a:lnTo>
                    <a:lnTo>
                      <a:pt x="581025" y="338137"/>
                    </a:lnTo>
                    <a:lnTo>
                      <a:pt x="738188" y="450056"/>
                    </a:lnTo>
                    <a:lnTo>
                      <a:pt x="859632" y="533400"/>
                    </a:lnTo>
                    <a:lnTo>
                      <a:pt x="978694" y="609600"/>
                    </a:lnTo>
                    <a:lnTo>
                      <a:pt x="1128713" y="700087"/>
                    </a:lnTo>
                    <a:lnTo>
                      <a:pt x="1271588" y="771525"/>
                    </a:lnTo>
                    <a:lnTo>
                      <a:pt x="1476375" y="859631"/>
                    </a:lnTo>
                    <a:lnTo>
                      <a:pt x="1678782" y="938212"/>
                    </a:lnTo>
                    <a:lnTo>
                      <a:pt x="1778794" y="976312"/>
                    </a:lnTo>
                    <a:lnTo>
                      <a:pt x="1843088" y="997744"/>
                    </a:lnTo>
                    <a:lnTo>
                      <a:pt x="1854994" y="1004887"/>
                    </a:lnTo>
                    <a:lnTo>
                      <a:pt x="1864519" y="1014412"/>
                    </a:lnTo>
                    <a:lnTo>
                      <a:pt x="1869282" y="1023937"/>
                    </a:lnTo>
                    <a:lnTo>
                      <a:pt x="1869282" y="1033462"/>
                    </a:lnTo>
                    <a:lnTo>
                      <a:pt x="1862138" y="1047750"/>
                    </a:lnTo>
                    <a:lnTo>
                      <a:pt x="1843088" y="1059656"/>
                    </a:lnTo>
                    <a:lnTo>
                      <a:pt x="1795463" y="1071562"/>
                    </a:lnTo>
                    <a:lnTo>
                      <a:pt x="1681163" y="1081087"/>
                    </a:lnTo>
                    <a:lnTo>
                      <a:pt x="1535907" y="1095375"/>
                    </a:lnTo>
                    <a:lnTo>
                      <a:pt x="1390650" y="1109662"/>
                    </a:lnTo>
                    <a:lnTo>
                      <a:pt x="1345407" y="1114425"/>
                    </a:lnTo>
                    <a:lnTo>
                      <a:pt x="1297782" y="1114425"/>
                    </a:lnTo>
                    <a:lnTo>
                      <a:pt x="1254919" y="1109662"/>
                    </a:lnTo>
                    <a:lnTo>
                      <a:pt x="1209675" y="1097756"/>
                    </a:lnTo>
                    <a:lnTo>
                      <a:pt x="1166813" y="1078706"/>
                    </a:lnTo>
                    <a:lnTo>
                      <a:pt x="1123950" y="1054894"/>
                    </a:lnTo>
                    <a:lnTo>
                      <a:pt x="1083469" y="1028700"/>
                    </a:lnTo>
                    <a:lnTo>
                      <a:pt x="997744" y="959644"/>
                    </a:lnTo>
                    <a:lnTo>
                      <a:pt x="869157" y="833437"/>
                    </a:lnTo>
                    <a:lnTo>
                      <a:pt x="773907" y="738187"/>
                    </a:lnTo>
                    <a:lnTo>
                      <a:pt x="626269" y="600075"/>
                    </a:lnTo>
                    <a:lnTo>
                      <a:pt x="461963" y="447675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45" name="フリーフォーム 38">
                <a:extLst>
                  <a:ext uri="{FF2B5EF4-FFF2-40B4-BE49-F238E27FC236}">
                    <a16:creationId xmlns:a16="http://schemas.microsoft.com/office/drawing/2014/main" id="{949D25DB-AE82-4561-B6AA-47E3929089C4}"/>
                  </a:ext>
                </a:extLst>
              </p:cNvPr>
              <p:cNvSpPr/>
              <p:nvPr/>
            </p:nvSpPr>
            <p:spPr>
              <a:xfrm>
                <a:off x="5748339" y="4211639"/>
                <a:ext cx="485775" cy="1895475"/>
              </a:xfrm>
              <a:custGeom>
                <a:avLst/>
                <a:gdLst>
                  <a:gd name="connsiteX0" fmla="*/ 408348 w 486010"/>
                  <a:gd name="connsiteY0" fmla="*/ 681416 h 1896441"/>
                  <a:gd name="connsiteX1" fmla="*/ 408348 w 486010"/>
                  <a:gd name="connsiteY1" fmla="*/ 493526 h 1896441"/>
                  <a:gd name="connsiteX2" fmla="*/ 405843 w 486010"/>
                  <a:gd name="connsiteY2" fmla="*/ 325677 h 1896441"/>
                  <a:gd name="connsiteX3" fmla="*/ 410853 w 486010"/>
                  <a:gd name="connsiteY3" fmla="*/ 310646 h 1896441"/>
                  <a:gd name="connsiteX4" fmla="*/ 440916 w 486010"/>
                  <a:gd name="connsiteY4" fmla="*/ 283089 h 1896441"/>
                  <a:gd name="connsiteX5" fmla="*/ 468473 w 486010"/>
                  <a:gd name="connsiteY5" fmla="*/ 250521 h 1896441"/>
                  <a:gd name="connsiteX6" fmla="*/ 483504 w 486010"/>
                  <a:gd name="connsiteY6" fmla="*/ 225469 h 1896441"/>
                  <a:gd name="connsiteX7" fmla="*/ 486010 w 486010"/>
                  <a:gd name="connsiteY7" fmla="*/ 202922 h 1896441"/>
                  <a:gd name="connsiteX8" fmla="*/ 486010 w 486010"/>
                  <a:gd name="connsiteY8" fmla="*/ 187891 h 1896441"/>
                  <a:gd name="connsiteX9" fmla="*/ 478494 w 486010"/>
                  <a:gd name="connsiteY9" fmla="*/ 162839 h 1896441"/>
                  <a:gd name="connsiteX10" fmla="*/ 460957 w 486010"/>
                  <a:gd name="connsiteY10" fmla="*/ 140292 h 1896441"/>
                  <a:gd name="connsiteX11" fmla="*/ 440916 w 486010"/>
                  <a:gd name="connsiteY11" fmla="*/ 117745 h 1896441"/>
                  <a:gd name="connsiteX12" fmla="*/ 405843 w 486010"/>
                  <a:gd name="connsiteY12" fmla="*/ 95198 h 1896441"/>
                  <a:gd name="connsiteX13" fmla="*/ 365760 w 486010"/>
                  <a:gd name="connsiteY13" fmla="*/ 77662 h 1896441"/>
                  <a:gd name="connsiteX14" fmla="*/ 315656 w 486010"/>
                  <a:gd name="connsiteY14" fmla="*/ 65136 h 1896441"/>
                  <a:gd name="connsiteX15" fmla="*/ 248015 w 486010"/>
                  <a:gd name="connsiteY15" fmla="*/ 42589 h 1896441"/>
                  <a:gd name="connsiteX16" fmla="*/ 182880 w 486010"/>
                  <a:gd name="connsiteY16" fmla="*/ 20042 h 1896441"/>
                  <a:gd name="connsiteX17" fmla="*/ 127765 w 486010"/>
                  <a:gd name="connsiteY17" fmla="*/ 7516 h 1896441"/>
                  <a:gd name="connsiteX18" fmla="*/ 55114 w 486010"/>
                  <a:gd name="connsiteY18" fmla="*/ 0 h 1896441"/>
                  <a:gd name="connsiteX19" fmla="*/ 27557 w 486010"/>
                  <a:gd name="connsiteY19" fmla="*/ 0 h 1896441"/>
                  <a:gd name="connsiteX20" fmla="*/ 7515 w 486010"/>
                  <a:gd name="connsiteY20" fmla="*/ 10021 h 1896441"/>
                  <a:gd name="connsiteX21" fmla="*/ 0 w 486010"/>
                  <a:gd name="connsiteY21" fmla="*/ 25052 h 1896441"/>
                  <a:gd name="connsiteX22" fmla="*/ 7515 w 486010"/>
                  <a:gd name="connsiteY22" fmla="*/ 42589 h 1896441"/>
                  <a:gd name="connsiteX23" fmla="*/ 25052 w 486010"/>
                  <a:gd name="connsiteY23" fmla="*/ 65136 h 1896441"/>
                  <a:gd name="connsiteX24" fmla="*/ 65135 w 486010"/>
                  <a:gd name="connsiteY24" fmla="*/ 87683 h 1896441"/>
                  <a:gd name="connsiteX25" fmla="*/ 97703 w 486010"/>
                  <a:gd name="connsiteY25" fmla="*/ 107724 h 1896441"/>
                  <a:gd name="connsiteX26" fmla="*/ 127765 w 486010"/>
                  <a:gd name="connsiteY26" fmla="*/ 130271 h 1896441"/>
                  <a:gd name="connsiteX27" fmla="*/ 162838 w 486010"/>
                  <a:gd name="connsiteY27" fmla="*/ 167849 h 1896441"/>
                  <a:gd name="connsiteX28" fmla="*/ 182880 w 486010"/>
                  <a:gd name="connsiteY28" fmla="*/ 195406 h 1896441"/>
                  <a:gd name="connsiteX29" fmla="*/ 197911 w 486010"/>
                  <a:gd name="connsiteY29" fmla="*/ 230479 h 1896441"/>
                  <a:gd name="connsiteX30" fmla="*/ 202921 w 486010"/>
                  <a:gd name="connsiteY30" fmla="*/ 263047 h 1896441"/>
                  <a:gd name="connsiteX31" fmla="*/ 205427 w 486010"/>
                  <a:gd name="connsiteY31" fmla="*/ 308141 h 1896441"/>
                  <a:gd name="connsiteX32" fmla="*/ 200416 w 486010"/>
                  <a:gd name="connsiteY32" fmla="*/ 536114 h 1896441"/>
                  <a:gd name="connsiteX33" fmla="*/ 190395 w 486010"/>
                  <a:gd name="connsiteY33" fmla="*/ 1017114 h 1896441"/>
                  <a:gd name="connsiteX34" fmla="*/ 185385 w 486010"/>
                  <a:gd name="connsiteY34" fmla="*/ 1357822 h 1896441"/>
                  <a:gd name="connsiteX35" fmla="*/ 180374 w 486010"/>
                  <a:gd name="connsiteY35" fmla="*/ 1442999 h 1896441"/>
                  <a:gd name="connsiteX36" fmla="*/ 182880 w 486010"/>
                  <a:gd name="connsiteY36" fmla="*/ 1858863 h 1896441"/>
                  <a:gd name="connsiteX37" fmla="*/ 195406 w 486010"/>
                  <a:gd name="connsiteY37" fmla="*/ 1878905 h 1896441"/>
                  <a:gd name="connsiteX38" fmla="*/ 210437 w 486010"/>
                  <a:gd name="connsiteY38" fmla="*/ 1891431 h 1896441"/>
                  <a:gd name="connsiteX39" fmla="*/ 220458 w 486010"/>
                  <a:gd name="connsiteY39" fmla="*/ 1896441 h 1896441"/>
                  <a:gd name="connsiteX40" fmla="*/ 232984 w 486010"/>
                  <a:gd name="connsiteY40" fmla="*/ 1896441 h 1896441"/>
                  <a:gd name="connsiteX41" fmla="*/ 258036 w 486010"/>
                  <a:gd name="connsiteY41" fmla="*/ 1878905 h 1896441"/>
                  <a:gd name="connsiteX42" fmla="*/ 295614 w 486010"/>
                  <a:gd name="connsiteY42" fmla="*/ 1843832 h 1896441"/>
                  <a:gd name="connsiteX43" fmla="*/ 323171 w 486010"/>
                  <a:gd name="connsiteY43" fmla="*/ 1811264 h 1896441"/>
                  <a:gd name="connsiteX44" fmla="*/ 343213 w 486010"/>
                  <a:gd name="connsiteY44" fmla="*/ 1781202 h 1896441"/>
                  <a:gd name="connsiteX45" fmla="*/ 365760 w 486010"/>
                  <a:gd name="connsiteY45" fmla="*/ 1708551 h 1896441"/>
                  <a:gd name="connsiteX46" fmla="*/ 410853 w 486010"/>
                  <a:gd name="connsiteY46" fmla="*/ 1535691 h 1896441"/>
                  <a:gd name="connsiteX47" fmla="*/ 430895 w 486010"/>
                  <a:gd name="connsiteY47" fmla="*/ 1445504 h 1896441"/>
                  <a:gd name="connsiteX48" fmla="*/ 420874 w 486010"/>
                  <a:gd name="connsiteY48" fmla="*/ 1385379 h 1896441"/>
                  <a:gd name="connsiteX49" fmla="*/ 413359 w 486010"/>
                  <a:gd name="connsiteY49" fmla="*/ 1320244 h 1896441"/>
                  <a:gd name="connsiteX50" fmla="*/ 405843 w 486010"/>
                  <a:gd name="connsiteY50" fmla="*/ 1177447 h 1896441"/>
                  <a:gd name="connsiteX51" fmla="*/ 408348 w 486010"/>
                  <a:gd name="connsiteY51" fmla="*/ 914400 h 1896441"/>
                  <a:gd name="connsiteX52" fmla="*/ 408348 w 486010"/>
                  <a:gd name="connsiteY52" fmla="*/ 681416 h 1896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486010" h="1896441">
                    <a:moveTo>
                      <a:pt x="408348" y="681416"/>
                    </a:moveTo>
                    <a:lnTo>
                      <a:pt x="408348" y="493526"/>
                    </a:lnTo>
                    <a:lnTo>
                      <a:pt x="405843" y="325677"/>
                    </a:lnTo>
                    <a:lnTo>
                      <a:pt x="410853" y="310646"/>
                    </a:lnTo>
                    <a:lnTo>
                      <a:pt x="440916" y="283089"/>
                    </a:lnTo>
                    <a:lnTo>
                      <a:pt x="468473" y="250521"/>
                    </a:lnTo>
                    <a:lnTo>
                      <a:pt x="483504" y="225469"/>
                    </a:lnTo>
                    <a:lnTo>
                      <a:pt x="486010" y="202922"/>
                    </a:lnTo>
                    <a:lnTo>
                      <a:pt x="486010" y="187891"/>
                    </a:lnTo>
                    <a:lnTo>
                      <a:pt x="478494" y="162839"/>
                    </a:lnTo>
                    <a:lnTo>
                      <a:pt x="460957" y="140292"/>
                    </a:lnTo>
                    <a:lnTo>
                      <a:pt x="440916" y="117745"/>
                    </a:lnTo>
                    <a:lnTo>
                      <a:pt x="405843" y="95198"/>
                    </a:lnTo>
                    <a:lnTo>
                      <a:pt x="365760" y="77662"/>
                    </a:lnTo>
                    <a:lnTo>
                      <a:pt x="315656" y="65136"/>
                    </a:lnTo>
                    <a:lnTo>
                      <a:pt x="248015" y="42589"/>
                    </a:lnTo>
                    <a:lnTo>
                      <a:pt x="182880" y="20042"/>
                    </a:lnTo>
                    <a:lnTo>
                      <a:pt x="127765" y="7516"/>
                    </a:lnTo>
                    <a:lnTo>
                      <a:pt x="55114" y="0"/>
                    </a:lnTo>
                    <a:lnTo>
                      <a:pt x="27557" y="0"/>
                    </a:lnTo>
                    <a:lnTo>
                      <a:pt x="7515" y="10021"/>
                    </a:lnTo>
                    <a:lnTo>
                      <a:pt x="0" y="25052"/>
                    </a:lnTo>
                    <a:lnTo>
                      <a:pt x="7515" y="42589"/>
                    </a:lnTo>
                    <a:lnTo>
                      <a:pt x="25052" y="65136"/>
                    </a:lnTo>
                    <a:lnTo>
                      <a:pt x="65135" y="87683"/>
                    </a:lnTo>
                    <a:lnTo>
                      <a:pt x="97703" y="107724"/>
                    </a:lnTo>
                    <a:lnTo>
                      <a:pt x="127765" y="130271"/>
                    </a:lnTo>
                    <a:lnTo>
                      <a:pt x="162838" y="167849"/>
                    </a:lnTo>
                    <a:lnTo>
                      <a:pt x="182880" y="195406"/>
                    </a:lnTo>
                    <a:lnTo>
                      <a:pt x="197911" y="230479"/>
                    </a:lnTo>
                    <a:lnTo>
                      <a:pt x="202921" y="263047"/>
                    </a:lnTo>
                    <a:lnTo>
                      <a:pt x="205427" y="308141"/>
                    </a:lnTo>
                    <a:lnTo>
                      <a:pt x="200416" y="536114"/>
                    </a:lnTo>
                    <a:lnTo>
                      <a:pt x="190395" y="1017114"/>
                    </a:lnTo>
                    <a:lnTo>
                      <a:pt x="185385" y="1357822"/>
                    </a:lnTo>
                    <a:lnTo>
                      <a:pt x="180374" y="1442999"/>
                    </a:lnTo>
                    <a:cubicBezTo>
                      <a:pt x="181209" y="1581620"/>
                      <a:pt x="182045" y="1720242"/>
                      <a:pt x="182880" y="1858863"/>
                    </a:cubicBezTo>
                    <a:lnTo>
                      <a:pt x="195406" y="1878905"/>
                    </a:lnTo>
                    <a:lnTo>
                      <a:pt x="210437" y="1891431"/>
                    </a:lnTo>
                    <a:lnTo>
                      <a:pt x="220458" y="1896441"/>
                    </a:lnTo>
                    <a:lnTo>
                      <a:pt x="232984" y="1896441"/>
                    </a:lnTo>
                    <a:lnTo>
                      <a:pt x="258036" y="1878905"/>
                    </a:lnTo>
                    <a:lnTo>
                      <a:pt x="295614" y="1843832"/>
                    </a:lnTo>
                    <a:lnTo>
                      <a:pt x="323171" y="1811264"/>
                    </a:lnTo>
                    <a:lnTo>
                      <a:pt x="343213" y="1781202"/>
                    </a:lnTo>
                    <a:lnTo>
                      <a:pt x="365760" y="1708551"/>
                    </a:lnTo>
                    <a:lnTo>
                      <a:pt x="410853" y="1535691"/>
                    </a:lnTo>
                    <a:lnTo>
                      <a:pt x="430895" y="1445504"/>
                    </a:lnTo>
                    <a:lnTo>
                      <a:pt x="420874" y="1385379"/>
                    </a:lnTo>
                    <a:lnTo>
                      <a:pt x="413359" y="1320244"/>
                    </a:lnTo>
                    <a:lnTo>
                      <a:pt x="405843" y="1177447"/>
                    </a:lnTo>
                    <a:lnTo>
                      <a:pt x="408348" y="914400"/>
                    </a:lnTo>
                    <a:lnTo>
                      <a:pt x="408348" y="681416"/>
                    </a:lnTo>
                    <a:close/>
                  </a:path>
                </a:pathLst>
              </a:custGeom>
              <a:solidFill>
                <a:srgbClr val="41C8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46" name="フリーフォーム 42">
                <a:extLst>
                  <a:ext uri="{FF2B5EF4-FFF2-40B4-BE49-F238E27FC236}">
                    <a16:creationId xmlns:a16="http://schemas.microsoft.com/office/drawing/2014/main" id="{A2867391-92BA-4071-B032-005BA12FC65A}"/>
                  </a:ext>
                </a:extLst>
              </p:cNvPr>
              <p:cNvSpPr/>
              <p:nvPr/>
            </p:nvSpPr>
            <p:spPr>
              <a:xfrm>
                <a:off x="5380039" y="5513389"/>
                <a:ext cx="592137" cy="592137"/>
              </a:xfrm>
              <a:custGeom>
                <a:avLst/>
                <a:gdLst>
                  <a:gd name="connsiteX0" fmla="*/ 302419 w 592931"/>
                  <a:gd name="connsiteY0" fmla="*/ 102394 h 592931"/>
                  <a:gd name="connsiteX1" fmla="*/ 381000 w 592931"/>
                  <a:gd name="connsiteY1" fmla="*/ 130969 h 592931"/>
                  <a:gd name="connsiteX2" fmla="*/ 440531 w 592931"/>
                  <a:gd name="connsiteY2" fmla="*/ 150019 h 592931"/>
                  <a:gd name="connsiteX3" fmla="*/ 473869 w 592931"/>
                  <a:gd name="connsiteY3" fmla="*/ 154781 h 592931"/>
                  <a:gd name="connsiteX4" fmla="*/ 492919 w 592931"/>
                  <a:gd name="connsiteY4" fmla="*/ 152400 h 592931"/>
                  <a:gd name="connsiteX5" fmla="*/ 526256 w 592931"/>
                  <a:gd name="connsiteY5" fmla="*/ 142875 h 592931"/>
                  <a:gd name="connsiteX6" fmla="*/ 540544 w 592931"/>
                  <a:gd name="connsiteY6" fmla="*/ 128587 h 592931"/>
                  <a:gd name="connsiteX7" fmla="*/ 552450 w 592931"/>
                  <a:gd name="connsiteY7" fmla="*/ 102394 h 592931"/>
                  <a:gd name="connsiteX8" fmla="*/ 557212 w 592931"/>
                  <a:gd name="connsiteY8" fmla="*/ 0 h 592931"/>
                  <a:gd name="connsiteX9" fmla="*/ 592931 w 592931"/>
                  <a:gd name="connsiteY9" fmla="*/ 592931 h 592931"/>
                  <a:gd name="connsiteX10" fmla="*/ 569119 w 592931"/>
                  <a:gd name="connsiteY10" fmla="*/ 578644 h 592931"/>
                  <a:gd name="connsiteX11" fmla="*/ 550069 w 592931"/>
                  <a:gd name="connsiteY11" fmla="*/ 557212 h 592931"/>
                  <a:gd name="connsiteX12" fmla="*/ 521494 w 592931"/>
                  <a:gd name="connsiteY12" fmla="*/ 511969 h 592931"/>
                  <a:gd name="connsiteX13" fmla="*/ 490537 w 592931"/>
                  <a:gd name="connsiteY13" fmla="*/ 450056 h 592931"/>
                  <a:gd name="connsiteX14" fmla="*/ 466725 w 592931"/>
                  <a:gd name="connsiteY14" fmla="*/ 421481 h 592931"/>
                  <a:gd name="connsiteX15" fmla="*/ 400050 w 592931"/>
                  <a:gd name="connsiteY15" fmla="*/ 357187 h 592931"/>
                  <a:gd name="connsiteX16" fmla="*/ 316706 w 592931"/>
                  <a:gd name="connsiteY16" fmla="*/ 285750 h 592931"/>
                  <a:gd name="connsiteX17" fmla="*/ 261937 w 592931"/>
                  <a:gd name="connsiteY17" fmla="*/ 240506 h 592931"/>
                  <a:gd name="connsiteX18" fmla="*/ 200025 w 592931"/>
                  <a:gd name="connsiteY18" fmla="*/ 190500 h 592931"/>
                  <a:gd name="connsiteX19" fmla="*/ 123825 w 592931"/>
                  <a:gd name="connsiteY19" fmla="*/ 133350 h 592931"/>
                  <a:gd name="connsiteX20" fmla="*/ 66675 w 592931"/>
                  <a:gd name="connsiteY20" fmla="*/ 95250 h 592931"/>
                  <a:gd name="connsiteX21" fmla="*/ 26194 w 592931"/>
                  <a:gd name="connsiteY21" fmla="*/ 69056 h 592931"/>
                  <a:gd name="connsiteX22" fmla="*/ 9525 w 592931"/>
                  <a:gd name="connsiteY22" fmla="*/ 57150 h 592931"/>
                  <a:gd name="connsiteX23" fmla="*/ 2381 w 592931"/>
                  <a:gd name="connsiteY23" fmla="*/ 40481 h 592931"/>
                  <a:gd name="connsiteX24" fmla="*/ 0 w 592931"/>
                  <a:gd name="connsiteY24" fmla="*/ 23812 h 592931"/>
                  <a:gd name="connsiteX25" fmla="*/ 4762 w 592931"/>
                  <a:gd name="connsiteY25" fmla="*/ 9525 h 592931"/>
                  <a:gd name="connsiteX26" fmla="*/ 26194 w 592931"/>
                  <a:gd name="connsiteY26" fmla="*/ 9525 h 592931"/>
                  <a:gd name="connsiteX27" fmla="*/ 76200 w 592931"/>
                  <a:gd name="connsiteY27" fmla="*/ 19050 h 592931"/>
                  <a:gd name="connsiteX28" fmla="*/ 176212 w 592931"/>
                  <a:gd name="connsiteY28" fmla="*/ 54769 h 592931"/>
                  <a:gd name="connsiteX29" fmla="*/ 302419 w 592931"/>
                  <a:gd name="connsiteY29" fmla="*/ 102394 h 592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592931" h="592931">
                    <a:moveTo>
                      <a:pt x="302419" y="102394"/>
                    </a:moveTo>
                    <a:lnTo>
                      <a:pt x="381000" y="130969"/>
                    </a:lnTo>
                    <a:lnTo>
                      <a:pt x="440531" y="150019"/>
                    </a:lnTo>
                    <a:lnTo>
                      <a:pt x="473869" y="154781"/>
                    </a:lnTo>
                    <a:lnTo>
                      <a:pt x="492919" y="152400"/>
                    </a:lnTo>
                    <a:lnTo>
                      <a:pt x="526256" y="142875"/>
                    </a:lnTo>
                    <a:lnTo>
                      <a:pt x="540544" y="128587"/>
                    </a:lnTo>
                    <a:lnTo>
                      <a:pt x="552450" y="102394"/>
                    </a:lnTo>
                    <a:lnTo>
                      <a:pt x="557212" y="0"/>
                    </a:lnTo>
                    <a:lnTo>
                      <a:pt x="592931" y="592931"/>
                    </a:lnTo>
                    <a:lnTo>
                      <a:pt x="569119" y="578644"/>
                    </a:lnTo>
                    <a:lnTo>
                      <a:pt x="550069" y="557212"/>
                    </a:lnTo>
                    <a:lnTo>
                      <a:pt x="521494" y="511969"/>
                    </a:lnTo>
                    <a:lnTo>
                      <a:pt x="490537" y="450056"/>
                    </a:lnTo>
                    <a:lnTo>
                      <a:pt x="466725" y="421481"/>
                    </a:lnTo>
                    <a:lnTo>
                      <a:pt x="400050" y="357187"/>
                    </a:lnTo>
                    <a:lnTo>
                      <a:pt x="316706" y="285750"/>
                    </a:lnTo>
                    <a:lnTo>
                      <a:pt x="261937" y="240506"/>
                    </a:lnTo>
                    <a:lnTo>
                      <a:pt x="200025" y="190500"/>
                    </a:lnTo>
                    <a:lnTo>
                      <a:pt x="123825" y="133350"/>
                    </a:lnTo>
                    <a:lnTo>
                      <a:pt x="66675" y="95250"/>
                    </a:lnTo>
                    <a:lnTo>
                      <a:pt x="26194" y="69056"/>
                    </a:lnTo>
                    <a:lnTo>
                      <a:pt x="9525" y="57150"/>
                    </a:lnTo>
                    <a:lnTo>
                      <a:pt x="2381" y="40481"/>
                    </a:lnTo>
                    <a:lnTo>
                      <a:pt x="0" y="23812"/>
                    </a:lnTo>
                    <a:lnTo>
                      <a:pt x="4762" y="9525"/>
                    </a:lnTo>
                    <a:lnTo>
                      <a:pt x="26194" y="9525"/>
                    </a:lnTo>
                    <a:lnTo>
                      <a:pt x="76200" y="19050"/>
                    </a:lnTo>
                    <a:lnTo>
                      <a:pt x="176212" y="54769"/>
                    </a:lnTo>
                    <a:lnTo>
                      <a:pt x="302419" y="102394"/>
                    </a:lnTo>
                    <a:close/>
                  </a:path>
                </a:pathLst>
              </a:custGeom>
              <a:solidFill>
                <a:srgbClr val="41C8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47" name="フリーフォーム 39">
                <a:extLst>
                  <a:ext uri="{FF2B5EF4-FFF2-40B4-BE49-F238E27FC236}">
                    <a16:creationId xmlns:a16="http://schemas.microsoft.com/office/drawing/2014/main" id="{47923735-72CD-446C-B896-2B30D978081A}"/>
                  </a:ext>
                </a:extLst>
              </p:cNvPr>
              <p:cNvSpPr/>
              <p:nvPr/>
            </p:nvSpPr>
            <p:spPr>
              <a:xfrm>
                <a:off x="4968875" y="4538663"/>
                <a:ext cx="655638" cy="366712"/>
              </a:xfrm>
              <a:custGeom>
                <a:avLst/>
                <a:gdLst>
                  <a:gd name="connsiteX0" fmla="*/ 285593 w 656364"/>
                  <a:gd name="connsiteY0" fmla="*/ 105219 h 365760"/>
                  <a:gd name="connsiteX1" fmla="*/ 405843 w 656364"/>
                  <a:gd name="connsiteY1" fmla="*/ 130271 h 365760"/>
                  <a:gd name="connsiteX2" fmla="*/ 478494 w 656364"/>
                  <a:gd name="connsiteY2" fmla="*/ 150313 h 365760"/>
                  <a:gd name="connsiteX3" fmla="*/ 538619 w 656364"/>
                  <a:gd name="connsiteY3" fmla="*/ 172860 h 365760"/>
                  <a:gd name="connsiteX4" fmla="*/ 573692 w 656364"/>
                  <a:gd name="connsiteY4" fmla="*/ 192901 h 365760"/>
                  <a:gd name="connsiteX5" fmla="*/ 593733 w 656364"/>
                  <a:gd name="connsiteY5" fmla="*/ 212943 h 365760"/>
                  <a:gd name="connsiteX6" fmla="*/ 628806 w 656364"/>
                  <a:gd name="connsiteY6" fmla="*/ 255531 h 365760"/>
                  <a:gd name="connsiteX7" fmla="*/ 648848 w 656364"/>
                  <a:gd name="connsiteY7" fmla="*/ 283089 h 365760"/>
                  <a:gd name="connsiteX8" fmla="*/ 656364 w 656364"/>
                  <a:gd name="connsiteY8" fmla="*/ 300625 h 365760"/>
                  <a:gd name="connsiteX9" fmla="*/ 656364 w 656364"/>
                  <a:gd name="connsiteY9" fmla="*/ 318161 h 365760"/>
                  <a:gd name="connsiteX10" fmla="*/ 646343 w 656364"/>
                  <a:gd name="connsiteY10" fmla="*/ 340708 h 365760"/>
                  <a:gd name="connsiteX11" fmla="*/ 616280 w 656364"/>
                  <a:gd name="connsiteY11" fmla="*/ 353234 h 365760"/>
                  <a:gd name="connsiteX12" fmla="*/ 566176 w 656364"/>
                  <a:gd name="connsiteY12" fmla="*/ 365760 h 365760"/>
                  <a:gd name="connsiteX13" fmla="*/ 508556 w 656364"/>
                  <a:gd name="connsiteY13" fmla="*/ 365760 h 365760"/>
                  <a:gd name="connsiteX14" fmla="*/ 438411 w 656364"/>
                  <a:gd name="connsiteY14" fmla="*/ 358245 h 365760"/>
                  <a:gd name="connsiteX15" fmla="*/ 373275 w 656364"/>
                  <a:gd name="connsiteY15" fmla="*/ 340708 h 365760"/>
                  <a:gd name="connsiteX16" fmla="*/ 315656 w 656364"/>
                  <a:gd name="connsiteY16" fmla="*/ 318161 h 365760"/>
                  <a:gd name="connsiteX17" fmla="*/ 248015 w 656364"/>
                  <a:gd name="connsiteY17" fmla="*/ 280583 h 365760"/>
                  <a:gd name="connsiteX18" fmla="*/ 207932 w 656364"/>
                  <a:gd name="connsiteY18" fmla="*/ 255531 h 365760"/>
                  <a:gd name="connsiteX19" fmla="*/ 155323 w 656364"/>
                  <a:gd name="connsiteY19" fmla="*/ 212943 h 365760"/>
                  <a:gd name="connsiteX20" fmla="*/ 110229 w 656364"/>
                  <a:gd name="connsiteY20" fmla="*/ 167849 h 365760"/>
                  <a:gd name="connsiteX21" fmla="*/ 60125 w 656364"/>
                  <a:gd name="connsiteY21" fmla="*/ 107724 h 365760"/>
                  <a:gd name="connsiteX22" fmla="*/ 0 w 656364"/>
                  <a:gd name="connsiteY22" fmla="*/ 0 h 365760"/>
                  <a:gd name="connsiteX23" fmla="*/ 135281 w 656364"/>
                  <a:gd name="connsiteY23" fmla="*/ 57620 h 365760"/>
                  <a:gd name="connsiteX24" fmla="*/ 200416 w 656364"/>
                  <a:gd name="connsiteY24" fmla="*/ 80167 h 365760"/>
                  <a:gd name="connsiteX25" fmla="*/ 285593 w 656364"/>
                  <a:gd name="connsiteY25" fmla="*/ 105219 h 365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56364" h="365760">
                    <a:moveTo>
                      <a:pt x="285593" y="105219"/>
                    </a:moveTo>
                    <a:lnTo>
                      <a:pt x="405843" y="130271"/>
                    </a:lnTo>
                    <a:lnTo>
                      <a:pt x="478494" y="150313"/>
                    </a:lnTo>
                    <a:lnTo>
                      <a:pt x="538619" y="172860"/>
                    </a:lnTo>
                    <a:lnTo>
                      <a:pt x="573692" y="192901"/>
                    </a:lnTo>
                    <a:lnTo>
                      <a:pt x="593733" y="212943"/>
                    </a:lnTo>
                    <a:lnTo>
                      <a:pt x="628806" y="255531"/>
                    </a:lnTo>
                    <a:lnTo>
                      <a:pt x="648848" y="283089"/>
                    </a:lnTo>
                    <a:lnTo>
                      <a:pt x="656364" y="300625"/>
                    </a:lnTo>
                    <a:lnTo>
                      <a:pt x="656364" y="318161"/>
                    </a:lnTo>
                    <a:lnTo>
                      <a:pt x="646343" y="340708"/>
                    </a:lnTo>
                    <a:lnTo>
                      <a:pt x="616280" y="353234"/>
                    </a:lnTo>
                    <a:lnTo>
                      <a:pt x="566176" y="365760"/>
                    </a:lnTo>
                    <a:lnTo>
                      <a:pt x="508556" y="365760"/>
                    </a:lnTo>
                    <a:lnTo>
                      <a:pt x="438411" y="358245"/>
                    </a:lnTo>
                    <a:lnTo>
                      <a:pt x="373275" y="340708"/>
                    </a:lnTo>
                    <a:lnTo>
                      <a:pt x="315656" y="318161"/>
                    </a:lnTo>
                    <a:lnTo>
                      <a:pt x="248015" y="280583"/>
                    </a:lnTo>
                    <a:lnTo>
                      <a:pt x="207932" y="255531"/>
                    </a:lnTo>
                    <a:lnTo>
                      <a:pt x="155323" y="212943"/>
                    </a:lnTo>
                    <a:lnTo>
                      <a:pt x="110229" y="167849"/>
                    </a:lnTo>
                    <a:lnTo>
                      <a:pt x="60125" y="107724"/>
                    </a:lnTo>
                    <a:lnTo>
                      <a:pt x="0" y="0"/>
                    </a:lnTo>
                    <a:lnTo>
                      <a:pt x="135281" y="57620"/>
                    </a:lnTo>
                    <a:lnTo>
                      <a:pt x="200416" y="80167"/>
                    </a:lnTo>
                    <a:lnTo>
                      <a:pt x="285593" y="105219"/>
                    </a:lnTo>
                    <a:close/>
                  </a:path>
                </a:pathLst>
              </a:custGeom>
              <a:solidFill>
                <a:srgbClr val="41C8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48" name="フリーフォーム 43">
                <a:extLst>
                  <a:ext uri="{FF2B5EF4-FFF2-40B4-BE49-F238E27FC236}">
                    <a16:creationId xmlns:a16="http://schemas.microsoft.com/office/drawing/2014/main" id="{211EAED7-BB97-4C0F-BD03-5838F5B98BDE}"/>
                  </a:ext>
                </a:extLst>
              </p:cNvPr>
              <p:cNvSpPr/>
              <p:nvPr/>
            </p:nvSpPr>
            <p:spPr>
              <a:xfrm>
                <a:off x="4570414" y="4962525"/>
                <a:ext cx="1144587" cy="769938"/>
              </a:xfrm>
              <a:custGeom>
                <a:avLst/>
                <a:gdLst>
                  <a:gd name="connsiteX0" fmla="*/ 607219 w 1145381"/>
                  <a:gd name="connsiteY0" fmla="*/ 466725 h 769144"/>
                  <a:gd name="connsiteX1" fmla="*/ 502444 w 1145381"/>
                  <a:gd name="connsiteY1" fmla="*/ 550069 h 769144"/>
                  <a:gd name="connsiteX2" fmla="*/ 438150 w 1145381"/>
                  <a:gd name="connsiteY2" fmla="*/ 600075 h 769144"/>
                  <a:gd name="connsiteX3" fmla="*/ 411956 w 1145381"/>
                  <a:gd name="connsiteY3" fmla="*/ 621506 h 769144"/>
                  <a:gd name="connsiteX4" fmla="*/ 378619 w 1145381"/>
                  <a:gd name="connsiteY4" fmla="*/ 654844 h 769144"/>
                  <a:gd name="connsiteX5" fmla="*/ 309562 w 1145381"/>
                  <a:gd name="connsiteY5" fmla="*/ 723900 h 769144"/>
                  <a:gd name="connsiteX6" fmla="*/ 278606 w 1145381"/>
                  <a:gd name="connsiteY6" fmla="*/ 757238 h 769144"/>
                  <a:gd name="connsiteX7" fmla="*/ 259556 w 1145381"/>
                  <a:gd name="connsiteY7" fmla="*/ 769144 h 769144"/>
                  <a:gd name="connsiteX8" fmla="*/ 238125 w 1145381"/>
                  <a:gd name="connsiteY8" fmla="*/ 769144 h 769144"/>
                  <a:gd name="connsiteX9" fmla="*/ 202406 w 1145381"/>
                  <a:gd name="connsiteY9" fmla="*/ 754856 h 769144"/>
                  <a:gd name="connsiteX10" fmla="*/ 166687 w 1145381"/>
                  <a:gd name="connsiteY10" fmla="*/ 731044 h 769144"/>
                  <a:gd name="connsiteX11" fmla="*/ 140494 w 1145381"/>
                  <a:gd name="connsiteY11" fmla="*/ 707231 h 769144"/>
                  <a:gd name="connsiteX12" fmla="*/ 114300 w 1145381"/>
                  <a:gd name="connsiteY12" fmla="*/ 676275 h 769144"/>
                  <a:gd name="connsiteX13" fmla="*/ 92869 w 1145381"/>
                  <a:gd name="connsiteY13" fmla="*/ 640556 h 769144"/>
                  <a:gd name="connsiteX14" fmla="*/ 66675 w 1145381"/>
                  <a:gd name="connsiteY14" fmla="*/ 592931 h 769144"/>
                  <a:gd name="connsiteX15" fmla="*/ 42862 w 1145381"/>
                  <a:gd name="connsiteY15" fmla="*/ 535781 h 769144"/>
                  <a:gd name="connsiteX16" fmla="*/ 21431 w 1145381"/>
                  <a:gd name="connsiteY16" fmla="*/ 469106 h 769144"/>
                  <a:gd name="connsiteX17" fmla="*/ 7144 w 1145381"/>
                  <a:gd name="connsiteY17" fmla="*/ 400050 h 769144"/>
                  <a:gd name="connsiteX18" fmla="*/ 0 w 1145381"/>
                  <a:gd name="connsiteY18" fmla="*/ 347663 h 769144"/>
                  <a:gd name="connsiteX19" fmla="*/ 2381 w 1145381"/>
                  <a:gd name="connsiteY19" fmla="*/ 316706 h 769144"/>
                  <a:gd name="connsiteX20" fmla="*/ 9525 w 1145381"/>
                  <a:gd name="connsiteY20" fmla="*/ 302419 h 769144"/>
                  <a:gd name="connsiteX21" fmla="*/ 26194 w 1145381"/>
                  <a:gd name="connsiteY21" fmla="*/ 302419 h 769144"/>
                  <a:gd name="connsiteX22" fmla="*/ 52387 w 1145381"/>
                  <a:gd name="connsiteY22" fmla="*/ 309563 h 769144"/>
                  <a:gd name="connsiteX23" fmla="*/ 59531 w 1145381"/>
                  <a:gd name="connsiteY23" fmla="*/ 316706 h 769144"/>
                  <a:gd name="connsiteX24" fmla="*/ 66675 w 1145381"/>
                  <a:gd name="connsiteY24" fmla="*/ 333375 h 769144"/>
                  <a:gd name="connsiteX25" fmla="*/ 76200 w 1145381"/>
                  <a:gd name="connsiteY25" fmla="*/ 354806 h 769144"/>
                  <a:gd name="connsiteX26" fmla="*/ 100012 w 1145381"/>
                  <a:gd name="connsiteY26" fmla="*/ 383381 h 769144"/>
                  <a:gd name="connsiteX27" fmla="*/ 130969 w 1145381"/>
                  <a:gd name="connsiteY27" fmla="*/ 409575 h 769144"/>
                  <a:gd name="connsiteX28" fmla="*/ 150019 w 1145381"/>
                  <a:gd name="connsiteY28" fmla="*/ 423863 h 769144"/>
                  <a:gd name="connsiteX29" fmla="*/ 169069 w 1145381"/>
                  <a:gd name="connsiteY29" fmla="*/ 428625 h 769144"/>
                  <a:gd name="connsiteX30" fmla="*/ 195262 w 1145381"/>
                  <a:gd name="connsiteY30" fmla="*/ 431006 h 769144"/>
                  <a:gd name="connsiteX31" fmla="*/ 228600 w 1145381"/>
                  <a:gd name="connsiteY31" fmla="*/ 431006 h 769144"/>
                  <a:gd name="connsiteX32" fmla="*/ 288131 w 1145381"/>
                  <a:gd name="connsiteY32" fmla="*/ 409575 h 769144"/>
                  <a:gd name="connsiteX33" fmla="*/ 378619 w 1145381"/>
                  <a:gd name="connsiteY33" fmla="*/ 364331 h 769144"/>
                  <a:gd name="connsiteX34" fmla="*/ 540544 w 1145381"/>
                  <a:gd name="connsiteY34" fmla="*/ 285750 h 769144"/>
                  <a:gd name="connsiteX35" fmla="*/ 709612 w 1145381"/>
                  <a:gd name="connsiteY35" fmla="*/ 200025 h 769144"/>
                  <a:gd name="connsiteX36" fmla="*/ 907256 w 1145381"/>
                  <a:gd name="connsiteY36" fmla="*/ 102394 h 769144"/>
                  <a:gd name="connsiteX37" fmla="*/ 1073944 w 1145381"/>
                  <a:gd name="connsiteY37" fmla="*/ 16669 h 769144"/>
                  <a:gd name="connsiteX38" fmla="*/ 1112044 w 1145381"/>
                  <a:gd name="connsiteY38" fmla="*/ 0 h 769144"/>
                  <a:gd name="connsiteX39" fmla="*/ 1128712 w 1145381"/>
                  <a:gd name="connsiteY39" fmla="*/ 0 h 769144"/>
                  <a:gd name="connsiteX40" fmla="*/ 1138237 w 1145381"/>
                  <a:gd name="connsiteY40" fmla="*/ 2381 h 769144"/>
                  <a:gd name="connsiteX41" fmla="*/ 1145381 w 1145381"/>
                  <a:gd name="connsiteY41" fmla="*/ 9525 h 769144"/>
                  <a:gd name="connsiteX42" fmla="*/ 1145381 w 1145381"/>
                  <a:gd name="connsiteY42" fmla="*/ 19050 h 769144"/>
                  <a:gd name="connsiteX43" fmla="*/ 1138237 w 1145381"/>
                  <a:gd name="connsiteY43" fmla="*/ 50006 h 769144"/>
                  <a:gd name="connsiteX44" fmla="*/ 1112044 w 1145381"/>
                  <a:gd name="connsiteY44" fmla="*/ 76200 h 769144"/>
                  <a:gd name="connsiteX45" fmla="*/ 976312 w 1145381"/>
                  <a:gd name="connsiteY45" fmla="*/ 178594 h 769144"/>
                  <a:gd name="connsiteX46" fmla="*/ 859631 w 1145381"/>
                  <a:gd name="connsiteY46" fmla="*/ 271463 h 769144"/>
                  <a:gd name="connsiteX47" fmla="*/ 721519 w 1145381"/>
                  <a:gd name="connsiteY47" fmla="*/ 376238 h 769144"/>
                  <a:gd name="connsiteX48" fmla="*/ 607219 w 1145381"/>
                  <a:gd name="connsiteY48" fmla="*/ 466725 h 769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145381" h="769144">
                    <a:moveTo>
                      <a:pt x="607219" y="466725"/>
                    </a:moveTo>
                    <a:lnTo>
                      <a:pt x="502444" y="550069"/>
                    </a:lnTo>
                    <a:lnTo>
                      <a:pt x="438150" y="600075"/>
                    </a:lnTo>
                    <a:lnTo>
                      <a:pt x="411956" y="621506"/>
                    </a:lnTo>
                    <a:lnTo>
                      <a:pt x="378619" y="654844"/>
                    </a:lnTo>
                    <a:lnTo>
                      <a:pt x="309562" y="723900"/>
                    </a:lnTo>
                    <a:lnTo>
                      <a:pt x="278606" y="757238"/>
                    </a:lnTo>
                    <a:lnTo>
                      <a:pt x="259556" y="769144"/>
                    </a:lnTo>
                    <a:lnTo>
                      <a:pt x="238125" y="769144"/>
                    </a:lnTo>
                    <a:lnTo>
                      <a:pt x="202406" y="754856"/>
                    </a:lnTo>
                    <a:lnTo>
                      <a:pt x="166687" y="731044"/>
                    </a:lnTo>
                    <a:lnTo>
                      <a:pt x="140494" y="707231"/>
                    </a:lnTo>
                    <a:lnTo>
                      <a:pt x="114300" y="676275"/>
                    </a:lnTo>
                    <a:lnTo>
                      <a:pt x="92869" y="640556"/>
                    </a:lnTo>
                    <a:lnTo>
                      <a:pt x="66675" y="592931"/>
                    </a:lnTo>
                    <a:lnTo>
                      <a:pt x="42862" y="535781"/>
                    </a:lnTo>
                    <a:lnTo>
                      <a:pt x="21431" y="469106"/>
                    </a:lnTo>
                    <a:lnTo>
                      <a:pt x="7144" y="400050"/>
                    </a:lnTo>
                    <a:lnTo>
                      <a:pt x="0" y="347663"/>
                    </a:lnTo>
                    <a:lnTo>
                      <a:pt x="2381" y="316706"/>
                    </a:lnTo>
                    <a:lnTo>
                      <a:pt x="9525" y="302419"/>
                    </a:lnTo>
                    <a:lnTo>
                      <a:pt x="26194" y="302419"/>
                    </a:lnTo>
                    <a:lnTo>
                      <a:pt x="52387" y="309563"/>
                    </a:lnTo>
                    <a:lnTo>
                      <a:pt x="59531" y="316706"/>
                    </a:lnTo>
                    <a:lnTo>
                      <a:pt x="66675" y="333375"/>
                    </a:lnTo>
                    <a:lnTo>
                      <a:pt x="76200" y="354806"/>
                    </a:lnTo>
                    <a:lnTo>
                      <a:pt x="100012" y="383381"/>
                    </a:lnTo>
                    <a:lnTo>
                      <a:pt x="130969" y="409575"/>
                    </a:lnTo>
                    <a:lnTo>
                      <a:pt x="150019" y="423863"/>
                    </a:lnTo>
                    <a:lnTo>
                      <a:pt x="169069" y="428625"/>
                    </a:lnTo>
                    <a:lnTo>
                      <a:pt x="195262" y="431006"/>
                    </a:lnTo>
                    <a:lnTo>
                      <a:pt x="228600" y="431006"/>
                    </a:lnTo>
                    <a:lnTo>
                      <a:pt x="288131" y="409575"/>
                    </a:lnTo>
                    <a:lnTo>
                      <a:pt x="378619" y="364331"/>
                    </a:lnTo>
                    <a:lnTo>
                      <a:pt x="540544" y="285750"/>
                    </a:lnTo>
                    <a:lnTo>
                      <a:pt x="709612" y="200025"/>
                    </a:lnTo>
                    <a:lnTo>
                      <a:pt x="907256" y="102394"/>
                    </a:lnTo>
                    <a:lnTo>
                      <a:pt x="1073944" y="16669"/>
                    </a:lnTo>
                    <a:lnTo>
                      <a:pt x="1112044" y="0"/>
                    </a:lnTo>
                    <a:lnTo>
                      <a:pt x="1128712" y="0"/>
                    </a:lnTo>
                    <a:lnTo>
                      <a:pt x="1138237" y="2381"/>
                    </a:lnTo>
                    <a:lnTo>
                      <a:pt x="1145381" y="9525"/>
                    </a:lnTo>
                    <a:lnTo>
                      <a:pt x="1145381" y="19050"/>
                    </a:lnTo>
                    <a:lnTo>
                      <a:pt x="1138237" y="50006"/>
                    </a:lnTo>
                    <a:lnTo>
                      <a:pt x="1112044" y="76200"/>
                    </a:lnTo>
                    <a:lnTo>
                      <a:pt x="976312" y="178594"/>
                    </a:lnTo>
                    <a:lnTo>
                      <a:pt x="859631" y="271463"/>
                    </a:lnTo>
                    <a:lnTo>
                      <a:pt x="721519" y="376238"/>
                    </a:lnTo>
                    <a:lnTo>
                      <a:pt x="607219" y="466725"/>
                    </a:lnTo>
                    <a:close/>
                  </a:path>
                </a:pathLst>
              </a:custGeom>
              <a:solidFill>
                <a:srgbClr val="41C8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49" name="フリーフォーム 40">
                <a:extLst>
                  <a:ext uri="{FF2B5EF4-FFF2-40B4-BE49-F238E27FC236}">
                    <a16:creationId xmlns:a16="http://schemas.microsoft.com/office/drawing/2014/main" id="{B35DD0CE-4CA2-4CF0-92BA-3A916BE6512D}"/>
                  </a:ext>
                </a:extLst>
              </p:cNvPr>
              <p:cNvSpPr/>
              <p:nvPr/>
            </p:nvSpPr>
            <p:spPr>
              <a:xfrm>
                <a:off x="6275388" y="4378326"/>
                <a:ext cx="735012" cy="461963"/>
              </a:xfrm>
              <a:custGeom>
                <a:avLst/>
                <a:gdLst>
                  <a:gd name="connsiteX0" fmla="*/ 225469 w 734025"/>
                  <a:gd name="connsiteY0" fmla="*/ 313151 h 460958"/>
                  <a:gd name="connsiteX1" fmla="*/ 160333 w 734025"/>
                  <a:gd name="connsiteY1" fmla="*/ 348224 h 460958"/>
                  <a:gd name="connsiteX2" fmla="*/ 110229 w 734025"/>
                  <a:gd name="connsiteY2" fmla="*/ 370771 h 460958"/>
                  <a:gd name="connsiteX3" fmla="*/ 65135 w 734025"/>
                  <a:gd name="connsiteY3" fmla="*/ 390812 h 460958"/>
                  <a:gd name="connsiteX4" fmla="*/ 30062 w 734025"/>
                  <a:gd name="connsiteY4" fmla="*/ 405843 h 460958"/>
                  <a:gd name="connsiteX5" fmla="*/ 15031 w 734025"/>
                  <a:gd name="connsiteY5" fmla="*/ 410854 h 460958"/>
                  <a:gd name="connsiteX6" fmla="*/ 0 w 734025"/>
                  <a:gd name="connsiteY6" fmla="*/ 425885 h 460958"/>
                  <a:gd name="connsiteX7" fmla="*/ 0 w 734025"/>
                  <a:gd name="connsiteY7" fmla="*/ 435906 h 460958"/>
                  <a:gd name="connsiteX8" fmla="*/ 2505 w 734025"/>
                  <a:gd name="connsiteY8" fmla="*/ 445927 h 460958"/>
                  <a:gd name="connsiteX9" fmla="*/ 27557 w 734025"/>
                  <a:gd name="connsiteY9" fmla="*/ 458453 h 460958"/>
                  <a:gd name="connsiteX10" fmla="*/ 62630 w 734025"/>
                  <a:gd name="connsiteY10" fmla="*/ 460958 h 460958"/>
                  <a:gd name="connsiteX11" fmla="*/ 155323 w 734025"/>
                  <a:gd name="connsiteY11" fmla="*/ 445927 h 460958"/>
                  <a:gd name="connsiteX12" fmla="*/ 275573 w 734025"/>
                  <a:gd name="connsiteY12" fmla="*/ 420875 h 460958"/>
                  <a:gd name="connsiteX13" fmla="*/ 393317 w 734025"/>
                  <a:gd name="connsiteY13" fmla="*/ 395823 h 460958"/>
                  <a:gd name="connsiteX14" fmla="*/ 491020 w 734025"/>
                  <a:gd name="connsiteY14" fmla="*/ 370771 h 460958"/>
                  <a:gd name="connsiteX15" fmla="*/ 566176 w 734025"/>
                  <a:gd name="connsiteY15" fmla="*/ 355739 h 460958"/>
                  <a:gd name="connsiteX16" fmla="*/ 621291 w 734025"/>
                  <a:gd name="connsiteY16" fmla="*/ 350729 h 460958"/>
                  <a:gd name="connsiteX17" fmla="*/ 648848 w 734025"/>
                  <a:gd name="connsiteY17" fmla="*/ 348224 h 460958"/>
                  <a:gd name="connsiteX18" fmla="*/ 683921 w 734025"/>
                  <a:gd name="connsiteY18" fmla="*/ 340708 h 460958"/>
                  <a:gd name="connsiteX19" fmla="*/ 716489 w 734025"/>
                  <a:gd name="connsiteY19" fmla="*/ 323172 h 460958"/>
                  <a:gd name="connsiteX20" fmla="*/ 729015 w 734025"/>
                  <a:gd name="connsiteY20" fmla="*/ 308140 h 460958"/>
                  <a:gd name="connsiteX21" fmla="*/ 734025 w 734025"/>
                  <a:gd name="connsiteY21" fmla="*/ 293109 h 460958"/>
                  <a:gd name="connsiteX22" fmla="*/ 734025 w 734025"/>
                  <a:gd name="connsiteY22" fmla="*/ 278078 h 460958"/>
                  <a:gd name="connsiteX23" fmla="*/ 721499 w 734025"/>
                  <a:gd name="connsiteY23" fmla="*/ 250521 h 460958"/>
                  <a:gd name="connsiteX24" fmla="*/ 696447 w 734025"/>
                  <a:gd name="connsiteY24" fmla="*/ 215448 h 460958"/>
                  <a:gd name="connsiteX25" fmla="*/ 668890 w 734025"/>
                  <a:gd name="connsiteY25" fmla="*/ 192901 h 460958"/>
                  <a:gd name="connsiteX26" fmla="*/ 611270 w 734025"/>
                  <a:gd name="connsiteY26" fmla="*/ 142797 h 460958"/>
                  <a:gd name="connsiteX27" fmla="*/ 551145 w 734025"/>
                  <a:gd name="connsiteY27" fmla="*/ 87682 h 460958"/>
                  <a:gd name="connsiteX28" fmla="*/ 486010 w 734025"/>
                  <a:gd name="connsiteY28" fmla="*/ 42589 h 460958"/>
                  <a:gd name="connsiteX29" fmla="*/ 428390 w 734025"/>
                  <a:gd name="connsiteY29" fmla="*/ 7516 h 460958"/>
                  <a:gd name="connsiteX30" fmla="*/ 400833 w 734025"/>
                  <a:gd name="connsiteY30" fmla="*/ 0 h 460958"/>
                  <a:gd name="connsiteX31" fmla="*/ 380791 w 734025"/>
                  <a:gd name="connsiteY31" fmla="*/ 0 h 460958"/>
                  <a:gd name="connsiteX32" fmla="*/ 380791 w 734025"/>
                  <a:gd name="connsiteY32" fmla="*/ 17537 h 460958"/>
                  <a:gd name="connsiteX33" fmla="*/ 385802 w 734025"/>
                  <a:gd name="connsiteY33" fmla="*/ 40083 h 460958"/>
                  <a:gd name="connsiteX34" fmla="*/ 393317 w 734025"/>
                  <a:gd name="connsiteY34" fmla="*/ 70146 h 460958"/>
                  <a:gd name="connsiteX35" fmla="*/ 398328 w 734025"/>
                  <a:gd name="connsiteY35" fmla="*/ 105219 h 460958"/>
                  <a:gd name="connsiteX36" fmla="*/ 395822 w 734025"/>
                  <a:gd name="connsiteY36" fmla="*/ 135281 h 460958"/>
                  <a:gd name="connsiteX37" fmla="*/ 388307 w 734025"/>
                  <a:gd name="connsiteY37" fmla="*/ 170354 h 460958"/>
                  <a:gd name="connsiteX38" fmla="*/ 373276 w 734025"/>
                  <a:gd name="connsiteY38" fmla="*/ 207932 h 460958"/>
                  <a:gd name="connsiteX39" fmla="*/ 328182 w 734025"/>
                  <a:gd name="connsiteY39" fmla="*/ 245510 h 460958"/>
                  <a:gd name="connsiteX40" fmla="*/ 225469 w 734025"/>
                  <a:gd name="connsiteY40" fmla="*/ 313151 h 460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734025" h="460958">
                    <a:moveTo>
                      <a:pt x="225469" y="313151"/>
                    </a:moveTo>
                    <a:lnTo>
                      <a:pt x="160333" y="348224"/>
                    </a:lnTo>
                    <a:lnTo>
                      <a:pt x="110229" y="370771"/>
                    </a:lnTo>
                    <a:lnTo>
                      <a:pt x="65135" y="390812"/>
                    </a:lnTo>
                    <a:lnTo>
                      <a:pt x="30062" y="405843"/>
                    </a:lnTo>
                    <a:lnTo>
                      <a:pt x="15031" y="410854"/>
                    </a:lnTo>
                    <a:lnTo>
                      <a:pt x="0" y="425885"/>
                    </a:lnTo>
                    <a:lnTo>
                      <a:pt x="0" y="435906"/>
                    </a:lnTo>
                    <a:lnTo>
                      <a:pt x="2505" y="445927"/>
                    </a:lnTo>
                    <a:lnTo>
                      <a:pt x="27557" y="458453"/>
                    </a:lnTo>
                    <a:lnTo>
                      <a:pt x="62630" y="460958"/>
                    </a:lnTo>
                    <a:lnTo>
                      <a:pt x="155323" y="445927"/>
                    </a:lnTo>
                    <a:lnTo>
                      <a:pt x="275573" y="420875"/>
                    </a:lnTo>
                    <a:lnTo>
                      <a:pt x="393317" y="395823"/>
                    </a:lnTo>
                    <a:lnTo>
                      <a:pt x="491020" y="370771"/>
                    </a:lnTo>
                    <a:lnTo>
                      <a:pt x="566176" y="355739"/>
                    </a:lnTo>
                    <a:lnTo>
                      <a:pt x="621291" y="350729"/>
                    </a:lnTo>
                    <a:lnTo>
                      <a:pt x="648848" y="348224"/>
                    </a:lnTo>
                    <a:lnTo>
                      <a:pt x="683921" y="340708"/>
                    </a:lnTo>
                    <a:lnTo>
                      <a:pt x="716489" y="323172"/>
                    </a:lnTo>
                    <a:lnTo>
                      <a:pt x="729015" y="308140"/>
                    </a:lnTo>
                    <a:lnTo>
                      <a:pt x="734025" y="293109"/>
                    </a:lnTo>
                    <a:lnTo>
                      <a:pt x="734025" y="278078"/>
                    </a:lnTo>
                    <a:lnTo>
                      <a:pt x="721499" y="250521"/>
                    </a:lnTo>
                    <a:lnTo>
                      <a:pt x="696447" y="215448"/>
                    </a:lnTo>
                    <a:lnTo>
                      <a:pt x="668890" y="192901"/>
                    </a:lnTo>
                    <a:lnTo>
                      <a:pt x="611270" y="142797"/>
                    </a:lnTo>
                    <a:lnTo>
                      <a:pt x="551145" y="87682"/>
                    </a:lnTo>
                    <a:lnTo>
                      <a:pt x="486010" y="42589"/>
                    </a:lnTo>
                    <a:lnTo>
                      <a:pt x="428390" y="7516"/>
                    </a:lnTo>
                    <a:lnTo>
                      <a:pt x="400833" y="0"/>
                    </a:lnTo>
                    <a:lnTo>
                      <a:pt x="380791" y="0"/>
                    </a:lnTo>
                    <a:lnTo>
                      <a:pt x="380791" y="17537"/>
                    </a:lnTo>
                    <a:lnTo>
                      <a:pt x="385802" y="40083"/>
                    </a:lnTo>
                    <a:lnTo>
                      <a:pt x="393317" y="70146"/>
                    </a:lnTo>
                    <a:lnTo>
                      <a:pt x="398328" y="105219"/>
                    </a:lnTo>
                    <a:lnTo>
                      <a:pt x="395822" y="135281"/>
                    </a:lnTo>
                    <a:lnTo>
                      <a:pt x="388307" y="170354"/>
                    </a:lnTo>
                    <a:lnTo>
                      <a:pt x="373276" y="207932"/>
                    </a:lnTo>
                    <a:lnTo>
                      <a:pt x="328182" y="245510"/>
                    </a:lnTo>
                    <a:lnTo>
                      <a:pt x="225469" y="313151"/>
                    </a:lnTo>
                    <a:close/>
                  </a:path>
                </a:pathLst>
              </a:custGeom>
              <a:solidFill>
                <a:srgbClr val="41C8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</p:grpSp>
        <p:sp>
          <p:nvSpPr>
            <p:cNvPr id="21" name="フリーフォーム 27">
              <a:extLst>
                <a:ext uri="{FF2B5EF4-FFF2-40B4-BE49-F238E27FC236}">
                  <a16:creationId xmlns:a16="http://schemas.microsoft.com/office/drawing/2014/main" id="{921BC5FD-5242-4DD4-8A7D-42E878174CAF}"/>
                </a:ext>
              </a:extLst>
            </p:cNvPr>
            <p:cNvSpPr/>
            <p:nvPr/>
          </p:nvSpPr>
          <p:spPr>
            <a:xfrm>
              <a:off x="5119688" y="2579689"/>
              <a:ext cx="1873250" cy="295275"/>
            </a:xfrm>
            <a:custGeom>
              <a:avLst/>
              <a:gdLst>
                <a:gd name="connsiteX0" fmla="*/ 873918 w 1874043"/>
                <a:gd name="connsiteY0" fmla="*/ 64294 h 295275"/>
                <a:gd name="connsiteX1" fmla="*/ 688181 w 1874043"/>
                <a:gd name="connsiteY1" fmla="*/ 76200 h 295275"/>
                <a:gd name="connsiteX2" fmla="*/ 516731 w 1874043"/>
                <a:gd name="connsiteY2" fmla="*/ 88106 h 295275"/>
                <a:gd name="connsiteX3" fmla="*/ 302418 w 1874043"/>
                <a:gd name="connsiteY3" fmla="*/ 102394 h 295275"/>
                <a:gd name="connsiteX4" fmla="*/ 0 w 1874043"/>
                <a:gd name="connsiteY4" fmla="*/ 121444 h 295275"/>
                <a:gd name="connsiteX5" fmla="*/ 28575 w 1874043"/>
                <a:gd name="connsiteY5" fmla="*/ 295275 h 295275"/>
                <a:gd name="connsiteX6" fmla="*/ 326231 w 1874043"/>
                <a:gd name="connsiteY6" fmla="*/ 261937 h 295275"/>
                <a:gd name="connsiteX7" fmla="*/ 488156 w 1874043"/>
                <a:gd name="connsiteY7" fmla="*/ 247650 h 295275"/>
                <a:gd name="connsiteX8" fmla="*/ 692943 w 1874043"/>
                <a:gd name="connsiteY8" fmla="*/ 230981 h 295275"/>
                <a:gd name="connsiteX9" fmla="*/ 952500 w 1874043"/>
                <a:gd name="connsiteY9" fmla="*/ 209550 h 295275"/>
                <a:gd name="connsiteX10" fmla="*/ 1290637 w 1874043"/>
                <a:gd name="connsiteY10" fmla="*/ 180975 h 295275"/>
                <a:gd name="connsiteX11" fmla="*/ 1488281 w 1874043"/>
                <a:gd name="connsiteY11" fmla="*/ 180975 h 295275"/>
                <a:gd name="connsiteX12" fmla="*/ 1631156 w 1874043"/>
                <a:gd name="connsiteY12" fmla="*/ 180975 h 295275"/>
                <a:gd name="connsiteX13" fmla="*/ 1704975 w 1874043"/>
                <a:gd name="connsiteY13" fmla="*/ 188119 h 295275"/>
                <a:gd name="connsiteX14" fmla="*/ 1747837 w 1874043"/>
                <a:gd name="connsiteY14" fmla="*/ 195262 h 295275"/>
                <a:gd name="connsiteX15" fmla="*/ 1778793 w 1874043"/>
                <a:gd name="connsiteY15" fmla="*/ 202406 h 295275"/>
                <a:gd name="connsiteX16" fmla="*/ 1793081 w 1874043"/>
                <a:gd name="connsiteY16" fmla="*/ 209550 h 295275"/>
                <a:gd name="connsiteX17" fmla="*/ 1816893 w 1874043"/>
                <a:gd name="connsiteY17" fmla="*/ 221456 h 295275"/>
                <a:gd name="connsiteX18" fmla="*/ 1838325 w 1874043"/>
                <a:gd name="connsiteY18" fmla="*/ 235744 h 295275"/>
                <a:gd name="connsiteX19" fmla="*/ 1874043 w 1874043"/>
                <a:gd name="connsiteY19" fmla="*/ 245269 h 295275"/>
                <a:gd name="connsiteX20" fmla="*/ 1864518 w 1874043"/>
                <a:gd name="connsiteY20" fmla="*/ 0 h 295275"/>
                <a:gd name="connsiteX21" fmla="*/ 1709737 w 1874043"/>
                <a:gd name="connsiteY21" fmla="*/ 9525 h 295275"/>
                <a:gd name="connsiteX22" fmla="*/ 1493043 w 1874043"/>
                <a:gd name="connsiteY22" fmla="*/ 23812 h 295275"/>
                <a:gd name="connsiteX23" fmla="*/ 1228725 w 1874043"/>
                <a:gd name="connsiteY23" fmla="*/ 40481 h 295275"/>
                <a:gd name="connsiteX24" fmla="*/ 873918 w 1874043"/>
                <a:gd name="connsiteY24" fmla="*/ 64294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74043" h="295275">
                  <a:moveTo>
                    <a:pt x="873918" y="64294"/>
                  </a:moveTo>
                  <a:lnTo>
                    <a:pt x="688181" y="76200"/>
                  </a:lnTo>
                  <a:lnTo>
                    <a:pt x="516731" y="88106"/>
                  </a:lnTo>
                  <a:lnTo>
                    <a:pt x="302418" y="102394"/>
                  </a:lnTo>
                  <a:lnTo>
                    <a:pt x="0" y="121444"/>
                  </a:lnTo>
                  <a:lnTo>
                    <a:pt x="28575" y="295275"/>
                  </a:lnTo>
                  <a:lnTo>
                    <a:pt x="326231" y="261937"/>
                  </a:lnTo>
                  <a:lnTo>
                    <a:pt x="488156" y="247650"/>
                  </a:lnTo>
                  <a:lnTo>
                    <a:pt x="692943" y="230981"/>
                  </a:lnTo>
                  <a:lnTo>
                    <a:pt x="952500" y="209550"/>
                  </a:lnTo>
                  <a:lnTo>
                    <a:pt x="1290637" y="180975"/>
                  </a:lnTo>
                  <a:lnTo>
                    <a:pt x="1488281" y="180975"/>
                  </a:lnTo>
                  <a:lnTo>
                    <a:pt x="1631156" y="180975"/>
                  </a:lnTo>
                  <a:lnTo>
                    <a:pt x="1704975" y="188119"/>
                  </a:lnTo>
                  <a:lnTo>
                    <a:pt x="1747837" y="195262"/>
                  </a:lnTo>
                  <a:lnTo>
                    <a:pt x="1778793" y="202406"/>
                  </a:lnTo>
                  <a:lnTo>
                    <a:pt x="1793081" y="209550"/>
                  </a:lnTo>
                  <a:lnTo>
                    <a:pt x="1816893" y="221456"/>
                  </a:lnTo>
                  <a:lnTo>
                    <a:pt x="1838325" y="235744"/>
                  </a:lnTo>
                  <a:lnTo>
                    <a:pt x="1874043" y="245269"/>
                  </a:lnTo>
                  <a:lnTo>
                    <a:pt x="1864518" y="0"/>
                  </a:lnTo>
                  <a:lnTo>
                    <a:pt x="1709737" y="9525"/>
                  </a:lnTo>
                  <a:lnTo>
                    <a:pt x="1493043" y="23812"/>
                  </a:lnTo>
                  <a:lnTo>
                    <a:pt x="1228725" y="40481"/>
                  </a:lnTo>
                  <a:lnTo>
                    <a:pt x="873918" y="642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50" name="グループ化 49">
            <a:extLst>
              <a:ext uri="{FF2B5EF4-FFF2-40B4-BE49-F238E27FC236}">
                <a16:creationId xmlns:a16="http://schemas.microsoft.com/office/drawing/2014/main" id="{A0C7B089-B9B6-479E-BFAE-91B6118EC4EC}"/>
              </a:ext>
            </a:extLst>
          </p:cNvPr>
          <p:cNvGrpSpPr/>
          <p:nvPr/>
        </p:nvGrpSpPr>
        <p:grpSpPr>
          <a:xfrm>
            <a:off x="3891756" y="1530351"/>
            <a:ext cx="4408488" cy="4575175"/>
            <a:chOff x="3892551" y="1531939"/>
            <a:chExt cx="4408488" cy="4575175"/>
          </a:xfrm>
          <a:solidFill>
            <a:schemeClr val="tx1"/>
          </a:solidFill>
        </p:grpSpPr>
        <p:grpSp>
          <p:nvGrpSpPr>
            <p:cNvPr id="51" name="グループ化 50">
              <a:extLst>
                <a:ext uri="{FF2B5EF4-FFF2-40B4-BE49-F238E27FC236}">
                  <a16:creationId xmlns:a16="http://schemas.microsoft.com/office/drawing/2014/main" id="{2A6655F6-B001-4275-8B0F-A1DE45F4271F}"/>
                </a:ext>
              </a:extLst>
            </p:cNvPr>
            <p:cNvGrpSpPr/>
            <p:nvPr/>
          </p:nvGrpSpPr>
          <p:grpSpPr>
            <a:xfrm>
              <a:off x="3892551" y="1531939"/>
              <a:ext cx="4408488" cy="4575175"/>
              <a:chOff x="3892551" y="1531939"/>
              <a:chExt cx="4408488" cy="4575175"/>
            </a:xfrm>
            <a:grpFill/>
          </p:grpSpPr>
          <p:sp>
            <p:nvSpPr>
              <p:cNvPr id="53" name="フリーフォーム 14">
                <a:extLst>
                  <a:ext uri="{FF2B5EF4-FFF2-40B4-BE49-F238E27FC236}">
                    <a16:creationId xmlns:a16="http://schemas.microsoft.com/office/drawing/2014/main" id="{AC12E8B7-D5B6-49E6-A3FD-1ED741A068CE}"/>
                  </a:ext>
                </a:extLst>
              </p:cNvPr>
              <p:cNvSpPr/>
              <p:nvPr/>
            </p:nvSpPr>
            <p:spPr>
              <a:xfrm>
                <a:off x="4688682" y="1636714"/>
                <a:ext cx="523875" cy="1292225"/>
              </a:xfrm>
              <a:custGeom>
                <a:avLst/>
                <a:gdLst>
                  <a:gd name="connsiteX0" fmla="*/ 350044 w 523875"/>
                  <a:gd name="connsiteY0" fmla="*/ 290512 h 1293019"/>
                  <a:gd name="connsiteX1" fmla="*/ 378619 w 523875"/>
                  <a:gd name="connsiteY1" fmla="*/ 438150 h 1293019"/>
                  <a:gd name="connsiteX2" fmla="*/ 411956 w 523875"/>
                  <a:gd name="connsiteY2" fmla="*/ 611981 h 1293019"/>
                  <a:gd name="connsiteX3" fmla="*/ 447675 w 523875"/>
                  <a:gd name="connsiteY3" fmla="*/ 702469 h 1293019"/>
                  <a:gd name="connsiteX4" fmla="*/ 478631 w 523875"/>
                  <a:gd name="connsiteY4" fmla="*/ 857250 h 1293019"/>
                  <a:gd name="connsiteX5" fmla="*/ 511969 w 523875"/>
                  <a:gd name="connsiteY5" fmla="*/ 1023937 h 1293019"/>
                  <a:gd name="connsiteX6" fmla="*/ 523875 w 523875"/>
                  <a:gd name="connsiteY6" fmla="*/ 1083469 h 1293019"/>
                  <a:gd name="connsiteX7" fmla="*/ 523875 w 523875"/>
                  <a:gd name="connsiteY7" fmla="*/ 1228725 h 1293019"/>
                  <a:gd name="connsiteX8" fmla="*/ 502444 w 523875"/>
                  <a:gd name="connsiteY8" fmla="*/ 1266825 h 1293019"/>
                  <a:gd name="connsiteX9" fmla="*/ 492919 w 523875"/>
                  <a:gd name="connsiteY9" fmla="*/ 1278731 h 1293019"/>
                  <a:gd name="connsiteX10" fmla="*/ 478631 w 523875"/>
                  <a:gd name="connsiteY10" fmla="*/ 1288256 h 1293019"/>
                  <a:gd name="connsiteX11" fmla="*/ 466725 w 523875"/>
                  <a:gd name="connsiteY11" fmla="*/ 1293019 h 1293019"/>
                  <a:gd name="connsiteX12" fmla="*/ 450056 w 523875"/>
                  <a:gd name="connsiteY12" fmla="*/ 1293019 h 1293019"/>
                  <a:gd name="connsiteX13" fmla="*/ 431006 w 523875"/>
                  <a:gd name="connsiteY13" fmla="*/ 1283494 h 1293019"/>
                  <a:gd name="connsiteX14" fmla="*/ 404813 w 523875"/>
                  <a:gd name="connsiteY14" fmla="*/ 1257300 h 1293019"/>
                  <a:gd name="connsiteX15" fmla="*/ 378619 w 523875"/>
                  <a:gd name="connsiteY15" fmla="*/ 1221581 h 1293019"/>
                  <a:gd name="connsiteX16" fmla="*/ 352425 w 523875"/>
                  <a:gd name="connsiteY16" fmla="*/ 1181100 h 1293019"/>
                  <a:gd name="connsiteX17" fmla="*/ 323850 w 523875"/>
                  <a:gd name="connsiteY17" fmla="*/ 1123950 h 1293019"/>
                  <a:gd name="connsiteX18" fmla="*/ 292894 w 523875"/>
                  <a:gd name="connsiteY18" fmla="*/ 1040606 h 1293019"/>
                  <a:gd name="connsiteX19" fmla="*/ 273844 w 523875"/>
                  <a:gd name="connsiteY19" fmla="*/ 933450 h 1293019"/>
                  <a:gd name="connsiteX20" fmla="*/ 235744 w 523875"/>
                  <a:gd name="connsiteY20" fmla="*/ 754856 h 1293019"/>
                  <a:gd name="connsiteX21" fmla="*/ 195263 w 523875"/>
                  <a:gd name="connsiteY21" fmla="*/ 561975 h 1293019"/>
                  <a:gd name="connsiteX22" fmla="*/ 152400 w 523875"/>
                  <a:gd name="connsiteY22" fmla="*/ 359569 h 1293019"/>
                  <a:gd name="connsiteX23" fmla="*/ 116681 w 523875"/>
                  <a:gd name="connsiteY23" fmla="*/ 197644 h 1293019"/>
                  <a:gd name="connsiteX24" fmla="*/ 102394 w 523875"/>
                  <a:gd name="connsiteY24" fmla="*/ 166687 h 1293019"/>
                  <a:gd name="connsiteX25" fmla="*/ 54769 w 523875"/>
                  <a:gd name="connsiteY25" fmla="*/ 109537 h 1293019"/>
                  <a:gd name="connsiteX26" fmla="*/ 19050 w 523875"/>
                  <a:gd name="connsiteY26" fmla="*/ 66675 h 1293019"/>
                  <a:gd name="connsiteX27" fmla="*/ 9525 w 523875"/>
                  <a:gd name="connsiteY27" fmla="*/ 52387 h 1293019"/>
                  <a:gd name="connsiteX28" fmla="*/ 2381 w 523875"/>
                  <a:gd name="connsiteY28" fmla="*/ 38100 h 1293019"/>
                  <a:gd name="connsiteX29" fmla="*/ 0 w 523875"/>
                  <a:gd name="connsiteY29" fmla="*/ 19050 h 1293019"/>
                  <a:gd name="connsiteX30" fmla="*/ 9525 w 523875"/>
                  <a:gd name="connsiteY30" fmla="*/ 2381 h 1293019"/>
                  <a:gd name="connsiteX31" fmla="*/ 30956 w 523875"/>
                  <a:gd name="connsiteY31" fmla="*/ 0 h 1293019"/>
                  <a:gd name="connsiteX32" fmla="*/ 61913 w 523875"/>
                  <a:gd name="connsiteY32" fmla="*/ 9525 h 1293019"/>
                  <a:gd name="connsiteX33" fmla="*/ 114300 w 523875"/>
                  <a:gd name="connsiteY33" fmla="*/ 33337 h 1293019"/>
                  <a:gd name="connsiteX34" fmla="*/ 185738 w 523875"/>
                  <a:gd name="connsiteY34" fmla="*/ 54769 h 1293019"/>
                  <a:gd name="connsiteX35" fmla="*/ 288131 w 523875"/>
                  <a:gd name="connsiteY35" fmla="*/ 83344 h 1293019"/>
                  <a:gd name="connsiteX36" fmla="*/ 335756 w 523875"/>
                  <a:gd name="connsiteY36" fmla="*/ 211931 h 1293019"/>
                  <a:gd name="connsiteX37" fmla="*/ 350044 w 523875"/>
                  <a:gd name="connsiteY37" fmla="*/ 290512 h 1293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523875" h="1293019">
                    <a:moveTo>
                      <a:pt x="350044" y="290512"/>
                    </a:moveTo>
                    <a:lnTo>
                      <a:pt x="378619" y="438150"/>
                    </a:lnTo>
                    <a:lnTo>
                      <a:pt x="411956" y="611981"/>
                    </a:lnTo>
                    <a:lnTo>
                      <a:pt x="447675" y="702469"/>
                    </a:lnTo>
                    <a:lnTo>
                      <a:pt x="478631" y="857250"/>
                    </a:lnTo>
                    <a:lnTo>
                      <a:pt x="511969" y="1023937"/>
                    </a:lnTo>
                    <a:lnTo>
                      <a:pt x="523875" y="1083469"/>
                    </a:lnTo>
                    <a:lnTo>
                      <a:pt x="523875" y="1228725"/>
                    </a:lnTo>
                    <a:lnTo>
                      <a:pt x="502444" y="1266825"/>
                    </a:lnTo>
                    <a:lnTo>
                      <a:pt x="492919" y="1278731"/>
                    </a:lnTo>
                    <a:lnTo>
                      <a:pt x="478631" y="1288256"/>
                    </a:lnTo>
                    <a:lnTo>
                      <a:pt x="466725" y="1293019"/>
                    </a:lnTo>
                    <a:lnTo>
                      <a:pt x="450056" y="1293019"/>
                    </a:lnTo>
                    <a:lnTo>
                      <a:pt x="431006" y="1283494"/>
                    </a:lnTo>
                    <a:lnTo>
                      <a:pt x="404813" y="1257300"/>
                    </a:lnTo>
                    <a:lnTo>
                      <a:pt x="378619" y="1221581"/>
                    </a:lnTo>
                    <a:lnTo>
                      <a:pt x="352425" y="1181100"/>
                    </a:lnTo>
                    <a:lnTo>
                      <a:pt x="323850" y="1123950"/>
                    </a:lnTo>
                    <a:lnTo>
                      <a:pt x="292894" y="1040606"/>
                    </a:lnTo>
                    <a:lnTo>
                      <a:pt x="273844" y="933450"/>
                    </a:lnTo>
                    <a:lnTo>
                      <a:pt x="235744" y="754856"/>
                    </a:lnTo>
                    <a:lnTo>
                      <a:pt x="195263" y="561975"/>
                    </a:lnTo>
                    <a:lnTo>
                      <a:pt x="152400" y="359569"/>
                    </a:lnTo>
                    <a:lnTo>
                      <a:pt x="116681" y="197644"/>
                    </a:lnTo>
                    <a:lnTo>
                      <a:pt x="102394" y="166687"/>
                    </a:lnTo>
                    <a:lnTo>
                      <a:pt x="54769" y="109537"/>
                    </a:lnTo>
                    <a:lnTo>
                      <a:pt x="19050" y="66675"/>
                    </a:lnTo>
                    <a:lnTo>
                      <a:pt x="9525" y="52387"/>
                    </a:lnTo>
                    <a:lnTo>
                      <a:pt x="2381" y="38100"/>
                    </a:lnTo>
                    <a:lnTo>
                      <a:pt x="0" y="19050"/>
                    </a:lnTo>
                    <a:lnTo>
                      <a:pt x="9525" y="2381"/>
                    </a:lnTo>
                    <a:lnTo>
                      <a:pt x="30956" y="0"/>
                    </a:lnTo>
                    <a:lnTo>
                      <a:pt x="61913" y="9525"/>
                    </a:lnTo>
                    <a:lnTo>
                      <a:pt x="114300" y="33337"/>
                    </a:lnTo>
                    <a:lnTo>
                      <a:pt x="185738" y="54769"/>
                    </a:lnTo>
                    <a:lnTo>
                      <a:pt x="288131" y="83344"/>
                    </a:lnTo>
                    <a:lnTo>
                      <a:pt x="335756" y="211931"/>
                    </a:lnTo>
                    <a:lnTo>
                      <a:pt x="350044" y="29051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54" name="フリーフォーム 41">
                <a:extLst>
                  <a:ext uri="{FF2B5EF4-FFF2-40B4-BE49-F238E27FC236}">
                    <a16:creationId xmlns:a16="http://schemas.microsoft.com/office/drawing/2014/main" id="{48428754-7090-42B8-BF13-5314DB06DF47}"/>
                  </a:ext>
                </a:extLst>
              </p:cNvPr>
              <p:cNvSpPr/>
              <p:nvPr/>
            </p:nvSpPr>
            <p:spPr>
              <a:xfrm>
                <a:off x="6394450" y="5057776"/>
                <a:ext cx="1009650" cy="671513"/>
              </a:xfrm>
              <a:custGeom>
                <a:avLst/>
                <a:gdLst>
                  <a:gd name="connsiteX0" fmla="*/ 425885 w 1009597"/>
                  <a:gd name="connsiteY0" fmla="*/ 318161 h 671395"/>
                  <a:gd name="connsiteX1" fmla="*/ 335697 w 1009597"/>
                  <a:gd name="connsiteY1" fmla="*/ 260541 h 671395"/>
                  <a:gd name="connsiteX2" fmla="*/ 243005 w 1009597"/>
                  <a:gd name="connsiteY2" fmla="*/ 200416 h 671395"/>
                  <a:gd name="connsiteX3" fmla="*/ 152817 w 1009597"/>
                  <a:gd name="connsiteY3" fmla="*/ 145302 h 671395"/>
                  <a:gd name="connsiteX4" fmla="*/ 87682 w 1009597"/>
                  <a:gd name="connsiteY4" fmla="*/ 105218 h 671395"/>
                  <a:gd name="connsiteX5" fmla="*/ 37578 w 1009597"/>
                  <a:gd name="connsiteY5" fmla="*/ 77661 h 671395"/>
                  <a:gd name="connsiteX6" fmla="*/ 15031 w 1009597"/>
                  <a:gd name="connsiteY6" fmla="*/ 60125 h 671395"/>
                  <a:gd name="connsiteX7" fmla="*/ 2505 w 1009597"/>
                  <a:gd name="connsiteY7" fmla="*/ 40083 h 671395"/>
                  <a:gd name="connsiteX8" fmla="*/ 0 w 1009597"/>
                  <a:gd name="connsiteY8" fmla="*/ 22547 h 671395"/>
                  <a:gd name="connsiteX9" fmla="*/ 10021 w 1009597"/>
                  <a:gd name="connsiteY9" fmla="*/ 5010 h 671395"/>
                  <a:gd name="connsiteX10" fmla="*/ 42588 w 1009597"/>
                  <a:gd name="connsiteY10" fmla="*/ 0 h 671395"/>
                  <a:gd name="connsiteX11" fmla="*/ 107724 w 1009597"/>
                  <a:gd name="connsiteY11" fmla="*/ 10021 h 671395"/>
                  <a:gd name="connsiteX12" fmla="*/ 245510 w 1009597"/>
                  <a:gd name="connsiteY12" fmla="*/ 47599 h 671395"/>
                  <a:gd name="connsiteX13" fmla="*/ 440916 w 1009597"/>
                  <a:gd name="connsiteY13" fmla="*/ 100208 h 671395"/>
                  <a:gd name="connsiteX14" fmla="*/ 566176 w 1009597"/>
                  <a:gd name="connsiteY14" fmla="*/ 142797 h 671395"/>
                  <a:gd name="connsiteX15" fmla="*/ 688931 w 1009597"/>
                  <a:gd name="connsiteY15" fmla="*/ 192901 h 671395"/>
                  <a:gd name="connsiteX16" fmla="*/ 786634 w 1009597"/>
                  <a:gd name="connsiteY16" fmla="*/ 235489 h 671395"/>
                  <a:gd name="connsiteX17" fmla="*/ 821707 w 1009597"/>
                  <a:gd name="connsiteY17" fmla="*/ 253026 h 671395"/>
                  <a:gd name="connsiteX18" fmla="*/ 844254 w 1009597"/>
                  <a:gd name="connsiteY18" fmla="*/ 283088 h 671395"/>
                  <a:gd name="connsiteX19" fmla="*/ 899368 w 1009597"/>
                  <a:gd name="connsiteY19" fmla="*/ 353234 h 671395"/>
                  <a:gd name="connsiteX20" fmla="*/ 934441 w 1009597"/>
                  <a:gd name="connsiteY20" fmla="*/ 395822 h 671395"/>
                  <a:gd name="connsiteX21" fmla="*/ 969514 w 1009597"/>
                  <a:gd name="connsiteY21" fmla="*/ 455947 h 671395"/>
                  <a:gd name="connsiteX22" fmla="*/ 989556 w 1009597"/>
                  <a:gd name="connsiteY22" fmla="*/ 498536 h 671395"/>
                  <a:gd name="connsiteX23" fmla="*/ 1007092 w 1009597"/>
                  <a:gd name="connsiteY23" fmla="*/ 543629 h 671395"/>
                  <a:gd name="connsiteX24" fmla="*/ 1009597 w 1009597"/>
                  <a:gd name="connsiteY24" fmla="*/ 566176 h 671395"/>
                  <a:gd name="connsiteX25" fmla="*/ 1009597 w 1009597"/>
                  <a:gd name="connsiteY25" fmla="*/ 586218 h 671395"/>
                  <a:gd name="connsiteX26" fmla="*/ 1002082 w 1009597"/>
                  <a:gd name="connsiteY26" fmla="*/ 628806 h 671395"/>
                  <a:gd name="connsiteX27" fmla="*/ 982040 w 1009597"/>
                  <a:gd name="connsiteY27" fmla="*/ 658869 h 671395"/>
                  <a:gd name="connsiteX28" fmla="*/ 964504 w 1009597"/>
                  <a:gd name="connsiteY28" fmla="*/ 666385 h 671395"/>
                  <a:gd name="connsiteX29" fmla="*/ 944462 w 1009597"/>
                  <a:gd name="connsiteY29" fmla="*/ 671395 h 671395"/>
                  <a:gd name="connsiteX30" fmla="*/ 919410 w 1009597"/>
                  <a:gd name="connsiteY30" fmla="*/ 668890 h 671395"/>
                  <a:gd name="connsiteX31" fmla="*/ 876822 w 1009597"/>
                  <a:gd name="connsiteY31" fmla="*/ 648848 h 671395"/>
                  <a:gd name="connsiteX32" fmla="*/ 834233 w 1009597"/>
                  <a:gd name="connsiteY32" fmla="*/ 613775 h 671395"/>
                  <a:gd name="connsiteX33" fmla="*/ 766593 w 1009597"/>
                  <a:gd name="connsiteY33" fmla="*/ 561166 h 671395"/>
                  <a:gd name="connsiteX34" fmla="*/ 691436 w 1009597"/>
                  <a:gd name="connsiteY34" fmla="*/ 503546 h 671395"/>
                  <a:gd name="connsiteX35" fmla="*/ 596239 w 1009597"/>
                  <a:gd name="connsiteY35" fmla="*/ 433400 h 671395"/>
                  <a:gd name="connsiteX36" fmla="*/ 483504 w 1009597"/>
                  <a:gd name="connsiteY36" fmla="*/ 355739 h 671395"/>
                  <a:gd name="connsiteX37" fmla="*/ 425885 w 1009597"/>
                  <a:gd name="connsiteY37" fmla="*/ 318161 h 671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09597" h="671395">
                    <a:moveTo>
                      <a:pt x="425885" y="318161"/>
                    </a:moveTo>
                    <a:lnTo>
                      <a:pt x="335697" y="260541"/>
                    </a:lnTo>
                    <a:lnTo>
                      <a:pt x="243005" y="200416"/>
                    </a:lnTo>
                    <a:lnTo>
                      <a:pt x="152817" y="145302"/>
                    </a:lnTo>
                    <a:lnTo>
                      <a:pt x="87682" y="105218"/>
                    </a:lnTo>
                    <a:lnTo>
                      <a:pt x="37578" y="77661"/>
                    </a:lnTo>
                    <a:lnTo>
                      <a:pt x="15031" y="60125"/>
                    </a:lnTo>
                    <a:lnTo>
                      <a:pt x="2505" y="40083"/>
                    </a:lnTo>
                    <a:lnTo>
                      <a:pt x="0" y="22547"/>
                    </a:lnTo>
                    <a:lnTo>
                      <a:pt x="10021" y="5010"/>
                    </a:lnTo>
                    <a:lnTo>
                      <a:pt x="42588" y="0"/>
                    </a:lnTo>
                    <a:lnTo>
                      <a:pt x="107724" y="10021"/>
                    </a:lnTo>
                    <a:lnTo>
                      <a:pt x="245510" y="47599"/>
                    </a:lnTo>
                    <a:lnTo>
                      <a:pt x="440916" y="100208"/>
                    </a:lnTo>
                    <a:lnTo>
                      <a:pt x="566176" y="142797"/>
                    </a:lnTo>
                    <a:lnTo>
                      <a:pt x="688931" y="192901"/>
                    </a:lnTo>
                    <a:lnTo>
                      <a:pt x="786634" y="235489"/>
                    </a:lnTo>
                    <a:lnTo>
                      <a:pt x="821707" y="253026"/>
                    </a:lnTo>
                    <a:lnTo>
                      <a:pt x="844254" y="283088"/>
                    </a:lnTo>
                    <a:lnTo>
                      <a:pt x="899368" y="353234"/>
                    </a:lnTo>
                    <a:lnTo>
                      <a:pt x="934441" y="395822"/>
                    </a:lnTo>
                    <a:lnTo>
                      <a:pt x="969514" y="455947"/>
                    </a:lnTo>
                    <a:lnTo>
                      <a:pt x="989556" y="498536"/>
                    </a:lnTo>
                    <a:lnTo>
                      <a:pt x="1007092" y="543629"/>
                    </a:lnTo>
                    <a:lnTo>
                      <a:pt x="1009597" y="566176"/>
                    </a:lnTo>
                    <a:lnTo>
                      <a:pt x="1009597" y="586218"/>
                    </a:lnTo>
                    <a:lnTo>
                      <a:pt x="1002082" y="628806"/>
                    </a:lnTo>
                    <a:lnTo>
                      <a:pt x="982040" y="658869"/>
                    </a:lnTo>
                    <a:lnTo>
                      <a:pt x="964504" y="666385"/>
                    </a:lnTo>
                    <a:lnTo>
                      <a:pt x="944462" y="671395"/>
                    </a:lnTo>
                    <a:lnTo>
                      <a:pt x="919410" y="668890"/>
                    </a:lnTo>
                    <a:lnTo>
                      <a:pt x="876822" y="648848"/>
                    </a:lnTo>
                    <a:lnTo>
                      <a:pt x="834233" y="613775"/>
                    </a:lnTo>
                    <a:lnTo>
                      <a:pt x="766593" y="561166"/>
                    </a:lnTo>
                    <a:lnTo>
                      <a:pt x="691436" y="503546"/>
                    </a:lnTo>
                    <a:lnTo>
                      <a:pt x="596239" y="433400"/>
                    </a:lnTo>
                    <a:lnTo>
                      <a:pt x="483504" y="355739"/>
                    </a:lnTo>
                    <a:lnTo>
                      <a:pt x="425885" y="31816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55" name="フリーフォーム 16">
                <a:extLst>
                  <a:ext uri="{FF2B5EF4-FFF2-40B4-BE49-F238E27FC236}">
                    <a16:creationId xmlns:a16="http://schemas.microsoft.com/office/drawing/2014/main" id="{ECAE1032-469E-4F04-8225-C1EF67AFC758}"/>
                  </a:ext>
                </a:extLst>
              </p:cNvPr>
              <p:cNvSpPr/>
              <p:nvPr/>
            </p:nvSpPr>
            <p:spPr>
              <a:xfrm>
                <a:off x="4915694" y="1531939"/>
                <a:ext cx="2582862" cy="1296987"/>
              </a:xfrm>
              <a:custGeom>
                <a:avLst/>
                <a:gdLst>
                  <a:gd name="connsiteX0" fmla="*/ 1495425 w 2583656"/>
                  <a:gd name="connsiteY0" fmla="*/ 261937 h 1297781"/>
                  <a:gd name="connsiteX1" fmla="*/ 1783556 w 2583656"/>
                  <a:gd name="connsiteY1" fmla="*/ 242887 h 1297781"/>
                  <a:gd name="connsiteX2" fmla="*/ 1997869 w 2583656"/>
                  <a:gd name="connsiteY2" fmla="*/ 230981 h 1297781"/>
                  <a:gd name="connsiteX3" fmla="*/ 2109787 w 2583656"/>
                  <a:gd name="connsiteY3" fmla="*/ 226219 h 1297781"/>
                  <a:gd name="connsiteX4" fmla="*/ 2150269 w 2583656"/>
                  <a:gd name="connsiteY4" fmla="*/ 226219 h 1297781"/>
                  <a:gd name="connsiteX5" fmla="*/ 2178844 w 2583656"/>
                  <a:gd name="connsiteY5" fmla="*/ 226219 h 1297781"/>
                  <a:gd name="connsiteX6" fmla="*/ 2200275 w 2583656"/>
                  <a:gd name="connsiteY6" fmla="*/ 230981 h 1297781"/>
                  <a:gd name="connsiteX7" fmla="*/ 2212181 w 2583656"/>
                  <a:gd name="connsiteY7" fmla="*/ 242887 h 1297781"/>
                  <a:gd name="connsiteX8" fmla="*/ 2216944 w 2583656"/>
                  <a:gd name="connsiteY8" fmla="*/ 257175 h 1297781"/>
                  <a:gd name="connsiteX9" fmla="*/ 2214562 w 2583656"/>
                  <a:gd name="connsiteY9" fmla="*/ 283369 h 1297781"/>
                  <a:gd name="connsiteX10" fmla="*/ 2200275 w 2583656"/>
                  <a:gd name="connsiteY10" fmla="*/ 361950 h 1297781"/>
                  <a:gd name="connsiteX11" fmla="*/ 2183606 w 2583656"/>
                  <a:gd name="connsiteY11" fmla="*/ 469106 h 1297781"/>
                  <a:gd name="connsiteX12" fmla="*/ 2164556 w 2583656"/>
                  <a:gd name="connsiteY12" fmla="*/ 583406 h 1297781"/>
                  <a:gd name="connsiteX13" fmla="*/ 2150269 w 2583656"/>
                  <a:gd name="connsiteY13" fmla="*/ 697706 h 1297781"/>
                  <a:gd name="connsiteX14" fmla="*/ 2100262 w 2583656"/>
                  <a:gd name="connsiteY14" fmla="*/ 852487 h 1297781"/>
                  <a:gd name="connsiteX15" fmla="*/ 2052637 w 2583656"/>
                  <a:gd name="connsiteY15" fmla="*/ 990600 h 1297781"/>
                  <a:gd name="connsiteX16" fmla="*/ 2024062 w 2583656"/>
                  <a:gd name="connsiteY16" fmla="*/ 1081087 h 1297781"/>
                  <a:gd name="connsiteX17" fmla="*/ 2035969 w 2583656"/>
                  <a:gd name="connsiteY17" fmla="*/ 1266825 h 1297781"/>
                  <a:gd name="connsiteX18" fmla="*/ 2057400 w 2583656"/>
                  <a:gd name="connsiteY18" fmla="*/ 1285875 h 1297781"/>
                  <a:gd name="connsiteX19" fmla="*/ 2090737 w 2583656"/>
                  <a:gd name="connsiteY19" fmla="*/ 1295400 h 1297781"/>
                  <a:gd name="connsiteX20" fmla="*/ 2112169 w 2583656"/>
                  <a:gd name="connsiteY20" fmla="*/ 1297781 h 1297781"/>
                  <a:gd name="connsiteX21" fmla="*/ 2135981 w 2583656"/>
                  <a:gd name="connsiteY21" fmla="*/ 1295400 h 1297781"/>
                  <a:gd name="connsiteX22" fmla="*/ 2152650 w 2583656"/>
                  <a:gd name="connsiteY22" fmla="*/ 1288256 h 1297781"/>
                  <a:gd name="connsiteX23" fmla="*/ 2178844 w 2583656"/>
                  <a:gd name="connsiteY23" fmla="*/ 1271587 h 1297781"/>
                  <a:gd name="connsiteX24" fmla="*/ 2200275 w 2583656"/>
                  <a:gd name="connsiteY24" fmla="*/ 1252537 h 1297781"/>
                  <a:gd name="connsiteX25" fmla="*/ 2224087 w 2583656"/>
                  <a:gd name="connsiteY25" fmla="*/ 1209675 h 1297781"/>
                  <a:gd name="connsiteX26" fmla="*/ 2250281 w 2583656"/>
                  <a:gd name="connsiteY26" fmla="*/ 1152525 h 1297781"/>
                  <a:gd name="connsiteX27" fmla="*/ 2269331 w 2583656"/>
                  <a:gd name="connsiteY27" fmla="*/ 1102519 h 1297781"/>
                  <a:gd name="connsiteX28" fmla="*/ 2302669 w 2583656"/>
                  <a:gd name="connsiteY28" fmla="*/ 997744 h 1297781"/>
                  <a:gd name="connsiteX29" fmla="*/ 2340769 w 2583656"/>
                  <a:gd name="connsiteY29" fmla="*/ 876300 h 1297781"/>
                  <a:gd name="connsiteX30" fmla="*/ 2390775 w 2583656"/>
                  <a:gd name="connsiteY30" fmla="*/ 721519 h 1297781"/>
                  <a:gd name="connsiteX31" fmla="*/ 2433637 w 2583656"/>
                  <a:gd name="connsiteY31" fmla="*/ 592931 h 1297781"/>
                  <a:gd name="connsiteX32" fmla="*/ 2471737 w 2583656"/>
                  <a:gd name="connsiteY32" fmla="*/ 471487 h 1297781"/>
                  <a:gd name="connsiteX33" fmla="*/ 2486025 w 2583656"/>
                  <a:gd name="connsiteY33" fmla="*/ 426244 h 1297781"/>
                  <a:gd name="connsiteX34" fmla="*/ 2507456 w 2583656"/>
                  <a:gd name="connsiteY34" fmla="*/ 383381 h 1297781"/>
                  <a:gd name="connsiteX35" fmla="*/ 2521744 w 2583656"/>
                  <a:gd name="connsiteY35" fmla="*/ 359569 h 1297781"/>
                  <a:gd name="connsiteX36" fmla="*/ 2545556 w 2583656"/>
                  <a:gd name="connsiteY36" fmla="*/ 333375 h 1297781"/>
                  <a:gd name="connsiteX37" fmla="*/ 2566987 w 2583656"/>
                  <a:gd name="connsiteY37" fmla="*/ 316706 h 1297781"/>
                  <a:gd name="connsiteX38" fmla="*/ 2578894 w 2583656"/>
                  <a:gd name="connsiteY38" fmla="*/ 297656 h 1297781"/>
                  <a:gd name="connsiteX39" fmla="*/ 2583656 w 2583656"/>
                  <a:gd name="connsiteY39" fmla="*/ 278606 h 1297781"/>
                  <a:gd name="connsiteX40" fmla="*/ 2578894 w 2583656"/>
                  <a:gd name="connsiteY40" fmla="*/ 254794 h 1297781"/>
                  <a:gd name="connsiteX41" fmla="*/ 2571750 w 2583656"/>
                  <a:gd name="connsiteY41" fmla="*/ 238125 h 1297781"/>
                  <a:gd name="connsiteX42" fmla="*/ 2555081 w 2583656"/>
                  <a:gd name="connsiteY42" fmla="*/ 219075 h 1297781"/>
                  <a:gd name="connsiteX43" fmla="*/ 2526506 w 2583656"/>
                  <a:gd name="connsiteY43" fmla="*/ 195262 h 1297781"/>
                  <a:gd name="connsiteX44" fmla="*/ 2474119 w 2583656"/>
                  <a:gd name="connsiteY44" fmla="*/ 161925 h 1297781"/>
                  <a:gd name="connsiteX45" fmla="*/ 2416969 w 2583656"/>
                  <a:gd name="connsiteY45" fmla="*/ 135731 h 1297781"/>
                  <a:gd name="connsiteX46" fmla="*/ 2374106 w 2583656"/>
                  <a:gd name="connsiteY46" fmla="*/ 107156 h 1297781"/>
                  <a:gd name="connsiteX47" fmla="*/ 2326481 w 2583656"/>
                  <a:gd name="connsiteY47" fmla="*/ 76200 h 1297781"/>
                  <a:gd name="connsiteX48" fmla="*/ 2250281 w 2583656"/>
                  <a:gd name="connsiteY48" fmla="*/ 35719 h 1297781"/>
                  <a:gd name="connsiteX49" fmla="*/ 2190750 w 2583656"/>
                  <a:gd name="connsiteY49" fmla="*/ 9525 h 1297781"/>
                  <a:gd name="connsiteX50" fmla="*/ 2164556 w 2583656"/>
                  <a:gd name="connsiteY50" fmla="*/ 0 h 1297781"/>
                  <a:gd name="connsiteX51" fmla="*/ 2147887 w 2583656"/>
                  <a:gd name="connsiteY51" fmla="*/ 0 h 1297781"/>
                  <a:gd name="connsiteX52" fmla="*/ 2114550 w 2583656"/>
                  <a:gd name="connsiteY52" fmla="*/ 11906 h 1297781"/>
                  <a:gd name="connsiteX53" fmla="*/ 2045494 w 2583656"/>
                  <a:gd name="connsiteY53" fmla="*/ 47625 h 1297781"/>
                  <a:gd name="connsiteX54" fmla="*/ 2000250 w 2583656"/>
                  <a:gd name="connsiteY54" fmla="*/ 71437 h 1297781"/>
                  <a:gd name="connsiteX55" fmla="*/ 1874044 w 2583656"/>
                  <a:gd name="connsiteY55" fmla="*/ 78581 h 1297781"/>
                  <a:gd name="connsiteX56" fmla="*/ 1581150 w 2583656"/>
                  <a:gd name="connsiteY56" fmla="*/ 97631 h 1297781"/>
                  <a:gd name="connsiteX57" fmla="*/ 1295400 w 2583656"/>
                  <a:gd name="connsiteY57" fmla="*/ 119062 h 1297781"/>
                  <a:gd name="connsiteX58" fmla="*/ 921544 w 2583656"/>
                  <a:gd name="connsiteY58" fmla="*/ 145256 h 1297781"/>
                  <a:gd name="connsiteX59" fmla="*/ 597694 w 2583656"/>
                  <a:gd name="connsiteY59" fmla="*/ 169069 h 1297781"/>
                  <a:gd name="connsiteX60" fmla="*/ 338137 w 2583656"/>
                  <a:gd name="connsiteY60" fmla="*/ 188119 h 1297781"/>
                  <a:gd name="connsiteX61" fmla="*/ 135731 w 2583656"/>
                  <a:gd name="connsiteY61" fmla="*/ 202406 h 1297781"/>
                  <a:gd name="connsiteX62" fmla="*/ 90487 w 2583656"/>
                  <a:gd name="connsiteY62" fmla="*/ 197644 h 1297781"/>
                  <a:gd name="connsiteX63" fmla="*/ 52387 w 2583656"/>
                  <a:gd name="connsiteY63" fmla="*/ 188119 h 1297781"/>
                  <a:gd name="connsiteX64" fmla="*/ 0 w 2583656"/>
                  <a:gd name="connsiteY64" fmla="*/ 173831 h 1297781"/>
                  <a:gd name="connsiteX65" fmla="*/ 59531 w 2583656"/>
                  <a:gd name="connsiteY65" fmla="*/ 338137 h 1297781"/>
                  <a:gd name="connsiteX66" fmla="*/ 307181 w 2583656"/>
                  <a:gd name="connsiteY66" fmla="*/ 326231 h 1297781"/>
                  <a:gd name="connsiteX67" fmla="*/ 490537 w 2583656"/>
                  <a:gd name="connsiteY67" fmla="*/ 314325 h 1297781"/>
                  <a:gd name="connsiteX68" fmla="*/ 673894 w 2583656"/>
                  <a:gd name="connsiteY68" fmla="*/ 304800 h 1297781"/>
                  <a:gd name="connsiteX69" fmla="*/ 923925 w 2583656"/>
                  <a:gd name="connsiteY69" fmla="*/ 290512 h 1297781"/>
                  <a:gd name="connsiteX70" fmla="*/ 1126331 w 2583656"/>
                  <a:gd name="connsiteY70" fmla="*/ 280987 h 1297781"/>
                  <a:gd name="connsiteX71" fmla="*/ 1495425 w 2583656"/>
                  <a:gd name="connsiteY71" fmla="*/ 261937 h 1297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2583656" h="1297781">
                    <a:moveTo>
                      <a:pt x="1495425" y="261937"/>
                    </a:moveTo>
                    <a:lnTo>
                      <a:pt x="1783556" y="242887"/>
                    </a:lnTo>
                    <a:lnTo>
                      <a:pt x="1997869" y="230981"/>
                    </a:lnTo>
                    <a:lnTo>
                      <a:pt x="2109787" y="226219"/>
                    </a:lnTo>
                    <a:lnTo>
                      <a:pt x="2150269" y="226219"/>
                    </a:lnTo>
                    <a:lnTo>
                      <a:pt x="2178844" y="226219"/>
                    </a:lnTo>
                    <a:lnTo>
                      <a:pt x="2200275" y="230981"/>
                    </a:lnTo>
                    <a:lnTo>
                      <a:pt x="2212181" y="242887"/>
                    </a:lnTo>
                    <a:lnTo>
                      <a:pt x="2216944" y="257175"/>
                    </a:lnTo>
                    <a:lnTo>
                      <a:pt x="2214562" y="283369"/>
                    </a:lnTo>
                    <a:lnTo>
                      <a:pt x="2200275" y="361950"/>
                    </a:lnTo>
                    <a:lnTo>
                      <a:pt x="2183606" y="469106"/>
                    </a:lnTo>
                    <a:lnTo>
                      <a:pt x="2164556" y="583406"/>
                    </a:lnTo>
                    <a:lnTo>
                      <a:pt x="2150269" y="697706"/>
                    </a:lnTo>
                    <a:lnTo>
                      <a:pt x="2100262" y="852487"/>
                    </a:lnTo>
                    <a:lnTo>
                      <a:pt x="2052637" y="990600"/>
                    </a:lnTo>
                    <a:lnTo>
                      <a:pt x="2024062" y="1081087"/>
                    </a:lnTo>
                    <a:lnTo>
                      <a:pt x="2035969" y="1266825"/>
                    </a:lnTo>
                    <a:lnTo>
                      <a:pt x="2057400" y="1285875"/>
                    </a:lnTo>
                    <a:lnTo>
                      <a:pt x="2090737" y="1295400"/>
                    </a:lnTo>
                    <a:lnTo>
                      <a:pt x="2112169" y="1297781"/>
                    </a:lnTo>
                    <a:lnTo>
                      <a:pt x="2135981" y="1295400"/>
                    </a:lnTo>
                    <a:lnTo>
                      <a:pt x="2152650" y="1288256"/>
                    </a:lnTo>
                    <a:lnTo>
                      <a:pt x="2178844" y="1271587"/>
                    </a:lnTo>
                    <a:lnTo>
                      <a:pt x="2200275" y="1252537"/>
                    </a:lnTo>
                    <a:lnTo>
                      <a:pt x="2224087" y="1209675"/>
                    </a:lnTo>
                    <a:lnTo>
                      <a:pt x="2250281" y="1152525"/>
                    </a:lnTo>
                    <a:lnTo>
                      <a:pt x="2269331" y="1102519"/>
                    </a:lnTo>
                    <a:lnTo>
                      <a:pt x="2302669" y="997744"/>
                    </a:lnTo>
                    <a:lnTo>
                      <a:pt x="2340769" y="876300"/>
                    </a:lnTo>
                    <a:lnTo>
                      <a:pt x="2390775" y="721519"/>
                    </a:lnTo>
                    <a:lnTo>
                      <a:pt x="2433637" y="592931"/>
                    </a:lnTo>
                    <a:lnTo>
                      <a:pt x="2471737" y="471487"/>
                    </a:lnTo>
                    <a:lnTo>
                      <a:pt x="2486025" y="426244"/>
                    </a:lnTo>
                    <a:lnTo>
                      <a:pt x="2507456" y="383381"/>
                    </a:lnTo>
                    <a:lnTo>
                      <a:pt x="2521744" y="359569"/>
                    </a:lnTo>
                    <a:lnTo>
                      <a:pt x="2545556" y="333375"/>
                    </a:lnTo>
                    <a:lnTo>
                      <a:pt x="2566987" y="316706"/>
                    </a:lnTo>
                    <a:lnTo>
                      <a:pt x="2578894" y="297656"/>
                    </a:lnTo>
                    <a:lnTo>
                      <a:pt x="2583656" y="278606"/>
                    </a:lnTo>
                    <a:lnTo>
                      <a:pt x="2578894" y="254794"/>
                    </a:lnTo>
                    <a:lnTo>
                      <a:pt x="2571750" y="238125"/>
                    </a:lnTo>
                    <a:lnTo>
                      <a:pt x="2555081" y="219075"/>
                    </a:lnTo>
                    <a:lnTo>
                      <a:pt x="2526506" y="195262"/>
                    </a:lnTo>
                    <a:lnTo>
                      <a:pt x="2474119" y="161925"/>
                    </a:lnTo>
                    <a:lnTo>
                      <a:pt x="2416969" y="135731"/>
                    </a:lnTo>
                    <a:lnTo>
                      <a:pt x="2374106" y="107156"/>
                    </a:lnTo>
                    <a:lnTo>
                      <a:pt x="2326481" y="76200"/>
                    </a:lnTo>
                    <a:lnTo>
                      <a:pt x="2250281" y="35719"/>
                    </a:lnTo>
                    <a:lnTo>
                      <a:pt x="2190750" y="9525"/>
                    </a:lnTo>
                    <a:lnTo>
                      <a:pt x="2164556" y="0"/>
                    </a:lnTo>
                    <a:lnTo>
                      <a:pt x="2147887" y="0"/>
                    </a:lnTo>
                    <a:lnTo>
                      <a:pt x="2114550" y="11906"/>
                    </a:lnTo>
                    <a:lnTo>
                      <a:pt x="2045494" y="47625"/>
                    </a:lnTo>
                    <a:lnTo>
                      <a:pt x="2000250" y="71437"/>
                    </a:lnTo>
                    <a:lnTo>
                      <a:pt x="1874044" y="78581"/>
                    </a:lnTo>
                    <a:lnTo>
                      <a:pt x="1581150" y="97631"/>
                    </a:lnTo>
                    <a:lnTo>
                      <a:pt x="1295400" y="119062"/>
                    </a:lnTo>
                    <a:lnTo>
                      <a:pt x="921544" y="145256"/>
                    </a:lnTo>
                    <a:lnTo>
                      <a:pt x="597694" y="169069"/>
                    </a:lnTo>
                    <a:lnTo>
                      <a:pt x="338137" y="188119"/>
                    </a:lnTo>
                    <a:lnTo>
                      <a:pt x="135731" y="202406"/>
                    </a:lnTo>
                    <a:lnTo>
                      <a:pt x="90487" y="197644"/>
                    </a:lnTo>
                    <a:lnTo>
                      <a:pt x="52387" y="188119"/>
                    </a:lnTo>
                    <a:lnTo>
                      <a:pt x="0" y="173831"/>
                    </a:lnTo>
                    <a:lnTo>
                      <a:pt x="59531" y="338137"/>
                    </a:lnTo>
                    <a:lnTo>
                      <a:pt x="307181" y="326231"/>
                    </a:lnTo>
                    <a:lnTo>
                      <a:pt x="490537" y="314325"/>
                    </a:lnTo>
                    <a:lnTo>
                      <a:pt x="673894" y="304800"/>
                    </a:lnTo>
                    <a:lnTo>
                      <a:pt x="923925" y="290512"/>
                    </a:lnTo>
                    <a:lnTo>
                      <a:pt x="1126331" y="280987"/>
                    </a:lnTo>
                    <a:lnTo>
                      <a:pt x="1495425" y="26193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56" name="フリーフォーム 17">
                <a:extLst>
                  <a:ext uri="{FF2B5EF4-FFF2-40B4-BE49-F238E27FC236}">
                    <a16:creationId xmlns:a16="http://schemas.microsoft.com/office/drawing/2014/main" id="{3A182F89-4795-400F-B53F-7220FD6B7A75}"/>
                  </a:ext>
                </a:extLst>
              </p:cNvPr>
              <p:cNvSpPr/>
              <p:nvPr/>
            </p:nvSpPr>
            <p:spPr>
              <a:xfrm>
                <a:off x="5050631" y="2078039"/>
                <a:ext cx="2090738" cy="288925"/>
              </a:xfrm>
              <a:custGeom>
                <a:avLst/>
                <a:gdLst>
                  <a:gd name="connsiteX0" fmla="*/ 976313 w 2090738"/>
                  <a:gd name="connsiteY0" fmla="*/ 54769 h 288132"/>
                  <a:gd name="connsiteX1" fmla="*/ 1254919 w 2090738"/>
                  <a:gd name="connsiteY1" fmla="*/ 28575 h 288132"/>
                  <a:gd name="connsiteX2" fmla="*/ 1435894 w 2090738"/>
                  <a:gd name="connsiteY2" fmla="*/ 16669 h 288132"/>
                  <a:gd name="connsiteX3" fmla="*/ 1704975 w 2090738"/>
                  <a:gd name="connsiteY3" fmla="*/ 2382 h 288132"/>
                  <a:gd name="connsiteX4" fmla="*/ 1905000 w 2090738"/>
                  <a:gd name="connsiteY4" fmla="*/ 0 h 288132"/>
                  <a:gd name="connsiteX5" fmla="*/ 2090738 w 2090738"/>
                  <a:gd name="connsiteY5" fmla="*/ 14288 h 288132"/>
                  <a:gd name="connsiteX6" fmla="*/ 2050256 w 2090738"/>
                  <a:gd name="connsiteY6" fmla="*/ 173832 h 288132"/>
                  <a:gd name="connsiteX7" fmla="*/ 1935956 w 2090738"/>
                  <a:gd name="connsiteY7" fmla="*/ 164307 h 288132"/>
                  <a:gd name="connsiteX8" fmla="*/ 1814513 w 2090738"/>
                  <a:gd name="connsiteY8" fmla="*/ 159544 h 288132"/>
                  <a:gd name="connsiteX9" fmla="*/ 1728788 w 2090738"/>
                  <a:gd name="connsiteY9" fmla="*/ 159544 h 288132"/>
                  <a:gd name="connsiteX10" fmla="*/ 1574006 w 2090738"/>
                  <a:gd name="connsiteY10" fmla="*/ 157163 h 288132"/>
                  <a:gd name="connsiteX11" fmla="*/ 1447800 w 2090738"/>
                  <a:gd name="connsiteY11" fmla="*/ 159544 h 288132"/>
                  <a:gd name="connsiteX12" fmla="*/ 1309688 w 2090738"/>
                  <a:gd name="connsiteY12" fmla="*/ 164307 h 288132"/>
                  <a:gd name="connsiteX13" fmla="*/ 1164431 w 2090738"/>
                  <a:gd name="connsiteY13" fmla="*/ 171450 h 288132"/>
                  <a:gd name="connsiteX14" fmla="*/ 1016794 w 2090738"/>
                  <a:gd name="connsiteY14" fmla="*/ 180975 h 288132"/>
                  <a:gd name="connsiteX15" fmla="*/ 883444 w 2090738"/>
                  <a:gd name="connsiteY15" fmla="*/ 190500 h 288132"/>
                  <a:gd name="connsiteX16" fmla="*/ 747713 w 2090738"/>
                  <a:gd name="connsiteY16" fmla="*/ 202407 h 288132"/>
                  <a:gd name="connsiteX17" fmla="*/ 578644 w 2090738"/>
                  <a:gd name="connsiteY17" fmla="*/ 221457 h 288132"/>
                  <a:gd name="connsiteX18" fmla="*/ 438150 w 2090738"/>
                  <a:gd name="connsiteY18" fmla="*/ 235744 h 288132"/>
                  <a:gd name="connsiteX19" fmla="*/ 323850 w 2090738"/>
                  <a:gd name="connsiteY19" fmla="*/ 247650 h 288132"/>
                  <a:gd name="connsiteX20" fmla="*/ 169069 w 2090738"/>
                  <a:gd name="connsiteY20" fmla="*/ 266700 h 288132"/>
                  <a:gd name="connsiteX21" fmla="*/ 26194 w 2090738"/>
                  <a:gd name="connsiteY21" fmla="*/ 288132 h 288132"/>
                  <a:gd name="connsiteX22" fmla="*/ 0 w 2090738"/>
                  <a:gd name="connsiteY22" fmla="*/ 150019 h 288132"/>
                  <a:gd name="connsiteX23" fmla="*/ 250031 w 2090738"/>
                  <a:gd name="connsiteY23" fmla="*/ 123825 h 288132"/>
                  <a:gd name="connsiteX24" fmla="*/ 500063 w 2090738"/>
                  <a:gd name="connsiteY24" fmla="*/ 95250 h 288132"/>
                  <a:gd name="connsiteX25" fmla="*/ 757238 w 2090738"/>
                  <a:gd name="connsiteY25" fmla="*/ 71438 h 288132"/>
                  <a:gd name="connsiteX26" fmla="*/ 976313 w 2090738"/>
                  <a:gd name="connsiteY26" fmla="*/ 54769 h 28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090738" h="288132">
                    <a:moveTo>
                      <a:pt x="976313" y="54769"/>
                    </a:moveTo>
                    <a:lnTo>
                      <a:pt x="1254919" y="28575"/>
                    </a:lnTo>
                    <a:lnTo>
                      <a:pt x="1435894" y="16669"/>
                    </a:lnTo>
                    <a:lnTo>
                      <a:pt x="1704975" y="2382"/>
                    </a:lnTo>
                    <a:lnTo>
                      <a:pt x="1905000" y="0"/>
                    </a:lnTo>
                    <a:lnTo>
                      <a:pt x="2090738" y="14288"/>
                    </a:lnTo>
                    <a:lnTo>
                      <a:pt x="2050256" y="173832"/>
                    </a:lnTo>
                    <a:lnTo>
                      <a:pt x="1935956" y="164307"/>
                    </a:lnTo>
                    <a:lnTo>
                      <a:pt x="1814513" y="159544"/>
                    </a:lnTo>
                    <a:lnTo>
                      <a:pt x="1728788" y="159544"/>
                    </a:lnTo>
                    <a:lnTo>
                      <a:pt x="1574006" y="157163"/>
                    </a:lnTo>
                    <a:lnTo>
                      <a:pt x="1447800" y="159544"/>
                    </a:lnTo>
                    <a:lnTo>
                      <a:pt x="1309688" y="164307"/>
                    </a:lnTo>
                    <a:lnTo>
                      <a:pt x="1164431" y="171450"/>
                    </a:lnTo>
                    <a:lnTo>
                      <a:pt x="1016794" y="180975"/>
                    </a:lnTo>
                    <a:lnTo>
                      <a:pt x="883444" y="190500"/>
                    </a:lnTo>
                    <a:lnTo>
                      <a:pt x="747713" y="202407"/>
                    </a:lnTo>
                    <a:lnTo>
                      <a:pt x="578644" y="221457"/>
                    </a:lnTo>
                    <a:lnTo>
                      <a:pt x="438150" y="235744"/>
                    </a:lnTo>
                    <a:lnTo>
                      <a:pt x="323850" y="247650"/>
                    </a:lnTo>
                    <a:lnTo>
                      <a:pt x="169069" y="266700"/>
                    </a:lnTo>
                    <a:lnTo>
                      <a:pt x="26194" y="288132"/>
                    </a:lnTo>
                    <a:lnTo>
                      <a:pt x="0" y="150019"/>
                    </a:lnTo>
                    <a:lnTo>
                      <a:pt x="250031" y="123825"/>
                    </a:lnTo>
                    <a:lnTo>
                      <a:pt x="500063" y="95250"/>
                    </a:lnTo>
                    <a:lnTo>
                      <a:pt x="757238" y="71438"/>
                    </a:lnTo>
                    <a:lnTo>
                      <a:pt x="976313" y="5476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57" name="フリーフォーム 32">
                <a:extLst>
                  <a:ext uri="{FF2B5EF4-FFF2-40B4-BE49-F238E27FC236}">
                    <a16:creationId xmlns:a16="http://schemas.microsoft.com/office/drawing/2014/main" id="{03A4029F-B566-45CD-80E5-A1C005790B04}"/>
                  </a:ext>
                </a:extLst>
              </p:cNvPr>
              <p:cNvSpPr/>
              <p:nvPr/>
            </p:nvSpPr>
            <p:spPr>
              <a:xfrm>
                <a:off x="4678363" y="3116264"/>
                <a:ext cx="2660650" cy="447675"/>
              </a:xfrm>
              <a:custGeom>
                <a:avLst/>
                <a:gdLst>
                  <a:gd name="connsiteX0" fmla="*/ 1195388 w 2659857"/>
                  <a:gd name="connsiteY0" fmla="*/ 140494 h 447675"/>
                  <a:gd name="connsiteX1" fmla="*/ 964407 w 2659857"/>
                  <a:gd name="connsiteY1" fmla="*/ 159544 h 447675"/>
                  <a:gd name="connsiteX2" fmla="*/ 719138 w 2659857"/>
                  <a:gd name="connsiteY2" fmla="*/ 180975 h 447675"/>
                  <a:gd name="connsiteX3" fmla="*/ 557213 w 2659857"/>
                  <a:gd name="connsiteY3" fmla="*/ 200025 h 447675"/>
                  <a:gd name="connsiteX4" fmla="*/ 390525 w 2659857"/>
                  <a:gd name="connsiteY4" fmla="*/ 219075 h 447675"/>
                  <a:gd name="connsiteX5" fmla="*/ 350044 w 2659857"/>
                  <a:gd name="connsiteY5" fmla="*/ 223838 h 447675"/>
                  <a:gd name="connsiteX6" fmla="*/ 285750 w 2659857"/>
                  <a:gd name="connsiteY6" fmla="*/ 216694 h 447675"/>
                  <a:gd name="connsiteX7" fmla="*/ 207169 w 2659857"/>
                  <a:gd name="connsiteY7" fmla="*/ 197644 h 447675"/>
                  <a:gd name="connsiteX8" fmla="*/ 142875 w 2659857"/>
                  <a:gd name="connsiteY8" fmla="*/ 176213 h 447675"/>
                  <a:gd name="connsiteX9" fmla="*/ 80963 w 2659857"/>
                  <a:gd name="connsiteY9" fmla="*/ 150019 h 447675"/>
                  <a:gd name="connsiteX10" fmla="*/ 40482 w 2659857"/>
                  <a:gd name="connsiteY10" fmla="*/ 130969 h 447675"/>
                  <a:gd name="connsiteX11" fmla="*/ 30957 w 2659857"/>
                  <a:gd name="connsiteY11" fmla="*/ 128588 h 447675"/>
                  <a:gd name="connsiteX12" fmla="*/ 14288 w 2659857"/>
                  <a:gd name="connsiteY12" fmla="*/ 128588 h 447675"/>
                  <a:gd name="connsiteX13" fmla="*/ 2382 w 2659857"/>
                  <a:gd name="connsiteY13" fmla="*/ 133350 h 447675"/>
                  <a:gd name="connsiteX14" fmla="*/ 0 w 2659857"/>
                  <a:gd name="connsiteY14" fmla="*/ 142875 h 447675"/>
                  <a:gd name="connsiteX15" fmla="*/ 2382 w 2659857"/>
                  <a:gd name="connsiteY15" fmla="*/ 166688 h 447675"/>
                  <a:gd name="connsiteX16" fmla="*/ 16669 w 2659857"/>
                  <a:gd name="connsiteY16" fmla="*/ 190500 h 447675"/>
                  <a:gd name="connsiteX17" fmla="*/ 33338 w 2659857"/>
                  <a:gd name="connsiteY17" fmla="*/ 207169 h 447675"/>
                  <a:gd name="connsiteX18" fmla="*/ 78582 w 2659857"/>
                  <a:gd name="connsiteY18" fmla="*/ 252413 h 447675"/>
                  <a:gd name="connsiteX19" fmla="*/ 130969 w 2659857"/>
                  <a:gd name="connsiteY19" fmla="*/ 297657 h 447675"/>
                  <a:gd name="connsiteX20" fmla="*/ 190500 w 2659857"/>
                  <a:gd name="connsiteY20" fmla="*/ 342900 h 447675"/>
                  <a:gd name="connsiteX21" fmla="*/ 238125 w 2659857"/>
                  <a:gd name="connsiteY21" fmla="*/ 376238 h 447675"/>
                  <a:gd name="connsiteX22" fmla="*/ 302419 w 2659857"/>
                  <a:gd name="connsiteY22" fmla="*/ 416719 h 447675"/>
                  <a:gd name="connsiteX23" fmla="*/ 357188 w 2659857"/>
                  <a:gd name="connsiteY23" fmla="*/ 440532 h 447675"/>
                  <a:gd name="connsiteX24" fmla="*/ 385763 w 2659857"/>
                  <a:gd name="connsiteY24" fmla="*/ 447675 h 447675"/>
                  <a:gd name="connsiteX25" fmla="*/ 481013 w 2659857"/>
                  <a:gd name="connsiteY25" fmla="*/ 426244 h 447675"/>
                  <a:gd name="connsiteX26" fmla="*/ 652463 w 2659857"/>
                  <a:gd name="connsiteY26" fmla="*/ 388144 h 447675"/>
                  <a:gd name="connsiteX27" fmla="*/ 788194 w 2659857"/>
                  <a:gd name="connsiteY27" fmla="*/ 354807 h 447675"/>
                  <a:gd name="connsiteX28" fmla="*/ 964407 w 2659857"/>
                  <a:gd name="connsiteY28" fmla="*/ 314325 h 447675"/>
                  <a:gd name="connsiteX29" fmla="*/ 1140619 w 2659857"/>
                  <a:gd name="connsiteY29" fmla="*/ 295275 h 447675"/>
                  <a:gd name="connsiteX30" fmla="*/ 1273969 w 2659857"/>
                  <a:gd name="connsiteY30" fmla="*/ 285750 h 447675"/>
                  <a:gd name="connsiteX31" fmla="*/ 1490663 w 2659857"/>
                  <a:gd name="connsiteY31" fmla="*/ 266700 h 447675"/>
                  <a:gd name="connsiteX32" fmla="*/ 1719263 w 2659857"/>
                  <a:gd name="connsiteY32" fmla="*/ 252413 h 447675"/>
                  <a:gd name="connsiteX33" fmla="*/ 1878807 w 2659857"/>
                  <a:gd name="connsiteY33" fmla="*/ 242888 h 447675"/>
                  <a:gd name="connsiteX34" fmla="*/ 2035969 w 2659857"/>
                  <a:gd name="connsiteY34" fmla="*/ 223838 h 447675"/>
                  <a:gd name="connsiteX35" fmla="*/ 2202657 w 2659857"/>
                  <a:gd name="connsiteY35" fmla="*/ 223838 h 447675"/>
                  <a:gd name="connsiteX36" fmla="*/ 2343150 w 2659857"/>
                  <a:gd name="connsiteY36" fmla="*/ 223838 h 447675"/>
                  <a:gd name="connsiteX37" fmla="*/ 2488407 w 2659857"/>
                  <a:gd name="connsiteY37" fmla="*/ 221457 h 447675"/>
                  <a:gd name="connsiteX38" fmla="*/ 2550319 w 2659857"/>
                  <a:gd name="connsiteY38" fmla="*/ 219075 h 447675"/>
                  <a:gd name="connsiteX39" fmla="*/ 2590800 w 2659857"/>
                  <a:gd name="connsiteY39" fmla="*/ 211932 h 447675"/>
                  <a:gd name="connsiteX40" fmla="*/ 2628900 w 2659857"/>
                  <a:gd name="connsiteY40" fmla="*/ 197644 h 447675"/>
                  <a:gd name="connsiteX41" fmla="*/ 2647950 w 2659857"/>
                  <a:gd name="connsiteY41" fmla="*/ 180975 h 447675"/>
                  <a:gd name="connsiteX42" fmla="*/ 2659857 w 2659857"/>
                  <a:gd name="connsiteY42" fmla="*/ 161925 h 447675"/>
                  <a:gd name="connsiteX43" fmla="*/ 2659857 w 2659857"/>
                  <a:gd name="connsiteY43" fmla="*/ 150019 h 447675"/>
                  <a:gd name="connsiteX44" fmla="*/ 2655094 w 2659857"/>
                  <a:gd name="connsiteY44" fmla="*/ 133350 h 447675"/>
                  <a:gd name="connsiteX45" fmla="*/ 2640807 w 2659857"/>
                  <a:gd name="connsiteY45" fmla="*/ 107157 h 447675"/>
                  <a:gd name="connsiteX46" fmla="*/ 2607469 w 2659857"/>
                  <a:gd name="connsiteY46" fmla="*/ 83344 h 447675"/>
                  <a:gd name="connsiteX47" fmla="*/ 2566988 w 2659857"/>
                  <a:gd name="connsiteY47" fmla="*/ 66675 h 447675"/>
                  <a:gd name="connsiteX48" fmla="*/ 2507457 w 2659857"/>
                  <a:gd name="connsiteY48" fmla="*/ 47625 h 447675"/>
                  <a:gd name="connsiteX49" fmla="*/ 2469357 w 2659857"/>
                  <a:gd name="connsiteY49" fmla="*/ 28575 h 447675"/>
                  <a:gd name="connsiteX50" fmla="*/ 2440782 w 2659857"/>
                  <a:gd name="connsiteY50" fmla="*/ 16669 h 447675"/>
                  <a:gd name="connsiteX51" fmla="*/ 2378869 w 2659857"/>
                  <a:gd name="connsiteY51" fmla="*/ 0 h 447675"/>
                  <a:gd name="connsiteX52" fmla="*/ 2347913 w 2659857"/>
                  <a:gd name="connsiteY52" fmla="*/ 0 h 447675"/>
                  <a:gd name="connsiteX53" fmla="*/ 2288382 w 2659857"/>
                  <a:gd name="connsiteY53" fmla="*/ 11907 h 447675"/>
                  <a:gd name="connsiteX54" fmla="*/ 2190750 w 2659857"/>
                  <a:gd name="connsiteY54" fmla="*/ 30957 h 447675"/>
                  <a:gd name="connsiteX55" fmla="*/ 2083594 w 2659857"/>
                  <a:gd name="connsiteY55" fmla="*/ 50007 h 447675"/>
                  <a:gd name="connsiteX56" fmla="*/ 1859757 w 2659857"/>
                  <a:gd name="connsiteY56" fmla="*/ 88107 h 447675"/>
                  <a:gd name="connsiteX57" fmla="*/ 1704975 w 2659857"/>
                  <a:gd name="connsiteY57" fmla="*/ 100013 h 447675"/>
                  <a:gd name="connsiteX58" fmla="*/ 1471613 w 2659857"/>
                  <a:gd name="connsiteY58" fmla="*/ 116682 h 447675"/>
                  <a:gd name="connsiteX59" fmla="*/ 1195388 w 2659857"/>
                  <a:gd name="connsiteY59" fmla="*/ 140494 h 447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2659857" h="447675">
                    <a:moveTo>
                      <a:pt x="1195388" y="140494"/>
                    </a:moveTo>
                    <a:lnTo>
                      <a:pt x="964407" y="159544"/>
                    </a:lnTo>
                    <a:lnTo>
                      <a:pt x="719138" y="180975"/>
                    </a:lnTo>
                    <a:lnTo>
                      <a:pt x="557213" y="200025"/>
                    </a:lnTo>
                    <a:lnTo>
                      <a:pt x="390525" y="219075"/>
                    </a:lnTo>
                    <a:lnTo>
                      <a:pt x="350044" y="223838"/>
                    </a:lnTo>
                    <a:lnTo>
                      <a:pt x="285750" y="216694"/>
                    </a:lnTo>
                    <a:lnTo>
                      <a:pt x="207169" y="197644"/>
                    </a:lnTo>
                    <a:lnTo>
                      <a:pt x="142875" y="176213"/>
                    </a:lnTo>
                    <a:lnTo>
                      <a:pt x="80963" y="150019"/>
                    </a:lnTo>
                    <a:lnTo>
                      <a:pt x="40482" y="130969"/>
                    </a:lnTo>
                    <a:lnTo>
                      <a:pt x="30957" y="128588"/>
                    </a:lnTo>
                    <a:lnTo>
                      <a:pt x="14288" y="128588"/>
                    </a:lnTo>
                    <a:lnTo>
                      <a:pt x="2382" y="133350"/>
                    </a:lnTo>
                    <a:lnTo>
                      <a:pt x="0" y="142875"/>
                    </a:lnTo>
                    <a:lnTo>
                      <a:pt x="2382" y="166688"/>
                    </a:lnTo>
                    <a:lnTo>
                      <a:pt x="16669" y="190500"/>
                    </a:lnTo>
                    <a:lnTo>
                      <a:pt x="33338" y="207169"/>
                    </a:lnTo>
                    <a:lnTo>
                      <a:pt x="78582" y="252413"/>
                    </a:lnTo>
                    <a:lnTo>
                      <a:pt x="130969" y="297657"/>
                    </a:lnTo>
                    <a:lnTo>
                      <a:pt x="190500" y="342900"/>
                    </a:lnTo>
                    <a:lnTo>
                      <a:pt x="238125" y="376238"/>
                    </a:lnTo>
                    <a:lnTo>
                      <a:pt x="302419" y="416719"/>
                    </a:lnTo>
                    <a:lnTo>
                      <a:pt x="357188" y="440532"/>
                    </a:lnTo>
                    <a:lnTo>
                      <a:pt x="385763" y="447675"/>
                    </a:lnTo>
                    <a:lnTo>
                      <a:pt x="481013" y="426244"/>
                    </a:lnTo>
                    <a:lnTo>
                      <a:pt x="652463" y="388144"/>
                    </a:lnTo>
                    <a:lnTo>
                      <a:pt x="788194" y="354807"/>
                    </a:lnTo>
                    <a:lnTo>
                      <a:pt x="964407" y="314325"/>
                    </a:lnTo>
                    <a:lnTo>
                      <a:pt x="1140619" y="295275"/>
                    </a:lnTo>
                    <a:lnTo>
                      <a:pt x="1273969" y="285750"/>
                    </a:lnTo>
                    <a:lnTo>
                      <a:pt x="1490663" y="266700"/>
                    </a:lnTo>
                    <a:lnTo>
                      <a:pt x="1719263" y="252413"/>
                    </a:lnTo>
                    <a:lnTo>
                      <a:pt x="1878807" y="242888"/>
                    </a:lnTo>
                    <a:lnTo>
                      <a:pt x="2035969" y="223838"/>
                    </a:lnTo>
                    <a:lnTo>
                      <a:pt x="2202657" y="223838"/>
                    </a:lnTo>
                    <a:lnTo>
                      <a:pt x="2343150" y="223838"/>
                    </a:lnTo>
                    <a:lnTo>
                      <a:pt x="2488407" y="221457"/>
                    </a:lnTo>
                    <a:lnTo>
                      <a:pt x="2550319" y="219075"/>
                    </a:lnTo>
                    <a:lnTo>
                      <a:pt x="2590800" y="211932"/>
                    </a:lnTo>
                    <a:lnTo>
                      <a:pt x="2628900" y="197644"/>
                    </a:lnTo>
                    <a:lnTo>
                      <a:pt x="2647950" y="180975"/>
                    </a:lnTo>
                    <a:lnTo>
                      <a:pt x="2659857" y="161925"/>
                    </a:lnTo>
                    <a:lnTo>
                      <a:pt x="2659857" y="150019"/>
                    </a:lnTo>
                    <a:lnTo>
                      <a:pt x="2655094" y="133350"/>
                    </a:lnTo>
                    <a:lnTo>
                      <a:pt x="2640807" y="107157"/>
                    </a:lnTo>
                    <a:lnTo>
                      <a:pt x="2607469" y="83344"/>
                    </a:lnTo>
                    <a:lnTo>
                      <a:pt x="2566988" y="66675"/>
                    </a:lnTo>
                    <a:lnTo>
                      <a:pt x="2507457" y="47625"/>
                    </a:lnTo>
                    <a:lnTo>
                      <a:pt x="2469357" y="28575"/>
                    </a:lnTo>
                    <a:lnTo>
                      <a:pt x="2440782" y="16669"/>
                    </a:lnTo>
                    <a:lnTo>
                      <a:pt x="2378869" y="0"/>
                    </a:lnTo>
                    <a:lnTo>
                      <a:pt x="2347913" y="0"/>
                    </a:lnTo>
                    <a:lnTo>
                      <a:pt x="2288382" y="11907"/>
                    </a:lnTo>
                    <a:lnTo>
                      <a:pt x="2190750" y="30957"/>
                    </a:lnTo>
                    <a:lnTo>
                      <a:pt x="2083594" y="50007"/>
                    </a:lnTo>
                    <a:lnTo>
                      <a:pt x="1859757" y="88107"/>
                    </a:lnTo>
                    <a:lnTo>
                      <a:pt x="1704975" y="100013"/>
                    </a:lnTo>
                    <a:lnTo>
                      <a:pt x="1471613" y="116682"/>
                    </a:lnTo>
                    <a:lnTo>
                      <a:pt x="1195388" y="14049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58" name="フリーフォーム 33">
                <a:extLst>
                  <a:ext uri="{FF2B5EF4-FFF2-40B4-BE49-F238E27FC236}">
                    <a16:creationId xmlns:a16="http://schemas.microsoft.com/office/drawing/2014/main" id="{D4BB0725-3ED7-48A3-8005-EBA47079E028}"/>
                  </a:ext>
                </a:extLst>
              </p:cNvPr>
              <p:cNvSpPr/>
              <p:nvPr/>
            </p:nvSpPr>
            <p:spPr>
              <a:xfrm>
                <a:off x="5176839" y="2820989"/>
                <a:ext cx="517525" cy="1131887"/>
              </a:xfrm>
              <a:custGeom>
                <a:avLst/>
                <a:gdLst>
                  <a:gd name="connsiteX0" fmla="*/ 495300 w 516731"/>
                  <a:gd name="connsiteY0" fmla="*/ 769144 h 1131094"/>
                  <a:gd name="connsiteX1" fmla="*/ 485775 w 516731"/>
                  <a:gd name="connsiteY1" fmla="*/ 588169 h 1131094"/>
                  <a:gd name="connsiteX2" fmla="*/ 488156 w 516731"/>
                  <a:gd name="connsiteY2" fmla="*/ 461963 h 1131094"/>
                  <a:gd name="connsiteX3" fmla="*/ 485775 w 516731"/>
                  <a:gd name="connsiteY3" fmla="*/ 326232 h 1131094"/>
                  <a:gd name="connsiteX4" fmla="*/ 492918 w 516731"/>
                  <a:gd name="connsiteY4" fmla="*/ 311944 h 1131094"/>
                  <a:gd name="connsiteX5" fmla="*/ 504825 w 516731"/>
                  <a:gd name="connsiteY5" fmla="*/ 290513 h 1131094"/>
                  <a:gd name="connsiteX6" fmla="*/ 514350 w 516731"/>
                  <a:gd name="connsiteY6" fmla="*/ 271463 h 1131094"/>
                  <a:gd name="connsiteX7" fmla="*/ 516731 w 516731"/>
                  <a:gd name="connsiteY7" fmla="*/ 257175 h 1131094"/>
                  <a:gd name="connsiteX8" fmla="*/ 514350 w 516731"/>
                  <a:gd name="connsiteY8" fmla="*/ 235744 h 1131094"/>
                  <a:gd name="connsiteX9" fmla="*/ 504825 w 516731"/>
                  <a:gd name="connsiteY9" fmla="*/ 216694 h 1131094"/>
                  <a:gd name="connsiteX10" fmla="*/ 488156 w 516731"/>
                  <a:gd name="connsiteY10" fmla="*/ 195263 h 1131094"/>
                  <a:gd name="connsiteX11" fmla="*/ 466725 w 516731"/>
                  <a:gd name="connsiteY11" fmla="*/ 183357 h 1131094"/>
                  <a:gd name="connsiteX12" fmla="*/ 435768 w 516731"/>
                  <a:gd name="connsiteY12" fmla="*/ 171450 h 1131094"/>
                  <a:gd name="connsiteX13" fmla="*/ 407193 w 516731"/>
                  <a:gd name="connsiteY13" fmla="*/ 164307 h 1131094"/>
                  <a:gd name="connsiteX14" fmla="*/ 371475 w 516731"/>
                  <a:gd name="connsiteY14" fmla="*/ 142875 h 1131094"/>
                  <a:gd name="connsiteX15" fmla="*/ 311943 w 516731"/>
                  <a:gd name="connsiteY15" fmla="*/ 102394 h 1131094"/>
                  <a:gd name="connsiteX16" fmla="*/ 266700 w 516731"/>
                  <a:gd name="connsiteY16" fmla="*/ 76200 h 1131094"/>
                  <a:gd name="connsiteX17" fmla="*/ 211931 w 516731"/>
                  <a:gd name="connsiteY17" fmla="*/ 45244 h 1131094"/>
                  <a:gd name="connsiteX18" fmla="*/ 121443 w 516731"/>
                  <a:gd name="connsiteY18" fmla="*/ 0 h 1131094"/>
                  <a:gd name="connsiteX19" fmla="*/ 0 w 516731"/>
                  <a:gd name="connsiteY19" fmla="*/ 28575 h 1131094"/>
                  <a:gd name="connsiteX20" fmla="*/ 76200 w 516731"/>
                  <a:gd name="connsiteY20" fmla="*/ 54769 h 1131094"/>
                  <a:gd name="connsiteX21" fmla="*/ 111918 w 516731"/>
                  <a:gd name="connsiteY21" fmla="*/ 78582 h 1131094"/>
                  <a:gd name="connsiteX22" fmla="*/ 142875 w 516731"/>
                  <a:gd name="connsiteY22" fmla="*/ 107157 h 1131094"/>
                  <a:gd name="connsiteX23" fmla="*/ 161925 w 516731"/>
                  <a:gd name="connsiteY23" fmla="*/ 128588 h 1131094"/>
                  <a:gd name="connsiteX24" fmla="*/ 188118 w 516731"/>
                  <a:gd name="connsiteY24" fmla="*/ 164307 h 1131094"/>
                  <a:gd name="connsiteX25" fmla="*/ 214312 w 516731"/>
                  <a:gd name="connsiteY25" fmla="*/ 214313 h 1131094"/>
                  <a:gd name="connsiteX26" fmla="*/ 226218 w 516731"/>
                  <a:gd name="connsiteY26" fmla="*/ 245269 h 1131094"/>
                  <a:gd name="connsiteX27" fmla="*/ 240506 w 516731"/>
                  <a:gd name="connsiteY27" fmla="*/ 288132 h 1131094"/>
                  <a:gd name="connsiteX28" fmla="*/ 250031 w 516731"/>
                  <a:gd name="connsiteY28" fmla="*/ 330994 h 1131094"/>
                  <a:gd name="connsiteX29" fmla="*/ 257175 w 516731"/>
                  <a:gd name="connsiteY29" fmla="*/ 383382 h 1131094"/>
                  <a:gd name="connsiteX30" fmla="*/ 261937 w 516731"/>
                  <a:gd name="connsiteY30" fmla="*/ 452438 h 1131094"/>
                  <a:gd name="connsiteX31" fmla="*/ 264318 w 516731"/>
                  <a:gd name="connsiteY31" fmla="*/ 490538 h 1131094"/>
                  <a:gd name="connsiteX32" fmla="*/ 283368 w 516731"/>
                  <a:gd name="connsiteY32" fmla="*/ 638175 h 1131094"/>
                  <a:gd name="connsiteX33" fmla="*/ 314325 w 516731"/>
                  <a:gd name="connsiteY33" fmla="*/ 1131094 h 1131094"/>
                  <a:gd name="connsiteX34" fmla="*/ 516731 w 516731"/>
                  <a:gd name="connsiteY34" fmla="*/ 1112044 h 1131094"/>
                  <a:gd name="connsiteX35" fmla="*/ 495300 w 516731"/>
                  <a:gd name="connsiteY35" fmla="*/ 769144 h 1131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16731" h="1131094">
                    <a:moveTo>
                      <a:pt x="495300" y="769144"/>
                    </a:moveTo>
                    <a:lnTo>
                      <a:pt x="485775" y="588169"/>
                    </a:lnTo>
                    <a:cubicBezTo>
                      <a:pt x="486569" y="546100"/>
                      <a:pt x="487362" y="504032"/>
                      <a:pt x="488156" y="461963"/>
                    </a:cubicBezTo>
                    <a:cubicBezTo>
                      <a:pt x="487362" y="416719"/>
                      <a:pt x="486569" y="371476"/>
                      <a:pt x="485775" y="326232"/>
                    </a:cubicBezTo>
                    <a:lnTo>
                      <a:pt x="492918" y="311944"/>
                    </a:lnTo>
                    <a:lnTo>
                      <a:pt x="504825" y="290513"/>
                    </a:lnTo>
                    <a:lnTo>
                      <a:pt x="514350" y="271463"/>
                    </a:lnTo>
                    <a:lnTo>
                      <a:pt x="516731" y="257175"/>
                    </a:lnTo>
                    <a:lnTo>
                      <a:pt x="514350" y="235744"/>
                    </a:lnTo>
                    <a:lnTo>
                      <a:pt x="504825" y="216694"/>
                    </a:lnTo>
                    <a:lnTo>
                      <a:pt x="488156" y="195263"/>
                    </a:lnTo>
                    <a:lnTo>
                      <a:pt x="466725" y="183357"/>
                    </a:lnTo>
                    <a:lnTo>
                      <a:pt x="435768" y="171450"/>
                    </a:lnTo>
                    <a:lnTo>
                      <a:pt x="407193" y="164307"/>
                    </a:lnTo>
                    <a:lnTo>
                      <a:pt x="371475" y="142875"/>
                    </a:lnTo>
                    <a:lnTo>
                      <a:pt x="311943" y="102394"/>
                    </a:lnTo>
                    <a:lnTo>
                      <a:pt x="266700" y="76200"/>
                    </a:lnTo>
                    <a:lnTo>
                      <a:pt x="211931" y="45244"/>
                    </a:lnTo>
                    <a:lnTo>
                      <a:pt x="121443" y="0"/>
                    </a:lnTo>
                    <a:lnTo>
                      <a:pt x="0" y="28575"/>
                    </a:lnTo>
                    <a:lnTo>
                      <a:pt x="76200" y="54769"/>
                    </a:lnTo>
                    <a:lnTo>
                      <a:pt x="111918" y="78582"/>
                    </a:lnTo>
                    <a:lnTo>
                      <a:pt x="142875" y="107157"/>
                    </a:lnTo>
                    <a:lnTo>
                      <a:pt x="161925" y="128588"/>
                    </a:lnTo>
                    <a:lnTo>
                      <a:pt x="188118" y="164307"/>
                    </a:lnTo>
                    <a:lnTo>
                      <a:pt x="214312" y="214313"/>
                    </a:lnTo>
                    <a:lnTo>
                      <a:pt x="226218" y="245269"/>
                    </a:lnTo>
                    <a:lnTo>
                      <a:pt x="240506" y="288132"/>
                    </a:lnTo>
                    <a:lnTo>
                      <a:pt x="250031" y="330994"/>
                    </a:lnTo>
                    <a:lnTo>
                      <a:pt x="257175" y="383382"/>
                    </a:lnTo>
                    <a:lnTo>
                      <a:pt x="261937" y="452438"/>
                    </a:lnTo>
                    <a:lnTo>
                      <a:pt x="264318" y="490538"/>
                    </a:lnTo>
                    <a:lnTo>
                      <a:pt x="283368" y="638175"/>
                    </a:lnTo>
                    <a:lnTo>
                      <a:pt x="314325" y="1131094"/>
                    </a:lnTo>
                    <a:lnTo>
                      <a:pt x="516731" y="1112044"/>
                    </a:lnTo>
                    <a:lnTo>
                      <a:pt x="495300" y="76914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59" name="フリーフォーム 34">
                <a:extLst>
                  <a:ext uri="{FF2B5EF4-FFF2-40B4-BE49-F238E27FC236}">
                    <a16:creationId xmlns:a16="http://schemas.microsoft.com/office/drawing/2014/main" id="{EEB2BA5F-44BB-47BA-8D2C-E933A9A1C81B}"/>
                  </a:ext>
                </a:extLst>
              </p:cNvPr>
              <p:cNvSpPr/>
              <p:nvPr/>
            </p:nvSpPr>
            <p:spPr>
              <a:xfrm>
                <a:off x="6354763" y="2724150"/>
                <a:ext cx="508000" cy="1150938"/>
              </a:xfrm>
              <a:custGeom>
                <a:avLst/>
                <a:gdLst>
                  <a:gd name="connsiteX0" fmla="*/ 85725 w 507207"/>
                  <a:gd name="connsiteY0" fmla="*/ 916781 h 1150144"/>
                  <a:gd name="connsiteX1" fmla="*/ 126207 w 507207"/>
                  <a:gd name="connsiteY1" fmla="*/ 754856 h 1150144"/>
                  <a:gd name="connsiteX2" fmla="*/ 161925 w 507207"/>
                  <a:gd name="connsiteY2" fmla="*/ 611981 h 1150144"/>
                  <a:gd name="connsiteX3" fmla="*/ 176213 w 507207"/>
                  <a:gd name="connsiteY3" fmla="*/ 495300 h 1150144"/>
                  <a:gd name="connsiteX4" fmla="*/ 209550 w 507207"/>
                  <a:gd name="connsiteY4" fmla="*/ 328613 h 1150144"/>
                  <a:gd name="connsiteX5" fmla="*/ 221457 w 507207"/>
                  <a:gd name="connsiteY5" fmla="*/ 266700 h 1150144"/>
                  <a:gd name="connsiteX6" fmla="*/ 226219 w 507207"/>
                  <a:gd name="connsiteY6" fmla="*/ 238125 h 1150144"/>
                  <a:gd name="connsiteX7" fmla="*/ 226219 w 507207"/>
                  <a:gd name="connsiteY7" fmla="*/ 209550 h 1150144"/>
                  <a:gd name="connsiteX8" fmla="*/ 219075 w 507207"/>
                  <a:gd name="connsiteY8" fmla="*/ 173831 h 1150144"/>
                  <a:gd name="connsiteX9" fmla="*/ 207169 w 507207"/>
                  <a:gd name="connsiteY9" fmla="*/ 142875 h 1150144"/>
                  <a:gd name="connsiteX10" fmla="*/ 185738 w 507207"/>
                  <a:gd name="connsiteY10" fmla="*/ 109538 h 1150144"/>
                  <a:gd name="connsiteX11" fmla="*/ 159544 w 507207"/>
                  <a:gd name="connsiteY11" fmla="*/ 85725 h 1150144"/>
                  <a:gd name="connsiteX12" fmla="*/ 123825 w 507207"/>
                  <a:gd name="connsiteY12" fmla="*/ 61913 h 1150144"/>
                  <a:gd name="connsiteX13" fmla="*/ 85725 w 507207"/>
                  <a:gd name="connsiteY13" fmla="*/ 42863 h 1150144"/>
                  <a:gd name="connsiteX14" fmla="*/ 0 w 507207"/>
                  <a:gd name="connsiteY14" fmla="*/ 7144 h 1150144"/>
                  <a:gd name="connsiteX15" fmla="*/ 180975 w 507207"/>
                  <a:gd name="connsiteY15" fmla="*/ 0 h 1150144"/>
                  <a:gd name="connsiteX16" fmla="*/ 266700 w 507207"/>
                  <a:gd name="connsiteY16" fmla="*/ 59531 h 1150144"/>
                  <a:gd name="connsiteX17" fmla="*/ 328613 w 507207"/>
                  <a:gd name="connsiteY17" fmla="*/ 104775 h 1150144"/>
                  <a:gd name="connsiteX18" fmla="*/ 366713 w 507207"/>
                  <a:gd name="connsiteY18" fmla="*/ 130969 h 1150144"/>
                  <a:gd name="connsiteX19" fmla="*/ 419100 w 507207"/>
                  <a:gd name="connsiteY19" fmla="*/ 173831 h 1150144"/>
                  <a:gd name="connsiteX20" fmla="*/ 471488 w 507207"/>
                  <a:gd name="connsiteY20" fmla="*/ 219075 h 1150144"/>
                  <a:gd name="connsiteX21" fmla="*/ 495300 w 507207"/>
                  <a:gd name="connsiteY21" fmla="*/ 240506 h 1150144"/>
                  <a:gd name="connsiteX22" fmla="*/ 504825 w 507207"/>
                  <a:gd name="connsiteY22" fmla="*/ 252413 h 1150144"/>
                  <a:gd name="connsiteX23" fmla="*/ 507207 w 507207"/>
                  <a:gd name="connsiteY23" fmla="*/ 259556 h 1150144"/>
                  <a:gd name="connsiteX24" fmla="*/ 490538 w 507207"/>
                  <a:gd name="connsiteY24" fmla="*/ 288131 h 1150144"/>
                  <a:gd name="connsiteX25" fmla="*/ 471488 w 507207"/>
                  <a:gd name="connsiteY25" fmla="*/ 319088 h 1150144"/>
                  <a:gd name="connsiteX26" fmla="*/ 450057 w 507207"/>
                  <a:gd name="connsiteY26" fmla="*/ 366713 h 1150144"/>
                  <a:gd name="connsiteX27" fmla="*/ 428625 w 507207"/>
                  <a:gd name="connsiteY27" fmla="*/ 423863 h 1150144"/>
                  <a:gd name="connsiteX28" fmla="*/ 421482 w 507207"/>
                  <a:gd name="connsiteY28" fmla="*/ 461963 h 1150144"/>
                  <a:gd name="connsiteX29" fmla="*/ 361950 w 507207"/>
                  <a:gd name="connsiteY29" fmla="*/ 692944 h 1150144"/>
                  <a:gd name="connsiteX30" fmla="*/ 319088 w 507207"/>
                  <a:gd name="connsiteY30" fmla="*/ 862013 h 1150144"/>
                  <a:gd name="connsiteX31" fmla="*/ 250032 w 507207"/>
                  <a:gd name="connsiteY31" fmla="*/ 1133475 h 1150144"/>
                  <a:gd name="connsiteX32" fmla="*/ 33338 w 507207"/>
                  <a:gd name="connsiteY32" fmla="*/ 1150144 h 1150144"/>
                  <a:gd name="connsiteX33" fmla="*/ 85725 w 507207"/>
                  <a:gd name="connsiteY33" fmla="*/ 916781 h 1150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507207" h="1150144">
                    <a:moveTo>
                      <a:pt x="85725" y="916781"/>
                    </a:moveTo>
                    <a:lnTo>
                      <a:pt x="126207" y="754856"/>
                    </a:lnTo>
                    <a:lnTo>
                      <a:pt x="161925" y="611981"/>
                    </a:lnTo>
                    <a:lnTo>
                      <a:pt x="176213" y="495300"/>
                    </a:lnTo>
                    <a:lnTo>
                      <a:pt x="209550" y="328613"/>
                    </a:lnTo>
                    <a:lnTo>
                      <a:pt x="221457" y="266700"/>
                    </a:lnTo>
                    <a:lnTo>
                      <a:pt x="226219" y="238125"/>
                    </a:lnTo>
                    <a:lnTo>
                      <a:pt x="226219" y="209550"/>
                    </a:lnTo>
                    <a:lnTo>
                      <a:pt x="219075" y="173831"/>
                    </a:lnTo>
                    <a:lnTo>
                      <a:pt x="207169" y="142875"/>
                    </a:lnTo>
                    <a:lnTo>
                      <a:pt x="185738" y="109538"/>
                    </a:lnTo>
                    <a:lnTo>
                      <a:pt x="159544" y="85725"/>
                    </a:lnTo>
                    <a:lnTo>
                      <a:pt x="123825" y="61913"/>
                    </a:lnTo>
                    <a:lnTo>
                      <a:pt x="85725" y="42863"/>
                    </a:lnTo>
                    <a:lnTo>
                      <a:pt x="0" y="7144"/>
                    </a:lnTo>
                    <a:lnTo>
                      <a:pt x="180975" y="0"/>
                    </a:lnTo>
                    <a:lnTo>
                      <a:pt x="266700" y="59531"/>
                    </a:lnTo>
                    <a:lnTo>
                      <a:pt x="328613" y="104775"/>
                    </a:lnTo>
                    <a:lnTo>
                      <a:pt x="366713" y="130969"/>
                    </a:lnTo>
                    <a:lnTo>
                      <a:pt x="419100" y="173831"/>
                    </a:lnTo>
                    <a:lnTo>
                      <a:pt x="471488" y="219075"/>
                    </a:lnTo>
                    <a:lnTo>
                      <a:pt x="495300" y="240506"/>
                    </a:lnTo>
                    <a:lnTo>
                      <a:pt x="504825" y="252413"/>
                    </a:lnTo>
                    <a:lnTo>
                      <a:pt x="507207" y="259556"/>
                    </a:lnTo>
                    <a:lnTo>
                      <a:pt x="490538" y="288131"/>
                    </a:lnTo>
                    <a:lnTo>
                      <a:pt x="471488" y="319088"/>
                    </a:lnTo>
                    <a:lnTo>
                      <a:pt x="450057" y="366713"/>
                    </a:lnTo>
                    <a:lnTo>
                      <a:pt x="428625" y="423863"/>
                    </a:lnTo>
                    <a:lnTo>
                      <a:pt x="421482" y="461963"/>
                    </a:lnTo>
                    <a:lnTo>
                      <a:pt x="361950" y="692944"/>
                    </a:lnTo>
                    <a:lnTo>
                      <a:pt x="319088" y="862013"/>
                    </a:lnTo>
                    <a:lnTo>
                      <a:pt x="250032" y="1133475"/>
                    </a:lnTo>
                    <a:lnTo>
                      <a:pt x="33338" y="1150144"/>
                    </a:lnTo>
                    <a:lnTo>
                      <a:pt x="85725" y="91678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60" name="フリーフォーム 35">
                <a:extLst>
                  <a:ext uri="{FF2B5EF4-FFF2-40B4-BE49-F238E27FC236}">
                    <a16:creationId xmlns:a16="http://schemas.microsoft.com/office/drawing/2014/main" id="{35000FF9-F9FC-4F44-A43D-6A9AF9BF62EE}"/>
                  </a:ext>
                </a:extLst>
              </p:cNvPr>
              <p:cNvSpPr/>
              <p:nvPr/>
            </p:nvSpPr>
            <p:spPr>
              <a:xfrm>
                <a:off x="3892551" y="3719513"/>
                <a:ext cx="4181475" cy="488950"/>
              </a:xfrm>
              <a:custGeom>
                <a:avLst/>
                <a:gdLst>
                  <a:gd name="connsiteX0" fmla="*/ 2090542 w 4181085"/>
                  <a:gd name="connsiteY0" fmla="*/ 118974 h 489493"/>
                  <a:gd name="connsiteX1" fmla="*/ 1791408 w 4181085"/>
                  <a:gd name="connsiteY1" fmla="*/ 135970 h 489493"/>
                  <a:gd name="connsiteX2" fmla="*/ 1601049 w 4181085"/>
                  <a:gd name="connsiteY2" fmla="*/ 156365 h 489493"/>
                  <a:gd name="connsiteX3" fmla="*/ 1366501 w 4181085"/>
                  <a:gd name="connsiteY3" fmla="*/ 180160 h 489493"/>
                  <a:gd name="connsiteX4" fmla="*/ 1080963 w 4181085"/>
                  <a:gd name="connsiteY4" fmla="*/ 207354 h 489493"/>
                  <a:gd name="connsiteX5" fmla="*/ 832817 w 4181085"/>
                  <a:gd name="connsiteY5" fmla="*/ 231149 h 489493"/>
                  <a:gd name="connsiteX6" fmla="*/ 676452 w 4181085"/>
                  <a:gd name="connsiteY6" fmla="*/ 244746 h 489493"/>
                  <a:gd name="connsiteX7" fmla="*/ 479295 w 4181085"/>
                  <a:gd name="connsiteY7" fmla="*/ 265142 h 489493"/>
                  <a:gd name="connsiteX8" fmla="*/ 411310 w 4181085"/>
                  <a:gd name="connsiteY8" fmla="*/ 271940 h 489493"/>
                  <a:gd name="connsiteX9" fmla="*/ 356921 w 4181085"/>
                  <a:gd name="connsiteY9" fmla="*/ 268541 h 489493"/>
                  <a:gd name="connsiteX10" fmla="*/ 295735 w 4181085"/>
                  <a:gd name="connsiteY10" fmla="*/ 261742 h 489493"/>
                  <a:gd name="connsiteX11" fmla="*/ 258343 w 4181085"/>
                  <a:gd name="connsiteY11" fmla="*/ 254944 h 489493"/>
                  <a:gd name="connsiteX12" fmla="*/ 200556 w 4181085"/>
                  <a:gd name="connsiteY12" fmla="*/ 237948 h 489493"/>
                  <a:gd name="connsiteX13" fmla="*/ 163164 w 4181085"/>
                  <a:gd name="connsiteY13" fmla="*/ 224351 h 489493"/>
                  <a:gd name="connsiteX14" fmla="*/ 112175 w 4181085"/>
                  <a:gd name="connsiteY14" fmla="*/ 200556 h 489493"/>
                  <a:gd name="connsiteX15" fmla="*/ 78182 w 4181085"/>
                  <a:gd name="connsiteY15" fmla="*/ 176761 h 489493"/>
                  <a:gd name="connsiteX16" fmla="*/ 57787 w 4181085"/>
                  <a:gd name="connsiteY16" fmla="*/ 163164 h 489493"/>
                  <a:gd name="connsiteX17" fmla="*/ 33992 w 4181085"/>
                  <a:gd name="connsiteY17" fmla="*/ 152966 h 489493"/>
                  <a:gd name="connsiteX18" fmla="*/ 10197 w 4181085"/>
                  <a:gd name="connsiteY18" fmla="*/ 156365 h 489493"/>
                  <a:gd name="connsiteX19" fmla="*/ 0 w 4181085"/>
                  <a:gd name="connsiteY19" fmla="*/ 166563 h 489493"/>
                  <a:gd name="connsiteX20" fmla="*/ 0 w 4181085"/>
                  <a:gd name="connsiteY20" fmla="*/ 190358 h 489493"/>
                  <a:gd name="connsiteX21" fmla="*/ 23794 w 4181085"/>
                  <a:gd name="connsiteY21" fmla="*/ 224351 h 489493"/>
                  <a:gd name="connsiteX22" fmla="*/ 71384 w 4181085"/>
                  <a:gd name="connsiteY22" fmla="*/ 271940 h 489493"/>
                  <a:gd name="connsiteX23" fmla="*/ 125772 w 4181085"/>
                  <a:gd name="connsiteY23" fmla="*/ 319530 h 489493"/>
                  <a:gd name="connsiteX24" fmla="*/ 163164 w 4181085"/>
                  <a:gd name="connsiteY24" fmla="*/ 353522 h 489493"/>
                  <a:gd name="connsiteX25" fmla="*/ 214153 w 4181085"/>
                  <a:gd name="connsiteY25" fmla="*/ 390914 h 489493"/>
                  <a:gd name="connsiteX26" fmla="*/ 254944 w 4181085"/>
                  <a:gd name="connsiteY26" fmla="*/ 421507 h 489493"/>
                  <a:gd name="connsiteX27" fmla="*/ 305933 w 4181085"/>
                  <a:gd name="connsiteY27" fmla="*/ 452101 h 489493"/>
                  <a:gd name="connsiteX28" fmla="*/ 346724 w 4181085"/>
                  <a:gd name="connsiteY28" fmla="*/ 475896 h 489493"/>
                  <a:gd name="connsiteX29" fmla="*/ 370518 w 4181085"/>
                  <a:gd name="connsiteY29" fmla="*/ 486093 h 489493"/>
                  <a:gd name="connsiteX30" fmla="*/ 384115 w 4181085"/>
                  <a:gd name="connsiteY30" fmla="*/ 489493 h 489493"/>
                  <a:gd name="connsiteX31" fmla="*/ 418108 w 4181085"/>
                  <a:gd name="connsiteY31" fmla="*/ 489493 h 489493"/>
                  <a:gd name="connsiteX32" fmla="*/ 547280 w 4181085"/>
                  <a:gd name="connsiteY32" fmla="*/ 469097 h 489493"/>
                  <a:gd name="connsiteX33" fmla="*/ 730840 w 4181085"/>
                  <a:gd name="connsiteY33" fmla="*/ 435104 h 489493"/>
                  <a:gd name="connsiteX34" fmla="*/ 924597 w 4181085"/>
                  <a:gd name="connsiteY34" fmla="*/ 404511 h 489493"/>
                  <a:gd name="connsiteX35" fmla="*/ 1152347 w 4181085"/>
                  <a:gd name="connsiteY35" fmla="*/ 370519 h 489493"/>
                  <a:gd name="connsiteX36" fmla="*/ 1325710 w 4181085"/>
                  <a:gd name="connsiteY36" fmla="*/ 343325 h 489493"/>
                  <a:gd name="connsiteX37" fmla="*/ 1631643 w 4181085"/>
                  <a:gd name="connsiteY37" fmla="*/ 292336 h 489493"/>
                  <a:gd name="connsiteX38" fmla="*/ 1883188 w 4181085"/>
                  <a:gd name="connsiteY38" fmla="*/ 275339 h 489493"/>
                  <a:gd name="connsiteX39" fmla="*/ 2008960 w 4181085"/>
                  <a:gd name="connsiteY39" fmla="*/ 268541 h 489493"/>
                  <a:gd name="connsiteX40" fmla="*/ 2206117 w 4181085"/>
                  <a:gd name="connsiteY40" fmla="*/ 254944 h 489493"/>
                  <a:gd name="connsiteX41" fmla="*/ 2396475 w 4181085"/>
                  <a:gd name="connsiteY41" fmla="*/ 237948 h 489493"/>
                  <a:gd name="connsiteX42" fmla="*/ 2593632 w 4181085"/>
                  <a:gd name="connsiteY42" fmla="*/ 224351 h 489493"/>
                  <a:gd name="connsiteX43" fmla="*/ 2722804 w 4181085"/>
                  <a:gd name="connsiteY43" fmla="*/ 224351 h 489493"/>
                  <a:gd name="connsiteX44" fmla="*/ 2960752 w 4181085"/>
                  <a:gd name="connsiteY44" fmla="*/ 224351 h 489493"/>
                  <a:gd name="connsiteX45" fmla="*/ 3137513 w 4181085"/>
                  <a:gd name="connsiteY45" fmla="*/ 227750 h 489493"/>
                  <a:gd name="connsiteX46" fmla="*/ 3273484 w 4181085"/>
                  <a:gd name="connsiteY46" fmla="*/ 227750 h 489493"/>
                  <a:gd name="connsiteX47" fmla="*/ 3385659 w 4181085"/>
                  <a:gd name="connsiteY47" fmla="*/ 231149 h 489493"/>
                  <a:gd name="connsiteX48" fmla="*/ 3487637 w 4181085"/>
                  <a:gd name="connsiteY48" fmla="*/ 237948 h 489493"/>
                  <a:gd name="connsiteX49" fmla="*/ 3576017 w 4181085"/>
                  <a:gd name="connsiteY49" fmla="*/ 244746 h 489493"/>
                  <a:gd name="connsiteX50" fmla="*/ 3674596 w 4181085"/>
                  <a:gd name="connsiteY50" fmla="*/ 254944 h 489493"/>
                  <a:gd name="connsiteX51" fmla="*/ 3827562 w 4181085"/>
                  <a:gd name="connsiteY51" fmla="*/ 275339 h 489493"/>
                  <a:gd name="connsiteX52" fmla="*/ 3956734 w 4181085"/>
                  <a:gd name="connsiteY52" fmla="*/ 295735 h 489493"/>
                  <a:gd name="connsiteX53" fmla="*/ 4028118 w 4181085"/>
                  <a:gd name="connsiteY53" fmla="*/ 309332 h 489493"/>
                  <a:gd name="connsiteX54" fmla="*/ 4055313 w 4181085"/>
                  <a:gd name="connsiteY54" fmla="*/ 312731 h 489493"/>
                  <a:gd name="connsiteX55" fmla="*/ 4096104 w 4181085"/>
                  <a:gd name="connsiteY55" fmla="*/ 305933 h 489493"/>
                  <a:gd name="connsiteX56" fmla="*/ 4133495 w 4181085"/>
                  <a:gd name="connsiteY56" fmla="*/ 295735 h 489493"/>
                  <a:gd name="connsiteX57" fmla="*/ 4164089 w 4181085"/>
                  <a:gd name="connsiteY57" fmla="*/ 275339 h 489493"/>
                  <a:gd name="connsiteX58" fmla="*/ 4177686 w 4181085"/>
                  <a:gd name="connsiteY58" fmla="*/ 258343 h 489493"/>
                  <a:gd name="connsiteX59" fmla="*/ 4181085 w 4181085"/>
                  <a:gd name="connsiteY59" fmla="*/ 244746 h 489493"/>
                  <a:gd name="connsiteX60" fmla="*/ 4177686 w 4181085"/>
                  <a:gd name="connsiteY60" fmla="*/ 220951 h 489493"/>
                  <a:gd name="connsiteX61" fmla="*/ 4164089 w 4181085"/>
                  <a:gd name="connsiteY61" fmla="*/ 193757 h 489493"/>
                  <a:gd name="connsiteX62" fmla="*/ 4150492 w 4181085"/>
                  <a:gd name="connsiteY62" fmla="*/ 173362 h 489493"/>
                  <a:gd name="connsiteX63" fmla="*/ 4133495 w 4181085"/>
                  <a:gd name="connsiteY63" fmla="*/ 156365 h 489493"/>
                  <a:gd name="connsiteX64" fmla="*/ 4119898 w 4181085"/>
                  <a:gd name="connsiteY64" fmla="*/ 142768 h 489493"/>
                  <a:gd name="connsiteX65" fmla="*/ 4089305 w 4181085"/>
                  <a:gd name="connsiteY65" fmla="*/ 118974 h 489493"/>
                  <a:gd name="connsiteX66" fmla="*/ 4007723 w 4181085"/>
                  <a:gd name="connsiteY66" fmla="*/ 78183 h 489493"/>
                  <a:gd name="connsiteX67" fmla="*/ 3919342 w 4181085"/>
                  <a:gd name="connsiteY67" fmla="*/ 37391 h 489493"/>
                  <a:gd name="connsiteX68" fmla="*/ 3858156 w 4181085"/>
                  <a:gd name="connsiteY68" fmla="*/ 16996 h 489493"/>
                  <a:gd name="connsiteX69" fmla="*/ 3824163 w 4181085"/>
                  <a:gd name="connsiteY69" fmla="*/ 6798 h 489493"/>
                  <a:gd name="connsiteX70" fmla="*/ 3803768 w 4181085"/>
                  <a:gd name="connsiteY70" fmla="*/ 0 h 489493"/>
                  <a:gd name="connsiteX71" fmla="*/ 3756178 w 4181085"/>
                  <a:gd name="connsiteY71" fmla="*/ 6798 h 489493"/>
                  <a:gd name="connsiteX72" fmla="*/ 3660999 w 4181085"/>
                  <a:gd name="connsiteY72" fmla="*/ 23794 h 489493"/>
                  <a:gd name="connsiteX73" fmla="*/ 3593014 w 4181085"/>
                  <a:gd name="connsiteY73" fmla="*/ 30593 h 489493"/>
                  <a:gd name="connsiteX74" fmla="*/ 3399256 w 4181085"/>
                  <a:gd name="connsiteY74" fmla="*/ 37391 h 489493"/>
                  <a:gd name="connsiteX75" fmla="*/ 3134114 w 4181085"/>
                  <a:gd name="connsiteY75" fmla="*/ 50988 h 489493"/>
                  <a:gd name="connsiteX76" fmla="*/ 2797588 w 4181085"/>
                  <a:gd name="connsiteY76" fmla="*/ 67985 h 489493"/>
                  <a:gd name="connsiteX77" fmla="*/ 2678614 w 4181085"/>
                  <a:gd name="connsiteY77" fmla="*/ 78183 h 489493"/>
                  <a:gd name="connsiteX78" fmla="*/ 2331889 w 4181085"/>
                  <a:gd name="connsiteY78" fmla="*/ 105377 h 489493"/>
                  <a:gd name="connsiteX79" fmla="*/ 2090542 w 4181085"/>
                  <a:gd name="connsiteY79" fmla="*/ 118974 h 489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</a:cxnLst>
                <a:rect l="l" t="t" r="r" b="b"/>
                <a:pathLst>
                  <a:path w="4181085" h="489493">
                    <a:moveTo>
                      <a:pt x="2090542" y="118974"/>
                    </a:moveTo>
                    <a:lnTo>
                      <a:pt x="1791408" y="135970"/>
                    </a:lnTo>
                    <a:lnTo>
                      <a:pt x="1601049" y="156365"/>
                    </a:lnTo>
                    <a:lnTo>
                      <a:pt x="1366501" y="180160"/>
                    </a:lnTo>
                    <a:lnTo>
                      <a:pt x="1080963" y="207354"/>
                    </a:lnTo>
                    <a:lnTo>
                      <a:pt x="832817" y="231149"/>
                    </a:lnTo>
                    <a:lnTo>
                      <a:pt x="676452" y="244746"/>
                    </a:lnTo>
                    <a:lnTo>
                      <a:pt x="479295" y="265142"/>
                    </a:lnTo>
                    <a:lnTo>
                      <a:pt x="411310" y="271940"/>
                    </a:lnTo>
                    <a:lnTo>
                      <a:pt x="356921" y="268541"/>
                    </a:lnTo>
                    <a:lnTo>
                      <a:pt x="295735" y="261742"/>
                    </a:lnTo>
                    <a:lnTo>
                      <a:pt x="258343" y="254944"/>
                    </a:lnTo>
                    <a:lnTo>
                      <a:pt x="200556" y="237948"/>
                    </a:lnTo>
                    <a:lnTo>
                      <a:pt x="163164" y="224351"/>
                    </a:lnTo>
                    <a:lnTo>
                      <a:pt x="112175" y="200556"/>
                    </a:lnTo>
                    <a:lnTo>
                      <a:pt x="78182" y="176761"/>
                    </a:lnTo>
                    <a:lnTo>
                      <a:pt x="57787" y="163164"/>
                    </a:lnTo>
                    <a:lnTo>
                      <a:pt x="33992" y="152966"/>
                    </a:lnTo>
                    <a:lnTo>
                      <a:pt x="10197" y="156365"/>
                    </a:lnTo>
                    <a:lnTo>
                      <a:pt x="0" y="166563"/>
                    </a:lnTo>
                    <a:lnTo>
                      <a:pt x="0" y="190358"/>
                    </a:lnTo>
                    <a:lnTo>
                      <a:pt x="23794" y="224351"/>
                    </a:lnTo>
                    <a:lnTo>
                      <a:pt x="71384" y="271940"/>
                    </a:lnTo>
                    <a:lnTo>
                      <a:pt x="125772" y="319530"/>
                    </a:lnTo>
                    <a:lnTo>
                      <a:pt x="163164" y="353522"/>
                    </a:lnTo>
                    <a:lnTo>
                      <a:pt x="214153" y="390914"/>
                    </a:lnTo>
                    <a:lnTo>
                      <a:pt x="254944" y="421507"/>
                    </a:lnTo>
                    <a:lnTo>
                      <a:pt x="305933" y="452101"/>
                    </a:lnTo>
                    <a:lnTo>
                      <a:pt x="346724" y="475896"/>
                    </a:lnTo>
                    <a:lnTo>
                      <a:pt x="370518" y="486093"/>
                    </a:lnTo>
                    <a:lnTo>
                      <a:pt x="384115" y="489493"/>
                    </a:lnTo>
                    <a:lnTo>
                      <a:pt x="418108" y="489493"/>
                    </a:lnTo>
                    <a:lnTo>
                      <a:pt x="547280" y="469097"/>
                    </a:lnTo>
                    <a:lnTo>
                      <a:pt x="730840" y="435104"/>
                    </a:lnTo>
                    <a:lnTo>
                      <a:pt x="924597" y="404511"/>
                    </a:lnTo>
                    <a:lnTo>
                      <a:pt x="1152347" y="370519"/>
                    </a:lnTo>
                    <a:lnTo>
                      <a:pt x="1325710" y="343325"/>
                    </a:lnTo>
                    <a:lnTo>
                      <a:pt x="1631643" y="292336"/>
                    </a:lnTo>
                    <a:lnTo>
                      <a:pt x="1883188" y="275339"/>
                    </a:lnTo>
                    <a:lnTo>
                      <a:pt x="2008960" y="268541"/>
                    </a:lnTo>
                    <a:lnTo>
                      <a:pt x="2206117" y="254944"/>
                    </a:lnTo>
                    <a:lnTo>
                      <a:pt x="2396475" y="237948"/>
                    </a:lnTo>
                    <a:lnTo>
                      <a:pt x="2593632" y="224351"/>
                    </a:lnTo>
                    <a:lnTo>
                      <a:pt x="2722804" y="224351"/>
                    </a:lnTo>
                    <a:lnTo>
                      <a:pt x="2960752" y="224351"/>
                    </a:lnTo>
                    <a:lnTo>
                      <a:pt x="3137513" y="227750"/>
                    </a:lnTo>
                    <a:lnTo>
                      <a:pt x="3273484" y="227750"/>
                    </a:lnTo>
                    <a:lnTo>
                      <a:pt x="3385659" y="231149"/>
                    </a:lnTo>
                    <a:lnTo>
                      <a:pt x="3487637" y="237948"/>
                    </a:lnTo>
                    <a:lnTo>
                      <a:pt x="3576017" y="244746"/>
                    </a:lnTo>
                    <a:lnTo>
                      <a:pt x="3674596" y="254944"/>
                    </a:lnTo>
                    <a:lnTo>
                      <a:pt x="3827562" y="275339"/>
                    </a:lnTo>
                    <a:lnTo>
                      <a:pt x="3956734" y="295735"/>
                    </a:lnTo>
                    <a:lnTo>
                      <a:pt x="4028118" y="309332"/>
                    </a:lnTo>
                    <a:lnTo>
                      <a:pt x="4055313" y="312731"/>
                    </a:lnTo>
                    <a:lnTo>
                      <a:pt x="4096104" y="305933"/>
                    </a:lnTo>
                    <a:lnTo>
                      <a:pt x="4133495" y="295735"/>
                    </a:lnTo>
                    <a:lnTo>
                      <a:pt x="4164089" y="275339"/>
                    </a:lnTo>
                    <a:lnTo>
                      <a:pt x="4177686" y="258343"/>
                    </a:lnTo>
                    <a:lnTo>
                      <a:pt x="4181085" y="244746"/>
                    </a:lnTo>
                    <a:lnTo>
                      <a:pt x="4177686" y="220951"/>
                    </a:lnTo>
                    <a:lnTo>
                      <a:pt x="4164089" y="193757"/>
                    </a:lnTo>
                    <a:lnTo>
                      <a:pt x="4150492" y="173362"/>
                    </a:lnTo>
                    <a:lnTo>
                      <a:pt x="4133495" y="156365"/>
                    </a:lnTo>
                    <a:lnTo>
                      <a:pt x="4119898" y="142768"/>
                    </a:lnTo>
                    <a:lnTo>
                      <a:pt x="4089305" y="118974"/>
                    </a:lnTo>
                    <a:lnTo>
                      <a:pt x="4007723" y="78183"/>
                    </a:lnTo>
                    <a:lnTo>
                      <a:pt x="3919342" y="37391"/>
                    </a:lnTo>
                    <a:lnTo>
                      <a:pt x="3858156" y="16996"/>
                    </a:lnTo>
                    <a:lnTo>
                      <a:pt x="3824163" y="6798"/>
                    </a:lnTo>
                    <a:lnTo>
                      <a:pt x="3803768" y="0"/>
                    </a:lnTo>
                    <a:lnTo>
                      <a:pt x="3756178" y="6798"/>
                    </a:lnTo>
                    <a:lnTo>
                      <a:pt x="3660999" y="23794"/>
                    </a:lnTo>
                    <a:lnTo>
                      <a:pt x="3593014" y="30593"/>
                    </a:lnTo>
                    <a:lnTo>
                      <a:pt x="3399256" y="37391"/>
                    </a:lnTo>
                    <a:lnTo>
                      <a:pt x="3134114" y="50988"/>
                    </a:lnTo>
                    <a:lnTo>
                      <a:pt x="2797588" y="67985"/>
                    </a:lnTo>
                    <a:lnTo>
                      <a:pt x="2678614" y="78183"/>
                    </a:lnTo>
                    <a:lnTo>
                      <a:pt x="2331889" y="105377"/>
                    </a:lnTo>
                    <a:lnTo>
                      <a:pt x="2090542" y="11897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61" name="フリーフォーム 36">
                <a:extLst>
                  <a:ext uri="{FF2B5EF4-FFF2-40B4-BE49-F238E27FC236}">
                    <a16:creationId xmlns:a16="http://schemas.microsoft.com/office/drawing/2014/main" id="{2CA23697-1669-49EE-81B0-4DF29D20A4F6}"/>
                  </a:ext>
                </a:extLst>
              </p:cNvPr>
              <p:cNvSpPr/>
              <p:nvPr/>
            </p:nvSpPr>
            <p:spPr>
              <a:xfrm>
                <a:off x="4037014" y="3979863"/>
                <a:ext cx="1565275" cy="1077912"/>
              </a:xfrm>
              <a:custGeom>
                <a:avLst/>
                <a:gdLst>
                  <a:gd name="connsiteX0" fmla="*/ 1045369 w 1566862"/>
                  <a:gd name="connsiteY0" fmla="*/ 250031 h 1078706"/>
                  <a:gd name="connsiteX1" fmla="*/ 909637 w 1566862"/>
                  <a:gd name="connsiteY1" fmla="*/ 376237 h 1078706"/>
                  <a:gd name="connsiteX2" fmla="*/ 797719 w 1566862"/>
                  <a:gd name="connsiteY2" fmla="*/ 476250 h 1078706"/>
                  <a:gd name="connsiteX3" fmla="*/ 652462 w 1566862"/>
                  <a:gd name="connsiteY3" fmla="*/ 597694 h 1078706"/>
                  <a:gd name="connsiteX4" fmla="*/ 519112 w 1566862"/>
                  <a:gd name="connsiteY4" fmla="*/ 707231 h 1078706"/>
                  <a:gd name="connsiteX5" fmla="*/ 397669 w 1566862"/>
                  <a:gd name="connsiteY5" fmla="*/ 795337 h 1078706"/>
                  <a:gd name="connsiteX6" fmla="*/ 280987 w 1566862"/>
                  <a:gd name="connsiteY6" fmla="*/ 878681 h 1078706"/>
                  <a:gd name="connsiteX7" fmla="*/ 171450 w 1566862"/>
                  <a:gd name="connsiteY7" fmla="*/ 950119 h 1078706"/>
                  <a:gd name="connsiteX8" fmla="*/ 26194 w 1566862"/>
                  <a:gd name="connsiteY8" fmla="*/ 1031081 h 1078706"/>
                  <a:gd name="connsiteX9" fmla="*/ 9525 w 1566862"/>
                  <a:gd name="connsiteY9" fmla="*/ 1042987 h 1078706"/>
                  <a:gd name="connsiteX10" fmla="*/ 0 w 1566862"/>
                  <a:gd name="connsiteY10" fmla="*/ 1059656 h 1078706"/>
                  <a:gd name="connsiteX11" fmla="*/ 4762 w 1566862"/>
                  <a:gd name="connsiteY11" fmla="*/ 1066800 h 1078706"/>
                  <a:gd name="connsiteX12" fmla="*/ 16669 w 1566862"/>
                  <a:gd name="connsiteY12" fmla="*/ 1073944 h 1078706"/>
                  <a:gd name="connsiteX13" fmla="*/ 38100 w 1566862"/>
                  <a:gd name="connsiteY13" fmla="*/ 1078706 h 1078706"/>
                  <a:gd name="connsiteX14" fmla="*/ 61912 w 1566862"/>
                  <a:gd name="connsiteY14" fmla="*/ 1078706 h 1078706"/>
                  <a:gd name="connsiteX15" fmla="*/ 111919 w 1566862"/>
                  <a:gd name="connsiteY15" fmla="*/ 1064419 h 1078706"/>
                  <a:gd name="connsiteX16" fmla="*/ 264319 w 1566862"/>
                  <a:gd name="connsiteY16" fmla="*/ 1000125 h 1078706"/>
                  <a:gd name="connsiteX17" fmla="*/ 442912 w 1566862"/>
                  <a:gd name="connsiteY17" fmla="*/ 914400 h 1078706"/>
                  <a:gd name="connsiteX18" fmla="*/ 592931 w 1566862"/>
                  <a:gd name="connsiteY18" fmla="*/ 835819 h 1078706"/>
                  <a:gd name="connsiteX19" fmla="*/ 702469 w 1566862"/>
                  <a:gd name="connsiteY19" fmla="*/ 773906 h 1078706"/>
                  <a:gd name="connsiteX20" fmla="*/ 857250 w 1566862"/>
                  <a:gd name="connsiteY20" fmla="*/ 681037 h 1078706"/>
                  <a:gd name="connsiteX21" fmla="*/ 1009650 w 1566862"/>
                  <a:gd name="connsiteY21" fmla="*/ 581025 h 1078706"/>
                  <a:gd name="connsiteX22" fmla="*/ 1147762 w 1566862"/>
                  <a:gd name="connsiteY22" fmla="*/ 471487 h 1078706"/>
                  <a:gd name="connsiteX23" fmla="*/ 1243012 w 1566862"/>
                  <a:gd name="connsiteY23" fmla="*/ 395287 h 1078706"/>
                  <a:gd name="connsiteX24" fmla="*/ 1307306 w 1566862"/>
                  <a:gd name="connsiteY24" fmla="*/ 340519 h 1078706"/>
                  <a:gd name="connsiteX25" fmla="*/ 1378744 w 1566862"/>
                  <a:gd name="connsiteY25" fmla="*/ 283369 h 1078706"/>
                  <a:gd name="connsiteX26" fmla="*/ 1469231 w 1566862"/>
                  <a:gd name="connsiteY26" fmla="*/ 209550 h 1078706"/>
                  <a:gd name="connsiteX27" fmla="*/ 1533525 w 1566862"/>
                  <a:gd name="connsiteY27" fmla="*/ 154781 h 1078706"/>
                  <a:gd name="connsiteX28" fmla="*/ 1559719 w 1566862"/>
                  <a:gd name="connsiteY28" fmla="*/ 123825 h 1078706"/>
                  <a:gd name="connsiteX29" fmla="*/ 1566862 w 1566862"/>
                  <a:gd name="connsiteY29" fmla="*/ 109537 h 1078706"/>
                  <a:gd name="connsiteX30" fmla="*/ 1564481 w 1566862"/>
                  <a:gd name="connsiteY30" fmla="*/ 97631 h 1078706"/>
                  <a:gd name="connsiteX31" fmla="*/ 1545431 w 1566862"/>
                  <a:gd name="connsiteY31" fmla="*/ 80962 h 1078706"/>
                  <a:gd name="connsiteX32" fmla="*/ 1507331 w 1566862"/>
                  <a:gd name="connsiteY32" fmla="*/ 47625 h 1078706"/>
                  <a:gd name="connsiteX33" fmla="*/ 1464469 w 1566862"/>
                  <a:gd name="connsiteY33" fmla="*/ 0 h 1078706"/>
                  <a:gd name="connsiteX34" fmla="*/ 1259681 w 1566862"/>
                  <a:gd name="connsiteY34" fmla="*/ 26194 h 1078706"/>
                  <a:gd name="connsiteX35" fmla="*/ 1190625 w 1566862"/>
                  <a:gd name="connsiteY35" fmla="*/ 111919 h 1078706"/>
                  <a:gd name="connsiteX36" fmla="*/ 1092994 w 1566862"/>
                  <a:gd name="connsiteY36" fmla="*/ 207169 h 1078706"/>
                  <a:gd name="connsiteX37" fmla="*/ 1045369 w 1566862"/>
                  <a:gd name="connsiteY37" fmla="*/ 250031 h 1078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66862" h="1078706">
                    <a:moveTo>
                      <a:pt x="1045369" y="250031"/>
                    </a:moveTo>
                    <a:lnTo>
                      <a:pt x="909637" y="376237"/>
                    </a:lnTo>
                    <a:lnTo>
                      <a:pt x="797719" y="476250"/>
                    </a:lnTo>
                    <a:lnTo>
                      <a:pt x="652462" y="597694"/>
                    </a:lnTo>
                    <a:lnTo>
                      <a:pt x="519112" y="707231"/>
                    </a:lnTo>
                    <a:lnTo>
                      <a:pt x="397669" y="795337"/>
                    </a:lnTo>
                    <a:lnTo>
                      <a:pt x="280987" y="878681"/>
                    </a:lnTo>
                    <a:lnTo>
                      <a:pt x="171450" y="950119"/>
                    </a:lnTo>
                    <a:lnTo>
                      <a:pt x="26194" y="1031081"/>
                    </a:lnTo>
                    <a:lnTo>
                      <a:pt x="9525" y="1042987"/>
                    </a:lnTo>
                    <a:lnTo>
                      <a:pt x="0" y="1059656"/>
                    </a:lnTo>
                    <a:lnTo>
                      <a:pt x="4762" y="1066800"/>
                    </a:lnTo>
                    <a:lnTo>
                      <a:pt x="16669" y="1073944"/>
                    </a:lnTo>
                    <a:lnTo>
                      <a:pt x="38100" y="1078706"/>
                    </a:lnTo>
                    <a:lnTo>
                      <a:pt x="61912" y="1078706"/>
                    </a:lnTo>
                    <a:lnTo>
                      <a:pt x="111919" y="1064419"/>
                    </a:lnTo>
                    <a:lnTo>
                      <a:pt x="264319" y="1000125"/>
                    </a:lnTo>
                    <a:lnTo>
                      <a:pt x="442912" y="914400"/>
                    </a:lnTo>
                    <a:lnTo>
                      <a:pt x="592931" y="835819"/>
                    </a:lnTo>
                    <a:lnTo>
                      <a:pt x="702469" y="773906"/>
                    </a:lnTo>
                    <a:lnTo>
                      <a:pt x="857250" y="681037"/>
                    </a:lnTo>
                    <a:lnTo>
                      <a:pt x="1009650" y="581025"/>
                    </a:lnTo>
                    <a:lnTo>
                      <a:pt x="1147762" y="471487"/>
                    </a:lnTo>
                    <a:lnTo>
                      <a:pt x="1243012" y="395287"/>
                    </a:lnTo>
                    <a:lnTo>
                      <a:pt x="1307306" y="340519"/>
                    </a:lnTo>
                    <a:lnTo>
                      <a:pt x="1378744" y="283369"/>
                    </a:lnTo>
                    <a:lnTo>
                      <a:pt x="1469231" y="209550"/>
                    </a:lnTo>
                    <a:lnTo>
                      <a:pt x="1533525" y="154781"/>
                    </a:lnTo>
                    <a:lnTo>
                      <a:pt x="1559719" y="123825"/>
                    </a:lnTo>
                    <a:lnTo>
                      <a:pt x="1566862" y="109537"/>
                    </a:lnTo>
                    <a:lnTo>
                      <a:pt x="1564481" y="97631"/>
                    </a:lnTo>
                    <a:lnTo>
                      <a:pt x="1545431" y="80962"/>
                    </a:lnTo>
                    <a:lnTo>
                      <a:pt x="1507331" y="47625"/>
                    </a:lnTo>
                    <a:lnTo>
                      <a:pt x="1464469" y="0"/>
                    </a:lnTo>
                    <a:lnTo>
                      <a:pt x="1259681" y="26194"/>
                    </a:lnTo>
                    <a:lnTo>
                      <a:pt x="1190625" y="111919"/>
                    </a:lnTo>
                    <a:lnTo>
                      <a:pt x="1092994" y="207169"/>
                    </a:lnTo>
                    <a:lnTo>
                      <a:pt x="1045369" y="25003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62" name="フリーフォーム 37">
                <a:extLst>
                  <a:ext uri="{FF2B5EF4-FFF2-40B4-BE49-F238E27FC236}">
                    <a16:creationId xmlns:a16="http://schemas.microsoft.com/office/drawing/2014/main" id="{33C7B6EF-CE46-4A6A-B5EC-1463D3BEC9E8}"/>
                  </a:ext>
                </a:extLst>
              </p:cNvPr>
              <p:cNvSpPr/>
              <p:nvPr/>
            </p:nvSpPr>
            <p:spPr>
              <a:xfrm>
                <a:off x="6430964" y="3903664"/>
                <a:ext cx="1870075" cy="1114425"/>
              </a:xfrm>
              <a:custGeom>
                <a:avLst/>
                <a:gdLst>
                  <a:gd name="connsiteX0" fmla="*/ 461963 w 1869282"/>
                  <a:gd name="connsiteY0" fmla="*/ 447675 h 1114425"/>
                  <a:gd name="connsiteX1" fmla="*/ 345282 w 1869282"/>
                  <a:gd name="connsiteY1" fmla="*/ 335756 h 1114425"/>
                  <a:gd name="connsiteX2" fmla="*/ 245269 w 1869282"/>
                  <a:gd name="connsiteY2" fmla="*/ 240506 h 1114425"/>
                  <a:gd name="connsiteX3" fmla="*/ 123825 w 1869282"/>
                  <a:gd name="connsiteY3" fmla="*/ 123825 h 1114425"/>
                  <a:gd name="connsiteX4" fmla="*/ 0 w 1869282"/>
                  <a:gd name="connsiteY4" fmla="*/ 9525 h 1114425"/>
                  <a:gd name="connsiteX5" fmla="*/ 138113 w 1869282"/>
                  <a:gd name="connsiteY5" fmla="*/ 0 h 1114425"/>
                  <a:gd name="connsiteX6" fmla="*/ 221457 w 1869282"/>
                  <a:gd name="connsiteY6" fmla="*/ 78581 h 1114425"/>
                  <a:gd name="connsiteX7" fmla="*/ 311944 w 1869282"/>
                  <a:gd name="connsiteY7" fmla="*/ 145256 h 1114425"/>
                  <a:gd name="connsiteX8" fmla="*/ 440532 w 1869282"/>
                  <a:gd name="connsiteY8" fmla="*/ 238125 h 1114425"/>
                  <a:gd name="connsiteX9" fmla="*/ 581025 w 1869282"/>
                  <a:gd name="connsiteY9" fmla="*/ 338137 h 1114425"/>
                  <a:gd name="connsiteX10" fmla="*/ 738188 w 1869282"/>
                  <a:gd name="connsiteY10" fmla="*/ 450056 h 1114425"/>
                  <a:gd name="connsiteX11" fmla="*/ 859632 w 1869282"/>
                  <a:gd name="connsiteY11" fmla="*/ 533400 h 1114425"/>
                  <a:gd name="connsiteX12" fmla="*/ 978694 w 1869282"/>
                  <a:gd name="connsiteY12" fmla="*/ 609600 h 1114425"/>
                  <a:gd name="connsiteX13" fmla="*/ 1128713 w 1869282"/>
                  <a:gd name="connsiteY13" fmla="*/ 700087 h 1114425"/>
                  <a:gd name="connsiteX14" fmla="*/ 1271588 w 1869282"/>
                  <a:gd name="connsiteY14" fmla="*/ 771525 h 1114425"/>
                  <a:gd name="connsiteX15" fmla="*/ 1476375 w 1869282"/>
                  <a:gd name="connsiteY15" fmla="*/ 859631 h 1114425"/>
                  <a:gd name="connsiteX16" fmla="*/ 1678782 w 1869282"/>
                  <a:gd name="connsiteY16" fmla="*/ 938212 h 1114425"/>
                  <a:gd name="connsiteX17" fmla="*/ 1778794 w 1869282"/>
                  <a:gd name="connsiteY17" fmla="*/ 976312 h 1114425"/>
                  <a:gd name="connsiteX18" fmla="*/ 1843088 w 1869282"/>
                  <a:gd name="connsiteY18" fmla="*/ 997744 h 1114425"/>
                  <a:gd name="connsiteX19" fmla="*/ 1854994 w 1869282"/>
                  <a:gd name="connsiteY19" fmla="*/ 1004887 h 1114425"/>
                  <a:gd name="connsiteX20" fmla="*/ 1864519 w 1869282"/>
                  <a:gd name="connsiteY20" fmla="*/ 1014412 h 1114425"/>
                  <a:gd name="connsiteX21" fmla="*/ 1869282 w 1869282"/>
                  <a:gd name="connsiteY21" fmla="*/ 1023937 h 1114425"/>
                  <a:gd name="connsiteX22" fmla="*/ 1869282 w 1869282"/>
                  <a:gd name="connsiteY22" fmla="*/ 1033462 h 1114425"/>
                  <a:gd name="connsiteX23" fmla="*/ 1862138 w 1869282"/>
                  <a:gd name="connsiteY23" fmla="*/ 1047750 h 1114425"/>
                  <a:gd name="connsiteX24" fmla="*/ 1843088 w 1869282"/>
                  <a:gd name="connsiteY24" fmla="*/ 1059656 h 1114425"/>
                  <a:gd name="connsiteX25" fmla="*/ 1795463 w 1869282"/>
                  <a:gd name="connsiteY25" fmla="*/ 1071562 h 1114425"/>
                  <a:gd name="connsiteX26" fmla="*/ 1681163 w 1869282"/>
                  <a:gd name="connsiteY26" fmla="*/ 1081087 h 1114425"/>
                  <a:gd name="connsiteX27" fmla="*/ 1535907 w 1869282"/>
                  <a:gd name="connsiteY27" fmla="*/ 1095375 h 1114425"/>
                  <a:gd name="connsiteX28" fmla="*/ 1390650 w 1869282"/>
                  <a:gd name="connsiteY28" fmla="*/ 1109662 h 1114425"/>
                  <a:gd name="connsiteX29" fmla="*/ 1345407 w 1869282"/>
                  <a:gd name="connsiteY29" fmla="*/ 1114425 h 1114425"/>
                  <a:gd name="connsiteX30" fmla="*/ 1297782 w 1869282"/>
                  <a:gd name="connsiteY30" fmla="*/ 1114425 h 1114425"/>
                  <a:gd name="connsiteX31" fmla="*/ 1254919 w 1869282"/>
                  <a:gd name="connsiteY31" fmla="*/ 1109662 h 1114425"/>
                  <a:gd name="connsiteX32" fmla="*/ 1209675 w 1869282"/>
                  <a:gd name="connsiteY32" fmla="*/ 1097756 h 1114425"/>
                  <a:gd name="connsiteX33" fmla="*/ 1166813 w 1869282"/>
                  <a:gd name="connsiteY33" fmla="*/ 1078706 h 1114425"/>
                  <a:gd name="connsiteX34" fmla="*/ 1123950 w 1869282"/>
                  <a:gd name="connsiteY34" fmla="*/ 1054894 h 1114425"/>
                  <a:gd name="connsiteX35" fmla="*/ 1083469 w 1869282"/>
                  <a:gd name="connsiteY35" fmla="*/ 1028700 h 1114425"/>
                  <a:gd name="connsiteX36" fmla="*/ 997744 w 1869282"/>
                  <a:gd name="connsiteY36" fmla="*/ 959644 h 1114425"/>
                  <a:gd name="connsiteX37" fmla="*/ 869157 w 1869282"/>
                  <a:gd name="connsiteY37" fmla="*/ 833437 h 1114425"/>
                  <a:gd name="connsiteX38" fmla="*/ 773907 w 1869282"/>
                  <a:gd name="connsiteY38" fmla="*/ 738187 h 1114425"/>
                  <a:gd name="connsiteX39" fmla="*/ 626269 w 1869282"/>
                  <a:gd name="connsiteY39" fmla="*/ 600075 h 1114425"/>
                  <a:gd name="connsiteX40" fmla="*/ 461963 w 1869282"/>
                  <a:gd name="connsiteY40" fmla="*/ 447675 h 1114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869282" h="1114425">
                    <a:moveTo>
                      <a:pt x="461963" y="447675"/>
                    </a:moveTo>
                    <a:lnTo>
                      <a:pt x="345282" y="335756"/>
                    </a:lnTo>
                    <a:lnTo>
                      <a:pt x="245269" y="240506"/>
                    </a:lnTo>
                    <a:lnTo>
                      <a:pt x="123825" y="123825"/>
                    </a:lnTo>
                    <a:lnTo>
                      <a:pt x="0" y="9525"/>
                    </a:lnTo>
                    <a:lnTo>
                      <a:pt x="138113" y="0"/>
                    </a:lnTo>
                    <a:lnTo>
                      <a:pt x="221457" y="78581"/>
                    </a:lnTo>
                    <a:lnTo>
                      <a:pt x="311944" y="145256"/>
                    </a:lnTo>
                    <a:lnTo>
                      <a:pt x="440532" y="238125"/>
                    </a:lnTo>
                    <a:lnTo>
                      <a:pt x="581025" y="338137"/>
                    </a:lnTo>
                    <a:lnTo>
                      <a:pt x="738188" y="450056"/>
                    </a:lnTo>
                    <a:lnTo>
                      <a:pt x="859632" y="533400"/>
                    </a:lnTo>
                    <a:lnTo>
                      <a:pt x="978694" y="609600"/>
                    </a:lnTo>
                    <a:lnTo>
                      <a:pt x="1128713" y="700087"/>
                    </a:lnTo>
                    <a:lnTo>
                      <a:pt x="1271588" y="771525"/>
                    </a:lnTo>
                    <a:lnTo>
                      <a:pt x="1476375" y="859631"/>
                    </a:lnTo>
                    <a:lnTo>
                      <a:pt x="1678782" y="938212"/>
                    </a:lnTo>
                    <a:lnTo>
                      <a:pt x="1778794" y="976312"/>
                    </a:lnTo>
                    <a:lnTo>
                      <a:pt x="1843088" y="997744"/>
                    </a:lnTo>
                    <a:lnTo>
                      <a:pt x="1854994" y="1004887"/>
                    </a:lnTo>
                    <a:lnTo>
                      <a:pt x="1864519" y="1014412"/>
                    </a:lnTo>
                    <a:lnTo>
                      <a:pt x="1869282" y="1023937"/>
                    </a:lnTo>
                    <a:lnTo>
                      <a:pt x="1869282" y="1033462"/>
                    </a:lnTo>
                    <a:lnTo>
                      <a:pt x="1862138" y="1047750"/>
                    </a:lnTo>
                    <a:lnTo>
                      <a:pt x="1843088" y="1059656"/>
                    </a:lnTo>
                    <a:lnTo>
                      <a:pt x="1795463" y="1071562"/>
                    </a:lnTo>
                    <a:lnTo>
                      <a:pt x="1681163" y="1081087"/>
                    </a:lnTo>
                    <a:lnTo>
                      <a:pt x="1535907" y="1095375"/>
                    </a:lnTo>
                    <a:lnTo>
                      <a:pt x="1390650" y="1109662"/>
                    </a:lnTo>
                    <a:lnTo>
                      <a:pt x="1345407" y="1114425"/>
                    </a:lnTo>
                    <a:lnTo>
                      <a:pt x="1297782" y="1114425"/>
                    </a:lnTo>
                    <a:lnTo>
                      <a:pt x="1254919" y="1109662"/>
                    </a:lnTo>
                    <a:lnTo>
                      <a:pt x="1209675" y="1097756"/>
                    </a:lnTo>
                    <a:lnTo>
                      <a:pt x="1166813" y="1078706"/>
                    </a:lnTo>
                    <a:lnTo>
                      <a:pt x="1123950" y="1054894"/>
                    </a:lnTo>
                    <a:lnTo>
                      <a:pt x="1083469" y="1028700"/>
                    </a:lnTo>
                    <a:lnTo>
                      <a:pt x="997744" y="959644"/>
                    </a:lnTo>
                    <a:lnTo>
                      <a:pt x="869157" y="833437"/>
                    </a:lnTo>
                    <a:lnTo>
                      <a:pt x="773907" y="738187"/>
                    </a:lnTo>
                    <a:lnTo>
                      <a:pt x="626269" y="600075"/>
                    </a:lnTo>
                    <a:lnTo>
                      <a:pt x="461963" y="44767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63" name="フリーフォーム 38">
                <a:extLst>
                  <a:ext uri="{FF2B5EF4-FFF2-40B4-BE49-F238E27FC236}">
                    <a16:creationId xmlns:a16="http://schemas.microsoft.com/office/drawing/2014/main" id="{3B76CC47-4294-4EC0-8675-AD5C7BE03AD8}"/>
                  </a:ext>
                </a:extLst>
              </p:cNvPr>
              <p:cNvSpPr/>
              <p:nvPr/>
            </p:nvSpPr>
            <p:spPr>
              <a:xfrm>
                <a:off x="5748339" y="4211639"/>
                <a:ext cx="485775" cy="1895475"/>
              </a:xfrm>
              <a:custGeom>
                <a:avLst/>
                <a:gdLst>
                  <a:gd name="connsiteX0" fmla="*/ 408348 w 486010"/>
                  <a:gd name="connsiteY0" fmla="*/ 681416 h 1896441"/>
                  <a:gd name="connsiteX1" fmla="*/ 408348 w 486010"/>
                  <a:gd name="connsiteY1" fmla="*/ 493526 h 1896441"/>
                  <a:gd name="connsiteX2" fmla="*/ 405843 w 486010"/>
                  <a:gd name="connsiteY2" fmla="*/ 325677 h 1896441"/>
                  <a:gd name="connsiteX3" fmla="*/ 410853 w 486010"/>
                  <a:gd name="connsiteY3" fmla="*/ 310646 h 1896441"/>
                  <a:gd name="connsiteX4" fmla="*/ 440916 w 486010"/>
                  <a:gd name="connsiteY4" fmla="*/ 283089 h 1896441"/>
                  <a:gd name="connsiteX5" fmla="*/ 468473 w 486010"/>
                  <a:gd name="connsiteY5" fmla="*/ 250521 h 1896441"/>
                  <a:gd name="connsiteX6" fmla="*/ 483504 w 486010"/>
                  <a:gd name="connsiteY6" fmla="*/ 225469 h 1896441"/>
                  <a:gd name="connsiteX7" fmla="*/ 486010 w 486010"/>
                  <a:gd name="connsiteY7" fmla="*/ 202922 h 1896441"/>
                  <a:gd name="connsiteX8" fmla="*/ 486010 w 486010"/>
                  <a:gd name="connsiteY8" fmla="*/ 187891 h 1896441"/>
                  <a:gd name="connsiteX9" fmla="*/ 478494 w 486010"/>
                  <a:gd name="connsiteY9" fmla="*/ 162839 h 1896441"/>
                  <a:gd name="connsiteX10" fmla="*/ 460957 w 486010"/>
                  <a:gd name="connsiteY10" fmla="*/ 140292 h 1896441"/>
                  <a:gd name="connsiteX11" fmla="*/ 440916 w 486010"/>
                  <a:gd name="connsiteY11" fmla="*/ 117745 h 1896441"/>
                  <a:gd name="connsiteX12" fmla="*/ 405843 w 486010"/>
                  <a:gd name="connsiteY12" fmla="*/ 95198 h 1896441"/>
                  <a:gd name="connsiteX13" fmla="*/ 365760 w 486010"/>
                  <a:gd name="connsiteY13" fmla="*/ 77662 h 1896441"/>
                  <a:gd name="connsiteX14" fmla="*/ 315656 w 486010"/>
                  <a:gd name="connsiteY14" fmla="*/ 65136 h 1896441"/>
                  <a:gd name="connsiteX15" fmla="*/ 248015 w 486010"/>
                  <a:gd name="connsiteY15" fmla="*/ 42589 h 1896441"/>
                  <a:gd name="connsiteX16" fmla="*/ 182880 w 486010"/>
                  <a:gd name="connsiteY16" fmla="*/ 20042 h 1896441"/>
                  <a:gd name="connsiteX17" fmla="*/ 127765 w 486010"/>
                  <a:gd name="connsiteY17" fmla="*/ 7516 h 1896441"/>
                  <a:gd name="connsiteX18" fmla="*/ 55114 w 486010"/>
                  <a:gd name="connsiteY18" fmla="*/ 0 h 1896441"/>
                  <a:gd name="connsiteX19" fmla="*/ 27557 w 486010"/>
                  <a:gd name="connsiteY19" fmla="*/ 0 h 1896441"/>
                  <a:gd name="connsiteX20" fmla="*/ 7515 w 486010"/>
                  <a:gd name="connsiteY20" fmla="*/ 10021 h 1896441"/>
                  <a:gd name="connsiteX21" fmla="*/ 0 w 486010"/>
                  <a:gd name="connsiteY21" fmla="*/ 25052 h 1896441"/>
                  <a:gd name="connsiteX22" fmla="*/ 7515 w 486010"/>
                  <a:gd name="connsiteY22" fmla="*/ 42589 h 1896441"/>
                  <a:gd name="connsiteX23" fmla="*/ 25052 w 486010"/>
                  <a:gd name="connsiteY23" fmla="*/ 65136 h 1896441"/>
                  <a:gd name="connsiteX24" fmla="*/ 65135 w 486010"/>
                  <a:gd name="connsiteY24" fmla="*/ 87683 h 1896441"/>
                  <a:gd name="connsiteX25" fmla="*/ 97703 w 486010"/>
                  <a:gd name="connsiteY25" fmla="*/ 107724 h 1896441"/>
                  <a:gd name="connsiteX26" fmla="*/ 127765 w 486010"/>
                  <a:gd name="connsiteY26" fmla="*/ 130271 h 1896441"/>
                  <a:gd name="connsiteX27" fmla="*/ 162838 w 486010"/>
                  <a:gd name="connsiteY27" fmla="*/ 167849 h 1896441"/>
                  <a:gd name="connsiteX28" fmla="*/ 182880 w 486010"/>
                  <a:gd name="connsiteY28" fmla="*/ 195406 h 1896441"/>
                  <a:gd name="connsiteX29" fmla="*/ 197911 w 486010"/>
                  <a:gd name="connsiteY29" fmla="*/ 230479 h 1896441"/>
                  <a:gd name="connsiteX30" fmla="*/ 202921 w 486010"/>
                  <a:gd name="connsiteY30" fmla="*/ 263047 h 1896441"/>
                  <a:gd name="connsiteX31" fmla="*/ 205427 w 486010"/>
                  <a:gd name="connsiteY31" fmla="*/ 308141 h 1896441"/>
                  <a:gd name="connsiteX32" fmla="*/ 200416 w 486010"/>
                  <a:gd name="connsiteY32" fmla="*/ 536114 h 1896441"/>
                  <a:gd name="connsiteX33" fmla="*/ 190395 w 486010"/>
                  <a:gd name="connsiteY33" fmla="*/ 1017114 h 1896441"/>
                  <a:gd name="connsiteX34" fmla="*/ 185385 w 486010"/>
                  <a:gd name="connsiteY34" fmla="*/ 1357822 h 1896441"/>
                  <a:gd name="connsiteX35" fmla="*/ 180374 w 486010"/>
                  <a:gd name="connsiteY35" fmla="*/ 1442999 h 1896441"/>
                  <a:gd name="connsiteX36" fmla="*/ 182880 w 486010"/>
                  <a:gd name="connsiteY36" fmla="*/ 1858863 h 1896441"/>
                  <a:gd name="connsiteX37" fmla="*/ 195406 w 486010"/>
                  <a:gd name="connsiteY37" fmla="*/ 1878905 h 1896441"/>
                  <a:gd name="connsiteX38" fmla="*/ 210437 w 486010"/>
                  <a:gd name="connsiteY38" fmla="*/ 1891431 h 1896441"/>
                  <a:gd name="connsiteX39" fmla="*/ 220458 w 486010"/>
                  <a:gd name="connsiteY39" fmla="*/ 1896441 h 1896441"/>
                  <a:gd name="connsiteX40" fmla="*/ 232984 w 486010"/>
                  <a:gd name="connsiteY40" fmla="*/ 1896441 h 1896441"/>
                  <a:gd name="connsiteX41" fmla="*/ 258036 w 486010"/>
                  <a:gd name="connsiteY41" fmla="*/ 1878905 h 1896441"/>
                  <a:gd name="connsiteX42" fmla="*/ 295614 w 486010"/>
                  <a:gd name="connsiteY42" fmla="*/ 1843832 h 1896441"/>
                  <a:gd name="connsiteX43" fmla="*/ 323171 w 486010"/>
                  <a:gd name="connsiteY43" fmla="*/ 1811264 h 1896441"/>
                  <a:gd name="connsiteX44" fmla="*/ 343213 w 486010"/>
                  <a:gd name="connsiteY44" fmla="*/ 1781202 h 1896441"/>
                  <a:gd name="connsiteX45" fmla="*/ 365760 w 486010"/>
                  <a:gd name="connsiteY45" fmla="*/ 1708551 h 1896441"/>
                  <a:gd name="connsiteX46" fmla="*/ 410853 w 486010"/>
                  <a:gd name="connsiteY46" fmla="*/ 1535691 h 1896441"/>
                  <a:gd name="connsiteX47" fmla="*/ 430895 w 486010"/>
                  <a:gd name="connsiteY47" fmla="*/ 1445504 h 1896441"/>
                  <a:gd name="connsiteX48" fmla="*/ 420874 w 486010"/>
                  <a:gd name="connsiteY48" fmla="*/ 1385379 h 1896441"/>
                  <a:gd name="connsiteX49" fmla="*/ 413359 w 486010"/>
                  <a:gd name="connsiteY49" fmla="*/ 1320244 h 1896441"/>
                  <a:gd name="connsiteX50" fmla="*/ 405843 w 486010"/>
                  <a:gd name="connsiteY50" fmla="*/ 1177447 h 1896441"/>
                  <a:gd name="connsiteX51" fmla="*/ 408348 w 486010"/>
                  <a:gd name="connsiteY51" fmla="*/ 914400 h 1896441"/>
                  <a:gd name="connsiteX52" fmla="*/ 408348 w 486010"/>
                  <a:gd name="connsiteY52" fmla="*/ 681416 h 1896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486010" h="1896441">
                    <a:moveTo>
                      <a:pt x="408348" y="681416"/>
                    </a:moveTo>
                    <a:lnTo>
                      <a:pt x="408348" y="493526"/>
                    </a:lnTo>
                    <a:lnTo>
                      <a:pt x="405843" y="325677"/>
                    </a:lnTo>
                    <a:lnTo>
                      <a:pt x="410853" y="310646"/>
                    </a:lnTo>
                    <a:lnTo>
                      <a:pt x="440916" y="283089"/>
                    </a:lnTo>
                    <a:lnTo>
                      <a:pt x="468473" y="250521"/>
                    </a:lnTo>
                    <a:lnTo>
                      <a:pt x="483504" y="225469"/>
                    </a:lnTo>
                    <a:lnTo>
                      <a:pt x="486010" y="202922"/>
                    </a:lnTo>
                    <a:lnTo>
                      <a:pt x="486010" y="187891"/>
                    </a:lnTo>
                    <a:lnTo>
                      <a:pt x="478494" y="162839"/>
                    </a:lnTo>
                    <a:lnTo>
                      <a:pt x="460957" y="140292"/>
                    </a:lnTo>
                    <a:lnTo>
                      <a:pt x="440916" y="117745"/>
                    </a:lnTo>
                    <a:lnTo>
                      <a:pt x="405843" y="95198"/>
                    </a:lnTo>
                    <a:lnTo>
                      <a:pt x="365760" y="77662"/>
                    </a:lnTo>
                    <a:lnTo>
                      <a:pt x="315656" y="65136"/>
                    </a:lnTo>
                    <a:lnTo>
                      <a:pt x="248015" y="42589"/>
                    </a:lnTo>
                    <a:lnTo>
                      <a:pt x="182880" y="20042"/>
                    </a:lnTo>
                    <a:lnTo>
                      <a:pt x="127765" y="7516"/>
                    </a:lnTo>
                    <a:lnTo>
                      <a:pt x="55114" y="0"/>
                    </a:lnTo>
                    <a:lnTo>
                      <a:pt x="27557" y="0"/>
                    </a:lnTo>
                    <a:lnTo>
                      <a:pt x="7515" y="10021"/>
                    </a:lnTo>
                    <a:lnTo>
                      <a:pt x="0" y="25052"/>
                    </a:lnTo>
                    <a:lnTo>
                      <a:pt x="7515" y="42589"/>
                    </a:lnTo>
                    <a:lnTo>
                      <a:pt x="25052" y="65136"/>
                    </a:lnTo>
                    <a:lnTo>
                      <a:pt x="65135" y="87683"/>
                    </a:lnTo>
                    <a:lnTo>
                      <a:pt x="97703" y="107724"/>
                    </a:lnTo>
                    <a:lnTo>
                      <a:pt x="127765" y="130271"/>
                    </a:lnTo>
                    <a:lnTo>
                      <a:pt x="162838" y="167849"/>
                    </a:lnTo>
                    <a:lnTo>
                      <a:pt x="182880" y="195406"/>
                    </a:lnTo>
                    <a:lnTo>
                      <a:pt x="197911" y="230479"/>
                    </a:lnTo>
                    <a:lnTo>
                      <a:pt x="202921" y="263047"/>
                    </a:lnTo>
                    <a:lnTo>
                      <a:pt x="205427" y="308141"/>
                    </a:lnTo>
                    <a:lnTo>
                      <a:pt x="200416" y="536114"/>
                    </a:lnTo>
                    <a:lnTo>
                      <a:pt x="190395" y="1017114"/>
                    </a:lnTo>
                    <a:lnTo>
                      <a:pt x="185385" y="1357822"/>
                    </a:lnTo>
                    <a:lnTo>
                      <a:pt x="180374" y="1442999"/>
                    </a:lnTo>
                    <a:cubicBezTo>
                      <a:pt x="181209" y="1581620"/>
                      <a:pt x="182045" y="1720242"/>
                      <a:pt x="182880" y="1858863"/>
                    </a:cubicBezTo>
                    <a:lnTo>
                      <a:pt x="195406" y="1878905"/>
                    </a:lnTo>
                    <a:lnTo>
                      <a:pt x="210437" y="1891431"/>
                    </a:lnTo>
                    <a:lnTo>
                      <a:pt x="220458" y="1896441"/>
                    </a:lnTo>
                    <a:lnTo>
                      <a:pt x="232984" y="1896441"/>
                    </a:lnTo>
                    <a:lnTo>
                      <a:pt x="258036" y="1878905"/>
                    </a:lnTo>
                    <a:lnTo>
                      <a:pt x="295614" y="1843832"/>
                    </a:lnTo>
                    <a:lnTo>
                      <a:pt x="323171" y="1811264"/>
                    </a:lnTo>
                    <a:lnTo>
                      <a:pt x="343213" y="1781202"/>
                    </a:lnTo>
                    <a:lnTo>
                      <a:pt x="365760" y="1708551"/>
                    </a:lnTo>
                    <a:lnTo>
                      <a:pt x="410853" y="1535691"/>
                    </a:lnTo>
                    <a:lnTo>
                      <a:pt x="430895" y="1445504"/>
                    </a:lnTo>
                    <a:lnTo>
                      <a:pt x="420874" y="1385379"/>
                    </a:lnTo>
                    <a:lnTo>
                      <a:pt x="413359" y="1320244"/>
                    </a:lnTo>
                    <a:lnTo>
                      <a:pt x="405843" y="1177447"/>
                    </a:lnTo>
                    <a:lnTo>
                      <a:pt x="408348" y="914400"/>
                    </a:lnTo>
                    <a:lnTo>
                      <a:pt x="408348" y="68141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64" name="フリーフォーム 42">
                <a:extLst>
                  <a:ext uri="{FF2B5EF4-FFF2-40B4-BE49-F238E27FC236}">
                    <a16:creationId xmlns:a16="http://schemas.microsoft.com/office/drawing/2014/main" id="{97DD42E0-534C-432A-AC95-2A7EABC852CB}"/>
                  </a:ext>
                </a:extLst>
              </p:cNvPr>
              <p:cNvSpPr/>
              <p:nvPr/>
            </p:nvSpPr>
            <p:spPr>
              <a:xfrm>
                <a:off x="5380039" y="5513389"/>
                <a:ext cx="592137" cy="592137"/>
              </a:xfrm>
              <a:custGeom>
                <a:avLst/>
                <a:gdLst>
                  <a:gd name="connsiteX0" fmla="*/ 302419 w 592931"/>
                  <a:gd name="connsiteY0" fmla="*/ 102394 h 592931"/>
                  <a:gd name="connsiteX1" fmla="*/ 381000 w 592931"/>
                  <a:gd name="connsiteY1" fmla="*/ 130969 h 592931"/>
                  <a:gd name="connsiteX2" fmla="*/ 440531 w 592931"/>
                  <a:gd name="connsiteY2" fmla="*/ 150019 h 592931"/>
                  <a:gd name="connsiteX3" fmla="*/ 473869 w 592931"/>
                  <a:gd name="connsiteY3" fmla="*/ 154781 h 592931"/>
                  <a:gd name="connsiteX4" fmla="*/ 492919 w 592931"/>
                  <a:gd name="connsiteY4" fmla="*/ 152400 h 592931"/>
                  <a:gd name="connsiteX5" fmla="*/ 526256 w 592931"/>
                  <a:gd name="connsiteY5" fmla="*/ 142875 h 592931"/>
                  <a:gd name="connsiteX6" fmla="*/ 540544 w 592931"/>
                  <a:gd name="connsiteY6" fmla="*/ 128587 h 592931"/>
                  <a:gd name="connsiteX7" fmla="*/ 552450 w 592931"/>
                  <a:gd name="connsiteY7" fmla="*/ 102394 h 592931"/>
                  <a:gd name="connsiteX8" fmla="*/ 557212 w 592931"/>
                  <a:gd name="connsiteY8" fmla="*/ 0 h 592931"/>
                  <a:gd name="connsiteX9" fmla="*/ 592931 w 592931"/>
                  <a:gd name="connsiteY9" fmla="*/ 592931 h 592931"/>
                  <a:gd name="connsiteX10" fmla="*/ 569119 w 592931"/>
                  <a:gd name="connsiteY10" fmla="*/ 578644 h 592931"/>
                  <a:gd name="connsiteX11" fmla="*/ 550069 w 592931"/>
                  <a:gd name="connsiteY11" fmla="*/ 557212 h 592931"/>
                  <a:gd name="connsiteX12" fmla="*/ 521494 w 592931"/>
                  <a:gd name="connsiteY12" fmla="*/ 511969 h 592931"/>
                  <a:gd name="connsiteX13" fmla="*/ 490537 w 592931"/>
                  <a:gd name="connsiteY13" fmla="*/ 450056 h 592931"/>
                  <a:gd name="connsiteX14" fmla="*/ 466725 w 592931"/>
                  <a:gd name="connsiteY14" fmla="*/ 421481 h 592931"/>
                  <a:gd name="connsiteX15" fmla="*/ 400050 w 592931"/>
                  <a:gd name="connsiteY15" fmla="*/ 357187 h 592931"/>
                  <a:gd name="connsiteX16" fmla="*/ 316706 w 592931"/>
                  <a:gd name="connsiteY16" fmla="*/ 285750 h 592931"/>
                  <a:gd name="connsiteX17" fmla="*/ 261937 w 592931"/>
                  <a:gd name="connsiteY17" fmla="*/ 240506 h 592931"/>
                  <a:gd name="connsiteX18" fmla="*/ 200025 w 592931"/>
                  <a:gd name="connsiteY18" fmla="*/ 190500 h 592931"/>
                  <a:gd name="connsiteX19" fmla="*/ 123825 w 592931"/>
                  <a:gd name="connsiteY19" fmla="*/ 133350 h 592931"/>
                  <a:gd name="connsiteX20" fmla="*/ 66675 w 592931"/>
                  <a:gd name="connsiteY20" fmla="*/ 95250 h 592931"/>
                  <a:gd name="connsiteX21" fmla="*/ 26194 w 592931"/>
                  <a:gd name="connsiteY21" fmla="*/ 69056 h 592931"/>
                  <a:gd name="connsiteX22" fmla="*/ 9525 w 592931"/>
                  <a:gd name="connsiteY22" fmla="*/ 57150 h 592931"/>
                  <a:gd name="connsiteX23" fmla="*/ 2381 w 592931"/>
                  <a:gd name="connsiteY23" fmla="*/ 40481 h 592931"/>
                  <a:gd name="connsiteX24" fmla="*/ 0 w 592931"/>
                  <a:gd name="connsiteY24" fmla="*/ 23812 h 592931"/>
                  <a:gd name="connsiteX25" fmla="*/ 4762 w 592931"/>
                  <a:gd name="connsiteY25" fmla="*/ 9525 h 592931"/>
                  <a:gd name="connsiteX26" fmla="*/ 26194 w 592931"/>
                  <a:gd name="connsiteY26" fmla="*/ 9525 h 592931"/>
                  <a:gd name="connsiteX27" fmla="*/ 76200 w 592931"/>
                  <a:gd name="connsiteY27" fmla="*/ 19050 h 592931"/>
                  <a:gd name="connsiteX28" fmla="*/ 176212 w 592931"/>
                  <a:gd name="connsiteY28" fmla="*/ 54769 h 592931"/>
                  <a:gd name="connsiteX29" fmla="*/ 302419 w 592931"/>
                  <a:gd name="connsiteY29" fmla="*/ 102394 h 592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592931" h="592931">
                    <a:moveTo>
                      <a:pt x="302419" y="102394"/>
                    </a:moveTo>
                    <a:lnTo>
                      <a:pt x="381000" y="130969"/>
                    </a:lnTo>
                    <a:lnTo>
                      <a:pt x="440531" y="150019"/>
                    </a:lnTo>
                    <a:lnTo>
                      <a:pt x="473869" y="154781"/>
                    </a:lnTo>
                    <a:lnTo>
                      <a:pt x="492919" y="152400"/>
                    </a:lnTo>
                    <a:lnTo>
                      <a:pt x="526256" y="142875"/>
                    </a:lnTo>
                    <a:lnTo>
                      <a:pt x="540544" y="128587"/>
                    </a:lnTo>
                    <a:lnTo>
                      <a:pt x="552450" y="102394"/>
                    </a:lnTo>
                    <a:lnTo>
                      <a:pt x="557212" y="0"/>
                    </a:lnTo>
                    <a:lnTo>
                      <a:pt x="592931" y="592931"/>
                    </a:lnTo>
                    <a:lnTo>
                      <a:pt x="569119" y="578644"/>
                    </a:lnTo>
                    <a:lnTo>
                      <a:pt x="550069" y="557212"/>
                    </a:lnTo>
                    <a:lnTo>
                      <a:pt x="521494" y="511969"/>
                    </a:lnTo>
                    <a:lnTo>
                      <a:pt x="490537" y="450056"/>
                    </a:lnTo>
                    <a:lnTo>
                      <a:pt x="466725" y="421481"/>
                    </a:lnTo>
                    <a:lnTo>
                      <a:pt x="400050" y="357187"/>
                    </a:lnTo>
                    <a:lnTo>
                      <a:pt x="316706" y="285750"/>
                    </a:lnTo>
                    <a:lnTo>
                      <a:pt x="261937" y="240506"/>
                    </a:lnTo>
                    <a:lnTo>
                      <a:pt x="200025" y="190500"/>
                    </a:lnTo>
                    <a:lnTo>
                      <a:pt x="123825" y="133350"/>
                    </a:lnTo>
                    <a:lnTo>
                      <a:pt x="66675" y="95250"/>
                    </a:lnTo>
                    <a:lnTo>
                      <a:pt x="26194" y="69056"/>
                    </a:lnTo>
                    <a:lnTo>
                      <a:pt x="9525" y="57150"/>
                    </a:lnTo>
                    <a:lnTo>
                      <a:pt x="2381" y="40481"/>
                    </a:lnTo>
                    <a:lnTo>
                      <a:pt x="0" y="23812"/>
                    </a:lnTo>
                    <a:lnTo>
                      <a:pt x="4762" y="9525"/>
                    </a:lnTo>
                    <a:lnTo>
                      <a:pt x="26194" y="9525"/>
                    </a:lnTo>
                    <a:lnTo>
                      <a:pt x="76200" y="19050"/>
                    </a:lnTo>
                    <a:lnTo>
                      <a:pt x="176212" y="54769"/>
                    </a:lnTo>
                    <a:lnTo>
                      <a:pt x="302419" y="10239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65" name="フリーフォーム 39">
                <a:extLst>
                  <a:ext uri="{FF2B5EF4-FFF2-40B4-BE49-F238E27FC236}">
                    <a16:creationId xmlns:a16="http://schemas.microsoft.com/office/drawing/2014/main" id="{3696FE4F-4FBC-4883-B270-21284E34A2EF}"/>
                  </a:ext>
                </a:extLst>
              </p:cNvPr>
              <p:cNvSpPr/>
              <p:nvPr/>
            </p:nvSpPr>
            <p:spPr>
              <a:xfrm>
                <a:off x="4968875" y="4538663"/>
                <a:ext cx="655638" cy="366712"/>
              </a:xfrm>
              <a:custGeom>
                <a:avLst/>
                <a:gdLst>
                  <a:gd name="connsiteX0" fmla="*/ 285593 w 656364"/>
                  <a:gd name="connsiteY0" fmla="*/ 105219 h 365760"/>
                  <a:gd name="connsiteX1" fmla="*/ 405843 w 656364"/>
                  <a:gd name="connsiteY1" fmla="*/ 130271 h 365760"/>
                  <a:gd name="connsiteX2" fmla="*/ 478494 w 656364"/>
                  <a:gd name="connsiteY2" fmla="*/ 150313 h 365760"/>
                  <a:gd name="connsiteX3" fmla="*/ 538619 w 656364"/>
                  <a:gd name="connsiteY3" fmla="*/ 172860 h 365760"/>
                  <a:gd name="connsiteX4" fmla="*/ 573692 w 656364"/>
                  <a:gd name="connsiteY4" fmla="*/ 192901 h 365760"/>
                  <a:gd name="connsiteX5" fmla="*/ 593733 w 656364"/>
                  <a:gd name="connsiteY5" fmla="*/ 212943 h 365760"/>
                  <a:gd name="connsiteX6" fmla="*/ 628806 w 656364"/>
                  <a:gd name="connsiteY6" fmla="*/ 255531 h 365760"/>
                  <a:gd name="connsiteX7" fmla="*/ 648848 w 656364"/>
                  <a:gd name="connsiteY7" fmla="*/ 283089 h 365760"/>
                  <a:gd name="connsiteX8" fmla="*/ 656364 w 656364"/>
                  <a:gd name="connsiteY8" fmla="*/ 300625 h 365760"/>
                  <a:gd name="connsiteX9" fmla="*/ 656364 w 656364"/>
                  <a:gd name="connsiteY9" fmla="*/ 318161 h 365760"/>
                  <a:gd name="connsiteX10" fmla="*/ 646343 w 656364"/>
                  <a:gd name="connsiteY10" fmla="*/ 340708 h 365760"/>
                  <a:gd name="connsiteX11" fmla="*/ 616280 w 656364"/>
                  <a:gd name="connsiteY11" fmla="*/ 353234 h 365760"/>
                  <a:gd name="connsiteX12" fmla="*/ 566176 w 656364"/>
                  <a:gd name="connsiteY12" fmla="*/ 365760 h 365760"/>
                  <a:gd name="connsiteX13" fmla="*/ 508556 w 656364"/>
                  <a:gd name="connsiteY13" fmla="*/ 365760 h 365760"/>
                  <a:gd name="connsiteX14" fmla="*/ 438411 w 656364"/>
                  <a:gd name="connsiteY14" fmla="*/ 358245 h 365760"/>
                  <a:gd name="connsiteX15" fmla="*/ 373275 w 656364"/>
                  <a:gd name="connsiteY15" fmla="*/ 340708 h 365760"/>
                  <a:gd name="connsiteX16" fmla="*/ 315656 w 656364"/>
                  <a:gd name="connsiteY16" fmla="*/ 318161 h 365760"/>
                  <a:gd name="connsiteX17" fmla="*/ 248015 w 656364"/>
                  <a:gd name="connsiteY17" fmla="*/ 280583 h 365760"/>
                  <a:gd name="connsiteX18" fmla="*/ 207932 w 656364"/>
                  <a:gd name="connsiteY18" fmla="*/ 255531 h 365760"/>
                  <a:gd name="connsiteX19" fmla="*/ 155323 w 656364"/>
                  <a:gd name="connsiteY19" fmla="*/ 212943 h 365760"/>
                  <a:gd name="connsiteX20" fmla="*/ 110229 w 656364"/>
                  <a:gd name="connsiteY20" fmla="*/ 167849 h 365760"/>
                  <a:gd name="connsiteX21" fmla="*/ 60125 w 656364"/>
                  <a:gd name="connsiteY21" fmla="*/ 107724 h 365760"/>
                  <a:gd name="connsiteX22" fmla="*/ 0 w 656364"/>
                  <a:gd name="connsiteY22" fmla="*/ 0 h 365760"/>
                  <a:gd name="connsiteX23" fmla="*/ 135281 w 656364"/>
                  <a:gd name="connsiteY23" fmla="*/ 57620 h 365760"/>
                  <a:gd name="connsiteX24" fmla="*/ 200416 w 656364"/>
                  <a:gd name="connsiteY24" fmla="*/ 80167 h 365760"/>
                  <a:gd name="connsiteX25" fmla="*/ 285593 w 656364"/>
                  <a:gd name="connsiteY25" fmla="*/ 105219 h 365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56364" h="365760">
                    <a:moveTo>
                      <a:pt x="285593" y="105219"/>
                    </a:moveTo>
                    <a:lnTo>
                      <a:pt x="405843" y="130271"/>
                    </a:lnTo>
                    <a:lnTo>
                      <a:pt x="478494" y="150313"/>
                    </a:lnTo>
                    <a:lnTo>
                      <a:pt x="538619" y="172860"/>
                    </a:lnTo>
                    <a:lnTo>
                      <a:pt x="573692" y="192901"/>
                    </a:lnTo>
                    <a:lnTo>
                      <a:pt x="593733" y="212943"/>
                    </a:lnTo>
                    <a:lnTo>
                      <a:pt x="628806" y="255531"/>
                    </a:lnTo>
                    <a:lnTo>
                      <a:pt x="648848" y="283089"/>
                    </a:lnTo>
                    <a:lnTo>
                      <a:pt x="656364" y="300625"/>
                    </a:lnTo>
                    <a:lnTo>
                      <a:pt x="656364" y="318161"/>
                    </a:lnTo>
                    <a:lnTo>
                      <a:pt x="646343" y="340708"/>
                    </a:lnTo>
                    <a:lnTo>
                      <a:pt x="616280" y="353234"/>
                    </a:lnTo>
                    <a:lnTo>
                      <a:pt x="566176" y="365760"/>
                    </a:lnTo>
                    <a:lnTo>
                      <a:pt x="508556" y="365760"/>
                    </a:lnTo>
                    <a:lnTo>
                      <a:pt x="438411" y="358245"/>
                    </a:lnTo>
                    <a:lnTo>
                      <a:pt x="373275" y="340708"/>
                    </a:lnTo>
                    <a:lnTo>
                      <a:pt x="315656" y="318161"/>
                    </a:lnTo>
                    <a:lnTo>
                      <a:pt x="248015" y="280583"/>
                    </a:lnTo>
                    <a:lnTo>
                      <a:pt x="207932" y="255531"/>
                    </a:lnTo>
                    <a:lnTo>
                      <a:pt x="155323" y="212943"/>
                    </a:lnTo>
                    <a:lnTo>
                      <a:pt x="110229" y="167849"/>
                    </a:lnTo>
                    <a:lnTo>
                      <a:pt x="60125" y="107724"/>
                    </a:lnTo>
                    <a:lnTo>
                      <a:pt x="0" y="0"/>
                    </a:lnTo>
                    <a:lnTo>
                      <a:pt x="135281" y="57620"/>
                    </a:lnTo>
                    <a:lnTo>
                      <a:pt x="200416" y="80167"/>
                    </a:lnTo>
                    <a:lnTo>
                      <a:pt x="285593" y="10521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66" name="フリーフォーム 43">
                <a:extLst>
                  <a:ext uri="{FF2B5EF4-FFF2-40B4-BE49-F238E27FC236}">
                    <a16:creationId xmlns:a16="http://schemas.microsoft.com/office/drawing/2014/main" id="{FAD3CA3A-F0B3-4D6C-B03B-1CD26D5C7239}"/>
                  </a:ext>
                </a:extLst>
              </p:cNvPr>
              <p:cNvSpPr/>
              <p:nvPr/>
            </p:nvSpPr>
            <p:spPr>
              <a:xfrm>
                <a:off x="4570414" y="4962525"/>
                <a:ext cx="1144587" cy="769938"/>
              </a:xfrm>
              <a:custGeom>
                <a:avLst/>
                <a:gdLst>
                  <a:gd name="connsiteX0" fmla="*/ 607219 w 1145381"/>
                  <a:gd name="connsiteY0" fmla="*/ 466725 h 769144"/>
                  <a:gd name="connsiteX1" fmla="*/ 502444 w 1145381"/>
                  <a:gd name="connsiteY1" fmla="*/ 550069 h 769144"/>
                  <a:gd name="connsiteX2" fmla="*/ 438150 w 1145381"/>
                  <a:gd name="connsiteY2" fmla="*/ 600075 h 769144"/>
                  <a:gd name="connsiteX3" fmla="*/ 411956 w 1145381"/>
                  <a:gd name="connsiteY3" fmla="*/ 621506 h 769144"/>
                  <a:gd name="connsiteX4" fmla="*/ 378619 w 1145381"/>
                  <a:gd name="connsiteY4" fmla="*/ 654844 h 769144"/>
                  <a:gd name="connsiteX5" fmla="*/ 309562 w 1145381"/>
                  <a:gd name="connsiteY5" fmla="*/ 723900 h 769144"/>
                  <a:gd name="connsiteX6" fmla="*/ 278606 w 1145381"/>
                  <a:gd name="connsiteY6" fmla="*/ 757238 h 769144"/>
                  <a:gd name="connsiteX7" fmla="*/ 259556 w 1145381"/>
                  <a:gd name="connsiteY7" fmla="*/ 769144 h 769144"/>
                  <a:gd name="connsiteX8" fmla="*/ 238125 w 1145381"/>
                  <a:gd name="connsiteY8" fmla="*/ 769144 h 769144"/>
                  <a:gd name="connsiteX9" fmla="*/ 202406 w 1145381"/>
                  <a:gd name="connsiteY9" fmla="*/ 754856 h 769144"/>
                  <a:gd name="connsiteX10" fmla="*/ 166687 w 1145381"/>
                  <a:gd name="connsiteY10" fmla="*/ 731044 h 769144"/>
                  <a:gd name="connsiteX11" fmla="*/ 140494 w 1145381"/>
                  <a:gd name="connsiteY11" fmla="*/ 707231 h 769144"/>
                  <a:gd name="connsiteX12" fmla="*/ 114300 w 1145381"/>
                  <a:gd name="connsiteY12" fmla="*/ 676275 h 769144"/>
                  <a:gd name="connsiteX13" fmla="*/ 92869 w 1145381"/>
                  <a:gd name="connsiteY13" fmla="*/ 640556 h 769144"/>
                  <a:gd name="connsiteX14" fmla="*/ 66675 w 1145381"/>
                  <a:gd name="connsiteY14" fmla="*/ 592931 h 769144"/>
                  <a:gd name="connsiteX15" fmla="*/ 42862 w 1145381"/>
                  <a:gd name="connsiteY15" fmla="*/ 535781 h 769144"/>
                  <a:gd name="connsiteX16" fmla="*/ 21431 w 1145381"/>
                  <a:gd name="connsiteY16" fmla="*/ 469106 h 769144"/>
                  <a:gd name="connsiteX17" fmla="*/ 7144 w 1145381"/>
                  <a:gd name="connsiteY17" fmla="*/ 400050 h 769144"/>
                  <a:gd name="connsiteX18" fmla="*/ 0 w 1145381"/>
                  <a:gd name="connsiteY18" fmla="*/ 347663 h 769144"/>
                  <a:gd name="connsiteX19" fmla="*/ 2381 w 1145381"/>
                  <a:gd name="connsiteY19" fmla="*/ 316706 h 769144"/>
                  <a:gd name="connsiteX20" fmla="*/ 9525 w 1145381"/>
                  <a:gd name="connsiteY20" fmla="*/ 302419 h 769144"/>
                  <a:gd name="connsiteX21" fmla="*/ 26194 w 1145381"/>
                  <a:gd name="connsiteY21" fmla="*/ 302419 h 769144"/>
                  <a:gd name="connsiteX22" fmla="*/ 52387 w 1145381"/>
                  <a:gd name="connsiteY22" fmla="*/ 309563 h 769144"/>
                  <a:gd name="connsiteX23" fmla="*/ 59531 w 1145381"/>
                  <a:gd name="connsiteY23" fmla="*/ 316706 h 769144"/>
                  <a:gd name="connsiteX24" fmla="*/ 66675 w 1145381"/>
                  <a:gd name="connsiteY24" fmla="*/ 333375 h 769144"/>
                  <a:gd name="connsiteX25" fmla="*/ 76200 w 1145381"/>
                  <a:gd name="connsiteY25" fmla="*/ 354806 h 769144"/>
                  <a:gd name="connsiteX26" fmla="*/ 100012 w 1145381"/>
                  <a:gd name="connsiteY26" fmla="*/ 383381 h 769144"/>
                  <a:gd name="connsiteX27" fmla="*/ 130969 w 1145381"/>
                  <a:gd name="connsiteY27" fmla="*/ 409575 h 769144"/>
                  <a:gd name="connsiteX28" fmla="*/ 150019 w 1145381"/>
                  <a:gd name="connsiteY28" fmla="*/ 423863 h 769144"/>
                  <a:gd name="connsiteX29" fmla="*/ 169069 w 1145381"/>
                  <a:gd name="connsiteY29" fmla="*/ 428625 h 769144"/>
                  <a:gd name="connsiteX30" fmla="*/ 195262 w 1145381"/>
                  <a:gd name="connsiteY30" fmla="*/ 431006 h 769144"/>
                  <a:gd name="connsiteX31" fmla="*/ 228600 w 1145381"/>
                  <a:gd name="connsiteY31" fmla="*/ 431006 h 769144"/>
                  <a:gd name="connsiteX32" fmla="*/ 288131 w 1145381"/>
                  <a:gd name="connsiteY32" fmla="*/ 409575 h 769144"/>
                  <a:gd name="connsiteX33" fmla="*/ 378619 w 1145381"/>
                  <a:gd name="connsiteY33" fmla="*/ 364331 h 769144"/>
                  <a:gd name="connsiteX34" fmla="*/ 540544 w 1145381"/>
                  <a:gd name="connsiteY34" fmla="*/ 285750 h 769144"/>
                  <a:gd name="connsiteX35" fmla="*/ 709612 w 1145381"/>
                  <a:gd name="connsiteY35" fmla="*/ 200025 h 769144"/>
                  <a:gd name="connsiteX36" fmla="*/ 907256 w 1145381"/>
                  <a:gd name="connsiteY36" fmla="*/ 102394 h 769144"/>
                  <a:gd name="connsiteX37" fmla="*/ 1073944 w 1145381"/>
                  <a:gd name="connsiteY37" fmla="*/ 16669 h 769144"/>
                  <a:gd name="connsiteX38" fmla="*/ 1112044 w 1145381"/>
                  <a:gd name="connsiteY38" fmla="*/ 0 h 769144"/>
                  <a:gd name="connsiteX39" fmla="*/ 1128712 w 1145381"/>
                  <a:gd name="connsiteY39" fmla="*/ 0 h 769144"/>
                  <a:gd name="connsiteX40" fmla="*/ 1138237 w 1145381"/>
                  <a:gd name="connsiteY40" fmla="*/ 2381 h 769144"/>
                  <a:gd name="connsiteX41" fmla="*/ 1145381 w 1145381"/>
                  <a:gd name="connsiteY41" fmla="*/ 9525 h 769144"/>
                  <a:gd name="connsiteX42" fmla="*/ 1145381 w 1145381"/>
                  <a:gd name="connsiteY42" fmla="*/ 19050 h 769144"/>
                  <a:gd name="connsiteX43" fmla="*/ 1138237 w 1145381"/>
                  <a:gd name="connsiteY43" fmla="*/ 50006 h 769144"/>
                  <a:gd name="connsiteX44" fmla="*/ 1112044 w 1145381"/>
                  <a:gd name="connsiteY44" fmla="*/ 76200 h 769144"/>
                  <a:gd name="connsiteX45" fmla="*/ 976312 w 1145381"/>
                  <a:gd name="connsiteY45" fmla="*/ 178594 h 769144"/>
                  <a:gd name="connsiteX46" fmla="*/ 859631 w 1145381"/>
                  <a:gd name="connsiteY46" fmla="*/ 271463 h 769144"/>
                  <a:gd name="connsiteX47" fmla="*/ 721519 w 1145381"/>
                  <a:gd name="connsiteY47" fmla="*/ 376238 h 769144"/>
                  <a:gd name="connsiteX48" fmla="*/ 607219 w 1145381"/>
                  <a:gd name="connsiteY48" fmla="*/ 466725 h 769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145381" h="769144">
                    <a:moveTo>
                      <a:pt x="607219" y="466725"/>
                    </a:moveTo>
                    <a:lnTo>
                      <a:pt x="502444" y="550069"/>
                    </a:lnTo>
                    <a:lnTo>
                      <a:pt x="438150" y="600075"/>
                    </a:lnTo>
                    <a:lnTo>
                      <a:pt x="411956" y="621506"/>
                    </a:lnTo>
                    <a:lnTo>
                      <a:pt x="378619" y="654844"/>
                    </a:lnTo>
                    <a:lnTo>
                      <a:pt x="309562" y="723900"/>
                    </a:lnTo>
                    <a:lnTo>
                      <a:pt x="278606" y="757238"/>
                    </a:lnTo>
                    <a:lnTo>
                      <a:pt x="259556" y="769144"/>
                    </a:lnTo>
                    <a:lnTo>
                      <a:pt x="238125" y="769144"/>
                    </a:lnTo>
                    <a:lnTo>
                      <a:pt x="202406" y="754856"/>
                    </a:lnTo>
                    <a:lnTo>
                      <a:pt x="166687" y="731044"/>
                    </a:lnTo>
                    <a:lnTo>
                      <a:pt x="140494" y="707231"/>
                    </a:lnTo>
                    <a:lnTo>
                      <a:pt x="114300" y="676275"/>
                    </a:lnTo>
                    <a:lnTo>
                      <a:pt x="92869" y="640556"/>
                    </a:lnTo>
                    <a:lnTo>
                      <a:pt x="66675" y="592931"/>
                    </a:lnTo>
                    <a:lnTo>
                      <a:pt x="42862" y="535781"/>
                    </a:lnTo>
                    <a:lnTo>
                      <a:pt x="21431" y="469106"/>
                    </a:lnTo>
                    <a:lnTo>
                      <a:pt x="7144" y="400050"/>
                    </a:lnTo>
                    <a:lnTo>
                      <a:pt x="0" y="347663"/>
                    </a:lnTo>
                    <a:lnTo>
                      <a:pt x="2381" y="316706"/>
                    </a:lnTo>
                    <a:lnTo>
                      <a:pt x="9525" y="302419"/>
                    </a:lnTo>
                    <a:lnTo>
                      <a:pt x="26194" y="302419"/>
                    </a:lnTo>
                    <a:lnTo>
                      <a:pt x="52387" y="309563"/>
                    </a:lnTo>
                    <a:lnTo>
                      <a:pt x="59531" y="316706"/>
                    </a:lnTo>
                    <a:lnTo>
                      <a:pt x="66675" y="333375"/>
                    </a:lnTo>
                    <a:lnTo>
                      <a:pt x="76200" y="354806"/>
                    </a:lnTo>
                    <a:lnTo>
                      <a:pt x="100012" y="383381"/>
                    </a:lnTo>
                    <a:lnTo>
                      <a:pt x="130969" y="409575"/>
                    </a:lnTo>
                    <a:lnTo>
                      <a:pt x="150019" y="423863"/>
                    </a:lnTo>
                    <a:lnTo>
                      <a:pt x="169069" y="428625"/>
                    </a:lnTo>
                    <a:lnTo>
                      <a:pt x="195262" y="431006"/>
                    </a:lnTo>
                    <a:lnTo>
                      <a:pt x="228600" y="431006"/>
                    </a:lnTo>
                    <a:lnTo>
                      <a:pt x="288131" y="409575"/>
                    </a:lnTo>
                    <a:lnTo>
                      <a:pt x="378619" y="364331"/>
                    </a:lnTo>
                    <a:lnTo>
                      <a:pt x="540544" y="285750"/>
                    </a:lnTo>
                    <a:lnTo>
                      <a:pt x="709612" y="200025"/>
                    </a:lnTo>
                    <a:lnTo>
                      <a:pt x="907256" y="102394"/>
                    </a:lnTo>
                    <a:lnTo>
                      <a:pt x="1073944" y="16669"/>
                    </a:lnTo>
                    <a:lnTo>
                      <a:pt x="1112044" y="0"/>
                    </a:lnTo>
                    <a:lnTo>
                      <a:pt x="1128712" y="0"/>
                    </a:lnTo>
                    <a:lnTo>
                      <a:pt x="1138237" y="2381"/>
                    </a:lnTo>
                    <a:lnTo>
                      <a:pt x="1145381" y="9525"/>
                    </a:lnTo>
                    <a:lnTo>
                      <a:pt x="1145381" y="19050"/>
                    </a:lnTo>
                    <a:lnTo>
                      <a:pt x="1138237" y="50006"/>
                    </a:lnTo>
                    <a:lnTo>
                      <a:pt x="1112044" y="76200"/>
                    </a:lnTo>
                    <a:lnTo>
                      <a:pt x="976312" y="178594"/>
                    </a:lnTo>
                    <a:lnTo>
                      <a:pt x="859631" y="271463"/>
                    </a:lnTo>
                    <a:lnTo>
                      <a:pt x="721519" y="376238"/>
                    </a:lnTo>
                    <a:lnTo>
                      <a:pt x="607219" y="4667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67" name="フリーフォーム 40">
                <a:extLst>
                  <a:ext uri="{FF2B5EF4-FFF2-40B4-BE49-F238E27FC236}">
                    <a16:creationId xmlns:a16="http://schemas.microsoft.com/office/drawing/2014/main" id="{3819FCD9-82FA-4587-930B-9E1031B9D2EC}"/>
                  </a:ext>
                </a:extLst>
              </p:cNvPr>
              <p:cNvSpPr/>
              <p:nvPr/>
            </p:nvSpPr>
            <p:spPr>
              <a:xfrm>
                <a:off x="6275388" y="4378326"/>
                <a:ext cx="735012" cy="461963"/>
              </a:xfrm>
              <a:custGeom>
                <a:avLst/>
                <a:gdLst>
                  <a:gd name="connsiteX0" fmla="*/ 225469 w 734025"/>
                  <a:gd name="connsiteY0" fmla="*/ 313151 h 460958"/>
                  <a:gd name="connsiteX1" fmla="*/ 160333 w 734025"/>
                  <a:gd name="connsiteY1" fmla="*/ 348224 h 460958"/>
                  <a:gd name="connsiteX2" fmla="*/ 110229 w 734025"/>
                  <a:gd name="connsiteY2" fmla="*/ 370771 h 460958"/>
                  <a:gd name="connsiteX3" fmla="*/ 65135 w 734025"/>
                  <a:gd name="connsiteY3" fmla="*/ 390812 h 460958"/>
                  <a:gd name="connsiteX4" fmla="*/ 30062 w 734025"/>
                  <a:gd name="connsiteY4" fmla="*/ 405843 h 460958"/>
                  <a:gd name="connsiteX5" fmla="*/ 15031 w 734025"/>
                  <a:gd name="connsiteY5" fmla="*/ 410854 h 460958"/>
                  <a:gd name="connsiteX6" fmla="*/ 0 w 734025"/>
                  <a:gd name="connsiteY6" fmla="*/ 425885 h 460958"/>
                  <a:gd name="connsiteX7" fmla="*/ 0 w 734025"/>
                  <a:gd name="connsiteY7" fmla="*/ 435906 h 460958"/>
                  <a:gd name="connsiteX8" fmla="*/ 2505 w 734025"/>
                  <a:gd name="connsiteY8" fmla="*/ 445927 h 460958"/>
                  <a:gd name="connsiteX9" fmla="*/ 27557 w 734025"/>
                  <a:gd name="connsiteY9" fmla="*/ 458453 h 460958"/>
                  <a:gd name="connsiteX10" fmla="*/ 62630 w 734025"/>
                  <a:gd name="connsiteY10" fmla="*/ 460958 h 460958"/>
                  <a:gd name="connsiteX11" fmla="*/ 155323 w 734025"/>
                  <a:gd name="connsiteY11" fmla="*/ 445927 h 460958"/>
                  <a:gd name="connsiteX12" fmla="*/ 275573 w 734025"/>
                  <a:gd name="connsiteY12" fmla="*/ 420875 h 460958"/>
                  <a:gd name="connsiteX13" fmla="*/ 393317 w 734025"/>
                  <a:gd name="connsiteY13" fmla="*/ 395823 h 460958"/>
                  <a:gd name="connsiteX14" fmla="*/ 491020 w 734025"/>
                  <a:gd name="connsiteY14" fmla="*/ 370771 h 460958"/>
                  <a:gd name="connsiteX15" fmla="*/ 566176 w 734025"/>
                  <a:gd name="connsiteY15" fmla="*/ 355739 h 460958"/>
                  <a:gd name="connsiteX16" fmla="*/ 621291 w 734025"/>
                  <a:gd name="connsiteY16" fmla="*/ 350729 h 460958"/>
                  <a:gd name="connsiteX17" fmla="*/ 648848 w 734025"/>
                  <a:gd name="connsiteY17" fmla="*/ 348224 h 460958"/>
                  <a:gd name="connsiteX18" fmla="*/ 683921 w 734025"/>
                  <a:gd name="connsiteY18" fmla="*/ 340708 h 460958"/>
                  <a:gd name="connsiteX19" fmla="*/ 716489 w 734025"/>
                  <a:gd name="connsiteY19" fmla="*/ 323172 h 460958"/>
                  <a:gd name="connsiteX20" fmla="*/ 729015 w 734025"/>
                  <a:gd name="connsiteY20" fmla="*/ 308140 h 460958"/>
                  <a:gd name="connsiteX21" fmla="*/ 734025 w 734025"/>
                  <a:gd name="connsiteY21" fmla="*/ 293109 h 460958"/>
                  <a:gd name="connsiteX22" fmla="*/ 734025 w 734025"/>
                  <a:gd name="connsiteY22" fmla="*/ 278078 h 460958"/>
                  <a:gd name="connsiteX23" fmla="*/ 721499 w 734025"/>
                  <a:gd name="connsiteY23" fmla="*/ 250521 h 460958"/>
                  <a:gd name="connsiteX24" fmla="*/ 696447 w 734025"/>
                  <a:gd name="connsiteY24" fmla="*/ 215448 h 460958"/>
                  <a:gd name="connsiteX25" fmla="*/ 668890 w 734025"/>
                  <a:gd name="connsiteY25" fmla="*/ 192901 h 460958"/>
                  <a:gd name="connsiteX26" fmla="*/ 611270 w 734025"/>
                  <a:gd name="connsiteY26" fmla="*/ 142797 h 460958"/>
                  <a:gd name="connsiteX27" fmla="*/ 551145 w 734025"/>
                  <a:gd name="connsiteY27" fmla="*/ 87682 h 460958"/>
                  <a:gd name="connsiteX28" fmla="*/ 486010 w 734025"/>
                  <a:gd name="connsiteY28" fmla="*/ 42589 h 460958"/>
                  <a:gd name="connsiteX29" fmla="*/ 428390 w 734025"/>
                  <a:gd name="connsiteY29" fmla="*/ 7516 h 460958"/>
                  <a:gd name="connsiteX30" fmla="*/ 400833 w 734025"/>
                  <a:gd name="connsiteY30" fmla="*/ 0 h 460958"/>
                  <a:gd name="connsiteX31" fmla="*/ 380791 w 734025"/>
                  <a:gd name="connsiteY31" fmla="*/ 0 h 460958"/>
                  <a:gd name="connsiteX32" fmla="*/ 380791 w 734025"/>
                  <a:gd name="connsiteY32" fmla="*/ 17537 h 460958"/>
                  <a:gd name="connsiteX33" fmla="*/ 385802 w 734025"/>
                  <a:gd name="connsiteY33" fmla="*/ 40083 h 460958"/>
                  <a:gd name="connsiteX34" fmla="*/ 393317 w 734025"/>
                  <a:gd name="connsiteY34" fmla="*/ 70146 h 460958"/>
                  <a:gd name="connsiteX35" fmla="*/ 398328 w 734025"/>
                  <a:gd name="connsiteY35" fmla="*/ 105219 h 460958"/>
                  <a:gd name="connsiteX36" fmla="*/ 395822 w 734025"/>
                  <a:gd name="connsiteY36" fmla="*/ 135281 h 460958"/>
                  <a:gd name="connsiteX37" fmla="*/ 388307 w 734025"/>
                  <a:gd name="connsiteY37" fmla="*/ 170354 h 460958"/>
                  <a:gd name="connsiteX38" fmla="*/ 373276 w 734025"/>
                  <a:gd name="connsiteY38" fmla="*/ 207932 h 460958"/>
                  <a:gd name="connsiteX39" fmla="*/ 328182 w 734025"/>
                  <a:gd name="connsiteY39" fmla="*/ 245510 h 460958"/>
                  <a:gd name="connsiteX40" fmla="*/ 225469 w 734025"/>
                  <a:gd name="connsiteY40" fmla="*/ 313151 h 460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734025" h="460958">
                    <a:moveTo>
                      <a:pt x="225469" y="313151"/>
                    </a:moveTo>
                    <a:lnTo>
                      <a:pt x="160333" y="348224"/>
                    </a:lnTo>
                    <a:lnTo>
                      <a:pt x="110229" y="370771"/>
                    </a:lnTo>
                    <a:lnTo>
                      <a:pt x="65135" y="390812"/>
                    </a:lnTo>
                    <a:lnTo>
                      <a:pt x="30062" y="405843"/>
                    </a:lnTo>
                    <a:lnTo>
                      <a:pt x="15031" y="410854"/>
                    </a:lnTo>
                    <a:lnTo>
                      <a:pt x="0" y="425885"/>
                    </a:lnTo>
                    <a:lnTo>
                      <a:pt x="0" y="435906"/>
                    </a:lnTo>
                    <a:lnTo>
                      <a:pt x="2505" y="445927"/>
                    </a:lnTo>
                    <a:lnTo>
                      <a:pt x="27557" y="458453"/>
                    </a:lnTo>
                    <a:lnTo>
                      <a:pt x="62630" y="460958"/>
                    </a:lnTo>
                    <a:lnTo>
                      <a:pt x="155323" y="445927"/>
                    </a:lnTo>
                    <a:lnTo>
                      <a:pt x="275573" y="420875"/>
                    </a:lnTo>
                    <a:lnTo>
                      <a:pt x="393317" y="395823"/>
                    </a:lnTo>
                    <a:lnTo>
                      <a:pt x="491020" y="370771"/>
                    </a:lnTo>
                    <a:lnTo>
                      <a:pt x="566176" y="355739"/>
                    </a:lnTo>
                    <a:lnTo>
                      <a:pt x="621291" y="350729"/>
                    </a:lnTo>
                    <a:lnTo>
                      <a:pt x="648848" y="348224"/>
                    </a:lnTo>
                    <a:lnTo>
                      <a:pt x="683921" y="340708"/>
                    </a:lnTo>
                    <a:lnTo>
                      <a:pt x="716489" y="323172"/>
                    </a:lnTo>
                    <a:lnTo>
                      <a:pt x="729015" y="308140"/>
                    </a:lnTo>
                    <a:lnTo>
                      <a:pt x="734025" y="293109"/>
                    </a:lnTo>
                    <a:lnTo>
                      <a:pt x="734025" y="278078"/>
                    </a:lnTo>
                    <a:lnTo>
                      <a:pt x="721499" y="250521"/>
                    </a:lnTo>
                    <a:lnTo>
                      <a:pt x="696447" y="215448"/>
                    </a:lnTo>
                    <a:lnTo>
                      <a:pt x="668890" y="192901"/>
                    </a:lnTo>
                    <a:lnTo>
                      <a:pt x="611270" y="142797"/>
                    </a:lnTo>
                    <a:lnTo>
                      <a:pt x="551145" y="87682"/>
                    </a:lnTo>
                    <a:lnTo>
                      <a:pt x="486010" y="42589"/>
                    </a:lnTo>
                    <a:lnTo>
                      <a:pt x="428390" y="7516"/>
                    </a:lnTo>
                    <a:lnTo>
                      <a:pt x="400833" y="0"/>
                    </a:lnTo>
                    <a:lnTo>
                      <a:pt x="380791" y="0"/>
                    </a:lnTo>
                    <a:lnTo>
                      <a:pt x="380791" y="17537"/>
                    </a:lnTo>
                    <a:lnTo>
                      <a:pt x="385802" y="40083"/>
                    </a:lnTo>
                    <a:lnTo>
                      <a:pt x="393317" y="70146"/>
                    </a:lnTo>
                    <a:lnTo>
                      <a:pt x="398328" y="105219"/>
                    </a:lnTo>
                    <a:lnTo>
                      <a:pt x="395822" y="135281"/>
                    </a:lnTo>
                    <a:lnTo>
                      <a:pt x="388307" y="170354"/>
                    </a:lnTo>
                    <a:lnTo>
                      <a:pt x="373276" y="207932"/>
                    </a:lnTo>
                    <a:lnTo>
                      <a:pt x="328182" y="245510"/>
                    </a:lnTo>
                    <a:lnTo>
                      <a:pt x="225469" y="31315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</p:grpSp>
        <p:sp>
          <p:nvSpPr>
            <p:cNvPr id="52" name="フリーフォーム 27">
              <a:extLst>
                <a:ext uri="{FF2B5EF4-FFF2-40B4-BE49-F238E27FC236}">
                  <a16:creationId xmlns:a16="http://schemas.microsoft.com/office/drawing/2014/main" id="{8ADA2BD2-A035-4A25-B3F5-ACBAED44EFA9}"/>
                </a:ext>
              </a:extLst>
            </p:cNvPr>
            <p:cNvSpPr/>
            <p:nvPr/>
          </p:nvSpPr>
          <p:spPr>
            <a:xfrm>
              <a:off x="5119688" y="2579689"/>
              <a:ext cx="1873250" cy="295275"/>
            </a:xfrm>
            <a:custGeom>
              <a:avLst/>
              <a:gdLst>
                <a:gd name="connsiteX0" fmla="*/ 873918 w 1874043"/>
                <a:gd name="connsiteY0" fmla="*/ 64294 h 295275"/>
                <a:gd name="connsiteX1" fmla="*/ 688181 w 1874043"/>
                <a:gd name="connsiteY1" fmla="*/ 76200 h 295275"/>
                <a:gd name="connsiteX2" fmla="*/ 516731 w 1874043"/>
                <a:gd name="connsiteY2" fmla="*/ 88106 h 295275"/>
                <a:gd name="connsiteX3" fmla="*/ 302418 w 1874043"/>
                <a:gd name="connsiteY3" fmla="*/ 102394 h 295275"/>
                <a:gd name="connsiteX4" fmla="*/ 0 w 1874043"/>
                <a:gd name="connsiteY4" fmla="*/ 121444 h 295275"/>
                <a:gd name="connsiteX5" fmla="*/ 28575 w 1874043"/>
                <a:gd name="connsiteY5" fmla="*/ 295275 h 295275"/>
                <a:gd name="connsiteX6" fmla="*/ 326231 w 1874043"/>
                <a:gd name="connsiteY6" fmla="*/ 261937 h 295275"/>
                <a:gd name="connsiteX7" fmla="*/ 488156 w 1874043"/>
                <a:gd name="connsiteY7" fmla="*/ 247650 h 295275"/>
                <a:gd name="connsiteX8" fmla="*/ 692943 w 1874043"/>
                <a:gd name="connsiteY8" fmla="*/ 230981 h 295275"/>
                <a:gd name="connsiteX9" fmla="*/ 952500 w 1874043"/>
                <a:gd name="connsiteY9" fmla="*/ 209550 h 295275"/>
                <a:gd name="connsiteX10" fmla="*/ 1290637 w 1874043"/>
                <a:gd name="connsiteY10" fmla="*/ 180975 h 295275"/>
                <a:gd name="connsiteX11" fmla="*/ 1488281 w 1874043"/>
                <a:gd name="connsiteY11" fmla="*/ 180975 h 295275"/>
                <a:gd name="connsiteX12" fmla="*/ 1631156 w 1874043"/>
                <a:gd name="connsiteY12" fmla="*/ 180975 h 295275"/>
                <a:gd name="connsiteX13" fmla="*/ 1704975 w 1874043"/>
                <a:gd name="connsiteY13" fmla="*/ 188119 h 295275"/>
                <a:gd name="connsiteX14" fmla="*/ 1747837 w 1874043"/>
                <a:gd name="connsiteY14" fmla="*/ 195262 h 295275"/>
                <a:gd name="connsiteX15" fmla="*/ 1778793 w 1874043"/>
                <a:gd name="connsiteY15" fmla="*/ 202406 h 295275"/>
                <a:gd name="connsiteX16" fmla="*/ 1793081 w 1874043"/>
                <a:gd name="connsiteY16" fmla="*/ 209550 h 295275"/>
                <a:gd name="connsiteX17" fmla="*/ 1816893 w 1874043"/>
                <a:gd name="connsiteY17" fmla="*/ 221456 h 295275"/>
                <a:gd name="connsiteX18" fmla="*/ 1838325 w 1874043"/>
                <a:gd name="connsiteY18" fmla="*/ 235744 h 295275"/>
                <a:gd name="connsiteX19" fmla="*/ 1874043 w 1874043"/>
                <a:gd name="connsiteY19" fmla="*/ 245269 h 295275"/>
                <a:gd name="connsiteX20" fmla="*/ 1864518 w 1874043"/>
                <a:gd name="connsiteY20" fmla="*/ 0 h 295275"/>
                <a:gd name="connsiteX21" fmla="*/ 1709737 w 1874043"/>
                <a:gd name="connsiteY21" fmla="*/ 9525 h 295275"/>
                <a:gd name="connsiteX22" fmla="*/ 1493043 w 1874043"/>
                <a:gd name="connsiteY22" fmla="*/ 23812 h 295275"/>
                <a:gd name="connsiteX23" fmla="*/ 1228725 w 1874043"/>
                <a:gd name="connsiteY23" fmla="*/ 40481 h 295275"/>
                <a:gd name="connsiteX24" fmla="*/ 873918 w 1874043"/>
                <a:gd name="connsiteY24" fmla="*/ 64294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74043" h="295275">
                  <a:moveTo>
                    <a:pt x="873918" y="64294"/>
                  </a:moveTo>
                  <a:lnTo>
                    <a:pt x="688181" y="76200"/>
                  </a:lnTo>
                  <a:lnTo>
                    <a:pt x="516731" y="88106"/>
                  </a:lnTo>
                  <a:lnTo>
                    <a:pt x="302418" y="102394"/>
                  </a:lnTo>
                  <a:lnTo>
                    <a:pt x="0" y="121444"/>
                  </a:lnTo>
                  <a:lnTo>
                    <a:pt x="28575" y="295275"/>
                  </a:lnTo>
                  <a:lnTo>
                    <a:pt x="326231" y="261937"/>
                  </a:lnTo>
                  <a:lnTo>
                    <a:pt x="488156" y="247650"/>
                  </a:lnTo>
                  <a:lnTo>
                    <a:pt x="692943" y="230981"/>
                  </a:lnTo>
                  <a:lnTo>
                    <a:pt x="952500" y="209550"/>
                  </a:lnTo>
                  <a:lnTo>
                    <a:pt x="1290637" y="180975"/>
                  </a:lnTo>
                  <a:lnTo>
                    <a:pt x="1488281" y="180975"/>
                  </a:lnTo>
                  <a:lnTo>
                    <a:pt x="1631156" y="180975"/>
                  </a:lnTo>
                  <a:lnTo>
                    <a:pt x="1704975" y="188119"/>
                  </a:lnTo>
                  <a:lnTo>
                    <a:pt x="1747837" y="195262"/>
                  </a:lnTo>
                  <a:lnTo>
                    <a:pt x="1778793" y="202406"/>
                  </a:lnTo>
                  <a:lnTo>
                    <a:pt x="1793081" y="209550"/>
                  </a:lnTo>
                  <a:lnTo>
                    <a:pt x="1816893" y="221456"/>
                  </a:lnTo>
                  <a:lnTo>
                    <a:pt x="1838325" y="235744"/>
                  </a:lnTo>
                  <a:lnTo>
                    <a:pt x="1874043" y="245269"/>
                  </a:lnTo>
                  <a:lnTo>
                    <a:pt x="1864518" y="0"/>
                  </a:lnTo>
                  <a:lnTo>
                    <a:pt x="1709737" y="9525"/>
                  </a:lnTo>
                  <a:lnTo>
                    <a:pt x="1493043" y="23812"/>
                  </a:lnTo>
                  <a:lnTo>
                    <a:pt x="1228725" y="40481"/>
                  </a:lnTo>
                  <a:lnTo>
                    <a:pt x="873918" y="642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465356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42" grpId="0" animBg="1"/>
      <p:bldP spid="17" grpId="0" animBg="1"/>
      <p:bldP spid="18" grpId="0" animBg="1"/>
      <p:bldP spid="28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3" grpId="0" animBg="1"/>
      <p:bldP spid="40" grpId="0" animBg="1"/>
      <p:bldP spid="44" grpId="0" animBg="1"/>
      <p:bldP spid="41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D753438D-9F79-409C-A8B0-DA0BED5E6DBF}"/>
              </a:ext>
            </a:extLst>
          </p:cNvPr>
          <p:cNvGrpSpPr/>
          <p:nvPr/>
        </p:nvGrpSpPr>
        <p:grpSpPr>
          <a:xfrm>
            <a:off x="3892551" y="1531939"/>
            <a:ext cx="4408488" cy="4575175"/>
            <a:chOff x="3892551" y="1531939"/>
            <a:chExt cx="4408488" cy="4575175"/>
          </a:xfrm>
          <a:solidFill>
            <a:schemeClr val="tx1"/>
          </a:solidFill>
        </p:grpSpPr>
        <p:grpSp>
          <p:nvGrpSpPr>
            <p:cNvPr id="18" name="グループ化 17">
              <a:extLst>
                <a:ext uri="{FF2B5EF4-FFF2-40B4-BE49-F238E27FC236}">
                  <a16:creationId xmlns:a16="http://schemas.microsoft.com/office/drawing/2014/main" id="{B3117D82-2882-42DF-8732-39E9546F3B05}"/>
                </a:ext>
              </a:extLst>
            </p:cNvPr>
            <p:cNvGrpSpPr/>
            <p:nvPr/>
          </p:nvGrpSpPr>
          <p:grpSpPr>
            <a:xfrm>
              <a:off x="3892551" y="1531939"/>
              <a:ext cx="4408488" cy="4575175"/>
              <a:chOff x="3892551" y="1531939"/>
              <a:chExt cx="4408488" cy="4575175"/>
            </a:xfrm>
            <a:grpFill/>
          </p:grpSpPr>
          <p:sp>
            <p:nvSpPr>
              <p:cNvPr id="3" name="フリーフォーム 14">
                <a:extLst>
                  <a:ext uri="{FF2B5EF4-FFF2-40B4-BE49-F238E27FC236}">
                    <a16:creationId xmlns:a16="http://schemas.microsoft.com/office/drawing/2014/main" id="{6FFCE36A-CC56-4221-B05C-C06D3DABE15F}"/>
                  </a:ext>
                </a:extLst>
              </p:cNvPr>
              <p:cNvSpPr/>
              <p:nvPr/>
            </p:nvSpPr>
            <p:spPr>
              <a:xfrm>
                <a:off x="4688682" y="1636714"/>
                <a:ext cx="523875" cy="1292225"/>
              </a:xfrm>
              <a:custGeom>
                <a:avLst/>
                <a:gdLst>
                  <a:gd name="connsiteX0" fmla="*/ 350044 w 523875"/>
                  <a:gd name="connsiteY0" fmla="*/ 290512 h 1293019"/>
                  <a:gd name="connsiteX1" fmla="*/ 378619 w 523875"/>
                  <a:gd name="connsiteY1" fmla="*/ 438150 h 1293019"/>
                  <a:gd name="connsiteX2" fmla="*/ 411956 w 523875"/>
                  <a:gd name="connsiteY2" fmla="*/ 611981 h 1293019"/>
                  <a:gd name="connsiteX3" fmla="*/ 447675 w 523875"/>
                  <a:gd name="connsiteY3" fmla="*/ 702469 h 1293019"/>
                  <a:gd name="connsiteX4" fmla="*/ 478631 w 523875"/>
                  <a:gd name="connsiteY4" fmla="*/ 857250 h 1293019"/>
                  <a:gd name="connsiteX5" fmla="*/ 511969 w 523875"/>
                  <a:gd name="connsiteY5" fmla="*/ 1023937 h 1293019"/>
                  <a:gd name="connsiteX6" fmla="*/ 523875 w 523875"/>
                  <a:gd name="connsiteY6" fmla="*/ 1083469 h 1293019"/>
                  <a:gd name="connsiteX7" fmla="*/ 523875 w 523875"/>
                  <a:gd name="connsiteY7" fmla="*/ 1228725 h 1293019"/>
                  <a:gd name="connsiteX8" fmla="*/ 502444 w 523875"/>
                  <a:gd name="connsiteY8" fmla="*/ 1266825 h 1293019"/>
                  <a:gd name="connsiteX9" fmla="*/ 492919 w 523875"/>
                  <a:gd name="connsiteY9" fmla="*/ 1278731 h 1293019"/>
                  <a:gd name="connsiteX10" fmla="*/ 478631 w 523875"/>
                  <a:gd name="connsiteY10" fmla="*/ 1288256 h 1293019"/>
                  <a:gd name="connsiteX11" fmla="*/ 466725 w 523875"/>
                  <a:gd name="connsiteY11" fmla="*/ 1293019 h 1293019"/>
                  <a:gd name="connsiteX12" fmla="*/ 450056 w 523875"/>
                  <a:gd name="connsiteY12" fmla="*/ 1293019 h 1293019"/>
                  <a:gd name="connsiteX13" fmla="*/ 431006 w 523875"/>
                  <a:gd name="connsiteY13" fmla="*/ 1283494 h 1293019"/>
                  <a:gd name="connsiteX14" fmla="*/ 404813 w 523875"/>
                  <a:gd name="connsiteY14" fmla="*/ 1257300 h 1293019"/>
                  <a:gd name="connsiteX15" fmla="*/ 378619 w 523875"/>
                  <a:gd name="connsiteY15" fmla="*/ 1221581 h 1293019"/>
                  <a:gd name="connsiteX16" fmla="*/ 352425 w 523875"/>
                  <a:gd name="connsiteY16" fmla="*/ 1181100 h 1293019"/>
                  <a:gd name="connsiteX17" fmla="*/ 323850 w 523875"/>
                  <a:gd name="connsiteY17" fmla="*/ 1123950 h 1293019"/>
                  <a:gd name="connsiteX18" fmla="*/ 292894 w 523875"/>
                  <a:gd name="connsiteY18" fmla="*/ 1040606 h 1293019"/>
                  <a:gd name="connsiteX19" fmla="*/ 273844 w 523875"/>
                  <a:gd name="connsiteY19" fmla="*/ 933450 h 1293019"/>
                  <a:gd name="connsiteX20" fmla="*/ 235744 w 523875"/>
                  <a:gd name="connsiteY20" fmla="*/ 754856 h 1293019"/>
                  <a:gd name="connsiteX21" fmla="*/ 195263 w 523875"/>
                  <a:gd name="connsiteY21" fmla="*/ 561975 h 1293019"/>
                  <a:gd name="connsiteX22" fmla="*/ 152400 w 523875"/>
                  <a:gd name="connsiteY22" fmla="*/ 359569 h 1293019"/>
                  <a:gd name="connsiteX23" fmla="*/ 116681 w 523875"/>
                  <a:gd name="connsiteY23" fmla="*/ 197644 h 1293019"/>
                  <a:gd name="connsiteX24" fmla="*/ 102394 w 523875"/>
                  <a:gd name="connsiteY24" fmla="*/ 166687 h 1293019"/>
                  <a:gd name="connsiteX25" fmla="*/ 54769 w 523875"/>
                  <a:gd name="connsiteY25" fmla="*/ 109537 h 1293019"/>
                  <a:gd name="connsiteX26" fmla="*/ 19050 w 523875"/>
                  <a:gd name="connsiteY26" fmla="*/ 66675 h 1293019"/>
                  <a:gd name="connsiteX27" fmla="*/ 9525 w 523875"/>
                  <a:gd name="connsiteY27" fmla="*/ 52387 h 1293019"/>
                  <a:gd name="connsiteX28" fmla="*/ 2381 w 523875"/>
                  <a:gd name="connsiteY28" fmla="*/ 38100 h 1293019"/>
                  <a:gd name="connsiteX29" fmla="*/ 0 w 523875"/>
                  <a:gd name="connsiteY29" fmla="*/ 19050 h 1293019"/>
                  <a:gd name="connsiteX30" fmla="*/ 9525 w 523875"/>
                  <a:gd name="connsiteY30" fmla="*/ 2381 h 1293019"/>
                  <a:gd name="connsiteX31" fmla="*/ 30956 w 523875"/>
                  <a:gd name="connsiteY31" fmla="*/ 0 h 1293019"/>
                  <a:gd name="connsiteX32" fmla="*/ 61913 w 523875"/>
                  <a:gd name="connsiteY32" fmla="*/ 9525 h 1293019"/>
                  <a:gd name="connsiteX33" fmla="*/ 114300 w 523875"/>
                  <a:gd name="connsiteY33" fmla="*/ 33337 h 1293019"/>
                  <a:gd name="connsiteX34" fmla="*/ 185738 w 523875"/>
                  <a:gd name="connsiteY34" fmla="*/ 54769 h 1293019"/>
                  <a:gd name="connsiteX35" fmla="*/ 288131 w 523875"/>
                  <a:gd name="connsiteY35" fmla="*/ 83344 h 1293019"/>
                  <a:gd name="connsiteX36" fmla="*/ 335756 w 523875"/>
                  <a:gd name="connsiteY36" fmla="*/ 211931 h 1293019"/>
                  <a:gd name="connsiteX37" fmla="*/ 350044 w 523875"/>
                  <a:gd name="connsiteY37" fmla="*/ 290512 h 1293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523875" h="1293019">
                    <a:moveTo>
                      <a:pt x="350044" y="290512"/>
                    </a:moveTo>
                    <a:lnTo>
                      <a:pt x="378619" y="438150"/>
                    </a:lnTo>
                    <a:lnTo>
                      <a:pt x="411956" y="611981"/>
                    </a:lnTo>
                    <a:lnTo>
                      <a:pt x="447675" y="702469"/>
                    </a:lnTo>
                    <a:lnTo>
                      <a:pt x="478631" y="857250"/>
                    </a:lnTo>
                    <a:lnTo>
                      <a:pt x="511969" y="1023937"/>
                    </a:lnTo>
                    <a:lnTo>
                      <a:pt x="523875" y="1083469"/>
                    </a:lnTo>
                    <a:lnTo>
                      <a:pt x="523875" y="1228725"/>
                    </a:lnTo>
                    <a:lnTo>
                      <a:pt x="502444" y="1266825"/>
                    </a:lnTo>
                    <a:lnTo>
                      <a:pt x="492919" y="1278731"/>
                    </a:lnTo>
                    <a:lnTo>
                      <a:pt x="478631" y="1288256"/>
                    </a:lnTo>
                    <a:lnTo>
                      <a:pt x="466725" y="1293019"/>
                    </a:lnTo>
                    <a:lnTo>
                      <a:pt x="450056" y="1293019"/>
                    </a:lnTo>
                    <a:lnTo>
                      <a:pt x="431006" y="1283494"/>
                    </a:lnTo>
                    <a:lnTo>
                      <a:pt x="404813" y="1257300"/>
                    </a:lnTo>
                    <a:lnTo>
                      <a:pt x="378619" y="1221581"/>
                    </a:lnTo>
                    <a:lnTo>
                      <a:pt x="352425" y="1181100"/>
                    </a:lnTo>
                    <a:lnTo>
                      <a:pt x="323850" y="1123950"/>
                    </a:lnTo>
                    <a:lnTo>
                      <a:pt x="292894" y="1040606"/>
                    </a:lnTo>
                    <a:lnTo>
                      <a:pt x="273844" y="933450"/>
                    </a:lnTo>
                    <a:lnTo>
                      <a:pt x="235744" y="754856"/>
                    </a:lnTo>
                    <a:lnTo>
                      <a:pt x="195263" y="561975"/>
                    </a:lnTo>
                    <a:lnTo>
                      <a:pt x="152400" y="359569"/>
                    </a:lnTo>
                    <a:lnTo>
                      <a:pt x="116681" y="197644"/>
                    </a:lnTo>
                    <a:lnTo>
                      <a:pt x="102394" y="166687"/>
                    </a:lnTo>
                    <a:lnTo>
                      <a:pt x="54769" y="109537"/>
                    </a:lnTo>
                    <a:lnTo>
                      <a:pt x="19050" y="66675"/>
                    </a:lnTo>
                    <a:lnTo>
                      <a:pt x="9525" y="52387"/>
                    </a:lnTo>
                    <a:lnTo>
                      <a:pt x="2381" y="38100"/>
                    </a:lnTo>
                    <a:lnTo>
                      <a:pt x="0" y="19050"/>
                    </a:lnTo>
                    <a:lnTo>
                      <a:pt x="9525" y="2381"/>
                    </a:lnTo>
                    <a:lnTo>
                      <a:pt x="30956" y="0"/>
                    </a:lnTo>
                    <a:lnTo>
                      <a:pt x="61913" y="9525"/>
                    </a:lnTo>
                    <a:lnTo>
                      <a:pt x="114300" y="33337"/>
                    </a:lnTo>
                    <a:lnTo>
                      <a:pt x="185738" y="54769"/>
                    </a:lnTo>
                    <a:lnTo>
                      <a:pt x="288131" y="83344"/>
                    </a:lnTo>
                    <a:lnTo>
                      <a:pt x="335756" y="211931"/>
                    </a:lnTo>
                    <a:lnTo>
                      <a:pt x="350044" y="29051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4" name="フリーフォーム 41">
                <a:extLst>
                  <a:ext uri="{FF2B5EF4-FFF2-40B4-BE49-F238E27FC236}">
                    <a16:creationId xmlns:a16="http://schemas.microsoft.com/office/drawing/2014/main" id="{A22B1799-574C-4937-966E-6155ADE2F3EC}"/>
                  </a:ext>
                </a:extLst>
              </p:cNvPr>
              <p:cNvSpPr/>
              <p:nvPr/>
            </p:nvSpPr>
            <p:spPr>
              <a:xfrm>
                <a:off x="6394450" y="5057776"/>
                <a:ext cx="1009650" cy="671513"/>
              </a:xfrm>
              <a:custGeom>
                <a:avLst/>
                <a:gdLst>
                  <a:gd name="connsiteX0" fmla="*/ 425885 w 1009597"/>
                  <a:gd name="connsiteY0" fmla="*/ 318161 h 671395"/>
                  <a:gd name="connsiteX1" fmla="*/ 335697 w 1009597"/>
                  <a:gd name="connsiteY1" fmla="*/ 260541 h 671395"/>
                  <a:gd name="connsiteX2" fmla="*/ 243005 w 1009597"/>
                  <a:gd name="connsiteY2" fmla="*/ 200416 h 671395"/>
                  <a:gd name="connsiteX3" fmla="*/ 152817 w 1009597"/>
                  <a:gd name="connsiteY3" fmla="*/ 145302 h 671395"/>
                  <a:gd name="connsiteX4" fmla="*/ 87682 w 1009597"/>
                  <a:gd name="connsiteY4" fmla="*/ 105218 h 671395"/>
                  <a:gd name="connsiteX5" fmla="*/ 37578 w 1009597"/>
                  <a:gd name="connsiteY5" fmla="*/ 77661 h 671395"/>
                  <a:gd name="connsiteX6" fmla="*/ 15031 w 1009597"/>
                  <a:gd name="connsiteY6" fmla="*/ 60125 h 671395"/>
                  <a:gd name="connsiteX7" fmla="*/ 2505 w 1009597"/>
                  <a:gd name="connsiteY7" fmla="*/ 40083 h 671395"/>
                  <a:gd name="connsiteX8" fmla="*/ 0 w 1009597"/>
                  <a:gd name="connsiteY8" fmla="*/ 22547 h 671395"/>
                  <a:gd name="connsiteX9" fmla="*/ 10021 w 1009597"/>
                  <a:gd name="connsiteY9" fmla="*/ 5010 h 671395"/>
                  <a:gd name="connsiteX10" fmla="*/ 42588 w 1009597"/>
                  <a:gd name="connsiteY10" fmla="*/ 0 h 671395"/>
                  <a:gd name="connsiteX11" fmla="*/ 107724 w 1009597"/>
                  <a:gd name="connsiteY11" fmla="*/ 10021 h 671395"/>
                  <a:gd name="connsiteX12" fmla="*/ 245510 w 1009597"/>
                  <a:gd name="connsiteY12" fmla="*/ 47599 h 671395"/>
                  <a:gd name="connsiteX13" fmla="*/ 440916 w 1009597"/>
                  <a:gd name="connsiteY13" fmla="*/ 100208 h 671395"/>
                  <a:gd name="connsiteX14" fmla="*/ 566176 w 1009597"/>
                  <a:gd name="connsiteY14" fmla="*/ 142797 h 671395"/>
                  <a:gd name="connsiteX15" fmla="*/ 688931 w 1009597"/>
                  <a:gd name="connsiteY15" fmla="*/ 192901 h 671395"/>
                  <a:gd name="connsiteX16" fmla="*/ 786634 w 1009597"/>
                  <a:gd name="connsiteY16" fmla="*/ 235489 h 671395"/>
                  <a:gd name="connsiteX17" fmla="*/ 821707 w 1009597"/>
                  <a:gd name="connsiteY17" fmla="*/ 253026 h 671395"/>
                  <a:gd name="connsiteX18" fmla="*/ 844254 w 1009597"/>
                  <a:gd name="connsiteY18" fmla="*/ 283088 h 671395"/>
                  <a:gd name="connsiteX19" fmla="*/ 899368 w 1009597"/>
                  <a:gd name="connsiteY19" fmla="*/ 353234 h 671395"/>
                  <a:gd name="connsiteX20" fmla="*/ 934441 w 1009597"/>
                  <a:gd name="connsiteY20" fmla="*/ 395822 h 671395"/>
                  <a:gd name="connsiteX21" fmla="*/ 969514 w 1009597"/>
                  <a:gd name="connsiteY21" fmla="*/ 455947 h 671395"/>
                  <a:gd name="connsiteX22" fmla="*/ 989556 w 1009597"/>
                  <a:gd name="connsiteY22" fmla="*/ 498536 h 671395"/>
                  <a:gd name="connsiteX23" fmla="*/ 1007092 w 1009597"/>
                  <a:gd name="connsiteY23" fmla="*/ 543629 h 671395"/>
                  <a:gd name="connsiteX24" fmla="*/ 1009597 w 1009597"/>
                  <a:gd name="connsiteY24" fmla="*/ 566176 h 671395"/>
                  <a:gd name="connsiteX25" fmla="*/ 1009597 w 1009597"/>
                  <a:gd name="connsiteY25" fmla="*/ 586218 h 671395"/>
                  <a:gd name="connsiteX26" fmla="*/ 1002082 w 1009597"/>
                  <a:gd name="connsiteY26" fmla="*/ 628806 h 671395"/>
                  <a:gd name="connsiteX27" fmla="*/ 982040 w 1009597"/>
                  <a:gd name="connsiteY27" fmla="*/ 658869 h 671395"/>
                  <a:gd name="connsiteX28" fmla="*/ 964504 w 1009597"/>
                  <a:gd name="connsiteY28" fmla="*/ 666385 h 671395"/>
                  <a:gd name="connsiteX29" fmla="*/ 944462 w 1009597"/>
                  <a:gd name="connsiteY29" fmla="*/ 671395 h 671395"/>
                  <a:gd name="connsiteX30" fmla="*/ 919410 w 1009597"/>
                  <a:gd name="connsiteY30" fmla="*/ 668890 h 671395"/>
                  <a:gd name="connsiteX31" fmla="*/ 876822 w 1009597"/>
                  <a:gd name="connsiteY31" fmla="*/ 648848 h 671395"/>
                  <a:gd name="connsiteX32" fmla="*/ 834233 w 1009597"/>
                  <a:gd name="connsiteY32" fmla="*/ 613775 h 671395"/>
                  <a:gd name="connsiteX33" fmla="*/ 766593 w 1009597"/>
                  <a:gd name="connsiteY33" fmla="*/ 561166 h 671395"/>
                  <a:gd name="connsiteX34" fmla="*/ 691436 w 1009597"/>
                  <a:gd name="connsiteY34" fmla="*/ 503546 h 671395"/>
                  <a:gd name="connsiteX35" fmla="*/ 596239 w 1009597"/>
                  <a:gd name="connsiteY35" fmla="*/ 433400 h 671395"/>
                  <a:gd name="connsiteX36" fmla="*/ 483504 w 1009597"/>
                  <a:gd name="connsiteY36" fmla="*/ 355739 h 671395"/>
                  <a:gd name="connsiteX37" fmla="*/ 425885 w 1009597"/>
                  <a:gd name="connsiteY37" fmla="*/ 318161 h 671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09597" h="671395">
                    <a:moveTo>
                      <a:pt x="425885" y="318161"/>
                    </a:moveTo>
                    <a:lnTo>
                      <a:pt x="335697" y="260541"/>
                    </a:lnTo>
                    <a:lnTo>
                      <a:pt x="243005" y="200416"/>
                    </a:lnTo>
                    <a:lnTo>
                      <a:pt x="152817" y="145302"/>
                    </a:lnTo>
                    <a:lnTo>
                      <a:pt x="87682" y="105218"/>
                    </a:lnTo>
                    <a:lnTo>
                      <a:pt x="37578" y="77661"/>
                    </a:lnTo>
                    <a:lnTo>
                      <a:pt x="15031" y="60125"/>
                    </a:lnTo>
                    <a:lnTo>
                      <a:pt x="2505" y="40083"/>
                    </a:lnTo>
                    <a:lnTo>
                      <a:pt x="0" y="22547"/>
                    </a:lnTo>
                    <a:lnTo>
                      <a:pt x="10021" y="5010"/>
                    </a:lnTo>
                    <a:lnTo>
                      <a:pt x="42588" y="0"/>
                    </a:lnTo>
                    <a:lnTo>
                      <a:pt x="107724" y="10021"/>
                    </a:lnTo>
                    <a:lnTo>
                      <a:pt x="245510" y="47599"/>
                    </a:lnTo>
                    <a:lnTo>
                      <a:pt x="440916" y="100208"/>
                    </a:lnTo>
                    <a:lnTo>
                      <a:pt x="566176" y="142797"/>
                    </a:lnTo>
                    <a:lnTo>
                      <a:pt x="688931" y="192901"/>
                    </a:lnTo>
                    <a:lnTo>
                      <a:pt x="786634" y="235489"/>
                    </a:lnTo>
                    <a:lnTo>
                      <a:pt x="821707" y="253026"/>
                    </a:lnTo>
                    <a:lnTo>
                      <a:pt x="844254" y="283088"/>
                    </a:lnTo>
                    <a:lnTo>
                      <a:pt x="899368" y="353234"/>
                    </a:lnTo>
                    <a:lnTo>
                      <a:pt x="934441" y="395822"/>
                    </a:lnTo>
                    <a:lnTo>
                      <a:pt x="969514" y="455947"/>
                    </a:lnTo>
                    <a:lnTo>
                      <a:pt x="989556" y="498536"/>
                    </a:lnTo>
                    <a:lnTo>
                      <a:pt x="1007092" y="543629"/>
                    </a:lnTo>
                    <a:lnTo>
                      <a:pt x="1009597" y="566176"/>
                    </a:lnTo>
                    <a:lnTo>
                      <a:pt x="1009597" y="586218"/>
                    </a:lnTo>
                    <a:lnTo>
                      <a:pt x="1002082" y="628806"/>
                    </a:lnTo>
                    <a:lnTo>
                      <a:pt x="982040" y="658869"/>
                    </a:lnTo>
                    <a:lnTo>
                      <a:pt x="964504" y="666385"/>
                    </a:lnTo>
                    <a:lnTo>
                      <a:pt x="944462" y="671395"/>
                    </a:lnTo>
                    <a:lnTo>
                      <a:pt x="919410" y="668890"/>
                    </a:lnTo>
                    <a:lnTo>
                      <a:pt x="876822" y="648848"/>
                    </a:lnTo>
                    <a:lnTo>
                      <a:pt x="834233" y="613775"/>
                    </a:lnTo>
                    <a:lnTo>
                      <a:pt x="766593" y="561166"/>
                    </a:lnTo>
                    <a:lnTo>
                      <a:pt x="691436" y="503546"/>
                    </a:lnTo>
                    <a:lnTo>
                      <a:pt x="596239" y="433400"/>
                    </a:lnTo>
                    <a:lnTo>
                      <a:pt x="483504" y="355739"/>
                    </a:lnTo>
                    <a:lnTo>
                      <a:pt x="425885" y="31816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5" name="フリーフォーム 16">
                <a:extLst>
                  <a:ext uri="{FF2B5EF4-FFF2-40B4-BE49-F238E27FC236}">
                    <a16:creationId xmlns:a16="http://schemas.microsoft.com/office/drawing/2014/main" id="{9B50C999-94B4-4581-81A9-AA31A940EA88}"/>
                  </a:ext>
                </a:extLst>
              </p:cNvPr>
              <p:cNvSpPr/>
              <p:nvPr/>
            </p:nvSpPr>
            <p:spPr>
              <a:xfrm>
                <a:off x="4915694" y="1531939"/>
                <a:ext cx="2582862" cy="1296987"/>
              </a:xfrm>
              <a:custGeom>
                <a:avLst/>
                <a:gdLst>
                  <a:gd name="connsiteX0" fmla="*/ 1495425 w 2583656"/>
                  <a:gd name="connsiteY0" fmla="*/ 261937 h 1297781"/>
                  <a:gd name="connsiteX1" fmla="*/ 1783556 w 2583656"/>
                  <a:gd name="connsiteY1" fmla="*/ 242887 h 1297781"/>
                  <a:gd name="connsiteX2" fmla="*/ 1997869 w 2583656"/>
                  <a:gd name="connsiteY2" fmla="*/ 230981 h 1297781"/>
                  <a:gd name="connsiteX3" fmla="*/ 2109787 w 2583656"/>
                  <a:gd name="connsiteY3" fmla="*/ 226219 h 1297781"/>
                  <a:gd name="connsiteX4" fmla="*/ 2150269 w 2583656"/>
                  <a:gd name="connsiteY4" fmla="*/ 226219 h 1297781"/>
                  <a:gd name="connsiteX5" fmla="*/ 2178844 w 2583656"/>
                  <a:gd name="connsiteY5" fmla="*/ 226219 h 1297781"/>
                  <a:gd name="connsiteX6" fmla="*/ 2200275 w 2583656"/>
                  <a:gd name="connsiteY6" fmla="*/ 230981 h 1297781"/>
                  <a:gd name="connsiteX7" fmla="*/ 2212181 w 2583656"/>
                  <a:gd name="connsiteY7" fmla="*/ 242887 h 1297781"/>
                  <a:gd name="connsiteX8" fmla="*/ 2216944 w 2583656"/>
                  <a:gd name="connsiteY8" fmla="*/ 257175 h 1297781"/>
                  <a:gd name="connsiteX9" fmla="*/ 2214562 w 2583656"/>
                  <a:gd name="connsiteY9" fmla="*/ 283369 h 1297781"/>
                  <a:gd name="connsiteX10" fmla="*/ 2200275 w 2583656"/>
                  <a:gd name="connsiteY10" fmla="*/ 361950 h 1297781"/>
                  <a:gd name="connsiteX11" fmla="*/ 2183606 w 2583656"/>
                  <a:gd name="connsiteY11" fmla="*/ 469106 h 1297781"/>
                  <a:gd name="connsiteX12" fmla="*/ 2164556 w 2583656"/>
                  <a:gd name="connsiteY12" fmla="*/ 583406 h 1297781"/>
                  <a:gd name="connsiteX13" fmla="*/ 2150269 w 2583656"/>
                  <a:gd name="connsiteY13" fmla="*/ 697706 h 1297781"/>
                  <a:gd name="connsiteX14" fmla="*/ 2100262 w 2583656"/>
                  <a:gd name="connsiteY14" fmla="*/ 852487 h 1297781"/>
                  <a:gd name="connsiteX15" fmla="*/ 2052637 w 2583656"/>
                  <a:gd name="connsiteY15" fmla="*/ 990600 h 1297781"/>
                  <a:gd name="connsiteX16" fmla="*/ 2024062 w 2583656"/>
                  <a:gd name="connsiteY16" fmla="*/ 1081087 h 1297781"/>
                  <a:gd name="connsiteX17" fmla="*/ 2035969 w 2583656"/>
                  <a:gd name="connsiteY17" fmla="*/ 1266825 h 1297781"/>
                  <a:gd name="connsiteX18" fmla="*/ 2057400 w 2583656"/>
                  <a:gd name="connsiteY18" fmla="*/ 1285875 h 1297781"/>
                  <a:gd name="connsiteX19" fmla="*/ 2090737 w 2583656"/>
                  <a:gd name="connsiteY19" fmla="*/ 1295400 h 1297781"/>
                  <a:gd name="connsiteX20" fmla="*/ 2112169 w 2583656"/>
                  <a:gd name="connsiteY20" fmla="*/ 1297781 h 1297781"/>
                  <a:gd name="connsiteX21" fmla="*/ 2135981 w 2583656"/>
                  <a:gd name="connsiteY21" fmla="*/ 1295400 h 1297781"/>
                  <a:gd name="connsiteX22" fmla="*/ 2152650 w 2583656"/>
                  <a:gd name="connsiteY22" fmla="*/ 1288256 h 1297781"/>
                  <a:gd name="connsiteX23" fmla="*/ 2178844 w 2583656"/>
                  <a:gd name="connsiteY23" fmla="*/ 1271587 h 1297781"/>
                  <a:gd name="connsiteX24" fmla="*/ 2200275 w 2583656"/>
                  <a:gd name="connsiteY24" fmla="*/ 1252537 h 1297781"/>
                  <a:gd name="connsiteX25" fmla="*/ 2224087 w 2583656"/>
                  <a:gd name="connsiteY25" fmla="*/ 1209675 h 1297781"/>
                  <a:gd name="connsiteX26" fmla="*/ 2250281 w 2583656"/>
                  <a:gd name="connsiteY26" fmla="*/ 1152525 h 1297781"/>
                  <a:gd name="connsiteX27" fmla="*/ 2269331 w 2583656"/>
                  <a:gd name="connsiteY27" fmla="*/ 1102519 h 1297781"/>
                  <a:gd name="connsiteX28" fmla="*/ 2302669 w 2583656"/>
                  <a:gd name="connsiteY28" fmla="*/ 997744 h 1297781"/>
                  <a:gd name="connsiteX29" fmla="*/ 2340769 w 2583656"/>
                  <a:gd name="connsiteY29" fmla="*/ 876300 h 1297781"/>
                  <a:gd name="connsiteX30" fmla="*/ 2390775 w 2583656"/>
                  <a:gd name="connsiteY30" fmla="*/ 721519 h 1297781"/>
                  <a:gd name="connsiteX31" fmla="*/ 2433637 w 2583656"/>
                  <a:gd name="connsiteY31" fmla="*/ 592931 h 1297781"/>
                  <a:gd name="connsiteX32" fmla="*/ 2471737 w 2583656"/>
                  <a:gd name="connsiteY32" fmla="*/ 471487 h 1297781"/>
                  <a:gd name="connsiteX33" fmla="*/ 2486025 w 2583656"/>
                  <a:gd name="connsiteY33" fmla="*/ 426244 h 1297781"/>
                  <a:gd name="connsiteX34" fmla="*/ 2507456 w 2583656"/>
                  <a:gd name="connsiteY34" fmla="*/ 383381 h 1297781"/>
                  <a:gd name="connsiteX35" fmla="*/ 2521744 w 2583656"/>
                  <a:gd name="connsiteY35" fmla="*/ 359569 h 1297781"/>
                  <a:gd name="connsiteX36" fmla="*/ 2545556 w 2583656"/>
                  <a:gd name="connsiteY36" fmla="*/ 333375 h 1297781"/>
                  <a:gd name="connsiteX37" fmla="*/ 2566987 w 2583656"/>
                  <a:gd name="connsiteY37" fmla="*/ 316706 h 1297781"/>
                  <a:gd name="connsiteX38" fmla="*/ 2578894 w 2583656"/>
                  <a:gd name="connsiteY38" fmla="*/ 297656 h 1297781"/>
                  <a:gd name="connsiteX39" fmla="*/ 2583656 w 2583656"/>
                  <a:gd name="connsiteY39" fmla="*/ 278606 h 1297781"/>
                  <a:gd name="connsiteX40" fmla="*/ 2578894 w 2583656"/>
                  <a:gd name="connsiteY40" fmla="*/ 254794 h 1297781"/>
                  <a:gd name="connsiteX41" fmla="*/ 2571750 w 2583656"/>
                  <a:gd name="connsiteY41" fmla="*/ 238125 h 1297781"/>
                  <a:gd name="connsiteX42" fmla="*/ 2555081 w 2583656"/>
                  <a:gd name="connsiteY42" fmla="*/ 219075 h 1297781"/>
                  <a:gd name="connsiteX43" fmla="*/ 2526506 w 2583656"/>
                  <a:gd name="connsiteY43" fmla="*/ 195262 h 1297781"/>
                  <a:gd name="connsiteX44" fmla="*/ 2474119 w 2583656"/>
                  <a:gd name="connsiteY44" fmla="*/ 161925 h 1297781"/>
                  <a:gd name="connsiteX45" fmla="*/ 2416969 w 2583656"/>
                  <a:gd name="connsiteY45" fmla="*/ 135731 h 1297781"/>
                  <a:gd name="connsiteX46" fmla="*/ 2374106 w 2583656"/>
                  <a:gd name="connsiteY46" fmla="*/ 107156 h 1297781"/>
                  <a:gd name="connsiteX47" fmla="*/ 2326481 w 2583656"/>
                  <a:gd name="connsiteY47" fmla="*/ 76200 h 1297781"/>
                  <a:gd name="connsiteX48" fmla="*/ 2250281 w 2583656"/>
                  <a:gd name="connsiteY48" fmla="*/ 35719 h 1297781"/>
                  <a:gd name="connsiteX49" fmla="*/ 2190750 w 2583656"/>
                  <a:gd name="connsiteY49" fmla="*/ 9525 h 1297781"/>
                  <a:gd name="connsiteX50" fmla="*/ 2164556 w 2583656"/>
                  <a:gd name="connsiteY50" fmla="*/ 0 h 1297781"/>
                  <a:gd name="connsiteX51" fmla="*/ 2147887 w 2583656"/>
                  <a:gd name="connsiteY51" fmla="*/ 0 h 1297781"/>
                  <a:gd name="connsiteX52" fmla="*/ 2114550 w 2583656"/>
                  <a:gd name="connsiteY52" fmla="*/ 11906 h 1297781"/>
                  <a:gd name="connsiteX53" fmla="*/ 2045494 w 2583656"/>
                  <a:gd name="connsiteY53" fmla="*/ 47625 h 1297781"/>
                  <a:gd name="connsiteX54" fmla="*/ 2000250 w 2583656"/>
                  <a:gd name="connsiteY54" fmla="*/ 71437 h 1297781"/>
                  <a:gd name="connsiteX55" fmla="*/ 1874044 w 2583656"/>
                  <a:gd name="connsiteY55" fmla="*/ 78581 h 1297781"/>
                  <a:gd name="connsiteX56" fmla="*/ 1581150 w 2583656"/>
                  <a:gd name="connsiteY56" fmla="*/ 97631 h 1297781"/>
                  <a:gd name="connsiteX57" fmla="*/ 1295400 w 2583656"/>
                  <a:gd name="connsiteY57" fmla="*/ 119062 h 1297781"/>
                  <a:gd name="connsiteX58" fmla="*/ 921544 w 2583656"/>
                  <a:gd name="connsiteY58" fmla="*/ 145256 h 1297781"/>
                  <a:gd name="connsiteX59" fmla="*/ 597694 w 2583656"/>
                  <a:gd name="connsiteY59" fmla="*/ 169069 h 1297781"/>
                  <a:gd name="connsiteX60" fmla="*/ 338137 w 2583656"/>
                  <a:gd name="connsiteY60" fmla="*/ 188119 h 1297781"/>
                  <a:gd name="connsiteX61" fmla="*/ 135731 w 2583656"/>
                  <a:gd name="connsiteY61" fmla="*/ 202406 h 1297781"/>
                  <a:gd name="connsiteX62" fmla="*/ 90487 w 2583656"/>
                  <a:gd name="connsiteY62" fmla="*/ 197644 h 1297781"/>
                  <a:gd name="connsiteX63" fmla="*/ 52387 w 2583656"/>
                  <a:gd name="connsiteY63" fmla="*/ 188119 h 1297781"/>
                  <a:gd name="connsiteX64" fmla="*/ 0 w 2583656"/>
                  <a:gd name="connsiteY64" fmla="*/ 173831 h 1297781"/>
                  <a:gd name="connsiteX65" fmla="*/ 59531 w 2583656"/>
                  <a:gd name="connsiteY65" fmla="*/ 338137 h 1297781"/>
                  <a:gd name="connsiteX66" fmla="*/ 307181 w 2583656"/>
                  <a:gd name="connsiteY66" fmla="*/ 326231 h 1297781"/>
                  <a:gd name="connsiteX67" fmla="*/ 490537 w 2583656"/>
                  <a:gd name="connsiteY67" fmla="*/ 314325 h 1297781"/>
                  <a:gd name="connsiteX68" fmla="*/ 673894 w 2583656"/>
                  <a:gd name="connsiteY68" fmla="*/ 304800 h 1297781"/>
                  <a:gd name="connsiteX69" fmla="*/ 923925 w 2583656"/>
                  <a:gd name="connsiteY69" fmla="*/ 290512 h 1297781"/>
                  <a:gd name="connsiteX70" fmla="*/ 1126331 w 2583656"/>
                  <a:gd name="connsiteY70" fmla="*/ 280987 h 1297781"/>
                  <a:gd name="connsiteX71" fmla="*/ 1495425 w 2583656"/>
                  <a:gd name="connsiteY71" fmla="*/ 261937 h 1297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2583656" h="1297781">
                    <a:moveTo>
                      <a:pt x="1495425" y="261937"/>
                    </a:moveTo>
                    <a:lnTo>
                      <a:pt x="1783556" y="242887"/>
                    </a:lnTo>
                    <a:lnTo>
                      <a:pt x="1997869" y="230981"/>
                    </a:lnTo>
                    <a:lnTo>
                      <a:pt x="2109787" y="226219"/>
                    </a:lnTo>
                    <a:lnTo>
                      <a:pt x="2150269" y="226219"/>
                    </a:lnTo>
                    <a:lnTo>
                      <a:pt x="2178844" y="226219"/>
                    </a:lnTo>
                    <a:lnTo>
                      <a:pt x="2200275" y="230981"/>
                    </a:lnTo>
                    <a:lnTo>
                      <a:pt x="2212181" y="242887"/>
                    </a:lnTo>
                    <a:lnTo>
                      <a:pt x="2216944" y="257175"/>
                    </a:lnTo>
                    <a:lnTo>
                      <a:pt x="2214562" y="283369"/>
                    </a:lnTo>
                    <a:lnTo>
                      <a:pt x="2200275" y="361950"/>
                    </a:lnTo>
                    <a:lnTo>
                      <a:pt x="2183606" y="469106"/>
                    </a:lnTo>
                    <a:lnTo>
                      <a:pt x="2164556" y="583406"/>
                    </a:lnTo>
                    <a:lnTo>
                      <a:pt x="2150269" y="697706"/>
                    </a:lnTo>
                    <a:lnTo>
                      <a:pt x="2100262" y="852487"/>
                    </a:lnTo>
                    <a:lnTo>
                      <a:pt x="2052637" y="990600"/>
                    </a:lnTo>
                    <a:lnTo>
                      <a:pt x="2024062" y="1081087"/>
                    </a:lnTo>
                    <a:lnTo>
                      <a:pt x="2035969" y="1266825"/>
                    </a:lnTo>
                    <a:lnTo>
                      <a:pt x="2057400" y="1285875"/>
                    </a:lnTo>
                    <a:lnTo>
                      <a:pt x="2090737" y="1295400"/>
                    </a:lnTo>
                    <a:lnTo>
                      <a:pt x="2112169" y="1297781"/>
                    </a:lnTo>
                    <a:lnTo>
                      <a:pt x="2135981" y="1295400"/>
                    </a:lnTo>
                    <a:lnTo>
                      <a:pt x="2152650" y="1288256"/>
                    </a:lnTo>
                    <a:lnTo>
                      <a:pt x="2178844" y="1271587"/>
                    </a:lnTo>
                    <a:lnTo>
                      <a:pt x="2200275" y="1252537"/>
                    </a:lnTo>
                    <a:lnTo>
                      <a:pt x="2224087" y="1209675"/>
                    </a:lnTo>
                    <a:lnTo>
                      <a:pt x="2250281" y="1152525"/>
                    </a:lnTo>
                    <a:lnTo>
                      <a:pt x="2269331" y="1102519"/>
                    </a:lnTo>
                    <a:lnTo>
                      <a:pt x="2302669" y="997744"/>
                    </a:lnTo>
                    <a:lnTo>
                      <a:pt x="2340769" y="876300"/>
                    </a:lnTo>
                    <a:lnTo>
                      <a:pt x="2390775" y="721519"/>
                    </a:lnTo>
                    <a:lnTo>
                      <a:pt x="2433637" y="592931"/>
                    </a:lnTo>
                    <a:lnTo>
                      <a:pt x="2471737" y="471487"/>
                    </a:lnTo>
                    <a:lnTo>
                      <a:pt x="2486025" y="426244"/>
                    </a:lnTo>
                    <a:lnTo>
                      <a:pt x="2507456" y="383381"/>
                    </a:lnTo>
                    <a:lnTo>
                      <a:pt x="2521744" y="359569"/>
                    </a:lnTo>
                    <a:lnTo>
                      <a:pt x="2545556" y="333375"/>
                    </a:lnTo>
                    <a:lnTo>
                      <a:pt x="2566987" y="316706"/>
                    </a:lnTo>
                    <a:lnTo>
                      <a:pt x="2578894" y="297656"/>
                    </a:lnTo>
                    <a:lnTo>
                      <a:pt x="2583656" y="278606"/>
                    </a:lnTo>
                    <a:lnTo>
                      <a:pt x="2578894" y="254794"/>
                    </a:lnTo>
                    <a:lnTo>
                      <a:pt x="2571750" y="238125"/>
                    </a:lnTo>
                    <a:lnTo>
                      <a:pt x="2555081" y="219075"/>
                    </a:lnTo>
                    <a:lnTo>
                      <a:pt x="2526506" y="195262"/>
                    </a:lnTo>
                    <a:lnTo>
                      <a:pt x="2474119" y="161925"/>
                    </a:lnTo>
                    <a:lnTo>
                      <a:pt x="2416969" y="135731"/>
                    </a:lnTo>
                    <a:lnTo>
                      <a:pt x="2374106" y="107156"/>
                    </a:lnTo>
                    <a:lnTo>
                      <a:pt x="2326481" y="76200"/>
                    </a:lnTo>
                    <a:lnTo>
                      <a:pt x="2250281" y="35719"/>
                    </a:lnTo>
                    <a:lnTo>
                      <a:pt x="2190750" y="9525"/>
                    </a:lnTo>
                    <a:lnTo>
                      <a:pt x="2164556" y="0"/>
                    </a:lnTo>
                    <a:lnTo>
                      <a:pt x="2147887" y="0"/>
                    </a:lnTo>
                    <a:lnTo>
                      <a:pt x="2114550" y="11906"/>
                    </a:lnTo>
                    <a:lnTo>
                      <a:pt x="2045494" y="47625"/>
                    </a:lnTo>
                    <a:lnTo>
                      <a:pt x="2000250" y="71437"/>
                    </a:lnTo>
                    <a:lnTo>
                      <a:pt x="1874044" y="78581"/>
                    </a:lnTo>
                    <a:lnTo>
                      <a:pt x="1581150" y="97631"/>
                    </a:lnTo>
                    <a:lnTo>
                      <a:pt x="1295400" y="119062"/>
                    </a:lnTo>
                    <a:lnTo>
                      <a:pt x="921544" y="145256"/>
                    </a:lnTo>
                    <a:lnTo>
                      <a:pt x="597694" y="169069"/>
                    </a:lnTo>
                    <a:lnTo>
                      <a:pt x="338137" y="188119"/>
                    </a:lnTo>
                    <a:lnTo>
                      <a:pt x="135731" y="202406"/>
                    </a:lnTo>
                    <a:lnTo>
                      <a:pt x="90487" y="197644"/>
                    </a:lnTo>
                    <a:lnTo>
                      <a:pt x="52387" y="188119"/>
                    </a:lnTo>
                    <a:lnTo>
                      <a:pt x="0" y="173831"/>
                    </a:lnTo>
                    <a:lnTo>
                      <a:pt x="59531" y="338137"/>
                    </a:lnTo>
                    <a:lnTo>
                      <a:pt x="307181" y="326231"/>
                    </a:lnTo>
                    <a:lnTo>
                      <a:pt x="490537" y="314325"/>
                    </a:lnTo>
                    <a:lnTo>
                      <a:pt x="673894" y="304800"/>
                    </a:lnTo>
                    <a:lnTo>
                      <a:pt x="923925" y="290512"/>
                    </a:lnTo>
                    <a:lnTo>
                      <a:pt x="1126331" y="280987"/>
                    </a:lnTo>
                    <a:lnTo>
                      <a:pt x="1495425" y="26193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6" name="フリーフォーム 17">
                <a:extLst>
                  <a:ext uri="{FF2B5EF4-FFF2-40B4-BE49-F238E27FC236}">
                    <a16:creationId xmlns:a16="http://schemas.microsoft.com/office/drawing/2014/main" id="{A6D02B5B-F763-40A5-A607-D3E1F55877A5}"/>
                  </a:ext>
                </a:extLst>
              </p:cNvPr>
              <p:cNvSpPr/>
              <p:nvPr/>
            </p:nvSpPr>
            <p:spPr>
              <a:xfrm>
                <a:off x="5050631" y="2078039"/>
                <a:ext cx="2090738" cy="288925"/>
              </a:xfrm>
              <a:custGeom>
                <a:avLst/>
                <a:gdLst>
                  <a:gd name="connsiteX0" fmla="*/ 976313 w 2090738"/>
                  <a:gd name="connsiteY0" fmla="*/ 54769 h 288132"/>
                  <a:gd name="connsiteX1" fmla="*/ 1254919 w 2090738"/>
                  <a:gd name="connsiteY1" fmla="*/ 28575 h 288132"/>
                  <a:gd name="connsiteX2" fmla="*/ 1435894 w 2090738"/>
                  <a:gd name="connsiteY2" fmla="*/ 16669 h 288132"/>
                  <a:gd name="connsiteX3" fmla="*/ 1704975 w 2090738"/>
                  <a:gd name="connsiteY3" fmla="*/ 2382 h 288132"/>
                  <a:gd name="connsiteX4" fmla="*/ 1905000 w 2090738"/>
                  <a:gd name="connsiteY4" fmla="*/ 0 h 288132"/>
                  <a:gd name="connsiteX5" fmla="*/ 2090738 w 2090738"/>
                  <a:gd name="connsiteY5" fmla="*/ 14288 h 288132"/>
                  <a:gd name="connsiteX6" fmla="*/ 2050256 w 2090738"/>
                  <a:gd name="connsiteY6" fmla="*/ 173832 h 288132"/>
                  <a:gd name="connsiteX7" fmla="*/ 1935956 w 2090738"/>
                  <a:gd name="connsiteY7" fmla="*/ 164307 h 288132"/>
                  <a:gd name="connsiteX8" fmla="*/ 1814513 w 2090738"/>
                  <a:gd name="connsiteY8" fmla="*/ 159544 h 288132"/>
                  <a:gd name="connsiteX9" fmla="*/ 1728788 w 2090738"/>
                  <a:gd name="connsiteY9" fmla="*/ 159544 h 288132"/>
                  <a:gd name="connsiteX10" fmla="*/ 1574006 w 2090738"/>
                  <a:gd name="connsiteY10" fmla="*/ 157163 h 288132"/>
                  <a:gd name="connsiteX11" fmla="*/ 1447800 w 2090738"/>
                  <a:gd name="connsiteY11" fmla="*/ 159544 h 288132"/>
                  <a:gd name="connsiteX12" fmla="*/ 1309688 w 2090738"/>
                  <a:gd name="connsiteY12" fmla="*/ 164307 h 288132"/>
                  <a:gd name="connsiteX13" fmla="*/ 1164431 w 2090738"/>
                  <a:gd name="connsiteY13" fmla="*/ 171450 h 288132"/>
                  <a:gd name="connsiteX14" fmla="*/ 1016794 w 2090738"/>
                  <a:gd name="connsiteY14" fmla="*/ 180975 h 288132"/>
                  <a:gd name="connsiteX15" fmla="*/ 883444 w 2090738"/>
                  <a:gd name="connsiteY15" fmla="*/ 190500 h 288132"/>
                  <a:gd name="connsiteX16" fmla="*/ 747713 w 2090738"/>
                  <a:gd name="connsiteY16" fmla="*/ 202407 h 288132"/>
                  <a:gd name="connsiteX17" fmla="*/ 578644 w 2090738"/>
                  <a:gd name="connsiteY17" fmla="*/ 221457 h 288132"/>
                  <a:gd name="connsiteX18" fmla="*/ 438150 w 2090738"/>
                  <a:gd name="connsiteY18" fmla="*/ 235744 h 288132"/>
                  <a:gd name="connsiteX19" fmla="*/ 323850 w 2090738"/>
                  <a:gd name="connsiteY19" fmla="*/ 247650 h 288132"/>
                  <a:gd name="connsiteX20" fmla="*/ 169069 w 2090738"/>
                  <a:gd name="connsiteY20" fmla="*/ 266700 h 288132"/>
                  <a:gd name="connsiteX21" fmla="*/ 26194 w 2090738"/>
                  <a:gd name="connsiteY21" fmla="*/ 288132 h 288132"/>
                  <a:gd name="connsiteX22" fmla="*/ 0 w 2090738"/>
                  <a:gd name="connsiteY22" fmla="*/ 150019 h 288132"/>
                  <a:gd name="connsiteX23" fmla="*/ 250031 w 2090738"/>
                  <a:gd name="connsiteY23" fmla="*/ 123825 h 288132"/>
                  <a:gd name="connsiteX24" fmla="*/ 500063 w 2090738"/>
                  <a:gd name="connsiteY24" fmla="*/ 95250 h 288132"/>
                  <a:gd name="connsiteX25" fmla="*/ 757238 w 2090738"/>
                  <a:gd name="connsiteY25" fmla="*/ 71438 h 288132"/>
                  <a:gd name="connsiteX26" fmla="*/ 976313 w 2090738"/>
                  <a:gd name="connsiteY26" fmla="*/ 54769 h 28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090738" h="288132">
                    <a:moveTo>
                      <a:pt x="976313" y="54769"/>
                    </a:moveTo>
                    <a:lnTo>
                      <a:pt x="1254919" y="28575"/>
                    </a:lnTo>
                    <a:lnTo>
                      <a:pt x="1435894" y="16669"/>
                    </a:lnTo>
                    <a:lnTo>
                      <a:pt x="1704975" y="2382"/>
                    </a:lnTo>
                    <a:lnTo>
                      <a:pt x="1905000" y="0"/>
                    </a:lnTo>
                    <a:lnTo>
                      <a:pt x="2090738" y="14288"/>
                    </a:lnTo>
                    <a:lnTo>
                      <a:pt x="2050256" y="173832"/>
                    </a:lnTo>
                    <a:lnTo>
                      <a:pt x="1935956" y="164307"/>
                    </a:lnTo>
                    <a:lnTo>
                      <a:pt x="1814513" y="159544"/>
                    </a:lnTo>
                    <a:lnTo>
                      <a:pt x="1728788" y="159544"/>
                    </a:lnTo>
                    <a:lnTo>
                      <a:pt x="1574006" y="157163"/>
                    </a:lnTo>
                    <a:lnTo>
                      <a:pt x="1447800" y="159544"/>
                    </a:lnTo>
                    <a:lnTo>
                      <a:pt x="1309688" y="164307"/>
                    </a:lnTo>
                    <a:lnTo>
                      <a:pt x="1164431" y="171450"/>
                    </a:lnTo>
                    <a:lnTo>
                      <a:pt x="1016794" y="180975"/>
                    </a:lnTo>
                    <a:lnTo>
                      <a:pt x="883444" y="190500"/>
                    </a:lnTo>
                    <a:lnTo>
                      <a:pt x="747713" y="202407"/>
                    </a:lnTo>
                    <a:lnTo>
                      <a:pt x="578644" y="221457"/>
                    </a:lnTo>
                    <a:lnTo>
                      <a:pt x="438150" y="235744"/>
                    </a:lnTo>
                    <a:lnTo>
                      <a:pt x="323850" y="247650"/>
                    </a:lnTo>
                    <a:lnTo>
                      <a:pt x="169069" y="266700"/>
                    </a:lnTo>
                    <a:lnTo>
                      <a:pt x="26194" y="288132"/>
                    </a:lnTo>
                    <a:lnTo>
                      <a:pt x="0" y="150019"/>
                    </a:lnTo>
                    <a:lnTo>
                      <a:pt x="250031" y="123825"/>
                    </a:lnTo>
                    <a:lnTo>
                      <a:pt x="500063" y="95250"/>
                    </a:lnTo>
                    <a:lnTo>
                      <a:pt x="757238" y="71438"/>
                    </a:lnTo>
                    <a:lnTo>
                      <a:pt x="976313" y="5476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7" name="フリーフォーム 32">
                <a:extLst>
                  <a:ext uri="{FF2B5EF4-FFF2-40B4-BE49-F238E27FC236}">
                    <a16:creationId xmlns:a16="http://schemas.microsoft.com/office/drawing/2014/main" id="{2F929BCC-409E-4697-A0A9-FC979C2850D0}"/>
                  </a:ext>
                </a:extLst>
              </p:cNvPr>
              <p:cNvSpPr/>
              <p:nvPr/>
            </p:nvSpPr>
            <p:spPr>
              <a:xfrm>
                <a:off x="4678363" y="3116264"/>
                <a:ext cx="2660650" cy="447675"/>
              </a:xfrm>
              <a:custGeom>
                <a:avLst/>
                <a:gdLst>
                  <a:gd name="connsiteX0" fmla="*/ 1195388 w 2659857"/>
                  <a:gd name="connsiteY0" fmla="*/ 140494 h 447675"/>
                  <a:gd name="connsiteX1" fmla="*/ 964407 w 2659857"/>
                  <a:gd name="connsiteY1" fmla="*/ 159544 h 447675"/>
                  <a:gd name="connsiteX2" fmla="*/ 719138 w 2659857"/>
                  <a:gd name="connsiteY2" fmla="*/ 180975 h 447675"/>
                  <a:gd name="connsiteX3" fmla="*/ 557213 w 2659857"/>
                  <a:gd name="connsiteY3" fmla="*/ 200025 h 447675"/>
                  <a:gd name="connsiteX4" fmla="*/ 390525 w 2659857"/>
                  <a:gd name="connsiteY4" fmla="*/ 219075 h 447675"/>
                  <a:gd name="connsiteX5" fmla="*/ 350044 w 2659857"/>
                  <a:gd name="connsiteY5" fmla="*/ 223838 h 447675"/>
                  <a:gd name="connsiteX6" fmla="*/ 285750 w 2659857"/>
                  <a:gd name="connsiteY6" fmla="*/ 216694 h 447675"/>
                  <a:gd name="connsiteX7" fmla="*/ 207169 w 2659857"/>
                  <a:gd name="connsiteY7" fmla="*/ 197644 h 447675"/>
                  <a:gd name="connsiteX8" fmla="*/ 142875 w 2659857"/>
                  <a:gd name="connsiteY8" fmla="*/ 176213 h 447675"/>
                  <a:gd name="connsiteX9" fmla="*/ 80963 w 2659857"/>
                  <a:gd name="connsiteY9" fmla="*/ 150019 h 447675"/>
                  <a:gd name="connsiteX10" fmla="*/ 40482 w 2659857"/>
                  <a:gd name="connsiteY10" fmla="*/ 130969 h 447675"/>
                  <a:gd name="connsiteX11" fmla="*/ 30957 w 2659857"/>
                  <a:gd name="connsiteY11" fmla="*/ 128588 h 447675"/>
                  <a:gd name="connsiteX12" fmla="*/ 14288 w 2659857"/>
                  <a:gd name="connsiteY12" fmla="*/ 128588 h 447675"/>
                  <a:gd name="connsiteX13" fmla="*/ 2382 w 2659857"/>
                  <a:gd name="connsiteY13" fmla="*/ 133350 h 447675"/>
                  <a:gd name="connsiteX14" fmla="*/ 0 w 2659857"/>
                  <a:gd name="connsiteY14" fmla="*/ 142875 h 447675"/>
                  <a:gd name="connsiteX15" fmla="*/ 2382 w 2659857"/>
                  <a:gd name="connsiteY15" fmla="*/ 166688 h 447675"/>
                  <a:gd name="connsiteX16" fmla="*/ 16669 w 2659857"/>
                  <a:gd name="connsiteY16" fmla="*/ 190500 h 447675"/>
                  <a:gd name="connsiteX17" fmla="*/ 33338 w 2659857"/>
                  <a:gd name="connsiteY17" fmla="*/ 207169 h 447675"/>
                  <a:gd name="connsiteX18" fmla="*/ 78582 w 2659857"/>
                  <a:gd name="connsiteY18" fmla="*/ 252413 h 447675"/>
                  <a:gd name="connsiteX19" fmla="*/ 130969 w 2659857"/>
                  <a:gd name="connsiteY19" fmla="*/ 297657 h 447675"/>
                  <a:gd name="connsiteX20" fmla="*/ 190500 w 2659857"/>
                  <a:gd name="connsiteY20" fmla="*/ 342900 h 447675"/>
                  <a:gd name="connsiteX21" fmla="*/ 238125 w 2659857"/>
                  <a:gd name="connsiteY21" fmla="*/ 376238 h 447675"/>
                  <a:gd name="connsiteX22" fmla="*/ 302419 w 2659857"/>
                  <a:gd name="connsiteY22" fmla="*/ 416719 h 447675"/>
                  <a:gd name="connsiteX23" fmla="*/ 357188 w 2659857"/>
                  <a:gd name="connsiteY23" fmla="*/ 440532 h 447675"/>
                  <a:gd name="connsiteX24" fmla="*/ 385763 w 2659857"/>
                  <a:gd name="connsiteY24" fmla="*/ 447675 h 447675"/>
                  <a:gd name="connsiteX25" fmla="*/ 481013 w 2659857"/>
                  <a:gd name="connsiteY25" fmla="*/ 426244 h 447675"/>
                  <a:gd name="connsiteX26" fmla="*/ 652463 w 2659857"/>
                  <a:gd name="connsiteY26" fmla="*/ 388144 h 447675"/>
                  <a:gd name="connsiteX27" fmla="*/ 788194 w 2659857"/>
                  <a:gd name="connsiteY27" fmla="*/ 354807 h 447675"/>
                  <a:gd name="connsiteX28" fmla="*/ 964407 w 2659857"/>
                  <a:gd name="connsiteY28" fmla="*/ 314325 h 447675"/>
                  <a:gd name="connsiteX29" fmla="*/ 1140619 w 2659857"/>
                  <a:gd name="connsiteY29" fmla="*/ 295275 h 447675"/>
                  <a:gd name="connsiteX30" fmla="*/ 1273969 w 2659857"/>
                  <a:gd name="connsiteY30" fmla="*/ 285750 h 447675"/>
                  <a:gd name="connsiteX31" fmla="*/ 1490663 w 2659857"/>
                  <a:gd name="connsiteY31" fmla="*/ 266700 h 447675"/>
                  <a:gd name="connsiteX32" fmla="*/ 1719263 w 2659857"/>
                  <a:gd name="connsiteY32" fmla="*/ 252413 h 447675"/>
                  <a:gd name="connsiteX33" fmla="*/ 1878807 w 2659857"/>
                  <a:gd name="connsiteY33" fmla="*/ 242888 h 447675"/>
                  <a:gd name="connsiteX34" fmla="*/ 2035969 w 2659857"/>
                  <a:gd name="connsiteY34" fmla="*/ 223838 h 447675"/>
                  <a:gd name="connsiteX35" fmla="*/ 2202657 w 2659857"/>
                  <a:gd name="connsiteY35" fmla="*/ 223838 h 447675"/>
                  <a:gd name="connsiteX36" fmla="*/ 2343150 w 2659857"/>
                  <a:gd name="connsiteY36" fmla="*/ 223838 h 447675"/>
                  <a:gd name="connsiteX37" fmla="*/ 2488407 w 2659857"/>
                  <a:gd name="connsiteY37" fmla="*/ 221457 h 447675"/>
                  <a:gd name="connsiteX38" fmla="*/ 2550319 w 2659857"/>
                  <a:gd name="connsiteY38" fmla="*/ 219075 h 447675"/>
                  <a:gd name="connsiteX39" fmla="*/ 2590800 w 2659857"/>
                  <a:gd name="connsiteY39" fmla="*/ 211932 h 447675"/>
                  <a:gd name="connsiteX40" fmla="*/ 2628900 w 2659857"/>
                  <a:gd name="connsiteY40" fmla="*/ 197644 h 447675"/>
                  <a:gd name="connsiteX41" fmla="*/ 2647950 w 2659857"/>
                  <a:gd name="connsiteY41" fmla="*/ 180975 h 447675"/>
                  <a:gd name="connsiteX42" fmla="*/ 2659857 w 2659857"/>
                  <a:gd name="connsiteY42" fmla="*/ 161925 h 447675"/>
                  <a:gd name="connsiteX43" fmla="*/ 2659857 w 2659857"/>
                  <a:gd name="connsiteY43" fmla="*/ 150019 h 447675"/>
                  <a:gd name="connsiteX44" fmla="*/ 2655094 w 2659857"/>
                  <a:gd name="connsiteY44" fmla="*/ 133350 h 447675"/>
                  <a:gd name="connsiteX45" fmla="*/ 2640807 w 2659857"/>
                  <a:gd name="connsiteY45" fmla="*/ 107157 h 447675"/>
                  <a:gd name="connsiteX46" fmla="*/ 2607469 w 2659857"/>
                  <a:gd name="connsiteY46" fmla="*/ 83344 h 447675"/>
                  <a:gd name="connsiteX47" fmla="*/ 2566988 w 2659857"/>
                  <a:gd name="connsiteY47" fmla="*/ 66675 h 447675"/>
                  <a:gd name="connsiteX48" fmla="*/ 2507457 w 2659857"/>
                  <a:gd name="connsiteY48" fmla="*/ 47625 h 447675"/>
                  <a:gd name="connsiteX49" fmla="*/ 2469357 w 2659857"/>
                  <a:gd name="connsiteY49" fmla="*/ 28575 h 447675"/>
                  <a:gd name="connsiteX50" fmla="*/ 2440782 w 2659857"/>
                  <a:gd name="connsiteY50" fmla="*/ 16669 h 447675"/>
                  <a:gd name="connsiteX51" fmla="*/ 2378869 w 2659857"/>
                  <a:gd name="connsiteY51" fmla="*/ 0 h 447675"/>
                  <a:gd name="connsiteX52" fmla="*/ 2347913 w 2659857"/>
                  <a:gd name="connsiteY52" fmla="*/ 0 h 447675"/>
                  <a:gd name="connsiteX53" fmla="*/ 2288382 w 2659857"/>
                  <a:gd name="connsiteY53" fmla="*/ 11907 h 447675"/>
                  <a:gd name="connsiteX54" fmla="*/ 2190750 w 2659857"/>
                  <a:gd name="connsiteY54" fmla="*/ 30957 h 447675"/>
                  <a:gd name="connsiteX55" fmla="*/ 2083594 w 2659857"/>
                  <a:gd name="connsiteY55" fmla="*/ 50007 h 447675"/>
                  <a:gd name="connsiteX56" fmla="*/ 1859757 w 2659857"/>
                  <a:gd name="connsiteY56" fmla="*/ 88107 h 447675"/>
                  <a:gd name="connsiteX57" fmla="*/ 1704975 w 2659857"/>
                  <a:gd name="connsiteY57" fmla="*/ 100013 h 447675"/>
                  <a:gd name="connsiteX58" fmla="*/ 1471613 w 2659857"/>
                  <a:gd name="connsiteY58" fmla="*/ 116682 h 447675"/>
                  <a:gd name="connsiteX59" fmla="*/ 1195388 w 2659857"/>
                  <a:gd name="connsiteY59" fmla="*/ 140494 h 447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2659857" h="447675">
                    <a:moveTo>
                      <a:pt x="1195388" y="140494"/>
                    </a:moveTo>
                    <a:lnTo>
                      <a:pt x="964407" y="159544"/>
                    </a:lnTo>
                    <a:lnTo>
                      <a:pt x="719138" y="180975"/>
                    </a:lnTo>
                    <a:lnTo>
                      <a:pt x="557213" y="200025"/>
                    </a:lnTo>
                    <a:lnTo>
                      <a:pt x="390525" y="219075"/>
                    </a:lnTo>
                    <a:lnTo>
                      <a:pt x="350044" y="223838"/>
                    </a:lnTo>
                    <a:lnTo>
                      <a:pt x="285750" y="216694"/>
                    </a:lnTo>
                    <a:lnTo>
                      <a:pt x="207169" y="197644"/>
                    </a:lnTo>
                    <a:lnTo>
                      <a:pt x="142875" y="176213"/>
                    </a:lnTo>
                    <a:lnTo>
                      <a:pt x="80963" y="150019"/>
                    </a:lnTo>
                    <a:lnTo>
                      <a:pt x="40482" y="130969"/>
                    </a:lnTo>
                    <a:lnTo>
                      <a:pt x="30957" y="128588"/>
                    </a:lnTo>
                    <a:lnTo>
                      <a:pt x="14288" y="128588"/>
                    </a:lnTo>
                    <a:lnTo>
                      <a:pt x="2382" y="133350"/>
                    </a:lnTo>
                    <a:lnTo>
                      <a:pt x="0" y="142875"/>
                    </a:lnTo>
                    <a:lnTo>
                      <a:pt x="2382" y="166688"/>
                    </a:lnTo>
                    <a:lnTo>
                      <a:pt x="16669" y="190500"/>
                    </a:lnTo>
                    <a:lnTo>
                      <a:pt x="33338" y="207169"/>
                    </a:lnTo>
                    <a:lnTo>
                      <a:pt x="78582" y="252413"/>
                    </a:lnTo>
                    <a:lnTo>
                      <a:pt x="130969" y="297657"/>
                    </a:lnTo>
                    <a:lnTo>
                      <a:pt x="190500" y="342900"/>
                    </a:lnTo>
                    <a:lnTo>
                      <a:pt x="238125" y="376238"/>
                    </a:lnTo>
                    <a:lnTo>
                      <a:pt x="302419" y="416719"/>
                    </a:lnTo>
                    <a:lnTo>
                      <a:pt x="357188" y="440532"/>
                    </a:lnTo>
                    <a:lnTo>
                      <a:pt x="385763" y="447675"/>
                    </a:lnTo>
                    <a:lnTo>
                      <a:pt x="481013" y="426244"/>
                    </a:lnTo>
                    <a:lnTo>
                      <a:pt x="652463" y="388144"/>
                    </a:lnTo>
                    <a:lnTo>
                      <a:pt x="788194" y="354807"/>
                    </a:lnTo>
                    <a:lnTo>
                      <a:pt x="964407" y="314325"/>
                    </a:lnTo>
                    <a:lnTo>
                      <a:pt x="1140619" y="295275"/>
                    </a:lnTo>
                    <a:lnTo>
                      <a:pt x="1273969" y="285750"/>
                    </a:lnTo>
                    <a:lnTo>
                      <a:pt x="1490663" y="266700"/>
                    </a:lnTo>
                    <a:lnTo>
                      <a:pt x="1719263" y="252413"/>
                    </a:lnTo>
                    <a:lnTo>
                      <a:pt x="1878807" y="242888"/>
                    </a:lnTo>
                    <a:lnTo>
                      <a:pt x="2035969" y="223838"/>
                    </a:lnTo>
                    <a:lnTo>
                      <a:pt x="2202657" y="223838"/>
                    </a:lnTo>
                    <a:lnTo>
                      <a:pt x="2343150" y="223838"/>
                    </a:lnTo>
                    <a:lnTo>
                      <a:pt x="2488407" y="221457"/>
                    </a:lnTo>
                    <a:lnTo>
                      <a:pt x="2550319" y="219075"/>
                    </a:lnTo>
                    <a:lnTo>
                      <a:pt x="2590800" y="211932"/>
                    </a:lnTo>
                    <a:lnTo>
                      <a:pt x="2628900" y="197644"/>
                    </a:lnTo>
                    <a:lnTo>
                      <a:pt x="2647950" y="180975"/>
                    </a:lnTo>
                    <a:lnTo>
                      <a:pt x="2659857" y="161925"/>
                    </a:lnTo>
                    <a:lnTo>
                      <a:pt x="2659857" y="150019"/>
                    </a:lnTo>
                    <a:lnTo>
                      <a:pt x="2655094" y="133350"/>
                    </a:lnTo>
                    <a:lnTo>
                      <a:pt x="2640807" y="107157"/>
                    </a:lnTo>
                    <a:lnTo>
                      <a:pt x="2607469" y="83344"/>
                    </a:lnTo>
                    <a:lnTo>
                      <a:pt x="2566988" y="66675"/>
                    </a:lnTo>
                    <a:lnTo>
                      <a:pt x="2507457" y="47625"/>
                    </a:lnTo>
                    <a:lnTo>
                      <a:pt x="2469357" y="28575"/>
                    </a:lnTo>
                    <a:lnTo>
                      <a:pt x="2440782" y="16669"/>
                    </a:lnTo>
                    <a:lnTo>
                      <a:pt x="2378869" y="0"/>
                    </a:lnTo>
                    <a:lnTo>
                      <a:pt x="2347913" y="0"/>
                    </a:lnTo>
                    <a:lnTo>
                      <a:pt x="2288382" y="11907"/>
                    </a:lnTo>
                    <a:lnTo>
                      <a:pt x="2190750" y="30957"/>
                    </a:lnTo>
                    <a:lnTo>
                      <a:pt x="2083594" y="50007"/>
                    </a:lnTo>
                    <a:lnTo>
                      <a:pt x="1859757" y="88107"/>
                    </a:lnTo>
                    <a:lnTo>
                      <a:pt x="1704975" y="100013"/>
                    </a:lnTo>
                    <a:lnTo>
                      <a:pt x="1471613" y="116682"/>
                    </a:lnTo>
                    <a:lnTo>
                      <a:pt x="1195388" y="14049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8" name="フリーフォーム 33">
                <a:extLst>
                  <a:ext uri="{FF2B5EF4-FFF2-40B4-BE49-F238E27FC236}">
                    <a16:creationId xmlns:a16="http://schemas.microsoft.com/office/drawing/2014/main" id="{5F479CE7-E4C0-4E8C-98A1-5938224E4AEA}"/>
                  </a:ext>
                </a:extLst>
              </p:cNvPr>
              <p:cNvSpPr/>
              <p:nvPr/>
            </p:nvSpPr>
            <p:spPr>
              <a:xfrm>
                <a:off x="5176839" y="2820989"/>
                <a:ext cx="517525" cy="1131887"/>
              </a:xfrm>
              <a:custGeom>
                <a:avLst/>
                <a:gdLst>
                  <a:gd name="connsiteX0" fmla="*/ 495300 w 516731"/>
                  <a:gd name="connsiteY0" fmla="*/ 769144 h 1131094"/>
                  <a:gd name="connsiteX1" fmla="*/ 485775 w 516731"/>
                  <a:gd name="connsiteY1" fmla="*/ 588169 h 1131094"/>
                  <a:gd name="connsiteX2" fmla="*/ 488156 w 516731"/>
                  <a:gd name="connsiteY2" fmla="*/ 461963 h 1131094"/>
                  <a:gd name="connsiteX3" fmla="*/ 485775 w 516731"/>
                  <a:gd name="connsiteY3" fmla="*/ 326232 h 1131094"/>
                  <a:gd name="connsiteX4" fmla="*/ 492918 w 516731"/>
                  <a:gd name="connsiteY4" fmla="*/ 311944 h 1131094"/>
                  <a:gd name="connsiteX5" fmla="*/ 504825 w 516731"/>
                  <a:gd name="connsiteY5" fmla="*/ 290513 h 1131094"/>
                  <a:gd name="connsiteX6" fmla="*/ 514350 w 516731"/>
                  <a:gd name="connsiteY6" fmla="*/ 271463 h 1131094"/>
                  <a:gd name="connsiteX7" fmla="*/ 516731 w 516731"/>
                  <a:gd name="connsiteY7" fmla="*/ 257175 h 1131094"/>
                  <a:gd name="connsiteX8" fmla="*/ 514350 w 516731"/>
                  <a:gd name="connsiteY8" fmla="*/ 235744 h 1131094"/>
                  <a:gd name="connsiteX9" fmla="*/ 504825 w 516731"/>
                  <a:gd name="connsiteY9" fmla="*/ 216694 h 1131094"/>
                  <a:gd name="connsiteX10" fmla="*/ 488156 w 516731"/>
                  <a:gd name="connsiteY10" fmla="*/ 195263 h 1131094"/>
                  <a:gd name="connsiteX11" fmla="*/ 466725 w 516731"/>
                  <a:gd name="connsiteY11" fmla="*/ 183357 h 1131094"/>
                  <a:gd name="connsiteX12" fmla="*/ 435768 w 516731"/>
                  <a:gd name="connsiteY12" fmla="*/ 171450 h 1131094"/>
                  <a:gd name="connsiteX13" fmla="*/ 407193 w 516731"/>
                  <a:gd name="connsiteY13" fmla="*/ 164307 h 1131094"/>
                  <a:gd name="connsiteX14" fmla="*/ 371475 w 516731"/>
                  <a:gd name="connsiteY14" fmla="*/ 142875 h 1131094"/>
                  <a:gd name="connsiteX15" fmla="*/ 311943 w 516731"/>
                  <a:gd name="connsiteY15" fmla="*/ 102394 h 1131094"/>
                  <a:gd name="connsiteX16" fmla="*/ 266700 w 516731"/>
                  <a:gd name="connsiteY16" fmla="*/ 76200 h 1131094"/>
                  <a:gd name="connsiteX17" fmla="*/ 211931 w 516731"/>
                  <a:gd name="connsiteY17" fmla="*/ 45244 h 1131094"/>
                  <a:gd name="connsiteX18" fmla="*/ 121443 w 516731"/>
                  <a:gd name="connsiteY18" fmla="*/ 0 h 1131094"/>
                  <a:gd name="connsiteX19" fmla="*/ 0 w 516731"/>
                  <a:gd name="connsiteY19" fmla="*/ 28575 h 1131094"/>
                  <a:gd name="connsiteX20" fmla="*/ 76200 w 516731"/>
                  <a:gd name="connsiteY20" fmla="*/ 54769 h 1131094"/>
                  <a:gd name="connsiteX21" fmla="*/ 111918 w 516731"/>
                  <a:gd name="connsiteY21" fmla="*/ 78582 h 1131094"/>
                  <a:gd name="connsiteX22" fmla="*/ 142875 w 516731"/>
                  <a:gd name="connsiteY22" fmla="*/ 107157 h 1131094"/>
                  <a:gd name="connsiteX23" fmla="*/ 161925 w 516731"/>
                  <a:gd name="connsiteY23" fmla="*/ 128588 h 1131094"/>
                  <a:gd name="connsiteX24" fmla="*/ 188118 w 516731"/>
                  <a:gd name="connsiteY24" fmla="*/ 164307 h 1131094"/>
                  <a:gd name="connsiteX25" fmla="*/ 214312 w 516731"/>
                  <a:gd name="connsiteY25" fmla="*/ 214313 h 1131094"/>
                  <a:gd name="connsiteX26" fmla="*/ 226218 w 516731"/>
                  <a:gd name="connsiteY26" fmla="*/ 245269 h 1131094"/>
                  <a:gd name="connsiteX27" fmla="*/ 240506 w 516731"/>
                  <a:gd name="connsiteY27" fmla="*/ 288132 h 1131094"/>
                  <a:gd name="connsiteX28" fmla="*/ 250031 w 516731"/>
                  <a:gd name="connsiteY28" fmla="*/ 330994 h 1131094"/>
                  <a:gd name="connsiteX29" fmla="*/ 257175 w 516731"/>
                  <a:gd name="connsiteY29" fmla="*/ 383382 h 1131094"/>
                  <a:gd name="connsiteX30" fmla="*/ 261937 w 516731"/>
                  <a:gd name="connsiteY30" fmla="*/ 452438 h 1131094"/>
                  <a:gd name="connsiteX31" fmla="*/ 264318 w 516731"/>
                  <a:gd name="connsiteY31" fmla="*/ 490538 h 1131094"/>
                  <a:gd name="connsiteX32" fmla="*/ 283368 w 516731"/>
                  <a:gd name="connsiteY32" fmla="*/ 638175 h 1131094"/>
                  <a:gd name="connsiteX33" fmla="*/ 314325 w 516731"/>
                  <a:gd name="connsiteY33" fmla="*/ 1131094 h 1131094"/>
                  <a:gd name="connsiteX34" fmla="*/ 516731 w 516731"/>
                  <a:gd name="connsiteY34" fmla="*/ 1112044 h 1131094"/>
                  <a:gd name="connsiteX35" fmla="*/ 495300 w 516731"/>
                  <a:gd name="connsiteY35" fmla="*/ 769144 h 1131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16731" h="1131094">
                    <a:moveTo>
                      <a:pt x="495300" y="769144"/>
                    </a:moveTo>
                    <a:lnTo>
                      <a:pt x="485775" y="588169"/>
                    </a:lnTo>
                    <a:cubicBezTo>
                      <a:pt x="486569" y="546100"/>
                      <a:pt x="487362" y="504032"/>
                      <a:pt x="488156" y="461963"/>
                    </a:cubicBezTo>
                    <a:cubicBezTo>
                      <a:pt x="487362" y="416719"/>
                      <a:pt x="486569" y="371476"/>
                      <a:pt x="485775" y="326232"/>
                    </a:cubicBezTo>
                    <a:lnTo>
                      <a:pt x="492918" y="311944"/>
                    </a:lnTo>
                    <a:lnTo>
                      <a:pt x="504825" y="290513"/>
                    </a:lnTo>
                    <a:lnTo>
                      <a:pt x="514350" y="271463"/>
                    </a:lnTo>
                    <a:lnTo>
                      <a:pt x="516731" y="257175"/>
                    </a:lnTo>
                    <a:lnTo>
                      <a:pt x="514350" y="235744"/>
                    </a:lnTo>
                    <a:lnTo>
                      <a:pt x="504825" y="216694"/>
                    </a:lnTo>
                    <a:lnTo>
                      <a:pt x="488156" y="195263"/>
                    </a:lnTo>
                    <a:lnTo>
                      <a:pt x="466725" y="183357"/>
                    </a:lnTo>
                    <a:lnTo>
                      <a:pt x="435768" y="171450"/>
                    </a:lnTo>
                    <a:lnTo>
                      <a:pt x="407193" y="164307"/>
                    </a:lnTo>
                    <a:lnTo>
                      <a:pt x="371475" y="142875"/>
                    </a:lnTo>
                    <a:lnTo>
                      <a:pt x="311943" y="102394"/>
                    </a:lnTo>
                    <a:lnTo>
                      <a:pt x="266700" y="76200"/>
                    </a:lnTo>
                    <a:lnTo>
                      <a:pt x="211931" y="45244"/>
                    </a:lnTo>
                    <a:lnTo>
                      <a:pt x="121443" y="0"/>
                    </a:lnTo>
                    <a:lnTo>
                      <a:pt x="0" y="28575"/>
                    </a:lnTo>
                    <a:lnTo>
                      <a:pt x="76200" y="54769"/>
                    </a:lnTo>
                    <a:lnTo>
                      <a:pt x="111918" y="78582"/>
                    </a:lnTo>
                    <a:lnTo>
                      <a:pt x="142875" y="107157"/>
                    </a:lnTo>
                    <a:lnTo>
                      <a:pt x="161925" y="128588"/>
                    </a:lnTo>
                    <a:lnTo>
                      <a:pt x="188118" y="164307"/>
                    </a:lnTo>
                    <a:lnTo>
                      <a:pt x="214312" y="214313"/>
                    </a:lnTo>
                    <a:lnTo>
                      <a:pt x="226218" y="245269"/>
                    </a:lnTo>
                    <a:lnTo>
                      <a:pt x="240506" y="288132"/>
                    </a:lnTo>
                    <a:lnTo>
                      <a:pt x="250031" y="330994"/>
                    </a:lnTo>
                    <a:lnTo>
                      <a:pt x="257175" y="383382"/>
                    </a:lnTo>
                    <a:lnTo>
                      <a:pt x="261937" y="452438"/>
                    </a:lnTo>
                    <a:lnTo>
                      <a:pt x="264318" y="490538"/>
                    </a:lnTo>
                    <a:lnTo>
                      <a:pt x="283368" y="638175"/>
                    </a:lnTo>
                    <a:lnTo>
                      <a:pt x="314325" y="1131094"/>
                    </a:lnTo>
                    <a:lnTo>
                      <a:pt x="516731" y="1112044"/>
                    </a:lnTo>
                    <a:lnTo>
                      <a:pt x="495300" y="76914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9" name="フリーフォーム 34">
                <a:extLst>
                  <a:ext uri="{FF2B5EF4-FFF2-40B4-BE49-F238E27FC236}">
                    <a16:creationId xmlns:a16="http://schemas.microsoft.com/office/drawing/2014/main" id="{0A389455-1927-41B5-942E-BB30A864F0A6}"/>
                  </a:ext>
                </a:extLst>
              </p:cNvPr>
              <p:cNvSpPr/>
              <p:nvPr/>
            </p:nvSpPr>
            <p:spPr>
              <a:xfrm>
                <a:off x="6354763" y="2724150"/>
                <a:ext cx="508000" cy="1150938"/>
              </a:xfrm>
              <a:custGeom>
                <a:avLst/>
                <a:gdLst>
                  <a:gd name="connsiteX0" fmla="*/ 85725 w 507207"/>
                  <a:gd name="connsiteY0" fmla="*/ 916781 h 1150144"/>
                  <a:gd name="connsiteX1" fmla="*/ 126207 w 507207"/>
                  <a:gd name="connsiteY1" fmla="*/ 754856 h 1150144"/>
                  <a:gd name="connsiteX2" fmla="*/ 161925 w 507207"/>
                  <a:gd name="connsiteY2" fmla="*/ 611981 h 1150144"/>
                  <a:gd name="connsiteX3" fmla="*/ 176213 w 507207"/>
                  <a:gd name="connsiteY3" fmla="*/ 495300 h 1150144"/>
                  <a:gd name="connsiteX4" fmla="*/ 209550 w 507207"/>
                  <a:gd name="connsiteY4" fmla="*/ 328613 h 1150144"/>
                  <a:gd name="connsiteX5" fmla="*/ 221457 w 507207"/>
                  <a:gd name="connsiteY5" fmla="*/ 266700 h 1150144"/>
                  <a:gd name="connsiteX6" fmla="*/ 226219 w 507207"/>
                  <a:gd name="connsiteY6" fmla="*/ 238125 h 1150144"/>
                  <a:gd name="connsiteX7" fmla="*/ 226219 w 507207"/>
                  <a:gd name="connsiteY7" fmla="*/ 209550 h 1150144"/>
                  <a:gd name="connsiteX8" fmla="*/ 219075 w 507207"/>
                  <a:gd name="connsiteY8" fmla="*/ 173831 h 1150144"/>
                  <a:gd name="connsiteX9" fmla="*/ 207169 w 507207"/>
                  <a:gd name="connsiteY9" fmla="*/ 142875 h 1150144"/>
                  <a:gd name="connsiteX10" fmla="*/ 185738 w 507207"/>
                  <a:gd name="connsiteY10" fmla="*/ 109538 h 1150144"/>
                  <a:gd name="connsiteX11" fmla="*/ 159544 w 507207"/>
                  <a:gd name="connsiteY11" fmla="*/ 85725 h 1150144"/>
                  <a:gd name="connsiteX12" fmla="*/ 123825 w 507207"/>
                  <a:gd name="connsiteY12" fmla="*/ 61913 h 1150144"/>
                  <a:gd name="connsiteX13" fmla="*/ 85725 w 507207"/>
                  <a:gd name="connsiteY13" fmla="*/ 42863 h 1150144"/>
                  <a:gd name="connsiteX14" fmla="*/ 0 w 507207"/>
                  <a:gd name="connsiteY14" fmla="*/ 7144 h 1150144"/>
                  <a:gd name="connsiteX15" fmla="*/ 180975 w 507207"/>
                  <a:gd name="connsiteY15" fmla="*/ 0 h 1150144"/>
                  <a:gd name="connsiteX16" fmla="*/ 266700 w 507207"/>
                  <a:gd name="connsiteY16" fmla="*/ 59531 h 1150144"/>
                  <a:gd name="connsiteX17" fmla="*/ 328613 w 507207"/>
                  <a:gd name="connsiteY17" fmla="*/ 104775 h 1150144"/>
                  <a:gd name="connsiteX18" fmla="*/ 366713 w 507207"/>
                  <a:gd name="connsiteY18" fmla="*/ 130969 h 1150144"/>
                  <a:gd name="connsiteX19" fmla="*/ 419100 w 507207"/>
                  <a:gd name="connsiteY19" fmla="*/ 173831 h 1150144"/>
                  <a:gd name="connsiteX20" fmla="*/ 471488 w 507207"/>
                  <a:gd name="connsiteY20" fmla="*/ 219075 h 1150144"/>
                  <a:gd name="connsiteX21" fmla="*/ 495300 w 507207"/>
                  <a:gd name="connsiteY21" fmla="*/ 240506 h 1150144"/>
                  <a:gd name="connsiteX22" fmla="*/ 504825 w 507207"/>
                  <a:gd name="connsiteY22" fmla="*/ 252413 h 1150144"/>
                  <a:gd name="connsiteX23" fmla="*/ 507207 w 507207"/>
                  <a:gd name="connsiteY23" fmla="*/ 259556 h 1150144"/>
                  <a:gd name="connsiteX24" fmla="*/ 490538 w 507207"/>
                  <a:gd name="connsiteY24" fmla="*/ 288131 h 1150144"/>
                  <a:gd name="connsiteX25" fmla="*/ 471488 w 507207"/>
                  <a:gd name="connsiteY25" fmla="*/ 319088 h 1150144"/>
                  <a:gd name="connsiteX26" fmla="*/ 450057 w 507207"/>
                  <a:gd name="connsiteY26" fmla="*/ 366713 h 1150144"/>
                  <a:gd name="connsiteX27" fmla="*/ 428625 w 507207"/>
                  <a:gd name="connsiteY27" fmla="*/ 423863 h 1150144"/>
                  <a:gd name="connsiteX28" fmla="*/ 421482 w 507207"/>
                  <a:gd name="connsiteY28" fmla="*/ 461963 h 1150144"/>
                  <a:gd name="connsiteX29" fmla="*/ 361950 w 507207"/>
                  <a:gd name="connsiteY29" fmla="*/ 692944 h 1150144"/>
                  <a:gd name="connsiteX30" fmla="*/ 319088 w 507207"/>
                  <a:gd name="connsiteY30" fmla="*/ 862013 h 1150144"/>
                  <a:gd name="connsiteX31" fmla="*/ 250032 w 507207"/>
                  <a:gd name="connsiteY31" fmla="*/ 1133475 h 1150144"/>
                  <a:gd name="connsiteX32" fmla="*/ 33338 w 507207"/>
                  <a:gd name="connsiteY32" fmla="*/ 1150144 h 1150144"/>
                  <a:gd name="connsiteX33" fmla="*/ 85725 w 507207"/>
                  <a:gd name="connsiteY33" fmla="*/ 916781 h 1150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507207" h="1150144">
                    <a:moveTo>
                      <a:pt x="85725" y="916781"/>
                    </a:moveTo>
                    <a:lnTo>
                      <a:pt x="126207" y="754856"/>
                    </a:lnTo>
                    <a:lnTo>
                      <a:pt x="161925" y="611981"/>
                    </a:lnTo>
                    <a:lnTo>
                      <a:pt x="176213" y="495300"/>
                    </a:lnTo>
                    <a:lnTo>
                      <a:pt x="209550" y="328613"/>
                    </a:lnTo>
                    <a:lnTo>
                      <a:pt x="221457" y="266700"/>
                    </a:lnTo>
                    <a:lnTo>
                      <a:pt x="226219" y="238125"/>
                    </a:lnTo>
                    <a:lnTo>
                      <a:pt x="226219" y="209550"/>
                    </a:lnTo>
                    <a:lnTo>
                      <a:pt x="219075" y="173831"/>
                    </a:lnTo>
                    <a:lnTo>
                      <a:pt x="207169" y="142875"/>
                    </a:lnTo>
                    <a:lnTo>
                      <a:pt x="185738" y="109538"/>
                    </a:lnTo>
                    <a:lnTo>
                      <a:pt x="159544" y="85725"/>
                    </a:lnTo>
                    <a:lnTo>
                      <a:pt x="123825" y="61913"/>
                    </a:lnTo>
                    <a:lnTo>
                      <a:pt x="85725" y="42863"/>
                    </a:lnTo>
                    <a:lnTo>
                      <a:pt x="0" y="7144"/>
                    </a:lnTo>
                    <a:lnTo>
                      <a:pt x="180975" y="0"/>
                    </a:lnTo>
                    <a:lnTo>
                      <a:pt x="266700" y="59531"/>
                    </a:lnTo>
                    <a:lnTo>
                      <a:pt x="328613" y="104775"/>
                    </a:lnTo>
                    <a:lnTo>
                      <a:pt x="366713" y="130969"/>
                    </a:lnTo>
                    <a:lnTo>
                      <a:pt x="419100" y="173831"/>
                    </a:lnTo>
                    <a:lnTo>
                      <a:pt x="471488" y="219075"/>
                    </a:lnTo>
                    <a:lnTo>
                      <a:pt x="495300" y="240506"/>
                    </a:lnTo>
                    <a:lnTo>
                      <a:pt x="504825" y="252413"/>
                    </a:lnTo>
                    <a:lnTo>
                      <a:pt x="507207" y="259556"/>
                    </a:lnTo>
                    <a:lnTo>
                      <a:pt x="490538" y="288131"/>
                    </a:lnTo>
                    <a:lnTo>
                      <a:pt x="471488" y="319088"/>
                    </a:lnTo>
                    <a:lnTo>
                      <a:pt x="450057" y="366713"/>
                    </a:lnTo>
                    <a:lnTo>
                      <a:pt x="428625" y="423863"/>
                    </a:lnTo>
                    <a:lnTo>
                      <a:pt x="421482" y="461963"/>
                    </a:lnTo>
                    <a:lnTo>
                      <a:pt x="361950" y="692944"/>
                    </a:lnTo>
                    <a:lnTo>
                      <a:pt x="319088" y="862013"/>
                    </a:lnTo>
                    <a:lnTo>
                      <a:pt x="250032" y="1133475"/>
                    </a:lnTo>
                    <a:lnTo>
                      <a:pt x="33338" y="1150144"/>
                    </a:lnTo>
                    <a:lnTo>
                      <a:pt x="85725" y="91678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0" name="フリーフォーム 35">
                <a:extLst>
                  <a:ext uri="{FF2B5EF4-FFF2-40B4-BE49-F238E27FC236}">
                    <a16:creationId xmlns:a16="http://schemas.microsoft.com/office/drawing/2014/main" id="{7CDE60CE-30C7-4819-BCC2-5696D33537A8}"/>
                  </a:ext>
                </a:extLst>
              </p:cNvPr>
              <p:cNvSpPr/>
              <p:nvPr/>
            </p:nvSpPr>
            <p:spPr>
              <a:xfrm>
                <a:off x="3892551" y="3719513"/>
                <a:ext cx="4181475" cy="488950"/>
              </a:xfrm>
              <a:custGeom>
                <a:avLst/>
                <a:gdLst>
                  <a:gd name="connsiteX0" fmla="*/ 2090542 w 4181085"/>
                  <a:gd name="connsiteY0" fmla="*/ 118974 h 489493"/>
                  <a:gd name="connsiteX1" fmla="*/ 1791408 w 4181085"/>
                  <a:gd name="connsiteY1" fmla="*/ 135970 h 489493"/>
                  <a:gd name="connsiteX2" fmla="*/ 1601049 w 4181085"/>
                  <a:gd name="connsiteY2" fmla="*/ 156365 h 489493"/>
                  <a:gd name="connsiteX3" fmla="*/ 1366501 w 4181085"/>
                  <a:gd name="connsiteY3" fmla="*/ 180160 h 489493"/>
                  <a:gd name="connsiteX4" fmla="*/ 1080963 w 4181085"/>
                  <a:gd name="connsiteY4" fmla="*/ 207354 h 489493"/>
                  <a:gd name="connsiteX5" fmla="*/ 832817 w 4181085"/>
                  <a:gd name="connsiteY5" fmla="*/ 231149 h 489493"/>
                  <a:gd name="connsiteX6" fmla="*/ 676452 w 4181085"/>
                  <a:gd name="connsiteY6" fmla="*/ 244746 h 489493"/>
                  <a:gd name="connsiteX7" fmla="*/ 479295 w 4181085"/>
                  <a:gd name="connsiteY7" fmla="*/ 265142 h 489493"/>
                  <a:gd name="connsiteX8" fmla="*/ 411310 w 4181085"/>
                  <a:gd name="connsiteY8" fmla="*/ 271940 h 489493"/>
                  <a:gd name="connsiteX9" fmla="*/ 356921 w 4181085"/>
                  <a:gd name="connsiteY9" fmla="*/ 268541 h 489493"/>
                  <a:gd name="connsiteX10" fmla="*/ 295735 w 4181085"/>
                  <a:gd name="connsiteY10" fmla="*/ 261742 h 489493"/>
                  <a:gd name="connsiteX11" fmla="*/ 258343 w 4181085"/>
                  <a:gd name="connsiteY11" fmla="*/ 254944 h 489493"/>
                  <a:gd name="connsiteX12" fmla="*/ 200556 w 4181085"/>
                  <a:gd name="connsiteY12" fmla="*/ 237948 h 489493"/>
                  <a:gd name="connsiteX13" fmla="*/ 163164 w 4181085"/>
                  <a:gd name="connsiteY13" fmla="*/ 224351 h 489493"/>
                  <a:gd name="connsiteX14" fmla="*/ 112175 w 4181085"/>
                  <a:gd name="connsiteY14" fmla="*/ 200556 h 489493"/>
                  <a:gd name="connsiteX15" fmla="*/ 78182 w 4181085"/>
                  <a:gd name="connsiteY15" fmla="*/ 176761 h 489493"/>
                  <a:gd name="connsiteX16" fmla="*/ 57787 w 4181085"/>
                  <a:gd name="connsiteY16" fmla="*/ 163164 h 489493"/>
                  <a:gd name="connsiteX17" fmla="*/ 33992 w 4181085"/>
                  <a:gd name="connsiteY17" fmla="*/ 152966 h 489493"/>
                  <a:gd name="connsiteX18" fmla="*/ 10197 w 4181085"/>
                  <a:gd name="connsiteY18" fmla="*/ 156365 h 489493"/>
                  <a:gd name="connsiteX19" fmla="*/ 0 w 4181085"/>
                  <a:gd name="connsiteY19" fmla="*/ 166563 h 489493"/>
                  <a:gd name="connsiteX20" fmla="*/ 0 w 4181085"/>
                  <a:gd name="connsiteY20" fmla="*/ 190358 h 489493"/>
                  <a:gd name="connsiteX21" fmla="*/ 23794 w 4181085"/>
                  <a:gd name="connsiteY21" fmla="*/ 224351 h 489493"/>
                  <a:gd name="connsiteX22" fmla="*/ 71384 w 4181085"/>
                  <a:gd name="connsiteY22" fmla="*/ 271940 h 489493"/>
                  <a:gd name="connsiteX23" fmla="*/ 125772 w 4181085"/>
                  <a:gd name="connsiteY23" fmla="*/ 319530 h 489493"/>
                  <a:gd name="connsiteX24" fmla="*/ 163164 w 4181085"/>
                  <a:gd name="connsiteY24" fmla="*/ 353522 h 489493"/>
                  <a:gd name="connsiteX25" fmla="*/ 214153 w 4181085"/>
                  <a:gd name="connsiteY25" fmla="*/ 390914 h 489493"/>
                  <a:gd name="connsiteX26" fmla="*/ 254944 w 4181085"/>
                  <a:gd name="connsiteY26" fmla="*/ 421507 h 489493"/>
                  <a:gd name="connsiteX27" fmla="*/ 305933 w 4181085"/>
                  <a:gd name="connsiteY27" fmla="*/ 452101 h 489493"/>
                  <a:gd name="connsiteX28" fmla="*/ 346724 w 4181085"/>
                  <a:gd name="connsiteY28" fmla="*/ 475896 h 489493"/>
                  <a:gd name="connsiteX29" fmla="*/ 370518 w 4181085"/>
                  <a:gd name="connsiteY29" fmla="*/ 486093 h 489493"/>
                  <a:gd name="connsiteX30" fmla="*/ 384115 w 4181085"/>
                  <a:gd name="connsiteY30" fmla="*/ 489493 h 489493"/>
                  <a:gd name="connsiteX31" fmla="*/ 418108 w 4181085"/>
                  <a:gd name="connsiteY31" fmla="*/ 489493 h 489493"/>
                  <a:gd name="connsiteX32" fmla="*/ 547280 w 4181085"/>
                  <a:gd name="connsiteY32" fmla="*/ 469097 h 489493"/>
                  <a:gd name="connsiteX33" fmla="*/ 730840 w 4181085"/>
                  <a:gd name="connsiteY33" fmla="*/ 435104 h 489493"/>
                  <a:gd name="connsiteX34" fmla="*/ 924597 w 4181085"/>
                  <a:gd name="connsiteY34" fmla="*/ 404511 h 489493"/>
                  <a:gd name="connsiteX35" fmla="*/ 1152347 w 4181085"/>
                  <a:gd name="connsiteY35" fmla="*/ 370519 h 489493"/>
                  <a:gd name="connsiteX36" fmla="*/ 1325710 w 4181085"/>
                  <a:gd name="connsiteY36" fmla="*/ 343325 h 489493"/>
                  <a:gd name="connsiteX37" fmla="*/ 1631643 w 4181085"/>
                  <a:gd name="connsiteY37" fmla="*/ 292336 h 489493"/>
                  <a:gd name="connsiteX38" fmla="*/ 1883188 w 4181085"/>
                  <a:gd name="connsiteY38" fmla="*/ 275339 h 489493"/>
                  <a:gd name="connsiteX39" fmla="*/ 2008960 w 4181085"/>
                  <a:gd name="connsiteY39" fmla="*/ 268541 h 489493"/>
                  <a:gd name="connsiteX40" fmla="*/ 2206117 w 4181085"/>
                  <a:gd name="connsiteY40" fmla="*/ 254944 h 489493"/>
                  <a:gd name="connsiteX41" fmla="*/ 2396475 w 4181085"/>
                  <a:gd name="connsiteY41" fmla="*/ 237948 h 489493"/>
                  <a:gd name="connsiteX42" fmla="*/ 2593632 w 4181085"/>
                  <a:gd name="connsiteY42" fmla="*/ 224351 h 489493"/>
                  <a:gd name="connsiteX43" fmla="*/ 2722804 w 4181085"/>
                  <a:gd name="connsiteY43" fmla="*/ 224351 h 489493"/>
                  <a:gd name="connsiteX44" fmla="*/ 2960752 w 4181085"/>
                  <a:gd name="connsiteY44" fmla="*/ 224351 h 489493"/>
                  <a:gd name="connsiteX45" fmla="*/ 3137513 w 4181085"/>
                  <a:gd name="connsiteY45" fmla="*/ 227750 h 489493"/>
                  <a:gd name="connsiteX46" fmla="*/ 3273484 w 4181085"/>
                  <a:gd name="connsiteY46" fmla="*/ 227750 h 489493"/>
                  <a:gd name="connsiteX47" fmla="*/ 3385659 w 4181085"/>
                  <a:gd name="connsiteY47" fmla="*/ 231149 h 489493"/>
                  <a:gd name="connsiteX48" fmla="*/ 3487637 w 4181085"/>
                  <a:gd name="connsiteY48" fmla="*/ 237948 h 489493"/>
                  <a:gd name="connsiteX49" fmla="*/ 3576017 w 4181085"/>
                  <a:gd name="connsiteY49" fmla="*/ 244746 h 489493"/>
                  <a:gd name="connsiteX50" fmla="*/ 3674596 w 4181085"/>
                  <a:gd name="connsiteY50" fmla="*/ 254944 h 489493"/>
                  <a:gd name="connsiteX51" fmla="*/ 3827562 w 4181085"/>
                  <a:gd name="connsiteY51" fmla="*/ 275339 h 489493"/>
                  <a:gd name="connsiteX52" fmla="*/ 3956734 w 4181085"/>
                  <a:gd name="connsiteY52" fmla="*/ 295735 h 489493"/>
                  <a:gd name="connsiteX53" fmla="*/ 4028118 w 4181085"/>
                  <a:gd name="connsiteY53" fmla="*/ 309332 h 489493"/>
                  <a:gd name="connsiteX54" fmla="*/ 4055313 w 4181085"/>
                  <a:gd name="connsiteY54" fmla="*/ 312731 h 489493"/>
                  <a:gd name="connsiteX55" fmla="*/ 4096104 w 4181085"/>
                  <a:gd name="connsiteY55" fmla="*/ 305933 h 489493"/>
                  <a:gd name="connsiteX56" fmla="*/ 4133495 w 4181085"/>
                  <a:gd name="connsiteY56" fmla="*/ 295735 h 489493"/>
                  <a:gd name="connsiteX57" fmla="*/ 4164089 w 4181085"/>
                  <a:gd name="connsiteY57" fmla="*/ 275339 h 489493"/>
                  <a:gd name="connsiteX58" fmla="*/ 4177686 w 4181085"/>
                  <a:gd name="connsiteY58" fmla="*/ 258343 h 489493"/>
                  <a:gd name="connsiteX59" fmla="*/ 4181085 w 4181085"/>
                  <a:gd name="connsiteY59" fmla="*/ 244746 h 489493"/>
                  <a:gd name="connsiteX60" fmla="*/ 4177686 w 4181085"/>
                  <a:gd name="connsiteY60" fmla="*/ 220951 h 489493"/>
                  <a:gd name="connsiteX61" fmla="*/ 4164089 w 4181085"/>
                  <a:gd name="connsiteY61" fmla="*/ 193757 h 489493"/>
                  <a:gd name="connsiteX62" fmla="*/ 4150492 w 4181085"/>
                  <a:gd name="connsiteY62" fmla="*/ 173362 h 489493"/>
                  <a:gd name="connsiteX63" fmla="*/ 4133495 w 4181085"/>
                  <a:gd name="connsiteY63" fmla="*/ 156365 h 489493"/>
                  <a:gd name="connsiteX64" fmla="*/ 4119898 w 4181085"/>
                  <a:gd name="connsiteY64" fmla="*/ 142768 h 489493"/>
                  <a:gd name="connsiteX65" fmla="*/ 4089305 w 4181085"/>
                  <a:gd name="connsiteY65" fmla="*/ 118974 h 489493"/>
                  <a:gd name="connsiteX66" fmla="*/ 4007723 w 4181085"/>
                  <a:gd name="connsiteY66" fmla="*/ 78183 h 489493"/>
                  <a:gd name="connsiteX67" fmla="*/ 3919342 w 4181085"/>
                  <a:gd name="connsiteY67" fmla="*/ 37391 h 489493"/>
                  <a:gd name="connsiteX68" fmla="*/ 3858156 w 4181085"/>
                  <a:gd name="connsiteY68" fmla="*/ 16996 h 489493"/>
                  <a:gd name="connsiteX69" fmla="*/ 3824163 w 4181085"/>
                  <a:gd name="connsiteY69" fmla="*/ 6798 h 489493"/>
                  <a:gd name="connsiteX70" fmla="*/ 3803768 w 4181085"/>
                  <a:gd name="connsiteY70" fmla="*/ 0 h 489493"/>
                  <a:gd name="connsiteX71" fmla="*/ 3756178 w 4181085"/>
                  <a:gd name="connsiteY71" fmla="*/ 6798 h 489493"/>
                  <a:gd name="connsiteX72" fmla="*/ 3660999 w 4181085"/>
                  <a:gd name="connsiteY72" fmla="*/ 23794 h 489493"/>
                  <a:gd name="connsiteX73" fmla="*/ 3593014 w 4181085"/>
                  <a:gd name="connsiteY73" fmla="*/ 30593 h 489493"/>
                  <a:gd name="connsiteX74" fmla="*/ 3399256 w 4181085"/>
                  <a:gd name="connsiteY74" fmla="*/ 37391 h 489493"/>
                  <a:gd name="connsiteX75" fmla="*/ 3134114 w 4181085"/>
                  <a:gd name="connsiteY75" fmla="*/ 50988 h 489493"/>
                  <a:gd name="connsiteX76" fmla="*/ 2797588 w 4181085"/>
                  <a:gd name="connsiteY76" fmla="*/ 67985 h 489493"/>
                  <a:gd name="connsiteX77" fmla="*/ 2678614 w 4181085"/>
                  <a:gd name="connsiteY77" fmla="*/ 78183 h 489493"/>
                  <a:gd name="connsiteX78" fmla="*/ 2331889 w 4181085"/>
                  <a:gd name="connsiteY78" fmla="*/ 105377 h 489493"/>
                  <a:gd name="connsiteX79" fmla="*/ 2090542 w 4181085"/>
                  <a:gd name="connsiteY79" fmla="*/ 118974 h 489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</a:cxnLst>
                <a:rect l="l" t="t" r="r" b="b"/>
                <a:pathLst>
                  <a:path w="4181085" h="489493">
                    <a:moveTo>
                      <a:pt x="2090542" y="118974"/>
                    </a:moveTo>
                    <a:lnTo>
                      <a:pt x="1791408" y="135970"/>
                    </a:lnTo>
                    <a:lnTo>
                      <a:pt x="1601049" y="156365"/>
                    </a:lnTo>
                    <a:lnTo>
                      <a:pt x="1366501" y="180160"/>
                    </a:lnTo>
                    <a:lnTo>
                      <a:pt x="1080963" y="207354"/>
                    </a:lnTo>
                    <a:lnTo>
                      <a:pt x="832817" y="231149"/>
                    </a:lnTo>
                    <a:lnTo>
                      <a:pt x="676452" y="244746"/>
                    </a:lnTo>
                    <a:lnTo>
                      <a:pt x="479295" y="265142"/>
                    </a:lnTo>
                    <a:lnTo>
                      <a:pt x="411310" y="271940"/>
                    </a:lnTo>
                    <a:lnTo>
                      <a:pt x="356921" y="268541"/>
                    </a:lnTo>
                    <a:lnTo>
                      <a:pt x="295735" y="261742"/>
                    </a:lnTo>
                    <a:lnTo>
                      <a:pt x="258343" y="254944"/>
                    </a:lnTo>
                    <a:lnTo>
                      <a:pt x="200556" y="237948"/>
                    </a:lnTo>
                    <a:lnTo>
                      <a:pt x="163164" y="224351"/>
                    </a:lnTo>
                    <a:lnTo>
                      <a:pt x="112175" y="200556"/>
                    </a:lnTo>
                    <a:lnTo>
                      <a:pt x="78182" y="176761"/>
                    </a:lnTo>
                    <a:lnTo>
                      <a:pt x="57787" y="163164"/>
                    </a:lnTo>
                    <a:lnTo>
                      <a:pt x="33992" y="152966"/>
                    </a:lnTo>
                    <a:lnTo>
                      <a:pt x="10197" y="156365"/>
                    </a:lnTo>
                    <a:lnTo>
                      <a:pt x="0" y="166563"/>
                    </a:lnTo>
                    <a:lnTo>
                      <a:pt x="0" y="190358"/>
                    </a:lnTo>
                    <a:lnTo>
                      <a:pt x="23794" y="224351"/>
                    </a:lnTo>
                    <a:lnTo>
                      <a:pt x="71384" y="271940"/>
                    </a:lnTo>
                    <a:lnTo>
                      <a:pt x="125772" y="319530"/>
                    </a:lnTo>
                    <a:lnTo>
                      <a:pt x="163164" y="353522"/>
                    </a:lnTo>
                    <a:lnTo>
                      <a:pt x="214153" y="390914"/>
                    </a:lnTo>
                    <a:lnTo>
                      <a:pt x="254944" y="421507"/>
                    </a:lnTo>
                    <a:lnTo>
                      <a:pt x="305933" y="452101"/>
                    </a:lnTo>
                    <a:lnTo>
                      <a:pt x="346724" y="475896"/>
                    </a:lnTo>
                    <a:lnTo>
                      <a:pt x="370518" y="486093"/>
                    </a:lnTo>
                    <a:lnTo>
                      <a:pt x="384115" y="489493"/>
                    </a:lnTo>
                    <a:lnTo>
                      <a:pt x="418108" y="489493"/>
                    </a:lnTo>
                    <a:lnTo>
                      <a:pt x="547280" y="469097"/>
                    </a:lnTo>
                    <a:lnTo>
                      <a:pt x="730840" y="435104"/>
                    </a:lnTo>
                    <a:lnTo>
                      <a:pt x="924597" y="404511"/>
                    </a:lnTo>
                    <a:lnTo>
                      <a:pt x="1152347" y="370519"/>
                    </a:lnTo>
                    <a:lnTo>
                      <a:pt x="1325710" y="343325"/>
                    </a:lnTo>
                    <a:lnTo>
                      <a:pt x="1631643" y="292336"/>
                    </a:lnTo>
                    <a:lnTo>
                      <a:pt x="1883188" y="275339"/>
                    </a:lnTo>
                    <a:lnTo>
                      <a:pt x="2008960" y="268541"/>
                    </a:lnTo>
                    <a:lnTo>
                      <a:pt x="2206117" y="254944"/>
                    </a:lnTo>
                    <a:lnTo>
                      <a:pt x="2396475" y="237948"/>
                    </a:lnTo>
                    <a:lnTo>
                      <a:pt x="2593632" y="224351"/>
                    </a:lnTo>
                    <a:lnTo>
                      <a:pt x="2722804" y="224351"/>
                    </a:lnTo>
                    <a:lnTo>
                      <a:pt x="2960752" y="224351"/>
                    </a:lnTo>
                    <a:lnTo>
                      <a:pt x="3137513" y="227750"/>
                    </a:lnTo>
                    <a:lnTo>
                      <a:pt x="3273484" y="227750"/>
                    </a:lnTo>
                    <a:lnTo>
                      <a:pt x="3385659" y="231149"/>
                    </a:lnTo>
                    <a:lnTo>
                      <a:pt x="3487637" y="237948"/>
                    </a:lnTo>
                    <a:lnTo>
                      <a:pt x="3576017" y="244746"/>
                    </a:lnTo>
                    <a:lnTo>
                      <a:pt x="3674596" y="254944"/>
                    </a:lnTo>
                    <a:lnTo>
                      <a:pt x="3827562" y="275339"/>
                    </a:lnTo>
                    <a:lnTo>
                      <a:pt x="3956734" y="295735"/>
                    </a:lnTo>
                    <a:lnTo>
                      <a:pt x="4028118" y="309332"/>
                    </a:lnTo>
                    <a:lnTo>
                      <a:pt x="4055313" y="312731"/>
                    </a:lnTo>
                    <a:lnTo>
                      <a:pt x="4096104" y="305933"/>
                    </a:lnTo>
                    <a:lnTo>
                      <a:pt x="4133495" y="295735"/>
                    </a:lnTo>
                    <a:lnTo>
                      <a:pt x="4164089" y="275339"/>
                    </a:lnTo>
                    <a:lnTo>
                      <a:pt x="4177686" y="258343"/>
                    </a:lnTo>
                    <a:lnTo>
                      <a:pt x="4181085" y="244746"/>
                    </a:lnTo>
                    <a:lnTo>
                      <a:pt x="4177686" y="220951"/>
                    </a:lnTo>
                    <a:lnTo>
                      <a:pt x="4164089" y="193757"/>
                    </a:lnTo>
                    <a:lnTo>
                      <a:pt x="4150492" y="173362"/>
                    </a:lnTo>
                    <a:lnTo>
                      <a:pt x="4133495" y="156365"/>
                    </a:lnTo>
                    <a:lnTo>
                      <a:pt x="4119898" y="142768"/>
                    </a:lnTo>
                    <a:lnTo>
                      <a:pt x="4089305" y="118974"/>
                    </a:lnTo>
                    <a:lnTo>
                      <a:pt x="4007723" y="78183"/>
                    </a:lnTo>
                    <a:lnTo>
                      <a:pt x="3919342" y="37391"/>
                    </a:lnTo>
                    <a:lnTo>
                      <a:pt x="3858156" y="16996"/>
                    </a:lnTo>
                    <a:lnTo>
                      <a:pt x="3824163" y="6798"/>
                    </a:lnTo>
                    <a:lnTo>
                      <a:pt x="3803768" y="0"/>
                    </a:lnTo>
                    <a:lnTo>
                      <a:pt x="3756178" y="6798"/>
                    </a:lnTo>
                    <a:lnTo>
                      <a:pt x="3660999" y="23794"/>
                    </a:lnTo>
                    <a:lnTo>
                      <a:pt x="3593014" y="30593"/>
                    </a:lnTo>
                    <a:lnTo>
                      <a:pt x="3399256" y="37391"/>
                    </a:lnTo>
                    <a:lnTo>
                      <a:pt x="3134114" y="50988"/>
                    </a:lnTo>
                    <a:lnTo>
                      <a:pt x="2797588" y="67985"/>
                    </a:lnTo>
                    <a:lnTo>
                      <a:pt x="2678614" y="78183"/>
                    </a:lnTo>
                    <a:lnTo>
                      <a:pt x="2331889" y="105377"/>
                    </a:lnTo>
                    <a:lnTo>
                      <a:pt x="2090542" y="11897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1" name="フリーフォーム 36">
                <a:extLst>
                  <a:ext uri="{FF2B5EF4-FFF2-40B4-BE49-F238E27FC236}">
                    <a16:creationId xmlns:a16="http://schemas.microsoft.com/office/drawing/2014/main" id="{3C0B9D25-29C6-42B9-BCFA-A92ACA7FF364}"/>
                  </a:ext>
                </a:extLst>
              </p:cNvPr>
              <p:cNvSpPr/>
              <p:nvPr/>
            </p:nvSpPr>
            <p:spPr>
              <a:xfrm>
                <a:off x="4037014" y="3979863"/>
                <a:ext cx="1565275" cy="1077912"/>
              </a:xfrm>
              <a:custGeom>
                <a:avLst/>
                <a:gdLst>
                  <a:gd name="connsiteX0" fmla="*/ 1045369 w 1566862"/>
                  <a:gd name="connsiteY0" fmla="*/ 250031 h 1078706"/>
                  <a:gd name="connsiteX1" fmla="*/ 909637 w 1566862"/>
                  <a:gd name="connsiteY1" fmla="*/ 376237 h 1078706"/>
                  <a:gd name="connsiteX2" fmla="*/ 797719 w 1566862"/>
                  <a:gd name="connsiteY2" fmla="*/ 476250 h 1078706"/>
                  <a:gd name="connsiteX3" fmla="*/ 652462 w 1566862"/>
                  <a:gd name="connsiteY3" fmla="*/ 597694 h 1078706"/>
                  <a:gd name="connsiteX4" fmla="*/ 519112 w 1566862"/>
                  <a:gd name="connsiteY4" fmla="*/ 707231 h 1078706"/>
                  <a:gd name="connsiteX5" fmla="*/ 397669 w 1566862"/>
                  <a:gd name="connsiteY5" fmla="*/ 795337 h 1078706"/>
                  <a:gd name="connsiteX6" fmla="*/ 280987 w 1566862"/>
                  <a:gd name="connsiteY6" fmla="*/ 878681 h 1078706"/>
                  <a:gd name="connsiteX7" fmla="*/ 171450 w 1566862"/>
                  <a:gd name="connsiteY7" fmla="*/ 950119 h 1078706"/>
                  <a:gd name="connsiteX8" fmla="*/ 26194 w 1566862"/>
                  <a:gd name="connsiteY8" fmla="*/ 1031081 h 1078706"/>
                  <a:gd name="connsiteX9" fmla="*/ 9525 w 1566862"/>
                  <a:gd name="connsiteY9" fmla="*/ 1042987 h 1078706"/>
                  <a:gd name="connsiteX10" fmla="*/ 0 w 1566862"/>
                  <a:gd name="connsiteY10" fmla="*/ 1059656 h 1078706"/>
                  <a:gd name="connsiteX11" fmla="*/ 4762 w 1566862"/>
                  <a:gd name="connsiteY11" fmla="*/ 1066800 h 1078706"/>
                  <a:gd name="connsiteX12" fmla="*/ 16669 w 1566862"/>
                  <a:gd name="connsiteY12" fmla="*/ 1073944 h 1078706"/>
                  <a:gd name="connsiteX13" fmla="*/ 38100 w 1566862"/>
                  <a:gd name="connsiteY13" fmla="*/ 1078706 h 1078706"/>
                  <a:gd name="connsiteX14" fmla="*/ 61912 w 1566862"/>
                  <a:gd name="connsiteY14" fmla="*/ 1078706 h 1078706"/>
                  <a:gd name="connsiteX15" fmla="*/ 111919 w 1566862"/>
                  <a:gd name="connsiteY15" fmla="*/ 1064419 h 1078706"/>
                  <a:gd name="connsiteX16" fmla="*/ 264319 w 1566862"/>
                  <a:gd name="connsiteY16" fmla="*/ 1000125 h 1078706"/>
                  <a:gd name="connsiteX17" fmla="*/ 442912 w 1566862"/>
                  <a:gd name="connsiteY17" fmla="*/ 914400 h 1078706"/>
                  <a:gd name="connsiteX18" fmla="*/ 592931 w 1566862"/>
                  <a:gd name="connsiteY18" fmla="*/ 835819 h 1078706"/>
                  <a:gd name="connsiteX19" fmla="*/ 702469 w 1566862"/>
                  <a:gd name="connsiteY19" fmla="*/ 773906 h 1078706"/>
                  <a:gd name="connsiteX20" fmla="*/ 857250 w 1566862"/>
                  <a:gd name="connsiteY20" fmla="*/ 681037 h 1078706"/>
                  <a:gd name="connsiteX21" fmla="*/ 1009650 w 1566862"/>
                  <a:gd name="connsiteY21" fmla="*/ 581025 h 1078706"/>
                  <a:gd name="connsiteX22" fmla="*/ 1147762 w 1566862"/>
                  <a:gd name="connsiteY22" fmla="*/ 471487 h 1078706"/>
                  <a:gd name="connsiteX23" fmla="*/ 1243012 w 1566862"/>
                  <a:gd name="connsiteY23" fmla="*/ 395287 h 1078706"/>
                  <a:gd name="connsiteX24" fmla="*/ 1307306 w 1566862"/>
                  <a:gd name="connsiteY24" fmla="*/ 340519 h 1078706"/>
                  <a:gd name="connsiteX25" fmla="*/ 1378744 w 1566862"/>
                  <a:gd name="connsiteY25" fmla="*/ 283369 h 1078706"/>
                  <a:gd name="connsiteX26" fmla="*/ 1469231 w 1566862"/>
                  <a:gd name="connsiteY26" fmla="*/ 209550 h 1078706"/>
                  <a:gd name="connsiteX27" fmla="*/ 1533525 w 1566862"/>
                  <a:gd name="connsiteY27" fmla="*/ 154781 h 1078706"/>
                  <a:gd name="connsiteX28" fmla="*/ 1559719 w 1566862"/>
                  <a:gd name="connsiteY28" fmla="*/ 123825 h 1078706"/>
                  <a:gd name="connsiteX29" fmla="*/ 1566862 w 1566862"/>
                  <a:gd name="connsiteY29" fmla="*/ 109537 h 1078706"/>
                  <a:gd name="connsiteX30" fmla="*/ 1564481 w 1566862"/>
                  <a:gd name="connsiteY30" fmla="*/ 97631 h 1078706"/>
                  <a:gd name="connsiteX31" fmla="*/ 1545431 w 1566862"/>
                  <a:gd name="connsiteY31" fmla="*/ 80962 h 1078706"/>
                  <a:gd name="connsiteX32" fmla="*/ 1507331 w 1566862"/>
                  <a:gd name="connsiteY32" fmla="*/ 47625 h 1078706"/>
                  <a:gd name="connsiteX33" fmla="*/ 1464469 w 1566862"/>
                  <a:gd name="connsiteY33" fmla="*/ 0 h 1078706"/>
                  <a:gd name="connsiteX34" fmla="*/ 1259681 w 1566862"/>
                  <a:gd name="connsiteY34" fmla="*/ 26194 h 1078706"/>
                  <a:gd name="connsiteX35" fmla="*/ 1190625 w 1566862"/>
                  <a:gd name="connsiteY35" fmla="*/ 111919 h 1078706"/>
                  <a:gd name="connsiteX36" fmla="*/ 1092994 w 1566862"/>
                  <a:gd name="connsiteY36" fmla="*/ 207169 h 1078706"/>
                  <a:gd name="connsiteX37" fmla="*/ 1045369 w 1566862"/>
                  <a:gd name="connsiteY37" fmla="*/ 250031 h 1078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66862" h="1078706">
                    <a:moveTo>
                      <a:pt x="1045369" y="250031"/>
                    </a:moveTo>
                    <a:lnTo>
                      <a:pt x="909637" y="376237"/>
                    </a:lnTo>
                    <a:lnTo>
                      <a:pt x="797719" y="476250"/>
                    </a:lnTo>
                    <a:lnTo>
                      <a:pt x="652462" y="597694"/>
                    </a:lnTo>
                    <a:lnTo>
                      <a:pt x="519112" y="707231"/>
                    </a:lnTo>
                    <a:lnTo>
                      <a:pt x="397669" y="795337"/>
                    </a:lnTo>
                    <a:lnTo>
                      <a:pt x="280987" y="878681"/>
                    </a:lnTo>
                    <a:lnTo>
                      <a:pt x="171450" y="950119"/>
                    </a:lnTo>
                    <a:lnTo>
                      <a:pt x="26194" y="1031081"/>
                    </a:lnTo>
                    <a:lnTo>
                      <a:pt x="9525" y="1042987"/>
                    </a:lnTo>
                    <a:lnTo>
                      <a:pt x="0" y="1059656"/>
                    </a:lnTo>
                    <a:lnTo>
                      <a:pt x="4762" y="1066800"/>
                    </a:lnTo>
                    <a:lnTo>
                      <a:pt x="16669" y="1073944"/>
                    </a:lnTo>
                    <a:lnTo>
                      <a:pt x="38100" y="1078706"/>
                    </a:lnTo>
                    <a:lnTo>
                      <a:pt x="61912" y="1078706"/>
                    </a:lnTo>
                    <a:lnTo>
                      <a:pt x="111919" y="1064419"/>
                    </a:lnTo>
                    <a:lnTo>
                      <a:pt x="264319" y="1000125"/>
                    </a:lnTo>
                    <a:lnTo>
                      <a:pt x="442912" y="914400"/>
                    </a:lnTo>
                    <a:lnTo>
                      <a:pt x="592931" y="835819"/>
                    </a:lnTo>
                    <a:lnTo>
                      <a:pt x="702469" y="773906"/>
                    </a:lnTo>
                    <a:lnTo>
                      <a:pt x="857250" y="681037"/>
                    </a:lnTo>
                    <a:lnTo>
                      <a:pt x="1009650" y="581025"/>
                    </a:lnTo>
                    <a:lnTo>
                      <a:pt x="1147762" y="471487"/>
                    </a:lnTo>
                    <a:lnTo>
                      <a:pt x="1243012" y="395287"/>
                    </a:lnTo>
                    <a:lnTo>
                      <a:pt x="1307306" y="340519"/>
                    </a:lnTo>
                    <a:lnTo>
                      <a:pt x="1378744" y="283369"/>
                    </a:lnTo>
                    <a:lnTo>
                      <a:pt x="1469231" y="209550"/>
                    </a:lnTo>
                    <a:lnTo>
                      <a:pt x="1533525" y="154781"/>
                    </a:lnTo>
                    <a:lnTo>
                      <a:pt x="1559719" y="123825"/>
                    </a:lnTo>
                    <a:lnTo>
                      <a:pt x="1566862" y="109537"/>
                    </a:lnTo>
                    <a:lnTo>
                      <a:pt x="1564481" y="97631"/>
                    </a:lnTo>
                    <a:lnTo>
                      <a:pt x="1545431" y="80962"/>
                    </a:lnTo>
                    <a:lnTo>
                      <a:pt x="1507331" y="47625"/>
                    </a:lnTo>
                    <a:lnTo>
                      <a:pt x="1464469" y="0"/>
                    </a:lnTo>
                    <a:lnTo>
                      <a:pt x="1259681" y="26194"/>
                    </a:lnTo>
                    <a:lnTo>
                      <a:pt x="1190625" y="111919"/>
                    </a:lnTo>
                    <a:lnTo>
                      <a:pt x="1092994" y="207169"/>
                    </a:lnTo>
                    <a:lnTo>
                      <a:pt x="1045369" y="25003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2" name="フリーフォーム 37">
                <a:extLst>
                  <a:ext uri="{FF2B5EF4-FFF2-40B4-BE49-F238E27FC236}">
                    <a16:creationId xmlns:a16="http://schemas.microsoft.com/office/drawing/2014/main" id="{0F5E32D1-940D-4D80-A55A-9D239EE2F891}"/>
                  </a:ext>
                </a:extLst>
              </p:cNvPr>
              <p:cNvSpPr/>
              <p:nvPr/>
            </p:nvSpPr>
            <p:spPr>
              <a:xfrm>
                <a:off x="6430964" y="3903664"/>
                <a:ext cx="1870075" cy="1114425"/>
              </a:xfrm>
              <a:custGeom>
                <a:avLst/>
                <a:gdLst>
                  <a:gd name="connsiteX0" fmla="*/ 461963 w 1869282"/>
                  <a:gd name="connsiteY0" fmla="*/ 447675 h 1114425"/>
                  <a:gd name="connsiteX1" fmla="*/ 345282 w 1869282"/>
                  <a:gd name="connsiteY1" fmla="*/ 335756 h 1114425"/>
                  <a:gd name="connsiteX2" fmla="*/ 245269 w 1869282"/>
                  <a:gd name="connsiteY2" fmla="*/ 240506 h 1114425"/>
                  <a:gd name="connsiteX3" fmla="*/ 123825 w 1869282"/>
                  <a:gd name="connsiteY3" fmla="*/ 123825 h 1114425"/>
                  <a:gd name="connsiteX4" fmla="*/ 0 w 1869282"/>
                  <a:gd name="connsiteY4" fmla="*/ 9525 h 1114425"/>
                  <a:gd name="connsiteX5" fmla="*/ 138113 w 1869282"/>
                  <a:gd name="connsiteY5" fmla="*/ 0 h 1114425"/>
                  <a:gd name="connsiteX6" fmla="*/ 221457 w 1869282"/>
                  <a:gd name="connsiteY6" fmla="*/ 78581 h 1114425"/>
                  <a:gd name="connsiteX7" fmla="*/ 311944 w 1869282"/>
                  <a:gd name="connsiteY7" fmla="*/ 145256 h 1114425"/>
                  <a:gd name="connsiteX8" fmla="*/ 440532 w 1869282"/>
                  <a:gd name="connsiteY8" fmla="*/ 238125 h 1114425"/>
                  <a:gd name="connsiteX9" fmla="*/ 581025 w 1869282"/>
                  <a:gd name="connsiteY9" fmla="*/ 338137 h 1114425"/>
                  <a:gd name="connsiteX10" fmla="*/ 738188 w 1869282"/>
                  <a:gd name="connsiteY10" fmla="*/ 450056 h 1114425"/>
                  <a:gd name="connsiteX11" fmla="*/ 859632 w 1869282"/>
                  <a:gd name="connsiteY11" fmla="*/ 533400 h 1114425"/>
                  <a:gd name="connsiteX12" fmla="*/ 978694 w 1869282"/>
                  <a:gd name="connsiteY12" fmla="*/ 609600 h 1114425"/>
                  <a:gd name="connsiteX13" fmla="*/ 1128713 w 1869282"/>
                  <a:gd name="connsiteY13" fmla="*/ 700087 h 1114425"/>
                  <a:gd name="connsiteX14" fmla="*/ 1271588 w 1869282"/>
                  <a:gd name="connsiteY14" fmla="*/ 771525 h 1114425"/>
                  <a:gd name="connsiteX15" fmla="*/ 1476375 w 1869282"/>
                  <a:gd name="connsiteY15" fmla="*/ 859631 h 1114425"/>
                  <a:gd name="connsiteX16" fmla="*/ 1678782 w 1869282"/>
                  <a:gd name="connsiteY16" fmla="*/ 938212 h 1114425"/>
                  <a:gd name="connsiteX17" fmla="*/ 1778794 w 1869282"/>
                  <a:gd name="connsiteY17" fmla="*/ 976312 h 1114425"/>
                  <a:gd name="connsiteX18" fmla="*/ 1843088 w 1869282"/>
                  <a:gd name="connsiteY18" fmla="*/ 997744 h 1114425"/>
                  <a:gd name="connsiteX19" fmla="*/ 1854994 w 1869282"/>
                  <a:gd name="connsiteY19" fmla="*/ 1004887 h 1114425"/>
                  <a:gd name="connsiteX20" fmla="*/ 1864519 w 1869282"/>
                  <a:gd name="connsiteY20" fmla="*/ 1014412 h 1114425"/>
                  <a:gd name="connsiteX21" fmla="*/ 1869282 w 1869282"/>
                  <a:gd name="connsiteY21" fmla="*/ 1023937 h 1114425"/>
                  <a:gd name="connsiteX22" fmla="*/ 1869282 w 1869282"/>
                  <a:gd name="connsiteY22" fmla="*/ 1033462 h 1114425"/>
                  <a:gd name="connsiteX23" fmla="*/ 1862138 w 1869282"/>
                  <a:gd name="connsiteY23" fmla="*/ 1047750 h 1114425"/>
                  <a:gd name="connsiteX24" fmla="*/ 1843088 w 1869282"/>
                  <a:gd name="connsiteY24" fmla="*/ 1059656 h 1114425"/>
                  <a:gd name="connsiteX25" fmla="*/ 1795463 w 1869282"/>
                  <a:gd name="connsiteY25" fmla="*/ 1071562 h 1114425"/>
                  <a:gd name="connsiteX26" fmla="*/ 1681163 w 1869282"/>
                  <a:gd name="connsiteY26" fmla="*/ 1081087 h 1114425"/>
                  <a:gd name="connsiteX27" fmla="*/ 1535907 w 1869282"/>
                  <a:gd name="connsiteY27" fmla="*/ 1095375 h 1114425"/>
                  <a:gd name="connsiteX28" fmla="*/ 1390650 w 1869282"/>
                  <a:gd name="connsiteY28" fmla="*/ 1109662 h 1114425"/>
                  <a:gd name="connsiteX29" fmla="*/ 1345407 w 1869282"/>
                  <a:gd name="connsiteY29" fmla="*/ 1114425 h 1114425"/>
                  <a:gd name="connsiteX30" fmla="*/ 1297782 w 1869282"/>
                  <a:gd name="connsiteY30" fmla="*/ 1114425 h 1114425"/>
                  <a:gd name="connsiteX31" fmla="*/ 1254919 w 1869282"/>
                  <a:gd name="connsiteY31" fmla="*/ 1109662 h 1114425"/>
                  <a:gd name="connsiteX32" fmla="*/ 1209675 w 1869282"/>
                  <a:gd name="connsiteY32" fmla="*/ 1097756 h 1114425"/>
                  <a:gd name="connsiteX33" fmla="*/ 1166813 w 1869282"/>
                  <a:gd name="connsiteY33" fmla="*/ 1078706 h 1114425"/>
                  <a:gd name="connsiteX34" fmla="*/ 1123950 w 1869282"/>
                  <a:gd name="connsiteY34" fmla="*/ 1054894 h 1114425"/>
                  <a:gd name="connsiteX35" fmla="*/ 1083469 w 1869282"/>
                  <a:gd name="connsiteY35" fmla="*/ 1028700 h 1114425"/>
                  <a:gd name="connsiteX36" fmla="*/ 997744 w 1869282"/>
                  <a:gd name="connsiteY36" fmla="*/ 959644 h 1114425"/>
                  <a:gd name="connsiteX37" fmla="*/ 869157 w 1869282"/>
                  <a:gd name="connsiteY37" fmla="*/ 833437 h 1114425"/>
                  <a:gd name="connsiteX38" fmla="*/ 773907 w 1869282"/>
                  <a:gd name="connsiteY38" fmla="*/ 738187 h 1114425"/>
                  <a:gd name="connsiteX39" fmla="*/ 626269 w 1869282"/>
                  <a:gd name="connsiteY39" fmla="*/ 600075 h 1114425"/>
                  <a:gd name="connsiteX40" fmla="*/ 461963 w 1869282"/>
                  <a:gd name="connsiteY40" fmla="*/ 447675 h 1114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869282" h="1114425">
                    <a:moveTo>
                      <a:pt x="461963" y="447675"/>
                    </a:moveTo>
                    <a:lnTo>
                      <a:pt x="345282" y="335756"/>
                    </a:lnTo>
                    <a:lnTo>
                      <a:pt x="245269" y="240506"/>
                    </a:lnTo>
                    <a:lnTo>
                      <a:pt x="123825" y="123825"/>
                    </a:lnTo>
                    <a:lnTo>
                      <a:pt x="0" y="9525"/>
                    </a:lnTo>
                    <a:lnTo>
                      <a:pt x="138113" y="0"/>
                    </a:lnTo>
                    <a:lnTo>
                      <a:pt x="221457" y="78581"/>
                    </a:lnTo>
                    <a:lnTo>
                      <a:pt x="311944" y="145256"/>
                    </a:lnTo>
                    <a:lnTo>
                      <a:pt x="440532" y="238125"/>
                    </a:lnTo>
                    <a:lnTo>
                      <a:pt x="581025" y="338137"/>
                    </a:lnTo>
                    <a:lnTo>
                      <a:pt x="738188" y="450056"/>
                    </a:lnTo>
                    <a:lnTo>
                      <a:pt x="859632" y="533400"/>
                    </a:lnTo>
                    <a:lnTo>
                      <a:pt x="978694" y="609600"/>
                    </a:lnTo>
                    <a:lnTo>
                      <a:pt x="1128713" y="700087"/>
                    </a:lnTo>
                    <a:lnTo>
                      <a:pt x="1271588" y="771525"/>
                    </a:lnTo>
                    <a:lnTo>
                      <a:pt x="1476375" y="859631"/>
                    </a:lnTo>
                    <a:lnTo>
                      <a:pt x="1678782" y="938212"/>
                    </a:lnTo>
                    <a:lnTo>
                      <a:pt x="1778794" y="976312"/>
                    </a:lnTo>
                    <a:lnTo>
                      <a:pt x="1843088" y="997744"/>
                    </a:lnTo>
                    <a:lnTo>
                      <a:pt x="1854994" y="1004887"/>
                    </a:lnTo>
                    <a:lnTo>
                      <a:pt x="1864519" y="1014412"/>
                    </a:lnTo>
                    <a:lnTo>
                      <a:pt x="1869282" y="1023937"/>
                    </a:lnTo>
                    <a:lnTo>
                      <a:pt x="1869282" y="1033462"/>
                    </a:lnTo>
                    <a:lnTo>
                      <a:pt x="1862138" y="1047750"/>
                    </a:lnTo>
                    <a:lnTo>
                      <a:pt x="1843088" y="1059656"/>
                    </a:lnTo>
                    <a:lnTo>
                      <a:pt x="1795463" y="1071562"/>
                    </a:lnTo>
                    <a:lnTo>
                      <a:pt x="1681163" y="1081087"/>
                    </a:lnTo>
                    <a:lnTo>
                      <a:pt x="1535907" y="1095375"/>
                    </a:lnTo>
                    <a:lnTo>
                      <a:pt x="1390650" y="1109662"/>
                    </a:lnTo>
                    <a:lnTo>
                      <a:pt x="1345407" y="1114425"/>
                    </a:lnTo>
                    <a:lnTo>
                      <a:pt x="1297782" y="1114425"/>
                    </a:lnTo>
                    <a:lnTo>
                      <a:pt x="1254919" y="1109662"/>
                    </a:lnTo>
                    <a:lnTo>
                      <a:pt x="1209675" y="1097756"/>
                    </a:lnTo>
                    <a:lnTo>
                      <a:pt x="1166813" y="1078706"/>
                    </a:lnTo>
                    <a:lnTo>
                      <a:pt x="1123950" y="1054894"/>
                    </a:lnTo>
                    <a:lnTo>
                      <a:pt x="1083469" y="1028700"/>
                    </a:lnTo>
                    <a:lnTo>
                      <a:pt x="997744" y="959644"/>
                    </a:lnTo>
                    <a:lnTo>
                      <a:pt x="869157" y="833437"/>
                    </a:lnTo>
                    <a:lnTo>
                      <a:pt x="773907" y="738187"/>
                    </a:lnTo>
                    <a:lnTo>
                      <a:pt x="626269" y="600075"/>
                    </a:lnTo>
                    <a:lnTo>
                      <a:pt x="461963" y="44767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3" name="フリーフォーム 38">
                <a:extLst>
                  <a:ext uri="{FF2B5EF4-FFF2-40B4-BE49-F238E27FC236}">
                    <a16:creationId xmlns:a16="http://schemas.microsoft.com/office/drawing/2014/main" id="{9EF1F82C-310F-46B6-8B6F-6A907B1D696B}"/>
                  </a:ext>
                </a:extLst>
              </p:cNvPr>
              <p:cNvSpPr/>
              <p:nvPr/>
            </p:nvSpPr>
            <p:spPr>
              <a:xfrm>
                <a:off x="5748339" y="4211639"/>
                <a:ext cx="485775" cy="1895475"/>
              </a:xfrm>
              <a:custGeom>
                <a:avLst/>
                <a:gdLst>
                  <a:gd name="connsiteX0" fmla="*/ 408348 w 486010"/>
                  <a:gd name="connsiteY0" fmla="*/ 681416 h 1896441"/>
                  <a:gd name="connsiteX1" fmla="*/ 408348 w 486010"/>
                  <a:gd name="connsiteY1" fmla="*/ 493526 h 1896441"/>
                  <a:gd name="connsiteX2" fmla="*/ 405843 w 486010"/>
                  <a:gd name="connsiteY2" fmla="*/ 325677 h 1896441"/>
                  <a:gd name="connsiteX3" fmla="*/ 410853 w 486010"/>
                  <a:gd name="connsiteY3" fmla="*/ 310646 h 1896441"/>
                  <a:gd name="connsiteX4" fmla="*/ 440916 w 486010"/>
                  <a:gd name="connsiteY4" fmla="*/ 283089 h 1896441"/>
                  <a:gd name="connsiteX5" fmla="*/ 468473 w 486010"/>
                  <a:gd name="connsiteY5" fmla="*/ 250521 h 1896441"/>
                  <a:gd name="connsiteX6" fmla="*/ 483504 w 486010"/>
                  <a:gd name="connsiteY6" fmla="*/ 225469 h 1896441"/>
                  <a:gd name="connsiteX7" fmla="*/ 486010 w 486010"/>
                  <a:gd name="connsiteY7" fmla="*/ 202922 h 1896441"/>
                  <a:gd name="connsiteX8" fmla="*/ 486010 w 486010"/>
                  <a:gd name="connsiteY8" fmla="*/ 187891 h 1896441"/>
                  <a:gd name="connsiteX9" fmla="*/ 478494 w 486010"/>
                  <a:gd name="connsiteY9" fmla="*/ 162839 h 1896441"/>
                  <a:gd name="connsiteX10" fmla="*/ 460957 w 486010"/>
                  <a:gd name="connsiteY10" fmla="*/ 140292 h 1896441"/>
                  <a:gd name="connsiteX11" fmla="*/ 440916 w 486010"/>
                  <a:gd name="connsiteY11" fmla="*/ 117745 h 1896441"/>
                  <a:gd name="connsiteX12" fmla="*/ 405843 w 486010"/>
                  <a:gd name="connsiteY12" fmla="*/ 95198 h 1896441"/>
                  <a:gd name="connsiteX13" fmla="*/ 365760 w 486010"/>
                  <a:gd name="connsiteY13" fmla="*/ 77662 h 1896441"/>
                  <a:gd name="connsiteX14" fmla="*/ 315656 w 486010"/>
                  <a:gd name="connsiteY14" fmla="*/ 65136 h 1896441"/>
                  <a:gd name="connsiteX15" fmla="*/ 248015 w 486010"/>
                  <a:gd name="connsiteY15" fmla="*/ 42589 h 1896441"/>
                  <a:gd name="connsiteX16" fmla="*/ 182880 w 486010"/>
                  <a:gd name="connsiteY16" fmla="*/ 20042 h 1896441"/>
                  <a:gd name="connsiteX17" fmla="*/ 127765 w 486010"/>
                  <a:gd name="connsiteY17" fmla="*/ 7516 h 1896441"/>
                  <a:gd name="connsiteX18" fmla="*/ 55114 w 486010"/>
                  <a:gd name="connsiteY18" fmla="*/ 0 h 1896441"/>
                  <a:gd name="connsiteX19" fmla="*/ 27557 w 486010"/>
                  <a:gd name="connsiteY19" fmla="*/ 0 h 1896441"/>
                  <a:gd name="connsiteX20" fmla="*/ 7515 w 486010"/>
                  <a:gd name="connsiteY20" fmla="*/ 10021 h 1896441"/>
                  <a:gd name="connsiteX21" fmla="*/ 0 w 486010"/>
                  <a:gd name="connsiteY21" fmla="*/ 25052 h 1896441"/>
                  <a:gd name="connsiteX22" fmla="*/ 7515 w 486010"/>
                  <a:gd name="connsiteY22" fmla="*/ 42589 h 1896441"/>
                  <a:gd name="connsiteX23" fmla="*/ 25052 w 486010"/>
                  <a:gd name="connsiteY23" fmla="*/ 65136 h 1896441"/>
                  <a:gd name="connsiteX24" fmla="*/ 65135 w 486010"/>
                  <a:gd name="connsiteY24" fmla="*/ 87683 h 1896441"/>
                  <a:gd name="connsiteX25" fmla="*/ 97703 w 486010"/>
                  <a:gd name="connsiteY25" fmla="*/ 107724 h 1896441"/>
                  <a:gd name="connsiteX26" fmla="*/ 127765 w 486010"/>
                  <a:gd name="connsiteY26" fmla="*/ 130271 h 1896441"/>
                  <a:gd name="connsiteX27" fmla="*/ 162838 w 486010"/>
                  <a:gd name="connsiteY27" fmla="*/ 167849 h 1896441"/>
                  <a:gd name="connsiteX28" fmla="*/ 182880 w 486010"/>
                  <a:gd name="connsiteY28" fmla="*/ 195406 h 1896441"/>
                  <a:gd name="connsiteX29" fmla="*/ 197911 w 486010"/>
                  <a:gd name="connsiteY29" fmla="*/ 230479 h 1896441"/>
                  <a:gd name="connsiteX30" fmla="*/ 202921 w 486010"/>
                  <a:gd name="connsiteY30" fmla="*/ 263047 h 1896441"/>
                  <a:gd name="connsiteX31" fmla="*/ 205427 w 486010"/>
                  <a:gd name="connsiteY31" fmla="*/ 308141 h 1896441"/>
                  <a:gd name="connsiteX32" fmla="*/ 200416 w 486010"/>
                  <a:gd name="connsiteY32" fmla="*/ 536114 h 1896441"/>
                  <a:gd name="connsiteX33" fmla="*/ 190395 w 486010"/>
                  <a:gd name="connsiteY33" fmla="*/ 1017114 h 1896441"/>
                  <a:gd name="connsiteX34" fmla="*/ 185385 w 486010"/>
                  <a:gd name="connsiteY34" fmla="*/ 1357822 h 1896441"/>
                  <a:gd name="connsiteX35" fmla="*/ 180374 w 486010"/>
                  <a:gd name="connsiteY35" fmla="*/ 1442999 h 1896441"/>
                  <a:gd name="connsiteX36" fmla="*/ 182880 w 486010"/>
                  <a:gd name="connsiteY36" fmla="*/ 1858863 h 1896441"/>
                  <a:gd name="connsiteX37" fmla="*/ 195406 w 486010"/>
                  <a:gd name="connsiteY37" fmla="*/ 1878905 h 1896441"/>
                  <a:gd name="connsiteX38" fmla="*/ 210437 w 486010"/>
                  <a:gd name="connsiteY38" fmla="*/ 1891431 h 1896441"/>
                  <a:gd name="connsiteX39" fmla="*/ 220458 w 486010"/>
                  <a:gd name="connsiteY39" fmla="*/ 1896441 h 1896441"/>
                  <a:gd name="connsiteX40" fmla="*/ 232984 w 486010"/>
                  <a:gd name="connsiteY40" fmla="*/ 1896441 h 1896441"/>
                  <a:gd name="connsiteX41" fmla="*/ 258036 w 486010"/>
                  <a:gd name="connsiteY41" fmla="*/ 1878905 h 1896441"/>
                  <a:gd name="connsiteX42" fmla="*/ 295614 w 486010"/>
                  <a:gd name="connsiteY42" fmla="*/ 1843832 h 1896441"/>
                  <a:gd name="connsiteX43" fmla="*/ 323171 w 486010"/>
                  <a:gd name="connsiteY43" fmla="*/ 1811264 h 1896441"/>
                  <a:gd name="connsiteX44" fmla="*/ 343213 w 486010"/>
                  <a:gd name="connsiteY44" fmla="*/ 1781202 h 1896441"/>
                  <a:gd name="connsiteX45" fmla="*/ 365760 w 486010"/>
                  <a:gd name="connsiteY45" fmla="*/ 1708551 h 1896441"/>
                  <a:gd name="connsiteX46" fmla="*/ 410853 w 486010"/>
                  <a:gd name="connsiteY46" fmla="*/ 1535691 h 1896441"/>
                  <a:gd name="connsiteX47" fmla="*/ 430895 w 486010"/>
                  <a:gd name="connsiteY47" fmla="*/ 1445504 h 1896441"/>
                  <a:gd name="connsiteX48" fmla="*/ 420874 w 486010"/>
                  <a:gd name="connsiteY48" fmla="*/ 1385379 h 1896441"/>
                  <a:gd name="connsiteX49" fmla="*/ 413359 w 486010"/>
                  <a:gd name="connsiteY49" fmla="*/ 1320244 h 1896441"/>
                  <a:gd name="connsiteX50" fmla="*/ 405843 w 486010"/>
                  <a:gd name="connsiteY50" fmla="*/ 1177447 h 1896441"/>
                  <a:gd name="connsiteX51" fmla="*/ 408348 w 486010"/>
                  <a:gd name="connsiteY51" fmla="*/ 914400 h 1896441"/>
                  <a:gd name="connsiteX52" fmla="*/ 408348 w 486010"/>
                  <a:gd name="connsiteY52" fmla="*/ 681416 h 1896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486010" h="1896441">
                    <a:moveTo>
                      <a:pt x="408348" y="681416"/>
                    </a:moveTo>
                    <a:lnTo>
                      <a:pt x="408348" y="493526"/>
                    </a:lnTo>
                    <a:lnTo>
                      <a:pt x="405843" y="325677"/>
                    </a:lnTo>
                    <a:lnTo>
                      <a:pt x="410853" y="310646"/>
                    </a:lnTo>
                    <a:lnTo>
                      <a:pt x="440916" y="283089"/>
                    </a:lnTo>
                    <a:lnTo>
                      <a:pt x="468473" y="250521"/>
                    </a:lnTo>
                    <a:lnTo>
                      <a:pt x="483504" y="225469"/>
                    </a:lnTo>
                    <a:lnTo>
                      <a:pt x="486010" y="202922"/>
                    </a:lnTo>
                    <a:lnTo>
                      <a:pt x="486010" y="187891"/>
                    </a:lnTo>
                    <a:lnTo>
                      <a:pt x="478494" y="162839"/>
                    </a:lnTo>
                    <a:lnTo>
                      <a:pt x="460957" y="140292"/>
                    </a:lnTo>
                    <a:lnTo>
                      <a:pt x="440916" y="117745"/>
                    </a:lnTo>
                    <a:lnTo>
                      <a:pt x="405843" y="95198"/>
                    </a:lnTo>
                    <a:lnTo>
                      <a:pt x="365760" y="77662"/>
                    </a:lnTo>
                    <a:lnTo>
                      <a:pt x="315656" y="65136"/>
                    </a:lnTo>
                    <a:lnTo>
                      <a:pt x="248015" y="42589"/>
                    </a:lnTo>
                    <a:lnTo>
                      <a:pt x="182880" y="20042"/>
                    </a:lnTo>
                    <a:lnTo>
                      <a:pt x="127765" y="7516"/>
                    </a:lnTo>
                    <a:lnTo>
                      <a:pt x="55114" y="0"/>
                    </a:lnTo>
                    <a:lnTo>
                      <a:pt x="27557" y="0"/>
                    </a:lnTo>
                    <a:lnTo>
                      <a:pt x="7515" y="10021"/>
                    </a:lnTo>
                    <a:lnTo>
                      <a:pt x="0" y="25052"/>
                    </a:lnTo>
                    <a:lnTo>
                      <a:pt x="7515" y="42589"/>
                    </a:lnTo>
                    <a:lnTo>
                      <a:pt x="25052" y="65136"/>
                    </a:lnTo>
                    <a:lnTo>
                      <a:pt x="65135" y="87683"/>
                    </a:lnTo>
                    <a:lnTo>
                      <a:pt x="97703" y="107724"/>
                    </a:lnTo>
                    <a:lnTo>
                      <a:pt x="127765" y="130271"/>
                    </a:lnTo>
                    <a:lnTo>
                      <a:pt x="162838" y="167849"/>
                    </a:lnTo>
                    <a:lnTo>
                      <a:pt x="182880" y="195406"/>
                    </a:lnTo>
                    <a:lnTo>
                      <a:pt x="197911" y="230479"/>
                    </a:lnTo>
                    <a:lnTo>
                      <a:pt x="202921" y="263047"/>
                    </a:lnTo>
                    <a:lnTo>
                      <a:pt x="205427" y="308141"/>
                    </a:lnTo>
                    <a:lnTo>
                      <a:pt x="200416" y="536114"/>
                    </a:lnTo>
                    <a:lnTo>
                      <a:pt x="190395" y="1017114"/>
                    </a:lnTo>
                    <a:lnTo>
                      <a:pt x="185385" y="1357822"/>
                    </a:lnTo>
                    <a:lnTo>
                      <a:pt x="180374" y="1442999"/>
                    </a:lnTo>
                    <a:cubicBezTo>
                      <a:pt x="181209" y="1581620"/>
                      <a:pt x="182045" y="1720242"/>
                      <a:pt x="182880" y="1858863"/>
                    </a:cubicBezTo>
                    <a:lnTo>
                      <a:pt x="195406" y="1878905"/>
                    </a:lnTo>
                    <a:lnTo>
                      <a:pt x="210437" y="1891431"/>
                    </a:lnTo>
                    <a:lnTo>
                      <a:pt x="220458" y="1896441"/>
                    </a:lnTo>
                    <a:lnTo>
                      <a:pt x="232984" y="1896441"/>
                    </a:lnTo>
                    <a:lnTo>
                      <a:pt x="258036" y="1878905"/>
                    </a:lnTo>
                    <a:lnTo>
                      <a:pt x="295614" y="1843832"/>
                    </a:lnTo>
                    <a:lnTo>
                      <a:pt x="323171" y="1811264"/>
                    </a:lnTo>
                    <a:lnTo>
                      <a:pt x="343213" y="1781202"/>
                    </a:lnTo>
                    <a:lnTo>
                      <a:pt x="365760" y="1708551"/>
                    </a:lnTo>
                    <a:lnTo>
                      <a:pt x="410853" y="1535691"/>
                    </a:lnTo>
                    <a:lnTo>
                      <a:pt x="430895" y="1445504"/>
                    </a:lnTo>
                    <a:lnTo>
                      <a:pt x="420874" y="1385379"/>
                    </a:lnTo>
                    <a:lnTo>
                      <a:pt x="413359" y="1320244"/>
                    </a:lnTo>
                    <a:lnTo>
                      <a:pt x="405843" y="1177447"/>
                    </a:lnTo>
                    <a:lnTo>
                      <a:pt x="408348" y="914400"/>
                    </a:lnTo>
                    <a:lnTo>
                      <a:pt x="408348" y="68141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4" name="フリーフォーム 42">
                <a:extLst>
                  <a:ext uri="{FF2B5EF4-FFF2-40B4-BE49-F238E27FC236}">
                    <a16:creationId xmlns:a16="http://schemas.microsoft.com/office/drawing/2014/main" id="{5581B9F1-A68D-437C-AD08-69F649751FFA}"/>
                  </a:ext>
                </a:extLst>
              </p:cNvPr>
              <p:cNvSpPr/>
              <p:nvPr/>
            </p:nvSpPr>
            <p:spPr>
              <a:xfrm>
                <a:off x="5380039" y="5513389"/>
                <a:ext cx="592137" cy="592137"/>
              </a:xfrm>
              <a:custGeom>
                <a:avLst/>
                <a:gdLst>
                  <a:gd name="connsiteX0" fmla="*/ 302419 w 592931"/>
                  <a:gd name="connsiteY0" fmla="*/ 102394 h 592931"/>
                  <a:gd name="connsiteX1" fmla="*/ 381000 w 592931"/>
                  <a:gd name="connsiteY1" fmla="*/ 130969 h 592931"/>
                  <a:gd name="connsiteX2" fmla="*/ 440531 w 592931"/>
                  <a:gd name="connsiteY2" fmla="*/ 150019 h 592931"/>
                  <a:gd name="connsiteX3" fmla="*/ 473869 w 592931"/>
                  <a:gd name="connsiteY3" fmla="*/ 154781 h 592931"/>
                  <a:gd name="connsiteX4" fmla="*/ 492919 w 592931"/>
                  <a:gd name="connsiteY4" fmla="*/ 152400 h 592931"/>
                  <a:gd name="connsiteX5" fmla="*/ 526256 w 592931"/>
                  <a:gd name="connsiteY5" fmla="*/ 142875 h 592931"/>
                  <a:gd name="connsiteX6" fmla="*/ 540544 w 592931"/>
                  <a:gd name="connsiteY6" fmla="*/ 128587 h 592931"/>
                  <a:gd name="connsiteX7" fmla="*/ 552450 w 592931"/>
                  <a:gd name="connsiteY7" fmla="*/ 102394 h 592931"/>
                  <a:gd name="connsiteX8" fmla="*/ 557212 w 592931"/>
                  <a:gd name="connsiteY8" fmla="*/ 0 h 592931"/>
                  <a:gd name="connsiteX9" fmla="*/ 592931 w 592931"/>
                  <a:gd name="connsiteY9" fmla="*/ 592931 h 592931"/>
                  <a:gd name="connsiteX10" fmla="*/ 569119 w 592931"/>
                  <a:gd name="connsiteY10" fmla="*/ 578644 h 592931"/>
                  <a:gd name="connsiteX11" fmla="*/ 550069 w 592931"/>
                  <a:gd name="connsiteY11" fmla="*/ 557212 h 592931"/>
                  <a:gd name="connsiteX12" fmla="*/ 521494 w 592931"/>
                  <a:gd name="connsiteY12" fmla="*/ 511969 h 592931"/>
                  <a:gd name="connsiteX13" fmla="*/ 490537 w 592931"/>
                  <a:gd name="connsiteY13" fmla="*/ 450056 h 592931"/>
                  <a:gd name="connsiteX14" fmla="*/ 466725 w 592931"/>
                  <a:gd name="connsiteY14" fmla="*/ 421481 h 592931"/>
                  <a:gd name="connsiteX15" fmla="*/ 400050 w 592931"/>
                  <a:gd name="connsiteY15" fmla="*/ 357187 h 592931"/>
                  <a:gd name="connsiteX16" fmla="*/ 316706 w 592931"/>
                  <a:gd name="connsiteY16" fmla="*/ 285750 h 592931"/>
                  <a:gd name="connsiteX17" fmla="*/ 261937 w 592931"/>
                  <a:gd name="connsiteY17" fmla="*/ 240506 h 592931"/>
                  <a:gd name="connsiteX18" fmla="*/ 200025 w 592931"/>
                  <a:gd name="connsiteY18" fmla="*/ 190500 h 592931"/>
                  <a:gd name="connsiteX19" fmla="*/ 123825 w 592931"/>
                  <a:gd name="connsiteY19" fmla="*/ 133350 h 592931"/>
                  <a:gd name="connsiteX20" fmla="*/ 66675 w 592931"/>
                  <a:gd name="connsiteY20" fmla="*/ 95250 h 592931"/>
                  <a:gd name="connsiteX21" fmla="*/ 26194 w 592931"/>
                  <a:gd name="connsiteY21" fmla="*/ 69056 h 592931"/>
                  <a:gd name="connsiteX22" fmla="*/ 9525 w 592931"/>
                  <a:gd name="connsiteY22" fmla="*/ 57150 h 592931"/>
                  <a:gd name="connsiteX23" fmla="*/ 2381 w 592931"/>
                  <a:gd name="connsiteY23" fmla="*/ 40481 h 592931"/>
                  <a:gd name="connsiteX24" fmla="*/ 0 w 592931"/>
                  <a:gd name="connsiteY24" fmla="*/ 23812 h 592931"/>
                  <a:gd name="connsiteX25" fmla="*/ 4762 w 592931"/>
                  <a:gd name="connsiteY25" fmla="*/ 9525 h 592931"/>
                  <a:gd name="connsiteX26" fmla="*/ 26194 w 592931"/>
                  <a:gd name="connsiteY26" fmla="*/ 9525 h 592931"/>
                  <a:gd name="connsiteX27" fmla="*/ 76200 w 592931"/>
                  <a:gd name="connsiteY27" fmla="*/ 19050 h 592931"/>
                  <a:gd name="connsiteX28" fmla="*/ 176212 w 592931"/>
                  <a:gd name="connsiteY28" fmla="*/ 54769 h 592931"/>
                  <a:gd name="connsiteX29" fmla="*/ 302419 w 592931"/>
                  <a:gd name="connsiteY29" fmla="*/ 102394 h 592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592931" h="592931">
                    <a:moveTo>
                      <a:pt x="302419" y="102394"/>
                    </a:moveTo>
                    <a:lnTo>
                      <a:pt x="381000" y="130969"/>
                    </a:lnTo>
                    <a:lnTo>
                      <a:pt x="440531" y="150019"/>
                    </a:lnTo>
                    <a:lnTo>
                      <a:pt x="473869" y="154781"/>
                    </a:lnTo>
                    <a:lnTo>
                      <a:pt x="492919" y="152400"/>
                    </a:lnTo>
                    <a:lnTo>
                      <a:pt x="526256" y="142875"/>
                    </a:lnTo>
                    <a:lnTo>
                      <a:pt x="540544" y="128587"/>
                    </a:lnTo>
                    <a:lnTo>
                      <a:pt x="552450" y="102394"/>
                    </a:lnTo>
                    <a:lnTo>
                      <a:pt x="557212" y="0"/>
                    </a:lnTo>
                    <a:lnTo>
                      <a:pt x="592931" y="592931"/>
                    </a:lnTo>
                    <a:lnTo>
                      <a:pt x="569119" y="578644"/>
                    </a:lnTo>
                    <a:lnTo>
                      <a:pt x="550069" y="557212"/>
                    </a:lnTo>
                    <a:lnTo>
                      <a:pt x="521494" y="511969"/>
                    </a:lnTo>
                    <a:lnTo>
                      <a:pt x="490537" y="450056"/>
                    </a:lnTo>
                    <a:lnTo>
                      <a:pt x="466725" y="421481"/>
                    </a:lnTo>
                    <a:lnTo>
                      <a:pt x="400050" y="357187"/>
                    </a:lnTo>
                    <a:lnTo>
                      <a:pt x="316706" y="285750"/>
                    </a:lnTo>
                    <a:lnTo>
                      <a:pt x="261937" y="240506"/>
                    </a:lnTo>
                    <a:lnTo>
                      <a:pt x="200025" y="190500"/>
                    </a:lnTo>
                    <a:lnTo>
                      <a:pt x="123825" y="133350"/>
                    </a:lnTo>
                    <a:lnTo>
                      <a:pt x="66675" y="95250"/>
                    </a:lnTo>
                    <a:lnTo>
                      <a:pt x="26194" y="69056"/>
                    </a:lnTo>
                    <a:lnTo>
                      <a:pt x="9525" y="57150"/>
                    </a:lnTo>
                    <a:lnTo>
                      <a:pt x="2381" y="40481"/>
                    </a:lnTo>
                    <a:lnTo>
                      <a:pt x="0" y="23812"/>
                    </a:lnTo>
                    <a:lnTo>
                      <a:pt x="4762" y="9525"/>
                    </a:lnTo>
                    <a:lnTo>
                      <a:pt x="26194" y="9525"/>
                    </a:lnTo>
                    <a:lnTo>
                      <a:pt x="76200" y="19050"/>
                    </a:lnTo>
                    <a:lnTo>
                      <a:pt x="176212" y="54769"/>
                    </a:lnTo>
                    <a:lnTo>
                      <a:pt x="302419" y="10239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5" name="フリーフォーム 39">
                <a:extLst>
                  <a:ext uri="{FF2B5EF4-FFF2-40B4-BE49-F238E27FC236}">
                    <a16:creationId xmlns:a16="http://schemas.microsoft.com/office/drawing/2014/main" id="{B17B7E23-F6CE-460C-8028-CD25E6671E46}"/>
                  </a:ext>
                </a:extLst>
              </p:cNvPr>
              <p:cNvSpPr/>
              <p:nvPr/>
            </p:nvSpPr>
            <p:spPr>
              <a:xfrm>
                <a:off x="4968875" y="4538663"/>
                <a:ext cx="655638" cy="366712"/>
              </a:xfrm>
              <a:custGeom>
                <a:avLst/>
                <a:gdLst>
                  <a:gd name="connsiteX0" fmla="*/ 285593 w 656364"/>
                  <a:gd name="connsiteY0" fmla="*/ 105219 h 365760"/>
                  <a:gd name="connsiteX1" fmla="*/ 405843 w 656364"/>
                  <a:gd name="connsiteY1" fmla="*/ 130271 h 365760"/>
                  <a:gd name="connsiteX2" fmla="*/ 478494 w 656364"/>
                  <a:gd name="connsiteY2" fmla="*/ 150313 h 365760"/>
                  <a:gd name="connsiteX3" fmla="*/ 538619 w 656364"/>
                  <a:gd name="connsiteY3" fmla="*/ 172860 h 365760"/>
                  <a:gd name="connsiteX4" fmla="*/ 573692 w 656364"/>
                  <a:gd name="connsiteY4" fmla="*/ 192901 h 365760"/>
                  <a:gd name="connsiteX5" fmla="*/ 593733 w 656364"/>
                  <a:gd name="connsiteY5" fmla="*/ 212943 h 365760"/>
                  <a:gd name="connsiteX6" fmla="*/ 628806 w 656364"/>
                  <a:gd name="connsiteY6" fmla="*/ 255531 h 365760"/>
                  <a:gd name="connsiteX7" fmla="*/ 648848 w 656364"/>
                  <a:gd name="connsiteY7" fmla="*/ 283089 h 365760"/>
                  <a:gd name="connsiteX8" fmla="*/ 656364 w 656364"/>
                  <a:gd name="connsiteY8" fmla="*/ 300625 h 365760"/>
                  <a:gd name="connsiteX9" fmla="*/ 656364 w 656364"/>
                  <a:gd name="connsiteY9" fmla="*/ 318161 h 365760"/>
                  <a:gd name="connsiteX10" fmla="*/ 646343 w 656364"/>
                  <a:gd name="connsiteY10" fmla="*/ 340708 h 365760"/>
                  <a:gd name="connsiteX11" fmla="*/ 616280 w 656364"/>
                  <a:gd name="connsiteY11" fmla="*/ 353234 h 365760"/>
                  <a:gd name="connsiteX12" fmla="*/ 566176 w 656364"/>
                  <a:gd name="connsiteY12" fmla="*/ 365760 h 365760"/>
                  <a:gd name="connsiteX13" fmla="*/ 508556 w 656364"/>
                  <a:gd name="connsiteY13" fmla="*/ 365760 h 365760"/>
                  <a:gd name="connsiteX14" fmla="*/ 438411 w 656364"/>
                  <a:gd name="connsiteY14" fmla="*/ 358245 h 365760"/>
                  <a:gd name="connsiteX15" fmla="*/ 373275 w 656364"/>
                  <a:gd name="connsiteY15" fmla="*/ 340708 h 365760"/>
                  <a:gd name="connsiteX16" fmla="*/ 315656 w 656364"/>
                  <a:gd name="connsiteY16" fmla="*/ 318161 h 365760"/>
                  <a:gd name="connsiteX17" fmla="*/ 248015 w 656364"/>
                  <a:gd name="connsiteY17" fmla="*/ 280583 h 365760"/>
                  <a:gd name="connsiteX18" fmla="*/ 207932 w 656364"/>
                  <a:gd name="connsiteY18" fmla="*/ 255531 h 365760"/>
                  <a:gd name="connsiteX19" fmla="*/ 155323 w 656364"/>
                  <a:gd name="connsiteY19" fmla="*/ 212943 h 365760"/>
                  <a:gd name="connsiteX20" fmla="*/ 110229 w 656364"/>
                  <a:gd name="connsiteY20" fmla="*/ 167849 h 365760"/>
                  <a:gd name="connsiteX21" fmla="*/ 60125 w 656364"/>
                  <a:gd name="connsiteY21" fmla="*/ 107724 h 365760"/>
                  <a:gd name="connsiteX22" fmla="*/ 0 w 656364"/>
                  <a:gd name="connsiteY22" fmla="*/ 0 h 365760"/>
                  <a:gd name="connsiteX23" fmla="*/ 135281 w 656364"/>
                  <a:gd name="connsiteY23" fmla="*/ 57620 h 365760"/>
                  <a:gd name="connsiteX24" fmla="*/ 200416 w 656364"/>
                  <a:gd name="connsiteY24" fmla="*/ 80167 h 365760"/>
                  <a:gd name="connsiteX25" fmla="*/ 285593 w 656364"/>
                  <a:gd name="connsiteY25" fmla="*/ 105219 h 365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56364" h="365760">
                    <a:moveTo>
                      <a:pt x="285593" y="105219"/>
                    </a:moveTo>
                    <a:lnTo>
                      <a:pt x="405843" y="130271"/>
                    </a:lnTo>
                    <a:lnTo>
                      <a:pt x="478494" y="150313"/>
                    </a:lnTo>
                    <a:lnTo>
                      <a:pt x="538619" y="172860"/>
                    </a:lnTo>
                    <a:lnTo>
                      <a:pt x="573692" y="192901"/>
                    </a:lnTo>
                    <a:lnTo>
                      <a:pt x="593733" y="212943"/>
                    </a:lnTo>
                    <a:lnTo>
                      <a:pt x="628806" y="255531"/>
                    </a:lnTo>
                    <a:lnTo>
                      <a:pt x="648848" y="283089"/>
                    </a:lnTo>
                    <a:lnTo>
                      <a:pt x="656364" y="300625"/>
                    </a:lnTo>
                    <a:lnTo>
                      <a:pt x="656364" y="318161"/>
                    </a:lnTo>
                    <a:lnTo>
                      <a:pt x="646343" y="340708"/>
                    </a:lnTo>
                    <a:lnTo>
                      <a:pt x="616280" y="353234"/>
                    </a:lnTo>
                    <a:lnTo>
                      <a:pt x="566176" y="365760"/>
                    </a:lnTo>
                    <a:lnTo>
                      <a:pt x="508556" y="365760"/>
                    </a:lnTo>
                    <a:lnTo>
                      <a:pt x="438411" y="358245"/>
                    </a:lnTo>
                    <a:lnTo>
                      <a:pt x="373275" y="340708"/>
                    </a:lnTo>
                    <a:lnTo>
                      <a:pt x="315656" y="318161"/>
                    </a:lnTo>
                    <a:lnTo>
                      <a:pt x="248015" y="280583"/>
                    </a:lnTo>
                    <a:lnTo>
                      <a:pt x="207932" y="255531"/>
                    </a:lnTo>
                    <a:lnTo>
                      <a:pt x="155323" y="212943"/>
                    </a:lnTo>
                    <a:lnTo>
                      <a:pt x="110229" y="167849"/>
                    </a:lnTo>
                    <a:lnTo>
                      <a:pt x="60125" y="107724"/>
                    </a:lnTo>
                    <a:lnTo>
                      <a:pt x="0" y="0"/>
                    </a:lnTo>
                    <a:lnTo>
                      <a:pt x="135281" y="57620"/>
                    </a:lnTo>
                    <a:lnTo>
                      <a:pt x="200416" y="80167"/>
                    </a:lnTo>
                    <a:lnTo>
                      <a:pt x="285593" y="10521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6" name="フリーフォーム 43">
                <a:extLst>
                  <a:ext uri="{FF2B5EF4-FFF2-40B4-BE49-F238E27FC236}">
                    <a16:creationId xmlns:a16="http://schemas.microsoft.com/office/drawing/2014/main" id="{D9440090-6E45-45A7-B9AD-3C9834870609}"/>
                  </a:ext>
                </a:extLst>
              </p:cNvPr>
              <p:cNvSpPr/>
              <p:nvPr/>
            </p:nvSpPr>
            <p:spPr>
              <a:xfrm>
                <a:off x="4570414" y="4962525"/>
                <a:ext cx="1144587" cy="769938"/>
              </a:xfrm>
              <a:custGeom>
                <a:avLst/>
                <a:gdLst>
                  <a:gd name="connsiteX0" fmla="*/ 607219 w 1145381"/>
                  <a:gd name="connsiteY0" fmla="*/ 466725 h 769144"/>
                  <a:gd name="connsiteX1" fmla="*/ 502444 w 1145381"/>
                  <a:gd name="connsiteY1" fmla="*/ 550069 h 769144"/>
                  <a:gd name="connsiteX2" fmla="*/ 438150 w 1145381"/>
                  <a:gd name="connsiteY2" fmla="*/ 600075 h 769144"/>
                  <a:gd name="connsiteX3" fmla="*/ 411956 w 1145381"/>
                  <a:gd name="connsiteY3" fmla="*/ 621506 h 769144"/>
                  <a:gd name="connsiteX4" fmla="*/ 378619 w 1145381"/>
                  <a:gd name="connsiteY4" fmla="*/ 654844 h 769144"/>
                  <a:gd name="connsiteX5" fmla="*/ 309562 w 1145381"/>
                  <a:gd name="connsiteY5" fmla="*/ 723900 h 769144"/>
                  <a:gd name="connsiteX6" fmla="*/ 278606 w 1145381"/>
                  <a:gd name="connsiteY6" fmla="*/ 757238 h 769144"/>
                  <a:gd name="connsiteX7" fmla="*/ 259556 w 1145381"/>
                  <a:gd name="connsiteY7" fmla="*/ 769144 h 769144"/>
                  <a:gd name="connsiteX8" fmla="*/ 238125 w 1145381"/>
                  <a:gd name="connsiteY8" fmla="*/ 769144 h 769144"/>
                  <a:gd name="connsiteX9" fmla="*/ 202406 w 1145381"/>
                  <a:gd name="connsiteY9" fmla="*/ 754856 h 769144"/>
                  <a:gd name="connsiteX10" fmla="*/ 166687 w 1145381"/>
                  <a:gd name="connsiteY10" fmla="*/ 731044 h 769144"/>
                  <a:gd name="connsiteX11" fmla="*/ 140494 w 1145381"/>
                  <a:gd name="connsiteY11" fmla="*/ 707231 h 769144"/>
                  <a:gd name="connsiteX12" fmla="*/ 114300 w 1145381"/>
                  <a:gd name="connsiteY12" fmla="*/ 676275 h 769144"/>
                  <a:gd name="connsiteX13" fmla="*/ 92869 w 1145381"/>
                  <a:gd name="connsiteY13" fmla="*/ 640556 h 769144"/>
                  <a:gd name="connsiteX14" fmla="*/ 66675 w 1145381"/>
                  <a:gd name="connsiteY14" fmla="*/ 592931 h 769144"/>
                  <a:gd name="connsiteX15" fmla="*/ 42862 w 1145381"/>
                  <a:gd name="connsiteY15" fmla="*/ 535781 h 769144"/>
                  <a:gd name="connsiteX16" fmla="*/ 21431 w 1145381"/>
                  <a:gd name="connsiteY16" fmla="*/ 469106 h 769144"/>
                  <a:gd name="connsiteX17" fmla="*/ 7144 w 1145381"/>
                  <a:gd name="connsiteY17" fmla="*/ 400050 h 769144"/>
                  <a:gd name="connsiteX18" fmla="*/ 0 w 1145381"/>
                  <a:gd name="connsiteY18" fmla="*/ 347663 h 769144"/>
                  <a:gd name="connsiteX19" fmla="*/ 2381 w 1145381"/>
                  <a:gd name="connsiteY19" fmla="*/ 316706 h 769144"/>
                  <a:gd name="connsiteX20" fmla="*/ 9525 w 1145381"/>
                  <a:gd name="connsiteY20" fmla="*/ 302419 h 769144"/>
                  <a:gd name="connsiteX21" fmla="*/ 26194 w 1145381"/>
                  <a:gd name="connsiteY21" fmla="*/ 302419 h 769144"/>
                  <a:gd name="connsiteX22" fmla="*/ 52387 w 1145381"/>
                  <a:gd name="connsiteY22" fmla="*/ 309563 h 769144"/>
                  <a:gd name="connsiteX23" fmla="*/ 59531 w 1145381"/>
                  <a:gd name="connsiteY23" fmla="*/ 316706 h 769144"/>
                  <a:gd name="connsiteX24" fmla="*/ 66675 w 1145381"/>
                  <a:gd name="connsiteY24" fmla="*/ 333375 h 769144"/>
                  <a:gd name="connsiteX25" fmla="*/ 76200 w 1145381"/>
                  <a:gd name="connsiteY25" fmla="*/ 354806 h 769144"/>
                  <a:gd name="connsiteX26" fmla="*/ 100012 w 1145381"/>
                  <a:gd name="connsiteY26" fmla="*/ 383381 h 769144"/>
                  <a:gd name="connsiteX27" fmla="*/ 130969 w 1145381"/>
                  <a:gd name="connsiteY27" fmla="*/ 409575 h 769144"/>
                  <a:gd name="connsiteX28" fmla="*/ 150019 w 1145381"/>
                  <a:gd name="connsiteY28" fmla="*/ 423863 h 769144"/>
                  <a:gd name="connsiteX29" fmla="*/ 169069 w 1145381"/>
                  <a:gd name="connsiteY29" fmla="*/ 428625 h 769144"/>
                  <a:gd name="connsiteX30" fmla="*/ 195262 w 1145381"/>
                  <a:gd name="connsiteY30" fmla="*/ 431006 h 769144"/>
                  <a:gd name="connsiteX31" fmla="*/ 228600 w 1145381"/>
                  <a:gd name="connsiteY31" fmla="*/ 431006 h 769144"/>
                  <a:gd name="connsiteX32" fmla="*/ 288131 w 1145381"/>
                  <a:gd name="connsiteY32" fmla="*/ 409575 h 769144"/>
                  <a:gd name="connsiteX33" fmla="*/ 378619 w 1145381"/>
                  <a:gd name="connsiteY33" fmla="*/ 364331 h 769144"/>
                  <a:gd name="connsiteX34" fmla="*/ 540544 w 1145381"/>
                  <a:gd name="connsiteY34" fmla="*/ 285750 h 769144"/>
                  <a:gd name="connsiteX35" fmla="*/ 709612 w 1145381"/>
                  <a:gd name="connsiteY35" fmla="*/ 200025 h 769144"/>
                  <a:gd name="connsiteX36" fmla="*/ 907256 w 1145381"/>
                  <a:gd name="connsiteY36" fmla="*/ 102394 h 769144"/>
                  <a:gd name="connsiteX37" fmla="*/ 1073944 w 1145381"/>
                  <a:gd name="connsiteY37" fmla="*/ 16669 h 769144"/>
                  <a:gd name="connsiteX38" fmla="*/ 1112044 w 1145381"/>
                  <a:gd name="connsiteY38" fmla="*/ 0 h 769144"/>
                  <a:gd name="connsiteX39" fmla="*/ 1128712 w 1145381"/>
                  <a:gd name="connsiteY39" fmla="*/ 0 h 769144"/>
                  <a:gd name="connsiteX40" fmla="*/ 1138237 w 1145381"/>
                  <a:gd name="connsiteY40" fmla="*/ 2381 h 769144"/>
                  <a:gd name="connsiteX41" fmla="*/ 1145381 w 1145381"/>
                  <a:gd name="connsiteY41" fmla="*/ 9525 h 769144"/>
                  <a:gd name="connsiteX42" fmla="*/ 1145381 w 1145381"/>
                  <a:gd name="connsiteY42" fmla="*/ 19050 h 769144"/>
                  <a:gd name="connsiteX43" fmla="*/ 1138237 w 1145381"/>
                  <a:gd name="connsiteY43" fmla="*/ 50006 h 769144"/>
                  <a:gd name="connsiteX44" fmla="*/ 1112044 w 1145381"/>
                  <a:gd name="connsiteY44" fmla="*/ 76200 h 769144"/>
                  <a:gd name="connsiteX45" fmla="*/ 976312 w 1145381"/>
                  <a:gd name="connsiteY45" fmla="*/ 178594 h 769144"/>
                  <a:gd name="connsiteX46" fmla="*/ 859631 w 1145381"/>
                  <a:gd name="connsiteY46" fmla="*/ 271463 h 769144"/>
                  <a:gd name="connsiteX47" fmla="*/ 721519 w 1145381"/>
                  <a:gd name="connsiteY47" fmla="*/ 376238 h 769144"/>
                  <a:gd name="connsiteX48" fmla="*/ 607219 w 1145381"/>
                  <a:gd name="connsiteY48" fmla="*/ 466725 h 769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145381" h="769144">
                    <a:moveTo>
                      <a:pt x="607219" y="466725"/>
                    </a:moveTo>
                    <a:lnTo>
                      <a:pt x="502444" y="550069"/>
                    </a:lnTo>
                    <a:lnTo>
                      <a:pt x="438150" y="600075"/>
                    </a:lnTo>
                    <a:lnTo>
                      <a:pt x="411956" y="621506"/>
                    </a:lnTo>
                    <a:lnTo>
                      <a:pt x="378619" y="654844"/>
                    </a:lnTo>
                    <a:lnTo>
                      <a:pt x="309562" y="723900"/>
                    </a:lnTo>
                    <a:lnTo>
                      <a:pt x="278606" y="757238"/>
                    </a:lnTo>
                    <a:lnTo>
                      <a:pt x="259556" y="769144"/>
                    </a:lnTo>
                    <a:lnTo>
                      <a:pt x="238125" y="769144"/>
                    </a:lnTo>
                    <a:lnTo>
                      <a:pt x="202406" y="754856"/>
                    </a:lnTo>
                    <a:lnTo>
                      <a:pt x="166687" y="731044"/>
                    </a:lnTo>
                    <a:lnTo>
                      <a:pt x="140494" y="707231"/>
                    </a:lnTo>
                    <a:lnTo>
                      <a:pt x="114300" y="676275"/>
                    </a:lnTo>
                    <a:lnTo>
                      <a:pt x="92869" y="640556"/>
                    </a:lnTo>
                    <a:lnTo>
                      <a:pt x="66675" y="592931"/>
                    </a:lnTo>
                    <a:lnTo>
                      <a:pt x="42862" y="535781"/>
                    </a:lnTo>
                    <a:lnTo>
                      <a:pt x="21431" y="469106"/>
                    </a:lnTo>
                    <a:lnTo>
                      <a:pt x="7144" y="400050"/>
                    </a:lnTo>
                    <a:lnTo>
                      <a:pt x="0" y="347663"/>
                    </a:lnTo>
                    <a:lnTo>
                      <a:pt x="2381" y="316706"/>
                    </a:lnTo>
                    <a:lnTo>
                      <a:pt x="9525" y="302419"/>
                    </a:lnTo>
                    <a:lnTo>
                      <a:pt x="26194" y="302419"/>
                    </a:lnTo>
                    <a:lnTo>
                      <a:pt x="52387" y="309563"/>
                    </a:lnTo>
                    <a:lnTo>
                      <a:pt x="59531" y="316706"/>
                    </a:lnTo>
                    <a:lnTo>
                      <a:pt x="66675" y="333375"/>
                    </a:lnTo>
                    <a:lnTo>
                      <a:pt x="76200" y="354806"/>
                    </a:lnTo>
                    <a:lnTo>
                      <a:pt x="100012" y="383381"/>
                    </a:lnTo>
                    <a:lnTo>
                      <a:pt x="130969" y="409575"/>
                    </a:lnTo>
                    <a:lnTo>
                      <a:pt x="150019" y="423863"/>
                    </a:lnTo>
                    <a:lnTo>
                      <a:pt x="169069" y="428625"/>
                    </a:lnTo>
                    <a:lnTo>
                      <a:pt x="195262" y="431006"/>
                    </a:lnTo>
                    <a:lnTo>
                      <a:pt x="228600" y="431006"/>
                    </a:lnTo>
                    <a:lnTo>
                      <a:pt x="288131" y="409575"/>
                    </a:lnTo>
                    <a:lnTo>
                      <a:pt x="378619" y="364331"/>
                    </a:lnTo>
                    <a:lnTo>
                      <a:pt x="540544" y="285750"/>
                    </a:lnTo>
                    <a:lnTo>
                      <a:pt x="709612" y="200025"/>
                    </a:lnTo>
                    <a:lnTo>
                      <a:pt x="907256" y="102394"/>
                    </a:lnTo>
                    <a:lnTo>
                      <a:pt x="1073944" y="16669"/>
                    </a:lnTo>
                    <a:lnTo>
                      <a:pt x="1112044" y="0"/>
                    </a:lnTo>
                    <a:lnTo>
                      <a:pt x="1128712" y="0"/>
                    </a:lnTo>
                    <a:lnTo>
                      <a:pt x="1138237" y="2381"/>
                    </a:lnTo>
                    <a:lnTo>
                      <a:pt x="1145381" y="9525"/>
                    </a:lnTo>
                    <a:lnTo>
                      <a:pt x="1145381" y="19050"/>
                    </a:lnTo>
                    <a:lnTo>
                      <a:pt x="1138237" y="50006"/>
                    </a:lnTo>
                    <a:lnTo>
                      <a:pt x="1112044" y="76200"/>
                    </a:lnTo>
                    <a:lnTo>
                      <a:pt x="976312" y="178594"/>
                    </a:lnTo>
                    <a:lnTo>
                      <a:pt x="859631" y="271463"/>
                    </a:lnTo>
                    <a:lnTo>
                      <a:pt x="721519" y="376238"/>
                    </a:lnTo>
                    <a:lnTo>
                      <a:pt x="607219" y="4667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7" name="フリーフォーム 40">
                <a:extLst>
                  <a:ext uri="{FF2B5EF4-FFF2-40B4-BE49-F238E27FC236}">
                    <a16:creationId xmlns:a16="http://schemas.microsoft.com/office/drawing/2014/main" id="{92040D25-4407-4973-86A4-D774CB6E89FE}"/>
                  </a:ext>
                </a:extLst>
              </p:cNvPr>
              <p:cNvSpPr/>
              <p:nvPr/>
            </p:nvSpPr>
            <p:spPr>
              <a:xfrm>
                <a:off x="6275388" y="4378326"/>
                <a:ext cx="735012" cy="461963"/>
              </a:xfrm>
              <a:custGeom>
                <a:avLst/>
                <a:gdLst>
                  <a:gd name="connsiteX0" fmla="*/ 225469 w 734025"/>
                  <a:gd name="connsiteY0" fmla="*/ 313151 h 460958"/>
                  <a:gd name="connsiteX1" fmla="*/ 160333 w 734025"/>
                  <a:gd name="connsiteY1" fmla="*/ 348224 h 460958"/>
                  <a:gd name="connsiteX2" fmla="*/ 110229 w 734025"/>
                  <a:gd name="connsiteY2" fmla="*/ 370771 h 460958"/>
                  <a:gd name="connsiteX3" fmla="*/ 65135 w 734025"/>
                  <a:gd name="connsiteY3" fmla="*/ 390812 h 460958"/>
                  <a:gd name="connsiteX4" fmla="*/ 30062 w 734025"/>
                  <a:gd name="connsiteY4" fmla="*/ 405843 h 460958"/>
                  <a:gd name="connsiteX5" fmla="*/ 15031 w 734025"/>
                  <a:gd name="connsiteY5" fmla="*/ 410854 h 460958"/>
                  <a:gd name="connsiteX6" fmla="*/ 0 w 734025"/>
                  <a:gd name="connsiteY6" fmla="*/ 425885 h 460958"/>
                  <a:gd name="connsiteX7" fmla="*/ 0 w 734025"/>
                  <a:gd name="connsiteY7" fmla="*/ 435906 h 460958"/>
                  <a:gd name="connsiteX8" fmla="*/ 2505 w 734025"/>
                  <a:gd name="connsiteY8" fmla="*/ 445927 h 460958"/>
                  <a:gd name="connsiteX9" fmla="*/ 27557 w 734025"/>
                  <a:gd name="connsiteY9" fmla="*/ 458453 h 460958"/>
                  <a:gd name="connsiteX10" fmla="*/ 62630 w 734025"/>
                  <a:gd name="connsiteY10" fmla="*/ 460958 h 460958"/>
                  <a:gd name="connsiteX11" fmla="*/ 155323 w 734025"/>
                  <a:gd name="connsiteY11" fmla="*/ 445927 h 460958"/>
                  <a:gd name="connsiteX12" fmla="*/ 275573 w 734025"/>
                  <a:gd name="connsiteY12" fmla="*/ 420875 h 460958"/>
                  <a:gd name="connsiteX13" fmla="*/ 393317 w 734025"/>
                  <a:gd name="connsiteY13" fmla="*/ 395823 h 460958"/>
                  <a:gd name="connsiteX14" fmla="*/ 491020 w 734025"/>
                  <a:gd name="connsiteY14" fmla="*/ 370771 h 460958"/>
                  <a:gd name="connsiteX15" fmla="*/ 566176 w 734025"/>
                  <a:gd name="connsiteY15" fmla="*/ 355739 h 460958"/>
                  <a:gd name="connsiteX16" fmla="*/ 621291 w 734025"/>
                  <a:gd name="connsiteY16" fmla="*/ 350729 h 460958"/>
                  <a:gd name="connsiteX17" fmla="*/ 648848 w 734025"/>
                  <a:gd name="connsiteY17" fmla="*/ 348224 h 460958"/>
                  <a:gd name="connsiteX18" fmla="*/ 683921 w 734025"/>
                  <a:gd name="connsiteY18" fmla="*/ 340708 h 460958"/>
                  <a:gd name="connsiteX19" fmla="*/ 716489 w 734025"/>
                  <a:gd name="connsiteY19" fmla="*/ 323172 h 460958"/>
                  <a:gd name="connsiteX20" fmla="*/ 729015 w 734025"/>
                  <a:gd name="connsiteY20" fmla="*/ 308140 h 460958"/>
                  <a:gd name="connsiteX21" fmla="*/ 734025 w 734025"/>
                  <a:gd name="connsiteY21" fmla="*/ 293109 h 460958"/>
                  <a:gd name="connsiteX22" fmla="*/ 734025 w 734025"/>
                  <a:gd name="connsiteY22" fmla="*/ 278078 h 460958"/>
                  <a:gd name="connsiteX23" fmla="*/ 721499 w 734025"/>
                  <a:gd name="connsiteY23" fmla="*/ 250521 h 460958"/>
                  <a:gd name="connsiteX24" fmla="*/ 696447 w 734025"/>
                  <a:gd name="connsiteY24" fmla="*/ 215448 h 460958"/>
                  <a:gd name="connsiteX25" fmla="*/ 668890 w 734025"/>
                  <a:gd name="connsiteY25" fmla="*/ 192901 h 460958"/>
                  <a:gd name="connsiteX26" fmla="*/ 611270 w 734025"/>
                  <a:gd name="connsiteY26" fmla="*/ 142797 h 460958"/>
                  <a:gd name="connsiteX27" fmla="*/ 551145 w 734025"/>
                  <a:gd name="connsiteY27" fmla="*/ 87682 h 460958"/>
                  <a:gd name="connsiteX28" fmla="*/ 486010 w 734025"/>
                  <a:gd name="connsiteY28" fmla="*/ 42589 h 460958"/>
                  <a:gd name="connsiteX29" fmla="*/ 428390 w 734025"/>
                  <a:gd name="connsiteY29" fmla="*/ 7516 h 460958"/>
                  <a:gd name="connsiteX30" fmla="*/ 400833 w 734025"/>
                  <a:gd name="connsiteY30" fmla="*/ 0 h 460958"/>
                  <a:gd name="connsiteX31" fmla="*/ 380791 w 734025"/>
                  <a:gd name="connsiteY31" fmla="*/ 0 h 460958"/>
                  <a:gd name="connsiteX32" fmla="*/ 380791 w 734025"/>
                  <a:gd name="connsiteY32" fmla="*/ 17537 h 460958"/>
                  <a:gd name="connsiteX33" fmla="*/ 385802 w 734025"/>
                  <a:gd name="connsiteY33" fmla="*/ 40083 h 460958"/>
                  <a:gd name="connsiteX34" fmla="*/ 393317 w 734025"/>
                  <a:gd name="connsiteY34" fmla="*/ 70146 h 460958"/>
                  <a:gd name="connsiteX35" fmla="*/ 398328 w 734025"/>
                  <a:gd name="connsiteY35" fmla="*/ 105219 h 460958"/>
                  <a:gd name="connsiteX36" fmla="*/ 395822 w 734025"/>
                  <a:gd name="connsiteY36" fmla="*/ 135281 h 460958"/>
                  <a:gd name="connsiteX37" fmla="*/ 388307 w 734025"/>
                  <a:gd name="connsiteY37" fmla="*/ 170354 h 460958"/>
                  <a:gd name="connsiteX38" fmla="*/ 373276 w 734025"/>
                  <a:gd name="connsiteY38" fmla="*/ 207932 h 460958"/>
                  <a:gd name="connsiteX39" fmla="*/ 328182 w 734025"/>
                  <a:gd name="connsiteY39" fmla="*/ 245510 h 460958"/>
                  <a:gd name="connsiteX40" fmla="*/ 225469 w 734025"/>
                  <a:gd name="connsiteY40" fmla="*/ 313151 h 460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734025" h="460958">
                    <a:moveTo>
                      <a:pt x="225469" y="313151"/>
                    </a:moveTo>
                    <a:lnTo>
                      <a:pt x="160333" y="348224"/>
                    </a:lnTo>
                    <a:lnTo>
                      <a:pt x="110229" y="370771"/>
                    </a:lnTo>
                    <a:lnTo>
                      <a:pt x="65135" y="390812"/>
                    </a:lnTo>
                    <a:lnTo>
                      <a:pt x="30062" y="405843"/>
                    </a:lnTo>
                    <a:lnTo>
                      <a:pt x="15031" y="410854"/>
                    </a:lnTo>
                    <a:lnTo>
                      <a:pt x="0" y="425885"/>
                    </a:lnTo>
                    <a:lnTo>
                      <a:pt x="0" y="435906"/>
                    </a:lnTo>
                    <a:lnTo>
                      <a:pt x="2505" y="445927"/>
                    </a:lnTo>
                    <a:lnTo>
                      <a:pt x="27557" y="458453"/>
                    </a:lnTo>
                    <a:lnTo>
                      <a:pt x="62630" y="460958"/>
                    </a:lnTo>
                    <a:lnTo>
                      <a:pt x="155323" y="445927"/>
                    </a:lnTo>
                    <a:lnTo>
                      <a:pt x="275573" y="420875"/>
                    </a:lnTo>
                    <a:lnTo>
                      <a:pt x="393317" y="395823"/>
                    </a:lnTo>
                    <a:lnTo>
                      <a:pt x="491020" y="370771"/>
                    </a:lnTo>
                    <a:lnTo>
                      <a:pt x="566176" y="355739"/>
                    </a:lnTo>
                    <a:lnTo>
                      <a:pt x="621291" y="350729"/>
                    </a:lnTo>
                    <a:lnTo>
                      <a:pt x="648848" y="348224"/>
                    </a:lnTo>
                    <a:lnTo>
                      <a:pt x="683921" y="340708"/>
                    </a:lnTo>
                    <a:lnTo>
                      <a:pt x="716489" y="323172"/>
                    </a:lnTo>
                    <a:lnTo>
                      <a:pt x="729015" y="308140"/>
                    </a:lnTo>
                    <a:lnTo>
                      <a:pt x="734025" y="293109"/>
                    </a:lnTo>
                    <a:lnTo>
                      <a:pt x="734025" y="278078"/>
                    </a:lnTo>
                    <a:lnTo>
                      <a:pt x="721499" y="250521"/>
                    </a:lnTo>
                    <a:lnTo>
                      <a:pt x="696447" y="215448"/>
                    </a:lnTo>
                    <a:lnTo>
                      <a:pt x="668890" y="192901"/>
                    </a:lnTo>
                    <a:lnTo>
                      <a:pt x="611270" y="142797"/>
                    </a:lnTo>
                    <a:lnTo>
                      <a:pt x="551145" y="87682"/>
                    </a:lnTo>
                    <a:lnTo>
                      <a:pt x="486010" y="42589"/>
                    </a:lnTo>
                    <a:lnTo>
                      <a:pt x="428390" y="7516"/>
                    </a:lnTo>
                    <a:lnTo>
                      <a:pt x="400833" y="0"/>
                    </a:lnTo>
                    <a:lnTo>
                      <a:pt x="380791" y="0"/>
                    </a:lnTo>
                    <a:lnTo>
                      <a:pt x="380791" y="17537"/>
                    </a:lnTo>
                    <a:lnTo>
                      <a:pt x="385802" y="40083"/>
                    </a:lnTo>
                    <a:lnTo>
                      <a:pt x="393317" y="70146"/>
                    </a:lnTo>
                    <a:lnTo>
                      <a:pt x="398328" y="105219"/>
                    </a:lnTo>
                    <a:lnTo>
                      <a:pt x="395822" y="135281"/>
                    </a:lnTo>
                    <a:lnTo>
                      <a:pt x="388307" y="170354"/>
                    </a:lnTo>
                    <a:lnTo>
                      <a:pt x="373276" y="207932"/>
                    </a:lnTo>
                    <a:lnTo>
                      <a:pt x="328182" y="245510"/>
                    </a:lnTo>
                    <a:lnTo>
                      <a:pt x="225469" y="31315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</p:grpSp>
        <p:sp>
          <p:nvSpPr>
            <p:cNvPr id="19" name="フリーフォーム 27">
              <a:extLst>
                <a:ext uri="{FF2B5EF4-FFF2-40B4-BE49-F238E27FC236}">
                  <a16:creationId xmlns:a16="http://schemas.microsoft.com/office/drawing/2014/main" id="{70C6FA61-32B6-48E0-9102-4CF38A1BE3E9}"/>
                </a:ext>
              </a:extLst>
            </p:cNvPr>
            <p:cNvSpPr/>
            <p:nvPr/>
          </p:nvSpPr>
          <p:spPr>
            <a:xfrm>
              <a:off x="5119688" y="2579689"/>
              <a:ext cx="1873250" cy="295275"/>
            </a:xfrm>
            <a:custGeom>
              <a:avLst/>
              <a:gdLst>
                <a:gd name="connsiteX0" fmla="*/ 873918 w 1874043"/>
                <a:gd name="connsiteY0" fmla="*/ 64294 h 295275"/>
                <a:gd name="connsiteX1" fmla="*/ 688181 w 1874043"/>
                <a:gd name="connsiteY1" fmla="*/ 76200 h 295275"/>
                <a:gd name="connsiteX2" fmla="*/ 516731 w 1874043"/>
                <a:gd name="connsiteY2" fmla="*/ 88106 h 295275"/>
                <a:gd name="connsiteX3" fmla="*/ 302418 w 1874043"/>
                <a:gd name="connsiteY3" fmla="*/ 102394 h 295275"/>
                <a:gd name="connsiteX4" fmla="*/ 0 w 1874043"/>
                <a:gd name="connsiteY4" fmla="*/ 121444 h 295275"/>
                <a:gd name="connsiteX5" fmla="*/ 28575 w 1874043"/>
                <a:gd name="connsiteY5" fmla="*/ 295275 h 295275"/>
                <a:gd name="connsiteX6" fmla="*/ 326231 w 1874043"/>
                <a:gd name="connsiteY6" fmla="*/ 261937 h 295275"/>
                <a:gd name="connsiteX7" fmla="*/ 488156 w 1874043"/>
                <a:gd name="connsiteY7" fmla="*/ 247650 h 295275"/>
                <a:gd name="connsiteX8" fmla="*/ 692943 w 1874043"/>
                <a:gd name="connsiteY8" fmla="*/ 230981 h 295275"/>
                <a:gd name="connsiteX9" fmla="*/ 952500 w 1874043"/>
                <a:gd name="connsiteY9" fmla="*/ 209550 h 295275"/>
                <a:gd name="connsiteX10" fmla="*/ 1290637 w 1874043"/>
                <a:gd name="connsiteY10" fmla="*/ 180975 h 295275"/>
                <a:gd name="connsiteX11" fmla="*/ 1488281 w 1874043"/>
                <a:gd name="connsiteY11" fmla="*/ 180975 h 295275"/>
                <a:gd name="connsiteX12" fmla="*/ 1631156 w 1874043"/>
                <a:gd name="connsiteY12" fmla="*/ 180975 h 295275"/>
                <a:gd name="connsiteX13" fmla="*/ 1704975 w 1874043"/>
                <a:gd name="connsiteY13" fmla="*/ 188119 h 295275"/>
                <a:gd name="connsiteX14" fmla="*/ 1747837 w 1874043"/>
                <a:gd name="connsiteY14" fmla="*/ 195262 h 295275"/>
                <a:gd name="connsiteX15" fmla="*/ 1778793 w 1874043"/>
                <a:gd name="connsiteY15" fmla="*/ 202406 h 295275"/>
                <a:gd name="connsiteX16" fmla="*/ 1793081 w 1874043"/>
                <a:gd name="connsiteY16" fmla="*/ 209550 h 295275"/>
                <a:gd name="connsiteX17" fmla="*/ 1816893 w 1874043"/>
                <a:gd name="connsiteY17" fmla="*/ 221456 h 295275"/>
                <a:gd name="connsiteX18" fmla="*/ 1838325 w 1874043"/>
                <a:gd name="connsiteY18" fmla="*/ 235744 h 295275"/>
                <a:gd name="connsiteX19" fmla="*/ 1874043 w 1874043"/>
                <a:gd name="connsiteY19" fmla="*/ 245269 h 295275"/>
                <a:gd name="connsiteX20" fmla="*/ 1864518 w 1874043"/>
                <a:gd name="connsiteY20" fmla="*/ 0 h 295275"/>
                <a:gd name="connsiteX21" fmla="*/ 1709737 w 1874043"/>
                <a:gd name="connsiteY21" fmla="*/ 9525 h 295275"/>
                <a:gd name="connsiteX22" fmla="*/ 1493043 w 1874043"/>
                <a:gd name="connsiteY22" fmla="*/ 23812 h 295275"/>
                <a:gd name="connsiteX23" fmla="*/ 1228725 w 1874043"/>
                <a:gd name="connsiteY23" fmla="*/ 40481 h 295275"/>
                <a:gd name="connsiteX24" fmla="*/ 873918 w 1874043"/>
                <a:gd name="connsiteY24" fmla="*/ 64294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74043" h="295275">
                  <a:moveTo>
                    <a:pt x="873918" y="64294"/>
                  </a:moveTo>
                  <a:lnTo>
                    <a:pt x="688181" y="76200"/>
                  </a:lnTo>
                  <a:lnTo>
                    <a:pt x="516731" y="88106"/>
                  </a:lnTo>
                  <a:lnTo>
                    <a:pt x="302418" y="102394"/>
                  </a:lnTo>
                  <a:lnTo>
                    <a:pt x="0" y="121444"/>
                  </a:lnTo>
                  <a:lnTo>
                    <a:pt x="28575" y="295275"/>
                  </a:lnTo>
                  <a:lnTo>
                    <a:pt x="326231" y="261937"/>
                  </a:lnTo>
                  <a:lnTo>
                    <a:pt x="488156" y="247650"/>
                  </a:lnTo>
                  <a:lnTo>
                    <a:pt x="692943" y="230981"/>
                  </a:lnTo>
                  <a:lnTo>
                    <a:pt x="952500" y="209550"/>
                  </a:lnTo>
                  <a:lnTo>
                    <a:pt x="1290637" y="180975"/>
                  </a:lnTo>
                  <a:lnTo>
                    <a:pt x="1488281" y="180975"/>
                  </a:lnTo>
                  <a:lnTo>
                    <a:pt x="1631156" y="180975"/>
                  </a:lnTo>
                  <a:lnTo>
                    <a:pt x="1704975" y="188119"/>
                  </a:lnTo>
                  <a:lnTo>
                    <a:pt x="1747837" y="195262"/>
                  </a:lnTo>
                  <a:lnTo>
                    <a:pt x="1778793" y="202406"/>
                  </a:lnTo>
                  <a:lnTo>
                    <a:pt x="1793081" y="209550"/>
                  </a:lnTo>
                  <a:lnTo>
                    <a:pt x="1816893" y="221456"/>
                  </a:lnTo>
                  <a:lnTo>
                    <a:pt x="1838325" y="235744"/>
                  </a:lnTo>
                  <a:lnTo>
                    <a:pt x="1874043" y="245269"/>
                  </a:lnTo>
                  <a:lnTo>
                    <a:pt x="1864518" y="0"/>
                  </a:lnTo>
                  <a:lnTo>
                    <a:pt x="1709737" y="9525"/>
                  </a:lnTo>
                  <a:lnTo>
                    <a:pt x="1493043" y="23812"/>
                  </a:lnTo>
                  <a:lnTo>
                    <a:pt x="1228725" y="40481"/>
                  </a:lnTo>
                  <a:lnTo>
                    <a:pt x="873918" y="642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0713643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AEBB9568-8B93-49BE-AC94-7308EEF24463}"/>
              </a:ext>
            </a:extLst>
          </p:cNvPr>
          <p:cNvSpPr/>
          <p:nvPr/>
        </p:nvSpPr>
        <p:spPr>
          <a:xfrm>
            <a:off x="4162427" y="1495425"/>
            <a:ext cx="931863" cy="1238250"/>
          </a:xfrm>
          <a:custGeom>
            <a:avLst/>
            <a:gdLst>
              <a:gd name="connsiteX0" fmla="*/ 526256 w 931069"/>
              <a:gd name="connsiteY0" fmla="*/ 776288 h 1238250"/>
              <a:gd name="connsiteX1" fmla="*/ 100013 w 931069"/>
              <a:gd name="connsiteY1" fmla="*/ 1238250 h 1238250"/>
              <a:gd name="connsiteX2" fmla="*/ 0 w 931069"/>
              <a:gd name="connsiteY2" fmla="*/ 1169194 h 1238250"/>
              <a:gd name="connsiteX3" fmla="*/ 54769 w 931069"/>
              <a:gd name="connsiteY3" fmla="*/ 1078706 h 1238250"/>
              <a:gd name="connsiteX4" fmla="*/ 150019 w 931069"/>
              <a:gd name="connsiteY4" fmla="*/ 938213 h 1238250"/>
              <a:gd name="connsiteX5" fmla="*/ 302419 w 931069"/>
              <a:gd name="connsiteY5" fmla="*/ 726281 h 1238250"/>
              <a:gd name="connsiteX6" fmla="*/ 397669 w 931069"/>
              <a:gd name="connsiteY6" fmla="*/ 585788 h 1238250"/>
              <a:gd name="connsiteX7" fmla="*/ 452438 w 931069"/>
              <a:gd name="connsiteY7" fmla="*/ 495300 h 1238250"/>
              <a:gd name="connsiteX8" fmla="*/ 490538 w 931069"/>
              <a:gd name="connsiteY8" fmla="*/ 428625 h 1238250"/>
              <a:gd name="connsiteX9" fmla="*/ 540544 w 931069"/>
              <a:gd name="connsiteY9" fmla="*/ 328613 h 1238250"/>
              <a:gd name="connsiteX10" fmla="*/ 561975 w 931069"/>
              <a:gd name="connsiteY10" fmla="*/ 250031 h 1238250"/>
              <a:gd name="connsiteX11" fmla="*/ 561975 w 931069"/>
              <a:gd name="connsiteY11" fmla="*/ 235744 h 1238250"/>
              <a:gd name="connsiteX12" fmla="*/ 547688 w 931069"/>
              <a:gd name="connsiteY12" fmla="*/ 202406 h 1238250"/>
              <a:gd name="connsiteX13" fmla="*/ 502444 w 931069"/>
              <a:gd name="connsiteY13" fmla="*/ 145256 h 1238250"/>
              <a:gd name="connsiteX14" fmla="*/ 445294 w 931069"/>
              <a:gd name="connsiteY14" fmla="*/ 71438 h 1238250"/>
              <a:gd name="connsiteX15" fmla="*/ 426244 w 931069"/>
              <a:gd name="connsiteY15" fmla="*/ 52388 h 1238250"/>
              <a:gd name="connsiteX16" fmla="*/ 414338 w 931069"/>
              <a:gd name="connsiteY16" fmla="*/ 23813 h 1238250"/>
              <a:gd name="connsiteX17" fmla="*/ 416719 w 931069"/>
              <a:gd name="connsiteY17" fmla="*/ 7144 h 1238250"/>
              <a:gd name="connsiteX18" fmla="*/ 431006 w 931069"/>
              <a:gd name="connsiteY18" fmla="*/ 0 h 1238250"/>
              <a:gd name="connsiteX19" fmla="*/ 471488 w 931069"/>
              <a:gd name="connsiteY19" fmla="*/ 11906 h 1238250"/>
              <a:gd name="connsiteX20" fmla="*/ 585788 w 931069"/>
              <a:gd name="connsiteY20" fmla="*/ 61913 h 1238250"/>
              <a:gd name="connsiteX21" fmla="*/ 721519 w 931069"/>
              <a:gd name="connsiteY21" fmla="*/ 130969 h 1238250"/>
              <a:gd name="connsiteX22" fmla="*/ 831056 w 931069"/>
              <a:gd name="connsiteY22" fmla="*/ 192881 h 1238250"/>
              <a:gd name="connsiteX23" fmla="*/ 895350 w 931069"/>
              <a:gd name="connsiteY23" fmla="*/ 235744 h 1238250"/>
              <a:gd name="connsiteX24" fmla="*/ 921544 w 931069"/>
              <a:gd name="connsiteY24" fmla="*/ 266700 h 1238250"/>
              <a:gd name="connsiteX25" fmla="*/ 931069 w 931069"/>
              <a:gd name="connsiteY25" fmla="*/ 300038 h 1238250"/>
              <a:gd name="connsiteX26" fmla="*/ 931069 w 931069"/>
              <a:gd name="connsiteY26" fmla="*/ 333375 h 1238250"/>
              <a:gd name="connsiteX27" fmla="*/ 923925 w 931069"/>
              <a:gd name="connsiteY27" fmla="*/ 371475 h 1238250"/>
              <a:gd name="connsiteX28" fmla="*/ 897731 w 931069"/>
              <a:gd name="connsiteY28" fmla="*/ 397669 h 1238250"/>
              <a:gd name="connsiteX29" fmla="*/ 847725 w 931069"/>
              <a:gd name="connsiteY29" fmla="*/ 431006 h 1238250"/>
              <a:gd name="connsiteX30" fmla="*/ 833438 w 931069"/>
              <a:gd name="connsiteY30" fmla="*/ 440531 h 1238250"/>
              <a:gd name="connsiteX31" fmla="*/ 526256 w 931069"/>
              <a:gd name="connsiteY31" fmla="*/ 776288 h 1238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931069" h="1238250">
                <a:moveTo>
                  <a:pt x="526256" y="776288"/>
                </a:moveTo>
                <a:lnTo>
                  <a:pt x="100013" y="1238250"/>
                </a:lnTo>
                <a:lnTo>
                  <a:pt x="0" y="1169194"/>
                </a:lnTo>
                <a:lnTo>
                  <a:pt x="54769" y="1078706"/>
                </a:lnTo>
                <a:lnTo>
                  <a:pt x="150019" y="938213"/>
                </a:lnTo>
                <a:lnTo>
                  <a:pt x="302419" y="726281"/>
                </a:lnTo>
                <a:lnTo>
                  <a:pt x="397669" y="585788"/>
                </a:lnTo>
                <a:lnTo>
                  <a:pt x="452438" y="495300"/>
                </a:lnTo>
                <a:lnTo>
                  <a:pt x="490538" y="428625"/>
                </a:lnTo>
                <a:lnTo>
                  <a:pt x="540544" y="328613"/>
                </a:lnTo>
                <a:lnTo>
                  <a:pt x="561975" y="250031"/>
                </a:lnTo>
                <a:lnTo>
                  <a:pt x="561975" y="235744"/>
                </a:lnTo>
                <a:lnTo>
                  <a:pt x="547688" y="202406"/>
                </a:lnTo>
                <a:lnTo>
                  <a:pt x="502444" y="145256"/>
                </a:lnTo>
                <a:lnTo>
                  <a:pt x="445294" y="71438"/>
                </a:lnTo>
                <a:lnTo>
                  <a:pt x="426244" y="52388"/>
                </a:lnTo>
                <a:lnTo>
                  <a:pt x="414338" y="23813"/>
                </a:lnTo>
                <a:lnTo>
                  <a:pt x="416719" y="7144"/>
                </a:lnTo>
                <a:lnTo>
                  <a:pt x="431006" y="0"/>
                </a:lnTo>
                <a:lnTo>
                  <a:pt x="471488" y="11906"/>
                </a:lnTo>
                <a:lnTo>
                  <a:pt x="585788" y="61913"/>
                </a:lnTo>
                <a:lnTo>
                  <a:pt x="721519" y="130969"/>
                </a:lnTo>
                <a:lnTo>
                  <a:pt x="831056" y="192881"/>
                </a:lnTo>
                <a:lnTo>
                  <a:pt x="895350" y="235744"/>
                </a:lnTo>
                <a:lnTo>
                  <a:pt x="921544" y="266700"/>
                </a:lnTo>
                <a:lnTo>
                  <a:pt x="931069" y="300038"/>
                </a:lnTo>
                <a:lnTo>
                  <a:pt x="931069" y="333375"/>
                </a:lnTo>
                <a:lnTo>
                  <a:pt x="923925" y="371475"/>
                </a:lnTo>
                <a:lnTo>
                  <a:pt x="897731" y="397669"/>
                </a:lnTo>
                <a:lnTo>
                  <a:pt x="847725" y="431006"/>
                </a:lnTo>
                <a:lnTo>
                  <a:pt x="833438" y="440531"/>
                </a:lnTo>
                <a:lnTo>
                  <a:pt x="526256" y="77628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766B3E32-D82C-476E-AC4C-CDEE58CF44E7}"/>
              </a:ext>
            </a:extLst>
          </p:cNvPr>
          <p:cNvSpPr/>
          <p:nvPr/>
        </p:nvSpPr>
        <p:spPr>
          <a:xfrm>
            <a:off x="5253038" y="4181475"/>
            <a:ext cx="500062" cy="1030288"/>
          </a:xfrm>
          <a:custGeom>
            <a:avLst/>
            <a:gdLst>
              <a:gd name="connsiteX0" fmla="*/ 69056 w 500062"/>
              <a:gd name="connsiteY0" fmla="*/ 197644 h 1031081"/>
              <a:gd name="connsiteX1" fmla="*/ 195262 w 500062"/>
              <a:gd name="connsiteY1" fmla="*/ 566738 h 1031081"/>
              <a:gd name="connsiteX2" fmla="*/ 266700 w 500062"/>
              <a:gd name="connsiteY2" fmla="*/ 826294 h 1031081"/>
              <a:gd name="connsiteX3" fmla="*/ 300037 w 500062"/>
              <a:gd name="connsiteY3" fmla="*/ 942975 h 1031081"/>
              <a:gd name="connsiteX4" fmla="*/ 321468 w 500062"/>
              <a:gd name="connsiteY4" fmla="*/ 983456 h 1031081"/>
              <a:gd name="connsiteX5" fmla="*/ 350043 w 500062"/>
              <a:gd name="connsiteY5" fmla="*/ 1014413 h 1031081"/>
              <a:gd name="connsiteX6" fmla="*/ 371475 w 500062"/>
              <a:gd name="connsiteY6" fmla="*/ 1026319 h 1031081"/>
              <a:gd name="connsiteX7" fmla="*/ 404812 w 500062"/>
              <a:gd name="connsiteY7" fmla="*/ 1031081 h 1031081"/>
              <a:gd name="connsiteX8" fmla="*/ 433387 w 500062"/>
              <a:gd name="connsiteY8" fmla="*/ 1019175 h 1031081"/>
              <a:gd name="connsiteX9" fmla="*/ 466725 w 500062"/>
              <a:gd name="connsiteY9" fmla="*/ 988219 h 1031081"/>
              <a:gd name="connsiteX10" fmla="*/ 488156 w 500062"/>
              <a:gd name="connsiteY10" fmla="*/ 938213 h 1031081"/>
              <a:gd name="connsiteX11" fmla="*/ 500062 w 500062"/>
              <a:gd name="connsiteY11" fmla="*/ 850106 h 1031081"/>
              <a:gd name="connsiteX12" fmla="*/ 497681 w 500062"/>
              <a:gd name="connsiteY12" fmla="*/ 733425 h 1031081"/>
              <a:gd name="connsiteX13" fmla="*/ 478631 w 500062"/>
              <a:gd name="connsiteY13" fmla="*/ 585788 h 1031081"/>
              <a:gd name="connsiteX14" fmla="*/ 400050 w 500062"/>
              <a:gd name="connsiteY14" fmla="*/ 454819 h 1031081"/>
              <a:gd name="connsiteX15" fmla="*/ 157162 w 500062"/>
              <a:gd name="connsiteY15" fmla="*/ 128588 h 1031081"/>
              <a:gd name="connsiteX16" fmla="*/ 78581 w 500062"/>
              <a:gd name="connsiteY16" fmla="*/ 33338 h 1031081"/>
              <a:gd name="connsiteX17" fmla="*/ 38100 w 500062"/>
              <a:gd name="connsiteY17" fmla="*/ 4763 h 1031081"/>
              <a:gd name="connsiteX18" fmla="*/ 14287 w 500062"/>
              <a:gd name="connsiteY18" fmla="*/ 0 h 1031081"/>
              <a:gd name="connsiteX19" fmla="*/ 0 w 500062"/>
              <a:gd name="connsiteY19" fmla="*/ 4763 h 1031081"/>
              <a:gd name="connsiteX20" fmla="*/ 0 w 500062"/>
              <a:gd name="connsiteY20" fmla="*/ 30956 h 1031081"/>
              <a:gd name="connsiteX21" fmla="*/ 69056 w 500062"/>
              <a:gd name="connsiteY21" fmla="*/ 197644 h 1031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00062" h="1031081">
                <a:moveTo>
                  <a:pt x="69056" y="197644"/>
                </a:moveTo>
                <a:lnTo>
                  <a:pt x="195262" y="566738"/>
                </a:lnTo>
                <a:lnTo>
                  <a:pt x="266700" y="826294"/>
                </a:lnTo>
                <a:lnTo>
                  <a:pt x="300037" y="942975"/>
                </a:lnTo>
                <a:lnTo>
                  <a:pt x="321468" y="983456"/>
                </a:lnTo>
                <a:lnTo>
                  <a:pt x="350043" y="1014413"/>
                </a:lnTo>
                <a:lnTo>
                  <a:pt x="371475" y="1026319"/>
                </a:lnTo>
                <a:lnTo>
                  <a:pt x="404812" y="1031081"/>
                </a:lnTo>
                <a:lnTo>
                  <a:pt x="433387" y="1019175"/>
                </a:lnTo>
                <a:lnTo>
                  <a:pt x="466725" y="988219"/>
                </a:lnTo>
                <a:lnTo>
                  <a:pt x="488156" y="938213"/>
                </a:lnTo>
                <a:lnTo>
                  <a:pt x="500062" y="850106"/>
                </a:lnTo>
                <a:cubicBezTo>
                  <a:pt x="499268" y="811212"/>
                  <a:pt x="498475" y="772319"/>
                  <a:pt x="497681" y="733425"/>
                </a:cubicBezTo>
                <a:lnTo>
                  <a:pt x="478631" y="585788"/>
                </a:lnTo>
                <a:lnTo>
                  <a:pt x="400050" y="454819"/>
                </a:lnTo>
                <a:lnTo>
                  <a:pt x="157162" y="128588"/>
                </a:lnTo>
                <a:lnTo>
                  <a:pt x="78581" y="33338"/>
                </a:lnTo>
                <a:lnTo>
                  <a:pt x="38100" y="4763"/>
                </a:lnTo>
                <a:lnTo>
                  <a:pt x="14287" y="0"/>
                </a:lnTo>
                <a:lnTo>
                  <a:pt x="0" y="4763"/>
                </a:lnTo>
                <a:lnTo>
                  <a:pt x="0" y="30956"/>
                </a:lnTo>
                <a:lnTo>
                  <a:pt x="69056" y="19764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DCA60102-2DC5-48E4-B86C-0A980A00D8F0}"/>
              </a:ext>
            </a:extLst>
          </p:cNvPr>
          <p:cNvSpPr/>
          <p:nvPr/>
        </p:nvSpPr>
        <p:spPr>
          <a:xfrm>
            <a:off x="3662363" y="4283075"/>
            <a:ext cx="844550" cy="1347788"/>
          </a:xfrm>
          <a:custGeom>
            <a:avLst/>
            <a:gdLst>
              <a:gd name="connsiteX0" fmla="*/ 656822 w 844854"/>
              <a:gd name="connsiteY0" fmla="*/ 522882 h 1347130"/>
              <a:gd name="connsiteX1" fmla="*/ 546064 w 844854"/>
              <a:gd name="connsiteY1" fmla="*/ 703187 h 1347130"/>
              <a:gd name="connsiteX2" fmla="*/ 448184 w 844854"/>
              <a:gd name="connsiteY2" fmla="*/ 837127 h 1347130"/>
              <a:gd name="connsiteX3" fmla="*/ 352881 w 844854"/>
              <a:gd name="connsiteY3" fmla="*/ 971067 h 1347130"/>
              <a:gd name="connsiteX4" fmla="*/ 278183 w 844854"/>
              <a:gd name="connsiteY4" fmla="*/ 1076674 h 1347130"/>
              <a:gd name="connsiteX5" fmla="*/ 180304 w 844854"/>
              <a:gd name="connsiteY5" fmla="*/ 1187432 h 1347130"/>
              <a:gd name="connsiteX6" fmla="*/ 61818 w 844854"/>
              <a:gd name="connsiteY6" fmla="*/ 1326524 h 1347130"/>
              <a:gd name="connsiteX7" fmla="*/ 33485 w 844854"/>
              <a:gd name="connsiteY7" fmla="*/ 1347130 h 1347130"/>
              <a:gd name="connsiteX8" fmla="*/ 10303 w 844854"/>
              <a:gd name="connsiteY8" fmla="*/ 1344555 h 1347130"/>
              <a:gd name="connsiteX9" fmla="*/ 0 w 844854"/>
              <a:gd name="connsiteY9" fmla="*/ 1331676 h 1347130"/>
              <a:gd name="connsiteX10" fmla="*/ 5151 w 844854"/>
              <a:gd name="connsiteY10" fmla="*/ 1308494 h 1347130"/>
              <a:gd name="connsiteX11" fmla="*/ 79849 w 844854"/>
              <a:gd name="connsiteY11" fmla="*/ 1174553 h 1347130"/>
              <a:gd name="connsiteX12" fmla="*/ 203486 w 844854"/>
              <a:gd name="connsiteY12" fmla="*/ 965916 h 1347130"/>
              <a:gd name="connsiteX13" fmla="*/ 337426 w 844854"/>
              <a:gd name="connsiteY13" fmla="*/ 739248 h 1347130"/>
              <a:gd name="connsiteX14" fmla="*/ 417275 w 844854"/>
              <a:gd name="connsiteY14" fmla="*/ 569246 h 1347130"/>
              <a:gd name="connsiteX15" fmla="*/ 491973 w 844854"/>
              <a:gd name="connsiteY15" fmla="*/ 386366 h 1347130"/>
              <a:gd name="connsiteX16" fmla="*/ 528033 w 844854"/>
              <a:gd name="connsiteY16" fmla="*/ 260153 h 1347130"/>
              <a:gd name="connsiteX17" fmla="*/ 528033 w 844854"/>
              <a:gd name="connsiteY17" fmla="*/ 213790 h 1347130"/>
              <a:gd name="connsiteX18" fmla="*/ 510003 w 844854"/>
              <a:gd name="connsiteY18" fmla="*/ 157122 h 1347130"/>
              <a:gd name="connsiteX19" fmla="*/ 486821 w 844854"/>
              <a:gd name="connsiteY19" fmla="*/ 115910 h 1347130"/>
              <a:gd name="connsiteX20" fmla="*/ 453336 w 844854"/>
              <a:gd name="connsiteY20" fmla="*/ 77273 h 1347130"/>
              <a:gd name="connsiteX21" fmla="*/ 432730 w 844854"/>
              <a:gd name="connsiteY21" fmla="*/ 48940 h 1347130"/>
              <a:gd name="connsiteX22" fmla="*/ 427578 w 844854"/>
              <a:gd name="connsiteY22" fmla="*/ 23182 h 1347130"/>
              <a:gd name="connsiteX23" fmla="*/ 435306 w 844854"/>
              <a:gd name="connsiteY23" fmla="*/ 2576 h 1347130"/>
              <a:gd name="connsiteX24" fmla="*/ 453336 w 844854"/>
              <a:gd name="connsiteY24" fmla="*/ 0 h 1347130"/>
              <a:gd name="connsiteX25" fmla="*/ 489397 w 844854"/>
              <a:gd name="connsiteY25" fmla="*/ 10303 h 1347130"/>
              <a:gd name="connsiteX26" fmla="*/ 558943 w 844854"/>
              <a:gd name="connsiteY26" fmla="*/ 36061 h 1347130"/>
              <a:gd name="connsiteX27" fmla="*/ 636216 w 844854"/>
              <a:gd name="connsiteY27" fmla="*/ 69546 h 1347130"/>
              <a:gd name="connsiteX28" fmla="*/ 710913 w 844854"/>
              <a:gd name="connsiteY28" fmla="*/ 108183 h 1347130"/>
              <a:gd name="connsiteX29" fmla="*/ 759853 w 844854"/>
              <a:gd name="connsiteY29" fmla="*/ 144244 h 1347130"/>
              <a:gd name="connsiteX30" fmla="*/ 793338 w 844854"/>
              <a:gd name="connsiteY30" fmla="*/ 172577 h 1347130"/>
              <a:gd name="connsiteX31" fmla="*/ 829399 w 844854"/>
              <a:gd name="connsiteY31" fmla="*/ 216365 h 1347130"/>
              <a:gd name="connsiteX32" fmla="*/ 844854 w 844854"/>
              <a:gd name="connsiteY32" fmla="*/ 244699 h 1347130"/>
              <a:gd name="connsiteX33" fmla="*/ 844854 w 844854"/>
              <a:gd name="connsiteY33" fmla="*/ 278184 h 1347130"/>
              <a:gd name="connsiteX34" fmla="*/ 837126 w 844854"/>
              <a:gd name="connsiteY34" fmla="*/ 301366 h 1347130"/>
              <a:gd name="connsiteX35" fmla="*/ 816520 w 844854"/>
              <a:gd name="connsiteY35" fmla="*/ 332275 h 1347130"/>
              <a:gd name="connsiteX36" fmla="*/ 783035 w 844854"/>
              <a:gd name="connsiteY36" fmla="*/ 363184 h 1347130"/>
              <a:gd name="connsiteX37" fmla="*/ 728944 w 844854"/>
              <a:gd name="connsiteY37" fmla="*/ 396670 h 1347130"/>
              <a:gd name="connsiteX38" fmla="*/ 656822 w 844854"/>
              <a:gd name="connsiteY38" fmla="*/ 522882 h 1347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844854" h="1347130">
                <a:moveTo>
                  <a:pt x="656822" y="522882"/>
                </a:moveTo>
                <a:lnTo>
                  <a:pt x="546064" y="703187"/>
                </a:lnTo>
                <a:lnTo>
                  <a:pt x="448184" y="837127"/>
                </a:lnTo>
                <a:lnTo>
                  <a:pt x="352881" y="971067"/>
                </a:lnTo>
                <a:lnTo>
                  <a:pt x="278183" y="1076674"/>
                </a:lnTo>
                <a:lnTo>
                  <a:pt x="180304" y="1187432"/>
                </a:lnTo>
                <a:lnTo>
                  <a:pt x="61818" y="1326524"/>
                </a:lnTo>
                <a:lnTo>
                  <a:pt x="33485" y="1347130"/>
                </a:lnTo>
                <a:lnTo>
                  <a:pt x="10303" y="1344555"/>
                </a:lnTo>
                <a:lnTo>
                  <a:pt x="0" y="1331676"/>
                </a:lnTo>
                <a:lnTo>
                  <a:pt x="5151" y="1308494"/>
                </a:lnTo>
                <a:lnTo>
                  <a:pt x="79849" y="1174553"/>
                </a:lnTo>
                <a:lnTo>
                  <a:pt x="203486" y="965916"/>
                </a:lnTo>
                <a:lnTo>
                  <a:pt x="337426" y="739248"/>
                </a:lnTo>
                <a:lnTo>
                  <a:pt x="417275" y="569246"/>
                </a:lnTo>
                <a:lnTo>
                  <a:pt x="491973" y="386366"/>
                </a:lnTo>
                <a:lnTo>
                  <a:pt x="528033" y="260153"/>
                </a:lnTo>
                <a:lnTo>
                  <a:pt x="528033" y="213790"/>
                </a:lnTo>
                <a:lnTo>
                  <a:pt x="510003" y="157122"/>
                </a:lnTo>
                <a:lnTo>
                  <a:pt x="486821" y="115910"/>
                </a:lnTo>
                <a:lnTo>
                  <a:pt x="453336" y="77273"/>
                </a:lnTo>
                <a:lnTo>
                  <a:pt x="432730" y="48940"/>
                </a:lnTo>
                <a:lnTo>
                  <a:pt x="427578" y="23182"/>
                </a:lnTo>
                <a:lnTo>
                  <a:pt x="435306" y="2576"/>
                </a:lnTo>
                <a:lnTo>
                  <a:pt x="453336" y="0"/>
                </a:lnTo>
                <a:lnTo>
                  <a:pt x="489397" y="10303"/>
                </a:lnTo>
                <a:lnTo>
                  <a:pt x="558943" y="36061"/>
                </a:lnTo>
                <a:lnTo>
                  <a:pt x="636216" y="69546"/>
                </a:lnTo>
                <a:lnTo>
                  <a:pt x="710913" y="108183"/>
                </a:lnTo>
                <a:lnTo>
                  <a:pt x="759853" y="144244"/>
                </a:lnTo>
                <a:lnTo>
                  <a:pt x="793338" y="172577"/>
                </a:lnTo>
                <a:lnTo>
                  <a:pt x="829399" y="216365"/>
                </a:lnTo>
                <a:lnTo>
                  <a:pt x="844854" y="244699"/>
                </a:lnTo>
                <a:lnTo>
                  <a:pt x="844854" y="278184"/>
                </a:lnTo>
                <a:lnTo>
                  <a:pt x="837126" y="301366"/>
                </a:lnTo>
                <a:lnTo>
                  <a:pt x="816520" y="332275"/>
                </a:lnTo>
                <a:lnTo>
                  <a:pt x="783035" y="363184"/>
                </a:lnTo>
                <a:lnTo>
                  <a:pt x="728944" y="396670"/>
                </a:lnTo>
                <a:lnTo>
                  <a:pt x="656822" y="52288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3B72B448-15F0-47CB-8DFA-24140EC4131D}"/>
              </a:ext>
            </a:extLst>
          </p:cNvPr>
          <p:cNvSpPr/>
          <p:nvPr/>
        </p:nvSpPr>
        <p:spPr>
          <a:xfrm>
            <a:off x="7239001" y="5180014"/>
            <a:ext cx="1089025" cy="854075"/>
          </a:xfrm>
          <a:custGeom>
            <a:avLst/>
            <a:gdLst>
              <a:gd name="connsiteX0" fmla="*/ 245269 w 1088231"/>
              <a:gd name="connsiteY0" fmla="*/ 97631 h 854869"/>
              <a:gd name="connsiteX1" fmla="*/ 738188 w 1088231"/>
              <a:gd name="connsiteY1" fmla="*/ 309562 h 854869"/>
              <a:gd name="connsiteX2" fmla="*/ 828675 w 1088231"/>
              <a:gd name="connsiteY2" fmla="*/ 345281 h 854869"/>
              <a:gd name="connsiteX3" fmla="*/ 881063 w 1088231"/>
              <a:gd name="connsiteY3" fmla="*/ 390525 h 854869"/>
              <a:gd name="connsiteX4" fmla="*/ 959644 w 1088231"/>
              <a:gd name="connsiteY4" fmla="*/ 481012 h 854869"/>
              <a:gd name="connsiteX5" fmla="*/ 1012031 w 1088231"/>
              <a:gd name="connsiteY5" fmla="*/ 552450 h 854869"/>
              <a:gd name="connsiteX6" fmla="*/ 1064419 w 1088231"/>
              <a:gd name="connsiteY6" fmla="*/ 659606 h 854869"/>
              <a:gd name="connsiteX7" fmla="*/ 1085850 w 1088231"/>
              <a:gd name="connsiteY7" fmla="*/ 723900 h 854869"/>
              <a:gd name="connsiteX8" fmla="*/ 1088231 w 1088231"/>
              <a:gd name="connsiteY8" fmla="*/ 764381 h 854869"/>
              <a:gd name="connsiteX9" fmla="*/ 1083469 w 1088231"/>
              <a:gd name="connsiteY9" fmla="*/ 809625 h 854869"/>
              <a:gd name="connsiteX10" fmla="*/ 1071563 w 1088231"/>
              <a:gd name="connsiteY10" fmla="*/ 833437 h 854869"/>
              <a:gd name="connsiteX11" fmla="*/ 1045369 w 1088231"/>
              <a:gd name="connsiteY11" fmla="*/ 852487 h 854869"/>
              <a:gd name="connsiteX12" fmla="*/ 1012031 w 1088231"/>
              <a:gd name="connsiteY12" fmla="*/ 854869 h 854869"/>
              <a:gd name="connsiteX13" fmla="*/ 964406 w 1088231"/>
              <a:gd name="connsiteY13" fmla="*/ 838200 h 854869"/>
              <a:gd name="connsiteX14" fmla="*/ 907256 w 1088231"/>
              <a:gd name="connsiteY14" fmla="*/ 795337 h 854869"/>
              <a:gd name="connsiteX15" fmla="*/ 738188 w 1088231"/>
              <a:gd name="connsiteY15" fmla="*/ 659606 h 854869"/>
              <a:gd name="connsiteX16" fmla="*/ 364331 w 1088231"/>
              <a:gd name="connsiteY16" fmla="*/ 357187 h 854869"/>
              <a:gd name="connsiteX17" fmla="*/ 92869 w 1088231"/>
              <a:gd name="connsiteY17" fmla="*/ 128587 h 854869"/>
              <a:gd name="connsiteX18" fmla="*/ 16669 w 1088231"/>
              <a:gd name="connsiteY18" fmla="*/ 64294 h 854869"/>
              <a:gd name="connsiteX19" fmla="*/ 4763 w 1088231"/>
              <a:gd name="connsiteY19" fmla="*/ 33337 h 854869"/>
              <a:gd name="connsiteX20" fmla="*/ 0 w 1088231"/>
              <a:gd name="connsiteY20" fmla="*/ 9525 h 854869"/>
              <a:gd name="connsiteX21" fmla="*/ 16669 w 1088231"/>
              <a:gd name="connsiteY21" fmla="*/ 0 h 854869"/>
              <a:gd name="connsiteX22" fmla="*/ 47625 w 1088231"/>
              <a:gd name="connsiteY22" fmla="*/ 7144 h 854869"/>
              <a:gd name="connsiteX23" fmla="*/ 245269 w 1088231"/>
              <a:gd name="connsiteY23" fmla="*/ 97631 h 854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088231" h="854869">
                <a:moveTo>
                  <a:pt x="245269" y="97631"/>
                </a:moveTo>
                <a:lnTo>
                  <a:pt x="738188" y="309562"/>
                </a:lnTo>
                <a:lnTo>
                  <a:pt x="828675" y="345281"/>
                </a:lnTo>
                <a:lnTo>
                  <a:pt x="881063" y="390525"/>
                </a:lnTo>
                <a:lnTo>
                  <a:pt x="959644" y="481012"/>
                </a:lnTo>
                <a:lnTo>
                  <a:pt x="1012031" y="552450"/>
                </a:lnTo>
                <a:lnTo>
                  <a:pt x="1064419" y="659606"/>
                </a:lnTo>
                <a:lnTo>
                  <a:pt x="1085850" y="723900"/>
                </a:lnTo>
                <a:lnTo>
                  <a:pt x="1088231" y="764381"/>
                </a:lnTo>
                <a:lnTo>
                  <a:pt x="1083469" y="809625"/>
                </a:lnTo>
                <a:lnTo>
                  <a:pt x="1071563" y="833437"/>
                </a:lnTo>
                <a:lnTo>
                  <a:pt x="1045369" y="852487"/>
                </a:lnTo>
                <a:lnTo>
                  <a:pt x="1012031" y="854869"/>
                </a:lnTo>
                <a:lnTo>
                  <a:pt x="964406" y="838200"/>
                </a:lnTo>
                <a:lnTo>
                  <a:pt x="907256" y="795337"/>
                </a:lnTo>
                <a:lnTo>
                  <a:pt x="738188" y="659606"/>
                </a:lnTo>
                <a:lnTo>
                  <a:pt x="364331" y="357187"/>
                </a:lnTo>
                <a:lnTo>
                  <a:pt x="92869" y="128587"/>
                </a:lnTo>
                <a:lnTo>
                  <a:pt x="16669" y="64294"/>
                </a:lnTo>
                <a:lnTo>
                  <a:pt x="4763" y="33337"/>
                </a:lnTo>
                <a:lnTo>
                  <a:pt x="0" y="9525"/>
                </a:lnTo>
                <a:lnTo>
                  <a:pt x="16669" y="0"/>
                </a:lnTo>
                <a:lnTo>
                  <a:pt x="47625" y="7144"/>
                </a:lnTo>
                <a:lnTo>
                  <a:pt x="245269" y="976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CB5EBC3D-0654-49FF-8127-5605521DAA96}"/>
              </a:ext>
            </a:extLst>
          </p:cNvPr>
          <p:cNvSpPr/>
          <p:nvPr/>
        </p:nvSpPr>
        <p:spPr>
          <a:xfrm rot="16200000">
            <a:off x="5290344" y="4098131"/>
            <a:ext cx="1924050" cy="357188"/>
          </a:xfrm>
          <a:custGeom>
            <a:avLst/>
            <a:gdLst>
              <a:gd name="connsiteX0" fmla="*/ 707231 w 1924050"/>
              <a:gd name="connsiteY0" fmla="*/ 128587 h 357187"/>
              <a:gd name="connsiteX1" fmla="*/ 1290637 w 1924050"/>
              <a:gd name="connsiteY1" fmla="*/ 128587 h 357187"/>
              <a:gd name="connsiteX2" fmla="*/ 1578768 w 1924050"/>
              <a:gd name="connsiteY2" fmla="*/ 130969 h 357187"/>
              <a:gd name="connsiteX3" fmla="*/ 1638300 w 1924050"/>
              <a:gd name="connsiteY3" fmla="*/ 123825 h 357187"/>
              <a:gd name="connsiteX4" fmla="*/ 1716881 w 1924050"/>
              <a:gd name="connsiteY4" fmla="*/ 100012 h 357187"/>
              <a:gd name="connsiteX5" fmla="*/ 1790700 w 1924050"/>
              <a:gd name="connsiteY5" fmla="*/ 61912 h 357187"/>
              <a:gd name="connsiteX6" fmla="*/ 1847850 w 1924050"/>
              <a:gd name="connsiteY6" fmla="*/ 19050 h 357187"/>
              <a:gd name="connsiteX7" fmla="*/ 1883568 w 1924050"/>
              <a:gd name="connsiteY7" fmla="*/ 2381 h 357187"/>
              <a:gd name="connsiteX8" fmla="*/ 1902618 w 1924050"/>
              <a:gd name="connsiteY8" fmla="*/ 0 h 357187"/>
              <a:gd name="connsiteX9" fmla="*/ 1919287 w 1924050"/>
              <a:gd name="connsiteY9" fmla="*/ 7144 h 357187"/>
              <a:gd name="connsiteX10" fmla="*/ 1924050 w 1924050"/>
              <a:gd name="connsiteY10" fmla="*/ 35719 h 357187"/>
              <a:gd name="connsiteX11" fmla="*/ 1914525 w 1924050"/>
              <a:gd name="connsiteY11" fmla="*/ 83344 h 357187"/>
              <a:gd name="connsiteX12" fmla="*/ 1897856 w 1924050"/>
              <a:gd name="connsiteY12" fmla="*/ 145256 h 357187"/>
              <a:gd name="connsiteX13" fmla="*/ 1862137 w 1924050"/>
              <a:gd name="connsiteY13" fmla="*/ 233362 h 357187"/>
              <a:gd name="connsiteX14" fmla="*/ 1831181 w 1924050"/>
              <a:gd name="connsiteY14" fmla="*/ 288131 h 357187"/>
              <a:gd name="connsiteX15" fmla="*/ 1797843 w 1924050"/>
              <a:gd name="connsiteY15" fmla="*/ 342900 h 357187"/>
              <a:gd name="connsiteX16" fmla="*/ 1774031 w 1924050"/>
              <a:gd name="connsiteY16" fmla="*/ 354806 h 357187"/>
              <a:gd name="connsiteX17" fmla="*/ 1654968 w 1924050"/>
              <a:gd name="connsiteY17" fmla="*/ 357187 h 357187"/>
              <a:gd name="connsiteX18" fmla="*/ 1326356 w 1924050"/>
              <a:gd name="connsiteY18" fmla="*/ 352425 h 357187"/>
              <a:gd name="connsiteX19" fmla="*/ 807243 w 1924050"/>
              <a:gd name="connsiteY19" fmla="*/ 350044 h 357187"/>
              <a:gd name="connsiteX20" fmla="*/ 223837 w 1924050"/>
              <a:gd name="connsiteY20" fmla="*/ 347662 h 357187"/>
              <a:gd name="connsiteX21" fmla="*/ 116681 w 1924050"/>
              <a:gd name="connsiteY21" fmla="*/ 347662 h 357187"/>
              <a:gd name="connsiteX22" fmla="*/ 61912 w 1924050"/>
              <a:gd name="connsiteY22" fmla="*/ 330994 h 357187"/>
              <a:gd name="connsiteX23" fmla="*/ 21431 w 1924050"/>
              <a:gd name="connsiteY23" fmla="*/ 307181 h 357187"/>
              <a:gd name="connsiteX24" fmla="*/ 7143 w 1924050"/>
              <a:gd name="connsiteY24" fmla="*/ 285750 h 357187"/>
              <a:gd name="connsiteX25" fmla="*/ 0 w 1924050"/>
              <a:gd name="connsiteY25" fmla="*/ 257175 h 357187"/>
              <a:gd name="connsiteX26" fmla="*/ 7143 w 1924050"/>
              <a:gd name="connsiteY26" fmla="*/ 233362 h 357187"/>
              <a:gd name="connsiteX27" fmla="*/ 30956 w 1924050"/>
              <a:gd name="connsiteY27" fmla="*/ 204787 h 357187"/>
              <a:gd name="connsiteX28" fmla="*/ 61912 w 1924050"/>
              <a:gd name="connsiteY28" fmla="*/ 173831 h 357187"/>
              <a:gd name="connsiteX29" fmla="*/ 107156 w 1924050"/>
              <a:gd name="connsiteY29" fmla="*/ 154781 h 357187"/>
              <a:gd name="connsiteX30" fmla="*/ 185737 w 1924050"/>
              <a:gd name="connsiteY30" fmla="*/ 126206 h 357187"/>
              <a:gd name="connsiteX31" fmla="*/ 271462 w 1924050"/>
              <a:gd name="connsiteY31" fmla="*/ 107156 h 357187"/>
              <a:gd name="connsiteX32" fmla="*/ 340518 w 1924050"/>
              <a:gd name="connsiteY32" fmla="*/ 90487 h 357187"/>
              <a:gd name="connsiteX33" fmla="*/ 373856 w 1924050"/>
              <a:gd name="connsiteY33" fmla="*/ 88106 h 357187"/>
              <a:gd name="connsiteX34" fmla="*/ 404812 w 1924050"/>
              <a:gd name="connsiteY34" fmla="*/ 90487 h 357187"/>
              <a:gd name="connsiteX35" fmla="*/ 511968 w 1924050"/>
              <a:gd name="connsiteY35" fmla="*/ 116681 h 357187"/>
              <a:gd name="connsiteX36" fmla="*/ 616743 w 1924050"/>
              <a:gd name="connsiteY36" fmla="*/ 123825 h 357187"/>
              <a:gd name="connsiteX37" fmla="*/ 707231 w 1924050"/>
              <a:gd name="connsiteY37" fmla="*/ 128587 h 357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924050" h="357187">
                <a:moveTo>
                  <a:pt x="707231" y="128587"/>
                </a:moveTo>
                <a:lnTo>
                  <a:pt x="1290637" y="128587"/>
                </a:lnTo>
                <a:lnTo>
                  <a:pt x="1578768" y="130969"/>
                </a:lnTo>
                <a:lnTo>
                  <a:pt x="1638300" y="123825"/>
                </a:lnTo>
                <a:lnTo>
                  <a:pt x="1716881" y="100012"/>
                </a:lnTo>
                <a:lnTo>
                  <a:pt x="1790700" y="61912"/>
                </a:lnTo>
                <a:lnTo>
                  <a:pt x="1847850" y="19050"/>
                </a:lnTo>
                <a:lnTo>
                  <a:pt x="1883568" y="2381"/>
                </a:lnTo>
                <a:lnTo>
                  <a:pt x="1902618" y="0"/>
                </a:lnTo>
                <a:lnTo>
                  <a:pt x="1919287" y="7144"/>
                </a:lnTo>
                <a:lnTo>
                  <a:pt x="1924050" y="35719"/>
                </a:lnTo>
                <a:lnTo>
                  <a:pt x="1914525" y="83344"/>
                </a:lnTo>
                <a:lnTo>
                  <a:pt x="1897856" y="145256"/>
                </a:lnTo>
                <a:lnTo>
                  <a:pt x="1862137" y="233362"/>
                </a:lnTo>
                <a:lnTo>
                  <a:pt x="1831181" y="288131"/>
                </a:lnTo>
                <a:lnTo>
                  <a:pt x="1797843" y="342900"/>
                </a:lnTo>
                <a:lnTo>
                  <a:pt x="1774031" y="354806"/>
                </a:lnTo>
                <a:lnTo>
                  <a:pt x="1654968" y="357187"/>
                </a:lnTo>
                <a:lnTo>
                  <a:pt x="1326356" y="352425"/>
                </a:lnTo>
                <a:lnTo>
                  <a:pt x="807243" y="350044"/>
                </a:lnTo>
                <a:lnTo>
                  <a:pt x="223837" y="347662"/>
                </a:lnTo>
                <a:lnTo>
                  <a:pt x="116681" y="347662"/>
                </a:lnTo>
                <a:lnTo>
                  <a:pt x="61912" y="330994"/>
                </a:lnTo>
                <a:lnTo>
                  <a:pt x="21431" y="307181"/>
                </a:lnTo>
                <a:lnTo>
                  <a:pt x="7143" y="285750"/>
                </a:lnTo>
                <a:lnTo>
                  <a:pt x="0" y="257175"/>
                </a:lnTo>
                <a:lnTo>
                  <a:pt x="7143" y="233362"/>
                </a:lnTo>
                <a:lnTo>
                  <a:pt x="30956" y="204787"/>
                </a:lnTo>
                <a:lnTo>
                  <a:pt x="61912" y="173831"/>
                </a:lnTo>
                <a:lnTo>
                  <a:pt x="107156" y="154781"/>
                </a:lnTo>
                <a:lnTo>
                  <a:pt x="185737" y="126206"/>
                </a:lnTo>
                <a:lnTo>
                  <a:pt x="271462" y="107156"/>
                </a:lnTo>
                <a:lnTo>
                  <a:pt x="340518" y="90487"/>
                </a:lnTo>
                <a:lnTo>
                  <a:pt x="373856" y="88106"/>
                </a:lnTo>
                <a:lnTo>
                  <a:pt x="404812" y="90487"/>
                </a:lnTo>
                <a:lnTo>
                  <a:pt x="511968" y="116681"/>
                </a:lnTo>
                <a:lnTo>
                  <a:pt x="616743" y="123825"/>
                </a:lnTo>
                <a:lnTo>
                  <a:pt x="707231" y="12858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2A263E33-BB8C-45B1-B97D-E8FB1B0E10F8}"/>
              </a:ext>
            </a:extLst>
          </p:cNvPr>
          <p:cNvSpPr/>
          <p:nvPr/>
        </p:nvSpPr>
        <p:spPr>
          <a:xfrm>
            <a:off x="4022726" y="2608264"/>
            <a:ext cx="719138" cy="650875"/>
          </a:xfrm>
          <a:custGeom>
            <a:avLst/>
            <a:gdLst>
              <a:gd name="connsiteX0" fmla="*/ 359569 w 719138"/>
              <a:gd name="connsiteY0" fmla="*/ 176212 h 652462"/>
              <a:gd name="connsiteX1" fmla="*/ 719138 w 719138"/>
              <a:gd name="connsiteY1" fmla="*/ 542925 h 652462"/>
              <a:gd name="connsiteX2" fmla="*/ 647700 w 719138"/>
              <a:gd name="connsiteY2" fmla="*/ 652462 h 652462"/>
              <a:gd name="connsiteX3" fmla="*/ 573882 w 719138"/>
              <a:gd name="connsiteY3" fmla="*/ 581025 h 652462"/>
              <a:gd name="connsiteX4" fmla="*/ 466725 w 719138"/>
              <a:gd name="connsiteY4" fmla="*/ 481012 h 652462"/>
              <a:gd name="connsiteX5" fmla="*/ 369094 w 719138"/>
              <a:gd name="connsiteY5" fmla="*/ 400050 h 652462"/>
              <a:gd name="connsiteX6" fmla="*/ 280988 w 719138"/>
              <a:gd name="connsiteY6" fmla="*/ 335756 h 652462"/>
              <a:gd name="connsiteX7" fmla="*/ 207169 w 719138"/>
              <a:gd name="connsiteY7" fmla="*/ 290512 h 652462"/>
              <a:gd name="connsiteX8" fmla="*/ 128588 w 719138"/>
              <a:gd name="connsiteY8" fmla="*/ 240506 h 652462"/>
              <a:gd name="connsiteX9" fmla="*/ 64294 w 719138"/>
              <a:gd name="connsiteY9" fmla="*/ 197644 h 652462"/>
              <a:gd name="connsiteX10" fmla="*/ 28575 w 719138"/>
              <a:gd name="connsiteY10" fmla="*/ 166687 h 652462"/>
              <a:gd name="connsiteX11" fmla="*/ 7144 w 719138"/>
              <a:gd name="connsiteY11" fmla="*/ 135731 h 652462"/>
              <a:gd name="connsiteX12" fmla="*/ 0 w 719138"/>
              <a:gd name="connsiteY12" fmla="*/ 97631 h 652462"/>
              <a:gd name="connsiteX13" fmla="*/ 11907 w 719138"/>
              <a:gd name="connsiteY13" fmla="*/ 57150 h 652462"/>
              <a:gd name="connsiteX14" fmla="*/ 40482 w 719138"/>
              <a:gd name="connsiteY14" fmla="*/ 26194 h 652462"/>
              <a:gd name="connsiteX15" fmla="*/ 85725 w 719138"/>
              <a:gd name="connsiteY15" fmla="*/ 9525 h 652462"/>
              <a:gd name="connsiteX16" fmla="*/ 138113 w 719138"/>
              <a:gd name="connsiteY16" fmla="*/ 0 h 652462"/>
              <a:gd name="connsiteX17" fmla="*/ 200025 w 719138"/>
              <a:gd name="connsiteY17" fmla="*/ 0 h 652462"/>
              <a:gd name="connsiteX18" fmla="*/ 269082 w 719138"/>
              <a:gd name="connsiteY18" fmla="*/ 64294 h 652462"/>
              <a:gd name="connsiteX19" fmla="*/ 359569 w 719138"/>
              <a:gd name="connsiteY19" fmla="*/ 17621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19138" h="652462">
                <a:moveTo>
                  <a:pt x="359569" y="176212"/>
                </a:moveTo>
                <a:lnTo>
                  <a:pt x="719138" y="542925"/>
                </a:lnTo>
                <a:lnTo>
                  <a:pt x="647700" y="652462"/>
                </a:lnTo>
                <a:lnTo>
                  <a:pt x="573882" y="581025"/>
                </a:lnTo>
                <a:lnTo>
                  <a:pt x="466725" y="481012"/>
                </a:lnTo>
                <a:lnTo>
                  <a:pt x="369094" y="400050"/>
                </a:lnTo>
                <a:lnTo>
                  <a:pt x="280988" y="335756"/>
                </a:lnTo>
                <a:lnTo>
                  <a:pt x="207169" y="290512"/>
                </a:lnTo>
                <a:lnTo>
                  <a:pt x="128588" y="240506"/>
                </a:lnTo>
                <a:lnTo>
                  <a:pt x="64294" y="197644"/>
                </a:lnTo>
                <a:lnTo>
                  <a:pt x="28575" y="166687"/>
                </a:lnTo>
                <a:lnTo>
                  <a:pt x="7144" y="135731"/>
                </a:lnTo>
                <a:lnTo>
                  <a:pt x="0" y="97631"/>
                </a:lnTo>
                <a:lnTo>
                  <a:pt x="11907" y="57150"/>
                </a:lnTo>
                <a:lnTo>
                  <a:pt x="40482" y="26194"/>
                </a:lnTo>
                <a:lnTo>
                  <a:pt x="85725" y="9525"/>
                </a:lnTo>
                <a:lnTo>
                  <a:pt x="138113" y="0"/>
                </a:lnTo>
                <a:lnTo>
                  <a:pt x="200025" y="0"/>
                </a:lnTo>
                <a:lnTo>
                  <a:pt x="269082" y="64294"/>
                </a:lnTo>
                <a:lnTo>
                  <a:pt x="359569" y="17621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F50916A1-A8AB-4564-843F-9AF268F5C8DE}"/>
              </a:ext>
            </a:extLst>
          </p:cNvPr>
          <p:cNvSpPr/>
          <p:nvPr/>
        </p:nvSpPr>
        <p:spPr>
          <a:xfrm>
            <a:off x="4160839" y="2093913"/>
            <a:ext cx="1370012" cy="1801812"/>
          </a:xfrm>
          <a:custGeom>
            <a:avLst/>
            <a:gdLst>
              <a:gd name="connsiteX0" fmla="*/ 1114956 w 1369900"/>
              <a:gd name="connsiteY0" fmla="*/ 628862 h 1801606"/>
              <a:gd name="connsiteX1" fmla="*/ 883806 w 1369900"/>
              <a:gd name="connsiteY1" fmla="*/ 883807 h 1801606"/>
              <a:gd name="connsiteX2" fmla="*/ 642459 w 1369900"/>
              <a:gd name="connsiteY2" fmla="*/ 1165945 h 1801606"/>
              <a:gd name="connsiteX3" fmla="*/ 295735 w 1369900"/>
              <a:gd name="connsiteY3" fmla="*/ 1563658 h 1801606"/>
              <a:gd name="connsiteX4" fmla="*/ 81582 w 1369900"/>
              <a:gd name="connsiteY4" fmla="*/ 1801606 h 1801606"/>
              <a:gd name="connsiteX5" fmla="*/ 0 w 1369900"/>
              <a:gd name="connsiteY5" fmla="*/ 1791408 h 1801606"/>
              <a:gd name="connsiteX6" fmla="*/ 64586 w 1369900"/>
              <a:gd name="connsiteY6" fmla="*/ 1689430 h 1801606"/>
              <a:gd name="connsiteX7" fmla="*/ 319530 w 1369900"/>
              <a:gd name="connsiteY7" fmla="*/ 1346106 h 1801606"/>
              <a:gd name="connsiteX8" fmla="*/ 509888 w 1369900"/>
              <a:gd name="connsiteY8" fmla="*/ 1084363 h 1801606"/>
              <a:gd name="connsiteX9" fmla="*/ 594870 w 1369900"/>
              <a:gd name="connsiteY9" fmla="*/ 955191 h 1801606"/>
              <a:gd name="connsiteX10" fmla="*/ 832818 w 1369900"/>
              <a:gd name="connsiteY10" fmla="*/ 622064 h 1801606"/>
              <a:gd name="connsiteX11" fmla="*/ 904202 w 1369900"/>
              <a:gd name="connsiteY11" fmla="*/ 520086 h 1801606"/>
              <a:gd name="connsiteX12" fmla="*/ 958590 w 1369900"/>
              <a:gd name="connsiteY12" fmla="*/ 431706 h 1801606"/>
              <a:gd name="connsiteX13" fmla="*/ 1009579 w 1369900"/>
              <a:gd name="connsiteY13" fmla="*/ 319530 h 1801606"/>
              <a:gd name="connsiteX14" fmla="*/ 1029974 w 1369900"/>
              <a:gd name="connsiteY14" fmla="*/ 227750 h 1801606"/>
              <a:gd name="connsiteX15" fmla="*/ 1033374 w 1369900"/>
              <a:gd name="connsiteY15" fmla="*/ 173362 h 1801606"/>
              <a:gd name="connsiteX16" fmla="*/ 1016377 w 1369900"/>
              <a:gd name="connsiteY16" fmla="*/ 129172 h 1801606"/>
              <a:gd name="connsiteX17" fmla="*/ 992583 w 1369900"/>
              <a:gd name="connsiteY17" fmla="*/ 71384 h 1801606"/>
              <a:gd name="connsiteX18" fmla="*/ 978986 w 1369900"/>
              <a:gd name="connsiteY18" fmla="*/ 30593 h 1801606"/>
              <a:gd name="connsiteX19" fmla="*/ 982385 w 1369900"/>
              <a:gd name="connsiteY19" fmla="*/ 6799 h 1801606"/>
              <a:gd name="connsiteX20" fmla="*/ 999381 w 1369900"/>
              <a:gd name="connsiteY20" fmla="*/ 0 h 1801606"/>
              <a:gd name="connsiteX21" fmla="*/ 1033374 w 1369900"/>
              <a:gd name="connsiteY21" fmla="*/ 13597 h 1801606"/>
              <a:gd name="connsiteX22" fmla="*/ 1097960 w 1369900"/>
              <a:gd name="connsiteY22" fmla="*/ 44190 h 1801606"/>
              <a:gd name="connsiteX23" fmla="*/ 1186340 w 1369900"/>
              <a:gd name="connsiteY23" fmla="*/ 115575 h 1801606"/>
              <a:gd name="connsiteX24" fmla="*/ 1291717 w 1369900"/>
              <a:gd name="connsiteY24" fmla="*/ 203955 h 1801606"/>
              <a:gd name="connsiteX25" fmla="*/ 1346105 w 1369900"/>
              <a:gd name="connsiteY25" fmla="*/ 261743 h 1801606"/>
              <a:gd name="connsiteX26" fmla="*/ 1369900 w 1369900"/>
              <a:gd name="connsiteY26" fmla="*/ 302534 h 1801606"/>
              <a:gd name="connsiteX27" fmla="*/ 1369900 w 1369900"/>
              <a:gd name="connsiteY27" fmla="*/ 339926 h 1801606"/>
              <a:gd name="connsiteX28" fmla="*/ 1359702 w 1369900"/>
              <a:gd name="connsiteY28" fmla="*/ 367120 h 1801606"/>
              <a:gd name="connsiteX29" fmla="*/ 1339307 w 1369900"/>
              <a:gd name="connsiteY29" fmla="*/ 401112 h 1801606"/>
              <a:gd name="connsiteX30" fmla="*/ 1305314 w 1369900"/>
              <a:gd name="connsiteY30" fmla="*/ 431706 h 1801606"/>
              <a:gd name="connsiteX31" fmla="*/ 1250926 w 1369900"/>
              <a:gd name="connsiteY31" fmla="*/ 475896 h 1801606"/>
              <a:gd name="connsiteX32" fmla="*/ 1114956 w 1369900"/>
              <a:gd name="connsiteY32" fmla="*/ 628862 h 1801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369900" h="1801606">
                <a:moveTo>
                  <a:pt x="1114956" y="628862"/>
                </a:moveTo>
                <a:lnTo>
                  <a:pt x="883806" y="883807"/>
                </a:lnTo>
                <a:lnTo>
                  <a:pt x="642459" y="1165945"/>
                </a:lnTo>
                <a:lnTo>
                  <a:pt x="295735" y="1563658"/>
                </a:lnTo>
                <a:lnTo>
                  <a:pt x="81582" y="1801606"/>
                </a:lnTo>
                <a:lnTo>
                  <a:pt x="0" y="1791408"/>
                </a:lnTo>
                <a:lnTo>
                  <a:pt x="64586" y="1689430"/>
                </a:lnTo>
                <a:lnTo>
                  <a:pt x="319530" y="1346106"/>
                </a:lnTo>
                <a:lnTo>
                  <a:pt x="509888" y="1084363"/>
                </a:lnTo>
                <a:lnTo>
                  <a:pt x="594870" y="955191"/>
                </a:lnTo>
                <a:lnTo>
                  <a:pt x="832818" y="622064"/>
                </a:lnTo>
                <a:lnTo>
                  <a:pt x="904202" y="520086"/>
                </a:lnTo>
                <a:lnTo>
                  <a:pt x="958590" y="431706"/>
                </a:lnTo>
                <a:lnTo>
                  <a:pt x="1009579" y="319530"/>
                </a:lnTo>
                <a:lnTo>
                  <a:pt x="1029974" y="227750"/>
                </a:lnTo>
                <a:lnTo>
                  <a:pt x="1033374" y="173362"/>
                </a:lnTo>
                <a:lnTo>
                  <a:pt x="1016377" y="129172"/>
                </a:lnTo>
                <a:lnTo>
                  <a:pt x="992583" y="71384"/>
                </a:lnTo>
                <a:lnTo>
                  <a:pt x="978986" y="30593"/>
                </a:lnTo>
                <a:lnTo>
                  <a:pt x="982385" y="6799"/>
                </a:lnTo>
                <a:lnTo>
                  <a:pt x="999381" y="0"/>
                </a:lnTo>
                <a:lnTo>
                  <a:pt x="1033374" y="13597"/>
                </a:lnTo>
                <a:lnTo>
                  <a:pt x="1097960" y="44190"/>
                </a:lnTo>
                <a:lnTo>
                  <a:pt x="1186340" y="115575"/>
                </a:lnTo>
                <a:lnTo>
                  <a:pt x="1291717" y="203955"/>
                </a:lnTo>
                <a:lnTo>
                  <a:pt x="1346105" y="261743"/>
                </a:lnTo>
                <a:lnTo>
                  <a:pt x="1369900" y="302534"/>
                </a:lnTo>
                <a:lnTo>
                  <a:pt x="1369900" y="339926"/>
                </a:lnTo>
                <a:lnTo>
                  <a:pt x="1359702" y="367120"/>
                </a:lnTo>
                <a:lnTo>
                  <a:pt x="1339307" y="401112"/>
                </a:lnTo>
                <a:lnTo>
                  <a:pt x="1305314" y="431706"/>
                </a:lnTo>
                <a:lnTo>
                  <a:pt x="1250926" y="475896"/>
                </a:lnTo>
                <a:lnTo>
                  <a:pt x="1114956" y="62886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952D0251-BB25-4154-A00B-31C03B0CCFE3}"/>
              </a:ext>
            </a:extLst>
          </p:cNvPr>
          <p:cNvSpPr/>
          <p:nvPr/>
        </p:nvSpPr>
        <p:spPr>
          <a:xfrm>
            <a:off x="3984627" y="3552825"/>
            <a:ext cx="1452563" cy="609600"/>
          </a:xfrm>
          <a:custGeom>
            <a:avLst/>
            <a:gdLst>
              <a:gd name="connsiteX0" fmla="*/ 583407 w 1452563"/>
              <a:gd name="connsiteY0" fmla="*/ 230981 h 609600"/>
              <a:gd name="connsiteX1" fmla="*/ 959644 w 1452563"/>
              <a:gd name="connsiteY1" fmla="*/ 138113 h 609600"/>
              <a:gd name="connsiteX2" fmla="*/ 1452563 w 1452563"/>
              <a:gd name="connsiteY2" fmla="*/ 0 h 609600"/>
              <a:gd name="connsiteX3" fmla="*/ 1428750 w 1452563"/>
              <a:gd name="connsiteY3" fmla="*/ 102394 h 609600"/>
              <a:gd name="connsiteX4" fmla="*/ 1347788 w 1452563"/>
              <a:gd name="connsiteY4" fmla="*/ 147638 h 609600"/>
              <a:gd name="connsiteX5" fmla="*/ 1050132 w 1452563"/>
              <a:gd name="connsiteY5" fmla="*/ 280988 h 609600"/>
              <a:gd name="connsiteX6" fmla="*/ 719138 w 1452563"/>
              <a:gd name="connsiteY6" fmla="*/ 409575 h 609600"/>
              <a:gd name="connsiteX7" fmla="*/ 471488 w 1452563"/>
              <a:gd name="connsiteY7" fmla="*/ 516731 h 609600"/>
              <a:gd name="connsiteX8" fmla="*/ 378619 w 1452563"/>
              <a:gd name="connsiteY8" fmla="*/ 554831 h 609600"/>
              <a:gd name="connsiteX9" fmla="*/ 347663 w 1452563"/>
              <a:gd name="connsiteY9" fmla="*/ 573881 h 609600"/>
              <a:gd name="connsiteX10" fmla="*/ 304800 w 1452563"/>
              <a:gd name="connsiteY10" fmla="*/ 602456 h 609600"/>
              <a:gd name="connsiteX11" fmla="*/ 295275 w 1452563"/>
              <a:gd name="connsiteY11" fmla="*/ 609600 h 609600"/>
              <a:gd name="connsiteX12" fmla="*/ 266700 w 1452563"/>
              <a:gd name="connsiteY12" fmla="*/ 602456 h 609600"/>
              <a:gd name="connsiteX13" fmla="*/ 202407 w 1452563"/>
              <a:gd name="connsiteY13" fmla="*/ 573881 h 609600"/>
              <a:gd name="connsiteX14" fmla="*/ 147638 w 1452563"/>
              <a:gd name="connsiteY14" fmla="*/ 540544 h 609600"/>
              <a:gd name="connsiteX15" fmla="*/ 95250 w 1452563"/>
              <a:gd name="connsiteY15" fmla="*/ 485775 h 609600"/>
              <a:gd name="connsiteX16" fmla="*/ 64294 w 1452563"/>
              <a:gd name="connsiteY16" fmla="*/ 445294 h 609600"/>
              <a:gd name="connsiteX17" fmla="*/ 26194 w 1452563"/>
              <a:gd name="connsiteY17" fmla="*/ 385763 h 609600"/>
              <a:gd name="connsiteX18" fmla="*/ 7144 w 1452563"/>
              <a:gd name="connsiteY18" fmla="*/ 345281 h 609600"/>
              <a:gd name="connsiteX19" fmla="*/ 0 w 1452563"/>
              <a:gd name="connsiteY19" fmla="*/ 311944 h 609600"/>
              <a:gd name="connsiteX20" fmla="*/ 9525 w 1452563"/>
              <a:gd name="connsiteY20" fmla="*/ 288131 h 609600"/>
              <a:gd name="connsiteX21" fmla="*/ 38100 w 1452563"/>
              <a:gd name="connsiteY21" fmla="*/ 276225 h 609600"/>
              <a:gd name="connsiteX22" fmla="*/ 104775 w 1452563"/>
              <a:gd name="connsiteY22" fmla="*/ 278606 h 609600"/>
              <a:gd name="connsiteX23" fmla="*/ 304800 w 1452563"/>
              <a:gd name="connsiteY23" fmla="*/ 290513 h 609600"/>
              <a:gd name="connsiteX24" fmla="*/ 583407 w 1452563"/>
              <a:gd name="connsiteY24" fmla="*/ 230981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52563" h="609600">
                <a:moveTo>
                  <a:pt x="583407" y="230981"/>
                </a:moveTo>
                <a:lnTo>
                  <a:pt x="959644" y="138113"/>
                </a:lnTo>
                <a:lnTo>
                  <a:pt x="1452563" y="0"/>
                </a:lnTo>
                <a:lnTo>
                  <a:pt x="1428750" y="102394"/>
                </a:lnTo>
                <a:lnTo>
                  <a:pt x="1347788" y="147638"/>
                </a:lnTo>
                <a:lnTo>
                  <a:pt x="1050132" y="280988"/>
                </a:lnTo>
                <a:lnTo>
                  <a:pt x="719138" y="409575"/>
                </a:lnTo>
                <a:lnTo>
                  <a:pt x="471488" y="516731"/>
                </a:lnTo>
                <a:lnTo>
                  <a:pt x="378619" y="554831"/>
                </a:lnTo>
                <a:lnTo>
                  <a:pt x="347663" y="573881"/>
                </a:lnTo>
                <a:lnTo>
                  <a:pt x="304800" y="602456"/>
                </a:lnTo>
                <a:lnTo>
                  <a:pt x="295275" y="609600"/>
                </a:lnTo>
                <a:lnTo>
                  <a:pt x="266700" y="602456"/>
                </a:lnTo>
                <a:lnTo>
                  <a:pt x="202407" y="573881"/>
                </a:lnTo>
                <a:lnTo>
                  <a:pt x="147638" y="540544"/>
                </a:lnTo>
                <a:lnTo>
                  <a:pt x="95250" y="485775"/>
                </a:lnTo>
                <a:lnTo>
                  <a:pt x="64294" y="445294"/>
                </a:lnTo>
                <a:lnTo>
                  <a:pt x="26194" y="385763"/>
                </a:lnTo>
                <a:lnTo>
                  <a:pt x="7144" y="345281"/>
                </a:lnTo>
                <a:lnTo>
                  <a:pt x="0" y="311944"/>
                </a:lnTo>
                <a:lnTo>
                  <a:pt x="9525" y="288131"/>
                </a:lnTo>
                <a:lnTo>
                  <a:pt x="38100" y="276225"/>
                </a:lnTo>
                <a:lnTo>
                  <a:pt x="104775" y="278606"/>
                </a:lnTo>
                <a:lnTo>
                  <a:pt x="304800" y="290513"/>
                </a:lnTo>
                <a:lnTo>
                  <a:pt x="583407" y="23098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197042F5-9A71-410D-B9A1-1E215740E0A4}"/>
              </a:ext>
            </a:extLst>
          </p:cNvPr>
          <p:cNvSpPr/>
          <p:nvPr/>
        </p:nvSpPr>
        <p:spPr>
          <a:xfrm>
            <a:off x="5160965" y="3236913"/>
            <a:ext cx="549275" cy="774700"/>
          </a:xfrm>
          <a:custGeom>
            <a:avLst/>
            <a:gdLst>
              <a:gd name="connsiteX0" fmla="*/ 57150 w 550069"/>
              <a:gd name="connsiteY0" fmla="*/ 135731 h 776287"/>
              <a:gd name="connsiteX1" fmla="*/ 250031 w 550069"/>
              <a:gd name="connsiteY1" fmla="*/ 497681 h 776287"/>
              <a:gd name="connsiteX2" fmla="*/ 309562 w 550069"/>
              <a:gd name="connsiteY2" fmla="*/ 592931 h 776287"/>
              <a:gd name="connsiteX3" fmla="*/ 361950 w 550069"/>
              <a:gd name="connsiteY3" fmla="*/ 671512 h 776287"/>
              <a:gd name="connsiteX4" fmla="*/ 402431 w 550069"/>
              <a:gd name="connsiteY4" fmla="*/ 719137 h 776287"/>
              <a:gd name="connsiteX5" fmla="*/ 433387 w 550069"/>
              <a:gd name="connsiteY5" fmla="*/ 750094 h 776287"/>
              <a:gd name="connsiteX6" fmla="*/ 457200 w 550069"/>
              <a:gd name="connsiteY6" fmla="*/ 764381 h 776287"/>
              <a:gd name="connsiteX7" fmla="*/ 478631 w 550069"/>
              <a:gd name="connsiteY7" fmla="*/ 773906 h 776287"/>
              <a:gd name="connsiteX8" fmla="*/ 502444 w 550069"/>
              <a:gd name="connsiteY8" fmla="*/ 776287 h 776287"/>
              <a:gd name="connsiteX9" fmla="*/ 526256 w 550069"/>
              <a:gd name="connsiteY9" fmla="*/ 769144 h 776287"/>
              <a:gd name="connsiteX10" fmla="*/ 542925 w 550069"/>
              <a:gd name="connsiteY10" fmla="*/ 750094 h 776287"/>
              <a:gd name="connsiteX11" fmla="*/ 547687 w 550069"/>
              <a:gd name="connsiteY11" fmla="*/ 707231 h 776287"/>
              <a:gd name="connsiteX12" fmla="*/ 550069 w 550069"/>
              <a:gd name="connsiteY12" fmla="*/ 659606 h 776287"/>
              <a:gd name="connsiteX13" fmla="*/ 540544 w 550069"/>
              <a:gd name="connsiteY13" fmla="*/ 569119 h 776287"/>
              <a:gd name="connsiteX14" fmla="*/ 526256 w 550069"/>
              <a:gd name="connsiteY14" fmla="*/ 502444 h 776287"/>
              <a:gd name="connsiteX15" fmla="*/ 500062 w 550069"/>
              <a:gd name="connsiteY15" fmla="*/ 411956 h 776287"/>
              <a:gd name="connsiteX16" fmla="*/ 469106 w 550069"/>
              <a:gd name="connsiteY16" fmla="*/ 338137 h 776287"/>
              <a:gd name="connsiteX17" fmla="*/ 369094 w 550069"/>
              <a:gd name="connsiteY17" fmla="*/ 247650 h 776287"/>
              <a:gd name="connsiteX18" fmla="*/ 252412 w 550069"/>
              <a:gd name="connsiteY18" fmla="*/ 154781 h 776287"/>
              <a:gd name="connsiteX19" fmla="*/ 78581 w 550069"/>
              <a:gd name="connsiteY19" fmla="*/ 30956 h 776287"/>
              <a:gd name="connsiteX20" fmla="*/ 40481 w 550069"/>
              <a:gd name="connsiteY20" fmla="*/ 11906 h 776287"/>
              <a:gd name="connsiteX21" fmla="*/ 19050 w 550069"/>
              <a:gd name="connsiteY21" fmla="*/ 0 h 776287"/>
              <a:gd name="connsiteX22" fmla="*/ 0 w 550069"/>
              <a:gd name="connsiteY22" fmla="*/ 4762 h 776287"/>
              <a:gd name="connsiteX23" fmla="*/ 2381 w 550069"/>
              <a:gd name="connsiteY23" fmla="*/ 30956 h 776287"/>
              <a:gd name="connsiteX24" fmla="*/ 57150 w 550069"/>
              <a:gd name="connsiteY24" fmla="*/ 135731 h 776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50069" h="776287">
                <a:moveTo>
                  <a:pt x="57150" y="135731"/>
                </a:moveTo>
                <a:lnTo>
                  <a:pt x="250031" y="497681"/>
                </a:lnTo>
                <a:lnTo>
                  <a:pt x="309562" y="592931"/>
                </a:lnTo>
                <a:lnTo>
                  <a:pt x="361950" y="671512"/>
                </a:lnTo>
                <a:lnTo>
                  <a:pt x="402431" y="719137"/>
                </a:lnTo>
                <a:lnTo>
                  <a:pt x="433387" y="750094"/>
                </a:lnTo>
                <a:lnTo>
                  <a:pt x="457200" y="764381"/>
                </a:lnTo>
                <a:lnTo>
                  <a:pt x="478631" y="773906"/>
                </a:lnTo>
                <a:lnTo>
                  <a:pt x="502444" y="776287"/>
                </a:lnTo>
                <a:lnTo>
                  <a:pt x="526256" y="769144"/>
                </a:lnTo>
                <a:lnTo>
                  <a:pt x="542925" y="750094"/>
                </a:lnTo>
                <a:lnTo>
                  <a:pt x="547687" y="707231"/>
                </a:lnTo>
                <a:lnTo>
                  <a:pt x="550069" y="659606"/>
                </a:lnTo>
                <a:lnTo>
                  <a:pt x="540544" y="569119"/>
                </a:lnTo>
                <a:lnTo>
                  <a:pt x="526256" y="502444"/>
                </a:lnTo>
                <a:lnTo>
                  <a:pt x="500062" y="411956"/>
                </a:lnTo>
                <a:lnTo>
                  <a:pt x="469106" y="338137"/>
                </a:lnTo>
                <a:lnTo>
                  <a:pt x="369094" y="247650"/>
                </a:lnTo>
                <a:lnTo>
                  <a:pt x="252412" y="154781"/>
                </a:lnTo>
                <a:lnTo>
                  <a:pt x="78581" y="30956"/>
                </a:lnTo>
                <a:lnTo>
                  <a:pt x="40481" y="11906"/>
                </a:lnTo>
                <a:lnTo>
                  <a:pt x="19050" y="0"/>
                </a:lnTo>
                <a:lnTo>
                  <a:pt x="0" y="4762"/>
                </a:lnTo>
                <a:lnTo>
                  <a:pt x="2381" y="30956"/>
                </a:lnTo>
                <a:lnTo>
                  <a:pt x="57150" y="1357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B1BE2E0B-AC3D-4235-AA78-E3E73172B536}"/>
              </a:ext>
            </a:extLst>
          </p:cNvPr>
          <p:cNvSpPr/>
          <p:nvPr/>
        </p:nvSpPr>
        <p:spPr>
          <a:xfrm rot="16200000">
            <a:off x="3707608" y="4799807"/>
            <a:ext cx="2254250" cy="280987"/>
          </a:xfrm>
          <a:custGeom>
            <a:avLst/>
            <a:gdLst>
              <a:gd name="connsiteX0" fmla="*/ 719137 w 2255043"/>
              <a:gd name="connsiteY0" fmla="*/ 280988 h 280988"/>
              <a:gd name="connsiteX1" fmla="*/ 1990725 w 2255043"/>
              <a:gd name="connsiteY1" fmla="*/ 278606 h 280988"/>
              <a:gd name="connsiteX2" fmla="*/ 2088356 w 2255043"/>
              <a:gd name="connsiteY2" fmla="*/ 264319 h 280988"/>
              <a:gd name="connsiteX3" fmla="*/ 2195512 w 2255043"/>
              <a:gd name="connsiteY3" fmla="*/ 233363 h 280988"/>
              <a:gd name="connsiteX4" fmla="*/ 2255043 w 2255043"/>
              <a:gd name="connsiteY4" fmla="*/ 190500 h 280988"/>
              <a:gd name="connsiteX5" fmla="*/ 2157412 w 2255043"/>
              <a:gd name="connsiteY5" fmla="*/ 42863 h 280988"/>
              <a:gd name="connsiteX6" fmla="*/ 2107406 w 2255043"/>
              <a:gd name="connsiteY6" fmla="*/ 61913 h 280988"/>
              <a:gd name="connsiteX7" fmla="*/ 2057400 w 2255043"/>
              <a:gd name="connsiteY7" fmla="*/ 83344 h 280988"/>
              <a:gd name="connsiteX8" fmla="*/ 2019300 w 2255043"/>
              <a:gd name="connsiteY8" fmla="*/ 97631 h 280988"/>
              <a:gd name="connsiteX9" fmla="*/ 1993106 w 2255043"/>
              <a:gd name="connsiteY9" fmla="*/ 100013 h 280988"/>
              <a:gd name="connsiteX10" fmla="*/ 1821656 w 2255043"/>
              <a:gd name="connsiteY10" fmla="*/ 102394 h 280988"/>
              <a:gd name="connsiteX11" fmla="*/ 1359693 w 2255043"/>
              <a:gd name="connsiteY11" fmla="*/ 102394 h 280988"/>
              <a:gd name="connsiteX12" fmla="*/ 1204912 w 2255043"/>
              <a:gd name="connsiteY12" fmla="*/ 102394 h 280988"/>
              <a:gd name="connsiteX13" fmla="*/ 1054893 w 2255043"/>
              <a:gd name="connsiteY13" fmla="*/ 90488 h 280988"/>
              <a:gd name="connsiteX14" fmla="*/ 619125 w 2255043"/>
              <a:gd name="connsiteY14" fmla="*/ 40481 h 280988"/>
              <a:gd name="connsiteX15" fmla="*/ 492918 w 2255043"/>
              <a:gd name="connsiteY15" fmla="*/ 16669 h 280988"/>
              <a:gd name="connsiteX16" fmla="*/ 445293 w 2255043"/>
              <a:gd name="connsiteY16" fmla="*/ 7144 h 280988"/>
              <a:gd name="connsiteX17" fmla="*/ 407193 w 2255043"/>
              <a:gd name="connsiteY17" fmla="*/ 0 h 280988"/>
              <a:gd name="connsiteX18" fmla="*/ 266700 w 2255043"/>
              <a:gd name="connsiteY18" fmla="*/ 21431 h 280988"/>
              <a:gd name="connsiteX19" fmla="*/ 192881 w 2255043"/>
              <a:gd name="connsiteY19" fmla="*/ 42863 h 280988"/>
              <a:gd name="connsiteX20" fmla="*/ 119062 w 2255043"/>
              <a:gd name="connsiteY20" fmla="*/ 73819 h 280988"/>
              <a:gd name="connsiteX21" fmla="*/ 59531 w 2255043"/>
              <a:gd name="connsiteY21" fmla="*/ 102394 h 280988"/>
              <a:gd name="connsiteX22" fmla="*/ 21431 w 2255043"/>
              <a:gd name="connsiteY22" fmla="*/ 135731 h 280988"/>
              <a:gd name="connsiteX23" fmla="*/ 0 w 2255043"/>
              <a:gd name="connsiteY23" fmla="*/ 173831 h 280988"/>
              <a:gd name="connsiteX24" fmla="*/ 0 w 2255043"/>
              <a:gd name="connsiteY24" fmla="*/ 202406 h 280988"/>
              <a:gd name="connsiteX25" fmla="*/ 9525 w 2255043"/>
              <a:gd name="connsiteY25" fmla="*/ 221456 h 280988"/>
              <a:gd name="connsiteX26" fmla="*/ 45243 w 2255043"/>
              <a:gd name="connsiteY26" fmla="*/ 238125 h 280988"/>
              <a:gd name="connsiteX27" fmla="*/ 111918 w 2255043"/>
              <a:gd name="connsiteY27" fmla="*/ 261938 h 280988"/>
              <a:gd name="connsiteX28" fmla="*/ 166687 w 2255043"/>
              <a:gd name="connsiteY28" fmla="*/ 273844 h 280988"/>
              <a:gd name="connsiteX29" fmla="*/ 197643 w 2255043"/>
              <a:gd name="connsiteY29" fmla="*/ 278606 h 280988"/>
              <a:gd name="connsiteX30" fmla="*/ 238125 w 2255043"/>
              <a:gd name="connsiteY30" fmla="*/ 278606 h 280988"/>
              <a:gd name="connsiteX31" fmla="*/ 719137 w 2255043"/>
              <a:gd name="connsiteY31" fmla="*/ 280988 h 28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255043" h="280988">
                <a:moveTo>
                  <a:pt x="719137" y="280988"/>
                </a:moveTo>
                <a:lnTo>
                  <a:pt x="1990725" y="278606"/>
                </a:lnTo>
                <a:lnTo>
                  <a:pt x="2088356" y="264319"/>
                </a:lnTo>
                <a:lnTo>
                  <a:pt x="2195512" y="233363"/>
                </a:lnTo>
                <a:lnTo>
                  <a:pt x="2255043" y="190500"/>
                </a:lnTo>
                <a:lnTo>
                  <a:pt x="2157412" y="42863"/>
                </a:lnTo>
                <a:lnTo>
                  <a:pt x="2107406" y="61913"/>
                </a:lnTo>
                <a:lnTo>
                  <a:pt x="2057400" y="83344"/>
                </a:lnTo>
                <a:lnTo>
                  <a:pt x="2019300" y="97631"/>
                </a:lnTo>
                <a:lnTo>
                  <a:pt x="1993106" y="100013"/>
                </a:lnTo>
                <a:lnTo>
                  <a:pt x="1821656" y="102394"/>
                </a:lnTo>
                <a:lnTo>
                  <a:pt x="1359693" y="102394"/>
                </a:lnTo>
                <a:lnTo>
                  <a:pt x="1204912" y="102394"/>
                </a:lnTo>
                <a:lnTo>
                  <a:pt x="1054893" y="90488"/>
                </a:lnTo>
                <a:lnTo>
                  <a:pt x="619125" y="40481"/>
                </a:lnTo>
                <a:lnTo>
                  <a:pt x="492918" y="16669"/>
                </a:lnTo>
                <a:lnTo>
                  <a:pt x="445293" y="7144"/>
                </a:lnTo>
                <a:lnTo>
                  <a:pt x="407193" y="0"/>
                </a:lnTo>
                <a:lnTo>
                  <a:pt x="266700" y="21431"/>
                </a:lnTo>
                <a:lnTo>
                  <a:pt x="192881" y="42863"/>
                </a:lnTo>
                <a:lnTo>
                  <a:pt x="119062" y="73819"/>
                </a:lnTo>
                <a:lnTo>
                  <a:pt x="59531" y="102394"/>
                </a:lnTo>
                <a:lnTo>
                  <a:pt x="21431" y="135731"/>
                </a:lnTo>
                <a:lnTo>
                  <a:pt x="0" y="173831"/>
                </a:lnTo>
                <a:lnTo>
                  <a:pt x="0" y="202406"/>
                </a:lnTo>
                <a:lnTo>
                  <a:pt x="9525" y="221456"/>
                </a:lnTo>
                <a:lnTo>
                  <a:pt x="45243" y="238125"/>
                </a:lnTo>
                <a:lnTo>
                  <a:pt x="111918" y="261938"/>
                </a:lnTo>
                <a:lnTo>
                  <a:pt x="166687" y="273844"/>
                </a:lnTo>
                <a:lnTo>
                  <a:pt x="197643" y="278606"/>
                </a:lnTo>
                <a:lnTo>
                  <a:pt x="238125" y="278606"/>
                </a:lnTo>
                <a:lnTo>
                  <a:pt x="719137" y="28098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3B5F2FBA-3575-4FA0-9A78-7DC7997A6982}"/>
              </a:ext>
            </a:extLst>
          </p:cNvPr>
          <p:cNvSpPr/>
          <p:nvPr/>
        </p:nvSpPr>
        <p:spPr>
          <a:xfrm>
            <a:off x="5880100" y="1757363"/>
            <a:ext cx="2211388" cy="423862"/>
          </a:xfrm>
          <a:custGeom>
            <a:avLst/>
            <a:gdLst>
              <a:gd name="connsiteX0" fmla="*/ 454819 w 2212182"/>
              <a:gd name="connsiteY0" fmla="*/ 219075 h 423862"/>
              <a:gd name="connsiteX1" fmla="*/ 847725 w 2212182"/>
              <a:gd name="connsiteY1" fmla="*/ 192881 h 423862"/>
              <a:gd name="connsiteX2" fmla="*/ 1076325 w 2212182"/>
              <a:gd name="connsiteY2" fmla="*/ 171450 h 423862"/>
              <a:gd name="connsiteX3" fmla="*/ 1269207 w 2212182"/>
              <a:gd name="connsiteY3" fmla="*/ 133350 h 423862"/>
              <a:gd name="connsiteX4" fmla="*/ 1364457 w 2212182"/>
              <a:gd name="connsiteY4" fmla="*/ 128587 h 423862"/>
              <a:gd name="connsiteX5" fmla="*/ 1545432 w 2212182"/>
              <a:gd name="connsiteY5" fmla="*/ 109537 h 423862"/>
              <a:gd name="connsiteX6" fmla="*/ 1735932 w 2212182"/>
              <a:gd name="connsiteY6" fmla="*/ 9525 h 423862"/>
              <a:gd name="connsiteX7" fmla="*/ 1766888 w 2212182"/>
              <a:gd name="connsiteY7" fmla="*/ 0 h 423862"/>
              <a:gd name="connsiteX8" fmla="*/ 1785938 w 2212182"/>
              <a:gd name="connsiteY8" fmla="*/ 0 h 423862"/>
              <a:gd name="connsiteX9" fmla="*/ 1835944 w 2212182"/>
              <a:gd name="connsiteY9" fmla="*/ 0 h 423862"/>
              <a:gd name="connsiteX10" fmla="*/ 1945482 w 2212182"/>
              <a:gd name="connsiteY10" fmla="*/ 19050 h 423862"/>
              <a:gd name="connsiteX11" fmla="*/ 2047875 w 2212182"/>
              <a:gd name="connsiteY11" fmla="*/ 42862 h 423862"/>
              <a:gd name="connsiteX12" fmla="*/ 2119313 w 2212182"/>
              <a:gd name="connsiteY12" fmla="*/ 64293 h 423862"/>
              <a:gd name="connsiteX13" fmla="*/ 2166938 w 2212182"/>
              <a:gd name="connsiteY13" fmla="*/ 88106 h 423862"/>
              <a:gd name="connsiteX14" fmla="*/ 2197894 w 2212182"/>
              <a:gd name="connsiteY14" fmla="*/ 114300 h 423862"/>
              <a:gd name="connsiteX15" fmla="*/ 2212182 w 2212182"/>
              <a:gd name="connsiteY15" fmla="*/ 140493 h 423862"/>
              <a:gd name="connsiteX16" fmla="*/ 2200275 w 2212182"/>
              <a:gd name="connsiteY16" fmla="*/ 169068 h 423862"/>
              <a:gd name="connsiteX17" fmla="*/ 2176463 w 2212182"/>
              <a:gd name="connsiteY17" fmla="*/ 200025 h 423862"/>
              <a:gd name="connsiteX18" fmla="*/ 2145507 w 2212182"/>
              <a:gd name="connsiteY18" fmla="*/ 216693 h 423862"/>
              <a:gd name="connsiteX19" fmla="*/ 2083594 w 2212182"/>
              <a:gd name="connsiteY19" fmla="*/ 226218 h 423862"/>
              <a:gd name="connsiteX20" fmla="*/ 1628775 w 2212182"/>
              <a:gd name="connsiteY20" fmla="*/ 271462 h 423862"/>
              <a:gd name="connsiteX21" fmla="*/ 926307 w 2212182"/>
              <a:gd name="connsiteY21" fmla="*/ 338137 h 423862"/>
              <a:gd name="connsiteX22" fmla="*/ 526257 w 2212182"/>
              <a:gd name="connsiteY22" fmla="*/ 378618 h 423862"/>
              <a:gd name="connsiteX23" fmla="*/ 385763 w 2212182"/>
              <a:gd name="connsiteY23" fmla="*/ 404812 h 423862"/>
              <a:gd name="connsiteX24" fmla="*/ 321469 w 2212182"/>
              <a:gd name="connsiteY24" fmla="*/ 421481 h 423862"/>
              <a:gd name="connsiteX25" fmla="*/ 283369 w 2212182"/>
              <a:gd name="connsiteY25" fmla="*/ 423862 h 423862"/>
              <a:gd name="connsiteX26" fmla="*/ 247650 w 2212182"/>
              <a:gd name="connsiteY26" fmla="*/ 411956 h 423862"/>
              <a:gd name="connsiteX27" fmla="*/ 192882 w 2212182"/>
              <a:gd name="connsiteY27" fmla="*/ 383381 h 423862"/>
              <a:gd name="connsiteX28" fmla="*/ 142875 w 2212182"/>
              <a:gd name="connsiteY28" fmla="*/ 345281 h 423862"/>
              <a:gd name="connsiteX29" fmla="*/ 83344 w 2212182"/>
              <a:gd name="connsiteY29" fmla="*/ 285750 h 423862"/>
              <a:gd name="connsiteX30" fmla="*/ 28575 w 2212182"/>
              <a:gd name="connsiteY30" fmla="*/ 223837 h 423862"/>
              <a:gd name="connsiteX31" fmla="*/ 4763 w 2212182"/>
              <a:gd name="connsiteY31" fmla="*/ 195262 h 423862"/>
              <a:gd name="connsiteX32" fmla="*/ 0 w 2212182"/>
              <a:gd name="connsiteY32" fmla="*/ 173831 h 423862"/>
              <a:gd name="connsiteX33" fmla="*/ 0 w 2212182"/>
              <a:gd name="connsiteY33" fmla="*/ 150018 h 423862"/>
              <a:gd name="connsiteX34" fmla="*/ 4763 w 2212182"/>
              <a:gd name="connsiteY34" fmla="*/ 142875 h 423862"/>
              <a:gd name="connsiteX35" fmla="*/ 26194 w 2212182"/>
              <a:gd name="connsiteY35" fmla="*/ 142875 h 423862"/>
              <a:gd name="connsiteX36" fmla="*/ 50007 w 2212182"/>
              <a:gd name="connsiteY36" fmla="*/ 152400 h 423862"/>
              <a:gd name="connsiteX37" fmla="*/ 85725 w 2212182"/>
              <a:gd name="connsiteY37" fmla="*/ 169068 h 423862"/>
              <a:gd name="connsiteX38" fmla="*/ 123825 w 2212182"/>
              <a:gd name="connsiteY38" fmla="*/ 185737 h 423862"/>
              <a:gd name="connsiteX39" fmla="*/ 173832 w 2212182"/>
              <a:gd name="connsiteY39" fmla="*/ 200025 h 423862"/>
              <a:gd name="connsiteX40" fmla="*/ 226219 w 2212182"/>
              <a:gd name="connsiteY40" fmla="*/ 209550 h 423862"/>
              <a:gd name="connsiteX41" fmla="*/ 316707 w 2212182"/>
              <a:gd name="connsiteY41" fmla="*/ 221456 h 423862"/>
              <a:gd name="connsiteX42" fmla="*/ 454819 w 2212182"/>
              <a:gd name="connsiteY42" fmla="*/ 219075 h 423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212182" h="423862">
                <a:moveTo>
                  <a:pt x="454819" y="219075"/>
                </a:moveTo>
                <a:lnTo>
                  <a:pt x="847725" y="192881"/>
                </a:lnTo>
                <a:lnTo>
                  <a:pt x="1076325" y="171450"/>
                </a:lnTo>
                <a:lnTo>
                  <a:pt x="1269207" y="133350"/>
                </a:lnTo>
                <a:lnTo>
                  <a:pt x="1364457" y="128587"/>
                </a:lnTo>
                <a:lnTo>
                  <a:pt x="1545432" y="109537"/>
                </a:lnTo>
                <a:lnTo>
                  <a:pt x="1735932" y="9525"/>
                </a:lnTo>
                <a:lnTo>
                  <a:pt x="1766888" y="0"/>
                </a:lnTo>
                <a:lnTo>
                  <a:pt x="1785938" y="0"/>
                </a:lnTo>
                <a:lnTo>
                  <a:pt x="1835944" y="0"/>
                </a:lnTo>
                <a:lnTo>
                  <a:pt x="1945482" y="19050"/>
                </a:lnTo>
                <a:lnTo>
                  <a:pt x="2047875" y="42862"/>
                </a:lnTo>
                <a:lnTo>
                  <a:pt x="2119313" y="64293"/>
                </a:lnTo>
                <a:lnTo>
                  <a:pt x="2166938" y="88106"/>
                </a:lnTo>
                <a:lnTo>
                  <a:pt x="2197894" y="114300"/>
                </a:lnTo>
                <a:lnTo>
                  <a:pt x="2212182" y="140493"/>
                </a:lnTo>
                <a:lnTo>
                  <a:pt x="2200275" y="169068"/>
                </a:lnTo>
                <a:lnTo>
                  <a:pt x="2176463" y="200025"/>
                </a:lnTo>
                <a:lnTo>
                  <a:pt x="2145507" y="216693"/>
                </a:lnTo>
                <a:lnTo>
                  <a:pt x="2083594" y="226218"/>
                </a:lnTo>
                <a:lnTo>
                  <a:pt x="1628775" y="271462"/>
                </a:lnTo>
                <a:lnTo>
                  <a:pt x="926307" y="338137"/>
                </a:lnTo>
                <a:lnTo>
                  <a:pt x="526257" y="378618"/>
                </a:lnTo>
                <a:lnTo>
                  <a:pt x="385763" y="404812"/>
                </a:lnTo>
                <a:lnTo>
                  <a:pt x="321469" y="421481"/>
                </a:lnTo>
                <a:lnTo>
                  <a:pt x="283369" y="423862"/>
                </a:lnTo>
                <a:lnTo>
                  <a:pt x="247650" y="411956"/>
                </a:lnTo>
                <a:lnTo>
                  <a:pt x="192882" y="383381"/>
                </a:lnTo>
                <a:lnTo>
                  <a:pt x="142875" y="345281"/>
                </a:lnTo>
                <a:lnTo>
                  <a:pt x="83344" y="285750"/>
                </a:lnTo>
                <a:lnTo>
                  <a:pt x="28575" y="223837"/>
                </a:lnTo>
                <a:lnTo>
                  <a:pt x="4763" y="195262"/>
                </a:lnTo>
                <a:lnTo>
                  <a:pt x="0" y="173831"/>
                </a:lnTo>
                <a:lnTo>
                  <a:pt x="0" y="150018"/>
                </a:lnTo>
                <a:lnTo>
                  <a:pt x="4763" y="142875"/>
                </a:lnTo>
                <a:lnTo>
                  <a:pt x="26194" y="142875"/>
                </a:lnTo>
                <a:lnTo>
                  <a:pt x="50007" y="152400"/>
                </a:lnTo>
                <a:lnTo>
                  <a:pt x="85725" y="169068"/>
                </a:lnTo>
                <a:lnTo>
                  <a:pt x="123825" y="185737"/>
                </a:lnTo>
                <a:lnTo>
                  <a:pt x="173832" y="200025"/>
                </a:lnTo>
                <a:lnTo>
                  <a:pt x="226219" y="209550"/>
                </a:lnTo>
                <a:lnTo>
                  <a:pt x="316707" y="221456"/>
                </a:lnTo>
                <a:lnTo>
                  <a:pt x="454819" y="2190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E9EDC27A-1E9A-4FE0-B4AF-2D1297127BB5}"/>
              </a:ext>
            </a:extLst>
          </p:cNvPr>
          <p:cNvSpPr/>
          <p:nvPr/>
        </p:nvSpPr>
        <p:spPr>
          <a:xfrm rot="16200000">
            <a:off x="6084888" y="1863725"/>
            <a:ext cx="1644650" cy="533400"/>
          </a:xfrm>
          <a:custGeom>
            <a:avLst/>
            <a:gdLst>
              <a:gd name="connsiteX0" fmla="*/ 666750 w 1645443"/>
              <a:gd name="connsiteY0" fmla="*/ 252413 h 533400"/>
              <a:gd name="connsiteX1" fmla="*/ 995362 w 1645443"/>
              <a:gd name="connsiteY1" fmla="*/ 254794 h 533400"/>
              <a:gd name="connsiteX2" fmla="*/ 1116806 w 1645443"/>
              <a:gd name="connsiteY2" fmla="*/ 252413 h 533400"/>
              <a:gd name="connsiteX3" fmla="*/ 1262062 w 1645443"/>
              <a:gd name="connsiteY3" fmla="*/ 242888 h 533400"/>
              <a:gd name="connsiteX4" fmla="*/ 1338262 w 1645443"/>
              <a:gd name="connsiteY4" fmla="*/ 226219 h 533400"/>
              <a:gd name="connsiteX5" fmla="*/ 1407318 w 1645443"/>
              <a:gd name="connsiteY5" fmla="*/ 204788 h 533400"/>
              <a:gd name="connsiteX6" fmla="*/ 1462087 w 1645443"/>
              <a:gd name="connsiteY6" fmla="*/ 183357 h 533400"/>
              <a:gd name="connsiteX7" fmla="*/ 1500187 w 1645443"/>
              <a:gd name="connsiteY7" fmla="*/ 159544 h 533400"/>
              <a:gd name="connsiteX8" fmla="*/ 1543050 w 1645443"/>
              <a:gd name="connsiteY8" fmla="*/ 102394 h 533400"/>
              <a:gd name="connsiteX9" fmla="*/ 1564481 w 1645443"/>
              <a:gd name="connsiteY9" fmla="*/ 54769 h 533400"/>
              <a:gd name="connsiteX10" fmla="*/ 1581150 w 1645443"/>
              <a:gd name="connsiteY10" fmla="*/ 26194 h 533400"/>
              <a:gd name="connsiteX11" fmla="*/ 1595437 w 1645443"/>
              <a:gd name="connsiteY11" fmla="*/ 7144 h 533400"/>
              <a:gd name="connsiteX12" fmla="*/ 1614487 w 1645443"/>
              <a:gd name="connsiteY12" fmla="*/ 0 h 533400"/>
              <a:gd name="connsiteX13" fmla="*/ 1633537 w 1645443"/>
              <a:gd name="connsiteY13" fmla="*/ 4763 h 533400"/>
              <a:gd name="connsiteX14" fmla="*/ 1643062 w 1645443"/>
              <a:gd name="connsiteY14" fmla="*/ 16669 h 533400"/>
              <a:gd name="connsiteX15" fmla="*/ 1645443 w 1645443"/>
              <a:gd name="connsiteY15" fmla="*/ 61913 h 533400"/>
              <a:gd name="connsiteX16" fmla="*/ 1640681 w 1645443"/>
              <a:gd name="connsiteY16" fmla="*/ 126207 h 533400"/>
              <a:gd name="connsiteX17" fmla="*/ 1626393 w 1645443"/>
              <a:gd name="connsiteY17" fmla="*/ 185738 h 533400"/>
              <a:gd name="connsiteX18" fmla="*/ 1585912 w 1645443"/>
              <a:gd name="connsiteY18" fmla="*/ 290513 h 533400"/>
              <a:gd name="connsiteX19" fmla="*/ 1535906 w 1645443"/>
              <a:gd name="connsiteY19" fmla="*/ 388144 h 533400"/>
              <a:gd name="connsiteX20" fmla="*/ 1490662 w 1645443"/>
              <a:gd name="connsiteY20" fmla="*/ 459582 h 533400"/>
              <a:gd name="connsiteX21" fmla="*/ 1462087 w 1645443"/>
              <a:gd name="connsiteY21" fmla="*/ 502444 h 533400"/>
              <a:gd name="connsiteX22" fmla="*/ 1435893 w 1645443"/>
              <a:gd name="connsiteY22" fmla="*/ 526257 h 533400"/>
              <a:gd name="connsiteX23" fmla="*/ 1407318 w 1645443"/>
              <a:gd name="connsiteY23" fmla="*/ 533400 h 533400"/>
              <a:gd name="connsiteX24" fmla="*/ 1381125 w 1645443"/>
              <a:gd name="connsiteY24" fmla="*/ 533400 h 533400"/>
              <a:gd name="connsiteX25" fmla="*/ 1340643 w 1645443"/>
              <a:gd name="connsiteY25" fmla="*/ 526257 h 533400"/>
              <a:gd name="connsiteX26" fmla="*/ 1300162 w 1645443"/>
              <a:gd name="connsiteY26" fmla="*/ 514350 h 533400"/>
              <a:gd name="connsiteX27" fmla="*/ 1273968 w 1645443"/>
              <a:gd name="connsiteY27" fmla="*/ 502444 h 533400"/>
              <a:gd name="connsiteX28" fmla="*/ 1238250 w 1645443"/>
              <a:gd name="connsiteY28" fmla="*/ 497682 h 533400"/>
              <a:gd name="connsiteX29" fmla="*/ 1021556 w 1645443"/>
              <a:gd name="connsiteY29" fmla="*/ 502444 h 533400"/>
              <a:gd name="connsiteX30" fmla="*/ 854868 w 1645443"/>
              <a:gd name="connsiteY30" fmla="*/ 500063 h 533400"/>
              <a:gd name="connsiteX31" fmla="*/ 435768 w 1645443"/>
              <a:gd name="connsiteY31" fmla="*/ 471488 h 533400"/>
              <a:gd name="connsiteX32" fmla="*/ 366712 w 1645443"/>
              <a:gd name="connsiteY32" fmla="*/ 473869 h 533400"/>
              <a:gd name="connsiteX33" fmla="*/ 128587 w 1645443"/>
              <a:gd name="connsiteY33" fmla="*/ 457200 h 533400"/>
              <a:gd name="connsiteX34" fmla="*/ 11906 w 1645443"/>
              <a:gd name="connsiteY34" fmla="*/ 454819 h 533400"/>
              <a:gd name="connsiteX35" fmla="*/ 0 w 1645443"/>
              <a:gd name="connsiteY35" fmla="*/ 250032 h 533400"/>
              <a:gd name="connsiteX36" fmla="*/ 173831 w 1645443"/>
              <a:gd name="connsiteY36" fmla="*/ 254794 h 533400"/>
              <a:gd name="connsiteX37" fmla="*/ 514350 w 1645443"/>
              <a:gd name="connsiteY37" fmla="*/ 254794 h 533400"/>
              <a:gd name="connsiteX38" fmla="*/ 666750 w 1645443"/>
              <a:gd name="connsiteY38" fmla="*/ 252413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645443" h="533400">
                <a:moveTo>
                  <a:pt x="666750" y="252413"/>
                </a:moveTo>
                <a:lnTo>
                  <a:pt x="995362" y="254794"/>
                </a:lnTo>
                <a:lnTo>
                  <a:pt x="1116806" y="252413"/>
                </a:lnTo>
                <a:lnTo>
                  <a:pt x="1262062" y="242888"/>
                </a:lnTo>
                <a:lnTo>
                  <a:pt x="1338262" y="226219"/>
                </a:lnTo>
                <a:lnTo>
                  <a:pt x="1407318" y="204788"/>
                </a:lnTo>
                <a:lnTo>
                  <a:pt x="1462087" y="183357"/>
                </a:lnTo>
                <a:lnTo>
                  <a:pt x="1500187" y="159544"/>
                </a:lnTo>
                <a:lnTo>
                  <a:pt x="1543050" y="102394"/>
                </a:lnTo>
                <a:lnTo>
                  <a:pt x="1564481" y="54769"/>
                </a:lnTo>
                <a:lnTo>
                  <a:pt x="1581150" y="26194"/>
                </a:lnTo>
                <a:lnTo>
                  <a:pt x="1595437" y="7144"/>
                </a:lnTo>
                <a:lnTo>
                  <a:pt x="1614487" y="0"/>
                </a:lnTo>
                <a:lnTo>
                  <a:pt x="1633537" y="4763"/>
                </a:lnTo>
                <a:lnTo>
                  <a:pt x="1643062" y="16669"/>
                </a:lnTo>
                <a:lnTo>
                  <a:pt x="1645443" y="61913"/>
                </a:lnTo>
                <a:lnTo>
                  <a:pt x="1640681" y="126207"/>
                </a:lnTo>
                <a:lnTo>
                  <a:pt x="1626393" y="185738"/>
                </a:lnTo>
                <a:lnTo>
                  <a:pt x="1585912" y="290513"/>
                </a:lnTo>
                <a:lnTo>
                  <a:pt x="1535906" y="388144"/>
                </a:lnTo>
                <a:lnTo>
                  <a:pt x="1490662" y="459582"/>
                </a:lnTo>
                <a:lnTo>
                  <a:pt x="1462087" y="502444"/>
                </a:lnTo>
                <a:lnTo>
                  <a:pt x="1435893" y="526257"/>
                </a:lnTo>
                <a:lnTo>
                  <a:pt x="1407318" y="533400"/>
                </a:lnTo>
                <a:lnTo>
                  <a:pt x="1381125" y="533400"/>
                </a:lnTo>
                <a:lnTo>
                  <a:pt x="1340643" y="526257"/>
                </a:lnTo>
                <a:lnTo>
                  <a:pt x="1300162" y="514350"/>
                </a:lnTo>
                <a:lnTo>
                  <a:pt x="1273968" y="502444"/>
                </a:lnTo>
                <a:lnTo>
                  <a:pt x="1238250" y="497682"/>
                </a:lnTo>
                <a:lnTo>
                  <a:pt x="1021556" y="502444"/>
                </a:lnTo>
                <a:lnTo>
                  <a:pt x="854868" y="500063"/>
                </a:lnTo>
                <a:lnTo>
                  <a:pt x="435768" y="471488"/>
                </a:lnTo>
                <a:lnTo>
                  <a:pt x="366712" y="473869"/>
                </a:lnTo>
                <a:lnTo>
                  <a:pt x="128587" y="457200"/>
                </a:lnTo>
                <a:lnTo>
                  <a:pt x="11906" y="454819"/>
                </a:lnTo>
                <a:lnTo>
                  <a:pt x="0" y="250032"/>
                </a:lnTo>
                <a:lnTo>
                  <a:pt x="173831" y="254794"/>
                </a:lnTo>
                <a:lnTo>
                  <a:pt x="514350" y="254794"/>
                </a:lnTo>
                <a:lnTo>
                  <a:pt x="666750" y="25241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DA4892EE-F119-4395-B35C-816F2DF8C2D0}"/>
              </a:ext>
            </a:extLst>
          </p:cNvPr>
          <p:cNvSpPr/>
          <p:nvPr/>
        </p:nvSpPr>
        <p:spPr>
          <a:xfrm>
            <a:off x="5903914" y="2268539"/>
            <a:ext cx="2200275" cy="403225"/>
          </a:xfrm>
          <a:custGeom>
            <a:avLst/>
            <a:gdLst>
              <a:gd name="connsiteX0" fmla="*/ 459581 w 2200275"/>
              <a:gd name="connsiteY0" fmla="*/ 192882 h 402432"/>
              <a:gd name="connsiteX1" fmla="*/ 776287 w 2200275"/>
              <a:gd name="connsiteY1" fmla="*/ 171450 h 402432"/>
              <a:gd name="connsiteX2" fmla="*/ 1269206 w 2200275"/>
              <a:gd name="connsiteY2" fmla="*/ 128588 h 402432"/>
              <a:gd name="connsiteX3" fmla="*/ 1524000 w 2200275"/>
              <a:gd name="connsiteY3" fmla="*/ 102394 h 402432"/>
              <a:gd name="connsiteX4" fmla="*/ 1631156 w 2200275"/>
              <a:gd name="connsiteY4" fmla="*/ 85725 h 402432"/>
              <a:gd name="connsiteX5" fmla="*/ 1702594 w 2200275"/>
              <a:gd name="connsiteY5" fmla="*/ 61913 h 402432"/>
              <a:gd name="connsiteX6" fmla="*/ 1795462 w 2200275"/>
              <a:gd name="connsiteY6" fmla="*/ 23813 h 402432"/>
              <a:gd name="connsiteX7" fmla="*/ 1835944 w 2200275"/>
              <a:gd name="connsiteY7" fmla="*/ 0 h 402432"/>
              <a:gd name="connsiteX8" fmla="*/ 1916906 w 2200275"/>
              <a:gd name="connsiteY8" fmla="*/ 4763 h 402432"/>
              <a:gd name="connsiteX9" fmla="*/ 1985962 w 2200275"/>
              <a:gd name="connsiteY9" fmla="*/ 11907 h 402432"/>
              <a:gd name="connsiteX10" fmla="*/ 2047875 w 2200275"/>
              <a:gd name="connsiteY10" fmla="*/ 30957 h 402432"/>
              <a:gd name="connsiteX11" fmla="*/ 2119312 w 2200275"/>
              <a:gd name="connsiteY11" fmla="*/ 66675 h 402432"/>
              <a:gd name="connsiteX12" fmla="*/ 2164556 w 2200275"/>
              <a:gd name="connsiteY12" fmla="*/ 97632 h 402432"/>
              <a:gd name="connsiteX13" fmla="*/ 2190750 w 2200275"/>
              <a:gd name="connsiteY13" fmla="*/ 128588 h 402432"/>
              <a:gd name="connsiteX14" fmla="*/ 2200275 w 2200275"/>
              <a:gd name="connsiteY14" fmla="*/ 154782 h 402432"/>
              <a:gd name="connsiteX15" fmla="*/ 2200275 w 2200275"/>
              <a:gd name="connsiteY15" fmla="*/ 173832 h 402432"/>
              <a:gd name="connsiteX16" fmla="*/ 2185987 w 2200275"/>
              <a:gd name="connsiteY16" fmla="*/ 197644 h 402432"/>
              <a:gd name="connsiteX17" fmla="*/ 2164556 w 2200275"/>
              <a:gd name="connsiteY17" fmla="*/ 219075 h 402432"/>
              <a:gd name="connsiteX18" fmla="*/ 2138362 w 2200275"/>
              <a:gd name="connsiteY18" fmla="*/ 226219 h 402432"/>
              <a:gd name="connsiteX19" fmla="*/ 1854994 w 2200275"/>
              <a:gd name="connsiteY19" fmla="*/ 245269 h 402432"/>
              <a:gd name="connsiteX20" fmla="*/ 952500 w 2200275"/>
              <a:gd name="connsiteY20" fmla="*/ 316707 h 402432"/>
              <a:gd name="connsiteX21" fmla="*/ 566737 w 2200275"/>
              <a:gd name="connsiteY21" fmla="*/ 361950 h 402432"/>
              <a:gd name="connsiteX22" fmla="*/ 490537 w 2200275"/>
              <a:gd name="connsiteY22" fmla="*/ 373857 h 402432"/>
              <a:gd name="connsiteX23" fmla="*/ 328612 w 2200275"/>
              <a:gd name="connsiteY23" fmla="*/ 402432 h 402432"/>
              <a:gd name="connsiteX24" fmla="*/ 288131 w 2200275"/>
              <a:gd name="connsiteY24" fmla="*/ 395288 h 402432"/>
              <a:gd name="connsiteX25" fmla="*/ 230981 w 2200275"/>
              <a:gd name="connsiteY25" fmla="*/ 371475 h 402432"/>
              <a:gd name="connsiteX26" fmla="*/ 138112 w 2200275"/>
              <a:gd name="connsiteY26" fmla="*/ 319088 h 402432"/>
              <a:gd name="connsiteX27" fmla="*/ 76200 w 2200275"/>
              <a:gd name="connsiteY27" fmla="*/ 266700 h 402432"/>
              <a:gd name="connsiteX28" fmla="*/ 26194 w 2200275"/>
              <a:gd name="connsiteY28" fmla="*/ 216694 h 402432"/>
              <a:gd name="connsiteX29" fmla="*/ 0 w 2200275"/>
              <a:gd name="connsiteY29" fmla="*/ 185738 h 402432"/>
              <a:gd name="connsiteX30" fmla="*/ 0 w 2200275"/>
              <a:gd name="connsiteY30" fmla="*/ 161925 h 402432"/>
              <a:gd name="connsiteX31" fmla="*/ 4762 w 2200275"/>
              <a:gd name="connsiteY31" fmla="*/ 145257 h 402432"/>
              <a:gd name="connsiteX32" fmla="*/ 30956 w 2200275"/>
              <a:gd name="connsiteY32" fmla="*/ 147638 h 402432"/>
              <a:gd name="connsiteX33" fmla="*/ 54769 w 2200275"/>
              <a:gd name="connsiteY33" fmla="*/ 159544 h 402432"/>
              <a:gd name="connsiteX34" fmla="*/ 119062 w 2200275"/>
              <a:gd name="connsiteY34" fmla="*/ 183357 h 402432"/>
              <a:gd name="connsiteX35" fmla="*/ 200025 w 2200275"/>
              <a:gd name="connsiteY35" fmla="*/ 200025 h 402432"/>
              <a:gd name="connsiteX36" fmla="*/ 292894 w 2200275"/>
              <a:gd name="connsiteY36" fmla="*/ 204788 h 402432"/>
              <a:gd name="connsiteX37" fmla="*/ 459581 w 2200275"/>
              <a:gd name="connsiteY37" fmla="*/ 192882 h 402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200275" h="402432">
                <a:moveTo>
                  <a:pt x="459581" y="192882"/>
                </a:moveTo>
                <a:lnTo>
                  <a:pt x="776287" y="171450"/>
                </a:lnTo>
                <a:lnTo>
                  <a:pt x="1269206" y="128588"/>
                </a:lnTo>
                <a:lnTo>
                  <a:pt x="1524000" y="102394"/>
                </a:lnTo>
                <a:lnTo>
                  <a:pt x="1631156" y="85725"/>
                </a:lnTo>
                <a:lnTo>
                  <a:pt x="1702594" y="61913"/>
                </a:lnTo>
                <a:lnTo>
                  <a:pt x="1795462" y="23813"/>
                </a:lnTo>
                <a:lnTo>
                  <a:pt x="1835944" y="0"/>
                </a:lnTo>
                <a:lnTo>
                  <a:pt x="1916906" y="4763"/>
                </a:lnTo>
                <a:lnTo>
                  <a:pt x="1985962" y="11907"/>
                </a:lnTo>
                <a:lnTo>
                  <a:pt x="2047875" y="30957"/>
                </a:lnTo>
                <a:lnTo>
                  <a:pt x="2119312" y="66675"/>
                </a:lnTo>
                <a:lnTo>
                  <a:pt x="2164556" y="97632"/>
                </a:lnTo>
                <a:lnTo>
                  <a:pt x="2190750" y="128588"/>
                </a:lnTo>
                <a:lnTo>
                  <a:pt x="2200275" y="154782"/>
                </a:lnTo>
                <a:lnTo>
                  <a:pt x="2200275" y="173832"/>
                </a:lnTo>
                <a:lnTo>
                  <a:pt x="2185987" y="197644"/>
                </a:lnTo>
                <a:lnTo>
                  <a:pt x="2164556" y="219075"/>
                </a:lnTo>
                <a:lnTo>
                  <a:pt x="2138362" y="226219"/>
                </a:lnTo>
                <a:lnTo>
                  <a:pt x="1854994" y="245269"/>
                </a:lnTo>
                <a:lnTo>
                  <a:pt x="952500" y="316707"/>
                </a:lnTo>
                <a:lnTo>
                  <a:pt x="566737" y="361950"/>
                </a:lnTo>
                <a:lnTo>
                  <a:pt x="490537" y="373857"/>
                </a:lnTo>
                <a:lnTo>
                  <a:pt x="328612" y="402432"/>
                </a:lnTo>
                <a:lnTo>
                  <a:pt x="288131" y="395288"/>
                </a:lnTo>
                <a:lnTo>
                  <a:pt x="230981" y="371475"/>
                </a:lnTo>
                <a:lnTo>
                  <a:pt x="138112" y="319088"/>
                </a:lnTo>
                <a:lnTo>
                  <a:pt x="76200" y="266700"/>
                </a:lnTo>
                <a:lnTo>
                  <a:pt x="26194" y="216694"/>
                </a:lnTo>
                <a:lnTo>
                  <a:pt x="0" y="185738"/>
                </a:lnTo>
                <a:lnTo>
                  <a:pt x="0" y="161925"/>
                </a:lnTo>
                <a:lnTo>
                  <a:pt x="4762" y="145257"/>
                </a:lnTo>
                <a:lnTo>
                  <a:pt x="30956" y="147638"/>
                </a:lnTo>
                <a:lnTo>
                  <a:pt x="54769" y="159544"/>
                </a:lnTo>
                <a:lnTo>
                  <a:pt x="119062" y="183357"/>
                </a:lnTo>
                <a:lnTo>
                  <a:pt x="200025" y="200025"/>
                </a:lnTo>
                <a:lnTo>
                  <a:pt x="292894" y="204788"/>
                </a:lnTo>
                <a:lnTo>
                  <a:pt x="459581" y="19288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2D8F2E66-ACE9-478F-BBB0-A4F1B4EC4DE4}"/>
              </a:ext>
            </a:extLst>
          </p:cNvPr>
          <p:cNvSpPr/>
          <p:nvPr/>
        </p:nvSpPr>
        <p:spPr>
          <a:xfrm>
            <a:off x="5495926" y="2736850"/>
            <a:ext cx="3051175" cy="488950"/>
          </a:xfrm>
          <a:custGeom>
            <a:avLst/>
            <a:gdLst>
              <a:gd name="connsiteX0" fmla="*/ 1104900 w 3051175"/>
              <a:gd name="connsiteY0" fmla="*/ 206375 h 488950"/>
              <a:gd name="connsiteX1" fmla="*/ 1663700 w 3051175"/>
              <a:gd name="connsiteY1" fmla="*/ 152400 h 488950"/>
              <a:gd name="connsiteX2" fmla="*/ 2136775 w 3051175"/>
              <a:gd name="connsiteY2" fmla="*/ 114300 h 488950"/>
              <a:gd name="connsiteX3" fmla="*/ 2419350 w 3051175"/>
              <a:gd name="connsiteY3" fmla="*/ 88900 h 488950"/>
              <a:gd name="connsiteX4" fmla="*/ 2489200 w 3051175"/>
              <a:gd name="connsiteY4" fmla="*/ 60325 h 488950"/>
              <a:gd name="connsiteX5" fmla="*/ 2574925 w 3051175"/>
              <a:gd name="connsiteY5" fmla="*/ 19050 h 488950"/>
              <a:gd name="connsiteX6" fmla="*/ 2616200 w 3051175"/>
              <a:gd name="connsiteY6" fmla="*/ 0 h 488950"/>
              <a:gd name="connsiteX7" fmla="*/ 2657475 w 3051175"/>
              <a:gd name="connsiteY7" fmla="*/ 6350 h 488950"/>
              <a:gd name="connsiteX8" fmla="*/ 2740025 w 3051175"/>
              <a:gd name="connsiteY8" fmla="*/ 22225 h 488950"/>
              <a:gd name="connsiteX9" fmla="*/ 2870200 w 3051175"/>
              <a:gd name="connsiteY9" fmla="*/ 66675 h 488950"/>
              <a:gd name="connsiteX10" fmla="*/ 2962275 w 3051175"/>
              <a:gd name="connsiteY10" fmla="*/ 107950 h 488950"/>
              <a:gd name="connsiteX11" fmla="*/ 3009900 w 3051175"/>
              <a:gd name="connsiteY11" fmla="*/ 133350 h 488950"/>
              <a:gd name="connsiteX12" fmla="*/ 3035300 w 3051175"/>
              <a:gd name="connsiteY12" fmla="*/ 161925 h 488950"/>
              <a:gd name="connsiteX13" fmla="*/ 3051175 w 3051175"/>
              <a:gd name="connsiteY13" fmla="*/ 206375 h 488950"/>
              <a:gd name="connsiteX14" fmla="*/ 3048000 w 3051175"/>
              <a:gd name="connsiteY14" fmla="*/ 231775 h 488950"/>
              <a:gd name="connsiteX15" fmla="*/ 3028950 w 3051175"/>
              <a:gd name="connsiteY15" fmla="*/ 266700 h 488950"/>
              <a:gd name="connsiteX16" fmla="*/ 3000375 w 3051175"/>
              <a:gd name="connsiteY16" fmla="*/ 295275 h 488950"/>
              <a:gd name="connsiteX17" fmla="*/ 2959100 w 3051175"/>
              <a:gd name="connsiteY17" fmla="*/ 314325 h 488950"/>
              <a:gd name="connsiteX18" fmla="*/ 2870200 w 3051175"/>
              <a:gd name="connsiteY18" fmla="*/ 298450 h 488950"/>
              <a:gd name="connsiteX19" fmla="*/ 2749550 w 3051175"/>
              <a:gd name="connsiteY19" fmla="*/ 279400 h 488950"/>
              <a:gd name="connsiteX20" fmla="*/ 2581275 w 3051175"/>
              <a:gd name="connsiteY20" fmla="*/ 260350 h 488950"/>
              <a:gd name="connsiteX21" fmla="*/ 2327275 w 3051175"/>
              <a:gd name="connsiteY21" fmla="*/ 266700 h 488950"/>
              <a:gd name="connsiteX22" fmla="*/ 1958975 w 3051175"/>
              <a:gd name="connsiteY22" fmla="*/ 285750 h 488950"/>
              <a:gd name="connsiteX23" fmla="*/ 1514475 w 3051175"/>
              <a:gd name="connsiteY23" fmla="*/ 320675 h 488950"/>
              <a:gd name="connsiteX24" fmla="*/ 1085850 w 3051175"/>
              <a:gd name="connsiteY24" fmla="*/ 368300 h 488950"/>
              <a:gd name="connsiteX25" fmla="*/ 771525 w 3051175"/>
              <a:gd name="connsiteY25" fmla="*/ 412750 h 488950"/>
              <a:gd name="connsiteX26" fmla="*/ 555625 w 3051175"/>
              <a:gd name="connsiteY26" fmla="*/ 463550 h 488950"/>
              <a:gd name="connsiteX27" fmla="*/ 463550 w 3051175"/>
              <a:gd name="connsiteY27" fmla="*/ 488950 h 488950"/>
              <a:gd name="connsiteX28" fmla="*/ 406400 w 3051175"/>
              <a:gd name="connsiteY28" fmla="*/ 479425 h 488950"/>
              <a:gd name="connsiteX29" fmla="*/ 333375 w 3051175"/>
              <a:gd name="connsiteY29" fmla="*/ 457200 h 488950"/>
              <a:gd name="connsiteX30" fmla="*/ 244475 w 3051175"/>
              <a:gd name="connsiteY30" fmla="*/ 425450 h 488950"/>
              <a:gd name="connsiteX31" fmla="*/ 171450 w 3051175"/>
              <a:gd name="connsiteY31" fmla="*/ 387350 h 488950"/>
              <a:gd name="connsiteX32" fmla="*/ 107950 w 3051175"/>
              <a:gd name="connsiteY32" fmla="*/ 339725 h 488950"/>
              <a:gd name="connsiteX33" fmla="*/ 47625 w 3051175"/>
              <a:gd name="connsiteY33" fmla="*/ 282575 h 488950"/>
              <a:gd name="connsiteX34" fmla="*/ 9525 w 3051175"/>
              <a:gd name="connsiteY34" fmla="*/ 238125 h 488950"/>
              <a:gd name="connsiteX35" fmla="*/ 0 w 3051175"/>
              <a:gd name="connsiteY35" fmla="*/ 203200 h 488950"/>
              <a:gd name="connsiteX36" fmla="*/ 9525 w 3051175"/>
              <a:gd name="connsiteY36" fmla="*/ 187325 h 488950"/>
              <a:gd name="connsiteX37" fmla="*/ 38100 w 3051175"/>
              <a:gd name="connsiteY37" fmla="*/ 187325 h 488950"/>
              <a:gd name="connsiteX38" fmla="*/ 76200 w 3051175"/>
              <a:gd name="connsiteY38" fmla="*/ 203200 h 488950"/>
              <a:gd name="connsiteX39" fmla="*/ 139700 w 3051175"/>
              <a:gd name="connsiteY39" fmla="*/ 234950 h 488950"/>
              <a:gd name="connsiteX40" fmla="*/ 190500 w 3051175"/>
              <a:gd name="connsiteY40" fmla="*/ 247650 h 488950"/>
              <a:gd name="connsiteX41" fmla="*/ 241300 w 3051175"/>
              <a:gd name="connsiteY41" fmla="*/ 247650 h 488950"/>
              <a:gd name="connsiteX42" fmla="*/ 409575 w 3051175"/>
              <a:gd name="connsiteY42" fmla="*/ 247650 h 488950"/>
              <a:gd name="connsiteX43" fmla="*/ 673100 w 3051175"/>
              <a:gd name="connsiteY43" fmla="*/ 241300 h 488950"/>
              <a:gd name="connsiteX44" fmla="*/ 1104900 w 3051175"/>
              <a:gd name="connsiteY44" fmla="*/ 206375 h 488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051175" h="488950">
                <a:moveTo>
                  <a:pt x="1104900" y="206375"/>
                </a:moveTo>
                <a:lnTo>
                  <a:pt x="1663700" y="152400"/>
                </a:lnTo>
                <a:lnTo>
                  <a:pt x="2136775" y="114300"/>
                </a:lnTo>
                <a:lnTo>
                  <a:pt x="2419350" y="88900"/>
                </a:lnTo>
                <a:lnTo>
                  <a:pt x="2489200" y="60325"/>
                </a:lnTo>
                <a:lnTo>
                  <a:pt x="2574925" y="19050"/>
                </a:lnTo>
                <a:lnTo>
                  <a:pt x="2616200" y="0"/>
                </a:lnTo>
                <a:lnTo>
                  <a:pt x="2657475" y="6350"/>
                </a:lnTo>
                <a:lnTo>
                  <a:pt x="2740025" y="22225"/>
                </a:lnTo>
                <a:lnTo>
                  <a:pt x="2870200" y="66675"/>
                </a:lnTo>
                <a:lnTo>
                  <a:pt x="2962275" y="107950"/>
                </a:lnTo>
                <a:lnTo>
                  <a:pt x="3009900" y="133350"/>
                </a:lnTo>
                <a:lnTo>
                  <a:pt x="3035300" y="161925"/>
                </a:lnTo>
                <a:lnTo>
                  <a:pt x="3051175" y="206375"/>
                </a:lnTo>
                <a:lnTo>
                  <a:pt x="3048000" y="231775"/>
                </a:lnTo>
                <a:lnTo>
                  <a:pt x="3028950" y="266700"/>
                </a:lnTo>
                <a:lnTo>
                  <a:pt x="3000375" y="295275"/>
                </a:lnTo>
                <a:lnTo>
                  <a:pt x="2959100" y="314325"/>
                </a:lnTo>
                <a:lnTo>
                  <a:pt x="2870200" y="298450"/>
                </a:lnTo>
                <a:lnTo>
                  <a:pt x="2749550" y="279400"/>
                </a:lnTo>
                <a:lnTo>
                  <a:pt x="2581275" y="260350"/>
                </a:lnTo>
                <a:lnTo>
                  <a:pt x="2327275" y="266700"/>
                </a:lnTo>
                <a:lnTo>
                  <a:pt x="1958975" y="285750"/>
                </a:lnTo>
                <a:lnTo>
                  <a:pt x="1514475" y="320675"/>
                </a:lnTo>
                <a:lnTo>
                  <a:pt x="1085850" y="368300"/>
                </a:lnTo>
                <a:lnTo>
                  <a:pt x="771525" y="412750"/>
                </a:lnTo>
                <a:lnTo>
                  <a:pt x="555625" y="463550"/>
                </a:lnTo>
                <a:lnTo>
                  <a:pt x="463550" y="488950"/>
                </a:lnTo>
                <a:lnTo>
                  <a:pt x="406400" y="479425"/>
                </a:lnTo>
                <a:lnTo>
                  <a:pt x="333375" y="457200"/>
                </a:lnTo>
                <a:lnTo>
                  <a:pt x="244475" y="425450"/>
                </a:lnTo>
                <a:lnTo>
                  <a:pt x="171450" y="387350"/>
                </a:lnTo>
                <a:lnTo>
                  <a:pt x="107950" y="339725"/>
                </a:lnTo>
                <a:lnTo>
                  <a:pt x="47625" y="282575"/>
                </a:lnTo>
                <a:lnTo>
                  <a:pt x="9525" y="238125"/>
                </a:lnTo>
                <a:lnTo>
                  <a:pt x="0" y="203200"/>
                </a:lnTo>
                <a:lnTo>
                  <a:pt x="9525" y="187325"/>
                </a:lnTo>
                <a:lnTo>
                  <a:pt x="38100" y="187325"/>
                </a:lnTo>
                <a:lnTo>
                  <a:pt x="76200" y="203200"/>
                </a:lnTo>
                <a:lnTo>
                  <a:pt x="139700" y="234950"/>
                </a:lnTo>
                <a:lnTo>
                  <a:pt x="190500" y="247650"/>
                </a:lnTo>
                <a:lnTo>
                  <a:pt x="241300" y="247650"/>
                </a:lnTo>
                <a:lnTo>
                  <a:pt x="409575" y="247650"/>
                </a:lnTo>
                <a:lnTo>
                  <a:pt x="673100" y="241300"/>
                </a:lnTo>
                <a:lnTo>
                  <a:pt x="1104900" y="2063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4DC6D354-AFEB-4155-9A91-8CEFC798243A}"/>
              </a:ext>
            </a:extLst>
          </p:cNvPr>
          <p:cNvSpPr/>
          <p:nvPr/>
        </p:nvSpPr>
        <p:spPr>
          <a:xfrm rot="16200000">
            <a:off x="6262689" y="3395664"/>
            <a:ext cx="1863725" cy="1641475"/>
          </a:xfrm>
          <a:custGeom>
            <a:avLst/>
            <a:gdLst>
              <a:gd name="connsiteX0" fmla="*/ 1597025 w 1863725"/>
              <a:gd name="connsiteY0" fmla="*/ 276225 h 1641475"/>
              <a:gd name="connsiteX1" fmla="*/ 1635125 w 1863725"/>
              <a:gd name="connsiteY1" fmla="*/ 908050 h 1641475"/>
              <a:gd name="connsiteX2" fmla="*/ 1651000 w 1863725"/>
              <a:gd name="connsiteY2" fmla="*/ 1187450 h 1641475"/>
              <a:gd name="connsiteX3" fmla="*/ 1651000 w 1863725"/>
              <a:gd name="connsiteY3" fmla="*/ 1219200 h 1641475"/>
              <a:gd name="connsiteX4" fmla="*/ 1647825 w 1863725"/>
              <a:gd name="connsiteY4" fmla="*/ 1241425 h 1641475"/>
              <a:gd name="connsiteX5" fmla="*/ 1638300 w 1863725"/>
              <a:gd name="connsiteY5" fmla="*/ 1273175 h 1641475"/>
              <a:gd name="connsiteX6" fmla="*/ 1619250 w 1863725"/>
              <a:gd name="connsiteY6" fmla="*/ 1295400 h 1641475"/>
              <a:gd name="connsiteX7" fmla="*/ 1584325 w 1863725"/>
              <a:gd name="connsiteY7" fmla="*/ 1311275 h 1641475"/>
              <a:gd name="connsiteX8" fmla="*/ 1454150 w 1863725"/>
              <a:gd name="connsiteY8" fmla="*/ 1320800 h 1641475"/>
              <a:gd name="connsiteX9" fmla="*/ 1308100 w 1863725"/>
              <a:gd name="connsiteY9" fmla="*/ 1320800 h 1641475"/>
              <a:gd name="connsiteX10" fmla="*/ 771525 w 1863725"/>
              <a:gd name="connsiteY10" fmla="*/ 1320800 h 1641475"/>
              <a:gd name="connsiteX11" fmla="*/ 241300 w 1863725"/>
              <a:gd name="connsiteY11" fmla="*/ 1323975 h 1641475"/>
              <a:gd name="connsiteX12" fmla="*/ 114300 w 1863725"/>
              <a:gd name="connsiteY12" fmla="*/ 1327150 h 1641475"/>
              <a:gd name="connsiteX13" fmla="*/ 69850 w 1863725"/>
              <a:gd name="connsiteY13" fmla="*/ 1339850 h 1641475"/>
              <a:gd name="connsiteX14" fmla="*/ 41275 w 1863725"/>
              <a:gd name="connsiteY14" fmla="*/ 1358900 h 1641475"/>
              <a:gd name="connsiteX15" fmla="*/ 22225 w 1863725"/>
              <a:gd name="connsiteY15" fmla="*/ 1384300 h 1641475"/>
              <a:gd name="connsiteX16" fmla="*/ 6350 w 1863725"/>
              <a:gd name="connsiteY16" fmla="*/ 1419225 h 1641475"/>
              <a:gd name="connsiteX17" fmla="*/ 0 w 1863725"/>
              <a:gd name="connsiteY17" fmla="*/ 1450975 h 1641475"/>
              <a:gd name="connsiteX18" fmla="*/ 6350 w 1863725"/>
              <a:gd name="connsiteY18" fmla="*/ 1482725 h 1641475"/>
              <a:gd name="connsiteX19" fmla="*/ 22225 w 1863725"/>
              <a:gd name="connsiteY19" fmla="*/ 1508125 h 1641475"/>
              <a:gd name="connsiteX20" fmla="*/ 57150 w 1863725"/>
              <a:gd name="connsiteY20" fmla="*/ 1533525 h 1641475"/>
              <a:gd name="connsiteX21" fmla="*/ 101600 w 1863725"/>
              <a:gd name="connsiteY21" fmla="*/ 1546225 h 1641475"/>
              <a:gd name="connsiteX22" fmla="*/ 311150 w 1863725"/>
              <a:gd name="connsiteY22" fmla="*/ 1552575 h 1641475"/>
              <a:gd name="connsiteX23" fmla="*/ 1444625 w 1863725"/>
              <a:gd name="connsiteY23" fmla="*/ 1590675 h 1641475"/>
              <a:gd name="connsiteX24" fmla="*/ 1492250 w 1863725"/>
              <a:gd name="connsiteY24" fmla="*/ 1590675 h 1641475"/>
              <a:gd name="connsiteX25" fmla="*/ 1555750 w 1863725"/>
              <a:gd name="connsiteY25" fmla="*/ 1619250 h 1641475"/>
              <a:gd name="connsiteX26" fmla="*/ 1587500 w 1863725"/>
              <a:gd name="connsiteY26" fmla="*/ 1635125 h 1641475"/>
              <a:gd name="connsiteX27" fmla="*/ 1616075 w 1863725"/>
              <a:gd name="connsiteY27" fmla="*/ 1641475 h 1641475"/>
              <a:gd name="connsiteX28" fmla="*/ 1641475 w 1863725"/>
              <a:gd name="connsiteY28" fmla="*/ 1641475 h 1641475"/>
              <a:gd name="connsiteX29" fmla="*/ 1679575 w 1863725"/>
              <a:gd name="connsiteY29" fmla="*/ 1616075 h 1641475"/>
              <a:gd name="connsiteX30" fmla="*/ 1755775 w 1863725"/>
              <a:gd name="connsiteY30" fmla="*/ 1536700 h 1641475"/>
              <a:gd name="connsiteX31" fmla="*/ 1847850 w 1863725"/>
              <a:gd name="connsiteY31" fmla="*/ 1425575 h 1641475"/>
              <a:gd name="connsiteX32" fmla="*/ 1863725 w 1863725"/>
              <a:gd name="connsiteY32" fmla="*/ 1403350 h 1641475"/>
              <a:gd name="connsiteX33" fmla="*/ 1863725 w 1863725"/>
              <a:gd name="connsiteY33" fmla="*/ 1397000 h 1641475"/>
              <a:gd name="connsiteX34" fmla="*/ 1857375 w 1863725"/>
              <a:gd name="connsiteY34" fmla="*/ 1349375 h 1641475"/>
              <a:gd name="connsiteX35" fmla="*/ 1835150 w 1863725"/>
              <a:gd name="connsiteY35" fmla="*/ 1285875 h 1641475"/>
              <a:gd name="connsiteX36" fmla="*/ 1812925 w 1863725"/>
              <a:gd name="connsiteY36" fmla="*/ 1212850 h 1641475"/>
              <a:gd name="connsiteX37" fmla="*/ 1806575 w 1863725"/>
              <a:gd name="connsiteY37" fmla="*/ 1200150 h 1641475"/>
              <a:gd name="connsiteX38" fmla="*/ 1800225 w 1863725"/>
              <a:gd name="connsiteY38" fmla="*/ 1079500 h 1641475"/>
              <a:gd name="connsiteX39" fmla="*/ 1774825 w 1863725"/>
              <a:gd name="connsiteY39" fmla="*/ 768350 h 1641475"/>
              <a:gd name="connsiteX40" fmla="*/ 1714500 w 1863725"/>
              <a:gd name="connsiteY40" fmla="*/ 0 h 1641475"/>
              <a:gd name="connsiteX41" fmla="*/ 1581150 w 1863725"/>
              <a:gd name="connsiteY41" fmla="*/ 0 h 1641475"/>
              <a:gd name="connsiteX42" fmla="*/ 1597025 w 1863725"/>
              <a:gd name="connsiteY42" fmla="*/ 276225 h 164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863725" h="1641475">
                <a:moveTo>
                  <a:pt x="1597025" y="276225"/>
                </a:moveTo>
                <a:lnTo>
                  <a:pt x="1635125" y="908050"/>
                </a:lnTo>
                <a:lnTo>
                  <a:pt x="1651000" y="1187450"/>
                </a:lnTo>
                <a:lnTo>
                  <a:pt x="1651000" y="1219200"/>
                </a:lnTo>
                <a:lnTo>
                  <a:pt x="1647825" y="1241425"/>
                </a:lnTo>
                <a:lnTo>
                  <a:pt x="1638300" y="1273175"/>
                </a:lnTo>
                <a:lnTo>
                  <a:pt x="1619250" y="1295400"/>
                </a:lnTo>
                <a:lnTo>
                  <a:pt x="1584325" y="1311275"/>
                </a:lnTo>
                <a:lnTo>
                  <a:pt x="1454150" y="1320800"/>
                </a:lnTo>
                <a:lnTo>
                  <a:pt x="1308100" y="1320800"/>
                </a:lnTo>
                <a:lnTo>
                  <a:pt x="771525" y="1320800"/>
                </a:lnTo>
                <a:lnTo>
                  <a:pt x="241300" y="1323975"/>
                </a:lnTo>
                <a:lnTo>
                  <a:pt x="114300" y="1327150"/>
                </a:lnTo>
                <a:lnTo>
                  <a:pt x="69850" y="1339850"/>
                </a:lnTo>
                <a:lnTo>
                  <a:pt x="41275" y="1358900"/>
                </a:lnTo>
                <a:lnTo>
                  <a:pt x="22225" y="1384300"/>
                </a:lnTo>
                <a:lnTo>
                  <a:pt x="6350" y="1419225"/>
                </a:lnTo>
                <a:lnTo>
                  <a:pt x="0" y="1450975"/>
                </a:lnTo>
                <a:lnTo>
                  <a:pt x="6350" y="1482725"/>
                </a:lnTo>
                <a:lnTo>
                  <a:pt x="22225" y="1508125"/>
                </a:lnTo>
                <a:lnTo>
                  <a:pt x="57150" y="1533525"/>
                </a:lnTo>
                <a:lnTo>
                  <a:pt x="101600" y="1546225"/>
                </a:lnTo>
                <a:lnTo>
                  <a:pt x="311150" y="1552575"/>
                </a:lnTo>
                <a:lnTo>
                  <a:pt x="1444625" y="1590675"/>
                </a:lnTo>
                <a:lnTo>
                  <a:pt x="1492250" y="1590675"/>
                </a:lnTo>
                <a:lnTo>
                  <a:pt x="1555750" y="1619250"/>
                </a:lnTo>
                <a:lnTo>
                  <a:pt x="1587500" y="1635125"/>
                </a:lnTo>
                <a:lnTo>
                  <a:pt x="1616075" y="1641475"/>
                </a:lnTo>
                <a:lnTo>
                  <a:pt x="1641475" y="1641475"/>
                </a:lnTo>
                <a:lnTo>
                  <a:pt x="1679575" y="1616075"/>
                </a:lnTo>
                <a:lnTo>
                  <a:pt x="1755775" y="1536700"/>
                </a:lnTo>
                <a:lnTo>
                  <a:pt x="1847850" y="1425575"/>
                </a:lnTo>
                <a:lnTo>
                  <a:pt x="1863725" y="1403350"/>
                </a:lnTo>
                <a:lnTo>
                  <a:pt x="1863725" y="1397000"/>
                </a:lnTo>
                <a:lnTo>
                  <a:pt x="1857375" y="1349375"/>
                </a:lnTo>
                <a:lnTo>
                  <a:pt x="1835150" y="1285875"/>
                </a:lnTo>
                <a:lnTo>
                  <a:pt x="1812925" y="1212850"/>
                </a:lnTo>
                <a:lnTo>
                  <a:pt x="1806575" y="1200150"/>
                </a:lnTo>
                <a:lnTo>
                  <a:pt x="1800225" y="1079500"/>
                </a:lnTo>
                <a:lnTo>
                  <a:pt x="1774825" y="768350"/>
                </a:lnTo>
                <a:lnTo>
                  <a:pt x="1714500" y="0"/>
                </a:lnTo>
                <a:lnTo>
                  <a:pt x="1581150" y="0"/>
                </a:lnTo>
                <a:lnTo>
                  <a:pt x="1597025" y="2762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5F766088-F81B-4BBF-A1A2-7688665759D8}"/>
              </a:ext>
            </a:extLst>
          </p:cNvPr>
          <p:cNvSpPr/>
          <p:nvPr/>
        </p:nvSpPr>
        <p:spPr>
          <a:xfrm>
            <a:off x="6332539" y="3786188"/>
            <a:ext cx="1481137" cy="247650"/>
          </a:xfrm>
          <a:custGeom>
            <a:avLst/>
            <a:gdLst>
              <a:gd name="connsiteX0" fmla="*/ 404812 w 1481137"/>
              <a:gd name="connsiteY0" fmla="*/ 78581 h 247650"/>
              <a:gd name="connsiteX1" fmla="*/ 938212 w 1481137"/>
              <a:gd name="connsiteY1" fmla="*/ 45243 h 247650"/>
              <a:gd name="connsiteX2" fmla="*/ 1035844 w 1481137"/>
              <a:gd name="connsiteY2" fmla="*/ 28575 h 247650"/>
              <a:gd name="connsiteX3" fmla="*/ 1135856 w 1481137"/>
              <a:gd name="connsiteY3" fmla="*/ 0 h 247650"/>
              <a:gd name="connsiteX4" fmla="*/ 1181100 w 1481137"/>
              <a:gd name="connsiteY4" fmla="*/ 9525 h 247650"/>
              <a:gd name="connsiteX5" fmla="*/ 1481137 w 1481137"/>
              <a:gd name="connsiteY5" fmla="*/ 71437 h 247650"/>
              <a:gd name="connsiteX6" fmla="*/ 1478756 w 1481137"/>
              <a:gd name="connsiteY6" fmla="*/ 169068 h 247650"/>
              <a:gd name="connsiteX7" fmla="*/ 1250156 w 1481137"/>
              <a:gd name="connsiteY7" fmla="*/ 183356 h 247650"/>
              <a:gd name="connsiteX8" fmla="*/ 921544 w 1481137"/>
              <a:gd name="connsiteY8" fmla="*/ 200025 h 247650"/>
              <a:gd name="connsiteX9" fmla="*/ 640556 w 1481137"/>
              <a:gd name="connsiteY9" fmla="*/ 226218 h 247650"/>
              <a:gd name="connsiteX10" fmla="*/ 411956 w 1481137"/>
              <a:gd name="connsiteY10" fmla="*/ 242887 h 247650"/>
              <a:gd name="connsiteX11" fmla="*/ 269081 w 1481137"/>
              <a:gd name="connsiteY11" fmla="*/ 247650 h 247650"/>
              <a:gd name="connsiteX12" fmla="*/ 164306 w 1481137"/>
              <a:gd name="connsiteY12" fmla="*/ 247650 h 247650"/>
              <a:gd name="connsiteX13" fmla="*/ 0 w 1481137"/>
              <a:gd name="connsiteY13" fmla="*/ 142875 h 247650"/>
              <a:gd name="connsiteX14" fmla="*/ 2381 w 1481137"/>
              <a:gd name="connsiteY14" fmla="*/ 30956 h 247650"/>
              <a:gd name="connsiteX15" fmla="*/ 121444 w 1481137"/>
              <a:gd name="connsiteY15" fmla="*/ 73818 h 247650"/>
              <a:gd name="connsiteX16" fmla="*/ 211931 w 1481137"/>
              <a:gd name="connsiteY16" fmla="*/ 92868 h 247650"/>
              <a:gd name="connsiteX17" fmla="*/ 404812 w 1481137"/>
              <a:gd name="connsiteY17" fmla="*/ 78581 h 247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481137" h="247650">
                <a:moveTo>
                  <a:pt x="404812" y="78581"/>
                </a:moveTo>
                <a:lnTo>
                  <a:pt x="938212" y="45243"/>
                </a:lnTo>
                <a:lnTo>
                  <a:pt x="1035844" y="28575"/>
                </a:lnTo>
                <a:lnTo>
                  <a:pt x="1135856" y="0"/>
                </a:lnTo>
                <a:lnTo>
                  <a:pt x="1181100" y="9525"/>
                </a:lnTo>
                <a:lnTo>
                  <a:pt x="1481137" y="71437"/>
                </a:lnTo>
                <a:cubicBezTo>
                  <a:pt x="1480343" y="103981"/>
                  <a:pt x="1479550" y="136524"/>
                  <a:pt x="1478756" y="169068"/>
                </a:cubicBezTo>
                <a:lnTo>
                  <a:pt x="1250156" y="183356"/>
                </a:lnTo>
                <a:lnTo>
                  <a:pt x="921544" y="200025"/>
                </a:lnTo>
                <a:lnTo>
                  <a:pt x="640556" y="226218"/>
                </a:lnTo>
                <a:lnTo>
                  <a:pt x="411956" y="242887"/>
                </a:lnTo>
                <a:lnTo>
                  <a:pt x="269081" y="247650"/>
                </a:lnTo>
                <a:lnTo>
                  <a:pt x="164306" y="247650"/>
                </a:lnTo>
                <a:lnTo>
                  <a:pt x="0" y="142875"/>
                </a:lnTo>
                <a:cubicBezTo>
                  <a:pt x="794" y="105569"/>
                  <a:pt x="1587" y="68262"/>
                  <a:pt x="2381" y="30956"/>
                </a:cubicBezTo>
                <a:lnTo>
                  <a:pt x="121444" y="73818"/>
                </a:lnTo>
                <a:lnTo>
                  <a:pt x="211931" y="92868"/>
                </a:lnTo>
                <a:lnTo>
                  <a:pt x="404812" y="7858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0112C7DE-E56D-474B-BFA5-8158A3BCE456}"/>
              </a:ext>
            </a:extLst>
          </p:cNvPr>
          <p:cNvSpPr/>
          <p:nvPr/>
        </p:nvSpPr>
        <p:spPr>
          <a:xfrm>
            <a:off x="6356350" y="4314826"/>
            <a:ext cx="1409700" cy="233363"/>
          </a:xfrm>
          <a:custGeom>
            <a:avLst/>
            <a:gdLst>
              <a:gd name="connsiteX0" fmla="*/ 340519 w 1409700"/>
              <a:gd name="connsiteY0" fmla="*/ 69056 h 233363"/>
              <a:gd name="connsiteX1" fmla="*/ 1000125 w 1409700"/>
              <a:gd name="connsiteY1" fmla="*/ 30956 h 233363"/>
              <a:gd name="connsiteX2" fmla="*/ 1088232 w 1409700"/>
              <a:gd name="connsiteY2" fmla="*/ 7144 h 233363"/>
              <a:gd name="connsiteX3" fmla="*/ 1154907 w 1409700"/>
              <a:gd name="connsiteY3" fmla="*/ 0 h 233363"/>
              <a:gd name="connsiteX4" fmla="*/ 1223963 w 1409700"/>
              <a:gd name="connsiteY4" fmla="*/ 0 h 233363"/>
              <a:gd name="connsiteX5" fmla="*/ 1304925 w 1409700"/>
              <a:gd name="connsiteY5" fmla="*/ 2381 h 233363"/>
              <a:gd name="connsiteX6" fmla="*/ 1409700 w 1409700"/>
              <a:gd name="connsiteY6" fmla="*/ 21431 h 233363"/>
              <a:gd name="connsiteX7" fmla="*/ 1409700 w 1409700"/>
              <a:gd name="connsiteY7" fmla="*/ 161925 h 233363"/>
              <a:gd name="connsiteX8" fmla="*/ 1276350 w 1409700"/>
              <a:gd name="connsiteY8" fmla="*/ 164306 h 233363"/>
              <a:gd name="connsiteX9" fmla="*/ 1078707 w 1409700"/>
              <a:gd name="connsiteY9" fmla="*/ 166688 h 233363"/>
              <a:gd name="connsiteX10" fmla="*/ 826294 w 1409700"/>
              <a:gd name="connsiteY10" fmla="*/ 183356 h 233363"/>
              <a:gd name="connsiteX11" fmla="*/ 473869 w 1409700"/>
              <a:gd name="connsiteY11" fmla="*/ 207169 h 233363"/>
              <a:gd name="connsiteX12" fmla="*/ 164307 w 1409700"/>
              <a:gd name="connsiteY12" fmla="*/ 233363 h 233363"/>
              <a:gd name="connsiteX13" fmla="*/ 100013 w 1409700"/>
              <a:gd name="connsiteY13" fmla="*/ 204788 h 233363"/>
              <a:gd name="connsiteX14" fmla="*/ 2382 w 1409700"/>
              <a:gd name="connsiteY14" fmla="*/ 161925 h 233363"/>
              <a:gd name="connsiteX15" fmla="*/ 0 w 1409700"/>
              <a:gd name="connsiteY15" fmla="*/ 23813 h 233363"/>
              <a:gd name="connsiteX16" fmla="*/ 107157 w 1409700"/>
              <a:gd name="connsiteY16" fmla="*/ 59531 h 233363"/>
              <a:gd name="connsiteX17" fmla="*/ 197644 w 1409700"/>
              <a:gd name="connsiteY17" fmla="*/ 76200 h 233363"/>
              <a:gd name="connsiteX18" fmla="*/ 340519 w 1409700"/>
              <a:gd name="connsiteY18" fmla="*/ 69056 h 233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409700" h="233363">
                <a:moveTo>
                  <a:pt x="340519" y="69056"/>
                </a:moveTo>
                <a:lnTo>
                  <a:pt x="1000125" y="30956"/>
                </a:lnTo>
                <a:lnTo>
                  <a:pt x="1088232" y="7144"/>
                </a:lnTo>
                <a:lnTo>
                  <a:pt x="1154907" y="0"/>
                </a:lnTo>
                <a:lnTo>
                  <a:pt x="1223963" y="0"/>
                </a:lnTo>
                <a:lnTo>
                  <a:pt x="1304925" y="2381"/>
                </a:lnTo>
                <a:lnTo>
                  <a:pt x="1409700" y="21431"/>
                </a:lnTo>
                <a:lnTo>
                  <a:pt x="1409700" y="161925"/>
                </a:lnTo>
                <a:lnTo>
                  <a:pt x="1276350" y="164306"/>
                </a:lnTo>
                <a:lnTo>
                  <a:pt x="1078707" y="166688"/>
                </a:lnTo>
                <a:lnTo>
                  <a:pt x="826294" y="183356"/>
                </a:lnTo>
                <a:lnTo>
                  <a:pt x="473869" y="207169"/>
                </a:lnTo>
                <a:lnTo>
                  <a:pt x="164307" y="233363"/>
                </a:lnTo>
                <a:lnTo>
                  <a:pt x="100013" y="204788"/>
                </a:lnTo>
                <a:lnTo>
                  <a:pt x="2382" y="161925"/>
                </a:lnTo>
                <a:lnTo>
                  <a:pt x="0" y="23813"/>
                </a:lnTo>
                <a:lnTo>
                  <a:pt x="107157" y="59531"/>
                </a:lnTo>
                <a:lnTo>
                  <a:pt x="197644" y="76200"/>
                </a:lnTo>
                <a:lnTo>
                  <a:pt x="340519" y="690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B40D3A8D-7586-42C9-83A0-0841EEDC63B5}"/>
              </a:ext>
            </a:extLst>
          </p:cNvPr>
          <p:cNvSpPr/>
          <p:nvPr/>
        </p:nvSpPr>
        <p:spPr>
          <a:xfrm>
            <a:off x="6370639" y="4875213"/>
            <a:ext cx="1387475" cy="239712"/>
          </a:xfrm>
          <a:custGeom>
            <a:avLst/>
            <a:gdLst>
              <a:gd name="connsiteX0" fmla="*/ 190500 w 1388269"/>
              <a:gd name="connsiteY0" fmla="*/ 88106 h 240506"/>
              <a:gd name="connsiteX1" fmla="*/ 888206 w 1388269"/>
              <a:gd name="connsiteY1" fmla="*/ 38100 h 240506"/>
              <a:gd name="connsiteX2" fmla="*/ 1388269 w 1388269"/>
              <a:gd name="connsiteY2" fmla="*/ 0 h 240506"/>
              <a:gd name="connsiteX3" fmla="*/ 1388269 w 1388269"/>
              <a:gd name="connsiteY3" fmla="*/ 140494 h 240506"/>
              <a:gd name="connsiteX4" fmla="*/ 1216819 w 1388269"/>
              <a:gd name="connsiteY4" fmla="*/ 150019 h 240506"/>
              <a:gd name="connsiteX5" fmla="*/ 4762 w 1388269"/>
              <a:gd name="connsiteY5" fmla="*/ 240506 h 240506"/>
              <a:gd name="connsiteX6" fmla="*/ 0 w 1388269"/>
              <a:gd name="connsiteY6" fmla="*/ 100012 h 240506"/>
              <a:gd name="connsiteX7" fmla="*/ 190500 w 1388269"/>
              <a:gd name="connsiteY7" fmla="*/ 88106 h 240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88269" h="240506">
                <a:moveTo>
                  <a:pt x="190500" y="88106"/>
                </a:moveTo>
                <a:lnTo>
                  <a:pt x="888206" y="38100"/>
                </a:lnTo>
                <a:lnTo>
                  <a:pt x="1388269" y="0"/>
                </a:lnTo>
                <a:lnTo>
                  <a:pt x="1388269" y="140494"/>
                </a:lnTo>
                <a:lnTo>
                  <a:pt x="1216819" y="150019"/>
                </a:lnTo>
                <a:lnTo>
                  <a:pt x="4762" y="240506"/>
                </a:lnTo>
                <a:lnTo>
                  <a:pt x="0" y="100012"/>
                </a:lnTo>
                <a:lnTo>
                  <a:pt x="190500" y="881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E1D6A2EF-0D35-4312-A660-FD2A1205ABC8}"/>
              </a:ext>
            </a:extLst>
          </p:cNvPr>
          <p:cNvSpPr/>
          <p:nvPr/>
        </p:nvSpPr>
        <p:spPr>
          <a:xfrm>
            <a:off x="5608638" y="5138739"/>
            <a:ext cx="1333500" cy="911225"/>
          </a:xfrm>
          <a:custGeom>
            <a:avLst/>
            <a:gdLst>
              <a:gd name="connsiteX0" fmla="*/ 959644 w 1333500"/>
              <a:gd name="connsiteY0" fmla="*/ 28575 h 912018"/>
              <a:gd name="connsiteX1" fmla="*/ 1076325 w 1333500"/>
              <a:gd name="connsiteY1" fmla="*/ 83343 h 912018"/>
              <a:gd name="connsiteX2" fmla="*/ 1154906 w 1333500"/>
              <a:gd name="connsiteY2" fmla="*/ 133350 h 912018"/>
              <a:gd name="connsiteX3" fmla="*/ 1228725 w 1333500"/>
              <a:gd name="connsiteY3" fmla="*/ 180975 h 912018"/>
              <a:gd name="connsiteX4" fmla="*/ 1285875 w 1333500"/>
              <a:gd name="connsiteY4" fmla="*/ 233362 h 912018"/>
              <a:gd name="connsiteX5" fmla="*/ 1328737 w 1333500"/>
              <a:gd name="connsiteY5" fmla="*/ 288131 h 912018"/>
              <a:gd name="connsiteX6" fmla="*/ 1333500 w 1333500"/>
              <a:gd name="connsiteY6" fmla="*/ 314325 h 912018"/>
              <a:gd name="connsiteX7" fmla="*/ 1326356 w 1333500"/>
              <a:gd name="connsiteY7" fmla="*/ 338137 h 912018"/>
              <a:gd name="connsiteX8" fmla="*/ 1307306 w 1333500"/>
              <a:gd name="connsiteY8" fmla="*/ 345281 h 912018"/>
              <a:gd name="connsiteX9" fmla="*/ 1257300 w 1333500"/>
              <a:gd name="connsiteY9" fmla="*/ 357187 h 912018"/>
              <a:gd name="connsiteX10" fmla="*/ 1176337 w 1333500"/>
              <a:gd name="connsiteY10" fmla="*/ 388143 h 912018"/>
              <a:gd name="connsiteX11" fmla="*/ 1026319 w 1333500"/>
              <a:gd name="connsiteY11" fmla="*/ 461962 h 912018"/>
              <a:gd name="connsiteX12" fmla="*/ 754856 w 1333500"/>
              <a:gd name="connsiteY12" fmla="*/ 597693 h 912018"/>
              <a:gd name="connsiteX13" fmla="*/ 521494 w 1333500"/>
              <a:gd name="connsiteY13" fmla="*/ 704850 h 912018"/>
              <a:gd name="connsiteX14" fmla="*/ 321469 w 1333500"/>
              <a:gd name="connsiteY14" fmla="*/ 795337 h 912018"/>
              <a:gd name="connsiteX15" fmla="*/ 140494 w 1333500"/>
              <a:gd name="connsiteY15" fmla="*/ 869156 h 912018"/>
              <a:gd name="connsiteX16" fmla="*/ 28575 w 1333500"/>
              <a:gd name="connsiteY16" fmla="*/ 912018 h 912018"/>
              <a:gd name="connsiteX17" fmla="*/ 4762 w 1333500"/>
              <a:gd name="connsiteY17" fmla="*/ 909637 h 912018"/>
              <a:gd name="connsiteX18" fmla="*/ 0 w 1333500"/>
              <a:gd name="connsiteY18" fmla="*/ 890587 h 912018"/>
              <a:gd name="connsiteX19" fmla="*/ 2381 w 1333500"/>
              <a:gd name="connsiteY19" fmla="*/ 869156 h 912018"/>
              <a:gd name="connsiteX20" fmla="*/ 26194 w 1333500"/>
              <a:gd name="connsiteY20" fmla="*/ 845343 h 912018"/>
              <a:gd name="connsiteX21" fmla="*/ 116681 w 1333500"/>
              <a:gd name="connsiteY21" fmla="*/ 790575 h 912018"/>
              <a:gd name="connsiteX22" fmla="*/ 319087 w 1333500"/>
              <a:gd name="connsiteY22" fmla="*/ 657225 h 912018"/>
              <a:gd name="connsiteX23" fmla="*/ 531019 w 1333500"/>
              <a:gd name="connsiteY23" fmla="*/ 519112 h 912018"/>
              <a:gd name="connsiteX24" fmla="*/ 721519 w 1333500"/>
              <a:gd name="connsiteY24" fmla="*/ 376237 h 912018"/>
              <a:gd name="connsiteX25" fmla="*/ 821531 w 1333500"/>
              <a:gd name="connsiteY25" fmla="*/ 283368 h 912018"/>
              <a:gd name="connsiteX26" fmla="*/ 923925 w 1333500"/>
              <a:gd name="connsiteY26" fmla="*/ 171450 h 912018"/>
              <a:gd name="connsiteX27" fmla="*/ 916781 w 1333500"/>
              <a:gd name="connsiteY27" fmla="*/ 142875 h 912018"/>
              <a:gd name="connsiteX28" fmla="*/ 890587 w 1333500"/>
              <a:gd name="connsiteY28" fmla="*/ 71437 h 912018"/>
              <a:gd name="connsiteX29" fmla="*/ 871537 w 1333500"/>
              <a:gd name="connsiteY29" fmla="*/ 30956 h 912018"/>
              <a:gd name="connsiteX30" fmla="*/ 869156 w 1333500"/>
              <a:gd name="connsiteY30" fmla="*/ 9525 h 912018"/>
              <a:gd name="connsiteX31" fmla="*/ 883444 w 1333500"/>
              <a:gd name="connsiteY31" fmla="*/ 0 h 912018"/>
              <a:gd name="connsiteX32" fmla="*/ 912019 w 1333500"/>
              <a:gd name="connsiteY32" fmla="*/ 4762 h 912018"/>
              <a:gd name="connsiteX33" fmla="*/ 959644 w 1333500"/>
              <a:gd name="connsiteY33" fmla="*/ 28575 h 912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333500" h="912018">
                <a:moveTo>
                  <a:pt x="959644" y="28575"/>
                </a:moveTo>
                <a:lnTo>
                  <a:pt x="1076325" y="83343"/>
                </a:lnTo>
                <a:lnTo>
                  <a:pt x="1154906" y="133350"/>
                </a:lnTo>
                <a:lnTo>
                  <a:pt x="1228725" y="180975"/>
                </a:lnTo>
                <a:lnTo>
                  <a:pt x="1285875" y="233362"/>
                </a:lnTo>
                <a:lnTo>
                  <a:pt x="1328737" y="288131"/>
                </a:lnTo>
                <a:lnTo>
                  <a:pt x="1333500" y="314325"/>
                </a:lnTo>
                <a:lnTo>
                  <a:pt x="1326356" y="338137"/>
                </a:lnTo>
                <a:lnTo>
                  <a:pt x="1307306" y="345281"/>
                </a:lnTo>
                <a:lnTo>
                  <a:pt x="1257300" y="357187"/>
                </a:lnTo>
                <a:lnTo>
                  <a:pt x="1176337" y="388143"/>
                </a:lnTo>
                <a:lnTo>
                  <a:pt x="1026319" y="461962"/>
                </a:lnTo>
                <a:lnTo>
                  <a:pt x="754856" y="597693"/>
                </a:lnTo>
                <a:lnTo>
                  <a:pt x="521494" y="704850"/>
                </a:lnTo>
                <a:lnTo>
                  <a:pt x="321469" y="795337"/>
                </a:lnTo>
                <a:lnTo>
                  <a:pt x="140494" y="869156"/>
                </a:lnTo>
                <a:lnTo>
                  <a:pt x="28575" y="912018"/>
                </a:lnTo>
                <a:lnTo>
                  <a:pt x="4762" y="909637"/>
                </a:lnTo>
                <a:lnTo>
                  <a:pt x="0" y="890587"/>
                </a:lnTo>
                <a:lnTo>
                  <a:pt x="2381" y="869156"/>
                </a:lnTo>
                <a:lnTo>
                  <a:pt x="26194" y="845343"/>
                </a:lnTo>
                <a:lnTo>
                  <a:pt x="116681" y="790575"/>
                </a:lnTo>
                <a:lnTo>
                  <a:pt x="319087" y="657225"/>
                </a:lnTo>
                <a:lnTo>
                  <a:pt x="531019" y="519112"/>
                </a:lnTo>
                <a:lnTo>
                  <a:pt x="721519" y="376237"/>
                </a:lnTo>
                <a:lnTo>
                  <a:pt x="821531" y="283368"/>
                </a:lnTo>
                <a:lnTo>
                  <a:pt x="923925" y="171450"/>
                </a:lnTo>
                <a:lnTo>
                  <a:pt x="916781" y="142875"/>
                </a:lnTo>
                <a:lnTo>
                  <a:pt x="890587" y="71437"/>
                </a:lnTo>
                <a:lnTo>
                  <a:pt x="871537" y="30956"/>
                </a:lnTo>
                <a:lnTo>
                  <a:pt x="869156" y="9525"/>
                </a:lnTo>
                <a:lnTo>
                  <a:pt x="883444" y="0"/>
                </a:lnTo>
                <a:lnTo>
                  <a:pt x="912019" y="4762"/>
                </a:lnTo>
                <a:lnTo>
                  <a:pt x="959644" y="285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CA3D6018-29AB-45DD-A81E-E8E01B0197B5}"/>
              </a:ext>
            </a:extLst>
          </p:cNvPr>
          <p:cNvGrpSpPr/>
          <p:nvPr/>
        </p:nvGrpSpPr>
        <p:grpSpPr>
          <a:xfrm>
            <a:off x="3662363" y="1308100"/>
            <a:ext cx="4884738" cy="4759326"/>
            <a:chOff x="3662363" y="1308100"/>
            <a:chExt cx="4884738" cy="4759326"/>
          </a:xfrm>
        </p:grpSpPr>
        <p:sp>
          <p:nvSpPr>
            <p:cNvPr id="22" name="フリーフォーム 80">
              <a:extLst>
                <a:ext uri="{FF2B5EF4-FFF2-40B4-BE49-F238E27FC236}">
                  <a16:creationId xmlns:a16="http://schemas.microsoft.com/office/drawing/2014/main" id="{C716E52C-9BA9-402C-B624-808DC3FF35BF}"/>
                </a:ext>
              </a:extLst>
            </p:cNvPr>
            <p:cNvSpPr/>
            <p:nvPr/>
          </p:nvSpPr>
          <p:spPr>
            <a:xfrm>
              <a:off x="4162427" y="1495425"/>
              <a:ext cx="931863" cy="1238250"/>
            </a:xfrm>
            <a:custGeom>
              <a:avLst/>
              <a:gdLst>
                <a:gd name="connsiteX0" fmla="*/ 526256 w 931069"/>
                <a:gd name="connsiteY0" fmla="*/ 776288 h 1238250"/>
                <a:gd name="connsiteX1" fmla="*/ 100013 w 931069"/>
                <a:gd name="connsiteY1" fmla="*/ 1238250 h 1238250"/>
                <a:gd name="connsiteX2" fmla="*/ 0 w 931069"/>
                <a:gd name="connsiteY2" fmla="*/ 1169194 h 1238250"/>
                <a:gd name="connsiteX3" fmla="*/ 54769 w 931069"/>
                <a:gd name="connsiteY3" fmla="*/ 1078706 h 1238250"/>
                <a:gd name="connsiteX4" fmla="*/ 150019 w 931069"/>
                <a:gd name="connsiteY4" fmla="*/ 938213 h 1238250"/>
                <a:gd name="connsiteX5" fmla="*/ 302419 w 931069"/>
                <a:gd name="connsiteY5" fmla="*/ 726281 h 1238250"/>
                <a:gd name="connsiteX6" fmla="*/ 397669 w 931069"/>
                <a:gd name="connsiteY6" fmla="*/ 585788 h 1238250"/>
                <a:gd name="connsiteX7" fmla="*/ 452438 w 931069"/>
                <a:gd name="connsiteY7" fmla="*/ 495300 h 1238250"/>
                <a:gd name="connsiteX8" fmla="*/ 490538 w 931069"/>
                <a:gd name="connsiteY8" fmla="*/ 428625 h 1238250"/>
                <a:gd name="connsiteX9" fmla="*/ 540544 w 931069"/>
                <a:gd name="connsiteY9" fmla="*/ 328613 h 1238250"/>
                <a:gd name="connsiteX10" fmla="*/ 561975 w 931069"/>
                <a:gd name="connsiteY10" fmla="*/ 250031 h 1238250"/>
                <a:gd name="connsiteX11" fmla="*/ 561975 w 931069"/>
                <a:gd name="connsiteY11" fmla="*/ 235744 h 1238250"/>
                <a:gd name="connsiteX12" fmla="*/ 547688 w 931069"/>
                <a:gd name="connsiteY12" fmla="*/ 202406 h 1238250"/>
                <a:gd name="connsiteX13" fmla="*/ 502444 w 931069"/>
                <a:gd name="connsiteY13" fmla="*/ 145256 h 1238250"/>
                <a:gd name="connsiteX14" fmla="*/ 445294 w 931069"/>
                <a:gd name="connsiteY14" fmla="*/ 71438 h 1238250"/>
                <a:gd name="connsiteX15" fmla="*/ 426244 w 931069"/>
                <a:gd name="connsiteY15" fmla="*/ 52388 h 1238250"/>
                <a:gd name="connsiteX16" fmla="*/ 414338 w 931069"/>
                <a:gd name="connsiteY16" fmla="*/ 23813 h 1238250"/>
                <a:gd name="connsiteX17" fmla="*/ 416719 w 931069"/>
                <a:gd name="connsiteY17" fmla="*/ 7144 h 1238250"/>
                <a:gd name="connsiteX18" fmla="*/ 431006 w 931069"/>
                <a:gd name="connsiteY18" fmla="*/ 0 h 1238250"/>
                <a:gd name="connsiteX19" fmla="*/ 471488 w 931069"/>
                <a:gd name="connsiteY19" fmla="*/ 11906 h 1238250"/>
                <a:gd name="connsiteX20" fmla="*/ 585788 w 931069"/>
                <a:gd name="connsiteY20" fmla="*/ 61913 h 1238250"/>
                <a:gd name="connsiteX21" fmla="*/ 721519 w 931069"/>
                <a:gd name="connsiteY21" fmla="*/ 130969 h 1238250"/>
                <a:gd name="connsiteX22" fmla="*/ 831056 w 931069"/>
                <a:gd name="connsiteY22" fmla="*/ 192881 h 1238250"/>
                <a:gd name="connsiteX23" fmla="*/ 895350 w 931069"/>
                <a:gd name="connsiteY23" fmla="*/ 235744 h 1238250"/>
                <a:gd name="connsiteX24" fmla="*/ 921544 w 931069"/>
                <a:gd name="connsiteY24" fmla="*/ 266700 h 1238250"/>
                <a:gd name="connsiteX25" fmla="*/ 931069 w 931069"/>
                <a:gd name="connsiteY25" fmla="*/ 300038 h 1238250"/>
                <a:gd name="connsiteX26" fmla="*/ 931069 w 931069"/>
                <a:gd name="connsiteY26" fmla="*/ 333375 h 1238250"/>
                <a:gd name="connsiteX27" fmla="*/ 923925 w 931069"/>
                <a:gd name="connsiteY27" fmla="*/ 371475 h 1238250"/>
                <a:gd name="connsiteX28" fmla="*/ 897731 w 931069"/>
                <a:gd name="connsiteY28" fmla="*/ 397669 h 1238250"/>
                <a:gd name="connsiteX29" fmla="*/ 847725 w 931069"/>
                <a:gd name="connsiteY29" fmla="*/ 431006 h 1238250"/>
                <a:gd name="connsiteX30" fmla="*/ 833438 w 931069"/>
                <a:gd name="connsiteY30" fmla="*/ 440531 h 1238250"/>
                <a:gd name="connsiteX31" fmla="*/ 526256 w 931069"/>
                <a:gd name="connsiteY31" fmla="*/ 776288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31069" h="1238250">
                  <a:moveTo>
                    <a:pt x="526256" y="776288"/>
                  </a:moveTo>
                  <a:lnTo>
                    <a:pt x="100013" y="1238250"/>
                  </a:lnTo>
                  <a:lnTo>
                    <a:pt x="0" y="1169194"/>
                  </a:lnTo>
                  <a:lnTo>
                    <a:pt x="54769" y="1078706"/>
                  </a:lnTo>
                  <a:lnTo>
                    <a:pt x="150019" y="938213"/>
                  </a:lnTo>
                  <a:lnTo>
                    <a:pt x="302419" y="726281"/>
                  </a:lnTo>
                  <a:lnTo>
                    <a:pt x="397669" y="585788"/>
                  </a:lnTo>
                  <a:lnTo>
                    <a:pt x="452438" y="495300"/>
                  </a:lnTo>
                  <a:lnTo>
                    <a:pt x="490538" y="428625"/>
                  </a:lnTo>
                  <a:lnTo>
                    <a:pt x="540544" y="328613"/>
                  </a:lnTo>
                  <a:lnTo>
                    <a:pt x="561975" y="250031"/>
                  </a:lnTo>
                  <a:lnTo>
                    <a:pt x="561975" y="235744"/>
                  </a:lnTo>
                  <a:lnTo>
                    <a:pt x="547688" y="202406"/>
                  </a:lnTo>
                  <a:lnTo>
                    <a:pt x="502444" y="145256"/>
                  </a:lnTo>
                  <a:lnTo>
                    <a:pt x="445294" y="71438"/>
                  </a:lnTo>
                  <a:lnTo>
                    <a:pt x="426244" y="52388"/>
                  </a:lnTo>
                  <a:lnTo>
                    <a:pt x="414338" y="23813"/>
                  </a:lnTo>
                  <a:lnTo>
                    <a:pt x="416719" y="7144"/>
                  </a:lnTo>
                  <a:lnTo>
                    <a:pt x="431006" y="0"/>
                  </a:lnTo>
                  <a:lnTo>
                    <a:pt x="471488" y="11906"/>
                  </a:lnTo>
                  <a:lnTo>
                    <a:pt x="585788" y="61913"/>
                  </a:lnTo>
                  <a:lnTo>
                    <a:pt x="721519" y="130969"/>
                  </a:lnTo>
                  <a:lnTo>
                    <a:pt x="831056" y="192881"/>
                  </a:lnTo>
                  <a:lnTo>
                    <a:pt x="895350" y="235744"/>
                  </a:lnTo>
                  <a:lnTo>
                    <a:pt x="921544" y="266700"/>
                  </a:lnTo>
                  <a:lnTo>
                    <a:pt x="931069" y="300038"/>
                  </a:lnTo>
                  <a:lnTo>
                    <a:pt x="931069" y="333375"/>
                  </a:lnTo>
                  <a:lnTo>
                    <a:pt x="923925" y="371475"/>
                  </a:lnTo>
                  <a:lnTo>
                    <a:pt x="897731" y="397669"/>
                  </a:lnTo>
                  <a:lnTo>
                    <a:pt x="847725" y="431006"/>
                  </a:lnTo>
                  <a:lnTo>
                    <a:pt x="833438" y="440531"/>
                  </a:lnTo>
                  <a:lnTo>
                    <a:pt x="526256" y="77628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84">
              <a:extLst>
                <a:ext uri="{FF2B5EF4-FFF2-40B4-BE49-F238E27FC236}">
                  <a16:creationId xmlns:a16="http://schemas.microsoft.com/office/drawing/2014/main" id="{6A255349-9E3A-478F-A2E8-BE8CB9729D84}"/>
                </a:ext>
              </a:extLst>
            </p:cNvPr>
            <p:cNvSpPr/>
            <p:nvPr/>
          </p:nvSpPr>
          <p:spPr>
            <a:xfrm>
              <a:off x="5253038" y="4181475"/>
              <a:ext cx="500062" cy="1030288"/>
            </a:xfrm>
            <a:custGeom>
              <a:avLst/>
              <a:gdLst>
                <a:gd name="connsiteX0" fmla="*/ 69056 w 500062"/>
                <a:gd name="connsiteY0" fmla="*/ 197644 h 1031081"/>
                <a:gd name="connsiteX1" fmla="*/ 195262 w 500062"/>
                <a:gd name="connsiteY1" fmla="*/ 566738 h 1031081"/>
                <a:gd name="connsiteX2" fmla="*/ 266700 w 500062"/>
                <a:gd name="connsiteY2" fmla="*/ 826294 h 1031081"/>
                <a:gd name="connsiteX3" fmla="*/ 300037 w 500062"/>
                <a:gd name="connsiteY3" fmla="*/ 942975 h 1031081"/>
                <a:gd name="connsiteX4" fmla="*/ 321468 w 500062"/>
                <a:gd name="connsiteY4" fmla="*/ 983456 h 1031081"/>
                <a:gd name="connsiteX5" fmla="*/ 350043 w 500062"/>
                <a:gd name="connsiteY5" fmla="*/ 1014413 h 1031081"/>
                <a:gd name="connsiteX6" fmla="*/ 371475 w 500062"/>
                <a:gd name="connsiteY6" fmla="*/ 1026319 h 1031081"/>
                <a:gd name="connsiteX7" fmla="*/ 404812 w 500062"/>
                <a:gd name="connsiteY7" fmla="*/ 1031081 h 1031081"/>
                <a:gd name="connsiteX8" fmla="*/ 433387 w 500062"/>
                <a:gd name="connsiteY8" fmla="*/ 1019175 h 1031081"/>
                <a:gd name="connsiteX9" fmla="*/ 466725 w 500062"/>
                <a:gd name="connsiteY9" fmla="*/ 988219 h 1031081"/>
                <a:gd name="connsiteX10" fmla="*/ 488156 w 500062"/>
                <a:gd name="connsiteY10" fmla="*/ 938213 h 1031081"/>
                <a:gd name="connsiteX11" fmla="*/ 500062 w 500062"/>
                <a:gd name="connsiteY11" fmla="*/ 850106 h 1031081"/>
                <a:gd name="connsiteX12" fmla="*/ 497681 w 500062"/>
                <a:gd name="connsiteY12" fmla="*/ 733425 h 1031081"/>
                <a:gd name="connsiteX13" fmla="*/ 478631 w 500062"/>
                <a:gd name="connsiteY13" fmla="*/ 585788 h 1031081"/>
                <a:gd name="connsiteX14" fmla="*/ 400050 w 500062"/>
                <a:gd name="connsiteY14" fmla="*/ 454819 h 1031081"/>
                <a:gd name="connsiteX15" fmla="*/ 157162 w 500062"/>
                <a:gd name="connsiteY15" fmla="*/ 128588 h 1031081"/>
                <a:gd name="connsiteX16" fmla="*/ 78581 w 500062"/>
                <a:gd name="connsiteY16" fmla="*/ 33338 h 1031081"/>
                <a:gd name="connsiteX17" fmla="*/ 38100 w 500062"/>
                <a:gd name="connsiteY17" fmla="*/ 4763 h 1031081"/>
                <a:gd name="connsiteX18" fmla="*/ 14287 w 500062"/>
                <a:gd name="connsiteY18" fmla="*/ 0 h 1031081"/>
                <a:gd name="connsiteX19" fmla="*/ 0 w 500062"/>
                <a:gd name="connsiteY19" fmla="*/ 4763 h 1031081"/>
                <a:gd name="connsiteX20" fmla="*/ 0 w 500062"/>
                <a:gd name="connsiteY20" fmla="*/ 30956 h 1031081"/>
                <a:gd name="connsiteX21" fmla="*/ 69056 w 500062"/>
                <a:gd name="connsiteY21" fmla="*/ 197644 h 103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00062" h="1031081">
                  <a:moveTo>
                    <a:pt x="69056" y="197644"/>
                  </a:moveTo>
                  <a:lnTo>
                    <a:pt x="195262" y="566738"/>
                  </a:lnTo>
                  <a:lnTo>
                    <a:pt x="266700" y="826294"/>
                  </a:lnTo>
                  <a:lnTo>
                    <a:pt x="300037" y="942975"/>
                  </a:lnTo>
                  <a:lnTo>
                    <a:pt x="321468" y="983456"/>
                  </a:lnTo>
                  <a:lnTo>
                    <a:pt x="350043" y="1014413"/>
                  </a:lnTo>
                  <a:lnTo>
                    <a:pt x="371475" y="1026319"/>
                  </a:lnTo>
                  <a:lnTo>
                    <a:pt x="404812" y="1031081"/>
                  </a:lnTo>
                  <a:lnTo>
                    <a:pt x="433387" y="1019175"/>
                  </a:lnTo>
                  <a:lnTo>
                    <a:pt x="466725" y="988219"/>
                  </a:lnTo>
                  <a:lnTo>
                    <a:pt x="488156" y="938213"/>
                  </a:lnTo>
                  <a:lnTo>
                    <a:pt x="500062" y="850106"/>
                  </a:lnTo>
                  <a:cubicBezTo>
                    <a:pt x="499268" y="811212"/>
                    <a:pt x="498475" y="772319"/>
                    <a:pt x="497681" y="733425"/>
                  </a:cubicBezTo>
                  <a:lnTo>
                    <a:pt x="478631" y="585788"/>
                  </a:lnTo>
                  <a:lnTo>
                    <a:pt x="400050" y="454819"/>
                  </a:lnTo>
                  <a:lnTo>
                    <a:pt x="157162" y="128588"/>
                  </a:lnTo>
                  <a:lnTo>
                    <a:pt x="78581" y="33338"/>
                  </a:lnTo>
                  <a:lnTo>
                    <a:pt x="38100" y="4763"/>
                  </a:lnTo>
                  <a:lnTo>
                    <a:pt x="14287" y="0"/>
                  </a:lnTo>
                  <a:lnTo>
                    <a:pt x="0" y="4763"/>
                  </a:lnTo>
                  <a:lnTo>
                    <a:pt x="0" y="30956"/>
                  </a:lnTo>
                  <a:lnTo>
                    <a:pt x="69056" y="19764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85">
              <a:extLst>
                <a:ext uri="{FF2B5EF4-FFF2-40B4-BE49-F238E27FC236}">
                  <a16:creationId xmlns:a16="http://schemas.microsoft.com/office/drawing/2014/main" id="{75FABE97-3533-4B97-9A69-77F6CA95FD54}"/>
                </a:ext>
              </a:extLst>
            </p:cNvPr>
            <p:cNvSpPr/>
            <p:nvPr/>
          </p:nvSpPr>
          <p:spPr>
            <a:xfrm>
              <a:off x="3662363" y="4283075"/>
              <a:ext cx="844550" cy="1347788"/>
            </a:xfrm>
            <a:custGeom>
              <a:avLst/>
              <a:gdLst>
                <a:gd name="connsiteX0" fmla="*/ 656822 w 844854"/>
                <a:gd name="connsiteY0" fmla="*/ 522882 h 1347130"/>
                <a:gd name="connsiteX1" fmla="*/ 546064 w 844854"/>
                <a:gd name="connsiteY1" fmla="*/ 703187 h 1347130"/>
                <a:gd name="connsiteX2" fmla="*/ 448184 w 844854"/>
                <a:gd name="connsiteY2" fmla="*/ 837127 h 1347130"/>
                <a:gd name="connsiteX3" fmla="*/ 352881 w 844854"/>
                <a:gd name="connsiteY3" fmla="*/ 971067 h 1347130"/>
                <a:gd name="connsiteX4" fmla="*/ 278183 w 844854"/>
                <a:gd name="connsiteY4" fmla="*/ 1076674 h 1347130"/>
                <a:gd name="connsiteX5" fmla="*/ 180304 w 844854"/>
                <a:gd name="connsiteY5" fmla="*/ 1187432 h 1347130"/>
                <a:gd name="connsiteX6" fmla="*/ 61818 w 844854"/>
                <a:gd name="connsiteY6" fmla="*/ 1326524 h 1347130"/>
                <a:gd name="connsiteX7" fmla="*/ 33485 w 844854"/>
                <a:gd name="connsiteY7" fmla="*/ 1347130 h 1347130"/>
                <a:gd name="connsiteX8" fmla="*/ 10303 w 844854"/>
                <a:gd name="connsiteY8" fmla="*/ 1344555 h 1347130"/>
                <a:gd name="connsiteX9" fmla="*/ 0 w 844854"/>
                <a:gd name="connsiteY9" fmla="*/ 1331676 h 1347130"/>
                <a:gd name="connsiteX10" fmla="*/ 5151 w 844854"/>
                <a:gd name="connsiteY10" fmla="*/ 1308494 h 1347130"/>
                <a:gd name="connsiteX11" fmla="*/ 79849 w 844854"/>
                <a:gd name="connsiteY11" fmla="*/ 1174553 h 1347130"/>
                <a:gd name="connsiteX12" fmla="*/ 203486 w 844854"/>
                <a:gd name="connsiteY12" fmla="*/ 965916 h 1347130"/>
                <a:gd name="connsiteX13" fmla="*/ 337426 w 844854"/>
                <a:gd name="connsiteY13" fmla="*/ 739248 h 1347130"/>
                <a:gd name="connsiteX14" fmla="*/ 417275 w 844854"/>
                <a:gd name="connsiteY14" fmla="*/ 569246 h 1347130"/>
                <a:gd name="connsiteX15" fmla="*/ 491973 w 844854"/>
                <a:gd name="connsiteY15" fmla="*/ 386366 h 1347130"/>
                <a:gd name="connsiteX16" fmla="*/ 528033 w 844854"/>
                <a:gd name="connsiteY16" fmla="*/ 260153 h 1347130"/>
                <a:gd name="connsiteX17" fmla="*/ 528033 w 844854"/>
                <a:gd name="connsiteY17" fmla="*/ 213790 h 1347130"/>
                <a:gd name="connsiteX18" fmla="*/ 510003 w 844854"/>
                <a:gd name="connsiteY18" fmla="*/ 157122 h 1347130"/>
                <a:gd name="connsiteX19" fmla="*/ 486821 w 844854"/>
                <a:gd name="connsiteY19" fmla="*/ 115910 h 1347130"/>
                <a:gd name="connsiteX20" fmla="*/ 453336 w 844854"/>
                <a:gd name="connsiteY20" fmla="*/ 77273 h 1347130"/>
                <a:gd name="connsiteX21" fmla="*/ 432730 w 844854"/>
                <a:gd name="connsiteY21" fmla="*/ 48940 h 1347130"/>
                <a:gd name="connsiteX22" fmla="*/ 427578 w 844854"/>
                <a:gd name="connsiteY22" fmla="*/ 23182 h 1347130"/>
                <a:gd name="connsiteX23" fmla="*/ 435306 w 844854"/>
                <a:gd name="connsiteY23" fmla="*/ 2576 h 1347130"/>
                <a:gd name="connsiteX24" fmla="*/ 453336 w 844854"/>
                <a:gd name="connsiteY24" fmla="*/ 0 h 1347130"/>
                <a:gd name="connsiteX25" fmla="*/ 489397 w 844854"/>
                <a:gd name="connsiteY25" fmla="*/ 10303 h 1347130"/>
                <a:gd name="connsiteX26" fmla="*/ 558943 w 844854"/>
                <a:gd name="connsiteY26" fmla="*/ 36061 h 1347130"/>
                <a:gd name="connsiteX27" fmla="*/ 636216 w 844854"/>
                <a:gd name="connsiteY27" fmla="*/ 69546 h 1347130"/>
                <a:gd name="connsiteX28" fmla="*/ 710913 w 844854"/>
                <a:gd name="connsiteY28" fmla="*/ 108183 h 1347130"/>
                <a:gd name="connsiteX29" fmla="*/ 759853 w 844854"/>
                <a:gd name="connsiteY29" fmla="*/ 144244 h 1347130"/>
                <a:gd name="connsiteX30" fmla="*/ 793338 w 844854"/>
                <a:gd name="connsiteY30" fmla="*/ 172577 h 1347130"/>
                <a:gd name="connsiteX31" fmla="*/ 829399 w 844854"/>
                <a:gd name="connsiteY31" fmla="*/ 216365 h 1347130"/>
                <a:gd name="connsiteX32" fmla="*/ 844854 w 844854"/>
                <a:gd name="connsiteY32" fmla="*/ 244699 h 1347130"/>
                <a:gd name="connsiteX33" fmla="*/ 844854 w 844854"/>
                <a:gd name="connsiteY33" fmla="*/ 278184 h 1347130"/>
                <a:gd name="connsiteX34" fmla="*/ 837126 w 844854"/>
                <a:gd name="connsiteY34" fmla="*/ 301366 h 1347130"/>
                <a:gd name="connsiteX35" fmla="*/ 816520 w 844854"/>
                <a:gd name="connsiteY35" fmla="*/ 332275 h 1347130"/>
                <a:gd name="connsiteX36" fmla="*/ 783035 w 844854"/>
                <a:gd name="connsiteY36" fmla="*/ 363184 h 1347130"/>
                <a:gd name="connsiteX37" fmla="*/ 728944 w 844854"/>
                <a:gd name="connsiteY37" fmla="*/ 396670 h 1347130"/>
                <a:gd name="connsiteX38" fmla="*/ 656822 w 844854"/>
                <a:gd name="connsiteY38" fmla="*/ 522882 h 1347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44854" h="1347130">
                  <a:moveTo>
                    <a:pt x="656822" y="522882"/>
                  </a:moveTo>
                  <a:lnTo>
                    <a:pt x="546064" y="703187"/>
                  </a:lnTo>
                  <a:lnTo>
                    <a:pt x="448184" y="837127"/>
                  </a:lnTo>
                  <a:lnTo>
                    <a:pt x="352881" y="971067"/>
                  </a:lnTo>
                  <a:lnTo>
                    <a:pt x="278183" y="1076674"/>
                  </a:lnTo>
                  <a:lnTo>
                    <a:pt x="180304" y="1187432"/>
                  </a:lnTo>
                  <a:lnTo>
                    <a:pt x="61818" y="1326524"/>
                  </a:lnTo>
                  <a:lnTo>
                    <a:pt x="33485" y="1347130"/>
                  </a:lnTo>
                  <a:lnTo>
                    <a:pt x="10303" y="1344555"/>
                  </a:lnTo>
                  <a:lnTo>
                    <a:pt x="0" y="1331676"/>
                  </a:lnTo>
                  <a:lnTo>
                    <a:pt x="5151" y="1308494"/>
                  </a:lnTo>
                  <a:lnTo>
                    <a:pt x="79849" y="1174553"/>
                  </a:lnTo>
                  <a:lnTo>
                    <a:pt x="203486" y="965916"/>
                  </a:lnTo>
                  <a:lnTo>
                    <a:pt x="337426" y="739248"/>
                  </a:lnTo>
                  <a:lnTo>
                    <a:pt x="417275" y="569246"/>
                  </a:lnTo>
                  <a:lnTo>
                    <a:pt x="491973" y="386366"/>
                  </a:lnTo>
                  <a:lnTo>
                    <a:pt x="528033" y="260153"/>
                  </a:lnTo>
                  <a:lnTo>
                    <a:pt x="528033" y="213790"/>
                  </a:lnTo>
                  <a:lnTo>
                    <a:pt x="510003" y="157122"/>
                  </a:lnTo>
                  <a:lnTo>
                    <a:pt x="486821" y="115910"/>
                  </a:lnTo>
                  <a:lnTo>
                    <a:pt x="453336" y="77273"/>
                  </a:lnTo>
                  <a:lnTo>
                    <a:pt x="432730" y="48940"/>
                  </a:lnTo>
                  <a:lnTo>
                    <a:pt x="427578" y="23182"/>
                  </a:lnTo>
                  <a:lnTo>
                    <a:pt x="435306" y="2576"/>
                  </a:lnTo>
                  <a:lnTo>
                    <a:pt x="453336" y="0"/>
                  </a:lnTo>
                  <a:lnTo>
                    <a:pt x="489397" y="10303"/>
                  </a:lnTo>
                  <a:lnTo>
                    <a:pt x="558943" y="36061"/>
                  </a:lnTo>
                  <a:lnTo>
                    <a:pt x="636216" y="69546"/>
                  </a:lnTo>
                  <a:lnTo>
                    <a:pt x="710913" y="108183"/>
                  </a:lnTo>
                  <a:lnTo>
                    <a:pt x="759853" y="144244"/>
                  </a:lnTo>
                  <a:lnTo>
                    <a:pt x="793338" y="172577"/>
                  </a:lnTo>
                  <a:lnTo>
                    <a:pt x="829399" y="216365"/>
                  </a:lnTo>
                  <a:lnTo>
                    <a:pt x="844854" y="244699"/>
                  </a:lnTo>
                  <a:lnTo>
                    <a:pt x="844854" y="278184"/>
                  </a:lnTo>
                  <a:lnTo>
                    <a:pt x="837126" y="301366"/>
                  </a:lnTo>
                  <a:lnTo>
                    <a:pt x="816520" y="332275"/>
                  </a:lnTo>
                  <a:lnTo>
                    <a:pt x="783035" y="363184"/>
                  </a:lnTo>
                  <a:lnTo>
                    <a:pt x="728944" y="396670"/>
                  </a:lnTo>
                  <a:lnTo>
                    <a:pt x="656822" y="52288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93">
              <a:extLst>
                <a:ext uri="{FF2B5EF4-FFF2-40B4-BE49-F238E27FC236}">
                  <a16:creationId xmlns:a16="http://schemas.microsoft.com/office/drawing/2014/main" id="{2F528BE3-F5E0-40A0-AD4A-BB6D155305BC}"/>
                </a:ext>
              </a:extLst>
            </p:cNvPr>
            <p:cNvSpPr/>
            <p:nvPr/>
          </p:nvSpPr>
          <p:spPr>
            <a:xfrm>
              <a:off x="7239001" y="5180014"/>
              <a:ext cx="1089025" cy="854075"/>
            </a:xfrm>
            <a:custGeom>
              <a:avLst/>
              <a:gdLst>
                <a:gd name="connsiteX0" fmla="*/ 245269 w 1088231"/>
                <a:gd name="connsiteY0" fmla="*/ 97631 h 854869"/>
                <a:gd name="connsiteX1" fmla="*/ 738188 w 1088231"/>
                <a:gd name="connsiteY1" fmla="*/ 309562 h 854869"/>
                <a:gd name="connsiteX2" fmla="*/ 828675 w 1088231"/>
                <a:gd name="connsiteY2" fmla="*/ 345281 h 854869"/>
                <a:gd name="connsiteX3" fmla="*/ 881063 w 1088231"/>
                <a:gd name="connsiteY3" fmla="*/ 390525 h 854869"/>
                <a:gd name="connsiteX4" fmla="*/ 959644 w 1088231"/>
                <a:gd name="connsiteY4" fmla="*/ 481012 h 854869"/>
                <a:gd name="connsiteX5" fmla="*/ 1012031 w 1088231"/>
                <a:gd name="connsiteY5" fmla="*/ 552450 h 854869"/>
                <a:gd name="connsiteX6" fmla="*/ 1064419 w 1088231"/>
                <a:gd name="connsiteY6" fmla="*/ 659606 h 854869"/>
                <a:gd name="connsiteX7" fmla="*/ 1085850 w 1088231"/>
                <a:gd name="connsiteY7" fmla="*/ 723900 h 854869"/>
                <a:gd name="connsiteX8" fmla="*/ 1088231 w 1088231"/>
                <a:gd name="connsiteY8" fmla="*/ 764381 h 854869"/>
                <a:gd name="connsiteX9" fmla="*/ 1083469 w 1088231"/>
                <a:gd name="connsiteY9" fmla="*/ 809625 h 854869"/>
                <a:gd name="connsiteX10" fmla="*/ 1071563 w 1088231"/>
                <a:gd name="connsiteY10" fmla="*/ 833437 h 854869"/>
                <a:gd name="connsiteX11" fmla="*/ 1045369 w 1088231"/>
                <a:gd name="connsiteY11" fmla="*/ 852487 h 854869"/>
                <a:gd name="connsiteX12" fmla="*/ 1012031 w 1088231"/>
                <a:gd name="connsiteY12" fmla="*/ 854869 h 854869"/>
                <a:gd name="connsiteX13" fmla="*/ 964406 w 1088231"/>
                <a:gd name="connsiteY13" fmla="*/ 838200 h 854869"/>
                <a:gd name="connsiteX14" fmla="*/ 907256 w 1088231"/>
                <a:gd name="connsiteY14" fmla="*/ 795337 h 854869"/>
                <a:gd name="connsiteX15" fmla="*/ 738188 w 1088231"/>
                <a:gd name="connsiteY15" fmla="*/ 659606 h 854869"/>
                <a:gd name="connsiteX16" fmla="*/ 364331 w 1088231"/>
                <a:gd name="connsiteY16" fmla="*/ 357187 h 854869"/>
                <a:gd name="connsiteX17" fmla="*/ 92869 w 1088231"/>
                <a:gd name="connsiteY17" fmla="*/ 128587 h 854869"/>
                <a:gd name="connsiteX18" fmla="*/ 16669 w 1088231"/>
                <a:gd name="connsiteY18" fmla="*/ 64294 h 854869"/>
                <a:gd name="connsiteX19" fmla="*/ 4763 w 1088231"/>
                <a:gd name="connsiteY19" fmla="*/ 33337 h 854869"/>
                <a:gd name="connsiteX20" fmla="*/ 0 w 1088231"/>
                <a:gd name="connsiteY20" fmla="*/ 9525 h 854869"/>
                <a:gd name="connsiteX21" fmla="*/ 16669 w 1088231"/>
                <a:gd name="connsiteY21" fmla="*/ 0 h 854869"/>
                <a:gd name="connsiteX22" fmla="*/ 47625 w 1088231"/>
                <a:gd name="connsiteY22" fmla="*/ 7144 h 854869"/>
                <a:gd name="connsiteX23" fmla="*/ 245269 w 1088231"/>
                <a:gd name="connsiteY23" fmla="*/ 97631 h 85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88231" h="854869">
                  <a:moveTo>
                    <a:pt x="245269" y="97631"/>
                  </a:moveTo>
                  <a:lnTo>
                    <a:pt x="738188" y="309562"/>
                  </a:lnTo>
                  <a:lnTo>
                    <a:pt x="828675" y="345281"/>
                  </a:lnTo>
                  <a:lnTo>
                    <a:pt x="881063" y="390525"/>
                  </a:lnTo>
                  <a:lnTo>
                    <a:pt x="959644" y="481012"/>
                  </a:lnTo>
                  <a:lnTo>
                    <a:pt x="1012031" y="552450"/>
                  </a:lnTo>
                  <a:lnTo>
                    <a:pt x="1064419" y="659606"/>
                  </a:lnTo>
                  <a:lnTo>
                    <a:pt x="1085850" y="723900"/>
                  </a:lnTo>
                  <a:lnTo>
                    <a:pt x="1088231" y="764381"/>
                  </a:lnTo>
                  <a:lnTo>
                    <a:pt x="1083469" y="809625"/>
                  </a:lnTo>
                  <a:lnTo>
                    <a:pt x="1071563" y="833437"/>
                  </a:lnTo>
                  <a:lnTo>
                    <a:pt x="1045369" y="852487"/>
                  </a:lnTo>
                  <a:lnTo>
                    <a:pt x="1012031" y="854869"/>
                  </a:lnTo>
                  <a:lnTo>
                    <a:pt x="964406" y="838200"/>
                  </a:lnTo>
                  <a:lnTo>
                    <a:pt x="907256" y="795337"/>
                  </a:lnTo>
                  <a:lnTo>
                    <a:pt x="738188" y="659606"/>
                  </a:lnTo>
                  <a:lnTo>
                    <a:pt x="364331" y="357187"/>
                  </a:lnTo>
                  <a:lnTo>
                    <a:pt x="92869" y="128587"/>
                  </a:lnTo>
                  <a:lnTo>
                    <a:pt x="16669" y="64294"/>
                  </a:lnTo>
                  <a:lnTo>
                    <a:pt x="4763" y="33337"/>
                  </a:lnTo>
                  <a:lnTo>
                    <a:pt x="0" y="9525"/>
                  </a:lnTo>
                  <a:lnTo>
                    <a:pt x="16669" y="0"/>
                  </a:lnTo>
                  <a:lnTo>
                    <a:pt x="47625" y="7144"/>
                  </a:lnTo>
                  <a:lnTo>
                    <a:pt x="245269" y="976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96">
              <a:extLst>
                <a:ext uri="{FF2B5EF4-FFF2-40B4-BE49-F238E27FC236}">
                  <a16:creationId xmlns:a16="http://schemas.microsoft.com/office/drawing/2014/main" id="{8FEAB26C-2544-4269-BBBB-10B2B5695201}"/>
                </a:ext>
              </a:extLst>
            </p:cNvPr>
            <p:cNvSpPr/>
            <p:nvPr/>
          </p:nvSpPr>
          <p:spPr>
            <a:xfrm rot="16200000">
              <a:off x="5290344" y="4098131"/>
              <a:ext cx="1924050" cy="357188"/>
            </a:xfrm>
            <a:custGeom>
              <a:avLst/>
              <a:gdLst>
                <a:gd name="connsiteX0" fmla="*/ 707231 w 1924050"/>
                <a:gd name="connsiteY0" fmla="*/ 128587 h 357187"/>
                <a:gd name="connsiteX1" fmla="*/ 1290637 w 1924050"/>
                <a:gd name="connsiteY1" fmla="*/ 128587 h 357187"/>
                <a:gd name="connsiteX2" fmla="*/ 1578768 w 1924050"/>
                <a:gd name="connsiteY2" fmla="*/ 130969 h 357187"/>
                <a:gd name="connsiteX3" fmla="*/ 1638300 w 1924050"/>
                <a:gd name="connsiteY3" fmla="*/ 123825 h 357187"/>
                <a:gd name="connsiteX4" fmla="*/ 1716881 w 1924050"/>
                <a:gd name="connsiteY4" fmla="*/ 100012 h 357187"/>
                <a:gd name="connsiteX5" fmla="*/ 1790700 w 1924050"/>
                <a:gd name="connsiteY5" fmla="*/ 61912 h 357187"/>
                <a:gd name="connsiteX6" fmla="*/ 1847850 w 1924050"/>
                <a:gd name="connsiteY6" fmla="*/ 19050 h 357187"/>
                <a:gd name="connsiteX7" fmla="*/ 1883568 w 1924050"/>
                <a:gd name="connsiteY7" fmla="*/ 2381 h 357187"/>
                <a:gd name="connsiteX8" fmla="*/ 1902618 w 1924050"/>
                <a:gd name="connsiteY8" fmla="*/ 0 h 357187"/>
                <a:gd name="connsiteX9" fmla="*/ 1919287 w 1924050"/>
                <a:gd name="connsiteY9" fmla="*/ 7144 h 357187"/>
                <a:gd name="connsiteX10" fmla="*/ 1924050 w 1924050"/>
                <a:gd name="connsiteY10" fmla="*/ 35719 h 357187"/>
                <a:gd name="connsiteX11" fmla="*/ 1914525 w 1924050"/>
                <a:gd name="connsiteY11" fmla="*/ 83344 h 357187"/>
                <a:gd name="connsiteX12" fmla="*/ 1897856 w 1924050"/>
                <a:gd name="connsiteY12" fmla="*/ 145256 h 357187"/>
                <a:gd name="connsiteX13" fmla="*/ 1862137 w 1924050"/>
                <a:gd name="connsiteY13" fmla="*/ 233362 h 357187"/>
                <a:gd name="connsiteX14" fmla="*/ 1831181 w 1924050"/>
                <a:gd name="connsiteY14" fmla="*/ 288131 h 357187"/>
                <a:gd name="connsiteX15" fmla="*/ 1797843 w 1924050"/>
                <a:gd name="connsiteY15" fmla="*/ 342900 h 357187"/>
                <a:gd name="connsiteX16" fmla="*/ 1774031 w 1924050"/>
                <a:gd name="connsiteY16" fmla="*/ 354806 h 357187"/>
                <a:gd name="connsiteX17" fmla="*/ 1654968 w 1924050"/>
                <a:gd name="connsiteY17" fmla="*/ 357187 h 357187"/>
                <a:gd name="connsiteX18" fmla="*/ 1326356 w 1924050"/>
                <a:gd name="connsiteY18" fmla="*/ 352425 h 357187"/>
                <a:gd name="connsiteX19" fmla="*/ 807243 w 1924050"/>
                <a:gd name="connsiteY19" fmla="*/ 350044 h 357187"/>
                <a:gd name="connsiteX20" fmla="*/ 223837 w 1924050"/>
                <a:gd name="connsiteY20" fmla="*/ 347662 h 357187"/>
                <a:gd name="connsiteX21" fmla="*/ 116681 w 1924050"/>
                <a:gd name="connsiteY21" fmla="*/ 347662 h 357187"/>
                <a:gd name="connsiteX22" fmla="*/ 61912 w 1924050"/>
                <a:gd name="connsiteY22" fmla="*/ 330994 h 357187"/>
                <a:gd name="connsiteX23" fmla="*/ 21431 w 1924050"/>
                <a:gd name="connsiteY23" fmla="*/ 307181 h 357187"/>
                <a:gd name="connsiteX24" fmla="*/ 7143 w 1924050"/>
                <a:gd name="connsiteY24" fmla="*/ 285750 h 357187"/>
                <a:gd name="connsiteX25" fmla="*/ 0 w 1924050"/>
                <a:gd name="connsiteY25" fmla="*/ 257175 h 357187"/>
                <a:gd name="connsiteX26" fmla="*/ 7143 w 1924050"/>
                <a:gd name="connsiteY26" fmla="*/ 233362 h 357187"/>
                <a:gd name="connsiteX27" fmla="*/ 30956 w 1924050"/>
                <a:gd name="connsiteY27" fmla="*/ 204787 h 357187"/>
                <a:gd name="connsiteX28" fmla="*/ 61912 w 1924050"/>
                <a:gd name="connsiteY28" fmla="*/ 173831 h 357187"/>
                <a:gd name="connsiteX29" fmla="*/ 107156 w 1924050"/>
                <a:gd name="connsiteY29" fmla="*/ 154781 h 357187"/>
                <a:gd name="connsiteX30" fmla="*/ 185737 w 1924050"/>
                <a:gd name="connsiteY30" fmla="*/ 126206 h 357187"/>
                <a:gd name="connsiteX31" fmla="*/ 271462 w 1924050"/>
                <a:gd name="connsiteY31" fmla="*/ 107156 h 357187"/>
                <a:gd name="connsiteX32" fmla="*/ 340518 w 1924050"/>
                <a:gd name="connsiteY32" fmla="*/ 90487 h 357187"/>
                <a:gd name="connsiteX33" fmla="*/ 373856 w 1924050"/>
                <a:gd name="connsiteY33" fmla="*/ 88106 h 357187"/>
                <a:gd name="connsiteX34" fmla="*/ 404812 w 1924050"/>
                <a:gd name="connsiteY34" fmla="*/ 90487 h 357187"/>
                <a:gd name="connsiteX35" fmla="*/ 511968 w 1924050"/>
                <a:gd name="connsiteY35" fmla="*/ 116681 h 357187"/>
                <a:gd name="connsiteX36" fmla="*/ 616743 w 1924050"/>
                <a:gd name="connsiteY36" fmla="*/ 123825 h 357187"/>
                <a:gd name="connsiteX37" fmla="*/ 707231 w 1924050"/>
                <a:gd name="connsiteY37" fmla="*/ 128587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24050" h="357187">
                  <a:moveTo>
                    <a:pt x="707231" y="128587"/>
                  </a:moveTo>
                  <a:lnTo>
                    <a:pt x="1290637" y="128587"/>
                  </a:lnTo>
                  <a:lnTo>
                    <a:pt x="1578768" y="130969"/>
                  </a:lnTo>
                  <a:lnTo>
                    <a:pt x="1638300" y="123825"/>
                  </a:lnTo>
                  <a:lnTo>
                    <a:pt x="1716881" y="100012"/>
                  </a:lnTo>
                  <a:lnTo>
                    <a:pt x="1790700" y="61912"/>
                  </a:lnTo>
                  <a:lnTo>
                    <a:pt x="1847850" y="19050"/>
                  </a:lnTo>
                  <a:lnTo>
                    <a:pt x="1883568" y="2381"/>
                  </a:lnTo>
                  <a:lnTo>
                    <a:pt x="1902618" y="0"/>
                  </a:lnTo>
                  <a:lnTo>
                    <a:pt x="1919287" y="7144"/>
                  </a:lnTo>
                  <a:lnTo>
                    <a:pt x="1924050" y="35719"/>
                  </a:lnTo>
                  <a:lnTo>
                    <a:pt x="1914525" y="83344"/>
                  </a:lnTo>
                  <a:lnTo>
                    <a:pt x="1897856" y="145256"/>
                  </a:lnTo>
                  <a:lnTo>
                    <a:pt x="1862137" y="233362"/>
                  </a:lnTo>
                  <a:lnTo>
                    <a:pt x="1831181" y="288131"/>
                  </a:lnTo>
                  <a:lnTo>
                    <a:pt x="1797843" y="342900"/>
                  </a:lnTo>
                  <a:lnTo>
                    <a:pt x="1774031" y="354806"/>
                  </a:lnTo>
                  <a:lnTo>
                    <a:pt x="1654968" y="357187"/>
                  </a:lnTo>
                  <a:lnTo>
                    <a:pt x="1326356" y="352425"/>
                  </a:lnTo>
                  <a:lnTo>
                    <a:pt x="807243" y="350044"/>
                  </a:lnTo>
                  <a:lnTo>
                    <a:pt x="223837" y="347662"/>
                  </a:lnTo>
                  <a:lnTo>
                    <a:pt x="116681" y="347662"/>
                  </a:lnTo>
                  <a:lnTo>
                    <a:pt x="61912" y="330994"/>
                  </a:lnTo>
                  <a:lnTo>
                    <a:pt x="21431" y="307181"/>
                  </a:lnTo>
                  <a:lnTo>
                    <a:pt x="7143" y="285750"/>
                  </a:lnTo>
                  <a:lnTo>
                    <a:pt x="0" y="257175"/>
                  </a:lnTo>
                  <a:lnTo>
                    <a:pt x="7143" y="233362"/>
                  </a:lnTo>
                  <a:lnTo>
                    <a:pt x="30956" y="204787"/>
                  </a:lnTo>
                  <a:lnTo>
                    <a:pt x="61912" y="173831"/>
                  </a:lnTo>
                  <a:lnTo>
                    <a:pt x="107156" y="154781"/>
                  </a:lnTo>
                  <a:lnTo>
                    <a:pt x="185737" y="126206"/>
                  </a:lnTo>
                  <a:lnTo>
                    <a:pt x="271462" y="107156"/>
                  </a:lnTo>
                  <a:lnTo>
                    <a:pt x="340518" y="90487"/>
                  </a:lnTo>
                  <a:lnTo>
                    <a:pt x="373856" y="88106"/>
                  </a:lnTo>
                  <a:lnTo>
                    <a:pt x="404812" y="90487"/>
                  </a:lnTo>
                  <a:lnTo>
                    <a:pt x="511968" y="116681"/>
                  </a:lnTo>
                  <a:lnTo>
                    <a:pt x="616743" y="123825"/>
                  </a:lnTo>
                  <a:lnTo>
                    <a:pt x="707231" y="12858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82">
              <a:extLst>
                <a:ext uri="{FF2B5EF4-FFF2-40B4-BE49-F238E27FC236}">
                  <a16:creationId xmlns:a16="http://schemas.microsoft.com/office/drawing/2014/main" id="{6882BC45-0A59-44D9-84DD-A8EF9C56748C}"/>
                </a:ext>
              </a:extLst>
            </p:cNvPr>
            <p:cNvSpPr/>
            <p:nvPr/>
          </p:nvSpPr>
          <p:spPr>
            <a:xfrm>
              <a:off x="4022726" y="2608264"/>
              <a:ext cx="719138" cy="650875"/>
            </a:xfrm>
            <a:custGeom>
              <a:avLst/>
              <a:gdLst>
                <a:gd name="connsiteX0" fmla="*/ 359569 w 719138"/>
                <a:gd name="connsiteY0" fmla="*/ 176212 h 652462"/>
                <a:gd name="connsiteX1" fmla="*/ 719138 w 719138"/>
                <a:gd name="connsiteY1" fmla="*/ 542925 h 652462"/>
                <a:gd name="connsiteX2" fmla="*/ 647700 w 719138"/>
                <a:gd name="connsiteY2" fmla="*/ 652462 h 652462"/>
                <a:gd name="connsiteX3" fmla="*/ 573882 w 719138"/>
                <a:gd name="connsiteY3" fmla="*/ 581025 h 652462"/>
                <a:gd name="connsiteX4" fmla="*/ 466725 w 719138"/>
                <a:gd name="connsiteY4" fmla="*/ 481012 h 652462"/>
                <a:gd name="connsiteX5" fmla="*/ 369094 w 719138"/>
                <a:gd name="connsiteY5" fmla="*/ 400050 h 652462"/>
                <a:gd name="connsiteX6" fmla="*/ 280988 w 719138"/>
                <a:gd name="connsiteY6" fmla="*/ 335756 h 652462"/>
                <a:gd name="connsiteX7" fmla="*/ 207169 w 719138"/>
                <a:gd name="connsiteY7" fmla="*/ 290512 h 652462"/>
                <a:gd name="connsiteX8" fmla="*/ 128588 w 719138"/>
                <a:gd name="connsiteY8" fmla="*/ 240506 h 652462"/>
                <a:gd name="connsiteX9" fmla="*/ 64294 w 719138"/>
                <a:gd name="connsiteY9" fmla="*/ 197644 h 652462"/>
                <a:gd name="connsiteX10" fmla="*/ 28575 w 719138"/>
                <a:gd name="connsiteY10" fmla="*/ 166687 h 652462"/>
                <a:gd name="connsiteX11" fmla="*/ 7144 w 719138"/>
                <a:gd name="connsiteY11" fmla="*/ 135731 h 652462"/>
                <a:gd name="connsiteX12" fmla="*/ 0 w 719138"/>
                <a:gd name="connsiteY12" fmla="*/ 97631 h 652462"/>
                <a:gd name="connsiteX13" fmla="*/ 11907 w 719138"/>
                <a:gd name="connsiteY13" fmla="*/ 57150 h 652462"/>
                <a:gd name="connsiteX14" fmla="*/ 40482 w 719138"/>
                <a:gd name="connsiteY14" fmla="*/ 26194 h 652462"/>
                <a:gd name="connsiteX15" fmla="*/ 85725 w 719138"/>
                <a:gd name="connsiteY15" fmla="*/ 9525 h 652462"/>
                <a:gd name="connsiteX16" fmla="*/ 138113 w 719138"/>
                <a:gd name="connsiteY16" fmla="*/ 0 h 652462"/>
                <a:gd name="connsiteX17" fmla="*/ 200025 w 719138"/>
                <a:gd name="connsiteY17" fmla="*/ 0 h 652462"/>
                <a:gd name="connsiteX18" fmla="*/ 269082 w 719138"/>
                <a:gd name="connsiteY18" fmla="*/ 64294 h 652462"/>
                <a:gd name="connsiteX19" fmla="*/ 359569 w 719138"/>
                <a:gd name="connsiteY19" fmla="*/ 176212 h 65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9138" h="652462">
                  <a:moveTo>
                    <a:pt x="359569" y="176212"/>
                  </a:moveTo>
                  <a:lnTo>
                    <a:pt x="719138" y="542925"/>
                  </a:lnTo>
                  <a:lnTo>
                    <a:pt x="647700" y="652462"/>
                  </a:lnTo>
                  <a:lnTo>
                    <a:pt x="573882" y="581025"/>
                  </a:lnTo>
                  <a:lnTo>
                    <a:pt x="466725" y="481012"/>
                  </a:lnTo>
                  <a:lnTo>
                    <a:pt x="369094" y="400050"/>
                  </a:lnTo>
                  <a:lnTo>
                    <a:pt x="280988" y="335756"/>
                  </a:lnTo>
                  <a:lnTo>
                    <a:pt x="207169" y="290512"/>
                  </a:lnTo>
                  <a:lnTo>
                    <a:pt x="128588" y="240506"/>
                  </a:lnTo>
                  <a:lnTo>
                    <a:pt x="64294" y="197644"/>
                  </a:lnTo>
                  <a:lnTo>
                    <a:pt x="28575" y="166687"/>
                  </a:lnTo>
                  <a:lnTo>
                    <a:pt x="7144" y="135731"/>
                  </a:lnTo>
                  <a:lnTo>
                    <a:pt x="0" y="97631"/>
                  </a:lnTo>
                  <a:lnTo>
                    <a:pt x="11907" y="57150"/>
                  </a:lnTo>
                  <a:lnTo>
                    <a:pt x="40482" y="26194"/>
                  </a:lnTo>
                  <a:lnTo>
                    <a:pt x="85725" y="9525"/>
                  </a:lnTo>
                  <a:lnTo>
                    <a:pt x="138113" y="0"/>
                  </a:lnTo>
                  <a:lnTo>
                    <a:pt x="200025" y="0"/>
                  </a:lnTo>
                  <a:lnTo>
                    <a:pt x="269082" y="64294"/>
                  </a:lnTo>
                  <a:lnTo>
                    <a:pt x="359569" y="17621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81">
              <a:extLst>
                <a:ext uri="{FF2B5EF4-FFF2-40B4-BE49-F238E27FC236}">
                  <a16:creationId xmlns:a16="http://schemas.microsoft.com/office/drawing/2014/main" id="{299983CB-2599-4A59-A808-326320505ABA}"/>
                </a:ext>
              </a:extLst>
            </p:cNvPr>
            <p:cNvSpPr/>
            <p:nvPr/>
          </p:nvSpPr>
          <p:spPr>
            <a:xfrm>
              <a:off x="4160839" y="2093913"/>
              <a:ext cx="1370012" cy="1801812"/>
            </a:xfrm>
            <a:custGeom>
              <a:avLst/>
              <a:gdLst>
                <a:gd name="connsiteX0" fmla="*/ 1114956 w 1369900"/>
                <a:gd name="connsiteY0" fmla="*/ 628862 h 1801606"/>
                <a:gd name="connsiteX1" fmla="*/ 883806 w 1369900"/>
                <a:gd name="connsiteY1" fmla="*/ 883807 h 1801606"/>
                <a:gd name="connsiteX2" fmla="*/ 642459 w 1369900"/>
                <a:gd name="connsiteY2" fmla="*/ 1165945 h 1801606"/>
                <a:gd name="connsiteX3" fmla="*/ 295735 w 1369900"/>
                <a:gd name="connsiteY3" fmla="*/ 1563658 h 1801606"/>
                <a:gd name="connsiteX4" fmla="*/ 81582 w 1369900"/>
                <a:gd name="connsiteY4" fmla="*/ 1801606 h 1801606"/>
                <a:gd name="connsiteX5" fmla="*/ 0 w 1369900"/>
                <a:gd name="connsiteY5" fmla="*/ 1791408 h 1801606"/>
                <a:gd name="connsiteX6" fmla="*/ 64586 w 1369900"/>
                <a:gd name="connsiteY6" fmla="*/ 1689430 h 1801606"/>
                <a:gd name="connsiteX7" fmla="*/ 319530 w 1369900"/>
                <a:gd name="connsiteY7" fmla="*/ 1346106 h 1801606"/>
                <a:gd name="connsiteX8" fmla="*/ 509888 w 1369900"/>
                <a:gd name="connsiteY8" fmla="*/ 1084363 h 1801606"/>
                <a:gd name="connsiteX9" fmla="*/ 594870 w 1369900"/>
                <a:gd name="connsiteY9" fmla="*/ 955191 h 1801606"/>
                <a:gd name="connsiteX10" fmla="*/ 832818 w 1369900"/>
                <a:gd name="connsiteY10" fmla="*/ 622064 h 1801606"/>
                <a:gd name="connsiteX11" fmla="*/ 904202 w 1369900"/>
                <a:gd name="connsiteY11" fmla="*/ 520086 h 1801606"/>
                <a:gd name="connsiteX12" fmla="*/ 958590 w 1369900"/>
                <a:gd name="connsiteY12" fmla="*/ 431706 h 1801606"/>
                <a:gd name="connsiteX13" fmla="*/ 1009579 w 1369900"/>
                <a:gd name="connsiteY13" fmla="*/ 319530 h 1801606"/>
                <a:gd name="connsiteX14" fmla="*/ 1029974 w 1369900"/>
                <a:gd name="connsiteY14" fmla="*/ 227750 h 1801606"/>
                <a:gd name="connsiteX15" fmla="*/ 1033374 w 1369900"/>
                <a:gd name="connsiteY15" fmla="*/ 173362 h 1801606"/>
                <a:gd name="connsiteX16" fmla="*/ 1016377 w 1369900"/>
                <a:gd name="connsiteY16" fmla="*/ 129172 h 1801606"/>
                <a:gd name="connsiteX17" fmla="*/ 992583 w 1369900"/>
                <a:gd name="connsiteY17" fmla="*/ 71384 h 1801606"/>
                <a:gd name="connsiteX18" fmla="*/ 978986 w 1369900"/>
                <a:gd name="connsiteY18" fmla="*/ 30593 h 1801606"/>
                <a:gd name="connsiteX19" fmla="*/ 982385 w 1369900"/>
                <a:gd name="connsiteY19" fmla="*/ 6799 h 1801606"/>
                <a:gd name="connsiteX20" fmla="*/ 999381 w 1369900"/>
                <a:gd name="connsiteY20" fmla="*/ 0 h 1801606"/>
                <a:gd name="connsiteX21" fmla="*/ 1033374 w 1369900"/>
                <a:gd name="connsiteY21" fmla="*/ 13597 h 1801606"/>
                <a:gd name="connsiteX22" fmla="*/ 1097960 w 1369900"/>
                <a:gd name="connsiteY22" fmla="*/ 44190 h 1801606"/>
                <a:gd name="connsiteX23" fmla="*/ 1186340 w 1369900"/>
                <a:gd name="connsiteY23" fmla="*/ 115575 h 1801606"/>
                <a:gd name="connsiteX24" fmla="*/ 1291717 w 1369900"/>
                <a:gd name="connsiteY24" fmla="*/ 203955 h 1801606"/>
                <a:gd name="connsiteX25" fmla="*/ 1346105 w 1369900"/>
                <a:gd name="connsiteY25" fmla="*/ 261743 h 1801606"/>
                <a:gd name="connsiteX26" fmla="*/ 1369900 w 1369900"/>
                <a:gd name="connsiteY26" fmla="*/ 302534 h 1801606"/>
                <a:gd name="connsiteX27" fmla="*/ 1369900 w 1369900"/>
                <a:gd name="connsiteY27" fmla="*/ 339926 h 1801606"/>
                <a:gd name="connsiteX28" fmla="*/ 1359702 w 1369900"/>
                <a:gd name="connsiteY28" fmla="*/ 367120 h 1801606"/>
                <a:gd name="connsiteX29" fmla="*/ 1339307 w 1369900"/>
                <a:gd name="connsiteY29" fmla="*/ 401112 h 1801606"/>
                <a:gd name="connsiteX30" fmla="*/ 1305314 w 1369900"/>
                <a:gd name="connsiteY30" fmla="*/ 431706 h 1801606"/>
                <a:gd name="connsiteX31" fmla="*/ 1250926 w 1369900"/>
                <a:gd name="connsiteY31" fmla="*/ 475896 h 1801606"/>
                <a:gd name="connsiteX32" fmla="*/ 1114956 w 1369900"/>
                <a:gd name="connsiteY32" fmla="*/ 628862 h 180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69900" h="1801606">
                  <a:moveTo>
                    <a:pt x="1114956" y="628862"/>
                  </a:moveTo>
                  <a:lnTo>
                    <a:pt x="883806" y="883807"/>
                  </a:lnTo>
                  <a:lnTo>
                    <a:pt x="642459" y="1165945"/>
                  </a:lnTo>
                  <a:lnTo>
                    <a:pt x="295735" y="1563658"/>
                  </a:lnTo>
                  <a:lnTo>
                    <a:pt x="81582" y="1801606"/>
                  </a:lnTo>
                  <a:lnTo>
                    <a:pt x="0" y="1791408"/>
                  </a:lnTo>
                  <a:lnTo>
                    <a:pt x="64586" y="1689430"/>
                  </a:lnTo>
                  <a:lnTo>
                    <a:pt x="319530" y="1346106"/>
                  </a:lnTo>
                  <a:lnTo>
                    <a:pt x="509888" y="1084363"/>
                  </a:lnTo>
                  <a:lnTo>
                    <a:pt x="594870" y="955191"/>
                  </a:lnTo>
                  <a:lnTo>
                    <a:pt x="832818" y="622064"/>
                  </a:lnTo>
                  <a:lnTo>
                    <a:pt x="904202" y="520086"/>
                  </a:lnTo>
                  <a:lnTo>
                    <a:pt x="958590" y="431706"/>
                  </a:lnTo>
                  <a:lnTo>
                    <a:pt x="1009579" y="319530"/>
                  </a:lnTo>
                  <a:lnTo>
                    <a:pt x="1029974" y="227750"/>
                  </a:lnTo>
                  <a:lnTo>
                    <a:pt x="1033374" y="173362"/>
                  </a:lnTo>
                  <a:lnTo>
                    <a:pt x="1016377" y="129172"/>
                  </a:lnTo>
                  <a:lnTo>
                    <a:pt x="992583" y="71384"/>
                  </a:lnTo>
                  <a:lnTo>
                    <a:pt x="978986" y="30593"/>
                  </a:lnTo>
                  <a:lnTo>
                    <a:pt x="982385" y="6799"/>
                  </a:lnTo>
                  <a:lnTo>
                    <a:pt x="999381" y="0"/>
                  </a:lnTo>
                  <a:lnTo>
                    <a:pt x="1033374" y="13597"/>
                  </a:lnTo>
                  <a:lnTo>
                    <a:pt x="1097960" y="44190"/>
                  </a:lnTo>
                  <a:lnTo>
                    <a:pt x="1186340" y="115575"/>
                  </a:lnTo>
                  <a:lnTo>
                    <a:pt x="1291717" y="203955"/>
                  </a:lnTo>
                  <a:lnTo>
                    <a:pt x="1346105" y="261743"/>
                  </a:lnTo>
                  <a:lnTo>
                    <a:pt x="1369900" y="302534"/>
                  </a:lnTo>
                  <a:lnTo>
                    <a:pt x="1369900" y="339926"/>
                  </a:lnTo>
                  <a:lnTo>
                    <a:pt x="1359702" y="367120"/>
                  </a:lnTo>
                  <a:lnTo>
                    <a:pt x="1339307" y="401112"/>
                  </a:lnTo>
                  <a:lnTo>
                    <a:pt x="1305314" y="431706"/>
                  </a:lnTo>
                  <a:lnTo>
                    <a:pt x="1250926" y="475896"/>
                  </a:lnTo>
                  <a:lnTo>
                    <a:pt x="1114956" y="62886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79">
              <a:extLst>
                <a:ext uri="{FF2B5EF4-FFF2-40B4-BE49-F238E27FC236}">
                  <a16:creationId xmlns:a16="http://schemas.microsoft.com/office/drawing/2014/main" id="{714F6DE4-E781-432A-B1E6-583113BD56AB}"/>
                </a:ext>
              </a:extLst>
            </p:cNvPr>
            <p:cNvSpPr/>
            <p:nvPr/>
          </p:nvSpPr>
          <p:spPr>
            <a:xfrm>
              <a:off x="3984627" y="3552825"/>
              <a:ext cx="1452563" cy="609600"/>
            </a:xfrm>
            <a:custGeom>
              <a:avLst/>
              <a:gdLst>
                <a:gd name="connsiteX0" fmla="*/ 583407 w 1452563"/>
                <a:gd name="connsiteY0" fmla="*/ 230981 h 609600"/>
                <a:gd name="connsiteX1" fmla="*/ 959644 w 1452563"/>
                <a:gd name="connsiteY1" fmla="*/ 138113 h 609600"/>
                <a:gd name="connsiteX2" fmla="*/ 1452563 w 1452563"/>
                <a:gd name="connsiteY2" fmla="*/ 0 h 609600"/>
                <a:gd name="connsiteX3" fmla="*/ 1428750 w 1452563"/>
                <a:gd name="connsiteY3" fmla="*/ 102394 h 609600"/>
                <a:gd name="connsiteX4" fmla="*/ 1347788 w 1452563"/>
                <a:gd name="connsiteY4" fmla="*/ 147638 h 609600"/>
                <a:gd name="connsiteX5" fmla="*/ 1050132 w 1452563"/>
                <a:gd name="connsiteY5" fmla="*/ 280988 h 609600"/>
                <a:gd name="connsiteX6" fmla="*/ 719138 w 1452563"/>
                <a:gd name="connsiteY6" fmla="*/ 409575 h 609600"/>
                <a:gd name="connsiteX7" fmla="*/ 471488 w 1452563"/>
                <a:gd name="connsiteY7" fmla="*/ 516731 h 609600"/>
                <a:gd name="connsiteX8" fmla="*/ 378619 w 1452563"/>
                <a:gd name="connsiteY8" fmla="*/ 554831 h 609600"/>
                <a:gd name="connsiteX9" fmla="*/ 347663 w 1452563"/>
                <a:gd name="connsiteY9" fmla="*/ 573881 h 609600"/>
                <a:gd name="connsiteX10" fmla="*/ 304800 w 1452563"/>
                <a:gd name="connsiteY10" fmla="*/ 602456 h 609600"/>
                <a:gd name="connsiteX11" fmla="*/ 295275 w 1452563"/>
                <a:gd name="connsiteY11" fmla="*/ 609600 h 609600"/>
                <a:gd name="connsiteX12" fmla="*/ 266700 w 1452563"/>
                <a:gd name="connsiteY12" fmla="*/ 602456 h 609600"/>
                <a:gd name="connsiteX13" fmla="*/ 202407 w 1452563"/>
                <a:gd name="connsiteY13" fmla="*/ 573881 h 609600"/>
                <a:gd name="connsiteX14" fmla="*/ 147638 w 1452563"/>
                <a:gd name="connsiteY14" fmla="*/ 540544 h 609600"/>
                <a:gd name="connsiteX15" fmla="*/ 95250 w 1452563"/>
                <a:gd name="connsiteY15" fmla="*/ 485775 h 609600"/>
                <a:gd name="connsiteX16" fmla="*/ 64294 w 1452563"/>
                <a:gd name="connsiteY16" fmla="*/ 445294 h 609600"/>
                <a:gd name="connsiteX17" fmla="*/ 26194 w 1452563"/>
                <a:gd name="connsiteY17" fmla="*/ 385763 h 609600"/>
                <a:gd name="connsiteX18" fmla="*/ 7144 w 1452563"/>
                <a:gd name="connsiteY18" fmla="*/ 345281 h 609600"/>
                <a:gd name="connsiteX19" fmla="*/ 0 w 1452563"/>
                <a:gd name="connsiteY19" fmla="*/ 311944 h 609600"/>
                <a:gd name="connsiteX20" fmla="*/ 9525 w 1452563"/>
                <a:gd name="connsiteY20" fmla="*/ 288131 h 609600"/>
                <a:gd name="connsiteX21" fmla="*/ 38100 w 1452563"/>
                <a:gd name="connsiteY21" fmla="*/ 276225 h 609600"/>
                <a:gd name="connsiteX22" fmla="*/ 104775 w 1452563"/>
                <a:gd name="connsiteY22" fmla="*/ 278606 h 609600"/>
                <a:gd name="connsiteX23" fmla="*/ 304800 w 1452563"/>
                <a:gd name="connsiteY23" fmla="*/ 290513 h 609600"/>
                <a:gd name="connsiteX24" fmla="*/ 583407 w 1452563"/>
                <a:gd name="connsiteY24" fmla="*/ 230981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52563" h="609600">
                  <a:moveTo>
                    <a:pt x="583407" y="230981"/>
                  </a:moveTo>
                  <a:lnTo>
                    <a:pt x="959644" y="138113"/>
                  </a:lnTo>
                  <a:lnTo>
                    <a:pt x="1452563" y="0"/>
                  </a:lnTo>
                  <a:lnTo>
                    <a:pt x="1428750" y="102394"/>
                  </a:lnTo>
                  <a:lnTo>
                    <a:pt x="1347788" y="147638"/>
                  </a:lnTo>
                  <a:lnTo>
                    <a:pt x="1050132" y="280988"/>
                  </a:lnTo>
                  <a:lnTo>
                    <a:pt x="719138" y="409575"/>
                  </a:lnTo>
                  <a:lnTo>
                    <a:pt x="471488" y="516731"/>
                  </a:lnTo>
                  <a:lnTo>
                    <a:pt x="378619" y="554831"/>
                  </a:lnTo>
                  <a:lnTo>
                    <a:pt x="347663" y="573881"/>
                  </a:lnTo>
                  <a:lnTo>
                    <a:pt x="304800" y="602456"/>
                  </a:lnTo>
                  <a:lnTo>
                    <a:pt x="295275" y="609600"/>
                  </a:lnTo>
                  <a:lnTo>
                    <a:pt x="266700" y="602456"/>
                  </a:lnTo>
                  <a:lnTo>
                    <a:pt x="202407" y="573881"/>
                  </a:lnTo>
                  <a:lnTo>
                    <a:pt x="147638" y="540544"/>
                  </a:lnTo>
                  <a:lnTo>
                    <a:pt x="95250" y="485775"/>
                  </a:lnTo>
                  <a:lnTo>
                    <a:pt x="64294" y="445294"/>
                  </a:lnTo>
                  <a:lnTo>
                    <a:pt x="26194" y="385763"/>
                  </a:lnTo>
                  <a:lnTo>
                    <a:pt x="7144" y="345281"/>
                  </a:lnTo>
                  <a:lnTo>
                    <a:pt x="0" y="311944"/>
                  </a:lnTo>
                  <a:lnTo>
                    <a:pt x="9525" y="288131"/>
                  </a:lnTo>
                  <a:lnTo>
                    <a:pt x="38100" y="276225"/>
                  </a:lnTo>
                  <a:lnTo>
                    <a:pt x="104775" y="278606"/>
                  </a:lnTo>
                  <a:lnTo>
                    <a:pt x="304800" y="290513"/>
                  </a:lnTo>
                  <a:lnTo>
                    <a:pt x="583407" y="23098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83">
              <a:extLst>
                <a:ext uri="{FF2B5EF4-FFF2-40B4-BE49-F238E27FC236}">
                  <a16:creationId xmlns:a16="http://schemas.microsoft.com/office/drawing/2014/main" id="{6BE53FBB-2FAA-4EDF-ADD4-29BF74E6B5C9}"/>
                </a:ext>
              </a:extLst>
            </p:cNvPr>
            <p:cNvSpPr/>
            <p:nvPr/>
          </p:nvSpPr>
          <p:spPr>
            <a:xfrm>
              <a:off x="5160965" y="3236913"/>
              <a:ext cx="549275" cy="774700"/>
            </a:xfrm>
            <a:custGeom>
              <a:avLst/>
              <a:gdLst>
                <a:gd name="connsiteX0" fmla="*/ 57150 w 550069"/>
                <a:gd name="connsiteY0" fmla="*/ 135731 h 776287"/>
                <a:gd name="connsiteX1" fmla="*/ 250031 w 550069"/>
                <a:gd name="connsiteY1" fmla="*/ 497681 h 776287"/>
                <a:gd name="connsiteX2" fmla="*/ 309562 w 550069"/>
                <a:gd name="connsiteY2" fmla="*/ 592931 h 776287"/>
                <a:gd name="connsiteX3" fmla="*/ 361950 w 550069"/>
                <a:gd name="connsiteY3" fmla="*/ 671512 h 776287"/>
                <a:gd name="connsiteX4" fmla="*/ 402431 w 550069"/>
                <a:gd name="connsiteY4" fmla="*/ 719137 h 776287"/>
                <a:gd name="connsiteX5" fmla="*/ 433387 w 550069"/>
                <a:gd name="connsiteY5" fmla="*/ 750094 h 776287"/>
                <a:gd name="connsiteX6" fmla="*/ 457200 w 550069"/>
                <a:gd name="connsiteY6" fmla="*/ 764381 h 776287"/>
                <a:gd name="connsiteX7" fmla="*/ 478631 w 550069"/>
                <a:gd name="connsiteY7" fmla="*/ 773906 h 776287"/>
                <a:gd name="connsiteX8" fmla="*/ 502444 w 550069"/>
                <a:gd name="connsiteY8" fmla="*/ 776287 h 776287"/>
                <a:gd name="connsiteX9" fmla="*/ 526256 w 550069"/>
                <a:gd name="connsiteY9" fmla="*/ 769144 h 776287"/>
                <a:gd name="connsiteX10" fmla="*/ 542925 w 550069"/>
                <a:gd name="connsiteY10" fmla="*/ 750094 h 776287"/>
                <a:gd name="connsiteX11" fmla="*/ 547687 w 550069"/>
                <a:gd name="connsiteY11" fmla="*/ 707231 h 776287"/>
                <a:gd name="connsiteX12" fmla="*/ 550069 w 550069"/>
                <a:gd name="connsiteY12" fmla="*/ 659606 h 776287"/>
                <a:gd name="connsiteX13" fmla="*/ 540544 w 550069"/>
                <a:gd name="connsiteY13" fmla="*/ 569119 h 776287"/>
                <a:gd name="connsiteX14" fmla="*/ 526256 w 550069"/>
                <a:gd name="connsiteY14" fmla="*/ 502444 h 776287"/>
                <a:gd name="connsiteX15" fmla="*/ 500062 w 550069"/>
                <a:gd name="connsiteY15" fmla="*/ 411956 h 776287"/>
                <a:gd name="connsiteX16" fmla="*/ 469106 w 550069"/>
                <a:gd name="connsiteY16" fmla="*/ 338137 h 776287"/>
                <a:gd name="connsiteX17" fmla="*/ 369094 w 550069"/>
                <a:gd name="connsiteY17" fmla="*/ 247650 h 776287"/>
                <a:gd name="connsiteX18" fmla="*/ 252412 w 550069"/>
                <a:gd name="connsiteY18" fmla="*/ 154781 h 776287"/>
                <a:gd name="connsiteX19" fmla="*/ 78581 w 550069"/>
                <a:gd name="connsiteY19" fmla="*/ 30956 h 776287"/>
                <a:gd name="connsiteX20" fmla="*/ 40481 w 550069"/>
                <a:gd name="connsiteY20" fmla="*/ 11906 h 776287"/>
                <a:gd name="connsiteX21" fmla="*/ 19050 w 550069"/>
                <a:gd name="connsiteY21" fmla="*/ 0 h 776287"/>
                <a:gd name="connsiteX22" fmla="*/ 0 w 550069"/>
                <a:gd name="connsiteY22" fmla="*/ 4762 h 776287"/>
                <a:gd name="connsiteX23" fmla="*/ 2381 w 550069"/>
                <a:gd name="connsiteY23" fmla="*/ 30956 h 776287"/>
                <a:gd name="connsiteX24" fmla="*/ 57150 w 550069"/>
                <a:gd name="connsiteY24" fmla="*/ 135731 h 77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50069" h="776287">
                  <a:moveTo>
                    <a:pt x="57150" y="135731"/>
                  </a:moveTo>
                  <a:lnTo>
                    <a:pt x="250031" y="497681"/>
                  </a:lnTo>
                  <a:lnTo>
                    <a:pt x="309562" y="592931"/>
                  </a:lnTo>
                  <a:lnTo>
                    <a:pt x="361950" y="671512"/>
                  </a:lnTo>
                  <a:lnTo>
                    <a:pt x="402431" y="719137"/>
                  </a:lnTo>
                  <a:lnTo>
                    <a:pt x="433387" y="750094"/>
                  </a:lnTo>
                  <a:lnTo>
                    <a:pt x="457200" y="764381"/>
                  </a:lnTo>
                  <a:lnTo>
                    <a:pt x="478631" y="773906"/>
                  </a:lnTo>
                  <a:lnTo>
                    <a:pt x="502444" y="776287"/>
                  </a:lnTo>
                  <a:lnTo>
                    <a:pt x="526256" y="769144"/>
                  </a:lnTo>
                  <a:lnTo>
                    <a:pt x="542925" y="750094"/>
                  </a:lnTo>
                  <a:lnTo>
                    <a:pt x="547687" y="707231"/>
                  </a:lnTo>
                  <a:lnTo>
                    <a:pt x="550069" y="659606"/>
                  </a:lnTo>
                  <a:lnTo>
                    <a:pt x="540544" y="569119"/>
                  </a:lnTo>
                  <a:lnTo>
                    <a:pt x="526256" y="502444"/>
                  </a:lnTo>
                  <a:lnTo>
                    <a:pt x="500062" y="411956"/>
                  </a:lnTo>
                  <a:lnTo>
                    <a:pt x="469106" y="338137"/>
                  </a:lnTo>
                  <a:lnTo>
                    <a:pt x="369094" y="247650"/>
                  </a:lnTo>
                  <a:lnTo>
                    <a:pt x="252412" y="154781"/>
                  </a:lnTo>
                  <a:lnTo>
                    <a:pt x="78581" y="30956"/>
                  </a:lnTo>
                  <a:lnTo>
                    <a:pt x="40481" y="11906"/>
                  </a:lnTo>
                  <a:lnTo>
                    <a:pt x="19050" y="0"/>
                  </a:lnTo>
                  <a:lnTo>
                    <a:pt x="0" y="4762"/>
                  </a:lnTo>
                  <a:lnTo>
                    <a:pt x="2381" y="30956"/>
                  </a:lnTo>
                  <a:lnTo>
                    <a:pt x="57150" y="1357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95">
              <a:extLst>
                <a:ext uri="{FF2B5EF4-FFF2-40B4-BE49-F238E27FC236}">
                  <a16:creationId xmlns:a16="http://schemas.microsoft.com/office/drawing/2014/main" id="{C0975695-D806-4B4A-BC3C-B9DB46DA4527}"/>
                </a:ext>
              </a:extLst>
            </p:cNvPr>
            <p:cNvSpPr/>
            <p:nvPr/>
          </p:nvSpPr>
          <p:spPr>
            <a:xfrm rot="16200000">
              <a:off x="3707608" y="4799807"/>
              <a:ext cx="2254250" cy="280987"/>
            </a:xfrm>
            <a:custGeom>
              <a:avLst/>
              <a:gdLst>
                <a:gd name="connsiteX0" fmla="*/ 719137 w 2255043"/>
                <a:gd name="connsiteY0" fmla="*/ 280988 h 280988"/>
                <a:gd name="connsiteX1" fmla="*/ 1990725 w 2255043"/>
                <a:gd name="connsiteY1" fmla="*/ 278606 h 280988"/>
                <a:gd name="connsiteX2" fmla="*/ 2088356 w 2255043"/>
                <a:gd name="connsiteY2" fmla="*/ 264319 h 280988"/>
                <a:gd name="connsiteX3" fmla="*/ 2195512 w 2255043"/>
                <a:gd name="connsiteY3" fmla="*/ 233363 h 280988"/>
                <a:gd name="connsiteX4" fmla="*/ 2255043 w 2255043"/>
                <a:gd name="connsiteY4" fmla="*/ 190500 h 280988"/>
                <a:gd name="connsiteX5" fmla="*/ 2157412 w 2255043"/>
                <a:gd name="connsiteY5" fmla="*/ 42863 h 280988"/>
                <a:gd name="connsiteX6" fmla="*/ 2107406 w 2255043"/>
                <a:gd name="connsiteY6" fmla="*/ 61913 h 280988"/>
                <a:gd name="connsiteX7" fmla="*/ 2057400 w 2255043"/>
                <a:gd name="connsiteY7" fmla="*/ 83344 h 280988"/>
                <a:gd name="connsiteX8" fmla="*/ 2019300 w 2255043"/>
                <a:gd name="connsiteY8" fmla="*/ 97631 h 280988"/>
                <a:gd name="connsiteX9" fmla="*/ 1993106 w 2255043"/>
                <a:gd name="connsiteY9" fmla="*/ 100013 h 280988"/>
                <a:gd name="connsiteX10" fmla="*/ 1821656 w 2255043"/>
                <a:gd name="connsiteY10" fmla="*/ 102394 h 280988"/>
                <a:gd name="connsiteX11" fmla="*/ 1359693 w 2255043"/>
                <a:gd name="connsiteY11" fmla="*/ 102394 h 280988"/>
                <a:gd name="connsiteX12" fmla="*/ 1204912 w 2255043"/>
                <a:gd name="connsiteY12" fmla="*/ 102394 h 280988"/>
                <a:gd name="connsiteX13" fmla="*/ 1054893 w 2255043"/>
                <a:gd name="connsiteY13" fmla="*/ 90488 h 280988"/>
                <a:gd name="connsiteX14" fmla="*/ 619125 w 2255043"/>
                <a:gd name="connsiteY14" fmla="*/ 40481 h 280988"/>
                <a:gd name="connsiteX15" fmla="*/ 492918 w 2255043"/>
                <a:gd name="connsiteY15" fmla="*/ 16669 h 280988"/>
                <a:gd name="connsiteX16" fmla="*/ 445293 w 2255043"/>
                <a:gd name="connsiteY16" fmla="*/ 7144 h 280988"/>
                <a:gd name="connsiteX17" fmla="*/ 407193 w 2255043"/>
                <a:gd name="connsiteY17" fmla="*/ 0 h 280988"/>
                <a:gd name="connsiteX18" fmla="*/ 266700 w 2255043"/>
                <a:gd name="connsiteY18" fmla="*/ 21431 h 280988"/>
                <a:gd name="connsiteX19" fmla="*/ 192881 w 2255043"/>
                <a:gd name="connsiteY19" fmla="*/ 42863 h 280988"/>
                <a:gd name="connsiteX20" fmla="*/ 119062 w 2255043"/>
                <a:gd name="connsiteY20" fmla="*/ 73819 h 280988"/>
                <a:gd name="connsiteX21" fmla="*/ 59531 w 2255043"/>
                <a:gd name="connsiteY21" fmla="*/ 102394 h 280988"/>
                <a:gd name="connsiteX22" fmla="*/ 21431 w 2255043"/>
                <a:gd name="connsiteY22" fmla="*/ 135731 h 280988"/>
                <a:gd name="connsiteX23" fmla="*/ 0 w 2255043"/>
                <a:gd name="connsiteY23" fmla="*/ 173831 h 280988"/>
                <a:gd name="connsiteX24" fmla="*/ 0 w 2255043"/>
                <a:gd name="connsiteY24" fmla="*/ 202406 h 280988"/>
                <a:gd name="connsiteX25" fmla="*/ 9525 w 2255043"/>
                <a:gd name="connsiteY25" fmla="*/ 221456 h 280988"/>
                <a:gd name="connsiteX26" fmla="*/ 45243 w 2255043"/>
                <a:gd name="connsiteY26" fmla="*/ 238125 h 280988"/>
                <a:gd name="connsiteX27" fmla="*/ 111918 w 2255043"/>
                <a:gd name="connsiteY27" fmla="*/ 261938 h 280988"/>
                <a:gd name="connsiteX28" fmla="*/ 166687 w 2255043"/>
                <a:gd name="connsiteY28" fmla="*/ 273844 h 280988"/>
                <a:gd name="connsiteX29" fmla="*/ 197643 w 2255043"/>
                <a:gd name="connsiteY29" fmla="*/ 278606 h 280988"/>
                <a:gd name="connsiteX30" fmla="*/ 238125 w 2255043"/>
                <a:gd name="connsiteY30" fmla="*/ 278606 h 280988"/>
                <a:gd name="connsiteX31" fmla="*/ 719137 w 2255043"/>
                <a:gd name="connsiteY31" fmla="*/ 280988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255043" h="280988">
                  <a:moveTo>
                    <a:pt x="719137" y="280988"/>
                  </a:moveTo>
                  <a:lnTo>
                    <a:pt x="1990725" y="278606"/>
                  </a:lnTo>
                  <a:lnTo>
                    <a:pt x="2088356" y="264319"/>
                  </a:lnTo>
                  <a:lnTo>
                    <a:pt x="2195512" y="233363"/>
                  </a:lnTo>
                  <a:lnTo>
                    <a:pt x="2255043" y="190500"/>
                  </a:lnTo>
                  <a:lnTo>
                    <a:pt x="2157412" y="42863"/>
                  </a:lnTo>
                  <a:lnTo>
                    <a:pt x="2107406" y="61913"/>
                  </a:lnTo>
                  <a:lnTo>
                    <a:pt x="2057400" y="83344"/>
                  </a:lnTo>
                  <a:lnTo>
                    <a:pt x="2019300" y="97631"/>
                  </a:lnTo>
                  <a:lnTo>
                    <a:pt x="1993106" y="100013"/>
                  </a:lnTo>
                  <a:lnTo>
                    <a:pt x="1821656" y="102394"/>
                  </a:lnTo>
                  <a:lnTo>
                    <a:pt x="1359693" y="102394"/>
                  </a:lnTo>
                  <a:lnTo>
                    <a:pt x="1204912" y="102394"/>
                  </a:lnTo>
                  <a:lnTo>
                    <a:pt x="1054893" y="90488"/>
                  </a:lnTo>
                  <a:lnTo>
                    <a:pt x="619125" y="40481"/>
                  </a:lnTo>
                  <a:lnTo>
                    <a:pt x="492918" y="16669"/>
                  </a:lnTo>
                  <a:lnTo>
                    <a:pt x="445293" y="7144"/>
                  </a:lnTo>
                  <a:lnTo>
                    <a:pt x="407193" y="0"/>
                  </a:lnTo>
                  <a:lnTo>
                    <a:pt x="266700" y="21431"/>
                  </a:lnTo>
                  <a:lnTo>
                    <a:pt x="192881" y="42863"/>
                  </a:lnTo>
                  <a:lnTo>
                    <a:pt x="119062" y="73819"/>
                  </a:lnTo>
                  <a:lnTo>
                    <a:pt x="59531" y="102394"/>
                  </a:lnTo>
                  <a:lnTo>
                    <a:pt x="21431" y="135731"/>
                  </a:lnTo>
                  <a:lnTo>
                    <a:pt x="0" y="173831"/>
                  </a:lnTo>
                  <a:lnTo>
                    <a:pt x="0" y="202406"/>
                  </a:lnTo>
                  <a:lnTo>
                    <a:pt x="9525" y="221456"/>
                  </a:lnTo>
                  <a:lnTo>
                    <a:pt x="45243" y="238125"/>
                  </a:lnTo>
                  <a:lnTo>
                    <a:pt x="111918" y="261938"/>
                  </a:lnTo>
                  <a:lnTo>
                    <a:pt x="166687" y="273844"/>
                  </a:lnTo>
                  <a:lnTo>
                    <a:pt x="197643" y="278606"/>
                  </a:lnTo>
                  <a:lnTo>
                    <a:pt x="238125" y="278606"/>
                  </a:lnTo>
                  <a:lnTo>
                    <a:pt x="719137" y="28098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86">
              <a:extLst>
                <a:ext uri="{FF2B5EF4-FFF2-40B4-BE49-F238E27FC236}">
                  <a16:creationId xmlns:a16="http://schemas.microsoft.com/office/drawing/2014/main" id="{C56A786A-D93B-4942-B4CA-03270EF33E65}"/>
                </a:ext>
              </a:extLst>
            </p:cNvPr>
            <p:cNvSpPr/>
            <p:nvPr/>
          </p:nvSpPr>
          <p:spPr>
            <a:xfrm>
              <a:off x="5880100" y="1757363"/>
              <a:ext cx="2211388" cy="423862"/>
            </a:xfrm>
            <a:custGeom>
              <a:avLst/>
              <a:gdLst>
                <a:gd name="connsiteX0" fmla="*/ 454819 w 2212182"/>
                <a:gd name="connsiteY0" fmla="*/ 219075 h 423862"/>
                <a:gd name="connsiteX1" fmla="*/ 847725 w 2212182"/>
                <a:gd name="connsiteY1" fmla="*/ 192881 h 423862"/>
                <a:gd name="connsiteX2" fmla="*/ 1076325 w 2212182"/>
                <a:gd name="connsiteY2" fmla="*/ 171450 h 423862"/>
                <a:gd name="connsiteX3" fmla="*/ 1269207 w 2212182"/>
                <a:gd name="connsiteY3" fmla="*/ 133350 h 423862"/>
                <a:gd name="connsiteX4" fmla="*/ 1364457 w 2212182"/>
                <a:gd name="connsiteY4" fmla="*/ 128587 h 423862"/>
                <a:gd name="connsiteX5" fmla="*/ 1545432 w 2212182"/>
                <a:gd name="connsiteY5" fmla="*/ 109537 h 423862"/>
                <a:gd name="connsiteX6" fmla="*/ 1735932 w 2212182"/>
                <a:gd name="connsiteY6" fmla="*/ 9525 h 423862"/>
                <a:gd name="connsiteX7" fmla="*/ 1766888 w 2212182"/>
                <a:gd name="connsiteY7" fmla="*/ 0 h 423862"/>
                <a:gd name="connsiteX8" fmla="*/ 1785938 w 2212182"/>
                <a:gd name="connsiteY8" fmla="*/ 0 h 423862"/>
                <a:gd name="connsiteX9" fmla="*/ 1835944 w 2212182"/>
                <a:gd name="connsiteY9" fmla="*/ 0 h 423862"/>
                <a:gd name="connsiteX10" fmla="*/ 1945482 w 2212182"/>
                <a:gd name="connsiteY10" fmla="*/ 19050 h 423862"/>
                <a:gd name="connsiteX11" fmla="*/ 2047875 w 2212182"/>
                <a:gd name="connsiteY11" fmla="*/ 42862 h 423862"/>
                <a:gd name="connsiteX12" fmla="*/ 2119313 w 2212182"/>
                <a:gd name="connsiteY12" fmla="*/ 64293 h 423862"/>
                <a:gd name="connsiteX13" fmla="*/ 2166938 w 2212182"/>
                <a:gd name="connsiteY13" fmla="*/ 88106 h 423862"/>
                <a:gd name="connsiteX14" fmla="*/ 2197894 w 2212182"/>
                <a:gd name="connsiteY14" fmla="*/ 114300 h 423862"/>
                <a:gd name="connsiteX15" fmla="*/ 2212182 w 2212182"/>
                <a:gd name="connsiteY15" fmla="*/ 140493 h 423862"/>
                <a:gd name="connsiteX16" fmla="*/ 2200275 w 2212182"/>
                <a:gd name="connsiteY16" fmla="*/ 169068 h 423862"/>
                <a:gd name="connsiteX17" fmla="*/ 2176463 w 2212182"/>
                <a:gd name="connsiteY17" fmla="*/ 200025 h 423862"/>
                <a:gd name="connsiteX18" fmla="*/ 2145507 w 2212182"/>
                <a:gd name="connsiteY18" fmla="*/ 216693 h 423862"/>
                <a:gd name="connsiteX19" fmla="*/ 2083594 w 2212182"/>
                <a:gd name="connsiteY19" fmla="*/ 226218 h 423862"/>
                <a:gd name="connsiteX20" fmla="*/ 1628775 w 2212182"/>
                <a:gd name="connsiteY20" fmla="*/ 271462 h 423862"/>
                <a:gd name="connsiteX21" fmla="*/ 926307 w 2212182"/>
                <a:gd name="connsiteY21" fmla="*/ 338137 h 423862"/>
                <a:gd name="connsiteX22" fmla="*/ 526257 w 2212182"/>
                <a:gd name="connsiteY22" fmla="*/ 378618 h 423862"/>
                <a:gd name="connsiteX23" fmla="*/ 385763 w 2212182"/>
                <a:gd name="connsiteY23" fmla="*/ 404812 h 423862"/>
                <a:gd name="connsiteX24" fmla="*/ 321469 w 2212182"/>
                <a:gd name="connsiteY24" fmla="*/ 421481 h 423862"/>
                <a:gd name="connsiteX25" fmla="*/ 283369 w 2212182"/>
                <a:gd name="connsiteY25" fmla="*/ 423862 h 423862"/>
                <a:gd name="connsiteX26" fmla="*/ 247650 w 2212182"/>
                <a:gd name="connsiteY26" fmla="*/ 411956 h 423862"/>
                <a:gd name="connsiteX27" fmla="*/ 192882 w 2212182"/>
                <a:gd name="connsiteY27" fmla="*/ 383381 h 423862"/>
                <a:gd name="connsiteX28" fmla="*/ 142875 w 2212182"/>
                <a:gd name="connsiteY28" fmla="*/ 345281 h 423862"/>
                <a:gd name="connsiteX29" fmla="*/ 83344 w 2212182"/>
                <a:gd name="connsiteY29" fmla="*/ 285750 h 423862"/>
                <a:gd name="connsiteX30" fmla="*/ 28575 w 2212182"/>
                <a:gd name="connsiteY30" fmla="*/ 223837 h 423862"/>
                <a:gd name="connsiteX31" fmla="*/ 4763 w 2212182"/>
                <a:gd name="connsiteY31" fmla="*/ 195262 h 423862"/>
                <a:gd name="connsiteX32" fmla="*/ 0 w 2212182"/>
                <a:gd name="connsiteY32" fmla="*/ 173831 h 423862"/>
                <a:gd name="connsiteX33" fmla="*/ 0 w 2212182"/>
                <a:gd name="connsiteY33" fmla="*/ 150018 h 423862"/>
                <a:gd name="connsiteX34" fmla="*/ 4763 w 2212182"/>
                <a:gd name="connsiteY34" fmla="*/ 142875 h 423862"/>
                <a:gd name="connsiteX35" fmla="*/ 26194 w 2212182"/>
                <a:gd name="connsiteY35" fmla="*/ 142875 h 423862"/>
                <a:gd name="connsiteX36" fmla="*/ 50007 w 2212182"/>
                <a:gd name="connsiteY36" fmla="*/ 152400 h 423862"/>
                <a:gd name="connsiteX37" fmla="*/ 85725 w 2212182"/>
                <a:gd name="connsiteY37" fmla="*/ 169068 h 423862"/>
                <a:gd name="connsiteX38" fmla="*/ 123825 w 2212182"/>
                <a:gd name="connsiteY38" fmla="*/ 185737 h 423862"/>
                <a:gd name="connsiteX39" fmla="*/ 173832 w 2212182"/>
                <a:gd name="connsiteY39" fmla="*/ 200025 h 423862"/>
                <a:gd name="connsiteX40" fmla="*/ 226219 w 2212182"/>
                <a:gd name="connsiteY40" fmla="*/ 209550 h 423862"/>
                <a:gd name="connsiteX41" fmla="*/ 316707 w 2212182"/>
                <a:gd name="connsiteY41" fmla="*/ 221456 h 423862"/>
                <a:gd name="connsiteX42" fmla="*/ 454819 w 2212182"/>
                <a:gd name="connsiteY42" fmla="*/ 219075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212182" h="423862">
                  <a:moveTo>
                    <a:pt x="454819" y="219075"/>
                  </a:moveTo>
                  <a:lnTo>
                    <a:pt x="847725" y="192881"/>
                  </a:lnTo>
                  <a:lnTo>
                    <a:pt x="1076325" y="171450"/>
                  </a:lnTo>
                  <a:lnTo>
                    <a:pt x="1269207" y="133350"/>
                  </a:lnTo>
                  <a:lnTo>
                    <a:pt x="1364457" y="128587"/>
                  </a:lnTo>
                  <a:lnTo>
                    <a:pt x="1545432" y="109537"/>
                  </a:lnTo>
                  <a:lnTo>
                    <a:pt x="1735932" y="9525"/>
                  </a:lnTo>
                  <a:lnTo>
                    <a:pt x="1766888" y="0"/>
                  </a:lnTo>
                  <a:lnTo>
                    <a:pt x="1785938" y="0"/>
                  </a:lnTo>
                  <a:lnTo>
                    <a:pt x="1835944" y="0"/>
                  </a:lnTo>
                  <a:lnTo>
                    <a:pt x="1945482" y="19050"/>
                  </a:lnTo>
                  <a:lnTo>
                    <a:pt x="2047875" y="42862"/>
                  </a:lnTo>
                  <a:lnTo>
                    <a:pt x="2119313" y="64293"/>
                  </a:lnTo>
                  <a:lnTo>
                    <a:pt x="2166938" y="88106"/>
                  </a:lnTo>
                  <a:lnTo>
                    <a:pt x="2197894" y="114300"/>
                  </a:lnTo>
                  <a:lnTo>
                    <a:pt x="2212182" y="140493"/>
                  </a:lnTo>
                  <a:lnTo>
                    <a:pt x="2200275" y="169068"/>
                  </a:lnTo>
                  <a:lnTo>
                    <a:pt x="2176463" y="200025"/>
                  </a:lnTo>
                  <a:lnTo>
                    <a:pt x="2145507" y="216693"/>
                  </a:lnTo>
                  <a:lnTo>
                    <a:pt x="2083594" y="226218"/>
                  </a:lnTo>
                  <a:lnTo>
                    <a:pt x="1628775" y="271462"/>
                  </a:lnTo>
                  <a:lnTo>
                    <a:pt x="926307" y="338137"/>
                  </a:lnTo>
                  <a:lnTo>
                    <a:pt x="526257" y="378618"/>
                  </a:lnTo>
                  <a:lnTo>
                    <a:pt x="385763" y="404812"/>
                  </a:lnTo>
                  <a:lnTo>
                    <a:pt x="321469" y="421481"/>
                  </a:lnTo>
                  <a:lnTo>
                    <a:pt x="283369" y="423862"/>
                  </a:lnTo>
                  <a:lnTo>
                    <a:pt x="247650" y="411956"/>
                  </a:lnTo>
                  <a:lnTo>
                    <a:pt x="192882" y="383381"/>
                  </a:lnTo>
                  <a:lnTo>
                    <a:pt x="142875" y="345281"/>
                  </a:lnTo>
                  <a:lnTo>
                    <a:pt x="83344" y="285750"/>
                  </a:lnTo>
                  <a:lnTo>
                    <a:pt x="28575" y="223837"/>
                  </a:lnTo>
                  <a:lnTo>
                    <a:pt x="4763" y="195262"/>
                  </a:lnTo>
                  <a:lnTo>
                    <a:pt x="0" y="173831"/>
                  </a:lnTo>
                  <a:lnTo>
                    <a:pt x="0" y="150018"/>
                  </a:lnTo>
                  <a:lnTo>
                    <a:pt x="4763" y="142875"/>
                  </a:lnTo>
                  <a:lnTo>
                    <a:pt x="26194" y="142875"/>
                  </a:lnTo>
                  <a:lnTo>
                    <a:pt x="50007" y="152400"/>
                  </a:lnTo>
                  <a:lnTo>
                    <a:pt x="85725" y="169068"/>
                  </a:lnTo>
                  <a:lnTo>
                    <a:pt x="123825" y="185737"/>
                  </a:lnTo>
                  <a:lnTo>
                    <a:pt x="173832" y="200025"/>
                  </a:lnTo>
                  <a:lnTo>
                    <a:pt x="226219" y="209550"/>
                  </a:lnTo>
                  <a:lnTo>
                    <a:pt x="316707" y="221456"/>
                  </a:lnTo>
                  <a:lnTo>
                    <a:pt x="454819" y="2190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98">
              <a:extLst>
                <a:ext uri="{FF2B5EF4-FFF2-40B4-BE49-F238E27FC236}">
                  <a16:creationId xmlns:a16="http://schemas.microsoft.com/office/drawing/2014/main" id="{35B1616D-0E4A-4496-A2AF-EE4D10185306}"/>
                </a:ext>
              </a:extLst>
            </p:cNvPr>
            <p:cNvSpPr/>
            <p:nvPr/>
          </p:nvSpPr>
          <p:spPr>
            <a:xfrm rot="16200000">
              <a:off x="6084888" y="1863725"/>
              <a:ext cx="1644650" cy="533400"/>
            </a:xfrm>
            <a:custGeom>
              <a:avLst/>
              <a:gdLst>
                <a:gd name="connsiteX0" fmla="*/ 666750 w 1645443"/>
                <a:gd name="connsiteY0" fmla="*/ 252413 h 533400"/>
                <a:gd name="connsiteX1" fmla="*/ 995362 w 1645443"/>
                <a:gd name="connsiteY1" fmla="*/ 254794 h 533400"/>
                <a:gd name="connsiteX2" fmla="*/ 1116806 w 1645443"/>
                <a:gd name="connsiteY2" fmla="*/ 252413 h 533400"/>
                <a:gd name="connsiteX3" fmla="*/ 1262062 w 1645443"/>
                <a:gd name="connsiteY3" fmla="*/ 242888 h 533400"/>
                <a:gd name="connsiteX4" fmla="*/ 1338262 w 1645443"/>
                <a:gd name="connsiteY4" fmla="*/ 226219 h 533400"/>
                <a:gd name="connsiteX5" fmla="*/ 1407318 w 1645443"/>
                <a:gd name="connsiteY5" fmla="*/ 204788 h 533400"/>
                <a:gd name="connsiteX6" fmla="*/ 1462087 w 1645443"/>
                <a:gd name="connsiteY6" fmla="*/ 183357 h 533400"/>
                <a:gd name="connsiteX7" fmla="*/ 1500187 w 1645443"/>
                <a:gd name="connsiteY7" fmla="*/ 159544 h 533400"/>
                <a:gd name="connsiteX8" fmla="*/ 1543050 w 1645443"/>
                <a:gd name="connsiteY8" fmla="*/ 102394 h 533400"/>
                <a:gd name="connsiteX9" fmla="*/ 1564481 w 1645443"/>
                <a:gd name="connsiteY9" fmla="*/ 54769 h 533400"/>
                <a:gd name="connsiteX10" fmla="*/ 1581150 w 1645443"/>
                <a:gd name="connsiteY10" fmla="*/ 26194 h 533400"/>
                <a:gd name="connsiteX11" fmla="*/ 1595437 w 1645443"/>
                <a:gd name="connsiteY11" fmla="*/ 7144 h 533400"/>
                <a:gd name="connsiteX12" fmla="*/ 1614487 w 1645443"/>
                <a:gd name="connsiteY12" fmla="*/ 0 h 533400"/>
                <a:gd name="connsiteX13" fmla="*/ 1633537 w 1645443"/>
                <a:gd name="connsiteY13" fmla="*/ 4763 h 533400"/>
                <a:gd name="connsiteX14" fmla="*/ 1643062 w 1645443"/>
                <a:gd name="connsiteY14" fmla="*/ 16669 h 533400"/>
                <a:gd name="connsiteX15" fmla="*/ 1645443 w 1645443"/>
                <a:gd name="connsiteY15" fmla="*/ 61913 h 533400"/>
                <a:gd name="connsiteX16" fmla="*/ 1640681 w 1645443"/>
                <a:gd name="connsiteY16" fmla="*/ 126207 h 533400"/>
                <a:gd name="connsiteX17" fmla="*/ 1626393 w 1645443"/>
                <a:gd name="connsiteY17" fmla="*/ 185738 h 533400"/>
                <a:gd name="connsiteX18" fmla="*/ 1585912 w 1645443"/>
                <a:gd name="connsiteY18" fmla="*/ 290513 h 533400"/>
                <a:gd name="connsiteX19" fmla="*/ 1535906 w 1645443"/>
                <a:gd name="connsiteY19" fmla="*/ 388144 h 533400"/>
                <a:gd name="connsiteX20" fmla="*/ 1490662 w 1645443"/>
                <a:gd name="connsiteY20" fmla="*/ 459582 h 533400"/>
                <a:gd name="connsiteX21" fmla="*/ 1462087 w 1645443"/>
                <a:gd name="connsiteY21" fmla="*/ 502444 h 533400"/>
                <a:gd name="connsiteX22" fmla="*/ 1435893 w 1645443"/>
                <a:gd name="connsiteY22" fmla="*/ 526257 h 533400"/>
                <a:gd name="connsiteX23" fmla="*/ 1407318 w 1645443"/>
                <a:gd name="connsiteY23" fmla="*/ 533400 h 533400"/>
                <a:gd name="connsiteX24" fmla="*/ 1381125 w 1645443"/>
                <a:gd name="connsiteY24" fmla="*/ 533400 h 533400"/>
                <a:gd name="connsiteX25" fmla="*/ 1340643 w 1645443"/>
                <a:gd name="connsiteY25" fmla="*/ 526257 h 533400"/>
                <a:gd name="connsiteX26" fmla="*/ 1300162 w 1645443"/>
                <a:gd name="connsiteY26" fmla="*/ 514350 h 533400"/>
                <a:gd name="connsiteX27" fmla="*/ 1273968 w 1645443"/>
                <a:gd name="connsiteY27" fmla="*/ 502444 h 533400"/>
                <a:gd name="connsiteX28" fmla="*/ 1238250 w 1645443"/>
                <a:gd name="connsiteY28" fmla="*/ 497682 h 533400"/>
                <a:gd name="connsiteX29" fmla="*/ 1021556 w 1645443"/>
                <a:gd name="connsiteY29" fmla="*/ 502444 h 533400"/>
                <a:gd name="connsiteX30" fmla="*/ 854868 w 1645443"/>
                <a:gd name="connsiteY30" fmla="*/ 500063 h 533400"/>
                <a:gd name="connsiteX31" fmla="*/ 435768 w 1645443"/>
                <a:gd name="connsiteY31" fmla="*/ 471488 h 533400"/>
                <a:gd name="connsiteX32" fmla="*/ 366712 w 1645443"/>
                <a:gd name="connsiteY32" fmla="*/ 473869 h 533400"/>
                <a:gd name="connsiteX33" fmla="*/ 128587 w 1645443"/>
                <a:gd name="connsiteY33" fmla="*/ 457200 h 533400"/>
                <a:gd name="connsiteX34" fmla="*/ 11906 w 1645443"/>
                <a:gd name="connsiteY34" fmla="*/ 454819 h 533400"/>
                <a:gd name="connsiteX35" fmla="*/ 0 w 1645443"/>
                <a:gd name="connsiteY35" fmla="*/ 250032 h 533400"/>
                <a:gd name="connsiteX36" fmla="*/ 173831 w 1645443"/>
                <a:gd name="connsiteY36" fmla="*/ 254794 h 533400"/>
                <a:gd name="connsiteX37" fmla="*/ 514350 w 1645443"/>
                <a:gd name="connsiteY37" fmla="*/ 254794 h 533400"/>
                <a:gd name="connsiteX38" fmla="*/ 666750 w 1645443"/>
                <a:gd name="connsiteY38" fmla="*/ 252413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45443" h="533400">
                  <a:moveTo>
                    <a:pt x="666750" y="252413"/>
                  </a:moveTo>
                  <a:lnTo>
                    <a:pt x="995362" y="254794"/>
                  </a:lnTo>
                  <a:lnTo>
                    <a:pt x="1116806" y="252413"/>
                  </a:lnTo>
                  <a:lnTo>
                    <a:pt x="1262062" y="242888"/>
                  </a:lnTo>
                  <a:lnTo>
                    <a:pt x="1338262" y="226219"/>
                  </a:lnTo>
                  <a:lnTo>
                    <a:pt x="1407318" y="204788"/>
                  </a:lnTo>
                  <a:lnTo>
                    <a:pt x="1462087" y="183357"/>
                  </a:lnTo>
                  <a:lnTo>
                    <a:pt x="1500187" y="159544"/>
                  </a:lnTo>
                  <a:lnTo>
                    <a:pt x="1543050" y="102394"/>
                  </a:lnTo>
                  <a:lnTo>
                    <a:pt x="1564481" y="54769"/>
                  </a:lnTo>
                  <a:lnTo>
                    <a:pt x="1581150" y="26194"/>
                  </a:lnTo>
                  <a:lnTo>
                    <a:pt x="1595437" y="7144"/>
                  </a:lnTo>
                  <a:lnTo>
                    <a:pt x="1614487" y="0"/>
                  </a:lnTo>
                  <a:lnTo>
                    <a:pt x="1633537" y="4763"/>
                  </a:lnTo>
                  <a:lnTo>
                    <a:pt x="1643062" y="16669"/>
                  </a:lnTo>
                  <a:lnTo>
                    <a:pt x="1645443" y="61913"/>
                  </a:lnTo>
                  <a:lnTo>
                    <a:pt x="1640681" y="126207"/>
                  </a:lnTo>
                  <a:lnTo>
                    <a:pt x="1626393" y="185738"/>
                  </a:lnTo>
                  <a:lnTo>
                    <a:pt x="1585912" y="290513"/>
                  </a:lnTo>
                  <a:lnTo>
                    <a:pt x="1535906" y="388144"/>
                  </a:lnTo>
                  <a:lnTo>
                    <a:pt x="1490662" y="459582"/>
                  </a:lnTo>
                  <a:lnTo>
                    <a:pt x="1462087" y="502444"/>
                  </a:lnTo>
                  <a:lnTo>
                    <a:pt x="1435893" y="526257"/>
                  </a:lnTo>
                  <a:lnTo>
                    <a:pt x="1407318" y="533400"/>
                  </a:lnTo>
                  <a:lnTo>
                    <a:pt x="1381125" y="533400"/>
                  </a:lnTo>
                  <a:lnTo>
                    <a:pt x="1340643" y="526257"/>
                  </a:lnTo>
                  <a:lnTo>
                    <a:pt x="1300162" y="514350"/>
                  </a:lnTo>
                  <a:lnTo>
                    <a:pt x="1273968" y="502444"/>
                  </a:lnTo>
                  <a:lnTo>
                    <a:pt x="1238250" y="497682"/>
                  </a:lnTo>
                  <a:lnTo>
                    <a:pt x="1021556" y="502444"/>
                  </a:lnTo>
                  <a:lnTo>
                    <a:pt x="854868" y="500063"/>
                  </a:lnTo>
                  <a:lnTo>
                    <a:pt x="435768" y="471488"/>
                  </a:lnTo>
                  <a:lnTo>
                    <a:pt x="366712" y="473869"/>
                  </a:lnTo>
                  <a:lnTo>
                    <a:pt x="128587" y="457200"/>
                  </a:lnTo>
                  <a:lnTo>
                    <a:pt x="11906" y="454819"/>
                  </a:lnTo>
                  <a:lnTo>
                    <a:pt x="0" y="250032"/>
                  </a:lnTo>
                  <a:lnTo>
                    <a:pt x="173831" y="254794"/>
                  </a:lnTo>
                  <a:lnTo>
                    <a:pt x="514350" y="254794"/>
                  </a:lnTo>
                  <a:lnTo>
                    <a:pt x="666750" y="25241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87">
              <a:extLst>
                <a:ext uri="{FF2B5EF4-FFF2-40B4-BE49-F238E27FC236}">
                  <a16:creationId xmlns:a16="http://schemas.microsoft.com/office/drawing/2014/main" id="{2D866CB4-170D-449D-AA02-031B0ABB55CB}"/>
                </a:ext>
              </a:extLst>
            </p:cNvPr>
            <p:cNvSpPr/>
            <p:nvPr/>
          </p:nvSpPr>
          <p:spPr>
            <a:xfrm>
              <a:off x="5903914" y="2268539"/>
              <a:ext cx="2200275" cy="403225"/>
            </a:xfrm>
            <a:custGeom>
              <a:avLst/>
              <a:gdLst>
                <a:gd name="connsiteX0" fmla="*/ 459581 w 2200275"/>
                <a:gd name="connsiteY0" fmla="*/ 192882 h 402432"/>
                <a:gd name="connsiteX1" fmla="*/ 776287 w 2200275"/>
                <a:gd name="connsiteY1" fmla="*/ 171450 h 402432"/>
                <a:gd name="connsiteX2" fmla="*/ 1269206 w 2200275"/>
                <a:gd name="connsiteY2" fmla="*/ 128588 h 402432"/>
                <a:gd name="connsiteX3" fmla="*/ 1524000 w 2200275"/>
                <a:gd name="connsiteY3" fmla="*/ 102394 h 402432"/>
                <a:gd name="connsiteX4" fmla="*/ 1631156 w 2200275"/>
                <a:gd name="connsiteY4" fmla="*/ 85725 h 402432"/>
                <a:gd name="connsiteX5" fmla="*/ 1702594 w 2200275"/>
                <a:gd name="connsiteY5" fmla="*/ 61913 h 402432"/>
                <a:gd name="connsiteX6" fmla="*/ 1795462 w 2200275"/>
                <a:gd name="connsiteY6" fmla="*/ 23813 h 402432"/>
                <a:gd name="connsiteX7" fmla="*/ 1835944 w 2200275"/>
                <a:gd name="connsiteY7" fmla="*/ 0 h 402432"/>
                <a:gd name="connsiteX8" fmla="*/ 1916906 w 2200275"/>
                <a:gd name="connsiteY8" fmla="*/ 4763 h 402432"/>
                <a:gd name="connsiteX9" fmla="*/ 1985962 w 2200275"/>
                <a:gd name="connsiteY9" fmla="*/ 11907 h 402432"/>
                <a:gd name="connsiteX10" fmla="*/ 2047875 w 2200275"/>
                <a:gd name="connsiteY10" fmla="*/ 30957 h 402432"/>
                <a:gd name="connsiteX11" fmla="*/ 2119312 w 2200275"/>
                <a:gd name="connsiteY11" fmla="*/ 66675 h 402432"/>
                <a:gd name="connsiteX12" fmla="*/ 2164556 w 2200275"/>
                <a:gd name="connsiteY12" fmla="*/ 97632 h 402432"/>
                <a:gd name="connsiteX13" fmla="*/ 2190750 w 2200275"/>
                <a:gd name="connsiteY13" fmla="*/ 128588 h 402432"/>
                <a:gd name="connsiteX14" fmla="*/ 2200275 w 2200275"/>
                <a:gd name="connsiteY14" fmla="*/ 154782 h 402432"/>
                <a:gd name="connsiteX15" fmla="*/ 2200275 w 2200275"/>
                <a:gd name="connsiteY15" fmla="*/ 173832 h 402432"/>
                <a:gd name="connsiteX16" fmla="*/ 2185987 w 2200275"/>
                <a:gd name="connsiteY16" fmla="*/ 197644 h 402432"/>
                <a:gd name="connsiteX17" fmla="*/ 2164556 w 2200275"/>
                <a:gd name="connsiteY17" fmla="*/ 219075 h 402432"/>
                <a:gd name="connsiteX18" fmla="*/ 2138362 w 2200275"/>
                <a:gd name="connsiteY18" fmla="*/ 226219 h 402432"/>
                <a:gd name="connsiteX19" fmla="*/ 1854994 w 2200275"/>
                <a:gd name="connsiteY19" fmla="*/ 245269 h 402432"/>
                <a:gd name="connsiteX20" fmla="*/ 952500 w 2200275"/>
                <a:gd name="connsiteY20" fmla="*/ 316707 h 402432"/>
                <a:gd name="connsiteX21" fmla="*/ 566737 w 2200275"/>
                <a:gd name="connsiteY21" fmla="*/ 361950 h 402432"/>
                <a:gd name="connsiteX22" fmla="*/ 490537 w 2200275"/>
                <a:gd name="connsiteY22" fmla="*/ 373857 h 402432"/>
                <a:gd name="connsiteX23" fmla="*/ 328612 w 2200275"/>
                <a:gd name="connsiteY23" fmla="*/ 402432 h 402432"/>
                <a:gd name="connsiteX24" fmla="*/ 288131 w 2200275"/>
                <a:gd name="connsiteY24" fmla="*/ 395288 h 402432"/>
                <a:gd name="connsiteX25" fmla="*/ 230981 w 2200275"/>
                <a:gd name="connsiteY25" fmla="*/ 371475 h 402432"/>
                <a:gd name="connsiteX26" fmla="*/ 138112 w 2200275"/>
                <a:gd name="connsiteY26" fmla="*/ 319088 h 402432"/>
                <a:gd name="connsiteX27" fmla="*/ 76200 w 2200275"/>
                <a:gd name="connsiteY27" fmla="*/ 266700 h 402432"/>
                <a:gd name="connsiteX28" fmla="*/ 26194 w 2200275"/>
                <a:gd name="connsiteY28" fmla="*/ 216694 h 402432"/>
                <a:gd name="connsiteX29" fmla="*/ 0 w 2200275"/>
                <a:gd name="connsiteY29" fmla="*/ 185738 h 402432"/>
                <a:gd name="connsiteX30" fmla="*/ 0 w 2200275"/>
                <a:gd name="connsiteY30" fmla="*/ 161925 h 402432"/>
                <a:gd name="connsiteX31" fmla="*/ 4762 w 2200275"/>
                <a:gd name="connsiteY31" fmla="*/ 145257 h 402432"/>
                <a:gd name="connsiteX32" fmla="*/ 30956 w 2200275"/>
                <a:gd name="connsiteY32" fmla="*/ 147638 h 402432"/>
                <a:gd name="connsiteX33" fmla="*/ 54769 w 2200275"/>
                <a:gd name="connsiteY33" fmla="*/ 159544 h 402432"/>
                <a:gd name="connsiteX34" fmla="*/ 119062 w 2200275"/>
                <a:gd name="connsiteY34" fmla="*/ 183357 h 402432"/>
                <a:gd name="connsiteX35" fmla="*/ 200025 w 2200275"/>
                <a:gd name="connsiteY35" fmla="*/ 200025 h 402432"/>
                <a:gd name="connsiteX36" fmla="*/ 292894 w 2200275"/>
                <a:gd name="connsiteY36" fmla="*/ 204788 h 402432"/>
                <a:gd name="connsiteX37" fmla="*/ 459581 w 2200275"/>
                <a:gd name="connsiteY37" fmla="*/ 192882 h 40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200275" h="402432">
                  <a:moveTo>
                    <a:pt x="459581" y="192882"/>
                  </a:moveTo>
                  <a:lnTo>
                    <a:pt x="776287" y="171450"/>
                  </a:lnTo>
                  <a:lnTo>
                    <a:pt x="1269206" y="128588"/>
                  </a:lnTo>
                  <a:lnTo>
                    <a:pt x="1524000" y="102394"/>
                  </a:lnTo>
                  <a:lnTo>
                    <a:pt x="1631156" y="85725"/>
                  </a:lnTo>
                  <a:lnTo>
                    <a:pt x="1702594" y="61913"/>
                  </a:lnTo>
                  <a:lnTo>
                    <a:pt x="1795462" y="23813"/>
                  </a:lnTo>
                  <a:lnTo>
                    <a:pt x="1835944" y="0"/>
                  </a:lnTo>
                  <a:lnTo>
                    <a:pt x="1916906" y="4763"/>
                  </a:lnTo>
                  <a:lnTo>
                    <a:pt x="1985962" y="11907"/>
                  </a:lnTo>
                  <a:lnTo>
                    <a:pt x="2047875" y="30957"/>
                  </a:lnTo>
                  <a:lnTo>
                    <a:pt x="2119312" y="66675"/>
                  </a:lnTo>
                  <a:lnTo>
                    <a:pt x="2164556" y="97632"/>
                  </a:lnTo>
                  <a:lnTo>
                    <a:pt x="2190750" y="128588"/>
                  </a:lnTo>
                  <a:lnTo>
                    <a:pt x="2200275" y="154782"/>
                  </a:lnTo>
                  <a:lnTo>
                    <a:pt x="2200275" y="173832"/>
                  </a:lnTo>
                  <a:lnTo>
                    <a:pt x="2185987" y="197644"/>
                  </a:lnTo>
                  <a:lnTo>
                    <a:pt x="2164556" y="219075"/>
                  </a:lnTo>
                  <a:lnTo>
                    <a:pt x="2138362" y="226219"/>
                  </a:lnTo>
                  <a:lnTo>
                    <a:pt x="1854994" y="245269"/>
                  </a:lnTo>
                  <a:lnTo>
                    <a:pt x="952500" y="316707"/>
                  </a:lnTo>
                  <a:lnTo>
                    <a:pt x="566737" y="361950"/>
                  </a:lnTo>
                  <a:lnTo>
                    <a:pt x="490537" y="373857"/>
                  </a:lnTo>
                  <a:lnTo>
                    <a:pt x="328612" y="402432"/>
                  </a:lnTo>
                  <a:lnTo>
                    <a:pt x="288131" y="395288"/>
                  </a:lnTo>
                  <a:lnTo>
                    <a:pt x="230981" y="371475"/>
                  </a:lnTo>
                  <a:lnTo>
                    <a:pt x="138112" y="319088"/>
                  </a:lnTo>
                  <a:lnTo>
                    <a:pt x="76200" y="266700"/>
                  </a:lnTo>
                  <a:lnTo>
                    <a:pt x="26194" y="216694"/>
                  </a:lnTo>
                  <a:lnTo>
                    <a:pt x="0" y="185738"/>
                  </a:lnTo>
                  <a:lnTo>
                    <a:pt x="0" y="161925"/>
                  </a:lnTo>
                  <a:lnTo>
                    <a:pt x="4762" y="145257"/>
                  </a:lnTo>
                  <a:lnTo>
                    <a:pt x="30956" y="147638"/>
                  </a:lnTo>
                  <a:lnTo>
                    <a:pt x="54769" y="159544"/>
                  </a:lnTo>
                  <a:lnTo>
                    <a:pt x="119062" y="183357"/>
                  </a:lnTo>
                  <a:lnTo>
                    <a:pt x="200025" y="200025"/>
                  </a:lnTo>
                  <a:lnTo>
                    <a:pt x="292894" y="204788"/>
                  </a:lnTo>
                  <a:lnTo>
                    <a:pt x="459581" y="19288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88">
              <a:extLst>
                <a:ext uri="{FF2B5EF4-FFF2-40B4-BE49-F238E27FC236}">
                  <a16:creationId xmlns:a16="http://schemas.microsoft.com/office/drawing/2014/main" id="{5E94DAF6-B1B0-44A7-B370-81A5592B14E3}"/>
                </a:ext>
              </a:extLst>
            </p:cNvPr>
            <p:cNvSpPr/>
            <p:nvPr/>
          </p:nvSpPr>
          <p:spPr>
            <a:xfrm>
              <a:off x="5495926" y="2736850"/>
              <a:ext cx="3051175" cy="488950"/>
            </a:xfrm>
            <a:custGeom>
              <a:avLst/>
              <a:gdLst>
                <a:gd name="connsiteX0" fmla="*/ 1104900 w 3051175"/>
                <a:gd name="connsiteY0" fmla="*/ 206375 h 488950"/>
                <a:gd name="connsiteX1" fmla="*/ 1663700 w 3051175"/>
                <a:gd name="connsiteY1" fmla="*/ 152400 h 488950"/>
                <a:gd name="connsiteX2" fmla="*/ 2136775 w 3051175"/>
                <a:gd name="connsiteY2" fmla="*/ 114300 h 488950"/>
                <a:gd name="connsiteX3" fmla="*/ 2419350 w 3051175"/>
                <a:gd name="connsiteY3" fmla="*/ 88900 h 488950"/>
                <a:gd name="connsiteX4" fmla="*/ 2489200 w 3051175"/>
                <a:gd name="connsiteY4" fmla="*/ 60325 h 488950"/>
                <a:gd name="connsiteX5" fmla="*/ 2574925 w 3051175"/>
                <a:gd name="connsiteY5" fmla="*/ 19050 h 488950"/>
                <a:gd name="connsiteX6" fmla="*/ 2616200 w 3051175"/>
                <a:gd name="connsiteY6" fmla="*/ 0 h 488950"/>
                <a:gd name="connsiteX7" fmla="*/ 2657475 w 3051175"/>
                <a:gd name="connsiteY7" fmla="*/ 6350 h 488950"/>
                <a:gd name="connsiteX8" fmla="*/ 2740025 w 3051175"/>
                <a:gd name="connsiteY8" fmla="*/ 22225 h 488950"/>
                <a:gd name="connsiteX9" fmla="*/ 2870200 w 3051175"/>
                <a:gd name="connsiteY9" fmla="*/ 66675 h 488950"/>
                <a:gd name="connsiteX10" fmla="*/ 2962275 w 3051175"/>
                <a:gd name="connsiteY10" fmla="*/ 107950 h 488950"/>
                <a:gd name="connsiteX11" fmla="*/ 3009900 w 3051175"/>
                <a:gd name="connsiteY11" fmla="*/ 133350 h 488950"/>
                <a:gd name="connsiteX12" fmla="*/ 3035300 w 3051175"/>
                <a:gd name="connsiteY12" fmla="*/ 161925 h 488950"/>
                <a:gd name="connsiteX13" fmla="*/ 3051175 w 3051175"/>
                <a:gd name="connsiteY13" fmla="*/ 206375 h 488950"/>
                <a:gd name="connsiteX14" fmla="*/ 3048000 w 3051175"/>
                <a:gd name="connsiteY14" fmla="*/ 231775 h 488950"/>
                <a:gd name="connsiteX15" fmla="*/ 3028950 w 3051175"/>
                <a:gd name="connsiteY15" fmla="*/ 266700 h 488950"/>
                <a:gd name="connsiteX16" fmla="*/ 3000375 w 3051175"/>
                <a:gd name="connsiteY16" fmla="*/ 295275 h 488950"/>
                <a:gd name="connsiteX17" fmla="*/ 2959100 w 3051175"/>
                <a:gd name="connsiteY17" fmla="*/ 314325 h 488950"/>
                <a:gd name="connsiteX18" fmla="*/ 2870200 w 3051175"/>
                <a:gd name="connsiteY18" fmla="*/ 298450 h 488950"/>
                <a:gd name="connsiteX19" fmla="*/ 2749550 w 3051175"/>
                <a:gd name="connsiteY19" fmla="*/ 279400 h 488950"/>
                <a:gd name="connsiteX20" fmla="*/ 2581275 w 3051175"/>
                <a:gd name="connsiteY20" fmla="*/ 260350 h 488950"/>
                <a:gd name="connsiteX21" fmla="*/ 2327275 w 3051175"/>
                <a:gd name="connsiteY21" fmla="*/ 266700 h 488950"/>
                <a:gd name="connsiteX22" fmla="*/ 1958975 w 3051175"/>
                <a:gd name="connsiteY22" fmla="*/ 285750 h 488950"/>
                <a:gd name="connsiteX23" fmla="*/ 1514475 w 3051175"/>
                <a:gd name="connsiteY23" fmla="*/ 320675 h 488950"/>
                <a:gd name="connsiteX24" fmla="*/ 1085850 w 3051175"/>
                <a:gd name="connsiteY24" fmla="*/ 368300 h 488950"/>
                <a:gd name="connsiteX25" fmla="*/ 771525 w 3051175"/>
                <a:gd name="connsiteY25" fmla="*/ 412750 h 488950"/>
                <a:gd name="connsiteX26" fmla="*/ 555625 w 3051175"/>
                <a:gd name="connsiteY26" fmla="*/ 463550 h 488950"/>
                <a:gd name="connsiteX27" fmla="*/ 463550 w 3051175"/>
                <a:gd name="connsiteY27" fmla="*/ 488950 h 488950"/>
                <a:gd name="connsiteX28" fmla="*/ 406400 w 3051175"/>
                <a:gd name="connsiteY28" fmla="*/ 479425 h 488950"/>
                <a:gd name="connsiteX29" fmla="*/ 333375 w 3051175"/>
                <a:gd name="connsiteY29" fmla="*/ 457200 h 488950"/>
                <a:gd name="connsiteX30" fmla="*/ 244475 w 3051175"/>
                <a:gd name="connsiteY30" fmla="*/ 425450 h 488950"/>
                <a:gd name="connsiteX31" fmla="*/ 171450 w 3051175"/>
                <a:gd name="connsiteY31" fmla="*/ 387350 h 488950"/>
                <a:gd name="connsiteX32" fmla="*/ 107950 w 3051175"/>
                <a:gd name="connsiteY32" fmla="*/ 339725 h 488950"/>
                <a:gd name="connsiteX33" fmla="*/ 47625 w 3051175"/>
                <a:gd name="connsiteY33" fmla="*/ 282575 h 488950"/>
                <a:gd name="connsiteX34" fmla="*/ 9525 w 3051175"/>
                <a:gd name="connsiteY34" fmla="*/ 238125 h 488950"/>
                <a:gd name="connsiteX35" fmla="*/ 0 w 3051175"/>
                <a:gd name="connsiteY35" fmla="*/ 203200 h 488950"/>
                <a:gd name="connsiteX36" fmla="*/ 9525 w 3051175"/>
                <a:gd name="connsiteY36" fmla="*/ 187325 h 488950"/>
                <a:gd name="connsiteX37" fmla="*/ 38100 w 3051175"/>
                <a:gd name="connsiteY37" fmla="*/ 187325 h 488950"/>
                <a:gd name="connsiteX38" fmla="*/ 76200 w 3051175"/>
                <a:gd name="connsiteY38" fmla="*/ 203200 h 488950"/>
                <a:gd name="connsiteX39" fmla="*/ 139700 w 3051175"/>
                <a:gd name="connsiteY39" fmla="*/ 234950 h 488950"/>
                <a:gd name="connsiteX40" fmla="*/ 190500 w 3051175"/>
                <a:gd name="connsiteY40" fmla="*/ 247650 h 488950"/>
                <a:gd name="connsiteX41" fmla="*/ 241300 w 3051175"/>
                <a:gd name="connsiteY41" fmla="*/ 247650 h 488950"/>
                <a:gd name="connsiteX42" fmla="*/ 409575 w 3051175"/>
                <a:gd name="connsiteY42" fmla="*/ 247650 h 488950"/>
                <a:gd name="connsiteX43" fmla="*/ 673100 w 3051175"/>
                <a:gd name="connsiteY43" fmla="*/ 241300 h 488950"/>
                <a:gd name="connsiteX44" fmla="*/ 1104900 w 3051175"/>
                <a:gd name="connsiteY44" fmla="*/ 206375 h 488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051175" h="488950">
                  <a:moveTo>
                    <a:pt x="1104900" y="206375"/>
                  </a:moveTo>
                  <a:lnTo>
                    <a:pt x="1663700" y="152400"/>
                  </a:lnTo>
                  <a:lnTo>
                    <a:pt x="2136775" y="114300"/>
                  </a:lnTo>
                  <a:lnTo>
                    <a:pt x="2419350" y="88900"/>
                  </a:lnTo>
                  <a:lnTo>
                    <a:pt x="2489200" y="60325"/>
                  </a:lnTo>
                  <a:lnTo>
                    <a:pt x="2574925" y="19050"/>
                  </a:lnTo>
                  <a:lnTo>
                    <a:pt x="2616200" y="0"/>
                  </a:lnTo>
                  <a:lnTo>
                    <a:pt x="2657475" y="6350"/>
                  </a:lnTo>
                  <a:lnTo>
                    <a:pt x="2740025" y="22225"/>
                  </a:lnTo>
                  <a:lnTo>
                    <a:pt x="2870200" y="66675"/>
                  </a:lnTo>
                  <a:lnTo>
                    <a:pt x="2962275" y="107950"/>
                  </a:lnTo>
                  <a:lnTo>
                    <a:pt x="3009900" y="133350"/>
                  </a:lnTo>
                  <a:lnTo>
                    <a:pt x="3035300" y="161925"/>
                  </a:lnTo>
                  <a:lnTo>
                    <a:pt x="3051175" y="206375"/>
                  </a:lnTo>
                  <a:lnTo>
                    <a:pt x="3048000" y="231775"/>
                  </a:lnTo>
                  <a:lnTo>
                    <a:pt x="3028950" y="266700"/>
                  </a:lnTo>
                  <a:lnTo>
                    <a:pt x="3000375" y="295275"/>
                  </a:lnTo>
                  <a:lnTo>
                    <a:pt x="2959100" y="314325"/>
                  </a:lnTo>
                  <a:lnTo>
                    <a:pt x="2870200" y="298450"/>
                  </a:lnTo>
                  <a:lnTo>
                    <a:pt x="2749550" y="279400"/>
                  </a:lnTo>
                  <a:lnTo>
                    <a:pt x="2581275" y="260350"/>
                  </a:lnTo>
                  <a:lnTo>
                    <a:pt x="2327275" y="266700"/>
                  </a:lnTo>
                  <a:lnTo>
                    <a:pt x="1958975" y="285750"/>
                  </a:lnTo>
                  <a:lnTo>
                    <a:pt x="1514475" y="320675"/>
                  </a:lnTo>
                  <a:lnTo>
                    <a:pt x="1085850" y="368300"/>
                  </a:lnTo>
                  <a:lnTo>
                    <a:pt x="771525" y="412750"/>
                  </a:lnTo>
                  <a:lnTo>
                    <a:pt x="555625" y="463550"/>
                  </a:lnTo>
                  <a:lnTo>
                    <a:pt x="463550" y="488950"/>
                  </a:lnTo>
                  <a:lnTo>
                    <a:pt x="406400" y="479425"/>
                  </a:lnTo>
                  <a:lnTo>
                    <a:pt x="333375" y="457200"/>
                  </a:lnTo>
                  <a:lnTo>
                    <a:pt x="244475" y="425450"/>
                  </a:lnTo>
                  <a:lnTo>
                    <a:pt x="171450" y="387350"/>
                  </a:lnTo>
                  <a:lnTo>
                    <a:pt x="107950" y="339725"/>
                  </a:lnTo>
                  <a:lnTo>
                    <a:pt x="47625" y="282575"/>
                  </a:lnTo>
                  <a:lnTo>
                    <a:pt x="9525" y="238125"/>
                  </a:lnTo>
                  <a:lnTo>
                    <a:pt x="0" y="203200"/>
                  </a:lnTo>
                  <a:lnTo>
                    <a:pt x="9525" y="187325"/>
                  </a:lnTo>
                  <a:lnTo>
                    <a:pt x="38100" y="187325"/>
                  </a:lnTo>
                  <a:lnTo>
                    <a:pt x="76200" y="203200"/>
                  </a:lnTo>
                  <a:lnTo>
                    <a:pt x="139700" y="234950"/>
                  </a:lnTo>
                  <a:lnTo>
                    <a:pt x="190500" y="247650"/>
                  </a:lnTo>
                  <a:lnTo>
                    <a:pt x="241300" y="247650"/>
                  </a:lnTo>
                  <a:lnTo>
                    <a:pt x="409575" y="247650"/>
                  </a:lnTo>
                  <a:lnTo>
                    <a:pt x="673100" y="241300"/>
                  </a:lnTo>
                  <a:lnTo>
                    <a:pt x="1104900" y="2063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97">
              <a:extLst>
                <a:ext uri="{FF2B5EF4-FFF2-40B4-BE49-F238E27FC236}">
                  <a16:creationId xmlns:a16="http://schemas.microsoft.com/office/drawing/2014/main" id="{B4BF1F5E-617F-42A7-8FBB-B074B3625BD6}"/>
                </a:ext>
              </a:extLst>
            </p:cNvPr>
            <p:cNvSpPr/>
            <p:nvPr/>
          </p:nvSpPr>
          <p:spPr>
            <a:xfrm rot="16200000">
              <a:off x="6262689" y="3395664"/>
              <a:ext cx="1863725" cy="1641475"/>
            </a:xfrm>
            <a:custGeom>
              <a:avLst/>
              <a:gdLst>
                <a:gd name="connsiteX0" fmla="*/ 1597025 w 1863725"/>
                <a:gd name="connsiteY0" fmla="*/ 276225 h 1641475"/>
                <a:gd name="connsiteX1" fmla="*/ 1635125 w 1863725"/>
                <a:gd name="connsiteY1" fmla="*/ 908050 h 1641475"/>
                <a:gd name="connsiteX2" fmla="*/ 1651000 w 1863725"/>
                <a:gd name="connsiteY2" fmla="*/ 1187450 h 1641475"/>
                <a:gd name="connsiteX3" fmla="*/ 1651000 w 1863725"/>
                <a:gd name="connsiteY3" fmla="*/ 1219200 h 1641475"/>
                <a:gd name="connsiteX4" fmla="*/ 1647825 w 1863725"/>
                <a:gd name="connsiteY4" fmla="*/ 1241425 h 1641475"/>
                <a:gd name="connsiteX5" fmla="*/ 1638300 w 1863725"/>
                <a:gd name="connsiteY5" fmla="*/ 1273175 h 1641475"/>
                <a:gd name="connsiteX6" fmla="*/ 1619250 w 1863725"/>
                <a:gd name="connsiteY6" fmla="*/ 1295400 h 1641475"/>
                <a:gd name="connsiteX7" fmla="*/ 1584325 w 1863725"/>
                <a:gd name="connsiteY7" fmla="*/ 1311275 h 1641475"/>
                <a:gd name="connsiteX8" fmla="*/ 1454150 w 1863725"/>
                <a:gd name="connsiteY8" fmla="*/ 1320800 h 1641475"/>
                <a:gd name="connsiteX9" fmla="*/ 1308100 w 1863725"/>
                <a:gd name="connsiteY9" fmla="*/ 1320800 h 1641475"/>
                <a:gd name="connsiteX10" fmla="*/ 771525 w 1863725"/>
                <a:gd name="connsiteY10" fmla="*/ 1320800 h 1641475"/>
                <a:gd name="connsiteX11" fmla="*/ 241300 w 1863725"/>
                <a:gd name="connsiteY11" fmla="*/ 1323975 h 1641475"/>
                <a:gd name="connsiteX12" fmla="*/ 114300 w 1863725"/>
                <a:gd name="connsiteY12" fmla="*/ 1327150 h 1641475"/>
                <a:gd name="connsiteX13" fmla="*/ 69850 w 1863725"/>
                <a:gd name="connsiteY13" fmla="*/ 1339850 h 1641475"/>
                <a:gd name="connsiteX14" fmla="*/ 41275 w 1863725"/>
                <a:gd name="connsiteY14" fmla="*/ 1358900 h 1641475"/>
                <a:gd name="connsiteX15" fmla="*/ 22225 w 1863725"/>
                <a:gd name="connsiteY15" fmla="*/ 1384300 h 1641475"/>
                <a:gd name="connsiteX16" fmla="*/ 6350 w 1863725"/>
                <a:gd name="connsiteY16" fmla="*/ 1419225 h 1641475"/>
                <a:gd name="connsiteX17" fmla="*/ 0 w 1863725"/>
                <a:gd name="connsiteY17" fmla="*/ 1450975 h 1641475"/>
                <a:gd name="connsiteX18" fmla="*/ 6350 w 1863725"/>
                <a:gd name="connsiteY18" fmla="*/ 1482725 h 1641475"/>
                <a:gd name="connsiteX19" fmla="*/ 22225 w 1863725"/>
                <a:gd name="connsiteY19" fmla="*/ 1508125 h 1641475"/>
                <a:gd name="connsiteX20" fmla="*/ 57150 w 1863725"/>
                <a:gd name="connsiteY20" fmla="*/ 1533525 h 1641475"/>
                <a:gd name="connsiteX21" fmla="*/ 101600 w 1863725"/>
                <a:gd name="connsiteY21" fmla="*/ 1546225 h 1641475"/>
                <a:gd name="connsiteX22" fmla="*/ 311150 w 1863725"/>
                <a:gd name="connsiteY22" fmla="*/ 1552575 h 1641475"/>
                <a:gd name="connsiteX23" fmla="*/ 1444625 w 1863725"/>
                <a:gd name="connsiteY23" fmla="*/ 1590675 h 1641475"/>
                <a:gd name="connsiteX24" fmla="*/ 1492250 w 1863725"/>
                <a:gd name="connsiteY24" fmla="*/ 1590675 h 1641475"/>
                <a:gd name="connsiteX25" fmla="*/ 1555750 w 1863725"/>
                <a:gd name="connsiteY25" fmla="*/ 1619250 h 1641475"/>
                <a:gd name="connsiteX26" fmla="*/ 1587500 w 1863725"/>
                <a:gd name="connsiteY26" fmla="*/ 1635125 h 1641475"/>
                <a:gd name="connsiteX27" fmla="*/ 1616075 w 1863725"/>
                <a:gd name="connsiteY27" fmla="*/ 1641475 h 1641475"/>
                <a:gd name="connsiteX28" fmla="*/ 1641475 w 1863725"/>
                <a:gd name="connsiteY28" fmla="*/ 1641475 h 1641475"/>
                <a:gd name="connsiteX29" fmla="*/ 1679575 w 1863725"/>
                <a:gd name="connsiteY29" fmla="*/ 1616075 h 1641475"/>
                <a:gd name="connsiteX30" fmla="*/ 1755775 w 1863725"/>
                <a:gd name="connsiteY30" fmla="*/ 1536700 h 1641475"/>
                <a:gd name="connsiteX31" fmla="*/ 1847850 w 1863725"/>
                <a:gd name="connsiteY31" fmla="*/ 1425575 h 1641475"/>
                <a:gd name="connsiteX32" fmla="*/ 1863725 w 1863725"/>
                <a:gd name="connsiteY32" fmla="*/ 1403350 h 1641475"/>
                <a:gd name="connsiteX33" fmla="*/ 1863725 w 1863725"/>
                <a:gd name="connsiteY33" fmla="*/ 1397000 h 1641475"/>
                <a:gd name="connsiteX34" fmla="*/ 1857375 w 1863725"/>
                <a:gd name="connsiteY34" fmla="*/ 1349375 h 1641475"/>
                <a:gd name="connsiteX35" fmla="*/ 1835150 w 1863725"/>
                <a:gd name="connsiteY35" fmla="*/ 1285875 h 1641475"/>
                <a:gd name="connsiteX36" fmla="*/ 1812925 w 1863725"/>
                <a:gd name="connsiteY36" fmla="*/ 1212850 h 1641475"/>
                <a:gd name="connsiteX37" fmla="*/ 1806575 w 1863725"/>
                <a:gd name="connsiteY37" fmla="*/ 1200150 h 1641475"/>
                <a:gd name="connsiteX38" fmla="*/ 1800225 w 1863725"/>
                <a:gd name="connsiteY38" fmla="*/ 1079500 h 1641475"/>
                <a:gd name="connsiteX39" fmla="*/ 1774825 w 1863725"/>
                <a:gd name="connsiteY39" fmla="*/ 768350 h 1641475"/>
                <a:gd name="connsiteX40" fmla="*/ 1714500 w 1863725"/>
                <a:gd name="connsiteY40" fmla="*/ 0 h 1641475"/>
                <a:gd name="connsiteX41" fmla="*/ 1581150 w 1863725"/>
                <a:gd name="connsiteY41" fmla="*/ 0 h 1641475"/>
                <a:gd name="connsiteX42" fmla="*/ 1597025 w 1863725"/>
                <a:gd name="connsiteY42" fmla="*/ 276225 h 164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863725" h="1641475">
                  <a:moveTo>
                    <a:pt x="1597025" y="276225"/>
                  </a:moveTo>
                  <a:lnTo>
                    <a:pt x="1635125" y="908050"/>
                  </a:lnTo>
                  <a:lnTo>
                    <a:pt x="1651000" y="1187450"/>
                  </a:lnTo>
                  <a:lnTo>
                    <a:pt x="1651000" y="1219200"/>
                  </a:lnTo>
                  <a:lnTo>
                    <a:pt x="1647825" y="1241425"/>
                  </a:lnTo>
                  <a:lnTo>
                    <a:pt x="1638300" y="1273175"/>
                  </a:lnTo>
                  <a:lnTo>
                    <a:pt x="1619250" y="1295400"/>
                  </a:lnTo>
                  <a:lnTo>
                    <a:pt x="1584325" y="1311275"/>
                  </a:lnTo>
                  <a:lnTo>
                    <a:pt x="1454150" y="1320800"/>
                  </a:lnTo>
                  <a:lnTo>
                    <a:pt x="1308100" y="1320800"/>
                  </a:lnTo>
                  <a:lnTo>
                    <a:pt x="771525" y="1320800"/>
                  </a:lnTo>
                  <a:lnTo>
                    <a:pt x="241300" y="1323975"/>
                  </a:lnTo>
                  <a:lnTo>
                    <a:pt x="114300" y="1327150"/>
                  </a:lnTo>
                  <a:lnTo>
                    <a:pt x="69850" y="1339850"/>
                  </a:lnTo>
                  <a:lnTo>
                    <a:pt x="41275" y="1358900"/>
                  </a:lnTo>
                  <a:lnTo>
                    <a:pt x="22225" y="1384300"/>
                  </a:lnTo>
                  <a:lnTo>
                    <a:pt x="6350" y="1419225"/>
                  </a:lnTo>
                  <a:lnTo>
                    <a:pt x="0" y="1450975"/>
                  </a:lnTo>
                  <a:lnTo>
                    <a:pt x="6350" y="1482725"/>
                  </a:lnTo>
                  <a:lnTo>
                    <a:pt x="22225" y="1508125"/>
                  </a:lnTo>
                  <a:lnTo>
                    <a:pt x="57150" y="1533525"/>
                  </a:lnTo>
                  <a:lnTo>
                    <a:pt x="101600" y="1546225"/>
                  </a:lnTo>
                  <a:lnTo>
                    <a:pt x="311150" y="1552575"/>
                  </a:lnTo>
                  <a:lnTo>
                    <a:pt x="1444625" y="1590675"/>
                  </a:lnTo>
                  <a:lnTo>
                    <a:pt x="1492250" y="1590675"/>
                  </a:lnTo>
                  <a:lnTo>
                    <a:pt x="1555750" y="1619250"/>
                  </a:lnTo>
                  <a:lnTo>
                    <a:pt x="1587500" y="1635125"/>
                  </a:lnTo>
                  <a:lnTo>
                    <a:pt x="1616075" y="1641475"/>
                  </a:lnTo>
                  <a:lnTo>
                    <a:pt x="1641475" y="1641475"/>
                  </a:lnTo>
                  <a:lnTo>
                    <a:pt x="1679575" y="1616075"/>
                  </a:lnTo>
                  <a:lnTo>
                    <a:pt x="1755775" y="1536700"/>
                  </a:lnTo>
                  <a:lnTo>
                    <a:pt x="1847850" y="1425575"/>
                  </a:lnTo>
                  <a:lnTo>
                    <a:pt x="1863725" y="1403350"/>
                  </a:lnTo>
                  <a:lnTo>
                    <a:pt x="1863725" y="1397000"/>
                  </a:lnTo>
                  <a:lnTo>
                    <a:pt x="1857375" y="1349375"/>
                  </a:lnTo>
                  <a:lnTo>
                    <a:pt x="1835150" y="1285875"/>
                  </a:lnTo>
                  <a:lnTo>
                    <a:pt x="1812925" y="1212850"/>
                  </a:lnTo>
                  <a:lnTo>
                    <a:pt x="1806575" y="1200150"/>
                  </a:lnTo>
                  <a:lnTo>
                    <a:pt x="1800225" y="1079500"/>
                  </a:lnTo>
                  <a:lnTo>
                    <a:pt x="1774825" y="768350"/>
                  </a:lnTo>
                  <a:lnTo>
                    <a:pt x="1714500" y="0"/>
                  </a:lnTo>
                  <a:lnTo>
                    <a:pt x="1581150" y="0"/>
                  </a:lnTo>
                  <a:lnTo>
                    <a:pt x="1597025" y="2762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89">
              <a:extLst>
                <a:ext uri="{FF2B5EF4-FFF2-40B4-BE49-F238E27FC236}">
                  <a16:creationId xmlns:a16="http://schemas.microsoft.com/office/drawing/2014/main" id="{5DF43952-035C-4A09-99D6-DC0D93688454}"/>
                </a:ext>
              </a:extLst>
            </p:cNvPr>
            <p:cNvSpPr/>
            <p:nvPr/>
          </p:nvSpPr>
          <p:spPr>
            <a:xfrm>
              <a:off x="6332539" y="3786188"/>
              <a:ext cx="1481137" cy="247650"/>
            </a:xfrm>
            <a:custGeom>
              <a:avLst/>
              <a:gdLst>
                <a:gd name="connsiteX0" fmla="*/ 404812 w 1481137"/>
                <a:gd name="connsiteY0" fmla="*/ 78581 h 247650"/>
                <a:gd name="connsiteX1" fmla="*/ 938212 w 1481137"/>
                <a:gd name="connsiteY1" fmla="*/ 45243 h 247650"/>
                <a:gd name="connsiteX2" fmla="*/ 1035844 w 1481137"/>
                <a:gd name="connsiteY2" fmla="*/ 28575 h 247650"/>
                <a:gd name="connsiteX3" fmla="*/ 1135856 w 1481137"/>
                <a:gd name="connsiteY3" fmla="*/ 0 h 247650"/>
                <a:gd name="connsiteX4" fmla="*/ 1181100 w 1481137"/>
                <a:gd name="connsiteY4" fmla="*/ 9525 h 247650"/>
                <a:gd name="connsiteX5" fmla="*/ 1481137 w 1481137"/>
                <a:gd name="connsiteY5" fmla="*/ 71437 h 247650"/>
                <a:gd name="connsiteX6" fmla="*/ 1478756 w 1481137"/>
                <a:gd name="connsiteY6" fmla="*/ 169068 h 247650"/>
                <a:gd name="connsiteX7" fmla="*/ 1250156 w 1481137"/>
                <a:gd name="connsiteY7" fmla="*/ 183356 h 247650"/>
                <a:gd name="connsiteX8" fmla="*/ 921544 w 1481137"/>
                <a:gd name="connsiteY8" fmla="*/ 200025 h 247650"/>
                <a:gd name="connsiteX9" fmla="*/ 640556 w 1481137"/>
                <a:gd name="connsiteY9" fmla="*/ 226218 h 247650"/>
                <a:gd name="connsiteX10" fmla="*/ 411956 w 1481137"/>
                <a:gd name="connsiteY10" fmla="*/ 242887 h 247650"/>
                <a:gd name="connsiteX11" fmla="*/ 269081 w 1481137"/>
                <a:gd name="connsiteY11" fmla="*/ 247650 h 247650"/>
                <a:gd name="connsiteX12" fmla="*/ 164306 w 1481137"/>
                <a:gd name="connsiteY12" fmla="*/ 247650 h 247650"/>
                <a:gd name="connsiteX13" fmla="*/ 0 w 1481137"/>
                <a:gd name="connsiteY13" fmla="*/ 142875 h 247650"/>
                <a:gd name="connsiteX14" fmla="*/ 2381 w 1481137"/>
                <a:gd name="connsiteY14" fmla="*/ 30956 h 247650"/>
                <a:gd name="connsiteX15" fmla="*/ 121444 w 1481137"/>
                <a:gd name="connsiteY15" fmla="*/ 73818 h 247650"/>
                <a:gd name="connsiteX16" fmla="*/ 211931 w 1481137"/>
                <a:gd name="connsiteY16" fmla="*/ 92868 h 247650"/>
                <a:gd name="connsiteX17" fmla="*/ 404812 w 1481137"/>
                <a:gd name="connsiteY17" fmla="*/ 78581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81137" h="247650">
                  <a:moveTo>
                    <a:pt x="404812" y="78581"/>
                  </a:moveTo>
                  <a:lnTo>
                    <a:pt x="938212" y="45243"/>
                  </a:lnTo>
                  <a:lnTo>
                    <a:pt x="1035844" y="28575"/>
                  </a:lnTo>
                  <a:lnTo>
                    <a:pt x="1135856" y="0"/>
                  </a:lnTo>
                  <a:lnTo>
                    <a:pt x="1181100" y="9525"/>
                  </a:lnTo>
                  <a:lnTo>
                    <a:pt x="1481137" y="71437"/>
                  </a:lnTo>
                  <a:cubicBezTo>
                    <a:pt x="1480343" y="103981"/>
                    <a:pt x="1479550" y="136524"/>
                    <a:pt x="1478756" y="169068"/>
                  </a:cubicBezTo>
                  <a:lnTo>
                    <a:pt x="1250156" y="183356"/>
                  </a:lnTo>
                  <a:lnTo>
                    <a:pt x="921544" y="200025"/>
                  </a:lnTo>
                  <a:lnTo>
                    <a:pt x="640556" y="226218"/>
                  </a:lnTo>
                  <a:lnTo>
                    <a:pt x="411956" y="242887"/>
                  </a:lnTo>
                  <a:lnTo>
                    <a:pt x="269081" y="247650"/>
                  </a:lnTo>
                  <a:lnTo>
                    <a:pt x="164306" y="247650"/>
                  </a:lnTo>
                  <a:lnTo>
                    <a:pt x="0" y="142875"/>
                  </a:lnTo>
                  <a:cubicBezTo>
                    <a:pt x="794" y="105569"/>
                    <a:pt x="1587" y="68262"/>
                    <a:pt x="2381" y="30956"/>
                  </a:cubicBezTo>
                  <a:lnTo>
                    <a:pt x="121444" y="73818"/>
                  </a:lnTo>
                  <a:lnTo>
                    <a:pt x="211931" y="92868"/>
                  </a:lnTo>
                  <a:lnTo>
                    <a:pt x="404812" y="7858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90">
              <a:extLst>
                <a:ext uri="{FF2B5EF4-FFF2-40B4-BE49-F238E27FC236}">
                  <a16:creationId xmlns:a16="http://schemas.microsoft.com/office/drawing/2014/main" id="{D5D99288-7747-4600-AB2F-F2980A31F587}"/>
                </a:ext>
              </a:extLst>
            </p:cNvPr>
            <p:cNvSpPr/>
            <p:nvPr/>
          </p:nvSpPr>
          <p:spPr>
            <a:xfrm>
              <a:off x="6356350" y="4314826"/>
              <a:ext cx="1409700" cy="233363"/>
            </a:xfrm>
            <a:custGeom>
              <a:avLst/>
              <a:gdLst>
                <a:gd name="connsiteX0" fmla="*/ 340519 w 1409700"/>
                <a:gd name="connsiteY0" fmla="*/ 69056 h 233363"/>
                <a:gd name="connsiteX1" fmla="*/ 1000125 w 1409700"/>
                <a:gd name="connsiteY1" fmla="*/ 30956 h 233363"/>
                <a:gd name="connsiteX2" fmla="*/ 1088232 w 1409700"/>
                <a:gd name="connsiteY2" fmla="*/ 7144 h 233363"/>
                <a:gd name="connsiteX3" fmla="*/ 1154907 w 1409700"/>
                <a:gd name="connsiteY3" fmla="*/ 0 h 233363"/>
                <a:gd name="connsiteX4" fmla="*/ 1223963 w 1409700"/>
                <a:gd name="connsiteY4" fmla="*/ 0 h 233363"/>
                <a:gd name="connsiteX5" fmla="*/ 1304925 w 1409700"/>
                <a:gd name="connsiteY5" fmla="*/ 2381 h 233363"/>
                <a:gd name="connsiteX6" fmla="*/ 1409700 w 1409700"/>
                <a:gd name="connsiteY6" fmla="*/ 21431 h 233363"/>
                <a:gd name="connsiteX7" fmla="*/ 1409700 w 1409700"/>
                <a:gd name="connsiteY7" fmla="*/ 161925 h 233363"/>
                <a:gd name="connsiteX8" fmla="*/ 1276350 w 1409700"/>
                <a:gd name="connsiteY8" fmla="*/ 164306 h 233363"/>
                <a:gd name="connsiteX9" fmla="*/ 1078707 w 1409700"/>
                <a:gd name="connsiteY9" fmla="*/ 166688 h 233363"/>
                <a:gd name="connsiteX10" fmla="*/ 826294 w 1409700"/>
                <a:gd name="connsiteY10" fmla="*/ 183356 h 233363"/>
                <a:gd name="connsiteX11" fmla="*/ 473869 w 1409700"/>
                <a:gd name="connsiteY11" fmla="*/ 207169 h 233363"/>
                <a:gd name="connsiteX12" fmla="*/ 164307 w 1409700"/>
                <a:gd name="connsiteY12" fmla="*/ 233363 h 233363"/>
                <a:gd name="connsiteX13" fmla="*/ 100013 w 1409700"/>
                <a:gd name="connsiteY13" fmla="*/ 204788 h 233363"/>
                <a:gd name="connsiteX14" fmla="*/ 2382 w 1409700"/>
                <a:gd name="connsiteY14" fmla="*/ 161925 h 233363"/>
                <a:gd name="connsiteX15" fmla="*/ 0 w 1409700"/>
                <a:gd name="connsiteY15" fmla="*/ 23813 h 233363"/>
                <a:gd name="connsiteX16" fmla="*/ 107157 w 1409700"/>
                <a:gd name="connsiteY16" fmla="*/ 59531 h 233363"/>
                <a:gd name="connsiteX17" fmla="*/ 197644 w 1409700"/>
                <a:gd name="connsiteY17" fmla="*/ 76200 h 233363"/>
                <a:gd name="connsiteX18" fmla="*/ 340519 w 1409700"/>
                <a:gd name="connsiteY18" fmla="*/ 69056 h 23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09700" h="233363">
                  <a:moveTo>
                    <a:pt x="340519" y="69056"/>
                  </a:moveTo>
                  <a:lnTo>
                    <a:pt x="1000125" y="30956"/>
                  </a:lnTo>
                  <a:lnTo>
                    <a:pt x="1088232" y="7144"/>
                  </a:lnTo>
                  <a:lnTo>
                    <a:pt x="1154907" y="0"/>
                  </a:lnTo>
                  <a:lnTo>
                    <a:pt x="1223963" y="0"/>
                  </a:lnTo>
                  <a:lnTo>
                    <a:pt x="1304925" y="2381"/>
                  </a:lnTo>
                  <a:lnTo>
                    <a:pt x="1409700" y="21431"/>
                  </a:lnTo>
                  <a:lnTo>
                    <a:pt x="1409700" y="161925"/>
                  </a:lnTo>
                  <a:lnTo>
                    <a:pt x="1276350" y="164306"/>
                  </a:lnTo>
                  <a:lnTo>
                    <a:pt x="1078707" y="166688"/>
                  </a:lnTo>
                  <a:lnTo>
                    <a:pt x="826294" y="183356"/>
                  </a:lnTo>
                  <a:lnTo>
                    <a:pt x="473869" y="207169"/>
                  </a:lnTo>
                  <a:lnTo>
                    <a:pt x="164307" y="233363"/>
                  </a:lnTo>
                  <a:lnTo>
                    <a:pt x="100013" y="204788"/>
                  </a:lnTo>
                  <a:lnTo>
                    <a:pt x="2382" y="161925"/>
                  </a:lnTo>
                  <a:lnTo>
                    <a:pt x="0" y="23813"/>
                  </a:lnTo>
                  <a:lnTo>
                    <a:pt x="107157" y="59531"/>
                  </a:lnTo>
                  <a:lnTo>
                    <a:pt x="197644" y="76200"/>
                  </a:lnTo>
                  <a:lnTo>
                    <a:pt x="340519" y="690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91">
              <a:extLst>
                <a:ext uri="{FF2B5EF4-FFF2-40B4-BE49-F238E27FC236}">
                  <a16:creationId xmlns:a16="http://schemas.microsoft.com/office/drawing/2014/main" id="{9700B3CE-F9E0-4F61-BDEF-5B5C0B2861D6}"/>
                </a:ext>
              </a:extLst>
            </p:cNvPr>
            <p:cNvSpPr/>
            <p:nvPr/>
          </p:nvSpPr>
          <p:spPr>
            <a:xfrm>
              <a:off x="6370639" y="4875213"/>
              <a:ext cx="1387475" cy="239712"/>
            </a:xfrm>
            <a:custGeom>
              <a:avLst/>
              <a:gdLst>
                <a:gd name="connsiteX0" fmla="*/ 190500 w 1388269"/>
                <a:gd name="connsiteY0" fmla="*/ 88106 h 240506"/>
                <a:gd name="connsiteX1" fmla="*/ 888206 w 1388269"/>
                <a:gd name="connsiteY1" fmla="*/ 38100 h 240506"/>
                <a:gd name="connsiteX2" fmla="*/ 1388269 w 1388269"/>
                <a:gd name="connsiteY2" fmla="*/ 0 h 240506"/>
                <a:gd name="connsiteX3" fmla="*/ 1388269 w 1388269"/>
                <a:gd name="connsiteY3" fmla="*/ 140494 h 240506"/>
                <a:gd name="connsiteX4" fmla="*/ 1216819 w 1388269"/>
                <a:gd name="connsiteY4" fmla="*/ 150019 h 240506"/>
                <a:gd name="connsiteX5" fmla="*/ 4762 w 1388269"/>
                <a:gd name="connsiteY5" fmla="*/ 240506 h 240506"/>
                <a:gd name="connsiteX6" fmla="*/ 0 w 1388269"/>
                <a:gd name="connsiteY6" fmla="*/ 100012 h 240506"/>
                <a:gd name="connsiteX7" fmla="*/ 190500 w 1388269"/>
                <a:gd name="connsiteY7" fmla="*/ 88106 h 240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269" h="240506">
                  <a:moveTo>
                    <a:pt x="190500" y="88106"/>
                  </a:moveTo>
                  <a:lnTo>
                    <a:pt x="888206" y="38100"/>
                  </a:lnTo>
                  <a:lnTo>
                    <a:pt x="1388269" y="0"/>
                  </a:lnTo>
                  <a:lnTo>
                    <a:pt x="1388269" y="140494"/>
                  </a:lnTo>
                  <a:lnTo>
                    <a:pt x="1216819" y="150019"/>
                  </a:lnTo>
                  <a:lnTo>
                    <a:pt x="4762" y="240506"/>
                  </a:lnTo>
                  <a:lnTo>
                    <a:pt x="0" y="100012"/>
                  </a:lnTo>
                  <a:lnTo>
                    <a:pt x="190500" y="881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92">
              <a:extLst>
                <a:ext uri="{FF2B5EF4-FFF2-40B4-BE49-F238E27FC236}">
                  <a16:creationId xmlns:a16="http://schemas.microsoft.com/office/drawing/2014/main" id="{C58487DD-3ABC-49DD-BE19-858388F938B8}"/>
                </a:ext>
              </a:extLst>
            </p:cNvPr>
            <p:cNvSpPr/>
            <p:nvPr/>
          </p:nvSpPr>
          <p:spPr>
            <a:xfrm>
              <a:off x="5608638" y="5138739"/>
              <a:ext cx="1333500" cy="911225"/>
            </a:xfrm>
            <a:custGeom>
              <a:avLst/>
              <a:gdLst>
                <a:gd name="connsiteX0" fmla="*/ 959644 w 1333500"/>
                <a:gd name="connsiteY0" fmla="*/ 28575 h 912018"/>
                <a:gd name="connsiteX1" fmla="*/ 1076325 w 1333500"/>
                <a:gd name="connsiteY1" fmla="*/ 83343 h 912018"/>
                <a:gd name="connsiteX2" fmla="*/ 1154906 w 1333500"/>
                <a:gd name="connsiteY2" fmla="*/ 133350 h 912018"/>
                <a:gd name="connsiteX3" fmla="*/ 1228725 w 1333500"/>
                <a:gd name="connsiteY3" fmla="*/ 180975 h 912018"/>
                <a:gd name="connsiteX4" fmla="*/ 1285875 w 1333500"/>
                <a:gd name="connsiteY4" fmla="*/ 233362 h 912018"/>
                <a:gd name="connsiteX5" fmla="*/ 1328737 w 1333500"/>
                <a:gd name="connsiteY5" fmla="*/ 288131 h 912018"/>
                <a:gd name="connsiteX6" fmla="*/ 1333500 w 1333500"/>
                <a:gd name="connsiteY6" fmla="*/ 314325 h 912018"/>
                <a:gd name="connsiteX7" fmla="*/ 1326356 w 1333500"/>
                <a:gd name="connsiteY7" fmla="*/ 338137 h 912018"/>
                <a:gd name="connsiteX8" fmla="*/ 1307306 w 1333500"/>
                <a:gd name="connsiteY8" fmla="*/ 345281 h 912018"/>
                <a:gd name="connsiteX9" fmla="*/ 1257300 w 1333500"/>
                <a:gd name="connsiteY9" fmla="*/ 357187 h 912018"/>
                <a:gd name="connsiteX10" fmla="*/ 1176337 w 1333500"/>
                <a:gd name="connsiteY10" fmla="*/ 388143 h 912018"/>
                <a:gd name="connsiteX11" fmla="*/ 1026319 w 1333500"/>
                <a:gd name="connsiteY11" fmla="*/ 461962 h 912018"/>
                <a:gd name="connsiteX12" fmla="*/ 754856 w 1333500"/>
                <a:gd name="connsiteY12" fmla="*/ 597693 h 912018"/>
                <a:gd name="connsiteX13" fmla="*/ 521494 w 1333500"/>
                <a:gd name="connsiteY13" fmla="*/ 704850 h 912018"/>
                <a:gd name="connsiteX14" fmla="*/ 321469 w 1333500"/>
                <a:gd name="connsiteY14" fmla="*/ 795337 h 912018"/>
                <a:gd name="connsiteX15" fmla="*/ 140494 w 1333500"/>
                <a:gd name="connsiteY15" fmla="*/ 869156 h 912018"/>
                <a:gd name="connsiteX16" fmla="*/ 28575 w 1333500"/>
                <a:gd name="connsiteY16" fmla="*/ 912018 h 912018"/>
                <a:gd name="connsiteX17" fmla="*/ 4762 w 1333500"/>
                <a:gd name="connsiteY17" fmla="*/ 909637 h 912018"/>
                <a:gd name="connsiteX18" fmla="*/ 0 w 1333500"/>
                <a:gd name="connsiteY18" fmla="*/ 890587 h 912018"/>
                <a:gd name="connsiteX19" fmla="*/ 2381 w 1333500"/>
                <a:gd name="connsiteY19" fmla="*/ 869156 h 912018"/>
                <a:gd name="connsiteX20" fmla="*/ 26194 w 1333500"/>
                <a:gd name="connsiteY20" fmla="*/ 845343 h 912018"/>
                <a:gd name="connsiteX21" fmla="*/ 116681 w 1333500"/>
                <a:gd name="connsiteY21" fmla="*/ 790575 h 912018"/>
                <a:gd name="connsiteX22" fmla="*/ 319087 w 1333500"/>
                <a:gd name="connsiteY22" fmla="*/ 657225 h 912018"/>
                <a:gd name="connsiteX23" fmla="*/ 531019 w 1333500"/>
                <a:gd name="connsiteY23" fmla="*/ 519112 h 912018"/>
                <a:gd name="connsiteX24" fmla="*/ 721519 w 1333500"/>
                <a:gd name="connsiteY24" fmla="*/ 376237 h 912018"/>
                <a:gd name="connsiteX25" fmla="*/ 821531 w 1333500"/>
                <a:gd name="connsiteY25" fmla="*/ 283368 h 912018"/>
                <a:gd name="connsiteX26" fmla="*/ 923925 w 1333500"/>
                <a:gd name="connsiteY26" fmla="*/ 171450 h 912018"/>
                <a:gd name="connsiteX27" fmla="*/ 916781 w 1333500"/>
                <a:gd name="connsiteY27" fmla="*/ 142875 h 912018"/>
                <a:gd name="connsiteX28" fmla="*/ 890587 w 1333500"/>
                <a:gd name="connsiteY28" fmla="*/ 71437 h 912018"/>
                <a:gd name="connsiteX29" fmla="*/ 871537 w 1333500"/>
                <a:gd name="connsiteY29" fmla="*/ 30956 h 912018"/>
                <a:gd name="connsiteX30" fmla="*/ 869156 w 1333500"/>
                <a:gd name="connsiteY30" fmla="*/ 9525 h 912018"/>
                <a:gd name="connsiteX31" fmla="*/ 883444 w 1333500"/>
                <a:gd name="connsiteY31" fmla="*/ 0 h 912018"/>
                <a:gd name="connsiteX32" fmla="*/ 912019 w 1333500"/>
                <a:gd name="connsiteY32" fmla="*/ 4762 h 912018"/>
                <a:gd name="connsiteX33" fmla="*/ 959644 w 1333500"/>
                <a:gd name="connsiteY33" fmla="*/ 28575 h 912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33500" h="912018">
                  <a:moveTo>
                    <a:pt x="959644" y="28575"/>
                  </a:moveTo>
                  <a:lnTo>
                    <a:pt x="1076325" y="83343"/>
                  </a:lnTo>
                  <a:lnTo>
                    <a:pt x="1154906" y="133350"/>
                  </a:lnTo>
                  <a:lnTo>
                    <a:pt x="1228725" y="180975"/>
                  </a:lnTo>
                  <a:lnTo>
                    <a:pt x="1285875" y="233362"/>
                  </a:lnTo>
                  <a:lnTo>
                    <a:pt x="1328737" y="288131"/>
                  </a:lnTo>
                  <a:lnTo>
                    <a:pt x="1333500" y="314325"/>
                  </a:lnTo>
                  <a:lnTo>
                    <a:pt x="1326356" y="338137"/>
                  </a:lnTo>
                  <a:lnTo>
                    <a:pt x="1307306" y="345281"/>
                  </a:lnTo>
                  <a:lnTo>
                    <a:pt x="1257300" y="357187"/>
                  </a:lnTo>
                  <a:lnTo>
                    <a:pt x="1176337" y="388143"/>
                  </a:lnTo>
                  <a:lnTo>
                    <a:pt x="1026319" y="461962"/>
                  </a:lnTo>
                  <a:lnTo>
                    <a:pt x="754856" y="597693"/>
                  </a:lnTo>
                  <a:lnTo>
                    <a:pt x="521494" y="704850"/>
                  </a:lnTo>
                  <a:lnTo>
                    <a:pt x="321469" y="795337"/>
                  </a:lnTo>
                  <a:lnTo>
                    <a:pt x="140494" y="869156"/>
                  </a:lnTo>
                  <a:lnTo>
                    <a:pt x="28575" y="912018"/>
                  </a:lnTo>
                  <a:lnTo>
                    <a:pt x="4762" y="909637"/>
                  </a:lnTo>
                  <a:lnTo>
                    <a:pt x="0" y="890587"/>
                  </a:lnTo>
                  <a:lnTo>
                    <a:pt x="2381" y="869156"/>
                  </a:lnTo>
                  <a:lnTo>
                    <a:pt x="26194" y="845343"/>
                  </a:lnTo>
                  <a:lnTo>
                    <a:pt x="116681" y="790575"/>
                  </a:lnTo>
                  <a:lnTo>
                    <a:pt x="319087" y="657225"/>
                  </a:lnTo>
                  <a:lnTo>
                    <a:pt x="531019" y="519112"/>
                  </a:lnTo>
                  <a:lnTo>
                    <a:pt x="721519" y="376237"/>
                  </a:lnTo>
                  <a:lnTo>
                    <a:pt x="821531" y="283368"/>
                  </a:lnTo>
                  <a:lnTo>
                    <a:pt x="923925" y="171450"/>
                  </a:lnTo>
                  <a:lnTo>
                    <a:pt x="916781" y="142875"/>
                  </a:lnTo>
                  <a:lnTo>
                    <a:pt x="890587" y="71437"/>
                  </a:lnTo>
                  <a:lnTo>
                    <a:pt x="871537" y="30956"/>
                  </a:lnTo>
                  <a:lnTo>
                    <a:pt x="869156" y="9525"/>
                  </a:lnTo>
                  <a:lnTo>
                    <a:pt x="883444" y="0"/>
                  </a:lnTo>
                  <a:lnTo>
                    <a:pt x="912019" y="4762"/>
                  </a:lnTo>
                  <a:lnTo>
                    <a:pt x="959644" y="285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2" name="グループ化 41">
            <a:extLst>
              <a:ext uri="{FF2B5EF4-FFF2-40B4-BE49-F238E27FC236}">
                <a16:creationId xmlns:a16="http://schemas.microsoft.com/office/drawing/2014/main" id="{8C0EA05C-4877-4994-8B71-9E1517D3BE51}"/>
              </a:ext>
            </a:extLst>
          </p:cNvPr>
          <p:cNvGrpSpPr/>
          <p:nvPr/>
        </p:nvGrpSpPr>
        <p:grpSpPr>
          <a:xfrm>
            <a:off x="3662363" y="1314452"/>
            <a:ext cx="4884738" cy="4759326"/>
            <a:chOff x="3662363" y="1308100"/>
            <a:chExt cx="4884738" cy="4759326"/>
          </a:xfrm>
          <a:solidFill>
            <a:schemeClr val="tx1"/>
          </a:solidFill>
        </p:grpSpPr>
        <p:sp>
          <p:nvSpPr>
            <p:cNvPr id="43" name="フリーフォーム 80">
              <a:extLst>
                <a:ext uri="{FF2B5EF4-FFF2-40B4-BE49-F238E27FC236}">
                  <a16:creationId xmlns:a16="http://schemas.microsoft.com/office/drawing/2014/main" id="{FADF6A87-8D77-4897-B848-E7F1C1A89C01}"/>
                </a:ext>
              </a:extLst>
            </p:cNvPr>
            <p:cNvSpPr/>
            <p:nvPr/>
          </p:nvSpPr>
          <p:spPr>
            <a:xfrm>
              <a:off x="4162427" y="1495425"/>
              <a:ext cx="931863" cy="1238250"/>
            </a:xfrm>
            <a:custGeom>
              <a:avLst/>
              <a:gdLst>
                <a:gd name="connsiteX0" fmla="*/ 526256 w 931069"/>
                <a:gd name="connsiteY0" fmla="*/ 776288 h 1238250"/>
                <a:gd name="connsiteX1" fmla="*/ 100013 w 931069"/>
                <a:gd name="connsiteY1" fmla="*/ 1238250 h 1238250"/>
                <a:gd name="connsiteX2" fmla="*/ 0 w 931069"/>
                <a:gd name="connsiteY2" fmla="*/ 1169194 h 1238250"/>
                <a:gd name="connsiteX3" fmla="*/ 54769 w 931069"/>
                <a:gd name="connsiteY3" fmla="*/ 1078706 h 1238250"/>
                <a:gd name="connsiteX4" fmla="*/ 150019 w 931069"/>
                <a:gd name="connsiteY4" fmla="*/ 938213 h 1238250"/>
                <a:gd name="connsiteX5" fmla="*/ 302419 w 931069"/>
                <a:gd name="connsiteY5" fmla="*/ 726281 h 1238250"/>
                <a:gd name="connsiteX6" fmla="*/ 397669 w 931069"/>
                <a:gd name="connsiteY6" fmla="*/ 585788 h 1238250"/>
                <a:gd name="connsiteX7" fmla="*/ 452438 w 931069"/>
                <a:gd name="connsiteY7" fmla="*/ 495300 h 1238250"/>
                <a:gd name="connsiteX8" fmla="*/ 490538 w 931069"/>
                <a:gd name="connsiteY8" fmla="*/ 428625 h 1238250"/>
                <a:gd name="connsiteX9" fmla="*/ 540544 w 931069"/>
                <a:gd name="connsiteY9" fmla="*/ 328613 h 1238250"/>
                <a:gd name="connsiteX10" fmla="*/ 561975 w 931069"/>
                <a:gd name="connsiteY10" fmla="*/ 250031 h 1238250"/>
                <a:gd name="connsiteX11" fmla="*/ 561975 w 931069"/>
                <a:gd name="connsiteY11" fmla="*/ 235744 h 1238250"/>
                <a:gd name="connsiteX12" fmla="*/ 547688 w 931069"/>
                <a:gd name="connsiteY12" fmla="*/ 202406 h 1238250"/>
                <a:gd name="connsiteX13" fmla="*/ 502444 w 931069"/>
                <a:gd name="connsiteY13" fmla="*/ 145256 h 1238250"/>
                <a:gd name="connsiteX14" fmla="*/ 445294 w 931069"/>
                <a:gd name="connsiteY14" fmla="*/ 71438 h 1238250"/>
                <a:gd name="connsiteX15" fmla="*/ 426244 w 931069"/>
                <a:gd name="connsiteY15" fmla="*/ 52388 h 1238250"/>
                <a:gd name="connsiteX16" fmla="*/ 414338 w 931069"/>
                <a:gd name="connsiteY16" fmla="*/ 23813 h 1238250"/>
                <a:gd name="connsiteX17" fmla="*/ 416719 w 931069"/>
                <a:gd name="connsiteY17" fmla="*/ 7144 h 1238250"/>
                <a:gd name="connsiteX18" fmla="*/ 431006 w 931069"/>
                <a:gd name="connsiteY18" fmla="*/ 0 h 1238250"/>
                <a:gd name="connsiteX19" fmla="*/ 471488 w 931069"/>
                <a:gd name="connsiteY19" fmla="*/ 11906 h 1238250"/>
                <a:gd name="connsiteX20" fmla="*/ 585788 w 931069"/>
                <a:gd name="connsiteY20" fmla="*/ 61913 h 1238250"/>
                <a:gd name="connsiteX21" fmla="*/ 721519 w 931069"/>
                <a:gd name="connsiteY21" fmla="*/ 130969 h 1238250"/>
                <a:gd name="connsiteX22" fmla="*/ 831056 w 931069"/>
                <a:gd name="connsiteY22" fmla="*/ 192881 h 1238250"/>
                <a:gd name="connsiteX23" fmla="*/ 895350 w 931069"/>
                <a:gd name="connsiteY23" fmla="*/ 235744 h 1238250"/>
                <a:gd name="connsiteX24" fmla="*/ 921544 w 931069"/>
                <a:gd name="connsiteY24" fmla="*/ 266700 h 1238250"/>
                <a:gd name="connsiteX25" fmla="*/ 931069 w 931069"/>
                <a:gd name="connsiteY25" fmla="*/ 300038 h 1238250"/>
                <a:gd name="connsiteX26" fmla="*/ 931069 w 931069"/>
                <a:gd name="connsiteY26" fmla="*/ 333375 h 1238250"/>
                <a:gd name="connsiteX27" fmla="*/ 923925 w 931069"/>
                <a:gd name="connsiteY27" fmla="*/ 371475 h 1238250"/>
                <a:gd name="connsiteX28" fmla="*/ 897731 w 931069"/>
                <a:gd name="connsiteY28" fmla="*/ 397669 h 1238250"/>
                <a:gd name="connsiteX29" fmla="*/ 847725 w 931069"/>
                <a:gd name="connsiteY29" fmla="*/ 431006 h 1238250"/>
                <a:gd name="connsiteX30" fmla="*/ 833438 w 931069"/>
                <a:gd name="connsiteY30" fmla="*/ 440531 h 1238250"/>
                <a:gd name="connsiteX31" fmla="*/ 526256 w 931069"/>
                <a:gd name="connsiteY31" fmla="*/ 776288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31069" h="1238250">
                  <a:moveTo>
                    <a:pt x="526256" y="776288"/>
                  </a:moveTo>
                  <a:lnTo>
                    <a:pt x="100013" y="1238250"/>
                  </a:lnTo>
                  <a:lnTo>
                    <a:pt x="0" y="1169194"/>
                  </a:lnTo>
                  <a:lnTo>
                    <a:pt x="54769" y="1078706"/>
                  </a:lnTo>
                  <a:lnTo>
                    <a:pt x="150019" y="938213"/>
                  </a:lnTo>
                  <a:lnTo>
                    <a:pt x="302419" y="726281"/>
                  </a:lnTo>
                  <a:lnTo>
                    <a:pt x="397669" y="585788"/>
                  </a:lnTo>
                  <a:lnTo>
                    <a:pt x="452438" y="495300"/>
                  </a:lnTo>
                  <a:lnTo>
                    <a:pt x="490538" y="428625"/>
                  </a:lnTo>
                  <a:lnTo>
                    <a:pt x="540544" y="328613"/>
                  </a:lnTo>
                  <a:lnTo>
                    <a:pt x="561975" y="250031"/>
                  </a:lnTo>
                  <a:lnTo>
                    <a:pt x="561975" y="235744"/>
                  </a:lnTo>
                  <a:lnTo>
                    <a:pt x="547688" y="202406"/>
                  </a:lnTo>
                  <a:lnTo>
                    <a:pt x="502444" y="145256"/>
                  </a:lnTo>
                  <a:lnTo>
                    <a:pt x="445294" y="71438"/>
                  </a:lnTo>
                  <a:lnTo>
                    <a:pt x="426244" y="52388"/>
                  </a:lnTo>
                  <a:lnTo>
                    <a:pt x="414338" y="23813"/>
                  </a:lnTo>
                  <a:lnTo>
                    <a:pt x="416719" y="7144"/>
                  </a:lnTo>
                  <a:lnTo>
                    <a:pt x="431006" y="0"/>
                  </a:lnTo>
                  <a:lnTo>
                    <a:pt x="471488" y="11906"/>
                  </a:lnTo>
                  <a:lnTo>
                    <a:pt x="585788" y="61913"/>
                  </a:lnTo>
                  <a:lnTo>
                    <a:pt x="721519" y="130969"/>
                  </a:lnTo>
                  <a:lnTo>
                    <a:pt x="831056" y="192881"/>
                  </a:lnTo>
                  <a:lnTo>
                    <a:pt x="895350" y="235744"/>
                  </a:lnTo>
                  <a:lnTo>
                    <a:pt x="921544" y="266700"/>
                  </a:lnTo>
                  <a:lnTo>
                    <a:pt x="931069" y="300038"/>
                  </a:lnTo>
                  <a:lnTo>
                    <a:pt x="931069" y="333375"/>
                  </a:lnTo>
                  <a:lnTo>
                    <a:pt x="923925" y="371475"/>
                  </a:lnTo>
                  <a:lnTo>
                    <a:pt x="897731" y="397669"/>
                  </a:lnTo>
                  <a:lnTo>
                    <a:pt x="847725" y="431006"/>
                  </a:lnTo>
                  <a:lnTo>
                    <a:pt x="833438" y="440531"/>
                  </a:lnTo>
                  <a:lnTo>
                    <a:pt x="526256" y="7762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84">
              <a:extLst>
                <a:ext uri="{FF2B5EF4-FFF2-40B4-BE49-F238E27FC236}">
                  <a16:creationId xmlns:a16="http://schemas.microsoft.com/office/drawing/2014/main" id="{23854C96-D009-4441-9BEE-9C3B5F4253EE}"/>
                </a:ext>
              </a:extLst>
            </p:cNvPr>
            <p:cNvSpPr/>
            <p:nvPr/>
          </p:nvSpPr>
          <p:spPr>
            <a:xfrm>
              <a:off x="5253038" y="4181475"/>
              <a:ext cx="500062" cy="1030288"/>
            </a:xfrm>
            <a:custGeom>
              <a:avLst/>
              <a:gdLst>
                <a:gd name="connsiteX0" fmla="*/ 69056 w 500062"/>
                <a:gd name="connsiteY0" fmla="*/ 197644 h 1031081"/>
                <a:gd name="connsiteX1" fmla="*/ 195262 w 500062"/>
                <a:gd name="connsiteY1" fmla="*/ 566738 h 1031081"/>
                <a:gd name="connsiteX2" fmla="*/ 266700 w 500062"/>
                <a:gd name="connsiteY2" fmla="*/ 826294 h 1031081"/>
                <a:gd name="connsiteX3" fmla="*/ 300037 w 500062"/>
                <a:gd name="connsiteY3" fmla="*/ 942975 h 1031081"/>
                <a:gd name="connsiteX4" fmla="*/ 321468 w 500062"/>
                <a:gd name="connsiteY4" fmla="*/ 983456 h 1031081"/>
                <a:gd name="connsiteX5" fmla="*/ 350043 w 500062"/>
                <a:gd name="connsiteY5" fmla="*/ 1014413 h 1031081"/>
                <a:gd name="connsiteX6" fmla="*/ 371475 w 500062"/>
                <a:gd name="connsiteY6" fmla="*/ 1026319 h 1031081"/>
                <a:gd name="connsiteX7" fmla="*/ 404812 w 500062"/>
                <a:gd name="connsiteY7" fmla="*/ 1031081 h 1031081"/>
                <a:gd name="connsiteX8" fmla="*/ 433387 w 500062"/>
                <a:gd name="connsiteY8" fmla="*/ 1019175 h 1031081"/>
                <a:gd name="connsiteX9" fmla="*/ 466725 w 500062"/>
                <a:gd name="connsiteY9" fmla="*/ 988219 h 1031081"/>
                <a:gd name="connsiteX10" fmla="*/ 488156 w 500062"/>
                <a:gd name="connsiteY10" fmla="*/ 938213 h 1031081"/>
                <a:gd name="connsiteX11" fmla="*/ 500062 w 500062"/>
                <a:gd name="connsiteY11" fmla="*/ 850106 h 1031081"/>
                <a:gd name="connsiteX12" fmla="*/ 497681 w 500062"/>
                <a:gd name="connsiteY12" fmla="*/ 733425 h 1031081"/>
                <a:gd name="connsiteX13" fmla="*/ 478631 w 500062"/>
                <a:gd name="connsiteY13" fmla="*/ 585788 h 1031081"/>
                <a:gd name="connsiteX14" fmla="*/ 400050 w 500062"/>
                <a:gd name="connsiteY14" fmla="*/ 454819 h 1031081"/>
                <a:gd name="connsiteX15" fmla="*/ 157162 w 500062"/>
                <a:gd name="connsiteY15" fmla="*/ 128588 h 1031081"/>
                <a:gd name="connsiteX16" fmla="*/ 78581 w 500062"/>
                <a:gd name="connsiteY16" fmla="*/ 33338 h 1031081"/>
                <a:gd name="connsiteX17" fmla="*/ 38100 w 500062"/>
                <a:gd name="connsiteY17" fmla="*/ 4763 h 1031081"/>
                <a:gd name="connsiteX18" fmla="*/ 14287 w 500062"/>
                <a:gd name="connsiteY18" fmla="*/ 0 h 1031081"/>
                <a:gd name="connsiteX19" fmla="*/ 0 w 500062"/>
                <a:gd name="connsiteY19" fmla="*/ 4763 h 1031081"/>
                <a:gd name="connsiteX20" fmla="*/ 0 w 500062"/>
                <a:gd name="connsiteY20" fmla="*/ 30956 h 1031081"/>
                <a:gd name="connsiteX21" fmla="*/ 69056 w 500062"/>
                <a:gd name="connsiteY21" fmla="*/ 197644 h 103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00062" h="1031081">
                  <a:moveTo>
                    <a:pt x="69056" y="197644"/>
                  </a:moveTo>
                  <a:lnTo>
                    <a:pt x="195262" y="566738"/>
                  </a:lnTo>
                  <a:lnTo>
                    <a:pt x="266700" y="826294"/>
                  </a:lnTo>
                  <a:lnTo>
                    <a:pt x="300037" y="942975"/>
                  </a:lnTo>
                  <a:lnTo>
                    <a:pt x="321468" y="983456"/>
                  </a:lnTo>
                  <a:lnTo>
                    <a:pt x="350043" y="1014413"/>
                  </a:lnTo>
                  <a:lnTo>
                    <a:pt x="371475" y="1026319"/>
                  </a:lnTo>
                  <a:lnTo>
                    <a:pt x="404812" y="1031081"/>
                  </a:lnTo>
                  <a:lnTo>
                    <a:pt x="433387" y="1019175"/>
                  </a:lnTo>
                  <a:lnTo>
                    <a:pt x="466725" y="988219"/>
                  </a:lnTo>
                  <a:lnTo>
                    <a:pt x="488156" y="938213"/>
                  </a:lnTo>
                  <a:lnTo>
                    <a:pt x="500062" y="850106"/>
                  </a:lnTo>
                  <a:cubicBezTo>
                    <a:pt x="499268" y="811212"/>
                    <a:pt x="498475" y="772319"/>
                    <a:pt x="497681" y="733425"/>
                  </a:cubicBezTo>
                  <a:lnTo>
                    <a:pt x="478631" y="585788"/>
                  </a:lnTo>
                  <a:lnTo>
                    <a:pt x="400050" y="454819"/>
                  </a:lnTo>
                  <a:lnTo>
                    <a:pt x="157162" y="128588"/>
                  </a:lnTo>
                  <a:lnTo>
                    <a:pt x="78581" y="33338"/>
                  </a:lnTo>
                  <a:lnTo>
                    <a:pt x="38100" y="4763"/>
                  </a:lnTo>
                  <a:lnTo>
                    <a:pt x="14287" y="0"/>
                  </a:lnTo>
                  <a:lnTo>
                    <a:pt x="0" y="4763"/>
                  </a:lnTo>
                  <a:lnTo>
                    <a:pt x="0" y="30956"/>
                  </a:lnTo>
                  <a:lnTo>
                    <a:pt x="69056" y="1976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85">
              <a:extLst>
                <a:ext uri="{FF2B5EF4-FFF2-40B4-BE49-F238E27FC236}">
                  <a16:creationId xmlns:a16="http://schemas.microsoft.com/office/drawing/2014/main" id="{BB9C2205-8988-42F8-98B8-53E3C09E7B34}"/>
                </a:ext>
              </a:extLst>
            </p:cNvPr>
            <p:cNvSpPr/>
            <p:nvPr/>
          </p:nvSpPr>
          <p:spPr>
            <a:xfrm>
              <a:off x="3662363" y="4283075"/>
              <a:ext cx="844550" cy="1347788"/>
            </a:xfrm>
            <a:custGeom>
              <a:avLst/>
              <a:gdLst>
                <a:gd name="connsiteX0" fmla="*/ 656822 w 844854"/>
                <a:gd name="connsiteY0" fmla="*/ 522882 h 1347130"/>
                <a:gd name="connsiteX1" fmla="*/ 546064 w 844854"/>
                <a:gd name="connsiteY1" fmla="*/ 703187 h 1347130"/>
                <a:gd name="connsiteX2" fmla="*/ 448184 w 844854"/>
                <a:gd name="connsiteY2" fmla="*/ 837127 h 1347130"/>
                <a:gd name="connsiteX3" fmla="*/ 352881 w 844854"/>
                <a:gd name="connsiteY3" fmla="*/ 971067 h 1347130"/>
                <a:gd name="connsiteX4" fmla="*/ 278183 w 844854"/>
                <a:gd name="connsiteY4" fmla="*/ 1076674 h 1347130"/>
                <a:gd name="connsiteX5" fmla="*/ 180304 w 844854"/>
                <a:gd name="connsiteY5" fmla="*/ 1187432 h 1347130"/>
                <a:gd name="connsiteX6" fmla="*/ 61818 w 844854"/>
                <a:gd name="connsiteY6" fmla="*/ 1326524 h 1347130"/>
                <a:gd name="connsiteX7" fmla="*/ 33485 w 844854"/>
                <a:gd name="connsiteY7" fmla="*/ 1347130 h 1347130"/>
                <a:gd name="connsiteX8" fmla="*/ 10303 w 844854"/>
                <a:gd name="connsiteY8" fmla="*/ 1344555 h 1347130"/>
                <a:gd name="connsiteX9" fmla="*/ 0 w 844854"/>
                <a:gd name="connsiteY9" fmla="*/ 1331676 h 1347130"/>
                <a:gd name="connsiteX10" fmla="*/ 5151 w 844854"/>
                <a:gd name="connsiteY10" fmla="*/ 1308494 h 1347130"/>
                <a:gd name="connsiteX11" fmla="*/ 79849 w 844854"/>
                <a:gd name="connsiteY11" fmla="*/ 1174553 h 1347130"/>
                <a:gd name="connsiteX12" fmla="*/ 203486 w 844854"/>
                <a:gd name="connsiteY12" fmla="*/ 965916 h 1347130"/>
                <a:gd name="connsiteX13" fmla="*/ 337426 w 844854"/>
                <a:gd name="connsiteY13" fmla="*/ 739248 h 1347130"/>
                <a:gd name="connsiteX14" fmla="*/ 417275 w 844854"/>
                <a:gd name="connsiteY14" fmla="*/ 569246 h 1347130"/>
                <a:gd name="connsiteX15" fmla="*/ 491973 w 844854"/>
                <a:gd name="connsiteY15" fmla="*/ 386366 h 1347130"/>
                <a:gd name="connsiteX16" fmla="*/ 528033 w 844854"/>
                <a:gd name="connsiteY16" fmla="*/ 260153 h 1347130"/>
                <a:gd name="connsiteX17" fmla="*/ 528033 w 844854"/>
                <a:gd name="connsiteY17" fmla="*/ 213790 h 1347130"/>
                <a:gd name="connsiteX18" fmla="*/ 510003 w 844854"/>
                <a:gd name="connsiteY18" fmla="*/ 157122 h 1347130"/>
                <a:gd name="connsiteX19" fmla="*/ 486821 w 844854"/>
                <a:gd name="connsiteY19" fmla="*/ 115910 h 1347130"/>
                <a:gd name="connsiteX20" fmla="*/ 453336 w 844854"/>
                <a:gd name="connsiteY20" fmla="*/ 77273 h 1347130"/>
                <a:gd name="connsiteX21" fmla="*/ 432730 w 844854"/>
                <a:gd name="connsiteY21" fmla="*/ 48940 h 1347130"/>
                <a:gd name="connsiteX22" fmla="*/ 427578 w 844854"/>
                <a:gd name="connsiteY22" fmla="*/ 23182 h 1347130"/>
                <a:gd name="connsiteX23" fmla="*/ 435306 w 844854"/>
                <a:gd name="connsiteY23" fmla="*/ 2576 h 1347130"/>
                <a:gd name="connsiteX24" fmla="*/ 453336 w 844854"/>
                <a:gd name="connsiteY24" fmla="*/ 0 h 1347130"/>
                <a:gd name="connsiteX25" fmla="*/ 489397 w 844854"/>
                <a:gd name="connsiteY25" fmla="*/ 10303 h 1347130"/>
                <a:gd name="connsiteX26" fmla="*/ 558943 w 844854"/>
                <a:gd name="connsiteY26" fmla="*/ 36061 h 1347130"/>
                <a:gd name="connsiteX27" fmla="*/ 636216 w 844854"/>
                <a:gd name="connsiteY27" fmla="*/ 69546 h 1347130"/>
                <a:gd name="connsiteX28" fmla="*/ 710913 w 844854"/>
                <a:gd name="connsiteY28" fmla="*/ 108183 h 1347130"/>
                <a:gd name="connsiteX29" fmla="*/ 759853 w 844854"/>
                <a:gd name="connsiteY29" fmla="*/ 144244 h 1347130"/>
                <a:gd name="connsiteX30" fmla="*/ 793338 w 844854"/>
                <a:gd name="connsiteY30" fmla="*/ 172577 h 1347130"/>
                <a:gd name="connsiteX31" fmla="*/ 829399 w 844854"/>
                <a:gd name="connsiteY31" fmla="*/ 216365 h 1347130"/>
                <a:gd name="connsiteX32" fmla="*/ 844854 w 844854"/>
                <a:gd name="connsiteY32" fmla="*/ 244699 h 1347130"/>
                <a:gd name="connsiteX33" fmla="*/ 844854 w 844854"/>
                <a:gd name="connsiteY33" fmla="*/ 278184 h 1347130"/>
                <a:gd name="connsiteX34" fmla="*/ 837126 w 844854"/>
                <a:gd name="connsiteY34" fmla="*/ 301366 h 1347130"/>
                <a:gd name="connsiteX35" fmla="*/ 816520 w 844854"/>
                <a:gd name="connsiteY35" fmla="*/ 332275 h 1347130"/>
                <a:gd name="connsiteX36" fmla="*/ 783035 w 844854"/>
                <a:gd name="connsiteY36" fmla="*/ 363184 h 1347130"/>
                <a:gd name="connsiteX37" fmla="*/ 728944 w 844854"/>
                <a:gd name="connsiteY37" fmla="*/ 396670 h 1347130"/>
                <a:gd name="connsiteX38" fmla="*/ 656822 w 844854"/>
                <a:gd name="connsiteY38" fmla="*/ 522882 h 1347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44854" h="1347130">
                  <a:moveTo>
                    <a:pt x="656822" y="522882"/>
                  </a:moveTo>
                  <a:lnTo>
                    <a:pt x="546064" y="703187"/>
                  </a:lnTo>
                  <a:lnTo>
                    <a:pt x="448184" y="837127"/>
                  </a:lnTo>
                  <a:lnTo>
                    <a:pt x="352881" y="971067"/>
                  </a:lnTo>
                  <a:lnTo>
                    <a:pt x="278183" y="1076674"/>
                  </a:lnTo>
                  <a:lnTo>
                    <a:pt x="180304" y="1187432"/>
                  </a:lnTo>
                  <a:lnTo>
                    <a:pt x="61818" y="1326524"/>
                  </a:lnTo>
                  <a:lnTo>
                    <a:pt x="33485" y="1347130"/>
                  </a:lnTo>
                  <a:lnTo>
                    <a:pt x="10303" y="1344555"/>
                  </a:lnTo>
                  <a:lnTo>
                    <a:pt x="0" y="1331676"/>
                  </a:lnTo>
                  <a:lnTo>
                    <a:pt x="5151" y="1308494"/>
                  </a:lnTo>
                  <a:lnTo>
                    <a:pt x="79849" y="1174553"/>
                  </a:lnTo>
                  <a:lnTo>
                    <a:pt x="203486" y="965916"/>
                  </a:lnTo>
                  <a:lnTo>
                    <a:pt x="337426" y="739248"/>
                  </a:lnTo>
                  <a:lnTo>
                    <a:pt x="417275" y="569246"/>
                  </a:lnTo>
                  <a:lnTo>
                    <a:pt x="491973" y="386366"/>
                  </a:lnTo>
                  <a:lnTo>
                    <a:pt x="528033" y="260153"/>
                  </a:lnTo>
                  <a:lnTo>
                    <a:pt x="528033" y="213790"/>
                  </a:lnTo>
                  <a:lnTo>
                    <a:pt x="510003" y="157122"/>
                  </a:lnTo>
                  <a:lnTo>
                    <a:pt x="486821" y="115910"/>
                  </a:lnTo>
                  <a:lnTo>
                    <a:pt x="453336" y="77273"/>
                  </a:lnTo>
                  <a:lnTo>
                    <a:pt x="432730" y="48940"/>
                  </a:lnTo>
                  <a:lnTo>
                    <a:pt x="427578" y="23182"/>
                  </a:lnTo>
                  <a:lnTo>
                    <a:pt x="435306" y="2576"/>
                  </a:lnTo>
                  <a:lnTo>
                    <a:pt x="453336" y="0"/>
                  </a:lnTo>
                  <a:lnTo>
                    <a:pt x="489397" y="10303"/>
                  </a:lnTo>
                  <a:lnTo>
                    <a:pt x="558943" y="36061"/>
                  </a:lnTo>
                  <a:lnTo>
                    <a:pt x="636216" y="69546"/>
                  </a:lnTo>
                  <a:lnTo>
                    <a:pt x="710913" y="108183"/>
                  </a:lnTo>
                  <a:lnTo>
                    <a:pt x="759853" y="144244"/>
                  </a:lnTo>
                  <a:lnTo>
                    <a:pt x="793338" y="172577"/>
                  </a:lnTo>
                  <a:lnTo>
                    <a:pt x="829399" y="216365"/>
                  </a:lnTo>
                  <a:lnTo>
                    <a:pt x="844854" y="244699"/>
                  </a:lnTo>
                  <a:lnTo>
                    <a:pt x="844854" y="278184"/>
                  </a:lnTo>
                  <a:lnTo>
                    <a:pt x="837126" y="301366"/>
                  </a:lnTo>
                  <a:lnTo>
                    <a:pt x="816520" y="332275"/>
                  </a:lnTo>
                  <a:lnTo>
                    <a:pt x="783035" y="363184"/>
                  </a:lnTo>
                  <a:lnTo>
                    <a:pt x="728944" y="396670"/>
                  </a:lnTo>
                  <a:lnTo>
                    <a:pt x="656822" y="5228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93">
              <a:extLst>
                <a:ext uri="{FF2B5EF4-FFF2-40B4-BE49-F238E27FC236}">
                  <a16:creationId xmlns:a16="http://schemas.microsoft.com/office/drawing/2014/main" id="{6EAB079E-A143-4FFA-8B43-9EDDAB188EF9}"/>
                </a:ext>
              </a:extLst>
            </p:cNvPr>
            <p:cNvSpPr/>
            <p:nvPr/>
          </p:nvSpPr>
          <p:spPr>
            <a:xfrm>
              <a:off x="7239001" y="5180014"/>
              <a:ext cx="1089025" cy="854075"/>
            </a:xfrm>
            <a:custGeom>
              <a:avLst/>
              <a:gdLst>
                <a:gd name="connsiteX0" fmla="*/ 245269 w 1088231"/>
                <a:gd name="connsiteY0" fmla="*/ 97631 h 854869"/>
                <a:gd name="connsiteX1" fmla="*/ 738188 w 1088231"/>
                <a:gd name="connsiteY1" fmla="*/ 309562 h 854869"/>
                <a:gd name="connsiteX2" fmla="*/ 828675 w 1088231"/>
                <a:gd name="connsiteY2" fmla="*/ 345281 h 854869"/>
                <a:gd name="connsiteX3" fmla="*/ 881063 w 1088231"/>
                <a:gd name="connsiteY3" fmla="*/ 390525 h 854869"/>
                <a:gd name="connsiteX4" fmla="*/ 959644 w 1088231"/>
                <a:gd name="connsiteY4" fmla="*/ 481012 h 854869"/>
                <a:gd name="connsiteX5" fmla="*/ 1012031 w 1088231"/>
                <a:gd name="connsiteY5" fmla="*/ 552450 h 854869"/>
                <a:gd name="connsiteX6" fmla="*/ 1064419 w 1088231"/>
                <a:gd name="connsiteY6" fmla="*/ 659606 h 854869"/>
                <a:gd name="connsiteX7" fmla="*/ 1085850 w 1088231"/>
                <a:gd name="connsiteY7" fmla="*/ 723900 h 854869"/>
                <a:gd name="connsiteX8" fmla="*/ 1088231 w 1088231"/>
                <a:gd name="connsiteY8" fmla="*/ 764381 h 854869"/>
                <a:gd name="connsiteX9" fmla="*/ 1083469 w 1088231"/>
                <a:gd name="connsiteY9" fmla="*/ 809625 h 854869"/>
                <a:gd name="connsiteX10" fmla="*/ 1071563 w 1088231"/>
                <a:gd name="connsiteY10" fmla="*/ 833437 h 854869"/>
                <a:gd name="connsiteX11" fmla="*/ 1045369 w 1088231"/>
                <a:gd name="connsiteY11" fmla="*/ 852487 h 854869"/>
                <a:gd name="connsiteX12" fmla="*/ 1012031 w 1088231"/>
                <a:gd name="connsiteY12" fmla="*/ 854869 h 854869"/>
                <a:gd name="connsiteX13" fmla="*/ 964406 w 1088231"/>
                <a:gd name="connsiteY13" fmla="*/ 838200 h 854869"/>
                <a:gd name="connsiteX14" fmla="*/ 907256 w 1088231"/>
                <a:gd name="connsiteY14" fmla="*/ 795337 h 854869"/>
                <a:gd name="connsiteX15" fmla="*/ 738188 w 1088231"/>
                <a:gd name="connsiteY15" fmla="*/ 659606 h 854869"/>
                <a:gd name="connsiteX16" fmla="*/ 364331 w 1088231"/>
                <a:gd name="connsiteY16" fmla="*/ 357187 h 854869"/>
                <a:gd name="connsiteX17" fmla="*/ 92869 w 1088231"/>
                <a:gd name="connsiteY17" fmla="*/ 128587 h 854869"/>
                <a:gd name="connsiteX18" fmla="*/ 16669 w 1088231"/>
                <a:gd name="connsiteY18" fmla="*/ 64294 h 854869"/>
                <a:gd name="connsiteX19" fmla="*/ 4763 w 1088231"/>
                <a:gd name="connsiteY19" fmla="*/ 33337 h 854869"/>
                <a:gd name="connsiteX20" fmla="*/ 0 w 1088231"/>
                <a:gd name="connsiteY20" fmla="*/ 9525 h 854869"/>
                <a:gd name="connsiteX21" fmla="*/ 16669 w 1088231"/>
                <a:gd name="connsiteY21" fmla="*/ 0 h 854869"/>
                <a:gd name="connsiteX22" fmla="*/ 47625 w 1088231"/>
                <a:gd name="connsiteY22" fmla="*/ 7144 h 854869"/>
                <a:gd name="connsiteX23" fmla="*/ 245269 w 1088231"/>
                <a:gd name="connsiteY23" fmla="*/ 97631 h 85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88231" h="854869">
                  <a:moveTo>
                    <a:pt x="245269" y="97631"/>
                  </a:moveTo>
                  <a:lnTo>
                    <a:pt x="738188" y="309562"/>
                  </a:lnTo>
                  <a:lnTo>
                    <a:pt x="828675" y="345281"/>
                  </a:lnTo>
                  <a:lnTo>
                    <a:pt x="881063" y="390525"/>
                  </a:lnTo>
                  <a:lnTo>
                    <a:pt x="959644" y="481012"/>
                  </a:lnTo>
                  <a:lnTo>
                    <a:pt x="1012031" y="552450"/>
                  </a:lnTo>
                  <a:lnTo>
                    <a:pt x="1064419" y="659606"/>
                  </a:lnTo>
                  <a:lnTo>
                    <a:pt x="1085850" y="723900"/>
                  </a:lnTo>
                  <a:lnTo>
                    <a:pt x="1088231" y="764381"/>
                  </a:lnTo>
                  <a:lnTo>
                    <a:pt x="1083469" y="809625"/>
                  </a:lnTo>
                  <a:lnTo>
                    <a:pt x="1071563" y="833437"/>
                  </a:lnTo>
                  <a:lnTo>
                    <a:pt x="1045369" y="852487"/>
                  </a:lnTo>
                  <a:lnTo>
                    <a:pt x="1012031" y="854869"/>
                  </a:lnTo>
                  <a:lnTo>
                    <a:pt x="964406" y="838200"/>
                  </a:lnTo>
                  <a:lnTo>
                    <a:pt x="907256" y="795337"/>
                  </a:lnTo>
                  <a:lnTo>
                    <a:pt x="738188" y="659606"/>
                  </a:lnTo>
                  <a:lnTo>
                    <a:pt x="364331" y="357187"/>
                  </a:lnTo>
                  <a:lnTo>
                    <a:pt x="92869" y="128587"/>
                  </a:lnTo>
                  <a:lnTo>
                    <a:pt x="16669" y="64294"/>
                  </a:lnTo>
                  <a:lnTo>
                    <a:pt x="4763" y="33337"/>
                  </a:lnTo>
                  <a:lnTo>
                    <a:pt x="0" y="9525"/>
                  </a:lnTo>
                  <a:lnTo>
                    <a:pt x="16669" y="0"/>
                  </a:lnTo>
                  <a:lnTo>
                    <a:pt x="47625" y="7144"/>
                  </a:lnTo>
                  <a:lnTo>
                    <a:pt x="245269" y="976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96">
              <a:extLst>
                <a:ext uri="{FF2B5EF4-FFF2-40B4-BE49-F238E27FC236}">
                  <a16:creationId xmlns:a16="http://schemas.microsoft.com/office/drawing/2014/main" id="{C34EE788-D566-47AC-9CBC-F26DCBB518AE}"/>
                </a:ext>
              </a:extLst>
            </p:cNvPr>
            <p:cNvSpPr/>
            <p:nvPr/>
          </p:nvSpPr>
          <p:spPr>
            <a:xfrm rot="16200000">
              <a:off x="5290344" y="4098131"/>
              <a:ext cx="1924050" cy="357188"/>
            </a:xfrm>
            <a:custGeom>
              <a:avLst/>
              <a:gdLst>
                <a:gd name="connsiteX0" fmla="*/ 707231 w 1924050"/>
                <a:gd name="connsiteY0" fmla="*/ 128587 h 357187"/>
                <a:gd name="connsiteX1" fmla="*/ 1290637 w 1924050"/>
                <a:gd name="connsiteY1" fmla="*/ 128587 h 357187"/>
                <a:gd name="connsiteX2" fmla="*/ 1578768 w 1924050"/>
                <a:gd name="connsiteY2" fmla="*/ 130969 h 357187"/>
                <a:gd name="connsiteX3" fmla="*/ 1638300 w 1924050"/>
                <a:gd name="connsiteY3" fmla="*/ 123825 h 357187"/>
                <a:gd name="connsiteX4" fmla="*/ 1716881 w 1924050"/>
                <a:gd name="connsiteY4" fmla="*/ 100012 h 357187"/>
                <a:gd name="connsiteX5" fmla="*/ 1790700 w 1924050"/>
                <a:gd name="connsiteY5" fmla="*/ 61912 h 357187"/>
                <a:gd name="connsiteX6" fmla="*/ 1847850 w 1924050"/>
                <a:gd name="connsiteY6" fmla="*/ 19050 h 357187"/>
                <a:gd name="connsiteX7" fmla="*/ 1883568 w 1924050"/>
                <a:gd name="connsiteY7" fmla="*/ 2381 h 357187"/>
                <a:gd name="connsiteX8" fmla="*/ 1902618 w 1924050"/>
                <a:gd name="connsiteY8" fmla="*/ 0 h 357187"/>
                <a:gd name="connsiteX9" fmla="*/ 1919287 w 1924050"/>
                <a:gd name="connsiteY9" fmla="*/ 7144 h 357187"/>
                <a:gd name="connsiteX10" fmla="*/ 1924050 w 1924050"/>
                <a:gd name="connsiteY10" fmla="*/ 35719 h 357187"/>
                <a:gd name="connsiteX11" fmla="*/ 1914525 w 1924050"/>
                <a:gd name="connsiteY11" fmla="*/ 83344 h 357187"/>
                <a:gd name="connsiteX12" fmla="*/ 1897856 w 1924050"/>
                <a:gd name="connsiteY12" fmla="*/ 145256 h 357187"/>
                <a:gd name="connsiteX13" fmla="*/ 1862137 w 1924050"/>
                <a:gd name="connsiteY13" fmla="*/ 233362 h 357187"/>
                <a:gd name="connsiteX14" fmla="*/ 1831181 w 1924050"/>
                <a:gd name="connsiteY14" fmla="*/ 288131 h 357187"/>
                <a:gd name="connsiteX15" fmla="*/ 1797843 w 1924050"/>
                <a:gd name="connsiteY15" fmla="*/ 342900 h 357187"/>
                <a:gd name="connsiteX16" fmla="*/ 1774031 w 1924050"/>
                <a:gd name="connsiteY16" fmla="*/ 354806 h 357187"/>
                <a:gd name="connsiteX17" fmla="*/ 1654968 w 1924050"/>
                <a:gd name="connsiteY17" fmla="*/ 357187 h 357187"/>
                <a:gd name="connsiteX18" fmla="*/ 1326356 w 1924050"/>
                <a:gd name="connsiteY18" fmla="*/ 352425 h 357187"/>
                <a:gd name="connsiteX19" fmla="*/ 807243 w 1924050"/>
                <a:gd name="connsiteY19" fmla="*/ 350044 h 357187"/>
                <a:gd name="connsiteX20" fmla="*/ 223837 w 1924050"/>
                <a:gd name="connsiteY20" fmla="*/ 347662 h 357187"/>
                <a:gd name="connsiteX21" fmla="*/ 116681 w 1924050"/>
                <a:gd name="connsiteY21" fmla="*/ 347662 h 357187"/>
                <a:gd name="connsiteX22" fmla="*/ 61912 w 1924050"/>
                <a:gd name="connsiteY22" fmla="*/ 330994 h 357187"/>
                <a:gd name="connsiteX23" fmla="*/ 21431 w 1924050"/>
                <a:gd name="connsiteY23" fmla="*/ 307181 h 357187"/>
                <a:gd name="connsiteX24" fmla="*/ 7143 w 1924050"/>
                <a:gd name="connsiteY24" fmla="*/ 285750 h 357187"/>
                <a:gd name="connsiteX25" fmla="*/ 0 w 1924050"/>
                <a:gd name="connsiteY25" fmla="*/ 257175 h 357187"/>
                <a:gd name="connsiteX26" fmla="*/ 7143 w 1924050"/>
                <a:gd name="connsiteY26" fmla="*/ 233362 h 357187"/>
                <a:gd name="connsiteX27" fmla="*/ 30956 w 1924050"/>
                <a:gd name="connsiteY27" fmla="*/ 204787 h 357187"/>
                <a:gd name="connsiteX28" fmla="*/ 61912 w 1924050"/>
                <a:gd name="connsiteY28" fmla="*/ 173831 h 357187"/>
                <a:gd name="connsiteX29" fmla="*/ 107156 w 1924050"/>
                <a:gd name="connsiteY29" fmla="*/ 154781 h 357187"/>
                <a:gd name="connsiteX30" fmla="*/ 185737 w 1924050"/>
                <a:gd name="connsiteY30" fmla="*/ 126206 h 357187"/>
                <a:gd name="connsiteX31" fmla="*/ 271462 w 1924050"/>
                <a:gd name="connsiteY31" fmla="*/ 107156 h 357187"/>
                <a:gd name="connsiteX32" fmla="*/ 340518 w 1924050"/>
                <a:gd name="connsiteY32" fmla="*/ 90487 h 357187"/>
                <a:gd name="connsiteX33" fmla="*/ 373856 w 1924050"/>
                <a:gd name="connsiteY33" fmla="*/ 88106 h 357187"/>
                <a:gd name="connsiteX34" fmla="*/ 404812 w 1924050"/>
                <a:gd name="connsiteY34" fmla="*/ 90487 h 357187"/>
                <a:gd name="connsiteX35" fmla="*/ 511968 w 1924050"/>
                <a:gd name="connsiteY35" fmla="*/ 116681 h 357187"/>
                <a:gd name="connsiteX36" fmla="*/ 616743 w 1924050"/>
                <a:gd name="connsiteY36" fmla="*/ 123825 h 357187"/>
                <a:gd name="connsiteX37" fmla="*/ 707231 w 1924050"/>
                <a:gd name="connsiteY37" fmla="*/ 128587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24050" h="357187">
                  <a:moveTo>
                    <a:pt x="707231" y="128587"/>
                  </a:moveTo>
                  <a:lnTo>
                    <a:pt x="1290637" y="128587"/>
                  </a:lnTo>
                  <a:lnTo>
                    <a:pt x="1578768" y="130969"/>
                  </a:lnTo>
                  <a:lnTo>
                    <a:pt x="1638300" y="123825"/>
                  </a:lnTo>
                  <a:lnTo>
                    <a:pt x="1716881" y="100012"/>
                  </a:lnTo>
                  <a:lnTo>
                    <a:pt x="1790700" y="61912"/>
                  </a:lnTo>
                  <a:lnTo>
                    <a:pt x="1847850" y="19050"/>
                  </a:lnTo>
                  <a:lnTo>
                    <a:pt x="1883568" y="2381"/>
                  </a:lnTo>
                  <a:lnTo>
                    <a:pt x="1902618" y="0"/>
                  </a:lnTo>
                  <a:lnTo>
                    <a:pt x="1919287" y="7144"/>
                  </a:lnTo>
                  <a:lnTo>
                    <a:pt x="1924050" y="35719"/>
                  </a:lnTo>
                  <a:lnTo>
                    <a:pt x="1914525" y="83344"/>
                  </a:lnTo>
                  <a:lnTo>
                    <a:pt x="1897856" y="145256"/>
                  </a:lnTo>
                  <a:lnTo>
                    <a:pt x="1862137" y="233362"/>
                  </a:lnTo>
                  <a:lnTo>
                    <a:pt x="1831181" y="288131"/>
                  </a:lnTo>
                  <a:lnTo>
                    <a:pt x="1797843" y="342900"/>
                  </a:lnTo>
                  <a:lnTo>
                    <a:pt x="1774031" y="354806"/>
                  </a:lnTo>
                  <a:lnTo>
                    <a:pt x="1654968" y="357187"/>
                  </a:lnTo>
                  <a:lnTo>
                    <a:pt x="1326356" y="352425"/>
                  </a:lnTo>
                  <a:lnTo>
                    <a:pt x="807243" y="350044"/>
                  </a:lnTo>
                  <a:lnTo>
                    <a:pt x="223837" y="347662"/>
                  </a:lnTo>
                  <a:lnTo>
                    <a:pt x="116681" y="347662"/>
                  </a:lnTo>
                  <a:lnTo>
                    <a:pt x="61912" y="330994"/>
                  </a:lnTo>
                  <a:lnTo>
                    <a:pt x="21431" y="307181"/>
                  </a:lnTo>
                  <a:lnTo>
                    <a:pt x="7143" y="285750"/>
                  </a:lnTo>
                  <a:lnTo>
                    <a:pt x="0" y="257175"/>
                  </a:lnTo>
                  <a:lnTo>
                    <a:pt x="7143" y="233362"/>
                  </a:lnTo>
                  <a:lnTo>
                    <a:pt x="30956" y="204787"/>
                  </a:lnTo>
                  <a:lnTo>
                    <a:pt x="61912" y="173831"/>
                  </a:lnTo>
                  <a:lnTo>
                    <a:pt x="107156" y="154781"/>
                  </a:lnTo>
                  <a:lnTo>
                    <a:pt x="185737" y="126206"/>
                  </a:lnTo>
                  <a:lnTo>
                    <a:pt x="271462" y="107156"/>
                  </a:lnTo>
                  <a:lnTo>
                    <a:pt x="340518" y="90487"/>
                  </a:lnTo>
                  <a:lnTo>
                    <a:pt x="373856" y="88106"/>
                  </a:lnTo>
                  <a:lnTo>
                    <a:pt x="404812" y="90487"/>
                  </a:lnTo>
                  <a:lnTo>
                    <a:pt x="511968" y="116681"/>
                  </a:lnTo>
                  <a:lnTo>
                    <a:pt x="616743" y="123825"/>
                  </a:lnTo>
                  <a:lnTo>
                    <a:pt x="707231" y="1285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82">
              <a:extLst>
                <a:ext uri="{FF2B5EF4-FFF2-40B4-BE49-F238E27FC236}">
                  <a16:creationId xmlns:a16="http://schemas.microsoft.com/office/drawing/2014/main" id="{E203525C-440F-4AFE-96F5-5976091B1DA9}"/>
                </a:ext>
              </a:extLst>
            </p:cNvPr>
            <p:cNvSpPr/>
            <p:nvPr/>
          </p:nvSpPr>
          <p:spPr>
            <a:xfrm>
              <a:off x="4022726" y="2608264"/>
              <a:ext cx="719138" cy="650875"/>
            </a:xfrm>
            <a:custGeom>
              <a:avLst/>
              <a:gdLst>
                <a:gd name="connsiteX0" fmla="*/ 359569 w 719138"/>
                <a:gd name="connsiteY0" fmla="*/ 176212 h 652462"/>
                <a:gd name="connsiteX1" fmla="*/ 719138 w 719138"/>
                <a:gd name="connsiteY1" fmla="*/ 542925 h 652462"/>
                <a:gd name="connsiteX2" fmla="*/ 647700 w 719138"/>
                <a:gd name="connsiteY2" fmla="*/ 652462 h 652462"/>
                <a:gd name="connsiteX3" fmla="*/ 573882 w 719138"/>
                <a:gd name="connsiteY3" fmla="*/ 581025 h 652462"/>
                <a:gd name="connsiteX4" fmla="*/ 466725 w 719138"/>
                <a:gd name="connsiteY4" fmla="*/ 481012 h 652462"/>
                <a:gd name="connsiteX5" fmla="*/ 369094 w 719138"/>
                <a:gd name="connsiteY5" fmla="*/ 400050 h 652462"/>
                <a:gd name="connsiteX6" fmla="*/ 280988 w 719138"/>
                <a:gd name="connsiteY6" fmla="*/ 335756 h 652462"/>
                <a:gd name="connsiteX7" fmla="*/ 207169 w 719138"/>
                <a:gd name="connsiteY7" fmla="*/ 290512 h 652462"/>
                <a:gd name="connsiteX8" fmla="*/ 128588 w 719138"/>
                <a:gd name="connsiteY8" fmla="*/ 240506 h 652462"/>
                <a:gd name="connsiteX9" fmla="*/ 64294 w 719138"/>
                <a:gd name="connsiteY9" fmla="*/ 197644 h 652462"/>
                <a:gd name="connsiteX10" fmla="*/ 28575 w 719138"/>
                <a:gd name="connsiteY10" fmla="*/ 166687 h 652462"/>
                <a:gd name="connsiteX11" fmla="*/ 7144 w 719138"/>
                <a:gd name="connsiteY11" fmla="*/ 135731 h 652462"/>
                <a:gd name="connsiteX12" fmla="*/ 0 w 719138"/>
                <a:gd name="connsiteY12" fmla="*/ 97631 h 652462"/>
                <a:gd name="connsiteX13" fmla="*/ 11907 w 719138"/>
                <a:gd name="connsiteY13" fmla="*/ 57150 h 652462"/>
                <a:gd name="connsiteX14" fmla="*/ 40482 w 719138"/>
                <a:gd name="connsiteY14" fmla="*/ 26194 h 652462"/>
                <a:gd name="connsiteX15" fmla="*/ 85725 w 719138"/>
                <a:gd name="connsiteY15" fmla="*/ 9525 h 652462"/>
                <a:gd name="connsiteX16" fmla="*/ 138113 w 719138"/>
                <a:gd name="connsiteY16" fmla="*/ 0 h 652462"/>
                <a:gd name="connsiteX17" fmla="*/ 200025 w 719138"/>
                <a:gd name="connsiteY17" fmla="*/ 0 h 652462"/>
                <a:gd name="connsiteX18" fmla="*/ 269082 w 719138"/>
                <a:gd name="connsiteY18" fmla="*/ 64294 h 652462"/>
                <a:gd name="connsiteX19" fmla="*/ 359569 w 719138"/>
                <a:gd name="connsiteY19" fmla="*/ 176212 h 65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9138" h="652462">
                  <a:moveTo>
                    <a:pt x="359569" y="176212"/>
                  </a:moveTo>
                  <a:lnTo>
                    <a:pt x="719138" y="542925"/>
                  </a:lnTo>
                  <a:lnTo>
                    <a:pt x="647700" y="652462"/>
                  </a:lnTo>
                  <a:lnTo>
                    <a:pt x="573882" y="581025"/>
                  </a:lnTo>
                  <a:lnTo>
                    <a:pt x="466725" y="481012"/>
                  </a:lnTo>
                  <a:lnTo>
                    <a:pt x="369094" y="400050"/>
                  </a:lnTo>
                  <a:lnTo>
                    <a:pt x="280988" y="335756"/>
                  </a:lnTo>
                  <a:lnTo>
                    <a:pt x="207169" y="290512"/>
                  </a:lnTo>
                  <a:lnTo>
                    <a:pt x="128588" y="240506"/>
                  </a:lnTo>
                  <a:lnTo>
                    <a:pt x="64294" y="197644"/>
                  </a:lnTo>
                  <a:lnTo>
                    <a:pt x="28575" y="166687"/>
                  </a:lnTo>
                  <a:lnTo>
                    <a:pt x="7144" y="135731"/>
                  </a:lnTo>
                  <a:lnTo>
                    <a:pt x="0" y="97631"/>
                  </a:lnTo>
                  <a:lnTo>
                    <a:pt x="11907" y="57150"/>
                  </a:lnTo>
                  <a:lnTo>
                    <a:pt x="40482" y="26194"/>
                  </a:lnTo>
                  <a:lnTo>
                    <a:pt x="85725" y="9525"/>
                  </a:lnTo>
                  <a:lnTo>
                    <a:pt x="138113" y="0"/>
                  </a:lnTo>
                  <a:lnTo>
                    <a:pt x="200025" y="0"/>
                  </a:lnTo>
                  <a:lnTo>
                    <a:pt x="269082" y="64294"/>
                  </a:lnTo>
                  <a:lnTo>
                    <a:pt x="359569" y="1762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81">
              <a:extLst>
                <a:ext uri="{FF2B5EF4-FFF2-40B4-BE49-F238E27FC236}">
                  <a16:creationId xmlns:a16="http://schemas.microsoft.com/office/drawing/2014/main" id="{EF0C6ADE-4CEE-4899-9D88-91F3F8D81697}"/>
                </a:ext>
              </a:extLst>
            </p:cNvPr>
            <p:cNvSpPr/>
            <p:nvPr/>
          </p:nvSpPr>
          <p:spPr>
            <a:xfrm>
              <a:off x="4160839" y="2093913"/>
              <a:ext cx="1370012" cy="1801812"/>
            </a:xfrm>
            <a:custGeom>
              <a:avLst/>
              <a:gdLst>
                <a:gd name="connsiteX0" fmla="*/ 1114956 w 1369900"/>
                <a:gd name="connsiteY0" fmla="*/ 628862 h 1801606"/>
                <a:gd name="connsiteX1" fmla="*/ 883806 w 1369900"/>
                <a:gd name="connsiteY1" fmla="*/ 883807 h 1801606"/>
                <a:gd name="connsiteX2" fmla="*/ 642459 w 1369900"/>
                <a:gd name="connsiteY2" fmla="*/ 1165945 h 1801606"/>
                <a:gd name="connsiteX3" fmla="*/ 295735 w 1369900"/>
                <a:gd name="connsiteY3" fmla="*/ 1563658 h 1801606"/>
                <a:gd name="connsiteX4" fmla="*/ 81582 w 1369900"/>
                <a:gd name="connsiteY4" fmla="*/ 1801606 h 1801606"/>
                <a:gd name="connsiteX5" fmla="*/ 0 w 1369900"/>
                <a:gd name="connsiteY5" fmla="*/ 1791408 h 1801606"/>
                <a:gd name="connsiteX6" fmla="*/ 64586 w 1369900"/>
                <a:gd name="connsiteY6" fmla="*/ 1689430 h 1801606"/>
                <a:gd name="connsiteX7" fmla="*/ 319530 w 1369900"/>
                <a:gd name="connsiteY7" fmla="*/ 1346106 h 1801606"/>
                <a:gd name="connsiteX8" fmla="*/ 509888 w 1369900"/>
                <a:gd name="connsiteY8" fmla="*/ 1084363 h 1801606"/>
                <a:gd name="connsiteX9" fmla="*/ 594870 w 1369900"/>
                <a:gd name="connsiteY9" fmla="*/ 955191 h 1801606"/>
                <a:gd name="connsiteX10" fmla="*/ 832818 w 1369900"/>
                <a:gd name="connsiteY10" fmla="*/ 622064 h 1801606"/>
                <a:gd name="connsiteX11" fmla="*/ 904202 w 1369900"/>
                <a:gd name="connsiteY11" fmla="*/ 520086 h 1801606"/>
                <a:gd name="connsiteX12" fmla="*/ 958590 w 1369900"/>
                <a:gd name="connsiteY12" fmla="*/ 431706 h 1801606"/>
                <a:gd name="connsiteX13" fmla="*/ 1009579 w 1369900"/>
                <a:gd name="connsiteY13" fmla="*/ 319530 h 1801606"/>
                <a:gd name="connsiteX14" fmla="*/ 1029974 w 1369900"/>
                <a:gd name="connsiteY14" fmla="*/ 227750 h 1801606"/>
                <a:gd name="connsiteX15" fmla="*/ 1033374 w 1369900"/>
                <a:gd name="connsiteY15" fmla="*/ 173362 h 1801606"/>
                <a:gd name="connsiteX16" fmla="*/ 1016377 w 1369900"/>
                <a:gd name="connsiteY16" fmla="*/ 129172 h 1801606"/>
                <a:gd name="connsiteX17" fmla="*/ 992583 w 1369900"/>
                <a:gd name="connsiteY17" fmla="*/ 71384 h 1801606"/>
                <a:gd name="connsiteX18" fmla="*/ 978986 w 1369900"/>
                <a:gd name="connsiteY18" fmla="*/ 30593 h 1801606"/>
                <a:gd name="connsiteX19" fmla="*/ 982385 w 1369900"/>
                <a:gd name="connsiteY19" fmla="*/ 6799 h 1801606"/>
                <a:gd name="connsiteX20" fmla="*/ 999381 w 1369900"/>
                <a:gd name="connsiteY20" fmla="*/ 0 h 1801606"/>
                <a:gd name="connsiteX21" fmla="*/ 1033374 w 1369900"/>
                <a:gd name="connsiteY21" fmla="*/ 13597 h 1801606"/>
                <a:gd name="connsiteX22" fmla="*/ 1097960 w 1369900"/>
                <a:gd name="connsiteY22" fmla="*/ 44190 h 1801606"/>
                <a:gd name="connsiteX23" fmla="*/ 1186340 w 1369900"/>
                <a:gd name="connsiteY23" fmla="*/ 115575 h 1801606"/>
                <a:gd name="connsiteX24" fmla="*/ 1291717 w 1369900"/>
                <a:gd name="connsiteY24" fmla="*/ 203955 h 1801606"/>
                <a:gd name="connsiteX25" fmla="*/ 1346105 w 1369900"/>
                <a:gd name="connsiteY25" fmla="*/ 261743 h 1801606"/>
                <a:gd name="connsiteX26" fmla="*/ 1369900 w 1369900"/>
                <a:gd name="connsiteY26" fmla="*/ 302534 h 1801606"/>
                <a:gd name="connsiteX27" fmla="*/ 1369900 w 1369900"/>
                <a:gd name="connsiteY27" fmla="*/ 339926 h 1801606"/>
                <a:gd name="connsiteX28" fmla="*/ 1359702 w 1369900"/>
                <a:gd name="connsiteY28" fmla="*/ 367120 h 1801606"/>
                <a:gd name="connsiteX29" fmla="*/ 1339307 w 1369900"/>
                <a:gd name="connsiteY29" fmla="*/ 401112 h 1801606"/>
                <a:gd name="connsiteX30" fmla="*/ 1305314 w 1369900"/>
                <a:gd name="connsiteY30" fmla="*/ 431706 h 1801606"/>
                <a:gd name="connsiteX31" fmla="*/ 1250926 w 1369900"/>
                <a:gd name="connsiteY31" fmla="*/ 475896 h 1801606"/>
                <a:gd name="connsiteX32" fmla="*/ 1114956 w 1369900"/>
                <a:gd name="connsiteY32" fmla="*/ 628862 h 180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69900" h="1801606">
                  <a:moveTo>
                    <a:pt x="1114956" y="628862"/>
                  </a:moveTo>
                  <a:lnTo>
                    <a:pt x="883806" y="883807"/>
                  </a:lnTo>
                  <a:lnTo>
                    <a:pt x="642459" y="1165945"/>
                  </a:lnTo>
                  <a:lnTo>
                    <a:pt x="295735" y="1563658"/>
                  </a:lnTo>
                  <a:lnTo>
                    <a:pt x="81582" y="1801606"/>
                  </a:lnTo>
                  <a:lnTo>
                    <a:pt x="0" y="1791408"/>
                  </a:lnTo>
                  <a:lnTo>
                    <a:pt x="64586" y="1689430"/>
                  </a:lnTo>
                  <a:lnTo>
                    <a:pt x="319530" y="1346106"/>
                  </a:lnTo>
                  <a:lnTo>
                    <a:pt x="509888" y="1084363"/>
                  </a:lnTo>
                  <a:lnTo>
                    <a:pt x="594870" y="955191"/>
                  </a:lnTo>
                  <a:lnTo>
                    <a:pt x="832818" y="622064"/>
                  </a:lnTo>
                  <a:lnTo>
                    <a:pt x="904202" y="520086"/>
                  </a:lnTo>
                  <a:lnTo>
                    <a:pt x="958590" y="431706"/>
                  </a:lnTo>
                  <a:lnTo>
                    <a:pt x="1009579" y="319530"/>
                  </a:lnTo>
                  <a:lnTo>
                    <a:pt x="1029974" y="227750"/>
                  </a:lnTo>
                  <a:lnTo>
                    <a:pt x="1033374" y="173362"/>
                  </a:lnTo>
                  <a:lnTo>
                    <a:pt x="1016377" y="129172"/>
                  </a:lnTo>
                  <a:lnTo>
                    <a:pt x="992583" y="71384"/>
                  </a:lnTo>
                  <a:lnTo>
                    <a:pt x="978986" y="30593"/>
                  </a:lnTo>
                  <a:lnTo>
                    <a:pt x="982385" y="6799"/>
                  </a:lnTo>
                  <a:lnTo>
                    <a:pt x="999381" y="0"/>
                  </a:lnTo>
                  <a:lnTo>
                    <a:pt x="1033374" y="13597"/>
                  </a:lnTo>
                  <a:lnTo>
                    <a:pt x="1097960" y="44190"/>
                  </a:lnTo>
                  <a:lnTo>
                    <a:pt x="1186340" y="115575"/>
                  </a:lnTo>
                  <a:lnTo>
                    <a:pt x="1291717" y="203955"/>
                  </a:lnTo>
                  <a:lnTo>
                    <a:pt x="1346105" y="261743"/>
                  </a:lnTo>
                  <a:lnTo>
                    <a:pt x="1369900" y="302534"/>
                  </a:lnTo>
                  <a:lnTo>
                    <a:pt x="1369900" y="339926"/>
                  </a:lnTo>
                  <a:lnTo>
                    <a:pt x="1359702" y="367120"/>
                  </a:lnTo>
                  <a:lnTo>
                    <a:pt x="1339307" y="401112"/>
                  </a:lnTo>
                  <a:lnTo>
                    <a:pt x="1305314" y="431706"/>
                  </a:lnTo>
                  <a:lnTo>
                    <a:pt x="1250926" y="475896"/>
                  </a:lnTo>
                  <a:lnTo>
                    <a:pt x="1114956" y="6288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79">
              <a:extLst>
                <a:ext uri="{FF2B5EF4-FFF2-40B4-BE49-F238E27FC236}">
                  <a16:creationId xmlns:a16="http://schemas.microsoft.com/office/drawing/2014/main" id="{1BF2D132-55B9-4641-B431-5EED9CECF1C2}"/>
                </a:ext>
              </a:extLst>
            </p:cNvPr>
            <p:cNvSpPr/>
            <p:nvPr/>
          </p:nvSpPr>
          <p:spPr>
            <a:xfrm>
              <a:off x="3984627" y="3552825"/>
              <a:ext cx="1452563" cy="609600"/>
            </a:xfrm>
            <a:custGeom>
              <a:avLst/>
              <a:gdLst>
                <a:gd name="connsiteX0" fmla="*/ 583407 w 1452563"/>
                <a:gd name="connsiteY0" fmla="*/ 230981 h 609600"/>
                <a:gd name="connsiteX1" fmla="*/ 959644 w 1452563"/>
                <a:gd name="connsiteY1" fmla="*/ 138113 h 609600"/>
                <a:gd name="connsiteX2" fmla="*/ 1452563 w 1452563"/>
                <a:gd name="connsiteY2" fmla="*/ 0 h 609600"/>
                <a:gd name="connsiteX3" fmla="*/ 1428750 w 1452563"/>
                <a:gd name="connsiteY3" fmla="*/ 102394 h 609600"/>
                <a:gd name="connsiteX4" fmla="*/ 1347788 w 1452563"/>
                <a:gd name="connsiteY4" fmla="*/ 147638 h 609600"/>
                <a:gd name="connsiteX5" fmla="*/ 1050132 w 1452563"/>
                <a:gd name="connsiteY5" fmla="*/ 280988 h 609600"/>
                <a:gd name="connsiteX6" fmla="*/ 719138 w 1452563"/>
                <a:gd name="connsiteY6" fmla="*/ 409575 h 609600"/>
                <a:gd name="connsiteX7" fmla="*/ 471488 w 1452563"/>
                <a:gd name="connsiteY7" fmla="*/ 516731 h 609600"/>
                <a:gd name="connsiteX8" fmla="*/ 378619 w 1452563"/>
                <a:gd name="connsiteY8" fmla="*/ 554831 h 609600"/>
                <a:gd name="connsiteX9" fmla="*/ 347663 w 1452563"/>
                <a:gd name="connsiteY9" fmla="*/ 573881 h 609600"/>
                <a:gd name="connsiteX10" fmla="*/ 304800 w 1452563"/>
                <a:gd name="connsiteY10" fmla="*/ 602456 h 609600"/>
                <a:gd name="connsiteX11" fmla="*/ 295275 w 1452563"/>
                <a:gd name="connsiteY11" fmla="*/ 609600 h 609600"/>
                <a:gd name="connsiteX12" fmla="*/ 266700 w 1452563"/>
                <a:gd name="connsiteY12" fmla="*/ 602456 h 609600"/>
                <a:gd name="connsiteX13" fmla="*/ 202407 w 1452563"/>
                <a:gd name="connsiteY13" fmla="*/ 573881 h 609600"/>
                <a:gd name="connsiteX14" fmla="*/ 147638 w 1452563"/>
                <a:gd name="connsiteY14" fmla="*/ 540544 h 609600"/>
                <a:gd name="connsiteX15" fmla="*/ 95250 w 1452563"/>
                <a:gd name="connsiteY15" fmla="*/ 485775 h 609600"/>
                <a:gd name="connsiteX16" fmla="*/ 64294 w 1452563"/>
                <a:gd name="connsiteY16" fmla="*/ 445294 h 609600"/>
                <a:gd name="connsiteX17" fmla="*/ 26194 w 1452563"/>
                <a:gd name="connsiteY17" fmla="*/ 385763 h 609600"/>
                <a:gd name="connsiteX18" fmla="*/ 7144 w 1452563"/>
                <a:gd name="connsiteY18" fmla="*/ 345281 h 609600"/>
                <a:gd name="connsiteX19" fmla="*/ 0 w 1452563"/>
                <a:gd name="connsiteY19" fmla="*/ 311944 h 609600"/>
                <a:gd name="connsiteX20" fmla="*/ 9525 w 1452563"/>
                <a:gd name="connsiteY20" fmla="*/ 288131 h 609600"/>
                <a:gd name="connsiteX21" fmla="*/ 38100 w 1452563"/>
                <a:gd name="connsiteY21" fmla="*/ 276225 h 609600"/>
                <a:gd name="connsiteX22" fmla="*/ 104775 w 1452563"/>
                <a:gd name="connsiteY22" fmla="*/ 278606 h 609600"/>
                <a:gd name="connsiteX23" fmla="*/ 304800 w 1452563"/>
                <a:gd name="connsiteY23" fmla="*/ 290513 h 609600"/>
                <a:gd name="connsiteX24" fmla="*/ 583407 w 1452563"/>
                <a:gd name="connsiteY24" fmla="*/ 230981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52563" h="609600">
                  <a:moveTo>
                    <a:pt x="583407" y="230981"/>
                  </a:moveTo>
                  <a:lnTo>
                    <a:pt x="959644" y="138113"/>
                  </a:lnTo>
                  <a:lnTo>
                    <a:pt x="1452563" y="0"/>
                  </a:lnTo>
                  <a:lnTo>
                    <a:pt x="1428750" y="102394"/>
                  </a:lnTo>
                  <a:lnTo>
                    <a:pt x="1347788" y="147638"/>
                  </a:lnTo>
                  <a:lnTo>
                    <a:pt x="1050132" y="280988"/>
                  </a:lnTo>
                  <a:lnTo>
                    <a:pt x="719138" y="409575"/>
                  </a:lnTo>
                  <a:lnTo>
                    <a:pt x="471488" y="516731"/>
                  </a:lnTo>
                  <a:lnTo>
                    <a:pt x="378619" y="554831"/>
                  </a:lnTo>
                  <a:lnTo>
                    <a:pt x="347663" y="573881"/>
                  </a:lnTo>
                  <a:lnTo>
                    <a:pt x="304800" y="602456"/>
                  </a:lnTo>
                  <a:lnTo>
                    <a:pt x="295275" y="609600"/>
                  </a:lnTo>
                  <a:lnTo>
                    <a:pt x="266700" y="602456"/>
                  </a:lnTo>
                  <a:lnTo>
                    <a:pt x="202407" y="573881"/>
                  </a:lnTo>
                  <a:lnTo>
                    <a:pt x="147638" y="540544"/>
                  </a:lnTo>
                  <a:lnTo>
                    <a:pt x="95250" y="485775"/>
                  </a:lnTo>
                  <a:lnTo>
                    <a:pt x="64294" y="445294"/>
                  </a:lnTo>
                  <a:lnTo>
                    <a:pt x="26194" y="385763"/>
                  </a:lnTo>
                  <a:lnTo>
                    <a:pt x="7144" y="345281"/>
                  </a:lnTo>
                  <a:lnTo>
                    <a:pt x="0" y="311944"/>
                  </a:lnTo>
                  <a:lnTo>
                    <a:pt x="9525" y="288131"/>
                  </a:lnTo>
                  <a:lnTo>
                    <a:pt x="38100" y="276225"/>
                  </a:lnTo>
                  <a:lnTo>
                    <a:pt x="104775" y="278606"/>
                  </a:lnTo>
                  <a:lnTo>
                    <a:pt x="304800" y="290513"/>
                  </a:lnTo>
                  <a:lnTo>
                    <a:pt x="583407" y="230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83">
              <a:extLst>
                <a:ext uri="{FF2B5EF4-FFF2-40B4-BE49-F238E27FC236}">
                  <a16:creationId xmlns:a16="http://schemas.microsoft.com/office/drawing/2014/main" id="{BFF49ABB-E88F-4C6B-9B84-AF1AA6D230AC}"/>
                </a:ext>
              </a:extLst>
            </p:cNvPr>
            <p:cNvSpPr/>
            <p:nvPr/>
          </p:nvSpPr>
          <p:spPr>
            <a:xfrm>
              <a:off x="5160965" y="3236913"/>
              <a:ext cx="549275" cy="774700"/>
            </a:xfrm>
            <a:custGeom>
              <a:avLst/>
              <a:gdLst>
                <a:gd name="connsiteX0" fmla="*/ 57150 w 550069"/>
                <a:gd name="connsiteY0" fmla="*/ 135731 h 776287"/>
                <a:gd name="connsiteX1" fmla="*/ 250031 w 550069"/>
                <a:gd name="connsiteY1" fmla="*/ 497681 h 776287"/>
                <a:gd name="connsiteX2" fmla="*/ 309562 w 550069"/>
                <a:gd name="connsiteY2" fmla="*/ 592931 h 776287"/>
                <a:gd name="connsiteX3" fmla="*/ 361950 w 550069"/>
                <a:gd name="connsiteY3" fmla="*/ 671512 h 776287"/>
                <a:gd name="connsiteX4" fmla="*/ 402431 w 550069"/>
                <a:gd name="connsiteY4" fmla="*/ 719137 h 776287"/>
                <a:gd name="connsiteX5" fmla="*/ 433387 w 550069"/>
                <a:gd name="connsiteY5" fmla="*/ 750094 h 776287"/>
                <a:gd name="connsiteX6" fmla="*/ 457200 w 550069"/>
                <a:gd name="connsiteY6" fmla="*/ 764381 h 776287"/>
                <a:gd name="connsiteX7" fmla="*/ 478631 w 550069"/>
                <a:gd name="connsiteY7" fmla="*/ 773906 h 776287"/>
                <a:gd name="connsiteX8" fmla="*/ 502444 w 550069"/>
                <a:gd name="connsiteY8" fmla="*/ 776287 h 776287"/>
                <a:gd name="connsiteX9" fmla="*/ 526256 w 550069"/>
                <a:gd name="connsiteY9" fmla="*/ 769144 h 776287"/>
                <a:gd name="connsiteX10" fmla="*/ 542925 w 550069"/>
                <a:gd name="connsiteY10" fmla="*/ 750094 h 776287"/>
                <a:gd name="connsiteX11" fmla="*/ 547687 w 550069"/>
                <a:gd name="connsiteY11" fmla="*/ 707231 h 776287"/>
                <a:gd name="connsiteX12" fmla="*/ 550069 w 550069"/>
                <a:gd name="connsiteY12" fmla="*/ 659606 h 776287"/>
                <a:gd name="connsiteX13" fmla="*/ 540544 w 550069"/>
                <a:gd name="connsiteY13" fmla="*/ 569119 h 776287"/>
                <a:gd name="connsiteX14" fmla="*/ 526256 w 550069"/>
                <a:gd name="connsiteY14" fmla="*/ 502444 h 776287"/>
                <a:gd name="connsiteX15" fmla="*/ 500062 w 550069"/>
                <a:gd name="connsiteY15" fmla="*/ 411956 h 776287"/>
                <a:gd name="connsiteX16" fmla="*/ 469106 w 550069"/>
                <a:gd name="connsiteY16" fmla="*/ 338137 h 776287"/>
                <a:gd name="connsiteX17" fmla="*/ 369094 w 550069"/>
                <a:gd name="connsiteY17" fmla="*/ 247650 h 776287"/>
                <a:gd name="connsiteX18" fmla="*/ 252412 w 550069"/>
                <a:gd name="connsiteY18" fmla="*/ 154781 h 776287"/>
                <a:gd name="connsiteX19" fmla="*/ 78581 w 550069"/>
                <a:gd name="connsiteY19" fmla="*/ 30956 h 776287"/>
                <a:gd name="connsiteX20" fmla="*/ 40481 w 550069"/>
                <a:gd name="connsiteY20" fmla="*/ 11906 h 776287"/>
                <a:gd name="connsiteX21" fmla="*/ 19050 w 550069"/>
                <a:gd name="connsiteY21" fmla="*/ 0 h 776287"/>
                <a:gd name="connsiteX22" fmla="*/ 0 w 550069"/>
                <a:gd name="connsiteY22" fmla="*/ 4762 h 776287"/>
                <a:gd name="connsiteX23" fmla="*/ 2381 w 550069"/>
                <a:gd name="connsiteY23" fmla="*/ 30956 h 776287"/>
                <a:gd name="connsiteX24" fmla="*/ 57150 w 550069"/>
                <a:gd name="connsiteY24" fmla="*/ 135731 h 77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50069" h="776287">
                  <a:moveTo>
                    <a:pt x="57150" y="135731"/>
                  </a:moveTo>
                  <a:lnTo>
                    <a:pt x="250031" y="497681"/>
                  </a:lnTo>
                  <a:lnTo>
                    <a:pt x="309562" y="592931"/>
                  </a:lnTo>
                  <a:lnTo>
                    <a:pt x="361950" y="671512"/>
                  </a:lnTo>
                  <a:lnTo>
                    <a:pt x="402431" y="719137"/>
                  </a:lnTo>
                  <a:lnTo>
                    <a:pt x="433387" y="750094"/>
                  </a:lnTo>
                  <a:lnTo>
                    <a:pt x="457200" y="764381"/>
                  </a:lnTo>
                  <a:lnTo>
                    <a:pt x="478631" y="773906"/>
                  </a:lnTo>
                  <a:lnTo>
                    <a:pt x="502444" y="776287"/>
                  </a:lnTo>
                  <a:lnTo>
                    <a:pt x="526256" y="769144"/>
                  </a:lnTo>
                  <a:lnTo>
                    <a:pt x="542925" y="750094"/>
                  </a:lnTo>
                  <a:lnTo>
                    <a:pt x="547687" y="707231"/>
                  </a:lnTo>
                  <a:lnTo>
                    <a:pt x="550069" y="659606"/>
                  </a:lnTo>
                  <a:lnTo>
                    <a:pt x="540544" y="569119"/>
                  </a:lnTo>
                  <a:lnTo>
                    <a:pt x="526256" y="502444"/>
                  </a:lnTo>
                  <a:lnTo>
                    <a:pt x="500062" y="411956"/>
                  </a:lnTo>
                  <a:lnTo>
                    <a:pt x="469106" y="338137"/>
                  </a:lnTo>
                  <a:lnTo>
                    <a:pt x="369094" y="247650"/>
                  </a:lnTo>
                  <a:lnTo>
                    <a:pt x="252412" y="154781"/>
                  </a:lnTo>
                  <a:lnTo>
                    <a:pt x="78581" y="30956"/>
                  </a:lnTo>
                  <a:lnTo>
                    <a:pt x="40481" y="11906"/>
                  </a:lnTo>
                  <a:lnTo>
                    <a:pt x="19050" y="0"/>
                  </a:lnTo>
                  <a:lnTo>
                    <a:pt x="0" y="4762"/>
                  </a:lnTo>
                  <a:lnTo>
                    <a:pt x="2381" y="30956"/>
                  </a:lnTo>
                  <a:lnTo>
                    <a:pt x="57150" y="135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95">
              <a:extLst>
                <a:ext uri="{FF2B5EF4-FFF2-40B4-BE49-F238E27FC236}">
                  <a16:creationId xmlns:a16="http://schemas.microsoft.com/office/drawing/2014/main" id="{7A30846B-A130-41DB-B2AF-DEADE54A011D}"/>
                </a:ext>
              </a:extLst>
            </p:cNvPr>
            <p:cNvSpPr/>
            <p:nvPr/>
          </p:nvSpPr>
          <p:spPr>
            <a:xfrm rot="16200000">
              <a:off x="3707608" y="4799807"/>
              <a:ext cx="2254250" cy="280987"/>
            </a:xfrm>
            <a:custGeom>
              <a:avLst/>
              <a:gdLst>
                <a:gd name="connsiteX0" fmla="*/ 719137 w 2255043"/>
                <a:gd name="connsiteY0" fmla="*/ 280988 h 280988"/>
                <a:gd name="connsiteX1" fmla="*/ 1990725 w 2255043"/>
                <a:gd name="connsiteY1" fmla="*/ 278606 h 280988"/>
                <a:gd name="connsiteX2" fmla="*/ 2088356 w 2255043"/>
                <a:gd name="connsiteY2" fmla="*/ 264319 h 280988"/>
                <a:gd name="connsiteX3" fmla="*/ 2195512 w 2255043"/>
                <a:gd name="connsiteY3" fmla="*/ 233363 h 280988"/>
                <a:gd name="connsiteX4" fmla="*/ 2255043 w 2255043"/>
                <a:gd name="connsiteY4" fmla="*/ 190500 h 280988"/>
                <a:gd name="connsiteX5" fmla="*/ 2157412 w 2255043"/>
                <a:gd name="connsiteY5" fmla="*/ 42863 h 280988"/>
                <a:gd name="connsiteX6" fmla="*/ 2107406 w 2255043"/>
                <a:gd name="connsiteY6" fmla="*/ 61913 h 280988"/>
                <a:gd name="connsiteX7" fmla="*/ 2057400 w 2255043"/>
                <a:gd name="connsiteY7" fmla="*/ 83344 h 280988"/>
                <a:gd name="connsiteX8" fmla="*/ 2019300 w 2255043"/>
                <a:gd name="connsiteY8" fmla="*/ 97631 h 280988"/>
                <a:gd name="connsiteX9" fmla="*/ 1993106 w 2255043"/>
                <a:gd name="connsiteY9" fmla="*/ 100013 h 280988"/>
                <a:gd name="connsiteX10" fmla="*/ 1821656 w 2255043"/>
                <a:gd name="connsiteY10" fmla="*/ 102394 h 280988"/>
                <a:gd name="connsiteX11" fmla="*/ 1359693 w 2255043"/>
                <a:gd name="connsiteY11" fmla="*/ 102394 h 280988"/>
                <a:gd name="connsiteX12" fmla="*/ 1204912 w 2255043"/>
                <a:gd name="connsiteY12" fmla="*/ 102394 h 280988"/>
                <a:gd name="connsiteX13" fmla="*/ 1054893 w 2255043"/>
                <a:gd name="connsiteY13" fmla="*/ 90488 h 280988"/>
                <a:gd name="connsiteX14" fmla="*/ 619125 w 2255043"/>
                <a:gd name="connsiteY14" fmla="*/ 40481 h 280988"/>
                <a:gd name="connsiteX15" fmla="*/ 492918 w 2255043"/>
                <a:gd name="connsiteY15" fmla="*/ 16669 h 280988"/>
                <a:gd name="connsiteX16" fmla="*/ 445293 w 2255043"/>
                <a:gd name="connsiteY16" fmla="*/ 7144 h 280988"/>
                <a:gd name="connsiteX17" fmla="*/ 407193 w 2255043"/>
                <a:gd name="connsiteY17" fmla="*/ 0 h 280988"/>
                <a:gd name="connsiteX18" fmla="*/ 266700 w 2255043"/>
                <a:gd name="connsiteY18" fmla="*/ 21431 h 280988"/>
                <a:gd name="connsiteX19" fmla="*/ 192881 w 2255043"/>
                <a:gd name="connsiteY19" fmla="*/ 42863 h 280988"/>
                <a:gd name="connsiteX20" fmla="*/ 119062 w 2255043"/>
                <a:gd name="connsiteY20" fmla="*/ 73819 h 280988"/>
                <a:gd name="connsiteX21" fmla="*/ 59531 w 2255043"/>
                <a:gd name="connsiteY21" fmla="*/ 102394 h 280988"/>
                <a:gd name="connsiteX22" fmla="*/ 21431 w 2255043"/>
                <a:gd name="connsiteY22" fmla="*/ 135731 h 280988"/>
                <a:gd name="connsiteX23" fmla="*/ 0 w 2255043"/>
                <a:gd name="connsiteY23" fmla="*/ 173831 h 280988"/>
                <a:gd name="connsiteX24" fmla="*/ 0 w 2255043"/>
                <a:gd name="connsiteY24" fmla="*/ 202406 h 280988"/>
                <a:gd name="connsiteX25" fmla="*/ 9525 w 2255043"/>
                <a:gd name="connsiteY25" fmla="*/ 221456 h 280988"/>
                <a:gd name="connsiteX26" fmla="*/ 45243 w 2255043"/>
                <a:gd name="connsiteY26" fmla="*/ 238125 h 280988"/>
                <a:gd name="connsiteX27" fmla="*/ 111918 w 2255043"/>
                <a:gd name="connsiteY27" fmla="*/ 261938 h 280988"/>
                <a:gd name="connsiteX28" fmla="*/ 166687 w 2255043"/>
                <a:gd name="connsiteY28" fmla="*/ 273844 h 280988"/>
                <a:gd name="connsiteX29" fmla="*/ 197643 w 2255043"/>
                <a:gd name="connsiteY29" fmla="*/ 278606 h 280988"/>
                <a:gd name="connsiteX30" fmla="*/ 238125 w 2255043"/>
                <a:gd name="connsiteY30" fmla="*/ 278606 h 280988"/>
                <a:gd name="connsiteX31" fmla="*/ 719137 w 2255043"/>
                <a:gd name="connsiteY31" fmla="*/ 280988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255043" h="280988">
                  <a:moveTo>
                    <a:pt x="719137" y="280988"/>
                  </a:moveTo>
                  <a:lnTo>
                    <a:pt x="1990725" y="278606"/>
                  </a:lnTo>
                  <a:lnTo>
                    <a:pt x="2088356" y="264319"/>
                  </a:lnTo>
                  <a:lnTo>
                    <a:pt x="2195512" y="233363"/>
                  </a:lnTo>
                  <a:lnTo>
                    <a:pt x="2255043" y="190500"/>
                  </a:lnTo>
                  <a:lnTo>
                    <a:pt x="2157412" y="42863"/>
                  </a:lnTo>
                  <a:lnTo>
                    <a:pt x="2107406" y="61913"/>
                  </a:lnTo>
                  <a:lnTo>
                    <a:pt x="2057400" y="83344"/>
                  </a:lnTo>
                  <a:lnTo>
                    <a:pt x="2019300" y="97631"/>
                  </a:lnTo>
                  <a:lnTo>
                    <a:pt x="1993106" y="100013"/>
                  </a:lnTo>
                  <a:lnTo>
                    <a:pt x="1821656" y="102394"/>
                  </a:lnTo>
                  <a:lnTo>
                    <a:pt x="1359693" y="102394"/>
                  </a:lnTo>
                  <a:lnTo>
                    <a:pt x="1204912" y="102394"/>
                  </a:lnTo>
                  <a:lnTo>
                    <a:pt x="1054893" y="90488"/>
                  </a:lnTo>
                  <a:lnTo>
                    <a:pt x="619125" y="40481"/>
                  </a:lnTo>
                  <a:lnTo>
                    <a:pt x="492918" y="16669"/>
                  </a:lnTo>
                  <a:lnTo>
                    <a:pt x="445293" y="7144"/>
                  </a:lnTo>
                  <a:lnTo>
                    <a:pt x="407193" y="0"/>
                  </a:lnTo>
                  <a:lnTo>
                    <a:pt x="266700" y="21431"/>
                  </a:lnTo>
                  <a:lnTo>
                    <a:pt x="192881" y="42863"/>
                  </a:lnTo>
                  <a:lnTo>
                    <a:pt x="119062" y="73819"/>
                  </a:lnTo>
                  <a:lnTo>
                    <a:pt x="59531" y="102394"/>
                  </a:lnTo>
                  <a:lnTo>
                    <a:pt x="21431" y="135731"/>
                  </a:lnTo>
                  <a:lnTo>
                    <a:pt x="0" y="173831"/>
                  </a:lnTo>
                  <a:lnTo>
                    <a:pt x="0" y="202406"/>
                  </a:lnTo>
                  <a:lnTo>
                    <a:pt x="9525" y="221456"/>
                  </a:lnTo>
                  <a:lnTo>
                    <a:pt x="45243" y="238125"/>
                  </a:lnTo>
                  <a:lnTo>
                    <a:pt x="111918" y="261938"/>
                  </a:lnTo>
                  <a:lnTo>
                    <a:pt x="166687" y="273844"/>
                  </a:lnTo>
                  <a:lnTo>
                    <a:pt x="197643" y="278606"/>
                  </a:lnTo>
                  <a:lnTo>
                    <a:pt x="238125" y="278606"/>
                  </a:lnTo>
                  <a:lnTo>
                    <a:pt x="719137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86">
              <a:extLst>
                <a:ext uri="{FF2B5EF4-FFF2-40B4-BE49-F238E27FC236}">
                  <a16:creationId xmlns:a16="http://schemas.microsoft.com/office/drawing/2014/main" id="{EF12D932-9D14-492F-B7DB-C1A2E402109C}"/>
                </a:ext>
              </a:extLst>
            </p:cNvPr>
            <p:cNvSpPr/>
            <p:nvPr/>
          </p:nvSpPr>
          <p:spPr>
            <a:xfrm>
              <a:off x="5880100" y="1757363"/>
              <a:ext cx="2211388" cy="423862"/>
            </a:xfrm>
            <a:custGeom>
              <a:avLst/>
              <a:gdLst>
                <a:gd name="connsiteX0" fmla="*/ 454819 w 2212182"/>
                <a:gd name="connsiteY0" fmla="*/ 219075 h 423862"/>
                <a:gd name="connsiteX1" fmla="*/ 847725 w 2212182"/>
                <a:gd name="connsiteY1" fmla="*/ 192881 h 423862"/>
                <a:gd name="connsiteX2" fmla="*/ 1076325 w 2212182"/>
                <a:gd name="connsiteY2" fmla="*/ 171450 h 423862"/>
                <a:gd name="connsiteX3" fmla="*/ 1269207 w 2212182"/>
                <a:gd name="connsiteY3" fmla="*/ 133350 h 423862"/>
                <a:gd name="connsiteX4" fmla="*/ 1364457 w 2212182"/>
                <a:gd name="connsiteY4" fmla="*/ 128587 h 423862"/>
                <a:gd name="connsiteX5" fmla="*/ 1545432 w 2212182"/>
                <a:gd name="connsiteY5" fmla="*/ 109537 h 423862"/>
                <a:gd name="connsiteX6" fmla="*/ 1735932 w 2212182"/>
                <a:gd name="connsiteY6" fmla="*/ 9525 h 423862"/>
                <a:gd name="connsiteX7" fmla="*/ 1766888 w 2212182"/>
                <a:gd name="connsiteY7" fmla="*/ 0 h 423862"/>
                <a:gd name="connsiteX8" fmla="*/ 1785938 w 2212182"/>
                <a:gd name="connsiteY8" fmla="*/ 0 h 423862"/>
                <a:gd name="connsiteX9" fmla="*/ 1835944 w 2212182"/>
                <a:gd name="connsiteY9" fmla="*/ 0 h 423862"/>
                <a:gd name="connsiteX10" fmla="*/ 1945482 w 2212182"/>
                <a:gd name="connsiteY10" fmla="*/ 19050 h 423862"/>
                <a:gd name="connsiteX11" fmla="*/ 2047875 w 2212182"/>
                <a:gd name="connsiteY11" fmla="*/ 42862 h 423862"/>
                <a:gd name="connsiteX12" fmla="*/ 2119313 w 2212182"/>
                <a:gd name="connsiteY12" fmla="*/ 64293 h 423862"/>
                <a:gd name="connsiteX13" fmla="*/ 2166938 w 2212182"/>
                <a:gd name="connsiteY13" fmla="*/ 88106 h 423862"/>
                <a:gd name="connsiteX14" fmla="*/ 2197894 w 2212182"/>
                <a:gd name="connsiteY14" fmla="*/ 114300 h 423862"/>
                <a:gd name="connsiteX15" fmla="*/ 2212182 w 2212182"/>
                <a:gd name="connsiteY15" fmla="*/ 140493 h 423862"/>
                <a:gd name="connsiteX16" fmla="*/ 2200275 w 2212182"/>
                <a:gd name="connsiteY16" fmla="*/ 169068 h 423862"/>
                <a:gd name="connsiteX17" fmla="*/ 2176463 w 2212182"/>
                <a:gd name="connsiteY17" fmla="*/ 200025 h 423862"/>
                <a:gd name="connsiteX18" fmla="*/ 2145507 w 2212182"/>
                <a:gd name="connsiteY18" fmla="*/ 216693 h 423862"/>
                <a:gd name="connsiteX19" fmla="*/ 2083594 w 2212182"/>
                <a:gd name="connsiteY19" fmla="*/ 226218 h 423862"/>
                <a:gd name="connsiteX20" fmla="*/ 1628775 w 2212182"/>
                <a:gd name="connsiteY20" fmla="*/ 271462 h 423862"/>
                <a:gd name="connsiteX21" fmla="*/ 926307 w 2212182"/>
                <a:gd name="connsiteY21" fmla="*/ 338137 h 423862"/>
                <a:gd name="connsiteX22" fmla="*/ 526257 w 2212182"/>
                <a:gd name="connsiteY22" fmla="*/ 378618 h 423862"/>
                <a:gd name="connsiteX23" fmla="*/ 385763 w 2212182"/>
                <a:gd name="connsiteY23" fmla="*/ 404812 h 423862"/>
                <a:gd name="connsiteX24" fmla="*/ 321469 w 2212182"/>
                <a:gd name="connsiteY24" fmla="*/ 421481 h 423862"/>
                <a:gd name="connsiteX25" fmla="*/ 283369 w 2212182"/>
                <a:gd name="connsiteY25" fmla="*/ 423862 h 423862"/>
                <a:gd name="connsiteX26" fmla="*/ 247650 w 2212182"/>
                <a:gd name="connsiteY26" fmla="*/ 411956 h 423862"/>
                <a:gd name="connsiteX27" fmla="*/ 192882 w 2212182"/>
                <a:gd name="connsiteY27" fmla="*/ 383381 h 423862"/>
                <a:gd name="connsiteX28" fmla="*/ 142875 w 2212182"/>
                <a:gd name="connsiteY28" fmla="*/ 345281 h 423862"/>
                <a:gd name="connsiteX29" fmla="*/ 83344 w 2212182"/>
                <a:gd name="connsiteY29" fmla="*/ 285750 h 423862"/>
                <a:gd name="connsiteX30" fmla="*/ 28575 w 2212182"/>
                <a:gd name="connsiteY30" fmla="*/ 223837 h 423862"/>
                <a:gd name="connsiteX31" fmla="*/ 4763 w 2212182"/>
                <a:gd name="connsiteY31" fmla="*/ 195262 h 423862"/>
                <a:gd name="connsiteX32" fmla="*/ 0 w 2212182"/>
                <a:gd name="connsiteY32" fmla="*/ 173831 h 423862"/>
                <a:gd name="connsiteX33" fmla="*/ 0 w 2212182"/>
                <a:gd name="connsiteY33" fmla="*/ 150018 h 423862"/>
                <a:gd name="connsiteX34" fmla="*/ 4763 w 2212182"/>
                <a:gd name="connsiteY34" fmla="*/ 142875 h 423862"/>
                <a:gd name="connsiteX35" fmla="*/ 26194 w 2212182"/>
                <a:gd name="connsiteY35" fmla="*/ 142875 h 423862"/>
                <a:gd name="connsiteX36" fmla="*/ 50007 w 2212182"/>
                <a:gd name="connsiteY36" fmla="*/ 152400 h 423862"/>
                <a:gd name="connsiteX37" fmla="*/ 85725 w 2212182"/>
                <a:gd name="connsiteY37" fmla="*/ 169068 h 423862"/>
                <a:gd name="connsiteX38" fmla="*/ 123825 w 2212182"/>
                <a:gd name="connsiteY38" fmla="*/ 185737 h 423862"/>
                <a:gd name="connsiteX39" fmla="*/ 173832 w 2212182"/>
                <a:gd name="connsiteY39" fmla="*/ 200025 h 423862"/>
                <a:gd name="connsiteX40" fmla="*/ 226219 w 2212182"/>
                <a:gd name="connsiteY40" fmla="*/ 209550 h 423862"/>
                <a:gd name="connsiteX41" fmla="*/ 316707 w 2212182"/>
                <a:gd name="connsiteY41" fmla="*/ 221456 h 423862"/>
                <a:gd name="connsiteX42" fmla="*/ 454819 w 2212182"/>
                <a:gd name="connsiteY42" fmla="*/ 219075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212182" h="423862">
                  <a:moveTo>
                    <a:pt x="454819" y="219075"/>
                  </a:moveTo>
                  <a:lnTo>
                    <a:pt x="847725" y="192881"/>
                  </a:lnTo>
                  <a:lnTo>
                    <a:pt x="1076325" y="171450"/>
                  </a:lnTo>
                  <a:lnTo>
                    <a:pt x="1269207" y="133350"/>
                  </a:lnTo>
                  <a:lnTo>
                    <a:pt x="1364457" y="128587"/>
                  </a:lnTo>
                  <a:lnTo>
                    <a:pt x="1545432" y="109537"/>
                  </a:lnTo>
                  <a:lnTo>
                    <a:pt x="1735932" y="9525"/>
                  </a:lnTo>
                  <a:lnTo>
                    <a:pt x="1766888" y="0"/>
                  </a:lnTo>
                  <a:lnTo>
                    <a:pt x="1785938" y="0"/>
                  </a:lnTo>
                  <a:lnTo>
                    <a:pt x="1835944" y="0"/>
                  </a:lnTo>
                  <a:lnTo>
                    <a:pt x="1945482" y="19050"/>
                  </a:lnTo>
                  <a:lnTo>
                    <a:pt x="2047875" y="42862"/>
                  </a:lnTo>
                  <a:lnTo>
                    <a:pt x="2119313" y="64293"/>
                  </a:lnTo>
                  <a:lnTo>
                    <a:pt x="2166938" y="88106"/>
                  </a:lnTo>
                  <a:lnTo>
                    <a:pt x="2197894" y="114300"/>
                  </a:lnTo>
                  <a:lnTo>
                    <a:pt x="2212182" y="140493"/>
                  </a:lnTo>
                  <a:lnTo>
                    <a:pt x="2200275" y="169068"/>
                  </a:lnTo>
                  <a:lnTo>
                    <a:pt x="2176463" y="200025"/>
                  </a:lnTo>
                  <a:lnTo>
                    <a:pt x="2145507" y="216693"/>
                  </a:lnTo>
                  <a:lnTo>
                    <a:pt x="2083594" y="226218"/>
                  </a:lnTo>
                  <a:lnTo>
                    <a:pt x="1628775" y="271462"/>
                  </a:lnTo>
                  <a:lnTo>
                    <a:pt x="926307" y="338137"/>
                  </a:lnTo>
                  <a:lnTo>
                    <a:pt x="526257" y="378618"/>
                  </a:lnTo>
                  <a:lnTo>
                    <a:pt x="385763" y="404812"/>
                  </a:lnTo>
                  <a:lnTo>
                    <a:pt x="321469" y="421481"/>
                  </a:lnTo>
                  <a:lnTo>
                    <a:pt x="283369" y="423862"/>
                  </a:lnTo>
                  <a:lnTo>
                    <a:pt x="247650" y="411956"/>
                  </a:lnTo>
                  <a:lnTo>
                    <a:pt x="192882" y="383381"/>
                  </a:lnTo>
                  <a:lnTo>
                    <a:pt x="142875" y="345281"/>
                  </a:lnTo>
                  <a:lnTo>
                    <a:pt x="83344" y="285750"/>
                  </a:lnTo>
                  <a:lnTo>
                    <a:pt x="28575" y="223837"/>
                  </a:lnTo>
                  <a:lnTo>
                    <a:pt x="4763" y="195262"/>
                  </a:lnTo>
                  <a:lnTo>
                    <a:pt x="0" y="173831"/>
                  </a:lnTo>
                  <a:lnTo>
                    <a:pt x="0" y="150018"/>
                  </a:lnTo>
                  <a:lnTo>
                    <a:pt x="4763" y="142875"/>
                  </a:lnTo>
                  <a:lnTo>
                    <a:pt x="26194" y="142875"/>
                  </a:lnTo>
                  <a:lnTo>
                    <a:pt x="50007" y="152400"/>
                  </a:lnTo>
                  <a:lnTo>
                    <a:pt x="85725" y="169068"/>
                  </a:lnTo>
                  <a:lnTo>
                    <a:pt x="123825" y="185737"/>
                  </a:lnTo>
                  <a:lnTo>
                    <a:pt x="173832" y="200025"/>
                  </a:lnTo>
                  <a:lnTo>
                    <a:pt x="226219" y="209550"/>
                  </a:lnTo>
                  <a:lnTo>
                    <a:pt x="316707" y="221456"/>
                  </a:lnTo>
                  <a:lnTo>
                    <a:pt x="454819" y="219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98">
              <a:extLst>
                <a:ext uri="{FF2B5EF4-FFF2-40B4-BE49-F238E27FC236}">
                  <a16:creationId xmlns:a16="http://schemas.microsoft.com/office/drawing/2014/main" id="{A6C8098B-B25B-4384-A868-F75A3297D2A5}"/>
                </a:ext>
              </a:extLst>
            </p:cNvPr>
            <p:cNvSpPr/>
            <p:nvPr/>
          </p:nvSpPr>
          <p:spPr>
            <a:xfrm rot="16200000">
              <a:off x="6084888" y="1863725"/>
              <a:ext cx="1644650" cy="533400"/>
            </a:xfrm>
            <a:custGeom>
              <a:avLst/>
              <a:gdLst>
                <a:gd name="connsiteX0" fmla="*/ 666750 w 1645443"/>
                <a:gd name="connsiteY0" fmla="*/ 252413 h 533400"/>
                <a:gd name="connsiteX1" fmla="*/ 995362 w 1645443"/>
                <a:gd name="connsiteY1" fmla="*/ 254794 h 533400"/>
                <a:gd name="connsiteX2" fmla="*/ 1116806 w 1645443"/>
                <a:gd name="connsiteY2" fmla="*/ 252413 h 533400"/>
                <a:gd name="connsiteX3" fmla="*/ 1262062 w 1645443"/>
                <a:gd name="connsiteY3" fmla="*/ 242888 h 533400"/>
                <a:gd name="connsiteX4" fmla="*/ 1338262 w 1645443"/>
                <a:gd name="connsiteY4" fmla="*/ 226219 h 533400"/>
                <a:gd name="connsiteX5" fmla="*/ 1407318 w 1645443"/>
                <a:gd name="connsiteY5" fmla="*/ 204788 h 533400"/>
                <a:gd name="connsiteX6" fmla="*/ 1462087 w 1645443"/>
                <a:gd name="connsiteY6" fmla="*/ 183357 h 533400"/>
                <a:gd name="connsiteX7" fmla="*/ 1500187 w 1645443"/>
                <a:gd name="connsiteY7" fmla="*/ 159544 h 533400"/>
                <a:gd name="connsiteX8" fmla="*/ 1543050 w 1645443"/>
                <a:gd name="connsiteY8" fmla="*/ 102394 h 533400"/>
                <a:gd name="connsiteX9" fmla="*/ 1564481 w 1645443"/>
                <a:gd name="connsiteY9" fmla="*/ 54769 h 533400"/>
                <a:gd name="connsiteX10" fmla="*/ 1581150 w 1645443"/>
                <a:gd name="connsiteY10" fmla="*/ 26194 h 533400"/>
                <a:gd name="connsiteX11" fmla="*/ 1595437 w 1645443"/>
                <a:gd name="connsiteY11" fmla="*/ 7144 h 533400"/>
                <a:gd name="connsiteX12" fmla="*/ 1614487 w 1645443"/>
                <a:gd name="connsiteY12" fmla="*/ 0 h 533400"/>
                <a:gd name="connsiteX13" fmla="*/ 1633537 w 1645443"/>
                <a:gd name="connsiteY13" fmla="*/ 4763 h 533400"/>
                <a:gd name="connsiteX14" fmla="*/ 1643062 w 1645443"/>
                <a:gd name="connsiteY14" fmla="*/ 16669 h 533400"/>
                <a:gd name="connsiteX15" fmla="*/ 1645443 w 1645443"/>
                <a:gd name="connsiteY15" fmla="*/ 61913 h 533400"/>
                <a:gd name="connsiteX16" fmla="*/ 1640681 w 1645443"/>
                <a:gd name="connsiteY16" fmla="*/ 126207 h 533400"/>
                <a:gd name="connsiteX17" fmla="*/ 1626393 w 1645443"/>
                <a:gd name="connsiteY17" fmla="*/ 185738 h 533400"/>
                <a:gd name="connsiteX18" fmla="*/ 1585912 w 1645443"/>
                <a:gd name="connsiteY18" fmla="*/ 290513 h 533400"/>
                <a:gd name="connsiteX19" fmla="*/ 1535906 w 1645443"/>
                <a:gd name="connsiteY19" fmla="*/ 388144 h 533400"/>
                <a:gd name="connsiteX20" fmla="*/ 1490662 w 1645443"/>
                <a:gd name="connsiteY20" fmla="*/ 459582 h 533400"/>
                <a:gd name="connsiteX21" fmla="*/ 1462087 w 1645443"/>
                <a:gd name="connsiteY21" fmla="*/ 502444 h 533400"/>
                <a:gd name="connsiteX22" fmla="*/ 1435893 w 1645443"/>
                <a:gd name="connsiteY22" fmla="*/ 526257 h 533400"/>
                <a:gd name="connsiteX23" fmla="*/ 1407318 w 1645443"/>
                <a:gd name="connsiteY23" fmla="*/ 533400 h 533400"/>
                <a:gd name="connsiteX24" fmla="*/ 1381125 w 1645443"/>
                <a:gd name="connsiteY24" fmla="*/ 533400 h 533400"/>
                <a:gd name="connsiteX25" fmla="*/ 1340643 w 1645443"/>
                <a:gd name="connsiteY25" fmla="*/ 526257 h 533400"/>
                <a:gd name="connsiteX26" fmla="*/ 1300162 w 1645443"/>
                <a:gd name="connsiteY26" fmla="*/ 514350 h 533400"/>
                <a:gd name="connsiteX27" fmla="*/ 1273968 w 1645443"/>
                <a:gd name="connsiteY27" fmla="*/ 502444 h 533400"/>
                <a:gd name="connsiteX28" fmla="*/ 1238250 w 1645443"/>
                <a:gd name="connsiteY28" fmla="*/ 497682 h 533400"/>
                <a:gd name="connsiteX29" fmla="*/ 1021556 w 1645443"/>
                <a:gd name="connsiteY29" fmla="*/ 502444 h 533400"/>
                <a:gd name="connsiteX30" fmla="*/ 854868 w 1645443"/>
                <a:gd name="connsiteY30" fmla="*/ 500063 h 533400"/>
                <a:gd name="connsiteX31" fmla="*/ 435768 w 1645443"/>
                <a:gd name="connsiteY31" fmla="*/ 471488 h 533400"/>
                <a:gd name="connsiteX32" fmla="*/ 366712 w 1645443"/>
                <a:gd name="connsiteY32" fmla="*/ 473869 h 533400"/>
                <a:gd name="connsiteX33" fmla="*/ 128587 w 1645443"/>
                <a:gd name="connsiteY33" fmla="*/ 457200 h 533400"/>
                <a:gd name="connsiteX34" fmla="*/ 11906 w 1645443"/>
                <a:gd name="connsiteY34" fmla="*/ 454819 h 533400"/>
                <a:gd name="connsiteX35" fmla="*/ 0 w 1645443"/>
                <a:gd name="connsiteY35" fmla="*/ 250032 h 533400"/>
                <a:gd name="connsiteX36" fmla="*/ 173831 w 1645443"/>
                <a:gd name="connsiteY36" fmla="*/ 254794 h 533400"/>
                <a:gd name="connsiteX37" fmla="*/ 514350 w 1645443"/>
                <a:gd name="connsiteY37" fmla="*/ 254794 h 533400"/>
                <a:gd name="connsiteX38" fmla="*/ 666750 w 1645443"/>
                <a:gd name="connsiteY38" fmla="*/ 252413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45443" h="533400">
                  <a:moveTo>
                    <a:pt x="666750" y="252413"/>
                  </a:moveTo>
                  <a:lnTo>
                    <a:pt x="995362" y="254794"/>
                  </a:lnTo>
                  <a:lnTo>
                    <a:pt x="1116806" y="252413"/>
                  </a:lnTo>
                  <a:lnTo>
                    <a:pt x="1262062" y="242888"/>
                  </a:lnTo>
                  <a:lnTo>
                    <a:pt x="1338262" y="226219"/>
                  </a:lnTo>
                  <a:lnTo>
                    <a:pt x="1407318" y="204788"/>
                  </a:lnTo>
                  <a:lnTo>
                    <a:pt x="1462087" y="183357"/>
                  </a:lnTo>
                  <a:lnTo>
                    <a:pt x="1500187" y="159544"/>
                  </a:lnTo>
                  <a:lnTo>
                    <a:pt x="1543050" y="102394"/>
                  </a:lnTo>
                  <a:lnTo>
                    <a:pt x="1564481" y="54769"/>
                  </a:lnTo>
                  <a:lnTo>
                    <a:pt x="1581150" y="26194"/>
                  </a:lnTo>
                  <a:lnTo>
                    <a:pt x="1595437" y="7144"/>
                  </a:lnTo>
                  <a:lnTo>
                    <a:pt x="1614487" y="0"/>
                  </a:lnTo>
                  <a:lnTo>
                    <a:pt x="1633537" y="4763"/>
                  </a:lnTo>
                  <a:lnTo>
                    <a:pt x="1643062" y="16669"/>
                  </a:lnTo>
                  <a:lnTo>
                    <a:pt x="1645443" y="61913"/>
                  </a:lnTo>
                  <a:lnTo>
                    <a:pt x="1640681" y="126207"/>
                  </a:lnTo>
                  <a:lnTo>
                    <a:pt x="1626393" y="185738"/>
                  </a:lnTo>
                  <a:lnTo>
                    <a:pt x="1585912" y="290513"/>
                  </a:lnTo>
                  <a:lnTo>
                    <a:pt x="1535906" y="388144"/>
                  </a:lnTo>
                  <a:lnTo>
                    <a:pt x="1490662" y="459582"/>
                  </a:lnTo>
                  <a:lnTo>
                    <a:pt x="1462087" y="502444"/>
                  </a:lnTo>
                  <a:lnTo>
                    <a:pt x="1435893" y="526257"/>
                  </a:lnTo>
                  <a:lnTo>
                    <a:pt x="1407318" y="533400"/>
                  </a:lnTo>
                  <a:lnTo>
                    <a:pt x="1381125" y="533400"/>
                  </a:lnTo>
                  <a:lnTo>
                    <a:pt x="1340643" y="526257"/>
                  </a:lnTo>
                  <a:lnTo>
                    <a:pt x="1300162" y="514350"/>
                  </a:lnTo>
                  <a:lnTo>
                    <a:pt x="1273968" y="502444"/>
                  </a:lnTo>
                  <a:lnTo>
                    <a:pt x="1238250" y="497682"/>
                  </a:lnTo>
                  <a:lnTo>
                    <a:pt x="1021556" y="502444"/>
                  </a:lnTo>
                  <a:lnTo>
                    <a:pt x="854868" y="500063"/>
                  </a:lnTo>
                  <a:lnTo>
                    <a:pt x="435768" y="471488"/>
                  </a:lnTo>
                  <a:lnTo>
                    <a:pt x="366712" y="473869"/>
                  </a:lnTo>
                  <a:lnTo>
                    <a:pt x="128587" y="457200"/>
                  </a:lnTo>
                  <a:lnTo>
                    <a:pt x="11906" y="454819"/>
                  </a:lnTo>
                  <a:lnTo>
                    <a:pt x="0" y="250032"/>
                  </a:lnTo>
                  <a:lnTo>
                    <a:pt x="173831" y="254794"/>
                  </a:lnTo>
                  <a:lnTo>
                    <a:pt x="514350" y="254794"/>
                  </a:lnTo>
                  <a:lnTo>
                    <a:pt x="666750" y="2524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87">
              <a:extLst>
                <a:ext uri="{FF2B5EF4-FFF2-40B4-BE49-F238E27FC236}">
                  <a16:creationId xmlns:a16="http://schemas.microsoft.com/office/drawing/2014/main" id="{F8CFC8FE-FD4F-4E86-8EF5-222A11D1FCC5}"/>
                </a:ext>
              </a:extLst>
            </p:cNvPr>
            <p:cNvSpPr/>
            <p:nvPr/>
          </p:nvSpPr>
          <p:spPr>
            <a:xfrm>
              <a:off x="5903914" y="2268539"/>
              <a:ext cx="2200275" cy="403225"/>
            </a:xfrm>
            <a:custGeom>
              <a:avLst/>
              <a:gdLst>
                <a:gd name="connsiteX0" fmla="*/ 459581 w 2200275"/>
                <a:gd name="connsiteY0" fmla="*/ 192882 h 402432"/>
                <a:gd name="connsiteX1" fmla="*/ 776287 w 2200275"/>
                <a:gd name="connsiteY1" fmla="*/ 171450 h 402432"/>
                <a:gd name="connsiteX2" fmla="*/ 1269206 w 2200275"/>
                <a:gd name="connsiteY2" fmla="*/ 128588 h 402432"/>
                <a:gd name="connsiteX3" fmla="*/ 1524000 w 2200275"/>
                <a:gd name="connsiteY3" fmla="*/ 102394 h 402432"/>
                <a:gd name="connsiteX4" fmla="*/ 1631156 w 2200275"/>
                <a:gd name="connsiteY4" fmla="*/ 85725 h 402432"/>
                <a:gd name="connsiteX5" fmla="*/ 1702594 w 2200275"/>
                <a:gd name="connsiteY5" fmla="*/ 61913 h 402432"/>
                <a:gd name="connsiteX6" fmla="*/ 1795462 w 2200275"/>
                <a:gd name="connsiteY6" fmla="*/ 23813 h 402432"/>
                <a:gd name="connsiteX7" fmla="*/ 1835944 w 2200275"/>
                <a:gd name="connsiteY7" fmla="*/ 0 h 402432"/>
                <a:gd name="connsiteX8" fmla="*/ 1916906 w 2200275"/>
                <a:gd name="connsiteY8" fmla="*/ 4763 h 402432"/>
                <a:gd name="connsiteX9" fmla="*/ 1985962 w 2200275"/>
                <a:gd name="connsiteY9" fmla="*/ 11907 h 402432"/>
                <a:gd name="connsiteX10" fmla="*/ 2047875 w 2200275"/>
                <a:gd name="connsiteY10" fmla="*/ 30957 h 402432"/>
                <a:gd name="connsiteX11" fmla="*/ 2119312 w 2200275"/>
                <a:gd name="connsiteY11" fmla="*/ 66675 h 402432"/>
                <a:gd name="connsiteX12" fmla="*/ 2164556 w 2200275"/>
                <a:gd name="connsiteY12" fmla="*/ 97632 h 402432"/>
                <a:gd name="connsiteX13" fmla="*/ 2190750 w 2200275"/>
                <a:gd name="connsiteY13" fmla="*/ 128588 h 402432"/>
                <a:gd name="connsiteX14" fmla="*/ 2200275 w 2200275"/>
                <a:gd name="connsiteY14" fmla="*/ 154782 h 402432"/>
                <a:gd name="connsiteX15" fmla="*/ 2200275 w 2200275"/>
                <a:gd name="connsiteY15" fmla="*/ 173832 h 402432"/>
                <a:gd name="connsiteX16" fmla="*/ 2185987 w 2200275"/>
                <a:gd name="connsiteY16" fmla="*/ 197644 h 402432"/>
                <a:gd name="connsiteX17" fmla="*/ 2164556 w 2200275"/>
                <a:gd name="connsiteY17" fmla="*/ 219075 h 402432"/>
                <a:gd name="connsiteX18" fmla="*/ 2138362 w 2200275"/>
                <a:gd name="connsiteY18" fmla="*/ 226219 h 402432"/>
                <a:gd name="connsiteX19" fmla="*/ 1854994 w 2200275"/>
                <a:gd name="connsiteY19" fmla="*/ 245269 h 402432"/>
                <a:gd name="connsiteX20" fmla="*/ 952500 w 2200275"/>
                <a:gd name="connsiteY20" fmla="*/ 316707 h 402432"/>
                <a:gd name="connsiteX21" fmla="*/ 566737 w 2200275"/>
                <a:gd name="connsiteY21" fmla="*/ 361950 h 402432"/>
                <a:gd name="connsiteX22" fmla="*/ 490537 w 2200275"/>
                <a:gd name="connsiteY22" fmla="*/ 373857 h 402432"/>
                <a:gd name="connsiteX23" fmla="*/ 328612 w 2200275"/>
                <a:gd name="connsiteY23" fmla="*/ 402432 h 402432"/>
                <a:gd name="connsiteX24" fmla="*/ 288131 w 2200275"/>
                <a:gd name="connsiteY24" fmla="*/ 395288 h 402432"/>
                <a:gd name="connsiteX25" fmla="*/ 230981 w 2200275"/>
                <a:gd name="connsiteY25" fmla="*/ 371475 h 402432"/>
                <a:gd name="connsiteX26" fmla="*/ 138112 w 2200275"/>
                <a:gd name="connsiteY26" fmla="*/ 319088 h 402432"/>
                <a:gd name="connsiteX27" fmla="*/ 76200 w 2200275"/>
                <a:gd name="connsiteY27" fmla="*/ 266700 h 402432"/>
                <a:gd name="connsiteX28" fmla="*/ 26194 w 2200275"/>
                <a:gd name="connsiteY28" fmla="*/ 216694 h 402432"/>
                <a:gd name="connsiteX29" fmla="*/ 0 w 2200275"/>
                <a:gd name="connsiteY29" fmla="*/ 185738 h 402432"/>
                <a:gd name="connsiteX30" fmla="*/ 0 w 2200275"/>
                <a:gd name="connsiteY30" fmla="*/ 161925 h 402432"/>
                <a:gd name="connsiteX31" fmla="*/ 4762 w 2200275"/>
                <a:gd name="connsiteY31" fmla="*/ 145257 h 402432"/>
                <a:gd name="connsiteX32" fmla="*/ 30956 w 2200275"/>
                <a:gd name="connsiteY32" fmla="*/ 147638 h 402432"/>
                <a:gd name="connsiteX33" fmla="*/ 54769 w 2200275"/>
                <a:gd name="connsiteY33" fmla="*/ 159544 h 402432"/>
                <a:gd name="connsiteX34" fmla="*/ 119062 w 2200275"/>
                <a:gd name="connsiteY34" fmla="*/ 183357 h 402432"/>
                <a:gd name="connsiteX35" fmla="*/ 200025 w 2200275"/>
                <a:gd name="connsiteY35" fmla="*/ 200025 h 402432"/>
                <a:gd name="connsiteX36" fmla="*/ 292894 w 2200275"/>
                <a:gd name="connsiteY36" fmla="*/ 204788 h 402432"/>
                <a:gd name="connsiteX37" fmla="*/ 459581 w 2200275"/>
                <a:gd name="connsiteY37" fmla="*/ 192882 h 40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200275" h="402432">
                  <a:moveTo>
                    <a:pt x="459581" y="192882"/>
                  </a:moveTo>
                  <a:lnTo>
                    <a:pt x="776287" y="171450"/>
                  </a:lnTo>
                  <a:lnTo>
                    <a:pt x="1269206" y="128588"/>
                  </a:lnTo>
                  <a:lnTo>
                    <a:pt x="1524000" y="102394"/>
                  </a:lnTo>
                  <a:lnTo>
                    <a:pt x="1631156" y="85725"/>
                  </a:lnTo>
                  <a:lnTo>
                    <a:pt x="1702594" y="61913"/>
                  </a:lnTo>
                  <a:lnTo>
                    <a:pt x="1795462" y="23813"/>
                  </a:lnTo>
                  <a:lnTo>
                    <a:pt x="1835944" y="0"/>
                  </a:lnTo>
                  <a:lnTo>
                    <a:pt x="1916906" y="4763"/>
                  </a:lnTo>
                  <a:lnTo>
                    <a:pt x="1985962" y="11907"/>
                  </a:lnTo>
                  <a:lnTo>
                    <a:pt x="2047875" y="30957"/>
                  </a:lnTo>
                  <a:lnTo>
                    <a:pt x="2119312" y="66675"/>
                  </a:lnTo>
                  <a:lnTo>
                    <a:pt x="2164556" y="97632"/>
                  </a:lnTo>
                  <a:lnTo>
                    <a:pt x="2190750" y="128588"/>
                  </a:lnTo>
                  <a:lnTo>
                    <a:pt x="2200275" y="154782"/>
                  </a:lnTo>
                  <a:lnTo>
                    <a:pt x="2200275" y="173832"/>
                  </a:lnTo>
                  <a:lnTo>
                    <a:pt x="2185987" y="197644"/>
                  </a:lnTo>
                  <a:lnTo>
                    <a:pt x="2164556" y="219075"/>
                  </a:lnTo>
                  <a:lnTo>
                    <a:pt x="2138362" y="226219"/>
                  </a:lnTo>
                  <a:lnTo>
                    <a:pt x="1854994" y="245269"/>
                  </a:lnTo>
                  <a:lnTo>
                    <a:pt x="952500" y="316707"/>
                  </a:lnTo>
                  <a:lnTo>
                    <a:pt x="566737" y="361950"/>
                  </a:lnTo>
                  <a:lnTo>
                    <a:pt x="490537" y="373857"/>
                  </a:lnTo>
                  <a:lnTo>
                    <a:pt x="328612" y="402432"/>
                  </a:lnTo>
                  <a:lnTo>
                    <a:pt x="288131" y="395288"/>
                  </a:lnTo>
                  <a:lnTo>
                    <a:pt x="230981" y="371475"/>
                  </a:lnTo>
                  <a:lnTo>
                    <a:pt x="138112" y="319088"/>
                  </a:lnTo>
                  <a:lnTo>
                    <a:pt x="76200" y="266700"/>
                  </a:lnTo>
                  <a:lnTo>
                    <a:pt x="26194" y="216694"/>
                  </a:lnTo>
                  <a:lnTo>
                    <a:pt x="0" y="185738"/>
                  </a:lnTo>
                  <a:lnTo>
                    <a:pt x="0" y="161925"/>
                  </a:lnTo>
                  <a:lnTo>
                    <a:pt x="4762" y="145257"/>
                  </a:lnTo>
                  <a:lnTo>
                    <a:pt x="30956" y="147638"/>
                  </a:lnTo>
                  <a:lnTo>
                    <a:pt x="54769" y="159544"/>
                  </a:lnTo>
                  <a:lnTo>
                    <a:pt x="119062" y="183357"/>
                  </a:lnTo>
                  <a:lnTo>
                    <a:pt x="200025" y="200025"/>
                  </a:lnTo>
                  <a:lnTo>
                    <a:pt x="292894" y="204788"/>
                  </a:lnTo>
                  <a:lnTo>
                    <a:pt x="459581" y="1928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88">
              <a:extLst>
                <a:ext uri="{FF2B5EF4-FFF2-40B4-BE49-F238E27FC236}">
                  <a16:creationId xmlns:a16="http://schemas.microsoft.com/office/drawing/2014/main" id="{60FDA5AA-0989-4C35-963B-90E1C361630B}"/>
                </a:ext>
              </a:extLst>
            </p:cNvPr>
            <p:cNvSpPr/>
            <p:nvPr/>
          </p:nvSpPr>
          <p:spPr>
            <a:xfrm>
              <a:off x="5495926" y="2736850"/>
              <a:ext cx="3051175" cy="488950"/>
            </a:xfrm>
            <a:custGeom>
              <a:avLst/>
              <a:gdLst>
                <a:gd name="connsiteX0" fmla="*/ 1104900 w 3051175"/>
                <a:gd name="connsiteY0" fmla="*/ 206375 h 488950"/>
                <a:gd name="connsiteX1" fmla="*/ 1663700 w 3051175"/>
                <a:gd name="connsiteY1" fmla="*/ 152400 h 488950"/>
                <a:gd name="connsiteX2" fmla="*/ 2136775 w 3051175"/>
                <a:gd name="connsiteY2" fmla="*/ 114300 h 488950"/>
                <a:gd name="connsiteX3" fmla="*/ 2419350 w 3051175"/>
                <a:gd name="connsiteY3" fmla="*/ 88900 h 488950"/>
                <a:gd name="connsiteX4" fmla="*/ 2489200 w 3051175"/>
                <a:gd name="connsiteY4" fmla="*/ 60325 h 488950"/>
                <a:gd name="connsiteX5" fmla="*/ 2574925 w 3051175"/>
                <a:gd name="connsiteY5" fmla="*/ 19050 h 488950"/>
                <a:gd name="connsiteX6" fmla="*/ 2616200 w 3051175"/>
                <a:gd name="connsiteY6" fmla="*/ 0 h 488950"/>
                <a:gd name="connsiteX7" fmla="*/ 2657475 w 3051175"/>
                <a:gd name="connsiteY7" fmla="*/ 6350 h 488950"/>
                <a:gd name="connsiteX8" fmla="*/ 2740025 w 3051175"/>
                <a:gd name="connsiteY8" fmla="*/ 22225 h 488950"/>
                <a:gd name="connsiteX9" fmla="*/ 2870200 w 3051175"/>
                <a:gd name="connsiteY9" fmla="*/ 66675 h 488950"/>
                <a:gd name="connsiteX10" fmla="*/ 2962275 w 3051175"/>
                <a:gd name="connsiteY10" fmla="*/ 107950 h 488950"/>
                <a:gd name="connsiteX11" fmla="*/ 3009900 w 3051175"/>
                <a:gd name="connsiteY11" fmla="*/ 133350 h 488950"/>
                <a:gd name="connsiteX12" fmla="*/ 3035300 w 3051175"/>
                <a:gd name="connsiteY12" fmla="*/ 161925 h 488950"/>
                <a:gd name="connsiteX13" fmla="*/ 3051175 w 3051175"/>
                <a:gd name="connsiteY13" fmla="*/ 206375 h 488950"/>
                <a:gd name="connsiteX14" fmla="*/ 3048000 w 3051175"/>
                <a:gd name="connsiteY14" fmla="*/ 231775 h 488950"/>
                <a:gd name="connsiteX15" fmla="*/ 3028950 w 3051175"/>
                <a:gd name="connsiteY15" fmla="*/ 266700 h 488950"/>
                <a:gd name="connsiteX16" fmla="*/ 3000375 w 3051175"/>
                <a:gd name="connsiteY16" fmla="*/ 295275 h 488950"/>
                <a:gd name="connsiteX17" fmla="*/ 2959100 w 3051175"/>
                <a:gd name="connsiteY17" fmla="*/ 314325 h 488950"/>
                <a:gd name="connsiteX18" fmla="*/ 2870200 w 3051175"/>
                <a:gd name="connsiteY18" fmla="*/ 298450 h 488950"/>
                <a:gd name="connsiteX19" fmla="*/ 2749550 w 3051175"/>
                <a:gd name="connsiteY19" fmla="*/ 279400 h 488950"/>
                <a:gd name="connsiteX20" fmla="*/ 2581275 w 3051175"/>
                <a:gd name="connsiteY20" fmla="*/ 260350 h 488950"/>
                <a:gd name="connsiteX21" fmla="*/ 2327275 w 3051175"/>
                <a:gd name="connsiteY21" fmla="*/ 266700 h 488950"/>
                <a:gd name="connsiteX22" fmla="*/ 1958975 w 3051175"/>
                <a:gd name="connsiteY22" fmla="*/ 285750 h 488950"/>
                <a:gd name="connsiteX23" fmla="*/ 1514475 w 3051175"/>
                <a:gd name="connsiteY23" fmla="*/ 320675 h 488950"/>
                <a:gd name="connsiteX24" fmla="*/ 1085850 w 3051175"/>
                <a:gd name="connsiteY24" fmla="*/ 368300 h 488950"/>
                <a:gd name="connsiteX25" fmla="*/ 771525 w 3051175"/>
                <a:gd name="connsiteY25" fmla="*/ 412750 h 488950"/>
                <a:gd name="connsiteX26" fmla="*/ 555625 w 3051175"/>
                <a:gd name="connsiteY26" fmla="*/ 463550 h 488950"/>
                <a:gd name="connsiteX27" fmla="*/ 463550 w 3051175"/>
                <a:gd name="connsiteY27" fmla="*/ 488950 h 488950"/>
                <a:gd name="connsiteX28" fmla="*/ 406400 w 3051175"/>
                <a:gd name="connsiteY28" fmla="*/ 479425 h 488950"/>
                <a:gd name="connsiteX29" fmla="*/ 333375 w 3051175"/>
                <a:gd name="connsiteY29" fmla="*/ 457200 h 488950"/>
                <a:gd name="connsiteX30" fmla="*/ 244475 w 3051175"/>
                <a:gd name="connsiteY30" fmla="*/ 425450 h 488950"/>
                <a:gd name="connsiteX31" fmla="*/ 171450 w 3051175"/>
                <a:gd name="connsiteY31" fmla="*/ 387350 h 488950"/>
                <a:gd name="connsiteX32" fmla="*/ 107950 w 3051175"/>
                <a:gd name="connsiteY32" fmla="*/ 339725 h 488950"/>
                <a:gd name="connsiteX33" fmla="*/ 47625 w 3051175"/>
                <a:gd name="connsiteY33" fmla="*/ 282575 h 488950"/>
                <a:gd name="connsiteX34" fmla="*/ 9525 w 3051175"/>
                <a:gd name="connsiteY34" fmla="*/ 238125 h 488950"/>
                <a:gd name="connsiteX35" fmla="*/ 0 w 3051175"/>
                <a:gd name="connsiteY35" fmla="*/ 203200 h 488950"/>
                <a:gd name="connsiteX36" fmla="*/ 9525 w 3051175"/>
                <a:gd name="connsiteY36" fmla="*/ 187325 h 488950"/>
                <a:gd name="connsiteX37" fmla="*/ 38100 w 3051175"/>
                <a:gd name="connsiteY37" fmla="*/ 187325 h 488950"/>
                <a:gd name="connsiteX38" fmla="*/ 76200 w 3051175"/>
                <a:gd name="connsiteY38" fmla="*/ 203200 h 488950"/>
                <a:gd name="connsiteX39" fmla="*/ 139700 w 3051175"/>
                <a:gd name="connsiteY39" fmla="*/ 234950 h 488950"/>
                <a:gd name="connsiteX40" fmla="*/ 190500 w 3051175"/>
                <a:gd name="connsiteY40" fmla="*/ 247650 h 488950"/>
                <a:gd name="connsiteX41" fmla="*/ 241300 w 3051175"/>
                <a:gd name="connsiteY41" fmla="*/ 247650 h 488950"/>
                <a:gd name="connsiteX42" fmla="*/ 409575 w 3051175"/>
                <a:gd name="connsiteY42" fmla="*/ 247650 h 488950"/>
                <a:gd name="connsiteX43" fmla="*/ 673100 w 3051175"/>
                <a:gd name="connsiteY43" fmla="*/ 241300 h 488950"/>
                <a:gd name="connsiteX44" fmla="*/ 1104900 w 3051175"/>
                <a:gd name="connsiteY44" fmla="*/ 206375 h 488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051175" h="488950">
                  <a:moveTo>
                    <a:pt x="1104900" y="206375"/>
                  </a:moveTo>
                  <a:lnTo>
                    <a:pt x="1663700" y="152400"/>
                  </a:lnTo>
                  <a:lnTo>
                    <a:pt x="2136775" y="114300"/>
                  </a:lnTo>
                  <a:lnTo>
                    <a:pt x="2419350" y="88900"/>
                  </a:lnTo>
                  <a:lnTo>
                    <a:pt x="2489200" y="60325"/>
                  </a:lnTo>
                  <a:lnTo>
                    <a:pt x="2574925" y="19050"/>
                  </a:lnTo>
                  <a:lnTo>
                    <a:pt x="2616200" y="0"/>
                  </a:lnTo>
                  <a:lnTo>
                    <a:pt x="2657475" y="6350"/>
                  </a:lnTo>
                  <a:lnTo>
                    <a:pt x="2740025" y="22225"/>
                  </a:lnTo>
                  <a:lnTo>
                    <a:pt x="2870200" y="66675"/>
                  </a:lnTo>
                  <a:lnTo>
                    <a:pt x="2962275" y="107950"/>
                  </a:lnTo>
                  <a:lnTo>
                    <a:pt x="3009900" y="133350"/>
                  </a:lnTo>
                  <a:lnTo>
                    <a:pt x="3035300" y="161925"/>
                  </a:lnTo>
                  <a:lnTo>
                    <a:pt x="3051175" y="206375"/>
                  </a:lnTo>
                  <a:lnTo>
                    <a:pt x="3048000" y="231775"/>
                  </a:lnTo>
                  <a:lnTo>
                    <a:pt x="3028950" y="266700"/>
                  </a:lnTo>
                  <a:lnTo>
                    <a:pt x="3000375" y="295275"/>
                  </a:lnTo>
                  <a:lnTo>
                    <a:pt x="2959100" y="314325"/>
                  </a:lnTo>
                  <a:lnTo>
                    <a:pt x="2870200" y="298450"/>
                  </a:lnTo>
                  <a:lnTo>
                    <a:pt x="2749550" y="279400"/>
                  </a:lnTo>
                  <a:lnTo>
                    <a:pt x="2581275" y="260350"/>
                  </a:lnTo>
                  <a:lnTo>
                    <a:pt x="2327275" y="266700"/>
                  </a:lnTo>
                  <a:lnTo>
                    <a:pt x="1958975" y="285750"/>
                  </a:lnTo>
                  <a:lnTo>
                    <a:pt x="1514475" y="320675"/>
                  </a:lnTo>
                  <a:lnTo>
                    <a:pt x="1085850" y="368300"/>
                  </a:lnTo>
                  <a:lnTo>
                    <a:pt x="771525" y="412750"/>
                  </a:lnTo>
                  <a:lnTo>
                    <a:pt x="555625" y="463550"/>
                  </a:lnTo>
                  <a:lnTo>
                    <a:pt x="463550" y="488950"/>
                  </a:lnTo>
                  <a:lnTo>
                    <a:pt x="406400" y="479425"/>
                  </a:lnTo>
                  <a:lnTo>
                    <a:pt x="333375" y="457200"/>
                  </a:lnTo>
                  <a:lnTo>
                    <a:pt x="244475" y="425450"/>
                  </a:lnTo>
                  <a:lnTo>
                    <a:pt x="171450" y="387350"/>
                  </a:lnTo>
                  <a:lnTo>
                    <a:pt x="107950" y="339725"/>
                  </a:lnTo>
                  <a:lnTo>
                    <a:pt x="47625" y="282575"/>
                  </a:lnTo>
                  <a:lnTo>
                    <a:pt x="9525" y="238125"/>
                  </a:lnTo>
                  <a:lnTo>
                    <a:pt x="0" y="203200"/>
                  </a:lnTo>
                  <a:lnTo>
                    <a:pt x="9525" y="187325"/>
                  </a:lnTo>
                  <a:lnTo>
                    <a:pt x="38100" y="187325"/>
                  </a:lnTo>
                  <a:lnTo>
                    <a:pt x="76200" y="203200"/>
                  </a:lnTo>
                  <a:lnTo>
                    <a:pt x="139700" y="234950"/>
                  </a:lnTo>
                  <a:lnTo>
                    <a:pt x="190500" y="247650"/>
                  </a:lnTo>
                  <a:lnTo>
                    <a:pt x="241300" y="247650"/>
                  </a:lnTo>
                  <a:lnTo>
                    <a:pt x="409575" y="247650"/>
                  </a:lnTo>
                  <a:lnTo>
                    <a:pt x="673100" y="241300"/>
                  </a:lnTo>
                  <a:lnTo>
                    <a:pt x="1104900" y="2063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97">
              <a:extLst>
                <a:ext uri="{FF2B5EF4-FFF2-40B4-BE49-F238E27FC236}">
                  <a16:creationId xmlns:a16="http://schemas.microsoft.com/office/drawing/2014/main" id="{4EF2E0F3-CB4A-4B4E-BF56-B111CEE1421A}"/>
                </a:ext>
              </a:extLst>
            </p:cNvPr>
            <p:cNvSpPr/>
            <p:nvPr/>
          </p:nvSpPr>
          <p:spPr>
            <a:xfrm rot="16200000">
              <a:off x="6262689" y="3395664"/>
              <a:ext cx="1863725" cy="1641475"/>
            </a:xfrm>
            <a:custGeom>
              <a:avLst/>
              <a:gdLst>
                <a:gd name="connsiteX0" fmla="*/ 1597025 w 1863725"/>
                <a:gd name="connsiteY0" fmla="*/ 276225 h 1641475"/>
                <a:gd name="connsiteX1" fmla="*/ 1635125 w 1863725"/>
                <a:gd name="connsiteY1" fmla="*/ 908050 h 1641475"/>
                <a:gd name="connsiteX2" fmla="*/ 1651000 w 1863725"/>
                <a:gd name="connsiteY2" fmla="*/ 1187450 h 1641475"/>
                <a:gd name="connsiteX3" fmla="*/ 1651000 w 1863725"/>
                <a:gd name="connsiteY3" fmla="*/ 1219200 h 1641475"/>
                <a:gd name="connsiteX4" fmla="*/ 1647825 w 1863725"/>
                <a:gd name="connsiteY4" fmla="*/ 1241425 h 1641475"/>
                <a:gd name="connsiteX5" fmla="*/ 1638300 w 1863725"/>
                <a:gd name="connsiteY5" fmla="*/ 1273175 h 1641475"/>
                <a:gd name="connsiteX6" fmla="*/ 1619250 w 1863725"/>
                <a:gd name="connsiteY6" fmla="*/ 1295400 h 1641475"/>
                <a:gd name="connsiteX7" fmla="*/ 1584325 w 1863725"/>
                <a:gd name="connsiteY7" fmla="*/ 1311275 h 1641475"/>
                <a:gd name="connsiteX8" fmla="*/ 1454150 w 1863725"/>
                <a:gd name="connsiteY8" fmla="*/ 1320800 h 1641475"/>
                <a:gd name="connsiteX9" fmla="*/ 1308100 w 1863725"/>
                <a:gd name="connsiteY9" fmla="*/ 1320800 h 1641475"/>
                <a:gd name="connsiteX10" fmla="*/ 771525 w 1863725"/>
                <a:gd name="connsiteY10" fmla="*/ 1320800 h 1641475"/>
                <a:gd name="connsiteX11" fmla="*/ 241300 w 1863725"/>
                <a:gd name="connsiteY11" fmla="*/ 1323975 h 1641475"/>
                <a:gd name="connsiteX12" fmla="*/ 114300 w 1863725"/>
                <a:gd name="connsiteY12" fmla="*/ 1327150 h 1641475"/>
                <a:gd name="connsiteX13" fmla="*/ 69850 w 1863725"/>
                <a:gd name="connsiteY13" fmla="*/ 1339850 h 1641475"/>
                <a:gd name="connsiteX14" fmla="*/ 41275 w 1863725"/>
                <a:gd name="connsiteY14" fmla="*/ 1358900 h 1641475"/>
                <a:gd name="connsiteX15" fmla="*/ 22225 w 1863725"/>
                <a:gd name="connsiteY15" fmla="*/ 1384300 h 1641475"/>
                <a:gd name="connsiteX16" fmla="*/ 6350 w 1863725"/>
                <a:gd name="connsiteY16" fmla="*/ 1419225 h 1641475"/>
                <a:gd name="connsiteX17" fmla="*/ 0 w 1863725"/>
                <a:gd name="connsiteY17" fmla="*/ 1450975 h 1641475"/>
                <a:gd name="connsiteX18" fmla="*/ 6350 w 1863725"/>
                <a:gd name="connsiteY18" fmla="*/ 1482725 h 1641475"/>
                <a:gd name="connsiteX19" fmla="*/ 22225 w 1863725"/>
                <a:gd name="connsiteY19" fmla="*/ 1508125 h 1641475"/>
                <a:gd name="connsiteX20" fmla="*/ 57150 w 1863725"/>
                <a:gd name="connsiteY20" fmla="*/ 1533525 h 1641475"/>
                <a:gd name="connsiteX21" fmla="*/ 101600 w 1863725"/>
                <a:gd name="connsiteY21" fmla="*/ 1546225 h 1641475"/>
                <a:gd name="connsiteX22" fmla="*/ 311150 w 1863725"/>
                <a:gd name="connsiteY22" fmla="*/ 1552575 h 1641475"/>
                <a:gd name="connsiteX23" fmla="*/ 1444625 w 1863725"/>
                <a:gd name="connsiteY23" fmla="*/ 1590675 h 1641475"/>
                <a:gd name="connsiteX24" fmla="*/ 1492250 w 1863725"/>
                <a:gd name="connsiteY24" fmla="*/ 1590675 h 1641475"/>
                <a:gd name="connsiteX25" fmla="*/ 1555750 w 1863725"/>
                <a:gd name="connsiteY25" fmla="*/ 1619250 h 1641475"/>
                <a:gd name="connsiteX26" fmla="*/ 1587500 w 1863725"/>
                <a:gd name="connsiteY26" fmla="*/ 1635125 h 1641475"/>
                <a:gd name="connsiteX27" fmla="*/ 1616075 w 1863725"/>
                <a:gd name="connsiteY27" fmla="*/ 1641475 h 1641475"/>
                <a:gd name="connsiteX28" fmla="*/ 1641475 w 1863725"/>
                <a:gd name="connsiteY28" fmla="*/ 1641475 h 1641475"/>
                <a:gd name="connsiteX29" fmla="*/ 1679575 w 1863725"/>
                <a:gd name="connsiteY29" fmla="*/ 1616075 h 1641475"/>
                <a:gd name="connsiteX30" fmla="*/ 1755775 w 1863725"/>
                <a:gd name="connsiteY30" fmla="*/ 1536700 h 1641475"/>
                <a:gd name="connsiteX31" fmla="*/ 1847850 w 1863725"/>
                <a:gd name="connsiteY31" fmla="*/ 1425575 h 1641475"/>
                <a:gd name="connsiteX32" fmla="*/ 1863725 w 1863725"/>
                <a:gd name="connsiteY32" fmla="*/ 1403350 h 1641475"/>
                <a:gd name="connsiteX33" fmla="*/ 1863725 w 1863725"/>
                <a:gd name="connsiteY33" fmla="*/ 1397000 h 1641475"/>
                <a:gd name="connsiteX34" fmla="*/ 1857375 w 1863725"/>
                <a:gd name="connsiteY34" fmla="*/ 1349375 h 1641475"/>
                <a:gd name="connsiteX35" fmla="*/ 1835150 w 1863725"/>
                <a:gd name="connsiteY35" fmla="*/ 1285875 h 1641475"/>
                <a:gd name="connsiteX36" fmla="*/ 1812925 w 1863725"/>
                <a:gd name="connsiteY36" fmla="*/ 1212850 h 1641475"/>
                <a:gd name="connsiteX37" fmla="*/ 1806575 w 1863725"/>
                <a:gd name="connsiteY37" fmla="*/ 1200150 h 1641475"/>
                <a:gd name="connsiteX38" fmla="*/ 1800225 w 1863725"/>
                <a:gd name="connsiteY38" fmla="*/ 1079500 h 1641475"/>
                <a:gd name="connsiteX39" fmla="*/ 1774825 w 1863725"/>
                <a:gd name="connsiteY39" fmla="*/ 768350 h 1641475"/>
                <a:gd name="connsiteX40" fmla="*/ 1714500 w 1863725"/>
                <a:gd name="connsiteY40" fmla="*/ 0 h 1641475"/>
                <a:gd name="connsiteX41" fmla="*/ 1581150 w 1863725"/>
                <a:gd name="connsiteY41" fmla="*/ 0 h 1641475"/>
                <a:gd name="connsiteX42" fmla="*/ 1597025 w 1863725"/>
                <a:gd name="connsiteY42" fmla="*/ 276225 h 164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863725" h="1641475">
                  <a:moveTo>
                    <a:pt x="1597025" y="276225"/>
                  </a:moveTo>
                  <a:lnTo>
                    <a:pt x="1635125" y="908050"/>
                  </a:lnTo>
                  <a:lnTo>
                    <a:pt x="1651000" y="1187450"/>
                  </a:lnTo>
                  <a:lnTo>
                    <a:pt x="1651000" y="1219200"/>
                  </a:lnTo>
                  <a:lnTo>
                    <a:pt x="1647825" y="1241425"/>
                  </a:lnTo>
                  <a:lnTo>
                    <a:pt x="1638300" y="1273175"/>
                  </a:lnTo>
                  <a:lnTo>
                    <a:pt x="1619250" y="1295400"/>
                  </a:lnTo>
                  <a:lnTo>
                    <a:pt x="1584325" y="1311275"/>
                  </a:lnTo>
                  <a:lnTo>
                    <a:pt x="1454150" y="1320800"/>
                  </a:lnTo>
                  <a:lnTo>
                    <a:pt x="1308100" y="1320800"/>
                  </a:lnTo>
                  <a:lnTo>
                    <a:pt x="771525" y="1320800"/>
                  </a:lnTo>
                  <a:lnTo>
                    <a:pt x="241300" y="1323975"/>
                  </a:lnTo>
                  <a:lnTo>
                    <a:pt x="114300" y="1327150"/>
                  </a:lnTo>
                  <a:lnTo>
                    <a:pt x="69850" y="1339850"/>
                  </a:lnTo>
                  <a:lnTo>
                    <a:pt x="41275" y="1358900"/>
                  </a:lnTo>
                  <a:lnTo>
                    <a:pt x="22225" y="1384300"/>
                  </a:lnTo>
                  <a:lnTo>
                    <a:pt x="6350" y="1419225"/>
                  </a:lnTo>
                  <a:lnTo>
                    <a:pt x="0" y="1450975"/>
                  </a:lnTo>
                  <a:lnTo>
                    <a:pt x="6350" y="1482725"/>
                  </a:lnTo>
                  <a:lnTo>
                    <a:pt x="22225" y="1508125"/>
                  </a:lnTo>
                  <a:lnTo>
                    <a:pt x="57150" y="1533525"/>
                  </a:lnTo>
                  <a:lnTo>
                    <a:pt x="101600" y="1546225"/>
                  </a:lnTo>
                  <a:lnTo>
                    <a:pt x="311150" y="1552575"/>
                  </a:lnTo>
                  <a:lnTo>
                    <a:pt x="1444625" y="1590675"/>
                  </a:lnTo>
                  <a:lnTo>
                    <a:pt x="1492250" y="1590675"/>
                  </a:lnTo>
                  <a:lnTo>
                    <a:pt x="1555750" y="1619250"/>
                  </a:lnTo>
                  <a:lnTo>
                    <a:pt x="1587500" y="1635125"/>
                  </a:lnTo>
                  <a:lnTo>
                    <a:pt x="1616075" y="1641475"/>
                  </a:lnTo>
                  <a:lnTo>
                    <a:pt x="1641475" y="1641475"/>
                  </a:lnTo>
                  <a:lnTo>
                    <a:pt x="1679575" y="1616075"/>
                  </a:lnTo>
                  <a:lnTo>
                    <a:pt x="1755775" y="1536700"/>
                  </a:lnTo>
                  <a:lnTo>
                    <a:pt x="1847850" y="1425575"/>
                  </a:lnTo>
                  <a:lnTo>
                    <a:pt x="1863725" y="1403350"/>
                  </a:lnTo>
                  <a:lnTo>
                    <a:pt x="1863725" y="1397000"/>
                  </a:lnTo>
                  <a:lnTo>
                    <a:pt x="1857375" y="1349375"/>
                  </a:lnTo>
                  <a:lnTo>
                    <a:pt x="1835150" y="1285875"/>
                  </a:lnTo>
                  <a:lnTo>
                    <a:pt x="1812925" y="1212850"/>
                  </a:lnTo>
                  <a:lnTo>
                    <a:pt x="1806575" y="1200150"/>
                  </a:lnTo>
                  <a:lnTo>
                    <a:pt x="1800225" y="1079500"/>
                  </a:lnTo>
                  <a:lnTo>
                    <a:pt x="1774825" y="768350"/>
                  </a:lnTo>
                  <a:lnTo>
                    <a:pt x="1714500" y="0"/>
                  </a:lnTo>
                  <a:lnTo>
                    <a:pt x="1581150" y="0"/>
                  </a:lnTo>
                  <a:lnTo>
                    <a:pt x="1597025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89">
              <a:extLst>
                <a:ext uri="{FF2B5EF4-FFF2-40B4-BE49-F238E27FC236}">
                  <a16:creationId xmlns:a16="http://schemas.microsoft.com/office/drawing/2014/main" id="{33359F4C-33BB-4335-A7F8-0B3B06BE833D}"/>
                </a:ext>
              </a:extLst>
            </p:cNvPr>
            <p:cNvSpPr/>
            <p:nvPr/>
          </p:nvSpPr>
          <p:spPr>
            <a:xfrm>
              <a:off x="6332539" y="3786188"/>
              <a:ext cx="1481137" cy="247650"/>
            </a:xfrm>
            <a:custGeom>
              <a:avLst/>
              <a:gdLst>
                <a:gd name="connsiteX0" fmla="*/ 404812 w 1481137"/>
                <a:gd name="connsiteY0" fmla="*/ 78581 h 247650"/>
                <a:gd name="connsiteX1" fmla="*/ 938212 w 1481137"/>
                <a:gd name="connsiteY1" fmla="*/ 45243 h 247650"/>
                <a:gd name="connsiteX2" fmla="*/ 1035844 w 1481137"/>
                <a:gd name="connsiteY2" fmla="*/ 28575 h 247650"/>
                <a:gd name="connsiteX3" fmla="*/ 1135856 w 1481137"/>
                <a:gd name="connsiteY3" fmla="*/ 0 h 247650"/>
                <a:gd name="connsiteX4" fmla="*/ 1181100 w 1481137"/>
                <a:gd name="connsiteY4" fmla="*/ 9525 h 247650"/>
                <a:gd name="connsiteX5" fmla="*/ 1481137 w 1481137"/>
                <a:gd name="connsiteY5" fmla="*/ 71437 h 247650"/>
                <a:gd name="connsiteX6" fmla="*/ 1478756 w 1481137"/>
                <a:gd name="connsiteY6" fmla="*/ 169068 h 247650"/>
                <a:gd name="connsiteX7" fmla="*/ 1250156 w 1481137"/>
                <a:gd name="connsiteY7" fmla="*/ 183356 h 247650"/>
                <a:gd name="connsiteX8" fmla="*/ 921544 w 1481137"/>
                <a:gd name="connsiteY8" fmla="*/ 200025 h 247650"/>
                <a:gd name="connsiteX9" fmla="*/ 640556 w 1481137"/>
                <a:gd name="connsiteY9" fmla="*/ 226218 h 247650"/>
                <a:gd name="connsiteX10" fmla="*/ 411956 w 1481137"/>
                <a:gd name="connsiteY10" fmla="*/ 242887 h 247650"/>
                <a:gd name="connsiteX11" fmla="*/ 269081 w 1481137"/>
                <a:gd name="connsiteY11" fmla="*/ 247650 h 247650"/>
                <a:gd name="connsiteX12" fmla="*/ 164306 w 1481137"/>
                <a:gd name="connsiteY12" fmla="*/ 247650 h 247650"/>
                <a:gd name="connsiteX13" fmla="*/ 0 w 1481137"/>
                <a:gd name="connsiteY13" fmla="*/ 142875 h 247650"/>
                <a:gd name="connsiteX14" fmla="*/ 2381 w 1481137"/>
                <a:gd name="connsiteY14" fmla="*/ 30956 h 247650"/>
                <a:gd name="connsiteX15" fmla="*/ 121444 w 1481137"/>
                <a:gd name="connsiteY15" fmla="*/ 73818 h 247650"/>
                <a:gd name="connsiteX16" fmla="*/ 211931 w 1481137"/>
                <a:gd name="connsiteY16" fmla="*/ 92868 h 247650"/>
                <a:gd name="connsiteX17" fmla="*/ 404812 w 1481137"/>
                <a:gd name="connsiteY17" fmla="*/ 78581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81137" h="247650">
                  <a:moveTo>
                    <a:pt x="404812" y="78581"/>
                  </a:moveTo>
                  <a:lnTo>
                    <a:pt x="938212" y="45243"/>
                  </a:lnTo>
                  <a:lnTo>
                    <a:pt x="1035844" y="28575"/>
                  </a:lnTo>
                  <a:lnTo>
                    <a:pt x="1135856" y="0"/>
                  </a:lnTo>
                  <a:lnTo>
                    <a:pt x="1181100" y="9525"/>
                  </a:lnTo>
                  <a:lnTo>
                    <a:pt x="1481137" y="71437"/>
                  </a:lnTo>
                  <a:cubicBezTo>
                    <a:pt x="1480343" y="103981"/>
                    <a:pt x="1479550" y="136524"/>
                    <a:pt x="1478756" y="169068"/>
                  </a:cubicBezTo>
                  <a:lnTo>
                    <a:pt x="1250156" y="183356"/>
                  </a:lnTo>
                  <a:lnTo>
                    <a:pt x="921544" y="200025"/>
                  </a:lnTo>
                  <a:lnTo>
                    <a:pt x="640556" y="226218"/>
                  </a:lnTo>
                  <a:lnTo>
                    <a:pt x="411956" y="242887"/>
                  </a:lnTo>
                  <a:lnTo>
                    <a:pt x="269081" y="247650"/>
                  </a:lnTo>
                  <a:lnTo>
                    <a:pt x="164306" y="247650"/>
                  </a:lnTo>
                  <a:lnTo>
                    <a:pt x="0" y="142875"/>
                  </a:lnTo>
                  <a:cubicBezTo>
                    <a:pt x="794" y="105569"/>
                    <a:pt x="1587" y="68262"/>
                    <a:pt x="2381" y="30956"/>
                  </a:cubicBezTo>
                  <a:lnTo>
                    <a:pt x="121444" y="73818"/>
                  </a:lnTo>
                  <a:lnTo>
                    <a:pt x="211931" y="92868"/>
                  </a:lnTo>
                  <a:lnTo>
                    <a:pt x="404812" y="785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90">
              <a:extLst>
                <a:ext uri="{FF2B5EF4-FFF2-40B4-BE49-F238E27FC236}">
                  <a16:creationId xmlns:a16="http://schemas.microsoft.com/office/drawing/2014/main" id="{BDA98088-CCDC-49B3-8327-8B139DD91CCE}"/>
                </a:ext>
              </a:extLst>
            </p:cNvPr>
            <p:cNvSpPr/>
            <p:nvPr/>
          </p:nvSpPr>
          <p:spPr>
            <a:xfrm>
              <a:off x="6356350" y="4314826"/>
              <a:ext cx="1409700" cy="233363"/>
            </a:xfrm>
            <a:custGeom>
              <a:avLst/>
              <a:gdLst>
                <a:gd name="connsiteX0" fmla="*/ 340519 w 1409700"/>
                <a:gd name="connsiteY0" fmla="*/ 69056 h 233363"/>
                <a:gd name="connsiteX1" fmla="*/ 1000125 w 1409700"/>
                <a:gd name="connsiteY1" fmla="*/ 30956 h 233363"/>
                <a:gd name="connsiteX2" fmla="*/ 1088232 w 1409700"/>
                <a:gd name="connsiteY2" fmla="*/ 7144 h 233363"/>
                <a:gd name="connsiteX3" fmla="*/ 1154907 w 1409700"/>
                <a:gd name="connsiteY3" fmla="*/ 0 h 233363"/>
                <a:gd name="connsiteX4" fmla="*/ 1223963 w 1409700"/>
                <a:gd name="connsiteY4" fmla="*/ 0 h 233363"/>
                <a:gd name="connsiteX5" fmla="*/ 1304925 w 1409700"/>
                <a:gd name="connsiteY5" fmla="*/ 2381 h 233363"/>
                <a:gd name="connsiteX6" fmla="*/ 1409700 w 1409700"/>
                <a:gd name="connsiteY6" fmla="*/ 21431 h 233363"/>
                <a:gd name="connsiteX7" fmla="*/ 1409700 w 1409700"/>
                <a:gd name="connsiteY7" fmla="*/ 161925 h 233363"/>
                <a:gd name="connsiteX8" fmla="*/ 1276350 w 1409700"/>
                <a:gd name="connsiteY8" fmla="*/ 164306 h 233363"/>
                <a:gd name="connsiteX9" fmla="*/ 1078707 w 1409700"/>
                <a:gd name="connsiteY9" fmla="*/ 166688 h 233363"/>
                <a:gd name="connsiteX10" fmla="*/ 826294 w 1409700"/>
                <a:gd name="connsiteY10" fmla="*/ 183356 h 233363"/>
                <a:gd name="connsiteX11" fmla="*/ 473869 w 1409700"/>
                <a:gd name="connsiteY11" fmla="*/ 207169 h 233363"/>
                <a:gd name="connsiteX12" fmla="*/ 164307 w 1409700"/>
                <a:gd name="connsiteY12" fmla="*/ 233363 h 233363"/>
                <a:gd name="connsiteX13" fmla="*/ 100013 w 1409700"/>
                <a:gd name="connsiteY13" fmla="*/ 204788 h 233363"/>
                <a:gd name="connsiteX14" fmla="*/ 2382 w 1409700"/>
                <a:gd name="connsiteY14" fmla="*/ 161925 h 233363"/>
                <a:gd name="connsiteX15" fmla="*/ 0 w 1409700"/>
                <a:gd name="connsiteY15" fmla="*/ 23813 h 233363"/>
                <a:gd name="connsiteX16" fmla="*/ 107157 w 1409700"/>
                <a:gd name="connsiteY16" fmla="*/ 59531 h 233363"/>
                <a:gd name="connsiteX17" fmla="*/ 197644 w 1409700"/>
                <a:gd name="connsiteY17" fmla="*/ 76200 h 233363"/>
                <a:gd name="connsiteX18" fmla="*/ 340519 w 1409700"/>
                <a:gd name="connsiteY18" fmla="*/ 69056 h 23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09700" h="233363">
                  <a:moveTo>
                    <a:pt x="340519" y="69056"/>
                  </a:moveTo>
                  <a:lnTo>
                    <a:pt x="1000125" y="30956"/>
                  </a:lnTo>
                  <a:lnTo>
                    <a:pt x="1088232" y="7144"/>
                  </a:lnTo>
                  <a:lnTo>
                    <a:pt x="1154907" y="0"/>
                  </a:lnTo>
                  <a:lnTo>
                    <a:pt x="1223963" y="0"/>
                  </a:lnTo>
                  <a:lnTo>
                    <a:pt x="1304925" y="2381"/>
                  </a:lnTo>
                  <a:lnTo>
                    <a:pt x="1409700" y="21431"/>
                  </a:lnTo>
                  <a:lnTo>
                    <a:pt x="1409700" y="161925"/>
                  </a:lnTo>
                  <a:lnTo>
                    <a:pt x="1276350" y="164306"/>
                  </a:lnTo>
                  <a:lnTo>
                    <a:pt x="1078707" y="166688"/>
                  </a:lnTo>
                  <a:lnTo>
                    <a:pt x="826294" y="183356"/>
                  </a:lnTo>
                  <a:lnTo>
                    <a:pt x="473869" y="207169"/>
                  </a:lnTo>
                  <a:lnTo>
                    <a:pt x="164307" y="233363"/>
                  </a:lnTo>
                  <a:lnTo>
                    <a:pt x="100013" y="204788"/>
                  </a:lnTo>
                  <a:lnTo>
                    <a:pt x="2382" y="161925"/>
                  </a:lnTo>
                  <a:lnTo>
                    <a:pt x="0" y="23813"/>
                  </a:lnTo>
                  <a:lnTo>
                    <a:pt x="107157" y="59531"/>
                  </a:lnTo>
                  <a:lnTo>
                    <a:pt x="197644" y="76200"/>
                  </a:lnTo>
                  <a:lnTo>
                    <a:pt x="340519" y="690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91">
              <a:extLst>
                <a:ext uri="{FF2B5EF4-FFF2-40B4-BE49-F238E27FC236}">
                  <a16:creationId xmlns:a16="http://schemas.microsoft.com/office/drawing/2014/main" id="{CB529749-5EC2-4D87-9576-F4D6A189E8BC}"/>
                </a:ext>
              </a:extLst>
            </p:cNvPr>
            <p:cNvSpPr/>
            <p:nvPr/>
          </p:nvSpPr>
          <p:spPr>
            <a:xfrm>
              <a:off x="6370639" y="4875213"/>
              <a:ext cx="1387475" cy="239712"/>
            </a:xfrm>
            <a:custGeom>
              <a:avLst/>
              <a:gdLst>
                <a:gd name="connsiteX0" fmla="*/ 190500 w 1388269"/>
                <a:gd name="connsiteY0" fmla="*/ 88106 h 240506"/>
                <a:gd name="connsiteX1" fmla="*/ 888206 w 1388269"/>
                <a:gd name="connsiteY1" fmla="*/ 38100 h 240506"/>
                <a:gd name="connsiteX2" fmla="*/ 1388269 w 1388269"/>
                <a:gd name="connsiteY2" fmla="*/ 0 h 240506"/>
                <a:gd name="connsiteX3" fmla="*/ 1388269 w 1388269"/>
                <a:gd name="connsiteY3" fmla="*/ 140494 h 240506"/>
                <a:gd name="connsiteX4" fmla="*/ 1216819 w 1388269"/>
                <a:gd name="connsiteY4" fmla="*/ 150019 h 240506"/>
                <a:gd name="connsiteX5" fmla="*/ 4762 w 1388269"/>
                <a:gd name="connsiteY5" fmla="*/ 240506 h 240506"/>
                <a:gd name="connsiteX6" fmla="*/ 0 w 1388269"/>
                <a:gd name="connsiteY6" fmla="*/ 100012 h 240506"/>
                <a:gd name="connsiteX7" fmla="*/ 190500 w 1388269"/>
                <a:gd name="connsiteY7" fmla="*/ 88106 h 240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269" h="240506">
                  <a:moveTo>
                    <a:pt x="190500" y="88106"/>
                  </a:moveTo>
                  <a:lnTo>
                    <a:pt x="888206" y="38100"/>
                  </a:lnTo>
                  <a:lnTo>
                    <a:pt x="1388269" y="0"/>
                  </a:lnTo>
                  <a:lnTo>
                    <a:pt x="1388269" y="140494"/>
                  </a:lnTo>
                  <a:lnTo>
                    <a:pt x="1216819" y="150019"/>
                  </a:lnTo>
                  <a:lnTo>
                    <a:pt x="4762" y="240506"/>
                  </a:lnTo>
                  <a:lnTo>
                    <a:pt x="0" y="100012"/>
                  </a:lnTo>
                  <a:lnTo>
                    <a:pt x="190500" y="881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92">
              <a:extLst>
                <a:ext uri="{FF2B5EF4-FFF2-40B4-BE49-F238E27FC236}">
                  <a16:creationId xmlns:a16="http://schemas.microsoft.com/office/drawing/2014/main" id="{2F23D4C7-720A-462E-9E6D-E03F25B7AD68}"/>
                </a:ext>
              </a:extLst>
            </p:cNvPr>
            <p:cNvSpPr/>
            <p:nvPr/>
          </p:nvSpPr>
          <p:spPr>
            <a:xfrm>
              <a:off x="5608638" y="5138739"/>
              <a:ext cx="1333500" cy="911225"/>
            </a:xfrm>
            <a:custGeom>
              <a:avLst/>
              <a:gdLst>
                <a:gd name="connsiteX0" fmla="*/ 959644 w 1333500"/>
                <a:gd name="connsiteY0" fmla="*/ 28575 h 912018"/>
                <a:gd name="connsiteX1" fmla="*/ 1076325 w 1333500"/>
                <a:gd name="connsiteY1" fmla="*/ 83343 h 912018"/>
                <a:gd name="connsiteX2" fmla="*/ 1154906 w 1333500"/>
                <a:gd name="connsiteY2" fmla="*/ 133350 h 912018"/>
                <a:gd name="connsiteX3" fmla="*/ 1228725 w 1333500"/>
                <a:gd name="connsiteY3" fmla="*/ 180975 h 912018"/>
                <a:gd name="connsiteX4" fmla="*/ 1285875 w 1333500"/>
                <a:gd name="connsiteY4" fmla="*/ 233362 h 912018"/>
                <a:gd name="connsiteX5" fmla="*/ 1328737 w 1333500"/>
                <a:gd name="connsiteY5" fmla="*/ 288131 h 912018"/>
                <a:gd name="connsiteX6" fmla="*/ 1333500 w 1333500"/>
                <a:gd name="connsiteY6" fmla="*/ 314325 h 912018"/>
                <a:gd name="connsiteX7" fmla="*/ 1326356 w 1333500"/>
                <a:gd name="connsiteY7" fmla="*/ 338137 h 912018"/>
                <a:gd name="connsiteX8" fmla="*/ 1307306 w 1333500"/>
                <a:gd name="connsiteY8" fmla="*/ 345281 h 912018"/>
                <a:gd name="connsiteX9" fmla="*/ 1257300 w 1333500"/>
                <a:gd name="connsiteY9" fmla="*/ 357187 h 912018"/>
                <a:gd name="connsiteX10" fmla="*/ 1176337 w 1333500"/>
                <a:gd name="connsiteY10" fmla="*/ 388143 h 912018"/>
                <a:gd name="connsiteX11" fmla="*/ 1026319 w 1333500"/>
                <a:gd name="connsiteY11" fmla="*/ 461962 h 912018"/>
                <a:gd name="connsiteX12" fmla="*/ 754856 w 1333500"/>
                <a:gd name="connsiteY12" fmla="*/ 597693 h 912018"/>
                <a:gd name="connsiteX13" fmla="*/ 521494 w 1333500"/>
                <a:gd name="connsiteY13" fmla="*/ 704850 h 912018"/>
                <a:gd name="connsiteX14" fmla="*/ 321469 w 1333500"/>
                <a:gd name="connsiteY14" fmla="*/ 795337 h 912018"/>
                <a:gd name="connsiteX15" fmla="*/ 140494 w 1333500"/>
                <a:gd name="connsiteY15" fmla="*/ 869156 h 912018"/>
                <a:gd name="connsiteX16" fmla="*/ 28575 w 1333500"/>
                <a:gd name="connsiteY16" fmla="*/ 912018 h 912018"/>
                <a:gd name="connsiteX17" fmla="*/ 4762 w 1333500"/>
                <a:gd name="connsiteY17" fmla="*/ 909637 h 912018"/>
                <a:gd name="connsiteX18" fmla="*/ 0 w 1333500"/>
                <a:gd name="connsiteY18" fmla="*/ 890587 h 912018"/>
                <a:gd name="connsiteX19" fmla="*/ 2381 w 1333500"/>
                <a:gd name="connsiteY19" fmla="*/ 869156 h 912018"/>
                <a:gd name="connsiteX20" fmla="*/ 26194 w 1333500"/>
                <a:gd name="connsiteY20" fmla="*/ 845343 h 912018"/>
                <a:gd name="connsiteX21" fmla="*/ 116681 w 1333500"/>
                <a:gd name="connsiteY21" fmla="*/ 790575 h 912018"/>
                <a:gd name="connsiteX22" fmla="*/ 319087 w 1333500"/>
                <a:gd name="connsiteY22" fmla="*/ 657225 h 912018"/>
                <a:gd name="connsiteX23" fmla="*/ 531019 w 1333500"/>
                <a:gd name="connsiteY23" fmla="*/ 519112 h 912018"/>
                <a:gd name="connsiteX24" fmla="*/ 721519 w 1333500"/>
                <a:gd name="connsiteY24" fmla="*/ 376237 h 912018"/>
                <a:gd name="connsiteX25" fmla="*/ 821531 w 1333500"/>
                <a:gd name="connsiteY25" fmla="*/ 283368 h 912018"/>
                <a:gd name="connsiteX26" fmla="*/ 923925 w 1333500"/>
                <a:gd name="connsiteY26" fmla="*/ 171450 h 912018"/>
                <a:gd name="connsiteX27" fmla="*/ 916781 w 1333500"/>
                <a:gd name="connsiteY27" fmla="*/ 142875 h 912018"/>
                <a:gd name="connsiteX28" fmla="*/ 890587 w 1333500"/>
                <a:gd name="connsiteY28" fmla="*/ 71437 h 912018"/>
                <a:gd name="connsiteX29" fmla="*/ 871537 w 1333500"/>
                <a:gd name="connsiteY29" fmla="*/ 30956 h 912018"/>
                <a:gd name="connsiteX30" fmla="*/ 869156 w 1333500"/>
                <a:gd name="connsiteY30" fmla="*/ 9525 h 912018"/>
                <a:gd name="connsiteX31" fmla="*/ 883444 w 1333500"/>
                <a:gd name="connsiteY31" fmla="*/ 0 h 912018"/>
                <a:gd name="connsiteX32" fmla="*/ 912019 w 1333500"/>
                <a:gd name="connsiteY32" fmla="*/ 4762 h 912018"/>
                <a:gd name="connsiteX33" fmla="*/ 959644 w 1333500"/>
                <a:gd name="connsiteY33" fmla="*/ 28575 h 912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33500" h="912018">
                  <a:moveTo>
                    <a:pt x="959644" y="28575"/>
                  </a:moveTo>
                  <a:lnTo>
                    <a:pt x="1076325" y="83343"/>
                  </a:lnTo>
                  <a:lnTo>
                    <a:pt x="1154906" y="133350"/>
                  </a:lnTo>
                  <a:lnTo>
                    <a:pt x="1228725" y="180975"/>
                  </a:lnTo>
                  <a:lnTo>
                    <a:pt x="1285875" y="233362"/>
                  </a:lnTo>
                  <a:lnTo>
                    <a:pt x="1328737" y="288131"/>
                  </a:lnTo>
                  <a:lnTo>
                    <a:pt x="1333500" y="314325"/>
                  </a:lnTo>
                  <a:lnTo>
                    <a:pt x="1326356" y="338137"/>
                  </a:lnTo>
                  <a:lnTo>
                    <a:pt x="1307306" y="345281"/>
                  </a:lnTo>
                  <a:lnTo>
                    <a:pt x="1257300" y="357187"/>
                  </a:lnTo>
                  <a:lnTo>
                    <a:pt x="1176337" y="388143"/>
                  </a:lnTo>
                  <a:lnTo>
                    <a:pt x="1026319" y="461962"/>
                  </a:lnTo>
                  <a:lnTo>
                    <a:pt x="754856" y="597693"/>
                  </a:lnTo>
                  <a:lnTo>
                    <a:pt x="521494" y="704850"/>
                  </a:lnTo>
                  <a:lnTo>
                    <a:pt x="321469" y="795337"/>
                  </a:lnTo>
                  <a:lnTo>
                    <a:pt x="140494" y="869156"/>
                  </a:lnTo>
                  <a:lnTo>
                    <a:pt x="28575" y="912018"/>
                  </a:lnTo>
                  <a:lnTo>
                    <a:pt x="4762" y="909637"/>
                  </a:lnTo>
                  <a:lnTo>
                    <a:pt x="0" y="890587"/>
                  </a:lnTo>
                  <a:lnTo>
                    <a:pt x="2381" y="869156"/>
                  </a:lnTo>
                  <a:lnTo>
                    <a:pt x="26194" y="845343"/>
                  </a:lnTo>
                  <a:lnTo>
                    <a:pt x="116681" y="790575"/>
                  </a:lnTo>
                  <a:lnTo>
                    <a:pt x="319087" y="657225"/>
                  </a:lnTo>
                  <a:lnTo>
                    <a:pt x="531019" y="519112"/>
                  </a:lnTo>
                  <a:lnTo>
                    <a:pt x="721519" y="376237"/>
                  </a:lnTo>
                  <a:lnTo>
                    <a:pt x="821531" y="283368"/>
                  </a:lnTo>
                  <a:lnTo>
                    <a:pt x="923925" y="171450"/>
                  </a:lnTo>
                  <a:lnTo>
                    <a:pt x="916781" y="142875"/>
                  </a:lnTo>
                  <a:lnTo>
                    <a:pt x="890587" y="71437"/>
                  </a:lnTo>
                  <a:lnTo>
                    <a:pt x="871537" y="30956"/>
                  </a:lnTo>
                  <a:lnTo>
                    <a:pt x="869156" y="9525"/>
                  </a:lnTo>
                  <a:lnTo>
                    <a:pt x="883444" y="0"/>
                  </a:lnTo>
                  <a:lnTo>
                    <a:pt x="912019" y="4762"/>
                  </a:lnTo>
                  <a:lnTo>
                    <a:pt x="959644" y="28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533035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5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0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0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5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" grpId="0" animBg="1"/>
      <p:bldP spid="85" grpId="0" animBg="1"/>
      <p:bldP spid="86" grpId="0" animBg="1"/>
      <p:bldP spid="94" grpId="0" animBg="1"/>
      <p:bldP spid="97" grpId="0" animBg="1"/>
      <p:bldP spid="83" grpId="0" animBg="1"/>
      <p:bldP spid="82" grpId="0" animBg="1"/>
      <p:bldP spid="80" grpId="0" animBg="1"/>
      <p:bldP spid="84" grpId="0" animBg="1"/>
      <p:bldP spid="96" grpId="0" animBg="1"/>
      <p:bldP spid="87" grpId="0" animBg="1"/>
      <p:bldP spid="99" grpId="0" animBg="1"/>
      <p:bldP spid="88" grpId="0" animBg="1"/>
      <p:bldP spid="89" grpId="0" animBg="1"/>
      <p:bldP spid="98" grpId="0" animBg="1"/>
      <p:bldP spid="90" grpId="0" animBg="1"/>
      <p:bldP spid="91" grpId="0" animBg="1"/>
      <p:bldP spid="92" grpId="0" animBg="1"/>
      <p:bldP spid="93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115785B9-00E2-4ACB-8F6A-20BBE9F3567A}"/>
              </a:ext>
            </a:extLst>
          </p:cNvPr>
          <p:cNvGrpSpPr/>
          <p:nvPr/>
        </p:nvGrpSpPr>
        <p:grpSpPr>
          <a:xfrm>
            <a:off x="3662363" y="1308100"/>
            <a:ext cx="4884738" cy="4759326"/>
            <a:chOff x="3662363" y="1308100"/>
            <a:chExt cx="4884738" cy="4759326"/>
          </a:xfrm>
          <a:solidFill>
            <a:schemeClr val="tx1"/>
          </a:solidFill>
        </p:grpSpPr>
        <p:sp>
          <p:nvSpPr>
            <p:cNvPr id="3" name="フリーフォーム 80">
              <a:extLst>
                <a:ext uri="{FF2B5EF4-FFF2-40B4-BE49-F238E27FC236}">
                  <a16:creationId xmlns:a16="http://schemas.microsoft.com/office/drawing/2014/main" id="{4B4A1F36-4CC0-46CA-8A1D-9A90677FFF3C}"/>
                </a:ext>
              </a:extLst>
            </p:cNvPr>
            <p:cNvSpPr/>
            <p:nvPr/>
          </p:nvSpPr>
          <p:spPr>
            <a:xfrm>
              <a:off x="4162427" y="1495425"/>
              <a:ext cx="931863" cy="1238250"/>
            </a:xfrm>
            <a:custGeom>
              <a:avLst/>
              <a:gdLst>
                <a:gd name="connsiteX0" fmla="*/ 526256 w 931069"/>
                <a:gd name="connsiteY0" fmla="*/ 776288 h 1238250"/>
                <a:gd name="connsiteX1" fmla="*/ 100013 w 931069"/>
                <a:gd name="connsiteY1" fmla="*/ 1238250 h 1238250"/>
                <a:gd name="connsiteX2" fmla="*/ 0 w 931069"/>
                <a:gd name="connsiteY2" fmla="*/ 1169194 h 1238250"/>
                <a:gd name="connsiteX3" fmla="*/ 54769 w 931069"/>
                <a:gd name="connsiteY3" fmla="*/ 1078706 h 1238250"/>
                <a:gd name="connsiteX4" fmla="*/ 150019 w 931069"/>
                <a:gd name="connsiteY4" fmla="*/ 938213 h 1238250"/>
                <a:gd name="connsiteX5" fmla="*/ 302419 w 931069"/>
                <a:gd name="connsiteY5" fmla="*/ 726281 h 1238250"/>
                <a:gd name="connsiteX6" fmla="*/ 397669 w 931069"/>
                <a:gd name="connsiteY6" fmla="*/ 585788 h 1238250"/>
                <a:gd name="connsiteX7" fmla="*/ 452438 w 931069"/>
                <a:gd name="connsiteY7" fmla="*/ 495300 h 1238250"/>
                <a:gd name="connsiteX8" fmla="*/ 490538 w 931069"/>
                <a:gd name="connsiteY8" fmla="*/ 428625 h 1238250"/>
                <a:gd name="connsiteX9" fmla="*/ 540544 w 931069"/>
                <a:gd name="connsiteY9" fmla="*/ 328613 h 1238250"/>
                <a:gd name="connsiteX10" fmla="*/ 561975 w 931069"/>
                <a:gd name="connsiteY10" fmla="*/ 250031 h 1238250"/>
                <a:gd name="connsiteX11" fmla="*/ 561975 w 931069"/>
                <a:gd name="connsiteY11" fmla="*/ 235744 h 1238250"/>
                <a:gd name="connsiteX12" fmla="*/ 547688 w 931069"/>
                <a:gd name="connsiteY12" fmla="*/ 202406 h 1238250"/>
                <a:gd name="connsiteX13" fmla="*/ 502444 w 931069"/>
                <a:gd name="connsiteY13" fmla="*/ 145256 h 1238250"/>
                <a:gd name="connsiteX14" fmla="*/ 445294 w 931069"/>
                <a:gd name="connsiteY14" fmla="*/ 71438 h 1238250"/>
                <a:gd name="connsiteX15" fmla="*/ 426244 w 931069"/>
                <a:gd name="connsiteY15" fmla="*/ 52388 h 1238250"/>
                <a:gd name="connsiteX16" fmla="*/ 414338 w 931069"/>
                <a:gd name="connsiteY16" fmla="*/ 23813 h 1238250"/>
                <a:gd name="connsiteX17" fmla="*/ 416719 w 931069"/>
                <a:gd name="connsiteY17" fmla="*/ 7144 h 1238250"/>
                <a:gd name="connsiteX18" fmla="*/ 431006 w 931069"/>
                <a:gd name="connsiteY18" fmla="*/ 0 h 1238250"/>
                <a:gd name="connsiteX19" fmla="*/ 471488 w 931069"/>
                <a:gd name="connsiteY19" fmla="*/ 11906 h 1238250"/>
                <a:gd name="connsiteX20" fmla="*/ 585788 w 931069"/>
                <a:gd name="connsiteY20" fmla="*/ 61913 h 1238250"/>
                <a:gd name="connsiteX21" fmla="*/ 721519 w 931069"/>
                <a:gd name="connsiteY21" fmla="*/ 130969 h 1238250"/>
                <a:gd name="connsiteX22" fmla="*/ 831056 w 931069"/>
                <a:gd name="connsiteY22" fmla="*/ 192881 h 1238250"/>
                <a:gd name="connsiteX23" fmla="*/ 895350 w 931069"/>
                <a:gd name="connsiteY23" fmla="*/ 235744 h 1238250"/>
                <a:gd name="connsiteX24" fmla="*/ 921544 w 931069"/>
                <a:gd name="connsiteY24" fmla="*/ 266700 h 1238250"/>
                <a:gd name="connsiteX25" fmla="*/ 931069 w 931069"/>
                <a:gd name="connsiteY25" fmla="*/ 300038 h 1238250"/>
                <a:gd name="connsiteX26" fmla="*/ 931069 w 931069"/>
                <a:gd name="connsiteY26" fmla="*/ 333375 h 1238250"/>
                <a:gd name="connsiteX27" fmla="*/ 923925 w 931069"/>
                <a:gd name="connsiteY27" fmla="*/ 371475 h 1238250"/>
                <a:gd name="connsiteX28" fmla="*/ 897731 w 931069"/>
                <a:gd name="connsiteY28" fmla="*/ 397669 h 1238250"/>
                <a:gd name="connsiteX29" fmla="*/ 847725 w 931069"/>
                <a:gd name="connsiteY29" fmla="*/ 431006 h 1238250"/>
                <a:gd name="connsiteX30" fmla="*/ 833438 w 931069"/>
                <a:gd name="connsiteY30" fmla="*/ 440531 h 1238250"/>
                <a:gd name="connsiteX31" fmla="*/ 526256 w 931069"/>
                <a:gd name="connsiteY31" fmla="*/ 776288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31069" h="1238250">
                  <a:moveTo>
                    <a:pt x="526256" y="776288"/>
                  </a:moveTo>
                  <a:lnTo>
                    <a:pt x="100013" y="1238250"/>
                  </a:lnTo>
                  <a:lnTo>
                    <a:pt x="0" y="1169194"/>
                  </a:lnTo>
                  <a:lnTo>
                    <a:pt x="54769" y="1078706"/>
                  </a:lnTo>
                  <a:lnTo>
                    <a:pt x="150019" y="938213"/>
                  </a:lnTo>
                  <a:lnTo>
                    <a:pt x="302419" y="726281"/>
                  </a:lnTo>
                  <a:lnTo>
                    <a:pt x="397669" y="585788"/>
                  </a:lnTo>
                  <a:lnTo>
                    <a:pt x="452438" y="495300"/>
                  </a:lnTo>
                  <a:lnTo>
                    <a:pt x="490538" y="428625"/>
                  </a:lnTo>
                  <a:lnTo>
                    <a:pt x="540544" y="328613"/>
                  </a:lnTo>
                  <a:lnTo>
                    <a:pt x="561975" y="250031"/>
                  </a:lnTo>
                  <a:lnTo>
                    <a:pt x="561975" y="235744"/>
                  </a:lnTo>
                  <a:lnTo>
                    <a:pt x="547688" y="202406"/>
                  </a:lnTo>
                  <a:lnTo>
                    <a:pt x="502444" y="145256"/>
                  </a:lnTo>
                  <a:lnTo>
                    <a:pt x="445294" y="71438"/>
                  </a:lnTo>
                  <a:lnTo>
                    <a:pt x="426244" y="52388"/>
                  </a:lnTo>
                  <a:lnTo>
                    <a:pt x="414338" y="23813"/>
                  </a:lnTo>
                  <a:lnTo>
                    <a:pt x="416719" y="7144"/>
                  </a:lnTo>
                  <a:lnTo>
                    <a:pt x="431006" y="0"/>
                  </a:lnTo>
                  <a:lnTo>
                    <a:pt x="471488" y="11906"/>
                  </a:lnTo>
                  <a:lnTo>
                    <a:pt x="585788" y="61913"/>
                  </a:lnTo>
                  <a:lnTo>
                    <a:pt x="721519" y="130969"/>
                  </a:lnTo>
                  <a:lnTo>
                    <a:pt x="831056" y="192881"/>
                  </a:lnTo>
                  <a:lnTo>
                    <a:pt x="895350" y="235744"/>
                  </a:lnTo>
                  <a:lnTo>
                    <a:pt x="921544" y="266700"/>
                  </a:lnTo>
                  <a:lnTo>
                    <a:pt x="931069" y="300038"/>
                  </a:lnTo>
                  <a:lnTo>
                    <a:pt x="931069" y="333375"/>
                  </a:lnTo>
                  <a:lnTo>
                    <a:pt x="923925" y="371475"/>
                  </a:lnTo>
                  <a:lnTo>
                    <a:pt x="897731" y="397669"/>
                  </a:lnTo>
                  <a:lnTo>
                    <a:pt x="847725" y="431006"/>
                  </a:lnTo>
                  <a:lnTo>
                    <a:pt x="833438" y="440531"/>
                  </a:lnTo>
                  <a:lnTo>
                    <a:pt x="526256" y="7762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84">
              <a:extLst>
                <a:ext uri="{FF2B5EF4-FFF2-40B4-BE49-F238E27FC236}">
                  <a16:creationId xmlns:a16="http://schemas.microsoft.com/office/drawing/2014/main" id="{BB84DE3C-8EAB-4F31-B8C0-40D7B9888AF6}"/>
                </a:ext>
              </a:extLst>
            </p:cNvPr>
            <p:cNvSpPr/>
            <p:nvPr/>
          </p:nvSpPr>
          <p:spPr>
            <a:xfrm>
              <a:off x="5253038" y="4181475"/>
              <a:ext cx="500062" cy="1030288"/>
            </a:xfrm>
            <a:custGeom>
              <a:avLst/>
              <a:gdLst>
                <a:gd name="connsiteX0" fmla="*/ 69056 w 500062"/>
                <a:gd name="connsiteY0" fmla="*/ 197644 h 1031081"/>
                <a:gd name="connsiteX1" fmla="*/ 195262 w 500062"/>
                <a:gd name="connsiteY1" fmla="*/ 566738 h 1031081"/>
                <a:gd name="connsiteX2" fmla="*/ 266700 w 500062"/>
                <a:gd name="connsiteY2" fmla="*/ 826294 h 1031081"/>
                <a:gd name="connsiteX3" fmla="*/ 300037 w 500062"/>
                <a:gd name="connsiteY3" fmla="*/ 942975 h 1031081"/>
                <a:gd name="connsiteX4" fmla="*/ 321468 w 500062"/>
                <a:gd name="connsiteY4" fmla="*/ 983456 h 1031081"/>
                <a:gd name="connsiteX5" fmla="*/ 350043 w 500062"/>
                <a:gd name="connsiteY5" fmla="*/ 1014413 h 1031081"/>
                <a:gd name="connsiteX6" fmla="*/ 371475 w 500062"/>
                <a:gd name="connsiteY6" fmla="*/ 1026319 h 1031081"/>
                <a:gd name="connsiteX7" fmla="*/ 404812 w 500062"/>
                <a:gd name="connsiteY7" fmla="*/ 1031081 h 1031081"/>
                <a:gd name="connsiteX8" fmla="*/ 433387 w 500062"/>
                <a:gd name="connsiteY8" fmla="*/ 1019175 h 1031081"/>
                <a:gd name="connsiteX9" fmla="*/ 466725 w 500062"/>
                <a:gd name="connsiteY9" fmla="*/ 988219 h 1031081"/>
                <a:gd name="connsiteX10" fmla="*/ 488156 w 500062"/>
                <a:gd name="connsiteY10" fmla="*/ 938213 h 1031081"/>
                <a:gd name="connsiteX11" fmla="*/ 500062 w 500062"/>
                <a:gd name="connsiteY11" fmla="*/ 850106 h 1031081"/>
                <a:gd name="connsiteX12" fmla="*/ 497681 w 500062"/>
                <a:gd name="connsiteY12" fmla="*/ 733425 h 1031081"/>
                <a:gd name="connsiteX13" fmla="*/ 478631 w 500062"/>
                <a:gd name="connsiteY13" fmla="*/ 585788 h 1031081"/>
                <a:gd name="connsiteX14" fmla="*/ 400050 w 500062"/>
                <a:gd name="connsiteY14" fmla="*/ 454819 h 1031081"/>
                <a:gd name="connsiteX15" fmla="*/ 157162 w 500062"/>
                <a:gd name="connsiteY15" fmla="*/ 128588 h 1031081"/>
                <a:gd name="connsiteX16" fmla="*/ 78581 w 500062"/>
                <a:gd name="connsiteY16" fmla="*/ 33338 h 1031081"/>
                <a:gd name="connsiteX17" fmla="*/ 38100 w 500062"/>
                <a:gd name="connsiteY17" fmla="*/ 4763 h 1031081"/>
                <a:gd name="connsiteX18" fmla="*/ 14287 w 500062"/>
                <a:gd name="connsiteY18" fmla="*/ 0 h 1031081"/>
                <a:gd name="connsiteX19" fmla="*/ 0 w 500062"/>
                <a:gd name="connsiteY19" fmla="*/ 4763 h 1031081"/>
                <a:gd name="connsiteX20" fmla="*/ 0 w 500062"/>
                <a:gd name="connsiteY20" fmla="*/ 30956 h 1031081"/>
                <a:gd name="connsiteX21" fmla="*/ 69056 w 500062"/>
                <a:gd name="connsiteY21" fmla="*/ 197644 h 103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00062" h="1031081">
                  <a:moveTo>
                    <a:pt x="69056" y="197644"/>
                  </a:moveTo>
                  <a:lnTo>
                    <a:pt x="195262" y="566738"/>
                  </a:lnTo>
                  <a:lnTo>
                    <a:pt x="266700" y="826294"/>
                  </a:lnTo>
                  <a:lnTo>
                    <a:pt x="300037" y="942975"/>
                  </a:lnTo>
                  <a:lnTo>
                    <a:pt x="321468" y="983456"/>
                  </a:lnTo>
                  <a:lnTo>
                    <a:pt x="350043" y="1014413"/>
                  </a:lnTo>
                  <a:lnTo>
                    <a:pt x="371475" y="1026319"/>
                  </a:lnTo>
                  <a:lnTo>
                    <a:pt x="404812" y="1031081"/>
                  </a:lnTo>
                  <a:lnTo>
                    <a:pt x="433387" y="1019175"/>
                  </a:lnTo>
                  <a:lnTo>
                    <a:pt x="466725" y="988219"/>
                  </a:lnTo>
                  <a:lnTo>
                    <a:pt x="488156" y="938213"/>
                  </a:lnTo>
                  <a:lnTo>
                    <a:pt x="500062" y="850106"/>
                  </a:lnTo>
                  <a:cubicBezTo>
                    <a:pt x="499268" y="811212"/>
                    <a:pt x="498475" y="772319"/>
                    <a:pt x="497681" y="733425"/>
                  </a:cubicBezTo>
                  <a:lnTo>
                    <a:pt x="478631" y="585788"/>
                  </a:lnTo>
                  <a:lnTo>
                    <a:pt x="400050" y="454819"/>
                  </a:lnTo>
                  <a:lnTo>
                    <a:pt x="157162" y="128588"/>
                  </a:lnTo>
                  <a:lnTo>
                    <a:pt x="78581" y="33338"/>
                  </a:lnTo>
                  <a:lnTo>
                    <a:pt x="38100" y="4763"/>
                  </a:lnTo>
                  <a:lnTo>
                    <a:pt x="14287" y="0"/>
                  </a:lnTo>
                  <a:lnTo>
                    <a:pt x="0" y="4763"/>
                  </a:lnTo>
                  <a:lnTo>
                    <a:pt x="0" y="30956"/>
                  </a:lnTo>
                  <a:lnTo>
                    <a:pt x="69056" y="1976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85">
              <a:extLst>
                <a:ext uri="{FF2B5EF4-FFF2-40B4-BE49-F238E27FC236}">
                  <a16:creationId xmlns:a16="http://schemas.microsoft.com/office/drawing/2014/main" id="{E3F508FA-9BB7-4497-AF86-232A6C785106}"/>
                </a:ext>
              </a:extLst>
            </p:cNvPr>
            <p:cNvSpPr/>
            <p:nvPr/>
          </p:nvSpPr>
          <p:spPr>
            <a:xfrm>
              <a:off x="3662363" y="4283075"/>
              <a:ext cx="844550" cy="1347788"/>
            </a:xfrm>
            <a:custGeom>
              <a:avLst/>
              <a:gdLst>
                <a:gd name="connsiteX0" fmla="*/ 656822 w 844854"/>
                <a:gd name="connsiteY0" fmla="*/ 522882 h 1347130"/>
                <a:gd name="connsiteX1" fmla="*/ 546064 w 844854"/>
                <a:gd name="connsiteY1" fmla="*/ 703187 h 1347130"/>
                <a:gd name="connsiteX2" fmla="*/ 448184 w 844854"/>
                <a:gd name="connsiteY2" fmla="*/ 837127 h 1347130"/>
                <a:gd name="connsiteX3" fmla="*/ 352881 w 844854"/>
                <a:gd name="connsiteY3" fmla="*/ 971067 h 1347130"/>
                <a:gd name="connsiteX4" fmla="*/ 278183 w 844854"/>
                <a:gd name="connsiteY4" fmla="*/ 1076674 h 1347130"/>
                <a:gd name="connsiteX5" fmla="*/ 180304 w 844854"/>
                <a:gd name="connsiteY5" fmla="*/ 1187432 h 1347130"/>
                <a:gd name="connsiteX6" fmla="*/ 61818 w 844854"/>
                <a:gd name="connsiteY6" fmla="*/ 1326524 h 1347130"/>
                <a:gd name="connsiteX7" fmla="*/ 33485 w 844854"/>
                <a:gd name="connsiteY7" fmla="*/ 1347130 h 1347130"/>
                <a:gd name="connsiteX8" fmla="*/ 10303 w 844854"/>
                <a:gd name="connsiteY8" fmla="*/ 1344555 h 1347130"/>
                <a:gd name="connsiteX9" fmla="*/ 0 w 844854"/>
                <a:gd name="connsiteY9" fmla="*/ 1331676 h 1347130"/>
                <a:gd name="connsiteX10" fmla="*/ 5151 w 844854"/>
                <a:gd name="connsiteY10" fmla="*/ 1308494 h 1347130"/>
                <a:gd name="connsiteX11" fmla="*/ 79849 w 844854"/>
                <a:gd name="connsiteY11" fmla="*/ 1174553 h 1347130"/>
                <a:gd name="connsiteX12" fmla="*/ 203486 w 844854"/>
                <a:gd name="connsiteY12" fmla="*/ 965916 h 1347130"/>
                <a:gd name="connsiteX13" fmla="*/ 337426 w 844854"/>
                <a:gd name="connsiteY13" fmla="*/ 739248 h 1347130"/>
                <a:gd name="connsiteX14" fmla="*/ 417275 w 844854"/>
                <a:gd name="connsiteY14" fmla="*/ 569246 h 1347130"/>
                <a:gd name="connsiteX15" fmla="*/ 491973 w 844854"/>
                <a:gd name="connsiteY15" fmla="*/ 386366 h 1347130"/>
                <a:gd name="connsiteX16" fmla="*/ 528033 w 844854"/>
                <a:gd name="connsiteY16" fmla="*/ 260153 h 1347130"/>
                <a:gd name="connsiteX17" fmla="*/ 528033 w 844854"/>
                <a:gd name="connsiteY17" fmla="*/ 213790 h 1347130"/>
                <a:gd name="connsiteX18" fmla="*/ 510003 w 844854"/>
                <a:gd name="connsiteY18" fmla="*/ 157122 h 1347130"/>
                <a:gd name="connsiteX19" fmla="*/ 486821 w 844854"/>
                <a:gd name="connsiteY19" fmla="*/ 115910 h 1347130"/>
                <a:gd name="connsiteX20" fmla="*/ 453336 w 844854"/>
                <a:gd name="connsiteY20" fmla="*/ 77273 h 1347130"/>
                <a:gd name="connsiteX21" fmla="*/ 432730 w 844854"/>
                <a:gd name="connsiteY21" fmla="*/ 48940 h 1347130"/>
                <a:gd name="connsiteX22" fmla="*/ 427578 w 844854"/>
                <a:gd name="connsiteY22" fmla="*/ 23182 h 1347130"/>
                <a:gd name="connsiteX23" fmla="*/ 435306 w 844854"/>
                <a:gd name="connsiteY23" fmla="*/ 2576 h 1347130"/>
                <a:gd name="connsiteX24" fmla="*/ 453336 w 844854"/>
                <a:gd name="connsiteY24" fmla="*/ 0 h 1347130"/>
                <a:gd name="connsiteX25" fmla="*/ 489397 w 844854"/>
                <a:gd name="connsiteY25" fmla="*/ 10303 h 1347130"/>
                <a:gd name="connsiteX26" fmla="*/ 558943 w 844854"/>
                <a:gd name="connsiteY26" fmla="*/ 36061 h 1347130"/>
                <a:gd name="connsiteX27" fmla="*/ 636216 w 844854"/>
                <a:gd name="connsiteY27" fmla="*/ 69546 h 1347130"/>
                <a:gd name="connsiteX28" fmla="*/ 710913 w 844854"/>
                <a:gd name="connsiteY28" fmla="*/ 108183 h 1347130"/>
                <a:gd name="connsiteX29" fmla="*/ 759853 w 844854"/>
                <a:gd name="connsiteY29" fmla="*/ 144244 h 1347130"/>
                <a:gd name="connsiteX30" fmla="*/ 793338 w 844854"/>
                <a:gd name="connsiteY30" fmla="*/ 172577 h 1347130"/>
                <a:gd name="connsiteX31" fmla="*/ 829399 w 844854"/>
                <a:gd name="connsiteY31" fmla="*/ 216365 h 1347130"/>
                <a:gd name="connsiteX32" fmla="*/ 844854 w 844854"/>
                <a:gd name="connsiteY32" fmla="*/ 244699 h 1347130"/>
                <a:gd name="connsiteX33" fmla="*/ 844854 w 844854"/>
                <a:gd name="connsiteY33" fmla="*/ 278184 h 1347130"/>
                <a:gd name="connsiteX34" fmla="*/ 837126 w 844854"/>
                <a:gd name="connsiteY34" fmla="*/ 301366 h 1347130"/>
                <a:gd name="connsiteX35" fmla="*/ 816520 w 844854"/>
                <a:gd name="connsiteY35" fmla="*/ 332275 h 1347130"/>
                <a:gd name="connsiteX36" fmla="*/ 783035 w 844854"/>
                <a:gd name="connsiteY36" fmla="*/ 363184 h 1347130"/>
                <a:gd name="connsiteX37" fmla="*/ 728944 w 844854"/>
                <a:gd name="connsiteY37" fmla="*/ 396670 h 1347130"/>
                <a:gd name="connsiteX38" fmla="*/ 656822 w 844854"/>
                <a:gd name="connsiteY38" fmla="*/ 522882 h 1347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44854" h="1347130">
                  <a:moveTo>
                    <a:pt x="656822" y="522882"/>
                  </a:moveTo>
                  <a:lnTo>
                    <a:pt x="546064" y="703187"/>
                  </a:lnTo>
                  <a:lnTo>
                    <a:pt x="448184" y="837127"/>
                  </a:lnTo>
                  <a:lnTo>
                    <a:pt x="352881" y="971067"/>
                  </a:lnTo>
                  <a:lnTo>
                    <a:pt x="278183" y="1076674"/>
                  </a:lnTo>
                  <a:lnTo>
                    <a:pt x="180304" y="1187432"/>
                  </a:lnTo>
                  <a:lnTo>
                    <a:pt x="61818" y="1326524"/>
                  </a:lnTo>
                  <a:lnTo>
                    <a:pt x="33485" y="1347130"/>
                  </a:lnTo>
                  <a:lnTo>
                    <a:pt x="10303" y="1344555"/>
                  </a:lnTo>
                  <a:lnTo>
                    <a:pt x="0" y="1331676"/>
                  </a:lnTo>
                  <a:lnTo>
                    <a:pt x="5151" y="1308494"/>
                  </a:lnTo>
                  <a:lnTo>
                    <a:pt x="79849" y="1174553"/>
                  </a:lnTo>
                  <a:lnTo>
                    <a:pt x="203486" y="965916"/>
                  </a:lnTo>
                  <a:lnTo>
                    <a:pt x="337426" y="739248"/>
                  </a:lnTo>
                  <a:lnTo>
                    <a:pt x="417275" y="569246"/>
                  </a:lnTo>
                  <a:lnTo>
                    <a:pt x="491973" y="386366"/>
                  </a:lnTo>
                  <a:lnTo>
                    <a:pt x="528033" y="260153"/>
                  </a:lnTo>
                  <a:lnTo>
                    <a:pt x="528033" y="213790"/>
                  </a:lnTo>
                  <a:lnTo>
                    <a:pt x="510003" y="157122"/>
                  </a:lnTo>
                  <a:lnTo>
                    <a:pt x="486821" y="115910"/>
                  </a:lnTo>
                  <a:lnTo>
                    <a:pt x="453336" y="77273"/>
                  </a:lnTo>
                  <a:lnTo>
                    <a:pt x="432730" y="48940"/>
                  </a:lnTo>
                  <a:lnTo>
                    <a:pt x="427578" y="23182"/>
                  </a:lnTo>
                  <a:lnTo>
                    <a:pt x="435306" y="2576"/>
                  </a:lnTo>
                  <a:lnTo>
                    <a:pt x="453336" y="0"/>
                  </a:lnTo>
                  <a:lnTo>
                    <a:pt x="489397" y="10303"/>
                  </a:lnTo>
                  <a:lnTo>
                    <a:pt x="558943" y="36061"/>
                  </a:lnTo>
                  <a:lnTo>
                    <a:pt x="636216" y="69546"/>
                  </a:lnTo>
                  <a:lnTo>
                    <a:pt x="710913" y="108183"/>
                  </a:lnTo>
                  <a:lnTo>
                    <a:pt x="759853" y="144244"/>
                  </a:lnTo>
                  <a:lnTo>
                    <a:pt x="793338" y="172577"/>
                  </a:lnTo>
                  <a:lnTo>
                    <a:pt x="829399" y="216365"/>
                  </a:lnTo>
                  <a:lnTo>
                    <a:pt x="844854" y="244699"/>
                  </a:lnTo>
                  <a:lnTo>
                    <a:pt x="844854" y="278184"/>
                  </a:lnTo>
                  <a:lnTo>
                    <a:pt x="837126" y="301366"/>
                  </a:lnTo>
                  <a:lnTo>
                    <a:pt x="816520" y="332275"/>
                  </a:lnTo>
                  <a:lnTo>
                    <a:pt x="783035" y="363184"/>
                  </a:lnTo>
                  <a:lnTo>
                    <a:pt x="728944" y="396670"/>
                  </a:lnTo>
                  <a:lnTo>
                    <a:pt x="656822" y="5228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93">
              <a:extLst>
                <a:ext uri="{FF2B5EF4-FFF2-40B4-BE49-F238E27FC236}">
                  <a16:creationId xmlns:a16="http://schemas.microsoft.com/office/drawing/2014/main" id="{EAEE4DD7-085D-4383-93DC-FA7818C3D033}"/>
                </a:ext>
              </a:extLst>
            </p:cNvPr>
            <p:cNvSpPr/>
            <p:nvPr/>
          </p:nvSpPr>
          <p:spPr>
            <a:xfrm>
              <a:off x="7239001" y="5180014"/>
              <a:ext cx="1089025" cy="854075"/>
            </a:xfrm>
            <a:custGeom>
              <a:avLst/>
              <a:gdLst>
                <a:gd name="connsiteX0" fmla="*/ 245269 w 1088231"/>
                <a:gd name="connsiteY0" fmla="*/ 97631 h 854869"/>
                <a:gd name="connsiteX1" fmla="*/ 738188 w 1088231"/>
                <a:gd name="connsiteY1" fmla="*/ 309562 h 854869"/>
                <a:gd name="connsiteX2" fmla="*/ 828675 w 1088231"/>
                <a:gd name="connsiteY2" fmla="*/ 345281 h 854869"/>
                <a:gd name="connsiteX3" fmla="*/ 881063 w 1088231"/>
                <a:gd name="connsiteY3" fmla="*/ 390525 h 854869"/>
                <a:gd name="connsiteX4" fmla="*/ 959644 w 1088231"/>
                <a:gd name="connsiteY4" fmla="*/ 481012 h 854869"/>
                <a:gd name="connsiteX5" fmla="*/ 1012031 w 1088231"/>
                <a:gd name="connsiteY5" fmla="*/ 552450 h 854869"/>
                <a:gd name="connsiteX6" fmla="*/ 1064419 w 1088231"/>
                <a:gd name="connsiteY6" fmla="*/ 659606 h 854869"/>
                <a:gd name="connsiteX7" fmla="*/ 1085850 w 1088231"/>
                <a:gd name="connsiteY7" fmla="*/ 723900 h 854869"/>
                <a:gd name="connsiteX8" fmla="*/ 1088231 w 1088231"/>
                <a:gd name="connsiteY8" fmla="*/ 764381 h 854869"/>
                <a:gd name="connsiteX9" fmla="*/ 1083469 w 1088231"/>
                <a:gd name="connsiteY9" fmla="*/ 809625 h 854869"/>
                <a:gd name="connsiteX10" fmla="*/ 1071563 w 1088231"/>
                <a:gd name="connsiteY10" fmla="*/ 833437 h 854869"/>
                <a:gd name="connsiteX11" fmla="*/ 1045369 w 1088231"/>
                <a:gd name="connsiteY11" fmla="*/ 852487 h 854869"/>
                <a:gd name="connsiteX12" fmla="*/ 1012031 w 1088231"/>
                <a:gd name="connsiteY12" fmla="*/ 854869 h 854869"/>
                <a:gd name="connsiteX13" fmla="*/ 964406 w 1088231"/>
                <a:gd name="connsiteY13" fmla="*/ 838200 h 854869"/>
                <a:gd name="connsiteX14" fmla="*/ 907256 w 1088231"/>
                <a:gd name="connsiteY14" fmla="*/ 795337 h 854869"/>
                <a:gd name="connsiteX15" fmla="*/ 738188 w 1088231"/>
                <a:gd name="connsiteY15" fmla="*/ 659606 h 854869"/>
                <a:gd name="connsiteX16" fmla="*/ 364331 w 1088231"/>
                <a:gd name="connsiteY16" fmla="*/ 357187 h 854869"/>
                <a:gd name="connsiteX17" fmla="*/ 92869 w 1088231"/>
                <a:gd name="connsiteY17" fmla="*/ 128587 h 854869"/>
                <a:gd name="connsiteX18" fmla="*/ 16669 w 1088231"/>
                <a:gd name="connsiteY18" fmla="*/ 64294 h 854869"/>
                <a:gd name="connsiteX19" fmla="*/ 4763 w 1088231"/>
                <a:gd name="connsiteY19" fmla="*/ 33337 h 854869"/>
                <a:gd name="connsiteX20" fmla="*/ 0 w 1088231"/>
                <a:gd name="connsiteY20" fmla="*/ 9525 h 854869"/>
                <a:gd name="connsiteX21" fmla="*/ 16669 w 1088231"/>
                <a:gd name="connsiteY21" fmla="*/ 0 h 854869"/>
                <a:gd name="connsiteX22" fmla="*/ 47625 w 1088231"/>
                <a:gd name="connsiteY22" fmla="*/ 7144 h 854869"/>
                <a:gd name="connsiteX23" fmla="*/ 245269 w 1088231"/>
                <a:gd name="connsiteY23" fmla="*/ 97631 h 85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88231" h="854869">
                  <a:moveTo>
                    <a:pt x="245269" y="97631"/>
                  </a:moveTo>
                  <a:lnTo>
                    <a:pt x="738188" y="309562"/>
                  </a:lnTo>
                  <a:lnTo>
                    <a:pt x="828675" y="345281"/>
                  </a:lnTo>
                  <a:lnTo>
                    <a:pt x="881063" y="390525"/>
                  </a:lnTo>
                  <a:lnTo>
                    <a:pt x="959644" y="481012"/>
                  </a:lnTo>
                  <a:lnTo>
                    <a:pt x="1012031" y="552450"/>
                  </a:lnTo>
                  <a:lnTo>
                    <a:pt x="1064419" y="659606"/>
                  </a:lnTo>
                  <a:lnTo>
                    <a:pt x="1085850" y="723900"/>
                  </a:lnTo>
                  <a:lnTo>
                    <a:pt x="1088231" y="764381"/>
                  </a:lnTo>
                  <a:lnTo>
                    <a:pt x="1083469" y="809625"/>
                  </a:lnTo>
                  <a:lnTo>
                    <a:pt x="1071563" y="833437"/>
                  </a:lnTo>
                  <a:lnTo>
                    <a:pt x="1045369" y="852487"/>
                  </a:lnTo>
                  <a:lnTo>
                    <a:pt x="1012031" y="854869"/>
                  </a:lnTo>
                  <a:lnTo>
                    <a:pt x="964406" y="838200"/>
                  </a:lnTo>
                  <a:lnTo>
                    <a:pt x="907256" y="795337"/>
                  </a:lnTo>
                  <a:lnTo>
                    <a:pt x="738188" y="659606"/>
                  </a:lnTo>
                  <a:lnTo>
                    <a:pt x="364331" y="357187"/>
                  </a:lnTo>
                  <a:lnTo>
                    <a:pt x="92869" y="128587"/>
                  </a:lnTo>
                  <a:lnTo>
                    <a:pt x="16669" y="64294"/>
                  </a:lnTo>
                  <a:lnTo>
                    <a:pt x="4763" y="33337"/>
                  </a:lnTo>
                  <a:lnTo>
                    <a:pt x="0" y="9525"/>
                  </a:lnTo>
                  <a:lnTo>
                    <a:pt x="16669" y="0"/>
                  </a:lnTo>
                  <a:lnTo>
                    <a:pt x="47625" y="7144"/>
                  </a:lnTo>
                  <a:lnTo>
                    <a:pt x="245269" y="976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96">
              <a:extLst>
                <a:ext uri="{FF2B5EF4-FFF2-40B4-BE49-F238E27FC236}">
                  <a16:creationId xmlns:a16="http://schemas.microsoft.com/office/drawing/2014/main" id="{642E0491-DA8D-4C30-B6B5-ABF8514FDA51}"/>
                </a:ext>
              </a:extLst>
            </p:cNvPr>
            <p:cNvSpPr/>
            <p:nvPr/>
          </p:nvSpPr>
          <p:spPr>
            <a:xfrm rot="16200000">
              <a:off x="5290344" y="4098131"/>
              <a:ext cx="1924050" cy="357188"/>
            </a:xfrm>
            <a:custGeom>
              <a:avLst/>
              <a:gdLst>
                <a:gd name="connsiteX0" fmla="*/ 707231 w 1924050"/>
                <a:gd name="connsiteY0" fmla="*/ 128587 h 357187"/>
                <a:gd name="connsiteX1" fmla="*/ 1290637 w 1924050"/>
                <a:gd name="connsiteY1" fmla="*/ 128587 h 357187"/>
                <a:gd name="connsiteX2" fmla="*/ 1578768 w 1924050"/>
                <a:gd name="connsiteY2" fmla="*/ 130969 h 357187"/>
                <a:gd name="connsiteX3" fmla="*/ 1638300 w 1924050"/>
                <a:gd name="connsiteY3" fmla="*/ 123825 h 357187"/>
                <a:gd name="connsiteX4" fmla="*/ 1716881 w 1924050"/>
                <a:gd name="connsiteY4" fmla="*/ 100012 h 357187"/>
                <a:gd name="connsiteX5" fmla="*/ 1790700 w 1924050"/>
                <a:gd name="connsiteY5" fmla="*/ 61912 h 357187"/>
                <a:gd name="connsiteX6" fmla="*/ 1847850 w 1924050"/>
                <a:gd name="connsiteY6" fmla="*/ 19050 h 357187"/>
                <a:gd name="connsiteX7" fmla="*/ 1883568 w 1924050"/>
                <a:gd name="connsiteY7" fmla="*/ 2381 h 357187"/>
                <a:gd name="connsiteX8" fmla="*/ 1902618 w 1924050"/>
                <a:gd name="connsiteY8" fmla="*/ 0 h 357187"/>
                <a:gd name="connsiteX9" fmla="*/ 1919287 w 1924050"/>
                <a:gd name="connsiteY9" fmla="*/ 7144 h 357187"/>
                <a:gd name="connsiteX10" fmla="*/ 1924050 w 1924050"/>
                <a:gd name="connsiteY10" fmla="*/ 35719 h 357187"/>
                <a:gd name="connsiteX11" fmla="*/ 1914525 w 1924050"/>
                <a:gd name="connsiteY11" fmla="*/ 83344 h 357187"/>
                <a:gd name="connsiteX12" fmla="*/ 1897856 w 1924050"/>
                <a:gd name="connsiteY12" fmla="*/ 145256 h 357187"/>
                <a:gd name="connsiteX13" fmla="*/ 1862137 w 1924050"/>
                <a:gd name="connsiteY13" fmla="*/ 233362 h 357187"/>
                <a:gd name="connsiteX14" fmla="*/ 1831181 w 1924050"/>
                <a:gd name="connsiteY14" fmla="*/ 288131 h 357187"/>
                <a:gd name="connsiteX15" fmla="*/ 1797843 w 1924050"/>
                <a:gd name="connsiteY15" fmla="*/ 342900 h 357187"/>
                <a:gd name="connsiteX16" fmla="*/ 1774031 w 1924050"/>
                <a:gd name="connsiteY16" fmla="*/ 354806 h 357187"/>
                <a:gd name="connsiteX17" fmla="*/ 1654968 w 1924050"/>
                <a:gd name="connsiteY17" fmla="*/ 357187 h 357187"/>
                <a:gd name="connsiteX18" fmla="*/ 1326356 w 1924050"/>
                <a:gd name="connsiteY18" fmla="*/ 352425 h 357187"/>
                <a:gd name="connsiteX19" fmla="*/ 807243 w 1924050"/>
                <a:gd name="connsiteY19" fmla="*/ 350044 h 357187"/>
                <a:gd name="connsiteX20" fmla="*/ 223837 w 1924050"/>
                <a:gd name="connsiteY20" fmla="*/ 347662 h 357187"/>
                <a:gd name="connsiteX21" fmla="*/ 116681 w 1924050"/>
                <a:gd name="connsiteY21" fmla="*/ 347662 h 357187"/>
                <a:gd name="connsiteX22" fmla="*/ 61912 w 1924050"/>
                <a:gd name="connsiteY22" fmla="*/ 330994 h 357187"/>
                <a:gd name="connsiteX23" fmla="*/ 21431 w 1924050"/>
                <a:gd name="connsiteY23" fmla="*/ 307181 h 357187"/>
                <a:gd name="connsiteX24" fmla="*/ 7143 w 1924050"/>
                <a:gd name="connsiteY24" fmla="*/ 285750 h 357187"/>
                <a:gd name="connsiteX25" fmla="*/ 0 w 1924050"/>
                <a:gd name="connsiteY25" fmla="*/ 257175 h 357187"/>
                <a:gd name="connsiteX26" fmla="*/ 7143 w 1924050"/>
                <a:gd name="connsiteY26" fmla="*/ 233362 h 357187"/>
                <a:gd name="connsiteX27" fmla="*/ 30956 w 1924050"/>
                <a:gd name="connsiteY27" fmla="*/ 204787 h 357187"/>
                <a:gd name="connsiteX28" fmla="*/ 61912 w 1924050"/>
                <a:gd name="connsiteY28" fmla="*/ 173831 h 357187"/>
                <a:gd name="connsiteX29" fmla="*/ 107156 w 1924050"/>
                <a:gd name="connsiteY29" fmla="*/ 154781 h 357187"/>
                <a:gd name="connsiteX30" fmla="*/ 185737 w 1924050"/>
                <a:gd name="connsiteY30" fmla="*/ 126206 h 357187"/>
                <a:gd name="connsiteX31" fmla="*/ 271462 w 1924050"/>
                <a:gd name="connsiteY31" fmla="*/ 107156 h 357187"/>
                <a:gd name="connsiteX32" fmla="*/ 340518 w 1924050"/>
                <a:gd name="connsiteY32" fmla="*/ 90487 h 357187"/>
                <a:gd name="connsiteX33" fmla="*/ 373856 w 1924050"/>
                <a:gd name="connsiteY33" fmla="*/ 88106 h 357187"/>
                <a:gd name="connsiteX34" fmla="*/ 404812 w 1924050"/>
                <a:gd name="connsiteY34" fmla="*/ 90487 h 357187"/>
                <a:gd name="connsiteX35" fmla="*/ 511968 w 1924050"/>
                <a:gd name="connsiteY35" fmla="*/ 116681 h 357187"/>
                <a:gd name="connsiteX36" fmla="*/ 616743 w 1924050"/>
                <a:gd name="connsiteY36" fmla="*/ 123825 h 357187"/>
                <a:gd name="connsiteX37" fmla="*/ 707231 w 1924050"/>
                <a:gd name="connsiteY37" fmla="*/ 128587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24050" h="357187">
                  <a:moveTo>
                    <a:pt x="707231" y="128587"/>
                  </a:moveTo>
                  <a:lnTo>
                    <a:pt x="1290637" y="128587"/>
                  </a:lnTo>
                  <a:lnTo>
                    <a:pt x="1578768" y="130969"/>
                  </a:lnTo>
                  <a:lnTo>
                    <a:pt x="1638300" y="123825"/>
                  </a:lnTo>
                  <a:lnTo>
                    <a:pt x="1716881" y="100012"/>
                  </a:lnTo>
                  <a:lnTo>
                    <a:pt x="1790700" y="61912"/>
                  </a:lnTo>
                  <a:lnTo>
                    <a:pt x="1847850" y="19050"/>
                  </a:lnTo>
                  <a:lnTo>
                    <a:pt x="1883568" y="2381"/>
                  </a:lnTo>
                  <a:lnTo>
                    <a:pt x="1902618" y="0"/>
                  </a:lnTo>
                  <a:lnTo>
                    <a:pt x="1919287" y="7144"/>
                  </a:lnTo>
                  <a:lnTo>
                    <a:pt x="1924050" y="35719"/>
                  </a:lnTo>
                  <a:lnTo>
                    <a:pt x="1914525" y="83344"/>
                  </a:lnTo>
                  <a:lnTo>
                    <a:pt x="1897856" y="145256"/>
                  </a:lnTo>
                  <a:lnTo>
                    <a:pt x="1862137" y="233362"/>
                  </a:lnTo>
                  <a:lnTo>
                    <a:pt x="1831181" y="288131"/>
                  </a:lnTo>
                  <a:lnTo>
                    <a:pt x="1797843" y="342900"/>
                  </a:lnTo>
                  <a:lnTo>
                    <a:pt x="1774031" y="354806"/>
                  </a:lnTo>
                  <a:lnTo>
                    <a:pt x="1654968" y="357187"/>
                  </a:lnTo>
                  <a:lnTo>
                    <a:pt x="1326356" y="352425"/>
                  </a:lnTo>
                  <a:lnTo>
                    <a:pt x="807243" y="350044"/>
                  </a:lnTo>
                  <a:lnTo>
                    <a:pt x="223837" y="347662"/>
                  </a:lnTo>
                  <a:lnTo>
                    <a:pt x="116681" y="347662"/>
                  </a:lnTo>
                  <a:lnTo>
                    <a:pt x="61912" y="330994"/>
                  </a:lnTo>
                  <a:lnTo>
                    <a:pt x="21431" y="307181"/>
                  </a:lnTo>
                  <a:lnTo>
                    <a:pt x="7143" y="285750"/>
                  </a:lnTo>
                  <a:lnTo>
                    <a:pt x="0" y="257175"/>
                  </a:lnTo>
                  <a:lnTo>
                    <a:pt x="7143" y="233362"/>
                  </a:lnTo>
                  <a:lnTo>
                    <a:pt x="30956" y="204787"/>
                  </a:lnTo>
                  <a:lnTo>
                    <a:pt x="61912" y="173831"/>
                  </a:lnTo>
                  <a:lnTo>
                    <a:pt x="107156" y="154781"/>
                  </a:lnTo>
                  <a:lnTo>
                    <a:pt x="185737" y="126206"/>
                  </a:lnTo>
                  <a:lnTo>
                    <a:pt x="271462" y="107156"/>
                  </a:lnTo>
                  <a:lnTo>
                    <a:pt x="340518" y="90487"/>
                  </a:lnTo>
                  <a:lnTo>
                    <a:pt x="373856" y="88106"/>
                  </a:lnTo>
                  <a:lnTo>
                    <a:pt x="404812" y="90487"/>
                  </a:lnTo>
                  <a:lnTo>
                    <a:pt x="511968" y="116681"/>
                  </a:lnTo>
                  <a:lnTo>
                    <a:pt x="616743" y="123825"/>
                  </a:lnTo>
                  <a:lnTo>
                    <a:pt x="707231" y="1285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82">
              <a:extLst>
                <a:ext uri="{FF2B5EF4-FFF2-40B4-BE49-F238E27FC236}">
                  <a16:creationId xmlns:a16="http://schemas.microsoft.com/office/drawing/2014/main" id="{58E4DFCC-36A1-47EF-AE52-25A6D2A98142}"/>
                </a:ext>
              </a:extLst>
            </p:cNvPr>
            <p:cNvSpPr/>
            <p:nvPr/>
          </p:nvSpPr>
          <p:spPr>
            <a:xfrm>
              <a:off x="4022726" y="2608264"/>
              <a:ext cx="719138" cy="650875"/>
            </a:xfrm>
            <a:custGeom>
              <a:avLst/>
              <a:gdLst>
                <a:gd name="connsiteX0" fmla="*/ 359569 w 719138"/>
                <a:gd name="connsiteY0" fmla="*/ 176212 h 652462"/>
                <a:gd name="connsiteX1" fmla="*/ 719138 w 719138"/>
                <a:gd name="connsiteY1" fmla="*/ 542925 h 652462"/>
                <a:gd name="connsiteX2" fmla="*/ 647700 w 719138"/>
                <a:gd name="connsiteY2" fmla="*/ 652462 h 652462"/>
                <a:gd name="connsiteX3" fmla="*/ 573882 w 719138"/>
                <a:gd name="connsiteY3" fmla="*/ 581025 h 652462"/>
                <a:gd name="connsiteX4" fmla="*/ 466725 w 719138"/>
                <a:gd name="connsiteY4" fmla="*/ 481012 h 652462"/>
                <a:gd name="connsiteX5" fmla="*/ 369094 w 719138"/>
                <a:gd name="connsiteY5" fmla="*/ 400050 h 652462"/>
                <a:gd name="connsiteX6" fmla="*/ 280988 w 719138"/>
                <a:gd name="connsiteY6" fmla="*/ 335756 h 652462"/>
                <a:gd name="connsiteX7" fmla="*/ 207169 w 719138"/>
                <a:gd name="connsiteY7" fmla="*/ 290512 h 652462"/>
                <a:gd name="connsiteX8" fmla="*/ 128588 w 719138"/>
                <a:gd name="connsiteY8" fmla="*/ 240506 h 652462"/>
                <a:gd name="connsiteX9" fmla="*/ 64294 w 719138"/>
                <a:gd name="connsiteY9" fmla="*/ 197644 h 652462"/>
                <a:gd name="connsiteX10" fmla="*/ 28575 w 719138"/>
                <a:gd name="connsiteY10" fmla="*/ 166687 h 652462"/>
                <a:gd name="connsiteX11" fmla="*/ 7144 w 719138"/>
                <a:gd name="connsiteY11" fmla="*/ 135731 h 652462"/>
                <a:gd name="connsiteX12" fmla="*/ 0 w 719138"/>
                <a:gd name="connsiteY12" fmla="*/ 97631 h 652462"/>
                <a:gd name="connsiteX13" fmla="*/ 11907 w 719138"/>
                <a:gd name="connsiteY13" fmla="*/ 57150 h 652462"/>
                <a:gd name="connsiteX14" fmla="*/ 40482 w 719138"/>
                <a:gd name="connsiteY14" fmla="*/ 26194 h 652462"/>
                <a:gd name="connsiteX15" fmla="*/ 85725 w 719138"/>
                <a:gd name="connsiteY15" fmla="*/ 9525 h 652462"/>
                <a:gd name="connsiteX16" fmla="*/ 138113 w 719138"/>
                <a:gd name="connsiteY16" fmla="*/ 0 h 652462"/>
                <a:gd name="connsiteX17" fmla="*/ 200025 w 719138"/>
                <a:gd name="connsiteY17" fmla="*/ 0 h 652462"/>
                <a:gd name="connsiteX18" fmla="*/ 269082 w 719138"/>
                <a:gd name="connsiteY18" fmla="*/ 64294 h 652462"/>
                <a:gd name="connsiteX19" fmla="*/ 359569 w 719138"/>
                <a:gd name="connsiteY19" fmla="*/ 176212 h 65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9138" h="652462">
                  <a:moveTo>
                    <a:pt x="359569" y="176212"/>
                  </a:moveTo>
                  <a:lnTo>
                    <a:pt x="719138" y="542925"/>
                  </a:lnTo>
                  <a:lnTo>
                    <a:pt x="647700" y="652462"/>
                  </a:lnTo>
                  <a:lnTo>
                    <a:pt x="573882" y="581025"/>
                  </a:lnTo>
                  <a:lnTo>
                    <a:pt x="466725" y="481012"/>
                  </a:lnTo>
                  <a:lnTo>
                    <a:pt x="369094" y="400050"/>
                  </a:lnTo>
                  <a:lnTo>
                    <a:pt x="280988" y="335756"/>
                  </a:lnTo>
                  <a:lnTo>
                    <a:pt x="207169" y="290512"/>
                  </a:lnTo>
                  <a:lnTo>
                    <a:pt x="128588" y="240506"/>
                  </a:lnTo>
                  <a:lnTo>
                    <a:pt x="64294" y="197644"/>
                  </a:lnTo>
                  <a:lnTo>
                    <a:pt x="28575" y="166687"/>
                  </a:lnTo>
                  <a:lnTo>
                    <a:pt x="7144" y="135731"/>
                  </a:lnTo>
                  <a:lnTo>
                    <a:pt x="0" y="97631"/>
                  </a:lnTo>
                  <a:lnTo>
                    <a:pt x="11907" y="57150"/>
                  </a:lnTo>
                  <a:lnTo>
                    <a:pt x="40482" y="26194"/>
                  </a:lnTo>
                  <a:lnTo>
                    <a:pt x="85725" y="9525"/>
                  </a:lnTo>
                  <a:lnTo>
                    <a:pt x="138113" y="0"/>
                  </a:lnTo>
                  <a:lnTo>
                    <a:pt x="200025" y="0"/>
                  </a:lnTo>
                  <a:lnTo>
                    <a:pt x="269082" y="64294"/>
                  </a:lnTo>
                  <a:lnTo>
                    <a:pt x="359569" y="1762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1">
              <a:extLst>
                <a:ext uri="{FF2B5EF4-FFF2-40B4-BE49-F238E27FC236}">
                  <a16:creationId xmlns:a16="http://schemas.microsoft.com/office/drawing/2014/main" id="{87363694-68AA-4B5E-B618-262AA6CDF75E}"/>
                </a:ext>
              </a:extLst>
            </p:cNvPr>
            <p:cNvSpPr/>
            <p:nvPr/>
          </p:nvSpPr>
          <p:spPr>
            <a:xfrm>
              <a:off x="4160839" y="2093913"/>
              <a:ext cx="1370012" cy="1801812"/>
            </a:xfrm>
            <a:custGeom>
              <a:avLst/>
              <a:gdLst>
                <a:gd name="connsiteX0" fmla="*/ 1114956 w 1369900"/>
                <a:gd name="connsiteY0" fmla="*/ 628862 h 1801606"/>
                <a:gd name="connsiteX1" fmla="*/ 883806 w 1369900"/>
                <a:gd name="connsiteY1" fmla="*/ 883807 h 1801606"/>
                <a:gd name="connsiteX2" fmla="*/ 642459 w 1369900"/>
                <a:gd name="connsiteY2" fmla="*/ 1165945 h 1801606"/>
                <a:gd name="connsiteX3" fmla="*/ 295735 w 1369900"/>
                <a:gd name="connsiteY3" fmla="*/ 1563658 h 1801606"/>
                <a:gd name="connsiteX4" fmla="*/ 81582 w 1369900"/>
                <a:gd name="connsiteY4" fmla="*/ 1801606 h 1801606"/>
                <a:gd name="connsiteX5" fmla="*/ 0 w 1369900"/>
                <a:gd name="connsiteY5" fmla="*/ 1791408 h 1801606"/>
                <a:gd name="connsiteX6" fmla="*/ 64586 w 1369900"/>
                <a:gd name="connsiteY6" fmla="*/ 1689430 h 1801606"/>
                <a:gd name="connsiteX7" fmla="*/ 319530 w 1369900"/>
                <a:gd name="connsiteY7" fmla="*/ 1346106 h 1801606"/>
                <a:gd name="connsiteX8" fmla="*/ 509888 w 1369900"/>
                <a:gd name="connsiteY8" fmla="*/ 1084363 h 1801606"/>
                <a:gd name="connsiteX9" fmla="*/ 594870 w 1369900"/>
                <a:gd name="connsiteY9" fmla="*/ 955191 h 1801606"/>
                <a:gd name="connsiteX10" fmla="*/ 832818 w 1369900"/>
                <a:gd name="connsiteY10" fmla="*/ 622064 h 1801606"/>
                <a:gd name="connsiteX11" fmla="*/ 904202 w 1369900"/>
                <a:gd name="connsiteY11" fmla="*/ 520086 h 1801606"/>
                <a:gd name="connsiteX12" fmla="*/ 958590 w 1369900"/>
                <a:gd name="connsiteY12" fmla="*/ 431706 h 1801606"/>
                <a:gd name="connsiteX13" fmla="*/ 1009579 w 1369900"/>
                <a:gd name="connsiteY13" fmla="*/ 319530 h 1801606"/>
                <a:gd name="connsiteX14" fmla="*/ 1029974 w 1369900"/>
                <a:gd name="connsiteY14" fmla="*/ 227750 h 1801606"/>
                <a:gd name="connsiteX15" fmla="*/ 1033374 w 1369900"/>
                <a:gd name="connsiteY15" fmla="*/ 173362 h 1801606"/>
                <a:gd name="connsiteX16" fmla="*/ 1016377 w 1369900"/>
                <a:gd name="connsiteY16" fmla="*/ 129172 h 1801606"/>
                <a:gd name="connsiteX17" fmla="*/ 992583 w 1369900"/>
                <a:gd name="connsiteY17" fmla="*/ 71384 h 1801606"/>
                <a:gd name="connsiteX18" fmla="*/ 978986 w 1369900"/>
                <a:gd name="connsiteY18" fmla="*/ 30593 h 1801606"/>
                <a:gd name="connsiteX19" fmla="*/ 982385 w 1369900"/>
                <a:gd name="connsiteY19" fmla="*/ 6799 h 1801606"/>
                <a:gd name="connsiteX20" fmla="*/ 999381 w 1369900"/>
                <a:gd name="connsiteY20" fmla="*/ 0 h 1801606"/>
                <a:gd name="connsiteX21" fmla="*/ 1033374 w 1369900"/>
                <a:gd name="connsiteY21" fmla="*/ 13597 h 1801606"/>
                <a:gd name="connsiteX22" fmla="*/ 1097960 w 1369900"/>
                <a:gd name="connsiteY22" fmla="*/ 44190 h 1801606"/>
                <a:gd name="connsiteX23" fmla="*/ 1186340 w 1369900"/>
                <a:gd name="connsiteY23" fmla="*/ 115575 h 1801606"/>
                <a:gd name="connsiteX24" fmla="*/ 1291717 w 1369900"/>
                <a:gd name="connsiteY24" fmla="*/ 203955 h 1801606"/>
                <a:gd name="connsiteX25" fmla="*/ 1346105 w 1369900"/>
                <a:gd name="connsiteY25" fmla="*/ 261743 h 1801606"/>
                <a:gd name="connsiteX26" fmla="*/ 1369900 w 1369900"/>
                <a:gd name="connsiteY26" fmla="*/ 302534 h 1801606"/>
                <a:gd name="connsiteX27" fmla="*/ 1369900 w 1369900"/>
                <a:gd name="connsiteY27" fmla="*/ 339926 h 1801606"/>
                <a:gd name="connsiteX28" fmla="*/ 1359702 w 1369900"/>
                <a:gd name="connsiteY28" fmla="*/ 367120 h 1801606"/>
                <a:gd name="connsiteX29" fmla="*/ 1339307 w 1369900"/>
                <a:gd name="connsiteY29" fmla="*/ 401112 h 1801606"/>
                <a:gd name="connsiteX30" fmla="*/ 1305314 w 1369900"/>
                <a:gd name="connsiteY30" fmla="*/ 431706 h 1801606"/>
                <a:gd name="connsiteX31" fmla="*/ 1250926 w 1369900"/>
                <a:gd name="connsiteY31" fmla="*/ 475896 h 1801606"/>
                <a:gd name="connsiteX32" fmla="*/ 1114956 w 1369900"/>
                <a:gd name="connsiteY32" fmla="*/ 628862 h 180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69900" h="1801606">
                  <a:moveTo>
                    <a:pt x="1114956" y="628862"/>
                  </a:moveTo>
                  <a:lnTo>
                    <a:pt x="883806" y="883807"/>
                  </a:lnTo>
                  <a:lnTo>
                    <a:pt x="642459" y="1165945"/>
                  </a:lnTo>
                  <a:lnTo>
                    <a:pt x="295735" y="1563658"/>
                  </a:lnTo>
                  <a:lnTo>
                    <a:pt x="81582" y="1801606"/>
                  </a:lnTo>
                  <a:lnTo>
                    <a:pt x="0" y="1791408"/>
                  </a:lnTo>
                  <a:lnTo>
                    <a:pt x="64586" y="1689430"/>
                  </a:lnTo>
                  <a:lnTo>
                    <a:pt x="319530" y="1346106"/>
                  </a:lnTo>
                  <a:lnTo>
                    <a:pt x="509888" y="1084363"/>
                  </a:lnTo>
                  <a:lnTo>
                    <a:pt x="594870" y="955191"/>
                  </a:lnTo>
                  <a:lnTo>
                    <a:pt x="832818" y="622064"/>
                  </a:lnTo>
                  <a:lnTo>
                    <a:pt x="904202" y="520086"/>
                  </a:lnTo>
                  <a:lnTo>
                    <a:pt x="958590" y="431706"/>
                  </a:lnTo>
                  <a:lnTo>
                    <a:pt x="1009579" y="319530"/>
                  </a:lnTo>
                  <a:lnTo>
                    <a:pt x="1029974" y="227750"/>
                  </a:lnTo>
                  <a:lnTo>
                    <a:pt x="1033374" y="173362"/>
                  </a:lnTo>
                  <a:lnTo>
                    <a:pt x="1016377" y="129172"/>
                  </a:lnTo>
                  <a:lnTo>
                    <a:pt x="992583" y="71384"/>
                  </a:lnTo>
                  <a:lnTo>
                    <a:pt x="978986" y="30593"/>
                  </a:lnTo>
                  <a:lnTo>
                    <a:pt x="982385" y="6799"/>
                  </a:lnTo>
                  <a:lnTo>
                    <a:pt x="999381" y="0"/>
                  </a:lnTo>
                  <a:lnTo>
                    <a:pt x="1033374" y="13597"/>
                  </a:lnTo>
                  <a:lnTo>
                    <a:pt x="1097960" y="44190"/>
                  </a:lnTo>
                  <a:lnTo>
                    <a:pt x="1186340" y="115575"/>
                  </a:lnTo>
                  <a:lnTo>
                    <a:pt x="1291717" y="203955"/>
                  </a:lnTo>
                  <a:lnTo>
                    <a:pt x="1346105" y="261743"/>
                  </a:lnTo>
                  <a:lnTo>
                    <a:pt x="1369900" y="302534"/>
                  </a:lnTo>
                  <a:lnTo>
                    <a:pt x="1369900" y="339926"/>
                  </a:lnTo>
                  <a:lnTo>
                    <a:pt x="1359702" y="367120"/>
                  </a:lnTo>
                  <a:lnTo>
                    <a:pt x="1339307" y="401112"/>
                  </a:lnTo>
                  <a:lnTo>
                    <a:pt x="1305314" y="431706"/>
                  </a:lnTo>
                  <a:lnTo>
                    <a:pt x="1250926" y="475896"/>
                  </a:lnTo>
                  <a:lnTo>
                    <a:pt x="1114956" y="6288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79">
              <a:extLst>
                <a:ext uri="{FF2B5EF4-FFF2-40B4-BE49-F238E27FC236}">
                  <a16:creationId xmlns:a16="http://schemas.microsoft.com/office/drawing/2014/main" id="{A95ECA97-F2C8-438A-85BE-7F13BF0CF0A2}"/>
                </a:ext>
              </a:extLst>
            </p:cNvPr>
            <p:cNvSpPr/>
            <p:nvPr/>
          </p:nvSpPr>
          <p:spPr>
            <a:xfrm>
              <a:off x="3984627" y="3552825"/>
              <a:ext cx="1452563" cy="609600"/>
            </a:xfrm>
            <a:custGeom>
              <a:avLst/>
              <a:gdLst>
                <a:gd name="connsiteX0" fmla="*/ 583407 w 1452563"/>
                <a:gd name="connsiteY0" fmla="*/ 230981 h 609600"/>
                <a:gd name="connsiteX1" fmla="*/ 959644 w 1452563"/>
                <a:gd name="connsiteY1" fmla="*/ 138113 h 609600"/>
                <a:gd name="connsiteX2" fmla="*/ 1452563 w 1452563"/>
                <a:gd name="connsiteY2" fmla="*/ 0 h 609600"/>
                <a:gd name="connsiteX3" fmla="*/ 1428750 w 1452563"/>
                <a:gd name="connsiteY3" fmla="*/ 102394 h 609600"/>
                <a:gd name="connsiteX4" fmla="*/ 1347788 w 1452563"/>
                <a:gd name="connsiteY4" fmla="*/ 147638 h 609600"/>
                <a:gd name="connsiteX5" fmla="*/ 1050132 w 1452563"/>
                <a:gd name="connsiteY5" fmla="*/ 280988 h 609600"/>
                <a:gd name="connsiteX6" fmla="*/ 719138 w 1452563"/>
                <a:gd name="connsiteY6" fmla="*/ 409575 h 609600"/>
                <a:gd name="connsiteX7" fmla="*/ 471488 w 1452563"/>
                <a:gd name="connsiteY7" fmla="*/ 516731 h 609600"/>
                <a:gd name="connsiteX8" fmla="*/ 378619 w 1452563"/>
                <a:gd name="connsiteY8" fmla="*/ 554831 h 609600"/>
                <a:gd name="connsiteX9" fmla="*/ 347663 w 1452563"/>
                <a:gd name="connsiteY9" fmla="*/ 573881 h 609600"/>
                <a:gd name="connsiteX10" fmla="*/ 304800 w 1452563"/>
                <a:gd name="connsiteY10" fmla="*/ 602456 h 609600"/>
                <a:gd name="connsiteX11" fmla="*/ 295275 w 1452563"/>
                <a:gd name="connsiteY11" fmla="*/ 609600 h 609600"/>
                <a:gd name="connsiteX12" fmla="*/ 266700 w 1452563"/>
                <a:gd name="connsiteY12" fmla="*/ 602456 h 609600"/>
                <a:gd name="connsiteX13" fmla="*/ 202407 w 1452563"/>
                <a:gd name="connsiteY13" fmla="*/ 573881 h 609600"/>
                <a:gd name="connsiteX14" fmla="*/ 147638 w 1452563"/>
                <a:gd name="connsiteY14" fmla="*/ 540544 h 609600"/>
                <a:gd name="connsiteX15" fmla="*/ 95250 w 1452563"/>
                <a:gd name="connsiteY15" fmla="*/ 485775 h 609600"/>
                <a:gd name="connsiteX16" fmla="*/ 64294 w 1452563"/>
                <a:gd name="connsiteY16" fmla="*/ 445294 h 609600"/>
                <a:gd name="connsiteX17" fmla="*/ 26194 w 1452563"/>
                <a:gd name="connsiteY17" fmla="*/ 385763 h 609600"/>
                <a:gd name="connsiteX18" fmla="*/ 7144 w 1452563"/>
                <a:gd name="connsiteY18" fmla="*/ 345281 h 609600"/>
                <a:gd name="connsiteX19" fmla="*/ 0 w 1452563"/>
                <a:gd name="connsiteY19" fmla="*/ 311944 h 609600"/>
                <a:gd name="connsiteX20" fmla="*/ 9525 w 1452563"/>
                <a:gd name="connsiteY20" fmla="*/ 288131 h 609600"/>
                <a:gd name="connsiteX21" fmla="*/ 38100 w 1452563"/>
                <a:gd name="connsiteY21" fmla="*/ 276225 h 609600"/>
                <a:gd name="connsiteX22" fmla="*/ 104775 w 1452563"/>
                <a:gd name="connsiteY22" fmla="*/ 278606 h 609600"/>
                <a:gd name="connsiteX23" fmla="*/ 304800 w 1452563"/>
                <a:gd name="connsiteY23" fmla="*/ 290513 h 609600"/>
                <a:gd name="connsiteX24" fmla="*/ 583407 w 1452563"/>
                <a:gd name="connsiteY24" fmla="*/ 230981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52563" h="609600">
                  <a:moveTo>
                    <a:pt x="583407" y="230981"/>
                  </a:moveTo>
                  <a:lnTo>
                    <a:pt x="959644" y="138113"/>
                  </a:lnTo>
                  <a:lnTo>
                    <a:pt x="1452563" y="0"/>
                  </a:lnTo>
                  <a:lnTo>
                    <a:pt x="1428750" y="102394"/>
                  </a:lnTo>
                  <a:lnTo>
                    <a:pt x="1347788" y="147638"/>
                  </a:lnTo>
                  <a:lnTo>
                    <a:pt x="1050132" y="280988"/>
                  </a:lnTo>
                  <a:lnTo>
                    <a:pt x="719138" y="409575"/>
                  </a:lnTo>
                  <a:lnTo>
                    <a:pt x="471488" y="516731"/>
                  </a:lnTo>
                  <a:lnTo>
                    <a:pt x="378619" y="554831"/>
                  </a:lnTo>
                  <a:lnTo>
                    <a:pt x="347663" y="573881"/>
                  </a:lnTo>
                  <a:lnTo>
                    <a:pt x="304800" y="602456"/>
                  </a:lnTo>
                  <a:lnTo>
                    <a:pt x="295275" y="609600"/>
                  </a:lnTo>
                  <a:lnTo>
                    <a:pt x="266700" y="602456"/>
                  </a:lnTo>
                  <a:lnTo>
                    <a:pt x="202407" y="573881"/>
                  </a:lnTo>
                  <a:lnTo>
                    <a:pt x="147638" y="540544"/>
                  </a:lnTo>
                  <a:lnTo>
                    <a:pt x="95250" y="485775"/>
                  </a:lnTo>
                  <a:lnTo>
                    <a:pt x="64294" y="445294"/>
                  </a:lnTo>
                  <a:lnTo>
                    <a:pt x="26194" y="385763"/>
                  </a:lnTo>
                  <a:lnTo>
                    <a:pt x="7144" y="345281"/>
                  </a:lnTo>
                  <a:lnTo>
                    <a:pt x="0" y="311944"/>
                  </a:lnTo>
                  <a:lnTo>
                    <a:pt x="9525" y="288131"/>
                  </a:lnTo>
                  <a:lnTo>
                    <a:pt x="38100" y="276225"/>
                  </a:lnTo>
                  <a:lnTo>
                    <a:pt x="104775" y="278606"/>
                  </a:lnTo>
                  <a:lnTo>
                    <a:pt x="304800" y="290513"/>
                  </a:lnTo>
                  <a:lnTo>
                    <a:pt x="583407" y="230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83">
              <a:extLst>
                <a:ext uri="{FF2B5EF4-FFF2-40B4-BE49-F238E27FC236}">
                  <a16:creationId xmlns:a16="http://schemas.microsoft.com/office/drawing/2014/main" id="{E264F7A0-B79A-479B-85B8-781679F62FD4}"/>
                </a:ext>
              </a:extLst>
            </p:cNvPr>
            <p:cNvSpPr/>
            <p:nvPr/>
          </p:nvSpPr>
          <p:spPr>
            <a:xfrm>
              <a:off x="5160965" y="3236913"/>
              <a:ext cx="549275" cy="774700"/>
            </a:xfrm>
            <a:custGeom>
              <a:avLst/>
              <a:gdLst>
                <a:gd name="connsiteX0" fmla="*/ 57150 w 550069"/>
                <a:gd name="connsiteY0" fmla="*/ 135731 h 776287"/>
                <a:gd name="connsiteX1" fmla="*/ 250031 w 550069"/>
                <a:gd name="connsiteY1" fmla="*/ 497681 h 776287"/>
                <a:gd name="connsiteX2" fmla="*/ 309562 w 550069"/>
                <a:gd name="connsiteY2" fmla="*/ 592931 h 776287"/>
                <a:gd name="connsiteX3" fmla="*/ 361950 w 550069"/>
                <a:gd name="connsiteY3" fmla="*/ 671512 h 776287"/>
                <a:gd name="connsiteX4" fmla="*/ 402431 w 550069"/>
                <a:gd name="connsiteY4" fmla="*/ 719137 h 776287"/>
                <a:gd name="connsiteX5" fmla="*/ 433387 w 550069"/>
                <a:gd name="connsiteY5" fmla="*/ 750094 h 776287"/>
                <a:gd name="connsiteX6" fmla="*/ 457200 w 550069"/>
                <a:gd name="connsiteY6" fmla="*/ 764381 h 776287"/>
                <a:gd name="connsiteX7" fmla="*/ 478631 w 550069"/>
                <a:gd name="connsiteY7" fmla="*/ 773906 h 776287"/>
                <a:gd name="connsiteX8" fmla="*/ 502444 w 550069"/>
                <a:gd name="connsiteY8" fmla="*/ 776287 h 776287"/>
                <a:gd name="connsiteX9" fmla="*/ 526256 w 550069"/>
                <a:gd name="connsiteY9" fmla="*/ 769144 h 776287"/>
                <a:gd name="connsiteX10" fmla="*/ 542925 w 550069"/>
                <a:gd name="connsiteY10" fmla="*/ 750094 h 776287"/>
                <a:gd name="connsiteX11" fmla="*/ 547687 w 550069"/>
                <a:gd name="connsiteY11" fmla="*/ 707231 h 776287"/>
                <a:gd name="connsiteX12" fmla="*/ 550069 w 550069"/>
                <a:gd name="connsiteY12" fmla="*/ 659606 h 776287"/>
                <a:gd name="connsiteX13" fmla="*/ 540544 w 550069"/>
                <a:gd name="connsiteY13" fmla="*/ 569119 h 776287"/>
                <a:gd name="connsiteX14" fmla="*/ 526256 w 550069"/>
                <a:gd name="connsiteY14" fmla="*/ 502444 h 776287"/>
                <a:gd name="connsiteX15" fmla="*/ 500062 w 550069"/>
                <a:gd name="connsiteY15" fmla="*/ 411956 h 776287"/>
                <a:gd name="connsiteX16" fmla="*/ 469106 w 550069"/>
                <a:gd name="connsiteY16" fmla="*/ 338137 h 776287"/>
                <a:gd name="connsiteX17" fmla="*/ 369094 w 550069"/>
                <a:gd name="connsiteY17" fmla="*/ 247650 h 776287"/>
                <a:gd name="connsiteX18" fmla="*/ 252412 w 550069"/>
                <a:gd name="connsiteY18" fmla="*/ 154781 h 776287"/>
                <a:gd name="connsiteX19" fmla="*/ 78581 w 550069"/>
                <a:gd name="connsiteY19" fmla="*/ 30956 h 776287"/>
                <a:gd name="connsiteX20" fmla="*/ 40481 w 550069"/>
                <a:gd name="connsiteY20" fmla="*/ 11906 h 776287"/>
                <a:gd name="connsiteX21" fmla="*/ 19050 w 550069"/>
                <a:gd name="connsiteY21" fmla="*/ 0 h 776287"/>
                <a:gd name="connsiteX22" fmla="*/ 0 w 550069"/>
                <a:gd name="connsiteY22" fmla="*/ 4762 h 776287"/>
                <a:gd name="connsiteX23" fmla="*/ 2381 w 550069"/>
                <a:gd name="connsiteY23" fmla="*/ 30956 h 776287"/>
                <a:gd name="connsiteX24" fmla="*/ 57150 w 550069"/>
                <a:gd name="connsiteY24" fmla="*/ 135731 h 77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50069" h="776287">
                  <a:moveTo>
                    <a:pt x="57150" y="135731"/>
                  </a:moveTo>
                  <a:lnTo>
                    <a:pt x="250031" y="497681"/>
                  </a:lnTo>
                  <a:lnTo>
                    <a:pt x="309562" y="592931"/>
                  </a:lnTo>
                  <a:lnTo>
                    <a:pt x="361950" y="671512"/>
                  </a:lnTo>
                  <a:lnTo>
                    <a:pt x="402431" y="719137"/>
                  </a:lnTo>
                  <a:lnTo>
                    <a:pt x="433387" y="750094"/>
                  </a:lnTo>
                  <a:lnTo>
                    <a:pt x="457200" y="764381"/>
                  </a:lnTo>
                  <a:lnTo>
                    <a:pt x="478631" y="773906"/>
                  </a:lnTo>
                  <a:lnTo>
                    <a:pt x="502444" y="776287"/>
                  </a:lnTo>
                  <a:lnTo>
                    <a:pt x="526256" y="769144"/>
                  </a:lnTo>
                  <a:lnTo>
                    <a:pt x="542925" y="750094"/>
                  </a:lnTo>
                  <a:lnTo>
                    <a:pt x="547687" y="707231"/>
                  </a:lnTo>
                  <a:lnTo>
                    <a:pt x="550069" y="659606"/>
                  </a:lnTo>
                  <a:lnTo>
                    <a:pt x="540544" y="569119"/>
                  </a:lnTo>
                  <a:lnTo>
                    <a:pt x="526256" y="502444"/>
                  </a:lnTo>
                  <a:lnTo>
                    <a:pt x="500062" y="411956"/>
                  </a:lnTo>
                  <a:lnTo>
                    <a:pt x="469106" y="338137"/>
                  </a:lnTo>
                  <a:lnTo>
                    <a:pt x="369094" y="247650"/>
                  </a:lnTo>
                  <a:lnTo>
                    <a:pt x="252412" y="154781"/>
                  </a:lnTo>
                  <a:lnTo>
                    <a:pt x="78581" y="30956"/>
                  </a:lnTo>
                  <a:lnTo>
                    <a:pt x="40481" y="11906"/>
                  </a:lnTo>
                  <a:lnTo>
                    <a:pt x="19050" y="0"/>
                  </a:lnTo>
                  <a:lnTo>
                    <a:pt x="0" y="4762"/>
                  </a:lnTo>
                  <a:lnTo>
                    <a:pt x="2381" y="30956"/>
                  </a:lnTo>
                  <a:lnTo>
                    <a:pt x="57150" y="135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95">
              <a:extLst>
                <a:ext uri="{FF2B5EF4-FFF2-40B4-BE49-F238E27FC236}">
                  <a16:creationId xmlns:a16="http://schemas.microsoft.com/office/drawing/2014/main" id="{3969B33A-655A-4744-8572-85041D9F5773}"/>
                </a:ext>
              </a:extLst>
            </p:cNvPr>
            <p:cNvSpPr/>
            <p:nvPr/>
          </p:nvSpPr>
          <p:spPr>
            <a:xfrm rot="16200000">
              <a:off x="3707608" y="4799807"/>
              <a:ext cx="2254250" cy="280987"/>
            </a:xfrm>
            <a:custGeom>
              <a:avLst/>
              <a:gdLst>
                <a:gd name="connsiteX0" fmla="*/ 719137 w 2255043"/>
                <a:gd name="connsiteY0" fmla="*/ 280988 h 280988"/>
                <a:gd name="connsiteX1" fmla="*/ 1990725 w 2255043"/>
                <a:gd name="connsiteY1" fmla="*/ 278606 h 280988"/>
                <a:gd name="connsiteX2" fmla="*/ 2088356 w 2255043"/>
                <a:gd name="connsiteY2" fmla="*/ 264319 h 280988"/>
                <a:gd name="connsiteX3" fmla="*/ 2195512 w 2255043"/>
                <a:gd name="connsiteY3" fmla="*/ 233363 h 280988"/>
                <a:gd name="connsiteX4" fmla="*/ 2255043 w 2255043"/>
                <a:gd name="connsiteY4" fmla="*/ 190500 h 280988"/>
                <a:gd name="connsiteX5" fmla="*/ 2157412 w 2255043"/>
                <a:gd name="connsiteY5" fmla="*/ 42863 h 280988"/>
                <a:gd name="connsiteX6" fmla="*/ 2107406 w 2255043"/>
                <a:gd name="connsiteY6" fmla="*/ 61913 h 280988"/>
                <a:gd name="connsiteX7" fmla="*/ 2057400 w 2255043"/>
                <a:gd name="connsiteY7" fmla="*/ 83344 h 280988"/>
                <a:gd name="connsiteX8" fmla="*/ 2019300 w 2255043"/>
                <a:gd name="connsiteY8" fmla="*/ 97631 h 280988"/>
                <a:gd name="connsiteX9" fmla="*/ 1993106 w 2255043"/>
                <a:gd name="connsiteY9" fmla="*/ 100013 h 280988"/>
                <a:gd name="connsiteX10" fmla="*/ 1821656 w 2255043"/>
                <a:gd name="connsiteY10" fmla="*/ 102394 h 280988"/>
                <a:gd name="connsiteX11" fmla="*/ 1359693 w 2255043"/>
                <a:gd name="connsiteY11" fmla="*/ 102394 h 280988"/>
                <a:gd name="connsiteX12" fmla="*/ 1204912 w 2255043"/>
                <a:gd name="connsiteY12" fmla="*/ 102394 h 280988"/>
                <a:gd name="connsiteX13" fmla="*/ 1054893 w 2255043"/>
                <a:gd name="connsiteY13" fmla="*/ 90488 h 280988"/>
                <a:gd name="connsiteX14" fmla="*/ 619125 w 2255043"/>
                <a:gd name="connsiteY14" fmla="*/ 40481 h 280988"/>
                <a:gd name="connsiteX15" fmla="*/ 492918 w 2255043"/>
                <a:gd name="connsiteY15" fmla="*/ 16669 h 280988"/>
                <a:gd name="connsiteX16" fmla="*/ 445293 w 2255043"/>
                <a:gd name="connsiteY16" fmla="*/ 7144 h 280988"/>
                <a:gd name="connsiteX17" fmla="*/ 407193 w 2255043"/>
                <a:gd name="connsiteY17" fmla="*/ 0 h 280988"/>
                <a:gd name="connsiteX18" fmla="*/ 266700 w 2255043"/>
                <a:gd name="connsiteY18" fmla="*/ 21431 h 280988"/>
                <a:gd name="connsiteX19" fmla="*/ 192881 w 2255043"/>
                <a:gd name="connsiteY19" fmla="*/ 42863 h 280988"/>
                <a:gd name="connsiteX20" fmla="*/ 119062 w 2255043"/>
                <a:gd name="connsiteY20" fmla="*/ 73819 h 280988"/>
                <a:gd name="connsiteX21" fmla="*/ 59531 w 2255043"/>
                <a:gd name="connsiteY21" fmla="*/ 102394 h 280988"/>
                <a:gd name="connsiteX22" fmla="*/ 21431 w 2255043"/>
                <a:gd name="connsiteY22" fmla="*/ 135731 h 280988"/>
                <a:gd name="connsiteX23" fmla="*/ 0 w 2255043"/>
                <a:gd name="connsiteY23" fmla="*/ 173831 h 280988"/>
                <a:gd name="connsiteX24" fmla="*/ 0 w 2255043"/>
                <a:gd name="connsiteY24" fmla="*/ 202406 h 280988"/>
                <a:gd name="connsiteX25" fmla="*/ 9525 w 2255043"/>
                <a:gd name="connsiteY25" fmla="*/ 221456 h 280988"/>
                <a:gd name="connsiteX26" fmla="*/ 45243 w 2255043"/>
                <a:gd name="connsiteY26" fmla="*/ 238125 h 280988"/>
                <a:gd name="connsiteX27" fmla="*/ 111918 w 2255043"/>
                <a:gd name="connsiteY27" fmla="*/ 261938 h 280988"/>
                <a:gd name="connsiteX28" fmla="*/ 166687 w 2255043"/>
                <a:gd name="connsiteY28" fmla="*/ 273844 h 280988"/>
                <a:gd name="connsiteX29" fmla="*/ 197643 w 2255043"/>
                <a:gd name="connsiteY29" fmla="*/ 278606 h 280988"/>
                <a:gd name="connsiteX30" fmla="*/ 238125 w 2255043"/>
                <a:gd name="connsiteY30" fmla="*/ 278606 h 280988"/>
                <a:gd name="connsiteX31" fmla="*/ 719137 w 2255043"/>
                <a:gd name="connsiteY31" fmla="*/ 280988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255043" h="280988">
                  <a:moveTo>
                    <a:pt x="719137" y="280988"/>
                  </a:moveTo>
                  <a:lnTo>
                    <a:pt x="1990725" y="278606"/>
                  </a:lnTo>
                  <a:lnTo>
                    <a:pt x="2088356" y="264319"/>
                  </a:lnTo>
                  <a:lnTo>
                    <a:pt x="2195512" y="233363"/>
                  </a:lnTo>
                  <a:lnTo>
                    <a:pt x="2255043" y="190500"/>
                  </a:lnTo>
                  <a:lnTo>
                    <a:pt x="2157412" y="42863"/>
                  </a:lnTo>
                  <a:lnTo>
                    <a:pt x="2107406" y="61913"/>
                  </a:lnTo>
                  <a:lnTo>
                    <a:pt x="2057400" y="83344"/>
                  </a:lnTo>
                  <a:lnTo>
                    <a:pt x="2019300" y="97631"/>
                  </a:lnTo>
                  <a:lnTo>
                    <a:pt x="1993106" y="100013"/>
                  </a:lnTo>
                  <a:lnTo>
                    <a:pt x="1821656" y="102394"/>
                  </a:lnTo>
                  <a:lnTo>
                    <a:pt x="1359693" y="102394"/>
                  </a:lnTo>
                  <a:lnTo>
                    <a:pt x="1204912" y="102394"/>
                  </a:lnTo>
                  <a:lnTo>
                    <a:pt x="1054893" y="90488"/>
                  </a:lnTo>
                  <a:lnTo>
                    <a:pt x="619125" y="40481"/>
                  </a:lnTo>
                  <a:lnTo>
                    <a:pt x="492918" y="16669"/>
                  </a:lnTo>
                  <a:lnTo>
                    <a:pt x="445293" y="7144"/>
                  </a:lnTo>
                  <a:lnTo>
                    <a:pt x="407193" y="0"/>
                  </a:lnTo>
                  <a:lnTo>
                    <a:pt x="266700" y="21431"/>
                  </a:lnTo>
                  <a:lnTo>
                    <a:pt x="192881" y="42863"/>
                  </a:lnTo>
                  <a:lnTo>
                    <a:pt x="119062" y="73819"/>
                  </a:lnTo>
                  <a:lnTo>
                    <a:pt x="59531" y="102394"/>
                  </a:lnTo>
                  <a:lnTo>
                    <a:pt x="21431" y="135731"/>
                  </a:lnTo>
                  <a:lnTo>
                    <a:pt x="0" y="173831"/>
                  </a:lnTo>
                  <a:lnTo>
                    <a:pt x="0" y="202406"/>
                  </a:lnTo>
                  <a:lnTo>
                    <a:pt x="9525" y="221456"/>
                  </a:lnTo>
                  <a:lnTo>
                    <a:pt x="45243" y="238125"/>
                  </a:lnTo>
                  <a:lnTo>
                    <a:pt x="111918" y="261938"/>
                  </a:lnTo>
                  <a:lnTo>
                    <a:pt x="166687" y="273844"/>
                  </a:lnTo>
                  <a:lnTo>
                    <a:pt x="197643" y="278606"/>
                  </a:lnTo>
                  <a:lnTo>
                    <a:pt x="238125" y="278606"/>
                  </a:lnTo>
                  <a:lnTo>
                    <a:pt x="719137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86">
              <a:extLst>
                <a:ext uri="{FF2B5EF4-FFF2-40B4-BE49-F238E27FC236}">
                  <a16:creationId xmlns:a16="http://schemas.microsoft.com/office/drawing/2014/main" id="{5544959F-22FD-4342-83CE-0005F6318C05}"/>
                </a:ext>
              </a:extLst>
            </p:cNvPr>
            <p:cNvSpPr/>
            <p:nvPr/>
          </p:nvSpPr>
          <p:spPr>
            <a:xfrm>
              <a:off x="5880100" y="1757363"/>
              <a:ext cx="2211388" cy="423862"/>
            </a:xfrm>
            <a:custGeom>
              <a:avLst/>
              <a:gdLst>
                <a:gd name="connsiteX0" fmla="*/ 454819 w 2212182"/>
                <a:gd name="connsiteY0" fmla="*/ 219075 h 423862"/>
                <a:gd name="connsiteX1" fmla="*/ 847725 w 2212182"/>
                <a:gd name="connsiteY1" fmla="*/ 192881 h 423862"/>
                <a:gd name="connsiteX2" fmla="*/ 1076325 w 2212182"/>
                <a:gd name="connsiteY2" fmla="*/ 171450 h 423862"/>
                <a:gd name="connsiteX3" fmla="*/ 1269207 w 2212182"/>
                <a:gd name="connsiteY3" fmla="*/ 133350 h 423862"/>
                <a:gd name="connsiteX4" fmla="*/ 1364457 w 2212182"/>
                <a:gd name="connsiteY4" fmla="*/ 128587 h 423862"/>
                <a:gd name="connsiteX5" fmla="*/ 1545432 w 2212182"/>
                <a:gd name="connsiteY5" fmla="*/ 109537 h 423862"/>
                <a:gd name="connsiteX6" fmla="*/ 1735932 w 2212182"/>
                <a:gd name="connsiteY6" fmla="*/ 9525 h 423862"/>
                <a:gd name="connsiteX7" fmla="*/ 1766888 w 2212182"/>
                <a:gd name="connsiteY7" fmla="*/ 0 h 423862"/>
                <a:gd name="connsiteX8" fmla="*/ 1785938 w 2212182"/>
                <a:gd name="connsiteY8" fmla="*/ 0 h 423862"/>
                <a:gd name="connsiteX9" fmla="*/ 1835944 w 2212182"/>
                <a:gd name="connsiteY9" fmla="*/ 0 h 423862"/>
                <a:gd name="connsiteX10" fmla="*/ 1945482 w 2212182"/>
                <a:gd name="connsiteY10" fmla="*/ 19050 h 423862"/>
                <a:gd name="connsiteX11" fmla="*/ 2047875 w 2212182"/>
                <a:gd name="connsiteY11" fmla="*/ 42862 h 423862"/>
                <a:gd name="connsiteX12" fmla="*/ 2119313 w 2212182"/>
                <a:gd name="connsiteY12" fmla="*/ 64293 h 423862"/>
                <a:gd name="connsiteX13" fmla="*/ 2166938 w 2212182"/>
                <a:gd name="connsiteY13" fmla="*/ 88106 h 423862"/>
                <a:gd name="connsiteX14" fmla="*/ 2197894 w 2212182"/>
                <a:gd name="connsiteY14" fmla="*/ 114300 h 423862"/>
                <a:gd name="connsiteX15" fmla="*/ 2212182 w 2212182"/>
                <a:gd name="connsiteY15" fmla="*/ 140493 h 423862"/>
                <a:gd name="connsiteX16" fmla="*/ 2200275 w 2212182"/>
                <a:gd name="connsiteY16" fmla="*/ 169068 h 423862"/>
                <a:gd name="connsiteX17" fmla="*/ 2176463 w 2212182"/>
                <a:gd name="connsiteY17" fmla="*/ 200025 h 423862"/>
                <a:gd name="connsiteX18" fmla="*/ 2145507 w 2212182"/>
                <a:gd name="connsiteY18" fmla="*/ 216693 h 423862"/>
                <a:gd name="connsiteX19" fmla="*/ 2083594 w 2212182"/>
                <a:gd name="connsiteY19" fmla="*/ 226218 h 423862"/>
                <a:gd name="connsiteX20" fmla="*/ 1628775 w 2212182"/>
                <a:gd name="connsiteY20" fmla="*/ 271462 h 423862"/>
                <a:gd name="connsiteX21" fmla="*/ 926307 w 2212182"/>
                <a:gd name="connsiteY21" fmla="*/ 338137 h 423862"/>
                <a:gd name="connsiteX22" fmla="*/ 526257 w 2212182"/>
                <a:gd name="connsiteY22" fmla="*/ 378618 h 423862"/>
                <a:gd name="connsiteX23" fmla="*/ 385763 w 2212182"/>
                <a:gd name="connsiteY23" fmla="*/ 404812 h 423862"/>
                <a:gd name="connsiteX24" fmla="*/ 321469 w 2212182"/>
                <a:gd name="connsiteY24" fmla="*/ 421481 h 423862"/>
                <a:gd name="connsiteX25" fmla="*/ 283369 w 2212182"/>
                <a:gd name="connsiteY25" fmla="*/ 423862 h 423862"/>
                <a:gd name="connsiteX26" fmla="*/ 247650 w 2212182"/>
                <a:gd name="connsiteY26" fmla="*/ 411956 h 423862"/>
                <a:gd name="connsiteX27" fmla="*/ 192882 w 2212182"/>
                <a:gd name="connsiteY27" fmla="*/ 383381 h 423862"/>
                <a:gd name="connsiteX28" fmla="*/ 142875 w 2212182"/>
                <a:gd name="connsiteY28" fmla="*/ 345281 h 423862"/>
                <a:gd name="connsiteX29" fmla="*/ 83344 w 2212182"/>
                <a:gd name="connsiteY29" fmla="*/ 285750 h 423862"/>
                <a:gd name="connsiteX30" fmla="*/ 28575 w 2212182"/>
                <a:gd name="connsiteY30" fmla="*/ 223837 h 423862"/>
                <a:gd name="connsiteX31" fmla="*/ 4763 w 2212182"/>
                <a:gd name="connsiteY31" fmla="*/ 195262 h 423862"/>
                <a:gd name="connsiteX32" fmla="*/ 0 w 2212182"/>
                <a:gd name="connsiteY32" fmla="*/ 173831 h 423862"/>
                <a:gd name="connsiteX33" fmla="*/ 0 w 2212182"/>
                <a:gd name="connsiteY33" fmla="*/ 150018 h 423862"/>
                <a:gd name="connsiteX34" fmla="*/ 4763 w 2212182"/>
                <a:gd name="connsiteY34" fmla="*/ 142875 h 423862"/>
                <a:gd name="connsiteX35" fmla="*/ 26194 w 2212182"/>
                <a:gd name="connsiteY35" fmla="*/ 142875 h 423862"/>
                <a:gd name="connsiteX36" fmla="*/ 50007 w 2212182"/>
                <a:gd name="connsiteY36" fmla="*/ 152400 h 423862"/>
                <a:gd name="connsiteX37" fmla="*/ 85725 w 2212182"/>
                <a:gd name="connsiteY37" fmla="*/ 169068 h 423862"/>
                <a:gd name="connsiteX38" fmla="*/ 123825 w 2212182"/>
                <a:gd name="connsiteY38" fmla="*/ 185737 h 423862"/>
                <a:gd name="connsiteX39" fmla="*/ 173832 w 2212182"/>
                <a:gd name="connsiteY39" fmla="*/ 200025 h 423862"/>
                <a:gd name="connsiteX40" fmla="*/ 226219 w 2212182"/>
                <a:gd name="connsiteY40" fmla="*/ 209550 h 423862"/>
                <a:gd name="connsiteX41" fmla="*/ 316707 w 2212182"/>
                <a:gd name="connsiteY41" fmla="*/ 221456 h 423862"/>
                <a:gd name="connsiteX42" fmla="*/ 454819 w 2212182"/>
                <a:gd name="connsiteY42" fmla="*/ 219075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212182" h="423862">
                  <a:moveTo>
                    <a:pt x="454819" y="219075"/>
                  </a:moveTo>
                  <a:lnTo>
                    <a:pt x="847725" y="192881"/>
                  </a:lnTo>
                  <a:lnTo>
                    <a:pt x="1076325" y="171450"/>
                  </a:lnTo>
                  <a:lnTo>
                    <a:pt x="1269207" y="133350"/>
                  </a:lnTo>
                  <a:lnTo>
                    <a:pt x="1364457" y="128587"/>
                  </a:lnTo>
                  <a:lnTo>
                    <a:pt x="1545432" y="109537"/>
                  </a:lnTo>
                  <a:lnTo>
                    <a:pt x="1735932" y="9525"/>
                  </a:lnTo>
                  <a:lnTo>
                    <a:pt x="1766888" y="0"/>
                  </a:lnTo>
                  <a:lnTo>
                    <a:pt x="1785938" y="0"/>
                  </a:lnTo>
                  <a:lnTo>
                    <a:pt x="1835944" y="0"/>
                  </a:lnTo>
                  <a:lnTo>
                    <a:pt x="1945482" y="19050"/>
                  </a:lnTo>
                  <a:lnTo>
                    <a:pt x="2047875" y="42862"/>
                  </a:lnTo>
                  <a:lnTo>
                    <a:pt x="2119313" y="64293"/>
                  </a:lnTo>
                  <a:lnTo>
                    <a:pt x="2166938" y="88106"/>
                  </a:lnTo>
                  <a:lnTo>
                    <a:pt x="2197894" y="114300"/>
                  </a:lnTo>
                  <a:lnTo>
                    <a:pt x="2212182" y="140493"/>
                  </a:lnTo>
                  <a:lnTo>
                    <a:pt x="2200275" y="169068"/>
                  </a:lnTo>
                  <a:lnTo>
                    <a:pt x="2176463" y="200025"/>
                  </a:lnTo>
                  <a:lnTo>
                    <a:pt x="2145507" y="216693"/>
                  </a:lnTo>
                  <a:lnTo>
                    <a:pt x="2083594" y="226218"/>
                  </a:lnTo>
                  <a:lnTo>
                    <a:pt x="1628775" y="271462"/>
                  </a:lnTo>
                  <a:lnTo>
                    <a:pt x="926307" y="338137"/>
                  </a:lnTo>
                  <a:lnTo>
                    <a:pt x="526257" y="378618"/>
                  </a:lnTo>
                  <a:lnTo>
                    <a:pt x="385763" y="404812"/>
                  </a:lnTo>
                  <a:lnTo>
                    <a:pt x="321469" y="421481"/>
                  </a:lnTo>
                  <a:lnTo>
                    <a:pt x="283369" y="423862"/>
                  </a:lnTo>
                  <a:lnTo>
                    <a:pt x="247650" y="411956"/>
                  </a:lnTo>
                  <a:lnTo>
                    <a:pt x="192882" y="383381"/>
                  </a:lnTo>
                  <a:lnTo>
                    <a:pt x="142875" y="345281"/>
                  </a:lnTo>
                  <a:lnTo>
                    <a:pt x="83344" y="285750"/>
                  </a:lnTo>
                  <a:lnTo>
                    <a:pt x="28575" y="223837"/>
                  </a:lnTo>
                  <a:lnTo>
                    <a:pt x="4763" y="195262"/>
                  </a:lnTo>
                  <a:lnTo>
                    <a:pt x="0" y="173831"/>
                  </a:lnTo>
                  <a:lnTo>
                    <a:pt x="0" y="150018"/>
                  </a:lnTo>
                  <a:lnTo>
                    <a:pt x="4763" y="142875"/>
                  </a:lnTo>
                  <a:lnTo>
                    <a:pt x="26194" y="142875"/>
                  </a:lnTo>
                  <a:lnTo>
                    <a:pt x="50007" y="152400"/>
                  </a:lnTo>
                  <a:lnTo>
                    <a:pt x="85725" y="169068"/>
                  </a:lnTo>
                  <a:lnTo>
                    <a:pt x="123825" y="185737"/>
                  </a:lnTo>
                  <a:lnTo>
                    <a:pt x="173832" y="200025"/>
                  </a:lnTo>
                  <a:lnTo>
                    <a:pt x="226219" y="209550"/>
                  </a:lnTo>
                  <a:lnTo>
                    <a:pt x="316707" y="221456"/>
                  </a:lnTo>
                  <a:lnTo>
                    <a:pt x="454819" y="219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98">
              <a:extLst>
                <a:ext uri="{FF2B5EF4-FFF2-40B4-BE49-F238E27FC236}">
                  <a16:creationId xmlns:a16="http://schemas.microsoft.com/office/drawing/2014/main" id="{EBCC5433-5764-464A-B110-863A64AD590D}"/>
                </a:ext>
              </a:extLst>
            </p:cNvPr>
            <p:cNvSpPr/>
            <p:nvPr/>
          </p:nvSpPr>
          <p:spPr>
            <a:xfrm rot="16200000">
              <a:off x="6084888" y="1863725"/>
              <a:ext cx="1644650" cy="533400"/>
            </a:xfrm>
            <a:custGeom>
              <a:avLst/>
              <a:gdLst>
                <a:gd name="connsiteX0" fmla="*/ 666750 w 1645443"/>
                <a:gd name="connsiteY0" fmla="*/ 252413 h 533400"/>
                <a:gd name="connsiteX1" fmla="*/ 995362 w 1645443"/>
                <a:gd name="connsiteY1" fmla="*/ 254794 h 533400"/>
                <a:gd name="connsiteX2" fmla="*/ 1116806 w 1645443"/>
                <a:gd name="connsiteY2" fmla="*/ 252413 h 533400"/>
                <a:gd name="connsiteX3" fmla="*/ 1262062 w 1645443"/>
                <a:gd name="connsiteY3" fmla="*/ 242888 h 533400"/>
                <a:gd name="connsiteX4" fmla="*/ 1338262 w 1645443"/>
                <a:gd name="connsiteY4" fmla="*/ 226219 h 533400"/>
                <a:gd name="connsiteX5" fmla="*/ 1407318 w 1645443"/>
                <a:gd name="connsiteY5" fmla="*/ 204788 h 533400"/>
                <a:gd name="connsiteX6" fmla="*/ 1462087 w 1645443"/>
                <a:gd name="connsiteY6" fmla="*/ 183357 h 533400"/>
                <a:gd name="connsiteX7" fmla="*/ 1500187 w 1645443"/>
                <a:gd name="connsiteY7" fmla="*/ 159544 h 533400"/>
                <a:gd name="connsiteX8" fmla="*/ 1543050 w 1645443"/>
                <a:gd name="connsiteY8" fmla="*/ 102394 h 533400"/>
                <a:gd name="connsiteX9" fmla="*/ 1564481 w 1645443"/>
                <a:gd name="connsiteY9" fmla="*/ 54769 h 533400"/>
                <a:gd name="connsiteX10" fmla="*/ 1581150 w 1645443"/>
                <a:gd name="connsiteY10" fmla="*/ 26194 h 533400"/>
                <a:gd name="connsiteX11" fmla="*/ 1595437 w 1645443"/>
                <a:gd name="connsiteY11" fmla="*/ 7144 h 533400"/>
                <a:gd name="connsiteX12" fmla="*/ 1614487 w 1645443"/>
                <a:gd name="connsiteY12" fmla="*/ 0 h 533400"/>
                <a:gd name="connsiteX13" fmla="*/ 1633537 w 1645443"/>
                <a:gd name="connsiteY13" fmla="*/ 4763 h 533400"/>
                <a:gd name="connsiteX14" fmla="*/ 1643062 w 1645443"/>
                <a:gd name="connsiteY14" fmla="*/ 16669 h 533400"/>
                <a:gd name="connsiteX15" fmla="*/ 1645443 w 1645443"/>
                <a:gd name="connsiteY15" fmla="*/ 61913 h 533400"/>
                <a:gd name="connsiteX16" fmla="*/ 1640681 w 1645443"/>
                <a:gd name="connsiteY16" fmla="*/ 126207 h 533400"/>
                <a:gd name="connsiteX17" fmla="*/ 1626393 w 1645443"/>
                <a:gd name="connsiteY17" fmla="*/ 185738 h 533400"/>
                <a:gd name="connsiteX18" fmla="*/ 1585912 w 1645443"/>
                <a:gd name="connsiteY18" fmla="*/ 290513 h 533400"/>
                <a:gd name="connsiteX19" fmla="*/ 1535906 w 1645443"/>
                <a:gd name="connsiteY19" fmla="*/ 388144 h 533400"/>
                <a:gd name="connsiteX20" fmla="*/ 1490662 w 1645443"/>
                <a:gd name="connsiteY20" fmla="*/ 459582 h 533400"/>
                <a:gd name="connsiteX21" fmla="*/ 1462087 w 1645443"/>
                <a:gd name="connsiteY21" fmla="*/ 502444 h 533400"/>
                <a:gd name="connsiteX22" fmla="*/ 1435893 w 1645443"/>
                <a:gd name="connsiteY22" fmla="*/ 526257 h 533400"/>
                <a:gd name="connsiteX23" fmla="*/ 1407318 w 1645443"/>
                <a:gd name="connsiteY23" fmla="*/ 533400 h 533400"/>
                <a:gd name="connsiteX24" fmla="*/ 1381125 w 1645443"/>
                <a:gd name="connsiteY24" fmla="*/ 533400 h 533400"/>
                <a:gd name="connsiteX25" fmla="*/ 1340643 w 1645443"/>
                <a:gd name="connsiteY25" fmla="*/ 526257 h 533400"/>
                <a:gd name="connsiteX26" fmla="*/ 1300162 w 1645443"/>
                <a:gd name="connsiteY26" fmla="*/ 514350 h 533400"/>
                <a:gd name="connsiteX27" fmla="*/ 1273968 w 1645443"/>
                <a:gd name="connsiteY27" fmla="*/ 502444 h 533400"/>
                <a:gd name="connsiteX28" fmla="*/ 1238250 w 1645443"/>
                <a:gd name="connsiteY28" fmla="*/ 497682 h 533400"/>
                <a:gd name="connsiteX29" fmla="*/ 1021556 w 1645443"/>
                <a:gd name="connsiteY29" fmla="*/ 502444 h 533400"/>
                <a:gd name="connsiteX30" fmla="*/ 854868 w 1645443"/>
                <a:gd name="connsiteY30" fmla="*/ 500063 h 533400"/>
                <a:gd name="connsiteX31" fmla="*/ 435768 w 1645443"/>
                <a:gd name="connsiteY31" fmla="*/ 471488 h 533400"/>
                <a:gd name="connsiteX32" fmla="*/ 366712 w 1645443"/>
                <a:gd name="connsiteY32" fmla="*/ 473869 h 533400"/>
                <a:gd name="connsiteX33" fmla="*/ 128587 w 1645443"/>
                <a:gd name="connsiteY33" fmla="*/ 457200 h 533400"/>
                <a:gd name="connsiteX34" fmla="*/ 11906 w 1645443"/>
                <a:gd name="connsiteY34" fmla="*/ 454819 h 533400"/>
                <a:gd name="connsiteX35" fmla="*/ 0 w 1645443"/>
                <a:gd name="connsiteY35" fmla="*/ 250032 h 533400"/>
                <a:gd name="connsiteX36" fmla="*/ 173831 w 1645443"/>
                <a:gd name="connsiteY36" fmla="*/ 254794 h 533400"/>
                <a:gd name="connsiteX37" fmla="*/ 514350 w 1645443"/>
                <a:gd name="connsiteY37" fmla="*/ 254794 h 533400"/>
                <a:gd name="connsiteX38" fmla="*/ 666750 w 1645443"/>
                <a:gd name="connsiteY38" fmla="*/ 252413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45443" h="533400">
                  <a:moveTo>
                    <a:pt x="666750" y="252413"/>
                  </a:moveTo>
                  <a:lnTo>
                    <a:pt x="995362" y="254794"/>
                  </a:lnTo>
                  <a:lnTo>
                    <a:pt x="1116806" y="252413"/>
                  </a:lnTo>
                  <a:lnTo>
                    <a:pt x="1262062" y="242888"/>
                  </a:lnTo>
                  <a:lnTo>
                    <a:pt x="1338262" y="226219"/>
                  </a:lnTo>
                  <a:lnTo>
                    <a:pt x="1407318" y="204788"/>
                  </a:lnTo>
                  <a:lnTo>
                    <a:pt x="1462087" y="183357"/>
                  </a:lnTo>
                  <a:lnTo>
                    <a:pt x="1500187" y="159544"/>
                  </a:lnTo>
                  <a:lnTo>
                    <a:pt x="1543050" y="102394"/>
                  </a:lnTo>
                  <a:lnTo>
                    <a:pt x="1564481" y="54769"/>
                  </a:lnTo>
                  <a:lnTo>
                    <a:pt x="1581150" y="26194"/>
                  </a:lnTo>
                  <a:lnTo>
                    <a:pt x="1595437" y="7144"/>
                  </a:lnTo>
                  <a:lnTo>
                    <a:pt x="1614487" y="0"/>
                  </a:lnTo>
                  <a:lnTo>
                    <a:pt x="1633537" y="4763"/>
                  </a:lnTo>
                  <a:lnTo>
                    <a:pt x="1643062" y="16669"/>
                  </a:lnTo>
                  <a:lnTo>
                    <a:pt x="1645443" y="61913"/>
                  </a:lnTo>
                  <a:lnTo>
                    <a:pt x="1640681" y="126207"/>
                  </a:lnTo>
                  <a:lnTo>
                    <a:pt x="1626393" y="185738"/>
                  </a:lnTo>
                  <a:lnTo>
                    <a:pt x="1585912" y="290513"/>
                  </a:lnTo>
                  <a:lnTo>
                    <a:pt x="1535906" y="388144"/>
                  </a:lnTo>
                  <a:lnTo>
                    <a:pt x="1490662" y="459582"/>
                  </a:lnTo>
                  <a:lnTo>
                    <a:pt x="1462087" y="502444"/>
                  </a:lnTo>
                  <a:lnTo>
                    <a:pt x="1435893" y="526257"/>
                  </a:lnTo>
                  <a:lnTo>
                    <a:pt x="1407318" y="533400"/>
                  </a:lnTo>
                  <a:lnTo>
                    <a:pt x="1381125" y="533400"/>
                  </a:lnTo>
                  <a:lnTo>
                    <a:pt x="1340643" y="526257"/>
                  </a:lnTo>
                  <a:lnTo>
                    <a:pt x="1300162" y="514350"/>
                  </a:lnTo>
                  <a:lnTo>
                    <a:pt x="1273968" y="502444"/>
                  </a:lnTo>
                  <a:lnTo>
                    <a:pt x="1238250" y="497682"/>
                  </a:lnTo>
                  <a:lnTo>
                    <a:pt x="1021556" y="502444"/>
                  </a:lnTo>
                  <a:lnTo>
                    <a:pt x="854868" y="500063"/>
                  </a:lnTo>
                  <a:lnTo>
                    <a:pt x="435768" y="471488"/>
                  </a:lnTo>
                  <a:lnTo>
                    <a:pt x="366712" y="473869"/>
                  </a:lnTo>
                  <a:lnTo>
                    <a:pt x="128587" y="457200"/>
                  </a:lnTo>
                  <a:lnTo>
                    <a:pt x="11906" y="454819"/>
                  </a:lnTo>
                  <a:lnTo>
                    <a:pt x="0" y="250032"/>
                  </a:lnTo>
                  <a:lnTo>
                    <a:pt x="173831" y="254794"/>
                  </a:lnTo>
                  <a:lnTo>
                    <a:pt x="514350" y="254794"/>
                  </a:lnTo>
                  <a:lnTo>
                    <a:pt x="666750" y="2524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87">
              <a:extLst>
                <a:ext uri="{FF2B5EF4-FFF2-40B4-BE49-F238E27FC236}">
                  <a16:creationId xmlns:a16="http://schemas.microsoft.com/office/drawing/2014/main" id="{4E0AED6B-3F28-44A2-8C87-E5A2566675D1}"/>
                </a:ext>
              </a:extLst>
            </p:cNvPr>
            <p:cNvSpPr/>
            <p:nvPr/>
          </p:nvSpPr>
          <p:spPr>
            <a:xfrm>
              <a:off x="5903914" y="2268539"/>
              <a:ext cx="2200275" cy="403225"/>
            </a:xfrm>
            <a:custGeom>
              <a:avLst/>
              <a:gdLst>
                <a:gd name="connsiteX0" fmla="*/ 459581 w 2200275"/>
                <a:gd name="connsiteY0" fmla="*/ 192882 h 402432"/>
                <a:gd name="connsiteX1" fmla="*/ 776287 w 2200275"/>
                <a:gd name="connsiteY1" fmla="*/ 171450 h 402432"/>
                <a:gd name="connsiteX2" fmla="*/ 1269206 w 2200275"/>
                <a:gd name="connsiteY2" fmla="*/ 128588 h 402432"/>
                <a:gd name="connsiteX3" fmla="*/ 1524000 w 2200275"/>
                <a:gd name="connsiteY3" fmla="*/ 102394 h 402432"/>
                <a:gd name="connsiteX4" fmla="*/ 1631156 w 2200275"/>
                <a:gd name="connsiteY4" fmla="*/ 85725 h 402432"/>
                <a:gd name="connsiteX5" fmla="*/ 1702594 w 2200275"/>
                <a:gd name="connsiteY5" fmla="*/ 61913 h 402432"/>
                <a:gd name="connsiteX6" fmla="*/ 1795462 w 2200275"/>
                <a:gd name="connsiteY6" fmla="*/ 23813 h 402432"/>
                <a:gd name="connsiteX7" fmla="*/ 1835944 w 2200275"/>
                <a:gd name="connsiteY7" fmla="*/ 0 h 402432"/>
                <a:gd name="connsiteX8" fmla="*/ 1916906 w 2200275"/>
                <a:gd name="connsiteY8" fmla="*/ 4763 h 402432"/>
                <a:gd name="connsiteX9" fmla="*/ 1985962 w 2200275"/>
                <a:gd name="connsiteY9" fmla="*/ 11907 h 402432"/>
                <a:gd name="connsiteX10" fmla="*/ 2047875 w 2200275"/>
                <a:gd name="connsiteY10" fmla="*/ 30957 h 402432"/>
                <a:gd name="connsiteX11" fmla="*/ 2119312 w 2200275"/>
                <a:gd name="connsiteY11" fmla="*/ 66675 h 402432"/>
                <a:gd name="connsiteX12" fmla="*/ 2164556 w 2200275"/>
                <a:gd name="connsiteY12" fmla="*/ 97632 h 402432"/>
                <a:gd name="connsiteX13" fmla="*/ 2190750 w 2200275"/>
                <a:gd name="connsiteY13" fmla="*/ 128588 h 402432"/>
                <a:gd name="connsiteX14" fmla="*/ 2200275 w 2200275"/>
                <a:gd name="connsiteY14" fmla="*/ 154782 h 402432"/>
                <a:gd name="connsiteX15" fmla="*/ 2200275 w 2200275"/>
                <a:gd name="connsiteY15" fmla="*/ 173832 h 402432"/>
                <a:gd name="connsiteX16" fmla="*/ 2185987 w 2200275"/>
                <a:gd name="connsiteY16" fmla="*/ 197644 h 402432"/>
                <a:gd name="connsiteX17" fmla="*/ 2164556 w 2200275"/>
                <a:gd name="connsiteY17" fmla="*/ 219075 h 402432"/>
                <a:gd name="connsiteX18" fmla="*/ 2138362 w 2200275"/>
                <a:gd name="connsiteY18" fmla="*/ 226219 h 402432"/>
                <a:gd name="connsiteX19" fmla="*/ 1854994 w 2200275"/>
                <a:gd name="connsiteY19" fmla="*/ 245269 h 402432"/>
                <a:gd name="connsiteX20" fmla="*/ 952500 w 2200275"/>
                <a:gd name="connsiteY20" fmla="*/ 316707 h 402432"/>
                <a:gd name="connsiteX21" fmla="*/ 566737 w 2200275"/>
                <a:gd name="connsiteY21" fmla="*/ 361950 h 402432"/>
                <a:gd name="connsiteX22" fmla="*/ 490537 w 2200275"/>
                <a:gd name="connsiteY22" fmla="*/ 373857 h 402432"/>
                <a:gd name="connsiteX23" fmla="*/ 328612 w 2200275"/>
                <a:gd name="connsiteY23" fmla="*/ 402432 h 402432"/>
                <a:gd name="connsiteX24" fmla="*/ 288131 w 2200275"/>
                <a:gd name="connsiteY24" fmla="*/ 395288 h 402432"/>
                <a:gd name="connsiteX25" fmla="*/ 230981 w 2200275"/>
                <a:gd name="connsiteY25" fmla="*/ 371475 h 402432"/>
                <a:gd name="connsiteX26" fmla="*/ 138112 w 2200275"/>
                <a:gd name="connsiteY26" fmla="*/ 319088 h 402432"/>
                <a:gd name="connsiteX27" fmla="*/ 76200 w 2200275"/>
                <a:gd name="connsiteY27" fmla="*/ 266700 h 402432"/>
                <a:gd name="connsiteX28" fmla="*/ 26194 w 2200275"/>
                <a:gd name="connsiteY28" fmla="*/ 216694 h 402432"/>
                <a:gd name="connsiteX29" fmla="*/ 0 w 2200275"/>
                <a:gd name="connsiteY29" fmla="*/ 185738 h 402432"/>
                <a:gd name="connsiteX30" fmla="*/ 0 w 2200275"/>
                <a:gd name="connsiteY30" fmla="*/ 161925 h 402432"/>
                <a:gd name="connsiteX31" fmla="*/ 4762 w 2200275"/>
                <a:gd name="connsiteY31" fmla="*/ 145257 h 402432"/>
                <a:gd name="connsiteX32" fmla="*/ 30956 w 2200275"/>
                <a:gd name="connsiteY32" fmla="*/ 147638 h 402432"/>
                <a:gd name="connsiteX33" fmla="*/ 54769 w 2200275"/>
                <a:gd name="connsiteY33" fmla="*/ 159544 h 402432"/>
                <a:gd name="connsiteX34" fmla="*/ 119062 w 2200275"/>
                <a:gd name="connsiteY34" fmla="*/ 183357 h 402432"/>
                <a:gd name="connsiteX35" fmla="*/ 200025 w 2200275"/>
                <a:gd name="connsiteY35" fmla="*/ 200025 h 402432"/>
                <a:gd name="connsiteX36" fmla="*/ 292894 w 2200275"/>
                <a:gd name="connsiteY36" fmla="*/ 204788 h 402432"/>
                <a:gd name="connsiteX37" fmla="*/ 459581 w 2200275"/>
                <a:gd name="connsiteY37" fmla="*/ 192882 h 40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200275" h="402432">
                  <a:moveTo>
                    <a:pt x="459581" y="192882"/>
                  </a:moveTo>
                  <a:lnTo>
                    <a:pt x="776287" y="171450"/>
                  </a:lnTo>
                  <a:lnTo>
                    <a:pt x="1269206" y="128588"/>
                  </a:lnTo>
                  <a:lnTo>
                    <a:pt x="1524000" y="102394"/>
                  </a:lnTo>
                  <a:lnTo>
                    <a:pt x="1631156" y="85725"/>
                  </a:lnTo>
                  <a:lnTo>
                    <a:pt x="1702594" y="61913"/>
                  </a:lnTo>
                  <a:lnTo>
                    <a:pt x="1795462" y="23813"/>
                  </a:lnTo>
                  <a:lnTo>
                    <a:pt x="1835944" y="0"/>
                  </a:lnTo>
                  <a:lnTo>
                    <a:pt x="1916906" y="4763"/>
                  </a:lnTo>
                  <a:lnTo>
                    <a:pt x="1985962" y="11907"/>
                  </a:lnTo>
                  <a:lnTo>
                    <a:pt x="2047875" y="30957"/>
                  </a:lnTo>
                  <a:lnTo>
                    <a:pt x="2119312" y="66675"/>
                  </a:lnTo>
                  <a:lnTo>
                    <a:pt x="2164556" y="97632"/>
                  </a:lnTo>
                  <a:lnTo>
                    <a:pt x="2190750" y="128588"/>
                  </a:lnTo>
                  <a:lnTo>
                    <a:pt x="2200275" y="154782"/>
                  </a:lnTo>
                  <a:lnTo>
                    <a:pt x="2200275" y="173832"/>
                  </a:lnTo>
                  <a:lnTo>
                    <a:pt x="2185987" y="197644"/>
                  </a:lnTo>
                  <a:lnTo>
                    <a:pt x="2164556" y="219075"/>
                  </a:lnTo>
                  <a:lnTo>
                    <a:pt x="2138362" y="226219"/>
                  </a:lnTo>
                  <a:lnTo>
                    <a:pt x="1854994" y="245269"/>
                  </a:lnTo>
                  <a:lnTo>
                    <a:pt x="952500" y="316707"/>
                  </a:lnTo>
                  <a:lnTo>
                    <a:pt x="566737" y="361950"/>
                  </a:lnTo>
                  <a:lnTo>
                    <a:pt x="490537" y="373857"/>
                  </a:lnTo>
                  <a:lnTo>
                    <a:pt x="328612" y="402432"/>
                  </a:lnTo>
                  <a:lnTo>
                    <a:pt x="288131" y="395288"/>
                  </a:lnTo>
                  <a:lnTo>
                    <a:pt x="230981" y="371475"/>
                  </a:lnTo>
                  <a:lnTo>
                    <a:pt x="138112" y="319088"/>
                  </a:lnTo>
                  <a:lnTo>
                    <a:pt x="76200" y="266700"/>
                  </a:lnTo>
                  <a:lnTo>
                    <a:pt x="26194" y="216694"/>
                  </a:lnTo>
                  <a:lnTo>
                    <a:pt x="0" y="185738"/>
                  </a:lnTo>
                  <a:lnTo>
                    <a:pt x="0" y="161925"/>
                  </a:lnTo>
                  <a:lnTo>
                    <a:pt x="4762" y="145257"/>
                  </a:lnTo>
                  <a:lnTo>
                    <a:pt x="30956" y="147638"/>
                  </a:lnTo>
                  <a:lnTo>
                    <a:pt x="54769" y="159544"/>
                  </a:lnTo>
                  <a:lnTo>
                    <a:pt x="119062" y="183357"/>
                  </a:lnTo>
                  <a:lnTo>
                    <a:pt x="200025" y="200025"/>
                  </a:lnTo>
                  <a:lnTo>
                    <a:pt x="292894" y="204788"/>
                  </a:lnTo>
                  <a:lnTo>
                    <a:pt x="459581" y="1928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88">
              <a:extLst>
                <a:ext uri="{FF2B5EF4-FFF2-40B4-BE49-F238E27FC236}">
                  <a16:creationId xmlns:a16="http://schemas.microsoft.com/office/drawing/2014/main" id="{D954FB9A-97C7-4791-B268-C4A946C00EE5}"/>
                </a:ext>
              </a:extLst>
            </p:cNvPr>
            <p:cNvSpPr/>
            <p:nvPr/>
          </p:nvSpPr>
          <p:spPr>
            <a:xfrm>
              <a:off x="5495926" y="2736850"/>
              <a:ext cx="3051175" cy="488950"/>
            </a:xfrm>
            <a:custGeom>
              <a:avLst/>
              <a:gdLst>
                <a:gd name="connsiteX0" fmla="*/ 1104900 w 3051175"/>
                <a:gd name="connsiteY0" fmla="*/ 206375 h 488950"/>
                <a:gd name="connsiteX1" fmla="*/ 1663700 w 3051175"/>
                <a:gd name="connsiteY1" fmla="*/ 152400 h 488950"/>
                <a:gd name="connsiteX2" fmla="*/ 2136775 w 3051175"/>
                <a:gd name="connsiteY2" fmla="*/ 114300 h 488950"/>
                <a:gd name="connsiteX3" fmla="*/ 2419350 w 3051175"/>
                <a:gd name="connsiteY3" fmla="*/ 88900 h 488950"/>
                <a:gd name="connsiteX4" fmla="*/ 2489200 w 3051175"/>
                <a:gd name="connsiteY4" fmla="*/ 60325 h 488950"/>
                <a:gd name="connsiteX5" fmla="*/ 2574925 w 3051175"/>
                <a:gd name="connsiteY5" fmla="*/ 19050 h 488950"/>
                <a:gd name="connsiteX6" fmla="*/ 2616200 w 3051175"/>
                <a:gd name="connsiteY6" fmla="*/ 0 h 488950"/>
                <a:gd name="connsiteX7" fmla="*/ 2657475 w 3051175"/>
                <a:gd name="connsiteY7" fmla="*/ 6350 h 488950"/>
                <a:gd name="connsiteX8" fmla="*/ 2740025 w 3051175"/>
                <a:gd name="connsiteY8" fmla="*/ 22225 h 488950"/>
                <a:gd name="connsiteX9" fmla="*/ 2870200 w 3051175"/>
                <a:gd name="connsiteY9" fmla="*/ 66675 h 488950"/>
                <a:gd name="connsiteX10" fmla="*/ 2962275 w 3051175"/>
                <a:gd name="connsiteY10" fmla="*/ 107950 h 488950"/>
                <a:gd name="connsiteX11" fmla="*/ 3009900 w 3051175"/>
                <a:gd name="connsiteY11" fmla="*/ 133350 h 488950"/>
                <a:gd name="connsiteX12" fmla="*/ 3035300 w 3051175"/>
                <a:gd name="connsiteY12" fmla="*/ 161925 h 488950"/>
                <a:gd name="connsiteX13" fmla="*/ 3051175 w 3051175"/>
                <a:gd name="connsiteY13" fmla="*/ 206375 h 488950"/>
                <a:gd name="connsiteX14" fmla="*/ 3048000 w 3051175"/>
                <a:gd name="connsiteY14" fmla="*/ 231775 h 488950"/>
                <a:gd name="connsiteX15" fmla="*/ 3028950 w 3051175"/>
                <a:gd name="connsiteY15" fmla="*/ 266700 h 488950"/>
                <a:gd name="connsiteX16" fmla="*/ 3000375 w 3051175"/>
                <a:gd name="connsiteY16" fmla="*/ 295275 h 488950"/>
                <a:gd name="connsiteX17" fmla="*/ 2959100 w 3051175"/>
                <a:gd name="connsiteY17" fmla="*/ 314325 h 488950"/>
                <a:gd name="connsiteX18" fmla="*/ 2870200 w 3051175"/>
                <a:gd name="connsiteY18" fmla="*/ 298450 h 488950"/>
                <a:gd name="connsiteX19" fmla="*/ 2749550 w 3051175"/>
                <a:gd name="connsiteY19" fmla="*/ 279400 h 488950"/>
                <a:gd name="connsiteX20" fmla="*/ 2581275 w 3051175"/>
                <a:gd name="connsiteY20" fmla="*/ 260350 h 488950"/>
                <a:gd name="connsiteX21" fmla="*/ 2327275 w 3051175"/>
                <a:gd name="connsiteY21" fmla="*/ 266700 h 488950"/>
                <a:gd name="connsiteX22" fmla="*/ 1958975 w 3051175"/>
                <a:gd name="connsiteY22" fmla="*/ 285750 h 488950"/>
                <a:gd name="connsiteX23" fmla="*/ 1514475 w 3051175"/>
                <a:gd name="connsiteY23" fmla="*/ 320675 h 488950"/>
                <a:gd name="connsiteX24" fmla="*/ 1085850 w 3051175"/>
                <a:gd name="connsiteY24" fmla="*/ 368300 h 488950"/>
                <a:gd name="connsiteX25" fmla="*/ 771525 w 3051175"/>
                <a:gd name="connsiteY25" fmla="*/ 412750 h 488950"/>
                <a:gd name="connsiteX26" fmla="*/ 555625 w 3051175"/>
                <a:gd name="connsiteY26" fmla="*/ 463550 h 488950"/>
                <a:gd name="connsiteX27" fmla="*/ 463550 w 3051175"/>
                <a:gd name="connsiteY27" fmla="*/ 488950 h 488950"/>
                <a:gd name="connsiteX28" fmla="*/ 406400 w 3051175"/>
                <a:gd name="connsiteY28" fmla="*/ 479425 h 488950"/>
                <a:gd name="connsiteX29" fmla="*/ 333375 w 3051175"/>
                <a:gd name="connsiteY29" fmla="*/ 457200 h 488950"/>
                <a:gd name="connsiteX30" fmla="*/ 244475 w 3051175"/>
                <a:gd name="connsiteY30" fmla="*/ 425450 h 488950"/>
                <a:gd name="connsiteX31" fmla="*/ 171450 w 3051175"/>
                <a:gd name="connsiteY31" fmla="*/ 387350 h 488950"/>
                <a:gd name="connsiteX32" fmla="*/ 107950 w 3051175"/>
                <a:gd name="connsiteY32" fmla="*/ 339725 h 488950"/>
                <a:gd name="connsiteX33" fmla="*/ 47625 w 3051175"/>
                <a:gd name="connsiteY33" fmla="*/ 282575 h 488950"/>
                <a:gd name="connsiteX34" fmla="*/ 9525 w 3051175"/>
                <a:gd name="connsiteY34" fmla="*/ 238125 h 488950"/>
                <a:gd name="connsiteX35" fmla="*/ 0 w 3051175"/>
                <a:gd name="connsiteY35" fmla="*/ 203200 h 488950"/>
                <a:gd name="connsiteX36" fmla="*/ 9525 w 3051175"/>
                <a:gd name="connsiteY36" fmla="*/ 187325 h 488950"/>
                <a:gd name="connsiteX37" fmla="*/ 38100 w 3051175"/>
                <a:gd name="connsiteY37" fmla="*/ 187325 h 488950"/>
                <a:gd name="connsiteX38" fmla="*/ 76200 w 3051175"/>
                <a:gd name="connsiteY38" fmla="*/ 203200 h 488950"/>
                <a:gd name="connsiteX39" fmla="*/ 139700 w 3051175"/>
                <a:gd name="connsiteY39" fmla="*/ 234950 h 488950"/>
                <a:gd name="connsiteX40" fmla="*/ 190500 w 3051175"/>
                <a:gd name="connsiteY40" fmla="*/ 247650 h 488950"/>
                <a:gd name="connsiteX41" fmla="*/ 241300 w 3051175"/>
                <a:gd name="connsiteY41" fmla="*/ 247650 h 488950"/>
                <a:gd name="connsiteX42" fmla="*/ 409575 w 3051175"/>
                <a:gd name="connsiteY42" fmla="*/ 247650 h 488950"/>
                <a:gd name="connsiteX43" fmla="*/ 673100 w 3051175"/>
                <a:gd name="connsiteY43" fmla="*/ 241300 h 488950"/>
                <a:gd name="connsiteX44" fmla="*/ 1104900 w 3051175"/>
                <a:gd name="connsiteY44" fmla="*/ 206375 h 488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051175" h="488950">
                  <a:moveTo>
                    <a:pt x="1104900" y="206375"/>
                  </a:moveTo>
                  <a:lnTo>
                    <a:pt x="1663700" y="152400"/>
                  </a:lnTo>
                  <a:lnTo>
                    <a:pt x="2136775" y="114300"/>
                  </a:lnTo>
                  <a:lnTo>
                    <a:pt x="2419350" y="88900"/>
                  </a:lnTo>
                  <a:lnTo>
                    <a:pt x="2489200" y="60325"/>
                  </a:lnTo>
                  <a:lnTo>
                    <a:pt x="2574925" y="19050"/>
                  </a:lnTo>
                  <a:lnTo>
                    <a:pt x="2616200" y="0"/>
                  </a:lnTo>
                  <a:lnTo>
                    <a:pt x="2657475" y="6350"/>
                  </a:lnTo>
                  <a:lnTo>
                    <a:pt x="2740025" y="22225"/>
                  </a:lnTo>
                  <a:lnTo>
                    <a:pt x="2870200" y="66675"/>
                  </a:lnTo>
                  <a:lnTo>
                    <a:pt x="2962275" y="107950"/>
                  </a:lnTo>
                  <a:lnTo>
                    <a:pt x="3009900" y="133350"/>
                  </a:lnTo>
                  <a:lnTo>
                    <a:pt x="3035300" y="161925"/>
                  </a:lnTo>
                  <a:lnTo>
                    <a:pt x="3051175" y="206375"/>
                  </a:lnTo>
                  <a:lnTo>
                    <a:pt x="3048000" y="231775"/>
                  </a:lnTo>
                  <a:lnTo>
                    <a:pt x="3028950" y="266700"/>
                  </a:lnTo>
                  <a:lnTo>
                    <a:pt x="3000375" y="295275"/>
                  </a:lnTo>
                  <a:lnTo>
                    <a:pt x="2959100" y="314325"/>
                  </a:lnTo>
                  <a:lnTo>
                    <a:pt x="2870200" y="298450"/>
                  </a:lnTo>
                  <a:lnTo>
                    <a:pt x="2749550" y="279400"/>
                  </a:lnTo>
                  <a:lnTo>
                    <a:pt x="2581275" y="260350"/>
                  </a:lnTo>
                  <a:lnTo>
                    <a:pt x="2327275" y="266700"/>
                  </a:lnTo>
                  <a:lnTo>
                    <a:pt x="1958975" y="285750"/>
                  </a:lnTo>
                  <a:lnTo>
                    <a:pt x="1514475" y="320675"/>
                  </a:lnTo>
                  <a:lnTo>
                    <a:pt x="1085850" y="368300"/>
                  </a:lnTo>
                  <a:lnTo>
                    <a:pt x="771525" y="412750"/>
                  </a:lnTo>
                  <a:lnTo>
                    <a:pt x="555625" y="463550"/>
                  </a:lnTo>
                  <a:lnTo>
                    <a:pt x="463550" y="488950"/>
                  </a:lnTo>
                  <a:lnTo>
                    <a:pt x="406400" y="479425"/>
                  </a:lnTo>
                  <a:lnTo>
                    <a:pt x="333375" y="457200"/>
                  </a:lnTo>
                  <a:lnTo>
                    <a:pt x="244475" y="425450"/>
                  </a:lnTo>
                  <a:lnTo>
                    <a:pt x="171450" y="387350"/>
                  </a:lnTo>
                  <a:lnTo>
                    <a:pt x="107950" y="339725"/>
                  </a:lnTo>
                  <a:lnTo>
                    <a:pt x="47625" y="282575"/>
                  </a:lnTo>
                  <a:lnTo>
                    <a:pt x="9525" y="238125"/>
                  </a:lnTo>
                  <a:lnTo>
                    <a:pt x="0" y="203200"/>
                  </a:lnTo>
                  <a:lnTo>
                    <a:pt x="9525" y="187325"/>
                  </a:lnTo>
                  <a:lnTo>
                    <a:pt x="38100" y="187325"/>
                  </a:lnTo>
                  <a:lnTo>
                    <a:pt x="76200" y="203200"/>
                  </a:lnTo>
                  <a:lnTo>
                    <a:pt x="139700" y="234950"/>
                  </a:lnTo>
                  <a:lnTo>
                    <a:pt x="190500" y="247650"/>
                  </a:lnTo>
                  <a:lnTo>
                    <a:pt x="241300" y="247650"/>
                  </a:lnTo>
                  <a:lnTo>
                    <a:pt x="409575" y="247650"/>
                  </a:lnTo>
                  <a:lnTo>
                    <a:pt x="673100" y="241300"/>
                  </a:lnTo>
                  <a:lnTo>
                    <a:pt x="1104900" y="2063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97">
              <a:extLst>
                <a:ext uri="{FF2B5EF4-FFF2-40B4-BE49-F238E27FC236}">
                  <a16:creationId xmlns:a16="http://schemas.microsoft.com/office/drawing/2014/main" id="{D6FDA0B5-9F29-417D-AEF0-3CE8CE3C06A3}"/>
                </a:ext>
              </a:extLst>
            </p:cNvPr>
            <p:cNvSpPr/>
            <p:nvPr/>
          </p:nvSpPr>
          <p:spPr>
            <a:xfrm rot="16200000">
              <a:off x="6262689" y="3395664"/>
              <a:ext cx="1863725" cy="1641475"/>
            </a:xfrm>
            <a:custGeom>
              <a:avLst/>
              <a:gdLst>
                <a:gd name="connsiteX0" fmla="*/ 1597025 w 1863725"/>
                <a:gd name="connsiteY0" fmla="*/ 276225 h 1641475"/>
                <a:gd name="connsiteX1" fmla="*/ 1635125 w 1863725"/>
                <a:gd name="connsiteY1" fmla="*/ 908050 h 1641475"/>
                <a:gd name="connsiteX2" fmla="*/ 1651000 w 1863725"/>
                <a:gd name="connsiteY2" fmla="*/ 1187450 h 1641475"/>
                <a:gd name="connsiteX3" fmla="*/ 1651000 w 1863725"/>
                <a:gd name="connsiteY3" fmla="*/ 1219200 h 1641475"/>
                <a:gd name="connsiteX4" fmla="*/ 1647825 w 1863725"/>
                <a:gd name="connsiteY4" fmla="*/ 1241425 h 1641475"/>
                <a:gd name="connsiteX5" fmla="*/ 1638300 w 1863725"/>
                <a:gd name="connsiteY5" fmla="*/ 1273175 h 1641475"/>
                <a:gd name="connsiteX6" fmla="*/ 1619250 w 1863725"/>
                <a:gd name="connsiteY6" fmla="*/ 1295400 h 1641475"/>
                <a:gd name="connsiteX7" fmla="*/ 1584325 w 1863725"/>
                <a:gd name="connsiteY7" fmla="*/ 1311275 h 1641475"/>
                <a:gd name="connsiteX8" fmla="*/ 1454150 w 1863725"/>
                <a:gd name="connsiteY8" fmla="*/ 1320800 h 1641475"/>
                <a:gd name="connsiteX9" fmla="*/ 1308100 w 1863725"/>
                <a:gd name="connsiteY9" fmla="*/ 1320800 h 1641475"/>
                <a:gd name="connsiteX10" fmla="*/ 771525 w 1863725"/>
                <a:gd name="connsiteY10" fmla="*/ 1320800 h 1641475"/>
                <a:gd name="connsiteX11" fmla="*/ 241300 w 1863725"/>
                <a:gd name="connsiteY11" fmla="*/ 1323975 h 1641475"/>
                <a:gd name="connsiteX12" fmla="*/ 114300 w 1863725"/>
                <a:gd name="connsiteY12" fmla="*/ 1327150 h 1641475"/>
                <a:gd name="connsiteX13" fmla="*/ 69850 w 1863725"/>
                <a:gd name="connsiteY13" fmla="*/ 1339850 h 1641475"/>
                <a:gd name="connsiteX14" fmla="*/ 41275 w 1863725"/>
                <a:gd name="connsiteY14" fmla="*/ 1358900 h 1641475"/>
                <a:gd name="connsiteX15" fmla="*/ 22225 w 1863725"/>
                <a:gd name="connsiteY15" fmla="*/ 1384300 h 1641475"/>
                <a:gd name="connsiteX16" fmla="*/ 6350 w 1863725"/>
                <a:gd name="connsiteY16" fmla="*/ 1419225 h 1641475"/>
                <a:gd name="connsiteX17" fmla="*/ 0 w 1863725"/>
                <a:gd name="connsiteY17" fmla="*/ 1450975 h 1641475"/>
                <a:gd name="connsiteX18" fmla="*/ 6350 w 1863725"/>
                <a:gd name="connsiteY18" fmla="*/ 1482725 h 1641475"/>
                <a:gd name="connsiteX19" fmla="*/ 22225 w 1863725"/>
                <a:gd name="connsiteY19" fmla="*/ 1508125 h 1641475"/>
                <a:gd name="connsiteX20" fmla="*/ 57150 w 1863725"/>
                <a:gd name="connsiteY20" fmla="*/ 1533525 h 1641475"/>
                <a:gd name="connsiteX21" fmla="*/ 101600 w 1863725"/>
                <a:gd name="connsiteY21" fmla="*/ 1546225 h 1641475"/>
                <a:gd name="connsiteX22" fmla="*/ 311150 w 1863725"/>
                <a:gd name="connsiteY22" fmla="*/ 1552575 h 1641475"/>
                <a:gd name="connsiteX23" fmla="*/ 1444625 w 1863725"/>
                <a:gd name="connsiteY23" fmla="*/ 1590675 h 1641475"/>
                <a:gd name="connsiteX24" fmla="*/ 1492250 w 1863725"/>
                <a:gd name="connsiteY24" fmla="*/ 1590675 h 1641475"/>
                <a:gd name="connsiteX25" fmla="*/ 1555750 w 1863725"/>
                <a:gd name="connsiteY25" fmla="*/ 1619250 h 1641475"/>
                <a:gd name="connsiteX26" fmla="*/ 1587500 w 1863725"/>
                <a:gd name="connsiteY26" fmla="*/ 1635125 h 1641475"/>
                <a:gd name="connsiteX27" fmla="*/ 1616075 w 1863725"/>
                <a:gd name="connsiteY27" fmla="*/ 1641475 h 1641475"/>
                <a:gd name="connsiteX28" fmla="*/ 1641475 w 1863725"/>
                <a:gd name="connsiteY28" fmla="*/ 1641475 h 1641475"/>
                <a:gd name="connsiteX29" fmla="*/ 1679575 w 1863725"/>
                <a:gd name="connsiteY29" fmla="*/ 1616075 h 1641475"/>
                <a:gd name="connsiteX30" fmla="*/ 1755775 w 1863725"/>
                <a:gd name="connsiteY30" fmla="*/ 1536700 h 1641475"/>
                <a:gd name="connsiteX31" fmla="*/ 1847850 w 1863725"/>
                <a:gd name="connsiteY31" fmla="*/ 1425575 h 1641475"/>
                <a:gd name="connsiteX32" fmla="*/ 1863725 w 1863725"/>
                <a:gd name="connsiteY32" fmla="*/ 1403350 h 1641475"/>
                <a:gd name="connsiteX33" fmla="*/ 1863725 w 1863725"/>
                <a:gd name="connsiteY33" fmla="*/ 1397000 h 1641475"/>
                <a:gd name="connsiteX34" fmla="*/ 1857375 w 1863725"/>
                <a:gd name="connsiteY34" fmla="*/ 1349375 h 1641475"/>
                <a:gd name="connsiteX35" fmla="*/ 1835150 w 1863725"/>
                <a:gd name="connsiteY35" fmla="*/ 1285875 h 1641475"/>
                <a:gd name="connsiteX36" fmla="*/ 1812925 w 1863725"/>
                <a:gd name="connsiteY36" fmla="*/ 1212850 h 1641475"/>
                <a:gd name="connsiteX37" fmla="*/ 1806575 w 1863725"/>
                <a:gd name="connsiteY37" fmla="*/ 1200150 h 1641475"/>
                <a:gd name="connsiteX38" fmla="*/ 1800225 w 1863725"/>
                <a:gd name="connsiteY38" fmla="*/ 1079500 h 1641475"/>
                <a:gd name="connsiteX39" fmla="*/ 1774825 w 1863725"/>
                <a:gd name="connsiteY39" fmla="*/ 768350 h 1641475"/>
                <a:gd name="connsiteX40" fmla="*/ 1714500 w 1863725"/>
                <a:gd name="connsiteY40" fmla="*/ 0 h 1641475"/>
                <a:gd name="connsiteX41" fmla="*/ 1581150 w 1863725"/>
                <a:gd name="connsiteY41" fmla="*/ 0 h 1641475"/>
                <a:gd name="connsiteX42" fmla="*/ 1597025 w 1863725"/>
                <a:gd name="connsiteY42" fmla="*/ 276225 h 164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863725" h="1641475">
                  <a:moveTo>
                    <a:pt x="1597025" y="276225"/>
                  </a:moveTo>
                  <a:lnTo>
                    <a:pt x="1635125" y="908050"/>
                  </a:lnTo>
                  <a:lnTo>
                    <a:pt x="1651000" y="1187450"/>
                  </a:lnTo>
                  <a:lnTo>
                    <a:pt x="1651000" y="1219200"/>
                  </a:lnTo>
                  <a:lnTo>
                    <a:pt x="1647825" y="1241425"/>
                  </a:lnTo>
                  <a:lnTo>
                    <a:pt x="1638300" y="1273175"/>
                  </a:lnTo>
                  <a:lnTo>
                    <a:pt x="1619250" y="1295400"/>
                  </a:lnTo>
                  <a:lnTo>
                    <a:pt x="1584325" y="1311275"/>
                  </a:lnTo>
                  <a:lnTo>
                    <a:pt x="1454150" y="1320800"/>
                  </a:lnTo>
                  <a:lnTo>
                    <a:pt x="1308100" y="1320800"/>
                  </a:lnTo>
                  <a:lnTo>
                    <a:pt x="771525" y="1320800"/>
                  </a:lnTo>
                  <a:lnTo>
                    <a:pt x="241300" y="1323975"/>
                  </a:lnTo>
                  <a:lnTo>
                    <a:pt x="114300" y="1327150"/>
                  </a:lnTo>
                  <a:lnTo>
                    <a:pt x="69850" y="1339850"/>
                  </a:lnTo>
                  <a:lnTo>
                    <a:pt x="41275" y="1358900"/>
                  </a:lnTo>
                  <a:lnTo>
                    <a:pt x="22225" y="1384300"/>
                  </a:lnTo>
                  <a:lnTo>
                    <a:pt x="6350" y="1419225"/>
                  </a:lnTo>
                  <a:lnTo>
                    <a:pt x="0" y="1450975"/>
                  </a:lnTo>
                  <a:lnTo>
                    <a:pt x="6350" y="1482725"/>
                  </a:lnTo>
                  <a:lnTo>
                    <a:pt x="22225" y="1508125"/>
                  </a:lnTo>
                  <a:lnTo>
                    <a:pt x="57150" y="1533525"/>
                  </a:lnTo>
                  <a:lnTo>
                    <a:pt x="101600" y="1546225"/>
                  </a:lnTo>
                  <a:lnTo>
                    <a:pt x="311150" y="1552575"/>
                  </a:lnTo>
                  <a:lnTo>
                    <a:pt x="1444625" y="1590675"/>
                  </a:lnTo>
                  <a:lnTo>
                    <a:pt x="1492250" y="1590675"/>
                  </a:lnTo>
                  <a:lnTo>
                    <a:pt x="1555750" y="1619250"/>
                  </a:lnTo>
                  <a:lnTo>
                    <a:pt x="1587500" y="1635125"/>
                  </a:lnTo>
                  <a:lnTo>
                    <a:pt x="1616075" y="1641475"/>
                  </a:lnTo>
                  <a:lnTo>
                    <a:pt x="1641475" y="1641475"/>
                  </a:lnTo>
                  <a:lnTo>
                    <a:pt x="1679575" y="1616075"/>
                  </a:lnTo>
                  <a:lnTo>
                    <a:pt x="1755775" y="1536700"/>
                  </a:lnTo>
                  <a:lnTo>
                    <a:pt x="1847850" y="1425575"/>
                  </a:lnTo>
                  <a:lnTo>
                    <a:pt x="1863725" y="1403350"/>
                  </a:lnTo>
                  <a:lnTo>
                    <a:pt x="1863725" y="1397000"/>
                  </a:lnTo>
                  <a:lnTo>
                    <a:pt x="1857375" y="1349375"/>
                  </a:lnTo>
                  <a:lnTo>
                    <a:pt x="1835150" y="1285875"/>
                  </a:lnTo>
                  <a:lnTo>
                    <a:pt x="1812925" y="1212850"/>
                  </a:lnTo>
                  <a:lnTo>
                    <a:pt x="1806575" y="1200150"/>
                  </a:lnTo>
                  <a:lnTo>
                    <a:pt x="1800225" y="1079500"/>
                  </a:lnTo>
                  <a:lnTo>
                    <a:pt x="1774825" y="768350"/>
                  </a:lnTo>
                  <a:lnTo>
                    <a:pt x="1714500" y="0"/>
                  </a:lnTo>
                  <a:lnTo>
                    <a:pt x="1581150" y="0"/>
                  </a:lnTo>
                  <a:lnTo>
                    <a:pt x="1597025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89">
              <a:extLst>
                <a:ext uri="{FF2B5EF4-FFF2-40B4-BE49-F238E27FC236}">
                  <a16:creationId xmlns:a16="http://schemas.microsoft.com/office/drawing/2014/main" id="{1F9FE4B8-5E0E-475C-B345-992DA6DFD0BA}"/>
                </a:ext>
              </a:extLst>
            </p:cNvPr>
            <p:cNvSpPr/>
            <p:nvPr/>
          </p:nvSpPr>
          <p:spPr>
            <a:xfrm>
              <a:off x="6332539" y="3786188"/>
              <a:ext cx="1481137" cy="247650"/>
            </a:xfrm>
            <a:custGeom>
              <a:avLst/>
              <a:gdLst>
                <a:gd name="connsiteX0" fmla="*/ 404812 w 1481137"/>
                <a:gd name="connsiteY0" fmla="*/ 78581 h 247650"/>
                <a:gd name="connsiteX1" fmla="*/ 938212 w 1481137"/>
                <a:gd name="connsiteY1" fmla="*/ 45243 h 247650"/>
                <a:gd name="connsiteX2" fmla="*/ 1035844 w 1481137"/>
                <a:gd name="connsiteY2" fmla="*/ 28575 h 247650"/>
                <a:gd name="connsiteX3" fmla="*/ 1135856 w 1481137"/>
                <a:gd name="connsiteY3" fmla="*/ 0 h 247650"/>
                <a:gd name="connsiteX4" fmla="*/ 1181100 w 1481137"/>
                <a:gd name="connsiteY4" fmla="*/ 9525 h 247650"/>
                <a:gd name="connsiteX5" fmla="*/ 1481137 w 1481137"/>
                <a:gd name="connsiteY5" fmla="*/ 71437 h 247650"/>
                <a:gd name="connsiteX6" fmla="*/ 1478756 w 1481137"/>
                <a:gd name="connsiteY6" fmla="*/ 169068 h 247650"/>
                <a:gd name="connsiteX7" fmla="*/ 1250156 w 1481137"/>
                <a:gd name="connsiteY7" fmla="*/ 183356 h 247650"/>
                <a:gd name="connsiteX8" fmla="*/ 921544 w 1481137"/>
                <a:gd name="connsiteY8" fmla="*/ 200025 h 247650"/>
                <a:gd name="connsiteX9" fmla="*/ 640556 w 1481137"/>
                <a:gd name="connsiteY9" fmla="*/ 226218 h 247650"/>
                <a:gd name="connsiteX10" fmla="*/ 411956 w 1481137"/>
                <a:gd name="connsiteY10" fmla="*/ 242887 h 247650"/>
                <a:gd name="connsiteX11" fmla="*/ 269081 w 1481137"/>
                <a:gd name="connsiteY11" fmla="*/ 247650 h 247650"/>
                <a:gd name="connsiteX12" fmla="*/ 164306 w 1481137"/>
                <a:gd name="connsiteY12" fmla="*/ 247650 h 247650"/>
                <a:gd name="connsiteX13" fmla="*/ 0 w 1481137"/>
                <a:gd name="connsiteY13" fmla="*/ 142875 h 247650"/>
                <a:gd name="connsiteX14" fmla="*/ 2381 w 1481137"/>
                <a:gd name="connsiteY14" fmla="*/ 30956 h 247650"/>
                <a:gd name="connsiteX15" fmla="*/ 121444 w 1481137"/>
                <a:gd name="connsiteY15" fmla="*/ 73818 h 247650"/>
                <a:gd name="connsiteX16" fmla="*/ 211931 w 1481137"/>
                <a:gd name="connsiteY16" fmla="*/ 92868 h 247650"/>
                <a:gd name="connsiteX17" fmla="*/ 404812 w 1481137"/>
                <a:gd name="connsiteY17" fmla="*/ 78581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81137" h="247650">
                  <a:moveTo>
                    <a:pt x="404812" y="78581"/>
                  </a:moveTo>
                  <a:lnTo>
                    <a:pt x="938212" y="45243"/>
                  </a:lnTo>
                  <a:lnTo>
                    <a:pt x="1035844" y="28575"/>
                  </a:lnTo>
                  <a:lnTo>
                    <a:pt x="1135856" y="0"/>
                  </a:lnTo>
                  <a:lnTo>
                    <a:pt x="1181100" y="9525"/>
                  </a:lnTo>
                  <a:lnTo>
                    <a:pt x="1481137" y="71437"/>
                  </a:lnTo>
                  <a:cubicBezTo>
                    <a:pt x="1480343" y="103981"/>
                    <a:pt x="1479550" y="136524"/>
                    <a:pt x="1478756" y="169068"/>
                  </a:cubicBezTo>
                  <a:lnTo>
                    <a:pt x="1250156" y="183356"/>
                  </a:lnTo>
                  <a:lnTo>
                    <a:pt x="921544" y="200025"/>
                  </a:lnTo>
                  <a:lnTo>
                    <a:pt x="640556" y="226218"/>
                  </a:lnTo>
                  <a:lnTo>
                    <a:pt x="411956" y="242887"/>
                  </a:lnTo>
                  <a:lnTo>
                    <a:pt x="269081" y="247650"/>
                  </a:lnTo>
                  <a:lnTo>
                    <a:pt x="164306" y="247650"/>
                  </a:lnTo>
                  <a:lnTo>
                    <a:pt x="0" y="142875"/>
                  </a:lnTo>
                  <a:cubicBezTo>
                    <a:pt x="794" y="105569"/>
                    <a:pt x="1587" y="68262"/>
                    <a:pt x="2381" y="30956"/>
                  </a:cubicBezTo>
                  <a:lnTo>
                    <a:pt x="121444" y="73818"/>
                  </a:lnTo>
                  <a:lnTo>
                    <a:pt x="211931" y="92868"/>
                  </a:lnTo>
                  <a:lnTo>
                    <a:pt x="404812" y="785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90">
              <a:extLst>
                <a:ext uri="{FF2B5EF4-FFF2-40B4-BE49-F238E27FC236}">
                  <a16:creationId xmlns:a16="http://schemas.microsoft.com/office/drawing/2014/main" id="{5C27BE2D-8B97-4A86-A767-94372A28013A}"/>
                </a:ext>
              </a:extLst>
            </p:cNvPr>
            <p:cNvSpPr/>
            <p:nvPr/>
          </p:nvSpPr>
          <p:spPr>
            <a:xfrm>
              <a:off x="6356350" y="4314826"/>
              <a:ext cx="1409700" cy="233363"/>
            </a:xfrm>
            <a:custGeom>
              <a:avLst/>
              <a:gdLst>
                <a:gd name="connsiteX0" fmla="*/ 340519 w 1409700"/>
                <a:gd name="connsiteY0" fmla="*/ 69056 h 233363"/>
                <a:gd name="connsiteX1" fmla="*/ 1000125 w 1409700"/>
                <a:gd name="connsiteY1" fmla="*/ 30956 h 233363"/>
                <a:gd name="connsiteX2" fmla="*/ 1088232 w 1409700"/>
                <a:gd name="connsiteY2" fmla="*/ 7144 h 233363"/>
                <a:gd name="connsiteX3" fmla="*/ 1154907 w 1409700"/>
                <a:gd name="connsiteY3" fmla="*/ 0 h 233363"/>
                <a:gd name="connsiteX4" fmla="*/ 1223963 w 1409700"/>
                <a:gd name="connsiteY4" fmla="*/ 0 h 233363"/>
                <a:gd name="connsiteX5" fmla="*/ 1304925 w 1409700"/>
                <a:gd name="connsiteY5" fmla="*/ 2381 h 233363"/>
                <a:gd name="connsiteX6" fmla="*/ 1409700 w 1409700"/>
                <a:gd name="connsiteY6" fmla="*/ 21431 h 233363"/>
                <a:gd name="connsiteX7" fmla="*/ 1409700 w 1409700"/>
                <a:gd name="connsiteY7" fmla="*/ 161925 h 233363"/>
                <a:gd name="connsiteX8" fmla="*/ 1276350 w 1409700"/>
                <a:gd name="connsiteY8" fmla="*/ 164306 h 233363"/>
                <a:gd name="connsiteX9" fmla="*/ 1078707 w 1409700"/>
                <a:gd name="connsiteY9" fmla="*/ 166688 h 233363"/>
                <a:gd name="connsiteX10" fmla="*/ 826294 w 1409700"/>
                <a:gd name="connsiteY10" fmla="*/ 183356 h 233363"/>
                <a:gd name="connsiteX11" fmla="*/ 473869 w 1409700"/>
                <a:gd name="connsiteY11" fmla="*/ 207169 h 233363"/>
                <a:gd name="connsiteX12" fmla="*/ 164307 w 1409700"/>
                <a:gd name="connsiteY12" fmla="*/ 233363 h 233363"/>
                <a:gd name="connsiteX13" fmla="*/ 100013 w 1409700"/>
                <a:gd name="connsiteY13" fmla="*/ 204788 h 233363"/>
                <a:gd name="connsiteX14" fmla="*/ 2382 w 1409700"/>
                <a:gd name="connsiteY14" fmla="*/ 161925 h 233363"/>
                <a:gd name="connsiteX15" fmla="*/ 0 w 1409700"/>
                <a:gd name="connsiteY15" fmla="*/ 23813 h 233363"/>
                <a:gd name="connsiteX16" fmla="*/ 107157 w 1409700"/>
                <a:gd name="connsiteY16" fmla="*/ 59531 h 233363"/>
                <a:gd name="connsiteX17" fmla="*/ 197644 w 1409700"/>
                <a:gd name="connsiteY17" fmla="*/ 76200 h 233363"/>
                <a:gd name="connsiteX18" fmla="*/ 340519 w 1409700"/>
                <a:gd name="connsiteY18" fmla="*/ 69056 h 23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09700" h="233363">
                  <a:moveTo>
                    <a:pt x="340519" y="69056"/>
                  </a:moveTo>
                  <a:lnTo>
                    <a:pt x="1000125" y="30956"/>
                  </a:lnTo>
                  <a:lnTo>
                    <a:pt x="1088232" y="7144"/>
                  </a:lnTo>
                  <a:lnTo>
                    <a:pt x="1154907" y="0"/>
                  </a:lnTo>
                  <a:lnTo>
                    <a:pt x="1223963" y="0"/>
                  </a:lnTo>
                  <a:lnTo>
                    <a:pt x="1304925" y="2381"/>
                  </a:lnTo>
                  <a:lnTo>
                    <a:pt x="1409700" y="21431"/>
                  </a:lnTo>
                  <a:lnTo>
                    <a:pt x="1409700" y="161925"/>
                  </a:lnTo>
                  <a:lnTo>
                    <a:pt x="1276350" y="164306"/>
                  </a:lnTo>
                  <a:lnTo>
                    <a:pt x="1078707" y="166688"/>
                  </a:lnTo>
                  <a:lnTo>
                    <a:pt x="826294" y="183356"/>
                  </a:lnTo>
                  <a:lnTo>
                    <a:pt x="473869" y="207169"/>
                  </a:lnTo>
                  <a:lnTo>
                    <a:pt x="164307" y="233363"/>
                  </a:lnTo>
                  <a:lnTo>
                    <a:pt x="100013" y="204788"/>
                  </a:lnTo>
                  <a:lnTo>
                    <a:pt x="2382" y="161925"/>
                  </a:lnTo>
                  <a:lnTo>
                    <a:pt x="0" y="23813"/>
                  </a:lnTo>
                  <a:lnTo>
                    <a:pt x="107157" y="59531"/>
                  </a:lnTo>
                  <a:lnTo>
                    <a:pt x="197644" y="76200"/>
                  </a:lnTo>
                  <a:lnTo>
                    <a:pt x="340519" y="690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91">
              <a:extLst>
                <a:ext uri="{FF2B5EF4-FFF2-40B4-BE49-F238E27FC236}">
                  <a16:creationId xmlns:a16="http://schemas.microsoft.com/office/drawing/2014/main" id="{BA19FDE8-20D7-43C1-9F1A-AA13FC77C412}"/>
                </a:ext>
              </a:extLst>
            </p:cNvPr>
            <p:cNvSpPr/>
            <p:nvPr/>
          </p:nvSpPr>
          <p:spPr>
            <a:xfrm>
              <a:off x="6370639" y="4875213"/>
              <a:ext cx="1387475" cy="239712"/>
            </a:xfrm>
            <a:custGeom>
              <a:avLst/>
              <a:gdLst>
                <a:gd name="connsiteX0" fmla="*/ 190500 w 1388269"/>
                <a:gd name="connsiteY0" fmla="*/ 88106 h 240506"/>
                <a:gd name="connsiteX1" fmla="*/ 888206 w 1388269"/>
                <a:gd name="connsiteY1" fmla="*/ 38100 h 240506"/>
                <a:gd name="connsiteX2" fmla="*/ 1388269 w 1388269"/>
                <a:gd name="connsiteY2" fmla="*/ 0 h 240506"/>
                <a:gd name="connsiteX3" fmla="*/ 1388269 w 1388269"/>
                <a:gd name="connsiteY3" fmla="*/ 140494 h 240506"/>
                <a:gd name="connsiteX4" fmla="*/ 1216819 w 1388269"/>
                <a:gd name="connsiteY4" fmla="*/ 150019 h 240506"/>
                <a:gd name="connsiteX5" fmla="*/ 4762 w 1388269"/>
                <a:gd name="connsiteY5" fmla="*/ 240506 h 240506"/>
                <a:gd name="connsiteX6" fmla="*/ 0 w 1388269"/>
                <a:gd name="connsiteY6" fmla="*/ 100012 h 240506"/>
                <a:gd name="connsiteX7" fmla="*/ 190500 w 1388269"/>
                <a:gd name="connsiteY7" fmla="*/ 88106 h 240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269" h="240506">
                  <a:moveTo>
                    <a:pt x="190500" y="88106"/>
                  </a:moveTo>
                  <a:lnTo>
                    <a:pt x="888206" y="38100"/>
                  </a:lnTo>
                  <a:lnTo>
                    <a:pt x="1388269" y="0"/>
                  </a:lnTo>
                  <a:lnTo>
                    <a:pt x="1388269" y="140494"/>
                  </a:lnTo>
                  <a:lnTo>
                    <a:pt x="1216819" y="150019"/>
                  </a:lnTo>
                  <a:lnTo>
                    <a:pt x="4762" y="240506"/>
                  </a:lnTo>
                  <a:lnTo>
                    <a:pt x="0" y="100012"/>
                  </a:lnTo>
                  <a:lnTo>
                    <a:pt x="190500" y="881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92">
              <a:extLst>
                <a:ext uri="{FF2B5EF4-FFF2-40B4-BE49-F238E27FC236}">
                  <a16:creationId xmlns:a16="http://schemas.microsoft.com/office/drawing/2014/main" id="{8E7BFCB1-143C-483F-9D57-0B9999FEF790}"/>
                </a:ext>
              </a:extLst>
            </p:cNvPr>
            <p:cNvSpPr/>
            <p:nvPr/>
          </p:nvSpPr>
          <p:spPr>
            <a:xfrm>
              <a:off x="5608638" y="5138739"/>
              <a:ext cx="1333500" cy="911225"/>
            </a:xfrm>
            <a:custGeom>
              <a:avLst/>
              <a:gdLst>
                <a:gd name="connsiteX0" fmla="*/ 959644 w 1333500"/>
                <a:gd name="connsiteY0" fmla="*/ 28575 h 912018"/>
                <a:gd name="connsiteX1" fmla="*/ 1076325 w 1333500"/>
                <a:gd name="connsiteY1" fmla="*/ 83343 h 912018"/>
                <a:gd name="connsiteX2" fmla="*/ 1154906 w 1333500"/>
                <a:gd name="connsiteY2" fmla="*/ 133350 h 912018"/>
                <a:gd name="connsiteX3" fmla="*/ 1228725 w 1333500"/>
                <a:gd name="connsiteY3" fmla="*/ 180975 h 912018"/>
                <a:gd name="connsiteX4" fmla="*/ 1285875 w 1333500"/>
                <a:gd name="connsiteY4" fmla="*/ 233362 h 912018"/>
                <a:gd name="connsiteX5" fmla="*/ 1328737 w 1333500"/>
                <a:gd name="connsiteY5" fmla="*/ 288131 h 912018"/>
                <a:gd name="connsiteX6" fmla="*/ 1333500 w 1333500"/>
                <a:gd name="connsiteY6" fmla="*/ 314325 h 912018"/>
                <a:gd name="connsiteX7" fmla="*/ 1326356 w 1333500"/>
                <a:gd name="connsiteY7" fmla="*/ 338137 h 912018"/>
                <a:gd name="connsiteX8" fmla="*/ 1307306 w 1333500"/>
                <a:gd name="connsiteY8" fmla="*/ 345281 h 912018"/>
                <a:gd name="connsiteX9" fmla="*/ 1257300 w 1333500"/>
                <a:gd name="connsiteY9" fmla="*/ 357187 h 912018"/>
                <a:gd name="connsiteX10" fmla="*/ 1176337 w 1333500"/>
                <a:gd name="connsiteY10" fmla="*/ 388143 h 912018"/>
                <a:gd name="connsiteX11" fmla="*/ 1026319 w 1333500"/>
                <a:gd name="connsiteY11" fmla="*/ 461962 h 912018"/>
                <a:gd name="connsiteX12" fmla="*/ 754856 w 1333500"/>
                <a:gd name="connsiteY12" fmla="*/ 597693 h 912018"/>
                <a:gd name="connsiteX13" fmla="*/ 521494 w 1333500"/>
                <a:gd name="connsiteY13" fmla="*/ 704850 h 912018"/>
                <a:gd name="connsiteX14" fmla="*/ 321469 w 1333500"/>
                <a:gd name="connsiteY14" fmla="*/ 795337 h 912018"/>
                <a:gd name="connsiteX15" fmla="*/ 140494 w 1333500"/>
                <a:gd name="connsiteY15" fmla="*/ 869156 h 912018"/>
                <a:gd name="connsiteX16" fmla="*/ 28575 w 1333500"/>
                <a:gd name="connsiteY16" fmla="*/ 912018 h 912018"/>
                <a:gd name="connsiteX17" fmla="*/ 4762 w 1333500"/>
                <a:gd name="connsiteY17" fmla="*/ 909637 h 912018"/>
                <a:gd name="connsiteX18" fmla="*/ 0 w 1333500"/>
                <a:gd name="connsiteY18" fmla="*/ 890587 h 912018"/>
                <a:gd name="connsiteX19" fmla="*/ 2381 w 1333500"/>
                <a:gd name="connsiteY19" fmla="*/ 869156 h 912018"/>
                <a:gd name="connsiteX20" fmla="*/ 26194 w 1333500"/>
                <a:gd name="connsiteY20" fmla="*/ 845343 h 912018"/>
                <a:gd name="connsiteX21" fmla="*/ 116681 w 1333500"/>
                <a:gd name="connsiteY21" fmla="*/ 790575 h 912018"/>
                <a:gd name="connsiteX22" fmla="*/ 319087 w 1333500"/>
                <a:gd name="connsiteY22" fmla="*/ 657225 h 912018"/>
                <a:gd name="connsiteX23" fmla="*/ 531019 w 1333500"/>
                <a:gd name="connsiteY23" fmla="*/ 519112 h 912018"/>
                <a:gd name="connsiteX24" fmla="*/ 721519 w 1333500"/>
                <a:gd name="connsiteY24" fmla="*/ 376237 h 912018"/>
                <a:gd name="connsiteX25" fmla="*/ 821531 w 1333500"/>
                <a:gd name="connsiteY25" fmla="*/ 283368 h 912018"/>
                <a:gd name="connsiteX26" fmla="*/ 923925 w 1333500"/>
                <a:gd name="connsiteY26" fmla="*/ 171450 h 912018"/>
                <a:gd name="connsiteX27" fmla="*/ 916781 w 1333500"/>
                <a:gd name="connsiteY27" fmla="*/ 142875 h 912018"/>
                <a:gd name="connsiteX28" fmla="*/ 890587 w 1333500"/>
                <a:gd name="connsiteY28" fmla="*/ 71437 h 912018"/>
                <a:gd name="connsiteX29" fmla="*/ 871537 w 1333500"/>
                <a:gd name="connsiteY29" fmla="*/ 30956 h 912018"/>
                <a:gd name="connsiteX30" fmla="*/ 869156 w 1333500"/>
                <a:gd name="connsiteY30" fmla="*/ 9525 h 912018"/>
                <a:gd name="connsiteX31" fmla="*/ 883444 w 1333500"/>
                <a:gd name="connsiteY31" fmla="*/ 0 h 912018"/>
                <a:gd name="connsiteX32" fmla="*/ 912019 w 1333500"/>
                <a:gd name="connsiteY32" fmla="*/ 4762 h 912018"/>
                <a:gd name="connsiteX33" fmla="*/ 959644 w 1333500"/>
                <a:gd name="connsiteY33" fmla="*/ 28575 h 912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33500" h="912018">
                  <a:moveTo>
                    <a:pt x="959644" y="28575"/>
                  </a:moveTo>
                  <a:lnTo>
                    <a:pt x="1076325" y="83343"/>
                  </a:lnTo>
                  <a:lnTo>
                    <a:pt x="1154906" y="133350"/>
                  </a:lnTo>
                  <a:lnTo>
                    <a:pt x="1228725" y="180975"/>
                  </a:lnTo>
                  <a:lnTo>
                    <a:pt x="1285875" y="233362"/>
                  </a:lnTo>
                  <a:lnTo>
                    <a:pt x="1328737" y="288131"/>
                  </a:lnTo>
                  <a:lnTo>
                    <a:pt x="1333500" y="314325"/>
                  </a:lnTo>
                  <a:lnTo>
                    <a:pt x="1326356" y="338137"/>
                  </a:lnTo>
                  <a:lnTo>
                    <a:pt x="1307306" y="345281"/>
                  </a:lnTo>
                  <a:lnTo>
                    <a:pt x="1257300" y="357187"/>
                  </a:lnTo>
                  <a:lnTo>
                    <a:pt x="1176337" y="388143"/>
                  </a:lnTo>
                  <a:lnTo>
                    <a:pt x="1026319" y="461962"/>
                  </a:lnTo>
                  <a:lnTo>
                    <a:pt x="754856" y="597693"/>
                  </a:lnTo>
                  <a:lnTo>
                    <a:pt x="521494" y="704850"/>
                  </a:lnTo>
                  <a:lnTo>
                    <a:pt x="321469" y="795337"/>
                  </a:lnTo>
                  <a:lnTo>
                    <a:pt x="140494" y="869156"/>
                  </a:lnTo>
                  <a:lnTo>
                    <a:pt x="28575" y="912018"/>
                  </a:lnTo>
                  <a:lnTo>
                    <a:pt x="4762" y="909637"/>
                  </a:lnTo>
                  <a:lnTo>
                    <a:pt x="0" y="890587"/>
                  </a:lnTo>
                  <a:lnTo>
                    <a:pt x="2381" y="869156"/>
                  </a:lnTo>
                  <a:lnTo>
                    <a:pt x="26194" y="845343"/>
                  </a:lnTo>
                  <a:lnTo>
                    <a:pt x="116681" y="790575"/>
                  </a:lnTo>
                  <a:lnTo>
                    <a:pt x="319087" y="657225"/>
                  </a:lnTo>
                  <a:lnTo>
                    <a:pt x="531019" y="519112"/>
                  </a:lnTo>
                  <a:lnTo>
                    <a:pt x="721519" y="376237"/>
                  </a:lnTo>
                  <a:lnTo>
                    <a:pt x="821531" y="283368"/>
                  </a:lnTo>
                  <a:lnTo>
                    <a:pt x="923925" y="171450"/>
                  </a:lnTo>
                  <a:lnTo>
                    <a:pt x="916781" y="142875"/>
                  </a:lnTo>
                  <a:lnTo>
                    <a:pt x="890587" y="71437"/>
                  </a:lnTo>
                  <a:lnTo>
                    <a:pt x="871537" y="30956"/>
                  </a:lnTo>
                  <a:lnTo>
                    <a:pt x="869156" y="9525"/>
                  </a:lnTo>
                  <a:lnTo>
                    <a:pt x="883444" y="0"/>
                  </a:lnTo>
                  <a:lnTo>
                    <a:pt x="912019" y="4762"/>
                  </a:lnTo>
                  <a:lnTo>
                    <a:pt x="959644" y="28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1777114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223DD1B8-516A-4D9B-9CBB-F04969382071}"/>
              </a:ext>
            </a:extLst>
          </p:cNvPr>
          <p:cNvSpPr/>
          <p:nvPr/>
        </p:nvSpPr>
        <p:spPr>
          <a:xfrm>
            <a:off x="4067178" y="1477963"/>
            <a:ext cx="771525" cy="587375"/>
          </a:xfrm>
          <a:custGeom>
            <a:avLst/>
            <a:gdLst>
              <a:gd name="connsiteX0" fmla="*/ 426244 w 771525"/>
              <a:gd name="connsiteY0" fmla="*/ 402432 h 585788"/>
              <a:gd name="connsiteX1" fmla="*/ 245269 w 771525"/>
              <a:gd name="connsiteY1" fmla="*/ 245269 h 585788"/>
              <a:gd name="connsiteX2" fmla="*/ 121444 w 771525"/>
              <a:gd name="connsiteY2" fmla="*/ 140494 h 585788"/>
              <a:gd name="connsiteX3" fmla="*/ 47625 w 771525"/>
              <a:gd name="connsiteY3" fmla="*/ 85725 h 585788"/>
              <a:gd name="connsiteX4" fmla="*/ 28575 w 771525"/>
              <a:gd name="connsiteY4" fmla="*/ 71438 h 585788"/>
              <a:gd name="connsiteX5" fmla="*/ 14288 w 771525"/>
              <a:gd name="connsiteY5" fmla="*/ 57150 h 585788"/>
              <a:gd name="connsiteX6" fmla="*/ 4763 w 771525"/>
              <a:gd name="connsiteY6" fmla="*/ 45244 h 585788"/>
              <a:gd name="connsiteX7" fmla="*/ 0 w 771525"/>
              <a:gd name="connsiteY7" fmla="*/ 28575 h 585788"/>
              <a:gd name="connsiteX8" fmla="*/ 4763 w 771525"/>
              <a:gd name="connsiteY8" fmla="*/ 14288 h 585788"/>
              <a:gd name="connsiteX9" fmla="*/ 16669 w 771525"/>
              <a:gd name="connsiteY9" fmla="*/ 4763 h 585788"/>
              <a:gd name="connsiteX10" fmla="*/ 38100 w 771525"/>
              <a:gd name="connsiteY10" fmla="*/ 0 h 585788"/>
              <a:gd name="connsiteX11" fmla="*/ 61913 w 771525"/>
              <a:gd name="connsiteY11" fmla="*/ 2382 h 585788"/>
              <a:gd name="connsiteX12" fmla="*/ 197644 w 771525"/>
              <a:gd name="connsiteY12" fmla="*/ 38100 h 585788"/>
              <a:gd name="connsiteX13" fmla="*/ 378619 w 771525"/>
              <a:gd name="connsiteY13" fmla="*/ 83344 h 585788"/>
              <a:gd name="connsiteX14" fmla="*/ 595313 w 771525"/>
              <a:gd name="connsiteY14" fmla="*/ 135732 h 585788"/>
              <a:gd name="connsiteX15" fmla="*/ 619125 w 771525"/>
              <a:gd name="connsiteY15" fmla="*/ 154782 h 585788"/>
              <a:gd name="connsiteX16" fmla="*/ 650081 w 771525"/>
              <a:gd name="connsiteY16" fmla="*/ 195263 h 585788"/>
              <a:gd name="connsiteX17" fmla="*/ 681038 w 771525"/>
              <a:gd name="connsiteY17" fmla="*/ 238125 h 585788"/>
              <a:gd name="connsiteX18" fmla="*/ 709613 w 771525"/>
              <a:gd name="connsiteY18" fmla="*/ 278607 h 585788"/>
              <a:gd name="connsiteX19" fmla="*/ 731044 w 771525"/>
              <a:gd name="connsiteY19" fmla="*/ 316707 h 585788"/>
              <a:gd name="connsiteX20" fmla="*/ 742950 w 771525"/>
              <a:gd name="connsiteY20" fmla="*/ 352425 h 585788"/>
              <a:gd name="connsiteX21" fmla="*/ 754856 w 771525"/>
              <a:gd name="connsiteY21" fmla="*/ 400050 h 585788"/>
              <a:gd name="connsiteX22" fmla="*/ 766763 w 771525"/>
              <a:gd name="connsiteY22" fmla="*/ 457200 h 585788"/>
              <a:gd name="connsiteX23" fmla="*/ 771525 w 771525"/>
              <a:gd name="connsiteY23" fmla="*/ 492919 h 585788"/>
              <a:gd name="connsiteX24" fmla="*/ 766763 w 771525"/>
              <a:gd name="connsiteY24" fmla="*/ 516732 h 585788"/>
              <a:gd name="connsiteX25" fmla="*/ 757238 w 771525"/>
              <a:gd name="connsiteY25" fmla="*/ 545307 h 585788"/>
              <a:gd name="connsiteX26" fmla="*/ 738188 w 771525"/>
              <a:gd name="connsiteY26" fmla="*/ 566738 h 585788"/>
              <a:gd name="connsiteX27" fmla="*/ 711994 w 771525"/>
              <a:gd name="connsiteY27" fmla="*/ 578644 h 585788"/>
              <a:gd name="connsiteX28" fmla="*/ 669131 w 771525"/>
              <a:gd name="connsiteY28" fmla="*/ 585788 h 585788"/>
              <a:gd name="connsiteX29" fmla="*/ 638175 w 771525"/>
              <a:gd name="connsiteY29" fmla="*/ 576263 h 585788"/>
              <a:gd name="connsiteX30" fmla="*/ 571500 w 771525"/>
              <a:gd name="connsiteY30" fmla="*/ 531019 h 585788"/>
              <a:gd name="connsiteX31" fmla="*/ 516731 w 771525"/>
              <a:gd name="connsiteY31" fmla="*/ 483394 h 585788"/>
              <a:gd name="connsiteX32" fmla="*/ 426244 w 771525"/>
              <a:gd name="connsiteY32" fmla="*/ 402432 h 585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71525" h="585788">
                <a:moveTo>
                  <a:pt x="426244" y="402432"/>
                </a:moveTo>
                <a:lnTo>
                  <a:pt x="245269" y="245269"/>
                </a:lnTo>
                <a:lnTo>
                  <a:pt x="121444" y="140494"/>
                </a:lnTo>
                <a:lnTo>
                  <a:pt x="47625" y="85725"/>
                </a:lnTo>
                <a:lnTo>
                  <a:pt x="28575" y="71438"/>
                </a:lnTo>
                <a:lnTo>
                  <a:pt x="14288" y="57150"/>
                </a:lnTo>
                <a:lnTo>
                  <a:pt x="4763" y="45244"/>
                </a:lnTo>
                <a:lnTo>
                  <a:pt x="0" y="28575"/>
                </a:lnTo>
                <a:lnTo>
                  <a:pt x="4763" y="14288"/>
                </a:lnTo>
                <a:lnTo>
                  <a:pt x="16669" y="4763"/>
                </a:lnTo>
                <a:lnTo>
                  <a:pt x="38100" y="0"/>
                </a:lnTo>
                <a:lnTo>
                  <a:pt x="61913" y="2382"/>
                </a:lnTo>
                <a:lnTo>
                  <a:pt x="197644" y="38100"/>
                </a:lnTo>
                <a:lnTo>
                  <a:pt x="378619" y="83344"/>
                </a:lnTo>
                <a:lnTo>
                  <a:pt x="595313" y="135732"/>
                </a:lnTo>
                <a:lnTo>
                  <a:pt x="619125" y="154782"/>
                </a:lnTo>
                <a:lnTo>
                  <a:pt x="650081" y="195263"/>
                </a:lnTo>
                <a:lnTo>
                  <a:pt x="681038" y="238125"/>
                </a:lnTo>
                <a:lnTo>
                  <a:pt x="709613" y="278607"/>
                </a:lnTo>
                <a:lnTo>
                  <a:pt x="731044" y="316707"/>
                </a:lnTo>
                <a:lnTo>
                  <a:pt x="742950" y="352425"/>
                </a:lnTo>
                <a:lnTo>
                  <a:pt x="754856" y="400050"/>
                </a:lnTo>
                <a:lnTo>
                  <a:pt x="766763" y="457200"/>
                </a:lnTo>
                <a:lnTo>
                  <a:pt x="771525" y="492919"/>
                </a:lnTo>
                <a:lnTo>
                  <a:pt x="766763" y="516732"/>
                </a:lnTo>
                <a:lnTo>
                  <a:pt x="757238" y="545307"/>
                </a:lnTo>
                <a:lnTo>
                  <a:pt x="738188" y="566738"/>
                </a:lnTo>
                <a:lnTo>
                  <a:pt x="711994" y="578644"/>
                </a:lnTo>
                <a:lnTo>
                  <a:pt x="669131" y="585788"/>
                </a:lnTo>
                <a:lnTo>
                  <a:pt x="638175" y="576263"/>
                </a:lnTo>
                <a:lnTo>
                  <a:pt x="571500" y="531019"/>
                </a:lnTo>
                <a:lnTo>
                  <a:pt x="516731" y="483394"/>
                </a:lnTo>
                <a:lnTo>
                  <a:pt x="426244" y="40243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45861261-493D-46CD-96DD-47C195918137}"/>
              </a:ext>
            </a:extLst>
          </p:cNvPr>
          <p:cNvSpPr/>
          <p:nvPr/>
        </p:nvSpPr>
        <p:spPr>
          <a:xfrm>
            <a:off x="5165727" y="1262063"/>
            <a:ext cx="1219200" cy="1133475"/>
          </a:xfrm>
          <a:custGeom>
            <a:avLst/>
            <a:gdLst>
              <a:gd name="connsiteX0" fmla="*/ 633413 w 1219200"/>
              <a:gd name="connsiteY0" fmla="*/ 831056 h 1133475"/>
              <a:gd name="connsiteX1" fmla="*/ 459582 w 1219200"/>
              <a:gd name="connsiteY1" fmla="*/ 940593 h 1133475"/>
              <a:gd name="connsiteX2" fmla="*/ 309563 w 1219200"/>
              <a:gd name="connsiteY2" fmla="*/ 1026318 h 1133475"/>
              <a:gd name="connsiteX3" fmla="*/ 195263 w 1219200"/>
              <a:gd name="connsiteY3" fmla="*/ 1081087 h 1133475"/>
              <a:gd name="connsiteX4" fmla="*/ 95250 w 1219200"/>
              <a:gd name="connsiteY4" fmla="*/ 1119187 h 1133475"/>
              <a:gd name="connsiteX5" fmla="*/ 61913 w 1219200"/>
              <a:gd name="connsiteY5" fmla="*/ 1131093 h 1133475"/>
              <a:gd name="connsiteX6" fmla="*/ 40482 w 1219200"/>
              <a:gd name="connsiteY6" fmla="*/ 1133475 h 1133475"/>
              <a:gd name="connsiteX7" fmla="*/ 14288 w 1219200"/>
              <a:gd name="connsiteY7" fmla="*/ 1128712 h 1133475"/>
              <a:gd name="connsiteX8" fmla="*/ 2382 w 1219200"/>
              <a:gd name="connsiteY8" fmla="*/ 1119187 h 1133475"/>
              <a:gd name="connsiteX9" fmla="*/ 0 w 1219200"/>
              <a:gd name="connsiteY9" fmla="*/ 1104900 h 1133475"/>
              <a:gd name="connsiteX10" fmla="*/ 19050 w 1219200"/>
              <a:gd name="connsiteY10" fmla="*/ 1076325 h 1133475"/>
              <a:gd name="connsiteX11" fmla="*/ 61913 w 1219200"/>
              <a:gd name="connsiteY11" fmla="*/ 1045368 h 1133475"/>
              <a:gd name="connsiteX12" fmla="*/ 169069 w 1219200"/>
              <a:gd name="connsiteY12" fmla="*/ 971550 h 1133475"/>
              <a:gd name="connsiteX13" fmla="*/ 269082 w 1219200"/>
              <a:gd name="connsiteY13" fmla="*/ 897731 h 1133475"/>
              <a:gd name="connsiteX14" fmla="*/ 376238 w 1219200"/>
              <a:gd name="connsiteY14" fmla="*/ 807243 h 1133475"/>
              <a:gd name="connsiteX15" fmla="*/ 469107 w 1219200"/>
              <a:gd name="connsiteY15" fmla="*/ 721518 h 1133475"/>
              <a:gd name="connsiteX16" fmla="*/ 578644 w 1219200"/>
              <a:gd name="connsiteY16" fmla="*/ 611981 h 1133475"/>
              <a:gd name="connsiteX17" fmla="*/ 659607 w 1219200"/>
              <a:gd name="connsiteY17" fmla="*/ 519112 h 1133475"/>
              <a:gd name="connsiteX18" fmla="*/ 742950 w 1219200"/>
              <a:gd name="connsiteY18" fmla="*/ 411956 h 1133475"/>
              <a:gd name="connsiteX19" fmla="*/ 781050 w 1219200"/>
              <a:gd name="connsiteY19" fmla="*/ 357187 h 1133475"/>
              <a:gd name="connsiteX20" fmla="*/ 802482 w 1219200"/>
              <a:gd name="connsiteY20" fmla="*/ 314325 h 1133475"/>
              <a:gd name="connsiteX21" fmla="*/ 812007 w 1219200"/>
              <a:gd name="connsiteY21" fmla="*/ 278606 h 1133475"/>
              <a:gd name="connsiteX22" fmla="*/ 812007 w 1219200"/>
              <a:gd name="connsiteY22" fmla="*/ 250031 h 1133475"/>
              <a:gd name="connsiteX23" fmla="*/ 802482 w 1219200"/>
              <a:gd name="connsiteY23" fmla="*/ 204787 h 1133475"/>
              <a:gd name="connsiteX24" fmla="*/ 769144 w 1219200"/>
              <a:gd name="connsiteY24" fmla="*/ 145256 h 1133475"/>
              <a:gd name="connsiteX25" fmla="*/ 740569 w 1219200"/>
              <a:gd name="connsiteY25" fmla="*/ 109537 h 1133475"/>
              <a:gd name="connsiteX26" fmla="*/ 709613 w 1219200"/>
              <a:gd name="connsiteY26" fmla="*/ 73818 h 1133475"/>
              <a:gd name="connsiteX27" fmla="*/ 692944 w 1219200"/>
              <a:gd name="connsiteY27" fmla="*/ 50006 h 1133475"/>
              <a:gd name="connsiteX28" fmla="*/ 688182 w 1219200"/>
              <a:gd name="connsiteY28" fmla="*/ 23812 h 1133475"/>
              <a:gd name="connsiteX29" fmla="*/ 690563 w 1219200"/>
              <a:gd name="connsiteY29" fmla="*/ 9525 h 1133475"/>
              <a:gd name="connsiteX30" fmla="*/ 704850 w 1219200"/>
              <a:gd name="connsiteY30" fmla="*/ 0 h 1133475"/>
              <a:gd name="connsiteX31" fmla="*/ 738188 w 1219200"/>
              <a:gd name="connsiteY31" fmla="*/ 4762 h 1133475"/>
              <a:gd name="connsiteX32" fmla="*/ 835819 w 1219200"/>
              <a:gd name="connsiteY32" fmla="*/ 40481 h 1133475"/>
              <a:gd name="connsiteX33" fmla="*/ 938213 w 1219200"/>
              <a:gd name="connsiteY33" fmla="*/ 85725 h 1133475"/>
              <a:gd name="connsiteX34" fmla="*/ 1007269 w 1219200"/>
              <a:gd name="connsiteY34" fmla="*/ 114300 h 1133475"/>
              <a:gd name="connsiteX35" fmla="*/ 1140619 w 1219200"/>
              <a:gd name="connsiteY35" fmla="*/ 185737 h 1133475"/>
              <a:gd name="connsiteX36" fmla="*/ 1183482 w 1219200"/>
              <a:gd name="connsiteY36" fmla="*/ 211931 h 1133475"/>
              <a:gd name="connsiteX37" fmla="*/ 1195388 w 1219200"/>
              <a:gd name="connsiteY37" fmla="*/ 219075 h 1133475"/>
              <a:gd name="connsiteX38" fmla="*/ 1204913 w 1219200"/>
              <a:gd name="connsiteY38" fmla="*/ 228600 h 1133475"/>
              <a:gd name="connsiteX39" fmla="*/ 1212057 w 1219200"/>
              <a:gd name="connsiteY39" fmla="*/ 242887 h 1133475"/>
              <a:gd name="connsiteX40" fmla="*/ 1216819 w 1219200"/>
              <a:gd name="connsiteY40" fmla="*/ 259556 h 1133475"/>
              <a:gd name="connsiteX41" fmla="*/ 1219200 w 1219200"/>
              <a:gd name="connsiteY41" fmla="*/ 273843 h 1133475"/>
              <a:gd name="connsiteX42" fmla="*/ 1214438 w 1219200"/>
              <a:gd name="connsiteY42" fmla="*/ 295275 h 1133475"/>
              <a:gd name="connsiteX43" fmla="*/ 1200150 w 1219200"/>
              <a:gd name="connsiteY43" fmla="*/ 311943 h 1133475"/>
              <a:gd name="connsiteX44" fmla="*/ 1157288 w 1219200"/>
              <a:gd name="connsiteY44" fmla="*/ 333375 h 1133475"/>
              <a:gd name="connsiteX45" fmla="*/ 1078707 w 1219200"/>
              <a:gd name="connsiteY45" fmla="*/ 397668 h 1133475"/>
              <a:gd name="connsiteX46" fmla="*/ 942975 w 1219200"/>
              <a:gd name="connsiteY46" fmla="*/ 528637 h 1133475"/>
              <a:gd name="connsiteX47" fmla="*/ 828675 w 1219200"/>
              <a:gd name="connsiteY47" fmla="*/ 678656 h 1133475"/>
              <a:gd name="connsiteX48" fmla="*/ 723900 w 1219200"/>
              <a:gd name="connsiteY48" fmla="*/ 757237 h 1133475"/>
              <a:gd name="connsiteX49" fmla="*/ 633413 w 1219200"/>
              <a:gd name="connsiteY49" fmla="*/ 831056 h 1133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219200" h="1133475">
                <a:moveTo>
                  <a:pt x="633413" y="831056"/>
                </a:moveTo>
                <a:lnTo>
                  <a:pt x="459582" y="940593"/>
                </a:lnTo>
                <a:lnTo>
                  <a:pt x="309563" y="1026318"/>
                </a:lnTo>
                <a:lnTo>
                  <a:pt x="195263" y="1081087"/>
                </a:lnTo>
                <a:lnTo>
                  <a:pt x="95250" y="1119187"/>
                </a:lnTo>
                <a:lnTo>
                  <a:pt x="61913" y="1131093"/>
                </a:lnTo>
                <a:lnTo>
                  <a:pt x="40482" y="1133475"/>
                </a:lnTo>
                <a:lnTo>
                  <a:pt x="14288" y="1128712"/>
                </a:lnTo>
                <a:lnTo>
                  <a:pt x="2382" y="1119187"/>
                </a:lnTo>
                <a:lnTo>
                  <a:pt x="0" y="1104900"/>
                </a:lnTo>
                <a:lnTo>
                  <a:pt x="19050" y="1076325"/>
                </a:lnTo>
                <a:lnTo>
                  <a:pt x="61913" y="1045368"/>
                </a:lnTo>
                <a:lnTo>
                  <a:pt x="169069" y="971550"/>
                </a:lnTo>
                <a:lnTo>
                  <a:pt x="269082" y="897731"/>
                </a:lnTo>
                <a:lnTo>
                  <a:pt x="376238" y="807243"/>
                </a:lnTo>
                <a:lnTo>
                  <a:pt x="469107" y="721518"/>
                </a:lnTo>
                <a:lnTo>
                  <a:pt x="578644" y="611981"/>
                </a:lnTo>
                <a:lnTo>
                  <a:pt x="659607" y="519112"/>
                </a:lnTo>
                <a:lnTo>
                  <a:pt x="742950" y="411956"/>
                </a:lnTo>
                <a:lnTo>
                  <a:pt x="781050" y="357187"/>
                </a:lnTo>
                <a:lnTo>
                  <a:pt x="802482" y="314325"/>
                </a:lnTo>
                <a:lnTo>
                  <a:pt x="812007" y="278606"/>
                </a:lnTo>
                <a:lnTo>
                  <a:pt x="812007" y="250031"/>
                </a:lnTo>
                <a:lnTo>
                  <a:pt x="802482" y="204787"/>
                </a:lnTo>
                <a:lnTo>
                  <a:pt x="769144" y="145256"/>
                </a:lnTo>
                <a:lnTo>
                  <a:pt x="740569" y="109537"/>
                </a:lnTo>
                <a:lnTo>
                  <a:pt x="709613" y="73818"/>
                </a:lnTo>
                <a:lnTo>
                  <a:pt x="692944" y="50006"/>
                </a:lnTo>
                <a:lnTo>
                  <a:pt x="688182" y="23812"/>
                </a:lnTo>
                <a:lnTo>
                  <a:pt x="690563" y="9525"/>
                </a:lnTo>
                <a:lnTo>
                  <a:pt x="704850" y="0"/>
                </a:lnTo>
                <a:lnTo>
                  <a:pt x="738188" y="4762"/>
                </a:lnTo>
                <a:lnTo>
                  <a:pt x="835819" y="40481"/>
                </a:lnTo>
                <a:lnTo>
                  <a:pt x="938213" y="85725"/>
                </a:lnTo>
                <a:lnTo>
                  <a:pt x="1007269" y="114300"/>
                </a:lnTo>
                <a:lnTo>
                  <a:pt x="1140619" y="185737"/>
                </a:lnTo>
                <a:lnTo>
                  <a:pt x="1183482" y="211931"/>
                </a:lnTo>
                <a:lnTo>
                  <a:pt x="1195388" y="219075"/>
                </a:lnTo>
                <a:lnTo>
                  <a:pt x="1204913" y="228600"/>
                </a:lnTo>
                <a:lnTo>
                  <a:pt x="1212057" y="242887"/>
                </a:lnTo>
                <a:lnTo>
                  <a:pt x="1216819" y="259556"/>
                </a:lnTo>
                <a:lnTo>
                  <a:pt x="1219200" y="273843"/>
                </a:lnTo>
                <a:lnTo>
                  <a:pt x="1214438" y="295275"/>
                </a:lnTo>
                <a:lnTo>
                  <a:pt x="1200150" y="311943"/>
                </a:lnTo>
                <a:lnTo>
                  <a:pt x="1157288" y="333375"/>
                </a:lnTo>
                <a:lnTo>
                  <a:pt x="1078707" y="397668"/>
                </a:lnTo>
                <a:lnTo>
                  <a:pt x="942975" y="528637"/>
                </a:lnTo>
                <a:lnTo>
                  <a:pt x="828675" y="678656"/>
                </a:lnTo>
                <a:lnTo>
                  <a:pt x="723900" y="757237"/>
                </a:lnTo>
                <a:lnTo>
                  <a:pt x="633413" y="8310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C564306F-0335-4DA3-AB92-4A720D74663A}"/>
              </a:ext>
            </a:extLst>
          </p:cNvPr>
          <p:cNvSpPr/>
          <p:nvPr/>
        </p:nvSpPr>
        <p:spPr>
          <a:xfrm>
            <a:off x="6370638" y="5233988"/>
            <a:ext cx="1319212" cy="882650"/>
          </a:xfrm>
          <a:custGeom>
            <a:avLst/>
            <a:gdLst>
              <a:gd name="connsiteX0" fmla="*/ 831056 w 1319212"/>
              <a:gd name="connsiteY0" fmla="*/ 585787 h 883443"/>
              <a:gd name="connsiteX1" fmla="*/ 711994 w 1319212"/>
              <a:gd name="connsiteY1" fmla="*/ 478631 h 883443"/>
              <a:gd name="connsiteX2" fmla="*/ 604837 w 1319212"/>
              <a:gd name="connsiteY2" fmla="*/ 390525 h 883443"/>
              <a:gd name="connsiteX3" fmla="*/ 507206 w 1319212"/>
              <a:gd name="connsiteY3" fmla="*/ 314325 h 883443"/>
              <a:gd name="connsiteX4" fmla="*/ 423862 w 1319212"/>
              <a:gd name="connsiteY4" fmla="*/ 254793 h 883443"/>
              <a:gd name="connsiteX5" fmla="*/ 330994 w 1319212"/>
              <a:gd name="connsiteY5" fmla="*/ 197643 h 883443"/>
              <a:gd name="connsiteX6" fmla="*/ 238125 w 1319212"/>
              <a:gd name="connsiteY6" fmla="*/ 150018 h 883443"/>
              <a:gd name="connsiteX7" fmla="*/ 83344 w 1319212"/>
              <a:gd name="connsiteY7" fmla="*/ 88106 h 883443"/>
              <a:gd name="connsiteX8" fmla="*/ 38100 w 1319212"/>
              <a:gd name="connsiteY8" fmla="*/ 76200 h 883443"/>
              <a:gd name="connsiteX9" fmla="*/ 19050 w 1319212"/>
              <a:gd name="connsiteY9" fmla="*/ 64293 h 883443"/>
              <a:gd name="connsiteX10" fmla="*/ 2381 w 1319212"/>
              <a:gd name="connsiteY10" fmla="*/ 42862 h 883443"/>
              <a:gd name="connsiteX11" fmla="*/ 0 w 1319212"/>
              <a:gd name="connsiteY11" fmla="*/ 28575 h 883443"/>
              <a:gd name="connsiteX12" fmla="*/ 2381 w 1319212"/>
              <a:gd name="connsiteY12" fmla="*/ 16668 h 883443"/>
              <a:gd name="connsiteX13" fmla="*/ 9525 w 1319212"/>
              <a:gd name="connsiteY13" fmla="*/ 7143 h 883443"/>
              <a:gd name="connsiteX14" fmla="*/ 45244 w 1319212"/>
              <a:gd name="connsiteY14" fmla="*/ 0 h 883443"/>
              <a:gd name="connsiteX15" fmla="*/ 114300 w 1319212"/>
              <a:gd name="connsiteY15" fmla="*/ 9525 h 883443"/>
              <a:gd name="connsiteX16" fmla="*/ 261937 w 1319212"/>
              <a:gd name="connsiteY16" fmla="*/ 40481 h 883443"/>
              <a:gd name="connsiteX17" fmla="*/ 395287 w 1319212"/>
              <a:gd name="connsiteY17" fmla="*/ 73818 h 883443"/>
              <a:gd name="connsiteX18" fmla="*/ 542925 w 1319212"/>
              <a:gd name="connsiteY18" fmla="*/ 116681 h 883443"/>
              <a:gd name="connsiteX19" fmla="*/ 640556 w 1319212"/>
              <a:gd name="connsiteY19" fmla="*/ 150018 h 883443"/>
              <a:gd name="connsiteX20" fmla="*/ 752475 w 1319212"/>
              <a:gd name="connsiteY20" fmla="*/ 195262 h 883443"/>
              <a:gd name="connsiteX21" fmla="*/ 888206 w 1319212"/>
              <a:gd name="connsiteY21" fmla="*/ 254793 h 883443"/>
              <a:gd name="connsiteX22" fmla="*/ 1026319 w 1319212"/>
              <a:gd name="connsiteY22" fmla="*/ 323850 h 883443"/>
              <a:gd name="connsiteX23" fmla="*/ 1128712 w 1319212"/>
              <a:gd name="connsiteY23" fmla="*/ 381000 h 883443"/>
              <a:gd name="connsiteX24" fmla="*/ 1150144 w 1319212"/>
              <a:gd name="connsiteY24" fmla="*/ 397668 h 883443"/>
              <a:gd name="connsiteX25" fmla="*/ 1195387 w 1319212"/>
              <a:gd name="connsiteY25" fmla="*/ 450056 h 883443"/>
              <a:gd name="connsiteX26" fmla="*/ 1228725 w 1319212"/>
              <a:gd name="connsiteY26" fmla="*/ 500062 h 883443"/>
              <a:gd name="connsiteX27" fmla="*/ 1257300 w 1319212"/>
              <a:gd name="connsiteY27" fmla="*/ 550068 h 883443"/>
              <a:gd name="connsiteX28" fmla="*/ 1278731 w 1319212"/>
              <a:gd name="connsiteY28" fmla="*/ 597693 h 883443"/>
              <a:gd name="connsiteX29" fmla="*/ 1295400 w 1319212"/>
              <a:gd name="connsiteY29" fmla="*/ 654843 h 883443"/>
              <a:gd name="connsiteX30" fmla="*/ 1319212 w 1319212"/>
              <a:gd name="connsiteY30" fmla="*/ 740568 h 883443"/>
              <a:gd name="connsiteX31" fmla="*/ 1316831 w 1319212"/>
              <a:gd name="connsiteY31" fmla="*/ 797718 h 883443"/>
              <a:gd name="connsiteX32" fmla="*/ 1302544 w 1319212"/>
              <a:gd name="connsiteY32" fmla="*/ 831056 h 883443"/>
              <a:gd name="connsiteX33" fmla="*/ 1276350 w 1319212"/>
              <a:gd name="connsiteY33" fmla="*/ 857250 h 883443"/>
              <a:gd name="connsiteX34" fmla="*/ 1247775 w 1319212"/>
              <a:gd name="connsiteY34" fmla="*/ 876300 h 883443"/>
              <a:gd name="connsiteX35" fmla="*/ 1209675 w 1319212"/>
              <a:gd name="connsiteY35" fmla="*/ 883443 h 883443"/>
              <a:gd name="connsiteX36" fmla="*/ 1157287 w 1319212"/>
              <a:gd name="connsiteY36" fmla="*/ 876300 h 883443"/>
              <a:gd name="connsiteX37" fmla="*/ 1095375 w 1319212"/>
              <a:gd name="connsiteY37" fmla="*/ 850106 h 883443"/>
              <a:gd name="connsiteX38" fmla="*/ 1062037 w 1319212"/>
              <a:gd name="connsiteY38" fmla="*/ 831056 h 883443"/>
              <a:gd name="connsiteX39" fmla="*/ 1033462 w 1319212"/>
              <a:gd name="connsiteY39" fmla="*/ 802481 h 883443"/>
              <a:gd name="connsiteX40" fmla="*/ 971550 w 1319212"/>
              <a:gd name="connsiteY40" fmla="*/ 733425 h 883443"/>
              <a:gd name="connsiteX41" fmla="*/ 912019 w 1319212"/>
              <a:gd name="connsiteY41" fmla="*/ 669131 h 883443"/>
              <a:gd name="connsiteX42" fmla="*/ 831056 w 1319212"/>
              <a:gd name="connsiteY42" fmla="*/ 585787 h 883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19212" h="883443">
                <a:moveTo>
                  <a:pt x="831056" y="585787"/>
                </a:moveTo>
                <a:lnTo>
                  <a:pt x="711994" y="478631"/>
                </a:lnTo>
                <a:lnTo>
                  <a:pt x="604837" y="390525"/>
                </a:lnTo>
                <a:lnTo>
                  <a:pt x="507206" y="314325"/>
                </a:lnTo>
                <a:lnTo>
                  <a:pt x="423862" y="254793"/>
                </a:lnTo>
                <a:lnTo>
                  <a:pt x="330994" y="197643"/>
                </a:lnTo>
                <a:lnTo>
                  <a:pt x="238125" y="150018"/>
                </a:lnTo>
                <a:lnTo>
                  <a:pt x="83344" y="88106"/>
                </a:lnTo>
                <a:lnTo>
                  <a:pt x="38100" y="76200"/>
                </a:lnTo>
                <a:lnTo>
                  <a:pt x="19050" y="64293"/>
                </a:lnTo>
                <a:lnTo>
                  <a:pt x="2381" y="42862"/>
                </a:lnTo>
                <a:lnTo>
                  <a:pt x="0" y="28575"/>
                </a:lnTo>
                <a:lnTo>
                  <a:pt x="2381" y="16668"/>
                </a:lnTo>
                <a:lnTo>
                  <a:pt x="9525" y="7143"/>
                </a:lnTo>
                <a:lnTo>
                  <a:pt x="45244" y="0"/>
                </a:lnTo>
                <a:lnTo>
                  <a:pt x="114300" y="9525"/>
                </a:lnTo>
                <a:lnTo>
                  <a:pt x="261937" y="40481"/>
                </a:lnTo>
                <a:lnTo>
                  <a:pt x="395287" y="73818"/>
                </a:lnTo>
                <a:lnTo>
                  <a:pt x="542925" y="116681"/>
                </a:lnTo>
                <a:lnTo>
                  <a:pt x="640556" y="150018"/>
                </a:lnTo>
                <a:lnTo>
                  <a:pt x="752475" y="195262"/>
                </a:lnTo>
                <a:lnTo>
                  <a:pt x="888206" y="254793"/>
                </a:lnTo>
                <a:lnTo>
                  <a:pt x="1026319" y="323850"/>
                </a:lnTo>
                <a:lnTo>
                  <a:pt x="1128712" y="381000"/>
                </a:lnTo>
                <a:lnTo>
                  <a:pt x="1150144" y="397668"/>
                </a:lnTo>
                <a:lnTo>
                  <a:pt x="1195387" y="450056"/>
                </a:lnTo>
                <a:lnTo>
                  <a:pt x="1228725" y="500062"/>
                </a:lnTo>
                <a:lnTo>
                  <a:pt x="1257300" y="550068"/>
                </a:lnTo>
                <a:lnTo>
                  <a:pt x="1278731" y="597693"/>
                </a:lnTo>
                <a:lnTo>
                  <a:pt x="1295400" y="654843"/>
                </a:lnTo>
                <a:lnTo>
                  <a:pt x="1319212" y="740568"/>
                </a:lnTo>
                <a:cubicBezTo>
                  <a:pt x="1318418" y="759618"/>
                  <a:pt x="1317625" y="778668"/>
                  <a:pt x="1316831" y="797718"/>
                </a:cubicBezTo>
                <a:lnTo>
                  <a:pt x="1302544" y="831056"/>
                </a:lnTo>
                <a:lnTo>
                  <a:pt x="1276350" y="857250"/>
                </a:lnTo>
                <a:lnTo>
                  <a:pt x="1247775" y="876300"/>
                </a:lnTo>
                <a:lnTo>
                  <a:pt x="1209675" y="883443"/>
                </a:lnTo>
                <a:lnTo>
                  <a:pt x="1157287" y="876300"/>
                </a:lnTo>
                <a:lnTo>
                  <a:pt x="1095375" y="850106"/>
                </a:lnTo>
                <a:lnTo>
                  <a:pt x="1062037" y="831056"/>
                </a:lnTo>
                <a:lnTo>
                  <a:pt x="1033462" y="802481"/>
                </a:lnTo>
                <a:lnTo>
                  <a:pt x="971550" y="733425"/>
                </a:lnTo>
                <a:lnTo>
                  <a:pt x="912019" y="669131"/>
                </a:lnTo>
                <a:lnTo>
                  <a:pt x="831056" y="58578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B72D8573-D755-4DA3-90B6-64EB1C7F2F51}"/>
              </a:ext>
            </a:extLst>
          </p:cNvPr>
          <p:cNvSpPr/>
          <p:nvPr/>
        </p:nvSpPr>
        <p:spPr>
          <a:xfrm>
            <a:off x="3935415" y="2433638"/>
            <a:ext cx="1028700" cy="1139825"/>
          </a:xfrm>
          <a:custGeom>
            <a:avLst/>
            <a:gdLst>
              <a:gd name="connsiteX0" fmla="*/ 852488 w 1028700"/>
              <a:gd name="connsiteY0" fmla="*/ 288131 h 1140618"/>
              <a:gd name="connsiteX1" fmla="*/ 578644 w 1028700"/>
              <a:gd name="connsiteY1" fmla="*/ 683418 h 1140618"/>
              <a:gd name="connsiteX2" fmla="*/ 373857 w 1028700"/>
              <a:gd name="connsiteY2" fmla="*/ 964406 h 1140618"/>
              <a:gd name="connsiteX3" fmla="*/ 321469 w 1028700"/>
              <a:gd name="connsiteY3" fmla="*/ 1047750 h 1140618"/>
              <a:gd name="connsiteX4" fmla="*/ 290513 w 1028700"/>
              <a:gd name="connsiteY4" fmla="*/ 1097756 h 1140618"/>
              <a:gd name="connsiteX5" fmla="*/ 271463 w 1028700"/>
              <a:gd name="connsiteY5" fmla="*/ 1121568 h 1140618"/>
              <a:gd name="connsiteX6" fmla="*/ 254794 w 1028700"/>
              <a:gd name="connsiteY6" fmla="*/ 1138237 h 1140618"/>
              <a:gd name="connsiteX7" fmla="*/ 240507 w 1028700"/>
              <a:gd name="connsiteY7" fmla="*/ 1140618 h 1140618"/>
              <a:gd name="connsiteX8" fmla="*/ 223838 w 1028700"/>
              <a:gd name="connsiteY8" fmla="*/ 1133475 h 1140618"/>
              <a:gd name="connsiteX9" fmla="*/ 209550 w 1028700"/>
              <a:gd name="connsiteY9" fmla="*/ 1121568 h 1140618"/>
              <a:gd name="connsiteX10" fmla="*/ 192882 w 1028700"/>
              <a:gd name="connsiteY10" fmla="*/ 1092993 h 1140618"/>
              <a:gd name="connsiteX11" fmla="*/ 145257 w 1028700"/>
              <a:gd name="connsiteY11" fmla="*/ 995362 h 1140618"/>
              <a:gd name="connsiteX12" fmla="*/ 107157 w 1028700"/>
              <a:gd name="connsiteY12" fmla="*/ 904875 h 1140618"/>
              <a:gd name="connsiteX13" fmla="*/ 83344 w 1028700"/>
              <a:gd name="connsiteY13" fmla="*/ 821531 h 1140618"/>
              <a:gd name="connsiteX14" fmla="*/ 71438 w 1028700"/>
              <a:gd name="connsiteY14" fmla="*/ 747712 h 1140618"/>
              <a:gd name="connsiteX15" fmla="*/ 54769 w 1028700"/>
              <a:gd name="connsiteY15" fmla="*/ 681037 h 1140618"/>
              <a:gd name="connsiteX16" fmla="*/ 30957 w 1028700"/>
              <a:gd name="connsiteY16" fmla="*/ 621506 h 1140618"/>
              <a:gd name="connsiteX17" fmla="*/ 9525 w 1028700"/>
              <a:gd name="connsiteY17" fmla="*/ 581025 h 1140618"/>
              <a:gd name="connsiteX18" fmla="*/ 0 w 1028700"/>
              <a:gd name="connsiteY18" fmla="*/ 542925 h 1140618"/>
              <a:gd name="connsiteX19" fmla="*/ 9525 w 1028700"/>
              <a:gd name="connsiteY19" fmla="*/ 521493 h 1140618"/>
              <a:gd name="connsiteX20" fmla="*/ 19050 w 1028700"/>
              <a:gd name="connsiteY20" fmla="*/ 521493 h 1140618"/>
              <a:gd name="connsiteX21" fmla="*/ 40482 w 1028700"/>
              <a:gd name="connsiteY21" fmla="*/ 528637 h 1140618"/>
              <a:gd name="connsiteX22" fmla="*/ 54769 w 1028700"/>
              <a:gd name="connsiteY22" fmla="*/ 542925 h 1140618"/>
              <a:gd name="connsiteX23" fmla="*/ 80963 w 1028700"/>
              <a:gd name="connsiteY23" fmla="*/ 573881 h 1140618"/>
              <a:gd name="connsiteX24" fmla="*/ 121444 w 1028700"/>
              <a:gd name="connsiteY24" fmla="*/ 623887 h 1140618"/>
              <a:gd name="connsiteX25" fmla="*/ 161925 w 1028700"/>
              <a:gd name="connsiteY25" fmla="*/ 654843 h 1140618"/>
              <a:gd name="connsiteX26" fmla="*/ 185738 w 1028700"/>
              <a:gd name="connsiteY26" fmla="*/ 671512 h 1140618"/>
              <a:gd name="connsiteX27" fmla="*/ 200025 w 1028700"/>
              <a:gd name="connsiteY27" fmla="*/ 673893 h 1140618"/>
              <a:gd name="connsiteX28" fmla="*/ 240507 w 1028700"/>
              <a:gd name="connsiteY28" fmla="*/ 664368 h 1140618"/>
              <a:gd name="connsiteX29" fmla="*/ 278607 w 1028700"/>
              <a:gd name="connsiteY29" fmla="*/ 638175 h 1140618"/>
              <a:gd name="connsiteX30" fmla="*/ 481013 w 1028700"/>
              <a:gd name="connsiteY30" fmla="*/ 466725 h 1140618"/>
              <a:gd name="connsiteX31" fmla="*/ 671513 w 1028700"/>
              <a:gd name="connsiteY31" fmla="*/ 290512 h 1140618"/>
              <a:gd name="connsiteX32" fmla="*/ 881063 w 1028700"/>
              <a:gd name="connsiteY32" fmla="*/ 95250 h 1140618"/>
              <a:gd name="connsiteX33" fmla="*/ 973932 w 1028700"/>
              <a:gd name="connsiteY33" fmla="*/ 9525 h 1140618"/>
              <a:gd name="connsiteX34" fmla="*/ 1002507 w 1028700"/>
              <a:gd name="connsiteY34" fmla="*/ 0 h 1140618"/>
              <a:gd name="connsiteX35" fmla="*/ 1023938 w 1028700"/>
              <a:gd name="connsiteY35" fmla="*/ 0 h 1140618"/>
              <a:gd name="connsiteX36" fmla="*/ 1028700 w 1028700"/>
              <a:gd name="connsiteY36" fmla="*/ 16668 h 1140618"/>
              <a:gd name="connsiteX37" fmla="*/ 1016794 w 1028700"/>
              <a:gd name="connsiteY37" fmla="*/ 42862 h 1140618"/>
              <a:gd name="connsiteX38" fmla="*/ 852488 w 1028700"/>
              <a:gd name="connsiteY38" fmla="*/ 288131 h 1140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28700" h="1140618">
                <a:moveTo>
                  <a:pt x="852488" y="288131"/>
                </a:moveTo>
                <a:lnTo>
                  <a:pt x="578644" y="683418"/>
                </a:lnTo>
                <a:lnTo>
                  <a:pt x="373857" y="964406"/>
                </a:lnTo>
                <a:lnTo>
                  <a:pt x="321469" y="1047750"/>
                </a:lnTo>
                <a:lnTo>
                  <a:pt x="290513" y="1097756"/>
                </a:lnTo>
                <a:lnTo>
                  <a:pt x="271463" y="1121568"/>
                </a:lnTo>
                <a:lnTo>
                  <a:pt x="254794" y="1138237"/>
                </a:lnTo>
                <a:lnTo>
                  <a:pt x="240507" y="1140618"/>
                </a:lnTo>
                <a:lnTo>
                  <a:pt x="223838" y="1133475"/>
                </a:lnTo>
                <a:lnTo>
                  <a:pt x="209550" y="1121568"/>
                </a:lnTo>
                <a:lnTo>
                  <a:pt x="192882" y="1092993"/>
                </a:lnTo>
                <a:lnTo>
                  <a:pt x="145257" y="995362"/>
                </a:lnTo>
                <a:lnTo>
                  <a:pt x="107157" y="904875"/>
                </a:lnTo>
                <a:lnTo>
                  <a:pt x="83344" y="821531"/>
                </a:lnTo>
                <a:lnTo>
                  <a:pt x="71438" y="747712"/>
                </a:lnTo>
                <a:lnTo>
                  <a:pt x="54769" y="681037"/>
                </a:lnTo>
                <a:lnTo>
                  <a:pt x="30957" y="621506"/>
                </a:lnTo>
                <a:lnTo>
                  <a:pt x="9525" y="581025"/>
                </a:lnTo>
                <a:lnTo>
                  <a:pt x="0" y="542925"/>
                </a:lnTo>
                <a:lnTo>
                  <a:pt x="9525" y="521493"/>
                </a:lnTo>
                <a:lnTo>
                  <a:pt x="19050" y="521493"/>
                </a:lnTo>
                <a:lnTo>
                  <a:pt x="40482" y="528637"/>
                </a:lnTo>
                <a:lnTo>
                  <a:pt x="54769" y="542925"/>
                </a:lnTo>
                <a:lnTo>
                  <a:pt x="80963" y="573881"/>
                </a:lnTo>
                <a:lnTo>
                  <a:pt x="121444" y="623887"/>
                </a:lnTo>
                <a:lnTo>
                  <a:pt x="161925" y="654843"/>
                </a:lnTo>
                <a:lnTo>
                  <a:pt x="185738" y="671512"/>
                </a:lnTo>
                <a:lnTo>
                  <a:pt x="200025" y="673893"/>
                </a:lnTo>
                <a:lnTo>
                  <a:pt x="240507" y="664368"/>
                </a:lnTo>
                <a:lnTo>
                  <a:pt x="278607" y="638175"/>
                </a:lnTo>
                <a:lnTo>
                  <a:pt x="481013" y="466725"/>
                </a:lnTo>
                <a:lnTo>
                  <a:pt x="671513" y="290512"/>
                </a:lnTo>
                <a:lnTo>
                  <a:pt x="881063" y="95250"/>
                </a:lnTo>
                <a:lnTo>
                  <a:pt x="973932" y="9525"/>
                </a:lnTo>
                <a:lnTo>
                  <a:pt x="1002507" y="0"/>
                </a:lnTo>
                <a:lnTo>
                  <a:pt x="1023938" y="0"/>
                </a:lnTo>
                <a:lnTo>
                  <a:pt x="1028700" y="16668"/>
                </a:lnTo>
                <a:lnTo>
                  <a:pt x="1016794" y="42862"/>
                </a:lnTo>
                <a:lnTo>
                  <a:pt x="852488" y="2881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A67F34EB-1BEC-4CEE-A1A2-7DCADD6F560C}"/>
              </a:ext>
            </a:extLst>
          </p:cNvPr>
          <p:cNvSpPr/>
          <p:nvPr/>
        </p:nvSpPr>
        <p:spPr>
          <a:xfrm>
            <a:off x="5876927" y="1503363"/>
            <a:ext cx="2027238" cy="479425"/>
          </a:xfrm>
          <a:custGeom>
            <a:avLst/>
            <a:gdLst>
              <a:gd name="connsiteX0" fmla="*/ 776288 w 2026444"/>
              <a:gd name="connsiteY0" fmla="*/ 378619 h 481012"/>
              <a:gd name="connsiteX1" fmla="*/ 440531 w 2026444"/>
              <a:gd name="connsiteY1" fmla="*/ 428625 h 481012"/>
              <a:gd name="connsiteX2" fmla="*/ 0 w 2026444"/>
              <a:gd name="connsiteY2" fmla="*/ 481012 h 481012"/>
              <a:gd name="connsiteX3" fmla="*/ 207169 w 2026444"/>
              <a:gd name="connsiteY3" fmla="*/ 230981 h 481012"/>
              <a:gd name="connsiteX4" fmla="*/ 285750 w 2026444"/>
              <a:gd name="connsiteY4" fmla="*/ 264319 h 481012"/>
              <a:gd name="connsiteX5" fmla="*/ 531019 w 2026444"/>
              <a:gd name="connsiteY5" fmla="*/ 235744 h 481012"/>
              <a:gd name="connsiteX6" fmla="*/ 838200 w 2026444"/>
              <a:gd name="connsiteY6" fmla="*/ 188119 h 481012"/>
              <a:gd name="connsiteX7" fmla="*/ 1107281 w 2026444"/>
              <a:gd name="connsiteY7" fmla="*/ 138112 h 481012"/>
              <a:gd name="connsiteX8" fmla="*/ 1285875 w 2026444"/>
              <a:gd name="connsiteY8" fmla="*/ 95250 h 481012"/>
              <a:gd name="connsiteX9" fmla="*/ 1457325 w 2026444"/>
              <a:gd name="connsiteY9" fmla="*/ 50006 h 481012"/>
              <a:gd name="connsiteX10" fmla="*/ 1614488 w 2026444"/>
              <a:gd name="connsiteY10" fmla="*/ 0 h 481012"/>
              <a:gd name="connsiteX11" fmla="*/ 1635919 w 2026444"/>
              <a:gd name="connsiteY11" fmla="*/ 7144 h 481012"/>
              <a:gd name="connsiteX12" fmla="*/ 1688306 w 2026444"/>
              <a:gd name="connsiteY12" fmla="*/ 30956 h 481012"/>
              <a:gd name="connsiteX13" fmla="*/ 1747838 w 2026444"/>
              <a:gd name="connsiteY13" fmla="*/ 57150 h 481012"/>
              <a:gd name="connsiteX14" fmla="*/ 1819275 w 2026444"/>
              <a:gd name="connsiteY14" fmla="*/ 85725 h 481012"/>
              <a:gd name="connsiteX15" fmla="*/ 1871663 w 2026444"/>
              <a:gd name="connsiteY15" fmla="*/ 114300 h 481012"/>
              <a:gd name="connsiteX16" fmla="*/ 1924050 w 2026444"/>
              <a:gd name="connsiteY16" fmla="*/ 150019 h 481012"/>
              <a:gd name="connsiteX17" fmla="*/ 1959769 w 2026444"/>
              <a:gd name="connsiteY17" fmla="*/ 180975 h 481012"/>
              <a:gd name="connsiteX18" fmla="*/ 1990725 w 2026444"/>
              <a:gd name="connsiteY18" fmla="*/ 214312 h 481012"/>
              <a:gd name="connsiteX19" fmla="*/ 2007394 w 2026444"/>
              <a:gd name="connsiteY19" fmla="*/ 240506 h 481012"/>
              <a:gd name="connsiteX20" fmla="*/ 2021681 w 2026444"/>
              <a:gd name="connsiteY20" fmla="*/ 264319 h 481012"/>
              <a:gd name="connsiteX21" fmla="*/ 2026444 w 2026444"/>
              <a:gd name="connsiteY21" fmla="*/ 295275 h 481012"/>
              <a:gd name="connsiteX22" fmla="*/ 2019300 w 2026444"/>
              <a:gd name="connsiteY22" fmla="*/ 321469 h 481012"/>
              <a:gd name="connsiteX23" fmla="*/ 2005013 w 2026444"/>
              <a:gd name="connsiteY23" fmla="*/ 342900 h 481012"/>
              <a:gd name="connsiteX24" fmla="*/ 1978819 w 2026444"/>
              <a:gd name="connsiteY24" fmla="*/ 354806 h 481012"/>
              <a:gd name="connsiteX25" fmla="*/ 1900238 w 2026444"/>
              <a:gd name="connsiteY25" fmla="*/ 359569 h 481012"/>
              <a:gd name="connsiteX26" fmla="*/ 1835944 w 2026444"/>
              <a:gd name="connsiteY26" fmla="*/ 364331 h 481012"/>
              <a:gd name="connsiteX27" fmla="*/ 1769269 w 2026444"/>
              <a:gd name="connsiteY27" fmla="*/ 373856 h 481012"/>
              <a:gd name="connsiteX28" fmla="*/ 1659731 w 2026444"/>
              <a:gd name="connsiteY28" fmla="*/ 404812 h 481012"/>
              <a:gd name="connsiteX29" fmla="*/ 1521619 w 2026444"/>
              <a:gd name="connsiteY29" fmla="*/ 235744 h 481012"/>
              <a:gd name="connsiteX30" fmla="*/ 1204913 w 2026444"/>
              <a:gd name="connsiteY30" fmla="*/ 292894 h 481012"/>
              <a:gd name="connsiteX31" fmla="*/ 776288 w 2026444"/>
              <a:gd name="connsiteY31" fmla="*/ 378619 h 481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26444" h="481012">
                <a:moveTo>
                  <a:pt x="776288" y="378619"/>
                </a:moveTo>
                <a:lnTo>
                  <a:pt x="440531" y="428625"/>
                </a:lnTo>
                <a:lnTo>
                  <a:pt x="0" y="481012"/>
                </a:lnTo>
                <a:lnTo>
                  <a:pt x="207169" y="230981"/>
                </a:lnTo>
                <a:lnTo>
                  <a:pt x="285750" y="264319"/>
                </a:lnTo>
                <a:lnTo>
                  <a:pt x="531019" y="235744"/>
                </a:lnTo>
                <a:lnTo>
                  <a:pt x="838200" y="188119"/>
                </a:lnTo>
                <a:lnTo>
                  <a:pt x="1107281" y="138112"/>
                </a:lnTo>
                <a:lnTo>
                  <a:pt x="1285875" y="95250"/>
                </a:lnTo>
                <a:lnTo>
                  <a:pt x="1457325" y="50006"/>
                </a:lnTo>
                <a:lnTo>
                  <a:pt x="1614488" y="0"/>
                </a:lnTo>
                <a:lnTo>
                  <a:pt x="1635919" y="7144"/>
                </a:lnTo>
                <a:lnTo>
                  <a:pt x="1688306" y="30956"/>
                </a:lnTo>
                <a:lnTo>
                  <a:pt x="1747838" y="57150"/>
                </a:lnTo>
                <a:lnTo>
                  <a:pt x="1819275" y="85725"/>
                </a:lnTo>
                <a:lnTo>
                  <a:pt x="1871663" y="114300"/>
                </a:lnTo>
                <a:lnTo>
                  <a:pt x="1924050" y="150019"/>
                </a:lnTo>
                <a:lnTo>
                  <a:pt x="1959769" y="180975"/>
                </a:lnTo>
                <a:lnTo>
                  <a:pt x="1990725" y="214312"/>
                </a:lnTo>
                <a:lnTo>
                  <a:pt x="2007394" y="240506"/>
                </a:lnTo>
                <a:lnTo>
                  <a:pt x="2021681" y="264319"/>
                </a:lnTo>
                <a:lnTo>
                  <a:pt x="2026444" y="295275"/>
                </a:lnTo>
                <a:lnTo>
                  <a:pt x="2019300" y="321469"/>
                </a:lnTo>
                <a:lnTo>
                  <a:pt x="2005013" y="342900"/>
                </a:lnTo>
                <a:lnTo>
                  <a:pt x="1978819" y="354806"/>
                </a:lnTo>
                <a:lnTo>
                  <a:pt x="1900238" y="359569"/>
                </a:lnTo>
                <a:lnTo>
                  <a:pt x="1835944" y="364331"/>
                </a:lnTo>
                <a:lnTo>
                  <a:pt x="1769269" y="373856"/>
                </a:lnTo>
                <a:lnTo>
                  <a:pt x="1659731" y="404812"/>
                </a:lnTo>
                <a:lnTo>
                  <a:pt x="1521619" y="235744"/>
                </a:lnTo>
                <a:lnTo>
                  <a:pt x="1204913" y="292894"/>
                </a:lnTo>
                <a:lnTo>
                  <a:pt x="776288" y="37861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C4499C86-AF17-49CF-9753-BE94D91D7A2D}"/>
              </a:ext>
            </a:extLst>
          </p:cNvPr>
          <p:cNvSpPr/>
          <p:nvPr/>
        </p:nvSpPr>
        <p:spPr>
          <a:xfrm>
            <a:off x="6967540" y="1685924"/>
            <a:ext cx="612775" cy="571500"/>
          </a:xfrm>
          <a:custGeom>
            <a:avLst/>
            <a:gdLst>
              <a:gd name="connsiteX0" fmla="*/ 209550 w 611981"/>
              <a:gd name="connsiteY0" fmla="*/ 319088 h 571500"/>
              <a:gd name="connsiteX1" fmla="*/ 321468 w 611981"/>
              <a:gd name="connsiteY1" fmla="*/ 197644 h 571500"/>
              <a:gd name="connsiteX2" fmla="*/ 378618 w 611981"/>
              <a:gd name="connsiteY2" fmla="*/ 133350 h 571500"/>
              <a:gd name="connsiteX3" fmla="*/ 402431 w 611981"/>
              <a:gd name="connsiteY3" fmla="*/ 95250 h 571500"/>
              <a:gd name="connsiteX4" fmla="*/ 407193 w 611981"/>
              <a:gd name="connsiteY4" fmla="*/ 73819 h 571500"/>
              <a:gd name="connsiteX5" fmla="*/ 395287 w 611981"/>
              <a:gd name="connsiteY5" fmla="*/ 0 h 571500"/>
              <a:gd name="connsiteX6" fmla="*/ 611981 w 611981"/>
              <a:gd name="connsiteY6" fmla="*/ 200025 h 571500"/>
              <a:gd name="connsiteX7" fmla="*/ 566737 w 611981"/>
              <a:gd name="connsiteY7" fmla="*/ 221456 h 571500"/>
              <a:gd name="connsiteX8" fmla="*/ 461962 w 611981"/>
              <a:gd name="connsiteY8" fmla="*/ 300038 h 571500"/>
              <a:gd name="connsiteX9" fmla="*/ 316706 w 611981"/>
              <a:gd name="connsiteY9" fmla="*/ 400050 h 571500"/>
              <a:gd name="connsiteX10" fmla="*/ 183356 w 611981"/>
              <a:gd name="connsiteY10" fmla="*/ 488156 h 571500"/>
              <a:gd name="connsiteX11" fmla="*/ 102393 w 611981"/>
              <a:gd name="connsiteY11" fmla="*/ 540544 h 571500"/>
              <a:gd name="connsiteX12" fmla="*/ 78581 w 611981"/>
              <a:gd name="connsiteY12" fmla="*/ 557213 h 571500"/>
              <a:gd name="connsiteX13" fmla="*/ 57150 w 611981"/>
              <a:gd name="connsiteY13" fmla="*/ 566738 h 571500"/>
              <a:gd name="connsiteX14" fmla="*/ 28575 w 611981"/>
              <a:gd name="connsiteY14" fmla="*/ 571500 h 571500"/>
              <a:gd name="connsiteX15" fmla="*/ 11906 w 611981"/>
              <a:gd name="connsiteY15" fmla="*/ 566738 h 571500"/>
              <a:gd name="connsiteX16" fmla="*/ 2381 w 611981"/>
              <a:gd name="connsiteY16" fmla="*/ 557213 h 571500"/>
              <a:gd name="connsiteX17" fmla="*/ 0 w 611981"/>
              <a:gd name="connsiteY17" fmla="*/ 540544 h 571500"/>
              <a:gd name="connsiteX18" fmla="*/ 7143 w 611981"/>
              <a:gd name="connsiteY18" fmla="*/ 516731 h 571500"/>
              <a:gd name="connsiteX19" fmla="*/ 33337 w 611981"/>
              <a:gd name="connsiteY19" fmla="*/ 488156 h 571500"/>
              <a:gd name="connsiteX20" fmla="*/ 209550 w 611981"/>
              <a:gd name="connsiteY20" fmla="*/ 319088 h 571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11981" h="571500">
                <a:moveTo>
                  <a:pt x="209550" y="319088"/>
                </a:moveTo>
                <a:lnTo>
                  <a:pt x="321468" y="197644"/>
                </a:lnTo>
                <a:lnTo>
                  <a:pt x="378618" y="133350"/>
                </a:lnTo>
                <a:lnTo>
                  <a:pt x="402431" y="95250"/>
                </a:lnTo>
                <a:lnTo>
                  <a:pt x="407193" y="73819"/>
                </a:lnTo>
                <a:lnTo>
                  <a:pt x="395287" y="0"/>
                </a:lnTo>
                <a:lnTo>
                  <a:pt x="611981" y="200025"/>
                </a:lnTo>
                <a:lnTo>
                  <a:pt x="566737" y="221456"/>
                </a:lnTo>
                <a:lnTo>
                  <a:pt x="461962" y="300038"/>
                </a:lnTo>
                <a:lnTo>
                  <a:pt x="316706" y="400050"/>
                </a:lnTo>
                <a:lnTo>
                  <a:pt x="183356" y="488156"/>
                </a:lnTo>
                <a:lnTo>
                  <a:pt x="102393" y="540544"/>
                </a:lnTo>
                <a:lnTo>
                  <a:pt x="78581" y="557213"/>
                </a:lnTo>
                <a:lnTo>
                  <a:pt x="57150" y="566738"/>
                </a:lnTo>
                <a:lnTo>
                  <a:pt x="28575" y="571500"/>
                </a:lnTo>
                <a:lnTo>
                  <a:pt x="11906" y="566738"/>
                </a:lnTo>
                <a:lnTo>
                  <a:pt x="2381" y="557213"/>
                </a:lnTo>
                <a:lnTo>
                  <a:pt x="0" y="540544"/>
                </a:lnTo>
                <a:lnTo>
                  <a:pt x="7143" y="516731"/>
                </a:lnTo>
                <a:lnTo>
                  <a:pt x="33337" y="488156"/>
                </a:lnTo>
                <a:lnTo>
                  <a:pt x="209550" y="3190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5938FB9F-71B8-49DC-800C-F178139C52DC}"/>
              </a:ext>
            </a:extLst>
          </p:cNvPr>
          <p:cNvSpPr/>
          <p:nvPr/>
        </p:nvSpPr>
        <p:spPr>
          <a:xfrm>
            <a:off x="4919665" y="2125663"/>
            <a:ext cx="1579562" cy="1169987"/>
          </a:xfrm>
          <a:custGeom>
            <a:avLst/>
            <a:gdLst>
              <a:gd name="connsiteX0" fmla="*/ 1114425 w 1578768"/>
              <a:gd name="connsiteY0" fmla="*/ 654844 h 1169194"/>
              <a:gd name="connsiteX1" fmla="*/ 883443 w 1578768"/>
              <a:gd name="connsiteY1" fmla="*/ 790575 h 1169194"/>
              <a:gd name="connsiteX2" fmla="*/ 661987 w 1578768"/>
              <a:gd name="connsiteY2" fmla="*/ 907257 h 1169194"/>
              <a:gd name="connsiteX3" fmla="*/ 476250 w 1578768"/>
              <a:gd name="connsiteY3" fmla="*/ 992982 h 1169194"/>
              <a:gd name="connsiteX4" fmla="*/ 211931 w 1578768"/>
              <a:gd name="connsiteY4" fmla="*/ 1107282 h 1169194"/>
              <a:gd name="connsiteX5" fmla="*/ 76200 w 1578768"/>
              <a:gd name="connsiteY5" fmla="*/ 1166813 h 1169194"/>
              <a:gd name="connsiteX6" fmla="*/ 47625 w 1578768"/>
              <a:gd name="connsiteY6" fmla="*/ 1169194 h 1169194"/>
              <a:gd name="connsiteX7" fmla="*/ 16668 w 1578768"/>
              <a:gd name="connsiteY7" fmla="*/ 1159669 h 1169194"/>
              <a:gd name="connsiteX8" fmla="*/ 0 w 1578768"/>
              <a:gd name="connsiteY8" fmla="*/ 1147763 h 1169194"/>
              <a:gd name="connsiteX9" fmla="*/ 0 w 1578768"/>
              <a:gd name="connsiteY9" fmla="*/ 1123950 h 1169194"/>
              <a:gd name="connsiteX10" fmla="*/ 19050 w 1578768"/>
              <a:gd name="connsiteY10" fmla="*/ 1100138 h 1169194"/>
              <a:gd name="connsiteX11" fmla="*/ 207168 w 1578768"/>
              <a:gd name="connsiteY11" fmla="*/ 1012032 h 1169194"/>
              <a:gd name="connsiteX12" fmla="*/ 428625 w 1578768"/>
              <a:gd name="connsiteY12" fmla="*/ 890588 h 1169194"/>
              <a:gd name="connsiteX13" fmla="*/ 564356 w 1578768"/>
              <a:gd name="connsiteY13" fmla="*/ 807244 h 1169194"/>
              <a:gd name="connsiteX14" fmla="*/ 714375 w 1578768"/>
              <a:gd name="connsiteY14" fmla="*/ 709613 h 1169194"/>
              <a:gd name="connsiteX15" fmla="*/ 819150 w 1578768"/>
              <a:gd name="connsiteY15" fmla="*/ 633413 h 1169194"/>
              <a:gd name="connsiteX16" fmla="*/ 904875 w 1578768"/>
              <a:gd name="connsiteY16" fmla="*/ 564357 h 1169194"/>
              <a:gd name="connsiteX17" fmla="*/ 1007268 w 1578768"/>
              <a:gd name="connsiteY17" fmla="*/ 476250 h 1169194"/>
              <a:gd name="connsiteX18" fmla="*/ 1081087 w 1578768"/>
              <a:gd name="connsiteY18" fmla="*/ 407194 h 1169194"/>
              <a:gd name="connsiteX19" fmla="*/ 1154906 w 1578768"/>
              <a:gd name="connsiteY19" fmla="*/ 326232 h 1169194"/>
              <a:gd name="connsiteX20" fmla="*/ 1185862 w 1578768"/>
              <a:gd name="connsiteY20" fmla="*/ 283369 h 1169194"/>
              <a:gd name="connsiteX21" fmla="*/ 1219200 w 1578768"/>
              <a:gd name="connsiteY21" fmla="*/ 226219 h 1169194"/>
              <a:gd name="connsiteX22" fmla="*/ 1233487 w 1578768"/>
              <a:gd name="connsiteY22" fmla="*/ 188119 h 1169194"/>
              <a:gd name="connsiteX23" fmla="*/ 1238250 w 1578768"/>
              <a:gd name="connsiteY23" fmla="*/ 150019 h 1169194"/>
              <a:gd name="connsiteX24" fmla="*/ 1233487 w 1578768"/>
              <a:gd name="connsiteY24" fmla="*/ 121444 h 1169194"/>
              <a:gd name="connsiteX25" fmla="*/ 1221581 w 1578768"/>
              <a:gd name="connsiteY25" fmla="*/ 83344 h 1169194"/>
              <a:gd name="connsiteX26" fmla="*/ 1200150 w 1578768"/>
              <a:gd name="connsiteY26" fmla="*/ 59532 h 1169194"/>
              <a:gd name="connsiteX27" fmla="*/ 1185862 w 1578768"/>
              <a:gd name="connsiteY27" fmla="*/ 38100 h 1169194"/>
              <a:gd name="connsiteX28" fmla="*/ 1183481 w 1578768"/>
              <a:gd name="connsiteY28" fmla="*/ 23813 h 1169194"/>
              <a:gd name="connsiteX29" fmla="*/ 1190625 w 1578768"/>
              <a:gd name="connsiteY29" fmla="*/ 9525 h 1169194"/>
              <a:gd name="connsiteX30" fmla="*/ 1219200 w 1578768"/>
              <a:gd name="connsiteY30" fmla="*/ 0 h 1169194"/>
              <a:gd name="connsiteX31" fmla="*/ 1278731 w 1578768"/>
              <a:gd name="connsiteY31" fmla="*/ 4763 h 1169194"/>
              <a:gd name="connsiteX32" fmla="*/ 1331118 w 1578768"/>
              <a:gd name="connsiteY32" fmla="*/ 14288 h 1169194"/>
              <a:gd name="connsiteX33" fmla="*/ 1400175 w 1578768"/>
              <a:gd name="connsiteY33" fmla="*/ 28575 h 1169194"/>
              <a:gd name="connsiteX34" fmla="*/ 1450181 w 1578768"/>
              <a:gd name="connsiteY34" fmla="*/ 47625 h 1169194"/>
              <a:gd name="connsiteX35" fmla="*/ 1500187 w 1578768"/>
              <a:gd name="connsiteY35" fmla="*/ 71438 h 1169194"/>
              <a:gd name="connsiteX36" fmla="*/ 1533525 w 1578768"/>
              <a:gd name="connsiteY36" fmla="*/ 92869 h 1169194"/>
              <a:gd name="connsiteX37" fmla="*/ 1557337 w 1578768"/>
              <a:gd name="connsiteY37" fmla="*/ 119063 h 1169194"/>
              <a:gd name="connsiteX38" fmla="*/ 1574006 w 1578768"/>
              <a:gd name="connsiteY38" fmla="*/ 147638 h 1169194"/>
              <a:gd name="connsiteX39" fmla="*/ 1578768 w 1578768"/>
              <a:gd name="connsiteY39" fmla="*/ 176213 h 1169194"/>
              <a:gd name="connsiteX40" fmla="*/ 1574006 w 1578768"/>
              <a:gd name="connsiteY40" fmla="*/ 221457 h 1169194"/>
              <a:gd name="connsiteX41" fmla="*/ 1569243 w 1578768"/>
              <a:gd name="connsiteY41" fmla="*/ 264319 h 1169194"/>
              <a:gd name="connsiteX42" fmla="*/ 1521618 w 1578768"/>
              <a:gd name="connsiteY42" fmla="*/ 321469 h 1169194"/>
              <a:gd name="connsiteX43" fmla="*/ 1421606 w 1578768"/>
              <a:gd name="connsiteY43" fmla="*/ 416719 h 1169194"/>
              <a:gd name="connsiteX44" fmla="*/ 1319212 w 1578768"/>
              <a:gd name="connsiteY44" fmla="*/ 504825 h 1169194"/>
              <a:gd name="connsiteX45" fmla="*/ 1231106 w 1578768"/>
              <a:gd name="connsiteY45" fmla="*/ 569119 h 1169194"/>
              <a:gd name="connsiteX46" fmla="*/ 1114425 w 1578768"/>
              <a:gd name="connsiteY46" fmla="*/ 654844 h 1169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578768" h="1169194">
                <a:moveTo>
                  <a:pt x="1114425" y="654844"/>
                </a:moveTo>
                <a:lnTo>
                  <a:pt x="883443" y="790575"/>
                </a:lnTo>
                <a:lnTo>
                  <a:pt x="661987" y="907257"/>
                </a:lnTo>
                <a:lnTo>
                  <a:pt x="476250" y="992982"/>
                </a:lnTo>
                <a:lnTo>
                  <a:pt x="211931" y="1107282"/>
                </a:lnTo>
                <a:lnTo>
                  <a:pt x="76200" y="1166813"/>
                </a:lnTo>
                <a:lnTo>
                  <a:pt x="47625" y="1169194"/>
                </a:lnTo>
                <a:lnTo>
                  <a:pt x="16668" y="1159669"/>
                </a:lnTo>
                <a:lnTo>
                  <a:pt x="0" y="1147763"/>
                </a:lnTo>
                <a:lnTo>
                  <a:pt x="0" y="1123950"/>
                </a:lnTo>
                <a:lnTo>
                  <a:pt x="19050" y="1100138"/>
                </a:lnTo>
                <a:lnTo>
                  <a:pt x="207168" y="1012032"/>
                </a:lnTo>
                <a:lnTo>
                  <a:pt x="428625" y="890588"/>
                </a:lnTo>
                <a:lnTo>
                  <a:pt x="564356" y="807244"/>
                </a:lnTo>
                <a:lnTo>
                  <a:pt x="714375" y="709613"/>
                </a:lnTo>
                <a:lnTo>
                  <a:pt x="819150" y="633413"/>
                </a:lnTo>
                <a:lnTo>
                  <a:pt x="904875" y="564357"/>
                </a:lnTo>
                <a:lnTo>
                  <a:pt x="1007268" y="476250"/>
                </a:lnTo>
                <a:lnTo>
                  <a:pt x="1081087" y="407194"/>
                </a:lnTo>
                <a:lnTo>
                  <a:pt x="1154906" y="326232"/>
                </a:lnTo>
                <a:lnTo>
                  <a:pt x="1185862" y="283369"/>
                </a:lnTo>
                <a:lnTo>
                  <a:pt x="1219200" y="226219"/>
                </a:lnTo>
                <a:lnTo>
                  <a:pt x="1233487" y="188119"/>
                </a:lnTo>
                <a:lnTo>
                  <a:pt x="1238250" y="150019"/>
                </a:lnTo>
                <a:lnTo>
                  <a:pt x="1233487" y="121444"/>
                </a:lnTo>
                <a:lnTo>
                  <a:pt x="1221581" y="83344"/>
                </a:lnTo>
                <a:lnTo>
                  <a:pt x="1200150" y="59532"/>
                </a:lnTo>
                <a:lnTo>
                  <a:pt x="1185862" y="38100"/>
                </a:lnTo>
                <a:lnTo>
                  <a:pt x="1183481" y="23813"/>
                </a:lnTo>
                <a:lnTo>
                  <a:pt x="1190625" y="9525"/>
                </a:lnTo>
                <a:lnTo>
                  <a:pt x="1219200" y="0"/>
                </a:lnTo>
                <a:lnTo>
                  <a:pt x="1278731" y="4763"/>
                </a:lnTo>
                <a:lnTo>
                  <a:pt x="1331118" y="14288"/>
                </a:lnTo>
                <a:lnTo>
                  <a:pt x="1400175" y="28575"/>
                </a:lnTo>
                <a:lnTo>
                  <a:pt x="1450181" y="47625"/>
                </a:lnTo>
                <a:lnTo>
                  <a:pt x="1500187" y="71438"/>
                </a:lnTo>
                <a:lnTo>
                  <a:pt x="1533525" y="92869"/>
                </a:lnTo>
                <a:lnTo>
                  <a:pt x="1557337" y="119063"/>
                </a:lnTo>
                <a:lnTo>
                  <a:pt x="1574006" y="147638"/>
                </a:lnTo>
                <a:lnTo>
                  <a:pt x="1578768" y="176213"/>
                </a:lnTo>
                <a:lnTo>
                  <a:pt x="1574006" y="221457"/>
                </a:lnTo>
                <a:lnTo>
                  <a:pt x="1569243" y="264319"/>
                </a:lnTo>
                <a:lnTo>
                  <a:pt x="1521618" y="321469"/>
                </a:lnTo>
                <a:lnTo>
                  <a:pt x="1421606" y="416719"/>
                </a:lnTo>
                <a:lnTo>
                  <a:pt x="1319212" y="504825"/>
                </a:lnTo>
                <a:lnTo>
                  <a:pt x="1231106" y="569119"/>
                </a:lnTo>
                <a:lnTo>
                  <a:pt x="1114425" y="65484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34C6BDFB-B94E-4D30-9F7D-53662592AEE5}"/>
              </a:ext>
            </a:extLst>
          </p:cNvPr>
          <p:cNvSpPr/>
          <p:nvPr/>
        </p:nvSpPr>
        <p:spPr>
          <a:xfrm>
            <a:off x="6319840" y="2314574"/>
            <a:ext cx="2208212" cy="1085850"/>
          </a:xfrm>
          <a:custGeom>
            <a:avLst/>
            <a:gdLst>
              <a:gd name="connsiteX0" fmla="*/ 609600 w 2207418"/>
              <a:gd name="connsiteY0" fmla="*/ 516731 h 1085850"/>
              <a:gd name="connsiteX1" fmla="*/ 433387 w 2207418"/>
              <a:gd name="connsiteY1" fmla="*/ 381000 h 1085850"/>
              <a:gd name="connsiteX2" fmla="*/ 278606 w 2207418"/>
              <a:gd name="connsiteY2" fmla="*/ 271463 h 1085850"/>
              <a:gd name="connsiteX3" fmla="*/ 0 w 2207418"/>
              <a:gd name="connsiteY3" fmla="*/ 83344 h 1085850"/>
              <a:gd name="connsiteX4" fmla="*/ 80962 w 2207418"/>
              <a:gd name="connsiteY4" fmla="*/ 0 h 1085850"/>
              <a:gd name="connsiteX5" fmla="*/ 269081 w 2207418"/>
              <a:gd name="connsiteY5" fmla="*/ 121444 h 1085850"/>
              <a:gd name="connsiteX6" fmla="*/ 481012 w 2207418"/>
              <a:gd name="connsiteY6" fmla="*/ 254794 h 1085850"/>
              <a:gd name="connsiteX7" fmla="*/ 676275 w 2207418"/>
              <a:gd name="connsiteY7" fmla="*/ 371475 h 1085850"/>
              <a:gd name="connsiteX8" fmla="*/ 852487 w 2207418"/>
              <a:gd name="connsiteY8" fmla="*/ 466725 h 1085850"/>
              <a:gd name="connsiteX9" fmla="*/ 1047750 w 2207418"/>
              <a:gd name="connsiteY9" fmla="*/ 569119 h 1085850"/>
              <a:gd name="connsiteX10" fmla="*/ 1245393 w 2207418"/>
              <a:gd name="connsiteY10" fmla="*/ 661988 h 1085850"/>
              <a:gd name="connsiteX11" fmla="*/ 1359693 w 2207418"/>
              <a:gd name="connsiteY11" fmla="*/ 714375 h 1085850"/>
              <a:gd name="connsiteX12" fmla="*/ 1473993 w 2207418"/>
              <a:gd name="connsiteY12" fmla="*/ 762000 h 1085850"/>
              <a:gd name="connsiteX13" fmla="*/ 1635918 w 2207418"/>
              <a:gd name="connsiteY13" fmla="*/ 816769 h 1085850"/>
              <a:gd name="connsiteX14" fmla="*/ 1807368 w 2207418"/>
              <a:gd name="connsiteY14" fmla="*/ 864394 h 1085850"/>
              <a:gd name="connsiteX15" fmla="*/ 1938337 w 2207418"/>
              <a:gd name="connsiteY15" fmla="*/ 895350 h 1085850"/>
              <a:gd name="connsiteX16" fmla="*/ 2107406 w 2207418"/>
              <a:gd name="connsiteY16" fmla="*/ 926306 h 1085850"/>
              <a:gd name="connsiteX17" fmla="*/ 2140743 w 2207418"/>
              <a:gd name="connsiteY17" fmla="*/ 931069 h 1085850"/>
              <a:gd name="connsiteX18" fmla="*/ 2166937 w 2207418"/>
              <a:gd name="connsiteY18" fmla="*/ 938213 h 1085850"/>
              <a:gd name="connsiteX19" fmla="*/ 2188368 w 2207418"/>
              <a:gd name="connsiteY19" fmla="*/ 950119 h 1085850"/>
              <a:gd name="connsiteX20" fmla="*/ 2202656 w 2207418"/>
              <a:gd name="connsiteY20" fmla="*/ 964406 h 1085850"/>
              <a:gd name="connsiteX21" fmla="*/ 2207418 w 2207418"/>
              <a:gd name="connsiteY21" fmla="*/ 978694 h 1085850"/>
              <a:gd name="connsiteX22" fmla="*/ 2202656 w 2207418"/>
              <a:gd name="connsiteY22" fmla="*/ 992981 h 1085850"/>
              <a:gd name="connsiteX23" fmla="*/ 2193131 w 2207418"/>
              <a:gd name="connsiteY23" fmla="*/ 1004888 h 1085850"/>
              <a:gd name="connsiteX24" fmla="*/ 2164556 w 2207418"/>
              <a:gd name="connsiteY24" fmla="*/ 1019175 h 1085850"/>
              <a:gd name="connsiteX25" fmla="*/ 2083593 w 2207418"/>
              <a:gd name="connsiteY25" fmla="*/ 1031081 h 1085850"/>
              <a:gd name="connsiteX26" fmla="*/ 1843087 w 2207418"/>
              <a:gd name="connsiteY26" fmla="*/ 1045369 h 1085850"/>
              <a:gd name="connsiteX27" fmla="*/ 1640681 w 2207418"/>
              <a:gd name="connsiteY27" fmla="*/ 1069181 h 1085850"/>
              <a:gd name="connsiteX28" fmla="*/ 1454943 w 2207418"/>
              <a:gd name="connsiteY28" fmla="*/ 1085850 h 1085850"/>
              <a:gd name="connsiteX29" fmla="*/ 1426368 w 2207418"/>
              <a:gd name="connsiteY29" fmla="*/ 1085850 h 1085850"/>
              <a:gd name="connsiteX30" fmla="*/ 1364456 w 2207418"/>
              <a:gd name="connsiteY30" fmla="*/ 1076325 h 1085850"/>
              <a:gd name="connsiteX31" fmla="*/ 1309687 w 2207418"/>
              <a:gd name="connsiteY31" fmla="*/ 1057275 h 1085850"/>
              <a:gd name="connsiteX32" fmla="*/ 1240631 w 2207418"/>
              <a:gd name="connsiteY32" fmla="*/ 1023938 h 1085850"/>
              <a:gd name="connsiteX33" fmla="*/ 1178718 w 2207418"/>
              <a:gd name="connsiteY33" fmla="*/ 983456 h 1085850"/>
              <a:gd name="connsiteX34" fmla="*/ 1042987 w 2207418"/>
              <a:gd name="connsiteY34" fmla="*/ 871538 h 1085850"/>
              <a:gd name="connsiteX35" fmla="*/ 814387 w 2207418"/>
              <a:gd name="connsiteY35" fmla="*/ 685800 h 1085850"/>
              <a:gd name="connsiteX36" fmla="*/ 609600 w 2207418"/>
              <a:gd name="connsiteY36" fmla="*/ 516731 h 1085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207418" h="1085850">
                <a:moveTo>
                  <a:pt x="609600" y="516731"/>
                </a:moveTo>
                <a:lnTo>
                  <a:pt x="433387" y="381000"/>
                </a:lnTo>
                <a:lnTo>
                  <a:pt x="278606" y="271463"/>
                </a:lnTo>
                <a:lnTo>
                  <a:pt x="0" y="83344"/>
                </a:lnTo>
                <a:lnTo>
                  <a:pt x="80962" y="0"/>
                </a:lnTo>
                <a:lnTo>
                  <a:pt x="269081" y="121444"/>
                </a:lnTo>
                <a:lnTo>
                  <a:pt x="481012" y="254794"/>
                </a:lnTo>
                <a:lnTo>
                  <a:pt x="676275" y="371475"/>
                </a:lnTo>
                <a:lnTo>
                  <a:pt x="852487" y="466725"/>
                </a:lnTo>
                <a:lnTo>
                  <a:pt x="1047750" y="569119"/>
                </a:lnTo>
                <a:lnTo>
                  <a:pt x="1245393" y="661988"/>
                </a:lnTo>
                <a:lnTo>
                  <a:pt x="1359693" y="714375"/>
                </a:lnTo>
                <a:lnTo>
                  <a:pt x="1473993" y="762000"/>
                </a:lnTo>
                <a:lnTo>
                  <a:pt x="1635918" y="816769"/>
                </a:lnTo>
                <a:lnTo>
                  <a:pt x="1807368" y="864394"/>
                </a:lnTo>
                <a:lnTo>
                  <a:pt x="1938337" y="895350"/>
                </a:lnTo>
                <a:lnTo>
                  <a:pt x="2107406" y="926306"/>
                </a:lnTo>
                <a:lnTo>
                  <a:pt x="2140743" y="931069"/>
                </a:lnTo>
                <a:lnTo>
                  <a:pt x="2166937" y="938213"/>
                </a:lnTo>
                <a:lnTo>
                  <a:pt x="2188368" y="950119"/>
                </a:lnTo>
                <a:lnTo>
                  <a:pt x="2202656" y="964406"/>
                </a:lnTo>
                <a:lnTo>
                  <a:pt x="2207418" y="978694"/>
                </a:lnTo>
                <a:lnTo>
                  <a:pt x="2202656" y="992981"/>
                </a:lnTo>
                <a:lnTo>
                  <a:pt x="2193131" y="1004888"/>
                </a:lnTo>
                <a:lnTo>
                  <a:pt x="2164556" y="1019175"/>
                </a:lnTo>
                <a:lnTo>
                  <a:pt x="2083593" y="1031081"/>
                </a:lnTo>
                <a:lnTo>
                  <a:pt x="1843087" y="1045369"/>
                </a:lnTo>
                <a:lnTo>
                  <a:pt x="1640681" y="1069181"/>
                </a:lnTo>
                <a:lnTo>
                  <a:pt x="1454943" y="1085850"/>
                </a:lnTo>
                <a:lnTo>
                  <a:pt x="1426368" y="1085850"/>
                </a:lnTo>
                <a:lnTo>
                  <a:pt x="1364456" y="1076325"/>
                </a:lnTo>
                <a:lnTo>
                  <a:pt x="1309687" y="1057275"/>
                </a:lnTo>
                <a:lnTo>
                  <a:pt x="1240631" y="1023938"/>
                </a:lnTo>
                <a:lnTo>
                  <a:pt x="1178718" y="983456"/>
                </a:lnTo>
                <a:lnTo>
                  <a:pt x="1042987" y="871538"/>
                </a:lnTo>
                <a:lnTo>
                  <a:pt x="814387" y="685800"/>
                </a:lnTo>
                <a:lnTo>
                  <a:pt x="609600" y="5167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B15AB183-191E-448F-BD61-AF8E525796EE}"/>
              </a:ext>
            </a:extLst>
          </p:cNvPr>
          <p:cNvSpPr/>
          <p:nvPr/>
        </p:nvSpPr>
        <p:spPr>
          <a:xfrm rot="16200000">
            <a:off x="3954465" y="4029075"/>
            <a:ext cx="2020888" cy="388937"/>
          </a:xfrm>
          <a:custGeom>
            <a:avLst/>
            <a:gdLst>
              <a:gd name="connsiteX0" fmla="*/ 1007269 w 2021681"/>
              <a:gd name="connsiteY0" fmla="*/ 383381 h 388144"/>
              <a:gd name="connsiteX1" fmla="*/ 823913 w 2021681"/>
              <a:gd name="connsiteY1" fmla="*/ 383381 h 388144"/>
              <a:gd name="connsiteX2" fmla="*/ 671513 w 2021681"/>
              <a:gd name="connsiteY2" fmla="*/ 381000 h 388144"/>
              <a:gd name="connsiteX3" fmla="*/ 230981 w 2021681"/>
              <a:gd name="connsiteY3" fmla="*/ 359569 h 388144"/>
              <a:gd name="connsiteX4" fmla="*/ 121444 w 2021681"/>
              <a:gd name="connsiteY4" fmla="*/ 347663 h 388144"/>
              <a:gd name="connsiteX5" fmla="*/ 80963 w 2021681"/>
              <a:gd name="connsiteY5" fmla="*/ 311944 h 388144"/>
              <a:gd name="connsiteX6" fmla="*/ 45244 w 2021681"/>
              <a:gd name="connsiteY6" fmla="*/ 276225 h 388144"/>
              <a:gd name="connsiteX7" fmla="*/ 21431 w 2021681"/>
              <a:gd name="connsiteY7" fmla="*/ 247650 h 388144"/>
              <a:gd name="connsiteX8" fmla="*/ 4763 w 2021681"/>
              <a:gd name="connsiteY8" fmla="*/ 219075 h 388144"/>
              <a:gd name="connsiteX9" fmla="*/ 0 w 2021681"/>
              <a:gd name="connsiteY9" fmla="*/ 195263 h 388144"/>
              <a:gd name="connsiteX10" fmla="*/ 2381 w 2021681"/>
              <a:gd name="connsiteY10" fmla="*/ 173831 h 388144"/>
              <a:gd name="connsiteX11" fmla="*/ 16669 w 2021681"/>
              <a:gd name="connsiteY11" fmla="*/ 152400 h 388144"/>
              <a:gd name="connsiteX12" fmla="*/ 38100 w 2021681"/>
              <a:gd name="connsiteY12" fmla="*/ 138113 h 388144"/>
              <a:gd name="connsiteX13" fmla="*/ 73819 w 2021681"/>
              <a:gd name="connsiteY13" fmla="*/ 123825 h 388144"/>
              <a:gd name="connsiteX14" fmla="*/ 159544 w 2021681"/>
              <a:gd name="connsiteY14" fmla="*/ 107156 h 388144"/>
              <a:gd name="connsiteX15" fmla="*/ 259556 w 2021681"/>
              <a:gd name="connsiteY15" fmla="*/ 95250 h 388144"/>
              <a:gd name="connsiteX16" fmla="*/ 373856 w 2021681"/>
              <a:gd name="connsiteY16" fmla="*/ 90488 h 388144"/>
              <a:gd name="connsiteX17" fmla="*/ 473869 w 2021681"/>
              <a:gd name="connsiteY17" fmla="*/ 90488 h 388144"/>
              <a:gd name="connsiteX18" fmla="*/ 609600 w 2021681"/>
              <a:gd name="connsiteY18" fmla="*/ 100013 h 388144"/>
              <a:gd name="connsiteX19" fmla="*/ 883444 w 2021681"/>
              <a:gd name="connsiteY19" fmla="*/ 121444 h 388144"/>
              <a:gd name="connsiteX20" fmla="*/ 1069181 w 2021681"/>
              <a:gd name="connsiteY20" fmla="*/ 130969 h 388144"/>
              <a:gd name="connsiteX21" fmla="*/ 1335881 w 2021681"/>
              <a:gd name="connsiteY21" fmla="*/ 138113 h 388144"/>
              <a:gd name="connsiteX22" fmla="*/ 1566863 w 2021681"/>
              <a:gd name="connsiteY22" fmla="*/ 135731 h 388144"/>
              <a:gd name="connsiteX23" fmla="*/ 1721644 w 2021681"/>
              <a:gd name="connsiteY23" fmla="*/ 133350 h 388144"/>
              <a:gd name="connsiteX24" fmla="*/ 1788319 w 2021681"/>
              <a:gd name="connsiteY24" fmla="*/ 123825 h 388144"/>
              <a:gd name="connsiteX25" fmla="*/ 1831181 w 2021681"/>
              <a:gd name="connsiteY25" fmla="*/ 114300 h 388144"/>
              <a:gd name="connsiteX26" fmla="*/ 1874044 w 2021681"/>
              <a:gd name="connsiteY26" fmla="*/ 95250 h 388144"/>
              <a:gd name="connsiteX27" fmla="*/ 1912144 w 2021681"/>
              <a:gd name="connsiteY27" fmla="*/ 73819 h 388144"/>
              <a:gd name="connsiteX28" fmla="*/ 1933575 w 2021681"/>
              <a:gd name="connsiteY28" fmla="*/ 54769 h 388144"/>
              <a:gd name="connsiteX29" fmla="*/ 1952625 w 2021681"/>
              <a:gd name="connsiteY29" fmla="*/ 35719 h 388144"/>
              <a:gd name="connsiteX30" fmla="*/ 1966913 w 2021681"/>
              <a:gd name="connsiteY30" fmla="*/ 16669 h 388144"/>
              <a:gd name="connsiteX31" fmla="*/ 1976438 w 2021681"/>
              <a:gd name="connsiteY31" fmla="*/ 7144 h 388144"/>
              <a:gd name="connsiteX32" fmla="*/ 1988344 w 2021681"/>
              <a:gd name="connsiteY32" fmla="*/ 0 h 388144"/>
              <a:gd name="connsiteX33" fmla="*/ 2000250 w 2021681"/>
              <a:gd name="connsiteY33" fmla="*/ 0 h 388144"/>
              <a:gd name="connsiteX34" fmla="*/ 2009775 w 2021681"/>
              <a:gd name="connsiteY34" fmla="*/ 7144 h 388144"/>
              <a:gd name="connsiteX35" fmla="*/ 2016919 w 2021681"/>
              <a:gd name="connsiteY35" fmla="*/ 26194 h 388144"/>
              <a:gd name="connsiteX36" fmla="*/ 2021681 w 2021681"/>
              <a:gd name="connsiteY36" fmla="*/ 54769 h 388144"/>
              <a:gd name="connsiteX37" fmla="*/ 2021681 w 2021681"/>
              <a:gd name="connsiteY37" fmla="*/ 90488 h 388144"/>
              <a:gd name="connsiteX38" fmla="*/ 2009775 w 2021681"/>
              <a:gd name="connsiteY38" fmla="*/ 185738 h 388144"/>
              <a:gd name="connsiteX39" fmla="*/ 1985963 w 2021681"/>
              <a:gd name="connsiteY39" fmla="*/ 328613 h 388144"/>
              <a:gd name="connsiteX40" fmla="*/ 1969294 w 2021681"/>
              <a:gd name="connsiteY40" fmla="*/ 388144 h 388144"/>
              <a:gd name="connsiteX41" fmla="*/ 1819275 w 2021681"/>
              <a:gd name="connsiteY41" fmla="*/ 383381 h 388144"/>
              <a:gd name="connsiteX42" fmla="*/ 1393031 w 2021681"/>
              <a:gd name="connsiteY42" fmla="*/ 383381 h 388144"/>
              <a:gd name="connsiteX43" fmla="*/ 1007269 w 2021681"/>
              <a:gd name="connsiteY43" fmla="*/ 383381 h 388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021681" h="388144">
                <a:moveTo>
                  <a:pt x="1007269" y="383381"/>
                </a:moveTo>
                <a:lnTo>
                  <a:pt x="823913" y="383381"/>
                </a:lnTo>
                <a:lnTo>
                  <a:pt x="671513" y="381000"/>
                </a:lnTo>
                <a:lnTo>
                  <a:pt x="230981" y="359569"/>
                </a:lnTo>
                <a:lnTo>
                  <a:pt x="121444" y="347663"/>
                </a:lnTo>
                <a:lnTo>
                  <a:pt x="80963" y="311944"/>
                </a:lnTo>
                <a:lnTo>
                  <a:pt x="45244" y="276225"/>
                </a:lnTo>
                <a:lnTo>
                  <a:pt x="21431" y="247650"/>
                </a:lnTo>
                <a:lnTo>
                  <a:pt x="4763" y="219075"/>
                </a:lnTo>
                <a:lnTo>
                  <a:pt x="0" y="195263"/>
                </a:lnTo>
                <a:lnTo>
                  <a:pt x="2381" y="173831"/>
                </a:lnTo>
                <a:lnTo>
                  <a:pt x="16669" y="152400"/>
                </a:lnTo>
                <a:lnTo>
                  <a:pt x="38100" y="138113"/>
                </a:lnTo>
                <a:lnTo>
                  <a:pt x="73819" y="123825"/>
                </a:lnTo>
                <a:lnTo>
                  <a:pt x="159544" y="107156"/>
                </a:lnTo>
                <a:lnTo>
                  <a:pt x="259556" y="95250"/>
                </a:lnTo>
                <a:lnTo>
                  <a:pt x="373856" y="90488"/>
                </a:lnTo>
                <a:lnTo>
                  <a:pt x="473869" y="90488"/>
                </a:lnTo>
                <a:lnTo>
                  <a:pt x="609600" y="100013"/>
                </a:lnTo>
                <a:lnTo>
                  <a:pt x="883444" y="121444"/>
                </a:lnTo>
                <a:lnTo>
                  <a:pt x="1069181" y="130969"/>
                </a:lnTo>
                <a:lnTo>
                  <a:pt x="1335881" y="138113"/>
                </a:lnTo>
                <a:lnTo>
                  <a:pt x="1566863" y="135731"/>
                </a:lnTo>
                <a:lnTo>
                  <a:pt x="1721644" y="133350"/>
                </a:lnTo>
                <a:lnTo>
                  <a:pt x="1788319" y="123825"/>
                </a:lnTo>
                <a:lnTo>
                  <a:pt x="1831181" y="114300"/>
                </a:lnTo>
                <a:lnTo>
                  <a:pt x="1874044" y="95250"/>
                </a:lnTo>
                <a:lnTo>
                  <a:pt x="1912144" y="73819"/>
                </a:lnTo>
                <a:lnTo>
                  <a:pt x="1933575" y="54769"/>
                </a:lnTo>
                <a:lnTo>
                  <a:pt x="1952625" y="35719"/>
                </a:lnTo>
                <a:lnTo>
                  <a:pt x="1966913" y="16669"/>
                </a:lnTo>
                <a:lnTo>
                  <a:pt x="1976438" y="7144"/>
                </a:lnTo>
                <a:lnTo>
                  <a:pt x="1988344" y="0"/>
                </a:lnTo>
                <a:lnTo>
                  <a:pt x="2000250" y="0"/>
                </a:lnTo>
                <a:lnTo>
                  <a:pt x="2009775" y="7144"/>
                </a:lnTo>
                <a:lnTo>
                  <a:pt x="2016919" y="26194"/>
                </a:lnTo>
                <a:lnTo>
                  <a:pt x="2021681" y="54769"/>
                </a:lnTo>
                <a:lnTo>
                  <a:pt x="2021681" y="90488"/>
                </a:lnTo>
                <a:lnTo>
                  <a:pt x="2009775" y="185738"/>
                </a:lnTo>
                <a:lnTo>
                  <a:pt x="1985963" y="328613"/>
                </a:lnTo>
                <a:lnTo>
                  <a:pt x="1969294" y="388144"/>
                </a:lnTo>
                <a:lnTo>
                  <a:pt x="1819275" y="383381"/>
                </a:lnTo>
                <a:lnTo>
                  <a:pt x="1393031" y="383381"/>
                </a:lnTo>
                <a:lnTo>
                  <a:pt x="1007269" y="38338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0438C015-1221-49FB-A970-7A142E2B78C2}"/>
              </a:ext>
            </a:extLst>
          </p:cNvPr>
          <p:cNvSpPr/>
          <p:nvPr/>
        </p:nvSpPr>
        <p:spPr>
          <a:xfrm>
            <a:off x="5051425" y="3063875"/>
            <a:ext cx="2216150" cy="2124075"/>
          </a:xfrm>
          <a:custGeom>
            <a:avLst/>
            <a:gdLst>
              <a:gd name="connsiteX0" fmla="*/ 577850 w 2216150"/>
              <a:gd name="connsiteY0" fmla="*/ 304800 h 2124075"/>
              <a:gd name="connsiteX1" fmla="*/ 276225 w 2216150"/>
              <a:gd name="connsiteY1" fmla="*/ 349250 h 2124075"/>
              <a:gd name="connsiteX2" fmla="*/ 34925 w 2216150"/>
              <a:gd name="connsiteY2" fmla="*/ 393700 h 2124075"/>
              <a:gd name="connsiteX3" fmla="*/ 0 w 2216150"/>
              <a:gd name="connsiteY3" fmla="*/ 196850 h 2124075"/>
              <a:gd name="connsiteX4" fmla="*/ 104775 w 2216150"/>
              <a:gd name="connsiteY4" fmla="*/ 200025 h 2124075"/>
              <a:gd name="connsiteX5" fmla="*/ 177800 w 2216150"/>
              <a:gd name="connsiteY5" fmla="*/ 200025 h 2124075"/>
              <a:gd name="connsiteX6" fmla="*/ 520700 w 2216150"/>
              <a:gd name="connsiteY6" fmla="*/ 161925 h 2124075"/>
              <a:gd name="connsiteX7" fmla="*/ 739775 w 2216150"/>
              <a:gd name="connsiteY7" fmla="*/ 139700 h 2124075"/>
              <a:gd name="connsiteX8" fmla="*/ 968375 w 2216150"/>
              <a:gd name="connsiteY8" fmla="*/ 120650 h 2124075"/>
              <a:gd name="connsiteX9" fmla="*/ 1133475 w 2216150"/>
              <a:gd name="connsiteY9" fmla="*/ 111125 h 2124075"/>
              <a:gd name="connsiteX10" fmla="*/ 1282700 w 2216150"/>
              <a:gd name="connsiteY10" fmla="*/ 95250 h 2124075"/>
              <a:gd name="connsiteX11" fmla="*/ 1403350 w 2216150"/>
              <a:gd name="connsiteY11" fmla="*/ 82550 h 2124075"/>
              <a:gd name="connsiteX12" fmla="*/ 1536700 w 2216150"/>
              <a:gd name="connsiteY12" fmla="*/ 73025 h 2124075"/>
              <a:gd name="connsiteX13" fmla="*/ 1739900 w 2216150"/>
              <a:gd name="connsiteY13" fmla="*/ 66675 h 2124075"/>
              <a:gd name="connsiteX14" fmla="*/ 1838325 w 2216150"/>
              <a:gd name="connsiteY14" fmla="*/ 34925 h 2124075"/>
              <a:gd name="connsiteX15" fmla="*/ 1911350 w 2216150"/>
              <a:gd name="connsiteY15" fmla="*/ 0 h 2124075"/>
              <a:gd name="connsiteX16" fmla="*/ 1990725 w 2216150"/>
              <a:gd name="connsiteY16" fmla="*/ 53975 h 2124075"/>
              <a:gd name="connsiteX17" fmla="*/ 2111375 w 2216150"/>
              <a:gd name="connsiteY17" fmla="*/ 136525 h 2124075"/>
              <a:gd name="connsiteX18" fmla="*/ 2187575 w 2216150"/>
              <a:gd name="connsiteY18" fmla="*/ 193675 h 2124075"/>
              <a:gd name="connsiteX19" fmla="*/ 2200275 w 2216150"/>
              <a:gd name="connsiteY19" fmla="*/ 206375 h 2124075"/>
              <a:gd name="connsiteX20" fmla="*/ 2209800 w 2216150"/>
              <a:gd name="connsiteY20" fmla="*/ 219075 h 2124075"/>
              <a:gd name="connsiteX21" fmla="*/ 2216150 w 2216150"/>
              <a:gd name="connsiteY21" fmla="*/ 238125 h 2124075"/>
              <a:gd name="connsiteX22" fmla="*/ 2216150 w 2216150"/>
              <a:gd name="connsiteY22" fmla="*/ 282575 h 2124075"/>
              <a:gd name="connsiteX23" fmla="*/ 2203450 w 2216150"/>
              <a:gd name="connsiteY23" fmla="*/ 339725 h 2124075"/>
              <a:gd name="connsiteX24" fmla="*/ 2174875 w 2216150"/>
              <a:gd name="connsiteY24" fmla="*/ 406400 h 2124075"/>
              <a:gd name="connsiteX25" fmla="*/ 2159000 w 2216150"/>
              <a:gd name="connsiteY25" fmla="*/ 511175 h 2124075"/>
              <a:gd name="connsiteX26" fmla="*/ 2152650 w 2216150"/>
              <a:gd name="connsiteY26" fmla="*/ 793750 h 2124075"/>
              <a:gd name="connsiteX27" fmla="*/ 2155825 w 2216150"/>
              <a:gd name="connsiteY27" fmla="*/ 1193800 h 2124075"/>
              <a:gd name="connsiteX28" fmla="*/ 2152650 w 2216150"/>
              <a:gd name="connsiteY28" fmla="*/ 1549400 h 2124075"/>
              <a:gd name="connsiteX29" fmla="*/ 2152650 w 2216150"/>
              <a:gd name="connsiteY29" fmla="*/ 1866900 h 2124075"/>
              <a:gd name="connsiteX30" fmla="*/ 2152650 w 2216150"/>
              <a:gd name="connsiteY30" fmla="*/ 1981200 h 2124075"/>
              <a:gd name="connsiteX31" fmla="*/ 2143125 w 2216150"/>
              <a:gd name="connsiteY31" fmla="*/ 2041525 h 2124075"/>
              <a:gd name="connsiteX32" fmla="*/ 2124075 w 2216150"/>
              <a:gd name="connsiteY32" fmla="*/ 2079625 h 2124075"/>
              <a:gd name="connsiteX33" fmla="*/ 2108200 w 2216150"/>
              <a:gd name="connsiteY33" fmla="*/ 2095500 h 2124075"/>
              <a:gd name="connsiteX34" fmla="*/ 2079625 w 2216150"/>
              <a:gd name="connsiteY34" fmla="*/ 2114550 h 2124075"/>
              <a:gd name="connsiteX35" fmla="*/ 2051050 w 2216150"/>
              <a:gd name="connsiteY35" fmla="*/ 2124075 h 2124075"/>
              <a:gd name="connsiteX36" fmla="*/ 2006600 w 2216150"/>
              <a:gd name="connsiteY36" fmla="*/ 2124075 h 2124075"/>
              <a:gd name="connsiteX37" fmla="*/ 1955800 w 2216150"/>
              <a:gd name="connsiteY37" fmla="*/ 2111375 h 2124075"/>
              <a:gd name="connsiteX38" fmla="*/ 1933575 w 2216150"/>
              <a:gd name="connsiteY38" fmla="*/ 2098675 h 2124075"/>
              <a:gd name="connsiteX39" fmla="*/ 1911350 w 2216150"/>
              <a:gd name="connsiteY39" fmla="*/ 2076450 h 2124075"/>
              <a:gd name="connsiteX40" fmla="*/ 1892300 w 2216150"/>
              <a:gd name="connsiteY40" fmla="*/ 2047875 h 2124075"/>
              <a:gd name="connsiteX41" fmla="*/ 1857375 w 2216150"/>
              <a:gd name="connsiteY41" fmla="*/ 1955800 h 2124075"/>
              <a:gd name="connsiteX42" fmla="*/ 1860550 w 2216150"/>
              <a:gd name="connsiteY42" fmla="*/ 1765300 h 2124075"/>
              <a:gd name="connsiteX43" fmla="*/ 1863725 w 2216150"/>
              <a:gd name="connsiteY43" fmla="*/ 1190625 h 2124075"/>
              <a:gd name="connsiteX44" fmla="*/ 1863725 w 2216150"/>
              <a:gd name="connsiteY44" fmla="*/ 606425 h 2124075"/>
              <a:gd name="connsiteX45" fmla="*/ 1863725 w 2216150"/>
              <a:gd name="connsiteY45" fmla="*/ 327025 h 2124075"/>
              <a:gd name="connsiteX46" fmla="*/ 1860550 w 2216150"/>
              <a:gd name="connsiteY46" fmla="*/ 288925 h 2124075"/>
              <a:gd name="connsiteX47" fmla="*/ 1847850 w 2216150"/>
              <a:gd name="connsiteY47" fmla="*/ 269875 h 2124075"/>
              <a:gd name="connsiteX48" fmla="*/ 1828800 w 2216150"/>
              <a:gd name="connsiteY48" fmla="*/ 257175 h 2124075"/>
              <a:gd name="connsiteX49" fmla="*/ 1778000 w 2216150"/>
              <a:gd name="connsiteY49" fmla="*/ 244475 h 2124075"/>
              <a:gd name="connsiteX50" fmla="*/ 1362075 w 2216150"/>
              <a:gd name="connsiteY50" fmla="*/ 250825 h 2124075"/>
              <a:gd name="connsiteX51" fmla="*/ 1012825 w 2216150"/>
              <a:gd name="connsiteY51" fmla="*/ 266700 h 2124075"/>
              <a:gd name="connsiteX52" fmla="*/ 577850 w 2216150"/>
              <a:gd name="connsiteY52" fmla="*/ 304800 h 2124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216150" h="2124075">
                <a:moveTo>
                  <a:pt x="577850" y="304800"/>
                </a:moveTo>
                <a:lnTo>
                  <a:pt x="276225" y="349250"/>
                </a:lnTo>
                <a:lnTo>
                  <a:pt x="34925" y="393700"/>
                </a:lnTo>
                <a:lnTo>
                  <a:pt x="0" y="196850"/>
                </a:lnTo>
                <a:lnTo>
                  <a:pt x="104775" y="200025"/>
                </a:lnTo>
                <a:lnTo>
                  <a:pt x="177800" y="200025"/>
                </a:lnTo>
                <a:lnTo>
                  <a:pt x="520700" y="161925"/>
                </a:lnTo>
                <a:lnTo>
                  <a:pt x="739775" y="139700"/>
                </a:lnTo>
                <a:lnTo>
                  <a:pt x="968375" y="120650"/>
                </a:lnTo>
                <a:lnTo>
                  <a:pt x="1133475" y="111125"/>
                </a:lnTo>
                <a:lnTo>
                  <a:pt x="1282700" y="95250"/>
                </a:lnTo>
                <a:lnTo>
                  <a:pt x="1403350" y="82550"/>
                </a:lnTo>
                <a:lnTo>
                  <a:pt x="1536700" y="73025"/>
                </a:lnTo>
                <a:lnTo>
                  <a:pt x="1739900" y="66675"/>
                </a:lnTo>
                <a:lnTo>
                  <a:pt x="1838325" y="34925"/>
                </a:lnTo>
                <a:lnTo>
                  <a:pt x="1911350" y="0"/>
                </a:lnTo>
                <a:lnTo>
                  <a:pt x="1990725" y="53975"/>
                </a:lnTo>
                <a:lnTo>
                  <a:pt x="2111375" y="136525"/>
                </a:lnTo>
                <a:lnTo>
                  <a:pt x="2187575" y="193675"/>
                </a:lnTo>
                <a:lnTo>
                  <a:pt x="2200275" y="206375"/>
                </a:lnTo>
                <a:lnTo>
                  <a:pt x="2209800" y="219075"/>
                </a:lnTo>
                <a:lnTo>
                  <a:pt x="2216150" y="238125"/>
                </a:lnTo>
                <a:lnTo>
                  <a:pt x="2216150" y="282575"/>
                </a:lnTo>
                <a:lnTo>
                  <a:pt x="2203450" y="339725"/>
                </a:lnTo>
                <a:lnTo>
                  <a:pt x="2174875" y="406400"/>
                </a:lnTo>
                <a:lnTo>
                  <a:pt x="2159000" y="511175"/>
                </a:lnTo>
                <a:lnTo>
                  <a:pt x="2152650" y="793750"/>
                </a:lnTo>
                <a:cubicBezTo>
                  <a:pt x="2153708" y="927100"/>
                  <a:pt x="2154767" y="1060450"/>
                  <a:pt x="2155825" y="1193800"/>
                </a:cubicBezTo>
                <a:cubicBezTo>
                  <a:pt x="2154767" y="1312333"/>
                  <a:pt x="2153708" y="1430867"/>
                  <a:pt x="2152650" y="1549400"/>
                </a:cubicBezTo>
                <a:lnTo>
                  <a:pt x="2152650" y="1866900"/>
                </a:lnTo>
                <a:lnTo>
                  <a:pt x="2152650" y="1981200"/>
                </a:lnTo>
                <a:lnTo>
                  <a:pt x="2143125" y="2041525"/>
                </a:lnTo>
                <a:lnTo>
                  <a:pt x="2124075" y="2079625"/>
                </a:lnTo>
                <a:lnTo>
                  <a:pt x="2108200" y="2095500"/>
                </a:lnTo>
                <a:lnTo>
                  <a:pt x="2079625" y="2114550"/>
                </a:lnTo>
                <a:lnTo>
                  <a:pt x="2051050" y="2124075"/>
                </a:lnTo>
                <a:lnTo>
                  <a:pt x="2006600" y="2124075"/>
                </a:lnTo>
                <a:lnTo>
                  <a:pt x="1955800" y="2111375"/>
                </a:lnTo>
                <a:lnTo>
                  <a:pt x="1933575" y="2098675"/>
                </a:lnTo>
                <a:lnTo>
                  <a:pt x="1911350" y="2076450"/>
                </a:lnTo>
                <a:lnTo>
                  <a:pt x="1892300" y="2047875"/>
                </a:lnTo>
                <a:lnTo>
                  <a:pt x="1857375" y="1955800"/>
                </a:lnTo>
                <a:cubicBezTo>
                  <a:pt x="1858433" y="1892300"/>
                  <a:pt x="1859492" y="1828800"/>
                  <a:pt x="1860550" y="1765300"/>
                </a:cubicBezTo>
                <a:cubicBezTo>
                  <a:pt x="1861608" y="1573742"/>
                  <a:pt x="1862667" y="1382183"/>
                  <a:pt x="1863725" y="1190625"/>
                </a:cubicBezTo>
                <a:lnTo>
                  <a:pt x="1863725" y="606425"/>
                </a:lnTo>
                <a:lnTo>
                  <a:pt x="1863725" y="327025"/>
                </a:lnTo>
                <a:lnTo>
                  <a:pt x="1860550" y="288925"/>
                </a:lnTo>
                <a:lnTo>
                  <a:pt x="1847850" y="269875"/>
                </a:lnTo>
                <a:lnTo>
                  <a:pt x="1828800" y="257175"/>
                </a:lnTo>
                <a:lnTo>
                  <a:pt x="1778000" y="244475"/>
                </a:lnTo>
                <a:lnTo>
                  <a:pt x="1362075" y="250825"/>
                </a:lnTo>
                <a:lnTo>
                  <a:pt x="1012825" y="266700"/>
                </a:lnTo>
                <a:lnTo>
                  <a:pt x="577850" y="3048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BE1F27C5-A2D9-4F47-8C51-BC39EF693CAC}"/>
              </a:ext>
            </a:extLst>
          </p:cNvPr>
          <p:cNvSpPr/>
          <p:nvPr/>
        </p:nvSpPr>
        <p:spPr>
          <a:xfrm>
            <a:off x="5075240" y="3662363"/>
            <a:ext cx="1900237" cy="352425"/>
          </a:xfrm>
          <a:custGeom>
            <a:avLst/>
            <a:gdLst>
              <a:gd name="connsiteX0" fmla="*/ 792956 w 1900237"/>
              <a:gd name="connsiteY0" fmla="*/ 254793 h 352425"/>
              <a:gd name="connsiteX1" fmla="*/ 228600 w 1900237"/>
              <a:gd name="connsiteY1" fmla="*/ 321468 h 352425"/>
              <a:gd name="connsiteX2" fmla="*/ 7144 w 1900237"/>
              <a:gd name="connsiteY2" fmla="*/ 352425 h 352425"/>
              <a:gd name="connsiteX3" fmla="*/ 0 w 1900237"/>
              <a:gd name="connsiteY3" fmla="*/ 169068 h 352425"/>
              <a:gd name="connsiteX4" fmla="*/ 245269 w 1900237"/>
              <a:gd name="connsiteY4" fmla="*/ 138112 h 352425"/>
              <a:gd name="connsiteX5" fmla="*/ 583406 w 1900237"/>
              <a:gd name="connsiteY5" fmla="*/ 97631 h 352425"/>
              <a:gd name="connsiteX6" fmla="*/ 912019 w 1900237"/>
              <a:gd name="connsiteY6" fmla="*/ 61912 h 352425"/>
              <a:gd name="connsiteX7" fmla="*/ 1321594 w 1900237"/>
              <a:gd name="connsiteY7" fmla="*/ 30956 h 352425"/>
              <a:gd name="connsiteX8" fmla="*/ 1704975 w 1900237"/>
              <a:gd name="connsiteY8" fmla="*/ 9525 h 352425"/>
              <a:gd name="connsiteX9" fmla="*/ 1897856 w 1900237"/>
              <a:gd name="connsiteY9" fmla="*/ 0 h 352425"/>
              <a:gd name="connsiteX10" fmla="*/ 1900237 w 1900237"/>
              <a:gd name="connsiteY10" fmla="*/ 185737 h 352425"/>
              <a:gd name="connsiteX11" fmla="*/ 1519237 w 1900237"/>
              <a:gd name="connsiteY11" fmla="*/ 195262 h 352425"/>
              <a:gd name="connsiteX12" fmla="*/ 1202531 w 1900237"/>
              <a:gd name="connsiteY12" fmla="*/ 216693 h 352425"/>
              <a:gd name="connsiteX13" fmla="*/ 792956 w 1900237"/>
              <a:gd name="connsiteY13" fmla="*/ 254793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900237" h="352425">
                <a:moveTo>
                  <a:pt x="792956" y="254793"/>
                </a:moveTo>
                <a:lnTo>
                  <a:pt x="228600" y="321468"/>
                </a:lnTo>
                <a:lnTo>
                  <a:pt x="7144" y="352425"/>
                </a:lnTo>
                <a:lnTo>
                  <a:pt x="0" y="169068"/>
                </a:lnTo>
                <a:lnTo>
                  <a:pt x="245269" y="138112"/>
                </a:lnTo>
                <a:lnTo>
                  <a:pt x="583406" y="97631"/>
                </a:lnTo>
                <a:lnTo>
                  <a:pt x="912019" y="61912"/>
                </a:lnTo>
                <a:lnTo>
                  <a:pt x="1321594" y="30956"/>
                </a:lnTo>
                <a:lnTo>
                  <a:pt x="1704975" y="9525"/>
                </a:lnTo>
                <a:lnTo>
                  <a:pt x="1897856" y="0"/>
                </a:lnTo>
                <a:cubicBezTo>
                  <a:pt x="1898650" y="61912"/>
                  <a:pt x="1899443" y="123825"/>
                  <a:pt x="1900237" y="185737"/>
                </a:cubicBezTo>
                <a:lnTo>
                  <a:pt x="1519237" y="195262"/>
                </a:lnTo>
                <a:lnTo>
                  <a:pt x="1202531" y="216693"/>
                </a:lnTo>
                <a:lnTo>
                  <a:pt x="792956" y="25479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92FCCB34-EC2C-41DA-952F-2C7BF013F745}"/>
              </a:ext>
            </a:extLst>
          </p:cNvPr>
          <p:cNvSpPr/>
          <p:nvPr/>
        </p:nvSpPr>
        <p:spPr>
          <a:xfrm>
            <a:off x="5081589" y="4246563"/>
            <a:ext cx="1900237" cy="327025"/>
          </a:xfrm>
          <a:custGeom>
            <a:avLst/>
            <a:gdLst>
              <a:gd name="connsiteX0" fmla="*/ 704850 w 1900237"/>
              <a:gd name="connsiteY0" fmla="*/ 238125 h 328612"/>
              <a:gd name="connsiteX1" fmla="*/ 309562 w 1900237"/>
              <a:gd name="connsiteY1" fmla="*/ 283369 h 328612"/>
              <a:gd name="connsiteX2" fmla="*/ 2381 w 1900237"/>
              <a:gd name="connsiteY2" fmla="*/ 328612 h 328612"/>
              <a:gd name="connsiteX3" fmla="*/ 0 w 1900237"/>
              <a:gd name="connsiteY3" fmla="*/ 145256 h 328612"/>
              <a:gd name="connsiteX4" fmla="*/ 180975 w 1900237"/>
              <a:gd name="connsiteY4" fmla="*/ 123825 h 328612"/>
              <a:gd name="connsiteX5" fmla="*/ 409575 w 1900237"/>
              <a:gd name="connsiteY5" fmla="*/ 92869 h 328612"/>
              <a:gd name="connsiteX6" fmla="*/ 711993 w 1900237"/>
              <a:gd name="connsiteY6" fmla="*/ 59531 h 328612"/>
              <a:gd name="connsiteX7" fmla="*/ 909637 w 1900237"/>
              <a:gd name="connsiteY7" fmla="*/ 38100 h 328612"/>
              <a:gd name="connsiteX8" fmla="*/ 1173956 w 1900237"/>
              <a:gd name="connsiteY8" fmla="*/ 16669 h 328612"/>
              <a:gd name="connsiteX9" fmla="*/ 1438275 w 1900237"/>
              <a:gd name="connsiteY9" fmla="*/ 2381 h 328612"/>
              <a:gd name="connsiteX10" fmla="*/ 1678781 w 1900237"/>
              <a:gd name="connsiteY10" fmla="*/ 0 h 328612"/>
              <a:gd name="connsiteX11" fmla="*/ 1900237 w 1900237"/>
              <a:gd name="connsiteY11" fmla="*/ 4762 h 328612"/>
              <a:gd name="connsiteX12" fmla="*/ 1900237 w 1900237"/>
              <a:gd name="connsiteY12" fmla="*/ 185737 h 328612"/>
              <a:gd name="connsiteX13" fmla="*/ 1462087 w 1900237"/>
              <a:gd name="connsiteY13" fmla="*/ 188119 h 328612"/>
              <a:gd name="connsiteX14" fmla="*/ 1131093 w 1900237"/>
              <a:gd name="connsiteY14" fmla="*/ 204787 h 328612"/>
              <a:gd name="connsiteX15" fmla="*/ 704850 w 1900237"/>
              <a:gd name="connsiteY15" fmla="*/ 238125 h 328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900237" h="328612">
                <a:moveTo>
                  <a:pt x="704850" y="238125"/>
                </a:moveTo>
                <a:lnTo>
                  <a:pt x="309562" y="283369"/>
                </a:lnTo>
                <a:lnTo>
                  <a:pt x="2381" y="328612"/>
                </a:lnTo>
                <a:cubicBezTo>
                  <a:pt x="1587" y="267493"/>
                  <a:pt x="794" y="206375"/>
                  <a:pt x="0" y="145256"/>
                </a:cubicBezTo>
                <a:lnTo>
                  <a:pt x="180975" y="123825"/>
                </a:lnTo>
                <a:lnTo>
                  <a:pt x="409575" y="92869"/>
                </a:lnTo>
                <a:lnTo>
                  <a:pt x="711993" y="59531"/>
                </a:lnTo>
                <a:lnTo>
                  <a:pt x="909637" y="38100"/>
                </a:lnTo>
                <a:lnTo>
                  <a:pt x="1173956" y="16669"/>
                </a:lnTo>
                <a:lnTo>
                  <a:pt x="1438275" y="2381"/>
                </a:lnTo>
                <a:lnTo>
                  <a:pt x="1678781" y="0"/>
                </a:lnTo>
                <a:lnTo>
                  <a:pt x="1900237" y="4762"/>
                </a:lnTo>
                <a:lnTo>
                  <a:pt x="1900237" y="185737"/>
                </a:lnTo>
                <a:lnTo>
                  <a:pt x="1462087" y="188119"/>
                </a:lnTo>
                <a:lnTo>
                  <a:pt x="1131093" y="204787"/>
                </a:lnTo>
                <a:lnTo>
                  <a:pt x="704850" y="23812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48BF23BA-D334-4844-8491-EAE637C55BC4}"/>
              </a:ext>
            </a:extLst>
          </p:cNvPr>
          <p:cNvSpPr/>
          <p:nvPr/>
        </p:nvSpPr>
        <p:spPr>
          <a:xfrm>
            <a:off x="5037139" y="4922839"/>
            <a:ext cx="1944687" cy="295275"/>
          </a:xfrm>
          <a:custGeom>
            <a:avLst/>
            <a:gdLst>
              <a:gd name="connsiteX0" fmla="*/ 995362 w 1945481"/>
              <a:gd name="connsiteY0" fmla="*/ 233362 h 295275"/>
              <a:gd name="connsiteX1" fmla="*/ 604837 w 1945481"/>
              <a:gd name="connsiteY1" fmla="*/ 264319 h 295275"/>
              <a:gd name="connsiteX2" fmla="*/ 290512 w 1945481"/>
              <a:gd name="connsiteY2" fmla="*/ 295275 h 295275"/>
              <a:gd name="connsiteX3" fmla="*/ 211931 w 1945481"/>
              <a:gd name="connsiteY3" fmla="*/ 295275 h 295275"/>
              <a:gd name="connsiteX4" fmla="*/ 0 w 1945481"/>
              <a:gd name="connsiteY4" fmla="*/ 290512 h 295275"/>
              <a:gd name="connsiteX5" fmla="*/ 7144 w 1945481"/>
              <a:gd name="connsiteY5" fmla="*/ 169069 h 295275"/>
              <a:gd name="connsiteX6" fmla="*/ 216694 w 1945481"/>
              <a:gd name="connsiteY6" fmla="*/ 142875 h 295275"/>
              <a:gd name="connsiteX7" fmla="*/ 514350 w 1945481"/>
              <a:gd name="connsiteY7" fmla="*/ 104775 h 295275"/>
              <a:gd name="connsiteX8" fmla="*/ 873919 w 1945481"/>
              <a:gd name="connsiteY8" fmla="*/ 66675 h 295275"/>
              <a:gd name="connsiteX9" fmla="*/ 1193006 w 1945481"/>
              <a:gd name="connsiteY9" fmla="*/ 38100 h 295275"/>
              <a:gd name="connsiteX10" fmla="*/ 1521619 w 1945481"/>
              <a:gd name="connsiteY10" fmla="*/ 16669 h 295275"/>
              <a:gd name="connsiteX11" fmla="*/ 1769269 w 1945481"/>
              <a:gd name="connsiteY11" fmla="*/ 4762 h 295275"/>
              <a:gd name="connsiteX12" fmla="*/ 1933575 w 1945481"/>
              <a:gd name="connsiteY12" fmla="*/ 0 h 295275"/>
              <a:gd name="connsiteX13" fmla="*/ 1945481 w 1945481"/>
              <a:gd name="connsiteY13" fmla="*/ 209550 h 295275"/>
              <a:gd name="connsiteX14" fmla="*/ 1633537 w 1945481"/>
              <a:gd name="connsiteY14" fmla="*/ 207169 h 295275"/>
              <a:gd name="connsiteX15" fmla="*/ 1238250 w 1945481"/>
              <a:gd name="connsiteY15" fmla="*/ 219075 h 295275"/>
              <a:gd name="connsiteX16" fmla="*/ 995362 w 1945481"/>
              <a:gd name="connsiteY16" fmla="*/ 233362 h 29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945481" h="295275">
                <a:moveTo>
                  <a:pt x="995362" y="233362"/>
                </a:moveTo>
                <a:lnTo>
                  <a:pt x="604837" y="264319"/>
                </a:lnTo>
                <a:lnTo>
                  <a:pt x="290512" y="295275"/>
                </a:lnTo>
                <a:lnTo>
                  <a:pt x="211931" y="295275"/>
                </a:lnTo>
                <a:lnTo>
                  <a:pt x="0" y="290512"/>
                </a:lnTo>
                <a:lnTo>
                  <a:pt x="7144" y="169069"/>
                </a:lnTo>
                <a:lnTo>
                  <a:pt x="216694" y="142875"/>
                </a:lnTo>
                <a:lnTo>
                  <a:pt x="514350" y="104775"/>
                </a:lnTo>
                <a:lnTo>
                  <a:pt x="873919" y="66675"/>
                </a:lnTo>
                <a:lnTo>
                  <a:pt x="1193006" y="38100"/>
                </a:lnTo>
                <a:lnTo>
                  <a:pt x="1521619" y="16669"/>
                </a:lnTo>
                <a:lnTo>
                  <a:pt x="1769269" y="4762"/>
                </a:lnTo>
                <a:lnTo>
                  <a:pt x="1933575" y="0"/>
                </a:lnTo>
                <a:lnTo>
                  <a:pt x="1945481" y="209550"/>
                </a:lnTo>
                <a:lnTo>
                  <a:pt x="1633537" y="207169"/>
                </a:lnTo>
                <a:lnTo>
                  <a:pt x="1238250" y="219075"/>
                </a:lnTo>
                <a:lnTo>
                  <a:pt x="995362" y="23336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49C44E4D-05D4-4EC6-B37D-2E7AC22FC459}"/>
              </a:ext>
            </a:extLst>
          </p:cNvPr>
          <p:cNvSpPr/>
          <p:nvPr/>
        </p:nvSpPr>
        <p:spPr>
          <a:xfrm>
            <a:off x="4270375" y="5172076"/>
            <a:ext cx="1449388" cy="868363"/>
          </a:xfrm>
          <a:custGeom>
            <a:avLst/>
            <a:gdLst>
              <a:gd name="connsiteX0" fmla="*/ 740569 w 1450182"/>
              <a:gd name="connsiteY0" fmla="*/ 640556 h 869156"/>
              <a:gd name="connsiteX1" fmla="*/ 490538 w 1450182"/>
              <a:gd name="connsiteY1" fmla="*/ 731044 h 869156"/>
              <a:gd name="connsiteX2" fmla="*/ 266700 w 1450182"/>
              <a:gd name="connsiteY2" fmla="*/ 804863 h 869156"/>
              <a:gd name="connsiteX3" fmla="*/ 90488 w 1450182"/>
              <a:gd name="connsiteY3" fmla="*/ 859631 h 869156"/>
              <a:gd name="connsiteX4" fmla="*/ 54769 w 1450182"/>
              <a:gd name="connsiteY4" fmla="*/ 869156 h 869156"/>
              <a:gd name="connsiteX5" fmla="*/ 35719 w 1450182"/>
              <a:gd name="connsiteY5" fmla="*/ 869156 h 869156"/>
              <a:gd name="connsiteX6" fmla="*/ 11907 w 1450182"/>
              <a:gd name="connsiteY6" fmla="*/ 866775 h 869156"/>
              <a:gd name="connsiteX7" fmla="*/ 0 w 1450182"/>
              <a:gd name="connsiteY7" fmla="*/ 857250 h 869156"/>
              <a:gd name="connsiteX8" fmla="*/ 0 w 1450182"/>
              <a:gd name="connsiteY8" fmla="*/ 842963 h 869156"/>
              <a:gd name="connsiteX9" fmla="*/ 9525 w 1450182"/>
              <a:gd name="connsiteY9" fmla="*/ 821531 h 869156"/>
              <a:gd name="connsiteX10" fmla="*/ 26194 w 1450182"/>
              <a:gd name="connsiteY10" fmla="*/ 804863 h 869156"/>
              <a:gd name="connsiteX11" fmla="*/ 130969 w 1450182"/>
              <a:gd name="connsiteY11" fmla="*/ 757238 h 869156"/>
              <a:gd name="connsiteX12" fmla="*/ 335757 w 1450182"/>
              <a:gd name="connsiteY12" fmla="*/ 664369 h 869156"/>
              <a:gd name="connsiteX13" fmla="*/ 492919 w 1450182"/>
              <a:gd name="connsiteY13" fmla="*/ 590550 h 869156"/>
              <a:gd name="connsiteX14" fmla="*/ 726282 w 1450182"/>
              <a:gd name="connsiteY14" fmla="*/ 469106 h 869156"/>
              <a:gd name="connsiteX15" fmla="*/ 831057 w 1450182"/>
              <a:gd name="connsiteY15" fmla="*/ 407194 h 869156"/>
              <a:gd name="connsiteX16" fmla="*/ 935832 w 1450182"/>
              <a:gd name="connsiteY16" fmla="*/ 342900 h 869156"/>
              <a:gd name="connsiteX17" fmla="*/ 985838 w 1450182"/>
              <a:gd name="connsiteY17" fmla="*/ 302419 h 869156"/>
              <a:gd name="connsiteX18" fmla="*/ 1014413 w 1450182"/>
              <a:gd name="connsiteY18" fmla="*/ 273844 h 869156"/>
              <a:gd name="connsiteX19" fmla="*/ 1033463 w 1450182"/>
              <a:gd name="connsiteY19" fmla="*/ 247650 h 869156"/>
              <a:gd name="connsiteX20" fmla="*/ 1038225 w 1450182"/>
              <a:gd name="connsiteY20" fmla="*/ 223838 h 869156"/>
              <a:gd name="connsiteX21" fmla="*/ 1033463 w 1450182"/>
              <a:gd name="connsiteY21" fmla="*/ 197644 h 869156"/>
              <a:gd name="connsiteX22" fmla="*/ 1004888 w 1450182"/>
              <a:gd name="connsiteY22" fmla="*/ 140494 h 869156"/>
              <a:gd name="connsiteX23" fmla="*/ 914400 w 1450182"/>
              <a:gd name="connsiteY23" fmla="*/ 0 h 869156"/>
              <a:gd name="connsiteX24" fmla="*/ 1081088 w 1450182"/>
              <a:gd name="connsiteY24" fmla="*/ 28575 h 869156"/>
              <a:gd name="connsiteX25" fmla="*/ 1183482 w 1450182"/>
              <a:gd name="connsiteY25" fmla="*/ 85725 h 869156"/>
              <a:gd name="connsiteX26" fmla="*/ 1257300 w 1450182"/>
              <a:gd name="connsiteY26" fmla="*/ 128588 h 869156"/>
              <a:gd name="connsiteX27" fmla="*/ 1316832 w 1450182"/>
              <a:gd name="connsiteY27" fmla="*/ 169069 h 869156"/>
              <a:gd name="connsiteX28" fmla="*/ 1385888 w 1450182"/>
              <a:gd name="connsiteY28" fmla="*/ 219075 h 869156"/>
              <a:gd name="connsiteX29" fmla="*/ 1416844 w 1450182"/>
              <a:gd name="connsiteY29" fmla="*/ 240506 h 869156"/>
              <a:gd name="connsiteX30" fmla="*/ 1438275 w 1450182"/>
              <a:gd name="connsiteY30" fmla="*/ 259556 h 869156"/>
              <a:gd name="connsiteX31" fmla="*/ 1447800 w 1450182"/>
              <a:gd name="connsiteY31" fmla="*/ 273844 h 869156"/>
              <a:gd name="connsiteX32" fmla="*/ 1450182 w 1450182"/>
              <a:gd name="connsiteY32" fmla="*/ 288131 h 869156"/>
              <a:gd name="connsiteX33" fmla="*/ 1440657 w 1450182"/>
              <a:gd name="connsiteY33" fmla="*/ 319088 h 869156"/>
              <a:gd name="connsiteX34" fmla="*/ 1397794 w 1450182"/>
              <a:gd name="connsiteY34" fmla="*/ 345281 h 869156"/>
              <a:gd name="connsiteX35" fmla="*/ 1312069 w 1450182"/>
              <a:gd name="connsiteY35" fmla="*/ 371475 h 869156"/>
              <a:gd name="connsiteX36" fmla="*/ 1257300 w 1450182"/>
              <a:gd name="connsiteY36" fmla="*/ 400050 h 869156"/>
              <a:gd name="connsiteX37" fmla="*/ 1133475 w 1450182"/>
              <a:gd name="connsiteY37" fmla="*/ 466725 h 869156"/>
              <a:gd name="connsiteX38" fmla="*/ 864394 w 1450182"/>
              <a:gd name="connsiteY38" fmla="*/ 590550 h 869156"/>
              <a:gd name="connsiteX39" fmla="*/ 740569 w 1450182"/>
              <a:gd name="connsiteY39" fmla="*/ 640556 h 869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50182" h="869156">
                <a:moveTo>
                  <a:pt x="740569" y="640556"/>
                </a:moveTo>
                <a:lnTo>
                  <a:pt x="490538" y="731044"/>
                </a:lnTo>
                <a:lnTo>
                  <a:pt x="266700" y="804863"/>
                </a:lnTo>
                <a:lnTo>
                  <a:pt x="90488" y="859631"/>
                </a:lnTo>
                <a:lnTo>
                  <a:pt x="54769" y="869156"/>
                </a:lnTo>
                <a:lnTo>
                  <a:pt x="35719" y="869156"/>
                </a:lnTo>
                <a:lnTo>
                  <a:pt x="11907" y="866775"/>
                </a:lnTo>
                <a:lnTo>
                  <a:pt x="0" y="857250"/>
                </a:lnTo>
                <a:lnTo>
                  <a:pt x="0" y="842963"/>
                </a:lnTo>
                <a:lnTo>
                  <a:pt x="9525" y="821531"/>
                </a:lnTo>
                <a:lnTo>
                  <a:pt x="26194" y="804863"/>
                </a:lnTo>
                <a:lnTo>
                  <a:pt x="130969" y="757238"/>
                </a:lnTo>
                <a:lnTo>
                  <a:pt x="335757" y="664369"/>
                </a:lnTo>
                <a:lnTo>
                  <a:pt x="492919" y="590550"/>
                </a:lnTo>
                <a:lnTo>
                  <a:pt x="726282" y="469106"/>
                </a:lnTo>
                <a:lnTo>
                  <a:pt x="831057" y="407194"/>
                </a:lnTo>
                <a:lnTo>
                  <a:pt x="935832" y="342900"/>
                </a:lnTo>
                <a:lnTo>
                  <a:pt x="985838" y="302419"/>
                </a:lnTo>
                <a:lnTo>
                  <a:pt x="1014413" y="273844"/>
                </a:lnTo>
                <a:lnTo>
                  <a:pt x="1033463" y="247650"/>
                </a:lnTo>
                <a:lnTo>
                  <a:pt x="1038225" y="223838"/>
                </a:lnTo>
                <a:lnTo>
                  <a:pt x="1033463" y="197644"/>
                </a:lnTo>
                <a:lnTo>
                  <a:pt x="1004888" y="140494"/>
                </a:lnTo>
                <a:lnTo>
                  <a:pt x="914400" y="0"/>
                </a:lnTo>
                <a:lnTo>
                  <a:pt x="1081088" y="28575"/>
                </a:lnTo>
                <a:lnTo>
                  <a:pt x="1183482" y="85725"/>
                </a:lnTo>
                <a:lnTo>
                  <a:pt x="1257300" y="128588"/>
                </a:lnTo>
                <a:lnTo>
                  <a:pt x="1316832" y="169069"/>
                </a:lnTo>
                <a:lnTo>
                  <a:pt x="1385888" y="219075"/>
                </a:lnTo>
                <a:lnTo>
                  <a:pt x="1416844" y="240506"/>
                </a:lnTo>
                <a:lnTo>
                  <a:pt x="1438275" y="259556"/>
                </a:lnTo>
                <a:lnTo>
                  <a:pt x="1447800" y="273844"/>
                </a:lnTo>
                <a:lnTo>
                  <a:pt x="1450182" y="288131"/>
                </a:lnTo>
                <a:lnTo>
                  <a:pt x="1440657" y="319088"/>
                </a:lnTo>
                <a:lnTo>
                  <a:pt x="1397794" y="345281"/>
                </a:lnTo>
                <a:lnTo>
                  <a:pt x="1312069" y="371475"/>
                </a:lnTo>
                <a:lnTo>
                  <a:pt x="1257300" y="400050"/>
                </a:lnTo>
                <a:lnTo>
                  <a:pt x="1133475" y="466725"/>
                </a:lnTo>
                <a:lnTo>
                  <a:pt x="864394" y="590550"/>
                </a:lnTo>
                <a:lnTo>
                  <a:pt x="740569" y="64055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59C812E3-6360-4401-BE2A-96601701D224}"/>
              </a:ext>
            </a:extLst>
          </p:cNvPr>
          <p:cNvGrpSpPr/>
          <p:nvPr/>
        </p:nvGrpSpPr>
        <p:grpSpPr>
          <a:xfrm>
            <a:off x="3935415" y="1262063"/>
            <a:ext cx="4592637" cy="4854575"/>
            <a:chOff x="3935415" y="1262063"/>
            <a:chExt cx="4592637" cy="4854575"/>
          </a:xfrm>
        </p:grpSpPr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68B4B405-E931-4E73-AC16-E5A0DBA9FA1F}"/>
                </a:ext>
              </a:extLst>
            </p:cNvPr>
            <p:cNvSpPr/>
            <p:nvPr/>
          </p:nvSpPr>
          <p:spPr>
            <a:xfrm>
              <a:off x="4067178" y="1477963"/>
              <a:ext cx="771525" cy="587375"/>
            </a:xfrm>
            <a:custGeom>
              <a:avLst/>
              <a:gdLst>
                <a:gd name="connsiteX0" fmla="*/ 426244 w 771525"/>
                <a:gd name="connsiteY0" fmla="*/ 402432 h 585788"/>
                <a:gd name="connsiteX1" fmla="*/ 245269 w 771525"/>
                <a:gd name="connsiteY1" fmla="*/ 245269 h 585788"/>
                <a:gd name="connsiteX2" fmla="*/ 121444 w 771525"/>
                <a:gd name="connsiteY2" fmla="*/ 140494 h 585788"/>
                <a:gd name="connsiteX3" fmla="*/ 47625 w 771525"/>
                <a:gd name="connsiteY3" fmla="*/ 85725 h 585788"/>
                <a:gd name="connsiteX4" fmla="*/ 28575 w 771525"/>
                <a:gd name="connsiteY4" fmla="*/ 71438 h 585788"/>
                <a:gd name="connsiteX5" fmla="*/ 14288 w 771525"/>
                <a:gd name="connsiteY5" fmla="*/ 57150 h 585788"/>
                <a:gd name="connsiteX6" fmla="*/ 4763 w 771525"/>
                <a:gd name="connsiteY6" fmla="*/ 45244 h 585788"/>
                <a:gd name="connsiteX7" fmla="*/ 0 w 771525"/>
                <a:gd name="connsiteY7" fmla="*/ 28575 h 585788"/>
                <a:gd name="connsiteX8" fmla="*/ 4763 w 771525"/>
                <a:gd name="connsiteY8" fmla="*/ 14288 h 585788"/>
                <a:gd name="connsiteX9" fmla="*/ 16669 w 771525"/>
                <a:gd name="connsiteY9" fmla="*/ 4763 h 585788"/>
                <a:gd name="connsiteX10" fmla="*/ 38100 w 771525"/>
                <a:gd name="connsiteY10" fmla="*/ 0 h 585788"/>
                <a:gd name="connsiteX11" fmla="*/ 61913 w 771525"/>
                <a:gd name="connsiteY11" fmla="*/ 2382 h 585788"/>
                <a:gd name="connsiteX12" fmla="*/ 197644 w 771525"/>
                <a:gd name="connsiteY12" fmla="*/ 38100 h 585788"/>
                <a:gd name="connsiteX13" fmla="*/ 378619 w 771525"/>
                <a:gd name="connsiteY13" fmla="*/ 83344 h 585788"/>
                <a:gd name="connsiteX14" fmla="*/ 595313 w 771525"/>
                <a:gd name="connsiteY14" fmla="*/ 135732 h 585788"/>
                <a:gd name="connsiteX15" fmla="*/ 619125 w 771525"/>
                <a:gd name="connsiteY15" fmla="*/ 154782 h 585788"/>
                <a:gd name="connsiteX16" fmla="*/ 650081 w 771525"/>
                <a:gd name="connsiteY16" fmla="*/ 195263 h 585788"/>
                <a:gd name="connsiteX17" fmla="*/ 681038 w 771525"/>
                <a:gd name="connsiteY17" fmla="*/ 238125 h 585788"/>
                <a:gd name="connsiteX18" fmla="*/ 709613 w 771525"/>
                <a:gd name="connsiteY18" fmla="*/ 278607 h 585788"/>
                <a:gd name="connsiteX19" fmla="*/ 731044 w 771525"/>
                <a:gd name="connsiteY19" fmla="*/ 316707 h 585788"/>
                <a:gd name="connsiteX20" fmla="*/ 742950 w 771525"/>
                <a:gd name="connsiteY20" fmla="*/ 352425 h 585788"/>
                <a:gd name="connsiteX21" fmla="*/ 754856 w 771525"/>
                <a:gd name="connsiteY21" fmla="*/ 400050 h 585788"/>
                <a:gd name="connsiteX22" fmla="*/ 766763 w 771525"/>
                <a:gd name="connsiteY22" fmla="*/ 457200 h 585788"/>
                <a:gd name="connsiteX23" fmla="*/ 771525 w 771525"/>
                <a:gd name="connsiteY23" fmla="*/ 492919 h 585788"/>
                <a:gd name="connsiteX24" fmla="*/ 766763 w 771525"/>
                <a:gd name="connsiteY24" fmla="*/ 516732 h 585788"/>
                <a:gd name="connsiteX25" fmla="*/ 757238 w 771525"/>
                <a:gd name="connsiteY25" fmla="*/ 545307 h 585788"/>
                <a:gd name="connsiteX26" fmla="*/ 738188 w 771525"/>
                <a:gd name="connsiteY26" fmla="*/ 566738 h 585788"/>
                <a:gd name="connsiteX27" fmla="*/ 711994 w 771525"/>
                <a:gd name="connsiteY27" fmla="*/ 578644 h 585788"/>
                <a:gd name="connsiteX28" fmla="*/ 669131 w 771525"/>
                <a:gd name="connsiteY28" fmla="*/ 585788 h 585788"/>
                <a:gd name="connsiteX29" fmla="*/ 638175 w 771525"/>
                <a:gd name="connsiteY29" fmla="*/ 576263 h 585788"/>
                <a:gd name="connsiteX30" fmla="*/ 571500 w 771525"/>
                <a:gd name="connsiteY30" fmla="*/ 531019 h 585788"/>
                <a:gd name="connsiteX31" fmla="*/ 516731 w 771525"/>
                <a:gd name="connsiteY31" fmla="*/ 483394 h 585788"/>
                <a:gd name="connsiteX32" fmla="*/ 426244 w 771525"/>
                <a:gd name="connsiteY32" fmla="*/ 402432 h 585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71525" h="585788">
                  <a:moveTo>
                    <a:pt x="426244" y="402432"/>
                  </a:moveTo>
                  <a:lnTo>
                    <a:pt x="245269" y="245269"/>
                  </a:lnTo>
                  <a:lnTo>
                    <a:pt x="121444" y="140494"/>
                  </a:lnTo>
                  <a:lnTo>
                    <a:pt x="47625" y="85725"/>
                  </a:lnTo>
                  <a:lnTo>
                    <a:pt x="28575" y="71438"/>
                  </a:lnTo>
                  <a:lnTo>
                    <a:pt x="14288" y="57150"/>
                  </a:lnTo>
                  <a:lnTo>
                    <a:pt x="4763" y="45244"/>
                  </a:lnTo>
                  <a:lnTo>
                    <a:pt x="0" y="28575"/>
                  </a:lnTo>
                  <a:lnTo>
                    <a:pt x="4763" y="14288"/>
                  </a:lnTo>
                  <a:lnTo>
                    <a:pt x="16669" y="4763"/>
                  </a:lnTo>
                  <a:lnTo>
                    <a:pt x="38100" y="0"/>
                  </a:lnTo>
                  <a:lnTo>
                    <a:pt x="61913" y="2382"/>
                  </a:lnTo>
                  <a:lnTo>
                    <a:pt x="197644" y="38100"/>
                  </a:lnTo>
                  <a:lnTo>
                    <a:pt x="378619" y="83344"/>
                  </a:lnTo>
                  <a:lnTo>
                    <a:pt x="595313" y="135732"/>
                  </a:lnTo>
                  <a:lnTo>
                    <a:pt x="619125" y="154782"/>
                  </a:lnTo>
                  <a:lnTo>
                    <a:pt x="650081" y="195263"/>
                  </a:lnTo>
                  <a:lnTo>
                    <a:pt x="681038" y="238125"/>
                  </a:lnTo>
                  <a:lnTo>
                    <a:pt x="709613" y="278607"/>
                  </a:lnTo>
                  <a:lnTo>
                    <a:pt x="731044" y="316707"/>
                  </a:lnTo>
                  <a:lnTo>
                    <a:pt x="742950" y="352425"/>
                  </a:lnTo>
                  <a:lnTo>
                    <a:pt x="754856" y="400050"/>
                  </a:lnTo>
                  <a:lnTo>
                    <a:pt x="766763" y="457200"/>
                  </a:lnTo>
                  <a:lnTo>
                    <a:pt x="771525" y="492919"/>
                  </a:lnTo>
                  <a:lnTo>
                    <a:pt x="766763" y="516732"/>
                  </a:lnTo>
                  <a:lnTo>
                    <a:pt x="757238" y="545307"/>
                  </a:lnTo>
                  <a:lnTo>
                    <a:pt x="738188" y="566738"/>
                  </a:lnTo>
                  <a:lnTo>
                    <a:pt x="711994" y="578644"/>
                  </a:lnTo>
                  <a:lnTo>
                    <a:pt x="669131" y="585788"/>
                  </a:lnTo>
                  <a:lnTo>
                    <a:pt x="638175" y="576263"/>
                  </a:lnTo>
                  <a:lnTo>
                    <a:pt x="571500" y="531019"/>
                  </a:lnTo>
                  <a:lnTo>
                    <a:pt x="516731" y="483394"/>
                  </a:lnTo>
                  <a:lnTo>
                    <a:pt x="426244" y="40243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C0B39905-67FB-4E4B-97DE-3DF4CDB7A1BB}"/>
                </a:ext>
              </a:extLst>
            </p:cNvPr>
            <p:cNvSpPr/>
            <p:nvPr/>
          </p:nvSpPr>
          <p:spPr>
            <a:xfrm>
              <a:off x="5165727" y="1262063"/>
              <a:ext cx="1219200" cy="1133475"/>
            </a:xfrm>
            <a:custGeom>
              <a:avLst/>
              <a:gdLst>
                <a:gd name="connsiteX0" fmla="*/ 633413 w 1219200"/>
                <a:gd name="connsiteY0" fmla="*/ 831056 h 1133475"/>
                <a:gd name="connsiteX1" fmla="*/ 459582 w 1219200"/>
                <a:gd name="connsiteY1" fmla="*/ 940593 h 1133475"/>
                <a:gd name="connsiteX2" fmla="*/ 309563 w 1219200"/>
                <a:gd name="connsiteY2" fmla="*/ 1026318 h 1133475"/>
                <a:gd name="connsiteX3" fmla="*/ 195263 w 1219200"/>
                <a:gd name="connsiteY3" fmla="*/ 1081087 h 1133475"/>
                <a:gd name="connsiteX4" fmla="*/ 95250 w 1219200"/>
                <a:gd name="connsiteY4" fmla="*/ 1119187 h 1133475"/>
                <a:gd name="connsiteX5" fmla="*/ 61913 w 1219200"/>
                <a:gd name="connsiteY5" fmla="*/ 1131093 h 1133475"/>
                <a:gd name="connsiteX6" fmla="*/ 40482 w 1219200"/>
                <a:gd name="connsiteY6" fmla="*/ 1133475 h 1133475"/>
                <a:gd name="connsiteX7" fmla="*/ 14288 w 1219200"/>
                <a:gd name="connsiteY7" fmla="*/ 1128712 h 1133475"/>
                <a:gd name="connsiteX8" fmla="*/ 2382 w 1219200"/>
                <a:gd name="connsiteY8" fmla="*/ 1119187 h 1133475"/>
                <a:gd name="connsiteX9" fmla="*/ 0 w 1219200"/>
                <a:gd name="connsiteY9" fmla="*/ 1104900 h 1133475"/>
                <a:gd name="connsiteX10" fmla="*/ 19050 w 1219200"/>
                <a:gd name="connsiteY10" fmla="*/ 1076325 h 1133475"/>
                <a:gd name="connsiteX11" fmla="*/ 61913 w 1219200"/>
                <a:gd name="connsiteY11" fmla="*/ 1045368 h 1133475"/>
                <a:gd name="connsiteX12" fmla="*/ 169069 w 1219200"/>
                <a:gd name="connsiteY12" fmla="*/ 971550 h 1133475"/>
                <a:gd name="connsiteX13" fmla="*/ 269082 w 1219200"/>
                <a:gd name="connsiteY13" fmla="*/ 897731 h 1133475"/>
                <a:gd name="connsiteX14" fmla="*/ 376238 w 1219200"/>
                <a:gd name="connsiteY14" fmla="*/ 807243 h 1133475"/>
                <a:gd name="connsiteX15" fmla="*/ 469107 w 1219200"/>
                <a:gd name="connsiteY15" fmla="*/ 721518 h 1133475"/>
                <a:gd name="connsiteX16" fmla="*/ 578644 w 1219200"/>
                <a:gd name="connsiteY16" fmla="*/ 611981 h 1133475"/>
                <a:gd name="connsiteX17" fmla="*/ 659607 w 1219200"/>
                <a:gd name="connsiteY17" fmla="*/ 519112 h 1133475"/>
                <a:gd name="connsiteX18" fmla="*/ 742950 w 1219200"/>
                <a:gd name="connsiteY18" fmla="*/ 411956 h 1133475"/>
                <a:gd name="connsiteX19" fmla="*/ 781050 w 1219200"/>
                <a:gd name="connsiteY19" fmla="*/ 357187 h 1133475"/>
                <a:gd name="connsiteX20" fmla="*/ 802482 w 1219200"/>
                <a:gd name="connsiteY20" fmla="*/ 314325 h 1133475"/>
                <a:gd name="connsiteX21" fmla="*/ 812007 w 1219200"/>
                <a:gd name="connsiteY21" fmla="*/ 278606 h 1133475"/>
                <a:gd name="connsiteX22" fmla="*/ 812007 w 1219200"/>
                <a:gd name="connsiteY22" fmla="*/ 250031 h 1133475"/>
                <a:gd name="connsiteX23" fmla="*/ 802482 w 1219200"/>
                <a:gd name="connsiteY23" fmla="*/ 204787 h 1133475"/>
                <a:gd name="connsiteX24" fmla="*/ 769144 w 1219200"/>
                <a:gd name="connsiteY24" fmla="*/ 145256 h 1133475"/>
                <a:gd name="connsiteX25" fmla="*/ 740569 w 1219200"/>
                <a:gd name="connsiteY25" fmla="*/ 109537 h 1133475"/>
                <a:gd name="connsiteX26" fmla="*/ 709613 w 1219200"/>
                <a:gd name="connsiteY26" fmla="*/ 73818 h 1133475"/>
                <a:gd name="connsiteX27" fmla="*/ 692944 w 1219200"/>
                <a:gd name="connsiteY27" fmla="*/ 50006 h 1133475"/>
                <a:gd name="connsiteX28" fmla="*/ 688182 w 1219200"/>
                <a:gd name="connsiteY28" fmla="*/ 23812 h 1133475"/>
                <a:gd name="connsiteX29" fmla="*/ 690563 w 1219200"/>
                <a:gd name="connsiteY29" fmla="*/ 9525 h 1133475"/>
                <a:gd name="connsiteX30" fmla="*/ 704850 w 1219200"/>
                <a:gd name="connsiteY30" fmla="*/ 0 h 1133475"/>
                <a:gd name="connsiteX31" fmla="*/ 738188 w 1219200"/>
                <a:gd name="connsiteY31" fmla="*/ 4762 h 1133475"/>
                <a:gd name="connsiteX32" fmla="*/ 835819 w 1219200"/>
                <a:gd name="connsiteY32" fmla="*/ 40481 h 1133475"/>
                <a:gd name="connsiteX33" fmla="*/ 938213 w 1219200"/>
                <a:gd name="connsiteY33" fmla="*/ 85725 h 1133475"/>
                <a:gd name="connsiteX34" fmla="*/ 1007269 w 1219200"/>
                <a:gd name="connsiteY34" fmla="*/ 114300 h 1133475"/>
                <a:gd name="connsiteX35" fmla="*/ 1140619 w 1219200"/>
                <a:gd name="connsiteY35" fmla="*/ 185737 h 1133475"/>
                <a:gd name="connsiteX36" fmla="*/ 1183482 w 1219200"/>
                <a:gd name="connsiteY36" fmla="*/ 211931 h 1133475"/>
                <a:gd name="connsiteX37" fmla="*/ 1195388 w 1219200"/>
                <a:gd name="connsiteY37" fmla="*/ 219075 h 1133475"/>
                <a:gd name="connsiteX38" fmla="*/ 1204913 w 1219200"/>
                <a:gd name="connsiteY38" fmla="*/ 228600 h 1133475"/>
                <a:gd name="connsiteX39" fmla="*/ 1212057 w 1219200"/>
                <a:gd name="connsiteY39" fmla="*/ 242887 h 1133475"/>
                <a:gd name="connsiteX40" fmla="*/ 1216819 w 1219200"/>
                <a:gd name="connsiteY40" fmla="*/ 259556 h 1133475"/>
                <a:gd name="connsiteX41" fmla="*/ 1219200 w 1219200"/>
                <a:gd name="connsiteY41" fmla="*/ 273843 h 1133475"/>
                <a:gd name="connsiteX42" fmla="*/ 1214438 w 1219200"/>
                <a:gd name="connsiteY42" fmla="*/ 295275 h 1133475"/>
                <a:gd name="connsiteX43" fmla="*/ 1200150 w 1219200"/>
                <a:gd name="connsiteY43" fmla="*/ 311943 h 1133475"/>
                <a:gd name="connsiteX44" fmla="*/ 1157288 w 1219200"/>
                <a:gd name="connsiteY44" fmla="*/ 333375 h 1133475"/>
                <a:gd name="connsiteX45" fmla="*/ 1078707 w 1219200"/>
                <a:gd name="connsiteY45" fmla="*/ 397668 h 1133475"/>
                <a:gd name="connsiteX46" fmla="*/ 942975 w 1219200"/>
                <a:gd name="connsiteY46" fmla="*/ 528637 h 1133475"/>
                <a:gd name="connsiteX47" fmla="*/ 828675 w 1219200"/>
                <a:gd name="connsiteY47" fmla="*/ 678656 h 1133475"/>
                <a:gd name="connsiteX48" fmla="*/ 723900 w 1219200"/>
                <a:gd name="connsiteY48" fmla="*/ 757237 h 1133475"/>
                <a:gd name="connsiteX49" fmla="*/ 633413 w 1219200"/>
                <a:gd name="connsiteY49" fmla="*/ 831056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19200" h="1133475">
                  <a:moveTo>
                    <a:pt x="633413" y="831056"/>
                  </a:moveTo>
                  <a:lnTo>
                    <a:pt x="459582" y="940593"/>
                  </a:lnTo>
                  <a:lnTo>
                    <a:pt x="309563" y="1026318"/>
                  </a:lnTo>
                  <a:lnTo>
                    <a:pt x="195263" y="1081087"/>
                  </a:lnTo>
                  <a:lnTo>
                    <a:pt x="95250" y="1119187"/>
                  </a:lnTo>
                  <a:lnTo>
                    <a:pt x="61913" y="1131093"/>
                  </a:lnTo>
                  <a:lnTo>
                    <a:pt x="40482" y="1133475"/>
                  </a:lnTo>
                  <a:lnTo>
                    <a:pt x="14288" y="1128712"/>
                  </a:lnTo>
                  <a:lnTo>
                    <a:pt x="2382" y="1119187"/>
                  </a:lnTo>
                  <a:lnTo>
                    <a:pt x="0" y="1104900"/>
                  </a:lnTo>
                  <a:lnTo>
                    <a:pt x="19050" y="1076325"/>
                  </a:lnTo>
                  <a:lnTo>
                    <a:pt x="61913" y="1045368"/>
                  </a:lnTo>
                  <a:lnTo>
                    <a:pt x="169069" y="971550"/>
                  </a:lnTo>
                  <a:lnTo>
                    <a:pt x="269082" y="897731"/>
                  </a:lnTo>
                  <a:lnTo>
                    <a:pt x="376238" y="807243"/>
                  </a:lnTo>
                  <a:lnTo>
                    <a:pt x="469107" y="721518"/>
                  </a:lnTo>
                  <a:lnTo>
                    <a:pt x="578644" y="611981"/>
                  </a:lnTo>
                  <a:lnTo>
                    <a:pt x="659607" y="519112"/>
                  </a:lnTo>
                  <a:lnTo>
                    <a:pt x="742950" y="411956"/>
                  </a:lnTo>
                  <a:lnTo>
                    <a:pt x="781050" y="357187"/>
                  </a:lnTo>
                  <a:lnTo>
                    <a:pt x="802482" y="314325"/>
                  </a:lnTo>
                  <a:lnTo>
                    <a:pt x="812007" y="278606"/>
                  </a:lnTo>
                  <a:lnTo>
                    <a:pt x="812007" y="250031"/>
                  </a:lnTo>
                  <a:lnTo>
                    <a:pt x="802482" y="204787"/>
                  </a:lnTo>
                  <a:lnTo>
                    <a:pt x="769144" y="145256"/>
                  </a:lnTo>
                  <a:lnTo>
                    <a:pt x="740569" y="109537"/>
                  </a:lnTo>
                  <a:lnTo>
                    <a:pt x="709613" y="73818"/>
                  </a:lnTo>
                  <a:lnTo>
                    <a:pt x="692944" y="50006"/>
                  </a:lnTo>
                  <a:lnTo>
                    <a:pt x="688182" y="23812"/>
                  </a:lnTo>
                  <a:lnTo>
                    <a:pt x="690563" y="9525"/>
                  </a:lnTo>
                  <a:lnTo>
                    <a:pt x="704850" y="0"/>
                  </a:lnTo>
                  <a:lnTo>
                    <a:pt x="738188" y="4762"/>
                  </a:lnTo>
                  <a:lnTo>
                    <a:pt x="835819" y="40481"/>
                  </a:lnTo>
                  <a:lnTo>
                    <a:pt x="938213" y="85725"/>
                  </a:lnTo>
                  <a:lnTo>
                    <a:pt x="1007269" y="114300"/>
                  </a:lnTo>
                  <a:lnTo>
                    <a:pt x="1140619" y="185737"/>
                  </a:lnTo>
                  <a:lnTo>
                    <a:pt x="1183482" y="211931"/>
                  </a:lnTo>
                  <a:lnTo>
                    <a:pt x="1195388" y="219075"/>
                  </a:lnTo>
                  <a:lnTo>
                    <a:pt x="1204913" y="228600"/>
                  </a:lnTo>
                  <a:lnTo>
                    <a:pt x="1212057" y="242887"/>
                  </a:lnTo>
                  <a:lnTo>
                    <a:pt x="1216819" y="259556"/>
                  </a:lnTo>
                  <a:lnTo>
                    <a:pt x="1219200" y="273843"/>
                  </a:lnTo>
                  <a:lnTo>
                    <a:pt x="1214438" y="295275"/>
                  </a:lnTo>
                  <a:lnTo>
                    <a:pt x="1200150" y="311943"/>
                  </a:lnTo>
                  <a:lnTo>
                    <a:pt x="1157288" y="333375"/>
                  </a:lnTo>
                  <a:lnTo>
                    <a:pt x="1078707" y="397668"/>
                  </a:lnTo>
                  <a:lnTo>
                    <a:pt x="942975" y="528637"/>
                  </a:lnTo>
                  <a:lnTo>
                    <a:pt x="828675" y="678656"/>
                  </a:lnTo>
                  <a:lnTo>
                    <a:pt x="723900" y="757237"/>
                  </a:lnTo>
                  <a:lnTo>
                    <a:pt x="633413" y="8310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3">
              <a:extLst>
                <a:ext uri="{FF2B5EF4-FFF2-40B4-BE49-F238E27FC236}">
                  <a16:creationId xmlns:a16="http://schemas.microsoft.com/office/drawing/2014/main" id="{0608E5A4-ECBF-41AA-9BE1-78AF8DB541A3}"/>
                </a:ext>
              </a:extLst>
            </p:cNvPr>
            <p:cNvSpPr/>
            <p:nvPr/>
          </p:nvSpPr>
          <p:spPr>
            <a:xfrm>
              <a:off x="6370638" y="5233988"/>
              <a:ext cx="1319212" cy="882650"/>
            </a:xfrm>
            <a:custGeom>
              <a:avLst/>
              <a:gdLst>
                <a:gd name="connsiteX0" fmla="*/ 831056 w 1319212"/>
                <a:gd name="connsiteY0" fmla="*/ 585787 h 883443"/>
                <a:gd name="connsiteX1" fmla="*/ 711994 w 1319212"/>
                <a:gd name="connsiteY1" fmla="*/ 478631 h 883443"/>
                <a:gd name="connsiteX2" fmla="*/ 604837 w 1319212"/>
                <a:gd name="connsiteY2" fmla="*/ 390525 h 883443"/>
                <a:gd name="connsiteX3" fmla="*/ 507206 w 1319212"/>
                <a:gd name="connsiteY3" fmla="*/ 314325 h 883443"/>
                <a:gd name="connsiteX4" fmla="*/ 423862 w 1319212"/>
                <a:gd name="connsiteY4" fmla="*/ 254793 h 883443"/>
                <a:gd name="connsiteX5" fmla="*/ 330994 w 1319212"/>
                <a:gd name="connsiteY5" fmla="*/ 197643 h 883443"/>
                <a:gd name="connsiteX6" fmla="*/ 238125 w 1319212"/>
                <a:gd name="connsiteY6" fmla="*/ 150018 h 883443"/>
                <a:gd name="connsiteX7" fmla="*/ 83344 w 1319212"/>
                <a:gd name="connsiteY7" fmla="*/ 88106 h 883443"/>
                <a:gd name="connsiteX8" fmla="*/ 38100 w 1319212"/>
                <a:gd name="connsiteY8" fmla="*/ 76200 h 883443"/>
                <a:gd name="connsiteX9" fmla="*/ 19050 w 1319212"/>
                <a:gd name="connsiteY9" fmla="*/ 64293 h 883443"/>
                <a:gd name="connsiteX10" fmla="*/ 2381 w 1319212"/>
                <a:gd name="connsiteY10" fmla="*/ 42862 h 883443"/>
                <a:gd name="connsiteX11" fmla="*/ 0 w 1319212"/>
                <a:gd name="connsiteY11" fmla="*/ 28575 h 883443"/>
                <a:gd name="connsiteX12" fmla="*/ 2381 w 1319212"/>
                <a:gd name="connsiteY12" fmla="*/ 16668 h 883443"/>
                <a:gd name="connsiteX13" fmla="*/ 9525 w 1319212"/>
                <a:gd name="connsiteY13" fmla="*/ 7143 h 883443"/>
                <a:gd name="connsiteX14" fmla="*/ 45244 w 1319212"/>
                <a:gd name="connsiteY14" fmla="*/ 0 h 883443"/>
                <a:gd name="connsiteX15" fmla="*/ 114300 w 1319212"/>
                <a:gd name="connsiteY15" fmla="*/ 9525 h 883443"/>
                <a:gd name="connsiteX16" fmla="*/ 261937 w 1319212"/>
                <a:gd name="connsiteY16" fmla="*/ 40481 h 883443"/>
                <a:gd name="connsiteX17" fmla="*/ 395287 w 1319212"/>
                <a:gd name="connsiteY17" fmla="*/ 73818 h 883443"/>
                <a:gd name="connsiteX18" fmla="*/ 542925 w 1319212"/>
                <a:gd name="connsiteY18" fmla="*/ 116681 h 883443"/>
                <a:gd name="connsiteX19" fmla="*/ 640556 w 1319212"/>
                <a:gd name="connsiteY19" fmla="*/ 150018 h 883443"/>
                <a:gd name="connsiteX20" fmla="*/ 752475 w 1319212"/>
                <a:gd name="connsiteY20" fmla="*/ 195262 h 883443"/>
                <a:gd name="connsiteX21" fmla="*/ 888206 w 1319212"/>
                <a:gd name="connsiteY21" fmla="*/ 254793 h 883443"/>
                <a:gd name="connsiteX22" fmla="*/ 1026319 w 1319212"/>
                <a:gd name="connsiteY22" fmla="*/ 323850 h 883443"/>
                <a:gd name="connsiteX23" fmla="*/ 1128712 w 1319212"/>
                <a:gd name="connsiteY23" fmla="*/ 381000 h 883443"/>
                <a:gd name="connsiteX24" fmla="*/ 1150144 w 1319212"/>
                <a:gd name="connsiteY24" fmla="*/ 397668 h 883443"/>
                <a:gd name="connsiteX25" fmla="*/ 1195387 w 1319212"/>
                <a:gd name="connsiteY25" fmla="*/ 450056 h 883443"/>
                <a:gd name="connsiteX26" fmla="*/ 1228725 w 1319212"/>
                <a:gd name="connsiteY26" fmla="*/ 500062 h 883443"/>
                <a:gd name="connsiteX27" fmla="*/ 1257300 w 1319212"/>
                <a:gd name="connsiteY27" fmla="*/ 550068 h 883443"/>
                <a:gd name="connsiteX28" fmla="*/ 1278731 w 1319212"/>
                <a:gd name="connsiteY28" fmla="*/ 597693 h 883443"/>
                <a:gd name="connsiteX29" fmla="*/ 1295400 w 1319212"/>
                <a:gd name="connsiteY29" fmla="*/ 654843 h 883443"/>
                <a:gd name="connsiteX30" fmla="*/ 1319212 w 1319212"/>
                <a:gd name="connsiteY30" fmla="*/ 740568 h 883443"/>
                <a:gd name="connsiteX31" fmla="*/ 1316831 w 1319212"/>
                <a:gd name="connsiteY31" fmla="*/ 797718 h 883443"/>
                <a:gd name="connsiteX32" fmla="*/ 1302544 w 1319212"/>
                <a:gd name="connsiteY32" fmla="*/ 831056 h 883443"/>
                <a:gd name="connsiteX33" fmla="*/ 1276350 w 1319212"/>
                <a:gd name="connsiteY33" fmla="*/ 857250 h 883443"/>
                <a:gd name="connsiteX34" fmla="*/ 1247775 w 1319212"/>
                <a:gd name="connsiteY34" fmla="*/ 876300 h 883443"/>
                <a:gd name="connsiteX35" fmla="*/ 1209675 w 1319212"/>
                <a:gd name="connsiteY35" fmla="*/ 883443 h 883443"/>
                <a:gd name="connsiteX36" fmla="*/ 1157287 w 1319212"/>
                <a:gd name="connsiteY36" fmla="*/ 876300 h 883443"/>
                <a:gd name="connsiteX37" fmla="*/ 1095375 w 1319212"/>
                <a:gd name="connsiteY37" fmla="*/ 850106 h 883443"/>
                <a:gd name="connsiteX38" fmla="*/ 1062037 w 1319212"/>
                <a:gd name="connsiteY38" fmla="*/ 831056 h 883443"/>
                <a:gd name="connsiteX39" fmla="*/ 1033462 w 1319212"/>
                <a:gd name="connsiteY39" fmla="*/ 802481 h 883443"/>
                <a:gd name="connsiteX40" fmla="*/ 971550 w 1319212"/>
                <a:gd name="connsiteY40" fmla="*/ 733425 h 883443"/>
                <a:gd name="connsiteX41" fmla="*/ 912019 w 1319212"/>
                <a:gd name="connsiteY41" fmla="*/ 669131 h 883443"/>
                <a:gd name="connsiteX42" fmla="*/ 831056 w 1319212"/>
                <a:gd name="connsiteY42" fmla="*/ 585787 h 883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19212" h="883443">
                  <a:moveTo>
                    <a:pt x="831056" y="585787"/>
                  </a:moveTo>
                  <a:lnTo>
                    <a:pt x="711994" y="478631"/>
                  </a:lnTo>
                  <a:lnTo>
                    <a:pt x="604837" y="390525"/>
                  </a:lnTo>
                  <a:lnTo>
                    <a:pt x="507206" y="314325"/>
                  </a:lnTo>
                  <a:lnTo>
                    <a:pt x="423862" y="254793"/>
                  </a:lnTo>
                  <a:lnTo>
                    <a:pt x="330994" y="197643"/>
                  </a:lnTo>
                  <a:lnTo>
                    <a:pt x="238125" y="150018"/>
                  </a:lnTo>
                  <a:lnTo>
                    <a:pt x="83344" y="88106"/>
                  </a:lnTo>
                  <a:lnTo>
                    <a:pt x="38100" y="76200"/>
                  </a:lnTo>
                  <a:lnTo>
                    <a:pt x="19050" y="64293"/>
                  </a:lnTo>
                  <a:lnTo>
                    <a:pt x="2381" y="42862"/>
                  </a:lnTo>
                  <a:lnTo>
                    <a:pt x="0" y="28575"/>
                  </a:lnTo>
                  <a:lnTo>
                    <a:pt x="2381" y="16668"/>
                  </a:lnTo>
                  <a:lnTo>
                    <a:pt x="9525" y="7143"/>
                  </a:lnTo>
                  <a:lnTo>
                    <a:pt x="45244" y="0"/>
                  </a:lnTo>
                  <a:lnTo>
                    <a:pt x="114300" y="9525"/>
                  </a:lnTo>
                  <a:lnTo>
                    <a:pt x="261937" y="40481"/>
                  </a:lnTo>
                  <a:lnTo>
                    <a:pt x="395287" y="73818"/>
                  </a:lnTo>
                  <a:lnTo>
                    <a:pt x="542925" y="116681"/>
                  </a:lnTo>
                  <a:lnTo>
                    <a:pt x="640556" y="150018"/>
                  </a:lnTo>
                  <a:lnTo>
                    <a:pt x="752475" y="195262"/>
                  </a:lnTo>
                  <a:lnTo>
                    <a:pt x="888206" y="254793"/>
                  </a:lnTo>
                  <a:lnTo>
                    <a:pt x="1026319" y="323850"/>
                  </a:lnTo>
                  <a:lnTo>
                    <a:pt x="1128712" y="381000"/>
                  </a:lnTo>
                  <a:lnTo>
                    <a:pt x="1150144" y="397668"/>
                  </a:lnTo>
                  <a:lnTo>
                    <a:pt x="1195387" y="450056"/>
                  </a:lnTo>
                  <a:lnTo>
                    <a:pt x="1228725" y="500062"/>
                  </a:lnTo>
                  <a:lnTo>
                    <a:pt x="1257300" y="550068"/>
                  </a:lnTo>
                  <a:lnTo>
                    <a:pt x="1278731" y="597693"/>
                  </a:lnTo>
                  <a:lnTo>
                    <a:pt x="1295400" y="654843"/>
                  </a:lnTo>
                  <a:lnTo>
                    <a:pt x="1319212" y="740568"/>
                  </a:lnTo>
                  <a:cubicBezTo>
                    <a:pt x="1318418" y="759618"/>
                    <a:pt x="1317625" y="778668"/>
                    <a:pt x="1316831" y="797718"/>
                  </a:cubicBezTo>
                  <a:lnTo>
                    <a:pt x="1302544" y="831056"/>
                  </a:lnTo>
                  <a:lnTo>
                    <a:pt x="1276350" y="857250"/>
                  </a:lnTo>
                  <a:lnTo>
                    <a:pt x="1247775" y="876300"/>
                  </a:lnTo>
                  <a:lnTo>
                    <a:pt x="1209675" y="883443"/>
                  </a:lnTo>
                  <a:lnTo>
                    <a:pt x="1157287" y="876300"/>
                  </a:lnTo>
                  <a:lnTo>
                    <a:pt x="1095375" y="850106"/>
                  </a:lnTo>
                  <a:lnTo>
                    <a:pt x="1062037" y="831056"/>
                  </a:lnTo>
                  <a:lnTo>
                    <a:pt x="1033462" y="802481"/>
                  </a:lnTo>
                  <a:lnTo>
                    <a:pt x="971550" y="733425"/>
                  </a:lnTo>
                  <a:lnTo>
                    <a:pt x="912019" y="669131"/>
                  </a:lnTo>
                  <a:lnTo>
                    <a:pt x="831056" y="58578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7">
              <a:extLst>
                <a:ext uri="{FF2B5EF4-FFF2-40B4-BE49-F238E27FC236}">
                  <a16:creationId xmlns:a16="http://schemas.microsoft.com/office/drawing/2014/main" id="{01177446-3D9E-4444-BC32-DA65F780E498}"/>
                </a:ext>
              </a:extLst>
            </p:cNvPr>
            <p:cNvSpPr/>
            <p:nvPr/>
          </p:nvSpPr>
          <p:spPr>
            <a:xfrm>
              <a:off x="3935415" y="2433638"/>
              <a:ext cx="1028700" cy="1139825"/>
            </a:xfrm>
            <a:custGeom>
              <a:avLst/>
              <a:gdLst>
                <a:gd name="connsiteX0" fmla="*/ 852488 w 1028700"/>
                <a:gd name="connsiteY0" fmla="*/ 288131 h 1140618"/>
                <a:gd name="connsiteX1" fmla="*/ 578644 w 1028700"/>
                <a:gd name="connsiteY1" fmla="*/ 683418 h 1140618"/>
                <a:gd name="connsiteX2" fmla="*/ 373857 w 1028700"/>
                <a:gd name="connsiteY2" fmla="*/ 964406 h 1140618"/>
                <a:gd name="connsiteX3" fmla="*/ 321469 w 1028700"/>
                <a:gd name="connsiteY3" fmla="*/ 1047750 h 1140618"/>
                <a:gd name="connsiteX4" fmla="*/ 290513 w 1028700"/>
                <a:gd name="connsiteY4" fmla="*/ 1097756 h 1140618"/>
                <a:gd name="connsiteX5" fmla="*/ 271463 w 1028700"/>
                <a:gd name="connsiteY5" fmla="*/ 1121568 h 1140618"/>
                <a:gd name="connsiteX6" fmla="*/ 254794 w 1028700"/>
                <a:gd name="connsiteY6" fmla="*/ 1138237 h 1140618"/>
                <a:gd name="connsiteX7" fmla="*/ 240507 w 1028700"/>
                <a:gd name="connsiteY7" fmla="*/ 1140618 h 1140618"/>
                <a:gd name="connsiteX8" fmla="*/ 223838 w 1028700"/>
                <a:gd name="connsiteY8" fmla="*/ 1133475 h 1140618"/>
                <a:gd name="connsiteX9" fmla="*/ 209550 w 1028700"/>
                <a:gd name="connsiteY9" fmla="*/ 1121568 h 1140618"/>
                <a:gd name="connsiteX10" fmla="*/ 192882 w 1028700"/>
                <a:gd name="connsiteY10" fmla="*/ 1092993 h 1140618"/>
                <a:gd name="connsiteX11" fmla="*/ 145257 w 1028700"/>
                <a:gd name="connsiteY11" fmla="*/ 995362 h 1140618"/>
                <a:gd name="connsiteX12" fmla="*/ 107157 w 1028700"/>
                <a:gd name="connsiteY12" fmla="*/ 904875 h 1140618"/>
                <a:gd name="connsiteX13" fmla="*/ 83344 w 1028700"/>
                <a:gd name="connsiteY13" fmla="*/ 821531 h 1140618"/>
                <a:gd name="connsiteX14" fmla="*/ 71438 w 1028700"/>
                <a:gd name="connsiteY14" fmla="*/ 747712 h 1140618"/>
                <a:gd name="connsiteX15" fmla="*/ 54769 w 1028700"/>
                <a:gd name="connsiteY15" fmla="*/ 681037 h 1140618"/>
                <a:gd name="connsiteX16" fmla="*/ 30957 w 1028700"/>
                <a:gd name="connsiteY16" fmla="*/ 621506 h 1140618"/>
                <a:gd name="connsiteX17" fmla="*/ 9525 w 1028700"/>
                <a:gd name="connsiteY17" fmla="*/ 581025 h 1140618"/>
                <a:gd name="connsiteX18" fmla="*/ 0 w 1028700"/>
                <a:gd name="connsiteY18" fmla="*/ 542925 h 1140618"/>
                <a:gd name="connsiteX19" fmla="*/ 9525 w 1028700"/>
                <a:gd name="connsiteY19" fmla="*/ 521493 h 1140618"/>
                <a:gd name="connsiteX20" fmla="*/ 19050 w 1028700"/>
                <a:gd name="connsiteY20" fmla="*/ 521493 h 1140618"/>
                <a:gd name="connsiteX21" fmla="*/ 40482 w 1028700"/>
                <a:gd name="connsiteY21" fmla="*/ 528637 h 1140618"/>
                <a:gd name="connsiteX22" fmla="*/ 54769 w 1028700"/>
                <a:gd name="connsiteY22" fmla="*/ 542925 h 1140618"/>
                <a:gd name="connsiteX23" fmla="*/ 80963 w 1028700"/>
                <a:gd name="connsiteY23" fmla="*/ 573881 h 1140618"/>
                <a:gd name="connsiteX24" fmla="*/ 121444 w 1028700"/>
                <a:gd name="connsiteY24" fmla="*/ 623887 h 1140618"/>
                <a:gd name="connsiteX25" fmla="*/ 161925 w 1028700"/>
                <a:gd name="connsiteY25" fmla="*/ 654843 h 1140618"/>
                <a:gd name="connsiteX26" fmla="*/ 185738 w 1028700"/>
                <a:gd name="connsiteY26" fmla="*/ 671512 h 1140618"/>
                <a:gd name="connsiteX27" fmla="*/ 200025 w 1028700"/>
                <a:gd name="connsiteY27" fmla="*/ 673893 h 1140618"/>
                <a:gd name="connsiteX28" fmla="*/ 240507 w 1028700"/>
                <a:gd name="connsiteY28" fmla="*/ 664368 h 1140618"/>
                <a:gd name="connsiteX29" fmla="*/ 278607 w 1028700"/>
                <a:gd name="connsiteY29" fmla="*/ 638175 h 1140618"/>
                <a:gd name="connsiteX30" fmla="*/ 481013 w 1028700"/>
                <a:gd name="connsiteY30" fmla="*/ 466725 h 1140618"/>
                <a:gd name="connsiteX31" fmla="*/ 671513 w 1028700"/>
                <a:gd name="connsiteY31" fmla="*/ 290512 h 1140618"/>
                <a:gd name="connsiteX32" fmla="*/ 881063 w 1028700"/>
                <a:gd name="connsiteY32" fmla="*/ 95250 h 1140618"/>
                <a:gd name="connsiteX33" fmla="*/ 973932 w 1028700"/>
                <a:gd name="connsiteY33" fmla="*/ 9525 h 1140618"/>
                <a:gd name="connsiteX34" fmla="*/ 1002507 w 1028700"/>
                <a:gd name="connsiteY34" fmla="*/ 0 h 1140618"/>
                <a:gd name="connsiteX35" fmla="*/ 1023938 w 1028700"/>
                <a:gd name="connsiteY35" fmla="*/ 0 h 1140618"/>
                <a:gd name="connsiteX36" fmla="*/ 1028700 w 1028700"/>
                <a:gd name="connsiteY36" fmla="*/ 16668 h 1140618"/>
                <a:gd name="connsiteX37" fmla="*/ 1016794 w 1028700"/>
                <a:gd name="connsiteY37" fmla="*/ 42862 h 1140618"/>
                <a:gd name="connsiteX38" fmla="*/ 852488 w 1028700"/>
                <a:gd name="connsiteY38" fmla="*/ 288131 h 114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28700" h="1140618">
                  <a:moveTo>
                    <a:pt x="852488" y="288131"/>
                  </a:moveTo>
                  <a:lnTo>
                    <a:pt x="578644" y="683418"/>
                  </a:lnTo>
                  <a:lnTo>
                    <a:pt x="373857" y="964406"/>
                  </a:lnTo>
                  <a:lnTo>
                    <a:pt x="321469" y="1047750"/>
                  </a:lnTo>
                  <a:lnTo>
                    <a:pt x="290513" y="1097756"/>
                  </a:lnTo>
                  <a:lnTo>
                    <a:pt x="271463" y="1121568"/>
                  </a:lnTo>
                  <a:lnTo>
                    <a:pt x="254794" y="1138237"/>
                  </a:lnTo>
                  <a:lnTo>
                    <a:pt x="240507" y="1140618"/>
                  </a:lnTo>
                  <a:lnTo>
                    <a:pt x="223838" y="1133475"/>
                  </a:lnTo>
                  <a:lnTo>
                    <a:pt x="209550" y="1121568"/>
                  </a:lnTo>
                  <a:lnTo>
                    <a:pt x="192882" y="1092993"/>
                  </a:lnTo>
                  <a:lnTo>
                    <a:pt x="145257" y="995362"/>
                  </a:lnTo>
                  <a:lnTo>
                    <a:pt x="107157" y="904875"/>
                  </a:lnTo>
                  <a:lnTo>
                    <a:pt x="83344" y="821531"/>
                  </a:lnTo>
                  <a:lnTo>
                    <a:pt x="71438" y="747712"/>
                  </a:lnTo>
                  <a:lnTo>
                    <a:pt x="54769" y="681037"/>
                  </a:lnTo>
                  <a:lnTo>
                    <a:pt x="30957" y="621506"/>
                  </a:lnTo>
                  <a:lnTo>
                    <a:pt x="9525" y="581025"/>
                  </a:lnTo>
                  <a:lnTo>
                    <a:pt x="0" y="542925"/>
                  </a:lnTo>
                  <a:lnTo>
                    <a:pt x="9525" y="521493"/>
                  </a:lnTo>
                  <a:lnTo>
                    <a:pt x="19050" y="521493"/>
                  </a:lnTo>
                  <a:lnTo>
                    <a:pt x="40482" y="528637"/>
                  </a:lnTo>
                  <a:lnTo>
                    <a:pt x="54769" y="542925"/>
                  </a:lnTo>
                  <a:lnTo>
                    <a:pt x="80963" y="573881"/>
                  </a:lnTo>
                  <a:lnTo>
                    <a:pt x="121444" y="623887"/>
                  </a:lnTo>
                  <a:lnTo>
                    <a:pt x="161925" y="654843"/>
                  </a:lnTo>
                  <a:lnTo>
                    <a:pt x="185738" y="671512"/>
                  </a:lnTo>
                  <a:lnTo>
                    <a:pt x="200025" y="673893"/>
                  </a:lnTo>
                  <a:lnTo>
                    <a:pt x="240507" y="664368"/>
                  </a:lnTo>
                  <a:lnTo>
                    <a:pt x="278607" y="638175"/>
                  </a:lnTo>
                  <a:lnTo>
                    <a:pt x="481013" y="466725"/>
                  </a:lnTo>
                  <a:lnTo>
                    <a:pt x="671513" y="290512"/>
                  </a:lnTo>
                  <a:lnTo>
                    <a:pt x="881063" y="95250"/>
                  </a:lnTo>
                  <a:lnTo>
                    <a:pt x="973932" y="9525"/>
                  </a:lnTo>
                  <a:lnTo>
                    <a:pt x="1002507" y="0"/>
                  </a:lnTo>
                  <a:lnTo>
                    <a:pt x="1023938" y="0"/>
                  </a:lnTo>
                  <a:lnTo>
                    <a:pt x="1028700" y="16668"/>
                  </a:lnTo>
                  <a:lnTo>
                    <a:pt x="1016794" y="42862"/>
                  </a:lnTo>
                  <a:lnTo>
                    <a:pt x="852488" y="2881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0">
              <a:extLst>
                <a:ext uri="{FF2B5EF4-FFF2-40B4-BE49-F238E27FC236}">
                  <a16:creationId xmlns:a16="http://schemas.microsoft.com/office/drawing/2014/main" id="{73A9158D-1905-4422-8331-C0D46FB450A6}"/>
                </a:ext>
              </a:extLst>
            </p:cNvPr>
            <p:cNvSpPr/>
            <p:nvPr/>
          </p:nvSpPr>
          <p:spPr>
            <a:xfrm>
              <a:off x="5876927" y="1503363"/>
              <a:ext cx="2027238" cy="479425"/>
            </a:xfrm>
            <a:custGeom>
              <a:avLst/>
              <a:gdLst>
                <a:gd name="connsiteX0" fmla="*/ 776288 w 2026444"/>
                <a:gd name="connsiteY0" fmla="*/ 378619 h 481012"/>
                <a:gd name="connsiteX1" fmla="*/ 440531 w 2026444"/>
                <a:gd name="connsiteY1" fmla="*/ 428625 h 481012"/>
                <a:gd name="connsiteX2" fmla="*/ 0 w 2026444"/>
                <a:gd name="connsiteY2" fmla="*/ 481012 h 481012"/>
                <a:gd name="connsiteX3" fmla="*/ 207169 w 2026444"/>
                <a:gd name="connsiteY3" fmla="*/ 230981 h 481012"/>
                <a:gd name="connsiteX4" fmla="*/ 285750 w 2026444"/>
                <a:gd name="connsiteY4" fmla="*/ 264319 h 481012"/>
                <a:gd name="connsiteX5" fmla="*/ 531019 w 2026444"/>
                <a:gd name="connsiteY5" fmla="*/ 235744 h 481012"/>
                <a:gd name="connsiteX6" fmla="*/ 838200 w 2026444"/>
                <a:gd name="connsiteY6" fmla="*/ 188119 h 481012"/>
                <a:gd name="connsiteX7" fmla="*/ 1107281 w 2026444"/>
                <a:gd name="connsiteY7" fmla="*/ 138112 h 481012"/>
                <a:gd name="connsiteX8" fmla="*/ 1285875 w 2026444"/>
                <a:gd name="connsiteY8" fmla="*/ 95250 h 481012"/>
                <a:gd name="connsiteX9" fmla="*/ 1457325 w 2026444"/>
                <a:gd name="connsiteY9" fmla="*/ 50006 h 481012"/>
                <a:gd name="connsiteX10" fmla="*/ 1614488 w 2026444"/>
                <a:gd name="connsiteY10" fmla="*/ 0 h 481012"/>
                <a:gd name="connsiteX11" fmla="*/ 1635919 w 2026444"/>
                <a:gd name="connsiteY11" fmla="*/ 7144 h 481012"/>
                <a:gd name="connsiteX12" fmla="*/ 1688306 w 2026444"/>
                <a:gd name="connsiteY12" fmla="*/ 30956 h 481012"/>
                <a:gd name="connsiteX13" fmla="*/ 1747838 w 2026444"/>
                <a:gd name="connsiteY13" fmla="*/ 57150 h 481012"/>
                <a:gd name="connsiteX14" fmla="*/ 1819275 w 2026444"/>
                <a:gd name="connsiteY14" fmla="*/ 85725 h 481012"/>
                <a:gd name="connsiteX15" fmla="*/ 1871663 w 2026444"/>
                <a:gd name="connsiteY15" fmla="*/ 114300 h 481012"/>
                <a:gd name="connsiteX16" fmla="*/ 1924050 w 2026444"/>
                <a:gd name="connsiteY16" fmla="*/ 150019 h 481012"/>
                <a:gd name="connsiteX17" fmla="*/ 1959769 w 2026444"/>
                <a:gd name="connsiteY17" fmla="*/ 180975 h 481012"/>
                <a:gd name="connsiteX18" fmla="*/ 1990725 w 2026444"/>
                <a:gd name="connsiteY18" fmla="*/ 214312 h 481012"/>
                <a:gd name="connsiteX19" fmla="*/ 2007394 w 2026444"/>
                <a:gd name="connsiteY19" fmla="*/ 240506 h 481012"/>
                <a:gd name="connsiteX20" fmla="*/ 2021681 w 2026444"/>
                <a:gd name="connsiteY20" fmla="*/ 264319 h 481012"/>
                <a:gd name="connsiteX21" fmla="*/ 2026444 w 2026444"/>
                <a:gd name="connsiteY21" fmla="*/ 295275 h 481012"/>
                <a:gd name="connsiteX22" fmla="*/ 2019300 w 2026444"/>
                <a:gd name="connsiteY22" fmla="*/ 321469 h 481012"/>
                <a:gd name="connsiteX23" fmla="*/ 2005013 w 2026444"/>
                <a:gd name="connsiteY23" fmla="*/ 342900 h 481012"/>
                <a:gd name="connsiteX24" fmla="*/ 1978819 w 2026444"/>
                <a:gd name="connsiteY24" fmla="*/ 354806 h 481012"/>
                <a:gd name="connsiteX25" fmla="*/ 1900238 w 2026444"/>
                <a:gd name="connsiteY25" fmla="*/ 359569 h 481012"/>
                <a:gd name="connsiteX26" fmla="*/ 1835944 w 2026444"/>
                <a:gd name="connsiteY26" fmla="*/ 364331 h 481012"/>
                <a:gd name="connsiteX27" fmla="*/ 1769269 w 2026444"/>
                <a:gd name="connsiteY27" fmla="*/ 373856 h 481012"/>
                <a:gd name="connsiteX28" fmla="*/ 1659731 w 2026444"/>
                <a:gd name="connsiteY28" fmla="*/ 404812 h 481012"/>
                <a:gd name="connsiteX29" fmla="*/ 1521619 w 2026444"/>
                <a:gd name="connsiteY29" fmla="*/ 235744 h 481012"/>
                <a:gd name="connsiteX30" fmla="*/ 1204913 w 2026444"/>
                <a:gd name="connsiteY30" fmla="*/ 292894 h 481012"/>
                <a:gd name="connsiteX31" fmla="*/ 776288 w 2026444"/>
                <a:gd name="connsiteY31" fmla="*/ 378619 h 481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26444" h="481012">
                  <a:moveTo>
                    <a:pt x="776288" y="378619"/>
                  </a:moveTo>
                  <a:lnTo>
                    <a:pt x="440531" y="428625"/>
                  </a:lnTo>
                  <a:lnTo>
                    <a:pt x="0" y="481012"/>
                  </a:lnTo>
                  <a:lnTo>
                    <a:pt x="207169" y="230981"/>
                  </a:lnTo>
                  <a:lnTo>
                    <a:pt x="285750" y="264319"/>
                  </a:lnTo>
                  <a:lnTo>
                    <a:pt x="531019" y="235744"/>
                  </a:lnTo>
                  <a:lnTo>
                    <a:pt x="838200" y="188119"/>
                  </a:lnTo>
                  <a:lnTo>
                    <a:pt x="1107281" y="138112"/>
                  </a:lnTo>
                  <a:lnTo>
                    <a:pt x="1285875" y="95250"/>
                  </a:lnTo>
                  <a:lnTo>
                    <a:pt x="1457325" y="50006"/>
                  </a:lnTo>
                  <a:lnTo>
                    <a:pt x="1614488" y="0"/>
                  </a:lnTo>
                  <a:lnTo>
                    <a:pt x="1635919" y="7144"/>
                  </a:lnTo>
                  <a:lnTo>
                    <a:pt x="1688306" y="30956"/>
                  </a:lnTo>
                  <a:lnTo>
                    <a:pt x="1747838" y="57150"/>
                  </a:lnTo>
                  <a:lnTo>
                    <a:pt x="1819275" y="85725"/>
                  </a:lnTo>
                  <a:lnTo>
                    <a:pt x="1871663" y="114300"/>
                  </a:lnTo>
                  <a:lnTo>
                    <a:pt x="1924050" y="150019"/>
                  </a:lnTo>
                  <a:lnTo>
                    <a:pt x="1959769" y="180975"/>
                  </a:lnTo>
                  <a:lnTo>
                    <a:pt x="1990725" y="214312"/>
                  </a:lnTo>
                  <a:lnTo>
                    <a:pt x="2007394" y="240506"/>
                  </a:lnTo>
                  <a:lnTo>
                    <a:pt x="2021681" y="264319"/>
                  </a:lnTo>
                  <a:lnTo>
                    <a:pt x="2026444" y="295275"/>
                  </a:lnTo>
                  <a:lnTo>
                    <a:pt x="2019300" y="321469"/>
                  </a:lnTo>
                  <a:lnTo>
                    <a:pt x="2005013" y="342900"/>
                  </a:lnTo>
                  <a:lnTo>
                    <a:pt x="1978819" y="354806"/>
                  </a:lnTo>
                  <a:lnTo>
                    <a:pt x="1900238" y="359569"/>
                  </a:lnTo>
                  <a:lnTo>
                    <a:pt x="1835944" y="364331"/>
                  </a:lnTo>
                  <a:lnTo>
                    <a:pt x="1769269" y="373856"/>
                  </a:lnTo>
                  <a:lnTo>
                    <a:pt x="1659731" y="404812"/>
                  </a:lnTo>
                  <a:lnTo>
                    <a:pt x="1521619" y="235744"/>
                  </a:lnTo>
                  <a:lnTo>
                    <a:pt x="1204913" y="292894"/>
                  </a:lnTo>
                  <a:lnTo>
                    <a:pt x="776288" y="37861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1">
              <a:extLst>
                <a:ext uri="{FF2B5EF4-FFF2-40B4-BE49-F238E27FC236}">
                  <a16:creationId xmlns:a16="http://schemas.microsoft.com/office/drawing/2014/main" id="{6D9C76C3-22DB-4AA0-8D9A-5555D73C1F9D}"/>
                </a:ext>
              </a:extLst>
            </p:cNvPr>
            <p:cNvSpPr/>
            <p:nvPr/>
          </p:nvSpPr>
          <p:spPr>
            <a:xfrm>
              <a:off x="6967540" y="1685924"/>
              <a:ext cx="612775" cy="571500"/>
            </a:xfrm>
            <a:custGeom>
              <a:avLst/>
              <a:gdLst>
                <a:gd name="connsiteX0" fmla="*/ 209550 w 611981"/>
                <a:gd name="connsiteY0" fmla="*/ 319088 h 571500"/>
                <a:gd name="connsiteX1" fmla="*/ 321468 w 611981"/>
                <a:gd name="connsiteY1" fmla="*/ 197644 h 571500"/>
                <a:gd name="connsiteX2" fmla="*/ 378618 w 611981"/>
                <a:gd name="connsiteY2" fmla="*/ 133350 h 571500"/>
                <a:gd name="connsiteX3" fmla="*/ 402431 w 611981"/>
                <a:gd name="connsiteY3" fmla="*/ 95250 h 571500"/>
                <a:gd name="connsiteX4" fmla="*/ 407193 w 611981"/>
                <a:gd name="connsiteY4" fmla="*/ 73819 h 571500"/>
                <a:gd name="connsiteX5" fmla="*/ 395287 w 611981"/>
                <a:gd name="connsiteY5" fmla="*/ 0 h 571500"/>
                <a:gd name="connsiteX6" fmla="*/ 611981 w 611981"/>
                <a:gd name="connsiteY6" fmla="*/ 200025 h 571500"/>
                <a:gd name="connsiteX7" fmla="*/ 566737 w 611981"/>
                <a:gd name="connsiteY7" fmla="*/ 221456 h 571500"/>
                <a:gd name="connsiteX8" fmla="*/ 461962 w 611981"/>
                <a:gd name="connsiteY8" fmla="*/ 300038 h 571500"/>
                <a:gd name="connsiteX9" fmla="*/ 316706 w 611981"/>
                <a:gd name="connsiteY9" fmla="*/ 400050 h 571500"/>
                <a:gd name="connsiteX10" fmla="*/ 183356 w 611981"/>
                <a:gd name="connsiteY10" fmla="*/ 488156 h 571500"/>
                <a:gd name="connsiteX11" fmla="*/ 102393 w 611981"/>
                <a:gd name="connsiteY11" fmla="*/ 540544 h 571500"/>
                <a:gd name="connsiteX12" fmla="*/ 78581 w 611981"/>
                <a:gd name="connsiteY12" fmla="*/ 557213 h 571500"/>
                <a:gd name="connsiteX13" fmla="*/ 57150 w 611981"/>
                <a:gd name="connsiteY13" fmla="*/ 566738 h 571500"/>
                <a:gd name="connsiteX14" fmla="*/ 28575 w 611981"/>
                <a:gd name="connsiteY14" fmla="*/ 571500 h 571500"/>
                <a:gd name="connsiteX15" fmla="*/ 11906 w 611981"/>
                <a:gd name="connsiteY15" fmla="*/ 566738 h 571500"/>
                <a:gd name="connsiteX16" fmla="*/ 2381 w 611981"/>
                <a:gd name="connsiteY16" fmla="*/ 557213 h 571500"/>
                <a:gd name="connsiteX17" fmla="*/ 0 w 611981"/>
                <a:gd name="connsiteY17" fmla="*/ 540544 h 571500"/>
                <a:gd name="connsiteX18" fmla="*/ 7143 w 611981"/>
                <a:gd name="connsiteY18" fmla="*/ 516731 h 571500"/>
                <a:gd name="connsiteX19" fmla="*/ 33337 w 611981"/>
                <a:gd name="connsiteY19" fmla="*/ 488156 h 571500"/>
                <a:gd name="connsiteX20" fmla="*/ 209550 w 611981"/>
                <a:gd name="connsiteY20" fmla="*/ 319088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11981" h="571500">
                  <a:moveTo>
                    <a:pt x="209550" y="319088"/>
                  </a:moveTo>
                  <a:lnTo>
                    <a:pt x="321468" y="197644"/>
                  </a:lnTo>
                  <a:lnTo>
                    <a:pt x="378618" y="133350"/>
                  </a:lnTo>
                  <a:lnTo>
                    <a:pt x="402431" y="95250"/>
                  </a:lnTo>
                  <a:lnTo>
                    <a:pt x="407193" y="73819"/>
                  </a:lnTo>
                  <a:lnTo>
                    <a:pt x="395287" y="0"/>
                  </a:lnTo>
                  <a:lnTo>
                    <a:pt x="611981" y="200025"/>
                  </a:lnTo>
                  <a:lnTo>
                    <a:pt x="566737" y="221456"/>
                  </a:lnTo>
                  <a:lnTo>
                    <a:pt x="461962" y="300038"/>
                  </a:lnTo>
                  <a:lnTo>
                    <a:pt x="316706" y="400050"/>
                  </a:lnTo>
                  <a:lnTo>
                    <a:pt x="183356" y="488156"/>
                  </a:lnTo>
                  <a:lnTo>
                    <a:pt x="102393" y="540544"/>
                  </a:lnTo>
                  <a:lnTo>
                    <a:pt x="78581" y="557213"/>
                  </a:lnTo>
                  <a:lnTo>
                    <a:pt x="57150" y="566738"/>
                  </a:lnTo>
                  <a:lnTo>
                    <a:pt x="28575" y="571500"/>
                  </a:lnTo>
                  <a:lnTo>
                    <a:pt x="11906" y="566738"/>
                  </a:lnTo>
                  <a:lnTo>
                    <a:pt x="2381" y="557213"/>
                  </a:lnTo>
                  <a:lnTo>
                    <a:pt x="0" y="540544"/>
                  </a:lnTo>
                  <a:lnTo>
                    <a:pt x="7143" y="516731"/>
                  </a:lnTo>
                  <a:lnTo>
                    <a:pt x="33337" y="488156"/>
                  </a:lnTo>
                  <a:lnTo>
                    <a:pt x="209550" y="3190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2">
              <a:extLst>
                <a:ext uri="{FF2B5EF4-FFF2-40B4-BE49-F238E27FC236}">
                  <a16:creationId xmlns:a16="http://schemas.microsoft.com/office/drawing/2014/main" id="{DA9AAA07-8F58-4C0D-A580-673B146111B1}"/>
                </a:ext>
              </a:extLst>
            </p:cNvPr>
            <p:cNvSpPr/>
            <p:nvPr/>
          </p:nvSpPr>
          <p:spPr>
            <a:xfrm>
              <a:off x="4919665" y="2125663"/>
              <a:ext cx="1579562" cy="1169987"/>
            </a:xfrm>
            <a:custGeom>
              <a:avLst/>
              <a:gdLst>
                <a:gd name="connsiteX0" fmla="*/ 1114425 w 1578768"/>
                <a:gd name="connsiteY0" fmla="*/ 654844 h 1169194"/>
                <a:gd name="connsiteX1" fmla="*/ 883443 w 1578768"/>
                <a:gd name="connsiteY1" fmla="*/ 790575 h 1169194"/>
                <a:gd name="connsiteX2" fmla="*/ 661987 w 1578768"/>
                <a:gd name="connsiteY2" fmla="*/ 907257 h 1169194"/>
                <a:gd name="connsiteX3" fmla="*/ 476250 w 1578768"/>
                <a:gd name="connsiteY3" fmla="*/ 992982 h 1169194"/>
                <a:gd name="connsiteX4" fmla="*/ 211931 w 1578768"/>
                <a:gd name="connsiteY4" fmla="*/ 1107282 h 1169194"/>
                <a:gd name="connsiteX5" fmla="*/ 76200 w 1578768"/>
                <a:gd name="connsiteY5" fmla="*/ 1166813 h 1169194"/>
                <a:gd name="connsiteX6" fmla="*/ 47625 w 1578768"/>
                <a:gd name="connsiteY6" fmla="*/ 1169194 h 1169194"/>
                <a:gd name="connsiteX7" fmla="*/ 16668 w 1578768"/>
                <a:gd name="connsiteY7" fmla="*/ 1159669 h 1169194"/>
                <a:gd name="connsiteX8" fmla="*/ 0 w 1578768"/>
                <a:gd name="connsiteY8" fmla="*/ 1147763 h 1169194"/>
                <a:gd name="connsiteX9" fmla="*/ 0 w 1578768"/>
                <a:gd name="connsiteY9" fmla="*/ 1123950 h 1169194"/>
                <a:gd name="connsiteX10" fmla="*/ 19050 w 1578768"/>
                <a:gd name="connsiteY10" fmla="*/ 1100138 h 1169194"/>
                <a:gd name="connsiteX11" fmla="*/ 207168 w 1578768"/>
                <a:gd name="connsiteY11" fmla="*/ 1012032 h 1169194"/>
                <a:gd name="connsiteX12" fmla="*/ 428625 w 1578768"/>
                <a:gd name="connsiteY12" fmla="*/ 890588 h 1169194"/>
                <a:gd name="connsiteX13" fmla="*/ 564356 w 1578768"/>
                <a:gd name="connsiteY13" fmla="*/ 807244 h 1169194"/>
                <a:gd name="connsiteX14" fmla="*/ 714375 w 1578768"/>
                <a:gd name="connsiteY14" fmla="*/ 709613 h 1169194"/>
                <a:gd name="connsiteX15" fmla="*/ 819150 w 1578768"/>
                <a:gd name="connsiteY15" fmla="*/ 633413 h 1169194"/>
                <a:gd name="connsiteX16" fmla="*/ 904875 w 1578768"/>
                <a:gd name="connsiteY16" fmla="*/ 564357 h 1169194"/>
                <a:gd name="connsiteX17" fmla="*/ 1007268 w 1578768"/>
                <a:gd name="connsiteY17" fmla="*/ 476250 h 1169194"/>
                <a:gd name="connsiteX18" fmla="*/ 1081087 w 1578768"/>
                <a:gd name="connsiteY18" fmla="*/ 407194 h 1169194"/>
                <a:gd name="connsiteX19" fmla="*/ 1154906 w 1578768"/>
                <a:gd name="connsiteY19" fmla="*/ 326232 h 1169194"/>
                <a:gd name="connsiteX20" fmla="*/ 1185862 w 1578768"/>
                <a:gd name="connsiteY20" fmla="*/ 283369 h 1169194"/>
                <a:gd name="connsiteX21" fmla="*/ 1219200 w 1578768"/>
                <a:gd name="connsiteY21" fmla="*/ 226219 h 1169194"/>
                <a:gd name="connsiteX22" fmla="*/ 1233487 w 1578768"/>
                <a:gd name="connsiteY22" fmla="*/ 188119 h 1169194"/>
                <a:gd name="connsiteX23" fmla="*/ 1238250 w 1578768"/>
                <a:gd name="connsiteY23" fmla="*/ 150019 h 1169194"/>
                <a:gd name="connsiteX24" fmla="*/ 1233487 w 1578768"/>
                <a:gd name="connsiteY24" fmla="*/ 121444 h 1169194"/>
                <a:gd name="connsiteX25" fmla="*/ 1221581 w 1578768"/>
                <a:gd name="connsiteY25" fmla="*/ 83344 h 1169194"/>
                <a:gd name="connsiteX26" fmla="*/ 1200150 w 1578768"/>
                <a:gd name="connsiteY26" fmla="*/ 59532 h 1169194"/>
                <a:gd name="connsiteX27" fmla="*/ 1185862 w 1578768"/>
                <a:gd name="connsiteY27" fmla="*/ 38100 h 1169194"/>
                <a:gd name="connsiteX28" fmla="*/ 1183481 w 1578768"/>
                <a:gd name="connsiteY28" fmla="*/ 23813 h 1169194"/>
                <a:gd name="connsiteX29" fmla="*/ 1190625 w 1578768"/>
                <a:gd name="connsiteY29" fmla="*/ 9525 h 1169194"/>
                <a:gd name="connsiteX30" fmla="*/ 1219200 w 1578768"/>
                <a:gd name="connsiteY30" fmla="*/ 0 h 1169194"/>
                <a:gd name="connsiteX31" fmla="*/ 1278731 w 1578768"/>
                <a:gd name="connsiteY31" fmla="*/ 4763 h 1169194"/>
                <a:gd name="connsiteX32" fmla="*/ 1331118 w 1578768"/>
                <a:gd name="connsiteY32" fmla="*/ 14288 h 1169194"/>
                <a:gd name="connsiteX33" fmla="*/ 1400175 w 1578768"/>
                <a:gd name="connsiteY33" fmla="*/ 28575 h 1169194"/>
                <a:gd name="connsiteX34" fmla="*/ 1450181 w 1578768"/>
                <a:gd name="connsiteY34" fmla="*/ 47625 h 1169194"/>
                <a:gd name="connsiteX35" fmla="*/ 1500187 w 1578768"/>
                <a:gd name="connsiteY35" fmla="*/ 71438 h 1169194"/>
                <a:gd name="connsiteX36" fmla="*/ 1533525 w 1578768"/>
                <a:gd name="connsiteY36" fmla="*/ 92869 h 1169194"/>
                <a:gd name="connsiteX37" fmla="*/ 1557337 w 1578768"/>
                <a:gd name="connsiteY37" fmla="*/ 119063 h 1169194"/>
                <a:gd name="connsiteX38" fmla="*/ 1574006 w 1578768"/>
                <a:gd name="connsiteY38" fmla="*/ 147638 h 1169194"/>
                <a:gd name="connsiteX39" fmla="*/ 1578768 w 1578768"/>
                <a:gd name="connsiteY39" fmla="*/ 176213 h 1169194"/>
                <a:gd name="connsiteX40" fmla="*/ 1574006 w 1578768"/>
                <a:gd name="connsiteY40" fmla="*/ 221457 h 1169194"/>
                <a:gd name="connsiteX41" fmla="*/ 1569243 w 1578768"/>
                <a:gd name="connsiteY41" fmla="*/ 264319 h 1169194"/>
                <a:gd name="connsiteX42" fmla="*/ 1521618 w 1578768"/>
                <a:gd name="connsiteY42" fmla="*/ 321469 h 1169194"/>
                <a:gd name="connsiteX43" fmla="*/ 1421606 w 1578768"/>
                <a:gd name="connsiteY43" fmla="*/ 416719 h 1169194"/>
                <a:gd name="connsiteX44" fmla="*/ 1319212 w 1578768"/>
                <a:gd name="connsiteY44" fmla="*/ 504825 h 1169194"/>
                <a:gd name="connsiteX45" fmla="*/ 1231106 w 1578768"/>
                <a:gd name="connsiteY45" fmla="*/ 569119 h 1169194"/>
                <a:gd name="connsiteX46" fmla="*/ 1114425 w 1578768"/>
                <a:gd name="connsiteY46" fmla="*/ 654844 h 1169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578768" h="1169194">
                  <a:moveTo>
                    <a:pt x="1114425" y="654844"/>
                  </a:moveTo>
                  <a:lnTo>
                    <a:pt x="883443" y="790575"/>
                  </a:lnTo>
                  <a:lnTo>
                    <a:pt x="661987" y="907257"/>
                  </a:lnTo>
                  <a:lnTo>
                    <a:pt x="476250" y="992982"/>
                  </a:lnTo>
                  <a:lnTo>
                    <a:pt x="211931" y="1107282"/>
                  </a:lnTo>
                  <a:lnTo>
                    <a:pt x="76200" y="1166813"/>
                  </a:lnTo>
                  <a:lnTo>
                    <a:pt x="47625" y="1169194"/>
                  </a:lnTo>
                  <a:lnTo>
                    <a:pt x="16668" y="1159669"/>
                  </a:lnTo>
                  <a:lnTo>
                    <a:pt x="0" y="1147763"/>
                  </a:lnTo>
                  <a:lnTo>
                    <a:pt x="0" y="1123950"/>
                  </a:lnTo>
                  <a:lnTo>
                    <a:pt x="19050" y="1100138"/>
                  </a:lnTo>
                  <a:lnTo>
                    <a:pt x="207168" y="1012032"/>
                  </a:lnTo>
                  <a:lnTo>
                    <a:pt x="428625" y="890588"/>
                  </a:lnTo>
                  <a:lnTo>
                    <a:pt x="564356" y="807244"/>
                  </a:lnTo>
                  <a:lnTo>
                    <a:pt x="714375" y="709613"/>
                  </a:lnTo>
                  <a:lnTo>
                    <a:pt x="819150" y="633413"/>
                  </a:lnTo>
                  <a:lnTo>
                    <a:pt x="904875" y="564357"/>
                  </a:lnTo>
                  <a:lnTo>
                    <a:pt x="1007268" y="476250"/>
                  </a:lnTo>
                  <a:lnTo>
                    <a:pt x="1081087" y="407194"/>
                  </a:lnTo>
                  <a:lnTo>
                    <a:pt x="1154906" y="326232"/>
                  </a:lnTo>
                  <a:lnTo>
                    <a:pt x="1185862" y="283369"/>
                  </a:lnTo>
                  <a:lnTo>
                    <a:pt x="1219200" y="226219"/>
                  </a:lnTo>
                  <a:lnTo>
                    <a:pt x="1233487" y="188119"/>
                  </a:lnTo>
                  <a:lnTo>
                    <a:pt x="1238250" y="150019"/>
                  </a:lnTo>
                  <a:lnTo>
                    <a:pt x="1233487" y="121444"/>
                  </a:lnTo>
                  <a:lnTo>
                    <a:pt x="1221581" y="83344"/>
                  </a:lnTo>
                  <a:lnTo>
                    <a:pt x="1200150" y="59532"/>
                  </a:lnTo>
                  <a:lnTo>
                    <a:pt x="1185862" y="38100"/>
                  </a:lnTo>
                  <a:lnTo>
                    <a:pt x="1183481" y="23813"/>
                  </a:lnTo>
                  <a:lnTo>
                    <a:pt x="1190625" y="9525"/>
                  </a:lnTo>
                  <a:lnTo>
                    <a:pt x="1219200" y="0"/>
                  </a:lnTo>
                  <a:lnTo>
                    <a:pt x="1278731" y="4763"/>
                  </a:lnTo>
                  <a:lnTo>
                    <a:pt x="1331118" y="14288"/>
                  </a:lnTo>
                  <a:lnTo>
                    <a:pt x="1400175" y="28575"/>
                  </a:lnTo>
                  <a:lnTo>
                    <a:pt x="1450181" y="47625"/>
                  </a:lnTo>
                  <a:lnTo>
                    <a:pt x="1500187" y="71438"/>
                  </a:lnTo>
                  <a:lnTo>
                    <a:pt x="1533525" y="92869"/>
                  </a:lnTo>
                  <a:lnTo>
                    <a:pt x="1557337" y="119063"/>
                  </a:lnTo>
                  <a:lnTo>
                    <a:pt x="1574006" y="147638"/>
                  </a:lnTo>
                  <a:lnTo>
                    <a:pt x="1578768" y="176213"/>
                  </a:lnTo>
                  <a:lnTo>
                    <a:pt x="1574006" y="221457"/>
                  </a:lnTo>
                  <a:lnTo>
                    <a:pt x="1569243" y="264319"/>
                  </a:lnTo>
                  <a:lnTo>
                    <a:pt x="1521618" y="321469"/>
                  </a:lnTo>
                  <a:lnTo>
                    <a:pt x="1421606" y="416719"/>
                  </a:lnTo>
                  <a:lnTo>
                    <a:pt x="1319212" y="504825"/>
                  </a:lnTo>
                  <a:lnTo>
                    <a:pt x="1231106" y="569119"/>
                  </a:lnTo>
                  <a:lnTo>
                    <a:pt x="1114425" y="65484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3">
              <a:extLst>
                <a:ext uri="{FF2B5EF4-FFF2-40B4-BE49-F238E27FC236}">
                  <a16:creationId xmlns:a16="http://schemas.microsoft.com/office/drawing/2014/main" id="{C576DB6D-B159-44B7-AA8D-0B3AE4C5A6D6}"/>
                </a:ext>
              </a:extLst>
            </p:cNvPr>
            <p:cNvSpPr/>
            <p:nvPr/>
          </p:nvSpPr>
          <p:spPr>
            <a:xfrm>
              <a:off x="6319840" y="2314574"/>
              <a:ext cx="2208212" cy="1085850"/>
            </a:xfrm>
            <a:custGeom>
              <a:avLst/>
              <a:gdLst>
                <a:gd name="connsiteX0" fmla="*/ 609600 w 2207418"/>
                <a:gd name="connsiteY0" fmla="*/ 516731 h 1085850"/>
                <a:gd name="connsiteX1" fmla="*/ 433387 w 2207418"/>
                <a:gd name="connsiteY1" fmla="*/ 381000 h 1085850"/>
                <a:gd name="connsiteX2" fmla="*/ 278606 w 2207418"/>
                <a:gd name="connsiteY2" fmla="*/ 271463 h 1085850"/>
                <a:gd name="connsiteX3" fmla="*/ 0 w 2207418"/>
                <a:gd name="connsiteY3" fmla="*/ 83344 h 1085850"/>
                <a:gd name="connsiteX4" fmla="*/ 80962 w 2207418"/>
                <a:gd name="connsiteY4" fmla="*/ 0 h 1085850"/>
                <a:gd name="connsiteX5" fmla="*/ 269081 w 2207418"/>
                <a:gd name="connsiteY5" fmla="*/ 121444 h 1085850"/>
                <a:gd name="connsiteX6" fmla="*/ 481012 w 2207418"/>
                <a:gd name="connsiteY6" fmla="*/ 254794 h 1085850"/>
                <a:gd name="connsiteX7" fmla="*/ 676275 w 2207418"/>
                <a:gd name="connsiteY7" fmla="*/ 371475 h 1085850"/>
                <a:gd name="connsiteX8" fmla="*/ 852487 w 2207418"/>
                <a:gd name="connsiteY8" fmla="*/ 466725 h 1085850"/>
                <a:gd name="connsiteX9" fmla="*/ 1047750 w 2207418"/>
                <a:gd name="connsiteY9" fmla="*/ 569119 h 1085850"/>
                <a:gd name="connsiteX10" fmla="*/ 1245393 w 2207418"/>
                <a:gd name="connsiteY10" fmla="*/ 661988 h 1085850"/>
                <a:gd name="connsiteX11" fmla="*/ 1359693 w 2207418"/>
                <a:gd name="connsiteY11" fmla="*/ 714375 h 1085850"/>
                <a:gd name="connsiteX12" fmla="*/ 1473993 w 2207418"/>
                <a:gd name="connsiteY12" fmla="*/ 762000 h 1085850"/>
                <a:gd name="connsiteX13" fmla="*/ 1635918 w 2207418"/>
                <a:gd name="connsiteY13" fmla="*/ 816769 h 1085850"/>
                <a:gd name="connsiteX14" fmla="*/ 1807368 w 2207418"/>
                <a:gd name="connsiteY14" fmla="*/ 864394 h 1085850"/>
                <a:gd name="connsiteX15" fmla="*/ 1938337 w 2207418"/>
                <a:gd name="connsiteY15" fmla="*/ 895350 h 1085850"/>
                <a:gd name="connsiteX16" fmla="*/ 2107406 w 2207418"/>
                <a:gd name="connsiteY16" fmla="*/ 926306 h 1085850"/>
                <a:gd name="connsiteX17" fmla="*/ 2140743 w 2207418"/>
                <a:gd name="connsiteY17" fmla="*/ 931069 h 1085850"/>
                <a:gd name="connsiteX18" fmla="*/ 2166937 w 2207418"/>
                <a:gd name="connsiteY18" fmla="*/ 938213 h 1085850"/>
                <a:gd name="connsiteX19" fmla="*/ 2188368 w 2207418"/>
                <a:gd name="connsiteY19" fmla="*/ 950119 h 1085850"/>
                <a:gd name="connsiteX20" fmla="*/ 2202656 w 2207418"/>
                <a:gd name="connsiteY20" fmla="*/ 964406 h 1085850"/>
                <a:gd name="connsiteX21" fmla="*/ 2207418 w 2207418"/>
                <a:gd name="connsiteY21" fmla="*/ 978694 h 1085850"/>
                <a:gd name="connsiteX22" fmla="*/ 2202656 w 2207418"/>
                <a:gd name="connsiteY22" fmla="*/ 992981 h 1085850"/>
                <a:gd name="connsiteX23" fmla="*/ 2193131 w 2207418"/>
                <a:gd name="connsiteY23" fmla="*/ 1004888 h 1085850"/>
                <a:gd name="connsiteX24" fmla="*/ 2164556 w 2207418"/>
                <a:gd name="connsiteY24" fmla="*/ 1019175 h 1085850"/>
                <a:gd name="connsiteX25" fmla="*/ 2083593 w 2207418"/>
                <a:gd name="connsiteY25" fmla="*/ 1031081 h 1085850"/>
                <a:gd name="connsiteX26" fmla="*/ 1843087 w 2207418"/>
                <a:gd name="connsiteY26" fmla="*/ 1045369 h 1085850"/>
                <a:gd name="connsiteX27" fmla="*/ 1640681 w 2207418"/>
                <a:gd name="connsiteY27" fmla="*/ 1069181 h 1085850"/>
                <a:gd name="connsiteX28" fmla="*/ 1454943 w 2207418"/>
                <a:gd name="connsiteY28" fmla="*/ 1085850 h 1085850"/>
                <a:gd name="connsiteX29" fmla="*/ 1426368 w 2207418"/>
                <a:gd name="connsiteY29" fmla="*/ 1085850 h 1085850"/>
                <a:gd name="connsiteX30" fmla="*/ 1364456 w 2207418"/>
                <a:gd name="connsiteY30" fmla="*/ 1076325 h 1085850"/>
                <a:gd name="connsiteX31" fmla="*/ 1309687 w 2207418"/>
                <a:gd name="connsiteY31" fmla="*/ 1057275 h 1085850"/>
                <a:gd name="connsiteX32" fmla="*/ 1240631 w 2207418"/>
                <a:gd name="connsiteY32" fmla="*/ 1023938 h 1085850"/>
                <a:gd name="connsiteX33" fmla="*/ 1178718 w 2207418"/>
                <a:gd name="connsiteY33" fmla="*/ 983456 h 1085850"/>
                <a:gd name="connsiteX34" fmla="*/ 1042987 w 2207418"/>
                <a:gd name="connsiteY34" fmla="*/ 871538 h 1085850"/>
                <a:gd name="connsiteX35" fmla="*/ 814387 w 2207418"/>
                <a:gd name="connsiteY35" fmla="*/ 685800 h 1085850"/>
                <a:gd name="connsiteX36" fmla="*/ 609600 w 2207418"/>
                <a:gd name="connsiteY36" fmla="*/ 516731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07418" h="1085850">
                  <a:moveTo>
                    <a:pt x="609600" y="516731"/>
                  </a:moveTo>
                  <a:lnTo>
                    <a:pt x="433387" y="381000"/>
                  </a:lnTo>
                  <a:lnTo>
                    <a:pt x="278606" y="271463"/>
                  </a:lnTo>
                  <a:lnTo>
                    <a:pt x="0" y="83344"/>
                  </a:lnTo>
                  <a:lnTo>
                    <a:pt x="80962" y="0"/>
                  </a:lnTo>
                  <a:lnTo>
                    <a:pt x="269081" y="121444"/>
                  </a:lnTo>
                  <a:lnTo>
                    <a:pt x="481012" y="254794"/>
                  </a:lnTo>
                  <a:lnTo>
                    <a:pt x="676275" y="371475"/>
                  </a:lnTo>
                  <a:lnTo>
                    <a:pt x="852487" y="466725"/>
                  </a:lnTo>
                  <a:lnTo>
                    <a:pt x="1047750" y="569119"/>
                  </a:lnTo>
                  <a:lnTo>
                    <a:pt x="1245393" y="661988"/>
                  </a:lnTo>
                  <a:lnTo>
                    <a:pt x="1359693" y="714375"/>
                  </a:lnTo>
                  <a:lnTo>
                    <a:pt x="1473993" y="762000"/>
                  </a:lnTo>
                  <a:lnTo>
                    <a:pt x="1635918" y="816769"/>
                  </a:lnTo>
                  <a:lnTo>
                    <a:pt x="1807368" y="864394"/>
                  </a:lnTo>
                  <a:lnTo>
                    <a:pt x="1938337" y="895350"/>
                  </a:lnTo>
                  <a:lnTo>
                    <a:pt x="2107406" y="926306"/>
                  </a:lnTo>
                  <a:lnTo>
                    <a:pt x="2140743" y="931069"/>
                  </a:lnTo>
                  <a:lnTo>
                    <a:pt x="2166937" y="938213"/>
                  </a:lnTo>
                  <a:lnTo>
                    <a:pt x="2188368" y="950119"/>
                  </a:lnTo>
                  <a:lnTo>
                    <a:pt x="2202656" y="964406"/>
                  </a:lnTo>
                  <a:lnTo>
                    <a:pt x="2207418" y="978694"/>
                  </a:lnTo>
                  <a:lnTo>
                    <a:pt x="2202656" y="992981"/>
                  </a:lnTo>
                  <a:lnTo>
                    <a:pt x="2193131" y="1004888"/>
                  </a:lnTo>
                  <a:lnTo>
                    <a:pt x="2164556" y="1019175"/>
                  </a:lnTo>
                  <a:lnTo>
                    <a:pt x="2083593" y="1031081"/>
                  </a:lnTo>
                  <a:lnTo>
                    <a:pt x="1843087" y="1045369"/>
                  </a:lnTo>
                  <a:lnTo>
                    <a:pt x="1640681" y="1069181"/>
                  </a:lnTo>
                  <a:lnTo>
                    <a:pt x="1454943" y="1085850"/>
                  </a:lnTo>
                  <a:lnTo>
                    <a:pt x="1426368" y="1085850"/>
                  </a:lnTo>
                  <a:lnTo>
                    <a:pt x="1364456" y="1076325"/>
                  </a:lnTo>
                  <a:lnTo>
                    <a:pt x="1309687" y="1057275"/>
                  </a:lnTo>
                  <a:lnTo>
                    <a:pt x="1240631" y="1023938"/>
                  </a:lnTo>
                  <a:lnTo>
                    <a:pt x="1178718" y="983456"/>
                  </a:lnTo>
                  <a:lnTo>
                    <a:pt x="1042987" y="871538"/>
                  </a:lnTo>
                  <a:lnTo>
                    <a:pt x="814387" y="685800"/>
                  </a:lnTo>
                  <a:lnTo>
                    <a:pt x="609600" y="5167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5">
              <a:extLst>
                <a:ext uri="{FF2B5EF4-FFF2-40B4-BE49-F238E27FC236}">
                  <a16:creationId xmlns:a16="http://schemas.microsoft.com/office/drawing/2014/main" id="{19C319F8-CD8F-4AA2-8059-7E7ADAD1E622}"/>
                </a:ext>
              </a:extLst>
            </p:cNvPr>
            <p:cNvSpPr/>
            <p:nvPr/>
          </p:nvSpPr>
          <p:spPr>
            <a:xfrm rot="16200000">
              <a:off x="3954465" y="4029075"/>
              <a:ext cx="2020888" cy="388937"/>
            </a:xfrm>
            <a:custGeom>
              <a:avLst/>
              <a:gdLst>
                <a:gd name="connsiteX0" fmla="*/ 1007269 w 2021681"/>
                <a:gd name="connsiteY0" fmla="*/ 383381 h 388144"/>
                <a:gd name="connsiteX1" fmla="*/ 823913 w 2021681"/>
                <a:gd name="connsiteY1" fmla="*/ 383381 h 388144"/>
                <a:gd name="connsiteX2" fmla="*/ 671513 w 2021681"/>
                <a:gd name="connsiteY2" fmla="*/ 381000 h 388144"/>
                <a:gd name="connsiteX3" fmla="*/ 230981 w 2021681"/>
                <a:gd name="connsiteY3" fmla="*/ 359569 h 388144"/>
                <a:gd name="connsiteX4" fmla="*/ 121444 w 2021681"/>
                <a:gd name="connsiteY4" fmla="*/ 347663 h 388144"/>
                <a:gd name="connsiteX5" fmla="*/ 80963 w 2021681"/>
                <a:gd name="connsiteY5" fmla="*/ 311944 h 388144"/>
                <a:gd name="connsiteX6" fmla="*/ 45244 w 2021681"/>
                <a:gd name="connsiteY6" fmla="*/ 276225 h 388144"/>
                <a:gd name="connsiteX7" fmla="*/ 21431 w 2021681"/>
                <a:gd name="connsiteY7" fmla="*/ 247650 h 388144"/>
                <a:gd name="connsiteX8" fmla="*/ 4763 w 2021681"/>
                <a:gd name="connsiteY8" fmla="*/ 219075 h 388144"/>
                <a:gd name="connsiteX9" fmla="*/ 0 w 2021681"/>
                <a:gd name="connsiteY9" fmla="*/ 195263 h 388144"/>
                <a:gd name="connsiteX10" fmla="*/ 2381 w 2021681"/>
                <a:gd name="connsiteY10" fmla="*/ 173831 h 388144"/>
                <a:gd name="connsiteX11" fmla="*/ 16669 w 2021681"/>
                <a:gd name="connsiteY11" fmla="*/ 152400 h 388144"/>
                <a:gd name="connsiteX12" fmla="*/ 38100 w 2021681"/>
                <a:gd name="connsiteY12" fmla="*/ 138113 h 388144"/>
                <a:gd name="connsiteX13" fmla="*/ 73819 w 2021681"/>
                <a:gd name="connsiteY13" fmla="*/ 123825 h 388144"/>
                <a:gd name="connsiteX14" fmla="*/ 159544 w 2021681"/>
                <a:gd name="connsiteY14" fmla="*/ 107156 h 388144"/>
                <a:gd name="connsiteX15" fmla="*/ 259556 w 2021681"/>
                <a:gd name="connsiteY15" fmla="*/ 95250 h 388144"/>
                <a:gd name="connsiteX16" fmla="*/ 373856 w 2021681"/>
                <a:gd name="connsiteY16" fmla="*/ 90488 h 388144"/>
                <a:gd name="connsiteX17" fmla="*/ 473869 w 2021681"/>
                <a:gd name="connsiteY17" fmla="*/ 90488 h 388144"/>
                <a:gd name="connsiteX18" fmla="*/ 609600 w 2021681"/>
                <a:gd name="connsiteY18" fmla="*/ 100013 h 388144"/>
                <a:gd name="connsiteX19" fmla="*/ 883444 w 2021681"/>
                <a:gd name="connsiteY19" fmla="*/ 121444 h 388144"/>
                <a:gd name="connsiteX20" fmla="*/ 1069181 w 2021681"/>
                <a:gd name="connsiteY20" fmla="*/ 130969 h 388144"/>
                <a:gd name="connsiteX21" fmla="*/ 1335881 w 2021681"/>
                <a:gd name="connsiteY21" fmla="*/ 138113 h 388144"/>
                <a:gd name="connsiteX22" fmla="*/ 1566863 w 2021681"/>
                <a:gd name="connsiteY22" fmla="*/ 135731 h 388144"/>
                <a:gd name="connsiteX23" fmla="*/ 1721644 w 2021681"/>
                <a:gd name="connsiteY23" fmla="*/ 133350 h 388144"/>
                <a:gd name="connsiteX24" fmla="*/ 1788319 w 2021681"/>
                <a:gd name="connsiteY24" fmla="*/ 123825 h 388144"/>
                <a:gd name="connsiteX25" fmla="*/ 1831181 w 2021681"/>
                <a:gd name="connsiteY25" fmla="*/ 114300 h 388144"/>
                <a:gd name="connsiteX26" fmla="*/ 1874044 w 2021681"/>
                <a:gd name="connsiteY26" fmla="*/ 95250 h 388144"/>
                <a:gd name="connsiteX27" fmla="*/ 1912144 w 2021681"/>
                <a:gd name="connsiteY27" fmla="*/ 73819 h 388144"/>
                <a:gd name="connsiteX28" fmla="*/ 1933575 w 2021681"/>
                <a:gd name="connsiteY28" fmla="*/ 54769 h 388144"/>
                <a:gd name="connsiteX29" fmla="*/ 1952625 w 2021681"/>
                <a:gd name="connsiteY29" fmla="*/ 35719 h 388144"/>
                <a:gd name="connsiteX30" fmla="*/ 1966913 w 2021681"/>
                <a:gd name="connsiteY30" fmla="*/ 16669 h 388144"/>
                <a:gd name="connsiteX31" fmla="*/ 1976438 w 2021681"/>
                <a:gd name="connsiteY31" fmla="*/ 7144 h 388144"/>
                <a:gd name="connsiteX32" fmla="*/ 1988344 w 2021681"/>
                <a:gd name="connsiteY32" fmla="*/ 0 h 388144"/>
                <a:gd name="connsiteX33" fmla="*/ 2000250 w 2021681"/>
                <a:gd name="connsiteY33" fmla="*/ 0 h 388144"/>
                <a:gd name="connsiteX34" fmla="*/ 2009775 w 2021681"/>
                <a:gd name="connsiteY34" fmla="*/ 7144 h 388144"/>
                <a:gd name="connsiteX35" fmla="*/ 2016919 w 2021681"/>
                <a:gd name="connsiteY35" fmla="*/ 26194 h 388144"/>
                <a:gd name="connsiteX36" fmla="*/ 2021681 w 2021681"/>
                <a:gd name="connsiteY36" fmla="*/ 54769 h 388144"/>
                <a:gd name="connsiteX37" fmla="*/ 2021681 w 2021681"/>
                <a:gd name="connsiteY37" fmla="*/ 90488 h 388144"/>
                <a:gd name="connsiteX38" fmla="*/ 2009775 w 2021681"/>
                <a:gd name="connsiteY38" fmla="*/ 185738 h 388144"/>
                <a:gd name="connsiteX39" fmla="*/ 1985963 w 2021681"/>
                <a:gd name="connsiteY39" fmla="*/ 328613 h 388144"/>
                <a:gd name="connsiteX40" fmla="*/ 1969294 w 2021681"/>
                <a:gd name="connsiteY40" fmla="*/ 388144 h 388144"/>
                <a:gd name="connsiteX41" fmla="*/ 1819275 w 2021681"/>
                <a:gd name="connsiteY41" fmla="*/ 383381 h 388144"/>
                <a:gd name="connsiteX42" fmla="*/ 1393031 w 2021681"/>
                <a:gd name="connsiteY42" fmla="*/ 383381 h 388144"/>
                <a:gd name="connsiteX43" fmla="*/ 1007269 w 2021681"/>
                <a:gd name="connsiteY43" fmla="*/ 383381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021681" h="388144">
                  <a:moveTo>
                    <a:pt x="1007269" y="383381"/>
                  </a:moveTo>
                  <a:lnTo>
                    <a:pt x="823913" y="383381"/>
                  </a:lnTo>
                  <a:lnTo>
                    <a:pt x="671513" y="381000"/>
                  </a:lnTo>
                  <a:lnTo>
                    <a:pt x="230981" y="359569"/>
                  </a:lnTo>
                  <a:lnTo>
                    <a:pt x="121444" y="347663"/>
                  </a:lnTo>
                  <a:lnTo>
                    <a:pt x="80963" y="311944"/>
                  </a:lnTo>
                  <a:lnTo>
                    <a:pt x="45244" y="276225"/>
                  </a:lnTo>
                  <a:lnTo>
                    <a:pt x="21431" y="247650"/>
                  </a:lnTo>
                  <a:lnTo>
                    <a:pt x="4763" y="219075"/>
                  </a:lnTo>
                  <a:lnTo>
                    <a:pt x="0" y="195263"/>
                  </a:lnTo>
                  <a:lnTo>
                    <a:pt x="2381" y="173831"/>
                  </a:lnTo>
                  <a:lnTo>
                    <a:pt x="16669" y="152400"/>
                  </a:lnTo>
                  <a:lnTo>
                    <a:pt x="38100" y="138113"/>
                  </a:lnTo>
                  <a:lnTo>
                    <a:pt x="73819" y="123825"/>
                  </a:lnTo>
                  <a:lnTo>
                    <a:pt x="159544" y="107156"/>
                  </a:lnTo>
                  <a:lnTo>
                    <a:pt x="259556" y="95250"/>
                  </a:lnTo>
                  <a:lnTo>
                    <a:pt x="373856" y="90488"/>
                  </a:lnTo>
                  <a:lnTo>
                    <a:pt x="473869" y="90488"/>
                  </a:lnTo>
                  <a:lnTo>
                    <a:pt x="609600" y="100013"/>
                  </a:lnTo>
                  <a:lnTo>
                    <a:pt x="883444" y="121444"/>
                  </a:lnTo>
                  <a:lnTo>
                    <a:pt x="1069181" y="130969"/>
                  </a:lnTo>
                  <a:lnTo>
                    <a:pt x="1335881" y="138113"/>
                  </a:lnTo>
                  <a:lnTo>
                    <a:pt x="1566863" y="135731"/>
                  </a:lnTo>
                  <a:lnTo>
                    <a:pt x="1721644" y="133350"/>
                  </a:lnTo>
                  <a:lnTo>
                    <a:pt x="1788319" y="123825"/>
                  </a:lnTo>
                  <a:lnTo>
                    <a:pt x="1831181" y="114300"/>
                  </a:lnTo>
                  <a:lnTo>
                    <a:pt x="1874044" y="95250"/>
                  </a:lnTo>
                  <a:lnTo>
                    <a:pt x="1912144" y="73819"/>
                  </a:lnTo>
                  <a:lnTo>
                    <a:pt x="1933575" y="54769"/>
                  </a:lnTo>
                  <a:lnTo>
                    <a:pt x="1952625" y="35719"/>
                  </a:lnTo>
                  <a:lnTo>
                    <a:pt x="1966913" y="16669"/>
                  </a:lnTo>
                  <a:lnTo>
                    <a:pt x="1976438" y="7144"/>
                  </a:lnTo>
                  <a:lnTo>
                    <a:pt x="1988344" y="0"/>
                  </a:lnTo>
                  <a:lnTo>
                    <a:pt x="2000250" y="0"/>
                  </a:lnTo>
                  <a:lnTo>
                    <a:pt x="2009775" y="7144"/>
                  </a:lnTo>
                  <a:lnTo>
                    <a:pt x="2016919" y="26194"/>
                  </a:lnTo>
                  <a:lnTo>
                    <a:pt x="2021681" y="54769"/>
                  </a:lnTo>
                  <a:lnTo>
                    <a:pt x="2021681" y="90488"/>
                  </a:lnTo>
                  <a:lnTo>
                    <a:pt x="2009775" y="185738"/>
                  </a:lnTo>
                  <a:lnTo>
                    <a:pt x="1985963" y="328613"/>
                  </a:lnTo>
                  <a:lnTo>
                    <a:pt x="1969294" y="388144"/>
                  </a:lnTo>
                  <a:lnTo>
                    <a:pt x="1819275" y="383381"/>
                  </a:lnTo>
                  <a:lnTo>
                    <a:pt x="1393031" y="383381"/>
                  </a:lnTo>
                  <a:lnTo>
                    <a:pt x="1007269" y="38338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7">
              <a:extLst>
                <a:ext uri="{FF2B5EF4-FFF2-40B4-BE49-F238E27FC236}">
                  <a16:creationId xmlns:a16="http://schemas.microsoft.com/office/drawing/2014/main" id="{30327234-9D01-481B-9B9B-E5B4E0D68066}"/>
                </a:ext>
              </a:extLst>
            </p:cNvPr>
            <p:cNvSpPr/>
            <p:nvPr/>
          </p:nvSpPr>
          <p:spPr>
            <a:xfrm>
              <a:off x="5051425" y="3063875"/>
              <a:ext cx="2216150" cy="2124075"/>
            </a:xfrm>
            <a:custGeom>
              <a:avLst/>
              <a:gdLst>
                <a:gd name="connsiteX0" fmla="*/ 577850 w 2216150"/>
                <a:gd name="connsiteY0" fmla="*/ 304800 h 2124075"/>
                <a:gd name="connsiteX1" fmla="*/ 276225 w 2216150"/>
                <a:gd name="connsiteY1" fmla="*/ 349250 h 2124075"/>
                <a:gd name="connsiteX2" fmla="*/ 34925 w 2216150"/>
                <a:gd name="connsiteY2" fmla="*/ 393700 h 2124075"/>
                <a:gd name="connsiteX3" fmla="*/ 0 w 2216150"/>
                <a:gd name="connsiteY3" fmla="*/ 196850 h 2124075"/>
                <a:gd name="connsiteX4" fmla="*/ 104775 w 2216150"/>
                <a:gd name="connsiteY4" fmla="*/ 200025 h 2124075"/>
                <a:gd name="connsiteX5" fmla="*/ 177800 w 2216150"/>
                <a:gd name="connsiteY5" fmla="*/ 200025 h 2124075"/>
                <a:gd name="connsiteX6" fmla="*/ 520700 w 2216150"/>
                <a:gd name="connsiteY6" fmla="*/ 161925 h 2124075"/>
                <a:gd name="connsiteX7" fmla="*/ 739775 w 2216150"/>
                <a:gd name="connsiteY7" fmla="*/ 139700 h 2124075"/>
                <a:gd name="connsiteX8" fmla="*/ 968375 w 2216150"/>
                <a:gd name="connsiteY8" fmla="*/ 120650 h 2124075"/>
                <a:gd name="connsiteX9" fmla="*/ 1133475 w 2216150"/>
                <a:gd name="connsiteY9" fmla="*/ 111125 h 2124075"/>
                <a:gd name="connsiteX10" fmla="*/ 1282700 w 2216150"/>
                <a:gd name="connsiteY10" fmla="*/ 95250 h 2124075"/>
                <a:gd name="connsiteX11" fmla="*/ 1403350 w 2216150"/>
                <a:gd name="connsiteY11" fmla="*/ 82550 h 2124075"/>
                <a:gd name="connsiteX12" fmla="*/ 1536700 w 2216150"/>
                <a:gd name="connsiteY12" fmla="*/ 73025 h 2124075"/>
                <a:gd name="connsiteX13" fmla="*/ 1739900 w 2216150"/>
                <a:gd name="connsiteY13" fmla="*/ 66675 h 2124075"/>
                <a:gd name="connsiteX14" fmla="*/ 1838325 w 2216150"/>
                <a:gd name="connsiteY14" fmla="*/ 34925 h 2124075"/>
                <a:gd name="connsiteX15" fmla="*/ 1911350 w 2216150"/>
                <a:gd name="connsiteY15" fmla="*/ 0 h 2124075"/>
                <a:gd name="connsiteX16" fmla="*/ 1990725 w 2216150"/>
                <a:gd name="connsiteY16" fmla="*/ 53975 h 2124075"/>
                <a:gd name="connsiteX17" fmla="*/ 2111375 w 2216150"/>
                <a:gd name="connsiteY17" fmla="*/ 136525 h 2124075"/>
                <a:gd name="connsiteX18" fmla="*/ 2187575 w 2216150"/>
                <a:gd name="connsiteY18" fmla="*/ 193675 h 2124075"/>
                <a:gd name="connsiteX19" fmla="*/ 2200275 w 2216150"/>
                <a:gd name="connsiteY19" fmla="*/ 206375 h 2124075"/>
                <a:gd name="connsiteX20" fmla="*/ 2209800 w 2216150"/>
                <a:gd name="connsiteY20" fmla="*/ 219075 h 2124075"/>
                <a:gd name="connsiteX21" fmla="*/ 2216150 w 2216150"/>
                <a:gd name="connsiteY21" fmla="*/ 238125 h 2124075"/>
                <a:gd name="connsiteX22" fmla="*/ 2216150 w 2216150"/>
                <a:gd name="connsiteY22" fmla="*/ 282575 h 2124075"/>
                <a:gd name="connsiteX23" fmla="*/ 2203450 w 2216150"/>
                <a:gd name="connsiteY23" fmla="*/ 339725 h 2124075"/>
                <a:gd name="connsiteX24" fmla="*/ 2174875 w 2216150"/>
                <a:gd name="connsiteY24" fmla="*/ 406400 h 2124075"/>
                <a:gd name="connsiteX25" fmla="*/ 2159000 w 2216150"/>
                <a:gd name="connsiteY25" fmla="*/ 511175 h 2124075"/>
                <a:gd name="connsiteX26" fmla="*/ 2152650 w 2216150"/>
                <a:gd name="connsiteY26" fmla="*/ 793750 h 2124075"/>
                <a:gd name="connsiteX27" fmla="*/ 2155825 w 2216150"/>
                <a:gd name="connsiteY27" fmla="*/ 1193800 h 2124075"/>
                <a:gd name="connsiteX28" fmla="*/ 2152650 w 2216150"/>
                <a:gd name="connsiteY28" fmla="*/ 1549400 h 2124075"/>
                <a:gd name="connsiteX29" fmla="*/ 2152650 w 2216150"/>
                <a:gd name="connsiteY29" fmla="*/ 1866900 h 2124075"/>
                <a:gd name="connsiteX30" fmla="*/ 2152650 w 2216150"/>
                <a:gd name="connsiteY30" fmla="*/ 1981200 h 2124075"/>
                <a:gd name="connsiteX31" fmla="*/ 2143125 w 2216150"/>
                <a:gd name="connsiteY31" fmla="*/ 2041525 h 2124075"/>
                <a:gd name="connsiteX32" fmla="*/ 2124075 w 2216150"/>
                <a:gd name="connsiteY32" fmla="*/ 2079625 h 2124075"/>
                <a:gd name="connsiteX33" fmla="*/ 2108200 w 2216150"/>
                <a:gd name="connsiteY33" fmla="*/ 2095500 h 2124075"/>
                <a:gd name="connsiteX34" fmla="*/ 2079625 w 2216150"/>
                <a:gd name="connsiteY34" fmla="*/ 2114550 h 2124075"/>
                <a:gd name="connsiteX35" fmla="*/ 2051050 w 2216150"/>
                <a:gd name="connsiteY35" fmla="*/ 2124075 h 2124075"/>
                <a:gd name="connsiteX36" fmla="*/ 2006600 w 2216150"/>
                <a:gd name="connsiteY36" fmla="*/ 2124075 h 2124075"/>
                <a:gd name="connsiteX37" fmla="*/ 1955800 w 2216150"/>
                <a:gd name="connsiteY37" fmla="*/ 2111375 h 2124075"/>
                <a:gd name="connsiteX38" fmla="*/ 1933575 w 2216150"/>
                <a:gd name="connsiteY38" fmla="*/ 2098675 h 2124075"/>
                <a:gd name="connsiteX39" fmla="*/ 1911350 w 2216150"/>
                <a:gd name="connsiteY39" fmla="*/ 2076450 h 2124075"/>
                <a:gd name="connsiteX40" fmla="*/ 1892300 w 2216150"/>
                <a:gd name="connsiteY40" fmla="*/ 2047875 h 2124075"/>
                <a:gd name="connsiteX41" fmla="*/ 1857375 w 2216150"/>
                <a:gd name="connsiteY41" fmla="*/ 1955800 h 2124075"/>
                <a:gd name="connsiteX42" fmla="*/ 1860550 w 2216150"/>
                <a:gd name="connsiteY42" fmla="*/ 1765300 h 2124075"/>
                <a:gd name="connsiteX43" fmla="*/ 1863725 w 2216150"/>
                <a:gd name="connsiteY43" fmla="*/ 1190625 h 2124075"/>
                <a:gd name="connsiteX44" fmla="*/ 1863725 w 2216150"/>
                <a:gd name="connsiteY44" fmla="*/ 606425 h 2124075"/>
                <a:gd name="connsiteX45" fmla="*/ 1863725 w 2216150"/>
                <a:gd name="connsiteY45" fmla="*/ 327025 h 2124075"/>
                <a:gd name="connsiteX46" fmla="*/ 1860550 w 2216150"/>
                <a:gd name="connsiteY46" fmla="*/ 288925 h 2124075"/>
                <a:gd name="connsiteX47" fmla="*/ 1847850 w 2216150"/>
                <a:gd name="connsiteY47" fmla="*/ 269875 h 2124075"/>
                <a:gd name="connsiteX48" fmla="*/ 1828800 w 2216150"/>
                <a:gd name="connsiteY48" fmla="*/ 257175 h 2124075"/>
                <a:gd name="connsiteX49" fmla="*/ 1778000 w 2216150"/>
                <a:gd name="connsiteY49" fmla="*/ 244475 h 2124075"/>
                <a:gd name="connsiteX50" fmla="*/ 1362075 w 2216150"/>
                <a:gd name="connsiteY50" fmla="*/ 250825 h 2124075"/>
                <a:gd name="connsiteX51" fmla="*/ 1012825 w 2216150"/>
                <a:gd name="connsiteY51" fmla="*/ 266700 h 2124075"/>
                <a:gd name="connsiteX52" fmla="*/ 577850 w 2216150"/>
                <a:gd name="connsiteY52" fmla="*/ 304800 h 21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216150" h="2124075">
                  <a:moveTo>
                    <a:pt x="577850" y="304800"/>
                  </a:moveTo>
                  <a:lnTo>
                    <a:pt x="276225" y="349250"/>
                  </a:lnTo>
                  <a:lnTo>
                    <a:pt x="34925" y="393700"/>
                  </a:lnTo>
                  <a:lnTo>
                    <a:pt x="0" y="196850"/>
                  </a:lnTo>
                  <a:lnTo>
                    <a:pt x="104775" y="200025"/>
                  </a:lnTo>
                  <a:lnTo>
                    <a:pt x="177800" y="200025"/>
                  </a:lnTo>
                  <a:lnTo>
                    <a:pt x="520700" y="161925"/>
                  </a:lnTo>
                  <a:lnTo>
                    <a:pt x="739775" y="139700"/>
                  </a:lnTo>
                  <a:lnTo>
                    <a:pt x="968375" y="120650"/>
                  </a:lnTo>
                  <a:lnTo>
                    <a:pt x="1133475" y="111125"/>
                  </a:lnTo>
                  <a:lnTo>
                    <a:pt x="1282700" y="95250"/>
                  </a:lnTo>
                  <a:lnTo>
                    <a:pt x="1403350" y="82550"/>
                  </a:lnTo>
                  <a:lnTo>
                    <a:pt x="1536700" y="73025"/>
                  </a:lnTo>
                  <a:lnTo>
                    <a:pt x="1739900" y="66675"/>
                  </a:lnTo>
                  <a:lnTo>
                    <a:pt x="1838325" y="34925"/>
                  </a:lnTo>
                  <a:lnTo>
                    <a:pt x="1911350" y="0"/>
                  </a:lnTo>
                  <a:lnTo>
                    <a:pt x="1990725" y="53975"/>
                  </a:lnTo>
                  <a:lnTo>
                    <a:pt x="2111375" y="136525"/>
                  </a:lnTo>
                  <a:lnTo>
                    <a:pt x="2187575" y="193675"/>
                  </a:lnTo>
                  <a:lnTo>
                    <a:pt x="2200275" y="206375"/>
                  </a:lnTo>
                  <a:lnTo>
                    <a:pt x="2209800" y="219075"/>
                  </a:lnTo>
                  <a:lnTo>
                    <a:pt x="2216150" y="238125"/>
                  </a:lnTo>
                  <a:lnTo>
                    <a:pt x="2216150" y="282575"/>
                  </a:lnTo>
                  <a:lnTo>
                    <a:pt x="2203450" y="339725"/>
                  </a:lnTo>
                  <a:lnTo>
                    <a:pt x="2174875" y="406400"/>
                  </a:lnTo>
                  <a:lnTo>
                    <a:pt x="2159000" y="511175"/>
                  </a:lnTo>
                  <a:lnTo>
                    <a:pt x="2152650" y="793750"/>
                  </a:lnTo>
                  <a:cubicBezTo>
                    <a:pt x="2153708" y="927100"/>
                    <a:pt x="2154767" y="1060450"/>
                    <a:pt x="2155825" y="1193800"/>
                  </a:cubicBezTo>
                  <a:cubicBezTo>
                    <a:pt x="2154767" y="1312333"/>
                    <a:pt x="2153708" y="1430867"/>
                    <a:pt x="2152650" y="1549400"/>
                  </a:cubicBezTo>
                  <a:lnTo>
                    <a:pt x="2152650" y="1866900"/>
                  </a:lnTo>
                  <a:lnTo>
                    <a:pt x="2152650" y="1981200"/>
                  </a:lnTo>
                  <a:lnTo>
                    <a:pt x="2143125" y="2041525"/>
                  </a:lnTo>
                  <a:lnTo>
                    <a:pt x="2124075" y="2079625"/>
                  </a:lnTo>
                  <a:lnTo>
                    <a:pt x="2108200" y="2095500"/>
                  </a:lnTo>
                  <a:lnTo>
                    <a:pt x="2079625" y="2114550"/>
                  </a:lnTo>
                  <a:lnTo>
                    <a:pt x="2051050" y="2124075"/>
                  </a:lnTo>
                  <a:lnTo>
                    <a:pt x="2006600" y="2124075"/>
                  </a:lnTo>
                  <a:lnTo>
                    <a:pt x="1955800" y="2111375"/>
                  </a:lnTo>
                  <a:lnTo>
                    <a:pt x="1933575" y="2098675"/>
                  </a:lnTo>
                  <a:lnTo>
                    <a:pt x="1911350" y="2076450"/>
                  </a:lnTo>
                  <a:lnTo>
                    <a:pt x="1892300" y="2047875"/>
                  </a:lnTo>
                  <a:lnTo>
                    <a:pt x="1857375" y="1955800"/>
                  </a:lnTo>
                  <a:cubicBezTo>
                    <a:pt x="1858433" y="1892300"/>
                    <a:pt x="1859492" y="1828800"/>
                    <a:pt x="1860550" y="1765300"/>
                  </a:cubicBezTo>
                  <a:cubicBezTo>
                    <a:pt x="1861608" y="1573742"/>
                    <a:pt x="1862667" y="1382183"/>
                    <a:pt x="1863725" y="1190625"/>
                  </a:cubicBezTo>
                  <a:lnTo>
                    <a:pt x="1863725" y="606425"/>
                  </a:lnTo>
                  <a:lnTo>
                    <a:pt x="1863725" y="327025"/>
                  </a:lnTo>
                  <a:lnTo>
                    <a:pt x="1860550" y="288925"/>
                  </a:lnTo>
                  <a:lnTo>
                    <a:pt x="1847850" y="269875"/>
                  </a:lnTo>
                  <a:lnTo>
                    <a:pt x="1828800" y="257175"/>
                  </a:lnTo>
                  <a:lnTo>
                    <a:pt x="1778000" y="244475"/>
                  </a:lnTo>
                  <a:lnTo>
                    <a:pt x="1362075" y="250825"/>
                  </a:lnTo>
                  <a:lnTo>
                    <a:pt x="1012825" y="266700"/>
                  </a:lnTo>
                  <a:lnTo>
                    <a:pt x="577850" y="3048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8">
              <a:extLst>
                <a:ext uri="{FF2B5EF4-FFF2-40B4-BE49-F238E27FC236}">
                  <a16:creationId xmlns:a16="http://schemas.microsoft.com/office/drawing/2014/main" id="{A1A94A13-4B62-4A5A-9C10-292444254401}"/>
                </a:ext>
              </a:extLst>
            </p:cNvPr>
            <p:cNvSpPr/>
            <p:nvPr/>
          </p:nvSpPr>
          <p:spPr>
            <a:xfrm>
              <a:off x="5075240" y="3662363"/>
              <a:ext cx="1900237" cy="352425"/>
            </a:xfrm>
            <a:custGeom>
              <a:avLst/>
              <a:gdLst>
                <a:gd name="connsiteX0" fmla="*/ 792956 w 1900237"/>
                <a:gd name="connsiteY0" fmla="*/ 254793 h 352425"/>
                <a:gd name="connsiteX1" fmla="*/ 228600 w 1900237"/>
                <a:gd name="connsiteY1" fmla="*/ 321468 h 352425"/>
                <a:gd name="connsiteX2" fmla="*/ 7144 w 1900237"/>
                <a:gd name="connsiteY2" fmla="*/ 352425 h 352425"/>
                <a:gd name="connsiteX3" fmla="*/ 0 w 1900237"/>
                <a:gd name="connsiteY3" fmla="*/ 169068 h 352425"/>
                <a:gd name="connsiteX4" fmla="*/ 245269 w 1900237"/>
                <a:gd name="connsiteY4" fmla="*/ 138112 h 352425"/>
                <a:gd name="connsiteX5" fmla="*/ 583406 w 1900237"/>
                <a:gd name="connsiteY5" fmla="*/ 97631 h 352425"/>
                <a:gd name="connsiteX6" fmla="*/ 912019 w 1900237"/>
                <a:gd name="connsiteY6" fmla="*/ 61912 h 352425"/>
                <a:gd name="connsiteX7" fmla="*/ 1321594 w 1900237"/>
                <a:gd name="connsiteY7" fmla="*/ 30956 h 352425"/>
                <a:gd name="connsiteX8" fmla="*/ 1704975 w 1900237"/>
                <a:gd name="connsiteY8" fmla="*/ 9525 h 352425"/>
                <a:gd name="connsiteX9" fmla="*/ 1897856 w 1900237"/>
                <a:gd name="connsiteY9" fmla="*/ 0 h 352425"/>
                <a:gd name="connsiteX10" fmla="*/ 1900237 w 1900237"/>
                <a:gd name="connsiteY10" fmla="*/ 185737 h 352425"/>
                <a:gd name="connsiteX11" fmla="*/ 1519237 w 1900237"/>
                <a:gd name="connsiteY11" fmla="*/ 195262 h 352425"/>
                <a:gd name="connsiteX12" fmla="*/ 1202531 w 1900237"/>
                <a:gd name="connsiteY12" fmla="*/ 216693 h 352425"/>
                <a:gd name="connsiteX13" fmla="*/ 792956 w 1900237"/>
                <a:gd name="connsiteY13" fmla="*/ 254793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00237" h="352425">
                  <a:moveTo>
                    <a:pt x="792956" y="254793"/>
                  </a:moveTo>
                  <a:lnTo>
                    <a:pt x="228600" y="321468"/>
                  </a:lnTo>
                  <a:lnTo>
                    <a:pt x="7144" y="352425"/>
                  </a:lnTo>
                  <a:lnTo>
                    <a:pt x="0" y="169068"/>
                  </a:lnTo>
                  <a:lnTo>
                    <a:pt x="245269" y="138112"/>
                  </a:lnTo>
                  <a:lnTo>
                    <a:pt x="583406" y="97631"/>
                  </a:lnTo>
                  <a:lnTo>
                    <a:pt x="912019" y="61912"/>
                  </a:lnTo>
                  <a:lnTo>
                    <a:pt x="1321594" y="30956"/>
                  </a:lnTo>
                  <a:lnTo>
                    <a:pt x="1704975" y="9525"/>
                  </a:lnTo>
                  <a:lnTo>
                    <a:pt x="1897856" y="0"/>
                  </a:lnTo>
                  <a:cubicBezTo>
                    <a:pt x="1898650" y="61912"/>
                    <a:pt x="1899443" y="123825"/>
                    <a:pt x="1900237" y="185737"/>
                  </a:cubicBezTo>
                  <a:lnTo>
                    <a:pt x="1519237" y="195262"/>
                  </a:lnTo>
                  <a:lnTo>
                    <a:pt x="1202531" y="216693"/>
                  </a:lnTo>
                  <a:lnTo>
                    <a:pt x="792956" y="25479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9">
              <a:extLst>
                <a:ext uri="{FF2B5EF4-FFF2-40B4-BE49-F238E27FC236}">
                  <a16:creationId xmlns:a16="http://schemas.microsoft.com/office/drawing/2014/main" id="{2CA522CA-CE0D-45E9-9E7C-45A2170651BF}"/>
                </a:ext>
              </a:extLst>
            </p:cNvPr>
            <p:cNvSpPr/>
            <p:nvPr/>
          </p:nvSpPr>
          <p:spPr>
            <a:xfrm>
              <a:off x="5081589" y="4246563"/>
              <a:ext cx="1900237" cy="327025"/>
            </a:xfrm>
            <a:custGeom>
              <a:avLst/>
              <a:gdLst>
                <a:gd name="connsiteX0" fmla="*/ 704850 w 1900237"/>
                <a:gd name="connsiteY0" fmla="*/ 238125 h 328612"/>
                <a:gd name="connsiteX1" fmla="*/ 309562 w 1900237"/>
                <a:gd name="connsiteY1" fmla="*/ 283369 h 328612"/>
                <a:gd name="connsiteX2" fmla="*/ 2381 w 1900237"/>
                <a:gd name="connsiteY2" fmla="*/ 328612 h 328612"/>
                <a:gd name="connsiteX3" fmla="*/ 0 w 1900237"/>
                <a:gd name="connsiteY3" fmla="*/ 145256 h 328612"/>
                <a:gd name="connsiteX4" fmla="*/ 180975 w 1900237"/>
                <a:gd name="connsiteY4" fmla="*/ 123825 h 328612"/>
                <a:gd name="connsiteX5" fmla="*/ 409575 w 1900237"/>
                <a:gd name="connsiteY5" fmla="*/ 92869 h 328612"/>
                <a:gd name="connsiteX6" fmla="*/ 711993 w 1900237"/>
                <a:gd name="connsiteY6" fmla="*/ 59531 h 328612"/>
                <a:gd name="connsiteX7" fmla="*/ 909637 w 1900237"/>
                <a:gd name="connsiteY7" fmla="*/ 38100 h 328612"/>
                <a:gd name="connsiteX8" fmla="*/ 1173956 w 1900237"/>
                <a:gd name="connsiteY8" fmla="*/ 16669 h 328612"/>
                <a:gd name="connsiteX9" fmla="*/ 1438275 w 1900237"/>
                <a:gd name="connsiteY9" fmla="*/ 2381 h 328612"/>
                <a:gd name="connsiteX10" fmla="*/ 1678781 w 1900237"/>
                <a:gd name="connsiteY10" fmla="*/ 0 h 328612"/>
                <a:gd name="connsiteX11" fmla="*/ 1900237 w 1900237"/>
                <a:gd name="connsiteY11" fmla="*/ 4762 h 328612"/>
                <a:gd name="connsiteX12" fmla="*/ 1900237 w 1900237"/>
                <a:gd name="connsiteY12" fmla="*/ 185737 h 328612"/>
                <a:gd name="connsiteX13" fmla="*/ 1462087 w 1900237"/>
                <a:gd name="connsiteY13" fmla="*/ 188119 h 328612"/>
                <a:gd name="connsiteX14" fmla="*/ 1131093 w 1900237"/>
                <a:gd name="connsiteY14" fmla="*/ 204787 h 328612"/>
                <a:gd name="connsiteX15" fmla="*/ 704850 w 1900237"/>
                <a:gd name="connsiteY15" fmla="*/ 238125 h 32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00237" h="328612">
                  <a:moveTo>
                    <a:pt x="704850" y="238125"/>
                  </a:moveTo>
                  <a:lnTo>
                    <a:pt x="309562" y="283369"/>
                  </a:lnTo>
                  <a:lnTo>
                    <a:pt x="2381" y="328612"/>
                  </a:lnTo>
                  <a:cubicBezTo>
                    <a:pt x="1587" y="267493"/>
                    <a:pt x="794" y="206375"/>
                    <a:pt x="0" y="145256"/>
                  </a:cubicBezTo>
                  <a:lnTo>
                    <a:pt x="180975" y="123825"/>
                  </a:lnTo>
                  <a:lnTo>
                    <a:pt x="409575" y="92869"/>
                  </a:lnTo>
                  <a:lnTo>
                    <a:pt x="711993" y="59531"/>
                  </a:lnTo>
                  <a:lnTo>
                    <a:pt x="909637" y="38100"/>
                  </a:lnTo>
                  <a:lnTo>
                    <a:pt x="1173956" y="16669"/>
                  </a:lnTo>
                  <a:lnTo>
                    <a:pt x="1438275" y="2381"/>
                  </a:lnTo>
                  <a:lnTo>
                    <a:pt x="1678781" y="0"/>
                  </a:lnTo>
                  <a:lnTo>
                    <a:pt x="1900237" y="4762"/>
                  </a:lnTo>
                  <a:lnTo>
                    <a:pt x="1900237" y="185737"/>
                  </a:lnTo>
                  <a:lnTo>
                    <a:pt x="1462087" y="188119"/>
                  </a:lnTo>
                  <a:lnTo>
                    <a:pt x="1131093" y="204787"/>
                  </a:lnTo>
                  <a:lnTo>
                    <a:pt x="704850" y="23812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1">
              <a:extLst>
                <a:ext uri="{FF2B5EF4-FFF2-40B4-BE49-F238E27FC236}">
                  <a16:creationId xmlns:a16="http://schemas.microsoft.com/office/drawing/2014/main" id="{0AF2FDCF-17AE-4309-901C-7F0AC6901C14}"/>
                </a:ext>
              </a:extLst>
            </p:cNvPr>
            <p:cNvSpPr/>
            <p:nvPr/>
          </p:nvSpPr>
          <p:spPr>
            <a:xfrm>
              <a:off x="5037139" y="4922839"/>
              <a:ext cx="1944687" cy="295275"/>
            </a:xfrm>
            <a:custGeom>
              <a:avLst/>
              <a:gdLst>
                <a:gd name="connsiteX0" fmla="*/ 995362 w 1945481"/>
                <a:gd name="connsiteY0" fmla="*/ 233362 h 295275"/>
                <a:gd name="connsiteX1" fmla="*/ 604837 w 1945481"/>
                <a:gd name="connsiteY1" fmla="*/ 264319 h 295275"/>
                <a:gd name="connsiteX2" fmla="*/ 290512 w 1945481"/>
                <a:gd name="connsiteY2" fmla="*/ 295275 h 295275"/>
                <a:gd name="connsiteX3" fmla="*/ 211931 w 1945481"/>
                <a:gd name="connsiteY3" fmla="*/ 295275 h 295275"/>
                <a:gd name="connsiteX4" fmla="*/ 0 w 1945481"/>
                <a:gd name="connsiteY4" fmla="*/ 290512 h 295275"/>
                <a:gd name="connsiteX5" fmla="*/ 7144 w 1945481"/>
                <a:gd name="connsiteY5" fmla="*/ 169069 h 295275"/>
                <a:gd name="connsiteX6" fmla="*/ 216694 w 1945481"/>
                <a:gd name="connsiteY6" fmla="*/ 142875 h 295275"/>
                <a:gd name="connsiteX7" fmla="*/ 514350 w 1945481"/>
                <a:gd name="connsiteY7" fmla="*/ 104775 h 295275"/>
                <a:gd name="connsiteX8" fmla="*/ 873919 w 1945481"/>
                <a:gd name="connsiteY8" fmla="*/ 66675 h 295275"/>
                <a:gd name="connsiteX9" fmla="*/ 1193006 w 1945481"/>
                <a:gd name="connsiteY9" fmla="*/ 38100 h 295275"/>
                <a:gd name="connsiteX10" fmla="*/ 1521619 w 1945481"/>
                <a:gd name="connsiteY10" fmla="*/ 16669 h 295275"/>
                <a:gd name="connsiteX11" fmla="*/ 1769269 w 1945481"/>
                <a:gd name="connsiteY11" fmla="*/ 4762 h 295275"/>
                <a:gd name="connsiteX12" fmla="*/ 1933575 w 1945481"/>
                <a:gd name="connsiteY12" fmla="*/ 0 h 295275"/>
                <a:gd name="connsiteX13" fmla="*/ 1945481 w 1945481"/>
                <a:gd name="connsiteY13" fmla="*/ 209550 h 295275"/>
                <a:gd name="connsiteX14" fmla="*/ 1633537 w 1945481"/>
                <a:gd name="connsiteY14" fmla="*/ 207169 h 295275"/>
                <a:gd name="connsiteX15" fmla="*/ 1238250 w 1945481"/>
                <a:gd name="connsiteY15" fmla="*/ 219075 h 295275"/>
                <a:gd name="connsiteX16" fmla="*/ 995362 w 1945481"/>
                <a:gd name="connsiteY16" fmla="*/ 233362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45481" h="295275">
                  <a:moveTo>
                    <a:pt x="995362" y="233362"/>
                  </a:moveTo>
                  <a:lnTo>
                    <a:pt x="604837" y="264319"/>
                  </a:lnTo>
                  <a:lnTo>
                    <a:pt x="290512" y="295275"/>
                  </a:lnTo>
                  <a:lnTo>
                    <a:pt x="211931" y="295275"/>
                  </a:lnTo>
                  <a:lnTo>
                    <a:pt x="0" y="290512"/>
                  </a:lnTo>
                  <a:lnTo>
                    <a:pt x="7144" y="169069"/>
                  </a:lnTo>
                  <a:lnTo>
                    <a:pt x="216694" y="142875"/>
                  </a:lnTo>
                  <a:lnTo>
                    <a:pt x="514350" y="104775"/>
                  </a:lnTo>
                  <a:lnTo>
                    <a:pt x="873919" y="66675"/>
                  </a:lnTo>
                  <a:lnTo>
                    <a:pt x="1193006" y="38100"/>
                  </a:lnTo>
                  <a:lnTo>
                    <a:pt x="1521619" y="16669"/>
                  </a:lnTo>
                  <a:lnTo>
                    <a:pt x="1769269" y="4762"/>
                  </a:lnTo>
                  <a:lnTo>
                    <a:pt x="1933575" y="0"/>
                  </a:lnTo>
                  <a:lnTo>
                    <a:pt x="1945481" y="209550"/>
                  </a:lnTo>
                  <a:lnTo>
                    <a:pt x="1633537" y="207169"/>
                  </a:lnTo>
                  <a:lnTo>
                    <a:pt x="1238250" y="219075"/>
                  </a:lnTo>
                  <a:lnTo>
                    <a:pt x="995362" y="23336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2">
              <a:extLst>
                <a:ext uri="{FF2B5EF4-FFF2-40B4-BE49-F238E27FC236}">
                  <a16:creationId xmlns:a16="http://schemas.microsoft.com/office/drawing/2014/main" id="{DF18F4C6-C7C1-401E-8D69-6E12130238FD}"/>
                </a:ext>
              </a:extLst>
            </p:cNvPr>
            <p:cNvSpPr/>
            <p:nvPr/>
          </p:nvSpPr>
          <p:spPr>
            <a:xfrm>
              <a:off x="4270375" y="5172076"/>
              <a:ext cx="1449388" cy="868363"/>
            </a:xfrm>
            <a:custGeom>
              <a:avLst/>
              <a:gdLst>
                <a:gd name="connsiteX0" fmla="*/ 740569 w 1450182"/>
                <a:gd name="connsiteY0" fmla="*/ 640556 h 869156"/>
                <a:gd name="connsiteX1" fmla="*/ 490538 w 1450182"/>
                <a:gd name="connsiteY1" fmla="*/ 731044 h 869156"/>
                <a:gd name="connsiteX2" fmla="*/ 266700 w 1450182"/>
                <a:gd name="connsiteY2" fmla="*/ 804863 h 869156"/>
                <a:gd name="connsiteX3" fmla="*/ 90488 w 1450182"/>
                <a:gd name="connsiteY3" fmla="*/ 859631 h 869156"/>
                <a:gd name="connsiteX4" fmla="*/ 54769 w 1450182"/>
                <a:gd name="connsiteY4" fmla="*/ 869156 h 869156"/>
                <a:gd name="connsiteX5" fmla="*/ 35719 w 1450182"/>
                <a:gd name="connsiteY5" fmla="*/ 869156 h 869156"/>
                <a:gd name="connsiteX6" fmla="*/ 11907 w 1450182"/>
                <a:gd name="connsiteY6" fmla="*/ 866775 h 869156"/>
                <a:gd name="connsiteX7" fmla="*/ 0 w 1450182"/>
                <a:gd name="connsiteY7" fmla="*/ 857250 h 869156"/>
                <a:gd name="connsiteX8" fmla="*/ 0 w 1450182"/>
                <a:gd name="connsiteY8" fmla="*/ 842963 h 869156"/>
                <a:gd name="connsiteX9" fmla="*/ 9525 w 1450182"/>
                <a:gd name="connsiteY9" fmla="*/ 821531 h 869156"/>
                <a:gd name="connsiteX10" fmla="*/ 26194 w 1450182"/>
                <a:gd name="connsiteY10" fmla="*/ 804863 h 869156"/>
                <a:gd name="connsiteX11" fmla="*/ 130969 w 1450182"/>
                <a:gd name="connsiteY11" fmla="*/ 757238 h 869156"/>
                <a:gd name="connsiteX12" fmla="*/ 335757 w 1450182"/>
                <a:gd name="connsiteY12" fmla="*/ 664369 h 869156"/>
                <a:gd name="connsiteX13" fmla="*/ 492919 w 1450182"/>
                <a:gd name="connsiteY13" fmla="*/ 590550 h 869156"/>
                <a:gd name="connsiteX14" fmla="*/ 726282 w 1450182"/>
                <a:gd name="connsiteY14" fmla="*/ 469106 h 869156"/>
                <a:gd name="connsiteX15" fmla="*/ 831057 w 1450182"/>
                <a:gd name="connsiteY15" fmla="*/ 407194 h 869156"/>
                <a:gd name="connsiteX16" fmla="*/ 935832 w 1450182"/>
                <a:gd name="connsiteY16" fmla="*/ 342900 h 869156"/>
                <a:gd name="connsiteX17" fmla="*/ 985838 w 1450182"/>
                <a:gd name="connsiteY17" fmla="*/ 302419 h 869156"/>
                <a:gd name="connsiteX18" fmla="*/ 1014413 w 1450182"/>
                <a:gd name="connsiteY18" fmla="*/ 273844 h 869156"/>
                <a:gd name="connsiteX19" fmla="*/ 1033463 w 1450182"/>
                <a:gd name="connsiteY19" fmla="*/ 247650 h 869156"/>
                <a:gd name="connsiteX20" fmla="*/ 1038225 w 1450182"/>
                <a:gd name="connsiteY20" fmla="*/ 223838 h 869156"/>
                <a:gd name="connsiteX21" fmla="*/ 1033463 w 1450182"/>
                <a:gd name="connsiteY21" fmla="*/ 197644 h 869156"/>
                <a:gd name="connsiteX22" fmla="*/ 1004888 w 1450182"/>
                <a:gd name="connsiteY22" fmla="*/ 140494 h 869156"/>
                <a:gd name="connsiteX23" fmla="*/ 914400 w 1450182"/>
                <a:gd name="connsiteY23" fmla="*/ 0 h 869156"/>
                <a:gd name="connsiteX24" fmla="*/ 1081088 w 1450182"/>
                <a:gd name="connsiteY24" fmla="*/ 28575 h 869156"/>
                <a:gd name="connsiteX25" fmla="*/ 1183482 w 1450182"/>
                <a:gd name="connsiteY25" fmla="*/ 85725 h 869156"/>
                <a:gd name="connsiteX26" fmla="*/ 1257300 w 1450182"/>
                <a:gd name="connsiteY26" fmla="*/ 128588 h 869156"/>
                <a:gd name="connsiteX27" fmla="*/ 1316832 w 1450182"/>
                <a:gd name="connsiteY27" fmla="*/ 169069 h 869156"/>
                <a:gd name="connsiteX28" fmla="*/ 1385888 w 1450182"/>
                <a:gd name="connsiteY28" fmla="*/ 219075 h 869156"/>
                <a:gd name="connsiteX29" fmla="*/ 1416844 w 1450182"/>
                <a:gd name="connsiteY29" fmla="*/ 240506 h 869156"/>
                <a:gd name="connsiteX30" fmla="*/ 1438275 w 1450182"/>
                <a:gd name="connsiteY30" fmla="*/ 259556 h 869156"/>
                <a:gd name="connsiteX31" fmla="*/ 1447800 w 1450182"/>
                <a:gd name="connsiteY31" fmla="*/ 273844 h 869156"/>
                <a:gd name="connsiteX32" fmla="*/ 1450182 w 1450182"/>
                <a:gd name="connsiteY32" fmla="*/ 288131 h 869156"/>
                <a:gd name="connsiteX33" fmla="*/ 1440657 w 1450182"/>
                <a:gd name="connsiteY33" fmla="*/ 319088 h 869156"/>
                <a:gd name="connsiteX34" fmla="*/ 1397794 w 1450182"/>
                <a:gd name="connsiteY34" fmla="*/ 345281 h 869156"/>
                <a:gd name="connsiteX35" fmla="*/ 1312069 w 1450182"/>
                <a:gd name="connsiteY35" fmla="*/ 371475 h 869156"/>
                <a:gd name="connsiteX36" fmla="*/ 1257300 w 1450182"/>
                <a:gd name="connsiteY36" fmla="*/ 400050 h 869156"/>
                <a:gd name="connsiteX37" fmla="*/ 1133475 w 1450182"/>
                <a:gd name="connsiteY37" fmla="*/ 466725 h 869156"/>
                <a:gd name="connsiteX38" fmla="*/ 864394 w 1450182"/>
                <a:gd name="connsiteY38" fmla="*/ 590550 h 869156"/>
                <a:gd name="connsiteX39" fmla="*/ 740569 w 1450182"/>
                <a:gd name="connsiteY39" fmla="*/ 640556 h 869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50182" h="869156">
                  <a:moveTo>
                    <a:pt x="740569" y="640556"/>
                  </a:moveTo>
                  <a:lnTo>
                    <a:pt x="490538" y="731044"/>
                  </a:lnTo>
                  <a:lnTo>
                    <a:pt x="266700" y="804863"/>
                  </a:lnTo>
                  <a:lnTo>
                    <a:pt x="90488" y="859631"/>
                  </a:lnTo>
                  <a:lnTo>
                    <a:pt x="54769" y="869156"/>
                  </a:lnTo>
                  <a:lnTo>
                    <a:pt x="35719" y="869156"/>
                  </a:lnTo>
                  <a:lnTo>
                    <a:pt x="11907" y="866775"/>
                  </a:lnTo>
                  <a:lnTo>
                    <a:pt x="0" y="857250"/>
                  </a:lnTo>
                  <a:lnTo>
                    <a:pt x="0" y="842963"/>
                  </a:lnTo>
                  <a:lnTo>
                    <a:pt x="9525" y="821531"/>
                  </a:lnTo>
                  <a:lnTo>
                    <a:pt x="26194" y="804863"/>
                  </a:lnTo>
                  <a:lnTo>
                    <a:pt x="130969" y="757238"/>
                  </a:lnTo>
                  <a:lnTo>
                    <a:pt x="335757" y="664369"/>
                  </a:lnTo>
                  <a:lnTo>
                    <a:pt x="492919" y="590550"/>
                  </a:lnTo>
                  <a:lnTo>
                    <a:pt x="726282" y="469106"/>
                  </a:lnTo>
                  <a:lnTo>
                    <a:pt x="831057" y="407194"/>
                  </a:lnTo>
                  <a:lnTo>
                    <a:pt x="935832" y="342900"/>
                  </a:lnTo>
                  <a:lnTo>
                    <a:pt x="985838" y="302419"/>
                  </a:lnTo>
                  <a:lnTo>
                    <a:pt x="1014413" y="273844"/>
                  </a:lnTo>
                  <a:lnTo>
                    <a:pt x="1033463" y="247650"/>
                  </a:lnTo>
                  <a:lnTo>
                    <a:pt x="1038225" y="223838"/>
                  </a:lnTo>
                  <a:lnTo>
                    <a:pt x="1033463" y="197644"/>
                  </a:lnTo>
                  <a:lnTo>
                    <a:pt x="1004888" y="140494"/>
                  </a:lnTo>
                  <a:lnTo>
                    <a:pt x="914400" y="0"/>
                  </a:lnTo>
                  <a:lnTo>
                    <a:pt x="1081088" y="28575"/>
                  </a:lnTo>
                  <a:lnTo>
                    <a:pt x="1183482" y="85725"/>
                  </a:lnTo>
                  <a:lnTo>
                    <a:pt x="1257300" y="128588"/>
                  </a:lnTo>
                  <a:lnTo>
                    <a:pt x="1316832" y="169069"/>
                  </a:lnTo>
                  <a:lnTo>
                    <a:pt x="1385888" y="219075"/>
                  </a:lnTo>
                  <a:lnTo>
                    <a:pt x="1416844" y="240506"/>
                  </a:lnTo>
                  <a:lnTo>
                    <a:pt x="1438275" y="259556"/>
                  </a:lnTo>
                  <a:lnTo>
                    <a:pt x="1447800" y="273844"/>
                  </a:lnTo>
                  <a:lnTo>
                    <a:pt x="1450182" y="288131"/>
                  </a:lnTo>
                  <a:lnTo>
                    <a:pt x="1440657" y="319088"/>
                  </a:lnTo>
                  <a:lnTo>
                    <a:pt x="1397794" y="345281"/>
                  </a:lnTo>
                  <a:lnTo>
                    <a:pt x="1312069" y="371475"/>
                  </a:lnTo>
                  <a:lnTo>
                    <a:pt x="1257300" y="400050"/>
                  </a:lnTo>
                  <a:lnTo>
                    <a:pt x="1133475" y="466725"/>
                  </a:lnTo>
                  <a:lnTo>
                    <a:pt x="864394" y="590550"/>
                  </a:lnTo>
                  <a:lnTo>
                    <a:pt x="740569" y="64055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7C07F902-C3AE-44F6-AEB9-D7CC962BED98}"/>
              </a:ext>
            </a:extLst>
          </p:cNvPr>
          <p:cNvGrpSpPr/>
          <p:nvPr/>
        </p:nvGrpSpPr>
        <p:grpSpPr>
          <a:xfrm>
            <a:off x="3938951" y="1262063"/>
            <a:ext cx="4592637" cy="4854575"/>
            <a:chOff x="3935415" y="1262063"/>
            <a:chExt cx="4592637" cy="4854575"/>
          </a:xfrm>
          <a:solidFill>
            <a:schemeClr val="tx1"/>
          </a:solidFill>
        </p:grpSpPr>
        <p:sp>
          <p:nvSpPr>
            <p:cNvPr id="40" name="フリーフォーム 6">
              <a:extLst>
                <a:ext uri="{FF2B5EF4-FFF2-40B4-BE49-F238E27FC236}">
                  <a16:creationId xmlns:a16="http://schemas.microsoft.com/office/drawing/2014/main" id="{E642B378-B9E3-4A3A-9F27-81021EB21852}"/>
                </a:ext>
              </a:extLst>
            </p:cNvPr>
            <p:cNvSpPr/>
            <p:nvPr/>
          </p:nvSpPr>
          <p:spPr>
            <a:xfrm>
              <a:off x="4067178" y="1477963"/>
              <a:ext cx="771525" cy="587375"/>
            </a:xfrm>
            <a:custGeom>
              <a:avLst/>
              <a:gdLst>
                <a:gd name="connsiteX0" fmla="*/ 426244 w 771525"/>
                <a:gd name="connsiteY0" fmla="*/ 402432 h 585788"/>
                <a:gd name="connsiteX1" fmla="*/ 245269 w 771525"/>
                <a:gd name="connsiteY1" fmla="*/ 245269 h 585788"/>
                <a:gd name="connsiteX2" fmla="*/ 121444 w 771525"/>
                <a:gd name="connsiteY2" fmla="*/ 140494 h 585788"/>
                <a:gd name="connsiteX3" fmla="*/ 47625 w 771525"/>
                <a:gd name="connsiteY3" fmla="*/ 85725 h 585788"/>
                <a:gd name="connsiteX4" fmla="*/ 28575 w 771525"/>
                <a:gd name="connsiteY4" fmla="*/ 71438 h 585788"/>
                <a:gd name="connsiteX5" fmla="*/ 14288 w 771525"/>
                <a:gd name="connsiteY5" fmla="*/ 57150 h 585788"/>
                <a:gd name="connsiteX6" fmla="*/ 4763 w 771525"/>
                <a:gd name="connsiteY6" fmla="*/ 45244 h 585788"/>
                <a:gd name="connsiteX7" fmla="*/ 0 w 771525"/>
                <a:gd name="connsiteY7" fmla="*/ 28575 h 585788"/>
                <a:gd name="connsiteX8" fmla="*/ 4763 w 771525"/>
                <a:gd name="connsiteY8" fmla="*/ 14288 h 585788"/>
                <a:gd name="connsiteX9" fmla="*/ 16669 w 771525"/>
                <a:gd name="connsiteY9" fmla="*/ 4763 h 585788"/>
                <a:gd name="connsiteX10" fmla="*/ 38100 w 771525"/>
                <a:gd name="connsiteY10" fmla="*/ 0 h 585788"/>
                <a:gd name="connsiteX11" fmla="*/ 61913 w 771525"/>
                <a:gd name="connsiteY11" fmla="*/ 2382 h 585788"/>
                <a:gd name="connsiteX12" fmla="*/ 197644 w 771525"/>
                <a:gd name="connsiteY12" fmla="*/ 38100 h 585788"/>
                <a:gd name="connsiteX13" fmla="*/ 378619 w 771525"/>
                <a:gd name="connsiteY13" fmla="*/ 83344 h 585788"/>
                <a:gd name="connsiteX14" fmla="*/ 595313 w 771525"/>
                <a:gd name="connsiteY14" fmla="*/ 135732 h 585788"/>
                <a:gd name="connsiteX15" fmla="*/ 619125 w 771525"/>
                <a:gd name="connsiteY15" fmla="*/ 154782 h 585788"/>
                <a:gd name="connsiteX16" fmla="*/ 650081 w 771525"/>
                <a:gd name="connsiteY16" fmla="*/ 195263 h 585788"/>
                <a:gd name="connsiteX17" fmla="*/ 681038 w 771525"/>
                <a:gd name="connsiteY17" fmla="*/ 238125 h 585788"/>
                <a:gd name="connsiteX18" fmla="*/ 709613 w 771525"/>
                <a:gd name="connsiteY18" fmla="*/ 278607 h 585788"/>
                <a:gd name="connsiteX19" fmla="*/ 731044 w 771525"/>
                <a:gd name="connsiteY19" fmla="*/ 316707 h 585788"/>
                <a:gd name="connsiteX20" fmla="*/ 742950 w 771525"/>
                <a:gd name="connsiteY20" fmla="*/ 352425 h 585788"/>
                <a:gd name="connsiteX21" fmla="*/ 754856 w 771525"/>
                <a:gd name="connsiteY21" fmla="*/ 400050 h 585788"/>
                <a:gd name="connsiteX22" fmla="*/ 766763 w 771525"/>
                <a:gd name="connsiteY22" fmla="*/ 457200 h 585788"/>
                <a:gd name="connsiteX23" fmla="*/ 771525 w 771525"/>
                <a:gd name="connsiteY23" fmla="*/ 492919 h 585788"/>
                <a:gd name="connsiteX24" fmla="*/ 766763 w 771525"/>
                <a:gd name="connsiteY24" fmla="*/ 516732 h 585788"/>
                <a:gd name="connsiteX25" fmla="*/ 757238 w 771525"/>
                <a:gd name="connsiteY25" fmla="*/ 545307 h 585788"/>
                <a:gd name="connsiteX26" fmla="*/ 738188 w 771525"/>
                <a:gd name="connsiteY26" fmla="*/ 566738 h 585788"/>
                <a:gd name="connsiteX27" fmla="*/ 711994 w 771525"/>
                <a:gd name="connsiteY27" fmla="*/ 578644 h 585788"/>
                <a:gd name="connsiteX28" fmla="*/ 669131 w 771525"/>
                <a:gd name="connsiteY28" fmla="*/ 585788 h 585788"/>
                <a:gd name="connsiteX29" fmla="*/ 638175 w 771525"/>
                <a:gd name="connsiteY29" fmla="*/ 576263 h 585788"/>
                <a:gd name="connsiteX30" fmla="*/ 571500 w 771525"/>
                <a:gd name="connsiteY30" fmla="*/ 531019 h 585788"/>
                <a:gd name="connsiteX31" fmla="*/ 516731 w 771525"/>
                <a:gd name="connsiteY31" fmla="*/ 483394 h 585788"/>
                <a:gd name="connsiteX32" fmla="*/ 426244 w 771525"/>
                <a:gd name="connsiteY32" fmla="*/ 402432 h 585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71525" h="585788">
                  <a:moveTo>
                    <a:pt x="426244" y="402432"/>
                  </a:moveTo>
                  <a:lnTo>
                    <a:pt x="245269" y="245269"/>
                  </a:lnTo>
                  <a:lnTo>
                    <a:pt x="121444" y="140494"/>
                  </a:lnTo>
                  <a:lnTo>
                    <a:pt x="47625" y="85725"/>
                  </a:lnTo>
                  <a:lnTo>
                    <a:pt x="28575" y="71438"/>
                  </a:lnTo>
                  <a:lnTo>
                    <a:pt x="14288" y="57150"/>
                  </a:lnTo>
                  <a:lnTo>
                    <a:pt x="4763" y="45244"/>
                  </a:lnTo>
                  <a:lnTo>
                    <a:pt x="0" y="28575"/>
                  </a:lnTo>
                  <a:lnTo>
                    <a:pt x="4763" y="14288"/>
                  </a:lnTo>
                  <a:lnTo>
                    <a:pt x="16669" y="4763"/>
                  </a:lnTo>
                  <a:lnTo>
                    <a:pt x="38100" y="0"/>
                  </a:lnTo>
                  <a:lnTo>
                    <a:pt x="61913" y="2382"/>
                  </a:lnTo>
                  <a:lnTo>
                    <a:pt x="197644" y="38100"/>
                  </a:lnTo>
                  <a:lnTo>
                    <a:pt x="378619" y="83344"/>
                  </a:lnTo>
                  <a:lnTo>
                    <a:pt x="595313" y="135732"/>
                  </a:lnTo>
                  <a:lnTo>
                    <a:pt x="619125" y="154782"/>
                  </a:lnTo>
                  <a:lnTo>
                    <a:pt x="650081" y="195263"/>
                  </a:lnTo>
                  <a:lnTo>
                    <a:pt x="681038" y="238125"/>
                  </a:lnTo>
                  <a:lnTo>
                    <a:pt x="709613" y="278607"/>
                  </a:lnTo>
                  <a:lnTo>
                    <a:pt x="731044" y="316707"/>
                  </a:lnTo>
                  <a:lnTo>
                    <a:pt x="742950" y="352425"/>
                  </a:lnTo>
                  <a:lnTo>
                    <a:pt x="754856" y="400050"/>
                  </a:lnTo>
                  <a:lnTo>
                    <a:pt x="766763" y="457200"/>
                  </a:lnTo>
                  <a:lnTo>
                    <a:pt x="771525" y="492919"/>
                  </a:lnTo>
                  <a:lnTo>
                    <a:pt x="766763" y="516732"/>
                  </a:lnTo>
                  <a:lnTo>
                    <a:pt x="757238" y="545307"/>
                  </a:lnTo>
                  <a:lnTo>
                    <a:pt x="738188" y="566738"/>
                  </a:lnTo>
                  <a:lnTo>
                    <a:pt x="711994" y="578644"/>
                  </a:lnTo>
                  <a:lnTo>
                    <a:pt x="669131" y="585788"/>
                  </a:lnTo>
                  <a:lnTo>
                    <a:pt x="638175" y="576263"/>
                  </a:lnTo>
                  <a:lnTo>
                    <a:pt x="571500" y="531019"/>
                  </a:lnTo>
                  <a:lnTo>
                    <a:pt x="516731" y="483394"/>
                  </a:lnTo>
                  <a:lnTo>
                    <a:pt x="426244" y="4024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41" name="フリーフォーム 9">
              <a:extLst>
                <a:ext uri="{FF2B5EF4-FFF2-40B4-BE49-F238E27FC236}">
                  <a16:creationId xmlns:a16="http://schemas.microsoft.com/office/drawing/2014/main" id="{3F735F83-8F05-459D-B05A-6D8B332994E5}"/>
                </a:ext>
              </a:extLst>
            </p:cNvPr>
            <p:cNvSpPr/>
            <p:nvPr/>
          </p:nvSpPr>
          <p:spPr>
            <a:xfrm>
              <a:off x="5165727" y="1262063"/>
              <a:ext cx="1219200" cy="1133475"/>
            </a:xfrm>
            <a:custGeom>
              <a:avLst/>
              <a:gdLst>
                <a:gd name="connsiteX0" fmla="*/ 633413 w 1219200"/>
                <a:gd name="connsiteY0" fmla="*/ 831056 h 1133475"/>
                <a:gd name="connsiteX1" fmla="*/ 459582 w 1219200"/>
                <a:gd name="connsiteY1" fmla="*/ 940593 h 1133475"/>
                <a:gd name="connsiteX2" fmla="*/ 309563 w 1219200"/>
                <a:gd name="connsiteY2" fmla="*/ 1026318 h 1133475"/>
                <a:gd name="connsiteX3" fmla="*/ 195263 w 1219200"/>
                <a:gd name="connsiteY3" fmla="*/ 1081087 h 1133475"/>
                <a:gd name="connsiteX4" fmla="*/ 95250 w 1219200"/>
                <a:gd name="connsiteY4" fmla="*/ 1119187 h 1133475"/>
                <a:gd name="connsiteX5" fmla="*/ 61913 w 1219200"/>
                <a:gd name="connsiteY5" fmla="*/ 1131093 h 1133475"/>
                <a:gd name="connsiteX6" fmla="*/ 40482 w 1219200"/>
                <a:gd name="connsiteY6" fmla="*/ 1133475 h 1133475"/>
                <a:gd name="connsiteX7" fmla="*/ 14288 w 1219200"/>
                <a:gd name="connsiteY7" fmla="*/ 1128712 h 1133475"/>
                <a:gd name="connsiteX8" fmla="*/ 2382 w 1219200"/>
                <a:gd name="connsiteY8" fmla="*/ 1119187 h 1133475"/>
                <a:gd name="connsiteX9" fmla="*/ 0 w 1219200"/>
                <a:gd name="connsiteY9" fmla="*/ 1104900 h 1133475"/>
                <a:gd name="connsiteX10" fmla="*/ 19050 w 1219200"/>
                <a:gd name="connsiteY10" fmla="*/ 1076325 h 1133475"/>
                <a:gd name="connsiteX11" fmla="*/ 61913 w 1219200"/>
                <a:gd name="connsiteY11" fmla="*/ 1045368 h 1133475"/>
                <a:gd name="connsiteX12" fmla="*/ 169069 w 1219200"/>
                <a:gd name="connsiteY12" fmla="*/ 971550 h 1133475"/>
                <a:gd name="connsiteX13" fmla="*/ 269082 w 1219200"/>
                <a:gd name="connsiteY13" fmla="*/ 897731 h 1133475"/>
                <a:gd name="connsiteX14" fmla="*/ 376238 w 1219200"/>
                <a:gd name="connsiteY14" fmla="*/ 807243 h 1133475"/>
                <a:gd name="connsiteX15" fmla="*/ 469107 w 1219200"/>
                <a:gd name="connsiteY15" fmla="*/ 721518 h 1133475"/>
                <a:gd name="connsiteX16" fmla="*/ 578644 w 1219200"/>
                <a:gd name="connsiteY16" fmla="*/ 611981 h 1133475"/>
                <a:gd name="connsiteX17" fmla="*/ 659607 w 1219200"/>
                <a:gd name="connsiteY17" fmla="*/ 519112 h 1133475"/>
                <a:gd name="connsiteX18" fmla="*/ 742950 w 1219200"/>
                <a:gd name="connsiteY18" fmla="*/ 411956 h 1133475"/>
                <a:gd name="connsiteX19" fmla="*/ 781050 w 1219200"/>
                <a:gd name="connsiteY19" fmla="*/ 357187 h 1133475"/>
                <a:gd name="connsiteX20" fmla="*/ 802482 w 1219200"/>
                <a:gd name="connsiteY20" fmla="*/ 314325 h 1133475"/>
                <a:gd name="connsiteX21" fmla="*/ 812007 w 1219200"/>
                <a:gd name="connsiteY21" fmla="*/ 278606 h 1133475"/>
                <a:gd name="connsiteX22" fmla="*/ 812007 w 1219200"/>
                <a:gd name="connsiteY22" fmla="*/ 250031 h 1133475"/>
                <a:gd name="connsiteX23" fmla="*/ 802482 w 1219200"/>
                <a:gd name="connsiteY23" fmla="*/ 204787 h 1133475"/>
                <a:gd name="connsiteX24" fmla="*/ 769144 w 1219200"/>
                <a:gd name="connsiteY24" fmla="*/ 145256 h 1133475"/>
                <a:gd name="connsiteX25" fmla="*/ 740569 w 1219200"/>
                <a:gd name="connsiteY25" fmla="*/ 109537 h 1133475"/>
                <a:gd name="connsiteX26" fmla="*/ 709613 w 1219200"/>
                <a:gd name="connsiteY26" fmla="*/ 73818 h 1133475"/>
                <a:gd name="connsiteX27" fmla="*/ 692944 w 1219200"/>
                <a:gd name="connsiteY27" fmla="*/ 50006 h 1133475"/>
                <a:gd name="connsiteX28" fmla="*/ 688182 w 1219200"/>
                <a:gd name="connsiteY28" fmla="*/ 23812 h 1133475"/>
                <a:gd name="connsiteX29" fmla="*/ 690563 w 1219200"/>
                <a:gd name="connsiteY29" fmla="*/ 9525 h 1133475"/>
                <a:gd name="connsiteX30" fmla="*/ 704850 w 1219200"/>
                <a:gd name="connsiteY30" fmla="*/ 0 h 1133475"/>
                <a:gd name="connsiteX31" fmla="*/ 738188 w 1219200"/>
                <a:gd name="connsiteY31" fmla="*/ 4762 h 1133475"/>
                <a:gd name="connsiteX32" fmla="*/ 835819 w 1219200"/>
                <a:gd name="connsiteY32" fmla="*/ 40481 h 1133475"/>
                <a:gd name="connsiteX33" fmla="*/ 938213 w 1219200"/>
                <a:gd name="connsiteY33" fmla="*/ 85725 h 1133475"/>
                <a:gd name="connsiteX34" fmla="*/ 1007269 w 1219200"/>
                <a:gd name="connsiteY34" fmla="*/ 114300 h 1133475"/>
                <a:gd name="connsiteX35" fmla="*/ 1140619 w 1219200"/>
                <a:gd name="connsiteY35" fmla="*/ 185737 h 1133475"/>
                <a:gd name="connsiteX36" fmla="*/ 1183482 w 1219200"/>
                <a:gd name="connsiteY36" fmla="*/ 211931 h 1133475"/>
                <a:gd name="connsiteX37" fmla="*/ 1195388 w 1219200"/>
                <a:gd name="connsiteY37" fmla="*/ 219075 h 1133475"/>
                <a:gd name="connsiteX38" fmla="*/ 1204913 w 1219200"/>
                <a:gd name="connsiteY38" fmla="*/ 228600 h 1133475"/>
                <a:gd name="connsiteX39" fmla="*/ 1212057 w 1219200"/>
                <a:gd name="connsiteY39" fmla="*/ 242887 h 1133475"/>
                <a:gd name="connsiteX40" fmla="*/ 1216819 w 1219200"/>
                <a:gd name="connsiteY40" fmla="*/ 259556 h 1133475"/>
                <a:gd name="connsiteX41" fmla="*/ 1219200 w 1219200"/>
                <a:gd name="connsiteY41" fmla="*/ 273843 h 1133475"/>
                <a:gd name="connsiteX42" fmla="*/ 1214438 w 1219200"/>
                <a:gd name="connsiteY42" fmla="*/ 295275 h 1133475"/>
                <a:gd name="connsiteX43" fmla="*/ 1200150 w 1219200"/>
                <a:gd name="connsiteY43" fmla="*/ 311943 h 1133475"/>
                <a:gd name="connsiteX44" fmla="*/ 1157288 w 1219200"/>
                <a:gd name="connsiteY44" fmla="*/ 333375 h 1133475"/>
                <a:gd name="connsiteX45" fmla="*/ 1078707 w 1219200"/>
                <a:gd name="connsiteY45" fmla="*/ 397668 h 1133475"/>
                <a:gd name="connsiteX46" fmla="*/ 942975 w 1219200"/>
                <a:gd name="connsiteY46" fmla="*/ 528637 h 1133475"/>
                <a:gd name="connsiteX47" fmla="*/ 828675 w 1219200"/>
                <a:gd name="connsiteY47" fmla="*/ 678656 h 1133475"/>
                <a:gd name="connsiteX48" fmla="*/ 723900 w 1219200"/>
                <a:gd name="connsiteY48" fmla="*/ 757237 h 1133475"/>
                <a:gd name="connsiteX49" fmla="*/ 633413 w 1219200"/>
                <a:gd name="connsiteY49" fmla="*/ 831056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19200" h="1133475">
                  <a:moveTo>
                    <a:pt x="633413" y="831056"/>
                  </a:moveTo>
                  <a:lnTo>
                    <a:pt x="459582" y="940593"/>
                  </a:lnTo>
                  <a:lnTo>
                    <a:pt x="309563" y="1026318"/>
                  </a:lnTo>
                  <a:lnTo>
                    <a:pt x="195263" y="1081087"/>
                  </a:lnTo>
                  <a:lnTo>
                    <a:pt x="95250" y="1119187"/>
                  </a:lnTo>
                  <a:lnTo>
                    <a:pt x="61913" y="1131093"/>
                  </a:lnTo>
                  <a:lnTo>
                    <a:pt x="40482" y="1133475"/>
                  </a:lnTo>
                  <a:lnTo>
                    <a:pt x="14288" y="1128712"/>
                  </a:lnTo>
                  <a:lnTo>
                    <a:pt x="2382" y="1119187"/>
                  </a:lnTo>
                  <a:lnTo>
                    <a:pt x="0" y="1104900"/>
                  </a:lnTo>
                  <a:lnTo>
                    <a:pt x="19050" y="1076325"/>
                  </a:lnTo>
                  <a:lnTo>
                    <a:pt x="61913" y="1045368"/>
                  </a:lnTo>
                  <a:lnTo>
                    <a:pt x="169069" y="971550"/>
                  </a:lnTo>
                  <a:lnTo>
                    <a:pt x="269082" y="897731"/>
                  </a:lnTo>
                  <a:lnTo>
                    <a:pt x="376238" y="807243"/>
                  </a:lnTo>
                  <a:lnTo>
                    <a:pt x="469107" y="721518"/>
                  </a:lnTo>
                  <a:lnTo>
                    <a:pt x="578644" y="611981"/>
                  </a:lnTo>
                  <a:lnTo>
                    <a:pt x="659607" y="519112"/>
                  </a:lnTo>
                  <a:lnTo>
                    <a:pt x="742950" y="411956"/>
                  </a:lnTo>
                  <a:lnTo>
                    <a:pt x="781050" y="357187"/>
                  </a:lnTo>
                  <a:lnTo>
                    <a:pt x="802482" y="314325"/>
                  </a:lnTo>
                  <a:lnTo>
                    <a:pt x="812007" y="278606"/>
                  </a:lnTo>
                  <a:lnTo>
                    <a:pt x="812007" y="250031"/>
                  </a:lnTo>
                  <a:lnTo>
                    <a:pt x="802482" y="204787"/>
                  </a:lnTo>
                  <a:lnTo>
                    <a:pt x="769144" y="145256"/>
                  </a:lnTo>
                  <a:lnTo>
                    <a:pt x="740569" y="109537"/>
                  </a:lnTo>
                  <a:lnTo>
                    <a:pt x="709613" y="73818"/>
                  </a:lnTo>
                  <a:lnTo>
                    <a:pt x="692944" y="50006"/>
                  </a:lnTo>
                  <a:lnTo>
                    <a:pt x="688182" y="23812"/>
                  </a:lnTo>
                  <a:lnTo>
                    <a:pt x="690563" y="9525"/>
                  </a:lnTo>
                  <a:lnTo>
                    <a:pt x="704850" y="0"/>
                  </a:lnTo>
                  <a:lnTo>
                    <a:pt x="738188" y="4762"/>
                  </a:lnTo>
                  <a:lnTo>
                    <a:pt x="835819" y="40481"/>
                  </a:lnTo>
                  <a:lnTo>
                    <a:pt x="938213" y="85725"/>
                  </a:lnTo>
                  <a:lnTo>
                    <a:pt x="1007269" y="114300"/>
                  </a:lnTo>
                  <a:lnTo>
                    <a:pt x="1140619" y="185737"/>
                  </a:lnTo>
                  <a:lnTo>
                    <a:pt x="1183482" y="211931"/>
                  </a:lnTo>
                  <a:lnTo>
                    <a:pt x="1195388" y="219075"/>
                  </a:lnTo>
                  <a:lnTo>
                    <a:pt x="1204913" y="228600"/>
                  </a:lnTo>
                  <a:lnTo>
                    <a:pt x="1212057" y="242887"/>
                  </a:lnTo>
                  <a:lnTo>
                    <a:pt x="1216819" y="259556"/>
                  </a:lnTo>
                  <a:lnTo>
                    <a:pt x="1219200" y="273843"/>
                  </a:lnTo>
                  <a:lnTo>
                    <a:pt x="1214438" y="295275"/>
                  </a:lnTo>
                  <a:lnTo>
                    <a:pt x="1200150" y="311943"/>
                  </a:lnTo>
                  <a:lnTo>
                    <a:pt x="1157288" y="333375"/>
                  </a:lnTo>
                  <a:lnTo>
                    <a:pt x="1078707" y="397668"/>
                  </a:lnTo>
                  <a:lnTo>
                    <a:pt x="942975" y="528637"/>
                  </a:lnTo>
                  <a:lnTo>
                    <a:pt x="828675" y="678656"/>
                  </a:lnTo>
                  <a:lnTo>
                    <a:pt x="723900" y="757237"/>
                  </a:lnTo>
                  <a:lnTo>
                    <a:pt x="633413" y="8310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42" name="フリーフォーム 23">
              <a:extLst>
                <a:ext uri="{FF2B5EF4-FFF2-40B4-BE49-F238E27FC236}">
                  <a16:creationId xmlns:a16="http://schemas.microsoft.com/office/drawing/2014/main" id="{E024A376-3737-4227-8000-21B598FAC15F}"/>
                </a:ext>
              </a:extLst>
            </p:cNvPr>
            <p:cNvSpPr/>
            <p:nvPr/>
          </p:nvSpPr>
          <p:spPr>
            <a:xfrm>
              <a:off x="6370638" y="5233988"/>
              <a:ext cx="1319212" cy="882650"/>
            </a:xfrm>
            <a:custGeom>
              <a:avLst/>
              <a:gdLst>
                <a:gd name="connsiteX0" fmla="*/ 831056 w 1319212"/>
                <a:gd name="connsiteY0" fmla="*/ 585787 h 883443"/>
                <a:gd name="connsiteX1" fmla="*/ 711994 w 1319212"/>
                <a:gd name="connsiteY1" fmla="*/ 478631 h 883443"/>
                <a:gd name="connsiteX2" fmla="*/ 604837 w 1319212"/>
                <a:gd name="connsiteY2" fmla="*/ 390525 h 883443"/>
                <a:gd name="connsiteX3" fmla="*/ 507206 w 1319212"/>
                <a:gd name="connsiteY3" fmla="*/ 314325 h 883443"/>
                <a:gd name="connsiteX4" fmla="*/ 423862 w 1319212"/>
                <a:gd name="connsiteY4" fmla="*/ 254793 h 883443"/>
                <a:gd name="connsiteX5" fmla="*/ 330994 w 1319212"/>
                <a:gd name="connsiteY5" fmla="*/ 197643 h 883443"/>
                <a:gd name="connsiteX6" fmla="*/ 238125 w 1319212"/>
                <a:gd name="connsiteY6" fmla="*/ 150018 h 883443"/>
                <a:gd name="connsiteX7" fmla="*/ 83344 w 1319212"/>
                <a:gd name="connsiteY7" fmla="*/ 88106 h 883443"/>
                <a:gd name="connsiteX8" fmla="*/ 38100 w 1319212"/>
                <a:gd name="connsiteY8" fmla="*/ 76200 h 883443"/>
                <a:gd name="connsiteX9" fmla="*/ 19050 w 1319212"/>
                <a:gd name="connsiteY9" fmla="*/ 64293 h 883443"/>
                <a:gd name="connsiteX10" fmla="*/ 2381 w 1319212"/>
                <a:gd name="connsiteY10" fmla="*/ 42862 h 883443"/>
                <a:gd name="connsiteX11" fmla="*/ 0 w 1319212"/>
                <a:gd name="connsiteY11" fmla="*/ 28575 h 883443"/>
                <a:gd name="connsiteX12" fmla="*/ 2381 w 1319212"/>
                <a:gd name="connsiteY12" fmla="*/ 16668 h 883443"/>
                <a:gd name="connsiteX13" fmla="*/ 9525 w 1319212"/>
                <a:gd name="connsiteY13" fmla="*/ 7143 h 883443"/>
                <a:gd name="connsiteX14" fmla="*/ 45244 w 1319212"/>
                <a:gd name="connsiteY14" fmla="*/ 0 h 883443"/>
                <a:gd name="connsiteX15" fmla="*/ 114300 w 1319212"/>
                <a:gd name="connsiteY15" fmla="*/ 9525 h 883443"/>
                <a:gd name="connsiteX16" fmla="*/ 261937 w 1319212"/>
                <a:gd name="connsiteY16" fmla="*/ 40481 h 883443"/>
                <a:gd name="connsiteX17" fmla="*/ 395287 w 1319212"/>
                <a:gd name="connsiteY17" fmla="*/ 73818 h 883443"/>
                <a:gd name="connsiteX18" fmla="*/ 542925 w 1319212"/>
                <a:gd name="connsiteY18" fmla="*/ 116681 h 883443"/>
                <a:gd name="connsiteX19" fmla="*/ 640556 w 1319212"/>
                <a:gd name="connsiteY19" fmla="*/ 150018 h 883443"/>
                <a:gd name="connsiteX20" fmla="*/ 752475 w 1319212"/>
                <a:gd name="connsiteY20" fmla="*/ 195262 h 883443"/>
                <a:gd name="connsiteX21" fmla="*/ 888206 w 1319212"/>
                <a:gd name="connsiteY21" fmla="*/ 254793 h 883443"/>
                <a:gd name="connsiteX22" fmla="*/ 1026319 w 1319212"/>
                <a:gd name="connsiteY22" fmla="*/ 323850 h 883443"/>
                <a:gd name="connsiteX23" fmla="*/ 1128712 w 1319212"/>
                <a:gd name="connsiteY23" fmla="*/ 381000 h 883443"/>
                <a:gd name="connsiteX24" fmla="*/ 1150144 w 1319212"/>
                <a:gd name="connsiteY24" fmla="*/ 397668 h 883443"/>
                <a:gd name="connsiteX25" fmla="*/ 1195387 w 1319212"/>
                <a:gd name="connsiteY25" fmla="*/ 450056 h 883443"/>
                <a:gd name="connsiteX26" fmla="*/ 1228725 w 1319212"/>
                <a:gd name="connsiteY26" fmla="*/ 500062 h 883443"/>
                <a:gd name="connsiteX27" fmla="*/ 1257300 w 1319212"/>
                <a:gd name="connsiteY27" fmla="*/ 550068 h 883443"/>
                <a:gd name="connsiteX28" fmla="*/ 1278731 w 1319212"/>
                <a:gd name="connsiteY28" fmla="*/ 597693 h 883443"/>
                <a:gd name="connsiteX29" fmla="*/ 1295400 w 1319212"/>
                <a:gd name="connsiteY29" fmla="*/ 654843 h 883443"/>
                <a:gd name="connsiteX30" fmla="*/ 1319212 w 1319212"/>
                <a:gd name="connsiteY30" fmla="*/ 740568 h 883443"/>
                <a:gd name="connsiteX31" fmla="*/ 1316831 w 1319212"/>
                <a:gd name="connsiteY31" fmla="*/ 797718 h 883443"/>
                <a:gd name="connsiteX32" fmla="*/ 1302544 w 1319212"/>
                <a:gd name="connsiteY32" fmla="*/ 831056 h 883443"/>
                <a:gd name="connsiteX33" fmla="*/ 1276350 w 1319212"/>
                <a:gd name="connsiteY33" fmla="*/ 857250 h 883443"/>
                <a:gd name="connsiteX34" fmla="*/ 1247775 w 1319212"/>
                <a:gd name="connsiteY34" fmla="*/ 876300 h 883443"/>
                <a:gd name="connsiteX35" fmla="*/ 1209675 w 1319212"/>
                <a:gd name="connsiteY35" fmla="*/ 883443 h 883443"/>
                <a:gd name="connsiteX36" fmla="*/ 1157287 w 1319212"/>
                <a:gd name="connsiteY36" fmla="*/ 876300 h 883443"/>
                <a:gd name="connsiteX37" fmla="*/ 1095375 w 1319212"/>
                <a:gd name="connsiteY37" fmla="*/ 850106 h 883443"/>
                <a:gd name="connsiteX38" fmla="*/ 1062037 w 1319212"/>
                <a:gd name="connsiteY38" fmla="*/ 831056 h 883443"/>
                <a:gd name="connsiteX39" fmla="*/ 1033462 w 1319212"/>
                <a:gd name="connsiteY39" fmla="*/ 802481 h 883443"/>
                <a:gd name="connsiteX40" fmla="*/ 971550 w 1319212"/>
                <a:gd name="connsiteY40" fmla="*/ 733425 h 883443"/>
                <a:gd name="connsiteX41" fmla="*/ 912019 w 1319212"/>
                <a:gd name="connsiteY41" fmla="*/ 669131 h 883443"/>
                <a:gd name="connsiteX42" fmla="*/ 831056 w 1319212"/>
                <a:gd name="connsiteY42" fmla="*/ 585787 h 883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19212" h="883443">
                  <a:moveTo>
                    <a:pt x="831056" y="585787"/>
                  </a:moveTo>
                  <a:lnTo>
                    <a:pt x="711994" y="478631"/>
                  </a:lnTo>
                  <a:lnTo>
                    <a:pt x="604837" y="390525"/>
                  </a:lnTo>
                  <a:lnTo>
                    <a:pt x="507206" y="314325"/>
                  </a:lnTo>
                  <a:lnTo>
                    <a:pt x="423862" y="254793"/>
                  </a:lnTo>
                  <a:lnTo>
                    <a:pt x="330994" y="197643"/>
                  </a:lnTo>
                  <a:lnTo>
                    <a:pt x="238125" y="150018"/>
                  </a:lnTo>
                  <a:lnTo>
                    <a:pt x="83344" y="88106"/>
                  </a:lnTo>
                  <a:lnTo>
                    <a:pt x="38100" y="76200"/>
                  </a:lnTo>
                  <a:lnTo>
                    <a:pt x="19050" y="64293"/>
                  </a:lnTo>
                  <a:lnTo>
                    <a:pt x="2381" y="42862"/>
                  </a:lnTo>
                  <a:lnTo>
                    <a:pt x="0" y="28575"/>
                  </a:lnTo>
                  <a:lnTo>
                    <a:pt x="2381" y="16668"/>
                  </a:lnTo>
                  <a:lnTo>
                    <a:pt x="9525" y="7143"/>
                  </a:lnTo>
                  <a:lnTo>
                    <a:pt x="45244" y="0"/>
                  </a:lnTo>
                  <a:lnTo>
                    <a:pt x="114300" y="9525"/>
                  </a:lnTo>
                  <a:lnTo>
                    <a:pt x="261937" y="40481"/>
                  </a:lnTo>
                  <a:lnTo>
                    <a:pt x="395287" y="73818"/>
                  </a:lnTo>
                  <a:lnTo>
                    <a:pt x="542925" y="116681"/>
                  </a:lnTo>
                  <a:lnTo>
                    <a:pt x="640556" y="150018"/>
                  </a:lnTo>
                  <a:lnTo>
                    <a:pt x="752475" y="195262"/>
                  </a:lnTo>
                  <a:lnTo>
                    <a:pt x="888206" y="254793"/>
                  </a:lnTo>
                  <a:lnTo>
                    <a:pt x="1026319" y="323850"/>
                  </a:lnTo>
                  <a:lnTo>
                    <a:pt x="1128712" y="381000"/>
                  </a:lnTo>
                  <a:lnTo>
                    <a:pt x="1150144" y="397668"/>
                  </a:lnTo>
                  <a:lnTo>
                    <a:pt x="1195387" y="450056"/>
                  </a:lnTo>
                  <a:lnTo>
                    <a:pt x="1228725" y="500062"/>
                  </a:lnTo>
                  <a:lnTo>
                    <a:pt x="1257300" y="550068"/>
                  </a:lnTo>
                  <a:lnTo>
                    <a:pt x="1278731" y="597693"/>
                  </a:lnTo>
                  <a:lnTo>
                    <a:pt x="1295400" y="654843"/>
                  </a:lnTo>
                  <a:lnTo>
                    <a:pt x="1319212" y="740568"/>
                  </a:lnTo>
                  <a:cubicBezTo>
                    <a:pt x="1318418" y="759618"/>
                    <a:pt x="1317625" y="778668"/>
                    <a:pt x="1316831" y="797718"/>
                  </a:cubicBezTo>
                  <a:lnTo>
                    <a:pt x="1302544" y="831056"/>
                  </a:lnTo>
                  <a:lnTo>
                    <a:pt x="1276350" y="857250"/>
                  </a:lnTo>
                  <a:lnTo>
                    <a:pt x="1247775" y="876300"/>
                  </a:lnTo>
                  <a:lnTo>
                    <a:pt x="1209675" y="883443"/>
                  </a:lnTo>
                  <a:lnTo>
                    <a:pt x="1157287" y="876300"/>
                  </a:lnTo>
                  <a:lnTo>
                    <a:pt x="1095375" y="850106"/>
                  </a:lnTo>
                  <a:lnTo>
                    <a:pt x="1062037" y="831056"/>
                  </a:lnTo>
                  <a:lnTo>
                    <a:pt x="1033462" y="802481"/>
                  </a:lnTo>
                  <a:lnTo>
                    <a:pt x="971550" y="733425"/>
                  </a:lnTo>
                  <a:lnTo>
                    <a:pt x="912019" y="669131"/>
                  </a:lnTo>
                  <a:lnTo>
                    <a:pt x="831056" y="5857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43" name="フリーフォーム 17">
              <a:extLst>
                <a:ext uri="{FF2B5EF4-FFF2-40B4-BE49-F238E27FC236}">
                  <a16:creationId xmlns:a16="http://schemas.microsoft.com/office/drawing/2014/main" id="{5DFF7C9E-538F-4DFC-B116-8DBB7D0C28F0}"/>
                </a:ext>
              </a:extLst>
            </p:cNvPr>
            <p:cNvSpPr/>
            <p:nvPr/>
          </p:nvSpPr>
          <p:spPr>
            <a:xfrm>
              <a:off x="3935415" y="2433638"/>
              <a:ext cx="1028700" cy="1139825"/>
            </a:xfrm>
            <a:custGeom>
              <a:avLst/>
              <a:gdLst>
                <a:gd name="connsiteX0" fmla="*/ 852488 w 1028700"/>
                <a:gd name="connsiteY0" fmla="*/ 288131 h 1140618"/>
                <a:gd name="connsiteX1" fmla="*/ 578644 w 1028700"/>
                <a:gd name="connsiteY1" fmla="*/ 683418 h 1140618"/>
                <a:gd name="connsiteX2" fmla="*/ 373857 w 1028700"/>
                <a:gd name="connsiteY2" fmla="*/ 964406 h 1140618"/>
                <a:gd name="connsiteX3" fmla="*/ 321469 w 1028700"/>
                <a:gd name="connsiteY3" fmla="*/ 1047750 h 1140618"/>
                <a:gd name="connsiteX4" fmla="*/ 290513 w 1028700"/>
                <a:gd name="connsiteY4" fmla="*/ 1097756 h 1140618"/>
                <a:gd name="connsiteX5" fmla="*/ 271463 w 1028700"/>
                <a:gd name="connsiteY5" fmla="*/ 1121568 h 1140618"/>
                <a:gd name="connsiteX6" fmla="*/ 254794 w 1028700"/>
                <a:gd name="connsiteY6" fmla="*/ 1138237 h 1140618"/>
                <a:gd name="connsiteX7" fmla="*/ 240507 w 1028700"/>
                <a:gd name="connsiteY7" fmla="*/ 1140618 h 1140618"/>
                <a:gd name="connsiteX8" fmla="*/ 223838 w 1028700"/>
                <a:gd name="connsiteY8" fmla="*/ 1133475 h 1140618"/>
                <a:gd name="connsiteX9" fmla="*/ 209550 w 1028700"/>
                <a:gd name="connsiteY9" fmla="*/ 1121568 h 1140618"/>
                <a:gd name="connsiteX10" fmla="*/ 192882 w 1028700"/>
                <a:gd name="connsiteY10" fmla="*/ 1092993 h 1140618"/>
                <a:gd name="connsiteX11" fmla="*/ 145257 w 1028700"/>
                <a:gd name="connsiteY11" fmla="*/ 995362 h 1140618"/>
                <a:gd name="connsiteX12" fmla="*/ 107157 w 1028700"/>
                <a:gd name="connsiteY12" fmla="*/ 904875 h 1140618"/>
                <a:gd name="connsiteX13" fmla="*/ 83344 w 1028700"/>
                <a:gd name="connsiteY13" fmla="*/ 821531 h 1140618"/>
                <a:gd name="connsiteX14" fmla="*/ 71438 w 1028700"/>
                <a:gd name="connsiteY14" fmla="*/ 747712 h 1140618"/>
                <a:gd name="connsiteX15" fmla="*/ 54769 w 1028700"/>
                <a:gd name="connsiteY15" fmla="*/ 681037 h 1140618"/>
                <a:gd name="connsiteX16" fmla="*/ 30957 w 1028700"/>
                <a:gd name="connsiteY16" fmla="*/ 621506 h 1140618"/>
                <a:gd name="connsiteX17" fmla="*/ 9525 w 1028700"/>
                <a:gd name="connsiteY17" fmla="*/ 581025 h 1140618"/>
                <a:gd name="connsiteX18" fmla="*/ 0 w 1028700"/>
                <a:gd name="connsiteY18" fmla="*/ 542925 h 1140618"/>
                <a:gd name="connsiteX19" fmla="*/ 9525 w 1028700"/>
                <a:gd name="connsiteY19" fmla="*/ 521493 h 1140618"/>
                <a:gd name="connsiteX20" fmla="*/ 19050 w 1028700"/>
                <a:gd name="connsiteY20" fmla="*/ 521493 h 1140618"/>
                <a:gd name="connsiteX21" fmla="*/ 40482 w 1028700"/>
                <a:gd name="connsiteY21" fmla="*/ 528637 h 1140618"/>
                <a:gd name="connsiteX22" fmla="*/ 54769 w 1028700"/>
                <a:gd name="connsiteY22" fmla="*/ 542925 h 1140618"/>
                <a:gd name="connsiteX23" fmla="*/ 80963 w 1028700"/>
                <a:gd name="connsiteY23" fmla="*/ 573881 h 1140618"/>
                <a:gd name="connsiteX24" fmla="*/ 121444 w 1028700"/>
                <a:gd name="connsiteY24" fmla="*/ 623887 h 1140618"/>
                <a:gd name="connsiteX25" fmla="*/ 161925 w 1028700"/>
                <a:gd name="connsiteY25" fmla="*/ 654843 h 1140618"/>
                <a:gd name="connsiteX26" fmla="*/ 185738 w 1028700"/>
                <a:gd name="connsiteY26" fmla="*/ 671512 h 1140618"/>
                <a:gd name="connsiteX27" fmla="*/ 200025 w 1028700"/>
                <a:gd name="connsiteY27" fmla="*/ 673893 h 1140618"/>
                <a:gd name="connsiteX28" fmla="*/ 240507 w 1028700"/>
                <a:gd name="connsiteY28" fmla="*/ 664368 h 1140618"/>
                <a:gd name="connsiteX29" fmla="*/ 278607 w 1028700"/>
                <a:gd name="connsiteY29" fmla="*/ 638175 h 1140618"/>
                <a:gd name="connsiteX30" fmla="*/ 481013 w 1028700"/>
                <a:gd name="connsiteY30" fmla="*/ 466725 h 1140618"/>
                <a:gd name="connsiteX31" fmla="*/ 671513 w 1028700"/>
                <a:gd name="connsiteY31" fmla="*/ 290512 h 1140618"/>
                <a:gd name="connsiteX32" fmla="*/ 881063 w 1028700"/>
                <a:gd name="connsiteY32" fmla="*/ 95250 h 1140618"/>
                <a:gd name="connsiteX33" fmla="*/ 973932 w 1028700"/>
                <a:gd name="connsiteY33" fmla="*/ 9525 h 1140618"/>
                <a:gd name="connsiteX34" fmla="*/ 1002507 w 1028700"/>
                <a:gd name="connsiteY34" fmla="*/ 0 h 1140618"/>
                <a:gd name="connsiteX35" fmla="*/ 1023938 w 1028700"/>
                <a:gd name="connsiteY35" fmla="*/ 0 h 1140618"/>
                <a:gd name="connsiteX36" fmla="*/ 1028700 w 1028700"/>
                <a:gd name="connsiteY36" fmla="*/ 16668 h 1140618"/>
                <a:gd name="connsiteX37" fmla="*/ 1016794 w 1028700"/>
                <a:gd name="connsiteY37" fmla="*/ 42862 h 1140618"/>
                <a:gd name="connsiteX38" fmla="*/ 852488 w 1028700"/>
                <a:gd name="connsiteY38" fmla="*/ 288131 h 114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28700" h="1140618">
                  <a:moveTo>
                    <a:pt x="852488" y="288131"/>
                  </a:moveTo>
                  <a:lnTo>
                    <a:pt x="578644" y="683418"/>
                  </a:lnTo>
                  <a:lnTo>
                    <a:pt x="373857" y="964406"/>
                  </a:lnTo>
                  <a:lnTo>
                    <a:pt x="321469" y="1047750"/>
                  </a:lnTo>
                  <a:lnTo>
                    <a:pt x="290513" y="1097756"/>
                  </a:lnTo>
                  <a:lnTo>
                    <a:pt x="271463" y="1121568"/>
                  </a:lnTo>
                  <a:lnTo>
                    <a:pt x="254794" y="1138237"/>
                  </a:lnTo>
                  <a:lnTo>
                    <a:pt x="240507" y="1140618"/>
                  </a:lnTo>
                  <a:lnTo>
                    <a:pt x="223838" y="1133475"/>
                  </a:lnTo>
                  <a:lnTo>
                    <a:pt x="209550" y="1121568"/>
                  </a:lnTo>
                  <a:lnTo>
                    <a:pt x="192882" y="1092993"/>
                  </a:lnTo>
                  <a:lnTo>
                    <a:pt x="145257" y="995362"/>
                  </a:lnTo>
                  <a:lnTo>
                    <a:pt x="107157" y="904875"/>
                  </a:lnTo>
                  <a:lnTo>
                    <a:pt x="83344" y="821531"/>
                  </a:lnTo>
                  <a:lnTo>
                    <a:pt x="71438" y="747712"/>
                  </a:lnTo>
                  <a:lnTo>
                    <a:pt x="54769" y="681037"/>
                  </a:lnTo>
                  <a:lnTo>
                    <a:pt x="30957" y="621506"/>
                  </a:lnTo>
                  <a:lnTo>
                    <a:pt x="9525" y="581025"/>
                  </a:lnTo>
                  <a:lnTo>
                    <a:pt x="0" y="542925"/>
                  </a:lnTo>
                  <a:lnTo>
                    <a:pt x="9525" y="521493"/>
                  </a:lnTo>
                  <a:lnTo>
                    <a:pt x="19050" y="521493"/>
                  </a:lnTo>
                  <a:lnTo>
                    <a:pt x="40482" y="528637"/>
                  </a:lnTo>
                  <a:lnTo>
                    <a:pt x="54769" y="542925"/>
                  </a:lnTo>
                  <a:lnTo>
                    <a:pt x="80963" y="573881"/>
                  </a:lnTo>
                  <a:lnTo>
                    <a:pt x="121444" y="623887"/>
                  </a:lnTo>
                  <a:lnTo>
                    <a:pt x="161925" y="654843"/>
                  </a:lnTo>
                  <a:lnTo>
                    <a:pt x="185738" y="671512"/>
                  </a:lnTo>
                  <a:lnTo>
                    <a:pt x="200025" y="673893"/>
                  </a:lnTo>
                  <a:lnTo>
                    <a:pt x="240507" y="664368"/>
                  </a:lnTo>
                  <a:lnTo>
                    <a:pt x="278607" y="638175"/>
                  </a:lnTo>
                  <a:lnTo>
                    <a:pt x="481013" y="466725"/>
                  </a:lnTo>
                  <a:lnTo>
                    <a:pt x="671513" y="290512"/>
                  </a:lnTo>
                  <a:lnTo>
                    <a:pt x="881063" y="95250"/>
                  </a:lnTo>
                  <a:lnTo>
                    <a:pt x="973932" y="9525"/>
                  </a:lnTo>
                  <a:lnTo>
                    <a:pt x="1002507" y="0"/>
                  </a:lnTo>
                  <a:lnTo>
                    <a:pt x="1023938" y="0"/>
                  </a:lnTo>
                  <a:lnTo>
                    <a:pt x="1028700" y="16668"/>
                  </a:lnTo>
                  <a:lnTo>
                    <a:pt x="1016794" y="42862"/>
                  </a:lnTo>
                  <a:lnTo>
                    <a:pt x="852488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44" name="フリーフォーム 10">
              <a:extLst>
                <a:ext uri="{FF2B5EF4-FFF2-40B4-BE49-F238E27FC236}">
                  <a16:creationId xmlns:a16="http://schemas.microsoft.com/office/drawing/2014/main" id="{8DD92B24-482D-4CE0-825C-6D34DCA7B880}"/>
                </a:ext>
              </a:extLst>
            </p:cNvPr>
            <p:cNvSpPr/>
            <p:nvPr/>
          </p:nvSpPr>
          <p:spPr>
            <a:xfrm>
              <a:off x="5876927" y="1503363"/>
              <a:ext cx="2027238" cy="479425"/>
            </a:xfrm>
            <a:custGeom>
              <a:avLst/>
              <a:gdLst>
                <a:gd name="connsiteX0" fmla="*/ 776288 w 2026444"/>
                <a:gd name="connsiteY0" fmla="*/ 378619 h 481012"/>
                <a:gd name="connsiteX1" fmla="*/ 440531 w 2026444"/>
                <a:gd name="connsiteY1" fmla="*/ 428625 h 481012"/>
                <a:gd name="connsiteX2" fmla="*/ 0 w 2026444"/>
                <a:gd name="connsiteY2" fmla="*/ 481012 h 481012"/>
                <a:gd name="connsiteX3" fmla="*/ 207169 w 2026444"/>
                <a:gd name="connsiteY3" fmla="*/ 230981 h 481012"/>
                <a:gd name="connsiteX4" fmla="*/ 285750 w 2026444"/>
                <a:gd name="connsiteY4" fmla="*/ 264319 h 481012"/>
                <a:gd name="connsiteX5" fmla="*/ 531019 w 2026444"/>
                <a:gd name="connsiteY5" fmla="*/ 235744 h 481012"/>
                <a:gd name="connsiteX6" fmla="*/ 838200 w 2026444"/>
                <a:gd name="connsiteY6" fmla="*/ 188119 h 481012"/>
                <a:gd name="connsiteX7" fmla="*/ 1107281 w 2026444"/>
                <a:gd name="connsiteY7" fmla="*/ 138112 h 481012"/>
                <a:gd name="connsiteX8" fmla="*/ 1285875 w 2026444"/>
                <a:gd name="connsiteY8" fmla="*/ 95250 h 481012"/>
                <a:gd name="connsiteX9" fmla="*/ 1457325 w 2026444"/>
                <a:gd name="connsiteY9" fmla="*/ 50006 h 481012"/>
                <a:gd name="connsiteX10" fmla="*/ 1614488 w 2026444"/>
                <a:gd name="connsiteY10" fmla="*/ 0 h 481012"/>
                <a:gd name="connsiteX11" fmla="*/ 1635919 w 2026444"/>
                <a:gd name="connsiteY11" fmla="*/ 7144 h 481012"/>
                <a:gd name="connsiteX12" fmla="*/ 1688306 w 2026444"/>
                <a:gd name="connsiteY12" fmla="*/ 30956 h 481012"/>
                <a:gd name="connsiteX13" fmla="*/ 1747838 w 2026444"/>
                <a:gd name="connsiteY13" fmla="*/ 57150 h 481012"/>
                <a:gd name="connsiteX14" fmla="*/ 1819275 w 2026444"/>
                <a:gd name="connsiteY14" fmla="*/ 85725 h 481012"/>
                <a:gd name="connsiteX15" fmla="*/ 1871663 w 2026444"/>
                <a:gd name="connsiteY15" fmla="*/ 114300 h 481012"/>
                <a:gd name="connsiteX16" fmla="*/ 1924050 w 2026444"/>
                <a:gd name="connsiteY16" fmla="*/ 150019 h 481012"/>
                <a:gd name="connsiteX17" fmla="*/ 1959769 w 2026444"/>
                <a:gd name="connsiteY17" fmla="*/ 180975 h 481012"/>
                <a:gd name="connsiteX18" fmla="*/ 1990725 w 2026444"/>
                <a:gd name="connsiteY18" fmla="*/ 214312 h 481012"/>
                <a:gd name="connsiteX19" fmla="*/ 2007394 w 2026444"/>
                <a:gd name="connsiteY19" fmla="*/ 240506 h 481012"/>
                <a:gd name="connsiteX20" fmla="*/ 2021681 w 2026444"/>
                <a:gd name="connsiteY20" fmla="*/ 264319 h 481012"/>
                <a:gd name="connsiteX21" fmla="*/ 2026444 w 2026444"/>
                <a:gd name="connsiteY21" fmla="*/ 295275 h 481012"/>
                <a:gd name="connsiteX22" fmla="*/ 2019300 w 2026444"/>
                <a:gd name="connsiteY22" fmla="*/ 321469 h 481012"/>
                <a:gd name="connsiteX23" fmla="*/ 2005013 w 2026444"/>
                <a:gd name="connsiteY23" fmla="*/ 342900 h 481012"/>
                <a:gd name="connsiteX24" fmla="*/ 1978819 w 2026444"/>
                <a:gd name="connsiteY24" fmla="*/ 354806 h 481012"/>
                <a:gd name="connsiteX25" fmla="*/ 1900238 w 2026444"/>
                <a:gd name="connsiteY25" fmla="*/ 359569 h 481012"/>
                <a:gd name="connsiteX26" fmla="*/ 1835944 w 2026444"/>
                <a:gd name="connsiteY26" fmla="*/ 364331 h 481012"/>
                <a:gd name="connsiteX27" fmla="*/ 1769269 w 2026444"/>
                <a:gd name="connsiteY27" fmla="*/ 373856 h 481012"/>
                <a:gd name="connsiteX28" fmla="*/ 1659731 w 2026444"/>
                <a:gd name="connsiteY28" fmla="*/ 404812 h 481012"/>
                <a:gd name="connsiteX29" fmla="*/ 1521619 w 2026444"/>
                <a:gd name="connsiteY29" fmla="*/ 235744 h 481012"/>
                <a:gd name="connsiteX30" fmla="*/ 1204913 w 2026444"/>
                <a:gd name="connsiteY30" fmla="*/ 292894 h 481012"/>
                <a:gd name="connsiteX31" fmla="*/ 776288 w 2026444"/>
                <a:gd name="connsiteY31" fmla="*/ 378619 h 481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26444" h="481012">
                  <a:moveTo>
                    <a:pt x="776288" y="378619"/>
                  </a:moveTo>
                  <a:lnTo>
                    <a:pt x="440531" y="428625"/>
                  </a:lnTo>
                  <a:lnTo>
                    <a:pt x="0" y="481012"/>
                  </a:lnTo>
                  <a:lnTo>
                    <a:pt x="207169" y="230981"/>
                  </a:lnTo>
                  <a:lnTo>
                    <a:pt x="285750" y="264319"/>
                  </a:lnTo>
                  <a:lnTo>
                    <a:pt x="531019" y="235744"/>
                  </a:lnTo>
                  <a:lnTo>
                    <a:pt x="838200" y="188119"/>
                  </a:lnTo>
                  <a:lnTo>
                    <a:pt x="1107281" y="138112"/>
                  </a:lnTo>
                  <a:lnTo>
                    <a:pt x="1285875" y="95250"/>
                  </a:lnTo>
                  <a:lnTo>
                    <a:pt x="1457325" y="50006"/>
                  </a:lnTo>
                  <a:lnTo>
                    <a:pt x="1614488" y="0"/>
                  </a:lnTo>
                  <a:lnTo>
                    <a:pt x="1635919" y="7144"/>
                  </a:lnTo>
                  <a:lnTo>
                    <a:pt x="1688306" y="30956"/>
                  </a:lnTo>
                  <a:lnTo>
                    <a:pt x="1747838" y="57150"/>
                  </a:lnTo>
                  <a:lnTo>
                    <a:pt x="1819275" y="85725"/>
                  </a:lnTo>
                  <a:lnTo>
                    <a:pt x="1871663" y="114300"/>
                  </a:lnTo>
                  <a:lnTo>
                    <a:pt x="1924050" y="150019"/>
                  </a:lnTo>
                  <a:lnTo>
                    <a:pt x="1959769" y="180975"/>
                  </a:lnTo>
                  <a:lnTo>
                    <a:pt x="1990725" y="214312"/>
                  </a:lnTo>
                  <a:lnTo>
                    <a:pt x="2007394" y="240506"/>
                  </a:lnTo>
                  <a:lnTo>
                    <a:pt x="2021681" y="264319"/>
                  </a:lnTo>
                  <a:lnTo>
                    <a:pt x="2026444" y="295275"/>
                  </a:lnTo>
                  <a:lnTo>
                    <a:pt x="2019300" y="321469"/>
                  </a:lnTo>
                  <a:lnTo>
                    <a:pt x="2005013" y="342900"/>
                  </a:lnTo>
                  <a:lnTo>
                    <a:pt x="1978819" y="354806"/>
                  </a:lnTo>
                  <a:lnTo>
                    <a:pt x="1900238" y="359569"/>
                  </a:lnTo>
                  <a:lnTo>
                    <a:pt x="1835944" y="364331"/>
                  </a:lnTo>
                  <a:lnTo>
                    <a:pt x="1769269" y="373856"/>
                  </a:lnTo>
                  <a:lnTo>
                    <a:pt x="1659731" y="404812"/>
                  </a:lnTo>
                  <a:lnTo>
                    <a:pt x="1521619" y="235744"/>
                  </a:lnTo>
                  <a:lnTo>
                    <a:pt x="1204913" y="292894"/>
                  </a:lnTo>
                  <a:lnTo>
                    <a:pt x="776288" y="3786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45" name="フリーフォーム 11">
              <a:extLst>
                <a:ext uri="{FF2B5EF4-FFF2-40B4-BE49-F238E27FC236}">
                  <a16:creationId xmlns:a16="http://schemas.microsoft.com/office/drawing/2014/main" id="{21F0FD3A-6C4C-4775-A7D3-03EF21DB28AD}"/>
                </a:ext>
              </a:extLst>
            </p:cNvPr>
            <p:cNvSpPr/>
            <p:nvPr/>
          </p:nvSpPr>
          <p:spPr>
            <a:xfrm>
              <a:off x="6967540" y="1685924"/>
              <a:ext cx="612775" cy="571500"/>
            </a:xfrm>
            <a:custGeom>
              <a:avLst/>
              <a:gdLst>
                <a:gd name="connsiteX0" fmla="*/ 209550 w 611981"/>
                <a:gd name="connsiteY0" fmla="*/ 319088 h 571500"/>
                <a:gd name="connsiteX1" fmla="*/ 321468 w 611981"/>
                <a:gd name="connsiteY1" fmla="*/ 197644 h 571500"/>
                <a:gd name="connsiteX2" fmla="*/ 378618 w 611981"/>
                <a:gd name="connsiteY2" fmla="*/ 133350 h 571500"/>
                <a:gd name="connsiteX3" fmla="*/ 402431 w 611981"/>
                <a:gd name="connsiteY3" fmla="*/ 95250 h 571500"/>
                <a:gd name="connsiteX4" fmla="*/ 407193 w 611981"/>
                <a:gd name="connsiteY4" fmla="*/ 73819 h 571500"/>
                <a:gd name="connsiteX5" fmla="*/ 395287 w 611981"/>
                <a:gd name="connsiteY5" fmla="*/ 0 h 571500"/>
                <a:gd name="connsiteX6" fmla="*/ 611981 w 611981"/>
                <a:gd name="connsiteY6" fmla="*/ 200025 h 571500"/>
                <a:gd name="connsiteX7" fmla="*/ 566737 w 611981"/>
                <a:gd name="connsiteY7" fmla="*/ 221456 h 571500"/>
                <a:gd name="connsiteX8" fmla="*/ 461962 w 611981"/>
                <a:gd name="connsiteY8" fmla="*/ 300038 h 571500"/>
                <a:gd name="connsiteX9" fmla="*/ 316706 w 611981"/>
                <a:gd name="connsiteY9" fmla="*/ 400050 h 571500"/>
                <a:gd name="connsiteX10" fmla="*/ 183356 w 611981"/>
                <a:gd name="connsiteY10" fmla="*/ 488156 h 571500"/>
                <a:gd name="connsiteX11" fmla="*/ 102393 w 611981"/>
                <a:gd name="connsiteY11" fmla="*/ 540544 h 571500"/>
                <a:gd name="connsiteX12" fmla="*/ 78581 w 611981"/>
                <a:gd name="connsiteY12" fmla="*/ 557213 h 571500"/>
                <a:gd name="connsiteX13" fmla="*/ 57150 w 611981"/>
                <a:gd name="connsiteY13" fmla="*/ 566738 h 571500"/>
                <a:gd name="connsiteX14" fmla="*/ 28575 w 611981"/>
                <a:gd name="connsiteY14" fmla="*/ 571500 h 571500"/>
                <a:gd name="connsiteX15" fmla="*/ 11906 w 611981"/>
                <a:gd name="connsiteY15" fmla="*/ 566738 h 571500"/>
                <a:gd name="connsiteX16" fmla="*/ 2381 w 611981"/>
                <a:gd name="connsiteY16" fmla="*/ 557213 h 571500"/>
                <a:gd name="connsiteX17" fmla="*/ 0 w 611981"/>
                <a:gd name="connsiteY17" fmla="*/ 540544 h 571500"/>
                <a:gd name="connsiteX18" fmla="*/ 7143 w 611981"/>
                <a:gd name="connsiteY18" fmla="*/ 516731 h 571500"/>
                <a:gd name="connsiteX19" fmla="*/ 33337 w 611981"/>
                <a:gd name="connsiteY19" fmla="*/ 488156 h 571500"/>
                <a:gd name="connsiteX20" fmla="*/ 209550 w 611981"/>
                <a:gd name="connsiteY20" fmla="*/ 319088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11981" h="571500">
                  <a:moveTo>
                    <a:pt x="209550" y="319088"/>
                  </a:moveTo>
                  <a:lnTo>
                    <a:pt x="321468" y="197644"/>
                  </a:lnTo>
                  <a:lnTo>
                    <a:pt x="378618" y="133350"/>
                  </a:lnTo>
                  <a:lnTo>
                    <a:pt x="402431" y="95250"/>
                  </a:lnTo>
                  <a:lnTo>
                    <a:pt x="407193" y="73819"/>
                  </a:lnTo>
                  <a:lnTo>
                    <a:pt x="395287" y="0"/>
                  </a:lnTo>
                  <a:lnTo>
                    <a:pt x="611981" y="200025"/>
                  </a:lnTo>
                  <a:lnTo>
                    <a:pt x="566737" y="221456"/>
                  </a:lnTo>
                  <a:lnTo>
                    <a:pt x="461962" y="300038"/>
                  </a:lnTo>
                  <a:lnTo>
                    <a:pt x="316706" y="400050"/>
                  </a:lnTo>
                  <a:lnTo>
                    <a:pt x="183356" y="488156"/>
                  </a:lnTo>
                  <a:lnTo>
                    <a:pt x="102393" y="540544"/>
                  </a:lnTo>
                  <a:lnTo>
                    <a:pt x="78581" y="557213"/>
                  </a:lnTo>
                  <a:lnTo>
                    <a:pt x="57150" y="566738"/>
                  </a:lnTo>
                  <a:lnTo>
                    <a:pt x="28575" y="571500"/>
                  </a:lnTo>
                  <a:lnTo>
                    <a:pt x="11906" y="566738"/>
                  </a:lnTo>
                  <a:lnTo>
                    <a:pt x="2381" y="557213"/>
                  </a:lnTo>
                  <a:lnTo>
                    <a:pt x="0" y="540544"/>
                  </a:lnTo>
                  <a:lnTo>
                    <a:pt x="7143" y="516731"/>
                  </a:lnTo>
                  <a:lnTo>
                    <a:pt x="33337" y="488156"/>
                  </a:lnTo>
                  <a:lnTo>
                    <a:pt x="209550" y="3190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46" name="フリーフォーム 12">
              <a:extLst>
                <a:ext uri="{FF2B5EF4-FFF2-40B4-BE49-F238E27FC236}">
                  <a16:creationId xmlns:a16="http://schemas.microsoft.com/office/drawing/2014/main" id="{9E5069D9-2913-459F-870B-C27620BB0C8D}"/>
                </a:ext>
              </a:extLst>
            </p:cNvPr>
            <p:cNvSpPr/>
            <p:nvPr/>
          </p:nvSpPr>
          <p:spPr>
            <a:xfrm>
              <a:off x="4919665" y="2125663"/>
              <a:ext cx="1579562" cy="1169987"/>
            </a:xfrm>
            <a:custGeom>
              <a:avLst/>
              <a:gdLst>
                <a:gd name="connsiteX0" fmla="*/ 1114425 w 1578768"/>
                <a:gd name="connsiteY0" fmla="*/ 654844 h 1169194"/>
                <a:gd name="connsiteX1" fmla="*/ 883443 w 1578768"/>
                <a:gd name="connsiteY1" fmla="*/ 790575 h 1169194"/>
                <a:gd name="connsiteX2" fmla="*/ 661987 w 1578768"/>
                <a:gd name="connsiteY2" fmla="*/ 907257 h 1169194"/>
                <a:gd name="connsiteX3" fmla="*/ 476250 w 1578768"/>
                <a:gd name="connsiteY3" fmla="*/ 992982 h 1169194"/>
                <a:gd name="connsiteX4" fmla="*/ 211931 w 1578768"/>
                <a:gd name="connsiteY4" fmla="*/ 1107282 h 1169194"/>
                <a:gd name="connsiteX5" fmla="*/ 76200 w 1578768"/>
                <a:gd name="connsiteY5" fmla="*/ 1166813 h 1169194"/>
                <a:gd name="connsiteX6" fmla="*/ 47625 w 1578768"/>
                <a:gd name="connsiteY6" fmla="*/ 1169194 h 1169194"/>
                <a:gd name="connsiteX7" fmla="*/ 16668 w 1578768"/>
                <a:gd name="connsiteY7" fmla="*/ 1159669 h 1169194"/>
                <a:gd name="connsiteX8" fmla="*/ 0 w 1578768"/>
                <a:gd name="connsiteY8" fmla="*/ 1147763 h 1169194"/>
                <a:gd name="connsiteX9" fmla="*/ 0 w 1578768"/>
                <a:gd name="connsiteY9" fmla="*/ 1123950 h 1169194"/>
                <a:gd name="connsiteX10" fmla="*/ 19050 w 1578768"/>
                <a:gd name="connsiteY10" fmla="*/ 1100138 h 1169194"/>
                <a:gd name="connsiteX11" fmla="*/ 207168 w 1578768"/>
                <a:gd name="connsiteY11" fmla="*/ 1012032 h 1169194"/>
                <a:gd name="connsiteX12" fmla="*/ 428625 w 1578768"/>
                <a:gd name="connsiteY12" fmla="*/ 890588 h 1169194"/>
                <a:gd name="connsiteX13" fmla="*/ 564356 w 1578768"/>
                <a:gd name="connsiteY13" fmla="*/ 807244 h 1169194"/>
                <a:gd name="connsiteX14" fmla="*/ 714375 w 1578768"/>
                <a:gd name="connsiteY14" fmla="*/ 709613 h 1169194"/>
                <a:gd name="connsiteX15" fmla="*/ 819150 w 1578768"/>
                <a:gd name="connsiteY15" fmla="*/ 633413 h 1169194"/>
                <a:gd name="connsiteX16" fmla="*/ 904875 w 1578768"/>
                <a:gd name="connsiteY16" fmla="*/ 564357 h 1169194"/>
                <a:gd name="connsiteX17" fmla="*/ 1007268 w 1578768"/>
                <a:gd name="connsiteY17" fmla="*/ 476250 h 1169194"/>
                <a:gd name="connsiteX18" fmla="*/ 1081087 w 1578768"/>
                <a:gd name="connsiteY18" fmla="*/ 407194 h 1169194"/>
                <a:gd name="connsiteX19" fmla="*/ 1154906 w 1578768"/>
                <a:gd name="connsiteY19" fmla="*/ 326232 h 1169194"/>
                <a:gd name="connsiteX20" fmla="*/ 1185862 w 1578768"/>
                <a:gd name="connsiteY20" fmla="*/ 283369 h 1169194"/>
                <a:gd name="connsiteX21" fmla="*/ 1219200 w 1578768"/>
                <a:gd name="connsiteY21" fmla="*/ 226219 h 1169194"/>
                <a:gd name="connsiteX22" fmla="*/ 1233487 w 1578768"/>
                <a:gd name="connsiteY22" fmla="*/ 188119 h 1169194"/>
                <a:gd name="connsiteX23" fmla="*/ 1238250 w 1578768"/>
                <a:gd name="connsiteY23" fmla="*/ 150019 h 1169194"/>
                <a:gd name="connsiteX24" fmla="*/ 1233487 w 1578768"/>
                <a:gd name="connsiteY24" fmla="*/ 121444 h 1169194"/>
                <a:gd name="connsiteX25" fmla="*/ 1221581 w 1578768"/>
                <a:gd name="connsiteY25" fmla="*/ 83344 h 1169194"/>
                <a:gd name="connsiteX26" fmla="*/ 1200150 w 1578768"/>
                <a:gd name="connsiteY26" fmla="*/ 59532 h 1169194"/>
                <a:gd name="connsiteX27" fmla="*/ 1185862 w 1578768"/>
                <a:gd name="connsiteY27" fmla="*/ 38100 h 1169194"/>
                <a:gd name="connsiteX28" fmla="*/ 1183481 w 1578768"/>
                <a:gd name="connsiteY28" fmla="*/ 23813 h 1169194"/>
                <a:gd name="connsiteX29" fmla="*/ 1190625 w 1578768"/>
                <a:gd name="connsiteY29" fmla="*/ 9525 h 1169194"/>
                <a:gd name="connsiteX30" fmla="*/ 1219200 w 1578768"/>
                <a:gd name="connsiteY30" fmla="*/ 0 h 1169194"/>
                <a:gd name="connsiteX31" fmla="*/ 1278731 w 1578768"/>
                <a:gd name="connsiteY31" fmla="*/ 4763 h 1169194"/>
                <a:gd name="connsiteX32" fmla="*/ 1331118 w 1578768"/>
                <a:gd name="connsiteY32" fmla="*/ 14288 h 1169194"/>
                <a:gd name="connsiteX33" fmla="*/ 1400175 w 1578768"/>
                <a:gd name="connsiteY33" fmla="*/ 28575 h 1169194"/>
                <a:gd name="connsiteX34" fmla="*/ 1450181 w 1578768"/>
                <a:gd name="connsiteY34" fmla="*/ 47625 h 1169194"/>
                <a:gd name="connsiteX35" fmla="*/ 1500187 w 1578768"/>
                <a:gd name="connsiteY35" fmla="*/ 71438 h 1169194"/>
                <a:gd name="connsiteX36" fmla="*/ 1533525 w 1578768"/>
                <a:gd name="connsiteY36" fmla="*/ 92869 h 1169194"/>
                <a:gd name="connsiteX37" fmla="*/ 1557337 w 1578768"/>
                <a:gd name="connsiteY37" fmla="*/ 119063 h 1169194"/>
                <a:gd name="connsiteX38" fmla="*/ 1574006 w 1578768"/>
                <a:gd name="connsiteY38" fmla="*/ 147638 h 1169194"/>
                <a:gd name="connsiteX39" fmla="*/ 1578768 w 1578768"/>
                <a:gd name="connsiteY39" fmla="*/ 176213 h 1169194"/>
                <a:gd name="connsiteX40" fmla="*/ 1574006 w 1578768"/>
                <a:gd name="connsiteY40" fmla="*/ 221457 h 1169194"/>
                <a:gd name="connsiteX41" fmla="*/ 1569243 w 1578768"/>
                <a:gd name="connsiteY41" fmla="*/ 264319 h 1169194"/>
                <a:gd name="connsiteX42" fmla="*/ 1521618 w 1578768"/>
                <a:gd name="connsiteY42" fmla="*/ 321469 h 1169194"/>
                <a:gd name="connsiteX43" fmla="*/ 1421606 w 1578768"/>
                <a:gd name="connsiteY43" fmla="*/ 416719 h 1169194"/>
                <a:gd name="connsiteX44" fmla="*/ 1319212 w 1578768"/>
                <a:gd name="connsiteY44" fmla="*/ 504825 h 1169194"/>
                <a:gd name="connsiteX45" fmla="*/ 1231106 w 1578768"/>
                <a:gd name="connsiteY45" fmla="*/ 569119 h 1169194"/>
                <a:gd name="connsiteX46" fmla="*/ 1114425 w 1578768"/>
                <a:gd name="connsiteY46" fmla="*/ 654844 h 1169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578768" h="1169194">
                  <a:moveTo>
                    <a:pt x="1114425" y="654844"/>
                  </a:moveTo>
                  <a:lnTo>
                    <a:pt x="883443" y="790575"/>
                  </a:lnTo>
                  <a:lnTo>
                    <a:pt x="661987" y="907257"/>
                  </a:lnTo>
                  <a:lnTo>
                    <a:pt x="476250" y="992982"/>
                  </a:lnTo>
                  <a:lnTo>
                    <a:pt x="211931" y="1107282"/>
                  </a:lnTo>
                  <a:lnTo>
                    <a:pt x="76200" y="1166813"/>
                  </a:lnTo>
                  <a:lnTo>
                    <a:pt x="47625" y="1169194"/>
                  </a:lnTo>
                  <a:lnTo>
                    <a:pt x="16668" y="1159669"/>
                  </a:lnTo>
                  <a:lnTo>
                    <a:pt x="0" y="1147763"/>
                  </a:lnTo>
                  <a:lnTo>
                    <a:pt x="0" y="1123950"/>
                  </a:lnTo>
                  <a:lnTo>
                    <a:pt x="19050" y="1100138"/>
                  </a:lnTo>
                  <a:lnTo>
                    <a:pt x="207168" y="1012032"/>
                  </a:lnTo>
                  <a:lnTo>
                    <a:pt x="428625" y="890588"/>
                  </a:lnTo>
                  <a:lnTo>
                    <a:pt x="564356" y="807244"/>
                  </a:lnTo>
                  <a:lnTo>
                    <a:pt x="714375" y="709613"/>
                  </a:lnTo>
                  <a:lnTo>
                    <a:pt x="819150" y="633413"/>
                  </a:lnTo>
                  <a:lnTo>
                    <a:pt x="904875" y="564357"/>
                  </a:lnTo>
                  <a:lnTo>
                    <a:pt x="1007268" y="476250"/>
                  </a:lnTo>
                  <a:lnTo>
                    <a:pt x="1081087" y="407194"/>
                  </a:lnTo>
                  <a:lnTo>
                    <a:pt x="1154906" y="326232"/>
                  </a:lnTo>
                  <a:lnTo>
                    <a:pt x="1185862" y="283369"/>
                  </a:lnTo>
                  <a:lnTo>
                    <a:pt x="1219200" y="226219"/>
                  </a:lnTo>
                  <a:lnTo>
                    <a:pt x="1233487" y="188119"/>
                  </a:lnTo>
                  <a:lnTo>
                    <a:pt x="1238250" y="150019"/>
                  </a:lnTo>
                  <a:lnTo>
                    <a:pt x="1233487" y="121444"/>
                  </a:lnTo>
                  <a:lnTo>
                    <a:pt x="1221581" y="83344"/>
                  </a:lnTo>
                  <a:lnTo>
                    <a:pt x="1200150" y="59532"/>
                  </a:lnTo>
                  <a:lnTo>
                    <a:pt x="1185862" y="38100"/>
                  </a:lnTo>
                  <a:lnTo>
                    <a:pt x="1183481" y="23813"/>
                  </a:lnTo>
                  <a:lnTo>
                    <a:pt x="1190625" y="9525"/>
                  </a:lnTo>
                  <a:lnTo>
                    <a:pt x="1219200" y="0"/>
                  </a:lnTo>
                  <a:lnTo>
                    <a:pt x="1278731" y="4763"/>
                  </a:lnTo>
                  <a:lnTo>
                    <a:pt x="1331118" y="14288"/>
                  </a:lnTo>
                  <a:lnTo>
                    <a:pt x="1400175" y="28575"/>
                  </a:lnTo>
                  <a:lnTo>
                    <a:pt x="1450181" y="47625"/>
                  </a:lnTo>
                  <a:lnTo>
                    <a:pt x="1500187" y="71438"/>
                  </a:lnTo>
                  <a:lnTo>
                    <a:pt x="1533525" y="92869"/>
                  </a:lnTo>
                  <a:lnTo>
                    <a:pt x="1557337" y="119063"/>
                  </a:lnTo>
                  <a:lnTo>
                    <a:pt x="1574006" y="147638"/>
                  </a:lnTo>
                  <a:lnTo>
                    <a:pt x="1578768" y="176213"/>
                  </a:lnTo>
                  <a:lnTo>
                    <a:pt x="1574006" y="221457"/>
                  </a:lnTo>
                  <a:lnTo>
                    <a:pt x="1569243" y="264319"/>
                  </a:lnTo>
                  <a:lnTo>
                    <a:pt x="1521618" y="321469"/>
                  </a:lnTo>
                  <a:lnTo>
                    <a:pt x="1421606" y="416719"/>
                  </a:lnTo>
                  <a:lnTo>
                    <a:pt x="1319212" y="504825"/>
                  </a:lnTo>
                  <a:lnTo>
                    <a:pt x="1231106" y="569119"/>
                  </a:lnTo>
                  <a:lnTo>
                    <a:pt x="1114425" y="6548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47" name="フリーフォーム 13">
              <a:extLst>
                <a:ext uri="{FF2B5EF4-FFF2-40B4-BE49-F238E27FC236}">
                  <a16:creationId xmlns:a16="http://schemas.microsoft.com/office/drawing/2014/main" id="{2672FADE-0F94-485E-A355-6EA2AB61004C}"/>
                </a:ext>
              </a:extLst>
            </p:cNvPr>
            <p:cNvSpPr/>
            <p:nvPr/>
          </p:nvSpPr>
          <p:spPr>
            <a:xfrm>
              <a:off x="6319840" y="2314574"/>
              <a:ext cx="2208212" cy="1085850"/>
            </a:xfrm>
            <a:custGeom>
              <a:avLst/>
              <a:gdLst>
                <a:gd name="connsiteX0" fmla="*/ 609600 w 2207418"/>
                <a:gd name="connsiteY0" fmla="*/ 516731 h 1085850"/>
                <a:gd name="connsiteX1" fmla="*/ 433387 w 2207418"/>
                <a:gd name="connsiteY1" fmla="*/ 381000 h 1085850"/>
                <a:gd name="connsiteX2" fmla="*/ 278606 w 2207418"/>
                <a:gd name="connsiteY2" fmla="*/ 271463 h 1085850"/>
                <a:gd name="connsiteX3" fmla="*/ 0 w 2207418"/>
                <a:gd name="connsiteY3" fmla="*/ 83344 h 1085850"/>
                <a:gd name="connsiteX4" fmla="*/ 80962 w 2207418"/>
                <a:gd name="connsiteY4" fmla="*/ 0 h 1085850"/>
                <a:gd name="connsiteX5" fmla="*/ 269081 w 2207418"/>
                <a:gd name="connsiteY5" fmla="*/ 121444 h 1085850"/>
                <a:gd name="connsiteX6" fmla="*/ 481012 w 2207418"/>
                <a:gd name="connsiteY6" fmla="*/ 254794 h 1085850"/>
                <a:gd name="connsiteX7" fmla="*/ 676275 w 2207418"/>
                <a:gd name="connsiteY7" fmla="*/ 371475 h 1085850"/>
                <a:gd name="connsiteX8" fmla="*/ 852487 w 2207418"/>
                <a:gd name="connsiteY8" fmla="*/ 466725 h 1085850"/>
                <a:gd name="connsiteX9" fmla="*/ 1047750 w 2207418"/>
                <a:gd name="connsiteY9" fmla="*/ 569119 h 1085850"/>
                <a:gd name="connsiteX10" fmla="*/ 1245393 w 2207418"/>
                <a:gd name="connsiteY10" fmla="*/ 661988 h 1085850"/>
                <a:gd name="connsiteX11" fmla="*/ 1359693 w 2207418"/>
                <a:gd name="connsiteY11" fmla="*/ 714375 h 1085850"/>
                <a:gd name="connsiteX12" fmla="*/ 1473993 w 2207418"/>
                <a:gd name="connsiteY12" fmla="*/ 762000 h 1085850"/>
                <a:gd name="connsiteX13" fmla="*/ 1635918 w 2207418"/>
                <a:gd name="connsiteY13" fmla="*/ 816769 h 1085850"/>
                <a:gd name="connsiteX14" fmla="*/ 1807368 w 2207418"/>
                <a:gd name="connsiteY14" fmla="*/ 864394 h 1085850"/>
                <a:gd name="connsiteX15" fmla="*/ 1938337 w 2207418"/>
                <a:gd name="connsiteY15" fmla="*/ 895350 h 1085850"/>
                <a:gd name="connsiteX16" fmla="*/ 2107406 w 2207418"/>
                <a:gd name="connsiteY16" fmla="*/ 926306 h 1085850"/>
                <a:gd name="connsiteX17" fmla="*/ 2140743 w 2207418"/>
                <a:gd name="connsiteY17" fmla="*/ 931069 h 1085850"/>
                <a:gd name="connsiteX18" fmla="*/ 2166937 w 2207418"/>
                <a:gd name="connsiteY18" fmla="*/ 938213 h 1085850"/>
                <a:gd name="connsiteX19" fmla="*/ 2188368 w 2207418"/>
                <a:gd name="connsiteY19" fmla="*/ 950119 h 1085850"/>
                <a:gd name="connsiteX20" fmla="*/ 2202656 w 2207418"/>
                <a:gd name="connsiteY20" fmla="*/ 964406 h 1085850"/>
                <a:gd name="connsiteX21" fmla="*/ 2207418 w 2207418"/>
                <a:gd name="connsiteY21" fmla="*/ 978694 h 1085850"/>
                <a:gd name="connsiteX22" fmla="*/ 2202656 w 2207418"/>
                <a:gd name="connsiteY22" fmla="*/ 992981 h 1085850"/>
                <a:gd name="connsiteX23" fmla="*/ 2193131 w 2207418"/>
                <a:gd name="connsiteY23" fmla="*/ 1004888 h 1085850"/>
                <a:gd name="connsiteX24" fmla="*/ 2164556 w 2207418"/>
                <a:gd name="connsiteY24" fmla="*/ 1019175 h 1085850"/>
                <a:gd name="connsiteX25" fmla="*/ 2083593 w 2207418"/>
                <a:gd name="connsiteY25" fmla="*/ 1031081 h 1085850"/>
                <a:gd name="connsiteX26" fmla="*/ 1843087 w 2207418"/>
                <a:gd name="connsiteY26" fmla="*/ 1045369 h 1085850"/>
                <a:gd name="connsiteX27" fmla="*/ 1640681 w 2207418"/>
                <a:gd name="connsiteY27" fmla="*/ 1069181 h 1085850"/>
                <a:gd name="connsiteX28" fmla="*/ 1454943 w 2207418"/>
                <a:gd name="connsiteY28" fmla="*/ 1085850 h 1085850"/>
                <a:gd name="connsiteX29" fmla="*/ 1426368 w 2207418"/>
                <a:gd name="connsiteY29" fmla="*/ 1085850 h 1085850"/>
                <a:gd name="connsiteX30" fmla="*/ 1364456 w 2207418"/>
                <a:gd name="connsiteY30" fmla="*/ 1076325 h 1085850"/>
                <a:gd name="connsiteX31" fmla="*/ 1309687 w 2207418"/>
                <a:gd name="connsiteY31" fmla="*/ 1057275 h 1085850"/>
                <a:gd name="connsiteX32" fmla="*/ 1240631 w 2207418"/>
                <a:gd name="connsiteY32" fmla="*/ 1023938 h 1085850"/>
                <a:gd name="connsiteX33" fmla="*/ 1178718 w 2207418"/>
                <a:gd name="connsiteY33" fmla="*/ 983456 h 1085850"/>
                <a:gd name="connsiteX34" fmla="*/ 1042987 w 2207418"/>
                <a:gd name="connsiteY34" fmla="*/ 871538 h 1085850"/>
                <a:gd name="connsiteX35" fmla="*/ 814387 w 2207418"/>
                <a:gd name="connsiteY35" fmla="*/ 685800 h 1085850"/>
                <a:gd name="connsiteX36" fmla="*/ 609600 w 2207418"/>
                <a:gd name="connsiteY36" fmla="*/ 516731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07418" h="1085850">
                  <a:moveTo>
                    <a:pt x="609600" y="516731"/>
                  </a:moveTo>
                  <a:lnTo>
                    <a:pt x="433387" y="381000"/>
                  </a:lnTo>
                  <a:lnTo>
                    <a:pt x="278606" y="271463"/>
                  </a:lnTo>
                  <a:lnTo>
                    <a:pt x="0" y="83344"/>
                  </a:lnTo>
                  <a:lnTo>
                    <a:pt x="80962" y="0"/>
                  </a:lnTo>
                  <a:lnTo>
                    <a:pt x="269081" y="121444"/>
                  </a:lnTo>
                  <a:lnTo>
                    <a:pt x="481012" y="254794"/>
                  </a:lnTo>
                  <a:lnTo>
                    <a:pt x="676275" y="371475"/>
                  </a:lnTo>
                  <a:lnTo>
                    <a:pt x="852487" y="466725"/>
                  </a:lnTo>
                  <a:lnTo>
                    <a:pt x="1047750" y="569119"/>
                  </a:lnTo>
                  <a:lnTo>
                    <a:pt x="1245393" y="661988"/>
                  </a:lnTo>
                  <a:lnTo>
                    <a:pt x="1359693" y="714375"/>
                  </a:lnTo>
                  <a:lnTo>
                    <a:pt x="1473993" y="762000"/>
                  </a:lnTo>
                  <a:lnTo>
                    <a:pt x="1635918" y="816769"/>
                  </a:lnTo>
                  <a:lnTo>
                    <a:pt x="1807368" y="864394"/>
                  </a:lnTo>
                  <a:lnTo>
                    <a:pt x="1938337" y="895350"/>
                  </a:lnTo>
                  <a:lnTo>
                    <a:pt x="2107406" y="926306"/>
                  </a:lnTo>
                  <a:lnTo>
                    <a:pt x="2140743" y="931069"/>
                  </a:lnTo>
                  <a:lnTo>
                    <a:pt x="2166937" y="938213"/>
                  </a:lnTo>
                  <a:lnTo>
                    <a:pt x="2188368" y="950119"/>
                  </a:lnTo>
                  <a:lnTo>
                    <a:pt x="2202656" y="964406"/>
                  </a:lnTo>
                  <a:lnTo>
                    <a:pt x="2207418" y="978694"/>
                  </a:lnTo>
                  <a:lnTo>
                    <a:pt x="2202656" y="992981"/>
                  </a:lnTo>
                  <a:lnTo>
                    <a:pt x="2193131" y="1004888"/>
                  </a:lnTo>
                  <a:lnTo>
                    <a:pt x="2164556" y="1019175"/>
                  </a:lnTo>
                  <a:lnTo>
                    <a:pt x="2083593" y="1031081"/>
                  </a:lnTo>
                  <a:lnTo>
                    <a:pt x="1843087" y="1045369"/>
                  </a:lnTo>
                  <a:lnTo>
                    <a:pt x="1640681" y="1069181"/>
                  </a:lnTo>
                  <a:lnTo>
                    <a:pt x="1454943" y="1085850"/>
                  </a:lnTo>
                  <a:lnTo>
                    <a:pt x="1426368" y="1085850"/>
                  </a:lnTo>
                  <a:lnTo>
                    <a:pt x="1364456" y="1076325"/>
                  </a:lnTo>
                  <a:lnTo>
                    <a:pt x="1309687" y="1057275"/>
                  </a:lnTo>
                  <a:lnTo>
                    <a:pt x="1240631" y="1023938"/>
                  </a:lnTo>
                  <a:lnTo>
                    <a:pt x="1178718" y="983456"/>
                  </a:lnTo>
                  <a:lnTo>
                    <a:pt x="1042987" y="871538"/>
                  </a:lnTo>
                  <a:lnTo>
                    <a:pt x="814387" y="685800"/>
                  </a:lnTo>
                  <a:lnTo>
                    <a:pt x="609600" y="516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48" name="フリーフォーム 25">
              <a:extLst>
                <a:ext uri="{FF2B5EF4-FFF2-40B4-BE49-F238E27FC236}">
                  <a16:creationId xmlns:a16="http://schemas.microsoft.com/office/drawing/2014/main" id="{5EFBA76E-34F6-4433-9762-4B09A0BA262A}"/>
                </a:ext>
              </a:extLst>
            </p:cNvPr>
            <p:cNvSpPr/>
            <p:nvPr/>
          </p:nvSpPr>
          <p:spPr>
            <a:xfrm rot="16200000">
              <a:off x="3954465" y="4029075"/>
              <a:ext cx="2020888" cy="388937"/>
            </a:xfrm>
            <a:custGeom>
              <a:avLst/>
              <a:gdLst>
                <a:gd name="connsiteX0" fmla="*/ 1007269 w 2021681"/>
                <a:gd name="connsiteY0" fmla="*/ 383381 h 388144"/>
                <a:gd name="connsiteX1" fmla="*/ 823913 w 2021681"/>
                <a:gd name="connsiteY1" fmla="*/ 383381 h 388144"/>
                <a:gd name="connsiteX2" fmla="*/ 671513 w 2021681"/>
                <a:gd name="connsiteY2" fmla="*/ 381000 h 388144"/>
                <a:gd name="connsiteX3" fmla="*/ 230981 w 2021681"/>
                <a:gd name="connsiteY3" fmla="*/ 359569 h 388144"/>
                <a:gd name="connsiteX4" fmla="*/ 121444 w 2021681"/>
                <a:gd name="connsiteY4" fmla="*/ 347663 h 388144"/>
                <a:gd name="connsiteX5" fmla="*/ 80963 w 2021681"/>
                <a:gd name="connsiteY5" fmla="*/ 311944 h 388144"/>
                <a:gd name="connsiteX6" fmla="*/ 45244 w 2021681"/>
                <a:gd name="connsiteY6" fmla="*/ 276225 h 388144"/>
                <a:gd name="connsiteX7" fmla="*/ 21431 w 2021681"/>
                <a:gd name="connsiteY7" fmla="*/ 247650 h 388144"/>
                <a:gd name="connsiteX8" fmla="*/ 4763 w 2021681"/>
                <a:gd name="connsiteY8" fmla="*/ 219075 h 388144"/>
                <a:gd name="connsiteX9" fmla="*/ 0 w 2021681"/>
                <a:gd name="connsiteY9" fmla="*/ 195263 h 388144"/>
                <a:gd name="connsiteX10" fmla="*/ 2381 w 2021681"/>
                <a:gd name="connsiteY10" fmla="*/ 173831 h 388144"/>
                <a:gd name="connsiteX11" fmla="*/ 16669 w 2021681"/>
                <a:gd name="connsiteY11" fmla="*/ 152400 h 388144"/>
                <a:gd name="connsiteX12" fmla="*/ 38100 w 2021681"/>
                <a:gd name="connsiteY12" fmla="*/ 138113 h 388144"/>
                <a:gd name="connsiteX13" fmla="*/ 73819 w 2021681"/>
                <a:gd name="connsiteY13" fmla="*/ 123825 h 388144"/>
                <a:gd name="connsiteX14" fmla="*/ 159544 w 2021681"/>
                <a:gd name="connsiteY14" fmla="*/ 107156 h 388144"/>
                <a:gd name="connsiteX15" fmla="*/ 259556 w 2021681"/>
                <a:gd name="connsiteY15" fmla="*/ 95250 h 388144"/>
                <a:gd name="connsiteX16" fmla="*/ 373856 w 2021681"/>
                <a:gd name="connsiteY16" fmla="*/ 90488 h 388144"/>
                <a:gd name="connsiteX17" fmla="*/ 473869 w 2021681"/>
                <a:gd name="connsiteY17" fmla="*/ 90488 h 388144"/>
                <a:gd name="connsiteX18" fmla="*/ 609600 w 2021681"/>
                <a:gd name="connsiteY18" fmla="*/ 100013 h 388144"/>
                <a:gd name="connsiteX19" fmla="*/ 883444 w 2021681"/>
                <a:gd name="connsiteY19" fmla="*/ 121444 h 388144"/>
                <a:gd name="connsiteX20" fmla="*/ 1069181 w 2021681"/>
                <a:gd name="connsiteY20" fmla="*/ 130969 h 388144"/>
                <a:gd name="connsiteX21" fmla="*/ 1335881 w 2021681"/>
                <a:gd name="connsiteY21" fmla="*/ 138113 h 388144"/>
                <a:gd name="connsiteX22" fmla="*/ 1566863 w 2021681"/>
                <a:gd name="connsiteY22" fmla="*/ 135731 h 388144"/>
                <a:gd name="connsiteX23" fmla="*/ 1721644 w 2021681"/>
                <a:gd name="connsiteY23" fmla="*/ 133350 h 388144"/>
                <a:gd name="connsiteX24" fmla="*/ 1788319 w 2021681"/>
                <a:gd name="connsiteY24" fmla="*/ 123825 h 388144"/>
                <a:gd name="connsiteX25" fmla="*/ 1831181 w 2021681"/>
                <a:gd name="connsiteY25" fmla="*/ 114300 h 388144"/>
                <a:gd name="connsiteX26" fmla="*/ 1874044 w 2021681"/>
                <a:gd name="connsiteY26" fmla="*/ 95250 h 388144"/>
                <a:gd name="connsiteX27" fmla="*/ 1912144 w 2021681"/>
                <a:gd name="connsiteY27" fmla="*/ 73819 h 388144"/>
                <a:gd name="connsiteX28" fmla="*/ 1933575 w 2021681"/>
                <a:gd name="connsiteY28" fmla="*/ 54769 h 388144"/>
                <a:gd name="connsiteX29" fmla="*/ 1952625 w 2021681"/>
                <a:gd name="connsiteY29" fmla="*/ 35719 h 388144"/>
                <a:gd name="connsiteX30" fmla="*/ 1966913 w 2021681"/>
                <a:gd name="connsiteY30" fmla="*/ 16669 h 388144"/>
                <a:gd name="connsiteX31" fmla="*/ 1976438 w 2021681"/>
                <a:gd name="connsiteY31" fmla="*/ 7144 h 388144"/>
                <a:gd name="connsiteX32" fmla="*/ 1988344 w 2021681"/>
                <a:gd name="connsiteY32" fmla="*/ 0 h 388144"/>
                <a:gd name="connsiteX33" fmla="*/ 2000250 w 2021681"/>
                <a:gd name="connsiteY33" fmla="*/ 0 h 388144"/>
                <a:gd name="connsiteX34" fmla="*/ 2009775 w 2021681"/>
                <a:gd name="connsiteY34" fmla="*/ 7144 h 388144"/>
                <a:gd name="connsiteX35" fmla="*/ 2016919 w 2021681"/>
                <a:gd name="connsiteY35" fmla="*/ 26194 h 388144"/>
                <a:gd name="connsiteX36" fmla="*/ 2021681 w 2021681"/>
                <a:gd name="connsiteY36" fmla="*/ 54769 h 388144"/>
                <a:gd name="connsiteX37" fmla="*/ 2021681 w 2021681"/>
                <a:gd name="connsiteY37" fmla="*/ 90488 h 388144"/>
                <a:gd name="connsiteX38" fmla="*/ 2009775 w 2021681"/>
                <a:gd name="connsiteY38" fmla="*/ 185738 h 388144"/>
                <a:gd name="connsiteX39" fmla="*/ 1985963 w 2021681"/>
                <a:gd name="connsiteY39" fmla="*/ 328613 h 388144"/>
                <a:gd name="connsiteX40" fmla="*/ 1969294 w 2021681"/>
                <a:gd name="connsiteY40" fmla="*/ 388144 h 388144"/>
                <a:gd name="connsiteX41" fmla="*/ 1819275 w 2021681"/>
                <a:gd name="connsiteY41" fmla="*/ 383381 h 388144"/>
                <a:gd name="connsiteX42" fmla="*/ 1393031 w 2021681"/>
                <a:gd name="connsiteY42" fmla="*/ 383381 h 388144"/>
                <a:gd name="connsiteX43" fmla="*/ 1007269 w 2021681"/>
                <a:gd name="connsiteY43" fmla="*/ 383381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021681" h="388144">
                  <a:moveTo>
                    <a:pt x="1007269" y="383381"/>
                  </a:moveTo>
                  <a:lnTo>
                    <a:pt x="823913" y="383381"/>
                  </a:lnTo>
                  <a:lnTo>
                    <a:pt x="671513" y="381000"/>
                  </a:lnTo>
                  <a:lnTo>
                    <a:pt x="230981" y="359569"/>
                  </a:lnTo>
                  <a:lnTo>
                    <a:pt x="121444" y="347663"/>
                  </a:lnTo>
                  <a:lnTo>
                    <a:pt x="80963" y="311944"/>
                  </a:lnTo>
                  <a:lnTo>
                    <a:pt x="45244" y="276225"/>
                  </a:lnTo>
                  <a:lnTo>
                    <a:pt x="21431" y="247650"/>
                  </a:lnTo>
                  <a:lnTo>
                    <a:pt x="4763" y="219075"/>
                  </a:lnTo>
                  <a:lnTo>
                    <a:pt x="0" y="195263"/>
                  </a:lnTo>
                  <a:lnTo>
                    <a:pt x="2381" y="173831"/>
                  </a:lnTo>
                  <a:lnTo>
                    <a:pt x="16669" y="152400"/>
                  </a:lnTo>
                  <a:lnTo>
                    <a:pt x="38100" y="138113"/>
                  </a:lnTo>
                  <a:lnTo>
                    <a:pt x="73819" y="123825"/>
                  </a:lnTo>
                  <a:lnTo>
                    <a:pt x="159544" y="107156"/>
                  </a:lnTo>
                  <a:lnTo>
                    <a:pt x="259556" y="95250"/>
                  </a:lnTo>
                  <a:lnTo>
                    <a:pt x="373856" y="90488"/>
                  </a:lnTo>
                  <a:lnTo>
                    <a:pt x="473869" y="90488"/>
                  </a:lnTo>
                  <a:lnTo>
                    <a:pt x="609600" y="100013"/>
                  </a:lnTo>
                  <a:lnTo>
                    <a:pt x="883444" y="121444"/>
                  </a:lnTo>
                  <a:lnTo>
                    <a:pt x="1069181" y="130969"/>
                  </a:lnTo>
                  <a:lnTo>
                    <a:pt x="1335881" y="138113"/>
                  </a:lnTo>
                  <a:lnTo>
                    <a:pt x="1566863" y="135731"/>
                  </a:lnTo>
                  <a:lnTo>
                    <a:pt x="1721644" y="133350"/>
                  </a:lnTo>
                  <a:lnTo>
                    <a:pt x="1788319" y="123825"/>
                  </a:lnTo>
                  <a:lnTo>
                    <a:pt x="1831181" y="114300"/>
                  </a:lnTo>
                  <a:lnTo>
                    <a:pt x="1874044" y="95250"/>
                  </a:lnTo>
                  <a:lnTo>
                    <a:pt x="1912144" y="73819"/>
                  </a:lnTo>
                  <a:lnTo>
                    <a:pt x="1933575" y="54769"/>
                  </a:lnTo>
                  <a:lnTo>
                    <a:pt x="1952625" y="35719"/>
                  </a:lnTo>
                  <a:lnTo>
                    <a:pt x="1966913" y="16669"/>
                  </a:lnTo>
                  <a:lnTo>
                    <a:pt x="1976438" y="7144"/>
                  </a:lnTo>
                  <a:lnTo>
                    <a:pt x="1988344" y="0"/>
                  </a:lnTo>
                  <a:lnTo>
                    <a:pt x="2000250" y="0"/>
                  </a:lnTo>
                  <a:lnTo>
                    <a:pt x="2009775" y="7144"/>
                  </a:lnTo>
                  <a:lnTo>
                    <a:pt x="2016919" y="26194"/>
                  </a:lnTo>
                  <a:lnTo>
                    <a:pt x="2021681" y="54769"/>
                  </a:lnTo>
                  <a:lnTo>
                    <a:pt x="2021681" y="90488"/>
                  </a:lnTo>
                  <a:lnTo>
                    <a:pt x="2009775" y="185738"/>
                  </a:lnTo>
                  <a:lnTo>
                    <a:pt x="1985963" y="328613"/>
                  </a:lnTo>
                  <a:lnTo>
                    <a:pt x="1969294" y="388144"/>
                  </a:lnTo>
                  <a:lnTo>
                    <a:pt x="1819275" y="383381"/>
                  </a:lnTo>
                  <a:lnTo>
                    <a:pt x="1393031" y="383381"/>
                  </a:lnTo>
                  <a:lnTo>
                    <a:pt x="1007269" y="3833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49" name="フリーフォーム 27">
              <a:extLst>
                <a:ext uri="{FF2B5EF4-FFF2-40B4-BE49-F238E27FC236}">
                  <a16:creationId xmlns:a16="http://schemas.microsoft.com/office/drawing/2014/main" id="{648C2024-E527-4610-94DA-193A166147B5}"/>
                </a:ext>
              </a:extLst>
            </p:cNvPr>
            <p:cNvSpPr/>
            <p:nvPr/>
          </p:nvSpPr>
          <p:spPr>
            <a:xfrm>
              <a:off x="5051425" y="3063875"/>
              <a:ext cx="2216150" cy="2124075"/>
            </a:xfrm>
            <a:custGeom>
              <a:avLst/>
              <a:gdLst>
                <a:gd name="connsiteX0" fmla="*/ 577850 w 2216150"/>
                <a:gd name="connsiteY0" fmla="*/ 304800 h 2124075"/>
                <a:gd name="connsiteX1" fmla="*/ 276225 w 2216150"/>
                <a:gd name="connsiteY1" fmla="*/ 349250 h 2124075"/>
                <a:gd name="connsiteX2" fmla="*/ 34925 w 2216150"/>
                <a:gd name="connsiteY2" fmla="*/ 393700 h 2124075"/>
                <a:gd name="connsiteX3" fmla="*/ 0 w 2216150"/>
                <a:gd name="connsiteY3" fmla="*/ 196850 h 2124075"/>
                <a:gd name="connsiteX4" fmla="*/ 104775 w 2216150"/>
                <a:gd name="connsiteY4" fmla="*/ 200025 h 2124075"/>
                <a:gd name="connsiteX5" fmla="*/ 177800 w 2216150"/>
                <a:gd name="connsiteY5" fmla="*/ 200025 h 2124075"/>
                <a:gd name="connsiteX6" fmla="*/ 520700 w 2216150"/>
                <a:gd name="connsiteY6" fmla="*/ 161925 h 2124075"/>
                <a:gd name="connsiteX7" fmla="*/ 739775 w 2216150"/>
                <a:gd name="connsiteY7" fmla="*/ 139700 h 2124075"/>
                <a:gd name="connsiteX8" fmla="*/ 968375 w 2216150"/>
                <a:gd name="connsiteY8" fmla="*/ 120650 h 2124075"/>
                <a:gd name="connsiteX9" fmla="*/ 1133475 w 2216150"/>
                <a:gd name="connsiteY9" fmla="*/ 111125 h 2124075"/>
                <a:gd name="connsiteX10" fmla="*/ 1282700 w 2216150"/>
                <a:gd name="connsiteY10" fmla="*/ 95250 h 2124075"/>
                <a:gd name="connsiteX11" fmla="*/ 1403350 w 2216150"/>
                <a:gd name="connsiteY11" fmla="*/ 82550 h 2124075"/>
                <a:gd name="connsiteX12" fmla="*/ 1536700 w 2216150"/>
                <a:gd name="connsiteY12" fmla="*/ 73025 h 2124075"/>
                <a:gd name="connsiteX13" fmla="*/ 1739900 w 2216150"/>
                <a:gd name="connsiteY13" fmla="*/ 66675 h 2124075"/>
                <a:gd name="connsiteX14" fmla="*/ 1838325 w 2216150"/>
                <a:gd name="connsiteY14" fmla="*/ 34925 h 2124075"/>
                <a:gd name="connsiteX15" fmla="*/ 1911350 w 2216150"/>
                <a:gd name="connsiteY15" fmla="*/ 0 h 2124075"/>
                <a:gd name="connsiteX16" fmla="*/ 1990725 w 2216150"/>
                <a:gd name="connsiteY16" fmla="*/ 53975 h 2124075"/>
                <a:gd name="connsiteX17" fmla="*/ 2111375 w 2216150"/>
                <a:gd name="connsiteY17" fmla="*/ 136525 h 2124075"/>
                <a:gd name="connsiteX18" fmla="*/ 2187575 w 2216150"/>
                <a:gd name="connsiteY18" fmla="*/ 193675 h 2124075"/>
                <a:gd name="connsiteX19" fmla="*/ 2200275 w 2216150"/>
                <a:gd name="connsiteY19" fmla="*/ 206375 h 2124075"/>
                <a:gd name="connsiteX20" fmla="*/ 2209800 w 2216150"/>
                <a:gd name="connsiteY20" fmla="*/ 219075 h 2124075"/>
                <a:gd name="connsiteX21" fmla="*/ 2216150 w 2216150"/>
                <a:gd name="connsiteY21" fmla="*/ 238125 h 2124075"/>
                <a:gd name="connsiteX22" fmla="*/ 2216150 w 2216150"/>
                <a:gd name="connsiteY22" fmla="*/ 282575 h 2124075"/>
                <a:gd name="connsiteX23" fmla="*/ 2203450 w 2216150"/>
                <a:gd name="connsiteY23" fmla="*/ 339725 h 2124075"/>
                <a:gd name="connsiteX24" fmla="*/ 2174875 w 2216150"/>
                <a:gd name="connsiteY24" fmla="*/ 406400 h 2124075"/>
                <a:gd name="connsiteX25" fmla="*/ 2159000 w 2216150"/>
                <a:gd name="connsiteY25" fmla="*/ 511175 h 2124075"/>
                <a:gd name="connsiteX26" fmla="*/ 2152650 w 2216150"/>
                <a:gd name="connsiteY26" fmla="*/ 793750 h 2124075"/>
                <a:gd name="connsiteX27" fmla="*/ 2155825 w 2216150"/>
                <a:gd name="connsiteY27" fmla="*/ 1193800 h 2124075"/>
                <a:gd name="connsiteX28" fmla="*/ 2152650 w 2216150"/>
                <a:gd name="connsiteY28" fmla="*/ 1549400 h 2124075"/>
                <a:gd name="connsiteX29" fmla="*/ 2152650 w 2216150"/>
                <a:gd name="connsiteY29" fmla="*/ 1866900 h 2124075"/>
                <a:gd name="connsiteX30" fmla="*/ 2152650 w 2216150"/>
                <a:gd name="connsiteY30" fmla="*/ 1981200 h 2124075"/>
                <a:gd name="connsiteX31" fmla="*/ 2143125 w 2216150"/>
                <a:gd name="connsiteY31" fmla="*/ 2041525 h 2124075"/>
                <a:gd name="connsiteX32" fmla="*/ 2124075 w 2216150"/>
                <a:gd name="connsiteY32" fmla="*/ 2079625 h 2124075"/>
                <a:gd name="connsiteX33" fmla="*/ 2108200 w 2216150"/>
                <a:gd name="connsiteY33" fmla="*/ 2095500 h 2124075"/>
                <a:gd name="connsiteX34" fmla="*/ 2079625 w 2216150"/>
                <a:gd name="connsiteY34" fmla="*/ 2114550 h 2124075"/>
                <a:gd name="connsiteX35" fmla="*/ 2051050 w 2216150"/>
                <a:gd name="connsiteY35" fmla="*/ 2124075 h 2124075"/>
                <a:gd name="connsiteX36" fmla="*/ 2006600 w 2216150"/>
                <a:gd name="connsiteY36" fmla="*/ 2124075 h 2124075"/>
                <a:gd name="connsiteX37" fmla="*/ 1955800 w 2216150"/>
                <a:gd name="connsiteY37" fmla="*/ 2111375 h 2124075"/>
                <a:gd name="connsiteX38" fmla="*/ 1933575 w 2216150"/>
                <a:gd name="connsiteY38" fmla="*/ 2098675 h 2124075"/>
                <a:gd name="connsiteX39" fmla="*/ 1911350 w 2216150"/>
                <a:gd name="connsiteY39" fmla="*/ 2076450 h 2124075"/>
                <a:gd name="connsiteX40" fmla="*/ 1892300 w 2216150"/>
                <a:gd name="connsiteY40" fmla="*/ 2047875 h 2124075"/>
                <a:gd name="connsiteX41" fmla="*/ 1857375 w 2216150"/>
                <a:gd name="connsiteY41" fmla="*/ 1955800 h 2124075"/>
                <a:gd name="connsiteX42" fmla="*/ 1860550 w 2216150"/>
                <a:gd name="connsiteY42" fmla="*/ 1765300 h 2124075"/>
                <a:gd name="connsiteX43" fmla="*/ 1863725 w 2216150"/>
                <a:gd name="connsiteY43" fmla="*/ 1190625 h 2124075"/>
                <a:gd name="connsiteX44" fmla="*/ 1863725 w 2216150"/>
                <a:gd name="connsiteY44" fmla="*/ 606425 h 2124075"/>
                <a:gd name="connsiteX45" fmla="*/ 1863725 w 2216150"/>
                <a:gd name="connsiteY45" fmla="*/ 327025 h 2124075"/>
                <a:gd name="connsiteX46" fmla="*/ 1860550 w 2216150"/>
                <a:gd name="connsiteY46" fmla="*/ 288925 h 2124075"/>
                <a:gd name="connsiteX47" fmla="*/ 1847850 w 2216150"/>
                <a:gd name="connsiteY47" fmla="*/ 269875 h 2124075"/>
                <a:gd name="connsiteX48" fmla="*/ 1828800 w 2216150"/>
                <a:gd name="connsiteY48" fmla="*/ 257175 h 2124075"/>
                <a:gd name="connsiteX49" fmla="*/ 1778000 w 2216150"/>
                <a:gd name="connsiteY49" fmla="*/ 244475 h 2124075"/>
                <a:gd name="connsiteX50" fmla="*/ 1362075 w 2216150"/>
                <a:gd name="connsiteY50" fmla="*/ 250825 h 2124075"/>
                <a:gd name="connsiteX51" fmla="*/ 1012825 w 2216150"/>
                <a:gd name="connsiteY51" fmla="*/ 266700 h 2124075"/>
                <a:gd name="connsiteX52" fmla="*/ 577850 w 2216150"/>
                <a:gd name="connsiteY52" fmla="*/ 304800 h 21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216150" h="2124075">
                  <a:moveTo>
                    <a:pt x="577850" y="304800"/>
                  </a:moveTo>
                  <a:lnTo>
                    <a:pt x="276225" y="349250"/>
                  </a:lnTo>
                  <a:lnTo>
                    <a:pt x="34925" y="393700"/>
                  </a:lnTo>
                  <a:lnTo>
                    <a:pt x="0" y="196850"/>
                  </a:lnTo>
                  <a:lnTo>
                    <a:pt x="104775" y="200025"/>
                  </a:lnTo>
                  <a:lnTo>
                    <a:pt x="177800" y="200025"/>
                  </a:lnTo>
                  <a:lnTo>
                    <a:pt x="520700" y="161925"/>
                  </a:lnTo>
                  <a:lnTo>
                    <a:pt x="739775" y="139700"/>
                  </a:lnTo>
                  <a:lnTo>
                    <a:pt x="968375" y="120650"/>
                  </a:lnTo>
                  <a:lnTo>
                    <a:pt x="1133475" y="111125"/>
                  </a:lnTo>
                  <a:lnTo>
                    <a:pt x="1282700" y="95250"/>
                  </a:lnTo>
                  <a:lnTo>
                    <a:pt x="1403350" y="82550"/>
                  </a:lnTo>
                  <a:lnTo>
                    <a:pt x="1536700" y="73025"/>
                  </a:lnTo>
                  <a:lnTo>
                    <a:pt x="1739900" y="66675"/>
                  </a:lnTo>
                  <a:lnTo>
                    <a:pt x="1838325" y="34925"/>
                  </a:lnTo>
                  <a:lnTo>
                    <a:pt x="1911350" y="0"/>
                  </a:lnTo>
                  <a:lnTo>
                    <a:pt x="1990725" y="53975"/>
                  </a:lnTo>
                  <a:lnTo>
                    <a:pt x="2111375" y="136525"/>
                  </a:lnTo>
                  <a:lnTo>
                    <a:pt x="2187575" y="193675"/>
                  </a:lnTo>
                  <a:lnTo>
                    <a:pt x="2200275" y="206375"/>
                  </a:lnTo>
                  <a:lnTo>
                    <a:pt x="2209800" y="219075"/>
                  </a:lnTo>
                  <a:lnTo>
                    <a:pt x="2216150" y="238125"/>
                  </a:lnTo>
                  <a:lnTo>
                    <a:pt x="2216150" y="282575"/>
                  </a:lnTo>
                  <a:lnTo>
                    <a:pt x="2203450" y="339725"/>
                  </a:lnTo>
                  <a:lnTo>
                    <a:pt x="2174875" y="406400"/>
                  </a:lnTo>
                  <a:lnTo>
                    <a:pt x="2159000" y="511175"/>
                  </a:lnTo>
                  <a:lnTo>
                    <a:pt x="2152650" y="793750"/>
                  </a:lnTo>
                  <a:cubicBezTo>
                    <a:pt x="2153708" y="927100"/>
                    <a:pt x="2154767" y="1060450"/>
                    <a:pt x="2155825" y="1193800"/>
                  </a:cubicBezTo>
                  <a:cubicBezTo>
                    <a:pt x="2154767" y="1312333"/>
                    <a:pt x="2153708" y="1430867"/>
                    <a:pt x="2152650" y="1549400"/>
                  </a:cubicBezTo>
                  <a:lnTo>
                    <a:pt x="2152650" y="1866900"/>
                  </a:lnTo>
                  <a:lnTo>
                    <a:pt x="2152650" y="1981200"/>
                  </a:lnTo>
                  <a:lnTo>
                    <a:pt x="2143125" y="2041525"/>
                  </a:lnTo>
                  <a:lnTo>
                    <a:pt x="2124075" y="2079625"/>
                  </a:lnTo>
                  <a:lnTo>
                    <a:pt x="2108200" y="2095500"/>
                  </a:lnTo>
                  <a:lnTo>
                    <a:pt x="2079625" y="2114550"/>
                  </a:lnTo>
                  <a:lnTo>
                    <a:pt x="2051050" y="2124075"/>
                  </a:lnTo>
                  <a:lnTo>
                    <a:pt x="2006600" y="2124075"/>
                  </a:lnTo>
                  <a:lnTo>
                    <a:pt x="1955800" y="2111375"/>
                  </a:lnTo>
                  <a:lnTo>
                    <a:pt x="1933575" y="2098675"/>
                  </a:lnTo>
                  <a:lnTo>
                    <a:pt x="1911350" y="2076450"/>
                  </a:lnTo>
                  <a:lnTo>
                    <a:pt x="1892300" y="2047875"/>
                  </a:lnTo>
                  <a:lnTo>
                    <a:pt x="1857375" y="1955800"/>
                  </a:lnTo>
                  <a:cubicBezTo>
                    <a:pt x="1858433" y="1892300"/>
                    <a:pt x="1859492" y="1828800"/>
                    <a:pt x="1860550" y="1765300"/>
                  </a:cubicBezTo>
                  <a:cubicBezTo>
                    <a:pt x="1861608" y="1573742"/>
                    <a:pt x="1862667" y="1382183"/>
                    <a:pt x="1863725" y="1190625"/>
                  </a:cubicBezTo>
                  <a:lnTo>
                    <a:pt x="1863725" y="606425"/>
                  </a:lnTo>
                  <a:lnTo>
                    <a:pt x="1863725" y="327025"/>
                  </a:lnTo>
                  <a:lnTo>
                    <a:pt x="1860550" y="288925"/>
                  </a:lnTo>
                  <a:lnTo>
                    <a:pt x="1847850" y="269875"/>
                  </a:lnTo>
                  <a:lnTo>
                    <a:pt x="1828800" y="257175"/>
                  </a:lnTo>
                  <a:lnTo>
                    <a:pt x="1778000" y="244475"/>
                  </a:lnTo>
                  <a:lnTo>
                    <a:pt x="1362075" y="250825"/>
                  </a:lnTo>
                  <a:lnTo>
                    <a:pt x="1012825" y="266700"/>
                  </a:lnTo>
                  <a:lnTo>
                    <a:pt x="577850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50" name="フリーフォーム 18">
              <a:extLst>
                <a:ext uri="{FF2B5EF4-FFF2-40B4-BE49-F238E27FC236}">
                  <a16:creationId xmlns:a16="http://schemas.microsoft.com/office/drawing/2014/main" id="{18A75451-E216-4DBA-B832-491BF23C61A8}"/>
                </a:ext>
              </a:extLst>
            </p:cNvPr>
            <p:cNvSpPr/>
            <p:nvPr/>
          </p:nvSpPr>
          <p:spPr>
            <a:xfrm>
              <a:off x="5075240" y="3662363"/>
              <a:ext cx="1900237" cy="352425"/>
            </a:xfrm>
            <a:custGeom>
              <a:avLst/>
              <a:gdLst>
                <a:gd name="connsiteX0" fmla="*/ 792956 w 1900237"/>
                <a:gd name="connsiteY0" fmla="*/ 254793 h 352425"/>
                <a:gd name="connsiteX1" fmla="*/ 228600 w 1900237"/>
                <a:gd name="connsiteY1" fmla="*/ 321468 h 352425"/>
                <a:gd name="connsiteX2" fmla="*/ 7144 w 1900237"/>
                <a:gd name="connsiteY2" fmla="*/ 352425 h 352425"/>
                <a:gd name="connsiteX3" fmla="*/ 0 w 1900237"/>
                <a:gd name="connsiteY3" fmla="*/ 169068 h 352425"/>
                <a:gd name="connsiteX4" fmla="*/ 245269 w 1900237"/>
                <a:gd name="connsiteY4" fmla="*/ 138112 h 352425"/>
                <a:gd name="connsiteX5" fmla="*/ 583406 w 1900237"/>
                <a:gd name="connsiteY5" fmla="*/ 97631 h 352425"/>
                <a:gd name="connsiteX6" fmla="*/ 912019 w 1900237"/>
                <a:gd name="connsiteY6" fmla="*/ 61912 h 352425"/>
                <a:gd name="connsiteX7" fmla="*/ 1321594 w 1900237"/>
                <a:gd name="connsiteY7" fmla="*/ 30956 h 352425"/>
                <a:gd name="connsiteX8" fmla="*/ 1704975 w 1900237"/>
                <a:gd name="connsiteY8" fmla="*/ 9525 h 352425"/>
                <a:gd name="connsiteX9" fmla="*/ 1897856 w 1900237"/>
                <a:gd name="connsiteY9" fmla="*/ 0 h 352425"/>
                <a:gd name="connsiteX10" fmla="*/ 1900237 w 1900237"/>
                <a:gd name="connsiteY10" fmla="*/ 185737 h 352425"/>
                <a:gd name="connsiteX11" fmla="*/ 1519237 w 1900237"/>
                <a:gd name="connsiteY11" fmla="*/ 195262 h 352425"/>
                <a:gd name="connsiteX12" fmla="*/ 1202531 w 1900237"/>
                <a:gd name="connsiteY12" fmla="*/ 216693 h 352425"/>
                <a:gd name="connsiteX13" fmla="*/ 792956 w 1900237"/>
                <a:gd name="connsiteY13" fmla="*/ 254793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00237" h="352425">
                  <a:moveTo>
                    <a:pt x="792956" y="254793"/>
                  </a:moveTo>
                  <a:lnTo>
                    <a:pt x="228600" y="321468"/>
                  </a:lnTo>
                  <a:lnTo>
                    <a:pt x="7144" y="352425"/>
                  </a:lnTo>
                  <a:lnTo>
                    <a:pt x="0" y="169068"/>
                  </a:lnTo>
                  <a:lnTo>
                    <a:pt x="245269" y="138112"/>
                  </a:lnTo>
                  <a:lnTo>
                    <a:pt x="583406" y="97631"/>
                  </a:lnTo>
                  <a:lnTo>
                    <a:pt x="912019" y="61912"/>
                  </a:lnTo>
                  <a:lnTo>
                    <a:pt x="1321594" y="30956"/>
                  </a:lnTo>
                  <a:lnTo>
                    <a:pt x="1704975" y="9525"/>
                  </a:lnTo>
                  <a:lnTo>
                    <a:pt x="1897856" y="0"/>
                  </a:lnTo>
                  <a:cubicBezTo>
                    <a:pt x="1898650" y="61912"/>
                    <a:pt x="1899443" y="123825"/>
                    <a:pt x="1900237" y="185737"/>
                  </a:cubicBezTo>
                  <a:lnTo>
                    <a:pt x="1519237" y="195262"/>
                  </a:lnTo>
                  <a:lnTo>
                    <a:pt x="1202531" y="216693"/>
                  </a:lnTo>
                  <a:lnTo>
                    <a:pt x="792956" y="2547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51" name="フリーフォーム 19">
              <a:extLst>
                <a:ext uri="{FF2B5EF4-FFF2-40B4-BE49-F238E27FC236}">
                  <a16:creationId xmlns:a16="http://schemas.microsoft.com/office/drawing/2014/main" id="{73D47457-0106-41F6-8F7B-F3C25DC9D925}"/>
                </a:ext>
              </a:extLst>
            </p:cNvPr>
            <p:cNvSpPr/>
            <p:nvPr/>
          </p:nvSpPr>
          <p:spPr>
            <a:xfrm>
              <a:off x="5081589" y="4246563"/>
              <a:ext cx="1900237" cy="327025"/>
            </a:xfrm>
            <a:custGeom>
              <a:avLst/>
              <a:gdLst>
                <a:gd name="connsiteX0" fmla="*/ 704850 w 1900237"/>
                <a:gd name="connsiteY0" fmla="*/ 238125 h 328612"/>
                <a:gd name="connsiteX1" fmla="*/ 309562 w 1900237"/>
                <a:gd name="connsiteY1" fmla="*/ 283369 h 328612"/>
                <a:gd name="connsiteX2" fmla="*/ 2381 w 1900237"/>
                <a:gd name="connsiteY2" fmla="*/ 328612 h 328612"/>
                <a:gd name="connsiteX3" fmla="*/ 0 w 1900237"/>
                <a:gd name="connsiteY3" fmla="*/ 145256 h 328612"/>
                <a:gd name="connsiteX4" fmla="*/ 180975 w 1900237"/>
                <a:gd name="connsiteY4" fmla="*/ 123825 h 328612"/>
                <a:gd name="connsiteX5" fmla="*/ 409575 w 1900237"/>
                <a:gd name="connsiteY5" fmla="*/ 92869 h 328612"/>
                <a:gd name="connsiteX6" fmla="*/ 711993 w 1900237"/>
                <a:gd name="connsiteY6" fmla="*/ 59531 h 328612"/>
                <a:gd name="connsiteX7" fmla="*/ 909637 w 1900237"/>
                <a:gd name="connsiteY7" fmla="*/ 38100 h 328612"/>
                <a:gd name="connsiteX8" fmla="*/ 1173956 w 1900237"/>
                <a:gd name="connsiteY8" fmla="*/ 16669 h 328612"/>
                <a:gd name="connsiteX9" fmla="*/ 1438275 w 1900237"/>
                <a:gd name="connsiteY9" fmla="*/ 2381 h 328612"/>
                <a:gd name="connsiteX10" fmla="*/ 1678781 w 1900237"/>
                <a:gd name="connsiteY10" fmla="*/ 0 h 328612"/>
                <a:gd name="connsiteX11" fmla="*/ 1900237 w 1900237"/>
                <a:gd name="connsiteY11" fmla="*/ 4762 h 328612"/>
                <a:gd name="connsiteX12" fmla="*/ 1900237 w 1900237"/>
                <a:gd name="connsiteY12" fmla="*/ 185737 h 328612"/>
                <a:gd name="connsiteX13" fmla="*/ 1462087 w 1900237"/>
                <a:gd name="connsiteY13" fmla="*/ 188119 h 328612"/>
                <a:gd name="connsiteX14" fmla="*/ 1131093 w 1900237"/>
                <a:gd name="connsiteY14" fmla="*/ 204787 h 328612"/>
                <a:gd name="connsiteX15" fmla="*/ 704850 w 1900237"/>
                <a:gd name="connsiteY15" fmla="*/ 238125 h 32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00237" h="328612">
                  <a:moveTo>
                    <a:pt x="704850" y="238125"/>
                  </a:moveTo>
                  <a:lnTo>
                    <a:pt x="309562" y="283369"/>
                  </a:lnTo>
                  <a:lnTo>
                    <a:pt x="2381" y="328612"/>
                  </a:lnTo>
                  <a:cubicBezTo>
                    <a:pt x="1587" y="267493"/>
                    <a:pt x="794" y="206375"/>
                    <a:pt x="0" y="145256"/>
                  </a:cubicBezTo>
                  <a:lnTo>
                    <a:pt x="180975" y="123825"/>
                  </a:lnTo>
                  <a:lnTo>
                    <a:pt x="409575" y="92869"/>
                  </a:lnTo>
                  <a:lnTo>
                    <a:pt x="711993" y="59531"/>
                  </a:lnTo>
                  <a:lnTo>
                    <a:pt x="909637" y="38100"/>
                  </a:lnTo>
                  <a:lnTo>
                    <a:pt x="1173956" y="16669"/>
                  </a:lnTo>
                  <a:lnTo>
                    <a:pt x="1438275" y="2381"/>
                  </a:lnTo>
                  <a:lnTo>
                    <a:pt x="1678781" y="0"/>
                  </a:lnTo>
                  <a:lnTo>
                    <a:pt x="1900237" y="4762"/>
                  </a:lnTo>
                  <a:lnTo>
                    <a:pt x="1900237" y="185737"/>
                  </a:lnTo>
                  <a:lnTo>
                    <a:pt x="1462087" y="188119"/>
                  </a:lnTo>
                  <a:lnTo>
                    <a:pt x="1131093" y="204787"/>
                  </a:lnTo>
                  <a:lnTo>
                    <a:pt x="704850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52" name="フリーフォーム 21">
              <a:extLst>
                <a:ext uri="{FF2B5EF4-FFF2-40B4-BE49-F238E27FC236}">
                  <a16:creationId xmlns:a16="http://schemas.microsoft.com/office/drawing/2014/main" id="{982CF214-A83D-4423-8A9D-270BAA66F790}"/>
                </a:ext>
              </a:extLst>
            </p:cNvPr>
            <p:cNvSpPr/>
            <p:nvPr/>
          </p:nvSpPr>
          <p:spPr>
            <a:xfrm>
              <a:off x="5037139" y="4922839"/>
              <a:ext cx="1944687" cy="295275"/>
            </a:xfrm>
            <a:custGeom>
              <a:avLst/>
              <a:gdLst>
                <a:gd name="connsiteX0" fmla="*/ 995362 w 1945481"/>
                <a:gd name="connsiteY0" fmla="*/ 233362 h 295275"/>
                <a:gd name="connsiteX1" fmla="*/ 604837 w 1945481"/>
                <a:gd name="connsiteY1" fmla="*/ 264319 h 295275"/>
                <a:gd name="connsiteX2" fmla="*/ 290512 w 1945481"/>
                <a:gd name="connsiteY2" fmla="*/ 295275 h 295275"/>
                <a:gd name="connsiteX3" fmla="*/ 211931 w 1945481"/>
                <a:gd name="connsiteY3" fmla="*/ 295275 h 295275"/>
                <a:gd name="connsiteX4" fmla="*/ 0 w 1945481"/>
                <a:gd name="connsiteY4" fmla="*/ 290512 h 295275"/>
                <a:gd name="connsiteX5" fmla="*/ 7144 w 1945481"/>
                <a:gd name="connsiteY5" fmla="*/ 169069 h 295275"/>
                <a:gd name="connsiteX6" fmla="*/ 216694 w 1945481"/>
                <a:gd name="connsiteY6" fmla="*/ 142875 h 295275"/>
                <a:gd name="connsiteX7" fmla="*/ 514350 w 1945481"/>
                <a:gd name="connsiteY7" fmla="*/ 104775 h 295275"/>
                <a:gd name="connsiteX8" fmla="*/ 873919 w 1945481"/>
                <a:gd name="connsiteY8" fmla="*/ 66675 h 295275"/>
                <a:gd name="connsiteX9" fmla="*/ 1193006 w 1945481"/>
                <a:gd name="connsiteY9" fmla="*/ 38100 h 295275"/>
                <a:gd name="connsiteX10" fmla="*/ 1521619 w 1945481"/>
                <a:gd name="connsiteY10" fmla="*/ 16669 h 295275"/>
                <a:gd name="connsiteX11" fmla="*/ 1769269 w 1945481"/>
                <a:gd name="connsiteY11" fmla="*/ 4762 h 295275"/>
                <a:gd name="connsiteX12" fmla="*/ 1933575 w 1945481"/>
                <a:gd name="connsiteY12" fmla="*/ 0 h 295275"/>
                <a:gd name="connsiteX13" fmla="*/ 1945481 w 1945481"/>
                <a:gd name="connsiteY13" fmla="*/ 209550 h 295275"/>
                <a:gd name="connsiteX14" fmla="*/ 1633537 w 1945481"/>
                <a:gd name="connsiteY14" fmla="*/ 207169 h 295275"/>
                <a:gd name="connsiteX15" fmla="*/ 1238250 w 1945481"/>
                <a:gd name="connsiteY15" fmla="*/ 219075 h 295275"/>
                <a:gd name="connsiteX16" fmla="*/ 995362 w 1945481"/>
                <a:gd name="connsiteY16" fmla="*/ 233362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45481" h="295275">
                  <a:moveTo>
                    <a:pt x="995362" y="233362"/>
                  </a:moveTo>
                  <a:lnTo>
                    <a:pt x="604837" y="264319"/>
                  </a:lnTo>
                  <a:lnTo>
                    <a:pt x="290512" y="295275"/>
                  </a:lnTo>
                  <a:lnTo>
                    <a:pt x="211931" y="295275"/>
                  </a:lnTo>
                  <a:lnTo>
                    <a:pt x="0" y="290512"/>
                  </a:lnTo>
                  <a:lnTo>
                    <a:pt x="7144" y="169069"/>
                  </a:lnTo>
                  <a:lnTo>
                    <a:pt x="216694" y="142875"/>
                  </a:lnTo>
                  <a:lnTo>
                    <a:pt x="514350" y="104775"/>
                  </a:lnTo>
                  <a:lnTo>
                    <a:pt x="873919" y="66675"/>
                  </a:lnTo>
                  <a:lnTo>
                    <a:pt x="1193006" y="38100"/>
                  </a:lnTo>
                  <a:lnTo>
                    <a:pt x="1521619" y="16669"/>
                  </a:lnTo>
                  <a:lnTo>
                    <a:pt x="1769269" y="4762"/>
                  </a:lnTo>
                  <a:lnTo>
                    <a:pt x="1933575" y="0"/>
                  </a:lnTo>
                  <a:lnTo>
                    <a:pt x="1945481" y="209550"/>
                  </a:lnTo>
                  <a:lnTo>
                    <a:pt x="1633537" y="207169"/>
                  </a:lnTo>
                  <a:lnTo>
                    <a:pt x="1238250" y="219075"/>
                  </a:lnTo>
                  <a:lnTo>
                    <a:pt x="995362" y="2333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53" name="フリーフォーム 22">
              <a:extLst>
                <a:ext uri="{FF2B5EF4-FFF2-40B4-BE49-F238E27FC236}">
                  <a16:creationId xmlns:a16="http://schemas.microsoft.com/office/drawing/2014/main" id="{F28C8C56-2FBF-4D8F-98E1-5DBB0B4F4ED3}"/>
                </a:ext>
              </a:extLst>
            </p:cNvPr>
            <p:cNvSpPr/>
            <p:nvPr/>
          </p:nvSpPr>
          <p:spPr>
            <a:xfrm>
              <a:off x="4270375" y="5172076"/>
              <a:ext cx="1449388" cy="868363"/>
            </a:xfrm>
            <a:custGeom>
              <a:avLst/>
              <a:gdLst>
                <a:gd name="connsiteX0" fmla="*/ 740569 w 1450182"/>
                <a:gd name="connsiteY0" fmla="*/ 640556 h 869156"/>
                <a:gd name="connsiteX1" fmla="*/ 490538 w 1450182"/>
                <a:gd name="connsiteY1" fmla="*/ 731044 h 869156"/>
                <a:gd name="connsiteX2" fmla="*/ 266700 w 1450182"/>
                <a:gd name="connsiteY2" fmla="*/ 804863 h 869156"/>
                <a:gd name="connsiteX3" fmla="*/ 90488 w 1450182"/>
                <a:gd name="connsiteY3" fmla="*/ 859631 h 869156"/>
                <a:gd name="connsiteX4" fmla="*/ 54769 w 1450182"/>
                <a:gd name="connsiteY4" fmla="*/ 869156 h 869156"/>
                <a:gd name="connsiteX5" fmla="*/ 35719 w 1450182"/>
                <a:gd name="connsiteY5" fmla="*/ 869156 h 869156"/>
                <a:gd name="connsiteX6" fmla="*/ 11907 w 1450182"/>
                <a:gd name="connsiteY6" fmla="*/ 866775 h 869156"/>
                <a:gd name="connsiteX7" fmla="*/ 0 w 1450182"/>
                <a:gd name="connsiteY7" fmla="*/ 857250 h 869156"/>
                <a:gd name="connsiteX8" fmla="*/ 0 w 1450182"/>
                <a:gd name="connsiteY8" fmla="*/ 842963 h 869156"/>
                <a:gd name="connsiteX9" fmla="*/ 9525 w 1450182"/>
                <a:gd name="connsiteY9" fmla="*/ 821531 h 869156"/>
                <a:gd name="connsiteX10" fmla="*/ 26194 w 1450182"/>
                <a:gd name="connsiteY10" fmla="*/ 804863 h 869156"/>
                <a:gd name="connsiteX11" fmla="*/ 130969 w 1450182"/>
                <a:gd name="connsiteY11" fmla="*/ 757238 h 869156"/>
                <a:gd name="connsiteX12" fmla="*/ 335757 w 1450182"/>
                <a:gd name="connsiteY12" fmla="*/ 664369 h 869156"/>
                <a:gd name="connsiteX13" fmla="*/ 492919 w 1450182"/>
                <a:gd name="connsiteY13" fmla="*/ 590550 h 869156"/>
                <a:gd name="connsiteX14" fmla="*/ 726282 w 1450182"/>
                <a:gd name="connsiteY14" fmla="*/ 469106 h 869156"/>
                <a:gd name="connsiteX15" fmla="*/ 831057 w 1450182"/>
                <a:gd name="connsiteY15" fmla="*/ 407194 h 869156"/>
                <a:gd name="connsiteX16" fmla="*/ 935832 w 1450182"/>
                <a:gd name="connsiteY16" fmla="*/ 342900 h 869156"/>
                <a:gd name="connsiteX17" fmla="*/ 985838 w 1450182"/>
                <a:gd name="connsiteY17" fmla="*/ 302419 h 869156"/>
                <a:gd name="connsiteX18" fmla="*/ 1014413 w 1450182"/>
                <a:gd name="connsiteY18" fmla="*/ 273844 h 869156"/>
                <a:gd name="connsiteX19" fmla="*/ 1033463 w 1450182"/>
                <a:gd name="connsiteY19" fmla="*/ 247650 h 869156"/>
                <a:gd name="connsiteX20" fmla="*/ 1038225 w 1450182"/>
                <a:gd name="connsiteY20" fmla="*/ 223838 h 869156"/>
                <a:gd name="connsiteX21" fmla="*/ 1033463 w 1450182"/>
                <a:gd name="connsiteY21" fmla="*/ 197644 h 869156"/>
                <a:gd name="connsiteX22" fmla="*/ 1004888 w 1450182"/>
                <a:gd name="connsiteY22" fmla="*/ 140494 h 869156"/>
                <a:gd name="connsiteX23" fmla="*/ 914400 w 1450182"/>
                <a:gd name="connsiteY23" fmla="*/ 0 h 869156"/>
                <a:gd name="connsiteX24" fmla="*/ 1081088 w 1450182"/>
                <a:gd name="connsiteY24" fmla="*/ 28575 h 869156"/>
                <a:gd name="connsiteX25" fmla="*/ 1183482 w 1450182"/>
                <a:gd name="connsiteY25" fmla="*/ 85725 h 869156"/>
                <a:gd name="connsiteX26" fmla="*/ 1257300 w 1450182"/>
                <a:gd name="connsiteY26" fmla="*/ 128588 h 869156"/>
                <a:gd name="connsiteX27" fmla="*/ 1316832 w 1450182"/>
                <a:gd name="connsiteY27" fmla="*/ 169069 h 869156"/>
                <a:gd name="connsiteX28" fmla="*/ 1385888 w 1450182"/>
                <a:gd name="connsiteY28" fmla="*/ 219075 h 869156"/>
                <a:gd name="connsiteX29" fmla="*/ 1416844 w 1450182"/>
                <a:gd name="connsiteY29" fmla="*/ 240506 h 869156"/>
                <a:gd name="connsiteX30" fmla="*/ 1438275 w 1450182"/>
                <a:gd name="connsiteY30" fmla="*/ 259556 h 869156"/>
                <a:gd name="connsiteX31" fmla="*/ 1447800 w 1450182"/>
                <a:gd name="connsiteY31" fmla="*/ 273844 h 869156"/>
                <a:gd name="connsiteX32" fmla="*/ 1450182 w 1450182"/>
                <a:gd name="connsiteY32" fmla="*/ 288131 h 869156"/>
                <a:gd name="connsiteX33" fmla="*/ 1440657 w 1450182"/>
                <a:gd name="connsiteY33" fmla="*/ 319088 h 869156"/>
                <a:gd name="connsiteX34" fmla="*/ 1397794 w 1450182"/>
                <a:gd name="connsiteY34" fmla="*/ 345281 h 869156"/>
                <a:gd name="connsiteX35" fmla="*/ 1312069 w 1450182"/>
                <a:gd name="connsiteY35" fmla="*/ 371475 h 869156"/>
                <a:gd name="connsiteX36" fmla="*/ 1257300 w 1450182"/>
                <a:gd name="connsiteY36" fmla="*/ 400050 h 869156"/>
                <a:gd name="connsiteX37" fmla="*/ 1133475 w 1450182"/>
                <a:gd name="connsiteY37" fmla="*/ 466725 h 869156"/>
                <a:gd name="connsiteX38" fmla="*/ 864394 w 1450182"/>
                <a:gd name="connsiteY38" fmla="*/ 590550 h 869156"/>
                <a:gd name="connsiteX39" fmla="*/ 740569 w 1450182"/>
                <a:gd name="connsiteY39" fmla="*/ 640556 h 869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50182" h="869156">
                  <a:moveTo>
                    <a:pt x="740569" y="640556"/>
                  </a:moveTo>
                  <a:lnTo>
                    <a:pt x="490538" y="731044"/>
                  </a:lnTo>
                  <a:lnTo>
                    <a:pt x="266700" y="804863"/>
                  </a:lnTo>
                  <a:lnTo>
                    <a:pt x="90488" y="859631"/>
                  </a:lnTo>
                  <a:lnTo>
                    <a:pt x="54769" y="869156"/>
                  </a:lnTo>
                  <a:lnTo>
                    <a:pt x="35719" y="869156"/>
                  </a:lnTo>
                  <a:lnTo>
                    <a:pt x="11907" y="866775"/>
                  </a:lnTo>
                  <a:lnTo>
                    <a:pt x="0" y="857250"/>
                  </a:lnTo>
                  <a:lnTo>
                    <a:pt x="0" y="842963"/>
                  </a:lnTo>
                  <a:lnTo>
                    <a:pt x="9525" y="821531"/>
                  </a:lnTo>
                  <a:lnTo>
                    <a:pt x="26194" y="804863"/>
                  </a:lnTo>
                  <a:lnTo>
                    <a:pt x="130969" y="757238"/>
                  </a:lnTo>
                  <a:lnTo>
                    <a:pt x="335757" y="664369"/>
                  </a:lnTo>
                  <a:lnTo>
                    <a:pt x="492919" y="590550"/>
                  </a:lnTo>
                  <a:lnTo>
                    <a:pt x="726282" y="469106"/>
                  </a:lnTo>
                  <a:lnTo>
                    <a:pt x="831057" y="407194"/>
                  </a:lnTo>
                  <a:lnTo>
                    <a:pt x="935832" y="342900"/>
                  </a:lnTo>
                  <a:lnTo>
                    <a:pt x="985838" y="302419"/>
                  </a:lnTo>
                  <a:lnTo>
                    <a:pt x="1014413" y="273844"/>
                  </a:lnTo>
                  <a:lnTo>
                    <a:pt x="1033463" y="247650"/>
                  </a:lnTo>
                  <a:lnTo>
                    <a:pt x="1038225" y="223838"/>
                  </a:lnTo>
                  <a:lnTo>
                    <a:pt x="1033463" y="197644"/>
                  </a:lnTo>
                  <a:lnTo>
                    <a:pt x="1004888" y="140494"/>
                  </a:lnTo>
                  <a:lnTo>
                    <a:pt x="914400" y="0"/>
                  </a:lnTo>
                  <a:lnTo>
                    <a:pt x="1081088" y="28575"/>
                  </a:lnTo>
                  <a:lnTo>
                    <a:pt x="1183482" y="85725"/>
                  </a:lnTo>
                  <a:lnTo>
                    <a:pt x="1257300" y="128588"/>
                  </a:lnTo>
                  <a:lnTo>
                    <a:pt x="1316832" y="169069"/>
                  </a:lnTo>
                  <a:lnTo>
                    <a:pt x="1385888" y="219075"/>
                  </a:lnTo>
                  <a:lnTo>
                    <a:pt x="1416844" y="240506"/>
                  </a:lnTo>
                  <a:lnTo>
                    <a:pt x="1438275" y="259556"/>
                  </a:lnTo>
                  <a:lnTo>
                    <a:pt x="1447800" y="273844"/>
                  </a:lnTo>
                  <a:lnTo>
                    <a:pt x="1450182" y="288131"/>
                  </a:lnTo>
                  <a:lnTo>
                    <a:pt x="1440657" y="319088"/>
                  </a:lnTo>
                  <a:lnTo>
                    <a:pt x="1397794" y="345281"/>
                  </a:lnTo>
                  <a:lnTo>
                    <a:pt x="1312069" y="371475"/>
                  </a:lnTo>
                  <a:lnTo>
                    <a:pt x="1257300" y="400050"/>
                  </a:lnTo>
                  <a:lnTo>
                    <a:pt x="1133475" y="466725"/>
                  </a:lnTo>
                  <a:lnTo>
                    <a:pt x="864394" y="590550"/>
                  </a:lnTo>
                  <a:lnTo>
                    <a:pt x="740569" y="640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126513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0" grpId="0" animBg="1"/>
      <p:bldP spid="24" grpId="0" animBg="1"/>
      <p:bldP spid="18" grpId="0" animBg="1"/>
      <p:bldP spid="11" grpId="0" animBg="1"/>
      <p:bldP spid="12" grpId="0" animBg="1"/>
      <p:bldP spid="13" grpId="0" animBg="1"/>
      <p:bldP spid="14" grpId="0" animBg="1"/>
      <p:bldP spid="26" grpId="0" animBg="1"/>
      <p:bldP spid="28" grpId="0" animBg="1"/>
      <p:bldP spid="19" grpId="0" animBg="1"/>
      <p:bldP spid="20" grpId="0" animBg="1"/>
      <p:bldP spid="22" grpId="0" animBg="1"/>
      <p:bldP spid="23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FCE3DC2E-4E83-405A-B876-AD2830CBD7A8}"/>
              </a:ext>
            </a:extLst>
          </p:cNvPr>
          <p:cNvSpPr/>
          <p:nvPr/>
        </p:nvSpPr>
        <p:spPr>
          <a:xfrm>
            <a:off x="3633790" y="1576389"/>
            <a:ext cx="1527175" cy="1882775"/>
          </a:xfrm>
          <a:custGeom>
            <a:avLst/>
            <a:gdLst>
              <a:gd name="connsiteX0" fmla="*/ 1192478 w 1528176"/>
              <a:gd name="connsiteY0" fmla="*/ 693942 h 1883915"/>
              <a:gd name="connsiteX1" fmla="*/ 982041 w 1528176"/>
              <a:gd name="connsiteY1" fmla="*/ 961999 h 1883915"/>
              <a:gd name="connsiteX2" fmla="*/ 774109 w 1528176"/>
              <a:gd name="connsiteY2" fmla="*/ 1227551 h 1883915"/>
              <a:gd name="connsiteX3" fmla="*/ 653859 w 1528176"/>
              <a:gd name="connsiteY3" fmla="*/ 1377863 h 1883915"/>
              <a:gd name="connsiteX4" fmla="*/ 586218 w 1528176"/>
              <a:gd name="connsiteY4" fmla="*/ 1432978 h 1883915"/>
              <a:gd name="connsiteX5" fmla="*/ 501041 w 1528176"/>
              <a:gd name="connsiteY5" fmla="*/ 1508134 h 1883915"/>
              <a:gd name="connsiteX6" fmla="*/ 353234 w 1528176"/>
              <a:gd name="connsiteY6" fmla="*/ 1645920 h 1883915"/>
              <a:gd name="connsiteX7" fmla="*/ 225469 w 1528176"/>
              <a:gd name="connsiteY7" fmla="*/ 1751139 h 1883915"/>
              <a:gd name="connsiteX8" fmla="*/ 80167 w 1528176"/>
              <a:gd name="connsiteY8" fmla="*/ 1856358 h 1883915"/>
              <a:gd name="connsiteX9" fmla="*/ 42589 w 1528176"/>
              <a:gd name="connsiteY9" fmla="*/ 1878904 h 1883915"/>
              <a:gd name="connsiteX10" fmla="*/ 22547 w 1528176"/>
              <a:gd name="connsiteY10" fmla="*/ 1883915 h 1883915"/>
              <a:gd name="connsiteX11" fmla="*/ 7516 w 1528176"/>
              <a:gd name="connsiteY11" fmla="*/ 1878904 h 1883915"/>
              <a:gd name="connsiteX12" fmla="*/ 0 w 1528176"/>
              <a:gd name="connsiteY12" fmla="*/ 1866378 h 1883915"/>
              <a:gd name="connsiteX13" fmla="*/ 2505 w 1528176"/>
              <a:gd name="connsiteY13" fmla="*/ 1851347 h 1883915"/>
              <a:gd name="connsiteX14" fmla="*/ 42589 w 1528176"/>
              <a:gd name="connsiteY14" fmla="*/ 1813769 h 1883915"/>
              <a:gd name="connsiteX15" fmla="*/ 145302 w 1528176"/>
              <a:gd name="connsiteY15" fmla="*/ 1718571 h 1883915"/>
              <a:gd name="connsiteX16" fmla="*/ 255531 w 1528176"/>
              <a:gd name="connsiteY16" fmla="*/ 1608342 h 1883915"/>
              <a:gd name="connsiteX17" fmla="*/ 375781 w 1528176"/>
              <a:gd name="connsiteY17" fmla="*/ 1478071 h 1883915"/>
              <a:gd name="connsiteX18" fmla="*/ 533609 w 1528176"/>
              <a:gd name="connsiteY18" fmla="*/ 1282665 h 1883915"/>
              <a:gd name="connsiteX19" fmla="*/ 656364 w 1528176"/>
              <a:gd name="connsiteY19" fmla="*/ 1109806 h 1883915"/>
              <a:gd name="connsiteX20" fmla="*/ 774109 w 1528176"/>
              <a:gd name="connsiteY20" fmla="*/ 944463 h 1883915"/>
              <a:gd name="connsiteX21" fmla="*/ 901874 w 1528176"/>
              <a:gd name="connsiteY21" fmla="*/ 729015 h 1883915"/>
              <a:gd name="connsiteX22" fmla="*/ 1019619 w 1528176"/>
              <a:gd name="connsiteY22" fmla="*/ 521083 h 1883915"/>
              <a:gd name="connsiteX23" fmla="*/ 1072228 w 1528176"/>
              <a:gd name="connsiteY23" fmla="*/ 423380 h 1883915"/>
              <a:gd name="connsiteX24" fmla="*/ 1119827 w 1528176"/>
              <a:gd name="connsiteY24" fmla="*/ 320667 h 1883915"/>
              <a:gd name="connsiteX25" fmla="*/ 1132353 w 1528176"/>
              <a:gd name="connsiteY25" fmla="*/ 263047 h 1883915"/>
              <a:gd name="connsiteX26" fmla="*/ 1139869 w 1528176"/>
              <a:gd name="connsiteY26" fmla="*/ 225469 h 1883915"/>
              <a:gd name="connsiteX27" fmla="*/ 1132353 w 1528176"/>
              <a:gd name="connsiteY27" fmla="*/ 200417 h 1883915"/>
              <a:gd name="connsiteX28" fmla="*/ 1119827 w 1528176"/>
              <a:gd name="connsiteY28" fmla="*/ 167849 h 1883915"/>
              <a:gd name="connsiteX29" fmla="*/ 1099785 w 1528176"/>
              <a:gd name="connsiteY29" fmla="*/ 137787 h 1883915"/>
              <a:gd name="connsiteX30" fmla="*/ 1059702 w 1528176"/>
              <a:gd name="connsiteY30" fmla="*/ 100208 h 1883915"/>
              <a:gd name="connsiteX31" fmla="*/ 1027134 w 1528176"/>
              <a:gd name="connsiteY31" fmla="*/ 72651 h 1883915"/>
              <a:gd name="connsiteX32" fmla="*/ 1009598 w 1528176"/>
              <a:gd name="connsiteY32" fmla="*/ 57620 h 1883915"/>
              <a:gd name="connsiteX33" fmla="*/ 1004588 w 1528176"/>
              <a:gd name="connsiteY33" fmla="*/ 47599 h 1883915"/>
              <a:gd name="connsiteX34" fmla="*/ 1002082 w 1528176"/>
              <a:gd name="connsiteY34" fmla="*/ 30063 h 1883915"/>
              <a:gd name="connsiteX35" fmla="*/ 1014608 w 1528176"/>
              <a:gd name="connsiteY35" fmla="*/ 7516 h 1883915"/>
              <a:gd name="connsiteX36" fmla="*/ 1032145 w 1528176"/>
              <a:gd name="connsiteY36" fmla="*/ 0 h 1883915"/>
              <a:gd name="connsiteX37" fmla="*/ 1067218 w 1528176"/>
              <a:gd name="connsiteY37" fmla="*/ 0 h 1883915"/>
              <a:gd name="connsiteX38" fmla="*/ 1134858 w 1528176"/>
              <a:gd name="connsiteY38" fmla="*/ 12526 h 1883915"/>
              <a:gd name="connsiteX39" fmla="*/ 1242582 w 1528176"/>
              <a:gd name="connsiteY39" fmla="*/ 50104 h 1883915"/>
              <a:gd name="connsiteX40" fmla="*/ 1315233 w 1528176"/>
              <a:gd name="connsiteY40" fmla="*/ 80167 h 1883915"/>
              <a:gd name="connsiteX41" fmla="*/ 1385379 w 1528176"/>
              <a:gd name="connsiteY41" fmla="*/ 112734 h 1883915"/>
              <a:gd name="connsiteX42" fmla="*/ 1465545 w 1528176"/>
              <a:gd name="connsiteY42" fmla="*/ 150313 h 1883915"/>
              <a:gd name="connsiteX43" fmla="*/ 1488092 w 1528176"/>
              <a:gd name="connsiteY43" fmla="*/ 167849 h 1883915"/>
              <a:gd name="connsiteX44" fmla="*/ 1508134 w 1528176"/>
              <a:gd name="connsiteY44" fmla="*/ 187891 h 1883915"/>
              <a:gd name="connsiteX45" fmla="*/ 1520660 w 1528176"/>
              <a:gd name="connsiteY45" fmla="*/ 210438 h 1883915"/>
              <a:gd name="connsiteX46" fmla="*/ 1528176 w 1528176"/>
              <a:gd name="connsiteY46" fmla="*/ 237995 h 1883915"/>
              <a:gd name="connsiteX47" fmla="*/ 1523165 w 1528176"/>
              <a:gd name="connsiteY47" fmla="*/ 268057 h 1883915"/>
              <a:gd name="connsiteX48" fmla="*/ 1510639 w 1528176"/>
              <a:gd name="connsiteY48" fmla="*/ 298120 h 1883915"/>
              <a:gd name="connsiteX49" fmla="*/ 1475566 w 1528176"/>
              <a:gd name="connsiteY49" fmla="*/ 330687 h 1883915"/>
              <a:gd name="connsiteX50" fmla="*/ 1412936 w 1528176"/>
              <a:gd name="connsiteY50" fmla="*/ 368265 h 1883915"/>
              <a:gd name="connsiteX51" fmla="*/ 1395400 w 1528176"/>
              <a:gd name="connsiteY51" fmla="*/ 423380 h 1883915"/>
              <a:gd name="connsiteX52" fmla="*/ 1192478 w 1528176"/>
              <a:gd name="connsiteY52" fmla="*/ 693942 h 1883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528176" h="1883915">
                <a:moveTo>
                  <a:pt x="1192478" y="693942"/>
                </a:moveTo>
                <a:lnTo>
                  <a:pt x="982041" y="961999"/>
                </a:lnTo>
                <a:lnTo>
                  <a:pt x="774109" y="1227551"/>
                </a:lnTo>
                <a:lnTo>
                  <a:pt x="653859" y="1377863"/>
                </a:lnTo>
                <a:lnTo>
                  <a:pt x="586218" y="1432978"/>
                </a:lnTo>
                <a:lnTo>
                  <a:pt x="501041" y="1508134"/>
                </a:lnTo>
                <a:lnTo>
                  <a:pt x="353234" y="1645920"/>
                </a:lnTo>
                <a:lnTo>
                  <a:pt x="225469" y="1751139"/>
                </a:lnTo>
                <a:lnTo>
                  <a:pt x="80167" y="1856358"/>
                </a:lnTo>
                <a:lnTo>
                  <a:pt x="42589" y="1878904"/>
                </a:lnTo>
                <a:lnTo>
                  <a:pt x="22547" y="1883915"/>
                </a:lnTo>
                <a:lnTo>
                  <a:pt x="7516" y="1878904"/>
                </a:lnTo>
                <a:lnTo>
                  <a:pt x="0" y="1866378"/>
                </a:lnTo>
                <a:lnTo>
                  <a:pt x="2505" y="1851347"/>
                </a:lnTo>
                <a:lnTo>
                  <a:pt x="42589" y="1813769"/>
                </a:lnTo>
                <a:lnTo>
                  <a:pt x="145302" y="1718571"/>
                </a:lnTo>
                <a:lnTo>
                  <a:pt x="255531" y="1608342"/>
                </a:lnTo>
                <a:lnTo>
                  <a:pt x="375781" y="1478071"/>
                </a:lnTo>
                <a:lnTo>
                  <a:pt x="533609" y="1282665"/>
                </a:lnTo>
                <a:lnTo>
                  <a:pt x="656364" y="1109806"/>
                </a:lnTo>
                <a:lnTo>
                  <a:pt x="774109" y="944463"/>
                </a:lnTo>
                <a:lnTo>
                  <a:pt x="901874" y="729015"/>
                </a:lnTo>
                <a:lnTo>
                  <a:pt x="1019619" y="521083"/>
                </a:lnTo>
                <a:lnTo>
                  <a:pt x="1072228" y="423380"/>
                </a:lnTo>
                <a:lnTo>
                  <a:pt x="1119827" y="320667"/>
                </a:lnTo>
                <a:lnTo>
                  <a:pt x="1132353" y="263047"/>
                </a:lnTo>
                <a:lnTo>
                  <a:pt x="1139869" y="225469"/>
                </a:lnTo>
                <a:lnTo>
                  <a:pt x="1132353" y="200417"/>
                </a:lnTo>
                <a:lnTo>
                  <a:pt x="1119827" y="167849"/>
                </a:lnTo>
                <a:lnTo>
                  <a:pt x="1099785" y="137787"/>
                </a:lnTo>
                <a:lnTo>
                  <a:pt x="1059702" y="100208"/>
                </a:lnTo>
                <a:lnTo>
                  <a:pt x="1027134" y="72651"/>
                </a:lnTo>
                <a:lnTo>
                  <a:pt x="1009598" y="57620"/>
                </a:lnTo>
                <a:lnTo>
                  <a:pt x="1004588" y="47599"/>
                </a:lnTo>
                <a:lnTo>
                  <a:pt x="1002082" y="30063"/>
                </a:lnTo>
                <a:lnTo>
                  <a:pt x="1014608" y="7516"/>
                </a:lnTo>
                <a:lnTo>
                  <a:pt x="1032145" y="0"/>
                </a:lnTo>
                <a:lnTo>
                  <a:pt x="1067218" y="0"/>
                </a:lnTo>
                <a:lnTo>
                  <a:pt x="1134858" y="12526"/>
                </a:lnTo>
                <a:lnTo>
                  <a:pt x="1242582" y="50104"/>
                </a:lnTo>
                <a:lnTo>
                  <a:pt x="1315233" y="80167"/>
                </a:lnTo>
                <a:lnTo>
                  <a:pt x="1385379" y="112734"/>
                </a:lnTo>
                <a:lnTo>
                  <a:pt x="1465545" y="150313"/>
                </a:lnTo>
                <a:lnTo>
                  <a:pt x="1488092" y="167849"/>
                </a:lnTo>
                <a:lnTo>
                  <a:pt x="1508134" y="187891"/>
                </a:lnTo>
                <a:lnTo>
                  <a:pt x="1520660" y="210438"/>
                </a:lnTo>
                <a:lnTo>
                  <a:pt x="1528176" y="237995"/>
                </a:lnTo>
                <a:lnTo>
                  <a:pt x="1523165" y="268057"/>
                </a:lnTo>
                <a:lnTo>
                  <a:pt x="1510639" y="298120"/>
                </a:lnTo>
                <a:lnTo>
                  <a:pt x="1475566" y="330687"/>
                </a:lnTo>
                <a:lnTo>
                  <a:pt x="1412936" y="368265"/>
                </a:lnTo>
                <a:lnTo>
                  <a:pt x="1395400" y="423380"/>
                </a:lnTo>
                <a:lnTo>
                  <a:pt x="1192478" y="693942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BDCAF592-523C-4C75-8DD5-269E820A9E2C}"/>
              </a:ext>
            </a:extLst>
          </p:cNvPr>
          <p:cNvSpPr/>
          <p:nvPr/>
        </p:nvSpPr>
        <p:spPr>
          <a:xfrm>
            <a:off x="3998914" y="4171951"/>
            <a:ext cx="549275" cy="823913"/>
          </a:xfrm>
          <a:custGeom>
            <a:avLst/>
            <a:gdLst>
              <a:gd name="connsiteX0" fmla="*/ 278606 w 550069"/>
              <a:gd name="connsiteY0" fmla="*/ 571500 h 823913"/>
              <a:gd name="connsiteX1" fmla="*/ 121444 w 550069"/>
              <a:gd name="connsiteY1" fmla="*/ 273844 h 823913"/>
              <a:gd name="connsiteX2" fmla="*/ 71437 w 550069"/>
              <a:gd name="connsiteY2" fmla="*/ 180975 h 823913"/>
              <a:gd name="connsiteX3" fmla="*/ 16669 w 550069"/>
              <a:gd name="connsiteY3" fmla="*/ 69056 h 823913"/>
              <a:gd name="connsiteX4" fmla="*/ 4762 w 550069"/>
              <a:gd name="connsiteY4" fmla="*/ 45244 h 823913"/>
              <a:gd name="connsiteX5" fmla="*/ 0 w 550069"/>
              <a:gd name="connsiteY5" fmla="*/ 21431 h 823913"/>
              <a:gd name="connsiteX6" fmla="*/ 2381 w 550069"/>
              <a:gd name="connsiteY6" fmla="*/ 9525 h 823913"/>
              <a:gd name="connsiteX7" fmla="*/ 14287 w 550069"/>
              <a:gd name="connsiteY7" fmla="*/ 0 h 823913"/>
              <a:gd name="connsiteX8" fmla="*/ 40481 w 550069"/>
              <a:gd name="connsiteY8" fmla="*/ 4763 h 823913"/>
              <a:gd name="connsiteX9" fmla="*/ 83344 w 550069"/>
              <a:gd name="connsiteY9" fmla="*/ 28575 h 823913"/>
              <a:gd name="connsiteX10" fmla="*/ 214312 w 550069"/>
              <a:gd name="connsiteY10" fmla="*/ 133350 h 823913"/>
              <a:gd name="connsiteX11" fmla="*/ 361950 w 550069"/>
              <a:gd name="connsiteY11" fmla="*/ 247650 h 823913"/>
              <a:gd name="connsiteX12" fmla="*/ 431006 w 550069"/>
              <a:gd name="connsiteY12" fmla="*/ 297656 h 823913"/>
              <a:gd name="connsiteX13" fmla="*/ 457200 w 550069"/>
              <a:gd name="connsiteY13" fmla="*/ 323850 h 823913"/>
              <a:gd name="connsiteX14" fmla="*/ 483394 w 550069"/>
              <a:gd name="connsiteY14" fmla="*/ 359569 h 823913"/>
              <a:gd name="connsiteX15" fmla="*/ 504825 w 550069"/>
              <a:gd name="connsiteY15" fmla="*/ 400050 h 823913"/>
              <a:gd name="connsiteX16" fmla="*/ 521494 w 550069"/>
              <a:gd name="connsiteY16" fmla="*/ 440531 h 823913"/>
              <a:gd name="connsiteX17" fmla="*/ 535781 w 550069"/>
              <a:gd name="connsiteY17" fmla="*/ 485775 h 823913"/>
              <a:gd name="connsiteX18" fmla="*/ 545306 w 550069"/>
              <a:gd name="connsiteY18" fmla="*/ 533400 h 823913"/>
              <a:gd name="connsiteX19" fmla="*/ 550069 w 550069"/>
              <a:gd name="connsiteY19" fmla="*/ 583406 h 823913"/>
              <a:gd name="connsiteX20" fmla="*/ 550069 w 550069"/>
              <a:gd name="connsiteY20" fmla="*/ 628650 h 823913"/>
              <a:gd name="connsiteX21" fmla="*/ 550069 w 550069"/>
              <a:gd name="connsiteY21" fmla="*/ 669131 h 823913"/>
              <a:gd name="connsiteX22" fmla="*/ 540544 w 550069"/>
              <a:gd name="connsiteY22" fmla="*/ 731044 h 823913"/>
              <a:gd name="connsiteX23" fmla="*/ 531019 w 550069"/>
              <a:gd name="connsiteY23" fmla="*/ 766763 h 823913"/>
              <a:gd name="connsiteX24" fmla="*/ 511969 w 550069"/>
              <a:gd name="connsiteY24" fmla="*/ 800100 h 823913"/>
              <a:gd name="connsiteX25" fmla="*/ 490537 w 550069"/>
              <a:gd name="connsiteY25" fmla="*/ 819150 h 823913"/>
              <a:gd name="connsiteX26" fmla="*/ 473869 w 550069"/>
              <a:gd name="connsiteY26" fmla="*/ 823913 h 823913"/>
              <a:gd name="connsiteX27" fmla="*/ 447675 w 550069"/>
              <a:gd name="connsiteY27" fmla="*/ 819150 h 823913"/>
              <a:gd name="connsiteX28" fmla="*/ 426244 w 550069"/>
              <a:gd name="connsiteY28" fmla="*/ 807244 h 823913"/>
              <a:gd name="connsiteX29" fmla="*/ 400050 w 550069"/>
              <a:gd name="connsiteY29" fmla="*/ 778669 h 823913"/>
              <a:gd name="connsiteX30" fmla="*/ 371475 w 550069"/>
              <a:gd name="connsiteY30" fmla="*/ 738188 h 823913"/>
              <a:gd name="connsiteX31" fmla="*/ 338137 w 550069"/>
              <a:gd name="connsiteY31" fmla="*/ 685800 h 823913"/>
              <a:gd name="connsiteX32" fmla="*/ 278606 w 550069"/>
              <a:gd name="connsiteY32" fmla="*/ 571500 h 823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50069" h="823913">
                <a:moveTo>
                  <a:pt x="278606" y="571500"/>
                </a:moveTo>
                <a:lnTo>
                  <a:pt x="121444" y="273844"/>
                </a:lnTo>
                <a:lnTo>
                  <a:pt x="71437" y="180975"/>
                </a:lnTo>
                <a:lnTo>
                  <a:pt x="16669" y="69056"/>
                </a:lnTo>
                <a:lnTo>
                  <a:pt x="4762" y="45244"/>
                </a:lnTo>
                <a:lnTo>
                  <a:pt x="0" y="21431"/>
                </a:lnTo>
                <a:lnTo>
                  <a:pt x="2381" y="9525"/>
                </a:lnTo>
                <a:lnTo>
                  <a:pt x="14287" y="0"/>
                </a:lnTo>
                <a:lnTo>
                  <a:pt x="40481" y="4763"/>
                </a:lnTo>
                <a:lnTo>
                  <a:pt x="83344" y="28575"/>
                </a:lnTo>
                <a:lnTo>
                  <a:pt x="214312" y="133350"/>
                </a:lnTo>
                <a:lnTo>
                  <a:pt x="361950" y="247650"/>
                </a:lnTo>
                <a:lnTo>
                  <a:pt x="431006" y="297656"/>
                </a:lnTo>
                <a:lnTo>
                  <a:pt x="457200" y="323850"/>
                </a:lnTo>
                <a:lnTo>
                  <a:pt x="483394" y="359569"/>
                </a:lnTo>
                <a:lnTo>
                  <a:pt x="504825" y="400050"/>
                </a:lnTo>
                <a:lnTo>
                  <a:pt x="521494" y="440531"/>
                </a:lnTo>
                <a:lnTo>
                  <a:pt x="535781" y="485775"/>
                </a:lnTo>
                <a:lnTo>
                  <a:pt x="545306" y="533400"/>
                </a:lnTo>
                <a:lnTo>
                  <a:pt x="550069" y="583406"/>
                </a:lnTo>
                <a:lnTo>
                  <a:pt x="550069" y="628650"/>
                </a:lnTo>
                <a:lnTo>
                  <a:pt x="550069" y="669131"/>
                </a:lnTo>
                <a:lnTo>
                  <a:pt x="540544" y="731044"/>
                </a:lnTo>
                <a:lnTo>
                  <a:pt x="531019" y="766763"/>
                </a:lnTo>
                <a:lnTo>
                  <a:pt x="511969" y="800100"/>
                </a:lnTo>
                <a:lnTo>
                  <a:pt x="490537" y="819150"/>
                </a:lnTo>
                <a:lnTo>
                  <a:pt x="473869" y="823913"/>
                </a:lnTo>
                <a:lnTo>
                  <a:pt x="447675" y="819150"/>
                </a:lnTo>
                <a:lnTo>
                  <a:pt x="426244" y="807244"/>
                </a:lnTo>
                <a:lnTo>
                  <a:pt x="400050" y="778669"/>
                </a:lnTo>
                <a:lnTo>
                  <a:pt x="371475" y="738188"/>
                </a:lnTo>
                <a:lnTo>
                  <a:pt x="338137" y="685800"/>
                </a:lnTo>
                <a:lnTo>
                  <a:pt x="278606" y="57150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51D43528-4B79-4316-9186-3AEE65F75842}"/>
              </a:ext>
            </a:extLst>
          </p:cNvPr>
          <p:cNvSpPr/>
          <p:nvPr/>
        </p:nvSpPr>
        <p:spPr>
          <a:xfrm>
            <a:off x="5233988" y="3924301"/>
            <a:ext cx="538162" cy="874713"/>
          </a:xfrm>
          <a:custGeom>
            <a:avLst/>
            <a:gdLst>
              <a:gd name="connsiteX0" fmla="*/ 116681 w 538162"/>
              <a:gd name="connsiteY0" fmla="*/ 550069 h 873919"/>
              <a:gd name="connsiteX1" fmla="*/ 219075 w 538162"/>
              <a:gd name="connsiteY1" fmla="*/ 252413 h 873919"/>
              <a:gd name="connsiteX2" fmla="*/ 226218 w 538162"/>
              <a:gd name="connsiteY2" fmla="*/ 223838 h 873919"/>
              <a:gd name="connsiteX3" fmla="*/ 226218 w 538162"/>
              <a:gd name="connsiteY3" fmla="*/ 200025 h 873919"/>
              <a:gd name="connsiteX4" fmla="*/ 211931 w 538162"/>
              <a:gd name="connsiteY4" fmla="*/ 159544 h 873919"/>
              <a:gd name="connsiteX5" fmla="*/ 178593 w 538162"/>
              <a:gd name="connsiteY5" fmla="*/ 97631 h 873919"/>
              <a:gd name="connsiteX6" fmla="*/ 166687 w 538162"/>
              <a:gd name="connsiteY6" fmla="*/ 73819 h 873919"/>
              <a:gd name="connsiteX7" fmla="*/ 152400 w 538162"/>
              <a:gd name="connsiteY7" fmla="*/ 45244 h 873919"/>
              <a:gd name="connsiteX8" fmla="*/ 145256 w 538162"/>
              <a:gd name="connsiteY8" fmla="*/ 23813 h 873919"/>
              <a:gd name="connsiteX9" fmla="*/ 147637 w 538162"/>
              <a:gd name="connsiteY9" fmla="*/ 4763 h 873919"/>
              <a:gd name="connsiteX10" fmla="*/ 159543 w 538162"/>
              <a:gd name="connsiteY10" fmla="*/ 0 h 873919"/>
              <a:gd name="connsiteX11" fmla="*/ 190500 w 538162"/>
              <a:gd name="connsiteY11" fmla="*/ 7144 h 873919"/>
              <a:gd name="connsiteX12" fmla="*/ 245268 w 538162"/>
              <a:gd name="connsiteY12" fmla="*/ 30956 h 873919"/>
              <a:gd name="connsiteX13" fmla="*/ 297656 w 538162"/>
              <a:gd name="connsiteY13" fmla="*/ 57150 h 873919"/>
              <a:gd name="connsiteX14" fmla="*/ 357187 w 538162"/>
              <a:gd name="connsiteY14" fmla="*/ 97631 h 873919"/>
              <a:gd name="connsiteX15" fmla="*/ 404812 w 538162"/>
              <a:gd name="connsiteY15" fmla="*/ 133350 h 873919"/>
              <a:gd name="connsiteX16" fmla="*/ 438150 w 538162"/>
              <a:gd name="connsiteY16" fmla="*/ 161925 h 873919"/>
              <a:gd name="connsiteX17" fmla="*/ 471487 w 538162"/>
              <a:gd name="connsiteY17" fmla="*/ 190500 h 873919"/>
              <a:gd name="connsiteX18" fmla="*/ 497681 w 538162"/>
              <a:gd name="connsiteY18" fmla="*/ 221456 h 873919"/>
              <a:gd name="connsiteX19" fmla="*/ 516731 w 538162"/>
              <a:gd name="connsiteY19" fmla="*/ 247650 h 873919"/>
              <a:gd name="connsiteX20" fmla="*/ 528637 w 538162"/>
              <a:gd name="connsiteY20" fmla="*/ 266700 h 873919"/>
              <a:gd name="connsiteX21" fmla="*/ 538162 w 538162"/>
              <a:gd name="connsiteY21" fmla="*/ 288131 h 873919"/>
              <a:gd name="connsiteX22" fmla="*/ 538162 w 538162"/>
              <a:gd name="connsiteY22" fmla="*/ 309563 h 873919"/>
              <a:gd name="connsiteX23" fmla="*/ 533400 w 538162"/>
              <a:gd name="connsiteY23" fmla="*/ 338138 h 873919"/>
              <a:gd name="connsiteX24" fmla="*/ 516731 w 538162"/>
              <a:gd name="connsiteY24" fmla="*/ 359569 h 873919"/>
              <a:gd name="connsiteX25" fmla="*/ 476250 w 538162"/>
              <a:gd name="connsiteY25" fmla="*/ 388144 h 873919"/>
              <a:gd name="connsiteX26" fmla="*/ 409575 w 538162"/>
              <a:gd name="connsiteY26" fmla="*/ 440531 h 873919"/>
              <a:gd name="connsiteX27" fmla="*/ 359568 w 538162"/>
              <a:gd name="connsiteY27" fmla="*/ 495300 h 873919"/>
              <a:gd name="connsiteX28" fmla="*/ 223837 w 538162"/>
              <a:gd name="connsiteY28" fmla="*/ 647700 h 873919"/>
              <a:gd name="connsiteX29" fmla="*/ 35718 w 538162"/>
              <a:gd name="connsiteY29" fmla="*/ 862013 h 873919"/>
              <a:gd name="connsiteX30" fmla="*/ 19050 w 538162"/>
              <a:gd name="connsiteY30" fmla="*/ 873919 h 873919"/>
              <a:gd name="connsiteX31" fmla="*/ 7143 w 538162"/>
              <a:gd name="connsiteY31" fmla="*/ 871538 h 873919"/>
              <a:gd name="connsiteX32" fmla="*/ 0 w 538162"/>
              <a:gd name="connsiteY32" fmla="*/ 859631 h 873919"/>
              <a:gd name="connsiteX33" fmla="*/ 0 w 538162"/>
              <a:gd name="connsiteY33" fmla="*/ 842963 h 873919"/>
              <a:gd name="connsiteX34" fmla="*/ 19050 w 538162"/>
              <a:gd name="connsiteY34" fmla="*/ 781050 h 873919"/>
              <a:gd name="connsiteX35" fmla="*/ 71437 w 538162"/>
              <a:gd name="connsiteY35" fmla="*/ 657225 h 873919"/>
              <a:gd name="connsiteX36" fmla="*/ 116681 w 538162"/>
              <a:gd name="connsiteY36" fmla="*/ 550069 h 873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38162" h="873919">
                <a:moveTo>
                  <a:pt x="116681" y="550069"/>
                </a:moveTo>
                <a:lnTo>
                  <a:pt x="219075" y="252413"/>
                </a:lnTo>
                <a:lnTo>
                  <a:pt x="226218" y="223838"/>
                </a:lnTo>
                <a:lnTo>
                  <a:pt x="226218" y="200025"/>
                </a:lnTo>
                <a:lnTo>
                  <a:pt x="211931" y="159544"/>
                </a:lnTo>
                <a:lnTo>
                  <a:pt x="178593" y="97631"/>
                </a:lnTo>
                <a:lnTo>
                  <a:pt x="166687" y="73819"/>
                </a:lnTo>
                <a:lnTo>
                  <a:pt x="152400" y="45244"/>
                </a:lnTo>
                <a:lnTo>
                  <a:pt x="145256" y="23813"/>
                </a:lnTo>
                <a:lnTo>
                  <a:pt x="147637" y="4763"/>
                </a:lnTo>
                <a:lnTo>
                  <a:pt x="159543" y="0"/>
                </a:lnTo>
                <a:lnTo>
                  <a:pt x="190500" y="7144"/>
                </a:lnTo>
                <a:lnTo>
                  <a:pt x="245268" y="30956"/>
                </a:lnTo>
                <a:lnTo>
                  <a:pt x="297656" y="57150"/>
                </a:lnTo>
                <a:lnTo>
                  <a:pt x="357187" y="97631"/>
                </a:lnTo>
                <a:lnTo>
                  <a:pt x="404812" y="133350"/>
                </a:lnTo>
                <a:lnTo>
                  <a:pt x="438150" y="161925"/>
                </a:lnTo>
                <a:lnTo>
                  <a:pt x="471487" y="190500"/>
                </a:lnTo>
                <a:lnTo>
                  <a:pt x="497681" y="221456"/>
                </a:lnTo>
                <a:lnTo>
                  <a:pt x="516731" y="247650"/>
                </a:lnTo>
                <a:lnTo>
                  <a:pt x="528637" y="266700"/>
                </a:lnTo>
                <a:lnTo>
                  <a:pt x="538162" y="288131"/>
                </a:lnTo>
                <a:lnTo>
                  <a:pt x="538162" y="309563"/>
                </a:lnTo>
                <a:lnTo>
                  <a:pt x="533400" y="338138"/>
                </a:lnTo>
                <a:lnTo>
                  <a:pt x="516731" y="359569"/>
                </a:lnTo>
                <a:lnTo>
                  <a:pt x="476250" y="388144"/>
                </a:lnTo>
                <a:lnTo>
                  <a:pt x="409575" y="440531"/>
                </a:lnTo>
                <a:lnTo>
                  <a:pt x="359568" y="495300"/>
                </a:lnTo>
                <a:lnTo>
                  <a:pt x="223837" y="647700"/>
                </a:lnTo>
                <a:lnTo>
                  <a:pt x="35718" y="862013"/>
                </a:lnTo>
                <a:lnTo>
                  <a:pt x="19050" y="873919"/>
                </a:lnTo>
                <a:lnTo>
                  <a:pt x="7143" y="871538"/>
                </a:lnTo>
                <a:lnTo>
                  <a:pt x="0" y="859631"/>
                </a:lnTo>
                <a:lnTo>
                  <a:pt x="0" y="842963"/>
                </a:lnTo>
                <a:lnTo>
                  <a:pt x="19050" y="781050"/>
                </a:lnTo>
                <a:lnTo>
                  <a:pt x="71437" y="657225"/>
                </a:lnTo>
                <a:lnTo>
                  <a:pt x="116681" y="55006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1EA14828-9E82-4CBC-99E8-3607E9E2F797}"/>
              </a:ext>
            </a:extLst>
          </p:cNvPr>
          <p:cNvSpPr/>
          <p:nvPr/>
        </p:nvSpPr>
        <p:spPr>
          <a:xfrm>
            <a:off x="6829426" y="1524001"/>
            <a:ext cx="576263" cy="1084263"/>
          </a:xfrm>
          <a:custGeom>
            <a:avLst/>
            <a:gdLst>
              <a:gd name="connsiteX0" fmla="*/ 240506 w 576263"/>
              <a:gd name="connsiteY0" fmla="*/ 678656 h 1083469"/>
              <a:gd name="connsiteX1" fmla="*/ 235744 w 576263"/>
              <a:gd name="connsiteY1" fmla="*/ 461963 h 1083469"/>
              <a:gd name="connsiteX2" fmla="*/ 228600 w 576263"/>
              <a:gd name="connsiteY2" fmla="*/ 361950 h 1083469"/>
              <a:gd name="connsiteX3" fmla="*/ 221456 w 576263"/>
              <a:gd name="connsiteY3" fmla="*/ 309563 h 1083469"/>
              <a:gd name="connsiteX4" fmla="*/ 211931 w 576263"/>
              <a:gd name="connsiteY4" fmla="*/ 276225 h 1083469"/>
              <a:gd name="connsiteX5" fmla="*/ 190500 w 576263"/>
              <a:gd name="connsiteY5" fmla="*/ 228600 h 1083469"/>
              <a:gd name="connsiteX6" fmla="*/ 157163 w 576263"/>
              <a:gd name="connsiteY6" fmla="*/ 176213 h 1083469"/>
              <a:gd name="connsiteX7" fmla="*/ 104775 w 576263"/>
              <a:gd name="connsiteY7" fmla="*/ 130969 h 1083469"/>
              <a:gd name="connsiteX8" fmla="*/ 71438 w 576263"/>
              <a:gd name="connsiteY8" fmla="*/ 107156 h 1083469"/>
              <a:gd name="connsiteX9" fmla="*/ 50006 w 576263"/>
              <a:gd name="connsiteY9" fmla="*/ 92869 h 1083469"/>
              <a:gd name="connsiteX10" fmla="*/ 28575 w 576263"/>
              <a:gd name="connsiteY10" fmla="*/ 73819 h 1083469"/>
              <a:gd name="connsiteX11" fmla="*/ 7144 w 576263"/>
              <a:gd name="connsiteY11" fmla="*/ 50006 h 1083469"/>
              <a:gd name="connsiteX12" fmla="*/ 0 w 576263"/>
              <a:gd name="connsiteY12" fmla="*/ 30956 h 1083469"/>
              <a:gd name="connsiteX13" fmla="*/ 0 w 576263"/>
              <a:gd name="connsiteY13" fmla="*/ 16669 h 1083469"/>
              <a:gd name="connsiteX14" fmla="*/ 4763 w 576263"/>
              <a:gd name="connsiteY14" fmla="*/ 7144 h 1083469"/>
              <a:gd name="connsiteX15" fmla="*/ 33338 w 576263"/>
              <a:gd name="connsiteY15" fmla="*/ 0 h 1083469"/>
              <a:gd name="connsiteX16" fmla="*/ 73819 w 576263"/>
              <a:gd name="connsiteY16" fmla="*/ 2381 h 1083469"/>
              <a:gd name="connsiteX17" fmla="*/ 133350 w 576263"/>
              <a:gd name="connsiteY17" fmla="*/ 14288 h 1083469"/>
              <a:gd name="connsiteX18" fmla="*/ 242888 w 576263"/>
              <a:gd name="connsiteY18" fmla="*/ 40481 h 1083469"/>
              <a:gd name="connsiteX19" fmla="*/ 309563 w 576263"/>
              <a:gd name="connsiteY19" fmla="*/ 59531 h 1083469"/>
              <a:gd name="connsiteX20" fmla="*/ 361950 w 576263"/>
              <a:gd name="connsiteY20" fmla="*/ 76200 h 1083469"/>
              <a:gd name="connsiteX21" fmla="*/ 414338 w 576263"/>
              <a:gd name="connsiteY21" fmla="*/ 97631 h 1083469"/>
              <a:gd name="connsiteX22" fmla="*/ 476250 w 576263"/>
              <a:gd name="connsiteY22" fmla="*/ 128588 h 1083469"/>
              <a:gd name="connsiteX23" fmla="*/ 514350 w 576263"/>
              <a:gd name="connsiteY23" fmla="*/ 154781 h 1083469"/>
              <a:gd name="connsiteX24" fmla="*/ 545306 w 576263"/>
              <a:gd name="connsiteY24" fmla="*/ 176213 h 1083469"/>
              <a:gd name="connsiteX25" fmla="*/ 559594 w 576263"/>
              <a:gd name="connsiteY25" fmla="*/ 197644 h 1083469"/>
              <a:gd name="connsiteX26" fmla="*/ 571500 w 576263"/>
              <a:gd name="connsiteY26" fmla="*/ 219075 h 1083469"/>
              <a:gd name="connsiteX27" fmla="*/ 576263 w 576263"/>
              <a:gd name="connsiteY27" fmla="*/ 240506 h 1083469"/>
              <a:gd name="connsiteX28" fmla="*/ 573881 w 576263"/>
              <a:gd name="connsiteY28" fmla="*/ 264319 h 1083469"/>
              <a:gd name="connsiteX29" fmla="*/ 552450 w 576263"/>
              <a:gd name="connsiteY29" fmla="*/ 292894 h 1083469"/>
              <a:gd name="connsiteX30" fmla="*/ 531019 w 576263"/>
              <a:gd name="connsiteY30" fmla="*/ 335756 h 1083469"/>
              <a:gd name="connsiteX31" fmla="*/ 516731 w 576263"/>
              <a:gd name="connsiteY31" fmla="*/ 388144 h 1083469"/>
              <a:gd name="connsiteX32" fmla="*/ 504825 w 576263"/>
              <a:gd name="connsiteY32" fmla="*/ 464344 h 1083469"/>
              <a:gd name="connsiteX33" fmla="*/ 500063 w 576263"/>
              <a:gd name="connsiteY33" fmla="*/ 578644 h 1083469"/>
              <a:gd name="connsiteX34" fmla="*/ 488156 w 576263"/>
              <a:gd name="connsiteY34" fmla="*/ 738188 h 1083469"/>
              <a:gd name="connsiteX35" fmla="*/ 461963 w 576263"/>
              <a:gd name="connsiteY35" fmla="*/ 1054894 h 1083469"/>
              <a:gd name="connsiteX36" fmla="*/ 240506 w 576263"/>
              <a:gd name="connsiteY36" fmla="*/ 1083469 h 1083469"/>
              <a:gd name="connsiteX37" fmla="*/ 240506 w 576263"/>
              <a:gd name="connsiteY37" fmla="*/ 678656 h 1083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76263" h="1083469">
                <a:moveTo>
                  <a:pt x="240506" y="678656"/>
                </a:moveTo>
                <a:lnTo>
                  <a:pt x="235744" y="461963"/>
                </a:lnTo>
                <a:lnTo>
                  <a:pt x="228600" y="361950"/>
                </a:lnTo>
                <a:lnTo>
                  <a:pt x="221456" y="309563"/>
                </a:lnTo>
                <a:lnTo>
                  <a:pt x="211931" y="276225"/>
                </a:lnTo>
                <a:lnTo>
                  <a:pt x="190500" y="228600"/>
                </a:lnTo>
                <a:lnTo>
                  <a:pt x="157163" y="176213"/>
                </a:lnTo>
                <a:lnTo>
                  <a:pt x="104775" y="130969"/>
                </a:lnTo>
                <a:lnTo>
                  <a:pt x="71438" y="107156"/>
                </a:lnTo>
                <a:lnTo>
                  <a:pt x="50006" y="92869"/>
                </a:lnTo>
                <a:lnTo>
                  <a:pt x="28575" y="73819"/>
                </a:lnTo>
                <a:lnTo>
                  <a:pt x="7144" y="50006"/>
                </a:lnTo>
                <a:lnTo>
                  <a:pt x="0" y="30956"/>
                </a:lnTo>
                <a:lnTo>
                  <a:pt x="0" y="16669"/>
                </a:lnTo>
                <a:lnTo>
                  <a:pt x="4763" y="7144"/>
                </a:lnTo>
                <a:lnTo>
                  <a:pt x="33338" y="0"/>
                </a:lnTo>
                <a:lnTo>
                  <a:pt x="73819" y="2381"/>
                </a:lnTo>
                <a:lnTo>
                  <a:pt x="133350" y="14288"/>
                </a:lnTo>
                <a:lnTo>
                  <a:pt x="242888" y="40481"/>
                </a:lnTo>
                <a:lnTo>
                  <a:pt x="309563" y="59531"/>
                </a:lnTo>
                <a:lnTo>
                  <a:pt x="361950" y="76200"/>
                </a:lnTo>
                <a:lnTo>
                  <a:pt x="414338" y="97631"/>
                </a:lnTo>
                <a:lnTo>
                  <a:pt x="476250" y="128588"/>
                </a:lnTo>
                <a:lnTo>
                  <a:pt x="514350" y="154781"/>
                </a:lnTo>
                <a:lnTo>
                  <a:pt x="545306" y="176213"/>
                </a:lnTo>
                <a:lnTo>
                  <a:pt x="559594" y="197644"/>
                </a:lnTo>
                <a:lnTo>
                  <a:pt x="571500" y="219075"/>
                </a:lnTo>
                <a:lnTo>
                  <a:pt x="576263" y="240506"/>
                </a:lnTo>
                <a:lnTo>
                  <a:pt x="573881" y="264319"/>
                </a:lnTo>
                <a:lnTo>
                  <a:pt x="552450" y="292894"/>
                </a:lnTo>
                <a:lnTo>
                  <a:pt x="531019" y="335756"/>
                </a:lnTo>
                <a:lnTo>
                  <a:pt x="516731" y="388144"/>
                </a:lnTo>
                <a:lnTo>
                  <a:pt x="504825" y="464344"/>
                </a:lnTo>
                <a:lnTo>
                  <a:pt x="500063" y="578644"/>
                </a:lnTo>
                <a:lnTo>
                  <a:pt x="488156" y="738188"/>
                </a:lnTo>
                <a:lnTo>
                  <a:pt x="461963" y="1054894"/>
                </a:lnTo>
                <a:lnTo>
                  <a:pt x="240506" y="1083469"/>
                </a:lnTo>
                <a:lnTo>
                  <a:pt x="240506" y="6786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7CBABAF8-F279-4FAA-A2DC-F18563D50E2C}"/>
              </a:ext>
            </a:extLst>
          </p:cNvPr>
          <p:cNvSpPr/>
          <p:nvPr/>
        </p:nvSpPr>
        <p:spPr>
          <a:xfrm>
            <a:off x="4932364" y="1868488"/>
            <a:ext cx="914400" cy="800100"/>
          </a:xfrm>
          <a:custGeom>
            <a:avLst/>
            <a:gdLst>
              <a:gd name="connsiteX0" fmla="*/ 414337 w 914400"/>
              <a:gd name="connsiteY0" fmla="*/ 431007 h 800100"/>
              <a:gd name="connsiteX1" fmla="*/ 266700 w 914400"/>
              <a:gd name="connsiteY1" fmla="*/ 302419 h 800100"/>
              <a:gd name="connsiteX2" fmla="*/ 0 w 914400"/>
              <a:gd name="connsiteY2" fmla="*/ 90488 h 800100"/>
              <a:gd name="connsiteX3" fmla="*/ 40481 w 914400"/>
              <a:gd name="connsiteY3" fmla="*/ 0 h 800100"/>
              <a:gd name="connsiteX4" fmla="*/ 169069 w 914400"/>
              <a:gd name="connsiteY4" fmla="*/ 90488 h 800100"/>
              <a:gd name="connsiteX5" fmla="*/ 292894 w 914400"/>
              <a:gd name="connsiteY5" fmla="*/ 164307 h 800100"/>
              <a:gd name="connsiteX6" fmla="*/ 390525 w 914400"/>
              <a:gd name="connsiteY6" fmla="*/ 209550 h 800100"/>
              <a:gd name="connsiteX7" fmla="*/ 497681 w 914400"/>
              <a:gd name="connsiteY7" fmla="*/ 252413 h 800100"/>
              <a:gd name="connsiteX8" fmla="*/ 607219 w 914400"/>
              <a:gd name="connsiteY8" fmla="*/ 288132 h 800100"/>
              <a:gd name="connsiteX9" fmla="*/ 692944 w 914400"/>
              <a:gd name="connsiteY9" fmla="*/ 311944 h 800100"/>
              <a:gd name="connsiteX10" fmla="*/ 733425 w 914400"/>
              <a:gd name="connsiteY10" fmla="*/ 345282 h 800100"/>
              <a:gd name="connsiteX11" fmla="*/ 781050 w 914400"/>
              <a:gd name="connsiteY11" fmla="*/ 390525 h 800100"/>
              <a:gd name="connsiteX12" fmla="*/ 816769 w 914400"/>
              <a:gd name="connsiteY12" fmla="*/ 433388 h 800100"/>
              <a:gd name="connsiteX13" fmla="*/ 852487 w 914400"/>
              <a:gd name="connsiteY13" fmla="*/ 481013 h 800100"/>
              <a:gd name="connsiteX14" fmla="*/ 873919 w 914400"/>
              <a:gd name="connsiteY14" fmla="*/ 516732 h 800100"/>
              <a:gd name="connsiteX15" fmla="*/ 892969 w 914400"/>
              <a:gd name="connsiteY15" fmla="*/ 564357 h 800100"/>
              <a:gd name="connsiteX16" fmla="*/ 904875 w 914400"/>
              <a:gd name="connsiteY16" fmla="*/ 609600 h 800100"/>
              <a:gd name="connsiteX17" fmla="*/ 914400 w 914400"/>
              <a:gd name="connsiteY17" fmla="*/ 642938 h 800100"/>
              <a:gd name="connsiteX18" fmla="*/ 914400 w 914400"/>
              <a:gd name="connsiteY18" fmla="*/ 688182 h 800100"/>
              <a:gd name="connsiteX19" fmla="*/ 907256 w 914400"/>
              <a:gd name="connsiteY19" fmla="*/ 731044 h 800100"/>
              <a:gd name="connsiteX20" fmla="*/ 895350 w 914400"/>
              <a:gd name="connsiteY20" fmla="*/ 762000 h 800100"/>
              <a:gd name="connsiteX21" fmla="*/ 873919 w 914400"/>
              <a:gd name="connsiteY21" fmla="*/ 785813 h 800100"/>
              <a:gd name="connsiteX22" fmla="*/ 852487 w 914400"/>
              <a:gd name="connsiteY22" fmla="*/ 800100 h 800100"/>
              <a:gd name="connsiteX23" fmla="*/ 828675 w 914400"/>
              <a:gd name="connsiteY23" fmla="*/ 800100 h 800100"/>
              <a:gd name="connsiteX24" fmla="*/ 797719 w 914400"/>
              <a:gd name="connsiteY24" fmla="*/ 788194 h 800100"/>
              <a:gd name="connsiteX25" fmla="*/ 747712 w 914400"/>
              <a:gd name="connsiteY25" fmla="*/ 750094 h 800100"/>
              <a:gd name="connsiteX26" fmla="*/ 645319 w 914400"/>
              <a:gd name="connsiteY26" fmla="*/ 650082 h 800100"/>
              <a:gd name="connsiteX27" fmla="*/ 414337 w 914400"/>
              <a:gd name="connsiteY27" fmla="*/ 431007 h 80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914400" h="800100">
                <a:moveTo>
                  <a:pt x="414337" y="431007"/>
                </a:moveTo>
                <a:lnTo>
                  <a:pt x="266700" y="302419"/>
                </a:lnTo>
                <a:lnTo>
                  <a:pt x="0" y="90488"/>
                </a:lnTo>
                <a:lnTo>
                  <a:pt x="40481" y="0"/>
                </a:lnTo>
                <a:lnTo>
                  <a:pt x="169069" y="90488"/>
                </a:lnTo>
                <a:lnTo>
                  <a:pt x="292894" y="164307"/>
                </a:lnTo>
                <a:lnTo>
                  <a:pt x="390525" y="209550"/>
                </a:lnTo>
                <a:lnTo>
                  <a:pt x="497681" y="252413"/>
                </a:lnTo>
                <a:lnTo>
                  <a:pt x="607219" y="288132"/>
                </a:lnTo>
                <a:lnTo>
                  <a:pt x="692944" y="311944"/>
                </a:lnTo>
                <a:lnTo>
                  <a:pt x="733425" y="345282"/>
                </a:lnTo>
                <a:lnTo>
                  <a:pt x="781050" y="390525"/>
                </a:lnTo>
                <a:lnTo>
                  <a:pt x="816769" y="433388"/>
                </a:lnTo>
                <a:lnTo>
                  <a:pt x="852487" y="481013"/>
                </a:lnTo>
                <a:lnTo>
                  <a:pt x="873919" y="516732"/>
                </a:lnTo>
                <a:lnTo>
                  <a:pt x="892969" y="564357"/>
                </a:lnTo>
                <a:lnTo>
                  <a:pt x="904875" y="609600"/>
                </a:lnTo>
                <a:lnTo>
                  <a:pt x="914400" y="642938"/>
                </a:lnTo>
                <a:lnTo>
                  <a:pt x="914400" y="688182"/>
                </a:lnTo>
                <a:lnTo>
                  <a:pt x="907256" y="731044"/>
                </a:lnTo>
                <a:lnTo>
                  <a:pt x="895350" y="762000"/>
                </a:lnTo>
                <a:lnTo>
                  <a:pt x="873919" y="785813"/>
                </a:lnTo>
                <a:lnTo>
                  <a:pt x="852487" y="800100"/>
                </a:lnTo>
                <a:lnTo>
                  <a:pt x="828675" y="800100"/>
                </a:lnTo>
                <a:lnTo>
                  <a:pt x="797719" y="788194"/>
                </a:lnTo>
                <a:lnTo>
                  <a:pt x="747712" y="750094"/>
                </a:lnTo>
                <a:lnTo>
                  <a:pt x="645319" y="650082"/>
                </a:lnTo>
                <a:lnTo>
                  <a:pt x="414337" y="431007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14002632-17D7-4ECB-B05D-C3CA1456157A}"/>
              </a:ext>
            </a:extLst>
          </p:cNvPr>
          <p:cNvSpPr/>
          <p:nvPr/>
        </p:nvSpPr>
        <p:spPr>
          <a:xfrm>
            <a:off x="4138615" y="2779714"/>
            <a:ext cx="1303337" cy="377825"/>
          </a:xfrm>
          <a:custGeom>
            <a:avLst/>
            <a:gdLst>
              <a:gd name="connsiteX0" fmla="*/ 1038225 w 1302543"/>
              <a:gd name="connsiteY0" fmla="*/ 254794 h 378619"/>
              <a:gd name="connsiteX1" fmla="*/ 783431 w 1302543"/>
              <a:gd name="connsiteY1" fmla="*/ 323850 h 378619"/>
              <a:gd name="connsiteX2" fmla="*/ 638175 w 1302543"/>
              <a:gd name="connsiteY2" fmla="*/ 357187 h 378619"/>
              <a:gd name="connsiteX3" fmla="*/ 547687 w 1302543"/>
              <a:gd name="connsiteY3" fmla="*/ 373856 h 378619"/>
              <a:gd name="connsiteX4" fmla="*/ 464343 w 1302543"/>
              <a:gd name="connsiteY4" fmla="*/ 378619 h 378619"/>
              <a:gd name="connsiteX5" fmla="*/ 385762 w 1302543"/>
              <a:gd name="connsiteY5" fmla="*/ 376237 h 378619"/>
              <a:gd name="connsiteX6" fmla="*/ 323850 w 1302543"/>
              <a:gd name="connsiteY6" fmla="*/ 366712 h 378619"/>
              <a:gd name="connsiteX7" fmla="*/ 240506 w 1302543"/>
              <a:gd name="connsiteY7" fmla="*/ 347662 h 378619"/>
              <a:gd name="connsiteX8" fmla="*/ 164306 w 1302543"/>
              <a:gd name="connsiteY8" fmla="*/ 316706 h 378619"/>
              <a:gd name="connsiteX9" fmla="*/ 0 w 1302543"/>
              <a:gd name="connsiteY9" fmla="*/ 219075 h 378619"/>
              <a:gd name="connsiteX10" fmla="*/ 104775 w 1302543"/>
              <a:gd name="connsiteY10" fmla="*/ 126206 h 378619"/>
              <a:gd name="connsiteX11" fmla="*/ 190500 w 1302543"/>
              <a:gd name="connsiteY11" fmla="*/ 178594 h 378619"/>
              <a:gd name="connsiteX12" fmla="*/ 235743 w 1302543"/>
              <a:gd name="connsiteY12" fmla="*/ 192881 h 378619"/>
              <a:gd name="connsiteX13" fmla="*/ 288131 w 1302543"/>
              <a:gd name="connsiteY13" fmla="*/ 202406 h 378619"/>
              <a:gd name="connsiteX14" fmla="*/ 376237 w 1302543"/>
              <a:gd name="connsiteY14" fmla="*/ 204787 h 378619"/>
              <a:gd name="connsiteX15" fmla="*/ 485775 w 1302543"/>
              <a:gd name="connsiteY15" fmla="*/ 197644 h 378619"/>
              <a:gd name="connsiteX16" fmla="*/ 635793 w 1302543"/>
              <a:gd name="connsiteY16" fmla="*/ 173831 h 378619"/>
              <a:gd name="connsiteX17" fmla="*/ 773906 w 1302543"/>
              <a:gd name="connsiteY17" fmla="*/ 140494 h 378619"/>
              <a:gd name="connsiteX18" fmla="*/ 883443 w 1302543"/>
              <a:gd name="connsiteY18" fmla="*/ 104775 h 378619"/>
              <a:gd name="connsiteX19" fmla="*/ 988218 w 1302543"/>
              <a:gd name="connsiteY19" fmla="*/ 61912 h 378619"/>
              <a:gd name="connsiteX20" fmla="*/ 1040606 w 1302543"/>
              <a:gd name="connsiteY20" fmla="*/ 35719 h 378619"/>
              <a:gd name="connsiteX21" fmla="*/ 1076325 w 1302543"/>
              <a:gd name="connsiteY21" fmla="*/ 19050 h 378619"/>
              <a:gd name="connsiteX22" fmla="*/ 1133475 w 1302543"/>
              <a:gd name="connsiteY22" fmla="*/ 4762 h 378619"/>
              <a:gd name="connsiteX23" fmla="*/ 1178718 w 1302543"/>
              <a:gd name="connsiteY23" fmla="*/ 0 h 378619"/>
              <a:gd name="connsiteX24" fmla="*/ 1226343 w 1302543"/>
              <a:gd name="connsiteY24" fmla="*/ 7144 h 378619"/>
              <a:gd name="connsiteX25" fmla="*/ 1259681 w 1302543"/>
              <a:gd name="connsiteY25" fmla="*/ 19050 h 378619"/>
              <a:gd name="connsiteX26" fmla="*/ 1278731 w 1302543"/>
              <a:gd name="connsiteY26" fmla="*/ 30956 h 378619"/>
              <a:gd name="connsiteX27" fmla="*/ 1293018 w 1302543"/>
              <a:gd name="connsiteY27" fmla="*/ 45244 h 378619"/>
              <a:gd name="connsiteX28" fmla="*/ 1302543 w 1302543"/>
              <a:gd name="connsiteY28" fmla="*/ 66675 h 378619"/>
              <a:gd name="connsiteX29" fmla="*/ 1297781 w 1302543"/>
              <a:gd name="connsiteY29" fmla="*/ 97631 h 378619"/>
              <a:gd name="connsiteX30" fmla="*/ 1285875 w 1302543"/>
              <a:gd name="connsiteY30" fmla="*/ 135731 h 378619"/>
              <a:gd name="connsiteX31" fmla="*/ 1245393 w 1302543"/>
              <a:gd name="connsiteY31" fmla="*/ 166687 h 378619"/>
              <a:gd name="connsiteX32" fmla="*/ 1183481 w 1302543"/>
              <a:gd name="connsiteY32" fmla="*/ 200025 h 378619"/>
              <a:gd name="connsiteX33" fmla="*/ 1038225 w 1302543"/>
              <a:gd name="connsiteY33" fmla="*/ 254794 h 37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302543" h="378619">
                <a:moveTo>
                  <a:pt x="1038225" y="254794"/>
                </a:moveTo>
                <a:lnTo>
                  <a:pt x="783431" y="323850"/>
                </a:lnTo>
                <a:lnTo>
                  <a:pt x="638175" y="357187"/>
                </a:lnTo>
                <a:lnTo>
                  <a:pt x="547687" y="373856"/>
                </a:lnTo>
                <a:lnTo>
                  <a:pt x="464343" y="378619"/>
                </a:lnTo>
                <a:lnTo>
                  <a:pt x="385762" y="376237"/>
                </a:lnTo>
                <a:lnTo>
                  <a:pt x="323850" y="366712"/>
                </a:lnTo>
                <a:lnTo>
                  <a:pt x="240506" y="347662"/>
                </a:lnTo>
                <a:lnTo>
                  <a:pt x="164306" y="316706"/>
                </a:lnTo>
                <a:lnTo>
                  <a:pt x="0" y="219075"/>
                </a:lnTo>
                <a:lnTo>
                  <a:pt x="104775" y="126206"/>
                </a:lnTo>
                <a:lnTo>
                  <a:pt x="190500" y="178594"/>
                </a:lnTo>
                <a:lnTo>
                  <a:pt x="235743" y="192881"/>
                </a:lnTo>
                <a:lnTo>
                  <a:pt x="288131" y="202406"/>
                </a:lnTo>
                <a:lnTo>
                  <a:pt x="376237" y="204787"/>
                </a:lnTo>
                <a:lnTo>
                  <a:pt x="485775" y="197644"/>
                </a:lnTo>
                <a:lnTo>
                  <a:pt x="635793" y="173831"/>
                </a:lnTo>
                <a:lnTo>
                  <a:pt x="773906" y="140494"/>
                </a:lnTo>
                <a:lnTo>
                  <a:pt x="883443" y="104775"/>
                </a:lnTo>
                <a:lnTo>
                  <a:pt x="988218" y="61912"/>
                </a:lnTo>
                <a:lnTo>
                  <a:pt x="1040606" y="35719"/>
                </a:lnTo>
                <a:lnTo>
                  <a:pt x="1076325" y="19050"/>
                </a:lnTo>
                <a:lnTo>
                  <a:pt x="1133475" y="4762"/>
                </a:lnTo>
                <a:lnTo>
                  <a:pt x="1178718" y="0"/>
                </a:lnTo>
                <a:lnTo>
                  <a:pt x="1226343" y="7144"/>
                </a:lnTo>
                <a:lnTo>
                  <a:pt x="1259681" y="19050"/>
                </a:lnTo>
                <a:lnTo>
                  <a:pt x="1278731" y="30956"/>
                </a:lnTo>
                <a:lnTo>
                  <a:pt x="1293018" y="45244"/>
                </a:lnTo>
                <a:lnTo>
                  <a:pt x="1302543" y="66675"/>
                </a:lnTo>
                <a:lnTo>
                  <a:pt x="1297781" y="97631"/>
                </a:lnTo>
                <a:lnTo>
                  <a:pt x="1285875" y="135731"/>
                </a:lnTo>
                <a:lnTo>
                  <a:pt x="1245393" y="166687"/>
                </a:lnTo>
                <a:lnTo>
                  <a:pt x="1183481" y="200025"/>
                </a:lnTo>
                <a:lnTo>
                  <a:pt x="1038225" y="254794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F25FC7D0-0BE7-4095-A604-BAF6AAFEE484}"/>
              </a:ext>
            </a:extLst>
          </p:cNvPr>
          <p:cNvSpPr/>
          <p:nvPr/>
        </p:nvSpPr>
        <p:spPr>
          <a:xfrm>
            <a:off x="3910015" y="3398838"/>
            <a:ext cx="1874837" cy="544512"/>
          </a:xfrm>
          <a:custGeom>
            <a:avLst/>
            <a:gdLst>
              <a:gd name="connsiteX0" fmla="*/ 1369218 w 1874043"/>
              <a:gd name="connsiteY0" fmla="*/ 321469 h 545306"/>
              <a:gd name="connsiteX1" fmla="*/ 1119187 w 1874043"/>
              <a:gd name="connsiteY1" fmla="*/ 373856 h 545306"/>
              <a:gd name="connsiteX2" fmla="*/ 931068 w 1874043"/>
              <a:gd name="connsiteY2" fmla="*/ 428625 h 545306"/>
              <a:gd name="connsiteX3" fmla="*/ 709612 w 1874043"/>
              <a:gd name="connsiteY3" fmla="*/ 485775 h 545306"/>
              <a:gd name="connsiteX4" fmla="*/ 507206 w 1874043"/>
              <a:gd name="connsiteY4" fmla="*/ 535781 h 545306"/>
              <a:gd name="connsiteX5" fmla="*/ 459581 w 1874043"/>
              <a:gd name="connsiteY5" fmla="*/ 545306 h 545306"/>
              <a:gd name="connsiteX6" fmla="*/ 423862 w 1874043"/>
              <a:gd name="connsiteY6" fmla="*/ 545306 h 545306"/>
              <a:gd name="connsiteX7" fmla="*/ 381000 w 1874043"/>
              <a:gd name="connsiteY7" fmla="*/ 538162 h 545306"/>
              <a:gd name="connsiteX8" fmla="*/ 319087 w 1874043"/>
              <a:gd name="connsiteY8" fmla="*/ 519112 h 545306"/>
              <a:gd name="connsiteX9" fmla="*/ 247650 w 1874043"/>
              <a:gd name="connsiteY9" fmla="*/ 481012 h 545306"/>
              <a:gd name="connsiteX10" fmla="*/ 140493 w 1874043"/>
              <a:gd name="connsiteY10" fmla="*/ 421481 h 545306"/>
              <a:gd name="connsiteX11" fmla="*/ 47625 w 1874043"/>
              <a:gd name="connsiteY11" fmla="*/ 357187 h 545306"/>
              <a:gd name="connsiteX12" fmla="*/ 26193 w 1874043"/>
              <a:gd name="connsiteY12" fmla="*/ 338137 h 545306"/>
              <a:gd name="connsiteX13" fmla="*/ 14287 w 1874043"/>
              <a:gd name="connsiteY13" fmla="*/ 321469 h 545306"/>
              <a:gd name="connsiteX14" fmla="*/ 2381 w 1874043"/>
              <a:gd name="connsiteY14" fmla="*/ 300037 h 545306"/>
              <a:gd name="connsiteX15" fmla="*/ 0 w 1874043"/>
              <a:gd name="connsiteY15" fmla="*/ 283369 h 545306"/>
              <a:gd name="connsiteX16" fmla="*/ 2381 w 1874043"/>
              <a:gd name="connsiteY16" fmla="*/ 269081 h 545306"/>
              <a:gd name="connsiteX17" fmla="*/ 16668 w 1874043"/>
              <a:gd name="connsiteY17" fmla="*/ 261937 h 545306"/>
              <a:gd name="connsiteX18" fmla="*/ 38100 w 1874043"/>
              <a:gd name="connsiteY18" fmla="*/ 261937 h 545306"/>
              <a:gd name="connsiteX19" fmla="*/ 90487 w 1874043"/>
              <a:gd name="connsiteY19" fmla="*/ 278606 h 545306"/>
              <a:gd name="connsiteX20" fmla="*/ 154781 w 1874043"/>
              <a:gd name="connsiteY20" fmla="*/ 302419 h 545306"/>
              <a:gd name="connsiteX21" fmla="*/ 230981 w 1874043"/>
              <a:gd name="connsiteY21" fmla="*/ 321469 h 545306"/>
              <a:gd name="connsiteX22" fmla="*/ 321468 w 1874043"/>
              <a:gd name="connsiteY22" fmla="*/ 338137 h 545306"/>
              <a:gd name="connsiteX23" fmla="*/ 376237 w 1874043"/>
              <a:gd name="connsiteY23" fmla="*/ 342900 h 545306"/>
              <a:gd name="connsiteX24" fmla="*/ 414337 w 1874043"/>
              <a:gd name="connsiteY24" fmla="*/ 345281 h 545306"/>
              <a:gd name="connsiteX25" fmla="*/ 466725 w 1874043"/>
              <a:gd name="connsiteY25" fmla="*/ 338137 h 545306"/>
              <a:gd name="connsiteX26" fmla="*/ 666750 w 1874043"/>
              <a:gd name="connsiteY26" fmla="*/ 292894 h 545306"/>
              <a:gd name="connsiteX27" fmla="*/ 938212 w 1874043"/>
              <a:gd name="connsiteY27" fmla="*/ 221456 h 545306"/>
              <a:gd name="connsiteX28" fmla="*/ 1116806 w 1874043"/>
              <a:gd name="connsiteY28" fmla="*/ 169069 h 545306"/>
              <a:gd name="connsiteX29" fmla="*/ 1397793 w 1874043"/>
              <a:gd name="connsiteY29" fmla="*/ 100012 h 545306"/>
              <a:gd name="connsiteX30" fmla="*/ 1495425 w 1874043"/>
              <a:gd name="connsiteY30" fmla="*/ 73819 h 545306"/>
              <a:gd name="connsiteX31" fmla="*/ 1533525 w 1874043"/>
              <a:gd name="connsiteY31" fmla="*/ 50006 h 545306"/>
              <a:gd name="connsiteX32" fmla="*/ 1571625 w 1874043"/>
              <a:gd name="connsiteY32" fmla="*/ 11906 h 545306"/>
              <a:gd name="connsiteX33" fmla="*/ 1595437 w 1874043"/>
              <a:gd name="connsiteY33" fmla="*/ 0 h 545306"/>
              <a:gd name="connsiteX34" fmla="*/ 1654968 w 1874043"/>
              <a:gd name="connsiteY34" fmla="*/ 0 h 545306"/>
              <a:gd name="connsiteX35" fmla="*/ 1707356 w 1874043"/>
              <a:gd name="connsiteY35" fmla="*/ 9525 h 545306"/>
              <a:gd name="connsiteX36" fmla="*/ 1752600 w 1874043"/>
              <a:gd name="connsiteY36" fmla="*/ 21431 h 545306"/>
              <a:gd name="connsiteX37" fmla="*/ 1783556 w 1874043"/>
              <a:gd name="connsiteY37" fmla="*/ 33337 h 545306"/>
              <a:gd name="connsiteX38" fmla="*/ 1816893 w 1874043"/>
              <a:gd name="connsiteY38" fmla="*/ 50006 h 545306"/>
              <a:gd name="connsiteX39" fmla="*/ 1838325 w 1874043"/>
              <a:gd name="connsiteY39" fmla="*/ 64294 h 545306"/>
              <a:gd name="connsiteX40" fmla="*/ 1857375 w 1874043"/>
              <a:gd name="connsiteY40" fmla="*/ 83344 h 545306"/>
              <a:gd name="connsiteX41" fmla="*/ 1871662 w 1874043"/>
              <a:gd name="connsiteY41" fmla="*/ 104775 h 545306"/>
              <a:gd name="connsiteX42" fmla="*/ 1874043 w 1874043"/>
              <a:gd name="connsiteY42" fmla="*/ 126206 h 545306"/>
              <a:gd name="connsiteX43" fmla="*/ 1864518 w 1874043"/>
              <a:gd name="connsiteY43" fmla="*/ 161925 h 545306"/>
              <a:gd name="connsiteX44" fmla="*/ 1850231 w 1874043"/>
              <a:gd name="connsiteY44" fmla="*/ 183356 h 545306"/>
              <a:gd name="connsiteX45" fmla="*/ 1759743 w 1874043"/>
              <a:gd name="connsiteY45" fmla="*/ 214312 h 545306"/>
              <a:gd name="connsiteX46" fmla="*/ 1516856 w 1874043"/>
              <a:gd name="connsiteY46" fmla="*/ 288131 h 545306"/>
              <a:gd name="connsiteX47" fmla="*/ 1369218 w 1874043"/>
              <a:gd name="connsiteY47" fmla="*/ 321469 h 545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874043" h="545306">
                <a:moveTo>
                  <a:pt x="1369218" y="321469"/>
                </a:moveTo>
                <a:lnTo>
                  <a:pt x="1119187" y="373856"/>
                </a:lnTo>
                <a:lnTo>
                  <a:pt x="931068" y="428625"/>
                </a:lnTo>
                <a:lnTo>
                  <a:pt x="709612" y="485775"/>
                </a:lnTo>
                <a:lnTo>
                  <a:pt x="507206" y="535781"/>
                </a:lnTo>
                <a:lnTo>
                  <a:pt x="459581" y="545306"/>
                </a:lnTo>
                <a:lnTo>
                  <a:pt x="423862" y="545306"/>
                </a:lnTo>
                <a:lnTo>
                  <a:pt x="381000" y="538162"/>
                </a:lnTo>
                <a:lnTo>
                  <a:pt x="319087" y="519112"/>
                </a:lnTo>
                <a:lnTo>
                  <a:pt x="247650" y="481012"/>
                </a:lnTo>
                <a:lnTo>
                  <a:pt x="140493" y="421481"/>
                </a:lnTo>
                <a:lnTo>
                  <a:pt x="47625" y="357187"/>
                </a:lnTo>
                <a:lnTo>
                  <a:pt x="26193" y="338137"/>
                </a:lnTo>
                <a:lnTo>
                  <a:pt x="14287" y="321469"/>
                </a:lnTo>
                <a:lnTo>
                  <a:pt x="2381" y="300037"/>
                </a:lnTo>
                <a:lnTo>
                  <a:pt x="0" y="283369"/>
                </a:lnTo>
                <a:lnTo>
                  <a:pt x="2381" y="269081"/>
                </a:lnTo>
                <a:lnTo>
                  <a:pt x="16668" y="261937"/>
                </a:lnTo>
                <a:lnTo>
                  <a:pt x="38100" y="261937"/>
                </a:lnTo>
                <a:lnTo>
                  <a:pt x="90487" y="278606"/>
                </a:lnTo>
                <a:lnTo>
                  <a:pt x="154781" y="302419"/>
                </a:lnTo>
                <a:lnTo>
                  <a:pt x="230981" y="321469"/>
                </a:lnTo>
                <a:lnTo>
                  <a:pt x="321468" y="338137"/>
                </a:lnTo>
                <a:lnTo>
                  <a:pt x="376237" y="342900"/>
                </a:lnTo>
                <a:lnTo>
                  <a:pt x="414337" y="345281"/>
                </a:lnTo>
                <a:lnTo>
                  <a:pt x="466725" y="338137"/>
                </a:lnTo>
                <a:lnTo>
                  <a:pt x="666750" y="292894"/>
                </a:lnTo>
                <a:lnTo>
                  <a:pt x="938212" y="221456"/>
                </a:lnTo>
                <a:lnTo>
                  <a:pt x="1116806" y="169069"/>
                </a:lnTo>
                <a:lnTo>
                  <a:pt x="1397793" y="100012"/>
                </a:lnTo>
                <a:lnTo>
                  <a:pt x="1495425" y="73819"/>
                </a:lnTo>
                <a:lnTo>
                  <a:pt x="1533525" y="50006"/>
                </a:lnTo>
                <a:lnTo>
                  <a:pt x="1571625" y="11906"/>
                </a:lnTo>
                <a:lnTo>
                  <a:pt x="1595437" y="0"/>
                </a:lnTo>
                <a:lnTo>
                  <a:pt x="1654968" y="0"/>
                </a:lnTo>
                <a:lnTo>
                  <a:pt x="1707356" y="9525"/>
                </a:lnTo>
                <a:lnTo>
                  <a:pt x="1752600" y="21431"/>
                </a:lnTo>
                <a:lnTo>
                  <a:pt x="1783556" y="33337"/>
                </a:lnTo>
                <a:lnTo>
                  <a:pt x="1816893" y="50006"/>
                </a:lnTo>
                <a:lnTo>
                  <a:pt x="1838325" y="64294"/>
                </a:lnTo>
                <a:lnTo>
                  <a:pt x="1857375" y="83344"/>
                </a:lnTo>
                <a:lnTo>
                  <a:pt x="1871662" y="104775"/>
                </a:lnTo>
                <a:lnTo>
                  <a:pt x="1874043" y="126206"/>
                </a:lnTo>
                <a:lnTo>
                  <a:pt x="1864518" y="161925"/>
                </a:lnTo>
                <a:lnTo>
                  <a:pt x="1850231" y="183356"/>
                </a:lnTo>
                <a:lnTo>
                  <a:pt x="1759743" y="214312"/>
                </a:lnTo>
                <a:lnTo>
                  <a:pt x="1516856" y="288131"/>
                </a:lnTo>
                <a:lnTo>
                  <a:pt x="1369218" y="32146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5903D354-F13B-461F-85E5-B88282F6E56C}"/>
              </a:ext>
            </a:extLst>
          </p:cNvPr>
          <p:cNvSpPr/>
          <p:nvPr/>
        </p:nvSpPr>
        <p:spPr>
          <a:xfrm rot="16200000">
            <a:off x="3815558" y="3920332"/>
            <a:ext cx="2193925" cy="363538"/>
          </a:xfrm>
          <a:custGeom>
            <a:avLst/>
            <a:gdLst>
              <a:gd name="connsiteX0" fmla="*/ 873919 w 2193131"/>
              <a:gd name="connsiteY0" fmla="*/ 300037 h 364331"/>
              <a:gd name="connsiteX1" fmla="*/ 421481 w 2193131"/>
              <a:gd name="connsiteY1" fmla="*/ 288131 h 364331"/>
              <a:gd name="connsiteX2" fmla="*/ 78581 w 2193131"/>
              <a:gd name="connsiteY2" fmla="*/ 290512 h 364331"/>
              <a:gd name="connsiteX3" fmla="*/ 0 w 2193131"/>
              <a:gd name="connsiteY3" fmla="*/ 66675 h 364331"/>
              <a:gd name="connsiteX4" fmla="*/ 271462 w 2193131"/>
              <a:gd name="connsiteY4" fmla="*/ 61912 h 364331"/>
              <a:gd name="connsiteX5" fmla="*/ 647700 w 2193131"/>
              <a:gd name="connsiteY5" fmla="*/ 66675 h 364331"/>
              <a:gd name="connsiteX6" fmla="*/ 1109662 w 2193131"/>
              <a:gd name="connsiteY6" fmla="*/ 80962 h 364331"/>
              <a:gd name="connsiteX7" fmla="*/ 1376362 w 2193131"/>
              <a:gd name="connsiteY7" fmla="*/ 88106 h 364331"/>
              <a:gd name="connsiteX8" fmla="*/ 1552575 w 2193131"/>
              <a:gd name="connsiteY8" fmla="*/ 85725 h 364331"/>
              <a:gd name="connsiteX9" fmla="*/ 1840706 w 2193131"/>
              <a:gd name="connsiteY9" fmla="*/ 88106 h 364331"/>
              <a:gd name="connsiteX10" fmla="*/ 1900237 w 2193131"/>
              <a:gd name="connsiteY10" fmla="*/ 83344 h 364331"/>
              <a:gd name="connsiteX11" fmla="*/ 1943100 w 2193131"/>
              <a:gd name="connsiteY11" fmla="*/ 76200 h 364331"/>
              <a:gd name="connsiteX12" fmla="*/ 1985962 w 2193131"/>
              <a:gd name="connsiteY12" fmla="*/ 59531 h 364331"/>
              <a:gd name="connsiteX13" fmla="*/ 2095500 w 2193131"/>
              <a:gd name="connsiteY13" fmla="*/ 0 h 364331"/>
              <a:gd name="connsiteX14" fmla="*/ 2193131 w 2193131"/>
              <a:gd name="connsiteY14" fmla="*/ 152400 h 364331"/>
              <a:gd name="connsiteX15" fmla="*/ 2069306 w 2193131"/>
              <a:gd name="connsiteY15" fmla="*/ 259556 h 364331"/>
              <a:gd name="connsiteX16" fmla="*/ 2016919 w 2193131"/>
              <a:gd name="connsiteY16" fmla="*/ 309562 h 364331"/>
              <a:gd name="connsiteX17" fmla="*/ 1985962 w 2193131"/>
              <a:gd name="connsiteY17" fmla="*/ 335756 h 364331"/>
              <a:gd name="connsiteX18" fmla="*/ 1952625 w 2193131"/>
              <a:gd name="connsiteY18" fmla="*/ 352425 h 364331"/>
              <a:gd name="connsiteX19" fmla="*/ 1916906 w 2193131"/>
              <a:gd name="connsiteY19" fmla="*/ 361950 h 364331"/>
              <a:gd name="connsiteX20" fmla="*/ 1876425 w 2193131"/>
              <a:gd name="connsiteY20" fmla="*/ 364331 h 364331"/>
              <a:gd name="connsiteX21" fmla="*/ 1843087 w 2193131"/>
              <a:gd name="connsiteY21" fmla="*/ 359569 h 364331"/>
              <a:gd name="connsiteX22" fmla="*/ 1802606 w 2193131"/>
              <a:gd name="connsiteY22" fmla="*/ 342900 h 364331"/>
              <a:gd name="connsiteX23" fmla="*/ 1757362 w 2193131"/>
              <a:gd name="connsiteY23" fmla="*/ 335756 h 364331"/>
              <a:gd name="connsiteX24" fmla="*/ 1621631 w 2193131"/>
              <a:gd name="connsiteY24" fmla="*/ 335756 h 364331"/>
              <a:gd name="connsiteX25" fmla="*/ 1443037 w 2193131"/>
              <a:gd name="connsiteY25" fmla="*/ 333375 h 364331"/>
              <a:gd name="connsiteX26" fmla="*/ 873919 w 2193131"/>
              <a:gd name="connsiteY26" fmla="*/ 300037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193131" h="364331">
                <a:moveTo>
                  <a:pt x="873919" y="300037"/>
                </a:moveTo>
                <a:lnTo>
                  <a:pt x="421481" y="288131"/>
                </a:lnTo>
                <a:lnTo>
                  <a:pt x="78581" y="290512"/>
                </a:lnTo>
                <a:lnTo>
                  <a:pt x="0" y="66675"/>
                </a:lnTo>
                <a:lnTo>
                  <a:pt x="271462" y="61912"/>
                </a:lnTo>
                <a:lnTo>
                  <a:pt x="647700" y="66675"/>
                </a:lnTo>
                <a:lnTo>
                  <a:pt x="1109662" y="80962"/>
                </a:lnTo>
                <a:lnTo>
                  <a:pt x="1376362" y="88106"/>
                </a:lnTo>
                <a:lnTo>
                  <a:pt x="1552575" y="85725"/>
                </a:lnTo>
                <a:lnTo>
                  <a:pt x="1840706" y="88106"/>
                </a:lnTo>
                <a:lnTo>
                  <a:pt x="1900237" y="83344"/>
                </a:lnTo>
                <a:lnTo>
                  <a:pt x="1943100" y="76200"/>
                </a:lnTo>
                <a:lnTo>
                  <a:pt x="1985962" y="59531"/>
                </a:lnTo>
                <a:lnTo>
                  <a:pt x="2095500" y="0"/>
                </a:lnTo>
                <a:lnTo>
                  <a:pt x="2193131" y="152400"/>
                </a:lnTo>
                <a:lnTo>
                  <a:pt x="2069306" y="259556"/>
                </a:lnTo>
                <a:lnTo>
                  <a:pt x="2016919" y="309562"/>
                </a:lnTo>
                <a:lnTo>
                  <a:pt x="1985962" y="335756"/>
                </a:lnTo>
                <a:lnTo>
                  <a:pt x="1952625" y="352425"/>
                </a:lnTo>
                <a:lnTo>
                  <a:pt x="1916906" y="361950"/>
                </a:lnTo>
                <a:lnTo>
                  <a:pt x="1876425" y="364331"/>
                </a:lnTo>
                <a:lnTo>
                  <a:pt x="1843087" y="359569"/>
                </a:lnTo>
                <a:lnTo>
                  <a:pt x="1802606" y="342900"/>
                </a:lnTo>
                <a:lnTo>
                  <a:pt x="1757362" y="335756"/>
                </a:lnTo>
                <a:lnTo>
                  <a:pt x="1621631" y="335756"/>
                </a:lnTo>
                <a:lnTo>
                  <a:pt x="1443037" y="333375"/>
                </a:lnTo>
                <a:lnTo>
                  <a:pt x="873919" y="300037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7590D3B2-326A-4413-BDED-E3B57658D048}"/>
              </a:ext>
            </a:extLst>
          </p:cNvPr>
          <p:cNvSpPr/>
          <p:nvPr/>
        </p:nvSpPr>
        <p:spPr>
          <a:xfrm>
            <a:off x="3760788" y="4783138"/>
            <a:ext cx="2044700" cy="800100"/>
          </a:xfrm>
          <a:custGeom>
            <a:avLst/>
            <a:gdLst>
              <a:gd name="connsiteX0" fmla="*/ 1345406 w 2045494"/>
              <a:gd name="connsiteY0" fmla="*/ 397669 h 800100"/>
              <a:gd name="connsiteX1" fmla="*/ 1097756 w 2045494"/>
              <a:gd name="connsiteY1" fmla="*/ 511969 h 800100"/>
              <a:gd name="connsiteX2" fmla="*/ 881062 w 2045494"/>
              <a:gd name="connsiteY2" fmla="*/ 602457 h 800100"/>
              <a:gd name="connsiteX3" fmla="*/ 795337 w 2045494"/>
              <a:gd name="connsiteY3" fmla="*/ 638175 h 800100"/>
              <a:gd name="connsiteX4" fmla="*/ 638175 w 2045494"/>
              <a:gd name="connsiteY4" fmla="*/ 721519 h 800100"/>
              <a:gd name="connsiteX5" fmla="*/ 511969 w 2045494"/>
              <a:gd name="connsiteY5" fmla="*/ 783432 h 800100"/>
              <a:gd name="connsiteX6" fmla="*/ 490537 w 2045494"/>
              <a:gd name="connsiteY6" fmla="*/ 795338 h 800100"/>
              <a:gd name="connsiteX7" fmla="*/ 459581 w 2045494"/>
              <a:gd name="connsiteY7" fmla="*/ 800100 h 800100"/>
              <a:gd name="connsiteX8" fmla="*/ 416719 w 2045494"/>
              <a:gd name="connsiteY8" fmla="*/ 797719 h 800100"/>
              <a:gd name="connsiteX9" fmla="*/ 376237 w 2045494"/>
              <a:gd name="connsiteY9" fmla="*/ 785813 h 800100"/>
              <a:gd name="connsiteX10" fmla="*/ 323850 w 2045494"/>
              <a:gd name="connsiteY10" fmla="*/ 766763 h 800100"/>
              <a:gd name="connsiteX11" fmla="*/ 240506 w 2045494"/>
              <a:gd name="connsiteY11" fmla="*/ 714375 h 800100"/>
              <a:gd name="connsiteX12" fmla="*/ 161925 w 2045494"/>
              <a:gd name="connsiteY12" fmla="*/ 654844 h 800100"/>
              <a:gd name="connsiteX13" fmla="*/ 69056 w 2045494"/>
              <a:gd name="connsiteY13" fmla="*/ 571500 h 800100"/>
              <a:gd name="connsiteX14" fmla="*/ 35719 w 2045494"/>
              <a:gd name="connsiteY14" fmla="*/ 538163 h 800100"/>
              <a:gd name="connsiteX15" fmla="*/ 16669 w 2045494"/>
              <a:gd name="connsiteY15" fmla="*/ 511969 h 800100"/>
              <a:gd name="connsiteX16" fmla="*/ 2381 w 2045494"/>
              <a:gd name="connsiteY16" fmla="*/ 483394 h 800100"/>
              <a:gd name="connsiteX17" fmla="*/ 0 w 2045494"/>
              <a:gd name="connsiteY17" fmla="*/ 459582 h 800100"/>
              <a:gd name="connsiteX18" fmla="*/ 7144 w 2045494"/>
              <a:gd name="connsiteY18" fmla="*/ 445294 h 800100"/>
              <a:gd name="connsiteX19" fmla="*/ 28575 w 2045494"/>
              <a:gd name="connsiteY19" fmla="*/ 438150 h 800100"/>
              <a:gd name="connsiteX20" fmla="*/ 52387 w 2045494"/>
              <a:gd name="connsiteY20" fmla="*/ 440532 h 800100"/>
              <a:gd name="connsiteX21" fmla="*/ 88106 w 2045494"/>
              <a:gd name="connsiteY21" fmla="*/ 457200 h 800100"/>
              <a:gd name="connsiteX22" fmla="*/ 126206 w 2045494"/>
              <a:gd name="connsiteY22" fmla="*/ 483394 h 800100"/>
              <a:gd name="connsiteX23" fmla="*/ 169069 w 2045494"/>
              <a:gd name="connsiteY23" fmla="*/ 507207 h 800100"/>
              <a:gd name="connsiteX24" fmla="*/ 240506 w 2045494"/>
              <a:gd name="connsiteY24" fmla="*/ 533400 h 800100"/>
              <a:gd name="connsiteX25" fmla="*/ 302419 w 2045494"/>
              <a:gd name="connsiteY25" fmla="*/ 545307 h 800100"/>
              <a:gd name="connsiteX26" fmla="*/ 350044 w 2045494"/>
              <a:gd name="connsiteY26" fmla="*/ 545307 h 800100"/>
              <a:gd name="connsiteX27" fmla="*/ 409575 w 2045494"/>
              <a:gd name="connsiteY27" fmla="*/ 542925 h 800100"/>
              <a:gd name="connsiteX28" fmla="*/ 535781 w 2045494"/>
              <a:gd name="connsiteY28" fmla="*/ 516732 h 800100"/>
              <a:gd name="connsiteX29" fmla="*/ 752475 w 2045494"/>
              <a:gd name="connsiteY29" fmla="*/ 450057 h 800100"/>
              <a:gd name="connsiteX30" fmla="*/ 1064419 w 2045494"/>
              <a:gd name="connsiteY30" fmla="*/ 333375 h 800100"/>
              <a:gd name="connsiteX31" fmla="*/ 1216819 w 2045494"/>
              <a:gd name="connsiteY31" fmla="*/ 285750 h 800100"/>
              <a:gd name="connsiteX32" fmla="*/ 1407319 w 2045494"/>
              <a:gd name="connsiteY32" fmla="*/ 221457 h 800100"/>
              <a:gd name="connsiteX33" fmla="*/ 1676400 w 2045494"/>
              <a:gd name="connsiteY33" fmla="*/ 123825 h 800100"/>
              <a:gd name="connsiteX34" fmla="*/ 1926431 w 2045494"/>
              <a:gd name="connsiteY34" fmla="*/ 30957 h 800100"/>
              <a:gd name="connsiteX35" fmla="*/ 1974056 w 2045494"/>
              <a:gd name="connsiteY35" fmla="*/ 14288 h 800100"/>
              <a:gd name="connsiteX36" fmla="*/ 2005012 w 2045494"/>
              <a:gd name="connsiteY36" fmla="*/ 2382 h 800100"/>
              <a:gd name="connsiteX37" fmla="*/ 2026444 w 2045494"/>
              <a:gd name="connsiteY37" fmla="*/ 0 h 800100"/>
              <a:gd name="connsiteX38" fmla="*/ 2038350 w 2045494"/>
              <a:gd name="connsiteY38" fmla="*/ 7144 h 800100"/>
              <a:gd name="connsiteX39" fmla="*/ 2045494 w 2045494"/>
              <a:gd name="connsiteY39" fmla="*/ 21432 h 800100"/>
              <a:gd name="connsiteX40" fmla="*/ 2035969 w 2045494"/>
              <a:gd name="connsiteY40" fmla="*/ 35719 h 800100"/>
              <a:gd name="connsiteX41" fmla="*/ 1988344 w 2045494"/>
              <a:gd name="connsiteY41" fmla="*/ 66675 h 800100"/>
              <a:gd name="connsiteX42" fmla="*/ 1857375 w 2045494"/>
              <a:gd name="connsiteY42" fmla="*/ 140494 h 800100"/>
              <a:gd name="connsiteX43" fmla="*/ 1616869 w 2045494"/>
              <a:gd name="connsiteY43" fmla="*/ 266700 h 800100"/>
              <a:gd name="connsiteX44" fmla="*/ 1345406 w 2045494"/>
              <a:gd name="connsiteY44" fmla="*/ 397669 h 80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045494" h="800100">
                <a:moveTo>
                  <a:pt x="1345406" y="397669"/>
                </a:moveTo>
                <a:lnTo>
                  <a:pt x="1097756" y="511969"/>
                </a:lnTo>
                <a:lnTo>
                  <a:pt x="881062" y="602457"/>
                </a:lnTo>
                <a:lnTo>
                  <a:pt x="795337" y="638175"/>
                </a:lnTo>
                <a:lnTo>
                  <a:pt x="638175" y="721519"/>
                </a:lnTo>
                <a:lnTo>
                  <a:pt x="511969" y="783432"/>
                </a:lnTo>
                <a:lnTo>
                  <a:pt x="490537" y="795338"/>
                </a:lnTo>
                <a:lnTo>
                  <a:pt x="459581" y="800100"/>
                </a:lnTo>
                <a:lnTo>
                  <a:pt x="416719" y="797719"/>
                </a:lnTo>
                <a:lnTo>
                  <a:pt x="376237" y="785813"/>
                </a:lnTo>
                <a:lnTo>
                  <a:pt x="323850" y="766763"/>
                </a:lnTo>
                <a:lnTo>
                  <a:pt x="240506" y="714375"/>
                </a:lnTo>
                <a:lnTo>
                  <a:pt x="161925" y="654844"/>
                </a:lnTo>
                <a:lnTo>
                  <a:pt x="69056" y="571500"/>
                </a:lnTo>
                <a:lnTo>
                  <a:pt x="35719" y="538163"/>
                </a:lnTo>
                <a:lnTo>
                  <a:pt x="16669" y="511969"/>
                </a:lnTo>
                <a:lnTo>
                  <a:pt x="2381" y="483394"/>
                </a:lnTo>
                <a:lnTo>
                  <a:pt x="0" y="459582"/>
                </a:lnTo>
                <a:lnTo>
                  <a:pt x="7144" y="445294"/>
                </a:lnTo>
                <a:lnTo>
                  <a:pt x="28575" y="438150"/>
                </a:lnTo>
                <a:lnTo>
                  <a:pt x="52387" y="440532"/>
                </a:lnTo>
                <a:lnTo>
                  <a:pt x="88106" y="457200"/>
                </a:lnTo>
                <a:lnTo>
                  <a:pt x="126206" y="483394"/>
                </a:lnTo>
                <a:lnTo>
                  <a:pt x="169069" y="507207"/>
                </a:lnTo>
                <a:lnTo>
                  <a:pt x="240506" y="533400"/>
                </a:lnTo>
                <a:lnTo>
                  <a:pt x="302419" y="545307"/>
                </a:lnTo>
                <a:lnTo>
                  <a:pt x="350044" y="545307"/>
                </a:lnTo>
                <a:lnTo>
                  <a:pt x="409575" y="542925"/>
                </a:lnTo>
                <a:lnTo>
                  <a:pt x="535781" y="516732"/>
                </a:lnTo>
                <a:lnTo>
                  <a:pt x="752475" y="450057"/>
                </a:lnTo>
                <a:lnTo>
                  <a:pt x="1064419" y="333375"/>
                </a:lnTo>
                <a:lnTo>
                  <a:pt x="1216819" y="285750"/>
                </a:lnTo>
                <a:lnTo>
                  <a:pt x="1407319" y="221457"/>
                </a:lnTo>
                <a:lnTo>
                  <a:pt x="1676400" y="123825"/>
                </a:lnTo>
                <a:lnTo>
                  <a:pt x="1926431" y="30957"/>
                </a:lnTo>
                <a:lnTo>
                  <a:pt x="1974056" y="14288"/>
                </a:lnTo>
                <a:lnTo>
                  <a:pt x="2005012" y="2382"/>
                </a:lnTo>
                <a:lnTo>
                  <a:pt x="2026444" y="0"/>
                </a:lnTo>
                <a:lnTo>
                  <a:pt x="2038350" y="7144"/>
                </a:lnTo>
                <a:lnTo>
                  <a:pt x="2045494" y="21432"/>
                </a:lnTo>
                <a:lnTo>
                  <a:pt x="2035969" y="35719"/>
                </a:lnTo>
                <a:lnTo>
                  <a:pt x="1988344" y="66675"/>
                </a:lnTo>
                <a:lnTo>
                  <a:pt x="1857375" y="140494"/>
                </a:lnTo>
                <a:lnTo>
                  <a:pt x="1616869" y="266700"/>
                </a:lnTo>
                <a:lnTo>
                  <a:pt x="1345406" y="39766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3A444A14-50A6-4F8B-83AE-CAE72233BDCB}"/>
              </a:ext>
            </a:extLst>
          </p:cNvPr>
          <p:cNvSpPr/>
          <p:nvPr/>
        </p:nvSpPr>
        <p:spPr>
          <a:xfrm>
            <a:off x="6191251" y="2376488"/>
            <a:ext cx="2174875" cy="444500"/>
          </a:xfrm>
          <a:custGeom>
            <a:avLst/>
            <a:gdLst>
              <a:gd name="connsiteX0" fmla="*/ 1138238 w 2174081"/>
              <a:gd name="connsiteY0" fmla="*/ 307181 h 445293"/>
              <a:gd name="connsiteX1" fmla="*/ 714375 w 2174081"/>
              <a:gd name="connsiteY1" fmla="*/ 354806 h 445293"/>
              <a:gd name="connsiteX2" fmla="*/ 114300 w 2174081"/>
              <a:gd name="connsiteY2" fmla="*/ 445293 h 445293"/>
              <a:gd name="connsiteX3" fmla="*/ 0 w 2174081"/>
              <a:gd name="connsiteY3" fmla="*/ 290512 h 445293"/>
              <a:gd name="connsiteX4" fmla="*/ 157163 w 2174081"/>
              <a:gd name="connsiteY4" fmla="*/ 264318 h 445293"/>
              <a:gd name="connsiteX5" fmla="*/ 476250 w 2174081"/>
              <a:gd name="connsiteY5" fmla="*/ 207168 h 445293"/>
              <a:gd name="connsiteX6" fmla="*/ 881063 w 2174081"/>
              <a:gd name="connsiteY6" fmla="*/ 140493 h 445293"/>
              <a:gd name="connsiteX7" fmla="*/ 1100138 w 2174081"/>
              <a:gd name="connsiteY7" fmla="*/ 119062 h 445293"/>
              <a:gd name="connsiteX8" fmla="*/ 1271588 w 2174081"/>
              <a:gd name="connsiteY8" fmla="*/ 92868 h 445293"/>
              <a:gd name="connsiteX9" fmla="*/ 1595438 w 2174081"/>
              <a:gd name="connsiteY9" fmla="*/ 47625 h 445293"/>
              <a:gd name="connsiteX10" fmla="*/ 1700213 w 2174081"/>
              <a:gd name="connsiteY10" fmla="*/ 14287 h 445293"/>
              <a:gd name="connsiteX11" fmla="*/ 1745456 w 2174081"/>
              <a:gd name="connsiteY11" fmla="*/ 4762 h 445293"/>
              <a:gd name="connsiteX12" fmla="*/ 1785938 w 2174081"/>
              <a:gd name="connsiteY12" fmla="*/ 0 h 445293"/>
              <a:gd name="connsiteX13" fmla="*/ 1838325 w 2174081"/>
              <a:gd name="connsiteY13" fmla="*/ 9525 h 445293"/>
              <a:gd name="connsiteX14" fmla="*/ 1966913 w 2174081"/>
              <a:gd name="connsiteY14" fmla="*/ 47625 h 445293"/>
              <a:gd name="connsiteX15" fmla="*/ 2050256 w 2174081"/>
              <a:gd name="connsiteY15" fmla="*/ 73818 h 445293"/>
              <a:gd name="connsiteX16" fmla="*/ 2090738 w 2174081"/>
              <a:gd name="connsiteY16" fmla="*/ 95250 h 445293"/>
              <a:gd name="connsiteX17" fmla="*/ 2121694 w 2174081"/>
              <a:gd name="connsiteY17" fmla="*/ 114300 h 445293"/>
              <a:gd name="connsiteX18" fmla="*/ 2147888 w 2174081"/>
              <a:gd name="connsiteY18" fmla="*/ 135731 h 445293"/>
              <a:gd name="connsiteX19" fmla="*/ 2169319 w 2174081"/>
              <a:gd name="connsiteY19" fmla="*/ 159543 h 445293"/>
              <a:gd name="connsiteX20" fmla="*/ 2174081 w 2174081"/>
              <a:gd name="connsiteY20" fmla="*/ 173831 h 445293"/>
              <a:gd name="connsiteX21" fmla="*/ 2169319 w 2174081"/>
              <a:gd name="connsiteY21" fmla="*/ 197643 h 445293"/>
              <a:gd name="connsiteX22" fmla="*/ 2152650 w 2174081"/>
              <a:gd name="connsiteY22" fmla="*/ 216693 h 445293"/>
              <a:gd name="connsiteX23" fmla="*/ 2112169 w 2174081"/>
              <a:gd name="connsiteY23" fmla="*/ 238125 h 445293"/>
              <a:gd name="connsiteX24" fmla="*/ 2026444 w 2174081"/>
              <a:gd name="connsiteY24" fmla="*/ 259556 h 445293"/>
              <a:gd name="connsiteX25" fmla="*/ 1940719 w 2174081"/>
              <a:gd name="connsiteY25" fmla="*/ 273843 h 445293"/>
              <a:gd name="connsiteX26" fmla="*/ 1866900 w 2174081"/>
              <a:gd name="connsiteY26" fmla="*/ 266700 h 445293"/>
              <a:gd name="connsiteX27" fmla="*/ 1690688 w 2174081"/>
              <a:gd name="connsiteY27" fmla="*/ 266700 h 445293"/>
              <a:gd name="connsiteX28" fmla="*/ 1378744 w 2174081"/>
              <a:gd name="connsiteY28" fmla="*/ 285750 h 445293"/>
              <a:gd name="connsiteX29" fmla="*/ 1138238 w 2174081"/>
              <a:gd name="connsiteY29" fmla="*/ 307181 h 44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174081" h="445293">
                <a:moveTo>
                  <a:pt x="1138238" y="307181"/>
                </a:moveTo>
                <a:lnTo>
                  <a:pt x="714375" y="354806"/>
                </a:lnTo>
                <a:lnTo>
                  <a:pt x="114300" y="445293"/>
                </a:lnTo>
                <a:lnTo>
                  <a:pt x="0" y="290512"/>
                </a:lnTo>
                <a:lnTo>
                  <a:pt x="157163" y="264318"/>
                </a:lnTo>
                <a:lnTo>
                  <a:pt x="476250" y="207168"/>
                </a:lnTo>
                <a:lnTo>
                  <a:pt x="881063" y="140493"/>
                </a:lnTo>
                <a:lnTo>
                  <a:pt x="1100138" y="119062"/>
                </a:lnTo>
                <a:lnTo>
                  <a:pt x="1271588" y="92868"/>
                </a:lnTo>
                <a:lnTo>
                  <a:pt x="1595438" y="47625"/>
                </a:lnTo>
                <a:lnTo>
                  <a:pt x="1700213" y="14287"/>
                </a:lnTo>
                <a:lnTo>
                  <a:pt x="1745456" y="4762"/>
                </a:lnTo>
                <a:lnTo>
                  <a:pt x="1785938" y="0"/>
                </a:lnTo>
                <a:lnTo>
                  <a:pt x="1838325" y="9525"/>
                </a:lnTo>
                <a:lnTo>
                  <a:pt x="1966913" y="47625"/>
                </a:lnTo>
                <a:lnTo>
                  <a:pt x="2050256" y="73818"/>
                </a:lnTo>
                <a:lnTo>
                  <a:pt x="2090738" y="95250"/>
                </a:lnTo>
                <a:lnTo>
                  <a:pt x="2121694" y="114300"/>
                </a:lnTo>
                <a:lnTo>
                  <a:pt x="2147888" y="135731"/>
                </a:lnTo>
                <a:lnTo>
                  <a:pt x="2169319" y="159543"/>
                </a:lnTo>
                <a:lnTo>
                  <a:pt x="2174081" y="173831"/>
                </a:lnTo>
                <a:lnTo>
                  <a:pt x="2169319" y="197643"/>
                </a:lnTo>
                <a:lnTo>
                  <a:pt x="2152650" y="216693"/>
                </a:lnTo>
                <a:lnTo>
                  <a:pt x="2112169" y="238125"/>
                </a:lnTo>
                <a:lnTo>
                  <a:pt x="2026444" y="259556"/>
                </a:lnTo>
                <a:lnTo>
                  <a:pt x="1940719" y="273843"/>
                </a:lnTo>
                <a:lnTo>
                  <a:pt x="1866900" y="266700"/>
                </a:lnTo>
                <a:lnTo>
                  <a:pt x="1690688" y="266700"/>
                </a:lnTo>
                <a:lnTo>
                  <a:pt x="1378744" y="285750"/>
                </a:lnTo>
                <a:lnTo>
                  <a:pt x="1138238" y="3071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A54FE979-EA84-4A6D-B305-286C0A3F5C62}"/>
              </a:ext>
            </a:extLst>
          </p:cNvPr>
          <p:cNvSpPr/>
          <p:nvPr/>
        </p:nvSpPr>
        <p:spPr>
          <a:xfrm rot="16200000">
            <a:off x="4302919" y="3604419"/>
            <a:ext cx="3155950" cy="1042988"/>
          </a:xfrm>
          <a:custGeom>
            <a:avLst/>
            <a:gdLst>
              <a:gd name="connsiteX0" fmla="*/ 1681842 w 3156857"/>
              <a:gd name="connsiteY0" fmla="*/ 974272 h 1042307"/>
              <a:gd name="connsiteX1" fmla="*/ 1504950 w 3156857"/>
              <a:gd name="connsiteY1" fmla="*/ 930729 h 1042307"/>
              <a:gd name="connsiteX2" fmla="*/ 1341664 w 3156857"/>
              <a:gd name="connsiteY2" fmla="*/ 879022 h 1042307"/>
              <a:gd name="connsiteX3" fmla="*/ 1211035 w 3156857"/>
              <a:gd name="connsiteY3" fmla="*/ 830036 h 1042307"/>
              <a:gd name="connsiteX4" fmla="*/ 1055914 w 3156857"/>
              <a:gd name="connsiteY4" fmla="*/ 762000 h 1042307"/>
              <a:gd name="connsiteX5" fmla="*/ 859971 w 3156857"/>
              <a:gd name="connsiteY5" fmla="*/ 661307 h 1042307"/>
              <a:gd name="connsiteX6" fmla="*/ 693964 w 3156857"/>
              <a:gd name="connsiteY6" fmla="*/ 568779 h 1042307"/>
              <a:gd name="connsiteX7" fmla="*/ 508907 w 3156857"/>
              <a:gd name="connsiteY7" fmla="*/ 449036 h 1042307"/>
              <a:gd name="connsiteX8" fmla="*/ 383721 w 3156857"/>
              <a:gd name="connsiteY8" fmla="*/ 359229 h 1042307"/>
              <a:gd name="connsiteX9" fmla="*/ 255814 w 3156857"/>
              <a:gd name="connsiteY9" fmla="*/ 261257 h 1042307"/>
              <a:gd name="connsiteX10" fmla="*/ 87085 w 3156857"/>
              <a:gd name="connsiteY10" fmla="*/ 127907 h 1042307"/>
              <a:gd name="connsiteX11" fmla="*/ 27214 w 3156857"/>
              <a:gd name="connsiteY11" fmla="*/ 78922 h 1042307"/>
              <a:gd name="connsiteX12" fmla="*/ 10885 w 3156857"/>
              <a:gd name="connsiteY12" fmla="*/ 59872 h 1042307"/>
              <a:gd name="connsiteX13" fmla="*/ 0 w 3156857"/>
              <a:gd name="connsiteY13" fmla="*/ 32657 h 1042307"/>
              <a:gd name="connsiteX14" fmla="*/ 2721 w 3156857"/>
              <a:gd name="connsiteY14" fmla="*/ 10886 h 1042307"/>
              <a:gd name="connsiteX15" fmla="*/ 16328 w 3156857"/>
              <a:gd name="connsiteY15" fmla="*/ 0 h 1042307"/>
              <a:gd name="connsiteX16" fmla="*/ 32657 w 3156857"/>
              <a:gd name="connsiteY16" fmla="*/ 0 h 1042307"/>
              <a:gd name="connsiteX17" fmla="*/ 57150 w 3156857"/>
              <a:gd name="connsiteY17" fmla="*/ 10886 h 1042307"/>
              <a:gd name="connsiteX18" fmla="*/ 160564 w 3156857"/>
              <a:gd name="connsiteY18" fmla="*/ 84365 h 1042307"/>
              <a:gd name="connsiteX19" fmla="*/ 255814 w 3156857"/>
              <a:gd name="connsiteY19" fmla="*/ 149679 h 1042307"/>
              <a:gd name="connsiteX20" fmla="*/ 359228 w 3156857"/>
              <a:gd name="connsiteY20" fmla="*/ 214993 h 1042307"/>
              <a:gd name="connsiteX21" fmla="*/ 495300 w 3156857"/>
              <a:gd name="connsiteY21" fmla="*/ 296636 h 1042307"/>
              <a:gd name="connsiteX22" fmla="*/ 623207 w 3156857"/>
              <a:gd name="connsiteY22" fmla="*/ 367393 h 1042307"/>
              <a:gd name="connsiteX23" fmla="*/ 734785 w 3156857"/>
              <a:gd name="connsiteY23" fmla="*/ 424543 h 1042307"/>
              <a:gd name="connsiteX24" fmla="*/ 859971 w 3156857"/>
              <a:gd name="connsiteY24" fmla="*/ 481693 h 1042307"/>
              <a:gd name="connsiteX25" fmla="*/ 976992 w 3156857"/>
              <a:gd name="connsiteY25" fmla="*/ 530679 h 1042307"/>
              <a:gd name="connsiteX26" fmla="*/ 1113064 w 3156857"/>
              <a:gd name="connsiteY26" fmla="*/ 579665 h 1042307"/>
              <a:gd name="connsiteX27" fmla="*/ 1279071 w 3156857"/>
              <a:gd name="connsiteY27" fmla="*/ 634093 h 1042307"/>
              <a:gd name="connsiteX28" fmla="*/ 1458685 w 3156857"/>
              <a:gd name="connsiteY28" fmla="*/ 685800 h 1042307"/>
              <a:gd name="connsiteX29" fmla="*/ 1592035 w 3156857"/>
              <a:gd name="connsiteY29" fmla="*/ 718457 h 1042307"/>
              <a:gd name="connsiteX30" fmla="*/ 1730828 w 3156857"/>
              <a:gd name="connsiteY30" fmla="*/ 748393 h 1042307"/>
              <a:gd name="connsiteX31" fmla="*/ 1905000 w 3156857"/>
              <a:gd name="connsiteY31" fmla="*/ 778329 h 1042307"/>
              <a:gd name="connsiteX32" fmla="*/ 2057400 w 3156857"/>
              <a:gd name="connsiteY32" fmla="*/ 794657 h 1042307"/>
              <a:gd name="connsiteX33" fmla="*/ 2223407 w 3156857"/>
              <a:gd name="connsiteY33" fmla="*/ 797379 h 1042307"/>
              <a:gd name="connsiteX34" fmla="*/ 2514600 w 3156857"/>
              <a:gd name="connsiteY34" fmla="*/ 797379 h 1042307"/>
              <a:gd name="connsiteX35" fmla="*/ 2748642 w 3156857"/>
              <a:gd name="connsiteY35" fmla="*/ 797379 h 1042307"/>
              <a:gd name="connsiteX36" fmla="*/ 2808514 w 3156857"/>
              <a:gd name="connsiteY36" fmla="*/ 786493 h 1042307"/>
              <a:gd name="connsiteX37" fmla="*/ 2884714 w 3156857"/>
              <a:gd name="connsiteY37" fmla="*/ 764722 h 1042307"/>
              <a:gd name="connsiteX38" fmla="*/ 2971800 w 3156857"/>
              <a:gd name="connsiteY38" fmla="*/ 721179 h 1042307"/>
              <a:gd name="connsiteX39" fmla="*/ 3061607 w 3156857"/>
              <a:gd name="connsiteY39" fmla="*/ 653143 h 1042307"/>
              <a:gd name="connsiteX40" fmla="*/ 3091542 w 3156857"/>
              <a:gd name="connsiteY40" fmla="*/ 625929 h 1042307"/>
              <a:gd name="connsiteX41" fmla="*/ 3102428 w 3156857"/>
              <a:gd name="connsiteY41" fmla="*/ 615043 h 1042307"/>
              <a:gd name="connsiteX42" fmla="*/ 3126921 w 3156857"/>
              <a:gd name="connsiteY42" fmla="*/ 601436 h 1042307"/>
              <a:gd name="connsiteX43" fmla="*/ 3140528 w 3156857"/>
              <a:gd name="connsiteY43" fmla="*/ 601436 h 1042307"/>
              <a:gd name="connsiteX44" fmla="*/ 3151414 w 3156857"/>
              <a:gd name="connsiteY44" fmla="*/ 606879 h 1042307"/>
              <a:gd name="connsiteX45" fmla="*/ 3156857 w 3156857"/>
              <a:gd name="connsiteY45" fmla="*/ 628650 h 1042307"/>
              <a:gd name="connsiteX46" fmla="*/ 3143250 w 3156857"/>
              <a:gd name="connsiteY46" fmla="*/ 664029 h 1042307"/>
              <a:gd name="connsiteX47" fmla="*/ 3116035 w 3156857"/>
              <a:gd name="connsiteY47" fmla="*/ 756557 h 1042307"/>
              <a:gd name="connsiteX48" fmla="*/ 3091542 w 3156857"/>
              <a:gd name="connsiteY48" fmla="*/ 835479 h 1042307"/>
              <a:gd name="connsiteX49" fmla="*/ 3045278 w 3156857"/>
              <a:gd name="connsiteY49" fmla="*/ 949779 h 1042307"/>
              <a:gd name="connsiteX50" fmla="*/ 2901042 w 3156857"/>
              <a:gd name="connsiteY50" fmla="*/ 1042307 h 1042307"/>
              <a:gd name="connsiteX51" fmla="*/ 2536371 w 3156857"/>
              <a:gd name="connsiteY51" fmla="*/ 1042307 h 1042307"/>
              <a:gd name="connsiteX52" fmla="*/ 2310492 w 3156857"/>
              <a:gd name="connsiteY52" fmla="*/ 1042307 h 1042307"/>
              <a:gd name="connsiteX53" fmla="*/ 2193471 w 3156857"/>
              <a:gd name="connsiteY53" fmla="*/ 1039586 h 1042307"/>
              <a:gd name="connsiteX54" fmla="*/ 2076450 w 3156857"/>
              <a:gd name="connsiteY54" fmla="*/ 1034143 h 1042307"/>
              <a:gd name="connsiteX55" fmla="*/ 1951264 w 3156857"/>
              <a:gd name="connsiteY55" fmla="*/ 1020536 h 1042307"/>
              <a:gd name="connsiteX56" fmla="*/ 1681842 w 3156857"/>
              <a:gd name="connsiteY56" fmla="*/ 974272 h 1042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3156857" h="1042307">
                <a:moveTo>
                  <a:pt x="1681842" y="974272"/>
                </a:moveTo>
                <a:lnTo>
                  <a:pt x="1504950" y="930729"/>
                </a:lnTo>
                <a:lnTo>
                  <a:pt x="1341664" y="879022"/>
                </a:lnTo>
                <a:lnTo>
                  <a:pt x="1211035" y="830036"/>
                </a:lnTo>
                <a:lnTo>
                  <a:pt x="1055914" y="762000"/>
                </a:lnTo>
                <a:lnTo>
                  <a:pt x="859971" y="661307"/>
                </a:lnTo>
                <a:lnTo>
                  <a:pt x="693964" y="568779"/>
                </a:lnTo>
                <a:lnTo>
                  <a:pt x="508907" y="449036"/>
                </a:lnTo>
                <a:lnTo>
                  <a:pt x="383721" y="359229"/>
                </a:lnTo>
                <a:lnTo>
                  <a:pt x="255814" y="261257"/>
                </a:lnTo>
                <a:lnTo>
                  <a:pt x="87085" y="127907"/>
                </a:lnTo>
                <a:lnTo>
                  <a:pt x="27214" y="78922"/>
                </a:lnTo>
                <a:lnTo>
                  <a:pt x="10885" y="59872"/>
                </a:lnTo>
                <a:lnTo>
                  <a:pt x="0" y="32657"/>
                </a:lnTo>
                <a:lnTo>
                  <a:pt x="2721" y="10886"/>
                </a:lnTo>
                <a:lnTo>
                  <a:pt x="16328" y="0"/>
                </a:lnTo>
                <a:lnTo>
                  <a:pt x="32657" y="0"/>
                </a:lnTo>
                <a:lnTo>
                  <a:pt x="57150" y="10886"/>
                </a:lnTo>
                <a:lnTo>
                  <a:pt x="160564" y="84365"/>
                </a:lnTo>
                <a:lnTo>
                  <a:pt x="255814" y="149679"/>
                </a:lnTo>
                <a:lnTo>
                  <a:pt x="359228" y="214993"/>
                </a:lnTo>
                <a:lnTo>
                  <a:pt x="495300" y="296636"/>
                </a:lnTo>
                <a:lnTo>
                  <a:pt x="623207" y="367393"/>
                </a:lnTo>
                <a:lnTo>
                  <a:pt x="734785" y="424543"/>
                </a:lnTo>
                <a:lnTo>
                  <a:pt x="859971" y="481693"/>
                </a:lnTo>
                <a:lnTo>
                  <a:pt x="976992" y="530679"/>
                </a:lnTo>
                <a:lnTo>
                  <a:pt x="1113064" y="579665"/>
                </a:lnTo>
                <a:lnTo>
                  <a:pt x="1279071" y="634093"/>
                </a:lnTo>
                <a:lnTo>
                  <a:pt x="1458685" y="685800"/>
                </a:lnTo>
                <a:lnTo>
                  <a:pt x="1592035" y="718457"/>
                </a:lnTo>
                <a:lnTo>
                  <a:pt x="1730828" y="748393"/>
                </a:lnTo>
                <a:lnTo>
                  <a:pt x="1905000" y="778329"/>
                </a:lnTo>
                <a:lnTo>
                  <a:pt x="2057400" y="794657"/>
                </a:lnTo>
                <a:lnTo>
                  <a:pt x="2223407" y="797379"/>
                </a:lnTo>
                <a:lnTo>
                  <a:pt x="2514600" y="797379"/>
                </a:lnTo>
                <a:lnTo>
                  <a:pt x="2748642" y="797379"/>
                </a:lnTo>
                <a:lnTo>
                  <a:pt x="2808514" y="786493"/>
                </a:lnTo>
                <a:lnTo>
                  <a:pt x="2884714" y="764722"/>
                </a:lnTo>
                <a:lnTo>
                  <a:pt x="2971800" y="721179"/>
                </a:lnTo>
                <a:lnTo>
                  <a:pt x="3061607" y="653143"/>
                </a:lnTo>
                <a:lnTo>
                  <a:pt x="3091542" y="625929"/>
                </a:lnTo>
                <a:lnTo>
                  <a:pt x="3102428" y="615043"/>
                </a:lnTo>
                <a:lnTo>
                  <a:pt x="3126921" y="601436"/>
                </a:lnTo>
                <a:lnTo>
                  <a:pt x="3140528" y="601436"/>
                </a:lnTo>
                <a:lnTo>
                  <a:pt x="3151414" y="606879"/>
                </a:lnTo>
                <a:lnTo>
                  <a:pt x="3156857" y="628650"/>
                </a:lnTo>
                <a:lnTo>
                  <a:pt x="3143250" y="664029"/>
                </a:lnTo>
                <a:lnTo>
                  <a:pt x="3116035" y="756557"/>
                </a:lnTo>
                <a:lnTo>
                  <a:pt x="3091542" y="835479"/>
                </a:lnTo>
                <a:lnTo>
                  <a:pt x="3045278" y="949779"/>
                </a:lnTo>
                <a:lnTo>
                  <a:pt x="2901042" y="1042307"/>
                </a:lnTo>
                <a:lnTo>
                  <a:pt x="2536371" y="1042307"/>
                </a:lnTo>
                <a:lnTo>
                  <a:pt x="2310492" y="1042307"/>
                </a:lnTo>
                <a:lnTo>
                  <a:pt x="2193471" y="1039586"/>
                </a:lnTo>
                <a:lnTo>
                  <a:pt x="2076450" y="1034143"/>
                </a:lnTo>
                <a:lnTo>
                  <a:pt x="1951264" y="1020536"/>
                </a:lnTo>
                <a:lnTo>
                  <a:pt x="1681842" y="97427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1733D6C5-BEBA-4494-944D-CA46475BEB89}"/>
              </a:ext>
            </a:extLst>
          </p:cNvPr>
          <p:cNvSpPr/>
          <p:nvPr/>
        </p:nvSpPr>
        <p:spPr>
          <a:xfrm rot="16200000">
            <a:off x="5741194" y="3806031"/>
            <a:ext cx="2286000" cy="1208088"/>
          </a:xfrm>
          <a:custGeom>
            <a:avLst/>
            <a:gdLst>
              <a:gd name="connsiteX0" fmla="*/ 1019175 w 2286000"/>
              <a:gd name="connsiteY0" fmla="*/ 788193 h 1207293"/>
              <a:gd name="connsiteX1" fmla="*/ 735806 w 2286000"/>
              <a:gd name="connsiteY1" fmla="*/ 628650 h 1207293"/>
              <a:gd name="connsiteX2" fmla="*/ 459581 w 2286000"/>
              <a:gd name="connsiteY2" fmla="*/ 469106 h 1207293"/>
              <a:gd name="connsiteX3" fmla="*/ 261937 w 2286000"/>
              <a:gd name="connsiteY3" fmla="*/ 342900 h 1207293"/>
              <a:gd name="connsiteX4" fmla="*/ 178593 w 2286000"/>
              <a:gd name="connsiteY4" fmla="*/ 285750 h 1207293"/>
              <a:gd name="connsiteX5" fmla="*/ 154781 w 2286000"/>
              <a:gd name="connsiteY5" fmla="*/ 276225 h 1207293"/>
              <a:gd name="connsiteX6" fmla="*/ 123825 w 2286000"/>
              <a:gd name="connsiteY6" fmla="*/ 271462 h 1207293"/>
              <a:gd name="connsiteX7" fmla="*/ 0 w 2286000"/>
              <a:gd name="connsiteY7" fmla="*/ 245268 h 1207293"/>
              <a:gd name="connsiteX8" fmla="*/ 40481 w 2286000"/>
              <a:gd name="connsiteY8" fmla="*/ 0 h 1207293"/>
              <a:gd name="connsiteX9" fmla="*/ 64293 w 2286000"/>
              <a:gd name="connsiteY9" fmla="*/ 7143 h 1207293"/>
              <a:gd name="connsiteX10" fmla="*/ 85725 w 2286000"/>
              <a:gd name="connsiteY10" fmla="*/ 30956 h 1207293"/>
              <a:gd name="connsiteX11" fmla="*/ 145256 w 2286000"/>
              <a:gd name="connsiteY11" fmla="*/ 92868 h 1207293"/>
              <a:gd name="connsiteX12" fmla="*/ 188118 w 2286000"/>
              <a:gd name="connsiteY12" fmla="*/ 133350 h 1207293"/>
              <a:gd name="connsiteX13" fmla="*/ 233362 w 2286000"/>
              <a:gd name="connsiteY13" fmla="*/ 171450 h 1207293"/>
              <a:gd name="connsiteX14" fmla="*/ 261937 w 2286000"/>
              <a:gd name="connsiteY14" fmla="*/ 197643 h 1207293"/>
              <a:gd name="connsiteX15" fmla="*/ 290512 w 2286000"/>
              <a:gd name="connsiteY15" fmla="*/ 216693 h 1207293"/>
              <a:gd name="connsiteX16" fmla="*/ 428625 w 2286000"/>
              <a:gd name="connsiteY16" fmla="*/ 292893 h 1207293"/>
              <a:gd name="connsiteX17" fmla="*/ 711993 w 2286000"/>
              <a:gd name="connsiteY17" fmla="*/ 428625 h 1207293"/>
              <a:gd name="connsiteX18" fmla="*/ 985837 w 2286000"/>
              <a:gd name="connsiteY18" fmla="*/ 547687 h 1207293"/>
              <a:gd name="connsiteX19" fmla="*/ 1240631 w 2286000"/>
              <a:gd name="connsiteY19" fmla="*/ 657225 h 1207293"/>
              <a:gd name="connsiteX20" fmla="*/ 1514475 w 2286000"/>
              <a:gd name="connsiteY20" fmla="*/ 759618 h 1207293"/>
              <a:gd name="connsiteX21" fmla="*/ 1752600 w 2286000"/>
              <a:gd name="connsiteY21" fmla="*/ 840581 h 1207293"/>
              <a:gd name="connsiteX22" fmla="*/ 1866900 w 2286000"/>
              <a:gd name="connsiteY22" fmla="*/ 873918 h 1207293"/>
              <a:gd name="connsiteX23" fmla="*/ 1907381 w 2286000"/>
              <a:gd name="connsiteY23" fmla="*/ 878681 h 1207293"/>
              <a:gd name="connsiteX24" fmla="*/ 1952625 w 2286000"/>
              <a:gd name="connsiteY24" fmla="*/ 878681 h 1207293"/>
              <a:gd name="connsiteX25" fmla="*/ 2016918 w 2286000"/>
              <a:gd name="connsiteY25" fmla="*/ 866775 h 1207293"/>
              <a:gd name="connsiteX26" fmla="*/ 2102643 w 2286000"/>
              <a:gd name="connsiteY26" fmla="*/ 838200 h 1207293"/>
              <a:gd name="connsiteX27" fmla="*/ 2178843 w 2286000"/>
              <a:gd name="connsiteY27" fmla="*/ 802481 h 1207293"/>
              <a:gd name="connsiteX28" fmla="*/ 2219325 w 2286000"/>
              <a:gd name="connsiteY28" fmla="*/ 776287 h 1207293"/>
              <a:gd name="connsiteX29" fmla="*/ 2235993 w 2286000"/>
              <a:gd name="connsiteY29" fmla="*/ 766762 h 1207293"/>
              <a:gd name="connsiteX30" fmla="*/ 2257425 w 2286000"/>
              <a:gd name="connsiteY30" fmla="*/ 762000 h 1207293"/>
              <a:gd name="connsiteX31" fmla="*/ 2271712 w 2286000"/>
              <a:gd name="connsiteY31" fmla="*/ 762000 h 1207293"/>
              <a:gd name="connsiteX32" fmla="*/ 2281237 w 2286000"/>
              <a:gd name="connsiteY32" fmla="*/ 766762 h 1207293"/>
              <a:gd name="connsiteX33" fmla="*/ 2286000 w 2286000"/>
              <a:gd name="connsiteY33" fmla="*/ 781050 h 1207293"/>
              <a:gd name="connsiteX34" fmla="*/ 2281237 w 2286000"/>
              <a:gd name="connsiteY34" fmla="*/ 804862 h 1207293"/>
              <a:gd name="connsiteX35" fmla="*/ 2252662 w 2286000"/>
              <a:gd name="connsiteY35" fmla="*/ 852487 h 1207293"/>
              <a:gd name="connsiteX36" fmla="*/ 2174081 w 2286000"/>
              <a:gd name="connsiteY36" fmla="*/ 952500 h 1207293"/>
              <a:gd name="connsiteX37" fmla="*/ 2102643 w 2286000"/>
              <a:gd name="connsiteY37" fmla="*/ 1038225 h 1207293"/>
              <a:gd name="connsiteX38" fmla="*/ 2047875 w 2286000"/>
              <a:gd name="connsiteY38" fmla="*/ 1090612 h 1207293"/>
              <a:gd name="connsiteX39" fmla="*/ 2007393 w 2286000"/>
              <a:gd name="connsiteY39" fmla="*/ 1123950 h 1207293"/>
              <a:gd name="connsiteX40" fmla="*/ 1962150 w 2286000"/>
              <a:gd name="connsiteY40" fmla="*/ 1159668 h 1207293"/>
              <a:gd name="connsiteX41" fmla="*/ 1907381 w 2286000"/>
              <a:gd name="connsiteY41" fmla="*/ 1195387 h 1207293"/>
              <a:gd name="connsiteX42" fmla="*/ 1876425 w 2286000"/>
              <a:gd name="connsiteY42" fmla="*/ 1204912 h 1207293"/>
              <a:gd name="connsiteX43" fmla="*/ 1843087 w 2286000"/>
              <a:gd name="connsiteY43" fmla="*/ 1207293 h 1207293"/>
              <a:gd name="connsiteX44" fmla="*/ 1802606 w 2286000"/>
              <a:gd name="connsiteY44" fmla="*/ 1200150 h 1207293"/>
              <a:gd name="connsiteX45" fmla="*/ 1766887 w 2286000"/>
              <a:gd name="connsiteY45" fmla="*/ 1173956 h 1207293"/>
              <a:gd name="connsiteX46" fmla="*/ 1724025 w 2286000"/>
              <a:gd name="connsiteY46" fmla="*/ 1147762 h 1207293"/>
              <a:gd name="connsiteX47" fmla="*/ 1569243 w 2286000"/>
              <a:gd name="connsiteY47" fmla="*/ 1066800 h 1207293"/>
              <a:gd name="connsiteX48" fmla="*/ 1214437 w 2286000"/>
              <a:gd name="connsiteY48" fmla="*/ 895350 h 1207293"/>
              <a:gd name="connsiteX49" fmla="*/ 1019175 w 2286000"/>
              <a:gd name="connsiteY49" fmla="*/ 788193 h 1207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286000" h="1207293">
                <a:moveTo>
                  <a:pt x="1019175" y="788193"/>
                </a:moveTo>
                <a:lnTo>
                  <a:pt x="735806" y="628650"/>
                </a:lnTo>
                <a:lnTo>
                  <a:pt x="459581" y="469106"/>
                </a:lnTo>
                <a:lnTo>
                  <a:pt x="261937" y="342900"/>
                </a:lnTo>
                <a:lnTo>
                  <a:pt x="178593" y="285750"/>
                </a:lnTo>
                <a:lnTo>
                  <a:pt x="154781" y="276225"/>
                </a:lnTo>
                <a:lnTo>
                  <a:pt x="123825" y="271462"/>
                </a:lnTo>
                <a:lnTo>
                  <a:pt x="0" y="245268"/>
                </a:lnTo>
                <a:lnTo>
                  <a:pt x="40481" y="0"/>
                </a:lnTo>
                <a:lnTo>
                  <a:pt x="64293" y="7143"/>
                </a:lnTo>
                <a:lnTo>
                  <a:pt x="85725" y="30956"/>
                </a:lnTo>
                <a:lnTo>
                  <a:pt x="145256" y="92868"/>
                </a:lnTo>
                <a:lnTo>
                  <a:pt x="188118" y="133350"/>
                </a:lnTo>
                <a:lnTo>
                  <a:pt x="233362" y="171450"/>
                </a:lnTo>
                <a:lnTo>
                  <a:pt x="261937" y="197643"/>
                </a:lnTo>
                <a:lnTo>
                  <a:pt x="290512" y="216693"/>
                </a:lnTo>
                <a:lnTo>
                  <a:pt x="428625" y="292893"/>
                </a:lnTo>
                <a:lnTo>
                  <a:pt x="711993" y="428625"/>
                </a:lnTo>
                <a:lnTo>
                  <a:pt x="985837" y="547687"/>
                </a:lnTo>
                <a:lnTo>
                  <a:pt x="1240631" y="657225"/>
                </a:lnTo>
                <a:lnTo>
                  <a:pt x="1514475" y="759618"/>
                </a:lnTo>
                <a:lnTo>
                  <a:pt x="1752600" y="840581"/>
                </a:lnTo>
                <a:lnTo>
                  <a:pt x="1866900" y="873918"/>
                </a:lnTo>
                <a:lnTo>
                  <a:pt x="1907381" y="878681"/>
                </a:lnTo>
                <a:lnTo>
                  <a:pt x="1952625" y="878681"/>
                </a:lnTo>
                <a:lnTo>
                  <a:pt x="2016918" y="866775"/>
                </a:lnTo>
                <a:lnTo>
                  <a:pt x="2102643" y="838200"/>
                </a:lnTo>
                <a:lnTo>
                  <a:pt x="2178843" y="802481"/>
                </a:lnTo>
                <a:lnTo>
                  <a:pt x="2219325" y="776287"/>
                </a:lnTo>
                <a:lnTo>
                  <a:pt x="2235993" y="766762"/>
                </a:lnTo>
                <a:lnTo>
                  <a:pt x="2257425" y="762000"/>
                </a:lnTo>
                <a:lnTo>
                  <a:pt x="2271712" y="762000"/>
                </a:lnTo>
                <a:lnTo>
                  <a:pt x="2281237" y="766762"/>
                </a:lnTo>
                <a:lnTo>
                  <a:pt x="2286000" y="781050"/>
                </a:lnTo>
                <a:lnTo>
                  <a:pt x="2281237" y="804862"/>
                </a:lnTo>
                <a:lnTo>
                  <a:pt x="2252662" y="852487"/>
                </a:lnTo>
                <a:lnTo>
                  <a:pt x="2174081" y="952500"/>
                </a:lnTo>
                <a:lnTo>
                  <a:pt x="2102643" y="1038225"/>
                </a:lnTo>
                <a:lnTo>
                  <a:pt x="2047875" y="1090612"/>
                </a:lnTo>
                <a:lnTo>
                  <a:pt x="2007393" y="1123950"/>
                </a:lnTo>
                <a:lnTo>
                  <a:pt x="1962150" y="1159668"/>
                </a:lnTo>
                <a:lnTo>
                  <a:pt x="1907381" y="1195387"/>
                </a:lnTo>
                <a:lnTo>
                  <a:pt x="1876425" y="1204912"/>
                </a:lnTo>
                <a:lnTo>
                  <a:pt x="1843087" y="1207293"/>
                </a:lnTo>
                <a:lnTo>
                  <a:pt x="1802606" y="1200150"/>
                </a:lnTo>
                <a:lnTo>
                  <a:pt x="1766887" y="1173956"/>
                </a:lnTo>
                <a:lnTo>
                  <a:pt x="1724025" y="1147762"/>
                </a:lnTo>
                <a:lnTo>
                  <a:pt x="1569243" y="1066800"/>
                </a:lnTo>
                <a:lnTo>
                  <a:pt x="1214437" y="895350"/>
                </a:lnTo>
                <a:lnTo>
                  <a:pt x="1019175" y="78819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7D8477E8-7CB1-4658-971B-B7AADEE101EE}"/>
              </a:ext>
            </a:extLst>
          </p:cNvPr>
          <p:cNvSpPr/>
          <p:nvPr/>
        </p:nvSpPr>
        <p:spPr>
          <a:xfrm>
            <a:off x="6257925" y="5126038"/>
            <a:ext cx="1804988" cy="654050"/>
          </a:xfrm>
          <a:custGeom>
            <a:avLst/>
            <a:gdLst>
              <a:gd name="connsiteX0" fmla="*/ 888206 w 1804988"/>
              <a:gd name="connsiteY0" fmla="*/ 361950 h 652463"/>
              <a:gd name="connsiteX1" fmla="*/ 542925 w 1804988"/>
              <a:gd name="connsiteY1" fmla="*/ 483394 h 652463"/>
              <a:gd name="connsiteX2" fmla="*/ 292894 w 1804988"/>
              <a:gd name="connsiteY2" fmla="*/ 571500 h 652463"/>
              <a:gd name="connsiteX3" fmla="*/ 202406 w 1804988"/>
              <a:gd name="connsiteY3" fmla="*/ 607219 h 652463"/>
              <a:gd name="connsiteX4" fmla="*/ 152400 w 1804988"/>
              <a:gd name="connsiteY4" fmla="*/ 633413 h 652463"/>
              <a:gd name="connsiteX5" fmla="*/ 130969 w 1804988"/>
              <a:gd name="connsiteY5" fmla="*/ 642938 h 652463"/>
              <a:gd name="connsiteX6" fmla="*/ 114300 w 1804988"/>
              <a:gd name="connsiteY6" fmla="*/ 650082 h 652463"/>
              <a:gd name="connsiteX7" fmla="*/ 95250 w 1804988"/>
              <a:gd name="connsiteY7" fmla="*/ 652463 h 652463"/>
              <a:gd name="connsiteX8" fmla="*/ 71438 w 1804988"/>
              <a:gd name="connsiteY8" fmla="*/ 647700 h 652463"/>
              <a:gd name="connsiteX9" fmla="*/ 50006 w 1804988"/>
              <a:gd name="connsiteY9" fmla="*/ 635794 h 652463"/>
              <a:gd name="connsiteX10" fmla="*/ 38100 w 1804988"/>
              <a:gd name="connsiteY10" fmla="*/ 621507 h 652463"/>
              <a:gd name="connsiteX11" fmla="*/ 26194 w 1804988"/>
              <a:gd name="connsiteY11" fmla="*/ 604838 h 652463"/>
              <a:gd name="connsiteX12" fmla="*/ 14288 w 1804988"/>
              <a:gd name="connsiteY12" fmla="*/ 585788 h 652463"/>
              <a:gd name="connsiteX13" fmla="*/ 4763 w 1804988"/>
              <a:gd name="connsiteY13" fmla="*/ 557213 h 652463"/>
              <a:gd name="connsiteX14" fmla="*/ 0 w 1804988"/>
              <a:gd name="connsiteY14" fmla="*/ 521494 h 652463"/>
              <a:gd name="connsiteX15" fmla="*/ 0 w 1804988"/>
              <a:gd name="connsiteY15" fmla="*/ 466725 h 652463"/>
              <a:gd name="connsiteX16" fmla="*/ 9525 w 1804988"/>
              <a:gd name="connsiteY16" fmla="*/ 407194 h 652463"/>
              <a:gd name="connsiteX17" fmla="*/ 30956 w 1804988"/>
              <a:gd name="connsiteY17" fmla="*/ 361950 h 652463"/>
              <a:gd name="connsiteX18" fmla="*/ 290513 w 1804988"/>
              <a:gd name="connsiteY18" fmla="*/ 295275 h 652463"/>
              <a:gd name="connsiteX19" fmla="*/ 319088 w 1804988"/>
              <a:gd name="connsiteY19" fmla="*/ 304800 h 652463"/>
              <a:gd name="connsiteX20" fmla="*/ 345281 w 1804988"/>
              <a:gd name="connsiteY20" fmla="*/ 311944 h 652463"/>
              <a:gd name="connsiteX21" fmla="*/ 364331 w 1804988"/>
              <a:gd name="connsiteY21" fmla="*/ 311944 h 652463"/>
              <a:gd name="connsiteX22" fmla="*/ 407194 w 1804988"/>
              <a:gd name="connsiteY22" fmla="*/ 300038 h 652463"/>
              <a:gd name="connsiteX23" fmla="*/ 681038 w 1804988"/>
              <a:gd name="connsiteY23" fmla="*/ 235744 h 652463"/>
              <a:gd name="connsiteX24" fmla="*/ 940594 w 1804988"/>
              <a:gd name="connsiteY24" fmla="*/ 178594 h 652463"/>
              <a:gd name="connsiteX25" fmla="*/ 1166813 w 1804988"/>
              <a:gd name="connsiteY25" fmla="*/ 130969 h 652463"/>
              <a:gd name="connsiteX26" fmla="*/ 1504950 w 1804988"/>
              <a:gd name="connsiteY26" fmla="*/ 61913 h 652463"/>
              <a:gd name="connsiteX27" fmla="*/ 1774031 w 1804988"/>
              <a:gd name="connsiteY27" fmla="*/ 0 h 652463"/>
              <a:gd name="connsiteX28" fmla="*/ 1804988 w 1804988"/>
              <a:gd name="connsiteY28" fmla="*/ 66675 h 652463"/>
              <a:gd name="connsiteX29" fmla="*/ 1657350 w 1804988"/>
              <a:gd name="connsiteY29" fmla="*/ 109538 h 652463"/>
              <a:gd name="connsiteX30" fmla="*/ 1407319 w 1804988"/>
              <a:gd name="connsiteY30" fmla="*/ 192882 h 652463"/>
              <a:gd name="connsiteX31" fmla="*/ 1147763 w 1804988"/>
              <a:gd name="connsiteY31" fmla="*/ 278607 h 652463"/>
              <a:gd name="connsiteX32" fmla="*/ 888206 w 1804988"/>
              <a:gd name="connsiteY32" fmla="*/ 361950 h 652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804988" h="652463">
                <a:moveTo>
                  <a:pt x="888206" y="361950"/>
                </a:moveTo>
                <a:lnTo>
                  <a:pt x="542925" y="483394"/>
                </a:lnTo>
                <a:lnTo>
                  <a:pt x="292894" y="571500"/>
                </a:lnTo>
                <a:lnTo>
                  <a:pt x="202406" y="607219"/>
                </a:lnTo>
                <a:lnTo>
                  <a:pt x="152400" y="633413"/>
                </a:lnTo>
                <a:lnTo>
                  <a:pt x="130969" y="642938"/>
                </a:lnTo>
                <a:lnTo>
                  <a:pt x="114300" y="650082"/>
                </a:lnTo>
                <a:lnTo>
                  <a:pt x="95250" y="652463"/>
                </a:lnTo>
                <a:lnTo>
                  <a:pt x="71438" y="647700"/>
                </a:lnTo>
                <a:lnTo>
                  <a:pt x="50006" y="635794"/>
                </a:lnTo>
                <a:lnTo>
                  <a:pt x="38100" y="621507"/>
                </a:lnTo>
                <a:lnTo>
                  <a:pt x="26194" y="604838"/>
                </a:lnTo>
                <a:lnTo>
                  <a:pt x="14288" y="585788"/>
                </a:lnTo>
                <a:lnTo>
                  <a:pt x="4763" y="557213"/>
                </a:lnTo>
                <a:lnTo>
                  <a:pt x="0" y="521494"/>
                </a:lnTo>
                <a:lnTo>
                  <a:pt x="0" y="466725"/>
                </a:lnTo>
                <a:lnTo>
                  <a:pt x="9525" y="407194"/>
                </a:lnTo>
                <a:lnTo>
                  <a:pt x="30956" y="361950"/>
                </a:lnTo>
                <a:lnTo>
                  <a:pt x="290513" y="295275"/>
                </a:lnTo>
                <a:lnTo>
                  <a:pt x="319088" y="304800"/>
                </a:lnTo>
                <a:lnTo>
                  <a:pt x="345281" y="311944"/>
                </a:lnTo>
                <a:lnTo>
                  <a:pt x="364331" y="311944"/>
                </a:lnTo>
                <a:lnTo>
                  <a:pt x="407194" y="300038"/>
                </a:lnTo>
                <a:lnTo>
                  <a:pt x="681038" y="235744"/>
                </a:lnTo>
                <a:lnTo>
                  <a:pt x="940594" y="178594"/>
                </a:lnTo>
                <a:lnTo>
                  <a:pt x="1166813" y="130969"/>
                </a:lnTo>
                <a:lnTo>
                  <a:pt x="1504950" y="61913"/>
                </a:lnTo>
                <a:lnTo>
                  <a:pt x="1774031" y="0"/>
                </a:lnTo>
                <a:lnTo>
                  <a:pt x="1804988" y="66675"/>
                </a:lnTo>
                <a:lnTo>
                  <a:pt x="1657350" y="109538"/>
                </a:lnTo>
                <a:lnTo>
                  <a:pt x="1407319" y="192882"/>
                </a:lnTo>
                <a:lnTo>
                  <a:pt x="1147763" y="278607"/>
                </a:lnTo>
                <a:lnTo>
                  <a:pt x="888206" y="3619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1EE07513-5513-4155-8F43-183A00BAF927}"/>
              </a:ext>
            </a:extLst>
          </p:cNvPr>
          <p:cNvSpPr/>
          <p:nvPr/>
        </p:nvSpPr>
        <p:spPr>
          <a:xfrm>
            <a:off x="7523164" y="4305300"/>
            <a:ext cx="911225" cy="1474788"/>
          </a:xfrm>
          <a:custGeom>
            <a:avLst/>
            <a:gdLst>
              <a:gd name="connsiteX0" fmla="*/ 554831 w 912019"/>
              <a:gd name="connsiteY0" fmla="*/ 1092994 h 1473994"/>
              <a:gd name="connsiteX1" fmla="*/ 464344 w 912019"/>
              <a:gd name="connsiteY1" fmla="*/ 909638 h 1473994"/>
              <a:gd name="connsiteX2" fmla="*/ 438150 w 912019"/>
              <a:gd name="connsiteY2" fmla="*/ 835819 h 1473994"/>
              <a:gd name="connsiteX3" fmla="*/ 292894 w 912019"/>
              <a:gd name="connsiteY3" fmla="*/ 561975 h 1473994"/>
              <a:gd name="connsiteX4" fmla="*/ 178594 w 912019"/>
              <a:gd name="connsiteY4" fmla="*/ 352425 h 1473994"/>
              <a:gd name="connsiteX5" fmla="*/ 76200 w 912019"/>
              <a:gd name="connsiteY5" fmla="*/ 166688 h 1473994"/>
              <a:gd name="connsiteX6" fmla="*/ 38100 w 912019"/>
              <a:gd name="connsiteY6" fmla="*/ 100013 h 1473994"/>
              <a:gd name="connsiteX7" fmla="*/ 16669 w 912019"/>
              <a:gd name="connsiteY7" fmla="*/ 66675 h 1473994"/>
              <a:gd name="connsiteX8" fmla="*/ 4762 w 912019"/>
              <a:gd name="connsiteY8" fmla="*/ 38100 h 1473994"/>
              <a:gd name="connsiteX9" fmla="*/ 0 w 912019"/>
              <a:gd name="connsiteY9" fmla="*/ 21431 h 1473994"/>
              <a:gd name="connsiteX10" fmla="*/ 2381 w 912019"/>
              <a:gd name="connsiteY10" fmla="*/ 7144 h 1473994"/>
              <a:gd name="connsiteX11" fmla="*/ 11906 w 912019"/>
              <a:gd name="connsiteY11" fmla="*/ 0 h 1473994"/>
              <a:gd name="connsiteX12" fmla="*/ 26194 w 912019"/>
              <a:gd name="connsiteY12" fmla="*/ 0 h 1473994"/>
              <a:gd name="connsiteX13" fmla="*/ 47625 w 912019"/>
              <a:gd name="connsiteY13" fmla="*/ 4763 h 1473994"/>
              <a:gd name="connsiteX14" fmla="*/ 64294 w 912019"/>
              <a:gd name="connsiteY14" fmla="*/ 16669 h 1473994"/>
              <a:gd name="connsiteX15" fmla="*/ 154781 w 912019"/>
              <a:gd name="connsiteY15" fmla="*/ 121444 h 1473994"/>
              <a:gd name="connsiteX16" fmla="*/ 304800 w 912019"/>
              <a:gd name="connsiteY16" fmla="*/ 295275 h 1473994"/>
              <a:gd name="connsiteX17" fmla="*/ 428625 w 912019"/>
              <a:gd name="connsiteY17" fmla="*/ 442913 h 1473994"/>
              <a:gd name="connsiteX18" fmla="*/ 559594 w 912019"/>
              <a:gd name="connsiteY18" fmla="*/ 597694 h 1473994"/>
              <a:gd name="connsiteX19" fmla="*/ 681037 w 912019"/>
              <a:gd name="connsiteY19" fmla="*/ 738188 h 1473994"/>
              <a:gd name="connsiteX20" fmla="*/ 781050 w 912019"/>
              <a:gd name="connsiteY20" fmla="*/ 854869 h 1473994"/>
              <a:gd name="connsiteX21" fmla="*/ 842962 w 912019"/>
              <a:gd name="connsiteY21" fmla="*/ 926306 h 1473994"/>
              <a:gd name="connsiteX22" fmla="*/ 857250 w 912019"/>
              <a:gd name="connsiteY22" fmla="*/ 971550 h 1473994"/>
              <a:gd name="connsiteX23" fmla="*/ 873919 w 912019"/>
              <a:gd name="connsiteY23" fmla="*/ 1019175 h 1473994"/>
              <a:gd name="connsiteX24" fmla="*/ 890587 w 912019"/>
              <a:gd name="connsiteY24" fmla="*/ 1104900 h 1473994"/>
              <a:gd name="connsiteX25" fmla="*/ 902494 w 912019"/>
              <a:gd name="connsiteY25" fmla="*/ 1183481 h 1473994"/>
              <a:gd name="connsiteX26" fmla="*/ 907256 w 912019"/>
              <a:gd name="connsiteY26" fmla="*/ 1235869 h 1473994"/>
              <a:gd name="connsiteX27" fmla="*/ 912019 w 912019"/>
              <a:gd name="connsiteY27" fmla="*/ 1281113 h 1473994"/>
              <a:gd name="connsiteX28" fmla="*/ 909637 w 912019"/>
              <a:gd name="connsiteY28" fmla="*/ 1326356 h 1473994"/>
              <a:gd name="connsiteX29" fmla="*/ 900112 w 912019"/>
              <a:gd name="connsiteY29" fmla="*/ 1362075 h 1473994"/>
              <a:gd name="connsiteX30" fmla="*/ 883444 w 912019"/>
              <a:gd name="connsiteY30" fmla="*/ 1402556 h 1473994"/>
              <a:gd name="connsiteX31" fmla="*/ 859631 w 912019"/>
              <a:gd name="connsiteY31" fmla="*/ 1438275 h 1473994"/>
              <a:gd name="connsiteX32" fmla="*/ 835819 w 912019"/>
              <a:gd name="connsiteY32" fmla="*/ 1466850 h 1473994"/>
              <a:gd name="connsiteX33" fmla="*/ 807244 w 912019"/>
              <a:gd name="connsiteY33" fmla="*/ 1473994 h 1473994"/>
              <a:gd name="connsiteX34" fmla="*/ 769144 w 912019"/>
              <a:gd name="connsiteY34" fmla="*/ 1473994 h 1473994"/>
              <a:gd name="connsiteX35" fmla="*/ 723900 w 912019"/>
              <a:gd name="connsiteY35" fmla="*/ 1454944 h 1473994"/>
              <a:gd name="connsiteX36" fmla="*/ 707231 w 912019"/>
              <a:gd name="connsiteY36" fmla="*/ 1440656 h 1473994"/>
              <a:gd name="connsiteX37" fmla="*/ 661987 w 912019"/>
              <a:gd name="connsiteY37" fmla="*/ 1340644 h 1473994"/>
              <a:gd name="connsiteX38" fmla="*/ 607219 w 912019"/>
              <a:gd name="connsiteY38" fmla="*/ 1207294 h 1473994"/>
              <a:gd name="connsiteX39" fmla="*/ 554831 w 912019"/>
              <a:gd name="connsiteY39" fmla="*/ 1092994 h 1473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912019" h="1473994">
                <a:moveTo>
                  <a:pt x="554831" y="1092994"/>
                </a:moveTo>
                <a:lnTo>
                  <a:pt x="464344" y="909638"/>
                </a:lnTo>
                <a:lnTo>
                  <a:pt x="438150" y="835819"/>
                </a:lnTo>
                <a:lnTo>
                  <a:pt x="292894" y="561975"/>
                </a:lnTo>
                <a:lnTo>
                  <a:pt x="178594" y="352425"/>
                </a:lnTo>
                <a:lnTo>
                  <a:pt x="76200" y="166688"/>
                </a:lnTo>
                <a:lnTo>
                  <a:pt x="38100" y="100013"/>
                </a:lnTo>
                <a:lnTo>
                  <a:pt x="16669" y="66675"/>
                </a:lnTo>
                <a:lnTo>
                  <a:pt x="4762" y="38100"/>
                </a:lnTo>
                <a:lnTo>
                  <a:pt x="0" y="21431"/>
                </a:lnTo>
                <a:lnTo>
                  <a:pt x="2381" y="7144"/>
                </a:lnTo>
                <a:lnTo>
                  <a:pt x="11906" y="0"/>
                </a:lnTo>
                <a:lnTo>
                  <a:pt x="26194" y="0"/>
                </a:lnTo>
                <a:lnTo>
                  <a:pt x="47625" y="4763"/>
                </a:lnTo>
                <a:lnTo>
                  <a:pt x="64294" y="16669"/>
                </a:lnTo>
                <a:lnTo>
                  <a:pt x="154781" y="121444"/>
                </a:lnTo>
                <a:lnTo>
                  <a:pt x="304800" y="295275"/>
                </a:lnTo>
                <a:lnTo>
                  <a:pt x="428625" y="442913"/>
                </a:lnTo>
                <a:lnTo>
                  <a:pt x="559594" y="597694"/>
                </a:lnTo>
                <a:lnTo>
                  <a:pt x="681037" y="738188"/>
                </a:lnTo>
                <a:lnTo>
                  <a:pt x="781050" y="854869"/>
                </a:lnTo>
                <a:lnTo>
                  <a:pt x="842962" y="926306"/>
                </a:lnTo>
                <a:lnTo>
                  <a:pt x="857250" y="971550"/>
                </a:lnTo>
                <a:lnTo>
                  <a:pt x="873919" y="1019175"/>
                </a:lnTo>
                <a:lnTo>
                  <a:pt x="890587" y="1104900"/>
                </a:lnTo>
                <a:lnTo>
                  <a:pt x="902494" y="1183481"/>
                </a:lnTo>
                <a:lnTo>
                  <a:pt x="907256" y="1235869"/>
                </a:lnTo>
                <a:lnTo>
                  <a:pt x="912019" y="1281113"/>
                </a:lnTo>
                <a:lnTo>
                  <a:pt x="909637" y="1326356"/>
                </a:lnTo>
                <a:lnTo>
                  <a:pt x="900112" y="1362075"/>
                </a:lnTo>
                <a:lnTo>
                  <a:pt x="883444" y="1402556"/>
                </a:lnTo>
                <a:lnTo>
                  <a:pt x="859631" y="1438275"/>
                </a:lnTo>
                <a:lnTo>
                  <a:pt x="835819" y="1466850"/>
                </a:lnTo>
                <a:lnTo>
                  <a:pt x="807244" y="1473994"/>
                </a:lnTo>
                <a:lnTo>
                  <a:pt x="769144" y="1473994"/>
                </a:lnTo>
                <a:lnTo>
                  <a:pt x="723900" y="1454944"/>
                </a:lnTo>
                <a:lnTo>
                  <a:pt x="707231" y="1440656"/>
                </a:lnTo>
                <a:lnTo>
                  <a:pt x="661987" y="1340644"/>
                </a:lnTo>
                <a:lnTo>
                  <a:pt x="607219" y="1207294"/>
                </a:lnTo>
                <a:lnTo>
                  <a:pt x="554831" y="10929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D8D1D8BB-DFD5-40DD-9A63-47B6F93242C5}"/>
              </a:ext>
            </a:extLst>
          </p:cNvPr>
          <p:cNvGrpSpPr/>
          <p:nvPr/>
        </p:nvGrpSpPr>
        <p:grpSpPr>
          <a:xfrm>
            <a:off x="3633790" y="1524001"/>
            <a:ext cx="4800599" cy="4256087"/>
            <a:chOff x="3633790" y="1524001"/>
            <a:chExt cx="4800599" cy="4256087"/>
          </a:xfrm>
        </p:grpSpPr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B74958FE-D21C-4A90-87DC-BC769409197A}"/>
                </a:ext>
              </a:extLst>
            </p:cNvPr>
            <p:cNvSpPr/>
            <p:nvPr/>
          </p:nvSpPr>
          <p:spPr>
            <a:xfrm>
              <a:off x="3633790" y="1576389"/>
              <a:ext cx="1527175" cy="1882775"/>
            </a:xfrm>
            <a:custGeom>
              <a:avLst/>
              <a:gdLst>
                <a:gd name="connsiteX0" fmla="*/ 1192478 w 1528176"/>
                <a:gd name="connsiteY0" fmla="*/ 693942 h 1883915"/>
                <a:gd name="connsiteX1" fmla="*/ 982041 w 1528176"/>
                <a:gd name="connsiteY1" fmla="*/ 961999 h 1883915"/>
                <a:gd name="connsiteX2" fmla="*/ 774109 w 1528176"/>
                <a:gd name="connsiteY2" fmla="*/ 1227551 h 1883915"/>
                <a:gd name="connsiteX3" fmla="*/ 653859 w 1528176"/>
                <a:gd name="connsiteY3" fmla="*/ 1377863 h 1883915"/>
                <a:gd name="connsiteX4" fmla="*/ 586218 w 1528176"/>
                <a:gd name="connsiteY4" fmla="*/ 1432978 h 1883915"/>
                <a:gd name="connsiteX5" fmla="*/ 501041 w 1528176"/>
                <a:gd name="connsiteY5" fmla="*/ 1508134 h 1883915"/>
                <a:gd name="connsiteX6" fmla="*/ 353234 w 1528176"/>
                <a:gd name="connsiteY6" fmla="*/ 1645920 h 1883915"/>
                <a:gd name="connsiteX7" fmla="*/ 225469 w 1528176"/>
                <a:gd name="connsiteY7" fmla="*/ 1751139 h 1883915"/>
                <a:gd name="connsiteX8" fmla="*/ 80167 w 1528176"/>
                <a:gd name="connsiteY8" fmla="*/ 1856358 h 1883915"/>
                <a:gd name="connsiteX9" fmla="*/ 42589 w 1528176"/>
                <a:gd name="connsiteY9" fmla="*/ 1878904 h 1883915"/>
                <a:gd name="connsiteX10" fmla="*/ 22547 w 1528176"/>
                <a:gd name="connsiteY10" fmla="*/ 1883915 h 1883915"/>
                <a:gd name="connsiteX11" fmla="*/ 7516 w 1528176"/>
                <a:gd name="connsiteY11" fmla="*/ 1878904 h 1883915"/>
                <a:gd name="connsiteX12" fmla="*/ 0 w 1528176"/>
                <a:gd name="connsiteY12" fmla="*/ 1866378 h 1883915"/>
                <a:gd name="connsiteX13" fmla="*/ 2505 w 1528176"/>
                <a:gd name="connsiteY13" fmla="*/ 1851347 h 1883915"/>
                <a:gd name="connsiteX14" fmla="*/ 42589 w 1528176"/>
                <a:gd name="connsiteY14" fmla="*/ 1813769 h 1883915"/>
                <a:gd name="connsiteX15" fmla="*/ 145302 w 1528176"/>
                <a:gd name="connsiteY15" fmla="*/ 1718571 h 1883915"/>
                <a:gd name="connsiteX16" fmla="*/ 255531 w 1528176"/>
                <a:gd name="connsiteY16" fmla="*/ 1608342 h 1883915"/>
                <a:gd name="connsiteX17" fmla="*/ 375781 w 1528176"/>
                <a:gd name="connsiteY17" fmla="*/ 1478071 h 1883915"/>
                <a:gd name="connsiteX18" fmla="*/ 533609 w 1528176"/>
                <a:gd name="connsiteY18" fmla="*/ 1282665 h 1883915"/>
                <a:gd name="connsiteX19" fmla="*/ 656364 w 1528176"/>
                <a:gd name="connsiteY19" fmla="*/ 1109806 h 1883915"/>
                <a:gd name="connsiteX20" fmla="*/ 774109 w 1528176"/>
                <a:gd name="connsiteY20" fmla="*/ 944463 h 1883915"/>
                <a:gd name="connsiteX21" fmla="*/ 901874 w 1528176"/>
                <a:gd name="connsiteY21" fmla="*/ 729015 h 1883915"/>
                <a:gd name="connsiteX22" fmla="*/ 1019619 w 1528176"/>
                <a:gd name="connsiteY22" fmla="*/ 521083 h 1883915"/>
                <a:gd name="connsiteX23" fmla="*/ 1072228 w 1528176"/>
                <a:gd name="connsiteY23" fmla="*/ 423380 h 1883915"/>
                <a:gd name="connsiteX24" fmla="*/ 1119827 w 1528176"/>
                <a:gd name="connsiteY24" fmla="*/ 320667 h 1883915"/>
                <a:gd name="connsiteX25" fmla="*/ 1132353 w 1528176"/>
                <a:gd name="connsiteY25" fmla="*/ 263047 h 1883915"/>
                <a:gd name="connsiteX26" fmla="*/ 1139869 w 1528176"/>
                <a:gd name="connsiteY26" fmla="*/ 225469 h 1883915"/>
                <a:gd name="connsiteX27" fmla="*/ 1132353 w 1528176"/>
                <a:gd name="connsiteY27" fmla="*/ 200417 h 1883915"/>
                <a:gd name="connsiteX28" fmla="*/ 1119827 w 1528176"/>
                <a:gd name="connsiteY28" fmla="*/ 167849 h 1883915"/>
                <a:gd name="connsiteX29" fmla="*/ 1099785 w 1528176"/>
                <a:gd name="connsiteY29" fmla="*/ 137787 h 1883915"/>
                <a:gd name="connsiteX30" fmla="*/ 1059702 w 1528176"/>
                <a:gd name="connsiteY30" fmla="*/ 100208 h 1883915"/>
                <a:gd name="connsiteX31" fmla="*/ 1027134 w 1528176"/>
                <a:gd name="connsiteY31" fmla="*/ 72651 h 1883915"/>
                <a:gd name="connsiteX32" fmla="*/ 1009598 w 1528176"/>
                <a:gd name="connsiteY32" fmla="*/ 57620 h 1883915"/>
                <a:gd name="connsiteX33" fmla="*/ 1004588 w 1528176"/>
                <a:gd name="connsiteY33" fmla="*/ 47599 h 1883915"/>
                <a:gd name="connsiteX34" fmla="*/ 1002082 w 1528176"/>
                <a:gd name="connsiteY34" fmla="*/ 30063 h 1883915"/>
                <a:gd name="connsiteX35" fmla="*/ 1014608 w 1528176"/>
                <a:gd name="connsiteY35" fmla="*/ 7516 h 1883915"/>
                <a:gd name="connsiteX36" fmla="*/ 1032145 w 1528176"/>
                <a:gd name="connsiteY36" fmla="*/ 0 h 1883915"/>
                <a:gd name="connsiteX37" fmla="*/ 1067218 w 1528176"/>
                <a:gd name="connsiteY37" fmla="*/ 0 h 1883915"/>
                <a:gd name="connsiteX38" fmla="*/ 1134858 w 1528176"/>
                <a:gd name="connsiteY38" fmla="*/ 12526 h 1883915"/>
                <a:gd name="connsiteX39" fmla="*/ 1242582 w 1528176"/>
                <a:gd name="connsiteY39" fmla="*/ 50104 h 1883915"/>
                <a:gd name="connsiteX40" fmla="*/ 1315233 w 1528176"/>
                <a:gd name="connsiteY40" fmla="*/ 80167 h 1883915"/>
                <a:gd name="connsiteX41" fmla="*/ 1385379 w 1528176"/>
                <a:gd name="connsiteY41" fmla="*/ 112734 h 1883915"/>
                <a:gd name="connsiteX42" fmla="*/ 1465545 w 1528176"/>
                <a:gd name="connsiteY42" fmla="*/ 150313 h 1883915"/>
                <a:gd name="connsiteX43" fmla="*/ 1488092 w 1528176"/>
                <a:gd name="connsiteY43" fmla="*/ 167849 h 1883915"/>
                <a:gd name="connsiteX44" fmla="*/ 1508134 w 1528176"/>
                <a:gd name="connsiteY44" fmla="*/ 187891 h 1883915"/>
                <a:gd name="connsiteX45" fmla="*/ 1520660 w 1528176"/>
                <a:gd name="connsiteY45" fmla="*/ 210438 h 1883915"/>
                <a:gd name="connsiteX46" fmla="*/ 1528176 w 1528176"/>
                <a:gd name="connsiteY46" fmla="*/ 237995 h 1883915"/>
                <a:gd name="connsiteX47" fmla="*/ 1523165 w 1528176"/>
                <a:gd name="connsiteY47" fmla="*/ 268057 h 1883915"/>
                <a:gd name="connsiteX48" fmla="*/ 1510639 w 1528176"/>
                <a:gd name="connsiteY48" fmla="*/ 298120 h 1883915"/>
                <a:gd name="connsiteX49" fmla="*/ 1475566 w 1528176"/>
                <a:gd name="connsiteY49" fmla="*/ 330687 h 1883915"/>
                <a:gd name="connsiteX50" fmla="*/ 1412936 w 1528176"/>
                <a:gd name="connsiteY50" fmla="*/ 368265 h 1883915"/>
                <a:gd name="connsiteX51" fmla="*/ 1395400 w 1528176"/>
                <a:gd name="connsiteY51" fmla="*/ 423380 h 1883915"/>
                <a:gd name="connsiteX52" fmla="*/ 1192478 w 1528176"/>
                <a:gd name="connsiteY52" fmla="*/ 693942 h 1883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528176" h="1883915">
                  <a:moveTo>
                    <a:pt x="1192478" y="693942"/>
                  </a:moveTo>
                  <a:lnTo>
                    <a:pt x="982041" y="961999"/>
                  </a:lnTo>
                  <a:lnTo>
                    <a:pt x="774109" y="1227551"/>
                  </a:lnTo>
                  <a:lnTo>
                    <a:pt x="653859" y="1377863"/>
                  </a:lnTo>
                  <a:lnTo>
                    <a:pt x="586218" y="1432978"/>
                  </a:lnTo>
                  <a:lnTo>
                    <a:pt x="501041" y="1508134"/>
                  </a:lnTo>
                  <a:lnTo>
                    <a:pt x="353234" y="1645920"/>
                  </a:lnTo>
                  <a:lnTo>
                    <a:pt x="225469" y="1751139"/>
                  </a:lnTo>
                  <a:lnTo>
                    <a:pt x="80167" y="1856358"/>
                  </a:lnTo>
                  <a:lnTo>
                    <a:pt x="42589" y="1878904"/>
                  </a:lnTo>
                  <a:lnTo>
                    <a:pt x="22547" y="1883915"/>
                  </a:lnTo>
                  <a:lnTo>
                    <a:pt x="7516" y="1878904"/>
                  </a:lnTo>
                  <a:lnTo>
                    <a:pt x="0" y="1866378"/>
                  </a:lnTo>
                  <a:lnTo>
                    <a:pt x="2505" y="1851347"/>
                  </a:lnTo>
                  <a:lnTo>
                    <a:pt x="42589" y="1813769"/>
                  </a:lnTo>
                  <a:lnTo>
                    <a:pt x="145302" y="1718571"/>
                  </a:lnTo>
                  <a:lnTo>
                    <a:pt x="255531" y="1608342"/>
                  </a:lnTo>
                  <a:lnTo>
                    <a:pt x="375781" y="1478071"/>
                  </a:lnTo>
                  <a:lnTo>
                    <a:pt x="533609" y="1282665"/>
                  </a:lnTo>
                  <a:lnTo>
                    <a:pt x="656364" y="1109806"/>
                  </a:lnTo>
                  <a:lnTo>
                    <a:pt x="774109" y="944463"/>
                  </a:lnTo>
                  <a:lnTo>
                    <a:pt x="901874" y="729015"/>
                  </a:lnTo>
                  <a:lnTo>
                    <a:pt x="1019619" y="521083"/>
                  </a:lnTo>
                  <a:lnTo>
                    <a:pt x="1072228" y="423380"/>
                  </a:lnTo>
                  <a:lnTo>
                    <a:pt x="1119827" y="320667"/>
                  </a:lnTo>
                  <a:lnTo>
                    <a:pt x="1132353" y="263047"/>
                  </a:lnTo>
                  <a:lnTo>
                    <a:pt x="1139869" y="225469"/>
                  </a:lnTo>
                  <a:lnTo>
                    <a:pt x="1132353" y="200417"/>
                  </a:lnTo>
                  <a:lnTo>
                    <a:pt x="1119827" y="167849"/>
                  </a:lnTo>
                  <a:lnTo>
                    <a:pt x="1099785" y="137787"/>
                  </a:lnTo>
                  <a:lnTo>
                    <a:pt x="1059702" y="100208"/>
                  </a:lnTo>
                  <a:lnTo>
                    <a:pt x="1027134" y="72651"/>
                  </a:lnTo>
                  <a:lnTo>
                    <a:pt x="1009598" y="57620"/>
                  </a:lnTo>
                  <a:lnTo>
                    <a:pt x="1004588" y="47599"/>
                  </a:lnTo>
                  <a:lnTo>
                    <a:pt x="1002082" y="30063"/>
                  </a:lnTo>
                  <a:lnTo>
                    <a:pt x="1014608" y="7516"/>
                  </a:lnTo>
                  <a:lnTo>
                    <a:pt x="1032145" y="0"/>
                  </a:lnTo>
                  <a:lnTo>
                    <a:pt x="1067218" y="0"/>
                  </a:lnTo>
                  <a:lnTo>
                    <a:pt x="1134858" y="12526"/>
                  </a:lnTo>
                  <a:lnTo>
                    <a:pt x="1242582" y="50104"/>
                  </a:lnTo>
                  <a:lnTo>
                    <a:pt x="1315233" y="80167"/>
                  </a:lnTo>
                  <a:lnTo>
                    <a:pt x="1385379" y="112734"/>
                  </a:lnTo>
                  <a:lnTo>
                    <a:pt x="1465545" y="150313"/>
                  </a:lnTo>
                  <a:lnTo>
                    <a:pt x="1488092" y="167849"/>
                  </a:lnTo>
                  <a:lnTo>
                    <a:pt x="1508134" y="187891"/>
                  </a:lnTo>
                  <a:lnTo>
                    <a:pt x="1520660" y="210438"/>
                  </a:lnTo>
                  <a:lnTo>
                    <a:pt x="1528176" y="237995"/>
                  </a:lnTo>
                  <a:lnTo>
                    <a:pt x="1523165" y="268057"/>
                  </a:lnTo>
                  <a:lnTo>
                    <a:pt x="1510639" y="298120"/>
                  </a:lnTo>
                  <a:lnTo>
                    <a:pt x="1475566" y="330687"/>
                  </a:lnTo>
                  <a:lnTo>
                    <a:pt x="1412936" y="368265"/>
                  </a:lnTo>
                  <a:lnTo>
                    <a:pt x="1395400" y="423380"/>
                  </a:lnTo>
                  <a:lnTo>
                    <a:pt x="1192478" y="693942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ABF739AE-0017-402F-833B-513EE47EBF71}"/>
                </a:ext>
              </a:extLst>
            </p:cNvPr>
            <p:cNvSpPr/>
            <p:nvPr/>
          </p:nvSpPr>
          <p:spPr>
            <a:xfrm>
              <a:off x="3998914" y="4171951"/>
              <a:ext cx="549275" cy="823913"/>
            </a:xfrm>
            <a:custGeom>
              <a:avLst/>
              <a:gdLst>
                <a:gd name="connsiteX0" fmla="*/ 278606 w 550069"/>
                <a:gd name="connsiteY0" fmla="*/ 571500 h 823913"/>
                <a:gd name="connsiteX1" fmla="*/ 121444 w 550069"/>
                <a:gd name="connsiteY1" fmla="*/ 273844 h 823913"/>
                <a:gd name="connsiteX2" fmla="*/ 71437 w 550069"/>
                <a:gd name="connsiteY2" fmla="*/ 180975 h 823913"/>
                <a:gd name="connsiteX3" fmla="*/ 16669 w 550069"/>
                <a:gd name="connsiteY3" fmla="*/ 69056 h 823913"/>
                <a:gd name="connsiteX4" fmla="*/ 4762 w 550069"/>
                <a:gd name="connsiteY4" fmla="*/ 45244 h 823913"/>
                <a:gd name="connsiteX5" fmla="*/ 0 w 550069"/>
                <a:gd name="connsiteY5" fmla="*/ 21431 h 823913"/>
                <a:gd name="connsiteX6" fmla="*/ 2381 w 550069"/>
                <a:gd name="connsiteY6" fmla="*/ 9525 h 823913"/>
                <a:gd name="connsiteX7" fmla="*/ 14287 w 550069"/>
                <a:gd name="connsiteY7" fmla="*/ 0 h 823913"/>
                <a:gd name="connsiteX8" fmla="*/ 40481 w 550069"/>
                <a:gd name="connsiteY8" fmla="*/ 4763 h 823913"/>
                <a:gd name="connsiteX9" fmla="*/ 83344 w 550069"/>
                <a:gd name="connsiteY9" fmla="*/ 28575 h 823913"/>
                <a:gd name="connsiteX10" fmla="*/ 214312 w 550069"/>
                <a:gd name="connsiteY10" fmla="*/ 133350 h 823913"/>
                <a:gd name="connsiteX11" fmla="*/ 361950 w 550069"/>
                <a:gd name="connsiteY11" fmla="*/ 247650 h 823913"/>
                <a:gd name="connsiteX12" fmla="*/ 431006 w 550069"/>
                <a:gd name="connsiteY12" fmla="*/ 297656 h 823913"/>
                <a:gd name="connsiteX13" fmla="*/ 457200 w 550069"/>
                <a:gd name="connsiteY13" fmla="*/ 323850 h 823913"/>
                <a:gd name="connsiteX14" fmla="*/ 483394 w 550069"/>
                <a:gd name="connsiteY14" fmla="*/ 359569 h 823913"/>
                <a:gd name="connsiteX15" fmla="*/ 504825 w 550069"/>
                <a:gd name="connsiteY15" fmla="*/ 400050 h 823913"/>
                <a:gd name="connsiteX16" fmla="*/ 521494 w 550069"/>
                <a:gd name="connsiteY16" fmla="*/ 440531 h 823913"/>
                <a:gd name="connsiteX17" fmla="*/ 535781 w 550069"/>
                <a:gd name="connsiteY17" fmla="*/ 485775 h 823913"/>
                <a:gd name="connsiteX18" fmla="*/ 545306 w 550069"/>
                <a:gd name="connsiteY18" fmla="*/ 533400 h 823913"/>
                <a:gd name="connsiteX19" fmla="*/ 550069 w 550069"/>
                <a:gd name="connsiteY19" fmla="*/ 583406 h 823913"/>
                <a:gd name="connsiteX20" fmla="*/ 550069 w 550069"/>
                <a:gd name="connsiteY20" fmla="*/ 628650 h 823913"/>
                <a:gd name="connsiteX21" fmla="*/ 550069 w 550069"/>
                <a:gd name="connsiteY21" fmla="*/ 669131 h 823913"/>
                <a:gd name="connsiteX22" fmla="*/ 540544 w 550069"/>
                <a:gd name="connsiteY22" fmla="*/ 731044 h 823913"/>
                <a:gd name="connsiteX23" fmla="*/ 531019 w 550069"/>
                <a:gd name="connsiteY23" fmla="*/ 766763 h 823913"/>
                <a:gd name="connsiteX24" fmla="*/ 511969 w 550069"/>
                <a:gd name="connsiteY24" fmla="*/ 800100 h 823913"/>
                <a:gd name="connsiteX25" fmla="*/ 490537 w 550069"/>
                <a:gd name="connsiteY25" fmla="*/ 819150 h 823913"/>
                <a:gd name="connsiteX26" fmla="*/ 473869 w 550069"/>
                <a:gd name="connsiteY26" fmla="*/ 823913 h 823913"/>
                <a:gd name="connsiteX27" fmla="*/ 447675 w 550069"/>
                <a:gd name="connsiteY27" fmla="*/ 819150 h 823913"/>
                <a:gd name="connsiteX28" fmla="*/ 426244 w 550069"/>
                <a:gd name="connsiteY28" fmla="*/ 807244 h 823913"/>
                <a:gd name="connsiteX29" fmla="*/ 400050 w 550069"/>
                <a:gd name="connsiteY29" fmla="*/ 778669 h 823913"/>
                <a:gd name="connsiteX30" fmla="*/ 371475 w 550069"/>
                <a:gd name="connsiteY30" fmla="*/ 738188 h 823913"/>
                <a:gd name="connsiteX31" fmla="*/ 338137 w 550069"/>
                <a:gd name="connsiteY31" fmla="*/ 685800 h 823913"/>
                <a:gd name="connsiteX32" fmla="*/ 278606 w 550069"/>
                <a:gd name="connsiteY32" fmla="*/ 571500 h 82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50069" h="823913">
                  <a:moveTo>
                    <a:pt x="278606" y="571500"/>
                  </a:moveTo>
                  <a:lnTo>
                    <a:pt x="121444" y="273844"/>
                  </a:lnTo>
                  <a:lnTo>
                    <a:pt x="71437" y="180975"/>
                  </a:lnTo>
                  <a:lnTo>
                    <a:pt x="16669" y="69056"/>
                  </a:lnTo>
                  <a:lnTo>
                    <a:pt x="4762" y="45244"/>
                  </a:lnTo>
                  <a:lnTo>
                    <a:pt x="0" y="21431"/>
                  </a:lnTo>
                  <a:lnTo>
                    <a:pt x="2381" y="9525"/>
                  </a:lnTo>
                  <a:lnTo>
                    <a:pt x="14287" y="0"/>
                  </a:lnTo>
                  <a:lnTo>
                    <a:pt x="40481" y="4763"/>
                  </a:lnTo>
                  <a:lnTo>
                    <a:pt x="83344" y="28575"/>
                  </a:lnTo>
                  <a:lnTo>
                    <a:pt x="214312" y="133350"/>
                  </a:lnTo>
                  <a:lnTo>
                    <a:pt x="361950" y="247650"/>
                  </a:lnTo>
                  <a:lnTo>
                    <a:pt x="431006" y="297656"/>
                  </a:lnTo>
                  <a:lnTo>
                    <a:pt x="457200" y="323850"/>
                  </a:lnTo>
                  <a:lnTo>
                    <a:pt x="483394" y="359569"/>
                  </a:lnTo>
                  <a:lnTo>
                    <a:pt x="504825" y="400050"/>
                  </a:lnTo>
                  <a:lnTo>
                    <a:pt x="521494" y="440531"/>
                  </a:lnTo>
                  <a:lnTo>
                    <a:pt x="535781" y="485775"/>
                  </a:lnTo>
                  <a:lnTo>
                    <a:pt x="545306" y="533400"/>
                  </a:lnTo>
                  <a:lnTo>
                    <a:pt x="550069" y="583406"/>
                  </a:lnTo>
                  <a:lnTo>
                    <a:pt x="550069" y="628650"/>
                  </a:lnTo>
                  <a:lnTo>
                    <a:pt x="550069" y="669131"/>
                  </a:lnTo>
                  <a:lnTo>
                    <a:pt x="540544" y="731044"/>
                  </a:lnTo>
                  <a:lnTo>
                    <a:pt x="531019" y="766763"/>
                  </a:lnTo>
                  <a:lnTo>
                    <a:pt x="511969" y="800100"/>
                  </a:lnTo>
                  <a:lnTo>
                    <a:pt x="490537" y="819150"/>
                  </a:lnTo>
                  <a:lnTo>
                    <a:pt x="473869" y="823913"/>
                  </a:lnTo>
                  <a:lnTo>
                    <a:pt x="447675" y="819150"/>
                  </a:lnTo>
                  <a:lnTo>
                    <a:pt x="426244" y="807244"/>
                  </a:lnTo>
                  <a:lnTo>
                    <a:pt x="400050" y="778669"/>
                  </a:lnTo>
                  <a:lnTo>
                    <a:pt x="371475" y="738188"/>
                  </a:lnTo>
                  <a:lnTo>
                    <a:pt x="338137" y="685800"/>
                  </a:lnTo>
                  <a:lnTo>
                    <a:pt x="278606" y="57150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1">
              <a:extLst>
                <a:ext uri="{FF2B5EF4-FFF2-40B4-BE49-F238E27FC236}">
                  <a16:creationId xmlns:a16="http://schemas.microsoft.com/office/drawing/2014/main" id="{200B2C56-B3A8-418E-971B-A665DC14B42A}"/>
                </a:ext>
              </a:extLst>
            </p:cNvPr>
            <p:cNvSpPr/>
            <p:nvPr/>
          </p:nvSpPr>
          <p:spPr>
            <a:xfrm>
              <a:off x="5233988" y="3924301"/>
              <a:ext cx="538162" cy="874713"/>
            </a:xfrm>
            <a:custGeom>
              <a:avLst/>
              <a:gdLst>
                <a:gd name="connsiteX0" fmla="*/ 116681 w 538162"/>
                <a:gd name="connsiteY0" fmla="*/ 550069 h 873919"/>
                <a:gd name="connsiteX1" fmla="*/ 219075 w 538162"/>
                <a:gd name="connsiteY1" fmla="*/ 252413 h 873919"/>
                <a:gd name="connsiteX2" fmla="*/ 226218 w 538162"/>
                <a:gd name="connsiteY2" fmla="*/ 223838 h 873919"/>
                <a:gd name="connsiteX3" fmla="*/ 226218 w 538162"/>
                <a:gd name="connsiteY3" fmla="*/ 200025 h 873919"/>
                <a:gd name="connsiteX4" fmla="*/ 211931 w 538162"/>
                <a:gd name="connsiteY4" fmla="*/ 159544 h 873919"/>
                <a:gd name="connsiteX5" fmla="*/ 178593 w 538162"/>
                <a:gd name="connsiteY5" fmla="*/ 97631 h 873919"/>
                <a:gd name="connsiteX6" fmla="*/ 166687 w 538162"/>
                <a:gd name="connsiteY6" fmla="*/ 73819 h 873919"/>
                <a:gd name="connsiteX7" fmla="*/ 152400 w 538162"/>
                <a:gd name="connsiteY7" fmla="*/ 45244 h 873919"/>
                <a:gd name="connsiteX8" fmla="*/ 145256 w 538162"/>
                <a:gd name="connsiteY8" fmla="*/ 23813 h 873919"/>
                <a:gd name="connsiteX9" fmla="*/ 147637 w 538162"/>
                <a:gd name="connsiteY9" fmla="*/ 4763 h 873919"/>
                <a:gd name="connsiteX10" fmla="*/ 159543 w 538162"/>
                <a:gd name="connsiteY10" fmla="*/ 0 h 873919"/>
                <a:gd name="connsiteX11" fmla="*/ 190500 w 538162"/>
                <a:gd name="connsiteY11" fmla="*/ 7144 h 873919"/>
                <a:gd name="connsiteX12" fmla="*/ 245268 w 538162"/>
                <a:gd name="connsiteY12" fmla="*/ 30956 h 873919"/>
                <a:gd name="connsiteX13" fmla="*/ 297656 w 538162"/>
                <a:gd name="connsiteY13" fmla="*/ 57150 h 873919"/>
                <a:gd name="connsiteX14" fmla="*/ 357187 w 538162"/>
                <a:gd name="connsiteY14" fmla="*/ 97631 h 873919"/>
                <a:gd name="connsiteX15" fmla="*/ 404812 w 538162"/>
                <a:gd name="connsiteY15" fmla="*/ 133350 h 873919"/>
                <a:gd name="connsiteX16" fmla="*/ 438150 w 538162"/>
                <a:gd name="connsiteY16" fmla="*/ 161925 h 873919"/>
                <a:gd name="connsiteX17" fmla="*/ 471487 w 538162"/>
                <a:gd name="connsiteY17" fmla="*/ 190500 h 873919"/>
                <a:gd name="connsiteX18" fmla="*/ 497681 w 538162"/>
                <a:gd name="connsiteY18" fmla="*/ 221456 h 873919"/>
                <a:gd name="connsiteX19" fmla="*/ 516731 w 538162"/>
                <a:gd name="connsiteY19" fmla="*/ 247650 h 873919"/>
                <a:gd name="connsiteX20" fmla="*/ 528637 w 538162"/>
                <a:gd name="connsiteY20" fmla="*/ 266700 h 873919"/>
                <a:gd name="connsiteX21" fmla="*/ 538162 w 538162"/>
                <a:gd name="connsiteY21" fmla="*/ 288131 h 873919"/>
                <a:gd name="connsiteX22" fmla="*/ 538162 w 538162"/>
                <a:gd name="connsiteY22" fmla="*/ 309563 h 873919"/>
                <a:gd name="connsiteX23" fmla="*/ 533400 w 538162"/>
                <a:gd name="connsiteY23" fmla="*/ 338138 h 873919"/>
                <a:gd name="connsiteX24" fmla="*/ 516731 w 538162"/>
                <a:gd name="connsiteY24" fmla="*/ 359569 h 873919"/>
                <a:gd name="connsiteX25" fmla="*/ 476250 w 538162"/>
                <a:gd name="connsiteY25" fmla="*/ 388144 h 873919"/>
                <a:gd name="connsiteX26" fmla="*/ 409575 w 538162"/>
                <a:gd name="connsiteY26" fmla="*/ 440531 h 873919"/>
                <a:gd name="connsiteX27" fmla="*/ 359568 w 538162"/>
                <a:gd name="connsiteY27" fmla="*/ 495300 h 873919"/>
                <a:gd name="connsiteX28" fmla="*/ 223837 w 538162"/>
                <a:gd name="connsiteY28" fmla="*/ 647700 h 873919"/>
                <a:gd name="connsiteX29" fmla="*/ 35718 w 538162"/>
                <a:gd name="connsiteY29" fmla="*/ 862013 h 873919"/>
                <a:gd name="connsiteX30" fmla="*/ 19050 w 538162"/>
                <a:gd name="connsiteY30" fmla="*/ 873919 h 873919"/>
                <a:gd name="connsiteX31" fmla="*/ 7143 w 538162"/>
                <a:gd name="connsiteY31" fmla="*/ 871538 h 873919"/>
                <a:gd name="connsiteX32" fmla="*/ 0 w 538162"/>
                <a:gd name="connsiteY32" fmla="*/ 859631 h 873919"/>
                <a:gd name="connsiteX33" fmla="*/ 0 w 538162"/>
                <a:gd name="connsiteY33" fmla="*/ 842963 h 873919"/>
                <a:gd name="connsiteX34" fmla="*/ 19050 w 538162"/>
                <a:gd name="connsiteY34" fmla="*/ 781050 h 873919"/>
                <a:gd name="connsiteX35" fmla="*/ 71437 w 538162"/>
                <a:gd name="connsiteY35" fmla="*/ 657225 h 873919"/>
                <a:gd name="connsiteX36" fmla="*/ 116681 w 538162"/>
                <a:gd name="connsiteY36" fmla="*/ 550069 h 87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38162" h="873919">
                  <a:moveTo>
                    <a:pt x="116681" y="550069"/>
                  </a:moveTo>
                  <a:lnTo>
                    <a:pt x="219075" y="252413"/>
                  </a:lnTo>
                  <a:lnTo>
                    <a:pt x="226218" y="223838"/>
                  </a:lnTo>
                  <a:lnTo>
                    <a:pt x="226218" y="200025"/>
                  </a:lnTo>
                  <a:lnTo>
                    <a:pt x="211931" y="159544"/>
                  </a:lnTo>
                  <a:lnTo>
                    <a:pt x="178593" y="97631"/>
                  </a:lnTo>
                  <a:lnTo>
                    <a:pt x="166687" y="73819"/>
                  </a:lnTo>
                  <a:lnTo>
                    <a:pt x="152400" y="45244"/>
                  </a:lnTo>
                  <a:lnTo>
                    <a:pt x="145256" y="23813"/>
                  </a:lnTo>
                  <a:lnTo>
                    <a:pt x="147637" y="4763"/>
                  </a:lnTo>
                  <a:lnTo>
                    <a:pt x="159543" y="0"/>
                  </a:lnTo>
                  <a:lnTo>
                    <a:pt x="190500" y="7144"/>
                  </a:lnTo>
                  <a:lnTo>
                    <a:pt x="245268" y="30956"/>
                  </a:lnTo>
                  <a:lnTo>
                    <a:pt x="297656" y="57150"/>
                  </a:lnTo>
                  <a:lnTo>
                    <a:pt x="357187" y="97631"/>
                  </a:lnTo>
                  <a:lnTo>
                    <a:pt x="404812" y="133350"/>
                  </a:lnTo>
                  <a:lnTo>
                    <a:pt x="438150" y="161925"/>
                  </a:lnTo>
                  <a:lnTo>
                    <a:pt x="471487" y="190500"/>
                  </a:lnTo>
                  <a:lnTo>
                    <a:pt x="497681" y="221456"/>
                  </a:lnTo>
                  <a:lnTo>
                    <a:pt x="516731" y="247650"/>
                  </a:lnTo>
                  <a:lnTo>
                    <a:pt x="528637" y="266700"/>
                  </a:lnTo>
                  <a:lnTo>
                    <a:pt x="538162" y="288131"/>
                  </a:lnTo>
                  <a:lnTo>
                    <a:pt x="538162" y="309563"/>
                  </a:lnTo>
                  <a:lnTo>
                    <a:pt x="533400" y="338138"/>
                  </a:lnTo>
                  <a:lnTo>
                    <a:pt x="516731" y="359569"/>
                  </a:lnTo>
                  <a:lnTo>
                    <a:pt x="476250" y="388144"/>
                  </a:lnTo>
                  <a:lnTo>
                    <a:pt x="409575" y="440531"/>
                  </a:lnTo>
                  <a:lnTo>
                    <a:pt x="359568" y="495300"/>
                  </a:lnTo>
                  <a:lnTo>
                    <a:pt x="223837" y="647700"/>
                  </a:lnTo>
                  <a:lnTo>
                    <a:pt x="35718" y="862013"/>
                  </a:lnTo>
                  <a:lnTo>
                    <a:pt x="19050" y="873919"/>
                  </a:lnTo>
                  <a:lnTo>
                    <a:pt x="7143" y="871538"/>
                  </a:lnTo>
                  <a:lnTo>
                    <a:pt x="0" y="859631"/>
                  </a:lnTo>
                  <a:lnTo>
                    <a:pt x="0" y="842963"/>
                  </a:lnTo>
                  <a:lnTo>
                    <a:pt x="19050" y="781050"/>
                  </a:lnTo>
                  <a:lnTo>
                    <a:pt x="71437" y="657225"/>
                  </a:lnTo>
                  <a:lnTo>
                    <a:pt x="116681" y="55006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3">
              <a:extLst>
                <a:ext uri="{FF2B5EF4-FFF2-40B4-BE49-F238E27FC236}">
                  <a16:creationId xmlns:a16="http://schemas.microsoft.com/office/drawing/2014/main" id="{4E9126C2-7AE0-4C98-9C80-7F8752110642}"/>
                </a:ext>
              </a:extLst>
            </p:cNvPr>
            <p:cNvSpPr/>
            <p:nvPr/>
          </p:nvSpPr>
          <p:spPr>
            <a:xfrm>
              <a:off x="6829426" y="1524001"/>
              <a:ext cx="576263" cy="1084263"/>
            </a:xfrm>
            <a:custGeom>
              <a:avLst/>
              <a:gdLst>
                <a:gd name="connsiteX0" fmla="*/ 240506 w 576263"/>
                <a:gd name="connsiteY0" fmla="*/ 678656 h 1083469"/>
                <a:gd name="connsiteX1" fmla="*/ 235744 w 576263"/>
                <a:gd name="connsiteY1" fmla="*/ 461963 h 1083469"/>
                <a:gd name="connsiteX2" fmla="*/ 228600 w 576263"/>
                <a:gd name="connsiteY2" fmla="*/ 361950 h 1083469"/>
                <a:gd name="connsiteX3" fmla="*/ 221456 w 576263"/>
                <a:gd name="connsiteY3" fmla="*/ 309563 h 1083469"/>
                <a:gd name="connsiteX4" fmla="*/ 211931 w 576263"/>
                <a:gd name="connsiteY4" fmla="*/ 276225 h 1083469"/>
                <a:gd name="connsiteX5" fmla="*/ 190500 w 576263"/>
                <a:gd name="connsiteY5" fmla="*/ 228600 h 1083469"/>
                <a:gd name="connsiteX6" fmla="*/ 157163 w 576263"/>
                <a:gd name="connsiteY6" fmla="*/ 176213 h 1083469"/>
                <a:gd name="connsiteX7" fmla="*/ 104775 w 576263"/>
                <a:gd name="connsiteY7" fmla="*/ 130969 h 1083469"/>
                <a:gd name="connsiteX8" fmla="*/ 71438 w 576263"/>
                <a:gd name="connsiteY8" fmla="*/ 107156 h 1083469"/>
                <a:gd name="connsiteX9" fmla="*/ 50006 w 576263"/>
                <a:gd name="connsiteY9" fmla="*/ 92869 h 1083469"/>
                <a:gd name="connsiteX10" fmla="*/ 28575 w 576263"/>
                <a:gd name="connsiteY10" fmla="*/ 73819 h 1083469"/>
                <a:gd name="connsiteX11" fmla="*/ 7144 w 576263"/>
                <a:gd name="connsiteY11" fmla="*/ 50006 h 1083469"/>
                <a:gd name="connsiteX12" fmla="*/ 0 w 576263"/>
                <a:gd name="connsiteY12" fmla="*/ 30956 h 1083469"/>
                <a:gd name="connsiteX13" fmla="*/ 0 w 576263"/>
                <a:gd name="connsiteY13" fmla="*/ 16669 h 1083469"/>
                <a:gd name="connsiteX14" fmla="*/ 4763 w 576263"/>
                <a:gd name="connsiteY14" fmla="*/ 7144 h 1083469"/>
                <a:gd name="connsiteX15" fmla="*/ 33338 w 576263"/>
                <a:gd name="connsiteY15" fmla="*/ 0 h 1083469"/>
                <a:gd name="connsiteX16" fmla="*/ 73819 w 576263"/>
                <a:gd name="connsiteY16" fmla="*/ 2381 h 1083469"/>
                <a:gd name="connsiteX17" fmla="*/ 133350 w 576263"/>
                <a:gd name="connsiteY17" fmla="*/ 14288 h 1083469"/>
                <a:gd name="connsiteX18" fmla="*/ 242888 w 576263"/>
                <a:gd name="connsiteY18" fmla="*/ 40481 h 1083469"/>
                <a:gd name="connsiteX19" fmla="*/ 309563 w 576263"/>
                <a:gd name="connsiteY19" fmla="*/ 59531 h 1083469"/>
                <a:gd name="connsiteX20" fmla="*/ 361950 w 576263"/>
                <a:gd name="connsiteY20" fmla="*/ 76200 h 1083469"/>
                <a:gd name="connsiteX21" fmla="*/ 414338 w 576263"/>
                <a:gd name="connsiteY21" fmla="*/ 97631 h 1083469"/>
                <a:gd name="connsiteX22" fmla="*/ 476250 w 576263"/>
                <a:gd name="connsiteY22" fmla="*/ 128588 h 1083469"/>
                <a:gd name="connsiteX23" fmla="*/ 514350 w 576263"/>
                <a:gd name="connsiteY23" fmla="*/ 154781 h 1083469"/>
                <a:gd name="connsiteX24" fmla="*/ 545306 w 576263"/>
                <a:gd name="connsiteY24" fmla="*/ 176213 h 1083469"/>
                <a:gd name="connsiteX25" fmla="*/ 559594 w 576263"/>
                <a:gd name="connsiteY25" fmla="*/ 197644 h 1083469"/>
                <a:gd name="connsiteX26" fmla="*/ 571500 w 576263"/>
                <a:gd name="connsiteY26" fmla="*/ 219075 h 1083469"/>
                <a:gd name="connsiteX27" fmla="*/ 576263 w 576263"/>
                <a:gd name="connsiteY27" fmla="*/ 240506 h 1083469"/>
                <a:gd name="connsiteX28" fmla="*/ 573881 w 576263"/>
                <a:gd name="connsiteY28" fmla="*/ 264319 h 1083469"/>
                <a:gd name="connsiteX29" fmla="*/ 552450 w 576263"/>
                <a:gd name="connsiteY29" fmla="*/ 292894 h 1083469"/>
                <a:gd name="connsiteX30" fmla="*/ 531019 w 576263"/>
                <a:gd name="connsiteY30" fmla="*/ 335756 h 1083469"/>
                <a:gd name="connsiteX31" fmla="*/ 516731 w 576263"/>
                <a:gd name="connsiteY31" fmla="*/ 388144 h 1083469"/>
                <a:gd name="connsiteX32" fmla="*/ 504825 w 576263"/>
                <a:gd name="connsiteY32" fmla="*/ 464344 h 1083469"/>
                <a:gd name="connsiteX33" fmla="*/ 500063 w 576263"/>
                <a:gd name="connsiteY33" fmla="*/ 578644 h 1083469"/>
                <a:gd name="connsiteX34" fmla="*/ 488156 w 576263"/>
                <a:gd name="connsiteY34" fmla="*/ 738188 h 1083469"/>
                <a:gd name="connsiteX35" fmla="*/ 461963 w 576263"/>
                <a:gd name="connsiteY35" fmla="*/ 1054894 h 1083469"/>
                <a:gd name="connsiteX36" fmla="*/ 240506 w 576263"/>
                <a:gd name="connsiteY36" fmla="*/ 1083469 h 1083469"/>
                <a:gd name="connsiteX37" fmla="*/ 240506 w 576263"/>
                <a:gd name="connsiteY37" fmla="*/ 678656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76263" h="1083469">
                  <a:moveTo>
                    <a:pt x="240506" y="678656"/>
                  </a:moveTo>
                  <a:lnTo>
                    <a:pt x="235744" y="461963"/>
                  </a:lnTo>
                  <a:lnTo>
                    <a:pt x="228600" y="361950"/>
                  </a:lnTo>
                  <a:lnTo>
                    <a:pt x="221456" y="309563"/>
                  </a:lnTo>
                  <a:lnTo>
                    <a:pt x="211931" y="276225"/>
                  </a:lnTo>
                  <a:lnTo>
                    <a:pt x="190500" y="228600"/>
                  </a:lnTo>
                  <a:lnTo>
                    <a:pt x="157163" y="176213"/>
                  </a:lnTo>
                  <a:lnTo>
                    <a:pt x="104775" y="130969"/>
                  </a:lnTo>
                  <a:lnTo>
                    <a:pt x="71438" y="107156"/>
                  </a:lnTo>
                  <a:lnTo>
                    <a:pt x="50006" y="92869"/>
                  </a:lnTo>
                  <a:lnTo>
                    <a:pt x="28575" y="73819"/>
                  </a:lnTo>
                  <a:lnTo>
                    <a:pt x="7144" y="50006"/>
                  </a:lnTo>
                  <a:lnTo>
                    <a:pt x="0" y="30956"/>
                  </a:lnTo>
                  <a:lnTo>
                    <a:pt x="0" y="16669"/>
                  </a:lnTo>
                  <a:lnTo>
                    <a:pt x="4763" y="7144"/>
                  </a:lnTo>
                  <a:lnTo>
                    <a:pt x="33338" y="0"/>
                  </a:lnTo>
                  <a:lnTo>
                    <a:pt x="73819" y="2381"/>
                  </a:lnTo>
                  <a:lnTo>
                    <a:pt x="133350" y="14288"/>
                  </a:lnTo>
                  <a:lnTo>
                    <a:pt x="242888" y="40481"/>
                  </a:lnTo>
                  <a:lnTo>
                    <a:pt x="309563" y="59531"/>
                  </a:lnTo>
                  <a:lnTo>
                    <a:pt x="361950" y="76200"/>
                  </a:lnTo>
                  <a:lnTo>
                    <a:pt x="414338" y="97631"/>
                  </a:lnTo>
                  <a:lnTo>
                    <a:pt x="476250" y="128588"/>
                  </a:lnTo>
                  <a:lnTo>
                    <a:pt x="514350" y="154781"/>
                  </a:lnTo>
                  <a:lnTo>
                    <a:pt x="545306" y="176213"/>
                  </a:lnTo>
                  <a:lnTo>
                    <a:pt x="559594" y="197644"/>
                  </a:lnTo>
                  <a:lnTo>
                    <a:pt x="571500" y="219075"/>
                  </a:lnTo>
                  <a:lnTo>
                    <a:pt x="576263" y="240506"/>
                  </a:lnTo>
                  <a:lnTo>
                    <a:pt x="573881" y="264319"/>
                  </a:lnTo>
                  <a:lnTo>
                    <a:pt x="552450" y="292894"/>
                  </a:lnTo>
                  <a:lnTo>
                    <a:pt x="531019" y="335756"/>
                  </a:lnTo>
                  <a:lnTo>
                    <a:pt x="516731" y="388144"/>
                  </a:lnTo>
                  <a:lnTo>
                    <a:pt x="504825" y="464344"/>
                  </a:lnTo>
                  <a:lnTo>
                    <a:pt x="500063" y="578644"/>
                  </a:lnTo>
                  <a:lnTo>
                    <a:pt x="488156" y="738188"/>
                  </a:lnTo>
                  <a:lnTo>
                    <a:pt x="461963" y="1054894"/>
                  </a:lnTo>
                  <a:lnTo>
                    <a:pt x="240506" y="1083469"/>
                  </a:lnTo>
                  <a:lnTo>
                    <a:pt x="240506" y="6786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7">
              <a:extLst>
                <a:ext uri="{FF2B5EF4-FFF2-40B4-BE49-F238E27FC236}">
                  <a16:creationId xmlns:a16="http://schemas.microsoft.com/office/drawing/2014/main" id="{62F17122-7522-4E11-8AE3-6284A45CE748}"/>
                </a:ext>
              </a:extLst>
            </p:cNvPr>
            <p:cNvSpPr/>
            <p:nvPr/>
          </p:nvSpPr>
          <p:spPr>
            <a:xfrm>
              <a:off x="4932364" y="1868488"/>
              <a:ext cx="914400" cy="800100"/>
            </a:xfrm>
            <a:custGeom>
              <a:avLst/>
              <a:gdLst>
                <a:gd name="connsiteX0" fmla="*/ 414337 w 914400"/>
                <a:gd name="connsiteY0" fmla="*/ 431007 h 800100"/>
                <a:gd name="connsiteX1" fmla="*/ 266700 w 914400"/>
                <a:gd name="connsiteY1" fmla="*/ 302419 h 800100"/>
                <a:gd name="connsiteX2" fmla="*/ 0 w 914400"/>
                <a:gd name="connsiteY2" fmla="*/ 90488 h 800100"/>
                <a:gd name="connsiteX3" fmla="*/ 40481 w 914400"/>
                <a:gd name="connsiteY3" fmla="*/ 0 h 800100"/>
                <a:gd name="connsiteX4" fmla="*/ 169069 w 914400"/>
                <a:gd name="connsiteY4" fmla="*/ 90488 h 800100"/>
                <a:gd name="connsiteX5" fmla="*/ 292894 w 914400"/>
                <a:gd name="connsiteY5" fmla="*/ 164307 h 800100"/>
                <a:gd name="connsiteX6" fmla="*/ 390525 w 914400"/>
                <a:gd name="connsiteY6" fmla="*/ 209550 h 800100"/>
                <a:gd name="connsiteX7" fmla="*/ 497681 w 914400"/>
                <a:gd name="connsiteY7" fmla="*/ 252413 h 800100"/>
                <a:gd name="connsiteX8" fmla="*/ 607219 w 914400"/>
                <a:gd name="connsiteY8" fmla="*/ 288132 h 800100"/>
                <a:gd name="connsiteX9" fmla="*/ 692944 w 914400"/>
                <a:gd name="connsiteY9" fmla="*/ 311944 h 800100"/>
                <a:gd name="connsiteX10" fmla="*/ 733425 w 914400"/>
                <a:gd name="connsiteY10" fmla="*/ 345282 h 800100"/>
                <a:gd name="connsiteX11" fmla="*/ 781050 w 914400"/>
                <a:gd name="connsiteY11" fmla="*/ 390525 h 800100"/>
                <a:gd name="connsiteX12" fmla="*/ 816769 w 914400"/>
                <a:gd name="connsiteY12" fmla="*/ 433388 h 800100"/>
                <a:gd name="connsiteX13" fmla="*/ 852487 w 914400"/>
                <a:gd name="connsiteY13" fmla="*/ 481013 h 800100"/>
                <a:gd name="connsiteX14" fmla="*/ 873919 w 914400"/>
                <a:gd name="connsiteY14" fmla="*/ 516732 h 800100"/>
                <a:gd name="connsiteX15" fmla="*/ 892969 w 914400"/>
                <a:gd name="connsiteY15" fmla="*/ 564357 h 800100"/>
                <a:gd name="connsiteX16" fmla="*/ 904875 w 914400"/>
                <a:gd name="connsiteY16" fmla="*/ 609600 h 800100"/>
                <a:gd name="connsiteX17" fmla="*/ 914400 w 914400"/>
                <a:gd name="connsiteY17" fmla="*/ 642938 h 800100"/>
                <a:gd name="connsiteX18" fmla="*/ 914400 w 914400"/>
                <a:gd name="connsiteY18" fmla="*/ 688182 h 800100"/>
                <a:gd name="connsiteX19" fmla="*/ 907256 w 914400"/>
                <a:gd name="connsiteY19" fmla="*/ 731044 h 800100"/>
                <a:gd name="connsiteX20" fmla="*/ 895350 w 914400"/>
                <a:gd name="connsiteY20" fmla="*/ 762000 h 800100"/>
                <a:gd name="connsiteX21" fmla="*/ 873919 w 914400"/>
                <a:gd name="connsiteY21" fmla="*/ 785813 h 800100"/>
                <a:gd name="connsiteX22" fmla="*/ 852487 w 914400"/>
                <a:gd name="connsiteY22" fmla="*/ 800100 h 800100"/>
                <a:gd name="connsiteX23" fmla="*/ 828675 w 914400"/>
                <a:gd name="connsiteY23" fmla="*/ 800100 h 800100"/>
                <a:gd name="connsiteX24" fmla="*/ 797719 w 914400"/>
                <a:gd name="connsiteY24" fmla="*/ 788194 h 800100"/>
                <a:gd name="connsiteX25" fmla="*/ 747712 w 914400"/>
                <a:gd name="connsiteY25" fmla="*/ 750094 h 800100"/>
                <a:gd name="connsiteX26" fmla="*/ 645319 w 914400"/>
                <a:gd name="connsiteY26" fmla="*/ 650082 h 800100"/>
                <a:gd name="connsiteX27" fmla="*/ 414337 w 914400"/>
                <a:gd name="connsiteY27" fmla="*/ 431007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14400" h="800100">
                  <a:moveTo>
                    <a:pt x="414337" y="431007"/>
                  </a:moveTo>
                  <a:lnTo>
                    <a:pt x="266700" y="302419"/>
                  </a:lnTo>
                  <a:lnTo>
                    <a:pt x="0" y="90488"/>
                  </a:lnTo>
                  <a:lnTo>
                    <a:pt x="40481" y="0"/>
                  </a:lnTo>
                  <a:lnTo>
                    <a:pt x="169069" y="90488"/>
                  </a:lnTo>
                  <a:lnTo>
                    <a:pt x="292894" y="164307"/>
                  </a:lnTo>
                  <a:lnTo>
                    <a:pt x="390525" y="209550"/>
                  </a:lnTo>
                  <a:lnTo>
                    <a:pt x="497681" y="252413"/>
                  </a:lnTo>
                  <a:lnTo>
                    <a:pt x="607219" y="288132"/>
                  </a:lnTo>
                  <a:lnTo>
                    <a:pt x="692944" y="311944"/>
                  </a:lnTo>
                  <a:lnTo>
                    <a:pt x="733425" y="345282"/>
                  </a:lnTo>
                  <a:lnTo>
                    <a:pt x="781050" y="390525"/>
                  </a:lnTo>
                  <a:lnTo>
                    <a:pt x="816769" y="433388"/>
                  </a:lnTo>
                  <a:lnTo>
                    <a:pt x="852487" y="481013"/>
                  </a:lnTo>
                  <a:lnTo>
                    <a:pt x="873919" y="516732"/>
                  </a:lnTo>
                  <a:lnTo>
                    <a:pt x="892969" y="564357"/>
                  </a:lnTo>
                  <a:lnTo>
                    <a:pt x="904875" y="609600"/>
                  </a:lnTo>
                  <a:lnTo>
                    <a:pt x="914400" y="642938"/>
                  </a:lnTo>
                  <a:lnTo>
                    <a:pt x="914400" y="688182"/>
                  </a:lnTo>
                  <a:lnTo>
                    <a:pt x="907256" y="731044"/>
                  </a:lnTo>
                  <a:lnTo>
                    <a:pt x="895350" y="762000"/>
                  </a:lnTo>
                  <a:lnTo>
                    <a:pt x="873919" y="785813"/>
                  </a:lnTo>
                  <a:lnTo>
                    <a:pt x="852487" y="800100"/>
                  </a:lnTo>
                  <a:lnTo>
                    <a:pt x="828675" y="800100"/>
                  </a:lnTo>
                  <a:lnTo>
                    <a:pt x="797719" y="788194"/>
                  </a:lnTo>
                  <a:lnTo>
                    <a:pt x="747712" y="750094"/>
                  </a:lnTo>
                  <a:lnTo>
                    <a:pt x="645319" y="650082"/>
                  </a:lnTo>
                  <a:lnTo>
                    <a:pt x="414337" y="431007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8">
              <a:extLst>
                <a:ext uri="{FF2B5EF4-FFF2-40B4-BE49-F238E27FC236}">
                  <a16:creationId xmlns:a16="http://schemas.microsoft.com/office/drawing/2014/main" id="{415B246C-815D-4C88-B4D7-2F6C7DC3C4F4}"/>
                </a:ext>
              </a:extLst>
            </p:cNvPr>
            <p:cNvSpPr/>
            <p:nvPr/>
          </p:nvSpPr>
          <p:spPr>
            <a:xfrm>
              <a:off x="4138615" y="2779714"/>
              <a:ext cx="1303337" cy="377825"/>
            </a:xfrm>
            <a:custGeom>
              <a:avLst/>
              <a:gdLst>
                <a:gd name="connsiteX0" fmla="*/ 1038225 w 1302543"/>
                <a:gd name="connsiteY0" fmla="*/ 254794 h 378619"/>
                <a:gd name="connsiteX1" fmla="*/ 783431 w 1302543"/>
                <a:gd name="connsiteY1" fmla="*/ 323850 h 378619"/>
                <a:gd name="connsiteX2" fmla="*/ 638175 w 1302543"/>
                <a:gd name="connsiteY2" fmla="*/ 357187 h 378619"/>
                <a:gd name="connsiteX3" fmla="*/ 547687 w 1302543"/>
                <a:gd name="connsiteY3" fmla="*/ 373856 h 378619"/>
                <a:gd name="connsiteX4" fmla="*/ 464343 w 1302543"/>
                <a:gd name="connsiteY4" fmla="*/ 378619 h 378619"/>
                <a:gd name="connsiteX5" fmla="*/ 385762 w 1302543"/>
                <a:gd name="connsiteY5" fmla="*/ 376237 h 378619"/>
                <a:gd name="connsiteX6" fmla="*/ 323850 w 1302543"/>
                <a:gd name="connsiteY6" fmla="*/ 366712 h 378619"/>
                <a:gd name="connsiteX7" fmla="*/ 240506 w 1302543"/>
                <a:gd name="connsiteY7" fmla="*/ 347662 h 378619"/>
                <a:gd name="connsiteX8" fmla="*/ 164306 w 1302543"/>
                <a:gd name="connsiteY8" fmla="*/ 316706 h 378619"/>
                <a:gd name="connsiteX9" fmla="*/ 0 w 1302543"/>
                <a:gd name="connsiteY9" fmla="*/ 219075 h 378619"/>
                <a:gd name="connsiteX10" fmla="*/ 104775 w 1302543"/>
                <a:gd name="connsiteY10" fmla="*/ 126206 h 378619"/>
                <a:gd name="connsiteX11" fmla="*/ 190500 w 1302543"/>
                <a:gd name="connsiteY11" fmla="*/ 178594 h 378619"/>
                <a:gd name="connsiteX12" fmla="*/ 235743 w 1302543"/>
                <a:gd name="connsiteY12" fmla="*/ 192881 h 378619"/>
                <a:gd name="connsiteX13" fmla="*/ 288131 w 1302543"/>
                <a:gd name="connsiteY13" fmla="*/ 202406 h 378619"/>
                <a:gd name="connsiteX14" fmla="*/ 376237 w 1302543"/>
                <a:gd name="connsiteY14" fmla="*/ 204787 h 378619"/>
                <a:gd name="connsiteX15" fmla="*/ 485775 w 1302543"/>
                <a:gd name="connsiteY15" fmla="*/ 197644 h 378619"/>
                <a:gd name="connsiteX16" fmla="*/ 635793 w 1302543"/>
                <a:gd name="connsiteY16" fmla="*/ 173831 h 378619"/>
                <a:gd name="connsiteX17" fmla="*/ 773906 w 1302543"/>
                <a:gd name="connsiteY17" fmla="*/ 140494 h 378619"/>
                <a:gd name="connsiteX18" fmla="*/ 883443 w 1302543"/>
                <a:gd name="connsiteY18" fmla="*/ 104775 h 378619"/>
                <a:gd name="connsiteX19" fmla="*/ 988218 w 1302543"/>
                <a:gd name="connsiteY19" fmla="*/ 61912 h 378619"/>
                <a:gd name="connsiteX20" fmla="*/ 1040606 w 1302543"/>
                <a:gd name="connsiteY20" fmla="*/ 35719 h 378619"/>
                <a:gd name="connsiteX21" fmla="*/ 1076325 w 1302543"/>
                <a:gd name="connsiteY21" fmla="*/ 19050 h 378619"/>
                <a:gd name="connsiteX22" fmla="*/ 1133475 w 1302543"/>
                <a:gd name="connsiteY22" fmla="*/ 4762 h 378619"/>
                <a:gd name="connsiteX23" fmla="*/ 1178718 w 1302543"/>
                <a:gd name="connsiteY23" fmla="*/ 0 h 378619"/>
                <a:gd name="connsiteX24" fmla="*/ 1226343 w 1302543"/>
                <a:gd name="connsiteY24" fmla="*/ 7144 h 378619"/>
                <a:gd name="connsiteX25" fmla="*/ 1259681 w 1302543"/>
                <a:gd name="connsiteY25" fmla="*/ 19050 h 378619"/>
                <a:gd name="connsiteX26" fmla="*/ 1278731 w 1302543"/>
                <a:gd name="connsiteY26" fmla="*/ 30956 h 378619"/>
                <a:gd name="connsiteX27" fmla="*/ 1293018 w 1302543"/>
                <a:gd name="connsiteY27" fmla="*/ 45244 h 378619"/>
                <a:gd name="connsiteX28" fmla="*/ 1302543 w 1302543"/>
                <a:gd name="connsiteY28" fmla="*/ 66675 h 378619"/>
                <a:gd name="connsiteX29" fmla="*/ 1297781 w 1302543"/>
                <a:gd name="connsiteY29" fmla="*/ 97631 h 378619"/>
                <a:gd name="connsiteX30" fmla="*/ 1285875 w 1302543"/>
                <a:gd name="connsiteY30" fmla="*/ 135731 h 378619"/>
                <a:gd name="connsiteX31" fmla="*/ 1245393 w 1302543"/>
                <a:gd name="connsiteY31" fmla="*/ 166687 h 378619"/>
                <a:gd name="connsiteX32" fmla="*/ 1183481 w 1302543"/>
                <a:gd name="connsiteY32" fmla="*/ 200025 h 378619"/>
                <a:gd name="connsiteX33" fmla="*/ 1038225 w 1302543"/>
                <a:gd name="connsiteY33" fmla="*/ 254794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02543" h="378619">
                  <a:moveTo>
                    <a:pt x="1038225" y="254794"/>
                  </a:moveTo>
                  <a:lnTo>
                    <a:pt x="783431" y="323850"/>
                  </a:lnTo>
                  <a:lnTo>
                    <a:pt x="638175" y="357187"/>
                  </a:lnTo>
                  <a:lnTo>
                    <a:pt x="547687" y="373856"/>
                  </a:lnTo>
                  <a:lnTo>
                    <a:pt x="464343" y="378619"/>
                  </a:lnTo>
                  <a:lnTo>
                    <a:pt x="385762" y="376237"/>
                  </a:lnTo>
                  <a:lnTo>
                    <a:pt x="323850" y="366712"/>
                  </a:lnTo>
                  <a:lnTo>
                    <a:pt x="240506" y="347662"/>
                  </a:lnTo>
                  <a:lnTo>
                    <a:pt x="164306" y="316706"/>
                  </a:lnTo>
                  <a:lnTo>
                    <a:pt x="0" y="219075"/>
                  </a:lnTo>
                  <a:lnTo>
                    <a:pt x="104775" y="126206"/>
                  </a:lnTo>
                  <a:lnTo>
                    <a:pt x="190500" y="178594"/>
                  </a:lnTo>
                  <a:lnTo>
                    <a:pt x="235743" y="192881"/>
                  </a:lnTo>
                  <a:lnTo>
                    <a:pt x="288131" y="202406"/>
                  </a:lnTo>
                  <a:lnTo>
                    <a:pt x="376237" y="204787"/>
                  </a:lnTo>
                  <a:lnTo>
                    <a:pt x="485775" y="197644"/>
                  </a:lnTo>
                  <a:lnTo>
                    <a:pt x="635793" y="173831"/>
                  </a:lnTo>
                  <a:lnTo>
                    <a:pt x="773906" y="140494"/>
                  </a:lnTo>
                  <a:lnTo>
                    <a:pt x="883443" y="104775"/>
                  </a:lnTo>
                  <a:lnTo>
                    <a:pt x="988218" y="61912"/>
                  </a:lnTo>
                  <a:lnTo>
                    <a:pt x="1040606" y="35719"/>
                  </a:lnTo>
                  <a:lnTo>
                    <a:pt x="1076325" y="19050"/>
                  </a:lnTo>
                  <a:lnTo>
                    <a:pt x="1133475" y="4762"/>
                  </a:lnTo>
                  <a:lnTo>
                    <a:pt x="1178718" y="0"/>
                  </a:lnTo>
                  <a:lnTo>
                    <a:pt x="1226343" y="7144"/>
                  </a:lnTo>
                  <a:lnTo>
                    <a:pt x="1259681" y="19050"/>
                  </a:lnTo>
                  <a:lnTo>
                    <a:pt x="1278731" y="30956"/>
                  </a:lnTo>
                  <a:lnTo>
                    <a:pt x="1293018" y="45244"/>
                  </a:lnTo>
                  <a:lnTo>
                    <a:pt x="1302543" y="66675"/>
                  </a:lnTo>
                  <a:lnTo>
                    <a:pt x="1297781" y="97631"/>
                  </a:lnTo>
                  <a:lnTo>
                    <a:pt x="1285875" y="135731"/>
                  </a:lnTo>
                  <a:lnTo>
                    <a:pt x="1245393" y="166687"/>
                  </a:lnTo>
                  <a:lnTo>
                    <a:pt x="1183481" y="200025"/>
                  </a:lnTo>
                  <a:lnTo>
                    <a:pt x="1038225" y="254794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9">
              <a:extLst>
                <a:ext uri="{FF2B5EF4-FFF2-40B4-BE49-F238E27FC236}">
                  <a16:creationId xmlns:a16="http://schemas.microsoft.com/office/drawing/2014/main" id="{6199918F-484C-42FF-944E-A5E428C19BCE}"/>
                </a:ext>
              </a:extLst>
            </p:cNvPr>
            <p:cNvSpPr/>
            <p:nvPr/>
          </p:nvSpPr>
          <p:spPr>
            <a:xfrm>
              <a:off x="3910015" y="3398838"/>
              <a:ext cx="1874837" cy="544512"/>
            </a:xfrm>
            <a:custGeom>
              <a:avLst/>
              <a:gdLst>
                <a:gd name="connsiteX0" fmla="*/ 1369218 w 1874043"/>
                <a:gd name="connsiteY0" fmla="*/ 321469 h 545306"/>
                <a:gd name="connsiteX1" fmla="*/ 1119187 w 1874043"/>
                <a:gd name="connsiteY1" fmla="*/ 373856 h 545306"/>
                <a:gd name="connsiteX2" fmla="*/ 931068 w 1874043"/>
                <a:gd name="connsiteY2" fmla="*/ 428625 h 545306"/>
                <a:gd name="connsiteX3" fmla="*/ 709612 w 1874043"/>
                <a:gd name="connsiteY3" fmla="*/ 485775 h 545306"/>
                <a:gd name="connsiteX4" fmla="*/ 507206 w 1874043"/>
                <a:gd name="connsiteY4" fmla="*/ 535781 h 545306"/>
                <a:gd name="connsiteX5" fmla="*/ 459581 w 1874043"/>
                <a:gd name="connsiteY5" fmla="*/ 545306 h 545306"/>
                <a:gd name="connsiteX6" fmla="*/ 423862 w 1874043"/>
                <a:gd name="connsiteY6" fmla="*/ 545306 h 545306"/>
                <a:gd name="connsiteX7" fmla="*/ 381000 w 1874043"/>
                <a:gd name="connsiteY7" fmla="*/ 538162 h 545306"/>
                <a:gd name="connsiteX8" fmla="*/ 319087 w 1874043"/>
                <a:gd name="connsiteY8" fmla="*/ 519112 h 545306"/>
                <a:gd name="connsiteX9" fmla="*/ 247650 w 1874043"/>
                <a:gd name="connsiteY9" fmla="*/ 481012 h 545306"/>
                <a:gd name="connsiteX10" fmla="*/ 140493 w 1874043"/>
                <a:gd name="connsiteY10" fmla="*/ 421481 h 545306"/>
                <a:gd name="connsiteX11" fmla="*/ 47625 w 1874043"/>
                <a:gd name="connsiteY11" fmla="*/ 357187 h 545306"/>
                <a:gd name="connsiteX12" fmla="*/ 26193 w 1874043"/>
                <a:gd name="connsiteY12" fmla="*/ 338137 h 545306"/>
                <a:gd name="connsiteX13" fmla="*/ 14287 w 1874043"/>
                <a:gd name="connsiteY13" fmla="*/ 321469 h 545306"/>
                <a:gd name="connsiteX14" fmla="*/ 2381 w 1874043"/>
                <a:gd name="connsiteY14" fmla="*/ 300037 h 545306"/>
                <a:gd name="connsiteX15" fmla="*/ 0 w 1874043"/>
                <a:gd name="connsiteY15" fmla="*/ 283369 h 545306"/>
                <a:gd name="connsiteX16" fmla="*/ 2381 w 1874043"/>
                <a:gd name="connsiteY16" fmla="*/ 269081 h 545306"/>
                <a:gd name="connsiteX17" fmla="*/ 16668 w 1874043"/>
                <a:gd name="connsiteY17" fmla="*/ 261937 h 545306"/>
                <a:gd name="connsiteX18" fmla="*/ 38100 w 1874043"/>
                <a:gd name="connsiteY18" fmla="*/ 261937 h 545306"/>
                <a:gd name="connsiteX19" fmla="*/ 90487 w 1874043"/>
                <a:gd name="connsiteY19" fmla="*/ 278606 h 545306"/>
                <a:gd name="connsiteX20" fmla="*/ 154781 w 1874043"/>
                <a:gd name="connsiteY20" fmla="*/ 302419 h 545306"/>
                <a:gd name="connsiteX21" fmla="*/ 230981 w 1874043"/>
                <a:gd name="connsiteY21" fmla="*/ 321469 h 545306"/>
                <a:gd name="connsiteX22" fmla="*/ 321468 w 1874043"/>
                <a:gd name="connsiteY22" fmla="*/ 338137 h 545306"/>
                <a:gd name="connsiteX23" fmla="*/ 376237 w 1874043"/>
                <a:gd name="connsiteY23" fmla="*/ 342900 h 545306"/>
                <a:gd name="connsiteX24" fmla="*/ 414337 w 1874043"/>
                <a:gd name="connsiteY24" fmla="*/ 345281 h 545306"/>
                <a:gd name="connsiteX25" fmla="*/ 466725 w 1874043"/>
                <a:gd name="connsiteY25" fmla="*/ 338137 h 545306"/>
                <a:gd name="connsiteX26" fmla="*/ 666750 w 1874043"/>
                <a:gd name="connsiteY26" fmla="*/ 292894 h 545306"/>
                <a:gd name="connsiteX27" fmla="*/ 938212 w 1874043"/>
                <a:gd name="connsiteY27" fmla="*/ 221456 h 545306"/>
                <a:gd name="connsiteX28" fmla="*/ 1116806 w 1874043"/>
                <a:gd name="connsiteY28" fmla="*/ 169069 h 545306"/>
                <a:gd name="connsiteX29" fmla="*/ 1397793 w 1874043"/>
                <a:gd name="connsiteY29" fmla="*/ 100012 h 545306"/>
                <a:gd name="connsiteX30" fmla="*/ 1495425 w 1874043"/>
                <a:gd name="connsiteY30" fmla="*/ 73819 h 545306"/>
                <a:gd name="connsiteX31" fmla="*/ 1533525 w 1874043"/>
                <a:gd name="connsiteY31" fmla="*/ 50006 h 545306"/>
                <a:gd name="connsiteX32" fmla="*/ 1571625 w 1874043"/>
                <a:gd name="connsiteY32" fmla="*/ 11906 h 545306"/>
                <a:gd name="connsiteX33" fmla="*/ 1595437 w 1874043"/>
                <a:gd name="connsiteY33" fmla="*/ 0 h 545306"/>
                <a:gd name="connsiteX34" fmla="*/ 1654968 w 1874043"/>
                <a:gd name="connsiteY34" fmla="*/ 0 h 545306"/>
                <a:gd name="connsiteX35" fmla="*/ 1707356 w 1874043"/>
                <a:gd name="connsiteY35" fmla="*/ 9525 h 545306"/>
                <a:gd name="connsiteX36" fmla="*/ 1752600 w 1874043"/>
                <a:gd name="connsiteY36" fmla="*/ 21431 h 545306"/>
                <a:gd name="connsiteX37" fmla="*/ 1783556 w 1874043"/>
                <a:gd name="connsiteY37" fmla="*/ 33337 h 545306"/>
                <a:gd name="connsiteX38" fmla="*/ 1816893 w 1874043"/>
                <a:gd name="connsiteY38" fmla="*/ 50006 h 545306"/>
                <a:gd name="connsiteX39" fmla="*/ 1838325 w 1874043"/>
                <a:gd name="connsiteY39" fmla="*/ 64294 h 545306"/>
                <a:gd name="connsiteX40" fmla="*/ 1857375 w 1874043"/>
                <a:gd name="connsiteY40" fmla="*/ 83344 h 545306"/>
                <a:gd name="connsiteX41" fmla="*/ 1871662 w 1874043"/>
                <a:gd name="connsiteY41" fmla="*/ 104775 h 545306"/>
                <a:gd name="connsiteX42" fmla="*/ 1874043 w 1874043"/>
                <a:gd name="connsiteY42" fmla="*/ 126206 h 545306"/>
                <a:gd name="connsiteX43" fmla="*/ 1864518 w 1874043"/>
                <a:gd name="connsiteY43" fmla="*/ 161925 h 545306"/>
                <a:gd name="connsiteX44" fmla="*/ 1850231 w 1874043"/>
                <a:gd name="connsiteY44" fmla="*/ 183356 h 545306"/>
                <a:gd name="connsiteX45" fmla="*/ 1759743 w 1874043"/>
                <a:gd name="connsiteY45" fmla="*/ 214312 h 545306"/>
                <a:gd name="connsiteX46" fmla="*/ 1516856 w 1874043"/>
                <a:gd name="connsiteY46" fmla="*/ 288131 h 545306"/>
                <a:gd name="connsiteX47" fmla="*/ 1369218 w 1874043"/>
                <a:gd name="connsiteY47" fmla="*/ 321469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874043" h="545306">
                  <a:moveTo>
                    <a:pt x="1369218" y="321469"/>
                  </a:moveTo>
                  <a:lnTo>
                    <a:pt x="1119187" y="373856"/>
                  </a:lnTo>
                  <a:lnTo>
                    <a:pt x="931068" y="428625"/>
                  </a:lnTo>
                  <a:lnTo>
                    <a:pt x="709612" y="485775"/>
                  </a:lnTo>
                  <a:lnTo>
                    <a:pt x="507206" y="535781"/>
                  </a:lnTo>
                  <a:lnTo>
                    <a:pt x="459581" y="545306"/>
                  </a:lnTo>
                  <a:lnTo>
                    <a:pt x="423862" y="545306"/>
                  </a:lnTo>
                  <a:lnTo>
                    <a:pt x="381000" y="538162"/>
                  </a:lnTo>
                  <a:lnTo>
                    <a:pt x="319087" y="519112"/>
                  </a:lnTo>
                  <a:lnTo>
                    <a:pt x="247650" y="481012"/>
                  </a:lnTo>
                  <a:lnTo>
                    <a:pt x="140493" y="421481"/>
                  </a:lnTo>
                  <a:lnTo>
                    <a:pt x="47625" y="357187"/>
                  </a:lnTo>
                  <a:lnTo>
                    <a:pt x="26193" y="338137"/>
                  </a:lnTo>
                  <a:lnTo>
                    <a:pt x="14287" y="321469"/>
                  </a:lnTo>
                  <a:lnTo>
                    <a:pt x="2381" y="300037"/>
                  </a:lnTo>
                  <a:lnTo>
                    <a:pt x="0" y="283369"/>
                  </a:lnTo>
                  <a:lnTo>
                    <a:pt x="2381" y="269081"/>
                  </a:lnTo>
                  <a:lnTo>
                    <a:pt x="16668" y="261937"/>
                  </a:lnTo>
                  <a:lnTo>
                    <a:pt x="38100" y="261937"/>
                  </a:lnTo>
                  <a:lnTo>
                    <a:pt x="90487" y="278606"/>
                  </a:lnTo>
                  <a:lnTo>
                    <a:pt x="154781" y="302419"/>
                  </a:lnTo>
                  <a:lnTo>
                    <a:pt x="230981" y="321469"/>
                  </a:lnTo>
                  <a:lnTo>
                    <a:pt x="321468" y="338137"/>
                  </a:lnTo>
                  <a:lnTo>
                    <a:pt x="376237" y="342900"/>
                  </a:lnTo>
                  <a:lnTo>
                    <a:pt x="414337" y="345281"/>
                  </a:lnTo>
                  <a:lnTo>
                    <a:pt x="466725" y="338137"/>
                  </a:lnTo>
                  <a:lnTo>
                    <a:pt x="666750" y="292894"/>
                  </a:lnTo>
                  <a:lnTo>
                    <a:pt x="938212" y="221456"/>
                  </a:lnTo>
                  <a:lnTo>
                    <a:pt x="1116806" y="169069"/>
                  </a:lnTo>
                  <a:lnTo>
                    <a:pt x="1397793" y="100012"/>
                  </a:lnTo>
                  <a:lnTo>
                    <a:pt x="1495425" y="73819"/>
                  </a:lnTo>
                  <a:lnTo>
                    <a:pt x="1533525" y="50006"/>
                  </a:lnTo>
                  <a:lnTo>
                    <a:pt x="1571625" y="11906"/>
                  </a:lnTo>
                  <a:lnTo>
                    <a:pt x="1595437" y="0"/>
                  </a:lnTo>
                  <a:lnTo>
                    <a:pt x="1654968" y="0"/>
                  </a:lnTo>
                  <a:lnTo>
                    <a:pt x="1707356" y="9525"/>
                  </a:lnTo>
                  <a:lnTo>
                    <a:pt x="1752600" y="21431"/>
                  </a:lnTo>
                  <a:lnTo>
                    <a:pt x="1783556" y="33337"/>
                  </a:lnTo>
                  <a:lnTo>
                    <a:pt x="1816893" y="50006"/>
                  </a:lnTo>
                  <a:lnTo>
                    <a:pt x="1838325" y="64294"/>
                  </a:lnTo>
                  <a:lnTo>
                    <a:pt x="1857375" y="83344"/>
                  </a:lnTo>
                  <a:lnTo>
                    <a:pt x="1871662" y="104775"/>
                  </a:lnTo>
                  <a:lnTo>
                    <a:pt x="1874043" y="126206"/>
                  </a:lnTo>
                  <a:lnTo>
                    <a:pt x="1864518" y="161925"/>
                  </a:lnTo>
                  <a:lnTo>
                    <a:pt x="1850231" y="183356"/>
                  </a:lnTo>
                  <a:lnTo>
                    <a:pt x="1759743" y="214312"/>
                  </a:lnTo>
                  <a:lnTo>
                    <a:pt x="1516856" y="288131"/>
                  </a:lnTo>
                  <a:lnTo>
                    <a:pt x="1369218" y="32146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1">
              <a:extLst>
                <a:ext uri="{FF2B5EF4-FFF2-40B4-BE49-F238E27FC236}">
                  <a16:creationId xmlns:a16="http://schemas.microsoft.com/office/drawing/2014/main" id="{E63EED3A-1D26-4364-910B-0B6FA64CECD6}"/>
                </a:ext>
              </a:extLst>
            </p:cNvPr>
            <p:cNvSpPr/>
            <p:nvPr/>
          </p:nvSpPr>
          <p:spPr>
            <a:xfrm rot="16200000">
              <a:off x="3815558" y="3920332"/>
              <a:ext cx="2193925" cy="363538"/>
            </a:xfrm>
            <a:custGeom>
              <a:avLst/>
              <a:gdLst>
                <a:gd name="connsiteX0" fmla="*/ 873919 w 2193131"/>
                <a:gd name="connsiteY0" fmla="*/ 300037 h 364331"/>
                <a:gd name="connsiteX1" fmla="*/ 421481 w 2193131"/>
                <a:gd name="connsiteY1" fmla="*/ 288131 h 364331"/>
                <a:gd name="connsiteX2" fmla="*/ 78581 w 2193131"/>
                <a:gd name="connsiteY2" fmla="*/ 290512 h 364331"/>
                <a:gd name="connsiteX3" fmla="*/ 0 w 2193131"/>
                <a:gd name="connsiteY3" fmla="*/ 66675 h 364331"/>
                <a:gd name="connsiteX4" fmla="*/ 271462 w 2193131"/>
                <a:gd name="connsiteY4" fmla="*/ 61912 h 364331"/>
                <a:gd name="connsiteX5" fmla="*/ 647700 w 2193131"/>
                <a:gd name="connsiteY5" fmla="*/ 66675 h 364331"/>
                <a:gd name="connsiteX6" fmla="*/ 1109662 w 2193131"/>
                <a:gd name="connsiteY6" fmla="*/ 80962 h 364331"/>
                <a:gd name="connsiteX7" fmla="*/ 1376362 w 2193131"/>
                <a:gd name="connsiteY7" fmla="*/ 88106 h 364331"/>
                <a:gd name="connsiteX8" fmla="*/ 1552575 w 2193131"/>
                <a:gd name="connsiteY8" fmla="*/ 85725 h 364331"/>
                <a:gd name="connsiteX9" fmla="*/ 1840706 w 2193131"/>
                <a:gd name="connsiteY9" fmla="*/ 88106 h 364331"/>
                <a:gd name="connsiteX10" fmla="*/ 1900237 w 2193131"/>
                <a:gd name="connsiteY10" fmla="*/ 83344 h 364331"/>
                <a:gd name="connsiteX11" fmla="*/ 1943100 w 2193131"/>
                <a:gd name="connsiteY11" fmla="*/ 76200 h 364331"/>
                <a:gd name="connsiteX12" fmla="*/ 1985962 w 2193131"/>
                <a:gd name="connsiteY12" fmla="*/ 59531 h 364331"/>
                <a:gd name="connsiteX13" fmla="*/ 2095500 w 2193131"/>
                <a:gd name="connsiteY13" fmla="*/ 0 h 364331"/>
                <a:gd name="connsiteX14" fmla="*/ 2193131 w 2193131"/>
                <a:gd name="connsiteY14" fmla="*/ 152400 h 364331"/>
                <a:gd name="connsiteX15" fmla="*/ 2069306 w 2193131"/>
                <a:gd name="connsiteY15" fmla="*/ 259556 h 364331"/>
                <a:gd name="connsiteX16" fmla="*/ 2016919 w 2193131"/>
                <a:gd name="connsiteY16" fmla="*/ 309562 h 364331"/>
                <a:gd name="connsiteX17" fmla="*/ 1985962 w 2193131"/>
                <a:gd name="connsiteY17" fmla="*/ 335756 h 364331"/>
                <a:gd name="connsiteX18" fmla="*/ 1952625 w 2193131"/>
                <a:gd name="connsiteY18" fmla="*/ 352425 h 364331"/>
                <a:gd name="connsiteX19" fmla="*/ 1916906 w 2193131"/>
                <a:gd name="connsiteY19" fmla="*/ 361950 h 364331"/>
                <a:gd name="connsiteX20" fmla="*/ 1876425 w 2193131"/>
                <a:gd name="connsiteY20" fmla="*/ 364331 h 364331"/>
                <a:gd name="connsiteX21" fmla="*/ 1843087 w 2193131"/>
                <a:gd name="connsiteY21" fmla="*/ 359569 h 364331"/>
                <a:gd name="connsiteX22" fmla="*/ 1802606 w 2193131"/>
                <a:gd name="connsiteY22" fmla="*/ 342900 h 364331"/>
                <a:gd name="connsiteX23" fmla="*/ 1757362 w 2193131"/>
                <a:gd name="connsiteY23" fmla="*/ 335756 h 364331"/>
                <a:gd name="connsiteX24" fmla="*/ 1621631 w 2193131"/>
                <a:gd name="connsiteY24" fmla="*/ 335756 h 364331"/>
                <a:gd name="connsiteX25" fmla="*/ 1443037 w 2193131"/>
                <a:gd name="connsiteY25" fmla="*/ 333375 h 364331"/>
                <a:gd name="connsiteX26" fmla="*/ 873919 w 2193131"/>
                <a:gd name="connsiteY26" fmla="*/ 300037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93131" h="364331">
                  <a:moveTo>
                    <a:pt x="873919" y="300037"/>
                  </a:moveTo>
                  <a:lnTo>
                    <a:pt x="421481" y="288131"/>
                  </a:lnTo>
                  <a:lnTo>
                    <a:pt x="78581" y="290512"/>
                  </a:lnTo>
                  <a:lnTo>
                    <a:pt x="0" y="66675"/>
                  </a:lnTo>
                  <a:lnTo>
                    <a:pt x="271462" y="61912"/>
                  </a:lnTo>
                  <a:lnTo>
                    <a:pt x="647700" y="66675"/>
                  </a:lnTo>
                  <a:lnTo>
                    <a:pt x="1109662" y="80962"/>
                  </a:lnTo>
                  <a:lnTo>
                    <a:pt x="1376362" y="88106"/>
                  </a:lnTo>
                  <a:lnTo>
                    <a:pt x="1552575" y="85725"/>
                  </a:lnTo>
                  <a:lnTo>
                    <a:pt x="1840706" y="88106"/>
                  </a:lnTo>
                  <a:lnTo>
                    <a:pt x="1900237" y="83344"/>
                  </a:lnTo>
                  <a:lnTo>
                    <a:pt x="1943100" y="76200"/>
                  </a:lnTo>
                  <a:lnTo>
                    <a:pt x="1985962" y="59531"/>
                  </a:lnTo>
                  <a:lnTo>
                    <a:pt x="2095500" y="0"/>
                  </a:lnTo>
                  <a:lnTo>
                    <a:pt x="2193131" y="152400"/>
                  </a:lnTo>
                  <a:lnTo>
                    <a:pt x="2069306" y="259556"/>
                  </a:lnTo>
                  <a:lnTo>
                    <a:pt x="2016919" y="309562"/>
                  </a:lnTo>
                  <a:lnTo>
                    <a:pt x="1985962" y="335756"/>
                  </a:lnTo>
                  <a:lnTo>
                    <a:pt x="1952625" y="352425"/>
                  </a:lnTo>
                  <a:lnTo>
                    <a:pt x="1916906" y="361950"/>
                  </a:lnTo>
                  <a:lnTo>
                    <a:pt x="1876425" y="364331"/>
                  </a:lnTo>
                  <a:lnTo>
                    <a:pt x="1843087" y="359569"/>
                  </a:lnTo>
                  <a:lnTo>
                    <a:pt x="1802606" y="342900"/>
                  </a:lnTo>
                  <a:lnTo>
                    <a:pt x="1757362" y="335756"/>
                  </a:lnTo>
                  <a:lnTo>
                    <a:pt x="1621631" y="335756"/>
                  </a:lnTo>
                  <a:lnTo>
                    <a:pt x="1443037" y="333375"/>
                  </a:lnTo>
                  <a:lnTo>
                    <a:pt x="873919" y="300037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2">
              <a:extLst>
                <a:ext uri="{FF2B5EF4-FFF2-40B4-BE49-F238E27FC236}">
                  <a16:creationId xmlns:a16="http://schemas.microsoft.com/office/drawing/2014/main" id="{E67C4AF1-8E50-4DC8-9D27-AE57F5CA2DD8}"/>
                </a:ext>
              </a:extLst>
            </p:cNvPr>
            <p:cNvSpPr/>
            <p:nvPr/>
          </p:nvSpPr>
          <p:spPr>
            <a:xfrm>
              <a:off x="3760788" y="4783138"/>
              <a:ext cx="2044700" cy="800100"/>
            </a:xfrm>
            <a:custGeom>
              <a:avLst/>
              <a:gdLst>
                <a:gd name="connsiteX0" fmla="*/ 1345406 w 2045494"/>
                <a:gd name="connsiteY0" fmla="*/ 397669 h 800100"/>
                <a:gd name="connsiteX1" fmla="*/ 1097756 w 2045494"/>
                <a:gd name="connsiteY1" fmla="*/ 511969 h 800100"/>
                <a:gd name="connsiteX2" fmla="*/ 881062 w 2045494"/>
                <a:gd name="connsiteY2" fmla="*/ 602457 h 800100"/>
                <a:gd name="connsiteX3" fmla="*/ 795337 w 2045494"/>
                <a:gd name="connsiteY3" fmla="*/ 638175 h 800100"/>
                <a:gd name="connsiteX4" fmla="*/ 638175 w 2045494"/>
                <a:gd name="connsiteY4" fmla="*/ 721519 h 800100"/>
                <a:gd name="connsiteX5" fmla="*/ 511969 w 2045494"/>
                <a:gd name="connsiteY5" fmla="*/ 783432 h 800100"/>
                <a:gd name="connsiteX6" fmla="*/ 490537 w 2045494"/>
                <a:gd name="connsiteY6" fmla="*/ 795338 h 800100"/>
                <a:gd name="connsiteX7" fmla="*/ 459581 w 2045494"/>
                <a:gd name="connsiteY7" fmla="*/ 800100 h 800100"/>
                <a:gd name="connsiteX8" fmla="*/ 416719 w 2045494"/>
                <a:gd name="connsiteY8" fmla="*/ 797719 h 800100"/>
                <a:gd name="connsiteX9" fmla="*/ 376237 w 2045494"/>
                <a:gd name="connsiteY9" fmla="*/ 785813 h 800100"/>
                <a:gd name="connsiteX10" fmla="*/ 323850 w 2045494"/>
                <a:gd name="connsiteY10" fmla="*/ 766763 h 800100"/>
                <a:gd name="connsiteX11" fmla="*/ 240506 w 2045494"/>
                <a:gd name="connsiteY11" fmla="*/ 714375 h 800100"/>
                <a:gd name="connsiteX12" fmla="*/ 161925 w 2045494"/>
                <a:gd name="connsiteY12" fmla="*/ 654844 h 800100"/>
                <a:gd name="connsiteX13" fmla="*/ 69056 w 2045494"/>
                <a:gd name="connsiteY13" fmla="*/ 571500 h 800100"/>
                <a:gd name="connsiteX14" fmla="*/ 35719 w 2045494"/>
                <a:gd name="connsiteY14" fmla="*/ 538163 h 800100"/>
                <a:gd name="connsiteX15" fmla="*/ 16669 w 2045494"/>
                <a:gd name="connsiteY15" fmla="*/ 511969 h 800100"/>
                <a:gd name="connsiteX16" fmla="*/ 2381 w 2045494"/>
                <a:gd name="connsiteY16" fmla="*/ 483394 h 800100"/>
                <a:gd name="connsiteX17" fmla="*/ 0 w 2045494"/>
                <a:gd name="connsiteY17" fmla="*/ 459582 h 800100"/>
                <a:gd name="connsiteX18" fmla="*/ 7144 w 2045494"/>
                <a:gd name="connsiteY18" fmla="*/ 445294 h 800100"/>
                <a:gd name="connsiteX19" fmla="*/ 28575 w 2045494"/>
                <a:gd name="connsiteY19" fmla="*/ 438150 h 800100"/>
                <a:gd name="connsiteX20" fmla="*/ 52387 w 2045494"/>
                <a:gd name="connsiteY20" fmla="*/ 440532 h 800100"/>
                <a:gd name="connsiteX21" fmla="*/ 88106 w 2045494"/>
                <a:gd name="connsiteY21" fmla="*/ 457200 h 800100"/>
                <a:gd name="connsiteX22" fmla="*/ 126206 w 2045494"/>
                <a:gd name="connsiteY22" fmla="*/ 483394 h 800100"/>
                <a:gd name="connsiteX23" fmla="*/ 169069 w 2045494"/>
                <a:gd name="connsiteY23" fmla="*/ 507207 h 800100"/>
                <a:gd name="connsiteX24" fmla="*/ 240506 w 2045494"/>
                <a:gd name="connsiteY24" fmla="*/ 533400 h 800100"/>
                <a:gd name="connsiteX25" fmla="*/ 302419 w 2045494"/>
                <a:gd name="connsiteY25" fmla="*/ 545307 h 800100"/>
                <a:gd name="connsiteX26" fmla="*/ 350044 w 2045494"/>
                <a:gd name="connsiteY26" fmla="*/ 545307 h 800100"/>
                <a:gd name="connsiteX27" fmla="*/ 409575 w 2045494"/>
                <a:gd name="connsiteY27" fmla="*/ 542925 h 800100"/>
                <a:gd name="connsiteX28" fmla="*/ 535781 w 2045494"/>
                <a:gd name="connsiteY28" fmla="*/ 516732 h 800100"/>
                <a:gd name="connsiteX29" fmla="*/ 752475 w 2045494"/>
                <a:gd name="connsiteY29" fmla="*/ 450057 h 800100"/>
                <a:gd name="connsiteX30" fmla="*/ 1064419 w 2045494"/>
                <a:gd name="connsiteY30" fmla="*/ 333375 h 800100"/>
                <a:gd name="connsiteX31" fmla="*/ 1216819 w 2045494"/>
                <a:gd name="connsiteY31" fmla="*/ 285750 h 800100"/>
                <a:gd name="connsiteX32" fmla="*/ 1407319 w 2045494"/>
                <a:gd name="connsiteY32" fmla="*/ 221457 h 800100"/>
                <a:gd name="connsiteX33" fmla="*/ 1676400 w 2045494"/>
                <a:gd name="connsiteY33" fmla="*/ 123825 h 800100"/>
                <a:gd name="connsiteX34" fmla="*/ 1926431 w 2045494"/>
                <a:gd name="connsiteY34" fmla="*/ 30957 h 800100"/>
                <a:gd name="connsiteX35" fmla="*/ 1974056 w 2045494"/>
                <a:gd name="connsiteY35" fmla="*/ 14288 h 800100"/>
                <a:gd name="connsiteX36" fmla="*/ 2005012 w 2045494"/>
                <a:gd name="connsiteY36" fmla="*/ 2382 h 800100"/>
                <a:gd name="connsiteX37" fmla="*/ 2026444 w 2045494"/>
                <a:gd name="connsiteY37" fmla="*/ 0 h 800100"/>
                <a:gd name="connsiteX38" fmla="*/ 2038350 w 2045494"/>
                <a:gd name="connsiteY38" fmla="*/ 7144 h 800100"/>
                <a:gd name="connsiteX39" fmla="*/ 2045494 w 2045494"/>
                <a:gd name="connsiteY39" fmla="*/ 21432 h 800100"/>
                <a:gd name="connsiteX40" fmla="*/ 2035969 w 2045494"/>
                <a:gd name="connsiteY40" fmla="*/ 35719 h 800100"/>
                <a:gd name="connsiteX41" fmla="*/ 1988344 w 2045494"/>
                <a:gd name="connsiteY41" fmla="*/ 66675 h 800100"/>
                <a:gd name="connsiteX42" fmla="*/ 1857375 w 2045494"/>
                <a:gd name="connsiteY42" fmla="*/ 140494 h 800100"/>
                <a:gd name="connsiteX43" fmla="*/ 1616869 w 2045494"/>
                <a:gd name="connsiteY43" fmla="*/ 266700 h 800100"/>
                <a:gd name="connsiteX44" fmla="*/ 1345406 w 2045494"/>
                <a:gd name="connsiteY44" fmla="*/ 397669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45494" h="800100">
                  <a:moveTo>
                    <a:pt x="1345406" y="397669"/>
                  </a:moveTo>
                  <a:lnTo>
                    <a:pt x="1097756" y="511969"/>
                  </a:lnTo>
                  <a:lnTo>
                    <a:pt x="881062" y="602457"/>
                  </a:lnTo>
                  <a:lnTo>
                    <a:pt x="795337" y="638175"/>
                  </a:lnTo>
                  <a:lnTo>
                    <a:pt x="638175" y="721519"/>
                  </a:lnTo>
                  <a:lnTo>
                    <a:pt x="511969" y="783432"/>
                  </a:lnTo>
                  <a:lnTo>
                    <a:pt x="490537" y="795338"/>
                  </a:lnTo>
                  <a:lnTo>
                    <a:pt x="459581" y="800100"/>
                  </a:lnTo>
                  <a:lnTo>
                    <a:pt x="416719" y="797719"/>
                  </a:lnTo>
                  <a:lnTo>
                    <a:pt x="376237" y="785813"/>
                  </a:lnTo>
                  <a:lnTo>
                    <a:pt x="323850" y="766763"/>
                  </a:lnTo>
                  <a:lnTo>
                    <a:pt x="240506" y="714375"/>
                  </a:lnTo>
                  <a:lnTo>
                    <a:pt x="161925" y="654844"/>
                  </a:lnTo>
                  <a:lnTo>
                    <a:pt x="69056" y="571500"/>
                  </a:lnTo>
                  <a:lnTo>
                    <a:pt x="35719" y="538163"/>
                  </a:lnTo>
                  <a:lnTo>
                    <a:pt x="16669" y="511969"/>
                  </a:lnTo>
                  <a:lnTo>
                    <a:pt x="2381" y="483394"/>
                  </a:lnTo>
                  <a:lnTo>
                    <a:pt x="0" y="459582"/>
                  </a:lnTo>
                  <a:lnTo>
                    <a:pt x="7144" y="445294"/>
                  </a:lnTo>
                  <a:lnTo>
                    <a:pt x="28575" y="438150"/>
                  </a:lnTo>
                  <a:lnTo>
                    <a:pt x="52387" y="440532"/>
                  </a:lnTo>
                  <a:lnTo>
                    <a:pt x="88106" y="457200"/>
                  </a:lnTo>
                  <a:lnTo>
                    <a:pt x="126206" y="483394"/>
                  </a:lnTo>
                  <a:lnTo>
                    <a:pt x="169069" y="507207"/>
                  </a:lnTo>
                  <a:lnTo>
                    <a:pt x="240506" y="533400"/>
                  </a:lnTo>
                  <a:lnTo>
                    <a:pt x="302419" y="545307"/>
                  </a:lnTo>
                  <a:lnTo>
                    <a:pt x="350044" y="545307"/>
                  </a:lnTo>
                  <a:lnTo>
                    <a:pt x="409575" y="542925"/>
                  </a:lnTo>
                  <a:lnTo>
                    <a:pt x="535781" y="516732"/>
                  </a:lnTo>
                  <a:lnTo>
                    <a:pt x="752475" y="450057"/>
                  </a:lnTo>
                  <a:lnTo>
                    <a:pt x="1064419" y="333375"/>
                  </a:lnTo>
                  <a:lnTo>
                    <a:pt x="1216819" y="285750"/>
                  </a:lnTo>
                  <a:lnTo>
                    <a:pt x="1407319" y="221457"/>
                  </a:lnTo>
                  <a:lnTo>
                    <a:pt x="1676400" y="123825"/>
                  </a:lnTo>
                  <a:lnTo>
                    <a:pt x="1926431" y="30957"/>
                  </a:lnTo>
                  <a:lnTo>
                    <a:pt x="1974056" y="14288"/>
                  </a:lnTo>
                  <a:lnTo>
                    <a:pt x="2005012" y="2382"/>
                  </a:lnTo>
                  <a:lnTo>
                    <a:pt x="2026444" y="0"/>
                  </a:lnTo>
                  <a:lnTo>
                    <a:pt x="2038350" y="7144"/>
                  </a:lnTo>
                  <a:lnTo>
                    <a:pt x="2045494" y="21432"/>
                  </a:lnTo>
                  <a:lnTo>
                    <a:pt x="2035969" y="35719"/>
                  </a:lnTo>
                  <a:lnTo>
                    <a:pt x="1988344" y="66675"/>
                  </a:lnTo>
                  <a:lnTo>
                    <a:pt x="1857375" y="140494"/>
                  </a:lnTo>
                  <a:lnTo>
                    <a:pt x="1616869" y="266700"/>
                  </a:lnTo>
                  <a:lnTo>
                    <a:pt x="1345406" y="39766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8">
              <a:extLst>
                <a:ext uri="{FF2B5EF4-FFF2-40B4-BE49-F238E27FC236}">
                  <a16:creationId xmlns:a16="http://schemas.microsoft.com/office/drawing/2014/main" id="{793AE653-FD28-4E11-A92A-95A196C58C41}"/>
                </a:ext>
              </a:extLst>
            </p:cNvPr>
            <p:cNvSpPr/>
            <p:nvPr/>
          </p:nvSpPr>
          <p:spPr>
            <a:xfrm>
              <a:off x="6191251" y="2376488"/>
              <a:ext cx="2174875" cy="444500"/>
            </a:xfrm>
            <a:custGeom>
              <a:avLst/>
              <a:gdLst>
                <a:gd name="connsiteX0" fmla="*/ 1138238 w 2174081"/>
                <a:gd name="connsiteY0" fmla="*/ 307181 h 445293"/>
                <a:gd name="connsiteX1" fmla="*/ 714375 w 2174081"/>
                <a:gd name="connsiteY1" fmla="*/ 354806 h 445293"/>
                <a:gd name="connsiteX2" fmla="*/ 114300 w 2174081"/>
                <a:gd name="connsiteY2" fmla="*/ 445293 h 445293"/>
                <a:gd name="connsiteX3" fmla="*/ 0 w 2174081"/>
                <a:gd name="connsiteY3" fmla="*/ 290512 h 445293"/>
                <a:gd name="connsiteX4" fmla="*/ 157163 w 2174081"/>
                <a:gd name="connsiteY4" fmla="*/ 264318 h 445293"/>
                <a:gd name="connsiteX5" fmla="*/ 476250 w 2174081"/>
                <a:gd name="connsiteY5" fmla="*/ 207168 h 445293"/>
                <a:gd name="connsiteX6" fmla="*/ 881063 w 2174081"/>
                <a:gd name="connsiteY6" fmla="*/ 140493 h 445293"/>
                <a:gd name="connsiteX7" fmla="*/ 1100138 w 2174081"/>
                <a:gd name="connsiteY7" fmla="*/ 119062 h 445293"/>
                <a:gd name="connsiteX8" fmla="*/ 1271588 w 2174081"/>
                <a:gd name="connsiteY8" fmla="*/ 92868 h 445293"/>
                <a:gd name="connsiteX9" fmla="*/ 1595438 w 2174081"/>
                <a:gd name="connsiteY9" fmla="*/ 47625 h 445293"/>
                <a:gd name="connsiteX10" fmla="*/ 1700213 w 2174081"/>
                <a:gd name="connsiteY10" fmla="*/ 14287 h 445293"/>
                <a:gd name="connsiteX11" fmla="*/ 1745456 w 2174081"/>
                <a:gd name="connsiteY11" fmla="*/ 4762 h 445293"/>
                <a:gd name="connsiteX12" fmla="*/ 1785938 w 2174081"/>
                <a:gd name="connsiteY12" fmla="*/ 0 h 445293"/>
                <a:gd name="connsiteX13" fmla="*/ 1838325 w 2174081"/>
                <a:gd name="connsiteY13" fmla="*/ 9525 h 445293"/>
                <a:gd name="connsiteX14" fmla="*/ 1966913 w 2174081"/>
                <a:gd name="connsiteY14" fmla="*/ 47625 h 445293"/>
                <a:gd name="connsiteX15" fmla="*/ 2050256 w 2174081"/>
                <a:gd name="connsiteY15" fmla="*/ 73818 h 445293"/>
                <a:gd name="connsiteX16" fmla="*/ 2090738 w 2174081"/>
                <a:gd name="connsiteY16" fmla="*/ 95250 h 445293"/>
                <a:gd name="connsiteX17" fmla="*/ 2121694 w 2174081"/>
                <a:gd name="connsiteY17" fmla="*/ 114300 h 445293"/>
                <a:gd name="connsiteX18" fmla="*/ 2147888 w 2174081"/>
                <a:gd name="connsiteY18" fmla="*/ 135731 h 445293"/>
                <a:gd name="connsiteX19" fmla="*/ 2169319 w 2174081"/>
                <a:gd name="connsiteY19" fmla="*/ 159543 h 445293"/>
                <a:gd name="connsiteX20" fmla="*/ 2174081 w 2174081"/>
                <a:gd name="connsiteY20" fmla="*/ 173831 h 445293"/>
                <a:gd name="connsiteX21" fmla="*/ 2169319 w 2174081"/>
                <a:gd name="connsiteY21" fmla="*/ 197643 h 445293"/>
                <a:gd name="connsiteX22" fmla="*/ 2152650 w 2174081"/>
                <a:gd name="connsiteY22" fmla="*/ 216693 h 445293"/>
                <a:gd name="connsiteX23" fmla="*/ 2112169 w 2174081"/>
                <a:gd name="connsiteY23" fmla="*/ 238125 h 445293"/>
                <a:gd name="connsiteX24" fmla="*/ 2026444 w 2174081"/>
                <a:gd name="connsiteY24" fmla="*/ 259556 h 445293"/>
                <a:gd name="connsiteX25" fmla="*/ 1940719 w 2174081"/>
                <a:gd name="connsiteY25" fmla="*/ 273843 h 445293"/>
                <a:gd name="connsiteX26" fmla="*/ 1866900 w 2174081"/>
                <a:gd name="connsiteY26" fmla="*/ 266700 h 445293"/>
                <a:gd name="connsiteX27" fmla="*/ 1690688 w 2174081"/>
                <a:gd name="connsiteY27" fmla="*/ 266700 h 445293"/>
                <a:gd name="connsiteX28" fmla="*/ 1378744 w 2174081"/>
                <a:gd name="connsiteY28" fmla="*/ 285750 h 445293"/>
                <a:gd name="connsiteX29" fmla="*/ 1138238 w 2174081"/>
                <a:gd name="connsiteY29" fmla="*/ 307181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74081" h="445293">
                  <a:moveTo>
                    <a:pt x="1138238" y="307181"/>
                  </a:moveTo>
                  <a:lnTo>
                    <a:pt x="714375" y="354806"/>
                  </a:lnTo>
                  <a:lnTo>
                    <a:pt x="114300" y="445293"/>
                  </a:lnTo>
                  <a:lnTo>
                    <a:pt x="0" y="290512"/>
                  </a:lnTo>
                  <a:lnTo>
                    <a:pt x="157163" y="264318"/>
                  </a:lnTo>
                  <a:lnTo>
                    <a:pt x="476250" y="207168"/>
                  </a:lnTo>
                  <a:lnTo>
                    <a:pt x="881063" y="140493"/>
                  </a:lnTo>
                  <a:lnTo>
                    <a:pt x="1100138" y="119062"/>
                  </a:lnTo>
                  <a:lnTo>
                    <a:pt x="1271588" y="92868"/>
                  </a:lnTo>
                  <a:lnTo>
                    <a:pt x="1595438" y="47625"/>
                  </a:lnTo>
                  <a:lnTo>
                    <a:pt x="1700213" y="14287"/>
                  </a:lnTo>
                  <a:lnTo>
                    <a:pt x="1745456" y="4762"/>
                  </a:lnTo>
                  <a:lnTo>
                    <a:pt x="1785938" y="0"/>
                  </a:lnTo>
                  <a:lnTo>
                    <a:pt x="1838325" y="9525"/>
                  </a:lnTo>
                  <a:lnTo>
                    <a:pt x="1966913" y="47625"/>
                  </a:lnTo>
                  <a:lnTo>
                    <a:pt x="2050256" y="73818"/>
                  </a:lnTo>
                  <a:lnTo>
                    <a:pt x="2090738" y="95250"/>
                  </a:lnTo>
                  <a:lnTo>
                    <a:pt x="2121694" y="114300"/>
                  </a:lnTo>
                  <a:lnTo>
                    <a:pt x="2147888" y="135731"/>
                  </a:lnTo>
                  <a:lnTo>
                    <a:pt x="2169319" y="159543"/>
                  </a:lnTo>
                  <a:lnTo>
                    <a:pt x="2174081" y="173831"/>
                  </a:lnTo>
                  <a:lnTo>
                    <a:pt x="2169319" y="197643"/>
                  </a:lnTo>
                  <a:lnTo>
                    <a:pt x="2152650" y="216693"/>
                  </a:lnTo>
                  <a:lnTo>
                    <a:pt x="2112169" y="238125"/>
                  </a:lnTo>
                  <a:lnTo>
                    <a:pt x="2026444" y="259556"/>
                  </a:lnTo>
                  <a:lnTo>
                    <a:pt x="1940719" y="273843"/>
                  </a:lnTo>
                  <a:lnTo>
                    <a:pt x="1866900" y="266700"/>
                  </a:lnTo>
                  <a:lnTo>
                    <a:pt x="1690688" y="266700"/>
                  </a:lnTo>
                  <a:lnTo>
                    <a:pt x="1378744" y="285750"/>
                  </a:lnTo>
                  <a:lnTo>
                    <a:pt x="1138238" y="307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2">
              <a:extLst>
                <a:ext uri="{FF2B5EF4-FFF2-40B4-BE49-F238E27FC236}">
                  <a16:creationId xmlns:a16="http://schemas.microsoft.com/office/drawing/2014/main" id="{025BFE9A-D089-4D38-BB99-50DB5467D644}"/>
                </a:ext>
              </a:extLst>
            </p:cNvPr>
            <p:cNvSpPr/>
            <p:nvPr/>
          </p:nvSpPr>
          <p:spPr>
            <a:xfrm rot="16200000">
              <a:off x="4302919" y="3604419"/>
              <a:ext cx="3155950" cy="1042988"/>
            </a:xfrm>
            <a:custGeom>
              <a:avLst/>
              <a:gdLst>
                <a:gd name="connsiteX0" fmla="*/ 1681842 w 3156857"/>
                <a:gd name="connsiteY0" fmla="*/ 974272 h 1042307"/>
                <a:gd name="connsiteX1" fmla="*/ 1504950 w 3156857"/>
                <a:gd name="connsiteY1" fmla="*/ 930729 h 1042307"/>
                <a:gd name="connsiteX2" fmla="*/ 1341664 w 3156857"/>
                <a:gd name="connsiteY2" fmla="*/ 879022 h 1042307"/>
                <a:gd name="connsiteX3" fmla="*/ 1211035 w 3156857"/>
                <a:gd name="connsiteY3" fmla="*/ 830036 h 1042307"/>
                <a:gd name="connsiteX4" fmla="*/ 1055914 w 3156857"/>
                <a:gd name="connsiteY4" fmla="*/ 762000 h 1042307"/>
                <a:gd name="connsiteX5" fmla="*/ 859971 w 3156857"/>
                <a:gd name="connsiteY5" fmla="*/ 661307 h 1042307"/>
                <a:gd name="connsiteX6" fmla="*/ 693964 w 3156857"/>
                <a:gd name="connsiteY6" fmla="*/ 568779 h 1042307"/>
                <a:gd name="connsiteX7" fmla="*/ 508907 w 3156857"/>
                <a:gd name="connsiteY7" fmla="*/ 449036 h 1042307"/>
                <a:gd name="connsiteX8" fmla="*/ 383721 w 3156857"/>
                <a:gd name="connsiteY8" fmla="*/ 359229 h 1042307"/>
                <a:gd name="connsiteX9" fmla="*/ 255814 w 3156857"/>
                <a:gd name="connsiteY9" fmla="*/ 261257 h 1042307"/>
                <a:gd name="connsiteX10" fmla="*/ 87085 w 3156857"/>
                <a:gd name="connsiteY10" fmla="*/ 127907 h 1042307"/>
                <a:gd name="connsiteX11" fmla="*/ 27214 w 3156857"/>
                <a:gd name="connsiteY11" fmla="*/ 78922 h 1042307"/>
                <a:gd name="connsiteX12" fmla="*/ 10885 w 3156857"/>
                <a:gd name="connsiteY12" fmla="*/ 59872 h 1042307"/>
                <a:gd name="connsiteX13" fmla="*/ 0 w 3156857"/>
                <a:gd name="connsiteY13" fmla="*/ 32657 h 1042307"/>
                <a:gd name="connsiteX14" fmla="*/ 2721 w 3156857"/>
                <a:gd name="connsiteY14" fmla="*/ 10886 h 1042307"/>
                <a:gd name="connsiteX15" fmla="*/ 16328 w 3156857"/>
                <a:gd name="connsiteY15" fmla="*/ 0 h 1042307"/>
                <a:gd name="connsiteX16" fmla="*/ 32657 w 3156857"/>
                <a:gd name="connsiteY16" fmla="*/ 0 h 1042307"/>
                <a:gd name="connsiteX17" fmla="*/ 57150 w 3156857"/>
                <a:gd name="connsiteY17" fmla="*/ 10886 h 1042307"/>
                <a:gd name="connsiteX18" fmla="*/ 160564 w 3156857"/>
                <a:gd name="connsiteY18" fmla="*/ 84365 h 1042307"/>
                <a:gd name="connsiteX19" fmla="*/ 255814 w 3156857"/>
                <a:gd name="connsiteY19" fmla="*/ 149679 h 1042307"/>
                <a:gd name="connsiteX20" fmla="*/ 359228 w 3156857"/>
                <a:gd name="connsiteY20" fmla="*/ 214993 h 1042307"/>
                <a:gd name="connsiteX21" fmla="*/ 495300 w 3156857"/>
                <a:gd name="connsiteY21" fmla="*/ 296636 h 1042307"/>
                <a:gd name="connsiteX22" fmla="*/ 623207 w 3156857"/>
                <a:gd name="connsiteY22" fmla="*/ 367393 h 1042307"/>
                <a:gd name="connsiteX23" fmla="*/ 734785 w 3156857"/>
                <a:gd name="connsiteY23" fmla="*/ 424543 h 1042307"/>
                <a:gd name="connsiteX24" fmla="*/ 859971 w 3156857"/>
                <a:gd name="connsiteY24" fmla="*/ 481693 h 1042307"/>
                <a:gd name="connsiteX25" fmla="*/ 976992 w 3156857"/>
                <a:gd name="connsiteY25" fmla="*/ 530679 h 1042307"/>
                <a:gd name="connsiteX26" fmla="*/ 1113064 w 3156857"/>
                <a:gd name="connsiteY26" fmla="*/ 579665 h 1042307"/>
                <a:gd name="connsiteX27" fmla="*/ 1279071 w 3156857"/>
                <a:gd name="connsiteY27" fmla="*/ 634093 h 1042307"/>
                <a:gd name="connsiteX28" fmla="*/ 1458685 w 3156857"/>
                <a:gd name="connsiteY28" fmla="*/ 685800 h 1042307"/>
                <a:gd name="connsiteX29" fmla="*/ 1592035 w 3156857"/>
                <a:gd name="connsiteY29" fmla="*/ 718457 h 1042307"/>
                <a:gd name="connsiteX30" fmla="*/ 1730828 w 3156857"/>
                <a:gd name="connsiteY30" fmla="*/ 748393 h 1042307"/>
                <a:gd name="connsiteX31" fmla="*/ 1905000 w 3156857"/>
                <a:gd name="connsiteY31" fmla="*/ 778329 h 1042307"/>
                <a:gd name="connsiteX32" fmla="*/ 2057400 w 3156857"/>
                <a:gd name="connsiteY32" fmla="*/ 794657 h 1042307"/>
                <a:gd name="connsiteX33" fmla="*/ 2223407 w 3156857"/>
                <a:gd name="connsiteY33" fmla="*/ 797379 h 1042307"/>
                <a:gd name="connsiteX34" fmla="*/ 2514600 w 3156857"/>
                <a:gd name="connsiteY34" fmla="*/ 797379 h 1042307"/>
                <a:gd name="connsiteX35" fmla="*/ 2748642 w 3156857"/>
                <a:gd name="connsiteY35" fmla="*/ 797379 h 1042307"/>
                <a:gd name="connsiteX36" fmla="*/ 2808514 w 3156857"/>
                <a:gd name="connsiteY36" fmla="*/ 786493 h 1042307"/>
                <a:gd name="connsiteX37" fmla="*/ 2884714 w 3156857"/>
                <a:gd name="connsiteY37" fmla="*/ 764722 h 1042307"/>
                <a:gd name="connsiteX38" fmla="*/ 2971800 w 3156857"/>
                <a:gd name="connsiteY38" fmla="*/ 721179 h 1042307"/>
                <a:gd name="connsiteX39" fmla="*/ 3061607 w 3156857"/>
                <a:gd name="connsiteY39" fmla="*/ 653143 h 1042307"/>
                <a:gd name="connsiteX40" fmla="*/ 3091542 w 3156857"/>
                <a:gd name="connsiteY40" fmla="*/ 625929 h 1042307"/>
                <a:gd name="connsiteX41" fmla="*/ 3102428 w 3156857"/>
                <a:gd name="connsiteY41" fmla="*/ 615043 h 1042307"/>
                <a:gd name="connsiteX42" fmla="*/ 3126921 w 3156857"/>
                <a:gd name="connsiteY42" fmla="*/ 601436 h 1042307"/>
                <a:gd name="connsiteX43" fmla="*/ 3140528 w 3156857"/>
                <a:gd name="connsiteY43" fmla="*/ 601436 h 1042307"/>
                <a:gd name="connsiteX44" fmla="*/ 3151414 w 3156857"/>
                <a:gd name="connsiteY44" fmla="*/ 606879 h 1042307"/>
                <a:gd name="connsiteX45" fmla="*/ 3156857 w 3156857"/>
                <a:gd name="connsiteY45" fmla="*/ 628650 h 1042307"/>
                <a:gd name="connsiteX46" fmla="*/ 3143250 w 3156857"/>
                <a:gd name="connsiteY46" fmla="*/ 664029 h 1042307"/>
                <a:gd name="connsiteX47" fmla="*/ 3116035 w 3156857"/>
                <a:gd name="connsiteY47" fmla="*/ 756557 h 1042307"/>
                <a:gd name="connsiteX48" fmla="*/ 3091542 w 3156857"/>
                <a:gd name="connsiteY48" fmla="*/ 835479 h 1042307"/>
                <a:gd name="connsiteX49" fmla="*/ 3045278 w 3156857"/>
                <a:gd name="connsiteY49" fmla="*/ 949779 h 1042307"/>
                <a:gd name="connsiteX50" fmla="*/ 2901042 w 3156857"/>
                <a:gd name="connsiteY50" fmla="*/ 1042307 h 1042307"/>
                <a:gd name="connsiteX51" fmla="*/ 2536371 w 3156857"/>
                <a:gd name="connsiteY51" fmla="*/ 1042307 h 1042307"/>
                <a:gd name="connsiteX52" fmla="*/ 2310492 w 3156857"/>
                <a:gd name="connsiteY52" fmla="*/ 1042307 h 1042307"/>
                <a:gd name="connsiteX53" fmla="*/ 2193471 w 3156857"/>
                <a:gd name="connsiteY53" fmla="*/ 1039586 h 1042307"/>
                <a:gd name="connsiteX54" fmla="*/ 2076450 w 3156857"/>
                <a:gd name="connsiteY54" fmla="*/ 1034143 h 1042307"/>
                <a:gd name="connsiteX55" fmla="*/ 1951264 w 3156857"/>
                <a:gd name="connsiteY55" fmla="*/ 1020536 h 1042307"/>
                <a:gd name="connsiteX56" fmla="*/ 1681842 w 3156857"/>
                <a:gd name="connsiteY56" fmla="*/ 974272 h 1042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156857" h="1042307">
                  <a:moveTo>
                    <a:pt x="1681842" y="974272"/>
                  </a:moveTo>
                  <a:lnTo>
                    <a:pt x="1504950" y="930729"/>
                  </a:lnTo>
                  <a:lnTo>
                    <a:pt x="1341664" y="879022"/>
                  </a:lnTo>
                  <a:lnTo>
                    <a:pt x="1211035" y="830036"/>
                  </a:lnTo>
                  <a:lnTo>
                    <a:pt x="1055914" y="762000"/>
                  </a:lnTo>
                  <a:lnTo>
                    <a:pt x="859971" y="661307"/>
                  </a:lnTo>
                  <a:lnTo>
                    <a:pt x="693964" y="568779"/>
                  </a:lnTo>
                  <a:lnTo>
                    <a:pt x="508907" y="449036"/>
                  </a:lnTo>
                  <a:lnTo>
                    <a:pt x="383721" y="359229"/>
                  </a:lnTo>
                  <a:lnTo>
                    <a:pt x="255814" y="261257"/>
                  </a:lnTo>
                  <a:lnTo>
                    <a:pt x="87085" y="127907"/>
                  </a:lnTo>
                  <a:lnTo>
                    <a:pt x="27214" y="78922"/>
                  </a:lnTo>
                  <a:lnTo>
                    <a:pt x="10885" y="59872"/>
                  </a:lnTo>
                  <a:lnTo>
                    <a:pt x="0" y="32657"/>
                  </a:lnTo>
                  <a:lnTo>
                    <a:pt x="2721" y="10886"/>
                  </a:lnTo>
                  <a:lnTo>
                    <a:pt x="16328" y="0"/>
                  </a:lnTo>
                  <a:lnTo>
                    <a:pt x="32657" y="0"/>
                  </a:lnTo>
                  <a:lnTo>
                    <a:pt x="57150" y="10886"/>
                  </a:lnTo>
                  <a:lnTo>
                    <a:pt x="160564" y="84365"/>
                  </a:lnTo>
                  <a:lnTo>
                    <a:pt x="255814" y="149679"/>
                  </a:lnTo>
                  <a:lnTo>
                    <a:pt x="359228" y="214993"/>
                  </a:lnTo>
                  <a:lnTo>
                    <a:pt x="495300" y="296636"/>
                  </a:lnTo>
                  <a:lnTo>
                    <a:pt x="623207" y="367393"/>
                  </a:lnTo>
                  <a:lnTo>
                    <a:pt x="734785" y="424543"/>
                  </a:lnTo>
                  <a:lnTo>
                    <a:pt x="859971" y="481693"/>
                  </a:lnTo>
                  <a:lnTo>
                    <a:pt x="976992" y="530679"/>
                  </a:lnTo>
                  <a:lnTo>
                    <a:pt x="1113064" y="579665"/>
                  </a:lnTo>
                  <a:lnTo>
                    <a:pt x="1279071" y="634093"/>
                  </a:lnTo>
                  <a:lnTo>
                    <a:pt x="1458685" y="685800"/>
                  </a:lnTo>
                  <a:lnTo>
                    <a:pt x="1592035" y="718457"/>
                  </a:lnTo>
                  <a:lnTo>
                    <a:pt x="1730828" y="748393"/>
                  </a:lnTo>
                  <a:lnTo>
                    <a:pt x="1905000" y="778329"/>
                  </a:lnTo>
                  <a:lnTo>
                    <a:pt x="2057400" y="794657"/>
                  </a:lnTo>
                  <a:lnTo>
                    <a:pt x="2223407" y="797379"/>
                  </a:lnTo>
                  <a:lnTo>
                    <a:pt x="2514600" y="797379"/>
                  </a:lnTo>
                  <a:lnTo>
                    <a:pt x="2748642" y="797379"/>
                  </a:lnTo>
                  <a:lnTo>
                    <a:pt x="2808514" y="786493"/>
                  </a:lnTo>
                  <a:lnTo>
                    <a:pt x="2884714" y="764722"/>
                  </a:lnTo>
                  <a:lnTo>
                    <a:pt x="2971800" y="721179"/>
                  </a:lnTo>
                  <a:lnTo>
                    <a:pt x="3061607" y="653143"/>
                  </a:lnTo>
                  <a:lnTo>
                    <a:pt x="3091542" y="625929"/>
                  </a:lnTo>
                  <a:lnTo>
                    <a:pt x="3102428" y="615043"/>
                  </a:lnTo>
                  <a:lnTo>
                    <a:pt x="3126921" y="601436"/>
                  </a:lnTo>
                  <a:lnTo>
                    <a:pt x="3140528" y="601436"/>
                  </a:lnTo>
                  <a:lnTo>
                    <a:pt x="3151414" y="606879"/>
                  </a:lnTo>
                  <a:lnTo>
                    <a:pt x="3156857" y="628650"/>
                  </a:lnTo>
                  <a:lnTo>
                    <a:pt x="3143250" y="664029"/>
                  </a:lnTo>
                  <a:lnTo>
                    <a:pt x="3116035" y="756557"/>
                  </a:lnTo>
                  <a:lnTo>
                    <a:pt x="3091542" y="835479"/>
                  </a:lnTo>
                  <a:lnTo>
                    <a:pt x="3045278" y="949779"/>
                  </a:lnTo>
                  <a:lnTo>
                    <a:pt x="2901042" y="1042307"/>
                  </a:lnTo>
                  <a:lnTo>
                    <a:pt x="2536371" y="1042307"/>
                  </a:lnTo>
                  <a:lnTo>
                    <a:pt x="2310492" y="1042307"/>
                  </a:lnTo>
                  <a:lnTo>
                    <a:pt x="2193471" y="1039586"/>
                  </a:lnTo>
                  <a:lnTo>
                    <a:pt x="2076450" y="1034143"/>
                  </a:lnTo>
                  <a:lnTo>
                    <a:pt x="1951264" y="1020536"/>
                  </a:lnTo>
                  <a:lnTo>
                    <a:pt x="1681842" y="97427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3">
              <a:extLst>
                <a:ext uri="{FF2B5EF4-FFF2-40B4-BE49-F238E27FC236}">
                  <a16:creationId xmlns:a16="http://schemas.microsoft.com/office/drawing/2014/main" id="{3CB8819D-8A2C-42FA-A69A-A84D7926C3B1}"/>
                </a:ext>
              </a:extLst>
            </p:cNvPr>
            <p:cNvSpPr/>
            <p:nvPr/>
          </p:nvSpPr>
          <p:spPr>
            <a:xfrm rot="16200000">
              <a:off x="5741194" y="3806031"/>
              <a:ext cx="2286000" cy="1208088"/>
            </a:xfrm>
            <a:custGeom>
              <a:avLst/>
              <a:gdLst>
                <a:gd name="connsiteX0" fmla="*/ 1019175 w 2286000"/>
                <a:gd name="connsiteY0" fmla="*/ 788193 h 1207293"/>
                <a:gd name="connsiteX1" fmla="*/ 735806 w 2286000"/>
                <a:gd name="connsiteY1" fmla="*/ 628650 h 1207293"/>
                <a:gd name="connsiteX2" fmla="*/ 459581 w 2286000"/>
                <a:gd name="connsiteY2" fmla="*/ 469106 h 1207293"/>
                <a:gd name="connsiteX3" fmla="*/ 261937 w 2286000"/>
                <a:gd name="connsiteY3" fmla="*/ 342900 h 1207293"/>
                <a:gd name="connsiteX4" fmla="*/ 178593 w 2286000"/>
                <a:gd name="connsiteY4" fmla="*/ 285750 h 1207293"/>
                <a:gd name="connsiteX5" fmla="*/ 154781 w 2286000"/>
                <a:gd name="connsiteY5" fmla="*/ 276225 h 1207293"/>
                <a:gd name="connsiteX6" fmla="*/ 123825 w 2286000"/>
                <a:gd name="connsiteY6" fmla="*/ 271462 h 1207293"/>
                <a:gd name="connsiteX7" fmla="*/ 0 w 2286000"/>
                <a:gd name="connsiteY7" fmla="*/ 245268 h 1207293"/>
                <a:gd name="connsiteX8" fmla="*/ 40481 w 2286000"/>
                <a:gd name="connsiteY8" fmla="*/ 0 h 1207293"/>
                <a:gd name="connsiteX9" fmla="*/ 64293 w 2286000"/>
                <a:gd name="connsiteY9" fmla="*/ 7143 h 1207293"/>
                <a:gd name="connsiteX10" fmla="*/ 85725 w 2286000"/>
                <a:gd name="connsiteY10" fmla="*/ 30956 h 1207293"/>
                <a:gd name="connsiteX11" fmla="*/ 145256 w 2286000"/>
                <a:gd name="connsiteY11" fmla="*/ 92868 h 1207293"/>
                <a:gd name="connsiteX12" fmla="*/ 188118 w 2286000"/>
                <a:gd name="connsiteY12" fmla="*/ 133350 h 1207293"/>
                <a:gd name="connsiteX13" fmla="*/ 233362 w 2286000"/>
                <a:gd name="connsiteY13" fmla="*/ 171450 h 1207293"/>
                <a:gd name="connsiteX14" fmla="*/ 261937 w 2286000"/>
                <a:gd name="connsiteY14" fmla="*/ 197643 h 1207293"/>
                <a:gd name="connsiteX15" fmla="*/ 290512 w 2286000"/>
                <a:gd name="connsiteY15" fmla="*/ 216693 h 1207293"/>
                <a:gd name="connsiteX16" fmla="*/ 428625 w 2286000"/>
                <a:gd name="connsiteY16" fmla="*/ 292893 h 1207293"/>
                <a:gd name="connsiteX17" fmla="*/ 711993 w 2286000"/>
                <a:gd name="connsiteY17" fmla="*/ 428625 h 1207293"/>
                <a:gd name="connsiteX18" fmla="*/ 985837 w 2286000"/>
                <a:gd name="connsiteY18" fmla="*/ 547687 h 1207293"/>
                <a:gd name="connsiteX19" fmla="*/ 1240631 w 2286000"/>
                <a:gd name="connsiteY19" fmla="*/ 657225 h 1207293"/>
                <a:gd name="connsiteX20" fmla="*/ 1514475 w 2286000"/>
                <a:gd name="connsiteY20" fmla="*/ 759618 h 1207293"/>
                <a:gd name="connsiteX21" fmla="*/ 1752600 w 2286000"/>
                <a:gd name="connsiteY21" fmla="*/ 840581 h 1207293"/>
                <a:gd name="connsiteX22" fmla="*/ 1866900 w 2286000"/>
                <a:gd name="connsiteY22" fmla="*/ 873918 h 1207293"/>
                <a:gd name="connsiteX23" fmla="*/ 1907381 w 2286000"/>
                <a:gd name="connsiteY23" fmla="*/ 878681 h 1207293"/>
                <a:gd name="connsiteX24" fmla="*/ 1952625 w 2286000"/>
                <a:gd name="connsiteY24" fmla="*/ 878681 h 1207293"/>
                <a:gd name="connsiteX25" fmla="*/ 2016918 w 2286000"/>
                <a:gd name="connsiteY25" fmla="*/ 866775 h 1207293"/>
                <a:gd name="connsiteX26" fmla="*/ 2102643 w 2286000"/>
                <a:gd name="connsiteY26" fmla="*/ 838200 h 1207293"/>
                <a:gd name="connsiteX27" fmla="*/ 2178843 w 2286000"/>
                <a:gd name="connsiteY27" fmla="*/ 802481 h 1207293"/>
                <a:gd name="connsiteX28" fmla="*/ 2219325 w 2286000"/>
                <a:gd name="connsiteY28" fmla="*/ 776287 h 1207293"/>
                <a:gd name="connsiteX29" fmla="*/ 2235993 w 2286000"/>
                <a:gd name="connsiteY29" fmla="*/ 766762 h 1207293"/>
                <a:gd name="connsiteX30" fmla="*/ 2257425 w 2286000"/>
                <a:gd name="connsiteY30" fmla="*/ 762000 h 1207293"/>
                <a:gd name="connsiteX31" fmla="*/ 2271712 w 2286000"/>
                <a:gd name="connsiteY31" fmla="*/ 762000 h 1207293"/>
                <a:gd name="connsiteX32" fmla="*/ 2281237 w 2286000"/>
                <a:gd name="connsiteY32" fmla="*/ 766762 h 1207293"/>
                <a:gd name="connsiteX33" fmla="*/ 2286000 w 2286000"/>
                <a:gd name="connsiteY33" fmla="*/ 781050 h 1207293"/>
                <a:gd name="connsiteX34" fmla="*/ 2281237 w 2286000"/>
                <a:gd name="connsiteY34" fmla="*/ 804862 h 1207293"/>
                <a:gd name="connsiteX35" fmla="*/ 2252662 w 2286000"/>
                <a:gd name="connsiteY35" fmla="*/ 852487 h 1207293"/>
                <a:gd name="connsiteX36" fmla="*/ 2174081 w 2286000"/>
                <a:gd name="connsiteY36" fmla="*/ 952500 h 1207293"/>
                <a:gd name="connsiteX37" fmla="*/ 2102643 w 2286000"/>
                <a:gd name="connsiteY37" fmla="*/ 1038225 h 1207293"/>
                <a:gd name="connsiteX38" fmla="*/ 2047875 w 2286000"/>
                <a:gd name="connsiteY38" fmla="*/ 1090612 h 1207293"/>
                <a:gd name="connsiteX39" fmla="*/ 2007393 w 2286000"/>
                <a:gd name="connsiteY39" fmla="*/ 1123950 h 1207293"/>
                <a:gd name="connsiteX40" fmla="*/ 1962150 w 2286000"/>
                <a:gd name="connsiteY40" fmla="*/ 1159668 h 1207293"/>
                <a:gd name="connsiteX41" fmla="*/ 1907381 w 2286000"/>
                <a:gd name="connsiteY41" fmla="*/ 1195387 h 1207293"/>
                <a:gd name="connsiteX42" fmla="*/ 1876425 w 2286000"/>
                <a:gd name="connsiteY42" fmla="*/ 1204912 h 1207293"/>
                <a:gd name="connsiteX43" fmla="*/ 1843087 w 2286000"/>
                <a:gd name="connsiteY43" fmla="*/ 1207293 h 1207293"/>
                <a:gd name="connsiteX44" fmla="*/ 1802606 w 2286000"/>
                <a:gd name="connsiteY44" fmla="*/ 1200150 h 1207293"/>
                <a:gd name="connsiteX45" fmla="*/ 1766887 w 2286000"/>
                <a:gd name="connsiteY45" fmla="*/ 1173956 h 1207293"/>
                <a:gd name="connsiteX46" fmla="*/ 1724025 w 2286000"/>
                <a:gd name="connsiteY46" fmla="*/ 1147762 h 1207293"/>
                <a:gd name="connsiteX47" fmla="*/ 1569243 w 2286000"/>
                <a:gd name="connsiteY47" fmla="*/ 1066800 h 1207293"/>
                <a:gd name="connsiteX48" fmla="*/ 1214437 w 2286000"/>
                <a:gd name="connsiteY48" fmla="*/ 895350 h 1207293"/>
                <a:gd name="connsiteX49" fmla="*/ 1019175 w 2286000"/>
                <a:gd name="connsiteY49" fmla="*/ 788193 h 1207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286000" h="1207293">
                  <a:moveTo>
                    <a:pt x="1019175" y="788193"/>
                  </a:moveTo>
                  <a:lnTo>
                    <a:pt x="735806" y="628650"/>
                  </a:lnTo>
                  <a:lnTo>
                    <a:pt x="459581" y="469106"/>
                  </a:lnTo>
                  <a:lnTo>
                    <a:pt x="261937" y="342900"/>
                  </a:lnTo>
                  <a:lnTo>
                    <a:pt x="178593" y="285750"/>
                  </a:lnTo>
                  <a:lnTo>
                    <a:pt x="154781" y="276225"/>
                  </a:lnTo>
                  <a:lnTo>
                    <a:pt x="123825" y="271462"/>
                  </a:lnTo>
                  <a:lnTo>
                    <a:pt x="0" y="245268"/>
                  </a:lnTo>
                  <a:lnTo>
                    <a:pt x="40481" y="0"/>
                  </a:lnTo>
                  <a:lnTo>
                    <a:pt x="64293" y="7143"/>
                  </a:lnTo>
                  <a:lnTo>
                    <a:pt x="85725" y="30956"/>
                  </a:lnTo>
                  <a:lnTo>
                    <a:pt x="145256" y="92868"/>
                  </a:lnTo>
                  <a:lnTo>
                    <a:pt x="188118" y="133350"/>
                  </a:lnTo>
                  <a:lnTo>
                    <a:pt x="233362" y="171450"/>
                  </a:lnTo>
                  <a:lnTo>
                    <a:pt x="261937" y="197643"/>
                  </a:lnTo>
                  <a:lnTo>
                    <a:pt x="290512" y="216693"/>
                  </a:lnTo>
                  <a:lnTo>
                    <a:pt x="428625" y="292893"/>
                  </a:lnTo>
                  <a:lnTo>
                    <a:pt x="711993" y="428625"/>
                  </a:lnTo>
                  <a:lnTo>
                    <a:pt x="985837" y="547687"/>
                  </a:lnTo>
                  <a:lnTo>
                    <a:pt x="1240631" y="657225"/>
                  </a:lnTo>
                  <a:lnTo>
                    <a:pt x="1514475" y="759618"/>
                  </a:lnTo>
                  <a:lnTo>
                    <a:pt x="1752600" y="840581"/>
                  </a:lnTo>
                  <a:lnTo>
                    <a:pt x="1866900" y="873918"/>
                  </a:lnTo>
                  <a:lnTo>
                    <a:pt x="1907381" y="878681"/>
                  </a:lnTo>
                  <a:lnTo>
                    <a:pt x="1952625" y="878681"/>
                  </a:lnTo>
                  <a:lnTo>
                    <a:pt x="2016918" y="866775"/>
                  </a:lnTo>
                  <a:lnTo>
                    <a:pt x="2102643" y="838200"/>
                  </a:lnTo>
                  <a:lnTo>
                    <a:pt x="2178843" y="802481"/>
                  </a:lnTo>
                  <a:lnTo>
                    <a:pt x="2219325" y="776287"/>
                  </a:lnTo>
                  <a:lnTo>
                    <a:pt x="2235993" y="766762"/>
                  </a:lnTo>
                  <a:lnTo>
                    <a:pt x="2257425" y="762000"/>
                  </a:lnTo>
                  <a:lnTo>
                    <a:pt x="2271712" y="762000"/>
                  </a:lnTo>
                  <a:lnTo>
                    <a:pt x="2281237" y="766762"/>
                  </a:lnTo>
                  <a:lnTo>
                    <a:pt x="2286000" y="781050"/>
                  </a:lnTo>
                  <a:lnTo>
                    <a:pt x="2281237" y="804862"/>
                  </a:lnTo>
                  <a:lnTo>
                    <a:pt x="2252662" y="852487"/>
                  </a:lnTo>
                  <a:lnTo>
                    <a:pt x="2174081" y="952500"/>
                  </a:lnTo>
                  <a:lnTo>
                    <a:pt x="2102643" y="1038225"/>
                  </a:lnTo>
                  <a:lnTo>
                    <a:pt x="2047875" y="1090612"/>
                  </a:lnTo>
                  <a:lnTo>
                    <a:pt x="2007393" y="1123950"/>
                  </a:lnTo>
                  <a:lnTo>
                    <a:pt x="1962150" y="1159668"/>
                  </a:lnTo>
                  <a:lnTo>
                    <a:pt x="1907381" y="1195387"/>
                  </a:lnTo>
                  <a:lnTo>
                    <a:pt x="1876425" y="1204912"/>
                  </a:lnTo>
                  <a:lnTo>
                    <a:pt x="1843087" y="1207293"/>
                  </a:lnTo>
                  <a:lnTo>
                    <a:pt x="1802606" y="1200150"/>
                  </a:lnTo>
                  <a:lnTo>
                    <a:pt x="1766887" y="1173956"/>
                  </a:lnTo>
                  <a:lnTo>
                    <a:pt x="1724025" y="1147762"/>
                  </a:lnTo>
                  <a:lnTo>
                    <a:pt x="1569243" y="1066800"/>
                  </a:lnTo>
                  <a:lnTo>
                    <a:pt x="1214437" y="895350"/>
                  </a:lnTo>
                  <a:lnTo>
                    <a:pt x="1019175" y="78819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6">
              <a:extLst>
                <a:ext uri="{FF2B5EF4-FFF2-40B4-BE49-F238E27FC236}">
                  <a16:creationId xmlns:a16="http://schemas.microsoft.com/office/drawing/2014/main" id="{FE39C920-C1DE-4490-B0A4-80F3CDA88EE6}"/>
                </a:ext>
              </a:extLst>
            </p:cNvPr>
            <p:cNvSpPr/>
            <p:nvPr/>
          </p:nvSpPr>
          <p:spPr>
            <a:xfrm>
              <a:off x="6257925" y="5126038"/>
              <a:ext cx="1804988" cy="654050"/>
            </a:xfrm>
            <a:custGeom>
              <a:avLst/>
              <a:gdLst>
                <a:gd name="connsiteX0" fmla="*/ 888206 w 1804988"/>
                <a:gd name="connsiteY0" fmla="*/ 361950 h 652463"/>
                <a:gd name="connsiteX1" fmla="*/ 542925 w 1804988"/>
                <a:gd name="connsiteY1" fmla="*/ 483394 h 652463"/>
                <a:gd name="connsiteX2" fmla="*/ 292894 w 1804988"/>
                <a:gd name="connsiteY2" fmla="*/ 571500 h 652463"/>
                <a:gd name="connsiteX3" fmla="*/ 202406 w 1804988"/>
                <a:gd name="connsiteY3" fmla="*/ 607219 h 652463"/>
                <a:gd name="connsiteX4" fmla="*/ 152400 w 1804988"/>
                <a:gd name="connsiteY4" fmla="*/ 633413 h 652463"/>
                <a:gd name="connsiteX5" fmla="*/ 130969 w 1804988"/>
                <a:gd name="connsiteY5" fmla="*/ 642938 h 652463"/>
                <a:gd name="connsiteX6" fmla="*/ 114300 w 1804988"/>
                <a:gd name="connsiteY6" fmla="*/ 650082 h 652463"/>
                <a:gd name="connsiteX7" fmla="*/ 95250 w 1804988"/>
                <a:gd name="connsiteY7" fmla="*/ 652463 h 652463"/>
                <a:gd name="connsiteX8" fmla="*/ 71438 w 1804988"/>
                <a:gd name="connsiteY8" fmla="*/ 647700 h 652463"/>
                <a:gd name="connsiteX9" fmla="*/ 50006 w 1804988"/>
                <a:gd name="connsiteY9" fmla="*/ 635794 h 652463"/>
                <a:gd name="connsiteX10" fmla="*/ 38100 w 1804988"/>
                <a:gd name="connsiteY10" fmla="*/ 621507 h 652463"/>
                <a:gd name="connsiteX11" fmla="*/ 26194 w 1804988"/>
                <a:gd name="connsiteY11" fmla="*/ 604838 h 652463"/>
                <a:gd name="connsiteX12" fmla="*/ 14288 w 1804988"/>
                <a:gd name="connsiteY12" fmla="*/ 585788 h 652463"/>
                <a:gd name="connsiteX13" fmla="*/ 4763 w 1804988"/>
                <a:gd name="connsiteY13" fmla="*/ 557213 h 652463"/>
                <a:gd name="connsiteX14" fmla="*/ 0 w 1804988"/>
                <a:gd name="connsiteY14" fmla="*/ 521494 h 652463"/>
                <a:gd name="connsiteX15" fmla="*/ 0 w 1804988"/>
                <a:gd name="connsiteY15" fmla="*/ 466725 h 652463"/>
                <a:gd name="connsiteX16" fmla="*/ 9525 w 1804988"/>
                <a:gd name="connsiteY16" fmla="*/ 407194 h 652463"/>
                <a:gd name="connsiteX17" fmla="*/ 30956 w 1804988"/>
                <a:gd name="connsiteY17" fmla="*/ 361950 h 652463"/>
                <a:gd name="connsiteX18" fmla="*/ 290513 w 1804988"/>
                <a:gd name="connsiteY18" fmla="*/ 295275 h 652463"/>
                <a:gd name="connsiteX19" fmla="*/ 319088 w 1804988"/>
                <a:gd name="connsiteY19" fmla="*/ 304800 h 652463"/>
                <a:gd name="connsiteX20" fmla="*/ 345281 w 1804988"/>
                <a:gd name="connsiteY20" fmla="*/ 311944 h 652463"/>
                <a:gd name="connsiteX21" fmla="*/ 364331 w 1804988"/>
                <a:gd name="connsiteY21" fmla="*/ 311944 h 652463"/>
                <a:gd name="connsiteX22" fmla="*/ 407194 w 1804988"/>
                <a:gd name="connsiteY22" fmla="*/ 300038 h 652463"/>
                <a:gd name="connsiteX23" fmla="*/ 681038 w 1804988"/>
                <a:gd name="connsiteY23" fmla="*/ 235744 h 652463"/>
                <a:gd name="connsiteX24" fmla="*/ 940594 w 1804988"/>
                <a:gd name="connsiteY24" fmla="*/ 178594 h 652463"/>
                <a:gd name="connsiteX25" fmla="*/ 1166813 w 1804988"/>
                <a:gd name="connsiteY25" fmla="*/ 130969 h 652463"/>
                <a:gd name="connsiteX26" fmla="*/ 1504950 w 1804988"/>
                <a:gd name="connsiteY26" fmla="*/ 61913 h 652463"/>
                <a:gd name="connsiteX27" fmla="*/ 1774031 w 1804988"/>
                <a:gd name="connsiteY27" fmla="*/ 0 h 652463"/>
                <a:gd name="connsiteX28" fmla="*/ 1804988 w 1804988"/>
                <a:gd name="connsiteY28" fmla="*/ 66675 h 652463"/>
                <a:gd name="connsiteX29" fmla="*/ 1657350 w 1804988"/>
                <a:gd name="connsiteY29" fmla="*/ 109538 h 652463"/>
                <a:gd name="connsiteX30" fmla="*/ 1407319 w 1804988"/>
                <a:gd name="connsiteY30" fmla="*/ 192882 h 652463"/>
                <a:gd name="connsiteX31" fmla="*/ 1147763 w 1804988"/>
                <a:gd name="connsiteY31" fmla="*/ 278607 h 652463"/>
                <a:gd name="connsiteX32" fmla="*/ 888206 w 1804988"/>
                <a:gd name="connsiteY32" fmla="*/ 361950 h 6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804988" h="652463">
                  <a:moveTo>
                    <a:pt x="888206" y="361950"/>
                  </a:moveTo>
                  <a:lnTo>
                    <a:pt x="542925" y="483394"/>
                  </a:lnTo>
                  <a:lnTo>
                    <a:pt x="292894" y="571500"/>
                  </a:lnTo>
                  <a:lnTo>
                    <a:pt x="202406" y="607219"/>
                  </a:lnTo>
                  <a:lnTo>
                    <a:pt x="152400" y="633413"/>
                  </a:lnTo>
                  <a:lnTo>
                    <a:pt x="130969" y="642938"/>
                  </a:lnTo>
                  <a:lnTo>
                    <a:pt x="114300" y="650082"/>
                  </a:lnTo>
                  <a:lnTo>
                    <a:pt x="95250" y="652463"/>
                  </a:lnTo>
                  <a:lnTo>
                    <a:pt x="71438" y="647700"/>
                  </a:lnTo>
                  <a:lnTo>
                    <a:pt x="50006" y="635794"/>
                  </a:lnTo>
                  <a:lnTo>
                    <a:pt x="38100" y="621507"/>
                  </a:lnTo>
                  <a:lnTo>
                    <a:pt x="26194" y="604838"/>
                  </a:lnTo>
                  <a:lnTo>
                    <a:pt x="14288" y="585788"/>
                  </a:lnTo>
                  <a:lnTo>
                    <a:pt x="4763" y="557213"/>
                  </a:lnTo>
                  <a:lnTo>
                    <a:pt x="0" y="521494"/>
                  </a:lnTo>
                  <a:lnTo>
                    <a:pt x="0" y="466725"/>
                  </a:lnTo>
                  <a:lnTo>
                    <a:pt x="9525" y="407194"/>
                  </a:lnTo>
                  <a:lnTo>
                    <a:pt x="30956" y="361950"/>
                  </a:lnTo>
                  <a:lnTo>
                    <a:pt x="290513" y="295275"/>
                  </a:lnTo>
                  <a:lnTo>
                    <a:pt x="319088" y="304800"/>
                  </a:lnTo>
                  <a:lnTo>
                    <a:pt x="345281" y="311944"/>
                  </a:lnTo>
                  <a:lnTo>
                    <a:pt x="364331" y="311944"/>
                  </a:lnTo>
                  <a:lnTo>
                    <a:pt x="407194" y="300038"/>
                  </a:lnTo>
                  <a:lnTo>
                    <a:pt x="681038" y="235744"/>
                  </a:lnTo>
                  <a:lnTo>
                    <a:pt x="940594" y="178594"/>
                  </a:lnTo>
                  <a:lnTo>
                    <a:pt x="1166813" y="130969"/>
                  </a:lnTo>
                  <a:lnTo>
                    <a:pt x="1504950" y="61913"/>
                  </a:lnTo>
                  <a:lnTo>
                    <a:pt x="1774031" y="0"/>
                  </a:lnTo>
                  <a:lnTo>
                    <a:pt x="1804988" y="66675"/>
                  </a:lnTo>
                  <a:lnTo>
                    <a:pt x="1657350" y="109538"/>
                  </a:lnTo>
                  <a:lnTo>
                    <a:pt x="1407319" y="192882"/>
                  </a:lnTo>
                  <a:lnTo>
                    <a:pt x="1147763" y="278607"/>
                  </a:lnTo>
                  <a:lnTo>
                    <a:pt x="888206" y="3619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7">
              <a:extLst>
                <a:ext uri="{FF2B5EF4-FFF2-40B4-BE49-F238E27FC236}">
                  <a16:creationId xmlns:a16="http://schemas.microsoft.com/office/drawing/2014/main" id="{4E7DE05A-7D35-44EA-B7A6-5F714F17510B}"/>
                </a:ext>
              </a:extLst>
            </p:cNvPr>
            <p:cNvSpPr/>
            <p:nvPr/>
          </p:nvSpPr>
          <p:spPr>
            <a:xfrm>
              <a:off x="7523164" y="4305300"/>
              <a:ext cx="911225" cy="1474788"/>
            </a:xfrm>
            <a:custGeom>
              <a:avLst/>
              <a:gdLst>
                <a:gd name="connsiteX0" fmla="*/ 554831 w 912019"/>
                <a:gd name="connsiteY0" fmla="*/ 1092994 h 1473994"/>
                <a:gd name="connsiteX1" fmla="*/ 464344 w 912019"/>
                <a:gd name="connsiteY1" fmla="*/ 909638 h 1473994"/>
                <a:gd name="connsiteX2" fmla="*/ 438150 w 912019"/>
                <a:gd name="connsiteY2" fmla="*/ 835819 h 1473994"/>
                <a:gd name="connsiteX3" fmla="*/ 292894 w 912019"/>
                <a:gd name="connsiteY3" fmla="*/ 561975 h 1473994"/>
                <a:gd name="connsiteX4" fmla="*/ 178594 w 912019"/>
                <a:gd name="connsiteY4" fmla="*/ 352425 h 1473994"/>
                <a:gd name="connsiteX5" fmla="*/ 76200 w 912019"/>
                <a:gd name="connsiteY5" fmla="*/ 166688 h 1473994"/>
                <a:gd name="connsiteX6" fmla="*/ 38100 w 912019"/>
                <a:gd name="connsiteY6" fmla="*/ 100013 h 1473994"/>
                <a:gd name="connsiteX7" fmla="*/ 16669 w 912019"/>
                <a:gd name="connsiteY7" fmla="*/ 66675 h 1473994"/>
                <a:gd name="connsiteX8" fmla="*/ 4762 w 912019"/>
                <a:gd name="connsiteY8" fmla="*/ 38100 h 1473994"/>
                <a:gd name="connsiteX9" fmla="*/ 0 w 912019"/>
                <a:gd name="connsiteY9" fmla="*/ 21431 h 1473994"/>
                <a:gd name="connsiteX10" fmla="*/ 2381 w 912019"/>
                <a:gd name="connsiteY10" fmla="*/ 7144 h 1473994"/>
                <a:gd name="connsiteX11" fmla="*/ 11906 w 912019"/>
                <a:gd name="connsiteY11" fmla="*/ 0 h 1473994"/>
                <a:gd name="connsiteX12" fmla="*/ 26194 w 912019"/>
                <a:gd name="connsiteY12" fmla="*/ 0 h 1473994"/>
                <a:gd name="connsiteX13" fmla="*/ 47625 w 912019"/>
                <a:gd name="connsiteY13" fmla="*/ 4763 h 1473994"/>
                <a:gd name="connsiteX14" fmla="*/ 64294 w 912019"/>
                <a:gd name="connsiteY14" fmla="*/ 16669 h 1473994"/>
                <a:gd name="connsiteX15" fmla="*/ 154781 w 912019"/>
                <a:gd name="connsiteY15" fmla="*/ 121444 h 1473994"/>
                <a:gd name="connsiteX16" fmla="*/ 304800 w 912019"/>
                <a:gd name="connsiteY16" fmla="*/ 295275 h 1473994"/>
                <a:gd name="connsiteX17" fmla="*/ 428625 w 912019"/>
                <a:gd name="connsiteY17" fmla="*/ 442913 h 1473994"/>
                <a:gd name="connsiteX18" fmla="*/ 559594 w 912019"/>
                <a:gd name="connsiteY18" fmla="*/ 597694 h 1473994"/>
                <a:gd name="connsiteX19" fmla="*/ 681037 w 912019"/>
                <a:gd name="connsiteY19" fmla="*/ 738188 h 1473994"/>
                <a:gd name="connsiteX20" fmla="*/ 781050 w 912019"/>
                <a:gd name="connsiteY20" fmla="*/ 854869 h 1473994"/>
                <a:gd name="connsiteX21" fmla="*/ 842962 w 912019"/>
                <a:gd name="connsiteY21" fmla="*/ 926306 h 1473994"/>
                <a:gd name="connsiteX22" fmla="*/ 857250 w 912019"/>
                <a:gd name="connsiteY22" fmla="*/ 971550 h 1473994"/>
                <a:gd name="connsiteX23" fmla="*/ 873919 w 912019"/>
                <a:gd name="connsiteY23" fmla="*/ 1019175 h 1473994"/>
                <a:gd name="connsiteX24" fmla="*/ 890587 w 912019"/>
                <a:gd name="connsiteY24" fmla="*/ 1104900 h 1473994"/>
                <a:gd name="connsiteX25" fmla="*/ 902494 w 912019"/>
                <a:gd name="connsiteY25" fmla="*/ 1183481 h 1473994"/>
                <a:gd name="connsiteX26" fmla="*/ 907256 w 912019"/>
                <a:gd name="connsiteY26" fmla="*/ 1235869 h 1473994"/>
                <a:gd name="connsiteX27" fmla="*/ 912019 w 912019"/>
                <a:gd name="connsiteY27" fmla="*/ 1281113 h 1473994"/>
                <a:gd name="connsiteX28" fmla="*/ 909637 w 912019"/>
                <a:gd name="connsiteY28" fmla="*/ 1326356 h 1473994"/>
                <a:gd name="connsiteX29" fmla="*/ 900112 w 912019"/>
                <a:gd name="connsiteY29" fmla="*/ 1362075 h 1473994"/>
                <a:gd name="connsiteX30" fmla="*/ 883444 w 912019"/>
                <a:gd name="connsiteY30" fmla="*/ 1402556 h 1473994"/>
                <a:gd name="connsiteX31" fmla="*/ 859631 w 912019"/>
                <a:gd name="connsiteY31" fmla="*/ 1438275 h 1473994"/>
                <a:gd name="connsiteX32" fmla="*/ 835819 w 912019"/>
                <a:gd name="connsiteY32" fmla="*/ 1466850 h 1473994"/>
                <a:gd name="connsiteX33" fmla="*/ 807244 w 912019"/>
                <a:gd name="connsiteY33" fmla="*/ 1473994 h 1473994"/>
                <a:gd name="connsiteX34" fmla="*/ 769144 w 912019"/>
                <a:gd name="connsiteY34" fmla="*/ 1473994 h 1473994"/>
                <a:gd name="connsiteX35" fmla="*/ 723900 w 912019"/>
                <a:gd name="connsiteY35" fmla="*/ 1454944 h 1473994"/>
                <a:gd name="connsiteX36" fmla="*/ 707231 w 912019"/>
                <a:gd name="connsiteY36" fmla="*/ 1440656 h 1473994"/>
                <a:gd name="connsiteX37" fmla="*/ 661987 w 912019"/>
                <a:gd name="connsiteY37" fmla="*/ 1340644 h 1473994"/>
                <a:gd name="connsiteX38" fmla="*/ 607219 w 912019"/>
                <a:gd name="connsiteY38" fmla="*/ 1207294 h 1473994"/>
                <a:gd name="connsiteX39" fmla="*/ 554831 w 912019"/>
                <a:gd name="connsiteY39" fmla="*/ 1092994 h 147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12019" h="1473994">
                  <a:moveTo>
                    <a:pt x="554831" y="1092994"/>
                  </a:moveTo>
                  <a:lnTo>
                    <a:pt x="464344" y="909638"/>
                  </a:lnTo>
                  <a:lnTo>
                    <a:pt x="438150" y="835819"/>
                  </a:lnTo>
                  <a:lnTo>
                    <a:pt x="292894" y="561975"/>
                  </a:lnTo>
                  <a:lnTo>
                    <a:pt x="178594" y="352425"/>
                  </a:lnTo>
                  <a:lnTo>
                    <a:pt x="76200" y="166688"/>
                  </a:lnTo>
                  <a:lnTo>
                    <a:pt x="38100" y="100013"/>
                  </a:lnTo>
                  <a:lnTo>
                    <a:pt x="16669" y="66675"/>
                  </a:lnTo>
                  <a:lnTo>
                    <a:pt x="4762" y="38100"/>
                  </a:lnTo>
                  <a:lnTo>
                    <a:pt x="0" y="21431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26194" y="0"/>
                  </a:lnTo>
                  <a:lnTo>
                    <a:pt x="47625" y="4763"/>
                  </a:lnTo>
                  <a:lnTo>
                    <a:pt x="64294" y="16669"/>
                  </a:lnTo>
                  <a:lnTo>
                    <a:pt x="154781" y="121444"/>
                  </a:lnTo>
                  <a:lnTo>
                    <a:pt x="304800" y="295275"/>
                  </a:lnTo>
                  <a:lnTo>
                    <a:pt x="428625" y="442913"/>
                  </a:lnTo>
                  <a:lnTo>
                    <a:pt x="559594" y="597694"/>
                  </a:lnTo>
                  <a:lnTo>
                    <a:pt x="681037" y="738188"/>
                  </a:lnTo>
                  <a:lnTo>
                    <a:pt x="781050" y="854869"/>
                  </a:lnTo>
                  <a:lnTo>
                    <a:pt x="842962" y="926306"/>
                  </a:lnTo>
                  <a:lnTo>
                    <a:pt x="857250" y="971550"/>
                  </a:lnTo>
                  <a:lnTo>
                    <a:pt x="873919" y="1019175"/>
                  </a:lnTo>
                  <a:lnTo>
                    <a:pt x="890587" y="1104900"/>
                  </a:lnTo>
                  <a:lnTo>
                    <a:pt x="902494" y="1183481"/>
                  </a:lnTo>
                  <a:lnTo>
                    <a:pt x="907256" y="1235869"/>
                  </a:lnTo>
                  <a:lnTo>
                    <a:pt x="912019" y="1281113"/>
                  </a:lnTo>
                  <a:lnTo>
                    <a:pt x="909637" y="1326356"/>
                  </a:lnTo>
                  <a:lnTo>
                    <a:pt x="900112" y="1362075"/>
                  </a:lnTo>
                  <a:lnTo>
                    <a:pt x="883444" y="1402556"/>
                  </a:lnTo>
                  <a:lnTo>
                    <a:pt x="859631" y="1438275"/>
                  </a:lnTo>
                  <a:lnTo>
                    <a:pt x="835819" y="1466850"/>
                  </a:lnTo>
                  <a:lnTo>
                    <a:pt x="807244" y="1473994"/>
                  </a:lnTo>
                  <a:lnTo>
                    <a:pt x="769144" y="1473994"/>
                  </a:lnTo>
                  <a:lnTo>
                    <a:pt x="723900" y="1454944"/>
                  </a:lnTo>
                  <a:lnTo>
                    <a:pt x="707231" y="1440656"/>
                  </a:lnTo>
                  <a:lnTo>
                    <a:pt x="661987" y="1340644"/>
                  </a:lnTo>
                  <a:lnTo>
                    <a:pt x="607219" y="1207294"/>
                  </a:lnTo>
                  <a:lnTo>
                    <a:pt x="554831" y="10929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7" name="グループ化 36">
            <a:extLst>
              <a:ext uri="{FF2B5EF4-FFF2-40B4-BE49-F238E27FC236}">
                <a16:creationId xmlns:a16="http://schemas.microsoft.com/office/drawing/2014/main" id="{F95CA535-6E16-4DBD-9406-596EE8C10A1C}"/>
              </a:ext>
            </a:extLst>
          </p:cNvPr>
          <p:cNvGrpSpPr/>
          <p:nvPr/>
        </p:nvGrpSpPr>
        <p:grpSpPr>
          <a:xfrm>
            <a:off x="3633790" y="1524001"/>
            <a:ext cx="4800599" cy="4256087"/>
            <a:chOff x="3633790" y="1524001"/>
            <a:chExt cx="4800599" cy="4256087"/>
          </a:xfrm>
          <a:solidFill>
            <a:schemeClr val="tx1"/>
          </a:solidFill>
        </p:grpSpPr>
        <p:sp>
          <p:nvSpPr>
            <p:cNvPr id="38" name="フリーフォーム 6">
              <a:extLst>
                <a:ext uri="{FF2B5EF4-FFF2-40B4-BE49-F238E27FC236}">
                  <a16:creationId xmlns:a16="http://schemas.microsoft.com/office/drawing/2014/main" id="{CD369684-1835-424C-BC29-3A4D392DAAD5}"/>
                </a:ext>
              </a:extLst>
            </p:cNvPr>
            <p:cNvSpPr/>
            <p:nvPr/>
          </p:nvSpPr>
          <p:spPr>
            <a:xfrm>
              <a:off x="3633790" y="1576389"/>
              <a:ext cx="1527175" cy="1882775"/>
            </a:xfrm>
            <a:custGeom>
              <a:avLst/>
              <a:gdLst>
                <a:gd name="connsiteX0" fmla="*/ 1192478 w 1528176"/>
                <a:gd name="connsiteY0" fmla="*/ 693942 h 1883915"/>
                <a:gd name="connsiteX1" fmla="*/ 982041 w 1528176"/>
                <a:gd name="connsiteY1" fmla="*/ 961999 h 1883915"/>
                <a:gd name="connsiteX2" fmla="*/ 774109 w 1528176"/>
                <a:gd name="connsiteY2" fmla="*/ 1227551 h 1883915"/>
                <a:gd name="connsiteX3" fmla="*/ 653859 w 1528176"/>
                <a:gd name="connsiteY3" fmla="*/ 1377863 h 1883915"/>
                <a:gd name="connsiteX4" fmla="*/ 586218 w 1528176"/>
                <a:gd name="connsiteY4" fmla="*/ 1432978 h 1883915"/>
                <a:gd name="connsiteX5" fmla="*/ 501041 w 1528176"/>
                <a:gd name="connsiteY5" fmla="*/ 1508134 h 1883915"/>
                <a:gd name="connsiteX6" fmla="*/ 353234 w 1528176"/>
                <a:gd name="connsiteY6" fmla="*/ 1645920 h 1883915"/>
                <a:gd name="connsiteX7" fmla="*/ 225469 w 1528176"/>
                <a:gd name="connsiteY7" fmla="*/ 1751139 h 1883915"/>
                <a:gd name="connsiteX8" fmla="*/ 80167 w 1528176"/>
                <a:gd name="connsiteY8" fmla="*/ 1856358 h 1883915"/>
                <a:gd name="connsiteX9" fmla="*/ 42589 w 1528176"/>
                <a:gd name="connsiteY9" fmla="*/ 1878904 h 1883915"/>
                <a:gd name="connsiteX10" fmla="*/ 22547 w 1528176"/>
                <a:gd name="connsiteY10" fmla="*/ 1883915 h 1883915"/>
                <a:gd name="connsiteX11" fmla="*/ 7516 w 1528176"/>
                <a:gd name="connsiteY11" fmla="*/ 1878904 h 1883915"/>
                <a:gd name="connsiteX12" fmla="*/ 0 w 1528176"/>
                <a:gd name="connsiteY12" fmla="*/ 1866378 h 1883915"/>
                <a:gd name="connsiteX13" fmla="*/ 2505 w 1528176"/>
                <a:gd name="connsiteY13" fmla="*/ 1851347 h 1883915"/>
                <a:gd name="connsiteX14" fmla="*/ 42589 w 1528176"/>
                <a:gd name="connsiteY14" fmla="*/ 1813769 h 1883915"/>
                <a:gd name="connsiteX15" fmla="*/ 145302 w 1528176"/>
                <a:gd name="connsiteY15" fmla="*/ 1718571 h 1883915"/>
                <a:gd name="connsiteX16" fmla="*/ 255531 w 1528176"/>
                <a:gd name="connsiteY16" fmla="*/ 1608342 h 1883915"/>
                <a:gd name="connsiteX17" fmla="*/ 375781 w 1528176"/>
                <a:gd name="connsiteY17" fmla="*/ 1478071 h 1883915"/>
                <a:gd name="connsiteX18" fmla="*/ 533609 w 1528176"/>
                <a:gd name="connsiteY18" fmla="*/ 1282665 h 1883915"/>
                <a:gd name="connsiteX19" fmla="*/ 656364 w 1528176"/>
                <a:gd name="connsiteY19" fmla="*/ 1109806 h 1883915"/>
                <a:gd name="connsiteX20" fmla="*/ 774109 w 1528176"/>
                <a:gd name="connsiteY20" fmla="*/ 944463 h 1883915"/>
                <a:gd name="connsiteX21" fmla="*/ 901874 w 1528176"/>
                <a:gd name="connsiteY21" fmla="*/ 729015 h 1883915"/>
                <a:gd name="connsiteX22" fmla="*/ 1019619 w 1528176"/>
                <a:gd name="connsiteY22" fmla="*/ 521083 h 1883915"/>
                <a:gd name="connsiteX23" fmla="*/ 1072228 w 1528176"/>
                <a:gd name="connsiteY23" fmla="*/ 423380 h 1883915"/>
                <a:gd name="connsiteX24" fmla="*/ 1119827 w 1528176"/>
                <a:gd name="connsiteY24" fmla="*/ 320667 h 1883915"/>
                <a:gd name="connsiteX25" fmla="*/ 1132353 w 1528176"/>
                <a:gd name="connsiteY25" fmla="*/ 263047 h 1883915"/>
                <a:gd name="connsiteX26" fmla="*/ 1139869 w 1528176"/>
                <a:gd name="connsiteY26" fmla="*/ 225469 h 1883915"/>
                <a:gd name="connsiteX27" fmla="*/ 1132353 w 1528176"/>
                <a:gd name="connsiteY27" fmla="*/ 200417 h 1883915"/>
                <a:gd name="connsiteX28" fmla="*/ 1119827 w 1528176"/>
                <a:gd name="connsiteY28" fmla="*/ 167849 h 1883915"/>
                <a:gd name="connsiteX29" fmla="*/ 1099785 w 1528176"/>
                <a:gd name="connsiteY29" fmla="*/ 137787 h 1883915"/>
                <a:gd name="connsiteX30" fmla="*/ 1059702 w 1528176"/>
                <a:gd name="connsiteY30" fmla="*/ 100208 h 1883915"/>
                <a:gd name="connsiteX31" fmla="*/ 1027134 w 1528176"/>
                <a:gd name="connsiteY31" fmla="*/ 72651 h 1883915"/>
                <a:gd name="connsiteX32" fmla="*/ 1009598 w 1528176"/>
                <a:gd name="connsiteY32" fmla="*/ 57620 h 1883915"/>
                <a:gd name="connsiteX33" fmla="*/ 1004588 w 1528176"/>
                <a:gd name="connsiteY33" fmla="*/ 47599 h 1883915"/>
                <a:gd name="connsiteX34" fmla="*/ 1002082 w 1528176"/>
                <a:gd name="connsiteY34" fmla="*/ 30063 h 1883915"/>
                <a:gd name="connsiteX35" fmla="*/ 1014608 w 1528176"/>
                <a:gd name="connsiteY35" fmla="*/ 7516 h 1883915"/>
                <a:gd name="connsiteX36" fmla="*/ 1032145 w 1528176"/>
                <a:gd name="connsiteY36" fmla="*/ 0 h 1883915"/>
                <a:gd name="connsiteX37" fmla="*/ 1067218 w 1528176"/>
                <a:gd name="connsiteY37" fmla="*/ 0 h 1883915"/>
                <a:gd name="connsiteX38" fmla="*/ 1134858 w 1528176"/>
                <a:gd name="connsiteY38" fmla="*/ 12526 h 1883915"/>
                <a:gd name="connsiteX39" fmla="*/ 1242582 w 1528176"/>
                <a:gd name="connsiteY39" fmla="*/ 50104 h 1883915"/>
                <a:gd name="connsiteX40" fmla="*/ 1315233 w 1528176"/>
                <a:gd name="connsiteY40" fmla="*/ 80167 h 1883915"/>
                <a:gd name="connsiteX41" fmla="*/ 1385379 w 1528176"/>
                <a:gd name="connsiteY41" fmla="*/ 112734 h 1883915"/>
                <a:gd name="connsiteX42" fmla="*/ 1465545 w 1528176"/>
                <a:gd name="connsiteY42" fmla="*/ 150313 h 1883915"/>
                <a:gd name="connsiteX43" fmla="*/ 1488092 w 1528176"/>
                <a:gd name="connsiteY43" fmla="*/ 167849 h 1883915"/>
                <a:gd name="connsiteX44" fmla="*/ 1508134 w 1528176"/>
                <a:gd name="connsiteY44" fmla="*/ 187891 h 1883915"/>
                <a:gd name="connsiteX45" fmla="*/ 1520660 w 1528176"/>
                <a:gd name="connsiteY45" fmla="*/ 210438 h 1883915"/>
                <a:gd name="connsiteX46" fmla="*/ 1528176 w 1528176"/>
                <a:gd name="connsiteY46" fmla="*/ 237995 h 1883915"/>
                <a:gd name="connsiteX47" fmla="*/ 1523165 w 1528176"/>
                <a:gd name="connsiteY47" fmla="*/ 268057 h 1883915"/>
                <a:gd name="connsiteX48" fmla="*/ 1510639 w 1528176"/>
                <a:gd name="connsiteY48" fmla="*/ 298120 h 1883915"/>
                <a:gd name="connsiteX49" fmla="*/ 1475566 w 1528176"/>
                <a:gd name="connsiteY49" fmla="*/ 330687 h 1883915"/>
                <a:gd name="connsiteX50" fmla="*/ 1412936 w 1528176"/>
                <a:gd name="connsiteY50" fmla="*/ 368265 h 1883915"/>
                <a:gd name="connsiteX51" fmla="*/ 1395400 w 1528176"/>
                <a:gd name="connsiteY51" fmla="*/ 423380 h 1883915"/>
                <a:gd name="connsiteX52" fmla="*/ 1192478 w 1528176"/>
                <a:gd name="connsiteY52" fmla="*/ 693942 h 1883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528176" h="1883915">
                  <a:moveTo>
                    <a:pt x="1192478" y="693942"/>
                  </a:moveTo>
                  <a:lnTo>
                    <a:pt x="982041" y="961999"/>
                  </a:lnTo>
                  <a:lnTo>
                    <a:pt x="774109" y="1227551"/>
                  </a:lnTo>
                  <a:lnTo>
                    <a:pt x="653859" y="1377863"/>
                  </a:lnTo>
                  <a:lnTo>
                    <a:pt x="586218" y="1432978"/>
                  </a:lnTo>
                  <a:lnTo>
                    <a:pt x="501041" y="1508134"/>
                  </a:lnTo>
                  <a:lnTo>
                    <a:pt x="353234" y="1645920"/>
                  </a:lnTo>
                  <a:lnTo>
                    <a:pt x="225469" y="1751139"/>
                  </a:lnTo>
                  <a:lnTo>
                    <a:pt x="80167" y="1856358"/>
                  </a:lnTo>
                  <a:lnTo>
                    <a:pt x="42589" y="1878904"/>
                  </a:lnTo>
                  <a:lnTo>
                    <a:pt x="22547" y="1883915"/>
                  </a:lnTo>
                  <a:lnTo>
                    <a:pt x="7516" y="1878904"/>
                  </a:lnTo>
                  <a:lnTo>
                    <a:pt x="0" y="1866378"/>
                  </a:lnTo>
                  <a:lnTo>
                    <a:pt x="2505" y="1851347"/>
                  </a:lnTo>
                  <a:lnTo>
                    <a:pt x="42589" y="1813769"/>
                  </a:lnTo>
                  <a:lnTo>
                    <a:pt x="145302" y="1718571"/>
                  </a:lnTo>
                  <a:lnTo>
                    <a:pt x="255531" y="1608342"/>
                  </a:lnTo>
                  <a:lnTo>
                    <a:pt x="375781" y="1478071"/>
                  </a:lnTo>
                  <a:lnTo>
                    <a:pt x="533609" y="1282665"/>
                  </a:lnTo>
                  <a:lnTo>
                    <a:pt x="656364" y="1109806"/>
                  </a:lnTo>
                  <a:lnTo>
                    <a:pt x="774109" y="944463"/>
                  </a:lnTo>
                  <a:lnTo>
                    <a:pt x="901874" y="729015"/>
                  </a:lnTo>
                  <a:lnTo>
                    <a:pt x="1019619" y="521083"/>
                  </a:lnTo>
                  <a:lnTo>
                    <a:pt x="1072228" y="423380"/>
                  </a:lnTo>
                  <a:lnTo>
                    <a:pt x="1119827" y="320667"/>
                  </a:lnTo>
                  <a:lnTo>
                    <a:pt x="1132353" y="263047"/>
                  </a:lnTo>
                  <a:lnTo>
                    <a:pt x="1139869" y="225469"/>
                  </a:lnTo>
                  <a:lnTo>
                    <a:pt x="1132353" y="200417"/>
                  </a:lnTo>
                  <a:lnTo>
                    <a:pt x="1119827" y="167849"/>
                  </a:lnTo>
                  <a:lnTo>
                    <a:pt x="1099785" y="137787"/>
                  </a:lnTo>
                  <a:lnTo>
                    <a:pt x="1059702" y="100208"/>
                  </a:lnTo>
                  <a:lnTo>
                    <a:pt x="1027134" y="72651"/>
                  </a:lnTo>
                  <a:lnTo>
                    <a:pt x="1009598" y="57620"/>
                  </a:lnTo>
                  <a:lnTo>
                    <a:pt x="1004588" y="47599"/>
                  </a:lnTo>
                  <a:lnTo>
                    <a:pt x="1002082" y="30063"/>
                  </a:lnTo>
                  <a:lnTo>
                    <a:pt x="1014608" y="7516"/>
                  </a:lnTo>
                  <a:lnTo>
                    <a:pt x="1032145" y="0"/>
                  </a:lnTo>
                  <a:lnTo>
                    <a:pt x="1067218" y="0"/>
                  </a:lnTo>
                  <a:lnTo>
                    <a:pt x="1134858" y="12526"/>
                  </a:lnTo>
                  <a:lnTo>
                    <a:pt x="1242582" y="50104"/>
                  </a:lnTo>
                  <a:lnTo>
                    <a:pt x="1315233" y="80167"/>
                  </a:lnTo>
                  <a:lnTo>
                    <a:pt x="1385379" y="112734"/>
                  </a:lnTo>
                  <a:lnTo>
                    <a:pt x="1465545" y="150313"/>
                  </a:lnTo>
                  <a:lnTo>
                    <a:pt x="1488092" y="167849"/>
                  </a:lnTo>
                  <a:lnTo>
                    <a:pt x="1508134" y="187891"/>
                  </a:lnTo>
                  <a:lnTo>
                    <a:pt x="1520660" y="210438"/>
                  </a:lnTo>
                  <a:lnTo>
                    <a:pt x="1528176" y="237995"/>
                  </a:lnTo>
                  <a:lnTo>
                    <a:pt x="1523165" y="268057"/>
                  </a:lnTo>
                  <a:lnTo>
                    <a:pt x="1510639" y="298120"/>
                  </a:lnTo>
                  <a:lnTo>
                    <a:pt x="1475566" y="330687"/>
                  </a:lnTo>
                  <a:lnTo>
                    <a:pt x="1412936" y="368265"/>
                  </a:lnTo>
                  <a:lnTo>
                    <a:pt x="1395400" y="423380"/>
                  </a:lnTo>
                  <a:lnTo>
                    <a:pt x="1192478" y="6939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0">
              <a:extLst>
                <a:ext uri="{FF2B5EF4-FFF2-40B4-BE49-F238E27FC236}">
                  <a16:creationId xmlns:a16="http://schemas.microsoft.com/office/drawing/2014/main" id="{189B3AFA-0CBA-4253-B8AF-DE21009B1FBB}"/>
                </a:ext>
              </a:extLst>
            </p:cNvPr>
            <p:cNvSpPr/>
            <p:nvPr/>
          </p:nvSpPr>
          <p:spPr>
            <a:xfrm>
              <a:off x="3998914" y="4171951"/>
              <a:ext cx="549275" cy="823913"/>
            </a:xfrm>
            <a:custGeom>
              <a:avLst/>
              <a:gdLst>
                <a:gd name="connsiteX0" fmla="*/ 278606 w 550069"/>
                <a:gd name="connsiteY0" fmla="*/ 571500 h 823913"/>
                <a:gd name="connsiteX1" fmla="*/ 121444 w 550069"/>
                <a:gd name="connsiteY1" fmla="*/ 273844 h 823913"/>
                <a:gd name="connsiteX2" fmla="*/ 71437 w 550069"/>
                <a:gd name="connsiteY2" fmla="*/ 180975 h 823913"/>
                <a:gd name="connsiteX3" fmla="*/ 16669 w 550069"/>
                <a:gd name="connsiteY3" fmla="*/ 69056 h 823913"/>
                <a:gd name="connsiteX4" fmla="*/ 4762 w 550069"/>
                <a:gd name="connsiteY4" fmla="*/ 45244 h 823913"/>
                <a:gd name="connsiteX5" fmla="*/ 0 w 550069"/>
                <a:gd name="connsiteY5" fmla="*/ 21431 h 823913"/>
                <a:gd name="connsiteX6" fmla="*/ 2381 w 550069"/>
                <a:gd name="connsiteY6" fmla="*/ 9525 h 823913"/>
                <a:gd name="connsiteX7" fmla="*/ 14287 w 550069"/>
                <a:gd name="connsiteY7" fmla="*/ 0 h 823913"/>
                <a:gd name="connsiteX8" fmla="*/ 40481 w 550069"/>
                <a:gd name="connsiteY8" fmla="*/ 4763 h 823913"/>
                <a:gd name="connsiteX9" fmla="*/ 83344 w 550069"/>
                <a:gd name="connsiteY9" fmla="*/ 28575 h 823913"/>
                <a:gd name="connsiteX10" fmla="*/ 214312 w 550069"/>
                <a:gd name="connsiteY10" fmla="*/ 133350 h 823913"/>
                <a:gd name="connsiteX11" fmla="*/ 361950 w 550069"/>
                <a:gd name="connsiteY11" fmla="*/ 247650 h 823913"/>
                <a:gd name="connsiteX12" fmla="*/ 431006 w 550069"/>
                <a:gd name="connsiteY12" fmla="*/ 297656 h 823913"/>
                <a:gd name="connsiteX13" fmla="*/ 457200 w 550069"/>
                <a:gd name="connsiteY13" fmla="*/ 323850 h 823913"/>
                <a:gd name="connsiteX14" fmla="*/ 483394 w 550069"/>
                <a:gd name="connsiteY14" fmla="*/ 359569 h 823913"/>
                <a:gd name="connsiteX15" fmla="*/ 504825 w 550069"/>
                <a:gd name="connsiteY15" fmla="*/ 400050 h 823913"/>
                <a:gd name="connsiteX16" fmla="*/ 521494 w 550069"/>
                <a:gd name="connsiteY16" fmla="*/ 440531 h 823913"/>
                <a:gd name="connsiteX17" fmla="*/ 535781 w 550069"/>
                <a:gd name="connsiteY17" fmla="*/ 485775 h 823913"/>
                <a:gd name="connsiteX18" fmla="*/ 545306 w 550069"/>
                <a:gd name="connsiteY18" fmla="*/ 533400 h 823913"/>
                <a:gd name="connsiteX19" fmla="*/ 550069 w 550069"/>
                <a:gd name="connsiteY19" fmla="*/ 583406 h 823913"/>
                <a:gd name="connsiteX20" fmla="*/ 550069 w 550069"/>
                <a:gd name="connsiteY20" fmla="*/ 628650 h 823913"/>
                <a:gd name="connsiteX21" fmla="*/ 550069 w 550069"/>
                <a:gd name="connsiteY21" fmla="*/ 669131 h 823913"/>
                <a:gd name="connsiteX22" fmla="*/ 540544 w 550069"/>
                <a:gd name="connsiteY22" fmla="*/ 731044 h 823913"/>
                <a:gd name="connsiteX23" fmla="*/ 531019 w 550069"/>
                <a:gd name="connsiteY23" fmla="*/ 766763 h 823913"/>
                <a:gd name="connsiteX24" fmla="*/ 511969 w 550069"/>
                <a:gd name="connsiteY24" fmla="*/ 800100 h 823913"/>
                <a:gd name="connsiteX25" fmla="*/ 490537 w 550069"/>
                <a:gd name="connsiteY25" fmla="*/ 819150 h 823913"/>
                <a:gd name="connsiteX26" fmla="*/ 473869 w 550069"/>
                <a:gd name="connsiteY26" fmla="*/ 823913 h 823913"/>
                <a:gd name="connsiteX27" fmla="*/ 447675 w 550069"/>
                <a:gd name="connsiteY27" fmla="*/ 819150 h 823913"/>
                <a:gd name="connsiteX28" fmla="*/ 426244 w 550069"/>
                <a:gd name="connsiteY28" fmla="*/ 807244 h 823913"/>
                <a:gd name="connsiteX29" fmla="*/ 400050 w 550069"/>
                <a:gd name="connsiteY29" fmla="*/ 778669 h 823913"/>
                <a:gd name="connsiteX30" fmla="*/ 371475 w 550069"/>
                <a:gd name="connsiteY30" fmla="*/ 738188 h 823913"/>
                <a:gd name="connsiteX31" fmla="*/ 338137 w 550069"/>
                <a:gd name="connsiteY31" fmla="*/ 685800 h 823913"/>
                <a:gd name="connsiteX32" fmla="*/ 278606 w 550069"/>
                <a:gd name="connsiteY32" fmla="*/ 571500 h 82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50069" h="823913">
                  <a:moveTo>
                    <a:pt x="278606" y="571500"/>
                  </a:moveTo>
                  <a:lnTo>
                    <a:pt x="121444" y="273844"/>
                  </a:lnTo>
                  <a:lnTo>
                    <a:pt x="71437" y="180975"/>
                  </a:lnTo>
                  <a:lnTo>
                    <a:pt x="16669" y="69056"/>
                  </a:lnTo>
                  <a:lnTo>
                    <a:pt x="4762" y="45244"/>
                  </a:lnTo>
                  <a:lnTo>
                    <a:pt x="0" y="21431"/>
                  </a:lnTo>
                  <a:lnTo>
                    <a:pt x="2381" y="9525"/>
                  </a:lnTo>
                  <a:lnTo>
                    <a:pt x="14287" y="0"/>
                  </a:lnTo>
                  <a:lnTo>
                    <a:pt x="40481" y="4763"/>
                  </a:lnTo>
                  <a:lnTo>
                    <a:pt x="83344" y="28575"/>
                  </a:lnTo>
                  <a:lnTo>
                    <a:pt x="214312" y="133350"/>
                  </a:lnTo>
                  <a:lnTo>
                    <a:pt x="361950" y="247650"/>
                  </a:lnTo>
                  <a:lnTo>
                    <a:pt x="431006" y="297656"/>
                  </a:lnTo>
                  <a:lnTo>
                    <a:pt x="457200" y="323850"/>
                  </a:lnTo>
                  <a:lnTo>
                    <a:pt x="483394" y="359569"/>
                  </a:lnTo>
                  <a:lnTo>
                    <a:pt x="504825" y="400050"/>
                  </a:lnTo>
                  <a:lnTo>
                    <a:pt x="521494" y="440531"/>
                  </a:lnTo>
                  <a:lnTo>
                    <a:pt x="535781" y="485775"/>
                  </a:lnTo>
                  <a:lnTo>
                    <a:pt x="545306" y="533400"/>
                  </a:lnTo>
                  <a:lnTo>
                    <a:pt x="550069" y="583406"/>
                  </a:lnTo>
                  <a:lnTo>
                    <a:pt x="550069" y="628650"/>
                  </a:lnTo>
                  <a:lnTo>
                    <a:pt x="550069" y="669131"/>
                  </a:lnTo>
                  <a:lnTo>
                    <a:pt x="540544" y="731044"/>
                  </a:lnTo>
                  <a:lnTo>
                    <a:pt x="531019" y="766763"/>
                  </a:lnTo>
                  <a:lnTo>
                    <a:pt x="511969" y="800100"/>
                  </a:lnTo>
                  <a:lnTo>
                    <a:pt x="490537" y="819150"/>
                  </a:lnTo>
                  <a:lnTo>
                    <a:pt x="473869" y="823913"/>
                  </a:lnTo>
                  <a:lnTo>
                    <a:pt x="447675" y="819150"/>
                  </a:lnTo>
                  <a:lnTo>
                    <a:pt x="426244" y="807244"/>
                  </a:lnTo>
                  <a:lnTo>
                    <a:pt x="400050" y="778669"/>
                  </a:lnTo>
                  <a:lnTo>
                    <a:pt x="371475" y="738188"/>
                  </a:lnTo>
                  <a:lnTo>
                    <a:pt x="338137" y="685800"/>
                  </a:lnTo>
                  <a:lnTo>
                    <a:pt x="278606" y="5715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1">
              <a:extLst>
                <a:ext uri="{FF2B5EF4-FFF2-40B4-BE49-F238E27FC236}">
                  <a16:creationId xmlns:a16="http://schemas.microsoft.com/office/drawing/2014/main" id="{B2B96F9A-31AC-4653-8421-0BCA49E953C1}"/>
                </a:ext>
              </a:extLst>
            </p:cNvPr>
            <p:cNvSpPr/>
            <p:nvPr/>
          </p:nvSpPr>
          <p:spPr>
            <a:xfrm>
              <a:off x="5233988" y="3924301"/>
              <a:ext cx="538162" cy="874713"/>
            </a:xfrm>
            <a:custGeom>
              <a:avLst/>
              <a:gdLst>
                <a:gd name="connsiteX0" fmla="*/ 116681 w 538162"/>
                <a:gd name="connsiteY0" fmla="*/ 550069 h 873919"/>
                <a:gd name="connsiteX1" fmla="*/ 219075 w 538162"/>
                <a:gd name="connsiteY1" fmla="*/ 252413 h 873919"/>
                <a:gd name="connsiteX2" fmla="*/ 226218 w 538162"/>
                <a:gd name="connsiteY2" fmla="*/ 223838 h 873919"/>
                <a:gd name="connsiteX3" fmla="*/ 226218 w 538162"/>
                <a:gd name="connsiteY3" fmla="*/ 200025 h 873919"/>
                <a:gd name="connsiteX4" fmla="*/ 211931 w 538162"/>
                <a:gd name="connsiteY4" fmla="*/ 159544 h 873919"/>
                <a:gd name="connsiteX5" fmla="*/ 178593 w 538162"/>
                <a:gd name="connsiteY5" fmla="*/ 97631 h 873919"/>
                <a:gd name="connsiteX6" fmla="*/ 166687 w 538162"/>
                <a:gd name="connsiteY6" fmla="*/ 73819 h 873919"/>
                <a:gd name="connsiteX7" fmla="*/ 152400 w 538162"/>
                <a:gd name="connsiteY7" fmla="*/ 45244 h 873919"/>
                <a:gd name="connsiteX8" fmla="*/ 145256 w 538162"/>
                <a:gd name="connsiteY8" fmla="*/ 23813 h 873919"/>
                <a:gd name="connsiteX9" fmla="*/ 147637 w 538162"/>
                <a:gd name="connsiteY9" fmla="*/ 4763 h 873919"/>
                <a:gd name="connsiteX10" fmla="*/ 159543 w 538162"/>
                <a:gd name="connsiteY10" fmla="*/ 0 h 873919"/>
                <a:gd name="connsiteX11" fmla="*/ 190500 w 538162"/>
                <a:gd name="connsiteY11" fmla="*/ 7144 h 873919"/>
                <a:gd name="connsiteX12" fmla="*/ 245268 w 538162"/>
                <a:gd name="connsiteY12" fmla="*/ 30956 h 873919"/>
                <a:gd name="connsiteX13" fmla="*/ 297656 w 538162"/>
                <a:gd name="connsiteY13" fmla="*/ 57150 h 873919"/>
                <a:gd name="connsiteX14" fmla="*/ 357187 w 538162"/>
                <a:gd name="connsiteY14" fmla="*/ 97631 h 873919"/>
                <a:gd name="connsiteX15" fmla="*/ 404812 w 538162"/>
                <a:gd name="connsiteY15" fmla="*/ 133350 h 873919"/>
                <a:gd name="connsiteX16" fmla="*/ 438150 w 538162"/>
                <a:gd name="connsiteY16" fmla="*/ 161925 h 873919"/>
                <a:gd name="connsiteX17" fmla="*/ 471487 w 538162"/>
                <a:gd name="connsiteY17" fmla="*/ 190500 h 873919"/>
                <a:gd name="connsiteX18" fmla="*/ 497681 w 538162"/>
                <a:gd name="connsiteY18" fmla="*/ 221456 h 873919"/>
                <a:gd name="connsiteX19" fmla="*/ 516731 w 538162"/>
                <a:gd name="connsiteY19" fmla="*/ 247650 h 873919"/>
                <a:gd name="connsiteX20" fmla="*/ 528637 w 538162"/>
                <a:gd name="connsiteY20" fmla="*/ 266700 h 873919"/>
                <a:gd name="connsiteX21" fmla="*/ 538162 w 538162"/>
                <a:gd name="connsiteY21" fmla="*/ 288131 h 873919"/>
                <a:gd name="connsiteX22" fmla="*/ 538162 w 538162"/>
                <a:gd name="connsiteY22" fmla="*/ 309563 h 873919"/>
                <a:gd name="connsiteX23" fmla="*/ 533400 w 538162"/>
                <a:gd name="connsiteY23" fmla="*/ 338138 h 873919"/>
                <a:gd name="connsiteX24" fmla="*/ 516731 w 538162"/>
                <a:gd name="connsiteY24" fmla="*/ 359569 h 873919"/>
                <a:gd name="connsiteX25" fmla="*/ 476250 w 538162"/>
                <a:gd name="connsiteY25" fmla="*/ 388144 h 873919"/>
                <a:gd name="connsiteX26" fmla="*/ 409575 w 538162"/>
                <a:gd name="connsiteY26" fmla="*/ 440531 h 873919"/>
                <a:gd name="connsiteX27" fmla="*/ 359568 w 538162"/>
                <a:gd name="connsiteY27" fmla="*/ 495300 h 873919"/>
                <a:gd name="connsiteX28" fmla="*/ 223837 w 538162"/>
                <a:gd name="connsiteY28" fmla="*/ 647700 h 873919"/>
                <a:gd name="connsiteX29" fmla="*/ 35718 w 538162"/>
                <a:gd name="connsiteY29" fmla="*/ 862013 h 873919"/>
                <a:gd name="connsiteX30" fmla="*/ 19050 w 538162"/>
                <a:gd name="connsiteY30" fmla="*/ 873919 h 873919"/>
                <a:gd name="connsiteX31" fmla="*/ 7143 w 538162"/>
                <a:gd name="connsiteY31" fmla="*/ 871538 h 873919"/>
                <a:gd name="connsiteX32" fmla="*/ 0 w 538162"/>
                <a:gd name="connsiteY32" fmla="*/ 859631 h 873919"/>
                <a:gd name="connsiteX33" fmla="*/ 0 w 538162"/>
                <a:gd name="connsiteY33" fmla="*/ 842963 h 873919"/>
                <a:gd name="connsiteX34" fmla="*/ 19050 w 538162"/>
                <a:gd name="connsiteY34" fmla="*/ 781050 h 873919"/>
                <a:gd name="connsiteX35" fmla="*/ 71437 w 538162"/>
                <a:gd name="connsiteY35" fmla="*/ 657225 h 873919"/>
                <a:gd name="connsiteX36" fmla="*/ 116681 w 538162"/>
                <a:gd name="connsiteY36" fmla="*/ 550069 h 87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38162" h="873919">
                  <a:moveTo>
                    <a:pt x="116681" y="550069"/>
                  </a:moveTo>
                  <a:lnTo>
                    <a:pt x="219075" y="252413"/>
                  </a:lnTo>
                  <a:lnTo>
                    <a:pt x="226218" y="223838"/>
                  </a:lnTo>
                  <a:lnTo>
                    <a:pt x="226218" y="200025"/>
                  </a:lnTo>
                  <a:lnTo>
                    <a:pt x="211931" y="159544"/>
                  </a:lnTo>
                  <a:lnTo>
                    <a:pt x="178593" y="97631"/>
                  </a:lnTo>
                  <a:lnTo>
                    <a:pt x="166687" y="73819"/>
                  </a:lnTo>
                  <a:lnTo>
                    <a:pt x="152400" y="45244"/>
                  </a:lnTo>
                  <a:lnTo>
                    <a:pt x="145256" y="23813"/>
                  </a:lnTo>
                  <a:lnTo>
                    <a:pt x="147637" y="4763"/>
                  </a:lnTo>
                  <a:lnTo>
                    <a:pt x="159543" y="0"/>
                  </a:lnTo>
                  <a:lnTo>
                    <a:pt x="190500" y="7144"/>
                  </a:lnTo>
                  <a:lnTo>
                    <a:pt x="245268" y="30956"/>
                  </a:lnTo>
                  <a:lnTo>
                    <a:pt x="297656" y="57150"/>
                  </a:lnTo>
                  <a:lnTo>
                    <a:pt x="357187" y="97631"/>
                  </a:lnTo>
                  <a:lnTo>
                    <a:pt x="404812" y="133350"/>
                  </a:lnTo>
                  <a:lnTo>
                    <a:pt x="438150" y="161925"/>
                  </a:lnTo>
                  <a:lnTo>
                    <a:pt x="471487" y="190500"/>
                  </a:lnTo>
                  <a:lnTo>
                    <a:pt x="497681" y="221456"/>
                  </a:lnTo>
                  <a:lnTo>
                    <a:pt x="516731" y="247650"/>
                  </a:lnTo>
                  <a:lnTo>
                    <a:pt x="528637" y="266700"/>
                  </a:lnTo>
                  <a:lnTo>
                    <a:pt x="538162" y="288131"/>
                  </a:lnTo>
                  <a:lnTo>
                    <a:pt x="538162" y="309563"/>
                  </a:lnTo>
                  <a:lnTo>
                    <a:pt x="533400" y="338138"/>
                  </a:lnTo>
                  <a:lnTo>
                    <a:pt x="516731" y="359569"/>
                  </a:lnTo>
                  <a:lnTo>
                    <a:pt x="476250" y="388144"/>
                  </a:lnTo>
                  <a:lnTo>
                    <a:pt x="409575" y="440531"/>
                  </a:lnTo>
                  <a:lnTo>
                    <a:pt x="359568" y="495300"/>
                  </a:lnTo>
                  <a:lnTo>
                    <a:pt x="223837" y="647700"/>
                  </a:lnTo>
                  <a:lnTo>
                    <a:pt x="35718" y="862013"/>
                  </a:lnTo>
                  <a:lnTo>
                    <a:pt x="19050" y="873919"/>
                  </a:lnTo>
                  <a:lnTo>
                    <a:pt x="7143" y="871538"/>
                  </a:lnTo>
                  <a:lnTo>
                    <a:pt x="0" y="859631"/>
                  </a:lnTo>
                  <a:lnTo>
                    <a:pt x="0" y="842963"/>
                  </a:lnTo>
                  <a:lnTo>
                    <a:pt x="19050" y="781050"/>
                  </a:lnTo>
                  <a:lnTo>
                    <a:pt x="71437" y="657225"/>
                  </a:lnTo>
                  <a:lnTo>
                    <a:pt x="116681" y="5500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3">
              <a:extLst>
                <a:ext uri="{FF2B5EF4-FFF2-40B4-BE49-F238E27FC236}">
                  <a16:creationId xmlns:a16="http://schemas.microsoft.com/office/drawing/2014/main" id="{C9A560BD-A0C8-4C83-9D04-DC2831DFF2E6}"/>
                </a:ext>
              </a:extLst>
            </p:cNvPr>
            <p:cNvSpPr/>
            <p:nvPr/>
          </p:nvSpPr>
          <p:spPr>
            <a:xfrm>
              <a:off x="6829426" y="1524001"/>
              <a:ext cx="576263" cy="1084263"/>
            </a:xfrm>
            <a:custGeom>
              <a:avLst/>
              <a:gdLst>
                <a:gd name="connsiteX0" fmla="*/ 240506 w 576263"/>
                <a:gd name="connsiteY0" fmla="*/ 678656 h 1083469"/>
                <a:gd name="connsiteX1" fmla="*/ 235744 w 576263"/>
                <a:gd name="connsiteY1" fmla="*/ 461963 h 1083469"/>
                <a:gd name="connsiteX2" fmla="*/ 228600 w 576263"/>
                <a:gd name="connsiteY2" fmla="*/ 361950 h 1083469"/>
                <a:gd name="connsiteX3" fmla="*/ 221456 w 576263"/>
                <a:gd name="connsiteY3" fmla="*/ 309563 h 1083469"/>
                <a:gd name="connsiteX4" fmla="*/ 211931 w 576263"/>
                <a:gd name="connsiteY4" fmla="*/ 276225 h 1083469"/>
                <a:gd name="connsiteX5" fmla="*/ 190500 w 576263"/>
                <a:gd name="connsiteY5" fmla="*/ 228600 h 1083469"/>
                <a:gd name="connsiteX6" fmla="*/ 157163 w 576263"/>
                <a:gd name="connsiteY6" fmla="*/ 176213 h 1083469"/>
                <a:gd name="connsiteX7" fmla="*/ 104775 w 576263"/>
                <a:gd name="connsiteY7" fmla="*/ 130969 h 1083469"/>
                <a:gd name="connsiteX8" fmla="*/ 71438 w 576263"/>
                <a:gd name="connsiteY8" fmla="*/ 107156 h 1083469"/>
                <a:gd name="connsiteX9" fmla="*/ 50006 w 576263"/>
                <a:gd name="connsiteY9" fmla="*/ 92869 h 1083469"/>
                <a:gd name="connsiteX10" fmla="*/ 28575 w 576263"/>
                <a:gd name="connsiteY10" fmla="*/ 73819 h 1083469"/>
                <a:gd name="connsiteX11" fmla="*/ 7144 w 576263"/>
                <a:gd name="connsiteY11" fmla="*/ 50006 h 1083469"/>
                <a:gd name="connsiteX12" fmla="*/ 0 w 576263"/>
                <a:gd name="connsiteY12" fmla="*/ 30956 h 1083469"/>
                <a:gd name="connsiteX13" fmla="*/ 0 w 576263"/>
                <a:gd name="connsiteY13" fmla="*/ 16669 h 1083469"/>
                <a:gd name="connsiteX14" fmla="*/ 4763 w 576263"/>
                <a:gd name="connsiteY14" fmla="*/ 7144 h 1083469"/>
                <a:gd name="connsiteX15" fmla="*/ 33338 w 576263"/>
                <a:gd name="connsiteY15" fmla="*/ 0 h 1083469"/>
                <a:gd name="connsiteX16" fmla="*/ 73819 w 576263"/>
                <a:gd name="connsiteY16" fmla="*/ 2381 h 1083469"/>
                <a:gd name="connsiteX17" fmla="*/ 133350 w 576263"/>
                <a:gd name="connsiteY17" fmla="*/ 14288 h 1083469"/>
                <a:gd name="connsiteX18" fmla="*/ 242888 w 576263"/>
                <a:gd name="connsiteY18" fmla="*/ 40481 h 1083469"/>
                <a:gd name="connsiteX19" fmla="*/ 309563 w 576263"/>
                <a:gd name="connsiteY19" fmla="*/ 59531 h 1083469"/>
                <a:gd name="connsiteX20" fmla="*/ 361950 w 576263"/>
                <a:gd name="connsiteY20" fmla="*/ 76200 h 1083469"/>
                <a:gd name="connsiteX21" fmla="*/ 414338 w 576263"/>
                <a:gd name="connsiteY21" fmla="*/ 97631 h 1083469"/>
                <a:gd name="connsiteX22" fmla="*/ 476250 w 576263"/>
                <a:gd name="connsiteY22" fmla="*/ 128588 h 1083469"/>
                <a:gd name="connsiteX23" fmla="*/ 514350 w 576263"/>
                <a:gd name="connsiteY23" fmla="*/ 154781 h 1083469"/>
                <a:gd name="connsiteX24" fmla="*/ 545306 w 576263"/>
                <a:gd name="connsiteY24" fmla="*/ 176213 h 1083469"/>
                <a:gd name="connsiteX25" fmla="*/ 559594 w 576263"/>
                <a:gd name="connsiteY25" fmla="*/ 197644 h 1083469"/>
                <a:gd name="connsiteX26" fmla="*/ 571500 w 576263"/>
                <a:gd name="connsiteY26" fmla="*/ 219075 h 1083469"/>
                <a:gd name="connsiteX27" fmla="*/ 576263 w 576263"/>
                <a:gd name="connsiteY27" fmla="*/ 240506 h 1083469"/>
                <a:gd name="connsiteX28" fmla="*/ 573881 w 576263"/>
                <a:gd name="connsiteY28" fmla="*/ 264319 h 1083469"/>
                <a:gd name="connsiteX29" fmla="*/ 552450 w 576263"/>
                <a:gd name="connsiteY29" fmla="*/ 292894 h 1083469"/>
                <a:gd name="connsiteX30" fmla="*/ 531019 w 576263"/>
                <a:gd name="connsiteY30" fmla="*/ 335756 h 1083469"/>
                <a:gd name="connsiteX31" fmla="*/ 516731 w 576263"/>
                <a:gd name="connsiteY31" fmla="*/ 388144 h 1083469"/>
                <a:gd name="connsiteX32" fmla="*/ 504825 w 576263"/>
                <a:gd name="connsiteY32" fmla="*/ 464344 h 1083469"/>
                <a:gd name="connsiteX33" fmla="*/ 500063 w 576263"/>
                <a:gd name="connsiteY33" fmla="*/ 578644 h 1083469"/>
                <a:gd name="connsiteX34" fmla="*/ 488156 w 576263"/>
                <a:gd name="connsiteY34" fmla="*/ 738188 h 1083469"/>
                <a:gd name="connsiteX35" fmla="*/ 461963 w 576263"/>
                <a:gd name="connsiteY35" fmla="*/ 1054894 h 1083469"/>
                <a:gd name="connsiteX36" fmla="*/ 240506 w 576263"/>
                <a:gd name="connsiteY36" fmla="*/ 1083469 h 1083469"/>
                <a:gd name="connsiteX37" fmla="*/ 240506 w 576263"/>
                <a:gd name="connsiteY37" fmla="*/ 678656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76263" h="1083469">
                  <a:moveTo>
                    <a:pt x="240506" y="678656"/>
                  </a:moveTo>
                  <a:lnTo>
                    <a:pt x="235744" y="461963"/>
                  </a:lnTo>
                  <a:lnTo>
                    <a:pt x="228600" y="361950"/>
                  </a:lnTo>
                  <a:lnTo>
                    <a:pt x="221456" y="309563"/>
                  </a:lnTo>
                  <a:lnTo>
                    <a:pt x="211931" y="276225"/>
                  </a:lnTo>
                  <a:lnTo>
                    <a:pt x="190500" y="228600"/>
                  </a:lnTo>
                  <a:lnTo>
                    <a:pt x="157163" y="176213"/>
                  </a:lnTo>
                  <a:lnTo>
                    <a:pt x="104775" y="130969"/>
                  </a:lnTo>
                  <a:lnTo>
                    <a:pt x="71438" y="107156"/>
                  </a:lnTo>
                  <a:lnTo>
                    <a:pt x="50006" y="92869"/>
                  </a:lnTo>
                  <a:lnTo>
                    <a:pt x="28575" y="73819"/>
                  </a:lnTo>
                  <a:lnTo>
                    <a:pt x="7144" y="50006"/>
                  </a:lnTo>
                  <a:lnTo>
                    <a:pt x="0" y="30956"/>
                  </a:lnTo>
                  <a:lnTo>
                    <a:pt x="0" y="16669"/>
                  </a:lnTo>
                  <a:lnTo>
                    <a:pt x="4763" y="7144"/>
                  </a:lnTo>
                  <a:lnTo>
                    <a:pt x="33338" y="0"/>
                  </a:lnTo>
                  <a:lnTo>
                    <a:pt x="73819" y="2381"/>
                  </a:lnTo>
                  <a:lnTo>
                    <a:pt x="133350" y="14288"/>
                  </a:lnTo>
                  <a:lnTo>
                    <a:pt x="242888" y="40481"/>
                  </a:lnTo>
                  <a:lnTo>
                    <a:pt x="309563" y="59531"/>
                  </a:lnTo>
                  <a:lnTo>
                    <a:pt x="361950" y="76200"/>
                  </a:lnTo>
                  <a:lnTo>
                    <a:pt x="414338" y="97631"/>
                  </a:lnTo>
                  <a:lnTo>
                    <a:pt x="476250" y="128588"/>
                  </a:lnTo>
                  <a:lnTo>
                    <a:pt x="514350" y="154781"/>
                  </a:lnTo>
                  <a:lnTo>
                    <a:pt x="545306" y="176213"/>
                  </a:lnTo>
                  <a:lnTo>
                    <a:pt x="559594" y="197644"/>
                  </a:lnTo>
                  <a:lnTo>
                    <a:pt x="571500" y="219075"/>
                  </a:lnTo>
                  <a:lnTo>
                    <a:pt x="576263" y="240506"/>
                  </a:lnTo>
                  <a:lnTo>
                    <a:pt x="573881" y="264319"/>
                  </a:lnTo>
                  <a:lnTo>
                    <a:pt x="552450" y="292894"/>
                  </a:lnTo>
                  <a:lnTo>
                    <a:pt x="531019" y="335756"/>
                  </a:lnTo>
                  <a:lnTo>
                    <a:pt x="516731" y="388144"/>
                  </a:lnTo>
                  <a:lnTo>
                    <a:pt x="504825" y="464344"/>
                  </a:lnTo>
                  <a:lnTo>
                    <a:pt x="500063" y="578644"/>
                  </a:lnTo>
                  <a:lnTo>
                    <a:pt x="488156" y="738188"/>
                  </a:lnTo>
                  <a:lnTo>
                    <a:pt x="461963" y="1054894"/>
                  </a:lnTo>
                  <a:lnTo>
                    <a:pt x="240506" y="1083469"/>
                  </a:lnTo>
                  <a:lnTo>
                    <a:pt x="240506" y="678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7">
              <a:extLst>
                <a:ext uri="{FF2B5EF4-FFF2-40B4-BE49-F238E27FC236}">
                  <a16:creationId xmlns:a16="http://schemas.microsoft.com/office/drawing/2014/main" id="{E75486B3-5AB6-48DA-8240-7508F38C8FE9}"/>
                </a:ext>
              </a:extLst>
            </p:cNvPr>
            <p:cNvSpPr/>
            <p:nvPr/>
          </p:nvSpPr>
          <p:spPr>
            <a:xfrm>
              <a:off x="4932364" y="1868488"/>
              <a:ext cx="914400" cy="800100"/>
            </a:xfrm>
            <a:custGeom>
              <a:avLst/>
              <a:gdLst>
                <a:gd name="connsiteX0" fmla="*/ 414337 w 914400"/>
                <a:gd name="connsiteY0" fmla="*/ 431007 h 800100"/>
                <a:gd name="connsiteX1" fmla="*/ 266700 w 914400"/>
                <a:gd name="connsiteY1" fmla="*/ 302419 h 800100"/>
                <a:gd name="connsiteX2" fmla="*/ 0 w 914400"/>
                <a:gd name="connsiteY2" fmla="*/ 90488 h 800100"/>
                <a:gd name="connsiteX3" fmla="*/ 40481 w 914400"/>
                <a:gd name="connsiteY3" fmla="*/ 0 h 800100"/>
                <a:gd name="connsiteX4" fmla="*/ 169069 w 914400"/>
                <a:gd name="connsiteY4" fmla="*/ 90488 h 800100"/>
                <a:gd name="connsiteX5" fmla="*/ 292894 w 914400"/>
                <a:gd name="connsiteY5" fmla="*/ 164307 h 800100"/>
                <a:gd name="connsiteX6" fmla="*/ 390525 w 914400"/>
                <a:gd name="connsiteY6" fmla="*/ 209550 h 800100"/>
                <a:gd name="connsiteX7" fmla="*/ 497681 w 914400"/>
                <a:gd name="connsiteY7" fmla="*/ 252413 h 800100"/>
                <a:gd name="connsiteX8" fmla="*/ 607219 w 914400"/>
                <a:gd name="connsiteY8" fmla="*/ 288132 h 800100"/>
                <a:gd name="connsiteX9" fmla="*/ 692944 w 914400"/>
                <a:gd name="connsiteY9" fmla="*/ 311944 h 800100"/>
                <a:gd name="connsiteX10" fmla="*/ 733425 w 914400"/>
                <a:gd name="connsiteY10" fmla="*/ 345282 h 800100"/>
                <a:gd name="connsiteX11" fmla="*/ 781050 w 914400"/>
                <a:gd name="connsiteY11" fmla="*/ 390525 h 800100"/>
                <a:gd name="connsiteX12" fmla="*/ 816769 w 914400"/>
                <a:gd name="connsiteY12" fmla="*/ 433388 h 800100"/>
                <a:gd name="connsiteX13" fmla="*/ 852487 w 914400"/>
                <a:gd name="connsiteY13" fmla="*/ 481013 h 800100"/>
                <a:gd name="connsiteX14" fmla="*/ 873919 w 914400"/>
                <a:gd name="connsiteY14" fmla="*/ 516732 h 800100"/>
                <a:gd name="connsiteX15" fmla="*/ 892969 w 914400"/>
                <a:gd name="connsiteY15" fmla="*/ 564357 h 800100"/>
                <a:gd name="connsiteX16" fmla="*/ 904875 w 914400"/>
                <a:gd name="connsiteY16" fmla="*/ 609600 h 800100"/>
                <a:gd name="connsiteX17" fmla="*/ 914400 w 914400"/>
                <a:gd name="connsiteY17" fmla="*/ 642938 h 800100"/>
                <a:gd name="connsiteX18" fmla="*/ 914400 w 914400"/>
                <a:gd name="connsiteY18" fmla="*/ 688182 h 800100"/>
                <a:gd name="connsiteX19" fmla="*/ 907256 w 914400"/>
                <a:gd name="connsiteY19" fmla="*/ 731044 h 800100"/>
                <a:gd name="connsiteX20" fmla="*/ 895350 w 914400"/>
                <a:gd name="connsiteY20" fmla="*/ 762000 h 800100"/>
                <a:gd name="connsiteX21" fmla="*/ 873919 w 914400"/>
                <a:gd name="connsiteY21" fmla="*/ 785813 h 800100"/>
                <a:gd name="connsiteX22" fmla="*/ 852487 w 914400"/>
                <a:gd name="connsiteY22" fmla="*/ 800100 h 800100"/>
                <a:gd name="connsiteX23" fmla="*/ 828675 w 914400"/>
                <a:gd name="connsiteY23" fmla="*/ 800100 h 800100"/>
                <a:gd name="connsiteX24" fmla="*/ 797719 w 914400"/>
                <a:gd name="connsiteY24" fmla="*/ 788194 h 800100"/>
                <a:gd name="connsiteX25" fmla="*/ 747712 w 914400"/>
                <a:gd name="connsiteY25" fmla="*/ 750094 h 800100"/>
                <a:gd name="connsiteX26" fmla="*/ 645319 w 914400"/>
                <a:gd name="connsiteY26" fmla="*/ 650082 h 800100"/>
                <a:gd name="connsiteX27" fmla="*/ 414337 w 914400"/>
                <a:gd name="connsiteY27" fmla="*/ 431007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14400" h="800100">
                  <a:moveTo>
                    <a:pt x="414337" y="431007"/>
                  </a:moveTo>
                  <a:lnTo>
                    <a:pt x="266700" y="302419"/>
                  </a:lnTo>
                  <a:lnTo>
                    <a:pt x="0" y="90488"/>
                  </a:lnTo>
                  <a:lnTo>
                    <a:pt x="40481" y="0"/>
                  </a:lnTo>
                  <a:lnTo>
                    <a:pt x="169069" y="90488"/>
                  </a:lnTo>
                  <a:lnTo>
                    <a:pt x="292894" y="164307"/>
                  </a:lnTo>
                  <a:lnTo>
                    <a:pt x="390525" y="209550"/>
                  </a:lnTo>
                  <a:lnTo>
                    <a:pt x="497681" y="252413"/>
                  </a:lnTo>
                  <a:lnTo>
                    <a:pt x="607219" y="288132"/>
                  </a:lnTo>
                  <a:lnTo>
                    <a:pt x="692944" y="311944"/>
                  </a:lnTo>
                  <a:lnTo>
                    <a:pt x="733425" y="345282"/>
                  </a:lnTo>
                  <a:lnTo>
                    <a:pt x="781050" y="390525"/>
                  </a:lnTo>
                  <a:lnTo>
                    <a:pt x="816769" y="433388"/>
                  </a:lnTo>
                  <a:lnTo>
                    <a:pt x="852487" y="481013"/>
                  </a:lnTo>
                  <a:lnTo>
                    <a:pt x="873919" y="516732"/>
                  </a:lnTo>
                  <a:lnTo>
                    <a:pt x="892969" y="564357"/>
                  </a:lnTo>
                  <a:lnTo>
                    <a:pt x="904875" y="609600"/>
                  </a:lnTo>
                  <a:lnTo>
                    <a:pt x="914400" y="642938"/>
                  </a:lnTo>
                  <a:lnTo>
                    <a:pt x="914400" y="688182"/>
                  </a:lnTo>
                  <a:lnTo>
                    <a:pt x="907256" y="731044"/>
                  </a:lnTo>
                  <a:lnTo>
                    <a:pt x="895350" y="762000"/>
                  </a:lnTo>
                  <a:lnTo>
                    <a:pt x="873919" y="785813"/>
                  </a:lnTo>
                  <a:lnTo>
                    <a:pt x="852487" y="800100"/>
                  </a:lnTo>
                  <a:lnTo>
                    <a:pt x="828675" y="800100"/>
                  </a:lnTo>
                  <a:lnTo>
                    <a:pt x="797719" y="788194"/>
                  </a:lnTo>
                  <a:lnTo>
                    <a:pt x="747712" y="750094"/>
                  </a:lnTo>
                  <a:lnTo>
                    <a:pt x="645319" y="650082"/>
                  </a:lnTo>
                  <a:lnTo>
                    <a:pt x="414337" y="4310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8">
              <a:extLst>
                <a:ext uri="{FF2B5EF4-FFF2-40B4-BE49-F238E27FC236}">
                  <a16:creationId xmlns:a16="http://schemas.microsoft.com/office/drawing/2014/main" id="{1965B832-4B05-4CD3-BA35-A9F5ECD18058}"/>
                </a:ext>
              </a:extLst>
            </p:cNvPr>
            <p:cNvSpPr/>
            <p:nvPr/>
          </p:nvSpPr>
          <p:spPr>
            <a:xfrm>
              <a:off x="4138615" y="2779714"/>
              <a:ext cx="1303337" cy="377825"/>
            </a:xfrm>
            <a:custGeom>
              <a:avLst/>
              <a:gdLst>
                <a:gd name="connsiteX0" fmla="*/ 1038225 w 1302543"/>
                <a:gd name="connsiteY0" fmla="*/ 254794 h 378619"/>
                <a:gd name="connsiteX1" fmla="*/ 783431 w 1302543"/>
                <a:gd name="connsiteY1" fmla="*/ 323850 h 378619"/>
                <a:gd name="connsiteX2" fmla="*/ 638175 w 1302543"/>
                <a:gd name="connsiteY2" fmla="*/ 357187 h 378619"/>
                <a:gd name="connsiteX3" fmla="*/ 547687 w 1302543"/>
                <a:gd name="connsiteY3" fmla="*/ 373856 h 378619"/>
                <a:gd name="connsiteX4" fmla="*/ 464343 w 1302543"/>
                <a:gd name="connsiteY4" fmla="*/ 378619 h 378619"/>
                <a:gd name="connsiteX5" fmla="*/ 385762 w 1302543"/>
                <a:gd name="connsiteY5" fmla="*/ 376237 h 378619"/>
                <a:gd name="connsiteX6" fmla="*/ 323850 w 1302543"/>
                <a:gd name="connsiteY6" fmla="*/ 366712 h 378619"/>
                <a:gd name="connsiteX7" fmla="*/ 240506 w 1302543"/>
                <a:gd name="connsiteY7" fmla="*/ 347662 h 378619"/>
                <a:gd name="connsiteX8" fmla="*/ 164306 w 1302543"/>
                <a:gd name="connsiteY8" fmla="*/ 316706 h 378619"/>
                <a:gd name="connsiteX9" fmla="*/ 0 w 1302543"/>
                <a:gd name="connsiteY9" fmla="*/ 219075 h 378619"/>
                <a:gd name="connsiteX10" fmla="*/ 104775 w 1302543"/>
                <a:gd name="connsiteY10" fmla="*/ 126206 h 378619"/>
                <a:gd name="connsiteX11" fmla="*/ 190500 w 1302543"/>
                <a:gd name="connsiteY11" fmla="*/ 178594 h 378619"/>
                <a:gd name="connsiteX12" fmla="*/ 235743 w 1302543"/>
                <a:gd name="connsiteY12" fmla="*/ 192881 h 378619"/>
                <a:gd name="connsiteX13" fmla="*/ 288131 w 1302543"/>
                <a:gd name="connsiteY13" fmla="*/ 202406 h 378619"/>
                <a:gd name="connsiteX14" fmla="*/ 376237 w 1302543"/>
                <a:gd name="connsiteY14" fmla="*/ 204787 h 378619"/>
                <a:gd name="connsiteX15" fmla="*/ 485775 w 1302543"/>
                <a:gd name="connsiteY15" fmla="*/ 197644 h 378619"/>
                <a:gd name="connsiteX16" fmla="*/ 635793 w 1302543"/>
                <a:gd name="connsiteY16" fmla="*/ 173831 h 378619"/>
                <a:gd name="connsiteX17" fmla="*/ 773906 w 1302543"/>
                <a:gd name="connsiteY17" fmla="*/ 140494 h 378619"/>
                <a:gd name="connsiteX18" fmla="*/ 883443 w 1302543"/>
                <a:gd name="connsiteY18" fmla="*/ 104775 h 378619"/>
                <a:gd name="connsiteX19" fmla="*/ 988218 w 1302543"/>
                <a:gd name="connsiteY19" fmla="*/ 61912 h 378619"/>
                <a:gd name="connsiteX20" fmla="*/ 1040606 w 1302543"/>
                <a:gd name="connsiteY20" fmla="*/ 35719 h 378619"/>
                <a:gd name="connsiteX21" fmla="*/ 1076325 w 1302543"/>
                <a:gd name="connsiteY21" fmla="*/ 19050 h 378619"/>
                <a:gd name="connsiteX22" fmla="*/ 1133475 w 1302543"/>
                <a:gd name="connsiteY22" fmla="*/ 4762 h 378619"/>
                <a:gd name="connsiteX23" fmla="*/ 1178718 w 1302543"/>
                <a:gd name="connsiteY23" fmla="*/ 0 h 378619"/>
                <a:gd name="connsiteX24" fmla="*/ 1226343 w 1302543"/>
                <a:gd name="connsiteY24" fmla="*/ 7144 h 378619"/>
                <a:gd name="connsiteX25" fmla="*/ 1259681 w 1302543"/>
                <a:gd name="connsiteY25" fmla="*/ 19050 h 378619"/>
                <a:gd name="connsiteX26" fmla="*/ 1278731 w 1302543"/>
                <a:gd name="connsiteY26" fmla="*/ 30956 h 378619"/>
                <a:gd name="connsiteX27" fmla="*/ 1293018 w 1302543"/>
                <a:gd name="connsiteY27" fmla="*/ 45244 h 378619"/>
                <a:gd name="connsiteX28" fmla="*/ 1302543 w 1302543"/>
                <a:gd name="connsiteY28" fmla="*/ 66675 h 378619"/>
                <a:gd name="connsiteX29" fmla="*/ 1297781 w 1302543"/>
                <a:gd name="connsiteY29" fmla="*/ 97631 h 378619"/>
                <a:gd name="connsiteX30" fmla="*/ 1285875 w 1302543"/>
                <a:gd name="connsiteY30" fmla="*/ 135731 h 378619"/>
                <a:gd name="connsiteX31" fmla="*/ 1245393 w 1302543"/>
                <a:gd name="connsiteY31" fmla="*/ 166687 h 378619"/>
                <a:gd name="connsiteX32" fmla="*/ 1183481 w 1302543"/>
                <a:gd name="connsiteY32" fmla="*/ 200025 h 378619"/>
                <a:gd name="connsiteX33" fmla="*/ 1038225 w 1302543"/>
                <a:gd name="connsiteY33" fmla="*/ 254794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02543" h="378619">
                  <a:moveTo>
                    <a:pt x="1038225" y="254794"/>
                  </a:moveTo>
                  <a:lnTo>
                    <a:pt x="783431" y="323850"/>
                  </a:lnTo>
                  <a:lnTo>
                    <a:pt x="638175" y="357187"/>
                  </a:lnTo>
                  <a:lnTo>
                    <a:pt x="547687" y="373856"/>
                  </a:lnTo>
                  <a:lnTo>
                    <a:pt x="464343" y="378619"/>
                  </a:lnTo>
                  <a:lnTo>
                    <a:pt x="385762" y="376237"/>
                  </a:lnTo>
                  <a:lnTo>
                    <a:pt x="323850" y="366712"/>
                  </a:lnTo>
                  <a:lnTo>
                    <a:pt x="240506" y="347662"/>
                  </a:lnTo>
                  <a:lnTo>
                    <a:pt x="164306" y="316706"/>
                  </a:lnTo>
                  <a:lnTo>
                    <a:pt x="0" y="219075"/>
                  </a:lnTo>
                  <a:lnTo>
                    <a:pt x="104775" y="126206"/>
                  </a:lnTo>
                  <a:lnTo>
                    <a:pt x="190500" y="178594"/>
                  </a:lnTo>
                  <a:lnTo>
                    <a:pt x="235743" y="192881"/>
                  </a:lnTo>
                  <a:lnTo>
                    <a:pt x="288131" y="202406"/>
                  </a:lnTo>
                  <a:lnTo>
                    <a:pt x="376237" y="204787"/>
                  </a:lnTo>
                  <a:lnTo>
                    <a:pt x="485775" y="197644"/>
                  </a:lnTo>
                  <a:lnTo>
                    <a:pt x="635793" y="173831"/>
                  </a:lnTo>
                  <a:lnTo>
                    <a:pt x="773906" y="140494"/>
                  </a:lnTo>
                  <a:lnTo>
                    <a:pt x="883443" y="104775"/>
                  </a:lnTo>
                  <a:lnTo>
                    <a:pt x="988218" y="61912"/>
                  </a:lnTo>
                  <a:lnTo>
                    <a:pt x="1040606" y="35719"/>
                  </a:lnTo>
                  <a:lnTo>
                    <a:pt x="1076325" y="19050"/>
                  </a:lnTo>
                  <a:lnTo>
                    <a:pt x="1133475" y="4762"/>
                  </a:lnTo>
                  <a:lnTo>
                    <a:pt x="1178718" y="0"/>
                  </a:lnTo>
                  <a:lnTo>
                    <a:pt x="1226343" y="7144"/>
                  </a:lnTo>
                  <a:lnTo>
                    <a:pt x="1259681" y="19050"/>
                  </a:lnTo>
                  <a:lnTo>
                    <a:pt x="1278731" y="30956"/>
                  </a:lnTo>
                  <a:lnTo>
                    <a:pt x="1293018" y="45244"/>
                  </a:lnTo>
                  <a:lnTo>
                    <a:pt x="1302543" y="66675"/>
                  </a:lnTo>
                  <a:lnTo>
                    <a:pt x="1297781" y="97631"/>
                  </a:lnTo>
                  <a:lnTo>
                    <a:pt x="1285875" y="135731"/>
                  </a:lnTo>
                  <a:lnTo>
                    <a:pt x="1245393" y="166687"/>
                  </a:lnTo>
                  <a:lnTo>
                    <a:pt x="1183481" y="200025"/>
                  </a:lnTo>
                  <a:lnTo>
                    <a:pt x="1038225" y="2547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9">
              <a:extLst>
                <a:ext uri="{FF2B5EF4-FFF2-40B4-BE49-F238E27FC236}">
                  <a16:creationId xmlns:a16="http://schemas.microsoft.com/office/drawing/2014/main" id="{D307DBB6-C458-4C79-8121-F6D11141A907}"/>
                </a:ext>
              </a:extLst>
            </p:cNvPr>
            <p:cNvSpPr/>
            <p:nvPr/>
          </p:nvSpPr>
          <p:spPr>
            <a:xfrm>
              <a:off x="3910015" y="3398838"/>
              <a:ext cx="1874837" cy="544512"/>
            </a:xfrm>
            <a:custGeom>
              <a:avLst/>
              <a:gdLst>
                <a:gd name="connsiteX0" fmla="*/ 1369218 w 1874043"/>
                <a:gd name="connsiteY0" fmla="*/ 321469 h 545306"/>
                <a:gd name="connsiteX1" fmla="*/ 1119187 w 1874043"/>
                <a:gd name="connsiteY1" fmla="*/ 373856 h 545306"/>
                <a:gd name="connsiteX2" fmla="*/ 931068 w 1874043"/>
                <a:gd name="connsiteY2" fmla="*/ 428625 h 545306"/>
                <a:gd name="connsiteX3" fmla="*/ 709612 w 1874043"/>
                <a:gd name="connsiteY3" fmla="*/ 485775 h 545306"/>
                <a:gd name="connsiteX4" fmla="*/ 507206 w 1874043"/>
                <a:gd name="connsiteY4" fmla="*/ 535781 h 545306"/>
                <a:gd name="connsiteX5" fmla="*/ 459581 w 1874043"/>
                <a:gd name="connsiteY5" fmla="*/ 545306 h 545306"/>
                <a:gd name="connsiteX6" fmla="*/ 423862 w 1874043"/>
                <a:gd name="connsiteY6" fmla="*/ 545306 h 545306"/>
                <a:gd name="connsiteX7" fmla="*/ 381000 w 1874043"/>
                <a:gd name="connsiteY7" fmla="*/ 538162 h 545306"/>
                <a:gd name="connsiteX8" fmla="*/ 319087 w 1874043"/>
                <a:gd name="connsiteY8" fmla="*/ 519112 h 545306"/>
                <a:gd name="connsiteX9" fmla="*/ 247650 w 1874043"/>
                <a:gd name="connsiteY9" fmla="*/ 481012 h 545306"/>
                <a:gd name="connsiteX10" fmla="*/ 140493 w 1874043"/>
                <a:gd name="connsiteY10" fmla="*/ 421481 h 545306"/>
                <a:gd name="connsiteX11" fmla="*/ 47625 w 1874043"/>
                <a:gd name="connsiteY11" fmla="*/ 357187 h 545306"/>
                <a:gd name="connsiteX12" fmla="*/ 26193 w 1874043"/>
                <a:gd name="connsiteY12" fmla="*/ 338137 h 545306"/>
                <a:gd name="connsiteX13" fmla="*/ 14287 w 1874043"/>
                <a:gd name="connsiteY13" fmla="*/ 321469 h 545306"/>
                <a:gd name="connsiteX14" fmla="*/ 2381 w 1874043"/>
                <a:gd name="connsiteY14" fmla="*/ 300037 h 545306"/>
                <a:gd name="connsiteX15" fmla="*/ 0 w 1874043"/>
                <a:gd name="connsiteY15" fmla="*/ 283369 h 545306"/>
                <a:gd name="connsiteX16" fmla="*/ 2381 w 1874043"/>
                <a:gd name="connsiteY16" fmla="*/ 269081 h 545306"/>
                <a:gd name="connsiteX17" fmla="*/ 16668 w 1874043"/>
                <a:gd name="connsiteY17" fmla="*/ 261937 h 545306"/>
                <a:gd name="connsiteX18" fmla="*/ 38100 w 1874043"/>
                <a:gd name="connsiteY18" fmla="*/ 261937 h 545306"/>
                <a:gd name="connsiteX19" fmla="*/ 90487 w 1874043"/>
                <a:gd name="connsiteY19" fmla="*/ 278606 h 545306"/>
                <a:gd name="connsiteX20" fmla="*/ 154781 w 1874043"/>
                <a:gd name="connsiteY20" fmla="*/ 302419 h 545306"/>
                <a:gd name="connsiteX21" fmla="*/ 230981 w 1874043"/>
                <a:gd name="connsiteY21" fmla="*/ 321469 h 545306"/>
                <a:gd name="connsiteX22" fmla="*/ 321468 w 1874043"/>
                <a:gd name="connsiteY22" fmla="*/ 338137 h 545306"/>
                <a:gd name="connsiteX23" fmla="*/ 376237 w 1874043"/>
                <a:gd name="connsiteY23" fmla="*/ 342900 h 545306"/>
                <a:gd name="connsiteX24" fmla="*/ 414337 w 1874043"/>
                <a:gd name="connsiteY24" fmla="*/ 345281 h 545306"/>
                <a:gd name="connsiteX25" fmla="*/ 466725 w 1874043"/>
                <a:gd name="connsiteY25" fmla="*/ 338137 h 545306"/>
                <a:gd name="connsiteX26" fmla="*/ 666750 w 1874043"/>
                <a:gd name="connsiteY26" fmla="*/ 292894 h 545306"/>
                <a:gd name="connsiteX27" fmla="*/ 938212 w 1874043"/>
                <a:gd name="connsiteY27" fmla="*/ 221456 h 545306"/>
                <a:gd name="connsiteX28" fmla="*/ 1116806 w 1874043"/>
                <a:gd name="connsiteY28" fmla="*/ 169069 h 545306"/>
                <a:gd name="connsiteX29" fmla="*/ 1397793 w 1874043"/>
                <a:gd name="connsiteY29" fmla="*/ 100012 h 545306"/>
                <a:gd name="connsiteX30" fmla="*/ 1495425 w 1874043"/>
                <a:gd name="connsiteY30" fmla="*/ 73819 h 545306"/>
                <a:gd name="connsiteX31" fmla="*/ 1533525 w 1874043"/>
                <a:gd name="connsiteY31" fmla="*/ 50006 h 545306"/>
                <a:gd name="connsiteX32" fmla="*/ 1571625 w 1874043"/>
                <a:gd name="connsiteY32" fmla="*/ 11906 h 545306"/>
                <a:gd name="connsiteX33" fmla="*/ 1595437 w 1874043"/>
                <a:gd name="connsiteY33" fmla="*/ 0 h 545306"/>
                <a:gd name="connsiteX34" fmla="*/ 1654968 w 1874043"/>
                <a:gd name="connsiteY34" fmla="*/ 0 h 545306"/>
                <a:gd name="connsiteX35" fmla="*/ 1707356 w 1874043"/>
                <a:gd name="connsiteY35" fmla="*/ 9525 h 545306"/>
                <a:gd name="connsiteX36" fmla="*/ 1752600 w 1874043"/>
                <a:gd name="connsiteY36" fmla="*/ 21431 h 545306"/>
                <a:gd name="connsiteX37" fmla="*/ 1783556 w 1874043"/>
                <a:gd name="connsiteY37" fmla="*/ 33337 h 545306"/>
                <a:gd name="connsiteX38" fmla="*/ 1816893 w 1874043"/>
                <a:gd name="connsiteY38" fmla="*/ 50006 h 545306"/>
                <a:gd name="connsiteX39" fmla="*/ 1838325 w 1874043"/>
                <a:gd name="connsiteY39" fmla="*/ 64294 h 545306"/>
                <a:gd name="connsiteX40" fmla="*/ 1857375 w 1874043"/>
                <a:gd name="connsiteY40" fmla="*/ 83344 h 545306"/>
                <a:gd name="connsiteX41" fmla="*/ 1871662 w 1874043"/>
                <a:gd name="connsiteY41" fmla="*/ 104775 h 545306"/>
                <a:gd name="connsiteX42" fmla="*/ 1874043 w 1874043"/>
                <a:gd name="connsiteY42" fmla="*/ 126206 h 545306"/>
                <a:gd name="connsiteX43" fmla="*/ 1864518 w 1874043"/>
                <a:gd name="connsiteY43" fmla="*/ 161925 h 545306"/>
                <a:gd name="connsiteX44" fmla="*/ 1850231 w 1874043"/>
                <a:gd name="connsiteY44" fmla="*/ 183356 h 545306"/>
                <a:gd name="connsiteX45" fmla="*/ 1759743 w 1874043"/>
                <a:gd name="connsiteY45" fmla="*/ 214312 h 545306"/>
                <a:gd name="connsiteX46" fmla="*/ 1516856 w 1874043"/>
                <a:gd name="connsiteY46" fmla="*/ 288131 h 545306"/>
                <a:gd name="connsiteX47" fmla="*/ 1369218 w 1874043"/>
                <a:gd name="connsiteY47" fmla="*/ 321469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874043" h="545306">
                  <a:moveTo>
                    <a:pt x="1369218" y="321469"/>
                  </a:moveTo>
                  <a:lnTo>
                    <a:pt x="1119187" y="373856"/>
                  </a:lnTo>
                  <a:lnTo>
                    <a:pt x="931068" y="428625"/>
                  </a:lnTo>
                  <a:lnTo>
                    <a:pt x="709612" y="485775"/>
                  </a:lnTo>
                  <a:lnTo>
                    <a:pt x="507206" y="535781"/>
                  </a:lnTo>
                  <a:lnTo>
                    <a:pt x="459581" y="545306"/>
                  </a:lnTo>
                  <a:lnTo>
                    <a:pt x="423862" y="545306"/>
                  </a:lnTo>
                  <a:lnTo>
                    <a:pt x="381000" y="538162"/>
                  </a:lnTo>
                  <a:lnTo>
                    <a:pt x="319087" y="519112"/>
                  </a:lnTo>
                  <a:lnTo>
                    <a:pt x="247650" y="481012"/>
                  </a:lnTo>
                  <a:lnTo>
                    <a:pt x="140493" y="421481"/>
                  </a:lnTo>
                  <a:lnTo>
                    <a:pt x="47625" y="357187"/>
                  </a:lnTo>
                  <a:lnTo>
                    <a:pt x="26193" y="338137"/>
                  </a:lnTo>
                  <a:lnTo>
                    <a:pt x="14287" y="321469"/>
                  </a:lnTo>
                  <a:lnTo>
                    <a:pt x="2381" y="300037"/>
                  </a:lnTo>
                  <a:lnTo>
                    <a:pt x="0" y="283369"/>
                  </a:lnTo>
                  <a:lnTo>
                    <a:pt x="2381" y="269081"/>
                  </a:lnTo>
                  <a:lnTo>
                    <a:pt x="16668" y="261937"/>
                  </a:lnTo>
                  <a:lnTo>
                    <a:pt x="38100" y="261937"/>
                  </a:lnTo>
                  <a:lnTo>
                    <a:pt x="90487" y="278606"/>
                  </a:lnTo>
                  <a:lnTo>
                    <a:pt x="154781" y="302419"/>
                  </a:lnTo>
                  <a:lnTo>
                    <a:pt x="230981" y="321469"/>
                  </a:lnTo>
                  <a:lnTo>
                    <a:pt x="321468" y="338137"/>
                  </a:lnTo>
                  <a:lnTo>
                    <a:pt x="376237" y="342900"/>
                  </a:lnTo>
                  <a:lnTo>
                    <a:pt x="414337" y="345281"/>
                  </a:lnTo>
                  <a:lnTo>
                    <a:pt x="466725" y="338137"/>
                  </a:lnTo>
                  <a:lnTo>
                    <a:pt x="666750" y="292894"/>
                  </a:lnTo>
                  <a:lnTo>
                    <a:pt x="938212" y="221456"/>
                  </a:lnTo>
                  <a:lnTo>
                    <a:pt x="1116806" y="169069"/>
                  </a:lnTo>
                  <a:lnTo>
                    <a:pt x="1397793" y="100012"/>
                  </a:lnTo>
                  <a:lnTo>
                    <a:pt x="1495425" y="73819"/>
                  </a:lnTo>
                  <a:lnTo>
                    <a:pt x="1533525" y="50006"/>
                  </a:lnTo>
                  <a:lnTo>
                    <a:pt x="1571625" y="11906"/>
                  </a:lnTo>
                  <a:lnTo>
                    <a:pt x="1595437" y="0"/>
                  </a:lnTo>
                  <a:lnTo>
                    <a:pt x="1654968" y="0"/>
                  </a:lnTo>
                  <a:lnTo>
                    <a:pt x="1707356" y="9525"/>
                  </a:lnTo>
                  <a:lnTo>
                    <a:pt x="1752600" y="21431"/>
                  </a:lnTo>
                  <a:lnTo>
                    <a:pt x="1783556" y="33337"/>
                  </a:lnTo>
                  <a:lnTo>
                    <a:pt x="1816893" y="50006"/>
                  </a:lnTo>
                  <a:lnTo>
                    <a:pt x="1838325" y="64294"/>
                  </a:lnTo>
                  <a:lnTo>
                    <a:pt x="1857375" y="83344"/>
                  </a:lnTo>
                  <a:lnTo>
                    <a:pt x="1871662" y="104775"/>
                  </a:lnTo>
                  <a:lnTo>
                    <a:pt x="1874043" y="126206"/>
                  </a:lnTo>
                  <a:lnTo>
                    <a:pt x="1864518" y="161925"/>
                  </a:lnTo>
                  <a:lnTo>
                    <a:pt x="1850231" y="183356"/>
                  </a:lnTo>
                  <a:lnTo>
                    <a:pt x="1759743" y="214312"/>
                  </a:lnTo>
                  <a:lnTo>
                    <a:pt x="1516856" y="288131"/>
                  </a:lnTo>
                  <a:lnTo>
                    <a:pt x="1369218" y="321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1">
              <a:extLst>
                <a:ext uri="{FF2B5EF4-FFF2-40B4-BE49-F238E27FC236}">
                  <a16:creationId xmlns:a16="http://schemas.microsoft.com/office/drawing/2014/main" id="{AE0036D6-90B0-4CF0-9624-DD4AF85897D3}"/>
                </a:ext>
              </a:extLst>
            </p:cNvPr>
            <p:cNvSpPr/>
            <p:nvPr/>
          </p:nvSpPr>
          <p:spPr>
            <a:xfrm rot="16200000">
              <a:off x="3815558" y="3920332"/>
              <a:ext cx="2193925" cy="363538"/>
            </a:xfrm>
            <a:custGeom>
              <a:avLst/>
              <a:gdLst>
                <a:gd name="connsiteX0" fmla="*/ 873919 w 2193131"/>
                <a:gd name="connsiteY0" fmla="*/ 300037 h 364331"/>
                <a:gd name="connsiteX1" fmla="*/ 421481 w 2193131"/>
                <a:gd name="connsiteY1" fmla="*/ 288131 h 364331"/>
                <a:gd name="connsiteX2" fmla="*/ 78581 w 2193131"/>
                <a:gd name="connsiteY2" fmla="*/ 290512 h 364331"/>
                <a:gd name="connsiteX3" fmla="*/ 0 w 2193131"/>
                <a:gd name="connsiteY3" fmla="*/ 66675 h 364331"/>
                <a:gd name="connsiteX4" fmla="*/ 271462 w 2193131"/>
                <a:gd name="connsiteY4" fmla="*/ 61912 h 364331"/>
                <a:gd name="connsiteX5" fmla="*/ 647700 w 2193131"/>
                <a:gd name="connsiteY5" fmla="*/ 66675 h 364331"/>
                <a:gd name="connsiteX6" fmla="*/ 1109662 w 2193131"/>
                <a:gd name="connsiteY6" fmla="*/ 80962 h 364331"/>
                <a:gd name="connsiteX7" fmla="*/ 1376362 w 2193131"/>
                <a:gd name="connsiteY7" fmla="*/ 88106 h 364331"/>
                <a:gd name="connsiteX8" fmla="*/ 1552575 w 2193131"/>
                <a:gd name="connsiteY8" fmla="*/ 85725 h 364331"/>
                <a:gd name="connsiteX9" fmla="*/ 1840706 w 2193131"/>
                <a:gd name="connsiteY9" fmla="*/ 88106 h 364331"/>
                <a:gd name="connsiteX10" fmla="*/ 1900237 w 2193131"/>
                <a:gd name="connsiteY10" fmla="*/ 83344 h 364331"/>
                <a:gd name="connsiteX11" fmla="*/ 1943100 w 2193131"/>
                <a:gd name="connsiteY11" fmla="*/ 76200 h 364331"/>
                <a:gd name="connsiteX12" fmla="*/ 1985962 w 2193131"/>
                <a:gd name="connsiteY12" fmla="*/ 59531 h 364331"/>
                <a:gd name="connsiteX13" fmla="*/ 2095500 w 2193131"/>
                <a:gd name="connsiteY13" fmla="*/ 0 h 364331"/>
                <a:gd name="connsiteX14" fmla="*/ 2193131 w 2193131"/>
                <a:gd name="connsiteY14" fmla="*/ 152400 h 364331"/>
                <a:gd name="connsiteX15" fmla="*/ 2069306 w 2193131"/>
                <a:gd name="connsiteY15" fmla="*/ 259556 h 364331"/>
                <a:gd name="connsiteX16" fmla="*/ 2016919 w 2193131"/>
                <a:gd name="connsiteY16" fmla="*/ 309562 h 364331"/>
                <a:gd name="connsiteX17" fmla="*/ 1985962 w 2193131"/>
                <a:gd name="connsiteY17" fmla="*/ 335756 h 364331"/>
                <a:gd name="connsiteX18" fmla="*/ 1952625 w 2193131"/>
                <a:gd name="connsiteY18" fmla="*/ 352425 h 364331"/>
                <a:gd name="connsiteX19" fmla="*/ 1916906 w 2193131"/>
                <a:gd name="connsiteY19" fmla="*/ 361950 h 364331"/>
                <a:gd name="connsiteX20" fmla="*/ 1876425 w 2193131"/>
                <a:gd name="connsiteY20" fmla="*/ 364331 h 364331"/>
                <a:gd name="connsiteX21" fmla="*/ 1843087 w 2193131"/>
                <a:gd name="connsiteY21" fmla="*/ 359569 h 364331"/>
                <a:gd name="connsiteX22" fmla="*/ 1802606 w 2193131"/>
                <a:gd name="connsiteY22" fmla="*/ 342900 h 364331"/>
                <a:gd name="connsiteX23" fmla="*/ 1757362 w 2193131"/>
                <a:gd name="connsiteY23" fmla="*/ 335756 h 364331"/>
                <a:gd name="connsiteX24" fmla="*/ 1621631 w 2193131"/>
                <a:gd name="connsiteY24" fmla="*/ 335756 h 364331"/>
                <a:gd name="connsiteX25" fmla="*/ 1443037 w 2193131"/>
                <a:gd name="connsiteY25" fmla="*/ 333375 h 364331"/>
                <a:gd name="connsiteX26" fmla="*/ 873919 w 2193131"/>
                <a:gd name="connsiteY26" fmla="*/ 300037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93131" h="364331">
                  <a:moveTo>
                    <a:pt x="873919" y="300037"/>
                  </a:moveTo>
                  <a:lnTo>
                    <a:pt x="421481" y="288131"/>
                  </a:lnTo>
                  <a:lnTo>
                    <a:pt x="78581" y="290512"/>
                  </a:lnTo>
                  <a:lnTo>
                    <a:pt x="0" y="66675"/>
                  </a:lnTo>
                  <a:lnTo>
                    <a:pt x="271462" y="61912"/>
                  </a:lnTo>
                  <a:lnTo>
                    <a:pt x="647700" y="66675"/>
                  </a:lnTo>
                  <a:lnTo>
                    <a:pt x="1109662" y="80962"/>
                  </a:lnTo>
                  <a:lnTo>
                    <a:pt x="1376362" y="88106"/>
                  </a:lnTo>
                  <a:lnTo>
                    <a:pt x="1552575" y="85725"/>
                  </a:lnTo>
                  <a:lnTo>
                    <a:pt x="1840706" y="88106"/>
                  </a:lnTo>
                  <a:lnTo>
                    <a:pt x="1900237" y="83344"/>
                  </a:lnTo>
                  <a:lnTo>
                    <a:pt x="1943100" y="76200"/>
                  </a:lnTo>
                  <a:lnTo>
                    <a:pt x="1985962" y="59531"/>
                  </a:lnTo>
                  <a:lnTo>
                    <a:pt x="2095500" y="0"/>
                  </a:lnTo>
                  <a:lnTo>
                    <a:pt x="2193131" y="152400"/>
                  </a:lnTo>
                  <a:lnTo>
                    <a:pt x="2069306" y="259556"/>
                  </a:lnTo>
                  <a:lnTo>
                    <a:pt x="2016919" y="309562"/>
                  </a:lnTo>
                  <a:lnTo>
                    <a:pt x="1985962" y="335756"/>
                  </a:lnTo>
                  <a:lnTo>
                    <a:pt x="1952625" y="352425"/>
                  </a:lnTo>
                  <a:lnTo>
                    <a:pt x="1916906" y="361950"/>
                  </a:lnTo>
                  <a:lnTo>
                    <a:pt x="1876425" y="364331"/>
                  </a:lnTo>
                  <a:lnTo>
                    <a:pt x="1843087" y="359569"/>
                  </a:lnTo>
                  <a:lnTo>
                    <a:pt x="1802606" y="342900"/>
                  </a:lnTo>
                  <a:lnTo>
                    <a:pt x="1757362" y="335756"/>
                  </a:lnTo>
                  <a:lnTo>
                    <a:pt x="1621631" y="335756"/>
                  </a:lnTo>
                  <a:lnTo>
                    <a:pt x="1443037" y="333375"/>
                  </a:lnTo>
                  <a:lnTo>
                    <a:pt x="873919" y="3000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2">
              <a:extLst>
                <a:ext uri="{FF2B5EF4-FFF2-40B4-BE49-F238E27FC236}">
                  <a16:creationId xmlns:a16="http://schemas.microsoft.com/office/drawing/2014/main" id="{F02CCD4A-DFE6-4C4B-AB31-050A814024CC}"/>
                </a:ext>
              </a:extLst>
            </p:cNvPr>
            <p:cNvSpPr/>
            <p:nvPr/>
          </p:nvSpPr>
          <p:spPr>
            <a:xfrm>
              <a:off x="3760788" y="4783138"/>
              <a:ext cx="2044700" cy="800100"/>
            </a:xfrm>
            <a:custGeom>
              <a:avLst/>
              <a:gdLst>
                <a:gd name="connsiteX0" fmla="*/ 1345406 w 2045494"/>
                <a:gd name="connsiteY0" fmla="*/ 397669 h 800100"/>
                <a:gd name="connsiteX1" fmla="*/ 1097756 w 2045494"/>
                <a:gd name="connsiteY1" fmla="*/ 511969 h 800100"/>
                <a:gd name="connsiteX2" fmla="*/ 881062 w 2045494"/>
                <a:gd name="connsiteY2" fmla="*/ 602457 h 800100"/>
                <a:gd name="connsiteX3" fmla="*/ 795337 w 2045494"/>
                <a:gd name="connsiteY3" fmla="*/ 638175 h 800100"/>
                <a:gd name="connsiteX4" fmla="*/ 638175 w 2045494"/>
                <a:gd name="connsiteY4" fmla="*/ 721519 h 800100"/>
                <a:gd name="connsiteX5" fmla="*/ 511969 w 2045494"/>
                <a:gd name="connsiteY5" fmla="*/ 783432 h 800100"/>
                <a:gd name="connsiteX6" fmla="*/ 490537 w 2045494"/>
                <a:gd name="connsiteY6" fmla="*/ 795338 h 800100"/>
                <a:gd name="connsiteX7" fmla="*/ 459581 w 2045494"/>
                <a:gd name="connsiteY7" fmla="*/ 800100 h 800100"/>
                <a:gd name="connsiteX8" fmla="*/ 416719 w 2045494"/>
                <a:gd name="connsiteY8" fmla="*/ 797719 h 800100"/>
                <a:gd name="connsiteX9" fmla="*/ 376237 w 2045494"/>
                <a:gd name="connsiteY9" fmla="*/ 785813 h 800100"/>
                <a:gd name="connsiteX10" fmla="*/ 323850 w 2045494"/>
                <a:gd name="connsiteY10" fmla="*/ 766763 h 800100"/>
                <a:gd name="connsiteX11" fmla="*/ 240506 w 2045494"/>
                <a:gd name="connsiteY11" fmla="*/ 714375 h 800100"/>
                <a:gd name="connsiteX12" fmla="*/ 161925 w 2045494"/>
                <a:gd name="connsiteY12" fmla="*/ 654844 h 800100"/>
                <a:gd name="connsiteX13" fmla="*/ 69056 w 2045494"/>
                <a:gd name="connsiteY13" fmla="*/ 571500 h 800100"/>
                <a:gd name="connsiteX14" fmla="*/ 35719 w 2045494"/>
                <a:gd name="connsiteY14" fmla="*/ 538163 h 800100"/>
                <a:gd name="connsiteX15" fmla="*/ 16669 w 2045494"/>
                <a:gd name="connsiteY15" fmla="*/ 511969 h 800100"/>
                <a:gd name="connsiteX16" fmla="*/ 2381 w 2045494"/>
                <a:gd name="connsiteY16" fmla="*/ 483394 h 800100"/>
                <a:gd name="connsiteX17" fmla="*/ 0 w 2045494"/>
                <a:gd name="connsiteY17" fmla="*/ 459582 h 800100"/>
                <a:gd name="connsiteX18" fmla="*/ 7144 w 2045494"/>
                <a:gd name="connsiteY18" fmla="*/ 445294 h 800100"/>
                <a:gd name="connsiteX19" fmla="*/ 28575 w 2045494"/>
                <a:gd name="connsiteY19" fmla="*/ 438150 h 800100"/>
                <a:gd name="connsiteX20" fmla="*/ 52387 w 2045494"/>
                <a:gd name="connsiteY20" fmla="*/ 440532 h 800100"/>
                <a:gd name="connsiteX21" fmla="*/ 88106 w 2045494"/>
                <a:gd name="connsiteY21" fmla="*/ 457200 h 800100"/>
                <a:gd name="connsiteX22" fmla="*/ 126206 w 2045494"/>
                <a:gd name="connsiteY22" fmla="*/ 483394 h 800100"/>
                <a:gd name="connsiteX23" fmla="*/ 169069 w 2045494"/>
                <a:gd name="connsiteY23" fmla="*/ 507207 h 800100"/>
                <a:gd name="connsiteX24" fmla="*/ 240506 w 2045494"/>
                <a:gd name="connsiteY24" fmla="*/ 533400 h 800100"/>
                <a:gd name="connsiteX25" fmla="*/ 302419 w 2045494"/>
                <a:gd name="connsiteY25" fmla="*/ 545307 h 800100"/>
                <a:gd name="connsiteX26" fmla="*/ 350044 w 2045494"/>
                <a:gd name="connsiteY26" fmla="*/ 545307 h 800100"/>
                <a:gd name="connsiteX27" fmla="*/ 409575 w 2045494"/>
                <a:gd name="connsiteY27" fmla="*/ 542925 h 800100"/>
                <a:gd name="connsiteX28" fmla="*/ 535781 w 2045494"/>
                <a:gd name="connsiteY28" fmla="*/ 516732 h 800100"/>
                <a:gd name="connsiteX29" fmla="*/ 752475 w 2045494"/>
                <a:gd name="connsiteY29" fmla="*/ 450057 h 800100"/>
                <a:gd name="connsiteX30" fmla="*/ 1064419 w 2045494"/>
                <a:gd name="connsiteY30" fmla="*/ 333375 h 800100"/>
                <a:gd name="connsiteX31" fmla="*/ 1216819 w 2045494"/>
                <a:gd name="connsiteY31" fmla="*/ 285750 h 800100"/>
                <a:gd name="connsiteX32" fmla="*/ 1407319 w 2045494"/>
                <a:gd name="connsiteY32" fmla="*/ 221457 h 800100"/>
                <a:gd name="connsiteX33" fmla="*/ 1676400 w 2045494"/>
                <a:gd name="connsiteY33" fmla="*/ 123825 h 800100"/>
                <a:gd name="connsiteX34" fmla="*/ 1926431 w 2045494"/>
                <a:gd name="connsiteY34" fmla="*/ 30957 h 800100"/>
                <a:gd name="connsiteX35" fmla="*/ 1974056 w 2045494"/>
                <a:gd name="connsiteY35" fmla="*/ 14288 h 800100"/>
                <a:gd name="connsiteX36" fmla="*/ 2005012 w 2045494"/>
                <a:gd name="connsiteY36" fmla="*/ 2382 h 800100"/>
                <a:gd name="connsiteX37" fmla="*/ 2026444 w 2045494"/>
                <a:gd name="connsiteY37" fmla="*/ 0 h 800100"/>
                <a:gd name="connsiteX38" fmla="*/ 2038350 w 2045494"/>
                <a:gd name="connsiteY38" fmla="*/ 7144 h 800100"/>
                <a:gd name="connsiteX39" fmla="*/ 2045494 w 2045494"/>
                <a:gd name="connsiteY39" fmla="*/ 21432 h 800100"/>
                <a:gd name="connsiteX40" fmla="*/ 2035969 w 2045494"/>
                <a:gd name="connsiteY40" fmla="*/ 35719 h 800100"/>
                <a:gd name="connsiteX41" fmla="*/ 1988344 w 2045494"/>
                <a:gd name="connsiteY41" fmla="*/ 66675 h 800100"/>
                <a:gd name="connsiteX42" fmla="*/ 1857375 w 2045494"/>
                <a:gd name="connsiteY42" fmla="*/ 140494 h 800100"/>
                <a:gd name="connsiteX43" fmla="*/ 1616869 w 2045494"/>
                <a:gd name="connsiteY43" fmla="*/ 266700 h 800100"/>
                <a:gd name="connsiteX44" fmla="*/ 1345406 w 2045494"/>
                <a:gd name="connsiteY44" fmla="*/ 397669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45494" h="800100">
                  <a:moveTo>
                    <a:pt x="1345406" y="397669"/>
                  </a:moveTo>
                  <a:lnTo>
                    <a:pt x="1097756" y="511969"/>
                  </a:lnTo>
                  <a:lnTo>
                    <a:pt x="881062" y="602457"/>
                  </a:lnTo>
                  <a:lnTo>
                    <a:pt x="795337" y="638175"/>
                  </a:lnTo>
                  <a:lnTo>
                    <a:pt x="638175" y="721519"/>
                  </a:lnTo>
                  <a:lnTo>
                    <a:pt x="511969" y="783432"/>
                  </a:lnTo>
                  <a:lnTo>
                    <a:pt x="490537" y="795338"/>
                  </a:lnTo>
                  <a:lnTo>
                    <a:pt x="459581" y="800100"/>
                  </a:lnTo>
                  <a:lnTo>
                    <a:pt x="416719" y="797719"/>
                  </a:lnTo>
                  <a:lnTo>
                    <a:pt x="376237" y="785813"/>
                  </a:lnTo>
                  <a:lnTo>
                    <a:pt x="323850" y="766763"/>
                  </a:lnTo>
                  <a:lnTo>
                    <a:pt x="240506" y="714375"/>
                  </a:lnTo>
                  <a:lnTo>
                    <a:pt x="161925" y="654844"/>
                  </a:lnTo>
                  <a:lnTo>
                    <a:pt x="69056" y="571500"/>
                  </a:lnTo>
                  <a:lnTo>
                    <a:pt x="35719" y="538163"/>
                  </a:lnTo>
                  <a:lnTo>
                    <a:pt x="16669" y="511969"/>
                  </a:lnTo>
                  <a:lnTo>
                    <a:pt x="2381" y="483394"/>
                  </a:lnTo>
                  <a:lnTo>
                    <a:pt x="0" y="459582"/>
                  </a:lnTo>
                  <a:lnTo>
                    <a:pt x="7144" y="445294"/>
                  </a:lnTo>
                  <a:lnTo>
                    <a:pt x="28575" y="438150"/>
                  </a:lnTo>
                  <a:lnTo>
                    <a:pt x="52387" y="440532"/>
                  </a:lnTo>
                  <a:lnTo>
                    <a:pt x="88106" y="457200"/>
                  </a:lnTo>
                  <a:lnTo>
                    <a:pt x="126206" y="483394"/>
                  </a:lnTo>
                  <a:lnTo>
                    <a:pt x="169069" y="507207"/>
                  </a:lnTo>
                  <a:lnTo>
                    <a:pt x="240506" y="533400"/>
                  </a:lnTo>
                  <a:lnTo>
                    <a:pt x="302419" y="545307"/>
                  </a:lnTo>
                  <a:lnTo>
                    <a:pt x="350044" y="545307"/>
                  </a:lnTo>
                  <a:lnTo>
                    <a:pt x="409575" y="542925"/>
                  </a:lnTo>
                  <a:lnTo>
                    <a:pt x="535781" y="516732"/>
                  </a:lnTo>
                  <a:lnTo>
                    <a:pt x="752475" y="450057"/>
                  </a:lnTo>
                  <a:lnTo>
                    <a:pt x="1064419" y="333375"/>
                  </a:lnTo>
                  <a:lnTo>
                    <a:pt x="1216819" y="285750"/>
                  </a:lnTo>
                  <a:lnTo>
                    <a:pt x="1407319" y="221457"/>
                  </a:lnTo>
                  <a:lnTo>
                    <a:pt x="1676400" y="123825"/>
                  </a:lnTo>
                  <a:lnTo>
                    <a:pt x="1926431" y="30957"/>
                  </a:lnTo>
                  <a:lnTo>
                    <a:pt x="1974056" y="14288"/>
                  </a:lnTo>
                  <a:lnTo>
                    <a:pt x="2005012" y="2382"/>
                  </a:lnTo>
                  <a:lnTo>
                    <a:pt x="2026444" y="0"/>
                  </a:lnTo>
                  <a:lnTo>
                    <a:pt x="2038350" y="7144"/>
                  </a:lnTo>
                  <a:lnTo>
                    <a:pt x="2045494" y="21432"/>
                  </a:lnTo>
                  <a:lnTo>
                    <a:pt x="2035969" y="35719"/>
                  </a:lnTo>
                  <a:lnTo>
                    <a:pt x="1988344" y="66675"/>
                  </a:lnTo>
                  <a:lnTo>
                    <a:pt x="1857375" y="140494"/>
                  </a:lnTo>
                  <a:lnTo>
                    <a:pt x="1616869" y="266700"/>
                  </a:lnTo>
                  <a:lnTo>
                    <a:pt x="1345406" y="3976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8">
              <a:extLst>
                <a:ext uri="{FF2B5EF4-FFF2-40B4-BE49-F238E27FC236}">
                  <a16:creationId xmlns:a16="http://schemas.microsoft.com/office/drawing/2014/main" id="{CAFB70E3-E5BE-49BA-8ED2-254A46256292}"/>
                </a:ext>
              </a:extLst>
            </p:cNvPr>
            <p:cNvSpPr/>
            <p:nvPr/>
          </p:nvSpPr>
          <p:spPr>
            <a:xfrm>
              <a:off x="6191251" y="2376488"/>
              <a:ext cx="2174875" cy="444500"/>
            </a:xfrm>
            <a:custGeom>
              <a:avLst/>
              <a:gdLst>
                <a:gd name="connsiteX0" fmla="*/ 1138238 w 2174081"/>
                <a:gd name="connsiteY0" fmla="*/ 307181 h 445293"/>
                <a:gd name="connsiteX1" fmla="*/ 714375 w 2174081"/>
                <a:gd name="connsiteY1" fmla="*/ 354806 h 445293"/>
                <a:gd name="connsiteX2" fmla="*/ 114300 w 2174081"/>
                <a:gd name="connsiteY2" fmla="*/ 445293 h 445293"/>
                <a:gd name="connsiteX3" fmla="*/ 0 w 2174081"/>
                <a:gd name="connsiteY3" fmla="*/ 290512 h 445293"/>
                <a:gd name="connsiteX4" fmla="*/ 157163 w 2174081"/>
                <a:gd name="connsiteY4" fmla="*/ 264318 h 445293"/>
                <a:gd name="connsiteX5" fmla="*/ 476250 w 2174081"/>
                <a:gd name="connsiteY5" fmla="*/ 207168 h 445293"/>
                <a:gd name="connsiteX6" fmla="*/ 881063 w 2174081"/>
                <a:gd name="connsiteY6" fmla="*/ 140493 h 445293"/>
                <a:gd name="connsiteX7" fmla="*/ 1100138 w 2174081"/>
                <a:gd name="connsiteY7" fmla="*/ 119062 h 445293"/>
                <a:gd name="connsiteX8" fmla="*/ 1271588 w 2174081"/>
                <a:gd name="connsiteY8" fmla="*/ 92868 h 445293"/>
                <a:gd name="connsiteX9" fmla="*/ 1595438 w 2174081"/>
                <a:gd name="connsiteY9" fmla="*/ 47625 h 445293"/>
                <a:gd name="connsiteX10" fmla="*/ 1700213 w 2174081"/>
                <a:gd name="connsiteY10" fmla="*/ 14287 h 445293"/>
                <a:gd name="connsiteX11" fmla="*/ 1745456 w 2174081"/>
                <a:gd name="connsiteY11" fmla="*/ 4762 h 445293"/>
                <a:gd name="connsiteX12" fmla="*/ 1785938 w 2174081"/>
                <a:gd name="connsiteY12" fmla="*/ 0 h 445293"/>
                <a:gd name="connsiteX13" fmla="*/ 1838325 w 2174081"/>
                <a:gd name="connsiteY13" fmla="*/ 9525 h 445293"/>
                <a:gd name="connsiteX14" fmla="*/ 1966913 w 2174081"/>
                <a:gd name="connsiteY14" fmla="*/ 47625 h 445293"/>
                <a:gd name="connsiteX15" fmla="*/ 2050256 w 2174081"/>
                <a:gd name="connsiteY15" fmla="*/ 73818 h 445293"/>
                <a:gd name="connsiteX16" fmla="*/ 2090738 w 2174081"/>
                <a:gd name="connsiteY16" fmla="*/ 95250 h 445293"/>
                <a:gd name="connsiteX17" fmla="*/ 2121694 w 2174081"/>
                <a:gd name="connsiteY17" fmla="*/ 114300 h 445293"/>
                <a:gd name="connsiteX18" fmla="*/ 2147888 w 2174081"/>
                <a:gd name="connsiteY18" fmla="*/ 135731 h 445293"/>
                <a:gd name="connsiteX19" fmla="*/ 2169319 w 2174081"/>
                <a:gd name="connsiteY19" fmla="*/ 159543 h 445293"/>
                <a:gd name="connsiteX20" fmla="*/ 2174081 w 2174081"/>
                <a:gd name="connsiteY20" fmla="*/ 173831 h 445293"/>
                <a:gd name="connsiteX21" fmla="*/ 2169319 w 2174081"/>
                <a:gd name="connsiteY21" fmla="*/ 197643 h 445293"/>
                <a:gd name="connsiteX22" fmla="*/ 2152650 w 2174081"/>
                <a:gd name="connsiteY22" fmla="*/ 216693 h 445293"/>
                <a:gd name="connsiteX23" fmla="*/ 2112169 w 2174081"/>
                <a:gd name="connsiteY23" fmla="*/ 238125 h 445293"/>
                <a:gd name="connsiteX24" fmla="*/ 2026444 w 2174081"/>
                <a:gd name="connsiteY24" fmla="*/ 259556 h 445293"/>
                <a:gd name="connsiteX25" fmla="*/ 1940719 w 2174081"/>
                <a:gd name="connsiteY25" fmla="*/ 273843 h 445293"/>
                <a:gd name="connsiteX26" fmla="*/ 1866900 w 2174081"/>
                <a:gd name="connsiteY26" fmla="*/ 266700 h 445293"/>
                <a:gd name="connsiteX27" fmla="*/ 1690688 w 2174081"/>
                <a:gd name="connsiteY27" fmla="*/ 266700 h 445293"/>
                <a:gd name="connsiteX28" fmla="*/ 1378744 w 2174081"/>
                <a:gd name="connsiteY28" fmla="*/ 285750 h 445293"/>
                <a:gd name="connsiteX29" fmla="*/ 1138238 w 2174081"/>
                <a:gd name="connsiteY29" fmla="*/ 307181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74081" h="445293">
                  <a:moveTo>
                    <a:pt x="1138238" y="307181"/>
                  </a:moveTo>
                  <a:lnTo>
                    <a:pt x="714375" y="354806"/>
                  </a:lnTo>
                  <a:lnTo>
                    <a:pt x="114300" y="445293"/>
                  </a:lnTo>
                  <a:lnTo>
                    <a:pt x="0" y="290512"/>
                  </a:lnTo>
                  <a:lnTo>
                    <a:pt x="157163" y="264318"/>
                  </a:lnTo>
                  <a:lnTo>
                    <a:pt x="476250" y="207168"/>
                  </a:lnTo>
                  <a:lnTo>
                    <a:pt x="881063" y="140493"/>
                  </a:lnTo>
                  <a:lnTo>
                    <a:pt x="1100138" y="119062"/>
                  </a:lnTo>
                  <a:lnTo>
                    <a:pt x="1271588" y="92868"/>
                  </a:lnTo>
                  <a:lnTo>
                    <a:pt x="1595438" y="47625"/>
                  </a:lnTo>
                  <a:lnTo>
                    <a:pt x="1700213" y="14287"/>
                  </a:lnTo>
                  <a:lnTo>
                    <a:pt x="1745456" y="4762"/>
                  </a:lnTo>
                  <a:lnTo>
                    <a:pt x="1785938" y="0"/>
                  </a:lnTo>
                  <a:lnTo>
                    <a:pt x="1838325" y="9525"/>
                  </a:lnTo>
                  <a:lnTo>
                    <a:pt x="1966913" y="47625"/>
                  </a:lnTo>
                  <a:lnTo>
                    <a:pt x="2050256" y="73818"/>
                  </a:lnTo>
                  <a:lnTo>
                    <a:pt x="2090738" y="95250"/>
                  </a:lnTo>
                  <a:lnTo>
                    <a:pt x="2121694" y="114300"/>
                  </a:lnTo>
                  <a:lnTo>
                    <a:pt x="2147888" y="135731"/>
                  </a:lnTo>
                  <a:lnTo>
                    <a:pt x="2169319" y="159543"/>
                  </a:lnTo>
                  <a:lnTo>
                    <a:pt x="2174081" y="173831"/>
                  </a:lnTo>
                  <a:lnTo>
                    <a:pt x="2169319" y="197643"/>
                  </a:lnTo>
                  <a:lnTo>
                    <a:pt x="2152650" y="216693"/>
                  </a:lnTo>
                  <a:lnTo>
                    <a:pt x="2112169" y="238125"/>
                  </a:lnTo>
                  <a:lnTo>
                    <a:pt x="2026444" y="259556"/>
                  </a:lnTo>
                  <a:lnTo>
                    <a:pt x="1940719" y="273843"/>
                  </a:lnTo>
                  <a:lnTo>
                    <a:pt x="1866900" y="266700"/>
                  </a:lnTo>
                  <a:lnTo>
                    <a:pt x="1690688" y="266700"/>
                  </a:lnTo>
                  <a:lnTo>
                    <a:pt x="1378744" y="285750"/>
                  </a:lnTo>
                  <a:lnTo>
                    <a:pt x="1138238" y="3071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2">
              <a:extLst>
                <a:ext uri="{FF2B5EF4-FFF2-40B4-BE49-F238E27FC236}">
                  <a16:creationId xmlns:a16="http://schemas.microsoft.com/office/drawing/2014/main" id="{5520D591-6BB4-42C2-B1CB-581B1B0EBF3B}"/>
                </a:ext>
              </a:extLst>
            </p:cNvPr>
            <p:cNvSpPr/>
            <p:nvPr/>
          </p:nvSpPr>
          <p:spPr>
            <a:xfrm rot="16200000">
              <a:off x="4302919" y="3604419"/>
              <a:ext cx="3155950" cy="1042988"/>
            </a:xfrm>
            <a:custGeom>
              <a:avLst/>
              <a:gdLst>
                <a:gd name="connsiteX0" fmla="*/ 1681842 w 3156857"/>
                <a:gd name="connsiteY0" fmla="*/ 974272 h 1042307"/>
                <a:gd name="connsiteX1" fmla="*/ 1504950 w 3156857"/>
                <a:gd name="connsiteY1" fmla="*/ 930729 h 1042307"/>
                <a:gd name="connsiteX2" fmla="*/ 1341664 w 3156857"/>
                <a:gd name="connsiteY2" fmla="*/ 879022 h 1042307"/>
                <a:gd name="connsiteX3" fmla="*/ 1211035 w 3156857"/>
                <a:gd name="connsiteY3" fmla="*/ 830036 h 1042307"/>
                <a:gd name="connsiteX4" fmla="*/ 1055914 w 3156857"/>
                <a:gd name="connsiteY4" fmla="*/ 762000 h 1042307"/>
                <a:gd name="connsiteX5" fmla="*/ 859971 w 3156857"/>
                <a:gd name="connsiteY5" fmla="*/ 661307 h 1042307"/>
                <a:gd name="connsiteX6" fmla="*/ 693964 w 3156857"/>
                <a:gd name="connsiteY6" fmla="*/ 568779 h 1042307"/>
                <a:gd name="connsiteX7" fmla="*/ 508907 w 3156857"/>
                <a:gd name="connsiteY7" fmla="*/ 449036 h 1042307"/>
                <a:gd name="connsiteX8" fmla="*/ 383721 w 3156857"/>
                <a:gd name="connsiteY8" fmla="*/ 359229 h 1042307"/>
                <a:gd name="connsiteX9" fmla="*/ 255814 w 3156857"/>
                <a:gd name="connsiteY9" fmla="*/ 261257 h 1042307"/>
                <a:gd name="connsiteX10" fmla="*/ 87085 w 3156857"/>
                <a:gd name="connsiteY10" fmla="*/ 127907 h 1042307"/>
                <a:gd name="connsiteX11" fmla="*/ 27214 w 3156857"/>
                <a:gd name="connsiteY11" fmla="*/ 78922 h 1042307"/>
                <a:gd name="connsiteX12" fmla="*/ 10885 w 3156857"/>
                <a:gd name="connsiteY12" fmla="*/ 59872 h 1042307"/>
                <a:gd name="connsiteX13" fmla="*/ 0 w 3156857"/>
                <a:gd name="connsiteY13" fmla="*/ 32657 h 1042307"/>
                <a:gd name="connsiteX14" fmla="*/ 2721 w 3156857"/>
                <a:gd name="connsiteY14" fmla="*/ 10886 h 1042307"/>
                <a:gd name="connsiteX15" fmla="*/ 16328 w 3156857"/>
                <a:gd name="connsiteY15" fmla="*/ 0 h 1042307"/>
                <a:gd name="connsiteX16" fmla="*/ 32657 w 3156857"/>
                <a:gd name="connsiteY16" fmla="*/ 0 h 1042307"/>
                <a:gd name="connsiteX17" fmla="*/ 57150 w 3156857"/>
                <a:gd name="connsiteY17" fmla="*/ 10886 h 1042307"/>
                <a:gd name="connsiteX18" fmla="*/ 160564 w 3156857"/>
                <a:gd name="connsiteY18" fmla="*/ 84365 h 1042307"/>
                <a:gd name="connsiteX19" fmla="*/ 255814 w 3156857"/>
                <a:gd name="connsiteY19" fmla="*/ 149679 h 1042307"/>
                <a:gd name="connsiteX20" fmla="*/ 359228 w 3156857"/>
                <a:gd name="connsiteY20" fmla="*/ 214993 h 1042307"/>
                <a:gd name="connsiteX21" fmla="*/ 495300 w 3156857"/>
                <a:gd name="connsiteY21" fmla="*/ 296636 h 1042307"/>
                <a:gd name="connsiteX22" fmla="*/ 623207 w 3156857"/>
                <a:gd name="connsiteY22" fmla="*/ 367393 h 1042307"/>
                <a:gd name="connsiteX23" fmla="*/ 734785 w 3156857"/>
                <a:gd name="connsiteY23" fmla="*/ 424543 h 1042307"/>
                <a:gd name="connsiteX24" fmla="*/ 859971 w 3156857"/>
                <a:gd name="connsiteY24" fmla="*/ 481693 h 1042307"/>
                <a:gd name="connsiteX25" fmla="*/ 976992 w 3156857"/>
                <a:gd name="connsiteY25" fmla="*/ 530679 h 1042307"/>
                <a:gd name="connsiteX26" fmla="*/ 1113064 w 3156857"/>
                <a:gd name="connsiteY26" fmla="*/ 579665 h 1042307"/>
                <a:gd name="connsiteX27" fmla="*/ 1279071 w 3156857"/>
                <a:gd name="connsiteY27" fmla="*/ 634093 h 1042307"/>
                <a:gd name="connsiteX28" fmla="*/ 1458685 w 3156857"/>
                <a:gd name="connsiteY28" fmla="*/ 685800 h 1042307"/>
                <a:gd name="connsiteX29" fmla="*/ 1592035 w 3156857"/>
                <a:gd name="connsiteY29" fmla="*/ 718457 h 1042307"/>
                <a:gd name="connsiteX30" fmla="*/ 1730828 w 3156857"/>
                <a:gd name="connsiteY30" fmla="*/ 748393 h 1042307"/>
                <a:gd name="connsiteX31" fmla="*/ 1905000 w 3156857"/>
                <a:gd name="connsiteY31" fmla="*/ 778329 h 1042307"/>
                <a:gd name="connsiteX32" fmla="*/ 2057400 w 3156857"/>
                <a:gd name="connsiteY32" fmla="*/ 794657 h 1042307"/>
                <a:gd name="connsiteX33" fmla="*/ 2223407 w 3156857"/>
                <a:gd name="connsiteY33" fmla="*/ 797379 h 1042307"/>
                <a:gd name="connsiteX34" fmla="*/ 2514600 w 3156857"/>
                <a:gd name="connsiteY34" fmla="*/ 797379 h 1042307"/>
                <a:gd name="connsiteX35" fmla="*/ 2748642 w 3156857"/>
                <a:gd name="connsiteY35" fmla="*/ 797379 h 1042307"/>
                <a:gd name="connsiteX36" fmla="*/ 2808514 w 3156857"/>
                <a:gd name="connsiteY36" fmla="*/ 786493 h 1042307"/>
                <a:gd name="connsiteX37" fmla="*/ 2884714 w 3156857"/>
                <a:gd name="connsiteY37" fmla="*/ 764722 h 1042307"/>
                <a:gd name="connsiteX38" fmla="*/ 2971800 w 3156857"/>
                <a:gd name="connsiteY38" fmla="*/ 721179 h 1042307"/>
                <a:gd name="connsiteX39" fmla="*/ 3061607 w 3156857"/>
                <a:gd name="connsiteY39" fmla="*/ 653143 h 1042307"/>
                <a:gd name="connsiteX40" fmla="*/ 3091542 w 3156857"/>
                <a:gd name="connsiteY40" fmla="*/ 625929 h 1042307"/>
                <a:gd name="connsiteX41" fmla="*/ 3102428 w 3156857"/>
                <a:gd name="connsiteY41" fmla="*/ 615043 h 1042307"/>
                <a:gd name="connsiteX42" fmla="*/ 3126921 w 3156857"/>
                <a:gd name="connsiteY42" fmla="*/ 601436 h 1042307"/>
                <a:gd name="connsiteX43" fmla="*/ 3140528 w 3156857"/>
                <a:gd name="connsiteY43" fmla="*/ 601436 h 1042307"/>
                <a:gd name="connsiteX44" fmla="*/ 3151414 w 3156857"/>
                <a:gd name="connsiteY44" fmla="*/ 606879 h 1042307"/>
                <a:gd name="connsiteX45" fmla="*/ 3156857 w 3156857"/>
                <a:gd name="connsiteY45" fmla="*/ 628650 h 1042307"/>
                <a:gd name="connsiteX46" fmla="*/ 3143250 w 3156857"/>
                <a:gd name="connsiteY46" fmla="*/ 664029 h 1042307"/>
                <a:gd name="connsiteX47" fmla="*/ 3116035 w 3156857"/>
                <a:gd name="connsiteY47" fmla="*/ 756557 h 1042307"/>
                <a:gd name="connsiteX48" fmla="*/ 3091542 w 3156857"/>
                <a:gd name="connsiteY48" fmla="*/ 835479 h 1042307"/>
                <a:gd name="connsiteX49" fmla="*/ 3045278 w 3156857"/>
                <a:gd name="connsiteY49" fmla="*/ 949779 h 1042307"/>
                <a:gd name="connsiteX50" fmla="*/ 2901042 w 3156857"/>
                <a:gd name="connsiteY50" fmla="*/ 1042307 h 1042307"/>
                <a:gd name="connsiteX51" fmla="*/ 2536371 w 3156857"/>
                <a:gd name="connsiteY51" fmla="*/ 1042307 h 1042307"/>
                <a:gd name="connsiteX52" fmla="*/ 2310492 w 3156857"/>
                <a:gd name="connsiteY52" fmla="*/ 1042307 h 1042307"/>
                <a:gd name="connsiteX53" fmla="*/ 2193471 w 3156857"/>
                <a:gd name="connsiteY53" fmla="*/ 1039586 h 1042307"/>
                <a:gd name="connsiteX54" fmla="*/ 2076450 w 3156857"/>
                <a:gd name="connsiteY54" fmla="*/ 1034143 h 1042307"/>
                <a:gd name="connsiteX55" fmla="*/ 1951264 w 3156857"/>
                <a:gd name="connsiteY55" fmla="*/ 1020536 h 1042307"/>
                <a:gd name="connsiteX56" fmla="*/ 1681842 w 3156857"/>
                <a:gd name="connsiteY56" fmla="*/ 974272 h 1042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156857" h="1042307">
                  <a:moveTo>
                    <a:pt x="1681842" y="974272"/>
                  </a:moveTo>
                  <a:lnTo>
                    <a:pt x="1504950" y="930729"/>
                  </a:lnTo>
                  <a:lnTo>
                    <a:pt x="1341664" y="879022"/>
                  </a:lnTo>
                  <a:lnTo>
                    <a:pt x="1211035" y="830036"/>
                  </a:lnTo>
                  <a:lnTo>
                    <a:pt x="1055914" y="762000"/>
                  </a:lnTo>
                  <a:lnTo>
                    <a:pt x="859971" y="661307"/>
                  </a:lnTo>
                  <a:lnTo>
                    <a:pt x="693964" y="568779"/>
                  </a:lnTo>
                  <a:lnTo>
                    <a:pt x="508907" y="449036"/>
                  </a:lnTo>
                  <a:lnTo>
                    <a:pt x="383721" y="359229"/>
                  </a:lnTo>
                  <a:lnTo>
                    <a:pt x="255814" y="261257"/>
                  </a:lnTo>
                  <a:lnTo>
                    <a:pt x="87085" y="127907"/>
                  </a:lnTo>
                  <a:lnTo>
                    <a:pt x="27214" y="78922"/>
                  </a:lnTo>
                  <a:lnTo>
                    <a:pt x="10885" y="59872"/>
                  </a:lnTo>
                  <a:lnTo>
                    <a:pt x="0" y="32657"/>
                  </a:lnTo>
                  <a:lnTo>
                    <a:pt x="2721" y="10886"/>
                  </a:lnTo>
                  <a:lnTo>
                    <a:pt x="16328" y="0"/>
                  </a:lnTo>
                  <a:lnTo>
                    <a:pt x="32657" y="0"/>
                  </a:lnTo>
                  <a:lnTo>
                    <a:pt x="57150" y="10886"/>
                  </a:lnTo>
                  <a:lnTo>
                    <a:pt x="160564" y="84365"/>
                  </a:lnTo>
                  <a:lnTo>
                    <a:pt x="255814" y="149679"/>
                  </a:lnTo>
                  <a:lnTo>
                    <a:pt x="359228" y="214993"/>
                  </a:lnTo>
                  <a:lnTo>
                    <a:pt x="495300" y="296636"/>
                  </a:lnTo>
                  <a:lnTo>
                    <a:pt x="623207" y="367393"/>
                  </a:lnTo>
                  <a:lnTo>
                    <a:pt x="734785" y="424543"/>
                  </a:lnTo>
                  <a:lnTo>
                    <a:pt x="859971" y="481693"/>
                  </a:lnTo>
                  <a:lnTo>
                    <a:pt x="976992" y="530679"/>
                  </a:lnTo>
                  <a:lnTo>
                    <a:pt x="1113064" y="579665"/>
                  </a:lnTo>
                  <a:lnTo>
                    <a:pt x="1279071" y="634093"/>
                  </a:lnTo>
                  <a:lnTo>
                    <a:pt x="1458685" y="685800"/>
                  </a:lnTo>
                  <a:lnTo>
                    <a:pt x="1592035" y="718457"/>
                  </a:lnTo>
                  <a:lnTo>
                    <a:pt x="1730828" y="748393"/>
                  </a:lnTo>
                  <a:lnTo>
                    <a:pt x="1905000" y="778329"/>
                  </a:lnTo>
                  <a:lnTo>
                    <a:pt x="2057400" y="794657"/>
                  </a:lnTo>
                  <a:lnTo>
                    <a:pt x="2223407" y="797379"/>
                  </a:lnTo>
                  <a:lnTo>
                    <a:pt x="2514600" y="797379"/>
                  </a:lnTo>
                  <a:lnTo>
                    <a:pt x="2748642" y="797379"/>
                  </a:lnTo>
                  <a:lnTo>
                    <a:pt x="2808514" y="786493"/>
                  </a:lnTo>
                  <a:lnTo>
                    <a:pt x="2884714" y="764722"/>
                  </a:lnTo>
                  <a:lnTo>
                    <a:pt x="2971800" y="721179"/>
                  </a:lnTo>
                  <a:lnTo>
                    <a:pt x="3061607" y="653143"/>
                  </a:lnTo>
                  <a:lnTo>
                    <a:pt x="3091542" y="625929"/>
                  </a:lnTo>
                  <a:lnTo>
                    <a:pt x="3102428" y="615043"/>
                  </a:lnTo>
                  <a:lnTo>
                    <a:pt x="3126921" y="601436"/>
                  </a:lnTo>
                  <a:lnTo>
                    <a:pt x="3140528" y="601436"/>
                  </a:lnTo>
                  <a:lnTo>
                    <a:pt x="3151414" y="606879"/>
                  </a:lnTo>
                  <a:lnTo>
                    <a:pt x="3156857" y="628650"/>
                  </a:lnTo>
                  <a:lnTo>
                    <a:pt x="3143250" y="664029"/>
                  </a:lnTo>
                  <a:lnTo>
                    <a:pt x="3116035" y="756557"/>
                  </a:lnTo>
                  <a:lnTo>
                    <a:pt x="3091542" y="835479"/>
                  </a:lnTo>
                  <a:lnTo>
                    <a:pt x="3045278" y="949779"/>
                  </a:lnTo>
                  <a:lnTo>
                    <a:pt x="2901042" y="1042307"/>
                  </a:lnTo>
                  <a:lnTo>
                    <a:pt x="2536371" y="1042307"/>
                  </a:lnTo>
                  <a:lnTo>
                    <a:pt x="2310492" y="1042307"/>
                  </a:lnTo>
                  <a:lnTo>
                    <a:pt x="2193471" y="1039586"/>
                  </a:lnTo>
                  <a:lnTo>
                    <a:pt x="2076450" y="1034143"/>
                  </a:lnTo>
                  <a:lnTo>
                    <a:pt x="1951264" y="1020536"/>
                  </a:lnTo>
                  <a:lnTo>
                    <a:pt x="1681842" y="9742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3">
              <a:extLst>
                <a:ext uri="{FF2B5EF4-FFF2-40B4-BE49-F238E27FC236}">
                  <a16:creationId xmlns:a16="http://schemas.microsoft.com/office/drawing/2014/main" id="{DA26E9F8-FFB2-490C-AAE3-37FF52FEA4F5}"/>
                </a:ext>
              </a:extLst>
            </p:cNvPr>
            <p:cNvSpPr/>
            <p:nvPr/>
          </p:nvSpPr>
          <p:spPr>
            <a:xfrm rot="16200000">
              <a:off x="5741194" y="3806031"/>
              <a:ext cx="2286000" cy="1208088"/>
            </a:xfrm>
            <a:custGeom>
              <a:avLst/>
              <a:gdLst>
                <a:gd name="connsiteX0" fmla="*/ 1019175 w 2286000"/>
                <a:gd name="connsiteY0" fmla="*/ 788193 h 1207293"/>
                <a:gd name="connsiteX1" fmla="*/ 735806 w 2286000"/>
                <a:gd name="connsiteY1" fmla="*/ 628650 h 1207293"/>
                <a:gd name="connsiteX2" fmla="*/ 459581 w 2286000"/>
                <a:gd name="connsiteY2" fmla="*/ 469106 h 1207293"/>
                <a:gd name="connsiteX3" fmla="*/ 261937 w 2286000"/>
                <a:gd name="connsiteY3" fmla="*/ 342900 h 1207293"/>
                <a:gd name="connsiteX4" fmla="*/ 178593 w 2286000"/>
                <a:gd name="connsiteY4" fmla="*/ 285750 h 1207293"/>
                <a:gd name="connsiteX5" fmla="*/ 154781 w 2286000"/>
                <a:gd name="connsiteY5" fmla="*/ 276225 h 1207293"/>
                <a:gd name="connsiteX6" fmla="*/ 123825 w 2286000"/>
                <a:gd name="connsiteY6" fmla="*/ 271462 h 1207293"/>
                <a:gd name="connsiteX7" fmla="*/ 0 w 2286000"/>
                <a:gd name="connsiteY7" fmla="*/ 245268 h 1207293"/>
                <a:gd name="connsiteX8" fmla="*/ 40481 w 2286000"/>
                <a:gd name="connsiteY8" fmla="*/ 0 h 1207293"/>
                <a:gd name="connsiteX9" fmla="*/ 64293 w 2286000"/>
                <a:gd name="connsiteY9" fmla="*/ 7143 h 1207293"/>
                <a:gd name="connsiteX10" fmla="*/ 85725 w 2286000"/>
                <a:gd name="connsiteY10" fmla="*/ 30956 h 1207293"/>
                <a:gd name="connsiteX11" fmla="*/ 145256 w 2286000"/>
                <a:gd name="connsiteY11" fmla="*/ 92868 h 1207293"/>
                <a:gd name="connsiteX12" fmla="*/ 188118 w 2286000"/>
                <a:gd name="connsiteY12" fmla="*/ 133350 h 1207293"/>
                <a:gd name="connsiteX13" fmla="*/ 233362 w 2286000"/>
                <a:gd name="connsiteY13" fmla="*/ 171450 h 1207293"/>
                <a:gd name="connsiteX14" fmla="*/ 261937 w 2286000"/>
                <a:gd name="connsiteY14" fmla="*/ 197643 h 1207293"/>
                <a:gd name="connsiteX15" fmla="*/ 290512 w 2286000"/>
                <a:gd name="connsiteY15" fmla="*/ 216693 h 1207293"/>
                <a:gd name="connsiteX16" fmla="*/ 428625 w 2286000"/>
                <a:gd name="connsiteY16" fmla="*/ 292893 h 1207293"/>
                <a:gd name="connsiteX17" fmla="*/ 711993 w 2286000"/>
                <a:gd name="connsiteY17" fmla="*/ 428625 h 1207293"/>
                <a:gd name="connsiteX18" fmla="*/ 985837 w 2286000"/>
                <a:gd name="connsiteY18" fmla="*/ 547687 h 1207293"/>
                <a:gd name="connsiteX19" fmla="*/ 1240631 w 2286000"/>
                <a:gd name="connsiteY19" fmla="*/ 657225 h 1207293"/>
                <a:gd name="connsiteX20" fmla="*/ 1514475 w 2286000"/>
                <a:gd name="connsiteY20" fmla="*/ 759618 h 1207293"/>
                <a:gd name="connsiteX21" fmla="*/ 1752600 w 2286000"/>
                <a:gd name="connsiteY21" fmla="*/ 840581 h 1207293"/>
                <a:gd name="connsiteX22" fmla="*/ 1866900 w 2286000"/>
                <a:gd name="connsiteY22" fmla="*/ 873918 h 1207293"/>
                <a:gd name="connsiteX23" fmla="*/ 1907381 w 2286000"/>
                <a:gd name="connsiteY23" fmla="*/ 878681 h 1207293"/>
                <a:gd name="connsiteX24" fmla="*/ 1952625 w 2286000"/>
                <a:gd name="connsiteY24" fmla="*/ 878681 h 1207293"/>
                <a:gd name="connsiteX25" fmla="*/ 2016918 w 2286000"/>
                <a:gd name="connsiteY25" fmla="*/ 866775 h 1207293"/>
                <a:gd name="connsiteX26" fmla="*/ 2102643 w 2286000"/>
                <a:gd name="connsiteY26" fmla="*/ 838200 h 1207293"/>
                <a:gd name="connsiteX27" fmla="*/ 2178843 w 2286000"/>
                <a:gd name="connsiteY27" fmla="*/ 802481 h 1207293"/>
                <a:gd name="connsiteX28" fmla="*/ 2219325 w 2286000"/>
                <a:gd name="connsiteY28" fmla="*/ 776287 h 1207293"/>
                <a:gd name="connsiteX29" fmla="*/ 2235993 w 2286000"/>
                <a:gd name="connsiteY29" fmla="*/ 766762 h 1207293"/>
                <a:gd name="connsiteX30" fmla="*/ 2257425 w 2286000"/>
                <a:gd name="connsiteY30" fmla="*/ 762000 h 1207293"/>
                <a:gd name="connsiteX31" fmla="*/ 2271712 w 2286000"/>
                <a:gd name="connsiteY31" fmla="*/ 762000 h 1207293"/>
                <a:gd name="connsiteX32" fmla="*/ 2281237 w 2286000"/>
                <a:gd name="connsiteY32" fmla="*/ 766762 h 1207293"/>
                <a:gd name="connsiteX33" fmla="*/ 2286000 w 2286000"/>
                <a:gd name="connsiteY33" fmla="*/ 781050 h 1207293"/>
                <a:gd name="connsiteX34" fmla="*/ 2281237 w 2286000"/>
                <a:gd name="connsiteY34" fmla="*/ 804862 h 1207293"/>
                <a:gd name="connsiteX35" fmla="*/ 2252662 w 2286000"/>
                <a:gd name="connsiteY35" fmla="*/ 852487 h 1207293"/>
                <a:gd name="connsiteX36" fmla="*/ 2174081 w 2286000"/>
                <a:gd name="connsiteY36" fmla="*/ 952500 h 1207293"/>
                <a:gd name="connsiteX37" fmla="*/ 2102643 w 2286000"/>
                <a:gd name="connsiteY37" fmla="*/ 1038225 h 1207293"/>
                <a:gd name="connsiteX38" fmla="*/ 2047875 w 2286000"/>
                <a:gd name="connsiteY38" fmla="*/ 1090612 h 1207293"/>
                <a:gd name="connsiteX39" fmla="*/ 2007393 w 2286000"/>
                <a:gd name="connsiteY39" fmla="*/ 1123950 h 1207293"/>
                <a:gd name="connsiteX40" fmla="*/ 1962150 w 2286000"/>
                <a:gd name="connsiteY40" fmla="*/ 1159668 h 1207293"/>
                <a:gd name="connsiteX41" fmla="*/ 1907381 w 2286000"/>
                <a:gd name="connsiteY41" fmla="*/ 1195387 h 1207293"/>
                <a:gd name="connsiteX42" fmla="*/ 1876425 w 2286000"/>
                <a:gd name="connsiteY42" fmla="*/ 1204912 h 1207293"/>
                <a:gd name="connsiteX43" fmla="*/ 1843087 w 2286000"/>
                <a:gd name="connsiteY43" fmla="*/ 1207293 h 1207293"/>
                <a:gd name="connsiteX44" fmla="*/ 1802606 w 2286000"/>
                <a:gd name="connsiteY44" fmla="*/ 1200150 h 1207293"/>
                <a:gd name="connsiteX45" fmla="*/ 1766887 w 2286000"/>
                <a:gd name="connsiteY45" fmla="*/ 1173956 h 1207293"/>
                <a:gd name="connsiteX46" fmla="*/ 1724025 w 2286000"/>
                <a:gd name="connsiteY46" fmla="*/ 1147762 h 1207293"/>
                <a:gd name="connsiteX47" fmla="*/ 1569243 w 2286000"/>
                <a:gd name="connsiteY47" fmla="*/ 1066800 h 1207293"/>
                <a:gd name="connsiteX48" fmla="*/ 1214437 w 2286000"/>
                <a:gd name="connsiteY48" fmla="*/ 895350 h 1207293"/>
                <a:gd name="connsiteX49" fmla="*/ 1019175 w 2286000"/>
                <a:gd name="connsiteY49" fmla="*/ 788193 h 1207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286000" h="1207293">
                  <a:moveTo>
                    <a:pt x="1019175" y="788193"/>
                  </a:moveTo>
                  <a:lnTo>
                    <a:pt x="735806" y="628650"/>
                  </a:lnTo>
                  <a:lnTo>
                    <a:pt x="459581" y="469106"/>
                  </a:lnTo>
                  <a:lnTo>
                    <a:pt x="261937" y="342900"/>
                  </a:lnTo>
                  <a:lnTo>
                    <a:pt x="178593" y="285750"/>
                  </a:lnTo>
                  <a:lnTo>
                    <a:pt x="154781" y="276225"/>
                  </a:lnTo>
                  <a:lnTo>
                    <a:pt x="123825" y="271462"/>
                  </a:lnTo>
                  <a:lnTo>
                    <a:pt x="0" y="245268"/>
                  </a:lnTo>
                  <a:lnTo>
                    <a:pt x="40481" y="0"/>
                  </a:lnTo>
                  <a:lnTo>
                    <a:pt x="64293" y="7143"/>
                  </a:lnTo>
                  <a:lnTo>
                    <a:pt x="85725" y="30956"/>
                  </a:lnTo>
                  <a:lnTo>
                    <a:pt x="145256" y="92868"/>
                  </a:lnTo>
                  <a:lnTo>
                    <a:pt x="188118" y="133350"/>
                  </a:lnTo>
                  <a:lnTo>
                    <a:pt x="233362" y="171450"/>
                  </a:lnTo>
                  <a:lnTo>
                    <a:pt x="261937" y="197643"/>
                  </a:lnTo>
                  <a:lnTo>
                    <a:pt x="290512" y="216693"/>
                  </a:lnTo>
                  <a:lnTo>
                    <a:pt x="428625" y="292893"/>
                  </a:lnTo>
                  <a:lnTo>
                    <a:pt x="711993" y="428625"/>
                  </a:lnTo>
                  <a:lnTo>
                    <a:pt x="985837" y="547687"/>
                  </a:lnTo>
                  <a:lnTo>
                    <a:pt x="1240631" y="657225"/>
                  </a:lnTo>
                  <a:lnTo>
                    <a:pt x="1514475" y="759618"/>
                  </a:lnTo>
                  <a:lnTo>
                    <a:pt x="1752600" y="840581"/>
                  </a:lnTo>
                  <a:lnTo>
                    <a:pt x="1866900" y="873918"/>
                  </a:lnTo>
                  <a:lnTo>
                    <a:pt x="1907381" y="878681"/>
                  </a:lnTo>
                  <a:lnTo>
                    <a:pt x="1952625" y="878681"/>
                  </a:lnTo>
                  <a:lnTo>
                    <a:pt x="2016918" y="866775"/>
                  </a:lnTo>
                  <a:lnTo>
                    <a:pt x="2102643" y="838200"/>
                  </a:lnTo>
                  <a:lnTo>
                    <a:pt x="2178843" y="802481"/>
                  </a:lnTo>
                  <a:lnTo>
                    <a:pt x="2219325" y="776287"/>
                  </a:lnTo>
                  <a:lnTo>
                    <a:pt x="2235993" y="766762"/>
                  </a:lnTo>
                  <a:lnTo>
                    <a:pt x="2257425" y="762000"/>
                  </a:lnTo>
                  <a:lnTo>
                    <a:pt x="2271712" y="762000"/>
                  </a:lnTo>
                  <a:lnTo>
                    <a:pt x="2281237" y="766762"/>
                  </a:lnTo>
                  <a:lnTo>
                    <a:pt x="2286000" y="781050"/>
                  </a:lnTo>
                  <a:lnTo>
                    <a:pt x="2281237" y="804862"/>
                  </a:lnTo>
                  <a:lnTo>
                    <a:pt x="2252662" y="852487"/>
                  </a:lnTo>
                  <a:lnTo>
                    <a:pt x="2174081" y="952500"/>
                  </a:lnTo>
                  <a:lnTo>
                    <a:pt x="2102643" y="1038225"/>
                  </a:lnTo>
                  <a:lnTo>
                    <a:pt x="2047875" y="1090612"/>
                  </a:lnTo>
                  <a:lnTo>
                    <a:pt x="2007393" y="1123950"/>
                  </a:lnTo>
                  <a:lnTo>
                    <a:pt x="1962150" y="1159668"/>
                  </a:lnTo>
                  <a:lnTo>
                    <a:pt x="1907381" y="1195387"/>
                  </a:lnTo>
                  <a:lnTo>
                    <a:pt x="1876425" y="1204912"/>
                  </a:lnTo>
                  <a:lnTo>
                    <a:pt x="1843087" y="1207293"/>
                  </a:lnTo>
                  <a:lnTo>
                    <a:pt x="1802606" y="1200150"/>
                  </a:lnTo>
                  <a:lnTo>
                    <a:pt x="1766887" y="1173956"/>
                  </a:lnTo>
                  <a:lnTo>
                    <a:pt x="1724025" y="1147762"/>
                  </a:lnTo>
                  <a:lnTo>
                    <a:pt x="1569243" y="1066800"/>
                  </a:lnTo>
                  <a:lnTo>
                    <a:pt x="1214437" y="895350"/>
                  </a:lnTo>
                  <a:lnTo>
                    <a:pt x="1019175" y="7881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6">
              <a:extLst>
                <a:ext uri="{FF2B5EF4-FFF2-40B4-BE49-F238E27FC236}">
                  <a16:creationId xmlns:a16="http://schemas.microsoft.com/office/drawing/2014/main" id="{BD4FBC2E-8C4C-4D81-BDE4-F01A60C81BD9}"/>
                </a:ext>
              </a:extLst>
            </p:cNvPr>
            <p:cNvSpPr/>
            <p:nvPr/>
          </p:nvSpPr>
          <p:spPr>
            <a:xfrm>
              <a:off x="6257925" y="5126038"/>
              <a:ext cx="1804988" cy="654050"/>
            </a:xfrm>
            <a:custGeom>
              <a:avLst/>
              <a:gdLst>
                <a:gd name="connsiteX0" fmla="*/ 888206 w 1804988"/>
                <a:gd name="connsiteY0" fmla="*/ 361950 h 652463"/>
                <a:gd name="connsiteX1" fmla="*/ 542925 w 1804988"/>
                <a:gd name="connsiteY1" fmla="*/ 483394 h 652463"/>
                <a:gd name="connsiteX2" fmla="*/ 292894 w 1804988"/>
                <a:gd name="connsiteY2" fmla="*/ 571500 h 652463"/>
                <a:gd name="connsiteX3" fmla="*/ 202406 w 1804988"/>
                <a:gd name="connsiteY3" fmla="*/ 607219 h 652463"/>
                <a:gd name="connsiteX4" fmla="*/ 152400 w 1804988"/>
                <a:gd name="connsiteY4" fmla="*/ 633413 h 652463"/>
                <a:gd name="connsiteX5" fmla="*/ 130969 w 1804988"/>
                <a:gd name="connsiteY5" fmla="*/ 642938 h 652463"/>
                <a:gd name="connsiteX6" fmla="*/ 114300 w 1804988"/>
                <a:gd name="connsiteY6" fmla="*/ 650082 h 652463"/>
                <a:gd name="connsiteX7" fmla="*/ 95250 w 1804988"/>
                <a:gd name="connsiteY7" fmla="*/ 652463 h 652463"/>
                <a:gd name="connsiteX8" fmla="*/ 71438 w 1804988"/>
                <a:gd name="connsiteY8" fmla="*/ 647700 h 652463"/>
                <a:gd name="connsiteX9" fmla="*/ 50006 w 1804988"/>
                <a:gd name="connsiteY9" fmla="*/ 635794 h 652463"/>
                <a:gd name="connsiteX10" fmla="*/ 38100 w 1804988"/>
                <a:gd name="connsiteY10" fmla="*/ 621507 h 652463"/>
                <a:gd name="connsiteX11" fmla="*/ 26194 w 1804988"/>
                <a:gd name="connsiteY11" fmla="*/ 604838 h 652463"/>
                <a:gd name="connsiteX12" fmla="*/ 14288 w 1804988"/>
                <a:gd name="connsiteY12" fmla="*/ 585788 h 652463"/>
                <a:gd name="connsiteX13" fmla="*/ 4763 w 1804988"/>
                <a:gd name="connsiteY13" fmla="*/ 557213 h 652463"/>
                <a:gd name="connsiteX14" fmla="*/ 0 w 1804988"/>
                <a:gd name="connsiteY14" fmla="*/ 521494 h 652463"/>
                <a:gd name="connsiteX15" fmla="*/ 0 w 1804988"/>
                <a:gd name="connsiteY15" fmla="*/ 466725 h 652463"/>
                <a:gd name="connsiteX16" fmla="*/ 9525 w 1804988"/>
                <a:gd name="connsiteY16" fmla="*/ 407194 h 652463"/>
                <a:gd name="connsiteX17" fmla="*/ 30956 w 1804988"/>
                <a:gd name="connsiteY17" fmla="*/ 361950 h 652463"/>
                <a:gd name="connsiteX18" fmla="*/ 290513 w 1804988"/>
                <a:gd name="connsiteY18" fmla="*/ 295275 h 652463"/>
                <a:gd name="connsiteX19" fmla="*/ 319088 w 1804988"/>
                <a:gd name="connsiteY19" fmla="*/ 304800 h 652463"/>
                <a:gd name="connsiteX20" fmla="*/ 345281 w 1804988"/>
                <a:gd name="connsiteY20" fmla="*/ 311944 h 652463"/>
                <a:gd name="connsiteX21" fmla="*/ 364331 w 1804988"/>
                <a:gd name="connsiteY21" fmla="*/ 311944 h 652463"/>
                <a:gd name="connsiteX22" fmla="*/ 407194 w 1804988"/>
                <a:gd name="connsiteY22" fmla="*/ 300038 h 652463"/>
                <a:gd name="connsiteX23" fmla="*/ 681038 w 1804988"/>
                <a:gd name="connsiteY23" fmla="*/ 235744 h 652463"/>
                <a:gd name="connsiteX24" fmla="*/ 940594 w 1804988"/>
                <a:gd name="connsiteY24" fmla="*/ 178594 h 652463"/>
                <a:gd name="connsiteX25" fmla="*/ 1166813 w 1804988"/>
                <a:gd name="connsiteY25" fmla="*/ 130969 h 652463"/>
                <a:gd name="connsiteX26" fmla="*/ 1504950 w 1804988"/>
                <a:gd name="connsiteY26" fmla="*/ 61913 h 652463"/>
                <a:gd name="connsiteX27" fmla="*/ 1774031 w 1804988"/>
                <a:gd name="connsiteY27" fmla="*/ 0 h 652463"/>
                <a:gd name="connsiteX28" fmla="*/ 1804988 w 1804988"/>
                <a:gd name="connsiteY28" fmla="*/ 66675 h 652463"/>
                <a:gd name="connsiteX29" fmla="*/ 1657350 w 1804988"/>
                <a:gd name="connsiteY29" fmla="*/ 109538 h 652463"/>
                <a:gd name="connsiteX30" fmla="*/ 1407319 w 1804988"/>
                <a:gd name="connsiteY30" fmla="*/ 192882 h 652463"/>
                <a:gd name="connsiteX31" fmla="*/ 1147763 w 1804988"/>
                <a:gd name="connsiteY31" fmla="*/ 278607 h 652463"/>
                <a:gd name="connsiteX32" fmla="*/ 888206 w 1804988"/>
                <a:gd name="connsiteY32" fmla="*/ 361950 h 6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804988" h="652463">
                  <a:moveTo>
                    <a:pt x="888206" y="361950"/>
                  </a:moveTo>
                  <a:lnTo>
                    <a:pt x="542925" y="483394"/>
                  </a:lnTo>
                  <a:lnTo>
                    <a:pt x="292894" y="571500"/>
                  </a:lnTo>
                  <a:lnTo>
                    <a:pt x="202406" y="607219"/>
                  </a:lnTo>
                  <a:lnTo>
                    <a:pt x="152400" y="633413"/>
                  </a:lnTo>
                  <a:lnTo>
                    <a:pt x="130969" y="642938"/>
                  </a:lnTo>
                  <a:lnTo>
                    <a:pt x="114300" y="650082"/>
                  </a:lnTo>
                  <a:lnTo>
                    <a:pt x="95250" y="652463"/>
                  </a:lnTo>
                  <a:lnTo>
                    <a:pt x="71438" y="647700"/>
                  </a:lnTo>
                  <a:lnTo>
                    <a:pt x="50006" y="635794"/>
                  </a:lnTo>
                  <a:lnTo>
                    <a:pt x="38100" y="621507"/>
                  </a:lnTo>
                  <a:lnTo>
                    <a:pt x="26194" y="604838"/>
                  </a:lnTo>
                  <a:lnTo>
                    <a:pt x="14288" y="585788"/>
                  </a:lnTo>
                  <a:lnTo>
                    <a:pt x="4763" y="557213"/>
                  </a:lnTo>
                  <a:lnTo>
                    <a:pt x="0" y="521494"/>
                  </a:lnTo>
                  <a:lnTo>
                    <a:pt x="0" y="466725"/>
                  </a:lnTo>
                  <a:lnTo>
                    <a:pt x="9525" y="407194"/>
                  </a:lnTo>
                  <a:lnTo>
                    <a:pt x="30956" y="361950"/>
                  </a:lnTo>
                  <a:lnTo>
                    <a:pt x="290513" y="295275"/>
                  </a:lnTo>
                  <a:lnTo>
                    <a:pt x="319088" y="304800"/>
                  </a:lnTo>
                  <a:lnTo>
                    <a:pt x="345281" y="311944"/>
                  </a:lnTo>
                  <a:lnTo>
                    <a:pt x="364331" y="311944"/>
                  </a:lnTo>
                  <a:lnTo>
                    <a:pt x="407194" y="300038"/>
                  </a:lnTo>
                  <a:lnTo>
                    <a:pt x="681038" y="235744"/>
                  </a:lnTo>
                  <a:lnTo>
                    <a:pt x="940594" y="178594"/>
                  </a:lnTo>
                  <a:lnTo>
                    <a:pt x="1166813" y="130969"/>
                  </a:lnTo>
                  <a:lnTo>
                    <a:pt x="1504950" y="61913"/>
                  </a:lnTo>
                  <a:lnTo>
                    <a:pt x="1774031" y="0"/>
                  </a:lnTo>
                  <a:lnTo>
                    <a:pt x="1804988" y="66675"/>
                  </a:lnTo>
                  <a:lnTo>
                    <a:pt x="1657350" y="109538"/>
                  </a:lnTo>
                  <a:lnTo>
                    <a:pt x="1407319" y="192882"/>
                  </a:lnTo>
                  <a:lnTo>
                    <a:pt x="1147763" y="278607"/>
                  </a:lnTo>
                  <a:lnTo>
                    <a:pt x="888206" y="3619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27">
              <a:extLst>
                <a:ext uri="{FF2B5EF4-FFF2-40B4-BE49-F238E27FC236}">
                  <a16:creationId xmlns:a16="http://schemas.microsoft.com/office/drawing/2014/main" id="{0BF71394-469A-46F6-9B86-F0EDA10A40B1}"/>
                </a:ext>
              </a:extLst>
            </p:cNvPr>
            <p:cNvSpPr/>
            <p:nvPr/>
          </p:nvSpPr>
          <p:spPr>
            <a:xfrm>
              <a:off x="7523164" y="4305300"/>
              <a:ext cx="911225" cy="1474788"/>
            </a:xfrm>
            <a:custGeom>
              <a:avLst/>
              <a:gdLst>
                <a:gd name="connsiteX0" fmla="*/ 554831 w 912019"/>
                <a:gd name="connsiteY0" fmla="*/ 1092994 h 1473994"/>
                <a:gd name="connsiteX1" fmla="*/ 464344 w 912019"/>
                <a:gd name="connsiteY1" fmla="*/ 909638 h 1473994"/>
                <a:gd name="connsiteX2" fmla="*/ 438150 w 912019"/>
                <a:gd name="connsiteY2" fmla="*/ 835819 h 1473994"/>
                <a:gd name="connsiteX3" fmla="*/ 292894 w 912019"/>
                <a:gd name="connsiteY3" fmla="*/ 561975 h 1473994"/>
                <a:gd name="connsiteX4" fmla="*/ 178594 w 912019"/>
                <a:gd name="connsiteY4" fmla="*/ 352425 h 1473994"/>
                <a:gd name="connsiteX5" fmla="*/ 76200 w 912019"/>
                <a:gd name="connsiteY5" fmla="*/ 166688 h 1473994"/>
                <a:gd name="connsiteX6" fmla="*/ 38100 w 912019"/>
                <a:gd name="connsiteY6" fmla="*/ 100013 h 1473994"/>
                <a:gd name="connsiteX7" fmla="*/ 16669 w 912019"/>
                <a:gd name="connsiteY7" fmla="*/ 66675 h 1473994"/>
                <a:gd name="connsiteX8" fmla="*/ 4762 w 912019"/>
                <a:gd name="connsiteY8" fmla="*/ 38100 h 1473994"/>
                <a:gd name="connsiteX9" fmla="*/ 0 w 912019"/>
                <a:gd name="connsiteY9" fmla="*/ 21431 h 1473994"/>
                <a:gd name="connsiteX10" fmla="*/ 2381 w 912019"/>
                <a:gd name="connsiteY10" fmla="*/ 7144 h 1473994"/>
                <a:gd name="connsiteX11" fmla="*/ 11906 w 912019"/>
                <a:gd name="connsiteY11" fmla="*/ 0 h 1473994"/>
                <a:gd name="connsiteX12" fmla="*/ 26194 w 912019"/>
                <a:gd name="connsiteY12" fmla="*/ 0 h 1473994"/>
                <a:gd name="connsiteX13" fmla="*/ 47625 w 912019"/>
                <a:gd name="connsiteY13" fmla="*/ 4763 h 1473994"/>
                <a:gd name="connsiteX14" fmla="*/ 64294 w 912019"/>
                <a:gd name="connsiteY14" fmla="*/ 16669 h 1473994"/>
                <a:gd name="connsiteX15" fmla="*/ 154781 w 912019"/>
                <a:gd name="connsiteY15" fmla="*/ 121444 h 1473994"/>
                <a:gd name="connsiteX16" fmla="*/ 304800 w 912019"/>
                <a:gd name="connsiteY16" fmla="*/ 295275 h 1473994"/>
                <a:gd name="connsiteX17" fmla="*/ 428625 w 912019"/>
                <a:gd name="connsiteY17" fmla="*/ 442913 h 1473994"/>
                <a:gd name="connsiteX18" fmla="*/ 559594 w 912019"/>
                <a:gd name="connsiteY18" fmla="*/ 597694 h 1473994"/>
                <a:gd name="connsiteX19" fmla="*/ 681037 w 912019"/>
                <a:gd name="connsiteY19" fmla="*/ 738188 h 1473994"/>
                <a:gd name="connsiteX20" fmla="*/ 781050 w 912019"/>
                <a:gd name="connsiteY20" fmla="*/ 854869 h 1473994"/>
                <a:gd name="connsiteX21" fmla="*/ 842962 w 912019"/>
                <a:gd name="connsiteY21" fmla="*/ 926306 h 1473994"/>
                <a:gd name="connsiteX22" fmla="*/ 857250 w 912019"/>
                <a:gd name="connsiteY22" fmla="*/ 971550 h 1473994"/>
                <a:gd name="connsiteX23" fmla="*/ 873919 w 912019"/>
                <a:gd name="connsiteY23" fmla="*/ 1019175 h 1473994"/>
                <a:gd name="connsiteX24" fmla="*/ 890587 w 912019"/>
                <a:gd name="connsiteY24" fmla="*/ 1104900 h 1473994"/>
                <a:gd name="connsiteX25" fmla="*/ 902494 w 912019"/>
                <a:gd name="connsiteY25" fmla="*/ 1183481 h 1473994"/>
                <a:gd name="connsiteX26" fmla="*/ 907256 w 912019"/>
                <a:gd name="connsiteY26" fmla="*/ 1235869 h 1473994"/>
                <a:gd name="connsiteX27" fmla="*/ 912019 w 912019"/>
                <a:gd name="connsiteY27" fmla="*/ 1281113 h 1473994"/>
                <a:gd name="connsiteX28" fmla="*/ 909637 w 912019"/>
                <a:gd name="connsiteY28" fmla="*/ 1326356 h 1473994"/>
                <a:gd name="connsiteX29" fmla="*/ 900112 w 912019"/>
                <a:gd name="connsiteY29" fmla="*/ 1362075 h 1473994"/>
                <a:gd name="connsiteX30" fmla="*/ 883444 w 912019"/>
                <a:gd name="connsiteY30" fmla="*/ 1402556 h 1473994"/>
                <a:gd name="connsiteX31" fmla="*/ 859631 w 912019"/>
                <a:gd name="connsiteY31" fmla="*/ 1438275 h 1473994"/>
                <a:gd name="connsiteX32" fmla="*/ 835819 w 912019"/>
                <a:gd name="connsiteY32" fmla="*/ 1466850 h 1473994"/>
                <a:gd name="connsiteX33" fmla="*/ 807244 w 912019"/>
                <a:gd name="connsiteY33" fmla="*/ 1473994 h 1473994"/>
                <a:gd name="connsiteX34" fmla="*/ 769144 w 912019"/>
                <a:gd name="connsiteY34" fmla="*/ 1473994 h 1473994"/>
                <a:gd name="connsiteX35" fmla="*/ 723900 w 912019"/>
                <a:gd name="connsiteY35" fmla="*/ 1454944 h 1473994"/>
                <a:gd name="connsiteX36" fmla="*/ 707231 w 912019"/>
                <a:gd name="connsiteY36" fmla="*/ 1440656 h 1473994"/>
                <a:gd name="connsiteX37" fmla="*/ 661987 w 912019"/>
                <a:gd name="connsiteY37" fmla="*/ 1340644 h 1473994"/>
                <a:gd name="connsiteX38" fmla="*/ 607219 w 912019"/>
                <a:gd name="connsiteY38" fmla="*/ 1207294 h 1473994"/>
                <a:gd name="connsiteX39" fmla="*/ 554831 w 912019"/>
                <a:gd name="connsiteY39" fmla="*/ 1092994 h 147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12019" h="1473994">
                  <a:moveTo>
                    <a:pt x="554831" y="1092994"/>
                  </a:moveTo>
                  <a:lnTo>
                    <a:pt x="464344" y="909638"/>
                  </a:lnTo>
                  <a:lnTo>
                    <a:pt x="438150" y="835819"/>
                  </a:lnTo>
                  <a:lnTo>
                    <a:pt x="292894" y="561975"/>
                  </a:lnTo>
                  <a:lnTo>
                    <a:pt x="178594" y="352425"/>
                  </a:lnTo>
                  <a:lnTo>
                    <a:pt x="76200" y="166688"/>
                  </a:lnTo>
                  <a:lnTo>
                    <a:pt x="38100" y="100013"/>
                  </a:lnTo>
                  <a:lnTo>
                    <a:pt x="16669" y="66675"/>
                  </a:lnTo>
                  <a:lnTo>
                    <a:pt x="4762" y="38100"/>
                  </a:lnTo>
                  <a:lnTo>
                    <a:pt x="0" y="21431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26194" y="0"/>
                  </a:lnTo>
                  <a:lnTo>
                    <a:pt x="47625" y="4763"/>
                  </a:lnTo>
                  <a:lnTo>
                    <a:pt x="64294" y="16669"/>
                  </a:lnTo>
                  <a:lnTo>
                    <a:pt x="154781" y="121444"/>
                  </a:lnTo>
                  <a:lnTo>
                    <a:pt x="304800" y="295275"/>
                  </a:lnTo>
                  <a:lnTo>
                    <a:pt x="428625" y="442913"/>
                  </a:lnTo>
                  <a:lnTo>
                    <a:pt x="559594" y="597694"/>
                  </a:lnTo>
                  <a:lnTo>
                    <a:pt x="681037" y="738188"/>
                  </a:lnTo>
                  <a:lnTo>
                    <a:pt x="781050" y="854869"/>
                  </a:lnTo>
                  <a:lnTo>
                    <a:pt x="842962" y="926306"/>
                  </a:lnTo>
                  <a:lnTo>
                    <a:pt x="857250" y="971550"/>
                  </a:lnTo>
                  <a:lnTo>
                    <a:pt x="873919" y="1019175"/>
                  </a:lnTo>
                  <a:lnTo>
                    <a:pt x="890587" y="1104900"/>
                  </a:lnTo>
                  <a:lnTo>
                    <a:pt x="902494" y="1183481"/>
                  </a:lnTo>
                  <a:lnTo>
                    <a:pt x="907256" y="1235869"/>
                  </a:lnTo>
                  <a:lnTo>
                    <a:pt x="912019" y="1281113"/>
                  </a:lnTo>
                  <a:lnTo>
                    <a:pt x="909637" y="1326356"/>
                  </a:lnTo>
                  <a:lnTo>
                    <a:pt x="900112" y="1362075"/>
                  </a:lnTo>
                  <a:lnTo>
                    <a:pt x="883444" y="1402556"/>
                  </a:lnTo>
                  <a:lnTo>
                    <a:pt x="859631" y="1438275"/>
                  </a:lnTo>
                  <a:lnTo>
                    <a:pt x="835819" y="1466850"/>
                  </a:lnTo>
                  <a:lnTo>
                    <a:pt x="807244" y="1473994"/>
                  </a:lnTo>
                  <a:lnTo>
                    <a:pt x="769144" y="1473994"/>
                  </a:lnTo>
                  <a:lnTo>
                    <a:pt x="723900" y="1454944"/>
                  </a:lnTo>
                  <a:lnTo>
                    <a:pt x="707231" y="1440656"/>
                  </a:lnTo>
                  <a:lnTo>
                    <a:pt x="661987" y="1340644"/>
                  </a:lnTo>
                  <a:lnTo>
                    <a:pt x="607219" y="1207294"/>
                  </a:lnTo>
                  <a:lnTo>
                    <a:pt x="554831" y="1092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650785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"/>
                            </p:stCondLst>
                            <p:childTnLst>
                              <p:par>
                                <p:cTn id="7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1D5A712-A045-4793-B79E-6F3E2092F89F}"/>
              </a:ext>
            </a:extLst>
          </p:cNvPr>
          <p:cNvGrpSpPr/>
          <p:nvPr/>
        </p:nvGrpSpPr>
        <p:grpSpPr>
          <a:xfrm>
            <a:off x="3633790" y="1524001"/>
            <a:ext cx="4800599" cy="4256087"/>
            <a:chOff x="3633790" y="1524001"/>
            <a:chExt cx="4800599" cy="4256087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EED73435-ED39-426B-BA5F-ECE4EC68FFB8}"/>
                </a:ext>
              </a:extLst>
            </p:cNvPr>
            <p:cNvSpPr/>
            <p:nvPr/>
          </p:nvSpPr>
          <p:spPr>
            <a:xfrm>
              <a:off x="3633790" y="1576389"/>
              <a:ext cx="1527175" cy="1882775"/>
            </a:xfrm>
            <a:custGeom>
              <a:avLst/>
              <a:gdLst>
                <a:gd name="connsiteX0" fmla="*/ 1192478 w 1528176"/>
                <a:gd name="connsiteY0" fmla="*/ 693942 h 1883915"/>
                <a:gd name="connsiteX1" fmla="*/ 982041 w 1528176"/>
                <a:gd name="connsiteY1" fmla="*/ 961999 h 1883915"/>
                <a:gd name="connsiteX2" fmla="*/ 774109 w 1528176"/>
                <a:gd name="connsiteY2" fmla="*/ 1227551 h 1883915"/>
                <a:gd name="connsiteX3" fmla="*/ 653859 w 1528176"/>
                <a:gd name="connsiteY3" fmla="*/ 1377863 h 1883915"/>
                <a:gd name="connsiteX4" fmla="*/ 586218 w 1528176"/>
                <a:gd name="connsiteY4" fmla="*/ 1432978 h 1883915"/>
                <a:gd name="connsiteX5" fmla="*/ 501041 w 1528176"/>
                <a:gd name="connsiteY5" fmla="*/ 1508134 h 1883915"/>
                <a:gd name="connsiteX6" fmla="*/ 353234 w 1528176"/>
                <a:gd name="connsiteY6" fmla="*/ 1645920 h 1883915"/>
                <a:gd name="connsiteX7" fmla="*/ 225469 w 1528176"/>
                <a:gd name="connsiteY7" fmla="*/ 1751139 h 1883915"/>
                <a:gd name="connsiteX8" fmla="*/ 80167 w 1528176"/>
                <a:gd name="connsiteY8" fmla="*/ 1856358 h 1883915"/>
                <a:gd name="connsiteX9" fmla="*/ 42589 w 1528176"/>
                <a:gd name="connsiteY9" fmla="*/ 1878904 h 1883915"/>
                <a:gd name="connsiteX10" fmla="*/ 22547 w 1528176"/>
                <a:gd name="connsiteY10" fmla="*/ 1883915 h 1883915"/>
                <a:gd name="connsiteX11" fmla="*/ 7516 w 1528176"/>
                <a:gd name="connsiteY11" fmla="*/ 1878904 h 1883915"/>
                <a:gd name="connsiteX12" fmla="*/ 0 w 1528176"/>
                <a:gd name="connsiteY12" fmla="*/ 1866378 h 1883915"/>
                <a:gd name="connsiteX13" fmla="*/ 2505 w 1528176"/>
                <a:gd name="connsiteY13" fmla="*/ 1851347 h 1883915"/>
                <a:gd name="connsiteX14" fmla="*/ 42589 w 1528176"/>
                <a:gd name="connsiteY14" fmla="*/ 1813769 h 1883915"/>
                <a:gd name="connsiteX15" fmla="*/ 145302 w 1528176"/>
                <a:gd name="connsiteY15" fmla="*/ 1718571 h 1883915"/>
                <a:gd name="connsiteX16" fmla="*/ 255531 w 1528176"/>
                <a:gd name="connsiteY16" fmla="*/ 1608342 h 1883915"/>
                <a:gd name="connsiteX17" fmla="*/ 375781 w 1528176"/>
                <a:gd name="connsiteY17" fmla="*/ 1478071 h 1883915"/>
                <a:gd name="connsiteX18" fmla="*/ 533609 w 1528176"/>
                <a:gd name="connsiteY18" fmla="*/ 1282665 h 1883915"/>
                <a:gd name="connsiteX19" fmla="*/ 656364 w 1528176"/>
                <a:gd name="connsiteY19" fmla="*/ 1109806 h 1883915"/>
                <a:gd name="connsiteX20" fmla="*/ 774109 w 1528176"/>
                <a:gd name="connsiteY20" fmla="*/ 944463 h 1883915"/>
                <a:gd name="connsiteX21" fmla="*/ 901874 w 1528176"/>
                <a:gd name="connsiteY21" fmla="*/ 729015 h 1883915"/>
                <a:gd name="connsiteX22" fmla="*/ 1019619 w 1528176"/>
                <a:gd name="connsiteY22" fmla="*/ 521083 h 1883915"/>
                <a:gd name="connsiteX23" fmla="*/ 1072228 w 1528176"/>
                <a:gd name="connsiteY23" fmla="*/ 423380 h 1883915"/>
                <a:gd name="connsiteX24" fmla="*/ 1119827 w 1528176"/>
                <a:gd name="connsiteY24" fmla="*/ 320667 h 1883915"/>
                <a:gd name="connsiteX25" fmla="*/ 1132353 w 1528176"/>
                <a:gd name="connsiteY25" fmla="*/ 263047 h 1883915"/>
                <a:gd name="connsiteX26" fmla="*/ 1139869 w 1528176"/>
                <a:gd name="connsiteY26" fmla="*/ 225469 h 1883915"/>
                <a:gd name="connsiteX27" fmla="*/ 1132353 w 1528176"/>
                <a:gd name="connsiteY27" fmla="*/ 200417 h 1883915"/>
                <a:gd name="connsiteX28" fmla="*/ 1119827 w 1528176"/>
                <a:gd name="connsiteY28" fmla="*/ 167849 h 1883915"/>
                <a:gd name="connsiteX29" fmla="*/ 1099785 w 1528176"/>
                <a:gd name="connsiteY29" fmla="*/ 137787 h 1883915"/>
                <a:gd name="connsiteX30" fmla="*/ 1059702 w 1528176"/>
                <a:gd name="connsiteY30" fmla="*/ 100208 h 1883915"/>
                <a:gd name="connsiteX31" fmla="*/ 1027134 w 1528176"/>
                <a:gd name="connsiteY31" fmla="*/ 72651 h 1883915"/>
                <a:gd name="connsiteX32" fmla="*/ 1009598 w 1528176"/>
                <a:gd name="connsiteY32" fmla="*/ 57620 h 1883915"/>
                <a:gd name="connsiteX33" fmla="*/ 1004588 w 1528176"/>
                <a:gd name="connsiteY33" fmla="*/ 47599 h 1883915"/>
                <a:gd name="connsiteX34" fmla="*/ 1002082 w 1528176"/>
                <a:gd name="connsiteY34" fmla="*/ 30063 h 1883915"/>
                <a:gd name="connsiteX35" fmla="*/ 1014608 w 1528176"/>
                <a:gd name="connsiteY35" fmla="*/ 7516 h 1883915"/>
                <a:gd name="connsiteX36" fmla="*/ 1032145 w 1528176"/>
                <a:gd name="connsiteY36" fmla="*/ 0 h 1883915"/>
                <a:gd name="connsiteX37" fmla="*/ 1067218 w 1528176"/>
                <a:gd name="connsiteY37" fmla="*/ 0 h 1883915"/>
                <a:gd name="connsiteX38" fmla="*/ 1134858 w 1528176"/>
                <a:gd name="connsiteY38" fmla="*/ 12526 h 1883915"/>
                <a:gd name="connsiteX39" fmla="*/ 1242582 w 1528176"/>
                <a:gd name="connsiteY39" fmla="*/ 50104 h 1883915"/>
                <a:gd name="connsiteX40" fmla="*/ 1315233 w 1528176"/>
                <a:gd name="connsiteY40" fmla="*/ 80167 h 1883915"/>
                <a:gd name="connsiteX41" fmla="*/ 1385379 w 1528176"/>
                <a:gd name="connsiteY41" fmla="*/ 112734 h 1883915"/>
                <a:gd name="connsiteX42" fmla="*/ 1465545 w 1528176"/>
                <a:gd name="connsiteY42" fmla="*/ 150313 h 1883915"/>
                <a:gd name="connsiteX43" fmla="*/ 1488092 w 1528176"/>
                <a:gd name="connsiteY43" fmla="*/ 167849 h 1883915"/>
                <a:gd name="connsiteX44" fmla="*/ 1508134 w 1528176"/>
                <a:gd name="connsiteY44" fmla="*/ 187891 h 1883915"/>
                <a:gd name="connsiteX45" fmla="*/ 1520660 w 1528176"/>
                <a:gd name="connsiteY45" fmla="*/ 210438 h 1883915"/>
                <a:gd name="connsiteX46" fmla="*/ 1528176 w 1528176"/>
                <a:gd name="connsiteY46" fmla="*/ 237995 h 1883915"/>
                <a:gd name="connsiteX47" fmla="*/ 1523165 w 1528176"/>
                <a:gd name="connsiteY47" fmla="*/ 268057 h 1883915"/>
                <a:gd name="connsiteX48" fmla="*/ 1510639 w 1528176"/>
                <a:gd name="connsiteY48" fmla="*/ 298120 h 1883915"/>
                <a:gd name="connsiteX49" fmla="*/ 1475566 w 1528176"/>
                <a:gd name="connsiteY49" fmla="*/ 330687 h 1883915"/>
                <a:gd name="connsiteX50" fmla="*/ 1412936 w 1528176"/>
                <a:gd name="connsiteY50" fmla="*/ 368265 h 1883915"/>
                <a:gd name="connsiteX51" fmla="*/ 1395400 w 1528176"/>
                <a:gd name="connsiteY51" fmla="*/ 423380 h 1883915"/>
                <a:gd name="connsiteX52" fmla="*/ 1192478 w 1528176"/>
                <a:gd name="connsiteY52" fmla="*/ 693942 h 1883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528176" h="1883915">
                  <a:moveTo>
                    <a:pt x="1192478" y="693942"/>
                  </a:moveTo>
                  <a:lnTo>
                    <a:pt x="982041" y="961999"/>
                  </a:lnTo>
                  <a:lnTo>
                    <a:pt x="774109" y="1227551"/>
                  </a:lnTo>
                  <a:lnTo>
                    <a:pt x="653859" y="1377863"/>
                  </a:lnTo>
                  <a:lnTo>
                    <a:pt x="586218" y="1432978"/>
                  </a:lnTo>
                  <a:lnTo>
                    <a:pt x="501041" y="1508134"/>
                  </a:lnTo>
                  <a:lnTo>
                    <a:pt x="353234" y="1645920"/>
                  </a:lnTo>
                  <a:lnTo>
                    <a:pt x="225469" y="1751139"/>
                  </a:lnTo>
                  <a:lnTo>
                    <a:pt x="80167" y="1856358"/>
                  </a:lnTo>
                  <a:lnTo>
                    <a:pt x="42589" y="1878904"/>
                  </a:lnTo>
                  <a:lnTo>
                    <a:pt x="22547" y="1883915"/>
                  </a:lnTo>
                  <a:lnTo>
                    <a:pt x="7516" y="1878904"/>
                  </a:lnTo>
                  <a:lnTo>
                    <a:pt x="0" y="1866378"/>
                  </a:lnTo>
                  <a:lnTo>
                    <a:pt x="2505" y="1851347"/>
                  </a:lnTo>
                  <a:lnTo>
                    <a:pt x="42589" y="1813769"/>
                  </a:lnTo>
                  <a:lnTo>
                    <a:pt x="145302" y="1718571"/>
                  </a:lnTo>
                  <a:lnTo>
                    <a:pt x="255531" y="1608342"/>
                  </a:lnTo>
                  <a:lnTo>
                    <a:pt x="375781" y="1478071"/>
                  </a:lnTo>
                  <a:lnTo>
                    <a:pt x="533609" y="1282665"/>
                  </a:lnTo>
                  <a:lnTo>
                    <a:pt x="656364" y="1109806"/>
                  </a:lnTo>
                  <a:lnTo>
                    <a:pt x="774109" y="944463"/>
                  </a:lnTo>
                  <a:lnTo>
                    <a:pt x="901874" y="729015"/>
                  </a:lnTo>
                  <a:lnTo>
                    <a:pt x="1019619" y="521083"/>
                  </a:lnTo>
                  <a:lnTo>
                    <a:pt x="1072228" y="423380"/>
                  </a:lnTo>
                  <a:lnTo>
                    <a:pt x="1119827" y="320667"/>
                  </a:lnTo>
                  <a:lnTo>
                    <a:pt x="1132353" y="263047"/>
                  </a:lnTo>
                  <a:lnTo>
                    <a:pt x="1139869" y="225469"/>
                  </a:lnTo>
                  <a:lnTo>
                    <a:pt x="1132353" y="200417"/>
                  </a:lnTo>
                  <a:lnTo>
                    <a:pt x="1119827" y="167849"/>
                  </a:lnTo>
                  <a:lnTo>
                    <a:pt x="1099785" y="137787"/>
                  </a:lnTo>
                  <a:lnTo>
                    <a:pt x="1059702" y="100208"/>
                  </a:lnTo>
                  <a:lnTo>
                    <a:pt x="1027134" y="72651"/>
                  </a:lnTo>
                  <a:lnTo>
                    <a:pt x="1009598" y="57620"/>
                  </a:lnTo>
                  <a:lnTo>
                    <a:pt x="1004588" y="47599"/>
                  </a:lnTo>
                  <a:lnTo>
                    <a:pt x="1002082" y="30063"/>
                  </a:lnTo>
                  <a:lnTo>
                    <a:pt x="1014608" y="7516"/>
                  </a:lnTo>
                  <a:lnTo>
                    <a:pt x="1032145" y="0"/>
                  </a:lnTo>
                  <a:lnTo>
                    <a:pt x="1067218" y="0"/>
                  </a:lnTo>
                  <a:lnTo>
                    <a:pt x="1134858" y="12526"/>
                  </a:lnTo>
                  <a:lnTo>
                    <a:pt x="1242582" y="50104"/>
                  </a:lnTo>
                  <a:lnTo>
                    <a:pt x="1315233" y="80167"/>
                  </a:lnTo>
                  <a:lnTo>
                    <a:pt x="1385379" y="112734"/>
                  </a:lnTo>
                  <a:lnTo>
                    <a:pt x="1465545" y="150313"/>
                  </a:lnTo>
                  <a:lnTo>
                    <a:pt x="1488092" y="167849"/>
                  </a:lnTo>
                  <a:lnTo>
                    <a:pt x="1508134" y="187891"/>
                  </a:lnTo>
                  <a:lnTo>
                    <a:pt x="1520660" y="210438"/>
                  </a:lnTo>
                  <a:lnTo>
                    <a:pt x="1528176" y="237995"/>
                  </a:lnTo>
                  <a:lnTo>
                    <a:pt x="1523165" y="268057"/>
                  </a:lnTo>
                  <a:lnTo>
                    <a:pt x="1510639" y="298120"/>
                  </a:lnTo>
                  <a:lnTo>
                    <a:pt x="1475566" y="330687"/>
                  </a:lnTo>
                  <a:lnTo>
                    <a:pt x="1412936" y="368265"/>
                  </a:lnTo>
                  <a:lnTo>
                    <a:pt x="1395400" y="423380"/>
                  </a:lnTo>
                  <a:lnTo>
                    <a:pt x="1192478" y="6939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10">
              <a:extLst>
                <a:ext uri="{FF2B5EF4-FFF2-40B4-BE49-F238E27FC236}">
                  <a16:creationId xmlns:a16="http://schemas.microsoft.com/office/drawing/2014/main" id="{F70367B5-A99D-4A1C-8544-E664EBA295E3}"/>
                </a:ext>
              </a:extLst>
            </p:cNvPr>
            <p:cNvSpPr/>
            <p:nvPr/>
          </p:nvSpPr>
          <p:spPr>
            <a:xfrm>
              <a:off x="3998914" y="4171951"/>
              <a:ext cx="549275" cy="823913"/>
            </a:xfrm>
            <a:custGeom>
              <a:avLst/>
              <a:gdLst>
                <a:gd name="connsiteX0" fmla="*/ 278606 w 550069"/>
                <a:gd name="connsiteY0" fmla="*/ 571500 h 823913"/>
                <a:gd name="connsiteX1" fmla="*/ 121444 w 550069"/>
                <a:gd name="connsiteY1" fmla="*/ 273844 h 823913"/>
                <a:gd name="connsiteX2" fmla="*/ 71437 w 550069"/>
                <a:gd name="connsiteY2" fmla="*/ 180975 h 823913"/>
                <a:gd name="connsiteX3" fmla="*/ 16669 w 550069"/>
                <a:gd name="connsiteY3" fmla="*/ 69056 h 823913"/>
                <a:gd name="connsiteX4" fmla="*/ 4762 w 550069"/>
                <a:gd name="connsiteY4" fmla="*/ 45244 h 823913"/>
                <a:gd name="connsiteX5" fmla="*/ 0 w 550069"/>
                <a:gd name="connsiteY5" fmla="*/ 21431 h 823913"/>
                <a:gd name="connsiteX6" fmla="*/ 2381 w 550069"/>
                <a:gd name="connsiteY6" fmla="*/ 9525 h 823913"/>
                <a:gd name="connsiteX7" fmla="*/ 14287 w 550069"/>
                <a:gd name="connsiteY7" fmla="*/ 0 h 823913"/>
                <a:gd name="connsiteX8" fmla="*/ 40481 w 550069"/>
                <a:gd name="connsiteY8" fmla="*/ 4763 h 823913"/>
                <a:gd name="connsiteX9" fmla="*/ 83344 w 550069"/>
                <a:gd name="connsiteY9" fmla="*/ 28575 h 823913"/>
                <a:gd name="connsiteX10" fmla="*/ 214312 w 550069"/>
                <a:gd name="connsiteY10" fmla="*/ 133350 h 823913"/>
                <a:gd name="connsiteX11" fmla="*/ 361950 w 550069"/>
                <a:gd name="connsiteY11" fmla="*/ 247650 h 823913"/>
                <a:gd name="connsiteX12" fmla="*/ 431006 w 550069"/>
                <a:gd name="connsiteY12" fmla="*/ 297656 h 823913"/>
                <a:gd name="connsiteX13" fmla="*/ 457200 w 550069"/>
                <a:gd name="connsiteY13" fmla="*/ 323850 h 823913"/>
                <a:gd name="connsiteX14" fmla="*/ 483394 w 550069"/>
                <a:gd name="connsiteY14" fmla="*/ 359569 h 823913"/>
                <a:gd name="connsiteX15" fmla="*/ 504825 w 550069"/>
                <a:gd name="connsiteY15" fmla="*/ 400050 h 823913"/>
                <a:gd name="connsiteX16" fmla="*/ 521494 w 550069"/>
                <a:gd name="connsiteY16" fmla="*/ 440531 h 823913"/>
                <a:gd name="connsiteX17" fmla="*/ 535781 w 550069"/>
                <a:gd name="connsiteY17" fmla="*/ 485775 h 823913"/>
                <a:gd name="connsiteX18" fmla="*/ 545306 w 550069"/>
                <a:gd name="connsiteY18" fmla="*/ 533400 h 823913"/>
                <a:gd name="connsiteX19" fmla="*/ 550069 w 550069"/>
                <a:gd name="connsiteY19" fmla="*/ 583406 h 823913"/>
                <a:gd name="connsiteX20" fmla="*/ 550069 w 550069"/>
                <a:gd name="connsiteY20" fmla="*/ 628650 h 823913"/>
                <a:gd name="connsiteX21" fmla="*/ 550069 w 550069"/>
                <a:gd name="connsiteY21" fmla="*/ 669131 h 823913"/>
                <a:gd name="connsiteX22" fmla="*/ 540544 w 550069"/>
                <a:gd name="connsiteY22" fmla="*/ 731044 h 823913"/>
                <a:gd name="connsiteX23" fmla="*/ 531019 w 550069"/>
                <a:gd name="connsiteY23" fmla="*/ 766763 h 823913"/>
                <a:gd name="connsiteX24" fmla="*/ 511969 w 550069"/>
                <a:gd name="connsiteY24" fmla="*/ 800100 h 823913"/>
                <a:gd name="connsiteX25" fmla="*/ 490537 w 550069"/>
                <a:gd name="connsiteY25" fmla="*/ 819150 h 823913"/>
                <a:gd name="connsiteX26" fmla="*/ 473869 w 550069"/>
                <a:gd name="connsiteY26" fmla="*/ 823913 h 823913"/>
                <a:gd name="connsiteX27" fmla="*/ 447675 w 550069"/>
                <a:gd name="connsiteY27" fmla="*/ 819150 h 823913"/>
                <a:gd name="connsiteX28" fmla="*/ 426244 w 550069"/>
                <a:gd name="connsiteY28" fmla="*/ 807244 h 823913"/>
                <a:gd name="connsiteX29" fmla="*/ 400050 w 550069"/>
                <a:gd name="connsiteY29" fmla="*/ 778669 h 823913"/>
                <a:gd name="connsiteX30" fmla="*/ 371475 w 550069"/>
                <a:gd name="connsiteY30" fmla="*/ 738188 h 823913"/>
                <a:gd name="connsiteX31" fmla="*/ 338137 w 550069"/>
                <a:gd name="connsiteY31" fmla="*/ 685800 h 823913"/>
                <a:gd name="connsiteX32" fmla="*/ 278606 w 550069"/>
                <a:gd name="connsiteY32" fmla="*/ 571500 h 82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50069" h="823913">
                  <a:moveTo>
                    <a:pt x="278606" y="571500"/>
                  </a:moveTo>
                  <a:lnTo>
                    <a:pt x="121444" y="273844"/>
                  </a:lnTo>
                  <a:lnTo>
                    <a:pt x="71437" y="180975"/>
                  </a:lnTo>
                  <a:lnTo>
                    <a:pt x="16669" y="69056"/>
                  </a:lnTo>
                  <a:lnTo>
                    <a:pt x="4762" y="45244"/>
                  </a:lnTo>
                  <a:lnTo>
                    <a:pt x="0" y="21431"/>
                  </a:lnTo>
                  <a:lnTo>
                    <a:pt x="2381" y="9525"/>
                  </a:lnTo>
                  <a:lnTo>
                    <a:pt x="14287" y="0"/>
                  </a:lnTo>
                  <a:lnTo>
                    <a:pt x="40481" y="4763"/>
                  </a:lnTo>
                  <a:lnTo>
                    <a:pt x="83344" y="28575"/>
                  </a:lnTo>
                  <a:lnTo>
                    <a:pt x="214312" y="133350"/>
                  </a:lnTo>
                  <a:lnTo>
                    <a:pt x="361950" y="247650"/>
                  </a:lnTo>
                  <a:lnTo>
                    <a:pt x="431006" y="297656"/>
                  </a:lnTo>
                  <a:lnTo>
                    <a:pt x="457200" y="323850"/>
                  </a:lnTo>
                  <a:lnTo>
                    <a:pt x="483394" y="359569"/>
                  </a:lnTo>
                  <a:lnTo>
                    <a:pt x="504825" y="400050"/>
                  </a:lnTo>
                  <a:lnTo>
                    <a:pt x="521494" y="440531"/>
                  </a:lnTo>
                  <a:lnTo>
                    <a:pt x="535781" y="485775"/>
                  </a:lnTo>
                  <a:lnTo>
                    <a:pt x="545306" y="533400"/>
                  </a:lnTo>
                  <a:lnTo>
                    <a:pt x="550069" y="583406"/>
                  </a:lnTo>
                  <a:lnTo>
                    <a:pt x="550069" y="628650"/>
                  </a:lnTo>
                  <a:lnTo>
                    <a:pt x="550069" y="669131"/>
                  </a:lnTo>
                  <a:lnTo>
                    <a:pt x="540544" y="731044"/>
                  </a:lnTo>
                  <a:lnTo>
                    <a:pt x="531019" y="766763"/>
                  </a:lnTo>
                  <a:lnTo>
                    <a:pt x="511969" y="800100"/>
                  </a:lnTo>
                  <a:lnTo>
                    <a:pt x="490537" y="819150"/>
                  </a:lnTo>
                  <a:lnTo>
                    <a:pt x="473869" y="823913"/>
                  </a:lnTo>
                  <a:lnTo>
                    <a:pt x="447675" y="819150"/>
                  </a:lnTo>
                  <a:lnTo>
                    <a:pt x="426244" y="807244"/>
                  </a:lnTo>
                  <a:lnTo>
                    <a:pt x="400050" y="778669"/>
                  </a:lnTo>
                  <a:lnTo>
                    <a:pt x="371475" y="738188"/>
                  </a:lnTo>
                  <a:lnTo>
                    <a:pt x="338137" y="685800"/>
                  </a:lnTo>
                  <a:lnTo>
                    <a:pt x="278606" y="5715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1">
              <a:extLst>
                <a:ext uri="{FF2B5EF4-FFF2-40B4-BE49-F238E27FC236}">
                  <a16:creationId xmlns:a16="http://schemas.microsoft.com/office/drawing/2014/main" id="{687B4580-E62A-4FC7-A00B-90CEC3AF09F8}"/>
                </a:ext>
              </a:extLst>
            </p:cNvPr>
            <p:cNvSpPr/>
            <p:nvPr/>
          </p:nvSpPr>
          <p:spPr>
            <a:xfrm>
              <a:off x="5233988" y="3924301"/>
              <a:ext cx="538162" cy="874713"/>
            </a:xfrm>
            <a:custGeom>
              <a:avLst/>
              <a:gdLst>
                <a:gd name="connsiteX0" fmla="*/ 116681 w 538162"/>
                <a:gd name="connsiteY0" fmla="*/ 550069 h 873919"/>
                <a:gd name="connsiteX1" fmla="*/ 219075 w 538162"/>
                <a:gd name="connsiteY1" fmla="*/ 252413 h 873919"/>
                <a:gd name="connsiteX2" fmla="*/ 226218 w 538162"/>
                <a:gd name="connsiteY2" fmla="*/ 223838 h 873919"/>
                <a:gd name="connsiteX3" fmla="*/ 226218 w 538162"/>
                <a:gd name="connsiteY3" fmla="*/ 200025 h 873919"/>
                <a:gd name="connsiteX4" fmla="*/ 211931 w 538162"/>
                <a:gd name="connsiteY4" fmla="*/ 159544 h 873919"/>
                <a:gd name="connsiteX5" fmla="*/ 178593 w 538162"/>
                <a:gd name="connsiteY5" fmla="*/ 97631 h 873919"/>
                <a:gd name="connsiteX6" fmla="*/ 166687 w 538162"/>
                <a:gd name="connsiteY6" fmla="*/ 73819 h 873919"/>
                <a:gd name="connsiteX7" fmla="*/ 152400 w 538162"/>
                <a:gd name="connsiteY7" fmla="*/ 45244 h 873919"/>
                <a:gd name="connsiteX8" fmla="*/ 145256 w 538162"/>
                <a:gd name="connsiteY8" fmla="*/ 23813 h 873919"/>
                <a:gd name="connsiteX9" fmla="*/ 147637 w 538162"/>
                <a:gd name="connsiteY9" fmla="*/ 4763 h 873919"/>
                <a:gd name="connsiteX10" fmla="*/ 159543 w 538162"/>
                <a:gd name="connsiteY10" fmla="*/ 0 h 873919"/>
                <a:gd name="connsiteX11" fmla="*/ 190500 w 538162"/>
                <a:gd name="connsiteY11" fmla="*/ 7144 h 873919"/>
                <a:gd name="connsiteX12" fmla="*/ 245268 w 538162"/>
                <a:gd name="connsiteY12" fmla="*/ 30956 h 873919"/>
                <a:gd name="connsiteX13" fmla="*/ 297656 w 538162"/>
                <a:gd name="connsiteY13" fmla="*/ 57150 h 873919"/>
                <a:gd name="connsiteX14" fmla="*/ 357187 w 538162"/>
                <a:gd name="connsiteY14" fmla="*/ 97631 h 873919"/>
                <a:gd name="connsiteX15" fmla="*/ 404812 w 538162"/>
                <a:gd name="connsiteY15" fmla="*/ 133350 h 873919"/>
                <a:gd name="connsiteX16" fmla="*/ 438150 w 538162"/>
                <a:gd name="connsiteY16" fmla="*/ 161925 h 873919"/>
                <a:gd name="connsiteX17" fmla="*/ 471487 w 538162"/>
                <a:gd name="connsiteY17" fmla="*/ 190500 h 873919"/>
                <a:gd name="connsiteX18" fmla="*/ 497681 w 538162"/>
                <a:gd name="connsiteY18" fmla="*/ 221456 h 873919"/>
                <a:gd name="connsiteX19" fmla="*/ 516731 w 538162"/>
                <a:gd name="connsiteY19" fmla="*/ 247650 h 873919"/>
                <a:gd name="connsiteX20" fmla="*/ 528637 w 538162"/>
                <a:gd name="connsiteY20" fmla="*/ 266700 h 873919"/>
                <a:gd name="connsiteX21" fmla="*/ 538162 w 538162"/>
                <a:gd name="connsiteY21" fmla="*/ 288131 h 873919"/>
                <a:gd name="connsiteX22" fmla="*/ 538162 w 538162"/>
                <a:gd name="connsiteY22" fmla="*/ 309563 h 873919"/>
                <a:gd name="connsiteX23" fmla="*/ 533400 w 538162"/>
                <a:gd name="connsiteY23" fmla="*/ 338138 h 873919"/>
                <a:gd name="connsiteX24" fmla="*/ 516731 w 538162"/>
                <a:gd name="connsiteY24" fmla="*/ 359569 h 873919"/>
                <a:gd name="connsiteX25" fmla="*/ 476250 w 538162"/>
                <a:gd name="connsiteY25" fmla="*/ 388144 h 873919"/>
                <a:gd name="connsiteX26" fmla="*/ 409575 w 538162"/>
                <a:gd name="connsiteY26" fmla="*/ 440531 h 873919"/>
                <a:gd name="connsiteX27" fmla="*/ 359568 w 538162"/>
                <a:gd name="connsiteY27" fmla="*/ 495300 h 873919"/>
                <a:gd name="connsiteX28" fmla="*/ 223837 w 538162"/>
                <a:gd name="connsiteY28" fmla="*/ 647700 h 873919"/>
                <a:gd name="connsiteX29" fmla="*/ 35718 w 538162"/>
                <a:gd name="connsiteY29" fmla="*/ 862013 h 873919"/>
                <a:gd name="connsiteX30" fmla="*/ 19050 w 538162"/>
                <a:gd name="connsiteY30" fmla="*/ 873919 h 873919"/>
                <a:gd name="connsiteX31" fmla="*/ 7143 w 538162"/>
                <a:gd name="connsiteY31" fmla="*/ 871538 h 873919"/>
                <a:gd name="connsiteX32" fmla="*/ 0 w 538162"/>
                <a:gd name="connsiteY32" fmla="*/ 859631 h 873919"/>
                <a:gd name="connsiteX33" fmla="*/ 0 w 538162"/>
                <a:gd name="connsiteY33" fmla="*/ 842963 h 873919"/>
                <a:gd name="connsiteX34" fmla="*/ 19050 w 538162"/>
                <a:gd name="connsiteY34" fmla="*/ 781050 h 873919"/>
                <a:gd name="connsiteX35" fmla="*/ 71437 w 538162"/>
                <a:gd name="connsiteY35" fmla="*/ 657225 h 873919"/>
                <a:gd name="connsiteX36" fmla="*/ 116681 w 538162"/>
                <a:gd name="connsiteY36" fmla="*/ 550069 h 87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38162" h="873919">
                  <a:moveTo>
                    <a:pt x="116681" y="550069"/>
                  </a:moveTo>
                  <a:lnTo>
                    <a:pt x="219075" y="252413"/>
                  </a:lnTo>
                  <a:lnTo>
                    <a:pt x="226218" y="223838"/>
                  </a:lnTo>
                  <a:lnTo>
                    <a:pt x="226218" y="200025"/>
                  </a:lnTo>
                  <a:lnTo>
                    <a:pt x="211931" y="159544"/>
                  </a:lnTo>
                  <a:lnTo>
                    <a:pt x="178593" y="97631"/>
                  </a:lnTo>
                  <a:lnTo>
                    <a:pt x="166687" y="73819"/>
                  </a:lnTo>
                  <a:lnTo>
                    <a:pt x="152400" y="45244"/>
                  </a:lnTo>
                  <a:lnTo>
                    <a:pt x="145256" y="23813"/>
                  </a:lnTo>
                  <a:lnTo>
                    <a:pt x="147637" y="4763"/>
                  </a:lnTo>
                  <a:lnTo>
                    <a:pt x="159543" y="0"/>
                  </a:lnTo>
                  <a:lnTo>
                    <a:pt x="190500" y="7144"/>
                  </a:lnTo>
                  <a:lnTo>
                    <a:pt x="245268" y="30956"/>
                  </a:lnTo>
                  <a:lnTo>
                    <a:pt x="297656" y="57150"/>
                  </a:lnTo>
                  <a:lnTo>
                    <a:pt x="357187" y="97631"/>
                  </a:lnTo>
                  <a:lnTo>
                    <a:pt x="404812" y="133350"/>
                  </a:lnTo>
                  <a:lnTo>
                    <a:pt x="438150" y="161925"/>
                  </a:lnTo>
                  <a:lnTo>
                    <a:pt x="471487" y="190500"/>
                  </a:lnTo>
                  <a:lnTo>
                    <a:pt x="497681" y="221456"/>
                  </a:lnTo>
                  <a:lnTo>
                    <a:pt x="516731" y="247650"/>
                  </a:lnTo>
                  <a:lnTo>
                    <a:pt x="528637" y="266700"/>
                  </a:lnTo>
                  <a:lnTo>
                    <a:pt x="538162" y="288131"/>
                  </a:lnTo>
                  <a:lnTo>
                    <a:pt x="538162" y="309563"/>
                  </a:lnTo>
                  <a:lnTo>
                    <a:pt x="533400" y="338138"/>
                  </a:lnTo>
                  <a:lnTo>
                    <a:pt x="516731" y="359569"/>
                  </a:lnTo>
                  <a:lnTo>
                    <a:pt x="476250" y="388144"/>
                  </a:lnTo>
                  <a:lnTo>
                    <a:pt x="409575" y="440531"/>
                  </a:lnTo>
                  <a:lnTo>
                    <a:pt x="359568" y="495300"/>
                  </a:lnTo>
                  <a:lnTo>
                    <a:pt x="223837" y="647700"/>
                  </a:lnTo>
                  <a:lnTo>
                    <a:pt x="35718" y="862013"/>
                  </a:lnTo>
                  <a:lnTo>
                    <a:pt x="19050" y="873919"/>
                  </a:lnTo>
                  <a:lnTo>
                    <a:pt x="7143" y="871538"/>
                  </a:lnTo>
                  <a:lnTo>
                    <a:pt x="0" y="859631"/>
                  </a:lnTo>
                  <a:lnTo>
                    <a:pt x="0" y="842963"/>
                  </a:lnTo>
                  <a:lnTo>
                    <a:pt x="19050" y="781050"/>
                  </a:lnTo>
                  <a:lnTo>
                    <a:pt x="71437" y="657225"/>
                  </a:lnTo>
                  <a:lnTo>
                    <a:pt x="116681" y="5500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3">
              <a:extLst>
                <a:ext uri="{FF2B5EF4-FFF2-40B4-BE49-F238E27FC236}">
                  <a16:creationId xmlns:a16="http://schemas.microsoft.com/office/drawing/2014/main" id="{9769B0B1-F313-486B-B8C1-731C119AA8B2}"/>
                </a:ext>
              </a:extLst>
            </p:cNvPr>
            <p:cNvSpPr/>
            <p:nvPr/>
          </p:nvSpPr>
          <p:spPr>
            <a:xfrm>
              <a:off x="6829426" y="1524001"/>
              <a:ext cx="576263" cy="1084263"/>
            </a:xfrm>
            <a:custGeom>
              <a:avLst/>
              <a:gdLst>
                <a:gd name="connsiteX0" fmla="*/ 240506 w 576263"/>
                <a:gd name="connsiteY0" fmla="*/ 678656 h 1083469"/>
                <a:gd name="connsiteX1" fmla="*/ 235744 w 576263"/>
                <a:gd name="connsiteY1" fmla="*/ 461963 h 1083469"/>
                <a:gd name="connsiteX2" fmla="*/ 228600 w 576263"/>
                <a:gd name="connsiteY2" fmla="*/ 361950 h 1083469"/>
                <a:gd name="connsiteX3" fmla="*/ 221456 w 576263"/>
                <a:gd name="connsiteY3" fmla="*/ 309563 h 1083469"/>
                <a:gd name="connsiteX4" fmla="*/ 211931 w 576263"/>
                <a:gd name="connsiteY4" fmla="*/ 276225 h 1083469"/>
                <a:gd name="connsiteX5" fmla="*/ 190500 w 576263"/>
                <a:gd name="connsiteY5" fmla="*/ 228600 h 1083469"/>
                <a:gd name="connsiteX6" fmla="*/ 157163 w 576263"/>
                <a:gd name="connsiteY6" fmla="*/ 176213 h 1083469"/>
                <a:gd name="connsiteX7" fmla="*/ 104775 w 576263"/>
                <a:gd name="connsiteY7" fmla="*/ 130969 h 1083469"/>
                <a:gd name="connsiteX8" fmla="*/ 71438 w 576263"/>
                <a:gd name="connsiteY8" fmla="*/ 107156 h 1083469"/>
                <a:gd name="connsiteX9" fmla="*/ 50006 w 576263"/>
                <a:gd name="connsiteY9" fmla="*/ 92869 h 1083469"/>
                <a:gd name="connsiteX10" fmla="*/ 28575 w 576263"/>
                <a:gd name="connsiteY10" fmla="*/ 73819 h 1083469"/>
                <a:gd name="connsiteX11" fmla="*/ 7144 w 576263"/>
                <a:gd name="connsiteY11" fmla="*/ 50006 h 1083469"/>
                <a:gd name="connsiteX12" fmla="*/ 0 w 576263"/>
                <a:gd name="connsiteY12" fmla="*/ 30956 h 1083469"/>
                <a:gd name="connsiteX13" fmla="*/ 0 w 576263"/>
                <a:gd name="connsiteY13" fmla="*/ 16669 h 1083469"/>
                <a:gd name="connsiteX14" fmla="*/ 4763 w 576263"/>
                <a:gd name="connsiteY14" fmla="*/ 7144 h 1083469"/>
                <a:gd name="connsiteX15" fmla="*/ 33338 w 576263"/>
                <a:gd name="connsiteY15" fmla="*/ 0 h 1083469"/>
                <a:gd name="connsiteX16" fmla="*/ 73819 w 576263"/>
                <a:gd name="connsiteY16" fmla="*/ 2381 h 1083469"/>
                <a:gd name="connsiteX17" fmla="*/ 133350 w 576263"/>
                <a:gd name="connsiteY17" fmla="*/ 14288 h 1083469"/>
                <a:gd name="connsiteX18" fmla="*/ 242888 w 576263"/>
                <a:gd name="connsiteY18" fmla="*/ 40481 h 1083469"/>
                <a:gd name="connsiteX19" fmla="*/ 309563 w 576263"/>
                <a:gd name="connsiteY19" fmla="*/ 59531 h 1083469"/>
                <a:gd name="connsiteX20" fmla="*/ 361950 w 576263"/>
                <a:gd name="connsiteY20" fmla="*/ 76200 h 1083469"/>
                <a:gd name="connsiteX21" fmla="*/ 414338 w 576263"/>
                <a:gd name="connsiteY21" fmla="*/ 97631 h 1083469"/>
                <a:gd name="connsiteX22" fmla="*/ 476250 w 576263"/>
                <a:gd name="connsiteY22" fmla="*/ 128588 h 1083469"/>
                <a:gd name="connsiteX23" fmla="*/ 514350 w 576263"/>
                <a:gd name="connsiteY23" fmla="*/ 154781 h 1083469"/>
                <a:gd name="connsiteX24" fmla="*/ 545306 w 576263"/>
                <a:gd name="connsiteY24" fmla="*/ 176213 h 1083469"/>
                <a:gd name="connsiteX25" fmla="*/ 559594 w 576263"/>
                <a:gd name="connsiteY25" fmla="*/ 197644 h 1083469"/>
                <a:gd name="connsiteX26" fmla="*/ 571500 w 576263"/>
                <a:gd name="connsiteY26" fmla="*/ 219075 h 1083469"/>
                <a:gd name="connsiteX27" fmla="*/ 576263 w 576263"/>
                <a:gd name="connsiteY27" fmla="*/ 240506 h 1083469"/>
                <a:gd name="connsiteX28" fmla="*/ 573881 w 576263"/>
                <a:gd name="connsiteY28" fmla="*/ 264319 h 1083469"/>
                <a:gd name="connsiteX29" fmla="*/ 552450 w 576263"/>
                <a:gd name="connsiteY29" fmla="*/ 292894 h 1083469"/>
                <a:gd name="connsiteX30" fmla="*/ 531019 w 576263"/>
                <a:gd name="connsiteY30" fmla="*/ 335756 h 1083469"/>
                <a:gd name="connsiteX31" fmla="*/ 516731 w 576263"/>
                <a:gd name="connsiteY31" fmla="*/ 388144 h 1083469"/>
                <a:gd name="connsiteX32" fmla="*/ 504825 w 576263"/>
                <a:gd name="connsiteY32" fmla="*/ 464344 h 1083469"/>
                <a:gd name="connsiteX33" fmla="*/ 500063 w 576263"/>
                <a:gd name="connsiteY33" fmla="*/ 578644 h 1083469"/>
                <a:gd name="connsiteX34" fmla="*/ 488156 w 576263"/>
                <a:gd name="connsiteY34" fmla="*/ 738188 h 1083469"/>
                <a:gd name="connsiteX35" fmla="*/ 461963 w 576263"/>
                <a:gd name="connsiteY35" fmla="*/ 1054894 h 1083469"/>
                <a:gd name="connsiteX36" fmla="*/ 240506 w 576263"/>
                <a:gd name="connsiteY36" fmla="*/ 1083469 h 1083469"/>
                <a:gd name="connsiteX37" fmla="*/ 240506 w 576263"/>
                <a:gd name="connsiteY37" fmla="*/ 678656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76263" h="1083469">
                  <a:moveTo>
                    <a:pt x="240506" y="678656"/>
                  </a:moveTo>
                  <a:lnTo>
                    <a:pt x="235744" y="461963"/>
                  </a:lnTo>
                  <a:lnTo>
                    <a:pt x="228600" y="361950"/>
                  </a:lnTo>
                  <a:lnTo>
                    <a:pt x="221456" y="309563"/>
                  </a:lnTo>
                  <a:lnTo>
                    <a:pt x="211931" y="276225"/>
                  </a:lnTo>
                  <a:lnTo>
                    <a:pt x="190500" y="228600"/>
                  </a:lnTo>
                  <a:lnTo>
                    <a:pt x="157163" y="176213"/>
                  </a:lnTo>
                  <a:lnTo>
                    <a:pt x="104775" y="130969"/>
                  </a:lnTo>
                  <a:lnTo>
                    <a:pt x="71438" y="107156"/>
                  </a:lnTo>
                  <a:lnTo>
                    <a:pt x="50006" y="92869"/>
                  </a:lnTo>
                  <a:lnTo>
                    <a:pt x="28575" y="73819"/>
                  </a:lnTo>
                  <a:lnTo>
                    <a:pt x="7144" y="50006"/>
                  </a:lnTo>
                  <a:lnTo>
                    <a:pt x="0" y="30956"/>
                  </a:lnTo>
                  <a:lnTo>
                    <a:pt x="0" y="16669"/>
                  </a:lnTo>
                  <a:lnTo>
                    <a:pt x="4763" y="7144"/>
                  </a:lnTo>
                  <a:lnTo>
                    <a:pt x="33338" y="0"/>
                  </a:lnTo>
                  <a:lnTo>
                    <a:pt x="73819" y="2381"/>
                  </a:lnTo>
                  <a:lnTo>
                    <a:pt x="133350" y="14288"/>
                  </a:lnTo>
                  <a:lnTo>
                    <a:pt x="242888" y="40481"/>
                  </a:lnTo>
                  <a:lnTo>
                    <a:pt x="309563" y="59531"/>
                  </a:lnTo>
                  <a:lnTo>
                    <a:pt x="361950" y="76200"/>
                  </a:lnTo>
                  <a:lnTo>
                    <a:pt x="414338" y="97631"/>
                  </a:lnTo>
                  <a:lnTo>
                    <a:pt x="476250" y="128588"/>
                  </a:lnTo>
                  <a:lnTo>
                    <a:pt x="514350" y="154781"/>
                  </a:lnTo>
                  <a:lnTo>
                    <a:pt x="545306" y="176213"/>
                  </a:lnTo>
                  <a:lnTo>
                    <a:pt x="559594" y="197644"/>
                  </a:lnTo>
                  <a:lnTo>
                    <a:pt x="571500" y="219075"/>
                  </a:lnTo>
                  <a:lnTo>
                    <a:pt x="576263" y="240506"/>
                  </a:lnTo>
                  <a:lnTo>
                    <a:pt x="573881" y="264319"/>
                  </a:lnTo>
                  <a:lnTo>
                    <a:pt x="552450" y="292894"/>
                  </a:lnTo>
                  <a:lnTo>
                    <a:pt x="531019" y="335756"/>
                  </a:lnTo>
                  <a:lnTo>
                    <a:pt x="516731" y="388144"/>
                  </a:lnTo>
                  <a:lnTo>
                    <a:pt x="504825" y="464344"/>
                  </a:lnTo>
                  <a:lnTo>
                    <a:pt x="500063" y="578644"/>
                  </a:lnTo>
                  <a:lnTo>
                    <a:pt x="488156" y="738188"/>
                  </a:lnTo>
                  <a:lnTo>
                    <a:pt x="461963" y="1054894"/>
                  </a:lnTo>
                  <a:lnTo>
                    <a:pt x="240506" y="1083469"/>
                  </a:lnTo>
                  <a:lnTo>
                    <a:pt x="240506" y="678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7">
              <a:extLst>
                <a:ext uri="{FF2B5EF4-FFF2-40B4-BE49-F238E27FC236}">
                  <a16:creationId xmlns:a16="http://schemas.microsoft.com/office/drawing/2014/main" id="{839BE193-F35C-49AE-B56C-75C9CB7A4EF9}"/>
                </a:ext>
              </a:extLst>
            </p:cNvPr>
            <p:cNvSpPr/>
            <p:nvPr/>
          </p:nvSpPr>
          <p:spPr>
            <a:xfrm>
              <a:off x="4932364" y="1868488"/>
              <a:ext cx="914400" cy="800100"/>
            </a:xfrm>
            <a:custGeom>
              <a:avLst/>
              <a:gdLst>
                <a:gd name="connsiteX0" fmla="*/ 414337 w 914400"/>
                <a:gd name="connsiteY0" fmla="*/ 431007 h 800100"/>
                <a:gd name="connsiteX1" fmla="*/ 266700 w 914400"/>
                <a:gd name="connsiteY1" fmla="*/ 302419 h 800100"/>
                <a:gd name="connsiteX2" fmla="*/ 0 w 914400"/>
                <a:gd name="connsiteY2" fmla="*/ 90488 h 800100"/>
                <a:gd name="connsiteX3" fmla="*/ 40481 w 914400"/>
                <a:gd name="connsiteY3" fmla="*/ 0 h 800100"/>
                <a:gd name="connsiteX4" fmla="*/ 169069 w 914400"/>
                <a:gd name="connsiteY4" fmla="*/ 90488 h 800100"/>
                <a:gd name="connsiteX5" fmla="*/ 292894 w 914400"/>
                <a:gd name="connsiteY5" fmla="*/ 164307 h 800100"/>
                <a:gd name="connsiteX6" fmla="*/ 390525 w 914400"/>
                <a:gd name="connsiteY6" fmla="*/ 209550 h 800100"/>
                <a:gd name="connsiteX7" fmla="*/ 497681 w 914400"/>
                <a:gd name="connsiteY7" fmla="*/ 252413 h 800100"/>
                <a:gd name="connsiteX8" fmla="*/ 607219 w 914400"/>
                <a:gd name="connsiteY8" fmla="*/ 288132 h 800100"/>
                <a:gd name="connsiteX9" fmla="*/ 692944 w 914400"/>
                <a:gd name="connsiteY9" fmla="*/ 311944 h 800100"/>
                <a:gd name="connsiteX10" fmla="*/ 733425 w 914400"/>
                <a:gd name="connsiteY10" fmla="*/ 345282 h 800100"/>
                <a:gd name="connsiteX11" fmla="*/ 781050 w 914400"/>
                <a:gd name="connsiteY11" fmla="*/ 390525 h 800100"/>
                <a:gd name="connsiteX12" fmla="*/ 816769 w 914400"/>
                <a:gd name="connsiteY12" fmla="*/ 433388 h 800100"/>
                <a:gd name="connsiteX13" fmla="*/ 852487 w 914400"/>
                <a:gd name="connsiteY13" fmla="*/ 481013 h 800100"/>
                <a:gd name="connsiteX14" fmla="*/ 873919 w 914400"/>
                <a:gd name="connsiteY14" fmla="*/ 516732 h 800100"/>
                <a:gd name="connsiteX15" fmla="*/ 892969 w 914400"/>
                <a:gd name="connsiteY15" fmla="*/ 564357 h 800100"/>
                <a:gd name="connsiteX16" fmla="*/ 904875 w 914400"/>
                <a:gd name="connsiteY16" fmla="*/ 609600 h 800100"/>
                <a:gd name="connsiteX17" fmla="*/ 914400 w 914400"/>
                <a:gd name="connsiteY17" fmla="*/ 642938 h 800100"/>
                <a:gd name="connsiteX18" fmla="*/ 914400 w 914400"/>
                <a:gd name="connsiteY18" fmla="*/ 688182 h 800100"/>
                <a:gd name="connsiteX19" fmla="*/ 907256 w 914400"/>
                <a:gd name="connsiteY19" fmla="*/ 731044 h 800100"/>
                <a:gd name="connsiteX20" fmla="*/ 895350 w 914400"/>
                <a:gd name="connsiteY20" fmla="*/ 762000 h 800100"/>
                <a:gd name="connsiteX21" fmla="*/ 873919 w 914400"/>
                <a:gd name="connsiteY21" fmla="*/ 785813 h 800100"/>
                <a:gd name="connsiteX22" fmla="*/ 852487 w 914400"/>
                <a:gd name="connsiteY22" fmla="*/ 800100 h 800100"/>
                <a:gd name="connsiteX23" fmla="*/ 828675 w 914400"/>
                <a:gd name="connsiteY23" fmla="*/ 800100 h 800100"/>
                <a:gd name="connsiteX24" fmla="*/ 797719 w 914400"/>
                <a:gd name="connsiteY24" fmla="*/ 788194 h 800100"/>
                <a:gd name="connsiteX25" fmla="*/ 747712 w 914400"/>
                <a:gd name="connsiteY25" fmla="*/ 750094 h 800100"/>
                <a:gd name="connsiteX26" fmla="*/ 645319 w 914400"/>
                <a:gd name="connsiteY26" fmla="*/ 650082 h 800100"/>
                <a:gd name="connsiteX27" fmla="*/ 414337 w 914400"/>
                <a:gd name="connsiteY27" fmla="*/ 431007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14400" h="800100">
                  <a:moveTo>
                    <a:pt x="414337" y="431007"/>
                  </a:moveTo>
                  <a:lnTo>
                    <a:pt x="266700" y="302419"/>
                  </a:lnTo>
                  <a:lnTo>
                    <a:pt x="0" y="90488"/>
                  </a:lnTo>
                  <a:lnTo>
                    <a:pt x="40481" y="0"/>
                  </a:lnTo>
                  <a:lnTo>
                    <a:pt x="169069" y="90488"/>
                  </a:lnTo>
                  <a:lnTo>
                    <a:pt x="292894" y="164307"/>
                  </a:lnTo>
                  <a:lnTo>
                    <a:pt x="390525" y="209550"/>
                  </a:lnTo>
                  <a:lnTo>
                    <a:pt x="497681" y="252413"/>
                  </a:lnTo>
                  <a:lnTo>
                    <a:pt x="607219" y="288132"/>
                  </a:lnTo>
                  <a:lnTo>
                    <a:pt x="692944" y="311944"/>
                  </a:lnTo>
                  <a:lnTo>
                    <a:pt x="733425" y="345282"/>
                  </a:lnTo>
                  <a:lnTo>
                    <a:pt x="781050" y="390525"/>
                  </a:lnTo>
                  <a:lnTo>
                    <a:pt x="816769" y="433388"/>
                  </a:lnTo>
                  <a:lnTo>
                    <a:pt x="852487" y="481013"/>
                  </a:lnTo>
                  <a:lnTo>
                    <a:pt x="873919" y="516732"/>
                  </a:lnTo>
                  <a:lnTo>
                    <a:pt x="892969" y="564357"/>
                  </a:lnTo>
                  <a:lnTo>
                    <a:pt x="904875" y="609600"/>
                  </a:lnTo>
                  <a:lnTo>
                    <a:pt x="914400" y="642938"/>
                  </a:lnTo>
                  <a:lnTo>
                    <a:pt x="914400" y="688182"/>
                  </a:lnTo>
                  <a:lnTo>
                    <a:pt x="907256" y="731044"/>
                  </a:lnTo>
                  <a:lnTo>
                    <a:pt x="895350" y="762000"/>
                  </a:lnTo>
                  <a:lnTo>
                    <a:pt x="873919" y="785813"/>
                  </a:lnTo>
                  <a:lnTo>
                    <a:pt x="852487" y="800100"/>
                  </a:lnTo>
                  <a:lnTo>
                    <a:pt x="828675" y="800100"/>
                  </a:lnTo>
                  <a:lnTo>
                    <a:pt x="797719" y="788194"/>
                  </a:lnTo>
                  <a:lnTo>
                    <a:pt x="747712" y="750094"/>
                  </a:lnTo>
                  <a:lnTo>
                    <a:pt x="645319" y="650082"/>
                  </a:lnTo>
                  <a:lnTo>
                    <a:pt x="414337" y="4310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8">
              <a:extLst>
                <a:ext uri="{FF2B5EF4-FFF2-40B4-BE49-F238E27FC236}">
                  <a16:creationId xmlns:a16="http://schemas.microsoft.com/office/drawing/2014/main" id="{43976BD3-2977-45D3-9E77-3BF9231BBFA3}"/>
                </a:ext>
              </a:extLst>
            </p:cNvPr>
            <p:cNvSpPr/>
            <p:nvPr/>
          </p:nvSpPr>
          <p:spPr>
            <a:xfrm>
              <a:off x="4138615" y="2779714"/>
              <a:ext cx="1303337" cy="377825"/>
            </a:xfrm>
            <a:custGeom>
              <a:avLst/>
              <a:gdLst>
                <a:gd name="connsiteX0" fmla="*/ 1038225 w 1302543"/>
                <a:gd name="connsiteY0" fmla="*/ 254794 h 378619"/>
                <a:gd name="connsiteX1" fmla="*/ 783431 w 1302543"/>
                <a:gd name="connsiteY1" fmla="*/ 323850 h 378619"/>
                <a:gd name="connsiteX2" fmla="*/ 638175 w 1302543"/>
                <a:gd name="connsiteY2" fmla="*/ 357187 h 378619"/>
                <a:gd name="connsiteX3" fmla="*/ 547687 w 1302543"/>
                <a:gd name="connsiteY3" fmla="*/ 373856 h 378619"/>
                <a:gd name="connsiteX4" fmla="*/ 464343 w 1302543"/>
                <a:gd name="connsiteY4" fmla="*/ 378619 h 378619"/>
                <a:gd name="connsiteX5" fmla="*/ 385762 w 1302543"/>
                <a:gd name="connsiteY5" fmla="*/ 376237 h 378619"/>
                <a:gd name="connsiteX6" fmla="*/ 323850 w 1302543"/>
                <a:gd name="connsiteY6" fmla="*/ 366712 h 378619"/>
                <a:gd name="connsiteX7" fmla="*/ 240506 w 1302543"/>
                <a:gd name="connsiteY7" fmla="*/ 347662 h 378619"/>
                <a:gd name="connsiteX8" fmla="*/ 164306 w 1302543"/>
                <a:gd name="connsiteY8" fmla="*/ 316706 h 378619"/>
                <a:gd name="connsiteX9" fmla="*/ 0 w 1302543"/>
                <a:gd name="connsiteY9" fmla="*/ 219075 h 378619"/>
                <a:gd name="connsiteX10" fmla="*/ 104775 w 1302543"/>
                <a:gd name="connsiteY10" fmla="*/ 126206 h 378619"/>
                <a:gd name="connsiteX11" fmla="*/ 190500 w 1302543"/>
                <a:gd name="connsiteY11" fmla="*/ 178594 h 378619"/>
                <a:gd name="connsiteX12" fmla="*/ 235743 w 1302543"/>
                <a:gd name="connsiteY12" fmla="*/ 192881 h 378619"/>
                <a:gd name="connsiteX13" fmla="*/ 288131 w 1302543"/>
                <a:gd name="connsiteY13" fmla="*/ 202406 h 378619"/>
                <a:gd name="connsiteX14" fmla="*/ 376237 w 1302543"/>
                <a:gd name="connsiteY14" fmla="*/ 204787 h 378619"/>
                <a:gd name="connsiteX15" fmla="*/ 485775 w 1302543"/>
                <a:gd name="connsiteY15" fmla="*/ 197644 h 378619"/>
                <a:gd name="connsiteX16" fmla="*/ 635793 w 1302543"/>
                <a:gd name="connsiteY16" fmla="*/ 173831 h 378619"/>
                <a:gd name="connsiteX17" fmla="*/ 773906 w 1302543"/>
                <a:gd name="connsiteY17" fmla="*/ 140494 h 378619"/>
                <a:gd name="connsiteX18" fmla="*/ 883443 w 1302543"/>
                <a:gd name="connsiteY18" fmla="*/ 104775 h 378619"/>
                <a:gd name="connsiteX19" fmla="*/ 988218 w 1302543"/>
                <a:gd name="connsiteY19" fmla="*/ 61912 h 378619"/>
                <a:gd name="connsiteX20" fmla="*/ 1040606 w 1302543"/>
                <a:gd name="connsiteY20" fmla="*/ 35719 h 378619"/>
                <a:gd name="connsiteX21" fmla="*/ 1076325 w 1302543"/>
                <a:gd name="connsiteY21" fmla="*/ 19050 h 378619"/>
                <a:gd name="connsiteX22" fmla="*/ 1133475 w 1302543"/>
                <a:gd name="connsiteY22" fmla="*/ 4762 h 378619"/>
                <a:gd name="connsiteX23" fmla="*/ 1178718 w 1302543"/>
                <a:gd name="connsiteY23" fmla="*/ 0 h 378619"/>
                <a:gd name="connsiteX24" fmla="*/ 1226343 w 1302543"/>
                <a:gd name="connsiteY24" fmla="*/ 7144 h 378619"/>
                <a:gd name="connsiteX25" fmla="*/ 1259681 w 1302543"/>
                <a:gd name="connsiteY25" fmla="*/ 19050 h 378619"/>
                <a:gd name="connsiteX26" fmla="*/ 1278731 w 1302543"/>
                <a:gd name="connsiteY26" fmla="*/ 30956 h 378619"/>
                <a:gd name="connsiteX27" fmla="*/ 1293018 w 1302543"/>
                <a:gd name="connsiteY27" fmla="*/ 45244 h 378619"/>
                <a:gd name="connsiteX28" fmla="*/ 1302543 w 1302543"/>
                <a:gd name="connsiteY28" fmla="*/ 66675 h 378619"/>
                <a:gd name="connsiteX29" fmla="*/ 1297781 w 1302543"/>
                <a:gd name="connsiteY29" fmla="*/ 97631 h 378619"/>
                <a:gd name="connsiteX30" fmla="*/ 1285875 w 1302543"/>
                <a:gd name="connsiteY30" fmla="*/ 135731 h 378619"/>
                <a:gd name="connsiteX31" fmla="*/ 1245393 w 1302543"/>
                <a:gd name="connsiteY31" fmla="*/ 166687 h 378619"/>
                <a:gd name="connsiteX32" fmla="*/ 1183481 w 1302543"/>
                <a:gd name="connsiteY32" fmla="*/ 200025 h 378619"/>
                <a:gd name="connsiteX33" fmla="*/ 1038225 w 1302543"/>
                <a:gd name="connsiteY33" fmla="*/ 254794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02543" h="378619">
                  <a:moveTo>
                    <a:pt x="1038225" y="254794"/>
                  </a:moveTo>
                  <a:lnTo>
                    <a:pt x="783431" y="323850"/>
                  </a:lnTo>
                  <a:lnTo>
                    <a:pt x="638175" y="357187"/>
                  </a:lnTo>
                  <a:lnTo>
                    <a:pt x="547687" y="373856"/>
                  </a:lnTo>
                  <a:lnTo>
                    <a:pt x="464343" y="378619"/>
                  </a:lnTo>
                  <a:lnTo>
                    <a:pt x="385762" y="376237"/>
                  </a:lnTo>
                  <a:lnTo>
                    <a:pt x="323850" y="366712"/>
                  </a:lnTo>
                  <a:lnTo>
                    <a:pt x="240506" y="347662"/>
                  </a:lnTo>
                  <a:lnTo>
                    <a:pt x="164306" y="316706"/>
                  </a:lnTo>
                  <a:lnTo>
                    <a:pt x="0" y="219075"/>
                  </a:lnTo>
                  <a:lnTo>
                    <a:pt x="104775" y="126206"/>
                  </a:lnTo>
                  <a:lnTo>
                    <a:pt x="190500" y="178594"/>
                  </a:lnTo>
                  <a:lnTo>
                    <a:pt x="235743" y="192881"/>
                  </a:lnTo>
                  <a:lnTo>
                    <a:pt x="288131" y="202406"/>
                  </a:lnTo>
                  <a:lnTo>
                    <a:pt x="376237" y="204787"/>
                  </a:lnTo>
                  <a:lnTo>
                    <a:pt x="485775" y="197644"/>
                  </a:lnTo>
                  <a:lnTo>
                    <a:pt x="635793" y="173831"/>
                  </a:lnTo>
                  <a:lnTo>
                    <a:pt x="773906" y="140494"/>
                  </a:lnTo>
                  <a:lnTo>
                    <a:pt x="883443" y="104775"/>
                  </a:lnTo>
                  <a:lnTo>
                    <a:pt x="988218" y="61912"/>
                  </a:lnTo>
                  <a:lnTo>
                    <a:pt x="1040606" y="35719"/>
                  </a:lnTo>
                  <a:lnTo>
                    <a:pt x="1076325" y="19050"/>
                  </a:lnTo>
                  <a:lnTo>
                    <a:pt x="1133475" y="4762"/>
                  </a:lnTo>
                  <a:lnTo>
                    <a:pt x="1178718" y="0"/>
                  </a:lnTo>
                  <a:lnTo>
                    <a:pt x="1226343" y="7144"/>
                  </a:lnTo>
                  <a:lnTo>
                    <a:pt x="1259681" y="19050"/>
                  </a:lnTo>
                  <a:lnTo>
                    <a:pt x="1278731" y="30956"/>
                  </a:lnTo>
                  <a:lnTo>
                    <a:pt x="1293018" y="45244"/>
                  </a:lnTo>
                  <a:lnTo>
                    <a:pt x="1302543" y="66675"/>
                  </a:lnTo>
                  <a:lnTo>
                    <a:pt x="1297781" y="97631"/>
                  </a:lnTo>
                  <a:lnTo>
                    <a:pt x="1285875" y="135731"/>
                  </a:lnTo>
                  <a:lnTo>
                    <a:pt x="1245393" y="166687"/>
                  </a:lnTo>
                  <a:lnTo>
                    <a:pt x="1183481" y="200025"/>
                  </a:lnTo>
                  <a:lnTo>
                    <a:pt x="1038225" y="2547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9">
              <a:extLst>
                <a:ext uri="{FF2B5EF4-FFF2-40B4-BE49-F238E27FC236}">
                  <a16:creationId xmlns:a16="http://schemas.microsoft.com/office/drawing/2014/main" id="{F92B7CC7-CDB3-4F65-9DC6-168AB07F3451}"/>
                </a:ext>
              </a:extLst>
            </p:cNvPr>
            <p:cNvSpPr/>
            <p:nvPr/>
          </p:nvSpPr>
          <p:spPr>
            <a:xfrm>
              <a:off x="3910015" y="3398838"/>
              <a:ext cx="1874837" cy="544512"/>
            </a:xfrm>
            <a:custGeom>
              <a:avLst/>
              <a:gdLst>
                <a:gd name="connsiteX0" fmla="*/ 1369218 w 1874043"/>
                <a:gd name="connsiteY0" fmla="*/ 321469 h 545306"/>
                <a:gd name="connsiteX1" fmla="*/ 1119187 w 1874043"/>
                <a:gd name="connsiteY1" fmla="*/ 373856 h 545306"/>
                <a:gd name="connsiteX2" fmla="*/ 931068 w 1874043"/>
                <a:gd name="connsiteY2" fmla="*/ 428625 h 545306"/>
                <a:gd name="connsiteX3" fmla="*/ 709612 w 1874043"/>
                <a:gd name="connsiteY3" fmla="*/ 485775 h 545306"/>
                <a:gd name="connsiteX4" fmla="*/ 507206 w 1874043"/>
                <a:gd name="connsiteY4" fmla="*/ 535781 h 545306"/>
                <a:gd name="connsiteX5" fmla="*/ 459581 w 1874043"/>
                <a:gd name="connsiteY5" fmla="*/ 545306 h 545306"/>
                <a:gd name="connsiteX6" fmla="*/ 423862 w 1874043"/>
                <a:gd name="connsiteY6" fmla="*/ 545306 h 545306"/>
                <a:gd name="connsiteX7" fmla="*/ 381000 w 1874043"/>
                <a:gd name="connsiteY7" fmla="*/ 538162 h 545306"/>
                <a:gd name="connsiteX8" fmla="*/ 319087 w 1874043"/>
                <a:gd name="connsiteY8" fmla="*/ 519112 h 545306"/>
                <a:gd name="connsiteX9" fmla="*/ 247650 w 1874043"/>
                <a:gd name="connsiteY9" fmla="*/ 481012 h 545306"/>
                <a:gd name="connsiteX10" fmla="*/ 140493 w 1874043"/>
                <a:gd name="connsiteY10" fmla="*/ 421481 h 545306"/>
                <a:gd name="connsiteX11" fmla="*/ 47625 w 1874043"/>
                <a:gd name="connsiteY11" fmla="*/ 357187 h 545306"/>
                <a:gd name="connsiteX12" fmla="*/ 26193 w 1874043"/>
                <a:gd name="connsiteY12" fmla="*/ 338137 h 545306"/>
                <a:gd name="connsiteX13" fmla="*/ 14287 w 1874043"/>
                <a:gd name="connsiteY13" fmla="*/ 321469 h 545306"/>
                <a:gd name="connsiteX14" fmla="*/ 2381 w 1874043"/>
                <a:gd name="connsiteY14" fmla="*/ 300037 h 545306"/>
                <a:gd name="connsiteX15" fmla="*/ 0 w 1874043"/>
                <a:gd name="connsiteY15" fmla="*/ 283369 h 545306"/>
                <a:gd name="connsiteX16" fmla="*/ 2381 w 1874043"/>
                <a:gd name="connsiteY16" fmla="*/ 269081 h 545306"/>
                <a:gd name="connsiteX17" fmla="*/ 16668 w 1874043"/>
                <a:gd name="connsiteY17" fmla="*/ 261937 h 545306"/>
                <a:gd name="connsiteX18" fmla="*/ 38100 w 1874043"/>
                <a:gd name="connsiteY18" fmla="*/ 261937 h 545306"/>
                <a:gd name="connsiteX19" fmla="*/ 90487 w 1874043"/>
                <a:gd name="connsiteY19" fmla="*/ 278606 h 545306"/>
                <a:gd name="connsiteX20" fmla="*/ 154781 w 1874043"/>
                <a:gd name="connsiteY20" fmla="*/ 302419 h 545306"/>
                <a:gd name="connsiteX21" fmla="*/ 230981 w 1874043"/>
                <a:gd name="connsiteY21" fmla="*/ 321469 h 545306"/>
                <a:gd name="connsiteX22" fmla="*/ 321468 w 1874043"/>
                <a:gd name="connsiteY22" fmla="*/ 338137 h 545306"/>
                <a:gd name="connsiteX23" fmla="*/ 376237 w 1874043"/>
                <a:gd name="connsiteY23" fmla="*/ 342900 h 545306"/>
                <a:gd name="connsiteX24" fmla="*/ 414337 w 1874043"/>
                <a:gd name="connsiteY24" fmla="*/ 345281 h 545306"/>
                <a:gd name="connsiteX25" fmla="*/ 466725 w 1874043"/>
                <a:gd name="connsiteY25" fmla="*/ 338137 h 545306"/>
                <a:gd name="connsiteX26" fmla="*/ 666750 w 1874043"/>
                <a:gd name="connsiteY26" fmla="*/ 292894 h 545306"/>
                <a:gd name="connsiteX27" fmla="*/ 938212 w 1874043"/>
                <a:gd name="connsiteY27" fmla="*/ 221456 h 545306"/>
                <a:gd name="connsiteX28" fmla="*/ 1116806 w 1874043"/>
                <a:gd name="connsiteY28" fmla="*/ 169069 h 545306"/>
                <a:gd name="connsiteX29" fmla="*/ 1397793 w 1874043"/>
                <a:gd name="connsiteY29" fmla="*/ 100012 h 545306"/>
                <a:gd name="connsiteX30" fmla="*/ 1495425 w 1874043"/>
                <a:gd name="connsiteY30" fmla="*/ 73819 h 545306"/>
                <a:gd name="connsiteX31" fmla="*/ 1533525 w 1874043"/>
                <a:gd name="connsiteY31" fmla="*/ 50006 h 545306"/>
                <a:gd name="connsiteX32" fmla="*/ 1571625 w 1874043"/>
                <a:gd name="connsiteY32" fmla="*/ 11906 h 545306"/>
                <a:gd name="connsiteX33" fmla="*/ 1595437 w 1874043"/>
                <a:gd name="connsiteY33" fmla="*/ 0 h 545306"/>
                <a:gd name="connsiteX34" fmla="*/ 1654968 w 1874043"/>
                <a:gd name="connsiteY34" fmla="*/ 0 h 545306"/>
                <a:gd name="connsiteX35" fmla="*/ 1707356 w 1874043"/>
                <a:gd name="connsiteY35" fmla="*/ 9525 h 545306"/>
                <a:gd name="connsiteX36" fmla="*/ 1752600 w 1874043"/>
                <a:gd name="connsiteY36" fmla="*/ 21431 h 545306"/>
                <a:gd name="connsiteX37" fmla="*/ 1783556 w 1874043"/>
                <a:gd name="connsiteY37" fmla="*/ 33337 h 545306"/>
                <a:gd name="connsiteX38" fmla="*/ 1816893 w 1874043"/>
                <a:gd name="connsiteY38" fmla="*/ 50006 h 545306"/>
                <a:gd name="connsiteX39" fmla="*/ 1838325 w 1874043"/>
                <a:gd name="connsiteY39" fmla="*/ 64294 h 545306"/>
                <a:gd name="connsiteX40" fmla="*/ 1857375 w 1874043"/>
                <a:gd name="connsiteY40" fmla="*/ 83344 h 545306"/>
                <a:gd name="connsiteX41" fmla="*/ 1871662 w 1874043"/>
                <a:gd name="connsiteY41" fmla="*/ 104775 h 545306"/>
                <a:gd name="connsiteX42" fmla="*/ 1874043 w 1874043"/>
                <a:gd name="connsiteY42" fmla="*/ 126206 h 545306"/>
                <a:gd name="connsiteX43" fmla="*/ 1864518 w 1874043"/>
                <a:gd name="connsiteY43" fmla="*/ 161925 h 545306"/>
                <a:gd name="connsiteX44" fmla="*/ 1850231 w 1874043"/>
                <a:gd name="connsiteY44" fmla="*/ 183356 h 545306"/>
                <a:gd name="connsiteX45" fmla="*/ 1759743 w 1874043"/>
                <a:gd name="connsiteY45" fmla="*/ 214312 h 545306"/>
                <a:gd name="connsiteX46" fmla="*/ 1516856 w 1874043"/>
                <a:gd name="connsiteY46" fmla="*/ 288131 h 545306"/>
                <a:gd name="connsiteX47" fmla="*/ 1369218 w 1874043"/>
                <a:gd name="connsiteY47" fmla="*/ 321469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874043" h="545306">
                  <a:moveTo>
                    <a:pt x="1369218" y="321469"/>
                  </a:moveTo>
                  <a:lnTo>
                    <a:pt x="1119187" y="373856"/>
                  </a:lnTo>
                  <a:lnTo>
                    <a:pt x="931068" y="428625"/>
                  </a:lnTo>
                  <a:lnTo>
                    <a:pt x="709612" y="485775"/>
                  </a:lnTo>
                  <a:lnTo>
                    <a:pt x="507206" y="535781"/>
                  </a:lnTo>
                  <a:lnTo>
                    <a:pt x="459581" y="545306"/>
                  </a:lnTo>
                  <a:lnTo>
                    <a:pt x="423862" y="545306"/>
                  </a:lnTo>
                  <a:lnTo>
                    <a:pt x="381000" y="538162"/>
                  </a:lnTo>
                  <a:lnTo>
                    <a:pt x="319087" y="519112"/>
                  </a:lnTo>
                  <a:lnTo>
                    <a:pt x="247650" y="481012"/>
                  </a:lnTo>
                  <a:lnTo>
                    <a:pt x="140493" y="421481"/>
                  </a:lnTo>
                  <a:lnTo>
                    <a:pt x="47625" y="357187"/>
                  </a:lnTo>
                  <a:lnTo>
                    <a:pt x="26193" y="338137"/>
                  </a:lnTo>
                  <a:lnTo>
                    <a:pt x="14287" y="321469"/>
                  </a:lnTo>
                  <a:lnTo>
                    <a:pt x="2381" y="300037"/>
                  </a:lnTo>
                  <a:lnTo>
                    <a:pt x="0" y="283369"/>
                  </a:lnTo>
                  <a:lnTo>
                    <a:pt x="2381" y="269081"/>
                  </a:lnTo>
                  <a:lnTo>
                    <a:pt x="16668" y="261937"/>
                  </a:lnTo>
                  <a:lnTo>
                    <a:pt x="38100" y="261937"/>
                  </a:lnTo>
                  <a:lnTo>
                    <a:pt x="90487" y="278606"/>
                  </a:lnTo>
                  <a:lnTo>
                    <a:pt x="154781" y="302419"/>
                  </a:lnTo>
                  <a:lnTo>
                    <a:pt x="230981" y="321469"/>
                  </a:lnTo>
                  <a:lnTo>
                    <a:pt x="321468" y="338137"/>
                  </a:lnTo>
                  <a:lnTo>
                    <a:pt x="376237" y="342900"/>
                  </a:lnTo>
                  <a:lnTo>
                    <a:pt x="414337" y="345281"/>
                  </a:lnTo>
                  <a:lnTo>
                    <a:pt x="466725" y="338137"/>
                  </a:lnTo>
                  <a:lnTo>
                    <a:pt x="666750" y="292894"/>
                  </a:lnTo>
                  <a:lnTo>
                    <a:pt x="938212" y="221456"/>
                  </a:lnTo>
                  <a:lnTo>
                    <a:pt x="1116806" y="169069"/>
                  </a:lnTo>
                  <a:lnTo>
                    <a:pt x="1397793" y="100012"/>
                  </a:lnTo>
                  <a:lnTo>
                    <a:pt x="1495425" y="73819"/>
                  </a:lnTo>
                  <a:lnTo>
                    <a:pt x="1533525" y="50006"/>
                  </a:lnTo>
                  <a:lnTo>
                    <a:pt x="1571625" y="11906"/>
                  </a:lnTo>
                  <a:lnTo>
                    <a:pt x="1595437" y="0"/>
                  </a:lnTo>
                  <a:lnTo>
                    <a:pt x="1654968" y="0"/>
                  </a:lnTo>
                  <a:lnTo>
                    <a:pt x="1707356" y="9525"/>
                  </a:lnTo>
                  <a:lnTo>
                    <a:pt x="1752600" y="21431"/>
                  </a:lnTo>
                  <a:lnTo>
                    <a:pt x="1783556" y="33337"/>
                  </a:lnTo>
                  <a:lnTo>
                    <a:pt x="1816893" y="50006"/>
                  </a:lnTo>
                  <a:lnTo>
                    <a:pt x="1838325" y="64294"/>
                  </a:lnTo>
                  <a:lnTo>
                    <a:pt x="1857375" y="83344"/>
                  </a:lnTo>
                  <a:lnTo>
                    <a:pt x="1871662" y="104775"/>
                  </a:lnTo>
                  <a:lnTo>
                    <a:pt x="1874043" y="126206"/>
                  </a:lnTo>
                  <a:lnTo>
                    <a:pt x="1864518" y="161925"/>
                  </a:lnTo>
                  <a:lnTo>
                    <a:pt x="1850231" y="183356"/>
                  </a:lnTo>
                  <a:lnTo>
                    <a:pt x="1759743" y="214312"/>
                  </a:lnTo>
                  <a:lnTo>
                    <a:pt x="1516856" y="288131"/>
                  </a:lnTo>
                  <a:lnTo>
                    <a:pt x="1369218" y="321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21">
              <a:extLst>
                <a:ext uri="{FF2B5EF4-FFF2-40B4-BE49-F238E27FC236}">
                  <a16:creationId xmlns:a16="http://schemas.microsoft.com/office/drawing/2014/main" id="{A627438B-E8A1-48C1-88BD-ED3ECD465CF0}"/>
                </a:ext>
              </a:extLst>
            </p:cNvPr>
            <p:cNvSpPr/>
            <p:nvPr/>
          </p:nvSpPr>
          <p:spPr>
            <a:xfrm rot="16200000">
              <a:off x="3815558" y="3920332"/>
              <a:ext cx="2193925" cy="363538"/>
            </a:xfrm>
            <a:custGeom>
              <a:avLst/>
              <a:gdLst>
                <a:gd name="connsiteX0" fmla="*/ 873919 w 2193131"/>
                <a:gd name="connsiteY0" fmla="*/ 300037 h 364331"/>
                <a:gd name="connsiteX1" fmla="*/ 421481 w 2193131"/>
                <a:gd name="connsiteY1" fmla="*/ 288131 h 364331"/>
                <a:gd name="connsiteX2" fmla="*/ 78581 w 2193131"/>
                <a:gd name="connsiteY2" fmla="*/ 290512 h 364331"/>
                <a:gd name="connsiteX3" fmla="*/ 0 w 2193131"/>
                <a:gd name="connsiteY3" fmla="*/ 66675 h 364331"/>
                <a:gd name="connsiteX4" fmla="*/ 271462 w 2193131"/>
                <a:gd name="connsiteY4" fmla="*/ 61912 h 364331"/>
                <a:gd name="connsiteX5" fmla="*/ 647700 w 2193131"/>
                <a:gd name="connsiteY5" fmla="*/ 66675 h 364331"/>
                <a:gd name="connsiteX6" fmla="*/ 1109662 w 2193131"/>
                <a:gd name="connsiteY6" fmla="*/ 80962 h 364331"/>
                <a:gd name="connsiteX7" fmla="*/ 1376362 w 2193131"/>
                <a:gd name="connsiteY7" fmla="*/ 88106 h 364331"/>
                <a:gd name="connsiteX8" fmla="*/ 1552575 w 2193131"/>
                <a:gd name="connsiteY8" fmla="*/ 85725 h 364331"/>
                <a:gd name="connsiteX9" fmla="*/ 1840706 w 2193131"/>
                <a:gd name="connsiteY9" fmla="*/ 88106 h 364331"/>
                <a:gd name="connsiteX10" fmla="*/ 1900237 w 2193131"/>
                <a:gd name="connsiteY10" fmla="*/ 83344 h 364331"/>
                <a:gd name="connsiteX11" fmla="*/ 1943100 w 2193131"/>
                <a:gd name="connsiteY11" fmla="*/ 76200 h 364331"/>
                <a:gd name="connsiteX12" fmla="*/ 1985962 w 2193131"/>
                <a:gd name="connsiteY12" fmla="*/ 59531 h 364331"/>
                <a:gd name="connsiteX13" fmla="*/ 2095500 w 2193131"/>
                <a:gd name="connsiteY13" fmla="*/ 0 h 364331"/>
                <a:gd name="connsiteX14" fmla="*/ 2193131 w 2193131"/>
                <a:gd name="connsiteY14" fmla="*/ 152400 h 364331"/>
                <a:gd name="connsiteX15" fmla="*/ 2069306 w 2193131"/>
                <a:gd name="connsiteY15" fmla="*/ 259556 h 364331"/>
                <a:gd name="connsiteX16" fmla="*/ 2016919 w 2193131"/>
                <a:gd name="connsiteY16" fmla="*/ 309562 h 364331"/>
                <a:gd name="connsiteX17" fmla="*/ 1985962 w 2193131"/>
                <a:gd name="connsiteY17" fmla="*/ 335756 h 364331"/>
                <a:gd name="connsiteX18" fmla="*/ 1952625 w 2193131"/>
                <a:gd name="connsiteY18" fmla="*/ 352425 h 364331"/>
                <a:gd name="connsiteX19" fmla="*/ 1916906 w 2193131"/>
                <a:gd name="connsiteY19" fmla="*/ 361950 h 364331"/>
                <a:gd name="connsiteX20" fmla="*/ 1876425 w 2193131"/>
                <a:gd name="connsiteY20" fmla="*/ 364331 h 364331"/>
                <a:gd name="connsiteX21" fmla="*/ 1843087 w 2193131"/>
                <a:gd name="connsiteY21" fmla="*/ 359569 h 364331"/>
                <a:gd name="connsiteX22" fmla="*/ 1802606 w 2193131"/>
                <a:gd name="connsiteY22" fmla="*/ 342900 h 364331"/>
                <a:gd name="connsiteX23" fmla="*/ 1757362 w 2193131"/>
                <a:gd name="connsiteY23" fmla="*/ 335756 h 364331"/>
                <a:gd name="connsiteX24" fmla="*/ 1621631 w 2193131"/>
                <a:gd name="connsiteY24" fmla="*/ 335756 h 364331"/>
                <a:gd name="connsiteX25" fmla="*/ 1443037 w 2193131"/>
                <a:gd name="connsiteY25" fmla="*/ 333375 h 364331"/>
                <a:gd name="connsiteX26" fmla="*/ 873919 w 2193131"/>
                <a:gd name="connsiteY26" fmla="*/ 300037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93131" h="364331">
                  <a:moveTo>
                    <a:pt x="873919" y="300037"/>
                  </a:moveTo>
                  <a:lnTo>
                    <a:pt x="421481" y="288131"/>
                  </a:lnTo>
                  <a:lnTo>
                    <a:pt x="78581" y="290512"/>
                  </a:lnTo>
                  <a:lnTo>
                    <a:pt x="0" y="66675"/>
                  </a:lnTo>
                  <a:lnTo>
                    <a:pt x="271462" y="61912"/>
                  </a:lnTo>
                  <a:lnTo>
                    <a:pt x="647700" y="66675"/>
                  </a:lnTo>
                  <a:lnTo>
                    <a:pt x="1109662" y="80962"/>
                  </a:lnTo>
                  <a:lnTo>
                    <a:pt x="1376362" y="88106"/>
                  </a:lnTo>
                  <a:lnTo>
                    <a:pt x="1552575" y="85725"/>
                  </a:lnTo>
                  <a:lnTo>
                    <a:pt x="1840706" y="88106"/>
                  </a:lnTo>
                  <a:lnTo>
                    <a:pt x="1900237" y="83344"/>
                  </a:lnTo>
                  <a:lnTo>
                    <a:pt x="1943100" y="76200"/>
                  </a:lnTo>
                  <a:lnTo>
                    <a:pt x="1985962" y="59531"/>
                  </a:lnTo>
                  <a:lnTo>
                    <a:pt x="2095500" y="0"/>
                  </a:lnTo>
                  <a:lnTo>
                    <a:pt x="2193131" y="152400"/>
                  </a:lnTo>
                  <a:lnTo>
                    <a:pt x="2069306" y="259556"/>
                  </a:lnTo>
                  <a:lnTo>
                    <a:pt x="2016919" y="309562"/>
                  </a:lnTo>
                  <a:lnTo>
                    <a:pt x="1985962" y="335756"/>
                  </a:lnTo>
                  <a:lnTo>
                    <a:pt x="1952625" y="352425"/>
                  </a:lnTo>
                  <a:lnTo>
                    <a:pt x="1916906" y="361950"/>
                  </a:lnTo>
                  <a:lnTo>
                    <a:pt x="1876425" y="364331"/>
                  </a:lnTo>
                  <a:lnTo>
                    <a:pt x="1843087" y="359569"/>
                  </a:lnTo>
                  <a:lnTo>
                    <a:pt x="1802606" y="342900"/>
                  </a:lnTo>
                  <a:lnTo>
                    <a:pt x="1757362" y="335756"/>
                  </a:lnTo>
                  <a:lnTo>
                    <a:pt x="1621631" y="335756"/>
                  </a:lnTo>
                  <a:lnTo>
                    <a:pt x="1443037" y="333375"/>
                  </a:lnTo>
                  <a:lnTo>
                    <a:pt x="873919" y="3000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2">
              <a:extLst>
                <a:ext uri="{FF2B5EF4-FFF2-40B4-BE49-F238E27FC236}">
                  <a16:creationId xmlns:a16="http://schemas.microsoft.com/office/drawing/2014/main" id="{4BD1D0CE-6ABA-4368-8F2C-E14B53F57FBA}"/>
                </a:ext>
              </a:extLst>
            </p:cNvPr>
            <p:cNvSpPr/>
            <p:nvPr/>
          </p:nvSpPr>
          <p:spPr>
            <a:xfrm>
              <a:off x="3760788" y="4783138"/>
              <a:ext cx="2044700" cy="800100"/>
            </a:xfrm>
            <a:custGeom>
              <a:avLst/>
              <a:gdLst>
                <a:gd name="connsiteX0" fmla="*/ 1345406 w 2045494"/>
                <a:gd name="connsiteY0" fmla="*/ 397669 h 800100"/>
                <a:gd name="connsiteX1" fmla="*/ 1097756 w 2045494"/>
                <a:gd name="connsiteY1" fmla="*/ 511969 h 800100"/>
                <a:gd name="connsiteX2" fmla="*/ 881062 w 2045494"/>
                <a:gd name="connsiteY2" fmla="*/ 602457 h 800100"/>
                <a:gd name="connsiteX3" fmla="*/ 795337 w 2045494"/>
                <a:gd name="connsiteY3" fmla="*/ 638175 h 800100"/>
                <a:gd name="connsiteX4" fmla="*/ 638175 w 2045494"/>
                <a:gd name="connsiteY4" fmla="*/ 721519 h 800100"/>
                <a:gd name="connsiteX5" fmla="*/ 511969 w 2045494"/>
                <a:gd name="connsiteY5" fmla="*/ 783432 h 800100"/>
                <a:gd name="connsiteX6" fmla="*/ 490537 w 2045494"/>
                <a:gd name="connsiteY6" fmla="*/ 795338 h 800100"/>
                <a:gd name="connsiteX7" fmla="*/ 459581 w 2045494"/>
                <a:gd name="connsiteY7" fmla="*/ 800100 h 800100"/>
                <a:gd name="connsiteX8" fmla="*/ 416719 w 2045494"/>
                <a:gd name="connsiteY8" fmla="*/ 797719 h 800100"/>
                <a:gd name="connsiteX9" fmla="*/ 376237 w 2045494"/>
                <a:gd name="connsiteY9" fmla="*/ 785813 h 800100"/>
                <a:gd name="connsiteX10" fmla="*/ 323850 w 2045494"/>
                <a:gd name="connsiteY10" fmla="*/ 766763 h 800100"/>
                <a:gd name="connsiteX11" fmla="*/ 240506 w 2045494"/>
                <a:gd name="connsiteY11" fmla="*/ 714375 h 800100"/>
                <a:gd name="connsiteX12" fmla="*/ 161925 w 2045494"/>
                <a:gd name="connsiteY12" fmla="*/ 654844 h 800100"/>
                <a:gd name="connsiteX13" fmla="*/ 69056 w 2045494"/>
                <a:gd name="connsiteY13" fmla="*/ 571500 h 800100"/>
                <a:gd name="connsiteX14" fmla="*/ 35719 w 2045494"/>
                <a:gd name="connsiteY14" fmla="*/ 538163 h 800100"/>
                <a:gd name="connsiteX15" fmla="*/ 16669 w 2045494"/>
                <a:gd name="connsiteY15" fmla="*/ 511969 h 800100"/>
                <a:gd name="connsiteX16" fmla="*/ 2381 w 2045494"/>
                <a:gd name="connsiteY16" fmla="*/ 483394 h 800100"/>
                <a:gd name="connsiteX17" fmla="*/ 0 w 2045494"/>
                <a:gd name="connsiteY17" fmla="*/ 459582 h 800100"/>
                <a:gd name="connsiteX18" fmla="*/ 7144 w 2045494"/>
                <a:gd name="connsiteY18" fmla="*/ 445294 h 800100"/>
                <a:gd name="connsiteX19" fmla="*/ 28575 w 2045494"/>
                <a:gd name="connsiteY19" fmla="*/ 438150 h 800100"/>
                <a:gd name="connsiteX20" fmla="*/ 52387 w 2045494"/>
                <a:gd name="connsiteY20" fmla="*/ 440532 h 800100"/>
                <a:gd name="connsiteX21" fmla="*/ 88106 w 2045494"/>
                <a:gd name="connsiteY21" fmla="*/ 457200 h 800100"/>
                <a:gd name="connsiteX22" fmla="*/ 126206 w 2045494"/>
                <a:gd name="connsiteY22" fmla="*/ 483394 h 800100"/>
                <a:gd name="connsiteX23" fmla="*/ 169069 w 2045494"/>
                <a:gd name="connsiteY23" fmla="*/ 507207 h 800100"/>
                <a:gd name="connsiteX24" fmla="*/ 240506 w 2045494"/>
                <a:gd name="connsiteY24" fmla="*/ 533400 h 800100"/>
                <a:gd name="connsiteX25" fmla="*/ 302419 w 2045494"/>
                <a:gd name="connsiteY25" fmla="*/ 545307 h 800100"/>
                <a:gd name="connsiteX26" fmla="*/ 350044 w 2045494"/>
                <a:gd name="connsiteY26" fmla="*/ 545307 h 800100"/>
                <a:gd name="connsiteX27" fmla="*/ 409575 w 2045494"/>
                <a:gd name="connsiteY27" fmla="*/ 542925 h 800100"/>
                <a:gd name="connsiteX28" fmla="*/ 535781 w 2045494"/>
                <a:gd name="connsiteY28" fmla="*/ 516732 h 800100"/>
                <a:gd name="connsiteX29" fmla="*/ 752475 w 2045494"/>
                <a:gd name="connsiteY29" fmla="*/ 450057 h 800100"/>
                <a:gd name="connsiteX30" fmla="*/ 1064419 w 2045494"/>
                <a:gd name="connsiteY30" fmla="*/ 333375 h 800100"/>
                <a:gd name="connsiteX31" fmla="*/ 1216819 w 2045494"/>
                <a:gd name="connsiteY31" fmla="*/ 285750 h 800100"/>
                <a:gd name="connsiteX32" fmla="*/ 1407319 w 2045494"/>
                <a:gd name="connsiteY32" fmla="*/ 221457 h 800100"/>
                <a:gd name="connsiteX33" fmla="*/ 1676400 w 2045494"/>
                <a:gd name="connsiteY33" fmla="*/ 123825 h 800100"/>
                <a:gd name="connsiteX34" fmla="*/ 1926431 w 2045494"/>
                <a:gd name="connsiteY34" fmla="*/ 30957 h 800100"/>
                <a:gd name="connsiteX35" fmla="*/ 1974056 w 2045494"/>
                <a:gd name="connsiteY35" fmla="*/ 14288 h 800100"/>
                <a:gd name="connsiteX36" fmla="*/ 2005012 w 2045494"/>
                <a:gd name="connsiteY36" fmla="*/ 2382 h 800100"/>
                <a:gd name="connsiteX37" fmla="*/ 2026444 w 2045494"/>
                <a:gd name="connsiteY37" fmla="*/ 0 h 800100"/>
                <a:gd name="connsiteX38" fmla="*/ 2038350 w 2045494"/>
                <a:gd name="connsiteY38" fmla="*/ 7144 h 800100"/>
                <a:gd name="connsiteX39" fmla="*/ 2045494 w 2045494"/>
                <a:gd name="connsiteY39" fmla="*/ 21432 h 800100"/>
                <a:gd name="connsiteX40" fmla="*/ 2035969 w 2045494"/>
                <a:gd name="connsiteY40" fmla="*/ 35719 h 800100"/>
                <a:gd name="connsiteX41" fmla="*/ 1988344 w 2045494"/>
                <a:gd name="connsiteY41" fmla="*/ 66675 h 800100"/>
                <a:gd name="connsiteX42" fmla="*/ 1857375 w 2045494"/>
                <a:gd name="connsiteY42" fmla="*/ 140494 h 800100"/>
                <a:gd name="connsiteX43" fmla="*/ 1616869 w 2045494"/>
                <a:gd name="connsiteY43" fmla="*/ 266700 h 800100"/>
                <a:gd name="connsiteX44" fmla="*/ 1345406 w 2045494"/>
                <a:gd name="connsiteY44" fmla="*/ 397669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45494" h="800100">
                  <a:moveTo>
                    <a:pt x="1345406" y="397669"/>
                  </a:moveTo>
                  <a:lnTo>
                    <a:pt x="1097756" y="511969"/>
                  </a:lnTo>
                  <a:lnTo>
                    <a:pt x="881062" y="602457"/>
                  </a:lnTo>
                  <a:lnTo>
                    <a:pt x="795337" y="638175"/>
                  </a:lnTo>
                  <a:lnTo>
                    <a:pt x="638175" y="721519"/>
                  </a:lnTo>
                  <a:lnTo>
                    <a:pt x="511969" y="783432"/>
                  </a:lnTo>
                  <a:lnTo>
                    <a:pt x="490537" y="795338"/>
                  </a:lnTo>
                  <a:lnTo>
                    <a:pt x="459581" y="800100"/>
                  </a:lnTo>
                  <a:lnTo>
                    <a:pt x="416719" y="797719"/>
                  </a:lnTo>
                  <a:lnTo>
                    <a:pt x="376237" y="785813"/>
                  </a:lnTo>
                  <a:lnTo>
                    <a:pt x="323850" y="766763"/>
                  </a:lnTo>
                  <a:lnTo>
                    <a:pt x="240506" y="714375"/>
                  </a:lnTo>
                  <a:lnTo>
                    <a:pt x="161925" y="654844"/>
                  </a:lnTo>
                  <a:lnTo>
                    <a:pt x="69056" y="571500"/>
                  </a:lnTo>
                  <a:lnTo>
                    <a:pt x="35719" y="538163"/>
                  </a:lnTo>
                  <a:lnTo>
                    <a:pt x="16669" y="511969"/>
                  </a:lnTo>
                  <a:lnTo>
                    <a:pt x="2381" y="483394"/>
                  </a:lnTo>
                  <a:lnTo>
                    <a:pt x="0" y="459582"/>
                  </a:lnTo>
                  <a:lnTo>
                    <a:pt x="7144" y="445294"/>
                  </a:lnTo>
                  <a:lnTo>
                    <a:pt x="28575" y="438150"/>
                  </a:lnTo>
                  <a:lnTo>
                    <a:pt x="52387" y="440532"/>
                  </a:lnTo>
                  <a:lnTo>
                    <a:pt x="88106" y="457200"/>
                  </a:lnTo>
                  <a:lnTo>
                    <a:pt x="126206" y="483394"/>
                  </a:lnTo>
                  <a:lnTo>
                    <a:pt x="169069" y="507207"/>
                  </a:lnTo>
                  <a:lnTo>
                    <a:pt x="240506" y="533400"/>
                  </a:lnTo>
                  <a:lnTo>
                    <a:pt x="302419" y="545307"/>
                  </a:lnTo>
                  <a:lnTo>
                    <a:pt x="350044" y="545307"/>
                  </a:lnTo>
                  <a:lnTo>
                    <a:pt x="409575" y="542925"/>
                  </a:lnTo>
                  <a:lnTo>
                    <a:pt x="535781" y="516732"/>
                  </a:lnTo>
                  <a:lnTo>
                    <a:pt x="752475" y="450057"/>
                  </a:lnTo>
                  <a:lnTo>
                    <a:pt x="1064419" y="333375"/>
                  </a:lnTo>
                  <a:lnTo>
                    <a:pt x="1216819" y="285750"/>
                  </a:lnTo>
                  <a:lnTo>
                    <a:pt x="1407319" y="221457"/>
                  </a:lnTo>
                  <a:lnTo>
                    <a:pt x="1676400" y="123825"/>
                  </a:lnTo>
                  <a:lnTo>
                    <a:pt x="1926431" y="30957"/>
                  </a:lnTo>
                  <a:lnTo>
                    <a:pt x="1974056" y="14288"/>
                  </a:lnTo>
                  <a:lnTo>
                    <a:pt x="2005012" y="2382"/>
                  </a:lnTo>
                  <a:lnTo>
                    <a:pt x="2026444" y="0"/>
                  </a:lnTo>
                  <a:lnTo>
                    <a:pt x="2038350" y="7144"/>
                  </a:lnTo>
                  <a:lnTo>
                    <a:pt x="2045494" y="21432"/>
                  </a:lnTo>
                  <a:lnTo>
                    <a:pt x="2035969" y="35719"/>
                  </a:lnTo>
                  <a:lnTo>
                    <a:pt x="1988344" y="66675"/>
                  </a:lnTo>
                  <a:lnTo>
                    <a:pt x="1857375" y="140494"/>
                  </a:lnTo>
                  <a:lnTo>
                    <a:pt x="1616869" y="266700"/>
                  </a:lnTo>
                  <a:lnTo>
                    <a:pt x="1345406" y="3976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8">
              <a:extLst>
                <a:ext uri="{FF2B5EF4-FFF2-40B4-BE49-F238E27FC236}">
                  <a16:creationId xmlns:a16="http://schemas.microsoft.com/office/drawing/2014/main" id="{71153B12-6B77-4CC6-B44B-FBE41D7669B2}"/>
                </a:ext>
              </a:extLst>
            </p:cNvPr>
            <p:cNvSpPr/>
            <p:nvPr/>
          </p:nvSpPr>
          <p:spPr>
            <a:xfrm>
              <a:off x="6191251" y="2376488"/>
              <a:ext cx="2174875" cy="444500"/>
            </a:xfrm>
            <a:custGeom>
              <a:avLst/>
              <a:gdLst>
                <a:gd name="connsiteX0" fmla="*/ 1138238 w 2174081"/>
                <a:gd name="connsiteY0" fmla="*/ 307181 h 445293"/>
                <a:gd name="connsiteX1" fmla="*/ 714375 w 2174081"/>
                <a:gd name="connsiteY1" fmla="*/ 354806 h 445293"/>
                <a:gd name="connsiteX2" fmla="*/ 114300 w 2174081"/>
                <a:gd name="connsiteY2" fmla="*/ 445293 h 445293"/>
                <a:gd name="connsiteX3" fmla="*/ 0 w 2174081"/>
                <a:gd name="connsiteY3" fmla="*/ 290512 h 445293"/>
                <a:gd name="connsiteX4" fmla="*/ 157163 w 2174081"/>
                <a:gd name="connsiteY4" fmla="*/ 264318 h 445293"/>
                <a:gd name="connsiteX5" fmla="*/ 476250 w 2174081"/>
                <a:gd name="connsiteY5" fmla="*/ 207168 h 445293"/>
                <a:gd name="connsiteX6" fmla="*/ 881063 w 2174081"/>
                <a:gd name="connsiteY6" fmla="*/ 140493 h 445293"/>
                <a:gd name="connsiteX7" fmla="*/ 1100138 w 2174081"/>
                <a:gd name="connsiteY7" fmla="*/ 119062 h 445293"/>
                <a:gd name="connsiteX8" fmla="*/ 1271588 w 2174081"/>
                <a:gd name="connsiteY8" fmla="*/ 92868 h 445293"/>
                <a:gd name="connsiteX9" fmla="*/ 1595438 w 2174081"/>
                <a:gd name="connsiteY9" fmla="*/ 47625 h 445293"/>
                <a:gd name="connsiteX10" fmla="*/ 1700213 w 2174081"/>
                <a:gd name="connsiteY10" fmla="*/ 14287 h 445293"/>
                <a:gd name="connsiteX11" fmla="*/ 1745456 w 2174081"/>
                <a:gd name="connsiteY11" fmla="*/ 4762 h 445293"/>
                <a:gd name="connsiteX12" fmla="*/ 1785938 w 2174081"/>
                <a:gd name="connsiteY12" fmla="*/ 0 h 445293"/>
                <a:gd name="connsiteX13" fmla="*/ 1838325 w 2174081"/>
                <a:gd name="connsiteY13" fmla="*/ 9525 h 445293"/>
                <a:gd name="connsiteX14" fmla="*/ 1966913 w 2174081"/>
                <a:gd name="connsiteY14" fmla="*/ 47625 h 445293"/>
                <a:gd name="connsiteX15" fmla="*/ 2050256 w 2174081"/>
                <a:gd name="connsiteY15" fmla="*/ 73818 h 445293"/>
                <a:gd name="connsiteX16" fmla="*/ 2090738 w 2174081"/>
                <a:gd name="connsiteY16" fmla="*/ 95250 h 445293"/>
                <a:gd name="connsiteX17" fmla="*/ 2121694 w 2174081"/>
                <a:gd name="connsiteY17" fmla="*/ 114300 h 445293"/>
                <a:gd name="connsiteX18" fmla="*/ 2147888 w 2174081"/>
                <a:gd name="connsiteY18" fmla="*/ 135731 h 445293"/>
                <a:gd name="connsiteX19" fmla="*/ 2169319 w 2174081"/>
                <a:gd name="connsiteY19" fmla="*/ 159543 h 445293"/>
                <a:gd name="connsiteX20" fmla="*/ 2174081 w 2174081"/>
                <a:gd name="connsiteY20" fmla="*/ 173831 h 445293"/>
                <a:gd name="connsiteX21" fmla="*/ 2169319 w 2174081"/>
                <a:gd name="connsiteY21" fmla="*/ 197643 h 445293"/>
                <a:gd name="connsiteX22" fmla="*/ 2152650 w 2174081"/>
                <a:gd name="connsiteY22" fmla="*/ 216693 h 445293"/>
                <a:gd name="connsiteX23" fmla="*/ 2112169 w 2174081"/>
                <a:gd name="connsiteY23" fmla="*/ 238125 h 445293"/>
                <a:gd name="connsiteX24" fmla="*/ 2026444 w 2174081"/>
                <a:gd name="connsiteY24" fmla="*/ 259556 h 445293"/>
                <a:gd name="connsiteX25" fmla="*/ 1940719 w 2174081"/>
                <a:gd name="connsiteY25" fmla="*/ 273843 h 445293"/>
                <a:gd name="connsiteX26" fmla="*/ 1866900 w 2174081"/>
                <a:gd name="connsiteY26" fmla="*/ 266700 h 445293"/>
                <a:gd name="connsiteX27" fmla="*/ 1690688 w 2174081"/>
                <a:gd name="connsiteY27" fmla="*/ 266700 h 445293"/>
                <a:gd name="connsiteX28" fmla="*/ 1378744 w 2174081"/>
                <a:gd name="connsiteY28" fmla="*/ 285750 h 445293"/>
                <a:gd name="connsiteX29" fmla="*/ 1138238 w 2174081"/>
                <a:gd name="connsiteY29" fmla="*/ 307181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74081" h="445293">
                  <a:moveTo>
                    <a:pt x="1138238" y="307181"/>
                  </a:moveTo>
                  <a:lnTo>
                    <a:pt x="714375" y="354806"/>
                  </a:lnTo>
                  <a:lnTo>
                    <a:pt x="114300" y="445293"/>
                  </a:lnTo>
                  <a:lnTo>
                    <a:pt x="0" y="290512"/>
                  </a:lnTo>
                  <a:lnTo>
                    <a:pt x="157163" y="264318"/>
                  </a:lnTo>
                  <a:lnTo>
                    <a:pt x="476250" y="207168"/>
                  </a:lnTo>
                  <a:lnTo>
                    <a:pt x="881063" y="140493"/>
                  </a:lnTo>
                  <a:lnTo>
                    <a:pt x="1100138" y="119062"/>
                  </a:lnTo>
                  <a:lnTo>
                    <a:pt x="1271588" y="92868"/>
                  </a:lnTo>
                  <a:lnTo>
                    <a:pt x="1595438" y="47625"/>
                  </a:lnTo>
                  <a:lnTo>
                    <a:pt x="1700213" y="14287"/>
                  </a:lnTo>
                  <a:lnTo>
                    <a:pt x="1745456" y="4762"/>
                  </a:lnTo>
                  <a:lnTo>
                    <a:pt x="1785938" y="0"/>
                  </a:lnTo>
                  <a:lnTo>
                    <a:pt x="1838325" y="9525"/>
                  </a:lnTo>
                  <a:lnTo>
                    <a:pt x="1966913" y="47625"/>
                  </a:lnTo>
                  <a:lnTo>
                    <a:pt x="2050256" y="73818"/>
                  </a:lnTo>
                  <a:lnTo>
                    <a:pt x="2090738" y="95250"/>
                  </a:lnTo>
                  <a:lnTo>
                    <a:pt x="2121694" y="114300"/>
                  </a:lnTo>
                  <a:lnTo>
                    <a:pt x="2147888" y="135731"/>
                  </a:lnTo>
                  <a:lnTo>
                    <a:pt x="2169319" y="159543"/>
                  </a:lnTo>
                  <a:lnTo>
                    <a:pt x="2174081" y="173831"/>
                  </a:lnTo>
                  <a:lnTo>
                    <a:pt x="2169319" y="197643"/>
                  </a:lnTo>
                  <a:lnTo>
                    <a:pt x="2152650" y="216693"/>
                  </a:lnTo>
                  <a:lnTo>
                    <a:pt x="2112169" y="238125"/>
                  </a:lnTo>
                  <a:lnTo>
                    <a:pt x="2026444" y="259556"/>
                  </a:lnTo>
                  <a:lnTo>
                    <a:pt x="1940719" y="273843"/>
                  </a:lnTo>
                  <a:lnTo>
                    <a:pt x="1866900" y="266700"/>
                  </a:lnTo>
                  <a:lnTo>
                    <a:pt x="1690688" y="266700"/>
                  </a:lnTo>
                  <a:lnTo>
                    <a:pt x="1378744" y="285750"/>
                  </a:lnTo>
                  <a:lnTo>
                    <a:pt x="1138238" y="3071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22">
              <a:extLst>
                <a:ext uri="{FF2B5EF4-FFF2-40B4-BE49-F238E27FC236}">
                  <a16:creationId xmlns:a16="http://schemas.microsoft.com/office/drawing/2014/main" id="{4382D55F-BBD0-4289-9000-5656E433A631}"/>
                </a:ext>
              </a:extLst>
            </p:cNvPr>
            <p:cNvSpPr/>
            <p:nvPr/>
          </p:nvSpPr>
          <p:spPr>
            <a:xfrm rot="16200000">
              <a:off x="4302919" y="3604419"/>
              <a:ext cx="3155950" cy="1042988"/>
            </a:xfrm>
            <a:custGeom>
              <a:avLst/>
              <a:gdLst>
                <a:gd name="connsiteX0" fmla="*/ 1681842 w 3156857"/>
                <a:gd name="connsiteY0" fmla="*/ 974272 h 1042307"/>
                <a:gd name="connsiteX1" fmla="*/ 1504950 w 3156857"/>
                <a:gd name="connsiteY1" fmla="*/ 930729 h 1042307"/>
                <a:gd name="connsiteX2" fmla="*/ 1341664 w 3156857"/>
                <a:gd name="connsiteY2" fmla="*/ 879022 h 1042307"/>
                <a:gd name="connsiteX3" fmla="*/ 1211035 w 3156857"/>
                <a:gd name="connsiteY3" fmla="*/ 830036 h 1042307"/>
                <a:gd name="connsiteX4" fmla="*/ 1055914 w 3156857"/>
                <a:gd name="connsiteY4" fmla="*/ 762000 h 1042307"/>
                <a:gd name="connsiteX5" fmla="*/ 859971 w 3156857"/>
                <a:gd name="connsiteY5" fmla="*/ 661307 h 1042307"/>
                <a:gd name="connsiteX6" fmla="*/ 693964 w 3156857"/>
                <a:gd name="connsiteY6" fmla="*/ 568779 h 1042307"/>
                <a:gd name="connsiteX7" fmla="*/ 508907 w 3156857"/>
                <a:gd name="connsiteY7" fmla="*/ 449036 h 1042307"/>
                <a:gd name="connsiteX8" fmla="*/ 383721 w 3156857"/>
                <a:gd name="connsiteY8" fmla="*/ 359229 h 1042307"/>
                <a:gd name="connsiteX9" fmla="*/ 255814 w 3156857"/>
                <a:gd name="connsiteY9" fmla="*/ 261257 h 1042307"/>
                <a:gd name="connsiteX10" fmla="*/ 87085 w 3156857"/>
                <a:gd name="connsiteY10" fmla="*/ 127907 h 1042307"/>
                <a:gd name="connsiteX11" fmla="*/ 27214 w 3156857"/>
                <a:gd name="connsiteY11" fmla="*/ 78922 h 1042307"/>
                <a:gd name="connsiteX12" fmla="*/ 10885 w 3156857"/>
                <a:gd name="connsiteY12" fmla="*/ 59872 h 1042307"/>
                <a:gd name="connsiteX13" fmla="*/ 0 w 3156857"/>
                <a:gd name="connsiteY13" fmla="*/ 32657 h 1042307"/>
                <a:gd name="connsiteX14" fmla="*/ 2721 w 3156857"/>
                <a:gd name="connsiteY14" fmla="*/ 10886 h 1042307"/>
                <a:gd name="connsiteX15" fmla="*/ 16328 w 3156857"/>
                <a:gd name="connsiteY15" fmla="*/ 0 h 1042307"/>
                <a:gd name="connsiteX16" fmla="*/ 32657 w 3156857"/>
                <a:gd name="connsiteY16" fmla="*/ 0 h 1042307"/>
                <a:gd name="connsiteX17" fmla="*/ 57150 w 3156857"/>
                <a:gd name="connsiteY17" fmla="*/ 10886 h 1042307"/>
                <a:gd name="connsiteX18" fmla="*/ 160564 w 3156857"/>
                <a:gd name="connsiteY18" fmla="*/ 84365 h 1042307"/>
                <a:gd name="connsiteX19" fmla="*/ 255814 w 3156857"/>
                <a:gd name="connsiteY19" fmla="*/ 149679 h 1042307"/>
                <a:gd name="connsiteX20" fmla="*/ 359228 w 3156857"/>
                <a:gd name="connsiteY20" fmla="*/ 214993 h 1042307"/>
                <a:gd name="connsiteX21" fmla="*/ 495300 w 3156857"/>
                <a:gd name="connsiteY21" fmla="*/ 296636 h 1042307"/>
                <a:gd name="connsiteX22" fmla="*/ 623207 w 3156857"/>
                <a:gd name="connsiteY22" fmla="*/ 367393 h 1042307"/>
                <a:gd name="connsiteX23" fmla="*/ 734785 w 3156857"/>
                <a:gd name="connsiteY23" fmla="*/ 424543 h 1042307"/>
                <a:gd name="connsiteX24" fmla="*/ 859971 w 3156857"/>
                <a:gd name="connsiteY24" fmla="*/ 481693 h 1042307"/>
                <a:gd name="connsiteX25" fmla="*/ 976992 w 3156857"/>
                <a:gd name="connsiteY25" fmla="*/ 530679 h 1042307"/>
                <a:gd name="connsiteX26" fmla="*/ 1113064 w 3156857"/>
                <a:gd name="connsiteY26" fmla="*/ 579665 h 1042307"/>
                <a:gd name="connsiteX27" fmla="*/ 1279071 w 3156857"/>
                <a:gd name="connsiteY27" fmla="*/ 634093 h 1042307"/>
                <a:gd name="connsiteX28" fmla="*/ 1458685 w 3156857"/>
                <a:gd name="connsiteY28" fmla="*/ 685800 h 1042307"/>
                <a:gd name="connsiteX29" fmla="*/ 1592035 w 3156857"/>
                <a:gd name="connsiteY29" fmla="*/ 718457 h 1042307"/>
                <a:gd name="connsiteX30" fmla="*/ 1730828 w 3156857"/>
                <a:gd name="connsiteY30" fmla="*/ 748393 h 1042307"/>
                <a:gd name="connsiteX31" fmla="*/ 1905000 w 3156857"/>
                <a:gd name="connsiteY31" fmla="*/ 778329 h 1042307"/>
                <a:gd name="connsiteX32" fmla="*/ 2057400 w 3156857"/>
                <a:gd name="connsiteY32" fmla="*/ 794657 h 1042307"/>
                <a:gd name="connsiteX33" fmla="*/ 2223407 w 3156857"/>
                <a:gd name="connsiteY33" fmla="*/ 797379 h 1042307"/>
                <a:gd name="connsiteX34" fmla="*/ 2514600 w 3156857"/>
                <a:gd name="connsiteY34" fmla="*/ 797379 h 1042307"/>
                <a:gd name="connsiteX35" fmla="*/ 2748642 w 3156857"/>
                <a:gd name="connsiteY35" fmla="*/ 797379 h 1042307"/>
                <a:gd name="connsiteX36" fmla="*/ 2808514 w 3156857"/>
                <a:gd name="connsiteY36" fmla="*/ 786493 h 1042307"/>
                <a:gd name="connsiteX37" fmla="*/ 2884714 w 3156857"/>
                <a:gd name="connsiteY37" fmla="*/ 764722 h 1042307"/>
                <a:gd name="connsiteX38" fmla="*/ 2971800 w 3156857"/>
                <a:gd name="connsiteY38" fmla="*/ 721179 h 1042307"/>
                <a:gd name="connsiteX39" fmla="*/ 3061607 w 3156857"/>
                <a:gd name="connsiteY39" fmla="*/ 653143 h 1042307"/>
                <a:gd name="connsiteX40" fmla="*/ 3091542 w 3156857"/>
                <a:gd name="connsiteY40" fmla="*/ 625929 h 1042307"/>
                <a:gd name="connsiteX41" fmla="*/ 3102428 w 3156857"/>
                <a:gd name="connsiteY41" fmla="*/ 615043 h 1042307"/>
                <a:gd name="connsiteX42" fmla="*/ 3126921 w 3156857"/>
                <a:gd name="connsiteY42" fmla="*/ 601436 h 1042307"/>
                <a:gd name="connsiteX43" fmla="*/ 3140528 w 3156857"/>
                <a:gd name="connsiteY43" fmla="*/ 601436 h 1042307"/>
                <a:gd name="connsiteX44" fmla="*/ 3151414 w 3156857"/>
                <a:gd name="connsiteY44" fmla="*/ 606879 h 1042307"/>
                <a:gd name="connsiteX45" fmla="*/ 3156857 w 3156857"/>
                <a:gd name="connsiteY45" fmla="*/ 628650 h 1042307"/>
                <a:gd name="connsiteX46" fmla="*/ 3143250 w 3156857"/>
                <a:gd name="connsiteY46" fmla="*/ 664029 h 1042307"/>
                <a:gd name="connsiteX47" fmla="*/ 3116035 w 3156857"/>
                <a:gd name="connsiteY47" fmla="*/ 756557 h 1042307"/>
                <a:gd name="connsiteX48" fmla="*/ 3091542 w 3156857"/>
                <a:gd name="connsiteY48" fmla="*/ 835479 h 1042307"/>
                <a:gd name="connsiteX49" fmla="*/ 3045278 w 3156857"/>
                <a:gd name="connsiteY49" fmla="*/ 949779 h 1042307"/>
                <a:gd name="connsiteX50" fmla="*/ 2901042 w 3156857"/>
                <a:gd name="connsiteY50" fmla="*/ 1042307 h 1042307"/>
                <a:gd name="connsiteX51" fmla="*/ 2536371 w 3156857"/>
                <a:gd name="connsiteY51" fmla="*/ 1042307 h 1042307"/>
                <a:gd name="connsiteX52" fmla="*/ 2310492 w 3156857"/>
                <a:gd name="connsiteY52" fmla="*/ 1042307 h 1042307"/>
                <a:gd name="connsiteX53" fmla="*/ 2193471 w 3156857"/>
                <a:gd name="connsiteY53" fmla="*/ 1039586 h 1042307"/>
                <a:gd name="connsiteX54" fmla="*/ 2076450 w 3156857"/>
                <a:gd name="connsiteY54" fmla="*/ 1034143 h 1042307"/>
                <a:gd name="connsiteX55" fmla="*/ 1951264 w 3156857"/>
                <a:gd name="connsiteY55" fmla="*/ 1020536 h 1042307"/>
                <a:gd name="connsiteX56" fmla="*/ 1681842 w 3156857"/>
                <a:gd name="connsiteY56" fmla="*/ 974272 h 1042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156857" h="1042307">
                  <a:moveTo>
                    <a:pt x="1681842" y="974272"/>
                  </a:moveTo>
                  <a:lnTo>
                    <a:pt x="1504950" y="930729"/>
                  </a:lnTo>
                  <a:lnTo>
                    <a:pt x="1341664" y="879022"/>
                  </a:lnTo>
                  <a:lnTo>
                    <a:pt x="1211035" y="830036"/>
                  </a:lnTo>
                  <a:lnTo>
                    <a:pt x="1055914" y="762000"/>
                  </a:lnTo>
                  <a:lnTo>
                    <a:pt x="859971" y="661307"/>
                  </a:lnTo>
                  <a:lnTo>
                    <a:pt x="693964" y="568779"/>
                  </a:lnTo>
                  <a:lnTo>
                    <a:pt x="508907" y="449036"/>
                  </a:lnTo>
                  <a:lnTo>
                    <a:pt x="383721" y="359229"/>
                  </a:lnTo>
                  <a:lnTo>
                    <a:pt x="255814" y="261257"/>
                  </a:lnTo>
                  <a:lnTo>
                    <a:pt x="87085" y="127907"/>
                  </a:lnTo>
                  <a:lnTo>
                    <a:pt x="27214" y="78922"/>
                  </a:lnTo>
                  <a:lnTo>
                    <a:pt x="10885" y="59872"/>
                  </a:lnTo>
                  <a:lnTo>
                    <a:pt x="0" y="32657"/>
                  </a:lnTo>
                  <a:lnTo>
                    <a:pt x="2721" y="10886"/>
                  </a:lnTo>
                  <a:lnTo>
                    <a:pt x="16328" y="0"/>
                  </a:lnTo>
                  <a:lnTo>
                    <a:pt x="32657" y="0"/>
                  </a:lnTo>
                  <a:lnTo>
                    <a:pt x="57150" y="10886"/>
                  </a:lnTo>
                  <a:lnTo>
                    <a:pt x="160564" y="84365"/>
                  </a:lnTo>
                  <a:lnTo>
                    <a:pt x="255814" y="149679"/>
                  </a:lnTo>
                  <a:lnTo>
                    <a:pt x="359228" y="214993"/>
                  </a:lnTo>
                  <a:lnTo>
                    <a:pt x="495300" y="296636"/>
                  </a:lnTo>
                  <a:lnTo>
                    <a:pt x="623207" y="367393"/>
                  </a:lnTo>
                  <a:lnTo>
                    <a:pt x="734785" y="424543"/>
                  </a:lnTo>
                  <a:lnTo>
                    <a:pt x="859971" y="481693"/>
                  </a:lnTo>
                  <a:lnTo>
                    <a:pt x="976992" y="530679"/>
                  </a:lnTo>
                  <a:lnTo>
                    <a:pt x="1113064" y="579665"/>
                  </a:lnTo>
                  <a:lnTo>
                    <a:pt x="1279071" y="634093"/>
                  </a:lnTo>
                  <a:lnTo>
                    <a:pt x="1458685" y="685800"/>
                  </a:lnTo>
                  <a:lnTo>
                    <a:pt x="1592035" y="718457"/>
                  </a:lnTo>
                  <a:lnTo>
                    <a:pt x="1730828" y="748393"/>
                  </a:lnTo>
                  <a:lnTo>
                    <a:pt x="1905000" y="778329"/>
                  </a:lnTo>
                  <a:lnTo>
                    <a:pt x="2057400" y="794657"/>
                  </a:lnTo>
                  <a:lnTo>
                    <a:pt x="2223407" y="797379"/>
                  </a:lnTo>
                  <a:lnTo>
                    <a:pt x="2514600" y="797379"/>
                  </a:lnTo>
                  <a:lnTo>
                    <a:pt x="2748642" y="797379"/>
                  </a:lnTo>
                  <a:lnTo>
                    <a:pt x="2808514" y="786493"/>
                  </a:lnTo>
                  <a:lnTo>
                    <a:pt x="2884714" y="764722"/>
                  </a:lnTo>
                  <a:lnTo>
                    <a:pt x="2971800" y="721179"/>
                  </a:lnTo>
                  <a:lnTo>
                    <a:pt x="3061607" y="653143"/>
                  </a:lnTo>
                  <a:lnTo>
                    <a:pt x="3091542" y="625929"/>
                  </a:lnTo>
                  <a:lnTo>
                    <a:pt x="3102428" y="615043"/>
                  </a:lnTo>
                  <a:lnTo>
                    <a:pt x="3126921" y="601436"/>
                  </a:lnTo>
                  <a:lnTo>
                    <a:pt x="3140528" y="601436"/>
                  </a:lnTo>
                  <a:lnTo>
                    <a:pt x="3151414" y="606879"/>
                  </a:lnTo>
                  <a:lnTo>
                    <a:pt x="3156857" y="628650"/>
                  </a:lnTo>
                  <a:lnTo>
                    <a:pt x="3143250" y="664029"/>
                  </a:lnTo>
                  <a:lnTo>
                    <a:pt x="3116035" y="756557"/>
                  </a:lnTo>
                  <a:lnTo>
                    <a:pt x="3091542" y="835479"/>
                  </a:lnTo>
                  <a:lnTo>
                    <a:pt x="3045278" y="949779"/>
                  </a:lnTo>
                  <a:lnTo>
                    <a:pt x="2901042" y="1042307"/>
                  </a:lnTo>
                  <a:lnTo>
                    <a:pt x="2536371" y="1042307"/>
                  </a:lnTo>
                  <a:lnTo>
                    <a:pt x="2310492" y="1042307"/>
                  </a:lnTo>
                  <a:lnTo>
                    <a:pt x="2193471" y="1039586"/>
                  </a:lnTo>
                  <a:lnTo>
                    <a:pt x="2076450" y="1034143"/>
                  </a:lnTo>
                  <a:lnTo>
                    <a:pt x="1951264" y="1020536"/>
                  </a:lnTo>
                  <a:lnTo>
                    <a:pt x="1681842" y="9742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23">
              <a:extLst>
                <a:ext uri="{FF2B5EF4-FFF2-40B4-BE49-F238E27FC236}">
                  <a16:creationId xmlns:a16="http://schemas.microsoft.com/office/drawing/2014/main" id="{12F4B5BF-8EE1-459F-B1CC-FCD8F22D6DE3}"/>
                </a:ext>
              </a:extLst>
            </p:cNvPr>
            <p:cNvSpPr/>
            <p:nvPr/>
          </p:nvSpPr>
          <p:spPr>
            <a:xfrm rot="16200000">
              <a:off x="5741194" y="3806031"/>
              <a:ext cx="2286000" cy="1208088"/>
            </a:xfrm>
            <a:custGeom>
              <a:avLst/>
              <a:gdLst>
                <a:gd name="connsiteX0" fmla="*/ 1019175 w 2286000"/>
                <a:gd name="connsiteY0" fmla="*/ 788193 h 1207293"/>
                <a:gd name="connsiteX1" fmla="*/ 735806 w 2286000"/>
                <a:gd name="connsiteY1" fmla="*/ 628650 h 1207293"/>
                <a:gd name="connsiteX2" fmla="*/ 459581 w 2286000"/>
                <a:gd name="connsiteY2" fmla="*/ 469106 h 1207293"/>
                <a:gd name="connsiteX3" fmla="*/ 261937 w 2286000"/>
                <a:gd name="connsiteY3" fmla="*/ 342900 h 1207293"/>
                <a:gd name="connsiteX4" fmla="*/ 178593 w 2286000"/>
                <a:gd name="connsiteY4" fmla="*/ 285750 h 1207293"/>
                <a:gd name="connsiteX5" fmla="*/ 154781 w 2286000"/>
                <a:gd name="connsiteY5" fmla="*/ 276225 h 1207293"/>
                <a:gd name="connsiteX6" fmla="*/ 123825 w 2286000"/>
                <a:gd name="connsiteY6" fmla="*/ 271462 h 1207293"/>
                <a:gd name="connsiteX7" fmla="*/ 0 w 2286000"/>
                <a:gd name="connsiteY7" fmla="*/ 245268 h 1207293"/>
                <a:gd name="connsiteX8" fmla="*/ 40481 w 2286000"/>
                <a:gd name="connsiteY8" fmla="*/ 0 h 1207293"/>
                <a:gd name="connsiteX9" fmla="*/ 64293 w 2286000"/>
                <a:gd name="connsiteY9" fmla="*/ 7143 h 1207293"/>
                <a:gd name="connsiteX10" fmla="*/ 85725 w 2286000"/>
                <a:gd name="connsiteY10" fmla="*/ 30956 h 1207293"/>
                <a:gd name="connsiteX11" fmla="*/ 145256 w 2286000"/>
                <a:gd name="connsiteY11" fmla="*/ 92868 h 1207293"/>
                <a:gd name="connsiteX12" fmla="*/ 188118 w 2286000"/>
                <a:gd name="connsiteY12" fmla="*/ 133350 h 1207293"/>
                <a:gd name="connsiteX13" fmla="*/ 233362 w 2286000"/>
                <a:gd name="connsiteY13" fmla="*/ 171450 h 1207293"/>
                <a:gd name="connsiteX14" fmla="*/ 261937 w 2286000"/>
                <a:gd name="connsiteY14" fmla="*/ 197643 h 1207293"/>
                <a:gd name="connsiteX15" fmla="*/ 290512 w 2286000"/>
                <a:gd name="connsiteY15" fmla="*/ 216693 h 1207293"/>
                <a:gd name="connsiteX16" fmla="*/ 428625 w 2286000"/>
                <a:gd name="connsiteY16" fmla="*/ 292893 h 1207293"/>
                <a:gd name="connsiteX17" fmla="*/ 711993 w 2286000"/>
                <a:gd name="connsiteY17" fmla="*/ 428625 h 1207293"/>
                <a:gd name="connsiteX18" fmla="*/ 985837 w 2286000"/>
                <a:gd name="connsiteY18" fmla="*/ 547687 h 1207293"/>
                <a:gd name="connsiteX19" fmla="*/ 1240631 w 2286000"/>
                <a:gd name="connsiteY19" fmla="*/ 657225 h 1207293"/>
                <a:gd name="connsiteX20" fmla="*/ 1514475 w 2286000"/>
                <a:gd name="connsiteY20" fmla="*/ 759618 h 1207293"/>
                <a:gd name="connsiteX21" fmla="*/ 1752600 w 2286000"/>
                <a:gd name="connsiteY21" fmla="*/ 840581 h 1207293"/>
                <a:gd name="connsiteX22" fmla="*/ 1866900 w 2286000"/>
                <a:gd name="connsiteY22" fmla="*/ 873918 h 1207293"/>
                <a:gd name="connsiteX23" fmla="*/ 1907381 w 2286000"/>
                <a:gd name="connsiteY23" fmla="*/ 878681 h 1207293"/>
                <a:gd name="connsiteX24" fmla="*/ 1952625 w 2286000"/>
                <a:gd name="connsiteY24" fmla="*/ 878681 h 1207293"/>
                <a:gd name="connsiteX25" fmla="*/ 2016918 w 2286000"/>
                <a:gd name="connsiteY25" fmla="*/ 866775 h 1207293"/>
                <a:gd name="connsiteX26" fmla="*/ 2102643 w 2286000"/>
                <a:gd name="connsiteY26" fmla="*/ 838200 h 1207293"/>
                <a:gd name="connsiteX27" fmla="*/ 2178843 w 2286000"/>
                <a:gd name="connsiteY27" fmla="*/ 802481 h 1207293"/>
                <a:gd name="connsiteX28" fmla="*/ 2219325 w 2286000"/>
                <a:gd name="connsiteY28" fmla="*/ 776287 h 1207293"/>
                <a:gd name="connsiteX29" fmla="*/ 2235993 w 2286000"/>
                <a:gd name="connsiteY29" fmla="*/ 766762 h 1207293"/>
                <a:gd name="connsiteX30" fmla="*/ 2257425 w 2286000"/>
                <a:gd name="connsiteY30" fmla="*/ 762000 h 1207293"/>
                <a:gd name="connsiteX31" fmla="*/ 2271712 w 2286000"/>
                <a:gd name="connsiteY31" fmla="*/ 762000 h 1207293"/>
                <a:gd name="connsiteX32" fmla="*/ 2281237 w 2286000"/>
                <a:gd name="connsiteY32" fmla="*/ 766762 h 1207293"/>
                <a:gd name="connsiteX33" fmla="*/ 2286000 w 2286000"/>
                <a:gd name="connsiteY33" fmla="*/ 781050 h 1207293"/>
                <a:gd name="connsiteX34" fmla="*/ 2281237 w 2286000"/>
                <a:gd name="connsiteY34" fmla="*/ 804862 h 1207293"/>
                <a:gd name="connsiteX35" fmla="*/ 2252662 w 2286000"/>
                <a:gd name="connsiteY35" fmla="*/ 852487 h 1207293"/>
                <a:gd name="connsiteX36" fmla="*/ 2174081 w 2286000"/>
                <a:gd name="connsiteY36" fmla="*/ 952500 h 1207293"/>
                <a:gd name="connsiteX37" fmla="*/ 2102643 w 2286000"/>
                <a:gd name="connsiteY37" fmla="*/ 1038225 h 1207293"/>
                <a:gd name="connsiteX38" fmla="*/ 2047875 w 2286000"/>
                <a:gd name="connsiteY38" fmla="*/ 1090612 h 1207293"/>
                <a:gd name="connsiteX39" fmla="*/ 2007393 w 2286000"/>
                <a:gd name="connsiteY39" fmla="*/ 1123950 h 1207293"/>
                <a:gd name="connsiteX40" fmla="*/ 1962150 w 2286000"/>
                <a:gd name="connsiteY40" fmla="*/ 1159668 h 1207293"/>
                <a:gd name="connsiteX41" fmla="*/ 1907381 w 2286000"/>
                <a:gd name="connsiteY41" fmla="*/ 1195387 h 1207293"/>
                <a:gd name="connsiteX42" fmla="*/ 1876425 w 2286000"/>
                <a:gd name="connsiteY42" fmla="*/ 1204912 h 1207293"/>
                <a:gd name="connsiteX43" fmla="*/ 1843087 w 2286000"/>
                <a:gd name="connsiteY43" fmla="*/ 1207293 h 1207293"/>
                <a:gd name="connsiteX44" fmla="*/ 1802606 w 2286000"/>
                <a:gd name="connsiteY44" fmla="*/ 1200150 h 1207293"/>
                <a:gd name="connsiteX45" fmla="*/ 1766887 w 2286000"/>
                <a:gd name="connsiteY45" fmla="*/ 1173956 h 1207293"/>
                <a:gd name="connsiteX46" fmla="*/ 1724025 w 2286000"/>
                <a:gd name="connsiteY46" fmla="*/ 1147762 h 1207293"/>
                <a:gd name="connsiteX47" fmla="*/ 1569243 w 2286000"/>
                <a:gd name="connsiteY47" fmla="*/ 1066800 h 1207293"/>
                <a:gd name="connsiteX48" fmla="*/ 1214437 w 2286000"/>
                <a:gd name="connsiteY48" fmla="*/ 895350 h 1207293"/>
                <a:gd name="connsiteX49" fmla="*/ 1019175 w 2286000"/>
                <a:gd name="connsiteY49" fmla="*/ 788193 h 1207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286000" h="1207293">
                  <a:moveTo>
                    <a:pt x="1019175" y="788193"/>
                  </a:moveTo>
                  <a:lnTo>
                    <a:pt x="735806" y="628650"/>
                  </a:lnTo>
                  <a:lnTo>
                    <a:pt x="459581" y="469106"/>
                  </a:lnTo>
                  <a:lnTo>
                    <a:pt x="261937" y="342900"/>
                  </a:lnTo>
                  <a:lnTo>
                    <a:pt x="178593" y="285750"/>
                  </a:lnTo>
                  <a:lnTo>
                    <a:pt x="154781" y="276225"/>
                  </a:lnTo>
                  <a:lnTo>
                    <a:pt x="123825" y="271462"/>
                  </a:lnTo>
                  <a:lnTo>
                    <a:pt x="0" y="245268"/>
                  </a:lnTo>
                  <a:lnTo>
                    <a:pt x="40481" y="0"/>
                  </a:lnTo>
                  <a:lnTo>
                    <a:pt x="64293" y="7143"/>
                  </a:lnTo>
                  <a:lnTo>
                    <a:pt x="85725" y="30956"/>
                  </a:lnTo>
                  <a:lnTo>
                    <a:pt x="145256" y="92868"/>
                  </a:lnTo>
                  <a:lnTo>
                    <a:pt x="188118" y="133350"/>
                  </a:lnTo>
                  <a:lnTo>
                    <a:pt x="233362" y="171450"/>
                  </a:lnTo>
                  <a:lnTo>
                    <a:pt x="261937" y="197643"/>
                  </a:lnTo>
                  <a:lnTo>
                    <a:pt x="290512" y="216693"/>
                  </a:lnTo>
                  <a:lnTo>
                    <a:pt x="428625" y="292893"/>
                  </a:lnTo>
                  <a:lnTo>
                    <a:pt x="711993" y="428625"/>
                  </a:lnTo>
                  <a:lnTo>
                    <a:pt x="985837" y="547687"/>
                  </a:lnTo>
                  <a:lnTo>
                    <a:pt x="1240631" y="657225"/>
                  </a:lnTo>
                  <a:lnTo>
                    <a:pt x="1514475" y="759618"/>
                  </a:lnTo>
                  <a:lnTo>
                    <a:pt x="1752600" y="840581"/>
                  </a:lnTo>
                  <a:lnTo>
                    <a:pt x="1866900" y="873918"/>
                  </a:lnTo>
                  <a:lnTo>
                    <a:pt x="1907381" y="878681"/>
                  </a:lnTo>
                  <a:lnTo>
                    <a:pt x="1952625" y="878681"/>
                  </a:lnTo>
                  <a:lnTo>
                    <a:pt x="2016918" y="866775"/>
                  </a:lnTo>
                  <a:lnTo>
                    <a:pt x="2102643" y="838200"/>
                  </a:lnTo>
                  <a:lnTo>
                    <a:pt x="2178843" y="802481"/>
                  </a:lnTo>
                  <a:lnTo>
                    <a:pt x="2219325" y="776287"/>
                  </a:lnTo>
                  <a:lnTo>
                    <a:pt x="2235993" y="766762"/>
                  </a:lnTo>
                  <a:lnTo>
                    <a:pt x="2257425" y="762000"/>
                  </a:lnTo>
                  <a:lnTo>
                    <a:pt x="2271712" y="762000"/>
                  </a:lnTo>
                  <a:lnTo>
                    <a:pt x="2281237" y="766762"/>
                  </a:lnTo>
                  <a:lnTo>
                    <a:pt x="2286000" y="781050"/>
                  </a:lnTo>
                  <a:lnTo>
                    <a:pt x="2281237" y="804862"/>
                  </a:lnTo>
                  <a:lnTo>
                    <a:pt x="2252662" y="852487"/>
                  </a:lnTo>
                  <a:lnTo>
                    <a:pt x="2174081" y="952500"/>
                  </a:lnTo>
                  <a:lnTo>
                    <a:pt x="2102643" y="1038225"/>
                  </a:lnTo>
                  <a:lnTo>
                    <a:pt x="2047875" y="1090612"/>
                  </a:lnTo>
                  <a:lnTo>
                    <a:pt x="2007393" y="1123950"/>
                  </a:lnTo>
                  <a:lnTo>
                    <a:pt x="1962150" y="1159668"/>
                  </a:lnTo>
                  <a:lnTo>
                    <a:pt x="1907381" y="1195387"/>
                  </a:lnTo>
                  <a:lnTo>
                    <a:pt x="1876425" y="1204912"/>
                  </a:lnTo>
                  <a:lnTo>
                    <a:pt x="1843087" y="1207293"/>
                  </a:lnTo>
                  <a:lnTo>
                    <a:pt x="1802606" y="1200150"/>
                  </a:lnTo>
                  <a:lnTo>
                    <a:pt x="1766887" y="1173956"/>
                  </a:lnTo>
                  <a:lnTo>
                    <a:pt x="1724025" y="1147762"/>
                  </a:lnTo>
                  <a:lnTo>
                    <a:pt x="1569243" y="1066800"/>
                  </a:lnTo>
                  <a:lnTo>
                    <a:pt x="1214437" y="895350"/>
                  </a:lnTo>
                  <a:lnTo>
                    <a:pt x="1019175" y="7881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26">
              <a:extLst>
                <a:ext uri="{FF2B5EF4-FFF2-40B4-BE49-F238E27FC236}">
                  <a16:creationId xmlns:a16="http://schemas.microsoft.com/office/drawing/2014/main" id="{02AB3DC6-9401-4A08-8161-815A57AC02BF}"/>
                </a:ext>
              </a:extLst>
            </p:cNvPr>
            <p:cNvSpPr/>
            <p:nvPr/>
          </p:nvSpPr>
          <p:spPr>
            <a:xfrm>
              <a:off x="6257925" y="5126038"/>
              <a:ext cx="1804988" cy="654050"/>
            </a:xfrm>
            <a:custGeom>
              <a:avLst/>
              <a:gdLst>
                <a:gd name="connsiteX0" fmla="*/ 888206 w 1804988"/>
                <a:gd name="connsiteY0" fmla="*/ 361950 h 652463"/>
                <a:gd name="connsiteX1" fmla="*/ 542925 w 1804988"/>
                <a:gd name="connsiteY1" fmla="*/ 483394 h 652463"/>
                <a:gd name="connsiteX2" fmla="*/ 292894 w 1804988"/>
                <a:gd name="connsiteY2" fmla="*/ 571500 h 652463"/>
                <a:gd name="connsiteX3" fmla="*/ 202406 w 1804988"/>
                <a:gd name="connsiteY3" fmla="*/ 607219 h 652463"/>
                <a:gd name="connsiteX4" fmla="*/ 152400 w 1804988"/>
                <a:gd name="connsiteY4" fmla="*/ 633413 h 652463"/>
                <a:gd name="connsiteX5" fmla="*/ 130969 w 1804988"/>
                <a:gd name="connsiteY5" fmla="*/ 642938 h 652463"/>
                <a:gd name="connsiteX6" fmla="*/ 114300 w 1804988"/>
                <a:gd name="connsiteY6" fmla="*/ 650082 h 652463"/>
                <a:gd name="connsiteX7" fmla="*/ 95250 w 1804988"/>
                <a:gd name="connsiteY7" fmla="*/ 652463 h 652463"/>
                <a:gd name="connsiteX8" fmla="*/ 71438 w 1804988"/>
                <a:gd name="connsiteY8" fmla="*/ 647700 h 652463"/>
                <a:gd name="connsiteX9" fmla="*/ 50006 w 1804988"/>
                <a:gd name="connsiteY9" fmla="*/ 635794 h 652463"/>
                <a:gd name="connsiteX10" fmla="*/ 38100 w 1804988"/>
                <a:gd name="connsiteY10" fmla="*/ 621507 h 652463"/>
                <a:gd name="connsiteX11" fmla="*/ 26194 w 1804988"/>
                <a:gd name="connsiteY11" fmla="*/ 604838 h 652463"/>
                <a:gd name="connsiteX12" fmla="*/ 14288 w 1804988"/>
                <a:gd name="connsiteY12" fmla="*/ 585788 h 652463"/>
                <a:gd name="connsiteX13" fmla="*/ 4763 w 1804988"/>
                <a:gd name="connsiteY13" fmla="*/ 557213 h 652463"/>
                <a:gd name="connsiteX14" fmla="*/ 0 w 1804988"/>
                <a:gd name="connsiteY14" fmla="*/ 521494 h 652463"/>
                <a:gd name="connsiteX15" fmla="*/ 0 w 1804988"/>
                <a:gd name="connsiteY15" fmla="*/ 466725 h 652463"/>
                <a:gd name="connsiteX16" fmla="*/ 9525 w 1804988"/>
                <a:gd name="connsiteY16" fmla="*/ 407194 h 652463"/>
                <a:gd name="connsiteX17" fmla="*/ 30956 w 1804988"/>
                <a:gd name="connsiteY17" fmla="*/ 361950 h 652463"/>
                <a:gd name="connsiteX18" fmla="*/ 290513 w 1804988"/>
                <a:gd name="connsiteY18" fmla="*/ 295275 h 652463"/>
                <a:gd name="connsiteX19" fmla="*/ 319088 w 1804988"/>
                <a:gd name="connsiteY19" fmla="*/ 304800 h 652463"/>
                <a:gd name="connsiteX20" fmla="*/ 345281 w 1804988"/>
                <a:gd name="connsiteY20" fmla="*/ 311944 h 652463"/>
                <a:gd name="connsiteX21" fmla="*/ 364331 w 1804988"/>
                <a:gd name="connsiteY21" fmla="*/ 311944 h 652463"/>
                <a:gd name="connsiteX22" fmla="*/ 407194 w 1804988"/>
                <a:gd name="connsiteY22" fmla="*/ 300038 h 652463"/>
                <a:gd name="connsiteX23" fmla="*/ 681038 w 1804988"/>
                <a:gd name="connsiteY23" fmla="*/ 235744 h 652463"/>
                <a:gd name="connsiteX24" fmla="*/ 940594 w 1804988"/>
                <a:gd name="connsiteY24" fmla="*/ 178594 h 652463"/>
                <a:gd name="connsiteX25" fmla="*/ 1166813 w 1804988"/>
                <a:gd name="connsiteY25" fmla="*/ 130969 h 652463"/>
                <a:gd name="connsiteX26" fmla="*/ 1504950 w 1804988"/>
                <a:gd name="connsiteY26" fmla="*/ 61913 h 652463"/>
                <a:gd name="connsiteX27" fmla="*/ 1774031 w 1804988"/>
                <a:gd name="connsiteY27" fmla="*/ 0 h 652463"/>
                <a:gd name="connsiteX28" fmla="*/ 1804988 w 1804988"/>
                <a:gd name="connsiteY28" fmla="*/ 66675 h 652463"/>
                <a:gd name="connsiteX29" fmla="*/ 1657350 w 1804988"/>
                <a:gd name="connsiteY29" fmla="*/ 109538 h 652463"/>
                <a:gd name="connsiteX30" fmla="*/ 1407319 w 1804988"/>
                <a:gd name="connsiteY30" fmla="*/ 192882 h 652463"/>
                <a:gd name="connsiteX31" fmla="*/ 1147763 w 1804988"/>
                <a:gd name="connsiteY31" fmla="*/ 278607 h 652463"/>
                <a:gd name="connsiteX32" fmla="*/ 888206 w 1804988"/>
                <a:gd name="connsiteY32" fmla="*/ 361950 h 6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804988" h="652463">
                  <a:moveTo>
                    <a:pt x="888206" y="361950"/>
                  </a:moveTo>
                  <a:lnTo>
                    <a:pt x="542925" y="483394"/>
                  </a:lnTo>
                  <a:lnTo>
                    <a:pt x="292894" y="571500"/>
                  </a:lnTo>
                  <a:lnTo>
                    <a:pt x="202406" y="607219"/>
                  </a:lnTo>
                  <a:lnTo>
                    <a:pt x="152400" y="633413"/>
                  </a:lnTo>
                  <a:lnTo>
                    <a:pt x="130969" y="642938"/>
                  </a:lnTo>
                  <a:lnTo>
                    <a:pt x="114300" y="650082"/>
                  </a:lnTo>
                  <a:lnTo>
                    <a:pt x="95250" y="652463"/>
                  </a:lnTo>
                  <a:lnTo>
                    <a:pt x="71438" y="647700"/>
                  </a:lnTo>
                  <a:lnTo>
                    <a:pt x="50006" y="635794"/>
                  </a:lnTo>
                  <a:lnTo>
                    <a:pt x="38100" y="621507"/>
                  </a:lnTo>
                  <a:lnTo>
                    <a:pt x="26194" y="604838"/>
                  </a:lnTo>
                  <a:lnTo>
                    <a:pt x="14288" y="585788"/>
                  </a:lnTo>
                  <a:lnTo>
                    <a:pt x="4763" y="557213"/>
                  </a:lnTo>
                  <a:lnTo>
                    <a:pt x="0" y="521494"/>
                  </a:lnTo>
                  <a:lnTo>
                    <a:pt x="0" y="466725"/>
                  </a:lnTo>
                  <a:lnTo>
                    <a:pt x="9525" y="407194"/>
                  </a:lnTo>
                  <a:lnTo>
                    <a:pt x="30956" y="361950"/>
                  </a:lnTo>
                  <a:lnTo>
                    <a:pt x="290513" y="295275"/>
                  </a:lnTo>
                  <a:lnTo>
                    <a:pt x="319088" y="304800"/>
                  </a:lnTo>
                  <a:lnTo>
                    <a:pt x="345281" y="311944"/>
                  </a:lnTo>
                  <a:lnTo>
                    <a:pt x="364331" y="311944"/>
                  </a:lnTo>
                  <a:lnTo>
                    <a:pt x="407194" y="300038"/>
                  </a:lnTo>
                  <a:lnTo>
                    <a:pt x="681038" y="235744"/>
                  </a:lnTo>
                  <a:lnTo>
                    <a:pt x="940594" y="178594"/>
                  </a:lnTo>
                  <a:lnTo>
                    <a:pt x="1166813" y="130969"/>
                  </a:lnTo>
                  <a:lnTo>
                    <a:pt x="1504950" y="61913"/>
                  </a:lnTo>
                  <a:lnTo>
                    <a:pt x="1774031" y="0"/>
                  </a:lnTo>
                  <a:lnTo>
                    <a:pt x="1804988" y="66675"/>
                  </a:lnTo>
                  <a:lnTo>
                    <a:pt x="1657350" y="109538"/>
                  </a:lnTo>
                  <a:lnTo>
                    <a:pt x="1407319" y="192882"/>
                  </a:lnTo>
                  <a:lnTo>
                    <a:pt x="1147763" y="278607"/>
                  </a:lnTo>
                  <a:lnTo>
                    <a:pt x="888206" y="3619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27">
              <a:extLst>
                <a:ext uri="{FF2B5EF4-FFF2-40B4-BE49-F238E27FC236}">
                  <a16:creationId xmlns:a16="http://schemas.microsoft.com/office/drawing/2014/main" id="{D06899F4-EC28-4EA5-8BFF-49968A8D5692}"/>
                </a:ext>
              </a:extLst>
            </p:cNvPr>
            <p:cNvSpPr/>
            <p:nvPr/>
          </p:nvSpPr>
          <p:spPr>
            <a:xfrm>
              <a:off x="7523164" y="4305300"/>
              <a:ext cx="911225" cy="1474788"/>
            </a:xfrm>
            <a:custGeom>
              <a:avLst/>
              <a:gdLst>
                <a:gd name="connsiteX0" fmla="*/ 554831 w 912019"/>
                <a:gd name="connsiteY0" fmla="*/ 1092994 h 1473994"/>
                <a:gd name="connsiteX1" fmla="*/ 464344 w 912019"/>
                <a:gd name="connsiteY1" fmla="*/ 909638 h 1473994"/>
                <a:gd name="connsiteX2" fmla="*/ 438150 w 912019"/>
                <a:gd name="connsiteY2" fmla="*/ 835819 h 1473994"/>
                <a:gd name="connsiteX3" fmla="*/ 292894 w 912019"/>
                <a:gd name="connsiteY3" fmla="*/ 561975 h 1473994"/>
                <a:gd name="connsiteX4" fmla="*/ 178594 w 912019"/>
                <a:gd name="connsiteY4" fmla="*/ 352425 h 1473994"/>
                <a:gd name="connsiteX5" fmla="*/ 76200 w 912019"/>
                <a:gd name="connsiteY5" fmla="*/ 166688 h 1473994"/>
                <a:gd name="connsiteX6" fmla="*/ 38100 w 912019"/>
                <a:gd name="connsiteY6" fmla="*/ 100013 h 1473994"/>
                <a:gd name="connsiteX7" fmla="*/ 16669 w 912019"/>
                <a:gd name="connsiteY7" fmla="*/ 66675 h 1473994"/>
                <a:gd name="connsiteX8" fmla="*/ 4762 w 912019"/>
                <a:gd name="connsiteY8" fmla="*/ 38100 h 1473994"/>
                <a:gd name="connsiteX9" fmla="*/ 0 w 912019"/>
                <a:gd name="connsiteY9" fmla="*/ 21431 h 1473994"/>
                <a:gd name="connsiteX10" fmla="*/ 2381 w 912019"/>
                <a:gd name="connsiteY10" fmla="*/ 7144 h 1473994"/>
                <a:gd name="connsiteX11" fmla="*/ 11906 w 912019"/>
                <a:gd name="connsiteY11" fmla="*/ 0 h 1473994"/>
                <a:gd name="connsiteX12" fmla="*/ 26194 w 912019"/>
                <a:gd name="connsiteY12" fmla="*/ 0 h 1473994"/>
                <a:gd name="connsiteX13" fmla="*/ 47625 w 912019"/>
                <a:gd name="connsiteY13" fmla="*/ 4763 h 1473994"/>
                <a:gd name="connsiteX14" fmla="*/ 64294 w 912019"/>
                <a:gd name="connsiteY14" fmla="*/ 16669 h 1473994"/>
                <a:gd name="connsiteX15" fmla="*/ 154781 w 912019"/>
                <a:gd name="connsiteY15" fmla="*/ 121444 h 1473994"/>
                <a:gd name="connsiteX16" fmla="*/ 304800 w 912019"/>
                <a:gd name="connsiteY16" fmla="*/ 295275 h 1473994"/>
                <a:gd name="connsiteX17" fmla="*/ 428625 w 912019"/>
                <a:gd name="connsiteY17" fmla="*/ 442913 h 1473994"/>
                <a:gd name="connsiteX18" fmla="*/ 559594 w 912019"/>
                <a:gd name="connsiteY18" fmla="*/ 597694 h 1473994"/>
                <a:gd name="connsiteX19" fmla="*/ 681037 w 912019"/>
                <a:gd name="connsiteY19" fmla="*/ 738188 h 1473994"/>
                <a:gd name="connsiteX20" fmla="*/ 781050 w 912019"/>
                <a:gd name="connsiteY20" fmla="*/ 854869 h 1473994"/>
                <a:gd name="connsiteX21" fmla="*/ 842962 w 912019"/>
                <a:gd name="connsiteY21" fmla="*/ 926306 h 1473994"/>
                <a:gd name="connsiteX22" fmla="*/ 857250 w 912019"/>
                <a:gd name="connsiteY22" fmla="*/ 971550 h 1473994"/>
                <a:gd name="connsiteX23" fmla="*/ 873919 w 912019"/>
                <a:gd name="connsiteY23" fmla="*/ 1019175 h 1473994"/>
                <a:gd name="connsiteX24" fmla="*/ 890587 w 912019"/>
                <a:gd name="connsiteY24" fmla="*/ 1104900 h 1473994"/>
                <a:gd name="connsiteX25" fmla="*/ 902494 w 912019"/>
                <a:gd name="connsiteY25" fmla="*/ 1183481 h 1473994"/>
                <a:gd name="connsiteX26" fmla="*/ 907256 w 912019"/>
                <a:gd name="connsiteY26" fmla="*/ 1235869 h 1473994"/>
                <a:gd name="connsiteX27" fmla="*/ 912019 w 912019"/>
                <a:gd name="connsiteY27" fmla="*/ 1281113 h 1473994"/>
                <a:gd name="connsiteX28" fmla="*/ 909637 w 912019"/>
                <a:gd name="connsiteY28" fmla="*/ 1326356 h 1473994"/>
                <a:gd name="connsiteX29" fmla="*/ 900112 w 912019"/>
                <a:gd name="connsiteY29" fmla="*/ 1362075 h 1473994"/>
                <a:gd name="connsiteX30" fmla="*/ 883444 w 912019"/>
                <a:gd name="connsiteY30" fmla="*/ 1402556 h 1473994"/>
                <a:gd name="connsiteX31" fmla="*/ 859631 w 912019"/>
                <a:gd name="connsiteY31" fmla="*/ 1438275 h 1473994"/>
                <a:gd name="connsiteX32" fmla="*/ 835819 w 912019"/>
                <a:gd name="connsiteY32" fmla="*/ 1466850 h 1473994"/>
                <a:gd name="connsiteX33" fmla="*/ 807244 w 912019"/>
                <a:gd name="connsiteY33" fmla="*/ 1473994 h 1473994"/>
                <a:gd name="connsiteX34" fmla="*/ 769144 w 912019"/>
                <a:gd name="connsiteY34" fmla="*/ 1473994 h 1473994"/>
                <a:gd name="connsiteX35" fmla="*/ 723900 w 912019"/>
                <a:gd name="connsiteY35" fmla="*/ 1454944 h 1473994"/>
                <a:gd name="connsiteX36" fmla="*/ 707231 w 912019"/>
                <a:gd name="connsiteY36" fmla="*/ 1440656 h 1473994"/>
                <a:gd name="connsiteX37" fmla="*/ 661987 w 912019"/>
                <a:gd name="connsiteY37" fmla="*/ 1340644 h 1473994"/>
                <a:gd name="connsiteX38" fmla="*/ 607219 w 912019"/>
                <a:gd name="connsiteY38" fmla="*/ 1207294 h 1473994"/>
                <a:gd name="connsiteX39" fmla="*/ 554831 w 912019"/>
                <a:gd name="connsiteY39" fmla="*/ 1092994 h 147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12019" h="1473994">
                  <a:moveTo>
                    <a:pt x="554831" y="1092994"/>
                  </a:moveTo>
                  <a:lnTo>
                    <a:pt x="464344" y="909638"/>
                  </a:lnTo>
                  <a:lnTo>
                    <a:pt x="438150" y="835819"/>
                  </a:lnTo>
                  <a:lnTo>
                    <a:pt x="292894" y="561975"/>
                  </a:lnTo>
                  <a:lnTo>
                    <a:pt x="178594" y="352425"/>
                  </a:lnTo>
                  <a:lnTo>
                    <a:pt x="76200" y="166688"/>
                  </a:lnTo>
                  <a:lnTo>
                    <a:pt x="38100" y="100013"/>
                  </a:lnTo>
                  <a:lnTo>
                    <a:pt x="16669" y="66675"/>
                  </a:lnTo>
                  <a:lnTo>
                    <a:pt x="4762" y="38100"/>
                  </a:lnTo>
                  <a:lnTo>
                    <a:pt x="0" y="21431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26194" y="0"/>
                  </a:lnTo>
                  <a:lnTo>
                    <a:pt x="47625" y="4763"/>
                  </a:lnTo>
                  <a:lnTo>
                    <a:pt x="64294" y="16669"/>
                  </a:lnTo>
                  <a:lnTo>
                    <a:pt x="154781" y="121444"/>
                  </a:lnTo>
                  <a:lnTo>
                    <a:pt x="304800" y="295275"/>
                  </a:lnTo>
                  <a:lnTo>
                    <a:pt x="428625" y="442913"/>
                  </a:lnTo>
                  <a:lnTo>
                    <a:pt x="559594" y="597694"/>
                  </a:lnTo>
                  <a:lnTo>
                    <a:pt x="681037" y="738188"/>
                  </a:lnTo>
                  <a:lnTo>
                    <a:pt x="781050" y="854869"/>
                  </a:lnTo>
                  <a:lnTo>
                    <a:pt x="842962" y="926306"/>
                  </a:lnTo>
                  <a:lnTo>
                    <a:pt x="857250" y="971550"/>
                  </a:lnTo>
                  <a:lnTo>
                    <a:pt x="873919" y="1019175"/>
                  </a:lnTo>
                  <a:lnTo>
                    <a:pt x="890587" y="1104900"/>
                  </a:lnTo>
                  <a:lnTo>
                    <a:pt x="902494" y="1183481"/>
                  </a:lnTo>
                  <a:lnTo>
                    <a:pt x="907256" y="1235869"/>
                  </a:lnTo>
                  <a:lnTo>
                    <a:pt x="912019" y="1281113"/>
                  </a:lnTo>
                  <a:lnTo>
                    <a:pt x="909637" y="1326356"/>
                  </a:lnTo>
                  <a:lnTo>
                    <a:pt x="900112" y="1362075"/>
                  </a:lnTo>
                  <a:lnTo>
                    <a:pt x="883444" y="1402556"/>
                  </a:lnTo>
                  <a:lnTo>
                    <a:pt x="859631" y="1438275"/>
                  </a:lnTo>
                  <a:lnTo>
                    <a:pt x="835819" y="1466850"/>
                  </a:lnTo>
                  <a:lnTo>
                    <a:pt x="807244" y="1473994"/>
                  </a:lnTo>
                  <a:lnTo>
                    <a:pt x="769144" y="1473994"/>
                  </a:lnTo>
                  <a:lnTo>
                    <a:pt x="723900" y="1454944"/>
                  </a:lnTo>
                  <a:lnTo>
                    <a:pt x="707231" y="1440656"/>
                  </a:lnTo>
                  <a:lnTo>
                    <a:pt x="661987" y="1340644"/>
                  </a:lnTo>
                  <a:lnTo>
                    <a:pt x="607219" y="1207294"/>
                  </a:lnTo>
                  <a:lnTo>
                    <a:pt x="554831" y="1092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8253412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632E1C36-9934-452D-B3F3-5103A51E784E}"/>
              </a:ext>
            </a:extLst>
          </p:cNvPr>
          <p:cNvSpPr/>
          <p:nvPr/>
        </p:nvSpPr>
        <p:spPr>
          <a:xfrm>
            <a:off x="3800476" y="1446213"/>
            <a:ext cx="868363" cy="1014412"/>
          </a:xfrm>
          <a:custGeom>
            <a:avLst/>
            <a:gdLst>
              <a:gd name="connsiteX0" fmla="*/ 273844 w 869156"/>
              <a:gd name="connsiteY0" fmla="*/ 602456 h 1014412"/>
              <a:gd name="connsiteX1" fmla="*/ 323850 w 869156"/>
              <a:gd name="connsiteY1" fmla="*/ 528637 h 1014412"/>
              <a:gd name="connsiteX2" fmla="*/ 376238 w 869156"/>
              <a:gd name="connsiteY2" fmla="*/ 447675 h 1014412"/>
              <a:gd name="connsiteX3" fmla="*/ 414338 w 869156"/>
              <a:gd name="connsiteY3" fmla="*/ 381000 h 1014412"/>
              <a:gd name="connsiteX4" fmla="*/ 450056 w 869156"/>
              <a:gd name="connsiteY4" fmla="*/ 314325 h 1014412"/>
              <a:gd name="connsiteX5" fmla="*/ 471488 w 869156"/>
              <a:gd name="connsiteY5" fmla="*/ 264318 h 1014412"/>
              <a:gd name="connsiteX6" fmla="*/ 478631 w 869156"/>
              <a:gd name="connsiteY6" fmla="*/ 247650 h 1014412"/>
              <a:gd name="connsiteX7" fmla="*/ 488156 w 869156"/>
              <a:gd name="connsiteY7" fmla="*/ 214312 h 1014412"/>
              <a:gd name="connsiteX8" fmla="*/ 492919 w 869156"/>
              <a:gd name="connsiteY8" fmla="*/ 180975 h 1014412"/>
              <a:gd name="connsiteX9" fmla="*/ 488156 w 869156"/>
              <a:gd name="connsiteY9" fmla="*/ 142875 h 1014412"/>
              <a:gd name="connsiteX10" fmla="*/ 476250 w 869156"/>
              <a:gd name="connsiteY10" fmla="*/ 116681 h 1014412"/>
              <a:gd name="connsiteX11" fmla="*/ 461963 w 869156"/>
              <a:gd name="connsiteY11" fmla="*/ 97631 h 1014412"/>
              <a:gd name="connsiteX12" fmla="*/ 440531 w 869156"/>
              <a:gd name="connsiteY12" fmla="*/ 83343 h 1014412"/>
              <a:gd name="connsiteX13" fmla="*/ 402431 w 869156"/>
              <a:gd name="connsiteY13" fmla="*/ 71437 h 1014412"/>
              <a:gd name="connsiteX14" fmla="*/ 385763 w 869156"/>
              <a:gd name="connsiteY14" fmla="*/ 64293 h 1014412"/>
              <a:gd name="connsiteX15" fmla="*/ 369094 w 869156"/>
              <a:gd name="connsiteY15" fmla="*/ 45243 h 1014412"/>
              <a:gd name="connsiteX16" fmla="*/ 361950 w 869156"/>
              <a:gd name="connsiteY16" fmla="*/ 23812 h 1014412"/>
              <a:gd name="connsiteX17" fmla="*/ 364331 w 869156"/>
              <a:gd name="connsiteY17" fmla="*/ 14287 h 1014412"/>
              <a:gd name="connsiteX18" fmla="*/ 371475 w 869156"/>
              <a:gd name="connsiteY18" fmla="*/ 4762 h 1014412"/>
              <a:gd name="connsiteX19" fmla="*/ 397669 w 869156"/>
              <a:gd name="connsiteY19" fmla="*/ 0 h 1014412"/>
              <a:gd name="connsiteX20" fmla="*/ 447675 w 869156"/>
              <a:gd name="connsiteY20" fmla="*/ 4762 h 1014412"/>
              <a:gd name="connsiteX21" fmla="*/ 540544 w 869156"/>
              <a:gd name="connsiteY21" fmla="*/ 26193 h 1014412"/>
              <a:gd name="connsiteX22" fmla="*/ 626269 w 869156"/>
              <a:gd name="connsiteY22" fmla="*/ 52387 h 1014412"/>
              <a:gd name="connsiteX23" fmla="*/ 695325 w 869156"/>
              <a:gd name="connsiteY23" fmla="*/ 80962 h 1014412"/>
              <a:gd name="connsiteX24" fmla="*/ 764381 w 869156"/>
              <a:gd name="connsiteY24" fmla="*/ 116681 h 1014412"/>
              <a:gd name="connsiteX25" fmla="*/ 809625 w 869156"/>
              <a:gd name="connsiteY25" fmla="*/ 150018 h 1014412"/>
              <a:gd name="connsiteX26" fmla="*/ 835819 w 869156"/>
              <a:gd name="connsiteY26" fmla="*/ 171450 h 1014412"/>
              <a:gd name="connsiteX27" fmla="*/ 857250 w 869156"/>
              <a:gd name="connsiteY27" fmla="*/ 195262 h 1014412"/>
              <a:gd name="connsiteX28" fmla="*/ 866775 w 869156"/>
              <a:gd name="connsiteY28" fmla="*/ 214312 h 1014412"/>
              <a:gd name="connsiteX29" fmla="*/ 869156 w 869156"/>
              <a:gd name="connsiteY29" fmla="*/ 230981 h 1014412"/>
              <a:gd name="connsiteX30" fmla="*/ 869156 w 869156"/>
              <a:gd name="connsiteY30" fmla="*/ 252412 h 1014412"/>
              <a:gd name="connsiteX31" fmla="*/ 852488 w 869156"/>
              <a:gd name="connsiteY31" fmla="*/ 269081 h 1014412"/>
              <a:gd name="connsiteX32" fmla="*/ 823913 w 869156"/>
              <a:gd name="connsiteY32" fmla="*/ 283368 h 1014412"/>
              <a:gd name="connsiteX33" fmla="*/ 792956 w 869156"/>
              <a:gd name="connsiteY33" fmla="*/ 297656 h 1014412"/>
              <a:gd name="connsiteX34" fmla="*/ 750094 w 869156"/>
              <a:gd name="connsiteY34" fmla="*/ 316706 h 1014412"/>
              <a:gd name="connsiteX35" fmla="*/ 719138 w 869156"/>
              <a:gd name="connsiteY35" fmla="*/ 338137 h 1014412"/>
              <a:gd name="connsiteX36" fmla="*/ 690563 w 869156"/>
              <a:gd name="connsiteY36" fmla="*/ 371475 h 1014412"/>
              <a:gd name="connsiteX37" fmla="*/ 666750 w 869156"/>
              <a:gd name="connsiteY37" fmla="*/ 409575 h 1014412"/>
              <a:gd name="connsiteX38" fmla="*/ 640556 w 869156"/>
              <a:gd name="connsiteY38" fmla="*/ 440531 h 1014412"/>
              <a:gd name="connsiteX39" fmla="*/ 604838 w 869156"/>
              <a:gd name="connsiteY39" fmla="*/ 483393 h 1014412"/>
              <a:gd name="connsiteX40" fmla="*/ 507206 w 869156"/>
              <a:gd name="connsiteY40" fmla="*/ 597693 h 1014412"/>
              <a:gd name="connsiteX41" fmla="*/ 423863 w 869156"/>
              <a:gd name="connsiteY41" fmla="*/ 688181 h 1014412"/>
              <a:gd name="connsiteX42" fmla="*/ 314325 w 869156"/>
              <a:gd name="connsiteY42" fmla="*/ 790575 h 1014412"/>
              <a:gd name="connsiteX43" fmla="*/ 223838 w 869156"/>
              <a:gd name="connsiteY43" fmla="*/ 871537 h 1014412"/>
              <a:gd name="connsiteX44" fmla="*/ 116681 w 869156"/>
              <a:gd name="connsiteY44" fmla="*/ 957262 h 1014412"/>
              <a:gd name="connsiteX45" fmla="*/ 64294 w 869156"/>
              <a:gd name="connsiteY45" fmla="*/ 995362 h 1014412"/>
              <a:gd name="connsiteX46" fmla="*/ 38100 w 869156"/>
              <a:gd name="connsiteY46" fmla="*/ 1012031 h 1014412"/>
              <a:gd name="connsiteX47" fmla="*/ 23813 w 869156"/>
              <a:gd name="connsiteY47" fmla="*/ 1014412 h 1014412"/>
              <a:gd name="connsiteX48" fmla="*/ 9525 w 869156"/>
              <a:gd name="connsiteY48" fmla="*/ 1014412 h 1014412"/>
              <a:gd name="connsiteX49" fmla="*/ 0 w 869156"/>
              <a:gd name="connsiteY49" fmla="*/ 1007268 h 1014412"/>
              <a:gd name="connsiteX50" fmla="*/ 0 w 869156"/>
              <a:gd name="connsiteY50" fmla="*/ 988218 h 1014412"/>
              <a:gd name="connsiteX51" fmla="*/ 9525 w 869156"/>
              <a:gd name="connsiteY51" fmla="*/ 962025 h 1014412"/>
              <a:gd name="connsiteX52" fmla="*/ 33338 w 869156"/>
              <a:gd name="connsiteY52" fmla="*/ 928687 h 1014412"/>
              <a:gd name="connsiteX53" fmla="*/ 107156 w 869156"/>
              <a:gd name="connsiteY53" fmla="*/ 835818 h 1014412"/>
              <a:gd name="connsiteX54" fmla="*/ 185738 w 869156"/>
              <a:gd name="connsiteY54" fmla="*/ 731043 h 1014412"/>
              <a:gd name="connsiteX55" fmla="*/ 273844 w 869156"/>
              <a:gd name="connsiteY55" fmla="*/ 602456 h 1014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869156" h="1014412">
                <a:moveTo>
                  <a:pt x="273844" y="602456"/>
                </a:moveTo>
                <a:lnTo>
                  <a:pt x="323850" y="528637"/>
                </a:lnTo>
                <a:lnTo>
                  <a:pt x="376238" y="447675"/>
                </a:lnTo>
                <a:lnTo>
                  <a:pt x="414338" y="381000"/>
                </a:lnTo>
                <a:lnTo>
                  <a:pt x="450056" y="314325"/>
                </a:lnTo>
                <a:lnTo>
                  <a:pt x="471488" y="264318"/>
                </a:lnTo>
                <a:lnTo>
                  <a:pt x="478631" y="247650"/>
                </a:lnTo>
                <a:lnTo>
                  <a:pt x="488156" y="214312"/>
                </a:lnTo>
                <a:lnTo>
                  <a:pt x="492919" y="180975"/>
                </a:lnTo>
                <a:lnTo>
                  <a:pt x="488156" y="142875"/>
                </a:lnTo>
                <a:lnTo>
                  <a:pt x="476250" y="116681"/>
                </a:lnTo>
                <a:lnTo>
                  <a:pt x="461963" y="97631"/>
                </a:lnTo>
                <a:lnTo>
                  <a:pt x="440531" y="83343"/>
                </a:lnTo>
                <a:lnTo>
                  <a:pt x="402431" y="71437"/>
                </a:lnTo>
                <a:lnTo>
                  <a:pt x="385763" y="64293"/>
                </a:lnTo>
                <a:lnTo>
                  <a:pt x="369094" y="45243"/>
                </a:lnTo>
                <a:lnTo>
                  <a:pt x="361950" y="23812"/>
                </a:lnTo>
                <a:lnTo>
                  <a:pt x="364331" y="14287"/>
                </a:lnTo>
                <a:lnTo>
                  <a:pt x="371475" y="4762"/>
                </a:lnTo>
                <a:lnTo>
                  <a:pt x="397669" y="0"/>
                </a:lnTo>
                <a:lnTo>
                  <a:pt x="447675" y="4762"/>
                </a:lnTo>
                <a:lnTo>
                  <a:pt x="540544" y="26193"/>
                </a:lnTo>
                <a:lnTo>
                  <a:pt x="626269" y="52387"/>
                </a:lnTo>
                <a:lnTo>
                  <a:pt x="695325" y="80962"/>
                </a:lnTo>
                <a:lnTo>
                  <a:pt x="764381" y="116681"/>
                </a:lnTo>
                <a:lnTo>
                  <a:pt x="809625" y="150018"/>
                </a:lnTo>
                <a:lnTo>
                  <a:pt x="835819" y="171450"/>
                </a:lnTo>
                <a:lnTo>
                  <a:pt x="857250" y="195262"/>
                </a:lnTo>
                <a:lnTo>
                  <a:pt x="866775" y="214312"/>
                </a:lnTo>
                <a:lnTo>
                  <a:pt x="869156" y="230981"/>
                </a:lnTo>
                <a:lnTo>
                  <a:pt x="869156" y="252412"/>
                </a:lnTo>
                <a:lnTo>
                  <a:pt x="852488" y="269081"/>
                </a:lnTo>
                <a:lnTo>
                  <a:pt x="823913" y="283368"/>
                </a:lnTo>
                <a:lnTo>
                  <a:pt x="792956" y="297656"/>
                </a:lnTo>
                <a:lnTo>
                  <a:pt x="750094" y="316706"/>
                </a:lnTo>
                <a:lnTo>
                  <a:pt x="719138" y="338137"/>
                </a:lnTo>
                <a:lnTo>
                  <a:pt x="690563" y="371475"/>
                </a:lnTo>
                <a:lnTo>
                  <a:pt x="666750" y="409575"/>
                </a:lnTo>
                <a:lnTo>
                  <a:pt x="640556" y="440531"/>
                </a:lnTo>
                <a:lnTo>
                  <a:pt x="604838" y="483393"/>
                </a:lnTo>
                <a:lnTo>
                  <a:pt x="507206" y="597693"/>
                </a:lnTo>
                <a:lnTo>
                  <a:pt x="423863" y="688181"/>
                </a:lnTo>
                <a:lnTo>
                  <a:pt x="314325" y="790575"/>
                </a:lnTo>
                <a:lnTo>
                  <a:pt x="223838" y="871537"/>
                </a:lnTo>
                <a:lnTo>
                  <a:pt x="116681" y="957262"/>
                </a:lnTo>
                <a:lnTo>
                  <a:pt x="64294" y="995362"/>
                </a:lnTo>
                <a:lnTo>
                  <a:pt x="38100" y="1012031"/>
                </a:lnTo>
                <a:lnTo>
                  <a:pt x="23813" y="1014412"/>
                </a:lnTo>
                <a:lnTo>
                  <a:pt x="9525" y="1014412"/>
                </a:lnTo>
                <a:lnTo>
                  <a:pt x="0" y="1007268"/>
                </a:lnTo>
                <a:lnTo>
                  <a:pt x="0" y="988218"/>
                </a:lnTo>
                <a:lnTo>
                  <a:pt x="9525" y="962025"/>
                </a:lnTo>
                <a:lnTo>
                  <a:pt x="33338" y="928687"/>
                </a:lnTo>
                <a:lnTo>
                  <a:pt x="107156" y="835818"/>
                </a:lnTo>
                <a:lnTo>
                  <a:pt x="185738" y="731043"/>
                </a:lnTo>
                <a:lnTo>
                  <a:pt x="273844" y="6024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784FD1C2-F323-48BE-8895-C8529CED8559}"/>
              </a:ext>
            </a:extLst>
          </p:cNvPr>
          <p:cNvSpPr/>
          <p:nvPr/>
        </p:nvSpPr>
        <p:spPr>
          <a:xfrm>
            <a:off x="4019550" y="2894014"/>
            <a:ext cx="419100" cy="1063625"/>
          </a:xfrm>
          <a:custGeom>
            <a:avLst/>
            <a:gdLst>
              <a:gd name="connsiteX0" fmla="*/ 395288 w 419100"/>
              <a:gd name="connsiteY0" fmla="*/ 604837 h 1064418"/>
              <a:gd name="connsiteX1" fmla="*/ 371475 w 419100"/>
              <a:gd name="connsiteY1" fmla="*/ 402431 h 1064418"/>
              <a:gd name="connsiteX2" fmla="*/ 347663 w 419100"/>
              <a:gd name="connsiteY2" fmla="*/ 200025 h 1064418"/>
              <a:gd name="connsiteX3" fmla="*/ 326231 w 419100"/>
              <a:gd name="connsiteY3" fmla="*/ 90487 h 1064418"/>
              <a:gd name="connsiteX4" fmla="*/ 283369 w 419100"/>
              <a:gd name="connsiteY4" fmla="*/ 73818 h 1064418"/>
              <a:gd name="connsiteX5" fmla="*/ 233363 w 419100"/>
              <a:gd name="connsiteY5" fmla="*/ 52387 h 1064418"/>
              <a:gd name="connsiteX6" fmla="*/ 171450 w 419100"/>
              <a:gd name="connsiteY6" fmla="*/ 30956 h 1064418"/>
              <a:gd name="connsiteX7" fmla="*/ 123825 w 419100"/>
              <a:gd name="connsiteY7" fmla="*/ 14287 h 1064418"/>
              <a:gd name="connsiteX8" fmla="*/ 69056 w 419100"/>
              <a:gd name="connsiteY8" fmla="*/ 2381 h 1064418"/>
              <a:gd name="connsiteX9" fmla="*/ 35719 w 419100"/>
              <a:gd name="connsiteY9" fmla="*/ 0 h 1064418"/>
              <a:gd name="connsiteX10" fmla="*/ 19050 w 419100"/>
              <a:gd name="connsiteY10" fmla="*/ 2381 h 1064418"/>
              <a:gd name="connsiteX11" fmla="*/ 4763 w 419100"/>
              <a:gd name="connsiteY11" fmla="*/ 11906 h 1064418"/>
              <a:gd name="connsiteX12" fmla="*/ 0 w 419100"/>
              <a:gd name="connsiteY12" fmla="*/ 28575 h 1064418"/>
              <a:gd name="connsiteX13" fmla="*/ 7144 w 419100"/>
              <a:gd name="connsiteY13" fmla="*/ 52387 h 1064418"/>
              <a:gd name="connsiteX14" fmla="*/ 23813 w 419100"/>
              <a:gd name="connsiteY14" fmla="*/ 78581 h 1064418"/>
              <a:gd name="connsiteX15" fmla="*/ 52388 w 419100"/>
              <a:gd name="connsiteY15" fmla="*/ 107156 h 1064418"/>
              <a:gd name="connsiteX16" fmla="*/ 73819 w 419100"/>
              <a:gd name="connsiteY16" fmla="*/ 135731 h 1064418"/>
              <a:gd name="connsiteX17" fmla="*/ 95250 w 419100"/>
              <a:gd name="connsiteY17" fmla="*/ 171450 h 1064418"/>
              <a:gd name="connsiteX18" fmla="*/ 114300 w 419100"/>
              <a:gd name="connsiteY18" fmla="*/ 219075 h 1064418"/>
              <a:gd name="connsiteX19" fmla="*/ 126206 w 419100"/>
              <a:gd name="connsiteY19" fmla="*/ 269081 h 1064418"/>
              <a:gd name="connsiteX20" fmla="*/ 133350 w 419100"/>
              <a:gd name="connsiteY20" fmla="*/ 309562 h 1064418"/>
              <a:gd name="connsiteX21" fmla="*/ 140494 w 419100"/>
              <a:gd name="connsiteY21" fmla="*/ 366712 h 1064418"/>
              <a:gd name="connsiteX22" fmla="*/ 145256 w 419100"/>
              <a:gd name="connsiteY22" fmla="*/ 431006 h 1064418"/>
              <a:gd name="connsiteX23" fmla="*/ 150019 w 419100"/>
              <a:gd name="connsiteY23" fmla="*/ 492918 h 1064418"/>
              <a:gd name="connsiteX24" fmla="*/ 150019 w 419100"/>
              <a:gd name="connsiteY24" fmla="*/ 561975 h 1064418"/>
              <a:gd name="connsiteX25" fmla="*/ 145256 w 419100"/>
              <a:gd name="connsiteY25" fmla="*/ 638175 h 1064418"/>
              <a:gd name="connsiteX26" fmla="*/ 138113 w 419100"/>
              <a:gd name="connsiteY26" fmla="*/ 702468 h 1064418"/>
              <a:gd name="connsiteX27" fmla="*/ 128588 w 419100"/>
              <a:gd name="connsiteY27" fmla="*/ 750093 h 1064418"/>
              <a:gd name="connsiteX28" fmla="*/ 133350 w 419100"/>
              <a:gd name="connsiteY28" fmla="*/ 785812 h 1064418"/>
              <a:gd name="connsiteX29" fmla="*/ 145256 w 419100"/>
              <a:gd name="connsiteY29" fmla="*/ 833437 h 1064418"/>
              <a:gd name="connsiteX30" fmla="*/ 169069 w 419100"/>
              <a:gd name="connsiteY30" fmla="*/ 900112 h 1064418"/>
              <a:gd name="connsiteX31" fmla="*/ 195263 w 419100"/>
              <a:gd name="connsiteY31" fmla="*/ 952500 h 1064418"/>
              <a:gd name="connsiteX32" fmla="*/ 219075 w 419100"/>
              <a:gd name="connsiteY32" fmla="*/ 997743 h 1064418"/>
              <a:gd name="connsiteX33" fmla="*/ 235744 w 419100"/>
              <a:gd name="connsiteY33" fmla="*/ 1026318 h 1064418"/>
              <a:gd name="connsiteX34" fmla="*/ 257175 w 419100"/>
              <a:gd name="connsiteY34" fmla="*/ 1047750 h 1064418"/>
              <a:gd name="connsiteX35" fmla="*/ 276225 w 419100"/>
              <a:gd name="connsiteY35" fmla="*/ 1059656 h 1064418"/>
              <a:gd name="connsiteX36" fmla="*/ 300038 w 419100"/>
              <a:gd name="connsiteY36" fmla="*/ 1064418 h 1064418"/>
              <a:gd name="connsiteX37" fmla="*/ 328613 w 419100"/>
              <a:gd name="connsiteY37" fmla="*/ 1054893 h 1064418"/>
              <a:gd name="connsiteX38" fmla="*/ 342900 w 419100"/>
              <a:gd name="connsiteY38" fmla="*/ 1042987 h 1064418"/>
              <a:gd name="connsiteX39" fmla="*/ 359569 w 419100"/>
              <a:gd name="connsiteY39" fmla="*/ 1014412 h 1064418"/>
              <a:gd name="connsiteX40" fmla="*/ 378619 w 419100"/>
              <a:gd name="connsiteY40" fmla="*/ 973931 h 1064418"/>
              <a:gd name="connsiteX41" fmla="*/ 397669 w 419100"/>
              <a:gd name="connsiteY41" fmla="*/ 923925 h 1064418"/>
              <a:gd name="connsiteX42" fmla="*/ 409575 w 419100"/>
              <a:gd name="connsiteY42" fmla="*/ 873918 h 1064418"/>
              <a:gd name="connsiteX43" fmla="*/ 416719 w 419100"/>
              <a:gd name="connsiteY43" fmla="*/ 823912 h 1064418"/>
              <a:gd name="connsiteX44" fmla="*/ 419100 w 419100"/>
              <a:gd name="connsiteY44" fmla="*/ 781050 h 1064418"/>
              <a:gd name="connsiteX45" fmla="*/ 395288 w 419100"/>
              <a:gd name="connsiteY45" fmla="*/ 604837 h 1064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19100" h="1064418">
                <a:moveTo>
                  <a:pt x="395288" y="604837"/>
                </a:moveTo>
                <a:lnTo>
                  <a:pt x="371475" y="402431"/>
                </a:lnTo>
                <a:lnTo>
                  <a:pt x="347663" y="200025"/>
                </a:lnTo>
                <a:lnTo>
                  <a:pt x="326231" y="90487"/>
                </a:lnTo>
                <a:lnTo>
                  <a:pt x="283369" y="73818"/>
                </a:lnTo>
                <a:lnTo>
                  <a:pt x="233363" y="52387"/>
                </a:lnTo>
                <a:lnTo>
                  <a:pt x="171450" y="30956"/>
                </a:lnTo>
                <a:lnTo>
                  <a:pt x="123825" y="14287"/>
                </a:lnTo>
                <a:lnTo>
                  <a:pt x="69056" y="2381"/>
                </a:lnTo>
                <a:lnTo>
                  <a:pt x="35719" y="0"/>
                </a:lnTo>
                <a:lnTo>
                  <a:pt x="19050" y="2381"/>
                </a:lnTo>
                <a:lnTo>
                  <a:pt x="4763" y="11906"/>
                </a:lnTo>
                <a:lnTo>
                  <a:pt x="0" y="28575"/>
                </a:lnTo>
                <a:lnTo>
                  <a:pt x="7144" y="52387"/>
                </a:lnTo>
                <a:lnTo>
                  <a:pt x="23813" y="78581"/>
                </a:lnTo>
                <a:lnTo>
                  <a:pt x="52388" y="107156"/>
                </a:lnTo>
                <a:lnTo>
                  <a:pt x="73819" y="135731"/>
                </a:lnTo>
                <a:lnTo>
                  <a:pt x="95250" y="171450"/>
                </a:lnTo>
                <a:lnTo>
                  <a:pt x="114300" y="219075"/>
                </a:lnTo>
                <a:lnTo>
                  <a:pt x="126206" y="269081"/>
                </a:lnTo>
                <a:lnTo>
                  <a:pt x="133350" y="309562"/>
                </a:lnTo>
                <a:lnTo>
                  <a:pt x="140494" y="366712"/>
                </a:lnTo>
                <a:lnTo>
                  <a:pt x="145256" y="431006"/>
                </a:lnTo>
                <a:lnTo>
                  <a:pt x="150019" y="492918"/>
                </a:lnTo>
                <a:lnTo>
                  <a:pt x="150019" y="561975"/>
                </a:lnTo>
                <a:lnTo>
                  <a:pt x="145256" y="638175"/>
                </a:lnTo>
                <a:lnTo>
                  <a:pt x="138113" y="702468"/>
                </a:lnTo>
                <a:lnTo>
                  <a:pt x="128588" y="750093"/>
                </a:lnTo>
                <a:lnTo>
                  <a:pt x="133350" y="785812"/>
                </a:lnTo>
                <a:lnTo>
                  <a:pt x="145256" y="833437"/>
                </a:lnTo>
                <a:lnTo>
                  <a:pt x="169069" y="900112"/>
                </a:lnTo>
                <a:lnTo>
                  <a:pt x="195263" y="952500"/>
                </a:lnTo>
                <a:lnTo>
                  <a:pt x="219075" y="997743"/>
                </a:lnTo>
                <a:lnTo>
                  <a:pt x="235744" y="1026318"/>
                </a:lnTo>
                <a:lnTo>
                  <a:pt x="257175" y="1047750"/>
                </a:lnTo>
                <a:lnTo>
                  <a:pt x="276225" y="1059656"/>
                </a:lnTo>
                <a:lnTo>
                  <a:pt x="300038" y="1064418"/>
                </a:lnTo>
                <a:lnTo>
                  <a:pt x="328613" y="1054893"/>
                </a:lnTo>
                <a:lnTo>
                  <a:pt x="342900" y="1042987"/>
                </a:lnTo>
                <a:lnTo>
                  <a:pt x="359569" y="1014412"/>
                </a:lnTo>
                <a:lnTo>
                  <a:pt x="378619" y="973931"/>
                </a:lnTo>
                <a:lnTo>
                  <a:pt x="397669" y="923925"/>
                </a:lnTo>
                <a:lnTo>
                  <a:pt x="409575" y="873918"/>
                </a:lnTo>
                <a:lnTo>
                  <a:pt x="416719" y="823912"/>
                </a:lnTo>
                <a:lnTo>
                  <a:pt x="419100" y="781050"/>
                </a:lnTo>
                <a:lnTo>
                  <a:pt x="395288" y="6048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33C929C4-B906-45A9-A425-EFBED4D0A51E}"/>
              </a:ext>
            </a:extLst>
          </p:cNvPr>
          <p:cNvSpPr/>
          <p:nvPr/>
        </p:nvSpPr>
        <p:spPr>
          <a:xfrm>
            <a:off x="6440488" y="1771650"/>
            <a:ext cx="398462" cy="1512888"/>
          </a:xfrm>
          <a:custGeom>
            <a:avLst/>
            <a:gdLst>
              <a:gd name="connsiteX0" fmla="*/ 138113 w 397669"/>
              <a:gd name="connsiteY0" fmla="*/ 664369 h 1512094"/>
              <a:gd name="connsiteX1" fmla="*/ 138113 w 397669"/>
              <a:gd name="connsiteY1" fmla="*/ 364331 h 1512094"/>
              <a:gd name="connsiteX2" fmla="*/ 135732 w 397669"/>
              <a:gd name="connsiteY2" fmla="*/ 316706 h 1512094"/>
              <a:gd name="connsiteX3" fmla="*/ 130969 w 397669"/>
              <a:gd name="connsiteY3" fmla="*/ 278606 h 1512094"/>
              <a:gd name="connsiteX4" fmla="*/ 123825 w 397669"/>
              <a:gd name="connsiteY4" fmla="*/ 242888 h 1512094"/>
              <a:gd name="connsiteX5" fmla="*/ 102394 w 397669"/>
              <a:gd name="connsiteY5" fmla="*/ 204788 h 1512094"/>
              <a:gd name="connsiteX6" fmla="*/ 66675 w 397669"/>
              <a:gd name="connsiteY6" fmla="*/ 152400 h 1512094"/>
              <a:gd name="connsiteX7" fmla="*/ 42863 w 397669"/>
              <a:gd name="connsiteY7" fmla="*/ 119063 h 1512094"/>
              <a:gd name="connsiteX8" fmla="*/ 23813 w 397669"/>
              <a:gd name="connsiteY8" fmla="*/ 95250 h 1512094"/>
              <a:gd name="connsiteX9" fmla="*/ 7144 w 397669"/>
              <a:gd name="connsiteY9" fmla="*/ 76200 h 1512094"/>
              <a:gd name="connsiteX10" fmla="*/ 0 w 397669"/>
              <a:gd name="connsiteY10" fmla="*/ 59531 h 1512094"/>
              <a:gd name="connsiteX11" fmla="*/ 0 w 397669"/>
              <a:gd name="connsiteY11" fmla="*/ 35719 h 1512094"/>
              <a:gd name="connsiteX12" fmla="*/ 2382 w 397669"/>
              <a:gd name="connsiteY12" fmla="*/ 21431 h 1512094"/>
              <a:gd name="connsiteX13" fmla="*/ 7144 w 397669"/>
              <a:gd name="connsiteY13" fmla="*/ 11906 h 1512094"/>
              <a:gd name="connsiteX14" fmla="*/ 23813 w 397669"/>
              <a:gd name="connsiteY14" fmla="*/ 2381 h 1512094"/>
              <a:gd name="connsiteX15" fmla="*/ 40482 w 397669"/>
              <a:gd name="connsiteY15" fmla="*/ 0 h 1512094"/>
              <a:gd name="connsiteX16" fmla="*/ 69057 w 397669"/>
              <a:gd name="connsiteY16" fmla="*/ 4763 h 1512094"/>
              <a:gd name="connsiteX17" fmla="*/ 92869 w 397669"/>
              <a:gd name="connsiteY17" fmla="*/ 16669 h 1512094"/>
              <a:gd name="connsiteX18" fmla="*/ 173832 w 397669"/>
              <a:gd name="connsiteY18" fmla="*/ 71438 h 1512094"/>
              <a:gd name="connsiteX19" fmla="*/ 240507 w 397669"/>
              <a:gd name="connsiteY19" fmla="*/ 116681 h 1512094"/>
              <a:gd name="connsiteX20" fmla="*/ 309563 w 397669"/>
              <a:gd name="connsiteY20" fmla="*/ 171450 h 1512094"/>
              <a:gd name="connsiteX21" fmla="*/ 347663 w 397669"/>
              <a:gd name="connsiteY21" fmla="*/ 209550 h 1512094"/>
              <a:gd name="connsiteX22" fmla="*/ 366713 w 397669"/>
              <a:gd name="connsiteY22" fmla="*/ 233363 h 1512094"/>
              <a:gd name="connsiteX23" fmla="*/ 381000 w 397669"/>
              <a:gd name="connsiteY23" fmla="*/ 254794 h 1512094"/>
              <a:gd name="connsiteX24" fmla="*/ 390525 w 397669"/>
              <a:gd name="connsiteY24" fmla="*/ 280988 h 1512094"/>
              <a:gd name="connsiteX25" fmla="*/ 395288 w 397669"/>
              <a:gd name="connsiteY25" fmla="*/ 309563 h 1512094"/>
              <a:gd name="connsiteX26" fmla="*/ 397669 w 397669"/>
              <a:gd name="connsiteY26" fmla="*/ 345281 h 1512094"/>
              <a:gd name="connsiteX27" fmla="*/ 385763 w 397669"/>
              <a:gd name="connsiteY27" fmla="*/ 397669 h 1512094"/>
              <a:gd name="connsiteX28" fmla="*/ 364332 w 397669"/>
              <a:gd name="connsiteY28" fmla="*/ 447675 h 1512094"/>
              <a:gd name="connsiteX29" fmla="*/ 359569 w 397669"/>
              <a:gd name="connsiteY29" fmla="*/ 721519 h 1512094"/>
              <a:gd name="connsiteX30" fmla="*/ 354807 w 397669"/>
              <a:gd name="connsiteY30" fmla="*/ 1021556 h 1512094"/>
              <a:gd name="connsiteX31" fmla="*/ 350044 w 397669"/>
              <a:gd name="connsiteY31" fmla="*/ 1212056 h 1512094"/>
              <a:gd name="connsiteX32" fmla="*/ 342900 w 397669"/>
              <a:gd name="connsiteY32" fmla="*/ 1385888 h 1512094"/>
              <a:gd name="connsiteX33" fmla="*/ 338138 w 397669"/>
              <a:gd name="connsiteY33" fmla="*/ 1421606 h 1512094"/>
              <a:gd name="connsiteX34" fmla="*/ 321469 w 397669"/>
              <a:gd name="connsiteY34" fmla="*/ 1464469 h 1512094"/>
              <a:gd name="connsiteX35" fmla="*/ 304800 w 397669"/>
              <a:gd name="connsiteY35" fmla="*/ 1490663 h 1512094"/>
              <a:gd name="connsiteX36" fmla="*/ 283369 w 397669"/>
              <a:gd name="connsiteY36" fmla="*/ 1504950 h 1512094"/>
              <a:gd name="connsiteX37" fmla="*/ 271463 w 397669"/>
              <a:gd name="connsiteY37" fmla="*/ 1512094 h 1512094"/>
              <a:gd name="connsiteX38" fmla="*/ 250032 w 397669"/>
              <a:gd name="connsiteY38" fmla="*/ 1512094 h 1512094"/>
              <a:gd name="connsiteX39" fmla="*/ 221457 w 397669"/>
              <a:gd name="connsiteY39" fmla="*/ 1502569 h 1512094"/>
              <a:gd name="connsiteX40" fmla="*/ 195263 w 397669"/>
              <a:gd name="connsiteY40" fmla="*/ 1490663 h 1512094"/>
              <a:gd name="connsiteX41" fmla="*/ 176213 w 397669"/>
              <a:gd name="connsiteY41" fmla="*/ 1469231 h 1512094"/>
              <a:gd name="connsiteX42" fmla="*/ 154782 w 397669"/>
              <a:gd name="connsiteY42" fmla="*/ 1435894 h 1512094"/>
              <a:gd name="connsiteX43" fmla="*/ 121444 w 397669"/>
              <a:gd name="connsiteY43" fmla="*/ 1350169 h 1512094"/>
              <a:gd name="connsiteX44" fmla="*/ 97632 w 397669"/>
              <a:gd name="connsiteY44" fmla="*/ 1257300 h 1512094"/>
              <a:gd name="connsiteX45" fmla="*/ 97632 w 397669"/>
              <a:gd name="connsiteY45" fmla="*/ 1228725 h 1512094"/>
              <a:gd name="connsiteX46" fmla="*/ 104775 w 397669"/>
              <a:gd name="connsiteY46" fmla="*/ 1197769 h 1512094"/>
              <a:gd name="connsiteX47" fmla="*/ 116682 w 397669"/>
              <a:gd name="connsiteY47" fmla="*/ 1147763 h 1512094"/>
              <a:gd name="connsiteX48" fmla="*/ 123825 w 397669"/>
              <a:gd name="connsiteY48" fmla="*/ 1097756 h 1512094"/>
              <a:gd name="connsiteX49" fmla="*/ 130969 w 397669"/>
              <a:gd name="connsiteY49" fmla="*/ 1035844 h 1512094"/>
              <a:gd name="connsiteX50" fmla="*/ 135732 w 397669"/>
              <a:gd name="connsiteY50" fmla="*/ 992981 h 1512094"/>
              <a:gd name="connsiteX51" fmla="*/ 138113 w 397669"/>
              <a:gd name="connsiteY51" fmla="*/ 938213 h 1512094"/>
              <a:gd name="connsiteX52" fmla="*/ 138113 w 397669"/>
              <a:gd name="connsiteY52" fmla="*/ 664369 h 1512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397669" h="1512094">
                <a:moveTo>
                  <a:pt x="138113" y="664369"/>
                </a:moveTo>
                <a:lnTo>
                  <a:pt x="138113" y="364331"/>
                </a:lnTo>
                <a:lnTo>
                  <a:pt x="135732" y="316706"/>
                </a:lnTo>
                <a:lnTo>
                  <a:pt x="130969" y="278606"/>
                </a:lnTo>
                <a:lnTo>
                  <a:pt x="123825" y="242888"/>
                </a:lnTo>
                <a:lnTo>
                  <a:pt x="102394" y="204788"/>
                </a:lnTo>
                <a:lnTo>
                  <a:pt x="66675" y="152400"/>
                </a:lnTo>
                <a:lnTo>
                  <a:pt x="42863" y="119063"/>
                </a:lnTo>
                <a:lnTo>
                  <a:pt x="23813" y="95250"/>
                </a:lnTo>
                <a:lnTo>
                  <a:pt x="7144" y="76200"/>
                </a:lnTo>
                <a:lnTo>
                  <a:pt x="0" y="59531"/>
                </a:lnTo>
                <a:lnTo>
                  <a:pt x="0" y="35719"/>
                </a:lnTo>
                <a:lnTo>
                  <a:pt x="2382" y="21431"/>
                </a:lnTo>
                <a:lnTo>
                  <a:pt x="7144" y="11906"/>
                </a:lnTo>
                <a:lnTo>
                  <a:pt x="23813" y="2381"/>
                </a:lnTo>
                <a:lnTo>
                  <a:pt x="40482" y="0"/>
                </a:lnTo>
                <a:lnTo>
                  <a:pt x="69057" y="4763"/>
                </a:lnTo>
                <a:lnTo>
                  <a:pt x="92869" y="16669"/>
                </a:lnTo>
                <a:lnTo>
                  <a:pt x="173832" y="71438"/>
                </a:lnTo>
                <a:lnTo>
                  <a:pt x="240507" y="116681"/>
                </a:lnTo>
                <a:lnTo>
                  <a:pt x="309563" y="171450"/>
                </a:lnTo>
                <a:lnTo>
                  <a:pt x="347663" y="209550"/>
                </a:lnTo>
                <a:lnTo>
                  <a:pt x="366713" y="233363"/>
                </a:lnTo>
                <a:lnTo>
                  <a:pt x="381000" y="254794"/>
                </a:lnTo>
                <a:lnTo>
                  <a:pt x="390525" y="280988"/>
                </a:lnTo>
                <a:lnTo>
                  <a:pt x="395288" y="309563"/>
                </a:lnTo>
                <a:lnTo>
                  <a:pt x="397669" y="345281"/>
                </a:lnTo>
                <a:lnTo>
                  <a:pt x="385763" y="397669"/>
                </a:lnTo>
                <a:lnTo>
                  <a:pt x="364332" y="447675"/>
                </a:lnTo>
                <a:cubicBezTo>
                  <a:pt x="362744" y="538956"/>
                  <a:pt x="361157" y="630238"/>
                  <a:pt x="359569" y="721519"/>
                </a:cubicBezTo>
                <a:cubicBezTo>
                  <a:pt x="357982" y="821531"/>
                  <a:pt x="356394" y="921544"/>
                  <a:pt x="354807" y="1021556"/>
                </a:cubicBezTo>
                <a:lnTo>
                  <a:pt x="350044" y="1212056"/>
                </a:lnTo>
                <a:lnTo>
                  <a:pt x="342900" y="1385888"/>
                </a:lnTo>
                <a:lnTo>
                  <a:pt x="338138" y="1421606"/>
                </a:lnTo>
                <a:lnTo>
                  <a:pt x="321469" y="1464469"/>
                </a:lnTo>
                <a:lnTo>
                  <a:pt x="304800" y="1490663"/>
                </a:lnTo>
                <a:lnTo>
                  <a:pt x="283369" y="1504950"/>
                </a:lnTo>
                <a:lnTo>
                  <a:pt x="271463" y="1512094"/>
                </a:lnTo>
                <a:lnTo>
                  <a:pt x="250032" y="1512094"/>
                </a:lnTo>
                <a:lnTo>
                  <a:pt x="221457" y="1502569"/>
                </a:lnTo>
                <a:lnTo>
                  <a:pt x="195263" y="1490663"/>
                </a:lnTo>
                <a:lnTo>
                  <a:pt x="176213" y="1469231"/>
                </a:lnTo>
                <a:lnTo>
                  <a:pt x="154782" y="1435894"/>
                </a:lnTo>
                <a:lnTo>
                  <a:pt x="121444" y="1350169"/>
                </a:lnTo>
                <a:lnTo>
                  <a:pt x="97632" y="1257300"/>
                </a:lnTo>
                <a:lnTo>
                  <a:pt x="97632" y="1228725"/>
                </a:lnTo>
                <a:lnTo>
                  <a:pt x="104775" y="1197769"/>
                </a:lnTo>
                <a:lnTo>
                  <a:pt x="116682" y="1147763"/>
                </a:lnTo>
                <a:lnTo>
                  <a:pt x="123825" y="1097756"/>
                </a:lnTo>
                <a:lnTo>
                  <a:pt x="130969" y="1035844"/>
                </a:lnTo>
                <a:lnTo>
                  <a:pt x="135732" y="992981"/>
                </a:lnTo>
                <a:lnTo>
                  <a:pt x="138113" y="938213"/>
                </a:lnTo>
                <a:lnTo>
                  <a:pt x="138113" y="6643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4E36125B-5BBE-48D2-9FE9-C55D76E495BA}"/>
              </a:ext>
            </a:extLst>
          </p:cNvPr>
          <p:cNvSpPr/>
          <p:nvPr/>
        </p:nvSpPr>
        <p:spPr>
          <a:xfrm>
            <a:off x="5764213" y="3514725"/>
            <a:ext cx="546100" cy="636588"/>
          </a:xfrm>
          <a:custGeom>
            <a:avLst/>
            <a:gdLst>
              <a:gd name="connsiteX0" fmla="*/ 211932 w 545307"/>
              <a:gd name="connsiteY0" fmla="*/ 330994 h 635794"/>
              <a:gd name="connsiteX1" fmla="*/ 211932 w 545307"/>
              <a:gd name="connsiteY1" fmla="*/ 433388 h 635794"/>
              <a:gd name="connsiteX2" fmla="*/ 209550 w 545307"/>
              <a:gd name="connsiteY2" fmla="*/ 635794 h 635794"/>
              <a:gd name="connsiteX3" fmla="*/ 507207 w 545307"/>
              <a:gd name="connsiteY3" fmla="*/ 602456 h 635794"/>
              <a:gd name="connsiteX4" fmla="*/ 500063 w 545307"/>
              <a:gd name="connsiteY4" fmla="*/ 490538 h 635794"/>
              <a:gd name="connsiteX5" fmla="*/ 495300 w 545307"/>
              <a:gd name="connsiteY5" fmla="*/ 426244 h 635794"/>
              <a:gd name="connsiteX6" fmla="*/ 500063 w 545307"/>
              <a:gd name="connsiteY6" fmla="*/ 376238 h 635794"/>
              <a:gd name="connsiteX7" fmla="*/ 504825 w 545307"/>
              <a:gd name="connsiteY7" fmla="*/ 333375 h 635794"/>
              <a:gd name="connsiteX8" fmla="*/ 519113 w 545307"/>
              <a:gd name="connsiteY8" fmla="*/ 285750 h 635794"/>
              <a:gd name="connsiteX9" fmla="*/ 535782 w 545307"/>
              <a:gd name="connsiteY9" fmla="*/ 252413 h 635794"/>
              <a:gd name="connsiteX10" fmla="*/ 545307 w 545307"/>
              <a:gd name="connsiteY10" fmla="*/ 235744 h 635794"/>
              <a:gd name="connsiteX11" fmla="*/ 545307 w 545307"/>
              <a:gd name="connsiteY11" fmla="*/ 226219 h 635794"/>
              <a:gd name="connsiteX12" fmla="*/ 535782 w 545307"/>
              <a:gd name="connsiteY12" fmla="*/ 202406 h 635794"/>
              <a:gd name="connsiteX13" fmla="*/ 511969 w 545307"/>
              <a:gd name="connsiteY13" fmla="*/ 164306 h 635794"/>
              <a:gd name="connsiteX14" fmla="*/ 485775 w 545307"/>
              <a:gd name="connsiteY14" fmla="*/ 135731 h 635794"/>
              <a:gd name="connsiteX15" fmla="*/ 466725 w 545307"/>
              <a:gd name="connsiteY15" fmla="*/ 116681 h 635794"/>
              <a:gd name="connsiteX16" fmla="*/ 433388 w 545307"/>
              <a:gd name="connsiteY16" fmla="*/ 92869 h 635794"/>
              <a:gd name="connsiteX17" fmla="*/ 404813 w 545307"/>
              <a:gd name="connsiteY17" fmla="*/ 78581 h 635794"/>
              <a:gd name="connsiteX18" fmla="*/ 354807 w 545307"/>
              <a:gd name="connsiteY18" fmla="*/ 57150 h 635794"/>
              <a:gd name="connsiteX19" fmla="*/ 302419 w 545307"/>
              <a:gd name="connsiteY19" fmla="*/ 38100 h 635794"/>
              <a:gd name="connsiteX20" fmla="*/ 226219 w 545307"/>
              <a:gd name="connsiteY20" fmla="*/ 19050 h 635794"/>
              <a:gd name="connsiteX21" fmla="*/ 171450 w 545307"/>
              <a:gd name="connsiteY21" fmla="*/ 9525 h 635794"/>
              <a:gd name="connsiteX22" fmla="*/ 59532 w 545307"/>
              <a:gd name="connsiteY22" fmla="*/ 0 h 635794"/>
              <a:gd name="connsiteX23" fmla="*/ 0 w 545307"/>
              <a:gd name="connsiteY23" fmla="*/ 4763 h 635794"/>
              <a:gd name="connsiteX24" fmla="*/ 14288 w 545307"/>
              <a:gd name="connsiteY24" fmla="*/ 114300 h 635794"/>
              <a:gd name="connsiteX25" fmla="*/ 83344 w 545307"/>
              <a:gd name="connsiteY25" fmla="*/ 111919 h 635794"/>
              <a:gd name="connsiteX26" fmla="*/ 102394 w 545307"/>
              <a:gd name="connsiteY26" fmla="*/ 116681 h 635794"/>
              <a:gd name="connsiteX27" fmla="*/ 119063 w 545307"/>
              <a:gd name="connsiteY27" fmla="*/ 121444 h 635794"/>
              <a:gd name="connsiteX28" fmla="*/ 140494 w 545307"/>
              <a:gd name="connsiteY28" fmla="*/ 135731 h 635794"/>
              <a:gd name="connsiteX29" fmla="*/ 164307 w 545307"/>
              <a:gd name="connsiteY29" fmla="*/ 157163 h 635794"/>
              <a:gd name="connsiteX30" fmla="*/ 178594 w 545307"/>
              <a:gd name="connsiteY30" fmla="*/ 180975 h 635794"/>
              <a:gd name="connsiteX31" fmla="*/ 195263 w 545307"/>
              <a:gd name="connsiteY31" fmla="*/ 211931 h 635794"/>
              <a:gd name="connsiteX32" fmla="*/ 207169 w 545307"/>
              <a:gd name="connsiteY32" fmla="*/ 257175 h 635794"/>
              <a:gd name="connsiteX33" fmla="*/ 211932 w 545307"/>
              <a:gd name="connsiteY33" fmla="*/ 330994 h 635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45307" h="635794">
                <a:moveTo>
                  <a:pt x="211932" y="330994"/>
                </a:moveTo>
                <a:lnTo>
                  <a:pt x="211932" y="433388"/>
                </a:lnTo>
                <a:lnTo>
                  <a:pt x="209550" y="635794"/>
                </a:lnTo>
                <a:lnTo>
                  <a:pt x="507207" y="602456"/>
                </a:lnTo>
                <a:lnTo>
                  <a:pt x="500063" y="490538"/>
                </a:lnTo>
                <a:lnTo>
                  <a:pt x="495300" y="426244"/>
                </a:lnTo>
                <a:lnTo>
                  <a:pt x="500063" y="376238"/>
                </a:lnTo>
                <a:lnTo>
                  <a:pt x="504825" y="333375"/>
                </a:lnTo>
                <a:lnTo>
                  <a:pt x="519113" y="285750"/>
                </a:lnTo>
                <a:lnTo>
                  <a:pt x="535782" y="252413"/>
                </a:lnTo>
                <a:lnTo>
                  <a:pt x="545307" y="235744"/>
                </a:lnTo>
                <a:lnTo>
                  <a:pt x="545307" y="226219"/>
                </a:lnTo>
                <a:lnTo>
                  <a:pt x="535782" y="202406"/>
                </a:lnTo>
                <a:lnTo>
                  <a:pt x="511969" y="164306"/>
                </a:lnTo>
                <a:lnTo>
                  <a:pt x="485775" y="135731"/>
                </a:lnTo>
                <a:lnTo>
                  <a:pt x="466725" y="116681"/>
                </a:lnTo>
                <a:lnTo>
                  <a:pt x="433388" y="92869"/>
                </a:lnTo>
                <a:lnTo>
                  <a:pt x="404813" y="78581"/>
                </a:lnTo>
                <a:lnTo>
                  <a:pt x="354807" y="57150"/>
                </a:lnTo>
                <a:lnTo>
                  <a:pt x="302419" y="38100"/>
                </a:lnTo>
                <a:lnTo>
                  <a:pt x="226219" y="19050"/>
                </a:lnTo>
                <a:lnTo>
                  <a:pt x="171450" y="9525"/>
                </a:lnTo>
                <a:lnTo>
                  <a:pt x="59532" y="0"/>
                </a:lnTo>
                <a:lnTo>
                  <a:pt x="0" y="4763"/>
                </a:lnTo>
                <a:lnTo>
                  <a:pt x="14288" y="114300"/>
                </a:lnTo>
                <a:lnTo>
                  <a:pt x="83344" y="111919"/>
                </a:lnTo>
                <a:lnTo>
                  <a:pt x="102394" y="116681"/>
                </a:lnTo>
                <a:lnTo>
                  <a:pt x="119063" y="121444"/>
                </a:lnTo>
                <a:lnTo>
                  <a:pt x="140494" y="135731"/>
                </a:lnTo>
                <a:lnTo>
                  <a:pt x="164307" y="157163"/>
                </a:lnTo>
                <a:lnTo>
                  <a:pt x="178594" y="180975"/>
                </a:lnTo>
                <a:lnTo>
                  <a:pt x="195263" y="211931"/>
                </a:lnTo>
                <a:lnTo>
                  <a:pt x="207169" y="257175"/>
                </a:lnTo>
                <a:lnTo>
                  <a:pt x="211932" y="3309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F9305093-4E29-4AF6-AF44-9781F1BC45DE}"/>
              </a:ext>
            </a:extLst>
          </p:cNvPr>
          <p:cNvSpPr/>
          <p:nvPr/>
        </p:nvSpPr>
        <p:spPr>
          <a:xfrm>
            <a:off x="6430964" y="4233863"/>
            <a:ext cx="974725" cy="755650"/>
          </a:xfrm>
          <a:custGeom>
            <a:avLst/>
            <a:gdLst>
              <a:gd name="connsiteX0" fmla="*/ 266700 w 973932"/>
              <a:gd name="connsiteY0" fmla="*/ 502443 h 754856"/>
              <a:gd name="connsiteX1" fmla="*/ 328613 w 973932"/>
              <a:gd name="connsiteY1" fmla="*/ 450056 h 754856"/>
              <a:gd name="connsiteX2" fmla="*/ 411957 w 973932"/>
              <a:gd name="connsiteY2" fmla="*/ 376237 h 754856"/>
              <a:gd name="connsiteX3" fmla="*/ 516732 w 973932"/>
              <a:gd name="connsiteY3" fmla="*/ 276225 h 754856"/>
              <a:gd name="connsiteX4" fmla="*/ 564357 w 973932"/>
              <a:gd name="connsiteY4" fmla="*/ 228600 h 754856"/>
              <a:gd name="connsiteX5" fmla="*/ 571500 w 973932"/>
              <a:gd name="connsiteY5" fmla="*/ 211931 h 754856"/>
              <a:gd name="connsiteX6" fmla="*/ 571500 w 973932"/>
              <a:gd name="connsiteY6" fmla="*/ 183356 h 754856"/>
              <a:gd name="connsiteX7" fmla="*/ 571500 w 973932"/>
              <a:gd name="connsiteY7" fmla="*/ 161925 h 754856"/>
              <a:gd name="connsiteX8" fmla="*/ 564357 w 973932"/>
              <a:gd name="connsiteY8" fmla="*/ 150018 h 754856"/>
              <a:gd name="connsiteX9" fmla="*/ 538163 w 973932"/>
              <a:gd name="connsiteY9" fmla="*/ 123825 h 754856"/>
              <a:gd name="connsiteX10" fmla="*/ 495300 w 973932"/>
              <a:gd name="connsiteY10" fmla="*/ 80962 h 754856"/>
              <a:gd name="connsiteX11" fmla="*/ 469107 w 973932"/>
              <a:gd name="connsiteY11" fmla="*/ 52387 h 754856"/>
              <a:gd name="connsiteX12" fmla="*/ 457200 w 973932"/>
              <a:gd name="connsiteY12" fmla="*/ 33337 h 754856"/>
              <a:gd name="connsiteX13" fmla="*/ 457200 w 973932"/>
              <a:gd name="connsiteY13" fmla="*/ 19050 h 754856"/>
              <a:gd name="connsiteX14" fmla="*/ 464344 w 973932"/>
              <a:gd name="connsiteY14" fmla="*/ 7143 h 754856"/>
              <a:gd name="connsiteX15" fmla="*/ 488157 w 973932"/>
              <a:gd name="connsiteY15" fmla="*/ 0 h 754856"/>
              <a:gd name="connsiteX16" fmla="*/ 523875 w 973932"/>
              <a:gd name="connsiteY16" fmla="*/ 7143 h 754856"/>
              <a:gd name="connsiteX17" fmla="*/ 619125 w 973932"/>
              <a:gd name="connsiteY17" fmla="*/ 47625 h 754856"/>
              <a:gd name="connsiteX18" fmla="*/ 692944 w 973932"/>
              <a:gd name="connsiteY18" fmla="*/ 83343 h 754856"/>
              <a:gd name="connsiteX19" fmla="*/ 752475 w 973932"/>
              <a:gd name="connsiteY19" fmla="*/ 119062 h 754856"/>
              <a:gd name="connsiteX20" fmla="*/ 821532 w 973932"/>
              <a:gd name="connsiteY20" fmla="*/ 166687 h 754856"/>
              <a:gd name="connsiteX21" fmla="*/ 878682 w 973932"/>
              <a:gd name="connsiteY21" fmla="*/ 214312 h 754856"/>
              <a:gd name="connsiteX22" fmla="*/ 921544 w 973932"/>
              <a:gd name="connsiteY22" fmla="*/ 254793 h 754856"/>
              <a:gd name="connsiteX23" fmla="*/ 947738 w 973932"/>
              <a:gd name="connsiteY23" fmla="*/ 285750 h 754856"/>
              <a:gd name="connsiteX24" fmla="*/ 964407 w 973932"/>
              <a:gd name="connsiteY24" fmla="*/ 311943 h 754856"/>
              <a:gd name="connsiteX25" fmla="*/ 973932 w 973932"/>
              <a:gd name="connsiteY25" fmla="*/ 342900 h 754856"/>
              <a:gd name="connsiteX26" fmla="*/ 973932 w 973932"/>
              <a:gd name="connsiteY26" fmla="*/ 366712 h 754856"/>
              <a:gd name="connsiteX27" fmla="*/ 966788 w 973932"/>
              <a:gd name="connsiteY27" fmla="*/ 390525 h 754856"/>
              <a:gd name="connsiteX28" fmla="*/ 950119 w 973932"/>
              <a:gd name="connsiteY28" fmla="*/ 400050 h 754856"/>
              <a:gd name="connsiteX29" fmla="*/ 914400 w 973932"/>
              <a:gd name="connsiteY29" fmla="*/ 402431 h 754856"/>
              <a:gd name="connsiteX30" fmla="*/ 821532 w 973932"/>
              <a:gd name="connsiteY30" fmla="*/ 411956 h 754856"/>
              <a:gd name="connsiteX31" fmla="*/ 733425 w 973932"/>
              <a:gd name="connsiteY31" fmla="*/ 431006 h 754856"/>
              <a:gd name="connsiteX32" fmla="*/ 671513 w 973932"/>
              <a:gd name="connsiteY32" fmla="*/ 450056 h 754856"/>
              <a:gd name="connsiteX33" fmla="*/ 597694 w 973932"/>
              <a:gd name="connsiteY33" fmla="*/ 478631 h 754856"/>
              <a:gd name="connsiteX34" fmla="*/ 473869 w 973932"/>
              <a:gd name="connsiteY34" fmla="*/ 540543 h 754856"/>
              <a:gd name="connsiteX35" fmla="*/ 302419 w 973932"/>
              <a:gd name="connsiteY35" fmla="*/ 628650 h 754856"/>
              <a:gd name="connsiteX36" fmla="*/ 173832 w 973932"/>
              <a:gd name="connsiteY36" fmla="*/ 700087 h 754856"/>
              <a:gd name="connsiteX37" fmla="*/ 78582 w 973932"/>
              <a:gd name="connsiteY37" fmla="*/ 754856 h 754856"/>
              <a:gd name="connsiteX38" fmla="*/ 0 w 973932"/>
              <a:gd name="connsiteY38" fmla="*/ 690562 h 754856"/>
              <a:gd name="connsiteX39" fmla="*/ 78582 w 973932"/>
              <a:gd name="connsiteY39" fmla="*/ 638175 h 754856"/>
              <a:gd name="connsiteX40" fmla="*/ 157163 w 973932"/>
              <a:gd name="connsiteY40" fmla="*/ 583406 h 754856"/>
              <a:gd name="connsiteX41" fmla="*/ 266700 w 973932"/>
              <a:gd name="connsiteY41" fmla="*/ 502443 h 754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973932" h="754856">
                <a:moveTo>
                  <a:pt x="266700" y="502443"/>
                </a:moveTo>
                <a:lnTo>
                  <a:pt x="328613" y="450056"/>
                </a:lnTo>
                <a:lnTo>
                  <a:pt x="411957" y="376237"/>
                </a:lnTo>
                <a:lnTo>
                  <a:pt x="516732" y="276225"/>
                </a:lnTo>
                <a:lnTo>
                  <a:pt x="564357" y="228600"/>
                </a:lnTo>
                <a:lnTo>
                  <a:pt x="571500" y="211931"/>
                </a:lnTo>
                <a:lnTo>
                  <a:pt x="571500" y="183356"/>
                </a:lnTo>
                <a:lnTo>
                  <a:pt x="571500" y="161925"/>
                </a:lnTo>
                <a:lnTo>
                  <a:pt x="564357" y="150018"/>
                </a:lnTo>
                <a:lnTo>
                  <a:pt x="538163" y="123825"/>
                </a:lnTo>
                <a:lnTo>
                  <a:pt x="495300" y="80962"/>
                </a:lnTo>
                <a:lnTo>
                  <a:pt x="469107" y="52387"/>
                </a:lnTo>
                <a:lnTo>
                  <a:pt x="457200" y="33337"/>
                </a:lnTo>
                <a:lnTo>
                  <a:pt x="457200" y="19050"/>
                </a:lnTo>
                <a:lnTo>
                  <a:pt x="464344" y="7143"/>
                </a:lnTo>
                <a:lnTo>
                  <a:pt x="488157" y="0"/>
                </a:lnTo>
                <a:lnTo>
                  <a:pt x="523875" y="7143"/>
                </a:lnTo>
                <a:lnTo>
                  <a:pt x="619125" y="47625"/>
                </a:lnTo>
                <a:lnTo>
                  <a:pt x="692944" y="83343"/>
                </a:lnTo>
                <a:lnTo>
                  <a:pt x="752475" y="119062"/>
                </a:lnTo>
                <a:lnTo>
                  <a:pt x="821532" y="166687"/>
                </a:lnTo>
                <a:lnTo>
                  <a:pt x="878682" y="214312"/>
                </a:lnTo>
                <a:lnTo>
                  <a:pt x="921544" y="254793"/>
                </a:lnTo>
                <a:lnTo>
                  <a:pt x="947738" y="285750"/>
                </a:lnTo>
                <a:lnTo>
                  <a:pt x="964407" y="311943"/>
                </a:lnTo>
                <a:lnTo>
                  <a:pt x="973932" y="342900"/>
                </a:lnTo>
                <a:lnTo>
                  <a:pt x="973932" y="366712"/>
                </a:lnTo>
                <a:lnTo>
                  <a:pt x="966788" y="390525"/>
                </a:lnTo>
                <a:lnTo>
                  <a:pt x="950119" y="400050"/>
                </a:lnTo>
                <a:lnTo>
                  <a:pt x="914400" y="402431"/>
                </a:lnTo>
                <a:lnTo>
                  <a:pt x="821532" y="411956"/>
                </a:lnTo>
                <a:lnTo>
                  <a:pt x="733425" y="431006"/>
                </a:lnTo>
                <a:lnTo>
                  <a:pt x="671513" y="450056"/>
                </a:lnTo>
                <a:lnTo>
                  <a:pt x="597694" y="478631"/>
                </a:lnTo>
                <a:lnTo>
                  <a:pt x="473869" y="540543"/>
                </a:lnTo>
                <a:lnTo>
                  <a:pt x="302419" y="628650"/>
                </a:lnTo>
                <a:lnTo>
                  <a:pt x="173832" y="700087"/>
                </a:lnTo>
                <a:lnTo>
                  <a:pt x="78582" y="754856"/>
                </a:lnTo>
                <a:lnTo>
                  <a:pt x="0" y="690562"/>
                </a:lnTo>
                <a:lnTo>
                  <a:pt x="78582" y="638175"/>
                </a:lnTo>
                <a:lnTo>
                  <a:pt x="157163" y="583406"/>
                </a:lnTo>
                <a:lnTo>
                  <a:pt x="266700" y="50244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4949F3E8-4C33-4D33-9891-C71C009B8239}"/>
              </a:ext>
            </a:extLst>
          </p:cNvPr>
          <p:cNvSpPr/>
          <p:nvPr/>
        </p:nvSpPr>
        <p:spPr>
          <a:xfrm>
            <a:off x="4257675" y="1736725"/>
            <a:ext cx="1627188" cy="357188"/>
          </a:xfrm>
          <a:custGeom>
            <a:avLst/>
            <a:gdLst>
              <a:gd name="connsiteX0" fmla="*/ 1219200 w 1626394"/>
              <a:gd name="connsiteY0" fmla="*/ 257175 h 357188"/>
              <a:gd name="connsiteX1" fmla="*/ 1054894 w 1626394"/>
              <a:gd name="connsiteY1" fmla="*/ 285750 h 357188"/>
              <a:gd name="connsiteX2" fmla="*/ 892969 w 1626394"/>
              <a:gd name="connsiteY2" fmla="*/ 316706 h 357188"/>
              <a:gd name="connsiteX3" fmla="*/ 683419 w 1626394"/>
              <a:gd name="connsiteY3" fmla="*/ 338138 h 357188"/>
              <a:gd name="connsiteX4" fmla="*/ 569119 w 1626394"/>
              <a:gd name="connsiteY4" fmla="*/ 352425 h 357188"/>
              <a:gd name="connsiteX5" fmla="*/ 485775 w 1626394"/>
              <a:gd name="connsiteY5" fmla="*/ 357188 h 357188"/>
              <a:gd name="connsiteX6" fmla="*/ 340519 w 1626394"/>
              <a:gd name="connsiteY6" fmla="*/ 357188 h 357188"/>
              <a:gd name="connsiteX7" fmla="*/ 292894 w 1626394"/>
              <a:gd name="connsiteY7" fmla="*/ 352425 h 357188"/>
              <a:gd name="connsiteX8" fmla="*/ 240506 w 1626394"/>
              <a:gd name="connsiteY8" fmla="*/ 340519 h 357188"/>
              <a:gd name="connsiteX9" fmla="*/ 173831 w 1626394"/>
              <a:gd name="connsiteY9" fmla="*/ 323850 h 357188"/>
              <a:gd name="connsiteX10" fmla="*/ 119063 w 1626394"/>
              <a:gd name="connsiteY10" fmla="*/ 307181 h 357188"/>
              <a:gd name="connsiteX11" fmla="*/ 23813 w 1626394"/>
              <a:gd name="connsiteY11" fmla="*/ 273844 h 357188"/>
              <a:gd name="connsiteX12" fmla="*/ 0 w 1626394"/>
              <a:gd name="connsiteY12" fmla="*/ 259556 h 357188"/>
              <a:gd name="connsiteX13" fmla="*/ 92869 w 1626394"/>
              <a:gd name="connsiteY13" fmla="*/ 150019 h 357188"/>
              <a:gd name="connsiteX14" fmla="*/ 178594 w 1626394"/>
              <a:gd name="connsiteY14" fmla="*/ 185738 h 357188"/>
              <a:gd name="connsiteX15" fmla="*/ 245269 w 1626394"/>
              <a:gd name="connsiteY15" fmla="*/ 204788 h 357188"/>
              <a:gd name="connsiteX16" fmla="*/ 309563 w 1626394"/>
              <a:gd name="connsiteY16" fmla="*/ 219075 h 357188"/>
              <a:gd name="connsiteX17" fmla="*/ 354806 w 1626394"/>
              <a:gd name="connsiteY17" fmla="*/ 221456 h 357188"/>
              <a:gd name="connsiteX18" fmla="*/ 426244 w 1626394"/>
              <a:gd name="connsiteY18" fmla="*/ 219075 h 357188"/>
              <a:gd name="connsiteX19" fmla="*/ 521494 w 1626394"/>
              <a:gd name="connsiteY19" fmla="*/ 209550 h 357188"/>
              <a:gd name="connsiteX20" fmla="*/ 635794 w 1626394"/>
              <a:gd name="connsiteY20" fmla="*/ 190500 h 357188"/>
              <a:gd name="connsiteX21" fmla="*/ 735806 w 1626394"/>
              <a:gd name="connsiteY21" fmla="*/ 171450 h 357188"/>
              <a:gd name="connsiteX22" fmla="*/ 916781 w 1626394"/>
              <a:gd name="connsiteY22" fmla="*/ 130969 h 357188"/>
              <a:gd name="connsiteX23" fmla="*/ 1016794 w 1626394"/>
              <a:gd name="connsiteY23" fmla="*/ 116681 h 357188"/>
              <a:gd name="connsiteX24" fmla="*/ 1102519 w 1626394"/>
              <a:gd name="connsiteY24" fmla="*/ 97631 h 357188"/>
              <a:gd name="connsiteX25" fmla="*/ 1157288 w 1626394"/>
              <a:gd name="connsiteY25" fmla="*/ 83344 h 357188"/>
              <a:gd name="connsiteX26" fmla="*/ 1243013 w 1626394"/>
              <a:gd name="connsiteY26" fmla="*/ 52388 h 357188"/>
              <a:gd name="connsiteX27" fmla="*/ 1283494 w 1626394"/>
              <a:gd name="connsiteY27" fmla="*/ 33338 h 357188"/>
              <a:gd name="connsiteX28" fmla="*/ 1302544 w 1626394"/>
              <a:gd name="connsiteY28" fmla="*/ 16669 h 357188"/>
              <a:gd name="connsiteX29" fmla="*/ 1326356 w 1626394"/>
              <a:gd name="connsiteY29" fmla="*/ 0 h 357188"/>
              <a:gd name="connsiteX30" fmla="*/ 1347788 w 1626394"/>
              <a:gd name="connsiteY30" fmla="*/ 0 h 357188"/>
              <a:gd name="connsiteX31" fmla="*/ 1397794 w 1626394"/>
              <a:gd name="connsiteY31" fmla="*/ 4763 h 357188"/>
              <a:gd name="connsiteX32" fmla="*/ 1473994 w 1626394"/>
              <a:gd name="connsiteY32" fmla="*/ 23813 h 357188"/>
              <a:gd name="connsiteX33" fmla="*/ 1569244 w 1626394"/>
              <a:gd name="connsiteY33" fmla="*/ 66675 h 357188"/>
              <a:gd name="connsiteX34" fmla="*/ 1600200 w 1626394"/>
              <a:gd name="connsiteY34" fmla="*/ 80963 h 357188"/>
              <a:gd name="connsiteX35" fmla="*/ 1614488 w 1626394"/>
              <a:gd name="connsiteY35" fmla="*/ 88106 h 357188"/>
              <a:gd name="connsiteX36" fmla="*/ 1621631 w 1626394"/>
              <a:gd name="connsiteY36" fmla="*/ 102394 h 357188"/>
              <a:gd name="connsiteX37" fmla="*/ 1626394 w 1626394"/>
              <a:gd name="connsiteY37" fmla="*/ 126206 h 357188"/>
              <a:gd name="connsiteX38" fmla="*/ 1616869 w 1626394"/>
              <a:gd name="connsiteY38" fmla="*/ 157163 h 357188"/>
              <a:gd name="connsiteX39" fmla="*/ 1595438 w 1626394"/>
              <a:gd name="connsiteY39" fmla="*/ 183356 h 357188"/>
              <a:gd name="connsiteX40" fmla="*/ 1564481 w 1626394"/>
              <a:gd name="connsiteY40" fmla="*/ 202406 h 357188"/>
              <a:gd name="connsiteX41" fmla="*/ 1488281 w 1626394"/>
              <a:gd name="connsiteY41" fmla="*/ 214313 h 357188"/>
              <a:gd name="connsiteX42" fmla="*/ 1295400 w 1626394"/>
              <a:gd name="connsiteY42" fmla="*/ 245269 h 357188"/>
              <a:gd name="connsiteX43" fmla="*/ 1219200 w 1626394"/>
              <a:gd name="connsiteY43" fmla="*/ 257175 h 357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626394" h="357188">
                <a:moveTo>
                  <a:pt x="1219200" y="257175"/>
                </a:moveTo>
                <a:lnTo>
                  <a:pt x="1054894" y="285750"/>
                </a:lnTo>
                <a:lnTo>
                  <a:pt x="892969" y="316706"/>
                </a:lnTo>
                <a:lnTo>
                  <a:pt x="683419" y="338138"/>
                </a:lnTo>
                <a:lnTo>
                  <a:pt x="569119" y="352425"/>
                </a:lnTo>
                <a:lnTo>
                  <a:pt x="485775" y="357188"/>
                </a:lnTo>
                <a:lnTo>
                  <a:pt x="340519" y="357188"/>
                </a:lnTo>
                <a:lnTo>
                  <a:pt x="292894" y="352425"/>
                </a:lnTo>
                <a:lnTo>
                  <a:pt x="240506" y="340519"/>
                </a:lnTo>
                <a:lnTo>
                  <a:pt x="173831" y="323850"/>
                </a:lnTo>
                <a:lnTo>
                  <a:pt x="119063" y="307181"/>
                </a:lnTo>
                <a:lnTo>
                  <a:pt x="23813" y="273844"/>
                </a:lnTo>
                <a:lnTo>
                  <a:pt x="0" y="259556"/>
                </a:lnTo>
                <a:lnTo>
                  <a:pt x="92869" y="150019"/>
                </a:lnTo>
                <a:lnTo>
                  <a:pt x="178594" y="185738"/>
                </a:lnTo>
                <a:lnTo>
                  <a:pt x="245269" y="204788"/>
                </a:lnTo>
                <a:lnTo>
                  <a:pt x="309563" y="219075"/>
                </a:lnTo>
                <a:lnTo>
                  <a:pt x="354806" y="221456"/>
                </a:lnTo>
                <a:lnTo>
                  <a:pt x="426244" y="219075"/>
                </a:lnTo>
                <a:lnTo>
                  <a:pt x="521494" y="209550"/>
                </a:lnTo>
                <a:lnTo>
                  <a:pt x="635794" y="190500"/>
                </a:lnTo>
                <a:lnTo>
                  <a:pt x="735806" y="171450"/>
                </a:lnTo>
                <a:lnTo>
                  <a:pt x="916781" y="130969"/>
                </a:lnTo>
                <a:lnTo>
                  <a:pt x="1016794" y="116681"/>
                </a:lnTo>
                <a:lnTo>
                  <a:pt x="1102519" y="97631"/>
                </a:lnTo>
                <a:lnTo>
                  <a:pt x="1157288" y="83344"/>
                </a:lnTo>
                <a:lnTo>
                  <a:pt x="1243013" y="52388"/>
                </a:lnTo>
                <a:lnTo>
                  <a:pt x="1283494" y="33338"/>
                </a:lnTo>
                <a:lnTo>
                  <a:pt x="1302544" y="16669"/>
                </a:lnTo>
                <a:lnTo>
                  <a:pt x="1326356" y="0"/>
                </a:lnTo>
                <a:lnTo>
                  <a:pt x="1347788" y="0"/>
                </a:lnTo>
                <a:lnTo>
                  <a:pt x="1397794" y="4763"/>
                </a:lnTo>
                <a:lnTo>
                  <a:pt x="1473994" y="23813"/>
                </a:lnTo>
                <a:lnTo>
                  <a:pt x="1569244" y="66675"/>
                </a:lnTo>
                <a:lnTo>
                  <a:pt x="1600200" y="80963"/>
                </a:lnTo>
                <a:lnTo>
                  <a:pt x="1614488" y="88106"/>
                </a:lnTo>
                <a:lnTo>
                  <a:pt x="1621631" y="102394"/>
                </a:lnTo>
                <a:lnTo>
                  <a:pt x="1626394" y="126206"/>
                </a:lnTo>
                <a:lnTo>
                  <a:pt x="1616869" y="157163"/>
                </a:lnTo>
                <a:lnTo>
                  <a:pt x="1595438" y="183356"/>
                </a:lnTo>
                <a:lnTo>
                  <a:pt x="1564481" y="202406"/>
                </a:lnTo>
                <a:lnTo>
                  <a:pt x="1488281" y="214313"/>
                </a:lnTo>
                <a:lnTo>
                  <a:pt x="1295400" y="245269"/>
                </a:lnTo>
                <a:lnTo>
                  <a:pt x="1219200" y="2571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5C2BBB5E-51C8-4DF3-BE23-8E5B7CEEE9BB}"/>
              </a:ext>
            </a:extLst>
          </p:cNvPr>
          <p:cNvSpPr/>
          <p:nvPr/>
        </p:nvSpPr>
        <p:spPr>
          <a:xfrm>
            <a:off x="3795714" y="2230439"/>
            <a:ext cx="2433637" cy="530225"/>
          </a:xfrm>
          <a:custGeom>
            <a:avLst/>
            <a:gdLst>
              <a:gd name="connsiteX0" fmla="*/ 766762 w 2433637"/>
              <a:gd name="connsiteY0" fmla="*/ 247650 h 531019"/>
              <a:gd name="connsiteX1" fmla="*/ 962025 w 2433637"/>
              <a:gd name="connsiteY1" fmla="*/ 211931 h 531019"/>
              <a:gd name="connsiteX2" fmla="*/ 1188243 w 2433637"/>
              <a:gd name="connsiteY2" fmla="*/ 171450 h 531019"/>
              <a:gd name="connsiteX3" fmla="*/ 1359693 w 2433637"/>
              <a:gd name="connsiteY3" fmla="*/ 133350 h 531019"/>
              <a:gd name="connsiteX4" fmla="*/ 1502568 w 2433637"/>
              <a:gd name="connsiteY4" fmla="*/ 121444 h 531019"/>
              <a:gd name="connsiteX5" fmla="*/ 1726406 w 2433637"/>
              <a:gd name="connsiteY5" fmla="*/ 88106 h 531019"/>
              <a:gd name="connsiteX6" fmla="*/ 1869281 w 2433637"/>
              <a:gd name="connsiteY6" fmla="*/ 64294 h 531019"/>
              <a:gd name="connsiteX7" fmla="*/ 1971675 w 2433637"/>
              <a:gd name="connsiteY7" fmla="*/ 42862 h 531019"/>
              <a:gd name="connsiteX8" fmla="*/ 2002631 w 2433637"/>
              <a:gd name="connsiteY8" fmla="*/ 33337 h 531019"/>
              <a:gd name="connsiteX9" fmla="*/ 2038350 w 2433637"/>
              <a:gd name="connsiteY9" fmla="*/ 16669 h 531019"/>
              <a:gd name="connsiteX10" fmla="*/ 2059781 w 2433637"/>
              <a:gd name="connsiteY10" fmla="*/ 2381 h 531019"/>
              <a:gd name="connsiteX11" fmla="*/ 2081212 w 2433637"/>
              <a:gd name="connsiteY11" fmla="*/ 0 h 531019"/>
              <a:gd name="connsiteX12" fmla="*/ 2126456 w 2433637"/>
              <a:gd name="connsiteY12" fmla="*/ 9525 h 531019"/>
              <a:gd name="connsiteX13" fmla="*/ 2205037 w 2433637"/>
              <a:gd name="connsiteY13" fmla="*/ 30956 h 531019"/>
              <a:gd name="connsiteX14" fmla="*/ 2264568 w 2433637"/>
              <a:gd name="connsiteY14" fmla="*/ 52387 h 531019"/>
              <a:gd name="connsiteX15" fmla="*/ 2314575 w 2433637"/>
              <a:gd name="connsiteY15" fmla="*/ 73819 h 531019"/>
              <a:gd name="connsiteX16" fmla="*/ 2371725 w 2433637"/>
              <a:gd name="connsiteY16" fmla="*/ 104775 h 531019"/>
              <a:gd name="connsiteX17" fmla="*/ 2400300 w 2433637"/>
              <a:gd name="connsiteY17" fmla="*/ 126206 h 531019"/>
              <a:gd name="connsiteX18" fmla="*/ 2419350 w 2433637"/>
              <a:gd name="connsiteY18" fmla="*/ 142875 h 531019"/>
              <a:gd name="connsiteX19" fmla="*/ 2431256 w 2433637"/>
              <a:gd name="connsiteY19" fmla="*/ 161925 h 531019"/>
              <a:gd name="connsiteX20" fmla="*/ 2433637 w 2433637"/>
              <a:gd name="connsiteY20" fmla="*/ 185737 h 531019"/>
              <a:gd name="connsiteX21" fmla="*/ 2426493 w 2433637"/>
              <a:gd name="connsiteY21" fmla="*/ 207169 h 531019"/>
              <a:gd name="connsiteX22" fmla="*/ 2409825 w 2433637"/>
              <a:gd name="connsiteY22" fmla="*/ 226219 h 531019"/>
              <a:gd name="connsiteX23" fmla="*/ 2386012 w 2433637"/>
              <a:gd name="connsiteY23" fmla="*/ 242887 h 531019"/>
              <a:gd name="connsiteX24" fmla="*/ 2305050 w 2433637"/>
              <a:gd name="connsiteY24" fmla="*/ 257175 h 531019"/>
              <a:gd name="connsiteX25" fmla="*/ 2150268 w 2433637"/>
              <a:gd name="connsiteY25" fmla="*/ 264319 h 531019"/>
              <a:gd name="connsiteX26" fmla="*/ 2033587 w 2433637"/>
              <a:gd name="connsiteY26" fmla="*/ 264319 h 531019"/>
              <a:gd name="connsiteX27" fmla="*/ 1945481 w 2433637"/>
              <a:gd name="connsiteY27" fmla="*/ 266700 h 531019"/>
              <a:gd name="connsiteX28" fmla="*/ 1735931 w 2433637"/>
              <a:gd name="connsiteY28" fmla="*/ 278606 h 531019"/>
              <a:gd name="connsiteX29" fmla="*/ 1547812 w 2433637"/>
              <a:gd name="connsiteY29" fmla="*/ 295275 h 531019"/>
              <a:gd name="connsiteX30" fmla="*/ 1354931 w 2433637"/>
              <a:gd name="connsiteY30" fmla="*/ 314325 h 531019"/>
              <a:gd name="connsiteX31" fmla="*/ 1123950 w 2433637"/>
              <a:gd name="connsiteY31" fmla="*/ 338137 h 531019"/>
              <a:gd name="connsiteX32" fmla="*/ 976312 w 2433637"/>
              <a:gd name="connsiteY32" fmla="*/ 364331 h 531019"/>
              <a:gd name="connsiteX33" fmla="*/ 731043 w 2433637"/>
              <a:gd name="connsiteY33" fmla="*/ 407194 h 531019"/>
              <a:gd name="connsiteX34" fmla="*/ 581025 w 2433637"/>
              <a:gd name="connsiteY34" fmla="*/ 450056 h 531019"/>
              <a:gd name="connsiteX35" fmla="*/ 450056 w 2433637"/>
              <a:gd name="connsiteY35" fmla="*/ 490537 h 531019"/>
              <a:gd name="connsiteX36" fmla="*/ 366712 w 2433637"/>
              <a:gd name="connsiteY36" fmla="*/ 526256 h 531019"/>
              <a:gd name="connsiteX37" fmla="*/ 347662 w 2433637"/>
              <a:gd name="connsiteY37" fmla="*/ 531019 h 531019"/>
              <a:gd name="connsiteX38" fmla="*/ 326231 w 2433637"/>
              <a:gd name="connsiteY38" fmla="*/ 526256 h 531019"/>
              <a:gd name="connsiteX39" fmla="*/ 264318 w 2433637"/>
              <a:gd name="connsiteY39" fmla="*/ 500062 h 531019"/>
              <a:gd name="connsiteX40" fmla="*/ 176212 w 2433637"/>
              <a:gd name="connsiteY40" fmla="*/ 447675 h 531019"/>
              <a:gd name="connsiteX41" fmla="*/ 61912 w 2433637"/>
              <a:gd name="connsiteY41" fmla="*/ 369094 h 531019"/>
              <a:gd name="connsiteX42" fmla="*/ 21431 w 2433637"/>
              <a:gd name="connsiteY42" fmla="*/ 338137 h 531019"/>
              <a:gd name="connsiteX43" fmla="*/ 9525 w 2433637"/>
              <a:gd name="connsiteY43" fmla="*/ 321469 h 531019"/>
              <a:gd name="connsiteX44" fmla="*/ 0 w 2433637"/>
              <a:gd name="connsiteY44" fmla="*/ 295275 h 531019"/>
              <a:gd name="connsiteX45" fmla="*/ 2381 w 2433637"/>
              <a:gd name="connsiteY45" fmla="*/ 283369 h 531019"/>
              <a:gd name="connsiteX46" fmla="*/ 7143 w 2433637"/>
              <a:gd name="connsiteY46" fmla="*/ 276225 h 531019"/>
              <a:gd name="connsiteX47" fmla="*/ 30956 w 2433637"/>
              <a:gd name="connsiteY47" fmla="*/ 278606 h 531019"/>
              <a:gd name="connsiteX48" fmla="*/ 76200 w 2433637"/>
              <a:gd name="connsiteY48" fmla="*/ 292894 h 531019"/>
              <a:gd name="connsiteX49" fmla="*/ 200025 w 2433637"/>
              <a:gd name="connsiteY49" fmla="*/ 319087 h 531019"/>
              <a:gd name="connsiteX50" fmla="*/ 292893 w 2433637"/>
              <a:gd name="connsiteY50" fmla="*/ 333375 h 531019"/>
              <a:gd name="connsiteX51" fmla="*/ 338137 w 2433637"/>
              <a:gd name="connsiteY51" fmla="*/ 328612 h 531019"/>
              <a:gd name="connsiteX52" fmla="*/ 466725 w 2433637"/>
              <a:gd name="connsiteY52" fmla="*/ 302419 h 531019"/>
              <a:gd name="connsiteX53" fmla="*/ 766762 w 2433637"/>
              <a:gd name="connsiteY53" fmla="*/ 247650 h 531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433637" h="531019">
                <a:moveTo>
                  <a:pt x="766762" y="247650"/>
                </a:moveTo>
                <a:lnTo>
                  <a:pt x="962025" y="211931"/>
                </a:lnTo>
                <a:lnTo>
                  <a:pt x="1188243" y="171450"/>
                </a:lnTo>
                <a:lnTo>
                  <a:pt x="1359693" y="133350"/>
                </a:lnTo>
                <a:lnTo>
                  <a:pt x="1502568" y="121444"/>
                </a:lnTo>
                <a:lnTo>
                  <a:pt x="1726406" y="88106"/>
                </a:lnTo>
                <a:lnTo>
                  <a:pt x="1869281" y="64294"/>
                </a:lnTo>
                <a:lnTo>
                  <a:pt x="1971675" y="42862"/>
                </a:lnTo>
                <a:lnTo>
                  <a:pt x="2002631" y="33337"/>
                </a:lnTo>
                <a:lnTo>
                  <a:pt x="2038350" y="16669"/>
                </a:lnTo>
                <a:lnTo>
                  <a:pt x="2059781" y="2381"/>
                </a:lnTo>
                <a:lnTo>
                  <a:pt x="2081212" y="0"/>
                </a:lnTo>
                <a:lnTo>
                  <a:pt x="2126456" y="9525"/>
                </a:lnTo>
                <a:lnTo>
                  <a:pt x="2205037" y="30956"/>
                </a:lnTo>
                <a:lnTo>
                  <a:pt x="2264568" y="52387"/>
                </a:lnTo>
                <a:lnTo>
                  <a:pt x="2314575" y="73819"/>
                </a:lnTo>
                <a:lnTo>
                  <a:pt x="2371725" y="104775"/>
                </a:lnTo>
                <a:lnTo>
                  <a:pt x="2400300" y="126206"/>
                </a:lnTo>
                <a:lnTo>
                  <a:pt x="2419350" y="142875"/>
                </a:lnTo>
                <a:lnTo>
                  <a:pt x="2431256" y="161925"/>
                </a:lnTo>
                <a:lnTo>
                  <a:pt x="2433637" y="185737"/>
                </a:lnTo>
                <a:lnTo>
                  <a:pt x="2426493" y="207169"/>
                </a:lnTo>
                <a:lnTo>
                  <a:pt x="2409825" y="226219"/>
                </a:lnTo>
                <a:lnTo>
                  <a:pt x="2386012" y="242887"/>
                </a:lnTo>
                <a:lnTo>
                  <a:pt x="2305050" y="257175"/>
                </a:lnTo>
                <a:lnTo>
                  <a:pt x="2150268" y="264319"/>
                </a:lnTo>
                <a:lnTo>
                  <a:pt x="2033587" y="264319"/>
                </a:lnTo>
                <a:lnTo>
                  <a:pt x="1945481" y="266700"/>
                </a:lnTo>
                <a:lnTo>
                  <a:pt x="1735931" y="278606"/>
                </a:lnTo>
                <a:lnTo>
                  <a:pt x="1547812" y="295275"/>
                </a:lnTo>
                <a:lnTo>
                  <a:pt x="1354931" y="314325"/>
                </a:lnTo>
                <a:lnTo>
                  <a:pt x="1123950" y="338137"/>
                </a:lnTo>
                <a:lnTo>
                  <a:pt x="976312" y="364331"/>
                </a:lnTo>
                <a:lnTo>
                  <a:pt x="731043" y="407194"/>
                </a:lnTo>
                <a:lnTo>
                  <a:pt x="581025" y="450056"/>
                </a:lnTo>
                <a:lnTo>
                  <a:pt x="450056" y="490537"/>
                </a:lnTo>
                <a:lnTo>
                  <a:pt x="366712" y="526256"/>
                </a:lnTo>
                <a:lnTo>
                  <a:pt x="347662" y="531019"/>
                </a:lnTo>
                <a:lnTo>
                  <a:pt x="326231" y="526256"/>
                </a:lnTo>
                <a:lnTo>
                  <a:pt x="264318" y="500062"/>
                </a:lnTo>
                <a:lnTo>
                  <a:pt x="176212" y="447675"/>
                </a:lnTo>
                <a:lnTo>
                  <a:pt x="61912" y="369094"/>
                </a:lnTo>
                <a:lnTo>
                  <a:pt x="21431" y="338137"/>
                </a:lnTo>
                <a:lnTo>
                  <a:pt x="9525" y="321469"/>
                </a:lnTo>
                <a:lnTo>
                  <a:pt x="0" y="295275"/>
                </a:lnTo>
                <a:lnTo>
                  <a:pt x="2381" y="283369"/>
                </a:lnTo>
                <a:lnTo>
                  <a:pt x="7143" y="276225"/>
                </a:lnTo>
                <a:lnTo>
                  <a:pt x="30956" y="278606"/>
                </a:lnTo>
                <a:lnTo>
                  <a:pt x="76200" y="292894"/>
                </a:lnTo>
                <a:lnTo>
                  <a:pt x="200025" y="319087"/>
                </a:lnTo>
                <a:lnTo>
                  <a:pt x="292893" y="333375"/>
                </a:lnTo>
                <a:lnTo>
                  <a:pt x="338137" y="328612"/>
                </a:lnTo>
                <a:lnTo>
                  <a:pt x="466725" y="302419"/>
                </a:lnTo>
                <a:lnTo>
                  <a:pt x="766762" y="2476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8754CDFC-81D1-4CDC-B794-EBEAB1CA2DB0}"/>
              </a:ext>
            </a:extLst>
          </p:cNvPr>
          <p:cNvSpPr/>
          <p:nvPr/>
        </p:nvSpPr>
        <p:spPr>
          <a:xfrm>
            <a:off x="4276725" y="2763838"/>
            <a:ext cx="1773238" cy="1085850"/>
          </a:xfrm>
          <a:custGeom>
            <a:avLst/>
            <a:gdLst>
              <a:gd name="connsiteX0" fmla="*/ 1121569 w 1774031"/>
              <a:gd name="connsiteY0" fmla="*/ 223837 h 1085850"/>
              <a:gd name="connsiteX1" fmla="*/ 871538 w 1774031"/>
              <a:gd name="connsiteY1" fmla="*/ 247650 h 1085850"/>
              <a:gd name="connsiteX2" fmla="*/ 690563 w 1774031"/>
              <a:gd name="connsiteY2" fmla="*/ 290512 h 1085850"/>
              <a:gd name="connsiteX3" fmla="*/ 528638 w 1774031"/>
              <a:gd name="connsiteY3" fmla="*/ 307181 h 1085850"/>
              <a:gd name="connsiteX4" fmla="*/ 261938 w 1774031"/>
              <a:gd name="connsiteY4" fmla="*/ 338137 h 1085850"/>
              <a:gd name="connsiteX5" fmla="*/ 23813 w 1774031"/>
              <a:gd name="connsiteY5" fmla="*/ 366712 h 1085850"/>
              <a:gd name="connsiteX6" fmla="*/ 0 w 1774031"/>
              <a:gd name="connsiteY6" fmla="*/ 230981 h 1085850"/>
              <a:gd name="connsiteX7" fmla="*/ 61913 w 1774031"/>
              <a:gd name="connsiteY7" fmla="*/ 221456 h 1085850"/>
              <a:gd name="connsiteX8" fmla="*/ 147638 w 1774031"/>
              <a:gd name="connsiteY8" fmla="*/ 211931 h 1085850"/>
              <a:gd name="connsiteX9" fmla="*/ 359569 w 1774031"/>
              <a:gd name="connsiteY9" fmla="*/ 180975 h 1085850"/>
              <a:gd name="connsiteX10" fmla="*/ 604838 w 1774031"/>
              <a:gd name="connsiteY10" fmla="*/ 145256 h 1085850"/>
              <a:gd name="connsiteX11" fmla="*/ 697706 w 1774031"/>
              <a:gd name="connsiteY11" fmla="*/ 130969 h 1085850"/>
              <a:gd name="connsiteX12" fmla="*/ 876300 w 1774031"/>
              <a:gd name="connsiteY12" fmla="*/ 114300 h 1085850"/>
              <a:gd name="connsiteX13" fmla="*/ 1042988 w 1774031"/>
              <a:gd name="connsiteY13" fmla="*/ 88106 h 1085850"/>
              <a:gd name="connsiteX14" fmla="*/ 1226344 w 1774031"/>
              <a:gd name="connsiteY14" fmla="*/ 57150 h 1085850"/>
              <a:gd name="connsiteX15" fmla="*/ 1431131 w 1774031"/>
              <a:gd name="connsiteY15" fmla="*/ 23812 h 1085850"/>
              <a:gd name="connsiteX16" fmla="*/ 1557338 w 1774031"/>
              <a:gd name="connsiteY16" fmla="*/ 0 h 1085850"/>
              <a:gd name="connsiteX17" fmla="*/ 1588294 w 1774031"/>
              <a:gd name="connsiteY17" fmla="*/ 4762 h 1085850"/>
              <a:gd name="connsiteX18" fmla="*/ 1621631 w 1774031"/>
              <a:gd name="connsiteY18" fmla="*/ 16669 h 1085850"/>
              <a:gd name="connsiteX19" fmla="*/ 1659731 w 1774031"/>
              <a:gd name="connsiteY19" fmla="*/ 38100 h 1085850"/>
              <a:gd name="connsiteX20" fmla="*/ 1685925 w 1774031"/>
              <a:gd name="connsiteY20" fmla="*/ 59531 h 1085850"/>
              <a:gd name="connsiteX21" fmla="*/ 1707356 w 1774031"/>
              <a:gd name="connsiteY21" fmla="*/ 78581 h 1085850"/>
              <a:gd name="connsiteX22" fmla="*/ 1740694 w 1774031"/>
              <a:gd name="connsiteY22" fmla="*/ 114300 h 1085850"/>
              <a:gd name="connsiteX23" fmla="*/ 1762125 w 1774031"/>
              <a:gd name="connsiteY23" fmla="*/ 140494 h 1085850"/>
              <a:gd name="connsiteX24" fmla="*/ 1774031 w 1774031"/>
              <a:gd name="connsiteY24" fmla="*/ 159544 h 1085850"/>
              <a:gd name="connsiteX25" fmla="*/ 1774031 w 1774031"/>
              <a:gd name="connsiteY25" fmla="*/ 185737 h 1085850"/>
              <a:gd name="connsiteX26" fmla="*/ 1759744 w 1774031"/>
              <a:gd name="connsiteY26" fmla="*/ 219075 h 1085850"/>
              <a:gd name="connsiteX27" fmla="*/ 1733550 w 1774031"/>
              <a:gd name="connsiteY27" fmla="*/ 271462 h 1085850"/>
              <a:gd name="connsiteX28" fmla="*/ 1721644 w 1774031"/>
              <a:gd name="connsiteY28" fmla="*/ 300037 h 1085850"/>
              <a:gd name="connsiteX29" fmla="*/ 1685925 w 1774031"/>
              <a:gd name="connsiteY29" fmla="*/ 435769 h 1085850"/>
              <a:gd name="connsiteX30" fmla="*/ 1645444 w 1774031"/>
              <a:gd name="connsiteY30" fmla="*/ 583406 h 1085850"/>
              <a:gd name="connsiteX31" fmla="*/ 1581150 w 1774031"/>
              <a:gd name="connsiteY31" fmla="*/ 783431 h 1085850"/>
              <a:gd name="connsiteX32" fmla="*/ 1533525 w 1774031"/>
              <a:gd name="connsiteY32" fmla="*/ 900112 h 1085850"/>
              <a:gd name="connsiteX33" fmla="*/ 1481138 w 1774031"/>
              <a:gd name="connsiteY33" fmla="*/ 1019175 h 1085850"/>
              <a:gd name="connsiteX34" fmla="*/ 1454944 w 1774031"/>
              <a:gd name="connsiteY34" fmla="*/ 1064419 h 1085850"/>
              <a:gd name="connsiteX35" fmla="*/ 1438275 w 1774031"/>
              <a:gd name="connsiteY35" fmla="*/ 1078706 h 1085850"/>
              <a:gd name="connsiteX36" fmla="*/ 1426369 w 1774031"/>
              <a:gd name="connsiteY36" fmla="*/ 1085850 h 1085850"/>
              <a:gd name="connsiteX37" fmla="*/ 1409700 w 1774031"/>
              <a:gd name="connsiteY37" fmla="*/ 1083469 h 1085850"/>
              <a:gd name="connsiteX38" fmla="*/ 1393031 w 1774031"/>
              <a:gd name="connsiteY38" fmla="*/ 1073944 h 1085850"/>
              <a:gd name="connsiteX39" fmla="*/ 1376363 w 1774031"/>
              <a:gd name="connsiteY39" fmla="*/ 1042987 h 1085850"/>
              <a:gd name="connsiteX40" fmla="*/ 1378744 w 1774031"/>
              <a:gd name="connsiteY40" fmla="*/ 650081 h 1085850"/>
              <a:gd name="connsiteX41" fmla="*/ 1402556 w 1774031"/>
              <a:gd name="connsiteY41" fmla="*/ 590550 h 1085850"/>
              <a:gd name="connsiteX42" fmla="*/ 1416844 w 1774031"/>
              <a:gd name="connsiteY42" fmla="*/ 545306 h 1085850"/>
              <a:gd name="connsiteX43" fmla="*/ 1431131 w 1774031"/>
              <a:gd name="connsiteY43" fmla="*/ 492919 h 1085850"/>
              <a:gd name="connsiteX44" fmla="*/ 1440656 w 1774031"/>
              <a:gd name="connsiteY44" fmla="*/ 442912 h 1085850"/>
              <a:gd name="connsiteX45" fmla="*/ 1447800 w 1774031"/>
              <a:gd name="connsiteY45" fmla="*/ 376237 h 1085850"/>
              <a:gd name="connsiteX46" fmla="*/ 1452563 w 1774031"/>
              <a:gd name="connsiteY46" fmla="*/ 319087 h 1085850"/>
              <a:gd name="connsiteX47" fmla="*/ 1452563 w 1774031"/>
              <a:gd name="connsiteY47" fmla="*/ 273844 h 1085850"/>
              <a:gd name="connsiteX48" fmla="*/ 1450181 w 1774031"/>
              <a:gd name="connsiteY48" fmla="*/ 242887 h 1085850"/>
              <a:gd name="connsiteX49" fmla="*/ 1445419 w 1774031"/>
              <a:gd name="connsiteY49" fmla="*/ 228600 h 1085850"/>
              <a:gd name="connsiteX50" fmla="*/ 1423988 w 1774031"/>
              <a:gd name="connsiteY50" fmla="*/ 211931 h 1085850"/>
              <a:gd name="connsiteX51" fmla="*/ 1393031 w 1774031"/>
              <a:gd name="connsiteY51" fmla="*/ 202406 h 1085850"/>
              <a:gd name="connsiteX52" fmla="*/ 1354931 w 1774031"/>
              <a:gd name="connsiteY52" fmla="*/ 202406 h 1085850"/>
              <a:gd name="connsiteX53" fmla="*/ 1226344 w 1774031"/>
              <a:gd name="connsiteY53" fmla="*/ 214312 h 1085850"/>
              <a:gd name="connsiteX54" fmla="*/ 1121569 w 1774031"/>
              <a:gd name="connsiteY54" fmla="*/ 223837 h 1085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774031" h="1085850">
                <a:moveTo>
                  <a:pt x="1121569" y="223837"/>
                </a:moveTo>
                <a:lnTo>
                  <a:pt x="871538" y="247650"/>
                </a:lnTo>
                <a:lnTo>
                  <a:pt x="690563" y="290512"/>
                </a:lnTo>
                <a:lnTo>
                  <a:pt x="528638" y="307181"/>
                </a:lnTo>
                <a:lnTo>
                  <a:pt x="261938" y="338137"/>
                </a:lnTo>
                <a:lnTo>
                  <a:pt x="23813" y="366712"/>
                </a:lnTo>
                <a:lnTo>
                  <a:pt x="0" y="230981"/>
                </a:lnTo>
                <a:lnTo>
                  <a:pt x="61913" y="221456"/>
                </a:lnTo>
                <a:lnTo>
                  <a:pt x="147638" y="211931"/>
                </a:lnTo>
                <a:lnTo>
                  <a:pt x="359569" y="180975"/>
                </a:lnTo>
                <a:lnTo>
                  <a:pt x="604838" y="145256"/>
                </a:lnTo>
                <a:lnTo>
                  <a:pt x="697706" y="130969"/>
                </a:lnTo>
                <a:lnTo>
                  <a:pt x="876300" y="114300"/>
                </a:lnTo>
                <a:lnTo>
                  <a:pt x="1042988" y="88106"/>
                </a:lnTo>
                <a:lnTo>
                  <a:pt x="1226344" y="57150"/>
                </a:lnTo>
                <a:lnTo>
                  <a:pt x="1431131" y="23812"/>
                </a:lnTo>
                <a:lnTo>
                  <a:pt x="1557338" y="0"/>
                </a:lnTo>
                <a:lnTo>
                  <a:pt x="1588294" y="4762"/>
                </a:lnTo>
                <a:lnTo>
                  <a:pt x="1621631" y="16669"/>
                </a:lnTo>
                <a:lnTo>
                  <a:pt x="1659731" y="38100"/>
                </a:lnTo>
                <a:lnTo>
                  <a:pt x="1685925" y="59531"/>
                </a:lnTo>
                <a:lnTo>
                  <a:pt x="1707356" y="78581"/>
                </a:lnTo>
                <a:lnTo>
                  <a:pt x="1740694" y="114300"/>
                </a:lnTo>
                <a:lnTo>
                  <a:pt x="1762125" y="140494"/>
                </a:lnTo>
                <a:lnTo>
                  <a:pt x="1774031" y="159544"/>
                </a:lnTo>
                <a:lnTo>
                  <a:pt x="1774031" y="185737"/>
                </a:lnTo>
                <a:lnTo>
                  <a:pt x="1759744" y="219075"/>
                </a:lnTo>
                <a:lnTo>
                  <a:pt x="1733550" y="271462"/>
                </a:lnTo>
                <a:lnTo>
                  <a:pt x="1721644" y="300037"/>
                </a:lnTo>
                <a:lnTo>
                  <a:pt x="1685925" y="435769"/>
                </a:lnTo>
                <a:lnTo>
                  <a:pt x="1645444" y="583406"/>
                </a:lnTo>
                <a:lnTo>
                  <a:pt x="1581150" y="783431"/>
                </a:lnTo>
                <a:lnTo>
                  <a:pt x="1533525" y="900112"/>
                </a:lnTo>
                <a:lnTo>
                  <a:pt x="1481138" y="1019175"/>
                </a:lnTo>
                <a:lnTo>
                  <a:pt x="1454944" y="1064419"/>
                </a:lnTo>
                <a:lnTo>
                  <a:pt x="1438275" y="1078706"/>
                </a:lnTo>
                <a:lnTo>
                  <a:pt x="1426369" y="1085850"/>
                </a:lnTo>
                <a:lnTo>
                  <a:pt x="1409700" y="1083469"/>
                </a:lnTo>
                <a:lnTo>
                  <a:pt x="1393031" y="1073944"/>
                </a:lnTo>
                <a:lnTo>
                  <a:pt x="1376363" y="1042987"/>
                </a:lnTo>
                <a:cubicBezTo>
                  <a:pt x="1377157" y="912018"/>
                  <a:pt x="1377950" y="781050"/>
                  <a:pt x="1378744" y="650081"/>
                </a:cubicBezTo>
                <a:lnTo>
                  <a:pt x="1402556" y="590550"/>
                </a:lnTo>
                <a:lnTo>
                  <a:pt x="1416844" y="545306"/>
                </a:lnTo>
                <a:lnTo>
                  <a:pt x="1431131" y="492919"/>
                </a:lnTo>
                <a:lnTo>
                  <a:pt x="1440656" y="442912"/>
                </a:lnTo>
                <a:lnTo>
                  <a:pt x="1447800" y="376237"/>
                </a:lnTo>
                <a:lnTo>
                  <a:pt x="1452563" y="319087"/>
                </a:lnTo>
                <a:lnTo>
                  <a:pt x="1452563" y="273844"/>
                </a:lnTo>
                <a:lnTo>
                  <a:pt x="1450181" y="242887"/>
                </a:lnTo>
                <a:lnTo>
                  <a:pt x="1445419" y="228600"/>
                </a:lnTo>
                <a:lnTo>
                  <a:pt x="1423988" y="211931"/>
                </a:lnTo>
                <a:lnTo>
                  <a:pt x="1393031" y="202406"/>
                </a:lnTo>
                <a:lnTo>
                  <a:pt x="1354931" y="202406"/>
                </a:lnTo>
                <a:lnTo>
                  <a:pt x="1226344" y="214312"/>
                </a:lnTo>
                <a:lnTo>
                  <a:pt x="1121569" y="2238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8BB92A29-AD12-4706-8233-816100A549F8}"/>
              </a:ext>
            </a:extLst>
          </p:cNvPr>
          <p:cNvSpPr/>
          <p:nvPr/>
        </p:nvSpPr>
        <p:spPr>
          <a:xfrm>
            <a:off x="5314951" y="3336925"/>
            <a:ext cx="371475" cy="503238"/>
          </a:xfrm>
          <a:custGeom>
            <a:avLst/>
            <a:gdLst>
              <a:gd name="connsiteX0" fmla="*/ 150019 w 371475"/>
              <a:gd name="connsiteY0" fmla="*/ 221456 h 502444"/>
              <a:gd name="connsiteX1" fmla="*/ 109538 w 371475"/>
              <a:gd name="connsiteY1" fmla="*/ 183356 h 502444"/>
              <a:gd name="connsiteX2" fmla="*/ 66675 w 371475"/>
              <a:gd name="connsiteY2" fmla="*/ 152400 h 502444"/>
              <a:gd name="connsiteX3" fmla="*/ 38100 w 371475"/>
              <a:gd name="connsiteY3" fmla="*/ 133350 h 502444"/>
              <a:gd name="connsiteX4" fmla="*/ 16669 w 371475"/>
              <a:gd name="connsiteY4" fmla="*/ 119063 h 502444"/>
              <a:gd name="connsiteX5" fmla="*/ 4763 w 371475"/>
              <a:gd name="connsiteY5" fmla="*/ 102394 h 502444"/>
              <a:gd name="connsiteX6" fmla="*/ 0 w 371475"/>
              <a:gd name="connsiteY6" fmla="*/ 73819 h 502444"/>
              <a:gd name="connsiteX7" fmla="*/ 9525 w 371475"/>
              <a:gd name="connsiteY7" fmla="*/ 61913 h 502444"/>
              <a:gd name="connsiteX8" fmla="*/ 23813 w 371475"/>
              <a:gd name="connsiteY8" fmla="*/ 61913 h 502444"/>
              <a:gd name="connsiteX9" fmla="*/ 50006 w 371475"/>
              <a:gd name="connsiteY9" fmla="*/ 71438 h 502444"/>
              <a:gd name="connsiteX10" fmla="*/ 95250 w 371475"/>
              <a:gd name="connsiteY10" fmla="*/ 80963 h 502444"/>
              <a:gd name="connsiteX11" fmla="*/ 192881 w 371475"/>
              <a:gd name="connsiteY11" fmla="*/ 107156 h 502444"/>
              <a:gd name="connsiteX12" fmla="*/ 250031 w 371475"/>
              <a:gd name="connsiteY12" fmla="*/ 116681 h 502444"/>
              <a:gd name="connsiteX13" fmla="*/ 271463 w 371475"/>
              <a:gd name="connsiteY13" fmla="*/ 114300 h 502444"/>
              <a:gd name="connsiteX14" fmla="*/ 302419 w 371475"/>
              <a:gd name="connsiteY14" fmla="*/ 104775 h 502444"/>
              <a:gd name="connsiteX15" fmla="*/ 323850 w 371475"/>
              <a:gd name="connsiteY15" fmla="*/ 90488 h 502444"/>
              <a:gd name="connsiteX16" fmla="*/ 338138 w 371475"/>
              <a:gd name="connsiteY16" fmla="*/ 76200 h 502444"/>
              <a:gd name="connsiteX17" fmla="*/ 352425 w 371475"/>
              <a:gd name="connsiteY17" fmla="*/ 52388 h 502444"/>
              <a:gd name="connsiteX18" fmla="*/ 371475 w 371475"/>
              <a:gd name="connsiteY18" fmla="*/ 0 h 502444"/>
              <a:gd name="connsiteX19" fmla="*/ 361950 w 371475"/>
              <a:gd name="connsiteY19" fmla="*/ 502444 h 502444"/>
              <a:gd name="connsiteX20" fmla="*/ 335756 w 371475"/>
              <a:gd name="connsiteY20" fmla="*/ 464344 h 502444"/>
              <a:gd name="connsiteX21" fmla="*/ 295275 w 371475"/>
              <a:gd name="connsiteY21" fmla="*/ 395288 h 502444"/>
              <a:gd name="connsiteX22" fmla="*/ 257175 w 371475"/>
              <a:gd name="connsiteY22" fmla="*/ 338138 h 502444"/>
              <a:gd name="connsiteX23" fmla="*/ 197644 w 371475"/>
              <a:gd name="connsiteY23" fmla="*/ 269081 h 502444"/>
              <a:gd name="connsiteX24" fmla="*/ 150019 w 371475"/>
              <a:gd name="connsiteY24" fmla="*/ 221456 h 502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71475" h="502444">
                <a:moveTo>
                  <a:pt x="150019" y="221456"/>
                </a:moveTo>
                <a:lnTo>
                  <a:pt x="109538" y="183356"/>
                </a:lnTo>
                <a:lnTo>
                  <a:pt x="66675" y="152400"/>
                </a:lnTo>
                <a:lnTo>
                  <a:pt x="38100" y="133350"/>
                </a:lnTo>
                <a:lnTo>
                  <a:pt x="16669" y="119063"/>
                </a:lnTo>
                <a:lnTo>
                  <a:pt x="4763" y="102394"/>
                </a:lnTo>
                <a:lnTo>
                  <a:pt x="0" y="73819"/>
                </a:lnTo>
                <a:lnTo>
                  <a:pt x="9525" y="61913"/>
                </a:lnTo>
                <a:lnTo>
                  <a:pt x="23813" y="61913"/>
                </a:lnTo>
                <a:lnTo>
                  <a:pt x="50006" y="71438"/>
                </a:lnTo>
                <a:lnTo>
                  <a:pt x="95250" y="80963"/>
                </a:lnTo>
                <a:lnTo>
                  <a:pt x="192881" y="107156"/>
                </a:lnTo>
                <a:lnTo>
                  <a:pt x="250031" y="116681"/>
                </a:lnTo>
                <a:lnTo>
                  <a:pt x="271463" y="114300"/>
                </a:lnTo>
                <a:lnTo>
                  <a:pt x="302419" y="104775"/>
                </a:lnTo>
                <a:lnTo>
                  <a:pt x="323850" y="90488"/>
                </a:lnTo>
                <a:lnTo>
                  <a:pt x="338138" y="76200"/>
                </a:lnTo>
                <a:lnTo>
                  <a:pt x="352425" y="52388"/>
                </a:lnTo>
                <a:lnTo>
                  <a:pt x="371475" y="0"/>
                </a:lnTo>
                <a:lnTo>
                  <a:pt x="361950" y="502444"/>
                </a:lnTo>
                <a:lnTo>
                  <a:pt x="335756" y="464344"/>
                </a:lnTo>
                <a:lnTo>
                  <a:pt x="295275" y="395288"/>
                </a:lnTo>
                <a:lnTo>
                  <a:pt x="257175" y="338138"/>
                </a:lnTo>
                <a:lnTo>
                  <a:pt x="197644" y="269081"/>
                </a:lnTo>
                <a:lnTo>
                  <a:pt x="150019" y="2214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1A2402D5-55A9-4C70-9E29-ADD53A194550}"/>
              </a:ext>
            </a:extLst>
          </p:cNvPr>
          <p:cNvSpPr/>
          <p:nvPr/>
        </p:nvSpPr>
        <p:spPr>
          <a:xfrm>
            <a:off x="4767264" y="1335089"/>
            <a:ext cx="434975" cy="2562225"/>
          </a:xfrm>
          <a:custGeom>
            <a:avLst/>
            <a:gdLst>
              <a:gd name="connsiteX0" fmla="*/ 404573 w 434175"/>
              <a:gd name="connsiteY0" fmla="*/ 1361733 h 2562294"/>
              <a:gd name="connsiteX1" fmla="*/ 404573 w 434175"/>
              <a:gd name="connsiteY1" fmla="*/ 1190694 h 2562294"/>
              <a:gd name="connsiteX2" fmla="*/ 407862 w 434175"/>
              <a:gd name="connsiteY2" fmla="*/ 697313 h 2562294"/>
              <a:gd name="connsiteX3" fmla="*/ 407862 w 434175"/>
              <a:gd name="connsiteY3" fmla="*/ 536142 h 2562294"/>
              <a:gd name="connsiteX4" fmla="*/ 417729 w 434175"/>
              <a:gd name="connsiteY4" fmla="*/ 407862 h 2562294"/>
              <a:gd name="connsiteX5" fmla="*/ 427597 w 434175"/>
              <a:gd name="connsiteY5" fmla="*/ 269716 h 2562294"/>
              <a:gd name="connsiteX6" fmla="*/ 434175 w 434175"/>
              <a:gd name="connsiteY6" fmla="*/ 233534 h 2562294"/>
              <a:gd name="connsiteX7" fmla="*/ 434175 w 434175"/>
              <a:gd name="connsiteY7" fmla="*/ 207221 h 2562294"/>
              <a:gd name="connsiteX8" fmla="*/ 424308 w 434175"/>
              <a:gd name="connsiteY8" fmla="*/ 171039 h 2562294"/>
              <a:gd name="connsiteX9" fmla="*/ 414440 w 434175"/>
              <a:gd name="connsiteY9" fmla="*/ 157883 h 2562294"/>
              <a:gd name="connsiteX10" fmla="*/ 397994 w 434175"/>
              <a:gd name="connsiteY10" fmla="*/ 141436 h 2562294"/>
              <a:gd name="connsiteX11" fmla="*/ 365102 w 434175"/>
              <a:gd name="connsiteY11" fmla="*/ 118412 h 2562294"/>
              <a:gd name="connsiteX12" fmla="*/ 299318 w 434175"/>
              <a:gd name="connsiteY12" fmla="*/ 82231 h 2562294"/>
              <a:gd name="connsiteX13" fmla="*/ 174328 w 434175"/>
              <a:gd name="connsiteY13" fmla="*/ 36182 h 2562294"/>
              <a:gd name="connsiteX14" fmla="*/ 75652 w 434175"/>
              <a:gd name="connsiteY14" fmla="*/ 6579 h 2562294"/>
              <a:gd name="connsiteX15" fmla="*/ 39470 w 434175"/>
              <a:gd name="connsiteY15" fmla="*/ 0 h 2562294"/>
              <a:gd name="connsiteX16" fmla="*/ 16446 w 434175"/>
              <a:gd name="connsiteY16" fmla="*/ 3290 h 2562294"/>
              <a:gd name="connsiteX17" fmla="*/ 6578 w 434175"/>
              <a:gd name="connsiteY17" fmla="*/ 13157 h 2562294"/>
              <a:gd name="connsiteX18" fmla="*/ 0 w 434175"/>
              <a:gd name="connsiteY18" fmla="*/ 29603 h 2562294"/>
              <a:gd name="connsiteX19" fmla="*/ 6578 w 434175"/>
              <a:gd name="connsiteY19" fmla="*/ 62495 h 2562294"/>
              <a:gd name="connsiteX20" fmla="*/ 19735 w 434175"/>
              <a:gd name="connsiteY20" fmla="*/ 78942 h 2562294"/>
              <a:gd name="connsiteX21" fmla="*/ 52627 w 434175"/>
              <a:gd name="connsiteY21" fmla="*/ 101966 h 2562294"/>
              <a:gd name="connsiteX22" fmla="*/ 92098 w 434175"/>
              <a:gd name="connsiteY22" fmla="*/ 134858 h 2562294"/>
              <a:gd name="connsiteX23" fmla="*/ 131568 w 434175"/>
              <a:gd name="connsiteY23" fmla="*/ 180907 h 2562294"/>
              <a:gd name="connsiteX24" fmla="*/ 161171 w 434175"/>
              <a:gd name="connsiteY24" fmla="*/ 226956 h 2562294"/>
              <a:gd name="connsiteX25" fmla="*/ 174328 w 434175"/>
              <a:gd name="connsiteY25" fmla="*/ 259848 h 2562294"/>
              <a:gd name="connsiteX26" fmla="*/ 177617 w 434175"/>
              <a:gd name="connsiteY26" fmla="*/ 279583 h 2562294"/>
              <a:gd name="connsiteX27" fmla="*/ 184196 w 434175"/>
              <a:gd name="connsiteY27" fmla="*/ 368392 h 2562294"/>
              <a:gd name="connsiteX28" fmla="*/ 184196 w 434175"/>
              <a:gd name="connsiteY28" fmla="*/ 598636 h 2562294"/>
              <a:gd name="connsiteX29" fmla="*/ 180906 w 434175"/>
              <a:gd name="connsiteY29" fmla="*/ 1095307 h 2562294"/>
              <a:gd name="connsiteX30" fmla="*/ 184196 w 434175"/>
              <a:gd name="connsiteY30" fmla="*/ 1585399 h 2562294"/>
              <a:gd name="connsiteX31" fmla="*/ 180906 w 434175"/>
              <a:gd name="connsiteY31" fmla="*/ 1825511 h 2562294"/>
              <a:gd name="connsiteX32" fmla="*/ 177617 w 434175"/>
              <a:gd name="connsiteY32" fmla="*/ 1904452 h 2562294"/>
              <a:gd name="connsiteX33" fmla="*/ 171039 w 434175"/>
              <a:gd name="connsiteY33" fmla="*/ 1989972 h 2562294"/>
              <a:gd name="connsiteX34" fmla="*/ 164460 w 434175"/>
              <a:gd name="connsiteY34" fmla="*/ 2075491 h 2562294"/>
              <a:gd name="connsiteX35" fmla="*/ 151304 w 434175"/>
              <a:gd name="connsiteY35" fmla="*/ 2154432 h 2562294"/>
              <a:gd name="connsiteX36" fmla="*/ 134857 w 434175"/>
              <a:gd name="connsiteY36" fmla="*/ 2253108 h 2562294"/>
              <a:gd name="connsiteX37" fmla="*/ 134857 w 434175"/>
              <a:gd name="connsiteY37" fmla="*/ 2299157 h 2562294"/>
              <a:gd name="connsiteX38" fmla="*/ 138147 w 434175"/>
              <a:gd name="connsiteY38" fmla="*/ 2345206 h 2562294"/>
              <a:gd name="connsiteX39" fmla="*/ 148014 w 434175"/>
              <a:gd name="connsiteY39" fmla="*/ 2401123 h 2562294"/>
              <a:gd name="connsiteX40" fmla="*/ 167750 w 434175"/>
              <a:gd name="connsiteY40" fmla="*/ 2450461 h 2562294"/>
              <a:gd name="connsiteX41" fmla="*/ 194063 w 434175"/>
              <a:gd name="connsiteY41" fmla="*/ 2496510 h 2562294"/>
              <a:gd name="connsiteX42" fmla="*/ 213798 w 434175"/>
              <a:gd name="connsiteY42" fmla="*/ 2516245 h 2562294"/>
              <a:gd name="connsiteX43" fmla="*/ 226955 w 434175"/>
              <a:gd name="connsiteY43" fmla="*/ 2529402 h 2562294"/>
              <a:gd name="connsiteX44" fmla="*/ 269715 w 434175"/>
              <a:gd name="connsiteY44" fmla="*/ 2552426 h 2562294"/>
              <a:gd name="connsiteX45" fmla="*/ 302607 w 434175"/>
              <a:gd name="connsiteY45" fmla="*/ 2562294 h 2562294"/>
              <a:gd name="connsiteX46" fmla="*/ 338788 w 434175"/>
              <a:gd name="connsiteY46" fmla="*/ 2562294 h 2562294"/>
              <a:gd name="connsiteX47" fmla="*/ 365102 w 434175"/>
              <a:gd name="connsiteY47" fmla="*/ 2545848 h 2562294"/>
              <a:gd name="connsiteX48" fmla="*/ 384837 w 434175"/>
              <a:gd name="connsiteY48" fmla="*/ 2522824 h 2562294"/>
              <a:gd name="connsiteX49" fmla="*/ 394705 w 434175"/>
              <a:gd name="connsiteY49" fmla="*/ 2496510 h 2562294"/>
              <a:gd name="connsiteX50" fmla="*/ 404573 w 434175"/>
              <a:gd name="connsiteY50" fmla="*/ 2457039 h 2562294"/>
              <a:gd name="connsiteX51" fmla="*/ 407862 w 434175"/>
              <a:gd name="connsiteY51" fmla="*/ 2404412 h 2562294"/>
              <a:gd name="connsiteX52" fmla="*/ 404573 w 434175"/>
              <a:gd name="connsiteY52" fmla="*/ 2134697 h 2562294"/>
              <a:gd name="connsiteX53" fmla="*/ 404573 w 434175"/>
              <a:gd name="connsiteY53" fmla="*/ 1361733 h 2562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434175" h="2562294">
                <a:moveTo>
                  <a:pt x="404573" y="1361733"/>
                </a:moveTo>
                <a:lnTo>
                  <a:pt x="404573" y="1190694"/>
                </a:lnTo>
                <a:cubicBezTo>
                  <a:pt x="405669" y="1026234"/>
                  <a:pt x="406766" y="861773"/>
                  <a:pt x="407862" y="697313"/>
                </a:cubicBezTo>
                <a:lnTo>
                  <a:pt x="407862" y="536142"/>
                </a:lnTo>
                <a:lnTo>
                  <a:pt x="417729" y="407862"/>
                </a:lnTo>
                <a:lnTo>
                  <a:pt x="427597" y="269716"/>
                </a:lnTo>
                <a:lnTo>
                  <a:pt x="434175" y="233534"/>
                </a:lnTo>
                <a:lnTo>
                  <a:pt x="434175" y="207221"/>
                </a:lnTo>
                <a:lnTo>
                  <a:pt x="424308" y="171039"/>
                </a:lnTo>
                <a:lnTo>
                  <a:pt x="414440" y="157883"/>
                </a:lnTo>
                <a:lnTo>
                  <a:pt x="397994" y="141436"/>
                </a:lnTo>
                <a:lnTo>
                  <a:pt x="365102" y="118412"/>
                </a:lnTo>
                <a:lnTo>
                  <a:pt x="299318" y="82231"/>
                </a:lnTo>
                <a:lnTo>
                  <a:pt x="174328" y="36182"/>
                </a:lnTo>
                <a:lnTo>
                  <a:pt x="75652" y="6579"/>
                </a:lnTo>
                <a:lnTo>
                  <a:pt x="39470" y="0"/>
                </a:lnTo>
                <a:lnTo>
                  <a:pt x="16446" y="3290"/>
                </a:lnTo>
                <a:lnTo>
                  <a:pt x="6578" y="13157"/>
                </a:lnTo>
                <a:lnTo>
                  <a:pt x="0" y="29603"/>
                </a:lnTo>
                <a:lnTo>
                  <a:pt x="6578" y="62495"/>
                </a:lnTo>
                <a:lnTo>
                  <a:pt x="19735" y="78942"/>
                </a:lnTo>
                <a:lnTo>
                  <a:pt x="52627" y="101966"/>
                </a:lnTo>
                <a:lnTo>
                  <a:pt x="92098" y="134858"/>
                </a:lnTo>
                <a:lnTo>
                  <a:pt x="131568" y="180907"/>
                </a:lnTo>
                <a:lnTo>
                  <a:pt x="161171" y="226956"/>
                </a:lnTo>
                <a:lnTo>
                  <a:pt x="174328" y="259848"/>
                </a:lnTo>
                <a:lnTo>
                  <a:pt x="177617" y="279583"/>
                </a:lnTo>
                <a:lnTo>
                  <a:pt x="184196" y="368392"/>
                </a:lnTo>
                <a:lnTo>
                  <a:pt x="184196" y="598636"/>
                </a:lnTo>
                <a:cubicBezTo>
                  <a:pt x="183099" y="764193"/>
                  <a:pt x="182003" y="929750"/>
                  <a:pt x="180906" y="1095307"/>
                </a:cubicBezTo>
                <a:cubicBezTo>
                  <a:pt x="182003" y="1258671"/>
                  <a:pt x="183099" y="1422035"/>
                  <a:pt x="184196" y="1585399"/>
                </a:cubicBezTo>
                <a:cubicBezTo>
                  <a:pt x="183099" y="1665436"/>
                  <a:pt x="182003" y="1745474"/>
                  <a:pt x="180906" y="1825511"/>
                </a:cubicBezTo>
                <a:lnTo>
                  <a:pt x="177617" y="1904452"/>
                </a:lnTo>
                <a:lnTo>
                  <a:pt x="171039" y="1989972"/>
                </a:lnTo>
                <a:lnTo>
                  <a:pt x="164460" y="2075491"/>
                </a:lnTo>
                <a:lnTo>
                  <a:pt x="151304" y="2154432"/>
                </a:lnTo>
                <a:lnTo>
                  <a:pt x="134857" y="2253108"/>
                </a:lnTo>
                <a:lnTo>
                  <a:pt x="134857" y="2299157"/>
                </a:lnTo>
                <a:lnTo>
                  <a:pt x="138147" y="2345206"/>
                </a:lnTo>
                <a:lnTo>
                  <a:pt x="148014" y="2401123"/>
                </a:lnTo>
                <a:lnTo>
                  <a:pt x="167750" y="2450461"/>
                </a:lnTo>
                <a:lnTo>
                  <a:pt x="194063" y="2496510"/>
                </a:lnTo>
                <a:lnTo>
                  <a:pt x="213798" y="2516245"/>
                </a:lnTo>
                <a:lnTo>
                  <a:pt x="226955" y="2529402"/>
                </a:lnTo>
                <a:lnTo>
                  <a:pt x="269715" y="2552426"/>
                </a:lnTo>
                <a:lnTo>
                  <a:pt x="302607" y="2562294"/>
                </a:lnTo>
                <a:lnTo>
                  <a:pt x="338788" y="2562294"/>
                </a:lnTo>
                <a:lnTo>
                  <a:pt x="365102" y="2545848"/>
                </a:lnTo>
                <a:lnTo>
                  <a:pt x="384837" y="2522824"/>
                </a:lnTo>
                <a:lnTo>
                  <a:pt x="394705" y="2496510"/>
                </a:lnTo>
                <a:lnTo>
                  <a:pt x="404573" y="2457039"/>
                </a:lnTo>
                <a:lnTo>
                  <a:pt x="407862" y="2404412"/>
                </a:lnTo>
                <a:cubicBezTo>
                  <a:pt x="406766" y="2314507"/>
                  <a:pt x="405669" y="2224602"/>
                  <a:pt x="404573" y="2134697"/>
                </a:cubicBezTo>
                <a:lnTo>
                  <a:pt x="404573" y="136173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C8A35EF8-E4D1-4440-84C9-862F92193B83}"/>
              </a:ext>
            </a:extLst>
          </p:cNvPr>
          <p:cNvSpPr/>
          <p:nvPr/>
        </p:nvSpPr>
        <p:spPr>
          <a:xfrm>
            <a:off x="7178675" y="1427164"/>
            <a:ext cx="628650" cy="2365375"/>
          </a:xfrm>
          <a:custGeom>
            <a:avLst/>
            <a:gdLst>
              <a:gd name="connsiteX0" fmla="*/ 359009 w 629033"/>
              <a:gd name="connsiteY0" fmla="*/ 1070891 h 2365780"/>
              <a:gd name="connsiteX1" fmla="*/ 359009 w 629033"/>
              <a:gd name="connsiteY1" fmla="*/ 813141 h 2365780"/>
              <a:gd name="connsiteX2" fmla="*/ 359009 w 629033"/>
              <a:gd name="connsiteY2" fmla="*/ 665855 h 2365780"/>
              <a:gd name="connsiteX3" fmla="*/ 359009 w 629033"/>
              <a:gd name="connsiteY3" fmla="*/ 527775 h 2365780"/>
              <a:gd name="connsiteX4" fmla="*/ 352872 w 629033"/>
              <a:gd name="connsiteY4" fmla="*/ 451063 h 2365780"/>
              <a:gd name="connsiteX5" fmla="*/ 343667 w 629033"/>
              <a:gd name="connsiteY5" fmla="*/ 405036 h 2365780"/>
              <a:gd name="connsiteX6" fmla="*/ 334461 w 629033"/>
              <a:gd name="connsiteY6" fmla="*/ 371283 h 2365780"/>
              <a:gd name="connsiteX7" fmla="*/ 319119 w 629033"/>
              <a:gd name="connsiteY7" fmla="*/ 331394 h 2365780"/>
              <a:gd name="connsiteX8" fmla="*/ 291503 w 629033"/>
              <a:gd name="connsiteY8" fmla="*/ 285367 h 2365780"/>
              <a:gd name="connsiteX9" fmla="*/ 266955 w 629033"/>
              <a:gd name="connsiteY9" fmla="*/ 248545 h 2365780"/>
              <a:gd name="connsiteX10" fmla="*/ 230134 w 629033"/>
              <a:gd name="connsiteY10" fmla="*/ 211724 h 2365780"/>
              <a:gd name="connsiteX11" fmla="*/ 193312 w 629033"/>
              <a:gd name="connsiteY11" fmla="*/ 181039 h 2365780"/>
              <a:gd name="connsiteX12" fmla="*/ 165696 w 629033"/>
              <a:gd name="connsiteY12" fmla="*/ 159560 h 2365780"/>
              <a:gd name="connsiteX13" fmla="*/ 122738 w 629033"/>
              <a:gd name="connsiteY13" fmla="*/ 131944 h 2365780"/>
              <a:gd name="connsiteX14" fmla="*/ 79780 w 629033"/>
              <a:gd name="connsiteY14" fmla="*/ 110465 h 2365780"/>
              <a:gd name="connsiteX15" fmla="*/ 39890 w 629033"/>
              <a:gd name="connsiteY15" fmla="*/ 95122 h 2365780"/>
              <a:gd name="connsiteX16" fmla="*/ 21479 w 629033"/>
              <a:gd name="connsiteY16" fmla="*/ 82849 h 2365780"/>
              <a:gd name="connsiteX17" fmla="*/ 6137 w 629033"/>
              <a:gd name="connsiteY17" fmla="*/ 58301 h 2365780"/>
              <a:gd name="connsiteX18" fmla="*/ 0 w 629033"/>
              <a:gd name="connsiteY18" fmla="*/ 33753 h 2365780"/>
              <a:gd name="connsiteX19" fmla="*/ 0 w 629033"/>
              <a:gd name="connsiteY19" fmla="*/ 18411 h 2365780"/>
              <a:gd name="connsiteX20" fmla="*/ 6137 w 629033"/>
              <a:gd name="connsiteY20" fmla="*/ 9206 h 2365780"/>
              <a:gd name="connsiteX21" fmla="*/ 24547 w 629033"/>
              <a:gd name="connsiteY21" fmla="*/ 0 h 2365780"/>
              <a:gd name="connsiteX22" fmla="*/ 55232 w 629033"/>
              <a:gd name="connsiteY22" fmla="*/ 0 h 2365780"/>
              <a:gd name="connsiteX23" fmla="*/ 122738 w 629033"/>
              <a:gd name="connsiteY23" fmla="*/ 9206 h 2365780"/>
              <a:gd name="connsiteX24" fmla="*/ 211723 w 629033"/>
              <a:gd name="connsiteY24" fmla="*/ 27616 h 2365780"/>
              <a:gd name="connsiteX25" fmla="*/ 303777 w 629033"/>
              <a:gd name="connsiteY25" fmla="*/ 55232 h 2365780"/>
              <a:gd name="connsiteX26" fmla="*/ 377420 w 629033"/>
              <a:gd name="connsiteY26" fmla="*/ 82849 h 2365780"/>
              <a:gd name="connsiteX27" fmla="*/ 441857 w 629033"/>
              <a:gd name="connsiteY27" fmla="*/ 116602 h 2365780"/>
              <a:gd name="connsiteX28" fmla="*/ 509363 w 629033"/>
              <a:gd name="connsiteY28" fmla="*/ 159560 h 2365780"/>
              <a:gd name="connsiteX29" fmla="*/ 552322 w 629033"/>
              <a:gd name="connsiteY29" fmla="*/ 190245 h 2365780"/>
              <a:gd name="connsiteX30" fmla="*/ 592212 w 629033"/>
              <a:gd name="connsiteY30" fmla="*/ 227066 h 2365780"/>
              <a:gd name="connsiteX31" fmla="*/ 607554 w 629033"/>
              <a:gd name="connsiteY31" fmla="*/ 248545 h 2365780"/>
              <a:gd name="connsiteX32" fmla="*/ 619828 w 629033"/>
              <a:gd name="connsiteY32" fmla="*/ 279230 h 2365780"/>
              <a:gd name="connsiteX33" fmla="*/ 622896 w 629033"/>
              <a:gd name="connsiteY33" fmla="*/ 309914 h 2365780"/>
              <a:gd name="connsiteX34" fmla="*/ 622896 w 629033"/>
              <a:gd name="connsiteY34" fmla="*/ 355941 h 2365780"/>
              <a:gd name="connsiteX35" fmla="*/ 607554 w 629033"/>
              <a:gd name="connsiteY35" fmla="*/ 423447 h 2365780"/>
              <a:gd name="connsiteX36" fmla="*/ 598349 w 629033"/>
              <a:gd name="connsiteY36" fmla="*/ 487885 h 2365780"/>
              <a:gd name="connsiteX37" fmla="*/ 589143 w 629033"/>
              <a:gd name="connsiteY37" fmla="*/ 601418 h 2365780"/>
              <a:gd name="connsiteX38" fmla="*/ 583006 w 629033"/>
              <a:gd name="connsiteY38" fmla="*/ 770183 h 2365780"/>
              <a:gd name="connsiteX39" fmla="*/ 583006 w 629033"/>
              <a:gd name="connsiteY39" fmla="*/ 957359 h 2365780"/>
              <a:gd name="connsiteX40" fmla="*/ 586075 w 629033"/>
              <a:gd name="connsiteY40" fmla="*/ 1199767 h 2365780"/>
              <a:gd name="connsiteX41" fmla="*/ 601417 w 629033"/>
              <a:gd name="connsiteY41" fmla="*/ 1586392 h 2365780"/>
              <a:gd name="connsiteX42" fmla="*/ 607554 w 629033"/>
              <a:gd name="connsiteY42" fmla="*/ 1715267 h 2365780"/>
              <a:gd name="connsiteX43" fmla="*/ 625965 w 629033"/>
              <a:gd name="connsiteY43" fmla="*/ 1813458 h 2365780"/>
              <a:gd name="connsiteX44" fmla="*/ 629033 w 629033"/>
              <a:gd name="connsiteY44" fmla="*/ 1831869 h 2365780"/>
              <a:gd name="connsiteX45" fmla="*/ 622896 w 629033"/>
              <a:gd name="connsiteY45" fmla="*/ 1902443 h 2365780"/>
              <a:gd name="connsiteX46" fmla="*/ 613691 w 629033"/>
              <a:gd name="connsiteY46" fmla="*/ 2003702 h 2365780"/>
              <a:gd name="connsiteX47" fmla="*/ 592212 w 629033"/>
              <a:gd name="connsiteY47" fmla="*/ 2120304 h 2365780"/>
              <a:gd name="connsiteX48" fmla="*/ 564596 w 629033"/>
              <a:gd name="connsiteY48" fmla="*/ 2203152 h 2365780"/>
              <a:gd name="connsiteX49" fmla="*/ 536980 w 629033"/>
              <a:gd name="connsiteY49" fmla="*/ 2258384 h 2365780"/>
              <a:gd name="connsiteX50" fmla="*/ 518569 w 629033"/>
              <a:gd name="connsiteY50" fmla="*/ 2289069 h 2365780"/>
              <a:gd name="connsiteX51" fmla="*/ 484816 w 629033"/>
              <a:gd name="connsiteY51" fmla="*/ 2325890 h 2365780"/>
              <a:gd name="connsiteX52" fmla="*/ 447994 w 629033"/>
              <a:gd name="connsiteY52" fmla="*/ 2353506 h 2365780"/>
              <a:gd name="connsiteX53" fmla="*/ 417310 w 629033"/>
              <a:gd name="connsiteY53" fmla="*/ 2365780 h 2365780"/>
              <a:gd name="connsiteX54" fmla="*/ 401967 w 629033"/>
              <a:gd name="connsiteY54" fmla="*/ 2365780 h 2365780"/>
              <a:gd name="connsiteX55" fmla="*/ 383557 w 629033"/>
              <a:gd name="connsiteY55" fmla="*/ 2356575 h 2365780"/>
              <a:gd name="connsiteX56" fmla="*/ 365146 w 629033"/>
              <a:gd name="connsiteY56" fmla="*/ 2338164 h 2365780"/>
              <a:gd name="connsiteX57" fmla="*/ 346735 w 629033"/>
              <a:gd name="connsiteY57" fmla="*/ 2304411 h 2365780"/>
              <a:gd name="connsiteX58" fmla="*/ 328325 w 629033"/>
              <a:gd name="connsiteY58" fmla="*/ 2255316 h 2365780"/>
              <a:gd name="connsiteX59" fmla="*/ 319119 w 629033"/>
              <a:gd name="connsiteY59" fmla="*/ 2197015 h 2365780"/>
              <a:gd name="connsiteX60" fmla="*/ 359009 w 629033"/>
              <a:gd name="connsiteY60" fmla="*/ 1831869 h 2365780"/>
              <a:gd name="connsiteX61" fmla="*/ 359009 w 629033"/>
              <a:gd name="connsiteY61" fmla="*/ 1663104 h 2365780"/>
              <a:gd name="connsiteX62" fmla="*/ 359009 w 629033"/>
              <a:gd name="connsiteY62" fmla="*/ 1070891 h 236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629033" h="2365780">
                <a:moveTo>
                  <a:pt x="359009" y="1070891"/>
                </a:moveTo>
                <a:lnTo>
                  <a:pt x="359009" y="813141"/>
                </a:lnTo>
                <a:lnTo>
                  <a:pt x="359009" y="665855"/>
                </a:lnTo>
                <a:lnTo>
                  <a:pt x="359009" y="527775"/>
                </a:lnTo>
                <a:lnTo>
                  <a:pt x="352872" y="451063"/>
                </a:lnTo>
                <a:lnTo>
                  <a:pt x="343667" y="405036"/>
                </a:lnTo>
                <a:lnTo>
                  <a:pt x="334461" y="371283"/>
                </a:lnTo>
                <a:lnTo>
                  <a:pt x="319119" y="331394"/>
                </a:lnTo>
                <a:lnTo>
                  <a:pt x="291503" y="285367"/>
                </a:lnTo>
                <a:lnTo>
                  <a:pt x="266955" y="248545"/>
                </a:lnTo>
                <a:lnTo>
                  <a:pt x="230134" y="211724"/>
                </a:lnTo>
                <a:lnTo>
                  <a:pt x="193312" y="181039"/>
                </a:lnTo>
                <a:lnTo>
                  <a:pt x="165696" y="159560"/>
                </a:lnTo>
                <a:lnTo>
                  <a:pt x="122738" y="131944"/>
                </a:lnTo>
                <a:lnTo>
                  <a:pt x="79780" y="110465"/>
                </a:lnTo>
                <a:lnTo>
                  <a:pt x="39890" y="95122"/>
                </a:lnTo>
                <a:lnTo>
                  <a:pt x="21479" y="82849"/>
                </a:lnTo>
                <a:lnTo>
                  <a:pt x="6137" y="58301"/>
                </a:lnTo>
                <a:lnTo>
                  <a:pt x="0" y="33753"/>
                </a:lnTo>
                <a:lnTo>
                  <a:pt x="0" y="18411"/>
                </a:lnTo>
                <a:lnTo>
                  <a:pt x="6137" y="9206"/>
                </a:lnTo>
                <a:lnTo>
                  <a:pt x="24547" y="0"/>
                </a:lnTo>
                <a:lnTo>
                  <a:pt x="55232" y="0"/>
                </a:lnTo>
                <a:lnTo>
                  <a:pt x="122738" y="9206"/>
                </a:lnTo>
                <a:lnTo>
                  <a:pt x="211723" y="27616"/>
                </a:lnTo>
                <a:lnTo>
                  <a:pt x="303777" y="55232"/>
                </a:lnTo>
                <a:lnTo>
                  <a:pt x="377420" y="82849"/>
                </a:lnTo>
                <a:lnTo>
                  <a:pt x="441857" y="116602"/>
                </a:lnTo>
                <a:lnTo>
                  <a:pt x="509363" y="159560"/>
                </a:lnTo>
                <a:lnTo>
                  <a:pt x="552322" y="190245"/>
                </a:lnTo>
                <a:lnTo>
                  <a:pt x="592212" y="227066"/>
                </a:lnTo>
                <a:lnTo>
                  <a:pt x="607554" y="248545"/>
                </a:lnTo>
                <a:lnTo>
                  <a:pt x="619828" y="279230"/>
                </a:lnTo>
                <a:lnTo>
                  <a:pt x="622896" y="309914"/>
                </a:lnTo>
                <a:lnTo>
                  <a:pt x="622896" y="355941"/>
                </a:lnTo>
                <a:lnTo>
                  <a:pt x="607554" y="423447"/>
                </a:lnTo>
                <a:lnTo>
                  <a:pt x="598349" y="487885"/>
                </a:lnTo>
                <a:lnTo>
                  <a:pt x="589143" y="601418"/>
                </a:lnTo>
                <a:lnTo>
                  <a:pt x="583006" y="770183"/>
                </a:lnTo>
                <a:lnTo>
                  <a:pt x="583006" y="957359"/>
                </a:lnTo>
                <a:lnTo>
                  <a:pt x="586075" y="1199767"/>
                </a:lnTo>
                <a:lnTo>
                  <a:pt x="601417" y="1586392"/>
                </a:lnTo>
                <a:lnTo>
                  <a:pt x="607554" y="1715267"/>
                </a:lnTo>
                <a:lnTo>
                  <a:pt x="625965" y="1813458"/>
                </a:lnTo>
                <a:lnTo>
                  <a:pt x="629033" y="1831869"/>
                </a:lnTo>
                <a:lnTo>
                  <a:pt x="622896" y="1902443"/>
                </a:lnTo>
                <a:lnTo>
                  <a:pt x="613691" y="2003702"/>
                </a:lnTo>
                <a:lnTo>
                  <a:pt x="592212" y="2120304"/>
                </a:lnTo>
                <a:lnTo>
                  <a:pt x="564596" y="2203152"/>
                </a:lnTo>
                <a:lnTo>
                  <a:pt x="536980" y="2258384"/>
                </a:lnTo>
                <a:lnTo>
                  <a:pt x="518569" y="2289069"/>
                </a:lnTo>
                <a:lnTo>
                  <a:pt x="484816" y="2325890"/>
                </a:lnTo>
                <a:lnTo>
                  <a:pt x="447994" y="2353506"/>
                </a:lnTo>
                <a:lnTo>
                  <a:pt x="417310" y="2365780"/>
                </a:lnTo>
                <a:lnTo>
                  <a:pt x="401967" y="2365780"/>
                </a:lnTo>
                <a:lnTo>
                  <a:pt x="383557" y="2356575"/>
                </a:lnTo>
                <a:lnTo>
                  <a:pt x="365146" y="2338164"/>
                </a:lnTo>
                <a:lnTo>
                  <a:pt x="346735" y="2304411"/>
                </a:lnTo>
                <a:lnTo>
                  <a:pt x="328325" y="2255316"/>
                </a:lnTo>
                <a:lnTo>
                  <a:pt x="319119" y="2197015"/>
                </a:lnTo>
                <a:lnTo>
                  <a:pt x="359009" y="1831869"/>
                </a:lnTo>
                <a:lnTo>
                  <a:pt x="359009" y="1663104"/>
                </a:lnTo>
                <a:lnTo>
                  <a:pt x="359009" y="107089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6026285D-2B35-4175-BC99-B25F222343D8}"/>
              </a:ext>
            </a:extLst>
          </p:cNvPr>
          <p:cNvSpPr/>
          <p:nvPr/>
        </p:nvSpPr>
        <p:spPr>
          <a:xfrm>
            <a:off x="6958014" y="3162301"/>
            <a:ext cx="585787" cy="512763"/>
          </a:xfrm>
          <a:custGeom>
            <a:avLst/>
            <a:gdLst>
              <a:gd name="connsiteX0" fmla="*/ 261937 w 585787"/>
              <a:gd name="connsiteY0" fmla="*/ 228600 h 511969"/>
              <a:gd name="connsiteX1" fmla="*/ 400050 w 585787"/>
              <a:gd name="connsiteY1" fmla="*/ 340519 h 511969"/>
              <a:gd name="connsiteX2" fmla="*/ 495300 w 585787"/>
              <a:gd name="connsiteY2" fmla="*/ 428625 h 511969"/>
              <a:gd name="connsiteX3" fmla="*/ 585787 w 585787"/>
              <a:gd name="connsiteY3" fmla="*/ 511969 h 511969"/>
              <a:gd name="connsiteX4" fmla="*/ 583406 w 585787"/>
              <a:gd name="connsiteY4" fmla="*/ 45244 h 511969"/>
              <a:gd name="connsiteX5" fmla="*/ 578643 w 585787"/>
              <a:gd name="connsiteY5" fmla="*/ 104775 h 511969"/>
              <a:gd name="connsiteX6" fmla="*/ 564356 w 585787"/>
              <a:gd name="connsiteY6" fmla="*/ 140494 h 511969"/>
              <a:gd name="connsiteX7" fmla="*/ 545306 w 585787"/>
              <a:gd name="connsiteY7" fmla="*/ 161925 h 511969"/>
              <a:gd name="connsiteX8" fmla="*/ 521493 w 585787"/>
              <a:gd name="connsiteY8" fmla="*/ 171450 h 511969"/>
              <a:gd name="connsiteX9" fmla="*/ 488156 w 585787"/>
              <a:gd name="connsiteY9" fmla="*/ 176213 h 511969"/>
              <a:gd name="connsiteX10" fmla="*/ 450056 w 585787"/>
              <a:gd name="connsiteY10" fmla="*/ 171450 h 511969"/>
              <a:gd name="connsiteX11" fmla="*/ 371475 w 585787"/>
              <a:gd name="connsiteY11" fmla="*/ 142875 h 511969"/>
              <a:gd name="connsiteX12" fmla="*/ 230981 w 585787"/>
              <a:gd name="connsiteY12" fmla="*/ 85725 h 511969"/>
              <a:gd name="connsiteX13" fmla="*/ 111918 w 585787"/>
              <a:gd name="connsiteY13" fmla="*/ 38100 h 511969"/>
              <a:gd name="connsiteX14" fmla="*/ 71437 w 585787"/>
              <a:gd name="connsiteY14" fmla="*/ 19050 h 511969"/>
              <a:gd name="connsiteX15" fmla="*/ 45243 w 585787"/>
              <a:gd name="connsiteY15" fmla="*/ 9525 h 511969"/>
              <a:gd name="connsiteX16" fmla="*/ 26193 w 585787"/>
              <a:gd name="connsiteY16" fmla="*/ 2381 h 511969"/>
              <a:gd name="connsiteX17" fmla="*/ 4762 w 585787"/>
              <a:gd name="connsiteY17" fmla="*/ 0 h 511969"/>
              <a:gd name="connsiteX18" fmla="*/ 0 w 585787"/>
              <a:gd name="connsiteY18" fmla="*/ 7144 h 511969"/>
              <a:gd name="connsiteX19" fmla="*/ 4762 w 585787"/>
              <a:gd name="connsiteY19" fmla="*/ 19050 h 511969"/>
              <a:gd name="connsiteX20" fmla="*/ 23812 w 585787"/>
              <a:gd name="connsiteY20" fmla="*/ 40481 h 511969"/>
              <a:gd name="connsiteX21" fmla="*/ 47625 w 585787"/>
              <a:gd name="connsiteY21" fmla="*/ 66675 h 511969"/>
              <a:gd name="connsiteX22" fmla="*/ 85725 w 585787"/>
              <a:gd name="connsiteY22" fmla="*/ 95250 h 511969"/>
              <a:gd name="connsiteX23" fmla="*/ 180975 w 585787"/>
              <a:gd name="connsiteY23" fmla="*/ 164306 h 511969"/>
              <a:gd name="connsiteX24" fmla="*/ 261937 w 585787"/>
              <a:gd name="connsiteY24" fmla="*/ 228600 h 511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85787" h="511969">
                <a:moveTo>
                  <a:pt x="261937" y="228600"/>
                </a:moveTo>
                <a:lnTo>
                  <a:pt x="400050" y="340519"/>
                </a:lnTo>
                <a:lnTo>
                  <a:pt x="495300" y="428625"/>
                </a:lnTo>
                <a:lnTo>
                  <a:pt x="585787" y="511969"/>
                </a:lnTo>
                <a:cubicBezTo>
                  <a:pt x="584993" y="356394"/>
                  <a:pt x="584200" y="200819"/>
                  <a:pt x="583406" y="45244"/>
                </a:cubicBezTo>
                <a:lnTo>
                  <a:pt x="578643" y="104775"/>
                </a:lnTo>
                <a:lnTo>
                  <a:pt x="564356" y="140494"/>
                </a:lnTo>
                <a:lnTo>
                  <a:pt x="545306" y="161925"/>
                </a:lnTo>
                <a:lnTo>
                  <a:pt x="521493" y="171450"/>
                </a:lnTo>
                <a:lnTo>
                  <a:pt x="488156" y="176213"/>
                </a:lnTo>
                <a:lnTo>
                  <a:pt x="450056" y="171450"/>
                </a:lnTo>
                <a:lnTo>
                  <a:pt x="371475" y="142875"/>
                </a:lnTo>
                <a:lnTo>
                  <a:pt x="230981" y="85725"/>
                </a:lnTo>
                <a:lnTo>
                  <a:pt x="111918" y="38100"/>
                </a:lnTo>
                <a:lnTo>
                  <a:pt x="71437" y="19050"/>
                </a:lnTo>
                <a:lnTo>
                  <a:pt x="45243" y="9525"/>
                </a:lnTo>
                <a:lnTo>
                  <a:pt x="26193" y="2381"/>
                </a:lnTo>
                <a:lnTo>
                  <a:pt x="4762" y="0"/>
                </a:lnTo>
                <a:lnTo>
                  <a:pt x="0" y="7144"/>
                </a:lnTo>
                <a:lnTo>
                  <a:pt x="4762" y="19050"/>
                </a:lnTo>
                <a:lnTo>
                  <a:pt x="23812" y="40481"/>
                </a:lnTo>
                <a:lnTo>
                  <a:pt x="47625" y="66675"/>
                </a:lnTo>
                <a:lnTo>
                  <a:pt x="85725" y="95250"/>
                </a:lnTo>
                <a:lnTo>
                  <a:pt x="180975" y="164306"/>
                </a:lnTo>
                <a:lnTo>
                  <a:pt x="261937" y="2286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62114ABE-8747-45DC-83C6-1CB06DD716CB}"/>
              </a:ext>
            </a:extLst>
          </p:cNvPr>
          <p:cNvSpPr/>
          <p:nvPr/>
        </p:nvSpPr>
        <p:spPr>
          <a:xfrm>
            <a:off x="4289426" y="3873500"/>
            <a:ext cx="3508375" cy="560388"/>
          </a:xfrm>
          <a:custGeom>
            <a:avLst/>
            <a:gdLst>
              <a:gd name="connsiteX0" fmla="*/ 1159586 w 3507604"/>
              <a:gd name="connsiteY0" fmla="*/ 245186 h 559601"/>
              <a:gd name="connsiteX1" fmla="*/ 1543230 w 3507604"/>
              <a:gd name="connsiteY1" fmla="*/ 199033 h 559601"/>
              <a:gd name="connsiteX2" fmla="*/ 1707649 w 3507604"/>
              <a:gd name="connsiteY2" fmla="*/ 178841 h 559601"/>
              <a:gd name="connsiteX3" fmla="*/ 1961489 w 3507604"/>
              <a:gd name="connsiteY3" fmla="*/ 138458 h 559601"/>
              <a:gd name="connsiteX4" fmla="*/ 2180714 w 3507604"/>
              <a:gd name="connsiteY4" fmla="*/ 124035 h 559601"/>
              <a:gd name="connsiteX5" fmla="*/ 2397055 w 3507604"/>
              <a:gd name="connsiteY5" fmla="*/ 109612 h 559601"/>
              <a:gd name="connsiteX6" fmla="*/ 2648010 w 3507604"/>
              <a:gd name="connsiteY6" fmla="*/ 86536 h 559601"/>
              <a:gd name="connsiteX7" fmla="*/ 2821083 w 3507604"/>
              <a:gd name="connsiteY7" fmla="*/ 69229 h 559601"/>
              <a:gd name="connsiteX8" fmla="*/ 2873004 w 3507604"/>
              <a:gd name="connsiteY8" fmla="*/ 49037 h 559601"/>
              <a:gd name="connsiteX9" fmla="*/ 2959541 w 3507604"/>
              <a:gd name="connsiteY9" fmla="*/ 17307 h 559601"/>
              <a:gd name="connsiteX10" fmla="*/ 3008578 w 3507604"/>
              <a:gd name="connsiteY10" fmla="*/ 0 h 559601"/>
              <a:gd name="connsiteX11" fmla="*/ 3086461 w 3507604"/>
              <a:gd name="connsiteY11" fmla="*/ 11538 h 559601"/>
              <a:gd name="connsiteX12" fmla="*/ 3193189 w 3507604"/>
              <a:gd name="connsiteY12" fmla="*/ 40383 h 559601"/>
              <a:gd name="connsiteX13" fmla="*/ 3288379 w 3507604"/>
              <a:gd name="connsiteY13" fmla="*/ 74998 h 559601"/>
              <a:gd name="connsiteX14" fmla="*/ 3369146 w 3507604"/>
              <a:gd name="connsiteY14" fmla="*/ 115381 h 559601"/>
              <a:gd name="connsiteX15" fmla="*/ 3441259 w 3507604"/>
              <a:gd name="connsiteY15" fmla="*/ 158650 h 559601"/>
              <a:gd name="connsiteX16" fmla="*/ 3470105 w 3507604"/>
              <a:gd name="connsiteY16" fmla="*/ 178841 h 559601"/>
              <a:gd name="connsiteX17" fmla="*/ 3481643 w 3507604"/>
              <a:gd name="connsiteY17" fmla="*/ 193264 h 559601"/>
              <a:gd name="connsiteX18" fmla="*/ 3496066 w 3507604"/>
              <a:gd name="connsiteY18" fmla="*/ 213456 h 559601"/>
              <a:gd name="connsiteX19" fmla="*/ 3504719 w 3507604"/>
              <a:gd name="connsiteY19" fmla="*/ 242301 h 559601"/>
              <a:gd name="connsiteX20" fmla="*/ 3507604 w 3507604"/>
              <a:gd name="connsiteY20" fmla="*/ 271147 h 559601"/>
              <a:gd name="connsiteX21" fmla="*/ 3493181 w 3507604"/>
              <a:gd name="connsiteY21" fmla="*/ 299992 h 559601"/>
              <a:gd name="connsiteX22" fmla="*/ 3475874 w 3507604"/>
              <a:gd name="connsiteY22" fmla="*/ 317299 h 559601"/>
              <a:gd name="connsiteX23" fmla="*/ 3441259 w 3507604"/>
              <a:gd name="connsiteY23" fmla="*/ 331722 h 559601"/>
              <a:gd name="connsiteX24" fmla="*/ 3406645 w 3507604"/>
              <a:gd name="connsiteY24" fmla="*/ 340376 h 559601"/>
              <a:gd name="connsiteX25" fmla="*/ 3331647 w 3507604"/>
              <a:gd name="connsiteY25" fmla="*/ 328838 h 559601"/>
              <a:gd name="connsiteX26" fmla="*/ 3172997 w 3507604"/>
              <a:gd name="connsiteY26" fmla="*/ 308646 h 559601"/>
              <a:gd name="connsiteX27" fmla="*/ 2991271 w 3507604"/>
              <a:gd name="connsiteY27" fmla="*/ 297108 h 559601"/>
              <a:gd name="connsiteX28" fmla="*/ 2786468 w 3507604"/>
              <a:gd name="connsiteY28" fmla="*/ 291338 h 559601"/>
              <a:gd name="connsiteX29" fmla="*/ 2469168 w 3507604"/>
              <a:gd name="connsiteY29" fmla="*/ 297108 h 559601"/>
              <a:gd name="connsiteX30" fmla="*/ 2261481 w 3507604"/>
              <a:gd name="connsiteY30" fmla="*/ 311530 h 559601"/>
              <a:gd name="connsiteX31" fmla="*/ 1973027 w 3507604"/>
              <a:gd name="connsiteY31" fmla="*/ 334607 h 559601"/>
              <a:gd name="connsiteX32" fmla="*/ 1635536 w 3507604"/>
              <a:gd name="connsiteY32" fmla="*/ 366337 h 559601"/>
              <a:gd name="connsiteX33" fmla="*/ 1142279 w 3507604"/>
              <a:gd name="connsiteY33" fmla="*/ 438450 h 559601"/>
              <a:gd name="connsiteX34" fmla="*/ 845171 w 3507604"/>
              <a:gd name="connsiteY34" fmla="*/ 481718 h 559601"/>
              <a:gd name="connsiteX35" fmla="*/ 591331 w 3507604"/>
              <a:gd name="connsiteY35" fmla="*/ 522102 h 559601"/>
              <a:gd name="connsiteX36" fmla="*/ 409605 w 3507604"/>
              <a:gd name="connsiteY36" fmla="*/ 556716 h 559601"/>
              <a:gd name="connsiteX37" fmla="*/ 383644 w 3507604"/>
              <a:gd name="connsiteY37" fmla="*/ 559601 h 559601"/>
              <a:gd name="connsiteX38" fmla="*/ 343261 w 3507604"/>
              <a:gd name="connsiteY38" fmla="*/ 550947 h 559601"/>
              <a:gd name="connsiteX39" fmla="*/ 308646 w 3507604"/>
              <a:gd name="connsiteY39" fmla="*/ 536525 h 559601"/>
              <a:gd name="connsiteX40" fmla="*/ 242302 w 3507604"/>
              <a:gd name="connsiteY40" fmla="*/ 499026 h 559601"/>
              <a:gd name="connsiteX41" fmla="*/ 173073 w 3507604"/>
              <a:gd name="connsiteY41" fmla="*/ 449988 h 559601"/>
              <a:gd name="connsiteX42" fmla="*/ 115382 w 3507604"/>
              <a:gd name="connsiteY42" fmla="*/ 400951 h 559601"/>
              <a:gd name="connsiteX43" fmla="*/ 54806 w 3507604"/>
              <a:gd name="connsiteY43" fmla="*/ 343260 h 559601"/>
              <a:gd name="connsiteX44" fmla="*/ 14423 w 3507604"/>
              <a:gd name="connsiteY44" fmla="*/ 297108 h 559601"/>
              <a:gd name="connsiteX45" fmla="*/ 0 w 3507604"/>
              <a:gd name="connsiteY45" fmla="*/ 262493 h 559601"/>
              <a:gd name="connsiteX46" fmla="*/ 0 w 3507604"/>
              <a:gd name="connsiteY46" fmla="*/ 245186 h 559601"/>
              <a:gd name="connsiteX47" fmla="*/ 2885 w 3507604"/>
              <a:gd name="connsiteY47" fmla="*/ 239417 h 559601"/>
              <a:gd name="connsiteX48" fmla="*/ 17307 w 3507604"/>
              <a:gd name="connsiteY48" fmla="*/ 236532 h 559601"/>
              <a:gd name="connsiteX49" fmla="*/ 49037 w 3507604"/>
              <a:gd name="connsiteY49" fmla="*/ 245186 h 559601"/>
              <a:gd name="connsiteX50" fmla="*/ 115382 w 3507604"/>
              <a:gd name="connsiteY50" fmla="*/ 268262 h 559601"/>
              <a:gd name="connsiteX51" fmla="*/ 175957 w 3507604"/>
              <a:gd name="connsiteY51" fmla="*/ 285569 h 559601"/>
              <a:gd name="connsiteX52" fmla="*/ 248071 w 3507604"/>
              <a:gd name="connsiteY52" fmla="*/ 302877 h 559601"/>
              <a:gd name="connsiteX53" fmla="*/ 311531 w 3507604"/>
              <a:gd name="connsiteY53" fmla="*/ 311530 h 559601"/>
              <a:gd name="connsiteX54" fmla="*/ 374990 w 3507604"/>
              <a:gd name="connsiteY54" fmla="*/ 314415 h 559601"/>
              <a:gd name="connsiteX55" fmla="*/ 507679 w 3507604"/>
              <a:gd name="connsiteY55" fmla="*/ 308646 h 559601"/>
              <a:gd name="connsiteX56" fmla="*/ 801903 w 3507604"/>
              <a:gd name="connsiteY56" fmla="*/ 282685 h 559601"/>
              <a:gd name="connsiteX57" fmla="*/ 1159586 w 3507604"/>
              <a:gd name="connsiteY57" fmla="*/ 245186 h 559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07604" h="559601">
                <a:moveTo>
                  <a:pt x="1159586" y="245186"/>
                </a:moveTo>
                <a:lnTo>
                  <a:pt x="1543230" y="199033"/>
                </a:lnTo>
                <a:lnTo>
                  <a:pt x="1707649" y="178841"/>
                </a:lnTo>
                <a:lnTo>
                  <a:pt x="1961489" y="138458"/>
                </a:lnTo>
                <a:lnTo>
                  <a:pt x="2180714" y="124035"/>
                </a:lnTo>
                <a:lnTo>
                  <a:pt x="2397055" y="109612"/>
                </a:lnTo>
                <a:lnTo>
                  <a:pt x="2648010" y="86536"/>
                </a:lnTo>
                <a:lnTo>
                  <a:pt x="2821083" y="69229"/>
                </a:lnTo>
                <a:lnTo>
                  <a:pt x="2873004" y="49037"/>
                </a:lnTo>
                <a:lnTo>
                  <a:pt x="2959541" y="17307"/>
                </a:lnTo>
                <a:lnTo>
                  <a:pt x="3008578" y="0"/>
                </a:lnTo>
                <a:lnTo>
                  <a:pt x="3086461" y="11538"/>
                </a:lnTo>
                <a:lnTo>
                  <a:pt x="3193189" y="40383"/>
                </a:lnTo>
                <a:lnTo>
                  <a:pt x="3288379" y="74998"/>
                </a:lnTo>
                <a:lnTo>
                  <a:pt x="3369146" y="115381"/>
                </a:lnTo>
                <a:lnTo>
                  <a:pt x="3441259" y="158650"/>
                </a:lnTo>
                <a:lnTo>
                  <a:pt x="3470105" y="178841"/>
                </a:lnTo>
                <a:lnTo>
                  <a:pt x="3481643" y="193264"/>
                </a:lnTo>
                <a:lnTo>
                  <a:pt x="3496066" y="213456"/>
                </a:lnTo>
                <a:lnTo>
                  <a:pt x="3504719" y="242301"/>
                </a:lnTo>
                <a:lnTo>
                  <a:pt x="3507604" y="271147"/>
                </a:lnTo>
                <a:lnTo>
                  <a:pt x="3493181" y="299992"/>
                </a:lnTo>
                <a:lnTo>
                  <a:pt x="3475874" y="317299"/>
                </a:lnTo>
                <a:lnTo>
                  <a:pt x="3441259" y="331722"/>
                </a:lnTo>
                <a:lnTo>
                  <a:pt x="3406645" y="340376"/>
                </a:lnTo>
                <a:lnTo>
                  <a:pt x="3331647" y="328838"/>
                </a:lnTo>
                <a:lnTo>
                  <a:pt x="3172997" y="308646"/>
                </a:lnTo>
                <a:lnTo>
                  <a:pt x="2991271" y="297108"/>
                </a:lnTo>
                <a:lnTo>
                  <a:pt x="2786468" y="291338"/>
                </a:lnTo>
                <a:lnTo>
                  <a:pt x="2469168" y="297108"/>
                </a:lnTo>
                <a:lnTo>
                  <a:pt x="2261481" y="311530"/>
                </a:lnTo>
                <a:lnTo>
                  <a:pt x="1973027" y="334607"/>
                </a:lnTo>
                <a:lnTo>
                  <a:pt x="1635536" y="366337"/>
                </a:lnTo>
                <a:lnTo>
                  <a:pt x="1142279" y="438450"/>
                </a:lnTo>
                <a:lnTo>
                  <a:pt x="845171" y="481718"/>
                </a:lnTo>
                <a:lnTo>
                  <a:pt x="591331" y="522102"/>
                </a:lnTo>
                <a:lnTo>
                  <a:pt x="409605" y="556716"/>
                </a:lnTo>
                <a:lnTo>
                  <a:pt x="383644" y="559601"/>
                </a:lnTo>
                <a:lnTo>
                  <a:pt x="343261" y="550947"/>
                </a:lnTo>
                <a:lnTo>
                  <a:pt x="308646" y="536525"/>
                </a:lnTo>
                <a:lnTo>
                  <a:pt x="242302" y="499026"/>
                </a:lnTo>
                <a:lnTo>
                  <a:pt x="173073" y="449988"/>
                </a:lnTo>
                <a:lnTo>
                  <a:pt x="115382" y="400951"/>
                </a:lnTo>
                <a:lnTo>
                  <a:pt x="54806" y="343260"/>
                </a:lnTo>
                <a:lnTo>
                  <a:pt x="14423" y="297108"/>
                </a:lnTo>
                <a:lnTo>
                  <a:pt x="0" y="262493"/>
                </a:lnTo>
                <a:lnTo>
                  <a:pt x="0" y="245186"/>
                </a:lnTo>
                <a:lnTo>
                  <a:pt x="2885" y="239417"/>
                </a:lnTo>
                <a:lnTo>
                  <a:pt x="17307" y="236532"/>
                </a:lnTo>
                <a:lnTo>
                  <a:pt x="49037" y="245186"/>
                </a:lnTo>
                <a:lnTo>
                  <a:pt x="115382" y="268262"/>
                </a:lnTo>
                <a:lnTo>
                  <a:pt x="175957" y="285569"/>
                </a:lnTo>
                <a:lnTo>
                  <a:pt x="248071" y="302877"/>
                </a:lnTo>
                <a:lnTo>
                  <a:pt x="311531" y="311530"/>
                </a:lnTo>
                <a:lnTo>
                  <a:pt x="374990" y="314415"/>
                </a:lnTo>
                <a:lnTo>
                  <a:pt x="507679" y="308646"/>
                </a:lnTo>
                <a:lnTo>
                  <a:pt x="801903" y="282685"/>
                </a:lnTo>
                <a:lnTo>
                  <a:pt x="1159586" y="24518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13300307-81D1-43D1-9D3B-A3E4BBFA0C62}"/>
              </a:ext>
            </a:extLst>
          </p:cNvPr>
          <p:cNvSpPr/>
          <p:nvPr/>
        </p:nvSpPr>
        <p:spPr>
          <a:xfrm>
            <a:off x="3981450" y="4173539"/>
            <a:ext cx="2057400" cy="1285875"/>
          </a:xfrm>
          <a:custGeom>
            <a:avLst/>
            <a:gdLst>
              <a:gd name="connsiteX0" fmla="*/ 1031081 w 2057400"/>
              <a:gd name="connsiteY0" fmla="*/ 559594 h 1285875"/>
              <a:gd name="connsiteX1" fmla="*/ 1216819 w 2057400"/>
              <a:gd name="connsiteY1" fmla="*/ 411957 h 1285875"/>
              <a:gd name="connsiteX2" fmla="*/ 1357313 w 2057400"/>
              <a:gd name="connsiteY2" fmla="*/ 290513 h 1285875"/>
              <a:gd name="connsiteX3" fmla="*/ 1466850 w 2057400"/>
              <a:gd name="connsiteY3" fmla="*/ 185738 h 1285875"/>
              <a:gd name="connsiteX4" fmla="*/ 1559719 w 2057400"/>
              <a:gd name="connsiteY4" fmla="*/ 85725 h 1285875"/>
              <a:gd name="connsiteX5" fmla="*/ 1597819 w 2057400"/>
              <a:gd name="connsiteY5" fmla="*/ 35719 h 1285875"/>
              <a:gd name="connsiteX6" fmla="*/ 2057400 w 2057400"/>
              <a:gd name="connsiteY6" fmla="*/ 0 h 1285875"/>
              <a:gd name="connsiteX7" fmla="*/ 2040731 w 2057400"/>
              <a:gd name="connsiteY7" fmla="*/ 71438 h 1285875"/>
              <a:gd name="connsiteX8" fmla="*/ 2024063 w 2057400"/>
              <a:gd name="connsiteY8" fmla="*/ 95250 h 1285875"/>
              <a:gd name="connsiteX9" fmla="*/ 1988344 w 2057400"/>
              <a:gd name="connsiteY9" fmla="*/ 123825 h 1285875"/>
              <a:gd name="connsiteX10" fmla="*/ 1943100 w 2057400"/>
              <a:gd name="connsiteY10" fmla="*/ 150019 h 1285875"/>
              <a:gd name="connsiteX11" fmla="*/ 1902619 w 2057400"/>
              <a:gd name="connsiteY11" fmla="*/ 171450 h 1285875"/>
              <a:gd name="connsiteX12" fmla="*/ 1821656 w 2057400"/>
              <a:gd name="connsiteY12" fmla="*/ 242888 h 1285875"/>
              <a:gd name="connsiteX13" fmla="*/ 1647825 w 2057400"/>
              <a:gd name="connsiteY13" fmla="*/ 383382 h 1285875"/>
              <a:gd name="connsiteX14" fmla="*/ 1454944 w 2057400"/>
              <a:gd name="connsiteY14" fmla="*/ 531019 h 1285875"/>
              <a:gd name="connsiteX15" fmla="*/ 1354931 w 2057400"/>
              <a:gd name="connsiteY15" fmla="*/ 602457 h 1285875"/>
              <a:gd name="connsiteX16" fmla="*/ 1143000 w 2057400"/>
              <a:gd name="connsiteY16" fmla="*/ 745332 h 1285875"/>
              <a:gd name="connsiteX17" fmla="*/ 971550 w 2057400"/>
              <a:gd name="connsiteY17" fmla="*/ 842963 h 1285875"/>
              <a:gd name="connsiteX18" fmla="*/ 766763 w 2057400"/>
              <a:gd name="connsiteY18" fmla="*/ 954882 h 1285875"/>
              <a:gd name="connsiteX19" fmla="*/ 521494 w 2057400"/>
              <a:gd name="connsiteY19" fmla="*/ 1073944 h 1285875"/>
              <a:gd name="connsiteX20" fmla="*/ 307181 w 2057400"/>
              <a:gd name="connsiteY20" fmla="*/ 1173957 h 1285875"/>
              <a:gd name="connsiteX21" fmla="*/ 130969 w 2057400"/>
              <a:gd name="connsiteY21" fmla="*/ 1254919 h 1285875"/>
              <a:gd name="connsiteX22" fmla="*/ 50006 w 2057400"/>
              <a:gd name="connsiteY22" fmla="*/ 1285875 h 1285875"/>
              <a:gd name="connsiteX23" fmla="*/ 23813 w 2057400"/>
              <a:gd name="connsiteY23" fmla="*/ 1285875 h 1285875"/>
              <a:gd name="connsiteX24" fmla="*/ 4763 w 2057400"/>
              <a:gd name="connsiteY24" fmla="*/ 1278732 h 1285875"/>
              <a:gd name="connsiteX25" fmla="*/ 0 w 2057400"/>
              <a:gd name="connsiteY25" fmla="*/ 1262063 h 1285875"/>
              <a:gd name="connsiteX26" fmla="*/ 7144 w 2057400"/>
              <a:gd name="connsiteY26" fmla="*/ 1243013 h 1285875"/>
              <a:gd name="connsiteX27" fmla="*/ 28575 w 2057400"/>
              <a:gd name="connsiteY27" fmla="*/ 1221582 h 1285875"/>
              <a:gd name="connsiteX28" fmla="*/ 111919 w 2057400"/>
              <a:gd name="connsiteY28" fmla="*/ 1169194 h 1285875"/>
              <a:gd name="connsiteX29" fmla="*/ 319088 w 2057400"/>
              <a:gd name="connsiteY29" fmla="*/ 1042988 h 1285875"/>
              <a:gd name="connsiteX30" fmla="*/ 557213 w 2057400"/>
              <a:gd name="connsiteY30" fmla="*/ 890588 h 1285875"/>
              <a:gd name="connsiteX31" fmla="*/ 816769 w 2057400"/>
              <a:gd name="connsiteY31" fmla="*/ 714375 h 1285875"/>
              <a:gd name="connsiteX32" fmla="*/ 1031081 w 2057400"/>
              <a:gd name="connsiteY32" fmla="*/ 559594 h 1285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057400" h="1285875">
                <a:moveTo>
                  <a:pt x="1031081" y="559594"/>
                </a:moveTo>
                <a:lnTo>
                  <a:pt x="1216819" y="411957"/>
                </a:lnTo>
                <a:lnTo>
                  <a:pt x="1357313" y="290513"/>
                </a:lnTo>
                <a:lnTo>
                  <a:pt x="1466850" y="185738"/>
                </a:lnTo>
                <a:lnTo>
                  <a:pt x="1559719" y="85725"/>
                </a:lnTo>
                <a:lnTo>
                  <a:pt x="1597819" y="35719"/>
                </a:lnTo>
                <a:lnTo>
                  <a:pt x="2057400" y="0"/>
                </a:lnTo>
                <a:lnTo>
                  <a:pt x="2040731" y="71438"/>
                </a:lnTo>
                <a:lnTo>
                  <a:pt x="2024063" y="95250"/>
                </a:lnTo>
                <a:lnTo>
                  <a:pt x="1988344" y="123825"/>
                </a:lnTo>
                <a:lnTo>
                  <a:pt x="1943100" y="150019"/>
                </a:lnTo>
                <a:lnTo>
                  <a:pt x="1902619" y="171450"/>
                </a:lnTo>
                <a:cubicBezTo>
                  <a:pt x="1875584" y="195209"/>
                  <a:pt x="1847111" y="217444"/>
                  <a:pt x="1821656" y="242888"/>
                </a:cubicBezTo>
                <a:lnTo>
                  <a:pt x="1647825" y="383382"/>
                </a:lnTo>
                <a:lnTo>
                  <a:pt x="1454944" y="531019"/>
                </a:lnTo>
                <a:lnTo>
                  <a:pt x="1354931" y="602457"/>
                </a:lnTo>
                <a:lnTo>
                  <a:pt x="1143000" y="745332"/>
                </a:lnTo>
                <a:lnTo>
                  <a:pt x="971550" y="842963"/>
                </a:lnTo>
                <a:lnTo>
                  <a:pt x="766763" y="954882"/>
                </a:lnTo>
                <a:lnTo>
                  <a:pt x="521494" y="1073944"/>
                </a:lnTo>
                <a:lnTo>
                  <a:pt x="307181" y="1173957"/>
                </a:lnTo>
                <a:lnTo>
                  <a:pt x="130969" y="1254919"/>
                </a:lnTo>
                <a:lnTo>
                  <a:pt x="50006" y="1285875"/>
                </a:lnTo>
                <a:lnTo>
                  <a:pt x="23813" y="1285875"/>
                </a:lnTo>
                <a:lnTo>
                  <a:pt x="4763" y="1278732"/>
                </a:lnTo>
                <a:lnTo>
                  <a:pt x="0" y="1262063"/>
                </a:lnTo>
                <a:lnTo>
                  <a:pt x="7144" y="1243013"/>
                </a:lnTo>
                <a:lnTo>
                  <a:pt x="28575" y="1221582"/>
                </a:lnTo>
                <a:lnTo>
                  <a:pt x="111919" y="1169194"/>
                </a:lnTo>
                <a:lnTo>
                  <a:pt x="319088" y="1042988"/>
                </a:lnTo>
                <a:lnTo>
                  <a:pt x="557213" y="890588"/>
                </a:lnTo>
                <a:lnTo>
                  <a:pt x="816769" y="714375"/>
                </a:lnTo>
                <a:lnTo>
                  <a:pt x="1031081" y="5595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4146F407-8014-45FC-97BE-F3B1F12CF5F3}"/>
              </a:ext>
            </a:extLst>
          </p:cNvPr>
          <p:cNvSpPr/>
          <p:nvPr/>
        </p:nvSpPr>
        <p:spPr>
          <a:xfrm>
            <a:off x="5081589" y="4751388"/>
            <a:ext cx="338137" cy="1382712"/>
          </a:xfrm>
          <a:custGeom>
            <a:avLst/>
            <a:gdLst>
              <a:gd name="connsiteX0" fmla="*/ 305735 w 339394"/>
              <a:gd name="connsiteY0" fmla="*/ 367443 h 1382820"/>
              <a:gd name="connsiteX1" fmla="*/ 291710 w 339394"/>
              <a:gd name="connsiteY1" fmla="*/ 552567 h 1382820"/>
              <a:gd name="connsiteX2" fmla="*/ 272076 w 339394"/>
              <a:gd name="connsiteY2" fmla="*/ 754520 h 1382820"/>
              <a:gd name="connsiteX3" fmla="*/ 272076 w 339394"/>
              <a:gd name="connsiteY3" fmla="*/ 813423 h 1382820"/>
              <a:gd name="connsiteX4" fmla="*/ 272076 w 339394"/>
              <a:gd name="connsiteY4" fmla="*/ 838668 h 1382820"/>
              <a:gd name="connsiteX5" fmla="*/ 288905 w 339394"/>
              <a:gd name="connsiteY5" fmla="*/ 863912 h 1382820"/>
              <a:gd name="connsiteX6" fmla="*/ 314149 w 339394"/>
              <a:gd name="connsiteY6" fmla="*/ 875131 h 1382820"/>
              <a:gd name="connsiteX7" fmla="*/ 339394 w 339394"/>
              <a:gd name="connsiteY7" fmla="*/ 1152817 h 1382820"/>
              <a:gd name="connsiteX8" fmla="*/ 311345 w 339394"/>
              <a:gd name="connsiteY8" fmla="*/ 1180866 h 1382820"/>
              <a:gd name="connsiteX9" fmla="*/ 291710 w 339394"/>
              <a:gd name="connsiteY9" fmla="*/ 1208915 h 1382820"/>
              <a:gd name="connsiteX10" fmla="*/ 258051 w 339394"/>
              <a:gd name="connsiteY10" fmla="*/ 1259404 h 1382820"/>
              <a:gd name="connsiteX11" fmla="*/ 221588 w 339394"/>
              <a:gd name="connsiteY11" fmla="*/ 1312697 h 1382820"/>
              <a:gd name="connsiteX12" fmla="*/ 187929 w 339394"/>
              <a:gd name="connsiteY12" fmla="*/ 1360380 h 1382820"/>
              <a:gd name="connsiteX13" fmla="*/ 165489 w 339394"/>
              <a:gd name="connsiteY13" fmla="*/ 1377210 h 1382820"/>
              <a:gd name="connsiteX14" fmla="*/ 140245 w 339394"/>
              <a:gd name="connsiteY14" fmla="*/ 1382820 h 1382820"/>
              <a:gd name="connsiteX15" fmla="*/ 123416 w 339394"/>
              <a:gd name="connsiteY15" fmla="*/ 1380015 h 1382820"/>
              <a:gd name="connsiteX16" fmla="*/ 103781 w 339394"/>
              <a:gd name="connsiteY16" fmla="*/ 1363185 h 1382820"/>
              <a:gd name="connsiteX17" fmla="*/ 81342 w 339394"/>
              <a:gd name="connsiteY17" fmla="*/ 1329526 h 1382820"/>
              <a:gd name="connsiteX18" fmla="*/ 64513 w 339394"/>
              <a:gd name="connsiteY18" fmla="*/ 1287453 h 1382820"/>
              <a:gd name="connsiteX19" fmla="*/ 47683 w 339394"/>
              <a:gd name="connsiteY19" fmla="*/ 1248184 h 1382820"/>
              <a:gd name="connsiteX20" fmla="*/ 25244 w 339394"/>
              <a:gd name="connsiteY20" fmla="*/ 1183671 h 1382820"/>
              <a:gd name="connsiteX21" fmla="*/ 5610 w 339394"/>
              <a:gd name="connsiteY21" fmla="*/ 1116353 h 1382820"/>
              <a:gd name="connsiteX22" fmla="*/ 0 w 339394"/>
              <a:gd name="connsiteY22" fmla="*/ 1071475 h 1382820"/>
              <a:gd name="connsiteX23" fmla="*/ 5610 w 339394"/>
              <a:gd name="connsiteY23" fmla="*/ 998547 h 1382820"/>
              <a:gd name="connsiteX24" fmla="*/ 16829 w 339394"/>
              <a:gd name="connsiteY24" fmla="*/ 953669 h 1382820"/>
              <a:gd name="connsiteX25" fmla="*/ 36464 w 339394"/>
              <a:gd name="connsiteY25" fmla="*/ 908790 h 1382820"/>
              <a:gd name="connsiteX26" fmla="*/ 53293 w 339394"/>
              <a:gd name="connsiteY26" fmla="*/ 880741 h 1382820"/>
              <a:gd name="connsiteX27" fmla="*/ 61708 w 339394"/>
              <a:gd name="connsiteY27" fmla="*/ 838668 h 1382820"/>
              <a:gd name="connsiteX28" fmla="*/ 84147 w 339394"/>
              <a:gd name="connsiteY28" fmla="*/ 701227 h 1382820"/>
              <a:gd name="connsiteX29" fmla="*/ 95367 w 339394"/>
              <a:gd name="connsiteY29" fmla="*/ 586226 h 1382820"/>
              <a:gd name="connsiteX30" fmla="*/ 117806 w 339394"/>
              <a:gd name="connsiteY30" fmla="*/ 451590 h 1382820"/>
              <a:gd name="connsiteX31" fmla="*/ 120611 w 339394"/>
              <a:gd name="connsiteY31" fmla="*/ 345004 h 1382820"/>
              <a:gd name="connsiteX32" fmla="*/ 112196 w 339394"/>
              <a:gd name="connsiteY32" fmla="*/ 263661 h 1382820"/>
              <a:gd name="connsiteX33" fmla="*/ 98172 w 339394"/>
              <a:gd name="connsiteY33" fmla="*/ 204758 h 1382820"/>
              <a:gd name="connsiteX34" fmla="*/ 84147 w 339394"/>
              <a:gd name="connsiteY34" fmla="*/ 168295 h 1382820"/>
              <a:gd name="connsiteX35" fmla="*/ 56098 w 339394"/>
              <a:gd name="connsiteY35" fmla="*/ 131831 h 1382820"/>
              <a:gd name="connsiteX36" fmla="*/ 263661 w 339394"/>
              <a:gd name="connsiteY36" fmla="*/ 0 h 1382820"/>
              <a:gd name="connsiteX37" fmla="*/ 291710 w 339394"/>
              <a:gd name="connsiteY37" fmla="*/ 42074 h 1382820"/>
              <a:gd name="connsiteX38" fmla="*/ 305735 w 339394"/>
              <a:gd name="connsiteY38" fmla="*/ 89757 h 1382820"/>
              <a:gd name="connsiteX39" fmla="*/ 314149 w 339394"/>
              <a:gd name="connsiteY39" fmla="*/ 159880 h 1382820"/>
              <a:gd name="connsiteX40" fmla="*/ 316954 w 339394"/>
              <a:gd name="connsiteY40" fmla="*/ 227198 h 1382820"/>
              <a:gd name="connsiteX41" fmla="*/ 305735 w 339394"/>
              <a:gd name="connsiteY41" fmla="*/ 367443 h 1382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39394" h="1382820">
                <a:moveTo>
                  <a:pt x="305735" y="367443"/>
                </a:moveTo>
                <a:lnTo>
                  <a:pt x="291710" y="552567"/>
                </a:lnTo>
                <a:lnTo>
                  <a:pt x="272076" y="754520"/>
                </a:lnTo>
                <a:lnTo>
                  <a:pt x="272076" y="813423"/>
                </a:lnTo>
                <a:lnTo>
                  <a:pt x="272076" y="838668"/>
                </a:lnTo>
                <a:lnTo>
                  <a:pt x="288905" y="863912"/>
                </a:lnTo>
                <a:lnTo>
                  <a:pt x="314149" y="875131"/>
                </a:lnTo>
                <a:lnTo>
                  <a:pt x="339394" y="1152817"/>
                </a:lnTo>
                <a:lnTo>
                  <a:pt x="311345" y="1180866"/>
                </a:lnTo>
                <a:lnTo>
                  <a:pt x="291710" y="1208915"/>
                </a:lnTo>
                <a:lnTo>
                  <a:pt x="258051" y="1259404"/>
                </a:lnTo>
                <a:lnTo>
                  <a:pt x="221588" y="1312697"/>
                </a:lnTo>
                <a:lnTo>
                  <a:pt x="187929" y="1360380"/>
                </a:lnTo>
                <a:lnTo>
                  <a:pt x="165489" y="1377210"/>
                </a:lnTo>
                <a:lnTo>
                  <a:pt x="140245" y="1382820"/>
                </a:lnTo>
                <a:lnTo>
                  <a:pt x="123416" y="1380015"/>
                </a:lnTo>
                <a:lnTo>
                  <a:pt x="103781" y="1363185"/>
                </a:lnTo>
                <a:lnTo>
                  <a:pt x="81342" y="1329526"/>
                </a:lnTo>
                <a:lnTo>
                  <a:pt x="64513" y="1287453"/>
                </a:lnTo>
                <a:lnTo>
                  <a:pt x="47683" y="1248184"/>
                </a:lnTo>
                <a:lnTo>
                  <a:pt x="25244" y="1183671"/>
                </a:lnTo>
                <a:lnTo>
                  <a:pt x="5610" y="1116353"/>
                </a:lnTo>
                <a:lnTo>
                  <a:pt x="0" y="1071475"/>
                </a:lnTo>
                <a:lnTo>
                  <a:pt x="5610" y="998547"/>
                </a:lnTo>
                <a:lnTo>
                  <a:pt x="16829" y="953669"/>
                </a:lnTo>
                <a:lnTo>
                  <a:pt x="36464" y="908790"/>
                </a:lnTo>
                <a:lnTo>
                  <a:pt x="53293" y="880741"/>
                </a:lnTo>
                <a:lnTo>
                  <a:pt x="61708" y="838668"/>
                </a:lnTo>
                <a:lnTo>
                  <a:pt x="84147" y="701227"/>
                </a:lnTo>
                <a:lnTo>
                  <a:pt x="95367" y="586226"/>
                </a:lnTo>
                <a:lnTo>
                  <a:pt x="117806" y="451590"/>
                </a:lnTo>
                <a:lnTo>
                  <a:pt x="120611" y="345004"/>
                </a:lnTo>
                <a:lnTo>
                  <a:pt x="112196" y="263661"/>
                </a:lnTo>
                <a:lnTo>
                  <a:pt x="98172" y="204758"/>
                </a:lnTo>
                <a:lnTo>
                  <a:pt x="84147" y="168295"/>
                </a:lnTo>
                <a:lnTo>
                  <a:pt x="56098" y="131831"/>
                </a:lnTo>
                <a:lnTo>
                  <a:pt x="263661" y="0"/>
                </a:lnTo>
                <a:lnTo>
                  <a:pt x="291710" y="42074"/>
                </a:lnTo>
                <a:lnTo>
                  <a:pt x="305735" y="89757"/>
                </a:lnTo>
                <a:lnTo>
                  <a:pt x="314149" y="159880"/>
                </a:lnTo>
                <a:lnTo>
                  <a:pt x="316954" y="227198"/>
                </a:lnTo>
                <a:lnTo>
                  <a:pt x="305735" y="36744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0C1F3D6E-5A50-424F-9EAD-421E59A8F4D0}"/>
              </a:ext>
            </a:extLst>
          </p:cNvPr>
          <p:cNvSpPr/>
          <p:nvPr/>
        </p:nvSpPr>
        <p:spPr>
          <a:xfrm>
            <a:off x="5351463" y="5240338"/>
            <a:ext cx="1035050" cy="696912"/>
          </a:xfrm>
          <a:custGeom>
            <a:avLst/>
            <a:gdLst>
              <a:gd name="connsiteX0" fmla="*/ 747712 w 1302544"/>
              <a:gd name="connsiteY0" fmla="*/ 209550 h 890588"/>
              <a:gd name="connsiteX1" fmla="*/ 535781 w 1302544"/>
              <a:gd name="connsiteY1" fmla="*/ 297657 h 890588"/>
              <a:gd name="connsiteX2" fmla="*/ 423862 w 1302544"/>
              <a:gd name="connsiteY2" fmla="*/ 342900 h 890588"/>
              <a:gd name="connsiteX3" fmla="*/ 381000 w 1302544"/>
              <a:gd name="connsiteY3" fmla="*/ 361950 h 890588"/>
              <a:gd name="connsiteX4" fmla="*/ 359569 w 1302544"/>
              <a:gd name="connsiteY4" fmla="*/ 371475 h 890588"/>
              <a:gd name="connsiteX5" fmla="*/ 342900 w 1302544"/>
              <a:gd name="connsiteY5" fmla="*/ 378619 h 890588"/>
              <a:gd name="connsiteX6" fmla="*/ 321469 w 1302544"/>
              <a:gd name="connsiteY6" fmla="*/ 381000 h 890588"/>
              <a:gd name="connsiteX7" fmla="*/ 295275 w 1302544"/>
              <a:gd name="connsiteY7" fmla="*/ 373857 h 890588"/>
              <a:gd name="connsiteX8" fmla="*/ 276225 w 1302544"/>
              <a:gd name="connsiteY8" fmla="*/ 357188 h 890588"/>
              <a:gd name="connsiteX9" fmla="*/ 266700 w 1302544"/>
              <a:gd name="connsiteY9" fmla="*/ 338138 h 890588"/>
              <a:gd name="connsiteX10" fmla="*/ 261937 w 1302544"/>
              <a:gd name="connsiteY10" fmla="*/ 276225 h 890588"/>
              <a:gd name="connsiteX11" fmla="*/ 57150 w 1302544"/>
              <a:gd name="connsiteY11" fmla="*/ 371475 h 890588"/>
              <a:gd name="connsiteX12" fmla="*/ 26194 w 1302544"/>
              <a:gd name="connsiteY12" fmla="*/ 440532 h 890588"/>
              <a:gd name="connsiteX13" fmla="*/ 16669 w 1302544"/>
              <a:gd name="connsiteY13" fmla="*/ 471488 h 890588"/>
              <a:gd name="connsiteX14" fmla="*/ 0 w 1302544"/>
              <a:gd name="connsiteY14" fmla="*/ 564357 h 890588"/>
              <a:gd name="connsiteX15" fmla="*/ 2381 w 1302544"/>
              <a:gd name="connsiteY15" fmla="*/ 607219 h 890588"/>
              <a:gd name="connsiteX16" fmla="*/ 11906 w 1302544"/>
              <a:gd name="connsiteY16" fmla="*/ 661988 h 890588"/>
              <a:gd name="connsiteX17" fmla="*/ 35719 w 1302544"/>
              <a:gd name="connsiteY17" fmla="*/ 731044 h 890588"/>
              <a:gd name="connsiteX18" fmla="*/ 59531 w 1302544"/>
              <a:gd name="connsiteY18" fmla="*/ 785813 h 890588"/>
              <a:gd name="connsiteX19" fmla="*/ 71437 w 1302544"/>
              <a:gd name="connsiteY19" fmla="*/ 816769 h 890588"/>
              <a:gd name="connsiteX20" fmla="*/ 85725 w 1302544"/>
              <a:gd name="connsiteY20" fmla="*/ 852488 h 890588"/>
              <a:gd name="connsiteX21" fmla="*/ 100012 w 1302544"/>
              <a:gd name="connsiteY21" fmla="*/ 873919 h 890588"/>
              <a:gd name="connsiteX22" fmla="*/ 114300 w 1302544"/>
              <a:gd name="connsiteY22" fmla="*/ 885825 h 890588"/>
              <a:gd name="connsiteX23" fmla="*/ 126206 w 1302544"/>
              <a:gd name="connsiteY23" fmla="*/ 890588 h 890588"/>
              <a:gd name="connsiteX24" fmla="*/ 147637 w 1302544"/>
              <a:gd name="connsiteY24" fmla="*/ 888207 h 890588"/>
              <a:gd name="connsiteX25" fmla="*/ 166687 w 1302544"/>
              <a:gd name="connsiteY25" fmla="*/ 878682 h 890588"/>
              <a:gd name="connsiteX26" fmla="*/ 183356 w 1302544"/>
              <a:gd name="connsiteY26" fmla="*/ 862013 h 890588"/>
              <a:gd name="connsiteX27" fmla="*/ 207169 w 1302544"/>
              <a:gd name="connsiteY27" fmla="*/ 835819 h 890588"/>
              <a:gd name="connsiteX28" fmla="*/ 247650 w 1302544"/>
              <a:gd name="connsiteY28" fmla="*/ 781050 h 890588"/>
              <a:gd name="connsiteX29" fmla="*/ 307181 w 1302544"/>
              <a:gd name="connsiteY29" fmla="*/ 695325 h 890588"/>
              <a:gd name="connsiteX30" fmla="*/ 330994 w 1302544"/>
              <a:gd name="connsiteY30" fmla="*/ 676275 h 890588"/>
              <a:gd name="connsiteX31" fmla="*/ 557212 w 1302544"/>
              <a:gd name="connsiteY31" fmla="*/ 528638 h 890588"/>
              <a:gd name="connsiteX32" fmla="*/ 835819 w 1302544"/>
              <a:gd name="connsiteY32" fmla="*/ 347663 h 890588"/>
              <a:gd name="connsiteX33" fmla="*/ 1095375 w 1302544"/>
              <a:gd name="connsiteY33" fmla="*/ 178594 h 890588"/>
              <a:gd name="connsiteX34" fmla="*/ 1254919 w 1302544"/>
              <a:gd name="connsiteY34" fmla="*/ 76200 h 890588"/>
              <a:gd name="connsiteX35" fmla="*/ 1283494 w 1302544"/>
              <a:gd name="connsiteY35" fmla="*/ 57150 h 890588"/>
              <a:gd name="connsiteX36" fmla="*/ 1300162 w 1302544"/>
              <a:gd name="connsiteY36" fmla="*/ 33338 h 890588"/>
              <a:gd name="connsiteX37" fmla="*/ 1302544 w 1302544"/>
              <a:gd name="connsiteY37" fmla="*/ 19050 h 890588"/>
              <a:gd name="connsiteX38" fmla="*/ 1297781 w 1302544"/>
              <a:gd name="connsiteY38" fmla="*/ 9525 h 890588"/>
              <a:gd name="connsiteX39" fmla="*/ 1288256 w 1302544"/>
              <a:gd name="connsiteY39" fmla="*/ 2382 h 890588"/>
              <a:gd name="connsiteX40" fmla="*/ 1257300 w 1302544"/>
              <a:gd name="connsiteY40" fmla="*/ 0 h 890588"/>
              <a:gd name="connsiteX41" fmla="*/ 1226344 w 1302544"/>
              <a:gd name="connsiteY41" fmla="*/ 7144 h 890588"/>
              <a:gd name="connsiteX42" fmla="*/ 1047750 w 1302544"/>
              <a:gd name="connsiteY42" fmla="*/ 80963 h 890588"/>
              <a:gd name="connsiteX43" fmla="*/ 747712 w 1302544"/>
              <a:gd name="connsiteY43" fmla="*/ 209550 h 890588"/>
              <a:gd name="connsiteX0" fmla="*/ 747712 w 1302544"/>
              <a:gd name="connsiteY0" fmla="*/ 209550 h 890588"/>
              <a:gd name="connsiteX1" fmla="*/ 535781 w 1302544"/>
              <a:gd name="connsiteY1" fmla="*/ 297657 h 890588"/>
              <a:gd name="connsiteX2" fmla="*/ 423862 w 1302544"/>
              <a:gd name="connsiteY2" fmla="*/ 342900 h 890588"/>
              <a:gd name="connsiteX3" fmla="*/ 381000 w 1302544"/>
              <a:gd name="connsiteY3" fmla="*/ 361950 h 890588"/>
              <a:gd name="connsiteX4" fmla="*/ 359569 w 1302544"/>
              <a:gd name="connsiteY4" fmla="*/ 371475 h 890588"/>
              <a:gd name="connsiteX5" fmla="*/ 342900 w 1302544"/>
              <a:gd name="connsiteY5" fmla="*/ 378619 h 890588"/>
              <a:gd name="connsiteX6" fmla="*/ 321469 w 1302544"/>
              <a:gd name="connsiteY6" fmla="*/ 381000 h 890588"/>
              <a:gd name="connsiteX7" fmla="*/ 295275 w 1302544"/>
              <a:gd name="connsiteY7" fmla="*/ 373857 h 890588"/>
              <a:gd name="connsiteX8" fmla="*/ 276225 w 1302544"/>
              <a:gd name="connsiteY8" fmla="*/ 357188 h 890588"/>
              <a:gd name="connsiteX9" fmla="*/ 266700 w 1302544"/>
              <a:gd name="connsiteY9" fmla="*/ 338138 h 890588"/>
              <a:gd name="connsiteX10" fmla="*/ 57150 w 1302544"/>
              <a:gd name="connsiteY10" fmla="*/ 371475 h 890588"/>
              <a:gd name="connsiteX11" fmla="*/ 26194 w 1302544"/>
              <a:gd name="connsiteY11" fmla="*/ 440532 h 890588"/>
              <a:gd name="connsiteX12" fmla="*/ 16669 w 1302544"/>
              <a:gd name="connsiteY12" fmla="*/ 471488 h 890588"/>
              <a:gd name="connsiteX13" fmla="*/ 0 w 1302544"/>
              <a:gd name="connsiteY13" fmla="*/ 564357 h 890588"/>
              <a:gd name="connsiteX14" fmla="*/ 2381 w 1302544"/>
              <a:gd name="connsiteY14" fmla="*/ 607219 h 890588"/>
              <a:gd name="connsiteX15" fmla="*/ 11906 w 1302544"/>
              <a:gd name="connsiteY15" fmla="*/ 661988 h 890588"/>
              <a:gd name="connsiteX16" fmla="*/ 35719 w 1302544"/>
              <a:gd name="connsiteY16" fmla="*/ 731044 h 890588"/>
              <a:gd name="connsiteX17" fmla="*/ 59531 w 1302544"/>
              <a:gd name="connsiteY17" fmla="*/ 785813 h 890588"/>
              <a:gd name="connsiteX18" fmla="*/ 71437 w 1302544"/>
              <a:gd name="connsiteY18" fmla="*/ 816769 h 890588"/>
              <a:gd name="connsiteX19" fmla="*/ 85725 w 1302544"/>
              <a:gd name="connsiteY19" fmla="*/ 852488 h 890588"/>
              <a:gd name="connsiteX20" fmla="*/ 100012 w 1302544"/>
              <a:gd name="connsiteY20" fmla="*/ 873919 h 890588"/>
              <a:gd name="connsiteX21" fmla="*/ 114300 w 1302544"/>
              <a:gd name="connsiteY21" fmla="*/ 885825 h 890588"/>
              <a:gd name="connsiteX22" fmla="*/ 126206 w 1302544"/>
              <a:gd name="connsiteY22" fmla="*/ 890588 h 890588"/>
              <a:gd name="connsiteX23" fmla="*/ 147637 w 1302544"/>
              <a:gd name="connsiteY23" fmla="*/ 888207 h 890588"/>
              <a:gd name="connsiteX24" fmla="*/ 166687 w 1302544"/>
              <a:gd name="connsiteY24" fmla="*/ 878682 h 890588"/>
              <a:gd name="connsiteX25" fmla="*/ 183356 w 1302544"/>
              <a:gd name="connsiteY25" fmla="*/ 862013 h 890588"/>
              <a:gd name="connsiteX26" fmla="*/ 207169 w 1302544"/>
              <a:gd name="connsiteY26" fmla="*/ 835819 h 890588"/>
              <a:gd name="connsiteX27" fmla="*/ 247650 w 1302544"/>
              <a:gd name="connsiteY27" fmla="*/ 781050 h 890588"/>
              <a:gd name="connsiteX28" fmla="*/ 307181 w 1302544"/>
              <a:gd name="connsiteY28" fmla="*/ 695325 h 890588"/>
              <a:gd name="connsiteX29" fmla="*/ 330994 w 1302544"/>
              <a:gd name="connsiteY29" fmla="*/ 676275 h 890588"/>
              <a:gd name="connsiteX30" fmla="*/ 557212 w 1302544"/>
              <a:gd name="connsiteY30" fmla="*/ 528638 h 890588"/>
              <a:gd name="connsiteX31" fmla="*/ 835819 w 1302544"/>
              <a:gd name="connsiteY31" fmla="*/ 347663 h 890588"/>
              <a:gd name="connsiteX32" fmla="*/ 1095375 w 1302544"/>
              <a:gd name="connsiteY32" fmla="*/ 178594 h 890588"/>
              <a:gd name="connsiteX33" fmla="*/ 1254919 w 1302544"/>
              <a:gd name="connsiteY33" fmla="*/ 76200 h 890588"/>
              <a:gd name="connsiteX34" fmla="*/ 1283494 w 1302544"/>
              <a:gd name="connsiteY34" fmla="*/ 57150 h 890588"/>
              <a:gd name="connsiteX35" fmla="*/ 1300162 w 1302544"/>
              <a:gd name="connsiteY35" fmla="*/ 33338 h 890588"/>
              <a:gd name="connsiteX36" fmla="*/ 1302544 w 1302544"/>
              <a:gd name="connsiteY36" fmla="*/ 19050 h 890588"/>
              <a:gd name="connsiteX37" fmla="*/ 1297781 w 1302544"/>
              <a:gd name="connsiteY37" fmla="*/ 9525 h 890588"/>
              <a:gd name="connsiteX38" fmla="*/ 1288256 w 1302544"/>
              <a:gd name="connsiteY38" fmla="*/ 2382 h 890588"/>
              <a:gd name="connsiteX39" fmla="*/ 1257300 w 1302544"/>
              <a:gd name="connsiteY39" fmla="*/ 0 h 890588"/>
              <a:gd name="connsiteX40" fmla="*/ 1226344 w 1302544"/>
              <a:gd name="connsiteY40" fmla="*/ 7144 h 890588"/>
              <a:gd name="connsiteX41" fmla="*/ 1047750 w 1302544"/>
              <a:gd name="connsiteY41" fmla="*/ 80963 h 890588"/>
              <a:gd name="connsiteX42" fmla="*/ 747712 w 1302544"/>
              <a:gd name="connsiteY42" fmla="*/ 209550 h 890588"/>
              <a:gd name="connsiteX0" fmla="*/ 747712 w 1302544"/>
              <a:gd name="connsiteY0" fmla="*/ 209550 h 890588"/>
              <a:gd name="connsiteX1" fmla="*/ 535781 w 1302544"/>
              <a:gd name="connsiteY1" fmla="*/ 297657 h 890588"/>
              <a:gd name="connsiteX2" fmla="*/ 423862 w 1302544"/>
              <a:gd name="connsiteY2" fmla="*/ 342900 h 890588"/>
              <a:gd name="connsiteX3" fmla="*/ 381000 w 1302544"/>
              <a:gd name="connsiteY3" fmla="*/ 361950 h 890588"/>
              <a:gd name="connsiteX4" fmla="*/ 359569 w 1302544"/>
              <a:gd name="connsiteY4" fmla="*/ 371475 h 890588"/>
              <a:gd name="connsiteX5" fmla="*/ 342900 w 1302544"/>
              <a:gd name="connsiteY5" fmla="*/ 378619 h 890588"/>
              <a:gd name="connsiteX6" fmla="*/ 321469 w 1302544"/>
              <a:gd name="connsiteY6" fmla="*/ 381000 h 890588"/>
              <a:gd name="connsiteX7" fmla="*/ 295275 w 1302544"/>
              <a:gd name="connsiteY7" fmla="*/ 373857 h 890588"/>
              <a:gd name="connsiteX8" fmla="*/ 276225 w 1302544"/>
              <a:gd name="connsiteY8" fmla="*/ 357188 h 890588"/>
              <a:gd name="connsiteX9" fmla="*/ 266700 w 1302544"/>
              <a:gd name="connsiteY9" fmla="*/ 338138 h 890588"/>
              <a:gd name="connsiteX10" fmla="*/ 26194 w 1302544"/>
              <a:gd name="connsiteY10" fmla="*/ 440532 h 890588"/>
              <a:gd name="connsiteX11" fmla="*/ 16669 w 1302544"/>
              <a:gd name="connsiteY11" fmla="*/ 471488 h 890588"/>
              <a:gd name="connsiteX12" fmla="*/ 0 w 1302544"/>
              <a:gd name="connsiteY12" fmla="*/ 564357 h 890588"/>
              <a:gd name="connsiteX13" fmla="*/ 2381 w 1302544"/>
              <a:gd name="connsiteY13" fmla="*/ 607219 h 890588"/>
              <a:gd name="connsiteX14" fmla="*/ 11906 w 1302544"/>
              <a:gd name="connsiteY14" fmla="*/ 661988 h 890588"/>
              <a:gd name="connsiteX15" fmla="*/ 35719 w 1302544"/>
              <a:gd name="connsiteY15" fmla="*/ 731044 h 890588"/>
              <a:gd name="connsiteX16" fmla="*/ 59531 w 1302544"/>
              <a:gd name="connsiteY16" fmla="*/ 785813 h 890588"/>
              <a:gd name="connsiteX17" fmla="*/ 71437 w 1302544"/>
              <a:gd name="connsiteY17" fmla="*/ 816769 h 890588"/>
              <a:gd name="connsiteX18" fmla="*/ 85725 w 1302544"/>
              <a:gd name="connsiteY18" fmla="*/ 852488 h 890588"/>
              <a:gd name="connsiteX19" fmla="*/ 100012 w 1302544"/>
              <a:gd name="connsiteY19" fmla="*/ 873919 h 890588"/>
              <a:gd name="connsiteX20" fmla="*/ 114300 w 1302544"/>
              <a:gd name="connsiteY20" fmla="*/ 885825 h 890588"/>
              <a:gd name="connsiteX21" fmla="*/ 126206 w 1302544"/>
              <a:gd name="connsiteY21" fmla="*/ 890588 h 890588"/>
              <a:gd name="connsiteX22" fmla="*/ 147637 w 1302544"/>
              <a:gd name="connsiteY22" fmla="*/ 888207 h 890588"/>
              <a:gd name="connsiteX23" fmla="*/ 166687 w 1302544"/>
              <a:gd name="connsiteY23" fmla="*/ 878682 h 890588"/>
              <a:gd name="connsiteX24" fmla="*/ 183356 w 1302544"/>
              <a:gd name="connsiteY24" fmla="*/ 862013 h 890588"/>
              <a:gd name="connsiteX25" fmla="*/ 207169 w 1302544"/>
              <a:gd name="connsiteY25" fmla="*/ 835819 h 890588"/>
              <a:gd name="connsiteX26" fmla="*/ 247650 w 1302544"/>
              <a:gd name="connsiteY26" fmla="*/ 781050 h 890588"/>
              <a:gd name="connsiteX27" fmla="*/ 307181 w 1302544"/>
              <a:gd name="connsiteY27" fmla="*/ 695325 h 890588"/>
              <a:gd name="connsiteX28" fmla="*/ 330994 w 1302544"/>
              <a:gd name="connsiteY28" fmla="*/ 676275 h 890588"/>
              <a:gd name="connsiteX29" fmla="*/ 557212 w 1302544"/>
              <a:gd name="connsiteY29" fmla="*/ 528638 h 890588"/>
              <a:gd name="connsiteX30" fmla="*/ 835819 w 1302544"/>
              <a:gd name="connsiteY30" fmla="*/ 347663 h 890588"/>
              <a:gd name="connsiteX31" fmla="*/ 1095375 w 1302544"/>
              <a:gd name="connsiteY31" fmla="*/ 178594 h 890588"/>
              <a:gd name="connsiteX32" fmla="*/ 1254919 w 1302544"/>
              <a:gd name="connsiteY32" fmla="*/ 76200 h 890588"/>
              <a:gd name="connsiteX33" fmla="*/ 1283494 w 1302544"/>
              <a:gd name="connsiteY33" fmla="*/ 57150 h 890588"/>
              <a:gd name="connsiteX34" fmla="*/ 1300162 w 1302544"/>
              <a:gd name="connsiteY34" fmla="*/ 33338 h 890588"/>
              <a:gd name="connsiteX35" fmla="*/ 1302544 w 1302544"/>
              <a:gd name="connsiteY35" fmla="*/ 19050 h 890588"/>
              <a:gd name="connsiteX36" fmla="*/ 1297781 w 1302544"/>
              <a:gd name="connsiteY36" fmla="*/ 9525 h 890588"/>
              <a:gd name="connsiteX37" fmla="*/ 1288256 w 1302544"/>
              <a:gd name="connsiteY37" fmla="*/ 2382 h 890588"/>
              <a:gd name="connsiteX38" fmla="*/ 1257300 w 1302544"/>
              <a:gd name="connsiteY38" fmla="*/ 0 h 890588"/>
              <a:gd name="connsiteX39" fmla="*/ 1226344 w 1302544"/>
              <a:gd name="connsiteY39" fmla="*/ 7144 h 890588"/>
              <a:gd name="connsiteX40" fmla="*/ 1047750 w 1302544"/>
              <a:gd name="connsiteY40" fmla="*/ 80963 h 890588"/>
              <a:gd name="connsiteX41" fmla="*/ 747712 w 1302544"/>
              <a:gd name="connsiteY41" fmla="*/ 209550 h 890588"/>
              <a:gd name="connsiteX0" fmla="*/ 16669 w 1302544"/>
              <a:gd name="connsiteY0" fmla="*/ 471488 h 890588"/>
              <a:gd name="connsiteX1" fmla="*/ 0 w 1302544"/>
              <a:gd name="connsiteY1" fmla="*/ 564357 h 890588"/>
              <a:gd name="connsiteX2" fmla="*/ 2381 w 1302544"/>
              <a:gd name="connsiteY2" fmla="*/ 607219 h 890588"/>
              <a:gd name="connsiteX3" fmla="*/ 11906 w 1302544"/>
              <a:gd name="connsiteY3" fmla="*/ 661988 h 890588"/>
              <a:gd name="connsiteX4" fmla="*/ 35719 w 1302544"/>
              <a:gd name="connsiteY4" fmla="*/ 731044 h 890588"/>
              <a:gd name="connsiteX5" fmla="*/ 59531 w 1302544"/>
              <a:gd name="connsiteY5" fmla="*/ 785813 h 890588"/>
              <a:gd name="connsiteX6" fmla="*/ 71437 w 1302544"/>
              <a:gd name="connsiteY6" fmla="*/ 816769 h 890588"/>
              <a:gd name="connsiteX7" fmla="*/ 85725 w 1302544"/>
              <a:gd name="connsiteY7" fmla="*/ 852488 h 890588"/>
              <a:gd name="connsiteX8" fmla="*/ 100012 w 1302544"/>
              <a:gd name="connsiteY8" fmla="*/ 873919 h 890588"/>
              <a:gd name="connsiteX9" fmla="*/ 114300 w 1302544"/>
              <a:gd name="connsiteY9" fmla="*/ 885825 h 890588"/>
              <a:gd name="connsiteX10" fmla="*/ 126206 w 1302544"/>
              <a:gd name="connsiteY10" fmla="*/ 890588 h 890588"/>
              <a:gd name="connsiteX11" fmla="*/ 147637 w 1302544"/>
              <a:gd name="connsiteY11" fmla="*/ 888207 h 890588"/>
              <a:gd name="connsiteX12" fmla="*/ 166687 w 1302544"/>
              <a:gd name="connsiteY12" fmla="*/ 878682 h 890588"/>
              <a:gd name="connsiteX13" fmla="*/ 183356 w 1302544"/>
              <a:gd name="connsiteY13" fmla="*/ 862013 h 890588"/>
              <a:gd name="connsiteX14" fmla="*/ 207169 w 1302544"/>
              <a:gd name="connsiteY14" fmla="*/ 835819 h 890588"/>
              <a:gd name="connsiteX15" fmla="*/ 247650 w 1302544"/>
              <a:gd name="connsiteY15" fmla="*/ 781050 h 890588"/>
              <a:gd name="connsiteX16" fmla="*/ 307181 w 1302544"/>
              <a:gd name="connsiteY16" fmla="*/ 695325 h 890588"/>
              <a:gd name="connsiteX17" fmla="*/ 330994 w 1302544"/>
              <a:gd name="connsiteY17" fmla="*/ 676275 h 890588"/>
              <a:gd name="connsiteX18" fmla="*/ 557212 w 1302544"/>
              <a:gd name="connsiteY18" fmla="*/ 528638 h 890588"/>
              <a:gd name="connsiteX19" fmla="*/ 835819 w 1302544"/>
              <a:gd name="connsiteY19" fmla="*/ 347663 h 890588"/>
              <a:gd name="connsiteX20" fmla="*/ 1095375 w 1302544"/>
              <a:gd name="connsiteY20" fmla="*/ 178594 h 890588"/>
              <a:gd name="connsiteX21" fmla="*/ 1254919 w 1302544"/>
              <a:gd name="connsiteY21" fmla="*/ 76200 h 890588"/>
              <a:gd name="connsiteX22" fmla="*/ 1283494 w 1302544"/>
              <a:gd name="connsiteY22" fmla="*/ 57150 h 890588"/>
              <a:gd name="connsiteX23" fmla="*/ 1300162 w 1302544"/>
              <a:gd name="connsiteY23" fmla="*/ 33338 h 890588"/>
              <a:gd name="connsiteX24" fmla="*/ 1302544 w 1302544"/>
              <a:gd name="connsiteY24" fmla="*/ 19050 h 890588"/>
              <a:gd name="connsiteX25" fmla="*/ 1297781 w 1302544"/>
              <a:gd name="connsiteY25" fmla="*/ 9525 h 890588"/>
              <a:gd name="connsiteX26" fmla="*/ 1288256 w 1302544"/>
              <a:gd name="connsiteY26" fmla="*/ 2382 h 890588"/>
              <a:gd name="connsiteX27" fmla="*/ 1257300 w 1302544"/>
              <a:gd name="connsiteY27" fmla="*/ 0 h 890588"/>
              <a:gd name="connsiteX28" fmla="*/ 1226344 w 1302544"/>
              <a:gd name="connsiteY28" fmla="*/ 7144 h 890588"/>
              <a:gd name="connsiteX29" fmla="*/ 1047750 w 1302544"/>
              <a:gd name="connsiteY29" fmla="*/ 80963 h 890588"/>
              <a:gd name="connsiteX30" fmla="*/ 747712 w 1302544"/>
              <a:gd name="connsiteY30" fmla="*/ 209550 h 890588"/>
              <a:gd name="connsiteX31" fmla="*/ 535781 w 1302544"/>
              <a:gd name="connsiteY31" fmla="*/ 297657 h 890588"/>
              <a:gd name="connsiteX32" fmla="*/ 423862 w 1302544"/>
              <a:gd name="connsiteY32" fmla="*/ 342900 h 890588"/>
              <a:gd name="connsiteX33" fmla="*/ 381000 w 1302544"/>
              <a:gd name="connsiteY33" fmla="*/ 361950 h 890588"/>
              <a:gd name="connsiteX34" fmla="*/ 359569 w 1302544"/>
              <a:gd name="connsiteY34" fmla="*/ 371475 h 890588"/>
              <a:gd name="connsiteX35" fmla="*/ 342900 w 1302544"/>
              <a:gd name="connsiteY35" fmla="*/ 378619 h 890588"/>
              <a:gd name="connsiteX36" fmla="*/ 321469 w 1302544"/>
              <a:gd name="connsiteY36" fmla="*/ 381000 h 890588"/>
              <a:gd name="connsiteX37" fmla="*/ 295275 w 1302544"/>
              <a:gd name="connsiteY37" fmla="*/ 373857 h 890588"/>
              <a:gd name="connsiteX38" fmla="*/ 276225 w 1302544"/>
              <a:gd name="connsiteY38" fmla="*/ 357188 h 890588"/>
              <a:gd name="connsiteX39" fmla="*/ 266700 w 1302544"/>
              <a:gd name="connsiteY39" fmla="*/ 338138 h 890588"/>
              <a:gd name="connsiteX40" fmla="*/ 117690 w 1302544"/>
              <a:gd name="connsiteY40" fmla="*/ 531809 h 890588"/>
              <a:gd name="connsiteX0" fmla="*/ 0 w 1302544"/>
              <a:gd name="connsiteY0" fmla="*/ 564357 h 890588"/>
              <a:gd name="connsiteX1" fmla="*/ 2381 w 1302544"/>
              <a:gd name="connsiteY1" fmla="*/ 607219 h 890588"/>
              <a:gd name="connsiteX2" fmla="*/ 11906 w 1302544"/>
              <a:gd name="connsiteY2" fmla="*/ 661988 h 890588"/>
              <a:gd name="connsiteX3" fmla="*/ 35719 w 1302544"/>
              <a:gd name="connsiteY3" fmla="*/ 731044 h 890588"/>
              <a:gd name="connsiteX4" fmla="*/ 59531 w 1302544"/>
              <a:gd name="connsiteY4" fmla="*/ 785813 h 890588"/>
              <a:gd name="connsiteX5" fmla="*/ 71437 w 1302544"/>
              <a:gd name="connsiteY5" fmla="*/ 816769 h 890588"/>
              <a:gd name="connsiteX6" fmla="*/ 85725 w 1302544"/>
              <a:gd name="connsiteY6" fmla="*/ 852488 h 890588"/>
              <a:gd name="connsiteX7" fmla="*/ 100012 w 1302544"/>
              <a:gd name="connsiteY7" fmla="*/ 873919 h 890588"/>
              <a:gd name="connsiteX8" fmla="*/ 114300 w 1302544"/>
              <a:gd name="connsiteY8" fmla="*/ 885825 h 890588"/>
              <a:gd name="connsiteX9" fmla="*/ 126206 w 1302544"/>
              <a:gd name="connsiteY9" fmla="*/ 890588 h 890588"/>
              <a:gd name="connsiteX10" fmla="*/ 147637 w 1302544"/>
              <a:gd name="connsiteY10" fmla="*/ 888207 h 890588"/>
              <a:gd name="connsiteX11" fmla="*/ 166687 w 1302544"/>
              <a:gd name="connsiteY11" fmla="*/ 878682 h 890588"/>
              <a:gd name="connsiteX12" fmla="*/ 183356 w 1302544"/>
              <a:gd name="connsiteY12" fmla="*/ 862013 h 890588"/>
              <a:gd name="connsiteX13" fmla="*/ 207169 w 1302544"/>
              <a:gd name="connsiteY13" fmla="*/ 835819 h 890588"/>
              <a:gd name="connsiteX14" fmla="*/ 247650 w 1302544"/>
              <a:gd name="connsiteY14" fmla="*/ 781050 h 890588"/>
              <a:gd name="connsiteX15" fmla="*/ 307181 w 1302544"/>
              <a:gd name="connsiteY15" fmla="*/ 695325 h 890588"/>
              <a:gd name="connsiteX16" fmla="*/ 330994 w 1302544"/>
              <a:gd name="connsiteY16" fmla="*/ 676275 h 890588"/>
              <a:gd name="connsiteX17" fmla="*/ 557212 w 1302544"/>
              <a:gd name="connsiteY17" fmla="*/ 528638 h 890588"/>
              <a:gd name="connsiteX18" fmla="*/ 835819 w 1302544"/>
              <a:gd name="connsiteY18" fmla="*/ 347663 h 890588"/>
              <a:gd name="connsiteX19" fmla="*/ 1095375 w 1302544"/>
              <a:gd name="connsiteY19" fmla="*/ 178594 h 890588"/>
              <a:gd name="connsiteX20" fmla="*/ 1254919 w 1302544"/>
              <a:gd name="connsiteY20" fmla="*/ 76200 h 890588"/>
              <a:gd name="connsiteX21" fmla="*/ 1283494 w 1302544"/>
              <a:gd name="connsiteY21" fmla="*/ 57150 h 890588"/>
              <a:gd name="connsiteX22" fmla="*/ 1300162 w 1302544"/>
              <a:gd name="connsiteY22" fmla="*/ 33338 h 890588"/>
              <a:gd name="connsiteX23" fmla="*/ 1302544 w 1302544"/>
              <a:gd name="connsiteY23" fmla="*/ 19050 h 890588"/>
              <a:gd name="connsiteX24" fmla="*/ 1297781 w 1302544"/>
              <a:gd name="connsiteY24" fmla="*/ 9525 h 890588"/>
              <a:gd name="connsiteX25" fmla="*/ 1288256 w 1302544"/>
              <a:gd name="connsiteY25" fmla="*/ 2382 h 890588"/>
              <a:gd name="connsiteX26" fmla="*/ 1257300 w 1302544"/>
              <a:gd name="connsiteY26" fmla="*/ 0 h 890588"/>
              <a:gd name="connsiteX27" fmla="*/ 1226344 w 1302544"/>
              <a:gd name="connsiteY27" fmla="*/ 7144 h 890588"/>
              <a:gd name="connsiteX28" fmla="*/ 1047750 w 1302544"/>
              <a:gd name="connsiteY28" fmla="*/ 80963 h 890588"/>
              <a:gd name="connsiteX29" fmla="*/ 747712 w 1302544"/>
              <a:gd name="connsiteY29" fmla="*/ 209550 h 890588"/>
              <a:gd name="connsiteX30" fmla="*/ 535781 w 1302544"/>
              <a:gd name="connsiteY30" fmla="*/ 297657 h 890588"/>
              <a:gd name="connsiteX31" fmla="*/ 423862 w 1302544"/>
              <a:gd name="connsiteY31" fmla="*/ 342900 h 890588"/>
              <a:gd name="connsiteX32" fmla="*/ 381000 w 1302544"/>
              <a:gd name="connsiteY32" fmla="*/ 361950 h 890588"/>
              <a:gd name="connsiteX33" fmla="*/ 359569 w 1302544"/>
              <a:gd name="connsiteY33" fmla="*/ 371475 h 890588"/>
              <a:gd name="connsiteX34" fmla="*/ 342900 w 1302544"/>
              <a:gd name="connsiteY34" fmla="*/ 378619 h 890588"/>
              <a:gd name="connsiteX35" fmla="*/ 321469 w 1302544"/>
              <a:gd name="connsiteY35" fmla="*/ 381000 h 890588"/>
              <a:gd name="connsiteX36" fmla="*/ 295275 w 1302544"/>
              <a:gd name="connsiteY36" fmla="*/ 373857 h 890588"/>
              <a:gd name="connsiteX37" fmla="*/ 276225 w 1302544"/>
              <a:gd name="connsiteY37" fmla="*/ 357188 h 890588"/>
              <a:gd name="connsiteX38" fmla="*/ 266700 w 1302544"/>
              <a:gd name="connsiteY38" fmla="*/ 338138 h 890588"/>
              <a:gd name="connsiteX39" fmla="*/ 117690 w 1302544"/>
              <a:gd name="connsiteY39" fmla="*/ 531809 h 890588"/>
              <a:gd name="connsiteX0" fmla="*/ 0 w 1300163"/>
              <a:gd name="connsiteY0" fmla="*/ 607219 h 890588"/>
              <a:gd name="connsiteX1" fmla="*/ 9525 w 1300163"/>
              <a:gd name="connsiteY1" fmla="*/ 661988 h 890588"/>
              <a:gd name="connsiteX2" fmla="*/ 33338 w 1300163"/>
              <a:gd name="connsiteY2" fmla="*/ 731044 h 890588"/>
              <a:gd name="connsiteX3" fmla="*/ 57150 w 1300163"/>
              <a:gd name="connsiteY3" fmla="*/ 785813 h 890588"/>
              <a:gd name="connsiteX4" fmla="*/ 69056 w 1300163"/>
              <a:gd name="connsiteY4" fmla="*/ 816769 h 890588"/>
              <a:gd name="connsiteX5" fmla="*/ 83344 w 1300163"/>
              <a:gd name="connsiteY5" fmla="*/ 852488 h 890588"/>
              <a:gd name="connsiteX6" fmla="*/ 97631 w 1300163"/>
              <a:gd name="connsiteY6" fmla="*/ 873919 h 890588"/>
              <a:gd name="connsiteX7" fmla="*/ 111919 w 1300163"/>
              <a:gd name="connsiteY7" fmla="*/ 885825 h 890588"/>
              <a:gd name="connsiteX8" fmla="*/ 123825 w 1300163"/>
              <a:gd name="connsiteY8" fmla="*/ 890588 h 890588"/>
              <a:gd name="connsiteX9" fmla="*/ 145256 w 1300163"/>
              <a:gd name="connsiteY9" fmla="*/ 888207 h 890588"/>
              <a:gd name="connsiteX10" fmla="*/ 164306 w 1300163"/>
              <a:gd name="connsiteY10" fmla="*/ 878682 h 890588"/>
              <a:gd name="connsiteX11" fmla="*/ 180975 w 1300163"/>
              <a:gd name="connsiteY11" fmla="*/ 862013 h 890588"/>
              <a:gd name="connsiteX12" fmla="*/ 204788 w 1300163"/>
              <a:gd name="connsiteY12" fmla="*/ 835819 h 890588"/>
              <a:gd name="connsiteX13" fmla="*/ 245269 w 1300163"/>
              <a:gd name="connsiteY13" fmla="*/ 781050 h 890588"/>
              <a:gd name="connsiteX14" fmla="*/ 304800 w 1300163"/>
              <a:gd name="connsiteY14" fmla="*/ 695325 h 890588"/>
              <a:gd name="connsiteX15" fmla="*/ 328613 w 1300163"/>
              <a:gd name="connsiteY15" fmla="*/ 676275 h 890588"/>
              <a:gd name="connsiteX16" fmla="*/ 554831 w 1300163"/>
              <a:gd name="connsiteY16" fmla="*/ 528638 h 890588"/>
              <a:gd name="connsiteX17" fmla="*/ 833438 w 1300163"/>
              <a:gd name="connsiteY17" fmla="*/ 347663 h 890588"/>
              <a:gd name="connsiteX18" fmla="*/ 1092994 w 1300163"/>
              <a:gd name="connsiteY18" fmla="*/ 178594 h 890588"/>
              <a:gd name="connsiteX19" fmla="*/ 1252538 w 1300163"/>
              <a:gd name="connsiteY19" fmla="*/ 76200 h 890588"/>
              <a:gd name="connsiteX20" fmla="*/ 1281113 w 1300163"/>
              <a:gd name="connsiteY20" fmla="*/ 57150 h 890588"/>
              <a:gd name="connsiteX21" fmla="*/ 1297781 w 1300163"/>
              <a:gd name="connsiteY21" fmla="*/ 33338 h 890588"/>
              <a:gd name="connsiteX22" fmla="*/ 1300163 w 1300163"/>
              <a:gd name="connsiteY22" fmla="*/ 19050 h 890588"/>
              <a:gd name="connsiteX23" fmla="*/ 1295400 w 1300163"/>
              <a:gd name="connsiteY23" fmla="*/ 9525 h 890588"/>
              <a:gd name="connsiteX24" fmla="*/ 1285875 w 1300163"/>
              <a:gd name="connsiteY24" fmla="*/ 2382 h 890588"/>
              <a:gd name="connsiteX25" fmla="*/ 1254919 w 1300163"/>
              <a:gd name="connsiteY25" fmla="*/ 0 h 890588"/>
              <a:gd name="connsiteX26" fmla="*/ 1223963 w 1300163"/>
              <a:gd name="connsiteY26" fmla="*/ 7144 h 890588"/>
              <a:gd name="connsiteX27" fmla="*/ 1045369 w 1300163"/>
              <a:gd name="connsiteY27" fmla="*/ 80963 h 890588"/>
              <a:gd name="connsiteX28" fmla="*/ 745331 w 1300163"/>
              <a:gd name="connsiteY28" fmla="*/ 209550 h 890588"/>
              <a:gd name="connsiteX29" fmla="*/ 533400 w 1300163"/>
              <a:gd name="connsiteY29" fmla="*/ 297657 h 890588"/>
              <a:gd name="connsiteX30" fmla="*/ 421481 w 1300163"/>
              <a:gd name="connsiteY30" fmla="*/ 342900 h 890588"/>
              <a:gd name="connsiteX31" fmla="*/ 378619 w 1300163"/>
              <a:gd name="connsiteY31" fmla="*/ 361950 h 890588"/>
              <a:gd name="connsiteX32" fmla="*/ 357188 w 1300163"/>
              <a:gd name="connsiteY32" fmla="*/ 371475 h 890588"/>
              <a:gd name="connsiteX33" fmla="*/ 340519 w 1300163"/>
              <a:gd name="connsiteY33" fmla="*/ 378619 h 890588"/>
              <a:gd name="connsiteX34" fmla="*/ 319088 w 1300163"/>
              <a:gd name="connsiteY34" fmla="*/ 381000 h 890588"/>
              <a:gd name="connsiteX35" fmla="*/ 292894 w 1300163"/>
              <a:gd name="connsiteY35" fmla="*/ 373857 h 890588"/>
              <a:gd name="connsiteX36" fmla="*/ 273844 w 1300163"/>
              <a:gd name="connsiteY36" fmla="*/ 357188 h 890588"/>
              <a:gd name="connsiteX37" fmla="*/ 264319 w 1300163"/>
              <a:gd name="connsiteY37" fmla="*/ 338138 h 890588"/>
              <a:gd name="connsiteX38" fmla="*/ 115309 w 1300163"/>
              <a:gd name="connsiteY38" fmla="*/ 531809 h 890588"/>
              <a:gd name="connsiteX0" fmla="*/ 0 w 1290638"/>
              <a:gd name="connsiteY0" fmla="*/ 661988 h 890588"/>
              <a:gd name="connsiteX1" fmla="*/ 23813 w 1290638"/>
              <a:gd name="connsiteY1" fmla="*/ 731044 h 890588"/>
              <a:gd name="connsiteX2" fmla="*/ 47625 w 1290638"/>
              <a:gd name="connsiteY2" fmla="*/ 785813 h 890588"/>
              <a:gd name="connsiteX3" fmla="*/ 59531 w 1290638"/>
              <a:gd name="connsiteY3" fmla="*/ 816769 h 890588"/>
              <a:gd name="connsiteX4" fmla="*/ 73819 w 1290638"/>
              <a:gd name="connsiteY4" fmla="*/ 852488 h 890588"/>
              <a:gd name="connsiteX5" fmla="*/ 88106 w 1290638"/>
              <a:gd name="connsiteY5" fmla="*/ 873919 h 890588"/>
              <a:gd name="connsiteX6" fmla="*/ 102394 w 1290638"/>
              <a:gd name="connsiteY6" fmla="*/ 885825 h 890588"/>
              <a:gd name="connsiteX7" fmla="*/ 114300 w 1290638"/>
              <a:gd name="connsiteY7" fmla="*/ 890588 h 890588"/>
              <a:gd name="connsiteX8" fmla="*/ 135731 w 1290638"/>
              <a:gd name="connsiteY8" fmla="*/ 888207 h 890588"/>
              <a:gd name="connsiteX9" fmla="*/ 154781 w 1290638"/>
              <a:gd name="connsiteY9" fmla="*/ 878682 h 890588"/>
              <a:gd name="connsiteX10" fmla="*/ 171450 w 1290638"/>
              <a:gd name="connsiteY10" fmla="*/ 862013 h 890588"/>
              <a:gd name="connsiteX11" fmla="*/ 195263 w 1290638"/>
              <a:gd name="connsiteY11" fmla="*/ 835819 h 890588"/>
              <a:gd name="connsiteX12" fmla="*/ 235744 w 1290638"/>
              <a:gd name="connsiteY12" fmla="*/ 781050 h 890588"/>
              <a:gd name="connsiteX13" fmla="*/ 295275 w 1290638"/>
              <a:gd name="connsiteY13" fmla="*/ 695325 h 890588"/>
              <a:gd name="connsiteX14" fmla="*/ 319088 w 1290638"/>
              <a:gd name="connsiteY14" fmla="*/ 676275 h 890588"/>
              <a:gd name="connsiteX15" fmla="*/ 545306 w 1290638"/>
              <a:gd name="connsiteY15" fmla="*/ 528638 h 890588"/>
              <a:gd name="connsiteX16" fmla="*/ 823913 w 1290638"/>
              <a:gd name="connsiteY16" fmla="*/ 347663 h 890588"/>
              <a:gd name="connsiteX17" fmla="*/ 1083469 w 1290638"/>
              <a:gd name="connsiteY17" fmla="*/ 178594 h 890588"/>
              <a:gd name="connsiteX18" fmla="*/ 1243013 w 1290638"/>
              <a:gd name="connsiteY18" fmla="*/ 76200 h 890588"/>
              <a:gd name="connsiteX19" fmla="*/ 1271588 w 1290638"/>
              <a:gd name="connsiteY19" fmla="*/ 57150 h 890588"/>
              <a:gd name="connsiteX20" fmla="*/ 1288256 w 1290638"/>
              <a:gd name="connsiteY20" fmla="*/ 33338 h 890588"/>
              <a:gd name="connsiteX21" fmla="*/ 1290638 w 1290638"/>
              <a:gd name="connsiteY21" fmla="*/ 19050 h 890588"/>
              <a:gd name="connsiteX22" fmla="*/ 1285875 w 1290638"/>
              <a:gd name="connsiteY22" fmla="*/ 9525 h 890588"/>
              <a:gd name="connsiteX23" fmla="*/ 1276350 w 1290638"/>
              <a:gd name="connsiteY23" fmla="*/ 2382 h 890588"/>
              <a:gd name="connsiteX24" fmla="*/ 1245394 w 1290638"/>
              <a:gd name="connsiteY24" fmla="*/ 0 h 890588"/>
              <a:gd name="connsiteX25" fmla="*/ 1214438 w 1290638"/>
              <a:gd name="connsiteY25" fmla="*/ 7144 h 890588"/>
              <a:gd name="connsiteX26" fmla="*/ 1035844 w 1290638"/>
              <a:gd name="connsiteY26" fmla="*/ 80963 h 890588"/>
              <a:gd name="connsiteX27" fmla="*/ 735806 w 1290638"/>
              <a:gd name="connsiteY27" fmla="*/ 209550 h 890588"/>
              <a:gd name="connsiteX28" fmla="*/ 523875 w 1290638"/>
              <a:gd name="connsiteY28" fmla="*/ 297657 h 890588"/>
              <a:gd name="connsiteX29" fmla="*/ 411956 w 1290638"/>
              <a:gd name="connsiteY29" fmla="*/ 342900 h 890588"/>
              <a:gd name="connsiteX30" fmla="*/ 369094 w 1290638"/>
              <a:gd name="connsiteY30" fmla="*/ 361950 h 890588"/>
              <a:gd name="connsiteX31" fmla="*/ 347663 w 1290638"/>
              <a:gd name="connsiteY31" fmla="*/ 371475 h 890588"/>
              <a:gd name="connsiteX32" fmla="*/ 330994 w 1290638"/>
              <a:gd name="connsiteY32" fmla="*/ 378619 h 890588"/>
              <a:gd name="connsiteX33" fmla="*/ 309563 w 1290638"/>
              <a:gd name="connsiteY33" fmla="*/ 381000 h 890588"/>
              <a:gd name="connsiteX34" fmla="*/ 283369 w 1290638"/>
              <a:gd name="connsiteY34" fmla="*/ 373857 h 890588"/>
              <a:gd name="connsiteX35" fmla="*/ 264319 w 1290638"/>
              <a:gd name="connsiteY35" fmla="*/ 357188 h 890588"/>
              <a:gd name="connsiteX36" fmla="*/ 254794 w 1290638"/>
              <a:gd name="connsiteY36" fmla="*/ 338138 h 890588"/>
              <a:gd name="connsiteX37" fmla="*/ 105784 w 1290638"/>
              <a:gd name="connsiteY37" fmla="*/ 531809 h 890588"/>
              <a:gd name="connsiteX0" fmla="*/ 0 w 1266825"/>
              <a:gd name="connsiteY0" fmla="*/ 731044 h 890588"/>
              <a:gd name="connsiteX1" fmla="*/ 23812 w 1266825"/>
              <a:gd name="connsiteY1" fmla="*/ 785813 h 890588"/>
              <a:gd name="connsiteX2" fmla="*/ 35718 w 1266825"/>
              <a:gd name="connsiteY2" fmla="*/ 816769 h 890588"/>
              <a:gd name="connsiteX3" fmla="*/ 50006 w 1266825"/>
              <a:gd name="connsiteY3" fmla="*/ 852488 h 890588"/>
              <a:gd name="connsiteX4" fmla="*/ 64293 w 1266825"/>
              <a:gd name="connsiteY4" fmla="*/ 873919 h 890588"/>
              <a:gd name="connsiteX5" fmla="*/ 78581 w 1266825"/>
              <a:gd name="connsiteY5" fmla="*/ 885825 h 890588"/>
              <a:gd name="connsiteX6" fmla="*/ 90487 w 1266825"/>
              <a:gd name="connsiteY6" fmla="*/ 890588 h 890588"/>
              <a:gd name="connsiteX7" fmla="*/ 111918 w 1266825"/>
              <a:gd name="connsiteY7" fmla="*/ 888207 h 890588"/>
              <a:gd name="connsiteX8" fmla="*/ 130968 w 1266825"/>
              <a:gd name="connsiteY8" fmla="*/ 878682 h 890588"/>
              <a:gd name="connsiteX9" fmla="*/ 147637 w 1266825"/>
              <a:gd name="connsiteY9" fmla="*/ 862013 h 890588"/>
              <a:gd name="connsiteX10" fmla="*/ 171450 w 1266825"/>
              <a:gd name="connsiteY10" fmla="*/ 835819 h 890588"/>
              <a:gd name="connsiteX11" fmla="*/ 211931 w 1266825"/>
              <a:gd name="connsiteY11" fmla="*/ 781050 h 890588"/>
              <a:gd name="connsiteX12" fmla="*/ 271462 w 1266825"/>
              <a:gd name="connsiteY12" fmla="*/ 695325 h 890588"/>
              <a:gd name="connsiteX13" fmla="*/ 295275 w 1266825"/>
              <a:gd name="connsiteY13" fmla="*/ 676275 h 890588"/>
              <a:gd name="connsiteX14" fmla="*/ 521493 w 1266825"/>
              <a:gd name="connsiteY14" fmla="*/ 528638 h 890588"/>
              <a:gd name="connsiteX15" fmla="*/ 800100 w 1266825"/>
              <a:gd name="connsiteY15" fmla="*/ 347663 h 890588"/>
              <a:gd name="connsiteX16" fmla="*/ 1059656 w 1266825"/>
              <a:gd name="connsiteY16" fmla="*/ 178594 h 890588"/>
              <a:gd name="connsiteX17" fmla="*/ 1219200 w 1266825"/>
              <a:gd name="connsiteY17" fmla="*/ 76200 h 890588"/>
              <a:gd name="connsiteX18" fmla="*/ 1247775 w 1266825"/>
              <a:gd name="connsiteY18" fmla="*/ 57150 h 890588"/>
              <a:gd name="connsiteX19" fmla="*/ 1264443 w 1266825"/>
              <a:gd name="connsiteY19" fmla="*/ 33338 h 890588"/>
              <a:gd name="connsiteX20" fmla="*/ 1266825 w 1266825"/>
              <a:gd name="connsiteY20" fmla="*/ 19050 h 890588"/>
              <a:gd name="connsiteX21" fmla="*/ 1262062 w 1266825"/>
              <a:gd name="connsiteY21" fmla="*/ 9525 h 890588"/>
              <a:gd name="connsiteX22" fmla="*/ 1252537 w 1266825"/>
              <a:gd name="connsiteY22" fmla="*/ 2382 h 890588"/>
              <a:gd name="connsiteX23" fmla="*/ 1221581 w 1266825"/>
              <a:gd name="connsiteY23" fmla="*/ 0 h 890588"/>
              <a:gd name="connsiteX24" fmla="*/ 1190625 w 1266825"/>
              <a:gd name="connsiteY24" fmla="*/ 7144 h 890588"/>
              <a:gd name="connsiteX25" fmla="*/ 1012031 w 1266825"/>
              <a:gd name="connsiteY25" fmla="*/ 80963 h 890588"/>
              <a:gd name="connsiteX26" fmla="*/ 711993 w 1266825"/>
              <a:gd name="connsiteY26" fmla="*/ 209550 h 890588"/>
              <a:gd name="connsiteX27" fmla="*/ 500062 w 1266825"/>
              <a:gd name="connsiteY27" fmla="*/ 297657 h 890588"/>
              <a:gd name="connsiteX28" fmla="*/ 388143 w 1266825"/>
              <a:gd name="connsiteY28" fmla="*/ 342900 h 890588"/>
              <a:gd name="connsiteX29" fmla="*/ 345281 w 1266825"/>
              <a:gd name="connsiteY29" fmla="*/ 361950 h 890588"/>
              <a:gd name="connsiteX30" fmla="*/ 323850 w 1266825"/>
              <a:gd name="connsiteY30" fmla="*/ 371475 h 890588"/>
              <a:gd name="connsiteX31" fmla="*/ 307181 w 1266825"/>
              <a:gd name="connsiteY31" fmla="*/ 378619 h 890588"/>
              <a:gd name="connsiteX32" fmla="*/ 285750 w 1266825"/>
              <a:gd name="connsiteY32" fmla="*/ 381000 h 890588"/>
              <a:gd name="connsiteX33" fmla="*/ 259556 w 1266825"/>
              <a:gd name="connsiteY33" fmla="*/ 373857 h 890588"/>
              <a:gd name="connsiteX34" fmla="*/ 240506 w 1266825"/>
              <a:gd name="connsiteY34" fmla="*/ 357188 h 890588"/>
              <a:gd name="connsiteX35" fmla="*/ 230981 w 1266825"/>
              <a:gd name="connsiteY35" fmla="*/ 338138 h 890588"/>
              <a:gd name="connsiteX36" fmla="*/ 81971 w 1266825"/>
              <a:gd name="connsiteY36" fmla="*/ 531809 h 890588"/>
              <a:gd name="connsiteX0" fmla="*/ 0 w 1243013"/>
              <a:gd name="connsiteY0" fmla="*/ 785813 h 890588"/>
              <a:gd name="connsiteX1" fmla="*/ 11906 w 1243013"/>
              <a:gd name="connsiteY1" fmla="*/ 816769 h 890588"/>
              <a:gd name="connsiteX2" fmla="*/ 26194 w 1243013"/>
              <a:gd name="connsiteY2" fmla="*/ 852488 h 890588"/>
              <a:gd name="connsiteX3" fmla="*/ 40481 w 1243013"/>
              <a:gd name="connsiteY3" fmla="*/ 873919 h 890588"/>
              <a:gd name="connsiteX4" fmla="*/ 54769 w 1243013"/>
              <a:gd name="connsiteY4" fmla="*/ 885825 h 890588"/>
              <a:gd name="connsiteX5" fmla="*/ 66675 w 1243013"/>
              <a:gd name="connsiteY5" fmla="*/ 890588 h 890588"/>
              <a:gd name="connsiteX6" fmla="*/ 88106 w 1243013"/>
              <a:gd name="connsiteY6" fmla="*/ 888207 h 890588"/>
              <a:gd name="connsiteX7" fmla="*/ 107156 w 1243013"/>
              <a:gd name="connsiteY7" fmla="*/ 878682 h 890588"/>
              <a:gd name="connsiteX8" fmla="*/ 123825 w 1243013"/>
              <a:gd name="connsiteY8" fmla="*/ 862013 h 890588"/>
              <a:gd name="connsiteX9" fmla="*/ 147638 w 1243013"/>
              <a:gd name="connsiteY9" fmla="*/ 835819 h 890588"/>
              <a:gd name="connsiteX10" fmla="*/ 188119 w 1243013"/>
              <a:gd name="connsiteY10" fmla="*/ 781050 h 890588"/>
              <a:gd name="connsiteX11" fmla="*/ 247650 w 1243013"/>
              <a:gd name="connsiteY11" fmla="*/ 695325 h 890588"/>
              <a:gd name="connsiteX12" fmla="*/ 271463 w 1243013"/>
              <a:gd name="connsiteY12" fmla="*/ 676275 h 890588"/>
              <a:gd name="connsiteX13" fmla="*/ 497681 w 1243013"/>
              <a:gd name="connsiteY13" fmla="*/ 528638 h 890588"/>
              <a:gd name="connsiteX14" fmla="*/ 776288 w 1243013"/>
              <a:gd name="connsiteY14" fmla="*/ 347663 h 890588"/>
              <a:gd name="connsiteX15" fmla="*/ 1035844 w 1243013"/>
              <a:gd name="connsiteY15" fmla="*/ 178594 h 890588"/>
              <a:gd name="connsiteX16" fmla="*/ 1195388 w 1243013"/>
              <a:gd name="connsiteY16" fmla="*/ 76200 h 890588"/>
              <a:gd name="connsiteX17" fmla="*/ 1223963 w 1243013"/>
              <a:gd name="connsiteY17" fmla="*/ 57150 h 890588"/>
              <a:gd name="connsiteX18" fmla="*/ 1240631 w 1243013"/>
              <a:gd name="connsiteY18" fmla="*/ 33338 h 890588"/>
              <a:gd name="connsiteX19" fmla="*/ 1243013 w 1243013"/>
              <a:gd name="connsiteY19" fmla="*/ 19050 h 890588"/>
              <a:gd name="connsiteX20" fmla="*/ 1238250 w 1243013"/>
              <a:gd name="connsiteY20" fmla="*/ 9525 h 890588"/>
              <a:gd name="connsiteX21" fmla="*/ 1228725 w 1243013"/>
              <a:gd name="connsiteY21" fmla="*/ 2382 h 890588"/>
              <a:gd name="connsiteX22" fmla="*/ 1197769 w 1243013"/>
              <a:gd name="connsiteY22" fmla="*/ 0 h 890588"/>
              <a:gd name="connsiteX23" fmla="*/ 1166813 w 1243013"/>
              <a:gd name="connsiteY23" fmla="*/ 7144 h 890588"/>
              <a:gd name="connsiteX24" fmla="*/ 988219 w 1243013"/>
              <a:gd name="connsiteY24" fmla="*/ 80963 h 890588"/>
              <a:gd name="connsiteX25" fmla="*/ 688181 w 1243013"/>
              <a:gd name="connsiteY25" fmla="*/ 209550 h 890588"/>
              <a:gd name="connsiteX26" fmla="*/ 476250 w 1243013"/>
              <a:gd name="connsiteY26" fmla="*/ 297657 h 890588"/>
              <a:gd name="connsiteX27" fmla="*/ 364331 w 1243013"/>
              <a:gd name="connsiteY27" fmla="*/ 342900 h 890588"/>
              <a:gd name="connsiteX28" fmla="*/ 321469 w 1243013"/>
              <a:gd name="connsiteY28" fmla="*/ 361950 h 890588"/>
              <a:gd name="connsiteX29" fmla="*/ 300038 w 1243013"/>
              <a:gd name="connsiteY29" fmla="*/ 371475 h 890588"/>
              <a:gd name="connsiteX30" fmla="*/ 283369 w 1243013"/>
              <a:gd name="connsiteY30" fmla="*/ 378619 h 890588"/>
              <a:gd name="connsiteX31" fmla="*/ 261938 w 1243013"/>
              <a:gd name="connsiteY31" fmla="*/ 381000 h 890588"/>
              <a:gd name="connsiteX32" fmla="*/ 235744 w 1243013"/>
              <a:gd name="connsiteY32" fmla="*/ 373857 h 890588"/>
              <a:gd name="connsiteX33" fmla="*/ 216694 w 1243013"/>
              <a:gd name="connsiteY33" fmla="*/ 357188 h 890588"/>
              <a:gd name="connsiteX34" fmla="*/ 207169 w 1243013"/>
              <a:gd name="connsiteY34" fmla="*/ 338138 h 890588"/>
              <a:gd name="connsiteX35" fmla="*/ 58159 w 1243013"/>
              <a:gd name="connsiteY35" fmla="*/ 531809 h 890588"/>
              <a:gd name="connsiteX0" fmla="*/ 0 w 1231107"/>
              <a:gd name="connsiteY0" fmla="*/ 816769 h 890588"/>
              <a:gd name="connsiteX1" fmla="*/ 14288 w 1231107"/>
              <a:gd name="connsiteY1" fmla="*/ 852488 h 890588"/>
              <a:gd name="connsiteX2" fmla="*/ 28575 w 1231107"/>
              <a:gd name="connsiteY2" fmla="*/ 873919 h 890588"/>
              <a:gd name="connsiteX3" fmla="*/ 42863 w 1231107"/>
              <a:gd name="connsiteY3" fmla="*/ 885825 h 890588"/>
              <a:gd name="connsiteX4" fmla="*/ 54769 w 1231107"/>
              <a:gd name="connsiteY4" fmla="*/ 890588 h 890588"/>
              <a:gd name="connsiteX5" fmla="*/ 76200 w 1231107"/>
              <a:gd name="connsiteY5" fmla="*/ 888207 h 890588"/>
              <a:gd name="connsiteX6" fmla="*/ 95250 w 1231107"/>
              <a:gd name="connsiteY6" fmla="*/ 878682 h 890588"/>
              <a:gd name="connsiteX7" fmla="*/ 111919 w 1231107"/>
              <a:gd name="connsiteY7" fmla="*/ 862013 h 890588"/>
              <a:gd name="connsiteX8" fmla="*/ 135732 w 1231107"/>
              <a:gd name="connsiteY8" fmla="*/ 835819 h 890588"/>
              <a:gd name="connsiteX9" fmla="*/ 176213 w 1231107"/>
              <a:gd name="connsiteY9" fmla="*/ 781050 h 890588"/>
              <a:gd name="connsiteX10" fmla="*/ 235744 w 1231107"/>
              <a:gd name="connsiteY10" fmla="*/ 695325 h 890588"/>
              <a:gd name="connsiteX11" fmla="*/ 259557 w 1231107"/>
              <a:gd name="connsiteY11" fmla="*/ 676275 h 890588"/>
              <a:gd name="connsiteX12" fmla="*/ 485775 w 1231107"/>
              <a:gd name="connsiteY12" fmla="*/ 528638 h 890588"/>
              <a:gd name="connsiteX13" fmla="*/ 764382 w 1231107"/>
              <a:gd name="connsiteY13" fmla="*/ 347663 h 890588"/>
              <a:gd name="connsiteX14" fmla="*/ 1023938 w 1231107"/>
              <a:gd name="connsiteY14" fmla="*/ 178594 h 890588"/>
              <a:gd name="connsiteX15" fmla="*/ 1183482 w 1231107"/>
              <a:gd name="connsiteY15" fmla="*/ 76200 h 890588"/>
              <a:gd name="connsiteX16" fmla="*/ 1212057 w 1231107"/>
              <a:gd name="connsiteY16" fmla="*/ 57150 h 890588"/>
              <a:gd name="connsiteX17" fmla="*/ 1228725 w 1231107"/>
              <a:gd name="connsiteY17" fmla="*/ 33338 h 890588"/>
              <a:gd name="connsiteX18" fmla="*/ 1231107 w 1231107"/>
              <a:gd name="connsiteY18" fmla="*/ 19050 h 890588"/>
              <a:gd name="connsiteX19" fmla="*/ 1226344 w 1231107"/>
              <a:gd name="connsiteY19" fmla="*/ 9525 h 890588"/>
              <a:gd name="connsiteX20" fmla="*/ 1216819 w 1231107"/>
              <a:gd name="connsiteY20" fmla="*/ 2382 h 890588"/>
              <a:gd name="connsiteX21" fmla="*/ 1185863 w 1231107"/>
              <a:gd name="connsiteY21" fmla="*/ 0 h 890588"/>
              <a:gd name="connsiteX22" fmla="*/ 1154907 w 1231107"/>
              <a:gd name="connsiteY22" fmla="*/ 7144 h 890588"/>
              <a:gd name="connsiteX23" fmla="*/ 976313 w 1231107"/>
              <a:gd name="connsiteY23" fmla="*/ 80963 h 890588"/>
              <a:gd name="connsiteX24" fmla="*/ 676275 w 1231107"/>
              <a:gd name="connsiteY24" fmla="*/ 209550 h 890588"/>
              <a:gd name="connsiteX25" fmla="*/ 464344 w 1231107"/>
              <a:gd name="connsiteY25" fmla="*/ 297657 h 890588"/>
              <a:gd name="connsiteX26" fmla="*/ 352425 w 1231107"/>
              <a:gd name="connsiteY26" fmla="*/ 342900 h 890588"/>
              <a:gd name="connsiteX27" fmla="*/ 309563 w 1231107"/>
              <a:gd name="connsiteY27" fmla="*/ 361950 h 890588"/>
              <a:gd name="connsiteX28" fmla="*/ 288132 w 1231107"/>
              <a:gd name="connsiteY28" fmla="*/ 371475 h 890588"/>
              <a:gd name="connsiteX29" fmla="*/ 271463 w 1231107"/>
              <a:gd name="connsiteY29" fmla="*/ 378619 h 890588"/>
              <a:gd name="connsiteX30" fmla="*/ 250032 w 1231107"/>
              <a:gd name="connsiteY30" fmla="*/ 381000 h 890588"/>
              <a:gd name="connsiteX31" fmla="*/ 223838 w 1231107"/>
              <a:gd name="connsiteY31" fmla="*/ 373857 h 890588"/>
              <a:gd name="connsiteX32" fmla="*/ 204788 w 1231107"/>
              <a:gd name="connsiteY32" fmla="*/ 357188 h 890588"/>
              <a:gd name="connsiteX33" fmla="*/ 195263 w 1231107"/>
              <a:gd name="connsiteY33" fmla="*/ 338138 h 890588"/>
              <a:gd name="connsiteX34" fmla="*/ 46253 w 1231107"/>
              <a:gd name="connsiteY34" fmla="*/ 531809 h 890588"/>
              <a:gd name="connsiteX0" fmla="*/ 0 w 1216819"/>
              <a:gd name="connsiteY0" fmla="*/ 852488 h 890588"/>
              <a:gd name="connsiteX1" fmla="*/ 14287 w 1216819"/>
              <a:gd name="connsiteY1" fmla="*/ 873919 h 890588"/>
              <a:gd name="connsiteX2" fmla="*/ 28575 w 1216819"/>
              <a:gd name="connsiteY2" fmla="*/ 885825 h 890588"/>
              <a:gd name="connsiteX3" fmla="*/ 40481 w 1216819"/>
              <a:gd name="connsiteY3" fmla="*/ 890588 h 890588"/>
              <a:gd name="connsiteX4" fmla="*/ 61912 w 1216819"/>
              <a:gd name="connsiteY4" fmla="*/ 888207 h 890588"/>
              <a:gd name="connsiteX5" fmla="*/ 80962 w 1216819"/>
              <a:gd name="connsiteY5" fmla="*/ 878682 h 890588"/>
              <a:gd name="connsiteX6" fmla="*/ 97631 w 1216819"/>
              <a:gd name="connsiteY6" fmla="*/ 862013 h 890588"/>
              <a:gd name="connsiteX7" fmla="*/ 121444 w 1216819"/>
              <a:gd name="connsiteY7" fmla="*/ 835819 h 890588"/>
              <a:gd name="connsiteX8" fmla="*/ 161925 w 1216819"/>
              <a:gd name="connsiteY8" fmla="*/ 781050 h 890588"/>
              <a:gd name="connsiteX9" fmla="*/ 221456 w 1216819"/>
              <a:gd name="connsiteY9" fmla="*/ 695325 h 890588"/>
              <a:gd name="connsiteX10" fmla="*/ 245269 w 1216819"/>
              <a:gd name="connsiteY10" fmla="*/ 676275 h 890588"/>
              <a:gd name="connsiteX11" fmla="*/ 471487 w 1216819"/>
              <a:gd name="connsiteY11" fmla="*/ 528638 h 890588"/>
              <a:gd name="connsiteX12" fmla="*/ 750094 w 1216819"/>
              <a:gd name="connsiteY12" fmla="*/ 347663 h 890588"/>
              <a:gd name="connsiteX13" fmla="*/ 1009650 w 1216819"/>
              <a:gd name="connsiteY13" fmla="*/ 178594 h 890588"/>
              <a:gd name="connsiteX14" fmla="*/ 1169194 w 1216819"/>
              <a:gd name="connsiteY14" fmla="*/ 76200 h 890588"/>
              <a:gd name="connsiteX15" fmla="*/ 1197769 w 1216819"/>
              <a:gd name="connsiteY15" fmla="*/ 57150 h 890588"/>
              <a:gd name="connsiteX16" fmla="*/ 1214437 w 1216819"/>
              <a:gd name="connsiteY16" fmla="*/ 33338 h 890588"/>
              <a:gd name="connsiteX17" fmla="*/ 1216819 w 1216819"/>
              <a:gd name="connsiteY17" fmla="*/ 19050 h 890588"/>
              <a:gd name="connsiteX18" fmla="*/ 1212056 w 1216819"/>
              <a:gd name="connsiteY18" fmla="*/ 9525 h 890588"/>
              <a:gd name="connsiteX19" fmla="*/ 1202531 w 1216819"/>
              <a:gd name="connsiteY19" fmla="*/ 2382 h 890588"/>
              <a:gd name="connsiteX20" fmla="*/ 1171575 w 1216819"/>
              <a:gd name="connsiteY20" fmla="*/ 0 h 890588"/>
              <a:gd name="connsiteX21" fmla="*/ 1140619 w 1216819"/>
              <a:gd name="connsiteY21" fmla="*/ 7144 h 890588"/>
              <a:gd name="connsiteX22" fmla="*/ 962025 w 1216819"/>
              <a:gd name="connsiteY22" fmla="*/ 80963 h 890588"/>
              <a:gd name="connsiteX23" fmla="*/ 661987 w 1216819"/>
              <a:gd name="connsiteY23" fmla="*/ 209550 h 890588"/>
              <a:gd name="connsiteX24" fmla="*/ 450056 w 1216819"/>
              <a:gd name="connsiteY24" fmla="*/ 297657 h 890588"/>
              <a:gd name="connsiteX25" fmla="*/ 338137 w 1216819"/>
              <a:gd name="connsiteY25" fmla="*/ 342900 h 890588"/>
              <a:gd name="connsiteX26" fmla="*/ 295275 w 1216819"/>
              <a:gd name="connsiteY26" fmla="*/ 361950 h 890588"/>
              <a:gd name="connsiteX27" fmla="*/ 273844 w 1216819"/>
              <a:gd name="connsiteY27" fmla="*/ 371475 h 890588"/>
              <a:gd name="connsiteX28" fmla="*/ 257175 w 1216819"/>
              <a:gd name="connsiteY28" fmla="*/ 378619 h 890588"/>
              <a:gd name="connsiteX29" fmla="*/ 235744 w 1216819"/>
              <a:gd name="connsiteY29" fmla="*/ 381000 h 890588"/>
              <a:gd name="connsiteX30" fmla="*/ 209550 w 1216819"/>
              <a:gd name="connsiteY30" fmla="*/ 373857 h 890588"/>
              <a:gd name="connsiteX31" fmla="*/ 190500 w 1216819"/>
              <a:gd name="connsiteY31" fmla="*/ 357188 h 890588"/>
              <a:gd name="connsiteX32" fmla="*/ 180975 w 1216819"/>
              <a:gd name="connsiteY32" fmla="*/ 338138 h 890588"/>
              <a:gd name="connsiteX33" fmla="*/ 31965 w 1216819"/>
              <a:gd name="connsiteY33" fmla="*/ 531809 h 890588"/>
              <a:gd name="connsiteX0" fmla="*/ 0 w 1202532"/>
              <a:gd name="connsiteY0" fmla="*/ 873919 h 890588"/>
              <a:gd name="connsiteX1" fmla="*/ 14288 w 1202532"/>
              <a:gd name="connsiteY1" fmla="*/ 885825 h 890588"/>
              <a:gd name="connsiteX2" fmla="*/ 26194 w 1202532"/>
              <a:gd name="connsiteY2" fmla="*/ 890588 h 890588"/>
              <a:gd name="connsiteX3" fmla="*/ 47625 w 1202532"/>
              <a:gd name="connsiteY3" fmla="*/ 888207 h 890588"/>
              <a:gd name="connsiteX4" fmla="*/ 66675 w 1202532"/>
              <a:gd name="connsiteY4" fmla="*/ 878682 h 890588"/>
              <a:gd name="connsiteX5" fmla="*/ 83344 w 1202532"/>
              <a:gd name="connsiteY5" fmla="*/ 862013 h 890588"/>
              <a:gd name="connsiteX6" fmla="*/ 107157 w 1202532"/>
              <a:gd name="connsiteY6" fmla="*/ 835819 h 890588"/>
              <a:gd name="connsiteX7" fmla="*/ 147638 w 1202532"/>
              <a:gd name="connsiteY7" fmla="*/ 781050 h 890588"/>
              <a:gd name="connsiteX8" fmla="*/ 207169 w 1202532"/>
              <a:gd name="connsiteY8" fmla="*/ 695325 h 890588"/>
              <a:gd name="connsiteX9" fmla="*/ 230982 w 1202532"/>
              <a:gd name="connsiteY9" fmla="*/ 676275 h 890588"/>
              <a:gd name="connsiteX10" fmla="*/ 457200 w 1202532"/>
              <a:gd name="connsiteY10" fmla="*/ 528638 h 890588"/>
              <a:gd name="connsiteX11" fmla="*/ 735807 w 1202532"/>
              <a:gd name="connsiteY11" fmla="*/ 347663 h 890588"/>
              <a:gd name="connsiteX12" fmla="*/ 995363 w 1202532"/>
              <a:gd name="connsiteY12" fmla="*/ 178594 h 890588"/>
              <a:gd name="connsiteX13" fmla="*/ 1154907 w 1202532"/>
              <a:gd name="connsiteY13" fmla="*/ 76200 h 890588"/>
              <a:gd name="connsiteX14" fmla="*/ 1183482 w 1202532"/>
              <a:gd name="connsiteY14" fmla="*/ 57150 h 890588"/>
              <a:gd name="connsiteX15" fmla="*/ 1200150 w 1202532"/>
              <a:gd name="connsiteY15" fmla="*/ 33338 h 890588"/>
              <a:gd name="connsiteX16" fmla="*/ 1202532 w 1202532"/>
              <a:gd name="connsiteY16" fmla="*/ 19050 h 890588"/>
              <a:gd name="connsiteX17" fmla="*/ 1197769 w 1202532"/>
              <a:gd name="connsiteY17" fmla="*/ 9525 h 890588"/>
              <a:gd name="connsiteX18" fmla="*/ 1188244 w 1202532"/>
              <a:gd name="connsiteY18" fmla="*/ 2382 h 890588"/>
              <a:gd name="connsiteX19" fmla="*/ 1157288 w 1202532"/>
              <a:gd name="connsiteY19" fmla="*/ 0 h 890588"/>
              <a:gd name="connsiteX20" fmla="*/ 1126332 w 1202532"/>
              <a:gd name="connsiteY20" fmla="*/ 7144 h 890588"/>
              <a:gd name="connsiteX21" fmla="*/ 947738 w 1202532"/>
              <a:gd name="connsiteY21" fmla="*/ 80963 h 890588"/>
              <a:gd name="connsiteX22" fmla="*/ 647700 w 1202532"/>
              <a:gd name="connsiteY22" fmla="*/ 209550 h 890588"/>
              <a:gd name="connsiteX23" fmla="*/ 435769 w 1202532"/>
              <a:gd name="connsiteY23" fmla="*/ 297657 h 890588"/>
              <a:gd name="connsiteX24" fmla="*/ 323850 w 1202532"/>
              <a:gd name="connsiteY24" fmla="*/ 342900 h 890588"/>
              <a:gd name="connsiteX25" fmla="*/ 280988 w 1202532"/>
              <a:gd name="connsiteY25" fmla="*/ 361950 h 890588"/>
              <a:gd name="connsiteX26" fmla="*/ 259557 w 1202532"/>
              <a:gd name="connsiteY26" fmla="*/ 371475 h 890588"/>
              <a:gd name="connsiteX27" fmla="*/ 242888 w 1202532"/>
              <a:gd name="connsiteY27" fmla="*/ 378619 h 890588"/>
              <a:gd name="connsiteX28" fmla="*/ 221457 w 1202532"/>
              <a:gd name="connsiteY28" fmla="*/ 381000 h 890588"/>
              <a:gd name="connsiteX29" fmla="*/ 195263 w 1202532"/>
              <a:gd name="connsiteY29" fmla="*/ 373857 h 890588"/>
              <a:gd name="connsiteX30" fmla="*/ 176213 w 1202532"/>
              <a:gd name="connsiteY30" fmla="*/ 357188 h 890588"/>
              <a:gd name="connsiteX31" fmla="*/ 166688 w 1202532"/>
              <a:gd name="connsiteY31" fmla="*/ 338138 h 890588"/>
              <a:gd name="connsiteX32" fmla="*/ 17678 w 1202532"/>
              <a:gd name="connsiteY32" fmla="*/ 531809 h 890588"/>
              <a:gd name="connsiteX0" fmla="*/ 0 w 1188244"/>
              <a:gd name="connsiteY0" fmla="*/ 885825 h 890588"/>
              <a:gd name="connsiteX1" fmla="*/ 11906 w 1188244"/>
              <a:gd name="connsiteY1" fmla="*/ 890588 h 890588"/>
              <a:gd name="connsiteX2" fmla="*/ 33337 w 1188244"/>
              <a:gd name="connsiteY2" fmla="*/ 888207 h 890588"/>
              <a:gd name="connsiteX3" fmla="*/ 52387 w 1188244"/>
              <a:gd name="connsiteY3" fmla="*/ 878682 h 890588"/>
              <a:gd name="connsiteX4" fmla="*/ 69056 w 1188244"/>
              <a:gd name="connsiteY4" fmla="*/ 862013 h 890588"/>
              <a:gd name="connsiteX5" fmla="*/ 92869 w 1188244"/>
              <a:gd name="connsiteY5" fmla="*/ 835819 h 890588"/>
              <a:gd name="connsiteX6" fmla="*/ 133350 w 1188244"/>
              <a:gd name="connsiteY6" fmla="*/ 781050 h 890588"/>
              <a:gd name="connsiteX7" fmla="*/ 192881 w 1188244"/>
              <a:gd name="connsiteY7" fmla="*/ 695325 h 890588"/>
              <a:gd name="connsiteX8" fmla="*/ 216694 w 1188244"/>
              <a:gd name="connsiteY8" fmla="*/ 676275 h 890588"/>
              <a:gd name="connsiteX9" fmla="*/ 442912 w 1188244"/>
              <a:gd name="connsiteY9" fmla="*/ 528638 h 890588"/>
              <a:gd name="connsiteX10" fmla="*/ 721519 w 1188244"/>
              <a:gd name="connsiteY10" fmla="*/ 347663 h 890588"/>
              <a:gd name="connsiteX11" fmla="*/ 981075 w 1188244"/>
              <a:gd name="connsiteY11" fmla="*/ 178594 h 890588"/>
              <a:gd name="connsiteX12" fmla="*/ 1140619 w 1188244"/>
              <a:gd name="connsiteY12" fmla="*/ 76200 h 890588"/>
              <a:gd name="connsiteX13" fmla="*/ 1169194 w 1188244"/>
              <a:gd name="connsiteY13" fmla="*/ 57150 h 890588"/>
              <a:gd name="connsiteX14" fmla="*/ 1185862 w 1188244"/>
              <a:gd name="connsiteY14" fmla="*/ 33338 h 890588"/>
              <a:gd name="connsiteX15" fmla="*/ 1188244 w 1188244"/>
              <a:gd name="connsiteY15" fmla="*/ 19050 h 890588"/>
              <a:gd name="connsiteX16" fmla="*/ 1183481 w 1188244"/>
              <a:gd name="connsiteY16" fmla="*/ 9525 h 890588"/>
              <a:gd name="connsiteX17" fmla="*/ 1173956 w 1188244"/>
              <a:gd name="connsiteY17" fmla="*/ 2382 h 890588"/>
              <a:gd name="connsiteX18" fmla="*/ 1143000 w 1188244"/>
              <a:gd name="connsiteY18" fmla="*/ 0 h 890588"/>
              <a:gd name="connsiteX19" fmla="*/ 1112044 w 1188244"/>
              <a:gd name="connsiteY19" fmla="*/ 7144 h 890588"/>
              <a:gd name="connsiteX20" fmla="*/ 933450 w 1188244"/>
              <a:gd name="connsiteY20" fmla="*/ 80963 h 890588"/>
              <a:gd name="connsiteX21" fmla="*/ 633412 w 1188244"/>
              <a:gd name="connsiteY21" fmla="*/ 209550 h 890588"/>
              <a:gd name="connsiteX22" fmla="*/ 421481 w 1188244"/>
              <a:gd name="connsiteY22" fmla="*/ 297657 h 890588"/>
              <a:gd name="connsiteX23" fmla="*/ 309562 w 1188244"/>
              <a:gd name="connsiteY23" fmla="*/ 342900 h 890588"/>
              <a:gd name="connsiteX24" fmla="*/ 266700 w 1188244"/>
              <a:gd name="connsiteY24" fmla="*/ 361950 h 890588"/>
              <a:gd name="connsiteX25" fmla="*/ 245269 w 1188244"/>
              <a:gd name="connsiteY25" fmla="*/ 371475 h 890588"/>
              <a:gd name="connsiteX26" fmla="*/ 228600 w 1188244"/>
              <a:gd name="connsiteY26" fmla="*/ 378619 h 890588"/>
              <a:gd name="connsiteX27" fmla="*/ 207169 w 1188244"/>
              <a:gd name="connsiteY27" fmla="*/ 381000 h 890588"/>
              <a:gd name="connsiteX28" fmla="*/ 180975 w 1188244"/>
              <a:gd name="connsiteY28" fmla="*/ 373857 h 890588"/>
              <a:gd name="connsiteX29" fmla="*/ 161925 w 1188244"/>
              <a:gd name="connsiteY29" fmla="*/ 357188 h 890588"/>
              <a:gd name="connsiteX30" fmla="*/ 152400 w 1188244"/>
              <a:gd name="connsiteY30" fmla="*/ 338138 h 890588"/>
              <a:gd name="connsiteX31" fmla="*/ 3390 w 1188244"/>
              <a:gd name="connsiteY31" fmla="*/ 531809 h 890588"/>
              <a:gd name="connsiteX0" fmla="*/ 8516 w 1184854"/>
              <a:gd name="connsiteY0" fmla="*/ 890588 h 890588"/>
              <a:gd name="connsiteX1" fmla="*/ 29947 w 1184854"/>
              <a:gd name="connsiteY1" fmla="*/ 888207 h 890588"/>
              <a:gd name="connsiteX2" fmla="*/ 48997 w 1184854"/>
              <a:gd name="connsiteY2" fmla="*/ 878682 h 890588"/>
              <a:gd name="connsiteX3" fmla="*/ 65666 w 1184854"/>
              <a:gd name="connsiteY3" fmla="*/ 862013 h 890588"/>
              <a:gd name="connsiteX4" fmla="*/ 89479 w 1184854"/>
              <a:gd name="connsiteY4" fmla="*/ 835819 h 890588"/>
              <a:gd name="connsiteX5" fmla="*/ 129960 w 1184854"/>
              <a:gd name="connsiteY5" fmla="*/ 781050 h 890588"/>
              <a:gd name="connsiteX6" fmla="*/ 189491 w 1184854"/>
              <a:gd name="connsiteY6" fmla="*/ 695325 h 890588"/>
              <a:gd name="connsiteX7" fmla="*/ 213304 w 1184854"/>
              <a:gd name="connsiteY7" fmla="*/ 676275 h 890588"/>
              <a:gd name="connsiteX8" fmla="*/ 439522 w 1184854"/>
              <a:gd name="connsiteY8" fmla="*/ 528638 h 890588"/>
              <a:gd name="connsiteX9" fmla="*/ 718129 w 1184854"/>
              <a:gd name="connsiteY9" fmla="*/ 347663 h 890588"/>
              <a:gd name="connsiteX10" fmla="*/ 977685 w 1184854"/>
              <a:gd name="connsiteY10" fmla="*/ 178594 h 890588"/>
              <a:gd name="connsiteX11" fmla="*/ 1137229 w 1184854"/>
              <a:gd name="connsiteY11" fmla="*/ 76200 h 890588"/>
              <a:gd name="connsiteX12" fmla="*/ 1165804 w 1184854"/>
              <a:gd name="connsiteY12" fmla="*/ 57150 h 890588"/>
              <a:gd name="connsiteX13" fmla="*/ 1182472 w 1184854"/>
              <a:gd name="connsiteY13" fmla="*/ 33338 h 890588"/>
              <a:gd name="connsiteX14" fmla="*/ 1184854 w 1184854"/>
              <a:gd name="connsiteY14" fmla="*/ 19050 h 890588"/>
              <a:gd name="connsiteX15" fmla="*/ 1180091 w 1184854"/>
              <a:gd name="connsiteY15" fmla="*/ 9525 h 890588"/>
              <a:gd name="connsiteX16" fmla="*/ 1170566 w 1184854"/>
              <a:gd name="connsiteY16" fmla="*/ 2382 h 890588"/>
              <a:gd name="connsiteX17" fmla="*/ 1139610 w 1184854"/>
              <a:gd name="connsiteY17" fmla="*/ 0 h 890588"/>
              <a:gd name="connsiteX18" fmla="*/ 1108654 w 1184854"/>
              <a:gd name="connsiteY18" fmla="*/ 7144 h 890588"/>
              <a:gd name="connsiteX19" fmla="*/ 930060 w 1184854"/>
              <a:gd name="connsiteY19" fmla="*/ 80963 h 890588"/>
              <a:gd name="connsiteX20" fmla="*/ 630022 w 1184854"/>
              <a:gd name="connsiteY20" fmla="*/ 209550 h 890588"/>
              <a:gd name="connsiteX21" fmla="*/ 418091 w 1184854"/>
              <a:gd name="connsiteY21" fmla="*/ 297657 h 890588"/>
              <a:gd name="connsiteX22" fmla="*/ 306172 w 1184854"/>
              <a:gd name="connsiteY22" fmla="*/ 342900 h 890588"/>
              <a:gd name="connsiteX23" fmla="*/ 263310 w 1184854"/>
              <a:gd name="connsiteY23" fmla="*/ 361950 h 890588"/>
              <a:gd name="connsiteX24" fmla="*/ 241879 w 1184854"/>
              <a:gd name="connsiteY24" fmla="*/ 371475 h 890588"/>
              <a:gd name="connsiteX25" fmla="*/ 225210 w 1184854"/>
              <a:gd name="connsiteY25" fmla="*/ 378619 h 890588"/>
              <a:gd name="connsiteX26" fmla="*/ 203779 w 1184854"/>
              <a:gd name="connsiteY26" fmla="*/ 381000 h 890588"/>
              <a:gd name="connsiteX27" fmla="*/ 177585 w 1184854"/>
              <a:gd name="connsiteY27" fmla="*/ 373857 h 890588"/>
              <a:gd name="connsiteX28" fmla="*/ 158535 w 1184854"/>
              <a:gd name="connsiteY28" fmla="*/ 357188 h 890588"/>
              <a:gd name="connsiteX29" fmla="*/ 149010 w 1184854"/>
              <a:gd name="connsiteY29" fmla="*/ 338138 h 890588"/>
              <a:gd name="connsiteX30" fmla="*/ 0 w 1184854"/>
              <a:gd name="connsiteY30" fmla="*/ 531809 h 890588"/>
              <a:gd name="connsiteX0" fmla="*/ 29947 w 1184854"/>
              <a:gd name="connsiteY0" fmla="*/ 888207 h 888207"/>
              <a:gd name="connsiteX1" fmla="*/ 48997 w 1184854"/>
              <a:gd name="connsiteY1" fmla="*/ 878682 h 888207"/>
              <a:gd name="connsiteX2" fmla="*/ 65666 w 1184854"/>
              <a:gd name="connsiteY2" fmla="*/ 862013 h 888207"/>
              <a:gd name="connsiteX3" fmla="*/ 89479 w 1184854"/>
              <a:gd name="connsiteY3" fmla="*/ 835819 h 888207"/>
              <a:gd name="connsiteX4" fmla="*/ 129960 w 1184854"/>
              <a:gd name="connsiteY4" fmla="*/ 781050 h 888207"/>
              <a:gd name="connsiteX5" fmla="*/ 189491 w 1184854"/>
              <a:gd name="connsiteY5" fmla="*/ 695325 h 888207"/>
              <a:gd name="connsiteX6" fmla="*/ 213304 w 1184854"/>
              <a:gd name="connsiteY6" fmla="*/ 676275 h 888207"/>
              <a:gd name="connsiteX7" fmla="*/ 439522 w 1184854"/>
              <a:gd name="connsiteY7" fmla="*/ 528638 h 888207"/>
              <a:gd name="connsiteX8" fmla="*/ 718129 w 1184854"/>
              <a:gd name="connsiteY8" fmla="*/ 347663 h 888207"/>
              <a:gd name="connsiteX9" fmla="*/ 977685 w 1184854"/>
              <a:gd name="connsiteY9" fmla="*/ 178594 h 888207"/>
              <a:gd name="connsiteX10" fmla="*/ 1137229 w 1184854"/>
              <a:gd name="connsiteY10" fmla="*/ 76200 h 888207"/>
              <a:gd name="connsiteX11" fmla="*/ 1165804 w 1184854"/>
              <a:gd name="connsiteY11" fmla="*/ 57150 h 888207"/>
              <a:gd name="connsiteX12" fmla="*/ 1182472 w 1184854"/>
              <a:gd name="connsiteY12" fmla="*/ 33338 h 888207"/>
              <a:gd name="connsiteX13" fmla="*/ 1184854 w 1184854"/>
              <a:gd name="connsiteY13" fmla="*/ 19050 h 888207"/>
              <a:gd name="connsiteX14" fmla="*/ 1180091 w 1184854"/>
              <a:gd name="connsiteY14" fmla="*/ 9525 h 888207"/>
              <a:gd name="connsiteX15" fmla="*/ 1170566 w 1184854"/>
              <a:gd name="connsiteY15" fmla="*/ 2382 h 888207"/>
              <a:gd name="connsiteX16" fmla="*/ 1139610 w 1184854"/>
              <a:gd name="connsiteY16" fmla="*/ 0 h 888207"/>
              <a:gd name="connsiteX17" fmla="*/ 1108654 w 1184854"/>
              <a:gd name="connsiteY17" fmla="*/ 7144 h 888207"/>
              <a:gd name="connsiteX18" fmla="*/ 930060 w 1184854"/>
              <a:gd name="connsiteY18" fmla="*/ 80963 h 888207"/>
              <a:gd name="connsiteX19" fmla="*/ 630022 w 1184854"/>
              <a:gd name="connsiteY19" fmla="*/ 209550 h 888207"/>
              <a:gd name="connsiteX20" fmla="*/ 418091 w 1184854"/>
              <a:gd name="connsiteY20" fmla="*/ 297657 h 888207"/>
              <a:gd name="connsiteX21" fmla="*/ 306172 w 1184854"/>
              <a:gd name="connsiteY21" fmla="*/ 342900 h 888207"/>
              <a:gd name="connsiteX22" fmla="*/ 263310 w 1184854"/>
              <a:gd name="connsiteY22" fmla="*/ 361950 h 888207"/>
              <a:gd name="connsiteX23" fmla="*/ 241879 w 1184854"/>
              <a:gd name="connsiteY23" fmla="*/ 371475 h 888207"/>
              <a:gd name="connsiteX24" fmla="*/ 225210 w 1184854"/>
              <a:gd name="connsiteY24" fmla="*/ 378619 h 888207"/>
              <a:gd name="connsiteX25" fmla="*/ 203779 w 1184854"/>
              <a:gd name="connsiteY25" fmla="*/ 381000 h 888207"/>
              <a:gd name="connsiteX26" fmla="*/ 177585 w 1184854"/>
              <a:gd name="connsiteY26" fmla="*/ 373857 h 888207"/>
              <a:gd name="connsiteX27" fmla="*/ 158535 w 1184854"/>
              <a:gd name="connsiteY27" fmla="*/ 357188 h 888207"/>
              <a:gd name="connsiteX28" fmla="*/ 149010 w 1184854"/>
              <a:gd name="connsiteY28" fmla="*/ 338138 h 888207"/>
              <a:gd name="connsiteX29" fmla="*/ 0 w 1184854"/>
              <a:gd name="connsiteY29" fmla="*/ 531809 h 888207"/>
              <a:gd name="connsiteX0" fmla="*/ 48997 w 1184854"/>
              <a:gd name="connsiteY0" fmla="*/ 878682 h 878682"/>
              <a:gd name="connsiteX1" fmla="*/ 65666 w 1184854"/>
              <a:gd name="connsiteY1" fmla="*/ 862013 h 878682"/>
              <a:gd name="connsiteX2" fmla="*/ 89479 w 1184854"/>
              <a:gd name="connsiteY2" fmla="*/ 835819 h 878682"/>
              <a:gd name="connsiteX3" fmla="*/ 129960 w 1184854"/>
              <a:gd name="connsiteY3" fmla="*/ 781050 h 878682"/>
              <a:gd name="connsiteX4" fmla="*/ 189491 w 1184854"/>
              <a:gd name="connsiteY4" fmla="*/ 695325 h 878682"/>
              <a:gd name="connsiteX5" fmla="*/ 213304 w 1184854"/>
              <a:gd name="connsiteY5" fmla="*/ 676275 h 878682"/>
              <a:gd name="connsiteX6" fmla="*/ 439522 w 1184854"/>
              <a:gd name="connsiteY6" fmla="*/ 528638 h 878682"/>
              <a:gd name="connsiteX7" fmla="*/ 718129 w 1184854"/>
              <a:gd name="connsiteY7" fmla="*/ 347663 h 878682"/>
              <a:gd name="connsiteX8" fmla="*/ 977685 w 1184854"/>
              <a:gd name="connsiteY8" fmla="*/ 178594 h 878682"/>
              <a:gd name="connsiteX9" fmla="*/ 1137229 w 1184854"/>
              <a:gd name="connsiteY9" fmla="*/ 76200 h 878682"/>
              <a:gd name="connsiteX10" fmla="*/ 1165804 w 1184854"/>
              <a:gd name="connsiteY10" fmla="*/ 57150 h 878682"/>
              <a:gd name="connsiteX11" fmla="*/ 1182472 w 1184854"/>
              <a:gd name="connsiteY11" fmla="*/ 33338 h 878682"/>
              <a:gd name="connsiteX12" fmla="*/ 1184854 w 1184854"/>
              <a:gd name="connsiteY12" fmla="*/ 19050 h 878682"/>
              <a:gd name="connsiteX13" fmla="*/ 1180091 w 1184854"/>
              <a:gd name="connsiteY13" fmla="*/ 9525 h 878682"/>
              <a:gd name="connsiteX14" fmla="*/ 1170566 w 1184854"/>
              <a:gd name="connsiteY14" fmla="*/ 2382 h 878682"/>
              <a:gd name="connsiteX15" fmla="*/ 1139610 w 1184854"/>
              <a:gd name="connsiteY15" fmla="*/ 0 h 878682"/>
              <a:gd name="connsiteX16" fmla="*/ 1108654 w 1184854"/>
              <a:gd name="connsiteY16" fmla="*/ 7144 h 878682"/>
              <a:gd name="connsiteX17" fmla="*/ 930060 w 1184854"/>
              <a:gd name="connsiteY17" fmla="*/ 80963 h 878682"/>
              <a:gd name="connsiteX18" fmla="*/ 630022 w 1184854"/>
              <a:gd name="connsiteY18" fmla="*/ 209550 h 878682"/>
              <a:gd name="connsiteX19" fmla="*/ 418091 w 1184854"/>
              <a:gd name="connsiteY19" fmla="*/ 297657 h 878682"/>
              <a:gd name="connsiteX20" fmla="*/ 306172 w 1184854"/>
              <a:gd name="connsiteY20" fmla="*/ 342900 h 878682"/>
              <a:gd name="connsiteX21" fmla="*/ 263310 w 1184854"/>
              <a:gd name="connsiteY21" fmla="*/ 361950 h 878682"/>
              <a:gd name="connsiteX22" fmla="*/ 241879 w 1184854"/>
              <a:gd name="connsiteY22" fmla="*/ 371475 h 878682"/>
              <a:gd name="connsiteX23" fmla="*/ 225210 w 1184854"/>
              <a:gd name="connsiteY23" fmla="*/ 378619 h 878682"/>
              <a:gd name="connsiteX24" fmla="*/ 203779 w 1184854"/>
              <a:gd name="connsiteY24" fmla="*/ 381000 h 878682"/>
              <a:gd name="connsiteX25" fmla="*/ 177585 w 1184854"/>
              <a:gd name="connsiteY25" fmla="*/ 373857 h 878682"/>
              <a:gd name="connsiteX26" fmla="*/ 158535 w 1184854"/>
              <a:gd name="connsiteY26" fmla="*/ 357188 h 878682"/>
              <a:gd name="connsiteX27" fmla="*/ 149010 w 1184854"/>
              <a:gd name="connsiteY27" fmla="*/ 338138 h 878682"/>
              <a:gd name="connsiteX28" fmla="*/ 0 w 1184854"/>
              <a:gd name="connsiteY28" fmla="*/ 531809 h 878682"/>
              <a:gd name="connsiteX0" fmla="*/ 48997 w 1184854"/>
              <a:gd name="connsiteY0" fmla="*/ 878682 h 878682"/>
              <a:gd name="connsiteX1" fmla="*/ 89479 w 1184854"/>
              <a:gd name="connsiteY1" fmla="*/ 835819 h 878682"/>
              <a:gd name="connsiteX2" fmla="*/ 129960 w 1184854"/>
              <a:gd name="connsiteY2" fmla="*/ 781050 h 878682"/>
              <a:gd name="connsiteX3" fmla="*/ 189491 w 1184854"/>
              <a:gd name="connsiteY3" fmla="*/ 695325 h 878682"/>
              <a:gd name="connsiteX4" fmla="*/ 213304 w 1184854"/>
              <a:gd name="connsiteY4" fmla="*/ 676275 h 878682"/>
              <a:gd name="connsiteX5" fmla="*/ 439522 w 1184854"/>
              <a:gd name="connsiteY5" fmla="*/ 528638 h 878682"/>
              <a:gd name="connsiteX6" fmla="*/ 718129 w 1184854"/>
              <a:gd name="connsiteY6" fmla="*/ 347663 h 878682"/>
              <a:gd name="connsiteX7" fmla="*/ 977685 w 1184854"/>
              <a:gd name="connsiteY7" fmla="*/ 178594 h 878682"/>
              <a:gd name="connsiteX8" fmla="*/ 1137229 w 1184854"/>
              <a:gd name="connsiteY8" fmla="*/ 76200 h 878682"/>
              <a:gd name="connsiteX9" fmla="*/ 1165804 w 1184854"/>
              <a:gd name="connsiteY9" fmla="*/ 57150 h 878682"/>
              <a:gd name="connsiteX10" fmla="*/ 1182472 w 1184854"/>
              <a:gd name="connsiteY10" fmla="*/ 33338 h 878682"/>
              <a:gd name="connsiteX11" fmla="*/ 1184854 w 1184854"/>
              <a:gd name="connsiteY11" fmla="*/ 19050 h 878682"/>
              <a:gd name="connsiteX12" fmla="*/ 1180091 w 1184854"/>
              <a:gd name="connsiteY12" fmla="*/ 9525 h 878682"/>
              <a:gd name="connsiteX13" fmla="*/ 1170566 w 1184854"/>
              <a:gd name="connsiteY13" fmla="*/ 2382 h 878682"/>
              <a:gd name="connsiteX14" fmla="*/ 1139610 w 1184854"/>
              <a:gd name="connsiteY14" fmla="*/ 0 h 878682"/>
              <a:gd name="connsiteX15" fmla="*/ 1108654 w 1184854"/>
              <a:gd name="connsiteY15" fmla="*/ 7144 h 878682"/>
              <a:gd name="connsiteX16" fmla="*/ 930060 w 1184854"/>
              <a:gd name="connsiteY16" fmla="*/ 80963 h 878682"/>
              <a:gd name="connsiteX17" fmla="*/ 630022 w 1184854"/>
              <a:gd name="connsiteY17" fmla="*/ 209550 h 878682"/>
              <a:gd name="connsiteX18" fmla="*/ 418091 w 1184854"/>
              <a:gd name="connsiteY18" fmla="*/ 297657 h 878682"/>
              <a:gd name="connsiteX19" fmla="*/ 306172 w 1184854"/>
              <a:gd name="connsiteY19" fmla="*/ 342900 h 878682"/>
              <a:gd name="connsiteX20" fmla="*/ 263310 w 1184854"/>
              <a:gd name="connsiteY20" fmla="*/ 361950 h 878682"/>
              <a:gd name="connsiteX21" fmla="*/ 241879 w 1184854"/>
              <a:gd name="connsiteY21" fmla="*/ 371475 h 878682"/>
              <a:gd name="connsiteX22" fmla="*/ 225210 w 1184854"/>
              <a:gd name="connsiteY22" fmla="*/ 378619 h 878682"/>
              <a:gd name="connsiteX23" fmla="*/ 203779 w 1184854"/>
              <a:gd name="connsiteY23" fmla="*/ 381000 h 878682"/>
              <a:gd name="connsiteX24" fmla="*/ 177585 w 1184854"/>
              <a:gd name="connsiteY24" fmla="*/ 373857 h 878682"/>
              <a:gd name="connsiteX25" fmla="*/ 158535 w 1184854"/>
              <a:gd name="connsiteY25" fmla="*/ 357188 h 878682"/>
              <a:gd name="connsiteX26" fmla="*/ 149010 w 1184854"/>
              <a:gd name="connsiteY26" fmla="*/ 338138 h 878682"/>
              <a:gd name="connsiteX27" fmla="*/ 0 w 1184854"/>
              <a:gd name="connsiteY27" fmla="*/ 531809 h 878682"/>
              <a:gd name="connsiteX0" fmla="*/ 89479 w 1184854"/>
              <a:gd name="connsiteY0" fmla="*/ 835819 h 835819"/>
              <a:gd name="connsiteX1" fmla="*/ 129960 w 1184854"/>
              <a:gd name="connsiteY1" fmla="*/ 781050 h 835819"/>
              <a:gd name="connsiteX2" fmla="*/ 189491 w 1184854"/>
              <a:gd name="connsiteY2" fmla="*/ 695325 h 835819"/>
              <a:gd name="connsiteX3" fmla="*/ 213304 w 1184854"/>
              <a:gd name="connsiteY3" fmla="*/ 676275 h 835819"/>
              <a:gd name="connsiteX4" fmla="*/ 439522 w 1184854"/>
              <a:gd name="connsiteY4" fmla="*/ 528638 h 835819"/>
              <a:gd name="connsiteX5" fmla="*/ 718129 w 1184854"/>
              <a:gd name="connsiteY5" fmla="*/ 347663 h 835819"/>
              <a:gd name="connsiteX6" fmla="*/ 977685 w 1184854"/>
              <a:gd name="connsiteY6" fmla="*/ 178594 h 835819"/>
              <a:gd name="connsiteX7" fmla="*/ 1137229 w 1184854"/>
              <a:gd name="connsiteY7" fmla="*/ 76200 h 835819"/>
              <a:gd name="connsiteX8" fmla="*/ 1165804 w 1184854"/>
              <a:gd name="connsiteY8" fmla="*/ 57150 h 835819"/>
              <a:gd name="connsiteX9" fmla="*/ 1182472 w 1184854"/>
              <a:gd name="connsiteY9" fmla="*/ 33338 h 835819"/>
              <a:gd name="connsiteX10" fmla="*/ 1184854 w 1184854"/>
              <a:gd name="connsiteY10" fmla="*/ 19050 h 835819"/>
              <a:gd name="connsiteX11" fmla="*/ 1180091 w 1184854"/>
              <a:gd name="connsiteY11" fmla="*/ 9525 h 835819"/>
              <a:gd name="connsiteX12" fmla="*/ 1170566 w 1184854"/>
              <a:gd name="connsiteY12" fmla="*/ 2382 h 835819"/>
              <a:gd name="connsiteX13" fmla="*/ 1139610 w 1184854"/>
              <a:gd name="connsiteY13" fmla="*/ 0 h 835819"/>
              <a:gd name="connsiteX14" fmla="*/ 1108654 w 1184854"/>
              <a:gd name="connsiteY14" fmla="*/ 7144 h 835819"/>
              <a:gd name="connsiteX15" fmla="*/ 930060 w 1184854"/>
              <a:gd name="connsiteY15" fmla="*/ 80963 h 835819"/>
              <a:gd name="connsiteX16" fmla="*/ 630022 w 1184854"/>
              <a:gd name="connsiteY16" fmla="*/ 209550 h 835819"/>
              <a:gd name="connsiteX17" fmla="*/ 418091 w 1184854"/>
              <a:gd name="connsiteY17" fmla="*/ 297657 h 835819"/>
              <a:gd name="connsiteX18" fmla="*/ 306172 w 1184854"/>
              <a:gd name="connsiteY18" fmla="*/ 342900 h 835819"/>
              <a:gd name="connsiteX19" fmla="*/ 263310 w 1184854"/>
              <a:gd name="connsiteY19" fmla="*/ 361950 h 835819"/>
              <a:gd name="connsiteX20" fmla="*/ 241879 w 1184854"/>
              <a:gd name="connsiteY20" fmla="*/ 371475 h 835819"/>
              <a:gd name="connsiteX21" fmla="*/ 225210 w 1184854"/>
              <a:gd name="connsiteY21" fmla="*/ 378619 h 835819"/>
              <a:gd name="connsiteX22" fmla="*/ 203779 w 1184854"/>
              <a:gd name="connsiteY22" fmla="*/ 381000 h 835819"/>
              <a:gd name="connsiteX23" fmla="*/ 177585 w 1184854"/>
              <a:gd name="connsiteY23" fmla="*/ 373857 h 835819"/>
              <a:gd name="connsiteX24" fmla="*/ 158535 w 1184854"/>
              <a:gd name="connsiteY24" fmla="*/ 357188 h 835819"/>
              <a:gd name="connsiteX25" fmla="*/ 149010 w 1184854"/>
              <a:gd name="connsiteY25" fmla="*/ 338138 h 835819"/>
              <a:gd name="connsiteX26" fmla="*/ 0 w 1184854"/>
              <a:gd name="connsiteY26" fmla="*/ 531809 h 835819"/>
              <a:gd name="connsiteX0" fmla="*/ 129960 w 1184854"/>
              <a:gd name="connsiteY0" fmla="*/ 781050 h 781050"/>
              <a:gd name="connsiteX1" fmla="*/ 189491 w 1184854"/>
              <a:gd name="connsiteY1" fmla="*/ 695325 h 781050"/>
              <a:gd name="connsiteX2" fmla="*/ 213304 w 1184854"/>
              <a:gd name="connsiteY2" fmla="*/ 676275 h 781050"/>
              <a:gd name="connsiteX3" fmla="*/ 439522 w 1184854"/>
              <a:gd name="connsiteY3" fmla="*/ 528638 h 781050"/>
              <a:gd name="connsiteX4" fmla="*/ 718129 w 1184854"/>
              <a:gd name="connsiteY4" fmla="*/ 347663 h 781050"/>
              <a:gd name="connsiteX5" fmla="*/ 977685 w 1184854"/>
              <a:gd name="connsiteY5" fmla="*/ 178594 h 781050"/>
              <a:gd name="connsiteX6" fmla="*/ 1137229 w 1184854"/>
              <a:gd name="connsiteY6" fmla="*/ 76200 h 781050"/>
              <a:gd name="connsiteX7" fmla="*/ 1165804 w 1184854"/>
              <a:gd name="connsiteY7" fmla="*/ 57150 h 781050"/>
              <a:gd name="connsiteX8" fmla="*/ 1182472 w 1184854"/>
              <a:gd name="connsiteY8" fmla="*/ 33338 h 781050"/>
              <a:gd name="connsiteX9" fmla="*/ 1184854 w 1184854"/>
              <a:gd name="connsiteY9" fmla="*/ 19050 h 781050"/>
              <a:gd name="connsiteX10" fmla="*/ 1180091 w 1184854"/>
              <a:gd name="connsiteY10" fmla="*/ 9525 h 781050"/>
              <a:gd name="connsiteX11" fmla="*/ 1170566 w 1184854"/>
              <a:gd name="connsiteY11" fmla="*/ 2382 h 781050"/>
              <a:gd name="connsiteX12" fmla="*/ 1139610 w 1184854"/>
              <a:gd name="connsiteY12" fmla="*/ 0 h 781050"/>
              <a:gd name="connsiteX13" fmla="*/ 1108654 w 1184854"/>
              <a:gd name="connsiteY13" fmla="*/ 7144 h 781050"/>
              <a:gd name="connsiteX14" fmla="*/ 930060 w 1184854"/>
              <a:gd name="connsiteY14" fmla="*/ 80963 h 781050"/>
              <a:gd name="connsiteX15" fmla="*/ 630022 w 1184854"/>
              <a:gd name="connsiteY15" fmla="*/ 209550 h 781050"/>
              <a:gd name="connsiteX16" fmla="*/ 418091 w 1184854"/>
              <a:gd name="connsiteY16" fmla="*/ 297657 h 781050"/>
              <a:gd name="connsiteX17" fmla="*/ 306172 w 1184854"/>
              <a:gd name="connsiteY17" fmla="*/ 342900 h 781050"/>
              <a:gd name="connsiteX18" fmla="*/ 263310 w 1184854"/>
              <a:gd name="connsiteY18" fmla="*/ 361950 h 781050"/>
              <a:gd name="connsiteX19" fmla="*/ 241879 w 1184854"/>
              <a:gd name="connsiteY19" fmla="*/ 371475 h 781050"/>
              <a:gd name="connsiteX20" fmla="*/ 225210 w 1184854"/>
              <a:gd name="connsiteY20" fmla="*/ 378619 h 781050"/>
              <a:gd name="connsiteX21" fmla="*/ 203779 w 1184854"/>
              <a:gd name="connsiteY21" fmla="*/ 381000 h 781050"/>
              <a:gd name="connsiteX22" fmla="*/ 177585 w 1184854"/>
              <a:gd name="connsiteY22" fmla="*/ 373857 h 781050"/>
              <a:gd name="connsiteX23" fmla="*/ 158535 w 1184854"/>
              <a:gd name="connsiteY23" fmla="*/ 357188 h 781050"/>
              <a:gd name="connsiteX24" fmla="*/ 149010 w 1184854"/>
              <a:gd name="connsiteY24" fmla="*/ 338138 h 781050"/>
              <a:gd name="connsiteX25" fmla="*/ 0 w 1184854"/>
              <a:gd name="connsiteY25" fmla="*/ 531809 h 781050"/>
              <a:gd name="connsiteX0" fmla="*/ 0 w 1054894"/>
              <a:gd name="connsiteY0" fmla="*/ 781050 h 781050"/>
              <a:gd name="connsiteX1" fmla="*/ 59531 w 1054894"/>
              <a:gd name="connsiteY1" fmla="*/ 695325 h 781050"/>
              <a:gd name="connsiteX2" fmla="*/ 83344 w 1054894"/>
              <a:gd name="connsiteY2" fmla="*/ 676275 h 781050"/>
              <a:gd name="connsiteX3" fmla="*/ 309562 w 1054894"/>
              <a:gd name="connsiteY3" fmla="*/ 528638 h 781050"/>
              <a:gd name="connsiteX4" fmla="*/ 588169 w 1054894"/>
              <a:gd name="connsiteY4" fmla="*/ 347663 h 781050"/>
              <a:gd name="connsiteX5" fmla="*/ 847725 w 1054894"/>
              <a:gd name="connsiteY5" fmla="*/ 178594 h 781050"/>
              <a:gd name="connsiteX6" fmla="*/ 1007269 w 1054894"/>
              <a:gd name="connsiteY6" fmla="*/ 76200 h 781050"/>
              <a:gd name="connsiteX7" fmla="*/ 1035844 w 1054894"/>
              <a:gd name="connsiteY7" fmla="*/ 57150 h 781050"/>
              <a:gd name="connsiteX8" fmla="*/ 1052512 w 1054894"/>
              <a:gd name="connsiteY8" fmla="*/ 33338 h 781050"/>
              <a:gd name="connsiteX9" fmla="*/ 1054894 w 1054894"/>
              <a:gd name="connsiteY9" fmla="*/ 19050 h 781050"/>
              <a:gd name="connsiteX10" fmla="*/ 1050131 w 1054894"/>
              <a:gd name="connsiteY10" fmla="*/ 9525 h 781050"/>
              <a:gd name="connsiteX11" fmla="*/ 1040606 w 1054894"/>
              <a:gd name="connsiteY11" fmla="*/ 2382 h 781050"/>
              <a:gd name="connsiteX12" fmla="*/ 1009650 w 1054894"/>
              <a:gd name="connsiteY12" fmla="*/ 0 h 781050"/>
              <a:gd name="connsiteX13" fmla="*/ 978694 w 1054894"/>
              <a:gd name="connsiteY13" fmla="*/ 7144 h 781050"/>
              <a:gd name="connsiteX14" fmla="*/ 800100 w 1054894"/>
              <a:gd name="connsiteY14" fmla="*/ 80963 h 781050"/>
              <a:gd name="connsiteX15" fmla="*/ 500062 w 1054894"/>
              <a:gd name="connsiteY15" fmla="*/ 209550 h 781050"/>
              <a:gd name="connsiteX16" fmla="*/ 288131 w 1054894"/>
              <a:gd name="connsiteY16" fmla="*/ 297657 h 781050"/>
              <a:gd name="connsiteX17" fmla="*/ 176212 w 1054894"/>
              <a:gd name="connsiteY17" fmla="*/ 342900 h 781050"/>
              <a:gd name="connsiteX18" fmla="*/ 133350 w 1054894"/>
              <a:gd name="connsiteY18" fmla="*/ 361950 h 781050"/>
              <a:gd name="connsiteX19" fmla="*/ 111919 w 1054894"/>
              <a:gd name="connsiteY19" fmla="*/ 371475 h 781050"/>
              <a:gd name="connsiteX20" fmla="*/ 95250 w 1054894"/>
              <a:gd name="connsiteY20" fmla="*/ 378619 h 781050"/>
              <a:gd name="connsiteX21" fmla="*/ 73819 w 1054894"/>
              <a:gd name="connsiteY21" fmla="*/ 381000 h 781050"/>
              <a:gd name="connsiteX22" fmla="*/ 47625 w 1054894"/>
              <a:gd name="connsiteY22" fmla="*/ 373857 h 781050"/>
              <a:gd name="connsiteX23" fmla="*/ 28575 w 1054894"/>
              <a:gd name="connsiteY23" fmla="*/ 357188 h 781050"/>
              <a:gd name="connsiteX24" fmla="*/ 19050 w 1054894"/>
              <a:gd name="connsiteY24" fmla="*/ 338138 h 781050"/>
              <a:gd name="connsiteX0" fmla="*/ 40481 w 1035844"/>
              <a:gd name="connsiteY0" fmla="*/ 695325 h 695325"/>
              <a:gd name="connsiteX1" fmla="*/ 64294 w 1035844"/>
              <a:gd name="connsiteY1" fmla="*/ 676275 h 695325"/>
              <a:gd name="connsiteX2" fmla="*/ 290512 w 1035844"/>
              <a:gd name="connsiteY2" fmla="*/ 528638 h 695325"/>
              <a:gd name="connsiteX3" fmla="*/ 569119 w 1035844"/>
              <a:gd name="connsiteY3" fmla="*/ 347663 h 695325"/>
              <a:gd name="connsiteX4" fmla="*/ 828675 w 1035844"/>
              <a:gd name="connsiteY4" fmla="*/ 178594 h 695325"/>
              <a:gd name="connsiteX5" fmla="*/ 988219 w 1035844"/>
              <a:gd name="connsiteY5" fmla="*/ 76200 h 695325"/>
              <a:gd name="connsiteX6" fmla="*/ 1016794 w 1035844"/>
              <a:gd name="connsiteY6" fmla="*/ 57150 h 695325"/>
              <a:gd name="connsiteX7" fmla="*/ 1033462 w 1035844"/>
              <a:gd name="connsiteY7" fmla="*/ 33338 h 695325"/>
              <a:gd name="connsiteX8" fmla="*/ 1035844 w 1035844"/>
              <a:gd name="connsiteY8" fmla="*/ 19050 h 695325"/>
              <a:gd name="connsiteX9" fmla="*/ 1031081 w 1035844"/>
              <a:gd name="connsiteY9" fmla="*/ 9525 h 695325"/>
              <a:gd name="connsiteX10" fmla="*/ 1021556 w 1035844"/>
              <a:gd name="connsiteY10" fmla="*/ 2382 h 695325"/>
              <a:gd name="connsiteX11" fmla="*/ 990600 w 1035844"/>
              <a:gd name="connsiteY11" fmla="*/ 0 h 695325"/>
              <a:gd name="connsiteX12" fmla="*/ 959644 w 1035844"/>
              <a:gd name="connsiteY12" fmla="*/ 7144 h 695325"/>
              <a:gd name="connsiteX13" fmla="*/ 781050 w 1035844"/>
              <a:gd name="connsiteY13" fmla="*/ 80963 h 695325"/>
              <a:gd name="connsiteX14" fmla="*/ 481012 w 1035844"/>
              <a:gd name="connsiteY14" fmla="*/ 209550 h 695325"/>
              <a:gd name="connsiteX15" fmla="*/ 269081 w 1035844"/>
              <a:gd name="connsiteY15" fmla="*/ 297657 h 695325"/>
              <a:gd name="connsiteX16" fmla="*/ 157162 w 1035844"/>
              <a:gd name="connsiteY16" fmla="*/ 342900 h 695325"/>
              <a:gd name="connsiteX17" fmla="*/ 114300 w 1035844"/>
              <a:gd name="connsiteY17" fmla="*/ 361950 h 695325"/>
              <a:gd name="connsiteX18" fmla="*/ 92869 w 1035844"/>
              <a:gd name="connsiteY18" fmla="*/ 371475 h 695325"/>
              <a:gd name="connsiteX19" fmla="*/ 76200 w 1035844"/>
              <a:gd name="connsiteY19" fmla="*/ 378619 h 695325"/>
              <a:gd name="connsiteX20" fmla="*/ 54769 w 1035844"/>
              <a:gd name="connsiteY20" fmla="*/ 381000 h 695325"/>
              <a:gd name="connsiteX21" fmla="*/ 28575 w 1035844"/>
              <a:gd name="connsiteY21" fmla="*/ 373857 h 695325"/>
              <a:gd name="connsiteX22" fmla="*/ 9525 w 1035844"/>
              <a:gd name="connsiteY22" fmla="*/ 357188 h 695325"/>
              <a:gd name="connsiteX23" fmla="*/ 0 w 1035844"/>
              <a:gd name="connsiteY23" fmla="*/ 338138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035844" h="695325">
                <a:moveTo>
                  <a:pt x="40481" y="695325"/>
                </a:moveTo>
                <a:lnTo>
                  <a:pt x="64294" y="676275"/>
                </a:lnTo>
                <a:lnTo>
                  <a:pt x="290512" y="528638"/>
                </a:lnTo>
                <a:lnTo>
                  <a:pt x="569119" y="347663"/>
                </a:lnTo>
                <a:lnTo>
                  <a:pt x="828675" y="178594"/>
                </a:lnTo>
                <a:lnTo>
                  <a:pt x="988219" y="76200"/>
                </a:lnTo>
                <a:lnTo>
                  <a:pt x="1016794" y="57150"/>
                </a:lnTo>
                <a:lnTo>
                  <a:pt x="1033462" y="33338"/>
                </a:lnTo>
                <a:lnTo>
                  <a:pt x="1035844" y="19050"/>
                </a:lnTo>
                <a:lnTo>
                  <a:pt x="1031081" y="9525"/>
                </a:lnTo>
                <a:lnTo>
                  <a:pt x="1021556" y="2382"/>
                </a:lnTo>
                <a:lnTo>
                  <a:pt x="990600" y="0"/>
                </a:lnTo>
                <a:lnTo>
                  <a:pt x="959644" y="7144"/>
                </a:lnTo>
                <a:lnTo>
                  <a:pt x="781050" y="80963"/>
                </a:lnTo>
                <a:lnTo>
                  <a:pt x="481012" y="209550"/>
                </a:lnTo>
                <a:lnTo>
                  <a:pt x="269081" y="297657"/>
                </a:lnTo>
                <a:lnTo>
                  <a:pt x="157162" y="342900"/>
                </a:lnTo>
                <a:lnTo>
                  <a:pt x="114300" y="361950"/>
                </a:lnTo>
                <a:lnTo>
                  <a:pt x="92869" y="371475"/>
                </a:lnTo>
                <a:lnTo>
                  <a:pt x="76200" y="378619"/>
                </a:lnTo>
                <a:lnTo>
                  <a:pt x="54769" y="381000"/>
                </a:lnTo>
                <a:lnTo>
                  <a:pt x="28575" y="373857"/>
                </a:lnTo>
                <a:lnTo>
                  <a:pt x="9525" y="357188"/>
                </a:lnTo>
                <a:lnTo>
                  <a:pt x="0" y="338138"/>
                </a:lnTo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B2D76800-D970-4907-B92A-D179B2692527}"/>
              </a:ext>
            </a:extLst>
          </p:cNvPr>
          <p:cNvSpPr/>
          <p:nvPr/>
        </p:nvSpPr>
        <p:spPr>
          <a:xfrm>
            <a:off x="5878514" y="4611688"/>
            <a:ext cx="2530475" cy="1250950"/>
          </a:xfrm>
          <a:custGeom>
            <a:avLst/>
            <a:gdLst>
              <a:gd name="connsiteX0" fmla="*/ 942975 w 2528888"/>
              <a:gd name="connsiteY0" fmla="*/ 502444 h 1250157"/>
              <a:gd name="connsiteX1" fmla="*/ 862013 w 2528888"/>
              <a:gd name="connsiteY1" fmla="*/ 447675 h 1250157"/>
              <a:gd name="connsiteX2" fmla="*/ 742950 w 2528888"/>
              <a:gd name="connsiteY2" fmla="*/ 366713 h 1250157"/>
              <a:gd name="connsiteX3" fmla="*/ 683419 w 2528888"/>
              <a:gd name="connsiteY3" fmla="*/ 323850 h 1250157"/>
              <a:gd name="connsiteX4" fmla="*/ 619125 w 2528888"/>
              <a:gd name="connsiteY4" fmla="*/ 276225 h 1250157"/>
              <a:gd name="connsiteX5" fmla="*/ 535782 w 2528888"/>
              <a:gd name="connsiteY5" fmla="*/ 214313 h 1250157"/>
              <a:gd name="connsiteX6" fmla="*/ 457200 w 2528888"/>
              <a:gd name="connsiteY6" fmla="*/ 159544 h 1250157"/>
              <a:gd name="connsiteX7" fmla="*/ 381000 w 2528888"/>
              <a:gd name="connsiteY7" fmla="*/ 114300 h 1250157"/>
              <a:gd name="connsiteX8" fmla="*/ 328613 w 2528888"/>
              <a:gd name="connsiteY8" fmla="*/ 85725 h 1250157"/>
              <a:gd name="connsiteX9" fmla="*/ 269082 w 2528888"/>
              <a:gd name="connsiteY9" fmla="*/ 54769 h 1250157"/>
              <a:gd name="connsiteX10" fmla="*/ 195263 w 2528888"/>
              <a:gd name="connsiteY10" fmla="*/ 26194 h 1250157"/>
              <a:gd name="connsiteX11" fmla="*/ 147638 w 2528888"/>
              <a:gd name="connsiteY11" fmla="*/ 11907 h 1250157"/>
              <a:gd name="connsiteX12" fmla="*/ 102394 w 2528888"/>
              <a:gd name="connsiteY12" fmla="*/ 4763 h 1250157"/>
              <a:gd name="connsiteX13" fmla="*/ 61913 w 2528888"/>
              <a:gd name="connsiteY13" fmla="*/ 0 h 1250157"/>
              <a:gd name="connsiteX14" fmla="*/ 40482 w 2528888"/>
              <a:gd name="connsiteY14" fmla="*/ 4763 h 1250157"/>
              <a:gd name="connsiteX15" fmla="*/ 19050 w 2528888"/>
              <a:gd name="connsiteY15" fmla="*/ 14288 h 1250157"/>
              <a:gd name="connsiteX16" fmla="*/ 19050 w 2528888"/>
              <a:gd name="connsiteY16" fmla="*/ 14288 h 1250157"/>
              <a:gd name="connsiteX17" fmla="*/ 4763 w 2528888"/>
              <a:gd name="connsiteY17" fmla="*/ 26194 h 1250157"/>
              <a:gd name="connsiteX18" fmla="*/ 0 w 2528888"/>
              <a:gd name="connsiteY18" fmla="*/ 45244 h 1250157"/>
              <a:gd name="connsiteX19" fmla="*/ 9525 w 2528888"/>
              <a:gd name="connsiteY19" fmla="*/ 64294 h 1250157"/>
              <a:gd name="connsiteX20" fmla="*/ 30957 w 2528888"/>
              <a:gd name="connsiteY20" fmla="*/ 80963 h 1250157"/>
              <a:gd name="connsiteX21" fmla="*/ 59532 w 2528888"/>
              <a:gd name="connsiteY21" fmla="*/ 90488 h 1250157"/>
              <a:gd name="connsiteX22" fmla="*/ 80963 w 2528888"/>
              <a:gd name="connsiteY22" fmla="*/ 92869 h 1250157"/>
              <a:gd name="connsiteX23" fmla="*/ 123825 w 2528888"/>
              <a:gd name="connsiteY23" fmla="*/ 100013 h 1250157"/>
              <a:gd name="connsiteX24" fmla="*/ 169069 w 2528888"/>
              <a:gd name="connsiteY24" fmla="*/ 116682 h 1250157"/>
              <a:gd name="connsiteX25" fmla="*/ 228600 w 2528888"/>
              <a:gd name="connsiteY25" fmla="*/ 142875 h 1250157"/>
              <a:gd name="connsiteX26" fmla="*/ 314325 w 2528888"/>
              <a:gd name="connsiteY26" fmla="*/ 190500 h 1250157"/>
              <a:gd name="connsiteX27" fmla="*/ 388144 w 2528888"/>
              <a:gd name="connsiteY27" fmla="*/ 240507 h 1250157"/>
              <a:gd name="connsiteX28" fmla="*/ 473869 w 2528888"/>
              <a:gd name="connsiteY28" fmla="*/ 302419 h 1250157"/>
              <a:gd name="connsiteX29" fmla="*/ 540544 w 2528888"/>
              <a:gd name="connsiteY29" fmla="*/ 354807 h 1250157"/>
              <a:gd name="connsiteX30" fmla="*/ 616744 w 2528888"/>
              <a:gd name="connsiteY30" fmla="*/ 416719 h 1250157"/>
              <a:gd name="connsiteX31" fmla="*/ 690563 w 2528888"/>
              <a:gd name="connsiteY31" fmla="*/ 481013 h 1250157"/>
              <a:gd name="connsiteX32" fmla="*/ 802482 w 2528888"/>
              <a:gd name="connsiteY32" fmla="*/ 581025 h 1250157"/>
              <a:gd name="connsiteX33" fmla="*/ 912019 w 2528888"/>
              <a:gd name="connsiteY33" fmla="*/ 683419 h 1250157"/>
              <a:gd name="connsiteX34" fmla="*/ 1016794 w 2528888"/>
              <a:gd name="connsiteY34" fmla="*/ 781050 h 1250157"/>
              <a:gd name="connsiteX35" fmla="*/ 1150144 w 2528888"/>
              <a:gd name="connsiteY35" fmla="*/ 904875 h 1250157"/>
              <a:gd name="connsiteX36" fmla="*/ 1243013 w 2528888"/>
              <a:gd name="connsiteY36" fmla="*/ 995363 h 1250157"/>
              <a:gd name="connsiteX37" fmla="*/ 1331119 w 2528888"/>
              <a:gd name="connsiteY37" fmla="*/ 1078707 h 1250157"/>
              <a:gd name="connsiteX38" fmla="*/ 1431132 w 2528888"/>
              <a:gd name="connsiteY38" fmla="*/ 1176338 h 1250157"/>
              <a:gd name="connsiteX39" fmla="*/ 1469232 w 2528888"/>
              <a:gd name="connsiteY39" fmla="*/ 1209675 h 1250157"/>
              <a:gd name="connsiteX40" fmla="*/ 1509713 w 2528888"/>
              <a:gd name="connsiteY40" fmla="*/ 1228725 h 1250157"/>
              <a:gd name="connsiteX41" fmla="*/ 1547813 w 2528888"/>
              <a:gd name="connsiteY41" fmla="*/ 1240632 h 1250157"/>
              <a:gd name="connsiteX42" fmla="*/ 1593057 w 2528888"/>
              <a:gd name="connsiteY42" fmla="*/ 1247775 h 1250157"/>
              <a:gd name="connsiteX43" fmla="*/ 1697832 w 2528888"/>
              <a:gd name="connsiteY43" fmla="*/ 1250157 h 1250157"/>
              <a:gd name="connsiteX44" fmla="*/ 1933575 w 2528888"/>
              <a:gd name="connsiteY44" fmla="*/ 1250157 h 1250157"/>
              <a:gd name="connsiteX45" fmla="*/ 2224088 w 2528888"/>
              <a:gd name="connsiteY45" fmla="*/ 1250157 h 1250157"/>
              <a:gd name="connsiteX46" fmla="*/ 2459832 w 2528888"/>
              <a:gd name="connsiteY46" fmla="*/ 1250157 h 1250157"/>
              <a:gd name="connsiteX47" fmla="*/ 2490788 w 2528888"/>
              <a:gd name="connsiteY47" fmla="*/ 1240632 h 1250157"/>
              <a:gd name="connsiteX48" fmla="*/ 2519363 w 2528888"/>
              <a:gd name="connsiteY48" fmla="*/ 1221582 h 1250157"/>
              <a:gd name="connsiteX49" fmla="*/ 2528888 w 2528888"/>
              <a:gd name="connsiteY49" fmla="*/ 1204913 h 1250157"/>
              <a:gd name="connsiteX50" fmla="*/ 2528888 w 2528888"/>
              <a:gd name="connsiteY50" fmla="*/ 1193007 h 1250157"/>
              <a:gd name="connsiteX51" fmla="*/ 2524125 w 2528888"/>
              <a:gd name="connsiteY51" fmla="*/ 1185863 h 1250157"/>
              <a:gd name="connsiteX52" fmla="*/ 2507457 w 2528888"/>
              <a:gd name="connsiteY52" fmla="*/ 1171575 h 1250157"/>
              <a:gd name="connsiteX53" fmla="*/ 2483644 w 2528888"/>
              <a:gd name="connsiteY53" fmla="*/ 1162050 h 1250157"/>
              <a:gd name="connsiteX54" fmla="*/ 2347913 w 2528888"/>
              <a:gd name="connsiteY54" fmla="*/ 1128713 h 1250157"/>
              <a:gd name="connsiteX55" fmla="*/ 2174082 w 2528888"/>
              <a:gd name="connsiteY55" fmla="*/ 1081088 h 1250157"/>
              <a:gd name="connsiteX56" fmla="*/ 1997869 w 2528888"/>
              <a:gd name="connsiteY56" fmla="*/ 1031082 h 1250157"/>
              <a:gd name="connsiteX57" fmla="*/ 1804988 w 2528888"/>
              <a:gd name="connsiteY57" fmla="*/ 973932 h 1250157"/>
              <a:gd name="connsiteX58" fmla="*/ 1683544 w 2528888"/>
              <a:gd name="connsiteY58" fmla="*/ 933450 h 1250157"/>
              <a:gd name="connsiteX59" fmla="*/ 1602582 w 2528888"/>
              <a:gd name="connsiteY59" fmla="*/ 900113 h 1250157"/>
              <a:gd name="connsiteX60" fmla="*/ 1483519 w 2528888"/>
              <a:gd name="connsiteY60" fmla="*/ 840582 h 1250157"/>
              <a:gd name="connsiteX61" fmla="*/ 1366838 w 2528888"/>
              <a:gd name="connsiteY61" fmla="*/ 773907 h 1250157"/>
              <a:gd name="connsiteX62" fmla="*/ 1204913 w 2528888"/>
              <a:gd name="connsiteY62" fmla="*/ 673894 h 1250157"/>
              <a:gd name="connsiteX63" fmla="*/ 942975 w 2528888"/>
              <a:gd name="connsiteY63" fmla="*/ 502444 h 1250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528888" h="1250157">
                <a:moveTo>
                  <a:pt x="942975" y="502444"/>
                </a:moveTo>
                <a:lnTo>
                  <a:pt x="862013" y="447675"/>
                </a:lnTo>
                <a:lnTo>
                  <a:pt x="742950" y="366713"/>
                </a:lnTo>
                <a:lnTo>
                  <a:pt x="683419" y="323850"/>
                </a:lnTo>
                <a:lnTo>
                  <a:pt x="619125" y="276225"/>
                </a:lnTo>
                <a:lnTo>
                  <a:pt x="535782" y="214313"/>
                </a:lnTo>
                <a:lnTo>
                  <a:pt x="457200" y="159544"/>
                </a:lnTo>
                <a:lnTo>
                  <a:pt x="381000" y="114300"/>
                </a:lnTo>
                <a:lnTo>
                  <a:pt x="328613" y="85725"/>
                </a:lnTo>
                <a:lnTo>
                  <a:pt x="269082" y="54769"/>
                </a:lnTo>
                <a:lnTo>
                  <a:pt x="195263" y="26194"/>
                </a:lnTo>
                <a:lnTo>
                  <a:pt x="147638" y="11907"/>
                </a:lnTo>
                <a:lnTo>
                  <a:pt x="102394" y="4763"/>
                </a:lnTo>
                <a:lnTo>
                  <a:pt x="61913" y="0"/>
                </a:lnTo>
                <a:lnTo>
                  <a:pt x="40482" y="4763"/>
                </a:lnTo>
                <a:lnTo>
                  <a:pt x="19050" y="14288"/>
                </a:lnTo>
                <a:lnTo>
                  <a:pt x="19050" y="14288"/>
                </a:lnTo>
                <a:lnTo>
                  <a:pt x="4763" y="26194"/>
                </a:lnTo>
                <a:lnTo>
                  <a:pt x="0" y="45244"/>
                </a:lnTo>
                <a:lnTo>
                  <a:pt x="9525" y="64294"/>
                </a:lnTo>
                <a:lnTo>
                  <a:pt x="30957" y="80963"/>
                </a:lnTo>
                <a:lnTo>
                  <a:pt x="59532" y="90488"/>
                </a:lnTo>
                <a:lnTo>
                  <a:pt x="80963" y="92869"/>
                </a:lnTo>
                <a:lnTo>
                  <a:pt x="123825" y="100013"/>
                </a:lnTo>
                <a:lnTo>
                  <a:pt x="169069" y="116682"/>
                </a:lnTo>
                <a:lnTo>
                  <a:pt x="228600" y="142875"/>
                </a:lnTo>
                <a:lnTo>
                  <a:pt x="314325" y="190500"/>
                </a:lnTo>
                <a:lnTo>
                  <a:pt x="388144" y="240507"/>
                </a:lnTo>
                <a:lnTo>
                  <a:pt x="473869" y="302419"/>
                </a:lnTo>
                <a:lnTo>
                  <a:pt x="540544" y="354807"/>
                </a:lnTo>
                <a:lnTo>
                  <a:pt x="616744" y="416719"/>
                </a:lnTo>
                <a:lnTo>
                  <a:pt x="690563" y="481013"/>
                </a:lnTo>
                <a:lnTo>
                  <a:pt x="802482" y="581025"/>
                </a:lnTo>
                <a:lnTo>
                  <a:pt x="912019" y="683419"/>
                </a:lnTo>
                <a:lnTo>
                  <a:pt x="1016794" y="781050"/>
                </a:lnTo>
                <a:lnTo>
                  <a:pt x="1150144" y="904875"/>
                </a:lnTo>
                <a:lnTo>
                  <a:pt x="1243013" y="995363"/>
                </a:lnTo>
                <a:lnTo>
                  <a:pt x="1331119" y="1078707"/>
                </a:lnTo>
                <a:lnTo>
                  <a:pt x="1431132" y="1176338"/>
                </a:lnTo>
                <a:lnTo>
                  <a:pt x="1469232" y="1209675"/>
                </a:lnTo>
                <a:lnTo>
                  <a:pt x="1509713" y="1228725"/>
                </a:lnTo>
                <a:lnTo>
                  <a:pt x="1547813" y="1240632"/>
                </a:lnTo>
                <a:lnTo>
                  <a:pt x="1593057" y="1247775"/>
                </a:lnTo>
                <a:lnTo>
                  <a:pt x="1697832" y="1250157"/>
                </a:lnTo>
                <a:lnTo>
                  <a:pt x="1933575" y="1250157"/>
                </a:lnTo>
                <a:lnTo>
                  <a:pt x="2224088" y="1250157"/>
                </a:lnTo>
                <a:lnTo>
                  <a:pt x="2459832" y="1250157"/>
                </a:lnTo>
                <a:lnTo>
                  <a:pt x="2490788" y="1240632"/>
                </a:lnTo>
                <a:lnTo>
                  <a:pt x="2519363" y="1221582"/>
                </a:lnTo>
                <a:lnTo>
                  <a:pt x="2528888" y="1204913"/>
                </a:lnTo>
                <a:lnTo>
                  <a:pt x="2528888" y="1193007"/>
                </a:lnTo>
                <a:lnTo>
                  <a:pt x="2524125" y="1185863"/>
                </a:lnTo>
                <a:lnTo>
                  <a:pt x="2507457" y="1171575"/>
                </a:lnTo>
                <a:lnTo>
                  <a:pt x="2483644" y="1162050"/>
                </a:lnTo>
                <a:lnTo>
                  <a:pt x="2347913" y="1128713"/>
                </a:lnTo>
                <a:lnTo>
                  <a:pt x="2174082" y="1081088"/>
                </a:lnTo>
                <a:lnTo>
                  <a:pt x="1997869" y="1031082"/>
                </a:lnTo>
                <a:lnTo>
                  <a:pt x="1804988" y="973932"/>
                </a:lnTo>
                <a:lnTo>
                  <a:pt x="1683544" y="933450"/>
                </a:lnTo>
                <a:lnTo>
                  <a:pt x="1602582" y="900113"/>
                </a:lnTo>
                <a:lnTo>
                  <a:pt x="1483519" y="840582"/>
                </a:lnTo>
                <a:lnTo>
                  <a:pt x="1366838" y="773907"/>
                </a:lnTo>
                <a:lnTo>
                  <a:pt x="1204913" y="673894"/>
                </a:lnTo>
                <a:lnTo>
                  <a:pt x="942975" y="50244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4078B7F5-7B5B-4555-983E-81F66E42E68B}"/>
              </a:ext>
            </a:extLst>
          </p:cNvPr>
          <p:cNvGrpSpPr/>
          <p:nvPr/>
        </p:nvGrpSpPr>
        <p:grpSpPr>
          <a:xfrm>
            <a:off x="3795714" y="1335089"/>
            <a:ext cx="4613275" cy="4799011"/>
            <a:chOff x="3795714" y="1335089"/>
            <a:chExt cx="4613275" cy="4799011"/>
          </a:xfrm>
        </p:grpSpPr>
        <p:sp>
          <p:nvSpPr>
            <p:cNvPr id="21" name="フリーフォーム 36">
              <a:extLst>
                <a:ext uri="{FF2B5EF4-FFF2-40B4-BE49-F238E27FC236}">
                  <a16:creationId xmlns:a16="http://schemas.microsoft.com/office/drawing/2014/main" id="{9055606E-1C12-45FA-946D-BBFB5E3F8A56}"/>
                </a:ext>
              </a:extLst>
            </p:cNvPr>
            <p:cNvSpPr/>
            <p:nvPr/>
          </p:nvSpPr>
          <p:spPr>
            <a:xfrm>
              <a:off x="3800476" y="1446213"/>
              <a:ext cx="868363" cy="1014412"/>
            </a:xfrm>
            <a:custGeom>
              <a:avLst/>
              <a:gdLst>
                <a:gd name="connsiteX0" fmla="*/ 273844 w 869156"/>
                <a:gd name="connsiteY0" fmla="*/ 602456 h 1014412"/>
                <a:gd name="connsiteX1" fmla="*/ 323850 w 869156"/>
                <a:gd name="connsiteY1" fmla="*/ 528637 h 1014412"/>
                <a:gd name="connsiteX2" fmla="*/ 376238 w 869156"/>
                <a:gd name="connsiteY2" fmla="*/ 447675 h 1014412"/>
                <a:gd name="connsiteX3" fmla="*/ 414338 w 869156"/>
                <a:gd name="connsiteY3" fmla="*/ 381000 h 1014412"/>
                <a:gd name="connsiteX4" fmla="*/ 450056 w 869156"/>
                <a:gd name="connsiteY4" fmla="*/ 314325 h 1014412"/>
                <a:gd name="connsiteX5" fmla="*/ 471488 w 869156"/>
                <a:gd name="connsiteY5" fmla="*/ 264318 h 1014412"/>
                <a:gd name="connsiteX6" fmla="*/ 478631 w 869156"/>
                <a:gd name="connsiteY6" fmla="*/ 247650 h 1014412"/>
                <a:gd name="connsiteX7" fmla="*/ 488156 w 869156"/>
                <a:gd name="connsiteY7" fmla="*/ 214312 h 1014412"/>
                <a:gd name="connsiteX8" fmla="*/ 492919 w 869156"/>
                <a:gd name="connsiteY8" fmla="*/ 180975 h 1014412"/>
                <a:gd name="connsiteX9" fmla="*/ 488156 w 869156"/>
                <a:gd name="connsiteY9" fmla="*/ 142875 h 1014412"/>
                <a:gd name="connsiteX10" fmla="*/ 476250 w 869156"/>
                <a:gd name="connsiteY10" fmla="*/ 116681 h 1014412"/>
                <a:gd name="connsiteX11" fmla="*/ 461963 w 869156"/>
                <a:gd name="connsiteY11" fmla="*/ 97631 h 1014412"/>
                <a:gd name="connsiteX12" fmla="*/ 440531 w 869156"/>
                <a:gd name="connsiteY12" fmla="*/ 83343 h 1014412"/>
                <a:gd name="connsiteX13" fmla="*/ 402431 w 869156"/>
                <a:gd name="connsiteY13" fmla="*/ 71437 h 1014412"/>
                <a:gd name="connsiteX14" fmla="*/ 385763 w 869156"/>
                <a:gd name="connsiteY14" fmla="*/ 64293 h 1014412"/>
                <a:gd name="connsiteX15" fmla="*/ 369094 w 869156"/>
                <a:gd name="connsiteY15" fmla="*/ 45243 h 1014412"/>
                <a:gd name="connsiteX16" fmla="*/ 361950 w 869156"/>
                <a:gd name="connsiteY16" fmla="*/ 23812 h 1014412"/>
                <a:gd name="connsiteX17" fmla="*/ 364331 w 869156"/>
                <a:gd name="connsiteY17" fmla="*/ 14287 h 1014412"/>
                <a:gd name="connsiteX18" fmla="*/ 371475 w 869156"/>
                <a:gd name="connsiteY18" fmla="*/ 4762 h 1014412"/>
                <a:gd name="connsiteX19" fmla="*/ 397669 w 869156"/>
                <a:gd name="connsiteY19" fmla="*/ 0 h 1014412"/>
                <a:gd name="connsiteX20" fmla="*/ 447675 w 869156"/>
                <a:gd name="connsiteY20" fmla="*/ 4762 h 1014412"/>
                <a:gd name="connsiteX21" fmla="*/ 540544 w 869156"/>
                <a:gd name="connsiteY21" fmla="*/ 26193 h 1014412"/>
                <a:gd name="connsiteX22" fmla="*/ 626269 w 869156"/>
                <a:gd name="connsiteY22" fmla="*/ 52387 h 1014412"/>
                <a:gd name="connsiteX23" fmla="*/ 695325 w 869156"/>
                <a:gd name="connsiteY23" fmla="*/ 80962 h 1014412"/>
                <a:gd name="connsiteX24" fmla="*/ 764381 w 869156"/>
                <a:gd name="connsiteY24" fmla="*/ 116681 h 1014412"/>
                <a:gd name="connsiteX25" fmla="*/ 809625 w 869156"/>
                <a:gd name="connsiteY25" fmla="*/ 150018 h 1014412"/>
                <a:gd name="connsiteX26" fmla="*/ 835819 w 869156"/>
                <a:gd name="connsiteY26" fmla="*/ 171450 h 1014412"/>
                <a:gd name="connsiteX27" fmla="*/ 857250 w 869156"/>
                <a:gd name="connsiteY27" fmla="*/ 195262 h 1014412"/>
                <a:gd name="connsiteX28" fmla="*/ 866775 w 869156"/>
                <a:gd name="connsiteY28" fmla="*/ 214312 h 1014412"/>
                <a:gd name="connsiteX29" fmla="*/ 869156 w 869156"/>
                <a:gd name="connsiteY29" fmla="*/ 230981 h 1014412"/>
                <a:gd name="connsiteX30" fmla="*/ 869156 w 869156"/>
                <a:gd name="connsiteY30" fmla="*/ 252412 h 1014412"/>
                <a:gd name="connsiteX31" fmla="*/ 852488 w 869156"/>
                <a:gd name="connsiteY31" fmla="*/ 269081 h 1014412"/>
                <a:gd name="connsiteX32" fmla="*/ 823913 w 869156"/>
                <a:gd name="connsiteY32" fmla="*/ 283368 h 1014412"/>
                <a:gd name="connsiteX33" fmla="*/ 792956 w 869156"/>
                <a:gd name="connsiteY33" fmla="*/ 297656 h 1014412"/>
                <a:gd name="connsiteX34" fmla="*/ 750094 w 869156"/>
                <a:gd name="connsiteY34" fmla="*/ 316706 h 1014412"/>
                <a:gd name="connsiteX35" fmla="*/ 719138 w 869156"/>
                <a:gd name="connsiteY35" fmla="*/ 338137 h 1014412"/>
                <a:gd name="connsiteX36" fmla="*/ 690563 w 869156"/>
                <a:gd name="connsiteY36" fmla="*/ 371475 h 1014412"/>
                <a:gd name="connsiteX37" fmla="*/ 666750 w 869156"/>
                <a:gd name="connsiteY37" fmla="*/ 409575 h 1014412"/>
                <a:gd name="connsiteX38" fmla="*/ 640556 w 869156"/>
                <a:gd name="connsiteY38" fmla="*/ 440531 h 1014412"/>
                <a:gd name="connsiteX39" fmla="*/ 604838 w 869156"/>
                <a:gd name="connsiteY39" fmla="*/ 483393 h 1014412"/>
                <a:gd name="connsiteX40" fmla="*/ 507206 w 869156"/>
                <a:gd name="connsiteY40" fmla="*/ 597693 h 1014412"/>
                <a:gd name="connsiteX41" fmla="*/ 423863 w 869156"/>
                <a:gd name="connsiteY41" fmla="*/ 688181 h 1014412"/>
                <a:gd name="connsiteX42" fmla="*/ 314325 w 869156"/>
                <a:gd name="connsiteY42" fmla="*/ 790575 h 1014412"/>
                <a:gd name="connsiteX43" fmla="*/ 223838 w 869156"/>
                <a:gd name="connsiteY43" fmla="*/ 871537 h 1014412"/>
                <a:gd name="connsiteX44" fmla="*/ 116681 w 869156"/>
                <a:gd name="connsiteY44" fmla="*/ 957262 h 1014412"/>
                <a:gd name="connsiteX45" fmla="*/ 64294 w 869156"/>
                <a:gd name="connsiteY45" fmla="*/ 995362 h 1014412"/>
                <a:gd name="connsiteX46" fmla="*/ 38100 w 869156"/>
                <a:gd name="connsiteY46" fmla="*/ 1012031 h 1014412"/>
                <a:gd name="connsiteX47" fmla="*/ 23813 w 869156"/>
                <a:gd name="connsiteY47" fmla="*/ 1014412 h 1014412"/>
                <a:gd name="connsiteX48" fmla="*/ 9525 w 869156"/>
                <a:gd name="connsiteY48" fmla="*/ 1014412 h 1014412"/>
                <a:gd name="connsiteX49" fmla="*/ 0 w 869156"/>
                <a:gd name="connsiteY49" fmla="*/ 1007268 h 1014412"/>
                <a:gd name="connsiteX50" fmla="*/ 0 w 869156"/>
                <a:gd name="connsiteY50" fmla="*/ 988218 h 1014412"/>
                <a:gd name="connsiteX51" fmla="*/ 9525 w 869156"/>
                <a:gd name="connsiteY51" fmla="*/ 962025 h 1014412"/>
                <a:gd name="connsiteX52" fmla="*/ 33338 w 869156"/>
                <a:gd name="connsiteY52" fmla="*/ 928687 h 1014412"/>
                <a:gd name="connsiteX53" fmla="*/ 107156 w 869156"/>
                <a:gd name="connsiteY53" fmla="*/ 835818 h 1014412"/>
                <a:gd name="connsiteX54" fmla="*/ 185738 w 869156"/>
                <a:gd name="connsiteY54" fmla="*/ 731043 h 1014412"/>
                <a:gd name="connsiteX55" fmla="*/ 273844 w 869156"/>
                <a:gd name="connsiteY55" fmla="*/ 602456 h 101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869156" h="1014412">
                  <a:moveTo>
                    <a:pt x="273844" y="602456"/>
                  </a:moveTo>
                  <a:lnTo>
                    <a:pt x="323850" y="528637"/>
                  </a:lnTo>
                  <a:lnTo>
                    <a:pt x="376238" y="447675"/>
                  </a:lnTo>
                  <a:lnTo>
                    <a:pt x="414338" y="381000"/>
                  </a:lnTo>
                  <a:lnTo>
                    <a:pt x="450056" y="314325"/>
                  </a:lnTo>
                  <a:lnTo>
                    <a:pt x="471488" y="264318"/>
                  </a:lnTo>
                  <a:lnTo>
                    <a:pt x="478631" y="247650"/>
                  </a:lnTo>
                  <a:lnTo>
                    <a:pt x="488156" y="214312"/>
                  </a:lnTo>
                  <a:lnTo>
                    <a:pt x="492919" y="180975"/>
                  </a:lnTo>
                  <a:lnTo>
                    <a:pt x="488156" y="142875"/>
                  </a:lnTo>
                  <a:lnTo>
                    <a:pt x="476250" y="116681"/>
                  </a:lnTo>
                  <a:lnTo>
                    <a:pt x="461963" y="97631"/>
                  </a:lnTo>
                  <a:lnTo>
                    <a:pt x="440531" y="83343"/>
                  </a:lnTo>
                  <a:lnTo>
                    <a:pt x="402431" y="71437"/>
                  </a:lnTo>
                  <a:lnTo>
                    <a:pt x="385763" y="64293"/>
                  </a:lnTo>
                  <a:lnTo>
                    <a:pt x="369094" y="45243"/>
                  </a:lnTo>
                  <a:lnTo>
                    <a:pt x="361950" y="23812"/>
                  </a:lnTo>
                  <a:lnTo>
                    <a:pt x="364331" y="14287"/>
                  </a:lnTo>
                  <a:lnTo>
                    <a:pt x="371475" y="4762"/>
                  </a:lnTo>
                  <a:lnTo>
                    <a:pt x="397669" y="0"/>
                  </a:lnTo>
                  <a:lnTo>
                    <a:pt x="447675" y="4762"/>
                  </a:lnTo>
                  <a:lnTo>
                    <a:pt x="540544" y="26193"/>
                  </a:lnTo>
                  <a:lnTo>
                    <a:pt x="626269" y="52387"/>
                  </a:lnTo>
                  <a:lnTo>
                    <a:pt x="695325" y="80962"/>
                  </a:lnTo>
                  <a:lnTo>
                    <a:pt x="764381" y="116681"/>
                  </a:lnTo>
                  <a:lnTo>
                    <a:pt x="809625" y="150018"/>
                  </a:lnTo>
                  <a:lnTo>
                    <a:pt x="835819" y="171450"/>
                  </a:lnTo>
                  <a:lnTo>
                    <a:pt x="857250" y="195262"/>
                  </a:lnTo>
                  <a:lnTo>
                    <a:pt x="866775" y="214312"/>
                  </a:lnTo>
                  <a:lnTo>
                    <a:pt x="869156" y="230981"/>
                  </a:lnTo>
                  <a:lnTo>
                    <a:pt x="869156" y="252412"/>
                  </a:lnTo>
                  <a:lnTo>
                    <a:pt x="852488" y="269081"/>
                  </a:lnTo>
                  <a:lnTo>
                    <a:pt x="823913" y="283368"/>
                  </a:lnTo>
                  <a:lnTo>
                    <a:pt x="792956" y="297656"/>
                  </a:lnTo>
                  <a:lnTo>
                    <a:pt x="750094" y="316706"/>
                  </a:lnTo>
                  <a:lnTo>
                    <a:pt x="719138" y="338137"/>
                  </a:lnTo>
                  <a:lnTo>
                    <a:pt x="690563" y="371475"/>
                  </a:lnTo>
                  <a:lnTo>
                    <a:pt x="666750" y="409575"/>
                  </a:lnTo>
                  <a:lnTo>
                    <a:pt x="640556" y="440531"/>
                  </a:lnTo>
                  <a:lnTo>
                    <a:pt x="604838" y="483393"/>
                  </a:lnTo>
                  <a:lnTo>
                    <a:pt x="507206" y="597693"/>
                  </a:lnTo>
                  <a:lnTo>
                    <a:pt x="423863" y="688181"/>
                  </a:lnTo>
                  <a:lnTo>
                    <a:pt x="314325" y="790575"/>
                  </a:lnTo>
                  <a:lnTo>
                    <a:pt x="223838" y="871537"/>
                  </a:lnTo>
                  <a:lnTo>
                    <a:pt x="116681" y="957262"/>
                  </a:lnTo>
                  <a:lnTo>
                    <a:pt x="64294" y="995362"/>
                  </a:lnTo>
                  <a:lnTo>
                    <a:pt x="38100" y="1012031"/>
                  </a:lnTo>
                  <a:lnTo>
                    <a:pt x="23813" y="1014412"/>
                  </a:lnTo>
                  <a:lnTo>
                    <a:pt x="9525" y="1014412"/>
                  </a:lnTo>
                  <a:lnTo>
                    <a:pt x="0" y="1007268"/>
                  </a:lnTo>
                  <a:lnTo>
                    <a:pt x="0" y="988218"/>
                  </a:lnTo>
                  <a:lnTo>
                    <a:pt x="9525" y="962025"/>
                  </a:lnTo>
                  <a:lnTo>
                    <a:pt x="33338" y="928687"/>
                  </a:lnTo>
                  <a:lnTo>
                    <a:pt x="107156" y="835818"/>
                  </a:lnTo>
                  <a:lnTo>
                    <a:pt x="185738" y="731043"/>
                  </a:lnTo>
                  <a:lnTo>
                    <a:pt x="273844" y="6024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39">
              <a:extLst>
                <a:ext uri="{FF2B5EF4-FFF2-40B4-BE49-F238E27FC236}">
                  <a16:creationId xmlns:a16="http://schemas.microsoft.com/office/drawing/2014/main" id="{54FD02BB-A3DF-4EB3-B2DD-6A6ACBF1BB9F}"/>
                </a:ext>
              </a:extLst>
            </p:cNvPr>
            <p:cNvSpPr/>
            <p:nvPr/>
          </p:nvSpPr>
          <p:spPr>
            <a:xfrm>
              <a:off x="4019550" y="2894014"/>
              <a:ext cx="419100" cy="1063625"/>
            </a:xfrm>
            <a:custGeom>
              <a:avLst/>
              <a:gdLst>
                <a:gd name="connsiteX0" fmla="*/ 395288 w 419100"/>
                <a:gd name="connsiteY0" fmla="*/ 604837 h 1064418"/>
                <a:gd name="connsiteX1" fmla="*/ 371475 w 419100"/>
                <a:gd name="connsiteY1" fmla="*/ 402431 h 1064418"/>
                <a:gd name="connsiteX2" fmla="*/ 347663 w 419100"/>
                <a:gd name="connsiteY2" fmla="*/ 200025 h 1064418"/>
                <a:gd name="connsiteX3" fmla="*/ 326231 w 419100"/>
                <a:gd name="connsiteY3" fmla="*/ 90487 h 1064418"/>
                <a:gd name="connsiteX4" fmla="*/ 283369 w 419100"/>
                <a:gd name="connsiteY4" fmla="*/ 73818 h 1064418"/>
                <a:gd name="connsiteX5" fmla="*/ 233363 w 419100"/>
                <a:gd name="connsiteY5" fmla="*/ 52387 h 1064418"/>
                <a:gd name="connsiteX6" fmla="*/ 171450 w 419100"/>
                <a:gd name="connsiteY6" fmla="*/ 30956 h 1064418"/>
                <a:gd name="connsiteX7" fmla="*/ 123825 w 419100"/>
                <a:gd name="connsiteY7" fmla="*/ 14287 h 1064418"/>
                <a:gd name="connsiteX8" fmla="*/ 69056 w 419100"/>
                <a:gd name="connsiteY8" fmla="*/ 2381 h 1064418"/>
                <a:gd name="connsiteX9" fmla="*/ 35719 w 419100"/>
                <a:gd name="connsiteY9" fmla="*/ 0 h 1064418"/>
                <a:gd name="connsiteX10" fmla="*/ 19050 w 419100"/>
                <a:gd name="connsiteY10" fmla="*/ 2381 h 1064418"/>
                <a:gd name="connsiteX11" fmla="*/ 4763 w 419100"/>
                <a:gd name="connsiteY11" fmla="*/ 11906 h 1064418"/>
                <a:gd name="connsiteX12" fmla="*/ 0 w 419100"/>
                <a:gd name="connsiteY12" fmla="*/ 28575 h 1064418"/>
                <a:gd name="connsiteX13" fmla="*/ 7144 w 419100"/>
                <a:gd name="connsiteY13" fmla="*/ 52387 h 1064418"/>
                <a:gd name="connsiteX14" fmla="*/ 23813 w 419100"/>
                <a:gd name="connsiteY14" fmla="*/ 78581 h 1064418"/>
                <a:gd name="connsiteX15" fmla="*/ 52388 w 419100"/>
                <a:gd name="connsiteY15" fmla="*/ 107156 h 1064418"/>
                <a:gd name="connsiteX16" fmla="*/ 73819 w 419100"/>
                <a:gd name="connsiteY16" fmla="*/ 135731 h 1064418"/>
                <a:gd name="connsiteX17" fmla="*/ 95250 w 419100"/>
                <a:gd name="connsiteY17" fmla="*/ 171450 h 1064418"/>
                <a:gd name="connsiteX18" fmla="*/ 114300 w 419100"/>
                <a:gd name="connsiteY18" fmla="*/ 219075 h 1064418"/>
                <a:gd name="connsiteX19" fmla="*/ 126206 w 419100"/>
                <a:gd name="connsiteY19" fmla="*/ 269081 h 1064418"/>
                <a:gd name="connsiteX20" fmla="*/ 133350 w 419100"/>
                <a:gd name="connsiteY20" fmla="*/ 309562 h 1064418"/>
                <a:gd name="connsiteX21" fmla="*/ 140494 w 419100"/>
                <a:gd name="connsiteY21" fmla="*/ 366712 h 1064418"/>
                <a:gd name="connsiteX22" fmla="*/ 145256 w 419100"/>
                <a:gd name="connsiteY22" fmla="*/ 431006 h 1064418"/>
                <a:gd name="connsiteX23" fmla="*/ 150019 w 419100"/>
                <a:gd name="connsiteY23" fmla="*/ 492918 h 1064418"/>
                <a:gd name="connsiteX24" fmla="*/ 150019 w 419100"/>
                <a:gd name="connsiteY24" fmla="*/ 561975 h 1064418"/>
                <a:gd name="connsiteX25" fmla="*/ 145256 w 419100"/>
                <a:gd name="connsiteY25" fmla="*/ 638175 h 1064418"/>
                <a:gd name="connsiteX26" fmla="*/ 138113 w 419100"/>
                <a:gd name="connsiteY26" fmla="*/ 702468 h 1064418"/>
                <a:gd name="connsiteX27" fmla="*/ 128588 w 419100"/>
                <a:gd name="connsiteY27" fmla="*/ 750093 h 1064418"/>
                <a:gd name="connsiteX28" fmla="*/ 133350 w 419100"/>
                <a:gd name="connsiteY28" fmla="*/ 785812 h 1064418"/>
                <a:gd name="connsiteX29" fmla="*/ 145256 w 419100"/>
                <a:gd name="connsiteY29" fmla="*/ 833437 h 1064418"/>
                <a:gd name="connsiteX30" fmla="*/ 169069 w 419100"/>
                <a:gd name="connsiteY30" fmla="*/ 900112 h 1064418"/>
                <a:gd name="connsiteX31" fmla="*/ 195263 w 419100"/>
                <a:gd name="connsiteY31" fmla="*/ 952500 h 1064418"/>
                <a:gd name="connsiteX32" fmla="*/ 219075 w 419100"/>
                <a:gd name="connsiteY32" fmla="*/ 997743 h 1064418"/>
                <a:gd name="connsiteX33" fmla="*/ 235744 w 419100"/>
                <a:gd name="connsiteY33" fmla="*/ 1026318 h 1064418"/>
                <a:gd name="connsiteX34" fmla="*/ 257175 w 419100"/>
                <a:gd name="connsiteY34" fmla="*/ 1047750 h 1064418"/>
                <a:gd name="connsiteX35" fmla="*/ 276225 w 419100"/>
                <a:gd name="connsiteY35" fmla="*/ 1059656 h 1064418"/>
                <a:gd name="connsiteX36" fmla="*/ 300038 w 419100"/>
                <a:gd name="connsiteY36" fmla="*/ 1064418 h 1064418"/>
                <a:gd name="connsiteX37" fmla="*/ 328613 w 419100"/>
                <a:gd name="connsiteY37" fmla="*/ 1054893 h 1064418"/>
                <a:gd name="connsiteX38" fmla="*/ 342900 w 419100"/>
                <a:gd name="connsiteY38" fmla="*/ 1042987 h 1064418"/>
                <a:gd name="connsiteX39" fmla="*/ 359569 w 419100"/>
                <a:gd name="connsiteY39" fmla="*/ 1014412 h 1064418"/>
                <a:gd name="connsiteX40" fmla="*/ 378619 w 419100"/>
                <a:gd name="connsiteY40" fmla="*/ 973931 h 1064418"/>
                <a:gd name="connsiteX41" fmla="*/ 397669 w 419100"/>
                <a:gd name="connsiteY41" fmla="*/ 923925 h 1064418"/>
                <a:gd name="connsiteX42" fmla="*/ 409575 w 419100"/>
                <a:gd name="connsiteY42" fmla="*/ 873918 h 1064418"/>
                <a:gd name="connsiteX43" fmla="*/ 416719 w 419100"/>
                <a:gd name="connsiteY43" fmla="*/ 823912 h 1064418"/>
                <a:gd name="connsiteX44" fmla="*/ 419100 w 419100"/>
                <a:gd name="connsiteY44" fmla="*/ 781050 h 1064418"/>
                <a:gd name="connsiteX45" fmla="*/ 395288 w 419100"/>
                <a:gd name="connsiteY45" fmla="*/ 604837 h 1064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19100" h="1064418">
                  <a:moveTo>
                    <a:pt x="395288" y="604837"/>
                  </a:moveTo>
                  <a:lnTo>
                    <a:pt x="371475" y="402431"/>
                  </a:lnTo>
                  <a:lnTo>
                    <a:pt x="347663" y="200025"/>
                  </a:lnTo>
                  <a:lnTo>
                    <a:pt x="326231" y="90487"/>
                  </a:lnTo>
                  <a:lnTo>
                    <a:pt x="283369" y="73818"/>
                  </a:lnTo>
                  <a:lnTo>
                    <a:pt x="233363" y="52387"/>
                  </a:lnTo>
                  <a:lnTo>
                    <a:pt x="171450" y="30956"/>
                  </a:lnTo>
                  <a:lnTo>
                    <a:pt x="123825" y="14287"/>
                  </a:lnTo>
                  <a:lnTo>
                    <a:pt x="69056" y="2381"/>
                  </a:lnTo>
                  <a:lnTo>
                    <a:pt x="35719" y="0"/>
                  </a:lnTo>
                  <a:lnTo>
                    <a:pt x="19050" y="2381"/>
                  </a:lnTo>
                  <a:lnTo>
                    <a:pt x="4763" y="11906"/>
                  </a:lnTo>
                  <a:lnTo>
                    <a:pt x="0" y="28575"/>
                  </a:lnTo>
                  <a:lnTo>
                    <a:pt x="7144" y="52387"/>
                  </a:lnTo>
                  <a:lnTo>
                    <a:pt x="23813" y="78581"/>
                  </a:lnTo>
                  <a:lnTo>
                    <a:pt x="52388" y="107156"/>
                  </a:lnTo>
                  <a:lnTo>
                    <a:pt x="73819" y="135731"/>
                  </a:lnTo>
                  <a:lnTo>
                    <a:pt x="95250" y="171450"/>
                  </a:lnTo>
                  <a:lnTo>
                    <a:pt x="114300" y="219075"/>
                  </a:lnTo>
                  <a:lnTo>
                    <a:pt x="126206" y="269081"/>
                  </a:lnTo>
                  <a:lnTo>
                    <a:pt x="133350" y="309562"/>
                  </a:lnTo>
                  <a:lnTo>
                    <a:pt x="140494" y="366712"/>
                  </a:lnTo>
                  <a:lnTo>
                    <a:pt x="145256" y="431006"/>
                  </a:lnTo>
                  <a:lnTo>
                    <a:pt x="150019" y="492918"/>
                  </a:lnTo>
                  <a:lnTo>
                    <a:pt x="150019" y="561975"/>
                  </a:lnTo>
                  <a:lnTo>
                    <a:pt x="145256" y="638175"/>
                  </a:lnTo>
                  <a:lnTo>
                    <a:pt x="138113" y="702468"/>
                  </a:lnTo>
                  <a:lnTo>
                    <a:pt x="128588" y="750093"/>
                  </a:lnTo>
                  <a:lnTo>
                    <a:pt x="133350" y="785812"/>
                  </a:lnTo>
                  <a:lnTo>
                    <a:pt x="145256" y="833437"/>
                  </a:lnTo>
                  <a:lnTo>
                    <a:pt x="169069" y="900112"/>
                  </a:lnTo>
                  <a:lnTo>
                    <a:pt x="195263" y="952500"/>
                  </a:lnTo>
                  <a:lnTo>
                    <a:pt x="219075" y="997743"/>
                  </a:lnTo>
                  <a:lnTo>
                    <a:pt x="235744" y="1026318"/>
                  </a:lnTo>
                  <a:lnTo>
                    <a:pt x="257175" y="1047750"/>
                  </a:lnTo>
                  <a:lnTo>
                    <a:pt x="276225" y="1059656"/>
                  </a:lnTo>
                  <a:lnTo>
                    <a:pt x="300038" y="1064418"/>
                  </a:lnTo>
                  <a:lnTo>
                    <a:pt x="328613" y="1054893"/>
                  </a:lnTo>
                  <a:lnTo>
                    <a:pt x="342900" y="1042987"/>
                  </a:lnTo>
                  <a:lnTo>
                    <a:pt x="359569" y="1014412"/>
                  </a:lnTo>
                  <a:lnTo>
                    <a:pt x="378619" y="973931"/>
                  </a:lnTo>
                  <a:lnTo>
                    <a:pt x="397669" y="923925"/>
                  </a:lnTo>
                  <a:lnTo>
                    <a:pt x="409575" y="873918"/>
                  </a:lnTo>
                  <a:lnTo>
                    <a:pt x="416719" y="823912"/>
                  </a:lnTo>
                  <a:lnTo>
                    <a:pt x="419100" y="781050"/>
                  </a:lnTo>
                  <a:lnTo>
                    <a:pt x="395288" y="6048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44">
              <a:extLst>
                <a:ext uri="{FF2B5EF4-FFF2-40B4-BE49-F238E27FC236}">
                  <a16:creationId xmlns:a16="http://schemas.microsoft.com/office/drawing/2014/main" id="{FE14AC85-B65C-427C-8D1E-3DB400D1733B}"/>
                </a:ext>
              </a:extLst>
            </p:cNvPr>
            <p:cNvSpPr/>
            <p:nvPr/>
          </p:nvSpPr>
          <p:spPr>
            <a:xfrm>
              <a:off x="6440488" y="1771650"/>
              <a:ext cx="398462" cy="1512888"/>
            </a:xfrm>
            <a:custGeom>
              <a:avLst/>
              <a:gdLst>
                <a:gd name="connsiteX0" fmla="*/ 138113 w 397669"/>
                <a:gd name="connsiteY0" fmla="*/ 664369 h 1512094"/>
                <a:gd name="connsiteX1" fmla="*/ 138113 w 397669"/>
                <a:gd name="connsiteY1" fmla="*/ 364331 h 1512094"/>
                <a:gd name="connsiteX2" fmla="*/ 135732 w 397669"/>
                <a:gd name="connsiteY2" fmla="*/ 316706 h 1512094"/>
                <a:gd name="connsiteX3" fmla="*/ 130969 w 397669"/>
                <a:gd name="connsiteY3" fmla="*/ 278606 h 1512094"/>
                <a:gd name="connsiteX4" fmla="*/ 123825 w 397669"/>
                <a:gd name="connsiteY4" fmla="*/ 242888 h 1512094"/>
                <a:gd name="connsiteX5" fmla="*/ 102394 w 397669"/>
                <a:gd name="connsiteY5" fmla="*/ 204788 h 1512094"/>
                <a:gd name="connsiteX6" fmla="*/ 66675 w 397669"/>
                <a:gd name="connsiteY6" fmla="*/ 152400 h 1512094"/>
                <a:gd name="connsiteX7" fmla="*/ 42863 w 397669"/>
                <a:gd name="connsiteY7" fmla="*/ 119063 h 1512094"/>
                <a:gd name="connsiteX8" fmla="*/ 23813 w 397669"/>
                <a:gd name="connsiteY8" fmla="*/ 95250 h 1512094"/>
                <a:gd name="connsiteX9" fmla="*/ 7144 w 397669"/>
                <a:gd name="connsiteY9" fmla="*/ 76200 h 1512094"/>
                <a:gd name="connsiteX10" fmla="*/ 0 w 397669"/>
                <a:gd name="connsiteY10" fmla="*/ 59531 h 1512094"/>
                <a:gd name="connsiteX11" fmla="*/ 0 w 397669"/>
                <a:gd name="connsiteY11" fmla="*/ 35719 h 1512094"/>
                <a:gd name="connsiteX12" fmla="*/ 2382 w 397669"/>
                <a:gd name="connsiteY12" fmla="*/ 21431 h 1512094"/>
                <a:gd name="connsiteX13" fmla="*/ 7144 w 397669"/>
                <a:gd name="connsiteY13" fmla="*/ 11906 h 1512094"/>
                <a:gd name="connsiteX14" fmla="*/ 23813 w 397669"/>
                <a:gd name="connsiteY14" fmla="*/ 2381 h 1512094"/>
                <a:gd name="connsiteX15" fmla="*/ 40482 w 397669"/>
                <a:gd name="connsiteY15" fmla="*/ 0 h 1512094"/>
                <a:gd name="connsiteX16" fmla="*/ 69057 w 397669"/>
                <a:gd name="connsiteY16" fmla="*/ 4763 h 1512094"/>
                <a:gd name="connsiteX17" fmla="*/ 92869 w 397669"/>
                <a:gd name="connsiteY17" fmla="*/ 16669 h 1512094"/>
                <a:gd name="connsiteX18" fmla="*/ 173832 w 397669"/>
                <a:gd name="connsiteY18" fmla="*/ 71438 h 1512094"/>
                <a:gd name="connsiteX19" fmla="*/ 240507 w 397669"/>
                <a:gd name="connsiteY19" fmla="*/ 116681 h 1512094"/>
                <a:gd name="connsiteX20" fmla="*/ 309563 w 397669"/>
                <a:gd name="connsiteY20" fmla="*/ 171450 h 1512094"/>
                <a:gd name="connsiteX21" fmla="*/ 347663 w 397669"/>
                <a:gd name="connsiteY21" fmla="*/ 209550 h 1512094"/>
                <a:gd name="connsiteX22" fmla="*/ 366713 w 397669"/>
                <a:gd name="connsiteY22" fmla="*/ 233363 h 1512094"/>
                <a:gd name="connsiteX23" fmla="*/ 381000 w 397669"/>
                <a:gd name="connsiteY23" fmla="*/ 254794 h 1512094"/>
                <a:gd name="connsiteX24" fmla="*/ 390525 w 397669"/>
                <a:gd name="connsiteY24" fmla="*/ 280988 h 1512094"/>
                <a:gd name="connsiteX25" fmla="*/ 395288 w 397669"/>
                <a:gd name="connsiteY25" fmla="*/ 309563 h 1512094"/>
                <a:gd name="connsiteX26" fmla="*/ 397669 w 397669"/>
                <a:gd name="connsiteY26" fmla="*/ 345281 h 1512094"/>
                <a:gd name="connsiteX27" fmla="*/ 385763 w 397669"/>
                <a:gd name="connsiteY27" fmla="*/ 397669 h 1512094"/>
                <a:gd name="connsiteX28" fmla="*/ 364332 w 397669"/>
                <a:gd name="connsiteY28" fmla="*/ 447675 h 1512094"/>
                <a:gd name="connsiteX29" fmla="*/ 359569 w 397669"/>
                <a:gd name="connsiteY29" fmla="*/ 721519 h 1512094"/>
                <a:gd name="connsiteX30" fmla="*/ 354807 w 397669"/>
                <a:gd name="connsiteY30" fmla="*/ 1021556 h 1512094"/>
                <a:gd name="connsiteX31" fmla="*/ 350044 w 397669"/>
                <a:gd name="connsiteY31" fmla="*/ 1212056 h 1512094"/>
                <a:gd name="connsiteX32" fmla="*/ 342900 w 397669"/>
                <a:gd name="connsiteY32" fmla="*/ 1385888 h 1512094"/>
                <a:gd name="connsiteX33" fmla="*/ 338138 w 397669"/>
                <a:gd name="connsiteY33" fmla="*/ 1421606 h 1512094"/>
                <a:gd name="connsiteX34" fmla="*/ 321469 w 397669"/>
                <a:gd name="connsiteY34" fmla="*/ 1464469 h 1512094"/>
                <a:gd name="connsiteX35" fmla="*/ 304800 w 397669"/>
                <a:gd name="connsiteY35" fmla="*/ 1490663 h 1512094"/>
                <a:gd name="connsiteX36" fmla="*/ 283369 w 397669"/>
                <a:gd name="connsiteY36" fmla="*/ 1504950 h 1512094"/>
                <a:gd name="connsiteX37" fmla="*/ 271463 w 397669"/>
                <a:gd name="connsiteY37" fmla="*/ 1512094 h 1512094"/>
                <a:gd name="connsiteX38" fmla="*/ 250032 w 397669"/>
                <a:gd name="connsiteY38" fmla="*/ 1512094 h 1512094"/>
                <a:gd name="connsiteX39" fmla="*/ 221457 w 397669"/>
                <a:gd name="connsiteY39" fmla="*/ 1502569 h 1512094"/>
                <a:gd name="connsiteX40" fmla="*/ 195263 w 397669"/>
                <a:gd name="connsiteY40" fmla="*/ 1490663 h 1512094"/>
                <a:gd name="connsiteX41" fmla="*/ 176213 w 397669"/>
                <a:gd name="connsiteY41" fmla="*/ 1469231 h 1512094"/>
                <a:gd name="connsiteX42" fmla="*/ 154782 w 397669"/>
                <a:gd name="connsiteY42" fmla="*/ 1435894 h 1512094"/>
                <a:gd name="connsiteX43" fmla="*/ 121444 w 397669"/>
                <a:gd name="connsiteY43" fmla="*/ 1350169 h 1512094"/>
                <a:gd name="connsiteX44" fmla="*/ 97632 w 397669"/>
                <a:gd name="connsiteY44" fmla="*/ 1257300 h 1512094"/>
                <a:gd name="connsiteX45" fmla="*/ 97632 w 397669"/>
                <a:gd name="connsiteY45" fmla="*/ 1228725 h 1512094"/>
                <a:gd name="connsiteX46" fmla="*/ 104775 w 397669"/>
                <a:gd name="connsiteY46" fmla="*/ 1197769 h 1512094"/>
                <a:gd name="connsiteX47" fmla="*/ 116682 w 397669"/>
                <a:gd name="connsiteY47" fmla="*/ 1147763 h 1512094"/>
                <a:gd name="connsiteX48" fmla="*/ 123825 w 397669"/>
                <a:gd name="connsiteY48" fmla="*/ 1097756 h 1512094"/>
                <a:gd name="connsiteX49" fmla="*/ 130969 w 397669"/>
                <a:gd name="connsiteY49" fmla="*/ 1035844 h 1512094"/>
                <a:gd name="connsiteX50" fmla="*/ 135732 w 397669"/>
                <a:gd name="connsiteY50" fmla="*/ 992981 h 1512094"/>
                <a:gd name="connsiteX51" fmla="*/ 138113 w 397669"/>
                <a:gd name="connsiteY51" fmla="*/ 938213 h 1512094"/>
                <a:gd name="connsiteX52" fmla="*/ 138113 w 397669"/>
                <a:gd name="connsiteY52" fmla="*/ 664369 h 151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97669" h="1512094">
                  <a:moveTo>
                    <a:pt x="138113" y="664369"/>
                  </a:moveTo>
                  <a:lnTo>
                    <a:pt x="138113" y="364331"/>
                  </a:lnTo>
                  <a:lnTo>
                    <a:pt x="135732" y="316706"/>
                  </a:lnTo>
                  <a:lnTo>
                    <a:pt x="130969" y="278606"/>
                  </a:lnTo>
                  <a:lnTo>
                    <a:pt x="123825" y="242888"/>
                  </a:lnTo>
                  <a:lnTo>
                    <a:pt x="102394" y="204788"/>
                  </a:lnTo>
                  <a:lnTo>
                    <a:pt x="66675" y="152400"/>
                  </a:lnTo>
                  <a:lnTo>
                    <a:pt x="42863" y="119063"/>
                  </a:lnTo>
                  <a:lnTo>
                    <a:pt x="23813" y="95250"/>
                  </a:lnTo>
                  <a:lnTo>
                    <a:pt x="7144" y="76200"/>
                  </a:lnTo>
                  <a:lnTo>
                    <a:pt x="0" y="59531"/>
                  </a:lnTo>
                  <a:lnTo>
                    <a:pt x="0" y="35719"/>
                  </a:lnTo>
                  <a:lnTo>
                    <a:pt x="2382" y="21431"/>
                  </a:lnTo>
                  <a:lnTo>
                    <a:pt x="7144" y="11906"/>
                  </a:lnTo>
                  <a:lnTo>
                    <a:pt x="23813" y="2381"/>
                  </a:lnTo>
                  <a:lnTo>
                    <a:pt x="40482" y="0"/>
                  </a:lnTo>
                  <a:lnTo>
                    <a:pt x="69057" y="4763"/>
                  </a:lnTo>
                  <a:lnTo>
                    <a:pt x="92869" y="16669"/>
                  </a:lnTo>
                  <a:lnTo>
                    <a:pt x="173832" y="71438"/>
                  </a:lnTo>
                  <a:lnTo>
                    <a:pt x="240507" y="116681"/>
                  </a:lnTo>
                  <a:lnTo>
                    <a:pt x="309563" y="171450"/>
                  </a:lnTo>
                  <a:lnTo>
                    <a:pt x="347663" y="209550"/>
                  </a:lnTo>
                  <a:lnTo>
                    <a:pt x="366713" y="233363"/>
                  </a:lnTo>
                  <a:lnTo>
                    <a:pt x="381000" y="254794"/>
                  </a:lnTo>
                  <a:lnTo>
                    <a:pt x="390525" y="280988"/>
                  </a:lnTo>
                  <a:lnTo>
                    <a:pt x="395288" y="309563"/>
                  </a:lnTo>
                  <a:lnTo>
                    <a:pt x="397669" y="345281"/>
                  </a:lnTo>
                  <a:lnTo>
                    <a:pt x="385763" y="397669"/>
                  </a:lnTo>
                  <a:lnTo>
                    <a:pt x="364332" y="447675"/>
                  </a:lnTo>
                  <a:cubicBezTo>
                    <a:pt x="362744" y="538956"/>
                    <a:pt x="361157" y="630238"/>
                    <a:pt x="359569" y="721519"/>
                  </a:cubicBezTo>
                  <a:cubicBezTo>
                    <a:pt x="357982" y="821531"/>
                    <a:pt x="356394" y="921544"/>
                    <a:pt x="354807" y="1021556"/>
                  </a:cubicBezTo>
                  <a:lnTo>
                    <a:pt x="350044" y="1212056"/>
                  </a:lnTo>
                  <a:lnTo>
                    <a:pt x="342900" y="1385888"/>
                  </a:lnTo>
                  <a:lnTo>
                    <a:pt x="338138" y="1421606"/>
                  </a:lnTo>
                  <a:lnTo>
                    <a:pt x="321469" y="1464469"/>
                  </a:lnTo>
                  <a:lnTo>
                    <a:pt x="304800" y="1490663"/>
                  </a:lnTo>
                  <a:lnTo>
                    <a:pt x="283369" y="1504950"/>
                  </a:lnTo>
                  <a:lnTo>
                    <a:pt x="271463" y="1512094"/>
                  </a:lnTo>
                  <a:lnTo>
                    <a:pt x="250032" y="1512094"/>
                  </a:lnTo>
                  <a:lnTo>
                    <a:pt x="221457" y="1502569"/>
                  </a:lnTo>
                  <a:lnTo>
                    <a:pt x="195263" y="1490663"/>
                  </a:lnTo>
                  <a:lnTo>
                    <a:pt x="176213" y="1469231"/>
                  </a:lnTo>
                  <a:lnTo>
                    <a:pt x="154782" y="1435894"/>
                  </a:lnTo>
                  <a:lnTo>
                    <a:pt x="121444" y="1350169"/>
                  </a:lnTo>
                  <a:lnTo>
                    <a:pt x="97632" y="1257300"/>
                  </a:lnTo>
                  <a:lnTo>
                    <a:pt x="97632" y="1228725"/>
                  </a:lnTo>
                  <a:lnTo>
                    <a:pt x="104775" y="1197769"/>
                  </a:lnTo>
                  <a:lnTo>
                    <a:pt x="116682" y="1147763"/>
                  </a:lnTo>
                  <a:lnTo>
                    <a:pt x="123825" y="1097756"/>
                  </a:lnTo>
                  <a:lnTo>
                    <a:pt x="130969" y="1035844"/>
                  </a:lnTo>
                  <a:lnTo>
                    <a:pt x="135732" y="992981"/>
                  </a:lnTo>
                  <a:lnTo>
                    <a:pt x="138113" y="938213"/>
                  </a:lnTo>
                  <a:lnTo>
                    <a:pt x="138113" y="6643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47">
              <a:extLst>
                <a:ext uri="{FF2B5EF4-FFF2-40B4-BE49-F238E27FC236}">
                  <a16:creationId xmlns:a16="http://schemas.microsoft.com/office/drawing/2014/main" id="{7051D0EA-AA02-477B-B1D7-3E1AEAD6C8B5}"/>
                </a:ext>
              </a:extLst>
            </p:cNvPr>
            <p:cNvSpPr/>
            <p:nvPr/>
          </p:nvSpPr>
          <p:spPr>
            <a:xfrm>
              <a:off x="5764213" y="3514725"/>
              <a:ext cx="546100" cy="636588"/>
            </a:xfrm>
            <a:custGeom>
              <a:avLst/>
              <a:gdLst>
                <a:gd name="connsiteX0" fmla="*/ 211932 w 545307"/>
                <a:gd name="connsiteY0" fmla="*/ 330994 h 635794"/>
                <a:gd name="connsiteX1" fmla="*/ 211932 w 545307"/>
                <a:gd name="connsiteY1" fmla="*/ 433388 h 635794"/>
                <a:gd name="connsiteX2" fmla="*/ 209550 w 545307"/>
                <a:gd name="connsiteY2" fmla="*/ 635794 h 635794"/>
                <a:gd name="connsiteX3" fmla="*/ 507207 w 545307"/>
                <a:gd name="connsiteY3" fmla="*/ 602456 h 635794"/>
                <a:gd name="connsiteX4" fmla="*/ 500063 w 545307"/>
                <a:gd name="connsiteY4" fmla="*/ 490538 h 635794"/>
                <a:gd name="connsiteX5" fmla="*/ 495300 w 545307"/>
                <a:gd name="connsiteY5" fmla="*/ 426244 h 635794"/>
                <a:gd name="connsiteX6" fmla="*/ 500063 w 545307"/>
                <a:gd name="connsiteY6" fmla="*/ 376238 h 635794"/>
                <a:gd name="connsiteX7" fmla="*/ 504825 w 545307"/>
                <a:gd name="connsiteY7" fmla="*/ 333375 h 635794"/>
                <a:gd name="connsiteX8" fmla="*/ 519113 w 545307"/>
                <a:gd name="connsiteY8" fmla="*/ 285750 h 635794"/>
                <a:gd name="connsiteX9" fmla="*/ 535782 w 545307"/>
                <a:gd name="connsiteY9" fmla="*/ 252413 h 635794"/>
                <a:gd name="connsiteX10" fmla="*/ 545307 w 545307"/>
                <a:gd name="connsiteY10" fmla="*/ 235744 h 635794"/>
                <a:gd name="connsiteX11" fmla="*/ 545307 w 545307"/>
                <a:gd name="connsiteY11" fmla="*/ 226219 h 635794"/>
                <a:gd name="connsiteX12" fmla="*/ 535782 w 545307"/>
                <a:gd name="connsiteY12" fmla="*/ 202406 h 635794"/>
                <a:gd name="connsiteX13" fmla="*/ 511969 w 545307"/>
                <a:gd name="connsiteY13" fmla="*/ 164306 h 635794"/>
                <a:gd name="connsiteX14" fmla="*/ 485775 w 545307"/>
                <a:gd name="connsiteY14" fmla="*/ 135731 h 635794"/>
                <a:gd name="connsiteX15" fmla="*/ 466725 w 545307"/>
                <a:gd name="connsiteY15" fmla="*/ 116681 h 635794"/>
                <a:gd name="connsiteX16" fmla="*/ 433388 w 545307"/>
                <a:gd name="connsiteY16" fmla="*/ 92869 h 635794"/>
                <a:gd name="connsiteX17" fmla="*/ 404813 w 545307"/>
                <a:gd name="connsiteY17" fmla="*/ 78581 h 635794"/>
                <a:gd name="connsiteX18" fmla="*/ 354807 w 545307"/>
                <a:gd name="connsiteY18" fmla="*/ 57150 h 635794"/>
                <a:gd name="connsiteX19" fmla="*/ 302419 w 545307"/>
                <a:gd name="connsiteY19" fmla="*/ 38100 h 635794"/>
                <a:gd name="connsiteX20" fmla="*/ 226219 w 545307"/>
                <a:gd name="connsiteY20" fmla="*/ 19050 h 635794"/>
                <a:gd name="connsiteX21" fmla="*/ 171450 w 545307"/>
                <a:gd name="connsiteY21" fmla="*/ 9525 h 635794"/>
                <a:gd name="connsiteX22" fmla="*/ 59532 w 545307"/>
                <a:gd name="connsiteY22" fmla="*/ 0 h 635794"/>
                <a:gd name="connsiteX23" fmla="*/ 0 w 545307"/>
                <a:gd name="connsiteY23" fmla="*/ 4763 h 635794"/>
                <a:gd name="connsiteX24" fmla="*/ 14288 w 545307"/>
                <a:gd name="connsiteY24" fmla="*/ 114300 h 635794"/>
                <a:gd name="connsiteX25" fmla="*/ 83344 w 545307"/>
                <a:gd name="connsiteY25" fmla="*/ 111919 h 635794"/>
                <a:gd name="connsiteX26" fmla="*/ 102394 w 545307"/>
                <a:gd name="connsiteY26" fmla="*/ 116681 h 635794"/>
                <a:gd name="connsiteX27" fmla="*/ 119063 w 545307"/>
                <a:gd name="connsiteY27" fmla="*/ 121444 h 635794"/>
                <a:gd name="connsiteX28" fmla="*/ 140494 w 545307"/>
                <a:gd name="connsiteY28" fmla="*/ 135731 h 635794"/>
                <a:gd name="connsiteX29" fmla="*/ 164307 w 545307"/>
                <a:gd name="connsiteY29" fmla="*/ 157163 h 635794"/>
                <a:gd name="connsiteX30" fmla="*/ 178594 w 545307"/>
                <a:gd name="connsiteY30" fmla="*/ 180975 h 635794"/>
                <a:gd name="connsiteX31" fmla="*/ 195263 w 545307"/>
                <a:gd name="connsiteY31" fmla="*/ 211931 h 635794"/>
                <a:gd name="connsiteX32" fmla="*/ 207169 w 545307"/>
                <a:gd name="connsiteY32" fmla="*/ 257175 h 635794"/>
                <a:gd name="connsiteX33" fmla="*/ 211932 w 545307"/>
                <a:gd name="connsiteY33" fmla="*/ 330994 h 63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45307" h="635794">
                  <a:moveTo>
                    <a:pt x="211932" y="330994"/>
                  </a:moveTo>
                  <a:lnTo>
                    <a:pt x="211932" y="433388"/>
                  </a:lnTo>
                  <a:lnTo>
                    <a:pt x="209550" y="635794"/>
                  </a:lnTo>
                  <a:lnTo>
                    <a:pt x="507207" y="602456"/>
                  </a:lnTo>
                  <a:lnTo>
                    <a:pt x="500063" y="490538"/>
                  </a:lnTo>
                  <a:lnTo>
                    <a:pt x="495300" y="426244"/>
                  </a:lnTo>
                  <a:lnTo>
                    <a:pt x="500063" y="376238"/>
                  </a:lnTo>
                  <a:lnTo>
                    <a:pt x="504825" y="333375"/>
                  </a:lnTo>
                  <a:lnTo>
                    <a:pt x="519113" y="285750"/>
                  </a:lnTo>
                  <a:lnTo>
                    <a:pt x="535782" y="252413"/>
                  </a:lnTo>
                  <a:lnTo>
                    <a:pt x="545307" y="235744"/>
                  </a:lnTo>
                  <a:lnTo>
                    <a:pt x="545307" y="226219"/>
                  </a:lnTo>
                  <a:lnTo>
                    <a:pt x="535782" y="202406"/>
                  </a:lnTo>
                  <a:lnTo>
                    <a:pt x="511969" y="164306"/>
                  </a:lnTo>
                  <a:lnTo>
                    <a:pt x="485775" y="135731"/>
                  </a:lnTo>
                  <a:lnTo>
                    <a:pt x="466725" y="116681"/>
                  </a:lnTo>
                  <a:lnTo>
                    <a:pt x="433388" y="92869"/>
                  </a:lnTo>
                  <a:lnTo>
                    <a:pt x="404813" y="78581"/>
                  </a:lnTo>
                  <a:lnTo>
                    <a:pt x="354807" y="57150"/>
                  </a:lnTo>
                  <a:lnTo>
                    <a:pt x="302419" y="38100"/>
                  </a:lnTo>
                  <a:lnTo>
                    <a:pt x="226219" y="19050"/>
                  </a:lnTo>
                  <a:lnTo>
                    <a:pt x="171450" y="9525"/>
                  </a:lnTo>
                  <a:lnTo>
                    <a:pt x="59532" y="0"/>
                  </a:lnTo>
                  <a:lnTo>
                    <a:pt x="0" y="4763"/>
                  </a:lnTo>
                  <a:lnTo>
                    <a:pt x="14288" y="114300"/>
                  </a:lnTo>
                  <a:lnTo>
                    <a:pt x="83344" y="111919"/>
                  </a:lnTo>
                  <a:lnTo>
                    <a:pt x="102394" y="116681"/>
                  </a:lnTo>
                  <a:lnTo>
                    <a:pt x="119063" y="121444"/>
                  </a:lnTo>
                  <a:lnTo>
                    <a:pt x="140494" y="135731"/>
                  </a:lnTo>
                  <a:lnTo>
                    <a:pt x="164307" y="157163"/>
                  </a:lnTo>
                  <a:lnTo>
                    <a:pt x="178594" y="180975"/>
                  </a:lnTo>
                  <a:lnTo>
                    <a:pt x="195263" y="211931"/>
                  </a:lnTo>
                  <a:lnTo>
                    <a:pt x="207169" y="257175"/>
                  </a:lnTo>
                  <a:lnTo>
                    <a:pt x="211932" y="3309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52">
              <a:extLst>
                <a:ext uri="{FF2B5EF4-FFF2-40B4-BE49-F238E27FC236}">
                  <a16:creationId xmlns:a16="http://schemas.microsoft.com/office/drawing/2014/main" id="{0E7AA7A5-7D22-4614-BF5D-0CA844EB5BC9}"/>
                </a:ext>
              </a:extLst>
            </p:cNvPr>
            <p:cNvSpPr/>
            <p:nvPr/>
          </p:nvSpPr>
          <p:spPr>
            <a:xfrm>
              <a:off x="6430964" y="4233863"/>
              <a:ext cx="974725" cy="755650"/>
            </a:xfrm>
            <a:custGeom>
              <a:avLst/>
              <a:gdLst>
                <a:gd name="connsiteX0" fmla="*/ 266700 w 973932"/>
                <a:gd name="connsiteY0" fmla="*/ 502443 h 754856"/>
                <a:gd name="connsiteX1" fmla="*/ 328613 w 973932"/>
                <a:gd name="connsiteY1" fmla="*/ 450056 h 754856"/>
                <a:gd name="connsiteX2" fmla="*/ 411957 w 973932"/>
                <a:gd name="connsiteY2" fmla="*/ 376237 h 754856"/>
                <a:gd name="connsiteX3" fmla="*/ 516732 w 973932"/>
                <a:gd name="connsiteY3" fmla="*/ 276225 h 754856"/>
                <a:gd name="connsiteX4" fmla="*/ 564357 w 973932"/>
                <a:gd name="connsiteY4" fmla="*/ 228600 h 754856"/>
                <a:gd name="connsiteX5" fmla="*/ 571500 w 973932"/>
                <a:gd name="connsiteY5" fmla="*/ 211931 h 754856"/>
                <a:gd name="connsiteX6" fmla="*/ 571500 w 973932"/>
                <a:gd name="connsiteY6" fmla="*/ 183356 h 754856"/>
                <a:gd name="connsiteX7" fmla="*/ 571500 w 973932"/>
                <a:gd name="connsiteY7" fmla="*/ 161925 h 754856"/>
                <a:gd name="connsiteX8" fmla="*/ 564357 w 973932"/>
                <a:gd name="connsiteY8" fmla="*/ 150018 h 754856"/>
                <a:gd name="connsiteX9" fmla="*/ 538163 w 973932"/>
                <a:gd name="connsiteY9" fmla="*/ 123825 h 754856"/>
                <a:gd name="connsiteX10" fmla="*/ 495300 w 973932"/>
                <a:gd name="connsiteY10" fmla="*/ 80962 h 754856"/>
                <a:gd name="connsiteX11" fmla="*/ 469107 w 973932"/>
                <a:gd name="connsiteY11" fmla="*/ 52387 h 754856"/>
                <a:gd name="connsiteX12" fmla="*/ 457200 w 973932"/>
                <a:gd name="connsiteY12" fmla="*/ 33337 h 754856"/>
                <a:gd name="connsiteX13" fmla="*/ 457200 w 973932"/>
                <a:gd name="connsiteY13" fmla="*/ 19050 h 754856"/>
                <a:gd name="connsiteX14" fmla="*/ 464344 w 973932"/>
                <a:gd name="connsiteY14" fmla="*/ 7143 h 754856"/>
                <a:gd name="connsiteX15" fmla="*/ 488157 w 973932"/>
                <a:gd name="connsiteY15" fmla="*/ 0 h 754856"/>
                <a:gd name="connsiteX16" fmla="*/ 523875 w 973932"/>
                <a:gd name="connsiteY16" fmla="*/ 7143 h 754856"/>
                <a:gd name="connsiteX17" fmla="*/ 619125 w 973932"/>
                <a:gd name="connsiteY17" fmla="*/ 47625 h 754856"/>
                <a:gd name="connsiteX18" fmla="*/ 692944 w 973932"/>
                <a:gd name="connsiteY18" fmla="*/ 83343 h 754856"/>
                <a:gd name="connsiteX19" fmla="*/ 752475 w 973932"/>
                <a:gd name="connsiteY19" fmla="*/ 119062 h 754856"/>
                <a:gd name="connsiteX20" fmla="*/ 821532 w 973932"/>
                <a:gd name="connsiteY20" fmla="*/ 166687 h 754856"/>
                <a:gd name="connsiteX21" fmla="*/ 878682 w 973932"/>
                <a:gd name="connsiteY21" fmla="*/ 214312 h 754856"/>
                <a:gd name="connsiteX22" fmla="*/ 921544 w 973932"/>
                <a:gd name="connsiteY22" fmla="*/ 254793 h 754856"/>
                <a:gd name="connsiteX23" fmla="*/ 947738 w 973932"/>
                <a:gd name="connsiteY23" fmla="*/ 285750 h 754856"/>
                <a:gd name="connsiteX24" fmla="*/ 964407 w 973932"/>
                <a:gd name="connsiteY24" fmla="*/ 311943 h 754856"/>
                <a:gd name="connsiteX25" fmla="*/ 973932 w 973932"/>
                <a:gd name="connsiteY25" fmla="*/ 342900 h 754856"/>
                <a:gd name="connsiteX26" fmla="*/ 973932 w 973932"/>
                <a:gd name="connsiteY26" fmla="*/ 366712 h 754856"/>
                <a:gd name="connsiteX27" fmla="*/ 966788 w 973932"/>
                <a:gd name="connsiteY27" fmla="*/ 390525 h 754856"/>
                <a:gd name="connsiteX28" fmla="*/ 950119 w 973932"/>
                <a:gd name="connsiteY28" fmla="*/ 400050 h 754856"/>
                <a:gd name="connsiteX29" fmla="*/ 914400 w 973932"/>
                <a:gd name="connsiteY29" fmla="*/ 402431 h 754856"/>
                <a:gd name="connsiteX30" fmla="*/ 821532 w 973932"/>
                <a:gd name="connsiteY30" fmla="*/ 411956 h 754856"/>
                <a:gd name="connsiteX31" fmla="*/ 733425 w 973932"/>
                <a:gd name="connsiteY31" fmla="*/ 431006 h 754856"/>
                <a:gd name="connsiteX32" fmla="*/ 671513 w 973932"/>
                <a:gd name="connsiteY32" fmla="*/ 450056 h 754856"/>
                <a:gd name="connsiteX33" fmla="*/ 597694 w 973932"/>
                <a:gd name="connsiteY33" fmla="*/ 478631 h 754856"/>
                <a:gd name="connsiteX34" fmla="*/ 473869 w 973932"/>
                <a:gd name="connsiteY34" fmla="*/ 540543 h 754856"/>
                <a:gd name="connsiteX35" fmla="*/ 302419 w 973932"/>
                <a:gd name="connsiteY35" fmla="*/ 628650 h 754856"/>
                <a:gd name="connsiteX36" fmla="*/ 173832 w 973932"/>
                <a:gd name="connsiteY36" fmla="*/ 700087 h 754856"/>
                <a:gd name="connsiteX37" fmla="*/ 78582 w 973932"/>
                <a:gd name="connsiteY37" fmla="*/ 754856 h 754856"/>
                <a:gd name="connsiteX38" fmla="*/ 0 w 973932"/>
                <a:gd name="connsiteY38" fmla="*/ 690562 h 754856"/>
                <a:gd name="connsiteX39" fmla="*/ 78582 w 973932"/>
                <a:gd name="connsiteY39" fmla="*/ 638175 h 754856"/>
                <a:gd name="connsiteX40" fmla="*/ 157163 w 973932"/>
                <a:gd name="connsiteY40" fmla="*/ 583406 h 754856"/>
                <a:gd name="connsiteX41" fmla="*/ 266700 w 973932"/>
                <a:gd name="connsiteY41" fmla="*/ 502443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73932" h="754856">
                  <a:moveTo>
                    <a:pt x="266700" y="502443"/>
                  </a:moveTo>
                  <a:lnTo>
                    <a:pt x="328613" y="450056"/>
                  </a:lnTo>
                  <a:lnTo>
                    <a:pt x="411957" y="376237"/>
                  </a:lnTo>
                  <a:lnTo>
                    <a:pt x="516732" y="276225"/>
                  </a:lnTo>
                  <a:lnTo>
                    <a:pt x="564357" y="228600"/>
                  </a:lnTo>
                  <a:lnTo>
                    <a:pt x="571500" y="211931"/>
                  </a:lnTo>
                  <a:lnTo>
                    <a:pt x="571500" y="183356"/>
                  </a:lnTo>
                  <a:lnTo>
                    <a:pt x="571500" y="161925"/>
                  </a:lnTo>
                  <a:lnTo>
                    <a:pt x="564357" y="150018"/>
                  </a:lnTo>
                  <a:lnTo>
                    <a:pt x="538163" y="123825"/>
                  </a:lnTo>
                  <a:lnTo>
                    <a:pt x="495300" y="80962"/>
                  </a:lnTo>
                  <a:lnTo>
                    <a:pt x="469107" y="52387"/>
                  </a:lnTo>
                  <a:lnTo>
                    <a:pt x="457200" y="33337"/>
                  </a:lnTo>
                  <a:lnTo>
                    <a:pt x="457200" y="19050"/>
                  </a:lnTo>
                  <a:lnTo>
                    <a:pt x="464344" y="7143"/>
                  </a:lnTo>
                  <a:lnTo>
                    <a:pt x="488157" y="0"/>
                  </a:lnTo>
                  <a:lnTo>
                    <a:pt x="523875" y="7143"/>
                  </a:lnTo>
                  <a:lnTo>
                    <a:pt x="619125" y="47625"/>
                  </a:lnTo>
                  <a:lnTo>
                    <a:pt x="692944" y="83343"/>
                  </a:lnTo>
                  <a:lnTo>
                    <a:pt x="752475" y="119062"/>
                  </a:lnTo>
                  <a:lnTo>
                    <a:pt x="821532" y="166687"/>
                  </a:lnTo>
                  <a:lnTo>
                    <a:pt x="878682" y="214312"/>
                  </a:lnTo>
                  <a:lnTo>
                    <a:pt x="921544" y="254793"/>
                  </a:lnTo>
                  <a:lnTo>
                    <a:pt x="947738" y="285750"/>
                  </a:lnTo>
                  <a:lnTo>
                    <a:pt x="964407" y="311943"/>
                  </a:lnTo>
                  <a:lnTo>
                    <a:pt x="973932" y="342900"/>
                  </a:lnTo>
                  <a:lnTo>
                    <a:pt x="973932" y="366712"/>
                  </a:lnTo>
                  <a:lnTo>
                    <a:pt x="966788" y="390525"/>
                  </a:lnTo>
                  <a:lnTo>
                    <a:pt x="950119" y="400050"/>
                  </a:lnTo>
                  <a:lnTo>
                    <a:pt x="914400" y="402431"/>
                  </a:lnTo>
                  <a:lnTo>
                    <a:pt x="821532" y="411956"/>
                  </a:lnTo>
                  <a:lnTo>
                    <a:pt x="733425" y="431006"/>
                  </a:lnTo>
                  <a:lnTo>
                    <a:pt x="671513" y="450056"/>
                  </a:lnTo>
                  <a:lnTo>
                    <a:pt x="597694" y="478631"/>
                  </a:lnTo>
                  <a:lnTo>
                    <a:pt x="473869" y="540543"/>
                  </a:lnTo>
                  <a:lnTo>
                    <a:pt x="302419" y="628650"/>
                  </a:lnTo>
                  <a:lnTo>
                    <a:pt x="173832" y="700087"/>
                  </a:lnTo>
                  <a:lnTo>
                    <a:pt x="78582" y="754856"/>
                  </a:lnTo>
                  <a:lnTo>
                    <a:pt x="0" y="690562"/>
                  </a:lnTo>
                  <a:lnTo>
                    <a:pt x="78582" y="638175"/>
                  </a:lnTo>
                  <a:lnTo>
                    <a:pt x="157163" y="583406"/>
                  </a:lnTo>
                  <a:lnTo>
                    <a:pt x="266700" y="50244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37">
              <a:extLst>
                <a:ext uri="{FF2B5EF4-FFF2-40B4-BE49-F238E27FC236}">
                  <a16:creationId xmlns:a16="http://schemas.microsoft.com/office/drawing/2014/main" id="{BC5AFFCB-677F-4499-A74C-5B86BD3E9356}"/>
                </a:ext>
              </a:extLst>
            </p:cNvPr>
            <p:cNvSpPr/>
            <p:nvPr/>
          </p:nvSpPr>
          <p:spPr>
            <a:xfrm>
              <a:off x="4257675" y="1736725"/>
              <a:ext cx="1627188" cy="357188"/>
            </a:xfrm>
            <a:custGeom>
              <a:avLst/>
              <a:gdLst>
                <a:gd name="connsiteX0" fmla="*/ 1219200 w 1626394"/>
                <a:gd name="connsiteY0" fmla="*/ 257175 h 357188"/>
                <a:gd name="connsiteX1" fmla="*/ 1054894 w 1626394"/>
                <a:gd name="connsiteY1" fmla="*/ 285750 h 357188"/>
                <a:gd name="connsiteX2" fmla="*/ 892969 w 1626394"/>
                <a:gd name="connsiteY2" fmla="*/ 316706 h 357188"/>
                <a:gd name="connsiteX3" fmla="*/ 683419 w 1626394"/>
                <a:gd name="connsiteY3" fmla="*/ 338138 h 357188"/>
                <a:gd name="connsiteX4" fmla="*/ 569119 w 1626394"/>
                <a:gd name="connsiteY4" fmla="*/ 352425 h 357188"/>
                <a:gd name="connsiteX5" fmla="*/ 485775 w 1626394"/>
                <a:gd name="connsiteY5" fmla="*/ 357188 h 357188"/>
                <a:gd name="connsiteX6" fmla="*/ 340519 w 1626394"/>
                <a:gd name="connsiteY6" fmla="*/ 357188 h 357188"/>
                <a:gd name="connsiteX7" fmla="*/ 292894 w 1626394"/>
                <a:gd name="connsiteY7" fmla="*/ 352425 h 357188"/>
                <a:gd name="connsiteX8" fmla="*/ 240506 w 1626394"/>
                <a:gd name="connsiteY8" fmla="*/ 340519 h 357188"/>
                <a:gd name="connsiteX9" fmla="*/ 173831 w 1626394"/>
                <a:gd name="connsiteY9" fmla="*/ 323850 h 357188"/>
                <a:gd name="connsiteX10" fmla="*/ 119063 w 1626394"/>
                <a:gd name="connsiteY10" fmla="*/ 307181 h 357188"/>
                <a:gd name="connsiteX11" fmla="*/ 23813 w 1626394"/>
                <a:gd name="connsiteY11" fmla="*/ 273844 h 357188"/>
                <a:gd name="connsiteX12" fmla="*/ 0 w 1626394"/>
                <a:gd name="connsiteY12" fmla="*/ 259556 h 357188"/>
                <a:gd name="connsiteX13" fmla="*/ 92869 w 1626394"/>
                <a:gd name="connsiteY13" fmla="*/ 150019 h 357188"/>
                <a:gd name="connsiteX14" fmla="*/ 178594 w 1626394"/>
                <a:gd name="connsiteY14" fmla="*/ 185738 h 357188"/>
                <a:gd name="connsiteX15" fmla="*/ 245269 w 1626394"/>
                <a:gd name="connsiteY15" fmla="*/ 204788 h 357188"/>
                <a:gd name="connsiteX16" fmla="*/ 309563 w 1626394"/>
                <a:gd name="connsiteY16" fmla="*/ 219075 h 357188"/>
                <a:gd name="connsiteX17" fmla="*/ 354806 w 1626394"/>
                <a:gd name="connsiteY17" fmla="*/ 221456 h 357188"/>
                <a:gd name="connsiteX18" fmla="*/ 426244 w 1626394"/>
                <a:gd name="connsiteY18" fmla="*/ 219075 h 357188"/>
                <a:gd name="connsiteX19" fmla="*/ 521494 w 1626394"/>
                <a:gd name="connsiteY19" fmla="*/ 209550 h 357188"/>
                <a:gd name="connsiteX20" fmla="*/ 635794 w 1626394"/>
                <a:gd name="connsiteY20" fmla="*/ 190500 h 357188"/>
                <a:gd name="connsiteX21" fmla="*/ 735806 w 1626394"/>
                <a:gd name="connsiteY21" fmla="*/ 171450 h 357188"/>
                <a:gd name="connsiteX22" fmla="*/ 916781 w 1626394"/>
                <a:gd name="connsiteY22" fmla="*/ 130969 h 357188"/>
                <a:gd name="connsiteX23" fmla="*/ 1016794 w 1626394"/>
                <a:gd name="connsiteY23" fmla="*/ 116681 h 357188"/>
                <a:gd name="connsiteX24" fmla="*/ 1102519 w 1626394"/>
                <a:gd name="connsiteY24" fmla="*/ 97631 h 357188"/>
                <a:gd name="connsiteX25" fmla="*/ 1157288 w 1626394"/>
                <a:gd name="connsiteY25" fmla="*/ 83344 h 357188"/>
                <a:gd name="connsiteX26" fmla="*/ 1243013 w 1626394"/>
                <a:gd name="connsiteY26" fmla="*/ 52388 h 357188"/>
                <a:gd name="connsiteX27" fmla="*/ 1283494 w 1626394"/>
                <a:gd name="connsiteY27" fmla="*/ 33338 h 357188"/>
                <a:gd name="connsiteX28" fmla="*/ 1302544 w 1626394"/>
                <a:gd name="connsiteY28" fmla="*/ 16669 h 357188"/>
                <a:gd name="connsiteX29" fmla="*/ 1326356 w 1626394"/>
                <a:gd name="connsiteY29" fmla="*/ 0 h 357188"/>
                <a:gd name="connsiteX30" fmla="*/ 1347788 w 1626394"/>
                <a:gd name="connsiteY30" fmla="*/ 0 h 357188"/>
                <a:gd name="connsiteX31" fmla="*/ 1397794 w 1626394"/>
                <a:gd name="connsiteY31" fmla="*/ 4763 h 357188"/>
                <a:gd name="connsiteX32" fmla="*/ 1473994 w 1626394"/>
                <a:gd name="connsiteY32" fmla="*/ 23813 h 357188"/>
                <a:gd name="connsiteX33" fmla="*/ 1569244 w 1626394"/>
                <a:gd name="connsiteY33" fmla="*/ 66675 h 357188"/>
                <a:gd name="connsiteX34" fmla="*/ 1600200 w 1626394"/>
                <a:gd name="connsiteY34" fmla="*/ 80963 h 357188"/>
                <a:gd name="connsiteX35" fmla="*/ 1614488 w 1626394"/>
                <a:gd name="connsiteY35" fmla="*/ 88106 h 357188"/>
                <a:gd name="connsiteX36" fmla="*/ 1621631 w 1626394"/>
                <a:gd name="connsiteY36" fmla="*/ 102394 h 357188"/>
                <a:gd name="connsiteX37" fmla="*/ 1626394 w 1626394"/>
                <a:gd name="connsiteY37" fmla="*/ 126206 h 357188"/>
                <a:gd name="connsiteX38" fmla="*/ 1616869 w 1626394"/>
                <a:gd name="connsiteY38" fmla="*/ 157163 h 357188"/>
                <a:gd name="connsiteX39" fmla="*/ 1595438 w 1626394"/>
                <a:gd name="connsiteY39" fmla="*/ 183356 h 357188"/>
                <a:gd name="connsiteX40" fmla="*/ 1564481 w 1626394"/>
                <a:gd name="connsiteY40" fmla="*/ 202406 h 357188"/>
                <a:gd name="connsiteX41" fmla="*/ 1488281 w 1626394"/>
                <a:gd name="connsiteY41" fmla="*/ 214313 h 357188"/>
                <a:gd name="connsiteX42" fmla="*/ 1295400 w 1626394"/>
                <a:gd name="connsiteY42" fmla="*/ 245269 h 357188"/>
                <a:gd name="connsiteX43" fmla="*/ 1219200 w 1626394"/>
                <a:gd name="connsiteY43" fmla="*/ 257175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626394" h="357188">
                  <a:moveTo>
                    <a:pt x="1219200" y="257175"/>
                  </a:moveTo>
                  <a:lnTo>
                    <a:pt x="1054894" y="285750"/>
                  </a:lnTo>
                  <a:lnTo>
                    <a:pt x="892969" y="316706"/>
                  </a:lnTo>
                  <a:lnTo>
                    <a:pt x="683419" y="338138"/>
                  </a:lnTo>
                  <a:lnTo>
                    <a:pt x="569119" y="352425"/>
                  </a:lnTo>
                  <a:lnTo>
                    <a:pt x="485775" y="357188"/>
                  </a:lnTo>
                  <a:lnTo>
                    <a:pt x="340519" y="357188"/>
                  </a:lnTo>
                  <a:lnTo>
                    <a:pt x="292894" y="352425"/>
                  </a:lnTo>
                  <a:lnTo>
                    <a:pt x="240506" y="340519"/>
                  </a:lnTo>
                  <a:lnTo>
                    <a:pt x="173831" y="323850"/>
                  </a:lnTo>
                  <a:lnTo>
                    <a:pt x="119063" y="307181"/>
                  </a:lnTo>
                  <a:lnTo>
                    <a:pt x="23813" y="273844"/>
                  </a:lnTo>
                  <a:lnTo>
                    <a:pt x="0" y="259556"/>
                  </a:lnTo>
                  <a:lnTo>
                    <a:pt x="92869" y="150019"/>
                  </a:lnTo>
                  <a:lnTo>
                    <a:pt x="178594" y="185738"/>
                  </a:lnTo>
                  <a:lnTo>
                    <a:pt x="245269" y="204788"/>
                  </a:lnTo>
                  <a:lnTo>
                    <a:pt x="309563" y="219075"/>
                  </a:lnTo>
                  <a:lnTo>
                    <a:pt x="354806" y="221456"/>
                  </a:lnTo>
                  <a:lnTo>
                    <a:pt x="426244" y="219075"/>
                  </a:lnTo>
                  <a:lnTo>
                    <a:pt x="521494" y="209550"/>
                  </a:lnTo>
                  <a:lnTo>
                    <a:pt x="635794" y="190500"/>
                  </a:lnTo>
                  <a:lnTo>
                    <a:pt x="735806" y="171450"/>
                  </a:lnTo>
                  <a:lnTo>
                    <a:pt x="916781" y="130969"/>
                  </a:lnTo>
                  <a:lnTo>
                    <a:pt x="1016794" y="116681"/>
                  </a:lnTo>
                  <a:lnTo>
                    <a:pt x="1102519" y="97631"/>
                  </a:lnTo>
                  <a:lnTo>
                    <a:pt x="1157288" y="83344"/>
                  </a:lnTo>
                  <a:lnTo>
                    <a:pt x="1243013" y="52388"/>
                  </a:lnTo>
                  <a:lnTo>
                    <a:pt x="1283494" y="33338"/>
                  </a:lnTo>
                  <a:lnTo>
                    <a:pt x="1302544" y="16669"/>
                  </a:lnTo>
                  <a:lnTo>
                    <a:pt x="1326356" y="0"/>
                  </a:lnTo>
                  <a:lnTo>
                    <a:pt x="1347788" y="0"/>
                  </a:lnTo>
                  <a:lnTo>
                    <a:pt x="1397794" y="4763"/>
                  </a:lnTo>
                  <a:lnTo>
                    <a:pt x="1473994" y="23813"/>
                  </a:lnTo>
                  <a:lnTo>
                    <a:pt x="1569244" y="66675"/>
                  </a:lnTo>
                  <a:lnTo>
                    <a:pt x="1600200" y="80963"/>
                  </a:lnTo>
                  <a:lnTo>
                    <a:pt x="1614488" y="88106"/>
                  </a:lnTo>
                  <a:lnTo>
                    <a:pt x="1621631" y="102394"/>
                  </a:lnTo>
                  <a:lnTo>
                    <a:pt x="1626394" y="126206"/>
                  </a:lnTo>
                  <a:lnTo>
                    <a:pt x="1616869" y="157163"/>
                  </a:lnTo>
                  <a:lnTo>
                    <a:pt x="1595438" y="183356"/>
                  </a:lnTo>
                  <a:lnTo>
                    <a:pt x="1564481" y="202406"/>
                  </a:lnTo>
                  <a:lnTo>
                    <a:pt x="1488281" y="214313"/>
                  </a:lnTo>
                  <a:lnTo>
                    <a:pt x="1295400" y="245269"/>
                  </a:lnTo>
                  <a:lnTo>
                    <a:pt x="1219200" y="2571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38">
              <a:extLst>
                <a:ext uri="{FF2B5EF4-FFF2-40B4-BE49-F238E27FC236}">
                  <a16:creationId xmlns:a16="http://schemas.microsoft.com/office/drawing/2014/main" id="{4CD287F3-E9C5-41C0-82B9-D45FC815C061}"/>
                </a:ext>
              </a:extLst>
            </p:cNvPr>
            <p:cNvSpPr/>
            <p:nvPr/>
          </p:nvSpPr>
          <p:spPr>
            <a:xfrm>
              <a:off x="3795714" y="2230439"/>
              <a:ext cx="2433637" cy="530225"/>
            </a:xfrm>
            <a:custGeom>
              <a:avLst/>
              <a:gdLst>
                <a:gd name="connsiteX0" fmla="*/ 766762 w 2433637"/>
                <a:gd name="connsiteY0" fmla="*/ 247650 h 531019"/>
                <a:gd name="connsiteX1" fmla="*/ 962025 w 2433637"/>
                <a:gd name="connsiteY1" fmla="*/ 211931 h 531019"/>
                <a:gd name="connsiteX2" fmla="*/ 1188243 w 2433637"/>
                <a:gd name="connsiteY2" fmla="*/ 171450 h 531019"/>
                <a:gd name="connsiteX3" fmla="*/ 1359693 w 2433637"/>
                <a:gd name="connsiteY3" fmla="*/ 133350 h 531019"/>
                <a:gd name="connsiteX4" fmla="*/ 1502568 w 2433637"/>
                <a:gd name="connsiteY4" fmla="*/ 121444 h 531019"/>
                <a:gd name="connsiteX5" fmla="*/ 1726406 w 2433637"/>
                <a:gd name="connsiteY5" fmla="*/ 88106 h 531019"/>
                <a:gd name="connsiteX6" fmla="*/ 1869281 w 2433637"/>
                <a:gd name="connsiteY6" fmla="*/ 64294 h 531019"/>
                <a:gd name="connsiteX7" fmla="*/ 1971675 w 2433637"/>
                <a:gd name="connsiteY7" fmla="*/ 42862 h 531019"/>
                <a:gd name="connsiteX8" fmla="*/ 2002631 w 2433637"/>
                <a:gd name="connsiteY8" fmla="*/ 33337 h 531019"/>
                <a:gd name="connsiteX9" fmla="*/ 2038350 w 2433637"/>
                <a:gd name="connsiteY9" fmla="*/ 16669 h 531019"/>
                <a:gd name="connsiteX10" fmla="*/ 2059781 w 2433637"/>
                <a:gd name="connsiteY10" fmla="*/ 2381 h 531019"/>
                <a:gd name="connsiteX11" fmla="*/ 2081212 w 2433637"/>
                <a:gd name="connsiteY11" fmla="*/ 0 h 531019"/>
                <a:gd name="connsiteX12" fmla="*/ 2126456 w 2433637"/>
                <a:gd name="connsiteY12" fmla="*/ 9525 h 531019"/>
                <a:gd name="connsiteX13" fmla="*/ 2205037 w 2433637"/>
                <a:gd name="connsiteY13" fmla="*/ 30956 h 531019"/>
                <a:gd name="connsiteX14" fmla="*/ 2264568 w 2433637"/>
                <a:gd name="connsiteY14" fmla="*/ 52387 h 531019"/>
                <a:gd name="connsiteX15" fmla="*/ 2314575 w 2433637"/>
                <a:gd name="connsiteY15" fmla="*/ 73819 h 531019"/>
                <a:gd name="connsiteX16" fmla="*/ 2371725 w 2433637"/>
                <a:gd name="connsiteY16" fmla="*/ 104775 h 531019"/>
                <a:gd name="connsiteX17" fmla="*/ 2400300 w 2433637"/>
                <a:gd name="connsiteY17" fmla="*/ 126206 h 531019"/>
                <a:gd name="connsiteX18" fmla="*/ 2419350 w 2433637"/>
                <a:gd name="connsiteY18" fmla="*/ 142875 h 531019"/>
                <a:gd name="connsiteX19" fmla="*/ 2431256 w 2433637"/>
                <a:gd name="connsiteY19" fmla="*/ 161925 h 531019"/>
                <a:gd name="connsiteX20" fmla="*/ 2433637 w 2433637"/>
                <a:gd name="connsiteY20" fmla="*/ 185737 h 531019"/>
                <a:gd name="connsiteX21" fmla="*/ 2426493 w 2433637"/>
                <a:gd name="connsiteY21" fmla="*/ 207169 h 531019"/>
                <a:gd name="connsiteX22" fmla="*/ 2409825 w 2433637"/>
                <a:gd name="connsiteY22" fmla="*/ 226219 h 531019"/>
                <a:gd name="connsiteX23" fmla="*/ 2386012 w 2433637"/>
                <a:gd name="connsiteY23" fmla="*/ 242887 h 531019"/>
                <a:gd name="connsiteX24" fmla="*/ 2305050 w 2433637"/>
                <a:gd name="connsiteY24" fmla="*/ 257175 h 531019"/>
                <a:gd name="connsiteX25" fmla="*/ 2150268 w 2433637"/>
                <a:gd name="connsiteY25" fmla="*/ 264319 h 531019"/>
                <a:gd name="connsiteX26" fmla="*/ 2033587 w 2433637"/>
                <a:gd name="connsiteY26" fmla="*/ 264319 h 531019"/>
                <a:gd name="connsiteX27" fmla="*/ 1945481 w 2433637"/>
                <a:gd name="connsiteY27" fmla="*/ 266700 h 531019"/>
                <a:gd name="connsiteX28" fmla="*/ 1735931 w 2433637"/>
                <a:gd name="connsiteY28" fmla="*/ 278606 h 531019"/>
                <a:gd name="connsiteX29" fmla="*/ 1547812 w 2433637"/>
                <a:gd name="connsiteY29" fmla="*/ 295275 h 531019"/>
                <a:gd name="connsiteX30" fmla="*/ 1354931 w 2433637"/>
                <a:gd name="connsiteY30" fmla="*/ 314325 h 531019"/>
                <a:gd name="connsiteX31" fmla="*/ 1123950 w 2433637"/>
                <a:gd name="connsiteY31" fmla="*/ 338137 h 531019"/>
                <a:gd name="connsiteX32" fmla="*/ 976312 w 2433637"/>
                <a:gd name="connsiteY32" fmla="*/ 364331 h 531019"/>
                <a:gd name="connsiteX33" fmla="*/ 731043 w 2433637"/>
                <a:gd name="connsiteY33" fmla="*/ 407194 h 531019"/>
                <a:gd name="connsiteX34" fmla="*/ 581025 w 2433637"/>
                <a:gd name="connsiteY34" fmla="*/ 450056 h 531019"/>
                <a:gd name="connsiteX35" fmla="*/ 450056 w 2433637"/>
                <a:gd name="connsiteY35" fmla="*/ 490537 h 531019"/>
                <a:gd name="connsiteX36" fmla="*/ 366712 w 2433637"/>
                <a:gd name="connsiteY36" fmla="*/ 526256 h 531019"/>
                <a:gd name="connsiteX37" fmla="*/ 347662 w 2433637"/>
                <a:gd name="connsiteY37" fmla="*/ 531019 h 531019"/>
                <a:gd name="connsiteX38" fmla="*/ 326231 w 2433637"/>
                <a:gd name="connsiteY38" fmla="*/ 526256 h 531019"/>
                <a:gd name="connsiteX39" fmla="*/ 264318 w 2433637"/>
                <a:gd name="connsiteY39" fmla="*/ 500062 h 531019"/>
                <a:gd name="connsiteX40" fmla="*/ 176212 w 2433637"/>
                <a:gd name="connsiteY40" fmla="*/ 447675 h 531019"/>
                <a:gd name="connsiteX41" fmla="*/ 61912 w 2433637"/>
                <a:gd name="connsiteY41" fmla="*/ 369094 h 531019"/>
                <a:gd name="connsiteX42" fmla="*/ 21431 w 2433637"/>
                <a:gd name="connsiteY42" fmla="*/ 338137 h 531019"/>
                <a:gd name="connsiteX43" fmla="*/ 9525 w 2433637"/>
                <a:gd name="connsiteY43" fmla="*/ 321469 h 531019"/>
                <a:gd name="connsiteX44" fmla="*/ 0 w 2433637"/>
                <a:gd name="connsiteY44" fmla="*/ 295275 h 531019"/>
                <a:gd name="connsiteX45" fmla="*/ 2381 w 2433637"/>
                <a:gd name="connsiteY45" fmla="*/ 283369 h 531019"/>
                <a:gd name="connsiteX46" fmla="*/ 7143 w 2433637"/>
                <a:gd name="connsiteY46" fmla="*/ 276225 h 531019"/>
                <a:gd name="connsiteX47" fmla="*/ 30956 w 2433637"/>
                <a:gd name="connsiteY47" fmla="*/ 278606 h 531019"/>
                <a:gd name="connsiteX48" fmla="*/ 76200 w 2433637"/>
                <a:gd name="connsiteY48" fmla="*/ 292894 h 531019"/>
                <a:gd name="connsiteX49" fmla="*/ 200025 w 2433637"/>
                <a:gd name="connsiteY49" fmla="*/ 319087 h 531019"/>
                <a:gd name="connsiteX50" fmla="*/ 292893 w 2433637"/>
                <a:gd name="connsiteY50" fmla="*/ 333375 h 531019"/>
                <a:gd name="connsiteX51" fmla="*/ 338137 w 2433637"/>
                <a:gd name="connsiteY51" fmla="*/ 328612 h 531019"/>
                <a:gd name="connsiteX52" fmla="*/ 466725 w 2433637"/>
                <a:gd name="connsiteY52" fmla="*/ 302419 h 531019"/>
                <a:gd name="connsiteX53" fmla="*/ 766762 w 2433637"/>
                <a:gd name="connsiteY53" fmla="*/ 247650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433637" h="531019">
                  <a:moveTo>
                    <a:pt x="766762" y="247650"/>
                  </a:moveTo>
                  <a:lnTo>
                    <a:pt x="962025" y="211931"/>
                  </a:lnTo>
                  <a:lnTo>
                    <a:pt x="1188243" y="171450"/>
                  </a:lnTo>
                  <a:lnTo>
                    <a:pt x="1359693" y="133350"/>
                  </a:lnTo>
                  <a:lnTo>
                    <a:pt x="1502568" y="121444"/>
                  </a:lnTo>
                  <a:lnTo>
                    <a:pt x="1726406" y="88106"/>
                  </a:lnTo>
                  <a:lnTo>
                    <a:pt x="1869281" y="64294"/>
                  </a:lnTo>
                  <a:lnTo>
                    <a:pt x="1971675" y="42862"/>
                  </a:lnTo>
                  <a:lnTo>
                    <a:pt x="2002631" y="33337"/>
                  </a:lnTo>
                  <a:lnTo>
                    <a:pt x="2038350" y="16669"/>
                  </a:lnTo>
                  <a:lnTo>
                    <a:pt x="2059781" y="2381"/>
                  </a:lnTo>
                  <a:lnTo>
                    <a:pt x="2081212" y="0"/>
                  </a:lnTo>
                  <a:lnTo>
                    <a:pt x="2126456" y="9525"/>
                  </a:lnTo>
                  <a:lnTo>
                    <a:pt x="2205037" y="30956"/>
                  </a:lnTo>
                  <a:lnTo>
                    <a:pt x="2264568" y="52387"/>
                  </a:lnTo>
                  <a:lnTo>
                    <a:pt x="2314575" y="73819"/>
                  </a:lnTo>
                  <a:lnTo>
                    <a:pt x="2371725" y="104775"/>
                  </a:lnTo>
                  <a:lnTo>
                    <a:pt x="2400300" y="126206"/>
                  </a:lnTo>
                  <a:lnTo>
                    <a:pt x="2419350" y="142875"/>
                  </a:lnTo>
                  <a:lnTo>
                    <a:pt x="2431256" y="161925"/>
                  </a:lnTo>
                  <a:lnTo>
                    <a:pt x="2433637" y="185737"/>
                  </a:lnTo>
                  <a:lnTo>
                    <a:pt x="2426493" y="207169"/>
                  </a:lnTo>
                  <a:lnTo>
                    <a:pt x="2409825" y="226219"/>
                  </a:lnTo>
                  <a:lnTo>
                    <a:pt x="2386012" y="242887"/>
                  </a:lnTo>
                  <a:lnTo>
                    <a:pt x="2305050" y="257175"/>
                  </a:lnTo>
                  <a:lnTo>
                    <a:pt x="2150268" y="264319"/>
                  </a:lnTo>
                  <a:lnTo>
                    <a:pt x="2033587" y="264319"/>
                  </a:lnTo>
                  <a:lnTo>
                    <a:pt x="1945481" y="266700"/>
                  </a:lnTo>
                  <a:lnTo>
                    <a:pt x="1735931" y="278606"/>
                  </a:lnTo>
                  <a:lnTo>
                    <a:pt x="1547812" y="295275"/>
                  </a:lnTo>
                  <a:lnTo>
                    <a:pt x="1354931" y="314325"/>
                  </a:lnTo>
                  <a:lnTo>
                    <a:pt x="1123950" y="338137"/>
                  </a:lnTo>
                  <a:lnTo>
                    <a:pt x="976312" y="364331"/>
                  </a:lnTo>
                  <a:lnTo>
                    <a:pt x="731043" y="407194"/>
                  </a:lnTo>
                  <a:lnTo>
                    <a:pt x="581025" y="450056"/>
                  </a:lnTo>
                  <a:lnTo>
                    <a:pt x="450056" y="490537"/>
                  </a:lnTo>
                  <a:lnTo>
                    <a:pt x="366712" y="526256"/>
                  </a:lnTo>
                  <a:lnTo>
                    <a:pt x="347662" y="531019"/>
                  </a:lnTo>
                  <a:lnTo>
                    <a:pt x="326231" y="526256"/>
                  </a:lnTo>
                  <a:lnTo>
                    <a:pt x="264318" y="500062"/>
                  </a:lnTo>
                  <a:lnTo>
                    <a:pt x="176212" y="447675"/>
                  </a:lnTo>
                  <a:lnTo>
                    <a:pt x="61912" y="369094"/>
                  </a:lnTo>
                  <a:lnTo>
                    <a:pt x="21431" y="338137"/>
                  </a:lnTo>
                  <a:lnTo>
                    <a:pt x="9525" y="321469"/>
                  </a:lnTo>
                  <a:lnTo>
                    <a:pt x="0" y="295275"/>
                  </a:lnTo>
                  <a:lnTo>
                    <a:pt x="2381" y="283369"/>
                  </a:lnTo>
                  <a:lnTo>
                    <a:pt x="7143" y="276225"/>
                  </a:lnTo>
                  <a:lnTo>
                    <a:pt x="30956" y="278606"/>
                  </a:lnTo>
                  <a:lnTo>
                    <a:pt x="76200" y="292894"/>
                  </a:lnTo>
                  <a:lnTo>
                    <a:pt x="200025" y="319087"/>
                  </a:lnTo>
                  <a:lnTo>
                    <a:pt x="292893" y="333375"/>
                  </a:lnTo>
                  <a:lnTo>
                    <a:pt x="338137" y="328612"/>
                  </a:lnTo>
                  <a:lnTo>
                    <a:pt x="466725" y="302419"/>
                  </a:lnTo>
                  <a:lnTo>
                    <a:pt x="766762" y="2476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41">
              <a:extLst>
                <a:ext uri="{FF2B5EF4-FFF2-40B4-BE49-F238E27FC236}">
                  <a16:creationId xmlns:a16="http://schemas.microsoft.com/office/drawing/2014/main" id="{6EA1A82B-CA51-4EB6-9F76-1724F1A9CA3C}"/>
                </a:ext>
              </a:extLst>
            </p:cNvPr>
            <p:cNvSpPr/>
            <p:nvPr/>
          </p:nvSpPr>
          <p:spPr>
            <a:xfrm>
              <a:off x="4276725" y="2763838"/>
              <a:ext cx="1773238" cy="1085850"/>
            </a:xfrm>
            <a:custGeom>
              <a:avLst/>
              <a:gdLst>
                <a:gd name="connsiteX0" fmla="*/ 1121569 w 1774031"/>
                <a:gd name="connsiteY0" fmla="*/ 223837 h 1085850"/>
                <a:gd name="connsiteX1" fmla="*/ 871538 w 1774031"/>
                <a:gd name="connsiteY1" fmla="*/ 247650 h 1085850"/>
                <a:gd name="connsiteX2" fmla="*/ 690563 w 1774031"/>
                <a:gd name="connsiteY2" fmla="*/ 290512 h 1085850"/>
                <a:gd name="connsiteX3" fmla="*/ 528638 w 1774031"/>
                <a:gd name="connsiteY3" fmla="*/ 307181 h 1085850"/>
                <a:gd name="connsiteX4" fmla="*/ 261938 w 1774031"/>
                <a:gd name="connsiteY4" fmla="*/ 338137 h 1085850"/>
                <a:gd name="connsiteX5" fmla="*/ 23813 w 1774031"/>
                <a:gd name="connsiteY5" fmla="*/ 366712 h 1085850"/>
                <a:gd name="connsiteX6" fmla="*/ 0 w 1774031"/>
                <a:gd name="connsiteY6" fmla="*/ 230981 h 1085850"/>
                <a:gd name="connsiteX7" fmla="*/ 61913 w 1774031"/>
                <a:gd name="connsiteY7" fmla="*/ 221456 h 1085850"/>
                <a:gd name="connsiteX8" fmla="*/ 147638 w 1774031"/>
                <a:gd name="connsiteY8" fmla="*/ 211931 h 1085850"/>
                <a:gd name="connsiteX9" fmla="*/ 359569 w 1774031"/>
                <a:gd name="connsiteY9" fmla="*/ 180975 h 1085850"/>
                <a:gd name="connsiteX10" fmla="*/ 604838 w 1774031"/>
                <a:gd name="connsiteY10" fmla="*/ 145256 h 1085850"/>
                <a:gd name="connsiteX11" fmla="*/ 697706 w 1774031"/>
                <a:gd name="connsiteY11" fmla="*/ 130969 h 1085850"/>
                <a:gd name="connsiteX12" fmla="*/ 876300 w 1774031"/>
                <a:gd name="connsiteY12" fmla="*/ 114300 h 1085850"/>
                <a:gd name="connsiteX13" fmla="*/ 1042988 w 1774031"/>
                <a:gd name="connsiteY13" fmla="*/ 88106 h 1085850"/>
                <a:gd name="connsiteX14" fmla="*/ 1226344 w 1774031"/>
                <a:gd name="connsiteY14" fmla="*/ 57150 h 1085850"/>
                <a:gd name="connsiteX15" fmla="*/ 1431131 w 1774031"/>
                <a:gd name="connsiteY15" fmla="*/ 23812 h 1085850"/>
                <a:gd name="connsiteX16" fmla="*/ 1557338 w 1774031"/>
                <a:gd name="connsiteY16" fmla="*/ 0 h 1085850"/>
                <a:gd name="connsiteX17" fmla="*/ 1588294 w 1774031"/>
                <a:gd name="connsiteY17" fmla="*/ 4762 h 1085850"/>
                <a:gd name="connsiteX18" fmla="*/ 1621631 w 1774031"/>
                <a:gd name="connsiteY18" fmla="*/ 16669 h 1085850"/>
                <a:gd name="connsiteX19" fmla="*/ 1659731 w 1774031"/>
                <a:gd name="connsiteY19" fmla="*/ 38100 h 1085850"/>
                <a:gd name="connsiteX20" fmla="*/ 1685925 w 1774031"/>
                <a:gd name="connsiteY20" fmla="*/ 59531 h 1085850"/>
                <a:gd name="connsiteX21" fmla="*/ 1707356 w 1774031"/>
                <a:gd name="connsiteY21" fmla="*/ 78581 h 1085850"/>
                <a:gd name="connsiteX22" fmla="*/ 1740694 w 1774031"/>
                <a:gd name="connsiteY22" fmla="*/ 114300 h 1085850"/>
                <a:gd name="connsiteX23" fmla="*/ 1762125 w 1774031"/>
                <a:gd name="connsiteY23" fmla="*/ 140494 h 1085850"/>
                <a:gd name="connsiteX24" fmla="*/ 1774031 w 1774031"/>
                <a:gd name="connsiteY24" fmla="*/ 159544 h 1085850"/>
                <a:gd name="connsiteX25" fmla="*/ 1774031 w 1774031"/>
                <a:gd name="connsiteY25" fmla="*/ 185737 h 1085850"/>
                <a:gd name="connsiteX26" fmla="*/ 1759744 w 1774031"/>
                <a:gd name="connsiteY26" fmla="*/ 219075 h 1085850"/>
                <a:gd name="connsiteX27" fmla="*/ 1733550 w 1774031"/>
                <a:gd name="connsiteY27" fmla="*/ 271462 h 1085850"/>
                <a:gd name="connsiteX28" fmla="*/ 1721644 w 1774031"/>
                <a:gd name="connsiteY28" fmla="*/ 300037 h 1085850"/>
                <a:gd name="connsiteX29" fmla="*/ 1685925 w 1774031"/>
                <a:gd name="connsiteY29" fmla="*/ 435769 h 1085850"/>
                <a:gd name="connsiteX30" fmla="*/ 1645444 w 1774031"/>
                <a:gd name="connsiteY30" fmla="*/ 583406 h 1085850"/>
                <a:gd name="connsiteX31" fmla="*/ 1581150 w 1774031"/>
                <a:gd name="connsiteY31" fmla="*/ 783431 h 1085850"/>
                <a:gd name="connsiteX32" fmla="*/ 1533525 w 1774031"/>
                <a:gd name="connsiteY32" fmla="*/ 900112 h 1085850"/>
                <a:gd name="connsiteX33" fmla="*/ 1481138 w 1774031"/>
                <a:gd name="connsiteY33" fmla="*/ 1019175 h 1085850"/>
                <a:gd name="connsiteX34" fmla="*/ 1454944 w 1774031"/>
                <a:gd name="connsiteY34" fmla="*/ 1064419 h 1085850"/>
                <a:gd name="connsiteX35" fmla="*/ 1438275 w 1774031"/>
                <a:gd name="connsiteY35" fmla="*/ 1078706 h 1085850"/>
                <a:gd name="connsiteX36" fmla="*/ 1426369 w 1774031"/>
                <a:gd name="connsiteY36" fmla="*/ 1085850 h 1085850"/>
                <a:gd name="connsiteX37" fmla="*/ 1409700 w 1774031"/>
                <a:gd name="connsiteY37" fmla="*/ 1083469 h 1085850"/>
                <a:gd name="connsiteX38" fmla="*/ 1393031 w 1774031"/>
                <a:gd name="connsiteY38" fmla="*/ 1073944 h 1085850"/>
                <a:gd name="connsiteX39" fmla="*/ 1376363 w 1774031"/>
                <a:gd name="connsiteY39" fmla="*/ 1042987 h 1085850"/>
                <a:gd name="connsiteX40" fmla="*/ 1378744 w 1774031"/>
                <a:gd name="connsiteY40" fmla="*/ 650081 h 1085850"/>
                <a:gd name="connsiteX41" fmla="*/ 1402556 w 1774031"/>
                <a:gd name="connsiteY41" fmla="*/ 590550 h 1085850"/>
                <a:gd name="connsiteX42" fmla="*/ 1416844 w 1774031"/>
                <a:gd name="connsiteY42" fmla="*/ 545306 h 1085850"/>
                <a:gd name="connsiteX43" fmla="*/ 1431131 w 1774031"/>
                <a:gd name="connsiteY43" fmla="*/ 492919 h 1085850"/>
                <a:gd name="connsiteX44" fmla="*/ 1440656 w 1774031"/>
                <a:gd name="connsiteY44" fmla="*/ 442912 h 1085850"/>
                <a:gd name="connsiteX45" fmla="*/ 1447800 w 1774031"/>
                <a:gd name="connsiteY45" fmla="*/ 376237 h 1085850"/>
                <a:gd name="connsiteX46" fmla="*/ 1452563 w 1774031"/>
                <a:gd name="connsiteY46" fmla="*/ 319087 h 1085850"/>
                <a:gd name="connsiteX47" fmla="*/ 1452563 w 1774031"/>
                <a:gd name="connsiteY47" fmla="*/ 273844 h 1085850"/>
                <a:gd name="connsiteX48" fmla="*/ 1450181 w 1774031"/>
                <a:gd name="connsiteY48" fmla="*/ 242887 h 1085850"/>
                <a:gd name="connsiteX49" fmla="*/ 1445419 w 1774031"/>
                <a:gd name="connsiteY49" fmla="*/ 228600 h 1085850"/>
                <a:gd name="connsiteX50" fmla="*/ 1423988 w 1774031"/>
                <a:gd name="connsiteY50" fmla="*/ 211931 h 1085850"/>
                <a:gd name="connsiteX51" fmla="*/ 1393031 w 1774031"/>
                <a:gd name="connsiteY51" fmla="*/ 202406 h 1085850"/>
                <a:gd name="connsiteX52" fmla="*/ 1354931 w 1774031"/>
                <a:gd name="connsiteY52" fmla="*/ 202406 h 1085850"/>
                <a:gd name="connsiteX53" fmla="*/ 1226344 w 1774031"/>
                <a:gd name="connsiteY53" fmla="*/ 214312 h 1085850"/>
                <a:gd name="connsiteX54" fmla="*/ 1121569 w 1774031"/>
                <a:gd name="connsiteY54" fmla="*/ 223837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74031" h="1085850">
                  <a:moveTo>
                    <a:pt x="1121569" y="223837"/>
                  </a:moveTo>
                  <a:lnTo>
                    <a:pt x="871538" y="247650"/>
                  </a:lnTo>
                  <a:lnTo>
                    <a:pt x="690563" y="290512"/>
                  </a:lnTo>
                  <a:lnTo>
                    <a:pt x="528638" y="307181"/>
                  </a:lnTo>
                  <a:lnTo>
                    <a:pt x="261938" y="338137"/>
                  </a:lnTo>
                  <a:lnTo>
                    <a:pt x="23813" y="366712"/>
                  </a:lnTo>
                  <a:lnTo>
                    <a:pt x="0" y="230981"/>
                  </a:lnTo>
                  <a:lnTo>
                    <a:pt x="61913" y="221456"/>
                  </a:lnTo>
                  <a:lnTo>
                    <a:pt x="147638" y="211931"/>
                  </a:lnTo>
                  <a:lnTo>
                    <a:pt x="359569" y="180975"/>
                  </a:lnTo>
                  <a:lnTo>
                    <a:pt x="604838" y="145256"/>
                  </a:lnTo>
                  <a:lnTo>
                    <a:pt x="697706" y="130969"/>
                  </a:lnTo>
                  <a:lnTo>
                    <a:pt x="876300" y="114300"/>
                  </a:lnTo>
                  <a:lnTo>
                    <a:pt x="1042988" y="88106"/>
                  </a:lnTo>
                  <a:lnTo>
                    <a:pt x="1226344" y="57150"/>
                  </a:lnTo>
                  <a:lnTo>
                    <a:pt x="1431131" y="23812"/>
                  </a:lnTo>
                  <a:lnTo>
                    <a:pt x="1557338" y="0"/>
                  </a:lnTo>
                  <a:lnTo>
                    <a:pt x="1588294" y="4762"/>
                  </a:lnTo>
                  <a:lnTo>
                    <a:pt x="1621631" y="16669"/>
                  </a:lnTo>
                  <a:lnTo>
                    <a:pt x="1659731" y="38100"/>
                  </a:lnTo>
                  <a:lnTo>
                    <a:pt x="1685925" y="59531"/>
                  </a:lnTo>
                  <a:lnTo>
                    <a:pt x="1707356" y="78581"/>
                  </a:lnTo>
                  <a:lnTo>
                    <a:pt x="1740694" y="114300"/>
                  </a:lnTo>
                  <a:lnTo>
                    <a:pt x="1762125" y="140494"/>
                  </a:lnTo>
                  <a:lnTo>
                    <a:pt x="1774031" y="159544"/>
                  </a:lnTo>
                  <a:lnTo>
                    <a:pt x="1774031" y="185737"/>
                  </a:lnTo>
                  <a:lnTo>
                    <a:pt x="1759744" y="219075"/>
                  </a:lnTo>
                  <a:lnTo>
                    <a:pt x="1733550" y="271462"/>
                  </a:lnTo>
                  <a:lnTo>
                    <a:pt x="1721644" y="300037"/>
                  </a:lnTo>
                  <a:lnTo>
                    <a:pt x="1685925" y="435769"/>
                  </a:lnTo>
                  <a:lnTo>
                    <a:pt x="1645444" y="583406"/>
                  </a:lnTo>
                  <a:lnTo>
                    <a:pt x="1581150" y="783431"/>
                  </a:lnTo>
                  <a:lnTo>
                    <a:pt x="1533525" y="900112"/>
                  </a:lnTo>
                  <a:lnTo>
                    <a:pt x="1481138" y="1019175"/>
                  </a:lnTo>
                  <a:lnTo>
                    <a:pt x="1454944" y="1064419"/>
                  </a:lnTo>
                  <a:lnTo>
                    <a:pt x="1438275" y="1078706"/>
                  </a:lnTo>
                  <a:lnTo>
                    <a:pt x="1426369" y="1085850"/>
                  </a:lnTo>
                  <a:lnTo>
                    <a:pt x="1409700" y="1083469"/>
                  </a:lnTo>
                  <a:lnTo>
                    <a:pt x="1393031" y="1073944"/>
                  </a:lnTo>
                  <a:lnTo>
                    <a:pt x="1376363" y="1042987"/>
                  </a:lnTo>
                  <a:cubicBezTo>
                    <a:pt x="1377157" y="912018"/>
                    <a:pt x="1377950" y="781050"/>
                    <a:pt x="1378744" y="650081"/>
                  </a:cubicBezTo>
                  <a:lnTo>
                    <a:pt x="1402556" y="590550"/>
                  </a:lnTo>
                  <a:lnTo>
                    <a:pt x="1416844" y="545306"/>
                  </a:lnTo>
                  <a:lnTo>
                    <a:pt x="1431131" y="492919"/>
                  </a:lnTo>
                  <a:lnTo>
                    <a:pt x="1440656" y="442912"/>
                  </a:lnTo>
                  <a:lnTo>
                    <a:pt x="1447800" y="376237"/>
                  </a:lnTo>
                  <a:lnTo>
                    <a:pt x="1452563" y="319087"/>
                  </a:lnTo>
                  <a:lnTo>
                    <a:pt x="1452563" y="273844"/>
                  </a:lnTo>
                  <a:lnTo>
                    <a:pt x="1450181" y="242887"/>
                  </a:lnTo>
                  <a:lnTo>
                    <a:pt x="1445419" y="228600"/>
                  </a:lnTo>
                  <a:lnTo>
                    <a:pt x="1423988" y="211931"/>
                  </a:lnTo>
                  <a:lnTo>
                    <a:pt x="1393031" y="202406"/>
                  </a:lnTo>
                  <a:lnTo>
                    <a:pt x="1354931" y="202406"/>
                  </a:lnTo>
                  <a:lnTo>
                    <a:pt x="1226344" y="214312"/>
                  </a:lnTo>
                  <a:lnTo>
                    <a:pt x="1121569" y="2238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42">
              <a:extLst>
                <a:ext uri="{FF2B5EF4-FFF2-40B4-BE49-F238E27FC236}">
                  <a16:creationId xmlns:a16="http://schemas.microsoft.com/office/drawing/2014/main" id="{43C4CA96-0297-4B7A-81AD-81224791CD79}"/>
                </a:ext>
              </a:extLst>
            </p:cNvPr>
            <p:cNvSpPr/>
            <p:nvPr/>
          </p:nvSpPr>
          <p:spPr>
            <a:xfrm>
              <a:off x="5314951" y="3336925"/>
              <a:ext cx="371475" cy="503238"/>
            </a:xfrm>
            <a:custGeom>
              <a:avLst/>
              <a:gdLst>
                <a:gd name="connsiteX0" fmla="*/ 150019 w 371475"/>
                <a:gd name="connsiteY0" fmla="*/ 221456 h 502444"/>
                <a:gd name="connsiteX1" fmla="*/ 109538 w 371475"/>
                <a:gd name="connsiteY1" fmla="*/ 183356 h 502444"/>
                <a:gd name="connsiteX2" fmla="*/ 66675 w 371475"/>
                <a:gd name="connsiteY2" fmla="*/ 152400 h 502444"/>
                <a:gd name="connsiteX3" fmla="*/ 38100 w 371475"/>
                <a:gd name="connsiteY3" fmla="*/ 133350 h 502444"/>
                <a:gd name="connsiteX4" fmla="*/ 16669 w 371475"/>
                <a:gd name="connsiteY4" fmla="*/ 119063 h 502444"/>
                <a:gd name="connsiteX5" fmla="*/ 4763 w 371475"/>
                <a:gd name="connsiteY5" fmla="*/ 102394 h 502444"/>
                <a:gd name="connsiteX6" fmla="*/ 0 w 371475"/>
                <a:gd name="connsiteY6" fmla="*/ 73819 h 502444"/>
                <a:gd name="connsiteX7" fmla="*/ 9525 w 371475"/>
                <a:gd name="connsiteY7" fmla="*/ 61913 h 502444"/>
                <a:gd name="connsiteX8" fmla="*/ 23813 w 371475"/>
                <a:gd name="connsiteY8" fmla="*/ 61913 h 502444"/>
                <a:gd name="connsiteX9" fmla="*/ 50006 w 371475"/>
                <a:gd name="connsiteY9" fmla="*/ 71438 h 502444"/>
                <a:gd name="connsiteX10" fmla="*/ 95250 w 371475"/>
                <a:gd name="connsiteY10" fmla="*/ 80963 h 502444"/>
                <a:gd name="connsiteX11" fmla="*/ 192881 w 371475"/>
                <a:gd name="connsiteY11" fmla="*/ 107156 h 502444"/>
                <a:gd name="connsiteX12" fmla="*/ 250031 w 371475"/>
                <a:gd name="connsiteY12" fmla="*/ 116681 h 502444"/>
                <a:gd name="connsiteX13" fmla="*/ 271463 w 371475"/>
                <a:gd name="connsiteY13" fmla="*/ 114300 h 502444"/>
                <a:gd name="connsiteX14" fmla="*/ 302419 w 371475"/>
                <a:gd name="connsiteY14" fmla="*/ 104775 h 502444"/>
                <a:gd name="connsiteX15" fmla="*/ 323850 w 371475"/>
                <a:gd name="connsiteY15" fmla="*/ 90488 h 502444"/>
                <a:gd name="connsiteX16" fmla="*/ 338138 w 371475"/>
                <a:gd name="connsiteY16" fmla="*/ 76200 h 502444"/>
                <a:gd name="connsiteX17" fmla="*/ 352425 w 371475"/>
                <a:gd name="connsiteY17" fmla="*/ 52388 h 502444"/>
                <a:gd name="connsiteX18" fmla="*/ 371475 w 371475"/>
                <a:gd name="connsiteY18" fmla="*/ 0 h 502444"/>
                <a:gd name="connsiteX19" fmla="*/ 361950 w 371475"/>
                <a:gd name="connsiteY19" fmla="*/ 502444 h 502444"/>
                <a:gd name="connsiteX20" fmla="*/ 335756 w 371475"/>
                <a:gd name="connsiteY20" fmla="*/ 464344 h 502444"/>
                <a:gd name="connsiteX21" fmla="*/ 295275 w 371475"/>
                <a:gd name="connsiteY21" fmla="*/ 395288 h 502444"/>
                <a:gd name="connsiteX22" fmla="*/ 257175 w 371475"/>
                <a:gd name="connsiteY22" fmla="*/ 338138 h 502444"/>
                <a:gd name="connsiteX23" fmla="*/ 197644 w 371475"/>
                <a:gd name="connsiteY23" fmla="*/ 269081 h 502444"/>
                <a:gd name="connsiteX24" fmla="*/ 150019 w 371475"/>
                <a:gd name="connsiteY24" fmla="*/ 221456 h 50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71475" h="502444">
                  <a:moveTo>
                    <a:pt x="150019" y="221456"/>
                  </a:moveTo>
                  <a:lnTo>
                    <a:pt x="109538" y="183356"/>
                  </a:lnTo>
                  <a:lnTo>
                    <a:pt x="66675" y="152400"/>
                  </a:lnTo>
                  <a:lnTo>
                    <a:pt x="38100" y="133350"/>
                  </a:lnTo>
                  <a:lnTo>
                    <a:pt x="16669" y="119063"/>
                  </a:lnTo>
                  <a:lnTo>
                    <a:pt x="4763" y="102394"/>
                  </a:lnTo>
                  <a:lnTo>
                    <a:pt x="0" y="73819"/>
                  </a:lnTo>
                  <a:lnTo>
                    <a:pt x="9525" y="61913"/>
                  </a:lnTo>
                  <a:lnTo>
                    <a:pt x="23813" y="61913"/>
                  </a:lnTo>
                  <a:lnTo>
                    <a:pt x="50006" y="71438"/>
                  </a:lnTo>
                  <a:lnTo>
                    <a:pt x="95250" y="80963"/>
                  </a:lnTo>
                  <a:lnTo>
                    <a:pt x="192881" y="107156"/>
                  </a:lnTo>
                  <a:lnTo>
                    <a:pt x="250031" y="116681"/>
                  </a:lnTo>
                  <a:lnTo>
                    <a:pt x="271463" y="114300"/>
                  </a:lnTo>
                  <a:lnTo>
                    <a:pt x="302419" y="104775"/>
                  </a:lnTo>
                  <a:lnTo>
                    <a:pt x="323850" y="90488"/>
                  </a:lnTo>
                  <a:lnTo>
                    <a:pt x="338138" y="76200"/>
                  </a:lnTo>
                  <a:lnTo>
                    <a:pt x="352425" y="52388"/>
                  </a:lnTo>
                  <a:lnTo>
                    <a:pt x="371475" y="0"/>
                  </a:lnTo>
                  <a:lnTo>
                    <a:pt x="361950" y="502444"/>
                  </a:lnTo>
                  <a:lnTo>
                    <a:pt x="335756" y="464344"/>
                  </a:lnTo>
                  <a:lnTo>
                    <a:pt x="295275" y="395288"/>
                  </a:lnTo>
                  <a:lnTo>
                    <a:pt x="257175" y="338138"/>
                  </a:lnTo>
                  <a:lnTo>
                    <a:pt x="197644" y="269081"/>
                  </a:lnTo>
                  <a:lnTo>
                    <a:pt x="150019" y="2214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43">
              <a:extLst>
                <a:ext uri="{FF2B5EF4-FFF2-40B4-BE49-F238E27FC236}">
                  <a16:creationId xmlns:a16="http://schemas.microsoft.com/office/drawing/2014/main" id="{FB5F57EB-BA30-490B-BA3A-DF19370A1E81}"/>
                </a:ext>
              </a:extLst>
            </p:cNvPr>
            <p:cNvSpPr/>
            <p:nvPr/>
          </p:nvSpPr>
          <p:spPr>
            <a:xfrm>
              <a:off x="4767264" y="1335089"/>
              <a:ext cx="434975" cy="2562225"/>
            </a:xfrm>
            <a:custGeom>
              <a:avLst/>
              <a:gdLst>
                <a:gd name="connsiteX0" fmla="*/ 404573 w 434175"/>
                <a:gd name="connsiteY0" fmla="*/ 1361733 h 2562294"/>
                <a:gd name="connsiteX1" fmla="*/ 404573 w 434175"/>
                <a:gd name="connsiteY1" fmla="*/ 1190694 h 2562294"/>
                <a:gd name="connsiteX2" fmla="*/ 407862 w 434175"/>
                <a:gd name="connsiteY2" fmla="*/ 697313 h 2562294"/>
                <a:gd name="connsiteX3" fmla="*/ 407862 w 434175"/>
                <a:gd name="connsiteY3" fmla="*/ 536142 h 2562294"/>
                <a:gd name="connsiteX4" fmla="*/ 417729 w 434175"/>
                <a:gd name="connsiteY4" fmla="*/ 407862 h 2562294"/>
                <a:gd name="connsiteX5" fmla="*/ 427597 w 434175"/>
                <a:gd name="connsiteY5" fmla="*/ 269716 h 2562294"/>
                <a:gd name="connsiteX6" fmla="*/ 434175 w 434175"/>
                <a:gd name="connsiteY6" fmla="*/ 233534 h 2562294"/>
                <a:gd name="connsiteX7" fmla="*/ 434175 w 434175"/>
                <a:gd name="connsiteY7" fmla="*/ 207221 h 2562294"/>
                <a:gd name="connsiteX8" fmla="*/ 424308 w 434175"/>
                <a:gd name="connsiteY8" fmla="*/ 171039 h 2562294"/>
                <a:gd name="connsiteX9" fmla="*/ 414440 w 434175"/>
                <a:gd name="connsiteY9" fmla="*/ 157883 h 2562294"/>
                <a:gd name="connsiteX10" fmla="*/ 397994 w 434175"/>
                <a:gd name="connsiteY10" fmla="*/ 141436 h 2562294"/>
                <a:gd name="connsiteX11" fmla="*/ 365102 w 434175"/>
                <a:gd name="connsiteY11" fmla="*/ 118412 h 2562294"/>
                <a:gd name="connsiteX12" fmla="*/ 299318 w 434175"/>
                <a:gd name="connsiteY12" fmla="*/ 82231 h 2562294"/>
                <a:gd name="connsiteX13" fmla="*/ 174328 w 434175"/>
                <a:gd name="connsiteY13" fmla="*/ 36182 h 2562294"/>
                <a:gd name="connsiteX14" fmla="*/ 75652 w 434175"/>
                <a:gd name="connsiteY14" fmla="*/ 6579 h 2562294"/>
                <a:gd name="connsiteX15" fmla="*/ 39470 w 434175"/>
                <a:gd name="connsiteY15" fmla="*/ 0 h 2562294"/>
                <a:gd name="connsiteX16" fmla="*/ 16446 w 434175"/>
                <a:gd name="connsiteY16" fmla="*/ 3290 h 2562294"/>
                <a:gd name="connsiteX17" fmla="*/ 6578 w 434175"/>
                <a:gd name="connsiteY17" fmla="*/ 13157 h 2562294"/>
                <a:gd name="connsiteX18" fmla="*/ 0 w 434175"/>
                <a:gd name="connsiteY18" fmla="*/ 29603 h 2562294"/>
                <a:gd name="connsiteX19" fmla="*/ 6578 w 434175"/>
                <a:gd name="connsiteY19" fmla="*/ 62495 h 2562294"/>
                <a:gd name="connsiteX20" fmla="*/ 19735 w 434175"/>
                <a:gd name="connsiteY20" fmla="*/ 78942 h 2562294"/>
                <a:gd name="connsiteX21" fmla="*/ 52627 w 434175"/>
                <a:gd name="connsiteY21" fmla="*/ 101966 h 2562294"/>
                <a:gd name="connsiteX22" fmla="*/ 92098 w 434175"/>
                <a:gd name="connsiteY22" fmla="*/ 134858 h 2562294"/>
                <a:gd name="connsiteX23" fmla="*/ 131568 w 434175"/>
                <a:gd name="connsiteY23" fmla="*/ 180907 h 2562294"/>
                <a:gd name="connsiteX24" fmla="*/ 161171 w 434175"/>
                <a:gd name="connsiteY24" fmla="*/ 226956 h 2562294"/>
                <a:gd name="connsiteX25" fmla="*/ 174328 w 434175"/>
                <a:gd name="connsiteY25" fmla="*/ 259848 h 2562294"/>
                <a:gd name="connsiteX26" fmla="*/ 177617 w 434175"/>
                <a:gd name="connsiteY26" fmla="*/ 279583 h 2562294"/>
                <a:gd name="connsiteX27" fmla="*/ 184196 w 434175"/>
                <a:gd name="connsiteY27" fmla="*/ 368392 h 2562294"/>
                <a:gd name="connsiteX28" fmla="*/ 184196 w 434175"/>
                <a:gd name="connsiteY28" fmla="*/ 598636 h 2562294"/>
                <a:gd name="connsiteX29" fmla="*/ 180906 w 434175"/>
                <a:gd name="connsiteY29" fmla="*/ 1095307 h 2562294"/>
                <a:gd name="connsiteX30" fmla="*/ 184196 w 434175"/>
                <a:gd name="connsiteY30" fmla="*/ 1585399 h 2562294"/>
                <a:gd name="connsiteX31" fmla="*/ 180906 w 434175"/>
                <a:gd name="connsiteY31" fmla="*/ 1825511 h 2562294"/>
                <a:gd name="connsiteX32" fmla="*/ 177617 w 434175"/>
                <a:gd name="connsiteY32" fmla="*/ 1904452 h 2562294"/>
                <a:gd name="connsiteX33" fmla="*/ 171039 w 434175"/>
                <a:gd name="connsiteY33" fmla="*/ 1989972 h 2562294"/>
                <a:gd name="connsiteX34" fmla="*/ 164460 w 434175"/>
                <a:gd name="connsiteY34" fmla="*/ 2075491 h 2562294"/>
                <a:gd name="connsiteX35" fmla="*/ 151304 w 434175"/>
                <a:gd name="connsiteY35" fmla="*/ 2154432 h 2562294"/>
                <a:gd name="connsiteX36" fmla="*/ 134857 w 434175"/>
                <a:gd name="connsiteY36" fmla="*/ 2253108 h 2562294"/>
                <a:gd name="connsiteX37" fmla="*/ 134857 w 434175"/>
                <a:gd name="connsiteY37" fmla="*/ 2299157 h 2562294"/>
                <a:gd name="connsiteX38" fmla="*/ 138147 w 434175"/>
                <a:gd name="connsiteY38" fmla="*/ 2345206 h 2562294"/>
                <a:gd name="connsiteX39" fmla="*/ 148014 w 434175"/>
                <a:gd name="connsiteY39" fmla="*/ 2401123 h 2562294"/>
                <a:gd name="connsiteX40" fmla="*/ 167750 w 434175"/>
                <a:gd name="connsiteY40" fmla="*/ 2450461 h 2562294"/>
                <a:gd name="connsiteX41" fmla="*/ 194063 w 434175"/>
                <a:gd name="connsiteY41" fmla="*/ 2496510 h 2562294"/>
                <a:gd name="connsiteX42" fmla="*/ 213798 w 434175"/>
                <a:gd name="connsiteY42" fmla="*/ 2516245 h 2562294"/>
                <a:gd name="connsiteX43" fmla="*/ 226955 w 434175"/>
                <a:gd name="connsiteY43" fmla="*/ 2529402 h 2562294"/>
                <a:gd name="connsiteX44" fmla="*/ 269715 w 434175"/>
                <a:gd name="connsiteY44" fmla="*/ 2552426 h 2562294"/>
                <a:gd name="connsiteX45" fmla="*/ 302607 w 434175"/>
                <a:gd name="connsiteY45" fmla="*/ 2562294 h 2562294"/>
                <a:gd name="connsiteX46" fmla="*/ 338788 w 434175"/>
                <a:gd name="connsiteY46" fmla="*/ 2562294 h 2562294"/>
                <a:gd name="connsiteX47" fmla="*/ 365102 w 434175"/>
                <a:gd name="connsiteY47" fmla="*/ 2545848 h 2562294"/>
                <a:gd name="connsiteX48" fmla="*/ 384837 w 434175"/>
                <a:gd name="connsiteY48" fmla="*/ 2522824 h 2562294"/>
                <a:gd name="connsiteX49" fmla="*/ 394705 w 434175"/>
                <a:gd name="connsiteY49" fmla="*/ 2496510 h 2562294"/>
                <a:gd name="connsiteX50" fmla="*/ 404573 w 434175"/>
                <a:gd name="connsiteY50" fmla="*/ 2457039 h 2562294"/>
                <a:gd name="connsiteX51" fmla="*/ 407862 w 434175"/>
                <a:gd name="connsiteY51" fmla="*/ 2404412 h 2562294"/>
                <a:gd name="connsiteX52" fmla="*/ 404573 w 434175"/>
                <a:gd name="connsiteY52" fmla="*/ 2134697 h 2562294"/>
                <a:gd name="connsiteX53" fmla="*/ 404573 w 434175"/>
                <a:gd name="connsiteY53" fmla="*/ 1361733 h 256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34175" h="2562294">
                  <a:moveTo>
                    <a:pt x="404573" y="1361733"/>
                  </a:moveTo>
                  <a:lnTo>
                    <a:pt x="404573" y="1190694"/>
                  </a:lnTo>
                  <a:cubicBezTo>
                    <a:pt x="405669" y="1026234"/>
                    <a:pt x="406766" y="861773"/>
                    <a:pt x="407862" y="697313"/>
                  </a:cubicBezTo>
                  <a:lnTo>
                    <a:pt x="407862" y="536142"/>
                  </a:lnTo>
                  <a:lnTo>
                    <a:pt x="417729" y="407862"/>
                  </a:lnTo>
                  <a:lnTo>
                    <a:pt x="427597" y="269716"/>
                  </a:lnTo>
                  <a:lnTo>
                    <a:pt x="434175" y="233534"/>
                  </a:lnTo>
                  <a:lnTo>
                    <a:pt x="434175" y="207221"/>
                  </a:lnTo>
                  <a:lnTo>
                    <a:pt x="424308" y="171039"/>
                  </a:lnTo>
                  <a:lnTo>
                    <a:pt x="414440" y="157883"/>
                  </a:lnTo>
                  <a:lnTo>
                    <a:pt x="397994" y="141436"/>
                  </a:lnTo>
                  <a:lnTo>
                    <a:pt x="365102" y="118412"/>
                  </a:lnTo>
                  <a:lnTo>
                    <a:pt x="299318" y="82231"/>
                  </a:lnTo>
                  <a:lnTo>
                    <a:pt x="174328" y="36182"/>
                  </a:lnTo>
                  <a:lnTo>
                    <a:pt x="75652" y="6579"/>
                  </a:lnTo>
                  <a:lnTo>
                    <a:pt x="39470" y="0"/>
                  </a:lnTo>
                  <a:lnTo>
                    <a:pt x="16446" y="3290"/>
                  </a:lnTo>
                  <a:lnTo>
                    <a:pt x="6578" y="13157"/>
                  </a:lnTo>
                  <a:lnTo>
                    <a:pt x="0" y="29603"/>
                  </a:lnTo>
                  <a:lnTo>
                    <a:pt x="6578" y="62495"/>
                  </a:lnTo>
                  <a:lnTo>
                    <a:pt x="19735" y="78942"/>
                  </a:lnTo>
                  <a:lnTo>
                    <a:pt x="52627" y="101966"/>
                  </a:lnTo>
                  <a:lnTo>
                    <a:pt x="92098" y="134858"/>
                  </a:lnTo>
                  <a:lnTo>
                    <a:pt x="131568" y="180907"/>
                  </a:lnTo>
                  <a:lnTo>
                    <a:pt x="161171" y="226956"/>
                  </a:lnTo>
                  <a:lnTo>
                    <a:pt x="174328" y="259848"/>
                  </a:lnTo>
                  <a:lnTo>
                    <a:pt x="177617" y="279583"/>
                  </a:lnTo>
                  <a:lnTo>
                    <a:pt x="184196" y="368392"/>
                  </a:lnTo>
                  <a:lnTo>
                    <a:pt x="184196" y="598636"/>
                  </a:lnTo>
                  <a:cubicBezTo>
                    <a:pt x="183099" y="764193"/>
                    <a:pt x="182003" y="929750"/>
                    <a:pt x="180906" y="1095307"/>
                  </a:cubicBezTo>
                  <a:cubicBezTo>
                    <a:pt x="182003" y="1258671"/>
                    <a:pt x="183099" y="1422035"/>
                    <a:pt x="184196" y="1585399"/>
                  </a:cubicBezTo>
                  <a:cubicBezTo>
                    <a:pt x="183099" y="1665436"/>
                    <a:pt x="182003" y="1745474"/>
                    <a:pt x="180906" y="1825511"/>
                  </a:cubicBezTo>
                  <a:lnTo>
                    <a:pt x="177617" y="1904452"/>
                  </a:lnTo>
                  <a:lnTo>
                    <a:pt x="171039" y="1989972"/>
                  </a:lnTo>
                  <a:lnTo>
                    <a:pt x="164460" y="2075491"/>
                  </a:lnTo>
                  <a:lnTo>
                    <a:pt x="151304" y="2154432"/>
                  </a:lnTo>
                  <a:lnTo>
                    <a:pt x="134857" y="2253108"/>
                  </a:lnTo>
                  <a:lnTo>
                    <a:pt x="134857" y="2299157"/>
                  </a:lnTo>
                  <a:lnTo>
                    <a:pt x="138147" y="2345206"/>
                  </a:lnTo>
                  <a:lnTo>
                    <a:pt x="148014" y="2401123"/>
                  </a:lnTo>
                  <a:lnTo>
                    <a:pt x="167750" y="2450461"/>
                  </a:lnTo>
                  <a:lnTo>
                    <a:pt x="194063" y="2496510"/>
                  </a:lnTo>
                  <a:lnTo>
                    <a:pt x="213798" y="2516245"/>
                  </a:lnTo>
                  <a:lnTo>
                    <a:pt x="226955" y="2529402"/>
                  </a:lnTo>
                  <a:lnTo>
                    <a:pt x="269715" y="2552426"/>
                  </a:lnTo>
                  <a:lnTo>
                    <a:pt x="302607" y="2562294"/>
                  </a:lnTo>
                  <a:lnTo>
                    <a:pt x="338788" y="2562294"/>
                  </a:lnTo>
                  <a:lnTo>
                    <a:pt x="365102" y="2545848"/>
                  </a:lnTo>
                  <a:lnTo>
                    <a:pt x="384837" y="2522824"/>
                  </a:lnTo>
                  <a:lnTo>
                    <a:pt x="394705" y="2496510"/>
                  </a:lnTo>
                  <a:lnTo>
                    <a:pt x="404573" y="2457039"/>
                  </a:lnTo>
                  <a:lnTo>
                    <a:pt x="407862" y="2404412"/>
                  </a:lnTo>
                  <a:cubicBezTo>
                    <a:pt x="406766" y="2314507"/>
                    <a:pt x="405669" y="2224602"/>
                    <a:pt x="404573" y="2134697"/>
                  </a:cubicBezTo>
                  <a:lnTo>
                    <a:pt x="404573" y="136173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45">
              <a:extLst>
                <a:ext uri="{FF2B5EF4-FFF2-40B4-BE49-F238E27FC236}">
                  <a16:creationId xmlns:a16="http://schemas.microsoft.com/office/drawing/2014/main" id="{62F1093A-AF85-4D8E-BAC7-B514FFE53B51}"/>
                </a:ext>
              </a:extLst>
            </p:cNvPr>
            <p:cNvSpPr/>
            <p:nvPr/>
          </p:nvSpPr>
          <p:spPr>
            <a:xfrm>
              <a:off x="7178675" y="1427164"/>
              <a:ext cx="628650" cy="2365375"/>
            </a:xfrm>
            <a:custGeom>
              <a:avLst/>
              <a:gdLst>
                <a:gd name="connsiteX0" fmla="*/ 359009 w 629033"/>
                <a:gd name="connsiteY0" fmla="*/ 1070891 h 2365780"/>
                <a:gd name="connsiteX1" fmla="*/ 359009 w 629033"/>
                <a:gd name="connsiteY1" fmla="*/ 813141 h 2365780"/>
                <a:gd name="connsiteX2" fmla="*/ 359009 w 629033"/>
                <a:gd name="connsiteY2" fmla="*/ 665855 h 2365780"/>
                <a:gd name="connsiteX3" fmla="*/ 359009 w 629033"/>
                <a:gd name="connsiteY3" fmla="*/ 527775 h 2365780"/>
                <a:gd name="connsiteX4" fmla="*/ 352872 w 629033"/>
                <a:gd name="connsiteY4" fmla="*/ 451063 h 2365780"/>
                <a:gd name="connsiteX5" fmla="*/ 343667 w 629033"/>
                <a:gd name="connsiteY5" fmla="*/ 405036 h 2365780"/>
                <a:gd name="connsiteX6" fmla="*/ 334461 w 629033"/>
                <a:gd name="connsiteY6" fmla="*/ 371283 h 2365780"/>
                <a:gd name="connsiteX7" fmla="*/ 319119 w 629033"/>
                <a:gd name="connsiteY7" fmla="*/ 331394 h 2365780"/>
                <a:gd name="connsiteX8" fmla="*/ 291503 w 629033"/>
                <a:gd name="connsiteY8" fmla="*/ 285367 h 2365780"/>
                <a:gd name="connsiteX9" fmla="*/ 266955 w 629033"/>
                <a:gd name="connsiteY9" fmla="*/ 248545 h 2365780"/>
                <a:gd name="connsiteX10" fmla="*/ 230134 w 629033"/>
                <a:gd name="connsiteY10" fmla="*/ 211724 h 2365780"/>
                <a:gd name="connsiteX11" fmla="*/ 193312 w 629033"/>
                <a:gd name="connsiteY11" fmla="*/ 181039 h 2365780"/>
                <a:gd name="connsiteX12" fmla="*/ 165696 w 629033"/>
                <a:gd name="connsiteY12" fmla="*/ 159560 h 2365780"/>
                <a:gd name="connsiteX13" fmla="*/ 122738 w 629033"/>
                <a:gd name="connsiteY13" fmla="*/ 131944 h 2365780"/>
                <a:gd name="connsiteX14" fmla="*/ 79780 w 629033"/>
                <a:gd name="connsiteY14" fmla="*/ 110465 h 2365780"/>
                <a:gd name="connsiteX15" fmla="*/ 39890 w 629033"/>
                <a:gd name="connsiteY15" fmla="*/ 95122 h 2365780"/>
                <a:gd name="connsiteX16" fmla="*/ 21479 w 629033"/>
                <a:gd name="connsiteY16" fmla="*/ 82849 h 2365780"/>
                <a:gd name="connsiteX17" fmla="*/ 6137 w 629033"/>
                <a:gd name="connsiteY17" fmla="*/ 58301 h 2365780"/>
                <a:gd name="connsiteX18" fmla="*/ 0 w 629033"/>
                <a:gd name="connsiteY18" fmla="*/ 33753 h 2365780"/>
                <a:gd name="connsiteX19" fmla="*/ 0 w 629033"/>
                <a:gd name="connsiteY19" fmla="*/ 18411 h 2365780"/>
                <a:gd name="connsiteX20" fmla="*/ 6137 w 629033"/>
                <a:gd name="connsiteY20" fmla="*/ 9206 h 2365780"/>
                <a:gd name="connsiteX21" fmla="*/ 24547 w 629033"/>
                <a:gd name="connsiteY21" fmla="*/ 0 h 2365780"/>
                <a:gd name="connsiteX22" fmla="*/ 55232 w 629033"/>
                <a:gd name="connsiteY22" fmla="*/ 0 h 2365780"/>
                <a:gd name="connsiteX23" fmla="*/ 122738 w 629033"/>
                <a:gd name="connsiteY23" fmla="*/ 9206 h 2365780"/>
                <a:gd name="connsiteX24" fmla="*/ 211723 w 629033"/>
                <a:gd name="connsiteY24" fmla="*/ 27616 h 2365780"/>
                <a:gd name="connsiteX25" fmla="*/ 303777 w 629033"/>
                <a:gd name="connsiteY25" fmla="*/ 55232 h 2365780"/>
                <a:gd name="connsiteX26" fmla="*/ 377420 w 629033"/>
                <a:gd name="connsiteY26" fmla="*/ 82849 h 2365780"/>
                <a:gd name="connsiteX27" fmla="*/ 441857 w 629033"/>
                <a:gd name="connsiteY27" fmla="*/ 116602 h 2365780"/>
                <a:gd name="connsiteX28" fmla="*/ 509363 w 629033"/>
                <a:gd name="connsiteY28" fmla="*/ 159560 h 2365780"/>
                <a:gd name="connsiteX29" fmla="*/ 552322 w 629033"/>
                <a:gd name="connsiteY29" fmla="*/ 190245 h 2365780"/>
                <a:gd name="connsiteX30" fmla="*/ 592212 w 629033"/>
                <a:gd name="connsiteY30" fmla="*/ 227066 h 2365780"/>
                <a:gd name="connsiteX31" fmla="*/ 607554 w 629033"/>
                <a:gd name="connsiteY31" fmla="*/ 248545 h 2365780"/>
                <a:gd name="connsiteX32" fmla="*/ 619828 w 629033"/>
                <a:gd name="connsiteY32" fmla="*/ 279230 h 2365780"/>
                <a:gd name="connsiteX33" fmla="*/ 622896 w 629033"/>
                <a:gd name="connsiteY33" fmla="*/ 309914 h 2365780"/>
                <a:gd name="connsiteX34" fmla="*/ 622896 w 629033"/>
                <a:gd name="connsiteY34" fmla="*/ 355941 h 2365780"/>
                <a:gd name="connsiteX35" fmla="*/ 607554 w 629033"/>
                <a:gd name="connsiteY35" fmla="*/ 423447 h 2365780"/>
                <a:gd name="connsiteX36" fmla="*/ 598349 w 629033"/>
                <a:gd name="connsiteY36" fmla="*/ 487885 h 2365780"/>
                <a:gd name="connsiteX37" fmla="*/ 589143 w 629033"/>
                <a:gd name="connsiteY37" fmla="*/ 601418 h 2365780"/>
                <a:gd name="connsiteX38" fmla="*/ 583006 w 629033"/>
                <a:gd name="connsiteY38" fmla="*/ 770183 h 2365780"/>
                <a:gd name="connsiteX39" fmla="*/ 583006 w 629033"/>
                <a:gd name="connsiteY39" fmla="*/ 957359 h 2365780"/>
                <a:gd name="connsiteX40" fmla="*/ 586075 w 629033"/>
                <a:gd name="connsiteY40" fmla="*/ 1199767 h 2365780"/>
                <a:gd name="connsiteX41" fmla="*/ 601417 w 629033"/>
                <a:gd name="connsiteY41" fmla="*/ 1586392 h 2365780"/>
                <a:gd name="connsiteX42" fmla="*/ 607554 w 629033"/>
                <a:gd name="connsiteY42" fmla="*/ 1715267 h 2365780"/>
                <a:gd name="connsiteX43" fmla="*/ 625965 w 629033"/>
                <a:gd name="connsiteY43" fmla="*/ 1813458 h 2365780"/>
                <a:gd name="connsiteX44" fmla="*/ 629033 w 629033"/>
                <a:gd name="connsiteY44" fmla="*/ 1831869 h 2365780"/>
                <a:gd name="connsiteX45" fmla="*/ 622896 w 629033"/>
                <a:gd name="connsiteY45" fmla="*/ 1902443 h 2365780"/>
                <a:gd name="connsiteX46" fmla="*/ 613691 w 629033"/>
                <a:gd name="connsiteY46" fmla="*/ 2003702 h 2365780"/>
                <a:gd name="connsiteX47" fmla="*/ 592212 w 629033"/>
                <a:gd name="connsiteY47" fmla="*/ 2120304 h 2365780"/>
                <a:gd name="connsiteX48" fmla="*/ 564596 w 629033"/>
                <a:gd name="connsiteY48" fmla="*/ 2203152 h 2365780"/>
                <a:gd name="connsiteX49" fmla="*/ 536980 w 629033"/>
                <a:gd name="connsiteY49" fmla="*/ 2258384 h 2365780"/>
                <a:gd name="connsiteX50" fmla="*/ 518569 w 629033"/>
                <a:gd name="connsiteY50" fmla="*/ 2289069 h 2365780"/>
                <a:gd name="connsiteX51" fmla="*/ 484816 w 629033"/>
                <a:gd name="connsiteY51" fmla="*/ 2325890 h 2365780"/>
                <a:gd name="connsiteX52" fmla="*/ 447994 w 629033"/>
                <a:gd name="connsiteY52" fmla="*/ 2353506 h 2365780"/>
                <a:gd name="connsiteX53" fmla="*/ 417310 w 629033"/>
                <a:gd name="connsiteY53" fmla="*/ 2365780 h 2365780"/>
                <a:gd name="connsiteX54" fmla="*/ 401967 w 629033"/>
                <a:gd name="connsiteY54" fmla="*/ 2365780 h 2365780"/>
                <a:gd name="connsiteX55" fmla="*/ 383557 w 629033"/>
                <a:gd name="connsiteY55" fmla="*/ 2356575 h 2365780"/>
                <a:gd name="connsiteX56" fmla="*/ 365146 w 629033"/>
                <a:gd name="connsiteY56" fmla="*/ 2338164 h 2365780"/>
                <a:gd name="connsiteX57" fmla="*/ 346735 w 629033"/>
                <a:gd name="connsiteY57" fmla="*/ 2304411 h 2365780"/>
                <a:gd name="connsiteX58" fmla="*/ 328325 w 629033"/>
                <a:gd name="connsiteY58" fmla="*/ 2255316 h 2365780"/>
                <a:gd name="connsiteX59" fmla="*/ 319119 w 629033"/>
                <a:gd name="connsiteY59" fmla="*/ 2197015 h 2365780"/>
                <a:gd name="connsiteX60" fmla="*/ 359009 w 629033"/>
                <a:gd name="connsiteY60" fmla="*/ 1831869 h 2365780"/>
                <a:gd name="connsiteX61" fmla="*/ 359009 w 629033"/>
                <a:gd name="connsiteY61" fmla="*/ 1663104 h 2365780"/>
                <a:gd name="connsiteX62" fmla="*/ 359009 w 629033"/>
                <a:gd name="connsiteY62" fmla="*/ 1070891 h 236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629033" h="2365780">
                  <a:moveTo>
                    <a:pt x="359009" y="1070891"/>
                  </a:moveTo>
                  <a:lnTo>
                    <a:pt x="359009" y="813141"/>
                  </a:lnTo>
                  <a:lnTo>
                    <a:pt x="359009" y="665855"/>
                  </a:lnTo>
                  <a:lnTo>
                    <a:pt x="359009" y="527775"/>
                  </a:lnTo>
                  <a:lnTo>
                    <a:pt x="352872" y="451063"/>
                  </a:lnTo>
                  <a:lnTo>
                    <a:pt x="343667" y="405036"/>
                  </a:lnTo>
                  <a:lnTo>
                    <a:pt x="334461" y="371283"/>
                  </a:lnTo>
                  <a:lnTo>
                    <a:pt x="319119" y="331394"/>
                  </a:lnTo>
                  <a:lnTo>
                    <a:pt x="291503" y="285367"/>
                  </a:lnTo>
                  <a:lnTo>
                    <a:pt x="266955" y="248545"/>
                  </a:lnTo>
                  <a:lnTo>
                    <a:pt x="230134" y="211724"/>
                  </a:lnTo>
                  <a:lnTo>
                    <a:pt x="193312" y="181039"/>
                  </a:lnTo>
                  <a:lnTo>
                    <a:pt x="165696" y="159560"/>
                  </a:lnTo>
                  <a:lnTo>
                    <a:pt x="122738" y="131944"/>
                  </a:lnTo>
                  <a:lnTo>
                    <a:pt x="79780" y="110465"/>
                  </a:lnTo>
                  <a:lnTo>
                    <a:pt x="39890" y="95122"/>
                  </a:lnTo>
                  <a:lnTo>
                    <a:pt x="21479" y="82849"/>
                  </a:lnTo>
                  <a:lnTo>
                    <a:pt x="6137" y="58301"/>
                  </a:lnTo>
                  <a:lnTo>
                    <a:pt x="0" y="33753"/>
                  </a:lnTo>
                  <a:lnTo>
                    <a:pt x="0" y="18411"/>
                  </a:lnTo>
                  <a:lnTo>
                    <a:pt x="6137" y="9206"/>
                  </a:lnTo>
                  <a:lnTo>
                    <a:pt x="24547" y="0"/>
                  </a:lnTo>
                  <a:lnTo>
                    <a:pt x="55232" y="0"/>
                  </a:lnTo>
                  <a:lnTo>
                    <a:pt x="122738" y="9206"/>
                  </a:lnTo>
                  <a:lnTo>
                    <a:pt x="211723" y="27616"/>
                  </a:lnTo>
                  <a:lnTo>
                    <a:pt x="303777" y="55232"/>
                  </a:lnTo>
                  <a:lnTo>
                    <a:pt x="377420" y="82849"/>
                  </a:lnTo>
                  <a:lnTo>
                    <a:pt x="441857" y="116602"/>
                  </a:lnTo>
                  <a:lnTo>
                    <a:pt x="509363" y="159560"/>
                  </a:lnTo>
                  <a:lnTo>
                    <a:pt x="552322" y="190245"/>
                  </a:lnTo>
                  <a:lnTo>
                    <a:pt x="592212" y="227066"/>
                  </a:lnTo>
                  <a:lnTo>
                    <a:pt x="607554" y="248545"/>
                  </a:lnTo>
                  <a:lnTo>
                    <a:pt x="619828" y="279230"/>
                  </a:lnTo>
                  <a:lnTo>
                    <a:pt x="622896" y="309914"/>
                  </a:lnTo>
                  <a:lnTo>
                    <a:pt x="622896" y="355941"/>
                  </a:lnTo>
                  <a:lnTo>
                    <a:pt x="607554" y="423447"/>
                  </a:lnTo>
                  <a:lnTo>
                    <a:pt x="598349" y="487885"/>
                  </a:lnTo>
                  <a:lnTo>
                    <a:pt x="589143" y="601418"/>
                  </a:lnTo>
                  <a:lnTo>
                    <a:pt x="583006" y="770183"/>
                  </a:lnTo>
                  <a:lnTo>
                    <a:pt x="583006" y="957359"/>
                  </a:lnTo>
                  <a:lnTo>
                    <a:pt x="586075" y="1199767"/>
                  </a:lnTo>
                  <a:lnTo>
                    <a:pt x="601417" y="1586392"/>
                  </a:lnTo>
                  <a:lnTo>
                    <a:pt x="607554" y="1715267"/>
                  </a:lnTo>
                  <a:lnTo>
                    <a:pt x="625965" y="1813458"/>
                  </a:lnTo>
                  <a:lnTo>
                    <a:pt x="629033" y="1831869"/>
                  </a:lnTo>
                  <a:lnTo>
                    <a:pt x="622896" y="1902443"/>
                  </a:lnTo>
                  <a:lnTo>
                    <a:pt x="613691" y="2003702"/>
                  </a:lnTo>
                  <a:lnTo>
                    <a:pt x="592212" y="2120304"/>
                  </a:lnTo>
                  <a:lnTo>
                    <a:pt x="564596" y="2203152"/>
                  </a:lnTo>
                  <a:lnTo>
                    <a:pt x="536980" y="2258384"/>
                  </a:lnTo>
                  <a:lnTo>
                    <a:pt x="518569" y="2289069"/>
                  </a:lnTo>
                  <a:lnTo>
                    <a:pt x="484816" y="2325890"/>
                  </a:lnTo>
                  <a:lnTo>
                    <a:pt x="447994" y="2353506"/>
                  </a:lnTo>
                  <a:lnTo>
                    <a:pt x="417310" y="2365780"/>
                  </a:lnTo>
                  <a:lnTo>
                    <a:pt x="401967" y="2365780"/>
                  </a:lnTo>
                  <a:lnTo>
                    <a:pt x="383557" y="2356575"/>
                  </a:lnTo>
                  <a:lnTo>
                    <a:pt x="365146" y="2338164"/>
                  </a:lnTo>
                  <a:lnTo>
                    <a:pt x="346735" y="2304411"/>
                  </a:lnTo>
                  <a:lnTo>
                    <a:pt x="328325" y="2255316"/>
                  </a:lnTo>
                  <a:lnTo>
                    <a:pt x="319119" y="2197015"/>
                  </a:lnTo>
                  <a:lnTo>
                    <a:pt x="359009" y="1831869"/>
                  </a:lnTo>
                  <a:lnTo>
                    <a:pt x="359009" y="1663104"/>
                  </a:lnTo>
                  <a:lnTo>
                    <a:pt x="359009" y="107089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46">
              <a:extLst>
                <a:ext uri="{FF2B5EF4-FFF2-40B4-BE49-F238E27FC236}">
                  <a16:creationId xmlns:a16="http://schemas.microsoft.com/office/drawing/2014/main" id="{058CA168-11F0-4962-9551-CF25DF64F6AC}"/>
                </a:ext>
              </a:extLst>
            </p:cNvPr>
            <p:cNvSpPr/>
            <p:nvPr/>
          </p:nvSpPr>
          <p:spPr>
            <a:xfrm>
              <a:off x="6958014" y="3162301"/>
              <a:ext cx="585787" cy="512763"/>
            </a:xfrm>
            <a:custGeom>
              <a:avLst/>
              <a:gdLst>
                <a:gd name="connsiteX0" fmla="*/ 261937 w 585787"/>
                <a:gd name="connsiteY0" fmla="*/ 228600 h 511969"/>
                <a:gd name="connsiteX1" fmla="*/ 400050 w 585787"/>
                <a:gd name="connsiteY1" fmla="*/ 340519 h 511969"/>
                <a:gd name="connsiteX2" fmla="*/ 495300 w 585787"/>
                <a:gd name="connsiteY2" fmla="*/ 428625 h 511969"/>
                <a:gd name="connsiteX3" fmla="*/ 585787 w 585787"/>
                <a:gd name="connsiteY3" fmla="*/ 511969 h 511969"/>
                <a:gd name="connsiteX4" fmla="*/ 583406 w 585787"/>
                <a:gd name="connsiteY4" fmla="*/ 45244 h 511969"/>
                <a:gd name="connsiteX5" fmla="*/ 578643 w 585787"/>
                <a:gd name="connsiteY5" fmla="*/ 104775 h 511969"/>
                <a:gd name="connsiteX6" fmla="*/ 564356 w 585787"/>
                <a:gd name="connsiteY6" fmla="*/ 140494 h 511969"/>
                <a:gd name="connsiteX7" fmla="*/ 545306 w 585787"/>
                <a:gd name="connsiteY7" fmla="*/ 161925 h 511969"/>
                <a:gd name="connsiteX8" fmla="*/ 521493 w 585787"/>
                <a:gd name="connsiteY8" fmla="*/ 171450 h 511969"/>
                <a:gd name="connsiteX9" fmla="*/ 488156 w 585787"/>
                <a:gd name="connsiteY9" fmla="*/ 176213 h 511969"/>
                <a:gd name="connsiteX10" fmla="*/ 450056 w 585787"/>
                <a:gd name="connsiteY10" fmla="*/ 171450 h 511969"/>
                <a:gd name="connsiteX11" fmla="*/ 371475 w 585787"/>
                <a:gd name="connsiteY11" fmla="*/ 142875 h 511969"/>
                <a:gd name="connsiteX12" fmla="*/ 230981 w 585787"/>
                <a:gd name="connsiteY12" fmla="*/ 85725 h 511969"/>
                <a:gd name="connsiteX13" fmla="*/ 111918 w 585787"/>
                <a:gd name="connsiteY13" fmla="*/ 38100 h 511969"/>
                <a:gd name="connsiteX14" fmla="*/ 71437 w 585787"/>
                <a:gd name="connsiteY14" fmla="*/ 19050 h 511969"/>
                <a:gd name="connsiteX15" fmla="*/ 45243 w 585787"/>
                <a:gd name="connsiteY15" fmla="*/ 9525 h 511969"/>
                <a:gd name="connsiteX16" fmla="*/ 26193 w 585787"/>
                <a:gd name="connsiteY16" fmla="*/ 2381 h 511969"/>
                <a:gd name="connsiteX17" fmla="*/ 4762 w 585787"/>
                <a:gd name="connsiteY17" fmla="*/ 0 h 511969"/>
                <a:gd name="connsiteX18" fmla="*/ 0 w 585787"/>
                <a:gd name="connsiteY18" fmla="*/ 7144 h 511969"/>
                <a:gd name="connsiteX19" fmla="*/ 4762 w 585787"/>
                <a:gd name="connsiteY19" fmla="*/ 19050 h 511969"/>
                <a:gd name="connsiteX20" fmla="*/ 23812 w 585787"/>
                <a:gd name="connsiteY20" fmla="*/ 40481 h 511969"/>
                <a:gd name="connsiteX21" fmla="*/ 47625 w 585787"/>
                <a:gd name="connsiteY21" fmla="*/ 66675 h 511969"/>
                <a:gd name="connsiteX22" fmla="*/ 85725 w 585787"/>
                <a:gd name="connsiteY22" fmla="*/ 95250 h 511969"/>
                <a:gd name="connsiteX23" fmla="*/ 180975 w 585787"/>
                <a:gd name="connsiteY23" fmla="*/ 164306 h 511969"/>
                <a:gd name="connsiteX24" fmla="*/ 261937 w 585787"/>
                <a:gd name="connsiteY24" fmla="*/ 228600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85787" h="511969">
                  <a:moveTo>
                    <a:pt x="261937" y="228600"/>
                  </a:moveTo>
                  <a:lnTo>
                    <a:pt x="400050" y="340519"/>
                  </a:lnTo>
                  <a:lnTo>
                    <a:pt x="495300" y="428625"/>
                  </a:lnTo>
                  <a:lnTo>
                    <a:pt x="585787" y="511969"/>
                  </a:lnTo>
                  <a:cubicBezTo>
                    <a:pt x="584993" y="356394"/>
                    <a:pt x="584200" y="200819"/>
                    <a:pt x="583406" y="45244"/>
                  </a:cubicBezTo>
                  <a:lnTo>
                    <a:pt x="578643" y="104775"/>
                  </a:lnTo>
                  <a:lnTo>
                    <a:pt x="564356" y="140494"/>
                  </a:lnTo>
                  <a:lnTo>
                    <a:pt x="545306" y="161925"/>
                  </a:lnTo>
                  <a:lnTo>
                    <a:pt x="521493" y="171450"/>
                  </a:lnTo>
                  <a:lnTo>
                    <a:pt x="488156" y="176213"/>
                  </a:lnTo>
                  <a:lnTo>
                    <a:pt x="450056" y="171450"/>
                  </a:lnTo>
                  <a:lnTo>
                    <a:pt x="371475" y="142875"/>
                  </a:lnTo>
                  <a:lnTo>
                    <a:pt x="230981" y="85725"/>
                  </a:lnTo>
                  <a:lnTo>
                    <a:pt x="111918" y="38100"/>
                  </a:lnTo>
                  <a:lnTo>
                    <a:pt x="71437" y="19050"/>
                  </a:lnTo>
                  <a:lnTo>
                    <a:pt x="45243" y="9525"/>
                  </a:lnTo>
                  <a:lnTo>
                    <a:pt x="26193" y="2381"/>
                  </a:lnTo>
                  <a:lnTo>
                    <a:pt x="4762" y="0"/>
                  </a:lnTo>
                  <a:lnTo>
                    <a:pt x="0" y="7144"/>
                  </a:lnTo>
                  <a:lnTo>
                    <a:pt x="4762" y="19050"/>
                  </a:lnTo>
                  <a:lnTo>
                    <a:pt x="23812" y="40481"/>
                  </a:lnTo>
                  <a:lnTo>
                    <a:pt x="47625" y="66675"/>
                  </a:lnTo>
                  <a:lnTo>
                    <a:pt x="85725" y="95250"/>
                  </a:lnTo>
                  <a:lnTo>
                    <a:pt x="180975" y="164306"/>
                  </a:lnTo>
                  <a:lnTo>
                    <a:pt x="261937" y="2286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48">
              <a:extLst>
                <a:ext uri="{FF2B5EF4-FFF2-40B4-BE49-F238E27FC236}">
                  <a16:creationId xmlns:a16="http://schemas.microsoft.com/office/drawing/2014/main" id="{A62EBA74-BF35-496D-921A-C4456F5E2F7F}"/>
                </a:ext>
              </a:extLst>
            </p:cNvPr>
            <p:cNvSpPr/>
            <p:nvPr/>
          </p:nvSpPr>
          <p:spPr>
            <a:xfrm>
              <a:off x="4289426" y="3873500"/>
              <a:ext cx="3508375" cy="560388"/>
            </a:xfrm>
            <a:custGeom>
              <a:avLst/>
              <a:gdLst>
                <a:gd name="connsiteX0" fmla="*/ 1159586 w 3507604"/>
                <a:gd name="connsiteY0" fmla="*/ 245186 h 559601"/>
                <a:gd name="connsiteX1" fmla="*/ 1543230 w 3507604"/>
                <a:gd name="connsiteY1" fmla="*/ 199033 h 559601"/>
                <a:gd name="connsiteX2" fmla="*/ 1707649 w 3507604"/>
                <a:gd name="connsiteY2" fmla="*/ 178841 h 559601"/>
                <a:gd name="connsiteX3" fmla="*/ 1961489 w 3507604"/>
                <a:gd name="connsiteY3" fmla="*/ 138458 h 559601"/>
                <a:gd name="connsiteX4" fmla="*/ 2180714 w 3507604"/>
                <a:gd name="connsiteY4" fmla="*/ 124035 h 559601"/>
                <a:gd name="connsiteX5" fmla="*/ 2397055 w 3507604"/>
                <a:gd name="connsiteY5" fmla="*/ 109612 h 559601"/>
                <a:gd name="connsiteX6" fmla="*/ 2648010 w 3507604"/>
                <a:gd name="connsiteY6" fmla="*/ 86536 h 559601"/>
                <a:gd name="connsiteX7" fmla="*/ 2821083 w 3507604"/>
                <a:gd name="connsiteY7" fmla="*/ 69229 h 559601"/>
                <a:gd name="connsiteX8" fmla="*/ 2873004 w 3507604"/>
                <a:gd name="connsiteY8" fmla="*/ 49037 h 559601"/>
                <a:gd name="connsiteX9" fmla="*/ 2959541 w 3507604"/>
                <a:gd name="connsiteY9" fmla="*/ 17307 h 559601"/>
                <a:gd name="connsiteX10" fmla="*/ 3008578 w 3507604"/>
                <a:gd name="connsiteY10" fmla="*/ 0 h 559601"/>
                <a:gd name="connsiteX11" fmla="*/ 3086461 w 3507604"/>
                <a:gd name="connsiteY11" fmla="*/ 11538 h 559601"/>
                <a:gd name="connsiteX12" fmla="*/ 3193189 w 3507604"/>
                <a:gd name="connsiteY12" fmla="*/ 40383 h 559601"/>
                <a:gd name="connsiteX13" fmla="*/ 3288379 w 3507604"/>
                <a:gd name="connsiteY13" fmla="*/ 74998 h 559601"/>
                <a:gd name="connsiteX14" fmla="*/ 3369146 w 3507604"/>
                <a:gd name="connsiteY14" fmla="*/ 115381 h 559601"/>
                <a:gd name="connsiteX15" fmla="*/ 3441259 w 3507604"/>
                <a:gd name="connsiteY15" fmla="*/ 158650 h 559601"/>
                <a:gd name="connsiteX16" fmla="*/ 3470105 w 3507604"/>
                <a:gd name="connsiteY16" fmla="*/ 178841 h 559601"/>
                <a:gd name="connsiteX17" fmla="*/ 3481643 w 3507604"/>
                <a:gd name="connsiteY17" fmla="*/ 193264 h 559601"/>
                <a:gd name="connsiteX18" fmla="*/ 3496066 w 3507604"/>
                <a:gd name="connsiteY18" fmla="*/ 213456 h 559601"/>
                <a:gd name="connsiteX19" fmla="*/ 3504719 w 3507604"/>
                <a:gd name="connsiteY19" fmla="*/ 242301 h 559601"/>
                <a:gd name="connsiteX20" fmla="*/ 3507604 w 3507604"/>
                <a:gd name="connsiteY20" fmla="*/ 271147 h 559601"/>
                <a:gd name="connsiteX21" fmla="*/ 3493181 w 3507604"/>
                <a:gd name="connsiteY21" fmla="*/ 299992 h 559601"/>
                <a:gd name="connsiteX22" fmla="*/ 3475874 w 3507604"/>
                <a:gd name="connsiteY22" fmla="*/ 317299 h 559601"/>
                <a:gd name="connsiteX23" fmla="*/ 3441259 w 3507604"/>
                <a:gd name="connsiteY23" fmla="*/ 331722 h 559601"/>
                <a:gd name="connsiteX24" fmla="*/ 3406645 w 3507604"/>
                <a:gd name="connsiteY24" fmla="*/ 340376 h 559601"/>
                <a:gd name="connsiteX25" fmla="*/ 3331647 w 3507604"/>
                <a:gd name="connsiteY25" fmla="*/ 328838 h 559601"/>
                <a:gd name="connsiteX26" fmla="*/ 3172997 w 3507604"/>
                <a:gd name="connsiteY26" fmla="*/ 308646 h 559601"/>
                <a:gd name="connsiteX27" fmla="*/ 2991271 w 3507604"/>
                <a:gd name="connsiteY27" fmla="*/ 297108 h 559601"/>
                <a:gd name="connsiteX28" fmla="*/ 2786468 w 3507604"/>
                <a:gd name="connsiteY28" fmla="*/ 291338 h 559601"/>
                <a:gd name="connsiteX29" fmla="*/ 2469168 w 3507604"/>
                <a:gd name="connsiteY29" fmla="*/ 297108 h 559601"/>
                <a:gd name="connsiteX30" fmla="*/ 2261481 w 3507604"/>
                <a:gd name="connsiteY30" fmla="*/ 311530 h 559601"/>
                <a:gd name="connsiteX31" fmla="*/ 1973027 w 3507604"/>
                <a:gd name="connsiteY31" fmla="*/ 334607 h 559601"/>
                <a:gd name="connsiteX32" fmla="*/ 1635536 w 3507604"/>
                <a:gd name="connsiteY32" fmla="*/ 366337 h 559601"/>
                <a:gd name="connsiteX33" fmla="*/ 1142279 w 3507604"/>
                <a:gd name="connsiteY33" fmla="*/ 438450 h 559601"/>
                <a:gd name="connsiteX34" fmla="*/ 845171 w 3507604"/>
                <a:gd name="connsiteY34" fmla="*/ 481718 h 559601"/>
                <a:gd name="connsiteX35" fmla="*/ 591331 w 3507604"/>
                <a:gd name="connsiteY35" fmla="*/ 522102 h 559601"/>
                <a:gd name="connsiteX36" fmla="*/ 409605 w 3507604"/>
                <a:gd name="connsiteY36" fmla="*/ 556716 h 559601"/>
                <a:gd name="connsiteX37" fmla="*/ 383644 w 3507604"/>
                <a:gd name="connsiteY37" fmla="*/ 559601 h 559601"/>
                <a:gd name="connsiteX38" fmla="*/ 343261 w 3507604"/>
                <a:gd name="connsiteY38" fmla="*/ 550947 h 559601"/>
                <a:gd name="connsiteX39" fmla="*/ 308646 w 3507604"/>
                <a:gd name="connsiteY39" fmla="*/ 536525 h 559601"/>
                <a:gd name="connsiteX40" fmla="*/ 242302 w 3507604"/>
                <a:gd name="connsiteY40" fmla="*/ 499026 h 559601"/>
                <a:gd name="connsiteX41" fmla="*/ 173073 w 3507604"/>
                <a:gd name="connsiteY41" fmla="*/ 449988 h 559601"/>
                <a:gd name="connsiteX42" fmla="*/ 115382 w 3507604"/>
                <a:gd name="connsiteY42" fmla="*/ 400951 h 559601"/>
                <a:gd name="connsiteX43" fmla="*/ 54806 w 3507604"/>
                <a:gd name="connsiteY43" fmla="*/ 343260 h 559601"/>
                <a:gd name="connsiteX44" fmla="*/ 14423 w 3507604"/>
                <a:gd name="connsiteY44" fmla="*/ 297108 h 559601"/>
                <a:gd name="connsiteX45" fmla="*/ 0 w 3507604"/>
                <a:gd name="connsiteY45" fmla="*/ 262493 h 559601"/>
                <a:gd name="connsiteX46" fmla="*/ 0 w 3507604"/>
                <a:gd name="connsiteY46" fmla="*/ 245186 h 559601"/>
                <a:gd name="connsiteX47" fmla="*/ 2885 w 3507604"/>
                <a:gd name="connsiteY47" fmla="*/ 239417 h 559601"/>
                <a:gd name="connsiteX48" fmla="*/ 17307 w 3507604"/>
                <a:gd name="connsiteY48" fmla="*/ 236532 h 559601"/>
                <a:gd name="connsiteX49" fmla="*/ 49037 w 3507604"/>
                <a:gd name="connsiteY49" fmla="*/ 245186 h 559601"/>
                <a:gd name="connsiteX50" fmla="*/ 115382 w 3507604"/>
                <a:gd name="connsiteY50" fmla="*/ 268262 h 559601"/>
                <a:gd name="connsiteX51" fmla="*/ 175957 w 3507604"/>
                <a:gd name="connsiteY51" fmla="*/ 285569 h 559601"/>
                <a:gd name="connsiteX52" fmla="*/ 248071 w 3507604"/>
                <a:gd name="connsiteY52" fmla="*/ 302877 h 559601"/>
                <a:gd name="connsiteX53" fmla="*/ 311531 w 3507604"/>
                <a:gd name="connsiteY53" fmla="*/ 311530 h 559601"/>
                <a:gd name="connsiteX54" fmla="*/ 374990 w 3507604"/>
                <a:gd name="connsiteY54" fmla="*/ 314415 h 559601"/>
                <a:gd name="connsiteX55" fmla="*/ 507679 w 3507604"/>
                <a:gd name="connsiteY55" fmla="*/ 308646 h 559601"/>
                <a:gd name="connsiteX56" fmla="*/ 801903 w 3507604"/>
                <a:gd name="connsiteY56" fmla="*/ 282685 h 559601"/>
                <a:gd name="connsiteX57" fmla="*/ 1159586 w 3507604"/>
                <a:gd name="connsiteY57" fmla="*/ 245186 h 55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507604" h="559601">
                  <a:moveTo>
                    <a:pt x="1159586" y="245186"/>
                  </a:moveTo>
                  <a:lnTo>
                    <a:pt x="1543230" y="199033"/>
                  </a:lnTo>
                  <a:lnTo>
                    <a:pt x="1707649" y="178841"/>
                  </a:lnTo>
                  <a:lnTo>
                    <a:pt x="1961489" y="138458"/>
                  </a:lnTo>
                  <a:lnTo>
                    <a:pt x="2180714" y="124035"/>
                  </a:lnTo>
                  <a:lnTo>
                    <a:pt x="2397055" y="109612"/>
                  </a:lnTo>
                  <a:lnTo>
                    <a:pt x="2648010" y="86536"/>
                  </a:lnTo>
                  <a:lnTo>
                    <a:pt x="2821083" y="69229"/>
                  </a:lnTo>
                  <a:lnTo>
                    <a:pt x="2873004" y="49037"/>
                  </a:lnTo>
                  <a:lnTo>
                    <a:pt x="2959541" y="17307"/>
                  </a:lnTo>
                  <a:lnTo>
                    <a:pt x="3008578" y="0"/>
                  </a:lnTo>
                  <a:lnTo>
                    <a:pt x="3086461" y="11538"/>
                  </a:lnTo>
                  <a:lnTo>
                    <a:pt x="3193189" y="40383"/>
                  </a:lnTo>
                  <a:lnTo>
                    <a:pt x="3288379" y="74998"/>
                  </a:lnTo>
                  <a:lnTo>
                    <a:pt x="3369146" y="115381"/>
                  </a:lnTo>
                  <a:lnTo>
                    <a:pt x="3441259" y="158650"/>
                  </a:lnTo>
                  <a:lnTo>
                    <a:pt x="3470105" y="178841"/>
                  </a:lnTo>
                  <a:lnTo>
                    <a:pt x="3481643" y="193264"/>
                  </a:lnTo>
                  <a:lnTo>
                    <a:pt x="3496066" y="213456"/>
                  </a:lnTo>
                  <a:lnTo>
                    <a:pt x="3504719" y="242301"/>
                  </a:lnTo>
                  <a:lnTo>
                    <a:pt x="3507604" y="271147"/>
                  </a:lnTo>
                  <a:lnTo>
                    <a:pt x="3493181" y="299992"/>
                  </a:lnTo>
                  <a:lnTo>
                    <a:pt x="3475874" y="317299"/>
                  </a:lnTo>
                  <a:lnTo>
                    <a:pt x="3441259" y="331722"/>
                  </a:lnTo>
                  <a:lnTo>
                    <a:pt x="3406645" y="340376"/>
                  </a:lnTo>
                  <a:lnTo>
                    <a:pt x="3331647" y="328838"/>
                  </a:lnTo>
                  <a:lnTo>
                    <a:pt x="3172997" y="308646"/>
                  </a:lnTo>
                  <a:lnTo>
                    <a:pt x="2991271" y="297108"/>
                  </a:lnTo>
                  <a:lnTo>
                    <a:pt x="2786468" y="291338"/>
                  </a:lnTo>
                  <a:lnTo>
                    <a:pt x="2469168" y="297108"/>
                  </a:lnTo>
                  <a:lnTo>
                    <a:pt x="2261481" y="311530"/>
                  </a:lnTo>
                  <a:lnTo>
                    <a:pt x="1973027" y="334607"/>
                  </a:lnTo>
                  <a:lnTo>
                    <a:pt x="1635536" y="366337"/>
                  </a:lnTo>
                  <a:lnTo>
                    <a:pt x="1142279" y="438450"/>
                  </a:lnTo>
                  <a:lnTo>
                    <a:pt x="845171" y="481718"/>
                  </a:lnTo>
                  <a:lnTo>
                    <a:pt x="591331" y="522102"/>
                  </a:lnTo>
                  <a:lnTo>
                    <a:pt x="409605" y="556716"/>
                  </a:lnTo>
                  <a:lnTo>
                    <a:pt x="383644" y="559601"/>
                  </a:lnTo>
                  <a:lnTo>
                    <a:pt x="343261" y="550947"/>
                  </a:lnTo>
                  <a:lnTo>
                    <a:pt x="308646" y="536525"/>
                  </a:lnTo>
                  <a:lnTo>
                    <a:pt x="242302" y="499026"/>
                  </a:lnTo>
                  <a:lnTo>
                    <a:pt x="173073" y="449988"/>
                  </a:lnTo>
                  <a:lnTo>
                    <a:pt x="115382" y="400951"/>
                  </a:lnTo>
                  <a:lnTo>
                    <a:pt x="54806" y="343260"/>
                  </a:lnTo>
                  <a:lnTo>
                    <a:pt x="14423" y="297108"/>
                  </a:lnTo>
                  <a:lnTo>
                    <a:pt x="0" y="262493"/>
                  </a:lnTo>
                  <a:lnTo>
                    <a:pt x="0" y="245186"/>
                  </a:lnTo>
                  <a:lnTo>
                    <a:pt x="2885" y="239417"/>
                  </a:lnTo>
                  <a:lnTo>
                    <a:pt x="17307" y="236532"/>
                  </a:lnTo>
                  <a:lnTo>
                    <a:pt x="49037" y="245186"/>
                  </a:lnTo>
                  <a:lnTo>
                    <a:pt x="115382" y="268262"/>
                  </a:lnTo>
                  <a:lnTo>
                    <a:pt x="175957" y="285569"/>
                  </a:lnTo>
                  <a:lnTo>
                    <a:pt x="248071" y="302877"/>
                  </a:lnTo>
                  <a:lnTo>
                    <a:pt x="311531" y="311530"/>
                  </a:lnTo>
                  <a:lnTo>
                    <a:pt x="374990" y="314415"/>
                  </a:lnTo>
                  <a:lnTo>
                    <a:pt x="507679" y="308646"/>
                  </a:lnTo>
                  <a:lnTo>
                    <a:pt x="801903" y="282685"/>
                  </a:lnTo>
                  <a:lnTo>
                    <a:pt x="1159586" y="24518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49">
              <a:extLst>
                <a:ext uri="{FF2B5EF4-FFF2-40B4-BE49-F238E27FC236}">
                  <a16:creationId xmlns:a16="http://schemas.microsoft.com/office/drawing/2014/main" id="{FEC0A326-E9A8-45F4-B5C9-8B455AEF7FFC}"/>
                </a:ext>
              </a:extLst>
            </p:cNvPr>
            <p:cNvSpPr/>
            <p:nvPr/>
          </p:nvSpPr>
          <p:spPr>
            <a:xfrm>
              <a:off x="3981450" y="4173539"/>
              <a:ext cx="2057400" cy="1285875"/>
            </a:xfrm>
            <a:custGeom>
              <a:avLst/>
              <a:gdLst>
                <a:gd name="connsiteX0" fmla="*/ 1031081 w 2057400"/>
                <a:gd name="connsiteY0" fmla="*/ 559594 h 1285875"/>
                <a:gd name="connsiteX1" fmla="*/ 1216819 w 2057400"/>
                <a:gd name="connsiteY1" fmla="*/ 411957 h 1285875"/>
                <a:gd name="connsiteX2" fmla="*/ 1357313 w 2057400"/>
                <a:gd name="connsiteY2" fmla="*/ 290513 h 1285875"/>
                <a:gd name="connsiteX3" fmla="*/ 1466850 w 2057400"/>
                <a:gd name="connsiteY3" fmla="*/ 185738 h 1285875"/>
                <a:gd name="connsiteX4" fmla="*/ 1559719 w 2057400"/>
                <a:gd name="connsiteY4" fmla="*/ 85725 h 1285875"/>
                <a:gd name="connsiteX5" fmla="*/ 1597819 w 2057400"/>
                <a:gd name="connsiteY5" fmla="*/ 35719 h 1285875"/>
                <a:gd name="connsiteX6" fmla="*/ 2057400 w 2057400"/>
                <a:gd name="connsiteY6" fmla="*/ 0 h 1285875"/>
                <a:gd name="connsiteX7" fmla="*/ 2040731 w 2057400"/>
                <a:gd name="connsiteY7" fmla="*/ 71438 h 1285875"/>
                <a:gd name="connsiteX8" fmla="*/ 2024063 w 2057400"/>
                <a:gd name="connsiteY8" fmla="*/ 95250 h 1285875"/>
                <a:gd name="connsiteX9" fmla="*/ 1988344 w 2057400"/>
                <a:gd name="connsiteY9" fmla="*/ 123825 h 1285875"/>
                <a:gd name="connsiteX10" fmla="*/ 1943100 w 2057400"/>
                <a:gd name="connsiteY10" fmla="*/ 150019 h 1285875"/>
                <a:gd name="connsiteX11" fmla="*/ 1902619 w 2057400"/>
                <a:gd name="connsiteY11" fmla="*/ 171450 h 1285875"/>
                <a:gd name="connsiteX12" fmla="*/ 1821656 w 2057400"/>
                <a:gd name="connsiteY12" fmla="*/ 242888 h 1285875"/>
                <a:gd name="connsiteX13" fmla="*/ 1647825 w 2057400"/>
                <a:gd name="connsiteY13" fmla="*/ 383382 h 1285875"/>
                <a:gd name="connsiteX14" fmla="*/ 1454944 w 2057400"/>
                <a:gd name="connsiteY14" fmla="*/ 531019 h 1285875"/>
                <a:gd name="connsiteX15" fmla="*/ 1354931 w 2057400"/>
                <a:gd name="connsiteY15" fmla="*/ 602457 h 1285875"/>
                <a:gd name="connsiteX16" fmla="*/ 1143000 w 2057400"/>
                <a:gd name="connsiteY16" fmla="*/ 745332 h 1285875"/>
                <a:gd name="connsiteX17" fmla="*/ 971550 w 2057400"/>
                <a:gd name="connsiteY17" fmla="*/ 842963 h 1285875"/>
                <a:gd name="connsiteX18" fmla="*/ 766763 w 2057400"/>
                <a:gd name="connsiteY18" fmla="*/ 954882 h 1285875"/>
                <a:gd name="connsiteX19" fmla="*/ 521494 w 2057400"/>
                <a:gd name="connsiteY19" fmla="*/ 1073944 h 1285875"/>
                <a:gd name="connsiteX20" fmla="*/ 307181 w 2057400"/>
                <a:gd name="connsiteY20" fmla="*/ 1173957 h 1285875"/>
                <a:gd name="connsiteX21" fmla="*/ 130969 w 2057400"/>
                <a:gd name="connsiteY21" fmla="*/ 1254919 h 1285875"/>
                <a:gd name="connsiteX22" fmla="*/ 50006 w 2057400"/>
                <a:gd name="connsiteY22" fmla="*/ 1285875 h 1285875"/>
                <a:gd name="connsiteX23" fmla="*/ 23813 w 2057400"/>
                <a:gd name="connsiteY23" fmla="*/ 1285875 h 1285875"/>
                <a:gd name="connsiteX24" fmla="*/ 4763 w 2057400"/>
                <a:gd name="connsiteY24" fmla="*/ 1278732 h 1285875"/>
                <a:gd name="connsiteX25" fmla="*/ 0 w 2057400"/>
                <a:gd name="connsiteY25" fmla="*/ 1262063 h 1285875"/>
                <a:gd name="connsiteX26" fmla="*/ 7144 w 2057400"/>
                <a:gd name="connsiteY26" fmla="*/ 1243013 h 1285875"/>
                <a:gd name="connsiteX27" fmla="*/ 28575 w 2057400"/>
                <a:gd name="connsiteY27" fmla="*/ 1221582 h 1285875"/>
                <a:gd name="connsiteX28" fmla="*/ 111919 w 2057400"/>
                <a:gd name="connsiteY28" fmla="*/ 1169194 h 1285875"/>
                <a:gd name="connsiteX29" fmla="*/ 319088 w 2057400"/>
                <a:gd name="connsiteY29" fmla="*/ 1042988 h 1285875"/>
                <a:gd name="connsiteX30" fmla="*/ 557213 w 2057400"/>
                <a:gd name="connsiteY30" fmla="*/ 890588 h 1285875"/>
                <a:gd name="connsiteX31" fmla="*/ 816769 w 2057400"/>
                <a:gd name="connsiteY31" fmla="*/ 714375 h 1285875"/>
                <a:gd name="connsiteX32" fmla="*/ 1031081 w 2057400"/>
                <a:gd name="connsiteY32" fmla="*/ 559594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57400" h="1285875">
                  <a:moveTo>
                    <a:pt x="1031081" y="559594"/>
                  </a:moveTo>
                  <a:lnTo>
                    <a:pt x="1216819" y="411957"/>
                  </a:lnTo>
                  <a:lnTo>
                    <a:pt x="1357313" y="290513"/>
                  </a:lnTo>
                  <a:lnTo>
                    <a:pt x="1466850" y="185738"/>
                  </a:lnTo>
                  <a:lnTo>
                    <a:pt x="1559719" y="85725"/>
                  </a:lnTo>
                  <a:lnTo>
                    <a:pt x="1597819" y="35719"/>
                  </a:lnTo>
                  <a:lnTo>
                    <a:pt x="2057400" y="0"/>
                  </a:lnTo>
                  <a:lnTo>
                    <a:pt x="2040731" y="71438"/>
                  </a:lnTo>
                  <a:lnTo>
                    <a:pt x="2024063" y="95250"/>
                  </a:lnTo>
                  <a:lnTo>
                    <a:pt x="1988344" y="123825"/>
                  </a:lnTo>
                  <a:lnTo>
                    <a:pt x="1943100" y="150019"/>
                  </a:lnTo>
                  <a:lnTo>
                    <a:pt x="1902619" y="171450"/>
                  </a:lnTo>
                  <a:cubicBezTo>
                    <a:pt x="1875584" y="195209"/>
                    <a:pt x="1847111" y="217444"/>
                    <a:pt x="1821656" y="242888"/>
                  </a:cubicBezTo>
                  <a:lnTo>
                    <a:pt x="1647825" y="383382"/>
                  </a:lnTo>
                  <a:lnTo>
                    <a:pt x="1454944" y="531019"/>
                  </a:lnTo>
                  <a:lnTo>
                    <a:pt x="1354931" y="602457"/>
                  </a:lnTo>
                  <a:lnTo>
                    <a:pt x="1143000" y="745332"/>
                  </a:lnTo>
                  <a:lnTo>
                    <a:pt x="971550" y="842963"/>
                  </a:lnTo>
                  <a:lnTo>
                    <a:pt x="766763" y="954882"/>
                  </a:lnTo>
                  <a:lnTo>
                    <a:pt x="521494" y="1073944"/>
                  </a:lnTo>
                  <a:lnTo>
                    <a:pt x="307181" y="1173957"/>
                  </a:lnTo>
                  <a:lnTo>
                    <a:pt x="130969" y="1254919"/>
                  </a:lnTo>
                  <a:lnTo>
                    <a:pt x="50006" y="1285875"/>
                  </a:lnTo>
                  <a:lnTo>
                    <a:pt x="23813" y="1285875"/>
                  </a:lnTo>
                  <a:lnTo>
                    <a:pt x="4763" y="1278732"/>
                  </a:lnTo>
                  <a:lnTo>
                    <a:pt x="0" y="1262063"/>
                  </a:lnTo>
                  <a:lnTo>
                    <a:pt x="7144" y="1243013"/>
                  </a:lnTo>
                  <a:lnTo>
                    <a:pt x="28575" y="1221582"/>
                  </a:lnTo>
                  <a:lnTo>
                    <a:pt x="111919" y="1169194"/>
                  </a:lnTo>
                  <a:lnTo>
                    <a:pt x="319088" y="1042988"/>
                  </a:lnTo>
                  <a:lnTo>
                    <a:pt x="557213" y="890588"/>
                  </a:lnTo>
                  <a:lnTo>
                    <a:pt x="816769" y="714375"/>
                  </a:lnTo>
                  <a:lnTo>
                    <a:pt x="1031081" y="5595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9">
              <a:extLst>
                <a:ext uri="{FF2B5EF4-FFF2-40B4-BE49-F238E27FC236}">
                  <a16:creationId xmlns:a16="http://schemas.microsoft.com/office/drawing/2014/main" id="{9075187B-9EF1-4A96-9DCE-FDADE01B26CF}"/>
                </a:ext>
              </a:extLst>
            </p:cNvPr>
            <p:cNvSpPr/>
            <p:nvPr/>
          </p:nvSpPr>
          <p:spPr>
            <a:xfrm>
              <a:off x="5081589" y="4751388"/>
              <a:ext cx="338137" cy="1382712"/>
            </a:xfrm>
            <a:custGeom>
              <a:avLst/>
              <a:gdLst>
                <a:gd name="connsiteX0" fmla="*/ 305735 w 339394"/>
                <a:gd name="connsiteY0" fmla="*/ 367443 h 1382820"/>
                <a:gd name="connsiteX1" fmla="*/ 291710 w 339394"/>
                <a:gd name="connsiteY1" fmla="*/ 552567 h 1382820"/>
                <a:gd name="connsiteX2" fmla="*/ 272076 w 339394"/>
                <a:gd name="connsiteY2" fmla="*/ 754520 h 1382820"/>
                <a:gd name="connsiteX3" fmla="*/ 272076 w 339394"/>
                <a:gd name="connsiteY3" fmla="*/ 813423 h 1382820"/>
                <a:gd name="connsiteX4" fmla="*/ 272076 w 339394"/>
                <a:gd name="connsiteY4" fmla="*/ 838668 h 1382820"/>
                <a:gd name="connsiteX5" fmla="*/ 288905 w 339394"/>
                <a:gd name="connsiteY5" fmla="*/ 863912 h 1382820"/>
                <a:gd name="connsiteX6" fmla="*/ 314149 w 339394"/>
                <a:gd name="connsiteY6" fmla="*/ 875131 h 1382820"/>
                <a:gd name="connsiteX7" fmla="*/ 339394 w 339394"/>
                <a:gd name="connsiteY7" fmla="*/ 1152817 h 1382820"/>
                <a:gd name="connsiteX8" fmla="*/ 311345 w 339394"/>
                <a:gd name="connsiteY8" fmla="*/ 1180866 h 1382820"/>
                <a:gd name="connsiteX9" fmla="*/ 291710 w 339394"/>
                <a:gd name="connsiteY9" fmla="*/ 1208915 h 1382820"/>
                <a:gd name="connsiteX10" fmla="*/ 258051 w 339394"/>
                <a:gd name="connsiteY10" fmla="*/ 1259404 h 1382820"/>
                <a:gd name="connsiteX11" fmla="*/ 221588 w 339394"/>
                <a:gd name="connsiteY11" fmla="*/ 1312697 h 1382820"/>
                <a:gd name="connsiteX12" fmla="*/ 187929 w 339394"/>
                <a:gd name="connsiteY12" fmla="*/ 1360380 h 1382820"/>
                <a:gd name="connsiteX13" fmla="*/ 165489 w 339394"/>
                <a:gd name="connsiteY13" fmla="*/ 1377210 h 1382820"/>
                <a:gd name="connsiteX14" fmla="*/ 140245 w 339394"/>
                <a:gd name="connsiteY14" fmla="*/ 1382820 h 1382820"/>
                <a:gd name="connsiteX15" fmla="*/ 123416 w 339394"/>
                <a:gd name="connsiteY15" fmla="*/ 1380015 h 1382820"/>
                <a:gd name="connsiteX16" fmla="*/ 103781 w 339394"/>
                <a:gd name="connsiteY16" fmla="*/ 1363185 h 1382820"/>
                <a:gd name="connsiteX17" fmla="*/ 81342 w 339394"/>
                <a:gd name="connsiteY17" fmla="*/ 1329526 h 1382820"/>
                <a:gd name="connsiteX18" fmla="*/ 64513 w 339394"/>
                <a:gd name="connsiteY18" fmla="*/ 1287453 h 1382820"/>
                <a:gd name="connsiteX19" fmla="*/ 47683 w 339394"/>
                <a:gd name="connsiteY19" fmla="*/ 1248184 h 1382820"/>
                <a:gd name="connsiteX20" fmla="*/ 25244 w 339394"/>
                <a:gd name="connsiteY20" fmla="*/ 1183671 h 1382820"/>
                <a:gd name="connsiteX21" fmla="*/ 5610 w 339394"/>
                <a:gd name="connsiteY21" fmla="*/ 1116353 h 1382820"/>
                <a:gd name="connsiteX22" fmla="*/ 0 w 339394"/>
                <a:gd name="connsiteY22" fmla="*/ 1071475 h 1382820"/>
                <a:gd name="connsiteX23" fmla="*/ 5610 w 339394"/>
                <a:gd name="connsiteY23" fmla="*/ 998547 h 1382820"/>
                <a:gd name="connsiteX24" fmla="*/ 16829 w 339394"/>
                <a:gd name="connsiteY24" fmla="*/ 953669 h 1382820"/>
                <a:gd name="connsiteX25" fmla="*/ 36464 w 339394"/>
                <a:gd name="connsiteY25" fmla="*/ 908790 h 1382820"/>
                <a:gd name="connsiteX26" fmla="*/ 53293 w 339394"/>
                <a:gd name="connsiteY26" fmla="*/ 880741 h 1382820"/>
                <a:gd name="connsiteX27" fmla="*/ 61708 w 339394"/>
                <a:gd name="connsiteY27" fmla="*/ 838668 h 1382820"/>
                <a:gd name="connsiteX28" fmla="*/ 84147 w 339394"/>
                <a:gd name="connsiteY28" fmla="*/ 701227 h 1382820"/>
                <a:gd name="connsiteX29" fmla="*/ 95367 w 339394"/>
                <a:gd name="connsiteY29" fmla="*/ 586226 h 1382820"/>
                <a:gd name="connsiteX30" fmla="*/ 117806 w 339394"/>
                <a:gd name="connsiteY30" fmla="*/ 451590 h 1382820"/>
                <a:gd name="connsiteX31" fmla="*/ 120611 w 339394"/>
                <a:gd name="connsiteY31" fmla="*/ 345004 h 1382820"/>
                <a:gd name="connsiteX32" fmla="*/ 112196 w 339394"/>
                <a:gd name="connsiteY32" fmla="*/ 263661 h 1382820"/>
                <a:gd name="connsiteX33" fmla="*/ 98172 w 339394"/>
                <a:gd name="connsiteY33" fmla="*/ 204758 h 1382820"/>
                <a:gd name="connsiteX34" fmla="*/ 84147 w 339394"/>
                <a:gd name="connsiteY34" fmla="*/ 168295 h 1382820"/>
                <a:gd name="connsiteX35" fmla="*/ 56098 w 339394"/>
                <a:gd name="connsiteY35" fmla="*/ 131831 h 1382820"/>
                <a:gd name="connsiteX36" fmla="*/ 263661 w 339394"/>
                <a:gd name="connsiteY36" fmla="*/ 0 h 1382820"/>
                <a:gd name="connsiteX37" fmla="*/ 291710 w 339394"/>
                <a:gd name="connsiteY37" fmla="*/ 42074 h 1382820"/>
                <a:gd name="connsiteX38" fmla="*/ 305735 w 339394"/>
                <a:gd name="connsiteY38" fmla="*/ 89757 h 1382820"/>
                <a:gd name="connsiteX39" fmla="*/ 314149 w 339394"/>
                <a:gd name="connsiteY39" fmla="*/ 159880 h 1382820"/>
                <a:gd name="connsiteX40" fmla="*/ 316954 w 339394"/>
                <a:gd name="connsiteY40" fmla="*/ 227198 h 1382820"/>
                <a:gd name="connsiteX41" fmla="*/ 305735 w 339394"/>
                <a:gd name="connsiteY41" fmla="*/ 367443 h 1382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39394" h="1382820">
                  <a:moveTo>
                    <a:pt x="305735" y="367443"/>
                  </a:moveTo>
                  <a:lnTo>
                    <a:pt x="291710" y="552567"/>
                  </a:lnTo>
                  <a:lnTo>
                    <a:pt x="272076" y="754520"/>
                  </a:lnTo>
                  <a:lnTo>
                    <a:pt x="272076" y="813423"/>
                  </a:lnTo>
                  <a:lnTo>
                    <a:pt x="272076" y="838668"/>
                  </a:lnTo>
                  <a:lnTo>
                    <a:pt x="288905" y="863912"/>
                  </a:lnTo>
                  <a:lnTo>
                    <a:pt x="314149" y="875131"/>
                  </a:lnTo>
                  <a:lnTo>
                    <a:pt x="339394" y="1152817"/>
                  </a:lnTo>
                  <a:lnTo>
                    <a:pt x="311345" y="1180866"/>
                  </a:lnTo>
                  <a:lnTo>
                    <a:pt x="291710" y="1208915"/>
                  </a:lnTo>
                  <a:lnTo>
                    <a:pt x="258051" y="1259404"/>
                  </a:lnTo>
                  <a:lnTo>
                    <a:pt x="221588" y="1312697"/>
                  </a:lnTo>
                  <a:lnTo>
                    <a:pt x="187929" y="1360380"/>
                  </a:lnTo>
                  <a:lnTo>
                    <a:pt x="165489" y="1377210"/>
                  </a:lnTo>
                  <a:lnTo>
                    <a:pt x="140245" y="1382820"/>
                  </a:lnTo>
                  <a:lnTo>
                    <a:pt x="123416" y="1380015"/>
                  </a:lnTo>
                  <a:lnTo>
                    <a:pt x="103781" y="1363185"/>
                  </a:lnTo>
                  <a:lnTo>
                    <a:pt x="81342" y="1329526"/>
                  </a:lnTo>
                  <a:lnTo>
                    <a:pt x="64513" y="1287453"/>
                  </a:lnTo>
                  <a:lnTo>
                    <a:pt x="47683" y="1248184"/>
                  </a:lnTo>
                  <a:lnTo>
                    <a:pt x="25244" y="1183671"/>
                  </a:lnTo>
                  <a:lnTo>
                    <a:pt x="5610" y="1116353"/>
                  </a:lnTo>
                  <a:lnTo>
                    <a:pt x="0" y="1071475"/>
                  </a:lnTo>
                  <a:lnTo>
                    <a:pt x="5610" y="998547"/>
                  </a:lnTo>
                  <a:lnTo>
                    <a:pt x="16829" y="953669"/>
                  </a:lnTo>
                  <a:lnTo>
                    <a:pt x="36464" y="908790"/>
                  </a:lnTo>
                  <a:lnTo>
                    <a:pt x="53293" y="880741"/>
                  </a:lnTo>
                  <a:lnTo>
                    <a:pt x="61708" y="838668"/>
                  </a:lnTo>
                  <a:lnTo>
                    <a:pt x="84147" y="701227"/>
                  </a:lnTo>
                  <a:lnTo>
                    <a:pt x="95367" y="586226"/>
                  </a:lnTo>
                  <a:lnTo>
                    <a:pt x="117806" y="451590"/>
                  </a:lnTo>
                  <a:lnTo>
                    <a:pt x="120611" y="345004"/>
                  </a:lnTo>
                  <a:lnTo>
                    <a:pt x="112196" y="263661"/>
                  </a:lnTo>
                  <a:lnTo>
                    <a:pt x="98172" y="204758"/>
                  </a:lnTo>
                  <a:lnTo>
                    <a:pt x="84147" y="168295"/>
                  </a:lnTo>
                  <a:lnTo>
                    <a:pt x="56098" y="131831"/>
                  </a:lnTo>
                  <a:lnTo>
                    <a:pt x="263661" y="0"/>
                  </a:lnTo>
                  <a:lnTo>
                    <a:pt x="291710" y="42074"/>
                  </a:lnTo>
                  <a:lnTo>
                    <a:pt x="305735" y="89757"/>
                  </a:lnTo>
                  <a:lnTo>
                    <a:pt x="314149" y="159880"/>
                  </a:lnTo>
                  <a:lnTo>
                    <a:pt x="316954" y="227198"/>
                  </a:lnTo>
                  <a:lnTo>
                    <a:pt x="305735" y="36744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51">
              <a:extLst>
                <a:ext uri="{FF2B5EF4-FFF2-40B4-BE49-F238E27FC236}">
                  <a16:creationId xmlns:a16="http://schemas.microsoft.com/office/drawing/2014/main" id="{22863FBE-A17F-4996-AB5E-CABC2D31E54B}"/>
                </a:ext>
              </a:extLst>
            </p:cNvPr>
            <p:cNvSpPr/>
            <p:nvPr/>
          </p:nvSpPr>
          <p:spPr>
            <a:xfrm>
              <a:off x="5351463" y="5240338"/>
              <a:ext cx="1035050" cy="696912"/>
            </a:xfrm>
            <a:custGeom>
              <a:avLst/>
              <a:gdLst>
                <a:gd name="connsiteX0" fmla="*/ 747712 w 1302544"/>
                <a:gd name="connsiteY0" fmla="*/ 209550 h 890588"/>
                <a:gd name="connsiteX1" fmla="*/ 535781 w 1302544"/>
                <a:gd name="connsiteY1" fmla="*/ 297657 h 890588"/>
                <a:gd name="connsiteX2" fmla="*/ 423862 w 1302544"/>
                <a:gd name="connsiteY2" fmla="*/ 342900 h 890588"/>
                <a:gd name="connsiteX3" fmla="*/ 381000 w 1302544"/>
                <a:gd name="connsiteY3" fmla="*/ 361950 h 890588"/>
                <a:gd name="connsiteX4" fmla="*/ 359569 w 1302544"/>
                <a:gd name="connsiteY4" fmla="*/ 371475 h 890588"/>
                <a:gd name="connsiteX5" fmla="*/ 342900 w 1302544"/>
                <a:gd name="connsiteY5" fmla="*/ 378619 h 890588"/>
                <a:gd name="connsiteX6" fmla="*/ 321469 w 1302544"/>
                <a:gd name="connsiteY6" fmla="*/ 381000 h 890588"/>
                <a:gd name="connsiteX7" fmla="*/ 295275 w 1302544"/>
                <a:gd name="connsiteY7" fmla="*/ 373857 h 890588"/>
                <a:gd name="connsiteX8" fmla="*/ 276225 w 1302544"/>
                <a:gd name="connsiteY8" fmla="*/ 357188 h 890588"/>
                <a:gd name="connsiteX9" fmla="*/ 266700 w 1302544"/>
                <a:gd name="connsiteY9" fmla="*/ 338138 h 890588"/>
                <a:gd name="connsiteX10" fmla="*/ 261937 w 1302544"/>
                <a:gd name="connsiteY10" fmla="*/ 276225 h 890588"/>
                <a:gd name="connsiteX11" fmla="*/ 57150 w 1302544"/>
                <a:gd name="connsiteY11" fmla="*/ 371475 h 890588"/>
                <a:gd name="connsiteX12" fmla="*/ 26194 w 1302544"/>
                <a:gd name="connsiteY12" fmla="*/ 440532 h 890588"/>
                <a:gd name="connsiteX13" fmla="*/ 16669 w 1302544"/>
                <a:gd name="connsiteY13" fmla="*/ 471488 h 890588"/>
                <a:gd name="connsiteX14" fmla="*/ 0 w 1302544"/>
                <a:gd name="connsiteY14" fmla="*/ 564357 h 890588"/>
                <a:gd name="connsiteX15" fmla="*/ 2381 w 1302544"/>
                <a:gd name="connsiteY15" fmla="*/ 607219 h 890588"/>
                <a:gd name="connsiteX16" fmla="*/ 11906 w 1302544"/>
                <a:gd name="connsiteY16" fmla="*/ 661988 h 890588"/>
                <a:gd name="connsiteX17" fmla="*/ 35719 w 1302544"/>
                <a:gd name="connsiteY17" fmla="*/ 731044 h 890588"/>
                <a:gd name="connsiteX18" fmla="*/ 59531 w 1302544"/>
                <a:gd name="connsiteY18" fmla="*/ 785813 h 890588"/>
                <a:gd name="connsiteX19" fmla="*/ 71437 w 1302544"/>
                <a:gd name="connsiteY19" fmla="*/ 816769 h 890588"/>
                <a:gd name="connsiteX20" fmla="*/ 85725 w 1302544"/>
                <a:gd name="connsiteY20" fmla="*/ 852488 h 890588"/>
                <a:gd name="connsiteX21" fmla="*/ 100012 w 1302544"/>
                <a:gd name="connsiteY21" fmla="*/ 873919 h 890588"/>
                <a:gd name="connsiteX22" fmla="*/ 114300 w 1302544"/>
                <a:gd name="connsiteY22" fmla="*/ 885825 h 890588"/>
                <a:gd name="connsiteX23" fmla="*/ 126206 w 1302544"/>
                <a:gd name="connsiteY23" fmla="*/ 890588 h 890588"/>
                <a:gd name="connsiteX24" fmla="*/ 147637 w 1302544"/>
                <a:gd name="connsiteY24" fmla="*/ 888207 h 890588"/>
                <a:gd name="connsiteX25" fmla="*/ 166687 w 1302544"/>
                <a:gd name="connsiteY25" fmla="*/ 878682 h 890588"/>
                <a:gd name="connsiteX26" fmla="*/ 183356 w 1302544"/>
                <a:gd name="connsiteY26" fmla="*/ 862013 h 890588"/>
                <a:gd name="connsiteX27" fmla="*/ 207169 w 1302544"/>
                <a:gd name="connsiteY27" fmla="*/ 835819 h 890588"/>
                <a:gd name="connsiteX28" fmla="*/ 247650 w 1302544"/>
                <a:gd name="connsiteY28" fmla="*/ 781050 h 890588"/>
                <a:gd name="connsiteX29" fmla="*/ 307181 w 1302544"/>
                <a:gd name="connsiteY29" fmla="*/ 695325 h 890588"/>
                <a:gd name="connsiteX30" fmla="*/ 330994 w 1302544"/>
                <a:gd name="connsiteY30" fmla="*/ 676275 h 890588"/>
                <a:gd name="connsiteX31" fmla="*/ 557212 w 1302544"/>
                <a:gd name="connsiteY31" fmla="*/ 528638 h 890588"/>
                <a:gd name="connsiteX32" fmla="*/ 835819 w 1302544"/>
                <a:gd name="connsiteY32" fmla="*/ 347663 h 890588"/>
                <a:gd name="connsiteX33" fmla="*/ 1095375 w 1302544"/>
                <a:gd name="connsiteY33" fmla="*/ 178594 h 890588"/>
                <a:gd name="connsiteX34" fmla="*/ 1254919 w 1302544"/>
                <a:gd name="connsiteY34" fmla="*/ 76200 h 890588"/>
                <a:gd name="connsiteX35" fmla="*/ 1283494 w 1302544"/>
                <a:gd name="connsiteY35" fmla="*/ 57150 h 890588"/>
                <a:gd name="connsiteX36" fmla="*/ 1300162 w 1302544"/>
                <a:gd name="connsiteY36" fmla="*/ 33338 h 890588"/>
                <a:gd name="connsiteX37" fmla="*/ 1302544 w 1302544"/>
                <a:gd name="connsiteY37" fmla="*/ 19050 h 890588"/>
                <a:gd name="connsiteX38" fmla="*/ 1297781 w 1302544"/>
                <a:gd name="connsiteY38" fmla="*/ 9525 h 890588"/>
                <a:gd name="connsiteX39" fmla="*/ 1288256 w 1302544"/>
                <a:gd name="connsiteY39" fmla="*/ 2382 h 890588"/>
                <a:gd name="connsiteX40" fmla="*/ 1257300 w 1302544"/>
                <a:gd name="connsiteY40" fmla="*/ 0 h 890588"/>
                <a:gd name="connsiteX41" fmla="*/ 1226344 w 1302544"/>
                <a:gd name="connsiteY41" fmla="*/ 7144 h 890588"/>
                <a:gd name="connsiteX42" fmla="*/ 1047750 w 1302544"/>
                <a:gd name="connsiteY42" fmla="*/ 80963 h 890588"/>
                <a:gd name="connsiteX43" fmla="*/ 747712 w 1302544"/>
                <a:gd name="connsiteY43" fmla="*/ 209550 h 890588"/>
                <a:gd name="connsiteX0" fmla="*/ 747712 w 1302544"/>
                <a:gd name="connsiteY0" fmla="*/ 209550 h 890588"/>
                <a:gd name="connsiteX1" fmla="*/ 535781 w 1302544"/>
                <a:gd name="connsiteY1" fmla="*/ 297657 h 890588"/>
                <a:gd name="connsiteX2" fmla="*/ 423862 w 1302544"/>
                <a:gd name="connsiteY2" fmla="*/ 342900 h 890588"/>
                <a:gd name="connsiteX3" fmla="*/ 381000 w 1302544"/>
                <a:gd name="connsiteY3" fmla="*/ 361950 h 890588"/>
                <a:gd name="connsiteX4" fmla="*/ 359569 w 1302544"/>
                <a:gd name="connsiteY4" fmla="*/ 371475 h 890588"/>
                <a:gd name="connsiteX5" fmla="*/ 342900 w 1302544"/>
                <a:gd name="connsiteY5" fmla="*/ 378619 h 890588"/>
                <a:gd name="connsiteX6" fmla="*/ 321469 w 1302544"/>
                <a:gd name="connsiteY6" fmla="*/ 381000 h 890588"/>
                <a:gd name="connsiteX7" fmla="*/ 295275 w 1302544"/>
                <a:gd name="connsiteY7" fmla="*/ 373857 h 890588"/>
                <a:gd name="connsiteX8" fmla="*/ 276225 w 1302544"/>
                <a:gd name="connsiteY8" fmla="*/ 357188 h 890588"/>
                <a:gd name="connsiteX9" fmla="*/ 266700 w 1302544"/>
                <a:gd name="connsiteY9" fmla="*/ 338138 h 890588"/>
                <a:gd name="connsiteX10" fmla="*/ 57150 w 1302544"/>
                <a:gd name="connsiteY10" fmla="*/ 371475 h 890588"/>
                <a:gd name="connsiteX11" fmla="*/ 26194 w 1302544"/>
                <a:gd name="connsiteY11" fmla="*/ 440532 h 890588"/>
                <a:gd name="connsiteX12" fmla="*/ 16669 w 1302544"/>
                <a:gd name="connsiteY12" fmla="*/ 471488 h 890588"/>
                <a:gd name="connsiteX13" fmla="*/ 0 w 1302544"/>
                <a:gd name="connsiteY13" fmla="*/ 564357 h 890588"/>
                <a:gd name="connsiteX14" fmla="*/ 2381 w 1302544"/>
                <a:gd name="connsiteY14" fmla="*/ 607219 h 890588"/>
                <a:gd name="connsiteX15" fmla="*/ 11906 w 1302544"/>
                <a:gd name="connsiteY15" fmla="*/ 661988 h 890588"/>
                <a:gd name="connsiteX16" fmla="*/ 35719 w 1302544"/>
                <a:gd name="connsiteY16" fmla="*/ 731044 h 890588"/>
                <a:gd name="connsiteX17" fmla="*/ 59531 w 1302544"/>
                <a:gd name="connsiteY17" fmla="*/ 785813 h 890588"/>
                <a:gd name="connsiteX18" fmla="*/ 71437 w 1302544"/>
                <a:gd name="connsiteY18" fmla="*/ 816769 h 890588"/>
                <a:gd name="connsiteX19" fmla="*/ 85725 w 1302544"/>
                <a:gd name="connsiteY19" fmla="*/ 852488 h 890588"/>
                <a:gd name="connsiteX20" fmla="*/ 100012 w 1302544"/>
                <a:gd name="connsiteY20" fmla="*/ 873919 h 890588"/>
                <a:gd name="connsiteX21" fmla="*/ 114300 w 1302544"/>
                <a:gd name="connsiteY21" fmla="*/ 885825 h 890588"/>
                <a:gd name="connsiteX22" fmla="*/ 126206 w 1302544"/>
                <a:gd name="connsiteY22" fmla="*/ 890588 h 890588"/>
                <a:gd name="connsiteX23" fmla="*/ 147637 w 1302544"/>
                <a:gd name="connsiteY23" fmla="*/ 888207 h 890588"/>
                <a:gd name="connsiteX24" fmla="*/ 166687 w 1302544"/>
                <a:gd name="connsiteY24" fmla="*/ 878682 h 890588"/>
                <a:gd name="connsiteX25" fmla="*/ 183356 w 1302544"/>
                <a:gd name="connsiteY25" fmla="*/ 862013 h 890588"/>
                <a:gd name="connsiteX26" fmla="*/ 207169 w 1302544"/>
                <a:gd name="connsiteY26" fmla="*/ 835819 h 890588"/>
                <a:gd name="connsiteX27" fmla="*/ 247650 w 1302544"/>
                <a:gd name="connsiteY27" fmla="*/ 781050 h 890588"/>
                <a:gd name="connsiteX28" fmla="*/ 307181 w 1302544"/>
                <a:gd name="connsiteY28" fmla="*/ 695325 h 890588"/>
                <a:gd name="connsiteX29" fmla="*/ 330994 w 1302544"/>
                <a:gd name="connsiteY29" fmla="*/ 676275 h 890588"/>
                <a:gd name="connsiteX30" fmla="*/ 557212 w 1302544"/>
                <a:gd name="connsiteY30" fmla="*/ 528638 h 890588"/>
                <a:gd name="connsiteX31" fmla="*/ 835819 w 1302544"/>
                <a:gd name="connsiteY31" fmla="*/ 347663 h 890588"/>
                <a:gd name="connsiteX32" fmla="*/ 1095375 w 1302544"/>
                <a:gd name="connsiteY32" fmla="*/ 178594 h 890588"/>
                <a:gd name="connsiteX33" fmla="*/ 1254919 w 1302544"/>
                <a:gd name="connsiteY33" fmla="*/ 76200 h 890588"/>
                <a:gd name="connsiteX34" fmla="*/ 1283494 w 1302544"/>
                <a:gd name="connsiteY34" fmla="*/ 57150 h 890588"/>
                <a:gd name="connsiteX35" fmla="*/ 1300162 w 1302544"/>
                <a:gd name="connsiteY35" fmla="*/ 33338 h 890588"/>
                <a:gd name="connsiteX36" fmla="*/ 1302544 w 1302544"/>
                <a:gd name="connsiteY36" fmla="*/ 19050 h 890588"/>
                <a:gd name="connsiteX37" fmla="*/ 1297781 w 1302544"/>
                <a:gd name="connsiteY37" fmla="*/ 9525 h 890588"/>
                <a:gd name="connsiteX38" fmla="*/ 1288256 w 1302544"/>
                <a:gd name="connsiteY38" fmla="*/ 2382 h 890588"/>
                <a:gd name="connsiteX39" fmla="*/ 1257300 w 1302544"/>
                <a:gd name="connsiteY39" fmla="*/ 0 h 890588"/>
                <a:gd name="connsiteX40" fmla="*/ 1226344 w 1302544"/>
                <a:gd name="connsiteY40" fmla="*/ 7144 h 890588"/>
                <a:gd name="connsiteX41" fmla="*/ 1047750 w 1302544"/>
                <a:gd name="connsiteY41" fmla="*/ 80963 h 890588"/>
                <a:gd name="connsiteX42" fmla="*/ 747712 w 1302544"/>
                <a:gd name="connsiteY42" fmla="*/ 209550 h 890588"/>
                <a:gd name="connsiteX0" fmla="*/ 747712 w 1302544"/>
                <a:gd name="connsiteY0" fmla="*/ 209550 h 890588"/>
                <a:gd name="connsiteX1" fmla="*/ 535781 w 1302544"/>
                <a:gd name="connsiteY1" fmla="*/ 297657 h 890588"/>
                <a:gd name="connsiteX2" fmla="*/ 423862 w 1302544"/>
                <a:gd name="connsiteY2" fmla="*/ 342900 h 890588"/>
                <a:gd name="connsiteX3" fmla="*/ 381000 w 1302544"/>
                <a:gd name="connsiteY3" fmla="*/ 361950 h 890588"/>
                <a:gd name="connsiteX4" fmla="*/ 359569 w 1302544"/>
                <a:gd name="connsiteY4" fmla="*/ 371475 h 890588"/>
                <a:gd name="connsiteX5" fmla="*/ 342900 w 1302544"/>
                <a:gd name="connsiteY5" fmla="*/ 378619 h 890588"/>
                <a:gd name="connsiteX6" fmla="*/ 321469 w 1302544"/>
                <a:gd name="connsiteY6" fmla="*/ 381000 h 890588"/>
                <a:gd name="connsiteX7" fmla="*/ 295275 w 1302544"/>
                <a:gd name="connsiteY7" fmla="*/ 373857 h 890588"/>
                <a:gd name="connsiteX8" fmla="*/ 276225 w 1302544"/>
                <a:gd name="connsiteY8" fmla="*/ 357188 h 890588"/>
                <a:gd name="connsiteX9" fmla="*/ 266700 w 1302544"/>
                <a:gd name="connsiteY9" fmla="*/ 338138 h 890588"/>
                <a:gd name="connsiteX10" fmla="*/ 26194 w 1302544"/>
                <a:gd name="connsiteY10" fmla="*/ 440532 h 890588"/>
                <a:gd name="connsiteX11" fmla="*/ 16669 w 1302544"/>
                <a:gd name="connsiteY11" fmla="*/ 471488 h 890588"/>
                <a:gd name="connsiteX12" fmla="*/ 0 w 1302544"/>
                <a:gd name="connsiteY12" fmla="*/ 564357 h 890588"/>
                <a:gd name="connsiteX13" fmla="*/ 2381 w 1302544"/>
                <a:gd name="connsiteY13" fmla="*/ 607219 h 890588"/>
                <a:gd name="connsiteX14" fmla="*/ 11906 w 1302544"/>
                <a:gd name="connsiteY14" fmla="*/ 661988 h 890588"/>
                <a:gd name="connsiteX15" fmla="*/ 35719 w 1302544"/>
                <a:gd name="connsiteY15" fmla="*/ 731044 h 890588"/>
                <a:gd name="connsiteX16" fmla="*/ 59531 w 1302544"/>
                <a:gd name="connsiteY16" fmla="*/ 785813 h 890588"/>
                <a:gd name="connsiteX17" fmla="*/ 71437 w 1302544"/>
                <a:gd name="connsiteY17" fmla="*/ 816769 h 890588"/>
                <a:gd name="connsiteX18" fmla="*/ 85725 w 1302544"/>
                <a:gd name="connsiteY18" fmla="*/ 852488 h 890588"/>
                <a:gd name="connsiteX19" fmla="*/ 100012 w 1302544"/>
                <a:gd name="connsiteY19" fmla="*/ 873919 h 890588"/>
                <a:gd name="connsiteX20" fmla="*/ 114300 w 1302544"/>
                <a:gd name="connsiteY20" fmla="*/ 885825 h 890588"/>
                <a:gd name="connsiteX21" fmla="*/ 126206 w 1302544"/>
                <a:gd name="connsiteY21" fmla="*/ 890588 h 890588"/>
                <a:gd name="connsiteX22" fmla="*/ 147637 w 1302544"/>
                <a:gd name="connsiteY22" fmla="*/ 888207 h 890588"/>
                <a:gd name="connsiteX23" fmla="*/ 166687 w 1302544"/>
                <a:gd name="connsiteY23" fmla="*/ 878682 h 890588"/>
                <a:gd name="connsiteX24" fmla="*/ 183356 w 1302544"/>
                <a:gd name="connsiteY24" fmla="*/ 862013 h 890588"/>
                <a:gd name="connsiteX25" fmla="*/ 207169 w 1302544"/>
                <a:gd name="connsiteY25" fmla="*/ 835819 h 890588"/>
                <a:gd name="connsiteX26" fmla="*/ 247650 w 1302544"/>
                <a:gd name="connsiteY26" fmla="*/ 781050 h 890588"/>
                <a:gd name="connsiteX27" fmla="*/ 307181 w 1302544"/>
                <a:gd name="connsiteY27" fmla="*/ 695325 h 890588"/>
                <a:gd name="connsiteX28" fmla="*/ 330994 w 1302544"/>
                <a:gd name="connsiteY28" fmla="*/ 676275 h 890588"/>
                <a:gd name="connsiteX29" fmla="*/ 557212 w 1302544"/>
                <a:gd name="connsiteY29" fmla="*/ 528638 h 890588"/>
                <a:gd name="connsiteX30" fmla="*/ 835819 w 1302544"/>
                <a:gd name="connsiteY30" fmla="*/ 347663 h 890588"/>
                <a:gd name="connsiteX31" fmla="*/ 1095375 w 1302544"/>
                <a:gd name="connsiteY31" fmla="*/ 178594 h 890588"/>
                <a:gd name="connsiteX32" fmla="*/ 1254919 w 1302544"/>
                <a:gd name="connsiteY32" fmla="*/ 76200 h 890588"/>
                <a:gd name="connsiteX33" fmla="*/ 1283494 w 1302544"/>
                <a:gd name="connsiteY33" fmla="*/ 57150 h 890588"/>
                <a:gd name="connsiteX34" fmla="*/ 1300162 w 1302544"/>
                <a:gd name="connsiteY34" fmla="*/ 33338 h 890588"/>
                <a:gd name="connsiteX35" fmla="*/ 1302544 w 1302544"/>
                <a:gd name="connsiteY35" fmla="*/ 19050 h 890588"/>
                <a:gd name="connsiteX36" fmla="*/ 1297781 w 1302544"/>
                <a:gd name="connsiteY36" fmla="*/ 9525 h 890588"/>
                <a:gd name="connsiteX37" fmla="*/ 1288256 w 1302544"/>
                <a:gd name="connsiteY37" fmla="*/ 2382 h 890588"/>
                <a:gd name="connsiteX38" fmla="*/ 1257300 w 1302544"/>
                <a:gd name="connsiteY38" fmla="*/ 0 h 890588"/>
                <a:gd name="connsiteX39" fmla="*/ 1226344 w 1302544"/>
                <a:gd name="connsiteY39" fmla="*/ 7144 h 890588"/>
                <a:gd name="connsiteX40" fmla="*/ 1047750 w 1302544"/>
                <a:gd name="connsiteY40" fmla="*/ 80963 h 890588"/>
                <a:gd name="connsiteX41" fmla="*/ 747712 w 1302544"/>
                <a:gd name="connsiteY41" fmla="*/ 209550 h 890588"/>
                <a:gd name="connsiteX0" fmla="*/ 16669 w 1302544"/>
                <a:gd name="connsiteY0" fmla="*/ 471488 h 890588"/>
                <a:gd name="connsiteX1" fmla="*/ 0 w 1302544"/>
                <a:gd name="connsiteY1" fmla="*/ 564357 h 890588"/>
                <a:gd name="connsiteX2" fmla="*/ 2381 w 1302544"/>
                <a:gd name="connsiteY2" fmla="*/ 607219 h 890588"/>
                <a:gd name="connsiteX3" fmla="*/ 11906 w 1302544"/>
                <a:gd name="connsiteY3" fmla="*/ 661988 h 890588"/>
                <a:gd name="connsiteX4" fmla="*/ 35719 w 1302544"/>
                <a:gd name="connsiteY4" fmla="*/ 731044 h 890588"/>
                <a:gd name="connsiteX5" fmla="*/ 59531 w 1302544"/>
                <a:gd name="connsiteY5" fmla="*/ 785813 h 890588"/>
                <a:gd name="connsiteX6" fmla="*/ 71437 w 1302544"/>
                <a:gd name="connsiteY6" fmla="*/ 816769 h 890588"/>
                <a:gd name="connsiteX7" fmla="*/ 85725 w 1302544"/>
                <a:gd name="connsiteY7" fmla="*/ 852488 h 890588"/>
                <a:gd name="connsiteX8" fmla="*/ 100012 w 1302544"/>
                <a:gd name="connsiteY8" fmla="*/ 873919 h 890588"/>
                <a:gd name="connsiteX9" fmla="*/ 114300 w 1302544"/>
                <a:gd name="connsiteY9" fmla="*/ 885825 h 890588"/>
                <a:gd name="connsiteX10" fmla="*/ 126206 w 1302544"/>
                <a:gd name="connsiteY10" fmla="*/ 890588 h 890588"/>
                <a:gd name="connsiteX11" fmla="*/ 147637 w 1302544"/>
                <a:gd name="connsiteY11" fmla="*/ 888207 h 890588"/>
                <a:gd name="connsiteX12" fmla="*/ 166687 w 1302544"/>
                <a:gd name="connsiteY12" fmla="*/ 878682 h 890588"/>
                <a:gd name="connsiteX13" fmla="*/ 183356 w 1302544"/>
                <a:gd name="connsiteY13" fmla="*/ 862013 h 890588"/>
                <a:gd name="connsiteX14" fmla="*/ 207169 w 1302544"/>
                <a:gd name="connsiteY14" fmla="*/ 835819 h 890588"/>
                <a:gd name="connsiteX15" fmla="*/ 247650 w 1302544"/>
                <a:gd name="connsiteY15" fmla="*/ 781050 h 890588"/>
                <a:gd name="connsiteX16" fmla="*/ 307181 w 1302544"/>
                <a:gd name="connsiteY16" fmla="*/ 695325 h 890588"/>
                <a:gd name="connsiteX17" fmla="*/ 330994 w 1302544"/>
                <a:gd name="connsiteY17" fmla="*/ 676275 h 890588"/>
                <a:gd name="connsiteX18" fmla="*/ 557212 w 1302544"/>
                <a:gd name="connsiteY18" fmla="*/ 528638 h 890588"/>
                <a:gd name="connsiteX19" fmla="*/ 835819 w 1302544"/>
                <a:gd name="connsiteY19" fmla="*/ 347663 h 890588"/>
                <a:gd name="connsiteX20" fmla="*/ 1095375 w 1302544"/>
                <a:gd name="connsiteY20" fmla="*/ 178594 h 890588"/>
                <a:gd name="connsiteX21" fmla="*/ 1254919 w 1302544"/>
                <a:gd name="connsiteY21" fmla="*/ 76200 h 890588"/>
                <a:gd name="connsiteX22" fmla="*/ 1283494 w 1302544"/>
                <a:gd name="connsiteY22" fmla="*/ 57150 h 890588"/>
                <a:gd name="connsiteX23" fmla="*/ 1300162 w 1302544"/>
                <a:gd name="connsiteY23" fmla="*/ 33338 h 890588"/>
                <a:gd name="connsiteX24" fmla="*/ 1302544 w 1302544"/>
                <a:gd name="connsiteY24" fmla="*/ 19050 h 890588"/>
                <a:gd name="connsiteX25" fmla="*/ 1297781 w 1302544"/>
                <a:gd name="connsiteY25" fmla="*/ 9525 h 890588"/>
                <a:gd name="connsiteX26" fmla="*/ 1288256 w 1302544"/>
                <a:gd name="connsiteY26" fmla="*/ 2382 h 890588"/>
                <a:gd name="connsiteX27" fmla="*/ 1257300 w 1302544"/>
                <a:gd name="connsiteY27" fmla="*/ 0 h 890588"/>
                <a:gd name="connsiteX28" fmla="*/ 1226344 w 1302544"/>
                <a:gd name="connsiteY28" fmla="*/ 7144 h 890588"/>
                <a:gd name="connsiteX29" fmla="*/ 1047750 w 1302544"/>
                <a:gd name="connsiteY29" fmla="*/ 80963 h 890588"/>
                <a:gd name="connsiteX30" fmla="*/ 747712 w 1302544"/>
                <a:gd name="connsiteY30" fmla="*/ 209550 h 890588"/>
                <a:gd name="connsiteX31" fmla="*/ 535781 w 1302544"/>
                <a:gd name="connsiteY31" fmla="*/ 297657 h 890588"/>
                <a:gd name="connsiteX32" fmla="*/ 423862 w 1302544"/>
                <a:gd name="connsiteY32" fmla="*/ 342900 h 890588"/>
                <a:gd name="connsiteX33" fmla="*/ 381000 w 1302544"/>
                <a:gd name="connsiteY33" fmla="*/ 361950 h 890588"/>
                <a:gd name="connsiteX34" fmla="*/ 359569 w 1302544"/>
                <a:gd name="connsiteY34" fmla="*/ 371475 h 890588"/>
                <a:gd name="connsiteX35" fmla="*/ 342900 w 1302544"/>
                <a:gd name="connsiteY35" fmla="*/ 378619 h 890588"/>
                <a:gd name="connsiteX36" fmla="*/ 321469 w 1302544"/>
                <a:gd name="connsiteY36" fmla="*/ 381000 h 890588"/>
                <a:gd name="connsiteX37" fmla="*/ 295275 w 1302544"/>
                <a:gd name="connsiteY37" fmla="*/ 373857 h 890588"/>
                <a:gd name="connsiteX38" fmla="*/ 276225 w 1302544"/>
                <a:gd name="connsiteY38" fmla="*/ 357188 h 890588"/>
                <a:gd name="connsiteX39" fmla="*/ 266700 w 1302544"/>
                <a:gd name="connsiteY39" fmla="*/ 338138 h 890588"/>
                <a:gd name="connsiteX40" fmla="*/ 117690 w 1302544"/>
                <a:gd name="connsiteY40" fmla="*/ 531809 h 890588"/>
                <a:gd name="connsiteX0" fmla="*/ 0 w 1302544"/>
                <a:gd name="connsiteY0" fmla="*/ 564357 h 890588"/>
                <a:gd name="connsiteX1" fmla="*/ 2381 w 1302544"/>
                <a:gd name="connsiteY1" fmla="*/ 607219 h 890588"/>
                <a:gd name="connsiteX2" fmla="*/ 11906 w 1302544"/>
                <a:gd name="connsiteY2" fmla="*/ 661988 h 890588"/>
                <a:gd name="connsiteX3" fmla="*/ 35719 w 1302544"/>
                <a:gd name="connsiteY3" fmla="*/ 731044 h 890588"/>
                <a:gd name="connsiteX4" fmla="*/ 59531 w 1302544"/>
                <a:gd name="connsiteY4" fmla="*/ 785813 h 890588"/>
                <a:gd name="connsiteX5" fmla="*/ 71437 w 1302544"/>
                <a:gd name="connsiteY5" fmla="*/ 816769 h 890588"/>
                <a:gd name="connsiteX6" fmla="*/ 85725 w 1302544"/>
                <a:gd name="connsiteY6" fmla="*/ 852488 h 890588"/>
                <a:gd name="connsiteX7" fmla="*/ 100012 w 1302544"/>
                <a:gd name="connsiteY7" fmla="*/ 873919 h 890588"/>
                <a:gd name="connsiteX8" fmla="*/ 114300 w 1302544"/>
                <a:gd name="connsiteY8" fmla="*/ 885825 h 890588"/>
                <a:gd name="connsiteX9" fmla="*/ 126206 w 1302544"/>
                <a:gd name="connsiteY9" fmla="*/ 890588 h 890588"/>
                <a:gd name="connsiteX10" fmla="*/ 147637 w 1302544"/>
                <a:gd name="connsiteY10" fmla="*/ 888207 h 890588"/>
                <a:gd name="connsiteX11" fmla="*/ 166687 w 1302544"/>
                <a:gd name="connsiteY11" fmla="*/ 878682 h 890588"/>
                <a:gd name="connsiteX12" fmla="*/ 183356 w 1302544"/>
                <a:gd name="connsiteY12" fmla="*/ 862013 h 890588"/>
                <a:gd name="connsiteX13" fmla="*/ 207169 w 1302544"/>
                <a:gd name="connsiteY13" fmla="*/ 835819 h 890588"/>
                <a:gd name="connsiteX14" fmla="*/ 247650 w 1302544"/>
                <a:gd name="connsiteY14" fmla="*/ 781050 h 890588"/>
                <a:gd name="connsiteX15" fmla="*/ 307181 w 1302544"/>
                <a:gd name="connsiteY15" fmla="*/ 695325 h 890588"/>
                <a:gd name="connsiteX16" fmla="*/ 330994 w 1302544"/>
                <a:gd name="connsiteY16" fmla="*/ 676275 h 890588"/>
                <a:gd name="connsiteX17" fmla="*/ 557212 w 1302544"/>
                <a:gd name="connsiteY17" fmla="*/ 528638 h 890588"/>
                <a:gd name="connsiteX18" fmla="*/ 835819 w 1302544"/>
                <a:gd name="connsiteY18" fmla="*/ 347663 h 890588"/>
                <a:gd name="connsiteX19" fmla="*/ 1095375 w 1302544"/>
                <a:gd name="connsiteY19" fmla="*/ 178594 h 890588"/>
                <a:gd name="connsiteX20" fmla="*/ 1254919 w 1302544"/>
                <a:gd name="connsiteY20" fmla="*/ 76200 h 890588"/>
                <a:gd name="connsiteX21" fmla="*/ 1283494 w 1302544"/>
                <a:gd name="connsiteY21" fmla="*/ 57150 h 890588"/>
                <a:gd name="connsiteX22" fmla="*/ 1300162 w 1302544"/>
                <a:gd name="connsiteY22" fmla="*/ 33338 h 890588"/>
                <a:gd name="connsiteX23" fmla="*/ 1302544 w 1302544"/>
                <a:gd name="connsiteY23" fmla="*/ 19050 h 890588"/>
                <a:gd name="connsiteX24" fmla="*/ 1297781 w 1302544"/>
                <a:gd name="connsiteY24" fmla="*/ 9525 h 890588"/>
                <a:gd name="connsiteX25" fmla="*/ 1288256 w 1302544"/>
                <a:gd name="connsiteY25" fmla="*/ 2382 h 890588"/>
                <a:gd name="connsiteX26" fmla="*/ 1257300 w 1302544"/>
                <a:gd name="connsiteY26" fmla="*/ 0 h 890588"/>
                <a:gd name="connsiteX27" fmla="*/ 1226344 w 1302544"/>
                <a:gd name="connsiteY27" fmla="*/ 7144 h 890588"/>
                <a:gd name="connsiteX28" fmla="*/ 1047750 w 1302544"/>
                <a:gd name="connsiteY28" fmla="*/ 80963 h 890588"/>
                <a:gd name="connsiteX29" fmla="*/ 747712 w 1302544"/>
                <a:gd name="connsiteY29" fmla="*/ 209550 h 890588"/>
                <a:gd name="connsiteX30" fmla="*/ 535781 w 1302544"/>
                <a:gd name="connsiteY30" fmla="*/ 297657 h 890588"/>
                <a:gd name="connsiteX31" fmla="*/ 423862 w 1302544"/>
                <a:gd name="connsiteY31" fmla="*/ 342900 h 890588"/>
                <a:gd name="connsiteX32" fmla="*/ 381000 w 1302544"/>
                <a:gd name="connsiteY32" fmla="*/ 361950 h 890588"/>
                <a:gd name="connsiteX33" fmla="*/ 359569 w 1302544"/>
                <a:gd name="connsiteY33" fmla="*/ 371475 h 890588"/>
                <a:gd name="connsiteX34" fmla="*/ 342900 w 1302544"/>
                <a:gd name="connsiteY34" fmla="*/ 378619 h 890588"/>
                <a:gd name="connsiteX35" fmla="*/ 321469 w 1302544"/>
                <a:gd name="connsiteY35" fmla="*/ 381000 h 890588"/>
                <a:gd name="connsiteX36" fmla="*/ 295275 w 1302544"/>
                <a:gd name="connsiteY36" fmla="*/ 373857 h 890588"/>
                <a:gd name="connsiteX37" fmla="*/ 276225 w 1302544"/>
                <a:gd name="connsiteY37" fmla="*/ 357188 h 890588"/>
                <a:gd name="connsiteX38" fmla="*/ 266700 w 1302544"/>
                <a:gd name="connsiteY38" fmla="*/ 338138 h 890588"/>
                <a:gd name="connsiteX39" fmla="*/ 117690 w 1302544"/>
                <a:gd name="connsiteY39" fmla="*/ 531809 h 890588"/>
                <a:gd name="connsiteX0" fmla="*/ 0 w 1300163"/>
                <a:gd name="connsiteY0" fmla="*/ 607219 h 890588"/>
                <a:gd name="connsiteX1" fmla="*/ 9525 w 1300163"/>
                <a:gd name="connsiteY1" fmla="*/ 661988 h 890588"/>
                <a:gd name="connsiteX2" fmla="*/ 33338 w 1300163"/>
                <a:gd name="connsiteY2" fmla="*/ 731044 h 890588"/>
                <a:gd name="connsiteX3" fmla="*/ 57150 w 1300163"/>
                <a:gd name="connsiteY3" fmla="*/ 785813 h 890588"/>
                <a:gd name="connsiteX4" fmla="*/ 69056 w 1300163"/>
                <a:gd name="connsiteY4" fmla="*/ 816769 h 890588"/>
                <a:gd name="connsiteX5" fmla="*/ 83344 w 1300163"/>
                <a:gd name="connsiteY5" fmla="*/ 852488 h 890588"/>
                <a:gd name="connsiteX6" fmla="*/ 97631 w 1300163"/>
                <a:gd name="connsiteY6" fmla="*/ 873919 h 890588"/>
                <a:gd name="connsiteX7" fmla="*/ 111919 w 1300163"/>
                <a:gd name="connsiteY7" fmla="*/ 885825 h 890588"/>
                <a:gd name="connsiteX8" fmla="*/ 123825 w 1300163"/>
                <a:gd name="connsiteY8" fmla="*/ 890588 h 890588"/>
                <a:gd name="connsiteX9" fmla="*/ 145256 w 1300163"/>
                <a:gd name="connsiteY9" fmla="*/ 888207 h 890588"/>
                <a:gd name="connsiteX10" fmla="*/ 164306 w 1300163"/>
                <a:gd name="connsiteY10" fmla="*/ 878682 h 890588"/>
                <a:gd name="connsiteX11" fmla="*/ 180975 w 1300163"/>
                <a:gd name="connsiteY11" fmla="*/ 862013 h 890588"/>
                <a:gd name="connsiteX12" fmla="*/ 204788 w 1300163"/>
                <a:gd name="connsiteY12" fmla="*/ 835819 h 890588"/>
                <a:gd name="connsiteX13" fmla="*/ 245269 w 1300163"/>
                <a:gd name="connsiteY13" fmla="*/ 781050 h 890588"/>
                <a:gd name="connsiteX14" fmla="*/ 304800 w 1300163"/>
                <a:gd name="connsiteY14" fmla="*/ 695325 h 890588"/>
                <a:gd name="connsiteX15" fmla="*/ 328613 w 1300163"/>
                <a:gd name="connsiteY15" fmla="*/ 676275 h 890588"/>
                <a:gd name="connsiteX16" fmla="*/ 554831 w 1300163"/>
                <a:gd name="connsiteY16" fmla="*/ 528638 h 890588"/>
                <a:gd name="connsiteX17" fmla="*/ 833438 w 1300163"/>
                <a:gd name="connsiteY17" fmla="*/ 347663 h 890588"/>
                <a:gd name="connsiteX18" fmla="*/ 1092994 w 1300163"/>
                <a:gd name="connsiteY18" fmla="*/ 178594 h 890588"/>
                <a:gd name="connsiteX19" fmla="*/ 1252538 w 1300163"/>
                <a:gd name="connsiteY19" fmla="*/ 76200 h 890588"/>
                <a:gd name="connsiteX20" fmla="*/ 1281113 w 1300163"/>
                <a:gd name="connsiteY20" fmla="*/ 57150 h 890588"/>
                <a:gd name="connsiteX21" fmla="*/ 1297781 w 1300163"/>
                <a:gd name="connsiteY21" fmla="*/ 33338 h 890588"/>
                <a:gd name="connsiteX22" fmla="*/ 1300163 w 1300163"/>
                <a:gd name="connsiteY22" fmla="*/ 19050 h 890588"/>
                <a:gd name="connsiteX23" fmla="*/ 1295400 w 1300163"/>
                <a:gd name="connsiteY23" fmla="*/ 9525 h 890588"/>
                <a:gd name="connsiteX24" fmla="*/ 1285875 w 1300163"/>
                <a:gd name="connsiteY24" fmla="*/ 2382 h 890588"/>
                <a:gd name="connsiteX25" fmla="*/ 1254919 w 1300163"/>
                <a:gd name="connsiteY25" fmla="*/ 0 h 890588"/>
                <a:gd name="connsiteX26" fmla="*/ 1223963 w 1300163"/>
                <a:gd name="connsiteY26" fmla="*/ 7144 h 890588"/>
                <a:gd name="connsiteX27" fmla="*/ 1045369 w 1300163"/>
                <a:gd name="connsiteY27" fmla="*/ 80963 h 890588"/>
                <a:gd name="connsiteX28" fmla="*/ 745331 w 1300163"/>
                <a:gd name="connsiteY28" fmla="*/ 209550 h 890588"/>
                <a:gd name="connsiteX29" fmla="*/ 533400 w 1300163"/>
                <a:gd name="connsiteY29" fmla="*/ 297657 h 890588"/>
                <a:gd name="connsiteX30" fmla="*/ 421481 w 1300163"/>
                <a:gd name="connsiteY30" fmla="*/ 342900 h 890588"/>
                <a:gd name="connsiteX31" fmla="*/ 378619 w 1300163"/>
                <a:gd name="connsiteY31" fmla="*/ 361950 h 890588"/>
                <a:gd name="connsiteX32" fmla="*/ 357188 w 1300163"/>
                <a:gd name="connsiteY32" fmla="*/ 371475 h 890588"/>
                <a:gd name="connsiteX33" fmla="*/ 340519 w 1300163"/>
                <a:gd name="connsiteY33" fmla="*/ 378619 h 890588"/>
                <a:gd name="connsiteX34" fmla="*/ 319088 w 1300163"/>
                <a:gd name="connsiteY34" fmla="*/ 381000 h 890588"/>
                <a:gd name="connsiteX35" fmla="*/ 292894 w 1300163"/>
                <a:gd name="connsiteY35" fmla="*/ 373857 h 890588"/>
                <a:gd name="connsiteX36" fmla="*/ 273844 w 1300163"/>
                <a:gd name="connsiteY36" fmla="*/ 357188 h 890588"/>
                <a:gd name="connsiteX37" fmla="*/ 264319 w 1300163"/>
                <a:gd name="connsiteY37" fmla="*/ 338138 h 890588"/>
                <a:gd name="connsiteX38" fmla="*/ 115309 w 1300163"/>
                <a:gd name="connsiteY38" fmla="*/ 531809 h 890588"/>
                <a:gd name="connsiteX0" fmla="*/ 0 w 1290638"/>
                <a:gd name="connsiteY0" fmla="*/ 661988 h 890588"/>
                <a:gd name="connsiteX1" fmla="*/ 23813 w 1290638"/>
                <a:gd name="connsiteY1" fmla="*/ 731044 h 890588"/>
                <a:gd name="connsiteX2" fmla="*/ 47625 w 1290638"/>
                <a:gd name="connsiteY2" fmla="*/ 785813 h 890588"/>
                <a:gd name="connsiteX3" fmla="*/ 59531 w 1290638"/>
                <a:gd name="connsiteY3" fmla="*/ 816769 h 890588"/>
                <a:gd name="connsiteX4" fmla="*/ 73819 w 1290638"/>
                <a:gd name="connsiteY4" fmla="*/ 852488 h 890588"/>
                <a:gd name="connsiteX5" fmla="*/ 88106 w 1290638"/>
                <a:gd name="connsiteY5" fmla="*/ 873919 h 890588"/>
                <a:gd name="connsiteX6" fmla="*/ 102394 w 1290638"/>
                <a:gd name="connsiteY6" fmla="*/ 885825 h 890588"/>
                <a:gd name="connsiteX7" fmla="*/ 114300 w 1290638"/>
                <a:gd name="connsiteY7" fmla="*/ 890588 h 890588"/>
                <a:gd name="connsiteX8" fmla="*/ 135731 w 1290638"/>
                <a:gd name="connsiteY8" fmla="*/ 888207 h 890588"/>
                <a:gd name="connsiteX9" fmla="*/ 154781 w 1290638"/>
                <a:gd name="connsiteY9" fmla="*/ 878682 h 890588"/>
                <a:gd name="connsiteX10" fmla="*/ 171450 w 1290638"/>
                <a:gd name="connsiteY10" fmla="*/ 862013 h 890588"/>
                <a:gd name="connsiteX11" fmla="*/ 195263 w 1290638"/>
                <a:gd name="connsiteY11" fmla="*/ 835819 h 890588"/>
                <a:gd name="connsiteX12" fmla="*/ 235744 w 1290638"/>
                <a:gd name="connsiteY12" fmla="*/ 781050 h 890588"/>
                <a:gd name="connsiteX13" fmla="*/ 295275 w 1290638"/>
                <a:gd name="connsiteY13" fmla="*/ 695325 h 890588"/>
                <a:gd name="connsiteX14" fmla="*/ 319088 w 1290638"/>
                <a:gd name="connsiteY14" fmla="*/ 676275 h 890588"/>
                <a:gd name="connsiteX15" fmla="*/ 545306 w 1290638"/>
                <a:gd name="connsiteY15" fmla="*/ 528638 h 890588"/>
                <a:gd name="connsiteX16" fmla="*/ 823913 w 1290638"/>
                <a:gd name="connsiteY16" fmla="*/ 347663 h 890588"/>
                <a:gd name="connsiteX17" fmla="*/ 1083469 w 1290638"/>
                <a:gd name="connsiteY17" fmla="*/ 178594 h 890588"/>
                <a:gd name="connsiteX18" fmla="*/ 1243013 w 1290638"/>
                <a:gd name="connsiteY18" fmla="*/ 76200 h 890588"/>
                <a:gd name="connsiteX19" fmla="*/ 1271588 w 1290638"/>
                <a:gd name="connsiteY19" fmla="*/ 57150 h 890588"/>
                <a:gd name="connsiteX20" fmla="*/ 1288256 w 1290638"/>
                <a:gd name="connsiteY20" fmla="*/ 33338 h 890588"/>
                <a:gd name="connsiteX21" fmla="*/ 1290638 w 1290638"/>
                <a:gd name="connsiteY21" fmla="*/ 19050 h 890588"/>
                <a:gd name="connsiteX22" fmla="*/ 1285875 w 1290638"/>
                <a:gd name="connsiteY22" fmla="*/ 9525 h 890588"/>
                <a:gd name="connsiteX23" fmla="*/ 1276350 w 1290638"/>
                <a:gd name="connsiteY23" fmla="*/ 2382 h 890588"/>
                <a:gd name="connsiteX24" fmla="*/ 1245394 w 1290638"/>
                <a:gd name="connsiteY24" fmla="*/ 0 h 890588"/>
                <a:gd name="connsiteX25" fmla="*/ 1214438 w 1290638"/>
                <a:gd name="connsiteY25" fmla="*/ 7144 h 890588"/>
                <a:gd name="connsiteX26" fmla="*/ 1035844 w 1290638"/>
                <a:gd name="connsiteY26" fmla="*/ 80963 h 890588"/>
                <a:gd name="connsiteX27" fmla="*/ 735806 w 1290638"/>
                <a:gd name="connsiteY27" fmla="*/ 209550 h 890588"/>
                <a:gd name="connsiteX28" fmla="*/ 523875 w 1290638"/>
                <a:gd name="connsiteY28" fmla="*/ 297657 h 890588"/>
                <a:gd name="connsiteX29" fmla="*/ 411956 w 1290638"/>
                <a:gd name="connsiteY29" fmla="*/ 342900 h 890588"/>
                <a:gd name="connsiteX30" fmla="*/ 369094 w 1290638"/>
                <a:gd name="connsiteY30" fmla="*/ 361950 h 890588"/>
                <a:gd name="connsiteX31" fmla="*/ 347663 w 1290638"/>
                <a:gd name="connsiteY31" fmla="*/ 371475 h 890588"/>
                <a:gd name="connsiteX32" fmla="*/ 330994 w 1290638"/>
                <a:gd name="connsiteY32" fmla="*/ 378619 h 890588"/>
                <a:gd name="connsiteX33" fmla="*/ 309563 w 1290638"/>
                <a:gd name="connsiteY33" fmla="*/ 381000 h 890588"/>
                <a:gd name="connsiteX34" fmla="*/ 283369 w 1290638"/>
                <a:gd name="connsiteY34" fmla="*/ 373857 h 890588"/>
                <a:gd name="connsiteX35" fmla="*/ 264319 w 1290638"/>
                <a:gd name="connsiteY35" fmla="*/ 357188 h 890588"/>
                <a:gd name="connsiteX36" fmla="*/ 254794 w 1290638"/>
                <a:gd name="connsiteY36" fmla="*/ 338138 h 890588"/>
                <a:gd name="connsiteX37" fmla="*/ 105784 w 1290638"/>
                <a:gd name="connsiteY37" fmla="*/ 531809 h 890588"/>
                <a:gd name="connsiteX0" fmla="*/ 0 w 1266825"/>
                <a:gd name="connsiteY0" fmla="*/ 731044 h 890588"/>
                <a:gd name="connsiteX1" fmla="*/ 23812 w 1266825"/>
                <a:gd name="connsiteY1" fmla="*/ 785813 h 890588"/>
                <a:gd name="connsiteX2" fmla="*/ 35718 w 1266825"/>
                <a:gd name="connsiteY2" fmla="*/ 816769 h 890588"/>
                <a:gd name="connsiteX3" fmla="*/ 50006 w 1266825"/>
                <a:gd name="connsiteY3" fmla="*/ 852488 h 890588"/>
                <a:gd name="connsiteX4" fmla="*/ 64293 w 1266825"/>
                <a:gd name="connsiteY4" fmla="*/ 873919 h 890588"/>
                <a:gd name="connsiteX5" fmla="*/ 78581 w 1266825"/>
                <a:gd name="connsiteY5" fmla="*/ 885825 h 890588"/>
                <a:gd name="connsiteX6" fmla="*/ 90487 w 1266825"/>
                <a:gd name="connsiteY6" fmla="*/ 890588 h 890588"/>
                <a:gd name="connsiteX7" fmla="*/ 111918 w 1266825"/>
                <a:gd name="connsiteY7" fmla="*/ 888207 h 890588"/>
                <a:gd name="connsiteX8" fmla="*/ 130968 w 1266825"/>
                <a:gd name="connsiteY8" fmla="*/ 878682 h 890588"/>
                <a:gd name="connsiteX9" fmla="*/ 147637 w 1266825"/>
                <a:gd name="connsiteY9" fmla="*/ 862013 h 890588"/>
                <a:gd name="connsiteX10" fmla="*/ 171450 w 1266825"/>
                <a:gd name="connsiteY10" fmla="*/ 835819 h 890588"/>
                <a:gd name="connsiteX11" fmla="*/ 211931 w 1266825"/>
                <a:gd name="connsiteY11" fmla="*/ 781050 h 890588"/>
                <a:gd name="connsiteX12" fmla="*/ 271462 w 1266825"/>
                <a:gd name="connsiteY12" fmla="*/ 695325 h 890588"/>
                <a:gd name="connsiteX13" fmla="*/ 295275 w 1266825"/>
                <a:gd name="connsiteY13" fmla="*/ 676275 h 890588"/>
                <a:gd name="connsiteX14" fmla="*/ 521493 w 1266825"/>
                <a:gd name="connsiteY14" fmla="*/ 528638 h 890588"/>
                <a:gd name="connsiteX15" fmla="*/ 800100 w 1266825"/>
                <a:gd name="connsiteY15" fmla="*/ 347663 h 890588"/>
                <a:gd name="connsiteX16" fmla="*/ 1059656 w 1266825"/>
                <a:gd name="connsiteY16" fmla="*/ 178594 h 890588"/>
                <a:gd name="connsiteX17" fmla="*/ 1219200 w 1266825"/>
                <a:gd name="connsiteY17" fmla="*/ 76200 h 890588"/>
                <a:gd name="connsiteX18" fmla="*/ 1247775 w 1266825"/>
                <a:gd name="connsiteY18" fmla="*/ 57150 h 890588"/>
                <a:gd name="connsiteX19" fmla="*/ 1264443 w 1266825"/>
                <a:gd name="connsiteY19" fmla="*/ 33338 h 890588"/>
                <a:gd name="connsiteX20" fmla="*/ 1266825 w 1266825"/>
                <a:gd name="connsiteY20" fmla="*/ 19050 h 890588"/>
                <a:gd name="connsiteX21" fmla="*/ 1262062 w 1266825"/>
                <a:gd name="connsiteY21" fmla="*/ 9525 h 890588"/>
                <a:gd name="connsiteX22" fmla="*/ 1252537 w 1266825"/>
                <a:gd name="connsiteY22" fmla="*/ 2382 h 890588"/>
                <a:gd name="connsiteX23" fmla="*/ 1221581 w 1266825"/>
                <a:gd name="connsiteY23" fmla="*/ 0 h 890588"/>
                <a:gd name="connsiteX24" fmla="*/ 1190625 w 1266825"/>
                <a:gd name="connsiteY24" fmla="*/ 7144 h 890588"/>
                <a:gd name="connsiteX25" fmla="*/ 1012031 w 1266825"/>
                <a:gd name="connsiteY25" fmla="*/ 80963 h 890588"/>
                <a:gd name="connsiteX26" fmla="*/ 711993 w 1266825"/>
                <a:gd name="connsiteY26" fmla="*/ 209550 h 890588"/>
                <a:gd name="connsiteX27" fmla="*/ 500062 w 1266825"/>
                <a:gd name="connsiteY27" fmla="*/ 297657 h 890588"/>
                <a:gd name="connsiteX28" fmla="*/ 388143 w 1266825"/>
                <a:gd name="connsiteY28" fmla="*/ 342900 h 890588"/>
                <a:gd name="connsiteX29" fmla="*/ 345281 w 1266825"/>
                <a:gd name="connsiteY29" fmla="*/ 361950 h 890588"/>
                <a:gd name="connsiteX30" fmla="*/ 323850 w 1266825"/>
                <a:gd name="connsiteY30" fmla="*/ 371475 h 890588"/>
                <a:gd name="connsiteX31" fmla="*/ 307181 w 1266825"/>
                <a:gd name="connsiteY31" fmla="*/ 378619 h 890588"/>
                <a:gd name="connsiteX32" fmla="*/ 285750 w 1266825"/>
                <a:gd name="connsiteY32" fmla="*/ 381000 h 890588"/>
                <a:gd name="connsiteX33" fmla="*/ 259556 w 1266825"/>
                <a:gd name="connsiteY33" fmla="*/ 373857 h 890588"/>
                <a:gd name="connsiteX34" fmla="*/ 240506 w 1266825"/>
                <a:gd name="connsiteY34" fmla="*/ 357188 h 890588"/>
                <a:gd name="connsiteX35" fmla="*/ 230981 w 1266825"/>
                <a:gd name="connsiteY35" fmla="*/ 338138 h 890588"/>
                <a:gd name="connsiteX36" fmla="*/ 81971 w 1266825"/>
                <a:gd name="connsiteY36" fmla="*/ 531809 h 890588"/>
                <a:gd name="connsiteX0" fmla="*/ 0 w 1243013"/>
                <a:gd name="connsiteY0" fmla="*/ 785813 h 890588"/>
                <a:gd name="connsiteX1" fmla="*/ 11906 w 1243013"/>
                <a:gd name="connsiteY1" fmla="*/ 816769 h 890588"/>
                <a:gd name="connsiteX2" fmla="*/ 26194 w 1243013"/>
                <a:gd name="connsiteY2" fmla="*/ 852488 h 890588"/>
                <a:gd name="connsiteX3" fmla="*/ 40481 w 1243013"/>
                <a:gd name="connsiteY3" fmla="*/ 873919 h 890588"/>
                <a:gd name="connsiteX4" fmla="*/ 54769 w 1243013"/>
                <a:gd name="connsiteY4" fmla="*/ 885825 h 890588"/>
                <a:gd name="connsiteX5" fmla="*/ 66675 w 1243013"/>
                <a:gd name="connsiteY5" fmla="*/ 890588 h 890588"/>
                <a:gd name="connsiteX6" fmla="*/ 88106 w 1243013"/>
                <a:gd name="connsiteY6" fmla="*/ 888207 h 890588"/>
                <a:gd name="connsiteX7" fmla="*/ 107156 w 1243013"/>
                <a:gd name="connsiteY7" fmla="*/ 878682 h 890588"/>
                <a:gd name="connsiteX8" fmla="*/ 123825 w 1243013"/>
                <a:gd name="connsiteY8" fmla="*/ 862013 h 890588"/>
                <a:gd name="connsiteX9" fmla="*/ 147638 w 1243013"/>
                <a:gd name="connsiteY9" fmla="*/ 835819 h 890588"/>
                <a:gd name="connsiteX10" fmla="*/ 188119 w 1243013"/>
                <a:gd name="connsiteY10" fmla="*/ 781050 h 890588"/>
                <a:gd name="connsiteX11" fmla="*/ 247650 w 1243013"/>
                <a:gd name="connsiteY11" fmla="*/ 695325 h 890588"/>
                <a:gd name="connsiteX12" fmla="*/ 271463 w 1243013"/>
                <a:gd name="connsiteY12" fmla="*/ 676275 h 890588"/>
                <a:gd name="connsiteX13" fmla="*/ 497681 w 1243013"/>
                <a:gd name="connsiteY13" fmla="*/ 528638 h 890588"/>
                <a:gd name="connsiteX14" fmla="*/ 776288 w 1243013"/>
                <a:gd name="connsiteY14" fmla="*/ 347663 h 890588"/>
                <a:gd name="connsiteX15" fmla="*/ 1035844 w 1243013"/>
                <a:gd name="connsiteY15" fmla="*/ 178594 h 890588"/>
                <a:gd name="connsiteX16" fmla="*/ 1195388 w 1243013"/>
                <a:gd name="connsiteY16" fmla="*/ 76200 h 890588"/>
                <a:gd name="connsiteX17" fmla="*/ 1223963 w 1243013"/>
                <a:gd name="connsiteY17" fmla="*/ 57150 h 890588"/>
                <a:gd name="connsiteX18" fmla="*/ 1240631 w 1243013"/>
                <a:gd name="connsiteY18" fmla="*/ 33338 h 890588"/>
                <a:gd name="connsiteX19" fmla="*/ 1243013 w 1243013"/>
                <a:gd name="connsiteY19" fmla="*/ 19050 h 890588"/>
                <a:gd name="connsiteX20" fmla="*/ 1238250 w 1243013"/>
                <a:gd name="connsiteY20" fmla="*/ 9525 h 890588"/>
                <a:gd name="connsiteX21" fmla="*/ 1228725 w 1243013"/>
                <a:gd name="connsiteY21" fmla="*/ 2382 h 890588"/>
                <a:gd name="connsiteX22" fmla="*/ 1197769 w 1243013"/>
                <a:gd name="connsiteY22" fmla="*/ 0 h 890588"/>
                <a:gd name="connsiteX23" fmla="*/ 1166813 w 1243013"/>
                <a:gd name="connsiteY23" fmla="*/ 7144 h 890588"/>
                <a:gd name="connsiteX24" fmla="*/ 988219 w 1243013"/>
                <a:gd name="connsiteY24" fmla="*/ 80963 h 890588"/>
                <a:gd name="connsiteX25" fmla="*/ 688181 w 1243013"/>
                <a:gd name="connsiteY25" fmla="*/ 209550 h 890588"/>
                <a:gd name="connsiteX26" fmla="*/ 476250 w 1243013"/>
                <a:gd name="connsiteY26" fmla="*/ 297657 h 890588"/>
                <a:gd name="connsiteX27" fmla="*/ 364331 w 1243013"/>
                <a:gd name="connsiteY27" fmla="*/ 342900 h 890588"/>
                <a:gd name="connsiteX28" fmla="*/ 321469 w 1243013"/>
                <a:gd name="connsiteY28" fmla="*/ 361950 h 890588"/>
                <a:gd name="connsiteX29" fmla="*/ 300038 w 1243013"/>
                <a:gd name="connsiteY29" fmla="*/ 371475 h 890588"/>
                <a:gd name="connsiteX30" fmla="*/ 283369 w 1243013"/>
                <a:gd name="connsiteY30" fmla="*/ 378619 h 890588"/>
                <a:gd name="connsiteX31" fmla="*/ 261938 w 1243013"/>
                <a:gd name="connsiteY31" fmla="*/ 381000 h 890588"/>
                <a:gd name="connsiteX32" fmla="*/ 235744 w 1243013"/>
                <a:gd name="connsiteY32" fmla="*/ 373857 h 890588"/>
                <a:gd name="connsiteX33" fmla="*/ 216694 w 1243013"/>
                <a:gd name="connsiteY33" fmla="*/ 357188 h 890588"/>
                <a:gd name="connsiteX34" fmla="*/ 207169 w 1243013"/>
                <a:gd name="connsiteY34" fmla="*/ 338138 h 890588"/>
                <a:gd name="connsiteX35" fmla="*/ 58159 w 1243013"/>
                <a:gd name="connsiteY35" fmla="*/ 531809 h 890588"/>
                <a:gd name="connsiteX0" fmla="*/ 0 w 1231107"/>
                <a:gd name="connsiteY0" fmla="*/ 816769 h 890588"/>
                <a:gd name="connsiteX1" fmla="*/ 14288 w 1231107"/>
                <a:gd name="connsiteY1" fmla="*/ 852488 h 890588"/>
                <a:gd name="connsiteX2" fmla="*/ 28575 w 1231107"/>
                <a:gd name="connsiteY2" fmla="*/ 873919 h 890588"/>
                <a:gd name="connsiteX3" fmla="*/ 42863 w 1231107"/>
                <a:gd name="connsiteY3" fmla="*/ 885825 h 890588"/>
                <a:gd name="connsiteX4" fmla="*/ 54769 w 1231107"/>
                <a:gd name="connsiteY4" fmla="*/ 890588 h 890588"/>
                <a:gd name="connsiteX5" fmla="*/ 76200 w 1231107"/>
                <a:gd name="connsiteY5" fmla="*/ 888207 h 890588"/>
                <a:gd name="connsiteX6" fmla="*/ 95250 w 1231107"/>
                <a:gd name="connsiteY6" fmla="*/ 878682 h 890588"/>
                <a:gd name="connsiteX7" fmla="*/ 111919 w 1231107"/>
                <a:gd name="connsiteY7" fmla="*/ 862013 h 890588"/>
                <a:gd name="connsiteX8" fmla="*/ 135732 w 1231107"/>
                <a:gd name="connsiteY8" fmla="*/ 835819 h 890588"/>
                <a:gd name="connsiteX9" fmla="*/ 176213 w 1231107"/>
                <a:gd name="connsiteY9" fmla="*/ 781050 h 890588"/>
                <a:gd name="connsiteX10" fmla="*/ 235744 w 1231107"/>
                <a:gd name="connsiteY10" fmla="*/ 695325 h 890588"/>
                <a:gd name="connsiteX11" fmla="*/ 259557 w 1231107"/>
                <a:gd name="connsiteY11" fmla="*/ 676275 h 890588"/>
                <a:gd name="connsiteX12" fmla="*/ 485775 w 1231107"/>
                <a:gd name="connsiteY12" fmla="*/ 528638 h 890588"/>
                <a:gd name="connsiteX13" fmla="*/ 764382 w 1231107"/>
                <a:gd name="connsiteY13" fmla="*/ 347663 h 890588"/>
                <a:gd name="connsiteX14" fmla="*/ 1023938 w 1231107"/>
                <a:gd name="connsiteY14" fmla="*/ 178594 h 890588"/>
                <a:gd name="connsiteX15" fmla="*/ 1183482 w 1231107"/>
                <a:gd name="connsiteY15" fmla="*/ 76200 h 890588"/>
                <a:gd name="connsiteX16" fmla="*/ 1212057 w 1231107"/>
                <a:gd name="connsiteY16" fmla="*/ 57150 h 890588"/>
                <a:gd name="connsiteX17" fmla="*/ 1228725 w 1231107"/>
                <a:gd name="connsiteY17" fmla="*/ 33338 h 890588"/>
                <a:gd name="connsiteX18" fmla="*/ 1231107 w 1231107"/>
                <a:gd name="connsiteY18" fmla="*/ 19050 h 890588"/>
                <a:gd name="connsiteX19" fmla="*/ 1226344 w 1231107"/>
                <a:gd name="connsiteY19" fmla="*/ 9525 h 890588"/>
                <a:gd name="connsiteX20" fmla="*/ 1216819 w 1231107"/>
                <a:gd name="connsiteY20" fmla="*/ 2382 h 890588"/>
                <a:gd name="connsiteX21" fmla="*/ 1185863 w 1231107"/>
                <a:gd name="connsiteY21" fmla="*/ 0 h 890588"/>
                <a:gd name="connsiteX22" fmla="*/ 1154907 w 1231107"/>
                <a:gd name="connsiteY22" fmla="*/ 7144 h 890588"/>
                <a:gd name="connsiteX23" fmla="*/ 976313 w 1231107"/>
                <a:gd name="connsiteY23" fmla="*/ 80963 h 890588"/>
                <a:gd name="connsiteX24" fmla="*/ 676275 w 1231107"/>
                <a:gd name="connsiteY24" fmla="*/ 209550 h 890588"/>
                <a:gd name="connsiteX25" fmla="*/ 464344 w 1231107"/>
                <a:gd name="connsiteY25" fmla="*/ 297657 h 890588"/>
                <a:gd name="connsiteX26" fmla="*/ 352425 w 1231107"/>
                <a:gd name="connsiteY26" fmla="*/ 342900 h 890588"/>
                <a:gd name="connsiteX27" fmla="*/ 309563 w 1231107"/>
                <a:gd name="connsiteY27" fmla="*/ 361950 h 890588"/>
                <a:gd name="connsiteX28" fmla="*/ 288132 w 1231107"/>
                <a:gd name="connsiteY28" fmla="*/ 371475 h 890588"/>
                <a:gd name="connsiteX29" fmla="*/ 271463 w 1231107"/>
                <a:gd name="connsiteY29" fmla="*/ 378619 h 890588"/>
                <a:gd name="connsiteX30" fmla="*/ 250032 w 1231107"/>
                <a:gd name="connsiteY30" fmla="*/ 381000 h 890588"/>
                <a:gd name="connsiteX31" fmla="*/ 223838 w 1231107"/>
                <a:gd name="connsiteY31" fmla="*/ 373857 h 890588"/>
                <a:gd name="connsiteX32" fmla="*/ 204788 w 1231107"/>
                <a:gd name="connsiteY32" fmla="*/ 357188 h 890588"/>
                <a:gd name="connsiteX33" fmla="*/ 195263 w 1231107"/>
                <a:gd name="connsiteY33" fmla="*/ 338138 h 890588"/>
                <a:gd name="connsiteX34" fmla="*/ 46253 w 1231107"/>
                <a:gd name="connsiteY34" fmla="*/ 531809 h 890588"/>
                <a:gd name="connsiteX0" fmla="*/ 0 w 1216819"/>
                <a:gd name="connsiteY0" fmla="*/ 852488 h 890588"/>
                <a:gd name="connsiteX1" fmla="*/ 14287 w 1216819"/>
                <a:gd name="connsiteY1" fmla="*/ 873919 h 890588"/>
                <a:gd name="connsiteX2" fmla="*/ 28575 w 1216819"/>
                <a:gd name="connsiteY2" fmla="*/ 885825 h 890588"/>
                <a:gd name="connsiteX3" fmla="*/ 40481 w 1216819"/>
                <a:gd name="connsiteY3" fmla="*/ 890588 h 890588"/>
                <a:gd name="connsiteX4" fmla="*/ 61912 w 1216819"/>
                <a:gd name="connsiteY4" fmla="*/ 888207 h 890588"/>
                <a:gd name="connsiteX5" fmla="*/ 80962 w 1216819"/>
                <a:gd name="connsiteY5" fmla="*/ 878682 h 890588"/>
                <a:gd name="connsiteX6" fmla="*/ 97631 w 1216819"/>
                <a:gd name="connsiteY6" fmla="*/ 862013 h 890588"/>
                <a:gd name="connsiteX7" fmla="*/ 121444 w 1216819"/>
                <a:gd name="connsiteY7" fmla="*/ 835819 h 890588"/>
                <a:gd name="connsiteX8" fmla="*/ 161925 w 1216819"/>
                <a:gd name="connsiteY8" fmla="*/ 781050 h 890588"/>
                <a:gd name="connsiteX9" fmla="*/ 221456 w 1216819"/>
                <a:gd name="connsiteY9" fmla="*/ 695325 h 890588"/>
                <a:gd name="connsiteX10" fmla="*/ 245269 w 1216819"/>
                <a:gd name="connsiteY10" fmla="*/ 676275 h 890588"/>
                <a:gd name="connsiteX11" fmla="*/ 471487 w 1216819"/>
                <a:gd name="connsiteY11" fmla="*/ 528638 h 890588"/>
                <a:gd name="connsiteX12" fmla="*/ 750094 w 1216819"/>
                <a:gd name="connsiteY12" fmla="*/ 347663 h 890588"/>
                <a:gd name="connsiteX13" fmla="*/ 1009650 w 1216819"/>
                <a:gd name="connsiteY13" fmla="*/ 178594 h 890588"/>
                <a:gd name="connsiteX14" fmla="*/ 1169194 w 1216819"/>
                <a:gd name="connsiteY14" fmla="*/ 76200 h 890588"/>
                <a:gd name="connsiteX15" fmla="*/ 1197769 w 1216819"/>
                <a:gd name="connsiteY15" fmla="*/ 57150 h 890588"/>
                <a:gd name="connsiteX16" fmla="*/ 1214437 w 1216819"/>
                <a:gd name="connsiteY16" fmla="*/ 33338 h 890588"/>
                <a:gd name="connsiteX17" fmla="*/ 1216819 w 1216819"/>
                <a:gd name="connsiteY17" fmla="*/ 19050 h 890588"/>
                <a:gd name="connsiteX18" fmla="*/ 1212056 w 1216819"/>
                <a:gd name="connsiteY18" fmla="*/ 9525 h 890588"/>
                <a:gd name="connsiteX19" fmla="*/ 1202531 w 1216819"/>
                <a:gd name="connsiteY19" fmla="*/ 2382 h 890588"/>
                <a:gd name="connsiteX20" fmla="*/ 1171575 w 1216819"/>
                <a:gd name="connsiteY20" fmla="*/ 0 h 890588"/>
                <a:gd name="connsiteX21" fmla="*/ 1140619 w 1216819"/>
                <a:gd name="connsiteY21" fmla="*/ 7144 h 890588"/>
                <a:gd name="connsiteX22" fmla="*/ 962025 w 1216819"/>
                <a:gd name="connsiteY22" fmla="*/ 80963 h 890588"/>
                <a:gd name="connsiteX23" fmla="*/ 661987 w 1216819"/>
                <a:gd name="connsiteY23" fmla="*/ 209550 h 890588"/>
                <a:gd name="connsiteX24" fmla="*/ 450056 w 1216819"/>
                <a:gd name="connsiteY24" fmla="*/ 297657 h 890588"/>
                <a:gd name="connsiteX25" fmla="*/ 338137 w 1216819"/>
                <a:gd name="connsiteY25" fmla="*/ 342900 h 890588"/>
                <a:gd name="connsiteX26" fmla="*/ 295275 w 1216819"/>
                <a:gd name="connsiteY26" fmla="*/ 361950 h 890588"/>
                <a:gd name="connsiteX27" fmla="*/ 273844 w 1216819"/>
                <a:gd name="connsiteY27" fmla="*/ 371475 h 890588"/>
                <a:gd name="connsiteX28" fmla="*/ 257175 w 1216819"/>
                <a:gd name="connsiteY28" fmla="*/ 378619 h 890588"/>
                <a:gd name="connsiteX29" fmla="*/ 235744 w 1216819"/>
                <a:gd name="connsiteY29" fmla="*/ 381000 h 890588"/>
                <a:gd name="connsiteX30" fmla="*/ 209550 w 1216819"/>
                <a:gd name="connsiteY30" fmla="*/ 373857 h 890588"/>
                <a:gd name="connsiteX31" fmla="*/ 190500 w 1216819"/>
                <a:gd name="connsiteY31" fmla="*/ 357188 h 890588"/>
                <a:gd name="connsiteX32" fmla="*/ 180975 w 1216819"/>
                <a:gd name="connsiteY32" fmla="*/ 338138 h 890588"/>
                <a:gd name="connsiteX33" fmla="*/ 31965 w 1216819"/>
                <a:gd name="connsiteY33" fmla="*/ 531809 h 890588"/>
                <a:gd name="connsiteX0" fmla="*/ 0 w 1202532"/>
                <a:gd name="connsiteY0" fmla="*/ 873919 h 890588"/>
                <a:gd name="connsiteX1" fmla="*/ 14288 w 1202532"/>
                <a:gd name="connsiteY1" fmla="*/ 885825 h 890588"/>
                <a:gd name="connsiteX2" fmla="*/ 26194 w 1202532"/>
                <a:gd name="connsiteY2" fmla="*/ 890588 h 890588"/>
                <a:gd name="connsiteX3" fmla="*/ 47625 w 1202532"/>
                <a:gd name="connsiteY3" fmla="*/ 888207 h 890588"/>
                <a:gd name="connsiteX4" fmla="*/ 66675 w 1202532"/>
                <a:gd name="connsiteY4" fmla="*/ 878682 h 890588"/>
                <a:gd name="connsiteX5" fmla="*/ 83344 w 1202532"/>
                <a:gd name="connsiteY5" fmla="*/ 862013 h 890588"/>
                <a:gd name="connsiteX6" fmla="*/ 107157 w 1202532"/>
                <a:gd name="connsiteY6" fmla="*/ 835819 h 890588"/>
                <a:gd name="connsiteX7" fmla="*/ 147638 w 1202532"/>
                <a:gd name="connsiteY7" fmla="*/ 781050 h 890588"/>
                <a:gd name="connsiteX8" fmla="*/ 207169 w 1202532"/>
                <a:gd name="connsiteY8" fmla="*/ 695325 h 890588"/>
                <a:gd name="connsiteX9" fmla="*/ 230982 w 1202532"/>
                <a:gd name="connsiteY9" fmla="*/ 676275 h 890588"/>
                <a:gd name="connsiteX10" fmla="*/ 457200 w 1202532"/>
                <a:gd name="connsiteY10" fmla="*/ 528638 h 890588"/>
                <a:gd name="connsiteX11" fmla="*/ 735807 w 1202532"/>
                <a:gd name="connsiteY11" fmla="*/ 347663 h 890588"/>
                <a:gd name="connsiteX12" fmla="*/ 995363 w 1202532"/>
                <a:gd name="connsiteY12" fmla="*/ 178594 h 890588"/>
                <a:gd name="connsiteX13" fmla="*/ 1154907 w 1202532"/>
                <a:gd name="connsiteY13" fmla="*/ 76200 h 890588"/>
                <a:gd name="connsiteX14" fmla="*/ 1183482 w 1202532"/>
                <a:gd name="connsiteY14" fmla="*/ 57150 h 890588"/>
                <a:gd name="connsiteX15" fmla="*/ 1200150 w 1202532"/>
                <a:gd name="connsiteY15" fmla="*/ 33338 h 890588"/>
                <a:gd name="connsiteX16" fmla="*/ 1202532 w 1202532"/>
                <a:gd name="connsiteY16" fmla="*/ 19050 h 890588"/>
                <a:gd name="connsiteX17" fmla="*/ 1197769 w 1202532"/>
                <a:gd name="connsiteY17" fmla="*/ 9525 h 890588"/>
                <a:gd name="connsiteX18" fmla="*/ 1188244 w 1202532"/>
                <a:gd name="connsiteY18" fmla="*/ 2382 h 890588"/>
                <a:gd name="connsiteX19" fmla="*/ 1157288 w 1202532"/>
                <a:gd name="connsiteY19" fmla="*/ 0 h 890588"/>
                <a:gd name="connsiteX20" fmla="*/ 1126332 w 1202532"/>
                <a:gd name="connsiteY20" fmla="*/ 7144 h 890588"/>
                <a:gd name="connsiteX21" fmla="*/ 947738 w 1202532"/>
                <a:gd name="connsiteY21" fmla="*/ 80963 h 890588"/>
                <a:gd name="connsiteX22" fmla="*/ 647700 w 1202532"/>
                <a:gd name="connsiteY22" fmla="*/ 209550 h 890588"/>
                <a:gd name="connsiteX23" fmla="*/ 435769 w 1202532"/>
                <a:gd name="connsiteY23" fmla="*/ 297657 h 890588"/>
                <a:gd name="connsiteX24" fmla="*/ 323850 w 1202532"/>
                <a:gd name="connsiteY24" fmla="*/ 342900 h 890588"/>
                <a:gd name="connsiteX25" fmla="*/ 280988 w 1202532"/>
                <a:gd name="connsiteY25" fmla="*/ 361950 h 890588"/>
                <a:gd name="connsiteX26" fmla="*/ 259557 w 1202532"/>
                <a:gd name="connsiteY26" fmla="*/ 371475 h 890588"/>
                <a:gd name="connsiteX27" fmla="*/ 242888 w 1202532"/>
                <a:gd name="connsiteY27" fmla="*/ 378619 h 890588"/>
                <a:gd name="connsiteX28" fmla="*/ 221457 w 1202532"/>
                <a:gd name="connsiteY28" fmla="*/ 381000 h 890588"/>
                <a:gd name="connsiteX29" fmla="*/ 195263 w 1202532"/>
                <a:gd name="connsiteY29" fmla="*/ 373857 h 890588"/>
                <a:gd name="connsiteX30" fmla="*/ 176213 w 1202532"/>
                <a:gd name="connsiteY30" fmla="*/ 357188 h 890588"/>
                <a:gd name="connsiteX31" fmla="*/ 166688 w 1202532"/>
                <a:gd name="connsiteY31" fmla="*/ 338138 h 890588"/>
                <a:gd name="connsiteX32" fmla="*/ 17678 w 1202532"/>
                <a:gd name="connsiteY32" fmla="*/ 531809 h 890588"/>
                <a:gd name="connsiteX0" fmla="*/ 0 w 1188244"/>
                <a:gd name="connsiteY0" fmla="*/ 885825 h 890588"/>
                <a:gd name="connsiteX1" fmla="*/ 11906 w 1188244"/>
                <a:gd name="connsiteY1" fmla="*/ 890588 h 890588"/>
                <a:gd name="connsiteX2" fmla="*/ 33337 w 1188244"/>
                <a:gd name="connsiteY2" fmla="*/ 888207 h 890588"/>
                <a:gd name="connsiteX3" fmla="*/ 52387 w 1188244"/>
                <a:gd name="connsiteY3" fmla="*/ 878682 h 890588"/>
                <a:gd name="connsiteX4" fmla="*/ 69056 w 1188244"/>
                <a:gd name="connsiteY4" fmla="*/ 862013 h 890588"/>
                <a:gd name="connsiteX5" fmla="*/ 92869 w 1188244"/>
                <a:gd name="connsiteY5" fmla="*/ 835819 h 890588"/>
                <a:gd name="connsiteX6" fmla="*/ 133350 w 1188244"/>
                <a:gd name="connsiteY6" fmla="*/ 781050 h 890588"/>
                <a:gd name="connsiteX7" fmla="*/ 192881 w 1188244"/>
                <a:gd name="connsiteY7" fmla="*/ 695325 h 890588"/>
                <a:gd name="connsiteX8" fmla="*/ 216694 w 1188244"/>
                <a:gd name="connsiteY8" fmla="*/ 676275 h 890588"/>
                <a:gd name="connsiteX9" fmla="*/ 442912 w 1188244"/>
                <a:gd name="connsiteY9" fmla="*/ 528638 h 890588"/>
                <a:gd name="connsiteX10" fmla="*/ 721519 w 1188244"/>
                <a:gd name="connsiteY10" fmla="*/ 347663 h 890588"/>
                <a:gd name="connsiteX11" fmla="*/ 981075 w 1188244"/>
                <a:gd name="connsiteY11" fmla="*/ 178594 h 890588"/>
                <a:gd name="connsiteX12" fmla="*/ 1140619 w 1188244"/>
                <a:gd name="connsiteY12" fmla="*/ 76200 h 890588"/>
                <a:gd name="connsiteX13" fmla="*/ 1169194 w 1188244"/>
                <a:gd name="connsiteY13" fmla="*/ 57150 h 890588"/>
                <a:gd name="connsiteX14" fmla="*/ 1185862 w 1188244"/>
                <a:gd name="connsiteY14" fmla="*/ 33338 h 890588"/>
                <a:gd name="connsiteX15" fmla="*/ 1188244 w 1188244"/>
                <a:gd name="connsiteY15" fmla="*/ 19050 h 890588"/>
                <a:gd name="connsiteX16" fmla="*/ 1183481 w 1188244"/>
                <a:gd name="connsiteY16" fmla="*/ 9525 h 890588"/>
                <a:gd name="connsiteX17" fmla="*/ 1173956 w 1188244"/>
                <a:gd name="connsiteY17" fmla="*/ 2382 h 890588"/>
                <a:gd name="connsiteX18" fmla="*/ 1143000 w 1188244"/>
                <a:gd name="connsiteY18" fmla="*/ 0 h 890588"/>
                <a:gd name="connsiteX19" fmla="*/ 1112044 w 1188244"/>
                <a:gd name="connsiteY19" fmla="*/ 7144 h 890588"/>
                <a:gd name="connsiteX20" fmla="*/ 933450 w 1188244"/>
                <a:gd name="connsiteY20" fmla="*/ 80963 h 890588"/>
                <a:gd name="connsiteX21" fmla="*/ 633412 w 1188244"/>
                <a:gd name="connsiteY21" fmla="*/ 209550 h 890588"/>
                <a:gd name="connsiteX22" fmla="*/ 421481 w 1188244"/>
                <a:gd name="connsiteY22" fmla="*/ 297657 h 890588"/>
                <a:gd name="connsiteX23" fmla="*/ 309562 w 1188244"/>
                <a:gd name="connsiteY23" fmla="*/ 342900 h 890588"/>
                <a:gd name="connsiteX24" fmla="*/ 266700 w 1188244"/>
                <a:gd name="connsiteY24" fmla="*/ 361950 h 890588"/>
                <a:gd name="connsiteX25" fmla="*/ 245269 w 1188244"/>
                <a:gd name="connsiteY25" fmla="*/ 371475 h 890588"/>
                <a:gd name="connsiteX26" fmla="*/ 228600 w 1188244"/>
                <a:gd name="connsiteY26" fmla="*/ 378619 h 890588"/>
                <a:gd name="connsiteX27" fmla="*/ 207169 w 1188244"/>
                <a:gd name="connsiteY27" fmla="*/ 381000 h 890588"/>
                <a:gd name="connsiteX28" fmla="*/ 180975 w 1188244"/>
                <a:gd name="connsiteY28" fmla="*/ 373857 h 890588"/>
                <a:gd name="connsiteX29" fmla="*/ 161925 w 1188244"/>
                <a:gd name="connsiteY29" fmla="*/ 357188 h 890588"/>
                <a:gd name="connsiteX30" fmla="*/ 152400 w 1188244"/>
                <a:gd name="connsiteY30" fmla="*/ 338138 h 890588"/>
                <a:gd name="connsiteX31" fmla="*/ 3390 w 1188244"/>
                <a:gd name="connsiteY31" fmla="*/ 531809 h 890588"/>
                <a:gd name="connsiteX0" fmla="*/ 8516 w 1184854"/>
                <a:gd name="connsiteY0" fmla="*/ 890588 h 890588"/>
                <a:gd name="connsiteX1" fmla="*/ 29947 w 1184854"/>
                <a:gd name="connsiteY1" fmla="*/ 888207 h 890588"/>
                <a:gd name="connsiteX2" fmla="*/ 48997 w 1184854"/>
                <a:gd name="connsiteY2" fmla="*/ 878682 h 890588"/>
                <a:gd name="connsiteX3" fmla="*/ 65666 w 1184854"/>
                <a:gd name="connsiteY3" fmla="*/ 862013 h 890588"/>
                <a:gd name="connsiteX4" fmla="*/ 89479 w 1184854"/>
                <a:gd name="connsiteY4" fmla="*/ 835819 h 890588"/>
                <a:gd name="connsiteX5" fmla="*/ 129960 w 1184854"/>
                <a:gd name="connsiteY5" fmla="*/ 781050 h 890588"/>
                <a:gd name="connsiteX6" fmla="*/ 189491 w 1184854"/>
                <a:gd name="connsiteY6" fmla="*/ 695325 h 890588"/>
                <a:gd name="connsiteX7" fmla="*/ 213304 w 1184854"/>
                <a:gd name="connsiteY7" fmla="*/ 676275 h 890588"/>
                <a:gd name="connsiteX8" fmla="*/ 439522 w 1184854"/>
                <a:gd name="connsiteY8" fmla="*/ 528638 h 890588"/>
                <a:gd name="connsiteX9" fmla="*/ 718129 w 1184854"/>
                <a:gd name="connsiteY9" fmla="*/ 347663 h 890588"/>
                <a:gd name="connsiteX10" fmla="*/ 977685 w 1184854"/>
                <a:gd name="connsiteY10" fmla="*/ 178594 h 890588"/>
                <a:gd name="connsiteX11" fmla="*/ 1137229 w 1184854"/>
                <a:gd name="connsiteY11" fmla="*/ 76200 h 890588"/>
                <a:gd name="connsiteX12" fmla="*/ 1165804 w 1184854"/>
                <a:gd name="connsiteY12" fmla="*/ 57150 h 890588"/>
                <a:gd name="connsiteX13" fmla="*/ 1182472 w 1184854"/>
                <a:gd name="connsiteY13" fmla="*/ 33338 h 890588"/>
                <a:gd name="connsiteX14" fmla="*/ 1184854 w 1184854"/>
                <a:gd name="connsiteY14" fmla="*/ 19050 h 890588"/>
                <a:gd name="connsiteX15" fmla="*/ 1180091 w 1184854"/>
                <a:gd name="connsiteY15" fmla="*/ 9525 h 890588"/>
                <a:gd name="connsiteX16" fmla="*/ 1170566 w 1184854"/>
                <a:gd name="connsiteY16" fmla="*/ 2382 h 890588"/>
                <a:gd name="connsiteX17" fmla="*/ 1139610 w 1184854"/>
                <a:gd name="connsiteY17" fmla="*/ 0 h 890588"/>
                <a:gd name="connsiteX18" fmla="*/ 1108654 w 1184854"/>
                <a:gd name="connsiteY18" fmla="*/ 7144 h 890588"/>
                <a:gd name="connsiteX19" fmla="*/ 930060 w 1184854"/>
                <a:gd name="connsiteY19" fmla="*/ 80963 h 890588"/>
                <a:gd name="connsiteX20" fmla="*/ 630022 w 1184854"/>
                <a:gd name="connsiteY20" fmla="*/ 209550 h 890588"/>
                <a:gd name="connsiteX21" fmla="*/ 418091 w 1184854"/>
                <a:gd name="connsiteY21" fmla="*/ 297657 h 890588"/>
                <a:gd name="connsiteX22" fmla="*/ 306172 w 1184854"/>
                <a:gd name="connsiteY22" fmla="*/ 342900 h 890588"/>
                <a:gd name="connsiteX23" fmla="*/ 263310 w 1184854"/>
                <a:gd name="connsiteY23" fmla="*/ 361950 h 890588"/>
                <a:gd name="connsiteX24" fmla="*/ 241879 w 1184854"/>
                <a:gd name="connsiteY24" fmla="*/ 371475 h 890588"/>
                <a:gd name="connsiteX25" fmla="*/ 225210 w 1184854"/>
                <a:gd name="connsiteY25" fmla="*/ 378619 h 890588"/>
                <a:gd name="connsiteX26" fmla="*/ 203779 w 1184854"/>
                <a:gd name="connsiteY26" fmla="*/ 381000 h 890588"/>
                <a:gd name="connsiteX27" fmla="*/ 177585 w 1184854"/>
                <a:gd name="connsiteY27" fmla="*/ 373857 h 890588"/>
                <a:gd name="connsiteX28" fmla="*/ 158535 w 1184854"/>
                <a:gd name="connsiteY28" fmla="*/ 357188 h 890588"/>
                <a:gd name="connsiteX29" fmla="*/ 149010 w 1184854"/>
                <a:gd name="connsiteY29" fmla="*/ 338138 h 890588"/>
                <a:gd name="connsiteX30" fmla="*/ 0 w 1184854"/>
                <a:gd name="connsiteY30" fmla="*/ 531809 h 890588"/>
                <a:gd name="connsiteX0" fmla="*/ 29947 w 1184854"/>
                <a:gd name="connsiteY0" fmla="*/ 888207 h 888207"/>
                <a:gd name="connsiteX1" fmla="*/ 48997 w 1184854"/>
                <a:gd name="connsiteY1" fmla="*/ 878682 h 888207"/>
                <a:gd name="connsiteX2" fmla="*/ 65666 w 1184854"/>
                <a:gd name="connsiteY2" fmla="*/ 862013 h 888207"/>
                <a:gd name="connsiteX3" fmla="*/ 89479 w 1184854"/>
                <a:gd name="connsiteY3" fmla="*/ 835819 h 888207"/>
                <a:gd name="connsiteX4" fmla="*/ 129960 w 1184854"/>
                <a:gd name="connsiteY4" fmla="*/ 781050 h 888207"/>
                <a:gd name="connsiteX5" fmla="*/ 189491 w 1184854"/>
                <a:gd name="connsiteY5" fmla="*/ 695325 h 888207"/>
                <a:gd name="connsiteX6" fmla="*/ 213304 w 1184854"/>
                <a:gd name="connsiteY6" fmla="*/ 676275 h 888207"/>
                <a:gd name="connsiteX7" fmla="*/ 439522 w 1184854"/>
                <a:gd name="connsiteY7" fmla="*/ 528638 h 888207"/>
                <a:gd name="connsiteX8" fmla="*/ 718129 w 1184854"/>
                <a:gd name="connsiteY8" fmla="*/ 347663 h 888207"/>
                <a:gd name="connsiteX9" fmla="*/ 977685 w 1184854"/>
                <a:gd name="connsiteY9" fmla="*/ 178594 h 888207"/>
                <a:gd name="connsiteX10" fmla="*/ 1137229 w 1184854"/>
                <a:gd name="connsiteY10" fmla="*/ 76200 h 888207"/>
                <a:gd name="connsiteX11" fmla="*/ 1165804 w 1184854"/>
                <a:gd name="connsiteY11" fmla="*/ 57150 h 888207"/>
                <a:gd name="connsiteX12" fmla="*/ 1182472 w 1184854"/>
                <a:gd name="connsiteY12" fmla="*/ 33338 h 888207"/>
                <a:gd name="connsiteX13" fmla="*/ 1184854 w 1184854"/>
                <a:gd name="connsiteY13" fmla="*/ 19050 h 888207"/>
                <a:gd name="connsiteX14" fmla="*/ 1180091 w 1184854"/>
                <a:gd name="connsiteY14" fmla="*/ 9525 h 888207"/>
                <a:gd name="connsiteX15" fmla="*/ 1170566 w 1184854"/>
                <a:gd name="connsiteY15" fmla="*/ 2382 h 888207"/>
                <a:gd name="connsiteX16" fmla="*/ 1139610 w 1184854"/>
                <a:gd name="connsiteY16" fmla="*/ 0 h 888207"/>
                <a:gd name="connsiteX17" fmla="*/ 1108654 w 1184854"/>
                <a:gd name="connsiteY17" fmla="*/ 7144 h 888207"/>
                <a:gd name="connsiteX18" fmla="*/ 930060 w 1184854"/>
                <a:gd name="connsiteY18" fmla="*/ 80963 h 888207"/>
                <a:gd name="connsiteX19" fmla="*/ 630022 w 1184854"/>
                <a:gd name="connsiteY19" fmla="*/ 209550 h 888207"/>
                <a:gd name="connsiteX20" fmla="*/ 418091 w 1184854"/>
                <a:gd name="connsiteY20" fmla="*/ 297657 h 888207"/>
                <a:gd name="connsiteX21" fmla="*/ 306172 w 1184854"/>
                <a:gd name="connsiteY21" fmla="*/ 342900 h 888207"/>
                <a:gd name="connsiteX22" fmla="*/ 263310 w 1184854"/>
                <a:gd name="connsiteY22" fmla="*/ 361950 h 888207"/>
                <a:gd name="connsiteX23" fmla="*/ 241879 w 1184854"/>
                <a:gd name="connsiteY23" fmla="*/ 371475 h 888207"/>
                <a:gd name="connsiteX24" fmla="*/ 225210 w 1184854"/>
                <a:gd name="connsiteY24" fmla="*/ 378619 h 888207"/>
                <a:gd name="connsiteX25" fmla="*/ 203779 w 1184854"/>
                <a:gd name="connsiteY25" fmla="*/ 381000 h 888207"/>
                <a:gd name="connsiteX26" fmla="*/ 177585 w 1184854"/>
                <a:gd name="connsiteY26" fmla="*/ 373857 h 888207"/>
                <a:gd name="connsiteX27" fmla="*/ 158535 w 1184854"/>
                <a:gd name="connsiteY27" fmla="*/ 357188 h 888207"/>
                <a:gd name="connsiteX28" fmla="*/ 149010 w 1184854"/>
                <a:gd name="connsiteY28" fmla="*/ 338138 h 888207"/>
                <a:gd name="connsiteX29" fmla="*/ 0 w 1184854"/>
                <a:gd name="connsiteY29" fmla="*/ 531809 h 888207"/>
                <a:gd name="connsiteX0" fmla="*/ 48997 w 1184854"/>
                <a:gd name="connsiteY0" fmla="*/ 878682 h 878682"/>
                <a:gd name="connsiteX1" fmla="*/ 65666 w 1184854"/>
                <a:gd name="connsiteY1" fmla="*/ 862013 h 878682"/>
                <a:gd name="connsiteX2" fmla="*/ 89479 w 1184854"/>
                <a:gd name="connsiteY2" fmla="*/ 835819 h 878682"/>
                <a:gd name="connsiteX3" fmla="*/ 129960 w 1184854"/>
                <a:gd name="connsiteY3" fmla="*/ 781050 h 878682"/>
                <a:gd name="connsiteX4" fmla="*/ 189491 w 1184854"/>
                <a:gd name="connsiteY4" fmla="*/ 695325 h 878682"/>
                <a:gd name="connsiteX5" fmla="*/ 213304 w 1184854"/>
                <a:gd name="connsiteY5" fmla="*/ 676275 h 878682"/>
                <a:gd name="connsiteX6" fmla="*/ 439522 w 1184854"/>
                <a:gd name="connsiteY6" fmla="*/ 528638 h 878682"/>
                <a:gd name="connsiteX7" fmla="*/ 718129 w 1184854"/>
                <a:gd name="connsiteY7" fmla="*/ 347663 h 878682"/>
                <a:gd name="connsiteX8" fmla="*/ 977685 w 1184854"/>
                <a:gd name="connsiteY8" fmla="*/ 178594 h 878682"/>
                <a:gd name="connsiteX9" fmla="*/ 1137229 w 1184854"/>
                <a:gd name="connsiteY9" fmla="*/ 76200 h 878682"/>
                <a:gd name="connsiteX10" fmla="*/ 1165804 w 1184854"/>
                <a:gd name="connsiteY10" fmla="*/ 57150 h 878682"/>
                <a:gd name="connsiteX11" fmla="*/ 1182472 w 1184854"/>
                <a:gd name="connsiteY11" fmla="*/ 33338 h 878682"/>
                <a:gd name="connsiteX12" fmla="*/ 1184854 w 1184854"/>
                <a:gd name="connsiteY12" fmla="*/ 19050 h 878682"/>
                <a:gd name="connsiteX13" fmla="*/ 1180091 w 1184854"/>
                <a:gd name="connsiteY13" fmla="*/ 9525 h 878682"/>
                <a:gd name="connsiteX14" fmla="*/ 1170566 w 1184854"/>
                <a:gd name="connsiteY14" fmla="*/ 2382 h 878682"/>
                <a:gd name="connsiteX15" fmla="*/ 1139610 w 1184854"/>
                <a:gd name="connsiteY15" fmla="*/ 0 h 878682"/>
                <a:gd name="connsiteX16" fmla="*/ 1108654 w 1184854"/>
                <a:gd name="connsiteY16" fmla="*/ 7144 h 878682"/>
                <a:gd name="connsiteX17" fmla="*/ 930060 w 1184854"/>
                <a:gd name="connsiteY17" fmla="*/ 80963 h 878682"/>
                <a:gd name="connsiteX18" fmla="*/ 630022 w 1184854"/>
                <a:gd name="connsiteY18" fmla="*/ 209550 h 878682"/>
                <a:gd name="connsiteX19" fmla="*/ 418091 w 1184854"/>
                <a:gd name="connsiteY19" fmla="*/ 297657 h 878682"/>
                <a:gd name="connsiteX20" fmla="*/ 306172 w 1184854"/>
                <a:gd name="connsiteY20" fmla="*/ 342900 h 878682"/>
                <a:gd name="connsiteX21" fmla="*/ 263310 w 1184854"/>
                <a:gd name="connsiteY21" fmla="*/ 361950 h 878682"/>
                <a:gd name="connsiteX22" fmla="*/ 241879 w 1184854"/>
                <a:gd name="connsiteY22" fmla="*/ 371475 h 878682"/>
                <a:gd name="connsiteX23" fmla="*/ 225210 w 1184854"/>
                <a:gd name="connsiteY23" fmla="*/ 378619 h 878682"/>
                <a:gd name="connsiteX24" fmla="*/ 203779 w 1184854"/>
                <a:gd name="connsiteY24" fmla="*/ 381000 h 878682"/>
                <a:gd name="connsiteX25" fmla="*/ 177585 w 1184854"/>
                <a:gd name="connsiteY25" fmla="*/ 373857 h 878682"/>
                <a:gd name="connsiteX26" fmla="*/ 158535 w 1184854"/>
                <a:gd name="connsiteY26" fmla="*/ 357188 h 878682"/>
                <a:gd name="connsiteX27" fmla="*/ 149010 w 1184854"/>
                <a:gd name="connsiteY27" fmla="*/ 338138 h 878682"/>
                <a:gd name="connsiteX28" fmla="*/ 0 w 1184854"/>
                <a:gd name="connsiteY28" fmla="*/ 531809 h 878682"/>
                <a:gd name="connsiteX0" fmla="*/ 48997 w 1184854"/>
                <a:gd name="connsiteY0" fmla="*/ 878682 h 878682"/>
                <a:gd name="connsiteX1" fmla="*/ 89479 w 1184854"/>
                <a:gd name="connsiteY1" fmla="*/ 835819 h 878682"/>
                <a:gd name="connsiteX2" fmla="*/ 129960 w 1184854"/>
                <a:gd name="connsiteY2" fmla="*/ 781050 h 878682"/>
                <a:gd name="connsiteX3" fmla="*/ 189491 w 1184854"/>
                <a:gd name="connsiteY3" fmla="*/ 695325 h 878682"/>
                <a:gd name="connsiteX4" fmla="*/ 213304 w 1184854"/>
                <a:gd name="connsiteY4" fmla="*/ 676275 h 878682"/>
                <a:gd name="connsiteX5" fmla="*/ 439522 w 1184854"/>
                <a:gd name="connsiteY5" fmla="*/ 528638 h 878682"/>
                <a:gd name="connsiteX6" fmla="*/ 718129 w 1184854"/>
                <a:gd name="connsiteY6" fmla="*/ 347663 h 878682"/>
                <a:gd name="connsiteX7" fmla="*/ 977685 w 1184854"/>
                <a:gd name="connsiteY7" fmla="*/ 178594 h 878682"/>
                <a:gd name="connsiteX8" fmla="*/ 1137229 w 1184854"/>
                <a:gd name="connsiteY8" fmla="*/ 76200 h 878682"/>
                <a:gd name="connsiteX9" fmla="*/ 1165804 w 1184854"/>
                <a:gd name="connsiteY9" fmla="*/ 57150 h 878682"/>
                <a:gd name="connsiteX10" fmla="*/ 1182472 w 1184854"/>
                <a:gd name="connsiteY10" fmla="*/ 33338 h 878682"/>
                <a:gd name="connsiteX11" fmla="*/ 1184854 w 1184854"/>
                <a:gd name="connsiteY11" fmla="*/ 19050 h 878682"/>
                <a:gd name="connsiteX12" fmla="*/ 1180091 w 1184854"/>
                <a:gd name="connsiteY12" fmla="*/ 9525 h 878682"/>
                <a:gd name="connsiteX13" fmla="*/ 1170566 w 1184854"/>
                <a:gd name="connsiteY13" fmla="*/ 2382 h 878682"/>
                <a:gd name="connsiteX14" fmla="*/ 1139610 w 1184854"/>
                <a:gd name="connsiteY14" fmla="*/ 0 h 878682"/>
                <a:gd name="connsiteX15" fmla="*/ 1108654 w 1184854"/>
                <a:gd name="connsiteY15" fmla="*/ 7144 h 878682"/>
                <a:gd name="connsiteX16" fmla="*/ 930060 w 1184854"/>
                <a:gd name="connsiteY16" fmla="*/ 80963 h 878682"/>
                <a:gd name="connsiteX17" fmla="*/ 630022 w 1184854"/>
                <a:gd name="connsiteY17" fmla="*/ 209550 h 878682"/>
                <a:gd name="connsiteX18" fmla="*/ 418091 w 1184854"/>
                <a:gd name="connsiteY18" fmla="*/ 297657 h 878682"/>
                <a:gd name="connsiteX19" fmla="*/ 306172 w 1184854"/>
                <a:gd name="connsiteY19" fmla="*/ 342900 h 878682"/>
                <a:gd name="connsiteX20" fmla="*/ 263310 w 1184854"/>
                <a:gd name="connsiteY20" fmla="*/ 361950 h 878682"/>
                <a:gd name="connsiteX21" fmla="*/ 241879 w 1184854"/>
                <a:gd name="connsiteY21" fmla="*/ 371475 h 878682"/>
                <a:gd name="connsiteX22" fmla="*/ 225210 w 1184854"/>
                <a:gd name="connsiteY22" fmla="*/ 378619 h 878682"/>
                <a:gd name="connsiteX23" fmla="*/ 203779 w 1184854"/>
                <a:gd name="connsiteY23" fmla="*/ 381000 h 878682"/>
                <a:gd name="connsiteX24" fmla="*/ 177585 w 1184854"/>
                <a:gd name="connsiteY24" fmla="*/ 373857 h 878682"/>
                <a:gd name="connsiteX25" fmla="*/ 158535 w 1184854"/>
                <a:gd name="connsiteY25" fmla="*/ 357188 h 878682"/>
                <a:gd name="connsiteX26" fmla="*/ 149010 w 1184854"/>
                <a:gd name="connsiteY26" fmla="*/ 338138 h 878682"/>
                <a:gd name="connsiteX27" fmla="*/ 0 w 1184854"/>
                <a:gd name="connsiteY27" fmla="*/ 531809 h 878682"/>
                <a:gd name="connsiteX0" fmla="*/ 89479 w 1184854"/>
                <a:gd name="connsiteY0" fmla="*/ 835819 h 835819"/>
                <a:gd name="connsiteX1" fmla="*/ 129960 w 1184854"/>
                <a:gd name="connsiteY1" fmla="*/ 781050 h 835819"/>
                <a:gd name="connsiteX2" fmla="*/ 189491 w 1184854"/>
                <a:gd name="connsiteY2" fmla="*/ 695325 h 835819"/>
                <a:gd name="connsiteX3" fmla="*/ 213304 w 1184854"/>
                <a:gd name="connsiteY3" fmla="*/ 676275 h 835819"/>
                <a:gd name="connsiteX4" fmla="*/ 439522 w 1184854"/>
                <a:gd name="connsiteY4" fmla="*/ 528638 h 835819"/>
                <a:gd name="connsiteX5" fmla="*/ 718129 w 1184854"/>
                <a:gd name="connsiteY5" fmla="*/ 347663 h 835819"/>
                <a:gd name="connsiteX6" fmla="*/ 977685 w 1184854"/>
                <a:gd name="connsiteY6" fmla="*/ 178594 h 835819"/>
                <a:gd name="connsiteX7" fmla="*/ 1137229 w 1184854"/>
                <a:gd name="connsiteY7" fmla="*/ 76200 h 835819"/>
                <a:gd name="connsiteX8" fmla="*/ 1165804 w 1184854"/>
                <a:gd name="connsiteY8" fmla="*/ 57150 h 835819"/>
                <a:gd name="connsiteX9" fmla="*/ 1182472 w 1184854"/>
                <a:gd name="connsiteY9" fmla="*/ 33338 h 835819"/>
                <a:gd name="connsiteX10" fmla="*/ 1184854 w 1184854"/>
                <a:gd name="connsiteY10" fmla="*/ 19050 h 835819"/>
                <a:gd name="connsiteX11" fmla="*/ 1180091 w 1184854"/>
                <a:gd name="connsiteY11" fmla="*/ 9525 h 835819"/>
                <a:gd name="connsiteX12" fmla="*/ 1170566 w 1184854"/>
                <a:gd name="connsiteY12" fmla="*/ 2382 h 835819"/>
                <a:gd name="connsiteX13" fmla="*/ 1139610 w 1184854"/>
                <a:gd name="connsiteY13" fmla="*/ 0 h 835819"/>
                <a:gd name="connsiteX14" fmla="*/ 1108654 w 1184854"/>
                <a:gd name="connsiteY14" fmla="*/ 7144 h 835819"/>
                <a:gd name="connsiteX15" fmla="*/ 930060 w 1184854"/>
                <a:gd name="connsiteY15" fmla="*/ 80963 h 835819"/>
                <a:gd name="connsiteX16" fmla="*/ 630022 w 1184854"/>
                <a:gd name="connsiteY16" fmla="*/ 209550 h 835819"/>
                <a:gd name="connsiteX17" fmla="*/ 418091 w 1184854"/>
                <a:gd name="connsiteY17" fmla="*/ 297657 h 835819"/>
                <a:gd name="connsiteX18" fmla="*/ 306172 w 1184854"/>
                <a:gd name="connsiteY18" fmla="*/ 342900 h 835819"/>
                <a:gd name="connsiteX19" fmla="*/ 263310 w 1184854"/>
                <a:gd name="connsiteY19" fmla="*/ 361950 h 835819"/>
                <a:gd name="connsiteX20" fmla="*/ 241879 w 1184854"/>
                <a:gd name="connsiteY20" fmla="*/ 371475 h 835819"/>
                <a:gd name="connsiteX21" fmla="*/ 225210 w 1184854"/>
                <a:gd name="connsiteY21" fmla="*/ 378619 h 835819"/>
                <a:gd name="connsiteX22" fmla="*/ 203779 w 1184854"/>
                <a:gd name="connsiteY22" fmla="*/ 381000 h 835819"/>
                <a:gd name="connsiteX23" fmla="*/ 177585 w 1184854"/>
                <a:gd name="connsiteY23" fmla="*/ 373857 h 835819"/>
                <a:gd name="connsiteX24" fmla="*/ 158535 w 1184854"/>
                <a:gd name="connsiteY24" fmla="*/ 357188 h 835819"/>
                <a:gd name="connsiteX25" fmla="*/ 149010 w 1184854"/>
                <a:gd name="connsiteY25" fmla="*/ 338138 h 835819"/>
                <a:gd name="connsiteX26" fmla="*/ 0 w 1184854"/>
                <a:gd name="connsiteY26" fmla="*/ 531809 h 835819"/>
                <a:gd name="connsiteX0" fmla="*/ 129960 w 1184854"/>
                <a:gd name="connsiteY0" fmla="*/ 781050 h 781050"/>
                <a:gd name="connsiteX1" fmla="*/ 189491 w 1184854"/>
                <a:gd name="connsiteY1" fmla="*/ 695325 h 781050"/>
                <a:gd name="connsiteX2" fmla="*/ 213304 w 1184854"/>
                <a:gd name="connsiteY2" fmla="*/ 676275 h 781050"/>
                <a:gd name="connsiteX3" fmla="*/ 439522 w 1184854"/>
                <a:gd name="connsiteY3" fmla="*/ 528638 h 781050"/>
                <a:gd name="connsiteX4" fmla="*/ 718129 w 1184854"/>
                <a:gd name="connsiteY4" fmla="*/ 347663 h 781050"/>
                <a:gd name="connsiteX5" fmla="*/ 977685 w 1184854"/>
                <a:gd name="connsiteY5" fmla="*/ 178594 h 781050"/>
                <a:gd name="connsiteX6" fmla="*/ 1137229 w 1184854"/>
                <a:gd name="connsiteY6" fmla="*/ 76200 h 781050"/>
                <a:gd name="connsiteX7" fmla="*/ 1165804 w 1184854"/>
                <a:gd name="connsiteY7" fmla="*/ 57150 h 781050"/>
                <a:gd name="connsiteX8" fmla="*/ 1182472 w 1184854"/>
                <a:gd name="connsiteY8" fmla="*/ 33338 h 781050"/>
                <a:gd name="connsiteX9" fmla="*/ 1184854 w 1184854"/>
                <a:gd name="connsiteY9" fmla="*/ 19050 h 781050"/>
                <a:gd name="connsiteX10" fmla="*/ 1180091 w 1184854"/>
                <a:gd name="connsiteY10" fmla="*/ 9525 h 781050"/>
                <a:gd name="connsiteX11" fmla="*/ 1170566 w 1184854"/>
                <a:gd name="connsiteY11" fmla="*/ 2382 h 781050"/>
                <a:gd name="connsiteX12" fmla="*/ 1139610 w 1184854"/>
                <a:gd name="connsiteY12" fmla="*/ 0 h 781050"/>
                <a:gd name="connsiteX13" fmla="*/ 1108654 w 1184854"/>
                <a:gd name="connsiteY13" fmla="*/ 7144 h 781050"/>
                <a:gd name="connsiteX14" fmla="*/ 930060 w 1184854"/>
                <a:gd name="connsiteY14" fmla="*/ 80963 h 781050"/>
                <a:gd name="connsiteX15" fmla="*/ 630022 w 1184854"/>
                <a:gd name="connsiteY15" fmla="*/ 209550 h 781050"/>
                <a:gd name="connsiteX16" fmla="*/ 418091 w 1184854"/>
                <a:gd name="connsiteY16" fmla="*/ 297657 h 781050"/>
                <a:gd name="connsiteX17" fmla="*/ 306172 w 1184854"/>
                <a:gd name="connsiteY17" fmla="*/ 342900 h 781050"/>
                <a:gd name="connsiteX18" fmla="*/ 263310 w 1184854"/>
                <a:gd name="connsiteY18" fmla="*/ 361950 h 781050"/>
                <a:gd name="connsiteX19" fmla="*/ 241879 w 1184854"/>
                <a:gd name="connsiteY19" fmla="*/ 371475 h 781050"/>
                <a:gd name="connsiteX20" fmla="*/ 225210 w 1184854"/>
                <a:gd name="connsiteY20" fmla="*/ 378619 h 781050"/>
                <a:gd name="connsiteX21" fmla="*/ 203779 w 1184854"/>
                <a:gd name="connsiteY21" fmla="*/ 381000 h 781050"/>
                <a:gd name="connsiteX22" fmla="*/ 177585 w 1184854"/>
                <a:gd name="connsiteY22" fmla="*/ 373857 h 781050"/>
                <a:gd name="connsiteX23" fmla="*/ 158535 w 1184854"/>
                <a:gd name="connsiteY23" fmla="*/ 357188 h 781050"/>
                <a:gd name="connsiteX24" fmla="*/ 149010 w 1184854"/>
                <a:gd name="connsiteY24" fmla="*/ 338138 h 781050"/>
                <a:gd name="connsiteX25" fmla="*/ 0 w 1184854"/>
                <a:gd name="connsiteY25" fmla="*/ 531809 h 781050"/>
                <a:gd name="connsiteX0" fmla="*/ 0 w 1054894"/>
                <a:gd name="connsiteY0" fmla="*/ 781050 h 781050"/>
                <a:gd name="connsiteX1" fmla="*/ 59531 w 1054894"/>
                <a:gd name="connsiteY1" fmla="*/ 695325 h 781050"/>
                <a:gd name="connsiteX2" fmla="*/ 83344 w 1054894"/>
                <a:gd name="connsiteY2" fmla="*/ 676275 h 781050"/>
                <a:gd name="connsiteX3" fmla="*/ 309562 w 1054894"/>
                <a:gd name="connsiteY3" fmla="*/ 528638 h 781050"/>
                <a:gd name="connsiteX4" fmla="*/ 588169 w 1054894"/>
                <a:gd name="connsiteY4" fmla="*/ 347663 h 781050"/>
                <a:gd name="connsiteX5" fmla="*/ 847725 w 1054894"/>
                <a:gd name="connsiteY5" fmla="*/ 178594 h 781050"/>
                <a:gd name="connsiteX6" fmla="*/ 1007269 w 1054894"/>
                <a:gd name="connsiteY6" fmla="*/ 76200 h 781050"/>
                <a:gd name="connsiteX7" fmla="*/ 1035844 w 1054894"/>
                <a:gd name="connsiteY7" fmla="*/ 57150 h 781050"/>
                <a:gd name="connsiteX8" fmla="*/ 1052512 w 1054894"/>
                <a:gd name="connsiteY8" fmla="*/ 33338 h 781050"/>
                <a:gd name="connsiteX9" fmla="*/ 1054894 w 1054894"/>
                <a:gd name="connsiteY9" fmla="*/ 19050 h 781050"/>
                <a:gd name="connsiteX10" fmla="*/ 1050131 w 1054894"/>
                <a:gd name="connsiteY10" fmla="*/ 9525 h 781050"/>
                <a:gd name="connsiteX11" fmla="*/ 1040606 w 1054894"/>
                <a:gd name="connsiteY11" fmla="*/ 2382 h 781050"/>
                <a:gd name="connsiteX12" fmla="*/ 1009650 w 1054894"/>
                <a:gd name="connsiteY12" fmla="*/ 0 h 781050"/>
                <a:gd name="connsiteX13" fmla="*/ 978694 w 1054894"/>
                <a:gd name="connsiteY13" fmla="*/ 7144 h 781050"/>
                <a:gd name="connsiteX14" fmla="*/ 800100 w 1054894"/>
                <a:gd name="connsiteY14" fmla="*/ 80963 h 781050"/>
                <a:gd name="connsiteX15" fmla="*/ 500062 w 1054894"/>
                <a:gd name="connsiteY15" fmla="*/ 209550 h 781050"/>
                <a:gd name="connsiteX16" fmla="*/ 288131 w 1054894"/>
                <a:gd name="connsiteY16" fmla="*/ 297657 h 781050"/>
                <a:gd name="connsiteX17" fmla="*/ 176212 w 1054894"/>
                <a:gd name="connsiteY17" fmla="*/ 342900 h 781050"/>
                <a:gd name="connsiteX18" fmla="*/ 133350 w 1054894"/>
                <a:gd name="connsiteY18" fmla="*/ 361950 h 781050"/>
                <a:gd name="connsiteX19" fmla="*/ 111919 w 1054894"/>
                <a:gd name="connsiteY19" fmla="*/ 371475 h 781050"/>
                <a:gd name="connsiteX20" fmla="*/ 95250 w 1054894"/>
                <a:gd name="connsiteY20" fmla="*/ 378619 h 781050"/>
                <a:gd name="connsiteX21" fmla="*/ 73819 w 1054894"/>
                <a:gd name="connsiteY21" fmla="*/ 381000 h 781050"/>
                <a:gd name="connsiteX22" fmla="*/ 47625 w 1054894"/>
                <a:gd name="connsiteY22" fmla="*/ 373857 h 781050"/>
                <a:gd name="connsiteX23" fmla="*/ 28575 w 1054894"/>
                <a:gd name="connsiteY23" fmla="*/ 357188 h 781050"/>
                <a:gd name="connsiteX24" fmla="*/ 19050 w 1054894"/>
                <a:gd name="connsiteY24" fmla="*/ 338138 h 781050"/>
                <a:gd name="connsiteX0" fmla="*/ 40481 w 1035844"/>
                <a:gd name="connsiteY0" fmla="*/ 695325 h 695325"/>
                <a:gd name="connsiteX1" fmla="*/ 64294 w 1035844"/>
                <a:gd name="connsiteY1" fmla="*/ 676275 h 695325"/>
                <a:gd name="connsiteX2" fmla="*/ 290512 w 1035844"/>
                <a:gd name="connsiteY2" fmla="*/ 528638 h 695325"/>
                <a:gd name="connsiteX3" fmla="*/ 569119 w 1035844"/>
                <a:gd name="connsiteY3" fmla="*/ 347663 h 695325"/>
                <a:gd name="connsiteX4" fmla="*/ 828675 w 1035844"/>
                <a:gd name="connsiteY4" fmla="*/ 178594 h 695325"/>
                <a:gd name="connsiteX5" fmla="*/ 988219 w 1035844"/>
                <a:gd name="connsiteY5" fmla="*/ 76200 h 695325"/>
                <a:gd name="connsiteX6" fmla="*/ 1016794 w 1035844"/>
                <a:gd name="connsiteY6" fmla="*/ 57150 h 695325"/>
                <a:gd name="connsiteX7" fmla="*/ 1033462 w 1035844"/>
                <a:gd name="connsiteY7" fmla="*/ 33338 h 695325"/>
                <a:gd name="connsiteX8" fmla="*/ 1035844 w 1035844"/>
                <a:gd name="connsiteY8" fmla="*/ 19050 h 695325"/>
                <a:gd name="connsiteX9" fmla="*/ 1031081 w 1035844"/>
                <a:gd name="connsiteY9" fmla="*/ 9525 h 695325"/>
                <a:gd name="connsiteX10" fmla="*/ 1021556 w 1035844"/>
                <a:gd name="connsiteY10" fmla="*/ 2382 h 695325"/>
                <a:gd name="connsiteX11" fmla="*/ 990600 w 1035844"/>
                <a:gd name="connsiteY11" fmla="*/ 0 h 695325"/>
                <a:gd name="connsiteX12" fmla="*/ 959644 w 1035844"/>
                <a:gd name="connsiteY12" fmla="*/ 7144 h 695325"/>
                <a:gd name="connsiteX13" fmla="*/ 781050 w 1035844"/>
                <a:gd name="connsiteY13" fmla="*/ 80963 h 695325"/>
                <a:gd name="connsiteX14" fmla="*/ 481012 w 1035844"/>
                <a:gd name="connsiteY14" fmla="*/ 209550 h 695325"/>
                <a:gd name="connsiteX15" fmla="*/ 269081 w 1035844"/>
                <a:gd name="connsiteY15" fmla="*/ 297657 h 695325"/>
                <a:gd name="connsiteX16" fmla="*/ 157162 w 1035844"/>
                <a:gd name="connsiteY16" fmla="*/ 342900 h 695325"/>
                <a:gd name="connsiteX17" fmla="*/ 114300 w 1035844"/>
                <a:gd name="connsiteY17" fmla="*/ 361950 h 695325"/>
                <a:gd name="connsiteX18" fmla="*/ 92869 w 1035844"/>
                <a:gd name="connsiteY18" fmla="*/ 371475 h 695325"/>
                <a:gd name="connsiteX19" fmla="*/ 76200 w 1035844"/>
                <a:gd name="connsiteY19" fmla="*/ 378619 h 695325"/>
                <a:gd name="connsiteX20" fmla="*/ 54769 w 1035844"/>
                <a:gd name="connsiteY20" fmla="*/ 381000 h 695325"/>
                <a:gd name="connsiteX21" fmla="*/ 28575 w 1035844"/>
                <a:gd name="connsiteY21" fmla="*/ 373857 h 695325"/>
                <a:gd name="connsiteX22" fmla="*/ 9525 w 1035844"/>
                <a:gd name="connsiteY22" fmla="*/ 357188 h 695325"/>
                <a:gd name="connsiteX23" fmla="*/ 0 w 1035844"/>
                <a:gd name="connsiteY23" fmla="*/ 338138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35844" h="695325">
                  <a:moveTo>
                    <a:pt x="40481" y="695325"/>
                  </a:moveTo>
                  <a:lnTo>
                    <a:pt x="64294" y="676275"/>
                  </a:lnTo>
                  <a:lnTo>
                    <a:pt x="290512" y="528638"/>
                  </a:lnTo>
                  <a:lnTo>
                    <a:pt x="569119" y="347663"/>
                  </a:lnTo>
                  <a:lnTo>
                    <a:pt x="828675" y="178594"/>
                  </a:lnTo>
                  <a:lnTo>
                    <a:pt x="988219" y="76200"/>
                  </a:lnTo>
                  <a:lnTo>
                    <a:pt x="1016794" y="57150"/>
                  </a:lnTo>
                  <a:lnTo>
                    <a:pt x="1033462" y="33338"/>
                  </a:lnTo>
                  <a:lnTo>
                    <a:pt x="1035844" y="19050"/>
                  </a:lnTo>
                  <a:lnTo>
                    <a:pt x="1031081" y="9525"/>
                  </a:lnTo>
                  <a:lnTo>
                    <a:pt x="1021556" y="2382"/>
                  </a:lnTo>
                  <a:lnTo>
                    <a:pt x="990600" y="0"/>
                  </a:lnTo>
                  <a:lnTo>
                    <a:pt x="959644" y="7144"/>
                  </a:lnTo>
                  <a:lnTo>
                    <a:pt x="781050" y="80963"/>
                  </a:lnTo>
                  <a:lnTo>
                    <a:pt x="481012" y="209550"/>
                  </a:lnTo>
                  <a:lnTo>
                    <a:pt x="269081" y="297657"/>
                  </a:lnTo>
                  <a:lnTo>
                    <a:pt x="157162" y="342900"/>
                  </a:lnTo>
                  <a:lnTo>
                    <a:pt x="114300" y="361950"/>
                  </a:lnTo>
                  <a:lnTo>
                    <a:pt x="92869" y="371475"/>
                  </a:lnTo>
                  <a:lnTo>
                    <a:pt x="76200" y="378619"/>
                  </a:lnTo>
                  <a:lnTo>
                    <a:pt x="54769" y="381000"/>
                  </a:lnTo>
                  <a:lnTo>
                    <a:pt x="28575" y="373857"/>
                  </a:lnTo>
                  <a:lnTo>
                    <a:pt x="9525" y="357188"/>
                  </a:lnTo>
                  <a:lnTo>
                    <a:pt x="0" y="338138"/>
                  </a:lnTo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53">
              <a:extLst>
                <a:ext uri="{FF2B5EF4-FFF2-40B4-BE49-F238E27FC236}">
                  <a16:creationId xmlns:a16="http://schemas.microsoft.com/office/drawing/2014/main" id="{22007CED-BEDA-414C-8E78-364D656CF87E}"/>
                </a:ext>
              </a:extLst>
            </p:cNvPr>
            <p:cNvSpPr/>
            <p:nvPr/>
          </p:nvSpPr>
          <p:spPr>
            <a:xfrm>
              <a:off x="5878514" y="4611688"/>
              <a:ext cx="2530475" cy="1250950"/>
            </a:xfrm>
            <a:custGeom>
              <a:avLst/>
              <a:gdLst>
                <a:gd name="connsiteX0" fmla="*/ 942975 w 2528888"/>
                <a:gd name="connsiteY0" fmla="*/ 502444 h 1250157"/>
                <a:gd name="connsiteX1" fmla="*/ 862013 w 2528888"/>
                <a:gd name="connsiteY1" fmla="*/ 447675 h 1250157"/>
                <a:gd name="connsiteX2" fmla="*/ 742950 w 2528888"/>
                <a:gd name="connsiteY2" fmla="*/ 366713 h 1250157"/>
                <a:gd name="connsiteX3" fmla="*/ 683419 w 2528888"/>
                <a:gd name="connsiteY3" fmla="*/ 323850 h 1250157"/>
                <a:gd name="connsiteX4" fmla="*/ 619125 w 2528888"/>
                <a:gd name="connsiteY4" fmla="*/ 276225 h 1250157"/>
                <a:gd name="connsiteX5" fmla="*/ 535782 w 2528888"/>
                <a:gd name="connsiteY5" fmla="*/ 214313 h 1250157"/>
                <a:gd name="connsiteX6" fmla="*/ 457200 w 2528888"/>
                <a:gd name="connsiteY6" fmla="*/ 159544 h 1250157"/>
                <a:gd name="connsiteX7" fmla="*/ 381000 w 2528888"/>
                <a:gd name="connsiteY7" fmla="*/ 114300 h 1250157"/>
                <a:gd name="connsiteX8" fmla="*/ 328613 w 2528888"/>
                <a:gd name="connsiteY8" fmla="*/ 85725 h 1250157"/>
                <a:gd name="connsiteX9" fmla="*/ 269082 w 2528888"/>
                <a:gd name="connsiteY9" fmla="*/ 54769 h 1250157"/>
                <a:gd name="connsiteX10" fmla="*/ 195263 w 2528888"/>
                <a:gd name="connsiteY10" fmla="*/ 26194 h 1250157"/>
                <a:gd name="connsiteX11" fmla="*/ 147638 w 2528888"/>
                <a:gd name="connsiteY11" fmla="*/ 11907 h 1250157"/>
                <a:gd name="connsiteX12" fmla="*/ 102394 w 2528888"/>
                <a:gd name="connsiteY12" fmla="*/ 4763 h 1250157"/>
                <a:gd name="connsiteX13" fmla="*/ 61913 w 2528888"/>
                <a:gd name="connsiteY13" fmla="*/ 0 h 1250157"/>
                <a:gd name="connsiteX14" fmla="*/ 40482 w 2528888"/>
                <a:gd name="connsiteY14" fmla="*/ 4763 h 1250157"/>
                <a:gd name="connsiteX15" fmla="*/ 19050 w 2528888"/>
                <a:gd name="connsiteY15" fmla="*/ 14288 h 1250157"/>
                <a:gd name="connsiteX16" fmla="*/ 19050 w 2528888"/>
                <a:gd name="connsiteY16" fmla="*/ 14288 h 1250157"/>
                <a:gd name="connsiteX17" fmla="*/ 4763 w 2528888"/>
                <a:gd name="connsiteY17" fmla="*/ 26194 h 1250157"/>
                <a:gd name="connsiteX18" fmla="*/ 0 w 2528888"/>
                <a:gd name="connsiteY18" fmla="*/ 45244 h 1250157"/>
                <a:gd name="connsiteX19" fmla="*/ 9525 w 2528888"/>
                <a:gd name="connsiteY19" fmla="*/ 64294 h 1250157"/>
                <a:gd name="connsiteX20" fmla="*/ 30957 w 2528888"/>
                <a:gd name="connsiteY20" fmla="*/ 80963 h 1250157"/>
                <a:gd name="connsiteX21" fmla="*/ 59532 w 2528888"/>
                <a:gd name="connsiteY21" fmla="*/ 90488 h 1250157"/>
                <a:gd name="connsiteX22" fmla="*/ 80963 w 2528888"/>
                <a:gd name="connsiteY22" fmla="*/ 92869 h 1250157"/>
                <a:gd name="connsiteX23" fmla="*/ 123825 w 2528888"/>
                <a:gd name="connsiteY23" fmla="*/ 100013 h 1250157"/>
                <a:gd name="connsiteX24" fmla="*/ 169069 w 2528888"/>
                <a:gd name="connsiteY24" fmla="*/ 116682 h 1250157"/>
                <a:gd name="connsiteX25" fmla="*/ 228600 w 2528888"/>
                <a:gd name="connsiteY25" fmla="*/ 142875 h 1250157"/>
                <a:gd name="connsiteX26" fmla="*/ 314325 w 2528888"/>
                <a:gd name="connsiteY26" fmla="*/ 190500 h 1250157"/>
                <a:gd name="connsiteX27" fmla="*/ 388144 w 2528888"/>
                <a:gd name="connsiteY27" fmla="*/ 240507 h 1250157"/>
                <a:gd name="connsiteX28" fmla="*/ 473869 w 2528888"/>
                <a:gd name="connsiteY28" fmla="*/ 302419 h 1250157"/>
                <a:gd name="connsiteX29" fmla="*/ 540544 w 2528888"/>
                <a:gd name="connsiteY29" fmla="*/ 354807 h 1250157"/>
                <a:gd name="connsiteX30" fmla="*/ 616744 w 2528888"/>
                <a:gd name="connsiteY30" fmla="*/ 416719 h 1250157"/>
                <a:gd name="connsiteX31" fmla="*/ 690563 w 2528888"/>
                <a:gd name="connsiteY31" fmla="*/ 481013 h 1250157"/>
                <a:gd name="connsiteX32" fmla="*/ 802482 w 2528888"/>
                <a:gd name="connsiteY32" fmla="*/ 581025 h 1250157"/>
                <a:gd name="connsiteX33" fmla="*/ 912019 w 2528888"/>
                <a:gd name="connsiteY33" fmla="*/ 683419 h 1250157"/>
                <a:gd name="connsiteX34" fmla="*/ 1016794 w 2528888"/>
                <a:gd name="connsiteY34" fmla="*/ 781050 h 1250157"/>
                <a:gd name="connsiteX35" fmla="*/ 1150144 w 2528888"/>
                <a:gd name="connsiteY35" fmla="*/ 904875 h 1250157"/>
                <a:gd name="connsiteX36" fmla="*/ 1243013 w 2528888"/>
                <a:gd name="connsiteY36" fmla="*/ 995363 h 1250157"/>
                <a:gd name="connsiteX37" fmla="*/ 1331119 w 2528888"/>
                <a:gd name="connsiteY37" fmla="*/ 1078707 h 1250157"/>
                <a:gd name="connsiteX38" fmla="*/ 1431132 w 2528888"/>
                <a:gd name="connsiteY38" fmla="*/ 1176338 h 1250157"/>
                <a:gd name="connsiteX39" fmla="*/ 1469232 w 2528888"/>
                <a:gd name="connsiteY39" fmla="*/ 1209675 h 1250157"/>
                <a:gd name="connsiteX40" fmla="*/ 1509713 w 2528888"/>
                <a:gd name="connsiteY40" fmla="*/ 1228725 h 1250157"/>
                <a:gd name="connsiteX41" fmla="*/ 1547813 w 2528888"/>
                <a:gd name="connsiteY41" fmla="*/ 1240632 h 1250157"/>
                <a:gd name="connsiteX42" fmla="*/ 1593057 w 2528888"/>
                <a:gd name="connsiteY42" fmla="*/ 1247775 h 1250157"/>
                <a:gd name="connsiteX43" fmla="*/ 1697832 w 2528888"/>
                <a:gd name="connsiteY43" fmla="*/ 1250157 h 1250157"/>
                <a:gd name="connsiteX44" fmla="*/ 1933575 w 2528888"/>
                <a:gd name="connsiteY44" fmla="*/ 1250157 h 1250157"/>
                <a:gd name="connsiteX45" fmla="*/ 2224088 w 2528888"/>
                <a:gd name="connsiteY45" fmla="*/ 1250157 h 1250157"/>
                <a:gd name="connsiteX46" fmla="*/ 2459832 w 2528888"/>
                <a:gd name="connsiteY46" fmla="*/ 1250157 h 1250157"/>
                <a:gd name="connsiteX47" fmla="*/ 2490788 w 2528888"/>
                <a:gd name="connsiteY47" fmla="*/ 1240632 h 1250157"/>
                <a:gd name="connsiteX48" fmla="*/ 2519363 w 2528888"/>
                <a:gd name="connsiteY48" fmla="*/ 1221582 h 1250157"/>
                <a:gd name="connsiteX49" fmla="*/ 2528888 w 2528888"/>
                <a:gd name="connsiteY49" fmla="*/ 1204913 h 1250157"/>
                <a:gd name="connsiteX50" fmla="*/ 2528888 w 2528888"/>
                <a:gd name="connsiteY50" fmla="*/ 1193007 h 1250157"/>
                <a:gd name="connsiteX51" fmla="*/ 2524125 w 2528888"/>
                <a:gd name="connsiteY51" fmla="*/ 1185863 h 1250157"/>
                <a:gd name="connsiteX52" fmla="*/ 2507457 w 2528888"/>
                <a:gd name="connsiteY52" fmla="*/ 1171575 h 1250157"/>
                <a:gd name="connsiteX53" fmla="*/ 2483644 w 2528888"/>
                <a:gd name="connsiteY53" fmla="*/ 1162050 h 1250157"/>
                <a:gd name="connsiteX54" fmla="*/ 2347913 w 2528888"/>
                <a:gd name="connsiteY54" fmla="*/ 1128713 h 1250157"/>
                <a:gd name="connsiteX55" fmla="*/ 2174082 w 2528888"/>
                <a:gd name="connsiteY55" fmla="*/ 1081088 h 1250157"/>
                <a:gd name="connsiteX56" fmla="*/ 1997869 w 2528888"/>
                <a:gd name="connsiteY56" fmla="*/ 1031082 h 1250157"/>
                <a:gd name="connsiteX57" fmla="*/ 1804988 w 2528888"/>
                <a:gd name="connsiteY57" fmla="*/ 973932 h 1250157"/>
                <a:gd name="connsiteX58" fmla="*/ 1683544 w 2528888"/>
                <a:gd name="connsiteY58" fmla="*/ 933450 h 1250157"/>
                <a:gd name="connsiteX59" fmla="*/ 1602582 w 2528888"/>
                <a:gd name="connsiteY59" fmla="*/ 900113 h 1250157"/>
                <a:gd name="connsiteX60" fmla="*/ 1483519 w 2528888"/>
                <a:gd name="connsiteY60" fmla="*/ 840582 h 1250157"/>
                <a:gd name="connsiteX61" fmla="*/ 1366838 w 2528888"/>
                <a:gd name="connsiteY61" fmla="*/ 773907 h 1250157"/>
                <a:gd name="connsiteX62" fmla="*/ 1204913 w 2528888"/>
                <a:gd name="connsiteY62" fmla="*/ 673894 h 1250157"/>
                <a:gd name="connsiteX63" fmla="*/ 942975 w 2528888"/>
                <a:gd name="connsiteY63" fmla="*/ 502444 h 12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528888" h="1250157">
                  <a:moveTo>
                    <a:pt x="942975" y="502444"/>
                  </a:moveTo>
                  <a:lnTo>
                    <a:pt x="862013" y="447675"/>
                  </a:lnTo>
                  <a:lnTo>
                    <a:pt x="742950" y="366713"/>
                  </a:lnTo>
                  <a:lnTo>
                    <a:pt x="683419" y="323850"/>
                  </a:lnTo>
                  <a:lnTo>
                    <a:pt x="619125" y="276225"/>
                  </a:lnTo>
                  <a:lnTo>
                    <a:pt x="535782" y="214313"/>
                  </a:lnTo>
                  <a:lnTo>
                    <a:pt x="457200" y="159544"/>
                  </a:lnTo>
                  <a:lnTo>
                    <a:pt x="381000" y="114300"/>
                  </a:lnTo>
                  <a:lnTo>
                    <a:pt x="328613" y="85725"/>
                  </a:lnTo>
                  <a:lnTo>
                    <a:pt x="269082" y="54769"/>
                  </a:lnTo>
                  <a:lnTo>
                    <a:pt x="195263" y="26194"/>
                  </a:lnTo>
                  <a:lnTo>
                    <a:pt x="147638" y="11907"/>
                  </a:lnTo>
                  <a:lnTo>
                    <a:pt x="102394" y="4763"/>
                  </a:lnTo>
                  <a:lnTo>
                    <a:pt x="61913" y="0"/>
                  </a:lnTo>
                  <a:lnTo>
                    <a:pt x="40482" y="4763"/>
                  </a:lnTo>
                  <a:lnTo>
                    <a:pt x="19050" y="14288"/>
                  </a:lnTo>
                  <a:lnTo>
                    <a:pt x="19050" y="14288"/>
                  </a:lnTo>
                  <a:lnTo>
                    <a:pt x="4763" y="26194"/>
                  </a:lnTo>
                  <a:lnTo>
                    <a:pt x="0" y="45244"/>
                  </a:lnTo>
                  <a:lnTo>
                    <a:pt x="9525" y="64294"/>
                  </a:lnTo>
                  <a:lnTo>
                    <a:pt x="30957" y="80963"/>
                  </a:lnTo>
                  <a:lnTo>
                    <a:pt x="59532" y="90488"/>
                  </a:lnTo>
                  <a:lnTo>
                    <a:pt x="80963" y="92869"/>
                  </a:lnTo>
                  <a:lnTo>
                    <a:pt x="123825" y="100013"/>
                  </a:lnTo>
                  <a:lnTo>
                    <a:pt x="169069" y="116682"/>
                  </a:lnTo>
                  <a:lnTo>
                    <a:pt x="228600" y="142875"/>
                  </a:lnTo>
                  <a:lnTo>
                    <a:pt x="314325" y="190500"/>
                  </a:lnTo>
                  <a:lnTo>
                    <a:pt x="388144" y="240507"/>
                  </a:lnTo>
                  <a:lnTo>
                    <a:pt x="473869" y="302419"/>
                  </a:lnTo>
                  <a:lnTo>
                    <a:pt x="540544" y="354807"/>
                  </a:lnTo>
                  <a:lnTo>
                    <a:pt x="616744" y="416719"/>
                  </a:lnTo>
                  <a:lnTo>
                    <a:pt x="690563" y="481013"/>
                  </a:lnTo>
                  <a:lnTo>
                    <a:pt x="802482" y="581025"/>
                  </a:lnTo>
                  <a:lnTo>
                    <a:pt x="912019" y="683419"/>
                  </a:lnTo>
                  <a:lnTo>
                    <a:pt x="1016794" y="781050"/>
                  </a:lnTo>
                  <a:lnTo>
                    <a:pt x="1150144" y="904875"/>
                  </a:lnTo>
                  <a:lnTo>
                    <a:pt x="1243013" y="995363"/>
                  </a:lnTo>
                  <a:lnTo>
                    <a:pt x="1331119" y="1078707"/>
                  </a:lnTo>
                  <a:lnTo>
                    <a:pt x="1431132" y="1176338"/>
                  </a:lnTo>
                  <a:lnTo>
                    <a:pt x="1469232" y="1209675"/>
                  </a:lnTo>
                  <a:lnTo>
                    <a:pt x="1509713" y="1228725"/>
                  </a:lnTo>
                  <a:lnTo>
                    <a:pt x="1547813" y="1240632"/>
                  </a:lnTo>
                  <a:lnTo>
                    <a:pt x="1593057" y="1247775"/>
                  </a:lnTo>
                  <a:lnTo>
                    <a:pt x="1697832" y="1250157"/>
                  </a:lnTo>
                  <a:lnTo>
                    <a:pt x="1933575" y="1250157"/>
                  </a:lnTo>
                  <a:lnTo>
                    <a:pt x="2224088" y="1250157"/>
                  </a:lnTo>
                  <a:lnTo>
                    <a:pt x="2459832" y="1250157"/>
                  </a:lnTo>
                  <a:lnTo>
                    <a:pt x="2490788" y="1240632"/>
                  </a:lnTo>
                  <a:lnTo>
                    <a:pt x="2519363" y="1221582"/>
                  </a:lnTo>
                  <a:lnTo>
                    <a:pt x="2528888" y="1204913"/>
                  </a:lnTo>
                  <a:lnTo>
                    <a:pt x="2528888" y="1193007"/>
                  </a:lnTo>
                  <a:lnTo>
                    <a:pt x="2524125" y="1185863"/>
                  </a:lnTo>
                  <a:lnTo>
                    <a:pt x="2507457" y="1171575"/>
                  </a:lnTo>
                  <a:lnTo>
                    <a:pt x="2483644" y="1162050"/>
                  </a:lnTo>
                  <a:lnTo>
                    <a:pt x="2347913" y="1128713"/>
                  </a:lnTo>
                  <a:lnTo>
                    <a:pt x="2174082" y="1081088"/>
                  </a:lnTo>
                  <a:lnTo>
                    <a:pt x="1997869" y="1031082"/>
                  </a:lnTo>
                  <a:lnTo>
                    <a:pt x="1804988" y="973932"/>
                  </a:lnTo>
                  <a:lnTo>
                    <a:pt x="1683544" y="933450"/>
                  </a:lnTo>
                  <a:lnTo>
                    <a:pt x="1602582" y="900113"/>
                  </a:lnTo>
                  <a:lnTo>
                    <a:pt x="1483519" y="840582"/>
                  </a:lnTo>
                  <a:lnTo>
                    <a:pt x="1366838" y="773907"/>
                  </a:lnTo>
                  <a:lnTo>
                    <a:pt x="1204913" y="673894"/>
                  </a:lnTo>
                  <a:lnTo>
                    <a:pt x="942975" y="50244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51" name="グループ化 50">
            <a:extLst>
              <a:ext uri="{FF2B5EF4-FFF2-40B4-BE49-F238E27FC236}">
                <a16:creationId xmlns:a16="http://schemas.microsoft.com/office/drawing/2014/main" id="{B6E455C5-8B26-43F1-8DB5-8C7C43E7BE43}"/>
              </a:ext>
            </a:extLst>
          </p:cNvPr>
          <p:cNvGrpSpPr/>
          <p:nvPr/>
        </p:nvGrpSpPr>
        <p:grpSpPr>
          <a:xfrm>
            <a:off x="3795714" y="1335089"/>
            <a:ext cx="4613275" cy="4799011"/>
            <a:chOff x="3795714" y="1335089"/>
            <a:chExt cx="4613275" cy="4799011"/>
          </a:xfrm>
          <a:solidFill>
            <a:schemeClr val="tx1"/>
          </a:solidFill>
        </p:grpSpPr>
        <p:sp>
          <p:nvSpPr>
            <p:cNvPr id="55" name="フリーフォーム 36">
              <a:extLst>
                <a:ext uri="{FF2B5EF4-FFF2-40B4-BE49-F238E27FC236}">
                  <a16:creationId xmlns:a16="http://schemas.microsoft.com/office/drawing/2014/main" id="{3BF8D164-B828-44D6-A1A7-4FA62207350B}"/>
                </a:ext>
              </a:extLst>
            </p:cNvPr>
            <p:cNvSpPr/>
            <p:nvPr/>
          </p:nvSpPr>
          <p:spPr>
            <a:xfrm>
              <a:off x="3800476" y="1446213"/>
              <a:ext cx="868363" cy="1014412"/>
            </a:xfrm>
            <a:custGeom>
              <a:avLst/>
              <a:gdLst>
                <a:gd name="connsiteX0" fmla="*/ 273844 w 869156"/>
                <a:gd name="connsiteY0" fmla="*/ 602456 h 1014412"/>
                <a:gd name="connsiteX1" fmla="*/ 323850 w 869156"/>
                <a:gd name="connsiteY1" fmla="*/ 528637 h 1014412"/>
                <a:gd name="connsiteX2" fmla="*/ 376238 w 869156"/>
                <a:gd name="connsiteY2" fmla="*/ 447675 h 1014412"/>
                <a:gd name="connsiteX3" fmla="*/ 414338 w 869156"/>
                <a:gd name="connsiteY3" fmla="*/ 381000 h 1014412"/>
                <a:gd name="connsiteX4" fmla="*/ 450056 w 869156"/>
                <a:gd name="connsiteY4" fmla="*/ 314325 h 1014412"/>
                <a:gd name="connsiteX5" fmla="*/ 471488 w 869156"/>
                <a:gd name="connsiteY5" fmla="*/ 264318 h 1014412"/>
                <a:gd name="connsiteX6" fmla="*/ 478631 w 869156"/>
                <a:gd name="connsiteY6" fmla="*/ 247650 h 1014412"/>
                <a:gd name="connsiteX7" fmla="*/ 488156 w 869156"/>
                <a:gd name="connsiteY7" fmla="*/ 214312 h 1014412"/>
                <a:gd name="connsiteX8" fmla="*/ 492919 w 869156"/>
                <a:gd name="connsiteY8" fmla="*/ 180975 h 1014412"/>
                <a:gd name="connsiteX9" fmla="*/ 488156 w 869156"/>
                <a:gd name="connsiteY9" fmla="*/ 142875 h 1014412"/>
                <a:gd name="connsiteX10" fmla="*/ 476250 w 869156"/>
                <a:gd name="connsiteY10" fmla="*/ 116681 h 1014412"/>
                <a:gd name="connsiteX11" fmla="*/ 461963 w 869156"/>
                <a:gd name="connsiteY11" fmla="*/ 97631 h 1014412"/>
                <a:gd name="connsiteX12" fmla="*/ 440531 w 869156"/>
                <a:gd name="connsiteY12" fmla="*/ 83343 h 1014412"/>
                <a:gd name="connsiteX13" fmla="*/ 402431 w 869156"/>
                <a:gd name="connsiteY13" fmla="*/ 71437 h 1014412"/>
                <a:gd name="connsiteX14" fmla="*/ 385763 w 869156"/>
                <a:gd name="connsiteY14" fmla="*/ 64293 h 1014412"/>
                <a:gd name="connsiteX15" fmla="*/ 369094 w 869156"/>
                <a:gd name="connsiteY15" fmla="*/ 45243 h 1014412"/>
                <a:gd name="connsiteX16" fmla="*/ 361950 w 869156"/>
                <a:gd name="connsiteY16" fmla="*/ 23812 h 1014412"/>
                <a:gd name="connsiteX17" fmla="*/ 364331 w 869156"/>
                <a:gd name="connsiteY17" fmla="*/ 14287 h 1014412"/>
                <a:gd name="connsiteX18" fmla="*/ 371475 w 869156"/>
                <a:gd name="connsiteY18" fmla="*/ 4762 h 1014412"/>
                <a:gd name="connsiteX19" fmla="*/ 397669 w 869156"/>
                <a:gd name="connsiteY19" fmla="*/ 0 h 1014412"/>
                <a:gd name="connsiteX20" fmla="*/ 447675 w 869156"/>
                <a:gd name="connsiteY20" fmla="*/ 4762 h 1014412"/>
                <a:gd name="connsiteX21" fmla="*/ 540544 w 869156"/>
                <a:gd name="connsiteY21" fmla="*/ 26193 h 1014412"/>
                <a:gd name="connsiteX22" fmla="*/ 626269 w 869156"/>
                <a:gd name="connsiteY22" fmla="*/ 52387 h 1014412"/>
                <a:gd name="connsiteX23" fmla="*/ 695325 w 869156"/>
                <a:gd name="connsiteY23" fmla="*/ 80962 h 1014412"/>
                <a:gd name="connsiteX24" fmla="*/ 764381 w 869156"/>
                <a:gd name="connsiteY24" fmla="*/ 116681 h 1014412"/>
                <a:gd name="connsiteX25" fmla="*/ 809625 w 869156"/>
                <a:gd name="connsiteY25" fmla="*/ 150018 h 1014412"/>
                <a:gd name="connsiteX26" fmla="*/ 835819 w 869156"/>
                <a:gd name="connsiteY26" fmla="*/ 171450 h 1014412"/>
                <a:gd name="connsiteX27" fmla="*/ 857250 w 869156"/>
                <a:gd name="connsiteY27" fmla="*/ 195262 h 1014412"/>
                <a:gd name="connsiteX28" fmla="*/ 866775 w 869156"/>
                <a:gd name="connsiteY28" fmla="*/ 214312 h 1014412"/>
                <a:gd name="connsiteX29" fmla="*/ 869156 w 869156"/>
                <a:gd name="connsiteY29" fmla="*/ 230981 h 1014412"/>
                <a:gd name="connsiteX30" fmla="*/ 869156 w 869156"/>
                <a:gd name="connsiteY30" fmla="*/ 252412 h 1014412"/>
                <a:gd name="connsiteX31" fmla="*/ 852488 w 869156"/>
                <a:gd name="connsiteY31" fmla="*/ 269081 h 1014412"/>
                <a:gd name="connsiteX32" fmla="*/ 823913 w 869156"/>
                <a:gd name="connsiteY32" fmla="*/ 283368 h 1014412"/>
                <a:gd name="connsiteX33" fmla="*/ 792956 w 869156"/>
                <a:gd name="connsiteY33" fmla="*/ 297656 h 1014412"/>
                <a:gd name="connsiteX34" fmla="*/ 750094 w 869156"/>
                <a:gd name="connsiteY34" fmla="*/ 316706 h 1014412"/>
                <a:gd name="connsiteX35" fmla="*/ 719138 w 869156"/>
                <a:gd name="connsiteY35" fmla="*/ 338137 h 1014412"/>
                <a:gd name="connsiteX36" fmla="*/ 690563 w 869156"/>
                <a:gd name="connsiteY36" fmla="*/ 371475 h 1014412"/>
                <a:gd name="connsiteX37" fmla="*/ 666750 w 869156"/>
                <a:gd name="connsiteY37" fmla="*/ 409575 h 1014412"/>
                <a:gd name="connsiteX38" fmla="*/ 640556 w 869156"/>
                <a:gd name="connsiteY38" fmla="*/ 440531 h 1014412"/>
                <a:gd name="connsiteX39" fmla="*/ 604838 w 869156"/>
                <a:gd name="connsiteY39" fmla="*/ 483393 h 1014412"/>
                <a:gd name="connsiteX40" fmla="*/ 507206 w 869156"/>
                <a:gd name="connsiteY40" fmla="*/ 597693 h 1014412"/>
                <a:gd name="connsiteX41" fmla="*/ 423863 w 869156"/>
                <a:gd name="connsiteY41" fmla="*/ 688181 h 1014412"/>
                <a:gd name="connsiteX42" fmla="*/ 314325 w 869156"/>
                <a:gd name="connsiteY42" fmla="*/ 790575 h 1014412"/>
                <a:gd name="connsiteX43" fmla="*/ 223838 w 869156"/>
                <a:gd name="connsiteY43" fmla="*/ 871537 h 1014412"/>
                <a:gd name="connsiteX44" fmla="*/ 116681 w 869156"/>
                <a:gd name="connsiteY44" fmla="*/ 957262 h 1014412"/>
                <a:gd name="connsiteX45" fmla="*/ 64294 w 869156"/>
                <a:gd name="connsiteY45" fmla="*/ 995362 h 1014412"/>
                <a:gd name="connsiteX46" fmla="*/ 38100 w 869156"/>
                <a:gd name="connsiteY46" fmla="*/ 1012031 h 1014412"/>
                <a:gd name="connsiteX47" fmla="*/ 23813 w 869156"/>
                <a:gd name="connsiteY47" fmla="*/ 1014412 h 1014412"/>
                <a:gd name="connsiteX48" fmla="*/ 9525 w 869156"/>
                <a:gd name="connsiteY48" fmla="*/ 1014412 h 1014412"/>
                <a:gd name="connsiteX49" fmla="*/ 0 w 869156"/>
                <a:gd name="connsiteY49" fmla="*/ 1007268 h 1014412"/>
                <a:gd name="connsiteX50" fmla="*/ 0 w 869156"/>
                <a:gd name="connsiteY50" fmla="*/ 988218 h 1014412"/>
                <a:gd name="connsiteX51" fmla="*/ 9525 w 869156"/>
                <a:gd name="connsiteY51" fmla="*/ 962025 h 1014412"/>
                <a:gd name="connsiteX52" fmla="*/ 33338 w 869156"/>
                <a:gd name="connsiteY52" fmla="*/ 928687 h 1014412"/>
                <a:gd name="connsiteX53" fmla="*/ 107156 w 869156"/>
                <a:gd name="connsiteY53" fmla="*/ 835818 h 1014412"/>
                <a:gd name="connsiteX54" fmla="*/ 185738 w 869156"/>
                <a:gd name="connsiteY54" fmla="*/ 731043 h 1014412"/>
                <a:gd name="connsiteX55" fmla="*/ 273844 w 869156"/>
                <a:gd name="connsiteY55" fmla="*/ 602456 h 101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869156" h="1014412">
                  <a:moveTo>
                    <a:pt x="273844" y="602456"/>
                  </a:moveTo>
                  <a:lnTo>
                    <a:pt x="323850" y="528637"/>
                  </a:lnTo>
                  <a:lnTo>
                    <a:pt x="376238" y="447675"/>
                  </a:lnTo>
                  <a:lnTo>
                    <a:pt x="414338" y="381000"/>
                  </a:lnTo>
                  <a:lnTo>
                    <a:pt x="450056" y="314325"/>
                  </a:lnTo>
                  <a:lnTo>
                    <a:pt x="471488" y="264318"/>
                  </a:lnTo>
                  <a:lnTo>
                    <a:pt x="478631" y="247650"/>
                  </a:lnTo>
                  <a:lnTo>
                    <a:pt x="488156" y="214312"/>
                  </a:lnTo>
                  <a:lnTo>
                    <a:pt x="492919" y="180975"/>
                  </a:lnTo>
                  <a:lnTo>
                    <a:pt x="488156" y="142875"/>
                  </a:lnTo>
                  <a:lnTo>
                    <a:pt x="476250" y="116681"/>
                  </a:lnTo>
                  <a:lnTo>
                    <a:pt x="461963" y="97631"/>
                  </a:lnTo>
                  <a:lnTo>
                    <a:pt x="440531" y="83343"/>
                  </a:lnTo>
                  <a:lnTo>
                    <a:pt x="402431" y="71437"/>
                  </a:lnTo>
                  <a:lnTo>
                    <a:pt x="385763" y="64293"/>
                  </a:lnTo>
                  <a:lnTo>
                    <a:pt x="369094" y="45243"/>
                  </a:lnTo>
                  <a:lnTo>
                    <a:pt x="361950" y="23812"/>
                  </a:lnTo>
                  <a:lnTo>
                    <a:pt x="364331" y="14287"/>
                  </a:lnTo>
                  <a:lnTo>
                    <a:pt x="371475" y="4762"/>
                  </a:lnTo>
                  <a:lnTo>
                    <a:pt x="397669" y="0"/>
                  </a:lnTo>
                  <a:lnTo>
                    <a:pt x="447675" y="4762"/>
                  </a:lnTo>
                  <a:lnTo>
                    <a:pt x="540544" y="26193"/>
                  </a:lnTo>
                  <a:lnTo>
                    <a:pt x="626269" y="52387"/>
                  </a:lnTo>
                  <a:lnTo>
                    <a:pt x="695325" y="80962"/>
                  </a:lnTo>
                  <a:lnTo>
                    <a:pt x="764381" y="116681"/>
                  </a:lnTo>
                  <a:lnTo>
                    <a:pt x="809625" y="150018"/>
                  </a:lnTo>
                  <a:lnTo>
                    <a:pt x="835819" y="171450"/>
                  </a:lnTo>
                  <a:lnTo>
                    <a:pt x="857250" y="195262"/>
                  </a:lnTo>
                  <a:lnTo>
                    <a:pt x="866775" y="214312"/>
                  </a:lnTo>
                  <a:lnTo>
                    <a:pt x="869156" y="230981"/>
                  </a:lnTo>
                  <a:lnTo>
                    <a:pt x="869156" y="252412"/>
                  </a:lnTo>
                  <a:lnTo>
                    <a:pt x="852488" y="269081"/>
                  </a:lnTo>
                  <a:lnTo>
                    <a:pt x="823913" y="283368"/>
                  </a:lnTo>
                  <a:lnTo>
                    <a:pt x="792956" y="297656"/>
                  </a:lnTo>
                  <a:lnTo>
                    <a:pt x="750094" y="316706"/>
                  </a:lnTo>
                  <a:lnTo>
                    <a:pt x="719138" y="338137"/>
                  </a:lnTo>
                  <a:lnTo>
                    <a:pt x="690563" y="371475"/>
                  </a:lnTo>
                  <a:lnTo>
                    <a:pt x="666750" y="409575"/>
                  </a:lnTo>
                  <a:lnTo>
                    <a:pt x="640556" y="440531"/>
                  </a:lnTo>
                  <a:lnTo>
                    <a:pt x="604838" y="483393"/>
                  </a:lnTo>
                  <a:lnTo>
                    <a:pt x="507206" y="597693"/>
                  </a:lnTo>
                  <a:lnTo>
                    <a:pt x="423863" y="688181"/>
                  </a:lnTo>
                  <a:lnTo>
                    <a:pt x="314325" y="790575"/>
                  </a:lnTo>
                  <a:lnTo>
                    <a:pt x="223838" y="871537"/>
                  </a:lnTo>
                  <a:lnTo>
                    <a:pt x="116681" y="957262"/>
                  </a:lnTo>
                  <a:lnTo>
                    <a:pt x="64294" y="995362"/>
                  </a:lnTo>
                  <a:lnTo>
                    <a:pt x="38100" y="1012031"/>
                  </a:lnTo>
                  <a:lnTo>
                    <a:pt x="23813" y="1014412"/>
                  </a:lnTo>
                  <a:lnTo>
                    <a:pt x="9525" y="1014412"/>
                  </a:lnTo>
                  <a:lnTo>
                    <a:pt x="0" y="1007268"/>
                  </a:lnTo>
                  <a:lnTo>
                    <a:pt x="0" y="988218"/>
                  </a:lnTo>
                  <a:lnTo>
                    <a:pt x="9525" y="962025"/>
                  </a:lnTo>
                  <a:lnTo>
                    <a:pt x="33338" y="928687"/>
                  </a:lnTo>
                  <a:lnTo>
                    <a:pt x="107156" y="835818"/>
                  </a:lnTo>
                  <a:lnTo>
                    <a:pt x="185738" y="731043"/>
                  </a:lnTo>
                  <a:lnTo>
                    <a:pt x="273844" y="6024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39">
              <a:extLst>
                <a:ext uri="{FF2B5EF4-FFF2-40B4-BE49-F238E27FC236}">
                  <a16:creationId xmlns:a16="http://schemas.microsoft.com/office/drawing/2014/main" id="{64747CD9-9B8A-48C4-8C99-591CCF8DC4E9}"/>
                </a:ext>
              </a:extLst>
            </p:cNvPr>
            <p:cNvSpPr/>
            <p:nvPr/>
          </p:nvSpPr>
          <p:spPr>
            <a:xfrm>
              <a:off x="4019550" y="2894014"/>
              <a:ext cx="419100" cy="1063625"/>
            </a:xfrm>
            <a:custGeom>
              <a:avLst/>
              <a:gdLst>
                <a:gd name="connsiteX0" fmla="*/ 395288 w 419100"/>
                <a:gd name="connsiteY0" fmla="*/ 604837 h 1064418"/>
                <a:gd name="connsiteX1" fmla="*/ 371475 w 419100"/>
                <a:gd name="connsiteY1" fmla="*/ 402431 h 1064418"/>
                <a:gd name="connsiteX2" fmla="*/ 347663 w 419100"/>
                <a:gd name="connsiteY2" fmla="*/ 200025 h 1064418"/>
                <a:gd name="connsiteX3" fmla="*/ 326231 w 419100"/>
                <a:gd name="connsiteY3" fmla="*/ 90487 h 1064418"/>
                <a:gd name="connsiteX4" fmla="*/ 283369 w 419100"/>
                <a:gd name="connsiteY4" fmla="*/ 73818 h 1064418"/>
                <a:gd name="connsiteX5" fmla="*/ 233363 w 419100"/>
                <a:gd name="connsiteY5" fmla="*/ 52387 h 1064418"/>
                <a:gd name="connsiteX6" fmla="*/ 171450 w 419100"/>
                <a:gd name="connsiteY6" fmla="*/ 30956 h 1064418"/>
                <a:gd name="connsiteX7" fmla="*/ 123825 w 419100"/>
                <a:gd name="connsiteY7" fmla="*/ 14287 h 1064418"/>
                <a:gd name="connsiteX8" fmla="*/ 69056 w 419100"/>
                <a:gd name="connsiteY8" fmla="*/ 2381 h 1064418"/>
                <a:gd name="connsiteX9" fmla="*/ 35719 w 419100"/>
                <a:gd name="connsiteY9" fmla="*/ 0 h 1064418"/>
                <a:gd name="connsiteX10" fmla="*/ 19050 w 419100"/>
                <a:gd name="connsiteY10" fmla="*/ 2381 h 1064418"/>
                <a:gd name="connsiteX11" fmla="*/ 4763 w 419100"/>
                <a:gd name="connsiteY11" fmla="*/ 11906 h 1064418"/>
                <a:gd name="connsiteX12" fmla="*/ 0 w 419100"/>
                <a:gd name="connsiteY12" fmla="*/ 28575 h 1064418"/>
                <a:gd name="connsiteX13" fmla="*/ 7144 w 419100"/>
                <a:gd name="connsiteY13" fmla="*/ 52387 h 1064418"/>
                <a:gd name="connsiteX14" fmla="*/ 23813 w 419100"/>
                <a:gd name="connsiteY14" fmla="*/ 78581 h 1064418"/>
                <a:gd name="connsiteX15" fmla="*/ 52388 w 419100"/>
                <a:gd name="connsiteY15" fmla="*/ 107156 h 1064418"/>
                <a:gd name="connsiteX16" fmla="*/ 73819 w 419100"/>
                <a:gd name="connsiteY16" fmla="*/ 135731 h 1064418"/>
                <a:gd name="connsiteX17" fmla="*/ 95250 w 419100"/>
                <a:gd name="connsiteY17" fmla="*/ 171450 h 1064418"/>
                <a:gd name="connsiteX18" fmla="*/ 114300 w 419100"/>
                <a:gd name="connsiteY18" fmla="*/ 219075 h 1064418"/>
                <a:gd name="connsiteX19" fmla="*/ 126206 w 419100"/>
                <a:gd name="connsiteY19" fmla="*/ 269081 h 1064418"/>
                <a:gd name="connsiteX20" fmla="*/ 133350 w 419100"/>
                <a:gd name="connsiteY20" fmla="*/ 309562 h 1064418"/>
                <a:gd name="connsiteX21" fmla="*/ 140494 w 419100"/>
                <a:gd name="connsiteY21" fmla="*/ 366712 h 1064418"/>
                <a:gd name="connsiteX22" fmla="*/ 145256 w 419100"/>
                <a:gd name="connsiteY22" fmla="*/ 431006 h 1064418"/>
                <a:gd name="connsiteX23" fmla="*/ 150019 w 419100"/>
                <a:gd name="connsiteY23" fmla="*/ 492918 h 1064418"/>
                <a:gd name="connsiteX24" fmla="*/ 150019 w 419100"/>
                <a:gd name="connsiteY24" fmla="*/ 561975 h 1064418"/>
                <a:gd name="connsiteX25" fmla="*/ 145256 w 419100"/>
                <a:gd name="connsiteY25" fmla="*/ 638175 h 1064418"/>
                <a:gd name="connsiteX26" fmla="*/ 138113 w 419100"/>
                <a:gd name="connsiteY26" fmla="*/ 702468 h 1064418"/>
                <a:gd name="connsiteX27" fmla="*/ 128588 w 419100"/>
                <a:gd name="connsiteY27" fmla="*/ 750093 h 1064418"/>
                <a:gd name="connsiteX28" fmla="*/ 133350 w 419100"/>
                <a:gd name="connsiteY28" fmla="*/ 785812 h 1064418"/>
                <a:gd name="connsiteX29" fmla="*/ 145256 w 419100"/>
                <a:gd name="connsiteY29" fmla="*/ 833437 h 1064418"/>
                <a:gd name="connsiteX30" fmla="*/ 169069 w 419100"/>
                <a:gd name="connsiteY30" fmla="*/ 900112 h 1064418"/>
                <a:gd name="connsiteX31" fmla="*/ 195263 w 419100"/>
                <a:gd name="connsiteY31" fmla="*/ 952500 h 1064418"/>
                <a:gd name="connsiteX32" fmla="*/ 219075 w 419100"/>
                <a:gd name="connsiteY32" fmla="*/ 997743 h 1064418"/>
                <a:gd name="connsiteX33" fmla="*/ 235744 w 419100"/>
                <a:gd name="connsiteY33" fmla="*/ 1026318 h 1064418"/>
                <a:gd name="connsiteX34" fmla="*/ 257175 w 419100"/>
                <a:gd name="connsiteY34" fmla="*/ 1047750 h 1064418"/>
                <a:gd name="connsiteX35" fmla="*/ 276225 w 419100"/>
                <a:gd name="connsiteY35" fmla="*/ 1059656 h 1064418"/>
                <a:gd name="connsiteX36" fmla="*/ 300038 w 419100"/>
                <a:gd name="connsiteY36" fmla="*/ 1064418 h 1064418"/>
                <a:gd name="connsiteX37" fmla="*/ 328613 w 419100"/>
                <a:gd name="connsiteY37" fmla="*/ 1054893 h 1064418"/>
                <a:gd name="connsiteX38" fmla="*/ 342900 w 419100"/>
                <a:gd name="connsiteY38" fmla="*/ 1042987 h 1064418"/>
                <a:gd name="connsiteX39" fmla="*/ 359569 w 419100"/>
                <a:gd name="connsiteY39" fmla="*/ 1014412 h 1064418"/>
                <a:gd name="connsiteX40" fmla="*/ 378619 w 419100"/>
                <a:gd name="connsiteY40" fmla="*/ 973931 h 1064418"/>
                <a:gd name="connsiteX41" fmla="*/ 397669 w 419100"/>
                <a:gd name="connsiteY41" fmla="*/ 923925 h 1064418"/>
                <a:gd name="connsiteX42" fmla="*/ 409575 w 419100"/>
                <a:gd name="connsiteY42" fmla="*/ 873918 h 1064418"/>
                <a:gd name="connsiteX43" fmla="*/ 416719 w 419100"/>
                <a:gd name="connsiteY43" fmla="*/ 823912 h 1064418"/>
                <a:gd name="connsiteX44" fmla="*/ 419100 w 419100"/>
                <a:gd name="connsiteY44" fmla="*/ 781050 h 1064418"/>
                <a:gd name="connsiteX45" fmla="*/ 395288 w 419100"/>
                <a:gd name="connsiteY45" fmla="*/ 604837 h 1064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19100" h="1064418">
                  <a:moveTo>
                    <a:pt x="395288" y="604837"/>
                  </a:moveTo>
                  <a:lnTo>
                    <a:pt x="371475" y="402431"/>
                  </a:lnTo>
                  <a:lnTo>
                    <a:pt x="347663" y="200025"/>
                  </a:lnTo>
                  <a:lnTo>
                    <a:pt x="326231" y="90487"/>
                  </a:lnTo>
                  <a:lnTo>
                    <a:pt x="283369" y="73818"/>
                  </a:lnTo>
                  <a:lnTo>
                    <a:pt x="233363" y="52387"/>
                  </a:lnTo>
                  <a:lnTo>
                    <a:pt x="171450" y="30956"/>
                  </a:lnTo>
                  <a:lnTo>
                    <a:pt x="123825" y="14287"/>
                  </a:lnTo>
                  <a:lnTo>
                    <a:pt x="69056" y="2381"/>
                  </a:lnTo>
                  <a:lnTo>
                    <a:pt x="35719" y="0"/>
                  </a:lnTo>
                  <a:lnTo>
                    <a:pt x="19050" y="2381"/>
                  </a:lnTo>
                  <a:lnTo>
                    <a:pt x="4763" y="11906"/>
                  </a:lnTo>
                  <a:lnTo>
                    <a:pt x="0" y="28575"/>
                  </a:lnTo>
                  <a:lnTo>
                    <a:pt x="7144" y="52387"/>
                  </a:lnTo>
                  <a:lnTo>
                    <a:pt x="23813" y="78581"/>
                  </a:lnTo>
                  <a:lnTo>
                    <a:pt x="52388" y="107156"/>
                  </a:lnTo>
                  <a:lnTo>
                    <a:pt x="73819" y="135731"/>
                  </a:lnTo>
                  <a:lnTo>
                    <a:pt x="95250" y="171450"/>
                  </a:lnTo>
                  <a:lnTo>
                    <a:pt x="114300" y="219075"/>
                  </a:lnTo>
                  <a:lnTo>
                    <a:pt x="126206" y="269081"/>
                  </a:lnTo>
                  <a:lnTo>
                    <a:pt x="133350" y="309562"/>
                  </a:lnTo>
                  <a:lnTo>
                    <a:pt x="140494" y="366712"/>
                  </a:lnTo>
                  <a:lnTo>
                    <a:pt x="145256" y="431006"/>
                  </a:lnTo>
                  <a:lnTo>
                    <a:pt x="150019" y="492918"/>
                  </a:lnTo>
                  <a:lnTo>
                    <a:pt x="150019" y="561975"/>
                  </a:lnTo>
                  <a:lnTo>
                    <a:pt x="145256" y="638175"/>
                  </a:lnTo>
                  <a:lnTo>
                    <a:pt x="138113" y="702468"/>
                  </a:lnTo>
                  <a:lnTo>
                    <a:pt x="128588" y="750093"/>
                  </a:lnTo>
                  <a:lnTo>
                    <a:pt x="133350" y="785812"/>
                  </a:lnTo>
                  <a:lnTo>
                    <a:pt x="145256" y="833437"/>
                  </a:lnTo>
                  <a:lnTo>
                    <a:pt x="169069" y="900112"/>
                  </a:lnTo>
                  <a:lnTo>
                    <a:pt x="195263" y="952500"/>
                  </a:lnTo>
                  <a:lnTo>
                    <a:pt x="219075" y="997743"/>
                  </a:lnTo>
                  <a:lnTo>
                    <a:pt x="235744" y="1026318"/>
                  </a:lnTo>
                  <a:lnTo>
                    <a:pt x="257175" y="1047750"/>
                  </a:lnTo>
                  <a:lnTo>
                    <a:pt x="276225" y="1059656"/>
                  </a:lnTo>
                  <a:lnTo>
                    <a:pt x="300038" y="1064418"/>
                  </a:lnTo>
                  <a:lnTo>
                    <a:pt x="328613" y="1054893"/>
                  </a:lnTo>
                  <a:lnTo>
                    <a:pt x="342900" y="1042987"/>
                  </a:lnTo>
                  <a:lnTo>
                    <a:pt x="359569" y="1014412"/>
                  </a:lnTo>
                  <a:lnTo>
                    <a:pt x="378619" y="973931"/>
                  </a:lnTo>
                  <a:lnTo>
                    <a:pt x="397669" y="923925"/>
                  </a:lnTo>
                  <a:lnTo>
                    <a:pt x="409575" y="873918"/>
                  </a:lnTo>
                  <a:lnTo>
                    <a:pt x="416719" y="823912"/>
                  </a:lnTo>
                  <a:lnTo>
                    <a:pt x="419100" y="781050"/>
                  </a:lnTo>
                  <a:lnTo>
                    <a:pt x="395288" y="6048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44">
              <a:extLst>
                <a:ext uri="{FF2B5EF4-FFF2-40B4-BE49-F238E27FC236}">
                  <a16:creationId xmlns:a16="http://schemas.microsoft.com/office/drawing/2014/main" id="{A1A770C2-D706-4BB6-9756-4C91F5BB3F20}"/>
                </a:ext>
              </a:extLst>
            </p:cNvPr>
            <p:cNvSpPr/>
            <p:nvPr/>
          </p:nvSpPr>
          <p:spPr>
            <a:xfrm>
              <a:off x="6440488" y="1771650"/>
              <a:ext cx="398462" cy="1512888"/>
            </a:xfrm>
            <a:custGeom>
              <a:avLst/>
              <a:gdLst>
                <a:gd name="connsiteX0" fmla="*/ 138113 w 397669"/>
                <a:gd name="connsiteY0" fmla="*/ 664369 h 1512094"/>
                <a:gd name="connsiteX1" fmla="*/ 138113 w 397669"/>
                <a:gd name="connsiteY1" fmla="*/ 364331 h 1512094"/>
                <a:gd name="connsiteX2" fmla="*/ 135732 w 397669"/>
                <a:gd name="connsiteY2" fmla="*/ 316706 h 1512094"/>
                <a:gd name="connsiteX3" fmla="*/ 130969 w 397669"/>
                <a:gd name="connsiteY3" fmla="*/ 278606 h 1512094"/>
                <a:gd name="connsiteX4" fmla="*/ 123825 w 397669"/>
                <a:gd name="connsiteY4" fmla="*/ 242888 h 1512094"/>
                <a:gd name="connsiteX5" fmla="*/ 102394 w 397669"/>
                <a:gd name="connsiteY5" fmla="*/ 204788 h 1512094"/>
                <a:gd name="connsiteX6" fmla="*/ 66675 w 397669"/>
                <a:gd name="connsiteY6" fmla="*/ 152400 h 1512094"/>
                <a:gd name="connsiteX7" fmla="*/ 42863 w 397669"/>
                <a:gd name="connsiteY7" fmla="*/ 119063 h 1512094"/>
                <a:gd name="connsiteX8" fmla="*/ 23813 w 397669"/>
                <a:gd name="connsiteY8" fmla="*/ 95250 h 1512094"/>
                <a:gd name="connsiteX9" fmla="*/ 7144 w 397669"/>
                <a:gd name="connsiteY9" fmla="*/ 76200 h 1512094"/>
                <a:gd name="connsiteX10" fmla="*/ 0 w 397669"/>
                <a:gd name="connsiteY10" fmla="*/ 59531 h 1512094"/>
                <a:gd name="connsiteX11" fmla="*/ 0 w 397669"/>
                <a:gd name="connsiteY11" fmla="*/ 35719 h 1512094"/>
                <a:gd name="connsiteX12" fmla="*/ 2382 w 397669"/>
                <a:gd name="connsiteY12" fmla="*/ 21431 h 1512094"/>
                <a:gd name="connsiteX13" fmla="*/ 7144 w 397669"/>
                <a:gd name="connsiteY13" fmla="*/ 11906 h 1512094"/>
                <a:gd name="connsiteX14" fmla="*/ 23813 w 397669"/>
                <a:gd name="connsiteY14" fmla="*/ 2381 h 1512094"/>
                <a:gd name="connsiteX15" fmla="*/ 40482 w 397669"/>
                <a:gd name="connsiteY15" fmla="*/ 0 h 1512094"/>
                <a:gd name="connsiteX16" fmla="*/ 69057 w 397669"/>
                <a:gd name="connsiteY16" fmla="*/ 4763 h 1512094"/>
                <a:gd name="connsiteX17" fmla="*/ 92869 w 397669"/>
                <a:gd name="connsiteY17" fmla="*/ 16669 h 1512094"/>
                <a:gd name="connsiteX18" fmla="*/ 173832 w 397669"/>
                <a:gd name="connsiteY18" fmla="*/ 71438 h 1512094"/>
                <a:gd name="connsiteX19" fmla="*/ 240507 w 397669"/>
                <a:gd name="connsiteY19" fmla="*/ 116681 h 1512094"/>
                <a:gd name="connsiteX20" fmla="*/ 309563 w 397669"/>
                <a:gd name="connsiteY20" fmla="*/ 171450 h 1512094"/>
                <a:gd name="connsiteX21" fmla="*/ 347663 w 397669"/>
                <a:gd name="connsiteY21" fmla="*/ 209550 h 1512094"/>
                <a:gd name="connsiteX22" fmla="*/ 366713 w 397669"/>
                <a:gd name="connsiteY22" fmla="*/ 233363 h 1512094"/>
                <a:gd name="connsiteX23" fmla="*/ 381000 w 397669"/>
                <a:gd name="connsiteY23" fmla="*/ 254794 h 1512094"/>
                <a:gd name="connsiteX24" fmla="*/ 390525 w 397669"/>
                <a:gd name="connsiteY24" fmla="*/ 280988 h 1512094"/>
                <a:gd name="connsiteX25" fmla="*/ 395288 w 397669"/>
                <a:gd name="connsiteY25" fmla="*/ 309563 h 1512094"/>
                <a:gd name="connsiteX26" fmla="*/ 397669 w 397669"/>
                <a:gd name="connsiteY26" fmla="*/ 345281 h 1512094"/>
                <a:gd name="connsiteX27" fmla="*/ 385763 w 397669"/>
                <a:gd name="connsiteY27" fmla="*/ 397669 h 1512094"/>
                <a:gd name="connsiteX28" fmla="*/ 364332 w 397669"/>
                <a:gd name="connsiteY28" fmla="*/ 447675 h 1512094"/>
                <a:gd name="connsiteX29" fmla="*/ 359569 w 397669"/>
                <a:gd name="connsiteY29" fmla="*/ 721519 h 1512094"/>
                <a:gd name="connsiteX30" fmla="*/ 354807 w 397669"/>
                <a:gd name="connsiteY30" fmla="*/ 1021556 h 1512094"/>
                <a:gd name="connsiteX31" fmla="*/ 350044 w 397669"/>
                <a:gd name="connsiteY31" fmla="*/ 1212056 h 1512094"/>
                <a:gd name="connsiteX32" fmla="*/ 342900 w 397669"/>
                <a:gd name="connsiteY32" fmla="*/ 1385888 h 1512094"/>
                <a:gd name="connsiteX33" fmla="*/ 338138 w 397669"/>
                <a:gd name="connsiteY33" fmla="*/ 1421606 h 1512094"/>
                <a:gd name="connsiteX34" fmla="*/ 321469 w 397669"/>
                <a:gd name="connsiteY34" fmla="*/ 1464469 h 1512094"/>
                <a:gd name="connsiteX35" fmla="*/ 304800 w 397669"/>
                <a:gd name="connsiteY35" fmla="*/ 1490663 h 1512094"/>
                <a:gd name="connsiteX36" fmla="*/ 283369 w 397669"/>
                <a:gd name="connsiteY36" fmla="*/ 1504950 h 1512094"/>
                <a:gd name="connsiteX37" fmla="*/ 271463 w 397669"/>
                <a:gd name="connsiteY37" fmla="*/ 1512094 h 1512094"/>
                <a:gd name="connsiteX38" fmla="*/ 250032 w 397669"/>
                <a:gd name="connsiteY38" fmla="*/ 1512094 h 1512094"/>
                <a:gd name="connsiteX39" fmla="*/ 221457 w 397669"/>
                <a:gd name="connsiteY39" fmla="*/ 1502569 h 1512094"/>
                <a:gd name="connsiteX40" fmla="*/ 195263 w 397669"/>
                <a:gd name="connsiteY40" fmla="*/ 1490663 h 1512094"/>
                <a:gd name="connsiteX41" fmla="*/ 176213 w 397669"/>
                <a:gd name="connsiteY41" fmla="*/ 1469231 h 1512094"/>
                <a:gd name="connsiteX42" fmla="*/ 154782 w 397669"/>
                <a:gd name="connsiteY42" fmla="*/ 1435894 h 1512094"/>
                <a:gd name="connsiteX43" fmla="*/ 121444 w 397669"/>
                <a:gd name="connsiteY43" fmla="*/ 1350169 h 1512094"/>
                <a:gd name="connsiteX44" fmla="*/ 97632 w 397669"/>
                <a:gd name="connsiteY44" fmla="*/ 1257300 h 1512094"/>
                <a:gd name="connsiteX45" fmla="*/ 97632 w 397669"/>
                <a:gd name="connsiteY45" fmla="*/ 1228725 h 1512094"/>
                <a:gd name="connsiteX46" fmla="*/ 104775 w 397669"/>
                <a:gd name="connsiteY46" fmla="*/ 1197769 h 1512094"/>
                <a:gd name="connsiteX47" fmla="*/ 116682 w 397669"/>
                <a:gd name="connsiteY47" fmla="*/ 1147763 h 1512094"/>
                <a:gd name="connsiteX48" fmla="*/ 123825 w 397669"/>
                <a:gd name="connsiteY48" fmla="*/ 1097756 h 1512094"/>
                <a:gd name="connsiteX49" fmla="*/ 130969 w 397669"/>
                <a:gd name="connsiteY49" fmla="*/ 1035844 h 1512094"/>
                <a:gd name="connsiteX50" fmla="*/ 135732 w 397669"/>
                <a:gd name="connsiteY50" fmla="*/ 992981 h 1512094"/>
                <a:gd name="connsiteX51" fmla="*/ 138113 w 397669"/>
                <a:gd name="connsiteY51" fmla="*/ 938213 h 1512094"/>
                <a:gd name="connsiteX52" fmla="*/ 138113 w 397669"/>
                <a:gd name="connsiteY52" fmla="*/ 664369 h 151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97669" h="1512094">
                  <a:moveTo>
                    <a:pt x="138113" y="664369"/>
                  </a:moveTo>
                  <a:lnTo>
                    <a:pt x="138113" y="364331"/>
                  </a:lnTo>
                  <a:lnTo>
                    <a:pt x="135732" y="316706"/>
                  </a:lnTo>
                  <a:lnTo>
                    <a:pt x="130969" y="278606"/>
                  </a:lnTo>
                  <a:lnTo>
                    <a:pt x="123825" y="242888"/>
                  </a:lnTo>
                  <a:lnTo>
                    <a:pt x="102394" y="204788"/>
                  </a:lnTo>
                  <a:lnTo>
                    <a:pt x="66675" y="152400"/>
                  </a:lnTo>
                  <a:lnTo>
                    <a:pt x="42863" y="119063"/>
                  </a:lnTo>
                  <a:lnTo>
                    <a:pt x="23813" y="95250"/>
                  </a:lnTo>
                  <a:lnTo>
                    <a:pt x="7144" y="76200"/>
                  </a:lnTo>
                  <a:lnTo>
                    <a:pt x="0" y="59531"/>
                  </a:lnTo>
                  <a:lnTo>
                    <a:pt x="0" y="35719"/>
                  </a:lnTo>
                  <a:lnTo>
                    <a:pt x="2382" y="21431"/>
                  </a:lnTo>
                  <a:lnTo>
                    <a:pt x="7144" y="11906"/>
                  </a:lnTo>
                  <a:lnTo>
                    <a:pt x="23813" y="2381"/>
                  </a:lnTo>
                  <a:lnTo>
                    <a:pt x="40482" y="0"/>
                  </a:lnTo>
                  <a:lnTo>
                    <a:pt x="69057" y="4763"/>
                  </a:lnTo>
                  <a:lnTo>
                    <a:pt x="92869" y="16669"/>
                  </a:lnTo>
                  <a:lnTo>
                    <a:pt x="173832" y="71438"/>
                  </a:lnTo>
                  <a:lnTo>
                    <a:pt x="240507" y="116681"/>
                  </a:lnTo>
                  <a:lnTo>
                    <a:pt x="309563" y="171450"/>
                  </a:lnTo>
                  <a:lnTo>
                    <a:pt x="347663" y="209550"/>
                  </a:lnTo>
                  <a:lnTo>
                    <a:pt x="366713" y="233363"/>
                  </a:lnTo>
                  <a:lnTo>
                    <a:pt x="381000" y="254794"/>
                  </a:lnTo>
                  <a:lnTo>
                    <a:pt x="390525" y="280988"/>
                  </a:lnTo>
                  <a:lnTo>
                    <a:pt x="395288" y="309563"/>
                  </a:lnTo>
                  <a:lnTo>
                    <a:pt x="397669" y="345281"/>
                  </a:lnTo>
                  <a:lnTo>
                    <a:pt x="385763" y="397669"/>
                  </a:lnTo>
                  <a:lnTo>
                    <a:pt x="364332" y="447675"/>
                  </a:lnTo>
                  <a:cubicBezTo>
                    <a:pt x="362744" y="538956"/>
                    <a:pt x="361157" y="630238"/>
                    <a:pt x="359569" y="721519"/>
                  </a:cubicBezTo>
                  <a:cubicBezTo>
                    <a:pt x="357982" y="821531"/>
                    <a:pt x="356394" y="921544"/>
                    <a:pt x="354807" y="1021556"/>
                  </a:cubicBezTo>
                  <a:lnTo>
                    <a:pt x="350044" y="1212056"/>
                  </a:lnTo>
                  <a:lnTo>
                    <a:pt x="342900" y="1385888"/>
                  </a:lnTo>
                  <a:lnTo>
                    <a:pt x="338138" y="1421606"/>
                  </a:lnTo>
                  <a:lnTo>
                    <a:pt x="321469" y="1464469"/>
                  </a:lnTo>
                  <a:lnTo>
                    <a:pt x="304800" y="1490663"/>
                  </a:lnTo>
                  <a:lnTo>
                    <a:pt x="283369" y="1504950"/>
                  </a:lnTo>
                  <a:lnTo>
                    <a:pt x="271463" y="1512094"/>
                  </a:lnTo>
                  <a:lnTo>
                    <a:pt x="250032" y="1512094"/>
                  </a:lnTo>
                  <a:lnTo>
                    <a:pt x="221457" y="1502569"/>
                  </a:lnTo>
                  <a:lnTo>
                    <a:pt x="195263" y="1490663"/>
                  </a:lnTo>
                  <a:lnTo>
                    <a:pt x="176213" y="1469231"/>
                  </a:lnTo>
                  <a:lnTo>
                    <a:pt x="154782" y="1435894"/>
                  </a:lnTo>
                  <a:lnTo>
                    <a:pt x="121444" y="1350169"/>
                  </a:lnTo>
                  <a:lnTo>
                    <a:pt x="97632" y="1257300"/>
                  </a:lnTo>
                  <a:lnTo>
                    <a:pt x="97632" y="1228725"/>
                  </a:lnTo>
                  <a:lnTo>
                    <a:pt x="104775" y="1197769"/>
                  </a:lnTo>
                  <a:lnTo>
                    <a:pt x="116682" y="1147763"/>
                  </a:lnTo>
                  <a:lnTo>
                    <a:pt x="123825" y="1097756"/>
                  </a:lnTo>
                  <a:lnTo>
                    <a:pt x="130969" y="1035844"/>
                  </a:lnTo>
                  <a:lnTo>
                    <a:pt x="135732" y="992981"/>
                  </a:lnTo>
                  <a:lnTo>
                    <a:pt x="138113" y="938213"/>
                  </a:lnTo>
                  <a:lnTo>
                    <a:pt x="138113" y="664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47">
              <a:extLst>
                <a:ext uri="{FF2B5EF4-FFF2-40B4-BE49-F238E27FC236}">
                  <a16:creationId xmlns:a16="http://schemas.microsoft.com/office/drawing/2014/main" id="{0ED3D5C1-2BE3-47BE-AA96-AE6529C80C9A}"/>
                </a:ext>
              </a:extLst>
            </p:cNvPr>
            <p:cNvSpPr/>
            <p:nvPr/>
          </p:nvSpPr>
          <p:spPr>
            <a:xfrm>
              <a:off x="5764213" y="3514725"/>
              <a:ext cx="546100" cy="636588"/>
            </a:xfrm>
            <a:custGeom>
              <a:avLst/>
              <a:gdLst>
                <a:gd name="connsiteX0" fmla="*/ 211932 w 545307"/>
                <a:gd name="connsiteY0" fmla="*/ 330994 h 635794"/>
                <a:gd name="connsiteX1" fmla="*/ 211932 w 545307"/>
                <a:gd name="connsiteY1" fmla="*/ 433388 h 635794"/>
                <a:gd name="connsiteX2" fmla="*/ 209550 w 545307"/>
                <a:gd name="connsiteY2" fmla="*/ 635794 h 635794"/>
                <a:gd name="connsiteX3" fmla="*/ 507207 w 545307"/>
                <a:gd name="connsiteY3" fmla="*/ 602456 h 635794"/>
                <a:gd name="connsiteX4" fmla="*/ 500063 w 545307"/>
                <a:gd name="connsiteY4" fmla="*/ 490538 h 635794"/>
                <a:gd name="connsiteX5" fmla="*/ 495300 w 545307"/>
                <a:gd name="connsiteY5" fmla="*/ 426244 h 635794"/>
                <a:gd name="connsiteX6" fmla="*/ 500063 w 545307"/>
                <a:gd name="connsiteY6" fmla="*/ 376238 h 635794"/>
                <a:gd name="connsiteX7" fmla="*/ 504825 w 545307"/>
                <a:gd name="connsiteY7" fmla="*/ 333375 h 635794"/>
                <a:gd name="connsiteX8" fmla="*/ 519113 w 545307"/>
                <a:gd name="connsiteY8" fmla="*/ 285750 h 635794"/>
                <a:gd name="connsiteX9" fmla="*/ 535782 w 545307"/>
                <a:gd name="connsiteY9" fmla="*/ 252413 h 635794"/>
                <a:gd name="connsiteX10" fmla="*/ 545307 w 545307"/>
                <a:gd name="connsiteY10" fmla="*/ 235744 h 635794"/>
                <a:gd name="connsiteX11" fmla="*/ 545307 w 545307"/>
                <a:gd name="connsiteY11" fmla="*/ 226219 h 635794"/>
                <a:gd name="connsiteX12" fmla="*/ 535782 w 545307"/>
                <a:gd name="connsiteY12" fmla="*/ 202406 h 635794"/>
                <a:gd name="connsiteX13" fmla="*/ 511969 w 545307"/>
                <a:gd name="connsiteY13" fmla="*/ 164306 h 635794"/>
                <a:gd name="connsiteX14" fmla="*/ 485775 w 545307"/>
                <a:gd name="connsiteY14" fmla="*/ 135731 h 635794"/>
                <a:gd name="connsiteX15" fmla="*/ 466725 w 545307"/>
                <a:gd name="connsiteY15" fmla="*/ 116681 h 635794"/>
                <a:gd name="connsiteX16" fmla="*/ 433388 w 545307"/>
                <a:gd name="connsiteY16" fmla="*/ 92869 h 635794"/>
                <a:gd name="connsiteX17" fmla="*/ 404813 w 545307"/>
                <a:gd name="connsiteY17" fmla="*/ 78581 h 635794"/>
                <a:gd name="connsiteX18" fmla="*/ 354807 w 545307"/>
                <a:gd name="connsiteY18" fmla="*/ 57150 h 635794"/>
                <a:gd name="connsiteX19" fmla="*/ 302419 w 545307"/>
                <a:gd name="connsiteY19" fmla="*/ 38100 h 635794"/>
                <a:gd name="connsiteX20" fmla="*/ 226219 w 545307"/>
                <a:gd name="connsiteY20" fmla="*/ 19050 h 635794"/>
                <a:gd name="connsiteX21" fmla="*/ 171450 w 545307"/>
                <a:gd name="connsiteY21" fmla="*/ 9525 h 635794"/>
                <a:gd name="connsiteX22" fmla="*/ 59532 w 545307"/>
                <a:gd name="connsiteY22" fmla="*/ 0 h 635794"/>
                <a:gd name="connsiteX23" fmla="*/ 0 w 545307"/>
                <a:gd name="connsiteY23" fmla="*/ 4763 h 635794"/>
                <a:gd name="connsiteX24" fmla="*/ 14288 w 545307"/>
                <a:gd name="connsiteY24" fmla="*/ 114300 h 635794"/>
                <a:gd name="connsiteX25" fmla="*/ 83344 w 545307"/>
                <a:gd name="connsiteY25" fmla="*/ 111919 h 635794"/>
                <a:gd name="connsiteX26" fmla="*/ 102394 w 545307"/>
                <a:gd name="connsiteY26" fmla="*/ 116681 h 635794"/>
                <a:gd name="connsiteX27" fmla="*/ 119063 w 545307"/>
                <a:gd name="connsiteY27" fmla="*/ 121444 h 635794"/>
                <a:gd name="connsiteX28" fmla="*/ 140494 w 545307"/>
                <a:gd name="connsiteY28" fmla="*/ 135731 h 635794"/>
                <a:gd name="connsiteX29" fmla="*/ 164307 w 545307"/>
                <a:gd name="connsiteY29" fmla="*/ 157163 h 635794"/>
                <a:gd name="connsiteX30" fmla="*/ 178594 w 545307"/>
                <a:gd name="connsiteY30" fmla="*/ 180975 h 635794"/>
                <a:gd name="connsiteX31" fmla="*/ 195263 w 545307"/>
                <a:gd name="connsiteY31" fmla="*/ 211931 h 635794"/>
                <a:gd name="connsiteX32" fmla="*/ 207169 w 545307"/>
                <a:gd name="connsiteY32" fmla="*/ 257175 h 635794"/>
                <a:gd name="connsiteX33" fmla="*/ 211932 w 545307"/>
                <a:gd name="connsiteY33" fmla="*/ 330994 h 63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45307" h="635794">
                  <a:moveTo>
                    <a:pt x="211932" y="330994"/>
                  </a:moveTo>
                  <a:lnTo>
                    <a:pt x="211932" y="433388"/>
                  </a:lnTo>
                  <a:lnTo>
                    <a:pt x="209550" y="635794"/>
                  </a:lnTo>
                  <a:lnTo>
                    <a:pt x="507207" y="602456"/>
                  </a:lnTo>
                  <a:lnTo>
                    <a:pt x="500063" y="490538"/>
                  </a:lnTo>
                  <a:lnTo>
                    <a:pt x="495300" y="426244"/>
                  </a:lnTo>
                  <a:lnTo>
                    <a:pt x="500063" y="376238"/>
                  </a:lnTo>
                  <a:lnTo>
                    <a:pt x="504825" y="333375"/>
                  </a:lnTo>
                  <a:lnTo>
                    <a:pt x="519113" y="285750"/>
                  </a:lnTo>
                  <a:lnTo>
                    <a:pt x="535782" y="252413"/>
                  </a:lnTo>
                  <a:lnTo>
                    <a:pt x="545307" y="235744"/>
                  </a:lnTo>
                  <a:lnTo>
                    <a:pt x="545307" y="226219"/>
                  </a:lnTo>
                  <a:lnTo>
                    <a:pt x="535782" y="202406"/>
                  </a:lnTo>
                  <a:lnTo>
                    <a:pt x="511969" y="164306"/>
                  </a:lnTo>
                  <a:lnTo>
                    <a:pt x="485775" y="135731"/>
                  </a:lnTo>
                  <a:lnTo>
                    <a:pt x="466725" y="116681"/>
                  </a:lnTo>
                  <a:lnTo>
                    <a:pt x="433388" y="92869"/>
                  </a:lnTo>
                  <a:lnTo>
                    <a:pt x="404813" y="78581"/>
                  </a:lnTo>
                  <a:lnTo>
                    <a:pt x="354807" y="57150"/>
                  </a:lnTo>
                  <a:lnTo>
                    <a:pt x="302419" y="38100"/>
                  </a:lnTo>
                  <a:lnTo>
                    <a:pt x="226219" y="19050"/>
                  </a:lnTo>
                  <a:lnTo>
                    <a:pt x="171450" y="9525"/>
                  </a:lnTo>
                  <a:lnTo>
                    <a:pt x="59532" y="0"/>
                  </a:lnTo>
                  <a:lnTo>
                    <a:pt x="0" y="4763"/>
                  </a:lnTo>
                  <a:lnTo>
                    <a:pt x="14288" y="114300"/>
                  </a:lnTo>
                  <a:lnTo>
                    <a:pt x="83344" y="111919"/>
                  </a:lnTo>
                  <a:lnTo>
                    <a:pt x="102394" y="116681"/>
                  </a:lnTo>
                  <a:lnTo>
                    <a:pt x="119063" y="121444"/>
                  </a:lnTo>
                  <a:lnTo>
                    <a:pt x="140494" y="135731"/>
                  </a:lnTo>
                  <a:lnTo>
                    <a:pt x="164307" y="157163"/>
                  </a:lnTo>
                  <a:lnTo>
                    <a:pt x="178594" y="180975"/>
                  </a:lnTo>
                  <a:lnTo>
                    <a:pt x="195263" y="211931"/>
                  </a:lnTo>
                  <a:lnTo>
                    <a:pt x="207169" y="257175"/>
                  </a:lnTo>
                  <a:lnTo>
                    <a:pt x="211932" y="330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52">
              <a:extLst>
                <a:ext uri="{FF2B5EF4-FFF2-40B4-BE49-F238E27FC236}">
                  <a16:creationId xmlns:a16="http://schemas.microsoft.com/office/drawing/2014/main" id="{289C01EC-6719-4A17-9D88-B5C09B5A7224}"/>
                </a:ext>
              </a:extLst>
            </p:cNvPr>
            <p:cNvSpPr/>
            <p:nvPr/>
          </p:nvSpPr>
          <p:spPr>
            <a:xfrm>
              <a:off x="6430964" y="4233863"/>
              <a:ext cx="974725" cy="755650"/>
            </a:xfrm>
            <a:custGeom>
              <a:avLst/>
              <a:gdLst>
                <a:gd name="connsiteX0" fmla="*/ 266700 w 973932"/>
                <a:gd name="connsiteY0" fmla="*/ 502443 h 754856"/>
                <a:gd name="connsiteX1" fmla="*/ 328613 w 973932"/>
                <a:gd name="connsiteY1" fmla="*/ 450056 h 754856"/>
                <a:gd name="connsiteX2" fmla="*/ 411957 w 973932"/>
                <a:gd name="connsiteY2" fmla="*/ 376237 h 754856"/>
                <a:gd name="connsiteX3" fmla="*/ 516732 w 973932"/>
                <a:gd name="connsiteY3" fmla="*/ 276225 h 754856"/>
                <a:gd name="connsiteX4" fmla="*/ 564357 w 973932"/>
                <a:gd name="connsiteY4" fmla="*/ 228600 h 754856"/>
                <a:gd name="connsiteX5" fmla="*/ 571500 w 973932"/>
                <a:gd name="connsiteY5" fmla="*/ 211931 h 754856"/>
                <a:gd name="connsiteX6" fmla="*/ 571500 w 973932"/>
                <a:gd name="connsiteY6" fmla="*/ 183356 h 754856"/>
                <a:gd name="connsiteX7" fmla="*/ 571500 w 973932"/>
                <a:gd name="connsiteY7" fmla="*/ 161925 h 754856"/>
                <a:gd name="connsiteX8" fmla="*/ 564357 w 973932"/>
                <a:gd name="connsiteY8" fmla="*/ 150018 h 754856"/>
                <a:gd name="connsiteX9" fmla="*/ 538163 w 973932"/>
                <a:gd name="connsiteY9" fmla="*/ 123825 h 754856"/>
                <a:gd name="connsiteX10" fmla="*/ 495300 w 973932"/>
                <a:gd name="connsiteY10" fmla="*/ 80962 h 754856"/>
                <a:gd name="connsiteX11" fmla="*/ 469107 w 973932"/>
                <a:gd name="connsiteY11" fmla="*/ 52387 h 754856"/>
                <a:gd name="connsiteX12" fmla="*/ 457200 w 973932"/>
                <a:gd name="connsiteY12" fmla="*/ 33337 h 754856"/>
                <a:gd name="connsiteX13" fmla="*/ 457200 w 973932"/>
                <a:gd name="connsiteY13" fmla="*/ 19050 h 754856"/>
                <a:gd name="connsiteX14" fmla="*/ 464344 w 973932"/>
                <a:gd name="connsiteY14" fmla="*/ 7143 h 754856"/>
                <a:gd name="connsiteX15" fmla="*/ 488157 w 973932"/>
                <a:gd name="connsiteY15" fmla="*/ 0 h 754856"/>
                <a:gd name="connsiteX16" fmla="*/ 523875 w 973932"/>
                <a:gd name="connsiteY16" fmla="*/ 7143 h 754856"/>
                <a:gd name="connsiteX17" fmla="*/ 619125 w 973932"/>
                <a:gd name="connsiteY17" fmla="*/ 47625 h 754856"/>
                <a:gd name="connsiteX18" fmla="*/ 692944 w 973932"/>
                <a:gd name="connsiteY18" fmla="*/ 83343 h 754856"/>
                <a:gd name="connsiteX19" fmla="*/ 752475 w 973932"/>
                <a:gd name="connsiteY19" fmla="*/ 119062 h 754856"/>
                <a:gd name="connsiteX20" fmla="*/ 821532 w 973932"/>
                <a:gd name="connsiteY20" fmla="*/ 166687 h 754856"/>
                <a:gd name="connsiteX21" fmla="*/ 878682 w 973932"/>
                <a:gd name="connsiteY21" fmla="*/ 214312 h 754856"/>
                <a:gd name="connsiteX22" fmla="*/ 921544 w 973932"/>
                <a:gd name="connsiteY22" fmla="*/ 254793 h 754856"/>
                <a:gd name="connsiteX23" fmla="*/ 947738 w 973932"/>
                <a:gd name="connsiteY23" fmla="*/ 285750 h 754856"/>
                <a:gd name="connsiteX24" fmla="*/ 964407 w 973932"/>
                <a:gd name="connsiteY24" fmla="*/ 311943 h 754856"/>
                <a:gd name="connsiteX25" fmla="*/ 973932 w 973932"/>
                <a:gd name="connsiteY25" fmla="*/ 342900 h 754856"/>
                <a:gd name="connsiteX26" fmla="*/ 973932 w 973932"/>
                <a:gd name="connsiteY26" fmla="*/ 366712 h 754856"/>
                <a:gd name="connsiteX27" fmla="*/ 966788 w 973932"/>
                <a:gd name="connsiteY27" fmla="*/ 390525 h 754856"/>
                <a:gd name="connsiteX28" fmla="*/ 950119 w 973932"/>
                <a:gd name="connsiteY28" fmla="*/ 400050 h 754856"/>
                <a:gd name="connsiteX29" fmla="*/ 914400 w 973932"/>
                <a:gd name="connsiteY29" fmla="*/ 402431 h 754856"/>
                <a:gd name="connsiteX30" fmla="*/ 821532 w 973932"/>
                <a:gd name="connsiteY30" fmla="*/ 411956 h 754856"/>
                <a:gd name="connsiteX31" fmla="*/ 733425 w 973932"/>
                <a:gd name="connsiteY31" fmla="*/ 431006 h 754856"/>
                <a:gd name="connsiteX32" fmla="*/ 671513 w 973932"/>
                <a:gd name="connsiteY32" fmla="*/ 450056 h 754856"/>
                <a:gd name="connsiteX33" fmla="*/ 597694 w 973932"/>
                <a:gd name="connsiteY33" fmla="*/ 478631 h 754856"/>
                <a:gd name="connsiteX34" fmla="*/ 473869 w 973932"/>
                <a:gd name="connsiteY34" fmla="*/ 540543 h 754856"/>
                <a:gd name="connsiteX35" fmla="*/ 302419 w 973932"/>
                <a:gd name="connsiteY35" fmla="*/ 628650 h 754856"/>
                <a:gd name="connsiteX36" fmla="*/ 173832 w 973932"/>
                <a:gd name="connsiteY36" fmla="*/ 700087 h 754856"/>
                <a:gd name="connsiteX37" fmla="*/ 78582 w 973932"/>
                <a:gd name="connsiteY37" fmla="*/ 754856 h 754856"/>
                <a:gd name="connsiteX38" fmla="*/ 0 w 973932"/>
                <a:gd name="connsiteY38" fmla="*/ 690562 h 754856"/>
                <a:gd name="connsiteX39" fmla="*/ 78582 w 973932"/>
                <a:gd name="connsiteY39" fmla="*/ 638175 h 754856"/>
                <a:gd name="connsiteX40" fmla="*/ 157163 w 973932"/>
                <a:gd name="connsiteY40" fmla="*/ 583406 h 754856"/>
                <a:gd name="connsiteX41" fmla="*/ 266700 w 973932"/>
                <a:gd name="connsiteY41" fmla="*/ 502443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73932" h="754856">
                  <a:moveTo>
                    <a:pt x="266700" y="502443"/>
                  </a:moveTo>
                  <a:lnTo>
                    <a:pt x="328613" y="450056"/>
                  </a:lnTo>
                  <a:lnTo>
                    <a:pt x="411957" y="376237"/>
                  </a:lnTo>
                  <a:lnTo>
                    <a:pt x="516732" y="276225"/>
                  </a:lnTo>
                  <a:lnTo>
                    <a:pt x="564357" y="228600"/>
                  </a:lnTo>
                  <a:lnTo>
                    <a:pt x="571500" y="211931"/>
                  </a:lnTo>
                  <a:lnTo>
                    <a:pt x="571500" y="183356"/>
                  </a:lnTo>
                  <a:lnTo>
                    <a:pt x="571500" y="161925"/>
                  </a:lnTo>
                  <a:lnTo>
                    <a:pt x="564357" y="150018"/>
                  </a:lnTo>
                  <a:lnTo>
                    <a:pt x="538163" y="123825"/>
                  </a:lnTo>
                  <a:lnTo>
                    <a:pt x="495300" y="80962"/>
                  </a:lnTo>
                  <a:lnTo>
                    <a:pt x="469107" y="52387"/>
                  </a:lnTo>
                  <a:lnTo>
                    <a:pt x="457200" y="33337"/>
                  </a:lnTo>
                  <a:lnTo>
                    <a:pt x="457200" y="19050"/>
                  </a:lnTo>
                  <a:lnTo>
                    <a:pt x="464344" y="7143"/>
                  </a:lnTo>
                  <a:lnTo>
                    <a:pt x="488157" y="0"/>
                  </a:lnTo>
                  <a:lnTo>
                    <a:pt x="523875" y="7143"/>
                  </a:lnTo>
                  <a:lnTo>
                    <a:pt x="619125" y="47625"/>
                  </a:lnTo>
                  <a:lnTo>
                    <a:pt x="692944" y="83343"/>
                  </a:lnTo>
                  <a:lnTo>
                    <a:pt x="752475" y="119062"/>
                  </a:lnTo>
                  <a:lnTo>
                    <a:pt x="821532" y="166687"/>
                  </a:lnTo>
                  <a:lnTo>
                    <a:pt x="878682" y="214312"/>
                  </a:lnTo>
                  <a:lnTo>
                    <a:pt x="921544" y="254793"/>
                  </a:lnTo>
                  <a:lnTo>
                    <a:pt x="947738" y="285750"/>
                  </a:lnTo>
                  <a:lnTo>
                    <a:pt x="964407" y="311943"/>
                  </a:lnTo>
                  <a:lnTo>
                    <a:pt x="973932" y="342900"/>
                  </a:lnTo>
                  <a:lnTo>
                    <a:pt x="973932" y="366712"/>
                  </a:lnTo>
                  <a:lnTo>
                    <a:pt x="966788" y="390525"/>
                  </a:lnTo>
                  <a:lnTo>
                    <a:pt x="950119" y="400050"/>
                  </a:lnTo>
                  <a:lnTo>
                    <a:pt x="914400" y="402431"/>
                  </a:lnTo>
                  <a:lnTo>
                    <a:pt x="821532" y="411956"/>
                  </a:lnTo>
                  <a:lnTo>
                    <a:pt x="733425" y="431006"/>
                  </a:lnTo>
                  <a:lnTo>
                    <a:pt x="671513" y="450056"/>
                  </a:lnTo>
                  <a:lnTo>
                    <a:pt x="597694" y="478631"/>
                  </a:lnTo>
                  <a:lnTo>
                    <a:pt x="473869" y="540543"/>
                  </a:lnTo>
                  <a:lnTo>
                    <a:pt x="302419" y="628650"/>
                  </a:lnTo>
                  <a:lnTo>
                    <a:pt x="173832" y="700087"/>
                  </a:lnTo>
                  <a:lnTo>
                    <a:pt x="78582" y="754856"/>
                  </a:lnTo>
                  <a:lnTo>
                    <a:pt x="0" y="690562"/>
                  </a:lnTo>
                  <a:lnTo>
                    <a:pt x="78582" y="638175"/>
                  </a:lnTo>
                  <a:lnTo>
                    <a:pt x="157163" y="583406"/>
                  </a:lnTo>
                  <a:lnTo>
                    <a:pt x="266700" y="5024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37">
              <a:extLst>
                <a:ext uri="{FF2B5EF4-FFF2-40B4-BE49-F238E27FC236}">
                  <a16:creationId xmlns:a16="http://schemas.microsoft.com/office/drawing/2014/main" id="{074B7D97-6F92-4FB6-BDA1-EC709D2BA633}"/>
                </a:ext>
              </a:extLst>
            </p:cNvPr>
            <p:cNvSpPr/>
            <p:nvPr/>
          </p:nvSpPr>
          <p:spPr>
            <a:xfrm>
              <a:off x="4257675" y="1736725"/>
              <a:ext cx="1627188" cy="357188"/>
            </a:xfrm>
            <a:custGeom>
              <a:avLst/>
              <a:gdLst>
                <a:gd name="connsiteX0" fmla="*/ 1219200 w 1626394"/>
                <a:gd name="connsiteY0" fmla="*/ 257175 h 357188"/>
                <a:gd name="connsiteX1" fmla="*/ 1054894 w 1626394"/>
                <a:gd name="connsiteY1" fmla="*/ 285750 h 357188"/>
                <a:gd name="connsiteX2" fmla="*/ 892969 w 1626394"/>
                <a:gd name="connsiteY2" fmla="*/ 316706 h 357188"/>
                <a:gd name="connsiteX3" fmla="*/ 683419 w 1626394"/>
                <a:gd name="connsiteY3" fmla="*/ 338138 h 357188"/>
                <a:gd name="connsiteX4" fmla="*/ 569119 w 1626394"/>
                <a:gd name="connsiteY4" fmla="*/ 352425 h 357188"/>
                <a:gd name="connsiteX5" fmla="*/ 485775 w 1626394"/>
                <a:gd name="connsiteY5" fmla="*/ 357188 h 357188"/>
                <a:gd name="connsiteX6" fmla="*/ 340519 w 1626394"/>
                <a:gd name="connsiteY6" fmla="*/ 357188 h 357188"/>
                <a:gd name="connsiteX7" fmla="*/ 292894 w 1626394"/>
                <a:gd name="connsiteY7" fmla="*/ 352425 h 357188"/>
                <a:gd name="connsiteX8" fmla="*/ 240506 w 1626394"/>
                <a:gd name="connsiteY8" fmla="*/ 340519 h 357188"/>
                <a:gd name="connsiteX9" fmla="*/ 173831 w 1626394"/>
                <a:gd name="connsiteY9" fmla="*/ 323850 h 357188"/>
                <a:gd name="connsiteX10" fmla="*/ 119063 w 1626394"/>
                <a:gd name="connsiteY10" fmla="*/ 307181 h 357188"/>
                <a:gd name="connsiteX11" fmla="*/ 23813 w 1626394"/>
                <a:gd name="connsiteY11" fmla="*/ 273844 h 357188"/>
                <a:gd name="connsiteX12" fmla="*/ 0 w 1626394"/>
                <a:gd name="connsiteY12" fmla="*/ 259556 h 357188"/>
                <a:gd name="connsiteX13" fmla="*/ 92869 w 1626394"/>
                <a:gd name="connsiteY13" fmla="*/ 150019 h 357188"/>
                <a:gd name="connsiteX14" fmla="*/ 178594 w 1626394"/>
                <a:gd name="connsiteY14" fmla="*/ 185738 h 357188"/>
                <a:gd name="connsiteX15" fmla="*/ 245269 w 1626394"/>
                <a:gd name="connsiteY15" fmla="*/ 204788 h 357188"/>
                <a:gd name="connsiteX16" fmla="*/ 309563 w 1626394"/>
                <a:gd name="connsiteY16" fmla="*/ 219075 h 357188"/>
                <a:gd name="connsiteX17" fmla="*/ 354806 w 1626394"/>
                <a:gd name="connsiteY17" fmla="*/ 221456 h 357188"/>
                <a:gd name="connsiteX18" fmla="*/ 426244 w 1626394"/>
                <a:gd name="connsiteY18" fmla="*/ 219075 h 357188"/>
                <a:gd name="connsiteX19" fmla="*/ 521494 w 1626394"/>
                <a:gd name="connsiteY19" fmla="*/ 209550 h 357188"/>
                <a:gd name="connsiteX20" fmla="*/ 635794 w 1626394"/>
                <a:gd name="connsiteY20" fmla="*/ 190500 h 357188"/>
                <a:gd name="connsiteX21" fmla="*/ 735806 w 1626394"/>
                <a:gd name="connsiteY21" fmla="*/ 171450 h 357188"/>
                <a:gd name="connsiteX22" fmla="*/ 916781 w 1626394"/>
                <a:gd name="connsiteY22" fmla="*/ 130969 h 357188"/>
                <a:gd name="connsiteX23" fmla="*/ 1016794 w 1626394"/>
                <a:gd name="connsiteY23" fmla="*/ 116681 h 357188"/>
                <a:gd name="connsiteX24" fmla="*/ 1102519 w 1626394"/>
                <a:gd name="connsiteY24" fmla="*/ 97631 h 357188"/>
                <a:gd name="connsiteX25" fmla="*/ 1157288 w 1626394"/>
                <a:gd name="connsiteY25" fmla="*/ 83344 h 357188"/>
                <a:gd name="connsiteX26" fmla="*/ 1243013 w 1626394"/>
                <a:gd name="connsiteY26" fmla="*/ 52388 h 357188"/>
                <a:gd name="connsiteX27" fmla="*/ 1283494 w 1626394"/>
                <a:gd name="connsiteY27" fmla="*/ 33338 h 357188"/>
                <a:gd name="connsiteX28" fmla="*/ 1302544 w 1626394"/>
                <a:gd name="connsiteY28" fmla="*/ 16669 h 357188"/>
                <a:gd name="connsiteX29" fmla="*/ 1326356 w 1626394"/>
                <a:gd name="connsiteY29" fmla="*/ 0 h 357188"/>
                <a:gd name="connsiteX30" fmla="*/ 1347788 w 1626394"/>
                <a:gd name="connsiteY30" fmla="*/ 0 h 357188"/>
                <a:gd name="connsiteX31" fmla="*/ 1397794 w 1626394"/>
                <a:gd name="connsiteY31" fmla="*/ 4763 h 357188"/>
                <a:gd name="connsiteX32" fmla="*/ 1473994 w 1626394"/>
                <a:gd name="connsiteY32" fmla="*/ 23813 h 357188"/>
                <a:gd name="connsiteX33" fmla="*/ 1569244 w 1626394"/>
                <a:gd name="connsiteY33" fmla="*/ 66675 h 357188"/>
                <a:gd name="connsiteX34" fmla="*/ 1600200 w 1626394"/>
                <a:gd name="connsiteY34" fmla="*/ 80963 h 357188"/>
                <a:gd name="connsiteX35" fmla="*/ 1614488 w 1626394"/>
                <a:gd name="connsiteY35" fmla="*/ 88106 h 357188"/>
                <a:gd name="connsiteX36" fmla="*/ 1621631 w 1626394"/>
                <a:gd name="connsiteY36" fmla="*/ 102394 h 357188"/>
                <a:gd name="connsiteX37" fmla="*/ 1626394 w 1626394"/>
                <a:gd name="connsiteY37" fmla="*/ 126206 h 357188"/>
                <a:gd name="connsiteX38" fmla="*/ 1616869 w 1626394"/>
                <a:gd name="connsiteY38" fmla="*/ 157163 h 357188"/>
                <a:gd name="connsiteX39" fmla="*/ 1595438 w 1626394"/>
                <a:gd name="connsiteY39" fmla="*/ 183356 h 357188"/>
                <a:gd name="connsiteX40" fmla="*/ 1564481 w 1626394"/>
                <a:gd name="connsiteY40" fmla="*/ 202406 h 357188"/>
                <a:gd name="connsiteX41" fmla="*/ 1488281 w 1626394"/>
                <a:gd name="connsiteY41" fmla="*/ 214313 h 357188"/>
                <a:gd name="connsiteX42" fmla="*/ 1295400 w 1626394"/>
                <a:gd name="connsiteY42" fmla="*/ 245269 h 357188"/>
                <a:gd name="connsiteX43" fmla="*/ 1219200 w 1626394"/>
                <a:gd name="connsiteY43" fmla="*/ 257175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626394" h="357188">
                  <a:moveTo>
                    <a:pt x="1219200" y="257175"/>
                  </a:moveTo>
                  <a:lnTo>
                    <a:pt x="1054894" y="285750"/>
                  </a:lnTo>
                  <a:lnTo>
                    <a:pt x="892969" y="316706"/>
                  </a:lnTo>
                  <a:lnTo>
                    <a:pt x="683419" y="338138"/>
                  </a:lnTo>
                  <a:lnTo>
                    <a:pt x="569119" y="352425"/>
                  </a:lnTo>
                  <a:lnTo>
                    <a:pt x="485775" y="357188"/>
                  </a:lnTo>
                  <a:lnTo>
                    <a:pt x="340519" y="357188"/>
                  </a:lnTo>
                  <a:lnTo>
                    <a:pt x="292894" y="352425"/>
                  </a:lnTo>
                  <a:lnTo>
                    <a:pt x="240506" y="340519"/>
                  </a:lnTo>
                  <a:lnTo>
                    <a:pt x="173831" y="323850"/>
                  </a:lnTo>
                  <a:lnTo>
                    <a:pt x="119063" y="307181"/>
                  </a:lnTo>
                  <a:lnTo>
                    <a:pt x="23813" y="273844"/>
                  </a:lnTo>
                  <a:lnTo>
                    <a:pt x="0" y="259556"/>
                  </a:lnTo>
                  <a:lnTo>
                    <a:pt x="92869" y="150019"/>
                  </a:lnTo>
                  <a:lnTo>
                    <a:pt x="178594" y="185738"/>
                  </a:lnTo>
                  <a:lnTo>
                    <a:pt x="245269" y="204788"/>
                  </a:lnTo>
                  <a:lnTo>
                    <a:pt x="309563" y="219075"/>
                  </a:lnTo>
                  <a:lnTo>
                    <a:pt x="354806" y="221456"/>
                  </a:lnTo>
                  <a:lnTo>
                    <a:pt x="426244" y="219075"/>
                  </a:lnTo>
                  <a:lnTo>
                    <a:pt x="521494" y="209550"/>
                  </a:lnTo>
                  <a:lnTo>
                    <a:pt x="635794" y="190500"/>
                  </a:lnTo>
                  <a:lnTo>
                    <a:pt x="735806" y="171450"/>
                  </a:lnTo>
                  <a:lnTo>
                    <a:pt x="916781" y="130969"/>
                  </a:lnTo>
                  <a:lnTo>
                    <a:pt x="1016794" y="116681"/>
                  </a:lnTo>
                  <a:lnTo>
                    <a:pt x="1102519" y="97631"/>
                  </a:lnTo>
                  <a:lnTo>
                    <a:pt x="1157288" y="83344"/>
                  </a:lnTo>
                  <a:lnTo>
                    <a:pt x="1243013" y="52388"/>
                  </a:lnTo>
                  <a:lnTo>
                    <a:pt x="1283494" y="33338"/>
                  </a:lnTo>
                  <a:lnTo>
                    <a:pt x="1302544" y="16669"/>
                  </a:lnTo>
                  <a:lnTo>
                    <a:pt x="1326356" y="0"/>
                  </a:lnTo>
                  <a:lnTo>
                    <a:pt x="1347788" y="0"/>
                  </a:lnTo>
                  <a:lnTo>
                    <a:pt x="1397794" y="4763"/>
                  </a:lnTo>
                  <a:lnTo>
                    <a:pt x="1473994" y="23813"/>
                  </a:lnTo>
                  <a:lnTo>
                    <a:pt x="1569244" y="66675"/>
                  </a:lnTo>
                  <a:lnTo>
                    <a:pt x="1600200" y="80963"/>
                  </a:lnTo>
                  <a:lnTo>
                    <a:pt x="1614488" y="88106"/>
                  </a:lnTo>
                  <a:lnTo>
                    <a:pt x="1621631" y="102394"/>
                  </a:lnTo>
                  <a:lnTo>
                    <a:pt x="1626394" y="126206"/>
                  </a:lnTo>
                  <a:lnTo>
                    <a:pt x="1616869" y="157163"/>
                  </a:lnTo>
                  <a:lnTo>
                    <a:pt x="1595438" y="183356"/>
                  </a:lnTo>
                  <a:lnTo>
                    <a:pt x="1564481" y="202406"/>
                  </a:lnTo>
                  <a:lnTo>
                    <a:pt x="1488281" y="214313"/>
                  </a:lnTo>
                  <a:lnTo>
                    <a:pt x="1295400" y="245269"/>
                  </a:lnTo>
                  <a:lnTo>
                    <a:pt x="1219200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38">
              <a:extLst>
                <a:ext uri="{FF2B5EF4-FFF2-40B4-BE49-F238E27FC236}">
                  <a16:creationId xmlns:a16="http://schemas.microsoft.com/office/drawing/2014/main" id="{12FAC1E1-618C-453F-9C48-990F71F0CB50}"/>
                </a:ext>
              </a:extLst>
            </p:cNvPr>
            <p:cNvSpPr/>
            <p:nvPr/>
          </p:nvSpPr>
          <p:spPr>
            <a:xfrm>
              <a:off x="3795714" y="2230439"/>
              <a:ext cx="2433637" cy="530225"/>
            </a:xfrm>
            <a:custGeom>
              <a:avLst/>
              <a:gdLst>
                <a:gd name="connsiteX0" fmla="*/ 766762 w 2433637"/>
                <a:gd name="connsiteY0" fmla="*/ 247650 h 531019"/>
                <a:gd name="connsiteX1" fmla="*/ 962025 w 2433637"/>
                <a:gd name="connsiteY1" fmla="*/ 211931 h 531019"/>
                <a:gd name="connsiteX2" fmla="*/ 1188243 w 2433637"/>
                <a:gd name="connsiteY2" fmla="*/ 171450 h 531019"/>
                <a:gd name="connsiteX3" fmla="*/ 1359693 w 2433637"/>
                <a:gd name="connsiteY3" fmla="*/ 133350 h 531019"/>
                <a:gd name="connsiteX4" fmla="*/ 1502568 w 2433637"/>
                <a:gd name="connsiteY4" fmla="*/ 121444 h 531019"/>
                <a:gd name="connsiteX5" fmla="*/ 1726406 w 2433637"/>
                <a:gd name="connsiteY5" fmla="*/ 88106 h 531019"/>
                <a:gd name="connsiteX6" fmla="*/ 1869281 w 2433637"/>
                <a:gd name="connsiteY6" fmla="*/ 64294 h 531019"/>
                <a:gd name="connsiteX7" fmla="*/ 1971675 w 2433637"/>
                <a:gd name="connsiteY7" fmla="*/ 42862 h 531019"/>
                <a:gd name="connsiteX8" fmla="*/ 2002631 w 2433637"/>
                <a:gd name="connsiteY8" fmla="*/ 33337 h 531019"/>
                <a:gd name="connsiteX9" fmla="*/ 2038350 w 2433637"/>
                <a:gd name="connsiteY9" fmla="*/ 16669 h 531019"/>
                <a:gd name="connsiteX10" fmla="*/ 2059781 w 2433637"/>
                <a:gd name="connsiteY10" fmla="*/ 2381 h 531019"/>
                <a:gd name="connsiteX11" fmla="*/ 2081212 w 2433637"/>
                <a:gd name="connsiteY11" fmla="*/ 0 h 531019"/>
                <a:gd name="connsiteX12" fmla="*/ 2126456 w 2433637"/>
                <a:gd name="connsiteY12" fmla="*/ 9525 h 531019"/>
                <a:gd name="connsiteX13" fmla="*/ 2205037 w 2433637"/>
                <a:gd name="connsiteY13" fmla="*/ 30956 h 531019"/>
                <a:gd name="connsiteX14" fmla="*/ 2264568 w 2433637"/>
                <a:gd name="connsiteY14" fmla="*/ 52387 h 531019"/>
                <a:gd name="connsiteX15" fmla="*/ 2314575 w 2433637"/>
                <a:gd name="connsiteY15" fmla="*/ 73819 h 531019"/>
                <a:gd name="connsiteX16" fmla="*/ 2371725 w 2433637"/>
                <a:gd name="connsiteY16" fmla="*/ 104775 h 531019"/>
                <a:gd name="connsiteX17" fmla="*/ 2400300 w 2433637"/>
                <a:gd name="connsiteY17" fmla="*/ 126206 h 531019"/>
                <a:gd name="connsiteX18" fmla="*/ 2419350 w 2433637"/>
                <a:gd name="connsiteY18" fmla="*/ 142875 h 531019"/>
                <a:gd name="connsiteX19" fmla="*/ 2431256 w 2433637"/>
                <a:gd name="connsiteY19" fmla="*/ 161925 h 531019"/>
                <a:gd name="connsiteX20" fmla="*/ 2433637 w 2433637"/>
                <a:gd name="connsiteY20" fmla="*/ 185737 h 531019"/>
                <a:gd name="connsiteX21" fmla="*/ 2426493 w 2433637"/>
                <a:gd name="connsiteY21" fmla="*/ 207169 h 531019"/>
                <a:gd name="connsiteX22" fmla="*/ 2409825 w 2433637"/>
                <a:gd name="connsiteY22" fmla="*/ 226219 h 531019"/>
                <a:gd name="connsiteX23" fmla="*/ 2386012 w 2433637"/>
                <a:gd name="connsiteY23" fmla="*/ 242887 h 531019"/>
                <a:gd name="connsiteX24" fmla="*/ 2305050 w 2433637"/>
                <a:gd name="connsiteY24" fmla="*/ 257175 h 531019"/>
                <a:gd name="connsiteX25" fmla="*/ 2150268 w 2433637"/>
                <a:gd name="connsiteY25" fmla="*/ 264319 h 531019"/>
                <a:gd name="connsiteX26" fmla="*/ 2033587 w 2433637"/>
                <a:gd name="connsiteY26" fmla="*/ 264319 h 531019"/>
                <a:gd name="connsiteX27" fmla="*/ 1945481 w 2433637"/>
                <a:gd name="connsiteY27" fmla="*/ 266700 h 531019"/>
                <a:gd name="connsiteX28" fmla="*/ 1735931 w 2433637"/>
                <a:gd name="connsiteY28" fmla="*/ 278606 h 531019"/>
                <a:gd name="connsiteX29" fmla="*/ 1547812 w 2433637"/>
                <a:gd name="connsiteY29" fmla="*/ 295275 h 531019"/>
                <a:gd name="connsiteX30" fmla="*/ 1354931 w 2433637"/>
                <a:gd name="connsiteY30" fmla="*/ 314325 h 531019"/>
                <a:gd name="connsiteX31" fmla="*/ 1123950 w 2433637"/>
                <a:gd name="connsiteY31" fmla="*/ 338137 h 531019"/>
                <a:gd name="connsiteX32" fmla="*/ 976312 w 2433637"/>
                <a:gd name="connsiteY32" fmla="*/ 364331 h 531019"/>
                <a:gd name="connsiteX33" fmla="*/ 731043 w 2433637"/>
                <a:gd name="connsiteY33" fmla="*/ 407194 h 531019"/>
                <a:gd name="connsiteX34" fmla="*/ 581025 w 2433637"/>
                <a:gd name="connsiteY34" fmla="*/ 450056 h 531019"/>
                <a:gd name="connsiteX35" fmla="*/ 450056 w 2433637"/>
                <a:gd name="connsiteY35" fmla="*/ 490537 h 531019"/>
                <a:gd name="connsiteX36" fmla="*/ 366712 w 2433637"/>
                <a:gd name="connsiteY36" fmla="*/ 526256 h 531019"/>
                <a:gd name="connsiteX37" fmla="*/ 347662 w 2433637"/>
                <a:gd name="connsiteY37" fmla="*/ 531019 h 531019"/>
                <a:gd name="connsiteX38" fmla="*/ 326231 w 2433637"/>
                <a:gd name="connsiteY38" fmla="*/ 526256 h 531019"/>
                <a:gd name="connsiteX39" fmla="*/ 264318 w 2433637"/>
                <a:gd name="connsiteY39" fmla="*/ 500062 h 531019"/>
                <a:gd name="connsiteX40" fmla="*/ 176212 w 2433637"/>
                <a:gd name="connsiteY40" fmla="*/ 447675 h 531019"/>
                <a:gd name="connsiteX41" fmla="*/ 61912 w 2433637"/>
                <a:gd name="connsiteY41" fmla="*/ 369094 h 531019"/>
                <a:gd name="connsiteX42" fmla="*/ 21431 w 2433637"/>
                <a:gd name="connsiteY42" fmla="*/ 338137 h 531019"/>
                <a:gd name="connsiteX43" fmla="*/ 9525 w 2433637"/>
                <a:gd name="connsiteY43" fmla="*/ 321469 h 531019"/>
                <a:gd name="connsiteX44" fmla="*/ 0 w 2433637"/>
                <a:gd name="connsiteY44" fmla="*/ 295275 h 531019"/>
                <a:gd name="connsiteX45" fmla="*/ 2381 w 2433637"/>
                <a:gd name="connsiteY45" fmla="*/ 283369 h 531019"/>
                <a:gd name="connsiteX46" fmla="*/ 7143 w 2433637"/>
                <a:gd name="connsiteY46" fmla="*/ 276225 h 531019"/>
                <a:gd name="connsiteX47" fmla="*/ 30956 w 2433637"/>
                <a:gd name="connsiteY47" fmla="*/ 278606 h 531019"/>
                <a:gd name="connsiteX48" fmla="*/ 76200 w 2433637"/>
                <a:gd name="connsiteY48" fmla="*/ 292894 h 531019"/>
                <a:gd name="connsiteX49" fmla="*/ 200025 w 2433637"/>
                <a:gd name="connsiteY49" fmla="*/ 319087 h 531019"/>
                <a:gd name="connsiteX50" fmla="*/ 292893 w 2433637"/>
                <a:gd name="connsiteY50" fmla="*/ 333375 h 531019"/>
                <a:gd name="connsiteX51" fmla="*/ 338137 w 2433637"/>
                <a:gd name="connsiteY51" fmla="*/ 328612 h 531019"/>
                <a:gd name="connsiteX52" fmla="*/ 466725 w 2433637"/>
                <a:gd name="connsiteY52" fmla="*/ 302419 h 531019"/>
                <a:gd name="connsiteX53" fmla="*/ 766762 w 2433637"/>
                <a:gd name="connsiteY53" fmla="*/ 247650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433637" h="531019">
                  <a:moveTo>
                    <a:pt x="766762" y="247650"/>
                  </a:moveTo>
                  <a:lnTo>
                    <a:pt x="962025" y="211931"/>
                  </a:lnTo>
                  <a:lnTo>
                    <a:pt x="1188243" y="171450"/>
                  </a:lnTo>
                  <a:lnTo>
                    <a:pt x="1359693" y="133350"/>
                  </a:lnTo>
                  <a:lnTo>
                    <a:pt x="1502568" y="121444"/>
                  </a:lnTo>
                  <a:lnTo>
                    <a:pt x="1726406" y="88106"/>
                  </a:lnTo>
                  <a:lnTo>
                    <a:pt x="1869281" y="64294"/>
                  </a:lnTo>
                  <a:lnTo>
                    <a:pt x="1971675" y="42862"/>
                  </a:lnTo>
                  <a:lnTo>
                    <a:pt x="2002631" y="33337"/>
                  </a:lnTo>
                  <a:lnTo>
                    <a:pt x="2038350" y="16669"/>
                  </a:lnTo>
                  <a:lnTo>
                    <a:pt x="2059781" y="2381"/>
                  </a:lnTo>
                  <a:lnTo>
                    <a:pt x="2081212" y="0"/>
                  </a:lnTo>
                  <a:lnTo>
                    <a:pt x="2126456" y="9525"/>
                  </a:lnTo>
                  <a:lnTo>
                    <a:pt x="2205037" y="30956"/>
                  </a:lnTo>
                  <a:lnTo>
                    <a:pt x="2264568" y="52387"/>
                  </a:lnTo>
                  <a:lnTo>
                    <a:pt x="2314575" y="73819"/>
                  </a:lnTo>
                  <a:lnTo>
                    <a:pt x="2371725" y="104775"/>
                  </a:lnTo>
                  <a:lnTo>
                    <a:pt x="2400300" y="126206"/>
                  </a:lnTo>
                  <a:lnTo>
                    <a:pt x="2419350" y="142875"/>
                  </a:lnTo>
                  <a:lnTo>
                    <a:pt x="2431256" y="161925"/>
                  </a:lnTo>
                  <a:lnTo>
                    <a:pt x="2433637" y="185737"/>
                  </a:lnTo>
                  <a:lnTo>
                    <a:pt x="2426493" y="207169"/>
                  </a:lnTo>
                  <a:lnTo>
                    <a:pt x="2409825" y="226219"/>
                  </a:lnTo>
                  <a:lnTo>
                    <a:pt x="2386012" y="242887"/>
                  </a:lnTo>
                  <a:lnTo>
                    <a:pt x="2305050" y="257175"/>
                  </a:lnTo>
                  <a:lnTo>
                    <a:pt x="2150268" y="264319"/>
                  </a:lnTo>
                  <a:lnTo>
                    <a:pt x="2033587" y="264319"/>
                  </a:lnTo>
                  <a:lnTo>
                    <a:pt x="1945481" y="266700"/>
                  </a:lnTo>
                  <a:lnTo>
                    <a:pt x="1735931" y="278606"/>
                  </a:lnTo>
                  <a:lnTo>
                    <a:pt x="1547812" y="295275"/>
                  </a:lnTo>
                  <a:lnTo>
                    <a:pt x="1354931" y="314325"/>
                  </a:lnTo>
                  <a:lnTo>
                    <a:pt x="1123950" y="338137"/>
                  </a:lnTo>
                  <a:lnTo>
                    <a:pt x="976312" y="364331"/>
                  </a:lnTo>
                  <a:lnTo>
                    <a:pt x="731043" y="407194"/>
                  </a:lnTo>
                  <a:lnTo>
                    <a:pt x="581025" y="450056"/>
                  </a:lnTo>
                  <a:lnTo>
                    <a:pt x="450056" y="490537"/>
                  </a:lnTo>
                  <a:lnTo>
                    <a:pt x="366712" y="526256"/>
                  </a:lnTo>
                  <a:lnTo>
                    <a:pt x="347662" y="531019"/>
                  </a:lnTo>
                  <a:lnTo>
                    <a:pt x="326231" y="526256"/>
                  </a:lnTo>
                  <a:lnTo>
                    <a:pt x="264318" y="500062"/>
                  </a:lnTo>
                  <a:lnTo>
                    <a:pt x="176212" y="447675"/>
                  </a:lnTo>
                  <a:lnTo>
                    <a:pt x="61912" y="369094"/>
                  </a:lnTo>
                  <a:lnTo>
                    <a:pt x="21431" y="338137"/>
                  </a:lnTo>
                  <a:lnTo>
                    <a:pt x="9525" y="321469"/>
                  </a:lnTo>
                  <a:lnTo>
                    <a:pt x="0" y="295275"/>
                  </a:lnTo>
                  <a:lnTo>
                    <a:pt x="2381" y="283369"/>
                  </a:lnTo>
                  <a:lnTo>
                    <a:pt x="7143" y="276225"/>
                  </a:lnTo>
                  <a:lnTo>
                    <a:pt x="30956" y="278606"/>
                  </a:lnTo>
                  <a:lnTo>
                    <a:pt x="76200" y="292894"/>
                  </a:lnTo>
                  <a:lnTo>
                    <a:pt x="200025" y="319087"/>
                  </a:lnTo>
                  <a:lnTo>
                    <a:pt x="292893" y="333375"/>
                  </a:lnTo>
                  <a:lnTo>
                    <a:pt x="338137" y="328612"/>
                  </a:lnTo>
                  <a:lnTo>
                    <a:pt x="466725" y="302419"/>
                  </a:lnTo>
                  <a:lnTo>
                    <a:pt x="766762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41">
              <a:extLst>
                <a:ext uri="{FF2B5EF4-FFF2-40B4-BE49-F238E27FC236}">
                  <a16:creationId xmlns:a16="http://schemas.microsoft.com/office/drawing/2014/main" id="{25E122B3-7257-4C6E-ADDF-918343040FA7}"/>
                </a:ext>
              </a:extLst>
            </p:cNvPr>
            <p:cNvSpPr/>
            <p:nvPr/>
          </p:nvSpPr>
          <p:spPr>
            <a:xfrm>
              <a:off x="4276725" y="2763838"/>
              <a:ext cx="1773238" cy="1085850"/>
            </a:xfrm>
            <a:custGeom>
              <a:avLst/>
              <a:gdLst>
                <a:gd name="connsiteX0" fmla="*/ 1121569 w 1774031"/>
                <a:gd name="connsiteY0" fmla="*/ 223837 h 1085850"/>
                <a:gd name="connsiteX1" fmla="*/ 871538 w 1774031"/>
                <a:gd name="connsiteY1" fmla="*/ 247650 h 1085850"/>
                <a:gd name="connsiteX2" fmla="*/ 690563 w 1774031"/>
                <a:gd name="connsiteY2" fmla="*/ 290512 h 1085850"/>
                <a:gd name="connsiteX3" fmla="*/ 528638 w 1774031"/>
                <a:gd name="connsiteY3" fmla="*/ 307181 h 1085850"/>
                <a:gd name="connsiteX4" fmla="*/ 261938 w 1774031"/>
                <a:gd name="connsiteY4" fmla="*/ 338137 h 1085850"/>
                <a:gd name="connsiteX5" fmla="*/ 23813 w 1774031"/>
                <a:gd name="connsiteY5" fmla="*/ 366712 h 1085850"/>
                <a:gd name="connsiteX6" fmla="*/ 0 w 1774031"/>
                <a:gd name="connsiteY6" fmla="*/ 230981 h 1085850"/>
                <a:gd name="connsiteX7" fmla="*/ 61913 w 1774031"/>
                <a:gd name="connsiteY7" fmla="*/ 221456 h 1085850"/>
                <a:gd name="connsiteX8" fmla="*/ 147638 w 1774031"/>
                <a:gd name="connsiteY8" fmla="*/ 211931 h 1085850"/>
                <a:gd name="connsiteX9" fmla="*/ 359569 w 1774031"/>
                <a:gd name="connsiteY9" fmla="*/ 180975 h 1085850"/>
                <a:gd name="connsiteX10" fmla="*/ 604838 w 1774031"/>
                <a:gd name="connsiteY10" fmla="*/ 145256 h 1085850"/>
                <a:gd name="connsiteX11" fmla="*/ 697706 w 1774031"/>
                <a:gd name="connsiteY11" fmla="*/ 130969 h 1085850"/>
                <a:gd name="connsiteX12" fmla="*/ 876300 w 1774031"/>
                <a:gd name="connsiteY12" fmla="*/ 114300 h 1085850"/>
                <a:gd name="connsiteX13" fmla="*/ 1042988 w 1774031"/>
                <a:gd name="connsiteY13" fmla="*/ 88106 h 1085850"/>
                <a:gd name="connsiteX14" fmla="*/ 1226344 w 1774031"/>
                <a:gd name="connsiteY14" fmla="*/ 57150 h 1085850"/>
                <a:gd name="connsiteX15" fmla="*/ 1431131 w 1774031"/>
                <a:gd name="connsiteY15" fmla="*/ 23812 h 1085850"/>
                <a:gd name="connsiteX16" fmla="*/ 1557338 w 1774031"/>
                <a:gd name="connsiteY16" fmla="*/ 0 h 1085850"/>
                <a:gd name="connsiteX17" fmla="*/ 1588294 w 1774031"/>
                <a:gd name="connsiteY17" fmla="*/ 4762 h 1085850"/>
                <a:gd name="connsiteX18" fmla="*/ 1621631 w 1774031"/>
                <a:gd name="connsiteY18" fmla="*/ 16669 h 1085850"/>
                <a:gd name="connsiteX19" fmla="*/ 1659731 w 1774031"/>
                <a:gd name="connsiteY19" fmla="*/ 38100 h 1085850"/>
                <a:gd name="connsiteX20" fmla="*/ 1685925 w 1774031"/>
                <a:gd name="connsiteY20" fmla="*/ 59531 h 1085850"/>
                <a:gd name="connsiteX21" fmla="*/ 1707356 w 1774031"/>
                <a:gd name="connsiteY21" fmla="*/ 78581 h 1085850"/>
                <a:gd name="connsiteX22" fmla="*/ 1740694 w 1774031"/>
                <a:gd name="connsiteY22" fmla="*/ 114300 h 1085850"/>
                <a:gd name="connsiteX23" fmla="*/ 1762125 w 1774031"/>
                <a:gd name="connsiteY23" fmla="*/ 140494 h 1085850"/>
                <a:gd name="connsiteX24" fmla="*/ 1774031 w 1774031"/>
                <a:gd name="connsiteY24" fmla="*/ 159544 h 1085850"/>
                <a:gd name="connsiteX25" fmla="*/ 1774031 w 1774031"/>
                <a:gd name="connsiteY25" fmla="*/ 185737 h 1085850"/>
                <a:gd name="connsiteX26" fmla="*/ 1759744 w 1774031"/>
                <a:gd name="connsiteY26" fmla="*/ 219075 h 1085850"/>
                <a:gd name="connsiteX27" fmla="*/ 1733550 w 1774031"/>
                <a:gd name="connsiteY27" fmla="*/ 271462 h 1085850"/>
                <a:gd name="connsiteX28" fmla="*/ 1721644 w 1774031"/>
                <a:gd name="connsiteY28" fmla="*/ 300037 h 1085850"/>
                <a:gd name="connsiteX29" fmla="*/ 1685925 w 1774031"/>
                <a:gd name="connsiteY29" fmla="*/ 435769 h 1085850"/>
                <a:gd name="connsiteX30" fmla="*/ 1645444 w 1774031"/>
                <a:gd name="connsiteY30" fmla="*/ 583406 h 1085850"/>
                <a:gd name="connsiteX31" fmla="*/ 1581150 w 1774031"/>
                <a:gd name="connsiteY31" fmla="*/ 783431 h 1085850"/>
                <a:gd name="connsiteX32" fmla="*/ 1533525 w 1774031"/>
                <a:gd name="connsiteY32" fmla="*/ 900112 h 1085850"/>
                <a:gd name="connsiteX33" fmla="*/ 1481138 w 1774031"/>
                <a:gd name="connsiteY33" fmla="*/ 1019175 h 1085850"/>
                <a:gd name="connsiteX34" fmla="*/ 1454944 w 1774031"/>
                <a:gd name="connsiteY34" fmla="*/ 1064419 h 1085850"/>
                <a:gd name="connsiteX35" fmla="*/ 1438275 w 1774031"/>
                <a:gd name="connsiteY35" fmla="*/ 1078706 h 1085850"/>
                <a:gd name="connsiteX36" fmla="*/ 1426369 w 1774031"/>
                <a:gd name="connsiteY36" fmla="*/ 1085850 h 1085850"/>
                <a:gd name="connsiteX37" fmla="*/ 1409700 w 1774031"/>
                <a:gd name="connsiteY37" fmla="*/ 1083469 h 1085850"/>
                <a:gd name="connsiteX38" fmla="*/ 1393031 w 1774031"/>
                <a:gd name="connsiteY38" fmla="*/ 1073944 h 1085850"/>
                <a:gd name="connsiteX39" fmla="*/ 1376363 w 1774031"/>
                <a:gd name="connsiteY39" fmla="*/ 1042987 h 1085850"/>
                <a:gd name="connsiteX40" fmla="*/ 1378744 w 1774031"/>
                <a:gd name="connsiteY40" fmla="*/ 650081 h 1085850"/>
                <a:gd name="connsiteX41" fmla="*/ 1402556 w 1774031"/>
                <a:gd name="connsiteY41" fmla="*/ 590550 h 1085850"/>
                <a:gd name="connsiteX42" fmla="*/ 1416844 w 1774031"/>
                <a:gd name="connsiteY42" fmla="*/ 545306 h 1085850"/>
                <a:gd name="connsiteX43" fmla="*/ 1431131 w 1774031"/>
                <a:gd name="connsiteY43" fmla="*/ 492919 h 1085850"/>
                <a:gd name="connsiteX44" fmla="*/ 1440656 w 1774031"/>
                <a:gd name="connsiteY44" fmla="*/ 442912 h 1085850"/>
                <a:gd name="connsiteX45" fmla="*/ 1447800 w 1774031"/>
                <a:gd name="connsiteY45" fmla="*/ 376237 h 1085850"/>
                <a:gd name="connsiteX46" fmla="*/ 1452563 w 1774031"/>
                <a:gd name="connsiteY46" fmla="*/ 319087 h 1085850"/>
                <a:gd name="connsiteX47" fmla="*/ 1452563 w 1774031"/>
                <a:gd name="connsiteY47" fmla="*/ 273844 h 1085850"/>
                <a:gd name="connsiteX48" fmla="*/ 1450181 w 1774031"/>
                <a:gd name="connsiteY48" fmla="*/ 242887 h 1085850"/>
                <a:gd name="connsiteX49" fmla="*/ 1445419 w 1774031"/>
                <a:gd name="connsiteY49" fmla="*/ 228600 h 1085850"/>
                <a:gd name="connsiteX50" fmla="*/ 1423988 w 1774031"/>
                <a:gd name="connsiteY50" fmla="*/ 211931 h 1085850"/>
                <a:gd name="connsiteX51" fmla="*/ 1393031 w 1774031"/>
                <a:gd name="connsiteY51" fmla="*/ 202406 h 1085850"/>
                <a:gd name="connsiteX52" fmla="*/ 1354931 w 1774031"/>
                <a:gd name="connsiteY52" fmla="*/ 202406 h 1085850"/>
                <a:gd name="connsiteX53" fmla="*/ 1226344 w 1774031"/>
                <a:gd name="connsiteY53" fmla="*/ 214312 h 1085850"/>
                <a:gd name="connsiteX54" fmla="*/ 1121569 w 1774031"/>
                <a:gd name="connsiteY54" fmla="*/ 223837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74031" h="1085850">
                  <a:moveTo>
                    <a:pt x="1121569" y="223837"/>
                  </a:moveTo>
                  <a:lnTo>
                    <a:pt x="871538" y="247650"/>
                  </a:lnTo>
                  <a:lnTo>
                    <a:pt x="690563" y="290512"/>
                  </a:lnTo>
                  <a:lnTo>
                    <a:pt x="528638" y="307181"/>
                  </a:lnTo>
                  <a:lnTo>
                    <a:pt x="261938" y="338137"/>
                  </a:lnTo>
                  <a:lnTo>
                    <a:pt x="23813" y="366712"/>
                  </a:lnTo>
                  <a:lnTo>
                    <a:pt x="0" y="230981"/>
                  </a:lnTo>
                  <a:lnTo>
                    <a:pt x="61913" y="221456"/>
                  </a:lnTo>
                  <a:lnTo>
                    <a:pt x="147638" y="211931"/>
                  </a:lnTo>
                  <a:lnTo>
                    <a:pt x="359569" y="180975"/>
                  </a:lnTo>
                  <a:lnTo>
                    <a:pt x="604838" y="145256"/>
                  </a:lnTo>
                  <a:lnTo>
                    <a:pt x="697706" y="130969"/>
                  </a:lnTo>
                  <a:lnTo>
                    <a:pt x="876300" y="114300"/>
                  </a:lnTo>
                  <a:lnTo>
                    <a:pt x="1042988" y="88106"/>
                  </a:lnTo>
                  <a:lnTo>
                    <a:pt x="1226344" y="57150"/>
                  </a:lnTo>
                  <a:lnTo>
                    <a:pt x="1431131" y="23812"/>
                  </a:lnTo>
                  <a:lnTo>
                    <a:pt x="1557338" y="0"/>
                  </a:lnTo>
                  <a:lnTo>
                    <a:pt x="1588294" y="4762"/>
                  </a:lnTo>
                  <a:lnTo>
                    <a:pt x="1621631" y="16669"/>
                  </a:lnTo>
                  <a:lnTo>
                    <a:pt x="1659731" y="38100"/>
                  </a:lnTo>
                  <a:lnTo>
                    <a:pt x="1685925" y="59531"/>
                  </a:lnTo>
                  <a:lnTo>
                    <a:pt x="1707356" y="78581"/>
                  </a:lnTo>
                  <a:lnTo>
                    <a:pt x="1740694" y="114300"/>
                  </a:lnTo>
                  <a:lnTo>
                    <a:pt x="1762125" y="140494"/>
                  </a:lnTo>
                  <a:lnTo>
                    <a:pt x="1774031" y="159544"/>
                  </a:lnTo>
                  <a:lnTo>
                    <a:pt x="1774031" y="185737"/>
                  </a:lnTo>
                  <a:lnTo>
                    <a:pt x="1759744" y="219075"/>
                  </a:lnTo>
                  <a:lnTo>
                    <a:pt x="1733550" y="271462"/>
                  </a:lnTo>
                  <a:lnTo>
                    <a:pt x="1721644" y="300037"/>
                  </a:lnTo>
                  <a:lnTo>
                    <a:pt x="1685925" y="435769"/>
                  </a:lnTo>
                  <a:lnTo>
                    <a:pt x="1645444" y="583406"/>
                  </a:lnTo>
                  <a:lnTo>
                    <a:pt x="1581150" y="783431"/>
                  </a:lnTo>
                  <a:lnTo>
                    <a:pt x="1533525" y="900112"/>
                  </a:lnTo>
                  <a:lnTo>
                    <a:pt x="1481138" y="1019175"/>
                  </a:lnTo>
                  <a:lnTo>
                    <a:pt x="1454944" y="1064419"/>
                  </a:lnTo>
                  <a:lnTo>
                    <a:pt x="1438275" y="1078706"/>
                  </a:lnTo>
                  <a:lnTo>
                    <a:pt x="1426369" y="1085850"/>
                  </a:lnTo>
                  <a:lnTo>
                    <a:pt x="1409700" y="1083469"/>
                  </a:lnTo>
                  <a:lnTo>
                    <a:pt x="1393031" y="1073944"/>
                  </a:lnTo>
                  <a:lnTo>
                    <a:pt x="1376363" y="1042987"/>
                  </a:lnTo>
                  <a:cubicBezTo>
                    <a:pt x="1377157" y="912018"/>
                    <a:pt x="1377950" y="781050"/>
                    <a:pt x="1378744" y="650081"/>
                  </a:cubicBezTo>
                  <a:lnTo>
                    <a:pt x="1402556" y="590550"/>
                  </a:lnTo>
                  <a:lnTo>
                    <a:pt x="1416844" y="545306"/>
                  </a:lnTo>
                  <a:lnTo>
                    <a:pt x="1431131" y="492919"/>
                  </a:lnTo>
                  <a:lnTo>
                    <a:pt x="1440656" y="442912"/>
                  </a:lnTo>
                  <a:lnTo>
                    <a:pt x="1447800" y="376237"/>
                  </a:lnTo>
                  <a:lnTo>
                    <a:pt x="1452563" y="319087"/>
                  </a:lnTo>
                  <a:lnTo>
                    <a:pt x="1452563" y="273844"/>
                  </a:lnTo>
                  <a:lnTo>
                    <a:pt x="1450181" y="242887"/>
                  </a:lnTo>
                  <a:lnTo>
                    <a:pt x="1445419" y="228600"/>
                  </a:lnTo>
                  <a:lnTo>
                    <a:pt x="1423988" y="211931"/>
                  </a:lnTo>
                  <a:lnTo>
                    <a:pt x="1393031" y="202406"/>
                  </a:lnTo>
                  <a:lnTo>
                    <a:pt x="1354931" y="202406"/>
                  </a:lnTo>
                  <a:lnTo>
                    <a:pt x="1226344" y="214312"/>
                  </a:lnTo>
                  <a:lnTo>
                    <a:pt x="1121569" y="2238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42">
              <a:extLst>
                <a:ext uri="{FF2B5EF4-FFF2-40B4-BE49-F238E27FC236}">
                  <a16:creationId xmlns:a16="http://schemas.microsoft.com/office/drawing/2014/main" id="{AD30A903-ADEB-46DE-A33A-7A83C251BD23}"/>
                </a:ext>
              </a:extLst>
            </p:cNvPr>
            <p:cNvSpPr/>
            <p:nvPr/>
          </p:nvSpPr>
          <p:spPr>
            <a:xfrm>
              <a:off x="5314951" y="3336925"/>
              <a:ext cx="371475" cy="503238"/>
            </a:xfrm>
            <a:custGeom>
              <a:avLst/>
              <a:gdLst>
                <a:gd name="connsiteX0" fmla="*/ 150019 w 371475"/>
                <a:gd name="connsiteY0" fmla="*/ 221456 h 502444"/>
                <a:gd name="connsiteX1" fmla="*/ 109538 w 371475"/>
                <a:gd name="connsiteY1" fmla="*/ 183356 h 502444"/>
                <a:gd name="connsiteX2" fmla="*/ 66675 w 371475"/>
                <a:gd name="connsiteY2" fmla="*/ 152400 h 502444"/>
                <a:gd name="connsiteX3" fmla="*/ 38100 w 371475"/>
                <a:gd name="connsiteY3" fmla="*/ 133350 h 502444"/>
                <a:gd name="connsiteX4" fmla="*/ 16669 w 371475"/>
                <a:gd name="connsiteY4" fmla="*/ 119063 h 502444"/>
                <a:gd name="connsiteX5" fmla="*/ 4763 w 371475"/>
                <a:gd name="connsiteY5" fmla="*/ 102394 h 502444"/>
                <a:gd name="connsiteX6" fmla="*/ 0 w 371475"/>
                <a:gd name="connsiteY6" fmla="*/ 73819 h 502444"/>
                <a:gd name="connsiteX7" fmla="*/ 9525 w 371475"/>
                <a:gd name="connsiteY7" fmla="*/ 61913 h 502444"/>
                <a:gd name="connsiteX8" fmla="*/ 23813 w 371475"/>
                <a:gd name="connsiteY8" fmla="*/ 61913 h 502444"/>
                <a:gd name="connsiteX9" fmla="*/ 50006 w 371475"/>
                <a:gd name="connsiteY9" fmla="*/ 71438 h 502444"/>
                <a:gd name="connsiteX10" fmla="*/ 95250 w 371475"/>
                <a:gd name="connsiteY10" fmla="*/ 80963 h 502444"/>
                <a:gd name="connsiteX11" fmla="*/ 192881 w 371475"/>
                <a:gd name="connsiteY11" fmla="*/ 107156 h 502444"/>
                <a:gd name="connsiteX12" fmla="*/ 250031 w 371475"/>
                <a:gd name="connsiteY12" fmla="*/ 116681 h 502444"/>
                <a:gd name="connsiteX13" fmla="*/ 271463 w 371475"/>
                <a:gd name="connsiteY13" fmla="*/ 114300 h 502444"/>
                <a:gd name="connsiteX14" fmla="*/ 302419 w 371475"/>
                <a:gd name="connsiteY14" fmla="*/ 104775 h 502444"/>
                <a:gd name="connsiteX15" fmla="*/ 323850 w 371475"/>
                <a:gd name="connsiteY15" fmla="*/ 90488 h 502444"/>
                <a:gd name="connsiteX16" fmla="*/ 338138 w 371475"/>
                <a:gd name="connsiteY16" fmla="*/ 76200 h 502444"/>
                <a:gd name="connsiteX17" fmla="*/ 352425 w 371475"/>
                <a:gd name="connsiteY17" fmla="*/ 52388 h 502444"/>
                <a:gd name="connsiteX18" fmla="*/ 371475 w 371475"/>
                <a:gd name="connsiteY18" fmla="*/ 0 h 502444"/>
                <a:gd name="connsiteX19" fmla="*/ 361950 w 371475"/>
                <a:gd name="connsiteY19" fmla="*/ 502444 h 502444"/>
                <a:gd name="connsiteX20" fmla="*/ 335756 w 371475"/>
                <a:gd name="connsiteY20" fmla="*/ 464344 h 502444"/>
                <a:gd name="connsiteX21" fmla="*/ 295275 w 371475"/>
                <a:gd name="connsiteY21" fmla="*/ 395288 h 502444"/>
                <a:gd name="connsiteX22" fmla="*/ 257175 w 371475"/>
                <a:gd name="connsiteY22" fmla="*/ 338138 h 502444"/>
                <a:gd name="connsiteX23" fmla="*/ 197644 w 371475"/>
                <a:gd name="connsiteY23" fmla="*/ 269081 h 502444"/>
                <a:gd name="connsiteX24" fmla="*/ 150019 w 371475"/>
                <a:gd name="connsiteY24" fmla="*/ 221456 h 50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71475" h="502444">
                  <a:moveTo>
                    <a:pt x="150019" y="221456"/>
                  </a:moveTo>
                  <a:lnTo>
                    <a:pt x="109538" y="183356"/>
                  </a:lnTo>
                  <a:lnTo>
                    <a:pt x="66675" y="152400"/>
                  </a:lnTo>
                  <a:lnTo>
                    <a:pt x="38100" y="133350"/>
                  </a:lnTo>
                  <a:lnTo>
                    <a:pt x="16669" y="119063"/>
                  </a:lnTo>
                  <a:lnTo>
                    <a:pt x="4763" y="102394"/>
                  </a:lnTo>
                  <a:lnTo>
                    <a:pt x="0" y="73819"/>
                  </a:lnTo>
                  <a:lnTo>
                    <a:pt x="9525" y="61913"/>
                  </a:lnTo>
                  <a:lnTo>
                    <a:pt x="23813" y="61913"/>
                  </a:lnTo>
                  <a:lnTo>
                    <a:pt x="50006" y="71438"/>
                  </a:lnTo>
                  <a:lnTo>
                    <a:pt x="95250" y="80963"/>
                  </a:lnTo>
                  <a:lnTo>
                    <a:pt x="192881" y="107156"/>
                  </a:lnTo>
                  <a:lnTo>
                    <a:pt x="250031" y="116681"/>
                  </a:lnTo>
                  <a:lnTo>
                    <a:pt x="271463" y="114300"/>
                  </a:lnTo>
                  <a:lnTo>
                    <a:pt x="302419" y="104775"/>
                  </a:lnTo>
                  <a:lnTo>
                    <a:pt x="323850" y="90488"/>
                  </a:lnTo>
                  <a:lnTo>
                    <a:pt x="338138" y="76200"/>
                  </a:lnTo>
                  <a:lnTo>
                    <a:pt x="352425" y="52388"/>
                  </a:lnTo>
                  <a:lnTo>
                    <a:pt x="371475" y="0"/>
                  </a:lnTo>
                  <a:lnTo>
                    <a:pt x="361950" y="502444"/>
                  </a:lnTo>
                  <a:lnTo>
                    <a:pt x="335756" y="464344"/>
                  </a:lnTo>
                  <a:lnTo>
                    <a:pt x="295275" y="395288"/>
                  </a:lnTo>
                  <a:lnTo>
                    <a:pt x="257175" y="338138"/>
                  </a:lnTo>
                  <a:lnTo>
                    <a:pt x="197644" y="269081"/>
                  </a:lnTo>
                  <a:lnTo>
                    <a:pt x="150019" y="2214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43">
              <a:extLst>
                <a:ext uri="{FF2B5EF4-FFF2-40B4-BE49-F238E27FC236}">
                  <a16:creationId xmlns:a16="http://schemas.microsoft.com/office/drawing/2014/main" id="{EBAED071-1308-4ED4-A9F4-B1B867AC601E}"/>
                </a:ext>
              </a:extLst>
            </p:cNvPr>
            <p:cNvSpPr/>
            <p:nvPr/>
          </p:nvSpPr>
          <p:spPr>
            <a:xfrm>
              <a:off x="4767264" y="1335089"/>
              <a:ext cx="434975" cy="2562225"/>
            </a:xfrm>
            <a:custGeom>
              <a:avLst/>
              <a:gdLst>
                <a:gd name="connsiteX0" fmla="*/ 404573 w 434175"/>
                <a:gd name="connsiteY0" fmla="*/ 1361733 h 2562294"/>
                <a:gd name="connsiteX1" fmla="*/ 404573 w 434175"/>
                <a:gd name="connsiteY1" fmla="*/ 1190694 h 2562294"/>
                <a:gd name="connsiteX2" fmla="*/ 407862 w 434175"/>
                <a:gd name="connsiteY2" fmla="*/ 697313 h 2562294"/>
                <a:gd name="connsiteX3" fmla="*/ 407862 w 434175"/>
                <a:gd name="connsiteY3" fmla="*/ 536142 h 2562294"/>
                <a:gd name="connsiteX4" fmla="*/ 417729 w 434175"/>
                <a:gd name="connsiteY4" fmla="*/ 407862 h 2562294"/>
                <a:gd name="connsiteX5" fmla="*/ 427597 w 434175"/>
                <a:gd name="connsiteY5" fmla="*/ 269716 h 2562294"/>
                <a:gd name="connsiteX6" fmla="*/ 434175 w 434175"/>
                <a:gd name="connsiteY6" fmla="*/ 233534 h 2562294"/>
                <a:gd name="connsiteX7" fmla="*/ 434175 w 434175"/>
                <a:gd name="connsiteY7" fmla="*/ 207221 h 2562294"/>
                <a:gd name="connsiteX8" fmla="*/ 424308 w 434175"/>
                <a:gd name="connsiteY8" fmla="*/ 171039 h 2562294"/>
                <a:gd name="connsiteX9" fmla="*/ 414440 w 434175"/>
                <a:gd name="connsiteY9" fmla="*/ 157883 h 2562294"/>
                <a:gd name="connsiteX10" fmla="*/ 397994 w 434175"/>
                <a:gd name="connsiteY10" fmla="*/ 141436 h 2562294"/>
                <a:gd name="connsiteX11" fmla="*/ 365102 w 434175"/>
                <a:gd name="connsiteY11" fmla="*/ 118412 h 2562294"/>
                <a:gd name="connsiteX12" fmla="*/ 299318 w 434175"/>
                <a:gd name="connsiteY12" fmla="*/ 82231 h 2562294"/>
                <a:gd name="connsiteX13" fmla="*/ 174328 w 434175"/>
                <a:gd name="connsiteY13" fmla="*/ 36182 h 2562294"/>
                <a:gd name="connsiteX14" fmla="*/ 75652 w 434175"/>
                <a:gd name="connsiteY14" fmla="*/ 6579 h 2562294"/>
                <a:gd name="connsiteX15" fmla="*/ 39470 w 434175"/>
                <a:gd name="connsiteY15" fmla="*/ 0 h 2562294"/>
                <a:gd name="connsiteX16" fmla="*/ 16446 w 434175"/>
                <a:gd name="connsiteY16" fmla="*/ 3290 h 2562294"/>
                <a:gd name="connsiteX17" fmla="*/ 6578 w 434175"/>
                <a:gd name="connsiteY17" fmla="*/ 13157 h 2562294"/>
                <a:gd name="connsiteX18" fmla="*/ 0 w 434175"/>
                <a:gd name="connsiteY18" fmla="*/ 29603 h 2562294"/>
                <a:gd name="connsiteX19" fmla="*/ 6578 w 434175"/>
                <a:gd name="connsiteY19" fmla="*/ 62495 h 2562294"/>
                <a:gd name="connsiteX20" fmla="*/ 19735 w 434175"/>
                <a:gd name="connsiteY20" fmla="*/ 78942 h 2562294"/>
                <a:gd name="connsiteX21" fmla="*/ 52627 w 434175"/>
                <a:gd name="connsiteY21" fmla="*/ 101966 h 2562294"/>
                <a:gd name="connsiteX22" fmla="*/ 92098 w 434175"/>
                <a:gd name="connsiteY22" fmla="*/ 134858 h 2562294"/>
                <a:gd name="connsiteX23" fmla="*/ 131568 w 434175"/>
                <a:gd name="connsiteY23" fmla="*/ 180907 h 2562294"/>
                <a:gd name="connsiteX24" fmla="*/ 161171 w 434175"/>
                <a:gd name="connsiteY24" fmla="*/ 226956 h 2562294"/>
                <a:gd name="connsiteX25" fmla="*/ 174328 w 434175"/>
                <a:gd name="connsiteY25" fmla="*/ 259848 h 2562294"/>
                <a:gd name="connsiteX26" fmla="*/ 177617 w 434175"/>
                <a:gd name="connsiteY26" fmla="*/ 279583 h 2562294"/>
                <a:gd name="connsiteX27" fmla="*/ 184196 w 434175"/>
                <a:gd name="connsiteY27" fmla="*/ 368392 h 2562294"/>
                <a:gd name="connsiteX28" fmla="*/ 184196 w 434175"/>
                <a:gd name="connsiteY28" fmla="*/ 598636 h 2562294"/>
                <a:gd name="connsiteX29" fmla="*/ 180906 w 434175"/>
                <a:gd name="connsiteY29" fmla="*/ 1095307 h 2562294"/>
                <a:gd name="connsiteX30" fmla="*/ 184196 w 434175"/>
                <a:gd name="connsiteY30" fmla="*/ 1585399 h 2562294"/>
                <a:gd name="connsiteX31" fmla="*/ 180906 w 434175"/>
                <a:gd name="connsiteY31" fmla="*/ 1825511 h 2562294"/>
                <a:gd name="connsiteX32" fmla="*/ 177617 w 434175"/>
                <a:gd name="connsiteY32" fmla="*/ 1904452 h 2562294"/>
                <a:gd name="connsiteX33" fmla="*/ 171039 w 434175"/>
                <a:gd name="connsiteY33" fmla="*/ 1989972 h 2562294"/>
                <a:gd name="connsiteX34" fmla="*/ 164460 w 434175"/>
                <a:gd name="connsiteY34" fmla="*/ 2075491 h 2562294"/>
                <a:gd name="connsiteX35" fmla="*/ 151304 w 434175"/>
                <a:gd name="connsiteY35" fmla="*/ 2154432 h 2562294"/>
                <a:gd name="connsiteX36" fmla="*/ 134857 w 434175"/>
                <a:gd name="connsiteY36" fmla="*/ 2253108 h 2562294"/>
                <a:gd name="connsiteX37" fmla="*/ 134857 w 434175"/>
                <a:gd name="connsiteY37" fmla="*/ 2299157 h 2562294"/>
                <a:gd name="connsiteX38" fmla="*/ 138147 w 434175"/>
                <a:gd name="connsiteY38" fmla="*/ 2345206 h 2562294"/>
                <a:gd name="connsiteX39" fmla="*/ 148014 w 434175"/>
                <a:gd name="connsiteY39" fmla="*/ 2401123 h 2562294"/>
                <a:gd name="connsiteX40" fmla="*/ 167750 w 434175"/>
                <a:gd name="connsiteY40" fmla="*/ 2450461 h 2562294"/>
                <a:gd name="connsiteX41" fmla="*/ 194063 w 434175"/>
                <a:gd name="connsiteY41" fmla="*/ 2496510 h 2562294"/>
                <a:gd name="connsiteX42" fmla="*/ 213798 w 434175"/>
                <a:gd name="connsiteY42" fmla="*/ 2516245 h 2562294"/>
                <a:gd name="connsiteX43" fmla="*/ 226955 w 434175"/>
                <a:gd name="connsiteY43" fmla="*/ 2529402 h 2562294"/>
                <a:gd name="connsiteX44" fmla="*/ 269715 w 434175"/>
                <a:gd name="connsiteY44" fmla="*/ 2552426 h 2562294"/>
                <a:gd name="connsiteX45" fmla="*/ 302607 w 434175"/>
                <a:gd name="connsiteY45" fmla="*/ 2562294 h 2562294"/>
                <a:gd name="connsiteX46" fmla="*/ 338788 w 434175"/>
                <a:gd name="connsiteY46" fmla="*/ 2562294 h 2562294"/>
                <a:gd name="connsiteX47" fmla="*/ 365102 w 434175"/>
                <a:gd name="connsiteY47" fmla="*/ 2545848 h 2562294"/>
                <a:gd name="connsiteX48" fmla="*/ 384837 w 434175"/>
                <a:gd name="connsiteY48" fmla="*/ 2522824 h 2562294"/>
                <a:gd name="connsiteX49" fmla="*/ 394705 w 434175"/>
                <a:gd name="connsiteY49" fmla="*/ 2496510 h 2562294"/>
                <a:gd name="connsiteX50" fmla="*/ 404573 w 434175"/>
                <a:gd name="connsiteY50" fmla="*/ 2457039 h 2562294"/>
                <a:gd name="connsiteX51" fmla="*/ 407862 w 434175"/>
                <a:gd name="connsiteY51" fmla="*/ 2404412 h 2562294"/>
                <a:gd name="connsiteX52" fmla="*/ 404573 w 434175"/>
                <a:gd name="connsiteY52" fmla="*/ 2134697 h 2562294"/>
                <a:gd name="connsiteX53" fmla="*/ 404573 w 434175"/>
                <a:gd name="connsiteY53" fmla="*/ 1361733 h 256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34175" h="2562294">
                  <a:moveTo>
                    <a:pt x="404573" y="1361733"/>
                  </a:moveTo>
                  <a:lnTo>
                    <a:pt x="404573" y="1190694"/>
                  </a:lnTo>
                  <a:cubicBezTo>
                    <a:pt x="405669" y="1026234"/>
                    <a:pt x="406766" y="861773"/>
                    <a:pt x="407862" y="697313"/>
                  </a:cubicBezTo>
                  <a:lnTo>
                    <a:pt x="407862" y="536142"/>
                  </a:lnTo>
                  <a:lnTo>
                    <a:pt x="417729" y="407862"/>
                  </a:lnTo>
                  <a:lnTo>
                    <a:pt x="427597" y="269716"/>
                  </a:lnTo>
                  <a:lnTo>
                    <a:pt x="434175" y="233534"/>
                  </a:lnTo>
                  <a:lnTo>
                    <a:pt x="434175" y="207221"/>
                  </a:lnTo>
                  <a:lnTo>
                    <a:pt x="424308" y="171039"/>
                  </a:lnTo>
                  <a:lnTo>
                    <a:pt x="414440" y="157883"/>
                  </a:lnTo>
                  <a:lnTo>
                    <a:pt x="397994" y="141436"/>
                  </a:lnTo>
                  <a:lnTo>
                    <a:pt x="365102" y="118412"/>
                  </a:lnTo>
                  <a:lnTo>
                    <a:pt x="299318" y="82231"/>
                  </a:lnTo>
                  <a:lnTo>
                    <a:pt x="174328" y="36182"/>
                  </a:lnTo>
                  <a:lnTo>
                    <a:pt x="75652" y="6579"/>
                  </a:lnTo>
                  <a:lnTo>
                    <a:pt x="39470" y="0"/>
                  </a:lnTo>
                  <a:lnTo>
                    <a:pt x="16446" y="3290"/>
                  </a:lnTo>
                  <a:lnTo>
                    <a:pt x="6578" y="13157"/>
                  </a:lnTo>
                  <a:lnTo>
                    <a:pt x="0" y="29603"/>
                  </a:lnTo>
                  <a:lnTo>
                    <a:pt x="6578" y="62495"/>
                  </a:lnTo>
                  <a:lnTo>
                    <a:pt x="19735" y="78942"/>
                  </a:lnTo>
                  <a:lnTo>
                    <a:pt x="52627" y="101966"/>
                  </a:lnTo>
                  <a:lnTo>
                    <a:pt x="92098" y="134858"/>
                  </a:lnTo>
                  <a:lnTo>
                    <a:pt x="131568" y="180907"/>
                  </a:lnTo>
                  <a:lnTo>
                    <a:pt x="161171" y="226956"/>
                  </a:lnTo>
                  <a:lnTo>
                    <a:pt x="174328" y="259848"/>
                  </a:lnTo>
                  <a:lnTo>
                    <a:pt x="177617" y="279583"/>
                  </a:lnTo>
                  <a:lnTo>
                    <a:pt x="184196" y="368392"/>
                  </a:lnTo>
                  <a:lnTo>
                    <a:pt x="184196" y="598636"/>
                  </a:lnTo>
                  <a:cubicBezTo>
                    <a:pt x="183099" y="764193"/>
                    <a:pt x="182003" y="929750"/>
                    <a:pt x="180906" y="1095307"/>
                  </a:cubicBezTo>
                  <a:cubicBezTo>
                    <a:pt x="182003" y="1258671"/>
                    <a:pt x="183099" y="1422035"/>
                    <a:pt x="184196" y="1585399"/>
                  </a:cubicBezTo>
                  <a:cubicBezTo>
                    <a:pt x="183099" y="1665436"/>
                    <a:pt x="182003" y="1745474"/>
                    <a:pt x="180906" y="1825511"/>
                  </a:cubicBezTo>
                  <a:lnTo>
                    <a:pt x="177617" y="1904452"/>
                  </a:lnTo>
                  <a:lnTo>
                    <a:pt x="171039" y="1989972"/>
                  </a:lnTo>
                  <a:lnTo>
                    <a:pt x="164460" y="2075491"/>
                  </a:lnTo>
                  <a:lnTo>
                    <a:pt x="151304" y="2154432"/>
                  </a:lnTo>
                  <a:lnTo>
                    <a:pt x="134857" y="2253108"/>
                  </a:lnTo>
                  <a:lnTo>
                    <a:pt x="134857" y="2299157"/>
                  </a:lnTo>
                  <a:lnTo>
                    <a:pt x="138147" y="2345206"/>
                  </a:lnTo>
                  <a:lnTo>
                    <a:pt x="148014" y="2401123"/>
                  </a:lnTo>
                  <a:lnTo>
                    <a:pt x="167750" y="2450461"/>
                  </a:lnTo>
                  <a:lnTo>
                    <a:pt x="194063" y="2496510"/>
                  </a:lnTo>
                  <a:lnTo>
                    <a:pt x="213798" y="2516245"/>
                  </a:lnTo>
                  <a:lnTo>
                    <a:pt x="226955" y="2529402"/>
                  </a:lnTo>
                  <a:lnTo>
                    <a:pt x="269715" y="2552426"/>
                  </a:lnTo>
                  <a:lnTo>
                    <a:pt x="302607" y="2562294"/>
                  </a:lnTo>
                  <a:lnTo>
                    <a:pt x="338788" y="2562294"/>
                  </a:lnTo>
                  <a:lnTo>
                    <a:pt x="365102" y="2545848"/>
                  </a:lnTo>
                  <a:lnTo>
                    <a:pt x="384837" y="2522824"/>
                  </a:lnTo>
                  <a:lnTo>
                    <a:pt x="394705" y="2496510"/>
                  </a:lnTo>
                  <a:lnTo>
                    <a:pt x="404573" y="2457039"/>
                  </a:lnTo>
                  <a:lnTo>
                    <a:pt x="407862" y="2404412"/>
                  </a:lnTo>
                  <a:cubicBezTo>
                    <a:pt x="406766" y="2314507"/>
                    <a:pt x="405669" y="2224602"/>
                    <a:pt x="404573" y="2134697"/>
                  </a:cubicBezTo>
                  <a:lnTo>
                    <a:pt x="404573" y="136173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45">
              <a:extLst>
                <a:ext uri="{FF2B5EF4-FFF2-40B4-BE49-F238E27FC236}">
                  <a16:creationId xmlns:a16="http://schemas.microsoft.com/office/drawing/2014/main" id="{B056B78C-BD9A-453E-9B70-977FD5C5282B}"/>
                </a:ext>
              </a:extLst>
            </p:cNvPr>
            <p:cNvSpPr/>
            <p:nvPr/>
          </p:nvSpPr>
          <p:spPr>
            <a:xfrm>
              <a:off x="7178675" y="1427164"/>
              <a:ext cx="628650" cy="2365375"/>
            </a:xfrm>
            <a:custGeom>
              <a:avLst/>
              <a:gdLst>
                <a:gd name="connsiteX0" fmla="*/ 359009 w 629033"/>
                <a:gd name="connsiteY0" fmla="*/ 1070891 h 2365780"/>
                <a:gd name="connsiteX1" fmla="*/ 359009 w 629033"/>
                <a:gd name="connsiteY1" fmla="*/ 813141 h 2365780"/>
                <a:gd name="connsiteX2" fmla="*/ 359009 w 629033"/>
                <a:gd name="connsiteY2" fmla="*/ 665855 h 2365780"/>
                <a:gd name="connsiteX3" fmla="*/ 359009 w 629033"/>
                <a:gd name="connsiteY3" fmla="*/ 527775 h 2365780"/>
                <a:gd name="connsiteX4" fmla="*/ 352872 w 629033"/>
                <a:gd name="connsiteY4" fmla="*/ 451063 h 2365780"/>
                <a:gd name="connsiteX5" fmla="*/ 343667 w 629033"/>
                <a:gd name="connsiteY5" fmla="*/ 405036 h 2365780"/>
                <a:gd name="connsiteX6" fmla="*/ 334461 w 629033"/>
                <a:gd name="connsiteY6" fmla="*/ 371283 h 2365780"/>
                <a:gd name="connsiteX7" fmla="*/ 319119 w 629033"/>
                <a:gd name="connsiteY7" fmla="*/ 331394 h 2365780"/>
                <a:gd name="connsiteX8" fmla="*/ 291503 w 629033"/>
                <a:gd name="connsiteY8" fmla="*/ 285367 h 2365780"/>
                <a:gd name="connsiteX9" fmla="*/ 266955 w 629033"/>
                <a:gd name="connsiteY9" fmla="*/ 248545 h 2365780"/>
                <a:gd name="connsiteX10" fmla="*/ 230134 w 629033"/>
                <a:gd name="connsiteY10" fmla="*/ 211724 h 2365780"/>
                <a:gd name="connsiteX11" fmla="*/ 193312 w 629033"/>
                <a:gd name="connsiteY11" fmla="*/ 181039 h 2365780"/>
                <a:gd name="connsiteX12" fmla="*/ 165696 w 629033"/>
                <a:gd name="connsiteY12" fmla="*/ 159560 h 2365780"/>
                <a:gd name="connsiteX13" fmla="*/ 122738 w 629033"/>
                <a:gd name="connsiteY13" fmla="*/ 131944 h 2365780"/>
                <a:gd name="connsiteX14" fmla="*/ 79780 w 629033"/>
                <a:gd name="connsiteY14" fmla="*/ 110465 h 2365780"/>
                <a:gd name="connsiteX15" fmla="*/ 39890 w 629033"/>
                <a:gd name="connsiteY15" fmla="*/ 95122 h 2365780"/>
                <a:gd name="connsiteX16" fmla="*/ 21479 w 629033"/>
                <a:gd name="connsiteY16" fmla="*/ 82849 h 2365780"/>
                <a:gd name="connsiteX17" fmla="*/ 6137 w 629033"/>
                <a:gd name="connsiteY17" fmla="*/ 58301 h 2365780"/>
                <a:gd name="connsiteX18" fmla="*/ 0 w 629033"/>
                <a:gd name="connsiteY18" fmla="*/ 33753 h 2365780"/>
                <a:gd name="connsiteX19" fmla="*/ 0 w 629033"/>
                <a:gd name="connsiteY19" fmla="*/ 18411 h 2365780"/>
                <a:gd name="connsiteX20" fmla="*/ 6137 w 629033"/>
                <a:gd name="connsiteY20" fmla="*/ 9206 h 2365780"/>
                <a:gd name="connsiteX21" fmla="*/ 24547 w 629033"/>
                <a:gd name="connsiteY21" fmla="*/ 0 h 2365780"/>
                <a:gd name="connsiteX22" fmla="*/ 55232 w 629033"/>
                <a:gd name="connsiteY22" fmla="*/ 0 h 2365780"/>
                <a:gd name="connsiteX23" fmla="*/ 122738 w 629033"/>
                <a:gd name="connsiteY23" fmla="*/ 9206 h 2365780"/>
                <a:gd name="connsiteX24" fmla="*/ 211723 w 629033"/>
                <a:gd name="connsiteY24" fmla="*/ 27616 h 2365780"/>
                <a:gd name="connsiteX25" fmla="*/ 303777 w 629033"/>
                <a:gd name="connsiteY25" fmla="*/ 55232 h 2365780"/>
                <a:gd name="connsiteX26" fmla="*/ 377420 w 629033"/>
                <a:gd name="connsiteY26" fmla="*/ 82849 h 2365780"/>
                <a:gd name="connsiteX27" fmla="*/ 441857 w 629033"/>
                <a:gd name="connsiteY27" fmla="*/ 116602 h 2365780"/>
                <a:gd name="connsiteX28" fmla="*/ 509363 w 629033"/>
                <a:gd name="connsiteY28" fmla="*/ 159560 h 2365780"/>
                <a:gd name="connsiteX29" fmla="*/ 552322 w 629033"/>
                <a:gd name="connsiteY29" fmla="*/ 190245 h 2365780"/>
                <a:gd name="connsiteX30" fmla="*/ 592212 w 629033"/>
                <a:gd name="connsiteY30" fmla="*/ 227066 h 2365780"/>
                <a:gd name="connsiteX31" fmla="*/ 607554 w 629033"/>
                <a:gd name="connsiteY31" fmla="*/ 248545 h 2365780"/>
                <a:gd name="connsiteX32" fmla="*/ 619828 w 629033"/>
                <a:gd name="connsiteY32" fmla="*/ 279230 h 2365780"/>
                <a:gd name="connsiteX33" fmla="*/ 622896 w 629033"/>
                <a:gd name="connsiteY33" fmla="*/ 309914 h 2365780"/>
                <a:gd name="connsiteX34" fmla="*/ 622896 w 629033"/>
                <a:gd name="connsiteY34" fmla="*/ 355941 h 2365780"/>
                <a:gd name="connsiteX35" fmla="*/ 607554 w 629033"/>
                <a:gd name="connsiteY35" fmla="*/ 423447 h 2365780"/>
                <a:gd name="connsiteX36" fmla="*/ 598349 w 629033"/>
                <a:gd name="connsiteY36" fmla="*/ 487885 h 2365780"/>
                <a:gd name="connsiteX37" fmla="*/ 589143 w 629033"/>
                <a:gd name="connsiteY37" fmla="*/ 601418 h 2365780"/>
                <a:gd name="connsiteX38" fmla="*/ 583006 w 629033"/>
                <a:gd name="connsiteY38" fmla="*/ 770183 h 2365780"/>
                <a:gd name="connsiteX39" fmla="*/ 583006 w 629033"/>
                <a:gd name="connsiteY39" fmla="*/ 957359 h 2365780"/>
                <a:gd name="connsiteX40" fmla="*/ 586075 w 629033"/>
                <a:gd name="connsiteY40" fmla="*/ 1199767 h 2365780"/>
                <a:gd name="connsiteX41" fmla="*/ 601417 w 629033"/>
                <a:gd name="connsiteY41" fmla="*/ 1586392 h 2365780"/>
                <a:gd name="connsiteX42" fmla="*/ 607554 w 629033"/>
                <a:gd name="connsiteY42" fmla="*/ 1715267 h 2365780"/>
                <a:gd name="connsiteX43" fmla="*/ 625965 w 629033"/>
                <a:gd name="connsiteY43" fmla="*/ 1813458 h 2365780"/>
                <a:gd name="connsiteX44" fmla="*/ 629033 w 629033"/>
                <a:gd name="connsiteY44" fmla="*/ 1831869 h 2365780"/>
                <a:gd name="connsiteX45" fmla="*/ 622896 w 629033"/>
                <a:gd name="connsiteY45" fmla="*/ 1902443 h 2365780"/>
                <a:gd name="connsiteX46" fmla="*/ 613691 w 629033"/>
                <a:gd name="connsiteY46" fmla="*/ 2003702 h 2365780"/>
                <a:gd name="connsiteX47" fmla="*/ 592212 w 629033"/>
                <a:gd name="connsiteY47" fmla="*/ 2120304 h 2365780"/>
                <a:gd name="connsiteX48" fmla="*/ 564596 w 629033"/>
                <a:gd name="connsiteY48" fmla="*/ 2203152 h 2365780"/>
                <a:gd name="connsiteX49" fmla="*/ 536980 w 629033"/>
                <a:gd name="connsiteY49" fmla="*/ 2258384 h 2365780"/>
                <a:gd name="connsiteX50" fmla="*/ 518569 w 629033"/>
                <a:gd name="connsiteY50" fmla="*/ 2289069 h 2365780"/>
                <a:gd name="connsiteX51" fmla="*/ 484816 w 629033"/>
                <a:gd name="connsiteY51" fmla="*/ 2325890 h 2365780"/>
                <a:gd name="connsiteX52" fmla="*/ 447994 w 629033"/>
                <a:gd name="connsiteY52" fmla="*/ 2353506 h 2365780"/>
                <a:gd name="connsiteX53" fmla="*/ 417310 w 629033"/>
                <a:gd name="connsiteY53" fmla="*/ 2365780 h 2365780"/>
                <a:gd name="connsiteX54" fmla="*/ 401967 w 629033"/>
                <a:gd name="connsiteY54" fmla="*/ 2365780 h 2365780"/>
                <a:gd name="connsiteX55" fmla="*/ 383557 w 629033"/>
                <a:gd name="connsiteY55" fmla="*/ 2356575 h 2365780"/>
                <a:gd name="connsiteX56" fmla="*/ 365146 w 629033"/>
                <a:gd name="connsiteY56" fmla="*/ 2338164 h 2365780"/>
                <a:gd name="connsiteX57" fmla="*/ 346735 w 629033"/>
                <a:gd name="connsiteY57" fmla="*/ 2304411 h 2365780"/>
                <a:gd name="connsiteX58" fmla="*/ 328325 w 629033"/>
                <a:gd name="connsiteY58" fmla="*/ 2255316 h 2365780"/>
                <a:gd name="connsiteX59" fmla="*/ 319119 w 629033"/>
                <a:gd name="connsiteY59" fmla="*/ 2197015 h 2365780"/>
                <a:gd name="connsiteX60" fmla="*/ 359009 w 629033"/>
                <a:gd name="connsiteY60" fmla="*/ 1831869 h 2365780"/>
                <a:gd name="connsiteX61" fmla="*/ 359009 w 629033"/>
                <a:gd name="connsiteY61" fmla="*/ 1663104 h 2365780"/>
                <a:gd name="connsiteX62" fmla="*/ 359009 w 629033"/>
                <a:gd name="connsiteY62" fmla="*/ 1070891 h 236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629033" h="2365780">
                  <a:moveTo>
                    <a:pt x="359009" y="1070891"/>
                  </a:moveTo>
                  <a:lnTo>
                    <a:pt x="359009" y="813141"/>
                  </a:lnTo>
                  <a:lnTo>
                    <a:pt x="359009" y="665855"/>
                  </a:lnTo>
                  <a:lnTo>
                    <a:pt x="359009" y="527775"/>
                  </a:lnTo>
                  <a:lnTo>
                    <a:pt x="352872" y="451063"/>
                  </a:lnTo>
                  <a:lnTo>
                    <a:pt x="343667" y="405036"/>
                  </a:lnTo>
                  <a:lnTo>
                    <a:pt x="334461" y="371283"/>
                  </a:lnTo>
                  <a:lnTo>
                    <a:pt x="319119" y="331394"/>
                  </a:lnTo>
                  <a:lnTo>
                    <a:pt x="291503" y="285367"/>
                  </a:lnTo>
                  <a:lnTo>
                    <a:pt x="266955" y="248545"/>
                  </a:lnTo>
                  <a:lnTo>
                    <a:pt x="230134" y="211724"/>
                  </a:lnTo>
                  <a:lnTo>
                    <a:pt x="193312" y="181039"/>
                  </a:lnTo>
                  <a:lnTo>
                    <a:pt x="165696" y="159560"/>
                  </a:lnTo>
                  <a:lnTo>
                    <a:pt x="122738" y="131944"/>
                  </a:lnTo>
                  <a:lnTo>
                    <a:pt x="79780" y="110465"/>
                  </a:lnTo>
                  <a:lnTo>
                    <a:pt x="39890" y="95122"/>
                  </a:lnTo>
                  <a:lnTo>
                    <a:pt x="21479" y="82849"/>
                  </a:lnTo>
                  <a:lnTo>
                    <a:pt x="6137" y="58301"/>
                  </a:lnTo>
                  <a:lnTo>
                    <a:pt x="0" y="33753"/>
                  </a:lnTo>
                  <a:lnTo>
                    <a:pt x="0" y="18411"/>
                  </a:lnTo>
                  <a:lnTo>
                    <a:pt x="6137" y="9206"/>
                  </a:lnTo>
                  <a:lnTo>
                    <a:pt x="24547" y="0"/>
                  </a:lnTo>
                  <a:lnTo>
                    <a:pt x="55232" y="0"/>
                  </a:lnTo>
                  <a:lnTo>
                    <a:pt x="122738" y="9206"/>
                  </a:lnTo>
                  <a:lnTo>
                    <a:pt x="211723" y="27616"/>
                  </a:lnTo>
                  <a:lnTo>
                    <a:pt x="303777" y="55232"/>
                  </a:lnTo>
                  <a:lnTo>
                    <a:pt x="377420" y="82849"/>
                  </a:lnTo>
                  <a:lnTo>
                    <a:pt x="441857" y="116602"/>
                  </a:lnTo>
                  <a:lnTo>
                    <a:pt x="509363" y="159560"/>
                  </a:lnTo>
                  <a:lnTo>
                    <a:pt x="552322" y="190245"/>
                  </a:lnTo>
                  <a:lnTo>
                    <a:pt x="592212" y="227066"/>
                  </a:lnTo>
                  <a:lnTo>
                    <a:pt x="607554" y="248545"/>
                  </a:lnTo>
                  <a:lnTo>
                    <a:pt x="619828" y="279230"/>
                  </a:lnTo>
                  <a:lnTo>
                    <a:pt x="622896" y="309914"/>
                  </a:lnTo>
                  <a:lnTo>
                    <a:pt x="622896" y="355941"/>
                  </a:lnTo>
                  <a:lnTo>
                    <a:pt x="607554" y="423447"/>
                  </a:lnTo>
                  <a:lnTo>
                    <a:pt x="598349" y="487885"/>
                  </a:lnTo>
                  <a:lnTo>
                    <a:pt x="589143" y="601418"/>
                  </a:lnTo>
                  <a:lnTo>
                    <a:pt x="583006" y="770183"/>
                  </a:lnTo>
                  <a:lnTo>
                    <a:pt x="583006" y="957359"/>
                  </a:lnTo>
                  <a:lnTo>
                    <a:pt x="586075" y="1199767"/>
                  </a:lnTo>
                  <a:lnTo>
                    <a:pt x="601417" y="1586392"/>
                  </a:lnTo>
                  <a:lnTo>
                    <a:pt x="607554" y="1715267"/>
                  </a:lnTo>
                  <a:lnTo>
                    <a:pt x="625965" y="1813458"/>
                  </a:lnTo>
                  <a:lnTo>
                    <a:pt x="629033" y="1831869"/>
                  </a:lnTo>
                  <a:lnTo>
                    <a:pt x="622896" y="1902443"/>
                  </a:lnTo>
                  <a:lnTo>
                    <a:pt x="613691" y="2003702"/>
                  </a:lnTo>
                  <a:lnTo>
                    <a:pt x="592212" y="2120304"/>
                  </a:lnTo>
                  <a:lnTo>
                    <a:pt x="564596" y="2203152"/>
                  </a:lnTo>
                  <a:lnTo>
                    <a:pt x="536980" y="2258384"/>
                  </a:lnTo>
                  <a:lnTo>
                    <a:pt x="518569" y="2289069"/>
                  </a:lnTo>
                  <a:lnTo>
                    <a:pt x="484816" y="2325890"/>
                  </a:lnTo>
                  <a:lnTo>
                    <a:pt x="447994" y="2353506"/>
                  </a:lnTo>
                  <a:lnTo>
                    <a:pt x="417310" y="2365780"/>
                  </a:lnTo>
                  <a:lnTo>
                    <a:pt x="401967" y="2365780"/>
                  </a:lnTo>
                  <a:lnTo>
                    <a:pt x="383557" y="2356575"/>
                  </a:lnTo>
                  <a:lnTo>
                    <a:pt x="365146" y="2338164"/>
                  </a:lnTo>
                  <a:lnTo>
                    <a:pt x="346735" y="2304411"/>
                  </a:lnTo>
                  <a:lnTo>
                    <a:pt x="328325" y="2255316"/>
                  </a:lnTo>
                  <a:lnTo>
                    <a:pt x="319119" y="2197015"/>
                  </a:lnTo>
                  <a:lnTo>
                    <a:pt x="359009" y="1831869"/>
                  </a:lnTo>
                  <a:lnTo>
                    <a:pt x="359009" y="1663104"/>
                  </a:lnTo>
                  <a:lnTo>
                    <a:pt x="359009" y="107089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46">
              <a:extLst>
                <a:ext uri="{FF2B5EF4-FFF2-40B4-BE49-F238E27FC236}">
                  <a16:creationId xmlns:a16="http://schemas.microsoft.com/office/drawing/2014/main" id="{DB3B4F93-2277-479E-8B2E-D61EE32A6952}"/>
                </a:ext>
              </a:extLst>
            </p:cNvPr>
            <p:cNvSpPr/>
            <p:nvPr/>
          </p:nvSpPr>
          <p:spPr>
            <a:xfrm>
              <a:off x="6958014" y="3162301"/>
              <a:ext cx="585787" cy="512763"/>
            </a:xfrm>
            <a:custGeom>
              <a:avLst/>
              <a:gdLst>
                <a:gd name="connsiteX0" fmla="*/ 261937 w 585787"/>
                <a:gd name="connsiteY0" fmla="*/ 228600 h 511969"/>
                <a:gd name="connsiteX1" fmla="*/ 400050 w 585787"/>
                <a:gd name="connsiteY1" fmla="*/ 340519 h 511969"/>
                <a:gd name="connsiteX2" fmla="*/ 495300 w 585787"/>
                <a:gd name="connsiteY2" fmla="*/ 428625 h 511969"/>
                <a:gd name="connsiteX3" fmla="*/ 585787 w 585787"/>
                <a:gd name="connsiteY3" fmla="*/ 511969 h 511969"/>
                <a:gd name="connsiteX4" fmla="*/ 583406 w 585787"/>
                <a:gd name="connsiteY4" fmla="*/ 45244 h 511969"/>
                <a:gd name="connsiteX5" fmla="*/ 578643 w 585787"/>
                <a:gd name="connsiteY5" fmla="*/ 104775 h 511969"/>
                <a:gd name="connsiteX6" fmla="*/ 564356 w 585787"/>
                <a:gd name="connsiteY6" fmla="*/ 140494 h 511969"/>
                <a:gd name="connsiteX7" fmla="*/ 545306 w 585787"/>
                <a:gd name="connsiteY7" fmla="*/ 161925 h 511969"/>
                <a:gd name="connsiteX8" fmla="*/ 521493 w 585787"/>
                <a:gd name="connsiteY8" fmla="*/ 171450 h 511969"/>
                <a:gd name="connsiteX9" fmla="*/ 488156 w 585787"/>
                <a:gd name="connsiteY9" fmla="*/ 176213 h 511969"/>
                <a:gd name="connsiteX10" fmla="*/ 450056 w 585787"/>
                <a:gd name="connsiteY10" fmla="*/ 171450 h 511969"/>
                <a:gd name="connsiteX11" fmla="*/ 371475 w 585787"/>
                <a:gd name="connsiteY11" fmla="*/ 142875 h 511969"/>
                <a:gd name="connsiteX12" fmla="*/ 230981 w 585787"/>
                <a:gd name="connsiteY12" fmla="*/ 85725 h 511969"/>
                <a:gd name="connsiteX13" fmla="*/ 111918 w 585787"/>
                <a:gd name="connsiteY13" fmla="*/ 38100 h 511969"/>
                <a:gd name="connsiteX14" fmla="*/ 71437 w 585787"/>
                <a:gd name="connsiteY14" fmla="*/ 19050 h 511969"/>
                <a:gd name="connsiteX15" fmla="*/ 45243 w 585787"/>
                <a:gd name="connsiteY15" fmla="*/ 9525 h 511969"/>
                <a:gd name="connsiteX16" fmla="*/ 26193 w 585787"/>
                <a:gd name="connsiteY16" fmla="*/ 2381 h 511969"/>
                <a:gd name="connsiteX17" fmla="*/ 4762 w 585787"/>
                <a:gd name="connsiteY17" fmla="*/ 0 h 511969"/>
                <a:gd name="connsiteX18" fmla="*/ 0 w 585787"/>
                <a:gd name="connsiteY18" fmla="*/ 7144 h 511969"/>
                <a:gd name="connsiteX19" fmla="*/ 4762 w 585787"/>
                <a:gd name="connsiteY19" fmla="*/ 19050 h 511969"/>
                <a:gd name="connsiteX20" fmla="*/ 23812 w 585787"/>
                <a:gd name="connsiteY20" fmla="*/ 40481 h 511969"/>
                <a:gd name="connsiteX21" fmla="*/ 47625 w 585787"/>
                <a:gd name="connsiteY21" fmla="*/ 66675 h 511969"/>
                <a:gd name="connsiteX22" fmla="*/ 85725 w 585787"/>
                <a:gd name="connsiteY22" fmla="*/ 95250 h 511969"/>
                <a:gd name="connsiteX23" fmla="*/ 180975 w 585787"/>
                <a:gd name="connsiteY23" fmla="*/ 164306 h 511969"/>
                <a:gd name="connsiteX24" fmla="*/ 261937 w 585787"/>
                <a:gd name="connsiteY24" fmla="*/ 228600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85787" h="511969">
                  <a:moveTo>
                    <a:pt x="261937" y="228600"/>
                  </a:moveTo>
                  <a:lnTo>
                    <a:pt x="400050" y="340519"/>
                  </a:lnTo>
                  <a:lnTo>
                    <a:pt x="495300" y="428625"/>
                  </a:lnTo>
                  <a:lnTo>
                    <a:pt x="585787" y="511969"/>
                  </a:lnTo>
                  <a:cubicBezTo>
                    <a:pt x="584993" y="356394"/>
                    <a:pt x="584200" y="200819"/>
                    <a:pt x="583406" y="45244"/>
                  </a:cubicBezTo>
                  <a:lnTo>
                    <a:pt x="578643" y="104775"/>
                  </a:lnTo>
                  <a:lnTo>
                    <a:pt x="564356" y="140494"/>
                  </a:lnTo>
                  <a:lnTo>
                    <a:pt x="545306" y="161925"/>
                  </a:lnTo>
                  <a:lnTo>
                    <a:pt x="521493" y="171450"/>
                  </a:lnTo>
                  <a:lnTo>
                    <a:pt x="488156" y="176213"/>
                  </a:lnTo>
                  <a:lnTo>
                    <a:pt x="450056" y="171450"/>
                  </a:lnTo>
                  <a:lnTo>
                    <a:pt x="371475" y="142875"/>
                  </a:lnTo>
                  <a:lnTo>
                    <a:pt x="230981" y="85725"/>
                  </a:lnTo>
                  <a:lnTo>
                    <a:pt x="111918" y="38100"/>
                  </a:lnTo>
                  <a:lnTo>
                    <a:pt x="71437" y="19050"/>
                  </a:lnTo>
                  <a:lnTo>
                    <a:pt x="45243" y="9525"/>
                  </a:lnTo>
                  <a:lnTo>
                    <a:pt x="26193" y="2381"/>
                  </a:lnTo>
                  <a:lnTo>
                    <a:pt x="4762" y="0"/>
                  </a:lnTo>
                  <a:lnTo>
                    <a:pt x="0" y="7144"/>
                  </a:lnTo>
                  <a:lnTo>
                    <a:pt x="4762" y="19050"/>
                  </a:lnTo>
                  <a:lnTo>
                    <a:pt x="23812" y="40481"/>
                  </a:lnTo>
                  <a:lnTo>
                    <a:pt x="47625" y="66675"/>
                  </a:lnTo>
                  <a:lnTo>
                    <a:pt x="85725" y="95250"/>
                  </a:lnTo>
                  <a:lnTo>
                    <a:pt x="180975" y="164306"/>
                  </a:lnTo>
                  <a:lnTo>
                    <a:pt x="261937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48">
              <a:extLst>
                <a:ext uri="{FF2B5EF4-FFF2-40B4-BE49-F238E27FC236}">
                  <a16:creationId xmlns:a16="http://schemas.microsoft.com/office/drawing/2014/main" id="{CDAB635D-F577-40D0-AA51-3A510F40E42E}"/>
                </a:ext>
              </a:extLst>
            </p:cNvPr>
            <p:cNvSpPr/>
            <p:nvPr/>
          </p:nvSpPr>
          <p:spPr>
            <a:xfrm>
              <a:off x="4289426" y="3873500"/>
              <a:ext cx="3508375" cy="560388"/>
            </a:xfrm>
            <a:custGeom>
              <a:avLst/>
              <a:gdLst>
                <a:gd name="connsiteX0" fmla="*/ 1159586 w 3507604"/>
                <a:gd name="connsiteY0" fmla="*/ 245186 h 559601"/>
                <a:gd name="connsiteX1" fmla="*/ 1543230 w 3507604"/>
                <a:gd name="connsiteY1" fmla="*/ 199033 h 559601"/>
                <a:gd name="connsiteX2" fmla="*/ 1707649 w 3507604"/>
                <a:gd name="connsiteY2" fmla="*/ 178841 h 559601"/>
                <a:gd name="connsiteX3" fmla="*/ 1961489 w 3507604"/>
                <a:gd name="connsiteY3" fmla="*/ 138458 h 559601"/>
                <a:gd name="connsiteX4" fmla="*/ 2180714 w 3507604"/>
                <a:gd name="connsiteY4" fmla="*/ 124035 h 559601"/>
                <a:gd name="connsiteX5" fmla="*/ 2397055 w 3507604"/>
                <a:gd name="connsiteY5" fmla="*/ 109612 h 559601"/>
                <a:gd name="connsiteX6" fmla="*/ 2648010 w 3507604"/>
                <a:gd name="connsiteY6" fmla="*/ 86536 h 559601"/>
                <a:gd name="connsiteX7" fmla="*/ 2821083 w 3507604"/>
                <a:gd name="connsiteY7" fmla="*/ 69229 h 559601"/>
                <a:gd name="connsiteX8" fmla="*/ 2873004 w 3507604"/>
                <a:gd name="connsiteY8" fmla="*/ 49037 h 559601"/>
                <a:gd name="connsiteX9" fmla="*/ 2959541 w 3507604"/>
                <a:gd name="connsiteY9" fmla="*/ 17307 h 559601"/>
                <a:gd name="connsiteX10" fmla="*/ 3008578 w 3507604"/>
                <a:gd name="connsiteY10" fmla="*/ 0 h 559601"/>
                <a:gd name="connsiteX11" fmla="*/ 3086461 w 3507604"/>
                <a:gd name="connsiteY11" fmla="*/ 11538 h 559601"/>
                <a:gd name="connsiteX12" fmla="*/ 3193189 w 3507604"/>
                <a:gd name="connsiteY12" fmla="*/ 40383 h 559601"/>
                <a:gd name="connsiteX13" fmla="*/ 3288379 w 3507604"/>
                <a:gd name="connsiteY13" fmla="*/ 74998 h 559601"/>
                <a:gd name="connsiteX14" fmla="*/ 3369146 w 3507604"/>
                <a:gd name="connsiteY14" fmla="*/ 115381 h 559601"/>
                <a:gd name="connsiteX15" fmla="*/ 3441259 w 3507604"/>
                <a:gd name="connsiteY15" fmla="*/ 158650 h 559601"/>
                <a:gd name="connsiteX16" fmla="*/ 3470105 w 3507604"/>
                <a:gd name="connsiteY16" fmla="*/ 178841 h 559601"/>
                <a:gd name="connsiteX17" fmla="*/ 3481643 w 3507604"/>
                <a:gd name="connsiteY17" fmla="*/ 193264 h 559601"/>
                <a:gd name="connsiteX18" fmla="*/ 3496066 w 3507604"/>
                <a:gd name="connsiteY18" fmla="*/ 213456 h 559601"/>
                <a:gd name="connsiteX19" fmla="*/ 3504719 w 3507604"/>
                <a:gd name="connsiteY19" fmla="*/ 242301 h 559601"/>
                <a:gd name="connsiteX20" fmla="*/ 3507604 w 3507604"/>
                <a:gd name="connsiteY20" fmla="*/ 271147 h 559601"/>
                <a:gd name="connsiteX21" fmla="*/ 3493181 w 3507604"/>
                <a:gd name="connsiteY21" fmla="*/ 299992 h 559601"/>
                <a:gd name="connsiteX22" fmla="*/ 3475874 w 3507604"/>
                <a:gd name="connsiteY22" fmla="*/ 317299 h 559601"/>
                <a:gd name="connsiteX23" fmla="*/ 3441259 w 3507604"/>
                <a:gd name="connsiteY23" fmla="*/ 331722 h 559601"/>
                <a:gd name="connsiteX24" fmla="*/ 3406645 w 3507604"/>
                <a:gd name="connsiteY24" fmla="*/ 340376 h 559601"/>
                <a:gd name="connsiteX25" fmla="*/ 3331647 w 3507604"/>
                <a:gd name="connsiteY25" fmla="*/ 328838 h 559601"/>
                <a:gd name="connsiteX26" fmla="*/ 3172997 w 3507604"/>
                <a:gd name="connsiteY26" fmla="*/ 308646 h 559601"/>
                <a:gd name="connsiteX27" fmla="*/ 2991271 w 3507604"/>
                <a:gd name="connsiteY27" fmla="*/ 297108 h 559601"/>
                <a:gd name="connsiteX28" fmla="*/ 2786468 w 3507604"/>
                <a:gd name="connsiteY28" fmla="*/ 291338 h 559601"/>
                <a:gd name="connsiteX29" fmla="*/ 2469168 w 3507604"/>
                <a:gd name="connsiteY29" fmla="*/ 297108 h 559601"/>
                <a:gd name="connsiteX30" fmla="*/ 2261481 w 3507604"/>
                <a:gd name="connsiteY30" fmla="*/ 311530 h 559601"/>
                <a:gd name="connsiteX31" fmla="*/ 1973027 w 3507604"/>
                <a:gd name="connsiteY31" fmla="*/ 334607 h 559601"/>
                <a:gd name="connsiteX32" fmla="*/ 1635536 w 3507604"/>
                <a:gd name="connsiteY32" fmla="*/ 366337 h 559601"/>
                <a:gd name="connsiteX33" fmla="*/ 1142279 w 3507604"/>
                <a:gd name="connsiteY33" fmla="*/ 438450 h 559601"/>
                <a:gd name="connsiteX34" fmla="*/ 845171 w 3507604"/>
                <a:gd name="connsiteY34" fmla="*/ 481718 h 559601"/>
                <a:gd name="connsiteX35" fmla="*/ 591331 w 3507604"/>
                <a:gd name="connsiteY35" fmla="*/ 522102 h 559601"/>
                <a:gd name="connsiteX36" fmla="*/ 409605 w 3507604"/>
                <a:gd name="connsiteY36" fmla="*/ 556716 h 559601"/>
                <a:gd name="connsiteX37" fmla="*/ 383644 w 3507604"/>
                <a:gd name="connsiteY37" fmla="*/ 559601 h 559601"/>
                <a:gd name="connsiteX38" fmla="*/ 343261 w 3507604"/>
                <a:gd name="connsiteY38" fmla="*/ 550947 h 559601"/>
                <a:gd name="connsiteX39" fmla="*/ 308646 w 3507604"/>
                <a:gd name="connsiteY39" fmla="*/ 536525 h 559601"/>
                <a:gd name="connsiteX40" fmla="*/ 242302 w 3507604"/>
                <a:gd name="connsiteY40" fmla="*/ 499026 h 559601"/>
                <a:gd name="connsiteX41" fmla="*/ 173073 w 3507604"/>
                <a:gd name="connsiteY41" fmla="*/ 449988 h 559601"/>
                <a:gd name="connsiteX42" fmla="*/ 115382 w 3507604"/>
                <a:gd name="connsiteY42" fmla="*/ 400951 h 559601"/>
                <a:gd name="connsiteX43" fmla="*/ 54806 w 3507604"/>
                <a:gd name="connsiteY43" fmla="*/ 343260 h 559601"/>
                <a:gd name="connsiteX44" fmla="*/ 14423 w 3507604"/>
                <a:gd name="connsiteY44" fmla="*/ 297108 h 559601"/>
                <a:gd name="connsiteX45" fmla="*/ 0 w 3507604"/>
                <a:gd name="connsiteY45" fmla="*/ 262493 h 559601"/>
                <a:gd name="connsiteX46" fmla="*/ 0 w 3507604"/>
                <a:gd name="connsiteY46" fmla="*/ 245186 h 559601"/>
                <a:gd name="connsiteX47" fmla="*/ 2885 w 3507604"/>
                <a:gd name="connsiteY47" fmla="*/ 239417 h 559601"/>
                <a:gd name="connsiteX48" fmla="*/ 17307 w 3507604"/>
                <a:gd name="connsiteY48" fmla="*/ 236532 h 559601"/>
                <a:gd name="connsiteX49" fmla="*/ 49037 w 3507604"/>
                <a:gd name="connsiteY49" fmla="*/ 245186 h 559601"/>
                <a:gd name="connsiteX50" fmla="*/ 115382 w 3507604"/>
                <a:gd name="connsiteY50" fmla="*/ 268262 h 559601"/>
                <a:gd name="connsiteX51" fmla="*/ 175957 w 3507604"/>
                <a:gd name="connsiteY51" fmla="*/ 285569 h 559601"/>
                <a:gd name="connsiteX52" fmla="*/ 248071 w 3507604"/>
                <a:gd name="connsiteY52" fmla="*/ 302877 h 559601"/>
                <a:gd name="connsiteX53" fmla="*/ 311531 w 3507604"/>
                <a:gd name="connsiteY53" fmla="*/ 311530 h 559601"/>
                <a:gd name="connsiteX54" fmla="*/ 374990 w 3507604"/>
                <a:gd name="connsiteY54" fmla="*/ 314415 h 559601"/>
                <a:gd name="connsiteX55" fmla="*/ 507679 w 3507604"/>
                <a:gd name="connsiteY55" fmla="*/ 308646 h 559601"/>
                <a:gd name="connsiteX56" fmla="*/ 801903 w 3507604"/>
                <a:gd name="connsiteY56" fmla="*/ 282685 h 559601"/>
                <a:gd name="connsiteX57" fmla="*/ 1159586 w 3507604"/>
                <a:gd name="connsiteY57" fmla="*/ 245186 h 55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507604" h="559601">
                  <a:moveTo>
                    <a:pt x="1159586" y="245186"/>
                  </a:moveTo>
                  <a:lnTo>
                    <a:pt x="1543230" y="199033"/>
                  </a:lnTo>
                  <a:lnTo>
                    <a:pt x="1707649" y="178841"/>
                  </a:lnTo>
                  <a:lnTo>
                    <a:pt x="1961489" y="138458"/>
                  </a:lnTo>
                  <a:lnTo>
                    <a:pt x="2180714" y="124035"/>
                  </a:lnTo>
                  <a:lnTo>
                    <a:pt x="2397055" y="109612"/>
                  </a:lnTo>
                  <a:lnTo>
                    <a:pt x="2648010" y="86536"/>
                  </a:lnTo>
                  <a:lnTo>
                    <a:pt x="2821083" y="69229"/>
                  </a:lnTo>
                  <a:lnTo>
                    <a:pt x="2873004" y="49037"/>
                  </a:lnTo>
                  <a:lnTo>
                    <a:pt x="2959541" y="17307"/>
                  </a:lnTo>
                  <a:lnTo>
                    <a:pt x="3008578" y="0"/>
                  </a:lnTo>
                  <a:lnTo>
                    <a:pt x="3086461" y="11538"/>
                  </a:lnTo>
                  <a:lnTo>
                    <a:pt x="3193189" y="40383"/>
                  </a:lnTo>
                  <a:lnTo>
                    <a:pt x="3288379" y="74998"/>
                  </a:lnTo>
                  <a:lnTo>
                    <a:pt x="3369146" y="115381"/>
                  </a:lnTo>
                  <a:lnTo>
                    <a:pt x="3441259" y="158650"/>
                  </a:lnTo>
                  <a:lnTo>
                    <a:pt x="3470105" y="178841"/>
                  </a:lnTo>
                  <a:lnTo>
                    <a:pt x="3481643" y="193264"/>
                  </a:lnTo>
                  <a:lnTo>
                    <a:pt x="3496066" y="213456"/>
                  </a:lnTo>
                  <a:lnTo>
                    <a:pt x="3504719" y="242301"/>
                  </a:lnTo>
                  <a:lnTo>
                    <a:pt x="3507604" y="271147"/>
                  </a:lnTo>
                  <a:lnTo>
                    <a:pt x="3493181" y="299992"/>
                  </a:lnTo>
                  <a:lnTo>
                    <a:pt x="3475874" y="317299"/>
                  </a:lnTo>
                  <a:lnTo>
                    <a:pt x="3441259" y="331722"/>
                  </a:lnTo>
                  <a:lnTo>
                    <a:pt x="3406645" y="340376"/>
                  </a:lnTo>
                  <a:lnTo>
                    <a:pt x="3331647" y="328838"/>
                  </a:lnTo>
                  <a:lnTo>
                    <a:pt x="3172997" y="308646"/>
                  </a:lnTo>
                  <a:lnTo>
                    <a:pt x="2991271" y="297108"/>
                  </a:lnTo>
                  <a:lnTo>
                    <a:pt x="2786468" y="291338"/>
                  </a:lnTo>
                  <a:lnTo>
                    <a:pt x="2469168" y="297108"/>
                  </a:lnTo>
                  <a:lnTo>
                    <a:pt x="2261481" y="311530"/>
                  </a:lnTo>
                  <a:lnTo>
                    <a:pt x="1973027" y="334607"/>
                  </a:lnTo>
                  <a:lnTo>
                    <a:pt x="1635536" y="366337"/>
                  </a:lnTo>
                  <a:lnTo>
                    <a:pt x="1142279" y="438450"/>
                  </a:lnTo>
                  <a:lnTo>
                    <a:pt x="845171" y="481718"/>
                  </a:lnTo>
                  <a:lnTo>
                    <a:pt x="591331" y="522102"/>
                  </a:lnTo>
                  <a:lnTo>
                    <a:pt x="409605" y="556716"/>
                  </a:lnTo>
                  <a:lnTo>
                    <a:pt x="383644" y="559601"/>
                  </a:lnTo>
                  <a:lnTo>
                    <a:pt x="343261" y="550947"/>
                  </a:lnTo>
                  <a:lnTo>
                    <a:pt x="308646" y="536525"/>
                  </a:lnTo>
                  <a:lnTo>
                    <a:pt x="242302" y="499026"/>
                  </a:lnTo>
                  <a:lnTo>
                    <a:pt x="173073" y="449988"/>
                  </a:lnTo>
                  <a:lnTo>
                    <a:pt x="115382" y="400951"/>
                  </a:lnTo>
                  <a:lnTo>
                    <a:pt x="54806" y="343260"/>
                  </a:lnTo>
                  <a:lnTo>
                    <a:pt x="14423" y="297108"/>
                  </a:lnTo>
                  <a:lnTo>
                    <a:pt x="0" y="262493"/>
                  </a:lnTo>
                  <a:lnTo>
                    <a:pt x="0" y="245186"/>
                  </a:lnTo>
                  <a:lnTo>
                    <a:pt x="2885" y="239417"/>
                  </a:lnTo>
                  <a:lnTo>
                    <a:pt x="17307" y="236532"/>
                  </a:lnTo>
                  <a:lnTo>
                    <a:pt x="49037" y="245186"/>
                  </a:lnTo>
                  <a:lnTo>
                    <a:pt x="115382" y="268262"/>
                  </a:lnTo>
                  <a:lnTo>
                    <a:pt x="175957" y="285569"/>
                  </a:lnTo>
                  <a:lnTo>
                    <a:pt x="248071" y="302877"/>
                  </a:lnTo>
                  <a:lnTo>
                    <a:pt x="311531" y="311530"/>
                  </a:lnTo>
                  <a:lnTo>
                    <a:pt x="374990" y="314415"/>
                  </a:lnTo>
                  <a:lnTo>
                    <a:pt x="507679" y="308646"/>
                  </a:lnTo>
                  <a:lnTo>
                    <a:pt x="801903" y="282685"/>
                  </a:lnTo>
                  <a:lnTo>
                    <a:pt x="1159586" y="24518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49">
              <a:extLst>
                <a:ext uri="{FF2B5EF4-FFF2-40B4-BE49-F238E27FC236}">
                  <a16:creationId xmlns:a16="http://schemas.microsoft.com/office/drawing/2014/main" id="{C647496E-DF47-4EEE-8140-85CE453725F0}"/>
                </a:ext>
              </a:extLst>
            </p:cNvPr>
            <p:cNvSpPr/>
            <p:nvPr/>
          </p:nvSpPr>
          <p:spPr>
            <a:xfrm>
              <a:off x="3981450" y="4173539"/>
              <a:ext cx="2057400" cy="1285875"/>
            </a:xfrm>
            <a:custGeom>
              <a:avLst/>
              <a:gdLst>
                <a:gd name="connsiteX0" fmla="*/ 1031081 w 2057400"/>
                <a:gd name="connsiteY0" fmla="*/ 559594 h 1285875"/>
                <a:gd name="connsiteX1" fmla="*/ 1216819 w 2057400"/>
                <a:gd name="connsiteY1" fmla="*/ 411957 h 1285875"/>
                <a:gd name="connsiteX2" fmla="*/ 1357313 w 2057400"/>
                <a:gd name="connsiteY2" fmla="*/ 290513 h 1285875"/>
                <a:gd name="connsiteX3" fmla="*/ 1466850 w 2057400"/>
                <a:gd name="connsiteY3" fmla="*/ 185738 h 1285875"/>
                <a:gd name="connsiteX4" fmla="*/ 1559719 w 2057400"/>
                <a:gd name="connsiteY4" fmla="*/ 85725 h 1285875"/>
                <a:gd name="connsiteX5" fmla="*/ 1597819 w 2057400"/>
                <a:gd name="connsiteY5" fmla="*/ 35719 h 1285875"/>
                <a:gd name="connsiteX6" fmla="*/ 2057400 w 2057400"/>
                <a:gd name="connsiteY6" fmla="*/ 0 h 1285875"/>
                <a:gd name="connsiteX7" fmla="*/ 2040731 w 2057400"/>
                <a:gd name="connsiteY7" fmla="*/ 71438 h 1285875"/>
                <a:gd name="connsiteX8" fmla="*/ 2024063 w 2057400"/>
                <a:gd name="connsiteY8" fmla="*/ 95250 h 1285875"/>
                <a:gd name="connsiteX9" fmla="*/ 1988344 w 2057400"/>
                <a:gd name="connsiteY9" fmla="*/ 123825 h 1285875"/>
                <a:gd name="connsiteX10" fmla="*/ 1943100 w 2057400"/>
                <a:gd name="connsiteY10" fmla="*/ 150019 h 1285875"/>
                <a:gd name="connsiteX11" fmla="*/ 1902619 w 2057400"/>
                <a:gd name="connsiteY11" fmla="*/ 171450 h 1285875"/>
                <a:gd name="connsiteX12" fmla="*/ 1821656 w 2057400"/>
                <a:gd name="connsiteY12" fmla="*/ 242888 h 1285875"/>
                <a:gd name="connsiteX13" fmla="*/ 1647825 w 2057400"/>
                <a:gd name="connsiteY13" fmla="*/ 383382 h 1285875"/>
                <a:gd name="connsiteX14" fmla="*/ 1454944 w 2057400"/>
                <a:gd name="connsiteY14" fmla="*/ 531019 h 1285875"/>
                <a:gd name="connsiteX15" fmla="*/ 1354931 w 2057400"/>
                <a:gd name="connsiteY15" fmla="*/ 602457 h 1285875"/>
                <a:gd name="connsiteX16" fmla="*/ 1143000 w 2057400"/>
                <a:gd name="connsiteY16" fmla="*/ 745332 h 1285875"/>
                <a:gd name="connsiteX17" fmla="*/ 971550 w 2057400"/>
                <a:gd name="connsiteY17" fmla="*/ 842963 h 1285875"/>
                <a:gd name="connsiteX18" fmla="*/ 766763 w 2057400"/>
                <a:gd name="connsiteY18" fmla="*/ 954882 h 1285875"/>
                <a:gd name="connsiteX19" fmla="*/ 521494 w 2057400"/>
                <a:gd name="connsiteY19" fmla="*/ 1073944 h 1285875"/>
                <a:gd name="connsiteX20" fmla="*/ 307181 w 2057400"/>
                <a:gd name="connsiteY20" fmla="*/ 1173957 h 1285875"/>
                <a:gd name="connsiteX21" fmla="*/ 130969 w 2057400"/>
                <a:gd name="connsiteY21" fmla="*/ 1254919 h 1285875"/>
                <a:gd name="connsiteX22" fmla="*/ 50006 w 2057400"/>
                <a:gd name="connsiteY22" fmla="*/ 1285875 h 1285875"/>
                <a:gd name="connsiteX23" fmla="*/ 23813 w 2057400"/>
                <a:gd name="connsiteY23" fmla="*/ 1285875 h 1285875"/>
                <a:gd name="connsiteX24" fmla="*/ 4763 w 2057400"/>
                <a:gd name="connsiteY24" fmla="*/ 1278732 h 1285875"/>
                <a:gd name="connsiteX25" fmla="*/ 0 w 2057400"/>
                <a:gd name="connsiteY25" fmla="*/ 1262063 h 1285875"/>
                <a:gd name="connsiteX26" fmla="*/ 7144 w 2057400"/>
                <a:gd name="connsiteY26" fmla="*/ 1243013 h 1285875"/>
                <a:gd name="connsiteX27" fmla="*/ 28575 w 2057400"/>
                <a:gd name="connsiteY27" fmla="*/ 1221582 h 1285875"/>
                <a:gd name="connsiteX28" fmla="*/ 111919 w 2057400"/>
                <a:gd name="connsiteY28" fmla="*/ 1169194 h 1285875"/>
                <a:gd name="connsiteX29" fmla="*/ 319088 w 2057400"/>
                <a:gd name="connsiteY29" fmla="*/ 1042988 h 1285875"/>
                <a:gd name="connsiteX30" fmla="*/ 557213 w 2057400"/>
                <a:gd name="connsiteY30" fmla="*/ 890588 h 1285875"/>
                <a:gd name="connsiteX31" fmla="*/ 816769 w 2057400"/>
                <a:gd name="connsiteY31" fmla="*/ 714375 h 1285875"/>
                <a:gd name="connsiteX32" fmla="*/ 1031081 w 2057400"/>
                <a:gd name="connsiteY32" fmla="*/ 559594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57400" h="1285875">
                  <a:moveTo>
                    <a:pt x="1031081" y="559594"/>
                  </a:moveTo>
                  <a:lnTo>
                    <a:pt x="1216819" y="411957"/>
                  </a:lnTo>
                  <a:lnTo>
                    <a:pt x="1357313" y="290513"/>
                  </a:lnTo>
                  <a:lnTo>
                    <a:pt x="1466850" y="185738"/>
                  </a:lnTo>
                  <a:lnTo>
                    <a:pt x="1559719" y="85725"/>
                  </a:lnTo>
                  <a:lnTo>
                    <a:pt x="1597819" y="35719"/>
                  </a:lnTo>
                  <a:lnTo>
                    <a:pt x="2057400" y="0"/>
                  </a:lnTo>
                  <a:lnTo>
                    <a:pt x="2040731" y="71438"/>
                  </a:lnTo>
                  <a:lnTo>
                    <a:pt x="2024063" y="95250"/>
                  </a:lnTo>
                  <a:lnTo>
                    <a:pt x="1988344" y="123825"/>
                  </a:lnTo>
                  <a:lnTo>
                    <a:pt x="1943100" y="150019"/>
                  </a:lnTo>
                  <a:lnTo>
                    <a:pt x="1902619" y="171450"/>
                  </a:lnTo>
                  <a:cubicBezTo>
                    <a:pt x="1875584" y="195209"/>
                    <a:pt x="1847111" y="217444"/>
                    <a:pt x="1821656" y="242888"/>
                  </a:cubicBezTo>
                  <a:lnTo>
                    <a:pt x="1647825" y="383382"/>
                  </a:lnTo>
                  <a:lnTo>
                    <a:pt x="1454944" y="531019"/>
                  </a:lnTo>
                  <a:lnTo>
                    <a:pt x="1354931" y="602457"/>
                  </a:lnTo>
                  <a:lnTo>
                    <a:pt x="1143000" y="745332"/>
                  </a:lnTo>
                  <a:lnTo>
                    <a:pt x="971550" y="842963"/>
                  </a:lnTo>
                  <a:lnTo>
                    <a:pt x="766763" y="954882"/>
                  </a:lnTo>
                  <a:lnTo>
                    <a:pt x="521494" y="1073944"/>
                  </a:lnTo>
                  <a:lnTo>
                    <a:pt x="307181" y="1173957"/>
                  </a:lnTo>
                  <a:lnTo>
                    <a:pt x="130969" y="1254919"/>
                  </a:lnTo>
                  <a:lnTo>
                    <a:pt x="50006" y="1285875"/>
                  </a:lnTo>
                  <a:lnTo>
                    <a:pt x="23813" y="1285875"/>
                  </a:lnTo>
                  <a:lnTo>
                    <a:pt x="4763" y="1278732"/>
                  </a:lnTo>
                  <a:lnTo>
                    <a:pt x="0" y="1262063"/>
                  </a:lnTo>
                  <a:lnTo>
                    <a:pt x="7144" y="1243013"/>
                  </a:lnTo>
                  <a:lnTo>
                    <a:pt x="28575" y="1221582"/>
                  </a:lnTo>
                  <a:lnTo>
                    <a:pt x="111919" y="1169194"/>
                  </a:lnTo>
                  <a:lnTo>
                    <a:pt x="319088" y="1042988"/>
                  </a:lnTo>
                  <a:lnTo>
                    <a:pt x="557213" y="890588"/>
                  </a:lnTo>
                  <a:lnTo>
                    <a:pt x="816769" y="714375"/>
                  </a:lnTo>
                  <a:lnTo>
                    <a:pt x="1031081" y="5595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19">
              <a:extLst>
                <a:ext uri="{FF2B5EF4-FFF2-40B4-BE49-F238E27FC236}">
                  <a16:creationId xmlns:a16="http://schemas.microsoft.com/office/drawing/2014/main" id="{F04CA7CC-8287-41AD-A23C-D70C1136452F}"/>
                </a:ext>
              </a:extLst>
            </p:cNvPr>
            <p:cNvSpPr/>
            <p:nvPr/>
          </p:nvSpPr>
          <p:spPr>
            <a:xfrm>
              <a:off x="5081589" y="4751388"/>
              <a:ext cx="338137" cy="1382712"/>
            </a:xfrm>
            <a:custGeom>
              <a:avLst/>
              <a:gdLst>
                <a:gd name="connsiteX0" fmla="*/ 305735 w 339394"/>
                <a:gd name="connsiteY0" fmla="*/ 367443 h 1382820"/>
                <a:gd name="connsiteX1" fmla="*/ 291710 w 339394"/>
                <a:gd name="connsiteY1" fmla="*/ 552567 h 1382820"/>
                <a:gd name="connsiteX2" fmla="*/ 272076 w 339394"/>
                <a:gd name="connsiteY2" fmla="*/ 754520 h 1382820"/>
                <a:gd name="connsiteX3" fmla="*/ 272076 w 339394"/>
                <a:gd name="connsiteY3" fmla="*/ 813423 h 1382820"/>
                <a:gd name="connsiteX4" fmla="*/ 272076 w 339394"/>
                <a:gd name="connsiteY4" fmla="*/ 838668 h 1382820"/>
                <a:gd name="connsiteX5" fmla="*/ 288905 w 339394"/>
                <a:gd name="connsiteY5" fmla="*/ 863912 h 1382820"/>
                <a:gd name="connsiteX6" fmla="*/ 314149 w 339394"/>
                <a:gd name="connsiteY6" fmla="*/ 875131 h 1382820"/>
                <a:gd name="connsiteX7" fmla="*/ 339394 w 339394"/>
                <a:gd name="connsiteY7" fmla="*/ 1152817 h 1382820"/>
                <a:gd name="connsiteX8" fmla="*/ 311345 w 339394"/>
                <a:gd name="connsiteY8" fmla="*/ 1180866 h 1382820"/>
                <a:gd name="connsiteX9" fmla="*/ 291710 w 339394"/>
                <a:gd name="connsiteY9" fmla="*/ 1208915 h 1382820"/>
                <a:gd name="connsiteX10" fmla="*/ 258051 w 339394"/>
                <a:gd name="connsiteY10" fmla="*/ 1259404 h 1382820"/>
                <a:gd name="connsiteX11" fmla="*/ 221588 w 339394"/>
                <a:gd name="connsiteY11" fmla="*/ 1312697 h 1382820"/>
                <a:gd name="connsiteX12" fmla="*/ 187929 w 339394"/>
                <a:gd name="connsiteY12" fmla="*/ 1360380 h 1382820"/>
                <a:gd name="connsiteX13" fmla="*/ 165489 w 339394"/>
                <a:gd name="connsiteY13" fmla="*/ 1377210 h 1382820"/>
                <a:gd name="connsiteX14" fmla="*/ 140245 w 339394"/>
                <a:gd name="connsiteY14" fmla="*/ 1382820 h 1382820"/>
                <a:gd name="connsiteX15" fmla="*/ 123416 w 339394"/>
                <a:gd name="connsiteY15" fmla="*/ 1380015 h 1382820"/>
                <a:gd name="connsiteX16" fmla="*/ 103781 w 339394"/>
                <a:gd name="connsiteY16" fmla="*/ 1363185 h 1382820"/>
                <a:gd name="connsiteX17" fmla="*/ 81342 w 339394"/>
                <a:gd name="connsiteY17" fmla="*/ 1329526 h 1382820"/>
                <a:gd name="connsiteX18" fmla="*/ 64513 w 339394"/>
                <a:gd name="connsiteY18" fmla="*/ 1287453 h 1382820"/>
                <a:gd name="connsiteX19" fmla="*/ 47683 w 339394"/>
                <a:gd name="connsiteY19" fmla="*/ 1248184 h 1382820"/>
                <a:gd name="connsiteX20" fmla="*/ 25244 w 339394"/>
                <a:gd name="connsiteY20" fmla="*/ 1183671 h 1382820"/>
                <a:gd name="connsiteX21" fmla="*/ 5610 w 339394"/>
                <a:gd name="connsiteY21" fmla="*/ 1116353 h 1382820"/>
                <a:gd name="connsiteX22" fmla="*/ 0 w 339394"/>
                <a:gd name="connsiteY22" fmla="*/ 1071475 h 1382820"/>
                <a:gd name="connsiteX23" fmla="*/ 5610 w 339394"/>
                <a:gd name="connsiteY23" fmla="*/ 998547 h 1382820"/>
                <a:gd name="connsiteX24" fmla="*/ 16829 w 339394"/>
                <a:gd name="connsiteY24" fmla="*/ 953669 h 1382820"/>
                <a:gd name="connsiteX25" fmla="*/ 36464 w 339394"/>
                <a:gd name="connsiteY25" fmla="*/ 908790 h 1382820"/>
                <a:gd name="connsiteX26" fmla="*/ 53293 w 339394"/>
                <a:gd name="connsiteY26" fmla="*/ 880741 h 1382820"/>
                <a:gd name="connsiteX27" fmla="*/ 61708 w 339394"/>
                <a:gd name="connsiteY27" fmla="*/ 838668 h 1382820"/>
                <a:gd name="connsiteX28" fmla="*/ 84147 w 339394"/>
                <a:gd name="connsiteY28" fmla="*/ 701227 h 1382820"/>
                <a:gd name="connsiteX29" fmla="*/ 95367 w 339394"/>
                <a:gd name="connsiteY29" fmla="*/ 586226 h 1382820"/>
                <a:gd name="connsiteX30" fmla="*/ 117806 w 339394"/>
                <a:gd name="connsiteY30" fmla="*/ 451590 h 1382820"/>
                <a:gd name="connsiteX31" fmla="*/ 120611 w 339394"/>
                <a:gd name="connsiteY31" fmla="*/ 345004 h 1382820"/>
                <a:gd name="connsiteX32" fmla="*/ 112196 w 339394"/>
                <a:gd name="connsiteY32" fmla="*/ 263661 h 1382820"/>
                <a:gd name="connsiteX33" fmla="*/ 98172 w 339394"/>
                <a:gd name="connsiteY33" fmla="*/ 204758 h 1382820"/>
                <a:gd name="connsiteX34" fmla="*/ 84147 w 339394"/>
                <a:gd name="connsiteY34" fmla="*/ 168295 h 1382820"/>
                <a:gd name="connsiteX35" fmla="*/ 56098 w 339394"/>
                <a:gd name="connsiteY35" fmla="*/ 131831 h 1382820"/>
                <a:gd name="connsiteX36" fmla="*/ 263661 w 339394"/>
                <a:gd name="connsiteY36" fmla="*/ 0 h 1382820"/>
                <a:gd name="connsiteX37" fmla="*/ 291710 w 339394"/>
                <a:gd name="connsiteY37" fmla="*/ 42074 h 1382820"/>
                <a:gd name="connsiteX38" fmla="*/ 305735 w 339394"/>
                <a:gd name="connsiteY38" fmla="*/ 89757 h 1382820"/>
                <a:gd name="connsiteX39" fmla="*/ 314149 w 339394"/>
                <a:gd name="connsiteY39" fmla="*/ 159880 h 1382820"/>
                <a:gd name="connsiteX40" fmla="*/ 316954 w 339394"/>
                <a:gd name="connsiteY40" fmla="*/ 227198 h 1382820"/>
                <a:gd name="connsiteX41" fmla="*/ 305735 w 339394"/>
                <a:gd name="connsiteY41" fmla="*/ 367443 h 1382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39394" h="1382820">
                  <a:moveTo>
                    <a:pt x="305735" y="367443"/>
                  </a:moveTo>
                  <a:lnTo>
                    <a:pt x="291710" y="552567"/>
                  </a:lnTo>
                  <a:lnTo>
                    <a:pt x="272076" y="754520"/>
                  </a:lnTo>
                  <a:lnTo>
                    <a:pt x="272076" y="813423"/>
                  </a:lnTo>
                  <a:lnTo>
                    <a:pt x="272076" y="838668"/>
                  </a:lnTo>
                  <a:lnTo>
                    <a:pt x="288905" y="863912"/>
                  </a:lnTo>
                  <a:lnTo>
                    <a:pt x="314149" y="875131"/>
                  </a:lnTo>
                  <a:lnTo>
                    <a:pt x="339394" y="1152817"/>
                  </a:lnTo>
                  <a:lnTo>
                    <a:pt x="311345" y="1180866"/>
                  </a:lnTo>
                  <a:lnTo>
                    <a:pt x="291710" y="1208915"/>
                  </a:lnTo>
                  <a:lnTo>
                    <a:pt x="258051" y="1259404"/>
                  </a:lnTo>
                  <a:lnTo>
                    <a:pt x="221588" y="1312697"/>
                  </a:lnTo>
                  <a:lnTo>
                    <a:pt x="187929" y="1360380"/>
                  </a:lnTo>
                  <a:lnTo>
                    <a:pt x="165489" y="1377210"/>
                  </a:lnTo>
                  <a:lnTo>
                    <a:pt x="140245" y="1382820"/>
                  </a:lnTo>
                  <a:lnTo>
                    <a:pt x="123416" y="1380015"/>
                  </a:lnTo>
                  <a:lnTo>
                    <a:pt x="103781" y="1363185"/>
                  </a:lnTo>
                  <a:lnTo>
                    <a:pt x="81342" y="1329526"/>
                  </a:lnTo>
                  <a:lnTo>
                    <a:pt x="64513" y="1287453"/>
                  </a:lnTo>
                  <a:lnTo>
                    <a:pt x="47683" y="1248184"/>
                  </a:lnTo>
                  <a:lnTo>
                    <a:pt x="25244" y="1183671"/>
                  </a:lnTo>
                  <a:lnTo>
                    <a:pt x="5610" y="1116353"/>
                  </a:lnTo>
                  <a:lnTo>
                    <a:pt x="0" y="1071475"/>
                  </a:lnTo>
                  <a:lnTo>
                    <a:pt x="5610" y="998547"/>
                  </a:lnTo>
                  <a:lnTo>
                    <a:pt x="16829" y="953669"/>
                  </a:lnTo>
                  <a:lnTo>
                    <a:pt x="36464" y="908790"/>
                  </a:lnTo>
                  <a:lnTo>
                    <a:pt x="53293" y="880741"/>
                  </a:lnTo>
                  <a:lnTo>
                    <a:pt x="61708" y="838668"/>
                  </a:lnTo>
                  <a:lnTo>
                    <a:pt x="84147" y="701227"/>
                  </a:lnTo>
                  <a:lnTo>
                    <a:pt x="95367" y="586226"/>
                  </a:lnTo>
                  <a:lnTo>
                    <a:pt x="117806" y="451590"/>
                  </a:lnTo>
                  <a:lnTo>
                    <a:pt x="120611" y="345004"/>
                  </a:lnTo>
                  <a:lnTo>
                    <a:pt x="112196" y="263661"/>
                  </a:lnTo>
                  <a:lnTo>
                    <a:pt x="98172" y="204758"/>
                  </a:lnTo>
                  <a:lnTo>
                    <a:pt x="84147" y="168295"/>
                  </a:lnTo>
                  <a:lnTo>
                    <a:pt x="56098" y="131831"/>
                  </a:lnTo>
                  <a:lnTo>
                    <a:pt x="263661" y="0"/>
                  </a:lnTo>
                  <a:lnTo>
                    <a:pt x="291710" y="42074"/>
                  </a:lnTo>
                  <a:lnTo>
                    <a:pt x="305735" y="89757"/>
                  </a:lnTo>
                  <a:lnTo>
                    <a:pt x="314149" y="159880"/>
                  </a:lnTo>
                  <a:lnTo>
                    <a:pt x="316954" y="227198"/>
                  </a:lnTo>
                  <a:lnTo>
                    <a:pt x="305735" y="3674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51">
              <a:extLst>
                <a:ext uri="{FF2B5EF4-FFF2-40B4-BE49-F238E27FC236}">
                  <a16:creationId xmlns:a16="http://schemas.microsoft.com/office/drawing/2014/main" id="{C9F1DD22-67C2-4B1A-9DE5-D2D5DDCC51B0}"/>
                </a:ext>
              </a:extLst>
            </p:cNvPr>
            <p:cNvSpPr/>
            <p:nvPr/>
          </p:nvSpPr>
          <p:spPr>
            <a:xfrm>
              <a:off x="5351463" y="5240338"/>
              <a:ext cx="1035050" cy="696912"/>
            </a:xfrm>
            <a:custGeom>
              <a:avLst/>
              <a:gdLst>
                <a:gd name="connsiteX0" fmla="*/ 747712 w 1302544"/>
                <a:gd name="connsiteY0" fmla="*/ 209550 h 890588"/>
                <a:gd name="connsiteX1" fmla="*/ 535781 w 1302544"/>
                <a:gd name="connsiteY1" fmla="*/ 297657 h 890588"/>
                <a:gd name="connsiteX2" fmla="*/ 423862 w 1302544"/>
                <a:gd name="connsiteY2" fmla="*/ 342900 h 890588"/>
                <a:gd name="connsiteX3" fmla="*/ 381000 w 1302544"/>
                <a:gd name="connsiteY3" fmla="*/ 361950 h 890588"/>
                <a:gd name="connsiteX4" fmla="*/ 359569 w 1302544"/>
                <a:gd name="connsiteY4" fmla="*/ 371475 h 890588"/>
                <a:gd name="connsiteX5" fmla="*/ 342900 w 1302544"/>
                <a:gd name="connsiteY5" fmla="*/ 378619 h 890588"/>
                <a:gd name="connsiteX6" fmla="*/ 321469 w 1302544"/>
                <a:gd name="connsiteY6" fmla="*/ 381000 h 890588"/>
                <a:gd name="connsiteX7" fmla="*/ 295275 w 1302544"/>
                <a:gd name="connsiteY7" fmla="*/ 373857 h 890588"/>
                <a:gd name="connsiteX8" fmla="*/ 276225 w 1302544"/>
                <a:gd name="connsiteY8" fmla="*/ 357188 h 890588"/>
                <a:gd name="connsiteX9" fmla="*/ 266700 w 1302544"/>
                <a:gd name="connsiteY9" fmla="*/ 338138 h 890588"/>
                <a:gd name="connsiteX10" fmla="*/ 261937 w 1302544"/>
                <a:gd name="connsiteY10" fmla="*/ 276225 h 890588"/>
                <a:gd name="connsiteX11" fmla="*/ 57150 w 1302544"/>
                <a:gd name="connsiteY11" fmla="*/ 371475 h 890588"/>
                <a:gd name="connsiteX12" fmla="*/ 26194 w 1302544"/>
                <a:gd name="connsiteY12" fmla="*/ 440532 h 890588"/>
                <a:gd name="connsiteX13" fmla="*/ 16669 w 1302544"/>
                <a:gd name="connsiteY13" fmla="*/ 471488 h 890588"/>
                <a:gd name="connsiteX14" fmla="*/ 0 w 1302544"/>
                <a:gd name="connsiteY14" fmla="*/ 564357 h 890588"/>
                <a:gd name="connsiteX15" fmla="*/ 2381 w 1302544"/>
                <a:gd name="connsiteY15" fmla="*/ 607219 h 890588"/>
                <a:gd name="connsiteX16" fmla="*/ 11906 w 1302544"/>
                <a:gd name="connsiteY16" fmla="*/ 661988 h 890588"/>
                <a:gd name="connsiteX17" fmla="*/ 35719 w 1302544"/>
                <a:gd name="connsiteY17" fmla="*/ 731044 h 890588"/>
                <a:gd name="connsiteX18" fmla="*/ 59531 w 1302544"/>
                <a:gd name="connsiteY18" fmla="*/ 785813 h 890588"/>
                <a:gd name="connsiteX19" fmla="*/ 71437 w 1302544"/>
                <a:gd name="connsiteY19" fmla="*/ 816769 h 890588"/>
                <a:gd name="connsiteX20" fmla="*/ 85725 w 1302544"/>
                <a:gd name="connsiteY20" fmla="*/ 852488 h 890588"/>
                <a:gd name="connsiteX21" fmla="*/ 100012 w 1302544"/>
                <a:gd name="connsiteY21" fmla="*/ 873919 h 890588"/>
                <a:gd name="connsiteX22" fmla="*/ 114300 w 1302544"/>
                <a:gd name="connsiteY22" fmla="*/ 885825 h 890588"/>
                <a:gd name="connsiteX23" fmla="*/ 126206 w 1302544"/>
                <a:gd name="connsiteY23" fmla="*/ 890588 h 890588"/>
                <a:gd name="connsiteX24" fmla="*/ 147637 w 1302544"/>
                <a:gd name="connsiteY24" fmla="*/ 888207 h 890588"/>
                <a:gd name="connsiteX25" fmla="*/ 166687 w 1302544"/>
                <a:gd name="connsiteY25" fmla="*/ 878682 h 890588"/>
                <a:gd name="connsiteX26" fmla="*/ 183356 w 1302544"/>
                <a:gd name="connsiteY26" fmla="*/ 862013 h 890588"/>
                <a:gd name="connsiteX27" fmla="*/ 207169 w 1302544"/>
                <a:gd name="connsiteY27" fmla="*/ 835819 h 890588"/>
                <a:gd name="connsiteX28" fmla="*/ 247650 w 1302544"/>
                <a:gd name="connsiteY28" fmla="*/ 781050 h 890588"/>
                <a:gd name="connsiteX29" fmla="*/ 307181 w 1302544"/>
                <a:gd name="connsiteY29" fmla="*/ 695325 h 890588"/>
                <a:gd name="connsiteX30" fmla="*/ 330994 w 1302544"/>
                <a:gd name="connsiteY30" fmla="*/ 676275 h 890588"/>
                <a:gd name="connsiteX31" fmla="*/ 557212 w 1302544"/>
                <a:gd name="connsiteY31" fmla="*/ 528638 h 890588"/>
                <a:gd name="connsiteX32" fmla="*/ 835819 w 1302544"/>
                <a:gd name="connsiteY32" fmla="*/ 347663 h 890588"/>
                <a:gd name="connsiteX33" fmla="*/ 1095375 w 1302544"/>
                <a:gd name="connsiteY33" fmla="*/ 178594 h 890588"/>
                <a:gd name="connsiteX34" fmla="*/ 1254919 w 1302544"/>
                <a:gd name="connsiteY34" fmla="*/ 76200 h 890588"/>
                <a:gd name="connsiteX35" fmla="*/ 1283494 w 1302544"/>
                <a:gd name="connsiteY35" fmla="*/ 57150 h 890588"/>
                <a:gd name="connsiteX36" fmla="*/ 1300162 w 1302544"/>
                <a:gd name="connsiteY36" fmla="*/ 33338 h 890588"/>
                <a:gd name="connsiteX37" fmla="*/ 1302544 w 1302544"/>
                <a:gd name="connsiteY37" fmla="*/ 19050 h 890588"/>
                <a:gd name="connsiteX38" fmla="*/ 1297781 w 1302544"/>
                <a:gd name="connsiteY38" fmla="*/ 9525 h 890588"/>
                <a:gd name="connsiteX39" fmla="*/ 1288256 w 1302544"/>
                <a:gd name="connsiteY39" fmla="*/ 2382 h 890588"/>
                <a:gd name="connsiteX40" fmla="*/ 1257300 w 1302544"/>
                <a:gd name="connsiteY40" fmla="*/ 0 h 890588"/>
                <a:gd name="connsiteX41" fmla="*/ 1226344 w 1302544"/>
                <a:gd name="connsiteY41" fmla="*/ 7144 h 890588"/>
                <a:gd name="connsiteX42" fmla="*/ 1047750 w 1302544"/>
                <a:gd name="connsiteY42" fmla="*/ 80963 h 890588"/>
                <a:gd name="connsiteX43" fmla="*/ 747712 w 1302544"/>
                <a:gd name="connsiteY43" fmla="*/ 209550 h 890588"/>
                <a:gd name="connsiteX0" fmla="*/ 747712 w 1302544"/>
                <a:gd name="connsiteY0" fmla="*/ 209550 h 890588"/>
                <a:gd name="connsiteX1" fmla="*/ 535781 w 1302544"/>
                <a:gd name="connsiteY1" fmla="*/ 297657 h 890588"/>
                <a:gd name="connsiteX2" fmla="*/ 423862 w 1302544"/>
                <a:gd name="connsiteY2" fmla="*/ 342900 h 890588"/>
                <a:gd name="connsiteX3" fmla="*/ 381000 w 1302544"/>
                <a:gd name="connsiteY3" fmla="*/ 361950 h 890588"/>
                <a:gd name="connsiteX4" fmla="*/ 359569 w 1302544"/>
                <a:gd name="connsiteY4" fmla="*/ 371475 h 890588"/>
                <a:gd name="connsiteX5" fmla="*/ 342900 w 1302544"/>
                <a:gd name="connsiteY5" fmla="*/ 378619 h 890588"/>
                <a:gd name="connsiteX6" fmla="*/ 321469 w 1302544"/>
                <a:gd name="connsiteY6" fmla="*/ 381000 h 890588"/>
                <a:gd name="connsiteX7" fmla="*/ 295275 w 1302544"/>
                <a:gd name="connsiteY7" fmla="*/ 373857 h 890588"/>
                <a:gd name="connsiteX8" fmla="*/ 276225 w 1302544"/>
                <a:gd name="connsiteY8" fmla="*/ 357188 h 890588"/>
                <a:gd name="connsiteX9" fmla="*/ 266700 w 1302544"/>
                <a:gd name="connsiteY9" fmla="*/ 338138 h 890588"/>
                <a:gd name="connsiteX10" fmla="*/ 57150 w 1302544"/>
                <a:gd name="connsiteY10" fmla="*/ 371475 h 890588"/>
                <a:gd name="connsiteX11" fmla="*/ 26194 w 1302544"/>
                <a:gd name="connsiteY11" fmla="*/ 440532 h 890588"/>
                <a:gd name="connsiteX12" fmla="*/ 16669 w 1302544"/>
                <a:gd name="connsiteY12" fmla="*/ 471488 h 890588"/>
                <a:gd name="connsiteX13" fmla="*/ 0 w 1302544"/>
                <a:gd name="connsiteY13" fmla="*/ 564357 h 890588"/>
                <a:gd name="connsiteX14" fmla="*/ 2381 w 1302544"/>
                <a:gd name="connsiteY14" fmla="*/ 607219 h 890588"/>
                <a:gd name="connsiteX15" fmla="*/ 11906 w 1302544"/>
                <a:gd name="connsiteY15" fmla="*/ 661988 h 890588"/>
                <a:gd name="connsiteX16" fmla="*/ 35719 w 1302544"/>
                <a:gd name="connsiteY16" fmla="*/ 731044 h 890588"/>
                <a:gd name="connsiteX17" fmla="*/ 59531 w 1302544"/>
                <a:gd name="connsiteY17" fmla="*/ 785813 h 890588"/>
                <a:gd name="connsiteX18" fmla="*/ 71437 w 1302544"/>
                <a:gd name="connsiteY18" fmla="*/ 816769 h 890588"/>
                <a:gd name="connsiteX19" fmla="*/ 85725 w 1302544"/>
                <a:gd name="connsiteY19" fmla="*/ 852488 h 890588"/>
                <a:gd name="connsiteX20" fmla="*/ 100012 w 1302544"/>
                <a:gd name="connsiteY20" fmla="*/ 873919 h 890588"/>
                <a:gd name="connsiteX21" fmla="*/ 114300 w 1302544"/>
                <a:gd name="connsiteY21" fmla="*/ 885825 h 890588"/>
                <a:gd name="connsiteX22" fmla="*/ 126206 w 1302544"/>
                <a:gd name="connsiteY22" fmla="*/ 890588 h 890588"/>
                <a:gd name="connsiteX23" fmla="*/ 147637 w 1302544"/>
                <a:gd name="connsiteY23" fmla="*/ 888207 h 890588"/>
                <a:gd name="connsiteX24" fmla="*/ 166687 w 1302544"/>
                <a:gd name="connsiteY24" fmla="*/ 878682 h 890588"/>
                <a:gd name="connsiteX25" fmla="*/ 183356 w 1302544"/>
                <a:gd name="connsiteY25" fmla="*/ 862013 h 890588"/>
                <a:gd name="connsiteX26" fmla="*/ 207169 w 1302544"/>
                <a:gd name="connsiteY26" fmla="*/ 835819 h 890588"/>
                <a:gd name="connsiteX27" fmla="*/ 247650 w 1302544"/>
                <a:gd name="connsiteY27" fmla="*/ 781050 h 890588"/>
                <a:gd name="connsiteX28" fmla="*/ 307181 w 1302544"/>
                <a:gd name="connsiteY28" fmla="*/ 695325 h 890588"/>
                <a:gd name="connsiteX29" fmla="*/ 330994 w 1302544"/>
                <a:gd name="connsiteY29" fmla="*/ 676275 h 890588"/>
                <a:gd name="connsiteX30" fmla="*/ 557212 w 1302544"/>
                <a:gd name="connsiteY30" fmla="*/ 528638 h 890588"/>
                <a:gd name="connsiteX31" fmla="*/ 835819 w 1302544"/>
                <a:gd name="connsiteY31" fmla="*/ 347663 h 890588"/>
                <a:gd name="connsiteX32" fmla="*/ 1095375 w 1302544"/>
                <a:gd name="connsiteY32" fmla="*/ 178594 h 890588"/>
                <a:gd name="connsiteX33" fmla="*/ 1254919 w 1302544"/>
                <a:gd name="connsiteY33" fmla="*/ 76200 h 890588"/>
                <a:gd name="connsiteX34" fmla="*/ 1283494 w 1302544"/>
                <a:gd name="connsiteY34" fmla="*/ 57150 h 890588"/>
                <a:gd name="connsiteX35" fmla="*/ 1300162 w 1302544"/>
                <a:gd name="connsiteY35" fmla="*/ 33338 h 890588"/>
                <a:gd name="connsiteX36" fmla="*/ 1302544 w 1302544"/>
                <a:gd name="connsiteY36" fmla="*/ 19050 h 890588"/>
                <a:gd name="connsiteX37" fmla="*/ 1297781 w 1302544"/>
                <a:gd name="connsiteY37" fmla="*/ 9525 h 890588"/>
                <a:gd name="connsiteX38" fmla="*/ 1288256 w 1302544"/>
                <a:gd name="connsiteY38" fmla="*/ 2382 h 890588"/>
                <a:gd name="connsiteX39" fmla="*/ 1257300 w 1302544"/>
                <a:gd name="connsiteY39" fmla="*/ 0 h 890588"/>
                <a:gd name="connsiteX40" fmla="*/ 1226344 w 1302544"/>
                <a:gd name="connsiteY40" fmla="*/ 7144 h 890588"/>
                <a:gd name="connsiteX41" fmla="*/ 1047750 w 1302544"/>
                <a:gd name="connsiteY41" fmla="*/ 80963 h 890588"/>
                <a:gd name="connsiteX42" fmla="*/ 747712 w 1302544"/>
                <a:gd name="connsiteY42" fmla="*/ 209550 h 890588"/>
                <a:gd name="connsiteX0" fmla="*/ 747712 w 1302544"/>
                <a:gd name="connsiteY0" fmla="*/ 209550 h 890588"/>
                <a:gd name="connsiteX1" fmla="*/ 535781 w 1302544"/>
                <a:gd name="connsiteY1" fmla="*/ 297657 h 890588"/>
                <a:gd name="connsiteX2" fmla="*/ 423862 w 1302544"/>
                <a:gd name="connsiteY2" fmla="*/ 342900 h 890588"/>
                <a:gd name="connsiteX3" fmla="*/ 381000 w 1302544"/>
                <a:gd name="connsiteY3" fmla="*/ 361950 h 890588"/>
                <a:gd name="connsiteX4" fmla="*/ 359569 w 1302544"/>
                <a:gd name="connsiteY4" fmla="*/ 371475 h 890588"/>
                <a:gd name="connsiteX5" fmla="*/ 342900 w 1302544"/>
                <a:gd name="connsiteY5" fmla="*/ 378619 h 890588"/>
                <a:gd name="connsiteX6" fmla="*/ 321469 w 1302544"/>
                <a:gd name="connsiteY6" fmla="*/ 381000 h 890588"/>
                <a:gd name="connsiteX7" fmla="*/ 295275 w 1302544"/>
                <a:gd name="connsiteY7" fmla="*/ 373857 h 890588"/>
                <a:gd name="connsiteX8" fmla="*/ 276225 w 1302544"/>
                <a:gd name="connsiteY8" fmla="*/ 357188 h 890588"/>
                <a:gd name="connsiteX9" fmla="*/ 266700 w 1302544"/>
                <a:gd name="connsiteY9" fmla="*/ 338138 h 890588"/>
                <a:gd name="connsiteX10" fmla="*/ 26194 w 1302544"/>
                <a:gd name="connsiteY10" fmla="*/ 440532 h 890588"/>
                <a:gd name="connsiteX11" fmla="*/ 16669 w 1302544"/>
                <a:gd name="connsiteY11" fmla="*/ 471488 h 890588"/>
                <a:gd name="connsiteX12" fmla="*/ 0 w 1302544"/>
                <a:gd name="connsiteY12" fmla="*/ 564357 h 890588"/>
                <a:gd name="connsiteX13" fmla="*/ 2381 w 1302544"/>
                <a:gd name="connsiteY13" fmla="*/ 607219 h 890588"/>
                <a:gd name="connsiteX14" fmla="*/ 11906 w 1302544"/>
                <a:gd name="connsiteY14" fmla="*/ 661988 h 890588"/>
                <a:gd name="connsiteX15" fmla="*/ 35719 w 1302544"/>
                <a:gd name="connsiteY15" fmla="*/ 731044 h 890588"/>
                <a:gd name="connsiteX16" fmla="*/ 59531 w 1302544"/>
                <a:gd name="connsiteY16" fmla="*/ 785813 h 890588"/>
                <a:gd name="connsiteX17" fmla="*/ 71437 w 1302544"/>
                <a:gd name="connsiteY17" fmla="*/ 816769 h 890588"/>
                <a:gd name="connsiteX18" fmla="*/ 85725 w 1302544"/>
                <a:gd name="connsiteY18" fmla="*/ 852488 h 890588"/>
                <a:gd name="connsiteX19" fmla="*/ 100012 w 1302544"/>
                <a:gd name="connsiteY19" fmla="*/ 873919 h 890588"/>
                <a:gd name="connsiteX20" fmla="*/ 114300 w 1302544"/>
                <a:gd name="connsiteY20" fmla="*/ 885825 h 890588"/>
                <a:gd name="connsiteX21" fmla="*/ 126206 w 1302544"/>
                <a:gd name="connsiteY21" fmla="*/ 890588 h 890588"/>
                <a:gd name="connsiteX22" fmla="*/ 147637 w 1302544"/>
                <a:gd name="connsiteY22" fmla="*/ 888207 h 890588"/>
                <a:gd name="connsiteX23" fmla="*/ 166687 w 1302544"/>
                <a:gd name="connsiteY23" fmla="*/ 878682 h 890588"/>
                <a:gd name="connsiteX24" fmla="*/ 183356 w 1302544"/>
                <a:gd name="connsiteY24" fmla="*/ 862013 h 890588"/>
                <a:gd name="connsiteX25" fmla="*/ 207169 w 1302544"/>
                <a:gd name="connsiteY25" fmla="*/ 835819 h 890588"/>
                <a:gd name="connsiteX26" fmla="*/ 247650 w 1302544"/>
                <a:gd name="connsiteY26" fmla="*/ 781050 h 890588"/>
                <a:gd name="connsiteX27" fmla="*/ 307181 w 1302544"/>
                <a:gd name="connsiteY27" fmla="*/ 695325 h 890588"/>
                <a:gd name="connsiteX28" fmla="*/ 330994 w 1302544"/>
                <a:gd name="connsiteY28" fmla="*/ 676275 h 890588"/>
                <a:gd name="connsiteX29" fmla="*/ 557212 w 1302544"/>
                <a:gd name="connsiteY29" fmla="*/ 528638 h 890588"/>
                <a:gd name="connsiteX30" fmla="*/ 835819 w 1302544"/>
                <a:gd name="connsiteY30" fmla="*/ 347663 h 890588"/>
                <a:gd name="connsiteX31" fmla="*/ 1095375 w 1302544"/>
                <a:gd name="connsiteY31" fmla="*/ 178594 h 890588"/>
                <a:gd name="connsiteX32" fmla="*/ 1254919 w 1302544"/>
                <a:gd name="connsiteY32" fmla="*/ 76200 h 890588"/>
                <a:gd name="connsiteX33" fmla="*/ 1283494 w 1302544"/>
                <a:gd name="connsiteY33" fmla="*/ 57150 h 890588"/>
                <a:gd name="connsiteX34" fmla="*/ 1300162 w 1302544"/>
                <a:gd name="connsiteY34" fmla="*/ 33338 h 890588"/>
                <a:gd name="connsiteX35" fmla="*/ 1302544 w 1302544"/>
                <a:gd name="connsiteY35" fmla="*/ 19050 h 890588"/>
                <a:gd name="connsiteX36" fmla="*/ 1297781 w 1302544"/>
                <a:gd name="connsiteY36" fmla="*/ 9525 h 890588"/>
                <a:gd name="connsiteX37" fmla="*/ 1288256 w 1302544"/>
                <a:gd name="connsiteY37" fmla="*/ 2382 h 890588"/>
                <a:gd name="connsiteX38" fmla="*/ 1257300 w 1302544"/>
                <a:gd name="connsiteY38" fmla="*/ 0 h 890588"/>
                <a:gd name="connsiteX39" fmla="*/ 1226344 w 1302544"/>
                <a:gd name="connsiteY39" fmla="*/ 7144 h 890588"/>
                <a:gd name="connsiteX40" fmla="*/ 1047750 w 1302544"/>
                <a:gd name="connsiteY40" fmla="*/ 80963 h 890588"/>
                <a:gd name="connsiteX41" fmla="*/ 747712 w 1302544"/>
                <a:gd name="connsiteY41" fmla="*/ 209550 h 890588"/>
                <a:gd name="connsiteX0" fmla="*/ 16669 w 1302544"/>
                <a:gd name="connsiteY0" fmla="*/ 471488 h 890588"/>
                <a:gd name="connsiteX1" fmla="*/ 0 w 1302544"/>
                <a:gd name="connsiteY1" fmla="*/ 564357 h 890588"/>
                <a:gd name="connsiteX2" fmla="*/ 2381 w 1302544"/>
                <a:gd name="connsiteY2" fmla="*/ 607219 h 890588"/>
                <a:gd name="connsiteX3" fmla="*/ 11906 w 1302544"/>
                <a:gd name="connsiteY3" fmla="*/ 661988 h 890588"/>
                <a:gd name="connsiteX4" fmla="*/ 35719 w 1302544"/>
                <a:gd name="connsiteY4" fmla="*/ 731044 h 890588"/>
                <a:gd name="connsiteX5" fmla="*/ 59531 w 1302544"/>
                <a:gd name="connsiteY5" fmla="*/ 785813 h 890588"/>
                <a:gd name="connsiteX6" fmla="*/ 71437 w 1302544"/>
                <a:gd name="connsiteY6" fmla="*/ 816769 h 890588"/>
                <a:gd name="connsiteX7" fmla="*/ 85725 w 1302544"/>
                <a:gd name="connsiteY7" fmla="*/ 852488 h 890588"/>
                <a:gd name="connsiteX8" fmla="*/ 100012 w 1302544"/>
                <a:gd name="connsiteY8" fmla="*/ 873919 h 890588"/>
                <a:gd name="connsiteX9" fmla="*/ 114300 w 1302544"/>
                <a:gd name="connsiteY9" fmla="*/ 885825 h 890588"/>
                <a:gd name="connsiteX10" fmla="*/ 126206 w 1302544"/>
                <a:gd name="connsiteY10" fmla="*/ 890588 h 890588"/>
                <a:gd name="connsiteX11" fmla="*/ 147637 w 1302544"/>
                <a:gd name="connsiteY11" fmla="*/ 888207 h 890588"/>
                <a:gd name="connsiteX12" fmla="*/ 166687 w 1302544"/>
                <a:gd name="connsiteY12" fmla="*/ 878682 h 890588"/>
                <a:gd name="connsiteX13" fmla="*/ 183356 w 1302544"/>
                <a:gd name="connsiteY13" fmla="*/ 862013 h 890588"/>
                <a:gd name="connsiteX14" fmla="*/ 207169 w 1302544"/>
                <a:gd name="connsiteY14" fmla="*/ 835819 h 890588"/>
                <a:gd name="connsiteX15" fmla="*/ 247650 w 1302544"/>
                <a:gd name="connsiteY15" fmla="*/ 781050 h 890588"/>
                <a:gd name="connsiteX16" fmla="*/ 307181 w 1302544"/>
                <a:gd name="connsiteY16" fmla="*/ 695325 h 890588"/>
                <a:gd name="connsiteX17" fmla="*/ 330994 w 1302544"/>
                <a:gd name="connsiteY17" fmla="*/ 676275 h 890588"/>
                <a:gd name="connsiteX18" fmla="*/ 557212 w 1302544"/>
                <a:gd name="connsiteY18" fmla="*/ 528638 h 890588"/>
                <a:gd name="connsiteX19" fmla="*/ 835819 w 1302544"/>
                <a:gd name="connsiteY19" fmla="*/ 347663 h 890588"/>
                <a:gd name="connsiteX20" fmla="*/ 1095375 w 1302544"/>
                <a:gd name="connsiteY20" fmla="*/ 178594 h 890588"/>
                <a:gd name="connsiteX21" fmla="*/ 1254919 w 1302544"/>
                <a:gd name="connsiteY21" fmla="*/ 76200 h 890588"/>
                <a:gd name="connsiteX22" fmla="*/ 1283494 w 1302544"/>
                <a:gd name="connsiteY22" fmla="*/ 57150 h 890588"/>
                <a:gd name="connsiteX23" fmla="*/ 1300162 w 1302544"/>
                <a:gd name="connsiteY23" fmla="*/ 33338 h 890588"/>
                <a:gd name="connsiteX24" fmla="*/ 1302544 w 1302544"/>
                <a:gd name="connsiteY24" fmla="*/ 19050 h 890588"/>
                <a:gd name="connsiteX25" fmla="*/ 1297781 w 1302544"/>
                <a:gd name="connsiteY25" fmla="*/ 9525 h 890588"/>
                <a:gd name="connsiteX26" fmla="*/ 1288256 w 1302544"/>
                <a:gd name="connsiteY26" fmla="*/ 2382 h 890588"/>
                <a:gd name="connsiteX27" fmla="*/ 1257300 w 1302544"/>
                <a:gd name="connsiteY27" fmla="*/ 0 h 890588"/>
                <a:gd name="connsiteX28" fmla="*/ 1226344 w 1302544"/>
                <a:gd name="connsiteY28" fmla="*/ 7144 h 890588"/>
                <a:gd name="connsiteX29" fmla="*/ 1047750 w 1302544"/>
                <a:gd name="connsiteY29" fmla="*/ 80963 h 890588"/>
                <a:gd name="connsiteX30" fmla="*/ 747712 w 1302544"/>
                <a:gd name="connsiteY30" fmla="*/ 209550 h 890588"/>
                <a:gd name="connsiteX31" fmla="*/ 535781 w 1302544"/>
                <a:gd name="connsiteY31" fmla="*/ 297657 h 890588"/>
                <a:gd name="connsiteX32" fmla="*/ 423862 w 1302544"/>
                <a:gd name="connsiteY32" fmla="*/ 342900 h 890588"/>
                <a:gd name="connsiteX33" fmla="*/ 381000 w 1302544"/>
                <a:gd name="connsiteY33" fmla="*/ 361950 h 890588"/>
                <a:gd name="connsiteX34" fmla="*/ 359569 w 1302544"/>
                <a:gd name="connsiteY34" fmla="*/ 371475 h 890588"/>
                <a:gd name="connsiteX35" fmla="*/ 342900 w 1302544"/>
                <a:gd name="connsiteY35" fmla="*/ 378619 h 890588"/>
                <a:gd name="connsiteX36" fmla="*/ 321469 w 1302544"/>
                <a:gd name="connsiteY36" fmla="*/ 381000 h 890588"/>
                <a:gd name="connsiteX37" fmla="*/ 295275 w 1302544"/>
                <a:gd name="connsiteY37" fmla="*/ 373857 h 890588"/>
                <a:gd name="connsiteX38" fmla="*/ 276225 w 1302544"/>
                <a:gd name="connsiteY38" fmla="*/ 357188 h 890588"/>
                <a:gd name="connsiteX39" fmla="*/ 266700 w 1302544"/>
                <a:gd name="connsiteY39" fmla="*/ 338138 h 890588"/>
                <a:gd name="connsiteX40" fmla="*/ 117690 w 1302544"/>
                <a:gd name="connsiteY40" fmla="*/ 531809 h 890588"/>
                <a:gd name="connsiteX0" fmla="*/ 0 w 1302544"/>
                <a:gd name="connsiteY0" fmla="*/ 564357 h 890588"/>
                <a:gd name="connsiteX1" fmla="*/ 2381 w 1302544"/>
                <a:gd name="connsiteY1" fmla="*/ 607219 h 890588"/>
                <a:gd name="connsiteX2" fmla="*/ 11906 w 1302544"/>
                <a:gd name="connsiteY2" fmla="*/ 661988 h 890588"/>
                <a:gd name="connsiteX3" fmla="*/ 35719 w 1302544"/>
                <a:gd name="connsiteY3" fmla="*/ 731044 h 890588"/>
                <a:gd name="connsiteX4" fmla="*/ 59531 w 1302544"/>
                <a:gd name="connsiteY4" fmla="*/ 785813 h 890588"/>
                <a:gd name="connsiteX5" fmla="*/ 71437 w 1302544"/>
                <a:gd name="connsiteY5" fmla="*/ 816769 h 890588"/>
                <a:gd name="connsiteX6" fmla="*/ 85725 w 1302544"/>
                <a:gd name="connsiteY6" fmla="*/ 852488 h 890588"/>
                <a:gd name="connsiteX7" fmla="*/ 100012 w 1302544"/>
                <a:gd name="connsiteY7" fmla="*/ 873919 h 890588"/>
                <a:gd name="connsiteX8" fmla="*/ 114300 w 1302544"/>
                <a:gd name="connsiteY8" fmla="*/ 885825 h 890588"/>
                <a:gd name="connsiteX9" fmla="*/ 126206 w 1302544"/>
                <a:gd name="connsiteY9" fmla="*/ 890588 h 890588"/>
                <a:gd name="connsiteX10" fmla="*/ 147637 w 1302544"/>
                <a:gd name="connsiteY10" fmla="*/ 888207 h 890588"/>
                <a:gd name="connsiteX11" fmla="*/ 166687 w 1302544"/>
                <a:gd name="connsiteY11" fmla="*/ 878682 h 890588"/>
                <a:gd name="connsiteX12" fmla="*/ 183356 w 1302544"/>
                <a:gd name="connsiteY12" fmla="*/ 862013 h 890588"/>
                <a:gd name="connsiteX13" fmla="*/ 207169 w 1302544"/>
                <a:gd name="connsiteY13" fmla="*/ 835819 h 890588"/>
                <a:gd name="connsiteX14" fmla="*/ 247650 w 1302544"/>
                <a:gd name="connsiteY14" fmla="*/ 781050 h 890588"/>
                <a:gd name="connsiteX15" fmla="*/ 307181 w 1302544"/>
                <a:gd name="connsiteY15" fmla="*/ 695325 h 890588"/>
                <a:gd name="connsiteX16" fmla="*/ 330994 w 1302544"/>
                <a:gd name="connsiteY16" fmla="*/ 676275 h 890588"/>
                <a:gd name="connsiteX17" fmla="*/ 557212 w 1302544"/>
                <a:gd name="connsiteY17" fmla="*/ 528638 h 890588"/>
                <a:gd name="connsiteX18" fmla="*/ 835819 w 1302544"/>
                <a:gd name="connsiteY18" fmla="*/ 347663 h 890588"/>
                <a:gd name="connsiteX19" fmla="*/ 1095375 w 1302544"/>
                <a:gd name="connsiteY19" fmla="*/ 178594 h 890588"/>
                <a:gd name="connsiteX20" fmla="*/ 1254919 w 1302544"/>
                <a:gd name="connsiteY20" fmla="*/ 76200 h 890588"/>
                <a:gd name="connsiteX21" fmla="*/ 1283494 w 1302544"/>
                <a:gd name="connsiteY21" fmla="*/ 57150 h 890588"/>
                <a:gd name="connsiteX22" fmla="*/ 1300162 w 1302544"/>
                <a:gd name="connsiteY22" fmla="*/ 33338 h 890588"/>
                <a:gd name="connsiteX23" fmla="*/ 1302544 w 1302544"/>
                <a:gd name="connsiteY23" fmla="*/ 19050 h 890588"/>
                <a:gd name="connsiteX24" fmla="*/ 1297781 w 1302544"/>
                <a:gd name="connsiteY24" fmla="*/ 9525 h 890588"/>
                <a:gd name="connsiteX25" fmla="*/ 1288256 w 1302544"/>
                <a:gd name="connsiteY25" fmla="*/ 2382 h 890588"/>
                <a:gd name="connsiteX26" fmla="*/ 1257300 w 1302544"/>
                <a:gd name="connsiteY26" fmla="*/ 0 h 890588"/>
                <a:gd name="connsiteX27" fmla="*/ 1226344 w 1302544"/>
                <a:gd name="connsiteY27" fmla="*/ 7144 h 890588"/>
                <a:gd name="connsiteX28" fmla="*/ 1047750 w 1302544"/>
                <a:gd name="connsiteY28" fmla="*/ 80963 h 890588"/>
                <a:gd name="connsiteX29" fmla="*/ 747712 w 1302544"/>
                <a:gd name="connsiteY29" fmla="*/ 209550 h 890588"/>
                <a:gd name="connsiteX30" fmla="*/ 535781 w 1302544"/>
                <a:gd name="connsiteY30" fmla="*/ 297657 h 890588"/>
                <a:gd name="connsiteX31" fmla="*/ 423862 w 1302544"/>
                <a:gd name="connsiteY31" fmla="*/ 342900 h 890588"/>
                <a:gd name="connsiteX32" fmla="*/ 381000 w 1302544"/>
                <a:gd name="connsiteY32" fmla="*/ 361950 h 890588"/>
                <a:gd name="connsiteX33" fmla="*/ 359569 w 1302544"/>
                <a:gd name="connsiteY33" fmla="*/ 371475 h 890588"/>
                <a:gd name="connsiteX34" fmla="*/ 342900 w 1302544"/>
                <a:gd name="connsiteY34" fmla="*/ 378619 h 890588"/>
                <a:gd name="connsiteX35" fmla="*/ 321469 w 1302544"/>
                <a:gd name="connsiteY35" fmla="*/ 381000 h 890588"/>
                <a:gd name="connsiteX36" fmla="*/ 295275 w 1302544"/>
                <a:gd name="connsiteY36" fmla="*/ 373857 h 890588"/>
                <a:gd name="connsiteX37" fmla="*/ 276225 w 1302544"/>
                <a:gd name="connsiteY37" fmla="*/ 357188 h 890588"/>
                <a:gd name="connsiteX38" fmla="*/ 266700 w 1302544"/>
                <a:gd name="connsiteY38" fmla="*/ 338138 h 890588"/>
                <a:gd name="connsiteX39" fmla="*/ 117690 w 1302544"/>
                <a:gd name="connsiteY39" fmla="*/ 531809 h 890588"/>
                <a:gd name="connsiteX0" fmla="*/ 0 w 1300163"/>
                <a:gd name="connsiteY0" fmla="*/ 607219 h 890588"/>
                <a:gd name="connsiteX1" fmla="*/ 9525 w 1300163"/>
                <a:gd name="connsiteY1" fmla="*/ 661988 h 890588"/>
                <a:gd name="connsiteX2" fmla="*/ 33338 w 1300163"/>
                <a:gd name="connsiteY2" fmla="*/ 731044 h 890588"/>
                <a:gd name="connsiteX3" fmla="*/ 57150 w 1300163"/>
                <a:gd name="connsiteY3" fmla="*/ 785813 h 890588"/>
                <a:gd name="connsiteX4" fmla="*/ 69056 w 1300163"/>
                <a:gd name="connsiteY4" fmla="*/ 816769 h 890588"/>
                <a:gd name="connsiteX5" fmla="*/ 83344 w 1300163"/>
                <a:gd name="connsiteY5" fmla="*/ 852488 h 890588"/>
                <a:gd name="connsiteX6" fmla="*/ 97631 w 1300163"/>
                <a:gd name="connsiteY6" fmla="*/ 873919 h 890588"/>
                <a:gd name="connsiteX7" fmla="*/ 111919 w 1300163"/>
                <a:gd name="connsiteY7" fmla="*/ 885825 h 890588"/>
                <a:gd name="connsiteX8" fmla="*/ 123825 w 1300163"/>
                <a:gd name="connsiteY8" fmla="*/ 890588 h 890588"/>
                <a:gd name="connsiteX9" fmla="*/ 145256 w 1300163"/>
                <a:gd name="connsiteY9" fmla="*/ 888207 h 890588"/>
                <a:gd name="connsiteX10" fmla="*/ 164306 w 1300163"/>
                <a:gd name="connsiteY10" fmla="*/ 878682 h 890588"/>
                <a:gd name="connsiteX11" fmla="*/ 180975 w 1300163"/>
                <a:gd name="connsiteY11" fmla="*/ 862013 h 890588"/>
                <a:gd name="connsiteX12" fmla="*/ 204788 w 1300163"/>
                <a:gd name="connsiteY12" fmla="*/ 835819 h 890588"/>
                <a:gd name="connsiteX13" fmla="*/ 245269 w 1300163"/>
                <a:gd name="connsiteY13" fmla="*/ 781050 h 890588"/>
                <a:gd name="connsiteX14" fmla="*/ 304800 w 1300163"/>
                <a:gd name="connsiteY14" fmla="*/ 695325 h 890588"/>
                <a:gd name="connsiteX15" fmla="*/ 328613 w 1300163"/>
                <a:gd name="connsiteY15" fmla="*/ 676275 h 890588"/>
                <a:gd name="connsiteX16" fmla="*/ 554831 w 1300163"/>
                <a:gd name="connsiteY16" fmla="*/ 528638 h 890588"/>
                <a:gd name="connsiteX17" fmla="*/ 833438 w 1300163"/>
                <a:gd name="connsiteY17" fmla="*/ 347663 h 890588"/>
                <a:gd name="connsiteX18" fmla="*/ 1092994 w 1300163"/>
                <a:gd name="connsiteY18" fmla="*/ 178594 h 890588"/>
                <a:gd name="connsiteX19" fmla="*/ 1252538 w 1300163"/>
                <a:gd name="connsiteY19" fmla="*/ 76200 h 890588"/>
                <a:gd name="connsiteX20" fmla="*/ 1281113 w 1300163"/>
                <a:gd name="connsiteY20" fmla="*/ 57150 h 890588"/>
                <a:gd name="connsiteX21" fmla="*/ 1297781 w 1300163"/>
                <a:gd name="connsiteY21" fmla="*/ 33338 h 890588"/>
                <a:gd name="connsiteX22" fmla="*/ 1300163 w 1300163"/>
                <a:gd name="connsiteY22" fmla="*/ 19050 h 890588"/>
                <a:gd name="connsiteX23" fmla="*/ 1295400 w 1300163"/>
                <a:gd name="connsiteY23" fmla="*/ 9525 h 890588"/>
                <a:gd name="connsiteX24" fmla="*/ 1285875 w 1300163"/>
                <a:gd name="connsiteY24" fmla="*/ 2382 h 890588"/>
                <a:gd name="connsiteX25" fmla="*/ 1254919 w 1300163"/>
                <a:gd name="connsiteY25" fmla="*/ 0 h 890588"/>
                <a:gd name="connsiteX26" fmla="*/ 1223963 w 1300163"/>
                <a:gd name="connsiteY26" fmla="*/ 7144 h 890588"/>
                <a:gd name="connsiteX27" fmla="*/ 1045369 w 1300163"/>
                <a:gd name="connsiteY27" fmla="*/ 80963 h 890588"/>
                <a:gd name="connsiteX28" fmla="*/ 745331 w 1300163"/>
                <a:gd name="connsiteY28" fmla="*/ 209550 h 890588"/>
                <a:gd name="connsiteX29" fmla="*/ 533400 w 1300163"/>
                <a:gd name="connsiteY29" fmla="*/ 297657 h 890588"/>
                <a:gd name="connsiteX30" fmla="*/ 421481 w 1300163"/>
                <a:gd name="connsiteY30" fmla="*/ 342900 h 890588"/>
                <a:gd name="connsiteX31" fmla="*/ 378619 w 1300163"/>
                <a:gd name="connsiteY31" fmla="*/ 361950 h 890588"/>
                <a:gd name="connsiteX32" fmla="*/ 357188 w 1300163"/>
                <a:gd name="connsiteY32" fmla="*/ 371475 h 890588"/>
                <a:gd name="connsiteX33" fmla="*/ 340519 w 1300163"/>
                <a:gd name="connsiteY33" fmla="*/ 378619 h 890588"/>
                <a:gd name="connsiteX34" fmla="*/ 319088 w 1300163"/>
                <a:gd name="connsiteY34" fmla="*/ 381000 h 890588"/>
                <a:gd name="connsiteX35" fmla="*/ 292894 w 1300163"/>
                <a:gd name="connsiteY35" fmla="*/ 373857 h 890588"/>
                <a:gd name="connsiteX36" fmla="*/ 273844 w 1300163"/>
                <a:gd name="connsiteY36" fmla="*/ 357188 h 890588"/>
                <a:gd name="connsiteX37" fmla="*/ 264319 w 1300163"/>
                <a:gd name="connsiteY37" fmla="*/ 338138 h 890588"/>
                <a:gd name="connsiteX38" fmla="*/ 115309 w 1300163"/>
                <a:gd name="connsiteY38" fmla="*/ 531809 h 890588"/>
                <a:gd name="connsiteX0" fmla="*/ 0 w 1290638"/>
                <a:gd name="connsiteY0" fmla="*/ 661988 h 890588"/>
                <a:gd name="connsiteX1" fmla="*/ 23813 w 1290638"/>
                <a:gd name="connsiteY1" fmla="*/ 731044 h 890588"/>
                <a:gd name="connsiteX2" fmla="*/ 47625 w 1290638"/>
                <a:gd name="connsiteY2" fmla="*/ 785813 h 890588"/>
                <a:gd name="connsiteX3" fmla="*/ 59531 w 1290638"/>
                <a:gd name="connsiteY3" fmla="*/ 816769 h 890588"/>
                <a:gd name="connsiteX4" fmla="*/ 73819 w 1290638"/>
                <a:gd name="connsiteY4" fmla="*/ 852488 h 890588"/>
                <a:gd name="connsiteX5" fmla="*/ 88106 w 1290638"/>
                <a:gd name="connsiteY5" fmla="*/ 873919 h 890588"/>
                <a:gd name="connsiteX6" fmla="*/ 102394 w 1290638"/>
                <a:gd name="connsiteY6" fmla="*/ 885825 h 890588"/>
                <a:gd name="connsiteX7" fmla="*/ 114300 w 1290638"/>
                <a:gd name="connsiteY7" fmla="*/ 890588 h 890588"/>
                <a:gd name="connsiteX8" fmla="*/ 135731 w 1290638"/>
                <a:gd name="connsiteY8" fmla="*/ 888207 h 890588"/>
                <a:gd name="connsiteX9" fmla="*/ 154781 w 1290638"/>
                <a:gd name="connsiteY9" fmla="*/ 878682 h 890588"/>
                <a:gd name="connsiteX10" fmla="*/ 171450 w 1290638"/>
                <a:gd name="connsiteY10" fmla="*/ 862013 h 890588"/>
                <a:gd name="connsiteX11" fmla="*/ 195263 w 1290638"/>
                <a:gd name="connsiteY11" fmla="*/ 835819 h 890588"/>
                <a:gd name="connsiteX12" fmla="*/ 235744 w 1290638"/>
                <a:gd name="connsiteY12" fmla="*/ 781050 h 890588"/>
                <a:gd name="connsiteX13" fmla="*/ 295275 w 1290638"/>
                <a:gd name="connsiteY13" fmla="*/ 695325 h 890588"/>
                <a:gd name="connsiteX14" fmla="*/ 319088 w 1290638"/>
                <a:gd name="connsiteY14" fmla="*/ 676275 h 890588"/>
                <a:gd name="connsiteX15" fmla="*/ 545306 w 1290638"/>
                <a:gd name="connsiteY15" fmla="*/ 528638 h 890588"/>
                <a:gd name="connsiteX16" fmla="*/ 823913 w 1290638"/>
                <a:gd name="connsiteY16" fmla="*/ 347663 h 890588"/>
                <a:gd name="connsiteX17" fmla="*/ 1083469 w 1290638"/>
                <a:gd name="connsiteY17" fmla="*/ 178594 h 890588"/>
                <a:gd name="connsiteX18" fmla="*/ 1243013 w 1290638"/>
                <a:gd name="connsiteY18" fmla="*/ 76200 h 890588"/>
                <a:gd name="connsiteX19" fmla="*/ 1271588 w 1290638"/>
                <a:gd name="connsiteY19" fmla="*/ 57150 h 890588"/>
                <a:gd name="connsiteX20" fmla="*/ 1288256 w 1290638"/>
                <a:gd name="connsiteY20" fmla="*/ 33338 h 890588"/>
                <a:gd name="connsiteX21" fmla="*/ 1290638 w 1290638"/>
                <a:gd name="connsiteY21" fmla="*/ 19050 h 890588"/>
                <a:gd name="connsiteX22" fmla="*/ 1285875 w 1290638"/>
                <a:gd name="connsiteY22" fmla="*/ 9525 h 890588"/>
                <a:gd name="connsiteX23" fmla="*/ 1276350 w 1290638"/>
                <a:gd name="connsiteY23" fmla="*/ 2382 h 890588"/>
                <a:gd name="connsiteX24" fmla="*/ 1245394 w 1290638"/>
                <a:gd name="connsiteY24" fmla="*/ 0 h 890588"/>
                <a:gd name="connsiteX25" fmla="*/ 1214438 w 1290638"/>
                <a:gd name="connsiteY25" fmla="*/ 7144 h 890588"/>
                <a:gd name="connsiteX26" fmla="*/ 1035844 w 1290638"/>
                <a:gd name="connsiteY26" fmla="*/ 80963 h 890588"/>
                <a:gd name="connsiteX27" fmla="*/ 735806 w 1290638"/>
                <a:gd name="connsiteY27" fmla="*/ 209550 h 890588"/>
                <a:gd name="connsiteX28" fmla="*/ 523875 w 1290638"/>
                <a:gd name="connsiteY28" fmla="*/ 297657 h 890588"/>
                <a:gd name="connsiteX29" fmla="*/ 411956 w 1290638"/>
                <a:gd name="connsiteY29" fmla="*/ 342900 h 890588"/>
                <a:gd name="connsiteX30" fmla="*/ 369094 w 1290638"/>
                <a:gd name="connsiteY30" fmla="*/ 361950 h 890588"/>
                <a:gd name="connsiteX31" fmla="*/ 347663 w 1290638"/>
                <a:gd name="connsiteY31" fmla="*/ 371475 h 890588"/>
                <a:gd name="connsiteX32" fmla="*/ 330994 w 1290638"/>
                <a:gd name="connsiteY32" fmla="*/ 378619 h 890588"/>
                <a:gd name="connsiteX33" fmla="*/ 309563 w 1290638"/>
                <a:gd name="connsiteY33" fmla="*/ 381000 h 890588"/>
                <a:gd name="connsiteX34" fmla="*/ 283369 w 1290638"/>
                <a:gd name="connsiteY34" fmla="*/ 373857 h 890588"/>
                <a:gd name="connsiteX35" fmla="*/ 264319 w 1290638"/>
                <a:gd name="connsiteY35" fmla="*/ 357188 h 890588"/>
                <a:gd name="connsiteX36" fmla="*/ 254794 w 1290638"/>
                <a:gd name="connsiteY36" fmla="*/ 338138 h 890588"/>
                <a:gd name="connsiteX37" fmla="*/ 105784 w 1290638"/>
                <a:gd name="connsiteY37" fmla="*/ 531809 h 890588"/>
                <a:gd name="connsiteX0" fmla="*/ 0 w 1266825"/>
                <a:gd name="connsiteY0" fmla="*/ 731044 h 890588"/>
                <a:gd name="connsiteX1" fmla="*/ 23812 w 1266825"/>
                <a:gd name="connsiteY1" fmla="*/ 785813 h 890588"/>
                <a:gd name="connsiteX2" fmla="*/ 35718 w 1266825"/>
                <a:gd name="connsiteY2" fmla="*/ 816769 h 890588"/>
                <a:gd name="connsiteX3" fmla="*/ 50006 w 1266825"/>
                <a:gd name="connsiteY3" fmla="*/ 852488 h 890588"/>
                <a:gd name="connsiteX4" fmla="*/ 64293 w 1266825"/>
                <a:gd name="connsiteY4" fmla="*/ 873919 h 890588"/>
                <a:gd name="connsiteX5" fmla="*/ 78581 w 1266825"/>
                <a:gd name="connsiteY5" fmla="*/ 885825 h 890588"/>
                <a:gd name="connsiteX6" fmla="*/ 90487 w 1266825"/>
                <a:gd name="connsiteY6" fmla="*/ 890588 h 890588"/>
                <a:gd name="connsiteX7" fmla="*/ 111918 w 1266825"/>
                <a:gd name="connsiteY7" fmla="*/ 888207 h 890588"/>
                <a:gd name="connsiteX8" fmla="*/ 130968 w 1266825"/>
                <a:gd name="connsiteY8" fmla="*/ 878682 h 890588"/>
                <a:gd name="connsiteX9" fmla="*/ 147637 w 1266825"/>
                <a:gd name="connsiteY9" fmla="*/ 862013 h 890588"/>
                <a:gd name="connsiteX10" fmla="*/ 171450 w 1266825"/>
                <a:gd name="connsiteY10" fmla="*/ 835819 h 890588"/>
                <a:gd name="connsiteX11" fmla="*/ 211931 w 1266825"/>
                <a:gd name="connsiteY11" fmla="*/ 781050 h 890588"/>
                <a:gd name="connsiteX12" fmla="*/ 271462 w 1266825"/>
                <a:gd name="connsiteY12" fmla="*/ 695325 h 890588"/>
                <a:gd name="connsiteX13" fmla="*/ 295275 w 1266825"/>
                <a:gd name="connsiteY13" fmla="*/ 676275 h 890588"/>
                <a:gd name="connsiteX14" fmla="*/ 521493 w 1266825"/>
                <a:gd name="connsiteY14" fmla="*/ 528638 h 890588"/>
                <a:gd name="connsiteX15" fmla="*/ 800100 w 1266825"/>
                <a:gd name="connsiteY15" fmla="*/ 347663 h 890588"/>
                <a:gd name="connsiteX16" fmla="*/ 1059656 w 1266825"/>
                <a:gd name="connsiteY16" fmla="*/ 178594 h 890588"/>
                <a:gd name="connsiteX17" fmla="*/ 1219200 w 1266825"/>
                <a:gd name="connsiteY17" fmla="*/ 76200 h 890588"/>
                <a:gd name="connsiteX18" fmla="*/ 1247775 w 1266825"/>
                <a:gd name="connsiteY18" fmla="*/ 57150 h 890588"/>
                <a:gd name="connsiteX19" fmla="*/ 1264443 w 1266825"/>
                <a:gd name="connsiteY19" fmla="*/ 33338 h 890588"/>
                <a:gd name="connsiteX20" fmla="*/ 1266825 w 1266825"/>
                <a:gd name="connsiteY20" fmla="*/ 19050 h 890588"/>
                <a:gd name="connsiteX21" fmla="*/ 1262062 w 1266825"/>
                <a:gd name="connsiteY21" fmla="*/ 9525 h 890588"/>
                <a:gd name="connsiteX22" fmla="*/ 1252537 w 1266825"/>
                <a:gd name="connsiteY22" fmla="*/ 2382 h 890588"/>
                <a:gd name="connsiteX23" fmla="*/ 1221581 w 1266825"/>
                <a:gd name="connsiteY23" fmla="*/ 0 h 890588"/>
                <a:gd name="connsiteX24" fmla="*/ 1190625 w 1266825"/>
                <a:gd name="connsiteY24" fmla="*/ 7144 h 890588"/>
                <a:gd name="connsiteX25" fmla="*/ 1012031 w 1266825"/>
                <a:gd name="connsiteY25" fmla="*/ 80963 h 890588"/>
                <a:gd name="connsiteX26" fmla="*/ 711993 w 1266825"/>
                <a:gd name="connsiteY26" fmla="*/ 209550 h 890588"/>
                <a:gd name="connsiteX27" fmla="*/ 500062 w 1266825"/>
                <a:gd name="connsiteY27" fmla="*/ 297657 h 890588"/>
                <a:gd name="connsiteX28" fmla="*/ 388143 w 1266825"/>
                <a:gd name="connsiteY28" fmla="*/ 342900 h 890588"/>
                <a:gd name="connsiteX29" fmla="*/ 345281 w 1266825"/>
                <a:gd name="connsiteY29" fmla="*/ 361950 h 890588"/>
                <a:gd name="connsiteX30" fmla="*/ 323850 w 1266825"/>
                <a:gd name="connsiteY30" fmla="*/ 371475 h 890588"/>
                <a:gd name="connsiteX31" fmla="*/ 307181 w 1266825"/>
                <a:gd name="connsiteY31" fmla="*/ 378619 h 890588"/>
                <a:gd name="connsiteX32" fmla="*/ 285750 w 1266825"/>
                <a:gd name="connsiteY32" fmla="*/ 381000 h 890588"/>
                <a:gd name="connsiteX33" fmla="*/ 259556 w 1266825"/>
                <a:gd name="connsiteY33" fmla="*/ 373857 h 890588"/>
                <a:gd name="connsiteX34" fmla="*/ 240506 w 1266825"/>
                <a:gd name="connsiteY34" fmla="*/ 357188 h 890588"/>
                <a:gd name="connsiteX35" fmla="*/ 230981 w 1266825"/>
                <a:gd name="connsiteY35" fmla="*/ 338138 h 890588"/>
                <a:gd name="connsiteX36" fmla="*/ 81971 w 1266825"/>
                <a:gd name="connsiteY36" fmla="*/ 531809 h 890588"/>
                <a:gd name="connsiteX0" fmla="*/ 0 w 1243013"/>
                <a:gd name="connsiteY0" fmla="*/ 785813 h 890588"/>
                <a:gd name="connsiteX1" fmla="*/ 11906 w 1243013"/>
                <a:gd name="connsiteY1" fmla="*/ 816769 h 890588"/>
                <a:gd name="connsiteX2" fmla="*/ 26194 w 1243013"/>
                <a:gd name="connsiteY2" fmla="*/ 852488 h 890588"/>
                <a:gd name="connsiteX3" fmla="*/ 40481 w 1243013"/>
                <a:gd name="connsiteY3" fmla="*/ 873919 h 890588"/>
                <a:gd name="connsiteX4" fmla="*/ 54769 w 1243013"/>
                <a:gd name="connsiteY4" fmla="*/ 885825 h 890588"/>
                <a:gd name="connsiteX5" fmla="*/ 66675 w 1243013"/>
                <a:gd name="connsiteY5" fmla="*/ 890588 h 890588"/>
                <a:gd name="connsiteX6" fmla="*/ 88106 w 1243013"/>
                <a:gd name="connsiteY6" fmla="*/ 888207 h 890588"/>
                <a:gd name="connsiteX7" fmla="*/ 107156 w 1243013"/>
                <a:gd name="connsiteY7" fmla="*/ 878682 h 890588"/>
                <a:gd name="connsiteX8" fmla="*/ 123825 w 1243013"/>
                <a:gd name="connsiteY8" fmla="*/ 862013 h 890588"/>
                <a:gd name="connsiteX9" fmla="*/ 147638 w 1243013"/>
                <a:gd name="connsiteY9" fmla="*/ 835819 h 890588"/>
                <a:gd name="connsiteX10" fmla="*/ 188119 w 1243013"/>
                <a:gd name="connsiteY10" fmla="*/ 781050 h 890588"/>
                <a:gd name="connsiteX11" fmla="*/ 247650 w 1243013"/>
                <a:gd name="connsiteY11" fmla="*/ 695325 h 890588"/>
                <a:gd name="connsiteX12" fmla="*/ 271463 w 1243013"/>
                <a:gd name="connsiteY12" fmla="*/ 676275 h 890588"/>
                <a:gd name="connsiteX13" fmla="*/ 497681 w 1243013"/>
                <a:gd name="connsiteY13" fmla="*/ 528638 h 890588"/>
                <a:gd name="connsiteX14" fmla="*/ 776288 w 1243013"/>
                <a:gd name="connsiteY14" fmla="*/ 347663 h 890588"/>
                <a:gd name="connsiteX15" fmla="*/ 1035844 w 1243013"/>
                <a:gd name="connsiteY15" fmla="*/ 178594 h 890588"/>
                <a:gd name="connsiteX16" fmla="*/ 1195388 w 1243013"/>
                <a:gd name="connsiteY16" fmla="*/ 76200 h 890588"/>
                <a:gd name="connsiteX17" fmla="*/ 1223963 w 1243013"/>
                <a:gd name="connsiteY17" fmla="*/ 57150 h 890588"/>
                <a:gd name="connsiteX18" fmla="*/ 1240631 w 1243013"/>
                <a:gd name="connsiteY18" fmla="*/ 33338 h 890588"/>
                <a:gd name="connsiteX19" fmla="*/ 1243013 w 1243013"/>
                <a:gd name="connsiteY19" fmla="*/ 19050 h 890588"/>
                <a:gd name="connsiteX20" fmla="*/ 1238250 w 1243013"/>
                <a:gd name="connsiteY20" fmla="*/ 9525 h 890588"/>
                <a:gd name="connsiteX21" fmla="*/ 1228725 w 1243013"/>
                <a:gd name="connsiteY21" fmla="*/ 2382 h 890588"/>
                <a:gd name="connsiteX22" fmla="*/ 1197769 w 1243013"/>
                <a:gd name="connsiteY22" fmla="*/ 0 h 890588"/>
                <a:gd name="connsiteX23" fmla="*/ 1166813 w 1243013"/>
                <a:gd name="connsiteY23" fmla="*/ 7144 h 890588"/>
                <a:gd name="connsiteX24" fmla="*/ 988219 w 1243013"/>
                <a:gd name="connsiteY24" fmla="*/ 80963 h 890588"/>
                <a:gd name="connsiteX25" fmla="*/ 688181 w 1243013"/>
                <a:gd name="connsiteY25" fmla="*/ 209550 h 890588"/>
                <a:gd name="connsiteX26" fmla="*/ 476250 w 1243013"/>
                <a:gd name="connsiteY26" fmla="*/ 297657 h 890588"/>
                <a:gd name="connsiteX27" fmla="*/ 364331 w 1243013"/>
                <a:gd name="connsiteY27" fmla="*/ 342900 h 890588"/>
                <a:gd name="connsiteX28" fmla="*/ 321469 w 1243013"/>
                <a:gd name="connsiteY28" fmla="*/ 361950 h 890588"/>
                <a:gd name="connsiteX29" fmla="*/ 300038 w 1243013"/>
                <a:gd name="connsiteY29" fmla="*/ 371475 h 890588"/>
                <a:gd name="connsiteX30" fmla="*/ 283369 w 1243013"/>
                <a:gd name="connsiteY30" fmla="*/ 378619 h 890588"/>
                <a:gd name="connsiteX31" fmla="*/ 261938 w 1243013"/>
                <a:gd name="connsiteY31" fmla="*/ 381000 h 890588"/>
                <a:gd name="connsiteX32" fmla="*/ 235744 w 1243013"/>
                <a:gd name="connsiteY32" fmla="*/ 373857 h 890588"/>
                <a:gd name="connsiteX33" fmla="*/ 216694 w 1243013"/>
                <a:gd name="connsiteY33" fmla="*/ 357188 h 890588"/>
                <a:gd name="connsiteX34" fmla="*/ 207169 w 1243013"/>
                <a:gd name="connsiteY34" fmla="*/ 338138 h 890588"/>
                <a:gd name="connsiteX35" fmla="*/ 58159 w 1243013"/>
                <a:gd name="connsiteY35" fmla="*/ 531809 h 890588"/>
                <a:gd name="connsiteX0" fmla="*/ 0 w 1231107"/>
                <a:gd name="connsiteY0" fmla="*/ 816769 h 890588"/>
                <a:gd name="connsiteX1" fmla="*/ 14288 w 1231107"/>
                <a:gd name="connsiteY1" fmla="*/ 852488 h 890588"/>
                <a:gd name="connsiteX2" fmla="*/ 28575 w 1231107"/>
                <a:gd name="connsiteY2" fmla="*/ 873919 h 890588"/>
                <a:gd name="connsiteX3" fmla="*/ 42863 w 1231107"/>
                <a:gd name="connsiteY3" fmla="*/ 885825 h 890588"/>
                <a:gd name="connsiteX4" fmla="*/ 54769 w 1231107"/>
                <a:gd name="connsiteY4" fmla="*/ 890588 h 890588"/>
                <a:gd name="connsiteX5" fmla="*/ 76200 w 1231107"/>
                <a:gd name="connsiteY5" fmla="*/ 888207 h 890588"/>
                <a:gd name="connsiteX6" fmla="*/ 95250 w 1231107"/>
                <a:gd name="connsiteY6" fmla="*/ 878682 h 890588"/>
                <a:gd name="connsiteX7" fmla="*/ 111919 w 1231107"/>
                <a:gd name="connsiteY7" fmla="*/ 862013 h 890588"/>
                <a:gd name="connsiteX8" fmla="*/ 135732 w 1231107"/>
                <a:gd name="connsiteY8" fmla="*/ 835819 h 890588"/>
                <a:gd name="connsiteX9" fmla="*/ 176213 w 1231107"/>
                <a:gd name="connsiteY9" fmla="*/ 781050 h 890588"/>
                <a:gd name="connsiteX10" fmla="*/ 235744 w 1231107"/>
                <a:gd name="connsiteY10" fmla="*/ 695325 h 890588"/>
                <a:gd name="connsiteX11" fmla="*/ 259557 w 1231107"/>
                <a:gd name="connsiteY11" fmla="*/ 676275 h 890588"/>
                <a:gd name="connsiteX12" fmla="*/ 485775 w 1231107"/>
                <a:gd name="connsiteY12" fmla="*/ 528638 h 890588"/>
                <a:gd name="connsiteX13" fmla="*/ 764382 w 1231107"/>
                <a:gd name="connsiteY13" fmla="*/ 347663 h 890588"/>
                <a:gd name="connsiteX14" fmla="*/ 1023938 w 1231107"/>
                <a:gd name="connsiteY14" fmla="*/ 178594 h 890588"/>
                <a:gd name="connsiteX15" fmla="*/ 1183482 w 1231107"/>
                <a:gd name="connsiteY15" fmla="*/ 76200 h 890588"/>
                <a:gd name="connsiteX16" fmla="*/ 1212057 w 1231107"/>
                <a:gd name="connsiteY16" fmla="*/ 57150 h 890588"/>
                <a:gd name="connsiteX17" fmla="*/ 1228725 w 1231107"/>
                <a:gd name="connsiteY17" fmla="*/ 33338 h 890588"/>
                <a:gd name="connsiteX18" fmla="*/ 1231107 w 1231107"/>
                <a:gd name="connsiteY18" fmla="*/ 19050 h 890588"/>
                <a:gd name="connsiteX19" fmla="*/ 1226344 w 1231107"/>
                <a:gd name="connsiteY19" fmla="*/ 9525 h 890588"/>
                <a:gd name="connsiteX20" fmla="*/ 1216819 w 1231107"/>
                <a:gd name="connsiteY20" fmla="*/ 2382 h 890588"/>
                <a:gd name="connsiteX21" fmla="*/ 1185863 w 1231107"/>
                <a:gd name="connsiteY21" fmla="*/ 0 h 890588"/>
                <a:gd name="connsiteX22" fmla="*/ 1154907 w 1231107"/>
                <a:gd name="connsiteY22" fmla="*/ 7144 h 890588"/>
                <a:gd name="connsiteX23" fmla="*/ 976313 w 1231107"/>
                <a:gd name="connsiteY23" fmla="*/ 80963 h 890588"/>
                <a:gd name="connsiteX24" fmla="*/ 676275 w 1231107"/>
                <a:gd name="connsiteY24" fmla="*/ 209550 h 890588"/>
                <a:gd name="connsiteX25" fmla="*/ 464344 w 1231107"/>
                <a:gd name="connsiteY25" fmla="*/ 297657 h 890588"/>
                <a:gd name="connsiteX26" fmla="*/ 352425 w 1231107"/>
                <a:gd name="connsiteY26" fmla="*/ 342900 h 890588"/>
                <a:gd name="connsiteX27" fmla="*/ 309563 w 1231107"/>
                <a:gd name="connsiteY27" fmla="*/ 361950 h 890588"/>
                <a:gd name="connsiteX28" fmla="*/ 288132 w 1231107"/>
                <a:gd name="connsiteY28" fmla="*/ 371475 h 890588"/>
                <a:gd name="connsiteX29" fmla="*/ 271463 w 1231107"/>
                <a:gd name="connsiteY29" fmla="*/ 378619 h 890588"/>
                <a:gd name="connsiteX30" fmla="*/ 250032 w 1231107"/>
                <a:gd name="connsiteY30" fmla="*/ 381000 h 890588"/>
                <a:gd name="connsiteX31" fmla="*/ 223838 w 1231107"/>
                <a:gd name="connsiteY31" fmla="*/ 373857 h 890588"/>
                <a:gd name="connsiteX32" fmla="*/ 204788 w 1231107"/>
                <a:gd name="connsiteY32" fmla="*/ 357188 h 890588"/>
                <a:gd name="connsiteX33" fmla="*/ 195263 w 1231107"/>
                <a:gd name="connsiteY33" fmla="*/ 338138 h 890588"/>
                <a:gd name="connsiteX34" fmla="*/ 46253 w 1231107"/>
                <a:gd name="connsiteY34" fmla="*/ 531809 h 890588"/>
                <a:gd name="connsiteX0" fmla="*/ 0 w 1216819"/>
                <a:gd name="connsiteY0" fmla="*/ 852488 h 890588"/>
                <a:gd name="connsiteX1" fmla="*/ 14287 w 1216819"/>
                <a:gd name="connsiteY1" fmla="*/ 873919 h 890588"/>
                <a:gd name="connsiteX2" fmla="*/ 28575 w 1216819"/>
                <a:gd name="connsiteY2" fmla="*/ 885825 h 890588"/>
                <a:gd name="connsiteX3" fmla="*/ 40481 w 1216819"/>
                <a:gd name="connsiteY3" fmla="*/ 890588 h 890588"/>
                <a:gd name="connsiteX4" fmla="*/ 61912 w 1216819"/>
                <a:gd name="connsiteY4" fmla="*/ 888207 h 890588"/>
                <a:gd name="connsiteX5" fmla="*/ 80962 w 1216819"/>
                <a:gd name="connsiteY5" fmla="*/ 878682 h 890588"/>
                <a:gd name="connsiteX6" fmla="*/ 97631 w 1216819"/>
                <a:gd name="connsiteY6" fmla="*/ 862013 h 890588"/>
                <a:gd name="connsiteX7" fmla="*/ 121444 w 1216819"/>
                <a:gd name="connsiteY7" fmla="*/ 835819 h 890588"/>
                <a:gd name="connsiteX8" fmla="*/ 161925 w 1216819"/>
                <a:gd name="connsiteY8" fmla="*/ 781050 h 890588"/>
                <a:gd name="connsiteX9" fmla="*/ 221456 w 1216819"/>
                <a:gd name="connsiteY9" fmla="*/ 695325 h 890588"/>
                <a:gd name="connsiteX10" fmla="*/ 245269 w 1216819"/>
                <a:gd name="connsiteY10" fmla="*/ 676275 h 890588"/>
                <a:gd name="connsiteX11" fmla="*/ 471487 w 1216819"/>
                <a:gd name="connsiteY11" fmla="*/ 528638 h 890588"/>
                <a:gd name="connsiteX12" fmla="*/ 750094 w 1216819"/>
                <a:gd name="connsiteY12" fmla="*/ 347663 h 890588"/>
                <a:gd name="connsiteX13" fmla="*/ 1009650 w 1216819"/>
                <a:gd name="connsiteY13" fmla="*/ 178594 h 890588"/>
                <a:gd name="connsiteX14" fmla="*/ 1169194 w 1216819"/>
                <a:gd name="connsiteY14" fmla="*/ 76200 h 890588"/>
                <a:gd name="connsiteX15" fmla="*/ 1197769 w 1216819"/>
                <a:gd name="connsiteY15" fmla="*/ 57150 h 890588"/>
                <a:gd name="connsiteX16" fmla="*/ 1214437 w 1216819"/>
                <a:gd name="connsiteY16" fmla="*/ 33338 h 890588"/>
                <a:gd name="connsiteX17" fmla="*/ 1216819 w 1216819"/>
                <a:gd name="connsiteY17" fmla="*/ 19050 h 890588"/>
                <a:gd name="connsiteX18" fmla="*/ 1212056 w 1216819"/>
                <a:gd name="connsiteY18" fmla="*/ 9525 h 890588"/>
                <a:gd name="connsiteX19" fmla="*/ 1202531 w 1216819"/>
                <a:gd name="connsiteY19" fmla="*/ 2382 h 890588"/>
                <a:gd name="connsiteX20" fmla="*/ 1171575 w 1216819"/>
                <a:gd name="connsiteY20" fmla="*/ 0 h 890588"/>
                <a:gd name="connsiteX21" fmla="*/ 1140619 w 1216819"/>
                <a:gd name="connsiteY21" fmla="*/ 7144 h 890588"/>
                <a:gd name="connsiteX22" fmla="*/ 962025 w 1216819"/>
                <a:gd name="connsiteY22" fmla="*/ 80963 h 890588"/>
                <a:gd name="connsiteX23" fmla="*/ 661987 w 1216819"/>
                <a:gd name="connsiteY23" fmla="*/ 209550 h 890588"/>
                <a:gd name="connsiteX24" fmla="*/ 450056 w 1216819"/>
                <a:gd name="connsiteY24" fmla="*/ 297657 h 890588"/>
                <a:gd name="connsiteX25" fmla="*/ 338137 w 1216819"/>
                <a:gd name="connsiteY25" fmla="*/ 342900 h 890588"/>
                <a:gd name="connsiteX26" fmla="*/ 295275 w 1216819"/>
                <a:gd name="connsiteY26" fmla="*/ 361950 h 890588"/>
                <a:gd name="connsiteX27" fmla="*/ 273844 w 1216819"/>
                <a:gd name="connsiteY27" fmla="*/ 371475 h 890588"/>
                <a:gd name="connsiteX28" fmla="*/ 257175 w 1216819"/>
                <a:gd name="connsiteY28" fmla="*/ 378619 h 890588"/>
                <a:gd name="connsiteX29" fmla="*/ 235744 w 1216819"/>
                <a:gd name="connsiteY29" fmla="*/ 381000 h 890588"/>
                <a:gd name="connsiteX30" fmla="*/ 209550 w 1216819"/>
                <a:gd name="connsiteY30" fmla="*/ 373857 h 890588"/>
                <a:gd name="connsiteX31" fmla="*/ 190500 w 1216819"/>
                <a:gd name="connsiteY31" fmla="*/ 357188 h 890588"/>
                <a:gd name="connsiteX32" fmla="*/ 180975 w 1216819"/>
                <a:gd name="connsiteY32" fmla="*/ 338138 h 890588"/>
                <a:gd name="connsiteX33" fmla="*/ 31965 w 1216819"/>
                <a:gd name="connsiteY33" fmla="*/ 531809 h 890588"/>
                <a:gd name="connsiteX0" fmla="*/ 0 w 1202532"/>
                <a:gd name="connsiteY0" fmla="*/ 873919 h 890588"/>
                <a:gd name="connsiteX1" fmla="*/ 14288 w 1202532"/>
                <a:gd name="connsiteY1" fmla="*/ 885825 h 890588"/>
                <a:gd name="connsiteX2" fmla="*/ 26194 w 1202532"/>
                <a:gd name="connsiteY2" fmla="*/ 890588 h 890588"/>
                <a:gd name="connsiteX3" fmla="*/ 47625 w 1202532"/>
                <a:gd name="connsiteY3" fmla="*/ 888207 h 890588"/>
                <a:gd name="connsiteX4" fmla="*/ 66675 w 1202532"/>
                <a:gd name="connsiteY4" fmla="*/ 878682 h 890588"/>
                <a:gd name="connsiteX5" fmla="*/ 83344 w 1202532"/>
                <a:gd name="connsiteY5" fmla="*/ 862013 h 890588"/>
                <a:gd name="connsiteX6" fmla="*/ 107157 w 1202532"/>
                <a:gd name="connsiteY6" fmla="*/ 835819 h 890588"/>
                <a:gd name="connsiteX7" fmla="*/ 147638 w 1202532"/>
                <a:gd name="connsiteY7" fmla="*/ 781050 h 890588"/>
                <a:gd name="connsiteX8" fmla="*/ 207169 w 1202532"/>
                <a:gd name="connsiteY8" fmla="*/ 695325 h 890588"/>
                <a:gd name="connsiteX9" fmla="*/ 230982 w 1202532"/>
                <a:gd name="connsiteY9" fmla="*/ 676275 h 890588"/>
                <a:gd name="connsiteX10" fmla="*/ 457200 w 1202532"/>
                <a:gd name="connsiteY10" fmla="*/ 528638 h 890588"/>
                <a:gd name="connsiteX11" fmla="*/ 735807 w 1202532"/>
                <a:gd name="connsiteY11" fmla="*/ 347663 h 890588"/>
                <a:gd name="connsiteX12" fmla="*/ 995363 w 1202532"/>
                <a:gd name="connsiteY12" fmla="*/ 178594 h 890588"/>
                <a:gd name="connsiteX13" fmla="*/ 1154907 w 1202532"/>
                <a:gd name="connsiteY13" fmla="*/ 76200 h 890588"/>
                <a:gd name="connsiteX14" fmla="*/ 1183482 w 1202532"/>
                <a:gd name="connsiteY14" fmla="*/ 57150 h 890588"/>
                <a:gd name="connsiteX15" fmla="*/ 1200150 w 1202532"/>
                <a:gd name="connsiteY15" fmla="*/ 33338 h 890588"/>
                <a:gd name="connsiteX16" fmla="*/ 1202532 w 1202532"/>
                <a:gd name="connsiteY16" fmla="*/ 19050 h 890588"/>
                <a:gd name="connsiteX17" fmla="*/ 1197769 w 1202532"/>
                <a:gd name="connsiteY17" fmla="*/ 9525 h 890588"/>
                <a:gd name="connsiteX18" fmla="*/ 1188244 w 1202532"/>
                <a:gd name="connsiteY18" fmla="*/ 2382 h 890588"/>
                <a:gd name="connsiteX19" fmla="*/ 1157288 w 1202532"/>
                <a:gd name="connsiteY19" fmla="*/ 0 h 890588"/>
                <a:gd name="connsiteX20" fmla="*/ 1126332 w 1202532"/>
                <a:gd name="connsiteY20" fmla="*/ 7144 h 890588"/>
                <a:gd name="connsiteX21" fmla="*/ 947738 w 1202532"/>
                <a:gd name="connsiteY21" fmla="*/ 80963 h 890588"/>
                <a:gd name="connsiteX22" fmla="*/ 647700 w 1202532"/>
                <a:gd name="connsiteY22" fmla="*/ 209550 h 890588"/>
                <a:gd name="connsiteX23" fmla="*/ 435769 w 1202532"/>
                <a:gd name="connsiteY23" fmla="*/ 297657 h 890588"/>
                <a:gd name="connsiteX24" fmla="*/ 323850 w 1202532"/>
                <a:gd name="connsiteY24" fmla="*/ 342900 h 890588"/>
                <a:gd name="connsiteX25" fmla="*/ 280988 w 1202532"/>
                <a:gd name="connsiteY25" fmla="*/ 361950 h 890588"/>
                <a:gd name="connsiteX26" fmla="*/ 259557 w 1202532"/>
                <a:gd name="connsiteY26" fmla="*/ 371475 h 890588"/>
                <a:gd name="connsiteX27" fmla="*/ 242888 w 1202532"/>
                <a:gd name="connsiteY27" fmla="*/ 378619 h 890588"/>
                <a:gd name="connsiteX28" fmla="*/ 221457 w 1202532"/>
                <a:gd name="connsiteY28" fmla="*/ 381000 h 890588"/>
                <a:gd name="connsiteX29" fmla="*/ 195263 w 1202532"/>
                <a:gd name="connsiteY29" fmla="*/ 373857 h 890588"/>
                <a:gd name="connsiteX30" fmla="*/ 176213 w 1202532"/>
                <a:gd name="connsiteY30" fmla="*/ 357188 h 890588"/>
                <a:gd name="connsiteX31" fmla="*/ 166688 w 1202532"/>
                <a:gd name="connsiteY31" fmla="*/ 338138 h 890588"/>
                <a:gd name="connsiteX32" fmla="*/ 17678 w 1202532"/>
                <a:gd name="connsiteY32" fmla="*/ 531809 h 890588"/>
                <a:gd name="connsiteX0" fmla="*/ 0 w 1188244"/>
                <a:gd name="connsiteY0" fmla="*/ 885825 h 890588"/>
                <a:gd name="connsiteX1" fmla="*/ 11906 w 1188244"/>
                <a:gd name="connsiteY1" fmla="*/ 890588 h 890588"/>
                <a:gd name="connsiteX2" fmla="*/ 33337 w 1188244"/>
                <a:gd name="connsiteY2" fmla="*/ 888207 h 890588"/>
                <a:gd name="connsiteX3" fmla="*/ 52387 w 1188244"/>
                <a:gd name="connsiteY3" fmla="*/ 878682 h 890588"/>
                <a:gd name="connsiteX4" fmla="*/ 69056 w 1188244"/>
                <a:gd name="connsiteY4" fmla="*/ 862013 h 890588"/>
                <a:gd name="connsiteX5" fmla="*/ 92869 w 1188244"/>
                <a:gd name="connsiteY5" fmla="*/ 835819 h 890588"/>
                <a:gd name="connsiteX6" fmla="*/ 133350 w 1188244"/>
                <a:gd name="connsiteY6" fmla="*/ 781050 h 890588"/>
                <a:gd name="connsiteX7" fmla="*/ 192881 w 1188244"/>
                <a:gd name="connsiteY7" fmla="*/ 695325 h 890588"/>
                <a:gd name="connsiteX8" fmla="*/ 216694 w 1188244"/>
                <a:gd name="connsiteY8" fmla="*/ 676275 h 890588"/>
                <a:gd name="connsiteX9" fmla="*/ 442912 w 1188244"/>
                <a:gd name="connsiteY9" fmla="*/ 528638 h 890588"/>
                <a:gd name="connsiteX10" fmla="*/ 721519 w 1188244"/>
                <a:gd name="connsiteY10" fmla="*/ 347663 h 890588"/>
                <a:gd name="connsiteX11" fmla="*/ 981075 w 1188244"/>
                <a:gd name="connsiteY11" fmla="*/ 178594 h 890588"/>
                <a:gd name="connsiteX12" fmla="*/ 1140619 w 1188244"/>
                <a:gd name="connsiteY12" fmla="*/ 76200 h 890588"/>
                <a:gd name="connsiteX13" fmla="*/ 1169194 w 1188244"/>
                <a:gd name="connsiteY13" fmla="*/ 57150 h 890588"/>
                <a:gd name="connsiteX14" fmla="*/ 1185862 w 1188244"/>
                <a:gd name="connsiteY14" fmla="*/ 33338 h 890588"/>
                <a:gd name="connsiteX15" fmla="*/ 1188244 w 1188244"/>
                <a:gd name="connsiteY15" fmla="*/ 19050 h 890588"/>
                <a:gd name="connsiteX16" fmla="*/ 1183481 w 1188244"/>
                <a:gd name="connsiteY16" fmla="*/ 9525 h 890588"/>
                <a:gd name="connsiteX17" fmla="*/ 1173956 w 1188244"/>
                <a:gd name="connsiteY17" fmla="*/ 2382 h 890588"/>
                <a:gd name="connsiteX18" fmla="*/ 1143000 w 1188244"/>
                <a:gd name="connsiteY18" fmla="*/ 0 h 890588"/>
                <a:gd name="connsiteX19" fmla="*/ 1112044 w 1188244"/>
                <a:gd name="connsiteY19" fmla="*/ 7144 h 890588"/>
                <a:gd name="connsiteX20" fmla="*/ 933450 w 1188244"/>
                <a:gd name="connsiteY20" fmla="*/ 80963 h 890588"/>
                <a:gd name="connsiteX21" fmla="*/ 633412 w 1188244"/>
                <a:gd name="connsiteY21" fmla="*/ 209550 h 890588"/>
                <a:gd name="connsiteX22" fmla="*/ 421481 w 1188244"/>
                <a:gd name="connsiteY22" fmla="*/ 297657 h 890588"/>
                <a:gd name="connsiteX23" fmla="*/ 309562 w 1188244"/>
                <a:gd name="connsiteY23" fmla="*/ 342900 h 890588"/>
                <a:gd name="connsiteX24" fmla="*/ 266700 w 1188244"/>
                <a:gd name="connsiteY24" fmla="*/ 361950 h 890588"/>
                <a:gd name="connsiteX25" fmla="*/ 245269 w 1188244"/>
                <a:gd name="connsiteY25" fmla="*/ 371475 h 890588"/>
                <a:gd name="connsiteX26" fmla="*/ 228600 w 1188244"/>
                <a:gd name="connsiteY26" fmla="*/ 378619 h 890588"/>
                <a:gd name="connsiteX27" fmla="*/ 207169 w 1188244"/>
                <a:gd name="connsiteY27" fmla="*/ 381000 h 890588"/>
                <a:gd name="connsiteX28" fmla="*/ 180975 w 1188244"/>
                <a:gd name="connsiteY28" fmla="*/ 373857 h 890588"/>
                <a:gd name="connsiteX29" fmla="*/ 161925 w 1188244"/>
                <a:gd name="connsiteY29" fmla="*/ 357188 h 890588"/>
                <a:gd name="connsiteX30" fmla="*/ 152400 w 1188244"/>
                <a:gd name="connsiteY30" fmla="*/ 338138 h 890588"/>
                <a:gd name="connsiteX31" fmla="*/ 3390 w 1188244"/>
                <a:gd name="connsiteY31" fmla="*/ 531809 h 890588"/>
                <a:gd name="connsiteX0" fmla="*/ 8516 w 1184854"/>
                <a:gd name="connsiteY0" fmla="*/ 890588 h 890588"/>
                <a:gd name="connsiteX1" fmla="*/ 29947 w 1184854"/>
                <a:gd name="connsiteY1" fmla="*/ 888207 h 890588"/>
                <a:gd name="connsiteX2" fmla="*/ 48997 w 1184854"/>
                <a:gd name="connsiteY2" fmla="*/ 878682 h 890588"/>
                <a:gd name="connsiteX3" fmla="*/ 65666 w 1184854"/>
                <a:gd name="connsiteY3" fmla="*/ 862013 h 890588"/>
                <a:gd name="connsiteX4" fmla="*/ 89479 w 1184854"/>
                <a:gd name="connsiteY4" fmla="*/ 835819 h 890588"/>
                <a:gd name="connsiteX5" fmla="*/ 129960 w 1184854"/>
                <a:gd name="connsiteY5" fmla="*/ 781050 h 890588"/>
                <a:gd name="connsiteX6" fmla="*/ 189491 w 1184854"/>
                <a:gd name="connsiteY6" fmla="*/ 695325 h 890588"/>
                <a:gd name="connsiteX7" fmla="*/ 213304 w 1184854"/>
                <a:gd name="connsiteY7" fmla="*/ 676275 h 890588"/>
                <a:gd name="connsiteX8" fmla="*/ 439522 w 1184854"/>
                <a:gd name="connsiteY8" fmla="*/ 528638 h 890588"/>
                <a:gd name="connsiteX9" fmla="*/ 718129 w 1184854"/>
                <a:gd name="connsiteY9" fmla="*/ 347663 h 890588"/>
                <a:gd name="connsiteX10" fmla="*/ 977685 w 1184854"/>
                <a:gd name="connsiteY10" fmla="*/ 178594 h 890588"/>
                <a:gd name="connsiteX11" fmla="*/ 1137229 w 1184854"/>
                <a:gd name="connsiteY11" fmla="*/ 76200 h 890588"/>
                <a:gd name="connsiteX12" fmla="*/ 1165804 w 1184854"/>
                <a:gd name="connsiteY12" fmla="*/ 57150 h 890588"/>
                <a:gd name="connsiteX13" fmla="*/ 1182472 w 1184854"/>
                <a:gd name="connsiteY13" fmla="*/ 33338 h 890588"/>
                <a:gd name="connsiteX14" fmla="*/ 1184854 w 1184854"/>
                <a:gd name="connsiteY14" fmla="*/ 19050 h 890588"/>
                <a:gd name="connsiteX15" fmla="*/ 1180091 w 1184854"/>
                <a:gd name="connsiteY15" fmla="*/ 9525 h 890588"/>
                <a:gd name="connsiteX16" fmla="*/ 1170566 w 1184854"/>
                <a:gd name="connsiteY16" fmla="*/ 2382 h 890588"/>
                <a:gd name="connsiteX17" fmla="*/ 1139610 w 1184854"/>
                <a:gd name="connsiteY17" fmla="*/ 0 h 890588"/>
                <a:gd name="connsiteX18" fmla="*/ 1108654 w 1184854"/>
                <a:gd name="connsiteY18" fmla="*/ 7144 h 890588"/>
                <a:gd name="connsiteX19" fmla="*/ 930060 w 1184854"/>
                <a:gd name="connsiteY19" fmla="*/ 80963 h 890588"/>
                <a:gd name="connsiteX20" fmla="*/ 630022 w 1184854"/>
                <a:gd name="connsiteY20" fmla="*/ 209550 h 890588"/>
                <a:gd name="connsiteX21" fmla="*/ 418091 w 1184854"/>
                <a:gd name="connsiteY21" fmla="*/ 297657 h 890588"/>
                <a:gd name="connsiteX22" fmla="*/ 306172 w 1184854"/>
                <a:gd name="connsiteY22" fmla="*/ 342900 h 890588"/>
                <a:gd name="connsiteX23" fmla="*/ 263310 w 1184854"/>
                <a:gd name="connsiteY23" fmla="*/ 361950 h 890588"/>
                <a:gd name="connsiteX24" fmla="*/ 241879 w 1184854"/>
                <a:gd name="connsiteY24" fmla="*/ 371475 h 890588"/>
                <a:gd name="connsiteX25" fmla="*/ 225210 w 1184854"/>
                <a:gd name="connsiteY25" fmla="*/ 378619 h 890588"/>
                <a:gd name="connsiteX26" fmla="*/ 203779 w 1184854"/>
                <a:gd name="connsiteY26" fmla="*/ 381000 h 890588"/>
                <a:gd name="connsiteX27" fmla="*/ 177585 w 1184854"/>
                <a:gd name="connsiteY27" fmla="*/ 373857 h 890588"/>
                <a:gd name="connsiteX28" fmla="*/ 158535 w 1184854"/>
                <a:gd name="connsiteY28" fmla="*/ 357188 h 890588"/>
                <a:gd name="connsiteX29" fmla="*/ 149010 w 1184854"/>
                <a:gd name="connsiteY29" fmla="*/ 338138 h 890588"/>
                <a:gd name="connsiteX30" fmla="*/ 0 w 1184854"/>
                <a:gd name="connsiteY30" fmla="*/ 531809 h 890588"/>
                <a:gd name="connsiteX0" fmla="*/ 29947 w 1184854"/>
                <a:gd name="connsiteY0" fmla="*/ 888207 h 888207"/>
                <a:gd name="connsiteX1" fmla="*/ 48997 w 1184854"/>
                <a:gd name="connsiteY1" fmla="*/ 878682 h 888207"/>
                <a:gd name="connsiteX2" fmla="*/ 65666 w 1184854"/>
                <a:gd name="connsiteY2" fmla="*/ 862013 h 888207"/>
                <a:gd name="connsiteX3" fmla="*/ 89479 w 1184854"/>
                <a:gd name="connsiteY3" fmla="*/ 835819 h 888207"/>
                <a:gd name="connsiteX4" fmla="*/ 129960 w 1184854"/>
                <a:gd name="connsiteY4" fmla="*/ 781050 h 888207"/>
                <a:gd name="connsiteX5" fmla="*/ 189491 w 1184854"/>
                <a:gd name="connsiteY5" fmla="*/ 695325 h 888207"/>
                <a:gd name="connsiteX6" fmla="*/ 213304 w 1184854"/>
                <a:gd name="connsiteY6" fmla="*/ 676275 h 888207"/>
                <a:gd name="connsiteX7" fmla="*/ 439522 w 1184854"/>
                <a:gd name="connsiteY7" fmla="*/ 528638 h 888207"/>
                <a:gd name="connsiteX8" fmla="*/ 718129 w 1184854"/>
                <a:gd name="connsiteY8" fmla="*/ 347663 h 888207"/>
                <a:gd name="connsiteX9" fmla="*/ 977685 w 1184854"/>
                <a:gd name="connsiteY9" fmla="*/ 178594 h 888207"/>
                <a:gd name="connsiteX10" fmla="*/ 1137229 w 1184854"/>
                <a:gd name="connsiteY10" fmla="*/ 76200 h 888207"/>
                <a:gd name="connsiteX11" fmla="*/ 1165804 w 1184854"/>
                <a:gd name="connsiteY11" fmla="*/ 57150 h 888207"/>
                <a:gd name="connsiteX12" fmla="*/ 1182472 w 1184854"/>
                <a:gd name="connsiteY12" fmla="*/ 33338 h 888207"/>
                <a:gd name="connsiteX13" fmla="*/ 1184854 w 1184854"/>
                <a:gd name="connsiteY13" fmla="*/ 19050 h 888207"/>
                <a:gd name="connsiteX14" fmla="*/ 1180091 w 1184854"/>
                <a:gd name="connsiteY14" fmla="*/ 9525 h 888207"/>
                <a:gd name="connsiteX15" fmla="*/ 1170566 w 1184854"/>
                <a:gd name="connsiteY15" fmla="*/ 2382 h 888207"/>
                <a:gd name="connsiteX16" fmla="*/ 1139610 w 1184854"/>
                <a:gd name="connsiteY16" fmla="*/ 0 h 888207"/>
                <a:gd name="connsiteX17" fmla="*/ 1108654 w 1184854"/>
                <a:gd name="connsiteY17" fmla="*/ 7144 h 888207"/>
                <a:gd name="connsiteX18" fmla="*/ 930060 w 1184854"/>
                <a:gd name="connsiteY18" fmla="*/ 80963 h 888207"/>
                <a:gd name="connsiteX19" fmla="*/ 630022 w 1184854"/>
                <a:gd name="connsiteY19" fmla="*/ 209550 h 888207"/>
                <a:gd name="connsiteX20" fmla="*/ 418091 w 1184854"/>
                <a:gd name="connsiteY20" fmla="*/ 297657 h 888207"/>
                <a:gd name="connsiteX21" fmla="*/ 306172 w 1184854"/>
                <a:gd name="connsiteY21" fmla="*/ 342900 h 888207"/>
                <a:gd name="connsiteX22" fmla="*/ 263310 w 1184854"/>
                <a:gd name="connsiteY22" fmla="*/ 361950 h 888207"/>
                <a:gd name="connsiteX23" fmla="*/ 241879 w 1184854"/>
                <a:gd name="connsiteY23" fmla="*/ 371475 h 888207"/>
                <a:gd name="connsiteX24" fmla="*/ 225210 w 1184854"/>
                <a:gd name="connsiteY24" fmla="*/ 378619 h 888207"/>
                <a:gd name="connsiteX25" fmla="*/ 203779 w 1184854"/>
                <a:gd name="connsiteY25" fmla="*/ 381000 h 888207"/>
                <a:gd name="connsiteX26" fmla="*/ 177585 w 1184854"/>
                <a:gd name="connsiteY26" fmla="*/ 373857 h 888207"/>
                <a:gd name="connsiteX27" fmla="*/ 158535 w 1184854"/>
                <a:gd name="connsiteY27" fmla="*/ 357188 h 888207"/>
                <a:gd name="connsiteX28" fmla="*/ 149010 w 1184854"/>
                <a:gd name="connsiteY28" fmla="*/ 338138 h 888207"/>
                <a:gd name="connsiteX29" fmla="*/ 0 w 1184854"/>
                <a:gd name="connsiteY29" fmla="*/ 531809 h 888207"/>
                <a:gd name="connsiteX0" fmla="*/ 48997 w 1184854"/>
                <a:gd name="connsiteY0" fmla="*/ 878682 h 878682"/>
                <a:gd name="connsiteX1" fmla="*/ 65666 w 1184854"/>
                <a:gd name="connsiteY1" fmla="*/ 862013 h 878682"/>
                <a:gd name="connsiteX2" fmla="*/ 89479 w 1184854"/>
                <a:gd name="connsiteY2" fmla="*/ 835819 h 878682"/>
                <a:gd name="connsiteX3" fmla="*/ 129960 w 1184854"/>
                <a:gd name="connsiteY3" fmla="*/ 781050 h 878682"/>
                <a:gd name="connsiteX4" fmla="*/ 189491 w 1184854"/>
                <a:gd name="connsiteY4" fmla="*/ 695325 h 878682"/>
                <a:gd name="connsiteX5" fmla="*/ 213304 w 1184854"/>
                <a:gd name="connsiteY5" fmla="*/ 676275 h 878682"/>
                <a:gd name="connsiteX6" fmla="*/ 439522 w 1184854"/>
                <a:gd name="connsiteY6" fmla="*/ 528638 h 878682"/>
                <a:gd name="connsiteX7" fmla="*/ 718129 w 1184854"/>
                <a:gd name="connsiteY7" fmla="*/ 347663 h 878682"/>
                <a:gd name="connsiteX8" fmla="*/ 977685 w 1184854"/>
                <a:gd name="connsiteY8" fmla="*/ 178594 h 878682"/>
                <a:gd name="connsiteX9" fmla="*/ 1137229 w 1184854"/>
                <a:gd name="connsiteY9" fmla="*/ 76200 h 878682"/>
                <a:gd name="connsiteX10" fmla="*/ 1165804 w 1184854"/>
                <a:gd name="connsiteY10" fmla="*/ 57150 h 878682"/>
                <a:gd name="connsiteX11" fmla="*/ 1182472 w 1184854"/>
                <a:gd name="connsiteY11" fmla="*/ 33338 h 878682"/>
                <a:gd name="connsiteX12" fmla="*/ 1184854 w 1184854"/>
                <a:gd name="connsiteY12" fmla="*/ 19050 h 878682"/>
                <a:gd name="connsiteX13" fmla="*/ 1180091 w 1184854"/>
                <a:gd name="connsiteY13" fmla="*/ 9525 h 878682"/>
                <a:gd name="connsiteX14" fmla="*/ 1170566 w 1184854"/>
                <a:gd name="connsiteY14" fmla="*/ 2382 h 878682"/>
                <a:gd name="connsiteX15" fmla="*/ 1139610 w 1184854"/>
                <a:gd name="connsiteY15" fmla="*/ 0 h 878682"/>
                <a:gd name="connsiteX16" fmla="*/ 1108654 w 1184854"/>
                <a:gd name="connsiteY16" fmla="*/ 7144 h 878682"/>
                <a:gd name="connsiteX17" fmla="*/ 930060 w 1184854"/>
                <a:gd name="connsiteY17" fmla="*/ 80963 h 878682"/>
                <a:gd name="connsiteX18" fmla="*/ 630022 w 1184854"/>
                <a:gd name="connsiteY18" fmla="*/ 209550 h 878682"/>
                <a:gd name="connsiteX19" fmla="*/ 418091 w 1184854"/>
                <a:gd name="connsiteY19" fmla="*/ 297657 h 878682"/>
                <a:gd name="connsiteX20" fmla="*/ 306172 w 1184854"/>
                <a:gd name="connsiteY20" fmla="*/ 342900 h 878682"/>
                <a:gd name="connsiteX21" fmla="*/ 263310 w 1184854"/>
                <a:gd name="connsiteY21" fmla="*/ 361950 h 878682"/>
                <a:gd name="connsiteX22" fmla="*/ 241879 w 1184854"/>
                <a:gd name="connsiteY22" fmla="*/ 371475 h 878682"/>
                <a:gd name="connsiteX23" fmla="*/ 225210 w 1184854"/>
                <a:gd name="connsiteY23" fmla="*/ 378619 h 878682"/>
                <a:gd name="connsiteX24" fmla="*/ 203779 w 1184854"/>
                <a:gd name="connsiteY24" fmla="*/ 381000 h 878682"/>
                <a:gd name="connsiteX25" fmla="*/ 177585 w 1184854"/>
                <a:gd name="connsiteY25" fmla="*/ 373857 h 878682"/>
                <a:gd name="connsiteX26" fmla="*/ 158535 w 1184854"/>
                <a:gd name="connsiteY26" fmla="*/ 357188 h 878682"/>
                <a:gd name="connsiteX27" fmla="*/ 149010 w 1184854"/>
                <a:gd name="connsiteY27" fmla="*/ 338138 h 878682"/>
                <a:gd name="connsiteX28" fmla="*/ 0 w 1184854"/>
                <a:gd name="connsiteY28" fmla="*/ 531809 h 878682"/>
                <a:gd name="connsiteX0" fmla="*/ 48997 w 1184854"/>
                <a:gd name="connsiteY0" fmla="*/ 878682 h 878682"/>
                <a:gd name="connsiteX1" fmla="*/ 89479 w 1184854"/>
                <a:gd name="connsiteY1" fmla="*/ 835819 h 878682"/>
                <a:gd name="connsiteX2" fmla="*/ 129960 w 1184854"/>
                <a:gd name="connsiteY2" fmla="*/ 781050 h 878682"/>
                <a:gd name="connsiteX3" fmla="*/ 189491 w 1184854"/>
                <a:gd name="connsiteY3" fmla="*/ 695325 h 878682"/>
                <a:gd name="connsiteX4" fmla="*/ 213304 w 1184854"/>
                <a:gd name="connsiteY4" fmla="*/ 676275 h 878682"/>
                <a:gd name="connsiteX5" fmla="*/ 439522 w 1184854"/>
                <a:gd name="connsiteY5" fmla="*/ 528638 h 878682"/>
                <a:gd name="connsiteX6" fmla="*/ 718129 w 1184854"/>
                <a:gd name="connsiteY6" fmla="*/ 347663 h 878682"/>
                <a:gd name="connsiteX7" fmla="*/ 977685 w 1184854"/>
                <a:gd name="connsiteY7" fmla="*/ 178594 h 878682"/>
                <a:gd name="connsiteX8" fmla="*/ 1137229 w 1184854"/>
                <a:gd name="connsiteY8" fmla="*/ 76200 h 878682"/>
                <a:gd name="connsiteX9" fmla="*/ 1165804 w 1184854"/>
                <a:gd name="connsiteY9" fmla="*/ 57150 h 878682"/>
                <a:gd name="connsiteX10" fmla="*/ 1182472 w 1184854"/>
                <a:gd name="connsiteY10" fmla="*/ 33338 h 878682"/>
                <a:gd name="connsiteX11" fmla="*/ 1184854 w 1184854"/>
                <a:gd name="connsiteY11" fmla="*/ 19050 h 878682"/>
                <a:gd name="connsiteX12" fmla="*/ 1180091 w 1184854"/>
                <a:gd name="connsiteY12" fmla="*/ 9525 h 878682"/>
                <a:gd name="connsiteX13" fmla="*/ 1170566 w 1184854"/>
                <a:gd name="connsiteY13" fmla="*/ 2382 h 878682"/>
                <a:gd name="connsiteX14" fmla="*/ 1139610 w 1184854"/>
                <a:gd name="connsiteY14" fmla="*/ 0 h 878682"/>
                <a:gd name="connsiteX15" fmla="*/ 1108654 w 1184854"/>
                <a:gd name="connsiteY15" fmla="*/ 7144 h 878682"/>
                <a:gd name="connsiteX16" fmla="*/ 930060 w 1184854"/>
                <a:gd name="connsiteY16" fmla="*/ 80963 h 878682"/>
                <a:gd name="connsiteX17" fmla="*/ 630022 w 1184854"/>
                <a:gd name="connsiteY17" fmla="*/ 209550 h 878682"/>
                <a:gd name="connsiteX18" fmla="*/ 418091 w 1184854"/>
                <a:gd name="connsiteY18" fmla="*/ 297657 h 878682"/>
                <a:gd name="connsiteX19" fmla="*/ 306172 w 1184854"/>
                <a:gd name="connsiteY19" fmla="*/ 342900 h 878682"/>
                <a:gd name="connsiteX20" fmla="*/ 263310 w 1184854"/>
                <a:gd name="connsiteY20" fmla="*/ 361950 h 878682"/>
                <a:gd name="connsiteX21" fmla="*/ 241879 w 1184854"/>
                <a:gd name="connsiteY21" fmla="*/ 371475 h 878682"/>
                <a:gd name="connsiteX22" fmla="*/ 225210 w 1184854"/>
                <a:gd name="connsiteY22" fmla="*/ 378619 h 878682"/>
                <a:gd name="connsiteX23" fmla="*/ 203779 w 1184854"/>
                <a:gd name="connsiteY23" fmla="*/ 381000 h 878682"/>
                <a:gd name="connsiteX24" fmla="*/ 177585 w 1184854"/>
                <a:gd name="connsiteY24" fmla="*/ 373857 h 878682"/>
                <a:gd name="connsiteX25" fmla="*/ 158535 w 1184854"/>
                <a:gd name="connsiteY25" fmla="*/ 357188 h 878682"/>
                <a:gd name="connsiteX26" fmla="*/ 149010 w 1184854"/>
                <a:gd name="connsiteY26" fmla="*/ 338138 h 878682"/>
                <a:gd name="connsiteX27" fmla="*/ 0 w 1184854"/>
                <a:gd name="connsiteY27" fmla="*/ 531809 h 878682"/>
                <a:gd name="connsiteX0" fmla="*/ 89479 w 1184854"/>
                <a:gd name="connsiteY0" fmla="*/ 835819 h 835819"/>
                <a:gd name="connsiteX1" fmla="*/ 129960 w 1184854"/>
                <a:gd name="connsiteY1" fmla="*/ 781050 h 835819"/>
                <a:gd name="connsiteX2" fmla="*/ 189491 w 1184854"/>
                <a:gd name="connsiteY2" fmla="*/ 695325 h 835819"/>
                <a:gd name="connsiteX3" fmla="*/ 213304 w 1184854"/>
                <a:gd name="connsiteY3" fmla="*/ 676275 h 835819"/>
                <a:gd name="connsiteX4" fmla="*/ 439522 w 1184854"/>
                <a:gd name="connsiteY4" fmla="*/ 528638 h 835819"/>
                <a:gd name="connsiteX5" fmla="*/ 718129 w 1184854"/>
                <a:gd name="connsiteY5" fmla="*/ 347663 h 835819"/>
                <a:gd name="connsiteX6" fmla="*/ 977685 w 1184854"/>
                <a:gd name="connsiteY6" fmla="*/ 178594 h 835819"/>
                <a:gd name="connsiteX7" fmla="*/ 1137229 w 1184854"/>
                <a:gd name="connsiteY7" fmla="*/ 76200 h 835819"/>
                <a:gd name="connsiteX8" fmla="*/ 1165804 w 1184854"/>
                <a:gd name="connsiteY8" fmla="*/ 57150 h 835819"/>
                <a:gd name="connsiteX9" fmla="*/ 1182472 w 1184854"/>
                <a:gd name="connsiteY9" fmla="*/ 33338 h 835819"/>
                <a:gd name="connsiteX10" fmla="*/ 1184854 w 1184854"/>
                <a:gd name="connsiteY10" fmla="*/ 19050 h 835819"/>
                <a:gd name="connsiteX11" fmla="*/ 1180091 w 1184854"/>
                <a:gd name="connsiteY11" fmla="*/ 9525 h 835819"/>
                <a:gd name="connsiteX12" fmla="*/ 1170566 w 1184854"/>
                <a:gd name="connsiteY12" fmla="*/ 2382 h 835819"/>
                <a:gd name="connsiteX13" fmla="*/ 1139610 w 1184854"/>
                <a:gd name="connsiteY13" fmla="*/ 0 h 835819"/>
                <a:gd name="connsiteX14" fmla="*/ 1108654 w 1184854"/>
                <a:gd name="connsiteY14" fmla="*/ 7144 h 835819"/>
                <a:gd name="connsiteX15" fmla="*/ 930060 w 1184854"/>
                <a:gd name="connsiteY15" fmla="*/ 80963 h 835819"/>
                <a:gd name="connsiteX16" fmla="*/ 630022 w 1184854"/>
                <a:gd name="connsiteY16" fmla="*/ 209550 h 835819"/>
                <a:gd name="connsiteX17" fmla="*/ 418091 w 1184854"/>
                <a:gd name="connsiteY17" fmla="*/ 297657 h 835819"/>
                <a:gd name="connsiteX18" fmla="*/ 306172 w 1184854"/>
                <a:gd name="connsiteY18" fmla="*/ 342900 h 835819"/>
                <a:gd name="connsiteX19" fmla="*/ 263310 w 1184854"/>
                <a:gd name="connsiteY19" fmla="*/ 361950 h 835819"/>
                <a:gd name="connsiteX20" fmla="*/ 241879 w 1184854"/>
                <a:gd name="connsiteY20" fmla="*/ 371475 h 835819"/>
                <a:gd name="connsiteX21" fmla="*/ 225210 w 1184854"/>
                <a:gd name="connsiteY21" fmla="*/ 378619 h 835819"/>
                <a:gd name="connsiteX22" fmla="*/ 203779 w 1184854"/>
                <a:gd name="connsiteY22" fmla="*/ 381000 h 835819"/>
                <a:gd name="connsiteX23" fmla="*/ 177585 w 1184854"/>
                <a:gd name="connsiteY23" fmla="*/ 373857 h 835819"/>
                <a:gd name="connsiteX24" fmla="*/ 158535 w 1184854"/>
                <a:gd name="connsiteY24" fmla="*/ 357188 h 835819"/>
                <a:gd name="connsiteX25" fmla="*/ 149010 w 1184854"/>
                <a:gd name="connsiteY25" fmla="*/ 338138 h 835819"/>
                <a:gd name="connsiteX26" fmla="*/ 0 w 1184854"/>
                <a:gd name="connsiteY26" fmla="*/ 531809 h 835819"/>
                <a:gd name="connsiteX0" fmla="*/ 129960 w 1184854"/>
                <a:gd name="connsiteY0" fmla="*/ 781050 h 781050"/>
                <a:gd name="connsiteX1" fmla="*/ 189491 w 1184854"/>
                <a:gd name="connsiteY1" fmla="*/ 695325 h 781050"/>
                <a:gd name="connsiteX2" fmla="*/ 213304 w 1184854"/>
                <a:gd name="connsiteY2" fmla="*/ 676275 h 781050"/>
                <a:gd name="connsiteX3" fmla="*/ 439522 w 1184854"/>
                <a:gd name="connsiteY3" fmla="*/ 528638 h 781050"/>
                <a:gd name="connsiteX4" fmla="*/ 718129 w 1184854"/>
                <a:gd name="connsiteY4" fmla="*/ 347663 h 781050"/>
                <a:gd name="connsiteX5" fmla="*/ 977685 w 1184854"/>
                <a:gd name="connsiteY5" fmla="*/ 178594 h 781050"/>
                <a:gd name="connsiteX6" fmla="*/ 1137229 w 1184854"/>
                <a:gd name="connsiteY6" fmla="*/ 76200 h 781050"/>
                <a:gd name="connsiteX7" fmla="*/ 1165804 w 1184854"/>
                <a:gd name="connsiteY7" fmla="*/ 57150 h 781050"/>
                <a:gd name="connsiteX8" fmla="*/ 1182472 w 1184854"/>
                <a:gd name="connsiteY8" fmla="*/ 33338 h 781050"/>
                <a:gd name="connsiteX9" fmla="*/ 1184854 w 1184854"/>
                <a:gd name="connsiteY9" fmla="*/ 19050 h 781050"/>
                <a:gd name="connsiteX10" fmla="*/ 1180091 w 1184854"/>
                <a:gd name="connsiteY10" fmla="*/ 9525 h 781050"/>
                <a:gd name="connsiteX11" fmla="*/ 1170566 w 1184854"/>
                <a:gd name="connsiteY11" fmla="*/ 2382 h 781050"/>
                <a:gd name="connsiteX12" fmla="*/ 1139610 w 1184854"/>
                <a:gd name="connsiteY12" fmla="*/ 0 h 781050"/>
                <a:gd name="connsiteX13" fmla="*/ 1108654 w 1184854"/>
                <a:gd name="connsiteY13" fmla="*/ 7144 h 781050"/>
                <a:gd name="connsiteX14" fmla="*/ 930060 w 1184854"/>
                <a:gd name="connsiteY14" fmla="*/ 80963 h 781050"/>
                <a:gd name="connsiteX15" fmla="*/ 630022 w 1184854"/>
                <a:gd name="connsiteY15" fmla="*/ 209550 h 781050"/>
                <a:gd name="connsiteX16" fmla="*/ 418091 w 1184854"/>
                <a:gd name="connsiteY16" fmla="*/ 297657 h 781050"/>
                <a:gd name="connsiteX17" fmla="*/ 306172 w 1184854"/>
                <a:gd name="connsiteY17" fmla="*/ 342900 h 781050"/>
                <a:gd name="connsiteX18" fmla="*/ 263310 w 1184854"/>
                <a:gd name="connsiteY18" fmla="*/ 361950 h 781050"/>
                <a:gd name="connsiteX19" fmla="*/ 241879 w 1184854"/>
                <a:gd name="connsiteY19" fmla="*/ 371475 h 781050"/>
                <a:gd name="connsiteX20" fmla="*/ 225210 w 1184854"/>
                <a:gd name="connsiteY20" fmla="*/ 378619 h 781050"/>
                <a:gd name="connsiteX21" fmla="*/ 203779 w 1184854"/>
                <a:gd name="connsiteY21" fmla="*/ 381000 h 781050"/>
                <a:gd name="connsiteX22" fmla="*/ 177585 w 1184854"/>
                <a:gd name="connsiteY22" fmla="*/ 373857 h 781050"/>
                <a:gd name="connsiteX23" fmla="*/ 158535 w 1184854"/>
                <a:gd name="connsiteY23" fmla="*/ 357188 h 781050"/>
                <a:gd name="connsiteX24" fmla="*/ 149010 w 1184854"/>
                <a:gd name="connsiteY24" fmla="*/ 338138 h 781050"/>
                <a:gd name="connsiteX25" fmla="*/ 0 w 1184854"/>
                <a:gd name="connsiteY25" fmla="*/ 531809 h 781050"/>
                <a:gd name="connsiteX0" fmla="*/ 0 w 1054894"/>
                <a:gd name="connsiteY0" fmla="*/ 781050 h 781050"/>
                <a:gd name="connsiteX1" fmla="*/ 59531 w 1054894"/>
                <a:gd name="connsiteY1" fmla="*/ 695325 h 781050"/>
                <a:gd name="connsiteX2" fmla="*/ 83344 w 1054894"/>
                <a:gd name="connsiteY2" fmla="*/ 676275 h 781050"/>
                <a:gd name="connsiteX3" fmla="*/ 309562 w 1054894"/>
                <a:gd name="connsiteY3" fmla="*/ 528638 h 781050"/>
                <a:gd name="connsiteX4" fmla="*/ 588169 w 1054894"/>
                <a:gd name="connsiteY4" fmla="*/ 347663 h 781050"/>
                <a:gd name="connsiteX5" fmla="*/ 847725 w 1054894"/>
                <a:gd name="connsiteY5" fmla="*/ 178594 h 781050"/>
                <a:gd name="connsiteX6" fmla="*/ 1007269 w 1054894"/>
                <a:gd name="connsiteY6" fmla="*/ 76200 h 781050"/>
                <a:gd name="connsiteX7" fmla="*/ 1035844 w 1054894"/>
                <a:gd name="connsiteY7" fmla="*/ 57150 h 781050"/>
                <a:gd name="connsiteX8" fmla="*/ 1052512 w 1054894"/>
                <a:gd name="connsiteY8" fmla="*/ 33338 h 781050"/>
                <a:gd name="connsiteX9" fmla="*/ 1054894 w 1054894"/>
                <a:gd name="connsiteY9" fmla="*/ 19050 h 781050"/>
                <a:gd name="connsiteX10" fmla="*/ 1050131 w 1054894"/>
                <a:gd name="connsiteY10" fmla="*/ 9525 h 781050"/>
                <a:gd name="connsiteX11" fmla="*/ 1040606 w 1054894"/>
                <a:gd name="connsiteY11" fmla="*/ 2382 h 781050"/>
                <a:gd name="connsiteX12" fmla="*/ 1009650 w 1054894"/>
                <a:gd name="connsiteY12" fmla="*/ 0 h 781050"/>
                <a:gd name="connsiteX13" fmla="*/ 978694 w 1054894"/>
                <a:gd name="connsiteY13" fmla="*/ 7144 h 781050"/>
                <a:gd name="connsiteX14" fmla="*/ 800100 w 1054894"/>
                <a:gd name="connsiteY14" fmla="*/ 80963 h 781050"/>
                <a:gd name="connsiteX15" fmla="*/ 500062 w 1054894"/>
                <a:gd name="connsiteY15" fmla="*/ 209550 h 781050"/>
                <a:gd name="connsiteX16" fmla="*/ 288131 w 1054894"/>
                <a:gd name="connsiteY16" fmla="*/ 297657 h 781050"/>
                <a:gd name="connsiteX17" fmla="*/ 176212 w 1054894"/>
                <a:gd name="connsiteY17" fmla="*/ 342900 h 781050"/>
                <a:gd name="connsiteX18" fmla="*/ 133350 w 1054894"/>
                <a:gd name="connsiteY18" fmla="*/ 361950 h 781050"/>
                <a:gd name="connsiteX19" fmla="*/ 111919 w 1054894"/>
                <a:gd name="connsiteY19" fmla="*/ 371475 h 781050"/>
                <a:gd name="connsiteX20" fmla="*/ 95250 w 1054894"/>
                <a:gd name="connsiteY20" fmla="*/ 378619 h 781050"/>
                <a:gd name="connsiteX21" fmla="*/ 73819 w 1054894"/>
                <a:gd name="connsiteY21" fmla="*/ 381000 h 781050"/>
                <a:gd name="connsiteX22" fmla="*/ 47625 w 1054894"/>
                <a:gd name="connsiteY22" fmla="*/ 373857 h 781050"/>
                <a:gd name="connsiteX23" fmla="*/ 28575 w 1054894"/>
                <a:gd name="connsiteY23" fmla="*/ 357188 h 781050"/>
                <a:gd name="connsiteX24" fmla="*/ 19050 w 1054894"/>
                <a:gd name="connsiteY24" fmla="*/ 338138 h 781050"/>
                <a:gd name="connsiteX0" fmla="*/ 40481 w 1035844"/>
                <a:gd name="connsiteY0" fmla="*/ 695325 h 695325"/>
                <a:gd name="connsiteX1" fmla="*/ 64294 w 1035844"/>
                <a:gd name="connsiteY1" fmla="*/ 676275 h 695325"/>
                <a:gd name="connsiteX2" fmla="*/ 290512 w 1035844"/>
                <a:gd name="connsiteY2" fmla="*/ 528638 h 695325"/>
                <a:gd name="connsiteX3" fmla="*/ 569119 w 1035844"/>
                <a:gd name="connsiteY3" fmla="*/ 347663 h 695325"/>
                <a:gd name="connsiteX4" fmla="*/ 828675 w 1035844"/>
                <a:gd name="connsiteY4" fmla="*/ 178594 h 695325"/>
                <a:gd name="connsiteX5" fmla="*/ 988219 w 1035844"/>
                <a:gd name="connsiteY5" fmla="*/ 76200 h 695325"/>
                <a:gd name="connsiteX6" fmla="*/ 1016794 w 1035844"/>
                <a:gd name="connsiteY6" fmla="*/ 57150 h 695325"/>
                <a:gd name="connsiteX7" fmla="*/ 1033462 w 1035844"/>
                <a:gd name="connsiteY7" fmla="*/ 33338 h 695325"/>
                <a:gd name="connsiteX8" fmla="*/ 1035844 w 1035844"/>
                <a:gd name="connsiteY8" fmla="*/ 19050 h 695325"/>
                <a:gd name="connsiteX9" fmla="*/ 1031081 w 1035844"/>
                <a:gd name="connsiteY9" fmla="*/ 9525 h 695325"/>
                <a:gd name="connsiteX10" fmla="*/ 1021556 w 1035844"/>
                <a:gd name="connsiteY10" fmla="*/ 2382 h 695325"/>
                <a:gd name="connsiteX11" fmla="*/ 990600 w 1035844"/>
                <a:gd name="connsiteY11" fmla="*/ 0 h 695325"/>
                <a:gd name="connsiteX12" fmla="*/ 959644 w 1035844"/>
                <a:gd name="connsiteY12" fmla="*/ 7144 h 695325"/>
                <a:gd name="connsiteX13" fmla="*/ 781050 w 1035844"/>
                <a:gd name="connsiteY13" fmla="*/ 80963 h 695325"/>
                <a:gd name="connsiteX14" fmla="*/ 481012 w 1035844"/>
                <a:gd name="connsiteY14" fmla="*/ 209550 h 695325"/>
                <a:gd name="connsiteX15" fmla="*/ 269081 w 1035844"/>
                <a:gd name="connsiteY15" fmla="*/ 297657 h 695325"/>
                <a:gd name="connsiteX16" fmla="*/ 157162 w 1035844"/>
                <a:gd name="connsiteY16" fmla="*/ 342900 h 695325"/>
                <a:gd name="connsiteX17" fmla="*/ 114300 w 1035844"/>
                <a:gd name="connsiteY17" fmla="*/ 361950 h 695325"/>
                <a:gd name="connsiteX18" fmla="*/ 92869 w 1035844"/>
                <a:gd name="connsiteY18" fmla="*/ 371475 h 695325"/>
                <a:gd name="connsiteX19" fmla="*/ 76200 w 1035844"/>
                <a:gd name="connsiteY19" fmla="*/ 378619 h 695325"/>
                <a:gd name="connsiteX20" fmla="*/ 54769 w 1035844"/>
                <a:gd name="connsiteY20" fmla="*/ 381000 h 695325"/>
                <a:gd name="connsiteX21" fmla="*/ 28575 w 1035844"/>
                <a:gd name="connsiteY21" fmla="*/ 373857 h 695325"/>
                <a:gd name="connsiteX22" fmla="*/ 9525 w 1035844"/>
                <a:gd name="connsiteY22" fmla="*/ 357188 h 695325"/>
                <a:gd name="connsiteX23" fmla="*/ 0 w 1035844"/>
                <a:gd name="connsiteY23" fmla="*/ 338138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35844" h="695325">
                  <a:moveTo>
                    <a:pt x="40481" y="695325"/>
                  </a:moveTo>
                  <a:lnTo>
                    <a:pt x="64294" y="676275"/>
                  </a:lnTo>
                  <a:lnTo>
                    <a:pt x="290512" y="528638"/>
                  </a:lnTo>
                  <a:lnTo>
                    <a:pt x="569119" y="347663"/>
                  </a:lnTo>
                  <a:lnTo>
                    <a:pt x="828675" y="178594"/>
                  </a:lnTo>
                  <a:lnTo>
                    <a:pt x="988219" y="76200"/>
                  </a:lnTo>
                  <a:lnTo>
                    <a:pt x="1016794" y="57150"/>
                  </a:lnTo>
                  <a:lnTo>
                    <a:pt x="1033462" y="33338"/>
                  </a:lnTo>
                  <a:lnTo>
                    <a:pt x="1035844" y="19050"/>
                  </a:lnTo>
                  <a:lnTo>
                    <a:pt x="1031081" y="9525"/>
                  </a:lnTo>
                  <a:lnTo>
                    <a:pt x="1021556" y="2382"/>
                  </a:lnTo>
                  <a:lnTo>
                    <a:pt x="990600" y="0"/>
                  </a:lnTo>
                  <a:lnTo>
                    <a:pt x="959644" y="7144"/>
                  </a:lnTo>
                  <a:lnTo>
                    <a:pt x="781050" y="80963"/>
                  </a:lnTo>
                  <a:lnTo>
                    <a:pt x="481012" y="209550"/>
                  </a:lnTo>
                  <a:lnTo>
                    <a:pt x="269081" y="297657"/>
                  </a:lnTo>
                  <a:lnTo>
                    <a:pt x="157162" y="342900"/>
                  </a:lnTo>
                  <a:lnTo>
                    <a:pt x="114300" y="361950"/>
                  </a:lnTo>
                  <a:lnTo>
                    <a:pt x="92869" y="371475"/>
                  </a:lnTo>
                  <a:lnTo>
                    <a:pt x="76200" y="378619"/>
                  </a:lnTo>
                  <a:lnTo>
                    <a:pt x="54769" y="381000"/>
                  </a:lnTo>
                  <a:lnTo>
                    <a:pt x="28575" y="373857"/>
                  </a:lnTo>
                  <a:lnTo>
                    <a:pt x="9525" y="357188"/>
                  </a:lnTo>
                  <a:lnTo>
                    <a:pt x="0" y="338138"/>
                  </a:lnTo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1" name="フリーフォーム 53">
              <a:extLst>
                <a:ext uri="{FF2B5EF4-FFF2-40B4-BE49-F238E27FC236}">
                  <a16:creationId xmlns:a16="http://schemas.microsoft.com/office/drawing/2014/main" id="{D6BCAD50-5A17-4C3C-817A-E12A41D194B0}"/>
                </a:ext>
              </a:extLst>
            </p:cNvPr>
            <p:cNvSpPr/>
            <p:nvPr/>
          </p:nvSpPr>
          <p:spPr>
            <a:xfrm>
              <a:off x="5878514" y="4611688"/>
              <a:ext cx="2530475" cy="1250950"/>
            </a:xfrm>
            <a:custGeom>
              <a:avLst/>
              <a:gdLst>
                <a:gd name="connsiteX0" fmla="*/ 942975 w 2528888"/>
                <a:gd name="connsiteY0" fmla="*/ 502444 h 1250157"/>
                <a:gd name="connsiteX1" fmla="*/ 862013 w 2528888"/>
                <a:gd name="connsiteY1" fmla="*/ 447675 h 1250157"/>
                <a:gd name="connsiteX2" fmla="*/ 742950 w 2528888"/>
                <a:gd name="connsiteY2" fmla="*/ 366713 h 1250157"/>
                <a:gd name="connsiteX3" fmla="*/ 683419 w 2528888"/>
                <a:gd name="connsiteY3" fmla="*/ 323850 h 1250157"/>
                <a:gd name="connsiteX4" fmla="*/ 619125 w 2528888"/>
                <a:gd name="connsiteY4" fmla="*/ 276225 h 1250157"/>
                <a:gd name="connsiteX5" fmla="*/ 535782 w 2528888"/>
                <a:gd name="connsiteY5" fmla="*/ 214313 h 1250157"/>
                <a:gd name="connsiteX6" fmla="*/ 457200 w 2528888"/>
                <a:gd name="connsiteY6" fmla="*/ 159544 h 1250157"/>
                <a:gd name="connsiteX7" fmla="*/ 381000 w 2528888"/>
                <a:gd name="connsiteY7" fmla="*/ 114300 h 1250157"/>
                <a:gd name="connsiteX8" fmla="*/ 328613 w 2528888"/>
                <a:gd name="connsiteY8" fmla="*/ 85725 h 1250157"/>
                <a:gd name="connsiteX9" fmla="*/ 269082 w 2528888"/>
                <a:gd name="connsiteY9" fmla="*/ 54769 h 1250157"/>
                <a:gd name="connsiteX10" fmla="*/ 195263 w 2528888"/>
                <a:gd name="connsiteY10" fmla="*/ 26194 h 1250157"/>
                <a:gd name="connsiteX11" fmla="*/ 147638 w 2528888"/>
                <a:gd name="connsiteY11" fmla="*/ 11907 h 1250157"/>
                <a:gd name="connsiteX12" fmla="*/ 102394 w 2528888"/>
                <a:gd name="connsiteY12" fmla="*/ 4763 h 1250157"/>
                <a:gd name="connsiteX13" fmla="*/ 61913 w 2528888"/>
                <a:gd name="connsiteY13" fmla="*/ 0 h 1250157"/>
                <a:gd name="connsiteX14" fmla="*/ 40482 w 2528888"/>
                <a:gd name="connsiteY14" fmla="*/ 4763 h 1250157"/>
                <a:gd name="connsiteX15" fmla="*/ 19050 w 2528888"/>
                <a:gd name="connsiteY15" fmla="*/ 14288 h 1250157"/>
                <a:gd name="connsiteX16" fmla="*/ 19050 w 2528888"/>
                <a:gd name="connsiteY16" fmla="*/ 14288 h 1250157"/>
                <a:gd name="connsiteX17" fmla="*/ 4763 w 2528888"/>
                <a:gd name="connsiteY17" fmla="*/ 26194 h 1250157"/>
                <a:gd name="connsiteX18" fmla="*/ 0 w 2528888"/>
                <a:gd name="connsiteY18" fmla="*/ 45244 h 1250157"/>
                <a:gd name="connsiteX19" fmla="*/ 9525 w 2528888"/>
                <a:gd name="connsiteY19" fmla="*/ 64294 h 1250157"/>
                <a:gd name="connsiteX20" fmla="*/ 30957 w 2528888"/>
                <a:gd name="connsiteY20" fmla="*/ 80963 h 1250157"/>
                <a:gd name="connsiteX21" fmla="*/ 59532 w 2528888"/>
                <a:gd name="connsiteY21" fmla="*/ 90488 h 1250157"/>
                <a:gd name="connsiteX22" fmla="*/ 80963 w 2528888"/>
                <a:gd name="connsiteY22" fmla="*/ 92869 h 1250157"/>
                <a:gd name="connsiteX23" fmla="*/ 123825 w 2528888"/>
                <a:gd name="connsiteY23" fmla="*/ 100013 h 1250157"/>
                <a:gd name="connsiteX24" fmla="*/ 169069 w 2528888"/>
                <a:gd name="connsiteY24" fmla="*/ 116682 h 1250157"/>
                <a:gd name="connsiteX25" fmla="*/ 228600 w 2528888"/>
                <a:gd name="connsiteY25" fmla="*/ 142875 h 1250157"/>
                <a:gd name="connsiteX26" fmla="*/ 314325 w 2528888"/>
                <a:gd name="connsiteY26" fmla="*/ 190500 h 1250157"/>
                <a:gd name="connsiteX27" fmla="*/ 388144 w 2528888"/>
                <a:gd name="connsiteY27" fmla="*/ 240507 h 1250157"/>
                <a:gd name="connsiteX28" fmla="*/ 473869 w 2528888"/>
                <a:gd name="connsiteY28" fmla="*/ 302419 h 1250157"/>
                <a:gd name="connsiteX29" fmla="*/ 540544 w 2528888"/>
                <a:gd name="connsiteY29" fmla="*/ 354807 h 1250157"/>
                <a:gd name="connsiteX30" fmla="*/ 616744 w 2528888"/>
                <a:gd name="connsiteY30" fmla="*/ 416719 h 1250157"/>
                <a:gd name="connsiteX31" fmla="*/ 690563 w 2528888"/>
                <a:gd name="connsiteY31" fmla="*/ 481013 h 1250157"/>
                <a:gd name="connsiteX32" fmla="*/ 802482 w 2528888"/>
                <a:gd name="connsiteY32" fmla="*/ 581025 h 1250157"/>
                <a:gd name="connsiteX33" fmla="*/ 912019 w 2528888"/>
                <a:gd name="connsiteY33" fmla="*/ 683419 h 1250157"/>
                <a:gd name="connsiteX34" fmla="*/ 1016794 w 2528888"/>
                <a:gd name="connsiteY34" fmla="*/ 781050 h 1250157"/>
                <a:gd name="connsiteX35" fmla="*/ 1150144 w 2528888"/>
                <a:gd name="connsiteY35" fmla="*/ 904875 h 1250157"/>
                <a:gd name="connsiteX36" fmla="*/ 1243013 w 2528888"/>
                <a:gd name="connsiteY36" fmla="*/ 995363 h 1250157"/>
                <a:gd name="connsiteX37" fmla="*/ 1331119 w 2528888"/>
                <a:gd name="connsiteY37" fmla="*/ 1078707 h 1250157"/>
                <a:gd name="connsiteX38" fmla="*/ 1431132 w 2528888"/>
                <a:gd name="connsiteY38" fmla="*/ 1176338 h 1250157"/>
                <a:gd name="connsiteX39" fmla="*/ 1469232 w 2528888"/>
                <a:gd name="connsiteY39" fmla="*/ 1209675 h 1250157"/>
                <a:gd name="connsiteX40" fmla="*/ 1509713 w 2528888"/>
                <a:gd name="connsiteY40" fmla="*/ 1228725 h 1250157"/>
                <a:gd name="connsiteX41" fmla="*/ 1547813 w 2528888"/>
                <a:gd name="connsiteY41" fmla="*/ 1240632 h 1250157"/>
                <a:gd name="connsiteX42" fmla="*/ 1593057 w 2528888"/>
                <a:gd name="connsiteY42" fmla="*/ 1247775 h 1250157"/>
                <a:gd name="connsiteX43" fmla="*/ 1697832 w 2528888"/>
                <a:gd name="connsiteY43" fmla="*/ 1250157 h 1250157"/>
                <a:gd name="connsiteX44" fmla="*/ 1933575 w 2528888"/>
                <a:gd name="connsiteY44" fmla="*/ 1250157 h 1250157"/>
                <a:gd name="connsiteX45" fmla="*/ 2224088 w 2528888"/>
                <a:gd name="connsiteY45" fmla="*/ 1250157 h 1250157"/>
                <a:gd name="connsiteX46" fmla="*/ 2459832 w 2528888"/>
                <a:gd name="connsiteY46" fmla="*/ 1250157 h 1250157"/>
                <a:gd name="connsiteX47" fmla="*/ 2490788 w 2528888"/>
                <a:gd name="connsiteY47" fmla="*/ 1240632 h 1250157"/>
                <a:gd name="connsiteX48" fmla="*/ 2519363 w 2528888"/>
                <a:gd name="connsiteY48" fmla="*/ 1221582 h 1250157"/>
                <a:gd name="connsiteX49" fmla="*/ 2528888 w 2528888"/>
                <a:gd name="connsiteY49" fmla="*/ 1204913 h 1250157"/>
                <a:gd name="connsiteX50" fmla="*/ 2528888 w 2528888"/>
                <a:gd name="connsiteY50" fmla="*/ 1193007 h 1250157"/>
                <a:gd name="connsiteX51" fmla="*/ 2524125 w 2528888"/>
                <a:gd name="connsiteY51" fmla="*/ 1185863 h 1250157"/>
                <a:gd name="connsiteX52" fmla="*/ 2507457 w 2528888"/>
                <a:gd name="connsiteY52" fmla="*/ 1171575 h 1250157"/>
                <a:gd name="connsiteX53" fmla="*/ 2483644 w 2528888"/>
                <a:gd name="connsiteY53" fmla="*/ 1162050 h 1250157"/>
                <a:gd name="connsiteX54" fmla="*/ 2347913 w 2528888"/>
                <a:gd name="connsiteY54" fmla="*/ 1128713 h 1250157"/>
                <a:gd name="connsiteX55" fmla="*/ 2174082 w 2528888"/>
                <a:gd name="connsiteY55" fmla="*/ 1081088 h 1250157"/>
                <a:gd name="connsiteX56" fmla="*/ 1997869 w 2528888"/>
                <a:gd name="connsiteY56" fmla="*/ 1031082 h 1250157"/>
                <a:gd name="connsiteX57" fmla="*/ 1804988 w 2528888"/>
                <a:gd name="connsiteY57" fmla="*/ 973932 h 1250157"/>
                <a:gd name="connsiteX58" fmla="*/ 1683544 w 2528888"/>
                <a:gd name="connsiteY58" fmla="*/ 933450 h 1250157"/>
                <a:gd name="connsiteX59" fmla="*/ 1602582 w 2528888"/>
                <a:gd name="connsiteY59" fmla="*/ 900113 h 1250157"/>
                <a:gd name="connsiteX60" fmla="*/ 1483519 w 2528888"/>
                <a:gd name="connsiteY60" fmla="*/ 840582 h 1250157"/>
                <a:gd name="connsiteX61" fmla="*/ 1366838 w 2528888"/>
                <a:gd name="connsiteY61" fmla="*/ 773907 h 1250157"/>
                <a:gd name="connsiteX62" fmla="*/ 1204913 w 2528888"/>
                <a:gd name="connsiteY62" fmla="*/ 673894 h 1250157"/>
                <a:gd name="connsiteX63" fmla="*/ 942975 w 2528888"/>
                <a:gd name="connsiteY63" fmla="*/ 502444 h 12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528888" h="1250157">
                  <a:moveTo>
                    <a:pt x="942975" y="502444"/>
                  </a:moveTo>
                  <a:lnTo>
                    <a:pt x="862013" y="447675"/>
                  </a:lnTo>
                  <a:lnTo>
                    <a:pt x="742950" y="366713"/>
                  </a:lnTo>
                  <a:lnTo>
                    <a:pt x="683419" y="323850"/>
                  </a:lnTo>
                  <a:lnTo>
                    <a:pt x="619125" y="276225"/>
                  </a:lnTo>
                  <a:lnTo>
                    <a:pt x="535782" y="214313"/>
                  </a:lnTo>
                  <a:lnTo>
                    <a:pt x="457200" y="159544"/>
                  </a:lnTo>
                  <a:lnTo>
                    <a:pt x="381000" y="114300"/>
                  </a:lnTo>
                  <a:lnTo>
                    <a:pt x="328613" y="85725"/>
                  </a:lnTo>
                  <a:lnTo>
                    <a:pt x="269082" y="54769"/>
                  </a:lnTo>
                  <a:lnTo>
                    <a:pt x="195263" y="26194"/>
                  </a:lnTo>
                  <a:lnTo>
                    <a:pt x="147638" y="11907"/>
                  </a:lnTo>
                  <a:lnTo>
                    <a:pt x="102394" y="4763"/>
                  </a:lnTo>
                  <a:lnTo>
                    <a:pt x="61913" y="0"/>
                  </a:lnTo>
                  <a:lnTo>
                    <a:pt x="40482" y="4763"/>
                  </a:lnTo>
                  <a:lnTo>
                    <a:pt x="19050" y="14288"/>
                  </a:lnTo>
                  <a:lnTo>
                    <a:pt x="19050" y="14288"/>
                  </a:lnTo>
                  <a:lnTo>
                    <a:pt x="4763" y="26194"/>
                  </a:lnTo>
                  <a:lnTo>
                    <a:pt x="0" y="45244"/>
                  </a:lnTo>
                  <a:lnTo>
                    <a:pt x="9525" y="64294"/>
                  </a:lnTo>
                  <a:lnTo>
                    <a:pt x="30957" y="80963"/>
                  </a:lnTo>
                  <a:lnTo>
                    <a:pt x="59532" y="90488"/>
                  </a:lnTo>
                  <a:lnTo>
                    <a:pt x="80963" y="92869"/>
                  </a:lnTo>
                  <a:lnTo>
                    <a:pt x="123825" y="100013"/>
                  </a:lnTo>
                  <a:lnTo>
                    <a:pt x="169069" y="116682"/>
                  </a:lnTo>
                  <a:lnTo>
                    <a:pt x="228600" y="142875"/>
                  </a:lnTo>
                  <a:lnTo>
                    <a:pt x="314325" y="190500"/>
                  </a:lnTo>
                  <a:lnTo>
                    <a:pt x="388144" y="240507"/>
                  </a:lnTo>
                  <a:lnTo>
                    <a:pt x="473869" y="302419"/>
                  </a:lnTo>
                  <a:lnTo>
                    <a:pt x="540544" y="354807"/>
                  </a:lnTo>
                  <a:lnTo>
                    <a:pt x="616744" y="416719"/>
                  </a:lnTo>
                  <a:lnTo>
                    <a:pt x="690563" y="481013"/>
                  </a:lnTo>
                  <a:lnTo>
                    <a:pt x="802482" y="581025"/>
                  </a:lnTo>
                  <a:lnTo>
                    <a:pt x="912019" y="683419"/>
                  </a:lnTo>
                  <a:lnTo>
                    <a:pt x="1016794" y="781050"/>
                  </a:lnTo>
                  <a:lnTo>
                    <a:pt x="1150144" y="904875"/>
                  </a:lnTo>
                  <a:lnTo>
                    <a:pt x="1243013" y="995363"/>
                  </a:lnTo>
                  <a:lnTo>
                    <a:pt x="1331119" y="1078707"/>
                  </a:lnTo>
                  <a:lnTo>
                    <a:pt x="1431132" y="1176338"/>
                  </a:lnTo>
                  <a:lnTo>
                    <a:pt x="1469232" y="1209675"/>
                  </a:lnTo>
                  <a:lnTo>
                    <a:pt x="1509713" y="1228725"/>
                  </a:lnTo>
                  <a:lnTo>
                    <a:pt x="1547813" y="1240632"/>
                  </a:lnTo>
                  <a:lnTo>
                    <a:pt x="1593057" y="1247775"/>
                  </a:lnTo>
                  <a:lnTo>
                    <a:pt x="1697832" y="1250157"/>
                  </a:lnTo>
                  <a:lnTo>
                    <a:pt x="1933575" y="1250157"/>
                  </a:lnTo>
                  <a:lnTo>
                    <a:pt x="2224088" y="1250157"/>
                  </a:lnTo>
                  <a:lnTo>
                    <a:pt x="2459832" y="1250157"/>
                  </a:lnTo>
                  <a:lnTo>
                    <a:pt x="2490788" y="1240632"/>
                  </a:lnTo>
                  <a:lnTo>
                    <a:pt x="2519363" y="1221582"/>
                  </a:lnTo>
                  <a:lnTo>
                    <a:pt x="2528888" y="1204913"/>
                  </a:lnTo>
                  <a:lnTo>
                    <a:pt x="2528888" y="1193007"/>
                  </a:lnTo>
                  <a:lnTo>
                    <a:pt x="2524125" y="1185863"/>
                  </a:lnTo>
                  <a:lnTo>
                    <a:pt x="2507457" y="1171575"/>
                  </a:lnTo>
                  <a:lnTo>
                    <a:pt x="2483644" y="1162050"/>
                  </a:lnTo>
                  <a:lnTo>
                    <a:pt x="2347913" y="1128713"/>
                  </a:lnTo>
                  <a:lnTo>
                    <a:pt x="2174082" y="1081088"/>
                  </a:lnTo>
                  <a:lnTo>
                    <a:pt x="1997869" y="1031082"/>
                  </a:lnTo>
                  <a:lnTo>
                    <a:pt x="1804988" y="973932"/>
                  </a:lnTo>
                  <a:lnTo>
                    <a:pt x="1683544" y="933450"/>
                  </a:lnTo>
                  <a:lnTo>
                    <a:pt x="1602582" y="900113"/>
                  </a:lnTo>
                  <a:lnTo>
                    <a:pt x="1483519" y="840582"/>
                  </a:lnTo>
                  <a:lnTo>
                    <a:pt x="1366838" y="773907"/>
                  </a:lnTo>
                  <a:lnTo>
                    <a:pt x="1204913" y="673894"/>
                  </a:lnTo>
                  <a:lnTo>
                    <a:pt x="942975" y="5024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369584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500"/>
                            </p:stCondLst>
                            <p:childTnLst>
                              <p:par>
                                <p:cTn id="82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 animBg="1"/>
      <p:bldP spid="40" grpId="0" animBg="1"/>
      <p:bldP spid="45" grpId="0" animBg="1"/>
      <p:bldP spid="48" grpId="0" animBg="1"/>
      <p:bldP spid="53" grpId="0" animBg="1"/>
      <p:bldP spid="38" grpId="0" animBg="1"/>
      <p:bldP spid="39" grpId="0" animBg="1"/>
      <p:bldP spid="42" grpId="0" animBg="1"/>
      <p:bldP spid="43" grpId="0" animBg="1"/>
      <p:bldP spid="44" grpId="0" animBg="1"/>
      <p:bldP spid="46" grpId="0" animBg="1"/>
      <p:bldP spid="47" grpId="0" animBg="1"/>
      <p:bldP spid="49" grpId="0" animBg="1"/>
      <p:bldP spid="50" grpId="0" animBg="1"/>
      <p:bldP spid="20" grpId="0" animBg="1"/>
      <p:bldP spid="52" grpId="0" animBg="1"/>
      <p:bldP spid="54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EE40F1EE-4D70-4000-8563-D372C0331753}"/>
              </a:ext>
            </a:extLst>
          </p:cNvPr>
          <p:cNvGrpSpPr/>
          <p:nvPr/>
        </p:nvGrpSpPr>
        <p:grpSpPr>
          <a:xfrm>
            <a:off x="3795714" y="1335089"/>
            <a:ext cx="4613275" cy="4799011"/>
            <a:chOff x="3795714" y="1335089"/>
            <a:chExt cx="4613275" cy="4799011"/>
          </a:xfrm>
          <a:solidFill>
            <a:schemeClr val="tx1"/>
          </a:solidFill>
        </p:grpSpPr>
        <p:sp>
          <p:nvSpPr>
            <p:cNvPr id="3" name="フリーフォーム 36">
              <a:extLst>
                <a:ext uri="{FF2B5EF4-FFF2-40B4-BE49-F238E27FC236}">
                  <a16:creationId xmlns:a16="http://schemas.microsoft.com/office/drawing/2014/main" id="{93209E69-8F77-4C05-B175-4A08AE71CAA1}"/>
                </a:ext>
              </a:extLst>
            </p:cNvPr>
            <p:cNvSpPr/>
            <p:nvPr/>
          </p:nvSpPr>
          <p:spPr>
            <a:xfrm>
              <a:off x="3800476" y="1446213"/>
              <a:ext cx="868363" cy="1014412"/>
            </a:xfrm>
            <a:custGeom>
              <a:avLst/>
              <a:gdLst>
                <a:gd name="connsiteX0" fmla="*/ 273844 w 869156"/>
                <a:gd name="connsiteY0" fmla="*/ 602456 h 1014412"/>
                <a:gd name="connsiteX1" fmla="*/ 323850 w 869156"/>
                <a:gd name="connsiteY1" fmla="*/ 528637 h 1014412"/>
                <a:gd name="connsiteX2" fmla="*/ 376238 w 869156"/>
                <a:gd name="connsiteY2" fmla="*/ 447675 h 1014412"/>
                <a:gd name="connsiteX3" fmla="*/ 414338 w 869156"/>
                <a:gd name="connsiteY3" fmla="*/ 381000 h 1014412"/>
                <a:gd name="connsiteX4" fmla="*/ 450056 w 869156"/>
                <a:gd name="connsiteY4" fmla="*/ 314325 h 1014412"/>
                <a:gd name="connsiteX5" fmla="*/ 471488 w 869156"/>
                <a:gd name="connsiteY5" fmla="*/ 264318 h 1014412"/>
                <a:gd name="connsiteX6" fmla="*/ 478631 w 869156"/>
                <a:gd name="connsiteY6" fmla="*/ 247650 h 1014412"/>
                <a:gd name="connsiteX7" fmla="*/ 488156 w 869156"/>
                <a:gd name="connsiteY7" fmla="*/ 214312 h 1014412"/>
                <a:gd name="connsiteX8" fmla="*/ 492919 w 869156"/>
                <a:gd name="connsiteY8" fmla="*/ 180975 h 1014412"/>
                <a:gd name="connsiteX9" fmla="*/ 488156 w 869156"/>
                <a:gd name="connsiteY9" fmla="*/ 142875 h 1014412"/>
                <a:gd name="connsiteX10" fmla="*/ 476250 w 869156"/>
                <a:gd name="connsiteY10" fmla="*/ 116681 h 1014412"/>
                <a:gd name="connsiteX11" fmla="*/ 461963 w 869156"/>
                <a:gd name="connsiteY11" fmla="*/ 97631 h 1014412"/>
                <a:gd name="connsiteX12" fmla="*/ 440531 w 869156"/>
                <a:gd name="connsiteY12" fmla="*/ 83343 h 1014412"/>
                <a:gd name="connsiteX13" fmla="*/ 402431 w 869156"/>
                <a:gd name="connsiteY13" fmla="*/ 71437 h 1014412"/>
                <a:gd name="connsiteX14" fmla="*/ 385763 w 869156"/>
                <a:gd name="connsiteY14" fmla="*/ 64293 h 1014412"/>
                <a:gd name="connsiteX15" fmla="*/ 369094 w 869156"/>
                <a:gd name="connsiteY15" fmla="*/ 45243 h 1014412"/>
                <a:gd name="connsiteX16" fmla="*/ 361950 w 869156"/>
                <a:gd name="connsiteY16" fmla="*/ 23812 h 1014412"/>
                <a:gd name="connsiteX17" fmla="*/ 364331 w 869156"/>
                <a:gd name="connsiteY17" fmla="*/ 14287 h 1014412"/>
                <a:gd name="connsiteX18" fmla="*/ 371475 w 869156"/>
                <a:gd name="connsiteY18" fmla="*/ 4762 h 1014412"/>
                <a:gd name="connsiteX19" fmla="*/ 397669 w 869156"/>
                <a:gd name="connsiteY19" fmla="*/ 0 h 1014412"/>
                <a:gd name="connsiteX20" fmla="*/ 447675 w 869156"/>
                <a:gd name="connsiteY20" fmla="*/ 4762 h 1014412"/>
                <a:gd name="connsiteX21" fmla="*/ 540544 w 869156"/>
                <a:gd name="connsiteY21" fmla="*/ 26193 h 1014412"/>
                <a:gd name="connsiteX22" fmla="*/ 626269 w 869156"/>
                <a:gd name="connsiteY22" fmla="*/ 52387 h 1014412"/>
                <a:gd name="connsiteX23" fmla="*/ 695325 w 869156"/>
                <a:gd name="connsiteY23" fmla="*/ 80962 h 1014412"/>
                <a:gd name="connsiteX24" fmla="*/ 764381 w 869156"/>
                <a:gd name="connsiteY24" fmla="*/ 116681 h 1014412"/>
                <a:gd name="connsiteX25" fmla="*/ 809625 w 869156"/>
                <a:gd name="connsiteY25" fmla="*/ 150018 h 1014412"/>
                <a:gd name="connsiteX26" fmla="*/ 835819 w 869156"/>
                <a:gd name="connsiteY26" fmla="*/ 171450 h 1014412"/>
                <a:gd name="connsiteX27" fmla="*/ 857250 w 869156"/>
                <a:gd name="connsiteY27" fmla="*/ 195262 h 1014412"/>
                <a:gd name="connsiteX28" fmla="*/ 866775 w 869156"/>
                <a:gd name="connsiteY28" fmla="*/ 214312 h 1014412"/>
                <a:gd name="connsiteX29" fmla="*/ 869156 w 869156"/>
                <a:gd name="connsiteY29" fmla="*/ 230981 h 1014412"/>
                <a:gd name="connsiteX30" fmla="*/ 869156 w 869156"/>
                <a:gd name="connsiteY30" fmla="*/ 252412 h 1014412"/>
                <a:gd name="connsiteX31" fmla="*/ 852488 w 869156"/>
                <a:gd name="connsiteY31" fmla="*/ 269081 h 1014412"/>
                <a:gd name="connsiteX32" fmla="*/ 823913 w 869156"/>
                <a:gd name="connsiteY32" fmla="*/ 283368 h 1014412"/>
                <a:gd name="connsiteX33" fmla="*/ 792956 w 869156"/>
                <a:gd name="connsiteY33" fmla="*/ 297656 h 1014412"/>
                <a:gd name="connsiteX34" fmla="*/ 750094 w 869156"/>
                <a:gd name="connsiteY34" fmla="*/ 316706 h 1014412"/>
                <a:gd name="connsiteX35" fmla="*/ 719138 w 869156"/>
                <a:gd name="connsiteY35" fmla="*/ 338137 h 1014412"/>
                <a:gd name="connsiteX36" fmla="*/ 690563 w 869156"/>
                <a:gd name="connsiteY36" fmla="*/ 371475 h 1014412"/>
                <a:gd name="connsiteX37" fmla="*/ 666750 w 869156"/>
                <a:gd name="connsiteY37" fmla="*/ 409575 h 1014412"/>
                <a:gd name="connsiteX38" fmla="*/ 640556 w 869156"/>
                <a:gd name="connsiteY38" fmla="*/ 440531 h 1014412"/>
                <a:gd name="connsiteX39" fmla="*/ 604838 w 869156"/>
                <a:gd name="connsiteY39" fmla="*/ 483393 h 1014412"/>
                <a:gd name="connsiteX40" fmla="*/ 507206 w 869156"/>
                <a:gd name="connsiteY40" fmla="*/ 597693 h 1014412"/>
                <a:gd name="connsiteX41" fmla="*/ 423863 w 869156"/>
                <a:gd name="connsiteY41" fmla="*/ 688181 h 1014412"/>
                <a:gd name="connsiteX42" fmla="*/ 314325 w 869156"/>
                <a:gd name="connsiteY42" fmla="*/ 790575 h 1014412"/>
                <a:gd name="connsiteX43" fmla="*/ 223838 w 869156"/>
                <a:gd name="connsiteY43" fmla="*/ 871537 h 1014412"/>
                <a:gd name="connsiteX44" fmla="*/ 116681 w 869156"/>
                <a:gd name="connsiteY44" fmla="*/ 957262 h 1014412"/>
                <a:gd name="connsiteX45" fmla="*/ 64294 w 869156"/>
                <a:gd name="connsiteY45" fmla="*/ 995362 h 1014412"/>
                <a:gd name="connsiteX46" fmla="*/ 38100 w 869156"/>
                <a:gd name="connsiteY46" fmla="*/ 1012031 h 1014412"/>
                <a:gd name="connsiteX47" fmla="*/ 23813 w 869156"/>
                <a:gd name="connsiteY47" fmla="*/ 1014412 h 1014412"/>
                <a:gd name="connsiteX48" fmla="*/ 9525 w 869156"/>
                <a:gd name="connsiteY48" fmla="*/ 1014412 h 1014412"/>
                <a:gd name="connsiteX49" fmla="*/ 0 w 869156"/>
                <a:gd name="connsiteY49" fmla="*/ 1007268 h 1014412"/>
                <a:gd name="connsiteX50" fmla="*/ 0 w 869156"/>
                <a:gd name="connsiteY50" fmla="*/ 988218 h 1014412"/>
                <a:gd name="connsiteX51" fmla="*/ 9525 w 869156"/>
                <a:gd name="connsiteY51" fmla="*/ 962025 h 1014412"/>
                <a:gd name="connsiteX52" fmla="*/ 33338 w 869156"/>
                <a:gd name="connsiteY52" fmla="*/ 928687 h 1014412"/>
                <a:gd name="connsiteX53" fmla="*/ 107156 w 869156"/>
                <a:gd name="connsiteY53" fmla="*/ 835818 h 1014412"/>
                <a:gd name="connsiteX54" fmla="*/ 185738 w 869156"/>
                <a:gd name="connsiteY54" fmla="*/ 731043 h 1014412"/>
                <a:gd name="connsiteX55" fmla="*/ 273844 w 869156"/>
                <a:gd name="connsiteY55" fmla="*/ 602456 h 101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869156" h="1014412">
                  <a:moveTo>
                    <a:pt x="273844" y="602456"/>
                  </a:moveTo>
                  <a:lnTo>
                    <a:pt x="323850" y="528637"/>
                  </a:lnTo>
                  <a:lnTo>
                    <a:pt x="376238" y="447675"/>
                  </a:lnTo>
                  <a:lnTo>
                    <a:pt x="414338" y="381000"/>
                  </a:lnTo>
                  <a:lnTo>
                    <a:pt x="450056" y="314325"/>
                  </a:lnTo>
                  <a:lnTo>
                    <a:pt x="471488" y="264318"/>
                  </a:lnTo>
                  <a:lnTo>
                    <a:pt x="478631" y="247650"/>
                  </a:lnTo>
                  <a:lnTo>
                    <a:pt x="488156" y="214312"/>
                  </a:lnTo>
                  <a:lnTo>
                    <a:pt x="492919" y="180975"/>
                  </a:lnTo>
                  <a:lnTo>
                    <a:pt x="488156" y="142875"/>
                  </a:lnTo>
                  <a:lnTo>
                    <a:pt x="476250" y="116681"/>
                  </a:lnTo>
                  <a:lnTo>
                    <a:pt x="461963" y="97631"/>
                  </a:lnTo>
                  <a:lnTo>
                    <a:pt x="440531" y="83343"/>
                  </a:lnTo>
                  <a:lnTo>
                    <a:pt x="402431" y="71437"/>
                  </a:lnTo>
                  <a:lnTo>
                    <a:pt x="385763" y="64293"/>
                  </a:lnTo>
                  <a:lnTo>
                    <a:pt x="369094" y="45243"/>
                  </a:lnTo>
                  <a:lnTo>
                    <a:pt x="361950" y="23812"/>
                  </a:lnTo>
                  <a:lnTo>
                    <a:pt x="364331" y="14287"/>
                  </a:lnTo>
                  <a:lnTo>
                    <a:pt x="371475" y="4762"/>
                  </a:lnTo>
                  <a:lnTo>
                    <a:pt x="397669" y="0"/>
                  </a:lnTo>
                  <a:lnTo>
                    <a:pt x="447675" y="4762"/>
                  </a:lnTo>
                  <a:lnTo>
                    <a:pt x="540544" y="26193"/>
                  </a:lnTo>
                  <a:lnTo>
                    <a:pt x="626269" y="52387"/>
                  </a:lnTo>
                  <a:lnTo>
                    <a:pt x="695325" y="80962"/>
                  </a:lnTo>
                  <a:lnTo>
                    <a:pt x="764381" y="116681"/>
                  </a:lnTo>
                  <a:lnTo>
                    <a:pt x="809625" y="150018"/>
                  </a:lnTo>
                  <a:lnTo>
                    <a:pt x="835819" y="171450"/>
                  </a:lnTo>
                  <a:lnTo>
                    <a:pt x="857250" y="195262"/>
                  </a:lnTo>
                  <a:lnTo>
                    <a:pt x="866775" y="214312"/>
                  </a:lnTo>
                  <a:lnTo>
                    <a:pt x="869156" y="230981"/>
                  </a:lnTo>
                  <a:lnTo>
                    <a:pt x="869156" y="252412"/>
                  </a:lnTo>
                  <a:lnTo>
                    <a:pt x="852488" y="269081"/>
                  </a:lnTo>
                  <a:lnTo>
                    <a:pt x="823913" y="283368"/>
                  </a:lnTo>
                  <a:lnTo>
                    <a:pt x="792956" y="297656"/>
                  </a:lnTo>
                  <a:lnTo>
                    <a:pt x="750094" y="316706"/>
                  </a:lnTo>
                  <a:lnTo>
                    <a:pt x="719138" y="338137"/>
                  </a:lnTo>
                  <a:lnTo>
                    <a:pt x="690563" y="371475"/>
                  </a:lnTo>
                  <a:lnTo>
                    <a:pt x="666750" y="409575"/>
                  </a:lnTo>
                  <a:lnTo>
                    <a:pt x="640556" y="440531"/>
                  </a:lnTo>
                  <a:lnTo>
                    <a:pt x="604838" y="483393"/>
                  </a:lnTo>
                  <a:lnTo>
                    <a:pt x="507206" y="597693"/>
                  </a:lnTo>
                  <a:lnTo>
                    <a:pt x="423863" y="688181"/>
                  </a:lnTo>
                  <a:lnTo>
                    <a:pt x="314325" y="790575"/>
                  </a:lnTo>
                  <a:lnTo>
                    <a:pt x="223838" y="871537"/>
                  </a:lnTo>
                  <a:lnTo>
                    <a:pt x="116681" y="957262"/>
                  </a:lnTo>
                  <a:lnTo>
                    <a:pt x="64294" y="995362"/>
                  </a:lnTo>
                  <a:lnTo>
                    <a:pt x="38100" y="1012031"/>
                  </a:lnTo>
                  <a:lnTo>
                    <a:pt x="23813" y="1014412"/>
                  </a:lnTo>
                  <a:lnTo>
                    <a:pt x="9525" y="1014412"/>
                  </a:lnTo>
                  <a:lnTo>
                    <a:pt x="0" y="1007268"/>
                  </a:lnTo>
                  <a:lnTo>
                    <a:pt x="0" y="988218"/>
                  </a:lnTo>
                  <a:lnTo>
                    <a:pt x="9525" y="962025"/>
                  </a:lnTo>
                  <a:lnTo>
                    <a:pt x="33338" y="928687"/>
                  </a:lnTo>
                  <a:lnTo>
                    <a:pt x="107156" y="835818"/>
                  </a:lnTo>
                  <a:lnTo>
                    <a:pt x="185738" y="731043"/>
                  </a:lnTo>
                  <a:lnTo>
                    <a:pt x="273844" y="6024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39">
              <a:extLst>
                <a:ext uri="{FF2B5EF4-FFF2-40B4-BE49-F238E27FC236}">
                  <a16:creationId xmlns:a16="http://schemas.microsoft.com/office/drawing/2014/main" id="{266CF4E1-F037-47AB-A826-A77AFC6BF930}"/>
                </a:ext>
              </a:extLst>
            </p:cNvPr>
            <p:cNvSpPr/>
            <p:nvPr/>
          </p:nvSpPr>
          <p:spPr>
            <a:xfrm>
              <a:off x="4019550" y="2894014"/>
              <a:ext cx="419100" cy="1063625"/>
            </a:xfrm>
            <a:custGeom>
              <a:avLst/>
              <a:gdLst>
                <a:gd name="connsiteX0" fmla="*/ 395288 w 419100"/>
                <a:gd name="connsiteY0" fmla="*/ 604837 h 1064418"/>
                <a:gd name="connsiteX1" fmla="*/ 371475 w 419100"/>
                <a:gd name="connsiteY1" fmla="*/ 402431 h 1064418"/>
                <a:gd name="connsiteX2" fmla="*/ 347663 w 419100"/>
                <a:gd name="connsiteY2" fmla="*/ 200025 h 1064418"/>
                <a:gd name="connsiteX3" fmla="*/ 326231 w 419100"/>
                <a:gd name="connsiteY3" fmla="*/ 90487 h 1064418"/>
                <a:gd name="connsiteX4" fmla="*/ 283369 w 419100"/>
                <a:gd name="connsiteY4" fmla="*/ 73818 h 1064418"/>
                <a:gd name="connsiteX5" fmla="*/ 233363 w 419100"/>
                <a:gd name="connsiteY5" fmla="*/ 52387 h 1064418"/>
                <a:gd name="connsiteX6" fmla="*/ 171450 w 419100"/>
                <a:gd name="connsiteY6" fmla="*/ 30956 h 1064418"/>
                <a:gd name="connsiteX7" fmla="*/ 123825 w 419100"/>
                <a:gd name="connsiteY7" fmla="*/ 14287 h 1064418"/>
                <a:gd name="connsiteX8" fmla="*/ 69056 w 419100"/>
                <a:gd name="connsiteY8" fmla="*/ 2381 h 1064418"/>
                <a:gd name="connsiteX9" fmla="*/ 35719 w 419100"/>
                <a:gd name="connsiteY9" fmla="*/ 0 h 1064418"/>
                <a:gd name="connsiteX10" fmla="*/ 19050 w 419100"/>
                <a:gd name="connsiteY10" fmla="*/ 2381 h 1064418"/>
                <a:gd name="connsiteX11" fmla="*/ 4763 w 419100"/>
                <a:gd name="connsiteY11" fmla="*/ 11906 h 1064418"/>
                <a:gd name="connsiteX12" fmla="*/ 0 w 419100"/>
                <a:gd name="connsiteY12" fmla="*/ 28575 h 1064418"/>
                <a:gd name="connsiteX13" fmla="*/ 7144 w 419100"/>
                <a:gd name="connsiteY13" fmla="*/ 52387 h 1064418"/>
                <a:gd name="connsiteX14" fmla="*/ 23813 w 419100"/>
                <a:gd name="connsiteY14" fmla="*/ 78581 h 1064418"/>
                <a:gd name="connsiteX15" fmla="*/ 52388 w 419100"/>
                <a:gd name="connsiteY15" fmla="*/ 107156 h 1064418"/>
                <a:gd name="connsiteX16" fmla="*/ 73819 w 419100"/>
                <a:gd name="connsiteY16" fmla="*/ 135731 h 1064418"/>
                <a:gd name="connsiteX17" fmla="*/ 95250 w 419100"/>
                <a:gd name="connsiteY17" fmla="*/ 171450 h 1064418"/>
                <a:gd name="connsiteX18" fmla="*/ 114300 w 419100"/>
                <a:gd name="connsiteY18" fmla="*/ 219075 h 1064418"/>
                <a:gd name="connsiteX19" fmla="*/ 126206 w 419100"/>
                <a:gd name="connsiteY19" fmla="*/ 269081 h 1064418"/>
                <a:gd name="connsiteX20" fmla="*/ 133350 w 419100"/>
                <a:gd name="connsiteY20" fmla="*/ 309562 h 1064418"/>
                <a:gd name="connsiteX21" fmla="*/ 140494 w 419100"/>
                <a:gd name="connsiteY21" fmla="*/ 366712 h 1064418"/>
                <a:gd name="connsiteX22" fmla="*/ 145256 w 419100"/>
                <a:gd name="connsiteY22" fmla="*/ 431006 h 1064418"/>
                <a:gd name="connsiteX23" fmla="*/ 150019 w 419100"/>
                <a:gd name="connsiteY23" fmla="*/ 492918 h 1064418"/>
                <a:gd name="connsiteX24" fmla="*/ 150019 w 419100"/>
                <a:gd name="connsiteY24" fmla="*/ 561975 h 1064418"/>
                <a:gd name="connsiteX25" fmla="*/ 145256 w 419100"/>
                <a:gd name="connsiteY25" fmla="*/ 638175 h 1064418"/>
                <a:gd name="connsiteX26" fmla="*/ 138113 w 419100"/>
                <a:gd name="connsiteY26" fmla="*/ 702468 h 1064418"/>
                <a:gd name="connsiteX27" fmla="*/ 128588 w 419100"/>
                <a:gd name="connsiteY27" fmla="*/ 750093 h 1064418"/>
                <a:gd name="connsiteX28" fmla="*/ 133350 w 419100"/>
                <a:gd name="connsiteY28" fmla="*/ 785812 h 1064418"/>
                <a:gd name="connsiteX29" fmla="*/ 145256 w 419100"/>
                <a:gd name="connsiteY29" fmla="*/ 833437 h 1064418"/>
                <a:gd name="connsiteX30" fmla="*/ 169069 w 419100"/>
                <a:gd name="connsiteY30" fmla="*/ 900112 h 1064418"/>
                <a:gd name="connsiteX31" fmla="*/ 195263 w 419100"/>
                <a:gd name="connsiteY31" fmla="*/ 952500 h 1064418"/>
                <a:gd name="connsiteX32" fmla="*/ 219075 w 419100"/>
                <a:gd name="connsiteY32" fmla="*/ 997743 h 1064418"/>
                <a:gd name="connsiteX33" fmla="*/ 235744 w 419100"/>
                <a:gd name="connsiteY33" fmla="*/ 1026318 h 1064418"/>
                <a:gd name="connsiteX34" fmla="*/ 257175 w 419100"/>
                <a:gd name="connsiteY34" fmla="*/ 1047750 h 1064418"/>
                <a:gd name="connsiteX35" fmla="*/ 276225 w 419100"/>
                <a:gd name="connsiteY35" fmla="*/ 1059656 h 1064418"/>
                <a:gd name="connsiteX36" fmla="*/ 300038 w 419100"/>
                <a:gd name="connsiteY36" fmla="*/ 1064418 h 1064418"/>
                <a:gd name="connsiteX37" fmla="*/ 328613 w 419100"/>
                <a:gd name="connsiteY37" fmla="*/ 1054893 h 1064418"/>
                <a:gd name="connsiteX38" fmla="*/ 342900 w 419100"/>
                <a:gd name="connsiteY38" fmla="*/ 1042987 h 1064418"/>
                <a:gd name="connsiteX39" fmla="*/ 359569 w 419100"/>
                <a:gd name="connsiteY39" fmla="*/ 1014412 h 1064418"/>
                <a:gd name="connsiteX40" fmla="*/ 378619 w 419100"/>
                <a:gd name="connsiteY40" fmla="*/ 973931 h 1064418"/>
                <a:gd name="connsiteX41" fmla="*/ 397669 w 419100"/>
                <a:gd name="connsiteY41" fmla="*/ 923925 h 1064418"/>
                <a:gd name="connsiteX42" fmla="*/ 409575 w 419100"/>
                <a:gd name="connsiteY42" fmla="*/ 873918 h 1064418"/>
                <a:gd name="connsiteX43" fmla="*/ 416719 w 419100"/>
                <a:gd name="connsiteY43" fmla="*/ 823912 h 1064418"/>
                <a:gd name="connsiteX44" fmla="*/ 419100 w 419100"/>
                <a:gd name="connsiteY44" fmla="*/ 781050 h 1064418"/>
                <a:gd name="connsiteX45" fmla="*/ 395288 w 419100"/>
                <a:gd name="connsiteY45" fmla="*/ 604837 h 1064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19100" h="1064418">
                  <a:moveTo>
                    <a:pt x="395288" y="604837"/>
                  </a:moveTo>
                  <a:lnTo>
                    <a:pt x="371475" y="402431"/>
                  </a:lnTo>
                  <a:lnTo>
                    <a:pt x="347663" y="200025"/>
                  </a:lnTo>
                  <a:lnTo>
                    <a:pt x="326231" y="90487"/>
                  </a:lnTo>
                  <a:lnTo>
                    <a:pt x="283369" y="73818"/>
                  </a:lnTo>
                  <a:lnTo>
                    <a:pt x="233363" y="52387"/>
                  </a:lnTo>
                  <a:lnTo>
                    <a:pt x="171450" y="30956"/>
                  </a:lnTo>
                  <a:lnTo>
                    <a:pt x="123825" y="14287"/>
                  </a:lnTo>
                  <a:lnTo>
                    <a:pt x="69056" y="2381"/>
                  </a:lnTo>
                  <a:lnTo>
                    <a:pt x="35719" y="0"/>
                  </a:lnTo>
                  <a:lnTo>
                    <a:pt x="19050" y="2381"/>
                  </a:lnTo>
                  <a:lnTo>
                    <a:pt x="4763" y="11906"/>
                  </a:lnTo>
                  <a:lnTo>
                    <a:pt x="0" y="28575"/>
                  </a:lnTo>
                  <a:lnTo>
                    <a:pt x="7144" y="52387"/>
                  </a:lnTo>
                  <a:lnTo>
                    <a:pt x="23813" y="78581"/>
                  </a:lnTo>
                  <a:lnTo>
                    <a:pt x="52388" y="107156"/>
                  </a:lnTo>
                  <a:lnTo>
                    <a:pt x="73819" y="135731"/>
                  </a:lnTo>
                  <a:lnTo>
                    <a:pt x="95250" y="171450"/>
                  </a:lnTo>
                  <a:lnTo>
                    <a:pt x="114300" y="219075"/>
                  </a:lnTo>
                  <a:lnTo>
                    <a:pt x="126206" y="269081"/>
                  </a:lnTo>
                  <a:lnTo>
                    <a:pt x="133350" y="309562"/>
                  </a:lnTo>
                  <a:lnTo>
                    <a:pt x="140494" y="366712"/>
                  </a:lnTo>
                  <a:lnTo>
                    <a:pt x="145256" y="431006"/>
                  </a:lnTo>
                  <a:lnTo>
                    <a:pt x="150019" y="492918"/>
                  </a:lnTo>
                  <a:lnTo>
                    <a:pt x="150019" y="561975"/>
                  </a:lnTo>
                  <a:lnTo>
                    <a:pt x="145256" y="638175"/>
                  </a:lnTo>
                  <a:lnTo>
                    <a:pt x="138113" y="702468"/>
                  </a:lnTo>
                  <a:lnTo>
                    <a:pt x="128588" y="750093"/>
                  </a:lnTo>
                  <a:lnTo>
                    <a:pt x="133350" y="785812"/>
                  </a:lnTo>
                  <a:lnTo>
                    <a:pt x="145256" y="833437"/>
                  </a:lnTo>
                  <a:lnTo>
                    <a:pt x="169069" y="900112"/>
                  </a:lnTo>
                  <a:lnTo>
                    <a:pt x="195263" y="952500"/>
                  </a:lnTo>
                  <a:lnTo>
                    <a:pt x="219075" y="997743"/>
                  </a:lnTo>
                  <a:lnTo>
                    <a:pt x="235744" y="1026318"/>
                  </a:lnTo>
                  <a:lnTo>
                    <a:pt x="257175" y="1047750"/>
                  </a:lnTo>
                  <a:lnTo>
                    <a:pt x="276225" y="1059656"/>
                  </a:lnTo>
                  <a:lnTo>
                    <a:pt x="300038" y="1064418"/>
                  </a:lnTo>
                  <a:lnTo>
                    <a:pt x="328613" y="1054893"/>
                  </a:lnTo>
                  <a:lnTo>
                    <a:pt x="342900" y="1042987"/>
                  </a:lnTo>
                  <a:lnTo>
                    <a:pt x="359569" y="1014412"/>
                  </a:lnTo>
                  <a:lnTo>
                    <a:pt x="378619" y="973931"/>
                  </a:lnTo>
                  <a:lnTo>
                    <a:pt x="397669" y="923925"/>
                  </a:lnTo>
                  <a:lnTo>
                    <a:pt x="409575" y="873918"/>
                  </a:lnTo>
                  <a:lnTo>
                    <a:pt x="416719" y="823912"/>
                  </a:lnTo>
                  <a:lnTo>
                    <a:pt x="419100" y="781050"/>
                  </a:lnTo>
                  <a:lnTo>
                    <a:pt x="395288" y="6048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44">
              <a:extLst>
                <a:ext uri="{FF2B5EF4-FFF2-40B4-BE49-F238E27FC236}">
                  <a16:creationId xmlns:a16="http://schemas.microsoft.com/office/drawing/2014/main" id="{F0A7A7A7-D091-455E-A39D-784F215D1B66}"/>
                </a:ext>
              </a:extLst>
            </p:cNvPr>
            <p:cNvSpPr/>
            <p:nvPr/>
          </p:nvSpPr>
          <p:spPr>
            <a:xfrm>
              <a:off x="6440488" y="1771650"/>
              <a:ext cx="398462" cy="1512888"/>
            </a:xfrm>
            <a:custGeom>
              <a:avLst/>
              <a:gdLst>
                <a:gd name="connsiteX0" fmla="*/ 138113 w 397669"/>
                <a:gd name="connsiteY0" fmla="*/ 664369 h 1512094"/>
                <a:gd name="connsiteX1" fmla="*/ 138113 w 397669"/>
                <a:gd name="connsiteY1" fmla="*/ 364331 h 1512094"/>
                <a:gd name="connsiteX2" fmla="*/ 135732 w 397669"/>
                <a:gd name="connsiteY2" fmla="*/ 316706 h 1512094"/>
                <a:gd name="connsiteX3" fmla="*/ 130969 w 397669"/>
                <a:gd name="connsiteY3" fmla="*/ 278606 h 1512094"/>
                <a:gd name="connsiteX4" fmla="*/ 123825 w 397669"/>
                <a:gd name="connsiteY4" fmla="*/ 242888 h 1512094"/>
                <a:gd name="connsiteX5" fmla="*/ 102394 w 397669"/>
                <a:gd name="connsiteY5" fmla="*/ 204788 h 1512094"/>
                <a:gd name="connsiteX6" fmla="*/ 66675 w 397669"/>
                <a:gd name="connsiteY6" fmla="*/ 152400 h 1512094"/>
                <a:gd name="connsiteX7" fmla="*/ 42863 w 397669"/>
                <a:gd name="connsiteY7" fmla="*/ 119063 h 1512094"/>
                <a:gd name="connsiteX8" fmla="*/ 23813 w 397669"/>
                <a:gd name="connsiteY8" fmla="*/ 95250 h 1512094"/>
                <a:gd name="connsiteX9" fmla="*/ 7144 w 397669"/>
                <a:gd name="connsiteY9" fmla="*/ 76200 h 1512094"/>
                <a:gd name="connsiteX10" fmla="*/ 0 w 397669"/>
                <a:gd name="connsiteY10" fmla="*/ 59531 h 1512094"/>
                <a:gd name="connsiteX11" fmla="*/ 0 w 397669"/>
                <a:gd name="connsiteY11" fmla="*/ 35719 h 1512094"/>
                <a:gd name="connsiteX12" fmla="*/ 2382 w 397669"/>
                <a:gd name="connsiteY12" fmla="*/ 21431 h 1512094"/>
                <a:gd name="connsiteX13" fmla="*/ 7144 w 397669"/>
                <a:gd name="connsiteY13" fmla="*/ 11906 h 1512094"/>
                <a:gd name="connsiteX14" fmla="*/ 23813 w 397669"/>
                <a:gd name="connsiteY14" fmla="*/ 2381 h 1512094"/>
                <a:gd name="connsiteX15" fmla="*/ 40482 w 397669"/>
                <a:gd name="connsiteY15" fmla="*/ 0 h 1512094"/>
                <a:gd name="connsiteX16" fmla="*/ 69057 w 397669"/>
                <a:gd name="connsiteY16" fmla="*/ 4763 h 1512094"/>
                <a:gd name="connsiteX17" fmla="*/ 92869 w 397669"/>
                <a:gd name="connsiteY17" fmla="*/ 16669 h 1512094"/>
                <a:gd name="connsiteX18" fmla="*/ 173832 w 397669"/>
                <a:gd name="connsiteY18" fmla="*/ 71438 h 1512094"/>
                <a:gd name="connsiteX19" fmla="*/ 240507 w 397669"/>
                <a:gd name="connsiteY19" fmla="*/ 116681 h 1512094"/>
                <a:gd name="connsiteX20" fmla="*/ 309563 w 397669"/>
                <a:gd name="connsiteY20" fmla="*/ 171450 h 1512094"/>
                <a:gd name="connsiteX21" fmla="*/ 347663 w 397669"/>
                <a:gd name="connsiteY21" fmla="*/ 209550 h 1512094"/>
                <a:gd name="connsiteX22" fmla="*/ 366713 w 397669"/>
                <a:gd name="connsiteY22" fmla="*/ 233363 h 1512094"/>
                <a:gd name="connsiteX23" fmla="*/ 381000 w 397669"/>
                <a:gd name="connsiteY23" fmla="*/ 254794 h 1512094"/>
                <a:gd name="connsiteX24" fmla="*/ 390525 w 397669"/>
                <a:gd name="connsiteY24" fmla="*/ 280988 h 1512094"/>
                <a:gd name="connsiteX25" fmla="*/ 395288 w 397669"/>
                <a:gd name="connsiteY25" fmla="*/ 309563 h 1512094"/>
                <a:gd name="connsiteX26" fmla="*/ 397669 w 397669"/>
                <a:gd name="connsiteY26" fmla="*/ 345281 h 1512094"/>
                <a:gd name="connsiteX27" fmla="*/ 385763 w 397669"/>
                <a:gd name="connsiteY27" fmla="*/ 397669 h 1512094"/>
                <a:gd name="connsiteX28" fmla="*/ 364332 w 397669"/>
                <a:gd name="connsiteY28" fmla="*/ 447675 h 1512094"/>
                <a:gd name="connsiteX29" fmla="*/ 359569 w 397669"/>
                <a:gd name="connsiteY29" fmla="*/ 721519 h 1512094"/>
                <a:gd name="connsiteX30" fmla="*/ 354807 w 397669"/>
                <a:gd name="connsiteY30" fmla="*/ 1021556 h 1512094"/>
                <a:gd name="connsiteX31" fmla="*/ 350044 w 397669"/>
                <a:gd name="connsiteY31" fmla="*/ 1212056 h 1512094"/>
                <a:gd name="connsiteX32" fmla="*/ 342900 w 397669"/>
                <a:gd name="connsiteY32" fmla="*/ 1385888 h 1512094"/>
                <a:gd name="connsiteX33" fmla="*/ 338138 w 397669"/>
                <a:gd name="connsiteY33" fmla="*/ 1421606 h 1512094"/>
                <a:gd name="connsiteX34" fmla="*/ 321469 w 397669"/>
                <a:gd name="connsiteY34" fmla="*/ 1464469 h 1512094"/>
                <a:gd name="connsiteX35" fmla="*/ 304800 w 397669"/>
                <a:gd name="connsiteY35" fmla="*/ 1490663 h 1512094"/>
                <a:gd name="connsiteX36" fmla="*/ 283369 w 397669"/>
                <a:gd name="connsiteY36" fmla="*/ 1504950 h 1512094"/>
                <a:gd name="connsiteX37" fmla="*/ 271463 w 397669"/>
                <a:gd name="connsiteY37" fmla="*/ 1512094 h 1512094"/>
                <a:gd name="connsiteX38" fmla="*/ 250032 w 397669"/>
                <a:gd name="connsiteY38" fmla="*/ 1512094 h 1512094"/>
                <a:gd name="connsiteX39" fmla="*/ 221457 w 397669"/>
                <a:gd name="connsiteY39" fmla="*/ 1502569 h 1512094"/>
                <a:gd name="connsiteX40" fmla="*/ 195263 w 397669"/>
                <a:gd name="connsiteY40" fmla="*/ 1490663 h 1512094"/>
                <a:gd name="connsiteX41" fmla="*/ 176213 w 397669"/>
                <a:gd name="connsiteY41" fmla="*/ 1469231 h 1512094"/>
                <a:gd name="connsiteX42" fmla="*/ 154782 w 397669"/>
                <a:gd name="connsiteY42" fmla="*/ 1435894 h 1512094"/>
                <a:gd name="connsiteX43" fmla="*/ 121444 w 397669"/>
                <a:gd name="connsiteY43" fmla="*/ 1350169 h 1512094"/>
                <a:gd name="connsiteX44" fmla="*/ 97632 w 397669"/>
                <a:gd name="connsiteY44" fmla="*/ 1257300 h 1512094"/>
                <a:gd name="connsiteX45" fmla="*/ 97632 w 397669"/>
                <a:gd name="connsiteY45" fmla="*/ 1228725 h 1512094"/>
                <a:gd name="connsiteX46" fmla="*/ 104775 w 397669"/>
                <a:gd name="connsiteY46" fmla="*/ 1197769 h 1512094"/>
                <a:gd name="connsiteX47" fmla="*/ 116682 w 397669"/>
                <a:gd name="connsiteY47" fmla="*/ 1147763 h 1512094"/>
                <a:gd name="connsiteX48" fmla="*/ 123825 w 397669"/>
                <a:gd name="connsiteY48" fmla="*/ 1097756 h 1512094"/>
                <a:gd name="connsiteX49" fmla="*/ 130969 w 397669"/>
                <a:gd name="connsiteY49" fmla="*/ 1035844 h 1512094"/>
                <a:gd name="connsiteX50" fmla="*/ 135732 w 397669"/>
                <a:gd name="connsiteY50" fmla="*/ 992981 h 1512094"/>
                <a:gd name="connsiteX51" fmla="*/ 138113 w 397669"/>
                <a:gd name="connsiteY51" fmla="*/ 938213 h 1512094"/>
                <a:gd name="connsiteX52" fmla="*/ 138113 w 397669"/>
                <a:gd name="connsiteY52" fmla="*/ 664369 h 151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97669" h="1512094">
                  <a:moveTo>
                    <a:pt x="138113" y="664369"/>
                  </a:moveTo>
                  <a:lnTo>
                    <a:pt x="138113" y="364331"/>
                  </a:lnTo>
                  <a:lnTo>
                    <a:pt x="135732" y="316706"/>
                  </a:lnTo>
                  <a:lnTo>
                    <a:pt x="130969" y="278606"/>
                  </a:lnTo>
                  <a:lnTo>
                    <a:pt x="123825" y="242888"/>
                  </a:lnTo>
                  <a:lnTo>
                    <a:pt x="102394" y="204788"/>
                  </a:lnTo>
                  <a:lnTo>
                    <a:pt x="66675" y="152400"/>
                  </a:lnTo>
                  <a:lnTo>
                    <a:pt x="42863" y="119063"/>
                  </a:lnTo>
                  <a:lnTo>
                    <a:pt x="23813" y="95250"/>
                  </a:lnTo>
                  <a:lnTo>
                    <a:pt x="7144" y="76200"/>
                  </a:lnTo>
                  <a:lnTo>
                    <a:pt x="0" y="59531"/>
                  </a:lnTo>
                  <a:lnTo>
                    <a:pt x="0" y="35719"/>
                  </a:lnTo>
                  <a:lnTo>
                    <a:pt x="2382" y="21431"/>
                  </a:lnTo>
                  <a:lnTo>
                    <a:pt x="7144" y="11906"/>
                  </a:lnTo>
                  <a:lnTo>
                    <a:pt x="23813" y="2381"/>
                  </a:lnTo>
                  <a:lnTo>
                    <a:pt x="40482" y="0"/>
                  </a:lnTo>
                  <a:lnTo>
                    <a:pt x="69057" y="4763"/>
                  </a:lnTo>
                  <a:lnTo>
                    <a:pt x="92869" y="16669"/>
                  </a:lnTo>
                  <a:lnTo>
                    <a:pt x="173832" y="71438"/>
                  </a:lnTo>
                  <a:lnTo>
                    <a:pt x="240507" y="116681"/>
                  </a:lnTo>
                  <a:lnTo>
                    <a:pt x="309563" y="171450"/>
                  </a:lnTo>
                  <a:lnTo>
                    <a:pt x="347663" y="209550"/>
                  </a:lnTo>
                  <a:lnTo>
                    <a:pt x="366713" y="233363"/>
                  </a:lnTo>
                  <a:lnTo>
                    <a:pt x="381000" y="254794"/>
                  </a:lnTo>
                  <a:lnTo>
                    <a:pt x="390525" y="280988"/>
                  </a:lnTo>
                  <a:lnTo>
                    <a:pt x="395288" y="309563"/>
                  </a:lnTo>
                  <a:lnTo>
                    <a:pt x="397669" y="345281"/>
                  </a:lnTo>
                  <a:lnTo>
                    <a:pt x="385763" y="397669"/>
                  </a:lnTo>
                  <a:lnTo>
                    <a:pt x="364332" y="447675"/>
                  </a:lnTo>
                  <a:cubicBezTo>
                    <a:pt x="362744" y="538956"/>
                    <a:pt x="361157" y="630238"/>
                    <a:pt x="359569" y="721519"/>
                  </a:cubicBezTo>
                  <a:cubicBezTo>
                    <a:pt x="357982" y="821531"/>
                    <a:pt x="356394" y="921544"/>
                    <a:pt x="354807" y="1021556"/>
                  </a:cubicBezTo>
                  <a:lnTo>
                    <a:pt x="350044" y="1212056"/>
                  </a:lnTo>
                  <a:lnTo>
                    <a:pt x="342900" y="1385888"/>
                  </a:lnTo>
                  <a:lnTo>
                    <a:pt x="338138" y="1421606"/>
                  </a:lnTo>
                  <a:lnTo>
                    <a:pt x="321469" y="1464469"/>
                  </a:lnTo>
                  <a:lnTo>
                    <a:pt x="304800" y="1490663"/>
                  </a:lnTo>
                  <a:lnTo>
                    <a:pt x="283369" y="1504950"/>
                  </a:lnTo>
                  <a:lnTo>
                    <a:pt x="271463" y="1512094"/>
                  </a:lnTo>
                  <a:lnTo>
                    <a:pt x="250032" y="1512094"/>
                  </a:lnTo>
                  <a:lnTo>
                    <a:pt x="221457" y="1502569"/>
                  </a:lnTo>
                  <a:lnTo>
                    <a:pt x="195263" y="1490663"/>
                  </a:lnTo>
                  <a:lnTo>
                    <a:pt x="176213" y="1469231"/>
                  </a:lnTo>
                  <a:lnTo>
                    <a:pt x="154782" y="1435894"/>
                  </a:lnTo>
                  <a:lnTo>
                    <a:pt x="121444" y="1350169"/>
                  </a:lnTo>
                  <a:lnTo>
                    <a:pt x="97632" y="1257300"/>
                  </a:lnTo>
                  <a:lnTo>
                    <a:pt x="97632" y="1228725"/>
                  </a:lnTo>
                  <a:lnTo>
                    <a:pt x="104775" y="1197769"/>
                  </a:lnTo>
                  <a:lnTo>
                    <a:pt x="116682" y="1147763"/>
                  </a:lnTo>
                  <a:lnTo>
                    <a:pt x="123825" y="1097756"/>
                  </a:lnTo>
                  <a:lnTo>
                    <a:pt x="130969" y="1035844"/>
                  </a:lnTo>
                  <a:lnTo>
                    <a:pt x="135732" y="992981"/>
                  </a:lnTo>
                  <a:lnTo>
                    <a:pt x="138113" y="938213"/>
                  </a:lnTo>
                  <a:lnTo>
                    <a:pt x="138113" y="664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47">
              <a:extLst>
                <a:ext uri="{FF2B5EF4-FFF2-40B4-BE49-F238E27FC236}">
                  <a16:creationId xmlns:a16="http://schemas.microsoft.com/office/drawing/2014/main" id="{F118BFB5-8FC8-442E-A26D-0E55F7E530F4}"/>
                </a:ext>
              </a:extLst>
            </p:cNvPr>
            <p:cNvSpPr/>
            <p:nvPr/>
          </p:nvSpPr>
          <p:spPr>
            <a:xfrm>
              <a:off x="5764213" y="3514725"/>
              <a:ext cx="546100" cy="636588"/>
            </a:xfrm>
            <a:custGeom>
              <a:avLst/>
              <a:gdLst>
                <a:gd name="connsiteX0" fmla="*/ 211932 w 545307"/>
                <a:gd name="connsiteY0" fmla="*/ 330994 h 635794"/>
                <a:gd name="connsiteX1" fmla="*/ 211932 w 545307"/>
                <a:gd name="connsiteY1" fmla="*/ 433388 h 635794"/>
                <a:gd name="connsiteX2" fmla="*/ 209550 w 545307"/>
                <a:gd name="connsiteY2" fmla="*/ 635794 h 635794"/>
                <a:gd name="connsiteX3" fmla="*/ 507207 w 545307"/>
                <a:gd name="connsiteY3" fmla="*/ 602456 h 635794"/>
                <a:gd name="connsiteX4" fmla="*/ 500063 w 545307"/>
                <a:gd name="connsiteY4" fmla="*/ 490538 h 635794"/>
                <a:gd name="connsiteX5" fmla="*/ 495300 w 545307"/>
                <a:gd name="connsiteY5" fmla="*/ 426244 h 635794"/>
                <a:gd name="connsiteX6" fmla="*/ 500063 w 545307"/>
                <a:gd name="connsiteY6" fmla="*/ 376238 h 635794"/>
                <a:gd name="connsiteX7" fmla="*/ 504825 w 545307"/>
                <a:gd name="connsiteY7" fmla="*/ 333375 h 635794"/>
                <a:gd name="connsiteX8" fmla="*/ 519113 w 545307"/>
                <a:gd name="connsiteY8" fmla="*/ 285750 h 635794"/>
                <a:gd name="connsiteX9" fmla="*/ 535782 w 545307"/>
                <a:gd name="connsiteY9" fmla="*/ 252413 h 635794"/>
                <a:gd name="connsiteX10" fmla="*/ 545307 w 545307"/>
                <a:gd name="connsiteY10" fmla="*/ 235744 h 635794"/>
                <a:gd name="connsiteX11" fmla="*/ 545307 w 545307"/>
                <a:gd name="connsiteY11" fmla="*/ 226219 h 635794"/>
                <a:gd name="connsiteX12" fmla="*/ 535782 w 545307"/>
                <a:gd name="connsiteY12" fmla="*/ 202406 h 635794"/>
                <a:gd name="connsiteX13" fmla="*/ 511969 w 545307"/>
                <a:gd name="connsiteY13" fmla="*/ 164306 h 635794"/>
                <a:gd name="connsiteX14" fmla="*/ 485775 w 545307"/>
                <a:gd name="connsiteY14" fmla="*/ 135731 h 635794"/>
                <a:gd name="connsiteX15" fmla="*/ 466725 w 545307"/>
                <a:gd name="connsiteY15" fmla="*/ 116681 h 635794"/>
                <a:gd name="connsiteX16" fmla="*/ 433388 w 545307"/>
                <a:gd name="connsiteY16" fmla="*/ 92869 h 635794"/>
                <a:gd name="connsiteX17" fmla="*/ 404813 w 545307"/>
                <a:gd name="connsiteY17" fmla="*/ 78581 h 635794"/>
                <a:gd name="connsiteX18" fmla="*/ 354807 w 545307"/>
                <a:gd name="connsiteY18" fmla="*/ 57150 h 635794"/>
                <a:gd name="connsiteX19" fmla="*/ 302419 w 545307"/>
                <a:gd name="connsiteY19" fmla="*/ 38100 h 635794"/>
                <a:gd name="connsiteX20" fmla="*/ 226219 w 545307"/>
                <a:gd name="connsiteY20" fmla="*/ 19050 h 635794"/>
                <a:gd name="connsiteX21" fmla="*/ 171450 w 545307"/>
                <a:gd name="connsiteY21" fmla="*/ 9525 h 635794"/>
                <a:gd name="connsiteX22" fmla="*/ 59532 w 545307"/>
                <a:gd name="connsiteY22" fmla="*/ 0 h 635794"/>
                <a:gd name="connsiteX23" fmla="*/ 0 w 545307"/>
                <a:gd name="connsiteY23" fmla="*/ 4763 h 635794"/>
                <a:gd name="connsiteX24" fmla="*/ 14288 w 545307"/>
                <a:gd name="connsiteY24" fmla="*/ 114300 h 635794"/>
                <a:gd name="connsiteX25" fmla="*/ 83344 w 545307"/>
                <a:gd name="connsiteY25" fmla="*/ 111919 h 635794"/>
                <a:gd name="connsiteX26" fmla="*/ 102394 w 545307"/>
                <a:gd name="connsiteY26" fmla="*/ 116681 h 635794"/>
                <a:gd name="connsiteX27" fmla="*/ 119063 w 545307"/>
                <a:gd name="connsiteY27" fmla="*/ 121444 h 635794"/>
                <a:gd name="connsiteX28" fmla="*/ 140494 w 545307"/>
                <a:gd name="connsiteY28" fmla="*/ 135731 h 635794"/>
                <a:gd name="connsiteX29" fmla="*/ 164307 w 545307"/>
                <a:gd name="connsiteY29" fmla="*/ 157163 h 635794"/>
                <a:gd name="connsiteX30" fmla="*/ 178594 w 545307"/>
                <a:gd name="connsiteY30" fmla="*/ 180975 h 635794"/>
                <a:gd name="connsiteX31" fmla="*/ 195263 w 545307"/>
                <a:gd name="connsiteY31" fmla="*/ 211931 h 635794"/>
                <a:gd name="connsiteX32" fmla="*/ 207169 w 545307"/>
                <a:gd name="connsiteY32" fmla="*/ 257175 h 635794"/>
                <a:gd name="connsiteX33" fmla="*/ 211932 w 545307"/>
                <a:gd name="connsiteY33" fmla="*/ 330994 h 63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45307" h="635794">
                  <a:moveTo>
                    <a:pt x="211932" y="330994"/>
                  </a:moveTo>
                  <a:lnTo>
                    <a:pt x="211932" y="433388"/>
                  </a:lnTo>
                  <a:lnTo>
                    <a:pt x="209550" y="635794"/>
                  </a:lnTo>
                  <a:lnTo>
                    <a:pt x="507207" y="602456"/>
                  </a:lnTo>
                  <a:lnTo>
                    <a:pt x="500063" y="490538"/>
                  </a:lnTo>
                  <a:lnTo>
                    <a:pt x="495300" y="426244"/>
                  </a:lnTo>
                  <a:lnTo>
                    <a:pt x="500063" y="376238"/>
                  </a:lnTo>
                  <a:lnTo>
                    <a:pt x="504825" y="333375"/>
                  </a:lnTo>
                  <a:lnTo>
                    <a:pt x="519113" y="285750"/>
                  </a:lnTo>
                  <a:lnTo>
                    <a:pt x="535782" y="252413"/>
                  </a:lnTo>
                  <a:lnTo>
                    <a:pt x="545307" y="235744"/>
                  </a:lnTo>
                  <a:lnTo>
                    <a:pt x="545307" y="226219"/>
                  </a:lnTo>
                  <a:lnTo>
                    <a:pt x="535782" y="202406"/>
                  </a:lnTo>
                  <a:lnTo>
                    <a:pt x="511969" y="164306"/>
                  </a:lnTo>
                  <a:lnTo>
                    <a:pt x="485775" y="135731"/>
                  </a:lnTo>
                  <a:lnTo>
                    <a:pt x="466725" y="116681"/>
                  </a:lnTo>
                  <a:lnTo>
                    <a:pt x="433388" y="92869"/>
                  </a:lnTo>
                  <a:lnTo>
                    <a:pt x="404813" y="78581"/>
                  </a:lnTo>
                  <a:lnTo>
                    <a:pt x="354807" y="57150"/>
                  </a:lnTo>
                  <a:lnTo>
                    <a:pt x="302419" y="38100"/>
                  </a:lnTo>
                  <a:lnTo>
                    <a:pt x="226219" y="19050"/>
                  </a:lnTo>
                  <a:lnTo>
                    <a:pt x="171450" y="9525"/>
                  </a:lnTo>
                  <a:lnTo>
                    <a:pt x="59532" y="0"/>
                  </a:lnTo>
                  <a:lnTo>
                    <a:pt x="0" y="4763"/>
                  </a:lnTo>
                  <a:lnTo>
                    <a:pt x="14288" y="114300"/>
                  </a:lnTo>
                  <a:lnTo>
                    <a:pt x="83344" y="111919"/>
                  </a:lnTo>
                  <a:lnTo>
                    <a:pt x="102394" y="116681"/>
                  </a:lnTo>
                  <a:lnTo>
                    <a:pt x="119063" y="121444"/>
                  </a:lnTo>
                  <a:lnTo>
                    <a:pt x="140494" y="135731"/>
                  </a:lnTo>
                  <a:lnTo>
                    <a:pt x="164307" y="157163"/>
                  </a:lnTo>
                  <a:lnTo>
                    <a:pt x="178594" y="180975"/>
                  </a:lnTo>
                  <a:lnTo>
                    <a:pt x="195263" y="211931"/>
                  </a:lnTo>
                  <a:lnTo>
                    <a:pt x="207169" y="257175"/>
                  </a:lnTo>
                  <a:lnTo>
                    <a:pt x="211932" y="330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52">
              <a:extLst>
                <a:ext uri="{FF2B5EF4-FFF2-40B4-BE49-F238E27FC236}">
                  <a16:creationId xmlns:a16="http://schemas.microsoft.com/office/drawing/2014/main" id="{8D1717E1-594B-4CB6-812E-FC3F08BE56AD}"/>
                </a:ext>
              </a:extLst>
            </p:cNvPr>
            <p:cNvSpPr/>
            <p:nvPr/>
          </p:nvSpPr>
          <p:spPr>
            <a:xfrm>
              <a:off x="6430964" y="4233863"/>
              <a:ext cx="974725" cy="755650"/>
            </a:xfrm>
            <a:custGeom>
              <a:avLst/>
              <a:gdLst>
                <a:gd name="connsiteX0" fmla="*/ 266700 w 973932"/>
                <a:gd name="connsiteY0" fmla="*/ 502443 h 754856"/>
                <a:gd name="connsiteX1" fmla="*/ 328613 w 973932"/>
                <a:gd name="connsiteY1" fmla="*/ 450056 h 754856"/>
                <a:gd name="connsiteX2" fmla="*/ 411957 w 973932"/>
                <a:gd name="connsiteY2" fmla="*/ 376237 h 754856"/>
                <a:gd name="connsiteX3" fmla="*/ 516732 w 973932"/>
                <a:gd name="connsiteY3" fmla="*/ 276225 h 754856"/>
                <a:gd name="connsiteX4" fmla="*/ 564357 w 973932"/>
                <a:gd name="connsiteY4" fmla="*/ 228600 h 754856"/>
                <a:gd name="connsiteX5" fmla="*/ 571500 w 973932"/>
                <a:gd name="connsiteY5" fmla="*/ 211931 h 754856"/>
                <a:gd name="connsiteX6" fmla="*/ 571500 w 973932"/>
                <a:gd name="connsiteY6" fmla="*/ 183356 h 754856"/>
                <a:gd name="connsiteX7" fmla="*/ 571500 w 973932"/>
                <a:gd name="connsiteY7" fmla="*/ 161925 h 754856"/>
                <a:gd name="connsiteX8" fmla="*/ 564357 w 973932"/>
                <a:gd name="connsiteY8" fmla="*/ 150018 h 754856"/>
                <a:gd name="connsiteX9" fmla="*/ 538163 w 973932"/>
                <a:gd name="connsiteY9" fmla="*/ 123825 h 754856"/>
                <a:gd name="connsiteX10" fmla="*/ 495300 w 973932"/>
                <a:gd name="connsiteY10" fmla="*/ 80962 h 754856"/>
                <a:gd name="connsiteX11" fmla="*/ 469107 w 973932"/>
                <a:gd name="connsiteY11" fmla="*/ 52387 h 754856"/>
                <a:gd name="connsiteX12" fmla="*/ 457200 w 973932"/>
                <a:gd name="connsiteY12" fmla="*/ 33337 h 754856"/>
                <a:gd name="connsiteX13" fmla="*/ 457200 w 973932"/>
                <a:gd name="connsiteY13" fmla="*/ 19050 h 754856"/>
                <a:gd name="connsiteX14" fmla="*/ 464344 w 973932"/>
                <a:gd name="connsiteY14" fmla="*/ 7143 h 754856"/>
                <a:gd name="connsiteX15" fmla="*/ 488157 w 973932"/>
                <a:gd name="connsiteY15" fmla="*/ 0 h 754856"/>
                <a:gd name="connsiteX16" fmla="*/ 523875 w 973932"/>
                <a:gd name="connsiteY16" fmla="*/ 7143 h 754856"/>
                <a:gd name="connsiteX17" fmla="*/ 619125 w 973932"/>
                <a:gd name="connsiteY17" fmla="*/ 47625 h 754856"/>
                <a:gd name="connsiteX18" fmla="*/ 692944 w 973932"/>
                <a:gd name="connsiteY18" fmla="*/ 83343 h 754856"/>
                <a:gd name="connsiteX19" fmla="*/ 752475 w 973932"/>
                <a:gd name="connsiteY19" fmla="*/ 119062 h 754856"/>
                <a:gd name="connsiteX20" fmla="*/ 821532 w 973932"/>
                <a:gd name="connsiteY20" fmla="*/ 166687 h 754856"/>
                <a:gd name="connsiteX21" fmla="*/ 878682 w 973932"/>
                <a:gd name="connsiteY21" fmla="*/ 214312 h 754856"/>
                <a:gd name="connsiteX22" fmla="*/ 921544 w 973932"/>
                <a:gd name="connsiteY22" fmla="*/ 254793 h 754856"/>
                <a:gd name="connsiteX23" fmla="*/ 947738 w 973932"/>
                <a:gd name="connsiteY23" fmla="*/ 285750 h 754856"/>
                <a:gd name="connsiteX24" fmla="*/ 964407 w 973932"/>
                <a:gd name="connsiteY24" fmla="*/ 311943 h 754856"/>
                <a:gd name="connsiteX25" fmla="*/ 973932 w 973932"/>
                <a:gd name="connsiteY25" fmla="*/ 342900 h 754856"/>
                <a:gd name="connsiteX26" fmla="*/ 973932 w 973932"/>
                <a:gd name="connsiteY26" fmla="*/ 366712 h 754856"/>
                <a:gd name="connsiteX27" fmla="*/ 966788 w 973932"/>
                <a:gd name="connsiteY27" fmla="*/ 390525 h 754856"/>
                <a:gd name="connsiteX28" fmla="*/ 950119 w 973932"/>
                <a:gd name="connsiteY28" fmla="*/ 400050 h 754856"/>
                <a:gd name="connsiteX29" fmla="*/ 914400 w 973932"/>
                <a:gd name="connsiteY29" fmla="*/ 402431 h 754856"/>
                <a:gd name="connsiteX30" fmla="*/ 821532 w 973932"/>
                <a:gd name="connsiteY30" fmla="*/ 411956 h 754856"/>
                <a:gd name="connsiteX31" fmla="*/ 733425 w 973932"/>
                <a:gd name="connsiteY31" fmla="*/ 431006 h 754856"/>
                <a:gd name="connsiteX32" fmla="*/ 671513 w 973932"/>
                <a:gd name="connsiteY32" fmla="*/ 450056 h 754856"/>
                <a:gd name="connsiteX33" fmla="*/ 597694 w 973932"/>
                <a:gd name="connsiteY33" fmla="*/ 478631 h 754856"/>
                <a:gd name="connsiteX34" fmla="*/ 473869 w 973932"/>
                <a:gd name="connsiteY34" fmla="*/ 540543 h 754856"/>
                <a:gd name="connsiteX35" fmla="*/ 302419 w 973932"/>
                <a:gd name="connsiteY35" fmla="*/ 628650 h 754856"/>
                <a:gd name="connsiteX36" fmla="*/ 173832 w 973932"/>
                <a:gd name="connsiteY36" fmla="*/ 700087 h 754856"/>
                <a:gd name="connsiteX37" fmla="*/ 78582 w 973932"/>
                <a:gd name="connsiteY37" fmla="*/ 754856 h 754856"/>
                <a:gd name="connsiteX38" fmla="*/ 0 w 973932"/>
                <a:gd name="connsiteY38" fmla="*/ 690562 h 754856"/>
                <a:gd name="connsiteX39" fmla="*/ 78582 w 973932"/>
                <a:gd name="connsiteY39" fmla="*/ 638175 h 754856"/>
                <a:gd name="connsiteX40" fmla="*/ 157163 w 973932"/>
                <a:gd name="connsiteY40" fmla="*/ 583406 h 754856"/>
                <a:gd name="connsiteX41" fmla="*/ 266700 w 973932"/>
                <a:gd name="connsiteY41" fmla="*/ 502443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73932" h="754856">
                  <a:moveTo>
                    <a:pt x="266700" y="502443"/>
                  </a:moveTo>
                  <a:lnTo>
                    <a:pt x="328613" y="450056"/>
                  </a:lnTo>
                  <a:lnTo>
                    <a:pt x="411957" y="376237"/>
                  </a:lnTo>
                  <a:lnTo>
                    <a:pt x="516732" y="276225"/>
                  </a:lnTo>
                  <a:lnTo>
                    <a:pt x="564357" y="228600"/>
                  </a:lnTo>
                  <a:lnTo>
                    <a:pt x="571500" y="211931"/>
                  </a:lnTo>
                  <a:lnTo>
                    <a:pt x="571500" y="183356"/>
                  </a:lnTo>
                  <a:lnTo>
                    <a:pt x="571500" y="161925"/>
                  </a:lnTo>
                  <a:lnTo>
                    <a:pt x="564357" y="150018"/>
                  </a:lnTo>
                  <a:lnTo>
                    <a:pt x="538163" y="123825"/>
                  </a:lnTo>
                  <a:lnTo>
                    <a:pt x="495300" y="80962"/>
                  </a:lnTo>
                  <a:lnTo>
                    <a:pt x="469107" y="52387"/>
                  </a:lnTo>
                  <a:lnTo>
                    <a:pt x="457200" y="33337"/>
                  </a:lnTo>
                  <a:lnTo>
                    <a:pt x="457200" y="19050"/>
                  </a:lnTo>
                  <a:lnTo>
                    <a:pt x="464344" y="7143"/>
                  </a:lnTo>
                  <a:lnTo>
                    <a:pt x="488157" y="0"/>
                  </a:lnTo>
                  <a:lnTo>
                    <a:pt x="523875" y="7143"/>
                  </a:lnTo>
                  <a:lnTo>
                    <a:pt x="619125" y="47625"/>
                  </a:lnTo>
                  <a:lnTo>
                    <a:pt x="692944" y="83343"/>
                  </a:lnTo>
                  <a:lnTo>
                    <a:pt x="752475" y="119062"/>
                  </a:lnTo>
                  <a:lnTo>
                    <a:pt x="821532" y="166687"/>
                  </a:lnTo>
                  <a:lnTo>
                    <a:pt x="878682" y="214312"/>
                  </a:lnTo>
                  <a:lnTo>
                    <a:pt x="921544" y="254793"/>
                  </a:lnTo>
                  <a:lnTo>
                    <a:pt x="947738" y="285750"/>
                  </a:lnTo>
                  <a:lnTo>
                    <a:pt x="964407" y="311943"/>
                  </a:lnTo>
                  <a:lnTo>
                    <a:pt x="973932" y="342900"/>
                  </a:lnTo>
                  <a:lnTo>
                    <a:pt x="973932" y="366712"/>
                  </a:lnTo>
                  <a:lnTo>
                    <a:pt x="966788" y="390525"/>
                  </a:lnTo>
                  <a:lnTo>
                    <a:pt x="950119" y="400050"/>
                  </a:lnTo>
                  <a:lnTo>
                    <a:pt x="914400" y="402431"/>
                  </a:lnTo>
                  <a:lnTo>
                    <a:pt x="821532" y="411956"/>
                  </a:lnTo>
                  <a:lnTo>
                    <a:pt x="733425" y="431006"/>
                  </a:lnTo>
                  <a:lnTo>
                    <a:pt x="671513" y="450056"/>
                  </a:lnTo>
                  <a:lnTo>
                    <a:pt x="597694" y="478631"/>
                  </a:lnTo>
                  <a:lnTo>
                    <a:pt x="473869" y="540543"/>
                  </a:lnTo>
                  <a:lnTo>
                    <a:pt x="302419" y="628650"/>
                  </a:lnTo>
                  <a:lnTo>
                    <a:pt x="173832" y="700087"/>
                  </a:lnTo>
                  <a:lnTo>
                    <a:pt x="78582" y="754856"/>
                  </a:lnTo>
                  <a:lnTo>
                    <a:pt x="0" y="690562"/>
                  </a:lnTo>
                  <a:lnTo>
                    <a:pt x="78582" y="638175"/>
                  </a:lnTo>
                  <a:lnTo>
                    <a:pt x="157163" y="583406"/>
                  </a:lnTo>
                  <a:lnTo>
                    <a:pt x="266700" y="5024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37">
              <a:extLst>
                <a:ext uri="{FF2B5EF4-FFF2-40B4-BE49-F238E27FC236}">
                  <a16:creationId xmlns:a16="http://schemas.microsoft.com/office/drawing/2014/main" id="{792675A9-001B-464D-96AD-385FFA1F53F0}"/>
                </a:ext>
              </a:extLst>
            </p:cNvPr>
            <p:cNvSpPr/>
            <p:nvPr/>
          </p:nvSpPr>
          <p:spPr>
            <a:xfrm>
              <a:off x="4257675" y="1736725"/>
              <a:ext cx="1627188" cy="357188"/>
            </a:xfrm>
            <a:custGeom>
              <a:avLst/>
              <a:gdLst>
                <a:gd name="connsiteX0" fmla="*/ 1219200 w 1626394"/>
                <a:gd name="connsiteY0" fmla="*/ 257175 h 357188"/>
                <a:gd name="connsiteX1" fmla="*/ 1054894 w 1626394"/>
                <a:gd name="connsiteY1" fmla="*/ 285750 h 357188"/>
                <a:gd name="connsiteX2" fmla="*/ 892969 w 1626394"/>
                <a:gd name="connsiteY2" fmla="*/ 316706 h 357188"/>
                <a:gd name="connsiteX3" fmla="*/ 683419 w 1626394"/>
                <a:gd name="connsiteY3" fmla="*/ 338138 h 357188"/>
                <a:gd name="connsiteX4" fmla="*/ 569119 w 1626394"/>
                <a:gd name="connsiteY4" fmla="*/ 352425 h 357188"/>
                <a:gd name="connsiteX5" fmla="*/ 485775 w 1626394"/>
                <a:gd name="connsiteY5" fmla="*/ 357188 h 357188"/>
                <a:gd name="connsiteX6" fmla="*/ 340519 w 1626394"/>
                <a:gd name="connsiteY6" fmla="*/ 357188 h 357188"/>
                <a:gd name="connsiteX7" fmla="*/ 292894 w 1626394"/>
                <a:gd name="connsiteY7" fmla="*/ 352425 h 357188"/>
                <a:gd name="connsiteX8" fmla="*/ 240506 w 1626394"/>
                <a:gd name="connsiteY8" fmla="*/ 340519 h 357188"/>
                <a:gd name="connsiteX9" fmla="*/ 173831 w 1626394"/>
                <a:gd name="connsiteY9" fmla="*/ 323850 h 357188"/>
                <a:gd name="connsiteX10" fmla="*/ 119063 w 1626394"/>
                <a:gd name="connsiteY10" fmla="*/ 307181 h 357188"/>
                <a:gd name="connsiteX11" fmla="*/ 23813 w 1626394"/>
                <a:gd name="connsiteY11" fmla="*/ 273844 h 357188"/>
                <a:gd name="connsiteX12" fmla="*/ 0 w 1626394"/>
                <a:gd name="connsiteY12" fmla="*/ 259556 h 357188"/>
                <a:gd name="connsiteX13" fmla="*/ 92869 w 1626394"/>
                <a:gd name="connsiteY13" fmla="*/ 150019 h 357188"/>
                <a:gd name="connsiteX14" fmla="*/ 178594 w 1626394"/>
                <a:gd name="connsiteY14" fmla="*/ 185738 h 357188"/>
                <a:gd name="connsiteX15" fmla="*/ 245269 w 1626394"/>
                <a:gd name="connsiteY15" fmla="*/ 204788 h 357188"/>
                <a:gd name="connsiteX16" fmla="*/ 309563 w 1626394"/>
                <a:gd name="connsiteY16" fmla="*/ 219075 h 357188"/>
                <a:gd name="connsiteX17" fmla="*/ 354806 w 1626394"/>
                <a:gd name="connsiteY17" fmla="*/ 221456 h 357188"/>
                <a:gd name="connsiteX18" fmla="*/ 426244 w 1626394"/>
                <a:gd name="connsiteY18" fmla="*/ 219075 h 357188"/>
                <a:gd name="connsiteX19" fmla="*/ 521494 w 1626394"/>
                <a:gd name="connsiteY19" fmla="*/ 209550 h 357188"/>
                <a:gd name="connsiteX20" fmla="*/ 635794 w 1626394"/>
                <a:gd name="connsiteY20" fmla="*/ 190500 h 357188"/>
                <a:gd name="connsiteX21" fmla="*/ 735806 w 1626394"/>
                <a:gd name="connsiteY21" fmla="*/ 171450 h 357188"/>
                <a:gd name="connsiteX22" fmla="*/ 916781 w 1626394"/>
                <a:gd name="connsiteY22" fmla="*/ 130969 h 357188"/>
                <a:gd name="connsiteX23" fmla="*/ 1016794 w 1626394"/>
                <a:gd name="connsiteY23" fmla="*/ 116681 h 357188"/>
                <a:gd name="connsiteX24" fmla="*/ 1102519 w 1626394"/>
                <a:gd name="connsiteY24" fmla="*/ 97631 h 357188"/>
                <a:gd name="connsiteX25" fmla="*/ 1157288 w 1626394"/>
                <a:gd name="connsiteY25" fmla="*/ 83344 h 357188"/>
                <a:gd name="connsiteX26" fmla="*/ 1243013 w 1626394"/>
                <a:gd name="connsiteY26" fmla="*/ 52388 h 357188"/>
                <a:gd name="connsiteX27" fmla="*/ 1283494 w 1626394"/>
                <a:gd name="connsiteY27" fmla="*/ 33338 h 357188"/>
                <a:gd name="connsiteX28" fmla="*/ 1302544 w 1626394"/>
                <a:gd name="connsiteY28" fmla="*/ 16669 h 357188"/>
                <a:gd name="connsiteX29" fmla="*/ 1326356 w 1626394"/>
                <a:gd name="connsiteY29" fmla="*/ 0 h 357188"/>
                <a:gd name="connsiteX30" fmla="*/ 1347788 w 1626394"/>
                <a:gd name="connsiteY30" fmla="*/ 0 h 357188"/>
                <a:gd name="connsiteX31" fmla="*/ 1397794 w 1626394"/>
                <a:gd name="connsiteY31" fmla="*/ 4763 h 357188"/>
                <a:gd name="connsiteX32" fmla="*/ 1473994 w 1626394"/>
                <a:gd name="connsiteY32" fmla="*/ 23813 h 357188"/>
                <a:gd name="connsiteX33" fmla="*/ 1569244 w 1626394"/>
                <a:gd name="connsiteY33" fmla="*/ 66675 h 357188"/>
                <a:gd name="connsiteX34" fmla="*/ 1600200 w 1626394"/>
                <a:gd name="connsiteY34" fmla="*/ 80963 h 357188"/>
                <a:gd name="connsiteX35" fmla="*/ 1614488 w 1626394"/>
                <a:gd name="connsiteY35" fmla="*/ 88106 h 357188"/>
                <a:gd name="connsiteX36" fmla="*/ 1621631 w 1626394"/>
                <a:gd name="connsiteY36" fmla="*/ 102394 h 357188"/>
                <a:gd name="connsiteX37" fmla="*/ 1626394 w 1626394"/>
                <a:gd name="connsiteY37" fmla="*/ 126206 h 357188"/>
                <a:gd name="connsiteX38" fmla="*/ 1616869 w 1626394"/>
                <a:gd name="connsiteY38" fmla="*/ 157163 h 357188"/>
                <a:gd name="connsiteX39" fmla="*/ 1595438 w 1626394"/>
                <a:gd name="connsiteY39" fmla="*/ 183356 h 357188"/>
                <a:gd name="connsiteX40" fmla="*/ 1564481 w 1626394"/>
                <a:gd name="connsiteY40" fmla="*/ 202406 h 357188"/>
                <a:gd name="connsiteX41" fmla="*/ 1488281 w 1626394"/>
                <a:gd name="connsiteY41" fmla="*/ 214313 h 357188"/>
                <a:gd name="connsiteX42" fmla="*/ 1295400 w 1626394"/>
                <a:gd name="connsiteY42" fmla="*/ 245269 h 357188"/>
                <a:gd name="connsiteX43" fmla="*/ 1219200 w 1626394"/>
                <a:gd name="connsiteY43" fmla="*/ 257175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626394" h="357188">
                  <a:moveTo>
                    <a:pt x="1219200" y="257175"/>
                  </a:moveTo>
                  <a:lnTo>
                    <a:pt x="1054894" y="285750"/>
                  </a:lnTo>
                  <a:lnTo>
                    <a:pt x="892969" y="316706"/>
                  </a:lnTo>
                  <a:lnTo>
                    <a:pt x="683419" y="338138"/>
                  </a:lnTo>
                  <a:lnTo>
                    <a:pt x="569119" y="352425"/>
                  </a:lnTo>
                  <a:lnTo>
                    <a:pt x="485775" y="357188"/>
                  </a:lnTo>
                  <a:lnTo>
                    <a:pt x="340519" y="357188"/>
                  </a:lnTo>
                  <a:lnTo>
                    <a:pt x="292894" y="352425"/>
                  </a:lnTo>
                  <a:lnTo>
                    <a:pt x="240506" y="340519"/>
                  </a:lnTo>
                  <a:lnTo>
                    <a:pt x="173831" y="323850"/>
                  </a:lnTo>
                  <a:lnTo>
                    <a:pt x="119063" y="307181"/>
                  </a:lnTo>
                  <a:lnTo>
                    <a:pt x="23813" y="273844"/>
                  </a:lnTo>
                  <a:lnTo>
                    <a:pt x="0" y="259556"/>
                  </a:lnTo>
                  <a:lnTo>
                    <a:pt x="92869" y="150019"/>
                  </a:lnTo>
                  <a:lnTo>
                    <a:pt x="178594" y="185738"/>
                  </a:lnTo>
                  <a:lnTo>
                    <a:pt x="245269" y="204788"/>
                  </a:lnTo>
                  <a:lnTo>
                    <a:pt x="309563" y="219075"/>
                  </a:lnTo>
                  <a:lnTo>
                    <a:pt x="354806" y="221456"/>
                  </a:lnTo>
                  <a:lnTo>
                    <a:pt x="426244" y="219075"/>
                  </a:lnTo>
                  <a:lnTo>
                    <a:pt x="521494" y="209550"/>
                  </a:lnTo>
                  <a:lnTo>
                    <a:pt x="635794" y="190500"/>
                  </a:lnTo>
                  <a:lnTo>
                    <a:pt x="735806" y="171450"/>
                  </a:lnTo>
                  <a:lnTo>
                    <a:pt x="916781" y="130969"/>
                  </a:lnTo>
                  <a:lnTo>
                    <a:pt x="1016794" y="116681"/>
                  </a:lnTo>
                  <a:lnTo>
                    <a:pt x="1102519" y="97631"/>
                  </a:lnTo>
                  <a:lnTo>
                    <a:pt x="1157288" y="83344"/>
                  </a:lnTo>
                  <a:lnTo>
                    <a:pt x="1243013" y="52388"/>
                  </a:lnTo>
                  <a:lnTo>
                    <a:pt x="1283494" y="33338"/>
                  </a:lnTo>
                  <a:lnTo>
                    <a:pt x="1302544" y="16669"/>
                  </a:lnTo>
                  <a:lnTo>
                    <a:pt x="1326356" y="0"/>
                  </a:lnTo>
                  <a:lnTo>
                    <a:pt x="1347788" y="0"/>
                  </a:lnTo>
                  <a:lnTo>
                    <a:pt x="1397794" y="4763"/>
                  </a:lnTo>
                  <a:lnTo>
                    <a:pt x="1473994" y="23813"/>
                  </a:lnTo>
                  <a:lnTo>
                    <a:pt x="1569244" y="66675"/>
                  </a:lnTo>
                  <a:lnTo>
                    <a:pt x="1600200" y="80963"/>
                  </a:lnTo>
                  <a:lnTo>
                    <a:pt x="1614488" y="88106"/>
                  </a:lnTo>
                  <a:lnTo>
                    <a:pt x="1621631" y="102394"/>
                  </a:lnTo>
                  <a:lnTo>
                    <a:pt x="1626394" y="126206"/>
                  </a:lnTo>
                  <a:lnTo>
                    <a:pt x="1616869" y="157163"/>
                  </a:lnTo>
                  <a:lnTo>
                    <a:pt x="1595438" y="183356"/>
                  </a:lnTo>
                  <a:lnTo>
                    <a:pt x="1564481" y="202406"/>
                  </a:lnTo>
                  <a:lnTo>
                    <a:pt x="1488281" y="214313"/>
                  </a:lnTo>
                  <a:lnTo>
                    <a:pt x="1295400" y="245269"/>
                  </a:lnTo>
                  <a:lnTo>
                    <a:pt x="1219200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38">
              <a:extLst>
                <a:ext uri="{FF2B5EF4-FFF2-40B4-BE49-F238E27FC236}">
                  <a16:creationId xmlns:a16="http://schemas.microsoft.com/office/drawing/2014/main" id="{A518E7B8-747D-437F-B4B6-394A461D88E5}"/>
                </a:ext>
              </a:extLst>
            </p:cNvPr>
            <p:cNvSpPr/>
            <p:nvPr/>
          </p:nvSpPr>
          <p:spPr>
            <a:xfrm>
              <a:off x="3795714" y="2230439"/>
              <a:ext cx="2433637" cy="530225"/>
            </a:xfrm>
            <a:custGeom>
              <a:avLst/>
              <a:gdLst>
                <a:gd name="connsiteX0" fmla="*/ 766762 w 2433637"/>
                <a:gd name="connsiteY0" fmla="*/ 247650 h 531019"/>
                <a:gd name="connsiteX1" fmla="*/ 962025 w 2433637"/>
                <a:gd name="connsiteY1" fmla="*/ 211931 h 531019"/>
                <a:gd name="connsiteX2" fmla="*/ 1188243 w 2433637"/>
                <a:gd name="connsiteY2" fmla="*/ 171450 h 531019"/>
                <a:gd name="connsiteX3" fmla="*/ 1359693 w 2433637"/>
                <a:gd name="connsiteY3" fmla="*/ 133350 h 531019"/>
                <a:gd name="connsiteX4" fmla="*/ 1502568 w 2433637"/>
                <a:gd name="connsiteY4" fmla="*/ 121444 h 531019"/>
                <a:gd name="connsiteX5" fmla="*/ 1726406 w 2433637"/>
                <a:gd name="connsiteY5" fmla="*/ 88106 h 531019"/>
                <a:gd name="connsiteX6" fmla="*/ 1869281 w 2433637"/>
                <a:gd name="connsiteY6" fmla="*/ 64294 h 531019"/>
                <a:gd name="connsiteX7" fmla="*/ 1971675 w 2433637"/>
                <a:gd name="connsiteY7" fmla="*/ 42862 h 531019"/>
                <a:gd name="connsiteX8" fmla="*/ 2002631 w 2433637"/>
                <a:gd name="connsiteY8" fmla="*/ 33337 h 531019"/>
                <a:gd name="connsiteX9" fmla="*/ 2038350 w 2433637"/>
                <a:gd name="connsiteY9" fmla="*/ 16669 h 531019"/>
                <a:gd name="connsiteX10" fmla="*/ 2059781 w 2433637"/>
                <a:gd name="connsiteY10" fmla="*/ 2381 h 531019"/>
                <a:gd name="connsiteX11" fmla="*/ 2081212 w 2433637"/>
                <a:gd name="connsiteY11" fmla="*/ 0 h 531019"/>
                <a:gd name="connsiteX12" fmla="*/ 2126456 w 2433637"/>
                <a:gd name="connsiteY12" fmla="*/ 9525 h 531019"/>
                <a:gd name="connsiteX13" fmla="*/ 2205037 w 2433637"/>
                <a:gd name="connsiteY13" fmla="*/ 30956 h 531019"/>
                <a:gd name="connsiteX14" fmla="*/ 2264568 w 2433637"/>
                <a:gd name="connsiteY14" fmla="*/ 52387 h 531019"/>
                <a:gd name="connsiteX15" fmla="*/ 2314575 w 2433637"/>
                <a:gd name="connsiteY15" fmla="*/ 73819 h 531019"/>
                <a:gd name="connsiteX16" fmla="*/ 2371725 w 2433637"/>
                <a:gd name="connsiteY16" fmla="*/ 104775 h 531019"/>
                <a:gd name="connsiteX17" fmla="*/ 2400300 w 2433637"/>
                <a:gd name="connsiteY17" fmla="*/ 126206 h 531019"/>
                <a:gd name="connsiteX18" fmla="*/ 2419350 w 2433637"/>
                <a:gd name="connsiteY18" fmla="*/ 142875 h 531019"/>
                <a:gd name="connsiteX19" fmla="*/ 2431256 w 2433637"/>
                <a:gd name="connsiteY19" fmla="*/ 161925 h 531019"/>
                <a:gd name="connsiteX20" fmla="*/ 2433637 w 2433637"/>
                <a:gd name="connsiteY20" fmla="*/ 185737 h 531019"/>
                <a:gd name="connsiteX21" fmla="*/ 2426493 w 2433637"/>
                <a:gd name="connsiteY21" fmla="*/ 207169 h 531019"/>
                <a:gd name="connsiteX22" fmla="*/ 2409825 w 2433637"/>
                <a:gd name="connsiteY22" fmla="*/ 226219 h 531019"/>
                <a:gd name="connsiteX23" fmla="*/ 2386012 w 2433637"/>
                <a:gd name="connsiteY23" fmla="*/ 242887 h 531019"/>
                <a:gd name="connsiteX24" fmla="*/ 2305050 w 2433637"/>
                <a:gd name="connsiteY24" fmla="*/ 257175 h 531019"/>
                <a:gd name="connsiteX25" fmla="*/ 2150268 w 2433637"/>
                <a:gd name="connsiteY25" fmla="*/ 264319 h 531019"/>
                <a:gd name="connsiteX26" fmla="*/ 2033587 w 2433637"/>
                <a:gd name="connsiteY26" fmla="*/ 264319 h 531019"/>
                <a:gd name="connsiteX27" fmla="*/ 1945481 w 2433637"/>
                <a:gd name="connsiteY27" fmla="*/ 266700 h 531019"/>
                <a:gd name="connsiteX28" fmla="*/ 1735931 w 2433637"/>
                <a:gd name="connsiteY28" fmla="*/ 278606 h 531019"/>
                <a:gd name="connsiteX29" fmla="*/ 1547812 w 2433637"/>
                <a:gd name="connsiteY29" fmla="*/ 295275 h 531019"/>
                <a:gd name="connsiteX30" fmla="*/ 1354931 w 2433637"/>
                <a:gd name="connsiteY30" fmla="*/ 314325 h 531019"/>
                <a:gd name="connsiteX31" fmla="*/ 1123950 w 2433637"/>
                <a:gd name="connsiteY31" fmla="*/ 338137 h 531019"/>
                <a:gd name="connsiteX32" fmla="*/ 976312 w 2433637"/>
                <a:gd name="connsiteY32" fmla="*/ 364331 h 531019"/>
                <a:gd name="connsiteX33" fmla="*/ 731043 w 2433637"/>
                <a:gd name="connsiteY33" fmla="*/ 407194 h 531019"/>
                <a:gd name="connsiteX34" fmla="*/ 581025 w 2433637"/>
                <a:gd name="connsiteY34" fmla="*/ 450056 h 531019"/>
                <a:gd name="connsiteX35" fmla="*/ 450056 w 2433637"/>
                <a:gd name="connsiteY35" fmla="*/ 490537 h 531019"/>
                <a:gd name="connsiteX36" fmla="*/ 366712 w 2433637"/>
                <a:gd name="connsiteY36" fmla="*/ 526256 h 531019"/>
                <a:gd name="connsiteX37" fmla="*/ 347662 w 2433637"/>
                <a:gd name="connsiteY37" fmla="*/ 531019 h 531019"/>
                <a:gd name="connsiteX38" fmla="*/ 326231 w 2433637"/>
                <a:gd name="connsiteY38" fmla="*/ 526256 h 531019"/>
                <a:gd name="connsiteX39" fmla="*/ 264318 w 2433637"/>
                <a:gd name="connsiteY39" fmla="*/ 500062 h 531019"/>
                <a:gd name="connsiteX40" fmla="*/ 176212 w 2433637"/>
                <a:gd name="connsiteY40" fmla="*/ 447675 h 531019"/>
                <a:gd name="connsiteX41" fmla="*/ 61912 w 2433637"/>
                <a:gd name="connsiteY41" fmla="*/ 369094 h 531019"/>
                <a:gd name="connsiteX42" fmla="*/ 21431 w 2433637"/>
                <a:gd name="connsiteY42" fmla="*/ 338137 h 531019"/>
                <a:gd name="connsiteX43" fmla="*/ 9525 w 2433637"/>
                <a:gd name="connsiteY43" fmla="*/ 321469 h 531019"/>
                <a:gd name="connsiteX44" fmla="*/ 0 w 2433637"/>
                <a:gd name="connsiteY44" fmla="*/ 295275 h 531019"/>
                <a:gd name="connsiteX45" fmla="*/ 2381 w 2433637"/>
                <a:gd name="connsiteY45" fmla="*/ 283369 h 531019"/>
                <a:gd name="connsiteX46" fmla="*/ 7143 w 2433637"/>
                <a:gd name="connsiteY46" fmla="*/ 276225 h 531019"/>
                <a:gd name="connsiteX47" fmla="*/ 30956 w 2433637"/>
                <a:gd name="connsiteY47" fmla="*/ 278606 h 531019"/>
                <a:gd name="connsiteX48" fmla="*/ 76200 w 2433637"/>
                <a:gd name="connsiteY48" fmla="*/ 292894 h 531019"/>
                <a:gd name="connsiteX49" fmla="*/ 200025 w 2433637"/>
                <a:gd name="connsiteY49" fmla="*/ 319087 h 531019"/>
                <a:gd name="connsiteX50" fmla="*/ 292893 w 2433637"/>
                <a:gd name="connsiteY50" fmla="*/ 333375 h 531019"/>
                <a:gd name="connsiteX51" fmla="*/ 338137 w 2433637"/>
                <a:gd name="connsiteY51" fmla="*/ 328612 h 531019"/>
                <a:gd name="connsiteX52" fmla="*/ 466725 w 2433637"/>
                <a:gd name="connsiteY52" fmla="*/ 302419 h 531019"/>
                <a:gd name="connsiteX53" fmla="*/ 766762 w 2433637"/>
                <a:gd name="connsiteY53" fmla="*/ 247650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433637" h="531019">
                  <a:moveTo>
                    <a:pt x="766762" y="247650"/>
                  </a:moveTo>
                  <a:lnTo>
                    <a:pt x="962025" y="211931"/>
                  </a:lnTo>
                  <a:lnTo>
                    <a:pt x="1188243" y="171450"/>
                  </a:lnTo>
                  <a:lnTo>
                    <a:pt x="1359693" y="133350"/>
                  </a:lnTo>
                  <a:lnTo>
                    <a:pt x="1502568" y="121444"/>
                  </a:lnTo>
                  <a:lnTo>
                    <a:pt x="1726406" y="88106"/>
                  </a:lnTo>
                  <a:lnTo>
                    <a:pt x="1869281" y="64294"/>
                  </a:lnTo>
                  <a:lnTo>
                    <a:pt x="1971675" y="42862"/>
                  </a:lnTo>
                  <a:lnTo>
                    <a:pt x="2002631" y="33337"/>
                  </a:lnTo>
                  <a:lnTo>
                    <a:pt x="2038350" y="16669"/>
                  </a:lnTo>
                  <a:lnTo>
                    <a:pt x="2059781" y="2381"/>
                  </a:lnTo>
                  <a:lnTo>
                    <a:pt x="2081212" y="0"/>
                  </a:lnTo>
                  <a:lnTo>
                    <a:pt x="2126456" y="9525"/>
                  </a:lnTo>
                  <a:lnTo>
                    <a:pt x="2205037" y="30956"/>
                  </a:lnTo>
                  <a:lnTo>
                    <a:pt x="2264568" y="52387"/>
                  </a:lnTo>
                  <a:lnTo>
                    <a:pt x="2314575" y="73819"/>
                  </a:lnTo>
                  <a:lnTo>
                    <a:pt x="2371725" y="104775"/>
                  </a:lnTo>
                  <a:lnTo>
                    <a:pt x="2400300" y="126206"/>
                  </a:lnTo>
                  <a:lnTo>
                    <a:pt x="2419350" y="142875"/>
                  </a:lnTo>
                  <a:lnTo>
                    <a:pt x="2431256" y="161925"/>
                  </a:lnTo>
                  <a:lnTo>
                    <a:pt x="2433637" y="185737"/>
                  </a:lnTo>
                  <a:lnTo>
                    <a:pt x="2426493" y="207169"/>
                  </a:lnTo>
                  <a:lnTo>
                    <a:pt x="2409825" y="226219"/>
                  </a:lnTo>
                  <a:lnTo>
                    <a:pt x="2386012" y="242887"/>
                  </a:lnTo>
                  <a:lnTo>
                    <a:pt x="2305050" y="257175"/>
                  </a:lnTo>
                  <a:lnTo>
                    <a:pt x="2150268" y="264319"/>
                  </a:lnTo>
                  <a:lnTo>
                    <a:pt x="2033587" y="264319"/>
                  </a:lnTo>
                  <a:lnTo>
                    <a:pt x="1945481" y="266700"/>
                  </a:lnTo>
                  <a:lnTo>
                    <a:pt x="1735931" y="278606"/>
                  </a:lnTo>
                  <a:lnTo>
                    <a:pt x="1547812" y="295275"/>
                  </a:lnTo>
                  <a:lnTo>
                    <a:pt x="1354931" y="314325"/>
                  </a:lnTo>
                  <a:lnTo>
                    <a:pt x="1123950" y="338137"/>
                  </a:lnTo>
                  <a:lnTo>
                    <a:pt x="976312" y="364331"/>
                  </a:lnTo>
                  <a:lnTo>
                    <a:pt x="731043" y="407194"/>
                  </a:lnTo>
                  <a:lnTo>
                    <a:pt x="581025" y="450056"/>
                  </a:lnTo>
                  <a:lnTo>
                    <a:pt x="450056" y="490537"/>
                  </a:lnTo>
                  <a:lnTo>
                    <a:pt x="366712" y="526256"/>
                  </a:lnTo>
                  <a:lnTo>
                    <a:pt x="347662" y="531019"/>
                  </a:lnTo>
                  <a:lnTo>
                    <a:pt x="326231" y="526256"/>
                  </a:lnTo>
                  <a:lnTo>
                    <a:pt x="264318" y="500062"/>
                  </a:lnTo>
                  <a:lnTo>
                    <a:pt x="176212" y="447675"/>
                  </a:lnTo>
                  <a:lnTo>
                    <a:pt x="61912" y="369094"/>
                  </a:lnTo>
                  <a:lnTo>
                    <a:pt x="21431" y="338137"/>
                  </a:lnTo>
                  <a:lnTo>
                    <a:pt x="9525" y="321469"/>
                  </a:lnTo>
                  <a:lnTo>
                    <a:pt x="0" y="295275"/>
                  </a:lnTo>
                  <a:lnTo>
                    <a:pt x="2381" y="283369"/>
                  </a:lnTo>
                  <a:lnTo>
                    <a:pt x="7143" y="276225"/>
                  </a:lnTo>
                  <a:lnTo>
                    <a:pt x="30956" y="278606"/>
                  </a:lnTo>
                  <a:lnTo>
                    <a:pt x="76200" y="292894"/>
                  </a:lnTo>
                  <a:lnTo>
                    <a:pt x="200025" y="319087"/>
                  </a:lnTo>
                  <a:lnTo>
                    <a:pt x="292893" y="333375"/>
                  </a:lnTo>
                  <a:lnTo>
                    <a:pt x="338137" y="328612"/>
                  </a:lnTo>
                  <a:lnTo>
                    <a:pt x="466725" y="302419"/>
                  </a:lnTo>
                  <a:lnTo>
                    <a:pt x="766762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41">
              <a:extLst>
                <a:ext uri="{FF2B5EF4-FFF2-40B4-BE49-F238E27FC236}">
                  <a16:creationId xmlns:a16="http://schemas.microsoft.com/office/drawing/2014/main" id="{39CCF67B-0E26-402B-9975-B776ECDA96A4}"/>
                </a:ext>
              </a:extLst>
            </p:cNvPr>
            <p:cNvSpPr/>
            <p:nvPr/>
          </p:nvSpPr>
          <p:spPr>
            <a:xfrm>
              <a:off x="4276725" y="2763838"/>
              <a:ext cx="1773238" cy="1085850"/>
            </a:xfrm>
            <a:custGeom>
              <a:avLst/>
              <a:gdLst>
                <a:gd name="connsiteX0" fmla="*/ 1121569 w 1774031"/>
                <a:gd name="connsiteY0" fmla="*/ 223837 h 1085850"/>
                <a:gd name="connsiteX1" fmla="*/ 871538 w 1774031"/>
                <a:gd name="connsiteY1" fmla="*/ 247650 h 1085850"/>
                <a:gd name="connsiteX2" fmla="*/ 690563 w 1774031"/>
                <a:gd name="connsiteY2" fmla="*/ 290512 h 1085850"/>
                <a:gd name="connsiteX3" fmla="*/ 528638 w 1774031"/>
                <a:gd name="connsiteY3" fmla="*/ 307181 h 1085850"/>
                <a:gd name="connsiteX4" fmla="*/ 261938 w 1774031"/>
                <a:gd name="connsiteY4" fmla="*/ 338137 h 1085850"/>
                <a:gd name="connsiteX5" fmla="*/ 23813 w 1774031"/>
                <a:gd name="connsiteY5" fmla="*/ 366712 h 1085850"/>
                <a:gd name="connsiteX6" fmla="*/ 0 w 1774031"/>
                <a:gd name="connsiteY6" fmla="*/ 230981 h 1085850"/>
                <a:gd name="connsiteX7" fmla="*/ 61913 w 1774031"/>
                <a:gd name="connsiteY7" fmla="*/ 221456 h 1085850"/>
                <a:gd name="connsiteX8" fmla="*/ 147638 w 1774031"/>
                <a:gd name="connsiteY8" fmla="*/ 211931 h 1085850"/>
                <a:gd name="connsiteX9" fmla="*/ 359569 w 1774031"/>
                <a:gd name="connsiteY9" fmla="*/ 180975 h 1085850"/>
                <a:gd name="connsiteX10" fmla="*/ 604838 w 1774031"/>
                <a:gd name="connsiteY10" fmla="*/ 145256 h 1085850"/>
                <a:gd name="connsiteX11" fmla="*/ 697706 w 1774031"/>
                <a:gd name="connsiteY11" fmla="*/ 130969 h 1085850"/>
                <a:gd name="connsiteX12" fmla="*/ 876300 w 1774031"/>
                <a:gd name="connsiteY12" fmla="*/ 114300 h 1085850"/>
                <a:gd name="connsiteX13" fmla="*/ 1042988 w 1774031"/>
                <a:gd name="connsiteY13" fmla="*/ 88106 h 1085850"/>
                <a:gd name="connsiteX14" fmla="*/ 1226344 w 1774031"/>
                <a:gd name="connsiteY14" fmla="*/ 57150 h 1085850"/>
                <a:gd name="connsiteX15" fmla="*/ 1431131 w 1774031"/>
                <a:gd name="connsiteY15" fmla="*/ 23812 h 1085850"/>
                <a:gd name="connsiteX16" fmla="*/ 1557338 w 1774031"/>
                <a:gd name="connsiteY16" fmla="*/ 0 h 1085850"/>
                <a:gd name="connsiteX17" fmla="*/ 1588294 w 1774031"/>
                <a:gd name="connsiteY17" fmla="*/ 4762 h 1085850"/>
                <a:gd name="connsiteX18" fmla="*/ 1621631 w 1774031"/>
                <a:gd name="connsiteY18" fmla="*/ 16669 h 1085850"/>
                <a:gd name="connsiteX19" fmla="*/ 1659731 w 1774031"/>
                <a:gd name="connsiteY19" fmla="*/ 38100 h 1085850"/>
                <a:gd name="connsiteX20" fmla="*/ 1685925 w 1774031"/>
                <a:gd name="connsiteY20" fmla="*/ 59531 h 1085850"/>
                <a:gd name="connsiteX21" fmla="*/ 1707356 w 1774031"/>
                <a:gd name="connsiteY21" fmla="*/ 78581 h 1085850"/>
                <a:gd name="connsiteX22" fmla="*/ 1740694 w 1774031"/>
                <a:gd name="connsiteY22" fmla="*/ 114300 h 1085850"/>
                <a:gd name="connsiteX23" fmla="*/ 1762125 w 1774031"/>
                <a:gd name="connsiteY23" fmla="*/ 140494 h 1085850"/>
                <a:gd name="connsiteX24" fmla="*/ 1774031 w 1774031"/>
                <a:gd name="connsiteY24" fmla="*/ 159544 h 1085850"/>
                <a:gd name="connsiteX25" fmla="*/ 1774031 w 1774031"/>
                <a:gd name="connsiteY25" fmla="*/ 185737 h 1085850"/>
                <a:gd name="connsiteX26" fmla="*/ 1759744 w 1774031"/>
                <a:gd name="connsiteY26" fmla="*/ 219075 h 1085850"/>
                <a:gd name="connsiteX27" fmla="*/ 1733550 w 1774031"/>
                <a:gd name="connsiteY27" fmla="*/ 271462 h 1085850"/>
                <a:gd name="connsiteX28" fmla="*/ 1721644 w 1774031"/>
                <a:gd name="connsiteY28" fmla="*/ 300037 h 1085850"/>
                <a:gd name="connsiteX29" fmla="*/ 1685925 w 1774031"/>
                <a:gd name="connsiteY29" fmla="*/ 435769 h 1085850"/>
                <a:gd name="connsiteX30" fmla="*/ 1645444 w 1774031"/>
                <a:gd name="connsiteY30" fmla="*/ 583406 h 1085850"/>
                <a:gd name="connsiteX31" fmla="*/ 1581150 w 1774031"/>
                <a:gd name="connsiteY31" fmla="*/ 783431 h 1085850"/>
                <a:gd name="connsiteX32" fmla="*/ 1533525 w 1774031"/>
                <a:gd name="connsiteY32" fmla="*/ 900112 h 1085850"/>
                <a:gd name="connsiteX33" fmla="*/ 1481138 w 1774031"/>
                <a:gd name="connsiteY33" fmla="*/ 1019175 h 1085850"/>
                <a:gd name="connsiteX34" fmla="*/ 1454944 w 1774031"/>
                <a:gd name="connsiteY34" fmla="*/ 1064419 h 1085850"/>
                <a:gd name="connsiteX35" fmla="*/ 1438275 w 1774031"/>
                <a:gd name="connsiteY35" fmla="*/ 1078706 h 1085850"/>
                <a:gd name="connsiteX36" fmla="*/ 1426369 w 1774031"/>
                <a:gd name="connsiteY36" fmla="*/ 1085850 h 1085850"/>
                <a:gd name="connsiteX37" fmla="*/ 1409700 w 1774031"/>
                <a:gd name="connsiteY37" fmla="*/ 1083469 h 1085850"/>
                <a:gd name="connsiteX38" fmla="*/ 1393031 w 1774031"/>
                <a:gd name="connsiteY38" fmla="*/ 1073944 h 1085850"/>
                <a:gd name="connsiteX39" fmla="*/ 1376363 w 1774031"/>
                <a:gd name="connsiteY39" fmla="*/ 1042987 h 1085850"/>
                <a:gd name="connsiteX40" fmla="*/ 1378744 w 1774031"/>
                <a:gd name="connsiteY40" fmla="*/ 650081 h 1085850"/>
                <a:gd name="connsiteX41" fmla="*/ 1402556 w 1774031"/>
                <a:gd name="connsiteY41" fmla="*/ 590550 h 1085850"/>
                <a:gd name="connsiteX42" fmla="*/ 1416844 w 1774031"/>
                <a:gd name="connsiteY42" fmla="*/ 545306 h 1085850"/>
                <a:gd name="connsiteX43" fmla="*/ 1431131 w 1774031"/>
                <a:gd name="connsiteY43" fmla="*/ 492919 h 1085850"/>
                <a:gd name="connsiteX44" fmla="*/ 1440656 w 1774031"/>
                <a:gd name="connsiteY44" fmla="*/ 442912 h 1085850"/>
                <a:gd name="connsiteX45" fmla="*/ 1447800 w 1774031"/>
                <a:gd name="connsiteY45" fmla="*/ 376237 h 1085850"/>
                <a:gd name="connsiteX46" fmla="*/ 1452563 w 1774031"/>
                <a:gd name="connsiteY46" fmla="*/ 319087 h 1085850"/>
                <a:gd name="connsiteX47" fmla="*/ 1452563 w 1774031"/>
                <a:gd name="connsiteY47" fmla="*/ 273844 h 1085850"/>
                <a:gd name="connsiteX48" fmla="*/ 1450181 w 1774031"/>
                <a:gd name="connsiteY48" fmla="*/ 242887 h 1085850"/>
                <a:gd name="connsiteX49" fmla="*/ 1445419 w 1774031"/>
                <a:gd name="connsiteY49" fmla="*/ 228600 h 1085850"/>
                <a:gd name="connsiteX50" fmla="*/ 1423988 w 1774031"/>
                <a:gd name="connsiteY50" fmla="*/ 211931 h 1085850"/>
                <a:gd name="connsiteX51" fmla="*/ 1393031 w 1774031"/>
                <a:gd name="connsiteY51" fmla="*/ 202406 h 1085850"/>
                <a:gd name="connsiteX52" fmla="*/ 1354931 w 1774031"/>
                <a:gd name="connsiteY52" fmla="*/ 202406 h 1085850"/>
                <a:gd name="connsiteX53" fmla="*/ 1226344 w 1774031"/>
                <a:gd name="connsiteY53" fmla="*/ 214312 h 1085850"/>
                <a:gd name="connsiteX54" fmla="*/ 1121569 w 1774031"/>
                <a:gd name="connsiteY54" fmla="*/ 223837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74031" h="1085850">
                  <a:moveTo>
                    <a:pt x="1121569" y="223837"/>
                  </a:moveTo>
                  <a:lnTo>
                    <a:pt x="871538" y="247650"/>
                  </a:lnTo>
                  <a:lnTo>
                    <a:pt x="690563" y="290512"/>
                  </a:lnTo>
                  <a:lnTo>
                    <a:pt x="528638" y="307181"/>
                  </a:lnTo>
                  <a:lnTo>
                    <a:pt x="261938" y="338137"/>
                  </a:lnTo>
                  <a:lnTo>
                    <a:pt x="23813" y="366712"/>
                  </a:lnTo>
                  <a:lnTo>
                    <a:pt x="0" y="230981"/>
                  </a:lnTo>
                  <a:lnTo>
                    <a:pt x="61913" y="221456"/>
                  </a:lnTo>
                  <a:lnTo>
                    <a:pt x="147638" y="211931"/>
                  </a:lnTo>
                  <a:lnTo>
                    <a:pt x="359569" y="180975"/>
                  </a:lnTo>
                  <a:lnTo>
                    <a:pt x="604838" y="145256"/>
                  </a:lnTo>
                  <a:lnTo>
                    <a:pt x="697706" y="130969"/>
                  </a:lnTo>
                  <a:lnTo>
                    <a:pt x="876300" y="114300"/>
                  </a:lnTo>
                  <a:lnTo>
                    <a:pt x="1042988" y="88106"/>
                  </a:lnTo>
                  <a:lnTo>
                    <a:pt x="1226344" y="57150"/>
                  </a:lnTo>
                  <a:lnTo>
                    <a:pt x="1431131" y="23812"/>
                  </a:lnTo>
                  <a:lnTo>
                    <a:pt x="1557338" y="0"/>
                  </a:lnTo>
                  <a:lnTo>
                    <a:pt x="1588294" y="4762"/>
                  </a:lnTo>
                  <a:lnTo>
                    <a:pt x="1621631" y="16669"/>
                  </a:lnTo>
                  <a:lnTo>
                    <a:pt x="1659731" y="38100"/>
                  </a:lnTo>
                  <a:lnTo>
                    <a:pt x="1685925" y="59531"/>
                  </a:lnTo>
                  <a:lnTo>
                    <a:pt x="1707356" y="78581"/>
                  </a:lnTo>
                  <a:lnTo>
                    <a:pt x="1740694" y="114300"/>
                  </a:lnTo>
                  <a:lnTo>
                    <a:pt x="1762125" y="140494"/>
                  </a:lnTo>
                  <a:lnTo>
                    <a:pt x="1774031" y="159544"/>
                  </a:lnTo>
                  <a:lnTo>
                    <a:pt x="1774031" y="185737"/>
                  </a:lnTo>
                  <a:lnTo>
                    <a:pt x="1759744" y="219075"/>
                  </a:lnTo>
                  <a:lnTo>
                    <a:pt x="1733550" y="271462"/>
                  </a:lnTo>
                  <a:lnTo>
                    <a:pt x="1721644" y="300037"/>
                  </a:lnTo>
                  <a:lnTo>
                    <a:pt x="1685925" y="435769"/>
                  </a:lnTo>
                  <a:lnTo>
                    <a:pt x="1645444" y="583406"/>
                  </a:lnTo>
                  <a:lnTo>
                    <a:pt x="1581150" y="783431"/>
                  </a:lnTo>
                  <a:lnTo>
                    <a:pt x="1533525" y="900112"/>
                  </a:lnTo>
                  <a:lnTo>
                    <a:pt x="1481138" y="1019175"/>
                  </a:lnTo>
                  <a:lnTo>
                    <a:pt x="1454944" y="1064419"/>
                  </a:lnTo>
                  <a:lnTo>
                    <a:pt x="1438275" y="1078706"/>
                  </a:lnTo>
                  <a:lnTo>
                    <a:pt x="1426369" y="1085850"/>
                  </a:lnTo>
                  <a:lnTo>
                    <a:pt x="1409700" y="1083469"/>
                  </a:lnTo>
                  <a:lnTo>
                    <a:pt x="1393031" y="1073944"/>
                  </a:lnTo>
                  <a:lnTo>
                    <a:pt x="1376363" y="1042987"/>
                  </a:lnTo>
                  <a:cubicBezTo>
                    <a:pt x="1377157" y="912018"/>
                    <a:pt x="1377950" y="781050"/>
                    <a:pt x="1378744" y="650081"/>
                  </a:cubicBezTo>
                  <a:lnTo>
                    <a:pt x="1402556" y="590550"/>
                  </a:lnTo>
                  <a:lnTo>
                    <a:pt x="1416844" y="545306"/>
                  </a:lnTo>
                  <a:lnTo>
                    <a:pt x="1431131" y="492919"/>
                  </a:lnTo>
                  <a:lnTo>
                    <a:pt x="1440656" y="442912"/>
                  </a:lnTo>
                  <a:lnTo>
                    <a:pt x="1447800" y="376237"/>
                  </a:lnTo>
                  <a:lnTo>
                    <a:pt x="1452563" y="319087"/>
                  </a:lnTo>
                  <a:lnTo>
                    <a:pt x="1452563" y="273844"/>
                  </a:lnTo>
                  <a:lnTo>
                    <a:pt x="1450181" y="242887"/>
                  </a:lnTo>
                  <a:lnTo>
                    <a:pt x="1445419" y="228600"/>
                  </a:lnTo>
                  <a:lnTo>
                    <a:pt x="1423988" y="211931"/>
                  </a:lnTo>
                  <a:lnTo>
                    <a:pt x="1393031" y="202406"/>
                  </a:lnTo>
                  <a:lnTo>
                    <a:pt x="1354931" y="202406"/>
                  </a:lnTo>
                  <a:lnTo>
                    <a:pt x="1226344" y="214312"/>
                  </a:lnTo>
                  <a:lnTo>
                    <a:pt x="1121569" y="2238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42">
              <a:extLst>
                <a:ext uri="{FF2B5EF4-FFF2-40B4-BE49-F238E27FC236}">
                  <a16:creationId xmlns:a16="http://schemas.microsoft.com/office/drawing/2014/main" id="{3F404F6B-A7FA-4733-8A9C-9316C695A2EB}"/>
                </a:ext>
              </a:extLst>
            </p:cNvPr>
            <p:cNvSpPr/>
            <p:nvPr/>
          </p:nvSpPr>
          <p:spPr>
            <a:xfrm>
              <a:off x="5314951" y="3336925"/>
              <a:ext cx="371475" cy="503238"/>
            </a:xfrm>
            <a:custGeom>
              <a:avLst/>
              <a:gdLst>
                <a:gd name="connsiteX0" fmla="*/ 150019 w 371475"/>
                <a:gd name="connsiteY0" fmla="*/ 221456 h 502444"/>
                <a:gd name="connsiteX1" fmla="*/ 109538 w 371475"/>
                <a:gd name="connsiteY1" fmla="*/ 183356 h 502444"/>
                <a:gd name="connsiteX2" fmla="*/ 66675 w 371475"/>
                <a:gd name="connsiteY2" fmla="*/ 152400 h 502444"/>
                <a:gd name="connsiteX3" fmla="*/ 38100 w 371475"/>
                <a:gd name="connsiteY3" fmla="*/ 133350 h 502444"/>
                <a:gd name="connsiteX4" fmla="*/ 16669 w 371475"/>
                <a:gd name="connsiteY4" fmla="*/ 119063 h 502444"/>
                <a:gd name="connsiteX5" fmla="*/ 4763 w 371475"/>
                <a:gd name="connsiteY5" fmla="*/ 102394 h 502444"/>
                <a:gd name="connsiteX6" fmla="*/ 0 w 371475"/>
                <a:gd name="connsiteY6" fmla="*/ 73819 h 502444"/>
                <a:gd name="connsiteX7" fmla="*/ 9525 w 371475"/>
                <a:gd name="connsiteY7" fmla="*/ 61913 h 502444"/>
                <a:gd name="connsiteX8" fmla="*/ 23813 w 371475"/>
                <a:gd name="connsiteY8" fmla="*/ 61913 h 502444"/>
                <a:gd name="connsiteX9" fmla="*/ 50006 w 371475"/>
                <a:gd name="connsiteY9" fmla="*/ 71438 h 502444"/>
                <a:gd name="connsiteX10" fmla="*/ 95250 w 371475"/>
                <a:gd name="connsiteY10" fmla="*/ 80963 h 502444"/>
                <a:gd name="connsiteX11" fmla="*/ 192881 w 371475"/>
                <a:gd name="connsiteY11" fmla="*/ 107156 h 502444"/>
                <a:gd name="connsiteX12" fmla="*/ 250031 w 371475"/>
                <a:gd name="connsiteY12" fmla="*/ 116681 h 502444"/>
                <a:gd name="connsiteX13" fmla="*/ 271463 w 371475"/>
                <a:gd name="connsiteY13" fmla="*/ 114300 h 502444"/>
                <a:gd name="connsiteX14" fmla="*/ 302419 w 371475"/>
                <a:gd name="connsiteY14" fmla="*/ 104775 h 502444"/>
                <a:gd name="connsiteX15" fmla="*/ 323850 w 371475"/>
                <a:gd name="connsiteY15" fmla="*/ 90488 h 502444"/>
                <a:gd name="connsiteX16" fmla="*/ 338138 w 371475"/>
                <a:gd name="connsiteY16" fmla="*/ 76200 h 502444"/>
                <a:gd name="connsiteX17" fmla="*/ 352425 w 371475"/>
                <a:gd name="connsiteY17" fmla="*/ 52388 h 502444"/>
                <a:gd name="connsiteX18" fmla="*/ 371475 w 371475"/>
                <a:gd name="connsiteY18" fmla="*/ 0 h 502444"/>
                <a:gd name="connsiteX19" fmla="*/ 361950 w 371475"/>
                <a:gd name="connsiteY19" fmla="*/ 502444 h 502444"/>
                <a:gd name="connsiteX20" fmla="*/ 335756 w 371475"/>
                <a:gd name="connsiteY20" fmla="*/ 464344 h 502444"/>
                <a:gd name="connsiteX21" fmla="*/ 295275 w 371475"/>
                <a:gd name="connsiteY21" fmla="*/ 395288 h 502444"/>
                <a:gd name="connsiteX22" fmla="*/ 257175 w 371475"/>
                <a:gd name="connsiteY22" fmla="*/ 338138 h 502444"/>
                <a:gd name="connsiteX23" fmla="*/ 197644 w 371475"/>
                <a:gd name="connsiteY23" fmla="*/ 269081 h 502444"/>
                <a:gd name="connsiteX24" fmla="*/ 150019 w 371475"/>
                <a:gd name="connsiteY24" fmla="*/ 221456 h 50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71475" h="502444">
                  <a:moveTo>
                    <a:pt x="150019" y="221456"/>
                  </a:moveTo>
                  <a:lnTo>
                    <a:pt x="109538" y="183356"/>
                  </a:lnTo>
                  <a:lnTo>
                    <a:pt x="66675" y="152400"/>
                  </a:lnTo>
                  <a:lnTo>
                    <a:pt x="38100" y="133350"/>
                  </a:lnTo>
                  <a:lnTo>
                    <a:pt x="16669" y="119063"/>
                  </a:lnTo>
                  <a:lnTo>
                    <a:pt x="4763" y="102394"/>
                  </a:lnTo>
                  <a:lnTo>
                    <a:pt x="0" y="73819"/>
                  </a:lnTo>
                  <a:lnTo>
                    <a:pt x="9525" y="61913"/>
                  </a:lnTo>
                  <a:lnTo>
                    <a:pt x="23813" y="61913"/>
                  </a:lnTo>
                  <a:lnTo>
                    <a:pt x="50006" y="71438"/>
                  </a:lnTo>
                  <a:lnTo>
                    <a:pt x="95250" y="80963"/>
                  </a:lnTo>
                  <a:lnTo>
                    <a:pt x="192881" y="107156"/>
                  </a:lnTo>
                  <a:lnTo>
                    <a:pt x="250031" y="116681"/>
                  </a:lnTo>
                  <a:lnTo>
                    <a:pt x="271463" y="114300"/>
                  </a:lnTo>
                  <a:lnTo>
                    <a:pt x="302419" y="104775"/>
                  </a:lnTo>
                  <a:lnTo>
                    <a:pt x="323850" y="90488"/>
                  </a:lnTo>
                  <a:lnTo>
                    <a:pt x="338138" y="76200"/>
                  </a:lnTo>
                  <a:lnTo>
                    <a:pt x="352425" y="52388"/>
                  </a:lnTo>
                  <a:lnTo>
                    <a:pt x="371475" y="0"/>
                  </a:lnTo>
                  <a:lnTo>
                    <a:pt x="361950" y="502444"/>
                  </a:lnTo>
                  <a:lnTo>
                    <a:pt x="335756" y="464344"/>
                  </a:lnTo>
                  <a:lnTo>
                    <a:pt x="295275" y="395288"/>
                  </a:lnTo>
                  <a:lnTo>
                    <a:pt x="257175" y="338138"/>
                  </a:lnTo>
                  <a:lnTo>
                    <a:pt x="197644" y="269081"/>
                  </a:lnTo>
                  <a:lnTo>
                    <a:pt x="150019" y="2214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43">
              <a:extLst>
                <a:ext uri="{FF2B5EF4-FFF2-40B4-BE49-F238E27FC236}">
                  <a16:creationId xmlns:a16="http://schemas.microsoft.com/office/drawing/2014/main" id="{2EA0E5D9-C0C7-4F34-B473-38E38079C71A}"/>
                </a:ext>
              </a:extLst>
            </p:cNvPr>
            <p:cNvSpPr/>
            <p:nvPr/>
          </p:nvSpPr>
          <p:spPr>
            <a:xfrm>
              <a:off x="4767264" y="1335089"/>
              <a:ext cx="434975" cy="2562225"/>
            </a:xfrm>
            <a:custGeom>
              <a:avLst/>
              <a:gdLst>
                <a:gd name="connsiteX0" fmla="*/ 404573 w 434175"/>
                <a:gd name="connsiteY0" fmla="*/ 1361733 h 2562294"/>
                <a:gd name="connsiteX1" fmla="*/ 404573 w 434175"/>
                <a:gd name="connsiteY1" fmla="*/ 1190694 h 2562294"/>
                <a:gd name="connsiteX2" fmla="*/ 407862 w 434175"/>
                <a:gd name="connsiteY2" fmla="*/ 697313 h 2562294"/>
                <a:gd name="connsiteX3" fmla="*/ 407862 w 434175"/>
                <a:gd name="connsiteY3" fmla="*/ 536142 h 2562294"/>
                <a:gd name="connsiteX4" fmla="*/ 417729 w 434175"/>
                <a:gd name="connsiteY4" fmla="*/ 407862 h 2562294"/>
                <a:gd name="connsiteX5" fmla="*/ 427597 w 434175"/>
                <a:gd name="connsiteY5" fmla="*/ 269716 h 2562294"/>
                <a:gd name="connsiteX6" fmla="*/ 434175 w 434175"/>
                <a:gd name="connsiteY6" fmla="*/ 233534 h 2562294"/>
                <a:gd name="connsiteX7" fmla="*/ 434175 w 434175"/>
                <a:gd name="connsiteY7" fmla="*/ 207221 h 2562294"/>
                <a:gd name="connsiteX8" fmla="*/ 424308 w 434175"/>
                <a:gd name="connsiteY8" fmla="*/ 171039 h 2562294"/>
                <a:gd name="connsiteX9" fmla="*/ 414440 w 434175"/>
                <a:gd name="connsiteY9" fmla="*/ 157883 h 2562294"/>
                <a:gd name="connsiteX10" fmla="*/ 397994 w 434175"/>
                <a:gd name="connsiteY10" fmla="*/ 141436 h 2562294"/>
                <a:gd name="connsiteX11" fmla="*/ 365102 w 434175"/>
                <a:gd name="connsiteY11" fmla="*/ 118412 h 2562294"/>
                <a:gd name="connsiteX12" fmla="*/ 299318 w 434175"/>
                <a:gd name="connsiteY12" fmla="*/ 82231 h 2562294"/>
                <a:gd name="connsiteX13" fmla="*/ 174328 w 434175"/>
                <a:gd name="connsiteY13" fmla="*/ 36182 h 2562294"/>
                <a:gd name="connsiteX14" fmla="*/ 75652 w 434175"/>
                <a:gd name="connsiteY14" fmla="*/ 6579 h 2562294"/>
                <a:gd name="connsiteX15" fmla="*/ 39470 w 434175"/>
                <a:gd name="connsiteY15" fmla="*/ 0 h 2562294"/>
                <a:gd name="connsiteX16" fmla="*/ 16446 w 434175"/>
                <a:gd name="connsiteY16" fmla="*/ 3290 h 2562294"/>
                <a:gd name="connsiteX17" fmla="*/ 6578 w 434175"/>
                <a:gd name="connsiteY17" fmla="*/ 13157 h 2562294"/>
                <a:gd name="connsiteX18" fmla="*/ 0 w 434175"/>
                <a:gd name="connsiteY18" fmla="*/ 29603 h 2562294"/>
                <a:gd name="connsiteX19" fmla="*/ 6578 w 434175"/>
                <a:gd name="connsiteY19" fmla="*/ 62495 h 2562294"/>
                <a:gd name="connsiteX20" fmla="*/ 19735 w 434175"/>
                <a:gd name="connsiteY20" fmla="*/ 78942 h 2562294"/>
                <a:gd name="connsiteX21" fmla="*/ 52627 w 434175"/>
                <a:gd name="connsiteY21" fmla="*/ 101966 h 2562294"/>
                <a:gd name="connsiteX22" fmla="*/ 92098 w 434175"/>
                <a:gd name="connsiteY22" fmla="*/ 134858 h 2562294"/>
                <a:gd name="connsiteX23" fmla="*/ 131568 w 434175"/>
                <a:gd name="connsiteY23" fmla="*/ 180907 h 2562294"/>
                <a:gd name="connsiteX24" fmla="*/ 161171 w 434175"/>
                <a:gd name="connsiteY24" fmla="*/ 226956 h 2562294"/>
                <a:gd name="connsiteX25" fmla="*/ 174328 w 434175"/>
                <a:gd name="connsiteY25" fmla="*/ 259848 h 2562294"/>
                <a:gd name="connsiteX26" fmla="*/ 177617 w 434175"/>
                <a:gd name="connsiteY26" fmla="*/ 279583 h 2562294"/>
                <a:gd name="connsiteX27" fmla="*/ 184196 w 434175"/>
                <a:gd name="connsiteY27" fmla="*/ 368392 h 2562294"/>
                <a:gd name="connsiteX28" fmla="*/ 184196 w 434175"/>
                <a:gd name="connsiteY28" fmla="*/ 598636 h 2562294"/>
                <a:gd name="connsiteX29" fmla="*/ 180906 w 434175"/>
                <a:gd name="connsiteY29" fmla="*/ 1095307 h 2562294"/>
                <a:gd name="connsiteX30" fmla="*/ 184196 w 434175"/>
                <a:gd name="connsiteY30" fmla="*/ 1585399 h 2562294"/>
                <a:gd name="connsiteX31" fmla="*/ 180906 w 434175"/>
                <a:gd name="connsiteY31" fmla="*/ 1825511 h 2562294"/>
                <a:gd name="connsiteX32" fmla="*/ 177617 w 434175"/>
                <a:gd name="connsiteY32" fmla="*/ 1904452 h 2562294"/>
                <a:gd name="connsiteX33" fmla="*/ 171039 w 434175"/>
                <a:gd name="connsiteY33" fmla="*/ 1989972 h 2562294"/>
                <a:gd name="connsiteX34" fmla="*/ 164460 w 434175"/>
                <a:gd name="connsiteY34" fmla="*/ 2075491 h 2562294"/>
                <a:gd name="connsiteX35" fmla="*/ 151304 w 434175"/>
                <a:gd name="connsiteY35" fmla="*/ 2154432 h 2562294"/>
                <a:gd name="connsiteX36" fmla="*/ 134857 w 434175"/>
                <a:gd name="connsiteY36" fmla="*/ 2253108 h 2562294"/>
                <a:gd name="connsiteX37" fmla="*/ 134857 w 434175"/>
                <a:gd name="connsiteY37" fmla="*/ 2299157 h 2562294"/>
                <a:gd name="connsiteX38" fmla="*/ 138147 w 434175"/>
                <a:gd name="connsiteY38" fmla="*/ 2345206 h 2562294"/>
                <a:gd name="connsiteX39" fmla="*/ 148014 w 434175"/>
                <a:gd name="connsiteY39" fmla="*/ 2401123 h 2562294"/>
                <a:gd name="connsiteX40" fmla="*/ 167750 w 434175"/>
                <a:gd name="connsiteY40" fmla="*/ 2450461 h 2562294"/>
                <a:gd name="connsiteX41" fmla="*/ 194063 w 434175"/>
                <a:gd name="connsiteY41" fmla="*/ 2496510 h 2562294"/>
                <a:gd name="connsiteX42" fmla="*/ 213798 w 434175"/>
                <a:gd name="connsiteY42" fmla="*/ 2516245 h 2562294"/>
                <a:gd name="connsiteX43" fmla="*/ 226955 w 434175"/>
                <a:gd name="connsiteY43" fmla="*/ 2529402 h 2562294"/>
                <a:gd name="connsiteX44" fmla="*/ 269715 w 434175"/>
                <a:gd name="connsiteY44" fmla="*/ 2552426 h 2562294"/>
                <a:gd name="connsiteX45" fmla="*/ 302607 w 434175"/>
                <a:gd name="connsiteY45" fmla="*/ 2562294 h 2562294"/>
                <a:gd name="connsiteX46" fmla="*/ 338788 w 434175"/>
                <a:gd name="connsiteY46" fmla="*/ 2562294 h 2562294"/>
                <a:gd name="connsiteX47" fmla="*/ 365102 w 434175"/>
                <a:gd name="connsiteY47" fmla="*/ 2545848 h 2562294"/>
                <a:gd name="connsiteX48" fmla="*/ 384837 w 434175"/>
                <a:gd name="connsiteY48" fmla="*/ 2522824 h 2562294"/>
                <a:gd name="connsiteX49" fmla="*/ 394705 w 434175"/>
                <a:gd name="connsiteY49" fmla="*/ 2496510 h 2562294"/>
                <a:gd name="connsiteX50" fmla="*/ 404573 w 434175"/>
                <a:gd name="connsiteY50" fmla="*/ 2457039 h 2562294"/>
                <a:gd name="connsiteX51" fmla="*/ 407862 w 434175"/>
                <a:gd name="connsiteY51" fmla="*/ 2404412 h 2562294"/>
                <a:gd name="connsiteX52" fmla="*/ 404573 w 434175"/>
                <a:gd name="connsiteY52" fmla="*/ 2134697 h 2562294"/>
                <a:gd name="connsiteX53" fmla="*/ 404573 w 434175"/>
                <a:gd name="connsiteY53" fmla="*/ 1361733 h 256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34175" h="2562294">
                  <a:moveTo>
                    <a:pt x="404573" y="1361733"/>
                  </a:moveTo>
                  <a:lnTo>
                    <a:pt x="404573" y="1190694"/>
                  </a:lnTo>
                  <a:cubicBezTo>
                    <a:pt x="405669" y="1026234"/>
                    <a:pt x="406766" y="861773"/>
                    <a:pt x="407862" y="697313"/>
                  </a:cubicBezTo>
                  <a:lnTo>
                    <a:pt x="407862" y="536142"/>
                  </a:lnTo>
                  <a:lnTo>
                    <a:pt x="417729" y="407862"/>
                  </a:lnTo>
                  <a:lnTo>
                    <a:pt x="427597" y="269716"/>
                  </a:lnTo>
                  <a:lnTo>
                    <a:pt x="434175" y="233534"/>
                  </a:lnTo>
                  <a:lnTo>
                    <a:pt x="434175" y="207221"/>
                  </a:lnTo>
                  <a:lnTo>
                    <a:pt x="424308" y="171039"/>
                  </a:lnTo>
                  <a:lnTo>
                    <a:pt x="414440" y="157883"/>
                  </a:lnTo>
                  <a:lnTo>
                    <a:pt x="397994" y="141436"/>
                  </a:lnTo>
                  <a:lnTo>
                    <a:pt x="365102" y="118412"/>
                  </a:lnTo>
                  <a:lnTo>
                    <a:pt x="299318" y="82231"/>
                  </a:lnTo>
                  <a:lnTo>
                    <a:pt x="174328" y="36182"/>
                  </a:lnTo>
                  <a:lnTo>
                    <a:pt x="75652" y="6579"/>
                  </a:lnTo>
                  <a:lnTo>
                    <a:pt x="39470" y="0"/>
                  </a:lnTo>
                  <a:lnTo>
                    <a:pt x="16446" y="3290"/>
                  </a:lnTo>
                  <a:lnTo>
                    <a:pt x="6578" y="13157"/>
                  </a:lnTo>
                  <a:lnTo>
                    <a:pt x="0" y="29603"/>
                  </a:lnTo>
                  <a:lnTo>
                    <a:pt x="6578" y="62495"/>
                  </a:lnTo>
                  <a:lnTo>
                    <a:pt x="19735" y="78942"/>
                  </a:lnTo>
                  <a:lnTo>
                    <a:pt x="52627" y="101966"/>
                  </a:lnTo>
                  <a:lnTo>
                    <a:pt x="92098" y="134858"/>
                  </a:lnTo>
                  <a:lnTo>
                    <a:pt x="131568" y="180907"/>
                  </a:lnTo>
                  <a:lnTo>
                    <a:pt x="161171" y="226956"/>
                  </a:lnTo>
                  <a:lnTo>
                    <a:pt x="174328" y="259848"/>
                  </a:lnTo>
                  <a:lnTo>
                    <a:pt x="177617" y="279583"/>
                  </a:lnTo>
                  <a:lnTo>
                    <a:pt x="184196" y="368392"/>
                  </a:lnTo>
                  <a:lnTo>
                    <a:pt x="184196" y="598636"/>
                  </a:lnTo>
                  <a:cubicBezTo>
                    <a:pt x="183099" y="764193"/>
                    <a:pt x="182003" y="929750"/>
                    <a:pt x="180906" y="1095307"/>
                  </a:cubicBezTo>
                  <a:cubicBezTo>
                    <a:pt x="182003" y="1258671"/>
                    <a:pt x="183099" y="1422035"/>
                    <a:pt x="184196" y="1585399"/>
                  </a:cubicBezTo>
                  <a:cubicBezTo>
                    <a:pt x="183099" y="1665436"/>
                    <a:pt x="182003" y="1745474"/>
                    <a:pt x="180906" y="1825511"/>
                  </a:cubicBezTo>
                  <a:lnTo>
                    <a:pt x="177617" y="1904452"/>
                  </a:lnTo>
                  <a:lnTo>
                    <a:pt x="171039" y="1989972"/>
                  </a:lnTo>
                  <a:lnTo>
                    <a:pt x="164460" y="2075491"/>
                  </a:lnTo>
                  <a:lnTo>
                    <a:pt x="151304" y="2154432"/>
                  </a:lnTo>
                  <a:lnTo>
                    <a:pt x="134857" y="2253108"/>
                  </a:lnTo>
                  <a:lnTo>
                    <a:pt x="134857" y="2299157"/>
                  </a:lnTo>
                  <a:lnTo>
                    <a:pt x="138147" y="2345206"/>
                  </a:lnTo>
                  <a:lnTo>
                    <a:pt x="148014" y="2401123"/>
                  </a:lnTo>
                  <a:lnTo>
                    <a:pt x="167750" y="2450461"/>
                  </a:lnTo>
                  <a:lnTo>
                    <a:pt x="194063" y="2496510"/>
                  </a:lnTo>
                  <a:lnTo>
                    <a:pt x="213798" y="2516245"/>
                  </a:lnTo>
                  <a:lnTo>
                    <a:pt x="226955" y="2529402"/>
                  </a:lnTo>
                  <a:lnTo>
                    <a:pt x="269715" y="2552426"/>
                  </a:lnTo>
                  <a:lnTo>
                    <a:pt x="302607" y="2562294"/>
                  </a:lnTo>
                  <a:lnTo>
                    <a:pt x="338788" y="2562294"/>
                  </a:lnTo>
                  <a:lnTo>
                    <a:pt x="365102" y="2545848"/>
                  </a:lnTo>
                  <a:lnTo>
                    <a:pt x="384837" y="2522824"/>
                  </a:lnTo>
                  <a:lnTo>
                    <a:pt x="394705" y="2496510"/>
                  </a:lnTo>
                  <a:lnTo>
                    <a:pt x="404573" y="2457039"/>
                  </a:lnTo>
                  <a:lnTo>
                    <a:pt x="407862" y="2404412"/>
                  </a:lnTo>
                  <a:cubicBezTo>
                    <a:pt x="406766" y="2314507"/>
                    <a:pt x="405669" y="2224602"/>
                    <a:pt x="404573" y="2134697"/>
                  </a:cubicBezTo>
                  <a:lnTo>
                    <a:pt x="404573" y="136173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45">
              <a:extLst>
                <a:ext uri="{FF2B5EF4-FFF2-40B4-BE49-F238E27FC236}">
                  <a16:creationId xmlns:a16="http://schemas.microsoft.com/office/drawing/2014/main" id="{63296C57-AF12-4368-B7CF-B2AC56CECB57}"/>
                </a:ext>
              </a:extLst>
            </p:cNvPr>
            <p:cNvSpPr/>
            <p:nvPr/>
          </p:nvSpPr>
          <p:spPr>
            <a:xfrm>
              <a:off x="7178675" y="1427164"/>
              <a:ext cx="628650" cy="2365375"/>
            </a:xfrm>
            <a:custGeom>
              <a:avLst/>
              <a:gdLst>
                <a:gd name="connsiteX0" fmla="*/ 359009 w 629033"/>
                <a:gd name="connsiteY0" fmla="*/ 1070891 h 2365780"/>
                <a:gd name="connsiteX1" fmla="*/ 359009 w 629033"/>
                <a:gd name="connsiteY1" fmla="*/ 813141 h 2365780"/>
                <a:gd name="connsiteX2" fmla="*/ 359009 w 629033"/>
                <a:gd name="connsiteY2" fmla="*/ 665855 h 2365780"/>
                <a:gd name="connsiteX3" fmla="*/ 359009 w 629033"/>
                <a:gd name="connsiteY3" fmla="*/ 527775 h 2365780"/>
                <a:gd name="connsiteX4" fmla="*/ 352872 w 629033"/>
                <a:gd name="connsiteY4" fmla="*/ 451063 h 2365780"/>
                <a:gd name="connsiteX5" fmla="*/ 343667 w 629033"/>
                <a:gd name="connsiteY5" fmla="*/ 405036 h 2365780"/>
                <a:gd name="connsiteX6" fmla="*/ 334461 w 629033"/>
                <a:gd name="connsiteY6" fmla="*/ 371283 h 2365780"/>
                <a:gd name="connsiteX7" fmla="*/ 319119 w 629033"/>
                <a:gd name="connsiteY7" fmla="*/ 331394 h 2365780"/>
                <a:gd name="connsiteX8" fmla="*/ 291503 w 629033"/>
                <a:gd name="connsiteY8" fmla="*/ 285367 h 2365780"/>
                <a:gd name="connsiteX9" fmla="*/ 266955 w 629033"/>
                <a:gd name="connsiteY9" fmla="*/ 248545 h 2365780"/>
                <a:gd name="connsiteX10" fmla="*/ 230134 w 629033"/>
                <a:gd name="connsiteY10" fmla="*/ 211724 h 2365780"/>
                <a:gd name="connsiteX11" fmla="*/ 193312 w 629033"/>
                <a:gd name="connsiteY11" fmla="*/ 181039 h 2365780"/>
                <a:gd name="connsiteX12" fmla="*/ 165696 w 629033"/>
                <a:gd name="connsiteY12" fmla="*/ 159560 h 2365780"/>
                <a:gd name="connsiteX13" fmla="*/ 122738 w 629033"/>
                <a:gd name="connsiteY13" fmla="*/ 131944 h 2365780"/>
                <a:gd name="connsiteX14" fmla="*/ 79780 w 629033"/>
                <a:gd name="connsiteY14" fmla="*/ 110465 h 2365780"/>
                <a:gd name="connsiteX15" fmla="*/ 39890 w 629033"/>
                <a:gd name="connsiteY15" fmla="*/ 95122 h 2365780"/>
                <a:gd name="connsiteX16" fmla="*/ 21479 w 629033"/>
                <a:gd name="connsiteY16" fmla="*/ 82849 h 2365780"/>
                <a:gd name="connsiteX17" fmla="*/ 6137 w 629033"/>
                <a:gd name="connsiteY17" fmla="*/ 58301 h 2365780"/>
                <a:gd name="connsiteX18" fmla="*/ 0 w 629033"/>
                <a:gd name="connsiteY18" fmla="*/ 33753 h 2365780"/>
                <a:gd name="connsiteX19" fmla="*/ 0 w 629033"/>
                <a:gd name="connsiteY19" fmla="*/ 18411 h 2365780"/>
                <a:gd name="connsiteX20" fmla="*/ 6137 w 629033"/>
                <a:gd name="connsiteY20" fmla="*/ 9206 h 2365780"/>
                <a:gd name="connsiteX21" fmla="*/ 24547 w 629033"/>
                <a:gd name="connsiteY21" fmla="*/ 0 h 2365780"/>
                <a:gd name="connsiteX22" fmla="*/ 55232 w 629033"/>
                <a:gd name="connsiteY22" fmla="*/ 0 h 2365780"/>
                <a:gd name="connsiteX23" fmla="*/ 122738 w 629033"/>
                <a:gd name="connsiteY23" fmla="*/ 9206 h 2365780"/>
                <a:gd name="connsiteX24" fmla="*/ 211723 w 629033"/>
                <a:gd name="connsiteY24" fmla="*/ 27616 h 2365780"/>
                <a:gd name="connsiteX25" fmla="*/ 303777 w 629033"/>
                <a:gd name="connsiteY25" fmla="*/ 55232 h 2365780"/>
                <a:gd name="connsiteX26" fmla="*/ 377420 w 629033"/>
                <a:gd name="connsiteY26" fmla="*/ 82849 h 2365780"/>
                <a:gd name="connsiteX27" fmla="*/ 441857 w 629033"/>
                <a:gd name="connsiteY27" fmla="*/ 116602 h 2365780"/>
                <a:gd name="connsiteX28" fmla="*/ 509363 w 629033"/>
                <a:gd name="connsiteY28" fmla="*/ 159560 h 2365780"/>
                <a:gd name="connsiteX29" fmla="*/ 552322 w 629033"/>
                <a:gd name="connsiteY29" fmla="*/ 190245 h 2365780"/>
                <a:gd name="connsiteX30" fmla="*/ 592212 w 629033"/>
                <a:gd name="connsiteY30" fmla="*/ 227066 h 2365780"/>
                <a:gd name="connsiteX31" fmla="*/ 607554 w 629033"/>
                <a:gd name="connsiteY31" fmla="*/ 248545 h 2365780"/>
                <a:gd name="connsiteX32" fmla="*/ 619828 w 629033"/>
                <a:gd name="connsiteY32" fmla="*/ 279230 h 2365780"/>
                <a:gd name="connsiteX33" fmla="*/ 622896 w 629033"/>
                <a:gd name="connsiteY33" fmla="*/ 309914 h 2365780"/>
                <a:gd name="connsiteX34" fmla="*/ 622896 w 629033"/>
                <a:gd name="connsiteY34" fmla="*/ 355941 h 2365780"/>
                <a:gd name="connsiteX35" fmla="*/ 607554 w 629033"/>
                <a:gd name="connsiteY35" fmla="*/ 423447 h 2365780"/>
                <a:gd name="connsiteX36" fmla="*/ 598349 w 629033"/>
                <a:gd name="connsiteY36" fmla="*/ 487885 h 2365780"/>
                <a:gd name="connsiteX37" fmla="*/ 589143 w 629033"/>
                <a:gd name="connsiteY37" fmla="*/ 601418 h 2365780"/>
                <a:gd name="connsiteX38" fmla="*/ 583006 w 629033"/>
                <a:gd name="connsiteY38" fmla="*/ 770183 h 2365780"/>
                <a:gd name="connsiteX39" fmla="*/ 583006 w 629033"/>
                <a:gd name="connsiteY39" fmla="*/ 957359 h 2365780"/>
                <a:gd name="connsiteX40" fmla="*/ 586075 w 629033"/>
                <a:gd name="connsiteY40" fmla="*/ 1199767 h 2365780"/>
                <a:gd name="connsiteX41" fmla="*/ 601417 w 629033"/>
                <a:gd name="connsiteY41" fmla="*/ 1586392 h 2365780"/>
                <a:gd name="connsiteX42" fmla="*/ 607554 w 629033"/>
                <a:gd name="connsiteY42" fmla="*/ 1715267 h 2365780"/>
                <a:gd name="connsiteX43" fmla="*/ 625965 w 629033"/>
                <a:gd name="connsiteY43" fmla="*/ 1813458 h 2365780"/>
                <a:gd name="connsiteX44" fmla="*/ 629033 w 629033"/>
                <a:gd name="connsiteY44" fmla="*/ 1831869 h 2365780"/>
                <a:gd name="connsiteX45" fmla="*/ 622896 w 629033"/>
                <a:gd name="connsiteY45" fmla="*/ 1902443 h 2365780"/>
                <a:gd name="connsiteX46" fmla="*/ 613691 w 629033"/>
                <a:gd name="connsiteY46" fmla="*/ 2003702 h 2365780"/>
                <a:gd name="connsiteX47" fmla="*/ 592212 w 629033"/>
                <a:gd name="connsiteY47" fmla="*/ 2120304 h 2365780"/>
                <a:gd name="connsiteX48" fmla="*/ 564596 w 629033"/>
                <a:gd name="connsiteY48" fmla="*/ 2203152 h 2365780"/>
                <a:gd name="connsiteX49" fmla="*/ 536980 w 629033"/>
                <a:gd name="connsiteY49" fmla="*/ 2258384 h 2365780"/>
                <a:gd name="connsiteX50" fmla="*/ 518569 w 629033"/>
                <a:gd name="connsiteY50" fmla="*/ 2289069 h 2365780"/>
                <a:gd name="connsiteX51" fmla="*/ 484816 w 629033"/>
                <a:gd name="connsiteY51" fmla="*/ 2325890 h 2365780"/>
                <a:gd name="connsiteX52" fmla="*/ 447994 w 629033"/>
                <a:gd name="connsiteY52" fmla="*/ 2353506 h 2365780"/>
                <a:gd name="connsiteX53" fmla="*/ 417310 w 629033"/>
                <a:gd name="connsiteY53" fmla="*/ 2365780 h 2365780"/>
                <a:gd name="connsiteX54" fmla="*/ 401967 w 629033"/>
                <a:gd name="connsiteY54" fmla="*/ 2365780 h 2365780"/>
                <a:gd name="connsiteX55" fmla="*/ 383557 w 629033"/>
                <a:gd name="connsiteY55" fmla="*/ 2356575 h 2365780"/>
                <a:gd name="connsiteX56" fmla="*/ 365146 w 629033"/>
                <a:gd name="connsiteY56" fmla="*/ 2338164 h 2365780"/>
                <a:gd name="connsiteX57" fmla="*/ 346735 w 629033"/>
                <a:gd name="connsiteY57" fmla="*/ 2304411 h 2365780"/>
                <a:gd name="connsiteX58" fmla="*/ 328325 w 629033"/>
                <a:gd name="connsiteY58" fmla="*/ 2255316 h 2365780"/>
                <a:gd name="connsiteX59" fmla="*/ 319119 w 629033"/>
                <a:gd name="connsiteY59" fmla="*/ 2197015 h 2365780"/>
                <a:gd name="connsiteX60" fmla="*/ 359009 w 629033"/>
                <a:gd name="connsiteY60" fmla="*/ 1831869 h 2365780"/>
                <a:gd name="connsiteX61" fmla="*/ 359009 w 629033"/>
                <a:gd name="connsiteY61" fmla="*/ 1663104 h 2365780"/>
                <a:gd name="connsiteX62" fmla="*/ 359009 w 629033"/>
                <a:gd name="connsiteY62" fmla="*/ 1070891 h 236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629033" h="2365780">
                  <a:moveTo>
                    <a:pt x="359009" y="1070891"/>
                  </a:moveTo>
                  <a:lnTo>
                    <a:pt x="359009" y="813141"/>
                  </a:lnTo>
                  <a:lnTo>
                    <a:pt x="359009" y="665855"/>
                  </a:lnTo>
                  <a:lnTo>
                    <a:pt x="359009" y="527775"/>
                  </a:lnTo>
                  <a:lnTo>
                    <a:pt x="352872" y="451063"/>
                  </a:lnTo>
                  <a:lnTo>
                    <a:pt x="343667" y="405036"/>
                  </a:lnTo>
                  <a:lnTo>
                    <a:pt x="334461" y="371283"/>
                  </a:lnTo>
                  <a:lnTo>
                    <a:pt x="319119" y="331394"/>
                  </a:lnTo>
                  <a:lnTo>
                    <a:pt x="291503" y="285367"/>
                  </a:lnTo>
                  <a:lnTo>
                    <a:pt x="266955" y="248545"/>
                  </a:lnTo>
                  <a:lnTo>
                    <a:pt x="230134" y="211724"/>
                  </a:lnTo>
                  <a:lnTo>
                    <a:pt x="193312" y="181039"/>
                  </a:lnTo>
                  <a:lnTo>
                    <a:pt x="165696" y="159560"/>
                  </a:lnTo>
                  <a:lnTo>
                    <a:pt x="122738" y="131944"/>
                  </a:lnTo>
                  <a:lnTo>
                    <a:pt x="79780" y="110465"/>
                  </a:lnTo>
                  <a:lnTo>
                    <a:pt x="39890" y="95122"/>
                  </a:lnTo>
                  <a:lnTo>
                    <a:pt x="21479" y="82849"/>
                  </a:lnTo>
                  <a:lnTo>
                    <a:pt x="6137" y="58301"/>
                  </a:lnTo>
                  <a:lnTo>
                    <a:pt x="0" y="33753"/>
                  </a:lnTo>
                  <a:lnTo>
                    <a:pt x="0" y="18411"/>
                  </a:lnTo>
                  <a:lnTo>
                    <a:pt x="6137" y="9206"/>
                  </a:lnTo>
                  <a:lnTo>
                    <a:pt x="24547" y="0"/>
                  </a:lnTo>
                  <a:lnTo>
                    <a:pt x="55232" y="0"/>
                  </a:lnTo>
                  <a:lnTo>
                    <a:pt x="122738" y="9206"/>
                  </a:lnTo>
                  <a:lnTo>
                    <a:pt x="211723" y="27616"/>
                  </a:lnTo>
                  <a:lnTo>
                    <a:pt x="303777" y="55232"/>
                  </a:lnTo>
                  <a:lnTo>
                    <a:pt x="377420" y="82849"/>
                  </a:lnTo>
                  <a:lnTo>
                    <a:pt x="441857" y="116602"/>
                  </a:lnTo>
                  <a:lnTo>
                    <a:pt x="509363" y="159560"/>
                  </a:lnTo>
                  <a:lnTo>
                    <a:pt x="552322" y="190245"/>
                  </a:lnTo>
                  <a:lnTo>
                    <a:pt x="592212" y="227066"/>
                  </a:lnTo>
                  <a:lnTo>
                    <a:pt x="607554" y="248545"/>
                  </a:lnTo>
                  <a:lnTo>
                    <a:pt x="619828" y="279230"/>
                  </a:lnTo>
                  <a:lnTo>
                    <a:pt x="622896" y="309914"/>
                  </a:lnTo>
                  <a:lnTo>
                    <a:pt x="622896" y="355941"/>
                  </a:lnTo>
                  <a:lnTo>
                    <a:pt x="607554" y="423447"/>
                  </a:lnTo>
                  <a:lnTo>
                    <a:pt x="598349" y="487885"/>
                  </a:lnTo>
                  <a:lnTo>
                    <a:pt x="589143" y="601418"/>
                  </a:lnTo>
                  <a:lnTo>
                    <a:pt x="583006" y="770183"/>
                  </a:lnTo>
                  <a:lnTo>
                    <a:pt x="583006" y="957359"/>
                  </a:lnTo>
                  <a:lnTo>
                    <a:pt x="586075" y="1199767"/>
                  </a:lnTo>
                  <a:lnTo>
                    <a:pt x="601417" y="1586392"/>
                  </a:lnTo>
                  <a:lnTo>
                    <a:pt x="607554" y="1715267"/>
                  </a:lnTo>
                  <a:lnTo>
                    <a:pt x="625965" y="1813458"/>
                  </a:lnTo>
                  <a:lnTo>
                    <a:pt x="629033" y="1831869"/>
                  </a:lnTo>
                  <a:lnTo>
                    <a:pt x="622896" y="1902443"/>
                  </a:lnTo>
                  <a:lnTo>
                    <a:pt x="613691" y="2003702"/>
                  </a:lnTo>
                  <a:lnTo>
                    <a:pt x="592212" y="2120304"/>
                  </a:lnTo>
                  <a:lnTo>
                    <a:pt x="564596" y="2203152"/>
                  </a:lnTo>
                  <a:lnTo>
                    <a:pt x="536980" y="2258384"/>
                  </a:lnTo>
                  <a:lnTo>
                    <a:pt x="518569" y="2289069"/>
                  </a:lnTo>
                  <a:lnTo>
                    <a:pt x="484816" y="2325890"/>
                  </a:lnTo>
                  <a:lnTo>
                    <a:pt x="447994" y="2353506"/>
                  </a:lnTo>
                  <a:lnTo>
                    <a:pt x="417310" y="2365780"/>
                  </a:lnTo>
                  <a:lnTo>
                    <a:pt x="401967" y="2365780"/>
                  </a:lnTo>
                  <a:lnTo>
                    <a:pt x="383557" y="2356575"/>
                  </a:lnTo>
                  <a:lnTo>
                    <a:pt x="365146" y="2338164"/>
                  </a:lnTo>
                  <a:lnTo>
                    <a:pt x="346735" y="2304411"/>
                  </a:lnTo>
                  <a:lnTo>
                    <a:pt x="328325" y="2255316"/>
                  </a:lnTo>
                  <a:lnTo>
                    <a:pt x="319119" y="2197015"/>
                  </a:lnTo>
                  <a:lnTo>
                    <a:pt x="359009" y="1831869"/>
                  </a:lnTo>
                  <a:lnTo>
                    <a:pt x="359009" y="1663104"/>
                  </a:lnTo>
                  <a:lnTo>
                    <a:pt x="359009" y="107089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46">
              <a:extLst>
                <a:ext uri="{FF2B5EF4-FFF2-40B4-BE49-F238E27FC236}">
                  <a16:creationId xmlns:a16="http://schemas.microsoft.com/office/drawing/2014/main" id="{B10E3353-3A54-421F-92BF-03200278D196}"/>
                </a:ext>
              </a:extLst>
            </p:cNvPr>
            <p:cNvSpPr/>
            <p:nvPr/>
          </p:nvSpPr>
          <p:spPr>
            <a:xfrm>
              <a:off x="6958014" y="3162301"/>
              <a:ext cx="585787" cy="512763"/>
            </a:xfrm>
            <a:custGeom>
              <a:avLst/>
              <a:gdLst>
                <a:gd name="connsiteX0" fmla="*/ 261937 w 585787"/>
                <a:gd name="connsiteY0" fmla="*/ 228600 h 511969"/>
                <a:gd name="connsiteX1" fmla="*/ 400050 w 585787"/>
                <a:gd name="connsiteY1" fmla="*/ 340519 h 511969"/>
                <a:gd name="connsiteX2" fmla="*/ 495300 w 585787"/>
                <a:gd name="connsiteY2" fmla="*/ 428625 h 511969"/>
                <a:gd name="connsiteX3" fmla="*/ 585787 w 585787"/>
                <a:gd name="connsiteY3" fmla="*/ 511969 h 511969"/>
                <a:gd name="connsiteX4" fmla="*/ 583406 w 585787"/>
                <a:gd name="connsiteY4" fmla="*/ 45244 h 511969"/>
                <a:gd name="connsiteX5" fmla="*/ 578643 w 585787"/>
                <a:gd name="connsiteY5" fmla="*/ 104775 h 511969"/>
                <a:gd name="connsiteX6" fmla="*/ 564356 w 585787"/>
                <a:gd name="connsiteY6" fmla="*/ 140494 h 511969"/>
                <a:gd name="connsiteX7" fmla="*/ 545306 w 585787"/>
                <a:gd name="connsiteY7" fmla="*/ 161925 h 511969"/>
                <a:gd name="connsiteX8" fmla="*/ 521493 w 585787"/>
                <a:gd name="connsiteY8" fmla="*/ 171450 h 511969"/>
                <a:gd name="connsiteX9" fmla="*/ 488156 w 585787"/>
                <a:gd name="connsiteY9" fmla="*/ 176213 h 511969"/>
                <a:gd name="connsiteX10" fmla="*/ 450056 w 585787"/>
                <a:gd name="connsiteY10" fmla="*/ 171450 h 511969"/>
                <a:gd name="connsiteX11" fmla="*/ 371475 w 585787"/>
                <a:gd name="connsiteY11" fmla="*/ 142875 h 511969"/>
                <a:gd name="connsiteX12" fmla="*/ 230981 w 585787"/>
                <a:gd name="connsiteY12" fmla="*/ 85725 h 511969"/>
                <a:gd name="connsiteX13" fmla="*/ 111918 w 585787"/>
                <a:gd name="connsiteY13" fmla="*/ 38100 h 511969"/>
                <a:gd name="connsiteX14" fmla="*/ 71437 w 585787"/>
                <a:gd name="connsiteY14" fmla="*/ 19050 h 511969"/>
                <a:gd name="connsiteX15" fmla="*/ 45243 w 585787"/>
                <a:gd name="connsiteY15" fmla="*/ 9525 h 511969"/>
                <a:gd name="connsiteX16" fmla="*/ 26193 w 585787"/>
                <a:gd name="connsiteY16" fmla="*/ 2381 h 511969"/>
                <a:gd name="connsiteX17" fmla="*/ 4762 w 585787"/>
                <a:gd name="connsiteY17" fmla="*/ 0 h 511969"/>
                <a:gd name="connsiteX18" fmla="*/ 0 w 585787"/>
                <a:gd name="connsiteY18" fmla="*/ 7144 h 511969"/>
                <a:gd name="connsiteX19" fmla="*/ 4762 w 585787"/>
                <a:gd name="connsiteY19" fmla="*/ 19050 h 511969"/>
                <a:gd name="connsiteX20" fmla="*/ 23812 w 585787"/>
                <a:gd name="connsiteY20" fmla="*/ 40481 h 511969"/>
                <a:gd name="connsiteX21" fmla="*/ 47625 w 585787"/>
                <a:gd name="connsiteY21" fmla="*/ 66675 h 511969"/>
                <a:gd name="connsiteX22" fmla="*/ 85725 w 585787"/>
                <a:gd name="connsiteY22" fmla="*/ 95250 h 511969"/>
                <a:gd name="connsiteX23" fmla="*/ 180975 w 585787"/>
                <a:gd name="connsiteY23" fmla="*/ 164306 h 511969"/>
                <a:gd name="connsiteX24" fmla="*/ 261937 w 585787"/>
                <a:gd name="connsiteY24" fmla="*/ 228600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85787" h="511969">
                  <a:moveTo>
                    <a:pt x="261937" y="228600"/>
                  </a:moveTo>
                  <a:lnTo>
                    <a:pt x="400050" y="340519"/>
                  </a:lnTo>
                  <a:lnTo>
                    <a:pt x="495300" y="428625"/>
                  </a:lnTo>
                  <a:lnTo>
                    <a:pt x="585787" y="511969"/>
                  </a:lnTo>
                  <a:cubicBezTo>
                    <a:pt x="584993" y="356394"/>
                    <a:pt x="584200" y="200819"/>
                    <a:pt x="583406" y="45244"/>
                  </a:cubicBezTo>
                  <a:lnTo>
                    <a:pt x="578643" y="104775"/>
                  </a:lnTo>
                  <a:lnTo>
                    <a:pt x="564356" y="140494"/>
                  </a:lnTo>
                  <a:lnTo>
                    <a:pt x="545306" y="161925"/>
                  </a:lnTo>
                  <a:lnTo>
                    <a:pt x="521493" y="171450"/>
                  </a:lnTo>
                  <a:lnTo>
                    <a:pt x="488156" y="176213"/>
                  </a:lnTo>
                  <a:lnTo>
                    <a:pt x="450056" y="171450"/>
                  </a:lnTo>
                  <a:lnTo>
                    <a:pt x="371475" y="142875"/>
                  </a:lnTo>
                  <a:lnTo>
                    <a:pt x="230981" y="85725"/>
                  </a:lnTo>
                  <a:lnTo>
                    <a:pt x="111918" y="38100"/>
                  </a:lnTo>
                  <a:lnTo>
                    <a:pt x="71437" y="19050"/>
                  </a:lnTo>
                  <a:lnTo>
                    <a:pt x="45243" y="9525"/>
                  </a:lnTo>
                  <a:lnTo>
                    <a:pt x="26193" y="2381"/>
                  </a:lnTo>
                  <a:lnTo>
                    <a:pt x="4762" y="0"/>
                  </a:lnTo>
                  <a:lnTo>
                    <a:pt x="0" y="7144"/>
                  </a:lnTo>
                  <a:lnTo>
                    <a:pt x="4762" y="19050"/>
                  </a:lnTo>
                  <a:lnTo>
                    <a:pt x="23812" y="40481"/>
                  </a:lnTo>
                  <a:lnTo>
                    <a:pt x="47625" y="66675"/>
                  </a:lnTo>
                  <a:lnTo>
                    <a:pt x="85725" y="95250"/>
                  </a:lnTo>
                  <a:lnTo>
                    <a:pt x="180975" y="164306"/>
                  </a:lnTo>
                  <a:lnTo>
                    <a:pt x="261937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48">
              <a:extLst>
                <a:ext uri="{FF2B5EF4-FFF2-40B4-BE49-F238E27FC236}">
                  <a16:creationId xmlns:a16="http://schemas.microsoft.com/office/drawing/2014/main" id="{05A80E46-0A97-41AD-B024-788468D07C48}"/>
                </a:ext>
              </a:extLst>
            </p:cNvPr>
            <p:cNvSpPr/>
            <p:nvPr/>
          </p:nvSpPr>
          <p:spPr>
            <a:xfrm>
              <a:off x="4289426" y="3873500"/>
              <a:ext cx="3508375" cy="560388"/>
            </a:xfrm>
            <a:custGeom>
              <a:avLst/>
              <a:gdLst>
                <a:gd name="connsiteX0" fmla="*/ 1159586 w 3507604"/>
                <a:gd name="connsiteY0" fmla="*/ 245186 h 559601"/>
                <a:gd name="connsiteX1" fmla="*/ 1543230 w 3507604"/>
                <a:gd name="connsiteY1" fmla="*/ 199033 h 559601"/>
                <a:gd name="connsiteX2" fmla="*/ 1707649 w 3507604"/>
                <a:gd name="connsiteY2" fmla="*/ 178841 h 559601"/>
                <a:gd name="connsiteX3" fmla="*/ 1961489 w 3507604"/>
                <a:gd name="connsiteY3" fmla="*/ 138458 h 559601"/>
                <a:gd name="connsiteX4" fmla="*/ 2180714 w 3507604"/>
                <a:gd name="connsiteY4" fmla="*/ 124035 h 559601"/>
                <a:gd name="connsiteX5" fmla="*/ 2397055 w 3507604"/>
                <a:gd name="connsiteY5" fmla="*/ 109612 h 559601"/>
                <a:gd name="connsiteX6" fmla="*/ 2648010 w 3507604"/>
                <a:gd name="connsiteY6" fmla="*/ 86536 h 559601"/>
                <a:gd name="connsiteX7" fmla="*/ 2821083 w 3507604"/>
                <a:gd name="connsiteY7" fmla="*/ 69229 h 559601"/>
                <a:gd name="connsiteX8" fmla="*/ 2873004 w 3507604"/>
                <a:gd name="connsiteY8" fmla="*/ 49037 h 559601"/>
                <a:gd name="connsiteX9" fmla="*/ 2959541 w 3507604"/>
                <a:gd name="connsiteY9" fmla="*/ 17307 h 559601"/>
                <a:gd name="connsiteX10" fmla="*/ 3008578 w 3507604"/>
                <a:gd name="connsiteY10" fmla="*/ 0 h 559601"/>
                <a:gd name="connsiteX11" fmla="*/ 3086461 w 3507604"/>
                <a:gd name="connsiteY11" fmla="*/ 11538 h 559601"/>
                <a:gd name="connsiteX12" fmla="*/ 3193189 w 3507604"/>
                <a:gd name="connsiteY12" fmla="*/ 40383 h 559601"/>
                <a:gd name="connsiteX13" fmla="*/ 3288379 w 3507604"/>
                <a:gd name="connsiteY13" fmla="*/ 74998 h 559601"/>
                <a:gd name="connsiteX14" fmla="*/ 3369146 w 3507604"/>
                <a:gd name="connsiteY14" fmla="*/ 115381 h 559601"/>
                <a:gd name="connsiteX15" fmla="*/ 3441259 w 3507604"/>
                <a:gd name="connsiteY15" fmla="*/ 158650 h 559601"/>
                <a:gd name="connsiteX16" fmla="*/ 3470105 w 3507604"/>
                <a:gd name="connsiteY16" fmla="*/ 178841 h 559601"/>
                <a:gd name="connsiteX17" fmla="*/ 3481643 w 3507604"/>
                <a:gd name="connsiteY17" fmla="*/ 193264 h 559601"/>
                <a:gd name="connsiteX18" fmla="*/ 3496066 w 3507604"/>
                <a:gd name="connsiteY18" fmla="*/ 213456 h 559601"/>
                <a:gd name="connsiteX19" fmla="*/ 3504719 w 3507604"/>
                <a:gd name="connsiteY19" fmla="*/ 242301 h 559601"/>
                <a:gd name="connsiteX20" fmla="*/ 3507604 w 3507604"/>
                <a:gd name="connsiteY20" fmla="*/ 271147 h 559601"/>
                <a:gd name="connsiteX21" fmla="*/ 3493181 w 3507604"/>
                <a:gd name="connsiteY21" fmla="*/ 299992 h 559601"/>
                <a:gd name="connsiteX22" fmla="*/ 3475874 w 3507604"/>
                <a:gd name="connsiteY22" fmla="*/ 317299 h 559601"/>
                <a:gd name="connsiteX23" fmla="*/ 3441259 w 3507604"/>
                <a:gd name="connsiteY23" fmla="*/ 331722 h 559601"/>
                <a:gd name="connsiteX24" fmla="*/ 3406645 w 3507604"/>
                <a:gd name="connsiteY24" fmla="*/ 340376 h 559601"/>
                <a:gd name="connsiteX25" fmla="*/ 3331647 w 3507604"/>
                <a:gd name="connsiteY25" fmla="*/ 328838 h 559601"/>
                <a:gd name="connsiteX26" fmla="*/ 3172997 w 3507604"/>
                <a:gd name="connsiteY26" fmla="*/ 308646 h 559601"/>
                <a:gd name="connsiteX27" fmla="*/ 2991271 w 3507604"/>
                <a:gd name="connsiteY27" fmla="*/ 297108 h 559601"/>
                <a:gd name="connsiteX28" fmla="*/ 2786468 w 3507604"/>
                <a:gd name="connsiteY28" fmla="*/ 291338 h 559601"/>
                <a:gd name="connsiteX29" fmla="*/ 2469168 w 3507604"/>
                <a:gd name="connsiteY29" fmla="*/ 297108 h 559601"/>
                <a:gd name="connsiteX30" fmla="*/ 2261481 w 3507604"/>
                <a:gd name="connsiteY30" fmla="*/ 311530 h 559601"/>
                <a:gd name="connsiteX31" fmla="*/ 1973027 w 3507604"/>
                <a:gd name="connsiteY31" fmla="*/ 334607 h 559601"/>
                <a:gd name="connsiteX32" fmla="*/ 1635536 w 3507604"/>
                <a:gd name="connsiteY32" fmla="*/ 366337 h 559601"/>
                <a:gd name="connsiteX33" fmla="*/ 1142279 w 3507604"/>
                <a:gd name="connsiteY33" fmla="*/ 438450 h 559601"/>
                <a:gd name="connsiteX34" fmla="*/ 845171 w 3507604"/>
                <a:gd name="connsiteY34" fmla="*/ 481718 h 559601"/>
                <a:gd name="connsiteX35" fmla="*/ 591331 w 3507604"/>
                <a:gd name="connsiteY35" fmla="*/ 522102 h 559601"/>
                <a:gd name="connsiteX36" fmla="*/ 409605 w 3507604"/>
                <a:gd name="connsiteY36" fmla="*/ 556716 h 559601"/>
                <a:gd name="connsiteX37" fmla="*/ 383644 w 3507604"/>
                <a:gd name="connsiteY37" fmla="*/ 559601 h 559601"/>
                <a:gd name="connsiteX38" fmla="*/ 343261 w 3507604"/>
                <a:gd name="connsiteY38" fmla="*/ 550947 h 559601"/>
                <a:gd name="connsiteX39" fmla="*/ 308646 w 3507604"/>
                <a:gd name="connsiteY39" fmla="*/ 536525 h 559601"/>
                <a:gd name="connsiteX40" fmla="*/ 242302 w 3507604"/>
                <a:gd name="connsiteY40" fmla="*/ 499026 h 559601"/>
                <a:gd name="connsiteX41" fmla="*/ 173073 w 3507604"/>
                <a:gd name="connsiteY41" fmla="*/ 449988 h 559601"/>
                <a:gd name="connsiteX42" fmla="*/ 115382 w 3507604"/>
                <a:gd name="connsiteY42" fmla="*/ 400951 h 559601"/>
                <a:gd name="connsiteX43" fmla="*/ 54806 w 3507604"/>
                <a:gd name="connsiteY43" fmla="*/ 343260 h 559601"/>
                <a:gd name="connsiteX44" fmla="*/ 14423 w 3507604"/>
                <a:gd name="connsiteY44" fmla="*/ 297108 h 559601"/>
                <a:gd name="connsiteX45" fmla="*/ 0 w 3507604"/>
                <a:gd name="connsiteY45" fmla="*/ 262493 h 559601"/>
                <a:gd name="connsiteX46" fmla="*/ 0 w 3507604"/>
                <a:gd name="connsiteY46" fmla="*/ 245186 h 559601"/>
                <a:gd name="connsiteX47" fmla="*/ 2885 w 3507604"/>
                <a:gd name="connsiteY47" fmla="*/ 239417 h 559601"/>
                <a:gd name="connsiteX48" fmla="*/ 17307 w 3507604"/>
                <a:gd name="connsiteY48" fmla="*/ 236532 h 559601"/>
                <a:gd name="connsiteX49" fmla="*/ 49037 w 3507604"/>
                <a:gd name="connsiteY49" fmla="*/ 245186 h 559601"/>
                <a:gd name="connsiteX50" fmla="*/ 115382 w 3507604"/>
                <a:gd name="connsiteY50" fmla="*/ 268262 h 559601"/>
                <a:gd name="connsiteX51" fmla="*/ 175957 w 3507604"/>
                <a:gd name="connsiteY51" fmla="*/ 285569 h 559601"/>
                <a:gd name="connsiteX52" fmla="*/ 248071 w 3507604"/>
                <a:gd name="connsiteY52" fmla="*/ 302877 h 559601"/>
                <a:gd name="connsiteX53" fmla="*/ 311531 w 3507604"/>
                <a:gd name="connsiteY53" fmla="*/ 311530 h 559601"/>
                <a:gd name="connsiteX54" fmla="*/ 374990 w 3507604"/>
                <a:gd name="connsiteY54" fmla="*/ 314415 h 559601"/>
                <a:gd name="connsiteX55" fmla="*/ 507679 w 3507604"/>
                <a:gd name="connsiteY55" fmla="*/ 308646 h 559601"/>
                <a:gd name="connsiteX56" fmla="*/ 801903 w 3507604"/>
                <a:gd name="connsiteY56" fmla="*/ 282685 h 559601"/>
                <a:gd name="connsiteX57" fmla="*/ 1159586 w 3507604"/>
                <a:gd name="connsiteY57" fmla="*/ 245186 h 55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507604" h="559601">
                  <a:moveTo>
                    <a:pt x="1159586" y="245186"/>
                  </a:moveTo>
                  <a:lnTo>
                    <a:pt x="1543230" y="199033"/>
                  </a:lnTo>
                  <a:lnTo>
                    <a:pt x="1707649" y="178841"/>
                  </a:lnTo>
                  <a:lnTo>
                    <a:pt x="1961489" y="138458"/>
                  </a:lnTo>
                  <a:lnTo>
                    <a:pt x="2180714" y="124035"/>
                  </a:lnTo>
                  <a:lnTo>
                    <a:pt x="2397055" y="109612"/>
                  </a:lnTo>
                  <a:lnTo>
                    <a:pt x="2648010" y="86536"/>
                  </a:lnTo>
                  <a:lnTo>
                    <a:pt x="2821083" y="69229"/>
                  </a:lnTo>
                  <a:lnTo>
                    <a:pt x="2873004" y="49037"/>
                  </a:lnTo>
                  <a:lnTo>
                    <a:pt x="2959541" y="17307"/>
                  </a:lnTo>
                  <a:lnTo>
                    <a:pt x="3008578" y="0"/>
                  </a:lnTo>
                  <a:lnTo>
                    <a:pt x="3086461" y="11538"/>
                  </a:lnTo>
                  <a:lnTo>
                    <a:pt x="3193189" y="40383"/>
                  </a:lnTo>
                  <a:lnTo>
                    <a:pt x="3288379" y="74998"/>
                  </a:lnTo>
                  <a:lnTo>
                    <a:pt x="3369146" y="115381"/>
                  </a:lnTo>
                  <a:lnTo>
                    <a:pt x="3441259" y="158650"/>
                  </a:lnTo>
                  <a:lnTo>
                    <a:pt x="3470105" y="178841"/>
                  </a:lnTo>
                  <a:lnTo>
                    <a:pt x="3481643" y="193264"/>
                  </a:lnTo>
                  <a:lnTo>
                    <a:pt x="3496066" y="213456"/>
                  </a:lnTo>
                  <a:lnTo>
                    <a:pt x="3504719" y="242301"/>
                  </a:lnTo>
                  <a:lnTo>
                    <a:pt x="3507604" y="271147"/>
                  </a:lnTo>
                  <a:lnTo>
                    <a:pt x="3493181" y="299992"/>
                  </a:lnTo>
                  <a:lnTo>
                    <a:pt x="3475874" y="317299"/>
                  </a:lnTo>
                  <a:lnTo>
                    <a:pt x="3441259" y="331722"/>
                  </a:lnTo>
                  <a:lnTo>
                    <a:pt x="3406645" y="340376"/>
                  </a:lnTo>
                  <a:lnTo>
                    <a:pt x="3331647" y="328838"/>
                  </a:lnTo>
                  <a:lnTo>
                    <a:pt x="3172997" y="308646"/>
                  </a:lnTo>
                  <a:lnTo>
                    <a:pt x="2991271" y="297108"/>
                  </a:lnTo>
                  <a:lnTo>
                    <a:pt x="2786468" y="291338"/>
                  </a:lnTo>
                  <a:lnTo>
                    <a:pt x="2469168" y="297108"/>
                  </a:lnTo>
                  <a:lnTo>
                    <a:pt x="2261481" y="311530"/>
                  </a:lnTo>
                  <a:lnTo>
                    <a:pt x="1973027" y="334607"/>
                  </a:lnTo>
                  <a:lnTo>
                    <a:pt x="1635536" y="366337"/>
                  </a:lnTo>
                  <a:lnTo>
                    <a:pt x="1142279" y="438450"/>
                  </a:lnTo>
                  <a:lnTo>
                    <a:pt x="845171" y="481718"/>
                  </a:lnTo>
                  <a:lnTo>
                    <a:pt x="591331" y="522102"/>
                  </a:lnTo>
                  <a:lnTo>
                    <a:pt x="409605" y="556716"/>
                  </a:lnTo>
                  <a:lnTo>
                    <a:pt x="383644" y="559601"/>
                  </a:lnTo>
                  <a:lnTo>
                    <a:pt x="343261" y="550947"/>
                  </a:lnTo>
                  <a:lnTo>
                    <a:pt x="308646" y="536525"/>
                  </a:lnTo>
                  <a:lnTo>
                    <a:pt x="242302" y="499026"/>
                  </a:lnTo>
                  <a:lnTo>
                    <a:pt x="173073" y="449988"/>
                  </a:lnTo>
                  <a:lnTo>
                    <a:pt x="115382" y="400951"/>
                  </a:lnTo>
                  <a:lnTo>
                    <a:pt x="54806" y="343260"/>
                  </a:lnTo>
                  <a:lnTo>
                    <a:pt x="14423" y="297108"/>
                  </a:lnTo>
                  <a:lnTo>
                    <a:pt x="0" y="262493"/>
                  </a:lnTo>
                  <a:lnTo>
                    <a:pt x="0" y="245186"/>
                  </a:lnTo>
                  <a:lnTo>
                    <a:pt x="2885" y="239417"/>
                  </a:lnTo>
                  <a:lnTo>
                    <a:pt x="17307" y="236532"/>
                  </a:lnTo>
                  <a:lnTo>
                    <a:pt x="49037" y="245186"/>
                  </a:lnTo>
                  <a:lnTo>
                    <a:pt x="115382" y="268262"/>
                  </a:lnTo>
                  <a:lnTo>
                    <a:pt x="175957" y="285569"/>
                  </a:lnTo>
                  <a:lnTo>
                    <a:pt x="248071" y="302877"/>
                  </a:lnTo>
                  <a:lnTo>
                    <a:pt x="311531" y="311530"/>
                  </a:lnTo>
                  <a:lnTo>
                    <a:pt x="374990" y="314415"/>
                  </a:lnTo>
                  <a:lnTo>
                    <a:pt x="507679" y="308646"/>
                  </a:lnTo>
                  <a:lnTo>
                    <a:pt x="801903" y="282685"/>
                  </a:lnTo>
                  <a:lnTo>
                    <a:pt x="1159586" y="24518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49">
              <a:extLst>
                <a:ext uri="{FF2B5EF4-FFF2-40B4-BE49-F238E27FC236}">
                  <a16:creationId xmlns:a16="http://schemas.microsoft.com/office/drawing/2014/main" id="{599E68A9-2985-4596-ADE4-074834A5872C}"/>
                </a:ext>
              </a:extLst>
            </p:cNvPr>
            <p:cNvSpPr/>
            <p:nvPr/>
          </p:nvSpPr>
          <p:spPr>
            <a:xfrm>
              <a:off x="3981450" y="4173539"/>
              <a:ext cx="2057400" cy="1285875"/>
            </a:xfrm>
            <a:custGeom>
              <a:avLst/>
              <a:gdLst>
                <a:gd name="connsiteX0" fmla="*/ 1031081 w 2057400"/>
                <a:gd name="connsiteY0" fmla="*/ 559594 h 1285875"/>
                <a:gd name="connsiteX1" fmla="*/ 1216819 w 2057400"/>
                <a:gd name="connsiteY1" fmla="*/ 411957 h 1285875"/>
                <a:gd name="connsiteX2" fmla="*/ 1357313 w 2057400"/>
                <a:gd name="connsiteY2" fmla="*/ 290513 h 1285875"/>
                <a:gd name="connsiteX3" fmla="*/ 1466850 w 2057400"/>
                <a:gd name="connsiteY3" fmla="*/ 185738 h 1285875"/>
                <a:gd name="connsiteX4" fmla="*/ 1559719 w 2057400"/>
                <a:gd name="connsiteY4" fmla="*/ 85725 h 1285875"/>
                <a:gd name="connsiteX5" fmla="*/ 1597819 w 2057400"/>
                <a:gd name="connsiteY5" fmla="*/ 35719 h 1285875"/>
                <a:gd name="connsiteX6" fmla="*/ 2057400 w 2057400"/>
                <a:gd name="connsiteY6" fmla="*/ 0 h 1285875"/>
                <a:gd name="connsiteX7" fmla="*/ 2040731 w 2057400"/>
                <a:gd name="connsiteY7" fmla="*/ 71438 h 1285875"/>
                <a:gd name="connsiteX8" fmla="*/ 2024063 w 2057400"/>
                <a:gd name="connsiteY8" fmla="*/ 95250 h 1285875"/>
                <a:gd name="connsiteX9" fmla="*/ 1988344 w 2057400"/>
                <a:gd name="connsiteY9" fmla="*/ 123825 h 1285875"/>
                <a:gd name="connsiteX10" fmla="*/ 1943100 w 2057400"/>
                <a:gd name="connsiteY10" fmla="*/ 150019 h 1285875"/>
                <a:gd name="connsiteX11" fmla="*/ 1902619 w 2057400"/>
                <a:gd name="connsiteY11" fmla="*/ 171450 h 1285875"/>
                <a:gd name="connsiteX12" fmla="*/ 1821656 w 2057400"/>
                <a:gd name="connsiteY12" fmla="*/ 242888 h 1285875"/>
                <a:gd name="connsiteX13" fmla="*/ 1647825 w 2057400"/>
                <a:gd name="connsiteY13" fmla="*/ 383382 h 1285875"/>
                <a:gd name="connsiteX14" fmla="*/ 1454944 w 2057400"/>
                <a:gd name="connsiteY14" fmla="*/ 531019 h 1285875"/>
                <a:gd name="connsiteX15" fmla="*/ 1354931 w 2057400"/>
                <a:gd name="connsiteY15" fmla="*/ 602457 h 1285875"/>
                <a:gd name="connsiteX16" fmla="*/ 1143000 w 2057400"/>
                <a:gd name="connsiteY16" fmla="*/ 745332 h 1285875"/>
                <a:gd name="connsiteX17" fmla="*/ 971550 w 2057400"/>
                <a:gd name="connsiteY17" fmla="*/ 842963 h 1285875"/>
                <a:gd name="connsiteX18" fmla="*/ 766763 w 2057400"/>
                <a:gd name="connsiteY18" fmla="*/ 954882 h 1285875"/>
                <a:gd name="connsiteX19" fmla="*/ 521494 w 2057400"/>
                <a:gd name="connsiteY19" fmla="*/ 1073944 h 1285875"/>
                <a:gd name="connsiteX20" fmla="*/ 307181 w 2057400"/>
                <a:gd name="connsiteY20" fmla="*/ 1173957 h 1285875"/>
                <a:gd name="connsiteX21" fmla="*/ 130969 w 2057400"/>
                <a:gd name="connsiteY21" fmla="*/ 1254919 h 1285875"/>
                <a:gd name="connsiteX22" fmla="*/ 50006 w 2057400"/>
                <a:gd name="connsiteY22" fmla="*/ 1285875 h 1285875"/>
                <a:gd name="connsiteX23" fmla="*/ 23813 w 2057400"/>
                <a:gd name="connsiteY23" fmla="*/ 1285875 h 1285875"/>
                <a:gd name="connsiteX24" fmla="*/ 4763 w 2057400"/>
                <a:gd name="connsiteY24" fmla="*/ 1278732 h 1285875"/>
                <a:gd name="connsiteX25" fmla="*/ 0 w 2057400"/>
                <a:gd name="connsiteY25" fmla="*/ 1262063 h 1285875"/>
                <a:gd name="connsiteX26" fmla="*/ 7144 w 2057400"/>
                <a:gd name="connsiteY26" fmla="*/ 1243013 h 1285875"/>
                <a:gd name="connsiteX27" fmla="*/ 28575 w 2057400"/>
                <a:gd name="connsiteY27" fmla="*/ 1221582 h 1285875"/>
                <a:gd name="connsiteX28" fmla="*/ 111919 w 2057400"/>
                <a:gd name="connsiteY28" fmla="*/ 1169194 h 1285875"/>
                <a:gd name="connsiteX29" fmla="*/ 319088 w 2057400"/>
                <a:gd name="connsiteY29" fmla="*/ 1042988 h 1285875"/>
                <a:gd name="connsiteX30" fmla="*/ 557213 w 2057400"/>
                <a:gd name="connsiteY30" fmla="*/ 890588 h 1285875"/>
                <a:gd name="connsiteX31" fmla="*/ 816769 w 2057400"/>
                <a:gd name="connsiteY31" fmla="*/ 714375 h 1285875"/>
                <a:gd name="connsiteX32" fmla="*/ 1031081 w 2057400"/>
                <a:gd name="connsiteY32" fmla="*/ 559594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57400" h="1285875">
                  <a:moveTo>
                    <a:pt x="1031081" y="559594"/>
                  </a:moveTo>
                  <a:lnTo>
                    <a:pt x="1216819" y="411957"/>
                  </a:lnTo>
                  <a:lnTo>
                    <a:pt x="1357313" y="290513"/>
                  </a:lnTo>
                  <a:lnTo>
                    <a:pt x="1466850" y="185738"/>
                  </a:lnTo>
                  <a:lnTo>
                    <a:pt x="1559719" y="85725"/>
                  </a:lnTo>
                  <a:lnTo>
                    <a:pt x="1597819" y="35719"/>
                  </a:lnTo>
                  <a:lnTo>
                    <a:pt x="2057400" y="0"/>
                  </a:lnTo>
                  <a:lnTo>
                    <a:pt x="2040731" y="71438"/>
                  </a:lnTo>
                  <a:lnTo>
                    <a:pt x="2024063" y="95250"/>
                  </a:lnTo>
                  <a:lnTo>
                    <a:pt x="1988344" y="123825"/>
                  </a:lnTo>
                  <a:lnTo>
                    <a:pt x="1943100" y="150019"/>
                  </a:lnTo>
                  <a:lnTo>
                    <a:pt x="1902619" y="171450"/>
                  </a:lnTo>
                  <a:cubicBezTo>
                    <a:pt x="1875584" y="195209"/>
                    <a:pt x="1847111" y="217444"/>
                    <a:pt x="1821656" y="242888"/>
                  </a:cubicBezTo>
                  <a:lnTo>
                    <a:pt x="1647825" y="383382"/>
                  </a:lnTo>
                  <a:lnTo>
                    <a:pt x="1454944" y="531019"/>
                  </a:lnTo>
                  <a:lnTo>
                    <a:pt x="1354931" y="602457"/>
                  </a:lnTo>
                  <a:lnTo>
                    <a:pt x="1143000" y="745332"/>
                  </a:lnTo>
                  <a:lnTo>
                    <a:pt x="971550" y="842963"/>
                  </a:lnTo>
                  <a:lnTo>
                    <a:pt x="766763" y="954882"/>
                  </a:lnTo>
                  <a:lnTo>
                    <a:pt x="521494" y="1073944"/>
                  </a:lnTo>
                  <a:lnTo>
                    <a:pt x="307181" y="1173957"/>
                  </a:lnTo>
                  <a:lnTo>
                    <a:pt x="130969" y="1254919"/>
                  </a:lnTo>
                  <a:lnTo>
                    <a:pt x="50006" y="1285875"/>
                  </a:lnTo>
                  <a:lnTo>
                    <a:pt x="23813" y="1285875"/>
                  </a:lnTo>
                  <a:lnTo>
                    <a:pt x="4763" y="1278732"/>
                  </a:lnTo>
                  <a:lnTo>
                    <a:pt x="0" y="1262063"/>
                  </a:lnTo>
                  <a:lnTo>
                    <a:pt x="7144" y="1243013"/>
                  </a:lnTo>
                  <a:lnTo>
                    <a:pt x="28575" y="1221582"/>
                  </a:lnTo>
                  <a:lnTo>
                    <a:pt x="111919" y="1169194"/>
                  </a:lnTo>
                  <a:lnTo>
                    <a:pt x="319088" y="1042988"/>
                  </a:lnTo>
                  <a:lnTo>
                    <a:pt x="557213" y="890588"/>
                  </a:lnTo>
                  <a:lnTo>
                    <a:pt x="816769" y="714375"/>
                  </a:lnTo>
                  <a:lnTo>
                    <a:pt x="1031081" y="5595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9">
              <a:extLst>
                <a:ext uri="{FF2B5EF4-FFF2-40B4-BE49-F238E27FC236}">
                  <a16:creationId xmlns:a16="http://schemas.microsoft.com/office/drawing/2014/main" id="{80CFEE92-E733-4DE6-89B4-BCDC9B863378}"/>
                </a:ext>
              </a:extLst>
            </p:cNvPr>
            <p:cNvSpPr/>
            <p:nvPr/>
          </p:nvSpPr>
          <p:spPr>
            <a:xfrm>
              <a:off x="5081589" y="4751388"/>
              <a:ext cx="338137" cy="1382712"/>
            </a:xfrm>
            <a:custGeom>
              <a:avLst/>
              <a:gdLst>
                <a:gd name="connsiteX0" fmla="*/ 305735 w 339394"/>
                <a:gd name="connsiteY0" fmla="*/ 367443 h 1382820"/>
                <a:gd name="connsiteX1" fmla="*/ 291710 w 339394"/>
                <a:gd name="connsiteY1" fmla="*/ 552567 h 1382820"/>
                <a:gd name="connsiteX2" fmla="*/ 272076 w 339394"/>
                <a:gd name="connsiteY2" fmla="*/ 754520 h 1382820"/>
                <a:gd name="connsiteX3" fmla="*/ 272076 w 339394"/>
                <a:gd name="connsiteY3" fmla="*/ 813423 h 1382820"/>
                <a:gd name="connsiteX4" fmla="*/ 272076 w 339394"/>
                <a:gd name="connsiteY4" fmla="*/ 838668 h 1382820"/>
                <a:gd name="connsiteX5" fmla="*/ 288905 w 339394"/>
                <a:gd name="connsiteY5" fmla="*/ 863912 h 1382820"/>
                <a:gd name="connsiteX6" fmla="*/ 314149 w 339394"/>
                <a:gd name="connsiteY6" fmla="*/ 875131 h 1382820"/>
                <a:gd name="connsiteX7" fmla="*/ 339394 w 339394"/>
                <a:gd name="connsiteY7" fmla="*/ 1152817 h 1382820"/>
                <a:gd name="connsiteX8" fmla="*/ 311345 w 339394"/>
                <a:gd name="connsiteY8" fmla="*/ 1180866 h 1382820"/>
                <a:gd name="connsiteX9" fmla="*/ 291710 w 339394"/>
                <a:gd name="connsiteY9" fmla="*/ 1208915 h 1382820"/>
                <a:gd name="connsiteX10" fmla="*/ 258051 w 339394"/>
                <a:gd name="connsiteY10" fmla="*/ 1259404 h 1382820"/>
                <a:gd name="connsiteX11" fmla="*/ 221588 w 339394"/>
                <a:gd name="connsiteY11" fmla="*/ 1312697 h 1382820"/>
                <a:gd name="connsiteX12" fmla="*/ 187929 w 339394"/>
                <a:gd name="connsiteY12" fmla="*/ 1360380 h 1382820"/>
                <a:gd name="connsiteX13" fmla="*/ 165489 w 339394"/>
                <a:gd name="connsiteY13" fmla="*/ 1377210 h 1382820"/>
                <a:gd name="connsiteX14" fmla="*/ 140245 w 339394"/>
                <a:gd name="connsiteY14" fmla="*/ 1382820 h 1382820"/>
                <a:gd name="connsiteX15" fmla="*/ 123416 w 339394"/>
                <a:gd name="connsiteY15" fmla="*/ 1380015 h 1382820"/>
                <a:gd name="connsiteX16" fmla="*/ 103781 w 339394"/>
                <a:gd name="connsiteY16" fmla="*/ 1363185 h 1382820"/>
                <a:gd name="connsiteX17" fmla="*/ 81342 w 339394"/>
                <a:gd name="connsiteY17" fmla="*/ 1329526 h 1382820"/>
                <a:gd name="connsiteX18" fmla="*/ 64513 w 339394"/>
                <a:gd name="connsiteY18" fmla="*/ 1287453 h 1382820"/>
                <a:gd name="connsiteX19" fmla="*/ 47683 w 339394"/>
                <a:gd name="connsiteY19" fmla="*/ 1248184 h 1382820"/>
                <a:gd name="connsiteX20" fmla="*/ 25244 w 339394"/>
                <a:gd name="connsiteY20" fmla="*/ 1183671 h 1382820"/>
                <a:gd name="connsiteX21" fmla="*/ 5610 w 339394"/>
                <a:gd name="connsiteY21" fmla="*/ 1116353 h 1382820"/>
                <a:gd name="connsiteX22" fmla="*/ 0 w 339394"/>
                <a:gd name="connsiteY22" fmla="*/ 1071475 h 1382820"/>
                <a:gd name="connsiteX23" fmla="*/ 5610 w 339394"/>
                <a:gd name="connsiteY23" fmla="*/ 998547 h 1382820"/>
                <a:gd name="connsiteX24" fmla="*/ 16829 w 339394"/>
                <a:gd name="connsiteY24" fmla="*/ 953669 h 1382820"/>
                <a:gd name="connsiteX25" fmla="*/ 36464 w 339394"/>
                <a:gd name="connsiteY25" fmla="*/ 908790 h 1382820"/>
                <a:gd name="connsiteX26" fmla="*/ 53293 w 339394"/>
                <a:gd name="connsiteY26" fmla="*/ 880741 h 1382820"/>
                <a:gd name="connsiteX27" fmla="*/ 61708 w 339394"/>
                <a:gd name="connsiteY27" fmla="*/ 838668 h 1382820"/>
                <a:gd name="connsiteX28" fmla="*/ 84147 w 339394"/>
                <a:gd name="connsiteY28" fmla="*/ 701227 h 1382820"/>
                <a:gd name="connsiteX29" fmla="*/ 95367 w 339394"/>
                <a:gd name="connsiteY29" fmla="*/ 586226 h 1382820"/>
                <a:gd name="connsiteX30" fmla="*/ 117806 w 339394"/>
                <a:gd name="connsiteY30" fmla="*/ 451590 h 1382820"/>
                <a:gd name="connsiteX31" fmla="*/ 120611 w 339394"/>
                <a:gd name="connsiteY31" fmla="*/ 345004 h 1382820"/>
                <a:gd name="connsiteX32" fmla="*/ 112196 w 339394"/>
                <a:gd name="connsiteY32" fmla="*/ 263661 h 1382820"/>
                <a:gd name="connsiteX33" fmla="*/ 98172 w 339394"/>
                <a:gd name="connsiteY33" fmla="*/ 204758 h 1382820"/>
                <a:gd name="connsiteX34" fmla="*/ 84147 w 339394"/>
                <a:gd name="connsiteY34" fmla="*/ 168295 h 1382820"/>
                <a:gd name="connsiteX35" fmla="*/ 56098 w 339394"/>
                <a:gd name="connsiteY35" fmla="*/ 131831 h 1382820"/>
                <a:gd name="connsiteX36" fmla="*/ 263661 w 339394"/>
                <a:gd name="connsiteY36" fmla="*/ 0 h 1382820"/>
                <a:gd name="connsiteX37" fmla="*/ 291710 w 339394"/>
                <a:gd name="connsiteY37" fmla="*/ 42074 h 1382820"/>
                <a:gd name="connsiteX38" fmla="*/ 305735 w 339394"/>
                <a:gd name="connsiteY38" fmla="*/ 89757 h 1382820"/>
                <a:gd name="connsiteX39" fmla="*/ 314149 w 339394"/>
                <a:gd name="connsiteY39" fmla="*/ 159880 h 1382820"/>
                <a:gd name="connsiteX40" fmla="*/ 316954 w 339394"/>
                <a:gd name="connsiteY40" fmla="*/ 227198 h 1382820"/>
                <a:gd name="connsiteX41" fmla="*/ 305735 w 339394"/>
                <a:gd name="connsiteY41" fmla="*/ 367443 h 1382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39394" h="1382820">
                  <a:moveTo>
                    <a:pt x="305735" y="367443"/>
                  </a:moveTo>
                  <a:lnTo>
                    <a:pt x="291710" y="552567"/>
                  </a:lnTo>
                  <a:lnTo>
                    <a:pt x="272076" y="754520"/>
                  </a:lnTo>
                  <a:lnTo>
                    <a:pt x="272076" y="813423"/>
                  </a:lnTo>
                  <a:lnTo>
                    <a:pt x="272076" y="838668"/>
                  </a:lnTo>
                  <a:lnTo>
                    <a:pt x="288905" y="863912"/>
                  </a:lnTo>
                  <a:lnTo>
                    <a:pt x="314149" y="875131"/>
                  </a:lnTo>
                  <a:lnTo>
                    <a:pt x="339394" y="1152817"/>
                  </a:lnTo>
                  <a:lnTo>
                    <a:pt x="311345" y="1180866"/>
                  </a:lnTo>
                  <a:lnTo>
                    <a:pt x="291710" y="1208915"/>
                  </a:lnTo>
                  <a:lnTo>
                    <a:pt x="258051" y="1259404"/>
                  </a:lnTo>
                  <a:lnTo>
                    <a:pt x="221588" y="1312697"/>
                  </a:lnTo>
                  <a:lnTo>
                    <a:pt x="187929" y="1360380"/>
                  </a:lnTo>
                  <a:lnTo>
                    <a:pt x="165489" y="1377210"/>
                  </a:lnTo>
                  <a:lnTo>
                    <a:pt x="140245" y="1382820"/>
                  </a:lnTo>
                  <a:lnTo>
                    <a:pt x="123416" y="1380015"/>
                  </a:lnTo>
                  <a:lnTo>
                    <a:pt x="103781" y="1363185"/>
                  </a:lnTo>
                  <a:lnTo>
                    <a:pt x="81342" y="1329526"/>
                  </a:lnTo>
                  <a:lnTo>
                    <a:pt x="64513" y="1287453"/>
                  </a:lnTo>
                  <a:lnTo>
                    <a:pt x="47683" y="1248184"/>
                  </a:lnTo>
                  <a:lnTo>
                    <a:pt x="25244" y="1183671"/>
                  </a:lnTo>
                  <a:lnTo>
                    <a:pt x="5610" y="1116353"/>
                  </a:lnTo>
                  <a:lnTo>
                    <a:pt x="0" y="1071475"/>
                  </a:lnTo>
                  <a:lnTo>
                    <a:pt x="5610" y="998547"/>
                  </a:lnTo>
                  <a:lnTo>
                    <a:pt x="16829" y="953669"/>
                  </a:lnTo>
                  <a:lnTo>
                    <a:pt x="36464" y="908790"/>
                  </a:lnTo>
                  <a:lnTo>
                    <a:pt x="53293" y="880741"/>
                  </a:lnTo>
                  <a:lnTo>
                    <a:pt x="61708" y="838668"/>
                  </a:lnTo>
                  <a:lnTo>
                    <a:pt x="84147" y="701227"/>
                  </a:lnTo>
                  <a:lnTo>
                    <a:pt x="95367" y="586226"/>
                  </a:lnTo>
                  <a:lnTo>
                    <a:pt x="117806" y="451590"/>
                  </a:lnTo>
                  <a:lnTo>
                    <a:pt x="120611" y="345004"/>
                  </a:lnTo>
                  <a:lnTo>
                    <a:pt x="112196" y="263661"/>
                  </a:lnTo>
                  <a:lnTo>
                    <a:pt x="98172" y="204758"/>
                  </a:lnTo>
                  <a:lnTo>
                    <a:pt x="84147" y="168295"/>
                  </a:lnTo>
                  <a:lnTo>
                    <a:pt x="56098" y="131831"/>
                  </a:lnTo>
                  <a:lnTo>
                    <a:pt x="263661" y="0"/>
                  </a:lnTo>
                  <a:lnTo>
                    <a:pt x="291710" y="42074"/>
                  </a:lnTo>
                  <a:lnTo>
                    <a:pt x="305735" y="89757"/>
                  </a:lnTo>
                  <a:lnTo>
                    <a:pt x="314149" y="159880"/>
                  </a:lnTo>
                  <a:lnTo>
                    <a:pt x="316954" y="227198"/>
                  </a:lnTo>
                  <a:lnTo>
                    <a:pt x="305735" y="3674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51">
              <a:extLst>
                <a:ext uri="{FF2B5EF4-FFF2-40B4-BE49-F238E27FC236}">
                  <a16:creationId xmlns:a16="http://schemas.microsoft.com/office/drawing/2014/main" id="{26B1B197-8041-44E6-AD96-D5FEDFC9F552}"/>
                </a:ext>
              </a:extLst>
            </p:cNvPr>
            <p:cNvSpPr/>
            <p:nvPr/>
          </p:nvSpPr>
          <p:spPr>
            <a:xfrm>
              <a:off x="5351463" y="5240338"/>
              <a:ext cx="1035050" cy="696912"/>
            </a:xfrm>
            <a:custGeom>
              <a:avLst/>
              <a:gdLst>
                <a:gd name="connsiteX0" fmla="*/ 747712 w 1302544"/>
                <a:gd name="connsiteY0" fmla="*/ 209550 h 890588"/>
                <a:gd name="connsiteX1" fmla="*/ 535781 w 1302544"/>
                <a:gd name="connsiteY1" fmla="*/ 297657 h 890588"/>
                <a:gd name="connsiteX2" fmla="*/ 423862 w 1302544"/>
                <a:gd name="connsiteY2" fmla="*/ 342900 h 890588"/>
                <a:gd name="connsiteX3" fmla="*/ 381000 w 1302544"/>
                <a:gd name="connsiteY3" fmla="*/ 361950 h 890588"/>
                <a:gd name="connsiteX4" fmla="*/ 359569 w 1302544"/>
                <a:gd name="connsiteY4" fmla="*/ 371475 h 890588"/>
                <a:gd name="connsiteX5" fmla="*/ 342900 w 1302544"/>
                <a:gd name="connsiteY5" fmla="*/ 378619 h 890588"/>
                <a:gd name="connsiteX6" fmla="*/ 321469 w 1302544"/>
                <a:gd name="connsiteY6" fmla="*/ 381000 h 890588"/>
                <a:gd name="connsiteX7" fmla="*/ 295275 w 1302544"/>
                <a:gd name="connsiteY7" fmla="*/ 373857 h 890588"/>
                <a:gd name="connsiteX8" fmla="*/ 276225 w 1302544"/>
                <a:gd name="connsiteY8" fmla="*/ 357188 h 890588"/>
                <a:gd name="connsiteX9" fmla="*/ 266700 w 1302544"/>
                <a:gd name="connsiteY9" fmla="*/ 338138 h 890588"/>
                <a:gd name="connsiteX10" fmla="*/ 261937 w 1302544"/>
                <a:gd name="connsiteY10" fmla="*/ 276225 h 890588"/>
                <a:gd name="connsiteX11" fmla="*/ 57150 w 1302544"/>
                <a:gd name="connsiteY11" fmla="*/ 371475 h 890588"/>
                <a:gd name="connsiteX12" fmla="*/ 26194 w 1302544"/>
                <a:gd name="connsiteY12" fmla="*/ 440532 h 890588"/>
                <a:gd name="connsiteX13" fmla="*/ 16669 w 1302544"/>
                <a:gd name="connsiteY13" fmla="*/ 471488 h 890588"/>
                <a:gd name="connsiteX14" fmla="*/ 0 w 1302544"/>
                <a:gd name="connsiteY14" fmla="*/ 564357 h 890588"/>
                <a:gd name="connsiteX15" fmla="*/ 2381 w 1302544"/>
                <a:gd name="connsiteY15" fmla="*/ 607219 h 890588"/>
                <a:gd name="connsiteX16" fmla="*/ 11906 w 1302544"/>
                <a:gd name="connsiteY16" fmla="*/ 661988 h 890588"/>
                <a:gd name="connsiteX17" fmla="*/ 35719 w 1302544"/>
                <a:gd name="connsiteY17" fmla="*/ 731044 h 890588"/>
                <a:gd name="connsiteX18" fmla="*/ 59531 w 1302544"/>
                <a:gd name="connsiteY18" fmla="*/ 785813 h 890588"/>
                <a:gd name="connsiteX19" fmla="*/ 71437 w 1302544"/>
                <a:gd name="connsiteY19" fmla="*/ 816769 h 890588"/>
                <a:gd name="connsiteX20" fmla="*/ 85725 w 1302544"/>
                <a:gd name="connsiteY20" fmla="*/ 852488 h 890588"/>
                <a:gd name="connsiteX21" fmla="*/ 100012 w 1302544"/>
                <a:gd name="connsiteY21" fmla="*/ 873919 h 890588"/>
                <a:gd name="connsiteX22" fmla="*/ 114300 w 1302544"/>
                <a:gd name="connsiteY22" fmla="*/ 885825 h 890588"/>
                <a:gd name="connsiteX23" fmla="*/ 126206 w 1302544"/>
                <a:gd name="connsiteY23" fmla="*/ 890588 h 890588"/>
                <a:gd name="connsiteX24" fmla="*/ 147637 w 1302544"/>
                <a:gd name="connsiteY24" fmla="*/ 888207 h 890588"/>
                <a:gd name="connsiteX25" fmla="*/ 166687 w 1302544"/>
                <a:gd name="connsiteY25" fmla="*/ 878682 h 890588"/>
                <a:gd name="connsiteX26" fmla="*/ 183356 w 1302544"/>
                <a:gd name="connsiteY26" fmla="*/ 862013 h 890588"/>
                <a:gd name="connsiteX27" fmla="*/ 207169 w 1302544"/>
                <a:gd name="connsiteY27" fmla="*/ 835819 h 890588"/>
                <a:gd name="connsiteX28" fmla="*/ 247650 w 1302544"/>
                <a:gd name="connsiteY28" fmla="*/ 781050 h 890588"/>
                <a:gd name="connsiteX29" fmla="*/ 307181 w 1302544"/>
                <a:gd name="connsiteY29" fmla="*/ 695325 h 890588"/>
                <a:gd name="connsiteX30" fmla="*/ 330994 w 1302544"/>
                <a:gd name="connsiteY30" fmla="*/ 676275 h 890588"/>
                <a:gd name="connsiteX31" fmla="*/ 557212 w 1302544"/>
                <a:gd name="connsiteY31" fmla="*/ 528638 h 890588"/>
                <a:gd name="connsiteX32" fmla="*/ 835819 w 1302544"/>
                <a:gd name="connsiteY32" fmla="*/ 347663 h 890588"/>
                <a:gd name="connsiteX33" fmla="*/ 1095375 w 1302544"/>
                <a:gd name="connsiteY33" fmla="*/ 178594 h 890588"/>
                <a:gd name="connsiteX34" fmla="*/ 1254919 w 1302544"/>
                <a:gd name="connsiteY34" fmla="*/ 76200 h 890588"/>
                <a:gd name="connsiteX35" fmla="*/ 1283494 w 1302544"/>
                <a:gd name="connsiteY35" fmla="*/ 57150 h 890588"/>
                <a:gd name="connsiteX36" fmla="*/ 1300162 w 1302544"/>
                <a:gd name="connsiteY36" fmla="*/ 33338 h 890588"/>
                <a:gd name="connsiteX37" fmla="*/ 1302544 w 1302544"/>
                <a:gd name="connsiteY37" fmla="*/ 19050 h 890588"/>
                <a:gd name="connsiteX38" fmla="*/ 1297781 w 1302544"/>
                <a:gd name="connsiteY38" fmla="*/ 9525 h 890588"/>
                <a:gd name="connsiteX39" fmla="*/ 1288256 w 1302544"/>
                <a:gd name="connsiteY39" fmla="*/ 2382 h 890588"/>
                <a:gd name="connsiteX40" fmla="*/ 1257300 w 1302544"/>
                <a:gd name="connsiteY40" fmla="*/ 0 h 890588"/>
                <a:gd name="connsiteX41" fmla="*/ 1226344 w 1302544"/>
                <a:gd name="connsiteY41" fmla="*/ 7144 h 890588"/>
                <a:gd name="connsiteX42" fmla="*/ 1047750 w 1302544"/>
                <a:gd name="connsiteY42" fmla="*/ 80963 h 890588"/>
                <a:gd name="connsiteX43" fmla="*/ 747712 w 1302544"/>
                <a:gd name="connsiteY43" fmla="*/ 209550 h 890588"/>
                <a:gd name="connsiteX0" fmla="*/ 747712 w 1302544"/>
                <a:gd name="connsiteY0" fmla="*/ 209550 h 890588"/>
                <a:gd name="connsiteX1" fmla="*/ 535781 w 1302544"/>
                <a:gd name="connsiteY1" fmla="*/ 297657 h 890588"/>
                <a:gd name="connsiteX2" fmla="*/ 423862 w 1302544"/>
                <a:gd name="connsiteY2" fmla="*/ 342900 h 890588"/>
                <a:gd name="connsiteX3" fmla="*/ 381000 w 1302544"/>
                <a:gd name="connsiteY3" fmla="*/ 361950 h 890588"/>
                <a:gd name="connsiteX4" fmla="*/ 359569 w 1302544"/>
                <a:gd name="connsiteY4" fmla="*/ 371475 h 890588"/>
                <a:gd name="connsiteX5" fmla="*/ 342900 w 1302544"/>
                <a:gd name="connsiteY5" fmla="*/ 378619 h 890588"/>
                <a:gd name="connsiteX6" fmla="*/ 321469 w 1302544"/>
                <a:gd name="connsiteY6" fmla="*/ 381000 h 890588"/>
                <a:gd name="connsiteX7" fmla="*/ 295275 w 1302544"/>
                <a:gd name="connsiteY7" fmla="*/ 373857 h 890588"/>
                <a:gd name="connsiteX8" fmla="*/ 276225 w 1302544"/>
                <a:gd name="connsiteY8" fmla="*/ 357188 h 890588"/>
                <a:gd name="connsiteX9" fmla="*/ 266700 w 1302544"/>
                <a:gd name="connsiteY9" fmla="*/ 338138 h 890588"/>
                <a:gd name="connsiteX10" fmla="*/ 57150 w 1302544"/>
                <a:gd name="connsiteY10" fmla="*/ 371475 h 890588"/>
                <a:gd name="connsiteX11" fmla="*/ 26194 w 1302544"/>
                <a:gd name="connsiteY11" fmla="*/ 440532 h 890588"/>
                <a:gd name="connsiteX12" fmla="*/ 16669 w 1302544"/>
                <a:gd name="connsiteY12" fmla="*/ 471488 h 890588"/>
                <a:gd name="connsiteX13" fmla="*/ 0 w 1302544"/>
                <a:gd name="connsiteY13" fmla="*/ 564357 h 890588"/>
                <a:gd name="connsiteX14" fmla="*/ 2381 w 1302544"/>
                <a:gd name="connsiteY14" fmla="*/ 607219 h 890588"/>
                <a:gd name="connsiteX15" fmla="*/ 11906 w 1302544"/>
                <a:gd name="connsiteY15" fmla="*/ 661988 h 890588"/>
                <a:gd name="connsiteX16" fmla="*/ 35719 w 1302544"/>
                <a:gd name="connsiteY16" fmla="*/ 731044 h 890588"/>
                <a:gd name="connsiteX17" fmla="*/ 59531 w 1302544"/>
                <a:gd name="connsiteY17" fmla="*/ 785813 h 890588"/>
                <a:gd name="connsiteX18" fmla="*/ 71437 w 1302544"/>
                <a:gd name="connsiteY18" fmla="*/ 816769 h 890588"/>
                <a:gd name="connsiteX19" fmla="*/ 85725 w 1302544"/>
                <a:gd name="connsiteY19" fmla="*/ 852488 h 890588"/>
                <a:gd name="connsiteX20" fmla="*/ 100012 w 1302544"/>
                <a:gd name="connsiteY20" fmla="*/ 873919 h 890588"/>
                <a:gd name="connsiteX21" fmla="*/ 114300 w 1302544"/>
                <a:gd name="connsiteY21" fmla="*/ 885825 h 890588"/>
                <a:gd name="connsiteX22" fmla="*/ 126206 w 1302544"/>
                <a:gd name="connsiteY22" fmla="*/ 890588 h 890588"/>
                <a:gd name="connsiteX23" fmla="*/ 147637 w 1302544"/>
                <a:gd name="connsiteY23" fmla="*/ 888207 h 890588"/>
                <a:gd name="connsiteX24" fmla="*/ 166687 w 1302544"/>
                <a:gd name="connsiteY24" fmla="*/ 878682 h 890588"/>
                <a:gd name="connsiteX25" fmla="*/ 183356 w 1302544"/>
                <a:gd name="connsiteY25" fmla="*/ 862013 h 890588"/>
                <a:gd name="connsiteX26" fmla="*/ 207169 w 1302544"/>
                <a:gd name="connsiteY26" fmla="*/ 835819 h 890588"/>
                <a:gd name="connsiteX27" fmla="*/ 247650 w 1302544"/>
                <a:gd name="connsiteY27" fmla="*/ 781050 h 890588"/>
                <a:gd name="connsiteX28" fmla="*/ 307181 w 1302544"/>
                <a:gd name="connsiteY28" fmla="*/ 695325 h 890588"/>
                <a:gd name="connsiteX29" fmla="*/ 330994 w 1302544"/>
                <a:gd name="connsiteY29" fmla="*/ 676275 h 890588"/>
                <a:gd name="connsiteX30" fmla="*/ 557212 w 1302544"/>
                <a:gd name="connsiteY30" fmla="*/ 528638 h 890588"/>
                <a:gd name="connsiteX31" fmla="*/ 835819 w 1302544"/>
                <a:gd name="connsiteY31" fmla="*/ 347663 h 890588"/>
                <a:gd name="connsiteX32" fmla="*/ 1095375 w 1302544"/>
                <a:gd name="connsiteY32" fmla="*/ 178594 h 890588"/>
                <a:gd name="connsiteX33" fmla="*/ 1254919 w 1302544"/>
                <a:gd name="connsiteY33" fmla="*/ 76200 h 890588"/>
                <a:gd name="connsiteX34" fmla="*/ 1283494 w 1302544"/>
                <a:gd name="connsiteY34" fmla="*/ 57150 h 890588"/>
                <a:gd name="connsiteX35" fmla="*/ 1300162 w 1302544"/>
                <a:gd name="connsiteY35" fmla="*/ 33338 h 890588"/>
                <a:gd name="connsiteX36" fmla="*/ 1302544 w 1302544"/>
                <a:gd name="connsiteY36" fmla="*/ 19050 h 890588"/>
                <a:gd name="connsiteX37" fmla="*/ 1297781 w 1302544"/>
                <a:gd name="connsiteY37" fmla="*/ 9525 h 890588"/>
                <a:gd name="connsiteX38" fmla="*/ 1288256 w 1302544"/>
                <a:gd name="connsiteY38" fmla="*/ 2382 h 890588"/>
                <a:gd name="connsiteX39" fmla="*/ 1257300 w 1302544"/>
                <a:gd name="connsiteY39" fmla="*/ 0 h 890588"/>
                <a:gd name="connsiteX40" fmla="*/ 1226344 w 1302544"/>
                <a:gd name="connsiteY40" fmla="*/ 7144 h 890588"/>
                <a:gd name="connsiteX41" fmla="*/ 1047750 w 1302544"/>
                <a:gd name="connsiteY41" fmla="*/ 80963 h 890588"/>
                <a:gd name="connsiteX42" fmla="*/ 747712 w 1302544"/>
                <a:gd name="connsiteY42" fmla="*/ 209550 h 890588"/>
                <a:gd name="connsiteX0" fmla="*/ 747712 w 1302544"/>
                <a:gd name="connsiteY0" fmla="*/ 209550 h 890588"/>
                <a:gd name="connsiteX1" fmla="*/ 535781 w 1302544"/>
                <a:gd name="connsiteY1" fmla="*/ 297657 h 890588"/>
                <a:gd name="connsiteX2" fmla="*/ 423862 w 1302544"/>
                <a:gd name="connsiteY2" fmla="*/ 342900 h 890588"/>
                <a:gd name="connsiteX3" fmla="*/ 381000 w 1302544"/>
                <a:gd name="connsiteY3" fmla="*/ 361950 h 890588"/>
                <a:gd name="connsiteX4" fmla="*/ 359569 w 1302544"/>
                <a:gd name="connsiteY4" fmla="*/ 371475 h 890588"/>
                <a:gd name="connsiteX5" fmla="*/ 342900 w 1302544"/>
                <a:gd name="connsiteY5" fmla="*/ 378619 h 890588"/>
                <a:gd name="connsiteX6" fmla="*/ 321469 w 1302544"/>
                <a:gd name="connsiteY6" fmla="*/ 381000 h 890588"/>
                <a:gd name="connsiteX7" fmla="*/ 295275 w 1302544"/>
                <a:gd name="connsiteY7" fmla="*/ 373857 h 890588"/>
                <a:gd name="connsiteX8" fmla="*/ 276225 w 1302544"/>
                <a:gd name="connsiteY8" fmla="*/ 357188 h 890588"/>
                <a:gd name="connsiteX9" fmla="*/ 266700 w 1302544"/>
                <a:gd name="connsiteY9" fmla="*/ 338138 h 890588"/>
                <a:gd name="connsiteX10" fmla="*/ 26194 w 1302544"/>
                <a:gd name="connsiteY10" fmla="*/ 440532 h 890588"/>
                <a:gd name="connsiteX11" fmla="*/ 16669 w 1302544"/>
                <a:gd name="connsiteY11" fmla="*/ 471488 h 890588"/>
                <a:gd name="connsiteX12" fmla="*/ 0 w 1302544"/>
                <a:gd name="connsiteY12" fmla="*/ 564357 h 890588"/>
                <a:gd name="connsiteX13" fmla="*/ 2381 w 1302544"/>
                <a:gd name="connsiteY13" fmla="*/ 607219 h 890588"/>
                <a:gd name="connsiteX14" fmla="*/ 11906 w 1302544"/>
                <a:gd name="connsiteY14" fmla="*/ 661988 h 890588"/>
                <a:gd name="connsiteX15" fmla="*/ 35719 w 1302544"/>
                <a:gd name="connsiteY15" fmla="*/ 731044 h 890588"/>
                <a:gd name="connsiteX16" fmla="*/ 59531 w 1302544"/>
                <a:gd name="connsiteY16" fmla="*/ 785813 h 890588"/>
                <a:gd name="connsiteX17" fmla="*/ 71437 w 1302544"/>
                <a:gd name="connsiteY17" fmla="*/ 816769 h 890588"/>
                <a:gd name="connsiteX18" fmla="*/ 85725 w 1302544"/>
                <a:gd name="connsiteY18" fmla="*/ 852488 h 890588"/>
                <a:gd name="connsiteX19" fmla="*/ 100012 w 1302544"/>
                <a:gd name="connsiteY19" fmla="*/ 873919 h 890588"/>
                <a:gd name="connsiteX20" fmla="*/ 114300 w 1302544"/>
                <a:gd name="connsiteY20" fmla="*/ 885825 h 890588"/>
                <a:gd name="connsiteX21" fmla="*/ 126206 w 1302544"/>
                <a:gd name="connsiteY21" fmla="*/ 890588 h 890588"/>
                <a:gd name="connsiteX22" fmla="*/ 147637 w 1302544"/>
                <a:gd name="connsiteY22" fmla="*/ 888207 h 890588"/>
                <a:gd name="connsiteX23" fmla="*/ 166687 w 1302544"/>
                <a:gd name="connsiteY23" fmla="*/ 878682 h 890588"/>
                <a:gd name="connsiteX24" fmla="*/ 183356 w 1302544"/>
                <a:gd name="connsiteY24" fmla="*/ 862013 h 890588"/>
                <a:gd name="connsiteX25" fmla="*/ 207169 w 1302544"/>
                <a:gd name="connsiteY25" fmla="*/ 835819 h 890588"/>
                <a:gd name="connsiteX26" fmla="*/ 247650 w 1302544"/>
                <a:gd name="connsiteY26" fmla="*/ 781050 h 890588"/>
                <a:gd name="connsiteX27" fmla="*/ 307181 w 1302544"/>
                <a:gd name="connsiteY27" fmla="*/ 695325 h 890588"/>
                <a:gd name="connsiteX28" fmla="*/ 330994 w 1302544"/>
                <a:gd name="connsiteY28" fmla="*/ 676275 h 890588"/>
                <a:gd name="connsiteX29" fmla="*/ 557212 w 1302544"/>
                <a:gd name="connsiteY29" fmla="*/ 528638 h 890588"/>
                <a:gd name="connsiteX30" fmla="*/ 835819 w 1302544"/>
                <a:gd name="connsiteY30" fmla="*/ 347663 h 890588"/>
                <a:gd name="connsiteX31" fmla="*/ 1095375 w 1302544"/>
                <a:gd name="connsiteY31" fmla="*/ 178594 h 890588"/>
                <a:gd name="connsiteX32" fmla="*/ 1254919 w 1302544"/>
                <a:gd name="connsiteY32" fmla="*/ 76200 h 890588"/>
                <a:gd name="connsiteX33" fmla="*/ 1283494 w 1302544"/>
                <a:gd name="connsiteY33" fmla="*/ 57150 h 890588"/>
                <a:gd name="connsiteX34" fmla="*/ 1300162 w 1302544"/>
                <a:gd name="connsiteY34" fmla="*/ 33338 h 890588"/>
                <a:gd name="connsiteX35" fmla="*/ 1302544 w 1302544"/>
                <a:gd name="connsiteY35" fmla="*/ 19050 h 890588"/>
                <a:gd name="connsiteX36" fmla="*/ 1297781 w 1302544"/>
                <a:gd name="connsiteY36" fmla="*/ 9525 h 890588"/>
                <a:gd name="connsiteX37" fmla="*/ 1288256 w 1302544"/>
                <a:gd name="connsiteY37" fmla="*/ 2382 h 890588"/>
                <a:gd name="connsiteX38" fmla="*/ 1257300 w 1302544"/>
                <a:gd name="connsiteY38" fmla="*/ 0 h 890588"/>
                <a:gd name="connsiteX39" fmla="*/ 1226344 w 1302544"/>
                <a:gd name="connsiteY39" fmla="*/ 7144 h 890588"/>
                <a:gd name="connsiteX40" fmla="*/ 1047750 w 1302544"/>
                <a:gd name="connsiteY40" fmla="*/ 80963 h 890588"/>
                <a:gd name="connsiteX41" fmla="*/ 747712 w 1302544"/>
                <a:gd name="connsiteY41" fmla="*/ 209550 h 890588"/>
                <a:gd name="connsiteX0" fmla="*/ 16669 w 1302544"/>
                <a:gd name="connsiteY0" fmla="*/ 471488 h 890588"/>
                <a:gd name="connsiteX1" fmla="*/ 0 w 1302544"/>
                <a:gd name="connsiteY1" fmla="*/ 564357 h 890588"/>
                <a:gd name="connsiteX2" fmla="*/ 2381 w 1302544"/>
                <a:gd name="connsiteY2" fmla="*/ 607219 h 890588"/>
                <a:gd name="connsiteX3" fmla="*/ 11906 w 1302544"/>
                <a:gd name="connsiteY3" fmla="*/ 661988 h 890588"/>
                <a:gd name="connsiteX4" fmla="*/ 35719 w 1302544"/>
                <a:gd name="connsiteY4" fmla="*/ 731044 h 890588"/>
                <a:gd name="connsiteX5" fmla="*/ 59531 w 1302544"/>
                <a:gd name="connsiteY5" fmla="*/ 785813 h 890588"/>
                <a:gd name="connsiteX6" fmla="*/ 71437 w 1302544"/>
                <a:gd name="connsiteY6" fmla="*/ 816769 h 890588"/>
                <a:gd name="connsiteX7" fmla="*/ 85725 w 1302544"/>
                <a:gd name="connsiteY7" fmla="*/ 852488 h 890588"/>
                <a:gd name="connsiteX8" fmla="*/ 100012 w 1302544"/>
                <a:gd name="connsiteY8" fmla="*/ 873919 h 890588"/>
                <a:gd name="connsiteX9" fmla="*/ 114300 w 1302544"/>
                <a:gd name="connsiteY9" fmla="*/ 885825 h 890588"/>
                <a:gd name="connsiteX10" fmla="*/ 126206 w 1302544"/>
                <a:gd name="connsiteY10" fmla="*/ 890588 h 890588"/>
                <a:gd name="connsiteX11" fmla="*/ 147637 w 1302544"/>
                <a:gd name="connsiteY11" fmla="*/ 888207 h 890588"/>
                <a:gd name="connsiteX12" fmla="*/ 166687 w 1302544"/>
                <a:gd name="connsiteY12" fmla="*/ 878682 h 890588"/>
                <a:gd name="connsiteX13" fmla="*/ 183356 w 1302544"/>
                <a:gd name="connsiteY13" fmla="*/ 862013 h 890588"/>
                <a:gd name="connsiteX14" fmla="*/ 207169 w 1302544"/>
                <a:gd name="connsiteY14" fmla="*/ 835819 h 890588"/>
                <a:gd name="connsiteX15" fmla="*/ 247650 w 1302544"/>
                <a:gd name="connsiteY15" fmla="*/ 781050 h 890588"/>
                <a:gd name="connsiteX16" fmla="*/ 307181 w 1302544"/>
                <a:gd name="connsiteY16" fmla="*/ 695325 h 890588"/>
                <a:gd name="connsiteX17" fmla="*/ 330994 w 1302544"/>
                <a:gd name="connsiteY17" fmla="*/ 676275 h 890588"/>
                <a:gd name="connsiteX18" fmla="*/ 557212 w 1302544"/>
                <a:gd name="connsiteY18" fmla="*/ 528638 h 890588"/>
                <a:gd name="connsiteX19" fmla="*/ 835819 w 1302544"/>
                <a:gd name="connsiteY19" fmla="*/ 347663 h 890588"/>
                <a:gd name="connsiteX20" fmla="*/ 1095375 w 1302544"/>
                <a:gd name="connsiteY20" fmla="*/ 178594 h 890588"/>
                <a:gd name="connsiteX21" fmla="*/ 1254919 w 1302544"/>
                <a:gd name="connsiteY21" fmla="*/ 76200 h 890588"/>
                <a:gd name="connsiteX22" fmla="*/ 1283494 w 1302544"/>
                <a:gd name="connsiteY22" fmla="*/ 57150 h 890588"/>
                <a:gd name="connsiteX23" fmla="*/ 1300162 w 1302544"/>
                <a:gd name="connsiteY23" fmla="*/ 33338 h 890588"/>
                <a:gd name="connsiteX24" fmla="*/ 1302544 w 1302544"/>
                <a:gd name="connsiteY24" fmla="*/ 19050 h 890588"/>
                <a:gd name="connsiteX25" fmla="*/ 1297781 w 1302544"/>
                <a:gd name="connsiteY25" fmla="*/ 9525 h 890588"/>
                <a:gd name="connsiteX26" fmla="*/ 1288256 w 1302544"/>
                <a:gd name="connsiteY26" fmla="*/ 2382 h 890588"/>
                <a:gd name="connsiteX27" fmla="*/ 1257300 w 1302544"/>
                <a:gd name="connsiteY27" fmla="*/ 0 h 890588"/>
                <a:gd name="connsiteX28" fmla="*/ 1226344 w 1302544"/>
                <a:gd name="connsiteY28" fmla="*/ 7144 h 890588"/>
                <a:gd name="connsiteX29" fmla="*/ 1047750 w 1302544"/>
                <a:gd name="connsiteY29" fmla="*/ 80963 h 890588"/>
                <a:gd name="connsiteX30" fmla="*/ 747712 w 1302544"/>
                <a:gd name="connsiteY30" fmla="*/ 209550 h 890588"/>
                <a:gd name="connsiteX31" fmla="*/ 535781 w 1302544"/>
                <a:gd name="connsiteY31" fmla="*/ 297657 h 890588"/>
                <a:gd name="connsiteX32" fmla="*/ 423862 w 1302544"/>
                <a:gd name="connsiteY32" fmla="*/ 342900 h 890588"/>
                <a:gd name="connsiteX33" fmla="*/ 381000 w 1302544"/>
                <a:gd name="connsiteY33" fmla="*/ 361950 h 890588"/>
                <a:gd name="connsiteX34" fmla="*/ 359569 w 1302544"/>
                <a:gd name="connsiteY34" fmla="*/ 371475 h 890588"/>
                <a:gd name="connsiteX35" fmla="*/ 342900 w 1302544"/>
                <a:gd name="connsiteY35" fmla="*/ 378619 h 890588"/>
                <a:gd name="connsiteX36" fmla="*/ 321469 w 1302544"/>
                <a:gd name="connsiteY36" fmla="*/ 381000 h 890588"/>
                <a:gd name="connsiteX37" fmla="*/ 295275 w 1302544"/>
                <a:gd name="connsiteY37" fmla="*/ 373857 h 890588"/>
                <a:gd name="connsiteX38" fmla="*/ 276225 w 1302544"/>
                <a:gd name="connsiteY38" fmla="*/ 357188 h 890588"/>
                <a:gd name="connsiteX39" fmla="*/ 266700 w 1302544"/>
                <a:gd name="connsiteY39" fmla="*/ 338138 h 890588"/>
                <a:gd name="connsiteX40" fmla="*/ 117690 w 1302544"/>
                <a:gd name="connsiteY40" fmla="*/ 531809 h 890588"/>
                <a:gd name="connsiteX0" fmla="*/ 0 w 1302544"/>
                <a:gd name="connsiteY0" fmla="*/ 564357 h 890588"/>
                <a:gd name="connsiteX1" fmla="*/ 2381 w 1302544"/>
                <a:gd name="connsiteY1" fmla="*/ 607219 h 890588"/>
                <a:gd name="connsiteX2" fmla="*/ 11906 w 1302544"/>
                <a:gd name="connsiteY2" fmla="*/ 661988 h 890588"/>
                <a:gd name="connsiteX3" fmla="*/ 35719 w 1302544"/>
                <a:gd name="connsiteY3" fmla="*/ 731044 h 890588"/>
                <a:gd name="connsiteX4" fmla="*/ 59531 w 1302544"/>
                <a:gd name="connsiteY4" fmla="*/ 785813 h 890588"/>
                <a:gd name="connsiteX5" fmla="*/ 71437 w 1302544"/>
                <a:gd name="connsiteY5" fmla="*/ 816769 h 890588"/>
                <a:gd name="connsiteX6" fmla="*/ 85725 w 1302544"/>
                <a:gd name="connsiteY6" fmla="*/ 852488 h 890588"/>
                <a:gd name="connsiteX7" fmla="*/ 100012 w 1302544"/>
                <a:gd name="connsiteY7" fmla="*/ 873919 h 890588"/>
                <a:gd name="connsiteX8" fmla="*/ 114300 w 1302544"/>
                <a:gd name="connsiteY8" fmla="*/ 885825 h 890588"/>
                <a:gd name="connsiteX9" fmla="*/ 126206 w 1302544"/>
                <a:gd name="connsiteY9" fmla="*/ 890588 h 890588"/>
                <a:gd name="connsiteX10" fmla="*/ 147637 w 1302544"/>
                <a:gd name="connsiteY10" fmla="*/ 888207 h 890588"/>
                <a:gd name="connsiteX11" fmla="*/ 166687 w 1302544"/>
                <a:gd name="connsiteY11" fmla="*/ 878682 h 890588"/>
                <a:gd name="connsiteX12" fmla="*/ 183356 w 1302544"/>
                <a:gd name="connsiteY12" fmla="*/ 862013 h 890588"/>
                <a:gd name="connsiteX13" fmla="*/ 207169 w 1302544"/>
                <a:gd name="connsiteY13" fmla="*/ 835819 h 890588"/>
                <a:gd name="connsiteX14" fmla="*/ 247650 w 1302544"/>
                <a:gd name="connsiteY14" fmla="*/ 781050 h 890588"/>
                <a:gd name="connsiteX15" fmla="*/ 307181 w 1302544"/>
                <a:gd name="connsiteY15" fmla="*/ 695325 h 890588"/>
                <a:gd name="connsiteX16" fmla="*/ 330994 w 1302544"/>
                <a:gd name="connsiteY16" fmla="*/ 676275 h 890588"/>
                <a:gd name="connsiteX17" fmla="*/ 557212 w 1302544"/>
                <a:gd name="connsiteY17" fmla="*/ 528638 h 890588"/>
                <a:gd name="connsiteX18" fmla="*/ 835819 w 1302544"/>
                <a:gd name="connsiteY18" fmla="*/ 347663 h 890588"/>
                <a:gd name="connsiteX19" fmla="*/ 1095375 w 1302544"/>
                <a:gd name="connsiteY19" fmla="*/ 178594 h 890588"/>
                <a:gd name="connsiteX20" fmla="*/ 1254919 w 1302544"/>
                <a:gd name="connsiteY20" fmla="*/ 76200 h 890588"/>
                <a:gd name="connsiteX21" fmla="*/ 1283494 w 1302544"/>
                <a:gd name="connsiteY21" fmla="*/ 57150 h 890588"/>
                <a:gd name="connsiteX22" fmla="*/ 1300162 w 1302544"/>
                <a:gd name="connsiteY22" fmla="*/ 33338 h 890588"/>
                <a:gd name="connsiteX23" fmla="*/ 1302544 w 1302544"/>
                <a:gd name="connsiteY23" fmla="*/ 19050 h 890588"/>
                <a:gd name="connsiteX24" fmla="*/ 1297781 w 1302544"/>
                <a:gd name="connsiteY24" fmla="*/ 9525 h 890588"/>
                <a:gd name="connsiteX25" fmla="*/ 1288256 w 1302544"/>
                <a:gd name="connsiteY25" fmla="*/ 2382 h 890588"/>
                <a:gd name="connsiteX26" fmla="*/ 1257300 w 1302544"/>
                <a:gd name="connsiteY26" fmla="*/ 0 h 890588"/>
                <a:gd name="connsiteX27" fmla="*/ 1226344 w 1302544"/>
                <a:gd name="connsiteY27" fmla="*/ 7144 h 890588"/>
                <a:gd name="connsiteX28" fmla="*/ 1047750 w 1302544"/>
                <a:gd name="connsiteY28" fmla="*/ 80963 h 890588"/>
                <a:gd name="connsiteX29" fmla="*/ 747712 w 1302544"/>
                <a:gd name="connsiteY29" fmla="*/ 209550 h 890588"/>
                <a:gd name="connsiteX30" fmla="*/ 535781 w 1302544"/>
                <a:gd name="connsiteY30" fmla="*/ 297657 h 890588"/>
                <a:gd name="connsiteX31" fmla="*/ 423862 w 1302544"/>
                <a:gd name="connsiteY31" fmla="*/ 342900 h 890588"/>
                <a:gd name="connsiteX32" fmla="*/ 381000 w 1302544"/>
                <a:gd name="connsiteY32" fmla="*/ 361950 h 890588"/>
                <a:gd name="connsiteX33" fmla="*/ 359569 w 1302544"/>
                <a:gd name="connsiteY33" fmla="*/ 371475 h 890588"/>
                <a:gd name="connsiteX34" fmla="*/ 342900 w 1302544"/>
                <a:gd name="connsiteY34" fmla="*/ 378619 h 890588"/>
                <a:gd name="connsiteX35" fmla="*/ 321469 w 1302544"/>
                <a:gd name="connsiteY35" fmla="*/ 381000 h 890588"/>
                <a:gd name="connsiteX36" fmla="*/ 295275 w 1302544"/>
                <a:gd name="connsiteY36" fmla="*/ 373857 h 890588"/>
                <a:gd name="connsiteX37" fmla="*/ 276225 w 1302544"/>
                <a:gd name="connsiteY37" fmla="*/ 357188 h 890588"/>
                <a:gd name="connsiteX38" fmla="*/ 266700 w 1302544"/>
                <a:gd name="connsiteY38" fmla="*/ 338138 h 890588"/>
                <a:gd name="connsiteX39" fmla="*/ 117690 w 1302544"/>
                <a:gd name="connsiteY39" fmla="*/ 531809 h 890588"/>
                <a:gd name="connsiteX0" fmla="*/ 0 w 1300163"/>
                <a:gd name="connsiteY0" fmla="*/ 607219 h 890588"/>
                <a:gd name="connsiteX1" fmla="*/ 9525 w 1300163"/>
                <a:gd name="connsiteY1" fmla="*/ 661988 h 890588"/>
                <a:gd name="connsiteX2" fmla="*/ 33338 w 1300163"/>
                <a:gd name="connsiteY2" fmla="*/ 731044 h 890588"/>
                <a:gd name="connsiteX3" fmla="*/ 57150 w 1300163"/>
                <a:gd name="connsiteY3" fmla="*/ 785813 h 890588"/>
                <a:gd name="connsiteX4" fmla="*/ 69056 w 1300163"/>
                <a:gd name="connsiteY4" fmla="*/ 816769 h 890588"/>
                <a:gd name="connsiteX5" fmla="*/ 83344 w 1300163"/>
                <a:gd name="connsiteY5" fmla="*/ 852488 h 890588"/>
                <a:gd name="connsiteX6" fmla="*/ 97631 w 1300163"/>
                <a:gd name="connsiteY6" fmla="*/ 873919 h 890588"/>
                <a:gd name="connsiteX7" fmla="*/ 111919 w 1300163"/>
                <a:gd name="connsiteY7" fmla="*/ 885825 h 890588"/>
                <a:gd name="connsiteX8" fmla="*/ 123825 w 1300163"/>
                <a:gd name="connsiteY8" fmla="*/ 890588 h 890588"/>
                <a:gd name="connsiteX9" fmla="*/ 145256 w 1300163"/>
                <a:gd name="connsiteY9" fmla="*/ 888207 h 890588"/>
                <a:gd name="connsiteX10" fmla="*/ 164306 w 1300163"/>
                <a:gd name="connsiteY10" fmla="*/ 878682 h 890588"/>
                <a:gd name="connsiteX11" fmla="*/ 180975 w 1300163"/>
                <a:gd name="connsiteY11" fmla="*/ 862013 h 890588"/>
                <a:gd name="connsiteX12" fmla="*/ 204788 w 1300163"/>
                <a:gd name="connsiteY12" fmla="*/ 835819 h 890588"/>
                <a:gd name="connsiteX13" fmla="*/ 245269 w 1300163"/>
                <a:gd name="connsiteY13" fmla="*/ 781050 h 890588"/>
                <a:gd name="connsiteX14" fmla="*/ 304800 w 1300163"/>
                <a:gd name="connsiteY14" fmla="*/ 695325 h 890588"/>
                <a:gd name="connsiteX15" fmla="*/ 328613 w 1300163"/>
                <a:gd name="connsiteY15" fmla="*/ 676275 h 890588"/>
                <a:gd name="connsiteX16" fmla="*/ 554831 w 1300163"/>
                <a:gd name="connsiteY16" fmla="*/ 528638 h 890588"/>
                <a:gd name="connsiteX17" fmla="*/ 833438 w 1300163"/>
                <a:gd name="connsiteY17" fmla="*/ 347663 h 890588"/>
                <a:gd name="connsiteX18" fmla="*/ 1092994 w 1300163"/>
                <a:gd name="connsiteY18" fmla="*/ 178594 h 890588"/>
                <a:gd name="connsiteX19" fmla="*/ 1252538 w 1300163"/>
                <a:gd name="connsiteY19" fmla="*/ 76200 h 890588"/>
                <a:gd name="connsiteX20" fmla="*/ 1281113 w 1300163"/>
                <a:gd name="connsiteY20" fmla="*/ 57150 h 890588"/>
                <a:gd name="connsiteX21" fmla="*/ 1297781 w 1300163"/>
                <a:gd name="connsiteY21" fmla="*/ 33338 h 890588"/>
                <a:gd name="connsiteX22" fmla="*/ 1300163 w 1300163"/>
                <a:gd name="connsiteY22" fmla="*/ 19050 h 890588"/>
                <a:gd name="connsiteX23" fmla="*/ 1295400 w 1300163"/>
                <a:gd name="connsiteY23" fmla="*/ 9525 h 890588"/>
                <a:gd name="connsiteX24" fmla="*/ 1285875 w 1300163"/>
                <a:gd name="connsiteY24" fmla="*/ 2382 h 890588"/>
                <a:gd name="connsiteX25" fmla="*/ 1254919 w 1300163"/>
                <a:gd name="connsiteY25" fmla="*/ 0 h 890588"/>
                <a:gd name="connsiteX26" fmla="*/ 1223963 w 1300163"/>
                <a:gd name="connsiteY26" fmla="*/ 7144 h 890588"/>
                <a:gd name="connsiteX27" fmla="*/ 1045369 w 1300163"/>
                <a:gd name="connsiteY27" fmla="*/ 80963 h 890588"/>
                <a:gd name="connsiteX28" fmla="*/ 745331 w 1300163"/>
                <a:gd name="connsiteY28" fmla="*/ 209550 h 890588"/>
                <a:gd name="connsiteX29" fmla="*/ 533400 w 1300163"/>
                <a:gd name="connsiteY29" fmla="*/ 297657 h 890588"/>
                <a:gd name="connsiteX30" fmla="*/ 421481 w 1300163"/>
                <a:gd name="connsiteY30" fmla="*/ 342900 h 890588"/>
                <a:gd name="connsiteX31" fmla="*/ 378619 w 1300163"/>
                <a:gd name="connsiteY31" fmla="*/ 361950 h 890588"/>
                <a:gd name="connsiteX32" fmla="*/ 357188 w 1300163"/>
                <a:gd name="connsiteY32" fmla="*/ 371475 h 890588"/>
                <a:gd name="connsiteX33" fmla="*/ 340519 w 1300163"/>
                <a:gd name="connsiteY33" fmla="*/ 378619 h 890588"/>
                <a:gd name="connsiteX34" fmla="*/ 319088 w 1300163"/>
                <a:gd name="connsiteY34" fmla="*/ 381000 h 890588"/>
                <a:gd name="connsiteX35" fmla="*/ 292894 w 1300163"/>
                <a:gd name="connsiteY35" fmla="*/ 373857 h 890588"/>
                <a:gd name="connsiteX36" fmla="*/ 273844 w 1300163"/>
                <a:gd name="connsiteY36" fmla="*/ 357188 h 890588"/>
                <a:gd name="connsiteX37" fmla="*/ 264319 w 1300163"/>
                <a:gd name="connsiteY37" fmla="*/ 338138 h 890588"/>
                <a:gd name="connsiteX38" fmla="*/ 115309 w 1300163"/>
                <a:gd name="connsiteY38" fmla="*/ 531809 h 890588"/>
                <a:gd name="connsiteX0" fmla="*/ 0 w 1290638"/>
                <a:gd name="connsiteY0" fmla="*/ 661988 h 890588"/>
                <a:gd name="connsiteX1" fmla="*/ 23813 w 1290638"/>
                <a:gd name="connsiteY1" fmla="*/ 731044 h 890588"/>
                <a:gd name="connsiteX2" fmla="*/ 47625 w 1290638"/>
                <a:gd name="connsiteY2" fmla="*/ 785813 h 890588"/>
                <a:gd name="connsiteX3" fmla="*/ 59531 w 1290638"/>
                <a:gd name="connsiteY3" fmla="*/ 816769 h 890588"/>
                <a:gd name="connsiteX4" fmla="*/ 73819 w 1290638"/>
                <a:gd name="connsiteY4" fmla="*/ 852488 h 890588"/>
                <a:gd name="connsiteX5" fmla="*/ 88106 w 1290638"/>
                <a:gd name="connsiteY5" fmla="*/ 873919 h 890588"/>
                <a:gd name="connsiteX6" fmla="*/ 102394 w 1290638"/>
                <a:gd name="connsiteY6" fmla="*/ 885825 h 890588"/>
                <a:gd name="connsiteX7" fmla="*/ 114300 w 1290638"/>
                <a:gd name="connsiteY7" fmla="*/ 890588 h 890588"/>
                <a:gd name="connsiteX8" fmla="*/ 135731 w 1290638"/>
                <a:gd name="connsiteY8" fmla="*/ 888207 h 890588"/>
                <a:gd name="connsiteX9" fmla="*/ 154781 w 1290638"/>
                <a:gd name="connsiteY9" fmla="*/ 878682 h 890588"/>
                <a:gd name="connsiteX10" fmla="*/ 171450 w 1290638"/>
                <a:gd name="connsiteY10" fmla="*/ 862013 h 890588"/>
                <a:gd name="connsiteX11" fmla="*/ 195263 w 1290638"/>
                <a:gd name="connsiteY11" fmla="*/ 835819 h 890588"/>
                <a:gd name="connsiteX12" fmla="*/ 235744 w 1290638"/>
                <a:gd name="connsiteY12" fmla="*/ 781050 h 890588"/>
                <a:gd name="connsiteX13" fmla="*/ 295275 w 1290638"/>
                <a:gd name="connsiteY13" fmla="*/ 695325 h 890588"/>
                <a:gd name="connsiteX14" fmla="*/ 319088 w 1290638"/>
                <a:gd name="connsiteY14" fmla="*/ 676275 h 890588"/>
                <a:gd name="connsiteX15" fmla="*/ 545306 w 1290638"/>
                <a:gd name="connsiteY15" fmla="*/ 528638 h 890588"/>
                <a:gd name="connsiteX16" fmla="*/ 823913 w 1290638"/>
                <a:gd name="connsiteY16" fmla="*/ 347663 h 890588"/>
                <a:gd name="connsiteX17" fmla="*/ 1083469 w 1290638"/>
                <a:gd name="connsiteY17" fmla="*/ 178594 h 890588"/>
                <a:gd name="connsiteX18" fmla="*/ 1243013 w 1290638"/>
                <a:gd name="connsiteY18" fmla="*/ 76200 h 890588"/>
                <a:gd name="connsiteX19" fmla="*/ 1271588 w 1290638"/>
                <a:gd name="connsiteY19" fmla="*/ 57150 h 890588"/>
                <a:gd name="connsiteX20" fmla="*/ 1288256 w 1290638"/>
                <a:gd name="connsiteY20" fmla="*/ 33338 h 890588"/>
                <a:gd name="connsiteX21" fmla="*/ 1290638 w 1290638"/>
                <a:gd name="connsiteY21" fmla="*/ 19050 h 890588"/>
                <a:gd name="connsiteX22" fmla="*/ 1285875 w 1290638"/>
                <a:gd name="connsiteY22" fmla="*/ 9525 h 890588"/>
                <a:gd name="connsiteX23" fmla="*/ 1276350 w 1290638"/>
                <a:gd name="connsiteY23" fmla="*/ 2382 h 890588"/>
                <a:gd name="connsiteX24" fmla="*/ 1245394 w 1290638"/>
                <a:gd name="connsiteY24" fmla="*/ 0 h 890588"/>
                <a:gd name="connsiteX25" fmla="*/ 1214438 w 1290638"/>
                <a:gd name="connsiteY25" fmla="*/ 7144 h 890588"/>
                <a:gd name="connsiteX26" fmla="*/ 1035844 w 1290638"/>
                <a:gd name="connsiteY26" fmla="*/ 80963 h 890588"/>
                <a:gd name="connsiteX27" fmla="*/ 735806 w 1290638"/>
                <a:gd name="connsiteY27" fmla="*/ 209550 h 890588"/>
                <a:gd name="connsiteX28" fmla="*/ 523875 w 1290638"/>
                <a:gd name="connsiteY28" fmla="*/ 297657 h 890588"/>
                <a:gd name="connsiteX29" fmla="*/ 411956 w 1290638"/>
                <a:gd name="connsiteY29" fmla="*/ 342900 h 890588"/>
                <a:gd name="connsiteX30" fmla="*/ 369094 w 1290638"/>
                <a:gd name="connsiteY30" fmla="*/ 361950 h 890588"/>
                <a:gd name="connsiteX31" fmla="*/ 347663 w 1290638"/>
                <a:gd name="connsiteY31" fmla="*/ 371475 h 890588"/>
                <a:gd name="connsiteX32" fmla="*/ 330994 w 1290638"/>
                <a:gd name="connsiteY32" fmla="*/ 378619 h 890588"/>
                <a:gd name="connsiteX33" fmla="*/ 309563 w 1290638"/>
                <a:gd name="connsiteY33" fmla="*/ 381000 h 890588"/>
                <a:gd name="connsiteX34" fmla="*/ 283369 w 1290638"/>
                <a:gd name="connsiteY34" fmla="*/ 373857 h 890588"/>
                <a:gd name="connsiteX35" fmla="*/ 264319 w 1290638"/>
                <a:gd name="connsiteY35" fmla="*/ 357188 h 890588"/>
                <a:gd name="connsiteX36" fmla="*/ 254794 w 1290638"/>
                <a:gd name="connsiteY36" fmla="*/ 338138 h 890588"/>
                <a:gd name="connsiteX37" fmla="*/ 105784 w 1290638"/>
                <a:gd name="connsiteY37" fmla="*/ 531809 h 890588"/>
                <a:gd name="connsiteX0" fmla="*/ 0 w 1266825"/>
                <a:gd name="connsiteY0" fmla="*/ 731044 h 890588"/>
                <a:gd name="connsiteX1" fmla="*/ 23812 w 1266825"/>
                <a:gd name="connsiteY1" fmla="*/ 785813 h 890588"/>
                <a:gd name="connsiteX2" fmla="*/ 35718 w 1266825"/>
                <a:gd name="connsiteY2" fmla="*/ 816769 h 890588"/>
                <a:gd name="connsiteX3" fmla="*/ 50006 w 1266825"/>
                <a:gd name="connsiteY3" fmla="*/ 852488 h 890588"/>
                <a:gd name="connsiteX4" fmla="*/ 64293 w 1266825"/>
                <a:gd name="connsiteY4" fmla="*/ 873919 h 890588"/>
                <a:gd name="connsiteX5" fmla="*/ 78581 w 1266825"/>
                <a:gd name="connsiteY5" fmla="*/ 885825 h 890588"/>
                <a:gd name="connsiteX6" fmla="*/ 90487 w 1266825"/>
                <a:gd name="connsiteY6" fmla="*/ 890588 h 890588"/>
                <a:gd name="connsiteX7" fmla="*/ 111918 w 1266825"/>
                <a:gd name="connsiteY7" fmla="*/ 888207 h 890588"/>
                <a:gd name="connsiteX8" fmla="*/ 130968 w 1266825"/>
                <a:gd name="connsiteY8" fmla="*/ 878682 h 890588"/>
                <a:gd name="connsiteX9" fmla="*/ 147637 w 1266825"/>
                <a:gd name="connsiteY9" fmla="*/ 862013 h 890588"/>
                <a:gd name="connsiteX10" fmla="*/ 171450 w 1266825"/>
                <a:gd name="connsiteY10" fmla="*/ 835819 h 890588"/>
                <a:gd name="connsiteX11" fmla="*/ 211931 w 1266825"/>
                <a:gd name="connsiteY11" fmla="*/ 781050 h 890588"/>
                <a:gd name="connsiteX12" fmla="*/ 271462 w 1266825"/>
                <a:gd name="connsiteY12" fmla="*/ 695325 h 890588"/>
                <a:gd name="connsiteX13" fmla="*/ 295275 w 1266825"/>
                <a:gd name="connsiteY13" fmla="*/ 676275 h 890588"/>
                <a:gd name="connsiteX14" fmla="*/ 521493 w 1266825"/>
                <a:gd name="connsiteY14" fmla="*/ 528638 h 890588"/>
                <a:gd name="connsiteX15" fmla="*/ 800100 w 1266825"/>
                <a:gd name="connsiteY15" fmla="*/ 347663 h 890588"/>
                <a:gd name="connsiteX16" fmla="*/ 1059656 w 1266825"/>
                <a:gd name="connsiteY16" fmla="*/ 178594 h 890588"/>
                <a:gd name="connsiteX17" fmla="*/ 1219200 w 1266825"/>
                <a:gd name="connsiteY17" fmla="*/ 76200 h 890588"/>
                <a:gd name="connsiteX18" fmla="*/ 1247775 w 1266825"/>
                <a:gd name="connsiteY18" fmla="*/ 57150 h 890588"/>
                <a:gd name="connsiteX19" fmla="*/ 1264443 w 1266825"/>
                <a:gd name="connsiteY19" fmla="*/ 33338 h 890588"/>
                <a:gd name="connsiteX20" fmla="*/ 1266825 w 1266825"/>
                <a:gd name="connsiteY20" fmla="*/ 19050 h 890588"/>
                <a:gd name="connsiteX21" fmla="*/ 1262062 w 1266825"/>
                <a:gd name="connsiteY21" fmla="*/ 9525 h 890588"/>
                <a:gd name="connsiteX22" fmla="*/ 1252537 w 1266825"/>
                <a:gd name="connsiteY22" fmla="*/ 2382 h 890588"/>
                <a:gd name="connsiteX23" fmla="*/ 1221581 w 1266825"/>
                <a:gd name="connsiteY23" fmla="*/ 0 h 890588"/>
                <a:gd name="connsiteX24" fmla="*/ 1190625 w 1266825"/>
                <a:gd name="connsiteY24" fmla="*/ 7144 h 890588"/>
                <a:gd name="connsiteX25" fmla="*/ 1012031 w 1266825"/>
                <a:gd name="connsiteY25" fmla="*/ 80963 h 890588"/>
                <a:gd name="connsiteX26" fmla="*/ 711993 w 1266825"/>
                <a:gd name="connsiteY26" fmla="*/ 209550 h 890588"/>
                <a:gd name="connsiteX27" fmla="*/ 500062 w 1266825"/>
                <a:gd name="connsiteY27" fmla="*/ 297657 h 890588"/>
                <a:gd name="connsiteX28" fmla="*/ 388143 w 1266825"/>
                <a:gd name="connsiteY28" fmla="*/ 342900 h 890588"/>
                <a:gd name="connsiteX29" fmla="*/ 345281 w 1266825"/>
                <a:gd name="connsiteY29" fmla="*/ 361950 h 890588"/>
                <a:gd name="connsiteX30" fmla="*/ 323850 w 1266825"/>
                <a:gd name="connsiteY30" fmla="*/ 371475 h 890588"/>
                <a:gd name="connsiteX31" fmla="*/ 307181 w 1266825"/>
                <a:gd name="connsiteY31" fmla="*/ 378619 h 890588"/>
                <a:gd name="connsiteX32" fmla="*/ 285750 w 1266825"/>
                <a:gd name="connsiteY32" fmla="*/ 381000 h 890588"/>
                <a:gd name="connsiteX33" fmla="*/ 259556 w 1266825"/>
                <a:gd name="connsiteY33" fmla="*/ 373857 h 890588"/>
                <a:gd name="connsiteX34" fmla="*/ 240506 w 1266825"/>
                <a:gd name="connsiteY34" fmla="*/ 357188 h 890588"/>
                <a:gd name="connsiteX35" fmla="*/ 230981 w 1266825"/>
                <a:gd name="connsiteY35" fmla="*/ 338138 h 890588"/>
                <a:gd name="connsiteX36" fmla="*/ 81971 w 1266825"/>
                <a:gd name="connsiteY36" fmla="*/ 531809 h 890588"/>
                <a:gd name="connsiteX0" fmla="*/ 0 w 1243013"/>
                <a:gd name="connsiteY0" fmla="*/ 785813 h 890588"/>
                <a:gd name="connsiteX1" fmla="*/ 11906 w 1243013"/>
                <a:gd name="connsiteY1" fmla="*/ 816769 h 890588"/>
                <a:gd name="connsiteX2" fmla="*/ 26194 w 1243013"/>
                <a:gd name="connsiteY2" fmla="*/ 852488 h 890588"/>
                <a:gd name="connsiteX3" fmla="*/ 40481 w 1243013"/>
                <a:gd name="connsiteY3" fmla="*/ 873919 h 890588"/>
                <a:gd name="connsiteX4" fmla="*/ 54769 w 1243013"/>
                <a:gd name="connsiteY4" fmla="*/ 885825 h 890588"/>
                <a:gd name="connsiteX5" fmla="*/ 66675 w 1243013"/>
                <a:gd name="connsiteY5" fmla="*/ 890588 h 890588"/>
                <a:gd name="connsiteX6" fmla="*/ 88106 w 1243013"/>
                <a:gd name="connsiteY6" fmla="*/ 888207 h 890588"/>
                <a:gd name="connsiteX7" fmla="*/ 107156 w 1243013"/>
                <a:gd name="connsiteY7" fmla="*/ 878682 h 890588"/>
                <a:gd name="connsiteX8" fmla="*/ 123825 w 1243013"/>
                <a:gd name="connsiteY8" fmla="*/ 862013 h 890588"/>
                <a:gd name="connsiteX9" fmla="*/ 147638 w 1243013"/>
                <a:gd name="connsiteY9" fmla="*/ 835819 h 890588"/>
                <a:gd name="connsiteX10" fmla="*/ 188119 w 1243013"/>
                <a:gd name="connsiteY10" fmla="*/ 781050 h 890588"/>
                <a:gd name="connsiteX11" fmla="*/ 247650 w 1243013"/>
                <a:gd name="connsiteY11" fmla="*/ 695325 h 890588"/>
                <a:gd name="connsiteX12" fmla="*/ 271463 w 1243013"/>
                <a:gd name="connsiteY12" fmla="*/ 676275 h 890588"/>
                <a:gd name="connsiteX13" fmla="*/ 497681 w 1243013"/>
                <a:gd name="connsiteY13" fmla="*/ 528638 h 890588"/>
                <a:gd name="connsiteX14" fmla="*/ 776288 w 1243013"/>
                <a:gd name="connsiteY14" fmla="*/ 347663 h 890588"/>
                <a:gd name="connsiteX15" fmla="*/ 1035844 w 1243013"/>
                <a:gd name="connsiteY15" fmla="*/ 178594 h 890588"/>
                <a:gd name="connsiteX16" fmla="*/ 1195388 w 1243013"/>
                <a:gd name="connsiteY16" fmla="*/ 76200 h 890588"/>
                <a:gd name="connsiteX17" fmla="*/ 1223963 w 1243013"/>
                <a:gd name="connsiteY17" fmla="*/ 57150 h 890588"/>
                <a:gd name="connsiteX18" fmla="*/ 1240631 w 1243013"/>
                <a:gd name="connsiteY18" fmla="*/ 33338 h 890588"/>
                <a:gd name="connsiteX19" fmla="*/ 1243013 w 1243013"/>
                <a:gd name="connsiteY19" fmla="*/ 19050 h 890588"/>
                <a:gd name="connsiteX20" fmla="*/ 1238250 w 1243013"/>
                <a:gd name="connsiteY20" fmla="*/ 9525 h 890588"/>
                <a:gd name="connsiteX21" fmla="*/ 1228725 w 1243013"/>
                <a:gd name="connsiteY21" fmla="*/ 2382 h 890588"/>
                <a:gd name="connsiteX22" fmla="*/ 1197769 w 1243013"/>
                <a:gd name="connsiteY22" fmla="*/ 0 h 890588"/>
                <a:gd name="connsiteX23" fmla="*/ 1166813 w 1243013"/>
                <a:gd name="connsiteY23" fmla="*/ 7144 h 890588"/>
                <a:gd name="connsiteX24" fmla="*/ 988219 w 1243013"/>
                <a:gd name="connsiteY24" fmla="*/ 80963 h 890588"/>
                <a:gd name="connsiteX25" fmla="*/ 688181 w 1243013"/>
                <a:gd name="connsiteY25" fmla="*/ 209550 h 890588"/>
                <a:gd name="connsiteX26" fmla="*/ 476250 w 1243013"/>
                <a:gd name="connsiteY26" fmla="*/ 297657 h 890588"/>
                <a:gd name="connsiteX27" fmla="*/ 364331 w 1243013"/>
                <a:gd name="connsiteY27" fmla="*/ 342900 h 890588"/>
                <a:gd name="connsiteX28" fmla="*/ 321469 w 1243013"/>
                <a:gd name="connsiteY28" fmla="*/ 361950 h 890588"/>
                <a:gd name="connsiteX29" fmla="*/ 300038 w 1243013"/>
                <a:gd name="connsiteY29" fmla="*/ 371475 h 890588"/>
                <a:gd name="connsiteX30" fmla="*/ 283369 w 1243013"/>
                <a:gd name="connsiteY30" fmla="*/ 378619 h 890588"/>
                <a:gd name="connsiteX31" fmla="*/ 261938 w 1243013"/>
                <a:gd name="connsiteY31" fmla="*/ 381000 h 890588"/>
                <a:gd name="connsiteX32" fmla="*/ 235744 w 1243013"/>
                <a:gd name="connsiteY32" fmla="*/ 373857 h 890588"/>
                <a:gd name="connsiteX33" fmla="*/ 216694 w 1243013"/>
                <a:gd name="connsiteY33" fmla="*/ 357188 h 890588"/>
                <a:gd name="connsiteX34" fmla="*/ 207169 w 1243013"/>
                <a:gd name="connsiteY34" fmla="*/ 338138 h 890588"/>
                <a:gd name="connsiteX35" fmla="*/ 58159 w 1243013"/>
                <a:gd name="connsiteY35" fmla="*/ 531809 h 890588"/>
                <a:gd name="connsiteX0" fmla="*/ 0 w 1231107"/>
                <a:gd name="connsiteY0" fmla="*/ 816769 h 890588"/>
                <a:gd name="connsiteX1" fmla="*/ 14288 w 1231107"/>
                <a:gd name="connsiteY1" fmla="*/ 852488 h 890588"/>
                <a:gd name="connsiteX2" fmla="*/ 28575 w 1231107"/>
                <a:gd name="connsiteY2" fmla="*/ 873919 h 890588"/>
                <a:gd name="connsiteX3" fmla="*/ 42863 w 1231107"/>
                <a:gd name="connsiteY3" fmla="*/ 885825 h 890588"/>
                <a:gd name="connsiteX4" fmla="*/ 54769 w 1231107"/>
                <a:gd name="connsiteY4" fmla="*/ 890588 h 890588"/>
                <a:gd name="connsiteX5" fmla="*/ 76200 w 1231107"/>
                <a:gd name="connsiteY5" fmla="*/ 888207 h 890588"/>
                <a:gd name="connsiteX6" fmla="*/ 95250 w 1231107"/>
                <a:gd name="connsiteY6" fmla="*/ 878682 h 890588"/>
                <a:gd name="connsiteX7" fmla="*/ 111919 w 1231107"/>
                <a:gd name="connsiteY7" fmla="*/ 862013 h 890588"/>
                <a:gd name="connsiteX8" fmla="*/ 135732 w 1231107"/>
                <a:gd name="connsiteY8" fmla="*/ 835819 h 890588"/>
                <a:gd name="connsiteX9" fmla="*/ 176213 w 1231107"/>
                <a:gd name="connsiteY9" fmla="*/ 781050 h 890588"/>
                <a:gd name="connsiteX10" fmla="*/ 235744 w 1231107"/>
                <a:gd name="connsiteY10" fmla="*/ 695325 h 890588"/>
                <a:gd name="connsiteX11" fmla="*/ 259557 w 1231107"/>
                <a:gd name="connsiteY11" fmla="*/ 676275 h 890588"/>
                <a:gd name="connsiteX12" fmla="*/ 485775 w 1231107"/>
                <a:gd name="connsiteY12" fmla="*/ 528638 h 890588"/>
                <a:gd name="connsiteX13" fmla="*/ 764382 w 1231107"/>
                <a:gd name="connsiteY13" fmla="*/ 347663 h 890588"/>
                <a:gd name="connsiteX14" fmla="*/ 1023938 w 1231107"/>
                <a:gd name="connsiteY14" fmla="*/ 178594 h 890588"/>
                <a:gd name="connsiteX15" fmla="*/ 1183482 w 1231107"/>
                <a:gd name="connsiteY15" fmla="*/ 76200 h 890588"/>
                <a:gd name="connsiteX16" fmla="*/ 1212057 w 1231107"/>
                <a:gd name="connsiteY16" fmla="*/ 57150 h 890588"/>
                <a:gd name="connsiteX17" fmla="*/ 1228725 w 1231107"/>
                <a:gd name="connsiteY17" fmla="*/ 33338 h 890588"/>
                <a:gd name="connsiteX18" fmla="*/ 1231107 w 1231107"/>
                <a:gd name="connsiteY18" fmla="*/ 19050 h 890588"/>
                <a:gd name="connsiteX19" fmla="*/ 1226344 w 1231107"/>
                <a:gd name="connsiteY19" fmla="*/ 9525 h 890588"/>
                <a:gd name="connsiteX20" fmla="*/ 1216819 w 1231107"/>
                <a:gd name="connsiteY20" fmla="*/ 2382 h 890588"/>
                <a:gd name="connsiteX21" fmla="*/ 1185863 w 1231107"/>
                <a:gd name="connsiteY21" fmla="*/ 0 h 890588"/>
                <a:gd name="connsiteX22" fmla="*/ 1154907 w 1231107"/>
                <a:gd name="connsiteY22" fmla="*/ 7144 h 890588"/>
                <a:gd name="connsiteX23" fmla="*/ 976313 w 1231107"/>
                <a:gd name="connsiteY23" fmla="*/ 80963 h 890588"/>
                <a:gd name="connsiteX24" fmla="*/ 676275 w 1231107"/>
                <a:gd name="connsiteY24" fmla="*/ 209550 h 890588"/>
                <a:gd name="connsiteX25" fmla="*/ 464344 w 1231107"/>
                <a:gd name="connsiteY25" fmla="*/ 297657 h 890588"/>
                <a:gd name="connsiteX26" fmla="*/ 352425 w 1231107"/>
                <a:gd name="connsiteY26" fmla="*/ 342900 h 890588"/>
                <a:gd name="connsiteX27" fmla="*/ 309563 w 1231107"/>
                <a:gd name="connsiteY27" fmla="*/ 361950 h 890588"/>
                <a:gd name="connsiteX28" fmla="*/ 288132 w 1231107"/>
                <a:gd name="connsiteY28" fmla="*/ 371475 h 890588"/>
                <a:gd name="connsiteX29" fmla="*/ 271463 w 1231107"/>
                <a:gd name="connsiteY29" fmla="*/ 378619 h 890588"/>
                <a:gd name="connsiteX30" fmla="*/ 250032 w 1231107"/>
                <a:gd name="connsiteY30" fmla="*/ 381000 h 890588"/>
                <a:gd name="connsiteX31" fmla="*/ 223838 w 1231107"/>
                <a:gd name="connsiteY31" fmla="*/ 373857 h 890588"/>
                <a:gd name="connsiteX32" fmla="*/ 204788 w 1231107"/>
                <a:gd name="connsiteY32" fmla="*/ 357188 h 890588"/>
                <a:gd name="connsiteX33" fmla="*/ 195263 w 1231107"/>
                <a:gd name="connsiteY33" fmla="*/ 338138 h 890588"/>
                <a:gd name="connsiteX34" fmla="*/ 46253 w 1231107"/>
                <a:gd name="connsiteY34" fmla="*/ 531809 h 890588"/>
                <a:gd name="connsiteX0" fmla="*/ 0 w 1216819"/>
                <a:gd name="connsiteY0" fmla="*/ 852488 h 890588"/>
                <a:gd name="connsiteX1" fmla="*/ 14287 w 1216819"/>
                <a:gd name="connsiteY1" fmla="*/ 873919 h 890588"/>
                <a:gd name="connsiteX2" fmla="*/ 28575 w 1216819"/>
                <a:gd name="connsiteY2" fmla="*/ 885825 h 890588"/>
                <a:gd name="connsiteX3" fmla="*/ 40481 w 1216819"/>
                <a:gd name="connsiteY3" fmla="*/ 890588 h 890588"/>
                <a:gd name="connsiteX4" fmla="*/ 61912 w 1216819"/>
                <a:gd name="connsiteY4" fmla="*/ 888207 h 890588"/>
                <a:gd name="connsiteX5" fmla="*/ 80962 w 1216819"/>
                <a:gd name="connsiteY5" fmla="*/ 878682 h 890588"/>
                <a:gd name="connsiteX6" fmla="*/ 97631 w 1216819"/>
                <a:gd name="connsiteY6" fmla="*/ 862013 h 890588"/>
                <a:gd name="connsiteX7" fmla="*/ 121444 w 1216819"/>
                <a:gd name="connsiteY7" fmla="*/ 835819 h 890588"/>
                <a:gd name="connsiteX8" fmla="*/ 161925 w 1216819"/>
                <a:gd name="connsiteY8" fmla="*/ 781050 h 890588"/>
                <a:gd name="connsiteX9" fmla="*/ 221456 w 1216819"/>
                <a:gd name="connsiteY9" fmla="*/ 695325 h 890588"/>
                <a:gd name="connsiteX10" fmla="*/ 245269 w 1216819"/>
                <a:gd name="connsiteY10" fmla="*/ 676275 h 890588"/>
                <a:gd name="connsiteX11" fmla="*/ 471487 w 1216819"/>
                <a:gd name="connsiteY11" fmla="*/ 528638 h 890588"/>
                <a:gd name="connsiteX12" fmla="*/ 750094 w 1216819"/>
                <a:gd name="connsiteY12" fmla="*/ 347663 h 890588"/>
                <a:gd name="connsiteX13" fmla="*/ 1009650 w 1216819"/>
                <a:gd name="connsiteY13" fmla="*/ 178594 h 890588"/>
                <a:gd name="connsiteX14" fmla="*/ 1169194 w 1216819"/>
                <a:gd name="connsiteY14" fmla="*/ 76200 h 890588"/>
                <a:gd name="connsiteX15" fmla="*/ 1197769 w 1216819"/>
                <a:gd name="connsiteY15" fmla="*/ 57150 h 890588"/>
                <a:gd name="connsiteX16" fmla="*/ 1214437 w 1216819"/>
                <a:gd name="connsiteY16" fmla="*/ 33338 h 890588"/>
                <a:gd name="connsiteX17" fmla="*/ 1216819 w 1216819"/>
                <a:gd name="connsiteY17" fmla="*/ 19050 h 890588"/>
                <a:gd name="connsiteX18" fmla="*/ 1212056 w 1216819"/>
                <a:gd name="connsiteY18" fmla="*/ 9525 h 890588"/>
                <a:gd name="connsiteX19" fmla="*/ 1202531 w 1216819"/>
                <a:gd name="connsiteY19" fmla="*/ 2382 h 890588"/>
                <a:gd name="connsiteX20" fmla="*/ 1171575 w 1216819"/>
                <a:gd name="connsiteY20" fmla="*/ 0 h 890588"/>
                <a:gd name="connsiteX21" fmla="*/ 1140619 w 1216819"/>
                <a:gd name="connsiteY21" fmla="*/ 7144 h 890588"/>
                <a:gd name="connsiteX22" fmla="*/ 962025 w 1216819"/>
                <a:gd name="connsiteY22" fmla="*/ 80963 h 890588"/>
                <a:gd name="connsiteX23" fmla="*/ 661987 w 1216819"/>
                <a:gd name="connsiteY23" fmla="*/ 209550 h 890588"/>
                <a:gd name="connsiteX24" fmla="*/ 450056 w 1216819"/>
                <a:gd name="connsiteY24" fmla="*/ 297657 h 890588"/>
                <a:gd name="connsiteX25" fmla="*/ 338137 w 1216819"/>
                <a:gd name="connsiteY25" fmla="*/ 342900 h 890588"/>
                <a:gd name="connsiteX26" fmla="*/ 295275 w 1216819"/>
                <a:gd name="connsiteY26" fmla="*/ 361950 h 890588"/>
                <a:gd name="connsiteX27" fmla="*/ 273844 w 1216819"/>
                <a:gd name="connsiteY27" fmla="*/ 371475 h 890588"/>
                <a:gd name="connsiteX28" fmla="*/ 257175 w 1216819"/>
                <a:gd name="connsiteY28" fmla="*/ 378619 h 890588"/>
                <a:gd name="connsiteX29" fmla="*/ 235744 w 1216819"/>
                <a:gd name="connsiteY29" fmla="*/ 381000 h 890588"/>
                <a:gd name="connsiteX30" fmla="*/ 209550 w 1216819"/>
                <a:gd name="connsiteY30" fmla="*/ 373857 h 890588"/>
                <a:gd name="connsiteX31" fmla="*/ 190500 w 1216819"/>
                <a:gd name="connsiteY31" fmla="*/ 357188 h 890588"/>
                <a:gd name="connsiteX32" fmla="*/ 180975 w 1216819"/>
                <a:gd name="connsiteY32" fmla="*/ 338138 h 890588"/>
                <a:gd name="connsiteX33" fmla="*/ 31965 w 1216819"/>
                <a:gd name="connsiteY33" fmla="*/ 531809 h 890588"/>
                <a:gd name="connsiteX0" fmla="*/ 0 w 1202532"/>
                <a:gd name="connsiteY0" fmla="*/ 873919 h 890588"/>
                <a:gd name="connsiteX1" fmla="*/ 14288 w 1202532"/>
                <a:gd name="connsiteY1" fmla="*/ 885825 h 890588"/>
                <a:gd name="connsiteX2" fmla="*/ 26194 w 1202532"/>
                <a:gd name="connsiteY2" fmla="*/ 890588 h 890588"/>
                <a:gd name="connsiteX3" fmla="*/ 47625 w 1202532"/>
                <a:gd name="connsiteY3" fmla="*/ 888207 h 890588"/>
                <a:gd name="connsiteX4" fmla="*/ 66675 w 1202532"/>
                <a:gd name="connsiteY4" fmla="*/ 878682 h 890588"/>
                <a:gd name="connsiteX5" fmla="*/ 83344 w 1202532"/>
                <a:gd name="connsiteY5" fmla="*/ 862013 h 890588"/>
                <a:gd name="connsiteX6" fmla="*/ 107157 w 1202532"/>
                <a:gd name="connsiteY6" fmla="*/ 835819 h 890588"/>
                <a:gd name="connsiteX7" fmla="*/ 147638 w 1202532"/>
                <a:gd name="connsiteY7" fmla="*/ 781050 h 890588"/>
                <a:gd name="connsiteX8" fmla="*/ 207169 w 1202532"/>
                <a:gd name="connsiteY8" fmla="*/ 695325 h 890588"/>
                <a:gd name="connsiteX9" fmla="*/ 230982 w 1202532"/>
                <a:gd name="connsiteY9" fmla="*/ 676275 h 890588"/>
                <a:gd name="connsiteX10" fmla="*/ 457200 w 1202532"/>
                <a:gd name="connsiteY10" fmla="*/ 528638 h 890588"/>
                <a:gd name="connsiteX11" fmla="*/ 735807 w 1202532"/>
                <a:gd name="connsiteY11" fmla="*/ 347663 h 890588"/>
                <a:gd name="connsiteX12" fmla="*/ 995363 w 1202532"/>
                <a:gd name="connsiteY12" fmla="*/ 178594 h 890588"/>
                <a:gd name="connsiteX13" fmla="*/ 1154907 w 1202532"/>
                <a:gd name="connsiteY13" fmla="*/ 76200 h 890588"/>
                <a:gd name="connsiteX14" fmla="*/ 1183482 w 1202532"/>
                <a:gd name="connsiteY14" fmla="*/ 57150 h 890588"/>
                <a:gd name="connsiteX15" fmla="*/ 1200150 w 1202532"/>
                <a:gd name="connsiteY15" fmla="*/ 33338 h 890588"/>
                <a:gd name="connsiteX16" fmla="*/ 1202532 w 1202532"/>
                <a:gd name="connsiteY16" fmla="*/ 19050 h 890588"/>
                <a:gd name="connsiteX17" fmla="*/ 1197769 w 1202532"/>
                <a:gd name="connsiteY17" fmla="*/ 9525 h 890588"/>
                <a:gd name="connsiteX18" fmla="*/ 1188244 w 1202532"/>
                <a:gd name="connsiteY18" fmla="*/ 2382 h 890588"/>
                <a:gd name="connsiteX19" fmla="*/ 1157288 w 1202532"/>
                <a:gd name="connsiteY19" fmla="*/ 0 h 890588"/>
                <a:gd name="connsiteX20" fmla="*/ 1126332 w 1202532"/>
                <a:gd name="connsiteY20" fmla="*/ 7144 h 890588"/>
                <a:gd name="connsiteX21" fmla="*/ 947738 w 1202532"/>
                <a:gd name="connsiteY21" fmla="*/ 80963 h 890588"/>
                <a:gd name="connsiteX22" fmla="*/ 647700 w 1202532"/>
                <a:gd name="connsiteY22" fmla="*/ 209550 h 890588"/>
                <a:gd name="connsiteX23" fmla="*/ 435769 w 1202532"/>
                <a:gd name="connsiteY23" fmla="*/ 297657 h 890588"/>
                <a:gd name="connsiteX24" fmla="*/ 323850 w 1202532"/>
                <a:gd name="connsiteY24" fmla="*/ 342900 h 890588"/>
                <a:gd name="connsiteX25" fmla="*/ 280988 w 1202532"/>
                <a:gd name="connsiteY25" fmla="*/ 361950 h 890588"/>
                <a:gd name="connsiteX26" fmla="*/ 259557 w 1202532"/>
                <a:gd name="connsiteY26" fmla="*/ 371475 h 890588"/>
                <a:gd name="connsiteX27" fmla="*/ 242888 w 1202532"/>
                <a:gd name="connsiteY27" fmla="*/ 378619 h 890588"/>
                <a:gd name="connsiteX28" fmla="*/ 221457 w 1202532"/>
                <a:gd name="connsiteY28" fmla="*/ 381000 h 890588"/>
                <a:gd name="connsiteX29" fmla="*/ 195263 w 1202532"/>
                <a:gd name="connsiteY29" fmla="*/ 373857 h 890588"/>
                <a:gd name="connsiteX30" fmla="*/ 176213 w 1202532"/>
                <a:gd name="connsiteY30" fmla="*/ 357188 h 890588"/>
                <a:gd name="connsiteX31" fmla="*/ 166688 w 1202532"/>
                <a:gd name="connsiteY31" fmla="*/ 338138 h 890588"/>
                <a:gd name="connsiteX32" fmla="*/ 17678 w 1202532"/>
                <a:gd name="connsiteY32" fmla="*/ 531809 h 890588"/>
                <a:gd name="connsiteX0" fmla="*/ 0 w 1188244"/>
                <a:gd name="connsiteY0" fmla="*/ 885825 h 890588"/>
                <a:gd name="connsiteX1" fmla="*/ 11906 w 1188244"/>
                <a:gd name="connsiteY1" fmla="*/ 890588 h 890588"/>
                <a:gd name="connsiteX2" fmla="*/ 33337 w 1188244"/>
                <a:gd name="connsiteY2" fmla="*/ 888207 h 890588"/>
                <a:gd name="connsiteX3" fmla="*/ 52387 w 1188244"/>
                <a:gd name="connsiteY3" fmla="*/ 878682 h 890588"/>
                <a:gd name="connsiteX4" fmla="*/ 69056 w 1188244"/>
                <a:gd name="connsiteY4" fmla="*/ 862013 h 890588"/>
                <a:gd name="connsiteX5" fmla="*/ 92869 w 1188244"/>
                <a:gd name="connsiteY5" fmla="*/ 835819 h 890588"/>
                <a:gd name="connsiteX6" fmla="*/ 133350 w 1188244"/>
                <a:gd name="connsiteY6" fmla="*/ 781050 h 890588"/>
                <a:gd name="connsiteX7" fmla="*/ 192881 w 1188244"/>
                <a:gd name="connsiteY7" fmla="*/ 695325 h 890588"/>
                <a:gd name="connsiteX8" fmla="*/ 216694 w 1188244"/>
                <a:gd name="connsiteY8" fmla="*/ 676275 h 890588"/>
                <a:gd name="connsiteX9" fmla="*/ 442912 w 1188244"/>
                <a:gd name="connsiteY9" fmla="*/ 528638 h 890588"/>
                <a:gd name="connsiteX10" fmla="*/ 721519 w 1188244"/>
                <a:gd name="connsiteY10" fmla="*/ 347663 h 890588"/>
                <a:gd name="connsiteX11" fmla="*/ 981075 w 1188244"/>
                <a:gd name="connsiteY11" fmla="*/ 178594 h 890588"/>
                <a:gd name="connsiteX12" fmla="*/ 1140619 w 1188244"/>
                <a:gd name="connsiteY12" fmla="*/ 76200 h 890588"/>
                <a:gd name="connsiteX13" fmla="*/ 1169194 w 1188244"/>
                <a:gd name="connsiteY13" fmla="*/ 57150 h 890588"/>
                <a:gd name="connsiteX14" fmla="*/ 1185862 w 1188244"/>
                <a:gd name="connsiteY14" fmla="*/ 33338 h 890588"/>
                <a:gd name="connsiteX15" fmla="*/ 1188244 w 1188244"/>
                <a:gd name="connsiteY15" fmla="*/ 19050 h 890588"/>
                <a:gd name="connsiteX16" fmla="*/ 1183481 w 1188244"/>
                <a:gd name="connsiteY16" fmla="*/ 9525 h 890588"/>
                <a:gd name="connsiteX17" fmla="*/ 1173956 w 1188244"/>
                <a:gd name="connsiteY17" fmla="*/ 2382 h 890588"/>
                <a:gd name="connsiteX18" fmla="*/ 1143000 w 1188244"/>
                <a:gd name="connsiteY18" fmla="*/ 0 h 890588"/>
                <a:gd name="connsiteX19" fmla="*/ 1112044 w 1188244"/>
                <a:gd name="connsiteY19" fmla="*/ 7144 h 890588"/>
                <a:gd name="connsiteX20" fmla="*/ 933450 w 1188244"/>
                <a:gd name="connsiteY20" fmla="*/ 80963 h 890588"/>
                <a:gd name="connsiteX21" fmla="*/ 633412 w 1188244"/>
                <a:gd name="connsiteY21" fmla="*/ 209550 h 890588"/>
                <a:gd name="connsiteX22" fmla="*/ 421481 w 1188244"/>
                <a:gd name="connsiteY22" fmla="*/ 297657 h 890588"/>
                <a:gd name="connsiteX23" fmla="*/ 309562 w 1188244"/>
                <a:gd name="connsiteY23" fmla="*/ 342900 h 890588"/>
                <a:gd name="connsiteX24" fmla="*/ 266700 w 1188244"/>
                <a:gd name="connsiteY24" fmla="*/ 361950 h 890588"/>
                <a:gd name="connsiteX25" fmla="*/ 245269 w 1188244"/>
                <a:gd name="connsiteY25" fmla="*/ 371475 h 890588"/>
                <a:gd name="connsiteX26" fmla="*/ 228600 w 1188244"/>
                <a:gd name="connsiteY26" fmla="*/ 378619 h 890588"/>
                <a:gd name="connsiteX27" fmla="*/ 207169 w 1188244"/>
                <a:gd name="connsiteY27" fmla="*/ 381000 h 890588"/>
                <a:gd name="connsiteX28" fmla="*/ 180975 w 1188244"/>
                <a:gd name="connsiteY28" fmla="*/ 373857 h 890588"/>
                <a:gd name="connsiteX29" fmla="*/ 161925 w 1188244"/>
                <a:gd name="connsiteY29" fmla="*/ 357188 h 890588"/>
                <a:gd name="connsiteX30" fmla="*/ 152400 w 1188244"/>
                <a:gd name="connsiteY30" fmla="*/ 338138 h 890588"/>
                <a:gd name="connsiteX31" fmla="*/ 3390 w 1188244"/>
                <a:gd name="connsiteY31" fmla="*/ 531809 h 890588"/>
                <a:gd name="connsiteX0" fmla="*/ 8516 w 1184854"/>
                <a:gd name="connsiteY0" fmla="*/ 890588 h 890588"/>
                <a:gd name="connsiteX1" fmla="*/ 29947 w 1184854"/>
                <a:gd name="connsiteY1" fmla="*/ 888207 h 890588"/>
                <a:gd name="connsiteX2" fmla="*/ 48997 w 1184854"/>
                <a:gd name="connsiteY2" fmla="*/ 878682 h 890588"/>
                <a:gd name="connsiteX3" fmla="*/ 65666 w 1184854"/>
                <a:gd name="connsiteY3" fmla="*/ 862013 h 890588"/>
                <a:gd name="connsiteX4" fmla="*/ 89479 w 1184854"/>
                <a:gd name="connsiteY4" fmla="*/ 835819 h 890588"/>
                <a:gd name="connsiteX5" fmla="*/ 129960 w 1184854"/>
                <a:gd name="connsiteY5" fmla="*/ 781050 h 890588"/>
                <a:gd name="connsiteX6" fmla="*/ 189491 w 1184854"/>
                <a:gd name="connsiteY6" fmla="*/ 695325 h 890588"/>
                <a:gd name="connsiteX7" fmla="*/ 213304 w 1184854"/>
                <a:gd name="connsiteY7" fmla="*/ 676275 h 890588"/>
                <a:gd name="connsiteX8" fmla="*/ 439522 w 1184854"/>
                <a:gd name="connsiteY8" fmla="*/ 528638 h 890588"/>
                <a:gd name="connsiteX9" fmla="*/ 718129 w 1184854"/>
                <a:gd name="connsiteY9" fmla="*/ 347663 h 890588"/>
                <a:gd name="connsiteX10" fmla="*/ 977685 w 1184854"/>
                <a:gd name="connsiteY10" fmla="*/ 178594 h 890588"/>
                <a:gd name="connsiteX11" fmla="*/ 1137229 w 1184854"/>
                <a:gd name="connsiteY11" fmla="*/ 76200 h 890588"/>
                <a:gd name="connsiteX12" fmla="*/ 1165804 w 1184854"/>
                <a:gd name="connsiteY12" fmla="*/ 57150 h 890588"/>
                <a:gd name="connsiteX13" fmla="*/ 1182472 w 1184854"/>
                <a:gd name="connsiteY13" fmla="*/ 33338 h 890588"/>
                <a:gd name="connsiteX14" fmla="*/ 1184854 w 1184854"/>
                <a:gd name="connsiteY14" fmla="*/ 19050 h 890588"/>
                <a:gd name="connsiteX15" fmla="*/ 1180091 w 1184854"/>
                <a:gd name="connsiteY15" fmla="*/ 9525 h 890588"/>
                <a:gd name="connsiteX16" fmla="*/ 1170566 w 1184854"/>
                <a:gd name="connsiteY16" fmla="*/ 2382 h 890588"/>
                <a:gd name="connsiteX17" fmla="*/ 1139610 w 1184854"/>
                <a:gd name="connsiteY17" fmla="*/ 0 h 890588"/>
                <a:gd name="connsiteX18" fmla="*/ 1108654 w 1184854"/>
                <a:gd name="connsiteY18" fmla="*/ 7144 h 890588"/>
                <a:gd name="connsiteX19" fmla="*/ 930060 w 1184854"/>
                <a:gd name="connsiteY19" fmla="*/ 80963 h 890588"/>
                <a:gd name="connsiteX20" fmla="*/ 630022 w 1184854"/>
                <a:gd name="connsiteY20" fmla="*/ 209550 h 890588"/>
                <a:gd name="connsiteX21" fmla="*/ 418091 w 1184854"/>
                <a:gd name="connsiteY21" fmla="*/ 297657 h 890588"/>
                <a:gd name="connsiteX22" fmla="*/ 306172 w 1184854"/>
                <a:gd name="connsiteY22" fmla="*/ 342900 h 890588"/>
                <a:gd name="connsiteX23" fmla="*/ 263310 w 1184854"/>
                <a:gd name="connsiteY23" fmla="*/ 361950 h 890588"/>
                <a:gd name="connsiteX24" fmla="*/ 241879 w 1184854"/>
                <a:gd name="connsiteY24" fmla="*/ 371475 h 890588"/>
                <a:gd name="connsiteX25" fmla="*/ 225210 w 1184854"/>
                <a:gd name="connsiteY25" fmla="*/ 378619 h 890588"/>
                <a:gd name="connsiteX26" fmla="*/ 203779 w 1184854"/>
                <a:gd name="connsiteY26" fmla="*/ 381000 h 890588"/>
                <a:gd name="connsiteX27" fmla="*/ 177585 w 1184854"/>
                <a:gd name="connsiteY27" fmla="*/ 373857 h 890588"/>
                <a:gd name="connsiteX28" fmla="*/ 158535 w 1184854"/>
                <a:gd name="connsiteY28" fmla="*/ 357188 h 890588"/>
                <a:gd name="connsiteX29" fmla="*/ 149010 w 1184854"/>
                <a:gd name="connsiteY29" fmla="*/ 338138 h 890588"/>
                <a:gd name="connsiteX30" fmla="*/ 0 w 1184854"/>
                <a:gd name="connsiteY30" fmla="*/ 531809 h 890588"/>
                <a:gd name="connsiteX0" fmla="*/ 29947 w 1184854"/>
                <a:gd name="connsiteY0" fmla="*/ 888207 h 888207"/>
                <a:gd name="connsiteX1" fmla="*/ 48997 w 1184854"/>
                <a:gd name="connsiteY1" fmla="*/ 878682 h 888207"/>
                <a:gd name="connsiteX2" fmla="*/ 65666 w 1184854"/>
                <a:gd name="connsiteY2" fmla="*/ 862013 h 888207"/>
                <a:gd name="connsiteX3" fmla="*/ 89479 w 1184854"/>
                <a:gd name="connsiteY3" fmla="*/ 835819 h 888207"/>
                <a:gd name="connsiteX4" fmla="*/ 129960 w 1184854"/>
                <a:gd name="connsiteY4" fmla="*/ 781050 h 888207"/>
                <a:gd name="connsiteX5" fmla="*/ 189491 w 1184854"/>
                <a:gd name="connsiteY5" fmla="*/ 695325 h 888207"/>
                <a:gd name="connsiteX6" fmla="*/ 213304 w 1184854"/>
                <a:gd name="connsiteY6" fmla="*/ 676275 h 888207"/>
                <a:gd name="connsiteX7" fmla="*/ 439522 w 1184854"/>
                <a:gd name="connsiteY7" fmla="*/ 528638 h 888207"/>
                <a:gd name="connsiteX8" fmla="*/ 718129 w 1184854"/>
                <a:gd name="connsiteY8" fmla="*/ 347663 h 888207"/>
                <a:gd name="connsiteX9" fmla="*/ 977685 w 1184854"/>
                <a:gd name="connsiteY9" fmla="*/ 178594 h 888207"/>
                <a:gd name="connsiteX10" fmla="*/ 1137229 w 1184854"/>
                <a:gd name="connsiteY10" fmla="*/ 76200 h 888207"/>
                <a:gd name="connsiteX11" fmla="*/ 1165804 w 1184854"/>
                <a:gd name="connsiteY11" fmla="*/ 57150 h 888207"/>
                <a:gd name="connsiteX12" fmla="*/ 1182472 w 1184854"/>
                <a:gd name="connsiteY12" fmla="*/ 33338 h 888207"/>
                <a:gd name="connsiteX13" fmla="*/ 1184854 w 1184854"/>
                <a:gd name="connsiteY13" fmla="*/ 19050 h 888207"/>
                <a:gd name="connsiteX14" fmla="*/ 1180091 w 1184854"/>
                <a:gd name="connsiteY14" fmla="*/ 9525 h 888207"/>
                <a:gd name="connsiteX15" fmla="*/ 1170566 w 1184854"/>
                <a:gd name="connsiteY15" fmla="*/ 2382 h 888207"/>
                <a:gd name="connsiteX16" fmla="*/ 1139610 w 1184854"/>
                <a:gd name="connsiteY16" fmla="*/ 0 h 888207"/>
                <a:gd name="connsiteX17" fmla="*/ 1108654 w 1184854"/>
                <a:gd name="connsiteY17" fmla="*/ 7144 h 888207"/>
                <a:gd name="connsiteX18" fmla="*/ 930060 w 1184854"/>
                <a:gd name="connsiteY18" fmla="*/ 80963 h 888207"/>
                <a:gd name="connsiteX19" fmla="*/ 630022 w 1184854"/>
                <a:gd name="connsiteY19" fmla="*/ 209550 h 888207"/>
                <a:gd name="connsiteX20" fmla="*/ 418091 w 1184854"/>
                <a:gd name="connsiteY20" fmla="*/ 297657 h 888207"/>
                <a:gd name="connsiteX21" fmla="*/ 306172 w 1184854"/>
                <a:gd name="connsiteY21" fmla="*/ 342900 h 888207"/>
                <a:gd name="connsiteX22" fmla="*/ 263310 w 1184854"/>
                <a:gd name="connsiteY22" fmla="*/ 361950 h 888207"/>
                <a:gd name="connsiteX23" fmla="*/ 241879 w 1184854"/>
                <a:gd name="connsiteY23" fmla="*/ 371475 h 888207"/>
                <a:gd name="connsiteX24" fmla="*/ 225210 w 1184854"/>
                <a:gd name="connsiteY24" fmla="*/ 378619 h 888207"/>
                <a:gd name="connsiteX25" fmla="*/ 203779 w 1184854"/>
                <a:gd name="connsiteY25" fmla="*/ 381000 h 888207"/>
                <a:gd name="connsiteX26" fmla="*/ 177585 w 1184854"/>
                <a:gd name="connsiteY26" fmla="*/ 373857 h 888207"/>
                <a:gd name="connsiteX27" fmla="*/ 158535 w 1184854"/>
                <a:gd name="connsiteY27" fmla="*/ 357188 h 888207"/>
                <a:gd name="connsiteX28" fmla="*/ 149010 w 1184854"/>
                <a:gd name="connsiteY28" fmla="*/ 338138 h 888207"/>
                <a:gd name="connsiteX29" fmla="*/ 0 w 1184854"/>
                <a:gd name="connsiteY29" fmla="*/ 531809 h 888207"/>
                <a:gd name="connsiteX0" fmla="*/ 48997 w 1184854"/>
                <a:gd name="connsiteY0" fmla="*/ 878682 h 878682"/>
                <a:gd name="connsiteX1" fmla="*/ 65666 w 1184854"/>
                <a:gd name="connsiteY1" fmla="*/ 862013 h 878682"/>
                <a:gd name="connsiteX2" fmla="*/ 89479 w 1184854"/>
                <a:gd name="connsiteY2" fmla="*/ 835819 h 878682"/>
                <a:gd name="connsiteX3" fmla="*/ 129960 w 1184854"/>
                <a:gd name="connsiteY3" fmla="*/ 781050 h 878682"/>
                <a:gd name="connsiteX4" fmla="*/ 189491 w 1184854"/>
                <a:gd name="connsiteY4" fmla="*/ 695325 h 878682"/>
                <a:gd name="connsiteX5" fmla="*/ 213304 w 1184854"/>
                <a:gd name="connsiteY5" fmla="*/ 676275 h 878682"/>
                <a:gd name="connsiteX6" fmla="*/ 439522 w 1184854"/>
                <a:gd name="connsiteY6" fmla="*/ 528638 h 878682"/>
                <a:gd name="connsiteX7" fmla="*/ 718129 w 1184854"/>
                <a:gd name="connsiteY7" fmla="*/ 347663 h 878682"/>
                <a:gd name="connsiteX8" fmla="*/ 977685 w 1184854"/>
                <a:gd name="connsiteY8" fmla="*/ 178594 h 878682"/>
                <a:gd name="connsiteX9" fmla="*/ 1137229 w 1184854"/>
                <a:gd name="connsiteY9" fmla="*/ 76200 h 878682"/>
                <a:gd name="connsiteX10" fmla="*/ 1165804 w 1184854"/>
                <a:gd name="connsiteY10" fmla="*/ 57150 h 878682"/>
                <a:gd name="connsiteX11" fmla="*/ 1182472 w 1184854"/>
                <a:gd name="connsiteY11" fmla="*/ 33338 h 878682"/>
                <a:gd name="connsiteX12" fmla="*/ 1184854 w 1184854"/>
                <a:gd name="connsiteY12" fmla="*/ 19050 h 878682"/>
                <a:gd name="connsiteX13" fmla="*/ 1180091 w 1184854"/>
                <a:gd name="connsiteY13" fmla="*/ 9525 h 878682"/>
                <a:gd name="connsiteX14" fmla="*/ 1170566 w 1184854"/>
                <a:gd name="connsiteY14" fmla="*/ 2382 h 878682"/>
                <a:gd name="connsiteX15" fmla="*/ 1139610 w 1184854"/>
                <a:gd name="connsiteY15" fmla="*/ 0 h 878682"/>
                <a:gd name="connsiteX16" fmla="*/ 1108654 w 1184854"/>
                <a:gd name="connsiteY16" fmla="*/ 7144 h 878682"/>
                <a:gd name="connsiteX17" fmla="*/ 930060 w 1184854"/>
                <a:gd name="connsiteY17" fmla="*/ 80963 h 878682"/>
                <a:gd name="connsiteX18" fmla="*/ 630022 w 1184854"/>
                <a:gd name="connsiteY18" fmla="*/ 209550 h 878682"/>
                <a:gd name="connsiteX19" fmla="*/ 418091 w 1184854"/>
                <a:gd name="connsiteY19" fmla="*/ 297657 h 878682"/>
                <a:gd name="connsiteX20" fmla="*/ 306172 w 1184854"/>
                <a:gd name="connsiteY20" fmla="*/ 342900 h 878682"/>
                <a:gd name="connsiteX21" fmla="*/ 263310 w 1184854"/>
                <a:gd name="connsiteY21" fmla="*/ 361950 h 878682"/>
                <a:gd name="connsiteX22" fmla="*/ 241879 w 1184854"/>
                <a:gd name="connsiteY22" fmla="*/ 371475 h 878682"/>
                <a:gd name="connsiteX23" fmla="*/ 225210 w 1184854"/>
                <a:gd name="connsiteY23" fmla="*/ 378619 h 878682"/>
                <a:gd name="connsiteX24" fmla="*/ 203779 w 1184854"/>
                <a:gd name="connsiteY24" fmla="*/ 381000 h 878682"/>
                <a:gd name="connsiteX25" fmla="*/ 177585 w 1184854"/>
                <a:gd name="connsiteY25" fmla="*/ 373857 h 878682"/>
                <a:gd name="connsiteX26" fmla="*/ 158535 w 1184854"/>
                <a:gd name="connsiteY26" fmla="*/ 357188 h 878682"/>
                <a:gd name="connsiteX27" fmla="*/ 149010 w 1184854"/>
                <a:gd name="connsiteY27" fmla="*/ 338138 h 878682"/>
                <a:gd name="connsiteX28" fmla="*/ 0 w 1184854"/>
                <a:gd name="connsiteY28" fmla="*/ 531809 h 878682"/>
                <a:gd name="connsiteX0" fmla="*/ 48997 w 1184854"/>
                <a:gd name="connsiteY0" fmla="*/ 878682 h 878682"/>
                <a:gd name="connsiteX1" fmla="*/ 89479 w 1184854"/>
                <a:gd name="connsiteY1" fmla="*/ 835819 h 878682"/>
                <a:gd name="connsiteX2" fmla="*/ 129960 w 1184854"/>
                <a:gd name="connsiteY2" fmla="*/ 781050 h 878682"/>
                <a:gd name="connsiteX3" fmla="*/ 189491 w 1184854"/>
                <a:gd name="connsiteY3" fmla="*/ 695325 h 878682"/>
                <a:gd name="connsiteX4" fmla="*/ 213304 w 1184854"/>
                <a:gd name="connsiteY4" fmla="*/ 676275 h 878682"/>
                <a:gd name="connsiteX5" fmla="*/ 439522 w 1184854"/>
                <a:gd name="connsiteY5" fmla="*/ 528638 h 878682"/>
                <a:gd name="connsiteX6" fmla="*/ 718129 w 1184854"/>
                <a:gd name="connsiteY6" fmla="*/ 347663 h 878682"/>
                <a:gd name="connsiteX7" fmla="*/ 977685 w 1184854"/>
                <a:gd name="connsiteY7" fmla="*/ 178594 h 878682"/>
                <a:gd name="connsiteX8" fmla="*/ 1137229 w 1184854"/>
                <a:gd name="connsiteY8" fmla="*/ 76200 h 878682"/>
                <a:gd name="connsiteX9" fmla="*/ 1165804 w 1184854"/>
                <a:gd name="connsiteY9" fmla="*/ 57150 h 878682"/>
                <a:gd name="connsiteX10" fmla="*/ 1182472 w 1184854"/>
                <a:gd name="connsiteY10" fmla="*/ 33338 h 878682"/>
                <a:gd name="connsiteX11" fmla="*/ 1184854 w 1184854"/>
                <a:gd name="connsiteY11" fmla="*/ 19050 h 878682"/>
                <a:gd name="connsiteX12" fmla="*/ 1180091 w 1184854"/>
                <a:gd name="connsiteY12" fmla="*/ 9525 h 878682"/>
                <a:gd name="connsiteX13" fmla="*/ 1170566 w 1184854"/>
                <a:gd name="connsiteY13" fmla="*/ 2382 h 878682"/>
                <a:gd name="connsiteX14" fmla="*/ 1139610 w 1184854"/>
                <a:gd name="connsiteY14" fmla="*/ 0 h 878682"/>
                <a:gd name="connsiteX15" fmla="*/ 1108654 w 1184854"/>
                <a:gd name="connsiteY15" fmla="*/ 7144 h 878682"/>
                <a:gd name="connsiteX16" fmla="*/ 930060 w 1184854"/>
                <a:gd name="connsiteY16" fmla="*/ 80963 h 878682"/>
                <a:gd name="connsiteX17" fmla="*/ 630022 w 1184854"/>
                <a:gd name="connsiteY17" fmla="*/ 209550 h 878682"/>
                <a:gd name="connsiteX18" fmla="*/ 418091 w 1184854"/>
                <a:gd name="connsiteY18" fmla="*/ 297657 h 878682"/>
                <a:gd name="connsiteX19" fmla="*/ 306172 w 1184854"/>
                <a:gd name="connsiteY19" fmla="*/ 342900 h 878682"/>
                <a:gd name="connsiteX20" fmla="*/ 263310 w 1184854"/>
                <a:gd name="connsiteY20" fmla="*/ 361950 h 878682"/>
                <a:gd name="connsiteX21" fmla="*/ 241879 w 1184854"/>
                <a:gd name="connsiteY21" fmla="*/ 371475 h 878682"/>
                <a:gd name="connsiteX22" fmla="*/ 225210 w 1184854"/>
                <a:gd name="connsiteY22" fmla="*/ 378619 h 878682"/>
                <a:gd name="connsiteX23" fmla="*/ 203779 w 1184854"/>
                <a:gd name="connsiteY23" fmla="*/ 381000 h 878682"/>
                <a:gd name="connsiteX24" fmla="*/ 177585 w 1184854"/>
                <a:gd name="connsiteY24" fmla="*/ 373857 h 878682"/>
                <a:gd name="connsiteX25" fmla="*/ 158535 w 1184854"/>
                <a:gd name="connsiteY25" fmla="*/ 357188 h 878682"/>
                <a:gd name="connsiteX26" fmla="*/ 149010 w 1184854"/>
                <a:gd name="connsiteY26" fmla="*/ 338138 h 878682"/>
                <a:gd name="connsiteX27" fmla="*/ 0 w 1184854"/>
                <a:gd name="connsiteY27" fmla="*/ 531809 h 878682"/>
                <a:gd name="connsiteX0" fmla="*/ 89479 w 1184854"/>
                <a:gd name="connsiteY0" fmla="*/ 835819 h 835819"/>
                <a:gd name="connsiteX1" fmla="*/ 129960 w 1184854"/>
                <a:gd name="connsiteY1" fmla="*/ 781050 h 835819"/>
                <a:gd name="connsiteX2" fmla="*/ 189491 w 1184854"/>
                <a:gd name="connsiteY2" fmla="*/ 695325 h 835819"/>
                <a:gd name="connsiteX3" fmla="*/ 213304 w 1184854"/>
                <a:gd name="connsiteY3" fmla="*/ 676275 h 835819"/>
                <a:gd name="connsiteX4" fmla="*/ 439522 w 1184854"/>
                <a:gd name="connsiteY4" fmla="*/ 528638 h 835819"/>
                <a:gd name="connsiteX5" fmla="*/ 718129 w 1184854"/>
                <a:gd name="connsiteY5" fmla="*/ 347663 h 835819"/>
                <a:gd name="connsiteX6" fmla="*/ 977685 w 1184854"/>
                <a:gd name="connsiteY6" fmla="*/ 178594 h 835819"/>
                <a:gd name="connsiteX7" fmla="*/ 1137229 w 1184854"/>
                <a:gd name="connsiteY7" fmla="*/ 76200 h 835819"/>
                <a:gd name="connsiteX8" fmla="*/ 1165804 w 1184854"/>
                <a:gd name="connsiteY8" fmla="*/ 57150 h 835819"/>
                <a:gd name="connsiteX9" fmla="*/ 1182472 w 1184854"/>
                <a:gd name="connsiteY9" fmla="*/ 33338 h 835819"/>
                <a:gd name="connsiteX10" fmla="*/ 1184854 w 1184854"/>
                <a:gd name="connsiteY10" fmla="*/ 19050 h 835819"/>
                <a:gd name="connsiteX11" fmla="*/ 1180091 w 1184854"/>
                <a:gd name="connsiteY11" fmla="*/ 9525 h 835819"/>
                <a:gd name="connsiteX12" fmla="*/ 1170566 w 1184854"/>
                <a:gd name="connsiteY12" fmla="*/ 2382 h 835819"/>
                <a:gd name="connsiteX13" fmla="*/ 1139610 w 1184854"/>
                <a:gd name="connsiteY13" fmla="*/ 0 h 835819"/>
                <a:gd name="connsiteX14" fmla="*/ 1108654 w 1184854"/>
                <a:gd name="connsiteY14" fmla="*/ 7144 h 835819"/>
                <a:gd name="connsiteX15" fmla="*/ 930060 w 1184854"/>
                <a:gd name="connsiteY15" fmla="*/ 80963 h 835819"/>
                <a:gd name="connsiteX16" fmla="*/ 630022 w 1184854"/>
                <a:gd name="connsiteY16" fmla="*/ 209550 h 835819"/>
                <a:gd name="connsiteX17" fmla="*/ 418091 w 1184854"/>
                <a:gd name="connsiteY17" fmla="*/ 297657 h 835819"/>
                <a:gd name="connsiteX18" fmla="*/ 306172 w 1184854"/>
                <a:gd name="connsiteY18" fmla="*/ 342900 h 835819"/>
                <a:gd name="connsiteX19" fmla="*/ 263310 w 1184854"/>
                <a:gd name="connsiteY19" fmla="*/ 361950 h 835819"/>
                <a:gd name="connsiteX20" fmla="*/ 241879 w 1184854"/>
                <a:gd name="connsiteY20" fmla="*/ 371475 h 835819"/>
                <a:gd name="connsiteX21" fmla="*/ 225210 w 1184854"/>
                <a:gd name="connsiteY21" fmla="*/ 378619 h 835819"/>
                <a:gd name="connsiteX22" fmla="*/ 203779 w 1184854"/>
                <a:gd name="connsiteY22" fmla="*/ 381000 h 835819"/>
                <a:gd name="connsiteX23" fmla="*/ 177585 w 1184854"/>
                <a:gd name="connsiteY23" fmla="*/ 373857 h 835819"/>
                <a:gd name="connsiteX24" fmla="*/ 158535 w 1184854"/>
                <a:gd name="connsiteY24" fmla="*/ 357188 h 835819"/>
                <a:gd name="connsiteX25" fmla="*/ 149010 w 1184854"/>
                <a:gd name="connsiteY25" fmla="*/ 338138 h 835819"/>
                <a:gd name="connsiteX26" fmla="*/ 0 w 1184854"/>
                <a:gd name="connsiteY26" fmla="*/ 531809 h 835819"/>
                <a:gd name="connsiteX0" fmla="*/ 129960 w 1184854"/>
                <a:gd name="connsiteY0" fmla="*/ 781050 h 781050"/>
                <a:gd name="connsiteX1" fmla="*/ 189491 w 1184854"/>
                <a:gd name="connsiteY1" fmla="*/ 695325 h 781050"/>
                <a:gd name="connsiteX2" fmla="*/ 213304 w 1184854"/>
                <a:gd name="connsiteY2" fmla="*/ 676275 h 781050"/>
                <a:gd name="connsiteX3" fmla="*/ 439522 w 1184854"/>
                <a:gd name="connsiteY3" fmla="*/ 528638 h 781050"/>
                <a:gd name="connsiteX4" fmla="*/ 718129 w 1184854"/>
                <a:gd name="connsiteY4" fmla="*/ 347663 h 781050"/>
                <a:gd name="connsiteX5" fmla="*/ 977685 w 1184854"/>
                <a:gd name="connsiteY5" fmla="*/ 178594 h 781050"/>
                <a:gd name="connsiteX6" fmla="*/ 1137229 w 1184854"/>
                <a:gd name="connsiteY6" fmla="*/ 76200 h 781050"/>
                <a:gd name="connsiteX7" fmla="*/ 1165804 w 1184854"/>
                <a:gd name="connsiteY7" fmla="*/ 57150 h 781050"/>
                <a:gd name="connsiteX8" fmla="*/ 1182472 w 1184854"/>
                <a:gd name="connsiteY8" fmla="*/ 33338 h 781050"/>
                <a:gd name="connsiteX9" fmla="*/ 1184854 w 1184854"/>
                <a:gd name="connsiteY9" fmla="*/ 19050 h 781050"/>
                <a:gd name="connsiteX10" fmla="*/ 1180091 w 1184854"/>
                <a:gd name="connsiteY10" fmla="*/ 9525 h 781050"/>
                <a:gd name="connsiteX11" fmla="*/ 1170566 w 1184854"/>
                <a:gd name="connsiteY11" fmla="*/ 2382 h 781050"/>
                <a:gd name="connsiteX12" fmla="*/ 1139610 w 1184854"/>
                <a:gd name="connsiteY12" fmla="*/ 0 h 781050"/>
                <a:gd name="connsiteX13" fmla="*/ 1108654 w 1184854"/>
                <a:gd name="connsiteY13" fmla="*/ 7144 h 781050"/>
                <a:gd name="connsiteX14" fmla="*/ 930060 w 1184854"/>
                <a:gd name="connsiteY14" fmla="*/ 80963 h 781050"/>
                <a:gd name="connsiteX15" fmla="*/ 630022 w 1184854"/>
                <a:gd name="connsiteY15" fmla="*/ 209550 h 781050"/>
                <a:gd name="connsiteX16" fmla="*/ 418091 w 1184854"/>
                <a:gd name="connsiteY16" fmla="*/ 297657 h 781050"/>
                <a:gd name="connsiteX17" fmla="*/ 306172 w 1184854"/>
                <a:gd name="connsiteY17" fmla="*/ 342900 h 781050"/>
                <a:gd name="connsiteX18" fmla="*/ 263310 w 1184854"/>
                <a:gd name="connsiteY18" fmla="*/ 361950 h 781050"/>
                <a:gd name="connsiteX19" fmla="*/ 241879 w 1184854"/>
                <a:gd name="connsiteY19" fmla="*/ 371475 h 781050"/>
                <a:gd name="connsiteX20" fmla="*/ 225210 w 1184854"/>
                <a:gd name="connsiteY20" fmla="*/ 378619 h 781050"/>
                <a:gd name="connsiteX21" fmla="*/ 203779 w 1184854"/>
                <a:gd name="connsiteY21" fmla="*/ 381000 h 781050"/>
                <a:gd name="connsiteX22" fmla="*/ 177585 w 1184854"/>
                <a:gd name="connsiteY22" fmla="*/ 373857 h 781050"/>
                <a:gd name="connsiteX23" fmla="*/ 158535 w 1184854"/>
                <a:gd name="connsiteY23" fmla="*/ 357188 h 781050"/>
                <a:gd name="connsiteX24" fmla="*/ 149010 w 1184854"/>
                <a:gd name="connsiteY24" fmla="*/ 338138 h 781050"/>
                <a:gd name="connsiteX25" fmla="*/ 0 w 1184854"/>
                <a:gd name="connsiteY25" fmla="*/ 531809 h 781050"/>
                <a:gd name="connsiteX0" fmla="*/ 0 w 1054894"/>
                <a:gd name="connsiteY0" fmla="*/ 781050 h 781050"/>
                <a:gd name="connsiteX1" fmla="*/ 59531 w 1054894"/>
                <a:gd name="connsiteY1" fmla="*/ 695325 h 781050"/>
                <a:gd name="connsiteX2" fmla="*/ 83344 w 1054894"/>
                <a:gd name="connsiteY2" fmla="*/ 676275 h 781050"/>
                <a:gd name="connsiteX3" fmla="*/ 309562 w 1054894"/>
                <a:gd name="connsiteY3" fmla="*/ 528638 h 781050"/>
                <a:gd name="connsiteX4" fmla="*/ 588169 w 1054894"/>
                <a:gd name="connsiteY4" fmla="*/ 347663 h 781050"/>
                <a:gd name="connsiteX5" fmla="*/ 847725 w 1054894"/>
                <a:gd name="connsiteY5" fmla="*/ 178594 h 781050"/>
                <a:gd name="connsiteX6" fmla="*/ 1007269 w 1054894"/>
                <a:gd name="connsiteY6" fmla="*/ 76200 h 781050"/>
                <a:gd name="connsiteX7" fmla="*/ 1035844 w 1054894"/>
                <a:gd name="connsiteY7" fmla="*/ 57150 h 781050"/>
                <a:gd name="connsiteX8" fmla="*/ 1052512 w 1054894"/>
                <a:gd name="connsiteY8" fmla="*/ 33338 h 781050"/>
                <a:gd name="connsiteX9" fmla="*/ 1054894 w 1054894"/>
                <a:gd name="connsiteY9" fmla="*/ 19050 h 781050"/>
                <a:gd name="connsiteX10" fmla="*/ 1050131 w 1054894"/>
                <a:gd name="connsiteY10" fmla="*/ 9525 h 781050"/>
                <a:gd name="connsiteX11" fmla="*/ 1040606 w 1054894"/>
                <a:gd name="connsiteY11" fmla="*/ 2382 h 781050"/>
                <a:gd name="connsiteX12" fmla="*/ 1009650 w 1054894"/>
                <a:gd name="connsiteY12" fmla="*/ 0 h 781050"/>
                <a:gd name="connsiteX13" fmla="*/ 978694 w 1054894"/>
                <a:gd name="connsiteY13" fmla="*/ 7144 h 781050"/>
                <a:gd name="connsiteX14" fmla="*/ 800100 w 1054894"/>
                <a:gd name="connsiteY14" fmla="*/ 80963 h 781050"/>
                <a:gd name="connsiteX15" fmla="*/ 500062 w 1054894"/>
                <a:gd name="connsiteY15" fmla="*/ 209550 h 781050"/>
                <a:gd name="connsiteX16" fmla="*/ 288131 w 1054894"/>
                <a:gd name="connsiteY16" fmla="*/ 297657 h 781050"/>
                <a:gd name="connsiteX17" fmla="*/ 176212 w 1054894"/>
                <a:gd name="connsiteY17" fmla="*/ 342900 h 781050"/>
                <a:gd name="connsiteX18" fmla="*/ 133350 w 1054894"/>
                <a:gd name="connsiteY18" fmla="*/ 361950 h 781050"/>
                <a:gd name="connsiteX19" fmla="*/ 111919 w 1054894"/>
                <a:gd name="connsiteY19" fmla="*/ 371475 h 781050"/>
                <a:gd name="connsiteX20" fmla="*/ 95250 w 1054894"/>
                <a:gd name="connsiteY20" fmla="*/ 378619 h 781050"/>
                <a:gd name="connsiteX21" fmla="*/ 73819 w 1054894"/>
                <a:gd name="connsiteY21" fmla="*/ 381000 h 781050"/>
                <a:gd name="connsiteX22" fmla="*/ 47625 w 1054894"/>
                <a:gd name="connsiteY22" fmla="*/ 373857 h 781050"/>
                <a:gd name="connsiteX23" fmla="*/ 28575 w 1054894"/>
                <a:gd name="connsiteY23" fmla="*/ 357188 h 781050"/>
                <a:gd name="connsiteX24" fmla="*/ 19050 w 1054894"/>
                <a:gd name="connsiteY24" fmla="*/ 338138 h 781050"/>
                <a:gd name="connsiteX0" fmla="*/ 40481 w 1035844"/>
                <a:gd name="connsiteY0" fmla="*/ 695325 h 695325"/>
                <a:gd name="connsiteX1" fmla="*/ 64294 w 1035844"/>
                <a:gd name="connsiteY1" fmla="*/ 676275 h 695325"/>
                <a:gd name="connsiteX2" fmla="*/ 290512 w 1035844"/>
                <a:gd name="connsiteY2" fmla="*/ 528638 h 695325"/>
                <a:gd name="connsiteX3" fmla="*/ 569119 w 1035844"/>
                <a:gd name="connsiteY3" fmla="*/ 347663 h 695325"/>
                <a:gd name="connsiteX4" fmla="*/ 828675 w 1035844"/>
                <a:gd name="connsiteY4" fmla="*/ 178594 h 695325"/>
                <a:gd name="connsiteX5" fmla="*/ 988219 w 1035844"/>
                <a:gd name="connsiteY5" fmla="*/ 76200 h 695325"/>
                <a:gd name="connsiteX6" fmla="*/ 1016794 w 1035844"/>
                <a:gd name="connsiteY6" fmla="*/ 57150 h 695325"/>
                <a:gd name="connsiteX7" fmla="*/ 1033462 w 1035844"/>
                <a:gd name="connsiteY7" fmla="*/ 33338 h 695325"/>
                <a:gd name="connsiteX8" fmla="*/ 1035844 w 1035844"/>
                <a:gd name="connsiteY8" fmla="*/ 19050 h 695325"/>
                <a:gd name="connsiteX9" fmla="*/ 1031081 w 1035844"/>
                <a:gd name="connsiteY9" fmla="*/ 9525 h 695325"/>
                <a:gd name="connsiteX10" fmla="*/ 1021556 w 1035844"/>
                <a:gd name="connsiteY10" fmla="*/ 2382 h 695325"/>
                <a:gd name="connsiteX11" fmla="*/ 990600 w 1035844"/>
                <a:gd name="connsiteY11" fmla="*/ 0 h 695325"/>
                <a:gd name="connsiteX12" fmla="*/ 959644 w 1035844"/>
                <a:gd name="connsiteY12" fmla="*/ 7144 h 695325"/>
                <a:gd name="connsiteX13" fmla="*/ 781050 w 1035844"/>
                <a:gd name="connsiteY13" fmla="*/ 80963 h 695325"/>
                <a:gd name="connsiteX14" fmla="*/ 481012 w 1035844"/>
                <a:gd name="connsiteY14" fmla="*/ 209550 h 695325"/>
                <a:gd name="connsiteX15" fmla="*/ 269081 w 1035844"/>
                <a:gd name="connsiteY15" fmla="*/ 297657 h 695325"/>
                <a:gd name="connsiteX16" fmla="*/ 157162 w 1035844"/>
                <a:gd name="connsiteY16" fmla="*/ 342900 h 695325"/>
                <a:gd name="connsiteX17" fmla="*/ 114300 w 1035844"/>
                <a:gd name="connsiteY17" fmla="*/ 361950 h 695325"/>
                <a:gd name="connsiteX18" fmla="*/ 92869 w 1035844"/>
                <a:gd name="connsiteY18" fmla="*/ 371475 h 695325"/>
                <a:gd name="connsiteX19" fmla="*/ 76200 w 1035844"/>
                <a:gd name="connsiteY19" fmla="*/ 378619 h 695325"/>
                <a:gd name="connsiteX20" fmla="*/ 54769 w 1035844"/>
                <a:gd name="connsiteY20" fmla="*/ 381000 h 695325"/>
                <a:gd name="connsiteX21" fmla="*/ 28575 w 1035844"/>
                <a:gd name="connsiteY21" fmla="*/ 373857 h 695325"/>
                <a:gd name="connsiteX22" fmla="*/ 9525 w 1035844"/>
                <a:gd name="connsiteY22" fmla="*/ 357188 h 695325"/>
                <a:gd name="connsiteX23" fmla="*/ 0 w 1035844"/>
                <a:gd name="connsiteY23" fmla="*/ 338138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35844" h="695325">
                  <a:moveTo>
                    <a:pt x="40481" y="695325"/>
                  </a:moveTo>
                  <a:lnTo>
                    <a:pt x="64294" y="676275"/>
                  </a:lnTo>
                  <a:lnTo>
                    <a:pt x="290512" y="528638"/>
                  </a:lnTo>
                  <a:lnTo>
                    <a:pt x="569119" y="347663"/>
                  </a:lnTo>
                  <a:lnTo>
                    <a:pt x="828675" y="178594"/>
                  </a:lnTo>
                  <a:lnTo>
                    <a:pt x="988219" y="76200"/>
                  </a:lnTo>
                  <a:lnTo>
                    <a:pt x="1016794" y="57150"/>
                  </a:lnTo>
                  <a:lnTo>
                    <a:pt x="1033462" y="33338"/>
                  </a:lnTo>
                  <a:lnTo>
                    <a:pt x="1035844" y="19050"/>
                  </a:lnTo>
                  <a:lnTo>
                    <a:pt x="1031081" y="9525"/>
                  </a:lnTo>
                  <a:lnTo>
                    <a:pt x="1021556" y="2382"/>
                  </a:lnTo>
                  <a:lnTo>
                    <a:pt x="990600" y="0"/>
                  </a:lnTo>
                  <a:lnTo>
                    <a:pt x="959644" y="7144"/>
                  </a:lnTo>
                  <a:lnTo>
                    <a:pt x="781050" y="80963"/>
                  </a:lnTo>
                  <a:lnTo>
                    <a:pt x="481012" y="209550"/>
                  </a:lnTo>
                  <a:lnTo>
                    <a:pt x="269081" y="297657"/>
                  </a:lnTo>
                  <a:lnTo>
                    <a:pt x="157162" y="342900"/>
                  </a:lnTo>
                  <a:lnTo>
                    <a:pt x="114300" y="361950"/>
                  </a:lnTo>
                  <a:lnTo>
                    <a:pt x="92869" y="371475"/>
                  </a:lnTo>
                  <a:lnTo>
                    <a:pt x="76200" y="378619"/>
                  </a:lnTo>
                  <a:lnTo>
                    <a:pt x="54769" y="381000"/>
                  </a:lnTo>
                  <a:lnTo>
                    <a:pt x="28575" y="373857"/>
                  </a:lnTo>
                  <a:lnTo>
                    <a:pt x="9525" y="357188"/>
                  </a:lnTo>
                  <a:lnTo>
                    <a:pt x="0" y="338138"/>
                  </a:lnTo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53">
              <a:extLst>
                <a:ext uri="{FF2B5EF4-FFF2-40B4-BE49-F238E27FC236}">
                  <a16:creationId xmlns:a16="http://schemas.microsoft.com/office/drawing/2014/main" id="{2592E9FB-95E5-43CA-A7B2-95055973EDE5}"/>
                </a:ext>
              </a:extLst>
            </p:cNvPr>
            <p:cNvSpPr/>
            <p:nvPr/>
          </p:nvSpPr>
          <p:spPr>
            <a:xfrm>
              <a:off x="5878514" y="4611688"/>
              <a:ext cx="2530475" cy="1250950"/>
            </a:xfrm>
            <a:custGeom>
              <a:avLst/>
              <a:gdLst>
                <a:gd name="connsiteX0" fmla="*/ 942975 w 2528888"/>
                <a:gd name="connsiteY0" fmla="*/ 502444 h 1250157"/>
                <a:gd name="connsiteX1" fmla="*/ 862013 w 2528888"/>
                <a:gd name="connsiteY1" fmla="*/ 447675 h 1250157"/>
                <a:gd name="connsiteX2" fmla="*/ 742950 w 2528888"/>
                <a:gd name="connsiteY2" fmla="*/ 366713 h 1250157"/>
                <a:gd name="connsiteX3" fmla="*/ 683419 w 2528888"/>
                <a:gd name="connsiteY3" fmla="*/ 323850 h 1250157"/>
                <a:gd name="connsiteX4" fmla="*/ 619125 w 2528888"/>
                <a:gd name="connsiteY4" fmla="*/ 276225 h 1250157"/>
                <a:gd name="connsiteX5" fmla="*/ 535782 w 2528888"/>
                <a:gd name="connsiteY5" fmla="*/ 214313 h 1250157"/>
                <a:gd name="connsiteX6" fmla="*/ 457200 w 2528888"/>
                <a:gd name="connsiteY6" fmla="*/ 159544 h 1250157"/>
                <a:gd name="connsiteX7" fmla="*/ 381000 w 2528888"/>
                <a:gd name="connsiteY7" fmla="*/ 114300 h 1250157"/>
                <a:gd name="connsiteX8" fmla="*/ 328613 w 2528888"/>
                <a:gd name="connsiteY8" fmla="*/ 85725 h 1250157"/>
                <a:gd name="connsiteX9" fmla="*/ 269082 w 2528888"/>
                <a:gd name="connsiteY9" fmla="*/ 54769 h 1250157"/>
                <a:gd name="connsiteX10" fmla="*/ 195263 w 2528888"/>
                <a:gd name="connsiteY10" fmla="*/ 26194 h 1250157"/>
                <a:gd name="connsiteX11" fmla="*/ 147638 w 2528888"/>
                <a:gd name="connsiteY11" fmla="*/ 11907 h 1250157"/>
                <a:gd name="connsiteX12" fmla="*/ 102394 w 2528888"/>
                <a:gd name="connsiteY12" fmla="*/ 4763 h 1250157"/>
                <a:gd name="connsiteX13" fmla="*/ 61913 w 2528888"/>
                <a:gd name="connsiteY13" fmla="*/ 0 h 1250157"/>
                <a:gd name="connsiteX14" fmla="*/ 40482 w 2528888"/>
                <a:gd name="connsiteY14" fmla="*/ 4763 h 1250157"/>
                <a:gd name="connsiteX15" fmla="*/ 19050 w 2528888"/>
                <a:gd name="connsiteY15" fmla="*/ 14288 h 1250157"/>
                <a:gd name="connsiteX16" fmla="*/ 19050 w 2528888"/>
                <a:gd name="connsiteY16" fmla="*/ 14288 h 1250157"/>
                <a:gd name="connsiteX17" fmla="*/ 4763 w 2528888"/>
                <a:gd name="connsiteY17" fmla="*/ 26194 h 1250157"/>
                <a:gd name="connsiteX18" fmla="*/ 0 w 2528888"/>
                <a:gd name="connsiteY18" fmla="*/ 45244 h 1250157"/>
                <a:gd name="connsiteX19" fmla="*/ 9525 w 2528888"/>
                <a:gd name="connsiteY19" fmla="*/ 64294 h 1250157"/>
                <a:gd name="connsiteX20" fmla="*/ 30957 w 2528888"/>
                <a:gd name="connsiteY20" fmla="*/ 80963 h 1250157"/>
                <a:gd name="connsiteX21" fmla="*/ 59532 w 2528888"/>
                <a:gd name="connsiteY21" fmla="*/ 90488 h 1250157"/>
                <a:gd name="connsiteX22" fmla="*/ 80963 w 2528888"/>
                <a:gd name="connsiteY22" fmla="*/ 92869 h 1250157"/>
                <a:gd name="connsiteX23" fmla="*/ 123825 w 2528888"/>
                <a:gd name="connsiteY23" fmla="*/ 100013 h 1250157"/>
                <a:gd name="connsiteX24" fmla="*/ 169069 w 2528888"/>
                <a:gd name="connsiteY24" fmla="*/ 116682 h 1250157"/>
                <a:gd name="connsiteX25" fmla="*/ 228600 w 2528888"/>
                <a:gd name="connsiteY25" fmla="*/ 142875 h 1250157"/>
                <a:gd name="connsiteX26" fmla="*/ 314325 w 2528888"/>
                <a:gd name="connsiteY26" fmla="*/ 190500 h 1250157"/>
                <a:gd name="connsiteX27" fmla="*/ 388144 w 2528888"/>
                <a:gd name="connsiteY27" fmla="*/ 240507 h 1250157"/>
                <a:gd name="connsiteX28" fmla="*/ 473869 w 2528888"/>
                <a:gd name="connsiteY28" fmla="*/ 302419 h 1250157"/>
                <a:gd name="connsiteX29" fmla="*/ 540544 w 2528888"/>
                <a:gd name="connsiteY29" fmla="*/ 354807 h 1250157"/>
                <a:gd name="connsiteX30" fmla="*/ 616744 w 2528888"/>
                <a:gd name="connsiteY30" fmla="*/ 416719 h 1250157"/>
                <a:gd name="connsiteX31" fmla="*/ 690563 w 2528888"/>
                <a:gd name="connsiteY31" fmla="*/ 481013 h 1250157"/>
                <a:gd name="connsiteX32" fmla="*/ 802482 w 2528888"/>
                <a:gd name="connsiteY32" fmla="*/ 581025 h 1250157"/>
                <a:gd name="connsiteX33" fmla="*/ 912019 w 2528888"/>
                <a:gd name="connsiteY33" fmla="*/ 683419 h 1250157"/>
                <a:gd name="connsiteX34" fmla="*/ 1016794 w 2528888"/>
                <a:gd name="connsiteY34" fmla="*/ 781050 h 1250157"/>
                <a:gd name="connsiteX35" fmla="*/ 1150144 w 2528888"/>
                <a:gd name="connsiteY35" fmla="*/ 904875 h 1250157"/>
                <a:gd name="connsiteX36" fmla="*/ 1243013 w 2528888"/>
                <a:gd name="connsiteY36" fmla="*/ 995363 h 1250157"/>
                <a:gd name="connsiteX37" fmla="*/ 1331119 w 2528888"/>
                <a:gd name="connsiteY37" fmla="*/ 1078707 h 1250157"/>
                <a:gd name="connsiteX38" fmla="*/ 1431132 w 2528888"/>
                <a:gd name="connsiteY38" fmla="*/ 1176338 h 1250157"/>
                <a:gd name="connsiteX39" fmla="*/ 1469232 w 2528888"/>
                <a:gd name="connsiteY39" fmla="*/ 1209675 h 1250157"/>
                <a:gd name="connsiteX40" fmla="*/ 1509713 w 2528888"/>
                <a:gd name="connsiteY40" fmla="*/ 1228725 h 1250157"/>
                <a:gd name="connsiteX41" fmla="*/ 1547813 w 2528888"/>
                <a:gd name="connsiteY41" fmla="*/ 1240632 h 1250157"/>
                <a:gd name="connsiteX42" fmla="*/ 1593057 w 2528888"/>
                <a:gd name="connsiteY42" fmla="*/ 1247775 h 1250157"/>
                <a:gd name="connsiteX43" fmla="*/ 1697832 w 2528888"/>
                <a:gd name="connsiteY43" fmla="*/ 1250157 h 1250157"/>
                <a:gd name="connsiteX44" fmla="*/ 1933575 w 2528888"/>
                <a:gd name="connsiteY44" fmla="*/ 1250157 h 1250157"/>
                <a:gd name="connsiteX45" fmla="*/ 2224088 w 2528888"/>
                <a:gd name="connsiteY45" fmla="*/ 1250157 h 1250157"/>
                <a:gd name="connsiteX46" fmla="*/ 2459832 w 2528888"/>
                <a:gd name="connsiteY46" fmla="*/ 1250157 h 1250157"/>
                <a:gd name="connsiteX47" fmla="*/ 2490788 w 2528888"/>
                <a:gd name="connsiteY47" fmla="*/ 1240632 h 1250157"/>
                <a:gd name="connsiteX48" fmla="*/ 2519363 w 2528888"/>
                <a:gd name="connsiteY48" fmla="*/ 1221582 h 1250157"/>
                <a:gd name="connsiteX49" fmla="*/ 2528888 w 2528888"/>
                <a:gd name="connsiteY49" fmla="*/ 1204913 h 1250157"/>
                <a:gd name="connsiteX50" fmla="*/ 2528888 w 2528888"/>
                <a:gd name="connsiteY50" fmla="*/ 1193007 h 1250157"/>
                <a:gd name="connsiteX51" fmla="*/ 2524125 w 2528888"/>
                <a:gd name="connsiteY51" fmla="*/ 1185863 h 1250157"/>
                <a:gd name="connsiteX52" fmla="*/ 2507457 w 2528888"/>
                <a:gd name="connsiteY52" fmla="*/ 1171575 h 1250157"/>
                <a:gd name="connsiteX53" fmla="*/ 2483644 w 2528888"/>
                <a:gd name="connsiteY53" fmla="*/ 1162050 h 1250157"/>
                <a:gd name="connsiteX54" fmla="*/ 2347913 w 2528888"/>
                <a:gd name="connsiteY54" fmla="*/ 1128713 h 1250157"/>
                <a:gd name="connsiteX55" fmla="*/ 2174082 w 2528888"/>
                <a:gd name="connsiteY55" fmla="*/ 1081088 h 1250157"/>
                <a:gd name="connsiteX56" fmla="*/ 1997869 w 2528888"/>
                <a:gd name="connsiteY56" fmla="*/ 1031082 h 1250157"/>
                <a:gd name="connsiteX57" fmla="*/ 1804988 w 2528888"/>
                <a:gd name="connsiteY57" fmla="*/ 973932 h 1250157"/>
                <a:gd name="connsiteX58" fmla="*/ 1683544 w 2528888"/>
                <a:gd name="connsiteY58" fmla="*/ 933450 h 1250157"/>
                <a:gd name="connsiteX59" fmla="*/ 1602582 w 2528888"/>
                <a:gd name="connsiteY59" fmla="*/ 900113 h 1250157"/>
                <a:gd name="connsiteX60" fmla="*/ 1483519 w 2528888"/>
                <a:gd name="connsiteY60" fmla="*/ 840582 h 1250157"/>
                <a:gd name="connsiteX61" fmla="*/ 1366838 w 2528888"/>
                <a:gd name="connsiteY61" fmla="*/ 773907 h 1250157"/>
                <a:gd name="connsiteX62" fmla="*/ 1204913 w 2528888"/>
                <a:gd name="connsiteY62" fmla="*/ 673894 h 1250157"/>
                <a:gd name="connsiteX63" fmla="*/ 942975 w 2528888"/>
                <a:gd name="connsiteY63" fmla="*/ 502444 h 12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528888" h="1250157">
                  <a:moveTo>
                    <a:pt x="942975" y="502444"/>
                  </a:moveTo>
                  <a:lnTo>
                    <a:pt x="862013" y="447675"/>
                  </a:lnTo>
                  <a:lnTo>
                    <a:pt x="742950" y="366713"/>
                  </a:lnTo>
                  <a:lnTo>
                    <a:pt x="683419" y="323850"/>
                  </a:lnTo>
                  <a:lnTo>
                    <a:pt x="619125" y="276225"/>
                  </a:lnTo>
                  <a:lnTo>
                    <a:pt x="535782" y="214313"/>
                  </a:lnTo>
                  <a:lnTo>
                    <a:pt x="457200" y="159544"/>
                  </a:lnTo>
                  <a:lnTo>
                    <a:pt x="381000" y="114300"/>
                  </a:lnTo>
                  <a:lnTo>
                    <a:pt x="328613" y="85725"/>
                  </a:lnTo>
                  <a:lnTo>
                    <a:pt x="269082" y="54769"/>
                  </a:lnTo>
                  <a:lnTo>
                    <a:pt x="195263" y="26194"/>
                  </a:lnTo>
                  <a:lnTo>
                    <a:pt x="147638" y="11907"/>
                  </a:lnTo>
                  <a:lnTo>
                    <a:pt x="102394" y="4763"/>
                  </a:lnTo>
                  <a:lnTo>
                    <a:pt x="61913" y="0"/>
                  </a:lnTo>
                  <a:lnTo>
                    <a:pt x="40482" y="4763"/>
                  </a:lnTo>
                  <a:lnTo>
                    <a:pt x="19050" y="14288"/>
                  </a:lnTo>
                  <a:lnTo>
                    <a:pt x="19050" y="14288"/>
                  </a:lnTo>
                  <a:lnTo>
                    <a:pt x="4763" y="26194"/>
                  </a:lnTo>
                  <a:lnTo>
                    <a:pt x="0" y="45244"/>
                  </a:lnTo>
                  <a:lnTo>
                    <a:pt x="9525" y="64294"/>
                  </a:lnTo>
                  <a:lnTo>
                    <a:pt x="30957" y="80963"/>
                  </a:lnTo>
                  <a:lnTo>
                    <a:pt x="59532" y="90488"/>
                  </a:lnTo>
                  <a:lnTo>
                    <a:pt x="80963" y="92869"/>
                  </a:lnTo>
                  <a:lnTo>
                    <a:pt x="123825" y="100013"/>
                  </a:lnTo>
                  <a:lnTo>
                    <a:pt x="169069" y="116682"/>
                  </a:lnTo>
                  <a:lnTo>
                    <a:pt x="228600" y="142875"/>
                  </a:lnTo>
                  <a:lnTo>
                    <a:pt x="314325" y="190500"/>
                  </a:lnTo>
                  <a:lnTo>
                    <a:pt x="388144" y="240507"/>
                  </a:lnTo>
                  <a:lnTo>
                    <a:pt x="473869" y="302419"/>
                  </a:lnTo>
                  <a:lnTo>
                    <a:pt x="540544" y="354807"/>
                  </a:lnTo>
                  <a:lnTo>
                    <a:pt x="616744" y="416719"/>
                  </a:lnTo>
                  <a:lnTo>
                    <a:pt x="690563" y="481013"/>
                  </a:lnTo>
                  <a:lnTo>
                    <a:pt x="802482" y="581025"/>
                  </a:lnTo>
                  <a:lnTo>
                    <a:pt x="912019" y="683419"/>
                  </a:lnTo>
                  <a:lnTo>
                    <a:pt x="1016794" y="781050"/>
                  </a:lnTo>
                  <a:lnTo>
                    <a:pt x="1150144" y="904875"/>
                  </a:lnTo>
                  <a:lnTo>
                    <a:pt x="1243013" y="995363"/>
                  </a:lnTo>
                  <a:lnTo>
                    <a:pt x="1331119" y="1078707"/>
                  </a:lnTo>
                  <a:lnTo>
                    <a:pt x="1431132" y="1176338"/>
                  </a:lnTo>
                  <a:lnTo>
                    <a:pt x="1469232" y="1209675"/>
                  </a:lnTo>
                  <a:lnTo>
                    <a:pt x="1509713" y="1228725"/>
                  </a:lnTo>
                  <a:lnTo>
                    <a:pt x="1547813" y="1240632"/>
                  </a:lnTo>
                  <a:lnTo>
                    <a:pt x="1593057" y="1247775"/>
                  </a:lnTo>
                  <a:lnTo>
                    <a:pt x="1697832" y="1250157"/>
                  </a:lnTo>
                  <a:lnTo>
                    <a:pt x="1933575" y="1250157"/>
                  </a:lnTo>
                  <a:lnTo>
                    <a:pt x="2224088" y="1250157"/>
                  </a:lnTo>
                  <a:lnTo>
                    <a:pt x="2459832" y="1250157"/>
                  </a:lnTo>
                  <a:lnTo>
                    <a:pt x="2490788" y="1240632"/>
                  </a:lnTo>
                  <a:lnTo>
                    <a:pt x="2519363" y="1221582"/>
                  </a:lnTo>
                  <a:lnTo>
                    <a:pt x="2528888" y="1204913"/>
                  </a:lnTo>
                  <a:lnTo>
                    <a:pt x="2528888" y="1193007"/>
                  </a:lnTo>
                  <a:lnTo>
                    <a:pt x="2524125" y="1185863"/>
                  </a:lnTo>
                  <a:lnTo>
                    <a:pt x="2507457" y="1171575"/>
                  </a:lnTo>
                  <a:lnTo>
                    <a:pt x="2483644" y="1162050"/>
                  </a:lnTo>
                  <a:lnTo>
                    <a:pt x="2347913" y="1128713"/>
                  </a:lnTo>
                  <a:lnTo>
                    <a:pt x="2174082" y="1081088"/>
                  </a:lnTo>
                  <a:lnTo>
                    <a:pt x="1997869" y="1031082"/>
                  </a:lnTo>
                  <a:lnTo>
                    <a:pt x="1804988" y="973932"/>
                  </a:lnTo>
                  <a:lnTo>
                    <a:pt x="1683544" y="933450"/>
                  </a:lnTo>
                  <a:lnTo>
                    <a:pt x="1602582" y="900113"/>
                  </a:lnTo>
                  <a:lnTo>
                    <a:pt x="1483519" y="840582"/>
                  </a:lnTo>
                  <a:lnTo>
                    <a:pt x="1366838" y="773907"/>
                  </a:lnTo>
                  <a:lnTo>
                    <a:pt x="1204913" y="673894"/>
                  </a:lnTo>
                  <a:lnTo>
                    <a:pt x="942975" y="5024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87015303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A52E11E5-2C66-4DA2-A59B-5E03DDF104CB}"/>
              </a:ext>
            </a:extLst>
          </p:cNvPr>
          <p:cNvSpPr/>
          <p:nvPr/>
        </p:nvSpPr>
        <p:spPr>
          <a:xfrm>
            <a:off x="4713289" y="1392238"/>
            <a:ext cx="800100" cy="1006833"/>
          </a:xfrm>
          <a:custGeom>
            <a:avLst/>
            <a:gdLst>
              <a:gd name="connsiteX0" fmla="*/ 354806 w 800100"/>
              <a:gd name="connsiteY0" fmla="*/ 728663 h 1033463"/>
              <a:gd name="connsiteX1" fmla="*/ 90487 w 800100"/>
              <a:gd name="connsiteY1" fmla="*/ 1007269 h 1033463"/>
              <a:gd name="connsiteX2" fmla="*/ 0 w 800100"/>
              <a:gd name="connsiteY2" fmla="*/ 1033463 h 1033463"/>
              <a:gd name="connsiteX3" fmla="*/ 83344 w 800100"/>
              <a:gd name="connsiteY3" fmla="*/ 878682 h 1033463"/>
              <a:gd name="connsiteX4" fmla="*/ 211931 w 800100"/>
              <a:gd name="connsiteY4" fmla="*/ 652463 h 1033463"/>
              <a:gd name="connsiteX5" fmla="*/ 311944 w 800100"/>
              <a:gd name="connsiteY5" fmla="*/ 476250 h 1033463"/>
              <a:gd name="connsiteX6" fmla="*/ 342900 w 800100"/>
              <a:gd name="connsiteY6" fmla="*/ 416719 h 1033463"/>
              <a:gd name="connsiteX7" fmla="*/ 366712 w 800100"/>
              <a:gd name="connsiteY7" fmla="*/ 361950 h 1033463"/>
              <a:gd name="connsiteX8" fmla="*/ 381000 w 800100"/>
              <a:gd name="connsiteY8" fmla="*/ 309563 h 1033463"/>
              <a:gd name="connsiteX9" fmla="*/ 388144 w 800100"/>
              <a:gd name="connsiteY9" fmla="*/ 259557 h 1033463"/>
              <a:gd name="connsiteX10" fmla="*/ 390525 w 800100"/>
              <a:gd name="connsiteY10" fmla="*/ 223838 h 1033463"/>
              <a:gd name="connsiteX11" fmla="*/ 390525 w 800100"/>
              <a:gd name="connsiteY11" fmla="*/ 183357 h 1033463"/>
              <a:gd name="connsiteX12" fmla="*/ 383381 w 800100"/>
              <a:gd name="connsiteY12" fmla="*/ 138113 h 1033463"/>
              <a:gd name="connsiteX13" fmla="*/ 371475 w 800100"/>
              <a:gd name="connsiteY13" fmla="*/ 116682 h 1033463"/>
              <a:gd name="connsiteX14" fmla="*/ 347662 w 800100"/>
              <a:gd name="connsiteY14" fmla="*/ 90488 h 1033463"/>
              <a:gd name="connsiteX15" fmla="*/ 311944 w 800100"/>
              <a:gd name="connsiteY15" fmla="*/ 61913 h 1033463"/>
              <a:gd name="connsiteX16" fmla="*/ 292894 w 800100"/>
              <a:gd name="connsiteY16" fmla="*/ 45244 h 1033463"/>
              <a:gd name="connsiteX17" fmla="*/ 288131 w 800100"/>
              <a:gd name="connsiteY17" fmla="*/ 33338 h 1033463"/>
              <a:gd name="connsiteX18" fmla="*/ 288131 w 800100"/>
              <a:gd name="connsiteY18" fmla="*/ 23813 h 1033463"/>
              <a:gd name="connsiteX19" fmla="*/ 295275 w 800100"/>
              <a:gd name="connsiteY19" fmla="*/ 11907 h 1033463"/>
              <a:gd name="connsiteX20" fmla="*/ 319087 w 800100"/>
              <a:gd name="connsiteY20" fmla="*/ 0 h 1033463"/>
              <a:gd name="connsiteX21" fmla="*/ 364331 w 800100"/>
              <a:gd name="connsiteY21" fmla="*/ 0 h 1033463"/>
              <a:gd name="connsiteX22" fmla="*/ 421481 w 800100"/>
              <a:gd name="connsiteY22" fmla="*/ 9525 h 1033463"/>
              <a:gd name="connsiteX23" fmla="*/ 471487 w 800100"/>
              <a:gd name="connsiteY23" fmla="*/ 28575 h 1033463"/>
              <a:gd name="connsiteX24" fmla="*/ 542925 w 800100"/>
              <a:gd name="connsiteY24" fmla="*/ 61913 h 1033463"/>
              <a:gd name="connsiteX25" fmla="*/ 619125 w 800100"/>
              <a:gd name="connsiteY25" fmla="*/ 119063 h 1033463"/>
              <a:gd name="connsiteX26" fmla="*/ 692944 w 800100"/>
              <a:gd name="connsiteY26" fmla="*/ 176213 h 1033463"/>
              <a:gd name="connsiteX27" fmla="*/ 754856 w 800100"/>
              <a:gd name="connsiteY27" fmla="*/ 226219 h 1033463"/>
              <a:gd name="connsiteX28" fmla="*/ 776287 w 800100"/>
              <a:gd name="connsiteY28" fmla="*/ 250032 h 1033463"/>
              <a:gd name="connsiteX29" fmla="*/ 790575 w 800100"/>
              <a:gd name="connsiteY29" fmla="*/ 271463 h 1033463"/>
              <a:gd name="connsiteX30" fmla="*/ 797719 w 800100"/>
              <a:gd name="connsiteY30" fmla="*/ 292894 h 1033463"/>
              <a:gd name="connsiteX31" fmla="*/ 800100 w 800100"/>
              <a:gd name="connsiteY31" fmla="*/ 323850 h 1033463"/>
              <a:gd name="connsiteX32" fmla="*/ 790575 w 800100"/>
              <a:gd name="connsiteY32" fmla="*/ 342900 h 1033463"/>
              <a:gd name="connsiteX33" fmla="*/ 754856 w 800100"/>
              <a:gd name="connsiteY33" fmla="*/ 359569 h 1033463"/>
              <a:gd name="connsiteX34" fmla="*/ 711994 w 800100"/>
              <a:gd name="connsiteY34" fmla="*/ 371475 h 1033463"/>
              <a:gd name="connsiteX35" fmla="*/ 676275 w 800100"/>
              <a:gd name="connsiteY35" fmla="*/ 392907 h 1033463"/>
              <a:gd name="connsiteX36" fmla="*/ 621506 w 800100"/>
              <a:gd name="connsiteY36" fmla="*/ 440532 h 1033463"/>
              <a:gd name="connsiteX37" fmla="*/ 526256 w 800100"/>
              <a:gd name="connsiteY37" fmla="*/ 554832 h 1033463"/>
              <a:gd name="connsiteX38" fmla="*/ 354806 w 800100"/>
              <a:gd name="connsiteY38" fmla="*/ 728663 h 1033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800100" h="1033463">
                <a:moveTo>
                  <a:pt x="354806" y="728663"/>
                </a:moveTo>
                <a:lnTo>
                  <a:pt x="90487" y="1007269"/>
                </a:lnTo>
                <a:lnTo>
                  <a:pt x="0" y="1033463"/>
                </a:lnTo>
                <a:lnTo>
                  <a:pt x="83344" y="878682"/>
                </a:lnTo>
                <a:lnTo>
                  <a:pt x="211931" y="652463"/>
                </a:lnTo>
                <a:lnTo>
                  <a:pt x="311944" y="476250"/>
                </a:lnTo>
                <a:lnTo>
                  <a:pt x="342900" y="416719"/>
                </a:lnTo>
                <a:lnTo>
                  <a:pt x="366712" y="361950"/>
                </a:lnTo>
                <a:lnTo>
                  <a:pt x="381000" y="309563"/>
                </a:lnTo>
                <a:lnTo>
                  <a:pt x="388144" y="259557"/>
                </a:lnTo>
                <a:lnTo>
                  <a:pt x="390525" y="223838"/>
                </a:lnTo>
                <a:lnTo>
                  <a:pt x="390525" y="183357"/>
                </a:lnTo>
                <a:lnTo>
                  <a:pt x="383381" y="138113"/>
                </a:lnTo>
                <a:lnTo>
                  <a:pt x="371475" y="116682"/>
                </a:lnTo>
                <a:lnTo>
                  <a:pt x="347662" y="90488"/>
                </a:lnTo>
                <a:lnTo>
                  <a:pt x="311944" y="61913"/>
                </a:lnTo>
                <a:lnTo>
                  <a:pt x="292894" y="45244"/>
                </a:lnTo>
                <a:lnTo>
                  <a:pt x="288131" y="33338"/>
                </a:lnTo>
                <a:lnTo>
                  <a:pt x="288131" y="23813"/>
                </a:lnTo>
                <a:lnTo>
                  <a:pt x="295275" y="11907"/>
                </a:lnTo>
                <a:lnTo>
                  <a:pt x="319087" y="0"/>
                </a:lnTo>
                <a:lnTo>
                  <a:pt x="364331" y="0"/>
                </a:lnTo>
                <a:lnTo>
                  <a:pt x="421481" y="9525"/>
                </a:lnTo>
                <a:lnTo>
                  <a:pt x="471487" y="28575"/>
                </a:lnTo>
                <a:lnTo>
                  <a:pt x="542925" y="61913"/>
                </a:lnTo>
                <a:lnTo>
                  <a:pt x="619125" y="119063"/>
                </a:lnTo>
                <a:lnTo>
                  <a:pt x="692944" y="176213"/>
                </a:lnTo>
                <a:lnTo>
                  <a:pt x="754856" y="226219"/>
                </a:lnTo>
                <a:lnTo>
                  <a:pt x="776287" y="250032"/>
                </a:lnTo>
                <a:lnTo>
                  <a:pt x="790575" y="271463"/>
                </a:lnTo>
                <a:lnTo>
                  <a:pt x="797719" y="292894"/>
                </a:lnTo>
                <a:lnTo>
                  <a:pt x="800100" y="323850"/>
                </a:lnTo>
                <a:lnTo>
                  <a:pt x="790575" y="342900"/>
                </a:lnTo>
                <a:lnTo>
                  <a:pt x="754856" y="359569"/>
                </a:lnTo>
                <a:lnTo>
                  <a:pt x="711994" y="371475"/>
                </a:lnTo>
                <a:lnTo>
                  <a:pt x="676275" y="392907"/>
                </a:lnTo>
                <a:lnTo>
                  <a:pt x="621506" y="440532"/>
                </a:lnTo>
                <a:lnTo>
                  <a:pt x="526256" y="554832"/>
                </a:lnTo>
                <a:lnTo>
                  <a:pt x="354806" y="72866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123A5311-75E7-4697-9CF0-2624B4F7D618}"/>
              </a:ext>
            </a:extLst>
          </p:cNvPr>
          <p:cNvSpPr/>
          <p:nvPr/>
        </p:nvSpPr>
        <p:spPr>
          <a:xfrm>
            <a:off x="4848225" y="2743201"/>
            <a:ext cx="419100" cy="608013"/>
          </a:xfrm>
          <a:custGeom>
            <a:avLst/>
            <a:gdLst>
              <a:gd name="connsiteX0" fmla="*/ 183356 w 419100"/>
              <a:gd name="connsiteY0" fmla="*/ 402431 h 607219"/>
              <a:gd name="connsiteX1" fmla="*/ 135731 w 419100"/>
              <a:gd name="connsiteY1" fmla="*/ 278606 h 607219"/>
              <a:gd name="connsiteX2" fmla="*/ 97631 w 419100"/>
              <a:gd name="connsiteY2" fmla="*/ 197644 h 607219"/>
              <a:gd name="connsiteX3" fmla="*/ 54769 w 419100"/>
              <a:gd name="connsiteY3" fmla="*/ 126206 h 607219"/>
              <a:gd name="connsiteX4" fmla="*/ 14288 w 419100"/>
              <a:gd name="connsiteY4" fmla="*/ 71438 h 607219"/>
              <a:gd name="connsiteX5" fmla="*/ 2381 w 419100"/>
              <a:gd name="connsiteY5" fmla="*/ 47625 h 607219"/>
              <a:gd name="connsiteX6" fmla="*/ 0 w 419100"/>
              <a:gd name="connsiteY6" fmla="*/ 33338 h 607219"/>
              <a:gd name="connsiteX7" fmla="*/ 0 w 419100"/>
              <a:gd name="connsiteY7" fmla="*/ 19050 h 607219"/>
              <a:gd name="connsiteX8" fmla="*/ 7144 w 419100"/>
              <a:gd name="connsiteY8" fmla="*/ 4763 h 607219"/>
              <a:gd name="connsiteX9" fmla="*/ 23813 w 419100"/>
              <a:gd name="connsiteY9" fmla="*/ 0 h 607219"/>
              <a:gd name="connsiteX10" fmla="*/ 59531 w 419100"/>
              <a:gd name="connsiteY10" fmla="*/ 14288 h 607219"/>
              <a:gd name="connsiteX11" fmla="*/ 121444 w 419100"/>
              <a:gd name="connsiteY11" fmla="*/ 52388 h 607219"/>
              <a:gd name="connsiteX12" fmla="*/ 176213 w 419100"/>
              <a:gd name="connsiteY12" fmla="*/ 88106 h 607219"/>
              <a:gd name="connsiteX13" fmla="*/ 230981 w 419100"/>
              <a:gd name="connsiteY13" fmla="*/ 135731 h 607219"/>
              <a:gd name="connsiteX14" fmla="*/ 283369 w 419100"/>
              <a:gd name="connsiteY14" fmla="*/ 188119 h 607219"/>
              <a:gd name="connsiteX15" fmla="*/ 333375 w 419100"/>
              <a:gd name="connsiteY15" fmla="*/ 257175 h 607219"/>
              <a:gd name="connsiteX16" fmla="*/ 369094 w 419100"/>
              <a:gd name="connsiteY16" fmla="*/ 323850 h 607219"/>
              <a:gd name="connsiteX17" fmla="*/ 392906 w 419100"/>
              <a:gd name="connsiteY17" fmla="*/ 378619 h 607219"/>
              <a:gd name="connsiteX18" fmla="*/ 409575 w 419100"/>
              <a:gd name="connsiteY18" fmla="*/ 426244 h 607219"/>
              <a:gd name="connsiteX19" fmla="*/ 419100 w 419100"/>
              <a:gd name="connsiteY19" fmla="*/ 469106 h 607219"/>
              <a:gd name="connsiteX20" fmla="*/ 419100 w 419100"/>
              <a:gd name="connsiteY20" fmla="*/ 511969 h 607219"/>
              <a:gd name="connsiteX21" fmla="*/ 411956 w 419100"/>
              <a:gd name="connsiteY21" fmla="*/ 552450 h 607219"/>
              <a:gd name="connsiteX22" fmla="*/ 402431 w 419100"/>
              <a:gd name="connsiteY22" fmla="*/ 576263 h 607219"/>
              <a:gd name="connsiteX23" fmla="*/ 385763 w 419100"/>
              <a:gd name="connsiteY23" fmla="*/ 590550 h 607219"/>
              <a:gd name="connsiteX24" fmla="*/ 354806 w 419100"/>
              <a:gd name="connsiteY24" fmla="*/ 604838 h 607219"/>
              <a:gd name="connsiteX25" fmla="*/ 330994 w 419100"/>
              <a:gd name="connsiteY25" fmla="*/ 607219 h 607219"/>
              <a:gd name="connsiteX26" fmla="*/ 307181 w 419100"/>
              <a:gd name="connsiteY26" fmla="*/ 607219 h 607219"/>
              <a:gd name="connsiteX27" fmla="*/ 283369 w 419100"/>
              <a:gd name="connsiteY27" fmla="*/ 595313 h 607219"/>
              <a:gd name="connsiteX28" fmla="*/ 254794 w 419100"/>
              <a:gd name="connsiteY28" fmla="*/ 571500 h 607219"/>
              <a:gd name="connsiteX29" fmla="*/ 233363 w 419100"/>
              <a:gd name="connsiteY29" fmla="*/ 547688 h 607219"/>
              <a:gd name="connsiteX30" fmla="*/ 214313 w 419100"/>
              <a:gd name="connsiteY30" fmla="*/ 511969 h 607219"/>
              <a:gd name="connsiteX31" fmla="*/ 183356 w 419100"/>
              <a:gd name="connsiteY31" fmla="*/ 402431 h 607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419100" h="607219">
                <a:moveTo>
                  <a:pt x="183356" y="402431"/>
                </a:moveTo>
                <a:lnTo>
                  <a:pt x="135731" y="278606"/>
                </a:lnTo>
                <a:lnTo>
                  <a:pt x="97631" y="197644"/>
                </a:lnTo>
                <a:lnTo>
                  <a:pt x="54769" y="126206"/>
                </a:lnTo>
                <a:lnTo>
                  <a:pt x="14288" y="71438"/>
                </a:lnTo>
                <a:lnTo>
                  <a:pt x="2381" y="47625"/>
                </a:lnTo>
                <a:lnTo>
                  <a:pt x="0" y="33338"/>
                </a:lnTo>
                <a:lnTo>
                  <a:pt x="0" y="19050"/>
                </a:lnTo>
                <a:lnTo>
                  <a:pt x="7144" y="4763"/>
                </a:lnTo>
                <a:lnTo>
                  <a:pt x="23813" y="0"/>
                </a:lnTo>
                <a:lnTo>
                  <a:pt x="59531" y="14288"/>
                </a:lnTo>
                <a:lnTo>
                  <a:pt x="121444" y="52388"/>
                </a:lnTo>
                <a:lnTo>
                  <a:pt x="176213" y="88106"/>
                </a:lnTo>
                <a:lnTo>
                  <a:pt x="230981" y="135731"/>
                </a:lnTo>
                <a:lnTo>
                  <a:pt x="283369" y="188119"/>
                </a:lnTo>
                <a:lnTo>
                  <a:pt x="333375" y="257175"/>
                </a:lnTo>
                <a:lnTo>
                  <a:pt x="369094" y="323850"/>
                </a:lnTo>
                <a:lnTo>
                  <a:pt x="392906" y="378619"/>
                </a:lnTo>
                <a:lnTo>
                  <a:pt x="409575" y="426244"/>
                </a:lnTo>
                <a:lnTo>
                  <a:pt x="419100" y="469106"/>
                </a:lnTo>
                <a:lnTo>
                  <a:pt x="419100" y="511969"/>
                </a:lnTo>
                <a:lnTo>
                  <a:pt x="411956" y="552450"/>
                </a:lnTo>
                <a:lnTo>
                  <a:pt x="402431" y="576263"/>
                </a:lnTo>
                <a:lnTo>
                  <a:pt x="385763" y="590550"/>
                </a:lnTo>
                <a:lnTo>
                  <a:pt x="354806" y="604838"/>
                </a:lnTo>
                <a:lnTo>
                  <a:pt x="330994" y="607219"/>
                </a:lnTo>
                <a:lnTo>
                  <a:pt x="307181" y="607219"/>
                </a:lnTo>
                <a:lnTo>
                  <a:pt x="283369" y="595313"/>
                </a:lnTo>
                <a:lnTo>
                  <a:pt x="254794" y="571500"/>
                </a:lnTo>
                <a:lnTo>
                  <a:pt x="233363" y="547688"/>
                </a:lnTo>
                <a:lnTo>
                  <a:pt x="214313" y="511969"/>
                </a:lnTo>
                <a:lnTo>
                  <a:pt x="183356" y="4024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6E543669-7E3D-47F8-BAA4-BDF9AD401DEA}"/>
              </a:ext>
            </a:extLst>
          </p:cNvPr>
          <p:cNvSpPr/>
          <p:nvPr/>
        </p:nvSpPr>
        <p:spPr>
          <a:xfrm>
            <a:off x="4875213" y="4021139"/>
            <a:ext cx="330200" cy="1057275"/>
          </a:xfrm>
          <a:custGeom>
            <a:avLst/>
            <a:gdLst>
              <a:gd name="connsiteX0" fmla="*/ 80962 w 330994"/>
              <a:gd name="connsiteY0" fmla="*/ 581025 h 1057275"/>
              <a:gd name="connsiteX1" fmla="*/ 97631 w 330994"/>
              <a:gd name="connsiteY1" fmla="*/ 354807 h 1057275"/>
              <a:gd name="connsiteX2" fmla="*/ 97631 w 330994"/>
              <a:gd name="connsiteY2" fmla="*/ 261938 h 1057275"/>
              <a:gd name="connsiteX3" fmla="*/ 88106 w 330994"/>
              <a:gd name="connsiteY3" fmla="*/ 202407 h 1057275"/>
              <a:gd name="connsiteX4" fmla="*/ 71437 w 330994"/>
              <a:gd name="connsiteY4" fmla="*/ 147638 h 1057275"/>
              <a:gd name="connsiteX5" fmla="*/ 30956 w 330994"/>
              <a:gd name="connsiteY5" fmla="*/ 80963 h 1057275"/>
              <a:gd name="connsiteX6" fmla="*/ 7144 w 330994"/>
              <a:gd name="connsiteY6" fmla="*/ 47625 h 1057275"/>
              <a:gd name="connsiteX7" fmla="*/ 0 w 330994"/>
              <a:gd name="connsiteY7" fmla="*/ 23813 h 1057275"/>
              <a:gd name="connsiteX8" fmla="*/ 7144 w 330994"/>
              <a:gd name="connsiteY8" fmla="*/ 7144 h 1057275"/>
              <a:gd name="connsiteX9" fmla="*/ 26194 w 330994"/>
              <a:gd name="connsiteY9" fmla="*/ 0 h 1057275"/>
              <a:gd name="connsiteX10" fmla="*/ 66675 w 330994"/>
              <a:gd name="connsiteY10" fmla="*/ 9525 h 1057275"/>
              <a:gd name="connsiteX11" fmla="*/ 166687 w 330994"/>
              <a:gd name="connsiteY11" fmla="*/ 42863 h 1057275"/>
              <a:gd name="connsiteX12" fmla="*/ 221456 w 330994"/>
              <a:gd name="connsiteY12" fmla="*/ 66675 h 1057275"/>
              <a:gd name="connsiteX13" fmla="*/ 278606 w 330994"/>
              <a:gd name="connsiteY13" fmla="*/ 102394 h 1057275"/>
              <a:gd name="connsiteX14" fmla="*/ 302419 w 330994"/>
              <a:gd name="connsiteY14" fmla="*/ 119063 h 1057275"/>
              <a:gd name="connsiteX15" fmla="*/ 316706 w 330994"/>
              <a:gd name="connsiteY15" fmla="*/ 133350 h 1057275"/>
              <a:gd name="connsiteX16" fmla="*/ 328612 w 330994"/>
              <a:gd name="connsiteY16" fmla="*/ 157163 h 1057275"/>
              <a:gd name="connsiteX17" fmla="*/ 330994 w 330994"/>
              <a:gd name="connsiteY17" fmla="*/ 180975 h 1057275"/>
              <a:gd name="connsiteX18" fmla="*/ 326231 w 330994"/>
              <a:gd name="connsiteY18" fmla="*/ 197644 h 1057275"/>
              <a:gd name="connsiteX19" fmla="*/ 307181 w 330994"/>
              <a:gd name="connsiteY19" fmla="*/ 228600 h 1057275"/>
              <a:gd name="connsiteX20" fmla="*/ 288131 w 330994"/>
              <a:gd name="connsiteY20" fmla="*/ 264319 h 1057275"/>
              <a:gd name="connsiteX21" fmla="*/ 276225 w 330994"/>
              <a:gd name="connsiteY21" fmla="*/ 304800 h 1057275"/>
              <a:gd name="connsiteX22" fmla="*/ 273844 w 330994"/>
              <a:gd name="connsiteY22" fmla="*/ 359569 h 1057275"/>
              <a:gd name="connsiteX23" fmla="*/ 276225 w 330994"/>
              <a:gd name="connsiteY23" fmla="*/ 611982 h 1057275"/>
              <a:gd name="connsiteX24" fmla="*/ 276225 w 330994"/>
              <a:gd name="connsiteY24" fmla="*/ 878682 h 1057275"/>
              <a:gd name="connsiteX25" fmla="*/ 271462 w 330994"/>
              <a:gd name="connsiteY25" fmla="*/ 952500 h 1057275"/>
              <a:gd name="connsiteX26" fmla="*/ 259556 w 330994"/>
              <a:gd name="connsiteY26" fmla="*/ 992982 h 1057275"/>
              <a:gd name="connsiteX27" fmla="*/ 240506 w 330994"/>
              <a:gd name="connsiteY27" fmla="*/ 1031082 h 1057275"/>
              <a:gd name="connsiteX28" fmla="*/ 221456 w 330994"/>
              <a:gd name="connsiteY28" fmla="*/ 1052513 h 1057275"/>
              <a:gd name="connsiteX29" fmla="*/ 200025 w 330994"/>
              <a:gd name="connsiteY29" fmla="*/ 1057275 h 1057275"/>
              <a:gd name="connsiteX30" fmla="*/ 173831 w 330994"/>
              <a:gd name="connsiteY30" fmla="*/ 1054894 h 1057275"/>
              <a:gd name="connsiteX31" fmla="*/ 152400 w 330994"/>
              <a:gd name="connsiteY31" fmla="*/ 1045369 h 1057275"/>
              <a:gd name="connsiteX32" fmla="*/ 126206 w 330994"/>
              <a:gd name="connsiteY32" fmla="*/ 1012032 h 1057275"/>
              <a:gd name="connsiteX33" fmla="*/ 102394 w 330994"/>
              <a:gd name="connsiteY33" fmla="*/ 962025 h 1057275"/>
              <a:gd name="connsiteX34" fmla="*/ 71437 w 330994"/>
              <a:gd name="connsiteY34" fmla="*/ 873919 h 1057275"/>
              <a:gd name="connsiteX35" fmla="*/ 52387 w 330994"/>
              <a:gd name="connsiteY35" fmla="*/ 809625 h 1057275"/>
              <a:gd name="connsiteX36" fmla="*/ 57150 w 330994"/>
              <a:gd name="connsiteY36" fmla="*/ 776288 h 1057275"/>
              <a:gd name="connsiteX37" fmla="*/ 80962 w 330994"/>
              <a:gd name="connsiteY37" fmla="*/ 581025 h 1057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30994" h="1057275">
                <a:moveTo>
                  <a:pt x="80962" y="581025"/>
                </a:moveTo>
                <a:lnTo>
                  <a:pt x="97631" y="354807"/>
                </a:lnTo>
                <a:lnTo>
                  <a:pt x="97631" y="261938"/>
                </a:lnTo>
                <a:lnTo>
                  <a:pt x="88106" y="202407"/>
                </a:lnTo>
                <a:lnTo>
                  <a:pt x="71437" y="147638"/>
                </a:lnTo>
                <a:lnTo>
                  <a:pt x="30956" y="80963"/>
                </a:lnTo>
                <a:lnTo>
                  <a:pt x="7144" y="47625"/>
                </a:lnTo>
                <a:lnTo>
                  <a:pt x="0" y="23813"/>
                </a:lnTo>
                <a:lnTo>
                  <a:pt x="7144" y="7144"/>
                </a:lnTo>
                <a:lnTo>
                  <a:pt x="26194" y="0"/>
                </a:lnTo>
                <a:lnTo>
                  <a:pt x="66675" y="9525"/>
                </a:lnTo>
                <a:lnTo>
                  <a:pt x="166687" y="42863"/>
                </a:lnTo>
                <a:lnTo>
                  <a:pt x="221456" y="66675"/>
                </a:lnTo>
                <a:lnTo>
                  <a:pt x="278606" y="102394"/>
                </a:lnTo>
                <a:lnTo>
                  <a:pt x="302419" y="119063"/>
                </a:lnTo>
                <a:lnTo>
                  <a:pt x="316706" y="133350"/>
                </a:lnTo>
                <a:lnTo>
                  <a:pt x="328612" y="157163"/>
                </a:lnTo>
                <a:lnTo>
                  <a:pt x="330994" y="180975"/>
                </a:lnTo>
                <a:lnTo>
                  <a:pt x="326231" y="197644"/>
                </a:lnTo>
                <a:lnTo>
                  <a:pt x="307181" y="228600"/>
                </a:lnTo>
                <a:lnTo>
                  <a:pt x="288131" y="264319"/>
                </a:lnTo>
                <a:lnTo>
                  <a:pt x="276225" y="304800"/>
                </a:lnTo>
                <a:cubicBezTo>
                  <a:pt x="275431" y="323056"/>
                  <a:pt x="274638" y="341313"/>
                  <a:pt x="273844" y="359569"/>
                </a:cubicBezTo>
                <a:cubicBezTo>
                  <a:pt x="274638" y="443707"/>
                  <a:pt x="277019" y="516732"/>
                  <a:pt x="276225" y="611982"/>
                </a:cubicBezTo>
                <a:lnTo>
                  <a:pt x="276225" y="878682"/>
                </a:lnTo>
                <a:lnTo>
                  <a:pt x="271462" y="952500"/>
                </a:lnTo>
                <a:lnTo>
                  <a:pt x="259556" y="992982"/>
                </a:lnTo>
                <a:lnTo>
                  <a:pt x="240506" y="1031082"/>
                </a:lnTo>
                <a:lnTo>
                  <a:pt x="221456" y="1052513"/>
                </a:lnTo>
                <a:lnTo>
                  <a:pt x="200025" y="1057275"/>
                </a:lnTo>
                <a:lnTo>
                  <a:pt x="173831" y="1054894"/>
                </a:lnTo>
                <a:lnTo>
                  <a:pt x="152400" y="1045369"/>
                </a:lnTo>
                <a:lnTo>
                  <a:pt x="126206" y="1012032"/>
                </a:lnTo>
                <a:lnTo>
                  <a:pt x="102394" y="962025"/>
                </a:lnTo>
                <a:lnTo>
                  <a:pt x="71437" y="873919"/>
                </a:lnTo>
                <a:lnTo>
                  <a:pt x="52387" y="809625"/>
                </a:lnTo>
                <a:lnTo>
                  <a:pt x="57150" y="776288"/>
                </a:lnTo>
                <a:lnTo>
                  <a:pt x="80962" y="58102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92BBB92D-46FB-415B-ACA0-621CB4AB190B}"/>
              </a:ext>
            </a:extLst>
          </p:cNvPr>
          <p:cNvSpPr/>
          <p:nvPr/>
        </p:nvSpPr>
        <p:spPr>
          <a:xfrm>
            <a:off x="6753225" y="1595438"/>
            <a:ext cx="527050" cy="938212"/>
          </a:xfrm>
          <a:custGeom>
            <a:avLst/>
            <a:gdLst>
              <a:gd name="connsiteX0" fmla="*/ 252413 w 526256"/>
              <a:gd name="connsiteY0" fmla="*/ 619125 h 938212"/>
              <a:gd name="connsiteX1" fmla="*/ 250031 w 526256"/>
              <a:gd name="connsiteY1" fmla="*/ 421481 h 938212"/>
              <a:gd name="connsiteX2" fmla="*/ 247650 w 526256"/>
              <a:gd name="connsiteY2" fmla="*/ 338137 h 938212"/>
              <a:gd name="connsiteX3" fmla="*/ 235744 w 526256"/>
              <a:gd name="connsiteY3" fmla="*/ 295275 h 938212"/>
              <a:gd name="connsiteX4" fmla="*/ 216694 w 526256"/>
              <a:gd name="connsiteY4" fmla="*/ 247650 h 938212"/>
              <a:gd name="connsiteX5" fmla="*/ 197644 w 526256"/>
              <a:gd name="connsiteY5" fmla="*/ 219075 h 938212"/>
              <a:gd name="connsiteX6" fmla="*/ 166688 w 526256"/>
              <a:gd name="connsiteY6" fmla="*/ 180975 h 938212"/>
              <a:gd name="connsiteX7" fmla="*/ 138113 w 526256"/>
              <a:gd name="connsiteY7" fmla="*/ 154781 h 938212"/>
              <a:gd name="connsiteX8" fmla="*/ 104775 w 526256"/>
              <a:gd name="connsiteY8" fmla="*/ 126206 h 938212"/>
              <a:gd name="connsiteX9" fmla="*/ 54769 w 526256"/>
              <a:gd name="connsiteY9" fmla="*/ 95250 h 938212"/>
              <a:gd name="connsiteX10" fmla="*/ 26194 w 526256"/>
              <a:gd name="connsiteY10" fmla="*/ 73818 h 938212"/>
              <a:gd name="connsiteX11" fmla="*/ 7144 w 526256"/>
              <a:gd name="connsiteY11" fmla="*/ 52387 h 938212"/>
              <a:gd name="connsiteX12" fmla="*/ 0 w 526256"/>
              <a:gd name="connsiteY12" fmla="*/ 35718 h 938212"/>
              <a:gd name="connsiteX13" fmla="*/ 0 w 526256"/>
              <a:gd name="connsiteY13" fmla="*/ 21431 h 938212"/>
              <a:gd name="connsiteX14" fmla="*/ 4763 w 526256"/>
              <a:gd name="connsiteY14" fmla="*/ 9525 h 938212"/>
              <a:gd name="connsiteX15" fmla="*/ 23813 w 526256"/>
              <a:gd name="connsiteY15" fmla="*/ 0 h 938212"/>
              <a:gd name="connsiteX16" fmla="*/ 52388 w 526256"/>
              <a:gd name="connsiteY16" fmla="*/ 0 h 938212"/>
              <a:gd name="connsiteX17" fmla="*/ 100013 w 526256"/>
              <a:gd name="connsiteY17" fmla="*/ 7143 h 938212"/>
              <a:gd name="connsiteX18" fmla="*/ 185738 w 526256"/>
              <a:gd name="connsiteY18" fmla="*/ 30956 h 938212"/>
              <a:gd name="connsiteX19" fmla="*/ 276225 w 526256"/>
              <a:gd name="connsiteY19" fmla="*/ 59531 h 938212"/>
              <a:gd name="connsiteX20" fmla="*/ 342900 w 526256"/>
              <a:gd name="connsiteY20" fmla="*/ 88106 h 938212"/>
              <a:gd name="connsiteX21" fmla="*/ 400050 w 526256"/>
              <a:gd name="connsiteY21" fmla="*/ 116681 h 938212"/>
              <a:gd name="connsiteX22" fmla="*/ 440531 w 526256"/>
              <a:gd name="connsiteY22" fmla="*/ 142875 h 938212"/>
              <a:gd name="connsiteX23" fmla="*/ 481013 w 526256"/>
              <a:gd name="connsiteY23" fmla="*/ 171450 h 938212"/>
              <a:gd name="connsiteX24" fmla="*/ 500063 w 526256"/>
              <a:gd name="connsiteY24" fmla="*/ 195262 h 938212"/>
              <a:gd name="connsiteX25" fmla="*/ 516731 w 526256"/>
              <a:gd name="connsiteY25" fmla="*/ 219075 h 938212"/>
              <a:gd name="connsiteX26" fmla="*/ 526256 w 526256"/>
              <a:gd name="connsiteY26" fmla="*/ 254793 h 938212"/>
              <a:gd name="connsiteX27" fmla="*/ 523875 w 526256"/>
              <a:gd name="connsiteY27" fmla="*/ 295275 h 938212"/>
              <a:gd name="connsiteX28" fmla="*/ 507206 w 526256"/>
              <a:gd name="connsiteY28" fmla="*/ 335756 h 938212"/>
              <a:gd name="connsiteX29" fmla="*/ 485775 w 526256"/>
              <a:gd name="connsiteY29" fmla="*/ 404812 h 938212"/>
              <a:gd name="connsiteX30" fmla="*/ 471488 w 526256"/>
              <a:gd name="connsiteY30" fmla="*/ 452437 h 938212"/>
              <a:gd name="connsiteX31" fmla="*/ 457200 w 526256"/>
              <a:gd name="connsiteY31" fmla="*/ 523875 h 938212"/>
              <a:gd name="connsiteX32" fmla="*/ 450056 w 526256"/>
              <a:gd name="connsiteY32" fmla="*/ 597693 h 938212"/>
              <a:gd name="connsiteX33" fmla="*/ 450056 w 526256"/>
              <a:gd name="connsiteY33" fmla="*/ 676275 h 938212"/>
              <a:gd name="connsiteX34" fmla="*/ 450056 w 526256"/>
              <a:gd name="connsiteY34" fmla="*/ 897731 h 938212"/>
              <a:gd name="connsiteX35" fmla="*/ 250031 w 526256"/>
              <a:gd name="connsiteY35" fmla="*/ 938212 h 938212"/>
              <a:gd name="connsiteX36" fmla="*/ 252413 w 526256"/>
              <a:gd name="connsiteY36" fmla="*/ 619125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26256" h="938212">
                <a:moveTo>
                  <a:pt x="252413" y="619125"/>
                </a:moveTo>
                <a:lnTo>
                  <a:pt x="250031" y="421481"/>
                </a:lnTo>
                <a:cubicBezTo>
                  <a:pt x="249237" y="393700"/>
                  <a:pt x="248444" y="365918"/>
                  <a:pt x="247650" y="338137"/>
                </a:cubicBezTo>
                <a:lnTo>
                  <a:pt x="235744" y="295275"/>
                </a:lnTo>
                <a:lnTo>
                  <a:pt x="216694" y="247650"/>
                </a:lnTo>
                <a:lnTo>
                  <a:pt x="197644" y="219075"/>
                </a:lnTo>
                <a:lnTo>
                  <a:pt x="166688" y="180975"/>
                </a:lnTo>
                <a:lnTo>
                  <a:pt x="138113" y="154781"/>
                </a:lnTo>
                <a:lnTo>
                  <a:pt x="104775" y="126206"/>
                </a:lnTo>
                <a:lnTo>
                  <a:pt x="54769" y="95250"/>
                </a:lnTo>
                <a:lnTo>
                  <a:pt x="26194" y="73818"/>
                </a:lnTo>
                <a:lnTo>
                  <a:pt x="7144" y="52387"/>
                </a:lnTo>
                <a:lnTo>
                  <a:pt x="0" y="35718"/>
                </a:lnTo>
                <a:lnTo>
                  <a:pt x="0" y="21431"/>
                </a:lnTo>
                <a:lnTo>
                  <a:pt x="4763" y="9525"/>
                </a:lnTo>
                <a:lnTo>
                  <a:pt x="23813" y="0"/>
                </a:lnTo>
                <a:lnTo>
                  <a:pt x="52388" y="0"/>
                </a:lnTo>
                <a:lnTo>
                  <a:pt x="100013" y="7143"/>
                </a:lnTo>
                <a:lnTo>
                  <a:pt x="185738" y="30956"/>
                </a:lnTo>
                <a:lnTo>
                  <a:pt x="276225" y="59531"/>
                </a:lnTo>
                <a:lnTo>
                  <a:pt x="342900" y="88106"/>
                </a:lnTo>
                <a:lnTo>
                  <a:pt x="400050" y="116681"/>
                </a:lnTo>
                <a:lnTo>
                  <a:pt x="440531" y="142875"/>
                </a:lnTo>
                <a:lnTo>
                  <a:pt x="481013" y="171450"/>
                </a:lnTo>
                <a:lnTo>
                  <a:pt x="500063" y="195262"/>
                </a:lnTo>
                <a:lnTo>
                  <a:pt x="516731" y="219075"/>
                </a:lnTo>
                <a:lnTo>
                  <a:pt x="526256" y="254793"/>
                </a:lnTo>
                <a:lnTo>
                  <a:pt x="523875" y="295275"/>
                </a:lnTo>
                <a:lnTo>
                  <a:pt x="507206" y="335756"/>
                </a:lnTo>
                <a:lnTo>
                  <a:pt x="485775" y="404812"/>
                </a:lnTo>
                <a:lnTo>
                  <a:pt x="471488" y="452437"/>
                </a:lnTo>
                <a:lnTo>
                  <a:pt x="457200" y="523875"/>
                </a:lnTo>
                <a:lnTo>
                  <a:pt x="450056" y="597693"/>
                </a:lnTo>
                <a:lnTo>
                  <a:pt x="450056" y="676275"/>
                </a:lnTo>
                <a:lnTo>
                  <a:pt x="450056" y="897731"/>
                </a:lnTo>
                <a:lnTo>
                  <a:pt x="250031" y="938212"/>
                </a:lnTo>
                <a:lnTo>
                  <a:pt x="252413" y="61912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D4C3B9F6-3E8A-430F-860C-811AEFB25A49}"/>
              </a:ext>
            </a:extLst>
          </p:cNvPr>
          <p:cNvSpPr/>
          <p:nvPr/>
        </p:nvSpPr>
        <p:spPr>
          <a:xfrm rot="16200000">
            <a:off x="5152233" y="4007645"/>
            <a:ext cx="2478087" cy="917575"/>
          </a:xfrm>
          <a:custGeom>
            <a:avLst/>
            <a:gdLst>
              <a:gd name="connsiteX0" fmla="*/ 1366837 w 2478881"/>
              <a:gd name="connsiteY0" fmla="*/ 821531 h 916781"/>
              <a:gd name="connsiteX1" fmla="*/ 1154906 w 2478881"/>
              <a:gd name="connsiteY1" fmla="*/ 769144 h 916781"/>
              <a:gd name="connsiteX2" fmla="*/ 1033462 w 2478881"/>
              <a:gd name="connsiteY2" fmla="*/ 735806 h 916781"/>
              <a:gd name="connsiteX3" fmla="*/ 890587 w 2478881"/>
              <a:gd name="connsiteY3" fmla="*/ 688181 h 916781"/>
              <a:gd name="connsiteX4" fmla="*/ 792956 w 2478881"/>
              <a:gd name="connsiteY4" fmla="*/ 645319 h 916781"/>
              <a:gd name="connsiteX5" fmla="*/ 685800 w 2478881"/>
              <a:gd name="connsiteY5" fmla="*/ 590550 h 916781"/>
              <a:gd name="connsiteX6" fmla="*/ 581025 w 2478881"/>
              <a:gd name="connsiteY6" fmla="*/ 528638 h 916781"/>
              <a:gd name="connsiteX7" fmla="*/ 457200 w 2478881"/>
              <a:gd name="connsiteY7" fmla="*/ 447675 h 916781"/>
              <a:gd name="connsiteX8" fmla="*/ 378618 w 2478881"/>
              <a:gd name="connsiteY8" fmla="*/ 392906 h 916781"/>
              <a:gd name="connsiteX9" fmla="*/ 252412 w 2478881"/>
              <a:gd name="connsiteY9" fmla="*/ 292894 h 916781"/>
              <a:gd name="connsiteX10" fmla="*/ 88106 w 2478881"/>
              <a:gd name="connsiteY10" fmla="*/ 140494 h 916781"/>
              <a:gd name="connsiteX11" fmla="*/ 16668 w 2478881"/>
              <a:gd name="connsiteY11" fmla="*/ 71438 h 916781"/>
              <a:gd name="connsiteX12" fmla="*/ 2381 w 2478881"/>
              <a:gd name="connsiteY12" fmla="*/ 42863 h 916781"/>
              <a:gd name="connsiteX13" fmla="*/ 0 w 2478881"/>
              <a:gd name="connsiteY13" fmla="*/ 21431 h 916781"/>
              <a:gd name="connsiteX14" fmla="*/ 0 w 2478881"/>
              <a:gd name="connsiteY14" fmla="*/ 11906 h 916781"/>
              <a:gd name="connsiteX15" fmla="*/ 9525 w 2478881"/>
              <a:gd name="connsiteY15" fmla="*/ 2381 h 916781"/>
              <a:gd name="connsiteX16" fmla="*/ 23812 w 2478881"/>
              <a:gd name="connsiteY16" fmla="*/ 0 h 916781"/>
              <a:gd name="connsiteX17" fmla="*/ 57150 w 2478881"/>
              <a:gd name="connsiteY17" fmla="*/ 16669 h 916781"/>
              <a:gd name="connsiteX18" fmla="*/ 264318 w 2478881"/>
              <a:gd name="connsiteY18" fmla="*/ 161925 h 916781"/>
              <a:gd name="connsiteX19" fmla="*/ 459581 w 2478881"/>
              <a:gd name="connsiteY19" fmla="*/ 283369 h 916781"/>
              <a:gd name="connsiteX20" fmla="*/ 585787 w 2478881"/>
              <a:gd name="connsiteY20" fmla="*/ 350044 h 916781"/>
              <a:gd name="connsiteX21" fmla="*/ 721518 w 2478881"/>
              <a:gd name="connsiteY21" fmla="*/ 419100 h 916781"/>
              <a:gd name="connsiteX22" fmla="*/ 933450 w 2478881"/>
              <a:gd name="connsiteY22" fmla="*/ 507206 h 916781"/>
              <a:gd name="connsiteX23" fmla="*/ 1059656 w 2478881"/>
              <a:gd name="connsiteY23" fmla="*/ 545306 h 916781"/>
              <a:gd name="connsiteX24" fmla="*/ 1243012 w 2478881"/>
              <a:gd name="connsiteY24" fmla="*/ 585788 h 916781"/>
              <a:gd name="connsiteX25" fmla="*/ 1407318 w 2478881"/>
              <a:gd name="connsiteY25" fmla="*/ 616744 h 916781"/>
              <a:gd name="connsiteX26" fmla="*/ 1640681 w 2478881"/>
              <a:gd name="connsiteY26" fmla="*/ 647700 h 916781"/>
              <a:gd name="connsiteX27" fmla="*/ 1866900 w 2478881"/>
              <a:gd name="connsiteY27" fmla="*/ 664369 h 916781"/>
              <a:gd name="connsiteX28" fmla="*/ 2031206 w 2478881"/>
              <a:gd name="connsiteY28" fmla="*/ 669131 h 916781"/>
              <a:gd name="connsiteX29" fmla="*/ 2119312 w 2478881"/>
              <a:gd name="connsiteY29" fmla="*/ 664369 h 916781"/>
              <a:gd name="connsiteX30" fmla="*/ 2176462 w 2478881"/>
              <a:gd name="connsiteY30" fmla="*/ 654844 h 916781"/>
              <a:gd name="connsiteX31" fmla="*/ 2224087 w 2478881"/>
              <a:gd name="connsiteY31" fmla="*/ 638175 h 916781"/>
              <a:gd name="connsiteX32" fmla="*/ 2269331 w 2478881"/>
              <a:gd name="connsiteY32" fmla="*/ 616744 h 916781"/>
              <a:gd name="connsiteX33" fmla="*/ 2333625 w 2478881"/>
              <a:gd name="connsiteY33" fmla="*/ 571500 h 916781"/>
              <a:gd name="connsiteX34" fmla="*/ 2400300 w 2478881"/>
              <a:gd name="connsiteY34" fmla="*/ 507206 h 916781"/>
              <a:gd name="connsiteX35" fmla="*/ 2431256 w 2478881"/>
              <a:gd name="connsiteY35" fmla="*/ 469106 h 916781"/>
              <a:gd name="connsiteX36" fmla="*/ 2447925 w 2478881"/>
              <a:gd name="connsiteY36" fmla="*/ 452438 h 916781"/>
              <a:gd name="connsiteX37" fmla="*/ 2466975 w 2478881"/>
              <a:gd name="connsiteY37" fmla="*/ 452438 h 916781"/>
              <a:gd name="connsiteX38" fmla="*/ 2478881 w 2478881"/>
              <a:gd name="connsiteY38" fmla="*/ 473869 h 916781"/>
              <a:gd name="connsiteX39" fmla="*/ 2474118 w 2478881"/>
              <a:gd name="connsiteY39" fmla="*/ 542925 h 916781"/>
              <a:gd name="connsiteX40" fmla="*/ 2455068 w 2478881"/>
              <a:gd name="connsiteY40" fmla="*/ 650081 h 916781"/>
              <a:gd name="connsiteX41" fmla="*/ 2431256 w 2478881"/>
              <a:gd name="connsiteY41" fmla="*/ 742950 h 916781"/>
              <a:gd name="connsiteX42" fmla="*/ 2378868 w 2478881"/>
              <a:gd name="connsiteY42" fmla="*/ 859631 h 916781"/>
              <a:gd name="connsiteX43" fmla="*/ 2281237 w 2478881"/>
              <a:gd name="connsiteY43" fmla="*/ 916781 h 916781"/>
              <a:gd name="connsiteX44" fmla="*/ 2143125 w 2478881"/>
              <a:gd name="connsiteY44" fmla="*/ 912019 h 916781"/>
              <a:gd name="connsiteX45" fmla="*/ 1935956 w 2478881"/>
              <a:gd name="connsiteY45" fmla="*/ 900113 h 916781"/>
              <a:gd name="connsiteX46" fmla="*/ 1771650 w 2478881"/>
              <a:gd name="connsiteY46" fmla="*/ 888206 h 916781"/>
              <a:gd name="connsiteX47" fmla="*/ 1628775 w 2478881"/>
              <a:gd name="connsiteY47" fmla="*/ 871538 h 916781"/>
              <a:gd name="connsiteX48" fmla="*/ 1366837 w 2478881"/>
              <a:gd name="connsiteY48" fmla="*/ 821531 h 916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478881" h="916781">
                <a:moveTo>
                  <a:pt x="1366837" y="821531"/>
                </a:moveTo>
                <a:lnTo>
                  <a:pt x="1154906" y="769144"/>
                </a:lnTo>
                <a:lnTo>
                  <a:pt x="1033462" y="735806"/>
                </a:lnTo>
                <a:lnTo>
                  <a:pt x="890587" y="688181"/>
                </a:lnTo>
                <a:lnTo>
                  <a:pt x="792956" y="645319"/>
                </a:lnTo>
                <a:lnTo>
                  <a:pt x="685800" y="590550"/>
                </a:lnTo>
                <a:lnTo>
                  <a:pt x="581025" y="528638"/>
                </a:lnTo>
                <a:lnTo>
                  <a:pt x="457200" y="447675"/>
                </a:lnTo>
                <a:lnTo>
                  <a:pt x="378618" y="392906"/>
                </a:lnTo>
                <a:lnTo>
                  <a:pt x="252412" y="292894"/>
                </a:lnTo>
                <a:lnTo>
                  <a:pt x="88106" y="140494"/>
                </a:lnTo>
                <a:lnTo>
                  <a:pt x="16668" y="71438"/>
                </a:lnTo>
                <a:lnTo>
                  <a:pt x="2381" y="42863"/>
                </a:lnTo>
                <a:lnTo>
                  <a:pt x="0" y="21431"/>
                </a:lnTo>
                <a:lnTo>
                  <a:pt x="0" y="11906"/>
                </a:lnTo>
                <a:lnTo>
                  <a:pt x="9525" y="2381"/>
                </a:lnTo>
                <a:lnTo>
                  <a:pt x="23812" y="0"/>
                </a:lnTo>
                <a:lnTo>
                  <a:pt x="57150" y="16669"/>
                </a:lnTo>
                <a:lnTo>
                  <a:pt x="264318" y="161925"/>
                </a:lnTo>
                <a:lnTo>
                  <a:pt x="459581" y="283369"/>
                </a:lnTo>
                <a:lnTo>
                  <a:pt x="585787" y="350044"/>
                </a:lnTo>
                <a:lnTo>
                  <a:pt x="721518" y="419100"/>
                </a:lnTo>
                <a:lnTo>
                  <a:pt x="933450" y="507206"/>
                </a:lnTo>
                <a:lnTo>
                  <a:pt x="1059656" y="545306"/>
                </a:lnTo>
                <a:lnTo>
                  <a:pt x="1243012" y="585788"/>
                </a:lnTo>
                <a:lnTo>
                  <a:pt x="1407318" y="616744"/>
                </a:lnTo>
                <a:lnTo>
                  <a:pt x="1640681" y="647700"/>
                </a:lnTo>
                <a:lnTo>
                  <a:pt x="1866900" y="664369"/>
                </a:lnTo>
                <a:lnTo>
                  <a:pt x="2031206" y="669131"/>
                </a:lnTo>
                <a:lnTo>
                  <a:pt x="2119312" y="664369"/>
                </a:lnTo>
                <a:lnTo>
                  <a:pt x="2176462" y="654844"/>
                </a:lnTo>
                <a:lnTo>
                  <a:pt x="2224087" y="638175"/>
                </a:lnTo>
                <a:lnTo>
                  <a:pt x="2269331" y="616744"/>
                </a:lnTo>
                <a:lnTo>
                  <a:pt x="2333625" y="571500"/>
                </a:lnTo>
                <a:lnTo>
                  <a:pt x="2400300" y="507206"/>
                </a:lnTo>
                <a:lnTo>
                  <a:pt x="2431256" y="469106"/>
                </a:lnTo>
                <a:lnTo>
                  <a:pt x="2447925" y="452438"/>
                </a:lnTo>
                <a:lnTo>
                  <a:pt x="2466975" y="452438"/>
                </a:lnTo>
                <a:lnTo>
                  <a:pt x="2478881" y="473869"/>
                </a:lnTo>
                <a:lnTo>
                  <a:pt x="2474118" y="542925"/>
                </a:lnTo>
                <a:lnTo>
                  <a:pt x="2455068" y="650081"/>
                </a:lnTo>
                <a:lnTo>
                  <a:pt x="2431256" y="742950"/>
                </a:lnTo>
                <a:lnTo>
                  <a:pt x="2378868" y="859631"/>
                </a:lnTo>
                <a:lnTo>
                  <a:pt x="2281237" y="916781"/>
                </a:lnTo>
                <a:lnTo>
                  <a:pt x="2143125" y="912019"/>
                </a:lnTo>
                <a:lnTo>
                  <a:pt x="1935956" y="900113"/>
                </a:lnTo>
                <a:lnTo>
                  <a:pt x="1771650" y="888206"/>
                </a:lnTo>
                <a:lnTo>
                  <a:pt x="1628775" y="871538"/>
                </a:lnTo>
                <a:lnTo>
                  <a:pt x="1366837" y="8215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E9E8FD5D-6819-43F6-814A-7F797BE198EA}"/>
              </a:ext>
            </a:extLst>
          </p:cNvPr>
          <p:cNvSpPr/>
          <p:nvPr/>
        </p:nvSpPr>
        <p:spPr>
          <a:xfrm rot="16200000">
            <a:off x="2541960" y="3620718"/>
            <a:ext cx="3425085" cy="809625"/>
          </a:xfrm>
          <a:custGeom>
            <a:avLst/>
            <a:gdLst>
              <a:gd name="connsiteX0" fmla="*/ 1501775 w 3521075"/>
              <a:gd name="connsiteY0" fmla="*/ 730250 h 809625"/>
              <a:gd name="connsiteX1" fmla="*/ 1266825 w 3521075"/>
              <a:gd name="connsiteY1" fmla="*/ 682625 h 809625"/>
              <a:gd name="connsiteX2" fmla="*/ 1136650 w 3521075"/>
              <a:gd name="connsiteY2" fmla="*/ 650875 h 809625"/>
              <a:gd name="connsiteX3" fmla="*/ 1016000 w 3521075"/>
              <a:gd name="connsiteY3" fmla="*/ 612775 h 809625"/>
              <a:gd name="connsiteX4" fmla="*/ 863600 w 3521075"/>
              <a:gd name="connsiteY4" fmla="*/ 558800 h 809625"/>
              <a:gd name="connsiteX5" fmla="*/ 723900 w 3521075"/>
              <a:gd name="connsiteY5" fmla="*/ 504825 h 809625"/>
              <a:gd name="connsiteX6" fmla="*/ 552450 w 3521075"/>
              <a:gd name="connsiteY6" fmla="*/ 425450 h 809625"/>
              <a:gd name="connsiteX7" fmla="*/ 377825 w 3521075"/>
              <a:gd name="connsiteY7" fmla="*/ 330200 h 809625"/>
              <a:gd name="connsiteX8" fmla="*/ 250825 w 3521075"/>
              <a:gd name="connsiteY8" fmla="*/ 247650 h 809625"/>
              <a:gd name="connsiteX9" fmla="*/ 127000 w 3521075"/>
              <a:gd name="connsiteY9" fmla="*/ 152400 h 809625"/>
              <a:gd name="connsiteX10" fmla="*/ 31750 w 3521075"/>
              <a:gd name="connsiteY10" fmla="*/ 73025 h 809625"/>
              <a:gd name="connsiteX11" fmla="*/ 3175 w 3521075"/>
              <a:gd name="connsiteY11" fmla="*/ 44450 h 809625"/>
              <a:gd name="connsiteX12" fmla="*/ 0 w 3521075"/>
              <a:gd name="connsiteY12" fmla="*/ 28575 h 809625"/>
              <a:gd name="connsiteX13" fmla="*/ 0 w 3521075"/>
              <a:gd name="connsiteY13" fmla="*/ 6350 h 809625"/>
              <a:gd name="connsiteX14" fmla="*/ 9525 w 3521075"/>
              <a:gd name="connsiteY14" fmla="*/ 0 h 809625"/>
              <a:gd name="connsiteX15" fmla="*/ 44450 w 3521075"/>
              <a:gd name="connsiteY15" fmla="*/ 3175 h 809625"/>
              <a:gd name="connsiteX16" fmla="*/ 98425 w 3521075"/>
              <a:gd name="connsiteY16" fmla="*/ 41275 h 809625"/>
              <a:gd name="connsiteX17" fmla="*/ 184150 w 3521075"/>
              <a:gd name="connsiteY17" fmla="*/ 92075 h 809625"/>
              <a:gd name="connsiteX18" fmla="*/ 292100 w 3521075"/>
              <a:gd name="connsiteY18" fmla="*/ 152400 h 809625"/>
              <a:gd name="connsiteX19" fmla="*/ 409575 w 3521075"/>
              <a:gd name="connsiteY19" fmla="*/ 209550 h 809625"/>
              <a:gd name="connsiteX20" fmla="*/ 555625 w 3521075"/>
              <a:gd name="connsiteY20" fmla="*/ 279400 h 809625"/>
              <a:gd name="connsiteX21" fmla="*/ 730250 w 3521075"/>
              <a:gd name="connsiteY21" fmla="*/ 346075 h 809625"/>
              <a:gd name="connsiteX22" fmla="*/ 930275 w 3521075"/>
              <a:gd name="connsiteY22" fmla="*/ 412750 h 809625"/>
              <a:gd name="connsiteX23" fmla="*/ 1133475 w 3521075"/>
              <a:gd name="connsiteY23" fmla="*/ 463550 h 809625"/>
              <a:gd name="connsiteX24" fmla="*/ 1330325 w 3521075"/>
              <a:gd name="connsiteY24" fmla="*/ 501650 h 809625"/>
              <a:gd name="connsiteX25" fmla="*/ 1514475 w 3521075"/>
              <a:gd name="connsiteY25" fmla="*/ 527050 h 809625"/>
              <a:gd name="connsiteX26" fmla="*/ 1692275 w 3521075"/>
              <a:gd name="connsiteY26" fmla="*/ 539750 h 809625"/>
              <a:gd name="connsiteX27" fmla="*/ 1879600 w 3521075"/>
              <a:gd name="connsiteY27" fmla="*/ 542925 h 809625"/>
              <a:gd name="connsiteX28" fmla="*/ 2089150 w 3521075"/>
              <a:gd name="connsiteY28" fmla="*/ 565150 h 809625"/>
              <a:gd name="connsiteX29" fmla="*/ 2400300 w 3521075"/>
              <a:gd name="connsiteY29" fmla="*/ 568325 h 809625"/>
              <a:gd name="connsiteX30" fmla="*/ 2755900 w 3521075"/>
              <a:gd name="connsiteY30" fmla="*/ 565150 h 809625"/>
              <a:gd name="connsiteX31" fmla="*/ 2901950 w 3521075"/>
              <a:gd name="connsiteY31" fmla="*/ 565150 h 809625"/>
              <a:gd name="connsiteX32" fmla="*/ 3013075 w 3521075"/>
              <a:gd name="connsiteY32" fmla="*/ 561975 h 809625"/>
              <a:gd name="connsiteX33" fmla="*/ 3130550 w 3521075"/>
              <a:gd name="connsiteY33" fmla="*/ 549275 h 809625"/>
              <a:gd name="connsiteX34" fmla="*/ 3235325 w 3521075"/>
              <a:gd name="connsiteY34" fmla="*/ 523875 h 809625"/>
              <a:gd name="connsiteX35" fmla="*/ 3302000 w 3521075"/>
              <a:gd name="connsiteY35" fmla="*/ 498475 h 809625"/>
              <a:gd name="connsiteX36" fmla="*/ 3365500 w 3521075"/>
              <a:gd name="connsiteY36" fmla="*/ 466725 h 809625"/>
              <a:gd name="connsiteX37" fmla="*/ 3422650 w 3521075"/>
              <a:gd name="connsiteY37" fmla="*/ 419100 h 809625"/>
              <a:gd name="connsiteX38" fmla="*/ 3463925 w 3521075"/>
              <a:gd name="connsiteY38" fmla="*/ 371475 h 809625"/>
              <a:gd name="connsiteX39" fmla="*/ 3486150 w 3521075"/>
              <a:gd name="connsiteY39" fmla="*/ 349250 h 809625"/>
              <a:gd name="connsiteX40" fmla="*/ 3505200 w 3521075"/>
              <a:gd name="connsiteY40" fmla="*/ 346075 h 809625"/>
              <a:gd name="connsiteX41" fmla="*/ 3517900 w 3521075"/>
              <a:gd name="connsiteY41" fmla="*/ 355600 h 809625"/>
              <a:gd name="connsiteX42" fmla="*/ 3521075 w 3521075"/>
              <a:gd name="connsiteY42" fmla="*/ 381000 h 809625"/>
              <a:gd name="connsiteX43" fmla="*/ 3508375 w 3521075"/>
              <a:gd name="connsiteY43" fmla="*/ 454025 h 809625"/>
              <a:gd name="connsiteX44" fmla="*/ 3486150 w 3521075"/>
              <a:gd name="connsiteY44" fmla="*/ 520700 h 809625"/>
              <a:gd name="connsiteX45" fmla="*/ 3457575 w 3521075"/>
              <a:gd name="connsiteY45" fmla="*/ 600075 h 809625"/>
              <a:gd name="connsiteX46" fmla="*/ 3429000 w 3521075"/>
              <a:gd name="connsiteY46" fmla="*/ 657225 h 809625"/>
              <a:gd name="connsiteX47" fmla="*/ 3289300 w 3521075"/>
              <a:gd name="connsiteY47" fmla="*/ 762000 h 809625"/>
              <a:gd name="connsiteX48" fmla="*/ 3159125 w 3521075"/>
              <a:gd name="connsiteY48" fmla="*/ 774700 h 809625"/>
              <a:gd name="connsiteX49" fmla="*/ 2873375 w 3521075"/>
              <a:gd name="connsiteY49" fmla="*/ 800100 h 809625"/>
              <a:gd name="connsiteX50" fmla="*/ 2562225 w 3521075"/>
              <a:gd name="connsiteY50" fmla="*/ 809625 h 809625"/>
              <a:gd name="connsiteX51" fmla="*/ 2346325 w 3521075"/>
              <a:gd name="connsiteY51" fmla="*/ 796925 h 809625"/>
              <a:gd name="connsiteX52" fmla="*/ 2133600 w 3521075"/>
              <a:gd name="connsiteY52" fmla="*/ 784225 h 809625"/>
              <a:gd name="connsiteX53" fmla="*/ 1933575 w 3521075"/>
              <a:gd name="connsiteY53" fmla="*/ 787400 h 809625"/>
              <a:gd name="connsiteX54" fmla="*/ 1784350 w 3521075"/>
              <a:gd name="connsiteY54" fmla="*/ 771525 h 809625"/>
              <a:gd name="connsiteX55" fmla="*/ 1501775 w 3521075"/>
              <a:gd name="connsiteY55" fmla="*/ 730250 h 809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521075" h="809625">
                <a:moveTo>
                  <a:pt x="1501775" y="730250"/>
                </a:moveTo>
                <a:lnTo>
                  <a:pt x="1266825" y="682625"/>
                </a:lnTo>
                <a:lnTo>
                  <a:pt x="1136650" y="650875"/>
                </a:lnTo>
                <a:lnTo>
                  <a:pt x="1016000" y="612775"/>
                </a:lnTo>
                <a:lnTo>
                  <a:pt x="863600" y="558800"/>
                </a:lnTo>
                <a:lnTo>
                  <a:pt x="723900" y="504825"/>
                </a:lnTo>
                <a:lnTo>
                  <a:pt x="552450" y="425450"/>
                </a:lnTo>
                <a:lnTo>
                  <a:pt x="377825" y="330200"/>
                </a:lnTo>
                <a:lnTo>
                  <a:pt x="250825" y="247650"/>
                </a:lnTo>
                <a:lnTo>
                  <a:pt x="127000" y="152400"/>
                </a:lnTo>
                <a:lnTo>
                  <a:pt x="31750" y="73025"/>
                </a:lnTo>
                <a:lnTo>
                  <a:pt x="3175" y="44450"/>
                </a:lnTo>
                <a:lnTo>
                  <a:pt x="0" y="28575"/>
                </a:lnTo>
                <a:lnTo>
                  <a:pt x="0" y="6350"/>
                </a:lnTo>
                <a:lnTo>
                  <a:pt x="9525" y="0"/>
                </a:lnTo>
                <a:lnTo>
                  <a:pt x="44450" y="3175"/>
                </a:lnTo>
                <a:lnTo>
                  <a:pt x="98425" y="41275"/>
                </a:lnTo>
                <a:lnTo>
                  <a:pt x="184150" y="92075"/>
                </a:lnTo>
                <a:lnTo>
                  <a:pt x="292100" y="152400"/>
                </a:lnTo>
                <a:lnTo>
                  <a:pt x="409575" y="209550"/>
                </a:lnTo>
                <a:lnTo>
                  <a:pt x="555625" y="279400"/>
                </a:lnTo>
                <a:lnTo>
                  <a:pt x="730250" y="346075"/>
                </a:lnTo>
                <a:lnTo>
                  <a:pt x="930275" y="412750"/>
                </a:lnTo>
                <a:lnTo>
                  <a:pt x="1133475" y="463550"/>
                </a:lnTo>
                <a:lnTo>
                  <a:pt x="1330325" y="501650"/>
                </a:lnTo>
                <a:lnTo>
                  <a:pt x="1514475" y="527050"/>
                </a:lnTo>
                <a:lnTo>
                  <a:pt x="1692275" y="539750"/>
                </a:lnTo>
                <a:lnTo>
                  <a:pt x="1879600" y="542925"/>
                </a:lnTo>
                <a:lnTo>
                  <a:pt x="2089150" y="565150"/>
                </a:lnTo>
                <a:lnTo>
                  <a:pt x="2400300" y="568325"/>
                </a:lnTo>
                <a:lnTo>
                  <a:pt x="2755900" y="565150"/>
                </a:lnTo>
                <a:lnTo>
                  <a:pt x="2901950" y="565150"/>
                </a:lnTo>
                <a:lnTo>
                  <a:pt x="3013075" y="561975"/>
                </a:lnTo>
                <a:lnTo>
                  <a:pt x="3130550" y="549275"/>
                </a:lnTo>
                <a:lnTo>
                  <a:pt x="3235325" y="523875"/>
                </a:lnTo>
                <a:lnTo>
                  <a:pt x="3302000" y="498475"/>
                </a:lnTo>
                <a:lnTo>
                  <a:pt x="3365500" y="466725"/>
                </a:lnTo>
                <a:lnTo>
                  <a:pt x="3422650" y="419100"/>
                </a:lnTo>
                <a:lnTo>
                  <a:pt x="3463925" y="371475"/>
                </a:lnTo>
                <a:lnTo>
                  <a:pt x="3486150" y="349250"/>
                </a:lnTo>
                <a:lnTo>
                  <a:pt x="3505200" y="346075"/>
                </a:lnTo>
                <a:lnTo>
                  <a:pt x="3517900" y="355600"/>
                </a:lnTo>
                <a:lnTo>
                  <a:pt x="3521075" y="381000"/>
                </a:lnTo>
                <a:lnTo>
                  <a:pt x="3508375" y="454025"/>
                </a:lnTo>
                <a:lnTo>
                  <a:pt x="3486150" y="520700"/>
                </a:lnTo>
                <a:lnTo>
                  <a:pt x="3457575" y="600075"/>
                </a:lnTo>
                <a:lnTo>
                  <a:pt x="3429000" y="657225"/>
                </a:lnTo>
                <a:lnTo>
                  <a:pt x="3289300" y="762000"/>
                </a:lnTo>
                <a:lnTo>
                  <a:pt x="3159125" y="774700"/>
                </a:lnTo>
                <a:lnTo>
                  <a:pt x="2873375" y="800100"/>
                </a:lnTo>
                <a:lnTo>
                  <a:pt x="2562225" y="809625"/>
                </a:lnTo>
                <a:lnTo>
                  <a:pt x="2346325" y="796925"/>
                </a:lnTo>
                <a:lnTo>
                  <a:pt x="2133600" y="784225"/>
                </a:lnTo>
                <a:lnTo>
                  <a:pt x="1933575" y="787400"/>
                </a:lnTo>
                <a:lnTo>
                  <a:pt x="1784350" y="771525"/>
                </a:lnTo>
                <a:lnTo>
                  <a:pt x="1501775" y="7302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B92B6689-244B-4B0B-99CC-422A14BE3EBF}"/>
              </a:ext>
            </a:extLst>
          </p:cNvPr>
          <p:cNvSpPr/>
          <p:nvPr/>
        </p:nvSpPr>
        <p:spPr>
          <a:xfrm rot="16200000">
            <a:off x="3298827" y="3321051"/>
            <a:ext cx="3695700" cy="1463675"/>
          </a:xfrm>
          <a:custGeom>
            <a:avLst/>
            <a:gdLst>
              <a:gd name="connsiteX0" fmla="*/ 1158875 w 3695700"/>
              <a:gd name="connsiteY0" fmla="*/ 1358900 h 1463675"/>
              <a:gd name="connsiteX1" fmla="*/ 885825 w 3695700"/>
              <a:gd name="connsiteY1" fmla="*/ 1358900 h 1463675"/>
              <a:gd name="connsiteX2" fmla="*/ 733425 w 3695700"/>
              <a:gd name="connsiteY2" fmla="*/ 1362075 h 1463675"/>
              <a:gd name="connsiteX3" fmla="*/ 628650 w 3695700"/>
              <a:gd name="connsiteY3" fmla="*/ 1368425 h 1463675"/>
              <a:gd name="connsiteX4" fmla="*/ 517525 w 3695700"/>
              <a:gd name="connsiteY4" fmla="*/ 1381125 h 1463675"/>
              <a:gd name="connsiteX5" fmla="*/ 473075 w 3695700"/>
              <a:gd name="connsiteY5" fmla="*/ 1381125 h 1463675"/>
              <a:gd name="connsiteX6" fmla="*/ 403225 w 3695700"/>
              <a:gd name="connsiteY6" fmla="*/ 1374775 h 1463675"/>
              <a:gd name="connsiteX7" fmla="*/ 314325 w 3695700"/>
              <a:gd name="connsiteY7" fmla="*/ 1358900 h 1463675"/>
              <a:gd name="connsiteX8" fmla="*/ 241300 w 3695700"/>
              <a:gd name="connsiteY8" fmla="*/ 1343025 h 1463675"/>
              <a:gd name="connsiteX9" fmla="*/ 193675 w 3695700"/>
              <a:gd name="connsiteY9" fmla="*/ 1330325 h 1463675"/>
              <a:gd name="connsiteX10" fmla="*/ 136525 w 3695700"/>
              <a:gd name="connsiteY10" fmla="*/ 1311275 h 1463675"/>
              <a:gd name="connsiteX11" fmla="*/ 92075 w 3695700"/>
              <a:gd name="connsiteY11" fmla="*/ 1289050 h 1463675"/>
              <a:gd name="connsiteX12" fmla="*/ 44450 w 3695700"/>
              <a:gd name="connsiteY12" fmla="*/ 1266825 h 1463675"/>
              <a:gd name="connsiteX13" fmla="*/ 19050 w 3695700"/>
              <a:gd name="connsiteY13" fmla="*/ 1250950 h 1463675"/>
              <a:gd name="connsiteX14" fmla="*/ 3175 w 3695700"/>
              <a:gd name="connsiteY14" fmla="*/ 1231900 h 1463675"/>
              <a:gd name="connsiteX15" fmla="*/ 0 w 3695700"/>
              <a:gd name="connsiteY15" fmla="*/ 1222375 h 1463675"/>
              <a:gd name="connsiteX16" fmla="*/ 6350 w 3695700"/>
              <a:gd name="connsiteY16" fmla="*/ 1196975 h 1463675"/>
              <a:gd name="connsiteX17" fmla="*/ 31750 w 3695700"/>
              <a:gd name="connsiteY17" fmla="*/ 1171575 h 1463675"/>
              <a:gd name="connsiteX18" fmla="*/ 107950 w 3695700"/>
              <a:gd name="connsiteY18" fmla="*/ 1136650 h 1463675"/>
              <a:gd name="connsiteX19" fmla="*/ 641350 w 3695700"/>
              <a:gd name="connsiteY19" fmla="*/ 1162050 h 1463675"/>
              <a:gd name="connsiteX20" fmla="*/ 1063625 w 3695700"/>
              <a:gd name="connsiteY20" fmla="*/ 1158875 h 1463675"/>
              <a:gd name="connsiteX21" fmla="*/ 1717675 w 3695700"/>
              <a:gd name="connsiteY21" fmla="*/ 1158875 h 1463675"/>
              <a:gd name="connsiteX22" fmla="*/ 2286000 w 3695700"/>
              <a:gd name="connsiteY22" fmla="*/ 1158875 h 1463675"/>
              <a:gd name="connsiteX23" fmla="*/ 2432050 w 3695700"/>
              <a:gd name="connsiteY23" fmla="*/ 1162050 h 1463675"/>
              <a:gd name="connsiteX24" fmla="*/ 2940050 w 3695700"/>
              <a:gd name="connsiteY24" fmla="*/ 1158875 h 1463675"/>
              <a:gd name="connsiteX25" fmla="*/ 3311525 w 3695700"/>
              <a:gd name="connsiteY25" fmla="*/ 1162050 h 1463675"/>
              <a:gd name="connsiteX26" fmla="*/ 3381375 w 3695700"/>
              <a:gd name="connsiteY26" fmla="*/ 1158875 h 1463675"/>
              <a:gd name="connsiteX27" fmla="*/ 3429000 w 3695700"/>
              <a:gd name="connsiteY27" fmla="*/ 1143000 h 1463675"/>
              <a:gd name="connsiteX28" fmla="*/ 3454400 w 3695700"/>
              <a:gd name="connsiteY28" fmla="*/ 1120775 h 1463675"/>
              <a:gd name="connsiteX29" fmla="*/ 3473450 w 3695700"/>
              <a:gd name="connsiteY29" fmla="*/ 1085850 h 1463675"/>
              <a:gd name="connsiteX30" fmla="*/ 3479800 w 3695700"/>
              <a:gd name="connsiteY30" fmla="*/ 1050925 h 1463675"/>
              <a:gd name="connsiteX31" fmla="*/ 3470275 w 3695700"/>
              <a:gd name="connsiteY31" fmla="*/ 958850 h 1463675"/>
              <a:gd name="connsiteX32" fmla="*/ 3394075 w 3695700"/>
              <a:gd name="connsiteY32" fmla="*/ 552450 h 1463675"/>
              <a:gd name="connsiteX33" fmla="*/ 3311525 w 3695700"/>
              <a:gd name="connsiteY33" fmla="*/ 155575 h 1463675"/>
              <a:gd name="connsiteX34" fmla="*/ 3486150 w 3695700"/>
              <a:gd name="connsiteY34" fmla="*/ 0 h 1463675"/>
              <a:gd name="connsiteX35" fmla="*/ 3505200 w 3695700"/>
              <a:gd name="connsiteY35" fmla="*/ 149225 h 1463675"/>
              <a:gd name="connsiteX36" fmla="*/ 3546475 w 3695700"/>
              <a:gd name="connsiteY36" fmla="*/ 349250 h 1463675"/>
              <a:gd name="connsiteX37" fmla="*/ 3581400 w 3695700"/>
              <a:gd name="connsiteY37" fmla="*/ 530225 h 1463675"/>
              <a:gd name="connsiteX38" fmla="*/ 3622675 w 3695700"/>
              <a:gd name="connsiteY38" fmla="*/ 749300 h 1463675"/>
              <a:gd name="connsiteX39" fmla="*/ 3654425 w 3695700"/>
              <a:gd name="connsiteY39" fmla="*/ 908050 h 1463675"/>
              <a:gd name="connsiteX40" fmla="*/ 3679825 w 3695700"/>
              <a:gd name="connsiteY40" fmla="*/ 1038225 h 1463675"/>
              <a:gd name="connsiteX41" fmla="*/ 3692525 w 3695700"/>
              <a:gd name="connsiteY41" fmla="*/ 1073150 h 1463675"/>
              <a:gd name="connsiteX42" fmla="*/ 3695700 w 3695700"/>
              <a:gd name="connsiteY42" fmla="*/ 1104900 h 1463675"/>
              <a:gd name="connsiteX43" fmla="*/ 3686175 w 3695700"/>
              <a:gd name="connsiteY43" fmla="*/ 1146175 h 1463675"/>
              <a:gd name="connsiteX44" fmla="*/ 3654425 w 3695700"/>
              <a:gd name="connsiteY44" fmla="*/ 1225550 h 1463675"/>
              <a:gd name="connsiteX45" fmla="*/ 3575050 w 3695700"/>
              <a:gd name="connsiteY45" fmla="*/ 1343025 h 1463675"/>
              <a:gd name="connsiteX46" fmla="*/ 3511550 w 3695700"/>
              <a:gd name="connsiteY46" fmla="*/ 1425575 h 1463675"/>
              <a:gd name="connsiteX47" fmla="*/ 3470275 w 3695700"/>
              <a:gd name="connsiteY47" fmla="*/ 1457325 h 1463675"/>
              <a:gd name="connsiteX48" fmla="*/ 3448050 w 3695700"/>
              <a:gd name="connsiteY48" fmla="*/ 1463675 h 1463675"/>
              <a:gd name="connsiteX49" fmla="*/ 3416300 w 3695700"/>
              <a:gd name="connsiteY49" fmla="*/ 1460500 h 1463675"/>
              <a:gd name="connsiteX50" fmla="*/ 3394075 w 3695700"/>
              <a:gd name="connsiteY50" fmla="*/ 1450975 h 1463675"/>
              <a:gd name="connsiteX51" fmla="*/ 3349625 w 3695700"/>
              <a:gd name="connsiteY51" fmla="*/ 1416050 h 1463675"/>
              <a:gd name="connsiteX52" fmla="*/ 3298825 w 3695700"/>
              <a:gd name="connsiteY52" fmla="*/ 1400175 h 1463675"/>
              <a:gd name="connsiteX53" fmla="*/ 3168650 w 3695700"/>
              <a:gd name="connsiteY53" fmla="*/ 1381125 h 1463675"/>
              <a:gd name="connsiteX54" fmla="*/ 2990850 w 3695700"/>
              <a:gd name="connsiteY54" fmla="*/ 1368425 h 1463675"/>
              <a:gd name="connsiteX55" fmla="*/ 2806700 w 3695700"/>
              <a:gd name="connsiteY55" fmla="*/ 1358900 h 1463675"/>
              <a:gd name="connsiteX56" fmla="*/ 2463800 w 3695700"/>
              <a:gd name="connsiteY56" fmla="*/ 1362075 h 1463675"/>
              <a:gd name="connsiteX57" fmla="*/ 2051050 w 3695700"/>
              <a:gd name="connsiteY57" fmla="*/ 1362075 h 1463675"/>
              <a:gd name="connsiteX58" fmla="*/ 1158875 w 3695700"/>
              <a:gd name="connsiteY58" fmla="*/ 1358900 h 146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695700" h="1463675">
                <a:moveTo>
                  <a:pt x="1158875" y="1358900"/>
                </a:moveTo>
                <a:lnTo>
                  <a:pt x="885825" y="1358900"/>
                </a:lnTo>
                <a:lnTo>
                  <a:pt x="733425" y="1362075"/>
                </a:lnTo>
                <a:lnTo>
                  <a:pt x="628650" y="1368425"/>
                </a:lnTo>
                <a:lnTo>
                  <a:pt x="517525" y="1381125"/>
                </a:lnTo>
                <a:lnTo>
                  <a:pt x="473075" y="1381125"/>
                </a:lnTo>
                <a:lnTo>
                  <a:pt x="403225" y="1374775"/>
                </a:lnTo>
                <a:lnTo>
                  <a:pt x="314325" y="1358900"/>
                </a:lnTo>
                <a:lnTo>
                  <a:pt x="241300" y="1343025"/>
                </a:lnTo>
                <a:lnTo>
                  <a:pt x="193675" y="1330325"/>
                </a:lnTo>
                <a:lnTo>
                  <a:pt x="136525" y="1311275"/>
                </a:lnTo>
                <a:lnTo>
                  <a:pt x="92075" y="1289050"/>
                </a:lnTo>
                <a:lnTo>
                  <a:pt x="44450" y="1266825"/>
                </a:lnTo>
                <a:lnTo>
                  <a:pt x="19050" y="1250950"/>
                </a:lnTo>
                <a:lnTo>
                  <a:pt x="3175" y="1231900"/>
                </a:lnTo>
                <a:lnTo>
                  <a:pt x="0" y="1222375"/>
                </a:lnTo>
                <a:lnTo>
                  <a:pt x="6350" y="1196975"/>
                </a:lnTo>
                <a:lnTo>
                  <a:pt x="31750" y="1171575"/>
                </a:lnTo>
                <a:lnTo>
                  <a:pt x="107950" y="1136650"/>
                </a:lnTo>
                <a:lnTo>
                  <a:pt x="641350" y="1162050"/>
                </a:lnTo>
                <a:lnTo>
                  <a:pt x="1063625" y="1158875"/>
                </a:lnTo>
                <a:lnTo>
                  <a:pt x="1717675" y="1158875"/>
                </a:lnTo>
                <a:lnTo>
                  <a:pt x="2286000" y="1158875"/>
                </a:lnTo>
                <a:lnTo>
                  <a:pt x="2432050" y="1162050"/>
                </a:lnTo>
                <a:lnTo>
                  <a:pt x="2940050" y="1158875"/>
                </a:lnTo>
                <a:lnTo>
                  <a:pt x="3311525" y="1162050"/>
                </a:lnTo>
                <a:lnTo>
                  <a:pt x="3381375" y="1158875"/>
                </a:lnTo>
                <a:lnTo>
                  <a:pt x="3429000" y="1143000"/>
                </a:lnTo>
                <a:lnTo>
                  <a:pt x="3454400" y="1120775"/>
                </a:lnTo>
                <a:lnTo>
                  <a:pt x="3473450" y="1085850"/>
                </a:lnTo>
                <a:lnTo>
                  <a:pt x="3479800" y="1050925"/>
                </a:lnTo>
                <a:lnTo>
                  <a:pt x="3470275" y="958850"/>
                </a:lnTo>
                <a:lnTo>
                  <a:pt x="3394075" y="552450"/>
                </a:lnTo>
                <a:lnTo>
                  <a:pt x="3311525" y="155575"/>
                </a:lnTo>
                <a:lnTo>
                  <a:pt x="3486150" y="0"/>
                </a:lnTo>
                <a:lnTo>
                  <a:pt x="3505200" y="149225"/>
                </a:lnTo>
                <a:lnTo>
                  <a:pt x="3546475" y="349250"/>
                </a:lnTo>
                <a:lnTo>
                  <a:pt x="3581400" y="530225"/>
                </a:lnTo>
                <a:lnTo>
                  <a:pt x="3622675" y="749300"/>
                </a:lnTo>
                <a:lnTo>
                  <a:pt x="3654425" y="908050"/>
                </a:lnTo>
                <a:lnTo>
                  <a:pt x="3679825" y="1038225"/>
                </a:lnTo>
                <a:lnTo>
                  <a:pt x="3692525" y="1073150"/>
                </a:lnTo>
                <a:lnTo>
                  <a:pt x="3695700" y="1104900"/>
                </a:lnTo>
                <a:lnTo>
                  <a:pt x="3686175" y="1146175"/>
                </a:lnTo>
                <a:lnTo>
                  <a:pt x="3654425" y="1225550"/>
                </a:lnTo>
                <a:lnTo>
                  <a:pt x="3575050" y="1343025"/>
                </a:lnTo>
                <a:lnTo>
                  <a:pt x="3511550" y="1425575"/>
                </a:lnTo>
                <a:lnTo>
                  <a:pt x="3470275" y="1457325"/>
                </a:lnTo>
                <a:lnTo>
                  <a:pt x="3448050" y="1463675"/>
                </a:lnTo>
                <a:lnTo>
                  <a:pt x="3416300" y="1460500"/>
                </a:lnTo>
                <a:lnTo>
                  <a:pt x="3394075" y="1450975"/>
                </a:lnTo>
                <a:lnTo>
                  <a:pt x="3349625" y="1416050"/>
                </a:lnTo>
                <a:lnTo>
                  <a:pt x="3298825" y="1400175"/>
                </a:lnTo>
                <a:lnTo>
                  <a:pt x="3168650" y="1381125"/>
                </a:lnTo>
                <a:lnTo>
                  <a:pt x="2990850" y="1368425"/>
                </a:lnTo>
                <a:lnTo>
                  <a:pt x="2806700" y="1358900"/>
                </a:lnTo>
                <a:lnTo>
                  <a:pt x="2463800" y="1362075"/>
                </a:lnTo>
                <a:lnTo>
                  <a:pt x="2051050" y="1362075"/>
                </a:lnTo>
                <a:lnTo>
                  <a:pt x="1158875" y="13589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C8472F13-9F32-4516-9A31-56001A878780}"/>
              </a:ext>
            </a:extLst>
          </p:cNvPr>
          <p:cNvSpPr/>
          <p:nvPr/>
        </p:nvSpPr>
        <p:spPr>
          <a:xfrm>
            <a:off x="4983163" y="5229226"/>
            <a:ext cx="641350" cy="581025"/>
          </a:xfrm>
          <a:custGeom>
            <a:avLst/>
            <a:gdLst>
              <a:gd name="connsiteX0" fmla="*/ 207169 w 640557"/>
              <a:gd name="connsiteY0" fmla="*/ 133350 h 581025"/>
              <a:gd name="connsiteX1" fmla="*/ 419100 w 640557"/>
              <a:gd name="connsiteY1" fmla="*/ 183356 h 581025"/>
              <a:gd name="connsiteX2" fmla="*/ 461963 w 640557"/>
              <a:gd name="connsiteY2" fmla="*/ 183356 h 581025"/>
              <a:gd name="connsiteX3" fmla="*/ 500063 w 640557"/>
              <a:gd name="connsiteY3" fmla="*/ 173831 h 581025"/>
              <a:gd name="connsiteX4" fmla="*/ 526257 w 640557"/>
              <a:gd name="connsiteY4" fmla="*/ 159544 h 581025"/>
              <a:gd name="connsiteX5" fmla="*/ 550069 w 640557"/>
              <a:gd name="connsiteY5" fmla="*/ 138113 h 581025"/>
              <a:gd name="connsiteX6" fmla="*/ 571500 w 640557"/>
              <a:gd name="connsiteY6" fmla="*/ 109538 h 581025"/>
              <a:gd name="connsiteX7" fmla="*/ 640557 w 640557"/>
              <a:gd name="connsiteY7" fmla="*/ 0 h 581025"/>
              <a:gd name="connsiteX8" fmla="*/ 607219 w 640557"/>
              <a:gd name="connsiteY8" fmla="*/ 581025 h 581025"/>
              <a:gd name="connsiteX9" fmla="*/ 566738 w 640557"/>
              <a:gd name="connsiteY9" fmla="*/ 561975 h 581025"/>
              <a:gd name="connsiteX10" fmla="*/ 533400 w 640557"/>
              <a:gd name="connsiteY10" fmla="*/ 521494 h 581025"/>
              <a:gd name="connsiteX11" fmla="*/ 464344 w 640557"/>
              <a:gd name="connsiteY11" fmla="*/ 440531 h 581025"/>
              <a:gd name="connsiteX12" fmla="*/ 409575 w 640557"/>
              <a:gd name="connsiteY12" fmla="*/ 383381 h 581025"/>
              <a:gd name="connsiteX13" fmla="*/ 359569 w 640557"/>
              <a:gd name="connsiteY13" fmla="*/ 340519 h 581025"/>
              <a:gd name="connsiteX14" fmla="*/ 302419 w 640557"/>
              <a:gd name="connsiteY14" fmla="*/ 300038 h 581025"/>
              <a:gd name="connsiteX15" fmla="*/ 226219 w 640557"/>
              <a:gd name="connsiteY15" fmla="*/ 250031 h 581025"/>
              <a:gd name="connsiteX16" fmla="*/ 145257 w 640557"/>
              <a:gd name="connsiteY16" fmla="*/ 204788 h 581025"/>
              <a:gd name="connsiteX17" fmla="*/ 83344 w 640557"/>
              <a:gd name="connsiteY17" fmla="*/ 176213 h 581025"/>
              <a:gd name="connsiteX18" fmla="*/ 50007 w 640557"/>
              <a:gd name="connsiteY18" fmla="*/ 161925 h 581025"/>
              <a:gd name="connsiteX19" fmla="*/ 19050 w 640557"/>
              <a:gd name="connsiteY19" fmla="*/ 140494 h 581025"/>
              <a:gd name="connsiteX20" fmla="*/ 4763 w 640557"/>
              <a:gd name="connsiteY20" fmla="*/ 123825 h 581025"/>
              <a:gd name="connsiteX21" fmla="*/ 0 w 640557"/>
              <a:gd name="connsiteY21" fmla="*/ 114300 h 581025"/>
              <a:gd name="connsiteX22" fmla="*/ 0 w 640557"/>
              <a:gd name="connsiteY22" fmla="*/ 97631 h 581025"/>
              <a:gd name="connsiteX23" fmla="*/ 9525 w 640557"/>
              <a:gd name="connsiteY23" fmla="*/ 92869 h 581025"/>
              <a:gd name="connsiteX24" fmla="*/ 33338 w 640557"/>
              <a:gd name="connsiteY24" fmla="*/ 90488 h 581025"/>
              <a:gd name="connsiteX25" fmla="*/ 207169 w 640557"/>
              <a:gd name="connsiteY25" fmla="*/ 133350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40557" h="581025">
                <a:moveTo>
                  <a:pt x="207169" y="133350"/>
                </a:moveTo>
                <a:lnTo>
                  <a:pt x="419100" y="183356"/>
                </a:lnTo>
                <a:lnTo>
                  <a:pt x="461963" y="183356"/>
                </a:lnTo>
                <a:lnTo>
                  <a:pt x="500063" y="173831"/>
                </a:lnTo>
                <a:lnTo>
                  <a:pt x="526257" y="159544"/>
                </a:lnTo>
                <a:lnTo>
                  <a:pt x="550069" y="138113"/>
                </a:lnTo>
                <a:lnTo>
                  <a:pt x="571500" y="109538"/>
                </a:lnTo>
                <a:lnTo>
                  <a:pt x="640557" y="0"/>
                </a:lnTo>
                <a:lnTo>
                  <a:pt x="607219" y="581025"/>
                </a:lnTo>
                <a:lnTo>
                  <a:pt x="566738" y="561975"/>
                </a:lnTo>
                <a:lnTo>
                  <a:pt x="533400" y="521494"/>
                </a:lnTo>
                <a:lnTo>
                  <a:pt x="464344" y="440531"/>
                </a:lnTo>
                <a:lnTo>
                  <a:pt x="409575" y="383381"/>
                </a:lnTo>
                <a:lnTo>
                  <a:pt x="359569" y="340519"/>
                </a:lnTo>
                <a:lnTo>
                  <a:pt x="302419" y="300038"/>
                </a:lnTo>
                <a:lnTo>
                  <a:pt x="226219" y="250031"/>
                </a:lnTo>
                <a:lnTo>
                  <a:pt x="145257" y="204788"/>
                </a:lnTo>
                <a:lnTo>
                  <a:pt x="83344" y="176213"/>
                </a:lnTo>
                <a:lnTo>
                  <a:pt x="50007" y="161925"/>
                </a:lnTo>
                <a:lnTo>
                  <a:pt x="19050" y="140494"/>
                </a:lnTo>
                <a:lnTo>
                  <a:pt x="4763" y="123825"/>
                </a:lnTo>
                <a:lnTo>
                  <a:pt x="0" y="114300"/>
                </a:lnTo>
                <a:lnTo>
                  <a:pt x="0" y="97631"/>
                </a:lnTo>
                <a:lnTo>
                  <a:pt x="9525" y="92869"/>
                </a:lnTo>
                <a:lnTo>
                  <a:pt x="33338" y="90488"/>
                </a:lnTo>
                <a:lnTo>
                  <a:pt x="207169" y="1333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FC1304EF-8C92-4890-A808-5C8C9F7D8A25}"/>
              </a:ext>
            </a:extLst>
          </p:cNvPr>
          <p:cNvSpPr/>
          <p:nvPr/>
        </p:nvSpPr>
        <p:spPr>
          <a:xfrm>
            <a:off x="3729038" y="3343275"/>
            <a:ext cx="2470150" cy="712788"/>
          </a:xfrm>
          <a:custGeom>
            <a:avLst/>
            <a:gdLst>
              <a:gd name="connsiteX0" fmla="*/ 1452562 w 2469356"/>
              <a:gd name="connsiteY0" fmla="*/ 385763 h 711994"/>
              <a:gd name="connsiteX1" fmla="*/ 890587 w 2469356"/>
              <a:gd name="connsiteY1" fmla="*/ 561975 h 711994"/>
              <a:gd name="connsiteX2" fmla="*/ 640556 w 2469356"/>
              <a:gd name="connsiteY2" fmla="*/ 626269 h 711994"/>
              <a:gd name="connsiteX3" fmla="*/ 502443 w 2469356"/>
              <a:gd name="connsiteY3" fmla="*/ 673894 h 711994"/>
              <a:gd name="connsiteX4" fmla="*/ 402431 w 2469356"/>
              <a:gd name="connsiteY4" fmla="*/ 709613 h 711994"/>
              <a:gd name="connsiteX5" fmla="*/ 371475 w 2469356"/>
              <a:gd name="connsiteY5" fmla="*/ 711994 h 711994"/>
              <a:gd name="connsiteX6" fmla="*/ 338137 w 2469356"/>
              <a:gd name="connsiteY6" fmla="*/ 709613 h 711994"/>
              <a:gd name="connsiteX7" fmla="*/ 304800 w 2469356"/>
              <a:gd name="connsiteY7" fmla="*/ 702469 h 711994"/>
              <a:gd name="connsiteX8" fmla="*/ 266700 w 2469356"/>
              <a:gd name="connsiteY8" fmla="*/ 685800 h 711994"/>
              <a:gd name="connsiteX9" fmla="*/ 228600 w 2469356"/>
              <a:gd name="connsiteY9" fmla="*/ 659606 h 711994"/>
              <a:gd name="connsiteX10" fmla="*/ 176212 w 2469356"/>
              <a:gd name="connsiteY10" fmla="*/ 607219 h 711994"/>
              <a:gd name="connsiteX11" fmla="*/ 109537 w 2469356"/>
              <a:gd name="connsiteY11" fmla="*/ 528638 h 711994"/>
              <a:gd name="connsiteX12" fmla="*/ 45243 w 2469356"/>
              <a:gd name="connsiteY12" fmla="*/ 431006 h 711994"/>
              <a:gd name="connsiteX13" fmla="*/ 16668 w 2469356"/>
              <a:gd name="connsiteY13" fmla="*/ 383381 h 711994"/>
              <a:gd name="connsiteX14" fmla="*/ 2381 w 2469356"/>
              <a:gd name="connsiteY14" fmla="*/ 354806 h 711994"/>
              <a:gd name="connsiteX15" fmla="*/ 0 w 2469356"/>
              <a:gd name="connsiteY15" fmla="*/ 340519 h 711994"/>
              <a:gd name="connsiteX16" fmla="*/ 7143 w 2469356"/>
              <a:gd name="connsiteY16" fmla="*/ 321469 h 711994"/>
              <a:gd name="connsiteX17" fmla="*/ 21431 w 2469356"/>
              <a:gd name="connsiteY17" fmla="*/ 316706 h 711994"/>
              <a:gd name="connsiteX18" fmla="*/ 50006 w 2469356"/>
              <a:gd name="connsiteY18" fmla="*/ 326231 h 711994"/>
              <a:gd name="connsiteX19" fmla="*/ 95250 w 2469356"/>
              <a:gd name="connsiteY19" fmla="*/ 357188 h 711994"/>
              <a:gd name="connsiteX20" fmla="*/ 145256 w 2469356"/>
              <a:gd name="connsiteY20" fmla="*/ 390525 h 711994"/>
              <a:gd name="connsiteX21" fmla="*/ 221456 w 2469356"/>
              <a:gd name="connsiteY21" fmla="*/ 438150 h 711994"/>
              <a:gd name="connsiteX22" fmla="*/ 276225 w 2469356"/>
              <a:gd name="connsiteY22" fmla="*/ 461963 h 711994"/>
              <a:gd name="connsiteX23" fmla="*/ 314325 w 2469356"/>
              <a:gd name="connsiteY23" fmla="*/ 464344 h 711994"/>
              <a:gd name="connsiteX24" fmla="*/ 364331 w 2469356"/>
              <a:gd name="connsiteY24" fmla="*/ 461963 h 711994"/>
              <a:gd name="connsiteX25" fmla="*/ 411956 w 2469356"/>
              <a:gd name="connsiteY25" fmla="*/ 459581 h 711994"/>
              <a:gd name="connsiteX26" fmla="*/ 514350 w 2469356"/>
              <a:gd name="connsiteY26" fmla="*/ 445294 h 711994"/>
              <a:gd name="connsiteX27" fmla="*/ 685800 w 2469356"/>
              <a:gd name="connsiteY27" fmla="*/ 397669 h 711994"/>
              <a:gd name="connsiteX28" fmla="*/ 916781 w 2469356"/>
              <a:gd name="connsiteY28" fmla="*/ 350044 h 711994"/>
              <a:gd name="connsiteX29" fmla="*/ 1197768 w 2469356"/>
              <a:gd name="connsiteY29" fmla="*/ 283369 h 711994"/>
              <a:gd name="connsiteX30" fmla="*/ 1550193 w 2469356"/>
              <a:gd name="connsiteY30" fmla="*/ 200025 h 711994"/>
              <a:gd name="connsiteX31" fmla="*/ 1845468 w 2469356"/>
              <a:gd name="connsiteY31" fmla="*/ 128588 h 711994"/>
              <a:gd name="connsiteX32" fmla="*/ 2064543 w 2469356"/>
              <a:gd name="connsiteY32" fmla="*/ 78581 h 711994"/>
              <a:gd name="connsiteX33" fmla="*/ 2259806 w 2469356"/>
              <a:gd name="connsiteY33" fmla="*/ 35719 h 711994"/>
              <a:gd name="connsiteX34" fmla="*/ 2378868 w 2469356"/>
              <a:gd name="connsiteY34" fmla="*/ 7144 h 711994"/>
              <a:gd name="connsiteX35" fmla="*/ 2419350 w 2469356"/>
              <a:gd name="connsiteY35" fmla="*/ 0 h 711994"/>
              <a:gd name="connsiteX36" fmla="*/ 2438400 w 2469356"/>
              <a:gd name="connsiteY36" fmla="*/ 0 h 711994"/>
              <a:gd name="connsiteX37" fmla="*/ 2459831 w 2469356"/>
              <a:gd name="connsiteY37" fmla="*/ 7144 h 711994"/>
              <a:gd name="connsiteX38" fmla="*/ 2469356 w 2469356"/>
              <a:gd name="connsiteY38" fmla="*/ 21431 h 711994"/>
              <a:gd name="connsiteX39" fmla="*/ 2455068 w 2469356"/>
              <a:gd name="connsiteY39" fmla="*/ 42863 h 711994"/>
              <a:gd name="connsiteX40" fmla="*/ 2424112 w 2469356"/>
              <a:gd name="connsiteY40" fmla="*/ 66675 h 711994"/>
              <a:gd name="connsiteX41" fmla="*/ 2264568 w 2469356"/>
              <a:gd name="connsiteY41" fmla="*/ 130969 h 711994"/>
              <a:gd name="connsiteX42" fmla="*/ 2043112 w 2469356"/>
              <a:gd name="connsiteY42" fmla="*/ 219075 h 711994"/>
              <a:gd name="connsiteX43" fmla="*/ 1809750 w 2469356"/>
              <a:gd name="connsiteY43" fmla="*/ 276225 h 711994"/>
              <a:gd name="connsiteX44" fmla="*/ 1452562 w 2469356"/>
              <a:gd name="connsiteY44" fmla="*/ 385763 h 711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469356" h="711994">
                <a:moveTo>
                  <a:pt x="1452562" y="385763"/>
                </a:moveTo>
                <a:lnTo>
                  <a:pt x="890587" y="561975"/>
                </a:lnTo>
                <a:lnTo>
                  <a:pt x="640556" y="626269"/>
                </a:lnTo>
                <a:lnTo>
                  <a:pt x="502443" y="673894"/>
                </a:lnTo>
                <a:lnTo>
                  <a:pt x="402431" y="709613"/>
                </a:lnTo>
                <a:lnTo>
                  <a:pt x="371475" y="711994"/>
                </a:lnTo>
                <a:lnTo>
                  <a:pt x="338137" y="709613"/>
                </a:lnTo>
                <a:lnTo>
                  <a:pt x="304800" y="702469"/>
                </a:lnTo>
                <a:lnTo>
                  <a:pt x="266700" y="685800"/>
                </a:lnTo>
                <a:lnTo>
                  <a:pt x="228600" y="659606"/>
                </a:lnTo>
                <a:lnTo>
                  <a:pt x="176212" y="607219"/>
                </a:lnTo>
                <a:lnTo>
                  <a:pt x="109537" y="528638"/>
                </a:lnTo>
                <a:lnTo>
                  <a:pt x="45243" y="431006"/>
                </a:lnTo>
                <a:lnTo>
                  <a:pt x="16668" y="383381"/>
                </a:lnTo>
                <a:lnTo>
                  <a:pt x="2381" y="354806"/>
                </a:lnTo>
                <a:lnTo>
                  <a:pt x="0" y="340519"/>
                </a:lnTo>
                <a:lnTo>
                  <a:pt x="7143" y="321469"/>
                </a:lnTo>
                <a:lnTo>
                  <a:pt x="21431" y="316706"/>
                </a:lnTo>
                <a:lnTo>
                  <a:pt x="50006" y="326231"/>
                </a:lnTo>
                <a:lnTo>
                  <a:pt x="95250" y="357188"/>
                </a:lnTo>
                <a:lnTo>
                  <a:pt x="145256" y="390525"/>
                </a:lnTo>
                <a:lnTo>
                  <a:pt x="221456" y="438150"/>
                </a:lnTo>
                <a:lnTo>
                  <a:pt x="276225" y="461963"/>
                </a:lnTo>
                <a:lnTo>
                  <a:pt x="314325" y="464344"/>
                </a:lnTo>
                <a:lnTo>
                  <a:pt x="364331" y="461963"/>
                </a:lnTo>
                <a:lnTo>
                  <a:pt x="411956" y="459581"/>
                </a:lnTo>
                <a:lnTo>
                  <a:pt x="514350" y="445294"/>
                </a:lnTo>
                <a:lnTo>
                  <a:pt x="685800" y="397669"/>
                </a:lnTo>
                <a:lnTo>
                  <a:pt x="916781" y="350044"/>
                </a:lnTo>
                <a:lnTo>
                  <a:pt x="1197768" y="283369"/>
                </a:lnTo>
                <a:lnTo>
                  <a:pt x="1550193" y="200025"/>
                </a:lnTo>
                <a:lnTo>
                  <a:pt x="1845468" y="128588"/>
                </a:lnTo>
                <a:lnTo>
                  <a:pt x="2064543" y="78581"/>
                </a:lnTo>
                <a:lnTo>
                  <a:pt x="2259806" y="35719"/>
                </a:lnTo>
                <a:lnTo>
                  <a:pt x="2378868" y="7144"/>
                </a:lnTo>
                <a:lnTo>
                  <a:pt x="2419350" y="0"/>
                </a:lnTo>
                <a:lnTo>
                  <a:pt x="2438400" y="0"/>
                </a:lnTo>
                <a:lnTo>
                  <a:pt x="2459831" y="7144"/>
                </a:lnTo>
                <a:lnTo>
                  <a:pt x="2469356" y="21431"/>
                </a:lnTo>
                <a:lnTo>
                  <a:pt x="2455068" y="42863"/>
                </a:lnTo>
                <a:lnTo>
                  <a:pt x="2424112" y="66675"/>
                </a:lnTo>
                <a:lnTo>
                  <a:pt x="2264568" y="130969"/>
                </a:lnTo>
                <a:lnTo>
                  <a:pt x="2043112" y="219075"/>
                </a:lnTo>
                <a:lnTo>
                  <a:pt x="1809750" y="276225"/>
                </a:lnTo>
                <a:lnTo>
                  <a:pt x="1452562" y="38576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927CE5A2-0F3E-4A56-8F99-87362DE4DCF8}"/>
              </a:ext>
            </a:extLst>
          </p:cNvPr>
          <p:cNvSpPr/>
          <p:nvPr/>
        </p:nvSpPr>
        <p:spPr>
          <a:xfrm>
            <a:off x="6072188" y="2220913"/>
            <a:ext cx="2070100" cy="514350"/>
          </a:xfrm>
          <a:custGeom>
            <a:avLst/>
            <a:gdLst>
              <a:gd name="connsiteX0" fmla="*/ 1240631 w 2069306"/>
              <a:gd name="connsiteY0" fmla="*/ 352425 h 514350"/>
              <a:gd name="connsiteX1" fmla="*/ 823912 w 2069306"/>
              <a:gd name="connsiteY1" fmla="*/ 442913 h 514350"/>
              <a:gd name="connsiteX2" fmla="*/ 592931 w 2069306"/>
              <a:gd name="connsiteY2" fmla="*/ 490538 h 514350"/>
              <a:gd name="connsiteX3" fmla="*/ 469106 w 2069306"/>
              <a:gd name="connsiteY3" fmla="*/ 511969 h 514350"/>
              <a:gd name="connsiteX4" fmla="*/ 438150 w 2069306"/>
              <a:gd name="connsiteY4" fmla="*/ 514350 h 514350"/>
              <a:gd name="connsiteX5" fmla="*/ 404812 w 2069306"/>
              <a:gd name="connsiteY5" fmla="*/ 514350 h 514350"/>
              <a:gd name="connsiteX6" fmla="*/ 354806 w 2069306"/>
              <a:gd name="connsiteY6" fmla="*/ 509588 h 514350"/>
              <a:gd name="connsiteX7" fmla="*/ 292893 w 2069306"/>
              <a:gd name="connsiteY7" fmla="*/ 500063 h 514350"/>
              <a:gd name="connsiteX8" fmla="*/ 240506 w 2069306"/>
              <a:gd name="connsiteY8" fmla="*/ 485775 h 514350"/>
              <a:gd name="connsiteX9" fmla="*/ 188118 w 2069306"/>
              <a:gd name="connsiteY9" fmla="*/ 461963 h 514350"/>
              <a:gd name="connsiteX10" fmla="*/ 97631 w 2069306"/>
              <a:gd name="connsiteY10" fmla="*/ 407194 h 514350"/>
              <a:gd name="connsiteX11" fmla="*/ 45243 w 2069306"/>
              <a:gd name="connsiteY11" fmla="*/ 369094 h 514350"/>
              <a:gd name="connsiteX12" fmla="*/ 9525 w 2069306"/>
              <a:gd name="connsiteY12" fmla="*/ 338138 h 514350"/>
              <a:gd name="connsiteX13" fmla="*/ 0 w 2069306"/>
              <a:gd name="connsiteY13" fmla="*/ 319088 h 514350"/>
              <a:gd name="connsiteX14" fmla="*/ 2381 w 2069306"/>
              <a:gd name="connsiteY14" fmla="*/ 302419 h 514350"/>
              <a:gd name="connsiteX15" fmla="*/ 16668 w 2069306"/>
              <a:gd name="connsiteY15" fmla="*/ 290513 h 514350"/>
              <a:gd name="connsiteX16" fmla="*/ 42862 w 2069306"/>
              <a:gd name="connsiteY16" fmla="*/ 290513 h 514350"/>
              <a:gd name="connsiteX17" fmla="*/ 111918 w 2069306"/>
              <a:gd name="connsiteY17" fmla="*/ 304800 h 514350"/>
              <a:gd name="connsiteX18" fmla="*/ 197643 w 2069306"/>
              <a:gd name="connsiteY18" fmla="*/ 321469 h 514350"/>
              <a:gd name="connsiteX19" fmla="*/ 254793 w 2069306"/>
              <a:gd name="connsiteY19" fmla="*/ 328613 h 514350"/>
              <a:gd name="connsiteX20" fmla="*/ 326231 w 2069306"/>
              <a:gd name="connsiteY20" fmla="*/ 335757 h 514350"/>
              <a:gd name="connsiteX21" fmla="*/ 392906 w 2069306"/>
              <a:gd name="connsiteY21" fmla="*/ 335757 h 514350"/>
              <a:gd name="connsiteX22" fmla="*/ 497681 w 2069306"/>
              <a:gd name="connsiteY22" fmla="*/ 319088 h 514350"/>
              <a:gd name="connsiteX23" fmla="*/ 716756 w 2069306"/>
              <a:gd name="connsiteY23" fmla="*/ 269082 h 514350"/>
              <a:gd name="connsiteX24" fmla="*/ 933450 w 2069306"/>
              <a:gd name="connsiteY24" fmla="*/ 223838 h 514350"/>
              <a:gd name="connsiteX25" fmla="*/ 1116806 w 2069306"/>
              <a:gd name="connsiteY25" fmla="*/ 185738 h 514350"/>
              <a:gd name="connsiteX26" fmla="*/ 1290637 w 2069306"/>
              <a:gd name="connsiteY26" fmla="*/ 152400 h 514350"/>
              <a:gd name="connsiteX27" fmla="*/ 1488281 w 2069306"/>
              <a:gd name="connsiteY27" fmla="*/ 111919 h 514350"/>
              <a:gd name="connsiteX28" fmla="*/ 1566862 w 2069306"/>
              <a:gd name="connsiteY28" fmla="*/ 88107 h 514350"/>
              <a:gd name="connsiteX29" fmla="*/ 1662112 w 2069306"/>
              <a:gd name="connsiteY29" fmla="*/ 26194 h 514350"/>
              <a:gd name="connsiteX30" fmla="*/ 1716881 w 2069306"/>
              <a:gd name="connsiteY30" fmla="*/ 0 h 514350"/>
              <a:gd name="connsiteX31" fmla="*/ 1771650 w 2069306"/>
              <a:gd name="connsiteY31" fmla="*/ 9525 h 514350"/>
              <a:gd name="connsiteX32" fmla="*/ 1890712 w 2069306"/>
              <a:gd name="connsiteY32" fmla="*/ 40482 h 514350"/>
              <a:gd name="connsiteX33" fmla="*/ 1971675 w 2069306"/>
              <a:gd name="connsiteY33" fmla="*/ 71438 h 514350"/>
              <a:gd name="connsiteX34" fmla="*/ 2026443 w 2069306"/>
              <a:gd name="connsiteY34" fmla="*/ 107157 h 514350"/>
              <a:gd name="connsiteX35" fmla="*/ 2059781 w 2069306"/>
              <a:gd name="connsiteY35" fmla="*/ 138113 h 514350"/>
              <a:gd name="connsiteX36" fmla="*/ 2069306 w 2069306"/>
              <a:gd name="connsiteY36" fmla="*/ 154782 h 514350"/>
              <a:gd name="connsiteX37" fmla="*/ 2069306 w 2069306"/>
              <a:gd name="connsiteY37" fmla="*/ 171450 h 514350"/>
              <a:gd name="connsiteX38" fmla="*/ 2064543 w 2069306"/>
              <a:gd name="connsiteY38" fmla="*/ 190500 h 514350"/>
              <a:gd name="connsiteX39" fmla="*/ 2050256 w 2069306"/>
              <a:gd name="connsiteY39" fmla="*/ 207169 h 514350"/>
              <a:gd name="connsiteX40" fmla="*/ 1995487 w 2069306"/>
              <a:gd name="connsiteY40" fmla="*/ 230982 h 514350"/>
              <a:gd name="connsiteX41" fmla="*/ 1833562 w 2069306"/>
              <a:gd name="connsiteY41" fmla="*/ 259557 h 514350"/>
              <a:gd name="connsiteX42" fmla="*/ 1478756 w 2069306"/>
              <a:gd name="connsiteY42" fmla="*/ 314325 h 514350"/>
              <a:gd name="connsiteX43" fmla="*/ 1240631 w 2069306"/>
              <a:gd name="connsiteY43" fmla="*/ 352425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069306" h="514350">
                <a:moveTo>
                  <a:pt x="1240631" y="352425"/>
                </a:moveTo>
                <a:lnTo>
                  <a:pt x="823912" y="442913"/>
                </a:lnTo>
                <a:lnTo>
                  <a:pt x="592931" y="490538"/>
                </a:lnTo>
                <a:lnTo>
                  <a:pt x="469106" y="511969"/>
                </a:lnTo>
                <a:lnTo>
                  <a:pt x="438150" y="514350"/>
                </a:lnTo>
                <a:lnTo>
                  <a:pt x="404812" y="514350"/>
                </a:lnTo>
                <a:lnTo>
                  <a:pt x="354806" y="509588"/>
                </a:lnTo>
                <a:lnTo>
                  <a:pt x="292893" y="500063"/>
                </a:lnTo>
                <a:lnTo>
                  <a:pt x="240506" y="485775"/>
                </a:lnTo>
                <a:lnTo>
                  <a:pt x="188118" y="461963"/>
                </a:lnTo>
                <a:lnTo>
                  <a:pt x="97631" y="407194"/>
                </a:lnTo>
                <a:lnTo>
                  <a:pt x="45243" y="369094"/>
                </a:lnTo>
                <a:lnTo>
                  <a:pt x="9525" y="338138"/>
                </a:lnTo>
                <a:lnTo>
                  <a:pt x="0" y="319088"/>
                </a:lnTo>
                <a:lnTo>
                  <a:pt x="2381" y="302419"/>
                </a:lnTo>
                <a:lnTo>
                  <a:pt x="16668" y="290513"/>
                </a:lnTo>
                <a:lnTo>
                  <a:pt x="42862" y="290513"/>
                </a:lnTo>
                <a:lnTo>
                  <a:pt x="111918" y="304800"/>
                </a:lnTo>
                <a:lnTo>
                  <a:pt x="197643" y="321469"/>
                </a:lnTo>
                <a:lnTo>
                  <a:pt x="254793" y="328613"/>
                </a:lnTo>
                <a:lnTo>
                  <a:pt x="326231" y="335757"/>
                </a:lnTo>
                <a:lnTo>
                  <a:pt x="392906" y="335757"/>
                </a:lnTo>
                <a:lnTo>
                  <a:pt x="497681" y="319088"/>
                </a:lnTo>
                <a:lnTo>
                  <a:pt x="716756" y="269082"/>
                </a:lnTo>
                <a:lnTo>
                  <a:pt x="933450" y="223838"/>
                </a:lnTo>
                <a:lnTo>
                  <a:pt x="1116806" y="185738"/>
                </a:lnTo>
                <a:lnTo>
                  <a:pt x="1290637" y="152400"/>
                </a:lnTo>
                <a:lnTo>
                  <a:pt x="1488281" y="111919"/>
                </a:lnTo>
                <a:lnTo>
                  <a:pt x="1566862" y="88107"/>
                </a:lnTo>
                <a:lnTo>
                  <a:pt x="1662112" y="26194"/>
                </a:lnTo>
                <a:lnTo>
                  <a:pt x="1716881" y="0"/>
                </a:lnTo>
                <a:lnTo>
                  <a:pt x="1771650" y="9525"/>
                </a:lnTo>
                <a:lnTo>
                  <a:pt x="1890712" y="40482"/>
                </a:lnTo>
                <a:lnTo>
                  <a:pt x="1971675" y="71438"/>
                </a:lnTo>
                <a:lnTo>
                  <a:pt x="2026443" y="107157"/>
                </a:lnTo>
                <a:lnTo>
                  <a:pt x="2059781" y="138113"/>
                </a:lnTo>
                <a:lnTo>
                  <a:pt x="2069306" y="154782"/>
                </a:lnTo>
                <a:lnTo>
                  <a:pt x="2069306" y="171450"/>
                </a:lnTo>
                <a:lnTo>
                  <a:pt x="2064543" y="190500"/>
                </a:lnTo>
                <a:lnTo>
                  <a:pt x="2050256" y="207169"/>
                </a:lnTo>
                <a:lnTo>
                  <a:pt x="1995487" y="230982"/>
                </a:lnTo>
                <a:lnTo>
                  <a:pt x="1833562" y="259557"/>
                </a:lnTo>
                <a:lnTo>
                  <a:pt x="1478756" y="314325"/>
                </a:lnTo>
                <a:lnTo>
                  <a:pt x="1240631" y="35242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0E3897A5-7202-4E62-AB72-46DD411DAA83}"/>
              </a:ext>
            </a:extLst>
          </p:cNvPr>
          <p:cNvSpPr/>
          <p:nvPr/>
        </p:nvSpPr>
        <p:spPr>
          <a:xfrm>
            <a:off x="6721476" y="3094038"/>
            <a:ext cx="1920875" cy="2660650"/>
          </a:xfrm>
          <a:custGeom>
            <a:avLst/>
            <a:gdLst>
              <a:gd name="connsiteX0" fmla="*/ 350123 w 1920580"/>
              <a:gd name="connsiteY0" fmla="*/ 322930 h 2661618"/>
              <a:gd name="connsiteX1" fmla="*/ 74784 w 1920580"/>
              <a:gd name="connsiteY1" fmla="*/ 367120 h 2661618"/>
              <a:gd name="connsiteX2" fmla="*/ 0 w 1920580"/>
              <a:gd name="connsiteY2" fmla="*/ 237948 h 2661618"/>
              <a:gd name="connsiteX3" fmla="*/ 183560 w 1920580"/>
              <a:gd name="connsiteY3" fmla="*/ 193758 h 2661618"/>
              <a:gd name="connsiteX4" fmla="*/ 411310 w 1920580"/>
              <a:gd name="connsiteY4" fmla="*/ 132571 h 2661618"/>
              <a:gd name="connsiteX5" fmla="*/ 639060 w 1920580"/>
              <a:gd name="connsiteY5" fmla="*/ 67986 h 2661618"/>
              <a:gd name="connsiteX6" fmla="*/ 686650 w 1920580"/>
              <a:gd name="connsiteY6" fmla="*/ 33993 h 2661618"/>
              <a:gd name="connsiteX7" fmla="*/ 727441 w 1920580"/>
              <a:gd name="connsiteY7" fmla="*/ 10198 h 2661618"/>
              <a:gd name="connsiteX8" fmla="*/ 754635 w 1920580"/>
              <a:gd name="connsiteY8" fmla="*/ 0 h 2661618"/>
              <a:gd name="connsiteX9" fmla="*/ 809023 w 1920580"/>
              <a:gd name="connsiteY9" fmla="*/ 23795 h 2661618"/>
              <a:gd name="connsiteX10" fmla="*/ 883807 w 1920580"/>
              <a:gd name="connsiteY10" fmla="*/ 64586 h 2661618"/>
              <a:gd name="connsiteX11" fmla="*/ 944993 w 1920580"/>
              <a:gd name="connsiteY11" fmla="*/ 101978 h 2661618"/>
              <a:gd name="connsiteX12" fmla="*/ 995982 w 1920580"/>
              <a:gd name="connsiteY12" fmla="*/ 142769 h 2661618"/>
              <a:gd name="connsiteX13" fmla="*/ 1046971 w 1920580"/>
              <a:gd name="connsiteY13" fmla="*/ 183560 h 2661618"/>
              <a:gd name="connsiteX14" fmla="*/ 1063967 w 1920580"/>
              <a:gd name="connsiteY14" fmla="*/ 210754 h 2661618"/>
              <a:gd name="connsiteX15" fmla="*/ 1063967 w 1920580"/>
              <a:gd name="connsiteY15" fmla="*/ 244747 h 2661618"/>
              <a:gd name="connsiteX16" fmla="*/ 1057169 w 1920580"/>
              <a:gd name="connsiteY16" fmla="*/ 282139 h 2661618"/>
              <a:gd name="connsiteX17" fmla="*/ 1040172 w 1920580"/>
              <a:gd name="connsiteY17" fmla="*/ 326329 h 2661618"/>
              <a:gd name="connsiteX18" fmla="*/ 1006180 w 1920580"/>
              <a:gd name="connsiteY18" fmla="*/ 363721 h 2661618"/>
              <a:gd name="connsiteX19" fmla="*/ 985784 w 1920580"/>
              <a:gd name="connsiteY19" fmla="*/ 390915 h 2661618"/>
              <a:gd name="connsiteX20" fmla="*/ 961990 w 1920580"/>
              <a:gd name="connsiteY20" fmla="*/ 448702 h 2661618"/>
              <a:gd name="connsiteX21" fmla="*/ 927997 w 1920580"/>
              <a:gd name="connsiteY21" fmla="*/ 659456 h 2661618"/>
              <a:gd name="connsiteX22" fmla="*/ 894004 w 1920580"/>
              <a:gd name="connsiteY22" fmla="*/ 938195 h 2661618"/>
              <a:gd name="connsiteX23" fmla="*/ 866810 w 1920580"/>
              <a:gd name="connsiteY23" fmla="*/ 1216934 h 2661618"/>
              <a:gd name="connsiteX24" fmla="*/ 849814 w 1920580"/>
              <a:gd name="connsiteY24" fmla="*/ 1529666 h 2661618"/>
              <a:gd name="connsiteX25" fmla="*/ 843016 w 1920580"/>
              <a:gd name="connsiteY25" fmla="*/ 1805006 h 2661618"/>
              <a:gd name="connsiteX26" fmla="*/ 839616 w 1920580"/>
              <a:gd name="connsiteY26" fmla="*/ 1974968 h 2661618"/>
              <a:gd name="connsiteX27" fmla="*/ 839616 w 1920580"/>
              <a:gd name="connsiteY27" fmla="*/ 2165327 h 2661618"/>
              <a:gd name="connsiteX28" fmla="*/ 846415 w 1920580"/>
              <a:gd name="connsiteY28" fmla="*/ 2209517 h 2661618"/>
              <a:gd name="connsiteX29" fmla="*/ 860012 w 1920580"/>
              <a:gd name="connsiteY29" fmla="*/ 2263905 h 2661618"/>
              <a:gd name="connsiteX30" fmla="*/ 873609 w 1920580"/>
              <a:gd name="connsiteY30" fmla="*/ 2301297 h 2661618"/>
              <a:gd name="connsiteX31" fmla="*/ 890605 w 1920580"/>
              <a:gd name="connsiteY31" fmla="*/ 2342088 h 2661618"/>
              <a:gd name="connsiteX32" fmla="*/ 914400 w 1920580"/>
              <a:gd name="connsiteY32" fmla="*/ 2376081 h 2661618"/>
              <a:gd name="connsiteX33" fmla="*/ 944993 w 1920580"/>
              <a:gd name="connsiteY33" fmla="*/ 2403275 h 2661618"/>
              <a:gd name="connsiteX34" fmla="*/ 999381 w 1920580"/>
              <a:gd name="connsiteY34" fmla="*/ 2423670 h 2661618"/>
              <a:gd name="connsiteX35" fmla="*/ 1077564 w 1920580"/>
              <a:gd name="connsiteY35" fmla="*/ 2440667 h 2661618"/>
              <a:gd name="connsiteX36" fmla="*/ 1176143 w 1920580"/>
              <a:gd name="connsiteY36" fmla="*/ 2450864 h 2661618"/>
              <a:gd name="connsiteX37" fmla="*/ 1315512 w 1920580"/>
              <a:gd name="connsiteY37" fmla="*/ 2447465 h 2661618"/>
              <a:gd name="connsiteX38" fmla="*/ 1403893 w 1920580"/>
              <a:gd name="connsiteY38" fmla="*/ 2437267 h 2661618"/>
              <a:gd name="connsiteX39" fmla="*/ 1465079 w 1920580"/>
              <a:gd name="connsiteY39" fmla="*/ 2420271 h 2661618"/>
              <a:gd name="connsiteX40" fmla="*/ 1499072 w 1920580"/>
              <a:gd name="connsiteY40" fmla="*/ 2399876 h 2661618"/>
              <a:gd name="connsiteX41" fmla="*/ 1872990 w 1920580"/>
              <a:gd name="connsiteY41" fmla="*/ 2376081 h 2661618"/>
              <a:gd name="connsiteX42" fmla="*/ 1896785 w 1920580"/>
              <a:gd name="connsiteY42" fmla="*/ 2406674 h 2661618"/>
              <a:gd name="connsiteX43" fmla="*/ 1913781 w 1920580"/>
              <a:gd name="connsiteY43" fmla="*/ 2437267 h 2661618"/>
              <a:gd name="connsiteX44" fmla="*/ 1920580 w 1920580"/>
              <a:gd name="connsiteY44" fmla="*/ 2474659 h 2661618"/>
              <a:gd name="connsiteX45" fmla="*/ 1920580 w 1920580"/>
              <a:gd name="connsiteY45" fmla="*/ 2505252 h 2661618"/>
              <a:gd name="connsiteX46" fmla="*/ 1906983 w 1920580"/>
              <a:gd name="connsiteY46" fmla="*/ 2539245 h 2661618"/>
              <a:gd name="connsiteX47" fmla="*/ 1876390 w 1920580"/>
              <a:gd name="connsiteY47" fmla="*/ 2569838 h 2661618"/>
              <a:gd name="connsiteX48" fmla="*/ 1805005 w 1920580"/>
              <a:gd name="connsiteY48" fmla="*/ 2600432 h 2661618"/>
              <a:gd name="connsiteX49" fmla="*/ 1706427 w 1920580"/>
              <a:gd name="connsiteY49" fmla="*/ 2627626 h 2661618"/>
              <a:gd name="connsiteX50" fmla="*/ 1546662 w 1920580"/>
              <a:gd name="connsiteY50" fmla="*/ 2651420 h 2661618"/>
              <a:gd name="connsiteX51" fmla="*/ 1329109 w 1920580"/>
              <a:gd name="connsiteY51" fmla="*/ 2661618 h 2661618"/>
              <a:gd name="connsiteX52" fmla="*/ 1155747 w 1920580"/>
              <a:gd name="connsiteY52" fmla="*/ 2654820 h 2661618"/>
              <a:gd name="connsiteX53" fmla="*/ 1033374 w 1920580"/>
              <a:gd name="connsiteY53" fmla="*/ 2637823 h 2661618"/>
              <a:gd name="connsiteX54" fmla="*/ 955191 w 1920580"/>
              <a:gd name="connsiteY54" fmla="*/ 2624226 h 2661618"/>
              <a:gd name="connsiteX55" fmla="*/ 870210 w 1920580"/>
              <a:gd name="connsiteY55" fmla="*/ 2597032 h 2661618"/>
              <a:gd name="connsiteX56" fmla="*/ 826019 w 1920580"/>
              <a:gd name="connsiteY56" fmla="*/ 2573238 h 2661618"/>
              <a:gd name="connsiteX57" fmla="*/ 751236 w 1920580"/>
              <a:gd name="connsiteY57" fmla="*/ 2508652 h 2661618"/>
              <a:gd name="connsiteX58" fmla="*/ 720642 w 1920580"/>
              <a:gd name="connsiteY58" fmla="*/ 2478058 h 2661618"/>
              <a:gd name="connsiteX59" fmla="*/ 683250 w 1920580"/>
              <a:gd name="connsiteY59" fmla="*/ 2413473 h 2661618"/>
              <a:gd name="connsiteX60" fmla="*/ 656056 w 1920580"/>
              <a:gd name="connsiteY60" fmla="*/ 2314894 h 2661618"/>
              <a:gd name="connsiteX61" fmla="*/ 639060 w 1920580"/>
              <a:gd name="connsiteY61" fmla="*/ 2182323 h 2661618"/>
              <a:gd name="connsiteX62" fmla="*/ 642459 w 1920580"/>
              <a:gd name="connsiteY62" fmla="*/ 1886588 h 2661618"/>
              <a:gd name="connsiteX63" fmla="*/ 656056 w 1920580"/>
              <a:gd name="connsiteY63" fmla="*/ 1420890 h 2661618"/>
              <a:gd name="connsiteX64" fmla="*/ 686650 w 1920580"/>
              <a:gd name="connsiteY64" fmla="*/ 727441 h 2661618"/>
              <a:gd name="connsiteX65" fmla="*/ 700247 w 1920580"/>
              <a:gd name="connsiteY65" fmla="*/ 438505 h 2661618"/>
              <a:gd name="connsiteX66" fmla="*/ 703646 w 1920580"/>
              <a:gd name="connsiteY66" fmla="*/ 350124 h 2661618"/>
              <a:gd name="connsiteX67" fmla="*/ 700247 w 1920580"/>
              <a:gd name="connsiteY67" fmla="*/ 316131 h 2661618"/>
              <a:gd name="connsiteX68" fmla="*/ 683250 w 1920580"/>
              <a:gd name="connsiteY68" fmla="*/ 295736 h 2661618"/>
              <a:gd name="connsiteX69" fmla="*/ 659456 w 1920580"/>
              <a:gd name="connsiteY69" fmla="*/ 271941 h 2661618"/>
              <a:gd name="connsiteX70" fmla="*/ 618665 w 1920580"/>
              <a:gd name="connsiteY70" fmla="*/ 265142 h 2661618"/>
              <a:gd name="connsiteX71" fmla="*/ 554079 w 1920580"/>
              <a:gd name="connsiteY71" fmla="*/ 275340 h 2661618"/>
              <a:gd name="connsiteX72" fmla="*/ 482694 w 1920580"/>
              <a:gd name="connsiteY72" fmla="*/ 295736 h 2661618"/>
              <a:gd name="connsiteX73" fmla="*/ 350123 w 1920580"/>
              <a:gd name="connsiteY73" fmla="*/ 322930 h 2661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1920580" h="2661618">
                <a:moveTo>
                  <a:pt x="350123" y="322930"/>
                </a:moveTo>
                <a:lnTo>
                  <a:pt x="74784" y="367120"/>
                </a:lnTo>
                <a:lnTo>
                  <a:pt x="0" y="237948"/>
                </a:lnTo>
                <a:lnTo>
                  <a:pt x="183560" y="193758"/>
                </a:lnTo>
                <a:lnTo>
                  <a:pt x="411310" y="132571"/>
                </a:lnTo>
                <a:lnTo>
                  <a:pt x="639060" y="67986"/>
                </a:lnTo>
                <a:lnTo>
                  <a:pt x="686650" y="33993"/>
                </a:lnTo>
                <a:lnTo>
                  <a:pt x="727441" y="10198"/>
                </a:lnTo>
                <a:lnTo>
                  <a:pt x="754635" y="0"/>
                </a:lnTo>
                <a:lnTo>
                  <a:pt x="809023" y="23795"/>
                </a:lnTo>
                <a:lnTo>
                  <a:pt x="883807" y="64586"/>
                </a:lnTo>
                <a:lnTo>
                  <a:pt x="944993" y="101978"/>
                </a:lnTo>
                <a:lnTo>
                  <a:pt x="995982" y="142769"/>
                </a:lnTo>
                <a:lnTo>
                  <a:pt x="1046971" y="183560"/>
                </a:lnTo>
                <a:lnTo>
                  <a:pt x="1063967" y="210754"/>
                </a:lnTo>
                <a:lnTo>
                  <a:pt x="1063967" y="244747"/>
                </a:lnTo>
                <a:lnTo>
                  <a:pt x="1057169" y="282139"/>
                </a:lnTo>
                <a:lnTo>
                  <a:pt x="1040172" y="326329"/>
                </a:lnTo>
                <a:lnTo>
                  <a:pt x="1006180" y="363721"/>
                </a:lnTo>
                <a:lnTo>
                  <a:pt x="985784" y="390915"/>
                </a:lnTo>
                <a:lnTo>
                  <a:pt x="961990" y="448702"/>
                </a:lnTo>
                <a:lnTo>
                  <a:pt x="927997" y="659456"/>
                </a:lnTo>
                <a:lnTo>
                  <a:pt x="894004" y="938195"/>
                </a:lnTo>
                <a:lnTo>
                  <a:pt x="866810" y="1216934"/>
                </a:lnTo>
                <a:lnTo>
                  <a:pt x="849814" y="1529666"/>
                </a:lnTo>
                <a:lnTo>
                  <a:pt x="843016" y="1805006"/>
                </a:lnTo>
                <a:cubicBezTo>
                  <a:pt x="841883" y="1861660"/>
                  <a:pt x="840749" y="1918314"/>
                  <a:pt x="839616" y="1974968"/>
                </a:cubicBezTo>
                <a:lnTo>
                  <a:pt x="839616" y="2165327"/>
                </a:lnTo>
                <a:lnTo>
                  <a:pt x="846415" y="2209517"/>
                </a:lnTo>
                <a:lnTo>
                  <a:pt x="860012" y="2263905"/>
                </a:lnTo>
                <a:lnTo>
                  <a:pt x="873609" y="2301297"/>
                </a:lnTo>
                <a:lnTo>
                  <a:pt x="890605" y="2342088"/>
                </a:lnTo>
                <a:lnTo>
                  <a:pt x="914400" y="2376081"/>
                </a:lnTo>
                <a:lnTo>
                  <a:pt x="944993" y="2403275"/>
                </a:lnTo>
                <a:lnTo>
                  <a:pt x="999381" y="2423670"/>
                </a:lnTo>
                <a:lnTo>
                  <a:pt x="1077564" y="2440667"/>
                </a:lnTo>
                <a:lnTo>
                  <a:pt x="1176143" y="2450864"/>
                </a:lnTo>
                <a:lnTo>
                  <a:pt x="1315512" y="2447465"/>
                </a:lnTo>
                <a:lnTo>
                  <a:pt x="1403893" y="2437267"/>
                </a:lnTo>
                <a:lnTo>
                  <a:pt x="1465079" y="2420271"/>
                </a:lnTo>
                <a:lnTo>
                  <a:pt x="1499072" y="2399876"/>
                </a:lnTo>
                <a:lnTo>
                  <a:pt x="1872990" y="2376081"/>
                </a:lnTo>
                <a:lnTo>
                  <a:pt x="1896785" y="2406674"/>
                </a:lnTo>
                <a:lnTo>
                  <a:pt x="1913781" y="2437267"/>
                </a:lnTo>
                <a:lnTo>
                  <a:pt x="1920580" y="2474659"/>
                </a:lnTo>
                <a:lnTo>
                  <a:pt x="1920580" y="2505252"/>
                </a:lnTo>
                <a:lnTo>
                  <a:pt x="1906983" y="2539245"/>
                </a:lnTo>
                <a:lnTo>
                  <a:pt x="1876390" y="2569838"/>
                </a:lnTo>
                <a:lnTo>
                  <a:pt x="1805005" y="2600432"/>
                </a:lnTo>
                <a:lnTo>
                  <a:pt x="1706427" y="2627626"/>
                </a:lnTo>
                <a:lnTo>
                  <a:pt x="1546662" y="2651420"/>
                </a:lnTo>
                <a:lnTo>
                  <a:pt x="1329109" y="2661618"/>
                </a:lnTo>
                <a:lnTo>
                  <a:pt x="1155747" y="2654820"/>
                </a:lnTo>
                <a:lnTo>
                  <a:pt x="1033374" y="2637823"/>
                </a:lnTo>
                <a:lnTo>
                  <a:pt x="955191" y="2624226"/>
                </a:lnTo>
                <a:lnTo>
                  <a:pt x="870210" y="2597032"/>
                </a:lnTo>
                <a:lnTo>
                  <a:pt x="826019" y="2573238"/>
                </a:lnTo>
                <a:lnTo>
                  <a:pt x="751236" y="2508652"/>
                </a:lnTo>
                <a:lnTo>
                  <a:pt x="720642" y="2478058"/>
                </a:lnTo>
                <a:lnTo>
                  <a:pt x="683250" y="2413473"/>
                </a:lnTo>
                <a:lnTo>
                  <a:pt x="656056" y="2314894"/>
                </a:lnTo>
                <a:lnTo>
                  <a:pt x="639060" y="2182323"/>
                </a:lnTo>
                <a:lnTo>
                  <a:pt x="642459" y="1886588"/>
                </a:lnTo>
                <a:lnTo>
                  <a:pt x="656056" y="1420890"/>
                </a:lnTo>
                <a:lnTo>
                  <a:pt x="686650" y="727441"/>
                </a:lnTo>
                <a:lnTo>
                  <a:pt x="700247" y="438505"/>
                </a:lnTo>
                <a:lnTo>
                  <a:pt x="703646" y="350124"/>
                </a:lnTo>
                <a:lnTo>
                  <a:pt x="700247" y="316131"/>
                </a:lnTo>
                <a:lnTo>
                  <a:pt x="683250" y="295736"/>
                </a:lnTo>
                <a:lnTo>
                  <a:pt x="659456" y="271941"/>
                </a:lnTo>
                <a:lnTo>
                  <a:pt x="618665" y="265142"/>
                </a:lnTo>
                <a:lnTo>
                  <a:pt x="554079" y="275340"/>
                </a:lnTo>
                <a:lnTo>
                  <a:pt x="482694" y="295736"/>
                </a:lnTo>
                <a:lnTo>
                  <a:pt x="350123" y="32293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177D3F2B-DE9D-491D-8119-28327B17AAAB}"/>
              </a:ext>
            </a:extLst>
          </p:cNvPr>
          <p:cNvSpPr/>
          <p:nvPr/>
        </p:nvSpPr>
        <p:spPr>
          <a:xfrm>
            <a:off x="8205788" y="4678363"/>
            <a:ext cx="406400" cy="836612"/>
          </a:xfrm>
          <a:custGeom>
            <a:avLst/>
            <a:gdLst>
              <a:gd name="connsiteX0" fmla="*/ 316706 w 407193"/>
              <a:gd name="connsiteY0" fmla="*/ 440532 h 835819"/>
              <a:gd name="connsiteX1" fmla="*/ 316706 w 407193"/>
              <a:gd name="connsiteY1" fmla="*/ 607219 h 835819"/>
              <a:gd name="connsiteX2" fmla="*/ 321468 w 407193"/>
              <a:gd name="connsiteY2" fmla="*/ 638175 h 835819"/>
              <a:gd name="connsiteX3" fmla="*/ 328612 w 407193"/>
              <a:gd name="connsiteY3" fmla="*/ 676275 h 835819"/>
              <a:gd name="connsiteX4" fmla="*/ 340518 w 407193"/>
              <a:gd name="connsiteY4" fmla="*/ 716757 h 835819"/>
              <a:gd name="connsiteX5" fmla="*/ 364331 w 407193"/>
              <a:gd name="connsiteY5" fmla="*/ 752475 h 835819"/>
              <a:gd name="connsiteX6" fmla="*/ 407193 w 407193"/>
              <a:gd name="connsiteY6" fmla="*/ 826294 h 835819"/>
              <a:gd name="connsiteX7" fmla="*/ 0 w 407193"/>
              <a:gd name="connsiteY7" fmla="*/ 835819 h 835819"/>
              <a:gd name="connsiteX8" fmla="*/ 16668 w 407193"/>
              <a:gd name="connsiteY8" fmla="*/ 812007 h 835819"/>
              <a:gd name="connsiteX9" fmla="*/ 64293 w 407193"/>
              <a:gd name="connsiteY9" fmla="*/ 762000 h 835819"/>
              <a:gd name="connsiteX10" fmla="*/ 95250 w 407193"/>
              <a:gd name="connsiteY10" fmla="*/ 716757 h 835819"/>
              <a:gd name="connsiteX11" fmla="*/ 130968 w 407193"/>
              <a:gd name="connsiteY11" fmla="*/ 635794 h 835819"/>
              <a:gd name="connsiteX12" fmla="*/ 176212 w 407193"/>
              <a:gd name="connsiteY12" fmla="*/ 485775 h 835819"/>
              <a:gd name="connsiteX13" fmla="*/ 214312 w 407193"/>
              <a:gd name="connsiteY13" fmla="*/ 321469 h 835819"/>
              <a:gd name="connsiteX14" fmla="*/ 245268 w 407193"/>
              <a:gd name="connsiteY14" fmla="*/ 173832 h 835819"/>
              <a:gd name="connsiteX15" fmla="*/ 266700 w 407193"/>
              <a:gd name="connsiteY15" fmla="*/ 57150 h 835819"/>
              <a:gd name="connsiteX16" fmla="*/ 271462 w 407193"/>
              <a:gd name="connsiteY16" fmla="*/ 26194 h 835819"/>
              <a:gd name="connsiteX17" fmla="*/ 276225 w 407193"/>
              <a:gd name="connsiteY17" fmla="*/ 11907 h 835819"/>
              <a:gd name="connsiteX18" fmla="*/ 288131 w 407193"/>
              <a:gd name="connsiteY18" fmla="*/ 0 h 835819"/>
              <a:gd name="connsiteX19" fmla="*/ 302418 w 407193"/>
              <a:gd name="connsiteY19" fmla="*/ 0 h 835819"/>
              <a:gd name="connsiteX20" fmla="*/ 316706 w 407193"/>
              <a:gd name="connsiteY20" fmla="*/ 7144 h 835819"/>
              <a:gd name="connsiteX21" fmla="*/ 321468 w 407193"/>
              <a:gd name="connsiteY21" fmla="*/ 35719 h 835819"/>
              <a:gd name="connsiteX22" fmla="*/ 321468 w 407193"/>
              <a:gd name="connsiteY22" fmla="*/ 188119 h 835819"/>
              <a:gd name="connsiteX23" fmla="*/ 316706 w 407193"/>
              <a:gd name="connsiteY23" fmla="*/ 440532 h 835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07193" h="835819">
                <a:moveTo>
                  <a:pt x="316706" y="440532"/>
                </a:moveTo>
                <a:lnTo>
                  <a:pt x="316706" y="607219"/>
                </a:lnTo>
                <a:lnTo>
                  <a:pt x="321468" y="638175"/>
                </a:lnTo>
                <a:lnTo>
                  <a:pt x="328612" y="676275"/>
                </a:lnTo>
                <a:lnTo>
                  <a:pt x="340518" y="716757"/>
                </a:lnTo>
                <a:lnTo>
                  <a:pt x="364331" y="752475"/>
                </a:lnTo>
                <a:lnTo>
                  <a:pt x="407193" y="826294"/>
                </a:lnTo>
                <a:lnTo>
                  <a:pt x="0" y="835819"/>
                </a:lnTo>
                <a:lnTo>
                  <a:pt x="16668" y="812007"/>
                </a:lnTo>
                <a:lnTo>
                  <a:pt x="64293" y="762000"/>
                </a:lnTo>
                <a:lnTo>
                  <a:pt x="95250" y="716757"/>
                </a:lnTo>
                <a:lnTo>
                  <a:pt x="130968" y="635794"/>
                </a:lnTo>
                <a:lnTo>
                  <a:pt x="176212" y="485775"/>
                </a:lnTo>
                <a:lnTo>
                  <a:pt x="214312" y="321469"/>
                </a:lnTo>
                <a:lnTo>
                  <a:pt x="245268" y="173832"/>
                </a:lnTo>
                <a:lnTo>
                  <a:pt x="266700" y="57150"/>
                </a:lnTo>
                <a:lnTo>
                  <a:pt x="271462" y="26194"/>
                </a:lnTo>
                <a:lnTo>
                  <a:pt x="276225" y="11907"/>
                </a:lnTo>
                <a:lnTo>
                  <a:pt x="288131" y="0"/>
                </a:lnTo>
                <a:lnTo>
                  <a:pt x="302418" y="0"/>
                </a:lnTo>
                <a:lnTo>
                  <a:pt x="316706" y="7144"/>
                </a:lnTo>
                <a:lnTo>
                  <a:pt x="321468" y="35719"/>
                </a:lnTo>
                <a:lnTo>
                  <a:pt x="321468" y="188119"/>
                </a:lnTo>
                <a:cubicBezTo>
                  <a:pt x="319881" y="273844"/>
                  <a:pt x="318293" y="359569"/>
                  <a:pt x="316706" y="440532"/>
                </a:cubicBez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D4A5C14B-8C1A-45E2-A790-030FDEEA5304}"/>
              </a:ext>
            </a:extLst>
          </p:cNvPr>
          <p:cNvGrpSpPr/>
          <p:nvPr/>
        </p:nvGrpSpPr>
        <p:grpSpPr>
          <a:xfrm>
            <a:off x="3729038" y="1392238"/>
            <a:ext cx="4913313" cy="4508501"/>
            <a:chOff x="3729038" y="1392238"/>
            <a:chExt cx="4913313" cy="4508501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88F5707E-38BD-4A0F-BDA9-B3A721669568}"/>
                </a:ext>
              </a:extLst>
            </p:cNvPr>
            <p:cNvSpPr/>
            <p:nvPr/>
          </p:nvSpPr>
          <p:spPr>
            <a:xfrm>
              <a:off x="4713289" y="1392238"/>
              <a:ext cx="800100" cy="1006833"/>
            </a:xfrm>
            <a:custGeom>
              <a:avLst/>
              <a:gdLst>
                <a:gd name="connsiteX0" fmla="*/ 354806 w 800100"/>
                <a:gd name="connsiteY0" fmla="*/ 728663 h 1033463"/>
                <a:gd name="connsiteX1" fmla="*/ 90487 w 800100"/>
                <a:gd name="connsiteY1" fmla="*/ 1007269 h 1033463"/>
                <a:gd name="connsiteX2" fmla="*/ 0 w 800100"/>
                <a:gd name="connsiteY2" fmla="*/ 1033463 h 1033463"/>
                <a:gd name="connsiteX3" fmla="*/ 83344 w 800100"/>
                <a:gd name="connsiteY3" fmla="*/ 878682 h 1033463"/>
                <a:gd name="connsiteX4" fmla="*/ 211931 w 800100"/>
                <a:gd name="connsiteY4" fmla="*/ 652463 h 1033463"/>
                <a:gd name="connsiteX5" fmla="*/ 311944 w 800100"/>
                <a:gd name="connsiteY5" fmla="*/ 476250 h 1033463"/>
                <a:gd name="connsiteX6" fmla="*/ 342900 w 800100"/>
                <a:gd name="connsiteY6" fmla="*/ 416719 h 1033463"/>
                <a:gd name="connsiteX7" fmla="*/ 366712 w 800100"/>
                <a:gd name="connsiteY7" fmla="*/ 361950 h 1033463"/>
                <a:gd name="connsiteX8" fmla="*/ 381000 w 800100"/>
                <a:gd name="connsiteY8" fmla="*/ 309563 h 1033463"/>
                <a:gd name="connsiteX9" fmla="*/ 388144 w 800100"/>
                <a:gd name="connsiteY9" fmla="*/ 259557 h 1033463"/>
                <a:gd name="connsiteX10" fmla="*/ 390525 w 800100"/>
                <a:gd name="connsiteY10" fmla="*/ 223838 h 1033463"/>
                <a:gd name="connsiteX11" fmla="*/ 390525 w 800100"/>
                <a:gd name="connsiteY11" fmla="*/ 183357 h 1033463"/>
                <a:gd name="connsiteX12" fmla="*/ 383381 w 800100"/>
                <a:gd name="connsiteY12" fmla="*/ 138113 h 1033463"/>
                <a:gd name="connsiteX13" fmla="*/ 371475 w 800100"/>
                <a:gd name="connsiteY13" fmla="*/ 116682 h 1033463"/>
                <a:gd name="connsiteX14" fmla="*/ 347662 w 800100"/>
                <a:gd name="connsiteY14" fmla="*/ 90488 h 1033463"/>
                <a:gd name="connsiteX15" fmla="*/ 311944 w 800100"/>
                <a:gd name="connsiteY15" fmla="*/ 61913 h 1033463"/>
                <a:gd name="connsiteX16" fmla="*/ 292894 w 800100"/>
                <a:gd name="connsiteY16" fmla="*/ 45244 h 1033463"/>
                <a:gd name="connsiteX17" fmla="*/ 288131 w 800100"/>
                <a:gd name="connsiteY17" fmla="*/ 33338 h 1033463"/>
                <a:gd name="connsiteX18" fmla="*/ 288131 w 800100"/>
                <a:gd name="connsiteY18" fmla="*/ 23813 h 1033463"/>
                <a:gd name="connsiteX19" fmla="*/ 295275 w 800100"/>
                <a:gd name="connsiteY19" fmla="*/ 11907 h 1033463"/>
                <a:gd name="connsiteX20" fmla="*/ 319087 w 800100"/>
                <a:gd name="connsiteY20" fmla="*/ 0 h 1033463"/>
                <a:gd name="connsiteX21" fmla="*/ 364331 w 800100"/>
                <a:gd name="connsiteY21" fmla="*/ 0 h 1033463"/>
                <a:gd name="connsiteX22" fmla="*/ 421481 w 800100"/>
                <a:gd name="connsiteY22" fmla="*/ 9525 h 1033463"/>
                <a:gd name="connsiteX23" fmla="*/ 471487 w 800100"/>
                <a:gd name="connsiteY23" fmla="*/ 28575 h 1033463"/>
                <a:gd name="connsiteX24" fmla="*/ 542925 w 800100"/>
                <a:gd name="connsiteY24" fmla="*/ 61913 h 1033463"/>
                <a:gd name="connsiteX25" fmla="*/ 619125 w 800100"/>
                <a:gd name="connsiteY25" fmla="*/ 119063 h 1033463"/>
                <a:gd name="connsiteX26" fmla="*/ 692944 w 800100"/>
                <a:gd name="connsiteY26" fmla="*/ 176213 h 1033463"/>
                <a:gd name="connsiteX27" fmla="*/ 754856 w 800100"/>
                <a:gd name="connsiteY27" fmla="*/ 226219 h 1033463"/>
                <a:gd name="connsiteX28" fmla="*/ 776287 w 800100"/>
                <a:gd name="connsiteY28" fmla="*/ 250032 h 1033463"/>
                <a:gd name="connsiteX29" fmla="*/ 790575 w 800100"/>
                <a:gd name="connsiteY29" fmla="*/ 271463 h 1033463"/>
                <a:gd name="connsiteX30" fmla="*/ 797719 w 800100"/>
                <a:gd name="connsiteY30" fmla="*/ 292894 h 1033463"/>
                <a:gd name="connsiteX31" fmla="*/ 800100 w 800100"/>
                <a:gd name="connsiteY31" fmla="*/ 323850 h 1033463"/>
                <a:gd name="connsiteX32" fmla="*/ 790575 w 800100"/>
                <a:gd name="connsiteY32" fmla="*/ 342900 h 1033463"/>
                <a:gd name="connsiteX33" fmla="*/ 754856 w 800100"/>
                <a:gd name="connsiteY33" fmla="*/ 359569 h 1033463"/>
                <a:gd name="connsiteX34" fmla="*/ 711994 w 800100"/>
                <a:gd name="connsiteY34" fmla="*/ 371475 h 1033463"/>
                <a:gd name="connsiteX35" fmla="*/ 676275 w 800100"/>
                <a:gd name="connsiteY35" fmla="*/ 392907 h 1033463"/>
                <a:gd name="connsiteX36" fmla="*/ 621506 w 800100"/>
                <a:gd name="connsiteY36" fmla="*/ 440532 h 1033463"/>
                <a:gd name="connsiteX37" fmla="*/ 526256 w 800100"/>
                <a:gd name="connsiteY37" fmla="*/ 554832 h 1033463"/>
                <a:gd name="connsiteX38" fmla="*/ 354806 w 800100"/>
                <a:gd name="connsiteY38" fmla="*/ 728663 h 103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00100" h="1033463">
                  <a:moveTo>
                    <a:pt x="354806" y="728663"/>
                  </a:moveTo>
                  <a:lnTo>
                    <a:pt x="90487" y="1007269"/>
                  </a:lnTo>
                  <a:lnTo>
                    <a:pt x="0" y="1033463"/>
                  </a:lnTo>
                  <a:lnTo>
                    <a:pt x="83344" y="878682"/>
                  </a:lnTo>
                  <a:lnTo>
                    <a:pt x="211931" y="652463"/>
                  </a:lnTo>
                  <a:lnTo>
                    <a:pt x="311944" y="476250"/>
                  </a:lnTo>
                  <a:lnTo>
                    <a:pt x="342900" y="416719"/>
                  </a:lnTo>
                  <a:lnTo>
                    <a:pt x="366712" y="361950"/>
                  </a:lnTo>
                  <a:lnTo>
                    <a:pt x="381000" y="309563"/>
                  </a:lnTo>
                  <a:lnTo>
                    <a:pt x="388144" y="259557"/>
                  </a:lnTo>
                  <a:lnTo>
                    <a:pt x="390525" y="223838"/>
                  </a:lnTo>
                  <a:lnTo>
                    <a:pt x="390525" y="183357"/>
                  </a:lnTo>
                  <a:lnTo>
                    <a:pt x="383381" y="138113"/>
                  </a:lnTo>
                  <a:lnTo>
                    <a:pt x="371475" y="116682"/>
                  </a:lnTo>
                  <a:lnTo>
                    <a:pt x="347662" y="90488"/>
                  </a:lnTo>
                  <a:lnTo>
                    <a:pt x="311944" y="61913"/>
                  </a:lnTo>
                  <a:lnTo>
                    <a:pt x="292894" y="45244"/>
                  </a:lnTo>
                  <a:lnTo>
                    <a:pt x="288131" y="33338"/>
                  </a:lnTo>
                  <a:lnTo>
                    <a:pt x="288131" y="23813"/>
                  </a:lnTo>
                  <a:lnTo>
                    <a:pt x="295275" y="11907"/>
                  </a:lnTo>
                  <a:lnTo>
                    <a:pt x="319087" y="0"/>
                  </a:lnTo>
                  <a:lnTo>
                    <a:pt x="364331" y="0"/>
                  </a:lnTo>
                  <a:lnTo>
                    <a:pt x="421481" y="9525"/>
                  </a:lnTo>
                  <a:lnTo>
                    <a:pt x="471487" y="28575"/>
                  </a:lnTo>
                  <a:lnTo>
                    <a:pt x="542925" y="61913"/>
                  </a:lnTo>
                  <a:lnTo>
                    <a:pt x="619125" y="119063"/>
                  </a:lnTo>
                  <a:lnTo>
                    <a:pt x="692944" y="176213"/>
                  </a:lnTo>
                  <a:lnTo>
                    <a:pt x="754856" y="226219"/>
                  </a:lnTo>
                  <a:lnTo>
                    <a:pt x="776287" y="250032"/>
                  </a:lnTo>
                  <a:lnTo>
                    <a:pt x="790575" y="271463"/>
                  </a:lnTo>
                  <a:lnTo>
                    <a:pt x="797719" y="292894"/>
                  </a:lnTo>
                  <a:lnTo>
                    <a:pt x="800100" y="323850"/>
                  </a:lnTo>
                  <a:lnTo>
                    <a:pt x="790575" y="342900"/>
                  </a:lnTo>
                  <a:lnTo>
                    <a:pt x="754856" y="359569"/>
                  </a:lnTo>
                  <a:lnTo>
                    <a:pt x="711994" y="371475"/>
                  </a:lnTo>
                  <a:lnTo>
                    <a:pt x="676275" y="392907"/>
                  </a:lnTo>
                  <a:lnTo>
                    <a:pt x="621506" y="440532"/>
                  </a:lnTo>
                  <a:lnTo>
                    <a:pt x="526256" y="554832"/>
                  </a:lnTo>
                  <a:lnTo>
                    <a:pt x="354806" y="72866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166C7358-4FD0-43C1-AFC8-0607C8471CBB}"/>
                </a:ext>
              </a:extLst>
            </p:cNvPr>
            <p:cNvSpPr/>
            <p:nvPr/>
          </p:nvSpPr>
          <p:spPr>
            <a:xfrm>
              <a:off x="4848225" y="2743201"/>
              <a:ext cx="419100" cy="608013"/>
            </a:xfrm>
            <a:custGeom>
              <a:avLst/>
              <a:gdLst>
                <a:gd name="connsiteX0" fmla="*/ 183356 w 419100"/>
                <a:gd name="connsiteY0" fmla="*/ 402431 h 607219"/>
                <a:gd name="connsiteX1" fmla="*/ 135731 w 419100"/>
                <a:gd name="connsiteY1" fmla="*/ 278606 h 607219"/>
                <a:gd name="connsiteX2" fmla="*/ 97631 w 419100"/>
                <a:gd name="connsiteY2" fmla="*/ 197644 h 607219"/>
                <a:gd name="connsiteX3" fmla="*/ 54769 w 419100"/>
                <a:gd name="connsiteY3" fmla="*/ 126206 h 607219"/>
                <a:gd name="connsiteX4" fmla="*/ 14288 w 419100"/>
                <a:gd name="connsiteY4" fmla="*/ 71438 h 607219"/>
                <a:gd name="connsiteX5" fmla="*/ 2381 w 419100"/>
                <a:gd name="connsiteY5" fmla="*/ 47625 h 607219"/>
                <a:gd name="connsiteX6" fmla="*/ 0 w 419100"/>
                <a:gd name="connsiteY6" fmla="*/ 33338 h 607219"/>
                <a:gd name="connsiteX7" fmla="*/ 0 w 419100"/>
                <a:gd name="connsiteY7" fmla="*/ 19050 h 607219"/>
                <a:gd name="connsiteX8" fmla="*/ 7144 w 419100"/>
                <a:gd name="connsiteY8" fmla="*/ 4763 h 607219"/>
                <a:gd name="connsiteX9" fmla="*/ 23813 w 419100"/>
                <a:gd name="connsiteY9" fmla="*/ 0 h 607219"/>
                <a:gd name="connsiteX10" fmla="*/ 59531 w 419100"/>
                <a:gd name="connsiteY10" fmla="*/ 14288 h 607219"/>
                <a:gd name="connsiteX11" fmla="*/ 121444 w 419100"/>
                <a:gd name="connsiteY11" fmla="*/ 52388 h 607219"/>
                <a:gd name="connsiteX12" fmla="*/ 176213 w 419100"/>
                <a:gd name="connsiteY12" fmla="*/ 88106 h 607219"/>
                <a:gd name="connsiteX13" fmla="*/ 230981 w 419100"/>
                <a:gd name="connsiteY13" fmla="*/ 135731 h 607219"/>
                <a:gd name="connsiteX14" fmla="*/ 283369 w 419100"/>
                <a:gd name="connsiteY14" fmla="*/ 188119 h 607219"/>
                <a:gd name="connsiteX15" fmla="*/ 333375 w 419100"/>
                <a:gd name="connsiteY15" fmla="*/ 257175 h 607219"/>
                <a:gd name="connsiteX16" fmla="*/ 369094 w 419100"/>
                <a:gd name="connsiteY16" fmla="*/ 323850 h 607219"/>
                <a:gd name="connsiteX17" fmla="*/ 392906 w 419100"/>
                <a:gd name="connsiteY17" fmla="*/ 378619 h 607219"/>
                <a:gd name="connsiteX18" fmla="*/ 409575 w 419100"/>
                <a:gd name="connsiteY18" fmla="*/ 426244 h 607219"/>
                <a:gd name="connsiteX19" fmla="*/ 419100 w 419100"/>
                <a:gd name="connsiteY19" fmla="*/ 469106 h 607219"/>
                <a:gd name="connsiteX20" fmla="*/ 419100 w 419100"/>
                <a:gd name="connsiteY20" fmla="*/ 511969 h 607219"/>
                <a:gd name="connsiteX21" fmla="*/ 411956 w 419100"/>
                <a:gd name="connsiteY21" fmla="*/ 552450 h 607219"/>
                <a:gd name="connsiteX22" fmla="*/ 402431 w 419100"/>
                <a:gd name="connsiteY22" fmla="*/ 576263 h 607219"/>
                <a:gd name="connsiteX23" fmla="*/ 385763 w 419100"/>
                <a:gd name="connsiteY23" fmla="*/ 590550 h 607219"/>
                <a:gd name="connsiteX24" fmla="*/ 354806 w 419100"/>
                <a:gd name="connsiteY24" fmla="*/ 604838 h 607219"/>
                <a:gd name="connsiteX25" fmla="*/ 330994 w 419100"/>
                <a:gd name="connsiteY25" fmla="*/ 607219 h 607219"/>
                <a:gd name="connsiteX26" fmla="*/ 307181 w 419100"/>
                <a:gd name="connsiteY26" fmla="*/ 607219 h 607219"/>
                <a:gd name="connsiteX27" fmla="*/ 283369 w 419100"/>
                <a:gd name="connsiteY27" fmla="*/ 595313 h 607219"/>
                <a:gd name="connsiteX28" fmla="*/ 254794 w 419100"/>
                <a:gd name="connsiteY28" fmla="*/ 571500 h 607219"/>
                <a:gd name="connsiteX29" fmla="*/ 233363 w 419100"/>
                <a:gd name="connsiteY29" fmla="*/ 547688 h 607219"/>
                <a:gd name="connsiteX30" fmla="*/ 214313 w 419100"/>
                <a:gd name="connsiteY30" fmla="*/ 511969 h 607219"/>
                <a:gd name="connsiteX31" fmla="*/ 183356 w 419100"/>
                <a:gd name="connsiteY31" fmla="*/ 402431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19100" h="607219">
                  <a:moveTo>
                    <a:pt x="183356" y="402431"/>
                  </a:moveTo>
                  <a:lnTo>
                    <a:pt x="135731" y="278606"/>
                  </a:lnTo>
                  <a:lnTo>
                    <a:pt x="97631" y="197644"/>
                  </a:lnTo>
                  <a:lnTo>
                    <a:pt x="54769" y="126206"/>
                  </a:lnTo>
                  <a:lnTo>
                    <a:pt x="14288" y="71438"/>
                  </a:lnTo>
                  <a:lnTo>
                    <a:pt x="2381" y="47625"/>
                  </a:lnTo>
                  <a:lnTo>
                    <a:pt x="0" y="33338"/>
                  </a:lnTo>
                  <a:lnTo>
                    <a:pt x="0" y="19050"/>
                  </a:lnTo>
                  <a:lnTo>
                    <a:pt x="7144" y="4763"/>
                  </a:lnTo>
                  <a:lnTo>
                    <a:pt x="23813" y="0"/>
                  </a:lnTo>
                  <a:lnTo>
                    <a:pt x="59531" y="14288"/>
                  </a:lnTo>
                  <a:lnTo>
                    <a:pt x="121444" y="52388"/>
                  </a:lnTo>
                  <a:lnTo>
                    <a:pt x="176213" y="88106"/>
                  </a:lnTo>
                  <a:lnTo>
                    <a:pt x="230981" y="135731"/>
                  </a:lnTo>
                  <a:lnTo>
                    <a:pt x="283369" y="188119"/>
                  </a:lnTo>
                  <a:lnTo>
                    <a:pt x="333375" y="257175"/>
                  </a:lnTo>
                  <a:lnTo>
                    <a:pt x="369094" y="323850"/>
                  </a:lnTo>
                  <a:lnTo>
                    <a:pt x="392906" y="378619"/>
                  </a:lnTo>
                  <a:lnTo>
                    <a:pt x="409575" y="426244"/>
                  </a:lnTo>
                  <a:lnTo>
                    <a:pt x="419100" y="469106"/>
                  </a:lnTo>
                  <a:lnTo>
                    <a:pt x="419100" y="511969"/>
                  </a:lnTo>
                  <a:lnTo>
                    <a:pt x="411956" y="552450"/>
                  </a:lnTo>
                  <a:lnTo>
                    <a:pt x="402431" y="576263"/>
                  </a:lnTo>
                  <a:lnTo>
                    <a:pt x="385763" y="590550"/>
                  </a:lnTo>
                  <a:lnTo>
                    <a:pt x="354806" y="604838"/>
                  </a:lnTo>
                  <a:lnTo>
                    <a:pt x="330994" y="607219"/>
                  </a:lnTo>
                  <a:lnTo>
                    <a:pt x="307181" y="607219"/>
                  </a:lnTo>
                  <a:lnTo>
                    <a:pt x="283369" y="595313"/>
                  </a:lnTo>
                  <a:lnTo>
                    <a:pt x="254794" y="571500"/>
                  </a:lnTo>
                  <a:lnTo>
                    <a:pt x="233363" y="547688"/>
                  </a:lnTo>
                  <a:lnTo>
                    <a:pt x="214313" y="511969"/>
                  </a:lnTo>
                  <a:lnTo>
                    <a:pt x="183356" y="4024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9">
              <a:extLst>
                <a:ext uri="{FF2B5EF4-FFF2-40B4-BE49-F238E27FC236}">
                  <a16:creationId xmlns:a16="http://schemas.microsoft.com/office/drawing/2014/main" id="{0FB54A66-0058-423F-90AD-CA5B05705F10}"/>
                </a:ext>
              </a:extLst>
            </p:cNvPr>
            <p:cNvSpPr/>
            <p:nvPr/>
          </p:nvSpPr>
          <p:spPr>
            <a:xfrm>
              <a:off x="4875213" y="4021139"/>
              <a:ext cx="330200" cy="1057275"/>
            </a:xfrm>
            <a:custGeom>
              <a:avLst/>
              <a:gdLst>
                <a:gd name="connsiteX0" fmla="*/ 80962 w 330994"/>
                <a:gd name="connsiteY0" fmla="*/ 581025 h 1057275"/>
                <a:gd name="connsiteX1" fmla="*/ 97631 w 330994"/>
                <a:gd name="connsiteY1" fmla="*/ 354807 h 1057275"/>
                <a:gd name="connsiteX2" fmla="*/ 97631 w 330994"/>
                <a:gd name="connsiteY2" fmla="*/ 261938 h 1057275"/>
                <a:gd name="connsiteX3" fmla="*/ 88106 w 330994"/>
                <a:gd name="connsiteY3" fmla="*/ 202407 h 1057275"/>
                <a:gd name="connsiteX4" fmla="*/ 71437 w 330994"/>
                <a:gd name="connsiteY4" fmla="*/ 147638 h 1057275"/>
                <a:gd name="connsiteX5" fmla="*/ 30956 w 330994"/>
                <a:gd name="connsiteY5" fmla="*/ 80963 h 1057275"/>
                <a:gd name="connsiteX6" fmla="*/ 7144 w 330994"/>
                <a:gd name="connsiteY6" fmla="*/ 47625 h 1057275"/>
                <a:gd name="connsiteX7" fmla="*/ 0 w 330994"/>
                <a:gd name="connsiteY7" fmla="*/ 23813 h 1057275"/>
                <a:gd name="connsiteX8" fmla="*/ 7144 w 330994"/>
                <a:gd name="connsiteY8" fmla="*/ 7144 h 1057275"/>
                <a:gd name="connsiteX9" fmla="*/ 26194 w 330994"/>
                <a:gd name="connsiteY9" fmla="*/ 0 h 1057275"/>
                <a:gd name="connsiteX10" fmla="*/ 66675 w 330994"/>
                <a:gd name="connsiteY10" fmla="*/ 9525 h 1057275"/>
                <a:gd name="connsiteX11" fmla="*/ 166687 w 330994"/>
                <a:gd name="connsiteY11" fmla="*/ 42863 h 1057275"/>
                <a:gd name="connsiteX12" fmla="*/ 221456 w 330994"/>
                <a:gd name="connsiteY12" fmla="*/ 66675 h 1057275"/>
                <a:gd name="connsiteX13" fmla="*/ 278606 w 330994"/>
                <a:gd name="connsiteY13" fmla="*/ 102394 h 1057275"/>
                <a:gd name="connsiteX14" fmla="*/ 302419 w 330994"/>
                <a:gd name="connsiteY14" fmla="*/ 119063 h 1057275"/>
                <a:gd name="connsiteX15" fmla="*/ 316706 w 330994"/>
                <a:gd name="connsiteY15" fmla="*/ 133350 h 1057275"/>
                <a:gd name="connsiteX16" fmla="*/ 328612 w 330994"/>
                <a:gd name="connsiteY16" fmla="*/ 157163 h 1057275"/>
                <a:gd name="connsiteX17" fmla="*/ 330994 w 330994"/>
                <a:gd name="connsiteY17" fmla="*/ 180975 h 1057275"/>
                <a:gd name="connsiteX18" fmla="*/ 326231 w 330994"/>
                <a:gd name="connsiteY18" fmla="*/ 197644 h 1057275"/>
                <a:gd name="connsiteX19" fmla="*/ 307181 w 330994"/>
                <a:gd name="connsiteY19" fmla="*/ 228600 h 1057275"/>
                <a:gd name="connsiteX20" fmla="*/ 288131 w 330994"/>
                <a:gd name="connsiteY20" fmla="*/ 264319 h 1057275"/>
                <a:gd name="connsiteX21" fmla="*/ 276225 w 330994"/>
                <a:gd name="connsiteY21" fmla="*/ 304800 h 1057275"/>
                <a:gd name="connsiteX22" fmla="*/ 273844 w 330994"/>
                <a:gd name="connsiteY22" fmla="*/ 359569 h 1057275"/>
                <a:gd name="connsiteX23" fmla="*/ 276225 w 330994"/>
                <a:gd name="connsiteY23" fmla="*/ 611982 h 1057275"/>
                <a:gd name="connsiteX24" fmla="*/ 276225 w 330994"/>
                <a:gd name="connsiteY24" fmla="*/ 878682 h 1057275"/>
                <a:gd name="connsiteX25" fmla="*/ 271462 w 330994"/>
                <a:gd name="connsiteY25" fmla="*/ 952500 h 1057275"/>
                <a:gd name="connsiteX26" fmla="*/ 259556 w 330994"/>
                <a:gd name="connsiteY26" fmla="*/ 992982 h 1057275"/>
                <a:gd name="connsiteX27" fmla="*/ 240506 w 330994"/>
                <a:gd name="connsiteY27" fmla="*/ 1031082 h 1057275"/>
                <a:gd name="connsiteX28" fmla="*/ 221456 w 330994"/>
                <a:gd name="connsiteY28" fmla="*/ 1052513 h 1057275"/>
                <a:gd name="connsiteX29" fmla="*/ 200025 w 330994"/>
                <a:gd name="connsiteY29" fmla="*/ 1057275 h 1057275"/>
                <a:gd name="connsiteX30" fmla="*/ 173831 w 330994"/>
                <a:gd name="connsiteY30" fmla="*/ 1054894 h 1057275"/>
                <a:gd name="connsiteX31" fmla="*/ 152400 w 330994"/>
                <a:gd name="connsiteY31" fmla="*/ 1045369 h 1057275"/>
                <a:gd name="connsiteX32" fmla="*/ 126206 w 330994"/>
                <a:gd name="connsiteY32" fmla="*/ 1012032 h 1057275"/>
                <a:gd name="connsiteX33" fmla="*/ 102394 w 330994"/>
                <a:gd name="connsiteY33" fmla="*/ 962025 h 1057275"/>
                <a:gd name="connsiteX34" fmla="*/ 71437 w 330994"/>
                <a:gd name="connsiteY34" fmla="*/ 873919 h 1057275"/>
                <a:gd name="connsiteX35" fmla="*/ 52387 w 330994"/>
                <a:gd name="connsiteY35" fmla="*/ 809625 h 1057275"/>
                <a:gd name="connsiteX36" fmla="*/ 57150 w 330994"/>
                <a:gd name="connsiteY36" fmla="*/ 776288 h 1057275"/>
                <a:gd name="connsiteX37" fmla="*/ 80962 w 330994"/>
                <a:gd name="connsiteY37" fmla="*/ 581025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30994" h="1057275">
                  <a:moveTo>
                    <a:pt x="80962" y="581025"/>
                  </a:moveTo>
                  <a:lnTo>
                    <a:pt x="97631" y="354807"/>
                  </a:lnTo>
                  <a:lnTo>
                    <a:pt x="97631" y="261938"/>
                  </a:lnTo>
                  <a:lnTo>
                    <a:pt x="88106" y="202407"/>
                  </a:lnTo>
                  <a:lnTo>
                    <a:pt x="71437" y="147638"/>
                  </a:lnTo>
                  <a:lnTo>
                    <a:pt x="30956" y="80963"/>
                  </a:lnTo>
                  <a:lnTo>
                    <a:pt x="7144" y="47625"/>
                  </a:lnTo>
                  <a:lnTo>
                    <a:pt x="0" y="23813"/>
                  </a:lnTo>
                  <a:lnTo>
                    <a:pt x="7144" y="7144"/>
                  </a:lnTo>
                  <a:lnTo>
                    <a:pt x="26194" y="0"/>
                  </a:lnTo>
                  <a:lnTo>
                    <a:pt x="66675" y="9525"/>
                  </a:lnTo>
                  <a:lnTo>
                    <a:pt x="166687" y="42863"/>
                  </a:lnTo>
                  <a:lnTo>
                    <a:pt x="221456" y="66675"/>
                  </a:lnTo>
                  <a:lnTo>
                    <a:pt x="278606" y="102394"/>
                  </a:lnTo>
                  <a:lnTo>
                    <a:pt x="302419" y="119063"/>
                  </a:lnTo>
                  <a:lnTo>
                    <a:pt x="316706" y="133350"/>
                  </a:lnTo>
                  <a:lnTo>
                    <a:pt x="328612" y="157163"/>
                  </a:lnTo>
                  <a:lnTo>
                    <a:pt x="330994" y="180975"/>
                  </a:lnTo>
                  <a:lnTo>
                    <a:pt x="326231" y="197644"/>
                  </a:lnTo>
                  <a:lnTo>
                    <a:pt x="307181" y="228600"/>
                  </a:lnTo>
                  <a:lnTo>
                    <a:pt x="288131" y="264319"/>
                  </a:lnTo>
                  <a:lnTo>
                    <a:pt x="276225" y="304800"/>
                  </a:lnTo>
                  <a:cubicBezTo>
                    <a:pt x="275431" y="323056"/>
                    <a:pt x="274638" y="341313"/>
                    <a:pt x="273844" y="359569"/>
                  </a:cubicBezTo>
                  <a:cubicBezTo>
                    <a:pt x="274638" y="443707"/>
                    <a:pt x="277019" y="516732"/>
                    <a:pt x="276225" y="611982"/>
                  </a:cubicBezTo>
                  <a:lnTo>
                    <a:pt x="276225" y="878682"/>
                  </a:lnTo>
                  <a:lnTo>
                    <a:pt x="271462" y="952500"/>
                  </a:lnTo>
                  <a:lnTo>
                    <a:pt x="259556" y="992982"/>
                  </a:lnTo>
                  <a:lnTo>
                    <a:pt x="240506" y="1031082"/>
                  </a:lnTo>
                  <a:lnTo>
                    <a:pt x="221456" y="1052513"/>
                  </a:lnTo>
                  <a:lnTo>
                    <a:pt x="200025" y="1057275"/>
                  </a:lnTo>
                  <a:lnTo>
                    <a:pt x="173831" y="1054894"/>
                  </a:lnTo>
                  <a:lnTo>
                    <a:pt x="152400" y="1045369"/>
                  </a:lnTo>
                  <a:lnTo>
                    <a:pt x="126206" y="1012032"/>
                  </a:lnTo>
                  <a:lnTo>
                    <a:pt x="102394" y="962025"/>
                  </a:lnTo>
                  <a:lnTo>
                    <a:pt x="71437" y="873919"/>
                  </a:lnTo>
                  <a:lnTo>
                    <a:pt x="52387" y="809625"/>
                  </a:lnTo>
                  <a:lnTo>
                    <a:pt x="57150" y="776288"/>
                  </a:lnTo>
                  <a:lnTo>
                    <a:pt x="80962" y="58102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0">
              <a:extLst>
                <a:ext uri="{FF2B5EF4-FFF2-40B4-BE49-F238E27FC236}">
                  <a16:creationId xmlns:a16="http://schemas.microsoft.com/office/drawing/2014/main" id="{E4949A49-78BA-4143-B234-35C08F48FB3C}"/>
                </a:ext>
              </a:extLst>
            </p:cNvPr>
            <p:cNvSpPr/>
            <p:nvPr/>
          </p:nvSpPr>
          <p:spPr>
            <a:xfrm>
              <a:off x="6753225" y="1595438"/>
              <a:ext cx="527050" cy="938212"/>
            </a:xfrm>
            <a:custGeom>
              <a:avLst/>
              <a:gdLst>
                <a:gd name="connsiteX0" fmla="*/ 252413 w 526256"/>
                <a:gd name="connsiteY0" fmla="*/ 619125 h 938212"/>
                <a:gd name="connsiteX1" fmla="*/ 250031 w 526256"/>
                <a:gd name="connsiteY1" fmla="*/ 421481 h 938212"/>
                <a:gd name="connsiteX2" fmla="*/ 247650 w 526256"/>
                <a:gd name="connsiteY2" fmla="*/ 338137 h 938212"/>
                <a:gd name="connsiteX3" fmla="*/ 235744 w 526256"/>
                <a:gd name="connsiteY3" fmla="*/ 295275 h 938212"/>
                <a:gd name="connsiteX4" fmla="*/ 216694 w 526256"/>
                <a:gd name="connsiteY4" fmla="*/ 247650 h 938212"/>
                <a:gd name="connsiteX5" fmla="*/ 197644 w 526256"/>
                <a:gd name="connsiteY5" fmla="*/ 219075 h 938212"/>
                <a:gd name="connsiteX6" fmla="*/ 166688 w 526256"/>
                <a:gd name="connsiteY6" fmla="*/ 180975 h 938212"/>
                <a:gd name="connsiteX7" fmla="*/ 138113 w 526256"/>
                <a:gd name="connsiteY7" fmla="*/ 154781 h 938212"/>
                <a:gd name="connsiteX8" fmla="*/ 104775 w 526256"/>
                <a:gd name="connsiteY8" fmla="*/ 126206 h 938212"/>
                <a:gd name="connsiteX9" fmla="*/ 54769 w 526256"/>
                <a:gd name="connsiteY9" fmla="*/ 95250 h 938212"/>
                <a:gd name="connsiteX10" fmla="*/ 26194 w 526256"/>
                <a:gd name="connsiteY10" fmla="*/ 73818 h 938212"/>
                <a:gd name="connsiteX11" fmla="*/ 7144 w 526256"/>
                <a:gd name="connsiteY11" fmla="*/ 52387 h 938212"/>
                <a:gd name="connsiteX12" fmla="*/ 0 w 526256"/>
                <a:gd name="connsiteY12" fmla="*/ 35718 h 938212"/>
                <a:gd name="connsiteX13" fmla="*/ 0 w 526256"/>
                <a:gd name="connsiteY13" fmla="*/ 21431 h 938212"/>
                <a:gd name="connsiteX14" fmla="*/ 4763 w 526256"/>
                <a:gd name="connsiteY14" fmla="*/ 9525 h 938212"/>
                <a:gd name="connsiteX15" fmla="*/ 23813 w 526256"/>
                <a:gd name="connsiteY15" fmla="*/ 0 h 938212"/>
                <a:gd name="connsiteX16" fmla="*/ 52388 w 526256"/>
                <a:gd name="connsiteY16" fmla="*/ 0 h 938212"/>
                <a:gd name="connsiteX17" fmla="*/ 100013 w 526256"/>
                <a:gd name="connsiteY17" fmla="*/ 7143 h 938212"/>
                <a:gd name="connsiteX18" fmla="*/ 185738 w 526256"/>
                <a:gd name="connsiteY18" fmla="*/ 30956 h 938212"/>
                <a:gd name="connsiteX19" fmla="*/ 276225 w 526256"/>
                <a:gd name="connsiteY19" fmla="*/ 59531 h 938212"/>
                <a:gd name="connsiteX20" fmla="*/ 342900 w 526256"/>
                <a:gd name="connsiteY20" fmla="*/ 88106 h 938212"/>
                <a:gd name="connsiteX21" fmla="*/ 400050 w 526256"/>
                <a:gd name="connsiteY21" fmla="*/ 116681 h 938212"/>
                <a:gd name="connsiteX22" fmla="*/ 440531 w 526256"/>
                <a:gd name="connsiteY22" fmla="*/ 142875 h 938212"/>
                <a:gd name="connsiteX23" fmla="*/ 481013 w 526256"/>
                <a:gd name="connsiteY23" fmla="*/ 171450 h 938212"/>
                <a:gd name="connsiteX24" fmla="*/ 500063 w 526256"/>
                <a:gd name="connsiteY24" fmla="*/ 195262 h 938212"/>
                <a:gd name="connsiteX25" fmla="*/ 516731 w 526256"/>
                <a:gd name="connsiteY25" fmla="*/ 219075 h 938212"/>
                <a:gd name="connsiteX26" fmla="*/ 526256 w 526256"/>
                <a:gd name="connsiteY26" fmla="*/ 254793 h 938212"/>
                <a:gd name="connsiteX27" fmla="*/ 523875 w 526256"/>
                <a:gd name="connsiteY27" fmla="*/ 295275 h 938212"/>
                <a:gd name="connsiteX28" fmla="*/ 507206 w 526256"/>
                <a:gd name="connsiteY28" fmla="*/ 335756 h 938212"/>
                <a:gd name="connsiteX29" fmla="*/ 485775 w 526256"/>
                <a:gd name="connsiteY29" fmla="*/ 404812 h 938212"/>
                <a:gd name="connsiteX30" fmla="*/ 471488 w 526256"/>
                <a:gd name="connsiteY30" fmla="*/ 452437 h 938212"/>
                <a:gd name="connsiteX31" fmla="*/ 457200 w 526256"/>
                <a:gd name="connsiteY31" fmla="*/ 523875 h 938212"/>
                <a:gd name="connsiteX32" fmla="*/ 450056 w 526256"/>
                <a:gd name="connsiteY32" fmla="*/ 597693 h 938212"/>
                <a:gd name="connsiteX33" fmla="*/ 450056 w 526256"/>
                <a:gd name="connsiteY33" fmla="*/ 676275 h 938212"/>
                <a:gd name="connsiteX34" fmla="*/ 450056 w 526256"/>
                <a:gd name="connsiteY34" fmla="*/ 897731 h 938212"/>
                <a:gd name="connsiteX35" fmla="*/ 250031 w 526256"/>
                <a:gd name="connsiteY35" fmla="*/ 938212 h 938212"/>
                <a:gd name="connsiteX36" fmla="*/ 252413 w 526256"/>
                <a:gd name="connsiteY36" fmla="*/ 619125 h 93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26256" h="938212">
                  <a:moveTo>
                    <a:pt x="252413" y="619125"/>
                  </a:moveTo>
                  <a:lnTo>
                    <a:pt x="250031" y="421481"/>
                  </a:lnTo>
                  <a:cubicBezTo>
                    <a:pt x="249237" y="393700"/>
                    <a:pt x="248444" y="365918"/>
                    <a:pt x="247650" y="338137"/>
                  </a:cubicBezTo>
                  <a:lnTo>
                    <a:pt x="235744" y="295275"/>
                  </a:lnTo>
                  <a:lnTo>
                    <a:pt x="216694" y="247650"/>
                  </a:lnTo>
                  <a:lnTo>
                    <a:pt x="197644" y="219075"/>
                  </a:lnTo>
                  <a:lnTo>
                    <a:pt x="166688" y="180975"/>
                  </a:lnTo>
                  <a:lnTo>
                    <a:pt x="138113" y="154781"/>
                  </a:lnTo>
                  <a:lnTo>
                    <a:pt x="104775" y="126206"/>
                  </a:lnTo>
                  <a:lnTo>
                    <a:pt x="54769" y="95250"/>
                  </a:lnTo>
                  <a:lnTo>
                    <a:pt x="26194" y="73818"/>
                  </a:lnTo>
                  <a:lnTo>
                    <a:pt x="7144" y="52387"/>
                  </a:lnTo>
                  <a:lnTo>
                    <a:pt x="0" y="35718"/>
                  </a:lnTo>
                  <a:lnTo>
                    <a:pt x="0" y="21431"/>
                  </a:lnTo>
                  <a:lnTo>
                    <a:pt x="4763" y="9525"/>
                  </a:lnTo>
                  <a:lnTo>
                    <a:pt x="23813" y="0"/>
                  </a:lnTo>
                  <a:lnTo>
                    <a:pt x="52388" y="0"/>
                  </a:lnTo>
                  <a:lnTo>
                    <a:pt x="100013" y="7143"/>
                  </a:lnTo>
                  <a:lnTo>
                    <a:pt x="185738" y="30956"/>
                  </a:lnTo>
                  <a:lnTo>
                    <a:pt x="276225" y="59531"/>
                  </a:lnTo>
                  <a:lnTo>
                    <a:pt x="342900" y="88106"/>
                  </a:lnTo>
                  <a:lnTo>
                    <a:pt x="400050" y="116681"/>
                  </a:lnTo>
                  <a:lnTo>
                    <a:pt x="440531" y="142875"/>
                  </a:lnTo>
                  <a:lnTo>
                    <a:pt x="481013" y="171450"/>
                  </a:lnTo>
                  <a:lnTo>
                    <a:pt x="500063" y="195262"/>
                  </a:lnTo>
                  <a:lnTo>
                    <a:pt x="516731" y="219075"/>
                  </a:lnTo>
                  <a:lnTo>
                    <a:pt x="526256" y="254793"/>
                  </a:lnTo>
                  <a:lnTo>
                    <a:pt x="523875" y="295275"/>
                  </a:lnTo>
                  <a:lnTo>
                    <a:pt x="507206" y="335756"/>
                  </a:lnTo>
                  <a:lnTo>
                    <a:pt x="485775" y="404812"/>
                  </a:lnTo>
                  <a:lnTo>
                    <a:pt x="471488" y="452437"/>
                  </a:lnTo>
                  <a:lnTo>
                    <a:pt x="457200" y="523875"/>
                  </a:lnTo>
                  <a:lnTo>
                    <a:pt x="450056" y="597693"/>
                  </a:lnTo>
                  <a:lnTo>
                    <a:pt x="450056" y="676275"/>
                  </a:lnTo>
                  <a:lnTo>
                    <a:pt x="450056" y="897731"/>
                  </a:lnTo>
                  <a:lnTo>
                    <a:pt x="250031" y="938212"/>
                  </a:lnTo>
                  <a:lnTo>
                    <a:pt x="252413" y="61912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9">
              <a:extLst>
                <a:ext uri="{FF2B5EF4-FFF2-40B4-BE49-F238E27FC236}">
                  <a16:creationId xmlns:a16="http://schemas.microsoft.com/office/drawing/2014/main" id="{5A8BB0EB-8C0F-4559-ADD7-96BB3DA48728}"/>
                </a:ext>
              </a:extLst>
            </p:cNvPr>
            <p:cNvSpPr/>
            <p:nvPr/>
          </p:nvSpPr>
          <p:spPr>
            <a:xfrm rot="16200000">
              <a:off x="5152233" y="4007645"/>
              <a:ext cx="2478087" cy="917575"/>
            </a:xfrm>
            <a:custGeom>
              <a:avLst/>
              <a:gdLst>
                <a:gd name="connsiteX0" fmla="*/ 1366837 w 2478881"/>
                <a:gd name="connsiteY0" fmla="*/ 821531 h 916781"/>
                <a:gd name="connsiteX1" fmla="*/ 1154906 w 2478881"/>
                <a:gd name="connsiteY1" fmla="*/ 769144 h 916781"/>
                <a:gd name="connsiteX2" fmla="*/ 1033462 w 2478881"/>
                <a:gd name="connsiteY2" fmla="*/ 735806 h 916781"/>
                <a:gd name="connsiteX3" fmla="*/ 890587 w 2478881"/>
                <a:gd name="connsiteY3" fmla="*/ 688181 h 916781"/>
                <a:gd name="connsiteX4" fmla="*/ 792956 w 2478881"/>
                <a:gd name="connsiteY4" fmla="*/ 645319 h 916781"/>
                <a:gd name="connsiteX5" fmla="*/ 685800 w 2478881"/>
                <a:gd name="connsiteY5" fmla="*/ 590550 h 916781"/>
                <a:gd name="connsiteX6" fmla="*/ 581025 w 2478881"/>
                <a:gd name="connsiteY6" fmla="*/ 528638 h 916781"/>
                <a:gd name="connsiteX7" fmla="*/ 457200 w 2478881"/>
                <a:gd name="connsiteY7" fmla="*/ 447675 h 916781"/>
                <a:gd name="connsiteX8" fmla="*/ 378618 w 2478881"/>
                <a:gd name="connsiteY8" fmla="*/ 392906 h 916781"/>
                <a:gd name="connsiteX9" fmla="*/ 252412 w 2478881"/>
                <a:gd name="connsiteY9" fmla="*/ 292894 h 916781"/>
                <a:gd name="connsiteX10" fmla="*/ 88106 w 2478881"/>
                <a:gd name="connsiteY10" fmla="*/ 140494 h 916781"/>
                <a:gd name="connsiteX11" fmla="*/ 16668 w 2478881"/>
                <a:gd name="connsiteY11" fmla="*/ 71438 h 916781"/>
                <a:gd name="connsiteX12" fmla="*/ 2381 w 2478881"/>
                <a:gd name="connsiteY12" fmla="*/ 42863 h 916781"/>
                <a:gd name="connsiteX13" fmla="*/ 0 w 2478881"/>
                <a:gd name="connsiteY13" fmla="*/ 21431 h 916781"/>
                <a:gd name="connsiteX14" fmla="*/ 0 w 2478881"/>
                <a:gd name="connsiteY14" fmla="*/ 11906 h 916781"/>
                <a:gd name="connsiteX15" fmla="*/ 9525 w 2478881"/>
                <a:gd name="connsiteY15" fmla="*/ 2381 h 916781"/>
                <a:gd name="connsiteX16" fmla="*/ 23812 w 2478881"/>
                <a:gd name="connsiteY16" fmla="*/ 0 h 916781"/>
                <a:gd name="connsiteX17" fmla="*/ 57150 w 2478881"/>
                <a:gd name="connsiteY17" fmla="*/ 16669 h 916781"/>
                <a:gd name="connsiteX18" fmla="*/ 264318 w 2478881"/>
                <a:gd name="connsiteY18" fmla="*/ 161925 h 916781"/>
                <a:gd name="connsiteX19" fmla="*/ 459581 w 2478881"/>
                <a:gd name="connsiteY19" fmla="*/ 283369 h 916781"/>
                <a:gd name="connsiteX20" fmla="*/ 585787 w 2478881"/>
                <a:gd name="connsiteY20" fmla="*/ 350044 h 916781"/>
                <a:gd name="connsiteX21" fmla="*/ 721518 w 2478881"/>
                <a:gd name="connsiteY21" fmla="*/ 419100 h 916781"/>
                <a:gd name="connsiteX22" fmla="*/ 933450 w 2478881"/>
                <a:gd name="connsiteY22" fmla="*/ 507206 h 916781"/>
                <a:gd name="connsiteX23" fmla="*/ 1059656 w 2478881"/>
                <a:gd name="connsiteY23" fmla="*/ 545306 h 916781"/>
                <a:gd name="connsiteX24" fmla="*/ 1243012 w 2478881"/>
                <a:gd name="connsiteY24" fmla="*/ 585788 h 916781"/>
                <a:gd name="connsiteX25" fmla="*/ 1407318 w 2478881"/>
                <a:gd name="connsiteY25" fmla="*/ 616744 h 916781"/>
                <a:gd name="connsiteX26" fmla="*/ 1640681 w 2478881"/>
                <a:gd name="connsiteY26" fmla="*/ 647700 h 916781"/>
                <a:gd name="connsiteX27" fmla="*/ 1866900 w 2478881"/>
                <a:gd name="connsiteY27" fmla="*/ 664369 h 916781"/>
                <a:gd name="connsiteX28" fmla="*/ 2031206 w 2478881"/>
                <a:gd name="connsiteY28" fmla="*/ 669131 h 916781"/>
                <a:gd name="connsiteX29" fmla="*/ 2119312 w 2478881"/>
                <a:gd name="connsiteY29" fmla="*/ 664369 h 916781"/>
                <a:gd name="connsiteX30" fmla="*/ 2176462 w 2478881"/>
                <a:gd name="connsiteY30" fmla="*/ 654844 h 916781"/>
                <a:gd name="connsiteX31" fmla="*/ 2224087 w 2478881"/>
                <a:gd name="connsiteY31" fmla="*/ 638175 h 916781"/>
                <a:gd name="connsiteX32" fmla="*/ 2269331 w 2478881"/>
                <a:gd name="connsiteY32" fmla="*/ 616744 h 916781"/>
                <a:gd name="connsiteX33" fmla="*/ 2333625 w 2478881"/>
                <a:gd name="connsiteY33" fmla="*/ 571500 h 916781"/>
                <a:gd name="connsiteX34" fmla="*/ 2400300 w 2478881"/>
                <a:gd name="connsiteY34" fmla="*/ 507206 h 916781"/>
                <a:gd name="connsiteX35" fmla="*/ 2431256 w 2478881"/>
                <a:gd name="connsiteY35" fmla="*/ 469106 h 916781"/>
                <a:gd name="connsiteX36" fmla="*/ 2447925 w 2478881"/>
                <a:gd name="connsiteY36" fmla="*/ 452438 h 916781"/>
                <a:gd name="connsiteX37" fmla="*/ 2466975 w 2478881"/>
                <a:gd name="connsiteY37" fmla="*/ 452438 h 916781"/>
                <a:gd name="connsiteX38" fmla="*/ 2478881 w 2478881"/>
                <a:gd name="connsiteY38" fmla="*/ 473869 h 916781"/>
                <a:gd name="connsiteX39" fmla="*/ 2474118 w 2478881"/>
                <a:gd name="connsiteY39" fmla="*/ 542925 h 916781"/>
                <a:gd name="connsiteX40" fmla="*/ 2455068 w 2478881"/>
                <a:gd name="connsiteY40" fmla="*/ 650081 h 916781"/>
                <a:gd name="connsiteX41" fmla="*/ 2431256 w 2478881"/>
                <a:gd name="connsiteY41" fmla="*/ 742950 h 916781"/>
                <a:gd name="connsiteX42" fmla="*/ 2378868 w 2478881"/>
                <a:gd name="connsiteY42" fmla="*/ 859631 h 916781"/>
                <a:gd name="connsiteX43" fmla="*/ 2281237 w 2478881"/>
                <a:gd name="connsiteY43" fmla="*/ 916781 h 916781"/>
                <a:gd name="connsiteX44" fmla="*/ 2143125 w 2478881"/>
                <a:gd name="connsiteY44" fmla="*/ 912019 h 916781"/>
                <a:gd name="connsiteX45" fmla="*/ 1935956 w 2478881"/>
                <a:gd name="connsiteY45" fmla="*/ 900113 h 916781"/>
                <a:gd name="connsiteX46" fmla="*/ 1771650 w 2478881"/>
                <a:gd name="connsiteY46" fmla="*/ 888206 h 916781"/>
                <a:gd name="connsiteX47" fmla="*/ 1628775 w 2478881"/>
                <a:gd name="connsiteY47" fmla="*/ 871538 h 916781"/>
                <a:gd name="connsiteX48" fmla="*/ 1366837 w 2478881"/>
                <a:gd name="connsiteY48" fmla="*/ 821531 h 91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78881" h="916781">
                  <a:moveTo>
                    <a:pt x="1366837" y="821531"/>
                  </a:moveTo>
                  <a:lnTo>
                    <a:pt x="1154906" y="769144"/>
                  </a:lnTo>
                  <a:lnTo>
                    <a:pt x="1033462" y="735806"/>
                  </a:lnTo>
                  <a:lnTo>
                    <a:pt x="890587" y="688181"/>
                  </a:lnTo>
                  <a:lnTo>
                    <a:pt x="792956" y="645319"/>
                  </a:lnTo>
                  <a:lnTo>
                    <a:pt x="685800" y="590550"/>
                  </a:lnTo>
                  <a:lnTo>
                    <a:pt x="581025" y="528638"/>
                  </a:lnTo>
                  <a:lnTo>
                    <a:pt x="457200" y="447675"/>
                  </a:lnTo>
                  <a:lnTo>
                    <a:pt x="378618" y="392906"/>
                  </a:lnTo>
                  <a:lnTo>
                    <a:pt x="252412" y="292894"/>
                  </a:lnTo>
                  <a:lnTo>
                    <a:pt x="88106" y="140494"/>
                  </a:lnTo>
                  <a:lnTo>
                    <a:pt x="16668" y="71438"/>
                  </a:lnTo>
                  <a:lnTo>
                    <a:pt x="2381" y="42863"/>
                  </a:lnTo>
                  <a:lnTo>
                    <a:pt x="0" y="21431"/>
                  </a:lnTo>
                  <a:lnTo>
                    <a:pt x="0" y="11906"/>
                  </a:lnTo>
                  <a:lnTo>
                    <a:pt x="9525" y="2381"/>
                  </a:lnTo>
                  <a:lnTo>
                    <a:pt x="23812" y="0"/>
                  </a:lnTo>
                  <a:lnTo>
                    <a:pt x="57150" y="16669"/>
                  </a:lnTo>
                  <a:lnTo>
                    <a:pt x="264318" y="161925"/>
                  </a:lnTo>
                  <a:lnTo>
                    <a:pt x="459581" y="283369"/>
                  </a:lnTo>
                  <a:lnTo>
                    <a:pt x="585787" y="350044"/>
                  </a:lnTo>
                  <a:lnTo>
                    <a:pt x="721518" y="419100"/>
                  </a:lnTo>
                  <a:lnTo>
                    <a:pt x="933450" y="507206"/>
                  </a:lnTo>
                  <a:lnTo>
                    <a:pt x="1059656" y="545306"/>
                  </a:lnTo>
                  <a:lnTo>
                    <a:pt x="1243012" y="585788"/>
                  </a:lnTo>
                  <a:lnTo>
                    <a:pt x="1407318" y="616744"/>
                  </a:lnTo>
                  <a:lnTo>
                    <a:pt x="1640681" y="647700"/>
                  </a:lnTo>
                  <a:lnTo>
                    <a:pt x="1866900" y="664369"/>
                  </a:lnTo>
                  <a:lnTo>
                    <a:pt x="2031206" y="669131"/>
                  </a:lnTo>
                  <a:lnTo>
                    <a:pt x="2119312" y="664369"/>
                  </a:lnTo>
                  <a:lnTo>
                    <a:pt x="2176462" y="654844"/>
                  </a:lnTo>
                  <a:lnTo>
                    <a:pt x="2224087" y="638175"/>
                  </a:lnTo>
                  <a:lnTo>
                    <a:pt x="2269331" y="616744"/>
                  </a:lnTo>
                  <a:lnTo>
                    <a:pt x="2333625" y="571500"/>
                  </a:lnTo>
                  <a:lnTo>
                    <a:pt x="2400300" y="507206"/>
                  </a:lnTo>
                  <a:lnTo>
                    <a:pt x="2431256" y="469106"/>
                  </a:lnTo>
                  <a:lnTo>
                    <a:pt x="2447925" y="452438"/>
                  </a:lnTo>
                  <a:lnTo>
                    <a:pt x="2466975" y="452438"/>
                  </a:lnTo>
                  <a:lnTo>
                    <a:pt x="2478881" y="473869"/>
                  </a:lnTo>
                  <a:lnTo>
                    <a:pt x="2474118" y="542925"/>
                  </a:lnTo>
                  <a:lnTo>
                    <a:pt x="2455068" y="650081"/>
                  </a:lnTo>
                  <a:lnTo>
                    <a:pt x="2431256" y="742950"/>
                  </a:lnTo>
                  <a:lnTo>
                    <a:pt x="2378868" y="859631"/>
                  </a:lnTo>
                  <a:lnTo>
                    <a:pt x="2281237" y="916781"/>
                  </a:lnTo>
                  <a:lnTo>
                    <a:pt x="2143125" y="912019"/>
                  </a:lnTo>
                  <a:lnTo>
                    <a:pt x="1935956" y="900113"/>
                  </a:lnTo>
                  <a:lnTo>
                    <a:pt x="1771650" y="888206"/>
                  </a:lnTo>
                  <a:lnTo>
                    <a:pt x="1628775" y="871538"/>
                  </a:lnTo>
                  <a:lnTo>
                    <a:pt x="1366837" y="8215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3">
              <a:extLst>
                <a:ext uri="{FF2B5EF4-FFF2-40B4-BE49-F238E27FC236}">
                  <a16:creationId xmlns:a16="http://schemas.microsoft.com/office/drawing/2014/main" id="{F56752B3-25DC-4039-918C-A6852511F129}"/>
                </a:ext>
              </a:extLst>
            </p:cNvPr>
            <p:cNvSpPr/>
            <p:nvPr/>
          </p:nvSpPr>
          <p:spPr>
            <a:xfrm rot="16200000">
              <a:off x="2541960" y="3620718"/>
              <a:ext cx="3425085" cy="809625"/>
            </a:xfrm>
            <a:custGeom>
              <a:avLst/>
              <a:gdLst>
                <a:gd name="connsiteX0" fmla="*/ 1501775 w 3521075"/>
                <a:gd name="connsiteY0" fmla="*/ 730250 h 809625"/>
                <a:gd name="connsiteX1" fmla="*/ 1266825 w 3521075"/>
                <a:gd name="connsiteY1" fmla="*/ 682625 h 809625"/>
                <a:gd name="connsiteX2" fmla="*/ 1136650 w 3521075"/>
                <a:gd name="connsiteY2" fmla="*/ 650875 h 809625"/>
                <a:gd name="connsiteX3" fmla="*/ 1016000 w 3521075"/>
                <a:gd name="connsiteY3" fmla="*/ 612775 h 809625"/>
                <a:gd name="connsiteX4" fmla="*/ 863600 w 3521075"/>
                <a:gd name="connsiteY4" fmla="*/ 558800 h 809625"/>
                <a:gd name="connsiteX5" fmla="*/ 723900 w 3521075"/>
                <a:gd name="connsiteY5" fmla="*/ 504825 h 809625"/>
                <a:gd name="connsiteX6" fmla="*/ 552450 w 3521075"/>
                <a:gd name="connsiteY6" fmla="*/ 425450 h 809625"/>
                <a:gd name="connsiteX7" fmla="*/ 377825 w 3521075"/>
                <a:gd name="connsiteY7" fmla="*/ 330200 h 809625"/>
                <a:gd name="connsiteX8" fmla="*/ 250825 w 3521075"/>
                <a:gd name="connsiteY8" fmla="*/ 247650 h 809625"/>
                <a:gd name="connsiteX9" fmla="*/ 127000 w 3521075"/>
                <a:gd name="connsiteY9" fmla="*/ 152400 h 809625"/>
                <a:gd name="connsiteX10" fmla="*/ 31750 w 3521075"/>
                <a:gd name="connsiteY10" fmla="*/ 73025 h 809625"/>
                <a:gd name="connsiteX11" fmla="*/ 3175 w 3521075"/>
                <a:gd name="connsiteY11" fmla="*/ 44450 h 809625"/>
                <a:gd name="connsiteX12" fmla="*/ 0 w 3521075"/>
                <a:gd name="connsiteY12" fmla="*/ 28575 h 809625"/>
                <a:gd name="connsiteX13" fmla="*/ 0 w 3521075"/>
                <a:gd name="connsiteY13" fmla="*/ 6350 h 809625"/>
                <a:gd name="connsiteX14" fmla="*/ 9525 w 3521075"/>
                <a:gd name="connsiteY14" fmla="*/ 0 h 809625"/>
                <a:gd name="connsiteX15" fmla="*/ 44450 w 3521075"/>
                <a:gd name="connsiteY15" fmla="*/ 3175 h 809625"/>
                <a:gd name="connsiteX16" fmla="*/ 98425 w 3521075"/>
                <a:gd name="connsiteY16" fmla="*/ 41275 h 809625"/>
                <a:gd name="connsiteX17" fmla="*/ 184150 w 3521075"/>
                <a:gd name="connsiteY17" fmla="*/ 92075 h 809625"/>
                <a:gd name="connsiteX18" fmla="*/ 292100 w 3521075"/>
                <a:gd name="connsiteY18" fmla="*/ 152400 h 809625"/>
                <a:gd name="connsiteX19" fmla="*/ 409575 w 3521075"/>
                <a:gd name="connsiteY19" fmla="*/ 209550 h 809625"/>
                <a:gd name="connsiteX20" fmla="*/ 555625 w 3521075"/>
                <a:gd name="connsiteY20" fmla="*/ 279400 h 809625"/>
                <a:gd name="connsiteX21" fmla="*/ 730250 w 3521075"/>
                <a:gd name="connsiteY21" fmla="*/ 346075 h 809625"/>
                <a:gd name="connsiteX22" fmla="*/ 930275 w 3521075"/>
                <a:gd name="connsiteY22" fmla="*/ 412750 h 809625"/>
                <a:gd name="connsiteX23" fmla="*/ 1133475 w 3521075"/>
                <a:gd name="connsiteY23" fmla="*/ 463550 h 809625"/>
                <a:gd name="connsiteX24" fmla="*/ 1330325 w 3521075"/>
                <a:gd name="connsiteY24" fmla="*/ 501650 h 809625"/>
                <a:gd name="connsiteX25" fmla="*/ 1514475 w 3521075"/>
                <a:gd name="connsiteY25" fmla="*/ 527050 h 809625"/>
                <a:gd name="connsiteX26" fmla="*/ 1692275 w 3521075"/>
                <a:gd name="connsiteY26" fmla="*/ 539750 h 809625"/>
                <a:gd name="connsiteX27" fmla="*/ 1879600 w 3521075"/>
                <a:gd name="connsiteY27" fmla="*/ 542925 h 809625"/>
                <a:gd name="connsiteX28" fmla="*/ 2089150 w 3521075"/>
                <a:gd name="connsiteY28" fmla="*/ 565150 h 809625"/>
                <a:gd name="connsiteX29" fmla="*/ 2400300 w 3521075"/>
                <a:gd name="connsiteY29" fmla="*/ 568325 h 809625"/>
                <a:gd name="connsiteX30" fmla="*/ 2755900 w 3521075"/>
                <a:gd name="connsiteY30" fmla="*/ 565150 h 809625"/>
                <a:gd name="connsiteX31" fmla="*/ 2901950 w 3521075"/>
                <a:gd name="connsiteY31" fmla="*/ 565150 h 809625"/>
                <a:gd name="connsiteX32" fmla="*/ 3013075 w 3521075"/>
                <a:gd name="connsiteY32" fmla="*/ 561975 h 809625"/>
                <a:gd name="connsiteX33" fmla="*/ 3130550 w 3521075"/>
                <a:gd name="connsiteY33" fmla="*/ 549275 h 809625"/>
                <a:gd name="connsiteX34" fmla="*/ 3235325 w 3521075"/>
                <a:gd name="connsiteY34" fmla="*/ 523875 h 809625"/>
                <a:gd name="connsiteX35" fmla="*/ 3302000 w 3521075"/>
                <a:gd name="connsiteY35" fmla="*/ 498475 h 809625"/>
                <a:gd name="connsiteX36" fmla="*/ 3365500 w 3521075"/>
                <a:gd name="connsiteY36" fmla="*/ 466725 h 809625"/>
                <a:gd name="connsiteX37" fmla="*/ 3422650 w 3521075"/>
                <a:gd name="connsiteY37" fmla="*/ 419100 h 809625"/>
                <a:gd name="connsiteX38" fmla="*/ 3463925 w 3521075"/>
                <a:gd name="connsiteY38" fmla="*/ 371475 h 809625"/>
                <a:gd name="connsiteX39" fmla="*/ 3486150 w 3521075"/>
                <a:gd name="connsiteY39" fmla="*/ 349250 h 809625"/>
                <a:gd name="connsiteX40" fmla="*/ 3505200 w 3521075"/>
                <a:gd name="connsiteY40" fmla="*/ 346075 h 809625"/>
                <a:gd name="connsiteX41" fmla="*/ 3517900 w 3521075"/>
                <a:gd name="connsiteY41" fmla="*/ 355600 h 809625"/>
                <a:gd name="connsiteX42" fmla="*/ 3521075 w 3521075"/>
                <a:gd name="connsiteY42" fmla="*/ 381000 h 809625"/>
                <a:gd name="connsiteX43" fmla="*/ 3508375 w 3521075"/>
                <a:gd name="connsiteY43" fmla="*/ 454025 h 809625"/>
                <a:gd name="connsiteX44" fmla="*/ 3486150 w 3521075"/>
                <a:gd name="connsiteY44" fmla="*/ 520700 h 809625"/>
                <a:gd name="connsiteX45" fmla="*/ 3457575 w 3521075"/>
                <a:gd name="connsiteY45" fmla="*/ 600075 h 809625"/>
                <a:gd name="connsiteX46" fmla="*/ 3429000 w 3521075"/>
                <a:gd name="connsiteY46" fmla="*/ 657225 h 809625"/>
                <a:gd name="connsiteX47" fmla="*/ 3289300 w 3521075"/>
                <a:gd name="connsiteY47" fmla="*/ 762000 h 809625"/>
                <a:gd name="connsiteX48" fmla="*/ 3159125 w 3521075"/>
                <a:gd name="connsiteY48" fmla="*/ 774700 h 809625"/>
                <a:gd name="connsiteX49" fmla="*/ 2873375 w 3521075"/>
                <a:gd name="connsiteY49" fmla="*/ 800100 h 809625"/>
                <a:gd name="connsiteX50" fmla="*/ 2562225 w 3521075"/>
                <a:gd name="connsiteY50" fmla="*/ 809625 h 809625"/>
                <a:gd name="connsiteX51" fmla="*/ 2346325 w 3521075"/>
                <a:gd name="connsiteY51" fmla="*/ 796925 h 809625"/>
                <a:gd name="connsiteX52" fmla="*/ 2133600 w 3521075"/>
                <a:gd name="connsiteY52" fmla="*/ 784225 h 809625"/>
                <a:gd name="connsiteX53" fmla="*/ 1933575 w 3521075"/>
                <a:gd name="connsiteY53" fmla="*/ 787400 h 809625"/>
                <a:gd name="connsiteX54" fmla="*/ 1784350 w 3521075"/>
                <a:gd name="connsiteY54" fmla="*/ 771525 h 809625"/>
                <a:gd name="connsiteX55" fmla="*/ 1501775 w 3521075"/>
                <a:gd name="connsiteY55" fmla="*/ 730250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521075" h="809625">
                  <a:moveTo>
                    <a:pt x="1501775" y="730250"/>
                  </a:moveTo>
                  <a:lnTo>
                    <a:pt x="1266825" y="682625"/>
                  </a:lnTo>
                  <a:lnTo>
                    <a:pt x="1136650" y="650875"/>
                  </a:lnTo>
                  <a:lnTo>
                    <a:pt x="1016000" y="612775"/>
                  </a:lnTo>
                  <a:lnTo>
                    <a:pt x="863600" y="558800"/>
                  </a:lnTo>
                  <a:lnTo>
                    <a:pt x="723900" y="504825"/>
                  </a:lnTo>
                  <a:lnTo>
                    <a:pt x="552450" y="425450"/>
                  </a:lnTo>
                  <a:lnTo>
                    <a:pt x="377825" y="330200"/>
                  </a:lnTo>
                  <a:lnTo>
                    <a:pt x="250825" y="247650"/>
                  </a:lnTo>
                  <a:lnTo>
                    <a:pt x="127000" y="152400"/>
                  </a:lnTo>
                  <a:lnTo>
                    <a:pt x="31750" y="73025"/>
                  </a:lnTo>
                  <a:lnTo>
                    <a:pt x="3175" y="44450"/>
                  </a:lnTo>
                  <a:lnTo>
                    <a:pt x="0" y="28575"/>
                  </a:lnTo>
                  <a:lnTo>
                    <a:pt x="0" y="6350"/>
                  </a:lnTo>
                  <a:lnTo>
                    <a:pt x="9525" y="0"/>
                  </a:lnTo>
                  <a:lnTo>
                    <a:pt x="44450" y="3175"/>
                  </a:lnTo>
                  <a:lnTo>
                    <a:pt x="98425" y="41275"/>
                  </a:lnTo>
                  <a:lnTo>
                    <a:pt x="184150" y="92075"/>
                  </a:lnTo>
                  <a:lnTo>
                    <a:pt x="292100" y="152400"/>
                  </a:lnTo>
                  <a:lnTo>
                    <a:pt x="409575" y="209550"/>
                  </a:lnTo>
                  <a:lnTo>
                    <a:pt x="555625" y="279400"/>
                  </a:lnTo>
                  <a:lnTo>
                    <a:pt x="730250" y="346075"/>
                  </a:lnTo>
                  <a:lnTo>
                    <a:pt x="930275" y="412750"/>
                  </a:lnTo>
                  <a:lnTo>
                    <a:pt x="1133475" y="463550"/>
                  </a:lnTo>
                  <a:lnTo>
                    <a:pt x="1330325" y="501650"/>
                  </a:lnTo>
                  <a:lnTo>
                    <a:pt x="1514475" y="527050"/>
                  </a:lnTo>
                  <a:lnTo>
                    <a:pt x="1692275" y="539750"/>
                  </a:lnTo>
                  <a:lnTo>
                    <a:pt x="1879600" y="542925"/>
                  </a:lnTo>
                  <a:lnTo>
                    <a:pt x="2089150" y="565150"/>
                  </a:lnTo>
                  <a:lnTo>
                    <a:pt x="2400300" y="568325"/>
                  </a:lnTo>
                  <a:lnTo>
                    <a:pt x="2755900" y="565150"/>
                  </a:lnTo>
                  <a:lnTo>
                    <a:pt x="2901950" y="565150"/>
                  </a:lnTo>
                  <a:lnTo>
                    <a:pt x="3013075" y="561975"/>
                  </a:lnTo>
                  <a:lnTo>
                    <a:pt x="3130550" y="549275"/>
                  </a:lnTo>
                  <a:lnTo>
                    <a:pt x="3235325" y="523875"/>
                  </a:lnTo>
                  <a:lnTo>
                    <a:pt x="3302000" y="498475"/>
                  </a:lnTo>
                  <a:lnTo>
                    <a:pt x="3365500" y="466725"/>
                  </a:lnTo>
                  <a:lnTo>
                    <a:pt x="3422650" y="419100"/>
                  </a:lnTo>
                  <a:lnTo>
                    <a:pt x="3463925" y="371475"/>
                  </a:lnTo>
                  <a:lnTo>
                    <a:pt x="3486150" y="349250"/>
                  </a:lnTo>
                  <a:lnTo>
                    <a:pt x="3505200" y="346075"/>
                  </a:lnTo>
                  <a:lnTo>
                    <a:pt x="3517900" y="355600"/>
                  </a:lnTo>
                  <a:lnTo>
                    <a:pt x="3521075" y="381000"/>
                  </a:lnTo>
                  <a:lnTo>
                    <a:pt x="3508375" y="454025"/>
                  </a:lnTo>
                  <a:lnTo>
                    <a:pt x="3486150" y="520700"/>
                  </a:lnTo>
                  <a:lnTo>
                    <a:pt x="3457575" y="600075"/>
                  </a:lnTo>
                  <a:lnTo>
                    <a:pt x="3429000" y="657225"/>
                  </a:lnTo>
                  <a:lnTo>
                    <a:pt x="3289300" y="762000"/>
                  </a:lnTo>
                  <a:lnTo>
                    <a:pt x="3159125" y="774700"/>
                  </a:lnTo>
                  <a:lnTo>
                    <a:pt x="2873375" y="800100"/>
                  </a:lnTo>
                  <a:lnTo>
                    <a:pt x="2562225" y="809625"/>
                  </a:lnTo>
                  <a:lnTo>
                    <a:pt x="2346325" y="796925"/>
                  </a:lnTo>
                  <a:lnTo>
                    <a:pt x="2133600" y="784225"/>
                  </a:lnTo>
                  <a:lnTo>
                    <a:pt x="1933575" y="787400"/>
                  </a:lnTo>
                  <a:lnTo>
                    <a:pt x="1784350" y="771525"/>
                  </a:lnTo>
                  <a:lnTo>
                    <a:pt x="1501775" y="7302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8">
              <a:extLst>
                <a:ext uri="{FF2B5EF4-FFF2-40B4-BE49-F238E27FC236}">
                  <a16:creationId xmlns:a16="http://schemas.microsoft.com/office/drawing/2014/main" id="{E966CBD0-872E-4D1D-AFD3-15F3B396A055}"/>
                </a:ext>
              </a:extLst>
            </p:cNvPr>
            <p:cNvSpPr/>
            <p:nvPr/>
          </p:nvSpPr>
          <p:spPr>
            <a:xfrm rot="16200000">
              <a:off x="3298827" y="3321051"/>
              <a:ext cx="3695700" cy="1463675"/>
            </a:xfrm>
            <a:custGeom>
              <a:avLst/>
              <a:gdLst>
                <a:gd name="connsiteX0" fmla="*/ 1158875 w 3695700"/>
                <a:gd name="connsiteY0" fmla="*/ 1358900 h 1463675"/>
                <a:gd name="connsiteX1" fmla="*/ 885825 w 3695700"/>
                <a:gd name="connsiteY1" fmla="*/ 1358900 h 1463675"/>
                <a:gd name="connsiteX2" fmla="*/ 733425 w 3695700"/>
                <a:gd name="connsiteY2" fmla="*/ 1362075 h 1463675"/>
                <a:gd name="connsiteX3" fmla="*/ 628650 w 3695700"/>
                <a:gd name="connsiteY3" fmla="*/ 1368425 h 1463675"/>
                <a:gd name="connsiteX4" fmla="*/ 517525 w 3695700"/>
                <a:gd name="connsiteY4" fmla="*/ 1381125 h 1463675"/>
                <a:gd name="connsiteX5" fmla="*/ 473075 w 3695700"/>
                <a:gd name="connsiteY5" fmla="*/ 1381125 h 1463675"/>
                <a:gd name="connsiteX6" fmla="*/ 403225 w 3695700"/>
                <a:gd name="connsiteY6" fmla="*/ 1374775 h 1463675"/>
                <a:gd name="connsiteX7" fmla="*/ 314325 w 3695700"/>
                <a:gd name="connsiteY7" fmla="*/ 1358900 h 1463675"/>
                <a:gd name="connsiteX8" fmla="*/ 241300 w 3695700"/>
                <a:gd name="connsiteY8" fmla="*/ 1343025 h 1463675"/>
                <a:gd name="connsiteX9" fmla="*/ 193675 w 3695700"/>
                <a:gd name="connsiteY9" fmla="*/ 1330325 h 1463675"/>
                <a:gd name="connsiteX10" fmla="*/ 136525 w 3695700"/>
                <a:gd name="connsiteY10" fmla="*/ 1311275 h 1463675"/>
                <a:gd name="connsiteX11" fmla="*/ 92075 w 3695700"/>
                <a:gd name="connsiteY11" fmla="*/ 1289050 h 1463675"/>
                <a:gd name="connsiteX12" fmla="*/ 44450 w 3695700"/>
                <a:gd name="connsiteY12" fmla="*/ 1266825 h 1463675"/>
                <a:gd name="connsiteX13" fmla="*/ 19050 w 3695700"/>
                <a:gd name="connsiteY13" fmla="*/ 1250950 h 1463675"/>
                <a:gd name="connsiteX14" fmla="*/ 3175 w 3695700"/>
                <a:gd name="connsiteY14" fmla="*/ 1231900 h 1463675"/>
                <a:gd name="connsiteX15" fmla="*/ 0 w 3695700"/>
                <a:gd name="connsiteY15" fmla="*/ 1222375 h 1463675"/>
                <a:gd name="connsiteX16" fmla="*/ 6350 w 3695700"/>
                <a:gd name="connsiteY16" fmla="*/ 1196975 h 1463675"/>
                <a:gd name="connsiteX17" fmla="*/ 31750 w 3695700"/>
                <a:gd name="connsiteY17" fmla="*/ 1171575 h 1463675"/>
                <a:gd name="connsiteX18" fmla="*/ 107950 w 3695700"/>
                <a:gd name="connsiteY18" fmla="*/ 1136650 h 1463675"/>
                <a:gd name="connsiteX19" fmla="*/ 641350 w 3695700"/>
                <a:gd name="connsiteY19" fmla="*/ 1162050 h 1463675"/>
                <a:gd name="connsiteX20" fmla="*/ 1063625 w 3695700"/>
                <a:gd name="connsiteY20" fmla="*/ 1158875 h 1463675"/>
                <a:gd name="connsiteX21" fmla="*/ 1717675 w 3695700"/>
                <a:gd name="connsiteY21" fmla="*/ 1158875 h 1463675"/>
                <a:gd name="connsiteX22" fmla="*/ 2286000 w 3695700"/>
                <a:gd name="connsiteY22" fmla="*/ 1158875 h 1463675"/>
                <a:gd name="connsiteX23" fmla="*/ 2432050 w 3695700"/>
                <a:gd name="connsiteY23" fmla="*/ 1162050 h 1463675"/>
                <a:gd name="connsiteX24" fmla="*/ 2940050 w 3695700"/>
                <a:gd name="connsiteY24" fmla="*/ 1158875 h 1463675"/>
                <a:gd name="connsiteX25" fmla="*/ 3311525 w 3695700"/>
                <a:gd name="connsiteY25" fmla="*/ 1162050 h 1463675"/>
                <a:gd name="connsiteX26" fmla="*/ 3381375 w 3695700"/>
                <a:gd name="connsiteY26" fmla="*/ 1158875 h 1463675"/>
                <a:gd name="connsiteX27" fmla="*/ 3429000 w 3695700"/>
                <a:gd name="connsiteY27" fmla="*/ 1143000 h 1463675"/>
                <a:gd name="connsiteX28" fmla="*/ 3454400 w 3695700"/>
                <a:gd name="connsiteY28" fmla="*/ 1120775 h 1463675"/>
                <a:gd name="connsiteX29" fmla="*/ 3473450 w 3695700"/>
                <a:gd name="connsiteY29" fmla="*/ 1085850 h 1463675"/>
                <a:gd name="connsiteX30" fmla="*/ 3479800 w 3695700"/>
                <a:gd name="connsiteY30" fmla="*/ 1050925 h 1463675"/>
                <a:gd name="connsiteX31" fmla="*/ 3470275 w 3695700"/>
                <a:gd name="connsiteY31" fmla="*/ 958850 h 1463675"/>
                <a:gd name="connsiteX32" fmla="*/ 3394075 w 3695700"/>
                <a:gd name="connsiteY32" fmla="*/ 552450 h 1463675"/>
                <a:gd name="connsiteX33" fmla="*/ 3311525 w 3695700"/>
                <a:gd name="connsiteY33" fmla="*/ 155575 h 1463675"/>
                <a:gd name="connsiteX34" fmla="*/ 3486150 w 3695700"/>
                <a:gd name="connsiteY34" fmla="*/ 0 h 1463675"/>
                <a:gd name="connsiteX35" fmla="*/ 3505200 w 3695700"/>
                <a:gd name="connsiteY35" fmla="*/ 149225 h 1463675"/>
                <a:gd name="connsiteX36" fmla="*/ 3546475 w 3695700"/>
                <a:gd name="connsiteY36" fmla="*/ 349250 h 1463675"/>
                <a:gd name="connsiteX37" fmla="*/ 3581400 w 3695700"/>
                <a:gd name="connsiteY37" fmla="*/ 530225 h 1463675"/>
                <a:gd name="connsiteX38" fmla="*/ 3622675 w 3695700"/>
                <a:gd name="connsiteY38" fmla="*/ 749300 h 1463675"/>
                <a:gd name="connsiteX39" fmla="*/ 3654425 w 3695700"/>
                <a:gd name="connsiteY39" fmla="*/ 908050 h 1463675"/>
                <a:gd name="connsiteX40" fmla="*/ 3679825 w 3695700"/>
                <a:gd name="connsiteY40" fmla="*/ 1038225 h 1463675"/>
                <a:gd name="connsiteX41" fmla="*/ 3692525 w 3695700"/>
                <a:gd name="connsiteY41" fmla="*/ 1073150 h 1463675"/>
                <a:gd name="connsiteX42" fmla="*/ 3695700 w 3695700"/>
                <a:gd name="connsiteY42" fmla="*/ 1104900 h 1463675"/>
                <a:gd name="connsiteX43" fmla="*/ 3686175 w 3695700"/>
                <a:gd name="connsiteY43" fmla="*/ 1146175 h 1463675"/>
                <a:gd name="connsiteX44" fmla="*/ 3654425 w 3695700"/>
                <a:gd name="connsiteY44" fmla="*/ 1225550 h 1463675"/>
                <a:gd name="connsiteX45" fmla="*/ 3575050 w 3695700"/>
                <a:gd name="connsiteY45" fmla="*/ 1343025 h 1463675"/>
                <a:gd name="connsiteX46" fmla="*/ 3511550 w 3695700"/>
                <a:gd name="connsiteY46" fmla="*/ 1425575 h 1463675"/>
                <a:gd name="connsiteX47" fmla="*/ 3470275 w 3695700"/>
                <a:gd name="connsiteY47" fmla="*/ 1457325 h 1463675"/>
                <a:gd name="connsiteX48" fmla="*/ 3448050 w 3695700"/>
                <a:gd name="connsiteY48" fmla="*/ 1463675 h 1463675"/>
                <a:gd name="connsiteX49" fmla="*/ 3416300 w 3695700"/>
                <a:gd name="connsiteY49" fmla="*/ 1460500 h 1463675"/>
                <a:gd name="connsiteX50" fmla="*/ 3394075 w 3695700"/>
                <a:gd name="connsiteY50" fmla="*/ 1450975 h 1463675"/>
                <a:gd name="connsiteX51" fmla="*/ 3349625 w 3695700"/>
                <a:gd name="connsiteY51" fmla="*/ 1416050 h 1463675"/>
                <a:gd name="connsiteX52" fmla="*/ 3298825 w 3695700"/>
                <a:gd name="connsiteY52" fmla="*/ 1400175 h 1463675"/>
                <a:gd name="connsiteX53" fmla="*/ 3168650 w 3695700"/>
                <a:gd name="connsiteY53" fmla="*/ 1381125 h 1463675"/>
                <a:gd name="connsiteX54" fmla="*/ 2990850 w 3695700"/>
                <a:gd name="connsiteY54" fmla="*/ 1368425 h 1463675"/>
                <a:gd name="connsiteX55" fmla="*/ 2806700 w 3695700"/>
                <a:gd name="connsiteY55" fmla="*/ 1358900 h 1463675"/>
                <a:gd name="connsiteX56" fmla="*/ 2463800 w 3695700"/>
                <a:gd name="connsiteY56" fmla="*/ 1362075 h 1463675"/>
                <a:gd name="connsiteX57" fmla="*/ 2051050 w 3695700"/>
                <a:gd name="connsiteY57" fmla="*/ 1362075 h 1463675"/>
                <a:gd name="connsiteX58" fmla="*/ 1158875 w 3695700"/>
                <a:gd name="connsiteY58" fmla="*/ 1358900 h 1463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695700" h="1463675">
                  <a:moveTo>
                    <a:pt x="1158875" y="1358900"/>
                  </a:moveTo>
                  <a:lnTo>
                    <a:pt x="885825" y="1358900"/>
                  </a:lnTo>
                  <a:lnTo>
                    <a:pt x="733425" y="1362075"/>
                  </a:lnTo>
                  <a:lnTo>
                    <a:pt x="628650" y="1368425"/>
                  </a:lnTo>
                  <a:lnTo>
                    <a:pt x="517525" y="1381125"/>
                  </a:lnTo>
                  <a:lnTo>
                    <a:pt x="473075" y="1381125"/>
                  </a:lnTo>
                  <a:lnTo>
                    <a:pt x="403225" y="1374775"/>
                  </a:lnTo>
                  <a:lnTo>
                    <a:pt x="314325" y="1358900"/>
                  </a:lnTo>
                  <a:lnTo>
                    <a:pt x="241300" y="1343025"/>
                  </a:lnTo>
                  <a:lnTo>
                    <a:pt x="193675" y="1330325"/>
                  </a:lnTo>
                  <a:lnTo>
                    <a:pt x="136525" y="1311275"/>
                  </a:lnTo>
                  <a:lnTo>
                    <a:pt x="92075" y="1289050"/>
                  </a:lnTo>
                  <a:lnTo>
                    <a:pt x="44450" y="1266825"/>
                  </a:lnTo>
                  <a:lnTo>
                    <a:pt x="19050" y="1250950"/>
                  </a:lnTo>
                  <a:lnTo>
                    <a:pt x="3175" y="1231900"/>
                  </a:lnTo>
                  <a:lnTo>
                    <a:pt x="0" y="1222375"/>
                  </a:lnTo>
                  <a:lnTo>
                    <a:pt x="6350" y="1196975"/>
                  </a:lnTo>
                  <a:lnTo>
                    <a:pt x="31750" y="1171575"/>
                  </a:lnTo>
                  <a:lnTo>
                    <a:pt x="107950" y="1136650"/>
                  </a:lnTo>
                  <a:lnTo>
                    <a:pt x="641350" y="1162050"/>
                  </a:lnTo>
                  <a:lnTo>
                    <a:pt x="1063625" y="1158875"/>
                  </a:lnTo>
                  <a:lnTo>
                    <a:pt x="1717675" y="1158875"/>
                  </a:lnTo>
                  <a:lnTo>
                    <a:pt x="2286000" y="1158875"/>
                  </a:lnTo>
                  <a:lnTo>
                    <a:pt x="2432050" y="1162050"/>
                  </a:lnTo>
                  <a:lnTo>
                    <a:pt x="2940050" y="1158875"/>
                  </a:lnTo>
                  <a:lnTo>
                    <a:pt x="3311525" y="1162050"/>
                  </a:lnTo>
                  <a:lnTo>
                    <a:pt x="3381375" y="1158875"/>
                  </a:lnTo>
                  <a:lnTo>
                    <a:pt x="3429000" y="1143000"/>
                  </a:lnTo>
                  <a:lnTo>
                    <a:pt x="3454400" y="1120775"/>
                  </a:lnTo>
                  <a:lnTo>
                    <a:pt x="3473450" y="1085850"/>
                  </a:lnTo>
                  <a:lnTo>
                    <a:pt x="3479800" y="1050925"/>
                  </a:lnTo>
                  <a:lnTo>
                    <a:pt x="3470275" y="958850"/>
                  </a:lnTo>
                  <a:lnTo>
                    <a:pt x="3394075" y="552450"/>
                  </a:lnTo>
                  <a:lnTo>
                    <a:pt x="3311525" y="155575"/>
                  </a:lnTo>
                  <a:lnTo>
                    <a:pt x="3486150" y="0"/>
                  </a:lnTo>
                  <a:lnTo>
                    <a:pt x="3505200" y="149225"/>
                  </a:lnTo>
                  <a:lnTo>
                    <a:pt x="3546475" y="349250"/>
                  </a:lnTo>
                  <a:lnTo>
                    <a:pt x="3581400" y="530225"/>
                  </a:lnTo>
                  <a:lnTo>
                    <a:pt x="3622675" y="749300"/>
                  </a:lnTo>
                  <a:lnTo>
                    <a:pt x="3654425" y="908050"/>
                  </a:lnTo>
                  <a:lnTo>
                    <a:pt x="3679825" y="1038225"/>
                  </a:lnTo>
                  <a:lnTo>
                    <a:pt x="3692525" y="1073150"/>
                  </a:lnTo>
                  <a:lnTo>
                    <a:pt x="3695700" y="1104900"/>
                  </a:lnTo>
                  <a:lnTo>
                    <a:pt x="3686175" y="1146175"/>
                  </a:lnTo>
                  <a:lnTo>
                    <a:pt x="3654425" y="1225550"/>
                  </a:lnTo>
                  <a:lnTo>
                    <a:pt x="3575050" y="1343025"/>
                  </a:lnTo>
                  <a:lnTo>
                    <a:pt x="3511550" y="1425575"/>
                  </a:lnTo>
                  <a:lnTo>
                    <a:pt x="3470275" y="1457325"/>
                  </a:lnTo>
                  <a:lnTo>
                    <a:pt x="3448050" y="1463675"/>
                  </a:lnTo>
                  <a:lnTo>
                    <a:pt x="3416300" y="1460500"/>
                  </a:lnTo>
                  <a:lnTo>
                    <a:pt x="3394075" y="1450975"/>
                  </a:lnTo>
                  <a:lnTo>
                    <a:pt x="3349625" y="1416050"/>
                  </a:lnTo>
                  <a:lnTo>
                    <a:pt x="3298825" y="1400175"/>
                  </a:lnTo>
                  <a:lnTo>
                    <a:pt x="3168650" y="1381125"/>
                  </a:lnTo>
                  <a:lnTo>
                    <a:pt x="2990850" y="1368425"/>
                  </a:lnTo>
                  <a:lnTo>
                    <a:pt x="2806700" y="1358900"/>
                  </a:lnTo>
                  <a:lnTo>
                    <a:pt x="2463800" y="1362075"/>
                  </a:lnTo>
                  <a:lnTo>
                    <a:pt x="2051050" y="1362075"/>
                  </a:lnTo>
                  <a:lnTo>
                    <a:pt x="1158875" y="13589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5">
              <a:extLst>
                <a:ext uri="{FF2B5EF4-FFF2-40B4-BE49-F238E27FC236}">
                  <a16:creationId xmlns:a16="http://schemas.microsoft.com/office/drawing/2014/main" id="{29C51F2D-5C11-450D-B6B6-8B8D7855A3A1}"/>
                </a:ext>
              </a:extLst>
            </p:cNvPr>
            <p:cNvSpPr/>
            <p:nvPr/>
          </p:nvSpPr>
          <p:spPr>
            <a:xfrm>
              <a:off x="4983163" y="5229226"/>
              <a:ext cx="641350" cy="581025"/>
            </a:xfrm>
            <a:custGeom>
              <a:avLst/>
              <a:gdLst>
                <a:gd name="connsiteX0" fmla="*/ 207169 w 640557"/>
                <a:gd name="connsiteY0" fmla="*/ 133350 h 581025"/>
                <a:gd name="connsiteX1" fmla="*/ 419100 w 640557"/>
                <a:gd name="connsiteY1" fmla="*/ 183356 h 581025"/>
                <a:gd name="connsiteX2" fmla="*/ 461963 w 640557"/>
                <a:gd name="connsiteY2" fmla="*/ 183356 h 581025"/>
                <a:gd name="connsiteX3" fmla="*/ 500063 w 640557"/>
                <a:gd name="connsiteY3" fmla="*/ 173831 h 581025"/>
                <a:gd name="connsiteX4" fmla="*/ 526257 w 640557"/>
                <a:gd name="connsiteY4" fmla="*/ 159544 h 581025"/>
                <a:gd name="connsiteX5" fmla="*/ 550069 w 640557"/>
                <a:gd name="connsiteY5" fmla="*/ 138113 h 581025"/>
                <a:gd name="connsiteX6" fmla="*/ 571500 w 640557"/>
                <a:gd name="connsiteY6" fmla="*/ 109538 h 581025"/>
                <a:gd name="connsiteX7" fmla="*/ 640557 w 640557"/>
                <a:gd name="connsiteY7" fmla="*/ 0 h 581025"/>
                <a:gd name="connsiteX8" fmla="*/ 607219 w 640557"/>
                <a:gd name="connsiteY8" fmla="*/ 581025 h 581025"/>
                <a:gd name="connsiteX9" fmla="*/ 566738 w 640557"/>
                <a:gd name="connsiteY9" fmla="*/ 561975 h 581025"/>
                <a:gd name="connsiteX10" fmla="*/ 533400 w 640557"/>
                <a:gd name="connsiteY10" fmla="*/ 521494 h 581025"/>
                <a:gd name="connsiteX11" fmla="*/ 464344 w 640557"/>
                <a:gd name="connsiteY11" fmla="*/ 440531 h 581025"/>
                <a:gd name="connsiteX12" fmla="*/ 409575 w 640557"/>
                <a:gd name="connsiteY12" fmla="*/ 383381 h 581025"/>
                <a:gd name="connsiteX13" fmla="*/ 359569 w 640557"/>
                <a:gd name="connsiteY13" fmla="*/ 340519 h 581025"/>
                <a:gd name="connsiteX14" fmla="*/ 302419 w 640557"/>
                <a:gd name="connsiteY14" fmla="*/ 300038 h 581025"/>
                <a:gd name="connsiteX15" fmla="*/ 226219 w 640557"/>
                <a:gd name="connsiteY15" fmla="*/ 250031 h 581025"/>
                <a:gd name="connsiteX16" fmla="*/ 145257 w 640557"/>
                <a:gd name="connsiteY16" fmla="*/ 204788 h 581025"/>
                <a:gd name="connsiteX17" fmla="*/ 83344 w 640557"/>
                <a:gd name="connsiteY17" fmla="*/ 176213 h 581025"/>
                <a:gd name="connsiteX18" fmla="*/ 50007 w 640557"/>
                <a:gd name="connsiteY18" fmla="*/ 161925 h 581025"/>
                <a:gd name="connsiteX19" fmla="*/ 19050 w 640557"/>
                <a:gd name="connsiteY19" fmla="*/ 140494 h 581025"/>
                <a:gd name="connsiteX20" fmla="*/ 4763 w 640557"/>
                <a:gd name="connsiteY20" fmla="*/ 123825 h 581025"/>
                <a:gd name="connsiteX21" fmla="*/ 0 w 640557"/>
                <a:gd name="connsiteY21" fmla="*/ 114300 h 581025"/>
                <a:gd name="connsiteX22" fmla="*/ 0 w 640557"/>
                <a:gd name="connsiteY22" fmla="*/ 97631 h 581025"/>
                <a:gd name="connsiteX23" fmla="*/ 9525 w 640557"/>
                <a:gd name="connsiteY23" fmla="*/ 92869 h 581025"/>
                <a:gd name="connsiteX24" fmla="*/ 33338 w 640557"/>
                <a:gd name="connsiteY24" fmla="*/ 90488 h 581025"/>
                <a:gd name="connsiteX25" fmla="*/ 207169 w 640557"/>
                <a:gd name="connsiteY25" fmla="*/ 133350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40557" h="581025">
                  <a:moveTo>
                    <a:pt x="207169" y="133350"/>
                  </a:moveTo>
                  <a:lnTo>
                    <a:pt x="419100" y="183356"/>
                  </a:lnTo>
                  <a:lnTo>
                    <a:pt x="461963" y="183356"/>
                  </a:lnTo>
                  <a:lnTo>
                    <a:pt x="500063" y="173831"/>
                  </a:lnTo>
                  <a:lnTo>
                    <a:pt x="526257" y="159544"/>
                  </a:lnTo>
                  <a:lnTo>
                    <a:pt x="550069" y="138113"/>
                  </a:lnTo>
                  <a:lnTo>
                    <a:pt x="571500" y="109538"/>
                  </a:lnTo>
                  <a:lnTo>
                    <a:pt x="640557" y="0"/>
                  </a:lnTo>
                  <a:lnTo>
                    <a:pt x="607219" y="581025"/>
                  </a:lnTo>
                  <a:lnTo>
                    <a:pt x="566738" y="561975"/>
                  </a:lnTo>
                  <a:lnTo>
                    <a:pt x="533400" y="521494"/>
                  </a:lnTo>
                  <a:lnTo>
                    <a:pt x="464344" y="440531"/>
                  </a:lnTo>
                  <a:lnTo>
                    <a:pt x="409575" y="383381"/>
                  </a:lnTo>
                  <a:lnTo>
                    <a:pt x="359569" y="340519"/>
                  </a:lnTo>
                  <a:lnTo>
                    <a:pt x="302419" y="300038"/>
                  </a:lnTo>
                  <a:lnTo>
                    <a:pt x="226219" y="250031"/>
                  </a:lnTo>
                  <a:lnTo>
                    <a:pt x="145257" y="204788"/>
                  </a:lnTo>
                  <a:lnTo>
                    <a:pt x="83344" y="176213"/>
                  </a:lnTo>
                  <a:lnTo>
                    <a:pt x="50007" y="161925"/>
                  </a:lnTo>
                  <a:lnTo>
                    <a:pt x="19050" y="140494"/>
                  </a:lnTo>
                  <a:lnTo>
                    <a:pt x="4763" y="123825"/>
                  </a:lnTo>
                  <a:lnTo>
                    <a:pt x="0" y="114300"/>
                  </a:lnTo>
                  <a:lnTo>
                    <a:pt x="0" y="97631"/>
                  </a:lnTo>
                  <a:lnTo>
                    <a:pt x="9525" y="92869"/>
                  </a:lnTo>
                  <a:lnTo>
                    <a:pt x="33338" y="90488"/>
                  </a:lnTo>
                  <a:lnTo>
                    <a:pt x="207169" y="1333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8">
              <a:extLst>
                <a:ext uri="{FF2B5EF4-FFF2-40B4-BE49-F238E27FC236}">
                  <a16:creationId xmlns:a16="http://schemas.microsoft.com/office/drawing/2014/main" id="{948FF8BB-3E8E-44A7-8B7F-92816DF910B4}"/>
                </a:ext>
              </a:extLst>
            </p:cNvPr>
            <p:cNvSpPr/>
            <p:nvPr/>
          </p:nvSpPr>
          <p:spPr>
            <a:xfrm>
              <a:off x="3729038" y="3343275"/>
              <a:ext cx="2470150" cy="712788"/>
            </a:xfrm>
            <a:custGeom>
              <a:avLst/>
              <a:gdLst>
                <a:gd name="connsiteX0" fmla="*/ 1452562 w 2469356"/>
                <a:gd name="connsiteY0" fmla="*/ 385763 h 711994"/>
                <a:gd name="connsiteX1" fmla="*/ 890587 w 2469356"/>
                <a:gd name="connsiteY1" fmla="*/ 561975 h 711994"/>
                <a:gd name="connsiteX2" fmla="*/ 640556 w 2469356"/>
                <a:gd name="connsiteY2" fmla="*/ 626269 h 711994"/>
                <a:gd name="connsiteX3" fmla="*/ 502443 w 2469356"/>
                <a:gd name="connsiteY3" fmla="*/ 673894 h 711994"/>
                <a:gd name="connsiteX4" fmla="*/ 402431 w 2469356"/>
                <a:gd name="connsiteY4" fmla="*/ 709613 h 711994"/>
                <a:gd name="connsiteX5" fmla="*/ 371475 w 2469356"/>
                <a:gd name="connsiteY5" fmla="*/ 711994 h 711994"/>
                <a:gd name="connsiteX6" fmla="*/ 338137 w 2469356"/>
                <a:gd name="connsiteY6" fmla="*/ 709613 h 711994"/>
                <a:gd name="connsiteX7" fmla="*/ 304800 w 2469356"/>
                <a:gd name="connsiteY7" fmla="*/ 702469 h 711994"/>
                <a:gd name="connsiteX8" fmla="*/ 266700 w 2469356"/>
                <a:gd name="connsiteY8" fmla="*/ 685800 h 711994"/>
                <a:gd name="connsiteX9" fmla="*/ 228600 w 2469356"/>
                <a:gd name="connsiteY9" fmla="*/ 659606 h 711994"/>
                <a:gd name="connsiteX10" fmla="*/ 176212 w 2469356"/>
                <a:gd name="connsiteY10" fmla="*/ 607219 h 711994"/>
                <a:gd name="connsiteX11" fmla="*/ 109537 w 2469356"/>
                <a:gd name="connsiteY11" fmla="*/ 528638 h 711994"/>
                <a:gd name="connsiteX12" fmla="*/ 45243 w 2469356"/>
                <a:gd name="connsiteY12" fmla="*/ 431006 h 711994"/>
                <a:gd name="connsiteX13" fmla="*/ 16668 w 2469356"/>
                <a:gd name="connsiteY13" fmla="*/ 383381 h 711994"/>
                <a:gd name="connsiteX14" fmla="*/ 2381 w 2469356"/>
                <a:gd name="connsiteY14" fmla="*/ 354806 h 711994"/>
                <a:gd name="connsiteX15" fmla="*/ 0 w 2469356"/>
                <a:gd name="connsiteY15" fmla="*/ 340519 h 711994"/>
                <a:gd name="connsiteX16" fmla="*/ 7143 w 2469356"/>
                <a:gd name="connsiteY16" fmla="*/ 321469 h 711994"/>
                <a:gd name="connsiteX17" fmla="*/ 21431 w 2469356"/>
                <a:gd name="connsiteY17" fmla="*/ 316706 h 711994"/>
                <a:gd name="connsiteX18" fmla="*/ 50006 w 2469356"/>
                <a:gd name="connsiteY18" fmla="*/ 326231 h 711994"/>
                <a:gd name="connsiteX19" fmla="*/ 95250 w 2469356"/>
                <a:gd name="connsiteY19" fmla="*/ 357188 h 711994"/>
                <a:gd name="connsiteX20" fmla="*/ 145256 w 2469356"/>
                <a:gd name="connsiteY20" fmla="*/ 390525 h 711994"/>
                <a:gd name="connsiteX21" fmla="*/ 221456 w 2469356"/>
                <a:gd name="connsiteY21" fmla="*/ 438150 h 711994"/>
                <a:gd name="connsiteX22" fmla="*/ 276225 w 2469356"/>
                <a:gd name="connsiteY22" fmla="*/ 461963 h 711994"/>
                <a:gd name="connsiteX23" fmla="*/ 314325 w 2469356"/>
                <a:gd name="connsiteY23" fmla="*/ 464344 h 711994"/>
                <a:gd name="connsiteX24" fmla="*/ 364331 w 2469356"/>
                <a:gd name="connsiteY24" fmla="*/ 461963 h 711994"/>
                <a:gd name="connsiteX25" fmla="*/ 411956 w 2469356"/>
                <a:gd name="connsiteY25" fmla="*/ 459581 h 711994"/>
                <a:gd name="connsiteX26" fmla="*/ 514350 w 2469356"/>
                <a:gd name="connsiteY26" fmla="*/ 445294 h 711994"/>
                <a:gd name="connsiteX27" fmla="*/ 685800 w 2469356"/>
                <a:gd name="connsiteY27" fmla="*/ 397669 h 711994"/>
                <a:gd name="connsiteX28" fmla="*/ 916781 w 2469356"/>
                <a:gd name="connsiteY28" fmla="*/ 350044 h 711994"/>
                <a:gd name="connsiteX29" fmla="*/ 1197768 w 2469356"/>
                <a:gd name="connsiteY29" fmla="*/ 283369 h 711994"/>
                <a:gd name="connsiteX30" fmla="*/ 1550193 w 2469356"/>
                <a:gd name="connsiteY30" fmla="*/ 200025 h 711994"/>
                <a:gd name="connsiteX31" fmla="*/ 1845468 w 2469356"/>
                <a:gd name="connsiteY31" fmla="*/ 128588 h 711994"/>
                <a:gd name="connsiteX32" fmla="*/ 2064543 w 2469356"/>
                <a:gd name="connsiteY32" fmla="*/ 78581 h 711994"/>
                <a:gd name="connsiteX33" fmla="*/ 2259806 w 2469356"/>
                <a:gd name="connsiteY33" fmla="*/ 35719 h 711994"/>
                <a:gd name="connsiteX34" fmla="*/ 2378868 w 2469356"/>
                <a:gd name="connsiteY34" fmla="*/ 7144 h 711994"/>
                <a:gd name="connsiteX35" fmla="*/ 2419350 w 2469356"/>
                <a:gd name="connsiteY35" fmla="*/ 0 h 711994"/>
                <a:gd name="connsiteX36" fmla="*/ 2438400 w 2469356"/>
                <a:gd name="connsiteY36" fmla="*/ 0 h 711994"/>
                <a:gd name="connsiteX37" fmla="*/ 2459831 w 2469356"/>
                <a:gd name="connsiteY37" fmla="*/ 7144 h 711994"/>
                <a:gd name="connsiteX38" fmla="*/ 2469356 w 2469356"/>
                <a:gd name="connsiteY38" fmla="*/ 21431 h 711994"/>
                <a:gd name="connsiteX39" fmla="*/ 2455068 w 2469356"/>
                <a:gd name="connsiteY39" fmla="*/ 42863 h 711994"/>
                <a:gd name="connsiteX40" fmla="*/ 2424112 w 2469356"/>
                <a:gd name="connsiteY40" fmla="*/ 66675 h 711994"/>
                <a:gd name="connsiteX41" fmla="*/ 2264568 w 2469356"/>
                <a:gd name="connsiteY41" fmla="*/ 130969 h 711994"/>
                <a:gd name="connsiteX42" fmla="*/ 2043112 w 2469356"/>
                <a:gd name="connsiteY42" fmla="*/ 219075 h 711994"/>
                <a:gd name="connsiteX43" fmla="*/ 1809750 w 2469356"/>
                <a:gd name="connsiteY43" fmla="*/ 276225 h 711994"/>
                <a:gd name="connsiteX44" fmla="*/ 1452562 w 2469356"/>
                <a:gd name="connsiteY44" fmla="*/ 385763 h 71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69356" h="711994">
                  <a:moveTo>
                    <a:pt x="1452562" y="385763"/>
                  </a:moveTo>
                  <a:lnTo>
                    <a:pt x="890587" y="561975"/>
                  </a:lnTo>
                  <a:lnTo>
                    <a:pt x="640556" y="626269"/>
                  </a:lnTo>
                  <a:lnTo>
                    <a:pt x="502443" y="673894"/>
                  </a:lnTo>
                  <a:lnTo>
                    <a:pt x="402431" y="709613"/>
                  </a:lnTo>
                  <a:lnTo>
                    <a:pt x="371475" y="711994"/>
                  </a:lnTo>
                  <a:lnTo>
                    <a:pt x="338137" y="709613"/>
                  </a:lnTo>
                  <a:lnTo>
                    <a:pt x="304800" y="702469"/>
                  </a:lnTo>
                  <a:lnTo>
                    <a:pt x="266700" y="685800"/>
                  </a:lnTo>
                  <a:lnTo>
                    <a:pt x="228600" y="659606"/>
                  </a:lnTo>
                  <a:lnTo>
                    <a:pt x="176212" y="607219"/>
                  </a:lnTo>
                  <a:lnTo>
                    <a:pt x="109537" y="528638"/>
                  </a:lnTo>
                  <a:lnTo>
                    <a:pt x="45243" y="431006"/>
                  </a:lnTo>
                  <a:lnTo>
                    <a:pt x="16668" y="383381"/>
                  </a:lnTo>
                  <a:lnTo>
                    <a:pt x="2381" y="354806"/>
                  </a:lnTo>
                  <a:lnTo>
                    <a:pt x="0" y="340519"/>
                  </a:lnTo>
                  <a:lnTo>
                    <a:pt x="7143" y="321469"/>
                  </a:lnTo>
                  <a:lnTo>
                    <a:pt x="21431" y="316706"/>
                  </a:lnTo>
                  <a:lnTo>
                    <a:pt x="50006" y="326231"/>
                  </a:lnTo>
                  <a:lnTo>
                    <a:pt x="95250" y="357188"/>
                  </a:lnTo>
                  <a:lnTo>
                    <a:pt x="145256" y="390525"/>
                  </a:lnTo>
                  <a:lnTo>
                    <a:pt x="221456" y="438150"/>
                  </a:lnTo>
                  <a:lnTo>
                    <a:pt x="276225" y="461963"/>
                  </a:lnTo>
                  <a:lnTo>
                    <a:pt x="314325" y="464344"/>
                  </a:lnTo>
                  <a:lnTo>
                    <a:pt x="364331" y="461963"/>
                  </a:lnTo>
                  <a:lnTo>
                    <a:pt x="411956" y="459581"/>
                  </a:lnTo>
                  <a:lnTo>
                    <a:pt x="514350" y="445294"/>
                  </a:lnTo>
                  <a:lnTo>
                    <a:pt x="685800" y="397669"/>
                  </a:lnTo>
                  <a:lnTo>
                    <a:pt x="916781" y="350044"/>
                  </a:lnTo>
                  <a:lnTo>
                    <a:pt x="1197768" y="283369"/>
                  </a:lnTo>
                  <a:lnTo>
                    <a:pt x="1550193" y="200025"/>
                  </a:lnTo>
                  <a:lnTo>
                    <a:pt x="1845468" y="128588"/>
                  </a:lnTo>
                  <a:lnTo>
                    <a:pt x="2064543" y="78581"/>
                  </a:lnTo>
                  <a:lnTo>
                    <a:pt x="2259806" y="35719"/>
                  </a:lnTo>
                  <a:lnTo>
                    <a:pt x="2378868" y="7144"/>
                  </a:lnTo>
                  <a:lnTo>
                    <a:pt x="2419350" y="0"/>
                  </a:lnTo>
                  <a:lnTo>
                    <a:pt x="2438400" y="0"/>
                  </a:lnTo>
                  <a:lnTo>
                    <a:pt x="2459831" y="7144"/>
                  </a:lnTo>
                  <a:lnTo>
                    <a:pt x="2469356" y="21431"/>
                  </a:lnTo>
                  <a:lnTo>
                    <a:pt x="2455068" y="42863"/>
                  </a:lnTo>
                  <a:lnTo>
                    <a:pt x="2424112" y="66675"/>
                  </a:lnTo>
                  <a:lnTo>
                    <a:pt x="2264568" y="130969"/>
                  </a:lnTo>
                  <a:lnTo>
                    <a:pt x="2043112" y="219075"/>
                  </a:lnTo>
                  <a:lnTo>
                    <a:pt x="1809750" y="276225"/>
                  </a:lnTo>
                  <a:lnTo>
                    <a:pt x="1452562" y="38576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1">
              <a:extLst>
                <a:ext uri="{FF2B5EF4-FFF2-40B4-BE49-F238E27FC236}">
                  <a16:creationId xmlns:a16="http://schemas.microsoft.com/office/drawing/2014/main" id="{94695C80-B3FE-45D1-A040-47D538343EBE}"/>
                </a:ext>
              </a:extLst>
            </p:cNvPr>
            <p:cNvSpPr/>
            <p:nvPr/>
          </p:nvSpPr>
          <p:spPr>
            <a:xfrm>
              <a:off x="6072188" y="2220913"/>
              <a:ext cx="2070100" cy="514350"/>
            </a:xfrm>
            <a:custGeom>
              <a:avLst/>
              <a:gdLst>
                <a:gd name="connsiteX0" fmla="*/ 1240631 w 2069306"/>
                <a:gd name="connsiteY0" fmla="*/ 352425 h 514350"/>
                <a:gd name="connsiteX1" fmla="*/ 823912 w 2069306"/>
                <a:gd name="connsiteY1" fmla="*/ 442913 h 514350"/>
                <a:gd name="connsiteX2" fmla="*/ 592931 w 2069306"/>
                <a:gd name="connsiteY2" fmla="*/ 490538 h 514350"/>
                <a:gd name="connsiteX3" fmla="*/ 469106 w 2069306"/>
                <a:gd name="connsiteY3" fmla="*/ 511969 h 514350"/>
                <a:gd name="connsiteX4" fmla="*/ 438150 w 2069306"/>
                <a:gd name="connsiteY4" fmla="*/ 514350 h 514350"/>
                <a:gd name="connsiteX5" fmla="*/ 404812 w 2069306"/>
                <a:gd name="connsiteY5" fmla="*/ 514350 h 514350"/>
                <a:gd name="connsiteX6" fmla="*/ 354806 w 2069306"/>
                <a:gd name="connsiteY6" fmla="*/ 509588 h 514350"/>
                <a:gd name="connsiteX7" fmla="*/ 292893 w 2069306"/>
                <a:gd name="connsiteY7" fmla="*/ 500063 h 514350"/>
                <a:gd name="connsiteX8" fmla="*/ 240506 w 2069306"/>
                <a:gd name="connsiteY8" fmla="*/ 485775 h 514350"/>
                <a:gd name="connsiteX9" fmla="*/ 188118 w 2069306"/>
                <a:gd name="connsiteY9" fmla="*/ 461963 h 514350"/>
                <a:gd name="connsiteX10" fmla="*/ 97631 w 2069306"/>
                <a:gd name="connsiteY10" fmla="*/ 407194 h 514350"/>
                <a:gd name="connsiteX11" fmla="*/ 45243 w 2069306"/>
                <a:gd name="connsiteY11" fmla="*/ 369094 h 514350"/>
                <a:gd name="connsiteX12" fmla="*/ 9525 w 2069306"/>
                <a:gd name="connsiteY12" fmla="*/ 338138 h 514350"/>
                <a:gd name="connsiteX13" fmla="*/ 0 w 2069306"/>
                <a:gd name="connsiteY13" fmla="*/ 319088 h 514350"/>
                <a:gd name="connsiteX14" fmla="*/ 2381 w 2069306"/>
                <a:gd name="connsiteY14" fmla="*/ 302419 h 514350"/>
                <a:gd name="connsiteX15" fmla="*/ 16668 w 2069306"/>
                <a:gd name="connsiteY15" fmla="*/ 290513 h 514350"/>
                <a:gd name="connsiteX16" fmla="*/ 42862 w 2069306"/>
                <a:gd name="connsiteY16" fmla="*/ 290513 h 514350"/>
                <a:gd name="connsiteX17" fmla="*/ 111918 w 2069306"/>
                <a:gd name="connsiteY17" fmla="*/ 304800 h 514350"/>
                <a:gd name="connsiteX18" fmla="*/ 197643 w 2069306"/>
                <a:gd name="connsiteY18" fmla="*/ 321469 h 514350"/>
                <a:gd name="connsiteX19" fmla="*/ 254793 w 2069306"/>
                <a:gd name="connsiteY19" fmla="*/ 328613 h 514350"/>
                <a:gd name="connsiteX20" fmla="*/ 326231 w 2069306"/>
                <a:gd name="connsiteY20" fmla="*/ 335757 h 514350"/>
                <a:gd name="connsiteX21" fmla="*/ 392906 w 2069306"/>
                <a:gd name="connsiteY21" fmla="*/ 335757 h 514350"/>
                <a:gd name="connsiteX22" fmla="*/ 497681 w 2069306"/>
                <a:gd name="connsiteY22" fmla="*/ 319088 h 514350"/>
                <a:gd name="connsiteX23" fmla="*/ 716756 w 2069306"/>
                <a:gd name="connsiteY23" fmla="*/ 269082 h 514350"/>
                <a:gd name="connsiteX24" fmla="*/ 933450 w 2069306"/>
                <a:gd name="connsiteY24" fmla="*/ 223838 h 514350"/>
                <a:gd name="connsiteX25" fmla="*/ 1116806 w 2069306"/>
                <a:gd name="connsiteY25" fmla="*/ 185738 h 514350"/>
                <a:gd name="connsiteX26" fmla="*/ 1290637 w 2069306"/>
                <a:gd name="connsiteY26" fmla="*/ 152400 h 514350"/>
                <a:gd name="connsiteX27" fmla="*/ 1488281 w 2069306"/>
                <a:gd name="connsiteY27" fmla="*/ 111919 h 514350"/>
                <a:gd name="connsiteX28" fmla="*/ 1566862 w 2069306"/>
                <a:gd name="connsiteY28" fmla="*/ 88107 h 514350"/>
                <a:gd name="connsiteX29" fmla="*/ 1662112 w 2069306"/>
                <a:gd name="connsiteY29" fmla="*/ 26194 h 514350"/>
                <a:gd name="connsiteX30" fmla="*/ 1716881 w 2069306"/>
                <a:gd name="connsiteY30" fmla="*/ 0 h 514350"/>
                <a:gd name="connsiteX31" fmla="*/ 1771650 w 2069306"/>
                <a:gd name="connsiteY31" fmla="*/ 9525 h 514350"/>
                <a:gd name="connsiteX32" fmla="*/ 1890712 w 2069306"/>
                <a:gd name="connsiteY32" fmla="*/ 40482 h 514350"/>
                <a:gd name="connsiteX33" fmla="*/ 1971675 w 2069306"/>
                <a:gd name="connsiteY33" fmla="*/ 71438 h 514350"/>
                <a:gd name="connsiteX34" fmla="*/ 2026443 w 2069306"/>
                <a:gd name="connsiteY34" fmla="*/ 107157 h 514350"/>
                <a:gd name="connsiteX35" fmla="*/ 2059781 w 2069306"/>
                <a:gd name="connsiteY35" fmla="*/ 138113 h 514350"/>
                <a:gd name="connsiteX36" fmla="*/ 2069306 w 2069306"/>
                <a:gd name="connsiteY36" fmla="*/ 154782 h 514350"/>
                <a:gd name="connsiteX37" fmla="*/ 2069306 w 2069306"/>
                <a:gd name="connsiteY37" fmla="*/ 171450 h 514350"/>
                <a:gd name="connsiteX38" fmla="*/ 2064543 w 2069306"/>
                <a:gd name="connsiteY38" fmla="*/ 190500 h 514350"/>
                <a:gd name="connsiteX39" fmla="*/ 2050256 w 2069306"/>
                <a:gd name="connsiteY39" fmla="*/ 207169 h 514350"/>
                <a:gd name="connsiteX40" fmla="*/ 1995487 w 2069306"/>
                <a:gd name="connsiteY40" fmla="*/ 230982 h 514350"/>
                <a:gd name="connsiteX41" fmla="*/ 1833562 w 2069306"/>
                <a:gd name="connsiteY41" fmla="*/ 259557 h 514350"/>
                <a:gd name="connsiteX42" fmla="*/ 1478756 w 2069306"/>
                <a:gd name="connsiteY42" fmla="*/ 314325 h 514350"/>
                <a:gd name="connsiteX43" fmla="*/ 1240631 w 2069306"/>
                <a:gd name="connsiteY43" fmla="*/ 35242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069306" h="514350">
                  <a:moveTo>
                    <a:pt x="1240631" y="352425"/>
                  </a:moveTo>
                  <a:lnTo>
                    <a:pt x="823912" y="442913"/>
                  </a:lnTo>
                  <a:lnTo>
                    <a:pt x="592931" y="490538"/>
                  </a:lnTo>
                  <a:lnTo>
                    <a:pt x="469106" y="511969"/>
                  </a:lnTo>
                  <a:lnTo>
                    <a:pt x="438150" y="514350"/>
                  </a:lnTo>
                  <a:lnTo>
                    <a:pt x="404812" y="514350"/>
                  </a:lnTo>
                  <a:lnTo>
                    <a:pt x="354806" y="509588"/>
                  </a:lnTo>
                  <a:lnTo>
                    <a:pt x="292893" y="500063"/>
                  </a:lnTo>
                  <a:lnTo>
                    <a:pt x="240506" y="485775"/>
                  </a:lnTo>
                  <a:lnTo>
                    <a:pt x="188118" y="461963"/>
                  </a:lnTo>
                  <a:lnTo>
                    <a:pt x="97631" y="407194"/>
                  </a:lnTo>
                  <a:lnTo>
                    <a:pt x="45243" y="369094"/>
                  </a:lnTo>
                  <a:lnTo>
                    <a:pt x="9525" y="338138"/>
                  </a:lnTo>
                  <a:lnTo>
                    <a:pt x="0" y="319088"/>
                  </a:lnTo>
                  <a:lnTo>
                    <a:pt x="2381" y="302419"/>
                  </a:lnTo>
                  <a:lnTo>
                    <a:pt x="16668" y="290513"/>
                  </a:lnTo>
                  <a:lnTo>
                    <a:pt x="42862" y="290513"/>
                  </a:lnTo>
                  <a:lnTo>
                    <a:pt x="111918" y="304800"/>
                  </a:lnTo>
                  <a:lnTo>
                    <a:pt x="197643" y="321469"/>
                  </a:lnTo>
                  <a:lnTo>
                    <a:pt x="254793" y="328613"/>
                  </a:lnTo>
                  <a:lnTo>
                    <a:pt x="326231" y="335757"/>
                  </a:lnTo>
                  <a:lnTo>
                    <a:pt x="392906" y="335757"/>
                  </a:lnTo>
                  <a:lnTo>
                    <a:pt x="497681" y="319088"/>
                  </a:lnTo>
                  <a:lnTo>
                    <a:pt x="716756" y="269082"/>
                  </a:lnTo>
                  <a:lnTo>
                    <a:pt x="933450" y="223838"/>
                  </a:lnTo>
                  <a:lnTo>
                    <a:pt x="1116806" y="185738"/>
                  </a:lnTo>
                  <a:lnTo>
                    <a:pt x="1290637" y="152400"/>
                  </a:lnTo>
                  <a:lnTo>
                    <a:pt x="1488281" y="111919"/>
                  </a:lnTo>
                  <a:lnTo>
                    <a:pt x="1566862" y="88107"/>
                  </a:lnTo>
                  <a:lnTo>
                    <a:pt x="1662112" y="26194"/>
                  </a:lnTo>
                  <a:lnTo>
                    <a:pt x="1716881" y="0"/>
                  </a:lnTo>
                  <a:lnTo>
                    <a:pt x="1771650" y="9525"/>
                  </a:lnTo>
                  <a:lnTo>
                    <a:pt x="1890712" y="40482"/>
                  </a:lnTo>
                  <a:lnTo>
                    <a:pt x="1971675" y="71438"/>
                  </a:lnTo>
                  <a:lnTo>
                    <a:pt x="2026443" y="107157"/>
                  </a:lnTo>
                  <a:lnTo>
                    <a:pt x="2059781" y="138113"/>
                  </a:lnTo>
                  <a:lnTo>
                    <a:pt x="2069306" y="154782"/>
                  </a:lnTo>
                  <a:lnTo>
                    <a:pt x="2069306" y="171450"/>
                  </a:lnTo>
                  <a:lnTo>
                    <a:pt x="2064543" y="190500"/>
                  </a:lnTo>
                  <a:lnTo>
                    <a:pt x="2050256" y="207169"/>
                  </a:lnTo>
                  <a:lnTo>
                    <a:pt x="1995487" y="230982"/>
                  </a:lnTo>
                  <a:lnTo>
                    <a:pt x="1833562" y="259557"/>
                  </a:lnTo>
                  <a:lnTo>
                    <a:pt x="1478756" y="314325"/>
                  </a:lnTo>
                  <a:lnTo>
                    <a:pt x="1240631" y="35242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23">
              <a:extLst>
                <a:ext uri="{FF2B5EF4-FFF2-40B4-BE49-F238E27FC236}">
                  <a16:creationId xmlns:a16="http://schemas.microsoft.com/office/drawing/2014/main" id="{BC34A364-61EA-49C2-8BC5-6ED9B7360D8D}"/>
                </a:ext>
              </a:extLst>
            </p:cNvPr>
            <p:cNvSpPr/>
            <p:nvPr/>
          </p:nvSpPr>
          <p:spPr>
            <a:xfrm>
              <a:off x="6721476" y="3094038"/>
              <a:ext cx="1920875" cy="2660650"/>
            </a:xfrm>
            <a:custGeom>
              <a:avLst/>
              <a:gdLst>
                <a:gd name="connsiteX0" fmla="*/ 350123 w 1920580"/>
                <a:gd name="connsiteY0" fmla="*/ 322930 h 2661618"/>
                <a:gd name="connsiteX1" fmla="*/ 74784 w 1920580"/>
                <a:gd name="connsiteY1" fmla="*/ 367120 h 2661618"/>
                <a:gd name="connsiteX2" fmla="*/ 0 w 1920580"/>
                <a:gd name="connsiteY2" fmla="*/ 237948 h 2661618"/>
                <a:gd name="connsiteX3" fmla="*/ 183560 w 1920580"/>
                <a:gd name="connsiteY3" fmla="*/ 193758 h 2661618"/>
                <a:gd name="connsiteX4" fmla="*/ 411310 w 1920580"/>
                <a:gd name="connsiteY4" fmla="*/ 132571 h 2661618"/>
                <a:gd name="connsiteX5" fmla="*/ 639060 w 1920580"/>
                <a:gd name="connsiteY5" fmla="*/ 67986 h 2661618"/>
                <a:gd name="connsiteX6" fmla="*/ 686650 w 1920580"/>
                <a:gd name="connsiteY6" fmla="*/ 33993 h 2661618"/>
                <a:gd name="connsiteX7" fmla="*/ 727441 w 1920580"/>
                <a:gd name="connsiteY7" fmla="*/ 10198 h 2661618"/>
                <a:gd name="connsiteX8" fmla="*/ 754635 w 1920580"/>
                <a:gd name="connsiteY8" fmla="*/ 0 h 2661618"/>
                <a:gd name="connsiteX9" fmla="*/ 809023 w 1920580"/>
                <a:gd name="connsiteY9" fmla="*/ 23795 h 2661618"/>
                <a:gd name="connsiteX10" fmla="*/ 883807 w 1920580"/>
                <a:gd name="connsiteY10" fmla="*/ 64586 h 2661618"/>
                <a:gd name="connsiteX11" fmla="*/ 944993 w 1920580"/>
                <a:gd name="connsiteY11" fmla="*/ 101978 h 2661618"/>
                <a:gd name="connsiteX12" fmla="*/ 995982 w 1920580"/>
                <a:gd name="connsiteY12" fmla="*/ 142769 h 2661618"/>
                <a:gd name="connsiteX13" fmla="*/ 1046971 w 1920580"/>
                <a:gd name="connsiteY13" fmla="*/ 183560 h 2661618"/>
                <a:gd name="connsiteX14" fmla="*/ 1063967 w 1920580"/>
                <a:gd name="connsiteY14" fmla="*/ 210754 h 2661618"/>
                <a:gd name="connsiteX15" fmla="*/ 1063967 w 1920580"/>
                <a:gd name="connsiteY15" fmla="*/ 244747 h 2661618"/>
                <a:gd name="connsiteX16" fmla="*/ 1057169 w 1920580"/>
                <a:gd name="connsiteY16" fmla="*/ 282139 h 2661618"/>
                <a:gd name="connsiteX17" fmla="*/ 1040172 w 1920580"/>
                <a:gd name="connsiteY17" fmla="*/ 326329 h 2661618"/>
                <a:gd name="connsiteX18" fmla="*/ 1006180 w 1920580"/>
                <a:gd name="connsiteY18" fmla="*/ 363721 h 2661618"/>
                <a:gd name="connsiteX19" fmla="*/ 985784 w 1920580"/>
                <a:gd name="connsiteY19" fmla="*/ 390915 h 2661618"/>
                <a:gd name="connsiteX20" fmla="*/ 961990 w 1920580"/>
                <a:gd name="connsiteY20" fmla="*/ 448702 h 2661618"/>
                <a:gd name="connsiteX21" fmla="*/ 927997 w 1920580"/>
                <a:gd name="connsiteY21" fmla="*/ 659456 h 2661618"/>
                <a:gd name="connsiteX22" fmla="*/ 894004 w 1920580"/>
                <a:gd name="connsiteY22" fmla="*/ 938195 h 2661618"/>
                <a:gd name="connsiteX23" fmla="*/ 866810 w 1920580"/>
                <a:gd name="connsiteY23" fmla="*/ 1216934 h 2661618"/>
                <a:gd name="connsiteX24" fmla="*/ 849814 w 1920580"/>
                <a:gd name="connsiteY24" fmla="*/ 1529666 h 2661618"/>
                <a:gd name="connsiteX25" fmla="*/ 843016 w 1920580"/>
                <a:gd name="connsiteY25" fmla="*/ 1805006 h 2661618"/>
                <a:gd name="connsiteX26" fmla="*/ 839616 w 1920580"/>
                <a:gd name="connsiteY26" fmla="*/ 1974968 h 2661618"/>
                <a:gd name="connsiteX27" fmla="*/ 839616 w 1920580"/>
                <a:gd name="connsiteY27" fmla="*/ 2165327 h 2661618"/>
                <a:gd name="connsiteX28" fmla="*/ 846415 w 1920580"/>
                <a:gd name="connsiteY28" fmla="*/ 2209517 h 2661618"/>
                <a:gd name="connsiteX29" fmla="*/ 860012 w 1920580"/>
                <a:gd name="connsiteY29" fmla="*/ 2263905 h 2661618"/>
                <a:gd name="connsiteX30" fmla="*/ 873609 w 1920580"/>
                <a:gd name="connsiteY30" fmla="*/ 2301297 h 2661618"/>
                <a:gd name="connsiteX31" fmla="*/ 890605 w 1920580"/>
                <a:gd name="connsiteY31" fmla="*/ 2342088 h 2661618"/>
                <a:gd name="connsiteX32" fmla="*/ 914400 w 1920580"/>
                <a:gd name="connsiteY32" fmla="*/ 2376081 h 2661618"/>
                <a:gd name="connsiteX33" fmla="*/ 944993 w 1920580"/>
                <a:gd name="connsiteY33" fmla="*/ 2403275 h 2661618"/>
                <a:gd name="connsiteX34" fmla="*/ 999381 w 1920580"/>
                <a:gd name="connsiteY34" fmla="*/ 2423670 h 2661618"/>
                <a:gd name="connsiteX35" fmla="*/ 1077564 w 1920580"/>
                <a:gd name="connsiteY35" fmla="*/ 2440667 h 2661618"/>
                <a:gd name="connsiteX36" fmla="*/ 1176143 w 1920580"/>
                <a:gd name="connsiteY36" fmla="*/ 2450864 h 2661618"/>
                <a:gd name="connsiteX37" fmla="*/ 1315512 w 1920580"/>
                <a:gd name="connsiteY37" fmla="*/ 2447465 h 2661618"/>
                <a:gd name="connsiteX38" fmla="*/ 1403893 w 1920580"/>
                <a:gd name="connsiteY38" fmla="*/ 2437267 h 2661618"/>
                <a:gd name="connsiteX39" fmla="*/ 1465079 w 1920580"/>
                <a:gd name="connsiteY39" fmla="*/ 2420271 h 2661618"/>
                <a:gd name="connsiteX40" fmla="*/ 1499072 w 1920580"/>
                <a:gd name="connsiteY40" fmla="*/ 2399876 h 2661618"/>
                <a:gd name="connsiteX41" fmla="*/ 1872990 w 1920580"/>
                <a:gd name="connsiteY41" fmla="*/ 2376081 h 2661618"/>
                <a:gd name="connsiteX42" fmla="*/ 1896785 w 1920580"/>
                <a:gd name="connsiteY42" fmla="*/ 2406674 h 2661618"/>
                <a:gd name="connsiteX43" fmla="*/ 1913781 w 1920580"/>
                <a:gd name="connsiteY43" fmla="*/ 2437267 h 2661618"/>
                <a:gd name="connsiteX44" fmla="*/ 1920580 w 1920580"/>
                <a:gd name="connsiteY44" fmla="*/ 2474659 h 2661618"/>
                <a:gd name="connsiteX45" fmla="*/ 1920580 w 1920580"/>
                <a:gd name="connsiteY45" fmla="*/ 2505252 h 2661618"/>
                <a:gd name="connsiteX46" fmla="*/ 1906983 w 1920580"/>
                <a:gd name="connsiteY46" fmla="*/ 2539245 h 2661618"/>
                <a:gd name="connsiteX47" fmla="*/ 1876390 w 1920580"/>
                <a:gd name="connsiteY47" fmla="*/ 2569838 h 2661618"/>
                <a:gd name="connsiteX48" fmla="*/ 1805005 w 1920580"/>
                <a:gd name="connsiteY48" fmla="*/ 2600432 h 2661618"/>
                <a:gd name="connsiteX49" fmla="*/ 1706427 w 1920580"/>
                <a:gd name="connsiteY49" fmla="*/ 2627626 h 2661618"/>
                <a:gd name="connsiteX50" fmla="*/ 1546662 w 1920580"/>
                <a:gd name="connsiteY50" fmla="*/ 2651420 h 2661618"/>
                <a:gd name="connsiteX51" fmla="*/ 1329109 w 1920580"/>
                <a:gd name="connsiteY51" fmla="*/ 2661618 h 2661618"/>
                <a:gd name="connsiteX52" fmla="*/ 1155747 w 1920580"/>
                <a:gd name="connsiteY52" fmla="*/ 2654820 h 2661618"/>
                <a:gd name="connsiteX53" fmla="*/ 1033374 w 1920580"/>
                <a:gd name="connsiteY53" fmla="*/ 2637823 h 2661618"/>
                <a:gd name="connsiteX54" fmla="*/ 955191 w 1920580"/>
                <a:gd name="connsiteY54" fmla="*/ 2624226 h 2661618"/>
                <a:gd name="connsiteX55" fmla="*/ 870210 w 1920580"/>
                <a:gd name="connsiteY55" fmla="*/ 2597032 h 2661618"/>
                <a:gd name="connsiteX56" fmla="*/ 826019 w 1920580"/>
                <a:gd name="connsiteY56" fmla="*/ 2573238 h 2661618"/>
                <a:gd name="connsiteX57" fmla="*/ 751236 w 1920580"/>
                <a:gd name="connsiteY57" fmla="*/ 2508652 h 2661618"/>
                <a:gd name="connsiteX58" fmla="*/ 720642 w 1920580"/>
                <a:gd name="connsiteY58" fmla="*/ 2478058 h 2661618"/>
                <a:gd name="connsiteX59" fmla="*/ 683250 w 1920580"/>
                <a:gd name="connsiteY59" fmla="*/ 2413473 h 2661618"/>
                <a:gd name="connsiteX60" fmla="*/ 656056 w 1920580"/>
                <a:gd name="connsiteY60" fmla="*/ 2314894 h 2661618"/>
                <a:gd name="connsiteX61" fmla="*/ 639060 w 1920580"/>
                <a:gd name="connsiteY61" fmla="*/ 2182323 h 2661618"/>
                <a:gd name="connsiteX62" fmla="*/ 642459 w 1920580"/>
                <a:gd name="connsiteY62" fmla="*/ 1886588 h 2661618"/>
                <a:gd name="connsiteX63" fmla="*/ 656056 w 1920580"/>
                <a:gd name="connsiteY63" fmla="*/ 1420890 h 2661618"/>
                <a:gd name="connsiteX64" fmla="*/ 686650 w 1920580"/>
                <a:gd name="connsiteY64" fmla="*/ 727441 h 2661618"/>
                <a:gd name="connsiteX65" fmla="*/ 700247 w 1920580"/>
                <a:gd name="connsiteY65" fmla="*/ 438505 h 2661618"/>
                <a:gd name="connsiteX66" fmla="*/ 703646 w 1920580"/>
                <a:gd name="connsiteY66" fmla="*/ 350124 h 2661618"/>
                <a:gd name="connsiteX67" fmla="*/ 700247 w 1920580"/>
                <a:gd name="connsiteY67" fmla="*/ 316131 h 2661618"/>
                <a:gd name="connsiteX68" fmla="*/ 683250 w 1920580"/>
                <a:gd name="connsiteY68" fmla="*/ 295736 h 2661618"/>
                <a:gd name="connsiteX69" fmla="*/ 659456 w 1920580"/>
                <a:gd name="connsiteY69" fmla="*/ 271941 h 2661618"/>
                <a:gd name="connsiteX70" fmla="*/ 618665 w 1920580"/>
                <a:gd name="connsiteY70" fmla="*/ 265142 h 2661618"/>
                <a:gd name="connsiteX71" fmla="*/ 554079 w 1920580"/>
                <a:gd name="connsiteY71" fmla="*/ 275340 h 2661618"/>
                <a:gd name="connsiteX72" fmla="*/ 482694 w 1920580"/>
                <a:gd name="connsiteY72" fmla="*/ 295736 h 2661618"/>
                <a:gd name="connsiteX73" fmla="*/ 350123 w 1920580"/>
                <a:gd name="connsiteY73" fmla="*/ 322930 h 266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920580" h="2661618">
                  <a:moveTo>
                    <a:pt x="350123" y="322930"/>
                  </a:moveTo>
                  <a:lnTo>
                    <a:pt x="74784" y="367120"/>
                  </a:lnTo>
                  <a:lnTo>
                    <a:pt x="0" y="237948"/>
                  </a:lnTo>
                  <a:lnTo>
                    <a:pt x="183560" y="193758"/>
                  </a:lnTo>
                  <a:lnTo>
                    <a:pt x="411310" y="132571"/>
                  </a:lnTo>
                  <a:lnTo>
                    <a:pt x="639060" y="67986"/>
                  </a:lnTo>
                  <a:lnTo>
                    <a:pt x="686650" y="33993"/>
                  </a:lnTo>
                  <a:lnTo>
                    <a:pt x="727441" y="10198"/>
                  </a:lnTo>
                  <a:lnTo>
                    <a:pt x="754635" y="0"/>
                  </a:lnTo>
                  <a:lnTo>
                    <a:pt x="809023" y="23795"/>
                  </a:lnTo>
                  <a:lnTo>
                    <a:pt x="883807" y="64586"/>
                  </a:lnTo>
                  <a:lnTo>
                    <a:pt x="944993" y="101978"/>
                  </a:lnTo>
                  <a:lnTo>
                    <a:pt x="995982" y="142769"/>
                  </a:lnTo>
                  <a:lnTo>
                    <a:pt x="1046971" y="183560"/>
                  </a:lnTo>
                  <a:lnTo>
                    <a:pt x="1063967" y="210754"/>
                  </a:lnTo>
                  <a:lnTo>
                    <a:pt x="1063967" y="244747"/>
                  </a:lnTo>
                  <a:lnTo>
                    <a:pt x="1057169" y="282139"/>
                  </a:lnTo>
                  <a:lnTo>
                    <a:pt x="1040172" y="326329"/>
                  </a:lnTo>
                  <a:lnTo>
                    <a:pt x="1006180" y="363721"/>
                  </a:lnTo>
                  <a:lnTo>
                    <a:pt x="985784" y="390915"/>
                  </a:lnTo>
                  <a:lnTo>
                    <a:pt x="961990" y="448702"/>
                  </a:lnTo>
                  <a:lnTo>
                    <a:pt x="927997" y="659456"/>
                  </a:lnTo>
                  <a:lnTo>
                    <a:pt x="894004" y="938195"/>
                  </a:lnTo>
                  <a:lnTo>
                    <a:pt x="866810" y="1216934"/>
                  </a:lnTo>
                  <a:lnTo>
                    <a:pt x="849814" y="1529666"/>
                  </a:lnTo>
                  <a:lnTo>
                    <a:pt x="843016" y="1805006"/>
                  </a:lnTo>
                  <a:cubicBezTo>
                    <a:pt x="841883" y="1861660"/>
                    <a:pt x="840749" y="1918314"/>
                    <a:pt x="839616" y="1974968"/>
                  </a:cubicBezTo>
                  <a:lnTo>
                    <a:pt x="839616" y="2165327"/>
                  </a:lnTo>
                  <a:lnTo>
                    <a:pt x="846415" y="2209517"/>
                  </a:lnTo>
                  <a:lnTo>
                    <a:pt x="860012" y="2263905"/>
                  </a:lnTo>
                  <a:lnTo>
                    <a:pt x="873609" y="2301297"/>
                  </a:lnTo>
                  <a:lnTo>
                    <a:pt x="890605" y="2342088"/>
                  </a:lnTo>
                  <a:lnTo>
                    <a:pt x="914400" y="2376081"/>
                  </a:lnTo>
                  <a:lnTo>
                    <a:pt x="944993" y="2403275"/>
                  </a:lnTo>
                  <a:lnTo>
                    <a:pt x="999381" y="2423670"/>
                  </a:lnTo>
                  <a:lnTo>
                    <a:pt x="1077564" y="2440667"/>
                  </a:lnTo>
                  <a:lnTo>
                    <a:pt x="1176143" y="2450864"/>
                  </a:lnTo>
                  <a:lnTo>
                    <a:pt x="1315512" y="2447465"/>
                  </a:lnTo>
                  <a:lnTo>
                    <a:pt x="1403893" y="2437267"/>
                  </a:lnTo>
                  <a:lnTo>
                    <a:pt x="1465079" y="2420271"/>
                  </a:lnTo>
                  <a:lnTo>
                    <a:pt x="1499072" y="2399876"/>
                  </a:lnTo>
                  <a:lnTo>
                    <a:pt x="1872990" y="2376081"/>
                  </a:lnTo>
                  <a:lnTo>
                    <a:pt x="1896785" y="2406674"/>
                  </a:lnTo>
                  <a:lnTo>
                    <a:pt x="1913781" y="2437267"/>
                  </a:lnTo>
                  <a:lnTo>
                    <a:pt x="1920580" y="2474659"/>
                  </a:lnTo>
                  <a:lnTo>
                    <a:pt x="1920580" y="2505252"/>
                  </a:lnTo>
                  <a:lnTo>
                    <a:pt x="1906983" y="2539245"/>
                  </a:lnTo>
                  <a:lnTo>
                    <a:pt x="1876390" y="2569838"/>
                  </a:lnTo>
                  <a:lnTo>
                    <a:pt x="1805005" y="2600432"/>
                  </a:lnTo>
                  <a:lnTo>
                    <a:pt x="1706427" y="2627626"/>
                  </a:lnTo>
                  <a:lnTo>
                    <a:pt x="1546662" y="2651420"/>
                  </a:lnTo>
                  <a:lnTo>
                    <a:pt x="1329109" y="2661618"/>
                  </a:lnTo>
                  <a:lnTo>
                    <a:pt x="1155747" y="2654820"/>
                  </a:lnTo>
                  <a:lnTo>
                    <a:pt x="1033374" y="2637823"/>
                  </a:lnTo>
                  <a:lnTo>
                    <a:pt x="955191" y="2624226"/>
                  </a:lnTo>
                  <a:lnTo>
                    <a:pt x="870210" y="2597032"/>
                  </a:lnTo>
                  <a:lnTo>
                    <a:pt x="826019" y="2573238"/>
                  </a:lnTo>
                  <a:lnTo>
                    <a:pt x="751236" y="2508652"/>
                  </a:lnTo>
                  <a:lnTo>
                    <a:pt x="720642" y="2478058"/>
                  </a:lnTo>
                  <a:lnTo>
                    <a:pt x="683250" y="2413473"/>
                  </a:lnTo>
                  <a:lnTo>
                    <a:pt x="656056" y="2314894"/>
                  </a:lnTo>
                  <a:lnTo>
                    <a:pt x="639060" y="2182323"/>
                  </a:lnTo>
                  <a:lnTo>
                    <a:pt x="642459" y="1886588"/>
                  </a:lnTo>
                  <a:lnTo>
                    <a:pt x="656056" y="1420890"/>
                  </a:lnTo>
                  <a:lnTo>
                    <a:pt x="686650" y="727441"/>
                  </a:lnTo>
                  <a:lnTo>
                    <a:pt x="700247" y="438505"/>
                  </a:lnTo>
                  <a:lnTo>
                    <a:pt x="703646" y="350124"/>
                  </a:lnTo>
                  <a:lnTo>
                    <a:pt x="700247" y="316131"/>
                  </a:lnTo>
                  <a:lnTo>
                    <a:pt x="683250" y="295736"/>
                  </a:lnTo>
                  <a:lnTo>
                    <a:pt x="659456" y="271941"/>
                  </a:lnTo>
                  <a:lnTo>
                    <a:pt x="618665" y="265142"/>
                  </a:lnTo>
                  <a:lnTo>
                    <a:pt x="554079" y="275340"/>
                  </a:lnTo>
                  <a:lnTo>
                    <a:pt x="482694" y="295736"/>
                  </a:lnTo>
                  <a:lnTo>
                    <a:pt x="350123" y="32293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4">
              <a:extLst>
                <a:ext uri="{FF2B5EF4-FFF2-40B4-BE49-F238E27FC236}">
                  <a16:creationId xmlns:a16="http://schemas.microsoft.com/office/drawing/2014/main" id="{3C7C9EDC-3376-4399-8A15-6DC3CAF333CE}"/>
                </a:ext>
              </a:extLst>
            </p:cNvPr>
            <p:cNvSpPr/>
            <p:nvPr/>
          </p:nvSpPr>
          <p:spPr>
            <a:xfrm>
              <a:off x="8205788" y="4678363"/>
              <a:ext cx="406400" cy="836612"/>
            </a:xfrm>
            <a:custGeom>
              <a:avLst/>
              <a:gdLst>
                <a:gd name="connsiteX0" fmla="*/ 316706 w 407193"/>
                <a:gd name="connsiteY0" fmla="*/ 440532 h 835819"/>
                <a:gd name="connsiteX1" fmla="*/ 316706 w 407193"/>
                <a:gd name="connsiteY1" fmla="*/ 607219 h 835819"/>
                <a:gd name="connsiteX2" fmla="*/ 321468 w 407193"/>
                <a:gd name="connsiteY2" fmla="*/ 638175 h 835819"/>
                <a:gd name="connsiteX3" fmla="*/ 328612 w 407193"/>
                <a:gd name="connsiteY3" fmla="*/ 676275 h 835819"/>
                <a:gd name="connsiteX4" fmla="*/ 340518 w 407193"/>
                <a:gd name="connsiteY4" fmla="*/ 716757 h 835819"/>
                <a:gd name="connsiteX5" fmla="*/ 364331 w 407193"/>
                <a:gd name="connsiteY5" fmla="*/ 752475 h 835819"/>
                <a:gd name="connsiteX6" fmla="*/ 407193 w 407193"/>
                <a:gd name="connsiteY6" fmla="*/ 826294 h 835819"/>
                <a:gd name="connsiteX7" fmla="*/ 0 w 407193"/>
                <a:gd name="connsiteY7" fmla="*/ 835819 h 835819"/>
                <a:gd name="connsiteX8" fmla="*/ 16668 w 407193"/>
                <a:gd name="connsiteY8" fmla="*/ 812007 h 835819"/>
                <a:gd name="connsiteX9" fmla="*/ 64293 w 407193"/>
                <a:gd name="connsiteY9" fmla="*/ 762000 h 835819"/>
                <a:gd name="connsiteX10" fmla="*/ 95250 w 407193"/>
                <a:gd name="connsiteY10" fmla="*/ 716757 h 835819"/>
                <a:gd name="connsiteX11" fmla="*/ 130968 w 407193"/>
                <a:gd name="connsiteY11" fmla="*/ 635794 h 835819"/>
                <a:gd name="connsiteX12" fmla="*/ 176212 w 407193"/>
                <a:gd name="connsiteY12" fmla="*/ 485775 h 835819"/>
                <a:gd name="connsiteX13" fmla="*/ 214312 w 407193"/>
                <a:gd name="connsiteY13" fmla="*/ 321469 h 835819"/>
                <a:gd name="connsiteX14" fmla="*/ 245268 w 407193"/>
                <a:gd name="connsiteY14" fmla="*/ 173832 h 835819"/>
                <a:gd name="connsiteX15" fmla="*/ 266700 w 407193"/>
                <a:gd name="connsiteY15" fmla="*/ 57150 h 835819"/>
                <a:gd name="connsiteX16" fmla="*/ 271462 w 407193"/>
                <a:gd name="connsiteY16" fmla="*/ 26194 h 835819"/>
                <a:gd name="connsiteX17" fmla="*/ 276225 w 407193"/>
                <a:gd name="connsiteY17" fmla="*/ 11907 h 835819"/>
                <a:gd name="connsiteX18" fmla="*/ 288131 w 407193"/>
                <a:gd name="connsiteY18" fmla="*/ 0 h 835819"/>
                <a:gd name="connsiteX19" fmla="*/ 302418 w 407193"/>
                <a:gd name="connsiteY19" fmla="*/ 0 h 835819"/>
                <a:gd name="connsiteX20" fmla="*/ 316706 w 407193"/>
                <a:gd name="connsiteY20" fmla="*/ 7144 h 835819"/>
                <a:gd name="connsiteX21" fmla="*/ 321468 w 407193"/>
                <a:gd name="connsiteY21" fmla="*/ 35719 h 835819"/>
                <a:gd name="connsiteX22" fmla="*/ 321468 w 407193"/>
                <a:gd name="connsiteY22" fmla="*/ 188119 h 835819"/>
                <a:gd name="connsiteX23" fmla="*/ 316706 w 407193"/>
                <a:gd name="connsiteY23" fmla="*/ 440532 h 835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07193" h="835819">
                  <a:moveTo>
                    <a:pt x="316706" y="440532"/>
                  </a:moveTo>
                  <a:lnTo>
                    <a:pt x="316706" y="607219"/>
                  </a:lnTo>
                  <a:lnTo>
                    <a:pt x="321468" y="638175"/>
                  </a:lnTo>
                  <a:lnTo>
                    <a:pt x="328612" y="676275"/>
                  </a:lnTo>
                  <a:lnTo>
                    <a:pt x="340518" y="716757"/>
                  </a:lnTo>
                  <a:lnTo>
                    <a:pt x="364331" y="752475"/>
                  </a:lnTo>
                  <a:lnTo>
                    <a:pt x="407193" y="826294"/>
                  </a:lnTo>
                  <a:lnTo>
                    <a:pt x="0" y="835819"/>
                  </a:lnTo>
                  <a:lnTo>
                    <a:pt x="16668" y="812007"/>
                  </a:lnTo>
                  <a:lnTo>
                    <a:pt x="64293" y="762000"/>
                  </a:lnTo>
                  <a:lnTo>
                    <a:pt x="95250" y="716757"/>
                  </a:lnTo>
                  <a:lnTo>
                    <a:pt x="130968" y="635794"/>
                  </a:lnTo>
                  <a:lnTo>
                    <a:pt x="176212" y="485775"/>
                  </a:lnTo>
                  <a:lnTo>
                    <a:pt x="214312" y="321469"/>
                  </a:lnTo>
                  <a:lnTo>
                    <a:pt x="245268" y="173832"/>
                  </a:lnTo>
                  <a:lnTo>
                    <a:pt x="266700" y="57150"/>
                  </a:lnTo>
                  <a:lnTo>
                    <a:pt x="271462" y="26194"/>
                  </a:lnTo>
                  <a:lnTo>
                    <a:pt x="276225" y="11907"/>
                  </a:lnTo>
                  <a:lnTo>
                    <a:pt x="288131" y="0"/>
                  </a:lnTo>
                  <a:lnTo>
                    <a:pt x="302418" y="0"/>
                  </a:lnTo>
                  <a:lnTo>
                    <a:pt x="316706" y="7144"/>
                  </a:lnTo>
                  <a:lnTo>
                    <a:pt x="321468" y="35719"/>
                  </a:lnTo>
                  <a:lnTo>
                    <a:pt x="321468" y="188119"/>
                  </a:lnTo>
                  <a:cubicBezTo>
                    <a:pt x="319881" y="273844"/>
                    <a:pt x="318293" y="359569"/>
                    <a:pt x="316706" y="440532"/>
                  </a:cubicBez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15A981A1-35D5-4261-A310-E76C16F14C41}"/>
              </a:ext>
            </a:extLst>
          </p:cNvPr>
          <p:cNvGrpSpPr/>
          <p:nvPr/>
        </p:nvGrpSpPr>
        <p:grpSpPr>
          <a:xfrm>
            <a:off x="3729038" y="1392238"/>
            <a:ext cx="4913313" cy="4508501"/>
            <a:chOff x="3729038" y="1392238"/>
            <a:chExt cx="4913313" cy="4508501"/>
          </a:xfrm>
          <a:solidFill>
            <a:schemeClr val="tx1"/>
          </a:solidFill>
        </p:grpSpPr>
        <p:sp>
          <p:nvSpPr>
            <p:cNvPr id="34" name="フリーフォーム 6">
              <a:extLst>
                <a:ext uri="{FF2B5EF4-FFF2-40B4-BE49-F238E27FC236}">
                  <a16:creationId xmlns:a16="http://schemas.microsoft.com/office/drawing/2014/main" id="{25C9F1D0-95A1-494C-AAF2-117C13D96FDD}"/>
                </a:ext>
              </a:extLst>
            </p:cNvPr>
            <p:cNvSpPr/>
            <p:nvPr/>
          </p:nvSpPr>
          <p:spPr>
            <a:xfrm>
              <a:off x="4713289" y="1392238"/>
              <a:ext cx="800100" cy="1006833"/>
            </a:xfrm>
            <a:custGeom>
              <a:avLst/>
              <a:gdLst>
                <a:gd name="connsiteX0" fmla="*/ 354806 w 800100"/>
                <a:gd name="connsiteY0" fmla="*/ 728663 h 1033463"/>
                <a:gd name="connsiteX1" fmla="*/ 90487 w 800100"/>
                <a:gd name="connsiteY1" fmla="*/ 1007269 h 1033463"/>
                <a:gd name="connsiteX2" fmla="*/ 0 w 800100"/>
                <a:gd name="connsiteY2" fmla="*/ 1033463 h 1033463"/>
                <a:gd name="connsiteX3" fmla="*/ 83344 w 800100"/>
                <a:gd name="connsiteY3" fmla="*/ 878682 h 1033463"/>
                <a:gd name="connsiteX4" fmla="*/ 211931 w 800100"/>
                <a:gd name="connsiteY4" fmla="*/ 652463 h 1033463"/>
                <a:gd name="connsiteX5" fmla="*/ 311944 w 800100"/>
                <a:gd name="connsiteY5" fmla="*/ 476250 h 1033463"/>
                <a:gd name="connsiteX6" fmla="*/ 342900 w 800100"/>
                <a:gd name="connsiteY6" fmla="*/ 416719 h 1033463"/>
                <a:gd name="connsiteX7" fmla="*/ 366712 w 800100"/>
                <a:gd name="connsiteY7" fmla="*/ 361950 h 1033463"/>
                <a:gd name="connsiteX8" fmla="*/ 381000 w 800100"/>
                <a:gd name="connsiteY8" fmla="*/ 309563 h 1033463"/>
                <a:gd name="connsiteX9" fmla="*/ 388144 w 800100"/>
                <a:gd name="connsiteY9" fmla="*/ 259557 h 1033463"/>
                <a:gd name="connsiteX10" fmla="*/ 390525 w 800100"/>
                <a:gd name="connsiteY10" fmla="*/ 223838 h 1033463"/>
                <a:gd name="connsiteX11" fmla="*/ 390525 w 800100"/>
                <a:gd name="connsiteY11" fmla="*/ 183357 h 1033463"/>
                <a:gd name="connsiteX12" fmla="*/ 383381 w 800100"/>
                <a:gd name="connsiteY12" fmla="*/ 138113 h 1033463"/>
                <a:gd name="connsiteX13" fmla="*/ 371475 w 800100"/>
                <a:gd name="connsiteY13" fmla="*/ 116682 h 1033463"/>
                <a:gd name="connsiteX14" fmla="*/ 347662 w 800100"/>
                <a:gd name="connsiteY14" fmla="*/ 90488 h 1033463"/>
                <a:gd name="connsiteX15" fmla="*/ 311944 w 800100"/>
                <a:gd name="connsiteY15" fmla="*/ 61913 h 1033463"/>
                <a:gd name="connsiteX16" fmla="*/ 292894 w 800100"/>
                <a:gd name="connsiteY16" fmla="*/ 45244 h 1033463"/>
                <a:gd name="connsiteX17" fmla="*/ 288131 w 800100"/>
                <a:gd name="connsiteY17" fmla="*/ 33338 h 1033463"/>
                <a:gd name="connsiteX18" fmla="*/ 288131 w 800100"/>
                <a:gd name="connsiteY18" fmla="*/ 23813 h 1033463"/>
                <a:gd name="connsiteX19" fmla="*/ 295275 w 800100"/>
                <a:gd name="connsiteY19" fmla="*/ 11907 h 1033463"/>
                <a:gd name="connsiteX20" fmla="*/ 319087 w 800100"/>
                <a:gd name="connsiteY20" fmla="*/ 0 h 1033463"/>
                <a:gd name="connsiteX21" fmla="*/ 364331 w 800100"/>
                <a:gd name="connsiteY21" fmla="*/ 0 h 1033463"/>
                <a:gd name="connsiteX22" fmla="*/ 421481 w 800100"/>
                <a:gd name="connsiteY22" fmla="*/ 9525 h 1033463"/>
                <a:gd name="connsiteX23" fmla="*/ 471487 w 800100"/>
                <a:gd name="connsiteY23" fmla="*/ 28575 h 1033463"/>
                <a:gd name="connsiteX24" fmla="*/ 542925 w 800100"/>
                <a:gd name="connsiteY24" fmla="*/ 61913 h 1033463"/>
                <a:gd name="connsiteX25" fmla="*/ 619125 w 800100"/>
                <a:gd name="connsiteY25" fmla="*/ 119063 h 1033463"/>
                <a:gd name="connsiteX26" fmla="*/ 692944 w 800100"/>
                <a:gd name="connsiteY26" fmla="*/ 176213 h 1033463"/>
                <a:gd name="connsiteX27" fmla="*/ 754856 w 800100"/>
                <a:gd name="connsiteY27" fmla="*/ 226219 h 1033463"/>
                <a:gd name="connsiteX28" fmla="*/ 776287 w 800100"/>
                <a:gd name="connsiteY28" fmla="*/ 250032 h 1033463"/>
                <a:gd name="connsiteX29" fmla="*/ 790575 w 800100"/>
                <a:gd name="connsiteY29" fmla="*/ 271463 h 1033463"/>
                <a:gd name="connsiteX30" fmla="*/ 797719 w 800100"/>
                <a:gd name="connsiteY30" fmla="*/ 292894 h 1033463"/>
                <a:gd name="connsiteX31" fmla="*/ 800100 w 800100"/>
                <a:gd name="connsiteY31" fmla="*/ 323850 h 1033463"/>
                <a:gd name="connsiteX32" fmla="*/ 790575 w 800100"/>
                <a:gd name="connsiteY32" fmla="*/ 342900 h 1033463"/>
                <a:gd name="connsiteX33" fmla="*/ 754856 w 800100"/>
                <a:gd name="connsiteY33" fmla="*/ 359569 h 1033463"/>
                <a:gd name="connsiteX34" fmla="*/ 711994 w 800100"/>
                <a:gd name="connsiteY34" fmla="*/ 371475 h 1033463"/>
                <a:gd name="connsiteX35" fmla="*/ 676275 w 800100"/>
                <a:gd name="connsiteY35" fmla="*/ 392907 h 1033463"/>
                <a:gd name="connsiteX36" fmla="*/ 621506 w 800100"/>
                <a:gd name="connsiteY36" fmla="*/ 440532 h 1033463"/>
                <a:gd name="connsiteX37" fmla="*/ 526256 w 800100"/>
                <a:gd name="connsiteY37" fmla="*/ 554832 h 1033463"/>
                <a:gd name="connsiteX38" fmla="*/ 354806 w 800100"/>
                <a:gd name="connsiteY38" fmla="*/ 728663 h 103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00100" h="1033463">
                  <a:moveTo>
                    <a:pt x="354806" y="728663"/>
                  </a:moveTo>
                  <a:lnTo>
                    <a:pt x="90487" y="1007269"/>
                  </a:lnTo>
                  <a:lnTo>
                    <a:pt x="0" y="1033463"/>
                  </a:lnTo>
                  <a:lnTo>
                    <a:pt x="83344" y="878682"/>
                  </a:lnTo>
                  <a:lnTo>
                    <a:pt x="211931" y="652463"/>
                  </a:lnTo>
                  <a:lnTo>
                    <a:pt x="311944" y="476250"/>
                  </a:lnTo>
                  <a:lnTo>
                    <a:pt x="342900" y="416719"/>
                  </a:lnTo>
                  <a:lnTo>
                    <a:pt x="366712" y="361950"/>
                  </a:lnTo>
                  <a:lnTo>
                    <a:pt x="381000" y="309563"/>
                  </a:lnTo>
                  <a:lnTo>
                    <a:pt x="388144" y="259557"/>
                  </a:lnTo>
                  <a:lnTo>
                    <a:pt x="390525" y="223838"/>
                  </a:lnTo>
                  <a:lnTo>
                    <a:pt x="390525" y="183357"/>
                  </a:lnTo>
                  <a:lnTo>
                    <a:pt x="383381" y="138113"/>
                  </a:lnTo>
                  <a:lnTo>
                    <a:pt x="371475" y="116682"/>
                  </a:lnTo>
                  <a:lnTo>
                    <a:pt x="347662" y="90488"/>
                  </a:lnTo>
                  <a:lnTo>
                    <a:pt x="311944" y="61913"/>
                  </a:lnTo>
                  <a:lnTo>
                    <a:pt x="292894" y="45244"/>
                  </a:lnTo>
                  <a:lnTo>
                    <a:pt x="288131" y="33338"/>
                  </a:lnTo>
                  <a:lnTo>
                    <a:pt x="288131" y="23813"/>
                  </a:lnTo>
                  <a:lnTo>
                    <a:pt x="295275" y="11907"/>
                  </a:lnTo>
                  <a:lnTo>
                    <a:pt x="319087" y="0"/>
                  </a:lnTo>
                  <a:lnTo>
                    <a:pt x="364331" y="0"/>
                  </a:lnTo>
                  <a:lnTo>
                    <a:pt x="421481" y="9525"/>
                  </a:lnTo>
                  <a:lnTo>
                    <a:pt x="471487" y="28575"/>
                  </a:lnTo>
                  <a:lnTo>
                    <a:pt x="542925" y="61913"/>
                  </a:lnTo>
                  <a:lnTo>
                    <a:pt x="619125" y="119063"/>
                  </a:lnTo>
                  <a:lnTo>
                    <a:pt x="692944" y="176213"/>
                  </a:lnTo>
                  <a:lnTo>
                    <a:pt x="754856" y="226219"/>
                  </a:lnTo>
                  <a:lnTo>
                    <a:pt x="776287" y="250032"/>
                  </a:lnTo>
                  <a:lnTo>
                    <a:pt x="790575" y="271463"/>
                  </a:lnTo>
                  <a:lnTo>
                    <a:pt x="797719" y="292894"/>
                  </a:lnTo>
                  <a:lnTo>
                    <a:pt x="800100" y="323850"/>
                  </a:lnTo>
                  <a:lnTo>
                    <a:pt x="790575" y="342900"/>
                  </a:lnTo>
                  <a:lnTo>
                    <a:pt x="754856" y="359569"/>
                  </a:lnTo>
                  <a:lnTo>
                    <a:pt x="711994" y="371475"/>
                  </a:lnTo>
                  <a:lnTo>
                    <a:pt x="676275" y="392907"/>
                  </a:lnTo>
                  <a:lnTo>
                    <a:pt x="621506" y="440532"/>
                  </a:lnTo>
                  <a:lnTo>
                    <a:pt x="526256" y="554832"/>
                  </a:lnTo>
                  <a:lnTo>
                    <a:pt x="354806" y="728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7">
              <a:extLst>
                <a:ext uri="{FF2B5EF4-FFF2-40B4-BE49-F238E27FC236}">
                  <a16:creationId xmlns:a16="http://schemas.microsoft.com/office/drawing/2014/main" id="{950CD97F-B189-4450-81ED-FDDFDB300F4F}"/>
                </a:ext>
              </a:extLst>
            </p:cNvPr>
            <p:cNvSpPr/>
            <p:nvPr/>
          </p:nvSpPr>
          <p:spPr>
            <a:xfrm>
              <a:off x="4848225" y="2743201"/>
              <a:ext cx="419100" cy="608013"/>
            </a:xfrm>
            <a:custGeom>
              <a:avLst/>
              <a:gdLst>
                <a:gd name="connsiteX0" fmla="*/ 183356 w 419100"/>
                <a:gd name="connsiteY0" fmla="*/ 402431 h 607219"/>
                <a:gd name="connsiteX1" fmla="*/ 135731 w 419100"/>
                <a:gd name="connsiteY1" fmla="*/ 278606 h 607219"/>
                <a:gd name="connsiteX2" fmla="*/ 97631 w 419100"/>
                <a:gd name="connsiteY2" fmla="*/ 197644 h 607219"/>
                <a:gd name="connsiteX3" fmla="*/ 54769 w 419100"/>
                <a:gd name="connsiteY3" fmla="*/ 126206 h 607219"/>
                <a:gd name="connsiteX4" fmla="*/ 14288 w 419100"/>
                <a:gd name="connsiteY4" fmla="*/ 71438 h 607219"/>
                <a:gd name="connsiteX5" fmla="*/ 2381 w 419100"/>
                <a:gd name="connsiteY5" fmla="*/ 47625 h 607219"/>
                <a:gd name="connsiteX6" fmla="*/ 0 w 419100"/>
                <a:gd name="connsiteY6" fmla="*/ 33338 h 607219"/>
                <a:gd name="connsiteX7" fmla="*/ 0 w 419100"/>
                <a:gd name="connsiteY7" fmla="*/ 19050 h 607219"/>
                <a:gd name="connsiteX8" fmla="*/ 7144 w 419100"/>
                <a:gd name="connsiteY8" fmla="*/ 4763 h 607219"/>
                <a:gd name="connsiteX9" fmla="*/ 23813 w 419100"/>
                <a:gd name="connsiteY9" fmla="*/ 0 h 607219"/>
                <a:gd name="connsiteX10" fmla="*/ 59531 w 419100"/>
                <a:gd name="connsiteY10" fmla="*/ 14288 h 607219"/>
                <a:gd name="connsiteX11" fmla="*/ 121444 w 419100"/>
                <a:gd name="connsiteY11" fmla="*/ 52388 h 607219"/>
                <a:gd name="connsiteX12" fmla="*/ 176213 w 419100"/>
                <a:gd name="connsiteY12" fmla="*/ 88106 h 607219"/>
                <a:gd name="connsiteX13" fmla="*/ 230981 w 419100"/>
                <a:gd name="connsiteY13" fmla="*/ 135731 h 607219"/>
                <a:gd name="connsiteX14" fmla="*/ 283369 w 419100"/>
                <a:gd name="connsiteY14" fmla="*/ 188119 h 607219"/>
                <a:gd name="connsiteX15" fmla="*/ 333375 w 419100"/>
                <a:gd name="connsiteY15" fmla="*/ 257175 h 607219"/>
                <a:gd name="connsiteX16" fmla="*/ 369094 w 419100"/>
                <a:gd name="connsiteY16" fmla="*/ 323850 h 607219"/>
                <a:gd name="connsiteX17" fmla="*/ 392906 w 419100"/>
                <a:gd name="connsiteY17" fmla="*/ 378619 h 607219"/>
                <a:gd name="connsiteX18" fmla="*/ 409575 w 419100"/>
                <a:gd name="connsiteY18" fmla="*/ 426244 h 607219"/>
                <a:gd name="connsiteX19" fmla="*/ 419100 w 419100"/>
                <a:gd name="connsiteY19" fmla="*/ 469106 h 607219"/>
                <a:gd name="connsiteX20" fmla="*/ 419100 w 419100"/>
                <a:gd name="connsiteY20" fmla="*/ 511969 h 607219"/>
                <a:gd name="connsiteX21" fmla="*/ 411956 w 419100"/>
                <a:gd name="connsiteY21" fmla="*/ 552450 h 607219"/>
                <a:gd name="connsiteX22" fmla="*/ 402431 w 419100"/>
                <a:gd name="connsiteY22" fmla="*/ 576263 h 607219"/>
                <a:gd name="connsiteX23" fmla="*/ 385763 w 419100"/>
                <a:gd name="connsiteY23" fmla="*/ 590550 h 607219"/>
                <a:gd name="connsiteX24" fmla="*/ 354806 w 419100"/>
                <a:gd name="connsiteY24" fmla="*/ 604838 h 607219"/>
                <a:gd name="connsiteX25" fmla="*/ 330994 w 419100"/>
                <a:gd name="connsiteY25" fmla="*/ 607219 h 607219"/>
                <a:gd name="connsiteX26" fmla="*/ 307181 w 419100"/>
                <a:gd name="connsiteY26" fmla="*/ 607219 h 607219"/>
                <a:gd name="connsiteX27" fmla="*/ 283369 w 419100"/>
                <a:gd name="connsiteY27" fmla="*/ 595313 h 607219"/>
                <a:gd name="connsiteX28" fmla="*/ 254794 w 419100"/>
                <a:gd name="connsiteY28" fmla="*/ 571500 h 607219"/>
                <a:gd name="connsiteX29" fmla="*/ 233363 w 419100"/>
                <a:gd name="connsiteY29" fmla="*/ 547688 h 607219"/>
                <a:gd name="connsiteX30" fmla="*/ 214313 w 419100"/>
                <a:gd name="connsiteY30" fmla="*/ 511969 h 607219"/>
                <a:gd name="connsiteX31" fmla="*/ 183356 w 419100"/>
                <a:gd name="connsiteY31" fmla="*/ 402431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19100" h="607219">
                  <a:moveTo>
                    <a:pt x="183356" y="402431"/>
                  </a:moveTo>
                  <a:lnTo>
                    <a:pt x="135731" y="278606"/>
                  </a:lnTo>
                  <a:lnTo>
                    <a:pt x="97631" y="197644"/>
                  </a:lnTo>
                  <a:lnTo>
                    <a:pt x="54769" y="126206"/>
                  </a:lnTo>
                  <a:lnTo>
                    <a:pt x="14288" y="71438"/>
                  </a:lnTo>
                  <a:lnTo>
                    <a:pt x="2381" y="47625"/>
                  </a:lnTo>
                  <a:lnTo>
                    <a:pt x="0" y="33338"/>
                  </a:lnTo>
                  <a:lnTo>
                    <a:pt x="0" y="19050"/>
                  </a:lnTo>
                  <a:lnTo>
                    <a:pt x="7144" y="4763"/>
                  </a:lnTo>
                  <a:lnTo>
                    <a:pt x="23813" y="0"/>
                  </a:lnTo>
                  <a:lnTo>
                    <a:pt x="59531" y="14288"/>
                  </a:lnTo>
                  <a:lnTo>
                    <a:pt x="121444" y="52388"/>
                  </a:lnTo>
                  <a:lnTo>
                    <a:pt x="176213" y="88106"/>
                  </a:lnTo>
                  <a:lnTo>
                    <a:pt x="230981" y="135731"/>
                  </a:lnTo>
                  <a:lnTo>
                    <a:pt x="283369" y="188119"/>
                  </a:lnTo>
                  <a:lnTo>
                    <a:pt x="333375" y="257175"/>
                  </a:lnTo>
                  <a:lnTo>
                    <a:pt x="369094" y="323850"/>
                  </a:lnTo>
                  <a:lnTo>
                    <a:pt x="392906" y="378619"/>
                  </a:lnTo>
                  <a:lnTo>
                    <a:pt x="409575" y="426244"/>
                  </a:lnTo>
                  <a:lnTo>
                    <a:pt x="419100" y="469106"/>
                  </a:lnTo>
                  <a:lnTo>
                    <a:pt x="419100" y="511969"/>
                  </a:lnTo>
                  <a:lnTo>
                    <a:pt x="411956" y="552450"/>
                  </a:lnTo>
                  <a:lnTo>
                    <a:pt x="402431" y="576263"/>
                  </a:lnTo>
                  <a:lnTo>
                    <a:pt x="385763" y="590550"/>
                  </a:lnTo>
                  <a:lnTo>
                    <a:pt x="354806" y="604838"/>
                  </a:lnTo>
                  <a:lnTo>
                    <a:pt x="330994" y="607219"/>
                  </a:lnTo>
                  <a:lnTo>
                    <a:pt x="307181" y="607219"/>
                  </a:lnTo>
                  <a:lnTo>
                    <a:pt x="283369" y="595313"/>
                  </a:lnTo>
                  <a:lnTo>
                    <a:pt x="254794" y="571500"/>
                  </a:lnTo>
                  <a:lnTo>
                    <a:pt x="233363" y="547688"/>
                  </a:lnTo>
                  <a:lnTo>
                    <a:pt x="214313" y="511969"/>
                  </a:lnTo>
                  <a:lnTo>
                    <a:pt x="183356" y="4024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9">
              <a:extLst>
                <a:ext uri="{FF2B5EF4-FFF2-40B4-BE49-F238E27FC236}">
                  <a16:creationId xmlns:a16="http://schemas.microsoft.com/office/drawing/2014/main" id="{4E25962F-15FA-4DAD-B2BE-8CCAE3FC8532}"/>
                </a:ext>
              </a:extLst>
            </p:cNvPr>
            <p:cNvSpPr/>
            <p:nvPr/>
          </p:nvSpPr>
          <p:spPr>
            <a:xfrm>
              <a:off x="4875213" y="4021139"/>
              <a:ext cx="330200" cy="1057275"/>
            </a:xfrm>
            <a:custGeom>
              <a:avLst/>
              <a:gdLst>
                <a:gd name="connsiteX0" fmla="*/ 80962 w 330994"/>
                <a:gd name="connsiteY0" fmla="*/ 581025 h 1057275"/>
                <a:gd name="connsiteX1" fmla="*/ 97631 w 330994"/>
                <a:gd name="connsiteY1" fmla="*/ 354807 h 1057275"/>
                <a:gd name="connsiteX2" fmla="*/ 97631 w 330994"/>
                <a:gd name="connsiteY2" fmla="*/ 261938 h 1057275"/>
                <a:gd name="connsiteX3" fmla="*/ 88106 w 330994"/>
                <a:gd name="connsiteY3" fmla="*/ 202407 h 1057275"/>
                <a:gd name="connsiteX4" fmla="*/ 71437 w 330994"/>
                <a:gd name="connsiteY4" fmla="*/ 147638 h 1057275"/>
                <a:gd name="connsiteX5" fmla="*/ 30956 w 330994"/>
                <a:gd name="connsiteY5" fmla="*/ 80963 h 1057275"/>
                <a:gd name="connsiteX6" fmla="*/ 7144 w 330994"/>
                <a:gd name="connsiteY6" fmla="*/ 47625 h 1057275"/>
                <a:gd name="connsiteX7" fmla="*/ 0 w 330994"/>
                <a:gd name="connsiteY7" fmla="*/ 23813 h 1057275"/>
                <a:gd name="connsiteX8" fmla="*/ 7144 w 330994"/>
                <a:gd name="connsiteY8" fmla="*/ 7144 h 1057275"/>
                <a:gd name="connsiteX9" fmla="*/ 26194 w 330994"/>
                <a:gd name="connsiteY9" fmla="*/ 0 h 1057275"/>
                <a:gd name="connsiteX10" fmla="*/ 66675 w 330994"/>
                <a:gd name="connsiteY10" fmla="*/ 9525 h 1057275"/>
                <a:gd name="connsiteX11" fmla="*/ 166687 w 330994"/>
                <a:gd name="connsiteY11" fmla="*/ 42863 h 1057275"/>
                <a:gd name="connsiteX12" fmla="*/ 221456 w 330994"/>
                <a:gd name="connsiteY12" fmla="*/ 66675 h 1057275"/>
                <a:gd name="connsiteX13" fmla="*/ 278606 w 330994"/>
                <a:gd name="connsiteY13" fmla="*/ 102394 h 1057275"/>
                <a:gd name="connsiteX14" fmla="*/ 302419 w 330994"/>
                <a:gd name="connsiteY14" fmla="*/ 119063 h 1057275"/>
                <a:gd name="connsiteX15" fmla="*/ 316706 w 330994"/>
                <a:gd name="connsiteY15" fmla="*/ 133350 h 1057275"/>
                <a:gd name="connsiteX16" fmla="*/ 328612 w 330994"/>
                <a:gd name="connsiteY16" fmla="*/ 157163 h 1057275"/>
                <a:gd name="connsiteX17" fmla="*/ 330994 w 330994"/>
                <a:gd name="connsiteY17" fmla="*/ 180975 h 1057275"/>
                <a:gd name="connsiteX18" fmla="*/ 326231 w 330994"/>
                <a:gd name="connsiteY18" fmla="*/ 197644 h 1057275"/>
                <a:gd name="connsiteX19" fmla="*/ 307181 w 330994"/>
                <a:gd name="connsiteY19" fmla="*/ 228600 h 1057275"/>
                <a:gd name="connsiteX20" fmla="*/ 288131 w 330994"/>
                <a:gd name="connsiteY20" fmla="*/ 264319 h 1057275"/>
                <a:gd name="connsiteX21" fmla="*/ 276225 w 330994"/>
                <a:gd name="connsiteY21" fmla="*/ 304800 h 1057275"/>
                <a:gd name="connsiteX22" fmla="*/ 273844 w 330994"/>
                <a:gd name="connsiteY22" fmla="*/ 359569 h 1057275"/>
                <a:gd name="connsiteX23" fmla="*/ 276225 w 330994"/>
                <a:gd name="connsiteY23" fmla="*/ 611982 h 1057275"/>
                <a:gd name="connsiteX24" fmla="*/ 276225 w 330994"/>
                <a:gd name="connsiteY24" fmla="*/ 878682 h 1057275"/>
                <a:gd name="connsiteX25" fmla="*/ 271462 w 330994"/>
                <a:gd name="connsiteY25" fmla="*/ 952500 h 1057275"/>
                <a:gd name="connsiteX26" fmla="*/ 259556 w 330994"/>
                <a:gd name="connsiteY26" fmla="*/ 992982 h 1057275"/>
                <a:gd name="connsiteX27" fmla="*/ 240506 w 330994"/>
                <a:gd name="connsiteY27" fmla="*/ 1031082 h 1057275"/>
                <a:gd name="connsiteX28" fmla="*/ 221456 w 330994"/>
                <a:gd name="connsiteY28" fmla="*/ 1052513 h 1057275"/>
                <a:gd name="connsiteX29" fmla="*/ 200025 w 330994"/>
                <a:gd name="connsiteY29" fmla="*/ 1057275 h 1057275"/>
                <a:gd name="connsiteX30" fmla="*/ 173831 w 330994"/>
                <a:gd name="connsiteY30" fmla="*/ 1054894 h 1057275"/>
                <a:gd name="connsiteX31" fmla="*/ 152400 w 330994"/>
                <a:gd name="connsiteY31" fmla="*/ 1045369 h 1057275"/>
                <a:gd name="connsiteX32" fmla="*/ 126206 w 330994"/>
                <a:gd name="connsiteY32" fmla="*/ 1012032 h 1057275"/>
                <a:gd name="connsiteX33" fmla="*/ 102394 w 330994"/>
                <a:gd name="connsiteY33" fmla="*/ 962025 h 1057275"/>
                <a:gd name="connsiteX34" fmla="*/ 71437 w 330994"/>
                <a:gd name="connsiteY34" fmla="*/ 873919 h 1057275"/>
                <a:gd name="connsiteX35" fmla="*/ 52387 w 330994"/>
                <a:gd name="connsiteY35" fmla="*/ 809625 h 1057275"/>
                <a:gd name="connsiteX36" fmla="*/ 57150 w 330994"/>
                <a:gd name="connsiteY36" fmla="*/ 776288 h 1057275"/>
                <a:gd name="connsiteX37" fmla="*/ 80962 w 330994"/>
                <a:gd name="connsiteY37" fmla="*/ 581025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30994" h="1057275">
                  <a:moveTo>
                    <a:pt x="80962" y="581025"/>
                  </a:moveTo>
                  <a:lnTo>
                    <a:pt x="97631" y="354807"/>
                  </a:lnTo>
                  <a:lnTo>
                    <a:pt x="97631" y="261938"/>
                  </a:lnTo>
                  <a:lnTo>
                    <a:pt x="88106" y="202407"/>
                  </a:lnTo>
                  <a:lnTo>
                    <a:pt x="71437" y="147638"/>
                  </a:lnTo>
                  <a:lnTo>
                    <a:pt x="30956" y="80963"/>
                  </a:lnTo>
                  <a:lnTo>
                    <a:pt x="7144" y="47625"/>
                  </a:lnTo>
                  <a:lnTo>
                    <a:pt x="0" y="23813"/>
                  </a:lnTo>
                  <a:lnTo>
                    <a:pt x="7144" y="7144"/>
                  </a:lnTo>
                  <a:lnTo>
                    <a:pt x="26194" y="0"/>
                  </a:lnTo>
                  <a:lnTo>
                    <a:pt x="66675" y="9525"/>
                  </a:lnTo>
                  <a:lnTo>
                    <a:pt x="166687" y="42863"/>
                  </a:lnTo>
                  <a:lnTo>
                    <a:pt x="221456" y="66675"/>
                  </a:lnTo>
                  <a:lnTo>
                    <a:pt x="278606" y="102394"/>
                  </a:lnTo>
                  <a:lnTo>
                    <a:pt x="302419" y="119063"/>
                  </a:lnTo>
                  <a:lnTo>
                    <a:pt x="316706" y="133350"/>
                  </a:lnTo>
                  <a:lnTo>
                    <a:pt x="328612" y="157163"/>
                  </a:lnTo>
                  <a:lnTo>
                    <a:pt x="330994" y="180975"/>
                  </a:lnTo>
                  <a:lnTo>
                    <a:pt x="326231" y="197644"/>
                  </a:lnTo>
                  <a:lnTo>
                    <a:pt x="307181" y="228600"/>
                  </a:lnTo>
                  <a:lnTo>
                    <a:pt x="288131" y="264319"/>
                  </a:lnTo>
                  <a:lnTo>
                    <a:pt x="276225" y="304800"/>
                  </a:lnTo>
                  <a:cubicBezTo>
                    <a:pt x="275431" y="323056"/>
                    <a:pt x="274638" y="341313"/>
                    <a:pt x="273844" y="359569"/>
                  </a:cubicBezTo>
                  <a:cubicBezTo>
                    <a:pt x="274638" y="443707"/>
                    <a:pt x="277019" y="516732"/>
                    <a:pt x="276225" y="611982"/>
                  </a:cubicBezTo>
                  <a:lnTo>
                    <a:pt x="276225" y="878682"/>
                  </a:lnTo>
                  <a:lnTo>
                    <a:pt x="271462" y="952500"/>
                  </a:lnTo>
                  <a:lnTo>
                    <a:pt x="259556" y="992982"/>
                  </a:lnTo>
                  <a:lnTo>
                    <a:pt x="240506" y="1031082"/>
                  </a:lnTo>
                  <a:lnTo>
                    <a:pt x="221456" y="1052513"/>
                  </a:lnTo>
                  <a:lnTo>
                    <a:pt x="200025" y="1057275"/>
                  </a:lnTo>
                  <a:lnTo>
                    <a:pt x="173831" y="1054894"/>
                  </a:lnTo>
                  <a:lnTo>
                    <a:pt x="152400" y="1045369"/>
                  </a:lnTo>
                  <a:lnTo>
                    <a:pt x="126206" y="1012032"/>
                  </a:lnTo>
                  <a:lnTo>
                    <a:pt x="102394" y="962025"/>
                  </a:lnTo>
                  <a:lnTo>
                    <a:pt x="71437" y="873919"/>
                  </a:lnTo>
                  <a:lnTo>
                    <a:pt x="52387" y="809625"/>
                  </a:lnTo>
                  <a:lnTo>
                    <a:pt x="57150" y="776288"/>
                  </a:lnTo>
                  <a:lnTo>
                    <a:pt x="80962" y="5810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0">
              <a:extLst>
                <a:ext uri="{FF2B5EF4-FFF2-40B4-BE49-F238E27FC236}">
                  <a16:creationId xmlns:a16="http://schemas.microsoft.com/office/drawing/2014/main" id="{8A9DE4A6-A5D6-49DF-8CAC-381A5D46B409}"/>
                </a:ext>
              </a:extLst>
            </p:cNvPr>
            <p:cNvSpPr/>
            <p:nvPr/>
          </p:nvSpPr>
          <p:spPr>
            <a:xfrm>
              <a:off x="6753225" y="1595438"/>
              <a:ext cx="527050" cy="938212"/>
            </a:xfrm>
            <a:custGeom>
              <a:avLst/>
              <a:gdLst>
                <a:gd name="connsiteX0" fmla="*/ 252413 w 526256"/>
                <a:gd name="connsiteY0" fmla="*/ 619125 h 938212"/>
                <a:gd name="connsiteX1" fmla="*/ 250031 w 526256"/>
                <a:gd name="connsiteY1" fmla="*/ 421481 h 938212"/>
                <a:gd name="connsiteX2" fmla="*/ 247650 w 526256"/>
                <a:gd name="connsiteY2" fmla="*/ 338137 h 938212"/>
                <a:gd name="connsiteX3" fmla="*/ 235744 w 526256"/>
                <a:gd name="connsiteY3" fmla="*/ 295275 h 938212"/>
                <a:gd name="connsiteX4" fmla="*/ 216694 w 526256"/>
                <a:gd name="connsiteY4" fmla="*/ 247650 h 938212"/>
                <a:gd name="connsiteX5" fmla="*/ 197644 w 526256"/>
                <a:gd name="connsiteY5" fmla="*/ 219075 h 938212"/>
                <a:gd name="connsiteX6" fmla="*/ 166688 w 526256"/>
                <a:gd name="connsiteY6" fmla="*/ 180975 h 938212"/>
                <a:gd name="connsiteX7" fmla="*/ 138113 w 526256"/>
                <a:gd name="connsiteY7" fmla="*/ 154781 h 938212"/>
                <a:gd name="connsiteX8" fmla="*/ 104775 w 526256"/>
                <a:gd name="connsiteY8" fmla="*/ 126206 h 938212"/>
                <a:gd name="connsiteX9" fmla="*/ 54769 w 526256"/>
                <a:gd name="connsiteY9" fmla="*/ 95250 h 938212"/>
                <a:gd name="connsiteX10" fmla="*/ 26194 w 526256"/>
                <a:gd name="connsiteY10" fmla="*/ 73818 h 938212"/>
                <a:gd name="connsiteX11" fmla="*/ 7144 w 526256"/>
                <a:gd name="connsiteY11" fmla="*/ 52387 h 938212"/>
                <a:gd name="connsiteX12" fmla="*/ 0 w 526256"/>
                <a:gd name="connsiteY12" fmla="*/ 35718 h 938212"/>
                <a:gd name="connsiteX13" fmla="*/ 0 w 526256"/>
                <a:gd name="connsiteY13" fmla="*/ 21431 h 938212"/>
                <a:gd name="connsiteX14" fmla="*/ 4763 w 526256"/>
                <a:gd name="connsiteY14" fmla="*/ 9525 h 938212"/>
                <a:gd name="connsiteX15" fmla="*/ 23813 w 526256"/>
                <a:gd name="connsiteY15" fmla="*/ 0 h 938212"/>
                <a:gd name="connsiteX16" fmla="*/ 52388 w 526256"/>
                <a:gd name="connsiteY16" fmla="*/ 0 h 938212"/>
                <a:gd name="connsiteX17" fmla="*/ 100013 w 526256"/>
                <a:gd name="connsiteY17" fmla="*/ 7143 h 938212"/>
                <a:gd name="connsiteX18" fmla="*/ 185738 w 526256"/>
                <a:gd name="connsiteY18" fmla="*/ 30956 h 938212"/>
                <a:gd name="connsiteX19" fmla="*/ 276225 w 526256"/>
                <a:gd name="connsiteY19" fmla="*/ 59531 h 938212"/>
                <a:gd name="connsiteX20" fmla="*/ 342900 w 526256"/>
                <a:gd name="connsiteY20" fmla="*/ 88106 h 938212"/>
                <a:gd name="connsiteX21" fmla="*/ 400050 w 526256"/>
                <a:gd name="connsiteY21" fmla="*/ 116681 h 938212"/>
                <a:gd name="connsiteX22" fmla="*/ 440531 w 526256"/>
                <a:gd name="connsiteY22" fmla="*/ 142875 h 938212"/>
                <a:gd name="connsiteX23" fmla="*/ 481013 w 526256"/>
                <a:gd name="connsiteY23" fmla="*/ 171450 h 938212"/>
                <a:gd name="connsiteX24" fmla="*/ 500063 w 526256"/>
                <a:gd name="connsiteY24" fmla="*/ 195262 h 938212"/>
                <a:gd name="connsiteX25" fmla="*/ 516731 w 526256"/>
                <a:gd name="connsiteY25" fmla="*/ 219075 h 938212"/>
                <a:gd name="connsiteX26" fmla="*/ 526256 w 526256"/>
                <a:gd name="connsiteY26" fmla="*/ 254793 h 938212"/>
                <a:gd name="connsiteX27" fmla="*/ 523875 w 526256"/>
                <a:gd name="connsiteY27" fmla="*/ 295275 h 938212"/>
                <a:gd name="connsiteX28" fmla="*/ 507206 w 526256"/>
                <a:gd name="connsiteY28" fmla="*/ 335756 h 938212"/>
                <a:gd name="connsiteX29" fmla="*/ 485775 w 526256"/>
                <a:gd name="connsiteY29" fmla="*/ 404812 h 938212"/>
                <a:gd name="connsiteX30" fmla="*/ 471488 w 526256"/>
                <a:gd name="connsiteY30" fmla="*/ 452437 h 938212"/>
                <a:gd name="connsiteX31" fmla="*/ 457200 w 526256"/>
                <a:gd name="connsiteY31" fmla="*/ 523875 h 938212"/>
                <a:gd name="connsiteX32" fmla="*/ 450056 w 526256"/>
                <a:gd name="connsiteY32" fmla="*/ 597693 h 938212"/>
                <a:gd name="connsiteX33" fmla="*/ 450056 w 526256"/>
                <a:gd name="connsiteY33" fmla="*/ 676275 h 938212"/>
                <a:gd name="connsiteX34" fmla="*/ 450056 w 526256"/>
                <a:gd name="connsiteY34" fmla="*/ 897731 h 938212"/>
                <a:gd name="connsiteX35" fmla="*/ 250031 w 526256"/>
                <a:gd name="connsiteY35" fmla="*/ 938212 h 938212"/>
                <a:gd name="connsiteX36" fmla="*/ 252413 w 526256"/>
                <a:gd name="connsiteY36" fmla="*/ 619125 h 93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26256" h="938212">
                  <a:moveTo>
                    <a:pt x="252413" y="619125"/>
                  </a:moveTo>
                  <a:lnTo>
                    <a:pt x="250031" y="421481"/>
                  </a:lnTo>
                  <a:cubicBezTo>
                    <a:pt x="249237" y="393700"/>
                    <a:pt x="248444" y="365918"/>
                    <a:pt x="247650" y="338137"/>
                  </a:cubicBezTo>
                  <a:lnTo>
                    <a:pt x="235744" y="295275"/>
                  </a:lnTo>
                  <a:lnTo>
                    <a:pt x="216694" y="247650"/>
                  </a:lnTo>
                  <a:lnTo>
                    <a:pt x="197644" y="219075"/>
                  </a:lnTo>
                  <a:lnTo>
                    <a:pt x="166688" y="180975"/>
                  </a:lnTo>
                  <a:lnTo>
                    <a:pt x="138113" y="154781"/>
                  </a:lnTo>
                  <a:lnTo>
                    <a:pt x="104775" y="126206"/>
                  </a:lnTo>
                  <a:lnTo>
                    <a:pt x="54769" y="95250"/>
                  </a:lnTo>
                  <a:lnTo>
                    <a:pt x="26194" y="73818"/>
                  </a:lnTo>
                  <a:lnTo>
                    <a:pt x="7144" y="52387"/>
                  </a:lnTo>
                  <a:lnTo>
                    <a:pt x="0" y="35718"/>
                  </a:lnTo>
                  <a:lnTo>
                    <a:pt x="0" y="21431"/>
                  </a:lnTo>
                  <a:lnTo>
                    <a:pt x="4763" y="9525"/>
                  </a:lnTo>
                  <a:lnTo>
                    <a:pt x="23813" y="0"/>
                  </a:lnTo>
                  <a:lnTo>
                    <a:pt x="52388" y="0"/>
                  </a:lnTo>
                  <a:lnTo>
                    <a:pt x="100013" y="7143"/>
                  </a:lnTo>
                  <a:lnTo>
                    <a:pt x="185738" y="30956"/>
                  </a:lnTo>
                  <a:lnTo>
                    <a:pt x="276225" y="59531"/>
                  </a:lnTo>
                  <a:lnTo>
                    <a:pt x="342900" y="88106"/>
                  </a:lnTo>
                  <a:lnTo>
                    <a:pt x="400050" y="116681"/>
                  </a:lnTo>
                  <a:lnTo>
                    <a:pt x="440531" y="142875"/>
                  </a:lnTo>
                  <a:lnTo>
                    <a:pt x="481013" y="171450"/>
                  </a:lnTo>
                  <a:lnTo>
                    <a:pt x="500063" y="195262"/>
                  </a:lnTo>
                  <a:lnTo>
                    <a:pt x="516731" y="219075"/>
                  </a:lnTo>
                  <a:lnTo>
                    <a:pt x="526256" y="254793"/>
                  </a:lnTo>
                  <a:lnTo>
                    <a:pt x="523875" y="295275"/>
                  </a:lnTo>
                  <a:lnTo>
                    <a:pt x="507206" y="335756"/>
                  </a:lnTo>
                  <a:lnTo>
                    <a:pt x="485775" y="404812"/>
                  </a:lnTo>
                  <a:lnTo>
                    <a:pt x="471488" y="452437"/>
                  </a:lnTo>
                  <a:lnTo>
                    <a:pt x="457200" y="523875"/>
                  </a:lnTo>
                  <a:lnTo>
                    <a:pt x="450056" y="597693"/>
                  </a:lnTo>
                  <a:lnTo>
                    <a:pt x="450056" y="676275"/>
                  </a:lnTo>
                  <a:lnTo>
                    <a:pt x="450056" y="897731"/>
                  </a:lnTo>
                  <a:lnTo>
                    <a:pt x="250031" y="938212"/>
                  </a:lnTo>
                  <a:lnTo>
                    <a:pt x="252413" y="619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9">
              <a:extLst>
                <a:ext uri="{FF2B5EF4-FFF2-40B4-BE49-F238E27FC236}">
                  <a16:creationId xmlns:a16="http://schemas.microsoft.com/office/drawing/2014/main" id="{E8E32917-98C8-4C6C-98DE-E87E421E2564}"/>
                </a:ext>
              </a:extLst>
            </p:cNvPr>
            <p:cNvSpPr/>
            <p:nvPr/>
          </p:nvSpPr>
          <p:spPr>
            <a:xfrm rot="16200000">
              <a:off x="5152233" y="4007645"/>
              <a:ext cx="2478087" cy="917575"/>
            </a:xfrm>
            <a:custGeom>
              <a:avLst/>
              <a:gdLst>
                <a:gd name="connsiteX0" fmla="*/ 1366837 w 2478881"/>
                <a:gd name="connsiteY0" fmla="*/ 821531 h 916781"/>
                <a:gd name="connsiteX1" fmla="*/ 1154906 w 2478881"/>
                <a:gd name="connsiteY1" fmla="*/ 769144 h 916781"/>
                <a:gd name="connsiteX2" fmla="*/ 1033462 w 2478881"/>
                <a:gd name="connsiteY2" fmla="*/ 735806 h 916781"/>
                <a:gd name="connsiteX3" fmla="*/ 890587 w 2478881"/>
                <a:gd name="connsiteY3" fmla="*/ 688181 h 916781"/>
                <a:gd name="connsiteX4" fmla="*/ 792956 w 2478881"/>
                <a:gd name="connsiteY4" fmla="*/ 645319 h 916781"/>
                <a:gd name="connsiteX5" fmla="*/ 685800 w 2478881"/>
                <a:gd name="connsiteY5" fmla="*/ 590550 h 916781"/>
                <a:gd name="connsiteX6" fmla="*/ 581025 w 2478881"/>
                <a:gd name="connsiteY6" fmla="*/ 528638 h 916781"/>
                <a:gd name="connsiteX7" fmla="*/ 457200 w 2478881"/>
                <a:gd name="connsiteY7" fmla="*/ 447675 h 916781"/>
                <a:gd name="connsiteX8" fmla="*/ 378618 w 2478881"/>
                <a:gd name="connsiteY8" fmla="*/ 392906 h 916781"/>
                <a:gd name="connsiteX9" fmla="*/ 252412 w 2478881"/>
                <a:gd name="connsiteY9" fmla="*/ 292894 h 916781"/>
                <a:gd name="connsiteX10" fmla="*/ 88106 w 2478881"/>
                <a:gd name="connsiteY10" fmla="*/ 140494 h 916781"/>
                <a:gd name="connsiteX11" fmla="*/ 16668 w 2478881"/>
                <a:gd name="connsiteY11" fmla="*/ 71438 h 916781"/>
                <a:gd name="connsiteX12" fmla="*/ 2381 w 2478881"/>
                <a:gd name="connsiteY12" fmla="*/ 42863 h 916781"/>
                <a:gd name="connsiteX13" fmla="*/ 0 w 2478881"/>
                <a:gd name="connsiteY13" fmla="*/ 21431 h 916781"/>
                <a:gd name="connsiteX14" fmla="*/ 0 w 2478881"/>
                <a:gd name="connsiteY14" fmla="*/ 11906 h 916781"/>
                <a:gd name="connsiteX15" fmla="*/ 9525 w 2478881"/>
                <a:gd name="connsiteY15" fmla="*/ 2381 h 916781"/>
                <a:gd name="connsiteX16" fmla="*/ 23812 w 2478881"/>
                <a:gd name="connsiteY16" fmla="*/ 0 h 916781"/>
                <a:gd name="connsiteX17" fmla="*/ 57150 w 2478881"/>
                <a:gd name="connsiteY17" fmla="*/ 16669 h 916781"/>
                <a:gd name="connsiteX18" fmla="*/ 264318 w 2478881"/>
                <a:gd name="connsiteY18" fmla="*/ 161925 h 916781"/>
                <a:gd name="connsiteX19" fmla="*/ 459581 w 2478881"/>
                <a:gd name="connsiteY19" fmla="*/ 283369 h 916781"/>
                <a:gd name="connsiteX20" fmla="*/ 585787 w 2478881"/>
                <a:gd name="connsiteY20" fmla="*/ 350044 h 916781"/>
                <a:gd name="connsiteX21" fmla="*/ 721518 w 2478881"/>
                <a:gd name="connsiteY21" fmla="*/ 419100 h 916781"/>
                <a:gd name="connsiteX22" fmla="*/ 933450 w 2478881"/>
                <a:gd name="connsiteY22" fmla="*/ 507206 h 916781"/>
                <a:gd name="connsiteX23" fmla="*/ 1059656 w 2478881"/>
                <a:gd name="connsiteY23" fmla="*/ 545306 h 916781"/>
                <a:gd name="connsiteX24" fmla="*/ 1243012 w 2478881"/>
                <a:gd name="connsiteY24" fmla="*/ 585788 h 916781"/>
                <a:gd name="connsiteX25" fmla="*/ 1407318 w 2478881"/>
                <a:gd name="connsiteY25" fmla="*/ 616744 h 916781"/>
                <a:gd name="connsiteX26" fmla="*/ 1640681 w 2478881"/>
                <a:gd name="connsiteY26" fmla="*/ 647700 h 916781"/>
                <a:gd name="connsiteX27" fmla="*/ 1866900 w 2478881"/>
                <a:gd name="connsiteY27" fmla="*/ 664369 h 916781"/>
                <a:gd name="connsiteX28" fmla="*/ 2031206 w 2478881"/>
                <a:gd name="connsiteY28" fmla="*/ 669131 h 916781"/>
                <a:gd name="connsiteX29" fmla="*/ 2119312 w 2478881"/>
                <a:gd name="connsiteY29" fmla="*/ 664369 h 916781"/>
                <a:gd name="connsiteX30" fmla="*/ 2176462 w 2478881"/>
                <a:gd name="connsiteY30" fmla="*/ 654844 h 916781"/>
                <a:gd name="connsiteX31" fmla="*/ 2224087 w 2478881"/>
                <a:gd name="connsiteY31" fmla="*/ 638175 h 916781"/>
                <a:gd name="connsiteX32" fmla="*/ 2269331 w 2478881"/>
                <a:gd name="connsiteY32" fmla="*/ 616744 h 916781"/>
                <a:gd name="connsiteX33" fmla="*/ 2333625 w 2478881"/>
                <a:gd name="connsiteY33" fmla="*/ 571500 h 916781"/>
                <a:gd name="connsiteX34" fmla="*/ 2400300 w 2478881"/>
                <a:gd name="connsiteY34" fmla="*/ 507206 h 916781"/>
                <a:gd name="connsiteX35" fmla="*/ 2431256 w 2478881"/>
                <a:gd name="connsiteY35" fmla="*/ 469106 h 916781"/>
                <a:gd name="connsiteX36" fmla="*/ 2447925 w 2478881"/>
                <a:gd name="connsiteY36" fmla="*/ 452438 h 916781"/>
                <a:gd name="connsiteX37" fmla="*/ 2466975 w 2478881"/>
                <a:gd name="connsiteY37" fmla="*/ 452438 h 916781"/>
                <a:gd name="connsiteX38" fmla="*/ 2478881 w 2478881"/>
                <a:gd name="connsiteY38" fmla="*/ 473869 h 916781"/>
                <a:gd name="connsiteX39" fmla="*/ 2474118 w 2478881"/>
                <a:gd name="connsiteY39" fmla="*/ 542925 h 916781"/>
                <a:gd name="connsiteX40" fmla="*/ 2455068 w 2478881"/>
                <a:gd name="connsiteY40" fmla="*/ 650081 h 916781"/>
                <a:gd name="connsiteX41" fmla="*/ 2431256 w 2478881"/>
                <a:gd name="connsiteY41" fmla="*/ 742950 h 916781"/>
                <a:gd name="connsiteX42" fmla="*/ 2378868 w 2478881"/>
                <a:gd name="connsiteY42" fmla="*/ 859631 h 916781"/>
                <a:gd name="connsiteX43" fmla="*/ 2281237 w 2478881"/>
                <a:gd name="connsiteY43" fmla="*/ 916781 h 916781"/>
                <a:gd name="connsiteX44" fmla="*/ 2143125 w 2478881"/>
                <a:gd name="connsiteY44" fmla="*/ 912019 h 916781"/>
                <a:gd name="connsiteX45" fmla="*/ 1935956 w 2478881"/>
                <a:gd name="connsiteY45" fmla="*/ 900113 h 916781"/>
                <a:gd name="connsiteX46" fmla="*/ 1771650 w 2478881"/>
                <a:gd name="connsiteY46" fmla="*/ 888206 h 916781"/>
                <a:gd name="connsiteX47" fmla="*/ 1628775 w 2478881"/>
                <a:gd name="connsiteY47" fmla="*/ 871538 h 916781"/>
                <a:gd name="connsiteX48" fmla="*/ 1366837 w 2478881"/>
                <a:gd name="connsiteY48" fmla="*/ 821531 h 91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78881" h="916781">
                  <a:moveTo>
                    <a:pt x="1366837" y="821531"/>
                  </a:moveTo>
                  <a:lnTo>
                    <a:pt x="1154906" y="769144"/>
                  </a:lnTo>
                  <a:lnTo>
                    <a:pt x="1033462" y="735806"/>
                  </a:lnTo>
                  <a:lnTo>
                    <a:pt x="890587" y="688181"/>
                  </a:lnTo>
                  <a:lnTo>
                    <a:pt x="792956" y="645319"/>
                  </a:lnTo>
                  <a:lnTo>
                    <a:pt x="685800" y="590550"/>
                  </a:lnTo>
                  <a:lnTo>
                    <a:pt x="581025" y="528638"/>
                  </a:lnTo>
                  <a:lnTo>
                    <a:pt x="457200" y="447675"/>
                  </a:lnTo>
                  <a:lnTo>
                    <a:pt x="378618" y="392906"/>
                  </a:lnTo>
                  <a:lnTo>
                    <a:pt x="252412" y="292894"/>
                  </a:lnTo>
                  <a:lnTo>
                    <a:pt x="88106" y="140494"/>
                  </a:lnTo>
                  <a:lnTo>
                    <a:pt x="16668" y="71438"/>
                  </a:lnTo>
                  <a:lnTo>
                    <a:pt x="2381" y="42863"/>
                  </a:lnTo>
                  <a:lnTo>
                    <a:pt x="0" y="21431"/>
                  </a:lnTo>
                  <a:lnTo>
                    <a:pt x="0" y="11906"/>
                  </a:lnTo>
                  <a:lnTo>
                    <a:pt x="9525" y="2381"/>
                  </a:lnTo>
                  <a:lnTo>
                    <a:pt x="23812" y="0"/>
                  </a:lnTo>
                  <a:lnTo>
                    <a:pt x="57150" y="16669"/>
                  </a:lnTo>
                  <a:lnTo>
                    <a:pt x="264318" y="161925"/>
                  </a:lnTo>
                  <a:lnTo>
                    <a:pt x="459581" y="283369"/>
                  </a:lnTo>
                  <a:lnTo>
                    <a:pt x="585787" y="350044"/>
                  </a:lnTo>
                  <a:lnTo>
                    <a:pt x="721518" y="419100"/>
                  </a:lnTo>
                  <a:lnTo>
                    <a:pt x="933450" y="507206"/>
                  </a:lnTo>
                  <a:lnTo>
                    <a:pt x="1059656" y="545306"/>
                  </a:lnTo>
                  <a:lnTo>
                    <a:pt x="1243012" y="585788"/>
                  </a:lnTo>
                  <a:lnTo>
                    <a:pt x="1407318" y="616744"/>
                  </a:lnTo>
                  <a:lnTo>
                    <a:pt x="1640681" y="647700"/>
                  </a:lnTo>
                  <a:lnTo>
                    <a:pt x="1866900" y="664369"/>
                  </a:lnTo>
                  <a:lnTo>
                    <a:pt x="2031206" y="669131"/>
                  </a:lnTo>
                  <a:lnTo>
                    <a:pt x="2119312" y="664369"/>
                  </a:lnTo>
                  <a:lnTo>
                    <a:pt x="2176462" y="654844"/>
                  </a:lnTo>
                  <a:lnTo>
                    <a:pt x="2224087" y="638175"/>
                  </a:lnTo>
                  <a:lnTo>
                    <a:pt x="2269331" y="616744"/>
                  </a:lnTo>
                  <a:lnTo>
                    <a:pt x="2333625" y="571500"/>
                  </a:lnTo>
                  <a:lnTo>
                    <a:pt x="2400300" y="507206"/>
                  </a:lnTo>
                  <a:lnTo>
                    <a:pt x="2431256" y="469106"/>
                  </a:lnTo>
                  <a:lnTo>
                    <a:pt x="2447925" y="452438"/>
                  </a:lnTo>
                  <a:lnTo>
                    <a:pt x="2466975" y="452438"/>
                  </a:lnTo>
                  <a:lnTo>
                    <a:pt x="2478881" y="473869"/>
                  </a:lnTo>
                  <a:lnTo>
                    <a:pt x="2474118" y="542925"/>
                  </a:lnTo>
                  <a:lnTo>
                    <a:pt x="2455068" y="650081"/>
                  </a:lnTo>
                  <a:lnTo>
                    <a:pt x="2431256" y="742950"/>
                  </a:lnTo>
                  <a:lnTo>
                    <a:pt x="2378868" y="859631"/>
                  </a:lnTo>
                  <a:lnTo>
                    <a:pt x="2281237" y="916781"/>
                  </a:lnTo>
                  <a:lnTo>
                    <a:pt x="2143125" y="912019"/>
                  </a:lnTo>
                  <a:lnTo>
                    <a:pt x="1935956" y="900113"/>
                  </a:lnTo>
                  <a:lnTo>
                    <a:pt x="1771650" y="888206"/>
                  </a:lnTo>
                  <a:lnTo>
                    <a:pt x="1628775" y="871538"/>
                  </a:lnTo>
                  <a:lnTo>
                    <a:pt x="1366837" y="821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3">
              <a:extLst>
                <a:ext uri="{FF2B5EF4-FFF2-40B4-BE49-F238E27FC236}">
                  <a16:creationId xmlns:a16="http://schemas.microsoft.com/office/drawing/2014/main" id="{3BAA8700-07F4-41A7-A6A5-8541B4DF1992}"/>
                </a:ext>
              </a:extLst>
            </p:cNvPr>
            <p:cNvSpPr/>
            <p:nvPr/>
          </p:nvSpPr>
          <p:spPr>
            <a:xfrm rot="16200000">
              <a:off x="2541960" y="3620718"/>
              <a:ext cx="3425085" cy="809625"/>
            </a:xfrm>
            <a:custGeom>
              <a:avLst/>
              <a:gdLst>
                <a:gd name="connsiteX0" fmla="*/ 1501775 w 3521075"/>
                <a:gd name="connsiteY0" fmla="*/ 730250 h 809625"/>
                <a:gd name="connsiteX1" fmla="*/ 1266825 w 3521075"/>
                <a:gd name="connsiteY1" fmla="*/ 682625 h 809625"/>
                <a:gd name="connsiteX2" fmla="*/ 1136650 w 3521075"/>
                <a:gd name="connsiteY2" fmla="*/ 650875 h 809625"/>
                <a:gd name="connsiteX3" fmla="*/ 1016000 w 3521075"/>
                <a:gd name="connsiteY3" fmla="*/ 612775 h 809625"/>
                <a:gd name="connsiteX4" fmla="*/ 863600 w 3521075"/>
                <a:gd name="connsiteY4" fmla="*/ 558800 h 809625"/>
                <a:gd name="connsiteX5" fmla="*/ 723900 w 3521075"/>
                <a:gd name="connsiteY5" fmla="*/ 504825 h 809625"/>
                <a:gd name="connsiteX6" fmla="*/ 552450 w 3521075"/>
                <a:gd name="connsiteY6" fmla="*/ 425450 h 809625"/>
                <a:gd name="connsiteX7" fmla="*/ 377825 w 3521075"/>
                <a:gd name="connsiteY7" fmla="*/ 330200 h 809625"/>
                <a:gd name="connsiteX8" fmla="*/ 250825 w 3521075"/>
                <a:gd name="connsiteY8" fmla="*/ 247650 h 809625"/>
                <a:gd name="connsiteX9" fmla="*/ 127000 w 3521075"/>
                <a:gd name="connsiteY9" fmla="*/ 152400 h 809625"/>
                <a:gd name="connsiteX10" fmla="*/ 31750 w 3521075"/>
                <a:gd name="connsiteY10" fmla="*/ 73025 h 809625"/>
                <a:gd name="connsiteX11" fmla="*/ 3175 w 3521075"/>
                <a:gd name="connsiteY11" fmla="*/ 44450 h 809625"/>
                <a:gd name="connsiteX12" fmla="*/ 0 w 3521075"/>
                <a:gd name="connsiteY12" fmla="*/ 28575 h 809625"/>
                <a:gd name="connsiteX13" fmla="*/ 0 w 3521075"/>
                <a:gd name="connsiteY13" fmla="*/ 6350 h 809625"/>
                <a:gd name="connsiteX14" fmla="*/ 9525 w 3521075"/>
                <a:gd name="connsiteY14" fmla="*/ 0 h 809625"/>
                <a:gd name="connsiteX15" fmla="*/ 44450 w 3521075"/>
                <a:gd name="connsiteY15" fmla="*/ 3175 h 809625"/>
                <a:gd name="connsiteX16" fmla="*/ 98425 w 3521075"/>
                <a:gd name="connsiteY16" fmla="*/ 41275 h 809625"/>
                <a:gd name="connsiteX17" fmla="*/ 184150 w 3521075"/>
                <a:gd name="connsiteY17" fmla="*/ 92075 h 809625"/>
                <a:gd name="connsiteX18" fmla="*/ 292100 w 3521075"/>
                <a:gd name="connsiteY18" fmla="*/ 152400 h 809625"/>
                <a:gd name="connsiteX19" fmla="*/ 409575 w 3521075"/>
                <a:gd name="connsiteY19" fmla="*/ 209550 h 809625"/>
                <a:gd name="connsiteX20" fmla="*/ 555625 w 3521075"/>
                <a:gd name="connsiteY20" fmla="*/ 279400 h 809625"/>
                <a:gd name="connsiteX21" fmla="*/ 730250 w 3521075"/>
                <a:gd name="connsiteY21" fmla="*/ 346075 h 809625"/>
                <a:gd name="connsiteX22" fmla="*/ 930275 w 3521075"/>
                <a:gd name="connsiteY22" fmla="*/ 412750 h 809625"/>
                <a:gd name="connsiteX23" fmla="*/ 1133475 w 3521075"/>
                <a:gd name="connsiteY23" fmla="*/ 463550 h 809625"/>
                <a:gd name="connsiteX24" fmla="*/ 1330325 w 3521075"/>
                <a:gd name="connsiteY24" fmla="*/ 501650 h 809625"/>
                <a:gd name="connsiteX25" fmla="*/ 1514475 w 3521075"/>
                <a:gd name="connsiteY25" fmla="*/ 527050 h 809625"/>
                <a:gd name="connsiteX26" fmla="*/ 1692275 w 3521075"/>
                <a:gd name="connsiteY26" fmla="*/ 539750 h 809625"/>
                <a:gd name="connsiteX27" fmla="*/ 1879600 w 3521075"/>
                <a:gd name="connsiteY27" fmla="*/ 542925 h 809625"/>
                <a:gd name="connsiteX28" fmla="*/ 2089150 w 3521075"/>
                <a:gd name="connsiteY28" fmla="*/ 565150 h 809625"/>
                <a:gd name="connsiteX29" fmla="*/ 2400300 w 3521075"/>
                <a:gd name="connsiteY29" fmla="*/ 568325 h 809625"/>
                <a:gd name="connsiteX30" fmla="*/ 2755900 w 3521075"/>
                <a:gd name="connsiteY30" fmla="*/ 565150 h 809625"/>
                <a:gd name="connsiteX31" fmla="*/ 2901950 w 3521075"/>
                <a:gd name="connsiteY31" fmla="*/ 565150 h 809625"/>
                <a:gd name="connsiteX32" fmla="*/ 3013075 w 3521075"/>
                <a:gd name="connsiteY32" fmla="*/ 561975 h 809625"/>
                <a:gd name="connsiteX33" fmla="*/ 3130550 w 3521075"/>
                <a:gd name="connsiteY33" fmla="*/ 549275 h 809625"/>
                <a:gd name="connsiteX34" fmla="*/ 3235325 w 3521075"/>
                <a:gd name="connsiteY34" fmla="*/ 523875 h 809625"/>
                <a:gd name="connsiteX35" fmla="*/ 3302000 w 3521075"/>
                <a:gd name="connsiteY35" fmla="*/ 498475 h 809625"/>
                <a:gd name="connsiteX36" fmla="*/ 3365500 w 3521075"/>
                <a:gd name="connsiteY36" fmla="*/ 466725 h 809625"/>
                <a:gd name="connsiteX37" fmla="*/ 3422650 w 3521075"/>
                <a:gd name="connsiteY37" fmla="*/ 419100 h 809625"/>
                <a:gd name="connsiteX38" fmla="*/ 3463925 w 3521075"/>
                <a:gd name="connsiteY38" fmla="*/ 371475 h 809625"/>
                <a:gd name="connsiteX39" fmla="*/ 3486150 w 3521075"/>
                <a:gd name="connsiteY39" fmla="*/ 349250 h 809625"/>
                <a:gd name="connsiteX40" fmla="*/ 3505200 w 3521075"/>
                <a:gd name="connsiteY40" fmla="*/ 346075 h 809625"/>
                <a:gd name="connsiteX41" fmla="*/ 3517900 w 3521075"/>
                <a:gd name="connsiteY41" fmla="*/ 355600 h 809625"/>
                <a:gd name="connsiteX42" fmla="*/ 3521075 w 3521075"/>
                <a:gd name="connsiteY42" fmla="*/ 381000 h 809625"/>
                <a:gd name="connsiteX43" fmla="*/ 3508375 w 3521075"/>
                <a:gd name="connsiteY43" fmla="*/ 454025 h 809625"/>
                <a:gd name="connsiteX44" fmla="*/ 3486150 w 3521075"/>
                <a:gd name="connsiteY44" fmla="*/ 520700 h 809625"/>
                <a:gd name="connsiteX45" fmla="*/ 3457575 w 3521075"/>
                <a:gd name="connsiteY45" fmla="*/ 600075 h 809625"/>
                <a:gd name="connsiteX46" fmla="*/ 3429000 w 3521075"/>
                <a:gd name="connsiteY46" fmla="*/ 657225 h 809625"/>
                <a:gd name="connsiteX47" fmla="*/ 3289300 w 3521075"/>
                <a:gd name="connsiteY47" fmla="*/ 762000 h 809625"/>
                <a:gd name="connsiteX48" fmla="*/ 3159125 w 3521075"/>
                <a:gd name="connsiteY48" fmla="*/ 774700 h 809625"/>
                <a:gd name="connsiteX49" fmla="*/ 2873375 w 3521075"/>
                <a:gd name="connsiteY49" fmla="*/ 800100 h 809625"/>
                <a:gd name="connsiteX50" fmla="*/ 2562225 w 3521075"/>
                <a:gd name="connsiteY50" fmla="*/ 809625 h 809625"/>
                <a:gd name="connsiteX51" fmla="*/ 2346325 w 3521075"/>
                <a:gd name="connsiteY51" fmla="*/ 796925 h 809625"/>
                <a:gd name="connsiteX52" fmla="*/ 2133600 w 3521075"/>
                <a:gd name="connsiteY52" fmla="*/ 784225 h 809625"/>
                <a:gd name="connsiteX53" fmla="*/ 1933575 w 3521075"/>
                <a:gd name="connsiteY53" fmla="*/ 787400 h 809625"/>
                <a:gd name="connsiteX54" fmla="*/ 1784350 w 3521075"/>
                <a:gd name="connsiteY54" fmla="*/ 771525 h 809625"/>
                <a:gd name="connsiteX55" fmla="*/ 1501775 w 3521075"/>
                <a:gd name="connsiteY55" fmla="*/ 730250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521075" h="809625">
                  <a:moveTo>
                    <a:pt x="1501775" y="730250"/>
                  </a:moveTo>
                  <a:lnTo>
                    <a:pt x="1266825" y="682625"/>
                  </a:lnTo>
                  <a:lnTo>
                    <a:pt x="1136650" y="650875"/>
                  </a:lnTo>
                  <a:lnTo>
                    <a:pt x="1016000" y="612775"/>
                  </a:lnTo>
                  <a:lnTo>
                    <a:pt x="863600" y="558800"/>
                  </a:lnTo>
                  <a:lnTo>
                    <a:pt x="723900" y="504825"/>
                  </a:lnTo>
                  <a:lnTo>
                    <a:pt x="552450" y="425450"/>
                  </a:lnTo>
                  <a:lnTo>
                    <a:pt x="377825" y="330200"/>
                  </a:lnTo>
                  <a:lnTo>
                    <a:pt x="250825" y="247650"/>
                  </a:lnTo>
                  <a:lnTo>
                    <a:pt x="127000" y="152400"/>
                  </a:lnTo>
                  <a:lnTo>
                    <a:pt x="31750" y="73025"/>
                  </a:lnTo>
                  <a:lnTo>
                    <a:pt x="3175" y="44450"/>
                  </a:lnTo>
                  <a:lnTo>
                    <a:pt x="0" y="28575"/>
                  </a:lnTo>
                  <a:lnTo>
                    <a:pt x="0" y="6350"/>
                  </a:lnTo>
                  <a:lnTo>
                    <a:pt x="9525" y="0"/>
                  </a:lnTo>
                  <a:lnTo>
                    <a:pt x="44450" y="3175"/>
                  </a:lnTo>
                  <a:lnTo>
                    <a:pt x="98425" y="41275"/>
                  </a:lnTo>
                  <a:lnTo>
                    <a:pt x="184150" y="92075"/>
                  </a:lnTo>
                  <a:lnTo>
                    <a:pt x="292100" y="152400"/>
                  </a:lnTo>
                  <a:lnTo>
                    <a:pt x="409575" y="209550"/>
                  </a:lnTo>
                  <a:lnTo>
                    <a:pt x="555625" y="279400"/>
                  </a:lnTo>
                  <a:lnTo>
                    <a:pt x="730250" y="346075"/>
                  </a:lnTo>
                  <a:lnTo>
                    <a:pt x="930275" y="412750"/>
                  </a:lnTo>
                  <a:lnTo>
                    <a:pt x="1133475" y="463550"/>
                  </a:lnTo>
                  <a:lnTo>
                    <a:pt x="1330325" y="501650"/>
                  </a:lnTo>
                  <a:lnTo>
                    <a:pt x="1514475" y="527050"/>
                  </a:lnTo>
                  <a:lnTo>
                    <a:pt x="1692275" y="539750"/>
                  </a:lnTo>
                  <a:lnTo>
                    <a:pt x="1879600" y="542925"/>
                  </a:lnTo>
                  <a:lnTo>
                    <a:pt x="2089150" y="565150"/>
                  </a:lnTo>
                  <a:lnTo>
                    <a:pt x="2400300" y="568325"/>
                  </a:lnTo>
                  <a:lnTo>
                    <a:pt x="2755900" y="565150"/>
                  </a:lnTo>
                  <a:lnTo>
                    <a:pt x="2901950" y="565150"/>
                  </a:lnTo>
                  <a:lnTo>
                    <a:pt x="3013075" y="561975"/>
                  </a:lnTo>
                  <a:lnTo>
                    <a:pt x="3130550" y="549275"/>
                  </a:lnTo>
                  <a:lnTo>
                    <a:pt x="3235325" y="523875"/>
                  </a:lnTo>
                  <a:lnTo>
                    <a:pt x="3302000" y="498475"/>
                  </a:lnTo>
                  <a:lnTo>
                    <a:pt x="3365500" y="466725"/>
                  </a:lnTo>
                  <a:lnTo>
                    <a:pt x="3422650" y="419100"/>
                  </a:lnTo>
                  <a:lnTo>
                    <a:pt x="3463925" y="371475"/>
                  </a:lnTo>
                  <a:lnTo>
                    <a:pt x="3486150" y="349250"/>
                  </a:lnTo>
                  <a:lnTo>
                    <a:pt x="3505200" y="346075"/>
                  </a:lnTo>
                  <a:lnTo>
                    <a:pt x="3517900" y="355600"/>
                  </a:lnTo>
                  <a:lnTo>
                    <a:pt x="3521075" y="381000"/>
                  </a:lnTo>
                  <a:lnTo>
                    <a:pt x="3508375" y="454025"/>
                  </a:lnTo>
                  <a:lnTo>
                    <a:pt x="3486150" y="520700"/>
                  </a:lnTo>
                  <a:lnTo>
                    <a:pt x="3457575" y="600075"/>
                  </a:lnTo>
                  <a:lnTo>
                    <a:pt x="3429000" y="657225"/>
                  </a:lnTo>
                  <a:lnTo>
                    <a:pt x="3289300" y="762000"/>
                  </a:lnTo>
                  <a:lnTo>
                    <a:pt x="3159125" y="774700"/>
                  </a:lnTo>
                  <a:lnTo>
                    <a:pt x="2873375" y="800100"/>
                  </a:lnTo>
                  <a:lnTo>
                    <a:pt x="2562225" y="809625"/>
                  </a:lnTo>
                  <a:lnTo>
                    <a:pt x="2346325" y="796925"/>
                  </a:lnTo>
                  <a:lnTo>
                    <a:pt x="2133600" y="784225"/>
                  </a:lnTo>
                  <a:lnTo>
                    <a:pt x="1933575" y="787400"/>
                  </a:lnTo>
                  <a:lnTo>
                    <a:pt x="1784350" y="771525"/>
                  </a:lnTo>
                  <a:lnTo>
                    <a:pt x="1501775" y="730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8">
              <a:extLst>
                <a:ext uri="{FF2B5EF4-FFF2-40B4-BE49-F238E27FC236}">
                  <a16:creationId xmlns:a16="http://schemas.microsoft.com/office/drawing/2014/main" id="{02BB055C-ABBF-4B57-990D-9925B163311D}"/>
                </a:ext>
              </a:extLst>
            </p:cNvPr>
            <p:cNvSpPr/>
            <p:nvPr/>
          </p:nvSpPr>
          <p:spPr>
            <a:xfrm rot="16200000">
              <a:off x="3298827" y="3321051"/>
              <a:ext cx="3695700" cy="1463675"/>
            </a:xfrm>
            <a:custGeom>
              <a:avLst/>
              <a:gdLst>
                <a:gd name="connsiteX0" fmla="*/ 1158875 w 3695700"/>
                <a:gd name="connsiteY0" fmla="*/ 1358900 h 1463675"/>
                <a:gd name="connsiteX1" fmla="*/ 885825 w 3695700"/>
                <a:gd name="connsiteY1" fmla="*/ 1358900 h 1463675"/>
                <a:gd name="connsiteX2" fmla="*/ 733425 w 3695700"/>
                <a:gd name="connsiteY2" fmla="*/ 1362075 h 1463675"/>
                <a:gd name="connsiteX3" fmla="*/ 628650 w 3695700"/>
                <a:gd name="connsiteY3" fmla="*/ 1368425 h 1463675"/>
                <a:gd name="connsiteX4" fmla="*/ 517525 w 3695700"/>
                <a:gd name="connsiteY4" fmla="*/ 1381125 h 1463675"/>
                <a:gd name="connsiteX5" fmla="*/ 473075 w 3695700"/>
                <a:gd name="connsiteY5" fmla="*/ 1381125 h 1463675"/>
                <a:gd name="connsiteX6" fmla="*/ 403225 w 3695700"/>
                <a:gd name="connsiteY6" fmla="*/ 1374775 h 1463675"/>
                <a:gd name="connsiteX7" fmla="*/ 314325 w 3695700"/>
                <a:gd name="connsiteY7" fmla="*/ 1358900 h 1463675"/>
                <a:gd name="connsiteX8" fmla="*/ 241300 w 3695700"/>
                <a:gd name="connsiteY8" fmla="*/ 1343025 h 1463675"/>
                <a:gd name="connsiteX9" fmla="*/ 193675 w 3695700"/>
                <a:gd name="connsiteY9" fmla="*/ 1330325 h 1463675"/>
                <a:gd name="connsiteX10" fmla="*/ 136525 w 3695700"/>
                <a:gd name="connsiteY10" fmla="*/ 1311275 h 1463675"/>
                <a:gd name="connsiteX11" fmla="*/ 92075 w 3695700"/>
                <a:gd name="connsiteY11" fmla="*/ 1289050 h 1463675"/>
                <a:gd name="connsiteX12" fmla="*/ 44450 w 3695700"/>
                <a:gd name="connsiteY12" fmla="*/ 1266825 h 1463675"/>
                <a:gd name="connsiteX13" fmla="*/ 19050 w 3695700"/>
                <a:gd name="connsiteY13" fmla="*/ 1250950 h 1463675"/>
                <a:gd name="connsiteX14" fmla="*/ 3175 w 3695700"/>
                <a:gd name="connsiteY14" fmla="*/ 1231900 h 1463675"/>
                <a:gd name="connsiteX15" fmla="*/ 0 w 3695700"/>
                <a:gd name="connsiteY15" fmla="*/ 1222375 h 1463675"/>
                <a:gd name="connsiteX16" fmla="*/ 6350 w 3695700"/>
                <a:gd name="connsiteY16" fmla="*/ 1196975 h 1463675"/>
                <a:gd name="connsiteX17" fmla="*/ 31750 w 3695700"/>
                <a:gd name="connsiteY17" fmla="*/ 1171575 h 1463675"/>
                <a:gd name="connsiteX18" fmla="*/ 107950 w 3695700"/>
                <a:gd name="connsiteY18" fmla="*/ 1136650 h 1463675"/>
                <a:gd name="connsiteX19" fmla="*/ 641350 w 3695700"/>
                <a:gd name="connsiteY19" fmla="*/ 1162050 h 1463675"/>
                <a:gd name="connsiteX20" fmla="*/ 1063625 w 3695700"/>
                <a:gd name="connsiteY20" fmla="*/ 1158875 h 1463675"/>
                <a:gd name="connsiteX21" fmla="*/ 1717675 w 3695700"/>
                <a:gd name="connsiteY21" fmla="*/ 1158875 h 1463675"/>
                <a:gd name="connsiteX22" fmla="*/ 2286000 w 3695700"/>
                <a:gd name="connsiteY22" fmla="*/ 1158875 h 1463675"/>
                <a:gd name="connsiteX23" fmla="*/ 2432050 w 3695700"/>
                <a:gd name="connsiteY23" fmla="*/ 1162050 h 1463675"/>
                <a:gd name="connsiteX24" fmla="*/ 2940050 w 3695700"/>
                <a:gd name="connsiteY24" fmla="*/ 1158875 h 1463675"/>
                <a:gd name="connsiteX25" fmla="*/ 3311525 w 3695700"/>
                <a:gd name="connsiteY25" fmla="*/ 1162050 h 1463675"/>
                <a:gd name="connsiteX26" fmla="*/ 3381375 w 3695700"/>
                <a:gd name="connsiteY26" fmla="*/ 1158875 h 1463675"/>
                <a:gd name="connsiteX27" fmla="*/ 3429000 w 3695700"/>
                <a:gd name="connsiteY27" fmla="*/ 1143000 h 1463675"/>
                <a:gd name="connsiteX28" fmla="*/ 3454400 w 3695700"/>
                <a:gd name="connsiteY28" fmla="*/ 1120775 h 1463675"/>
                <a:gd name="connsiteX29" fmla="*/ 3473450 w 3695700"/>
                <a:gd name="connsiteY29" fmla="*/ 1085850 h 1463675"/>
                <a:gd name="connsiteX30" fmla="*/ 3479800 w 3695700"/>
                <a:gd name="connsiteY30" fmla="*/ 1050925 h 1463675"/>
                <a:gd name="connsiteX31" fmla="*/ 3470275 w 3695700"/>
                <a:gd name="connsiteY31" fmla="*/ 958850 h 1463675"/>
                <a:gd name="connsiteX32" fmla="*/ 3394075 w 3695700"/>
                <a:gd name="connsiteY32" fmla="*/ 552450 h 1463675"/>
                <a:gd name="connsiteX33" fmla="*/ 3311525 w 3695700"/>
                <a:gd name="connsiteY33" fmla="*/ 155575 h 1463675"/>
                <a:gd name="connsiteX34" fmla="*/ 3486150 w 3695700"/>
                <a:gd name="connsiteY34" fmla="*/ 0 h 1463675"/>
                <a:gd name="connsiteX35" fmla="*/ 3505200 w 3695700"/>
                <a:gd name="connsiteY35" fmla="*/ 149225 h 1463675"/>
                <a:gd name="connsiteX36" fmla="*/ 3546475 w 3695700"/>
                <a:gd name="connsiteY36" fmla="*/ 349250 h 1463675"/>
                <a:gd name="connsiteX37" fmla="*/ 3581400 w 3695700"/>
                <a:gd name="connsiteY37" fmla="*/ 530225 h 1463675"/>
                <a:gd name="connsiteX38" fmla="*/ 3622675 w 3695700"/>
                <a:gd name="connsiteY38" fmla="*/ 749300 h 1463675"/>
                <a:gd name="connsiteX39" fmla="*/ 3654425 w 3695700"/>
                <a:gd name="connsiteY39" fmla="*/ 908050 h 1463675"/>
                <a:gd name="connsiteX40" fmla="*/ 3679825 w 3695700"/>
                <a:gd name="connsiteY40" fmla="*/ 1038225 h 1463675"/>
                <a:gd name="connsiteX41" fmla="*/ 3692525 w 3695700"/>
                <a:gd name="connsiteY41" fmla="*/ 1073150 h 1463675"/>
                <a:gd name="connsiteX42" fmla="*/ 3695700 w 3695700"/>
                <a:gd name="connsiteY42" fmla="*/ 1104900 h 1463675"/>
                <a:gd name="connsiteX43" fmla="*/ 3686175 w 3695700"/>
                <a:gd name="connsiteY43" fmla="*/ 1146175 h 1463675"/>
                <a:gd name="connsiteX44" fmla="*/ 3654425 w 3695700"/>
                <a:gd name="connsiteY44" fmla="*/ 1225550 h 1463675"/>
                <a:gd name="connsiteX45" fmla="*/ 3575050 w 3695700"/>
                <a:gd name="connsiteY45" fmla="*/ 1343025 h 1463675"/>
                <a:gd name="connsiteX46" fmla="*/ 3511550 w 3695700"/>
                <a:gd name="connsiteY46" fmla="*/ 1425575 h 1463675"/>
                <a:gd name="connsiteX47" fmla="*/ 3470275 w 3695700"/>
                <a:gd name="connsiteY47" fmla="*/ 1457325 h 1463675"/>
                <a:gd name="connsiteX48" fmla="*/ 3448050 w 3695700"/>
                <a:gd name="connsiteY48" fmla="*/ 1463675 h 1463675"/>
                <a:gd name="connsiteX49" fmla="*/ 3416300 w 3695700"/>
                <a:gd name="connsiteY49" fmla="*/ 1460500 h 1463675"/>
                <a:gd name="connsiteX50" fmla="*/ 3394075 w 3695700"/>
                <a:gd name="connsiteY50" fmla="*/ 1450975 h 1463675"/>
                <a:gd name="connsiteX51" fmla="*/ 3349625 w 3695700"/>
                <a:gd name="connsiteY51" fmla="*/ 1416050 h 1463675"/>
                <a:gd name="connsiteX52" fmla="*/ 3298825 w 3695700"/>
                <a:gd name="connsiteY52" fmla="*/ 1400175 h 1463675"/>
                <a:gd name="connsiteX53" fmla="*/ 3168650 w 3695700"/>
                <a:gd name="connsiteY53" fmla="*/ 1381125 h 1463675"/>
                <a:gd name="connsiteX54" fmla="*/ 2990850 w 3695700"/>
                <a:gd name="connsiteY54" fmla="*/ 1368425 h 1463675"/>
                <a:gd name="connsiteX55" fmla="*/ 2806700 w 3695700"/>
                <a:gd name="connsiteY55" fmla="*/ 1358900 h 1463675"/>
                <a:gd name="connsiteX56" fmla="*/ 2463800 w 3695700"/>
                <a:gd name="connsiteY56" fmla="*/ 1362075 h 1463675"/>
                <a:gd name="connsiteX57" fmla="*/ 2051050 w 3695700"/>
                <a:gd name="connsiteY57" fmla="*/ 1362075 h 1463675"/>
                <a:gd name="connsiteX58" fmla="*/ 1158875 w 3695700"/>
                <a:gd name="connsiteY58" fmla="*/ 1358900 h 1463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695700" h="1463675">
                  <a:moveTo>
                    <a:pt x="1158875" y="1358900"/>
                  </a:moveTo>
                  <a:lnTo>
                    <a:pt x="885825" y="1358900"/>
                  </a:lnTo>
                  <a:lnTo>
                    <a:pt x="733425" y="1362075"/>
                  </a:lnTo>
                  <a:lnTo>
                    <a:pt x="628650" y="1368425"/>
                  </a:lnTo>
                  <a:lnTo>
                    <a:pt x="517525" y="1381125"/>
                  </a:lnTo>
                  <a:lnTo>
                    <a:pt x="473075" y="1381125"/>
                  </a:lnTo>
                  <a:lnTo>
                    <a:pt x="403225" y="1374775"/>
                  </a:lnTo>
                  <a:lnTo>
                    <a:pt x="314325" y="1358900"/>
                  </a:lnTo>
                  <a:lnTo>
                    <a:pt x="241300" y="1343025"/>
                  </a:lnTo>
                  <a:lnTo>
                    <a:pt x="193675" y="1330325"/>
                  </a:lnTo>
                  <a:lnTo>
                    <a:pt x="136525" y="1311275"/>
                  </a:lnTo>
                  <a:lnTo>
                    <a:pt x="92075" y="1289050"/>
                  </a:lnTo>
                  <a:lnTo>
                    <a:pt x="44450" y="1266825"/>
                  </a:lnTo>
                  <a:lnTo>
                    <a:pt x="19050" y="1250950"/>
                  </a:lnTo>
                  <a:lnTo>
                    <a:pt x="3175" y="1231900"/>
                  </a:lnTo>
                  <a:lnTo>
                    <a:pt x="0" y="1222375"/>
                  </a:lnTo>
                  <a:lnTo>
                    <a:pt x="6350" y="1196975"/>
                  </a:lnTo>
                  <a:lnTo>
                    <a:pt x="31750" y="1171575"/>
                  </a:lnTo>
                  <a:lnTo>
                    <a:pt x="107950" y="1136650"/>
                  </a:lnTo>
                  <a:lnTo>
                    <a:pt x="641350" y="1162050"/>
                  </a:lnTo>
                  <a:lnTo>
                    <a:pt x="1063625" y="1158875"/>
                  </a:lnTo>
                  <a:lnTo>
                    <a:pt x="1717675" y="1158875"/>
                  </a:lnTo>
                  <a:lnTo>
                    <a:pt x="2286000" y="1158875"/>
                  </a:lnTo>
                  <a:lnTo>
                    <a:pt x="2432050" y="1162050"/>
                  </a:lnTo>
                  <a:lnTo>
                    <a:pt x="2940050" y="1158875"/>
                  </a:lnTo>
                  <a:lnTo>
                    <a:pt x="3311525" y="1162050"/>
                  </a:lnTo>
                  <a:lnTo>
                    <a:pt x="3381375" y="1158875"/>
                  </a:lnTo>
                  <a:lnTo>
                    <a:pt x="3429000" y="1143000"/>
                  </a:lnTo>
                  <a:lnTo>
                    <a:pt x="3454400" y="1120775"/>
                  </a:lnTo>
                  <a:lnTo>
                    <a:pt x="3473450" y="1085850"/>
                  </a:lnTo>
                  <a:lnTo>
                    <a:pt x="3479800" y="1050925"/>
                  </a:lnTo>
                  <a:lnTo>
                    <a:pt x="3470275" y="958850"/>
                  </a:lnTo>
                  <a:lnTo>
                    <a:pt x="3394075" y="552450"/>
                  </a:lnTo>
                  <a:lnTo>
                    <a:pt x="3311525" y="155575"/>
                  </a:lnTo>
                  <a:lnTo>
                    <a:pt x="3486150" y="0"/>
                  </a:lnTo>
                  <a:lnTo>
                    <a:pt x="3505200" y="149225"/>
                  </a:lnTo>
                  <a:lnTo>
                    <a:pt x="3546475" y="349250"/>
                  </a:lnTo>
                  <a:lnTo>
                    <a:pt x="3581400" y="530225"/>
                  </a:lnTo>
                  <a:lnTo>
                    <a:pt x="3622675" y="749300"/>
                  </a:lnTo>
                  <a:lnTo>
                    <a:pt x="3654425" y="908050"/>
                  </a:lnTo>
                  <a:lnTo>
                    <a:pt x="3679825" y="1038225"/>
                  </a:lnTo>
                  <a:lnTo>
                    <a:pt x="3692525" y="1073150"/>
                  </a:lnTo>
                  <a:lnTo>
                    <a:pt x="3695700" y="1104900"/>
                  </a:lnTo>
                  <a:lnTo>
                    <a:pt x="3686175" y="1146175"/>
                  </a:lnTo>
                  <a:lnTo>
                    <a:pt x="3654425" y="1225550"/>
                  </a:lnTo>
                  <a:lnTo>
                    <a:pt x="3575050" y="1343025"/>
                  </a:lnTo>
                  <a:lnTo>
                    <a:pt x="3511550" y="1425575"/>
                  </a:lnTo>
                  <a:lnTo>
                    <a:pt x="3470275" y="1457325"/>
                  </a:lnTo>
                  <a:lnTo>
                    <a:pt x="3448050" y="1463675"/>
                  </a:lnTo>
                  <a:lnTo>
                    <a:pt x="3416300" y="1460500"/>
                  </a:lnTo>
                  <a:lnTo>
                    <a:pt x="3394075" y="1450975"/>
                  </a:lnTo>
                  <a:lnTo>
                    <a:pt x="3349625" y="1416050"/>
                  </a:lnTo>
                  <a:lnTo>
                    <a:pt x="3298825" y="1400175"/>
                  </a:lnTo>
                  <a:lnTo>
                    <a:pt x="3168650" y="1381125"/>
                  </a:lnTo>
                  <a:lnTo>
                    <a:pt x="2990850" y="1368425"/>
                  </a:lnTo>
                  <a:lnTo>
                    <a:pt x="2806700" y="1358900"/>
                  </a:lnTo>
                  <a:lnTo>
                    <a:pt x="2463800" y="1362075"/>
                  </a:lnTo>
                  <a:lnTo>
                    <a:pt x="2051050" y="1362075"/>
                  </a:lnTo>
                  <a:lnTo>
                    <a:pt x="1158875" y="1358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5">
              <a:extLst>
                <a:ext uri="{FF2B5EF4-FFF2-40B4-BE49-F238E27FC236}">
                  <a16:creationId xmlns:a16="http://schemas.microsoft.com/office/drawing/2014/main" id="{15717EBD-6C14-453A-9A45-53111D0553B9}"/>
                </a:ext>
              </a:extLst>
            </p:cNvPr>
            <p:cNvSpPr/>
            <p:nvPr/>
          </p:nvSpPr>
          <p:spPr>
            <a:xfrm>
              <a:off x="4983163" y="5229226"/>
              <a:ext cx="641350" cy="581025"/>
            </a:xfrm>
            <a:custGeom>
              <a:avLst/>
              <a:gdLst>
                <a:gd name="connsiteX0" fmla="*/ 207169 w 640557"/>
                <a:gd name="connsiteY0" fmla="*/ 133350 h 581025"/>
                <a:gd name="connsiteX1" fmla="*/ 419100 w 640557"/>
                <a:gd name="connsiteY1" fmla="*/ 183356 h 581025"/>
                <a:gd name="connsiteX2" fmla="*/ 461963 w 640557"/>
                <a:gd name="connsiteY2" fmla="*/ 183356 h 581025"/>
                <a:gd name="connsiteX3" fmla="*/ 500063 w 640557"/>
                <a:gd name="connsiteY3" fmla="*/ 173831 h 581025"/>
                <a:gd name="connsiteX4" fmla="*/ 526257 w 640557"/>
                <a:gd name="connsiteY4" fmla="*/ 159544 h 581025"/>
                <a:gd name="connsiteX5" fmla="*/ 550069 w 640557"/>
                <a:gd name="connsiteY5" fmla="*/ 138113 h 581025"/>
                <a:gd name="connsiteX6" fmla="*/ 571500 w 640557"/>
                <a:gd name="connsiteY6" fmla="*/ 109538 h 581025"/>
                <a:gd name="connsiteX7" fmla="*/ 640557 w 640557"/>
                <a:gd name="connsiteY7" fmla="*/ 0 h 581025"/>
                <a:gd name="connsiteX8" fmla="*/ 607219 w 640557"/>
                <a:gd name="connsiteY8" fmla="*/ 581025 h 581025"/>
                <a:gd name="connsiteX9" fmla="*/ 566738 w 640557"/>
                <a:gd name="connsiteY9" fmla="*/ 561975 h 581025"/>
                <a:gd name="connsiteX10" fmla="*/ 533400 w 640557"/>
                <a:gd name="connsiteY10" fmla="*/ 521494 h 581025"/>
                <a:gd name="connsiteX11" fmla="*/ 464344 w 640557"/>
                <a:gd name="connsiteY11" fmla="*/ 440531 h 581025"/>
                <a:gd name="connsiteX12" fmla="*/ 409575 w 640557"/>
                <a:gd name="connsiteY12" fmla="*/ 383381 h 581025"/>
                <a:gd name="connsiteX13" fmla="*/ 359569 w 640557"/>
                <a:gd name="connsiteY13" fmla="*/ 340519 h 581025"/>
                <a:gd name="connsiteX14" fmla="*/ 302419 w 640557"/>
                <a:gd name="connsiteY14" fmla="*/ 300038 h 581025"/>
                <a:gd name="connsiteX15" fmla="*/ 226219 w 640557"/>
                <a:gd name="connsiteY15" fmla="*/ 250031 h 581025"/>
                <a:gd name="connsiteX16" fmla="*/ 145257 w 640557"/>
                <a:gd name="connsiteY16" fmla="*/ 204788 h 581025"/>
                <a:gd name="connsiteX17" fmla="*/ 83344 w 640557"/>
                <a:gd name="connsiteY17" fmla="*/ 176213 h 581025"/>
                <a:gd name="connsiteX18" fmla="*/ 50007 w 640557"/>
                <a:gd name="connsiteY18" fmla="*/ 161925 h 581025"/>
                <a:gd name="connsiteX19" fmla="*/ 19050 w 640557"/>
                <a:gd name="connsiteY19" fmla="*/ 140494 h 581025"/>
                <a:gd name="connsiteX20" fmla="*/ 4763 w 640557"/>
                <a:gd name="connsiteY20" fmla="*/ 123825 h 581025"/>
                <a:gd name="connsiteX21" fmla="*/ 0 w 640557"/>
                <a:gd name="connsiteY21" fmla="*/ 114300 h 581025"/>
                <a:gd name="connsiteX22" fmla="*/ 0 w 640557"/>
                <a:gd name="connsiteY22" fmla="*/ 97631 h 581025"/>
                <a:gd name="connsiteX23" fmla="*/ 9525 w 640557"/>
                <a:gd name="connsiteY23" fmla="*/ 92869 h 581025"/>
                <a:gd name="connsiteX24" fmla="*/ 33338 w 640557"/>
                <a:gd name="connsiteY24" fmla="*/ 90488 h 581025"/>
                <a:gd name="connsiteX25" fmla="*/ 207169 w 640557"/>
                <a:gd name="connsiteY25" fmla="*/ 133350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40557" h="581025">
                  <a:moveTo>
                    <a:pt x="207169" y="133350"/>
                  </a:moveTo>
                  <a:lnTo>
                    <a:pt x="419100" y="183356"/>
                  </a:lnTo>
                  <a:lnTo>
                    <a:pt x="461963" y="183356"/>
                  </a:lnTo>
                  <a:lnTo>
                    <a:pt x="500063" y="173831"/>
                  </a:lnTo>
                  <a:lnTo>
                    <a:pt x="526257" y="159544"/>
                  </a:lnTo>
                  <a:lnTo>
                    <a:pt x="550069" y="138113"/>
                  </a:lnTo>
                  <a:lnTo>
                    <a:pt x="571500" y="109538"/>
                  </a:lnTo>
                  <a:lnTo>
                    <a:pt x="640557" y="0"/>
                  </a:lnTo>
                  <a:lnTo>
                    <a:pt x="607219" y="581025"/>
                  </a:lnTo>
                  <a:lnTo>
                    <a:pt x="566738" y="561975"/>
                  </a:lnTo>
                  <a:lnTo>
                    <a:pt x="533400" y="521494"/>
                  </a:lnTo>
                  <a:lnTo>
                    <a:pt x="464344" y="440531"/>
                  </a:lnTo>
                  <a:lnTo>
                    <a:pt x="409575" y="383381"/>
                  </a:lnTo>
                  <a:lnTo>
                    <a:pt x="359569" y="340519"/>
                  </a:lnTo>
                  <a:lnTo>
                    <a:pt x="302419" y="300038"/>
                  </a:lnTo>
                  <a:lnTo>
                    <a:pt x="226219" y="250031"/>
                  </a:lnTo>
                  <a:lnTo>
                    <a:pt x="145257" y="204788"/>
                  </a:lnTo>
                  <a:lnTo>
                    <a:pt x="83344" y="176213"/>
                  </a:lnTo>
                  <a:lnTo>
                    <a:pt x="50007" y="161925"/>
                  </a:lnTo>
                  <a:lnTo>
                    <a:pt x="19050" y="140494"/>
                  </a:lnTo>
                  <a:lnTo>
                    <a:pt x="4763" y="123825"/>
                  </a:lnTo>
                  <a:lnTo>
                    <a:pt x="0" y="114300"/>
                  </a:lnTo>
                  <a:lnTo>
                    <a:pt x="0" y="97631"/>
                  </a:lnTo>
                  <a:lnTo>
                    <a:pt x="9525" y="92869"/>
                  </a:lnTo>
                  <a:lnTo>
                    <a:pt x="33338" y="90488"/>
                  </a:lnTo>
                  <a:lnTo>
                    <a:pt x="207169" y="133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8">
              <a:extLst>
                <a:ext uri="{FF2B5EF4-FFF2-40B4-BE49-F238E27FC236}">
                  <a16:creationId xmlns:a16="http://schemas.microsoft.com/office/drawing/2014/main" id="{D5F194AC-FE01-416B-964E-9A43BC4F6BC6}"/>
                </a:ext>
              </a:extLst>
            </p:cNvPr>
            <p:cNvSpPr/>
            <p:nvPr/>
          </p:nvSpPr>
          <p:spPr>
            <a:xfrm>
              <a:off x="3729038" y="3343275"/>
              <a:ext cx="2470150" cy="712788"/>
            </a:xfrm>
            <a:custGeom>
              <a:avLst/>
              <a:gdLst>
                <a:gd name="connsiteX0" fmla="*/ 1452562 w 2469356"/>
                <a:gd name="connsiteY0" fmla="*/ 385763 h 711994"/>
                <a:gd name="connsiteX1" fmla="*/ 890587 w 2469356"/>
                <a:gd name="connsiteY1" fmla="*/ 561975 h 711994"/>
                <a:gd name="connsiteX2" fmla="*/ 640556 w 2469356"/>
                <a:gd name="connsiteY2" fmla="*/ 626269 h 711994"/>
                <a:gd name="connsiteX3" fmla="*/ 502443 w 2469356"/>
                <a:gd name="connsiteY3" fmla="*/ 673894 h 711994"/>
                <a:gd name="connsiteX4" fmla="*/ 402431 w 2469356"/>
                <a:gd name="connsiteY4" fmla="*/ 709613 h 711994"/>
                <a:gd name="connsiteX5" fmla="*/ 371475 w 2469356"/>
                <a:gd name="connsiteY5" fmla="*/ 711994 h 711994"/>
                <a:gd name="connsiteX6" fmla="*/ 338137 w 2469356"/>
                <a:gd name="connsiteY6" fmla="*/ 709613 h 711994"/>
                <a:gd name="connsiteX7" fmla="*/ 304800 w 2469356"/>
                <a:gd name="connsiteY7" fmla="*/ 702469 h 711994"/>
                <a:gd name="connsiteX8" fmla="*/ 266700 w 2469356"/>
                <a:gd name="connsiteY8" fmla="*/ 685800 h 711994"/>
                <a:gd name="connsiteX9" fmla="*/ 228600 w 2469356"/>
                <a:gd name="connsiteY9" fmla="*/ 659606 h 711994"/>
                <a:gd name="connsiteX10" fmla="*/ 176212 w 2469356"/>
                <a:gd name="connsiteY10" fmla="*/ 607219 h 711994"/>
                <a:gd name="connsiteX11" fmla="*/ 109537 w 2469356"/>
                <a:gd name="connsiteY11" fmla="*/ 528638 h 711994"/>
                <a:gd name="connsiteX12" fmla="*/ 45243 w 2469356"/>
                <a:gd name="connsiteY12" fmla="*/ 431006 h 711994"/>
                <a:gd name="connsiteX13" fmla="*/ 16668 w 2469356"/>
                <a:gd name="connsiteY13" fmla="*/ 383381 h 711994"/>
                <a:gd name="connsiteX14" fmla="*/ 2381 w 2469356"/>
                <a:gd name="connsiteY14" fmla="*/ 354806 h 711994"/>
                <a:gd name="connsiteX15" fmla="*/ 0 w 2469356"/>
                <a:gd name="connsiteY15" fmla="*/ 340519 h 711994"/>
                <a:gd name="connsiteX16" fmla="*/ 7143 w 2469356"/>
                <a:gd name="connsiteY16" fmla="*/ 321469 h 711994"/>
                <a:gd name="connsiteX17" fmla="*/ 21431 w 2469356"/>
                <a:gd name="connsiteY17" fmla="*/ 316706 h 711994"/>
                <a:gd name="connsiteX18" fmla="*/ 50006 w 2469356"/>
                <a:gd name="connsiteY18" fmla="*/ 326231 h 711994"/>
                <a:gd name="connsiteX19" fmla="*/ 95250 w 2469356"/>
                <a:gd name="connsiteY19" fmla="*/ 357188 h 711994"/>
                <a:gd name="connsiteX20" fmla="*/ 145256 w 2469356"/>
                <a:gd name="connsiteY20" fmla="*/ 390525 h 711994"/>
                <a:gd name="connsiteX21" fmla="*/ 221456 w 2469356"/>
                <a:gd name="connsiteY21" fmla="*/ 438150 h 711994"/>
                <a:gd name="connsiteX22" fmla="*/ 276225 w 2469356"/>
                <a:gd name="connsiteY22" fmla="*/ 461963 h 711994"/>
                <a:gd name="connsiteX23" fmla="*/ 314325 w 2469356"/>
                <a:gd name="connsiteY23" fmla="*/ 464344 h 711994"/>
                <a:gd name="connsiteX24" fmla="*/ 364331 w 2469356"/>
                <a:gd name="connsiteY24" fmla="*/ 461963 h 711994"/>
                <a:gd name="connsiteX25" fmla="*/ 411956 w 2469356"/>
                <a:gd name="connsiteY25" fmla="*/ 459581 h 711994"/>
                <a:gd name="connsiteX26" fmla="*/ 514350 w 2469356"/>
                <a:gd name="connsiteY26" fmla="*/ 445294 h 711994"/>
                <a:gd name="connsiteX27" fmla="*/ 685800 w 2469356"/>
                <a:gd name="connsiteY27" fmla="*/ 397669 h 711994"/>
                <a:gd name="connsiteX28" fmla="*/ 916781 w 2469356"/>
                <a:gd name="connsiteY28" fmla="*/ 350044 h 711994"/>
                <a:gd name="connsiteX29" fmla="*/ 1197768 w 2469356"/>
                <a:gd name="connsiteY29" fmla="*/ 283369 h 711994"/>
                <a:gd name="connsiteX30" fmla="*/ 1550193 w 2469356"/>
                <a:gd name="connsiteY30" fmla="*/ 200025 h 711994"/>
                <a:gd name="connsiteX31" fmla="*/ 1845468 w 2469356"/>
                <a:gd name="connsiteY31" fmla="*/ 128588 h 711994"/>
                <a:gd name="connsiteX32" fmla="*/ 2064543 w 2469356"/>
                <a:gd name="connsiteY32" fmla="*/ 78581 h 711994"/>
                <a:gd name="connsiteX33" fmla="*/ 2259806 w 2469356"/>
                <a:gd name="connsiteY33" fmla="*/ 35719 h 711994"/>
                <a:gd name="connsiteX34" fmla="*/ 2378868 w 2469356"/>
                <a:gd name="connsiteY34" fmla="*/ 7144 h 711994"/>
                <a:gd name="connsiteX35" fmla="*/ 2419350 w 2469356"/>
                <a:gd name="connsiteY35" fmla="*/ 0 h 711994"/>
                <a:gd name="connsiteX36" fmla="*/ 2438400 w 2469356"/>
                <a:gd name="connsiteY36" fmla="*/ 0 h 711994"/>
                <a:gd name="connsiteX37" fmla="*/ 2459831 w 2469356"/>
                <a:gd name="connsiteY37" fmla="*/ 7144 h 711994"/>
                <a:gd name="connsiteX38" fmla="*/ 2469356 w 2469356"/>
                <a:gd name="connsiteY38" fmla="*/ 21431 h 711994"/>
                <a:gd name="connsiteX39" fmla="*/ 2455068 w 2469356"/>
                <a:gd name="connsiteY39" fmla="*/ 42863 h 711994"/>
                <a:gd name="connsiteX40" fmla="*/ 2424112 w 2469356"/>
                <a:gd name="connsiteY40" fmla="*/ 66675 h 711994"/>
                <a:gd name="connsiteX41" fmla="*/ 2264568 w 2469356"/>
                <a:gd name="connsiteY41" fmla="*/ 130969 h 711994"/>
                <a:gd name="connsiteX42" fmla="*/ 2043112 w 2469356"/>
                <a:gd name="connsiteY42" fmla="*/ 219075 h 711994"/>
                <a:gd name="connsiteX43" fmla="*/ 1809750 w 2469356"/>
                <a:gd name="connsiteY43" fmla="*/ 276225 h 711994"/>
                <a:gd name="connsiteX44" fmla="*/ 1452562 w 2469356"/>
                <a:gd name="connsiteY44" fmla="*/ 385763 h 71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69356" h="711994">
                  <a:moveTo>
                    <a:pt x="1452562" y="385763"/>
                  </a:moveTo>
                  <a:lnTo>
                    <a:pt x="890587" y="561975"/>
                  </a:lnTo>
                  <a:lnTo>
                    <a:pt x="640556" y="626269"/>
                  </a:lnTo>
                  <a:lnTo>
                    <a:pt x="502443" y="673894"/>
                  </a:lnTo>
                  <a:lnTo>
                    <a:pt x="402431" y="709613"/>
                  </a:lnTo>
                  <a:lnTo>
                    <a:pt x="371475" y="711994"/>
                  </a:lnTo>
                  <a:lnTo>
                    <a:pt x="338137" y="709613"/>
                  </a:lnTo>
                  <a:lnTo>
                    <a:pt x="304800" y="702469"/>
                  </a:lnTo>
                  <a:lnTo>
                    <a:pt x="266700" y="685800"/>
                  </a:lnTo>
                  <a:lnTo>
                    <a:pt x="228600" y="659606"/>
                  </a:lnTo>
                  <a:lnTo>
                    <a:pt x="176212" y="607219"/>
                  </a:lnTo>
                  <a:lnTo>
                    <a:pt x="109537" y="528638"/>
                  </a:lnTo>
                  <a:lnTo>
                    <a:pt x="45243" y="431006"/>
                  </a:lnTo>
                  <a:lnTo>
                    <a:pt x="16668" y="383381"/>
                  </a:lnTo>
                  <a:lnTo>
                    <a:pt x="2381" y="354806"/>
                  </a:lnTo>
                  <a:lnTo>
                    <a:pt x="0" y="340519"/>
                  </a:lnTo>
                  <a:lnTo>
                    <a:pt x="7143" y="321469"/>
                  </a:lnTo>
                  <a:lnTo>
                    <a:pt x="21431" y="316706"/>
                  </a:lnTo>
                  <a:lnTo>
                    <a:pt x="50006" y="326231"/>
                  </a:lnTo>
                  <a:lnTo>
                    <a:pt x="95250" y="357188"/>
                  </a:lnTo>
                  <a:lnTo>
                    <a:pt x="145256" y="390525"/>
                  </a:lnTo>
                  <a:lnTo>
                    <a:pt x="221456" y="438150"/>
                  </a:lnTo>
                  <a:lnTo>
                    <a:pt x="276225" y="461963"/>
                  </a:lnTo>
                  <a:lnTo>
                    <a:pt x="314325" y="464344"/>
                  </a:lnTo>
                  <a:lnTo>
                    <a:pt x="364331" y="461963"/>
                  </a:lnTo>
                  <a:lnTo>
                    <a:pt x="411956" y="459581"/>
                  </a:lnTo>
                  <a:lnTo>
                    <a:pt x="514350" y="445294"/>
                  </a:lnTo>
                  <a:lnTo>
                    <a:pt x="685800" y="397669"/>
                  </a:lnTo>
                  <a:lnTo>
                    <a:pt x="916781" y="350044"/>
                  </a:lnTo>
                  <a:lnTo>
                    <a:pt x="1197768" y="283369"/>
                  </a:lnTo>
                  <a:lnTo>
                    <a:pt x="1550193" y="200025"/>
                  </a:lnTo>
                  <a:lnTo>
                    <a:pt x="1845468" y="128588"/>
                  </a:lnTo>
                  <a:lnTo>
                    <a:pt x="2064543" y="78581"/>
                  </a:lnTo>
                  <a:lnTo>
                    <a:pt x="2259806" y="35719"/>
                  </a:lnTo>
                  <a:lnTo>
                    <a:pt x="2378868" y="7144"/>
                  </a:lnTo>
                  <a:lnTo>
                    <a:pt x="2419350" y="0"/>
                  </a:lnTo>
                  <a:lnTo>
                    <a:pt x="2438400" y="0"/>
                  </a:lnTo>
                  <a:lnTo>
                    <a:pt x="2459831" y="7144"/>
                  </a:lnTo>
                  <a:lnTo>
                    <a:pt x="2469356" y="21431"/>
                  </a:lnTo>
                  <a:lnTo>
                    <a:pt x="2455068" y="42863"/>
                  </a:lnTo>
                  <a:lnTo>
                    <a:pt x="2424112" y="66675"/>
                  </a:lnTo>
                  <a:lnTo>
                    <a:pt x="2264568" y="130969"/>
                  </a:lnTo>
                  <a:lnTo>
                    <a:pt x="2043112" y="219075"/>
                  </a:lnTo>
                  <a:lnTo>
                    <a:pt x="1809750" y="276225"/>
                  </a:lnTo>
                  <a:lnTo>
                    <a:pt x="1452562" y="3857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1">
              <a:extLst>
                <a:ext uri="{FF2B5EF4-FFF2-40B4-BE49-F238E27FC236}">
                  <a16:creationId xmlns:a16="http://schemas.microsoft.com/office/drawing/2014/main" id="{E6BE4874-7C36-4FD8-9EC6-1673E69B3D00}"/>
                </a:ext>
              </a:extLst>
            </p:cNvPr>
            <p:cNvSpPr/>
            <p:nvPr/>
          </p:nvSpPr>
          <p:spPr>
            <a:xfrm>
              <a:off x="6072188" y="2220913"/>
              <a:ext cx="2070100" cy="514350"/>
            </a:xfrm>
            <a:custGeom>
              <a:avLst/>
              <a:gdLst>
                <a:gd name="connsiteX0" fmla="*/ 1240631 w 2069306"/>
                <a:gd name="connsiteY0" fmla="*/ 352425 h 514350"/>
                <a:gd name="connsiteX1" fmla="*/ 823912 w 2069306"/>
                <a:gd name="connsiteY1" fmla="*/ 442913 h 514350"/>
                <a:gd name="connsiteX2" fmla="*/ 592931 w 2069306"/>
                <a:gd name="connsiteY2" fmla="*/ 490538 h 514350"/>
                <a:gd name="connsiteX3" fmla="*/ 469106 w 2069306"/>
                <a:gd name="connsiteY3" fmla="*/ 511969 h 514350"/>
                <a:gd name="connsiteX4" fmla="*/ 438150 w 2069306"/>
                <a:gd name="connsiteY4" fmla="*/ 514350 h 514350"/>
                <a:gd name="connsiteX5" fmla="*/ 404812 w 2069306"/>
                <a:gd name="connsiteY5" fmla="*/ 514350 h 514350"/>
                <a:gd name="connsiteX6" fmla="*/ 354806 w 2069306"/>
                <a:gd name="connsiteY6" fmla="*/ 509588 h 514350"/>
                <a:gd name="connsiteX7" fmla="*/ 292893 w 2069306"/>
                <a:gd name="connsiteY7" fmla="*/ 500063 h 514350"/>
                <a:gd name="connsiteX8" fmla="*/ 240506 w 2069306"/>
                <a:gd name="connsiteY8" fmla="*/ 485775 h 514350"/>
                <a:gd name="connsiteX9" fmla="*/ 188118 w 2069306"/>
                <a:gd name="connsiteY9" fmla="*/ 461963 h 514350"/>
                <a:gd name="connsiteX10" fmla="*/ 97631 w 2069306"/>
                <a:gd name="connsiteY10" fmla="*/ 407194 h 514350"/>
                <a:gd name="connsiteX11" fmla="*/ 45243 w 2069306"/>
                <a:gd name="connsiteY11" fmla="*/ 369094 h 514350"/>
                <a:gd name="connsiteX12" fmla="*/ 9525 w 2069306"/>
                <a:gd name="connsiteY12" fmla="*/ 338138 h 514350"/>
                <a:gd name="connsiteX13" fmla="*/ 0 w 2069306"/>
                <a:gd name="connsiteY13" fmla="*/ 319088 h 514350"/>
                <a:gd name="connsiteX14" fmla="*/ 2381 w 2069306"/>
                <a:gd name="connsiteY14" fmla="*/ 302419 h 514350"/>
                <a:gd name="connsiteX15" fmla="*/ 16668 w 2069306"/>
                <a:gd name="connsiteY15" fmla="*/ 290513 h 514350"/>
                <a:gd name="connsiteX16" fmla="*/ 42862 w 2069306"/>
                <a:gd name="connsiteY16" fmla="*/ 290513 h 514350"/>
                <a:gd name="connsiteX17" fmla="*/ 111918 w 2069306"/>
                <a:gd name="connsiteY17" fmla="*/ 304800 h 514350"/>
                <a:gd name="connsiteX18" fmla="*/ 197643 w 2069306"/>
                <a:gd name="connsiteY18" fmla="*/ 321469 h 514350"/>
                <a:gd name="connsiteX19" fmla="*/ 254793 w 2069306"/>
                <a:gd name="connsiteY19" fmla="*/ 328613 h 514350"/>
                <a:gd name="connsiteX20" fmla="*/ 326231 w 2069306"/>
                <a:gd name="connsiteY20" fmla="*/ 335757 h 514350"/>
                <a:gd name="connsiteX21" fmla="*/ 392906 w 2069306"/>
                <a:gd name="connsiteY21" fmla="*/ 335757 h 514350"/>
                <a:gd name="connsiteX22" fmla="*/ 497681 w 2069306"/>
                <a:gd name="connsiteY22" fmla="*/ 319088 h 514350"/>
                <a:gd name="connsiteX23" fmla="*/ 716756 w 2069306"/>
                <a:gd name="connsiteY23" fmla="*/ 269082 h 514350"/>
                <a:gd name="connsiteX24" fmla="*/ 933450 w 2069306"/>
                <a:gd name="connsiteY24" fmla="*/ 223838 h 514350"/>
                <a:gd name="connsiteX25" fmla="*/ 1116806 w 2069306"/>
                <a:gd name="connsiteY25" fmla="*/ 185738 h 514350"/>
                <a:gd name="connsiteX26" fmla="*/ 1290637 w 2069306"/>
                <a:gd name="connsiteY26" fmla="*/ 152400 h 514350"/>
                <a:gd name="connsiteX27" fmla="*/ 1488281 w 2069306"/>
                <a:gd name="connsiteY27" fmla="*/ 111919 h 514350"/>
                <a:gd name="connsiteX28" fmla="*/ 1566862 w 2069306"/>
                <a:gd name="connsiteY28" fmla="*/ 88107 h 514350"/>
                <a:gd name="connsiteX29" fmla="*/ 1662112 w 2069306"/>
                <a:gd name="connsiteY29" fmla="*/ 26194 h 514350"/>
                <a:gd name="connsiteX30" fmla="*/ 1716881 w 2069306"/>
                <a:gd name="connsiteY30" fmla="*/ 0 h 514350"/>
                <a:gd name="connsiteX31" fmla="*/ 1771650 w 2069306"/>
                <a:gd name="connsiteY31" fmla="*/ 9525 h 514350"/>
                <a:gd name="connsiteX32" fmla="*/ 1890712 w 2069306"/>
                <a:gd name="connsiteY32" fmla="*/ 40482 h 514350"/>
                <a:gd name="connsiteX33" fmla="*/ 1971675 w 2069306"/>
                <a:gd name="connsiteY33" fmla="*/ 71438 h 514350"/>
                <a:gd name="connsiteX34" fmla="*/ 2026443 w 2069306"/>
                <a:gd name="connsiteY34" fmla="*/ 107157 h 514350"/>
                <a:gd name="connsiteX35" fmla="*/ 2059781 w 2069306"/>
                <a:gd name="connsiteY35" fmla="*/ 138113 h 514350"/>
                <a:gd name="connsiteX36" fmla="*/ 2069306 w 2069306"/>
                <a:gd name="connsiteY36" fmla="*/ 154782 h 514350"/>
                <a:gd name="connsiteX37" fmla="*/ 2069306 w 2069306"/>
                <a:gd name="connsiteY37" fmla="*/ 171450 h 514350"/>
                <a:gd name="connsiteX38" fmla="*/ 2064543 w 2069306"/>
                <a:gd name="connsiteY38" fmla="*/ 190500 h 514350"/>
                <a:gd name="connsiteX39" fmla="*/ 2050256 w 2069306"/>
                <a:gd name="connsiteY39" fmla="*/ 207169 h 514350"/>
                <a:gd name="connsiteX40" fmla="*/ 1995487 w 2069306"/>
                <a:gd name="connsiteY40" fmla="*/ 230982 h 514350"/>
                <a:gd name="connsiteX41" fmla="*/ 1833562 w 2069306"/>
                <a:gd name="connsiteY41" fmla="*/ 259557 h 514350"/>
                <a:gd name="connsiteX42" fmla="*/ 1478756 w 2069306"/>
                <a:gd name="connsiteY42" fmla="*/ 314325 h 514350"/>
                <a:gd name="connsiteX43" fmla="*/ 1240631 w 2069306"/>
                <a:gd name="connsiteY43" fmla="*/ 35242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069306" h="514350">
                  <a:moveTo>
                    <a:pt x="1240631" y="352425"/>
                  </a:moveTo>
                  <a:lnTo>
                    <a:pt x="823912" y="442913"/>
                  </a:lnTo>
                  <a:lnTo>
                    <a:pt x="592931" y="490538"/>
                  </a:lnTo>
                  <a:lnTo>
                    <a:pt x="469106" y="511969"/>
                  </a:lnTo>
                  <a:lnTo>
                    <a:pt x="438150" y="514350"/>
                  </a:lnTo>
                  <a:lnTo>
                    <a:pt x="404812" y="514350"/>
                  </a:lnTo>
                  <a:lnTo>
                    <a:pt x="354806" y="509588"/>
                  </a:lnTo>
                  <a:lnTo>
                    <a:pt x="292893" y="500063"/>
                  </a:lnTo>
                  <a:lnTo>
                    <a:pt x="240506" y="485775"/>
                  </a:lnTo>
                  <a:lnTo>
                    <a:pt x="188118" y="461963"/>
                  </a:lnTo>
                  <a:lnTo>
                    <a:pt x="97631" y="407194"/>
                  </a:lnTo>
                  <a:lnTo>
                    <a:pt x="45243" y="369094"/>
                  </a:lnTo>
                  <a:lnTo>
                    <a:pt x="9525" y="338138"/>
                  </a:lnTo>
                  <a:lnTo>
                    <a:pt x="0" y="319088"/>
                  </a:lnTo>
                  <a:lnTo>
                    <a:pt x="2381" y="302419"/>
                  </a:lnTo>
                  <a:lnTo>
                    <a:pt x="16668" y="290513"/>
                  </a:lnTo>
                  <a:lnTo>
                    <a:pt x="42862" y="290513"/>
                  </a:lnTo>
                  <a:lnTo>
                    <a:pt x="111918" y="304800"/>
                  </a:lnTo>
                  <a:lnTo>
                    <a:pt x="197643" y="321469"/>
                  </a:lnTo>
                  <a:lnTo>
                    <a:pt x="254793" y="328613"/>
                  </a:lnTo>
                  <a:lnTo>
                    <a:pt x="326231" y="335757"/>
                  </a:lnTo>
                  <a:lnTo>
                    <a:pt x="392906" y="335757"/>
                  </a:lnTo>
                  <a:lnTo>
                    <a:pt x="497681" y="319088"/>
                  </a:lnTo>
                  <a:lnTo>
                    <a:pt x="716756" y="269082"/>
                  </a:lnTo>
                  <a:lnTo>
                    <a:pt x="933450" y="223838"/>
                  </a:lnTo>
                  <a:lnTo>
                    <a:pt x="1116806" y="185738"/>
                  </a:lnTo>
                  <a:lnTo>
                    <a:pt x="1290637" y="152400"/>
                  </a:lnTo>
                  <a:lnTo>
                    <a:pt x="1488281" y="111919"/>
                  </a:lnTo>
                  <a:lnTo>
                    <a:pt x="1566862" y="88107"/>
                  </a:lnTo>
                  <a:lnTo>
                    <a:pt x="1662112" y="26194"/>
                  </a:lnTo>
                  <a:lnTo>
                    <a:pt x="1716881" y="0"/>
                  </a:lnTo>
                  <a:lnTo>
                    <a:pt x="1771650" y="9525"/>
                  </a:lnTo>
                  <a:lnTo>
                    <a:pt x="1890712" y="40482"/>
                  </a:lnTo>
                  <a:lnTo>
                    <a:pt x="1971675" y="71438"/>
                  </a:lnTo>
                  <a:lnTo>
                    <a:pt x="2026443" y="107157"/>
                  </a:lnTo>
                  <a:lnTo>
                    <a:pt x="2059781" y="138113"/>
                  </a:lnTo>
                  <a:lnTo>
                    <a:pt x="2069306" y="154782"/>
                  </a:lnTo>
                  <a:lnTo>
                    <a:pt x="2069306" y="171450"/>
                  </a:lnTo>
                  <a:lnTo>
                    <a:pt x="2064543" y="190500"/>
                  </a:lnTo>
                  <a:lnTo>
                    <a:pt x="2050256" y="207169"/>
                  </a:lnTo>
                  <a:lnTo>
                    <a:pt x="1995487" y="230982"/>
                  </a:lnTo>
                  <a:lnTo>
                    <a:pt x="1833562" y="259557"/>
                  </a:lnTo>
                  <a:lnTo>
                    <a:pt x="1478756" y="314325"/>
                  </a:lnTo>
                  <a:lnTo>
                    <a:pt x="1240631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3">
              <a:extLst>
                <a:ext uri="{FF2B5EF4-FFF2-40B4-BE49-F238E27FC236}">
                  <a16:creationId xmlns:a16="http://schemas.microsoft.com/office/drawing/2014/main" id="{46C06E1D-61A4-456A-B1A1-A8D2B47AFE9F}"/>
                </a:ext>
              </a:extLst>
            </p:cNvPr>
            <p:cNvSpPr/>
            <p:nvPr/>
          </p:nvSpPr>
          <p:spPr>
            <a:xfrm>
              <a:off x="6721476" y="3094038"/>
              <a:ext cx="1920875" cy="2660650"/>
            </a:xfrm>
            <a:custGeom>
              <a:avLst/>
              <a:gdLst>
                <a:gd name="connsiteX0" fmla="*/ 350123 w 1920580"/>
                <a:gd name="connsiteY0" fmla="*/ 322930 h 2661618"/>
                <a:gd name="connsiteX1" fmla="*/ 74784 w 1920580"/>
                <a:gd name="connsiteY1" fmla="*/ 367120 h 2661618"/>
                <a:gd name="connsiteX2" fmla="*/ 0 w 1920580"/>
                <a:gd name="connsiteY2" fmla="*/ 237948 h 2661618"/>
                <a:gd name="connsiteX3" fmla="*/ 183560 w 1920580"/>
                <a:gd name="connsiteY3" fmla="*/ 193758 h 2661618"/>
                <a:gd name="connsiteX4" fmla="*/ 411310 w 1920580"/>
                <a:gd name="connsiteY4" fmla="*/ 132571 h 2661618"/>
                <a:gd name="connsiteX5" fmla="*/ 639060 w 1920580"/>
                <a:gd name="connsiteY5" fmla="*/ 67986 h 2661618"/>
                <a:gd name="connsiteX6" fmla="*/ 686650 w 1920580"/>
                <a:gd name="connsiteY6" fmla="*/ 33993 h 2661618"/>
                <a:gd name="connsiteX7" fmla="*/ 727441 w 1920580"/>
                <a:gd name="connsiteY7" fmla="*/ 10198 h 2661618"/>
                <a:gd name="connsiteX8" fmla="*/ 754635 w 1920580"/>
                <a:gd name="connsiteY8" fmla="*/ 0 h 2661618"/>
                <a:gd name="connsiteX9" fmla="*/ 809023 w 1920580"/>
                <a:gd name="connsiteY9" fmla="*/ 23795 h 2661618"/>
                <a:gd name="connsiteX10" fmla="*/ 883807 w 1920580"/>
                <a:gd name="connsiteY10" fmla="*/ 64586 h 2661618"/>
                <a:gd name="connsiteX11" fmla="*/ 944993 w 1920580"/>
                <a:gd name="connsiteY11" fmla="*/ 101978 h 2661618"/>
                <a:gd name="connsiteX12" fmla="*/ 995982 w 1920580"/>
                <a:gd name="connsiteY12" fmla="*/ 142769 h 2661618"/>
                <a:gd name="connsiteX13" fmla="*/ 1046971 w 1920580"/>
                <a:gd name="connsiteY13" fmla="*/ 183560 h 2661618"/>
                <a:gd name="connsiteX14" fmla="*/ 1063967 w 1920580"/>
                <a:gd name="connsiteY14" fmla="*/ 210754 h 2661618"/>
                <a:gd name="connsiteX15" fmla="*/ 1063967 w 1920580"/>
                <a:gd name="connsiteY15" fmla="*/ 244747 h 2661618"/>
                <a:gd name="connsiteX16" fmla="*/ 1057169 w 1920580"/>
                <a:gd name="connsiteY16" fmla="*/ 282139 h 2661618"/>
                <a:gd name="connsiteX17" fmla="*/ 1040172 w 1920580"/>
                <a:gd name="connsiteY17" fmla="*/ 326329 h 2661618"/>
                <a:gd name="connsiteX18" fmla="*/ 1006180 w 1920580"/>
                <a:gd name="connsiteY18" fmla="*/ 363721 h 2661618"/>
                <a:gd name="connsiteX19" fmla="*/ 985784 w 1920580"/>
                <a:gd name="connsiteY19" fmla="*/ 390915 h 2661618"/>
                <a:gd name="connsiteX20" fmla="*/ 961990 w 1920580"/>
                <a:gd name="connsiteY20" fmla="*/ 448702 h 2661618"/>
                <a:gd name="connsiteX21" fmla="*/ 927997 w 1920580"/>
                <a:gd name="connsiteY21" fmla="*/ 659456 h 2661618"/>
                <a:gd name="connsiteX22" fmla="*/ 894004 w 1920580"/>
                <a:gd name="connsiteY22" fmla="*/ 938195 h 2661618"/>
                <a:gd name="connsiteX23" fmla="*/ 866810 w 1920580"/>
                <a:gd name="connsiteY23" fmla="*/ 1216934 h 2661618"/>
                <a:gd name="connsiteX24" fmla="*/ 849814 w 1920580"/>
                <a:gd name="connsiteY24" fmla="*/ 1529666 h 2661618"/>
                <a:gd name="connsiteX25" fmla="*/ 843016 w 1920580"/>
                <a:gd name="connsiteY25" fmla="*/ 1805006 h 2661618"/>
                <a:gd name="connsiteX26" fmla="*/ 839616 w 1920580"/>
                <a:gd name="connsiteY26" fmla="*/ 1974968 h 2661618"/>
                <a:gd name="connsiteX27" fmla="*/ 839616 w 1920580"/>
                <a:gd name="connsiteY27" fmla="*/ 2165327 h 2661618"/>
                <a:gd name="connsiteX28" fmla="*/ 846415 w 1920580"/>
                <a:gd name="connsiteY28" fmla="*/ 2209517 h 2661618"/>
                <a:gd name="connsiteX29" fmla="*/ 860012 w 1920580"/>
                <a:gd name="connsiteY29" fmla="*/ 2263905 h 2661618"/>
                <a:gd name="connsiteX30" fmla="*/ 873609 w 1920580"/>
                <a:gd name="connsiteY30" fmla="*/ 2301297 h 2661618"/>
                <a:gd name="connsiteX31" fmla="*/ 890605 w 1920580"/>
                <a:gd name="connsiteY31" fmla="*/ 2342088 h 2661618"/>
                <a:gd name="connsiteX32" fmla="*/ 914400 w 1920580"/>
                <a:gd name="connsiteY32" fmla="*/ 2376081 h 2661618"/>
                <a:gd name="connsiteX33" fmla="*/ 944993 w 1920580"/>
                <a:gd name="connsiteY33" fmla="*/ 2403275 h 2661618"/>
                <a:gd name="connsiteX34" fmla="*/ 999381 w 1920580"/>
                <a:gd name="connsiteY34" fmla="*/ 2423670 h 2661618"/>
                <a:gd name="connsiteX35" fmla="*/ 1077564 w 1920580"/>
                <a:gd name="connsiteY35" fmla="*/ 2440667 h 2661618"/>
                <a:gd name="connsiteX36" fmla="*/ 1176143 w 1920580"/>
                <a:gd name="connsiteY36" fmla="*/ 2450864 h 2661618"/>
                <a:gd name="connsiteX37" fmla="*/ 1315512 w 1920580"/>
                <a:gd name="connsiteY37" fmla="*/ 2447465 h 2661618"/>
                <a:gd name="connsiteX38" fmla="*/ 1403893 w 1920580"/>
                <a:gd name="connsiteY38" fmla="*/ 2437267 h 2661618"/>
                <a:gd name="connsiteX39" fmla="*/ 1465079 w 1920580"/>
                <a:gd name="connsiteY39" fmla="*/ 2420271 h 2661618"/>
                <a:gd name="connsiteX40" fmla="*/ 1499072 w 1920580"/>
                <a:gd name="connsiteY40" fmla="*/ 2399876 h 2661618"/>
                <a:gd name="connsiteX41" fmla="*/ 1872990 w 1920580"/>
                <a:gd name="connsiteY41" fmla="*/ 2376081 h 2661618"/>
                <a:gd name="connsiteX42" fmla="*/ 1896785 w 1920580"/>
                <a:gd name="connsiteY42" fmla="*/ 2406674 h 2661618"/>
                <a:gd name="connsiteX43" fmla="*/ 1913781 w 1920580"/>
                <a:gd name="connsiteY43" fmla="*/ 2437267 h 2661618"/>
                <a:gd name="connsiteX44" fmla="*/ 1920580 w 1920580"/>
                <a:gd name="connsiteY44" fmla="*/ 2474659 h 2661618"/>
                <a:gd name="connsiteX45" fmla="*/ 1920580 w 1920580"/>
                <a:gd name="connsiteY45" fmla="*/ 2505252 h 2661618"/>
                <a:gd name="connsiteX46" fmla="*/ 1906983 w 1920580"/>
                <a:gd name="connsiteY46" fmla="*/ 2539245 h 2661618"/>
                <a:gd name="connsiteX47" fmla="*/ 1876390 w 1920580"/>
                <a:gd name="connsiteY47" fmla="*/ 2569838 h 2661618"/>
                <a:gd name="connsiteX48" fmla="*/ 1805005 w 1920580"/>
                <a:gd name="connsiteY48" fmla="*/ 2600432 h 2661618"/>
                <a:gd name="connsiteX49" fmla="*/ 1706427 w 1920580"/>
                <a:gd name="connsiteY49" fmla="*/ 2627626 h 2661618"/>
                <a:gd name="connsiteX50" fmla="*/ 1546662 w 1920580"/>
                <a:gd name="connsiteY50" fmla="*/ 2651420 h 2661618"/>
                <a:gd name="connsiteX51" fmla="*/ 1329109 w 1920580"/>
                <a:gd name="connsiteY51" fmla="*/ 2661618 h 2661618"/>
                <a:gd name="connsiteX52" fmla="*/ 1155747 w 1920580"/>
                <a:gd name="connsiteY52" fmla="*/ 2654820 h 2661618"/>
                <a:gd name="connsiteX53" fmla="*/ 1033374 w 1920580"/>
                <a:gd name="connsiteY53" fmla="*/ 2637823 h 2661618"/>
                <a:gd name="connsiteX54" fmla="*/ 955191 w 1920580"/>
                <a:gd name="connsiteY54" fmla="*/ 2624226 h 2661618"/>
                <a:gd name="connsiteX55" fmla="*/ 870210 w 1920580"/>
                <a:gd name="connsiteY55" fmla="*/ 2597032 h 2661618"/>
                <a:gd name="connsiteX56" fmla="*/ 826019 w 1920580"/>
                <a:gd name="connsiteY56" fmla="*/ 2573238 h 2661618"/>
                <a:gd name="connsiteX57" fmla="*/ 751236 w 1920580"/>
                <a:gd name="connsiteY57" fmla="*/ 2508652 h 2661618"/>
                <a:gd name="connsiteX58" fmla="*/ 720642 w 1920580"/>
                <a:gd name="connsiteY58" fmla="*/ 2478058 h 2661618"/>
                <a:gd name="connsiteX59" fmla="*/ 683250 w 1920580"/>
                <a:gd name="connsiteY59" fmla="*/ 2413473 h 2661618"/>
                <a:gd name="connsiteX60" fmla="*/ 656056 w 1920580"/>
                <a:gd name="connsiteY60" fmla="*/ 2314894 h 2661618"/>
                <a:gd name="connsiteX61" fmla="*/ 639060 w 1920580"/>
                <a:gd name="connsiteY61" fmla="*/ 2182323 h 2661618"/>
                <a:gd name="connsiteX62" fmla="*/ 642459 w 1920580"/>
                <a:gd name="connsiteY62" fmla="*/ 1886588 h 2661618"/>
                <a:gd name="connsiteX63" fmla="*/ 656056 w 1920580"/>
                <a:gd name="connsiteY63" fmla="*/ 1420890 h 2661618"/>
                <a:gd name="connsiteX64" fmla="*/ 686650 w 1920580"/>
                <a:gd name="connsiteY64" fmla="*/ 727441 h 2661618"/>
                <a:gd name="connsiteX65" fmla="*/ 700247 w 1920580"/>
                <a:gd name="connsiteY65" fmla="*/ 438505 h 2661618"/>
                <a:gd name="connsiteX66" fmla="*/ 703646 w 1920580"/>
                <a:gd name="connsiteY66" fmla="*/ 350124 h 2661618"/>
                <a:gd name="connsiteX67" fmla="*/ 700247 w 1920580"/>
                <a:gd name="connsiteY67" fmla="*/ 316131 h 2661618"/>
                <a:gd name="connsiteX68" fmla="*/ 683250 w 1920580"/>
                <a:gd name="connsiteY68" fmla="*/ 295736 h 2661618"/>
                <a:gd name="connsiteX69" fmla="*/ 659456 w 1920580"/>
                <a:gd name="connsiteY69" fmla="*/ 271941 h 2661618"/>
                <a:gd name="connsiteX70" fmla="*/ 618665 w 1920580"/>
                <a:gd name="connsiteY70" fmla="*/ 265142 h 2661618"/>
                <a:gd name="connsiteX71" fmla="*/ 554079 w 1920580"/>
                <a:gd name="connsiteY71" fmla="*/ 275340 h 2661618"/>
                <a:gd name="connsiteX72" fmla="*/ 482694 w 1920580"/>
                <a:gd name="connsiteY72" fmla="*/ 295736 h 2661618"/>
                <a:gd name="connsiteX73" fmla="*/ 350123 w 1920580"/>
                <a:gd name="connsiteY73" fmla="*/ 322930 h 266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920580" h="2661618">
                  <a:moveTo>
                    <a:pt x="350123" y="322930"/>
                  </a:moveTo>
                  <a:lnTo>
                    <a:pt x="74784" y="367120"/>
                  </a:lnTo>
                  <a:lnTo>
                    <a:pt x="0" y="237948"/>
                  </a:lnTo>
                  <a:lnTo>
                    <a:pt x="183560" y="193758"/>
                  </a:lnTo>
                  <a:lnTo>
                    <a:pt x="411310" y="132571"/>
                  </a:lnTo>
                  <a:lnTo>
                    <a:pt x="639060" y="67986"/>
                  </a:lnTo>
                  <a:lnTo>
                    <a:pt x="686650" y="33993"/>
                  </a:lnTo>
                  <a:lnTo>
                    <a:pt x="727441" y="10198"/>
                  </a:lnTo>
                  <a:lnTo>
                    <a:pt x="754635" y="0"/>
                  </a:lnTo>
                  <a:lnTo>
                    <a:pt x="809023" y="23795"/>
                  </a:lnTo>
                  <a:lnTo>
                    <a:pt x="883807" y="64586"/>
                  </a:lnTo>
                  <a:lnTo>
                    <a:pt x="944993" y="101978"/>
                  </a:lnTo>
                  <a:lnTo>
                    <a:pt x="995982" y="142769"/>
                  </a:lnTo>
                  <a:lnTo>
                    <a:pt x="1046971" y="183560"/>
                  </a:lnTo>
                  <a:lnTo>
                    <a:pt x="1063967" y="210754"/>
                  </a:lnTo>
                  <a:lnTo>
                    <a:pt x="1063967" y="244747"/>
                  </a:lnTo>
                  <a:lnTo>
                    <a:pt x="1057169" y="282139"/>
                  </a:lnTo>
                  <a:lnTo>
                    <a:pt x="1040172" y="326329"/>
                  </a:lnTo>
                  <a:lnTo>
                    <a:pt x="1006180" y="363721"/>
                  </a:lnTo>
                  <a:lnTo>
                    <a:pt x="985784" y="390915"/>
                  </a:lnTo>
                  <a:lnTo>
                    <a:pt x="961990" y="448702"/>
                  </a:lnTo>
                  <a:lnTo>
                    <a:pt x="927997" y="659456"/>
                  </a:lnTo>
                  <a:lnTo>
                    <a:pt x="894004" y="938195"/>
                  </a:lnTo>
                  <a:lnTo>
                    <a:pt x="866810" y="1216934"/>
                  </a:lnTo>
                  <a:lnTo>
                    <a:pt x="849814" y="1529666"/>
                  </a:lnTo>
                  <a:lnTo>
                    <a:pt x="843016" y="1805006"/>
                  </a:lnTo>
                  <a:cubicBezTo>
                    <a:pt x="841883" y="1861660"/>
                    <a:pt x="840749" y="1918314"/>
                    <a:pt x="839616" y="1974968"/>
                  </a:cubicBezTo>
                  <a:lnTo>
                    <a:pt x="839616" y="2165327"/>
                  </a:lnTo>
                  <a:lnTo>
                    <a:pt x="846415" y="2209517"/>
                  </a:lnTo>
                  <a:lnTo>
                    <a:pt x="860012" y="2263905"/>
                  </a:lnTo>
                  <a:lnTo>
                    <a:pt x="873609" y="2301297"/>
                  </a:lnTo>
                  <a:lnTo>
                    <a:pt x="890605" y="2342088"/>
                  </a:lnTo>
                  <a:lnTo>
                    <a:pt x="914400" y="2376081"/>
                  </a:lnTo>
                  <a:lnTo>
                    <a:pt x="944993" y="2403275"/>
                  </a:lnTo>
                  <a:lnTo>
                    <a:pt x="999381" y="2423670"/>
                  </a:lnTo>
                  <a:lnTo>
                    <a:pt x="1077564" y="2440667"/>
                  </a:lnTo>
                  <a:lnTo>
                    <a:pt x="1176143" y="2450864"/>
                  </a:lnTo>
                  <a:lnTo>
                    <a:pt x="1315512" y="2447465"/>
                  </a:lnTo>
                  <a:lnTo>
                    <a:pt x="1403893" y="2437267"/>
                  </a:lnTo>
                  <a:lnTo>
                    <a:pt x="1465079" y="2420271"/>
                  </a:lnTo>
                  <a:lnTo>
                    <a:pt x="1499072" y="2399876"/>
                  </a:lnTo>
                  <a:lnTo>
                    <a:pt x="1872990" y="2376081"/>
                  </a:lnTo>
                  <a:lnTo>
                    <a:pt x="1896785" y="2406674"/>
                  </a:lnTo>
                  <a:lnTo>
                    <a:pt x="1913781" y="2437267"/>
                  </a:lnTo>
                  <a:lnTo>
                    <a:pt x="1920580" y="2474659"/>
                  </a:lnTo>
                  <a:lnTo>
                    <a:pt x="1920580" y="2505252"/>
                  </a:lnTo>
                  <a:lnTo>
                    <a:pt x="1906983" y="2539245"/>
                  </a:lnTo>
                  <a:lnTo>
                    <a:pt x="1876390" y="2569838"/>
                  </a:lnTo>
                  <a:lnTo>
                    <a:pt x="1805005" y="2600432"/>
                  </a:lnTo>
                  <a:lnTo>
                    <a:pt x="1706427" y="2627626"/>
                  </a:lnTo>
                  <a:lnTo>
                    <a:pt x="1546662" y="2651420"/>
                  </a:lnTo>
                  <a:lnTo>
                    <a:pt x="1329109" y="2661618"/>
                  </a:lnTo>
                  <a:lnTo>
                    <a:pt x="1155747" y="2654820"/>
                  </a:lnTo>
                  <a:lnTo>
                    <a:pt x="1033374" y="2637823"/>
                  </a:lnTo>
                  <a:lnTo>
                    <a:pt x="955191" y="2624226"/>
                  </a:lnTo>
                  <a:lnTo>
                    <a:pt x="870210" y="2597032"/>
                  </a:lnTo>
                  <a:lnTo>
                    <a:pt x="826019" y="2573238"/>
                  </a:lnTo>
                  <a:lnTo>
                    <a:pt x="751236" y="2508652"/>
                  </a:lnTo>
                  <a:lnTo>
                    <a:pt x="720642" y="2478058"/>
                  </a:lnTo>
                  <a:lnTo>
                    <a:pt x="683250" y="2413473"/>
                  </a:lnTo>
                  <a:lnTo>
                    <a:pt x="656056" y="2314894"/>
                  </a:lnTo>
                  <a:lnTo>
                    <a:pt x="639060" y="2182323"/>
                  </a:lnTo>
                  <a:lnTo>
                    <a:pt x="642459" y="1886588"/>
                  </a:lnTo>
                  <a:lnTo>
                    <a:pt x="656056" y="1420890"/>
                  </a:lnTo>
                  <a:lnTo>
                    <a:pt x="686650" y="727441"/>
                  </a:lnTo>
                  <a:lnTo>
                    <a:pt x="700247" y="438505"/>
                  </a:lnTo>
                  <a:lnTo>
                    <a:pt x="703646" y="350124"/>
                  </a:lnTo>
                  <a:lnTo>
                    <a:pt x="700247" y="316131"/>
                  </a:lnTo>
                  <a:lnTo>
                    <a:pt x="683250" y="295736"/>
                  </a:lnTo>
                  <a:lnTo>
                    <a:pt x="659456" y="271941"/>
                  </a:lnTo>
                  <a:lnTo>
                    <a:pt x="618665" y="265142"/>
                  </a:lnTo>
                  <a:lnTo>
                    <a:pt x="554079" y="275340"/>
                  </a:lnTo>
                  <a:lnTo>
                    <a:pt x="482694" y="295736"/>
                  </a:lnTo>
                  <a:lnTo>
                    <a:pt x="350123" y="3229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24">
              <a:extLst>
                <a:ext uri="{FF2B5EF4-FFF2-40B4-BE49-F238E27FC236}">
                  <a16:creationId xmlns:a16="http://schemas.microsoft.com/office/drawing/2014/main" id="{AE87B861-5444-4B4E-81AE-7713CA4DCD36}"/>
                </a:ext>
              </a:extLst>
            </p:cNvPr>
            <p:cNvSpPr/>
            <p:nvPr/>
          </p:nvSpPr>
          <p:spPr>
            <a:xfrm>
              <a:off x="8205788" y="4678363"/>
              <a:ext cx="406400" cy="836612"/>
            </a:xfrm>
            <a:custGeom>
              <a:avLst/>
              <a:gdLst>
                <a:gd name="connsiteX0" fmla="*/ 316706 w 407193"/>
                <a:gd name="connsiteY0" fmla="*/ 440532 h 835819"/>
                <a:gd name="connsiteX1" fmla="*/ 316706 w 407193"/>
                <a:gd name="connsiteY1" fmla="*/ 607219 h 835819"/>
                <a:gd name="connsiteX2" fmla="*/ 321468 w 407193"/>
                <a:gd name="connsiteY2" fmla="*/ 638175 h 835819"/>
                <a:gd name="connsiteX3" fmla="*/ 328612 w 407193"/>
                <a:gd name="connsiteY3" fmla="*/ 676275 h 835819"/>
                <a:gd name="connsiteX4" fmla="*/ 340518 w 407193"/>
                <a:gd name="connsiteY4" fmla="*/ 716757 h 835819"/>
                <a:gd name="connsiteX5" fmla="*/ 364331 w 407193"/>
                <a:gd name="connsiteY5" fmla="*/ 752475 h 835819"/>
                <a:gd name="connsiteX6" fmla="*/ 407193 w 407193"/>
                <a:gd name="connsiteY6" fmla="*/ 826294 h 835819"/>
                <a:gd name="connsiteX7" fmla="*/ 0 w 407193"/>
                <a:gd name="connsiteY7" fmla="*/ 835819 h 835819"/>
                <a:gd name="connsiteX8" fmla="*/ 16668 w 407193"/>
                <a:gd name="connsiteY8" fmla="*/ 812007 h 835819"/>
                <a:gd name="connsiteX9" fmla="*/ 64293 w 407193"/>
                <a:gd name="connsiteY9" fmla="*/ 762000 h 835819"/>
                <a:gd name="connsiteX10" fmla="*/ 95250 w 407193"/>
                <a:gd name="connsiteY10" fmla="*/ 716757 h 835819"/>
                <a:gd name="connsiteX11" fmla="*/ 130968 w 407193"/>
                <a:gd name="connsiteY11" fmla="*/ 635794 h 835819"/>
                <a:gd name="connsiteX12" fmla="*/ 176212 w 407193"/>
                <a:gd name="connsiteY12" fmla="*/ 485775 h 835819"/>
                <a:gd name="connsiteX13" fmla="*/ 214312 w 407193"/>
                <a:gd name="connsiteY13" fmla="*/ 321469 h 835819"/>
                <a:gd name="connsiteX14" fmla="*/ 245268 w 407193"/>
                <a:gd name="connsiteY14" fmla="*/ 173832 h 835819"/>
                <a:gd name="connsiteX15" fmla="*/ 266700 w 407193"/>
                <a:gd name="connsiteY15" fmla="*/ 57150 h 835819"/>
                <a:gd name="connsiteX16" fmla="*/ 271462 w 407193"/>
                <a:gd name="connsiteY16" fmla="*/ 26194 h 835819"/>
                <a:gd name="connsiteX17" fmla="*/ 276225 w 407193"/>
                <a:gd name="connsiteY17" fmla="*/ 11907 h 835819"/>
                <a:gd name="connsiteX18" fmla="*/ 288131 w 407193"/>
                <a:gd name="connsiteY18" fmla="*/ 0 h 835819"/>
                <a:gd name="connsiteX19" fmla="*/ 302418 w 407193"/>
                <a:gd name="connsiteY19" fmla="*/ 0 h 835819"/>
                <a:gd name="connsiteX20" fmla="*/ 316706 w 407193"/>
                <a:gd name="connsiteY20" fmla="*/ 7144 h 835819"/>
                <a:gd name="connsiteX21" fmla="*/ 321468 w 407193"/>
                <a:gd name="connsiteY21" fmla="*/ 35719 h 835819"/>
                <a:gd name="connsiteX22" fmla="*/ 321468 w 407193"/>
                <a:gd name="connsiteY22" fmla="*/ 188119 h 835819"/>
                <a:gd name="connsiteX23" fmla="*/ 316706 w 407193"/>
                <a:gd name="connsiteY23" fmla="*/ 440532 h 835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07193" h="835819">
                  <a:moveTo>
                    <a:pt x="316706" y="440532"/>
                  </a:moveTo>
                  <a:lnTo>
                    <a:pt x="316706" y="607219"/>
                  </a:lnTo>
                  <a:lnTo>
                    <a:pt x="321468" y="638175"/>
                  </a:lnTo>
                  <a:lnTo>
                    <a:pt x="328612" y="676275"/>
                  </a:lnTo>
                  <a:lnTo>
                    <a:pt x="340518" y="716757"/>
                  </a:lnTo>
                  <a:lnTo>
                    <a:pt x="364331" y="752475"/>
                  </a:lnTo>
                  <a:lnTo>
                    <a:pt x="407193" y="826294"/>
                  </a:lnTo>
                  <a:lnTo>
                    <a:pt x="0" y="835819"/>
                  </a:lnTo>
                  <a:lnTo>
                    <a:pt x="16668" y="812007"/>
                  </a:lnTo>
                  <a:lnTo>
                    <a:pt x="64293" y="762000"/>
                  </a:lnTo>
                  <a:lnTo>
                    <a:pt x="95250" y="716757"/>
                  </a:lnTo>
                  <a:lnTo>
                    <a:pt x="130968" y="635794"/>
                  </a:lnTo>
                  <a:lnTo>
                    <a:pt x="176212" y="485775"/>
                  </a:lnTo>
                  <a:lnTo>
                    <a:pt x="214312" y="321469"/>
                  </a:lnTo>
                  <a:lnTo>
                    <a:pt x="245268" y="173832"/>
                  </a:lnTo>
                  <a:lnTo>
                    <a:pt x="266700" y="57150"/>
                  </a:lnTo>
                  <a:lnTo>
                    <a:pt x="271462" y="26194"/>
                  </a:lnTo>
                  <a:lnTo>
                    <a:pt x="276225" y="11907"/>
                  </a:lnTo>
                  <a:lnTo>
                    <a:pt x="288131" y="0"/>
                  </a:lnTo>
                  <a:lnTo>
                    <a:pt x="302418" y="0"/>
                  </a:lnTo>
                  <a:lnTo>
                    <a:pt x="316706" y="7144"/>
                  </a:lnTo>
                  <a:lnTo>
                    <a:pt x="321468" y="35719"/>
                  </a:lnTo>
                  <a:lnTo>
                    <a:pt x="321468" y="188119"/>
                  </a:lnTo>
                  <a:cubicBezTo>
                    <a:pt x="319881" y="273844"/>
                    <a:pt x="318293" y="359569"/>
                    <a:pt x="316706" y="4405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551837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10" grpId="0" animBg="1"/>
      <p:bldP spid="11" grpId="0" animBg="1"/>
      <p:bldP spid="20" grpId="0" animBg="1"/>
      <p:bldP spid="14" grpId="0" animBg="1"/>
      <p:bldP spid="19" grpId="0" animBg="1"/>
      <p:bldP spid="26" grpId="0" animBg="1"/>
      <p:bldP spid="9" grpId="0" animBg="1"/>
      <p:bldP spid="12" grpId="0" animBg="1"/>
      <p:bldP spid="24" grpId="0" animBg="1"/>
      <p:bldP spid="25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058B45C-B2F7-4836-B632-59EC48C549DC}"/>
              </a:ext>
            </a:extLst>
          </p:cNvPr>
          <p:cNvGrpSpPr/>
          <p:nvPr/>
        </p:nvGrpSpPr>
        <p:grpSpPr>
          <a:xfrm>
            <a:off x="3729038" y="1392238"/>
            <a:ext cx="4913313" cy="4508501"/>
            <a:chOff x="3729038" y="1392238"/>
            <a:chExt cx="4913313" cy="4508501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A286C8F7-62F4-45A0-B8A0-A6193F1D315F}"/>
                </a:ext>
              </a:extLst>
            </p:cNvPr>
            <p:cNvSpPr/>
            <p:nvPr/>
          </p:nvSpPr>
          <p:spPr>
            <a:xfrm>
              <a:off x="4713289" y="1392238"/>
              <a:ext cx="800100" cy="1006833"/>
            </a:xfrm>
            <a:custGeom>
              <a:avLst/>
              <a:gdLst>
                <a:gd name="connsiteX0" fmla="*/ 354806 w 800100"/>
                <a:gd name="connsiteY0" fmla="*/ 728663 h 1033463"/>
                <a:gd name="connsiteX1" fmla="*/ 90487 w 800100"/>
                <a:gd name="connsiteY1" fmla="*/ 1007269 h 1033463"/>
                <a:gd name="connsiteX2" fmla="*/ 0 w 800100"/>
                <a:gd name="connsiteY2" fmla="*/ 1033463 h 1033463"/>
                <a:gd name="connsiteX3" fmla="*/ 83344 w 800100"/>
                <a:gd name="connsiteY3" fmla="*/ 878682 h 1033463"/>
                <a:gd name="connsiteX4" fmla="*/ 211931 w 800100"/>
                <a:gd name="connsiteY4" fmla="*/ 652463 h 1033463"/>
                <a:gd name="connsiteX5" fmla="*/ 311944 w 800100"/>
                <a:gd name="connsiteY5" fmla="*/ 476250 h 1033463"/>
                <a:gd name="connsiteX6" fmla="*/ 342900 w 800100"/>
                <a:gd name="connsiteY6" fmla="*/ 416719 h 1033463"/>
                <a:gd name="connsiteX7" fmla="*/ 366712 w 800100"/>
                <a:gd name="connsiteY7" fmla="*/ 361950 h 1033463"/>
                <a:gd name="connsiteX8" fmla="*/ 381000 w 800100"/>
                <a:gd name="connsiteY8" fmla="*/ 309563 h 1033463"/>
                <a:gd name="connsiteX9" fmla="*/ 388144 w 800100"/>
                <a:gd name="connsiteY9" fmla="*/ 259557 h 1033463"/>
                <a:gd name="connsiteX10" fmla="*/ 390525 w 800100"/>
                <a:gd name="connsiteY10" fmla="*/ 223838 h 1033463"/>
                <a:gd name="connsiteX11" fmla="*/ 390525 w 800100"/>
                <a:gd name="connsiteY11" fmla="*/ 183357 h 1033463"/>
                <a:gd name="connsiteX12" fmla="*/ 383381 w 800100"/>
                <a:gd name="connsiteY12" fmla="*/ 138113 h 1033463"/>
                <a:gd name="connsiteX13" fmla="*/ 371475 w 800100"/>
                <a:gd name="connsiteY13" fmla="*/ 116682 h 1033463"/>
                <a:gd name="connsiteX14" fmla="*/ 347662 w 800100"/>
                <a:gd name="connsiteY14" fmla="*/ 90488 h 1033463"/>
                <a:gd name="connsiteX15" fmla="*/ 311944 w 800100"/>
                <a:gd name="connsiteY15" fmla="*/ 61913 h 1033463"/>
                <a:gd name="connsiteX16" fmla="*/ 292894 w 800100"/>
                <a:gd name="connsiteY16" fmla="*/ 45244 h 1033463"/>
                <a:gd name="connsiteX17" fmla="*/ 288131 w 800100"/>
                <a:gd name="connsiteY17" fmla="*/ 33338 h 1033463"/>
                <a:gd name="connsiteX18" fmla="*/ 288131 w 800100"/>
                <a:gd name="connsiteY18" fmla="*/ 23813 h 1033463"/>
                <a:gd name="connsiteX19" fmla="*/ 295275 w 800100"/>
                <a:gd name="connsiteY19" fmla="*/ 11907 h 1033463"/>
                <a:gd name="connsiteX20" fmla="*/ 319087 w 800100"/>
                <a:gd name="connsiteY20" fmla="*/ 0 h 1033463"/>
                <a:gd name="connsiteX21" fmla="*/ 364331 w 800100"/>
                <a:gd name="connsiteY21" fmla="*/ 0 h 1033463"/>
                <a:gd name="connsiteX22" fmla="*/ 421481 w 800100"/>
                <a:gd name="connsiteY22" fmla="*/ 9525 h 1033463"/>
                <a:gd name="connsiteX23" fmla="*/ 471487 w 800100"/>
                <a:gd name="connsiteY23" fmla="*/ 28575 h 1033463"/>
                <a:gd name="connsiteX24" fmla="*/ 542925 w 800100"/>
                <a:gd name="connsiteY24" fmla="*/ 61913 h 1033463"/>
                <a:gd name="connsiteX25" fmla="*/ 619125 w 800100"/>
                <a:gd name="connsiteY25" fmla="*/ 119063 h 1033463"/>
                <a:gd name="connsiteX26" fmla="*/ 692944 w 800100"/>
                <a:gd name="connsiteY26" fmla="*/ 176213 h 1033463"/>
                <a:gd name="connsiteX27" fmla="*/ 754856 w 800100"/>
                <a:gd name="connsiteY27" fmla="*/ 226219 h 1033463"/>
                <a:gd name="connsiteX28" fmla="*/ 776287 w 800100"/>
                <a:gd name="connsiteY28" fmla="*/ 250032 h 1033463"/>
                <a:gd name="connsiteX29" fmla="*/ 790575 w 800100"/>
                <a:gd name="connsiteY29" fmla="*/ 271463 h 1033463"/>
                <a:gd name="connsiteX30" fmla="*/ 797719 w 800100"/>
                <a:gd name="connsiteY30" fmla="*/ 292894 h 1033463"/>
                <a:gd name="connsiteX31" fmla="*/ 800100 w 800100"/>
                <a:gd name="connsiteY31" fmla="*/ 323850 h 1033463"/>
                <a:gd name="connsiteX32" fmla="*/ 790575 w 800100"/>
                <a:gd name="connsiteY32" fmla="*/ 342900 h 1033463"/>
                <a:gd name="connsiteX33" fmla="*/ 754856 w 800100"/>
                <a:gd name="connsiteY33" fmla="*/ 359569 h 1033463"/>
                <a:gd name="connsiteX34" fmla="*/ 711994 w 800100"/>
                <a:gd name="connsiteY34" fmla="*/ 371475 h 1033463"/>
                <a:gd name="connsiteX35" fmla="*/ 676275 w 800100"/>
                <a:gd name="connsiteY35" fmla="*/ 392907 h 1033463"/>
                <a:gd name="connsiteX36" fmla="*/ 621506 w 800100"/>
                <a:gd name="connsiteY36" fmla="*/ 440532 h 1033463"/>
                <a:gd name="connsiteX37" fmla="*/ 526256 w 800100"/>
                <a:gd name="connsiteY37" fmla="*/ 554832 h 1033463"/>
                <a:gd name="connsiteX38" fmla="*/ 354806 w 800100"/>
                <a:gd name="connsiteY38" fmla="*/ 728663 h 103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00100" h="1033463">
                  <a:moveTo>
                    <a:pt x="354806" y="728663"/>
                  </a:moveTo>
                  <a:lnTo>
                    <a:pt x="90487" y="1007269"/>
                  </a:lnTo>
                  <a:lnTo>
                    <a:pt x="0" y="1033463"/>
                  </a:lnTo>
                  <a:lnTo>
                    <a:pt x="83344" y="878682"/>
                  </a:lnTo>
                  <a:lnTo>
                    <a:pt x="211931" y="652463"/>
                  </a:lnTo>
                  <a:lnTo>
                    <a:pt x="311944" y="476250"/>
                  </a:lnTo>
                  <a:lnTo>
                    <a:pt x="342900" y="416719"/>
                  </a:lnTo>
                  <a:lnTo>
                    <a:pt x="366712" y="361950"/>
                  </a:lnTo>
                  <a:lnTo>
                    <a:pt x="381000" y="309563"/>
                  </a:lnTo>
                  <a:lnTo>
                    <a:pt x="388144" y="259557"/>
                  </a:lnTo>
                  <a:lnTo>
                    <a:pt x="390525" y="223838"/>
                  </a:lnTo>
                  <a:lnTo>
                    <a:pt x="390525" y="183357"/>
                  </a:lnTo>
                  <a:lnTo>
                    <a:pt x="383381" y="138113"/>
                  </a:lnTo>
                  <a:lnTo>
                    <a:pt x="371475" y="116682"/>
                  </a:lnTo>
                  <a:lnTo>
                    <a:pt x="347662" y="90488"/>
                  </a:lnTo>
                  <a:lnTo>
                    <a:pt x="311944" y="61913"/>
                  </a:lnTo>
                  <a:lnTo>
                    <a:pt x="292894" y="45244"/>
                  </a:lnTo>
                  <a:lnTo>
                    <a:pt x="288131" y="33338"/>
                  </a:lnTo>
                  <a:lnTo>
                    <a:pt x="288131" y="23813"/>
                  </a:lnTo>
                  <a:lnTo>
                    <a:pt x="295275" y="11907"/>
                  </a:lnTo>
                  <a:lnTo>
                    <a:pt x="319087" y="0"/>
                  </a:lnTo>
                  <a:lnTo>
                    <a:pt x="364331" y="0"/>
                  </a:lnTo>
                  <a:lnTo>
                    <a:pt x="421481" y="9525"/>
                  </a:lnTo>
                  <a:lnTo>
                    <a:pt x="471487" y="28575"/>
                  </a:lnTo>
                  <a:lnTo>
                    <a:pt x="542925" y="61913"/>
                  </a:lnTo>
                  <a:lnTo>
                    <a:pt x="619125" y="119063"/>
                  </a:lnTo>
                  <a:lnTo>
                    <a:pt x="692944" y="176213"/>
                  </a:lnTo>
                  <a:lnTo>
                    <a:pt x="754856" y="226219"/>
                  </a:lnTo>
                  <a:lnTo>
                    <a:pt x="776287" y="250032"/>
                  </a:lnTo>
                  <a:lnTo>
                    <a:pt x="790575" y="271463"/>
                  </a:lnTo>
                  <a:lnTo>
                    <a:pt x="797719" y="292894"/>
                  </a:lnTo>
                  <a:lnTo>
                    <a:pt x="800100" y="323850"/>
                  </a:lnTo>
                  <a:lnTo>
                    <a:pt x="790575" y="342900"/>
                  </a:lnTo>
                  <a:lnTo>
                    <a:pt x="754856" y="359569"/>
                  </a:lnTo>
                  <a:lnTo>
                    <a:pt x="711994" y="371475"/>
                  </a:lnTo>
                  <a:lnTo>
                    <a:pt x="676275" y="392907"/>
                  </a:lnTo>
                  <a:lnTo>
                    <a:pt x="621506" y="440532"/>
                  </a:lnTo>
                  <a:lnTo>
                    <a:pt x="526256" y="554832"/>
                  </a:lnTo>
                  <a:lnTo>
                    <a:pt x="354806" y="728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7">
              <a:extLst>
                <a:ext uri="{FF2B5EF4-FFF2-40B4-BE49-F238E27FC236}">
                  <a16:creationId xmlns:a16="http://schemas.microsoft.com/office/drawing/2014/main" id="{373C3E34-9BC8-45DD-A369-6554E9262874}"/>
                </a:ext>
              </a:extLst>
            </p:cNvPr>
            <p:cNvSpPr/>
            <p:nvPr/>
          </p:nvSpPr>
          <p:spPr>
            <a:xfrm>
              <a:off x="4848225" y="2743201"/>
              <a:ext cx="419100" cy="608013"/>
            </a:xfrm>
            <a:custGeom>
              <a:avLst/>
              <a:gdLst>
                <a:gd name="connsiteX0" fmla="*/ 183356 w 419100"/>
                <a:gd name="connsiteY0" fmla="*/ 402431 h 607219"/>
                <a:gd name="connsiteX1" fmla="*/ 135731 w 419100"/>
                <a:gd name="connsiteY1" fmla="*/ 278606 h 607219"/>
                <a:gd name="connsiteX2" fmla="*/ 97631 w 419100"/>
                <a:gd name="connsiteY2" fmla="*/ 197644 h 607219"/>
                <a:gd name="connsiteX3" fmla="*/ 54769 w 419100"/>
                <a:gd name="connsiteY3" fmla="*/ 126206 h 607219"/>
                <a:gd name="connsiteX4" fmla="*/ 14288 w 419100"/>
                <a:gd name="connsiteY4" fmla="*/ 71438 h 607219"/>
                <a:gd name="connsiteX5" fmla="*/ 2381 w 419100"/>
                <a:gd name="connsiteY5" fmla="*/ 47625 h 607219"/>
                <a:gd name="connsiteX6" fmla="*/ 0 w 419100"/>
                <a:gd name="connsiteY6" fmla="*/ 33338 h 607219"/>
                <a:gd name="connsiteX7" fmla="*/ 0 w 419100"/>
                <a:gd name="connsiteY7" fmla="*/ 19050 h 607219"/>
                <a:gd name="connsiteX8" fmla="*/ 7144 w 419100"/>
                <a:gd name="connsiteY8" fmla="*/ 4763 h 607219"/>
                <a:gd name="connsiteX9" fmla="*/ 23813 w 419100"/>
                <a:gd name="connsiteY9" fmla="*/ 0 h 607219"/>
                <a:gd name="connsiteX10" fmla="*/ 59531 w 419100"/>
                <a:gd name="connsiteY10" fmla="*/ 14288 h 607219"/>
                <a:gd name="connsiteX11" fmla="*/ 121444 w 419100"/>
                <a:gd name="connsiteY11" fmla="*/ 52388 h 607219"/>
                <a:gd name="connsiteX12" fmla="*/ 176213 w 419100"/>
                <a:gd name="connsiteY12" fmla="*/ 88106 h 607219"/>
                <a:gd name="connsiteX13" fmla="*/ 230981 w 419100"/>
                <a:gd name="connsiteY13" fmla="*/ 135731 h 607219"/>
                <a:gd name="connsiteX14" fmla="*/ 283369 w 419100"/>
                <a:gd name="connsiteY14" fmla="*/ 188119 h 607219"/>
                <a:gd name="connsiteX15" fmla="*/ 333375 w 419100"/>
                <a:gd name="connsiteY15" fmla="*/ 257175 h 607219"/>
                <a:gd name="connsiteX16" fmla="*/ 369094 w 419100"/>
                <a:gd name="connsiteY16" fmla="*/ 323850 h 607219"/>
                <a:gd name="connsiteX17" fmla="*/ 392906 w 419100"/>
                <a:gd name="connsiteY17" fmla="*/ 378619 h 607219"/>
                <a:gd name="connsiteX18" fmla="*/ 409575 w 419100"/>
                <a:gd name="connsiteY18" fmla="*/ 426244 h 607219"/>
                <a:gd name="connsiteX19" fmla="*/ 419100 w 419100"/>
                <a:gd name="connsiteY19" fmla="*/ 469106 h 607219"/>
                <a:gd name="connsiteX20" fmla="*/ 419100 w 419100"/>
                <a:gd name="connsiteY20" fmla="*/ 511969 h 607219"/>
                <a:gd name="connsiteX21" fmla="*/ 411956 w 419100"/>
                <a:gd name="connsiteY21" fmla="*/ 552450 h 607219"/>
                <a:gd name="connsiteX22" fmla="*/ 402431 w 419100"/>
                <a:gd name="connsiteY22" fmla="*/ 576263 h 607219"/>
                <a:gd name="connsiteX23" fmla="*/ 385763 w 419100"/>
                <a:gd name="connsiteY23" fmla="*/ 590550 h 607219"/>
                <a:gd name="connsiteX24" fmla="*/ 354806 w 419100"/>
                <a:gd name="connsiteY24" fmla="*/ 604838 h 607219"/>
                <a:gd name="connsiteX25" fmla="*/ 330994 w 419100"/>
                <a:gd name="connsiteY25" fmla="*/ 607219 h 607219"/>
                <a:gd name="connsiteX26" fmla="*/ 307181 w 419100"/>
                <a:gd name="connsiteY26" fmla="*/ 607219 h 607219"/>
                <a:gd name="connsiteX27" fmla="*/ 283369 w 419100"/>
                <a:gd name="connsiteY27" fmla="*/ 595313 h 607219"/>
                <a:gd name="connsiteX28" fmla="*/ 254794 w 419100"/>
                <a:gd name="connsiteY28" fmla="*/ 571500 h 607219"/>
                <a:gd name="connsiteX29" fmla="*/ 233363 w 419100"/>
                <a:gd name="connsiteY29" fmla="*/ 547688 h 607219"/>
                <a:gd name="connsiteX30" fmla="*/ 214313 w 419100"/>
                <a:gd name="connsiteY30" fmla="*/ 511969 h 607219"/>
                <a:gd name="connsiteX31" fmla="*/ 183356 w 419100"/>
                <a:gd name="connsiteY31" fmla="*/ 402431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19100" h="607219">
                  <a:moveTo>
                    <a:pt x="183356" y="402431"/>
                  </a:moveTo>
                  <a:lnTo>
                    <a:pt x="135731" y="278606"/>
                  </a:lnTo>
                  <a:lnTo>
                    <a:pt x="97631" y="197644"/>
                  </a:lnTo>
                  <a:lnTo>
                    <a:pt x="54769" y="126206"/>
                  </a:lnTo>
                  <a:lnTo>
                    <a:pt x="14288" y="71438"/>
                  </a:lnTo>
                  <a:lnTo>
                    <a:pt x="2381" y="47625"/>
                  </a:lnTo>
                  <a:lnTo>
                    <a:pt x="0" y="33338"/>
                  </a:lnTo>
                  <a:lnTo>
                    <a:pt x="0" y="19050"/>
                  </a:lnTo>
                  <a:lnTo>
                    <a:pt x="7144" y="4763"/>
                  </a:lnTo>
                  <a:lnTo>
                    <a:pt x="23813" y="0"/>
                  </a:lnTo>
                  <a:lnTo>
                    <a:pt x="59531" y="14288"/>
                  </a:lnTo>
                  <a:lnTo>
                    <a:pt x="121444" y="52388"/>
                  </a:lnTo>
                  <a:lnTo>
                    <a:pt x="176213" y="88106"/>
                  </a:lnTo>
                  <a:lnTo>
                    <a:pt x="230981" y="135731"/>
                  </a:lnTo>
                  <a:lnTo>
                    <a:pt x="283369" y="188119"/>
                  </a:lnTo>
                  <a:lnTo>
                    <a:pt x="333375" y="257175"/>
                  </a:lnTo>
                  <a:lnTo>
                    <a:pt x="369094" y="323850"/>
                  </a:lnTo>
                  <a:lnTo>
                    <a:pt x="392906" y="378619"/>
                  </a:lnTo>
                  <a:lnTo>
                    <a:pt x="409575" y="426244"/>
                  </a:lnTo>
                  <a:lnTo>
                    <a:pt x="419100" y="469106"/>
                  </a:lnTo>
                  <a:lnTo>
                    <a:pt x="419100" y="511969"/>
                  </a:lnTo>
                  <a:lnTo>
                    <a:pt x="411956" y="552450"/>
                  </a:lnTo>
                  <a:lnTo>
                    <a:pt x="402431" y="576263"/>
                  </a:lnTo>
                  <a:lnTo>
                    <a:pt x="385763" y="590550"/>
                  </a:lnTo>
                  <a:lnTo>
                    <a:pt x="354806" y="604838"/>
                  </a:lnTo>
                  <a:lnTo>
                    <a:pt x="330994" y="607219"/>
                  </a:lnTo>
                  <a:lnTo>
                    <a:pt x="307181" y="607219"/>
                  </a:lnTo>
                  <a:lnTo>
                    <a:pt x="283369" y="595313"/>
                  </a:lnTo>
                  <a:lnTo>
                    <a:pt x="254794" y="571500"/>
                  </a:lnTo>
                  <a:lnTo>
                    <a:pt x="233363" y="547688"/>
                  </a:lnTo>
                  <a:lnTo>
                    <a:pt x="214313" y="511969"/>
                  </a:lnTo>
                  <a:lnTo>
                    <a:pt x="183356" y="4024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9">
              <a:extLst>
                <a:ext uri="{FF2B5EF4-FFF2-40B4-BE49-F238E27FC236}">
                  <a16:creationId xmlns:a16="http://schemas.microsoft.com/office/drawing/2014/main" id="{A4347B98-4F0B-404A-8544-912C7B3E3343}"/>
                </a:ext>
              </a:extLst>
            </p:cNvPr>
            <p:cNvSpPr/>
            <p:nvPr/>
          </p:nvSpPr>
          <p:spPr>
            <a:xfrm>
              <a:off x="4875213" y="4021139"/>
              <a:ext cx="330200" cy="1057275"/>
            </a:xfrm>
            <a:custGeom>
              <a:avLst/>
              <a:gdLst>
                <a:gd name="connsiteX0" fmla="*/ 80962 w 330994"/>
                <a:gd name="connsiteY0" fmla="*/ 581025 h 1057275"/>
                <a:gd name="connsiteX1" fmla="*/ 97631 w 330994"/>
                <a:gd name="connsiteY1" fmla="*/ 354807 h 1057275"/>
                <a:gd name="connsiteX2" fmla="*/ 97631 w 330994"/>
                <a:gd name="connsiteY2" fmla="*/ 261938 h 1057275"/>
                <a:gd name="connsiteX3" fmla="*/ 88106 w 330994"/>
                <a:gd name="connsiteY3" fmla="*/ 202407 h 1057275"/>
                <a:gd name="connsiteX4" fmla="*/ 71437 w 330994"/>
                <a:gd name="connsiteY4" fmla="*/ 147638 h 1057275"/>
                <a:gd name="connsiteX5" fmla="*/ 30956 w 330994"/>
                <a:gd name="connsiteY5" fmla="*/ 80963 h 1057275"/>
                <a:gd name="connsiteX6" fmla="*/ 7144 w 330994"/>
                <a:gd name="connsiteY6" fmla="*/ 47625 h 1057275"/>
                <a:gd name="connsiteX7" fmla="*/ 0 w 330994"/>
                <a:gd name="connsiteY7" fmla="*/ 23813 h 1057275"/>
                <a:gd name="connsiteX8" fmla="*/ 7144 w 330994"/>
                <a:gd name="connsiteY8" fmla="*/ 7144 h 1057275"/>
                <a:gd name="connsiteX9" fmla="*/ 26194 w 330994"/>
                <a:gd name="connsiteY9" fmla="*/ 0 h 1057275"/>
                <a:gd name="connsiteX10" fmla="*/ 66675 w 330994"/>
                <a:gd name="connsiteY10" fmla="*/ 9525 h 1057275"/>
                <a:gd name="connsiteX11" fmla="*/ 166687 w 330994"/>
                <a:gd name="connsiteY11" fmla="*/ 42863 h 1057275"/>
                <a:gd name="connsiteX12" fmla="*/ 221456 w 330994"/>
                <a:gd name="connsiteY12" fmla="*/ 66675 h 1057275"/>
                <a:gd name="connsiteX13" fmla="*/ 278606 w 330994"/>
                <a:gd name="connsiteY13" fmla="*/ 102394 h 1057275"/>
                <a:gd name="connsiteX14" fmla="*/ 302419 w 330994"/>
                <a:gd name="connsiteY14" fmla="*/ 119063 h 1057275"/>
                <a:gd name="connsiteX15" fmla="*/ 316706 w 330994"/>
                <a:gd name="connsiteY15" fmla="*/ 133350 h 1057275"/>
                <a:gd name="connsiteX16" fmla="*/ 328612 w 330994"/>
                <a:gd name="connsiteY16" fmla="*/ 157163 h 1057275"/>
                <a:gd name="connsiteX17" fmla="*/ 330994 w 330994"/>
                <a:gd name="connsiteY17" fmla="*/ 180975 h 1057275"/>
                <a:gd name="connsiteX18" fmla="*/ 326231 w 330994"/>
                <a:gd name="connsiteY18" fmla="*/ 197644 h 1057275"/>
                <a:gd name="connsiteX19" fmla="*/ 307181 w 330994"/>
                <a:gd name="connsiteY19" fmla="*/ 228600 h 1057275"/>
                <a:gd name="connsiteX20" fmla="*/ 288131 w 330994"/>
                <a:gd name="connsiteY20" fmla="*/ 264319 h 1057275"/>
                <a:gd name="connsiteX21" fmla="*/ 276225 w 330994"/>
                <a:gd name="connsiteY21" fmla="*/ 304800 h 1057275"/>
                <a:gd name="connsiteX22" fmla="*/ 273844 w 330994"/>
                <a:gd name="connsiteY22" fmla="*/ 359569 h 1057275"/>
                <a:gd name="connsiteX23" fmla="*/ 276225 w 330994"/>
                <a:gd name="connsiteY23" fmla="*/ 611982 h 1057275"/>
                <a:gd name="connsiteX24" fmla="*/ 276225 w 330994"/>
                <a:gd name="connsiteY24" fmla="*/ 878682 h 1057275"/>
                <a:gd name="connsiteX25" fmla="*/ 271462 w 330994"/>
                <a:gd name="connsiteY25" fmla="*/ 952500 h 1057275"/>
                <a:gd name="connsiteX26" fmla="*/ 259556 w 330994"/>
                <a:gd name="connsiteY26" fmla="*/ 992982 h 1057275"/>
                <a:gd name="connsiteX27" fmla="*/ 240506 w 330994"/>
                <a:gd name="connsiteY27" fmla="*/ 1031082 h 1057275"/>
                <a:gd name="connsiteX28" fmla="*/ 221456 w 330994"/>
                <a:gd name="connsiteY28" fmla="*/ 1052513 h 1057275"/>
                <a:gd name="connsiteX29" fmla="*/ 200025 w 330994"/>
                <a:gd name="connsiteY29" fmla="*/ 1057275 h 1057275"/>
                <a:gd name="connsiteX30" fmla="*/ 173831 w 330994"/>
                <a:gd name="connsiteY30" fmla="*/ 1054894 h 1057275"/>
                <a:gd name="connsiteX31" fmla="*/ 152400 w 330994"/>
                <a:gd name="connsiteY31" fmla="*/ 1045369 h 1057275"/>
                <a:gd name="connsiteX32" fmla="*/ 126206 w 330994"/>
                <a:gd name="connsiteY32" fmla="*/ 1012032 h 1057275"/>
                <a:gd name="connsiteX33" fmla="*/ 102394 w 330994"/>
                <a:gd name="connsiteY33" fmla="*/ 962025 h 1057275"/>
                <a:gd name="connsiteX34" fmla="*/ 71437 w 330994"/>
                <a:gd name="connsiteY34" fmla="*/ 873919 h 1057275"/>
                <a:gd name="connsiteX35" fmla="*/ 52387 w 330994"/>
                <a:gd name="connsiteY35" fmla="*/ 809625 h 1057275"/>
                <a:gd name="connsiteX36" fmla="*/ 57150 w 330994"/>
                <a:gd name="connsiteY36" fmla="*/ 776288 h 1057275"/>
                <a:gd name="connsiteX37" fmla="*/ 80962 w 330994"/>
                <a:gd name="connsiteY37" fmla="*/ 581025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30994" h="1057275">
                  <a:moveTo>
                    <a:pt x="80962" y="581025"/>
                  </a:moveTo>
                  <a:lnTo>
                    <a:pt x="97631" y="354807"/>
                  </a:lnTo>
                  <a:lnTo>
                    <a:pt x="97631" y="261938"/>
                  </a:lnTo>
                  <a:lnTo>
                    <a:pt x="88106" y="202407"/>
                  </a:lnTo>
                  <a:lnTo>
                    <a:pt x="71437" y="147638"/>
                  </a:lnTo>
                  <a:lnTo>
                    <a:pt x="30956" y="80963"/>
                  </a:lnTo>
                  <a:lnTo>
                    <a:pt x="7144" y="47625"/>
                  </a:lnTo>
                  <a:lnTo>
                    <a:pt x="0" y="23813"/>
                  </a:lnTo>
                  <a:lnTo>
                    <a:pt x="7144" y="7144"/>
                  </a:lnTo>
                  <a:lnTo>
                    <a:pt x="26194" y="0"/>
                  </a:lnTo>
                  <a:lnTo>
                    <a:pt x="66675" y="9525"/>
                  </a:lnTo>
                  <a:lnTo>
                    <a:pt x="166687" y="42863"/>
                  </a:lnTo>
                  <a:lnTo>
                    <a:pt x="221456" y="66675"/>
                  </a:lnTo>
                  <a:lnTo>
                    <a:pt x="278606" y="102394"/>
                  </a:lnTo>
                  <a:lnTo>
                    <a:pt x="302419" y="119063"/>
                  </a:lnTo>
                  <a:lnTo>
                    <a:pt x="316706" y="133350"/>
                  </a:lnTo>
                  <a:lnTo>
                    <a:pt x="328612" y="157163"/>
                  </a:lnTo>
                  <a:lnTo>
                    <a:pt x="330994" y="180975"/>
                  </a:lnTo>
                  <a:lnTo>
                    <a:pt x="326231" y="197644"/>
                  </a:lnTo>
                  <a:lnTo>
                    <a:pt x="307181" y="228600"/>
                  </a:lnTo>
                  <a:lnTo>
                    <a:pt x="288131" y="264319"/>
                  </a:lnTo>
                  <a:lnTo>
                    <a:pt x="276225" y="304800"/>
                  </a:lnTo>
                  <a:cubicBezTo>
                    <a:pt x="275431" y="323056"/>
                    <a:pt x="274638" y="341313"/>
                    <a:pt x="273844" y="359569"/>
                  </a:cubicBezTo>
                  <a:cubicBezTo>
                    <a:pt x="274638" y="443707"/>
                    <a:pt x="277019" y="516732"/>
                    <a:pt x="276225" y="611982"/>
                  </a:cubicBezTo>
                  <a:lnTo>
                    <a:pt x="276225" y="878682"/>
                  </a:lnTo>
                  <a:lnTo>
                    <a:pt x="271462" y="952500"/>
                  </a:lnTo>
                  <a:lnTo>
                    <a:pt x="259556" y="992982"/>
                  </a:lnTo>
                  <a:lnTo>
                    <a:pt x="240506" y="1031082"/>
                  </a:lnTo>
                  <a:lnTo>
                    <a:pt x="221456" y="1052513"/>
                  </a:lnTo>
                  <a:lnTo>
                    <a:pt x="200025" y="1057275"/>
                  </a:lnTo>
                  <a:lnTo>
                    <a:pt x="173831" y="1054894"/>
                  </a:lnTo>
                  <a:lnTo>
                    <a:pt x="152400" y="1045369"/>
                  </a:lnTo>
                  <a:lnTo>
                    <a:pt x="126206" y="1012032"/>
                  </a:lnTo>
                  <a:lnTo>
                    <a:pt x="102394" y="962025"/>
                  </a:lnTo>
                  <a:lnTo>
                    <a:pt x="71437" y="873919"/>
                  </a:lnTo>
                  <a:lnTo>
                    <a:pt x="52387" y="809625"/>
                  </a:lnTo>
                  <a:lnTo>
                    <a:pt x="57150" y="776288"/>
                  </a:lnTo>
                  <a:lnTo>
                    <a:pt x="80962" y="5810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0">
              <a:extLst>
                <a:ext uri="{FF2B5EF4-FFF2-40B4-BE49-F238E27FC236}">
                  <a16:creationId xmlns:a16="http://schemas.microsoft.com/office/drawing/2014/main" id="{18946A16-53C9-4DD3-B215-C03C5F3E2E10}"/>
                </a:ext>
              </a:extLst>
            </p:cNvPr>
            <p:cNvSpPr/>
            <p:nvPr/>
          </p:nvSpPr>
          <p:spPr>
            <a:xfrm>
              <a:off x="6753225" y="1595438"/>
              <a:ext cx="527050" cy="938212"/>
            </a:xfrm>
            <a:custGeom>
              <a:avLst/>
              <a:gdLst>
                <a:gd name="connsiteX0" fmla="*/ 252413 w 526256"/>
                <a:gd name="connsiteY0" fmla="*/ 619125 h 938212"/>
                <a:gd name="connsiteX1" fmla="*/ 250031 w 526256"/>
                <a:gd name="connsiteY1" fmla="*/ 421481 h 938212"/>
                <a:gd name="connsiteX2" fmla="*/ 247650 w 526256"/>
                <a:gd name="connsiteY2" fmla="*/ 338137 h 938212"/>
                <a:gd name="connsiteX3" fmla="*/ 235744 w 526256"/>
                <a:gd name="connsiteY3" fmla="*/ 295275 h 938212"/>
                <a:gd name="connsiteX4" fmla="*/ 216694 w 526256"/>
                <a:gd name="connsiteY4" fmla="*/ 247650 h 938212"/>
                <a:gd name="connsiteX5" fmla="*/ 197644 w 526256"/>
                <a:gd name="connsiteY5" fmla="*/ 219075 h 938212"/>
                <a:gd name="connsiteX6" fmla="*/ 166688 w 526256"/>
                <a:gd name="connsiteY6" fmla="*/ 180975 h 938212"/>
                <a:gd name="connsiteX7" fmla="*/ 138113 w 526256"/>
                <a:gd name="connsiteY7" fmla="*/ 154781 h 938212"/>
                <a:gd name="connsiteX8" fmla="*/ 104775 w 526256"/>
                <a:gd name="connsiteY8" fmla="*/ 126206 h 938212"/>
                <a:gd name="connsiteX9" fmla="*/ 54769 w 526256"/>
                <a:gd name="connsiteY9" fmla="*/ 95250 h 938212"/>
                <a:gd name="connsiteX10" fmla="*/ 26194 w 526256"/>
                <a:gd name="connsiteY10" fmla="*/ 73818 h 938212"/>
                <a:gd name="connsiteX11" fmla="*/ 7144 w 526256"/>
                <a:gd name="connsiteY11" fmla="*/ 52387 h 938212"/>
                <a:gd name="connsiteX12" fmla="*/ 0 w 526256"/>
                <a:gd name="connsiteY12" fmla="*/ 35718 h 938212"/>
                <a:gd name="connsiteX13" fmla="*/ 0 w 526256"/>
                <a:gd name="connsiteY13" fmla="*/ 21431 h 938212"/>
                <a:gd name="connsiteX14" fmla="*/ 4763 w 526256"/>
                <a:gd name="connsiteY14" fmla="*/ 9525 h 938212"/>
                <a:gd name="connsiteX15" fmla="*/ 23813 w 526256"/>
                <a:gd name="connsiteY15" fmla="*/ 0 h 938212"/>
                <a:gd name="connsiteX16" fmla="*/ 52388 w 526256"/>
                <a:gd name="connsiteY16" fmla="*/ 0 h 938212"/>
                <a:gd name="connsiteX17" fmla="*/ 100013 w 526256"/>
                <a:gd name="connsiteY17" fmla="*/ 7143 h 938212"/>
                <a:gd name="connsiteX18" fmla="*/ 185738 w 526256"/>
                <a:gd name="connsiteY18" fmla="*/ 30956 h 938212"/>
                <a:gd name="connsiteX19" fmla="*/ 276225 w 526256"/>
                <a:gd name="connsiteY19" fmla="*/ 59531 h 938212"/>
                <a:gd name="connsiteX20" fmla="*/ 342900 w 526256"/>
                <a:gd name="connsiteY20" fmla="*/ 88106 h 938212"/>
                <a:gd name="connsiteX21" fmla="*/ 400050 w 526256"/>
                <a:gd name="connsiteY21" fmla="*/ 116681 h 938212"/>
                <a:gd name="connsiteX22" fmla="*/ 440531 w 526256"/>
                <a:gd name="connsiteY22" fmla="*/ 142875 h 938212"/>
                <a:gd name="connsiteX23" fmla="*/ 481013 w 526256"/>
                <a:gd name="connsiteY23" fmla="*/ 171450 h 938212"/>
                <a:gd name="connsiteX24" fmla="*/ 500063 w 526256"/>
                <a:gd name="connsiteY24" fmla="*/ 195262 h 938212"/>
                <a:gd name="connsiteX25" fmla="*/ 516731 w 526256"/>
                <a:gd name="connsiteY25" fmla="*/ 219075 h 938212"/>
                <a:gd name="connsiteX26" fmla="*/ 526256 w 526256"/>
                <a:gd name="connsiteY26" fmla="*/ 254793 h 938212"/>
                <a:gd name="connsiteX27" fmla="*/ 523875 w 526256"/>
                <a:gd name="connsiteY27" fmla="*/ 295275 h 938212"/>
                <a:gd name="connsiteX28" fmla="*/ 507206 w 526256"/>
                <a:gd name="connsiteY28" fmla="*/ 335756 h 938212"/>
                <a:gd name="connsiteX29" fmla="*/ 485775 w 526256"/>
                <a:gd name="connsiteY29" fmla="*/ 404812 h 938212"/>
                <a:gd name="connsiteX30" fmla="*/ 471488 w 526256"/>
                <a:gd name="connsiteY30" fmla="*/ 452437 h 938212"/>
                <a:gd name="connsiteX31" fmla="*/ 457200 w 526256"/>
                <a:gd name="connsiteY31" fmla="*/ 523875 h 938212"/>
                <a:gd name="connsiteX32" fmla="*/ 450056 w 526256"/>
                <a:gd name="connsiteY32" fmla="*/ 597693 h 938212"/>
                <a:gd name="connsiteX33" fmla="*/ 450056 w 526256"/>
                <a:gd name="connsiteY33" fmla="*/ 676275 h 938212"/>
                <a:gd name="connsiteX34" fmla="*/ 450056 w 526256"/>
                <a:gd name="connsiteY34" fmla="*/ 897731 h 938212"/>
                <a:gd name="connsiteX35" fmla="*/ 250031 w 526256"/>
                <a:gd name="connsiteY35" fmla="*/ 938212 h 938212"/>
                <a:gd name="connsiteX36" fmla="*/ 252413 w 526256"/>
                <a:gd name="connsiteY36" fmla="*/ 619125 h 93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26256" h="938212">
                  <a:moveTo>
                    <a:pt x="252413" y="619125"/>
                  </a:moveTo>
                  <a:lnTo>
                    <a:pt x="250031" y="421481"/>
                  </a:lnTo>
                  <a:cubicBezTo>
                    <a:pt x="249237" y="393700"/>
                    <a:pt x="248444" y="365918"/>
                    <a:pt x="247650" y="338137"/>
                  </a:cubicBezTo>
                  <a:lnTo>
                    <a:pt x="235744" y="295275"/>
                  </a:lnTo>
                  <a:lnTo>
                    <a:pt x="216694" y="247650"/>
                  </a:lnTo>
                  <a:lnTo>
                    <a:pt x="197644" y="219075"/>
                  </a:lnTo>
                  <a:lnTo>
                    <a:pt x="166688" y="180975"/>
                  </a:lnTo>
                  <a:lnTo>
                    <a:pt x="138113" y="154781"/>
                  </a:lnTo>
                  <a:lnTo>
                    <a:pt x="104775" y="126206"/>
                  </a:lnTo>
                  <a:lnTo>
                    <a:pt x="54769" y="95250"/>
                  </a:lnTo>
                  <a:lnTo>
                    <a:pt x="26194" y="73818"/>
                  </a:lnTo>
                  <a:lnTo>
                    <a:pt x="7144" y="52387"/>
                  </a:lnTo>
                  <a:lnTo>
                    <a:pt x="0" y="35718"/>
                  </a:lnTo>
                  <a:lnTo>
                    <a:pt x="0" y="21431"/>
                  </a:lnTo>
                  <a:lnTo>
                    <a:pt x="4763" y="9525"/>
                  </a:lnTo>
                  <a:lnTo>
                    <a:pt x="23813" y="0"/>
                  </a:lnTo>
                  <a:lnTo>
                    <a:pt x="52388" y="0"/>
                  </a:lnTo>
                  <a:lnTo>
                    <a:pt x="100013" y="7143"/>
                  </a:lnTo>
                  <a:lnTo>
                    <a:pt x="185738" y="30956"/>
                  </a:lnTo>
                  <a:lnTo>
                    <a:pt x="276225" y="59531"/>
                  </a:lnTo>
                  <a:lnTo>
                    <a:pt x="342900" y="88106"/>
                  </a:lnTo>
                  <a:lnTo>
                    <a:pt x="400050" y="116681"/>
                  </a:lnTo>
                  <a:lnTo>
                    <a:pt x="440531" y="142875"/>
                  </a:lnTo>
                  <a:lnTo>
                    <a:pt x="481013" y="171450"/>
                  </a:lnTo>
                  <a:lnTo>
                    <a:pt x="500063" y="195262"/>
                  </a:lnTo>
                  <a:lnTo>
                    <a:pt x="516731" y="219075"/>
                  </a:lnTo>
                  <a:lnTo>
                    <a:pt x="526256" y="254793"/>
                  </a:lnTo>
                  <a:lnTo>
                    <a:pt x="523875" y="295275"/>
                  </a:lnTo>
                  <a:lnTo>
                    <a:pt x="507206" y="335756"/>
                  </a:lnTo>
                  <a:lnTo>
                    <a:pt x="485775" y="404812"/>
                  </a:lnTo>
                  <a:lnTo>
                    <a:pt x="471488" y="452437"/>
                  </a:lnTo>
                  <a:lnTo>
                    <a:pt x="457200" y="523875"/>
                  </a:lnTo>
                  <a:lnTo>
                    <a:pt x="450056" y="597693"/>
                  </a:lnTo>
                  <a:lnTo>
                    <a:pt x="450056" y="676275"/>
                  </a:lnTo>
                  <a:lnTo>
                    <a:pt x="450056" y="897731"/>
                  </a:lnTo>
                  <a:lnTo>
                    <a:pt x="250031" y="938212"/>
                  </a:lnTo>
                  <a:lnTo>
                    <a:pt x="252413" y="619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9">
              <a:extLst>
                <a:ext uri="{FF2B5EF4-FFF2-40B4-BE49-F238E27FC236}">
                  <a16:creationId xmlns:a16="http://schemas.microsoft.com/office/drawing/2014/main" id="{A8D3C450-CFCD-49EA-9C4A-CD2C7A61AE0B}"/>
                </a:ext>
              </a:extLst>
            </p:cNvPr>
            <p:cNvSpPr/>
            <p:nvPr/>
          </p:nvSpPr>
          <p:spPr>
            <a:xfrm rot="16200000">
              <a:off x="5152233" y="4007645"/>
              <a:ext cx="2478087" cy="917575"/>
            </a:xfrm>
            <a:custGeom>
              <a:avLst/>
              <a:gdLst>
                <a:gd name="connsiteX0" fmla="*/ 1366837 w 2478881"/>
                <a:gd name="connsiteY0" fmla="*/ 821531 h 916781"/>
                <a:gd name="connsiteX1" fmla="*/ 1154906 w 2478881"/>
                <a:gd name="connsiteY1" fmla="*/ 769144 h 916781"/>
                <a:gd name="connsiteX2" fmla="*/ 1033462 w 2478881"/>
                <a:gd name="connsiteY2" fmla="*/ 735806 h 916781"/>
                <a:gd name="connsiteX3" fmla="*/ 890587 w 2478881"/>
                <a:gd name="connsiteY3" fmla="*/ 688181 h 916781"/>
                <a:gd name="connsiteX4" fmla="*/ 792956 w 2478881"/>
                <a:gd name="connsiteY4" fmla="*/ 645319 h 916781"/>
                <a:gd name="connsiteX5" fmla="*/ 685800 w 2478881"/>
                <a:gd name="connsiteY5" fmla="*/ 590550 h 916781"/>
                <a:gd name="connsiteX6" fmla="*/ 581025 w 2478881"/>
                <a:gd name="connsiteY6" fmla="*/ 528638 h 916781"/>
                <a:gd name="connsiteX7" fmla="*/ 457200 w 2478881"/>
                <a:gd name="connsiteY7" fmla="*/ 447675 h 916781"/>
                <a:gd name="connsiteX8" fmla="*/ 378618 w 2478881"/>
                <a:gd name="connsiteY8" fmla="*/ 392906 h 916781"/>
                <a:gd name="connsiteX9" fmla="*/ 252412 w 2478881"/>
                <a:gd name="connsiteY9" fmla="*/ 292894 h 916781"/>
                <a:gd name="connsiteX10" fmla="*/ 88106 w 2478881"/>
                <a:gd name="connsiteY10" fmla="*/ 140494 h 916781"/>
                <a:gd name="connsiteX11" fmla="*/ 16668 w 2478881"/>
                <a:gd name="connsiteY11" fmla="*/ 71438 h 916781"/>
                <a:gd name="connsiteX12" fmla="*/ 2381 w 2478881"/>
                <a:gd name="connsiteY12" fmla="*/ 42863 h 916781"/>
                <a:gd name="connsiteX13" fmla="*/ 0 w 2478881"/>
                <a:gd name="connsiteY13" fmla="*/ 21431 h 916781"/>
                <a:gd name="connsiteX14" fmla="*/ 0 w 2478881"/>
                <a:gd name="connsiteY14" fmla="*/ 11906 h 916781"/>
                <a:gd name="connsiteX15" fmla="*/ 9525 w 2478881"/>
                <a:gd name="connsiteY15" fmla="*/ 2381 h 916781"/>
                <a:gd name="connsiteX16" fmla="*/ 23812 w 2478881"/>
                <a:gd name="connsiteY16" fmla="*/ 0 h 916781"/>
                <a:gd name="connsiteX17" fmla="*/ 57150 w 2478881"/>
                <a:gd name="connsiteY17" fmla="*/ 16669 h 916781"/>
                <a:gd name="connsiteX18" fmla="*/ 264318 w 2478881"/>
                <a:gd name="connsiteY18" fmla="*/ 161925 h 916781"/>
                <a:gd name="connsiteX19" fmla="*/ 459581 w 2478881"/>
                <a:gd name="connsiteY19" fmla="*/ 283369 h 916781"/>
                <a:gd name="connsiteX20" fmla="*/ 585787 w 2478881"/>
                <a:gd name="connsiteY20" fmla="*/ 350044 h 916781"/>
                <a:gd name="connsiteX21" fmla="*/ 721518 w 2478881"/>
                <a:gd name="connsiteY21" fmla="*/ 419100 h 916781"/>
                <a:gd name="connsiteX22" fmla="*/ 933450 w 2478881"/>
                <a:gd name="connsiteY22" fmla="*/ 507206 h 916781"/>
                <a:gd name="connsiteX23" fmla="*/ 1059656 w 2478881"/>
                <a:gd name="connsiteY23" fmla="*/ 545306 h 916781"/>
                <a:gd name="connsiteX24" fmla="*/ 1243012 w 2478881"/>
                <a:gd name="connsiteY24" fmla="*/ 585788 h 916781"/>
                <a:gd name="connsiteX25" fmla="*/ 1407318 w 2478881"/>
                <a:gd name="connsiteY25" fmla="*/ 616744 h 916781"/>
                <a:gd name="connsiteX26" fmla="*/ 1640681 w 2478881"/>
                <a:gd name="connsiteY26" fmla="*/ 647700 h 916781"/>
                <a:gd name="connsiteX27" fmla="*/ 1866900 w 2478881"/>
                <a:gd name="connsiteY27" fmla="*/ 664369 h 916781"/>
                <a:gd name="connsiteX28" fmla="*/ 2031206 w 2478881"/>
                <a:gd name="connsiteY28" fmla="*/ 669131 h 916781"/>
                <a:gd name="connsiteX29" fmla="*/ 2119312 w 2478881"/>
                <a:gd name="connsiteY29" fmla="*/ 664369 h 916781"/>
                <a:gd name="connsiteX30" fmla="*/ 2176462 w 2478881"/>
                <a:gd name="connsiteY30" fmla="*/ 654844 h 916781"/>
                <a:gd name="connsiteX31" fmla="*/ 2224087 w 2478881"/>
                <a:gd name="connsiteY31" fmla="*/ 638175 h 916781"/>
                <a:gd name="connsiteX32" fmla="*/ 2269331 w 2478881"/>
                <a:gd name="connsiteY32" fmla="*/ 616744 h 916781"/>
                <a:gd name="connsiteX33" fmla="*/ 2333625 w 2478881"/>
                <a:gd name="connsiteY33" fmla="*/ 571500 h 916781"/>
                <a:gd name="connsiteX34" fmla="*/ 2400300 w 2478881"/>
                <a:gd name="connsiteY34" fmla="*/ 507206 h 916781"/>
                <a:gd name="connsiteX35" fmla="*/ 2431256 w 2478881"/>
                <a:gd name="connsiteY35" fmla="*/ 469106 h 916781"/>
                <a:gd name="connsiteX36" fmla="*/ 2447925 w 2478881"/>
                <a:gd name="connsiteY36" fmla="*/ 452438 h 916781"/>
                <a:gd name="connsiteX37" fmla="*/ 2466975 w 2478881"/>
                <a:gd name="connsiteY37" fmla="*/ 452438 h 916781"/>
                <a:gd name="connsiteX38" fmla="*/ 2478881 w 2478881"/>
                <a:gd name="connsiteY38" fmla="*/ 473869 h 916781"/>
                <a:gd name="connsiteX39" fmla="*/ 2474118 w 2478881"/>
                <a:gd name="connsiteY39" fmla="*/ 542925 h 916781"/>
                <a:gd name="connsiteX40" fmla="*/ 2455068 w 2478881"/>
                <a:gd name="connsiteY40" fmla="*/ 650081 h 916781"/>
                <a:gd name="connsiteX41" fmla="*/ 2431256 w 2478881"/>
                <a:gd name="connsiteY41" fmla="*/ 742950 h 916781"/>
                <a:gd name="connsiteX42" fmla="*/ 2378868 w 2478881"/>
                <a:gd name="connsiteY42" fmla="*/ 859631 h 916781"/>
                <a:gd name="connsiteX43" fmla="*/ 2281237 w 2478881"/>
                <a:gd name="connsiteY43" fmla="*/ 916781 h 916781"/>
                <a:gd name="connsiteX44" fmla="*/ 2143125 w 2478881"/>
                <a:gd name="connsiteY44" fmla="*/ 912019 h 916781"/>
                <a:gd name="connsiteX45" fmla="*/ 1935956 w 2478881"/>
                <a:gd name="connsiteY45" fmla="*/ 900113 h 916781"/>
                <a:gd name="connsiteX46" fmla="*/ 1771650 w 2478881"/>
                <a:gd name="connsiteY46" fmla="*/ 888206 h 916781"/>
                <a:gd name="connsiteX47" fmla="*/ 1628775 w 2478881"/>
                <a:gd name="connsiteY47" fmla="*/ 871538 h 916781"/>
                <a:gd name="connsiteX48" fmla="*/ 1366837 w 2478881"/>
                <a:gd name="connsiteY48" fmla="*/ 821531 h 91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78881" h="916781">
                  <a:moveTo>
                    <a:pt x="1366837" y="821531"/>
                  </a:moveTo>
                  <a:lnTo>
                    <a:pt x="1154906" y="769144"/>
                  </a:lnTo>
                  <a:lnTo>
                    <a:pt x="1033462" y="735806"/>
                  </a:lnTo>
                  <a:lnTo>
                    <a:pt x="890587" y="688181"/>
                  </a:lnTo>
                  <a:lnTo>
                    <a:pt x="792956" y="645319"/>
                  </a:lnTo>
                  <a:lnTo>
                    <a:pt x="685800" y="590550"/>
                  </a:lnTo>
                  <a:lnTo>
                    <a:pt x="581025" y="528638"/>
                  </a:lnTo>
                  <a:lnTo>
                    <a:pt x="457200" y="447675"/>
                  </a:lnTo>
                  <a:lnTo>
                    <a:pt x="378618" y="392906"/>
                  </a:lnTo>
                  <a:lnTo>
                    <a:pt x="252412" y="292894"/>
                  </a:lnTo>
                  <a:lnTo>
                    <a:pt x="88106" y="140494"/>
                  </a:lnTo>
                  <a:lnTo>
                    <a:pt x="16668" y="71438"/>
                  </a:lnTo>
                  <a:lnTo>
                    <a:pt x="2381" y="42863"/>
                  </a:lnTo>
                  <a:lnTo>
                    <a:pt x="0" y="21431"/>
                  </a:lnTo>
                  <a:lnTo>
                    <a:pt x="0" y="11906"/>
                  </a:lnTo>
                  <a:lnTo>
                    <a:pt x="9525" y="2381"/>
                  </a:lnTo>
                  <a:lnTo>
                    <a:pt x="23812" y="0"/>
                  </a:lnTo>
                  <a:lnTo>
                    <a:pt x="57150" y="16669"/>
                  </a:lnTo>
                  <a:lnTo>
                    <a:pt x="264318" y="161925"/>
                  </a:lnTo>
                  <a:lnTo>
                    <a:pt x="459581" y="283369"/>
                  </a:lnTo>
                  <a:lnTo>
                    <a:pt x="585787" y="350044"/>
                  </a:lnTo>
                  <a:lnTo>
                    <a:pt x="721518" y="419100"/>
                  </a:lnTo>
                  <a:lnTo>
                    <a:pt x="933450" y="507206"/>
                  </a:lnTo>
                  <a:lnTo>
                    <a:pt x="1059656" y="545306"/>
                  </a:lnTo>
                  <a:lnTo>
                    <a:pt x="1243012" y="585788"/>
                  </a:lnTo>
                  <a:lnTo>
                    <a:pt x="1407318" y="616744"/>
                  </a:lnTo>
                  <a:lnTo>
                    <a:pt x="1640681" y="647700"/>
                  </a:lnTo>
                  <a:lnTo>
                    <a:pt x="1866900" y="664369"/>
                  </a:lnTo>
                  <a:lnTo>
                    <a:pt x="2031206" y="669131"/>
                  </a:lnTo>
                  <a:lnTo>
                    <a:pt x="2119312" y="664369"/>
                  </a:lnTo>
                  <a:lnTo>
                    <a:pt x="2176462" y="654844"/>
                  </a:lnTo>
                  <a:lnTo>
                    <a:pt x="2224087" y="638175"/>
                  </a:lnTo>
                  <a:lnTo>
                    <a:pt x="2269331" y="616744"/>
                  </a:lnTo>
                  <a:lnTo>
                    <a:pt x="2333625" y="571500"/>
                  </a:lnTo>
                  <a:lnTo>
                    <a:pt x="2400300" y="507206"/>
                  </a:lnTo>
                  <a:lnTo>
                    <a:pt x="2431256" y="469106"/>
                  </a:lnTo>
                  <a:lnTo>
                    <a:pt x="2447925" y="452438"/>
                  </a:lnTo>
                  <a:lnTo>
                    <a:pt x="2466975" y="452438"/>
                  </a:lnTo>
                  <a:lnTo>
                    <a:pt x="2478881" y="473869"/>
                  </a:lnTo>
                  <a:lnTo>
                    <a:pt x="2474118" y="542925"/>
                  </a:lnTo>
                  <a:lnTo>
                    <a:pt x="2455068" y="650081"/>
                  </a:lnTo>
                  <a:lnTo>
                    <a:pt x="2431256" y="742950"/>
                  </a:lnTo>
                  <a:lnTo>
                    <a:pt x="2378868" y="859631"/>
                  </a:lnTo>
                  <a:lnTo>
                    <a:pt x="2281237" y="916781"/>
                  </a:lnTo>
                  <a:lnTo>
                    <a:pt x="2143125" y="912019"/>
                  </a:lnTo>
                  <a:lnTo>
                    <a:pt x="1935956" y="900113"/>
                  </a:lnTo>
                  <a:lnTo>
                    <a:pt x="1771650" y="888206"/>
                  </a:lnTo>
                  <a:lnTo>
                    <a:pt x="1628775" y="871538"/>
                  </a:lnTo>
                  <a:lnTo>
                    <a:pt x="1366837" y="821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3">
              <a:extLst>
                <a:ext uri="{FF2B5EF4-FFF2-40B4-BE49-F238E27FC236}">
                  <a16:creationId xmlns:a16="http://schemas.microsoft.com/office/drawing/2014/main" id="{B9B92DEB-B771-49A0-BCE5-2A67D8A1F61F}"/>
                </a:ext>
              </a:extLst>
            </p:cNvPr>
            <p:cNvSpPr/>
            <p:nvPr/>
          </p:nvSpPr>
          <p:spPr>
            <a:xfrm rot="16200000">
              <a:off x="2541960" y="3620718"/>
              <a:ext cx="3425085" cy="809625"/>
            </a:xfrm>
            <a:custGeom>
              <a:avLst/>
              <a:gdLst>
                <a:gd name="connsiteX0" fmla="*/ 1501775 w 3521075"/>
                <a:gd name="connsiteY0" fmla="*/ 730250 h 809625"/>
                <a:gd name="connsiteX1" fmla="*/ 1266825 w 3521075"/>
                <a:gd name="connsiteY1" fmla="*/ 682625 h 809625"/>
                <a:gd name="connsiteX2" fmla="*/ 1136650 w 3521075"/>
                <a:gd name="connsiteY2" fmla="*/ 650875 h 809625"/>
                <a:gd name="connsiteX3" fmla="*/ 1016000 w 3521075"/>
                <a:gd name="connsiteY3" fmla="*/ 612775 h 809625"/>
                <a:gd name="connsiteX4" fmla="*/ 863600 w 3521075"/>
                <a:gd name="connsiteY4" fmla="*/ 558800 h 809625"/>
                <a:gd name="connsiteX5" fmla="*/ 723900 w 3521075"/>
                <a:gd name="connsiteY5" fmla="*/ 504825 h 809625"/>
                <a:gd name="connsiteX6" fmla="*/ 552450 w 3521075"/>
                <a:gd name="connsiteY6" fmla="*/ 425450 h 809625"/>
                <a:gd name="connsiteX7" fmla="*/ 377825 w 3521075"/>
                <a:gd name="connsiteY7" fmla="*/ 330200 h 809625"/>
                <a:gd name="connsiteX8" fmla="*/ 250825 w 3521075"/>
                <a:gd name="connsiteY8" fmla="*/ 247650 h 809625"/>
                <a:gd name="connsiteX9" fmla="*/ 127000 w 3521075"/>
                <a:gd name="connsiteY9" fmla="*/ 152400 h 809625"/>
                <a:gd name="connsiteX10" fmla="*/ 31750 w 3521075"/>
                <a:gd name="connsiteY10" fmla="*/ 73025 h 809625"/>
                <a:gd name="connsiteX11" fmla="*/ 3175 w 3521075"/>
                <a:gd name="connsiteY11" fmla="*/ 44450 h 809625"/>
                <a:gd name="connsiteX12" fmla="*/ 0 w 3521075"/>
                <a:gd name="connsiteY12" fmla="*/ 28575 h 809625"/>
                <a:gd name="connsiteX13" fmla="*/ 0 w 3521075"/>
                <a:gd name="connsiteY13" fmla="*/ 6350 h 809625"/>
                <a:gd name="connsiteX14" fmla="*/ 9525 w 3521075"/>
                <a:gd name="connsiteY14" fmla="*/ 0 h 809625"/>
                <a:gd name="connsiteX15" fmla="*/ 44450 w 3521075"/>
                <a:gd name="connsiteY15" fmla="*/ 3175 h 809625"/>
                <a:gd name="connsiteX16" fmla="*/ 98425 w 3521075"/>
                <a:gd name="connsiteY16" fmla="*/ 41275 h 809625"/>
                <a:gd name="connsiteX17" fmla="*/ 184150 w 3521075"/>
                <a:gd name="connsiteY17" fmla="*/ 92075 h 809625"/>
                <a:gd name="connsiteX18" fmla="*/ 292100 w 3521075"/>
                <a:gd name="connsiteY18" fmla="*/ 152400 h 809625"/>
                <a:gd name="connsiteX19" fmla="*/ 409575 w 3521075"/>
                <a:gd name="connsiteY19" fmla="*/ 209550 h 809625"/>
                <a:gd name="connsiteX20" fmla="*/ 555625 w 3521075"/>
                <a:gd name="connsiteY20" fmla="*/ 279400 h 809625"/>
                <a:gd name="connsiteX21" fmla="*/ 730250 w 3521075"/>
                <a:gd name="connsiteY21" fmla="*/ 346075 h 809625"/>
                <a:gd name="connsiteX22" fmla="*/ 930275 w 3521075"/>
                <a:gd name="connsiteY22" fmla="*/ 412750 h 809625"/>
                <a:gd name="connsiteX23" fmla="*/ 1133475 w 3521075"/>
                <a:gd name="connsiteY23" fmla="*/ 463550 h 809625"/>
                <a:gd name="connsiteX24" fmla="*/ 1330325 w 3521075"/>
                <a:gd name="connsiteY24" fmla="*/ 501650 h 809625"/>
                <a:gd name="connsiteX25" fmla="*/ 1514475 w 3521075"/>
                <a:gd name="connsiteY25" fmla="*/ 527050 h 809625"/>
                <a:gd name="connsiteX26" fmla="*/ 1692275 w 3521075"/>
                <a:gd name="connsiteY26" fmla="*/ 539750 h 809625"/>
                <a:gd name="connsiteX27" fmla="*/ 1879600 w 3521075"/>
                <a:gd name="connsiteY27" fmla="*/ 542925 h 809625"/>
                <a:gd name="connsiteX28" fmla="*/ 2089150 w 3521075"/>
                <a:gd name="connsiteY28" fmla="*/ 565150 h 809625"/>
                <a:gd name="connsiteX29" fmla="*/ 2400300 w 3521075"/>
                <a:gd name="connsiteY29" fmla="*/ 568325 h 809625"/>
                <a:gd name="connsiteX30" fmla="*/ 2755900 w 3521075"/>
                <a:gd name="connsiteY30" fmla="*/ 565150 h 809625"/>
                <a:gd name="connsiteX31" fmla="*/ 2901950 w 3521075"/>
                <a:gd name="connsiteY31" fmla="*/ 565150 h 809625"/>
                <a:gd name="connsiteX32" fmla="*/ 3013075 w 3521075"/>
                <a:gd name="connsiteY32" fmla="*/ 561975 h 809625"/>
                <a:gd name="connsiteX33" fmla="*/ 3130550 w 3521075"/>
                <a:gd name="connsiteY33" fmla="*/ 549275 h 809625"/>
                <a:gd name="connsiteX34" fmla="*/ 3235325 w 3521075"/>
                <a:gd name="connsiteY34" fmla="*/ 523875 h 809625"/>
                <a:gd name="connsiteX35" fmla="*/ 3302000 w 3521075"/>
                <a:gd name="connsiteY35" fmla="*/ 498475 h 809625"/>
                <a:gd name="connsiteX36" fmla="*/ 3365500 w 3521075"/>
                <a:gd name="connsiteY36" fmla="*/ 466725 h 809625"/>
                <a:gd name="connsiteX37" fmla="*/ 3422650 w 3521075"/>
                <a:gd name="connsiteY37" fmla="*/ 419100 h 809625"/>
                <a:gd name="connsiteX38" fmla="*/ 3463925 w 3521075"/>
                <a:gd name="connsiteY38" fmla="*/ 371475 h 809625"/>
                <a:gd name="connsiteX39" fmla="*/ 3486150 w 3521075"/>
                <a:gd name="connsiteY39" fmla="*/ 349250 h 809625"/>
                <a:gd name="connsiteX40" fmla="*/ 3505200 w 3521075"/>
                <a:gd name="connsiteY40" fmla="*/ 346075 h 809625"/>
                <a:gd name="connsiteX41" fmla="*/ 3517900 w 3521075"/>
                <a:gd name="connsiteY41" fmla="*/ 355600 h 809625"/>
                <a:gd name="connsiteX42" fmla="*/ 3521075 w 3521075"/>
                <a:gd name="connsiteY42" fmla="*/ 381000 h 809625"/>
                <a:gd name="connsiteX43" fmla="*/ 3508375 w 3521075"/>
                <a:gd name="connsiteY43" fmla="*/ 454025 h 809625"/>
                <a:gd name="connsiteX44" fmla="*/ 3486150 w 3521075"/>
                <a:gd name="connsiteY44" fmla="*/ 520700 h 809625"/>
                <a:gd name="connsiteX45" fmla="*/ 3457575 w 3521075"/>
                <a:gd name="connsiteY45" fmla="*/ 600075 h 809625"/>
                <a:gd name="connsiteX46" fmla="*/ 3429000 w 3521075"/>
                <a:gd name="connsiteY46" fmla="*/ 657225 h 809625"/>
                <a:gd name="connsiteX47" fmla="*/ 3289300 w 3521075"/>
                <a:gd name="connsiteY47" fmla="*/ 762000 h 809625"/>
                <a:gd name="connsiteX48" fmla="*/ 3159125 w 3521075"/>
                <a:gd name="connsiteY48" fmla="*/ 774700 h 809625"/>
                <a:gd name="connsiteX49" fmla="*/ 2873375 w 3521075"/>
                <a:gd name="connsiteY49" fmla="*/ 800100 h 809625"/>
                <a:gd name="connsiteX50" fmla="*/ 2562225 w 3521075"/>
                <a:gd name="connsiteY50" fmla="*/ 809625 h 809625"/>
                <a:gd name="connsiteX51" fmla="*/ 2346325 w 3521075"/>
                <a:gd name="connsiteY51" fmla="*/ 796925 h 809625"/>
                <a:gd name="connsiteX52" fmla="*/ 2133600 w 3521075"/>
                <a:gd name="connsiteY52" fmla="*/ 784225 h 809625"/>
                <a:gd name="connsiteX53" fmla="*/ 1933575 w 3521075"/>
                <a:gd name="connsiteY53" fmla="*/ 787400 h 809625"/>
                <a:gd name="connsiteX54" fmla="*/ 1784350 w 3521075"/>
                <a:gd name="connsiteY54" fmla="*/ 771525 h 809625"/>
                <a:gd name="connsiteX55" fmla="*/ 1501775 w 3521075"/>
                <a:gd name="connsiteY55" fmla="*/ 730250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521075" h="809625">
                  <a:moveTo>
                    <a:pt x="1501775" y="730250"/>
                  </a:moveTo>
                  <a:lnTo>
                    <a:pt x="1266825" y="682625"/>
                  </a:lnTo>
                  <a:lnTo>
                    <a:pt x="1136650" y="650875"/>
                  </a:lnTo>
                  <a:lnTo>
                    <a:pt x="1016000" y="612775"/>
                  </a:lnTo>
                  <a:lnTo>
                    <a:pt x="863600" y="558800"/>
                  </a:lnTo>
                  <a:lnTo>
                    <a:pt x="723900" y="504825"/>
                  </a:lnTo>
                  <a:lnTo>
                    <a:pt x="552450" y="425450"/>
                  </a:lnTo>
                  <a:lnTo>
                    <a:pt x="377825" y="330200"/>
                  </a:lnTo>
                  <a:lnTo>
                    <a:pt x="250825" y="247650"/>
                  </a:lnTo>
                  <a:lnTo>
                    <a:pt x="127000" y="152400"/>
                  </a:lnTo>
                  <a:lnTo>
                    <a:pt x="31750" y="73025"/>
                  </a:lnTo>
                  <a:lnTo>
                    <a:pt x="3175" y="44450"/>
                  </a:lnTo>
                  <a:lnTo>
                    <a:pt x="0" y="28575"/>
                  </a:lnTo>
                  <a:lnTo>
                    <a:pt x="0" y="6350"/>
                  </a:lnTo>
                  <a:lnTo>
                    <a:pt x="9525" y="0"/>
                  </a:lnTo>
                  <a:lnTo>
                    <a:pt x="44450" y="3175"/>
                  </a:lnTo>
                  <a:lnTo>
                    <a:pt x="98425" y="41275"/>
                  </a:lnTo>
                  <a:lnTo>
                    <a:pt x="184150" y="92075"/>
                  </a:lnTo>
                  <a:lnTo>
                    <a:pt x="292100" y="152400"/>
                  </a:lnTo>
                  <a:lnTo>
                    <a:pt x="409575" y="209550"/>
                  </a:lnTo>
                  <a:lnTo>
                    <a:pt x="555625" y="279400"/>
                  </a:lnTo>
                  <a:lnTo>
                    <a:pt x="730250" y="346075"/>
                  </a:lnTo>
                  <a:lnTo>
                    <a:pt x="930275" y="412750"/>
                  </a:lnTo>
                  <a:lnTo>
                    <a:pt x="1133475" y="463550"/>
                  </a:lnTo>
                  <a:lnTo>
                    <a:pt x="1330325" y="501650"/>
                  </a:lnTo>
                  <a:lnTo>
                    <a:pt x="1514475" y="527050"/>
                  </a:lnTo>
                  <a:lnTo>
                    <a:pt x="1692275" y="539750"/>
                  </a:lnTo>
                  <a:lnTo>
                    <a:pt x="1879600" y="542925"/>
                  </a:lnTo>
                  <a:lnTo>
                    <a:pt x="2089150" y="565150"/>
                  </a:lnTo>
                  <a:lnTo>
                    <a:pt x="2400300" y="568325"/>
                  </a:lnTo>
                  <a:lnTo>
                    <a:pt x="2755900" y="565150"/>
                  </a:lnTo>
                  <a:lnTo>
                    <a:pt x="2901950" y="565150"/>
                  </a:lnTo>
                  <a:lnTo>
                    <a:pt x="3013075" y="561975"/>
                  </a:lnTo>
                  <a:lnTo>
                    <a:pt x="3130550" y="549275"/>
                  </a:lnTo>
                  <a:lnTo>
                    <a:pt x="3235325" y="523875"/>
                  </a:lnTo>
                  <a:lnTo>
                    <a:pt x="3302000" y="498475"/>
                  </a:lnTo>
                  <a:lnTo>
                    <a:pt x="3365500" y="466725"/>
                  </a:lnTo>
                  <a:lnTo>
                    <a:pt x="3422650" y="419100"/>
                  </a:lnTo>
                  <a:lnTo>
                    <a:pt x="3463925" y="371475"/>
                  </a:lnTo>
                  <a:lnTo>
                    <a:pt x="3486150" y="349250"/>
                  </a:lnTo>
                  <a:lnTo>
                    <a:pt x="3505200" y="346075"/>
                  </a:lnTo>
                  <a:lnTo>
                    <a:pt x="3517900" y="355600"/>
                  </a:lnTo>
                  <a:lnTo>
                    <a:pt x="3521075" y="381000"/>
                  </a:lnTo>
                  <a:lnTo>
                    <a:pt x="3508375" y="454025"/>
                  </a:lnTo>
                  <a:lnTo>
                    <a:pt x="3486150" y="520700"/>
                  </a:lnTo>
                  <a:lnTo>
                    <a:pt x="3457575" y="600075"/>
                  </a:lnTo>
                  <a:lnTo>
                    <a:pt x="3429000" y="657225"/>
                  </a:lnTo>
                  <a:lnTo>
                    <a:pt x="3289300" y="762000"/>
                  </a:lnTo>
                  <a:lnTo>
                    <a:pt x="3159125" y="774700"/>
                  </a:lnTo>
                  <a:lnTo>
                    <a:pt x="2873375" y="800100"/>
                  </a:lnTo>
                  <a:lnTo>
                    <a:pt x="2562225" y="809625"/>
                  </a:lnTo>
                  <a:lnTo>
                    <a:pt x="2346325" y="796925"/>
                  </a:lnTo>
                  <a:lnTo>
                    <a:pt x="2133600" y="784225"/>
                  </a:lnTo>
                  <a:lnTo>
                    <a:pt x="1933575" y="787400"/>
                  </a:lnTo>
                  <a:lnTo>
                    <a:pt x="1784350" y="771525"/>
                  </a:lnTo>
                  <a:lnTo>
                    <a:pt x="1501775" y="730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8">
              <a:extLst>
                <a:ext uri="{FF2B5EF4-FFF2-40B4-BE49-F238E27FC236}">
                  <a16:creationId xmlns:a16="http://schemas.microsoft.com/office/drawing/2014/main" id="{C561D077-CC5B-49DC-A43F-9F3CBF7A6CD1}"/>
                </a:ext>
              </a:extLst>
            </p:cNvPr>
            <p:cNvSpPr/>
            <p:nvPr/>
          </p:nvSpPr>
          <p:spPr>
            <a:xfrm rot="16200000">
              <a:off x="3298827" y="3321051"/>
              <a:ext cx="3695700" cy="1463675"/>
            </a:xfrm>
            <a:custGeom>
              <a:avLst/>
              <a:gdLst>
                <a:gd name="connsiteX0" fmla="*/ 1158875 w 3695700"/>
                <a:gd name="connsiteY0" fmla="*/ 1358900 h 1463675"/>
                <a:gd name="connsiteX1" fmla="*/ 885825 w 3695700"/>
                <a:gd name="connsiteY1" fmla="*/ 1358900 h 1463675"/>
                <a:gd name="connsiteX2" fmla="*/ 733425 w 3695700"/>
                <a:gd name="connsiteY2" fmla="*/ 1362075 h 1463675"/>
                <a:gd name="connsiteX3" fmla="*/ 628650 w 3695700"/>
                <a:gd name="connsiteY3" fmla="*/ 1368425 h 1463675"/>
                <a:gd name="connsiteX4" fmla="*/ 517525 w 3695700"/>
                <a:gd name="connsiteY4" fmla="*/ 1381125 h 1463675"/>
                <a:gd name="connsiteX5" fmla="*/ 473075 w 3695700"/>
                <a:gd name="connsiteY5" fmla="*/ 1381125 h 1463675"/>
                <a:gd name="connsiteX6" fmla="*/ 403225 w 3695700"/>
                <a:gd name="connsiteY6" fmla="*/ 1374775 h 1463675"/>
                <a:gd name="connsiteX7" fmla="*/ 314325 w 3695700"/>
                <a:gd name="connsiteY7" fmla="*/ 1358900 h 1463675"/>
                <a:gd name="connsiteX8" fmla="*/ 241300 w 3695700"/>
                <a:gd name="connsiteY8" fmla="*/ 1343025 h 1463675"/>
                <a:gd name="connsiteX9" fmla="*/ 193675 w 3695700"/>
                <a:gd name="connsiteY9" fmla="*/ 1330325 h 1463675"/>
                <a:gd name="connsiteX10" fmla="*/ 136525 w 3695700"/>
                <a:gd name="connsiteY10" fmla="*/ 1311275 h 1463675"/>
                <a:gd name="connsiteX11" fmla="*/ 92075 w 3695700"/>
                <a:gd name="connsiteY11" fmla="*/ 1289050 h 1463675"/>
                <a:gd name="connsiteX12" fmla="*/ 44450 w 3695700"/>
                <a:gd name="connsiteY12" fmla="*/ 1266825 h 1463675"/>
                <a:gd name="connsiteX13" fmla="*/ 19050 w 3695700"/>
                <a:gd name="connsiteY13" fmla="*/ 1250950 h 1463675"/>
                <a:gd name="connsiteX14" fmla="*/ 3175 w 3695700"/>
                <a:gd name="connsiteY14" fmla="*/ 1231900 h 1463675"/>
                <a:gd name="connsiteX15" fmla="*/ 0 w 3695700"/>
                <a:gd name="connsiteY15" fmla="*/ 1222375 h 1463675"/>
                <a:gd name="connsiteX16" fmla="*/ 6350 w 3695700"/>
                <a:gd name="connsiteY16" fmla="*/ 1196975 h 1463675"/>
                <a:gd name="connsiteX17" fmla="*/ 31750 w 3695700"/>
                <a:gd name="connsiteY17" fmla="*/ 1171575 h 1463675"/>
                <a:gd name="connsiteX18" fmla="*/ 107950 w 3695700"/>
                <a:gd name="connsiteY18" fmla="*/ 1136650 h 1463675"/>
                <a:gd name="connsiteX19" fmla="*/ 641350 w 3695700"/>
                <a:gd name="connsiteY19" fmla="*/ 1162050 h 1463675"/>
                <a:gd name="connsiteX20" fmla="*/ 1063625 w 3695700"/>
                <a:gd name="connsiteY20" fmla="*/ 1158875 h 1463675"/>
                <a:gd name="connsiteX21" fmla="*/ 1717675 w 3695700"/>
                <a:gd name="connsiteY21" fmla="*/ 1158875 h 1463675"/>
                <a:gd name="connsiteX22" fmla="*/ 2286000 w 3695700"/>
                <a:gd name="connsiteY22" fmla="*/ 1158875 h 1463675"/>
                <a:gd name="connsiteX23" fmla="*/ 2432050 w 3695700"/>
                <a:gd name="connsiteY23" fmla="*/ 1162050 h 1463675"/>
                <a:gd name="connsiteX24" fmla="*/ 2940050 w 3695700"/>
                <a:gd name="connsiteY24" fmla="*/ 1158875 h 1463675"/>
                <a:gd name="connsiteX25" fmla="*/ 3311525 w 3695700"/>
                <a:gd name="connsiteY25" fmla="*/ 1162050 h 1463675"/>
                <a:gd name="connsiteX26" fmla="*/ 3381375 w 3695700"/>
                <a:gd name="connsiteY26" fmla="*/ 1158875 h 1463675"/>
                <a:gd name="connsiteX27" fmla="*/ 3429000 w 3695700"/>
                <a:gd name="connsiteY27" fmla="*/ 1143000 h 1463675"/>
                <a:gd name="connsiteX28" fmla="*/ 3454400 w 3695700"/>
                <a:gd name="connsiteY28" fmla="*/ 1120775 h 1463675"/>
                <a:gd name="connsiteX29" fmla="*/ 3473450 w 3695700"/>
                <a:gd name="connsiteY29" fmla="*/ 1085850 h 1463675"/>
                <a:gd name="connsiteX30" fmla="*/ 3479800 w 3695700"/>
                <a:gd name="connsiteY30" fmla="*/ 1050925 h 1463675"/>
                <a:gd name="connsiteX31" fmla="*/ 3470275 w 3695700"/>
                <a:gd name="connsiteY31" fmla="*/ 958850 h 1463675"/>
                <a:gd name="connsiteX32" fmla="*/ 3394075 w 3695700"/>
                <a:gd name="connsiteY32" fmla="*/ 552450 h 1463675"/>
                <a:gd name="connsiteX33" fmla="*/ 3311525 w 3695700"/>
                <a:gd name="connsiteY33" fmla="*/ 155575 h 1463675"/>
                <a:gd name="connsiteX34" fmla="*/ 3486150 w 3695700"/>
                <a:gd name="connsiteY34" fmla="*/ 0 h 1463675"/>
                <a:gd name="connsiteX35" fmla="*/ 3505200 w 3695700"/>
                <a:gd name="connsiteY35" fmla="*/ 149225 h 1463675"/>
                <a:gd name="connsiteX36" fmla="*/ 3546475 w 3695700"/>
                <a:gd name="connsiteY36" fmla="*/ 349250 h 1463675"/>
                <a:gd name="connsiteX37" fmla="*/ 3581400 w 3695700"/>
                <a:gd name="connsiteY37" fmla="*/ 530225 h 1463675"/>
                <a:gd name="connsiteX38" fmla="*/ 3622675 w 3695700"/>
                <a:gd name="connsiteY38" fmla="*/ 749300 h 1463675"/>
                <a:gd name="connsiteX39" fmla="*/ 3654425 w 3695700"/>
                <a:gd name="connsiteY39" fmla="*/ 908050 h 1463675"/>
                <a:gd name="connsiteX40" fmla="*/ 3679825 w 3695700"/>
                <a:gd name="connsiteY40" fmla="*/ 1038225 h 1463675"/>
                <a:gd name="connsiteX41" fmla="*/ 3692525 w 3695700"/>
                <a:gd name="connsiteY41" fmla="*/ 1073150 h 1463675"/>
                <a:gd name="connsiteX42" fmla="*/ 3695700 w 3695700"/>
                <a:gd name="connsiteY42" fmla="*/ 1104900 h 1463675"/>
                <a:gd name="connsiteX43" fmla="*/ 3686175 w 3695700"/>
                <a:gd name="connsiteY43" fmla="*/ 1146175 h 1463675"/>
                <a:gd name="connsiteX44" fmla="*/ 3654425 w 3695700"/>
                <a:gd name="connsiteY44" fmla="*/ 1225550 h 1463675"/>
                <a:gd name="connsiteX45" fmla="*/ 3575050 w 3695700"/>
                <a:gd name="connsiteY45" fmla="*/ 1343025 h 1463675"/>
                <a:gd name="connsiteX46" fmla="*/ 3511550 w 3695700"/>
                <a:gd name="connsiteY46" fmla="*/ 1425575 h 1463675"/>
                <a:gd name="connsiteX47" fmla="*/ 3470275 w 3695700"/>
                <a:gd name="connsiteY47" fmla="*/ 1457325 h 1463675"/>
                <a:gd name="connsiteX48" fmla="*/ 3448050 w 3695700"/>
                <a:gd name="connsiteY48" fmla="*/ 1463675 h 1463675"/>
                <a:gd name="connsiteX49" fmla="*/ 3416300 w 3695700"/>
                <a:gd name="connsiteY49" fmla="*/ 1460500 h 1463675"/>
                <a:gd name="connsiteX50" fmla="*/ 3394075 w 3695700"/>
                <a:gd name="connsiteY50" fmla="*/ 1450975 h 1463675"/>
                <a:gd name="connsiteX51" fmla="*/ 3349625 w 3695700"/>
                <a:gd name="connsiteY51" fmla="*/ 1416050 h 1463675"/>
                <a:gd name="connsiteX52" fmla="*/ 3298825 w 3695700"/>
                <a:gd name="connsiteY52" fmla="*/ 1400175 h 1463675"/>
                <a:gd name="connsiteX53" fmla="*/ 3168650 w 3695700"/>
                <a:gd name="connsiteY53" fmla="*/ 1381125 h 1463675"/>
                <a:gd name="connsiteX54" fmla="*/ 2990850 w 3695700"/>
                <a:gd name="connsiteY54" fmla="*/ 1368425 h 1463675"/>
                <a:gd name="connsiteX55" fmla="*/ 2806700 w 3695700"/>
                <a:gd name="connsiteY55" fmla="*/ 1358900 h 1463675"/>
                <a:gd name="connsiteX56" fmla="*/ 2463800 w 3695700"/>
                <a:gd name="connsiteY56" fmla="*/ 1362075 h 1463675"/>
                <a:gd name="connsiteX57" fmla="*/ 2051050 w 3695700"/>
                <a:gd name="connsiteY57" fmla="*/ 1362075 h 1463675"/>
                <a:gd name="connsiteX58" fmla="*/ 1158875 w 3695700"/>
                <a:gd name="connsiteY58" fmla="*/ 1358900 h 1463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695700" h="1463675">
                  <a:moveTo>
                    <a:pt x="1158875" y="1358900"/>
                  </a:moveTo>
                  <a:lnTo>
                    <a:pt x="885825" y="1358900"/>
                  </a:lnTo>
                  <a:lnTo>
                    <a:pt x="733425" y="1362075"/>
                  </a:lnTo>
                  <a:lnTo>
                    <a:pt x="628650" y="1368425"/>
                  </a:lnTo>
                  <a:lnTo>
                    <a:pt x="517525" y="1381125"/>
                  </a:lnTo>
                  <a:lnTo>
                    <a:pt x="473075" y="1381125"/>
                  </a:lnTo>
                  <a:lnTo>
                    <a:pt x="403225" y="1374775"/>
                  </a:lnTo>
                  <a:lnTo>
                    <a:pt x="314325" y="1358900"/>
                  </a:lnTo>
                  <a:lnTo>
                    <a:pt x="241300" y="1343025"/>
                  </a:lnTo>
                  <a:lnTo>
                    <a:pt x="193675" y="1330325"/>
                  </a:lnTo>
                  <a:lnTo>
                    <a:pt x="136525" y="1311275"/>
                  </a:lnTo>
                  <a:lnTo>
                    <a:pt x="92075" y="1289050"/>
                  </a:lnTo>
                  <a:lnTo>
                    <a:pt x="44450" y="1266825"/>
                  </a:lnTo>
                  <a:lnTo>
                    <a:pt x="19050" y="1250950"/>
                  </a:lnTo>
                  <a:lnTo>
                    <a:pt x="3175" y="1231900"/>
                  </a:lnTo>
                  <a:lnTo>
                    <a:pt x="0" y="1222375"/>
                  </a:lnTo>
                  <a:lnTo>
                    <a:pt x="6350" y="1196975"/>
                  </a:lnTo>
                  <a:lnTo>
                    <a:pt x="31750" y="1171575"/>
                  </a:lnTo>
                  <a:lnTo>
                    <a:pt x="107950" y="1136650"/>
                  </a:lnTo>
                  <a:lnTo>
                    <a:pt x="641350" y="1162050"/>
                  </a:lnTo>
                  <a:lnTo>
                    <a:pt x="1063625" y="1158875"/>
                  </a:lnTo>
                  <a:lnTo>
                    <a:pt x="1717675" y="1158875"/>
                  </a:lnTo>
                  <a:lnTo>
                    <a:pt x="2286000" y="1158875"/>
                  </a:lnTo>
                  <a:lnTo>
                    <a:pt x="2432050" y="1162050"/>
                  </a:lnTo>
                  <a:lnTo>
                    <a:pt x="2940050" y="1158875"/>
                  </a:lnTo>
                  <a:lnTo>
                    <a:pt x="3311525" y="1162050"/>
                  </a:lnTo>
                  <a:lnTo>
                    <a:pt x="3381375" y="1158875"/>
                  </a:lnTo>
                  <a:lnTo>
                    <a:pt x="3429000" y="1143000"/>
                  </a:lnTo>
                  <a:lnTo>
                    <a:pt x="3454400" y="1120775"/>
                  </a:lnTo>
                  <a:lnTo>
                    <a:pt x="3473450" y="1085850"/>
                  </a:lnTo>
                  <a:lnTo>
                    <a:pt x="3479800" y="1050925"/>
                  </a:lnTo>
                  <a:lnTo>
                    <a:pt x="3470275" y="958850"/>
                  </a:lnTo>
                  <a:lnTo>
                    <a:pt x="3394075" y="552450"/>
                  </a:lnTo>
                  <a:lnTo>
                    <a:pt x="3311525" y="155575"/>
                  </a:lnTo>
                  <a:lnTo>
                    <a:pt x="3486150" y="0"/>
                  </a:lnTo>
                  <a:lnTo>
                    <a:pt x="3505200" y="149225"/>
                  </a:lnTo>
                  <a:lnTo>
                    <a:pt x="3546475" y="349250"/>
                  </a:lnTo>
                  <a:lnTo>
                    <a:pt x="3581400" y="530225"/>
                  </a:lnTo>
                  <a:lnTo>
                    <a:pt x="3622675" y="749300"/>
                  </a:lnTo>
                  <a:lnTo>
                    <a:pt x="3654425" y="908050"/>
                  </a:lnTo>
                  <a:lnTo>
                    <a:pt x="3679825" y="1038225"/>
                  </a:lnTo>
                  <a:lnTo>
                    <a:pt x="3692525" y="1073150"/>
                  </a:lnTo>
                  <a:lnTo>
                    <a:pt x="3695700" y="1104900"/>
                  </a:lnTo>
                  <a:lnTo>
                    <a:pt x="3686175" y="1146175"/>
                  </a:lnTo>
                  <a:lnTo>
                    <a:pt x="3654425" y="1225550"/>
                  </a:lnTo>
                  <a:lnTo>
                    <a:pt x="3575050" y="1343025"/>
                  </a:lnTo>
                  <a:lnTo>
                    <a:pt x="3511550" y="1425575"/>
                  </a:lnTo>
                  <a:lnTo>
                    <a:pt x="3470275" y="1457325"/>
                  </a:lnTo>
                  <a:lnTo>
                    <a:pt x="3448050" y="1463675"/>
                  </a:lnTo>
                  <a:lnTo>
                    <a:pt x="3416300" y="1460500"/>
                  </a:lnTo>
                  <a:lnTo>
                    <a:pt x="3394075" y="1450975"/>
                  </a:lnTo>
                  <a:lnTo>
                    <a:pt x="3349625" y="1416050"/>
                  </a:lnTo>
                  <a:lnTo>
                    <a:pt x="3298825" y="1400175"/>
                  </a:lnTo>
                  <a:lnTo>
                    <a:pt x="3168650" y="1381125"/>
                  </a:lnTo>
                  <a:lnTo>
                    <a:pt x="2990850" y="1368425"/>
                  </a:lnTo>
                  <a:lnTo>
                    <a:pt x="2806700" y="1358900"/>
                  </a:lnTo>
                  <a:lnTo>
                    <a:pt x="2463800" y="1362075"/>
                  </a:lnTo>
                  <a:lnTo>
                    <a:pt x="2051050" y="1362075"/>
                  </a:lnTo>
                  <a:lnTo>
                    <a:pt x="1158875" y="1358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25">
              <a:extLst>
                <a:ext uri="{FF2B5EF4-FFF2-40B4-BE49-F238E27FC236}">
                  <a16:creationId xmlns:a16="http://schemas.microsoft.com/office/drawing/2014/main" id="{84091E3F-3599-4BB3-9356-8F82C4437193}"/>
                </a:ext>
              </a:extLst>
            </p:cNvPr>
            <p:cNvSpPr/>
            <p:nvPr/>
          </p:nvSpPr>
          <p:spPr>
            <a:xfrm>
              <a:off x="4983163" y="5229226"/>
              <a:ext cx="641350" cy="581025"/>
            </a:xfrm>
            <a:custGeom>
              <a:avLst/>
              <a:gdLst>
                <a:gd name="connsiteX0" fmla="*/ 207169 w 640557"/>
                <a:gd name="connsiteY0" fmla="*/ 133350 h 581025"/>
                <a:gd name="connsiteX1" fmla="*/ 419100 w 640557"/>
                <a:gd name="connsiteY1" fmla="*/ 183356 h 581025"/>
                <a:gd name="connsiteX2" fmla="*/ 461963 w 640557"/>
                <a:gd name="connsiteY2" fmla="*/ 183356 h 581025"/>
                <a:gd name="connsiteX3" fmla="*/ 500063 w 640557"/>
                <a:gd name="connsiteY3" fmla="*/ 173831 h 581025"/>
                <a:gd name="connsiteX4" fmla="*/ 526257 w 640557"/>
                <a:gd name="connsiteY4" fmla="*/ 159544 h 581025"/>
                <a:gd name="connsiteX5" fmla="*/ 550069 w 640557"/>
                <a:gd name="connsiteY5" fmla="*/ 138113 h 581025"/>
                <a:gd name="connsiteX6" fmla="*/ 571500 w 640557"/>
                <a:gd name="connsiteY6" fmla="*/ 109538 h 581025"/>
                <a:gd name="connsiteX7" fmla="*/ 640557 w 640557"/>
                <a:gd name="connsiteY7" fmla="*/ 0 h 581025"/>
                <a:gd name="connsiteX8" fmla="*/ 607219 w 640557"/>
                <a:gd name="connsiteY8" fmla="*/ 581025 h 581025"/>
                <a:gd name="connsiteX9" fmla="*/ 566738 w 640557"/>
                <a:gd name="connsiteY9" fmla="*/ 561975 h 581025"/>
                <a:gd name="connsiteX10" fmla="*/ 533400 w 640557"/>
                <a:gd name="connsiteY10" fmla="*/ 521494 h 581025"/>
                <a:gd name="connsiteX11" fmla="*/ 464344 w 640557"/>
                <a:gd name="connsiteY11" fmla="*/ 440531 h 581025"/>
                <a:gd name="connsiteX12" fmla="*/ 409575 w 640557"/>
                <a:gd name="connsiteY12" fmla="*/ 383381 h 581025"/>
                <a:gd name="connsiteX13" fmla="*/ 359569 w 640557"/>
                <a:gd name="connsiteY13" fmla="*/ 340519 h 581025"/>
                <a:gd name="connsiteX14" fmla="*/ 302419 w 640557"/>
                <a:gd name="connsiteY14" fmla="*/ 300038 h 581025"/>
                <a:gd name="connsiteX15" fmla="*/ 226219 w 640557"/>
                <a:gd name="connsiteY15" fmla="*/ 250031 h 581025"/>
                <a:gd name="connsiteX16" fmla="*/ 145257 w 640557"/>
                <a:gd name="connsiteY16" fmla="*/ 204788 h 581025"/>
                <a:gd name="connsiteX17" fmla="*/ 83344 w 640557"/>
                <a:gd name="connsiteY17" fmla="*/ 176213 h 581025"/>
                <a:gd name="connsiteX18" fmla="*/ 50007 w 640557"/>
                <a:gd name="connsiteY18" fmla="*/ 161925 h 581025"/>
                <a:gd name="connsiteX19" fmla="*/ 19050 w 640557"/>
                <a:gd name="connsiteY19" fmla="*/ 140494 h 581025"/>
                <a:gd name="connsiteX20" fmla="*/ 4763 w 640557"/>
                <a:gd name="connsiteY20" fmla="*/ 123825 h 581025"/>
                <a:gd name="connsiteX21" fmla="*/ 0 w 640557"/>
                <a:gd name="connsiteY21" fmla="*/ 114300 h 581025"/>
                <a:gd name="connsiteX22" fmla="*/ 0 w 640557"/>
                <a:gd name="connsiteY22" fmla="*/ 97631 h 581025"/>
                <a:gd name="connsiteX23" fmla="*/ 9525 w 640557"/>
                <a:gd name="connsiteY23" fmla="*/ 92869 h 581025"/>
                <a:gd name="connsiteX24" fmla="*/ 33338 w 640557"/>
                <a:gd name="connsiteY24" fmla="*/ 90488 h 581025"/>
                <a:gd name="connsiteX25" fmla="*/ 207169 w 640557"/>
                <a:gd name="connsiteY25" fmla="*/ 133350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40557" h="581025">
                  <a:moveTo>
                    <a:pt x="207169" y="133350"/>
                  </a:moveTo>
                  <a:lnTo>
                    <a:pt x="419100" y="183356"/>
                  </a:lnTo>
                  <a:lnTo>
                    <a:pt x="461963" y="183356"/>
                  </a:lnTo>
                  <a:lnTo>
                    <a:pt x="500063" y="173831"/>
                  </a:lnTo>
                  <a:lnTo>
                    <a:pt x="526257" y="159544"/>
                  </a:lnTo>
                  <a:lnTo>
                    <a:pt x="550069" y="138113"/>
                  </a:lnTo>
                  <a:lnTo>
                    <a:pt x="571500" y="109538"/>
                  </a:lnTo>
                  <a:lnTo>
                    <a:pt x="640557" y="0"/>
                  </a:lnTo>
                  <a:lnTo>
                    <a:pt x="607219" y="581025"/>
                  </a:lnTo>
                  <a:lnTo>
                    <a:pt x="566738" y="561975"/>
                  </a:lnTo>
                  <a:lnTo>
                    <a:pt x="533400" y="521494"/>
                  </a:lnTo>
                  <a:lnTo>
                    <a:pt x="464344" y="440531"/>
                  </a:lnTo>
                  <a:lnTo>
                    <a:pt x="409575" y="383381"/>
                  </a:lnTo>
                  <a:lnTo>
                    <a:pt x="359569" y="340519"/>
                  </a:lnTo>
                  <a:lnTo>
                    <a:pt x="302419" y="300038"/>
                  </a:lnTo>
                  <a:lnTo>
                    <a:pt x="226219" y="250031"/>
                  </a:lnTo>
                  <a:lnTo>
                    <a:pt x="145257" y="204788"/>
                  </a:lnTo>
                  <a:lnTo>
                    <a:pt x="83344" y="176213"/>
                  </a:lnTo>
                  <a:lnTo>
                    <a:pt x="50007" y="161925"/>
                  </a:lnTo>
                  <a:lnTo>
                    <a:pt x="19050" y="140494"/>
                  </a:lnTo>
                  <a:lnTo>
                    <a:pt x="4763" y="123825"/>
                  </a:lnTo>
                  <a:lnTo>
                    <a:pt x="0" y="114300"/>
                  </a:lnTo>
                  <a:lnTo>
                    <a:pt x="0" y="97631"/>
                  </a:lnTo>
                  <a:lnTo>
                    <a:pt x="9525" y="92869"/>
                  </a:lnTo>
                  <a:lnTo>
                    <a:pt x="33338" y="90488"/>
                  </a:lnTo>
                  <a:lnTo>
                    <a:pt x="207169" y="133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8">
              <a:extLst>
                <a:ext uri="{FF2B5EF4-FFF2-40B4-BE49-F238E27FC236}">
                  <a16:creationId xmlns:a16="http://schemas.microsoft.com/office/drawing/2014/main" id="{BBA73420-0D21-4D33-B59B-99650750C303}"/>
                </a:ext>
              </a:extLst>
            </p:cNvPr>
            <p:cNvSpPr/>
            <p:nvPr/>
          </p:nvSpPr>
          <p:spPr>
            <a:xfrm>
              <a:off x="3729038" y="3343275"/>
              <a:ext cx="2470150" cy="712788"/>
            </a:xfrm>
            <a:custGeom>
              <a:avLst/>
              <a:gdLst>
                <a:gd name="connsiteX0" fmla="*/ 1452562 w 2469356"/>
                <a:gd name="connsiteY0" fmla="*/ 385763 h 711994"/>
                <a:gd name="connsiteX1" fmla="*/ 890587 w 2469356"/>
                <a:gd name="connsiteY1" fmla="*/ 561975 h 711994"/>
                <a:gd name="connsiteX2" fmla="*/ 640556 w 2469356"/>
                <a:gd name="connsiteY2" fmla="*/ 626269 h 711994"/>
                <a:gd name="connsiteX3" fmla="*/ 502443 w 2469356"/>
                <a:gd name="connsiteY3" fmla="*/ 673894 h 711994"/>
                <a:gd name="connsiteX4" fmla="*/ 402431 w 2469356"/>
                <a:gd name="connsiteY4" fmla="*/ 709613 h 711994"/>
                <a:gd name="connsiteX5" fmla="*/ 371475 w 2469356"/>
                <a:gd name="connsiteY5" fmla="*/ 711994 h 711994"/>
                <a:gd name="connsiteX6" fmla="*/ 338137 w 2469356"/>
                <a:gd name="connsiteY6" fmla="*/ 709613 h 711994"/>
                <a:gd name="connsiteX7" fmla="*/ 304800 w 2469356"/>
                <a:gd name="connsiteY7" fmla="*/ 702469 h 711994"/>
                <a:gd name="connsiteX8" fmla="*/ 266700 w 2469356"/>
                <a:gd name="connsiteY8" fmla="*/ 685800 h 711994"/>
                <a:gd name="connsiteX9" fmla="*/ 228600 w 2469356"/>
                <a:gd name="connsiteY9" fmla="*/ 659606 h 711994"/>
                <a:gd name="connsiteX10" fmla="*/ 176212 w 2469356"/>
                <a:gd name="connsiteY10" fmla="*/ 607219 h 711994"/>
                <a:gd name="connsiteX11" fmla="*/ 109537 w 2469356"/>
                <a:gd name="connsiteY11" fmla="*/ 528638 h 711994"/>
                <a:gd name="connsiteX12" fmla="*/ 45243 w 2469356"/>
                <a:gd name="connsiteY12" fmla="*/ 431006 h 711994"/>
                <a:gd name="connsiteX13" fmla="*/ 16668 w 2469356"/>
                <a:gd name="connsiteY13" fmla="*/ 383381 h 711994"/>
                <a:gd name="connsiteX14" fmla="*/ 2381 w 2469356"/>
                <a:gd name="connsiteY14" fmla="*/ 354806 h 711994"/>
                <a:gd name="connsiteX15" fmla="*/ 0 w 2469356"/>
                <a:gd name="connsiteY15" fmla="*/ 340519 h 711994"/>
                <a:gd name="connsiteX16" fmla="*/ 7143 w 2469356"/>
                <a:gd name="connsiteY16" fmla="*/ 321469 h 711994"/>
                <a:gd name="connsiteX17" fmla="*/ 21431 w 2469356"/>
                <a:gd name="connsiteY17" fmla="*/ 316706 h 711994"/>
                <a:gd name="connsiteX18" fmla="*/ 50006 w 2469356"/>
                <a:gd name="connsiteY18" fmla="*/ 326231 h 711994"/>
                <a:gd name="connsiteX19" fmla="*/ 95250 w 2469356"/>
                <a:gd name="connsiteY19" fmla="*/ 357188 h 711994"/>
                <a:gd name="connsiteX20" fmla="*/ 145256 w 2469356"/>
                <a:gd name="connsiteY20" fmla="*/ 390525 h 711994"/>
                <a:gd name="connsiteX21" fmla="*/ 221456 w 2469356"/>
                <a:gd name="connsiteY21" fmla="*/ 438150 h 711994"/>
                <a:gd name="connsiteX22" fmla="*/ 276225 w 2469356"/>
                <a:gd name="connsiteY22" fmla="*/ 461963 h 711994"/>
                <a:gd name="connsiteX23" fmla="*/ 314325 w 2469356"/>
                <a:gd name="connsiteY23" fmla="*/ 464344 h 711994"/>
                <a:gd name="connsiteX24" fmla="*/ 364331 w 2469356"/>
                <a:gd name="connsiteY24" fmla="*/ 461963 h 711994"/>
                <a:gd name="connsiteX25" fmla="*/ 411956 w 2469356"/>
                <a:gd name="connsiteY25" fmla="*/ 459581 h 711994"/>
                <a:gd name="connsiteX26" fmla="*/ 514350 w 2469356"/>
                <a:gd name="connsiteY26" fmla="*/ 445294 h 711994"/>
                <a:gd name="connsiteX27" fmla="*/ 685800 w 2469356"/>
                <a:gd name="connsiteY27" fmla="*/ 397669 h 711994"/>
                <a:gd name="connsiteX28" fmla="*/ 916781 w 2469356"/>
                <a:gd name="connsiteY28" fmla="*/ 350044 h 711994"/>
                <a:gd name="connsiteX29" fmla="*/ 1197768 w 2469356"/>
                <a:gd name="connsiteY29" fmla="*/ 283369 h 711994"/>
                <a:gd name="connsiteX30" fmla="*/ 1550193 w 2469356"/>
                <a:gd name="connsiteY30" fmla="*/ 200025 h 711994"/>
                <a:gd name="connsiteX31" fmla="*/ 1845468 w 2469356"/>
                <a:gd name="connsiteY31" fmla="*/ 128588 h 711994"/>
                <a:gd name="connsiteX32" fmla="*/ 2064543 w 2469356"/>
                <a:gd name="connsiteY32" fmla="*/ 78581 h 711994"/>
                <a:gd name="connsiteX33" fmla="*/ 2259806 w 2469356"/>
                <a:gd name="connsiteY33" fmla="*/ 35719 h 711994"/>
                <a:gd name="connsiteX34" fmla="*/ 2378868 w 2469356"/>
                <a:gd name="connsiteY34" fmla="*/ 7144 h 711994"/>
                <a:gd name="connsiteX35" fmla="*/ 2419350 w 2469356"/>
                <a:gd name="connsiteY35" fmla="*/ 0 h 711994"/>
                <a:gd name="connsiteX36" fmla="*/ 2438400 w 2469356"/>
                <a:gd name="connsiteY36" fmla="*/ 0 h 711994"/>
                <a:gd name="connsiteX37" fmla="*/ 2459831 w 2469356"/>
                <a:gd name="connsiteY37" fmla="*/ 7144 h 711994"/>
                <a:gd name="connsiteX38" fmla="*/ 2469356 w 2469356"/>
                <a:gd name="connsiteY38" fmla="*/ 21431 h 711994"/>
                <a:gd name="connsiteX39" fmla="*/ 2455068 w 2469356"/>
                <a:gd name="connsiteY39" fmla="*/ 42863 h 711994"/>
                <a:gd name="connsiteX40" fmla="*/ 2424112 w 2469356"/>
                <a:gd name="connsiteY40" fmla="*/ 66675 h 711994"/>
                <a:gd name="connsiteX41" fmla="*/ 2264568 w 2469356"/>
                <a:gd name="connsiteY41" fmla="*/ 130969 h 711994"/>
                <a:gd name="connsiteX42" fmla="*/ 2043112 w 2469356"/>
                <a:gd name="connsiteY42" fmla="*/ 219075 h 711994"/>
                <a:gd name="connsiteX43" fmla="*/ 1809750 w 2469356"/>
                <a:gd name="connsiteY43" fmla="*/ 276225 h 711994"/>
                <a:gd name="connsiteX44" fmla="*/ 1452562 w 2469356"/>
                <a:gd name="connsiteY44" fmla="*/ 385763 h 71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69356" h="711994">
                  <a:moveTo>
                    <a:pt x="1452562" y="385763"/>
                  </a:moveTo>
                  <a:lnTo>
                    <a:pt x="890587" y="561975"/>
                  </a:lnTo>
                  <a:lnTo>
                    <a:pt x="640556" y="626269"/>
                  </a:lnTo>
                  <a:lnTo>
                    <a:pt x="502443" y="673894"/>
                  </a:lnTo>
                  <a:lnTo>
                    <a:pt x="402431" y="709613"/>
                  </a:lnTo>
                  <a:lnTo>
                    <a:pt x="371475" y="711994"/>
                  </a:lnTo>
                  <a:lnTo>
                    <a:pt x="338137" y="709613"/>
                  </a:lnTo>
                  <a:lnTo>
                    <a:pt x="304800" y="702469"/>
                  </a:lnTo>
                  <a:lnTo>
                    <a:pt x="266700" y="685800"/>
                  </a:lnTo>
                  <a:lnTo>
                    <a:pt x="228600" y="659606"/>
                  </a:lnTo>
                  <a:lnTo>
                    <a:pt x="176212" y="607219"/>
                  </a:lnTo>
                  <a:lnTo>
                    <a:pt x="109537" y="528638"/>
                  </a:lnTo>
                  <a:lnTo>
                    <a:pt x="45243" y="431006"/>
                  </a:lnTo>
                  <a:lnTo>
                    <a:pt x="16668" y="383381"/>
                  </a:lnTo>
                  <a:lnTo>
                    <a:pt x="2381" y="354806"/>
                  </a:lnTo>
                  <a:lnTo>
                    <a:pt x="0" y="340519"/>
                  </a:lnTo>
                  <a:lnTo>
                    <a:pt x="7143" y="321469"/>
                  </a:lnTo>
                  <a:lnTo>
                    <a:pt x="21431" y="316706"/>
                  </a:lnTo>
                  <a:lnTo>
                    <a:pt x="50006" y="326231"/>
                  </a:lnTo>
                  <a:lnTo>
                    <a:pt x="95250" y="357188"/>
                  </a:lnTo>
                  <a:lnTo>
                    <a:pt x="145256" y="390525"/>
                  </a:lnTo>
                  <a:lnTo>
                    <a:pt x="221456" y="438150"/>
                  </a:lnTo>
                  <a:lnTo>
                    <a:pt x="276225" y="461963"/>
                  </a:lnTo>
                  <a:lnTo>
                    <a:pt x="314325" y="464344"/>
                  </a:lnTo>
                  <a:lnTo>
                    <a:pt x="364331" y="461963"/>
                  </a:lnTo>
                  <a:lnTo>
                    <a:pt x="411956" y="459581"/>
                  </a:lnTo>
                  <a:lnTo>
                    <a:pt x="514350" y="445294"/>
                  </a:lnTo>
                  <a:lnTo>
                    <a:pt x="685800" y="397669"/>
                  </a:lnTo>
                  <a:lnTo>
                    <a:pt x="916781" y="350044"/>
                  </a:lnTo>
                  <a:lnTo>
                    <a:pt x="1197768" y="283369"/>
                  </a:lnTo>
                  <a:lnTo>
                    <a:pt x="1550193" y="200025"/>
                  </a:lnTo>
                  <a:lnTo>
                    <a:pt x="1845468" y="128588"/>
                  </a:lnTo>
                  <a:lnTo>
                    <a:pt x="2064543" y="78581"/>
                  </a:lnTo>
                  <a:lnTo>
                    <a:pt x="2259806" y="35719"/>
                  </a:lnTo>
                  <a:lnTo>
                    <a:pt x="2378868" y="7144"/>
                  </a:lnTo>
                  <a:lnTo>
                    <a:pt x="2419350" y="0"/>
                  </a:lnTo>
                  <a:lnTo>
                    <a:pt x="2438400" y="0"/>
                  </a:lnTo>
                  <a:lnTo>
                    <a:pt x="2459831" y="7144"/>
                  </a:lnTo>
                  <a:lnTo>
                    <a:pt x="2469356" y="21431"/>
                  </a:lnTo>
                  <a:lnTo>
                    <a:pt x="2455068" y="42863"/>
                  </a:lnTo>
                  <a:lnTo>
                    <a:pt x="2424112" y="66675"/>
                  </a:lnTo>
                  <a:lnTo>
                    <a:pt x="2264568" y="130969"/>
                  </a:lnTo>
                  <a:lnTo>
                    <a:pt x="2043112" y="219075"/>
                  </a:lnTo>
                  <a:lnTo>
                    <a:pt x="1809750" y="276225"/>
                  </a:lnTo>
                  <a:lnTo>
                    <a:pt x="1452562" y="3857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1">
              <a:extLst>
                <a:ext uri="{FF2B5EF4-FFF2-40B4-BE49-F238E27FC236}">
                  <a16:creationId xmlns:a16="http://schemas.microsoft.com/office/drawing/2014/main" id="{5D1447D5-744B-412E-92D4-635F75EDF651}"/>
                </a:ext>
              </a:extLst>
            </p:cNvPr>
            <p:cNvSpPr/>
            <p:nvPr/>
          </p:nvSpPr>
          <p:spPr>
            <a:xfrm>
              <a:off x="6072188" y="2220913"/>
              <a:ext cx="2070100" cy="514350"/>
            </a:xfrm>
            <a:custGeom>
              <a:avLst/>
              <a:gdLst>
                <a:gd name="connsiteX0" fmla="*/ 1240631 w 2069306"/>
                <a:gd name="connsiteY0" fmla="*/ 352425 h 514350"/>
                <a:gd name="connsiteX1" fmla="*/ 823912 w 2069306"/>
                <a:gd name="connsiteY1" fmla="*/ 442913 h 514350"/>
                <a:gd name="connsiteX2" fmla="*/ 592931 w 2069306"/>
                <a:gd name="connsiteY2" fmla="*/ 490538 h 514350"/>
                <a:gd name="connsiteX3" fmla="*/ 469106 w 2069306"/>
                <a:gd name="connsiteY3" fmla="*/ 511969 h 514350"/>
                <a:gd name="connsiteX4" fmla="*/ 438150 w 2069306"/>
                <a:gd name="connsiteY4" fmla="*/ 514350 h 514350"/>
                <a:gd name="connsiteX5" fmla="*/ 404812 w 2069306"/>
                <a:gd name="connsiteY5" fmla="*/ 514350 h 514350"/>
                <a:gd name="connsiteX6" fmla="*/ 354806 w 2069306"/>
                <a:gd name="connsiteY6" fmla="*/ 509588 h 514350"/>
                <a:gd name="connsiteX7" fmla="*/ 292893 w 2069306"/>
                <a:gd name="connsiteY7" fmla="*/ 500063 h 514350"/>
                <a:gd name="connsiteX8" fmla="*/ 240506 w 2069306"/>
                <a:gd name="connsiteY8" fmla="*/ 485775 h 514350"/>
                <a:gd name="connsiteX9" fmla="*/ 188118 w 2069306"/>
                <a:gd name="connsiteY9" fmla="*/ 461963 h 514350"/>
                <a:gd name="connsiteX10" fmla="*/ 97631 w 2069306"/>
                <a:gd name="connsiteY10" fmla="*/ 407194 h 514350"/>
                <a:gd name="connsiteX11" fmla="*/ 45243 w 2069306"/>
                <a:gd name="connsiteY11" fmla="*/ 369094 h 514350"/>
                <a:gd name="connsiteX12" fmla="*/ 9525 w 2069306"/>
                <a:gd name="connsiteY12" fmla="*/ 338138 h 514350"/>
                <a:gd name="connsiteX13" fmla="*/ 0 w 2069306"/>
                <a:gd name="connsiteY13" fmla="*/ 319088 h 514350"/>
                <a:gd name="connsiteX14" fmla="*/ 2381 w 2069306"/>
                <a:gd name="connsiteY14" fmla="*/ 302419 h 514350"/>
                <a:gd name="connsiteX15" fmla="*/ 16668 w 2069306"/>
                <a:gd name="connsiteY15" fmla="*/ 290513 h 514350"/>
                <a:gd name="connsiteX16" fmla="*/ 42862 w 2069306"/>
                <a:gd name="connsiteY16" fmla="*/ 290513 h 514350"/>
                <a:gd name="connsiteX17" fmla="*/ 111918 w 2069306"/>
                <a:gd name="connsiteY17" fmla="*/ 304800 h 514350"/>
                <a:gd name="connsiteX18" fmla="*/ 197643 w 2069306"/>
                <a:gd name="connsiteY18" fmla="*/ 321469 h 514350"/>
                <a:gd name="connsiteX19" fmla="*/ 254793 w 2069306"/>
                <a:gd name="connsiteY19" fmla="*/ 328613 h 514350"/>
                <a:gd name="connsiteX20" fmla="*/ 326231 w 2069306"/>
                <a:gd name="connsiteY20" fmla="*/ 335757 h 514350"/>
                <a:gd name="connsiteX21" fmla="*/ 392906 w 2069306"/>
                <a:gd name="connsiteY21" fmla="*/ 335757 h 514350"/>
                <a:gd name="connsiteX22" fmla="*/ 497681 w 2069306"/>
                <a:gd name="connsiteY22" fmla="*/ 319088 h 514350"/>
                <a:gd name="connsiteX23" fmla="*/ 716756 w 2069306"/>
                <a:gd name="connsiteY23" fmla="*/ 269082 h 514350"/>
                <a:gd name="connsiteX24" fmla="*/ 933450 w 2069306"/>
                <a:gd name="connsiteY24" fmla="*/ 223838 h 514350"/>
                <a:gd name="connsiteX25" fmla="*/ 1116806 w 2069306"/>
                <a:gd name="connsiteY25" fmla="*/ 185738 h 514350"/>
                <a:gd name="connsiteX26" fmla="*/ 1290637 w 2069306"/>
                <a:gd name="connsiteY26" fmla="*/ 152400 h 514350"/>
                <a:gd name="connsiteX27" fmla="*/ 1488281 w 2069306"/>
                <a:gd name="connsiteY27" fmla="*/ 111919 h 514350"/>
                <a:gd name="connsiteX28" fmla="*/ 1566862 w 2069306"/>
                <a:gd name="connsiteY28" fmla="*/ 88107 h 514350"/>
                <a:gd name="connsiteX29" fmla="*/ 1662112 w 2069306"/>
                <a:gd name="connsiteY29" fmla="*/ 26194 h 514350"/>
                <a:gd name="connsiteX30" fmla="*/ 1716881 w 2069306"/>
                <a:gd name="connsiteY30" fmla="*/ 0 h 514350"/>
                <a:gd name="connsiteX31" fmla="*/ 1771650 w 2069306"/>
                <a:gd name="connsiteY31" fmla="*/ 9525 h 514350"/>
                <a:gd name="connsiteX32" fmla="*/ 1890712 w 2069306"/>
                <a:gd name="connsiteY32" fmla="*/ 40482 h 514350"/>
                <a:gd name="connsiteX33" fmla="*/ 1971675 w 2069306"/>
                <a:gd name="connsiteY33" fmla="*/ 71438 h 514350"/>
                <a:gd name="connsiteX34" fmla="*/ 2026443 w 2069306"/>
                <a:gd name="connsiteY34" fmla="*/ 107157 h 514350"/>
                <a:gd name="connsiteX35" fmla="*/ 2059781 w 2069306"/>
                <a:gd name="connsiteY35" fmla="*/ 138113 h 514350"/>
                <a:gd name="connsiteX36" fmla="*/ 2069306 w 2069306"/>
                <a:gd name="connsiteY36" fmla="*/ 154782 h 514350"/>
                <a:gd name="connsiteX37" fmla="*/ 2069306 w 2069306"/>
                <a:gd name="connsiteY37" fmla="*/ 171450 h 514350"/>
                <a:gd name="connsiteX38" fmla="*/ 2064543 w 2069306"/>
                <a:gd name="connsiteY38" fmla="*/ 190500 h 514350"/>
                <a:gd name="connsiteX39" fmla="*/ 2050256 w 2069306"/>
                <a:gd name="connsiteY39" fmla="*/ 207169 h 514350"/>
                <a:gd name="connsiteX40" fmla="*/ 1995487 w 2069306"/>
                <a:gd name="connsiteY40" fmla="*/ 230982 h 514350"/>
                <a:gd name="connsiteX41" fmla="*/ 1833562 w 2069306"/>
                <a:gd name="connsiteY41" fmla="*/ 259557 h 514350"/>
                <a:gd name="connsiteX42" fmla="*/ 1478756 w 2069306"/>
                <a:gd name="connsiteY42" fmla="*/ 314325 h 514350"/>
                <a:gd name="connsiteX43" fmla="*/ 1240631 w 2069306"/>
                <a:gd name="connsiteY43" fmla="*/ 35242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069306" h="514350">
                  <a:moveTo>
                    <a:pt x="1240631" y="352425"/>
                  </a:moveTo>
                  <a:lnTo>
                    <a:pt x="823912" y="442913"/>
                  </a:lnTo>
                  <a:lnTo>
                    <a:pt x="592931" y="490538"/>
                  </a:lnTo>
                  <a:lnTo>
                    <a:pt x="469106" y="511969"/>
                  </a:lnTo>
                  <a:lnTo>
                    <a:pt x="438150" y="514350"/>
                  </a:lnTo>
                  <a:lnTo>
                    <a:pt x="404812" y="514350"/>
                  </a:lnTo>
                  <a:lnTo>
                    <a:pt x="354806" y="509588"/>
                  </a:lnTo>
                  <a:lnTo>
                    <a:pt x="292893" y="500063"/>
                  </a:lnTo>
                  <a:lnTo>
                    <a:pt x="240506" y="485775"/>
                  </a:lnTo>
                  <a:lnTo>
                    <a:pt x="188118" y="461963"/>
                  </a:lnTo>
                  <a:lnTo>
                    <a:pt x="97631" y="407194"/>
                  </a:lnTo>
                  <a:lnTo>
                    <a:pt x="45243" y="369094"/>
                  </a:lnTo>
                  <a:lnTo>
                    <a:pt x="9525" y="338138"/>
                  </a:lnTo>
                  <a:lnTo>
                    <a:pt x="0" y="319088"/>
                  </a:lnTo>
                  <a:lnTo>
                    <a:pt x="2381" y="302419"/>
                  </a:lnTo>
                  <a:lnTo>
                    <a:pt x="16668" y="290513"/>
                  </a:lnTo>
                  <a:lnTo>
                    <a:pt x="42862" y="290513"/>
                  </a:lnTo>
                  <a:lnTo>
                    <a:pt x="111918" y="304800"/>
                  </a:lnTo>
                  <a:lnTo>
                    <a:pt x="197643" y="321469"/>
                  </a:lnTo>
                  <a:lnTo>
                    <a:pt x="254793" y="328613"/>
                  </a:lnTo>
                  <a:lnTo>
                    <a:pt x="326231" y="335757"/>
                  </a:lnTo>
                  <a:lnTo>
                    <a:pt x="392906" y="335757"/>
                  </a:lnTo>
                  <a:lnTo>
                    <a:pt x="497681" y="319088"/>
                  </a:lnTo>
                  <a:lnTo>
                    <a:pt x="716756" y="269082"/>
                  </a:lnTo>
                  <a:lnTo>
                    <a:pt x="933450" y="223838"/>
                  </a:lnTo>
                  <a:lnTo>
                    <a:pt x="1116806" y="185738"/>
                  </a:lnTo>
                  <a:lnTo>
                    <a:pt x="1290637" y="152400"/>
                  </a:lnTo>
                  <a:lnTo>
                    <a:pt x="1488281" y="111919"/>
                  </a:lnTo>
                  <a:lnTo>
                    <a:pt x="1566862" y="88107"/>
                  </a:lnTo>
                  <a:lnTo>
                    <a:pt x="1662112" y="26194"/>
                  </a:lnTo>
                  <a:lnTo>
                    <a:pt x="1716881" y="0"/>
                  </a:lnTo>
                  <a:lnTo>
                    <a:pt x="1771650" y="9525"/>
                  </a:lnTo>
                  <a:lnTo>
                    <a:pt x="1890712" y="40482"/>
                  </a:lnTo>
                  <a:lnTo>
                    <a:pt x="1971675" y="71438"/>
                  </a:lnTo>
                  <a:lnTo>
                    <a:pt x="2026443" y="107157"/>
                  </a:lnTo>
                  <a:lnTo>
                    <a:pt x="2059781" y="138113"/>
                  </a:lnTo>
                  <a:lnTo>
                    <a:pt x="2069306" y="154782"/>
                  </a:lnTo>
                  <a:lnTo>
                    <a:pt x="2069306" y="171450"/>
                  </a:lnTo>
                  <a:lnTo>
                    <a:pt x="2064543" y="190500"/>
                  </a:lnTo>
                  <a:lnTo>
                    <a:pt x="2050256" y="207169"/>
                  </a:lnTo>
                  <a:lnTo>
                    <a:pt x="1995487" y="230982"/>
                  </a:lnTo>
                  <a:lnTo>
                    <a:pt x="1833562" y="259557"/>
                  </a:lnTo>
                  <a:lnTo>
                    <a:pt x="1478756" y="314325"/>
                  </a:lnTo>
                  <a:lnTo>
                    <a:pt x="1240631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3">
              <a:extLst>
                <a:ext uri="{FF2B5EF4-FFF2-40B4-BE49-F238E27FC236}">
                  <a16:creationId xmlns:a16="http://schemas.microsoft.com/office/drawing/2014/main" id="{A04B82B2-565A-47A8-81A4-DB2A7D483839}"/>
                </a:ext>
              </a:extLst>
            </p:cNvPr>
            <p:cNvSpPr/>
            <p:nvPr/>
          </p:nvSpPr>
          <p:spPr>
            <a:xfrm>
              <a:off x="6721476" y="3094038"/>
              <a:ext cx="1920875" cy="2660650"/>
            </a:xfrm>
            <a:custGeom>
              <a:avLst/>
              <a:gdLst>
                <a:gd name="connsiteX0" fmla="*/ 350123 w 1920580"/>
                <a:gd name="connsiteY0" fmla="*/ 322930 h 2661618"/>
                <a:gd name="connsiteX1" fmla="*/ 74784 w 1920580"/>
                <a:gd name="connsiteY1" fmla="*/ 367120 h 2661618"/>
                <a:gd name="connsiteX2" fmla="*/ 0 w 1920580"/>
                <a:gd name="connsiteY2" fmla="*/ 237948 h 2661618"/>
                <a:gd name="connsiteX3" fmla="*/ 183560 w 1920580"/>
                <a:gd name="connsiteY3" fmla="*/ 193758 h 2661618"/>
                <a:gd name="connsiteX4" fmla="*/ 411310 w 1920580"/>
                <a:gd name="connsiteY4" fmla="*/ 132571 h 2661618"/>
                <a:gd name="connsiteX5" fmla="*/ 639060 w 1920580"/>
                <a:gd name="connsiteY5" fmla="*/ 67986 h 2661618"/>
                <a:gd name="connsiteX6" fmla="*/ 686650 w 1920580"/>
                <a:gd name="connsiteY6" fmla="*/ 33993 h 2661618"/>
                <a:gd name="connsiteX7" fmla="*/ 727441 w 1920580"/>
                <a:gd name="connsiteY7" fmla="*/ 10198 h 2661618"/>
                <a:gd name="connsiteX8" fmla="*/ 754635 w 1920580"/>
                <a:gd name="connsiteY8" fmla="*/ 0 h 2661618"/>
                <a:gd name="connsiteX9" fmla="*/ 809023 w 1920580"/>
                <a:gd name="connsiteY9" fmla="*/ 23795 h 2661618"/>
                <a:gd name="connsiteX10" fmla="*/ 883807 w 1920580"/>
                <a:gd name="connsiteY10" fmla="*/ 64586 h 2661618"/>
                <a:gd name="connsiteX11" fmla="*/ 944993 w 1920580"/>
                <a:gd name="connsiteY11" fmla="*/ 101978 h 2661618"/>
                <a:gd name="connsiteX12" fmla="*/ 995982 w 1920580"/>
                <a:gd name="connsiteY12" fmla="*/ 142769 h 2661618"/>
                <a:gd name="connsiteX13" fmla="*/ 1046971 w 1920580"/>
                <a:gd name="connsiteY13" fmla="*/ 183560 h 2661618"/>
                <a:gd name="connsiteX14" fmla="*/ 1063967 w 1920580"/>
                <a:gd name="connsiteY14" fmla="*/ 210754 h 2661618"/>
                <a:gd name="connsiteX15" fmla="*/ 1063967 w 1920580"/>
                <a:gd name="connsiteY15" fmla="*/ 244747 h 2661618"/>
                <a:gd name="connsiteX16" fmla="*/ 1057169 w 1920580"/>
                <a:gd name="connsiteY16" fmla="*/ 282139 h 2661618"/>
                <a:gd name="connsiteX17" fmla="*/ 1040172 w 1920580"/>
                <a:gd name="connsiteY17" fmla="*/ 326329 h 2661618"/>
                <a:gd name="connsiteX18" fmla="*/ 1006180 w 1920580"/>
                <a:gd name="connsiteY18" fmla="*/ 363721 h 2661618"/>
                <a:gd name="connsiteX19" fmla="*/ 985784 w 1920580"/>
                <a:gd name="connsiteY19" fmla="*/ 390915 h 2661618"/>
                <a:gd name="connsiteX20" fmla="*/ 961990 w 1920580"/>
                <a:gd name="connsiteY20" fmla="*/ 448702 h 2661618"/>
                <a:gd name="connsiteX21" fmla="*/ 927997 w 1920580"/>
                <a:gd name="connsiteY21" fmla="*/ 659456 h 2661618"/>
                <a:gd name="connsiteX22" fmla="*/ 894004 w 1920580"/>
                <a:gd name="connsiteY22" fmla="*/ 938195 h 2661618"/>
                <a:gd name="connsiteX23" fmla="*/ 866810 w 1920580"/>
                <a:gd name="connsiteY23" fmla="*/ 1216934 h 2661618"/>
                <a:gd name="connsiteX24" fmla="*/ 849814 w 1920580"/>
                <a:gd name="connsiteY24" fmla="*/ 1529666 h 2661618"/>
                <a:gd name="connsiteX25" fmla="*/ 843016 w 1920580"/>
                <a:gd name="connsiteY25" fmla="*/ 1805006 h 2661618"/>
                <a:gd name="connsiteX26" fmla="*/ 839616 w 1920580"/>
                <a:gd name="connsiteY26" fmla="*/ 1974968 h 2661618"/>
                <a:gd name="connsiteX27" fmla="*/ 839616 w 1920580"/>
                <a:gd name="connsiteY27" fmla="*/ 2165327 h 2661618"/>
                <a:gd name="connsiteX28" fmla="*/ 846415 w 1920580"/>
                <a:gd name="connsiteY28" fmla="*/ 2209517 h 2661618"/>
                <a:gd name="connsiteX29" fmla="*/ 860012 w 1920580"/>
                <a:gd name="connsiteY29" fmla="*/ 2263905 h 2661618"/>
                <a:gd name="connsiteX30" fmla="*/ 873609 w 1920580"/>
                <a:gd name="connsiteY30" fmla="*/ 2301297 h 2661618"/>
                <a:gd name="connsiteX31" fmla="*/ 890605 w 1920580"/>
                <a:gd name="connsiteY31" fmla="*/ 2342088 h 2661618"/>
                <a:gd name="connsiteX32" fmla="*/ 914400 w 1920580"/>
                <a:gd name="connsiteY32" fmla="*/ 2376081 h 2661618"/>
                <a:gd name="connsiteX33" fmla="*/ 944993 w 1920580"/>
                <a:gd name="connsiteY33" fmla="*/ 2403275 h 2661618"/>
                <a:gd name="connsiteX34" fmla="*/ 999381 w 1920580"/>
                <a:gd name="connsiteY34" fmla="*/ 2423670 h 2661618"/>
                <a:gd name="connsiteX35" fmla="*/ 1077564 w 1920580"/>
                <a:gd name="connsiteY35" fmla="*/ 2440667 h 2661618"/>
                <a:gd name="connsiteX36" fmla="*/ 1176143 w 1920580"/>
                <a:gd name="connsiteY36" fmla="*/ 2450864 h 2661618"/>
                <a:gd name="connsiteX37" fmla="*/ 1315512 w 1920580"/>
                <a:gd name="connsiteY37" fmla="*/ 2447465 h 2661618"/>
                <a:gd name="connsiteX38" fmla="*/ 1403893 w 1920580"/>
                <a:gd name="connsiteY38" fmla="*/ 2437267 h 2661618"/>
                <a:gd name="connsiteX39" fmla="*/ 1465079 w 1920580"/>
                <a:gd name="connsiteY39" fmla="*/ 2420271 h 2661618"/>
                <a:gd name="connsiteX40" fmla="*/ 1499072 w 1920580"/>
                <a:gd name="connsiteY40" fmla="*/ 2399876 h 2661618"/>
                <a:gd name="connsiteX41" fmla="*/ 1872990 w 1920580"/>
                <a:gd name="connsiteY41" fmla="*/ 2376081 h 2661618"/>
                <a:gd name="connsiteX42" fmla="*/ 1896785 w 1920580"/>
                <a:gd name="connsiteY42" fmla="*/ 2406674 h 2661618"/>
                <a:gd name="connsiteX43" fmla="*/ 1913781 w 1920580"/>
                <a:gd name="connsiteY43" fmla="*/ 2437267 h 2661618"/>
                <a:gd name="connsiteX44" fmla="*/ 1920580 w 1920580"/>
                <a:gd name="connsiteY44" fmla="*/ 2474659 h 2661618"/>
                <a:gd name="connsiteX45" fmla="*/ 1920580 w 1920580"/>
                <a:gd name="connsiteY45" fmla="*/ 2505252 h 2661618"/>
                <a:gd name="connsiteX46" fmla="*/ 1906983 w 1920580"/>
                <a:gd name="connsiteY46" fmla="*/ 2539245 h 2661618"/>
                <a:gd name="connsiteX47" fmla="*/ 1876390 w 1920580"/>
                <a:gd name="connsiteY47" fmla="*/ 2569838 h 2661618"/>
                <a:gd name="connsiteX48" fmla="*/ 1805005 w 1920580"/>
                <a:gd name="connsiteY48" fmla="*/ 2600432 h 2661618"/>
                <a:gd name="connsiteX49" fmla="*/ 1706427 w 1920580"/>
                <a:gd name="connsiteY49" fmla="*/ 2627626 h 2661618"/>
                <a:gd name="connsiteX50" fmla="*/ 1546662 w 1920580"/>
                <a:gd name="connsiteY50" fmla="*/ 2651420 h 2661618"/>
                <a:gd name="connsiteX51" fmla="*/ 1329109 w 1920580"/>
                <a:gd name="connsiteY51" fmla="*/ 2661618 h 2661618"/>
                <a:gd name="connsiteX52" fmla="*/ 1155747 w 1920580"/>
                <a:gd name="connsiteY52" fmla="*/ 2654820 h 2661618"/>
                <a:gd name="connsiteX53" fmla="*/ 1033374 w 1920580"/>
                <a:gd name="connsiteY53" fmla="*/ 2637823 h 2661618"/>
                <a:gd name="connsiteX54" fmla="*/ 955191 w 1920580"/>
                <a:gd name="connsiteY54" fmla="*/ 2624226 h 2661618"/>
                <a:gd name="connsiteX55" fmla="*/ 870210 w 1920580"/>
                <a:gd name="connsiteY55" fmla="*/ 2597032 h 2661618"/>
                <a:gd name="connsiteX56" fmla="*/ 826019 w 1920580"/>
                <a:gd name="connsiteY56" fmla="*/ 2573238 h 2661618"/>
                <a:gd name="connsiteX57" fmla="*/ 751236 w 1920580"/>
                <a:gd name="connsiteY57" fmla="*/ 2508652 h 2661618"/>
                <a:gd name="connsiteX58" fmla="*/ 720642 w 1920580"/>
                <a:gd name="connsiteY58" fmla="*/ 2478058 h 2661618"/>
                <a:gd name="connsiteX59" fmla="*/ 683250 w 1920580"/>
                <a:gd name="connsiteY59" fmla="*/ 2413473 h 2661618"/>
                <a:gd name="connsiteX60" fmla="*/ 656056 w 1920580"/>
                <a:gd name="connsiteY60" fmla="*/ 2314894 h 2661618"/>
                <a:gd name="connsiteX61" fmla="*/ 639060 w 1920580"/>
                <a:gd name="connsiteY61" fmla="*/ 2182323 h 2661618"/>
                <a:gd name="connsiteX62" fmla="*/ 642459 w 1920580"/>
                <a:gd name="connsiteY62" fmla="*/ 1886588 h 2661618"/>
                <a:gd name="connsiteX63" fmla="*/ 656056 w 1920580"/>
                <a:gd name="connsiteY63" fmla="*/ 1420890 h 2661618"/>
                <a:gd name="connsiteX64" fmla="*/ 686650 w 1920580"/>
                <a:gd name="connsiteY64" fmla="*/ 727441 h 2661618"/>
                <a:gd name="connsiteX65" fmla="*/ 700247 w 1920580"/>
                <a:gd name="connsiteY65" fmla="*/ 438505 h 2661618"/>
                <a:gd name="connsiteX66" fmla="*/ 703646 w 1920580"/>
                <a:gd name="connsiteY66" fmla="*/ 350124 h 2661618"/>
                <a:gd name="connsiteX67" fmla="*/ 700247 w 1920580"/>
                <a:gd name="connsiteY67" fmla="*/ 316131 h 2661618"/>
                <a:gd name="connsiteX68" fmla="*/ 683250 w 1920580"/>
                <a:gd name="connsiteY68" fmla="*/ 295736 h 2661618"/>
                <a:gd name="connsiteX69" fmla="*/ 659456 w 1920580"/>
                <a:gd name="connsiteY69" fmla="*/ 271941 h 2661618"/>
                <a:gd name="connsiteX70" fmla="*/ 618665 w 1920580"/>
                <a:gd name="connsiteY70" fmla="*/ 265142 h 2661618"/>
                <a:gd name="connsiteX71" fmla="*/ 554079 w 1920580"/>
                <a:gd name="connsiteY71" fmla="*/ 275340 h 2661618"/>
                <a:gd name="connsiteX72" fmla="*/ 482694 w 1920580"/>
                <a:gd name="connsiteY72" fmla="*/ 295736 h 2661618"/>
                <a:gd name="connsiteX73" fmla="*/ 350123 w 1920580"/>
                <a:gd name="connsiteY73" fmla="*/ 322930 h 266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920580" h="2661618">
                  <a:moveTo>
                    <a:pt x="350123" y="322930"/>
                  </a:moveTo>
                  <a:lnTo>
                    <a:pt x="74784" y="367120"/>
                  </a:lnTo>
                  <a:lnTo>
                    <a:pt x="0" y="237948"/>
                  </a:lnTo>
                  <a:lnTo>
                    <a:pt x="183560" y="193758"/>
                  </a:lnTo>
                  <a:lnTo>
                    <a:pt x="411310" y="132571"/>
                  </a:lnTo>
                  <a:lnTo>
                    <a:pt x="639060" y="67986"/>
                  </a:lnTo>
                  <a:lnTo>
                    <a:pt x="686650" y="33993"/>
                  </a:lnTo>
                  <a:lnTo>
                    <a:pt x="727441" y="10198"/>
                  </a:lnTo>
                  <a:lnTo>
                    <a:pt x="754635" y="0"/>
                  </a:lnTo>
                  <a:lnTo>
                    <a:pt x="809023" y="23795"/>
                  </a:lnTo>
                  <a:lnTo>
                    <a:pt x="883807" y="64586"/>
                  </a:lnTo>
                  <a:lnTo>
                    <a:pt x="944993" y="101978"/>
                  </a:lnTo>
                  <a:lnTo>
                    <a:pt x="995982" y="142769"/>
                  </a:lnTo>
                  <a:lnTo>
                    <a:pt x="1046971" y="183560"/>
                  </a:lnTo>
                  <a:lnTo>
                    <a:pt x="1063967" y="210754"/>
                  </a:lnTo>
                  <a:lnTo>
                    <a:pt x="1063967" y="244747"/>
                  </a:lnTo>
                  <a:lnTo>
                    <a:pt x="1057169" y="282139"/>
                  </a:lnTo>
                  <a:lnTo>
                    <a:pt x="1040172" y="326329"/>
                  </a:lnTo>
                  <a:lnTo>
                    <a:pt x="1006180" y="363721"/>
                  </a:lnTo>
                  <a:lnTo>
                    <a:pt x="985784" y="390915"/>
                  </a:lnTo>
                  <a:lnTo>
                    <a:pt x="961990" y="448702"/>
                  </a:lnTo>
                  <a:lnTo>
                    <a:pt x="927997" y="659456"/>
                  </a:lnTo>
                  <a:lnTo>
                    <a:pt x="894004" y="938195"/>
                  </a:lnTo>
                  <a:lnTo>
                    <a:pt x="866810" y="1216934"/>
                  </a:lnTo>
                  <a:lnTo>
                    <a:pt x="849814" y="1529666"/>
                  </a:lnTo>
                  <a:lnTo>
                    <a:pt x="843016" y="1805006"/>
                  </a:lnTo>
                  <a:cubicBezTo>
                    <a:pt x="841883" y="1861660"/>
                    <a:pt x="840749" y="1918314"/>
                    <a:pt x="839616" y="1974968"/>
                  </a:cubicBezTo>
                  <a:lnTo>
                    <a:pt x="839616" y="2165327"/>
                  </a:lnTo>
                  <a:lnTo>
                    <a:pt x="846415" y="2209517"/>
                  </a:lnTo>
                  <a:lnTo>
                    <a:pt x="860012" y="2263905"/>
                  </a:lnTo>
                  <a:lnTo>
                    <a:pt x="873609" y="2301297"/>
                  </a:lnTo>
                  <a:lnTo>
                    <a:pt x="890605" y="2342088"/>
                  </a:lnTo>
                  <a:lnTo>
                    <a:pt x="914400" y="2376081"/>
                  </a:lnTo>
                  <a:lnTo>
                    <a:pt x="944993" y="2403275"/>
                  </a:lnTo>
                  <a:lnTo>
                    <a:pt x="999381" y="2423670"/>
                  </a:lnTo>
                  <a:lnTo>
                    <a:pt x="1077564" y="2440667"/>
                  </a:lnTo>
                  <a:lnTo>
                    <a:pt x="1176143" y="2450864"/>
                  </a:lnTo>
                  <a:lnTo>
                    <a:pt x="1315512" y="2447465"/>
                  </a:lnTo>
                  <a:lnTo>
                    <a:pt x="1403893" y="2437267"/>
                  </a:lnTo>
                  <a:lnTo>
                    <a:pt x="1465079" y="2420271"/>
                  </a:lnTo>
                  <a:lnTo>
                    <a:pt x="1499072" y="2399876"/>
                  </a:lnTo>
                  <a:lnTo>
                    <a:pt x="1872990" y="2376081"/>
                  </a:lnTo>
                  <a:lnTo>
                    <a:pt x="1896785" y="2406674"/>
                  </a:lnTo>
                  <a:lnTo>
                    <a:pt x="1913781" y="2437267"/>
                  </a:lnTo>
                  <a:lnTo>
                    <a:pt x="1920580" y="2474659"/>
                  </a:lnTo>
                  <a:lnTo>
                    <a:pt x="1920580" y="2505252"/>
                  </a:lnTo>
                  <a:lnTo>
                    <a:pt x="1906983" y="2539245"/>
                  </a:lnTo>
                  <a:lnTo>
                    <a:pt x="1876390" y="2569838"/>
                  </a:lnTo>
                  <a:lnTo>
                    <a:pt x="1805005" y="2600432"/>
                  </a:lnTo>
                  <a:lnTo>
                    <a:pt x="1706427" y="2627626"/>
                  </a:lnTo>
                  <a:lnTo>
                    <a:pt x="1546662" y="2651420"/>
                  </a:lnTo>
                  <a:lnTo>
                    <a:pt x="1329109" y="2661618"/>
                  </a:lnTo>
                  <a:lnTo>
                    <a:pt x="1155747" y="2654820"/>
                  </a:lnTo>
                  <a:lnTo>
                    <a:pt x="1033374" y="2637823"/>
                  </a:lnTo>
                  <a:lnTo>
                    <a:pt x="955191" y="2624226"/>
                  </a:lnTo>
                  <a:lnTo>
                    <a:pt x="870210" y="2597032"/>
                  </a:lnTo>
                  <a:lnTo>
                    <a:pt x="826019" y="2573238"/>
                  </a:lnTo>
                  <a:lnTo>
                    <a:pt x="751236" y="2508652"/>
                  </a:lnTo>
                  <a:lnTo>
                    <a:pt x="720642" y="2478058"/>
                  </a:lnTo>
                  <a:lnTo>
                    <a:pt x="683250" y="2413473"/>
                  </a:lnTo>
                  <a:lnTo>
                    <a:pt x="656056" y="2314894"/>
                  </a:lnTo>
                  <a:lnTo>
                    <a:pt x="639060" y="2182323"/>
                  </a:lnTo>
                  <a:lnTo>
                    <a:pt x="642459" y="1886588"/>
                  </a:lnTo>
                  <a:lnTo>
                    <a:pt x="656056" y="1420890"/>
                  </a:lnTo>
                  <a:lnTo>
                    <a:pt x="686650" y="727441"/>
                  </a:lnTo>
                  <a:lnTo>
                    <a:pt x="700247" y="438505"/>
                  </a:lnTo>
                  <a:lnTo>
                    <a:pt x="703646" y="350124"/>
                  </a:lnTo>
                  <a:lnTo>
                    <a:pt x="700247" y="316131"/>
                  </a:lnTo>
                  <a:lnTo>
                    <a:pt x="683250" y="295736"/>
                  </a:lnTo>
                  <a:lnTo>
                    <a:pt x="659456" y="271941"/>
                  </a:lnTo>
                  <a:lnTo>
                    <a:pt x="618665" y="265142"/>
                  </a:lnTo>
                  <a:lnTo>
                    <a:pt x="554079" y="275340"/>
                  </a:lnTo>
                  <a:lnTo>
                    <a:pt x="482694" y="295736"/>
                  </a:lnTo>
                  <a:lnTo>
                    <a:pt x="350123" y="3229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24">
              <a:extLst>
                <a:ext uri="{FF2B5EF4-FFF2-40B4-BE49-F238E27FC236}">
                  <a16:creationId xmlns:a16="http://schemas.microsoft.com/office/drawing/2014/main" id="{722DC023-06EF-456E-BE0E-F13EAB0F9C5E}"/>
                </a:ext>
              </a:extLst>
            </p:cNvPr>
            <p:cNvSpPr/>
            <p:nvPr/>
          </p:nvSpPr>
          <p:spPr>
            <a:xfrm>
              <a:off x="8205788" y="4678363"/>
              <a:ext cx="406400" cy="836612"/>
            </a:xfrm>
            <a:custGeom>
              <a:avLst/>
              <a:gdLst>
                <a:gd name="connsiteX0" fmla="*/ 316706 w 407193"/>
                <a:gd name="connsiteY0" fmla="*/ 440532 h 835819"/>
                <a:gd name="connsiteX1" fmla="*/ 316706 w 407193"/>
                <a:gd name="connsiteY1" fmla="*/ 607219 h 835819"/>
                <a:gd name="connsiteX2" fmla="*/ 321468 w 407193"/>
                <a:gd name="connsiteY2" fmla="*/ 638175 h 835819"/>
                <a:gd name="connsiteX3" fmla="*/ 328612 w 407193"/>
                <a:gd name="connsiteY3" fmla="*/ 676275 h 835819"/>
                <a:gd name="connsiteX4" fmla="*/ 340518 w 407193"/>
                <a:gd name="connsiteY4" fmla="*/ 716757 h 835819"/>
                <a:gd name="connsiteX5" fmla="*/ 364331 w 407193"/>
                <a:gd name="connsiteY5" fmla="*/ 752475 h 835819"/>
                <a:gd name="connsiteX6" fmla="*/ 407193 w 407193"/>
                <a:gd name="connsiteY6" fmla="*/ 826294 h 835819"/>
                <a:gd name="connsiteX7" fmla="*/ 0 w 407193"/>
                <a:gd name="connsiteY7" fmla="*/ 835819 h 835819"/>
                <a:gd name="connsiteX8" fmla="*/ 16668 w 407193"/>
                <a:gd name="connsiteY8" fmla="*/ 812007 h 835819"/>
                <a:gd name="connsiteX9" fmla="*/ 64293 w 407193"/>
                <a:gd name="connsiteY9" fmla="*/ 762000 h 835819"/>
                <a:gd name="connsiteX10" fmla="*/ 95250 w 407193"/>
                <a:gd name="connsiteY10" fmla="*/ 716757 h 835819"/>
                <a:gd name="connsiteX11" fmla="*/ 130968 w 407193"/>
                <a:gd name="connsiteY11" fmla="*/ 635794 h 835819"/>
                <a:gd name="connsiteX12" fmla="*/ 176212 w 407193"/>
                <a:gd name="connsiteY12" fmla="*/ 485775 h 835819"/>
                <a:gd name="connsiteX13" fmla="*/ 214312 w 407193"/>
                <a:gd name="connsiteY13" fmla="*/ 321469 h 835819"/>
                <a:gd name="connsiteX14" fmla="*/ 245268 w 407193"/>
                <a:gd name="connsiteY14" fmla="*/ 173832 h 835819"/>
                <a:gd name="connsiteX15" fmla="*/ 266700 w 407193"/>
                <a:gd name="connsiteY15" fmla="*/ 57150 h 835819"/>
                <a:gd name="connsiteX16" fmla="*/ 271462 w 407193"/>
                <a:gd name="connsiteY16" fmla="*/ 26194 h 835819"/>
                <a:gd name="connsiteX17" fmla="*/ 276225 w 407193"/>
                <a:gd name="connsiteY17" fmla="*/ 11907 h 835819"/>
                <a:gd name="connsiteX18" fmla="*/ 288131 w 407193"/>
                <a:gd name="connsiteY18" fmla="*/ 0 h 835819"/>
                <a:gd name="connsiteX19" fmla="*/ 302418 w 407193"/>
                <a:gd name="connsiteY19" fmla="*/ 0 h 835819"/>
                <a:gd name="connsiteX20" fmla="*/ 316706 w 407193"/>
                <a:gd name="connsiteY20" fmla="*/ 7144 h 835819"/>
                <a:gd name="connsiteX21" fmla="*/ 321468 w 407193"/>
                <a:gd name="connsiteY21" fmla="*/ 35719 h 835819"/>
                <a:gd name="connsiteX22" fmla="*/ 321468 w 407193"/>
                <a:gd name="connsiteY22" fmla="*/ 188119 h 835819"/>
                <a:gd name="connsiteX23" fmla="*/ 316706 w 407193"/>
                <a:gd name="connsiteY23" fmla="*/ 440532 h 835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07193" h="835819">
                  <a:moveTo>
                    <a:pt x="316706" y="440532"/>
                  </a:moveTo>
                  <a:lnTo>
                    <a:pt x="316706" y="607219"/>
                  </a:lnTo>
                  <a:lnTo>
                    <a:pt x="321468" y="638175"/>
                  </a:lnTo>
                  <a:lnTo>
                    <a:pt x="328612" y="676275"/>
                  </a:lnTo>
                  <a:lnTo>
                    <a:pt x="340518" y="716757"/>
                  </a:lnTo>
                  <a:lnTo>
                    <a:pt x="364331" y="752475"/>
                  </a:lnTo>
                  <a:lnTo>
                    <a:pt x="407193" y="826294"/>
                  </a:lnTo>
                  <a:lnTo>
                    <a:pt x="0" y="835819"/>
                  </a:lnTo>
                  <a:lnTo>
                    <a:pt x="16668" y="812007"/>
                  </a:lnTo>
                  <a:lnTo>
                    <a:pt x="64293" y="762000"/>
                  </a:lnTo>
                  <a:lnTo>
                    <a:pt x="95250" y="716757"/>
                  </a:lnTo>
                  <a:lnTo>
                    <a:pt x="130968" y="635794"/>
                  </a:lnTo>
                  <a:lnTo>
                    <a:pt x="176212" y="485775"/>
                  </a:lnTo>
                  <a:lnTo>
                    <a:pt x="214312" y="321469"/>
                  </a:lnTo>
                  <a:lnTo>
                    <a:pt x="245268" y="173832"/>
                  </a:lnTo>
                  <a:lnTo>
                    <a:pt x="266700" y="57150"/>
                  </a:lnTo>
                  <a:lnTo>
                    <a:pt x="271462" y="26194"/>
                  </a:lnTo>
                  <a:lnTo>
                    <a:pt x="276225" y="11907"/>
                  </a:lnTo>
                  <a:lnTo>
                    <a:pt x="288131" y="0"/>
                  </a:lnTo>
                  <a:lnTo>
                    <a:pt x="302418" y="0"/>
                  </a:lnTo>
                  <a:lnTo>
                    <a:pt x="316706" y="7144"/>
                  </a:lnTo>
                  <a:lnTo>
                    <a:pt x="321468" y="35719"/>
                  </a:lnTo>
                  <a:lnTo>
                    <a:pt x="321468" y="188119"/>
                  </a:lnTo>
                  <a:cubicBezTo>
                    <a:pt x="319881" y="273844"/>
                    <a:pt x="318293" y="359569"/>
                    <a:pt x="316706" y="4405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31188243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FAA3C63E-1619-4567-A128-D8879D61E77F}"/>
              </a:ext>
            </a:extLst>
          </p:cNvPr>
          <p:cNvSpPr/>
          <p:nvPr/>
        </p:nvSpPr>
        <p:spPr>
          <a:xfrm rot="16200000">
            <a:off x="2979743" y="3294063"/>
            <a:ext cx="4476750" cy="1089025"/>
          </a:xfrm>
          <a:custGeom>
            <a:avLst/>
            <a:gdLst>
              <a:gd name="connsiteX0" fmla="*/ 2351836 w 4476902"/>
              <a:gd name="connsiteY0" fmla="*/ 786384 h 1089965"/>
              <a:gd name="connsiteX1" fmla="*/ 2505456 w 4476902"/>
              <a:gd name="connsiteY1" fmla="*/ 793699 h 1089965"/>
              <a:gd name="connsiteX2" fmla="*/ 2640787 w 4476902"/>
              <a:gd name="connsiteY2" fmla="*/ 793699 h 1089965"/>
              <a:gd name="connsiteX3" fmla="*/ 3105302 w 4476902"/>
              <a:gd name="connsiteY3" fmla="*/ 793699 h 1089965"/>
              <a:gd name="connsiteX4" fmla="*/ 3427171 w 4476902"/>
              <a:gd name="connsiteY4" fmla="*/ 793699 h 1089965"/>
              <a:gd name="connsiteX5" fmla="*/ 3690518 w 4476902"/>
              <a:gd name="connsiteY5" fmla="*/ 793699 h 1089965"/>
              <a:gd name="connsiteX6" fmla="*/ 3997756 w 4476902"/>
              <a:gd name="connsiteY6" fmla="*/ 793699 h 1089965"/>
              <a:gd name="connsiteX7" fmla="*/ 4158691 w 4476902"/>
              <a:gd name="connsiteY7" fmla="*/ 790041 h 1089965"/>
              <a:gd name="connsiteX8" fmla="*/ 4220870 w 4476902"/>
              <a:gd name="connsiteY8" fmla="*/ 782726 h 1089965"/>
              <a:gd name="connsiteX9" fmla="*/ 4257446 w 4476902"/>
              <a:gd name="connsiteY9" fmla="*/ 771753 h 1089965"/>
              <a:gd name="connsiteX10" fmla="*/ 4275734 w 4476902"/>
              <a:gd name="connsiteY10" fmla="*/ 760781 h 1089965"/>
              <a:gd name="connsiteX11" fmla="*/ 4308652 w 4476902"/>
              <a:gd name="connsiteY11" fmla="*/ 727862 h 1089965"/>
              <a:gd name="connsiteX12" fmla="*/ 4337913 w 4476902"/>
              <a:gd name="connsiteY12" fmla="*/ 683971 h 1089965"/>
              <a:gd name="connsiteX13" fmla="*/ 4363516 w 4476902"/>
              <a:gd name="connsiteY13" fmla="*/ 643737 h 1089965"/>
              <a:gd name="connsiteX14" fmla="*/ 4385462 w 4476902"/>
              <a:gd name="connsiteY14" fmla="*/ 599846 h 1089965"/>
              <a:gd name="connsiteX15" fmla="*/ 4403750 w 4476902"/>
              <a:gd name="connsiteY15" fmla="*/ 570585 h 1089965"/>
              <a:gd name="connsiteX16" fmla="*/ 4429353 w 4476902"/>
              <a:gd name="connsiteY16" fmla="*/ 548640 h 1089965"/>
              <a:gd name="connsiteX17" fmla="*/ 4447641 w 4476902"/>
              <a:gd name="connsiteY17" fmla="*/ 544982 h 1089965"/>
              <a:gd name="connsiteX18" fmla="*/ 4458614 w 4476902"/>
              <a:gd name="connsiteY18" fmla="*/ 548640 h 1089965"/>
              <a:gd name="connsiteX19" fmla="*/ 4469587 w 4476902"/>
              <a:gd name="connsiteY19" fmla="*/ 559613 h 1089965"/>
              <a:gd name="connsiteX20" fmla="*/ 4473244 w 4476902"/>
              <a:gd name="connsiteY20" fmla="*/ 570585 h 1089965"/>
              <a:gd name="connsiteX21" fmla="*/ 4476902 w 4476902"/>
              <a:gd name="connsiteY21" fmla="*/ 592531 h 1089965"/>
              <a:gd name="connsiteX22" fmla="*/ 4476902 w 4476902"/>
              <a:gd name="connsiteY22" fmla="*/ 629107 h 1089965"/>
              <a:gd name="connsiteX23" fmla="*/ 4469587 w 4476902"/>
              <a:gd name="connsiteY23" fmla="*/ 691286 h 1089965"/>
              <a:gd name="connsiteX24" fmla="*/ 4440326 w 4476902"/>
              <a:gd name="connsiteY24" fmla="*/ 768096 h 1089965"/>
              <a:gd name="connsiteX25" fmla="*/ 4370832 w 4476902"/>
              <a:gd name="connsiteY25" fmla="*/ 925373 h 1089965"/>
              <a:gd name="connsiteX26" fmla="*/ 4334256 w 4476902"/>
              <a:gd name="connsiteY26" fmla="*/ 1009497 h 1089965"/>
              <a:gd name="connsiteX27" fmla="*/ 4315968 w 4476902"/>
              <a:gd name="connsiteY27" fmla="*/ 1057046 h 1089965"/>
              <a:gd name="connsiteX28" fmla="*/ 4297680 w 4476902"/>
              <a:gd name="connsiteY28" fmla="*/ 1078992 h 1089965"/>
              <a:gd name="connsiteX29" fmla="*/ 4275734 w 4476902"/>
              <a:gd name="connsiteY29" fmla="*/ 1086307 h 1089965"/>
              <a:gd name="connsiteX30" fmla="*/ 4246473 w 4476902"/>
              <a:gd name="connsiteY30" fmla="*/ 1089965 h 1089965"/>
              <a:gd name="connsiteX31" fmla="*/ 4224528 w 4476902"/>
              <a:gd name="connsiteY31" fmla="*/ 1086307 h 1089965"/>
              <a:gd name="connsiteX32" fmla="*/ 4191609 w 4476902"/>
              <a:gd name="connsiteY32" fmla="*/ 1075334 h 1089965"/>
              <a:gd name="connsiteX33" fmla="*/ 4140403 w 4476902"/>
              <a:gd name="connsiteY33" fmla="*/ 1057046 h 1089965"/>
              <a:gd name="connsiteX34" fmla="*/ 4085539 w 4476902"/>
              <a:gd name="connsiteY34" fmla="*/ 1042416 h 1089965"/>
              <a:gd name="connsiteX35" fmla="*/ 4023360 w 4476902"/>
              <a:gd name="connsiteY35" fmla="*/ 1038758 h 1089965"/>
              <a:gd name="connsiteX36" fmla="*/ 3825849 w 4476902"/>
              <a:gd name="connsiteY36" fmla="*/ 1038758 h 1089965"/>
              <a:gd name="connsiteX37" fmla="*/ 3332073 w 4476902"/>
              <a:gd name="connsiteY37" fmla="*/ 1038758 h 1089965"/>
              <a:gd name="connsiteX38" fmla="*/ 2889504 w 4476902"/>
              <a:gd name="connsiteY38" fmla="*/ 1038758 h 1089965"/>
              <a:gd name="connsiteX39" fmla="*/ 2593238 w 4476902"/>
              <a:gd name="connsiteY39" fmla="*/ 1031443 h 1089965"/>
              <a:gd name="connsiteX40" fmla="*/ 2377440 w 4476902"/>
              <a:gd name="connsiteY40" fmla="*/ 1024128 h 1089965"/>
              <a:gd name="connsiteX41" fmla="*/ 2132380 w 4476902"/>
              <a:gd name="connsiteY41" fmla="*/ 1005840 h 1089965"/>
              <a:gd name="connsiteX42" fmla="*/ 1975104 w 4476902"/>
              <a:gd name="connsiteY42" fmla="*/ 991209 h 1089965"/>
              <a:gd name="connsiteX43" fmla="*/ 1814169 w 4476902"/>
              <a:gd name="connsiteY43" fmla="*/ 972921 h 1089965"/>
              <a:gd name="connsiteX44" fmla="*/ 1642262 w 4476902"/>
              <a:gd name="connsiteY44" fmla="*/ 947318 h 1089965"/>
              <a:gd name="connsiteX45" fmla="*/ 1495958 w 4476902"/>
              <a:gd name="connsiteY45" fmla="*/ 921715 h 1089965"/>
              <a:gd name="connsiteX46" fmla="*/ 1320393 w 4476902"/>
              <a:gd name="connsiteY46" fmla="*/ 877824 h 1089965"/>
              <a:gd name="connsiteX47" fmla="*/ 1148486 w 4476902"/>
              <a:gd name="connsiteY47" fmla="*/ 826617 h 1089965"/>
              <a:gd name="connsiteX48" fmla="*/ 1016812 w 4476902"/>
              <a:gd name="connsiteY48" fmla="*/ 775411 h 1089965"/>
              <a:gd name="connsiteX49" fmla="*/ 870508 w 4476902"/>
              <a:gd name="connsiteY49" fmla="*/ 709574 h 1089965"/>
              <a:gd name="connsiteX50" fmla="*/ 727862 w 4476902"/>
              <a:gd name="connsiteY50" fmla="*/ 632765 h 1089965"/>
              <a:gd name="connsiteX51" fmla="*/ 607161 w 4476902"/>
              <a:gd name="connsiteY51" fmla="*/ 555955 h 1089965"/>
              <a:gd name="connsiteX52" fmla="*/ 475488 w 4476902"/>
              <a:gd name="connsiteY52" fmla="*/ 468173 h 1089965"/>
              <a:gd name="connsiteX53" fmla="*/ 307238 w 4476902"/>
              <a:gd name="connsiteY53" fmla="*/ 336499 h 1089965"/>
              <a:gd name="connsiteX54" fmla="*/ 179222 w 4476902"/>
              <a:gd name="connsiteY54" fmla="*/ 223113 h 1089965"/>
              <a:gd name="connsiteX55" fmla="*/ 84124 w 4476902"/>
              <a:gd name="connsiteY55" fmla="*/ 128016 h 1089965"/>
              <a:gd name="connsiteX56" fmla="*/ 21945 w 4476902"/>
              <a:gd name="connsiteY56" fmla="*/ 69494 h 1089965"/>
              <a:gd name="connsiteX57" fmla="*/ 3657 w 4476902"/>
              <a:gd name="connsiteY57" fmla="*/ 40233 h 1089965"/>
              <a:gd name="connsiteX58" fmla="*/ 0 w 4476902"/>
              <a:gd name="connsiteY58" fmla="*/ 14630 h 1089965"/>
              <a:gd name="connsiteX59" fmla="*/ 3657 w 4476902"/>
              <a:gd name="connsiteY59" fmla="*/ 0 h 1089965"/>
              <a:gd name="connsiteX60" fmla="*/ 21945 w 4476902"/>
              <a:gd name="connsiteY60" fmla="*/ 0 h 1089965"/>
              <a:gd name="connsiteX61" fmla="*/ 51206 w 4476902"/>
              <a:gd name="connsiteY61" fmla="*/ 7315 h 1089965"/>
              <a:gd name="connsiteX62" fmla="*/ 98755 w 4476902"/>
              <a:gd name="connsiteY62" fmla="*/ 40233 h 1089965"/>
              <a:gd name="connsiteX63" fmla="*/ 248716 w 4476902"/>
              <a:gd name="connsiteY63" fmla="*/ 157277 h 1089965"/>
              <a:gd name="connsiteX64" fmla="*/ 354787 w 4476902"/>
              <a:gd name="connsiteY64" fmla="*/ 230429 h 1089965"/>
              <a:gd name="connsiteX65" fmla="*/ 490118 w 4476902"/>
              <a:gd name="connsiteY65" fmla="*/ 310896 h 1089965"/>
              <a:gd name="connsiteX66" fmla="*/ 618134 w 4476902"/>
              <a:gd name="connsiteY66" fmla="*/ 380390 h 1089965"/>
              <a:gd name="connsiteX67" fmla="*/ 771753 w 4476902"/>
              <a:gd name="connsiteY67" fmla="*/ 453542 h 1089965"/>
              <a:gd name="connsiteX68" fmla="*/ 947318 w 4476902"/>
              <a:gd name="connsiteY68" fmla="*/ 526694 h 1089965"/>
              <a:gd name="connsiteX69" fmla="*/ 1170432 w 4476902"/>
              <a:gd name="connsiteY69" fmla="*/ 603504 h 1089965"/>
              <a:gd name="connsiteX70" fmla="*/ 1430121 w 4476902"/>
              <a:gd name="connsiteY70" fmla="*/ 676656 h 1089965"/>
              <a:gd name="connsiteX71" fmla="*/ 1682496 w 4476902"/>
              <a:gd name="connsiteY71" fmla="*/ 727862 h 1089965"/>
              <a:gd name="connsiteX72" fmla="*/ 1839772 w 4476902"/>
              <a:gd name="connsiteY72" fmla="*/ 753465 h 1089965"/>
              <a:gd name="connsiteX73" fmla="*/ 2004364 w 4476902"/>
              <a:gd name="connsiteY73" fmla="*/ 775411 h 1089965"/>
              <a:gd name="connsiteX74" fmla="*/ 2351836 w 4476902"/>
              <a:gd name="connsiteY74" fmla="*/ 786384 h 1089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4476902" h="1089965">
                <a:moveTo>
                  <a:pt x="2351836" y="786384"/>
                </a:moveTo>
                <a:lnTo>
                  <a:pt x="2505456" y="793699"/>
                </a:lnTo>
                <a:lnTo>
                  <a:pt x="2640787" y="793699"/>
                </a:lnTo>
                <a:lnTo>
                  <a:pt x="3105302" y="793699"/>
                </a:lnTo>
                <a:lnTo>
                  <a:pt x="3427171" y="793699"/>
                </a:lnTo>
                <a:lnTo>
                  <a:pt x="3690518" y="793699"/>
                </a:lnTo>
                <a:lnTo>
                  <a:pt x="3997756" y="793699"/>
                </a:lnTo>
                <a:lnTo>
                  <a:pt x="4158691" y="790041"/>
                </a:lnTo>
                <a:lnTo>
                  <a:pt x="4220870" y="782726"/>
                </a:lnTo>
                <a:lnTo>
                  <a:pt x="4257446" y="771753"/>
                </a:lnTo>
                <a:lnTo>
                  <a:pt x="4275734" y="760781"/>
                </a:lnTo>
                <a:lnTo>
                  <a:pt x="4308652" y="727862"/>
                </a:lnTo>
                <a:lnTo>
                  <a:pt x="4337913" y="683971"/>
                </a:lnTo>
                <a:lnTo>
                  <a:pt x="4363516" y="643737"/>
                </a:lnTo>
                <a:lnTo>
                  <a:pt x="4385462" y="599846"/>
                </a:lnTo>
                <a:lnTo>
                  <a:pt x="4403750" y="570585"/>
                </a:lnTo>
                <a:lnTo>
                  <a:pt x="4429353" y="548640"/>
                </a:lnTo>
                <a:lnTo>
                  <a:pt x="4447641" y="544982"/>
                </a:lnTo>
                <a:lnTo>
                  <a:pt x="4458614" y="548640"/>
                </a:lnTo>
                <a:lnTo>
                  <a:pt x="4469587" y="559613"/>
                </a:lnTo>
                <a:lnTo>
                  <a:pt x="4473244" y="570585"/>
                </a:lnTo>
                <a:lnTo>
                  <a:pt x="4476902" y="592531"/>
                </a:lnTo>
                <a:lnTo>
                  <a:pt x="4476902" y="629107"/>
                </a:lnTo>
                <a:lnTo>
                  <a:pt x="4469587" y="691286"/>
                </a:lnTo>
                <a:lnTo>
                  <a:pt x="4440326" y="768096"/>
                </a:lnTo>
                <a:lnTo>
                  <a:pt x="4370832" y="925373"/>
                </a:lnTo>
                <a:lnTo>
                  <a:pt x="4334256" y="1009497"/>
                </a:lnTo>
                <a:lnTo>
                  <a:pt x="4315968" y="1057046"/>
                </a:lnTo>
                <a:lnTo>
                  <a:pt x="4297680" y="1078992"/>
                </a:lnTo>
                <a:lnTo>
                  <a:pt x="4275734" y="1086307"/>
                </a:lnTo>
                <a:lnTo>
                  <a:pt x="4246473" y="1089965"/>
                </a:lnTo>
                <a:lnTo>
                  <a:pt x="4224528" y="1086307"/>
                </a:lnTo>
                <a:lnTo>
                  <a:pt x="4191609" y="1075334"/>
                </a:lnTo>
                <a:lnTo>
                  <a:pt x="4140403" y="1057046"/>
                </a:lnTo>
                <a:lnTo>
                  <a:pt x="4085539" y="1042416"/>
                </a:lnTo>
                <a:lnTo>
                  <a:pt x="4023360" y="1038758"/>
                </a:lnTo>
                <a:lnTo>
                  <a:pt x="3825849" y="1038758"/>
                </a:lnTo>
                <a:lnTo>
                  <a:pt x="3332073" y="1038758"/>
                </a:lnTo>
                <a:lnTo>
                  <a:pt x="2889504" y="1038758"/>
                </a:lnTo>
                <a:lnTo>
                  <a:pt x="2593238" y="1031443"/>
                </a:lnTo>
                <a:lnTo>
                  <a:pt x="2377440" y="1024128"/>
                </a:lnTo>
                <a:lnTo>
                  <a:pt x="2132380" y="1005840"/>
                </a:lnTo>
                <a:lnTo>
                  <a:pt x="1975104" y="991209"/>
                </a:lnTo>
                <a:lnTo>
                  <a:pt x="1814169" y="972921"/>
                </a:lnTo>
                <a:lnTo>
                  <a:pt x="1642262" y="947318"/>
                </a:lnTo>
                <a:lnTo>
                  <a:pt x="1495958" y="921715"/>
                </a:lnTo>
                <a:lnTo>
                  <a:pt x="1320393" y="877824"/>
                </a:lnTo>
                <a:lnTo>
                  <a:pt x="1148486" y="826617"/>
                </a:lnTo>
                <a:lnTo>
                  <a:pt x="1016812" y="775411"/>
                </a:lnTo>
                <a:lnTo>
                  <a:pt x="870508" y="709574"/>
                </a:lnTo>
                <a:lnTo>
                  <a:pt x="727862" y="632765"/>
                </a:lnTo>
                <a:lnTo>
                  <a:pt x="607161" y="555955"/>
                </a:lnTo>
                <a:lnTo>
                  <a:pt x="475488" y="468173"/>
                </a:lnTo>
                <a:lnTo>
                  <a:pt x="307238" y="336499"/>
                </a:lnTo>
                <a:lnTo>
                  <a:pt x="179222" y="223113"/>
                </a:lnTo>
                <a:lnTo>
                  <a:pt x="84124" y="128016"/>
                </a:lnTo>
                <a:lnTo>
                  <a:pt x="21945" y="69494"/>
                </a:lnTo>
                <a:lnTo>
                  <a:pt x="3657" y="40233"/>
                </a:lnTo>
                <a:lnTo>
                  <a:pt x="0" y="14630"/>
                </a:lnTo>
                <a:lnTo>
                  <a:pt x="3657" y="0"/>
                </a:lnTo>
                <a:lnTo>
                  <a:pt x="21945" y="0"/>
                </a:lnTo>
                <a:lnTo>
                  <a:pt x="51206" y="7315"/>
                </a:lnTo>
                <a:lnTo>
                  <a:pt x="98755" y="40233"/>
                </a:lnTo>
                <a:lnTo>
                  <a:pt x="248716" y="157277"/>
                </a:lnTo>
                <a:lnTo>
                  <a:pt x="354787" y="230429"/>
                </a:lnTo>
                <a:lnTo>
                  <a:pt x="490118" y="310896"/>
                </a:lnTo>
                <a:lnTo>
                  <a:pt x="618134" y="380390"/>
                </a:lnTo>
                <a:lnTo>
                  <a:pt x="771753" y="453542"/>
                </a:lnTo>
                <a:lnTo>
                  <a:pt x="947318" y="526694"/>
                </a:lnTo>
                <a:lnTo>
                  <a:pt x="1170432" y="603504"/>
                </a:lnTo>
                <a:lnTo>
                  <a:pt x="1430121" y="676656"/>
                </a:lnTo>
                <a:lnTo>
                  <a:pt x="1682496" y="727862"/>
                </a:lnTo>
                <a:lnTo>
                  <a:pt x="1839772" y="753465"/>
                </a:lnTo>
                <a:lnTo>
                  <a:pt x="2004364" y="775411"/>
                </a:lnTo>
                <a:lnTo>
                  <a:pt x="2351836" y="78638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8DAFE355-DF35-4D42-A77E-2A6624A89AED}"/>
              </a:ext>
            </a:extLst>
          </p:cNvPr>
          <p:cNvSpPr/>
          <p:nvPr/>
        </p:nvSpPr>
        <p:spPr>
          <a:xfrm rot="16200000">
            <a:off x="4291014" y="3463926"/>
            <a:ext cx="4602163" cy="608012"/>
          </a:xfrm>
          <a:custGeom>
            <a:avLst/>
            <a:gdLst>
              <a:gd name="connsiteX0" fmla="*/ 2500604 w 4601858"/>
              <a:gd name="connsiteY0" fmla="*/ 212738 h 608356"/>
              <a:gd name="connsiteX1" fmla="*/ 2941009 w 4601858"/>
              <a:gd name="connsiteY1" fmla="*/ 223934 h 608356"/>
              <a:gd name="connsiteX2" fmla="*/ 3317966 w 4601858"/>
              <a:gd name="connsiteY2" fmla="*/ 227667 h 608356"/>
              <a:gd name="connsiteX3" fmla="*/ 3750907 w 4601858"/>
              <a:gd name="connsiteY3" fmla="*/ 223934 h 608356"/>
              <a:gd name="connsiteX4" fmla="*/ 4176382 w 4601858"/>
              <a:gd name="connsiteY4" fmla="*/ 227667 h 608356"/>
              <a:gd name="connsiteX5" fmla="*/ 4336869 w 4601858"/>
              <a:gd name="connsiteY5" fmla="*/ 220202 h 608356"/>
              <a:gd name="connsiteX6" fmla="*/ 4366727 w 4601858"/>
              <a:gd name="connsiteY6" fmla="*/ 209005 h 608356"/>
              <a:gd name="connsiteX7" fmla="*/ 4396585 w 4601858"/>
              <a:gd name="connsiteY7" fmla="*/ 190344 h 608356"/>
              <a:gd name="connsiteX8" fmla="*/ 4430175 w 4601858"/>
              <a:gd name="connsiteY8" fmla="*/ 160486 h 608356"/>
              <a:gd name="connsiteX9" fmla="*/ 4460033 w 4601858"/>
              <a:gd name="connsiteY9" fmla="*/ 126896 h 608356"/>
              <a:gd name="connsiteX10" fmla="*/ 4489891 w 4601858"/>
              <a:gd name="connsiteY10" fmla="*/ 89574 h 608356"/>
              <a:gd name="connsiteX11" fmla="*/ 4508552 w 4601858"/>
              <a:gd name="connsiteY11" fmla="*/ 59716 h 608356"/>
              <a:gd name="connsiteX12" fmla="*/ 4534678 w 4601858"/>
              <a:gd name="connsiteY12" fmla="*/ 26125 h 608356"/>
              <a:gd name="connsiteX13" fmla="*/ 4560804 w 4601858"/>
              <a:gd name="connsiteY13" fmla="*/ 0 h 608356"/>
              <a:gd name="connsiteX14" fmla="*/ 4586929 w 4601858"/>
              <a:gd name="connsiteY14" fmla="*/ 0 h 608356"/>
              <a:gd name="connsiteX15" fmla="*/ 4594394 w 4601858"/>
              <a:gd name="connsiteY15" fmla="*/ 7464 h 608356"/>
              <a:gd name="connsiteX16" fmla="*/ 4601858 w 4601858"/>
              <a:gd name="connsiteY16" fmla="*/ 22393 h 608356"/>
              <a:gd name="connsiteX17" fmla="*/ 4598126 w 4601858"/>
              <a:gd name="connsiteY17" fmla="*/ 74645 h 608356"/>
              <a:gd name="connsiteX18" fmla="*/ 4575733 w 4601858"/>
              <a:gd name="connsiteY18" fmla="*/ 197809 h 608356"/>
              <a:gd name="connsiteX19" fmla="*/ 4553339 w 4601858"/>
              <a:gd name="connsiteY19" fmla="*/ 332169 h 608356"/>
              <a:gd name="connsiteX20" fmla="*/ 4530946 w 4601858"/>
              <a:gd name="connsiteY20" fmla="*/ 436672 h 608356"/>
              <a:gd name="connsiteX21" fmla="*/ 4519749 w 4601858"/>
              <a:gd name="connsiteY21" fmla="*/ 485191 h 608356"/>
              <a:gd name="connsiteX22" fmla="*/ 4501088 w 4601858"/>
              <a:gd name="connsiteY22" fmla="*/ 522514 h 608356"/>
              <a:gd name="connsiteX23" fmla="*/ 4463765 w 4601858"/>
              <a:gd name="connsiteY23" fmla="*/ 567301 h 608356"/>
              <a:gd name="connsiteX24" fmla="*/ 4415246 w 4601858"/>
              <a:gd name="connsiteY24" fmla="*/ 600891 h 608356"/>
              <a:gd name="connsiteX25" fmla="*/ 4392853 w 4601858"/>
              <a:gd name="connsiteY25" fmla="*/ 608356 h 608356"/>
              <a:gd name="connsiteX26" fmla="*/ 4366727 w 4601858"/>
              <a:gd name="connsiteY26" fmla="*/ 600891 h 608356"/>
              <a:gd name="connsiteX27" fmla="*/ 4325672 w 4601858"/>
              <a:gd name="connsiteY27" fmla="*/ 574765 h 608356"/>
              <a:gd name="connsiteX28" fmla="*/ 4303279 w 4601858"/>
              <a:gd name="connsiteY28" fmla="*/ 552372 h 608356"/>
              <a:gd name="connsiteX29" fmla="*/ 4284618 w 4601858"/>
              <a:gd name="connsiteY29" fmla="*/ 537443 h 608356"/>
              <a:gd name="connsiteX30" fmla="*/ 4232366 w 4601858"/>
              <a:gd name="connsiteY30" fmla="*/ 507585 h 608356"/>
              <a:gd name="connsiteX31" fmla="*/ 4187579 w 4601858"/>
              <a:gd name="connsiteY31" fmla="*/ 488924 h 608356"/>
              <a:gd name="connsiteX32" fmla="*/ 4165186 w 4601858"/>
              <a:gd name="connsiteY32" fmla="*/ 481459 h 608356"/>
              <a:gd name="connsiteX33" fmla="*/ 4127863 w 4601858"/>
              <a:gd name="connsiteY33" fmla="*/ 473995 h 608356"/>
              <a:gd name="connsiteX34" fmla="*/ 4038289 w 4601858"/>
              <a:gd name="connsiteY34" fmla="*/ 470263 h 608356"/>
              <a:gd name="connsiteX35" fmla="*/ 3862874 w 4601858"/>
              <a:gd name="connsiteY35" fmla="*/ 473995 h 608356"/>
              <a:gd name="connsiteX36" fmla="*/ 3553098 w 4601858"/>
              <a:gd name="connsiteY36" fmla="*/ 473995 h 608356"/>
              <a:gd name="connsiteX37" fmla="*/ 3079102 w 4601858"/>
              <a:gd name="connsiteY37" fmla="*/ 470263 h 608356"/>
              <a:gd name="connsiteX38" fmla="*/ 2862632 w 4601858"/>
              <a:gd name="connsiteY38" fmla="*/ 470263 h 608356"/>
              <a:gd name="connsiteX39" fmla="*/ 2500604 w 4601858"/>
              <a:gd name="connsiteY39" fmla="*/ 470263 h 608356"/>
              <a:gd name="connsiteX40" fmla="*/ 2153506 w 4601858"/>
              <a:gd name="connsiteY40" fmla="*/ 459066 h 608356"/>
              <a:gd name="connsiteX41" fmla="*/ 1918374 w 4601858"/>
              <a:gd name="connsiteY41" fmla="*/ 451601 h 608356"/>
              <a:gd name="connsiteX42" fmla="*/ 1533953 w 4601858"/>
              <a:gd name="connsiteY42" fmla="*/ 447869 h 608356"/>
              <a:gd name="connsiteX43" fmla="*/ 1306286 w 4601858"/>
              <a:gd name="connsiteY43" fmla="*/ 451601 h 608356"/>
              <a:gd name="connsiteX44" fmla="*/ 1074887 w 4601858"/>
              <a:gd name="connsiteY44" fmla="*/ 451601 h 608356"/>
              <a:gd name="connsiteX45" fmla="*/ 832291 w 4601858"/>
              <a:gd name="connsiteY45" fmla="*/ 459066 h 608356"/>
              <a:gd name="connsiteX46" fmla="*/ 627018 w 4601858"/>
              <a:gd name="connsiteY46" fmla="*/ 466530 h 608356"/>
              <a:gd name="connsiteX47" fmla="*/ 518782 w 4601858"/>
              <a:gd name="connsiteY47" fmla="*/ 470263 h 608356"/>
              <a:gd name="connsiteX48" fmla="*/ 403083 w 4601858"/>
              <a:gd name="connsiteY48" fmla="*/ 470263 h 608356"/>
              <a:gd name="connsiteX49" fmla="*/ 313509 w 4601858"/>
              <a:gd name="connsiteY49" fmla="*/ 466530 h 608356"/>
              <a:gd name="connsiteX50" fmla="*/ 212738 w 4601858"/>
              <a:gd name="connsiteY50" fmla="*/ 451601 h 608356"/>
              <a:gd name="connsiteX51" fmla="*/ 134361 w 4601858"/>
              <a:gd name="connsiteY51" fmla="*/ 425476 h 608356"/>
              <a:gd name="connsiteX52" fmla="*/ 78378 w 4601858"/>
              <a:gd name="connsiteY52" fmla="*/ 399350 h 608356"/>
              <a:gd name="connsiteX53" fmla="*/ 41055 w 4601858"/>
              <a:gd name="connsiteY53" fmla="*/ 365760 h 608356"/>
              <a:gd name="connsiteX54" fmla="*/ 14929 w 4601858"/>
              <a:gd name="connsiteY54" fmla="*/ 332169 h 608356"/>
              <a:gd name="connsiteX55" fmla="*/ 0 w 4601858"/>
              <a:gd name="connsiteY55" fmla="*/ 302311 h 608356"/>
              <a:gd name="connsiteX56" fmla="*/ 3733 w 4601858"/>
              <a:gd name="connsiteY56" fmla="*/ 283650 h 608356"/>
              <a:gd name="connsiteX57" fmla="*/ 22394 w 4601858"/>
              <a:gd name="connsiteY57" fmla="*/ 264989 h 608356"/>
              <a:gd name="connsiteX58" fmla="*/ 67181 w 4601858"/>
              <a:gd name="connsiteY58" fmla="*/ 242596 h 608356"/>
              <a:gd name="connsiteX59" fmla="*/ 138093 w 4601858"/>
              <a:gd name="connsiteY59" fmla="*/ 220202 h 608356"/>
              <a:gd name="connsiteX60" fmla="*/ 238864 w 4601858"/>
              <a:gd name="connsiteY60" fmla="*/ 197809 h 608356"/>
              <a:gd name="connsiteX61" fmla="*/ 350831 w 4601858"/>
              <a:gd name="connsiteY61" fmla="*/ 182880 h 608356"/>
              <a:gd name="connsiteX62" fmla="*/ 459067 w 4601858"/>
              <a:gd name="connsiteY62" fmla="*/ 182880 h 608356"/>
              <a:gd name="connsiteX63" fmla="*/ 612089 w 4601858"/>
              <a:gd name="connsiteY63" fmla="*/ 190344 h 608356"/>
              <a:gd name="connsiteX64" fmla="*/ 921865 w 4601858"/>
              <a:gd name="connsiteY64" fmla="*/ 205273 h 608356"/>
              <a:gd name="connsiteX65" fmla="*/ 1276428 w 4601858"/>
              <a:gd name="connsiteY65" fmla="*/ 205273 h 608356"/>
              <a:gd name="connsiteX66" fmla="*/ 1694440 w 4601858"/>
              <a:gd name="connsiteY66" fmla="*/ 205273 h 608356"/>
              <a:gd name="connsiteX67" fmla="*/ 2071396 w 4601858"/>
              <a:gd name="connsiteY67" fmla="*/ 209005 h 608356"/>
              <a:gd name="connsiteX68" fmla="*/ 2500604 w 4601858"/>
              <a:gd name="connsiteY68" fmla="*/ 212738 h 608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4601858" h="608356">
                <a:moveTo>
                  <a:pt x="2500604" y="212738"/>
                </a:moveTo>
                <a:lnTo>
                  <a:pt x="2941009" y="223934"/>
                </a:lnTo>
                <a:lnTo>
                  <a:pt x="3317966" y="227667"/>
                </a:lnTo>
                <a:lnTo>
                  <a:pt x="3750907" y="223934"/>
                </a:lnTo>
                <a:lnTo>
                  <a:pt x="4176382" y="227667"/>
                </a:lnTo>
                <a:lnTo>
                  <a:pt x="4336869" y="220202"/>
                </a:lnTo>
                <a:lnTo>
                  <a:pt x="4366727" y="209005"/>
                </a:lnTo>
                <a:lnTo>
                  <a:pt x="4396585" y="190344"/>
                </a:lnTo>
                <a:lnTo>
                  <a:pt x="4430175" y="160486"/>
                </a:lnTo>
                <a:lnTo>
                  <a:pt x="4460033" y="126896"/>
                </a:lnTo>
                <a:lnTo>
                  <a:pt x="4489891" y="89574"/>
                </a:lnTo>
                <a:lnTo>
                  <a:pt x="4508552" y="59716"/>
                </a:lnTo>
                <a:lnTo>
                  <a:pt x="4534678" y="26125"/>
                </a:lnTo>
                <a:lnTo>
                  <a:pt x="4560804" y="0"/>
                </a:lnTo>
                <a:lnTo>
                  <a:pt x="4586929" y="0"/>
                </a:lnTo>
                <a:lnTo>
                  <a:pt x="4594394" y="7464"/>
                </a:lnTo>
                <a:lnTo>
                  <a:pt x="4601858" y="22393"/>
                </a:lnTo>
                <a:lnTo>
                  <a:pt x="4598126" y="74645"/>
                </a:lnTo>
                <a:lnTo>
                  <a:pt x="4575733" y="197809"/>
                </a:lnTo>
                <a:lnTo>
                  <a:pt x="4553339" y="332169"/>
                </a:lnTo>
                <a:lnTo>
                  <a:pt x="4530946" y="436672"/>
                </a:lnTo>
                <a:lnTo>
                  <a:pt x="4519749" y="485191"/>
                </a:lnTo>
                <a:lnTo>
                  <a:pt x="4501088" y="522514"/>
                </a:lnTo>
                <a:lnTo>
                  <a:pt x="4463765" y="567301"/>
                </a:lnTo>
                <a:lnTo>
                  <a:pt x="4415246" y="600891"/>
                </a:lnTo>
                <a:lnTo>
                  <a:pt x="4392853" y="608356"/>
                </a:lnTo>
                <a:lnTo>
                  <a:pt x="4366727" y="600891"/>
                </a:lnTo>
                <a:lnTo>
                  <a:pt x="4325672" y="574765"/>
                </a:lnTo>
                <a:lnTo>
                  <a:pt x="4303279" y="552372"/>
                </a:lnTo>
                <a:lnTo>
                  <a:pt x="4284618" y="537443"/>
                </a:lnTo>
                <a:lnTo>
                  <a:pt x="4232366" y="507585"/>
                </a:lnTo>
                <a:lnTo>
                  <a:pt x="4187579" y="488924"/>
                </a:lnTo>
                <a:lnTo>
                  <a:pt x="4165186" y="481459"/>
                </a:lnTo>
                <a:lnTo>
                  <a:pt x="4127863" y="473995"/>
                </a:lnTo>
                <a:lnTo>
                  <a:pt x="4038289" y="470263"/>
                </a:lnTo>
                <a:lnTo>
                  <a:pt x="3862874" y="473995"/>
                </a:lnTo>
                <a:lnTo>
                  <a:pt x="3553098" y="473995"/>
                </a:lnTo>
                <a:lnTo>
                  <a:pt x="3079102" y="470263"/>
                </a:lnTo>
                <a:lnTo>
                  <a:pt x="2862632" y="470263"/>
                </a:lnTo>
                <a:lnTo>
                  <a:pt x="2500604" y="470263"/>
                </a:lnTo>
                <a:lnTo>
                  <a:pt x="2153506" y="459066"/>
                </a:lnTo>
                <a:lnTo>
                  <a:pt x="1918374" y="451601"/>
                </a:lnTo>
                <a:lnTo>
                  <a:pt x="1533953" y="447869"/>
                </a:lnTo>
                <a:lnTo>
                  <a:pt x="1306286" y="451601"/>
                </a:lnTo>
                <a:lnTo>
                  <a:pt x="1074887" y="451601"/>
                </a:lnTo>
                <a:lnTo>
                  <a:pt x="832291" y="459066"/>
                </a:lnTo>
                <a:lnTo>
                  <a:pt x="627018" y="466530"/>
                </a:lnTo>
                <a:lnTo>
                  <a:pt x="518782" y="470263"/>
                </a:lnTo>
                <a:lnTo>
                  <a:pt x="403083" y="470263"/>
                </a:lnTo>
                <a:lnTo>
                  <a:pt x="313509" y="466530"/>
                </a:lnTo>
                <a:lnTo>
                  <a:pt x="212738" y="451601"/>
                </a:lnTo>
                <a:lnTo>
                  <a:pt x="134361" y="425476"/>
                </a:lnTo>
                <a:lnTo>
                  <a:pt x="78378" y="399350"/>
                </a:lnTo>
                <a:lnTo>
                  <a:pt x="41055" y="365760"/>
                </a:lnTo>
                <a:lnTo>
                  <a:pt x="14929" y="332169"/>
                </a:lnTo>
                <a:lnTo>
                  <a:pt x="0" y="302311"/>
                </a:lnTo>
                <a:lnTo>
                  <a:pt x="3733" y="283650"/>
                </a:lnTo>
                <a:lnTo>
                  <a:pt x="22394" y="264989"/>
                </a:lnTo>
                <a:lnTo>
                  <a:pt x="67181" y="242596"/>
                </a:lnTo>
                <a:lnTo>
                  <a:pt x="138093" y="220202"/>
                </a:lnTo>
                <a:lnTo>
                  <a:pt x="238864" y="197809"/>
                </a:lnTo>
                <a:lnTo>
                  <a:pt x="350831" y="182880"/>
                </a:lnTo>
                <a:lnTo>
                  <a:pt x="459067" y="182880"/>
                </a:lnTo>
                <a:lnTo>
                  <a:pt x="612089" y="190344"/>
                </a:lnTo>
                <a:lnTo>
                  <a:pt x="921865" y="205273"/>
                </a:lnTo>
                <a:lnTo>
                  <a:pt x="1276428" y="205273"/>
                </a:lnTo>
                <a:lnTo>
                  <a:pt x="1694440" y="205273"/>
                </a:lnTo>
                <a:lnTo>
                  <a:pt x="2071396" y="209005"/>
                </a:lnTo>
                <a:lnTo>
                  <a:pt x="2500604" y="21273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6B2EDA3A-9A6F-47B4-8257-C84D7B7DF7C0}"/>
              </a:ext>
            </a:extLst>
          </p:cNvPr>
          <p:cNvSpPr/>
          <p:nvPr/>
        </p:nvSpPr>
        <p:spPr>
          <a:xfrm rot="16200000">
            <a:off x="4687892" y="2079625"/>
            <a:ext cx="392112" cy="1277938"/>
          </a:xfrm>
          <a:custGeom>
            <a:avLst/>
            <a:gdLst>
              <a:gd name="connsiteX0" fmla="*/ 128587 w 392906"/>
              <a:gd name="connsiteY0" fmla="*/ 792956 h 1278731"/>
              <a:gd name="connsiteX1" fmla="*/ 100012 w 392906"/>
              <a:gd name="connsiteY1" fmla="*/ 704850 h 1278731"/>
              <a:gd name="connsiteX2" fmla="*/ 71437 w 392906"/>
              <a:gd name="connsiteY2" fmla="*/ 614362 h 1278731"/>
              <a:gd name="connsiteX3" fmla="*/ 42862 w 392906"/>
              <a:gd name="connsiteY3" fmla="*/ 535781 h 1278731"/>
              <a:gd name="connsiteX4" fmla="*/ 19050 w 392906"/>
              <a:gd name="connsiteY4" fmla="*/ 481012 h 1278731"/>
              <a:gd name="connsiteX5" fmla="*/ 7143 w 392906"/>
              <a:gd name="connsiteY5" fmla="*/ 454819 h 1278731"/>
              <a:gd name="connsiteX6" fmla="*/ 0 w 392906"/>
              <a:gd name="connsiteY6" fmla="*/ 428625 h 1278731"/>
              <a:gd name="connsiteX7" fmla="*/ 4762 w 392906"/>
              <a:gd name="connsiteY7" fmla="*/ 392906 h 1278731"/>
              <a:gd name="connsiteX8" fmla="*/ 14287 w 392906"/>
              <a:gd name="connsiteY8" fmla="*/ 354806 h 1278731"/>
              <a:gd name="connsiteX9" fmla="*/ 28575 w 392906"/>
              <a:gd name="connsiteY9" fmla="*/ 326231 h 1278731"/>
              <a:gd name="connsiteX10" fmla="*/ 47625 w 392906"/>
              <a:gd name="connsiteY10" fmla="*/ 292894 h 1278731"/>
              <a:gd name="connsiteX11" fmla="*/ 80962 w 392906"/>
              <a:gd name="connsiteY11" fmla="*/ 240506 h 1278731"/>
              <a:gd name="connsiteX12" fmla="*/ 114300 w 392906"/>
              <a:gd name="connsiteY12" fmla="*/ 200025 h 1278731"/>
              <a:gd name="connsiteX13" fmla="*/ 157162 w 392906"/>
              <a:gd name="connsiteY13" fmla="*/ 157162 h 1278731"/>
              <a:gd name="connsiteX14" fmla="*/ 195262 w 392906"/>
              <a:gd name="connsiteY14" fmla="*/ 119062 h 1278731"/>
              <a:gd name="connsiteX15" fmla="*/ 247650 w 392906"/>
              <a:gd name="connsiteY15" fmla="*/ 76200 h 1278731"/>
              <a:gd name="connsiteX16" fmla="*/ 309562 w 392906"/>
              <a:gd name="connsiteY16" fmla="*/ 33337 h 1278731"/>
              <a:gd name="connsiteX17" fmla="*/ 345281 w 392906"/>
              <a:gd name="connsiteY17" fmla="*/ 9525 h 1278731"/>
              <a:gd name="connsiteX18" fmla="*/ 369093 w 392906"/>
              <a:gd name="connsiteY18" fmla="*/ 0 h 1278731"/>
              <a:gd name="connsiteX19" fmla="*/ 381000 w 392906"/>
              <a:gd name="connsiteY19" fmla="*/ 0 h 1278731"/>
              <a:gd name="connsiteX20" fmla="*/ 390525 w 392906"/>
              <a:gd name="connsiteY20" fmla="*/ 2381 h 1278731"/>
              <a:gd name="connsiteX21" fmla="*/ 392906 w 392906"/>
              <a:gd name="connsiteY21" fmla="*/ 14287 h 1278731"/>
              <a:gd name="connsiteX22" fmla="*/ 383381 w 392906"/>
              <a:gd name="connsiteY22" fmla="*/ 40481 h 1278731"/>
              <a:gd name="connsiteX23" fmla="*/ 350043 w 392906"/>
              <a:gd name="connsiteY23" fmla="*/ 102394 h 1278731"/>
              <a:gd name="connsiteX24" fmla="*/ 319087 w 392906"/>
              <a:gd name="connsiteY24" fmla="*/ 169069 h 1278731"/>
              <a:gd name="connsiteX25" fmla="*/ 300037 w 392906"/>
              <a:gd name="connsiteY25" fmla="*/ 211931 h 1278731"/>
              <a:gd name="connsiteX26" fmla="*/ 280987 w 392906"/>
              <a:gd name="connsiteY26" fmla="*/ 266700 h 1278731"/>
              <a:gd name="connsiteX27" fmla="*/ 269081 w 392906"/>
              <a:gd name="connsiteY27" fmla="*/ 323850 h 1278731"/>
              <a:gd name="connsiteX28" fmla="*/ 264318 w 392906"/>
              <a:gd name="connsiteY28" fmla="*/ 388144 h 1278731"/>
              <a:gd name="connsiteX29" fmla="*/ 271462 w 392906"/>
              <a:gd name="connsiteY29" fmla="*/ 469106 h 1278731"/>
              <a:gd name="connsiteX30" fmla="*/ 288131 w 392906"/>
              <a:gd name="connsiteY30" fmla="*/ 645319 h 1278731"/>
              <a:gd name="connsiteX31" fmla="*/ 323850 w 392906"/>
              <a:gd name="connsiteY31" fmla="*/ 883444 h 1278731"/>
              <a:gd name="connsiteX32" fmla="*/ 376237 w 392906"/>
              <a:gd name="connsiteY32" fmla="*/ 1207294 h 1278731"/>
              <a:gd name="connsiteX33" fmla="*/ 388143 w 392906"/>
              <a:gd name="connsiteY33" fmla="*/ 1278731 h 1278731"/>
              <a:gd name="connsiteX34" fmla="*/ 252412 w 392906"/>
              <a:gd name="connsiteY34" fmla="*/ 1257300 h 1278731"/>
              <a:gd name="connsiteX35" fmla="*/ 216693 w 392906"/>
              <a:gd name="connsiteY35" fmla="*/ 1116806 h 1278731"/>
              <a:gd name="connsiteX36" fmla="*/ 183356 w 392906"/>
              <a:gd name="connsiteY36" fmla="*/ 983456 h 1278731"/>
              <a:gd name="connsiteX37" fmla="*/ 150018 w 392906"/>
              <a:gd name="connsiteY37" fmla="*/ 869156 h 1278731"/>
              <a:gd name="connsiteX38" fmla="*/ 128587 w 392906"/>
              <a:gd name="connsiteY38" fmla="*/ 792956 h 1278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392906" h="1278731">
                <a:moveTo>
                  <a:pt x="128587" y="792956"/>
                </a:moveTo>
                <a:lnTo>
                  <a:pt x="100012" y="704850"/>
                </a:lnTo>
                <a:lnTo>
                  <a:pt x="71437" y="614362"/>
                </a:lnTo>
                <a:lnTo>
                  <a:pt x="42862" y="535781"/>
                </a:lnTo>
                <a:lnTo>
                  <a:pt x="19050" y="481012"/>
                </a:lnTo>
                <a:lnTo>
                  <a:pt x="7143" y="454819"/>
                </a:lnTo>
                <a:lnTo>
                  <a:pt x="0" y="428625"/>
                </a:lnTo>
                <a:lnTo>
                  <a:pt x="4762" y="392906"/>
                </a:lnTo>
                <a:lnTo>
                  <a:pt x="14287" y="354806"/>
                </a:lnTo>
                <a:lnTo>
                  <a:pt x="28575" y="326231"/>
                </a:lnTo>
                <a:lnTo>
                  <a:pt x="47625" y="292894"/>
                </a:lnTo>
                <a:lnTo>
                  <a:pt x="80962" y="240506"/>
                </a:lnTo>
                <a:lnTo>
                  <a:pt x="114300" y="200025"/>
                </a:lnTo>
                <a:lnTo>
                  <a:pt x="157162" y="157162"/>
                </a:lnTo>
                <a:lnTo>
                  <a:pt x="195262" y="119062"/>
                </a:lnTo>
                <a:lnTo>
                  <a:pt x="247650" y="76200"/>
                </a:lnTo>
                <a:lnTo>
                  <a:pt x="309562" y="33337"/>
                </a:lnTo>
                <a:lnTo>
                  <a:pt x="345281" y="9525"/>
                </a:lnTo>
                <a:lnTo>
                  <a:pt x="369093" y="0"/>
                </a:lnTo>
                <a:lnTo>
                  <a:pt x="381000" y="0"/>
                </a:lnTo>
                <a:lnTo>
                  <a:pt x="390525" y="2381"/>
                </a:lnTo>
                <a:lnTo>
                  <a:pt x="392906" y="14287"/>
                </a:lnTo>
                <a:lnTo>
                  <a:pt x="383381" y="40481"/>
                </a:lnTo>
                <a:lnTo>
                  <a:pt x="350043" y="102394"/>
                </a:lnTo>
                <a:lnTo>
                  <a:pt x="319087" y="169069"/>
                </a:lnTo>
                <a:lnTo>
                  <a:pt x="300037" y="211931"/>
                </a:lnTo>
                <a:lnTo>
                  <a:pt x="280987" y="266700"/>
                </a:lnTo>
                <a:lnTo>
                  <a:pt x="269081" y="323850"/>
                </a:lnTo>
                <a:lnTo>
                  <a:pt x="264318" y="388144"/>
                </a:lnTo>
                <a:lnTo>
                  <a:pt x="271462" y="469106"/>
                </a:lnTo>
                <a:lnTo>
                  <a:pt x="288131" y="645319"/>
                </a:lnTo>
                <a:lnTo>
                  <a:pt x="323850" y="883444"/>
                </a:lnTo>
                <a:lnTo>
                  <a:pt x="376237" y="1207294"/>
                </a:lnTo>
                <a:lnTo>
                  <a:pt x="388143" y="1278731"/>
                </a:lnTo>
                <a:lnTo>
                  <a:pt x="252412" y="1257300"/>
                </a:lnTo>
                <a:lnTo>
                  <a:pt x="216693" y="1116806"/>
                </a:lnTo>
                <a:lnTo>
                  <a:pt x="183356" y="983456"/>
                </a:lnTo>
                <a:lnTo>
                  <a:pt x="150018" y="869156"/>
                </a:lnTo>
                <a:lnTo>
                  <a:pt x="128587" y="7929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BAA4118C-2C65-41BD-A522-35823B632821}"/>
              </a:ext>
            </a:extLst>
          </p:cNvPr>
          <p:cNvSpPr/>
          <p:nvPr/>
        </p:nvSpPr>
        <p:spPr>
          <a:xfrm rot="16200000">
            <a:off x="4562480" y="2825751"/>
            <a:ext cx="512763" cy="1376363"/>
          </a:xfrm>
          <a:custGeom>
            <a:avLst/>
            <a:gdLst>
              <a:gd name="connsiteX0" fmla="*/ 235744 w 511969"/>
              <a:gd name="connsiteY0" fmla="*/ 1066800 h 1376362"/>
              <a:gd name="connsiteX1" fmla="*/ 269081 w 511969"/>
              <a:gd name="connsiteY1" fmla="*/ 1181100 h 1376362"/>
              <a:gd name="connsiteX2" fmla="*/ 290512 w 511969"/>
              <a:gd name="connsiteY2" fmla="*/ 1252537 h 1376362"/>
              <a:gd name="connsiteX3" fmla="*/ 330994 w 511969"/>
              <a:gd name="connsiteY3" fmla="*/ 1376362 h 1376362"/>
              <a:gd name="connsiteX4" fmla="*/ 511969 w 511969"/>
              <a:gd name="connsiteY4" fmla="*/ 1376362 h 1376362"/>
              <a:gd name="connsiteX5" fmla="*/ 473869 w 511969"/>
              <a:gd name="connsiteY5" fmla="*/ 1281112 h 1376362"/>
              <a:gd name="connsiteX6" fmla="*/ 433387 w 511969"/>
              <a:gd name="connsiteY6" fmla="*/ 1152525 h 1376362"/>
              <a:gd name="connsiteX7" fmla="*/ 397669 w 511969"/>
              <a:gd name="connsiteY7" fmla="*/ 1019175 h 1376362"/>
              <a:gd name="connsiteX8" fmla="*/ 347662 w 511969"/>
              <a:gd name="connsiteY8" fmla="*/ 831056 h 1376362"/>
              <a:gd name="connsiteX9" fmla="*/ 309562 w 511969"/>
              <a:gd name="connsiteY9" fmla="*/ 683419 h 1376362"/>
              <a:gd name="connsiteX10" fmla="*/ 285750 w 511969"/>
              <a:gd name="connsiteY10" fmla="*/ 590550 h 1376362"/>
              <a:gd name="connsiteX11" fmla="*/ 250031 w 511969"/>
              <a:gd name="connsiteY11" fmla="*/ 442912 h 1376362"/>
              <a:gd name="connsiteX12" fmla="*/ 240506 w 511969"/>
              <a:gd name="connsiteY12" fmla="*/ 385762 h 1376362"/>
              <a:gd name="connsiteX13" fmla="*/ 238125 w 511969"/>
              <a:gd name="connsiteY13" fmla="*/ 352425 h 1376362"/>
              <a:gd name="connsiteX14" fmla="*/ 238125 w 511969"/>
              <a:gd name="connsiteY14" fmla="*/ 326231 h 1376362"/>
              <a:gd name="connsiteX15" fmla="*/ 242887 w 511969"/>
              <a:gd name="connsiteY15" fmla="*/ 285750 h 1376362"/>
              <a:gd name="connsiteX16" fmla="*/ 252412 w 511969"/>
              <a:gd name="connsiteY16" fmla="*/ 245269 h 1376362"/>
              <a:gd name="connsiteX17" fmla="*/ 271462 w 511969"/>
              <a:gd name="connsiteY17" fmla="*/ 185737 h 1376362"/>
              <a:gd name="connsiteX18" fmla="*/ 297656 w 511969"/>
              <a:gd name="connsiteY18" fmla="*/ 128587 h 1376362"/>
              <a:gd name="connsiteX19" fmla="*/ 323850 w 511969"/>
              <a:gd name="connsiteY19" fmla="*/ 83344 h 1376362"/>
              <a:gd name="connsiteX20" fmla="*/ 340519 w 511969"/>
              <a:gd name="connsiteY20" fmla="*/ 54769 h 1376362"/>
              <a:gd name="connsiteX21" fmla="*/ 354806 w 511969"/>
              <a:gd name="connsiteY21" fmla="*/ 23812 h 1376362"/>
              <a:gd name="connsiteX22" fmla="*/ 354806 w 511969"/>
              <a:gd name="connsiteY22" fmla="*/ 9525 h 1376362"/>
              <a:gd name="connsiteX23" fmla="*/ 350044 w 511969"/>
              <a:gd name="connsiteY23" fmla="*/ 0 h 1376362"/>
              <a:gd name="connsiteX24" fmla="*/ 340519 w 511969"/>
              <a:gd name="connsiteY24" fmla="*/ 0 h 1376362"/>
              <a:gd name="connsiteX25" fmla="*/ 321469 w 511969"/>
              <a:gd name="connsiteY25" fmla="*/ 4762 h 1376362"/>
              <a:gd name="connsiteX26" fmla="*/ 297656 w 511969"/>
              <a:gd name="connsiteY26" fmla="*/ 16669 h 1376362"/>
              <a:gd name="connsiteX27" fmla="*/ 250031 w 511969"/>
              <a:gd name="connsiteY27" fmla="*/ 50006 h 1376362"/>
              <a:gd name="connsiteX28" fmla="*/ 188119 w 511969"/>
              <a:gd name="connsiteY28" fmla="*/ 104775 h 1376362"/>
              <a:gd name="connsiteX29" fmla="*/ 145256 w 511969"/>
              <a:gd name="connsiteY29" fmla="*/ 145256 h 1376362"/>
              <a:gd name="connsiteX30" fmla="*/ 90487 w 511969"/>
              <a:gd name="connsiteY30" fmla="*/ 202406 h 1376362"/>
              <a:gd name="connsiteX31" fmla="*/ 21431 w 511969"/>
              <a:gd name="connsiteY31" fmla="*/ 280987 h 1376362"/>
              <a:gd name="connsiteX32" fmla="*/ 2381 w 511969"/>
              <a:gd name="connsiteY32" fmla="*/ 311944 h 1376362"/>
              <a:gd name="connsiteX33" fmla="*/ 0 w 511969"/>
              <a:gd name="connsiteY33" fmla="*/ 333375 h 1376362"/>
              <a:gd name="connsiteX34" fmla="*/ 11906 w 511969"/>
              <a:gd name="connsiteY34" fmla="*/ 381000 h 1376362"/>
              <a:gd name="connsiteX35" fmla="*/ 40481 w 511969"/>
              <a:gd name="connsiteY35" fmla="*/ 442912 h 1376362"/>
              <a:gd name="connsiteX36" fmla="*/ 52387 w 511969"/>
              <a:gd name="connsiteY36" fmla="*/ 471487 h 1376362"/>
              <a:gd name="connsiteX37" fmla="*/ 85725 w 511969"/>
              <a:gd name="connsiteY37" fmla="*/ 585787 h 1376362"/>
              <a:gd name="connsiteX38" fmla="*/ 157162 w 511969"/>
              <a:gd name="connsiteY38" fmla="*/ 819150 h 1376362"/>
              <a:gd name="connsiteX39" fmla="*/ 216694 w 511969"/>
              <a:gd name="connsiteY39" fmla="*/ 1009650 h 1376362"/>
              <a:gd name="connsiteX40" fmla="*/ 235744 w 511969"/>
              <a:gd name="connsiteY40" fmla="*/ 1066800 h 1376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11969" h="1376362">
                <a:moveTo>
                  <a:pt x="235744" y="1066800"/>
                </a:moveTo>
                <a:lnTo>
                  <a:pt x="269081" y="1181100"/>
                </a:lnTo>
                <a:lnTo>
                  <a:pt x="290512" y="1252537"/>
                </a:lnTo>
                <a:lnTo>
                  <a:pt x="330994" y="1376362"/>
                </a:lnTo>
                <a:lnTo>
                  <a:pt x="511969" y="1376362"/>
                </a:lnTo>
                <a:lnTo>
                  <a:pt x="473869" y="1281112"/>
                </a:lnTo>
                <a:lnTo>
                  <a:pt x="433387" y="1152525"/>
                </a:lnTo>
                <a:lnTo>
                  <a:pt x="397669" y="1019175"/>
                </a:lnTo>
                <a:lnTo>
                  <a:pt x="347662" y="831056"/>
                </a:lnTo>
                <a:lnTo>
                  <a:pt x="309562" y="683419"/>
                </a:lnTo>
                <a:lnTo>
                  <a:pt x="285750" y="590550"/>
                </a:lnTo>
                <a:lnTo>
                  <a:pt x="250031" y="442912"/>
                </a:lnTo>
                <a:lnTo>
                  <a:pt x="240506" y="385762"/>
                </a:lnTo>
                <a:lnTo>
                  <a:pt x="238125" y="352425"/>
                </a:lnTo>
                <a:lnTo>
                  <a:pt x="238125" y="326231"/>
                </a:lnTo>
                <a:lnTo>
                  <a:pt x="242887" y="285750"/>
                </a:lnTo>
                <a:lnTo>
                  <a:pt x="252412" y="245269"/>
                </a:lnTo>
                <a:lnTo>
                  <a:pt x="271462" y="185737"/>
                </a:lnTo>
                <a:lnTo>
                  <a:pt x="297656" y="128587"/>
                </a:lnTo>
                <a:lnTo>
                  <a:pt x="323850" y="83344"/>
                </a:lnTo>
                <a:lnTo>
                  <a:pt x="340519" y="54769"/>
                </a:lnTo>
                <a:lnTo>
                  <a:pt x="354806" y="23812"/>
                </a:lnTo>
                <a:lnTo>
                  <a:pt x="354806" y="9525"/>
                </a:lnTo>
                <a:lnTo>
                  <a:pt x="350044" y="0"/>
                </a:lnTo>
                <a:lnTo>
                  <a:pt x="340519" y="0"/>
                </a:lnTo>
                <a:lnTo>
                  <a:pt x="321469" y="4762"/>
                </a:lnTo>
                <a:lnTo>
                  <a:pt x="297656" y="16669"/>
                </a:lnTo>
                <a:lnTo>
                  <a:pt x="250031" y="50006"/>
                </a:lnTo>
                <a:lnTo>
                  <a:pt x="188119" y="104775"/>
                </a:lnTo>
                <a:lnTo>
                  <a:pt x="145256" y="145256"/>
                </a:lnTo>
                <a:lnTo>
                  <a:pt x="90487" y="202406"/>
                </a:lnTo>
                <a:lnTo>
                  <a:pt x="21431" y="280987"/>
                </a:lnTo>
                <a:lnTo>
                  <a:pt x="2381" y="311944"/>
                </a:lnTo>
                <a:lnTo>
                  <a:pt x="0" y="333375"/>
                </a:lnTo>
                <a:lnTo>
                  <a:pt x="11906" y="381000"/>
                </a:lnTo>
                <a:lnTo>
                  <a:pt x="40481" y="442912"/>
                </a:lnTo>
                <a:lnTo>
                  <a:pt x="52387" y="471487"/>
                </a:lnTo>
                <a:lnTo>
                  <a:pt x="85725" y="585787"/>
                </a:lnTo>
                <a:lnTo>
                  <a:pt x="157162" y="819150"/>
                </a:lnTo>
                <a:lnTo>
                  <a:pt x="216694" y="1009650"/>
                </a:lnTo>
                <a:lnTo>
                  <a:pt x="235744" y="10668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73966D0B-4ADC-4C1A-A01D-7117FE85FA22}"/>
              </a:ext>
            </a:extLst>
          </p:cNvPr>
          <p:cNvSpPr/>
          <p:nvPr/>
        </p:nvSpPr>
        <p:spPr>
          <a:xfrm rot="16200000">
            <a:off x="4256886" y="3607594"/>
            <a:ext cx="728662" cy="1733550"/>
          </a:xfrm>
          <a:custGeom>
            <a:avLst/>
            <a:gdLst>
              <a:gd name="connsiteX0" fmla="*/ 440531 w 728662"/>
              <a:gd name="connsiteY0" fmla="*/ 850107 h 1733550"/>
              <a:gd name="connsiteX1" fmla="*/ 397668 w 728662"/>
              <a:gd name="connsiteY1" fmla="*/ 709613 h 1733550"/>
              <a:gd name="connsiteX2" fmla="*/ 364331 w 728662"/>
              <a:gd name="connsiteY2" fmla="*/ 600075 h 1733550"/>
              <a:gd name="connsiteX3" fmla="*/ 342900 w 728662"/>
              <a:gd name="connsiteY3" fmla="*/ 519113 h 1733550"/>
              <a:gd name="connsiteX4" fmla="*/ 326231 w 728662"/>
              <a:gd name="connsiteY4" fmla="*/ 459582 h 1733550"/>
              <a:gd name="connsiteX5" fmla="*/ 311943 w 728662"/>
              <a:gd name="connsiteY5" fmla="*/ 409575 h 1733550"/>
              <a:gd name="connsiteX6" fmla="*/ 304800 w 728662"/>
              <a:gd name="connsiteY6" fmla="*/ 361950 h 1733550"/>
              <a:gd name="connsiteX7" fmla="*/ 304800 w 728662"/>
              <a:gd name="connsiteY7" fmla="*/ 311944 h 1733550"/>
              <a:gd name="connsiteX8" fmla="*/ 307181 w 728662"/>
              <a:gd name="connsiteY8" fmla="*/ 271463 h 1733550"/>
              <a:gd name="connsiteX9" fmla="*/ 311943 w 728662"/>
              <a:gd name="connsiteY9" fmla="*/ 245269 h 1733550"/>
              <a:gd name="connsiteX10" fmla="*/ 335756 w 728662"/>
              <a:gd name="connsiteY10" fmla="*/ 202407 h 1733550"/>
              <a:gd name="connsiteX11" fmla="*/ 366712 w 728662"/>
              <a:gd name="connsiteY11" fmla="*/ 154782 h 1733550"/>
              <a:gd name="connsiteX12" fmla="*/ 404812 w 728662"/>
              <a:gd name="connsiteY12" fmla="*/ 95250 h 1733550"/>
              <a:gd name="connsiteX13" fmla="*/ 428625 w 728662"/>
              <a:gd name="connsiteY13" fmla="*/ 57150 h 1733550"/>
              <a:gd name="connsiteX14" fmla="*/ 435768 w 728662"/>
              <a:gd name="connsiteY14" fmla="*/ 40482 h 1733550"/>
              <a:gd name="connsiteX15" fmla="*/ 442912 w 728662"/>
              <a:gd name="connsiteY15" fmla="*/ 19050 h 1733550"/>
              <a:gd name="connsiteX16" fmla="*/ 438150 w 728662"/>
              <a:gd name="connsiteY16" fmla="*/ 4763 h 1733550"/>
              <a:gd name="connsiteX17" fmla="*/ 431006 w 728662"/>
              <a:gd name="connsiteY17" fmla="*/ 0 h 1733550"/>
              <a:gd name="connsiteX18" fmla="*/ 414337 w 728662"/>
              <a:gd name="connsiteY18" fmla="*/ 0 h 1733550"/>
              <a:gd name="connsiteX19" fmla="*/ 383381 w 728662"/>
              <a:gd name="connsiteY19" fmla="*/ 14288 h 1733550"/>
              <a:gd name="connsiteX20" fmla="*/ 316706 w 728662"/>
              <a:gd name="connsiteY20" fmla="*/ 61913 h 1733550"/>
              <a:gd name="connsiteX21" fmla="*/ 207168 w 728662"/>
              <a:gd name="connsiteY21" fmla="*/ 154782 h 1733550"/>
              <a:gd name="connsiteX22" fmla="*/ 116681 w 728662"/>
              <a:gd name="connsiteY22" fmla="*/ 250032 h 1733550"/>
              <a:gd name="connsiteX23" fmla="*/ 66675 w 728662"/>
              <a:gd name="connsiteY23" fmla="*/ 309563 h 1733550"/>
              <a:gd name="connsiteX24" fmla="*/ 35718 w 728662"/>
              <a:gd name="connsiteY24" fmla="*/ 345282 h 1733550"/>
              <a:gd name="connsiteX25" fmla="*/ 4762 w 728662"/>
              <a:gd name="connsiteY25" fmla="*/ 390525 h 1733550"/>
              <a:gd name="connsiteX26" fmla="*/ 0 w 728662"/>
              <a:gd name="connsiteY26" fmla="*/ 414338 h 1733550"/>
              <a:gd name="connsiteX27" fmla="*/ 2381 w 728662"/>
              <a:gd name="connsiteY27" fmla="*/ 431007 h 1733550"/>
              <a:gd name="connsiteX28" fmla="*/ 16668 w 728662"/>
              <a:gd name="connsiteY28" fmla="*/ 461963 h 1733550"/>
              <a:gd name="connsiteX29" fmla="*/ 40481 w 728662"/>
              <a:gd name="connsiteY29" fmla="*/ 495300 h 1733550"/>
              <a:gd name="connsiteX30" fmla="*/ 71437 w 728662"/>
              <a:gd name="connsiteY30" fmla="*/ 526257 h 1733550"/>
              <a:gd name="connsiteX31" fmla="*/ 90487 w 728662"/>
              <a:gd name="connsiteY31" fmla="*/ 547688 h 1733550"/>
              <a:gd name="connsiteX32" fmla="*/ 128587 w 728662"/>
              <a:gd name="connsiteY32" fmla="*/ 631032 h 1733550"/>
              <a:gd name="connsiteX33" fmla="*/ 197643 w 728662"/>
              <a:gd name="connsiteY33" fmla="*/ 792957 h 1733550"/>
              <a:gd name="connsiteX34" fmla="*/ 264318 w 728662"/>
              <a:gd name="connsiteY34" fmla="*/ 942975 h 1733550"/>
              <a:gd name="connsiteX35" fmla="*/ 361950 w 728662"/>
              <a:gd name="connsiteY35" fmla="*/ 1164432 h 1733550"/>
              <a:gd name="connsiteX36" fmla="*/ 459581 w 728662"/>
              <a:gd name="connsiteY36" fmla="*/ 1388269 h 1733550"/>
              <a:gd name="connsiteX37" fmla="*/ 521493 w 728662"/>
              <a:gd name="connsiteY37" fmla="*/ 1526382 h 1733550"/>
              <a:gd name="connsiteX38" fmla="*/ 611981 w 728662"/>
              <a:gd name="connsiteY38" fmla="*/ 1728788 h 1733550"/>
              <a:gd name="connsiteX39" fmla="*/ 728662 w 728662"/>
              <a:gd name="connsiteY39" fmla="*/ 1733550 h 1733550"/>
              <a:gd name="connsiteX40" fmla="*/ 650081 w 728662"/>
              <a:gd name="connsiteY40" fmla="*/ 1500188 h 1733550"/>
              <a:gd name="connsiteX41" fmla="*/ 583406 w 728662"/>
              <a:gd name="connsiteY41" fmla="*/ 1302544 h 1733550"/>
              <a:gd name="connsiteX42" fmla="*/ 533400 w 728662"/>
              <a:gd name="connsiteY42" fmla="*/ 1152525 h 1733550"/>
              <a:gd name="connsiteX43" fmla="*/ 483393 w 728662"/>
              <a:gd name="connsiteY43" fmla="*/ 990600 h 1733550"/>
              <a:gd name="connsiteX44" fmla="*/ 440531 w 728662"/>
              <a:gd name="connsiteY44" fmla="*/ 850107 h 173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728662" h="1733550">
                <a:moveTo>
                  <a:pt x="440531" y="850107"/>
                </a:moveTo>
                <a:lnTo>
                  <a:pt x="397668" y="709613"/>
                </a:lnTo>
                <a:lnTo>
                  <a:pt x="364331" y="600075"/>
                </a:lnTo>
                <a:lnTo>
                  <a:pt x="342900" y="519113"/>
                </a:lnTo>
                <a:lnTo>
                  <a:pt x="326231" y="459582"/>
                </a:lnTo>
                <a:lnTo>
                  <a:pt x="311943" y="409575"/>
                </a:lnTo>
                <a:lnTo>
                  <a:pt x="304800" y="361950"/>
                </a:lnTo>
                <a:lnTo>
                  <a:pt x="304800" y="311944"/>
                </a:lnTo>
                <a:lnTo>
                  <a:pt x="307181" y="271463"/>
                </a:lnTo>
                <a:lnTo>
                  <a:pt x="311943" y="245269"/>
                </a:lnTo>
                <a:lnTo>
                  <a:pt x="335756" y="202407"/>
                </a:lnTo>
                <a:lnTo>
                  <a:pt x="366712" y="154782"/>
                </a:lnTo>
                <a:lnTo>
                  <a:pt x="404812" y="95250"/>
                </a:lnTo>
                <a:lnTo>
                  <a:pt x="428625" y="57150"/>
                </a:lnTo>
                <a:lnTo>
                  <a:pt x="435768" y="40482"/>
                </a:lnTo>
                <a:lnTo>
                  <a:pt x="442912" y="19050"/>
                </a:lnTo>
                <a:lnTo>
                  <a:pt x="438150" y="4763"/>
                </a:lnTo>
                <a:lnTo>
                  <a:pt x="431006" y="0"/>
                </a:lnTo>
                <a:lnTo>
                  <a:pt x="414337" y="0"/>
                </a:lnTo>
                <a:lnTo>
                  <a:pt x="383381" y="14288"/>
                </a:lnTo>
                <a:lnTo>
                  <a:pt x="316706" y="61913"/>
                </a:lnTo>
                <a:lnTo>
                  <a:pt x="207168" y="154782"/>
                </a:lnTo>
                <a:lnTo>
                  <a:pt x="116681" y="250032"/>
                </a:lnTo>
                <a:lnTo>
                  <a:pt x="66675" y="309563"/>
                </a:lnTo>
                <a:lnTo>
                  <a:pt x="35718" y="345282"/>
                </a:lnTo>
                <a:lnTo>
                  <a:pt x="4762" y="390525"/>
                </a:lnTo>
                <a:lnTo>
                  <a:pt x="0" y="414338"/>
                </a:lnTo>
                <a:lnTo>
                  <a:pt x="2381" y="431007"/>
                </a:lnTo>
                <a:lnTo>
                  <a:pt x="16668" y="461963"/>
                </a:lnTo>
                <a:lnTo>
                  <a:pt x="40481" y="495300"/>
                </a:lnTo>
                <a:lnTo>
                  <a:pt x="71437" y="526257"/>
                </a:lnTo>
                <a:lnTo>
                  <a:pt x="90487" y="547688"/>
                </a:lnTo>
                <a:lnTo>
                  <a:pt x="128587" y="631032"/>
                </a:lnTo>
                <a:lnTo>
                  <a:pt x="197643" y="792957"/>
                </a:lnTo>
                <a:lnTo>
                  <a:pt x="264318" y="942975"/>
                </a:lnTo>
                <a:lnTo>
                  <a:pt x="361950" y="1164432"/>
                </a:lnTo>
                <a:lnTo>
                  <a:pt x="459581" y="1388269"/>
                </a:lnTo>
                <a:lnTo>
                  <a:pt x="521493" y="1526382"/>
                </a:lnTo>
                <a:lnTo>
                  <a:pt x="611981" y="1728788"/>
                </a:lnTo>
                <a:lnTo>
                  <a:pt x="728662" y="1733550"/>
                </a:lnTo>
                <a:lnTo>
                  <a:pt x="650081" y="1500188"/>
                </a:lnTo>
                <a:lnTo>
                  <a:pt x="583406" y="1302544"/>
                </a:lnTo>
                <a:lnTo>
                  <a:pt x="533400" y="1152525"/>
                </a:lnTo>
                <a:lnTo>
                  <a:pt x="483393" y="990600"/>
                </a:lnTo>
                <a:lnTo>
                  <a:pt x="440531" y="8501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EB549E1C-A08E-47EE-A353-3DA188D65FB2}"/>
              </a:ext>
            </a:extLst>
          </p:cNvPr>
          <p:cNvSpPr/>
          <p:nvPr/>
        </p:nvSpPr>
        <p:spPr>
          <a:xfrm rot="16200000">
            <a:off x="7246148" y="1681957"/>
            <a:ext cx="328613" cy="1384300"/>
          </a:xfrm>
          <a:custGeom>
            <a:avLst/>
            <a:gdLst>
              <a:gd name="connsiteX0" fmla="*/ 209550 w 328613"/>
              <a:gd name="connsiteY0" fmla="*/ 666750 h 1383506"/>
              <a:gd name="connsiteX1" fmla="*/ 197644 w 328613"/>
              <a:gd name="connsiteY1" fmla="*/ 602456 h 1383506"/>
              <a:gd name="connsiteX2" fmla="*/ 185738 w 328613"/>
              <a:gd name="connsiteY2" fmla="*/ 495300 h 1383506"/>
              <a:gd name="connsiteX3" fmla="*/ 178594 w 328613"/>
              <a:gd name="connsiteY3" fmla="*/ 402431 h 1383506"/>
              <a:gd name="connsiteX4" fmla="*/ 178594 w 328613"/>
              <a:gd name="connsiteY4" fmla="*/ 366712 h 1383506"/>
              <a:gd name="connsiteX5" fmla="*/ 180975 w 328613"/>
              <a:gd name="connsiteY5" fmla="*/ 300037 h 1383506"/>
              <a:gd name="connsiteX6" fmla="*/ 183356 w 328613"/>
              <a:gd name="connsiteY6" fmla="*/ 242887 h 1383506"/>
              <a:gd name="connsiteX7" fmla="*/ 190500 w 328613"/>
              <a:gd name="connsiteY7" fmla="*/ 192881 h 1383506"/>
              <a:gd name="connsiteX8" fmla="*/ 197644 w 328613"/>
              <a:gd name="connsiteY8" fmla="*/ 157162 h 1383506"/>
              <a:gd name="connsiteX9" fmla="*/ 204788 w 328613"/>
              <a:gd name="connsiteY9" fmla="*/ 133350 h 1383506"/>
              <a:gd name="connsiteX10" fmla="*/ 211931 w 328613"/>
              <a:gd name="connsiteY10" fmla="*/ 111918 h 1383506"/>
              <a:gd name="connsiteX11" fmla="*/ 228600 w 328613"/>
              <a:gd name="connsiteY11" fmla="*/ 80962 h 1383506"/>
              <a:gd name="connsiteX12" fmla="*/ 247650 w 328613"/>
              <a:gd name="connsiteY12" fmla="*/ 54768 h 1383506"/>
              <a:gd name="connsiteX13" fmla="*/ 309563 w 328613"/>
              <a:gd name="connsiteY13" fmla="*/ 0 h 1383506"/>
              <a:gd name="connsiteX14" fmla="*/ 145256 w 328613"/>
              <a:gd name="connsiteY14" fmla="*/ 4762 h 1383506"/>
              <a:gd name="connsiteX15" fmla="*/ 102394 w 328613"/>
              <a:gd name="connsiteY15" fmla="*/ 50006 h 1383506"/>
              <a:gd name="connsiteX16" fmla="*/ 80963 w 328613"/>
              <a:gd name="connsiteY16" fmla="*/ 80962 h 1383506"/>
              <a:gd name="connsiteX17" fmla="*/ 54769 w 328613"/>
              <a:gd name="connsiteY17" fmla="*/ 128587 h 1383506"/>
              <a:gd name="connsiteX18" fmla="*/ 35719 w 328613"/>
              <a:gd name="connsiteY18" fmla="*/ 171450 h 1383506"/>
              <a:gd name="connsiteX19" fmla="*/ 14288 w 328613"/>
              <a:gd name="connsiteY19" fmla="*/ 245268 h 1383506"/>
              <a:gd name="connsiteX20" fmla="*/ 2381 w 328613"/>
              <a:gd name="connsiteY20" fmla="*/ 316706 h 1383506"/>
              <a:gd name="connsiteX21" fmla="*/ 0 w 328613"/>
              <a:gd name="connsiteY21" fmla="*/ 390525 h 1383506"/>
              <a:gd name="connsiteX22" fmla="*/ 14288 w 328613"/>
              <a:gd name="connsiteY22" fmla="*/ 602456 h 1383506"/>
              <a:gd name="connsiteX23" fmla="*/ 21431 w 328613"/>
              <a:gd name="connsiteY23" fmla="*/ 702468 h 1383506"/>
              <a:gd name="connsiteX24" fmla="*/ 23813 w 328613"/>
              <a:gd name="connsiteY24" fmla="*/ 781050 h 1383506"/>
              <a:gd name="connsiteX25" fmla="*/ 33338 w 328613"/>
              <a:gd name="connsiteY25" fmla="*/ 878681 h 1383506"/>
              <a:gd name="connsiteX26" fmla="*/ 45244 w 328613"/>
              <a:gd name="connsiteY26" fmla="*/ 973931 h 1383506"/>
              <a:gd name="connsiteX27" fmla="*/ 66675 w 328613"/>
              <a:gd name="connsiteY27" fmla="*/ 1095375 h 1383506"/>
              <a:gd name="connsiteX28" fmla="*/ 88106 w 328613"/>
              <a:gd name="connsiteY28" fmla="*/ 1212056 h 1383506"/>
              <a:gd name="connsiteX29" fmla="*/ 114300 w 328613"/>
              <a:gd name="connsiteY29" fmla="*/ 1316831 h 1383506"/>
              <a:gd name="connsiteX30" fmla="*/ 126206 w 328613"/>
              <a:gd name="connsiteY30" fmla="*/ 1345406 h 1383506"/>
              <a:gd name="connsiteX31" fmla="*/ 142875 w 328613"/>
              <a:gd name="connsiteY31" fmla="*/ 1364456 h 1383506"/>
              <a:gd name="connsiteX32" fmla="*/ 161925 w 328613"/>
              <a:gd name="connsiteY32" fmla="*/ 1373981 h 1383506"/>
              <a:gd name="connsiteX33" fmla="*/ 180975 w 328613"/>
              <a:gd name="connsiteY33" fmla="*/ 1381125 h 1383506"/>
              <a:gd name="connsiteX34" fmla="*/ 202406 w 328613"/>
              <a:gd name="connsiteY34" fmla="*/ 1383506 h 1383506"/>
              <a:gd name="connsiteX35" fmla="*/ 221456 w 328613"/>
              <a:gd name="connsiteY35" fmla="*/ 1378743 h 1383506"/>
              <a:gd name="connsiteX36" fmla="*/ 235744 w 328613"/>
              <a:gd name="connsiteY36" fmla="*/ 1369218 h 1383506"/>
              <a:gd name="connsiteX37" fmla="*/ 247650 w 328613"/>
              <a:gd name="connsiteY37" fmla="*/ 1354931 h 1383506"/>
              <a:gd name="connsiteX38" fmla="*/ 266700 w 328613"/>
              <a:gd name="connsiteY38" fmla="*/ 1321593 h 1383506"/>
              <a:gd name="connsiteX39" fmla="*/ 292894 w 328613"/>
              <a:gd name="connsiteY39" fmla="*/ 1259681 h 1383506"/>
              <a:gd name="connsiteX40" fmla="*/ 314325 w 328613"/>
              <a:gd name="connsiteY40" fmla="*/ 1197768 h 1383506"/>
              <a:gd name="connsiteX41" fmla="*/ 326231 w 328613"/>
              <a:gd name="connsiteY41" fmla="*/ 1145381 h 1383506"/>
              <a:gd name="connsiteX42" fmla="*/ 328613 w 328613"/>
              <a:gd name="connsiteY42" fmla="*/ 1114425 h 1383506"/>
              <a:gd name="connsiteX43" fmla="*/ 326231 w 328613"/>
              <a:gd name="connsiteY43" fmla="*/ 1088231 h 1383506"/>
              <a:gd name="connsiteX44" fmla="*/ 314325 w 328613"/>
              <a:gd name="connsiteY44" fmla="*/ 1069181 h 1383506"/>
              <a:gd name="connsiteX45" fmla="*/ 292894 w 328613"/>
              <a:gd name="connsiteY45" fmla="*/ 997743 h 1383506"/>
              <a:gd name="connsiteX46" fmla="*/ 245269 w 328613"/>
              <a:gd name="connsiteY46" fmla="*/ 833437 h 1383506"/>
              <a:gd name="connsiteX47" fmla="*/ 209550 w 328613"/>
              <a:gd name="connsiteY47" fmla="*/ 666750 h 1383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328613" h="1383506">
                <a:moveTo>
                  <a:pt x="209550" y="666750"/>
                </a:moveTo>
                <a:lnTo>
                  <a:pt x="197644" y="602456"/>
                </a:lnTo>
                <a:lnTo>
                  <a:pt x="185738" y="495300"/>
                </a:lnTo>
                <a:lnTo>
                  <a:pt x="178594" y="402431"/>
                </a:lnTo>
                <a:lnTo>
                  <a:pt x="178594" y="366712"/>
                </a:lnTo>
                <a:cubicBezTo>
                  <a:pt x="179388" y="344487"/>
                  <a:pt x="180181" y="322262"/>
                  <a:pt x="180975" y="300037"/>
                </a:cubicBezTo>
                <a:cubicBezTo>
                  <a:pt x="181769" y="280987"/>
                  <a:pt x="182562" y="261937"/>
                  <a:pt x="183356" y="242887"/>
                </a:cubicBezTo>
                <a:lnTo>
                  <a:pt x="190500" y="192881"/>
                </a:lnTo>
                <a:lnTo>
                  <a:pt x="197644" y="157162"/>
                </a:lnTo>
                <a:lnTo>
                  <a:pt x="204788" y="133350"/>
                </a:lnTo>
                <a:lnTo>
                  <a:pt x="211931" y="111918"/>
                </a:lnTo>
                <a:lnTo>
                  <a:pt x="228600" y="80962"/>
                </a:lnTo>
                <a:lnTo>
                  <a:pt x="247650" y="54768"/>
                </a:lnTo>
                <a:lnTo>
                  <a:pt x="309563" y="0"/>
                </a:lnTo>
                <a:lnTo>
                  <a:pt x="145256" y="4762"/>
                </a:lnTo>
                <a:lnTo>
                  <a:pt x="102394" y="50006"/>
                </a:lnTo>
                <a:lnTo>
                  <a:pt x="80963" y="80962"/>
                </a:lnTo>
                <a:lnTo>
                  <a:pt x="54769" y="128587"/>
                </a:lnTo>
                <a:lnTo>
                  <a:pt x="35719" y="171450"/>
                </a:lnTo>
                <a:lnTo>
                  <a:pt x="14288" y="245268"/>
                </a:lnTo>
                <a:lnTo>
                  <a:pt x="2381" y="316706"/>
                </a:lnTo>
                <a:cubicBezTo>
                  <a:pt x="1587" y="341312"/>
                  <a:pt x="794" y="365919"/>
                  <a:pt x="0" y="390525"/>
                </a:cubicBezTo>
                <a:lnTo>
                  <a:pt x="14288" y="602456"/>
                </a:lnTo>
                <a:lnTo>
                  <a:pt x="21431" y="702468"/>
                </a:lnTo>
                <a:lnTo>
                  <a:pt x="23813" y="781050"/>
                </a:lnTo>
                <a:lnTo>
                  <a:pt x="33338" y="878681"/>
                </a:lnTo>
                <a:lnTo>
                  <a:pt x="45244" y="973931"/>
                </a:lnTo>
                <a:lnTo>
                  <a:pt x="66675" y="1095375"/>
                </a:lnTo>
                <a:lnTo>
                  <a:pt x="88106" y="1212056"/>
                </a:lnTo>
                <a:lnTo>
                  <a:pt x="114300" y="1316831"/>
                </a:lnTo>
                <a:lnTo>
                  <a:pt x="126206" y="1345406"/>
                </a:lnTo>
                <a:lnTo>
                  <a:pt x="142875" y="1364456"/>
                </a:lnTo>
                <a:lnTo>
                  <a:pt x="161925" y="1373981"/>
                </a:lnTo>
                <a:lnTo>
                  <a:pt x="180975" y="1381125"/>
                </a:lnTo>
                <a:lnTo>
                  <a:pt x="202406" y="1383506"/>
                </a:lnTo>
                <a:lnTo>
                  <a:pt x="221456" y="1378743"/>
                </a:lnTo>
                <a:lnTo>
                  <a:pt x="235744" y="1369218"/>
                </a:lnTo>
                <a:lnTo>
                  <a:pt x="247650" y="1354931"/>
                </a:lnTo>
                <a:lnTo>
                  <a:pt x="266700" y="1321593"/>
                </a:lnTo>
                <a:lnTo>
                  <a:pt x="292894" y="1259681"/>
                </a:lnTo>
                <a:lnTo>
                  <a:pt x="314325" y="1197768"/>
                </a:lnTo>
                <a:lnTo>
                  <a:pt x="326231" y="1145381"/>
                </a:lnTo>
                <a:lnTo>
                  <a:pt x="328613" y="1114425"/>
                </a:lnTo>
                <a:lnTo>
                  <a:pt x="326231" y="1088231"/>
                </a:lnTo>
                <a:lnTo>
                  <a:pt x="314325" y="1069181"/>
                </a:lnTo>
                <a:lnTo>
                  <a:pt x="292894" y="997743"/>
                </a:lnTo>
                <a:lnTo>
                  <a:pt x="245269" y="833437"/>
                </a:lnTo>
                <a:lnTo>
                  <a:pt x="209550" y="666750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D904EBDB-A497-451E-82D4-EC6A0B28AF5E}"/>
              </a:ext>
            </a:extLst>
          </p:cNvPr>
          <p:cNvSpPr/>
          <p:nvPr/>
        </p:nvSpPr>
        <p:spPr>
          <a:xfrm rot="16200000">
            <a:off x="7162010" y="2648745"/>
            <a:ext cx="352425" cy="1262062"/>
          </a:xfrm>
          <a:custGeom>
            <a:avLst/>
            <a:gdLst>
              <a:gd name="connsiteX0" fmla="*/ 35719 w 352425"/>
              <a:gd name="connsiteY0" fmla="*/ 681038 h 1262063"/>
              <a:gd name="connsiteX1" fmla="*/ 21431 w 352425"/>
              <a:gd name="connsiteY1" fmla="*/ 552450 h 1262063"/>
              <a:gd name="connsiteX2" fmla="*/ 11906 w 352425"/>
              <a:gd name="connsiteY2" fmla="*/ 433388 h 1262063"/>
              <a:gd name="connsiteX3" fmla="*/ 2381 w 352425"/>
              <a:gd name="connsiteY3" fmla="*/ 311944 h 1262063"/>
              <a:gd name="connsiteX4" fmla="*/ 0 w 352425"/>
              <a:gd name="connsiteY4" fmla="*/ 226219 h 1262063"/>
              <a:gd name="connsiteX5" fmla="*/ 2381 w 352425"/>
              <a:gd name="connsiteY5" fmla="*/ 190500 h 1262063"/>
              <a:gd name="connsiteX6" fmla="*/ 7144 w 352425"/>
              <a:gd name="connsiteY6" fmla="*/ 159544 h 1262063"/>
              <a:gd name="connsiteX7" fmla="*/ 19050 w 352425"/>
              <a:gd name="connsiteY7" fmla="*/ 111919 h 1262063"/>
              <a:gd name="connsiteX8" fmla="*/ 35719 w 352425"/>
              <a:gd name="connsiteY8" fmla="*/ 69057 h 1262063"/>
              <a:gd name="connsiteX9" fmla="*/ 71437 w 352425"/>
              <a:gd name="connsiteY9" fmla="*/ 0 h 1262063"/>
              <a:gd name="connsiteX10" fmla="*/ 223837 w 352425"/>
              <a:gd name="connsiteY10" fmla="*/ 4763 h 1262063"/>
              <a:gd name="connsiteX11" fmla="*/ 185737 w 352425"/>
              <a:gd name="connsiteY11" fmla="*/ 71438 h 1262063"/>
              <a:gd name="connsiteX12" fmla="*/ 169069 w 352425"/>
              <a:gd name="connsiteY12" fmla="*/ 107157 h 1262063"/>
              <a:gd name="connsiteX13" fmla="*/ 159544 w 352425"/>
              <a:gd name="connsiteY13" fmla="*/ 152400 h 1262063"/>
              <a:gd name="connsiteX14" fmla="*/ 157162 w 352425"/>
              <a:gd name="connsiteY14" fmla="*/ 202407 h 1262063"/>
              <a:gd name="connsiteX15" fmla="*/ 161925 w 352425"/>
              <a:gd name="connsiteY15" fmla="*/ 280988 h 1262063"/>
              <a:gd name="connsiteX16" fmla="*/ 169069 w 352425"/>
              <a:gd name="connsiteY16" fmla="*/ 361950 h 1262063"/>
              <a:gd name="connsiteX17" fmla="*/ 183356 w 352425"/>
              <a:gd name="connsiteY17" fmla="*/ 452438 h 1262063"/>
              <a:gd name="connsiteX18" fmla="*/ 209550 w 352425"/>
              <a:gd name="connsiteY18" fmla="*/ 588169 h 1262063"/>
              <a:gd name="connsiteX19" fmla="*/ 238125 w 352425"/>
              <a:gd name="connsiteY19" fmla="*/ 702469 h 1262063"/>
              <a:gd name="connsiteX20" fmla="*/ 266700 w 352425"/>
              <a:gd name="connsiteY20" fmla="*/ 802482 h 1262063"/>
              <a:gd name="connsiteX21" fmla="*/ 288131 w 352425"/>
              <a:gd name="connsiteY21" fmla="*/ 871538 h 1262063"/>
              <a:gd name="connsiteX22" fmla="*/ 311944 w 352425"/>
              <a:gd name="connsiteY22" fmla="*/ 923925 h 1262063"/>
              <a:gd name="connsiteX23" fmla="*/ 326231 w 352425"/>
              <a:gd name="connsiteY23" fmla="*/ 952500 h 1262063"/>
              <a:gd name="connsiteX24" fmla="*/ 340519 w 352425"/>
              <a:gd name="connsiteY24" fmla="*/ 966788 h 1262063"/>
              <a:gd name="connsiteX25" fmla="*/ 347662 w 352425"/>
              <a:gd name="connsiteY25" fmla="*/ 976313 h 1262063"/>
              <a:gd name="connsiteX26" fmla="*/ 352425 w 352425"/>
              <a:gd name="connsiteY26" fmla="*/ 990600 h 1262063"/>
              <a:gd name="connsiteX27" fmla="*/ 347662 w 352425"/>
              <a:gd name="connsiteY27" fmla="*/ 1035844 h 1262063"/>
              <a:gd name="connsiteX28" fmla="*/ 330994 w 352425"/>
              <a:gd name="connsiteY28" fmla="*/ 1081088 h 1262063"/>
              <a:gd name="connsiteX29" fmla="*/ 309562 w 352425"/>
              <a:gd name="connsiteY29" fmla="*/ 1131094 h 1262063"/>
              <a:gd name="connsiteX30" fmla="*/ 295275 w 352425"/>
              <a:gd name="connsiteY30" fmla="*/ 1162050 h 1262063"/>
              <a:gd name="connsiteX31" fmla="*/ 271462 w 352425"/>
              <a:gd name="connsiteY31" fmla="*/ 1200150 h 1262063"/>
              <a:gd name="connsiteX32" fmla="*/ 242887 w 352425"/>
              <a:gd name="connsiteY32" fmla="*/ 1233488 h 1262063"/>
              <a:gd name="connsiteX33" fmla="*/ 219075 w 352425"/>
              <a:gd name="connsiteY33" fmla="*/ 1252538 h 1262063"/>
              <a:gd name="connsiteX34" fmla="*/ 197644 w 352425"/>
              <a:gd name="connsiteY34" fmla="*/ 1259682 h 1262063"/>
              <a:gd name="connsiteX35" fmla="*/ 183356 w 352425"/>
              <a:gd name="connsiteY35" fmla="*/ 1262063 h 1262063"/>
              <a:gd name="connsiteX36" fmla="*/ 154781 w 352425"/>
              <a:gd name="connsiteY36" fmla="*/ 1252538 h 1262063"/>
              <a:gd name="connsiteX37" fmla="*/ 133350 w 352425"/>
              <a:gd name="connsiteY37" fmla="*/ 1235869 h 1262063"/>
              <a:gd name="connsiteX38" fmla="*/ 119062 w 352425"/>
              <a:gd name="connsiteY38" fmla="*/ 1209675 h 1262063"/>
              <a:gd name="connsiteX39" fmla="*/ 102394 w 352425"/>
              <a:gd name="connsiteY39" fmla="*/ 1154907 h 1262063"/>
              <a:gd name="connsiteX40" fmla="*/ 73819 w 352425"/>
              <a:gd name="connsiteY40" fmla="*/ 1009650 h 1262063"/>
              <a:gd name="connsiteX41" fmla="*/ 50006 w 352425"/>
              <a:gd name="connsiteY41" fmla="*/ 831057 h 1262063"/>
              <a:gd name="connsiteX42" fmla="*/ 35719 w 352425"/>
              <a:gd name="connsiteY42" fmla="*/ 681038 h 1262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52425" h="1262063">
                <a:moveTo>
                  <a:pt x="35719" y="681038"/>
                </a:moveTo>
                <a:lnTo>
                  <a:pt x="21431" y="552450"/>
                </a:lnTo>
                <a:lnTo>
                  <a:pt x="11906" y="433388"/>
                </a:lnTo>
                <a:lnTo>
                  <a:pt x="2381" y="311944"/>
                </a:lnTo>
                <a:cubicBezTo>
                  <a:pt x="1587" y="283369"/>
                  <a:pt x="794" y="254794"/>
                  <a:pt x="0" y="226219"/>
                </a:cubicBezTo>
                <a:lnTo>
                  <a:pt x="2381" y="190500"/>
                </a:lnTo>
                <a:lnTo>
                  <a:pt x="7144" y="159544"/>
                </a:lnTo>
                <a:lnTo>
                  <a:pt x="19050" y="111919"/>
                </a:lnTo>
                <a:lnTo>
                  <a:pt x="35719" y="69057"/>
                </a:lnTo>
                <a:lnTo>
                  <a:pt x="71437" y="0"/>
                </a:lnTo>
                <a:lnTo>
                  <a:pt x="223837" y="4763"/>
                </a:lnTo>
                <a:lnTo>
                  <a:pt x="185737" y="71438"/>
                </a:lnTo>
                <a:lnTo>
                  <a:pt x="169069" y="107157"/>
                </a:lnTo>
                <a:lnTo>
                  <a:pt x="159544" y="152400"/>
                </a:lnTo>
                <a:lnTo>
                  <a:pt x="157162" y="202407"/>
                </a:lnTo>
                <a:lnTo>
                  <a:pt x="161925" y="280988"/>
                </a:lnTo>
                <a:lnTo>
                  <a:pt x="169069" y="361950"/>
                </a:lnTo>
                <a:lnTo>
                  <a:pt x="183356" y="452438"/>
                </a:lnTo>
                <a:lnTo>
                  <a:pt x="209550" y="588169"/>
                </a:lnTo>
                <a:lnTo>
                  <a:pt x="238125" y="702469"/>
                </a:lnTo>
                <a:lnTo>
                  <a:pt x="266700" y="802482"/>
                </a:lnTo>
                <a:lnTo>
                  <a:pt x="288131" y="871538"/>
                </a:lnTo>
                <a:lnTo>
                  <a:pt x="311944" y="923925"/>
                </a:lnTo>
                <a:lnTo>
                  <a:pt x="326231" y="952500"/>
                </a:lnTo>
                <a:lnTo>
                  <a:pt x="340519" y="966788"/>
                </a:lnTo>
                <a:lnTo>
                  <a:pt x="347662" y="976313"/>
                </a:lnTo>
                <a:lnTo>
                  <a:pt x="352425" y="990600"/>
                </a:lnTo>
                <a:lnTo>
                  <a:pt x="347662" y="1035844"/>
                </a:lnTo>
                <a:lnTo>
                  <a:pt x="330994" y="1081088"/>
                </a:lnTo>
                <a:lnTo>
                  <a:pt x="309562" y="1131094"/>
                </a:lnTo>
                <a:lnTo>
                  <a:pt x="295275" y="1162050"/>
                </a:lnTo>
                <a:lnTo>
                  <a:pt x="271462" y="1200150"/>
                </a:lnTo>
                <a:lnTo>
                  <a:pt x="242887" y="1233488"/>
                </a:lnTo>
                <a:lnTo>
                  <a:pt x="219075" y="1252538"/>
                </a:lnTo>
                <a:lnTo>
                  <a:pt x="197644" y="1259682"/>
                </a:lnTo>
                <a:lnTo>
                  <a:pt x="183356" y="1262063"/>
                </a:lnTo>
                <a:lnTo>
                  <a:pt x="154781" y="1252538"/>
                </a:lnTo>
                <a:lnTo>
                  <a:pt x="133350" y="1235869"/>
                </a:lnTo>
                <a:lnTo>
                  <a:pt x="119062" y="1209675"/>
                </a:lnTo>
                <a:lnTo>
                  <a:pt x="102394" y="1154907"/>
                </a:lnTo>
                <a:lnTo>
                  <a:pt x="73819" y="1009650"/>
                </a:lnTo>
                <a:lnTo>
                  <a:pt x="50006" y="831057"/>
                </a:lnTo>
                <a:lnTo>
                  <a:pt x="35719" y="681038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0C9C1695-3ED6-401E-9CC1-0CB983BF6170}"/>
              </a:ext>
            </a:extLst>
          </p:cNvPr>
          <p:cNvSpPr/>
          <p:nvPr/>
        </p:nvSpPr>
        <p:spPr>
          <a:xfrm rot="16200000">
            <a:off x="7307265" y="3522663"/>
            <a:ext cx="377825" cy="1644650"/>
          </a:xfrm>
          <a:custGeom>
            <a:avLst/>
            <a:gdLst>
              <a:gd name="connsiteX0" fmla="*/ 61912 w 378618"/>
              <a:gd name="connsiteY0" fmla="*/ 578644 h 1645444"/>
              <a:gd name="connsiteX1" fmla="*/ 52387 w 378618"/>
              <a:gd name="connsiteY1" fmla="*/ 481012 h 1645444"/>
              <a:gd name="connsiteX2" fmla="*/ 38100 w 378618"/>
              <a:gd name="connsiteY2" fmla="*/ 328612 h 1645444"/>
              <a:gd name="connsiteX3" fmla="*/ 19050 w 378618"/>
              <a:gd name="connsiteY3" fmla="*/ 140494 h 1645444"/>
              <a:gd name="connsiteX4" fmla="*/ 0 w 378618"/>
              <a:gd name="connsiteY4" fmla="*/ 4762 h 1645444"/>
              <a:gd name="connsiteX5" fmla="*/ 188118 w 378618"/>
              <a:gd name="connsiteY5" fmla="*/ 0 h 1645444"/>
              <a:gd name="connsiteX6" fmla="*/ 188118 w 378618"/>
              <a:gd name="connsiteY6" fmla="*/ 111919 h 1645444"/>
              <a:gd name="connsiteX7" fmla="*/ 195262 w 378618"/>
              <a:gd name="connsiteY7" fmla="*/ 214312 h 1645444"/>
              <a:gd name="connsiteX8" fmla="*/ 204787 w 378618"/>
              <a:gd name="connsiteY8" fmla="*/ 309562 h 1645444"/>
              <a:gd name="connsiteX9" fmla="*/ 228600 w 378618"/>
              <a:gd name="connsiteY9" fmla="*/ 483394 h 1645444"/>
              <a:gd name="connsiteX10" fmla="*/ 280987 w 378618"/>
              <a:gd name="connsiteY10" fmla="*/ 752475 h 1645444"/>
              <a:gd name="connsiteX11" fmla="*/ 330993 w 378618"/>
              <a:gd name="connsiteY11" fmla="*/ 969169 h 1645444"/>
              <a:gd name="connsiteX12" fmla="*/ 340518 w 378618"/>
              <a:gd name="connsiteY12" fmla="*/ 1012031 h 1645444"/>
              <a:gd name="connsiteX13" fmla="*/ 350043 w 378618"/>
              <a:gd name="connsiteY13" fmla="*/ 1040606 h 1645444"/>
              <a:gd name="connsiteX14" fmla="*/ 361950 w 378618"/>
              <a:gd name="connsiteY14" fmla="*/ 1059656 h 1645444"/>
              <a:gd name="connsiteX15" fmla="*/ 371475 w 378618"/>
              <a:gd name="connsiteY15" fmla="*/ 1071562 h 1645444"/>
              <a:gd name="connsiteX16" fmla="*/ 376237 w 378618"/>
              <a:gd name="connsiteY16" fmla="*/ 1085850 h 1645444"/>
              <a:gd name="connsiteX17" fmla="*/ 378618 w 378618"/>
              <a:gd name="connsiteY17" fmla="*/ 1112044 h 1645444"/>
              <a:gd name="connsiteX18" fmla="*/ 376237 w 378618"/>
              <a:gd name="connsiteY18" fmla="*/ 1159669 h 1645444"/>
              <a:gd name="connsiteX19" fmla="*/ 366712 w 378618"/>
              <a:gd name="connsiteY19" fmla="*/ 1231106 h 1645444"/>
              <a:gd name="connsiteX20" fmla="*/ 340518 w 378618"/>
              <a:gd name="connsiteY20" fmla="*/ 1350169 h 1645444"/>
              <a:gd name="connsiteX21" fmla="*/ 314325 w 378618"/>
              <a:gd name="connsiteY21" fmla="*/ 1445419 h 1645444"/>
              <a:gd name="connsiteX22" fmla="*/ 295275 w 378618"/>
              <a:gd name="connsiteY22" fmla="*/ 1497806 h 1645444"/>
              <a:gd name="connsiteX23" fmla="*/ 271462 w 378618"/>
              <a:gd name="connsiteY23" fmla="*/ 1552575 h 1645444"/>
              <a:gd name="connsiteX24" fmla="*/ 247650 w 378618"/>
              <a:gd name="connsiteY24" fmla="*/ 1590675 h 1645444"/>
              <a:gd name="connsiteX25" fmla="*/ 219075 w 378618"/>
              <a:gd name="connsiteY25" fmla="*/ 1621631 h 1645444"/>
              <a:gd name="connsiteX26" fmla="*/ 185737 w 378618"/>
              <a:gd name="connsiteY26" fmla="*/ 1640681 h 1645444"/>
              <a:gd name="connsiteX27" fmla="*/ 169068 w 378618"/>
              <a:gd name="connsiteY27" fmla="*/ 1643062 h 1645444"/>
              <a:gd name="connsiteX28" fmla="*/ 152400 w 378618"/>
              <a:gd name="connsiteY28" fmla="*/ 1645444 h 1645444"/>
              <a:gd name="connsiteX29" fmla="*/ 128587 w 378618"/>
              <a:gd name="connsiteY29" fmla="*/ 1635919 h 1645444"/>
              <a:gd name="connsiteX30" fmla="*/ 109537 w 378618"/>
              <a:gd name="connsiteY30" fmla="*/ 1619250 h 1645444"/>
              <a:gd name="connsiteX31" fmla="*/ 92868 w 378618"/>
              <a:gd name="connsiteY31" fmla="*/ 1597819 h 1645444"/>
              <a:gd name="connsiteX32" fmla="*/ 78581 w 378618"/>
              <a:gd name="connsiteY32" fmla="*/ 1559719 h 1645444"/>
              <a:gd name="connsiteX33" fmla="*/ 73818 w 378618"/>
              <a:gd name="connsiteY33" fmla="*/ 1524000 h 1645444"/>
              <a:gd name="connsiteX34" fmla="*/ 69056 w 378618"/>
              <a:gd name="connsiteY34" fmla="*/ 1459706 h 1645444"/>
              <a:gd name="connsiteX35" fmla="*/ 69056 w 378618"/>
              <a:gd name="connsiteY35" fmla="*/ 1385887 h 1645444"/>
              <a:gd name="connsiteX36" fmla="*/ 71437 w 378618"/>
              <a:gd name="connsiteY36" fmla="*/ 1300162 h 1645444"/>
              <a:gd name="connsiteX37" fmla="*/ 78581 w 378618"/>
              <a:gd name="connsiteY37" fmla="*/ 1216819 h 1645444"/>
              <a:gd name="connsiteX38" fmla="*/ 80962 w 378618"/>
              <a:gd name="connsiteY38" fmla="*/ 1078706 h 1645444"/>
              <a:gd name="connsiteX39" fmla="*/ 76200 w 378618"/>
              <a:gd name="connsiteY39" fmla="*/ 907256 h 1645444"/>
              <a:gd name="connsiteX40" fmla="*/ 73818 w 378618"/>
              <a:gd name="connsiteY40" fmla="*/ 750094 h 1645444"/>
              <a:gd name="connsiteX41" fmla="*/ 61912 w 378618"/>
              <a:gd name="connsiteY41" fmla="*/ 578644 h 1645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78618" h="1645444">
                <a:moveTo>
                  <a:pt x="61912" y="578644"/>
                </a:moveTo>
                <a:lnTo>
                  <a:pt x="52387" y="481012"/>
                </a:lnTo>
                <a:lnTo>
                  <a:pt x="38100" y="328612"/>
                </a:lnTo>
                <a:lnTo>
                  <a:pt x="19050" y="140494"/>
                </a:lnTo>
                <a:lnTo>
                  <a:pt x="0" y="4762"/>
                </a:lnTo>
                <a:lnTo>
                  <a:pt x="188118" y="0"/>
                </a:lnTo>
                <a:lnTo>
                  <a:pt x="188118" y="111919"/>
                </a:lnTo>
                <a:lnTo>
                  <a:pt x="195262" y="214312"/>
                </a:lnTo>
                <a:lnTo>
                  <a:pt x="204787" y="309562"/>
                </a:lnTo>
                <a:lnTo>
                  <a:pt x="228600" y="483394"/>
                </a:lnTo>
                <a:lnTo>
                  <a:pt x="280987" y="752475"/>
                </a:lnTo>
                <a:lnTo>
                  <a:pt x="330993" y="969169"/>
                </a:lnTo>
                <a:lnTo>
                  <a:pt x="340518" y="1012031"/>
                </a:lnTo>
                <a:lnTo>
                  <a:pt x="350043" y="1040606"/>
                </a:lnTo>
                <a:lnTo>
                  <a:pt x="361950" y="1059656"/>
                </a:lnTo>
                <a:lnTo>
                  <a:pt x="371475" y="1071562"/>
                </a:lnTo>
                <a:lnTo>
                  <a:pt x="376237" y="1085850"/>
                </a:lnTo>
                <a:lnTo>
                  <a:pt x="378618" y="1112044"/>
                </a:lnTo>
                <a:lnTo>
                  <a:pt x="376237" y="1159669"/>
                </a:lnTo>
                <a:lnTo>
                  <a:pt x="366712" y="1231106"/>
                </a:lnTo>
                <a:lnTo>
                  <a:pt x="340518" y="1350169"/>
                </a:lnTo>
                <a:lnTo>
                  <a:pt x="314325" y="1445419"/>
                </a:lnTo>
                <a:lnTo>
                  <a:pt x="295275" y="1497806"/>
                </a:lnTo>
                <a:lnTo>
                  <a:pt x="271462" y="1552575"/>
                </a:lnTo>
                <a:lnTo>
                  <a:pt x="247650" y="1590675"/>
                </a:lnTo>
                <a:lnTo>
                  <a:pt x="219075" y="1621631"/>
                </a:lnTo>
                <a:lnTo>
                  <a:pt x="185737" y="1640681"/>
                </a:lnTo>
                <a:lnTo>
                  <a:pt x="169068" y="1643062"/>
                </a:lnTo>
                <a:lnTo>
                  <a:pt x="152400" y="1645444"/>
                </a:lnTo>
                <a:lnTo>
                  <a:pt x="128587" y="1635919"/>
                </a:lnTo>
                <a:lnTo>
                  <a:pt x="109537" y="1619250"/>
                </a:lnTo>
                <a:lnTo>
                  <a:pt x="92868" y="1597819"/>
                </a:lnTo>
                <a:lnTo>
                  <a:pt x="78581" y="1559719"/>
                </a:lnTo>
                <a:lnTo>
                  <a:pt x="73818" y="1524000"/>
                </a:lnTo>
                <a:lnTo>
                  <a:pt x="69056" y="1459706"/>
                </a:lnTo>
                <a:lnTo>
                  <a:pt x="69056" y="1385887"/>
                </a:lnTo>
                <a:cubicBezTo>
                  <a:pt x="69850" y="1357312"/>
                  <a:pt x="70643" y="1328737"/>
                  <a:pt x="71437" y="1300162"/>
                </a:cubicBezTo>
                <a:lnTo>
                  <a:pt x="78581" y="1216819"/>
                </a:lnTo>
                <a:cubicBezTo>
                  <a:pt x="79375" y="1170781"/>
                  <a:pt x="80168" y="1124744"/>
                  <a:pt x="80962" y="1078706"/>
                </a:cubicBezTo>
                <a:lnTo>
                  <a:pt x="76200" y="907256"/>
                </a:lnTo>
                <a:lnTo>
                  <a:pt x="73818" y="750094"/>
                </a:lnTo>
                <a:lnTo>
                  <a:pt x="61912" y="578644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71FEE1F0-9AB9-4F4F-9F64-A742551E3F88}"/>
              </a:ext>
            </a:extLst>
          </p:cNvPr>
          <p:cNvGrpSpPr/>
          <p:nvPr/>
        </p:nvGrpSpPr>
        <p:grpSpPr>
          <a:xfrm>
            <a:off x="3754442" y="1466850"/>
            <a:ext cx="4564061" cy="4610101"/>
            <a:chOff x="3754442" y="1466850"/>
            <a:chExt cx="4564061" cy="4610101"/>
          </a:xfrm>
        </p:grpSpPr>
        <p:sp>
          <p:nvSpPr>
            <p:cNvPr id="11" name="フリーフォーム 35">
              <a:extLst>
                <a:ext uri="{FF2B5EF4-FFF2-40B4-BE49-F238E27FC236}">
                  <a16:creationId xmlns:a16="http://schemas.microsoft.com/office/drawing/2014/main" id="{6808BAD4-0E18-4704-81A3-9CDEE3614E96}"/>
                </a:ext>
              </a:extLst>
            </p:cNvPr>
            <p:cNvSpPr/>
            <p:nvPr/>
          </p:nvSpPr>
          <p:spPr>
            <a:xfrm rot="16200000">
              <a:off x="2979743" y="3294063"/>
              <a:ext cx="4476750" cy="1089025"/>
            </a:xfrm>
            <a:custGeom>
              <a:avLst/>
              <a:gdLst>
                <a:gd name="connsiteX0" fmla="*/ 2351836 w 4476902"/>
                <a:gd name="connsiteY0" fmla="*/ 786384 h 1089965"/>
                <a:gd name="connsiteX1" fmla="*/ 2505456 w 4476902"/>
                <a:gd name="connsiteY1" fmla="*/ 793699 h 1089965"/>
                <a:gd name="connsiteX2" fmla="*/ 2640787 w 4476902"/>
                <a:gd name="connsiteY2" fmla="*/ 793699 h 1089965"/>
                <a:gd name="connsiteX3" fmla="*/ 3105302 w 4476902"/>
                <a:gd name="connsiteY3" fmla="*/ 793699 h 1089965"/>
                <a:gd name="connsiteX4" fmla="*/ 3427171 w 4476902"/>
                <a:gd name="connsiteY4" fmla="*/ 793699 h 1089965"/>
                <a:gd name="connsiteX5" fmla="*/ 3690518 w 4476902"/>
                <a:gd name="connsiteY5" fmla="*/ 793699 h 1089965"/>
                <a:gd name="connsiteX6" fmla="*/ 3997756 w 4476902"/>
                <a:gd name="connsiteY6" fmla="*/ 793699 h 1089965"/>
                <a:gd name="connsiteX7" fmla="*/ 4158691 w 4476902"/>
                <a:gd name="connsiteY7" fmla="*/ 790041 h 1089965"/>
                <a:gd name="connsiteX8" fmla="*/ 4220870 w 4476902"/>
                <a:gd name="connsiteY8" fmla="*/ 782726 h 1089965"/>
                <a:gd name="connsiteX9" fmla="*/ 4257446 w 4476902"/>
                <a:gd name="connsiteY9" fmla="*/ 771753 h 1089965"/>
                <a:gd name="connsiteX10" fmla="*/ 4275734 w 4476902"/>
                <a:gd name="connsiteY10" fmla="*/ 760781 h 1089965"/>
                <a:gd name="connsiteX11" fmla="*/ 4308652 w 4476902"/>
                <a:gd name="connsiteY11" fmla="*/ 727862 h 1089965"/>
                <a:gd name="connsiteX12" fmla="*/ 4337913 w 4476902"/>
                <a:gd name="connsiteY12" fmla="*/ 683971 h 1089965"/>
                <a:gd name="connsiteX13" fmla="*/ 4363516 w 4476902"/>
                <a:gd name="connsiteY13" fmla="*/ 643737 h 1089965"/>
                <a:gd name="connsiteX14" fmla="*/ 4385462 w 4476902"/>
                <a:gd name="connsiteY14" fmla="*/ 599846 h 1089965"/>
                <a:gd name="connsiteX15" fmla="*/ 4403750 w 4476902"/>
                <a:gd name="connsiteY15" fmla="*/ 570585 h 1089965"/>
                <a:gd name="connsiteX16" fmla="*/ 4429353 w 4476902"/>
                <a:gd name="connsiteY16" fmla="*/ 548640 h 1089965"/>
                <a:gd name="connsiteX17" fmla="*/ 4447641 w 4476902"/>
                <a:gd name="connsiteY17" fmla="*/ 544982 h 1089965"/>
                <a:gd name="connsiteX18" fmla="*/ 4458614 w 4476902"/>
                <a:gd name="connsiteY18" fmla="*/ 548640 h 1089965"/>
                <a:gd name="connsiteX19" fmla="*/ 4469587 w 4476902"/>
                <a:gd name="connsiteY19" fmla="*/ 559613 h 1089965"/>
                <a:gd name="connsiteX20" fmla="*/ 4473244 w 4476902"/>
                <a:gd name="connsiteY20" fmla="*/ 570585 h 1089965"/>
                <a:gd name="connsiteX21" fmla="*/ 4476902 w 4476902"/>
                <a:gd name="connsiteY21" fmla="*/ 592531 h 1089965"/>
                <a:gd name="connsiteX22" fmla="*/ 4476902 w 4476902"/>
                <a:gd name="connsiteY22" fmla="*/ 629107 h 1089965"/>
                <a:gd name="connsiteX23" fmla="*/ 4469587 w 4476902"/>
                <a:gd name="connsiteY23" fmla="*/ 691286 h 1089965"/>
                <a:gd name="connsiteX24" fmla="*/ 4440326 w 4476902"/>
                <a:gd name="connsiteY24" fmla="*/ 768096 h 1089965"/>
                <a:gd name="connsiteX25" fmla="*/ 4370832 w 4476902"/>
                <a:gd name="connsiteY25" fmla="*/ 925373 h 1089965"/>
                <a:gd name="connsiteX26" fmla="*/ 4334256 w 4476902"/>
                <a:gd name="connsiteY26" fmla="*/ 1009497 h 1089965"/>
                <a:gd name="connsiteX27" fmla="*/ 4315968 w 4476902"/>
                <a:gd name="connsiteY27" fmla="*/ 1057046 h 1089965"/>
                <a:gd name="connsiteX28" fmla="*/ 4297680 w 4476902"/>
                <a:gd name="connsiteY28" fmla="*/ 1078992 h 1089965"/>
                <a:gd name="connsiteX29" fmla="*/ 4275734 w 4476902"/>
                <a:gd name="connsiteY29" fmla="*/ 1086307 h 1089965"/>
                <a:gd name="connsiteX30" fmla="*/ 4246473 w 4476902"/>
                <a:gd name="connsiteY30" fmla="*/ 1089965 h 1089965"/>
                <a:gd name="connsiteX31" fmla="*/ 4224528 w 4476902"/>
                <a:gd name="connsiteY31" fmla="*/ 1086307 h 1089965"/>
                <a:gd name="connsiteX32" fmla="*/ 4191609 w 4476902"/>
                <a:gd name="connsiteY32" fmla="*/ 1075334 h 1089965"/>
                <a:gd name="connsiteX33" fmla="*/ 4140403 w 4476902"/>
                <a:gd name="connsiteY33" fmla="*/ 1057046 h 1089965"/>
                <a:gd name="connsiteX34" fmla="*/ 4085539 w 4476902"/>
                <a:gd name="connsiteY34" fmla="*/ 1042416 h 1089965"/>
                <a:gd name="connsiteX35" fmla="*/ 4023360 w 4476902"/>
                <a:gd name="connsiteY35" fmla="*/ 1038758 h 1089965"/>
                <a:gd name="connsiteX36" fmla="*/ 3825849 w 4476902"/>
                <a:gd name="connsiteY36" fmla="*/ 1038758 h 1089965"/>
                <a:gd name="connsiteX37" fmla="*/ 3332073 w 4476902"/>
                <a:gd name="connsiteY37" fmla="*/ 1038758 h 1089965"/>
                <a:gd name="connsiteX38" fmla="*/ 2889504 w 4476902"/>
                <a:gd name="connsiteY38" fmla="*/ 1038758 h 1089965"/>
                <a:gd name="connsiteX39" fmla="*/ 2593238 w 4476902"/>
                <a:gd name="connsiteY39" fmla="*/ 1031443 h 1089965"/>
                <a:gd name="connsiteX40" fmla="*/ 2377440 w 4476902"/>
                <a:gd name="connsiteY40" fmla="*/ 1024128 h 1089965"/>
                <a:gd name="connsiteX41" fmla="*/ 2132380 w 4476902"/>
                <a:gd name="connsiteY41" fmla="*/ 1005840 h 1089965"/>
                <a:gd name="connsiteX42" fmla="*/ 1975104 w 4476902"/>
                <a:gd name="connsiteY42" fmla="*/ 991209 h 1089965"/>
                <a:gd name="connsiteX43" fmla="*/ 1814169 w 4476902"/>
                <a:gd name="connsiteY43" fmla="*/ 972921 h 1089965"/>
                <a:gd name="connsiteX44" fmla="*/ 1642262 w 4476902"/>
                <a:gd name="connsiteY44" fmla="*/ 947318 h 1089965"/>
                <a:gd name="connsiteX45" fmla="*/ 1495958 w 4476902"/>
                <a:gd name="connsiteY45" fmla="*/ 921715 h 1089965"/>
                <a:gd name="connsiteX46" fmla="*/ 1320393 w 4476902"/>
                <a:gd name="connsiteY46" fmla="*/ 877824 h 1089965"/>
                <a:gd name="connsiteX47" fmla="*/ 1148486 w 4476902"/>
                <a:gd name="connsiteY47" fmla="*/ 826617 h 1089965"/>
                <a:gd name="connsiteX48" fmla="*/ 1016812 w 4476902"/>
                <a:gd name="connsiteY48" fmla="*/ 775411 h 1089965"/>
                <a:gd name="connsiteX49" fmla="*/ 870508 w 4476902"/>
                <a:gd name="connsiteY49" fmla="*/ 709574 h 1089965"/>
                <a:gd name="connsiteX50" fmla="*/ 727862 w 4476902"/>
                <a:gd name="connsiteY50" fmla="*/ 632765 h 1089965"/>
                <a:gd name="connsiteX51" fmla="*/ 607161 w 4476902"/>
                <a:gd name="connsiteY51" fmla="*/ 555955 h 1089965"/>
                <a:gd name="connsiteX52" fmla="*/ 475488 w 4476902"/>
                <a:gd name="connsiteY52" fmla="*/ 468173 h 1089965"/>
                <a:gd name="connsiteX53" fmla="*/ 307238 w 4476902"/>
                <a:gd name="connsiteY53" fmla="*/ 336499 h 1089965"/>
                <a:gd name="connsiteX54" fmla="*/ 179222 w 4476902"/>
                <a:gd name="connsiteY54" fmla="*/ 223113 h 1089965"/>
                <a:gd name="connsiteX55" fmla="*/ 84124 w 4476902"/>
                <a:gd name="connsiteY55" fmla="*/ 128016 h 1089965"/>
                <a:gd name="connsiteX56" fmla="*/ 21945 w 4476902"/>
                <a:gd name="connsiteY56" fmla="*/ 69494 h 1089965"/>
                <a:gd name="connsiteX57" fmla="*/ 3657 w 4476902"/>
                <a:gd name="connsiteY57" fmla="*/ 40233 h 1089965"/>
                <a:gd name="connsiteX58" fmla="*/ 0 w 4476902"/>
                <a:gd name="connsiteY58" fmla="*/ 14630 h 1089965"/>
                <a:gd name="connsiteX59" fmla="*/ 3657 w 4476902"/>
                <a:gd name="connsiteY59" fmla="*/ 0 h 1089965"/>
                <a:gd name="connsiteX60" fmla="*/ 21945 w 4476902"/>
                <a:gd name="connsiteY60" fmla="*/ 0 h 1089965"/>
                <a:gd name="connsiteX61" fmla="*/ 51206 w 4476902"/>
                <a:gd name="connsiteY61" fmla="*/ 7315 h 1089965"/>
                <a:gd name="connsiteX62" fmla="*/ 98755 w 4476902"/>
                <a:gd name="connsiteY62" fmla="*/ 40233 h 1089965"/>
                <a:gd name="connsiteX63" fmla="*/ 248716 w 4476902"/>
                <a:gd name="connsiteY63" fmla="*/ 157277 h 1089965"/>
                <a:gd name="connsiteX64" fmla="*/ 354787 w 4476902"/>
                <a:gd name="connsiteY64" fmla="*/ 230429 h 1089965"/>
                <a:gd name="connsiteX65" fmla="*/ 490118 w 4476902"/>
                <a:gd name="connsiteY65" fmla="*/ 310896 h 1089965"/>
                <a:gd name="connsiteX66" fmla="*/ 618134 w 4476902"/>
                <a:gd name="connsiteY66" fmla="*/ 380390 h 1089965"/>
                <a:gd name="connsiteX67" fmla="*/ 771753 w 4476902"/>
                <a:gd name="connsiteY67" fmla="*/ 453542 h 1089965"/>
                <a:gd name="connsiteX68" fmla="*/ 947318 w 4476902"/>
                <a:gd name="connsiteY68" fmla="*/ 526694 h 1089965"/>
                <a:gd name="connsiteX69" fmla="*/ 1170432 w 4476902"/>
                <a:gd name="connsiteY69" fmla="*/ 603504 h 1089965"/>
                <a:gd name="connsiteX70" fmla="*/ 1430121 w 4476902"/>
                <a:gd name="connsiteY70" fmla="*/ 676656 h 1089965"/>
                <a:gd name="connsiteX71" fmla="*/ 1682496 w 4476902"/>
                <a:gd name="connsiteY71" fmla="*/ 727862 h 1089965"/>
                <a:gd name="connsiteX72" fmla="*/ 1839772 w 4476902"/>
                <a:gd name="connsiteY72" fmla="*/ 753465 h 1089965"/>
                <a:gd name="connsiteX73" fmla="*/ 2004364 w 4476902"/>
                <a:gd name="connsiteY73" fmla="*/ 775411 h 1089965"/>
                <a:gd name="connsiteX74" fmla="*/ 2351836 w 4476902"/>
                <a:gd name="connsiteY74" fmla="*/ 786384 h 1089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476902" h="1089965">
                  <a:moveTo>
                    <a:pt x="2351836" y="786384"/>
                  </a:moveTo>
                  <a:lnTo>
                    <a:pt x="2505456" y="793699"/>
                  </a:lnTo>
                  <a:lnTo>
                    <a:pt x="2640787" y="793699"/>
                  </a:lnTo>
                  <a:lnTo>
                    <a:pt x="3105302" y="793699"/>
                  </a:lnTo>
                  <a:lnTo>
                    <a:pt x="3427171" y="793699"/>
                  </a:lnTo>
                  <a:lnTo>
                    <a:pt x="3690518" y="793699"/>
                  </a:lnTo>
                  <a:lnTo>
                    <a:pt x="3997756" y="793699"/>
                  </a:lnTo>
                  <a:lnTo>
                    <a:pt x="4158691" y="790041"/>
                  </a:lnTo>
                  <a:lnTo>
                    <a:pt x="4220870" y="782726"/>
                  </a:lnTo>
                  <a:lnTo>
                    <a:pt x="4257446" y="771753"/>
                  </a:lnTo>
                  <a:lnTo>
                    <a:pt x="4275734" y="760781"/>
                  </a:lnTo>
                  <a:lnTo>
                    <a:pt x="4308652" y="727862"/>
                  </a:lnTo>
                  <a:lnTo>
                    <a:pt x="4337913" y="683971"/>
                  </a:lnTo>
                  <a:lnTo>
                    <a:pt x="4363516" y="643737"/>
                  </a:lnTo>
                  <a:lnTo>
                    <a:pt x="4385462" y="599846"/>
                  </a:lnTo>
                  <a:lnTo>
                    <a:pt x="4403750" y="570585"/>
                  </a:lnTo>
                  <a:lnTo>
                    <a:pt x="4429353" y="548640"/>
                  </a:lnTo>
                  <a:lnTo>
                    <a:pt x="4447641" y="544982"/>
                  </a:lnTo>
                  <a:lnTo>
                    <a:pt x="4458614" y="548640"/>
                  </a:lnTo>
                  <a:lnTo>
                    <a:pt x="4469587" y="559613"/>
                  </a:lnTo>
                  <a:lnTo>
                    <a:pt x="4473244" y="570585"/>
                  </a:lnTo>
                  <a:lnTo>
                    <a:pt x="4476902" y="592531"/>
                  </a:lnTo>
                  <a:lnTo>
                    <a:pt x="4476902" y="629107"/>
                  </a:lnTo>
                  <a:lnTo>
                    <a:pt x="4469587" y="691286"/>
                  </a:lnTo>
                  <a:lnTo>
                    <a:pt x="4440326" y="768096"/>
                  </a:lnTo>
                  <a:lnTo>
                    <a:pt x="4370832" y="925373"/>
                  </a:lnTo>
                  <a:lnTo>
                    <a:pt x="4334256" y="1009497"/>
                  </a:lnTo>
                  <a:lnTo>
                    <a:pt x="4315968" y="1057046"/>
                  </a:lnTo>
                  <a:lnTo>
                    <a:pt x="4297680" y="1078992"/>
                  </a:lnTo>
                  <a:lnTo>
                    <a:pt x="4275734" y="1086307"/>
                  </a:lnTo>
                  <a:lnTo>
                    <a:pt x="4246473" y="1089965"/>
                  </a:lnTo>
                  <a:lnTo>
                    <a:pt x="4224528" y="1086307"/>
                  </a:lnTo>
                  <a:lnTo>
                    <a:pt x="4191609" y="1075334"/>
                  </a:lnTo>
                  <a:lnTo>
                    <a:pt x="4140403" y="1057046"/>
                  </a:lnTo>
                  <a:lnTo>
                    <a:pt x="4085539" y="1042416"/>
                  </a:lnTo>
                  <a:lnTo>
                    <a:pt x="4023360" y="1038758"/>
                  </a:lnTo>
                  <a:lnTo>
                    <a:pt x="3825849" y="1038758"/>
                  </a:lnTo>
                  <a:lnTo>
                    <a:pt x="3332073" y="1038758"/>
                  </a:lnTo>
                  <a:lnTo>
                    <a:pt x="2889504" y="1038758"/>
                  </a:lnTo>
                  <a:lnTo>
                    <a:pt x="2593238" y="1031443"/>
                  </a:lnTo>
                  <a:lnTo>
                    <a:pt x="2377440" y="1024128"/>
                  </a:lnTo>
                  <a:lnTo>
                    <a:pt x="2132380" y="1005840"/>
                  </a:lnTo>
                  <a:lnTo>
                    <a:pt x="1975104" y="991209"/>
                  </a:lnTo>
                  <a:lnTo>
                    <a:pt x="1814169" y="972921"/>
                  </a:lnTo>
                  <a:lnTo>
                    <a:pt x="1642262" y="947318"/>
                  </a:lnTo>
                  <a:lnTo>
                    <a:pt x="1495958" y="921715"/>
                  </a:lnTo>
                  <a:lnTo>
                    <a:pt x="1320393" y="877824"/>
                  </a:lnTo>
                  <a:lnTo>
                    <a:pt x="1148486" y="826617"/>
                  </a:lnTo>
                  <a:lnTo>
                    <a:pt x="1016812" y="775411"/>
                  </a:lnTo>
                  <a:lnTo>
                    <a:pt x="870508" y="709574"/>
                  </a:lnTo>
                  <a:lnTo>
                    <a:pt x="727862" y="632765"/>
                  </a:lnTo>
                  <a:lnTo>
                    <a:pt x="607161" y="555955"/>
                  </a:lnTo>
                  <a:lnTo>
                    <a:pt x="475488" y="468173"/>
                  </a:lnTo>
                  <a:lnTo>
                    <a:pt x="307238" y="336499"/>
                  </a:lnTo>
                  <a:lnTo>
                    <a:pt x="179222" y="223113"/>
                  </a:lnTo>
                  <a:lnTo>
                    <a:pt x="84124" y="128016"/>
                  </a:lnTo>
                  <a:lnTo>
                    <a:pt x="21945" y="69494"/>
                  </a:lnTo>
                  <a:lnTo>
                    <a:pt x="3657" y="40233"/>
                  </a:lnTo>
                  <a:lnTo>
                    <a:pt x="0" y="14630"/>
                  </a:lnTo>
                  <a:lnTo>
                    <a:pt x="3657" y="0"/>
                  </a:lnTo>
                  <a:lnTo>
                    <a:pt x="21945" y="0"/>
                  </a:lnTo>
                  <a:lnTo>
                    <a:pt x="51206" y="7315"/>
                  </a:lnTo>
                  <a:lnTo>
                    <a:pt x="98755" y="40233"/>
                  </a:lnTo>
                  <a:lnTo>
                    <a:pt x="248716" y="157277"/>
                  </a:lnTo>
                  <a:lnTo>
                    <a:pt x="354787" y="230429"/>
                  </a:lnTo>
                  <a:lnTo>
                    <a:pt x="490118" y="310896"/>
                  </a:lnTo>
                  <a:lnTo>
                    <a:pt x="618134" y="380390"/>
                  </a:lnTo>
                  <a:lnTo>
                    <a:pt x="771753" y="453542"/>
                  </a:lnTo>
                  <a:lnTo>
                    <a:pt x="947318" y="526694"/>
                  </a:lnTo>
                  <a:lnTo>
                    <a:pt x="1170432" y="603504"/>
                  </a:lnTo>
                  <a:lnTo>
                    <a:pt x="1430121" y="676656"/>
                  </a:lnTo>
                  <a:lnTo>
                    <a:pt x="1682496" y="727862"/>
                  </a:lnTo>
                  <a:lnTo>
                    <a:pt x="1839772" y="753465"/>
                  </a:lnTo>
                  <a:lnTo>
                    <a:pt x="2004364" y="775411"/>
                  </a:lnTo>
                  <a:lnTo>
                    <a:pt x="2351836" y="78638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39">
              <a:extLst>
                <a:ext uri="{FF2B5EF4-FFF2-40B4-BE49-F238E27FC236}">
                  <a16:creationId xmlns:a16="http://schemas.microsoft.com/office/drawing/2014/main" id="{681A67E6-13B1-42A9-9AE7-7867313C7309}"/>
                </a:ext>
              </a:extLst>
            </p:cNvPr>
            <p:cNvSpPr/>
            <p:nvPr/>
          </p:nvSpPr>
          <p:spPr>
            <a:xfrm rot="16200000">
              <a:off x="4291014" y="3463926"/>
              <a:ext cx="4602163" cy="608012"/>
            </a:xfrm>
            <a:custGeom>
              <a:avLst/>
              <a:gdLst>
                <a:gd name="connsiteX0" fmla="*/ 2500604 w 4601858"/>
                <a:gd name="connsiteY0" fmla="*/ 212738 h 608356"/>
                <a:gd name="connsiteX1" fmla="*/ 2941009 w 4601858"/>
                <a:gd name="connsiteY1" fmla="*/ 223934 h 608356"/>
                <a:gd name="connsiteX2" fmla="*/ 3317966 w 4601858"/>
                <a:gd name="connsiteY2" fmla="*/ 227667 h 608356"/>
                <a:gd name="connsiteX3" fmla="*/ 3750907 w 4601858"/>
                <a:gd name="connsiteY3" fmla="*/ 223934 h 608356"/>
                <a:gd name="connsiteX4" fmla="*/ 4176382 w 4601858"/>
                <a:gd name="connsiteY4" fmla="*/ 227667 h 608356"/>
                <a:gd name="connsiteX5" fmla="*/ 4336869 w 4601858"/>
                <a:gd name="connsiteY5" fmla="*/ 220202 h 608356"/>
                <a:gd name="connsiteX6" fmla="*/ 4366727 w 4601858"/>
                <a:gd name="connsiteY6" fmla="*/ 209005 h 608356"/>
                <a:gd name="connsiteX7" fmla="*/ 4396585 w 4601858"/>
                <a:gd name="connsiteY7" fmla="*/ 190344 h 608356"/>
                <a:gd name="connsiteX8" fmla="*/ 4430175 w 4601858"/>
                <a:gd name="connsiteY8" fmla="*/ 160486 h 608356"/>
                <a:gd name="connsiteX9" fmla="*/ 4460033 w 4601858"/>
                <a:gd name="connsiteY9" fmla="*/ 126896 h 608356"/>
                <a:gd name="connsiteX10" fmla="*/ 4489891 w 4601858"/>
                <a:gd name="connsiteY10" fmla="*/ 89574 h 608356"/>
                <a:gd name="connsiteX11" fmla="*/ 4508552 w 4601858"/>
                <a:gd name="connsiteY11" fmla="*/ 59716 h 608356"/>
                <a:gd name="connsiteX12" fmla="*/ 4534678 w 4601858"/>
                <a:gd name="connsiteY12" fmla="*/ 26125 h 608356"/>
                <a:gd name="connsiteX13" fmla="*/ 4560804 w 4601858"/>
                <a:gd name="connsiteY13" fmla="*/ 0 h 608356"/>
                <a:gd name="connsiteX14" fmla="*/ 4586929 w 4601858"/>
                <a:gd name="connsiteY14" fmla="*/ 0 h 608356"/>
                <a:gd name="connsiteX15" fmla="*/ 4594394 w 4601858"/>
                <a:gd name="connsiteY15" fmla="*/ 7464 h 608356"/>
                <a:gd name="connsiteX16" fmla="*/ 4601858 w 4601858"/>
                <a:gd name="connsiteY16" fmla="*/ 22393 h 608356"/>
                <a:gd name="connsiteX17" fmla="*/ 4598126 w 4601858"/>
                <a:gd name="connsiteY17" fmla="*/ 74645 h 608356"/>
                <a:gd name="connsiteX18" fmla="*/ 4575733 w 4601858"/>
                <a:gd name="connsiteY18" fmla="*/ 197809 h 608356"/>
                <a:gd name="connsiteX19" fmla="*/ 4553339 w 4601858"/>
                <a:gd name="connsiteY19" fmla="*/ 332169 h 608356"/>
                <a:gd name="connsiteX20" fmla="*/ 4530946 w 4601858"/>
                <a:gd name="connsiteY20" fmla="*/ 436672 h 608356"/>
                <a:gd name="connsiteX21" fmla="*/ 4519749 w 4601858"/>
                <a:gd name="connsiteY21" fmla="*/ 485191 h 608356"/>
                <a:gd name="connsiteX22" fmla="*/ 4501088 w 4601858"/>
                <a:gd name="connsiteY22" fmla="*/ 522514 h 608356"/>
                <a:gd name="connsiteX23" fmla="*/ 4463765 w 4601858"/>
                <a:gd name="connsiteY23" fmla="*/ 567301 h 608356"/>
                <a:gd name="connsiteX24" fmla="*/ 4415246 w 4601858"/>
                <a:gd name="connsiteY24" fmla="*/ 600891 h 608356"/>
                <a:gd name="connsiteX25" fmla="*/ 4392853 w 4601858"/>
                <a:gd name="connsiteY25" fmla="*/ 608356 h 608356"/>
                <a:gd name="connsiteX26" fmla="*/ 4366727 w 4601858"/>
                <a:gd name="connsiteY26" fmla="*/ 600891 h 608356"/>
                <a:gd name="connsiteX27" fmla="*/ 4325672 w 4601858"/>
                <a:gd name="connsiteY27" fmla="*/ 574765 h 608356"/>
                <a:gd name="connsiteX28" fmla="*/ 4303279 w 4601858"/>
                <a:gd name="connsiteY28" fmla="*/ 552372 h 608356"/>
                <a:gd name="connsiteX29" fmla="*/ 4284618 w 4601858"/>
                <a:gd name="connsiteY29" fmla="*/ 537443 h 608356"/>
                <a:gd name="connsiteX30" fmla="*/ 4232366 w 4601858"/>
                <a:gd name="connsiteY30" fmla="*/ 507585 h 608356"/>
                <a:gd name="connsiteX31" fmla="*/ 4187579 w 4601858"/>
                <a:gd name="connsiteY31" fmla="*/ 488924 h 608356"/>
                <a:gd name="connsiteX32" fmla="*/ 4165186 w 4601858"/>
                <a:gd name="connsiteY32" fmla="*/ 481459 h 608356"/>
                <a:gd name="connsiteX33" fmla="*/ 4127863 w 4601858"/>
                <a:gd name="connsiteY33" fmla="*/ 473995 h 608356"/>
                <a:gd name="connsiteX34" fmla="*/ 4038289 w 4601858"/>
                <a:gd name="connsiteY34" fmla="*/ 470263 h 608356"/>
                <a:gd name="connsiteX35" fmla="*/ 3862874 w 4601858"/>
                <a:gd name="connsiteY35" fmla="*/ 473995 h 608356"/>
                <a:gd name="connsiteX36" fmla="*/ 3553098 w 4601858"/>
                <a:gd name="connsiteY36" fmla="*/ 473995 h 608356"/>
                <a:gd name="connsiteX37" fmla="*/ 3079102 w 4601858"/>
                <a:gd name="connsiteY37" fmla="*/ 470263 h 608356"/>
                <a:gd name="connsiteX38" fmla="*/ 2862632 w 4601858"/>
                <a:gd name="connsiteY38" fmla="*/ 470263 h 608356"/>
                <a:gd name="connsiteX39" fmla="*/ 2500604 w 4601858"/>
                <a:gd name="connsiteY39" fmla="*/ 470263 h 608356"/>
                <a:gd name="connsiteX40" fmla="*/ 2153506 w 4601858"/>
                <a:gd name="connsiteY40" fmla="*/ 459066 h 608356"/>
                <a:gd name="connsiteX41" fmla="*/ 1918374 w 4601858"/>
                <a:gd name="connsiteY41" fmla="*/ 451601 h 608356"/>
                <a:gd name="connsiteX42" fmla="*/ 1533953 w 4601858"/>
                <a:gd name="connsiteY42" fmla="*/ 447869 h 608356"/>
                <a:gd name="connsiteX43" fmla="*/ 1306286 w 4601858"/>
                <a:gd name="connsiteY43" fmla="*/ 451601 h 608356"/>
                <a:gd name="connsiteX44" fmla="*/ 1074887 w 4601858"/>
                <a:gd name="connsiteY44" fmla="*/ 451601 h 608356"/>
                <a:gd name="connsiteX45" fmla="*/ 832291 w 4601858"/>
                <a:gd name="connsiteY45" fmla="*/ 459066 h 608356"/>
                <a:gd name="connsiteX46" fmla="*/ 627018 w 4601858"/>
                <a:gd name="connsiteY46" fmla="*/ 466530 h 608356"/>
                <a:gd name="connsiteX47" fmla="*/ 518782 w 4601858"/>
                <a:gd name="connsiteY47" fmla="*/ 470263 h 608356"/>
                <a:gd name="connsiteX48" fmla="*/ 403083 w 4601858"/>
                <a:gd name="connsiteY48" fmla="*/ 470263 h 608356"/>
                <a:gd name="connsiteX49" fmla="*/ 313509 w 4601858"/>
                <a:gd name="connsiteY49" fmla="*/ 466530 h 608356"/>
                <a:gd name="connsiteX50" fmla="*/ 212738 w 4601858"/>
                <a:gd name="connsiteY50" fmla="*/ 451601 h 608356"/>
                <a:gd name="connsiteX51" fmla="*/ 134361 w 4601858"/>
                <a:gd name="connsiteY51" fmla="*/ 425476 h 608356"/>
                <a:gd name="connsiteX52" fmla="*/ 78378 w 4601858"/>
                <a:gd name="connsiteY52" fmla="*/ 399350 h 608356"/>
                <a:gd name="connsiteX53" fmla="*/ 41055 w 4601858"/>
                <a:gd name="connsiteY53" fmla="*/ 365760 h 608356"/>
                <a:gd name="connsiteX54" fmla="*/ 14929 w 4601858"/>
                <a:gd name="connsiteY54" fmla="*/ 332169 h 608356"/>
                <a:gd name="connsiteX55" fmla="*/ 0 w 4601858"/>
                <a:gd name="connsiteY55" fmla="*/ 302311 h 608356"/>
                <a:gd name="connsiteX56" fmla="*/ 3733 w 4601858"/>
                <a:gd name="connsiteY56" fmla="*/ 283650 h 608356"/>
                <a:gd name="connsiteX57" fmla="*/ 22394 w 4601858"/>
                <a:gd name="connsiteY57" fmla="*/ 264989 h 608356"/>
                <a:gd name="connsiteX58" fmla="*/ 67181 w 4601858"/>
                <a:gd name="connsiteY58" fmla="*/ 242596 h 608356"/>
                <a:gd name="connsiteX59" fmla="*/ 138093 w 4601858"/>
                <a:gd name="connsiteY59" fmla="*/ 220202 h 608356"/>
                <a:gd name="connsiteX60" fmla="*/ 238864 w 4601858"/>
                <a:gd name="connsiteY60" fmla="*/ 197809 h 608356"/>
                <a:gd name="connsiteX61" fmla="*/ 350831 w 4601858"/>
                <a:gd name="connsiteY61" fmla="*/ 182880 h 608356"/>
                <a:gd name="connsiteX62" fmla="*/ 459067 w 4601858"/>
                <a:gd name="connsiteY62" fmla="*/ 182880 h 608356"/>
                <a:gd name="connsiteX63" fmla="*/ 612089 w 4601858"/>
                <a:gd name="connsiteY63" fmla="*/ 190344 h 608356"/>
                <a:gd name="connsiteX64" fmla="*/ 921865 w 4601858"/>
                <a:gd name="connsiteY64" fmla="*/ 205273 h 608356"/>
                <a:gd name="connsiteX65" fmla="*/ 1276428 w 4601858"/>
                <a:gd name="connsiteY65" fmla="*/ 205273 h 608356"/>
                <a:gd name="connsiteX66" fmla="*/ 1694440 w 4601858"/>
                <a:gd name="connsiteY66" fmla="*/ 205273 h 608356"/>
                <a:gd name="connsiteX67" fmla="*/ 2071396 w 4601858"/>
                <a:gd name="connsiteY67" fmla="*/ 209005 h 608356"/>
                <a:gd name="connsiteX68" fmla="*/ 2500604 w 4601858"/>
                <a:gd name="connsiteY68" fmla="*/ 212738 h 60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601858" h="608356">
                  <a:moveTo>
                    <a:pt x="2500604" y="212738"/>
                  </a:moveTo>
                  <a:lnTo>
                    <a:pt x="2941009" y="223934"/>
                  </a:lnTo>
                  <a:lnTo>
                    <a:pt x="3317966" y="227667"/>
                  </a:lnTo>
                  <a:lnTo>
                    <a:pt x="3750907" y="223934"/>
                  </a:lnTo>
                  <a:lnTo>
                    <a:pt x="4176382" y="227667"/>
                  </a:lnTo>
                  <a:lnTo>
                    <a:pt x="4336869" y="220202"/>
                  </a:lnTo>
                  <a:lnTo>
                    <a:pt x="4366727" y="209005"/>
                  </a:lnTo>
                  <a:lnTo>
                    <a:pt x="4396585" y="190344"/>
                  </a:lnTo>
                  <a:lnTo>
                    <a:pt x="4430175" y="160486"/>
                  </a:lnTo>
                  <a:lnTo>
                    <a:pt x="4460033" y="126896"/>
                  </a:lnTo>
                  <a:lnTo>
                    <a:pt x="4489891" y="89574"/>
                  </a:lnTo>
                  <a:lnTo>
                    <a:pt x="4508552" y="59716"/>
                  </a:lnTo>
                  <a:lnTo>
                    <a:pt x="4534678" y="26125"/>
                  </a:lnTo>
                  <a:lnTo>
                    <a:pt x="4560804" y="0"/>
                  </a:lnTo>
                  <a:lnTo>
                    <a:pt x="4586929" y="0"/>
                  </a:lnTo>
                  <a:lnTo>
                    <a:pt x="4594394" y="7464"/>
                  </a:lnTo>
                  <a:lnTo>
                    <a:pt x="4601858" y="22393"/>
                  </a:lnTo>
                  <a:lnTo>
                    <a:pt x="4598126" y="74645"/>
                  </a:lnTo>
                  <a:lnTo>
                    <a:pt x="4575733" y="197809"/>
                  </a:lnTo>
                  <a:lnTo>
                    <a:pt x="4553339" y="332169"/>
                  </a:lnTo>
                  <a:lnTo>
                    <a:pt x="4530946" y="436672"/>
                  </a:lnTo>
                  <a:lnTo>
                    <a:pt x="4519749" y="485191"/>
                  </a:lnTo>
                  <a:lnTo>
                    <a:pt x="4501088" y="522514"/>
                  </a:lnTo>
                  <a:lnTo>
                    <a:pt x="4463765" y="567301"/>
                  </a:lnTo>
                  <a:lnTo>
                    <a:pt x="4415246" y="600891"/>
                  </a:lnTo>
                  <a:lnTo>
                    <a:pt x="4392853" y="608356"/>
                  </a:lnTo>
                  <a:lnTo>
                    <a:pt x="4366727" y="600891"/>
                  </a:lnTo>
                  <a:lnTo>
                    <a:pt x="4325672" y="574765"/>
                  </a:lnTo>
                  <a:lnTo>
                    <a:pt x="4303279" y="552372"/>
                  </a:lnTo>
                  <a:lnTo>
                    <a:pt x="4284618" y="537443"/>
                  </a:lnTo>
                  <a:lnTo>
                    <a:pt x="4232366" y="507585"/>
                  </a:lnTo>
                  <a:lnTo>
                    <a:pt x="4187579" y="488924"/>
                  </a:lnTo>
                  <a:lnTo>
                    <a:pt x="4165186" y="481459"/>
                  </a:lnTo>
                  <a:lnTo>
                    <a:pt x="4127863" y="473995"/>
                  </a:lnTo>
                  <a:lnTo>
                    <a:pt x="4038289" y="470263"/>
                  </a:lnTo>
                  <a:lnTo>
                    <a:pt x="3862874" y="473995"/>
                  </a:lnTo>
                  <a:lnTo>
                    <a:pt x="3553098" y="473995"/>
                  </a:lnTo>
                  <a:lnTo>
                    <a:pt x="3079102" y="470263"/>
                  </a:lnTo>
                  <a:lnTo>
                    <a:pt x="2862632" y="470263"/>
                  </a:lnTo>
                  <a:lnTo>
                    <a:pt x="2500604" y="470263"/>
                  </a:lnTo>
                  <a:lnTo>
                    <a:pt x="2153506" y="459066"/>
                  </a:lnTo>
                  <a:lnTo>
                    <a:pt x="1918374" y="451601"/>
                  </a:lnTo>
                  <a:lnTo>
                    <a:pt x="1533953" y="447869"/>
                  </a:lnTo>
                  <a:lnTo>
                    <a:pt x="1306286" y="451601"/>
                  </a:lnTo>
                  <a:lnTo>
                    <a:pt x="1074887" y="451601"/>
                  </a:lnTo>
                  <a:lnTo>
                    <a:pt x="832291" y="459066"/>
                  </a:lnTo>
                  <a:lnTo>
                    <a:pt x="627018" y="466530"/>
                  </a:lnTo>
                  <a:lnTo>
                    <a:pt x="518782" y="470263"/>
                  </a:lnTo>
                  <a:lnTo>
                    <a:pt x="403083" y="470263"/>
                  </a:lnTo>
                  <a:lnTo>
                    <a:pt x="313509" y="466530"/>
                  </a:lnTo>
                  <a:lnTo>
                    <a:pt x="212738" y="451601"/>
                  </a:lnTo>
                  <a:lnTo>
                    <a:pt x="134361" y="425476"/>
                  </a:lnTo>
                  <a:lnTo>
                    <a:pt x="78378" y="399350"/>
                  </a:lnTo>
                  <a:lnTo>
                    <a:pt x="41055" y="365760"/>
                  </a:lnTo>
                  <a:lnTo>
                    <a:pt x="14929" y="332169"/>
                  </a:lnTo>
                  <a:lnTo>
                    <a:pt x="0" y="302311"/>
                  </a:lnTo>
                  <a:lnTo>
                    <a:pt x="3733" y="283650"/>
                  </a:lnTo>
                  <a:lnTo>
                    <a:pt x="22394" y="264989"/>
                  </a:lnTo>
                  <a:lnTo>
                    <a:pt x="67181" y="242596"/>
                  </a:lnTo>
                  <a:lnTo>
                    <a:pt x="138093" y="220202"/>
                  </a:lnTo>
                  <a:lnTo>
                    <a:pt x="238864" y="197809"/>
                  </a:lnTo>
                  <a:lnTo>
                    <a:pt x="350831" y="182880"/>
                  </a:lnTo>
                  <a:lnTo>
                    <a:pt x="459067" y="182880"/>
                  </a:lnTo>
                  <a:lnTo>
                    <a:pt x="612089" y="190344"/>
                  </a:lnTo>
                  <a:lnTo>
                    <a:pt x="921865" y="205273"/>
                  </a:lnTo>
                  <a:lnTo>
                    <a:pt x="1276428" y="205273"/>
                  </a:lnTo>
                  <a:lnTo>
                    <a:pt x="1694440" y="205273"/>
                  </a:lnTo>
                  <a:lnTo>
                    <a:pt x="2071396" y="209005"/>
                  </a:lnTo>
                  <a:lnTo>
                    <a:pt x="2500604" y="21273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38">
              <a:extLst>
                <a:ext uri="{FF2B5EF4-FFF2-40B4-BE49-F238E27FC236}">
                  <a16:creationId xmlns:a16="http://schemas.microsoft.com/office/drawing/2014/main" id="{AEABD7AA-2978-4198-8A7D-3E89B556B36F}"/>
                </a:ext>
              </a:extLst>
            </p:cNvPr>
            <p:cNvSpPr/>
            <p:nvPr/>
          </p:nvSpPr>
          <p:spPr>
            <a:xfrm rot="16200000">
              <a:off x="4687892" y="2079625"/>
              <a:ext cx="392112" cy="1277938"/>
            </a:xfrm>
            <a:custGeom>
              <a:avLst/>
              <a:gdLst>
                <a:gd name="connsiteX0" fmla="*/ 128587 w 392906"/>
                <a:gd name="connsiteY0" fmla="*/ 792956 h 1278731"/>
                <a:gd name="connsiteX1" fmla="*/ 100012 w 392906"/>
                <a:gd name="connsiteY1" fmla="*/ 704850 h 1278731"/>
                <a:gd name="connsiteX2" fmla="*/ 71437 w 392906"/>
                <a:gd name="connsiteY2" fmla="*/ 614362 h 1278731"/>
                <a:gd name="connsiteX3" fmla="*/ 42862 w 392906"/>
                <a:gd name="connsiteY3" fmla="*/ 535781 h 1278731"/>
                <a:gd name="connsiteX4" fmla="*/ 19050 w 392906"/>
                <a:gd name="connsiteY4" fmla="*/ 481012 h 1278731"/>
                <a:gd name="connsiteX5" fmla="*/ 7143 w 392906"/>
                <a:gd name="connsiteY5" fmla="*/ 454819 h 1278731"/>
                <a:gd name="connsiteX6" fmla="*/ 0 w 392906"/>
                <a:gd name="connsiteY6" fmla="*/ 428625 h 1278731"/>
                <a:gd name="connsiteX7" fmla="*/ 4762 w 392906"/>
                <a:gd name="connsiteY7" fmla="*/ 392906 h 1278731"/>
                <a:gd name="connsiteX8" fmla="*/ 14287 w 392906"/>
                <a:gd name="connsiteY8" fmla="*/ 354806 h 1278731"/>
                <a:gd name="connsiteX9" fmla="*/ 28575 w 392906"/>
                <a:gd name="connsiteY9" fmla="*/ 326231 h 1278731"/>
                <a:gd name="connsiteX10" fmla="*/ 47625 w 392906"/>
                <a:gd name="connsiteY10" fmla="*/ 292894 h 1278731"/>
                <a:gd name="connsiteX11" fmla="*/ 80962 w 392906"/>
                <a:gd name="connsiteY11" fmla="*/ 240506 h 1278731"/>
                <a:gd name="connsiteX12" fmla="*/ 114300 w 392906"/>
                <a:gd name="connsiteY12" fmla="*/ 200025 h 1278731"/>
                <a:gd name="connsiteX13" fmla="*/ 157162 w 392906"/>
                <a:gd name="connsiteY13" fmla="*/ 157162 h 1278731"/>
                <a:gd name="connsiteX14" fmla="*/ 195262 w 392906"/>
                <a:gd name="connsiteY14" fmla="*/ 119062 h 1278731"/>
                <a:gd name="connsiteX15" fmla="*/ 247650 w 392906"/>
                <a:gd name="connsiteY15" fmla="*/ 76200 h 1278731"/>
                <a:gd name="connsiteX16" fmla="*/ 309562 w 392906"/>
                <a:gd name="connsiteY16" fmla="*/ 33337 h 1278731"/>
                <a:gd name="connsiteX17" fmla="*/ 345281 w 392906"/>
                <a:gd name="connsiteY17" fmla="*/ 9525 h 1278731"/>
                <a:gd name="connsiteX18" fmla="*/ 369093 w 392906"/>
                <a:gd name="connsiteY18" fmla="*/ 0 h 1278731"/>
                <a:gd name="connsiteX19" fmla="*/ 381000 w 392906"/>
                <a:gd name="connsiteY19" fmla="*/ 0 h 1278731"/>
                <a:gd name="connsiteX20" fmla="*/ 390525 w 392906"/>
                <a:gd name="connsiteY20" fmla="*/ 2381 h 1278731"/>
                <a:gd name="connsiteX21" fmla="*/ 392906 w 392906"/>
                <a:gd name="connsiteY21" fmla="*/ 14287 h 1278731"/>
                <a:gd name="connsiteX22" fmla="*/ 383381 w 392906"/>
                <a:gd name="connsiteY22" fmla="*/ 40481 h 1278731"/>
                <a:gd name="connsiteX23" fmla="*/ 350043 w 392906"/>
                <a:gd name="connsiteY23" fmla="*/ 102394 h 1278731"/>
                <a:gd name="connsiteX24" fmla="*/ 319087 w 392906"/>
                <a:gd name="connsiteY24" fmla="*/ 169069 h 1278731"/>
                <a:gd name="connsiteX25" fmla="*/ 300037 w 392906"/>
                <a:gd name="connsiteY25" fmla="*/ 211931 h 1278731"/>
                <a:gd name="connsiteX26" fmla="*/ 280987 w 392906"/>
                <a:gd name="connsiteY26" fmla="*/ 266700 h 1278731"/>
                <a:gd name="connsiteX27" fmla="*/ 269081 w 392906"/>
                <a:gd name="connsiteY27" fmla="*/ 323850 h 1278731"/>
                <a:gd name="connsiteX28" fmla="*/ 264318 w 392906"/>
                <a:gd name="connsiteY28" fmla="*/ 388144 h 1278731"/>
                <a:gd name="connsiteX29" fmla="*/ 271462 w 392906"/>
                <a:gd name="connsiteY29" fmla="*/ 469106 h 1278731"/>
                <a:gd name="connsiteX30" fmla="*/ 288131 w 392906"/>
                <a:gd name="connsiteY30" fmla="*/ 645319 h 1278731"/>
                <a:gd name="connsiteX31" fmla="*/ 323850 w 392906"/>
                <a:gd name="connsiteY31" fmla="*/ 883444 h 1278731"/>
                <a:gd name="connsiteX32" fmla="*/ 376237 w 392906"/>
                <a:gd name="connsiteY32" fmla="*/ 1207294 h 1278731"/>
                <a:gd name="connsiteX33" fmla="*/ 388143 w 392906"/>
                <a:gd name="connsiteY33" fmla="*/ 1278731 h 1278731"/>
                <a:gd name="connsiteX34" fmla="*/ 252412 w 392906"/>
                <a:gd name="connsiteY34" fmla="*/ 1257300 h 1278731"/>
                <a:gd name="connsiteX35" fmla="*/ 216693 w 392906"/>
                <a:gd name="connsiteY35" fmla="*/ 1116806 h 1278731"/>
                <a:gd name="connsiteX36" fmla="*/ 183356 w 392906"/>
                <a:gd name="connsiteY36" fmla="*/ 983456 h 1278731"/>
                <a:gd name="connsiteX37" fmla="*/ 150018 w 392906"/>
                <a:gd name="connsiteY37" fmla="*/ 869156 h 1278731"/>
                <a:gd name="connsiteX38" fmla="*/ 128587 w 392906"/>
                <a:gd name="connsiteY38" fmla="*/ 792956 h 127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92906" h="1278731">
                  <a:moveTo>
                    <a:pt x="128587" y="792956"/>
                  </a:moveTo>
                  <a:lnTo>
                    <a:pt x="100012" y="704850"/>
                  </a:lnTo>
                  <a:lnTo>
                    <a:pt x="71437" y="614362"/>
                  </a:lnTo>
                  <a:lnTo>
                    <a:pt x="42862" y="535781"/>
                  </a:lnTo>
                  <a:lnTo>
                    <a:pt x="19050" y="481012"/>
                  </a:lnTo>
                  <a:lnTo>
                    <a:pt x="7143" y="454819"/>
                  </a:lnTo>
                  <a:lnTo>
                    <a:pt x="0" y="428625"/>
                  </a:lnTo>
                  <a:lnTo>
                    <a:pt x="4762" y="392906"/>
                  </a:lnTo>
                  <a:lnTo>
                    <a:pt x="14287" y="354806"/>
                  </a:lnTo>
                  <a:lnTo>
                    <a:pt x="28575" y="326231"/>
                  </a:lnTo>
                  <a:lnTo>
                    <a:pt x="47625" y="292894"/>
                  </a:lnTo>
                  <a:lnTo>
                    <a:pt x="80962" y="240506"/>
                  </a:lnTo>
                  <a:lnTo>
                    <a:pt x="114300" y="200025"/>
                  </a:lnTo>
                  <a:lnTo>
                    <a:pt x="157162" y="157162"/>
                  </a:lnTo>
                  <a:lnTo>
                    <a:pt x="195262" y="119062"/>
                  </a:lnTo>
                  <a:lnTo>
                    <a:pt x="247650" y="76200"/>
                  </a:lnTo>
                  <a:lnTo>
                    <a:pt x="309562" y="33337"/>
                  </a:lnTo>
                  <a:lnTo>
                    <a:pt x="345281" y="9525"/>
                  </a:lnTo>
                  <a:lnTo>
                    <a:pt x="369093" y="0"/>
                  </a:lnTo>
                  <a:lnTo>
                    <a:pt x="381000" y="0"/>
                  </a:lnTo>
                  <a:lnTo>
                    <a:pt x="390525" y="2381"/>
                  </a:lnTo>
                  <a:lnTo>
                    <a:pt x="392906" y="14287"/>
                  </a:lnTo>
                  <a:lnTo>
                    <a:pt x="383381" y="40481"/>
                  </a:lnTo>
                  <a:lnTo>
                    <a:pt x="350043" y="102394"/>
                  </a:lnTo>
                  <a:lnTo>
                    <a:pt x="319087" y="169069"/>
                  </a:lnTo>
                  <a:lnTo>
                    <a:pt x="300037" y="211931"/>
                  </a:lnTo>
                  <a:lnTo>
                    <a:pt x="280987" y="266700"/>
                  </a:lnTo>
                  <a:lnTo>
                    <a:pt x="269081" y="323850"/>
                  </a:lnTo>
                  <a:lnTo>
                    <a:pt x="264318" y="388144"/>
                  </a:lnTo>
                  <a:lnTo>
                    <a:pt x="271462" y="469106"/>
                  </a:lnTo>
                  <a:lnTo>
                    <a:pt x="288131" y="645319"/>
                  </a:lnTo>
                  <a:lnTo>
                    <a:pt x="323850" y="883444"/>
                  </a:lnTo>
                  <a:lnTo>
                    <a:pt x="376237" y="1207294"/>
                  </a:lnTo>
                  <a:lnTo>
                    <a:pt x="388143" y="1278731"/>
                  </a:lnTo>
                  <a:lnTo>
                    <a:pt x="252412" y="1257300"/>
                  </a:lnTo>
                  <a:lnTo>
                    <a:pt x="216693" y="1116806"/>
                  </a:lnTo>
                  <a:lnTo>
                    <a:pt x="183356" y="983456"/>
                  </a:lnTo>
                  <a:lnTo>
                    <a:pt x="150018" y="869156"/>
                  </a:lnTo>
                  <a:lnTo>
                    <a:pt x="128587" y="7929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37">
              <a:extLst>
                <a:ext uri="{FF2B5EF4-FFF2-40B4-BE49-F238E27FC236}">
                  <a16:creationId xmlns:a16="http://schemas.microsoft.com/office/drawing/2014/main" id="{824A9D20-33F5-4664-BAC6-A3E3ECBCF4C5}"/>
                </a:ext>
              </a:extLst>
            </p:cNvPr>
            <p:cNvSpPr/>
            <p:nvPr/>
          </p:nvSpPr>
          <p:spPr>
            <a:xfrm rot="16200000">
              <a:off x="4562480" y="2825751"/>
              <a:ext cx="512763" cy="1376363"/>
            </a:xfrm>
            <a:custGeom>
              <a:avLst/>
              <a:gdLst>
                <a:gd name="connsiteX0" fmla="*/ 235744 w 511969"/>
                <a:gd name="connsiteY0" fmla="*/ 1066800 h 1376362"/>
                <a:gd name="connsiteX1" fmla="*/ 269081 w 511969"/>
                <a:gd name="connsiteY1" fmla="*/ 1181100 h 1376362"/>
                <a:gd name="connsiteX2" fmla="*/ 290512 w 511969"/>
                <a:gd name="connsiteY2" fmla="*/ 1252537 h 1376362"/>
                <a:gd name="connsiteX3" fmla="*/ 330994 w 511969"/>
                <a:gd name="connsiteY3" fmla="*/ 1376362 h 1376362"/>
                <a:gd name="connsiteX4" fmla="*/ 511969 w 511969"/>
                <a:gd name="connsiteY4" fmla="*/ 1376362 h 1376362"/>
                <a:gd name="connsiteX5" fmla="*/ 473869 w 511969"/>
                <a:gd name="connsiteY5" fmla="*/ 1281112 h 1376362"/>
                <a:gd name="connsiteX6" fmla="*/ 433387 w 511969"/>
                <a:gd name="connsiteY6" fmla="*/ 1152525 h 1376362"/>
                <a:gd name="connsiteX7" fmla="*/ 397669 w 511969"/>
                <a:gd name="connsiteY7" fmla="*/ 1019175 h 1376362"/>
                <a:gd name="connsiteX8" fmla="*/ 347662 w 511969"/>
                <a:gd name="connsiteY8" fmla="*/ 831056 h 1376362"/>
                <a:gd name="connsiteX9" fmla="*/ 309562 w 511969"/>
                <a:gd name="connsiteY9" fmla="*/ 683419 h 1376362"/>
                <a:gd name="connsiteX10" fmla="*/ 285750 w 511969"/>
                <a:gd name="connsiteY10" fmla="*/ 590550 h 1376362"/>
                <a:gd name="connsiteX11" fmla="*/ 250031 w 511969"/>
                <a:gd name="connsiteY11" fmla="*/ 442912 h 1376362"/>
                <a:gd name="connsiteX12" fmla="*/ 240506 w 511969"/>
                <a:gd name="connsiteY12" fmla="*/ 385762 h 1376362"/>
                <a:gd name="connsiteX13" fmla="*/ 238125 w 511969"/>
                <a:gd name="connsiteY13" fmla="*/ 352425 h 1376362"/>
                <a:gd name="connsiteX14" fmla="*/ 238125 w 511969"/>
                <a:gd name="connsiteY14" fmla="*/ 326231 h 1376362"/>
                <a:gd name="connsiteX15" fmla="*/ 242887 w 511969"/>
                <a:gd name="connsiteY15" fmla="*/ 285750 h 1376362"/>
                <a:gd name="connsiteX16" fmla="*/ 252412 w 511969"/>
                <a:gd name="connsiteY16" fmla="*/ 245269 h 1376362"/>
                <a:gd name="connsiteX17" fmla="*/ 271462 w 511969"/>
                <a:gd name="connsiteY17" fmla="*/ 185737 h 1376362"/>
                <a:gd name="connsiteX18" fmla="*/ 297656 w 511969"/>
                <a:gd name="connsiteY18" fmla="*/ 128587 h 1376362"/>
                <a:gd name="connsiteX19" fmla="*/ 323850 w 511969"/>
                <a:gd name="connsiteY19" fmla="*/ 83344 h 1376362"/>
                <a:gd name="connsiteX20" fmla="*/ 340519 w 511969"/>
                <a:gd name="connsiteY20" fmla="*/ 54769 h 1376362"/>
                <a:gd name="connsiteX21" fmla="*/ 354806 w 511969"/>
                <a:gd name="connsiteY21" fmla="*/ 23812 h 1376362"/>
                <a:gd name="connsiteX22" fmla="*/ 354806 w 511969"/>
                <a:gd name="connsiteY22" fmla="*/ 9525 h 1376362"/>
                <a:gd name="connsiteX23" fmla="*/ 350044 w 511969"/>
                <a:gd name="connsiteY23" fmla="*/ 0 h 1376362"/>
                <a:gd name="connsiteX24" fmla="*/ 340519 w 511969"/>
                <a:gd name="connsiteY24" fmla="*/ 0 h 1376362"/>
                <a:gd name="connsiteX25" fmla="*/ 321469 w 511969"/>
                <a:gd name="connsiteY25" fmla="*/ 4762 h 1376362"/>
                <a:gd name="connsiteX26" fmla="*/ 297656 w 511969"/>
                <a:gd name="connsiteY26" fmla="*/ 16669 h 1376362"/>
                <a:gd name="connsiteX27" fmla="*/ 250031 w 511969"/>
                <a:gd name="connsiteY27" fmla="*/ 50006 h 1376362"/>
                <a:gd name="connsiteX28" fmla="*/ 188119 w 511969"/>
                <a:gd name="connsiteY28" fmla="*/ 104775 h 1376362"/>
                <a:gd name="connsiteX29" fmla="*/ 145256 w 511969"/>
                <a:gd name="connsiteY29" fmla="*/ 145256 h 1376362"/>
                <a:gd name="connsiteX30" fmla="*/ 90487 w 511969"/>
                <a:gd name="connsiteY30" fmla="*/ 202406 h 1376362"/>
                <a:gd name="connsiteX31" fmla="*/ 21431 w 511969"/>
                <a:gd name="connsiteY31" fmla="*/ 280987 h 1376362"/>
                <a:gd name="connsiteX32" fmla="*/ 2381 w 511969"/>
                <a:gd name="connsiteY32" fmla="*/ 311944 h 1376362"/>
                <a:gd name="connsiteX33" fmla="*/ 0 w 511969"/>
                <a:gd name="connsiteY33" fmla="*/ 333375 h 1376362"/>
                <a:gd name="connsiteX34" fmla="*/ 11906 w 511969"/>
                <a:gd name="connsiteY34" fmla="*/ 381000 h 1376362"/>
                <a:gd name="connsiteX35" fmla="*/ 40481 w 511969"/>
                <a:gd name="connsiteY35" fmla="*/ 442912 h 1376362"/>
                <a:gd name="connsiteX36" fmla="*/ 52387 w 511969"/>
                <a:gd name="connsiteY36" fmla="*/ 471487 h 1376362"/>
                <a:gd name="connsiteX37" fmla="*/ 85725 w 511969"/>
                <a:gd name="connsiteY37" fmla="*/ 585787 h 1376362"/>
                <a:gd name="connsiteX38" fmla="*/ 157162 w 511969"/>
                <a:gd name="connsiteY38" fmla="*/ 819150 h 1376362"/>
                <a:gd name="connsiteX39" fmla="*/ 216694 w 511969"/>
                <a:gd name="connsiteY39" fmla="*/ 1009650 h 1376362"/>
                <a:gd name="connsiteX40" fmla="*/ 235744 w 511969"/>
                <a:gd name="connsiteY40" fmla="*/ 1066800 h 137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11969" h="1376362">
                  <a:moveTo>
                    <a:pt x="235744" y="1066800"/>
                  </a:moveTo>
                  <a:lnTo>
                    <a:pt x="269081" y="1181100"/>
                  </a:lnTo>
                  <a:lnTo>
                    <a:pt x="290512" y="1252537"/>
                  </a:lnTo>
                  <a:lnTo>
                    <a:pt x="330994" y="1376362"/>
                  </a:lnTo>
                  <a:lnTo>
                    <a:pt x="511969" y="1376362"/>
                  </a:lnTo>
                  <a:lnTo>
                    <a:pt x="473869" y="1281112"/>
                  </a:lnTo>
                  <a:lnTo>
                    <a:pt x="433387" y="1152525"/>
                  </a:lnTo>
                  <a:lnTo>
                    <a:pt x="397669" y="1019175"/>
                  </a:lnTo>
                  <a:lnTo>
                    <a:pt x="347662" y="831056"/>
                  </a:lnTo>
                  <a:lnTo>
                    <a:pt x="309562" y="683419"/>
                  </a:lnTo>
                  <a:lnTo>
                    <a:pt x="285750" y="590550"/>
                  </a:lnTo>
                  <a:lnTo>
                    <a:pt x="250031" y="442912"/>
                  </a:lnTo>
                  <a:lnTo>
                    <a:pt x="240506" y="385762"/>
                  </a:lnTo>
                  <a:lnTo>
                    <a:pt x="238125" y="352425"/>
                  </a:lnTo>
                  <a:lnTo>
                    <a:pt x="238125" y="326231"/>
                  </a:lnTo>
                  <a:lnTo>
                    <a:pt x="242887" y="285750"/>
                  </a:lnTo>
                  <a:lnTo>
                    <a:pt x="252412" y="245269"/>
                  </a:lnTo>
                  <a:lnTo>
                    <a:pt x="271462" y="185737"/>
                  </a:lnTo>
                  <a:lnTo>
                    <a:pt x="297656" y="128587"/>
                  </a:lnTo>
                  <a:lnTo>
                    <a:pt x="323850" y="83344"/>
                  </a:lnTo>
                  <a:lnTo>
                    <a:pt x="340519" y="54769"/>
                  </a:lnTo>
                  <a:lnTo>
                    <a:pt x="354806" y="23812"/>
                  </a:lnTo>
                  <a:lnTo>
                    <a:pt x="354806" y="9525"/>
                  </a:lnTo>
                  <a:lnTo>
                    <a:pt x="350044" y="0"/>
                  </a:lnTo>
                  <a:lnTo>
                    <a:pt x="340519" y="0"/>
                  </a:lnTo>
                  <a:lnTo>
                    <a:pt x="321469" y="4762"/>
                  </a:lnTo>
                  <a:lnTo>
                    <a:pt x="297656" y="16669"/>
                  </a:lnTo>
                  <a:lnTo>
                    <a:pt x="250031" y="50006"/>
                  </a:lnTo>
                  <a:lnTo>
                    <a:pt x="188119" y="104775"/>
                  </a:lnTo>
                  <a:lnTo>
                    <a:pt x="145256" y="145256"/>
                  </a:lnTo>
                  <a:lnTo>
                    <a:pt x="90487" y="202406"/>
                  </a:lnTo>
                  <a:lnTo>
                    <a:pt x="21431" y="280987"/>
                  </a:lnTo>
                  <a:lnTo>
                    <a:pt x="2381" y="311944"/>
                  </a:lnTo>
                  <a:lnTo>
                    <a:pt x="0" y="333375"/>
                  </a:lnTo>
                  <a:lnTo>
                    <a:pt x="11906" y="381000"/>
                  </a:lnTo>
                  <a:lnTo>
                    <a:pt x="40481" y="442912"/>
                  </a:lnTo>
                  <a:lnTo>
                    <a:pt x="52387" y="471487"/>
                  </a:lnTo>
                  <a:lnTo>
                    <a:pt x="85725" y="585787"/>
                  </a:lnTo>
                  <a:lnTo>
                    <a:pt x="157162" y="819150"/>
                  </a:lnTo>
                  <a:lnTo>
                    <a:pt x="216694" y="1009650"/>
                  </a:lnTo>
                  <a:lnTo>
                    <a:pt x="235744" y="10668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36">
              <a:extLst>
                <a:ext uri="{FF2B5EF4-FFF2-40B4-BE49-F238E27FC236}">
                  <a16:creationId xmlns:a16="http://schemas.microsoft.com/office/drawing/2014/main" id="{15CB8B4E-9320-4292-8BB7-F355073277DA}"/>
                </a:ext>
              </a:extLst>
            </p:cNvPr>
            <p:cNvSpPr/>
            <p:nvPr/>
          </p:nvSpPr>
          <p:spPr>
            <a:xfrm rot="16200000">
              <a:off x="4256886" y="3607594"/>
              <a:ext cx="728662" cy="1733550"/>
            </a:xfrm>
            <a:custGeom>
              <a:avLst/>
              <a:gdLst>
                <a:gd name="connsiteX0" fmla="*/ 440531 w 728662"/>
                <a:gd name="connsiteY0" fmla="*/ 850107 h 1733550"/>
                <a:gd name="connsiteX1" fmla="*/ 397668 w 728662"/>
                <a:gd name="connsiteY1" fmla="*/ 709613 h 1733550"/>
                <a:gd name="connsiteX2" fmla="*/ 364331 w 728662"/>
                <a:gd name="connsiteY2" fmla="*/ 600075 h 1733550"/>
                <a:gd name="connsiteX3" fmla="*/ 342900 w 728662"/>
                <a:gd name="connsiteY3" fmla="*/ 519113 h 1733550"/>
                <a:gd name="connsiteX4" fmla="*/ 326231 w 728662"/>
                <a:gd name="connsiteY4" fmla="*/ 459582 h 1733550"/>
                <a:gd name="connsiteX5" fmla="*/ 311943 w 728662"/>
                <a:gd name="connsiteY5" fmla="*/ 409575 h 1733550"/>
                <a:gd name="connsiteX6" fmla="*/ 304800 w 728662"/>
                <a:gd name="connsiteY6" fmla="*/ 361950 h 1733550"/>
                <a:gd name="connsiteX7" fmla="*/ 304800 w 728662"/>
                <a:gd name="connsiteY7" fmla="*/ 311944 h 1733550"/>
                <a:gd name="connsiteX8" fmla="*/ 307181 w 728662"/>
                <a:gd name="connsiteY8" fmla="*/ 271463 h 1733550"/>
                <a:gd name="connsiteX9" fmla="*/ 311943 w 728662"/>
                <a:gd name="connsiteY9" fmla="*/ 245269 h 1733550"/>
                <a:gd name="connsiteX10" fmla="*/ 335756 w 728662"/>
                <a:gd name="connsiteY10" fmla="*/ 202407 h 1733550"/>
                <a:gd name="connsiteX11" fmla="*/ 366712 w 728662"/>
                <a:gd name="connsiteY11" fmla="*/ 154782 h 1733550"/>
                <a:gd name="connsiteX12" fmla="*/ 404812 w 728662"/>
                <a:gd name="connsiteY12" fmla="*/ 95250 h 1733550"/>
                <a:gd name="connsiteX13" fmla="*/ 428625 w 728662"/>
                <a:gd name="connsiteY13" fmla="*/ 57150 h 1733550"/>
                <a:gd name="connsiteX14" fmla="*/ 435768 w 728662"/>
                <a:gd name="connsiteY14" fmla="*/ 40482 h 1733550"/>
                <a:gd name="connsiteX15" fmla="*/ 442912 w 728662"/>
                <a:gd name="connsiteY15" fmla="*/ 19050 h 1733550"/>
                <a:gd name="connsiteX16" fmla="*/ 438150 w 728662"/>
                <a:gd name="connsiteY16" fmla="*/ 4763 h 1733550"/>
                <a:gd name="connsiteX17" fmla="*/ 431006 w 728662"/>
                <a:gd name="connsiteY17" fmla="*/ 0 h 1733550"/>
                <a:gd name="connsiteX18" fmla="*/ 414337 w 728662"/>
                <a:gd name="connsiteY18" fmla="*/ 0 h 1733550"/>
                <a:gd name="connsiteX19" fmla="*/ 383381 w 728662"/>
                <a:gd name="connsiteY19" fmla="*/ 14288 h 1733550"/>
                <a:gd name="connsiteX20" fmla="*/ 316706 w 728662"/>
                <a:gd name="connsiteY20" fmla="*/ 61913 h 1733550"/>
                <a:gd name="connsiteX21" fmla="*/ 207168 w 728662"/>
                <a:gd name="connsiteY21" fmla="*/ 154782 h 1733550"/>
                <a:gd name="connsiteX22" fmla="*/ 116681 w 728662"/>
                <a:gd name="connsiteY22" fmla="*/ 250032 h 1733550"/>
                <a:gd name="connsiteX23" fmla="*/ 66675 w 728662"/>
                <a:gd name="connsiteY23" fmla="*/ 309563 h 1733550"/>
                <a:gd name="connsiteX24" fmla="*/ 35718 w 728662"/>
                <a:gd name="connsiteY24" fmla="*/ 345282 h 1733550"/>
                <a:gd name="connsiteX25" fmla="*/ 4762 w 728662"/>
                <a:gd name="connsiteY25" fmla="*/ 390525 h 1733550"/>
                <a:gd name="connsiteX26" fmla="*/ 0 w 728662"/>
                <a:gd name="connsiteY26" fmla="*/ 414338 h 1733550"/>
                <a:gd name="connsiteX27" fmla="*/ 2381 w 728662"/>
                <a:gd name="connsiteY27" fmla="*/ 431007 h 1733550"/>
                <a:gd name="connsiteX28" fmla="*/ 16668 w 728662"/>
                <a:gd name="connsiteY28" fmla="*/ 461963 h 1733550"/>
                <a:gd name="connsiteX29" fmla="*/ 40481 w 728662"/>
                <a:gd name="connsiteY29" fmla="*/ 495300 h 1733550"/>
                <a:gd name="connsiteX30" fmla="*/ 71437 w 728662"/>
                <a:gd name="connsiteY30" fmla="*/ 526257 h 1733550"/>
                <a:gd name="connsiteX31" fmla="*/ 90487 w 728662"/>
                <a:gd name="connsiteY31" fmla="*/ 547688 h 1733550"/>
                <a:gd name="connsiteX32" fmla="*/ 128587 w 728662"/>
                <a:gd name="connsiteY32" fmla="*/ 631032 h 1733550"/>
                <a:gd name="connsiteX33" fmla="*/ 197643 w 728662"/>
                <a:gd name="connsiteY33" fmla="*/ 792957 h 1733550"/>
                <a:gd name="connsiteX34" fmla="*/ 264318 w 728662"/>
                <a:gd name="connsiteY34" fmla="*/ 942975 h 1733550"/>
                <a:gd name="connsiteX35" fmla="*/ 361950 w 728662"/>
                <a:gd name="connsiteY35" fmla="*/ 1164432 h 1733550"/>
                <a:gd name="connsiteX36" fmla="*/ 459581 w 728662"/>
                <a:gd name="connsiteY36" fmla="*/ 1388269 h 1733550"/>
                <a:gd name="connsiteX37" fmla="*/ 521493 w 728662"/>
                <a:gd name="connsiteY37" fmla="*/ 1526382 h 1733550"/>
                <a:gd name="connsiteX38" fmla="*/ 611981 w 728662"/>
                <a:gd name="connsiteY38" fmla="*/ 1728788 h 1733550"/>
                <a:gd name="connsiteX39" fmla="*/ 728662 w 728662"/>
                <a:gd name="connsiteY39" fmla="*/ 1733550 h 1733550"/>
                <a:gd name="connsiteX40" fmla="*/ 650081 w 728662"/>
                <a:gd name="connsiteY40" fmla="*/ 1500188 h 1733550"/>
                <a:gd name="connsiteX41" fmla="*/ 583406 w 728662"/>
                <a:gd name="connsiteY41" fmla="*/ 1302544 h 1733550"/>
                <a:gd name="connsiteX42" fmla="*/ 533400 w 728662"/>
                <a:gd name="connsiteY42" fmla="*/ 1152525 h 1733550"/>
                <a:gd name="connsiteX43" fmla="*/ 483393 w 728662"/>
                <a:gd name="connsiteY43" fmla="*/ 990600 h 1733550"/>
                <a:gd name="connsiteX44" fmla="*/ 440531 w 728662"/>
                <a:gd name="connsiteY44" fmla="*/ 850107 h 173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28662" h="1733550">
                  <a:moveTo>
                    <a:pt x="440531" y="850107"/>
                  </a:moveTo>
                  <a:lnTo>
                    <a:pt x="397668" y="709613"/>
                  </a:lnTo>
                  <a:lnTo>
                    <a:pt x="364331" y="600075"/>
                  </a:lnTo>
                  <a:lnTo>
                    <a:pt x="342900" y="519113"/>
                  </a:lnTo>
                  <a:lnTo>
                    <a:pt x="326231" y="459582"/>
                  </a:lnTo>
                  <a:lnTo>
                    <a:pt x="311943" y="409575"/>
                  </a:lnTo>
                  <a:lnTo>
                    <a:pt x="304800" y="361950"/>
                  </a:lnTo>
                  <a:lnTo>
                    <a:pt x="304800" y="311944"/>
                  </a:lnTo>
                  <a:lnTo>
                    <a:pt x="307181" y="271463"/>
                  </a:lnTo>
                  <a:lnTo>
                    <a:pt x="311943" y="245269"/>
                  </a:lnTo>
                  <a:lnTo>
                    <a:pt x="335756" y="202407"/>
                  </a:lnTo>
                  <a:lnTo>
                    <a:pt x="366712" y="154782"/>
                  </a:lnTo>
                  <a:lnTo>
                    <a:pt x="404812" y="95250"/>
                  </a:lnTo>
                  <a:lnTo>
                    <a:pt x="428625" y="57150"/>
                  </a:lnTo>
                  <a:lnTo>
                    <a:pt x="435768" y="40482"/>
                  </a:lnTo>
                  <a:lnTo>
                    <a:pt x="442912" y="19050"/>
                  </a:lnTo>
                  <a:lnTo>
                    <a:pt x="438150" y="4763"/>
                  </a:lnTo>
                  <a:lnTo>
                    <a:pt x="431006" y="0"/>
                  </a:lnTo>
                  <a:lnTo>
                    <a:pt x="414337" y="0"/>
                  </a:lnTo>
                  <a:lnTo>
                    <a:pt x="383381" y="14288"/>
                  </a:lnTo>
                  <a:lnTo>
                    <a:pt x="316706" y="61913"/>
                  </a:lnTo>
                  <a:lnTo>
                    <a:pt x="207168" y="154782"/>
                  </a:lnTo>
                  <a:lnTo>
                    <a:pt x="116681" y="250032"/>
                  </a:lnTo>
                  <a:lnTo>
                    <a:pt x="66675" y="309563"/>
                  </a:lnTo>
                  <a:lnTo>
                    <a:pt x="35718" y="345282"/>
                  </a:lnTo>
                  <a:lnTo>
                    <a:pt x="4762" y="390525"/>
                  </a:lnTo>
                  <a:lnTo>
                    <a:pt x="0" y="414338"/>
                  </a:lnTo>
                  <a:lnTo>
                    <a:pt x="2381" y="431007"/>
                  </a:lnTo>
                  <a:lnTo>
                    <a:pt x="16668" y="461963"/>
                  </a:lnTo>
                  <a:lnTo>
                    <a:pt x="40481" y="495300"/>
                  </a:lnTo>
                  <a:lnTo>
                    <a:pt x="71437" y="526257"/>
                  </a:lnTo>
                  <a:lnTo>
                    <a:pt x="90487" y="547688"/>
                  </a:lnTo>
                  <a:lnTo>
                    <a:pt x="128587" y="631032"/>
                  </a:lnTo>
                  <a:lnTo>
                    <a:pt x="197643" y="792957"/>
                  </a:lnTo>
                  <a:lnTo>
                    <a:pt x="264318" y="942975"/>
                  </a:lnTo>
                  <a:lnTo>
                    <a:pt x="361950" y="1164432"/>
                  </a:lnTo>
                  <a:lnTo>
                    <a:pt x="459581" y="1388269"/>
                  </a:lnTo>
                  <a:lnTo>
                    <a:pt x="521493" y="1526382"/>
                  </a:lnTo>
                  <a:lnTo>
                    <a:pt x="611981" y="1728788"/>
                  </a:lnTo>
                  <a:lnTo>
                    <a:pt x="728662" y="1733550"/>
                  </a:lnTo>
                  <a:lnTo>
                    <a:pt x="650081" y="1500188"/>
                  </a:lnTo>
                  <a:lnTo>
                    <a:pt x="583406" y="1302544"/>
                  </a:lnTo>
                  <a:lnTo>
                    <a:pt x="533400" y="1152525"/>
                  </a:lnTo>
                  <a:lnTo>
                    <a:pt x="483393" y="990600"/>
                  </a:lnTo>
                  <a:lnTo>
                    <a:pt x="440531" y="8501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42">
              <a:extLst>
                <a:ext uri="{FF2B5EF4-FFF2-40B4-BE49-F238E27FC236}">
                  <a16:creationId xmlns:a16="http://schemas.microsoft.com/office/drawing/2014/main" id="{3F71070A-5DF8-49A9-86A6-FC8B15A43179}"/>
                </a:ext>
              </a:extLst>
            </p:cNvPr>
            <p:cNvSpPr/>
            <p:nvPr/>
          </p:nvSpPr>
          <p:spPr>
            <a:xfrm rot="16200000">
              <a:off x="7246148" y="1681957"/>
              <a:ext cx="328613" cy="1384300"/>
            </a:xfrm>
            <a:custGeom>
              <a:avLst/>
              <a:gdLst>
                <a:gd name="connsiteX0" fmla="*/ 209550 w 328613"/>
                <a:gd name="connsiteY0" fmla="*/ 666750 h 1383506"/>
                <a:gd name="connsiteX1" fmla="*/ 197644 w 328613"/>
                <a:gd name="connsiteY1" fmla="*/ 602456 h 1383506"/>
                <a:gd name="connsiteX2" fmla="*/ 185738 w 328613"/>
                <a:gd name="connsiteY2" fmla="*/ 495300 h 1383506"/>
                <a:gd name="connsiteX3" fmla="*/ 178594 w 328613"/>
                <a:gd name="connsiteY3" fmla="*/ 402431 h 1383506"/>
                <a:gd name="connsiteX4" fmla="*/ 178594 w 328613"/>
                <a:gd name="connsiteY4" fmla="*/ 366712 h 1383506"/>
                <a:gd name="connsiteX5" fmla="*/ 180975 w 328613"/>
                <a:gd name="connsiteY5" fmla="*/ 300037 h 1383506"/>
                <a:gd name="connsiteX6" fmla="*/ 183356 w 328613"/>
                <a:gd name="connsiteY6" fmla="*/ 242887 h 1383506"/>
                <a:gd name="connsiteX7" fmla="*/ 190500 w 328613"/>
                <a:gd name="connsiteY7" fmla="*/ 192881 h 1383506"/>
                <a:gd name="connsiteX8" fmla="*/ 197644 w 328613"/>
                <a:gd name="connsiteY8" fmla="*/ 157162 h 1383506"/>
                <a:gd name="connsiteX9" fmla="*/ 204788 w 328613"/>
                <a:gd name="connsiteY9" fmla="*/ 133350 h 1383506"/>
                <a:gd name="connsiteX10" fmla="*/ 211931 w 328613"/>
                <a:gd name="connsiteY10" fmla="*/ 111918 h 1383506"/>
                <a:gd name="connsiteX11" fmla="*/ 228600 w 328613"/>
                <a:gd name="connsiteY11" fmla="*/ 80962 h 1383506"/>
                <a:gd name="connsiteX12" fmla="*/ 247650 w 328613"/>
                <a:gd name="connsiteY12" fmla="*/ 54768 h 1383506"/>
                <a:gd name="connsiteX13" fmla="*/ 309563 w 328613"/>
                <a:gd name="connsiteY13" fmla="*/ 0 h 1383506"/>
                <a:gd name="connsiteX14" fmla="*/ 145256 w 328613"/>
                <a:gd name="connsiteY14" fmla="*/ 4762 h 1383506"/>
                <a:gd name="connsiteX15" fmla="*/ 102394 w 328613"/>
                <a:gd name="connsiteY15" fmla="*/ 50006 h 1383506"/>
                <a:gd name="connsiteX16" fmla="*/ 80963 w 328613"/>
                <a:gd name="connsiteY16" fmla="*/ 80962 h 1383506"/>
                <a:gd name="connsiteX17" fmla="*/ 54769 w 328613"/>
                <a:gd name="connsiteY17" fmla="*/ 128587 h 1383506"/>
                <a:gd name="connsiteX18" fmla="*/ 35719 w 328613"/>
                <a:gd name="connsiteY18" fmla="*/ 171450 h 1383506"/>
                <a:gd name="connsiteX19" fmla="*/ 14288 w 328613"/>
                <a:gd name="connsiteY19" fmla="*/ 245268 h 1383506"/>
                <a:gd name="connsiteX20" fmla="*/ 2381 w 328613"/>
                <a:gd name="connsiteY20" fmla="*/ 316706 h 1383506"/>
                <a:gd name="connsiteX21" fmla="*/ 0 w 328613"/>
                <a:gd name="connsiteY21" fmla="*/ 390525 h 1383506"/>
                <a:gd name="connsiteX22" fmla="*/ 14288 w 328613"/>
                <a:gd name="connsiteY22" fmla="*/ 602456 h 1383506"/>
                <a:gd name="connsiteX23" fmla="*/ 21431 w 328613"/>
                <a:gd name="connsiteY23" fmla="*/ 702468 h 1383506"/>
                <a:gd name="connsiteX24" fmla="*/ 23813 w 328613"/>
                <a:gd name="connsiteY24" fmla="*/ 781050 h 1383506"/>
                <a:gd name="connsiteX25" fmla="*/ 33338 w 328613"/>
                <a:gd name="connsiteY25" fmla="*/ 878681 h 1383506"/>
                <a:gd name="connsiteX26" fmla="*/ 45244 w 328613"/>
                <a:gd name="connsiteY26" fmla="*/ 973931 h 1383506"/>
                <a:gd name="connsiteX27" fmla="*/ 66675 w 328613"/>
                <a:gd name="connsiteY27" fmla="*/ 1095375 h 1383506"/>
                <a:gd name="connsiteX28" fmla="*/ 88106 w 328613"/>
                <a:gd name="connsiteY28" fmla="*/ 1212056 h 1383506"/>
                <a:gd name="connsiteX29" fmla="*/ 114300 w 328613"/>
                <a:gd name="connsiteY29" fmla="*/ 1316831 h 1383506"/>
                <a:gd name="connsiteX30" fmla="*/ 126206 w 328613"/>
                <a:gd name="connsiteY30" fmla="*/ 1345406 h 1383506"/>
                <a:gd name="connsiteX31" fmla="*/ 142875 w 328613"/>
                <a:gd name="connsiteY31" fmla="*/ 1364456 h 1383506"/>
                <a:gd name="connsiteX32" fmla="*/ 161925 w 328613"/>
                <a:gd name="connsiteY32" fmla="*/ 1373981 h 1383506"/>
                <a:gd name="connsiteX33" fmla="*/ 180975 w 328613"/>
                <a:gd name="connsiteY33" fmla="*/ 1381125 h 1383506"/>
                <a:gd name="connsiteX34" fmla="*/ 202406 w 328613"/>
                <a:gd name="connsiteY34" fmla="*/ 1383506 h 1383506"/>
                <a:gd name="connsiteX35" fmla="*/ 221456 w 328613"/>
                <a:gd name="connsiteY35" fmla="*/ 1378743 h 1383506"/>
                <a:gd name="connsiteX36" fmla="*/ 235744 w 328613"/>
                <a:gd name="connsiteY36" fmla="*/ 1369218 h 1383506"/>
                <a:gd name="connsiteX37" fmla="*/ 247650 w 328613"/>
                <a:gd name="connsiteY37" fmla="*/ 1354931 h 1383506"/>
                <a:gd name="connsiteX38" fmla="*/ 266700 w 328613"/>
                <a:gd name="connsiteY38" fmla="*/ 1321593 h 1383506"/>
                <a:gd name="connsiteX39" fmla="*/ 292894 w 328613"/>
                <a:gd name="connsiteY39" fmla="*/ 1259681 h 1383506"/>
                <a:gd name="connsiteX40" fmla="*/ 314325 w 328613"/>
                <a:gd name="connsiteY40" fmla="*/ 1197768 h 1383506"/>
                <a:gd name="connsiteX41" fmla="*/ 326231 w 328613"/>
                <a:gd name="connsiteY41" fmla="*/ 1145381 h 1383506"/>
                <a:gd name="connsiteX42" fmla="*/ 328613 w 328613"/>
                <a:gd name="connsiteY42" fmla="*/ 1114425 h 1383506"/>
                <a:gd name="connsiteX43" fmla="*/ 326231 w 328613"/>
                <a:gd name="connsiteY43" fmla="*/ 1088231 h 1383506"/>
                <a:gd name="connsiteX44" fmla="*/ 314325 w 328613"/>
                <a:gd name="connsiteY44" fmla="*/ 1069181 h 1383506"/>
                <a:gd name="connsiteX45" fmla="*/ 292894 w 328613"/>
                <a:gd name="connsiteY45" fmla="*/ 997743 h 1383506"/>
                <a:gd name="connsiteX46" fmla="*/ 245269 w 328613"/>
                <a:gd name="connsiteY46" fmla="*/ 833437 h 1383506"/>
                <a:gd name="connsiteX47" fmla="*/ 209550 w 328613"/>
                <a:gd name="connsiteY47" fmla="*/ 666750 h 138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28613" h="1383506">
                  <a:moveTo>
                    <a:pt x="209550" y="666750"/>
                  </a:moveTo>
                  <a:lnTo>
                    <a:pt x="197644" y="602456"/>
                  </a:lnTo>
                  <a:lnTo>
                    <a:pt x="185738" y="495300"/>
                  </a:lnTo>
                  <a:lnTo>
                    <a:pt x="178594" y="402431"/>
                  </a:lnTo>
                  <a:lnTo>
                    <a:pt x="178594" y="366712"/>
                  </a:lnTo>
                  <a:cubicBezTo>
                    <a:pt x="179388" y="344487"/>
                    <a:pt x="180181" y="322262"/>
                    <a:pt x="180975" y="300037"/>
                  </a:cubicBezTo>
                  <a:cubicBezTo>
                    <a:pt x="181769" y="280987"/>
                    <a:pt x="182562" y="261937"/>
                    <a:pt x="183356" y="242887"/>
                  </a:cubicBezTo>
                  <a:lnTo>
                    <a:pt x="190500" y="192881"/>
                  </a:lnTo>
                  <a:lnTo>
                    <a:pt x="197644" y="157162"/>
                  </a:lnTo>
                  <a:lnTo>
                    <a:pt x="204788" y="133350"/>
                  </a:lnTo>
                  <a:lnTo>
                    <a:pt x="211931" y="111918"/>
                  </a:lnTo>
                  <a:lnTo>
                    <a:pt x="228600" y="80962"/>
                  </a:lnTo>
                  <a:lnTo>
                    <a:pt x="247650" y="54768"/>
                  </a:lnTo>
                  <a:lnTo>
                    <a:pt x="309563" y="0"/>
                  </a:lnTo>
                  <a:lnTo>
                    <a:pt x="145256" y="4762"/>
                  </a:lnTo>
                  <a:lnTo>
                    <a:pt x="102394" y="50006"/>
                  </a:lnTo>
                  <a:lnTo>
                    <a:pt x="80963" y="80962"/>
                  </a:lnTo>
                  <a:lnTo>
                    <a:pt x="54769" y="128587"/>
                  </a:lnTo>
                  <a:lnTo>
                    <a:pt x="35719" y="171450"/>
                  </a:lnTo>
                  <a:lnTo>
                    <a:pt x="14288" y="245268"/>
                  </a:lnTo>
                  <a:lnTo>
                    <a:pt x="2381" y="316706"/>
                  </a:lnTo>
                  <a:cubicBezTo>
                    <a:pt x="1587" y="341312"/>
                    <a:pt x="794" y="365919"/>
                    <a:pt x="0" y="390525"/>
                  </a:cubicBezTo>
                  <a:lnTo>
                    <a:pt x="14288" y="602456"/>
                  </a:lnTo>
                  <a:lnTo>
                    <a:pt x="21431" y="702468"/>
                  </a:lnTo>
                  <a:lnTo>
                    <a:pt x="23813" y="781050"/>
                  </a:lnTo>
                  <a:lnTo>
                    <a:pt x="33338" y="878681"/>
                  </a:lnTo>
                  <a:lnTo>
                    <a:pt x="45244" y="973931"/>
                  </a:lnTo>
                  <a:lnTo>
                    <a:pt x="66675" y="1095375"/>
                  </a:lnTo>
                  <a:lnTo>
                    <a:pt x="88106" y="1212056"/>
                  </a:lnTo>
                  <a:lnTo>
                    <a:pt x="114300" y="1316831"/>
                  </a:lnTo>
                  <a:lnTo>
                    <a:pt x="126206" y="1345406"/>
                  </a:lnTo>
                  <a:lnTo>
                    <a:pt x="142875" y="1364456"/>
                  </a:lnTo>
                  <a:lnTo>
                    <a:pt x="161925" y="1373981"/>
                  </a:lnTo>
                  <a:lnTo>
                    <a:pt x="180975" y="1381125"/>
                  </a:lnTo>
                  <a:lnTo>
                    <a:pt x="202406" y="1383506"/>
                  </a:lnTo>
                  <a:lnTo>
                    <a:pt x="221456" y="1378743"/>
                  </a:lnTo>
                  <a:lnTo>
                    <a:pt x="235744" y="1369218"/>
                  </a:lnTo>
                  <a:lnTo>
                    <a:pt x="247650" y="1354931"/>
                  </a:lnTo>
                  <a:lnTo>
                    <a:pt x="266700" y="1321593"/>
                  </a:lnTo>
                  <a:lnTo>
                    <a:pt x="292894" y="1259681"/>
                  </a:lnTo>
                  <a:lnTo>
                    <a:pt x="314325" y="1197768"/>
                  </a:lnTo>
                  <a:lnTo>
                    <a:pt x="326231" y="1145381"/>
                  </a:lnTo>
                  <a:lnTo>
                    <a:pt x="328613" y="1114425"/>
                  </a:lnTo>
                  <a:lnTo>
                    <a:pt x="326231" y="1088231"/>
                  </a:lnTo>
                  <a:lnTo>
                    <a:pt x="314325" y="1069181"/>
                  </a:lnTo>
                  <a:lnTo>
                    <a:pt x="292894" y="997743"/>
                  </a:lnTo>
                  <a:lnTo>
                    <a:pt x="245269" y="833437"/>
                  </a:lnTo>
                  <a:lnTo>
                    <a:pt x="209550" y="666750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41">
              <a:extLst>
                <a:ext uri="{FF2B5EF4-FFF2-40B4-BE49-F238E27FC236}">
                  <a16:creationId xmlns:a16="http://schemas.microsoft.com/office/drawing/2014/main" id="{CC4A6FF1-6BC1-4882-B61D-634A81CB659D}"/>
                </a:ext>
              </a:extLst>
            </p:cNvPr>
            <p:cNvSpPr/>
            <p:nvPr/>
          </p:nvSpPr>
          <p:spPr>
            <a:xfrm rot="16200000">
              <a:off x="7162010" y="2648745"/>
              <a:ext cx="352425" cy="1262062"/>
            </a:xfrm>
            <a:custGeom>
              <a:avLst/>
              <a:gdLst>
                <a:gd name="connsiteX0" fmla="*/ 35719 w 352425"/>
                <a:gd name="connsiteY0" fmla="*/ 681038 h 1262063"/>
                <a:gd name="connsiteX1" fmla="*/ 21431 w 352425"/>
                <a:gd name="connsiteY1" fmla="*/ 552450 h 1262063"/>
                <a:gd name="connsiteX2" fmla="*/ 11906 w 352425"/>
                <a:gd name="connsiteY2" fmla="*/ 433388 h 1262063"/>
                <a:gd name="connsiteX3" fmla="*/ 2381 w 352425"/>
                <a:gd name="connsiteY3" fmla="*/ 311944 h 1262063"/>
                <a:gd name="connsiteX4" fmla="*/ 0 w 352425"/>
                <a:gd name="connsiteY4" fmla="*/ 226219 h 1262063"/>
                <a:gd name="connsiteX5" fmla="*/ 2381 w 352425"/>
                <a:gd name="connsiteY5" fmla="*/ 190500 h 1262063"/>
                <a:gd name="connsiteX6" fmla="*/ 7144 w 352425"/>
                <a:gd name="connsiteY6" fmla="*/ 159544 h 1262063"/>
                <a:gd name="connsiteX7" fmla="*/ 19050 w 352425"/>
                <a:gd name="connsiteY7" fmla="*/ 111919 h 1262063"/>
                <a:gd name="connsiteX8" fmla="*/ 35719 w 352425"/>
                <a:gd name="connsiteY8" fmla="*/ 69057 h 1262063"/>
                <a:gd name="connsiteX9" fmla="*/ 71437 w 352425"/>
                <a:gd name="connsiteY9" fmla="*/ 0 h 1262063"/>
                <a:gd name="connsiteX10" fmla="*/ 223837 w 352425"/>
                <a:gd name="connsiteY10" fmla="*/ 4763 h 1262063"/>
                <a:gd name="connsiteX11" fmla="*/ 185737 w 352425"/>
                <a:gd name="connsiteY11" fmla="*/ 71438 h 1262063"/>
                <a:gd name="connsiteX12" fmla="*/ 169069 w 352425"/>
                <a:gd name="connsiteY12" fmla="*/ 107157 h 1262063"/>
                <a:gd name="connsiteX13" fmla="*/ 159544 w 352425"/>
                <a:gd name="connsiteY13" fmla="*/ 152400 h 1262063"/>
                <a:gd name="connsiteX14" fmla="*/ 157162 w 352425"/>
                <a:gd name="connsiteY14" fmla="*/ 202407 h 1262063"/>
                <a:gd name="connsiteX15" fmla="*/ 161925 w 352425"/>
                <a:gd name="connsiteY15" fmla="*/ 280988 h 1262063"/>
                <a:gd name="connsiteX16" fmla="*/ 169069 w 352425"/>
                <a:gd name="connsiteY16" fmla="*/ 361950 h 1262063"/>
                <a:gd name="connsiteX17" fmla="*/ 183356 w 352425"/>
                <a:gd name="connsiteY17" fmla="*/ 452438 h 1262063"/>
                <a:gd name="connsiteX18" fmla="*/ 209550 w 352425"/>
                <a:gd name="connsiteY18" fmla="*/ 588169 h 1262063"/>
                <a:gd name="connsiteX19" fmla="*/ 238125 w 352425"/>
                <a:gd name="connsiteY19" fmla="*/ 702469 h 1262063"/>
                <a:gd name="connsiteX20" fmla="*/ 266700 w 352425"/>
                <a:gd name="connsiteY20" fmla="*/ 802482 h 1262063"/>
                <a:gd name="connsiteX21" fmla="*/ 288131 w 352425"/>
                <a:gd name="connsiteY21" fmla="*/ 871538 h 1262063"/>
                <a:gd name="connsiteX22" fmla="*/ 311944 w 352425"/>
                <a:gd name="connsiteY22" fmla="*/ 923925 h 1262063"/>
                <a:gd name="connsiteX23" fmla="*/ 326231 w 352425"/>
                <a:gd name="connsiteY23" fmla="*/ 952500 h 1262063"/>
                <a:gd name="connsiteX24" fmla="*/ 340519 w 352425"/>
                <a:gd name="connsiteY24" fmla="*/ 966788 h 1262063"/>
                <a:gd name="connsiteX25" fmla="*/ 347662 w 352425"/>
                <a:gd name="connsiteY25" fmla="*/ 976313 h 1262063"/>
                <a:gd name="connsiteX26" fmla="*/ 352425 w 352425"/>
                <a:gd name="connsiteY26" fmla="*/ 990600 h 1262063"/>
                <a:gd name="connsiteX27" fmla="*/ 347662 w 352425"/>
                <a:gd name="connsiteY27" fmla="*/ 1035844 h 1262063"/>
                <a:gd name="connsiteX28" fmla="*/ 330994 w 352425"/>
                <a:gd name="connsiteY28" fmla="*/ 1081088 h 1262063"/>
                <a:gd name="connsiteX29" fmla="*/ 309562 w 352425"/>
                <a:gd name="connsiteY29" fmla="*/ 1131094 h 1262063"/>
                <a:gd name="connsiteX30" fmla="*/ 295275 w 352425"/>
                <a:gd name="connsiteY30" fmla="*/ 1162050 h 1262063"/>
                <a:gd name="connsiteX31" fmla="*/ 271462 w 352425"/>
                <a:gd name="connsiteY31" fmla="*/ 1200150 h 1262063"/>
                <a:gd name="connsiteX32" fmla="*/ 242887 w 352425"/>
                <a:gd name="connsiteY32" fmla="*/ 1233488 h 1262063"/>
                <a:gd name="connsiteX33" fmla="*/ 219075 w 352425"/>
                <a:gd name="connsiteY33" fmla="*/ 1252538 h 1262063"/>
                <a:gd name="connsiteX34" fmla="*/ 197644 w 352425"/>
                <a:gd name="connsiteY34" fmla="*/ 1259682 h 1262063"/>
                <a:gd name="connsiteX35" fmla="*/ 183356 w 352425"/>
                <a:gd name="connsiteY35" fmla="*/ 1262063 h 1262063"/>
                <a:gd name="connsiteX36" fmla="*/ 154781 w 352425"/>
                <a:gd name="connsiteY36" fmla="*/ 1252538 h 1262063"/>
                <a:gd name="connsiteX37" fmla="*/ 133350 w 352425"/>
                <a:gd name="connsiteY37" fmla="*/ 1235869 h 1262063"/>
                <a:gd name="connsiteX38" fmla="*/ 119062 w 352425"/>
                <a:gd name="connsiteY38" fmla="*/ 1209675 h 1262063"/>
                <a:gd name="connsiteX39" fmla="*/ 102394 w 352425"/>
                <a:gd name="connsiteY39" fmla="*/ 1154907 h 1262063"/>
                <a:gd name="connsiteX40" fmla="*/ 73819 w 352425"/>
                <a:gd name="connsiteY40" fmla="*/ 1009650 h 1262063"/>
                <a:gd name="connsiteX41" fmla="*/ 50006 w 352425"/>
                <a:gd name="connsiteY41" fmla="*/ 831057 h 1262063"/>
                <a:gd name="connsiteX42" fmla="*/ 35719 w 352425"/>
                <a:gd name="connsiteY42" fmla="*/ 681038 h 1262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52425" h="1262063">
                  <a:moveTo>
                    <a:pt x="35719" y="681038"/>
                  </a:moveTo>
                  <a:lnTo>
                    <a:pt x="21431" y="552450"/>
                  </a:lnTo>
                  <a:lnTo>
                    <a:pt x="11906" y="433388"/>
                  </a:lnTo>
                  <a:lnTo>
                    <a:pt x="2381" y="311944"/>
                  </a:lnTo>
                  <a:cubicBezTo>
                    <a:pt x="1587" y="283369"/>
                    <a:pt x="794" y="254794"/>
                    <a:pt x="0" y="226219"/>
                  </a:cubicBezTo>
                  <a:lnTo>
                    <a:pt x="2381" y="190500"/>
                  </a:lnTo>
                  <a:lnTo>
                    <a:pt x="7144" y="159544"/>
                  </a:lnTo>
                  <a:lnTo>
                    <a:pt x="19050" y="111919"/>
                  </a:lnTo>
                  <a:lnTo>
                    <a:pt x="35719" y="69057"/>
                  </a:lnTo>
                  <a:lnTo>
                    <a:pt x="71437" y="0"/>
                  </a:lnTo>
                  <a:lnTo>
                    <a:pt x="223837" y="4763"/>
                  </a:lnTo>
                  <a:lnTo>
                    <a:pt x="185737" y="71438"/>
                  </a:lnTo>
                  <a:lnTo>
                    <a:pt x="169069" y="107157"/>
                  </a:lnTo>
                  <a:lnTo>
                    <a:pt x="159544" y="152400"/>
                  </a:lnTo>
                  <a:lnTo>
                    <a:pt x="157162" y="202407"/>
                  </a:lnTo>
                  <a:lnTo>
                    <a:pt x="161925" y="280988"/>
                  </a:lnTo>
                  <a:lnTo>
                    <a:pt x="169069" y="361950"/>
                  </a:lnTo>
                  <a:lnTo>
                    <a:pt x="183356" y="452438"/>
                  </a:lnTo>
                  <a:lnTo>
                    <a:pt x="209550" y="588169"/>
                  </a:lnTo>
                  <a:lnTo>
                    <a:pt x="238125" y="702469"/>
                  </a:lnTo>
                  <a:lnTo>
                    <a:pt x="266700" y="802482"/>
                  </a:lnTo>
                  <a:lnTo>
                    <a:pt x="288131" y="871538"/>
                  </a:lnTo>
                  <a:lnTo>
                    <a:pt x="311944" y="923925"/>
                  </a:lnTo>
                  <a:lnTo>
                    <a:pt x="326231" y="952500"/>
                  </a:lnTo>
                  <a:lnTo>
                    <a:pt x="340519" y="966788"/>
                  </a:lnTo>
                  <a:lnTo>
                    <a:pt x="347662" y="976313"/>
                  </a:lnTo>
                  <a:lnTo>
                    <a:pt x="352425" y="990600"/>
                  </a:lnTo>
                  <a:lnTo>
                    <a:pt x="347662" y="1035844"/>
                  </a:lnTo>
                  <a:lnTo>
                    <a:pt x="330994" y="1081088"/>
                  </a:lnTo>
                  <a:lnTo>
                    <a:pt x="309562" y="1131094"/>
                  </a:lnTo>
                  <a:lnTo>
                    <a:pt x="295275" y="1162050"/>
                  </a:lnTo>
                  <a:lnTo>
                    <a:pt x="271462" y="1200150"/>
                  </a:lnTo>
                  <a:lnTo>
                    <a:pt x="242887" y="1233488"/>
                  </a:lnTo>
                  <a:lnTo>
                    <a:pt x="219075" y="1252538"/>
                  </a:lnTo>
                  <a:lnTo>
                    <a:pt x="197644" y="1259682"/>
                  </a:lnTo>
                  <a:lnTo>
                    <a:pt x="183356" y="1262063"/>
                  </a:lnTo>
                  <a:lnTo>
                    <a:pt x="154781" y="1252538"/>
                  </a:lnTo>
                  <a:lnTo>
                    <a:pt x="133350" y="1235869"/>
                  </a:lnTo>
                  <a:lnTo>
                    <a:pt x="119062" y="1209675"/>
                  </a:lnTo>
                  <a:lnTo>
                    <a:pt x="102394" y="1154907"/>
                  </a:lnTo>
                  <a:lnTo>
                    <a:pt x="73819" y="1009650"/>
                  </a:lnTo>
                  <a:lnTo>
                    <a:pt x="50006" y="831057"/>
                  </a:lnTo>
                  <a:lnTo>
                    <a:pt x="35719" y="681038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40">
              <a:extLst>
                <a:ext uri="{FF2B5EF4-FFF2-40B4-BE49-F238E27FC236}">
                  <a16:creationId xmlns:a16="http://schemas.microsoft.com/office/drawing/2014/main" id="{0AB84ABB-4F52-4614-A2B0-7FB5DD5F85C1}"/>
                </a:ext>
              </a:extLst>
            </p:cNvPr>
            <p:cNvSpPr/>
            <p:nvPr/>
          </p:nvSpPr>
          <p:spPr>
            <a:xfrm rot="16200000">
              <a:off x="7307265" y="3522663"/>
              <a:ext cx="377825" cy="1644650"/>
            </a:xfrm>
            <a:custGeom>
              <a:avLst/>
              <a:gdLst>
                <a:gd name="connsiteX0" fmla="*/ 61912 w 378618"/>
                <a:gd name="connsiteY0" fmla="*/ 578644 h 1645444"/>
                <a:gd name="connsiteX1" fmla="*/ 52387 w 378618"/>
                <a:gd name="connsiteY1" fmla="*/ 481012 h 1645444"/>
                <a:gd name="connsiteX2" fmla="*/ 38100 w 378618"/>
                <a:gd name="connsiteY2" fmla="*/ 328612 h 1645444"/>
                <a:gd name="connsiteX3" fmla="*/ 19050 w 378618"/>
                <a:gd name="connsiteY3" fmla="*/ 140494 h 1645444"/>
                <a:gd name="connsiteX4" fmla="*/ 0 w 378618"/>
                <a:gd name="connsiteY4" fmla="*/ 4762 h 1645444"/>
                <a:gd name="connsiteX5" fmla="*/ 188118 w 378618"/>
                <a:gd name="connsiteY5" fmla="*/ 0 h 1645444"/>
                <a:gd name="connsiteX6" fmla="*/ 188118 w 378618"/>
                <a:gd name="connsiteY6" fmla="*/ 111919 h 1645444"/>
                <a:gd name="connsiteX7" fmla="*/ 195262 w 378618"/>
                <a:gd name="connsiteY7" fmla="*/ 214312 h 1645444"/>
                <a:gd name="connsiteX8" fmla="*/ 204787 w 378618"/>
                <a:gd name="connsiteY8" fmla="*/ 309562 h 1645444"/>
                <a:gd name="connsiteX9" fmla="*/ 228600 w 378618"/>
                <a:gd name="connsiteY9" fmla="*/ 483394 h 1645444"/>
                <a:gd name="connsiteX10" fmla="*/ 280987 w 378618"/>
                <a:gd name="connsiteY10" fmla="*/ 752475 h 1645444"/>
                <a:gd name="connsiteX11" fmla="*/ 330993 w 378618"/>
                <a:gd name="connsiteY11" fmla="*/ 969169 h 1645444"/>
                <a:gd name="connsiteX12" fmla="*/ 340518 w 378618"/>
                <a:gd name="connsiteY12" fmla="*/ 1012031 h 1645444"/>
                <a:gd name="connsiteX13" fmla="*/ 350043 w 378618"/>
                <a:gd name="connsiteY13" fmla="*/ 1040606 h 1645444"/>
                <a:gd name="connsiteX14" fmla="*/ 361950 w 378618"/>
                <a:gd name="connsiteY14" fmla="*/ 1059656 h 1645444"/>
                <a:gd name="connsiteX15" fmla="*/ 371475 w 378618"/>
                <a:gd name="connsiteY15" fmla="*/ 1071562 h 1645444"/>
                <a:gd name="connsiteX16" fmla="*/ 376237 w 378618"/>
                <a:gd name="connsiteY16" fmla="*/ 1085850 h 1645444"/>
                <a:gd name="connsiteX17" fmla="*/ 378618 w 378618"/>
                <a:gd name="connsiteY17" fmla="*/ 1112044 h 1645444"/>
                <a:gd name="connsiteX18" fmla="*/ 376237 w 378618"/>
                <a:gd name="connsiteY18" fmla="*/ 1159669 h 1645444"/>
                <a:gd name="connsiteX19" fmla="*/ 366712 w 378618"/>
                <a:gd name="connsiteY19" fmla="*/ 1231106 h 1645444"/>
                <a:gd name="connsiteX20" fmla="*/ 340518 w 378618"/>
                <a:gd name="connsiteY20" fmla="*/ 1350169 h 1645444"/>
                <a:gd name="connsiteX21" fmla="*/ 314325 w 378618"/>
                <a:gd name="connsiteY21" fmla="*/ 1445419 h 1645444"/>
                <a:gd name="connsiteX22" fmla="*/ 295275 w 378618"/>
                <a:gd name="connsiteY22" fmla="*/ 1497806 h 1645444"/>
                <a:gd name="connsiteX23" fmla="*/ 271462 w 378618"/>
                <a:gd name="connsiteY23" fmla="*/ 1552575 h 1645444"/>
                <a:gd name="connsiteX24" fmla="*/ 247650 w 378618"/>
                <a:gd name="connsiteY24" fmla="*/ 1590675 h 1645444"/>
                <a:gd name="connsiteX25" fmla="*/ 219075 w 378618"/>
                <a:gd name="connsiteY25" fmla="*/ 1621631 h 1645444"/>
                <a:gd name="connsiteX26" fmla="*/ 185737 w 378618"/>
                <a:gd name="connsiteY26" fmla="*/ 1640681 h 1645444"/>
                <a:gd name="connsiteX27" fmla="*/ 169068 w 378618"/>
                <a:gd name="connsiteY27" fmla="*/ 1643062 h 1645444"/>
                <a:gd name="connsiteX28" fmla="*/ 152400 w 378618"/>
                <a:gd name="connsiteY28" fmla="*/ 1645444 h 1645444"/>
                <a:gd name="connsiteX29" fmla="*/ 128587 w 378618"/>
                <a:gd name="connsiteY29" fmla="*/ 1635919 h 1645444"/>
                <a:gd name="connsiteX30" fmla="*/ 109537 w 378618"/>
                <a:gd name="connsiteY30" fmla="*/ 1619250 h 1645444"/>
                <a:gd name="connsiteX31" fmla="*/ 92868 w 378618"/>
                <a:gd name="connsiteY31" fmla="*/ 1597819 h 1645444"/>
                <a:gd name="connsiteX32" fmla="*/ 78581 w 378618"/>
                <a:gd name="connsiteY32" fmla="*/ 1559719 h 1645444"/>
                <a:gd name="connsiteX33" fmla="*/ 73818 w 378618"/>
                <a:gd name="connsiteY33" fmla="*/ 1524000 h 1645444"/>
                <a:gd name="connsiteX34" fmla="*/ 69056 w 378618"/>
                <a:gd name="connsiteY34" fmla="*/ 1459706 h 1645444"/>
                <a:gd name="connsiteX35" fmla="*/ 69056 w 378618"/>
                <a:gd name="connsiteY35" fmla="*/ 1385887 h 1645444"/>
                <a:gd name="connsiteX36" fmla="*/ 71437 w 378618"/>
                <a:gd name="connsiteY36" fmla="*/ 1300162 h 1645444"/>
                <a:gd name="connsiteX37" fmla="*/ 78581 w 378618"/>
                <a:gd name="connsiteY37" fmla="*/ 1216819 h 1645444"/>
                <a:gd name="connsiteX38" fmla="*/ 80962 w 378618"/>
                <a:gd name="connsiteY38" fmla="*/ 1078706 h 1645444"/>
                <a:gd name="connsiteX39" fmla="*/ 76200 w 378618"/>
                <a:gd name="connsiteY39" fmla="*/ 907256 h 1645444"/>
                <a:gd name="connsiteX40" fmla="*/ 73818 w 378618"/>
                <a:gd name="connsiteY40" fmla="*/ 750094 h 1645444"/>
                <a:gd name="connsiteX41" fmla="*/ 61912 w 378618"/>
                <a:gd name="connsiteY41" fmla="*/ 578644 h 164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78618" h="1645444">
                  <a:moveTo>
                    <a:pt x="61912" y="578644"/>
                  </a:moveTo>
                  <a:lnTo>
                    <a:pt x="52387" y="481012"/>
                  </a:lnTo>
                  <a:lnTo>
                    <a:pt x="38100" y="328612"/>
                  </a:lnTo>
                  <a:lnTo>
                    <a:pt x="19050" y="140494"/>
                  </a:lnTo>
                  <a:lnTo>
                    <a:pt x="0" y="4762"/>
                  </a:lnTo>
                  <a:lnTo>
                    <a:pt x="188118" y="0"/>
                  </a:lnTo>
                  <a:lnTo>
                    <a:pt x="188118" y="111919"/>
                  </a:lnTo>
                  <a:lnTo>
                    <a:pt x="195262" y="214312"/>
                  </a:lnTo>
                  <a:lnTo>
                    <a:pt x="204787" y="309562"/>
                  </a:lnTo>
                  <a:lnTo>
                    <a:pt x="228600" y="483394"/>
                  </a:lnTo>
                  <a:lnTo>
                    <a:pt x="280987" y="752475"/>
                  </a:lnTo>
                  <a:lnTo>
                    <a:pt x="330993" y="969169"/>
                  </a:lnTo>
                  <a:lnTo>
                    <a:pt x="340518" y="1012031"/>
                  </a:lnTo>
                  <a:lnTo>
                    <a:pt x="350043" y="1040606"/>
                  </a:lnTo>
                  <a:lnTo>
                    <a:pt x="361950" y="1059656"/>
                  </a:lnTo>
                  <a:lnTo>
                    <a:pt x="371475" y="1071562"/>
                  </a:lnTo>
                  <a:lnTo>
                    <a:pt x="376237" y="1085850"/>
                  </a:lnTo>
                  <a:lnTo>
                    <a:pt x="378618" y="1112044"/>
                  </a:lnTo>
                  <a:lnTo>
                    <a:pt x="376237" y="1159669"/>
                  </a:lnTo>
                  <a:lnTo>
                    <a:pt x="366712" y="1231106"/>
                  </a:lnTo>
                  <a:lnTo>
                    <a:pt x="340518" y="1350169"/>
                  </a:lnTo>
                  <a:lnTo>
                    <a:pt x="314325" y="1445419"/>
                  </a:lnTo>
                  <a:lnTo>
                    <a:pt x="295275" y="1497806"/>
                  </a:lnTo>
                  <a:lnTo>
                    <a:pt x="271462" y="1552575"/>
                  </a:lnTo>
                  <a:lnTo>
                    <a:pt x="247650" y="1590675"/>
                  </a:lnTo>
                  <a:lnTo>
                    <a:pt x="219075" y="1621631"/>
                  </a:lnTo>
                  <a:lnTo>
                    <a:pt x="185737" y="1640681"/>
                  </a:lnTo>
                  <a:lnTo>
                    <a:pt x="169068" y="1643062"/>
                  </a:lnTo>
                  <a:lnTo>
                    <a:pt x="152400" y="1645444"/>
                  </a:lnTo>
                  <a:lnTo>
                    <a:pt x="128587" y="1635919"/>
                  </a:lnTo>
                  <a:lnTo>
                    <a:pt x="109537" y="1619250"/>
                  </a:lnTo>
                  <a:lnTo>
                    <a:pt x="92868" y="1597819"/>
                  </a:lnTo>
                  <a:lnTo>
                    <a:pt x="78581" y="1559719"/>
                  </a:lnTo>
                  <a:lnTo>
                    <a:pt x="73818" y="1524000"/>
                  </a:lnTo>
                  <a:lnTo>
                    <a:pt x="69056" y="1459706"/>
                  </a:lnTo>
                  <a:lnTo>
                    <a:pt x="69056" y="1385887"/>
                  </a:lnTo>
                  <a:cubicBezTo>
                    <a:pt x="69850" y="1357312"/>
                    <a:pt x="70643" y="1328737"/>
                    <a:pt x="71437" y="1300162"/>
                  </a:cubicBezTo>
                  <a:lnTo>
                    <a:pt x="78581" y="1216819"/>
                  </a:lnTo>
                  <a:cubicBezTo>
                    <a:pt x="79375" y="1170781"/>
                    <a:pt x="80168" y="1124744"/>
                    <a:pt x="80962" y="1078706"/>
                  </a:cubicBezTo>
                  <a:lnTo>
                    <a:pt x="76200" y="907256"/>
                  </a:lnTo>
                  <a:lnTo>
                    <a:pt x="73818" y="750094"/>
                  </a:lnTo>
                  <a:lnTo>
                    <a:pt x="61912" y="578644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36A061B7-8AE0-4E83-B770-EF5AD9E1976B}"/>
              </a:ext>
            </a:extLst>
          </p:cNvPr>
          <p:cNvGrpSpPr/>
          <p:nvPr/>
        </p:nvGrpSpPr>
        <p:grpSpPr>
          <a:xfrm>
            <a:off x="3754442" y="1458913"/>
            <a:ext cx="4564061" cy="4610101"/>
            <a:chOff x="3754442" y="1466850"/>
            <a:chExt cx="4564061" cy="4610101"/>
          </a:xfrm>
          <a:solidFill>
            <a:schemeClr val="tx1"/>
          </a:solidFill>
        </p:grpSpPr>
        <p:sp>
          <p:nvSpPr>
            <p:cNvPr id="20" name="フリーフォーム 35">
              <a:extLst>
                <a:ext uri="{FF2B5EF4-FFF2-40B4-BE49-F238E27FC236}">
                  <a16:creationId xmlns:a16="http://schemas.microsoft.com/office/drawing/2014/main" id="{760E79FE-1549-4E35-AF3B-DE6CF911B11D}"/>
                </a:ext>
              </a:extLst>
            </p:cNvPr>
            <p:cNvSpPr/>
            <p:nvPr/>
          </p:nvSpPr>
          <p:spPr>
            <a:xfrm rot="16200000">
              <a:off x="2979743" y="3294063"/>
              <a:ext cx="4476750" cy="1089025"/>
            </a:xfrm>
            <a:custGeom>
              <a:avLst/>
              <a:gdLst>
                <a:gd name="connsiteX0" fmla="*/ 2351836 w 4476902"/>
                <a:gd name="connsiteY0" fmla="*/ 786384 h 1089965"/>
                <a:gd name="connsiteX1" fmla="*/ 2505456 w 4476902"/>
                <a:gd name="connsiteY1" fmla="*/ 793699 h 1089965"/>
                <a:gd name="connsiteX2" fmla="*/ 2640787 w 4476902"/>
                <a:gd name="connsiteY2" fmla="*/ 793699 h 1089965"/>
                <a:gd name="connsiteX3" fmla="*/ 3105302 w 4476902"/>
                <a:gd name="connsiteY3" fmla="*/ 793699 h 1089965"/>
                <a:gd name="connsiteX4" fmla="*/ 3427171 w 4476902"/>
                <a:gd name="connsiteY4" fmla="*/ 793699 h 1089965"/>
                <a:gd name="connsiteX5" fmla="*/ 3690518 w 4476902"/>
                <a:gd name="connsiteY5" fmla="*/ 793699 h 1089965"/>
                <a:gd name="connsiteX6" fmla="*/ 3997756 w 4476902"/>
                <a:gd name="connsiteY6" fmla="*/ 793699 h 1089965"/>
                <a:gd name="connsiteX7" fmla="*/ 4158691 w 4476902"/>
                <a:gd name="connsiteY7" fmla="*/ 790041 h 1089965"/>
                <a:gd name="connsiteX8" fmla="*/ 4220870 w 4476902"/>
                <a:gd name="connsiteY8" fmla="*/ 782726 h 1089965"/>
                <a:gd name="connsiteX9" fmla="*/ 4257446 w 4476902"/>
                <a:gd name="connsiteY9" fmla="*/ 771753 h 1089965"/>
                <a:gd name="connsiteX10" fmla="*/ 4275734 w 4476902"/>
                <a:gd name="connsiteY10" fmla="*/ 760781 h 1089965"/>
                <a:gd name="connsiteX11" fmla="*/ 4308652 w 4476902"/>
                <a:gd name="connsiteY11" fmla="*/ 727862 h 1089965"/>
                <a:gd name="connsiteX12" fmla="*/ 4337913 w 4476902"/>
                <a:gd name="connsiteY12" fmla="*/ 683971 h 1089965"/>
                <a:gd name="connsiteX13" fmla="*/ 4363516 w 4476902"/>
                <a:gd name="connsiteY13" fmla="*/ 643737 h 1089965"/>
                <a:gd name="connsiteX14" fmla="*/ 4385462 w 4476902"/>
                <a:gd name="connsiteY14" fmla="*/ 599846 h 1089965"/>
                <a:gd name="connsiteX15" fmla="*/ 4403750 w 4476902"/>
                <a:gd name="connsiteY15" fmla="*/ 570585 h 1089965"/>
                <a:gd name="connsiteX16" fmla="*/ 4429353 w 4476902"/>
                <a:gd name="connsiteY16" fmla="*/ 548640 h 1089965"/>
                <a:gd name="connsiteX17" fmla="*/ 4447641 w 4476902"/>
                <a:gd name="connsiteY17" fmla="*/ 544982 h 1089965"/>
                <a:gd name="connsiteX18" fmla="*/ 4458614 w 4476902"/>
                <a:gd name="connsiteY18" fmla="*/ 548640 h 1089965"/>
                <a:gd name="connsiteX19" fmla="*/ 4469587 w 4476902"/>
                <a:gd name="connsiteY19" fmla="*/ 559613 h 1089965"/>
                <a:gd name="connsiteX20" fmla="*/ 4473244 w 4476902"/>
                <a:gd name="connsiteY20" fmla="*/ 570585 h 1089965"/>
                <a:gd name="connsiteX21" fmla="*/ 4476902 w 4476902"/>
                <a:gd name="connsiteY21" fmla="*/ 592531 h 1089965"/>
                <a:gd name="connsiteX22" fmla="*/ 4476902 w 4476902"/>
                <a:gd name="connsiteY22" fmla="*/ 629107 h 1089965"/>
                <a:gd name="connsiteX23" fmla="*/ 4469587 w 4476902"/>
                <a:gd name="connsiteY23" fmla="*/ 691286 h 1089965"/>
                <a:gd name="connsiteX24" fmla="*/ 4440326 w 4476902"/>
                <a:gd name="connsiteY24" fmla="*/ 768096 h 1089965"/>
                <a:gd name="connsiteX25" fmla="*/ 4370832 w 4476902"/>
                <a:gd name="connsiteY25" fmla="*/ 925373 h 1089965"/>
                <a:gd name="connsiteX26" fmla="*/ 4334256 w 4476902"/>
                <a:gd name="connsiteY26" fmla="*/ 1009497 h 1089965"/>
                <a:gd name="connsiteX27" fmla="*/ 4315968 w 4476902"/>
                <a:gd name="connsiteY27" fmla="*/ 1057046 h 1089965"/>
                <a:gd name="connsiteX28" fmla="*/ 4297680 w 4476902"/>
                <a:gd name="connsiteY28" fmla="*/ 1078992 h 1089965"/>
                <a:gd name="connsiteX29" fmla="*/ 4275734 w 4476902"/>
                <a:gd name="connsiteY29" fmla="*/ 1086307 h 1089965"/>
                <a:gd name="connsiteX30" fmla="*/ 4246473 w 4476902"/>
                <a:gd name="connsiteY30" fmla="*/ 1089965 h 1089965"/>
                <a:gd name="connsiteX31" fmla="*/ 4224528 w 4476902"/>
                <a:gd name="connsiteY31" fmla="*/ 1086307 h 1089965"/>
                <a:gd name="connsiteX32" fmla="*/ 4191609 w 4476902"/>
                <a:gd name="connsiteY32" fmla="*/ 1075334 h 1089965"/>
                <a:gd name="connsiteX33" fmla="*/ 4140403 w 4476902"/>
                <a:gd name="connsiteY33" fmla="*/ 1057046 h 1089965"/>
                <a:gd name="connsiteX34" fmla="*/ 4085539 w 4476902"/>
                <a:gd name="connsiteY34" fmla="*/ 1042416 h 1089965"/>
                <a:gd name="connsiteX35" fmla="*/ 4023360 w 4476902"/>
                <a:gd name="connsiteY35" fmla="*/ 1038758 h 1089965"/>
                <a:gd name="connsiteX36" fmla="*/ 3825849 w 4476902"/>
                <a:gd name="connsiteY36" fmla="*/ 1038758 h 1089965"/>
                <a:gd name="connsiteX37" fmla="*/ 3332073 w 4476902"/>
                <a:gd name="connsiteY37" fmla="*/ 1038758 h 1089965"/>
                <a:gd name="connsiteX38" fmla="*/ 2889504 w 4476902"/>
                <a:gd name="connsiteY38" fmla="*/ 1038758 h 1089965"/>
                <a:gd name="connsiteX39" fmla="*/ 2593238 w 4476902"/>
                <a:gd name="connsiteY39" fmla="*/ 1031443 h 1089965"/>
                <a:gd name="connsiteX40" fmla="*/ 2377440 w 4476902"/>
                <a:gd name="connsiteY40" fmla="*/ 1024128 h 1089965"/>
                <a:gd name="connsiteX41" fmla="*/ 2132380 w 4476902"/>
                <a:gd name="connsiteY41" fmla="*/ 1005840 h 1089965"/>
                <a:gd name="connsiteX42" fmla="*/ 1975104 w 4476902"/>
                <a:gd name="connsiteY42" fmla="*/ 991209 h 1089965"/>
                <a:gd name="connsiteX43" fmla="*/ 1814169 w 4476902"/>
                <a:gd name="connsiteY43" fmla="*/ 972921 h 1089965"/>
                <a:gd name="connsiteX44" fmla="*/ 1642262 w 4476902"/>
                <a:gd name="connsiteY44" fmla="*/ 947318 h 1089965"/>
                <a:gd name="connsiteX45" fmla="*/ 1495958 w 4476902"/>
                <a:gd name="connsiteY45" fmla="*/ 921715 h 1089965"/>
                <a:gd name="connsiteX46" fmla="*/ 1320393 w 4476902"/>
                <a:gd name="connsiteY46" fmla="*/ 877824 h 1089965"/>
                <a:gd name="connsiteX47" fmla="*/ 1148486 w 4476902"/>
                <a:gd name="connsiteY47" fmla="*/ 826617 h 1089965"/>
                <a:gd name="connsiteX48" fmla="*/ 1016812 w 4476902"/>
                <a:gd name="connsiteY48" fmla="*/ 775411 h 1089965"/>
                <a:gd name="connsiteX49" fmla="*/ 870508 w 4476902"/>
                <a:gd name="connsiteY49" fmla="*/ 709574 h 1089965"/>
                <a:gd name="connsiteX50" fmla="*/ 727862 w 4476902"/>
                <a:gd name="connsiteY50" fmla="*/ 632765 h 1089965"/>
                <a:gd name="connsiteX51" fmla="*/ 607161 w 4476902"/>
                <a:gd name="connsiteY51" fmla="*/ 555955 h 1089965"/>
                <a:gd name="connsiteX52" fmla="*/ 475488 w 4476902"/>
                <a:gd name="connsiteY52" fmla="*/ 468173 h 1089965"/>
                <a:gd name="connsiteX53" fmla="*/ 307238 w 4476902"/>
                <a:gd name="connsiteY53" fmla="*/ 336499 h 1089965"/>
                <a:gd name="connsiteX54" fmla="*/ 179222 w 4476902"/>
                <a:gd name="connsiteY54" fmla="*/ 223113 h 1089965"/>
                <a:gd name="connsiteX55" fmla="*/ 84124 w 4476902"/>
                <a:gd name="connsiteY55" fmla="*/ 128016 h 1089965"/>
                <a:gd name="connsiteX56" fmla="*/ 21945 w 4476902"/>
                <a:gd name="connsiteY56" fmla="*/ 69494 h 1089965"/>
                <a:gd name="connsiteX57" fmla="*/ 3657 w 4476902"/>
                <a:gd name="connsiteY57" fmla="*/ 40233 h 1089965"/>
                <a:gd name="connsiteX58" fmla="*/ 0 w 4476902"/>
                <a:gd name="connsiteY58" fmla="*/ 14630 h 1089965"/>
                <a:gd name="connsiteX59" fmla="*/ 3657 w 4476902"/>
                <a:gd name="connsiteY59" fmla="*/ 0 h 1089965"/>
                <a:gd name="connsiteX60" fmla="*/ 21945 w 4476902"/>
                <a:gd name="connsiteY60" fmla="*/ 0 h 1089965"/>
                <a:gd name="connsiteX61" fmla="*/ 51206 w 4476902"/>
                <a:gd name="connsiteY61" fmla="*/ 7315 h 1089965"/>
                <a:gd name="connsiteX62" fmla="*/ 98755 w 4476902"/>
                <a:gd name="connsiteY62" fmla="*/ 40233 h 1089965"/>
                <a:gd name="connsiteX63" fmla="*/ 248716 w 4476902"/>
                <a:gd name="connsiteY63" fmla="*/ 157277 h 1089965"/>
                <a:gd name="connsiteX64" fmla="*/ 354787 w 4476902"/>
                <a:gd name="connsiteY64" fmla="*/ 230429 h 1089965"/>
                <a:gd name="connsiteX65" fmla="*/ 490118 w 4476902"/>
                <a:gd name="connsiteY65" fmla="*/ 310896 h 1089965"/>
                <a:gd name="connsiteX66" fmla="*/ 618134 w 4476902"/>
                <a:gd name="connsiteY66" fmla="*/ 380390 h 1089965"/>
                <a:gd name="connsiteX67" fmla="*/ 771753 w 4476902"/>
                <a:gd name="connsiteY67" fmla="*/ 453542 h 1089965"/>
                <a:gd name="connsiteX68" fmla="*/ 947318 w 4476902"/>
                <a:gd name="connsiteY68" fmla="*/ 526694 h 1089965"/>
                <a:gd name="connsiteX69" fmla="*/ 1170432 w 4476902"/>
                <a:gd name="connsiteY69" fmla="*/ 603504 h 1089965"/>
                <a:gd name="connsiteX70" fmla="*/ 1430121 w 4476902"/>
                <a:gd name="connsiteY70" fmla="*/ 676656 h 1089965"/>
                <a:gd name="connsiteX71" fmla="*/ 1682496 w 4476902"/>
                <a:gd name="connsiteY71" fmla="*/ 727862 h 1089965"/>
                <a:gd name="connsiteX72" fmla="*/ 1839772 w 4476902"/>
                <a:gd name="connsiteY72" fmla="*/ 753465 h 1089965"/>
                <a:gd name="connsiteX73" fmla="*/ 2004364 w 4476902"/>
                <a:gd name="connsiteY73" fmla="*/ 775411 h 1089965"/>
                <a:gd name="connsiteX74" fmla="*/ 2351836 w 4476902"/>
                <a:gd name="connsiteY74" fmla="*/ 786384 h 1089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476902" h="1089965">
                  <a:moveTo>
                    <a:pt x="2351836" y="786384"/>
                  </a:moveTo>
                  <a:lnTo>
                    <a:pt x="2505456" y="793699"/>
                  </a:lnTo>
                  <a:lnTo>
                    <a:pt x="2640787" y="793699"/>
                  </a:lnTo>
                  <a:lnTo>
                    <a:pt x="3105302" y="793699"/>
                  </a:lnTo>
                  <a:lnTo>
                    <a:pt x="3427171" y="793699"/>
                  </a:lnTo>
                  <a:lnTo>
                    <a:pt x="3690518" y="793699"/>
                  </a:lnTo>
                  <a:lnTo>
                    <a:pt x="3997756" y="793699"/>
                  </a:lnTo>
                  <a:lnTo>
                    <a:pt x="4158691" y="790041"/>
                  </a:lnTo>
                  <a:lnTo>
                    <a:pt x="4220870" y="782726"/>
                  </a:lnTo>
                  <a:lnTo>
                    <a:pt x="4257446" y="771753"/>
                  </a:lnTo>
                  <a:lnTo>
                    <a:pt x="4275734" y="760781"/>
                  </a:lnTo>
                  <a:lnTo>
                    <a:pt x="4308652" y="727862"/>
                  </a:lnTo>
                  <a:lnTo>
                    <a:pt x="4337913" y="683971"/>
                  </a:lnTo>
                  <a:lnTo>
                    <a:pt x="4363516" y="643737"/>
                  </a:lnTo>
                  <a:lnTo>
                    <a:pt x="4385462" y="599846"/>
                  </a:lnTo>
                  <a:lnTo>
                    <a:pt x="4403750" y="570585"/>
                  </a:lnTo>
                  <a:lnTo>
                    <a:pt x="4429353" y="548640"/>
                  </a:lnTo>
                  <a:lnTo>
                    <a:pt x="4447641" y="544982"/>
                  </a:lnTo>
                  <a:lnTo>
                    <a:pt x="4458614" y="548640"/>
                  </a:lnTo>
                  <a:lnTo>
                    <a:pt x="4469587" y="559613"/>
                  </a:lnTo>
                  <a:lnTo>
                    <a:pt x="4473244" y="570585"/>
                  </a:lnTo>
                  <a:lnTo>
                    <a:pt x="4476902" y="592531"/>
                  </a:lnTo>
                  <a:lnTo>
                    <a:pt x="4476902" y="629107"/>
                  </a:lnTo>
                  <a:lnTo>
                    <a:pt x="4469587" y="691286"/>
                  </a:lnTo>
                  <a:lnTo>
                    <a:pt x="4440326" y="768096"/>
                  </a:lnTo>
                  <a:lnTo>
                    <a:pt x="4370832" y="925373"/>
                  </a:lnTo>
                  <a:lnTo>
                    <a:pt x="4334256" y="1009497"/>
                  </a:lnTo>
                  <a:lnTo>
                    <a:pt x="4315968" y="1057046"/>
                  </a:lnTo>
                  <a:lnTo>
                    <a:pt x="4297680" y="1078992"/>
                  </a:lnTo>
                  <a:lnTo>
                    <a:pt x="4275734" y="1086307"/>
                  </a:lnTo>
                  <a:lnTo>
                    <a:pt x="4246473" y="1089965"/>
                  </a:lnTo>
                  <a:lnTo>
                    <a:pt x="4224528" y="1086307"/>
                  </a:lnTo>
                  <a:lnTo>
                    <a:pt x="4191609" y="1075334"/>
                  </a:lnTo>
                  <a:lnTo>
                    <a:pt x="4140403" y="1057046"/>
                  </a:lnTo>
                  <a:lnTo>
                    <a:pt x="4085539" y="1042416"/>
                  </a:lnTo>
                  <a:lnTo>
                    <a:pt x="4023360" y="1038758"/>
                  </a:lnTo>
                  <a:lnTo>
                    <a:pt x="3825849" y="1038758"/>
                  </a:lnTo>
                  <a:lnTo>
                    <a:pt x="3332073" y="1038758"/>
                  </a:lnTo>
                  <a:lnTo>
                    <a:pt x="2889504" y="1038758"/>
                  </a:lnTo>
                  <a:lnTo>
                    <a:pt x="2593238" y="1031443"/>
                  </a:lnTo>
                  <a:lnTo>
                    <a:pt x="2377440" y="1024128"/>
                  </a:lnTo>
                  <a:lnTo>
                    <a:pt x="2132380" y="1005840"/>
                  </a:lnTo>
                  <a:lnTo>
                    <a:pt x="1975104" y="991209"/>
                  </a:lnTo>
                  <a:lnTo>
                    <a:pt x="1814169" y="972921"/>
                  </a:lnTo>
                  <a:lnTo>
                    <a:pt x="1642262" y="947318"/>
                  </a:lnTo>
                  <a:lnTo>
                    <a:pt x="1495958" y="921715"/>
                  </a:lnTo>
                  <a:lnTo>
                    <a:pt x="1320393" y="877824"/>
                  </a:lnTo>
                  <a:lnTo>
                    <a:pt x="1148486" y="826617"/>
                  </a:lnTo>
                  <a:lnTo>
                    <a:pt x="1016812" y="775411"/>
                  </a:lnTo>
                  <a:lnTo>
                    <a:pt x="870508" y="709574"/>
                  </a:lnTo>
                  <a:lnTo>
                    <a:pt x="727862" y="632765"/>
                  </a:lnTo>
                  <a:lnTo>
                    <a:pt x="607161" y="555955"/>
                  </a:lnTo>
                  <a:lnTo>
                    <a:pt x="475488" y="468173"/>
                  </a:lnTo>
                  <a:lnTo>
                    <a:pt x="307238" y="336499"/>
                  </a:lnTo>
                  <a:lnTo>
                    <a:pt x="179222" y="223113"/>
                  </a:lnTo>
                  <a:lnTo>
                    <a:pt x="84124" y="128016"/>
                  </a:lnTo>
                  <a:lnTo>
                    <a:pt x="21945" y="69494"/>
                  </a:lnTo>
                  <a:lnTo>
                    <a:pt x="3657" y="40233"/>
                  </a:lnTo>
                  <a:lnTo>
                    <a:pt x="0" y="14630"/>
                  </a:lnTo>
                  <a:lnTo>
                    <a:pt x="3657" y="0"/>
                  </a:lnTo>
                  <a:lnTo>
                    <a:pt x="21945" y="0"/>
                  </a:lnTo>
                  <a:lnTo>
                    <a:pt x="51206" y="7315"/>
                  </a:lnTo>
                  <a:lnTo>
                    <a:pt x="98755" y="40233"/>
                  </a:lnTo>
                  <a:lnTo>
                    <a:pt x="248716" y="157277"/>
                  </a:lnTo>
                  <a:lnTo>
                    <a:pt x="354787" y="230429"/>
                  </a:lnTo>
                  <a:lnTo>
                    <a:pt x="490118" y="310896"/>
                  </a:lnTo>
                  <a:lnTo>
                    <a:pt x="618134" y="380390"/>
                  </a:lnTo>
                  <a:lnTo>
                    <a:pt x="771753" y="453542"/>
                  </a:lnTo>
                  <a:lnTo>
                    <a:pt x="947318" y="526694"/>
                  </a:lnTo>
                  <a:lnTo>
                    <a:pt x="1170432" y="603504"/>
                  </a:lnTo>
                  <a:lnTo>
                    <a:pt x="1430121" y="676656"/>
                  </a:lnTo>
                  <a:lnTo>
                    <a:pt x="1682496" y="727862"/>
                  </a:lnTo>
                  <a:lnTo>
                    <a:pt x="1839772" y="753465"/>
                  </a:lnTo>
                  <a:lnTo>
                    <a:pt x="2004364" y="775411"/>
                  </a:lnTo>
                  <a:lnTo>
                    <a:pt x="2351836" y="78638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39">
              <a:extLst>
                <a:ext uri="{FF2B5EF4-FFF2-40B4-BE49-F238E27FC236}">
                  <a16:creationId xmlns:a16="http://schemas.microsoft.com/office/drawing/2014/main" id="{344FD2B5-57C2-451B-BCAC-381DB9988E06}"/>
                </a:ext>
              </a:extLst>
            </p:cNvPr>
            <p:cNvSpPr/>
            <p:nvPr/>
          </p:nvSpPr>
          <p:spPr>
            <a:xfrm rot="16200000">
              <a:off x="4291014" y="3463926"/>
              <a:ext cx="4602163" cy="608012"/>
            </a:xfrm>
            <a:custGeom>
              <a:avLst/>
              <a:gdLst>
                <a:gd name="connsiteX0" fmla="*/ 2500604 w 4601858"/>
                <a:gd name="connsiteY0" fmla="*/ 212738 h 608356"/>
                <a:gd name="connsiteX1" fmla="*/ 2941009 w 4601858"/>
                <a:gd name="connsiteY1" fmla="*/ 223934 h 608356"/>
                <a:gd name="connsiteX2" fmla="*/ 3317966 w 4601858"/>
                <a:gd name="connsiteY2" fmla="*/ 227667 h 608356"/>
                <a:gd name="connsiteX3" fmla="*/ 3750907 w 4601858"/>
                <a:gd name="connsiteY3" fmla="*/ 223934 h 608356"/>
                <a:gd name="connsiteX4" fmla="*/ 4176382 w 4601858"/>
                <a:gd name="connsiteY4" fmla="*/ 227667 h 608356"/>
                <a:gd name="connsiteX5" fmla="*/ 4336869 w 4601858"/>
                <a:gd name="connsiteY5" fmla="*/ 220202 h 608356"/>
                <a:gd name="connsiteX6" fmla="*/ 4366727 w 4601858"/>
                <a:gd name="connsiteY6" fmla="*/ 209005 h 608356"/>
                <a:gd name="connsiteX7" fmla="*/ 4396585 w 4601858"/>
                <a:gd name="connsiteY7" fmla="*/ 190344 h 608356"/>
                <a:gd name="connsiteX8" fmla="*/ 4430175 w 4601858"/>
                <a:gd name="connsiteY8" fmla="*/ 160486 h 608356"/>
                <a:gd name="connsiteX9" fmla="*/ 4460033 w 4601858"/>
                <a:gd name="connsiteY9" fmla="*/ 126896 h 608356"/>
                <a:gd name="connsiteX10" fmla="*/ 4489891 w 4601858"/>
                <a:gd name="connsiteY10" fmla="*/ 89574 h 608356"/>
                <a:gd name="connsiteX11" fmla="*/ 4508552 w 4601858"/>
                <a:gd name="connsiteY11" fmla="*/ 59716 h 608356"/>
                <a:gd name="connsiteX12" fmla="*/ 4534678 w 4601858"/>
                <a:gd name="connsiteY12" fmla="*/ 26125 h 608356"/>
                <a:gd name="connsiteX13" fmla="*/ 4560804 w 4601858"/>
                <a:gd name="connsiteY13" fmla="*/ 0 h 608356"/>
                <a:gd name="connsiteX14" fmla="*/ 4586929 w 4601858"/>
                <a:gd name="connsiteY14" fmla="*/ 0 h 608356"/>
                <a:gd name="connsiteX15" fmla="*/ 4594394 w 4601858"/>
                <a:gd name="connsiteY15" fmla="*/ 7464 h 608356"/>
                <a:gd name="connsiteX16" fmla="*/ 4601858 w 4601858"/>
                <a:gd name="connsiteY16" fmla="*/ 22393 h 608356"/>
                <a:gd name="connsiteX17" fmla="*/ 4598126 w 4601858"/>
                <a:gd name="connsiteY17" fmla="*/ 74645 h 608356"/>
                <a:gd name="connsiteX18" fmla="*/ 4575733 w 4601858"/>
                <a:gd name="connsiteY18" fmla="*/ 197809 h 608356"/>
                <a:gd name="connsiteX19" fmla="*/ 4553339 w 4601858"/>
                <a:gd name="connsiteY19" fmla="*/ 332169 h 608356"/>
                <a:gd name="connsiteX20" fmla="*/ 4530946 w 4601858"/>
                <a:gd name="connsiteY20" fmla="*/ 436672 h 608356"/>
                <a:gd name="connsiteX21" fmla="*/ 4519749 w 4601858"/>
                <a:gd name="connsiteY21" fmla="*/ 485191 h 608356"/>
                <a:gd name="connsiteX22" fmla="*/ 4501088 w 4601858"/>
                <a:gd name="connsiteY22" fmla="*/ 522514 h 608356"/>
                <a:gd name="connsiteX23" fmla="*/ 4463765 w 4601858"/>
                <a:gd name="connsiteY23" fmla="*/ 567301 h 608356"/>
                <a:gd name="connsiteX24" fmla="*/ 4415246 w 4601858"/>
                <a:gd name="connsiteY24" fmla="*/ 600891 h 608356"/>
                <a:gd name="connsiteX25" fmla="*/ 4392853 w 4601858"/>
                <a:gd name="connsiteY25" fmla="*/ 608356 h 608356"/>
                <a:gd name="connsiteX26" fmla="*/ 4366727 w 4601858"/>
                <a:gd name="connsiteY26" fmla="*/ 600891 h 608356"/>
                <a:gd name="connsiteX27" fmla="*/ 4325672 w 4601858"/>
                <a:gd name="connsiteY27" fmla="*/ 574765 h 608356"/>
                <a:gd name="connsiteX28" fmla="*/ 4303279 w 4601858"/>
                <a:gd name="connsiteY28" fmla="*/ 552372 h 608356"/>
                <a:gd name="connsiteX29" fmla="*/ 4284618 w 4601858"/>
                <a:gd name="connsiteY29" fmla="*/ 537443 h 608356"/>
                <a:gd name="connsiteX30" fmla="*/ 4232366 w 4601858"/>
                <a:gd name="connsiteY30" fmla="*/ 507585 h 608356"/>
                <a:gd name="connsiteX31" fmla="*/ 4187579 w 4601858"/>
                <a:gd name="connsiteY31" fmla="*/ 488924 h 608356"/>
                <a:gd name="connsiteX32" fmla="*/ 4165186 w 4601858"/>
                <a:gd name="connsiteY32" fmla="*/ 481459 h 608356"/>
                <a:gd name="connsiteX33" fmla="*/ 4127863 w 4601858"/>
                <a:gd name="connsiteY33" fmla="*/ 473995 h 608356"/>
                <a:gd name="connsiteX34" fmla="*/ 4038289 w 4601858"/>
                <a:gd name="connsiteY34" fmla="*/ 470263 h 608356"/>
                <a:gd name="connsiteX35" fmla="*/ 3862874 w 4601858"/>
                <a:gd name="connsiteY35" fmla="*/ 473995 h 608356"/>
                <a:gd name="connsiteX36" fmla="*/ 3553098 w 4601858"/>
                <a:gd name="connsiteY36" fmla="*/ 473995 h 608356"/>
                <a:gd name="connsiteX37" fmla="*/ 3079102 w 4601858"/>
                <a:gd name="connsiteY37" fmla="*/ 470263 h 608356"/>
                <a:gd name="connsiteX38" fmla="*/ 2862632 w 4601858"/>
                <a:gd name="connsiteY38" fmla="*/ 470263 h 608356"/>
                <a:gd name="connsiteX39" fmla="*/ 2500604 w 4601858"/>
                <a:gd name="connsiteY39" fmla="*/ 470263 h 608356"/>
                <a:gd name="connsiteX40" fmla="*/ 2153506 w 4601858"/>
                <a:gd name="connsiteY40" fmla="*/ 459066 h 608356"/>
                <a:gd name="connsiteX41" fmla="*/ 1918374 w 4601858"/>
                <a:gd name="connsiteY41" fmla="*/ 451601 h 608356"/>
                <a:gd name="connsiteX42" fmla="*/ 1533953 w 4601858"/>
                <a:gd name="connsiteY42" fmla="*/ 447869 h 608356"/>
                <a:gd name="connsiteX43" fmla="*/ 1306286 w 4601858"/>
                <a:gd name="connsiteY43" fmla="*/ 451601 h 608356"/>
                <a:gd name="connsiteX44" fmla="*/ 1074887 w 4601858"/>
                <a:gd name="connsiteY44" fmla="*/ 451601 h 608356"/>
                <a:gd name="connsiteX45" fmla="*/ 832291 w 4601858"/>
                <a:gd name="connsiteY45" fmla="*/ 459066 h 608356"/>
                <a:gd name="connsiteX46" fmla="*/ 627018 w 4601858"/>
                <a:gd name="connsiteY46" fmla="*/ 466530 h 608356"/>
                <a:gd name="connsiteX47" fmla="*/ 518782 w 4601858"/>
                <a:gd name="connsiteY47" fmla="*/ 470263 h 608356"/>
                <a:gd name="connsiteX48" fmla="*/ 403083 w 4601858"/>
                <a:gd name="connsiteY48" fmla="*/ 470263 h 608356"/>
                <a:gd name="connsiteX49" fmla="*/ 313509 w 4601858"/>
                <a:gd name="connsiteY49" fmla="*/ 466530 h 608356"/>
                <a:gd name="connsiteX50" fmla="*/ 212738 w 4601858"/>
                <a:gd name="connsiteY50" fmla="*/ 451601 h 608356"/>
                <a:gd name="connsiteX51" fmla="*/ 134361 w 4601858"/>
                <a:gd name="connsiteY51" fmla="*/ 425476 h 608356"/>
                <a:gd name="connsiteX52" fmla="*/ 78378 w 4601858"/>
                <a:gd name="connsiteY52" fmla="*/ 399350 h 608356"/>
                <a:gd name="connsiteX53" fmla="*/ 41055 w 4601858"/>
                <a:gd name="connsiteY53" fmla="*/ 365760 h 608356"/>
                <a:gd name="connsiteX54" fmla="*/ 14929 w 4601858"/>
                <a:gd name="connsiteY54" fmla="*/ 332169 h 608356"/>
                <a:gd name="connsiteX55" fmla="*/ 0 w 4601858"/>
                <a:gd name="connsiteY55" fmla="*/ 302311 h 608356"/>
                <a:gd name="connsiteX56" fmla="*/ 3733 w 4601858"/>
                <a:gd name="connsiteY56" fmla="*/ 283650 h 608356"/>
                <a:gd name="connsiteX57" fmla="*/ 22394 w 4601858"/>
                <a:gd name="connsiteY57" fmla="*/ 264989 h 608356"/>
                <a:gd name="connsiteX58" fmla="*/ 67181 w 4601858"/>
                <a:gd name="connsiteY58" fmla="*/ 242596 h 608356"/>
                <a:gd name="connsiteX59" fmla="*/ 138093 w 4601858"/>
                <a:gd name="connsiteY59" fmla="*/ 220202 h 608356"/>
                <a:gd name="connsiteX60" fmla="*/ 238864 w 4601858"/>
                <a:gd name="connsiteY60" fmla="*/ 197809 h 608356"/>
                <a:gd name="connsiteX61" fmla="*/ 350831 w 4601858"/>
                <a:gd name="connsiteY61" fmla="*/ 182880 h 608356"/>
                <a:gd name="connsiteX62" fmla="*/ 459067 w 4601858"/>
                <a:gd name="connsiteY62" fmla="*/ 182880 h 608356"/>
                <a:gd name="connsiteX63" fmla="*/ 612089 w 4601858"/>
                <a:gd name="connsiteY63" fmla="*/ 190344 h 608356"/>
                <a:gd name="connsiteX64" fmla="*/ 921865 w 4601858"/>
                <a:gd name="connsiteY64" fmla="*/ 205273 h 608356"/>
                <a:gd name="connsiteX65" fmla="*/ 1276428 w 4601858"/>
                <a:gd name="connsiteY65" fmla="*/ 205273 h 608356"/>
                <a:gd name="connsiteX66" fmla="*/ 1694440 w 4601858"/>
                <a:gd name="connsiteY66" fmla="*/ 205273 h 608356"/>
                <a:gd name="connsiteX67" fmla="*/ 2071396 w 4601858"/>
                <a:gd name="connsiteY67" fmla="*/ 209005 h 608356"/>
                <a:gd name="connsiteX68" fmla="*/ 2500604 w 4601858"/>
                <a:gd name="connsiteY68" fmla="*/ 212738 h 60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601858" h="608356">
                  <a:moveTo>
                    <a:pt x="2500604" y="212738"/>
                  </a:moveTo>
                  <a:lnTo>
                    <a:pt x="2941009" y="223934"/>
                  </a:lnTo>
                  <a:lnTo>
                    <a:pt x="3317966" y="227667"/>
                  </a:lnTo>
                  <a:lnTo>
                    <a:pt x="3750907" y="223934"/>
                  </a:lnTo>
                  <a:lnTo>
                    <a:pt x="4176382" y="227667"/>
                  </a:lnTo>
                  <a:lnTo>
                    <a:pt x="4336869" y="220202"/>
                  </a:lnTo>
                  <a:lnTo>
                    <a:pt x="4366727" y="209005"/>
                  </a:lnTo>
                  <a:lnTo>
                    <a:pt x="4396585" y="190344"/>
                  </a:lnTo>
                  <a:lnTo>
                    <a:pt x="4430175" y="160486"/>
                  </a:lnTo>
                  <a:lnTo>
                    <a:pt x="4460033" y="126896"/>
                  </a:lnTo>
                  <a:lnTo>
                    <a:pt x="4489891" y="89574"/>
                  </a:lnTo>
                  <a:lnTo>
                    <a:pt x="4508552" y="59716"/>
                  </a:lnTo>
                  <a:lnTo>
                    <a:pt x="4534678" y="26125"/>
                  </a:lnTo>
                  <a:lnTo>
                    <a:pt x="4560804" y="0"/>
                  </a:lnTo>
                  <a:lnTo>
                    <a:pt x="4586929" y="0"/>
                  </a:lnTo>
                  <a:lnTo>
                    <a:pt x="4594394" y="7464"/>
                  </a:lnTo>
                  <a:lnTo>
                    <a:pt x="4601858" y="22393"/>
                  </a:lnTo>
                  <a:lnTo>
                    <a:pt x="4598126" y="74645"/>
                  </a:lnTo>
                  <a:lnTo>
                    <a:pt x="4575733" y="197809"/>
                  </a:lnTo>
                  <a:lnTo>
                    <a:pt x="4553339" y="332169"/>
                  </a:lnTo>
                  <a:lnTo>
                    <a:pt x="4530946" y="436672"/>
                  </a:lnTo>
                  <a:lnTo>
                    <a:pt x="4519749" y="485191"/>
                  </a:lnTo>
                  <a:lnTo>
                    <a:pt x="4501088" y="522514"/>
                  </a:lnTo>
                  <a:lnTo>
                    <a:pt x="4463765" y="567301"/>
                  </a:lnTo>
                  <a:lnTo>
                    <a:pt x="4415246" y="600891"/>
                  </a:lnTo>
                  <a:lnTo>
                    <a:pt x="4392853" y="608356"/>
                  </a:lnTo>
                  <a:lnTo>
                    <a:pt x="4366727" y="600891"/>
                  </a:lnTo>
                  <a:lnTo>
                    <a:pt x="4325672" y="574765"/>
                  </a:lnTo>
                  <a:lnTo>
                    <a:pt x="4303279" y="552372"/>
                  </a:lnTo>
                  <a:lnTo>
                    <a:pt x="4284618" y="537443"/>
                  </a:lnTo>
                  <a:lnTo>
                    <a:pt x="4232366" y="507585"/>
                  </a:lnTo>
                  <a:lnTo>
                    <a:pt x="4187579" y="488924"/>
                  </a:lnTo>
                  <a:lnTo>
                    <a:pt x="4165186" y="481459"/>
                  </a:lnTo>
                  <a:lnTo>
                    <a:pt x="4127863" y="473995"/>
                  </a:lnTo>
                  <a:lnTo>
                    <a:pt x="4038289" y="470263"/>
                  </a:lnTo>
                  <a:lnTo>
                    <a:pt x="3862874" y="473995"/>
                  </a:lnTo>
                  <a:lnTo>
                    <a:pt x="3553098" y="473995"/>
                  </a:lnTo>
                  <a:lnTo>
                    <a:pt x="3079102" y="470263"/>
                  </a:lnTo>
                  <a:lnTo>
                    <a:pt x="2862632" y="470263"/>
                  </a:lnTo>
                  <a:lnTo>
                    <a:pt x="2500604" y="470263"/>
                  </a:lnTo>
                  <a:lnTo>
                    <a:pt x="2153506" y="459066"/>
                  </a:lnTo>
                  <a:lnTo>
                    <a:pt x="1918374" y="451601"/>
                  </a:lnTo>
                  <a:lnTo>
                    <a:pt x="1533953" y="447869"/>
                  </a:lnTo>
                  <a:lnTo>
                    <a:pt x="1306286" y="451601"/>
                  </a:lnTo>
                  <a:lnTo>
                    <a:pt x="1074887" y="451601"/>
                  </a:lnTo>
                  <a:lnTo>
                    <a:pt x="832291" y="459066"/>
                  </a:lnTo>
                  <a:lnTo>
                    <a:pt x="627018" y="466530"/>
                  </a:lnTo>
                  <a:lnTo>
                    <a:pt x="518782" y="470263"/>
                  </a:lnTo>
                  <a:lnTo>
                    <a:pt x="403083" y="470263"/>
                  </a:lnTo>
                  <a:lnTo>
                    <a:pt x="313509" y="466530"/>
                  </a:lnTo>
                  <a:lnTo>
                    <a:pt x="212738" y="451601"/>
                  </a:lnTo>
                  <a:lnTo>
                    <a:pt x="134361" y="425476"/>
                  </a:lnTo>
                  <a:lnTo>
                    <a:pt x="78378" y="399350"/>
                  </a:lnTo>
                  <a:lnTo>
                    <a:pt x="41055" y="365760"/>
                  </a:lnTo>
                  <a:lnTo>
                    <a:pt x="14929" y="332169"/>
                  </a:lnTo>
                  <a:lnTo>
                    <a:pt x="0" y="302311"/>
                  </a:lnTo>
                  <a:lnTo>
                    <a:pt x="3733" y="283650"/>
                  </a:lnTo>
                  <a:lnTo>
                    <a:pt x="22394" y="264989"/>
                  </a:lnTo>
                  <a:lnTo>
                    <a:pt x="67181" y="242596"/>
                  </a:lnTo>
                  <a:lnTo>
                    <a:pt x="138093" y="220202"/>
                  </a:lnTo>
                  <a:lnTo>
                    <a:pt x="238864" y="197809"/>
                  </a:lnTo>
                  <a:lnTo>
                    <a:pt x="350831" y="182880"/>
                  </a:lnTo>
                  <a:lnTo>
                    <a:pt x="459067" y="182880"/>
                  </a:lnTo>
                  <a:lnTo>
                    <a:pt x="612089" y="190344"/>
                  </a:lnTo>
                  <a:lnTo>
                    <a:pt x="921865" y="205273"/>
                  </a:lnTo>
                  <a:lnTo>
                    <a:pt x="1276428" y="205273"/>
                  </a:lnTo>
                  <a:lnTo>
                    <a:pt x="1694440" y="205273"/>
                  </a:lnTo>
                  <a:lnTo>
                    <a:pt x="2071396" y="209005"/>
                  </a:lnTo>
                  <a:lnTo>
                    <a:pt x="2500604" y="2127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38">
              <a:extLst>
                <a:ext uri="{FF2B5EF4-FFF2-40B4-BE49-F238E27FC236}">
                  <a16:creationId xmlns:a16="http://schemas.microsoft.com/office/drawing/2014/main" id="{789C0C9E-DB47-4B12-BFBA-D4A7804ECE29}"/>
                </a:ext>
              </a:extLst>
            </p:cNvPr>
            <p:cNvSpPr/>
            <p:nvPr/>
          </p:nvSpPr>
          <p:spPr>
            <a:xfrm rot="16200000">
              <a:off x="4687892" y="2079625"/>
              <a:ext cx="392112" cy="1277938"/>
            </a:xfrm>
            <a:custGeom>
              <a:avLst/>
              <a:gdLst>
                <a:gd name="connsiteX0" fmla="*/ 128587 w 392906"/>
                <a:gd name="connsiteY0" fmla="*/ 792956 h 1278731"/>
                <a:gd name="connsiteX1" fmla="*/ 100012 w 392906"/>
                <a:gd name="connsiteY1" fmla="*/ 704850 h 1278731"/>
                <a:gd name="connsiteX2" fmla="*/ 71437 w 392906"/>
                <a:gd name="connsiteY2" fmla="*/ 614362 h 1278731"/>
                <a:gd name="connsiteX3" fmla="*/ 42862 w 392906"/>
                <a:gd name="connsiteY3" fmla="*/ 535781 h 1278731"/>
                <a:gd name="connsiteX4" fmla="*/ 19050 w 392906"/>
                <a:gd name="connsiteY4" fmla="*/ 481012 h 1278731"/>
                <a:gd name="connsiteX5" fmla="*/ 7143 w 392906"/>
                <a:gd name="connsiteY5" fmla="*/ 454819 h 1278731"/>
                <a:gd name="connsiteX6" fmla="*/ 0 w 392906"/>
                <a:gd name="connsiteY6" fmla="*/ 428625 h 1278731"/>
                <a:gd name="connsiteX7" fmla="*/ 4762 w 392906"/>
                <a:gd name="connsiteY7" fmla="*/ 392906 h 1278731"/>
                <a:gd name="connsiteX8" fmla="*/ 14287 w 392906"/>
                <a:gd name="connsiteY8" fmla="*/ 354806 h 1278731"/>
                <a:gd name="connsiteX9" fmla="*/ 28575 w 392906"/>
                <a:gd name="connsiteY9" fmla="*/ 326231 h 1278731"/>
                <a:gd name="connsiteX10" fmla="*/ 47625 w 392906"/>
                <a:gd name="connsiteY10" fmla="*/ 292894 h 1278731"/>
                <a:gd name="connsiteX11" fmla="*/ 80962 w 392906"/>
                <a:gd name="connsiteY11" fmla="*/ 240506 h 1278731"/>
                <a:gd name="connsiteX12" fmla="*/ 114300 w 392906"/>
                <a:gd name="connsiteY12" fmla="*/ 200025 h 1278731"/>
                <a:gd name="connsiteX13" fmla="*/ 157162 w 392906"/>
                <a:gd name="connsiteY13" fmla="*/ 157162 h 1278731"/>
                <a:gd name="connsiteX14" fmla="*/ 195262 w 392906"/>
                <a:gd name="connsiteY14" fmla="*/ 119062 h 1278731"/>
                <a:gd name="connsiteX15" fmla="*/ 247650 w 392906"/>
                <a:gd name="connsiteY15" fmla="*/ 76200 h 1278731"/>
                <a:gd name="connsiteX16" fmla="*/ 309562 w 392906"/>
                <a:gd name="connsiteY16" fmla="*/ 33337 h 1278731"/>
                <a:gd name="connsiteX17" fmla="*/ 345281 w 392906"/>
                <a:gd name="connsiteY17" fmla="*/ 9525 h 1278731"/>
                <a:gd name="connsiteX18" fmla="*/ 369093 w 392906"/>
                <a:gd name="connsiteY18" fmla="*/ 0 h 1278731"/>
                <a:gd name="connsiteX19" fmla="*/ 381000 w 392906"/>
                <a:gd name="connsiteY19" fmla="*/ 0 h 1278731"/>
                <a:gd name="connsiteX20" fmla="*/ 390525 w 392906"/>
                <a:gd name="connsiteY20" fmla="*/ 2381 h 1278731"/>
                <a:gd name="connsiteX21" fmla="*/ 392906 w 392906"/>
                <a:gd name="connsiteY21" fmla="*/ 14287 h 1278731"/>
                <a:gd name="connsiteX22" fmla="*/ 383381 w 392906"/>
                <a:gd name="connsiteY22" fmla="*/ 40481 h 1278731"/>
                <a:gd name="connsiteX23" fmla="*/ 350043 w 392906"/>
                <a:gd name="connsiteY23" fmla="*/ 102394 h 1278731"/>
                <a:gd name="connsiteX24" fmla="*/ 319087 w 392906"/>
                <a:gd name="connsiteY24" fmla="*/ 169069 h 1278731"/>
                <a:gd name="connsiteX25" fmla="*/ 300037 w 392906"/>
                <a:gd name="connsiteY25" fmla="*/ 211931 h 1278731"/>
                <a:gd name="connsiteX26" fmla="*/ 280987 w 392906"/>
                <a:gd name="connsiteY26" fmla="*/ 266700 h 1278731"/>
                <a:gd name="connsiteX27" fmla="*/ 269081 w 392906"/>
                <a:gd name="connsiteY27" fmla="*/ 323850 h 1278731"/>
                <a:gd name="connsiteX28" fmla="*/ 264318 w 392906"/>
                <a:gd name="connsiteY28" fmla="*/ 388144 h 1278731"/>
                <a:gd name="connsiteX29" fmla="*/ 271462 w 392906"/>
                <a:gd name="connsiteY29" fmla="*/ 469106 h 1278731"/>
                <a:gd name="connsiteX30" fmla="*/ 288131 w 392906"/>
                <a:gd name="connsiteY30" fmla="*/ 645319 h 1278731"/>
                <a:gd name="connsiteX31" fmla="*/ 323850 w 392906"/>
                <a:gd name="connsiteY31" fmla="*/ 883444 h 1278731"/>
                <a:gd name="connsiteX32" fmla="*/ 376237 w 392906"/>
                <a:gd name="connsiteY32" fmla="*/ 1207294 h 1278731"/>
                <a:gd name="connsiteX33" fmla="*/ 388143 w 392906"/>
                <a:gd name="connsiteY33" fmla="*/ 1278731 h 1278731"/>
                <a:gd name="connsiteX34" fmla="*/ 252412 w 392906"/>
                <a:gd name="connsiteY34" fmla="*/ 1257300 h 1278731"/>
                <a:gd name="connsiteX35" fmla="*/ 216693 w 392906"/>
                <a:gd name="connsiteY35" fmla="*/ 1116806 h 1278731"/>
                <a:gd name="connsiteX36" fmla="*/ 183356 w 392906"/>
                <a:gd name="connsiteY36" fmla="*/ 983456 h 1278731"/>
                <a:gd name="connsiteX37" fmla="*/ 150018 w 392906"/>
                <a:gd name="connsiteY37" fmla="*/ 869156 h 1278731"/>
                <a:gd name="connsiteX38" fmla="*/ 128587 w 392906"/>
                <a:gd name="connsiteY38" fmla="*/ 792956 h 127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92906" h="1278731">
                  <a:moveTo>
                    <a:pt x="128587" y="792956"/>
                  </a:moveTo>
                  <a:lnTo>
                    <a:pt x="100012" y="704850"/>
                  </a:lnTo>
                  <a:lnTo>
                    <a:pt x="71437" y="614362"/>
                  </a:lnTo>
                  <a:lnTo>
                    <a:pt x="42862" y="535781"/>
                  </a:lnTo>
                  <a:lnTo>
                    <a:pt x="19050" y="481012"/>
                  </a:lnTo>
                  <a:lnTo>
                    <a:pt x="7143" y="454819"/>
                  </a:lnTo>
                  <a:lnTo>
                    <a:pt x="0" y="428625"/>
                  </a:lnTo>
                  <a:lnTo>
                    <a:pt x="4762" y="392906"/>
                  </a:lnTo>
                  <a:lnTo>
                    <a:pt x="14287" y="354806"/>
                  </a:lnTo>
                  <a:lnTo>
                    <a:pt x="28575" y="326231"/>
                  </a:lnTo>
                  <a:lnTo>
                    <a:pt x="47625" y="292894"/>
                  </a:lnTo>
                  <a:lnTo>
                    <a:pt x="80962" y="240506"/>
                  </a:lnTo>
                  <a:lnTo>
                    <a:pt x="114300" y="200025"/>
                  </a:lnTo>
                  <a:lnTo>
                    <a:pt x="157162" y="157162"/>
                  </a:lnTo>
                  <a:lnTo>
                    <a:pt x="195262" y="119062"/>
                  </a:lnTo>
                  <a:lnTo>
                    <a:pt x="247650" y="76200"/>
                  </a:lnTo>
                  <a:lnTo>
                    <a:pt x="309562" y="33337"/>
                  </a:lnTo>
                  <a:lnTo>
                    <a:pt x="345281" y="9525"/>
                  </a:lnTo>
                  <a:lnTo>
                    <a:pt x="369093" y="0"/>
                  </a:lnTo>
                  <a:lnTo>
                    <a:pt x="381000" y="0"/>
                  </a:lnTo>
                  <a:lnTo>
                    <a:pt x="390525" y="2381"/>
                  </a:lnTo>
                  <a:lnTo>
                    <a:pt x="392906" y="14287"/>
                  </a:lnTo>
                  <a:lnTo>
                    <a:pt x="383381" y="40481"/>
                  </a:lnTo>
                  <a:lnTo>
                    <a:pt x="350043" y="102394"/>
                  </a:lnTo>
                  <a:lnTo>
                    <a:pt x="319087" y="169069"/>
                  </a:lnTo>
                  <a:lnTo>
                    <a:pt x="300037" y="211931"/>
                  </a:lnTo>
                  <a:lnTo>
                    <a:pt x="280987" y="266700"/>
                  </a:lnTo>
                  <a:lnTo>
                    <a:pt x="269081" y="323850"/>
                  </a:lnTo>
                  <a:lnTo>
                    <a:pt x="264318" y="388144"/>
                  </a:lnTo>
                  <a:lnTo>
                    <a:pt x="271462" y="469106"/>
                  </a:lnTo>
                  <a:lnTo>
                    <a:pt x="288131" y="645319"/>
                  </a:lnTo>
                  <a:lnTo>
                    <a:pt x="323850" y="883444"/>
                  </a:lnTo>
                  <a:lnTo>
                    <a:pt x="376237" y="1207294"/>
                  </a:lnTo>
                  <a:lnTo>
                    <a:pt x="388143" y="1278731"/>
                  </a:lnTo>
                  <a:lnTo>
                    <a:pt x="252412" y="1257300"/>
                  </a:lnTo>
                  <a:lnTo>
                    <a:pt x="216693" y="1116806"/>
                  </a:lnTo>
                  <a:lnTo>
                    <a:pt x="183356" y="983456"/>
                  </a:lnTo>
                  <a:lnTo>
                    <a:pt x="150018" y="869156"/>
                  </a:lnTo>
                  <a:lnTo>
                    <a:pt x="128587" y="7929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37">
              <a:extLst>
                <a:ext uri="{FF2B5EF4-FFF2-40B4-BE49-F238E27FC236}">
                  <a16:creationId xmlns:a16="http://schemas.microsoft.com/office/drawing/2014/main" id="{10916697-975D-47BE-AC51-F63870F1E665}"/>
                </a:ext>
              </a:extLst>
            </p:cNvPr>
            <p:cNvSpPr/>
            <p:nvPr/>
          </p:nvSpPr>
          <p:spPr>
            <a:xfrm rot="16200000">
              <a:off x="4562480" y="2825751"/>
              <a:ext cx="512763" cy="1376363"/>
            </a:xfrm>
            <a:custGeom>
              <a:avLst/>
              <a:gdLst>
                <a:gd name="connsiteX0" fmla="*/ 235744 w 511969"/>
                <a:gd name="connsiteY0" fmla="*/ 1066800 h 1376362"/>
                <a:gd name="connsiteX1" fmla="*/ 269081 w 511969"/>
                <a:gd name="connsiteY1" fmla="*/ 1181100 h 1376362"/>
                <a:gd name="connsiteX2" fmla="*/ 290512 w 511969"/>
                <a:gd name="connsiteY2" fmla="*/ 1252537 h 1376362"/>
                <a:gd name="connsiteX3" fmla="*/ 330994 w 511969"/>
                <a:gd name="connsiteY3" fmla="*/ 1376362 h 1376362"/>
                <a:gd name="connsiteX4" fmla="*/ 511969 w 511969"/>
                <a:gd name="connsiteY4" fmla="*/ 1376362 h 1376362"/>
                <a:gd name="connsiteX5" fmla="*/ 473869 w 511969"/>
                <a:gd name="connsiteY5" fmla="*/ 1281112 h 1376362"/>
                <a:gd name="connsiteX6" fmla="*/ 433387 w 511969"/>
                <a:gd name="connsiteY6" fmla="*/ 1152525 h 1376362"/>
                <a:gd name="connsiteX7" fmla="*/ 397669 w 511969"/>
                <a:gd name="connsiteY7" fmla="*/ 1019175 h 1376362"/>
                <a:gd name="connsiteX8" fmla="*/ 347662 w 511969"/>
                <a:gd name="connsiteY8" fmla="*/ 831056 h 1376362"/>
                <a:gd name="connsiteX9" fmla="*/ 309562 w 511969"/>
                <a:gd name="connsiteY9" fmla="*/ 683419 h 1376362"/>
                <a:gd name="connsiteX10" fmla="*/ 285750 w 511969"/>
                <a:gd name="connsiteY10" fmla="*/ 590550 h 1376362"/>
                <a:gd name="connsiteX11" fmla="*/ 250031 w 511969"/>
                <a:gd name="connsiteY11" fmla="*/ 442912 h 1376362"/>
                <a:gd name="connsiteX12" fmla="*/ 240506 w 511969"/>
                <a:gd name="connsiteY12" fmla="*/ 385762 h 1376362"/>
                <a:gd name="connsiteX13" fmla="*/ 238125 w 511969"/>
                <a:gd name="connsiteY13" fmla="*/ 352425 h 1376362"/>
                <a:gd name="connsiteX14" fmla="*/ 238125 w 511969"/>
                <a:gd name="connsiteY14" fmla="*/ 326231 h 1376362"/>
                <a:gd name="connsiteX15" fmla="*/ 242887 w 511969"/>
                <a:gd name="connsiteY15" fmla="*/ 285750 h 1376362"/>
                <a:gd name="connsiteX16" fmla="*/ 252412 w 511969"/>
                <a:gd name="connsiteY16" fmla="*/ 245269 h 1376362"/>
                <a:gd name="connsiteX17" fmla="*/ 271462 w 511969"/>
                <a:gd name="connsiteY17" fmla="*/ 185737 h 1376362"/>
                <a:gd name="connsiteX18" fmla="*/ 297656 w 511969"/>
                <a:gd name="connsiteY18" fmla="*/ 128587 h 1376362"/>
                <a:gd name="connsiteX19" fmla="*/ 323850 w 511969"/>
                <a:gd name="connsiteY19" fmla="*/ 83344 h 1376362"/>
                <a:gd name="connsiteX20" fmla="*/ 340519 w 511969"/>
                <a:gd name="connsiteY20" fmla="*/ 54769 h 1376362"/>
                <a:gd name="connsiteX21" fmla="*/ 354806 w 511969"/>
                <a:gd name="connsiteY21" fmla="*/ 23812 h 1376362"/>
                <a:gd name="connsiteX22" fmla="*/ 354806 w 511969"/>
                <a:gd name="connsiteY22" fmla="*/ 9525 h 1376362"/>
                <a:gd name="connsiteX23" fmla="*/ 350044 w 511969"/>
                <a:gd name="connsiteY23" fmla="*/ 0 h 1376362"/>
                <a:gd name="connsiteX24" fmla="*/ 340519 w 511969"/>
                <a:gd name="connsiteY24" fmla="*/ 0 h 1376362"/>
                <a:gd name="connsiteX25" fmla="*/ 321469 w 511969"/>
                <a:gd name="connsiteY25" fmla="*/ 4762 h 1376362"/>
                <a:gd name="connsiteX26" fmla="*/ 297656 w 511969"/>
                <a:gd name="connsiteY26" fmla="*/ 16669 h 1376362"/>
                <a:gd name="connsiteX27" fmla="*/ 250031 w 511969"/>
                <a:gd name="connsiteY27" fmla="*/ 50006 h 1376362"/>
                <a:gd name="connsiteX28" fmla="*/ 188119 w 511969"/>
                <a:gd name="connsiteY28" fmla="*/ 104775 h 1376362"/>
                <a:gd name="connsiteX29" fmla="*/ 145256 w 511969"/>
                <a:gd name="connsiteY29" fmla="*/ 145256 h 1376362"/>
                <a:gd name="connsiteX30" fmla="*/ 90487 w 511969"/>
                <a:gd name="connsiteY30" fmla="*/ 202406 h 1376362"/>
                <a:gd name="connsiteX31" fmla="*/ 21431 w 511969"/>
                <a:gd name="connsiteY31" fmla="*/ 280987 h 1376362"/>
                <a:gd name="connsiteX32" fmla="*/ 2381 w 511969"/>
                <a:gd name="connsiteY32" fmla="*/ 311944 h 1376362"/>
                <a:gd name="connsiteX33" fmla="*/ 0 w 511969"/>
                <a:gd name="connsiteY33" fmla="*/ 333375 h 1376362"/>
                <a:gd name="connsiteX34" fmla="*/ 11906 w 511969"/>
                <a:gd name="connsiteY34" fmla="*/ 381000 h 1376362"/>
                <a:gd name="connsiteX35" fmla="*/ 40481 w 511969"/>
                <a:gd name="connsiteY35" fmla="*/ 442912 h 1376362"/>
                <a:gd name="connsiteX36" fmla="*/ 52387 w 511969"/>
                <a:gd name="connsiteY36" fmla="*/ 471487 h 1376362"/>
                <a:gd name="connsiteX37" fmla="*/ 85725 w 511969"/>
                <a:gd name="connsiteY37" fmla="*/ 585787 h 1376362"/>
                <a:gd name="connsiteX38" fmla="*/ 157162 w 511969"/>
                <a:gd name="connsiteY38" fmla="*/ 819150 h 1376362"/>
                <a:gd name="connsiteX39" fmla="*/ 216694 w 511969"/>
                <a:gd name="connsiteY39" fmla="*/ 1009650 h 1376362"/>
                <a:gd name="connsiteX40" fmla="*/ 235744 w 511969"/>
                <a:gd name="connsiteY40" fmla="*/ 1066800 h 137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11969" h="1376362">
                  <a:moveTo>
                    <a:pt x="235744" y="1066800"/>
                  </a:moveTo>
                  <a:lnTo>
                    <a:pt x="269081" y="1181100"/>
                  </a:lnTo>
                  <a:lnTo>
                    <a:pt x="290512" y="1252537"/>
                  </a:lnTo>
                  <a:lnTo>
                    <a:pt x="330994" y="1376362"/>
                  </a:lnTo>
                  <a:lnTo>
                    <a:pt x="511969" y="1376362"/>
                  </a:lnTo>
                  <a:lnTo>
                    <a:pt x="473869" y="1281112"/>
                  </a:lnTo>
                  <a:lnTo>
                    <a:pt x="433387" y="1152525"/>
                  </a:lnTo>
                  <a:lnTo>
                    <a:pt x="397669" y="1019175"/>
                  </a:lnTo>
                  <a:lnTo>
                    <a:pt x="347662" y="831056"/>
                  </a:lnTo>
                  <a:lnTo>
                    <a:pt x="309562" y="683419"/>
                  </a:lnTo>
                  <a:lnTo>
                    <a:pt x="285750" y="590550"/>
                  </a:lnTo>
                  <a:lnTo>
                    <a:pt x="250031" y="442912"/>
                  </a:lnTo>
                  <a:lnTo>
                    <a:pt x="240506" y="385762"/>
                  </a:lnTo>
                  <a:lnTo>
                    <a:pt x="238125" y="352425"/>
                  </a:lnTo>
                  <a:lnTo>
                    <a:pt x="238125" y="326231"/>
                  </a:lnTo>
                  <a:lnTo>
                    <a:pt x="242887" y="285750"/>
                  </a:lnTo>
                  <a:lnTo>
                    <a:pt x="252412" y="245269"/>
                  </a:lnTo>
                  <a:lnTo>
                    <a:pt x="271462" y="185737"/>
                  </a:lnTo>
                  <a:lnTo>
                    <a:pt x="297656" y="128587"/>
                  </a:lnTo>
                  <a:lnTo>
                    <a:pt x="323850" y="83344"/>
                  </a:lnTo>
                  <a:lnTo>
                    <a:pt x="340519" y="54769"/>
                  </a:lnTo>
                  <a:lnTo>
                    <a:pt x="354806" y="23812"/>
                  </a:lnTo>
                  <a:lnTo>
                    <a:pt x="354806" y="9525"/>
                  </a:lnTo>
                  <a:lnTo>
                    <a:pt x="350044" y="0"/>
                  </a:lnTo>
                  <a:lnTo>
                    <a:pt x="340519" y="0"/>
                  </a:lnTo>
                  <a:lnTo>
                    <a:pt x="321469" y="4762"/>
                  </a:lnTo>
                  <a:lnTo>
                    <a:pt x="297656" y="16669"/>
                  </a:lnTo>
                  <a:lnTo>
                    <a:pt x="250031" y="50006"/>
                  </a:lnTo>
                  <a:lnTo>
                    <a:pt x="188119" y="104775"/>
                  </a:lnTo>
                  <a:lnTo>
                    <a:pt x="145256" y="145256"/>
                  </a:lnTo>
                  <a:lnTo>
                    <a:pt x="90487" y="202406"/>
                  </a:lnTo>
                  <a:lnTo>
                    <a:pt x="21431" y="280987"/>
                  </a:lnTo>
                  <a:lnTo>
                    <a:pt x="2381" y="311944"/>
                  </a:lnTo>
                  <a:lnTo>
                    <a:pt x="0" y="333375"/>
                  </a:lnTo>
                  <a:lnTo>
                    <a:pt x="11906" y="381000"/>
                  </a:lnTo>
                  <a:lnTo>
                    <a:pt x="40481" y="442912"/>
                  </a:lnTo>
                  <a:lnTo>
                    <a:pt x="52387" y="471487"/>
                  </a:lnTo>
                  <a:lnTo>
                    <a:pt x="85725" y="585787"/>
                  </a:lnTo>
                  <a:lnTo>
                    <a:pt x="157162" y="819150"/>
                  </a:lnTo>
                  <a:lnTo>
                    <a:pt x="216694" y="1009650"/>
                  </a:lnTo>
                  <a:lnTo>
                    <a:pt x="235744" y="1066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36">
              <a:extLst>
                <a:ext uri="{FF2B5EF4-FFF2-40B4-BE49-F238E27FC236}">
                  <a16:creationId xmlns:a16="http://schemas.microsoft.com/office/drawing/2014/main" id="{40B9596D-3823-4F8F-9589-46234FEDEDC6}"/>
                </a:ext>
              </a:extLst>
            </p:cNvPr>
            <p:cNvSpPr/>
            <p:nvPr/>
          </p:nvSpPr>
          <p:spPr>
            <a:xfrm rot="16200000">
              <a:off x="4256886" y="3607594"/>
              <a:ext cx="728662" cy="1733550"/>
            </a:xfrm>
            <a:custGeom>
              <a:avLst/>
              <a:gdLst>
                <a:gd name="connsiteX0" fmla="*/ 440531 w 728662"/>
                <a:gd name="connsiteY0" fmla="*/ 850107 h 1733550"/>
                <a:gd name="connsiteX1" fmla="*/ 397668 w 728662"/>
                <a:gd name="connsiteY1" fmla="*/ 709613 h 1733550"/>
                <a:gd name="connsiteX2" fmla="*/ 364331 w 728662"/>
                <a:gd name="connsiteY2" fmla="*/ 600075 h 1733550"/>
                <a:gd name="connsiteX3" fmla="*/ 342900 w 728662"/>
                <a:gd name="connsiteY3" fmla="*/ 519113 h 1733550"/>
                <a:gd name="connsiteX4" fmla="*/ 326231 w 728662"/>
                <a:gd name="connsiteY4" fmla="*/ 459582 h 1733550"/>
                <a:gd name="connsiteX5" fmla="*/ 311943 w 728662"/>
                <a:gd name="connsiteY5" fmla="*/ 409575 h 1733550"/>
                <a:gd name="connsiteX6" fmla="*/ 304800 w 728662"/>
                <a:gd name="connsiteY6" fmla="*/ 361950 h 1733550"/>
                <a:gd name="connsiteX7" fmla="*/ 304800 w 728662"/>
                <a:gd name="connsiteY7" fmla="*/ 311944 h 1733550"/>
                <a:gd name="connsiteX8" fmla="*/ 307181 w 728662"/>
                <a:gd name="connsiteY8" fmla="*/ 271463 h 1733550"/>
                <a:gd name="connsiteX9" fmla="*/ 311943 w 728662"/>
                <a:gd name="connsiteY9" fmla="*/ 245269 h 1733550"/>
                <a:gd name="connsiteX10" fmla="*/ 335756 w 728662"/>
                <a:gd name="connsiteY10" fmla="*/ 202407 h 1733550"/>
                <a:gd name="connsiteX11" fmla="*/ 366712 w 728662"/>
                <a:gd name="connsiteY11" fmla="*/ 154782 h 1733550"/>
                <a:gd name="connsiteX12" fmla="*/ 404812 w 728662"/>
                <a:gd name="connsiteY12" fmla="*/ 95250 h 1733550"/>
                <a:gd name="connsiteX13" fmla="*/ 428625 w 728662"/>
                <a:gd name="connsiteY13" fmla="*/ 57150 h 1733550"/>
                <a:gd name="connsiteX14" fmla="*/ 435768 w 728662"/>
                <a:gd name="connsiteY14" fmla="*/ 40482 h 1733550"/>
                <a:gd name="connsiteX15" fmla="*/ 442912 w 728662"/>
                <a:gd name="connsiteY15" fmla="*/ 19050 h 1733550"/>
                <a:gd name="connsiteX16" fmla="*/ 438150 w 728662"/>
                <a:gd name="connsiteY16" fmla="*/ 4763 h 1733550"/>
                <a:gd name="connsiteX17" fmla="*/ 431006 w 728662"/>
                <a:gd name="connsiteY17" fmla="*/ 0 h 1733550"/>
                <a:gd name="connsiteX18" fmla="*/ 414337 w 728662"/>
                <a:gd name="connsiteY18" fmla="*/ 0 h 1733550"/>
                <a:gd name="connsiteX19" fmla="*/ 383381 w 728662"/>
                <a:gd name="connsiteY19" fmla="*/ 14288 h 1733550"/>
                <a:gd name="connsiteX20" fmla="*/ 316706 w 728662"/>
                <a:gd name="connsiteY20" fmla="*/ 61913 h 1733550"/>
                <a:gd name="connsiteX21" fmla="*/ 207168 w 728662"/>
                <a:gd name="connsiteY21" fmla="*/ 154782 h 1733550"/>
                <a:gd name="connsiteX22" fmla="*/ 116681 w 728662"/>
                <a:gd name="connsiteY22" fmla="*/ 250032 h 1733550"/>
                <a:gd name="connsiteX23" fmla="*/ 66675 w 728662"/>
                <a:gd name="connsiteY23" fmla="*/ 309563 h 1733550"/>
                <a:gd name="connsiteX24" fmla="*/ 35718 w 728662"/>
                <a:gd name="connsiteY24" fmla="*/ 345282 h 1733550"/>
                <a:gd name="connsiteX25" fmla="*/ 4762 w 728662"/>
                <a:gd name="connsiteY25" fmla="*/ 390525 h 1733550"/>
                <a:gd name="connsiteX26" fmla="*/ 0 w 728662"/>
                <a:gd name="connsiteY26" fmla="*/ 414338 h 1733550"/>
                <a:gd name="connsiteX27" fmla="*/ 2381 w 728662"/>
                <a:gd name="connsiteY27" fmla="*/ 431007 h 1733550"/>
                <a:gd name="connsiteX28" fmla="*/ 16668 w 728662"/>
                <a:gd name="connsiteY28" fmla="*/ 461963 h 1733550"/>
                <a:gd name="connsiteX29" fmla="*/ 40481 w 728662"/>
                <a:gd name="connsiteY29" fmla="*/ 495300 h 1733550"/>
                <a:gd name="connsiteX30" fmla="*/ 71437 w 728662"/>
                <a:gd name="connsiteY30" fmla="*/ 526257 h 1733550"/>
                <a:gd name="connsiteX31" fmla="*/ 90487 w 728662"/>
                <a:gd name="connsiteY31" fmla="*/ 547688 h 1733550"/>
                <a:gd name="connsiteX32" fmla="*/ 128587 w 728662"/>
                <a:gd name="connsiteY32" fmla="*/ 631032 h 1733550"/>
                <a:gd name="connsiteX33" fmla="*/ 197643 w 728662"/>
                <a:gd name="connsiteY33" fmla="*/ 792957 h 1733550"/>
                <a:gd name="connsiteX34" fmla="*/ 264318 w 728662"/>
                <a:gd name="connsiteY34" fmla="*/ 942975 h 1733550"/>
                <a:gd name="connsiteX35" fmla="*/ 361950 w 728662"/>
                <a:gd name="connsiteY35" fmla="*/ 1164432 h 1733550"/>
                <a:gd name="connsiteX36" fmla="*/ 459581 w 728662"/>
                <a:gd name="connsiteY36" fmla="*/ 1388269 h 1733550"/>
                <a:gd name="connsiteX37" fmla="*/ 521493 w 728662"/>
                <a:gd name="connsiteY37" fmla="*/ 1526382 h 1733550"/>
                <a:gd name="connsiteX38" fmla="*/ 611981 w 728662"/>
                <a:gd name="connsiteY38" fmla="*/ 1728788 h 1733550"/>
                <a:gd name="connsiteX39" fmla="*/ 728662 w 728662"/>
                <a:gd name="connsiteY39" fmla="*/ 1733550 h 1733550"/>
                <a:gd name="connsiteX40" fmla="*/ 650081 w 728662"/>
                <a:gd name="connsiteY40" fmla="*/ 1500188 h 1733550"/>
                <a:gd name="connsiteX41" fmla="*/ 583406 w 728662"/>
                <a:gd name="connsiteY41" fmla="*/ 1302544 h 1733550"/>
                <a:gd name="connsiteX42" fmla="*/ 533400 w 728662"/>
                <a:gd name="connsiteY42" fmla="*/ 1152525 h 1733550"/>
                <a:gd name="connsiteX43" fmla="*/ 483393 w 728662"/>
                <a:gd name="connsiteY43" fmla="*/ 990600 h 1733550"/>
                <a:gd name="connsiteX44" fmla="*/ 440531 w 728662"/>
                <a:gd name="connsiteY44" fmla="*/ 850107 h 173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28662" h="1733550">
                  <a:moveTo>
                    <a:pt x="440531" y="850107"/>
                  </a:moveTo>
                  <a:lnTo>
                    <a:pt x="397668" y="709613"/>
                  </a:lnTo>
                  <a:lnTo>
                    <a:pt x="364331" y="600075"/>
                  </a:lnTo>
                  <a:lnTo>
                    <a:pt x="342900" y="519113"/>
                  </a:lnTo>
                  <a:lnTo>
                    <a:pt x="326231" y="459582"/>
                  </a:lnTo>
                  <a:lnTo>
                    <a:pt x="311943" y="409575"/>
                  </a:lnTo>
                  <a:lnTo>
                    <a:pt x="304800" y="361950"/>
                  </a:lnTo>
                  <a:lnTo>
                    <a:pt x="304800" y="311944"/>
                  </a:lnTo>
                  <a:lnTo>
                    <a:pt x="307181" y="271463"/>
                  </a:lnTo>
                  <a:lnTo>
                    <a:pt x="311943" y="245269"/>
                  </a:lnTo>
                  <a:lnTo>
                    <a:pt x="335756" y="202407"/>
                  </a:lnTo>
                  <a:lnTo>
                    <a:pt x="366712" y="154782"/>
                  </a:lnTo>
                  <a:lnTo>
                    <a:pt x="404812" y="95250"/>
                  </a:lnTo>
                  <a:lnTo>
                    <a:pt x="428625" y="57150"/>
                  </a:lnTo>
                  <a:lnTo>
                    <a:pt x="435768" y="40482"/>
                  </a:lnTo>
                  <a:lnTo>
                    <a:pt x="442912" y="19050"/>
                  </a:lnTo>
                  <a:lnTo>
                    <a:pt x="438150" y="4763"/>
                  </a:lnTo>
                  <a:lnTo>
                    <a:pt x="431006" y="0"/>
                  </a:lnTo>
                  <a:lnTo>
                    <a:pt x="414337" y="0"/>
                  </a:lnTo>
                  <a:lnTo>
                    <a:pt x="383381" y="14288"/>
                  </a:lnTo>
                  <a:lnTo>
                    <a:pt x="316706" y="61913"/>
                  </a:lnTo>
                  <a:lnTo>
                    <a:pt x="207168" y="154782"/>
                  </a:lnTo>
                  <a:lnTo>
                    <a:pt x="116681" y="250032"/>
                  </a:lnTo>
                  <a:lnTo>
                    <a:pt x="66675" y="309563"/>
                  </a:lnTo>
                  <a:lnTo>
                    <a:pt x="35718" y="345282"/>
                  </a:lnTo>
                  <a:lnTo>
                    <a:pt x="4762" y="390525"/>
                  </a:lnTo>
                  <a:lnTo>
                    <a:pt x="0" y="414338"/>
                  </a:lnTo>
                  <a:lnTo>
                    <a:pt x="2381" y="431007"/>
                  </a:lnTo>
                  <a:lnTo>
                    <a:pt x="16668" y="461963"/>
                  </a:lnTo>
                  <a:lnTo>
                    <a:pt x="40481" y="495300"/>
                  </a:lnTo>
                  <a:lnTo>
                    <a:pt x="71437" y="526257"/>
                  </a:lnTo>
                  <a:lnTo>
                    <a:pt x="90487" y="547688"/>
                  </a:lnTo>
                  <a:lnTo>
                    <a:pt x="128587" y="631032"/>
                  </a:lnTo>
                  <a:lnTo>
                    <a:pt x="197643" y="792957"/>
                  </a:lnTo>
                  <a:lnTo>
                    <a:pt x="264318" y="942975"/>
                  </a:lnTo>
                  <a:lnTo>
                    <a:pt x="361950" y="1164432"/>
                  </a:lnTo>
                  <a:lnTo>
                    <a:pt x="459581" y="1388269"/>
                  </a:lnTo>
                  <a:lnTo>
                    <a:pt x="521493" y="1526382"/>
                  </a:lnTo>
                  <a:lnTo>
                    <a:pt x="611981" y="1728788"/>
                  </a:lnTo>
                  <a:lnTo>
                    <a:pt x="728662" y="1733550"/>
                  </a:lnTo>
                  <a:lnTo>
                    <a:pt x="650081" y="1500188"/>
                  </a:lnTo>
                  <a:lnTo>
                    <a:pt x="583406" y="1302544"/>
                  </a:lnTo>
                  <a:lnTo>
                    <a:pt x="533400" y="1152525"/>
                  </a:lnTo>
                  <a:lnTo>
                    <a:pt x="483393" y="990600"/>
                  </a:lnTo>
                  <a:lnTo>
                    <a:pt x="440531" y="8501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42">
              <a:extLst>
                <a:ext uri="{FF2B5EF4-FFF2-40B4-BE49-F238E27FC236}">
                  <a16:creationId xmlns:a16="http://schemas.microsoft.com/office/drawing/2014/main" id="{E033A195-8B7A-468E-AE73-18E33DCE9AC9}"/>
                </a:ext>
              </a:extLst>
            </p:cNvPr>
            <p:cNvSpPr/>
            <p:nvPr/>
          </p:nvSpPr>
          <p:spPr>
            <a:xfrm rot="16200000">
              <a:off x="7246148" y="1681957"/>
              <a:ext cx="328613" cy="1384300"/>
            </a:xfrm>
            <a:custGeom>
              <a:avLst/>
              <a:gdLst>
                <a:gd name="connsiteX0" fmla="*/ 209550 w 328613"/>
                <a:gd name="connsiteY0" fmla="*/ 666750 h 1383506"/>
                <a:gd name="connsiteX1" fmla="*/ 197644 w 328613"/>
                <a:gd name="connsiteY1" fmla="*/ 602456 h 1383506"/>
                <a:gd name="connsiteX2" fmla="*/ 185738 w 328613"/>
                <a:gd name="connsiteY2" fmla="*/ 495300 h 1383506"/>
                <a:gd name="connsiteX3" fmla="*/ 178594 w 328613"/>
                <a:gd name="connsiteY3" fmla="*/ 402431 h 1383506"/>
                <a:gd name="connsiteX4" fmla="*/ 178594 w 328613"/>
                <a:gd name="connsiteY4" fmla="*/ 366712 h 1383506"/>
                <a:gd name="connsiteX5" fmla="*/ 180975 w 328613"/>
                <a:gd name="connsiteY5" fmla="*/ 300037 h 1383506"/>
                <a:gd name="connsiteX6" fmla="*/ 183356 w 328613"/>
                <a:gd name="connsiteY6" fmla="*/ 242887 h 1383506"/>
                <a:gd name="connsiteX7" fmla="*/ 190500 w 328613"/>
                <a:gd name="connsiteY7" fmla="*/ 192881 h 1383506"/>
                <a:gd name="connsiteX8" fmla="*/ 197644 w 328613"/>
                <a:gd name="connsiteY8" fmla="*/ 157162 h 1383506"/>
                <a:gd name="connsiteX9" fmla="*/ 204788 w 328613"/>
                <a:gd name="connsiteY9" fmla="*/ 133350 h 1383506"/>
                <a:gd name="connsiteX10" fmla="*/ 211931 w 328613"/>
                <a:gd name="connsiteY10" fmla="*/ 111918 h 1383506"/>
                <a:gd name="connsiteX11" fmla="*/ 228600 w 328613"/>
                <a:gd name="connsiteY11" fmla="*/ 80962 h 1383506"/>
                <a:gd name="connsiteX12" fmla="*/ 247650 w 328613"/>
                <a:gd name="connsiteY12" fmla="*/ 54768 h 1383506"/>
                <a:gd name="connsiteX13" fmla="*/ 309563 w 328613"/>
                <a:gd name="connsiteY13" fmla="*/ 0 h 1383506"/>
                <a:gd name="connsiteX14" fmla="*/ 145256 w 328613"/>
                <a:gd name="connsiteY14" fmla="*/ 4762 h 1383506"/>
                <a:gd name="connsiteX15" fmla="*/ 102394 w 328613"/>
                <a:gd name="connsiteY15" fmla="*/ 50006 h 1383506"/>
                <a:gd name="connsiteX16" fmla="*/ 80963 w 328613"/>
                <a:gd name="connsiteY16" fmla="*/ 80962 h 1383506"/>
                <a:gd name="connsiteX17" fmla="*/ 54769 w 328613"/>
                <a:gd name="connsiteY17" fmla="*/ 128587 h 1383506"/>
                <a:gd name="connsiteX18" fmla="*/ 35719 w 328613"/>
                <a:gd name="connsiteY18" fmla="*/ 171450 h 1383506"/>
                <a:gd name="connsiteX19" fmla="*/ 14288 w 328613"/>
                <a:gd name="connsiteY19" fmla="*/ 245268 h 1383506"/>
                <a:gd name="connsiteX20" fmla="*/ 2381 w 328613"/>
                <a:gd name="connsiteY20" fmla="*/ 316706 h 1383506"/>
                <a:gd name="connsiteX21" fmla="*/ 0 w 328613"/>
                <a:gd name="connsiteY21" fmla="*/ 390525 h 1383506"/>
                <a:gd name="connsiteX22" fmla="*/ 14288 w 328613"/>
                <a:gd name="connsiteY22" fmla="*/ 602456 h 1383506"/>
                <a:gd name="connsiteX23" fmla="*/ 21431 w 328613"/>
                <a:gd name="connsiteY23" fmla="*/ 702468 h 1383506"/>
                <a:gd name="connsiteX24" fmla="*/ 23813 w 328613"/>
                <a:gd name="connsiteY24" fmla="*/ 781050 h 1383506"/>
                <a:gd name="connsiteX25" fmla="*/ 33338 w 328613"/>
                <a:gd name="connsiteY25" fmla="*/ 878681 h 1383506"/>
                <a:gd name="connsiteX26" fmla="*/ 45244 w 328613"/>
                <a:gd name="connsiteY26" fmla="*/ 973931 h 1383506"/>
                <a:gd name="connsiteX27" fmla="*/ 66675 w 328613"/>
                <a:gd name="connsiteY27" fmla="*/ 1095375 h 1383506"/>
                <a:gd name="connsiteX28" fmla="*/ 88106 w 328613"/>
                <a:gd name="connsiteY28" fmla="*/ 1212056 h 1383506"/>
                <a:gd name="connsiteX29" fmla="*/ 114300 w 328613"/>
                <a:gd name="connsiteY29" fmla="*/ 1316831 h 1383506"/>
                <a:gd name="connsiteX30" fmla="*/ 126206 w 328613"/>
                <a:gd name="connsiteY30" fmla="*/ 1345406 h 1383506"/>
                <a:gd name="connsiteX31" fmla="*/ 142875 w 328613"/>
                <a:gd name="connsiteY31" fmla="*/ 1364456 h 1383506"/>
                <a:gd name="connsiteX32" fmla="*/ 161925 w 328613"/>
                <a:gd name="connsiteY32" fmla="*/ 1373981 h 1383506"/>
                <a:gd name="connsiteX33" fmla="*/ 180975 w 328613"/>
                <a:gd name="connsiteY33" fmla="*/ 1381125 h 1383506"/>
                <a:gd name="connsiteX34" fmla="*/ 202406 w 328613"/>
                <a:gd name="connsiteY34" fmla="*/ 1383506 h 1383506"/>
                <a:gd name="connsiteX35" fmla="*/ 221456 w 328613"/>
                <a:gd name="connsiteY35" fmla="*/ 1378743 h 1383506"/>
                <a:gd name="connsiteX36" fmla="*/ 235744 w 328613"/>
                <a:gd name="connsiteY36" fmla="*/ 1369218 h 1383506"/>
                <a:gd name="connsiteX37" fmla="*/ 247650 w 328613"/>
                <a:gd name="connsiteY37" fmla="*/ 1354931 h 1383506"/>
                <a:gd name="connsiteX38" fmla="*/ 266700 w 328613"/>
                <a:gd name="connsiteY38" fmla="*/ 1321593 h 1383506"/>
                <a:gd name="connsiteX39" fmla="*/ 292894 w 328613"/>
                <a:gd name="connsiteY39" fmla="*/ 1259681 h 1383506"/>
                <a:gd name="connsiteX40" fmla="*/ 314325 w 328613"/>
                <a:gd name="connsiteY40" fmla="*/ 1197768 h 1383506"/>
                <a:gd name="connsiteX41" fmla="*/ 326231 w 328613"/>
                <a:gd name="connsiteY41" fmla="*/ 1145381 h 1383506"/>
                <a:gd name="connsiteX42" fmla="*/ 328613 w 328613"/>
                <a:gd name="connsiteY42" fmla="*/ 1114425 h 1383506"/>
                <a:gd name="connsiteX43" fmla="*/ 326231 w 328613"/>
                <a:gd name="connsiteY43" fmla="*/ 1088231 h 1383506"/>
                <a:gd name="connsiteX44" fmla="*/ 314325 w 328613"/>
                <a:gd name="connsiteY44" fmla="*/ 1069181 h 1383506"/>
                <a:gd name="connsiteX45" fmla="*/ 292894 w 328613"/>
                <a:gd name="connsiteY45" fmla="*/ 997743 h 1383506"/>
                <a:gd name="connsiteX46" fmla="*/ 245269 w 328613"/>
                <a:gd name="connsiteY46" fmla="*/ 833437 h 1383506"/>
                <a:gd name="connsiteX47" fmla="*/ 209550 w 328613"/>
                <a:gd name="connsiteY47" fmla="*/ 666750 h 138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28613" h="1383506">
                  <a:moveTo>
                    <a:pt x="209550" y="666750"/>
                  </a:moveTo>
                  <a:lnTo>
                    <a:pt x="197644" y="602456"/>
                  </a:lnTo>
                  <a:lnTo>
                    <a:pt x="185738" y="495300"/>
                  </a:lnTo>
                  <a:lnTo>
                    <a:pt x="178594" y="402431"/>
                  </a:lnTo>
                  <a:lnTo>
                    <a:pt x="178594" y="366712"/>
                  </a:lnTo>
                  <a:cubicBezTo>
                    <a:pt x="179388" y="344487"/>
                    <a:pt x="180181" y="322262"/>
                    <a:pt x="180975" y="300037"/>
                  </a:cubicBezTo>
                  <a:cubicBezTo>
                    <a:pt x="181769" y="280987"/>
                    <a:pt x="182562" y="261937"/>
                    <a:pt x="183356" y="242887"/>
                  </a:cubicBezTo>
                  <a:lnTo>
                    <a:pt x="190500" y="192881"/>
                  </a:lnTo>
                  <a:lnTo>
                    <a:pt x="197644" y="157162"/>
                  </a:lnTo>
                  <a:lnTo>
                    <a:pt x="204788" y="133350"/>
                  </a:lnTo>
                  <a:lnTo>
                    <a:pt x="211931" y="111918"/>
                  </a:lnTo>
                  <a:lnTo>
                    <a:pt x="228600" y="80962"/>
                  </a:lnTo>
                  <a:lnTo>
                    <a:pt x="247650" y="54768"/>
                  </a:lnTo>
                  <a:lnTo>
                    <a:pt x="309563" y="0"/>
                  </a:lnTo>
                  <a:lnTo>
                    <a:pt x="145256" y="4762"/>
                  </a:lnTo>
                  <a:lnTo>
                    <a:pt x="102394" y="50006"/>
                  </a:lnTo>
                  <a:lnTo>
                    <a:pt x="80963" y="80962"/>
                  </a:lnTo>
                  <a:lnTo>
                    <a:pt x="54769" y="128587"/>
                  </a:lnTo>
                  <a:lnTo>
                    <a:pt x="35719" y="171450"/>
                  </a:lnTo>
                  <a:lnTo>
                    <a:pt x="14288" y="245268"/>
                  </a:lnTo>
                  <a:lnTo>
                    <a:pt x="2381" y="316706"/>
                  </a:lnTo>
                  <a:cubicBezTo>
                    <a:pt x="1587" y="341312"/>
                    <a:pt x="794" y="365919"/>
                    <a:pt x="0" y="390525"/>
                  </a:cubicBezTo>
                  <a:lnTo>
                    <a:pt x="14288" y="602456"/>
                  </a:lnTo>
                  <a:lnTo>
                    <a:pt x="21431" y="702468"/>
                  </a:lnTo>
                  <a:lnTo>
                    <a:pt x="23813" y="781050"/>
                  </a:lnTo>
                  <a:lnTo>
                    <a:pt x="33338" y="878681"/>
                  </a:lnTo>
                  <a:lnTo>
                    <a:pt x="45244" y="973931"/>
                  </a:lnTo>
                  <a:lnTo>
                    <a:pt x="66675" y="1095375"/>
                  </a:lnTo>
                  <a:lnTo>
                    <a:pt x="88106" y="1212056"/>
                  </a:lnTo>
                  <a:lnTo>
                    <a:pt x="114300" y="1316831"/>
                  </a:lnTo>
                  <a:lnTo>
                    <a:pt x="126206" y="1345406"/>
                  </a:lnTo>
                  <a:lnTo>
                    <a:pt x="142875" y="1364456"/>
                  </a:lnTo>
                  <a:lnTo>
                    <a:pt x="161925" y="1373981"/>
                  </a:lnTo>
                  <a:lnTo>
                    <a:pt x="180975" y="1381125"/>
                  </a:lnTo>
                  <a:lnTo>
                    <a:pt x="202406" y="1383506"/>
                  </a:lnTo>
                  <a:lnTo>
                    <a:pt x="221456" y="1378743"/>
                  </a:lnTo>
                  <a:lnTo>
                    <a:pt x="235744" y="1369218"/>
                  </a:lnTo>
                  <a:lnTo>
                    <a:pt x="247650" y="1354931"/>
                  </a:lnTo>
                  <a:lnTo>
                    <a:pt x="266700" y="1321593"/>
                  </a:lnTo>
                  <a:lnTo>
                    <a:pt x="292894" y="1259681"/>
                  </a:lnTo>
                  <a:lnTo>
                    <a:pt x="314325" y="1197768"/>
                  </a:lnTo>
                  <a:lnTo>
                    <a:pt x="326231" y="1145381"/>
                  </a:lnTo>
                  <a:lnTo>
                    <a:pt x="328613" y="1114425"/>
                  </a:lnTo>
                  <a:lnTo>
                    <a:pt x="326231" y="1088231"/>
                  </a:lnTo>
                  <a:lnTo>
                    <a:pt x="314325" y="1069181"/>
                  </a:lnTo>
                  <a:lnTo>
                    <a:pt x="292894" y="997743"/>
                  </a:lnTo>
                  <a:lnTo>
                    <a:pt x="245269" y="833437"/>
                  </a:lnTo>
                  <a:lnTo>
                    <a:pt x="209550" y="666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41">
              <a:extLst>
                <a:ext uri="{FF2B5EF4-FFF2-40B4-BE49-F238E27FC236}">
                  <a16:creationId xmlns:a16="http://schemas.microsoft.com/office/drawing/2014/main" id="{74C5ACF4-40D5-4833-A3F9-0BCDF1B91426}"/>
                </a:ext>
              </a:extLst>
            </p:cNvPr>
            <p:cNvSpPr/>
            <p:nvPr/>
          </p:nvSpPr>
          <p:spPr>
            <a:xfrm rot="16200000">
              <a:off x="7162010" y="2648745"/>
              <a:ext cx="352425" cy="1262062"/>
            </a:xfrm>
            <a:custGeom>
              <a:avLst/>
              <a:gdLst>
                <a:gd name="connsiteX0" fmla="*/ 35719 w 352425"/>
                <a:gd name="connsiteY0" fmla="*/ 681038 h 1262063"/>
                <a:gd name="connsiteX1" fmla="*/ 21431 w 352425"/>
                <a:gd name="connsiteY1" fmla="*/ 552450 h 1262063"/>
                <a:gd name="connsiteX2" fmla="*/ 11906 w 352425"/>
                <a:gd name="connsiteY2" fmla="*/ 433388 h 1262063"/>
                <a:gd name="connsiteX3" fmla="*/ 2381 w 352425"/>
                <a:gd name="connsiteY3" fmla="*/ 311944 h 1262063"/>
                <a:gd name="connsiteX4" fmla="*/ 0 w 352425"/>
                <a:gd name="connsiteY4" fmla="*/ 226219 h 1262063"/>
                <a:gd name="connsiteX5" fmla="*/ 2381 w 352425"/>
                <a:gd name="connsiteY5" fmla="*/ 190500 h 1262063"/>
                <a:gd name="connsiteX6" fmla="*/ 7144 w 352425"/>
                <a:gd name="connsiteY6" fmla="*/ 159544 h 1262063"/>
                <a:gd name="connsiteX7" fmla="*/ 19050 w 352425"/>
                <a:gd name="connsiteY7" fmla="*/ 111919 h 1262063"/>
                <a:gd name="connsiteX8" fmla="*/ 35719 w 352425"/>
                <a:gd name="connsiteY8" fmla="*/ 69057 h 1262063"/>
                <a:gd name="connsiteX9" fmla="*/ 71437 w 352425"/>
                <a:gd name="connsiteY9" fmla="*/ 0 h 1262063"/>
                <a:gd name="connsiteX10" fmla="*/ 223837 w 352425"/>
                <a:gd name="connsiteY10" fmla="*/ 4763 h 1262063"/>
                <a:gd name="connsiteX11" fmla="*/ 185737 w 352425"/>
                <a:gd name="connsiteY11" fmla="*/ 71438 h 1262063"/>
                <a:gd name="connsiteX12" fmla="*/ 169069 w 352425"/>
                <a:gd name="connsiteY12" fmla="*/ 107157 h 1262063"/>
                <a:gd name="connsiteX13" fmla="*/ 159544 w 352425"/>
                <a:gd name="connsiteY13" fmla="*/ 152400 h 1262063"/>
                <a:gd name="connsiteX14" fmla="*/ 157162 w 352425"/>
                <a:gd name="connsiteY14" fmla="*/ 202407 h 1262063"/>
                <a:gd name="connsiteX15" fmla="*/ 161925 w 352425"/>
                <a:gd name="connsiteY15" fmla="*/ 280988 h 1262063"/>
                <a:gd name="connsiteX16" fmla="*/ 169069 w 352425"/>
                <a:gd name="connsiteY16" fmla="*/ 361950 h 1262063"/>
                <a:gd name="connsiteX17" fmla="*/ 183356 w 352425"/>
                <a:gd name="connsiteY17" fmla="*/ 452438 h 1262063"/>
                <a:gd name="connsiteX18" fmla="*/ 209550 w 352425"/>
                <a:gd name="connsiteY18" fmla="*/ 588169 h 1262063"/>
                <a:gd name="connsiteX19" fmla="*/ 238125 w 352425"/>
                <a:gd name="connsiteY19" fmla="*/ 702469 h 1262063"/>
                <a:gd name="connsiteX20" fmla="*/ 266700 w 352425"/>
                <a:gd name="connsiteY20" fmla="*/ 802482 h 1262063"/>
                <a:gd name="connsiteX21" fmla="*/ 288131 w 352425"/>
                <a:gd name="connsiteY21" fmla="*/ 871538 h 1262063"/>
                <a:gd name="connsiteX22" fmla="*/ 311944 w 352425"/>
                <a:gd name="connsiteY22" fmla="*/ 923925 h 1262063"/>
                <a:gd name="connsiteX23" fmla="*/ 326231 w 352425"/>
                <a:gd name="connsiteY23" fmla="*/ 952500 h 1262063"/>
                <a:gd name="connsiteX24" fmla="*/ 340519 w 352425"/>
                <a:gd name="connsiteY24" fmla="*/ 966788 h 1262063"/>
                <a:gd name="connsiteX25" fmla="*/ 347662 w 352425"/>
                <a:gd name="connsiteY25" fmla="*/ 976313 h 1262063"/>
                <a:gd name="connsiteX26" fmla="*/ 352425 w 352425"/>
                <a:gd name="connsiteY26" fmla="*/ 990600 h 1262063"/>
                <a:gd name="connsiteX27" fmla="*/ 347662 w 352425"/>
                <a:gd name="connsiteY27" fmla="*/ 1035844 h 1262063"/>
                <a:gd name="connsiteX28" fmla="*/ 330994 w 352425"/>
                <a:gd name="connsiteY28" fmla="*/ 1081088 h 1262063"/>
                <a:gd name="connsiteX29" fmla="*/ 309562 w 352425"/>
                <a:gd name="connsiteY29" fmla="*/ 1131094 h 1262063"/>
                <a:gd name="connsiteX30" fmla="*/ 295275 w 352425"/>
                <a:gd name="connsiteY30" fmla="*/ 1162050 h 1262063"/>
                <a:gd name="connsiteX31" fmla="*/ 271462 w 352425"/>
                <a:gd name="connsiteY31" fmla="*/ 1200150 h 1262063"/>
                <a:gd name="connsiteX32" fmla="*/ 242887 w 352425"/>
                <a:gd name="connsiteY32" fmla="*/ 1233488 h 1262063"/>
                <a:gd name="connsiteX33" fmla="*/ 219075 w 352425"/>
                <a:gd name="connsiteY33" fmla="*/ 1252538 h 1262063"/>
                <a:gd name="connsiteX34" fmla="*/ 197644 w 352425"/>
                <a:gd name="connsiteY34" fmla="*/ 1259682 h 1262063"/>
                <a:gd name="connsiteX35" fmla="*/ 183356 w 352425"/>
                <a:gd name="connsiteY35" fmla="*/ 1262063 h 1262063"/>
                <a:gd name="connsiteX36" fmla="*/ 154781 w 352425"/>
                <a:gd name="connsiteY36" fmla="*/ 1252538 h 1262063"/>
                <a:gd name="connsiteX37" fmla="*/ 133350 w 352425"/>
                <a:gd name="connsiteY37" fmla="*/ 1235869 h 1262063"/>
                <a:gd name="connsiteX38" fmla="*/ 119062 w 352425"/>
                <a:gd name="connsiteY38" fmla="*/ 1209675 h 1262063"/>
                <a:gd name="connsiteX39" fmla="*/ 102394 w 352425"/>
                <a:gd name="connsiteY39" fmla="*/ 1154907 h 1262063"/>
                <a:gd name="connsiteX40" fmla="*/ 73819 w 352425"/>
                <a:gd name="connsiteY40" fmla="*/ 1009650 h 1262063"/>
                <a:gd name="connsiteX41" fmla="*/ 50006 w 352425"/>
                <a:gd name="connsiteY41" fmla="*/ 831057 h 1262063"/>
                <a:gd name="connsiteX42" fmla="*/ 35719 w 352425"/>
                <a:gd name="connsiteY42" fmla="*/ 681038 h 1262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52425" h="1262063">
                  <a:moveTo>
                    <a:pt x="35719" y="681038"/>
                  </a:moveTo>
                  <a:lnTo>
                    <a:pt x="21431" y="552450"/>
                  </a:lnTo>
                  <a:lnTo>
                    <a:pt x="11906" y="433388"/>
                  </a:lnTo>
                  <a:lnTo>
                    <a:pt x="2381" y="311944"/>
                  </a:lnTo>
                  <a:cubicBezTo>
                    <a:pt x="1587" y="283369"/>
                    <a:pt x="794" y="254794"/>
                    <a:pt x="0" y="226219"/>
                  </a:cubicBezTo>
                  <a:lnTo>
                    <a:pt x="2381" y="190500"/>
                  </a:lnTo>
                  <a:lnTo>
                    <a:pt x="7144" y="159544"/>
                  </a:lnTo>
                  <a:lnTo>
                    <a:pt x="19050" y="111919"/>
                  </a:lnTo>
                  <a:lnTo>
                    <a:pt x="35719" y="69057"/>
                  </a:lnTo>
                  <a:lnTo>
                    <a:pt x="71437" y="0"/>
                  </a:lnTo>
                  <a:lnTo>
                    <a:pt x="223837" y="4763"/>
                  </a:lnTo>
                  <a:lnTo>
                    <a:pt x="185737" y="71438"/>
                  </a:lnTo>
                  <a:lnTo>
                    <a:pt x="169069" y="107157"/>
                  </a:lnTo>
                  <a:lnTo>
                    <a:pt x="159544" y="152400"/>
                  </a:lnTo>
                  <a:lnTo>
                    <a:pt x="157162" y="202407"/>
                  </a:lnTo>
                  <a:lnTo>
                    <a:pt x="161925" y="280988"/>
                  </a:lnTo>
                  <a:lnTo>
                    <a:pt x="169069" y="361950"/>
                  </a:lnTo>
                  <a:lnTo>
                    <a:pt x="183356" y="452438"/>
                  </a:lnTo>
                  <a:lnTo>
                    <a:pt x="209550" y="588169"/>
                  </a:lnTo>
                  <a:lnTo>
                    <a:pt x="238125" y="702469"/>
                  </a:lnTo>
                  <a:lnTo>
                    <a:pt x="266700" y="802482"/>
                  </a:lnTo>
                  <a:lnTo>
                    <a:pt x="288131" y="871538"/>
                  </a:lnTo>
                  <a:lnTo>
                    <a:pt x="311944" y="923925"/>
                  </a:lnTo>
                  <a:lnTo>
                    <a:pt x="326231" y="952500"/>
                  </a:lnTo>
                  <a:lnTo>
                    <a:pt x="340519" y="966788"/>
                  </a:lnTo>
                  <a:lnTo>
                    <a:pt x="347662" y="976313"/>
                  </a:lnTo>
                  <a:lnTo>
                    <a:pt x="352425" y="990600"/>
                  </a:lnTo>
                  <a:lnTo>
                    <a:pt x="347662" y="1035844"/>
                  </a:lnTo>
                  <a:lnTo>
                    <a:pt x="330994" y="1081088"/>
                  </a:lnTo>
                  <a:lnTo>
                    <a:pt x="309562" y="1131094"/>
                  </a:lnTo>
                  <a:lnTo>
                    <a:pt x="295275" y="1162050"/>
                  </a:lnTo>
                  <a:lnTo>
                    <a:pt x="271462" y="1200150"/>
                  </a:lnTo>
                  <a:lnTo>
                    <a:pt x="242887" y="1233488"/>
                  </a:lnTo>
                  <a:lnTo>
                    <a:pt x="219075" y="1252538"/>
                  </a:lnTo>
                  <a:lnTo>
                    <a:pt x="197644" y="1259682"/>
                  </a:lnTo>
                  <a:lnTo>
                    <a:pt x="183356" y="1262063"/>
                  </a:lnTo>
                  <a:lnTo>
                    <a:pt x="154781" y="1252538"/>
                  </a:lnTo>
                  <a:lnTo>
                    <a:pt x="133350" y="1235869"/>
                  </a:lnTo>
                  <a:lnTo>
                    <a:pt x="119062" y="1209675"/>
                  </a:lnTo>
                  <a:lnTo>
                    <a:pt x="102394" y="1154907"/>
                  </a:lnTo>
                  <a:lnTo>
                    <a:pt x="73819" y="1009650"/>
                  </a:lnTo>
                  <a:lnTo>
                    <a:pt x="50006" y="831057"/>
                  </a:lnTo>
                  <a:lnTo>
                    <a:pt x="35719" y="6810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40">
              <a:extLst>
                <a:ext uri="{FF2B5EF4-FFF2-40B4-BE49-F238E27FC236}">
                  <a16:creationId xmlns:a16="http://schemas.microsoft.com/office/drawing/2014/main" id="{36831171-C83E-48C9-9331-24133DB691D3}"/>
                </a:ext>
              </a:extLst>
            </p:cNvPr>
            <p:cNvSpPr/>
            <p:nvPr/>
          </p:nvSpPr>
          <p:spPr>
            <a:xfrm rot="16200000">
              <a:off x="7307265" y="3522663"/>
              <a:ext cx="377825" cy="1644650"/>
            </a:xfrm>
            <a:custGeom>
              <a:avLst/>
              <a:gdLst>
                <a:gd name="connsiteX0" fmla="*/ 61912 w 378618"/>
                <a:gd name="connsiteY0" fmla="*/ 578644 h 1645444"/>
                <a:gd name="connsiteX1" fmla="*/ 52387 w 378618"/>
                <a:gd name="connsiteY1" fmla="*/ 481012 h 1645444"/>
                <a:gd name="connsiteX2" fmla="*/ 38100 w 378618"/>
                <a:gd name="connsiteY2" fmla="*/ 328612 h 1645444"/>
                <a:gd name="connsiteX3" fmla="*/ 19050 w 378618"/>
                <a:gd name="connsiteY3" fmla="*/ 140494 h 1645444"/>
                <a:gd name="connsiteX4" fmla="*/ 0 w 378618"/>
                <a:gd name="connsiteY4" fmla="*/ 4762 h 1645444"/>
                <a:gd name="connsiteX5" fmla="*/ 188118 w 378618"/>
                <a:gd name="connsiteY5" fmla="*/ 0 h 1645444"/>
                <a:gd name="connsiteX6" fmla="*/ 188118 w 378618"/>
                <a:gd name="connsiteY6" fmla="*/ 111919 h 1645444"/>
                <a:gd name="connsiteX7" fmla="*/ 195262 w 378618"/>
                <a:gd name="connsiteY7" fmla="*/ 214312 h 1645444"/>
                <a:gd name="connsiteX8" fmla="*/ 204787 w 378618"/>
                <a:gd name="connsiteY8" fmla="*/ 309562 h 1645444"/>
                <a:gd name="connsiteX9" fmla="*/ 228600 w 378618"/>
                <a:gd name="connsiteY9" fmla="*/ 483394 h 1645444"/>
                <a:gd name="connsiteX10" fmla="*/ 280987 w 378618"/>
                <a:gd name="connsiteY10" fmla="*/ 752475 h 1645444"/>
                <a:gd name="connsiteX11" fmla="*/ 330993 w 378618"/>
                <a:gd name="connsiteY11" fmla="*/ 969169 h 1645444"/>
                <a:gd name="connsiteX12" fmla="*/ 340518 w 378618"/>
                <a:gd name="connsiteY12" fmla="*/ 1012031 h 1645444"/>
                <a:gd name="connsiteX13" fmla="*/ 350043 w 378618"/>
                <a:gd name="connsiteY13" fmla="*/ 1040606 h 1645444"/>
                <a:gd name="connsiteX14" fmla="*/ 361950 w 378618"/>
                <a:gd name="connsiteY14" fmla="*/ 1059656 h 1645444"/>
                <a:gd name="connsiteX15" fmla="*/ 371475 w 378618"/>
                <a:gd name="connsiteY15" fmla="*/ 1071562 h 1645444"/>
                <a:gd name="connsiteX16" fmla="*/ 376237 w 378618"/>
                <a:gd name="connsiteY16" fmla="*/ 1085850 h 1645444"/>
                <a:gd name="connsiteX17" fmla="*/ 378618 w 378618"/>
                <a:gd name="connsiteY17" fmla="*/ 1112044 h 1645444"/>
                <a:gd name="connsiteX18" fmla="*/ 376237 w 378618"/>
                <a:gd name="connsiteY18" fmla="*/ 1159669 h 1645444"/>
                <a:gd name="connsiteX19" fmla="*/ 366712 w 378618"/>
                <a:gd name="connsiteY19" fmla="*/ 1231106 h 1645444"/>
                <a:gd name="connsiteX20" fmla="*/ 340518 w 378618"/>
                <a:gd name="connsiteY20" fmla="*/ 1350169 h 1645444"/>
                <a:gd name="connsiteX21" fmla="*/ 314325 w 378618"/>
                <a:gd name="connsiteY21" fmla="*/ 1445419 h 1645444"/>
                <a:gd name="connsiteX22" fmla="*/ 295275 w 378618"/>
                <a:gd name="connsiteY22" fmla="*/ 1497806 h 1645444"/>
                <a:gd name="connsiteX23" fmla="*/ 271462 w 378618"/>
                <a:gd name="connsiteY23" fmla="*/ 1552575 h 1645444"/>
                <a:gd name="connsiteX24" fmla="*/ 247650 w 378618"/>
                <a:gd name="connsiteY24" fmla="*/ 1590675 h 1645444"/>
                <a:gd name="connsiteX25" fmla="*/ 219075 w 378618"/>
                <a:gd name="connsiteY25" fmla="*/ 1621631 h 1645444"/>
                <a:gd name="connsiteX26" fmla="*/ 185737 w 378618"/>
                <a:gd name="connsiteY26" fmla="*/ 1640681 h 1645444"/>
                <a:gd name="connsiteX27" fmla="*/ 169068 w 378618"/>
                <a:gd name="connsiteY27" fmla="*/ 1643062 h 1645444"/>
                <a:gd name="connsiteX28" fmla="*/ 152400 w 378618"/>
                <a:gd name="connsiteY28" fmla="*/ 1645444 h 1645444"/>
                <a:gd name="connsiteX29" fmla="*/ 128587 w 378618"/>
                <a:gd name="connsiteY29" fmla="*/ 1635919 h 1645444"/>
                <a:gd name="connsiteX30" fmla="*/ 109537 w 378618"/>
                <a:gd name="connsiteY30" fmla="*/ 1619250 h 1645444"/>
                <a:gd name="connsiteX31" fmla="*/ 92868 w 378618"/>
                <a:gd name="connsiteY31" fmla="*/ 1597819 h 1645444"/>
                <a:gd name="connsiteX32" fmla="*/ 78581 w 378618"/>
                <a:gd name="connsiteY32" fmla="*/ 1559719 h 1645444"/>
                <a:gd name="connsiteX33" fmla="*/ 73818 w 378618"/>
                <a:gd name="connsiteY33" fmla="*/ 1524000 h 1645444"/>
                <a:gd name="connsiteX34" fmla="*/ 69056 w 378618"/>
                <a:gd name="connsiteY34" fmla="*/ 1459706 h 1645444"/>
                <a:gd name="connsiteX35" fmla="*/ 69056 w 378618"/>
                <a:gd name="connsiteY35" fmla="*/ 1385887 h 1645444"/>
                <a:gd name="connsiteX36" fmla="*/ 71437 w 378618"/>
                <a:gd name="connsiteY36" fmla="*/ 1300162 h 1645444"/>
                <a:gd name="connsiteX37" fmla="*/ 78581 w 378618"/>
                <a:gd name="connsiteY37" fmla="*/ 1216819 h 1645444"/>
                <a:gd name="connsiteX38" fmla="*/ 80962 w 378618"/>
                <a:gd name="connsiteY38" fmla="*/ 1078706 h 1645444"/>
                <a:gd name="connsiteX39" fmla="*/ 76200 w 378618"/>
                <a:gd name="connsiteY39" fmla="*/ 907256 h 1645444"/>
                <a:gd name="connsiteX40" fmla="*/ 73818 w 378618"/>
                <a:gd name="connsiteY40" fmla="*/ 750094 h 1645444"/>
                <a:gd name="connsiteX41" fmla="*/ 61912 w 378618"/>
                <a:gd name="connsiteY41" fmla="*/ 578644 h 164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78618" h="1645444">
                  <a:moveTo>
                    <a:pt x="61912" y="578644"/>
                  </a:moveTo>
                  <a:lnTo>
                    <a:pt x="52387" y="481012"/>
                  </a:lnTo>
                  <a:lnTo>
                    <a:pt x="38100" y="328612"/>
                  </a:lnTo>
                  <a:lnTo>
                    <a:pt x="19050" y="140494"/>
                  </a:lnTo>
                  <a:lnTo>
                    <a:pt x="0" y="4762"/>
                  </a:lnTo>
                  <a:lnTo>
                    <a:pt x="188118" y="0"/>
                  </a:lnTo>
                  <a:lnTo>
                    <a:pt x="188118" y="111919"/>
                  </a:lnTo>
                  <a:lnTo>
                    <a:pt x="195262" y="214312"/>
                  </a:lnTo>
                  <a:lnTo>
                    <a:pt x="204787" y="309562"/>
                  </a:lnTo>
                  <a:lnTo>
                    <a:pt x="228600" y="483394"/>
                  </a:lnTo>
                  <a:lnTo>
                    <a:pt x="280987" y="752475"/>
                  </a:lnTo>
                  <a:lnTo>
                    <a:pt x="330993" y="969169"/>
                  </a:lnTo>
                  <a:lnTo>
                    <a:pt x="340518" y="1012031"/>
                  </a:lnTo>
                  <a:lnTo>
                    <a:pt x="350043" y="1040606"/>
                  </a:lnTo>
                  <a:lnTo>
                    <a:pt x="361950" y="1059656"/>
                  </a:lnTo>
                  <a:lnTo>
                    <a:pt x="371475" y="1071562"/>
                  </a:lnTo>
                  <a:lnTo>
                    <a:pt x="376237" y="1085850"/>
                  </a:lnTo>
                  <a:lnTo>
                    <a:pt x="378618" y="1112044"/>
                  </a:lnTo>
                  <a:lnTo>
                    <a:pt x="376237" y="1159669"/>
                  </a:lnTo>
                  <a:lnTo>
                    <a:pt x="366712" y="1231106"/>
                  </a:lnTo>
                  <a:lnTo>
                    <a:pt x="340518" y="1350169"/>
                  </a:lnTo>
                  <a:lnTo>
                    <a:pt x="314325" y="1445419"/>
                  </a:lnTo>
                  <a:lnTo>
                    <a:pt x="295275" y="1497806"/>
                  </a:lnTo>
                  <a:lnTo>
                    <a:pt x="271462" y="1552575"/>
                  </a:lnTo>
                  <a:lnTo>
                    <a:pt x="247650" y="1590675"/>
                  </a:lnTo>
                  <a:lnTo>
                    <a:pt x="219075" y="1621631"/>
                  </a:lnTo>
                  <a:lnTo>
                    <a:pt x="185737" y="1640681"/>
                  </a:lnTo>
                  <a:lnTo>
                    <a:pt x="169068" y="1643062"/>
                  </a:lnTo>
                  <a:lnTo>
                    <a:pt x="152400" y="1645444"/>
                  </a:lnTo>
                  <a:lnTo>
                    <a:pt x="128587" y="1635919"/>
                  </a:lnTo>
                  <a:lnTo>
                    <a:pt x="109537" y="1619250"/>
                  </a:lnTo>
                  <a:lnTo>
                    <a:pt x="92868" y="1597819"/>
                  </a:lnTo>
                  <a:lnTo>
                    <a:pt x="78581" y="1559719"/>
                  </a:lnTo>
                  <a:lnTo>
                    <a:pt x="73818" y="1524000"/>
                  </a:lnTo>
                  <a:lnTo>
                    <a:pt x="69056" y="1459706"/>
                  </a:lnTo>
                  <a:lnTo>
                    <a:pt x="69056" y="1385887"/>
                  </a:lnTo>
                  <a:cubicBezTo>
                    <a:pt x="69850" y="1357312"/>
                    <a:pt x="70643" y="1328737"/>
                    <a:pt x="71437" y="1300162"/>
                  </a:cubicBezTo>
                  <a:lnTo>
                    <a:pt x="78581" y="1216819"/>
                  </a:lnTo>
                  <a:cubicBezTo>
                    <a:pt x="79375" y="1170781"/>
                    <a:pt x="80168" y="1124744"/>
                    <a:pt x="80962" y="1078706"/>
                  </a:cubicBezTo>
                  <a:lnTo>
                    <a:pt x="76200" y="907256"/>
                  </a:lnTo>
                  <a:lnTo>
                    <a:pt x="73818" y="750094"/>
                  </a:lnTo>
                  <a:lnTo>
                    <a:pt x="61912" y="5786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696441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40" grpId="0" animBg="1"/>
      <p:bldP spid="39" grpId="0" animBg="1"/>
      <p:bldP spid="38" grpId="0" animBg="1"/>
      <p:bldP spid="37" grpId="0" animBg="1"/>
      <p:bldP spid="43" grpId="0" animBg="1"/>
      <p:bldP spid="42" grpId="0" animBg="1"/>
      <p:bldP spid="41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EF121B52-186A-4D53-86C7-14FE2AF02D33}"/>
              </a:ext>
            </a:extLst>
          </p:cNvPr>
          <p:cNvGrpSpPr/>
          <p:nvPr/>
        </p:nvGrpSpPr>
        <p:grpSpPr>
          <a:xfrm>
            <a:off x="3754442" y="1466850"/>
            <a:ext cx="4564061" cy="4610101"/>
            <a:chOff x="3754442" y="1466850"/>
            <a:chExt cx="4564061" cy="4610101"/>
          </a:xfrm>
          <a:solidFill>
            <a:schemeClr val="tx1"/>
          </a:solidFill>
        </p:grpSpPr>
        <p:sp>
          <p:nvSpPr>
            <p:cNvPr id="3" name="フリーフォーム 35">
              <a:extLst>
                <a:ext uri="{FF2B5EF4-FFF2-40B4-BE49-F238E27FC236}">
                  <a16:creationId xmlns:a16="http://schemas.microsoft.com/office/drawing/2014/main" id="{00F77104-D950-40C6-9EDE-333F6BC314F2}"/>
                </a:ext>
              </a:extLst>
            </p:cNvPr>
            <p:cNvSpPr/>
            <p:nvPr/>
          </p:nvSpPr>
          <p:spPr>
            <a:xfrm rot="16200000">
              <a:off x="2979743" y="3294063"/>
              <a:ext cx="4476750" cy="1089025"/>
            </a:xfrm>
            <a:custGeom>
              <a:avLst/>
              <a:gdLst>
                <a:gd name="connsiteX0" fmla="*/ 2351836 w 4476902"/>
                <a:gd name="connsiteY0" fmla="*/ 786384 h 1089965"/>
                <a:gd name="connsiteX1" fmla="*/ 2505456 w 4476902"/>
                <a:gd name="connsiteY1" fmla="*/ 793699 h 1089965"/>
                <a:gd name="connsiteX2" fmla="*/ 2640787 w 4476902"/>
                <a:gd name="connsiteY2" fmla="*/ 793699 h 1089965"/>
                <a:gd name="connsiteX3" fmla="*/ 3105302 w 4476902"/>
                <a:gd name="connsiteY3" fmla="*/ 793699 h 1089965"/>
                <a:gd name="connsiteX4" fmla="*/ 3427171 w 4476902"/>
                <a:gd name="connsiteY4" fmla="*/ 793699 h 1089965"/>
                <a:gd name="connsiteX5" fmla="*/ 3690518 w 4476902"/>
                <a:gd name="connsiteY5" fmla="*/ 793699 h 1089965"/>
                <a:gd name="connsiteX6" fmla="*/ 3997756 w 4476902"/>
                <a:gd name="connsiteY6" fmla="*/ 793699 h 1089965"/>
                <a:gd name="connsiteX7" fmla="*/ 4158691 w 4476902"/>
                <a:gd name="connsiteY7" fmla="*/ 790041 h 1089965"/>
                <a:gd name="connsiteX8" fmla="*/ 4220870 w 4476902"/>
                <a:gd name="connsiteY8" fmla="*/ 782726 h 1089965"/>
                <a:gd name="connsiteX9" fmla="*/ 4257446 w 4476902"/>
                <a:gd name="connsiteY9" fmla="*/ 771753 h 1089965"/>
                <a:gd name="connsiteX10" fmla="*/ 4275734 w 4476902"/>
                <a:gd name="connsiteY10" fmla="*/ 760781 h 1089965"/>
                <a:gd name="connsiteX11" fmla="*/ 4308652 w 4476902"/>
                <a:gd name="connsiteY11" fmla="*/ 727862 h 1089965"/>
                <a:gd name="connsiteX12" fmla="*/ 4337913 w 4476902"/>
                <a:gd name="connsiteY12" fmla="*/ 683971 h 1089965"/>
                <a:gd name="connsiteX13" fmla="*/ 4363516 w 4476902"/>
                <a:gd name="connsiteY13" fmla="*/ 643737 h 1089965"/>
                <a:gd name="connsiteX14" fmla="*/ 4385462 w 4476902"/>
                <a:gd name="connsiteY14" fmla="*/ 599846 h 1089965"/>
                <a:gd name="connsiteX15" fmla="*/ 4403750 w 4476902"/>
                <a:gd name="connsiteY15" fmla="*/ 570585 h 1089965"/>
                <a:gd name="connsiteX16" fmla="*/ 4429353 w 4476902"/>
                <a:gd name="connsiteY16" fmla="*/ 548640 h 1089965"/>
                <a:gd name="connsiteX17" fmla="*/ 4447641 w 4476902"/>
                <a:gd name="connsiteY17" fmla="*/ 544982 h 1089965"/>
                <a:gd name="connsiteX18" fmla="*/ 4458614 w 4476902"/>
                <a:gd name="connsiteY18" fmla="*/ 548640 h 1089965"/>
                <a:gd name="connsiteX19" fmla="*/ 4469587 w 4476902"/>
                <a:gd name="connsiteY19" fmla="*/ 559613 h 1089965"/>
                <a:gd name="connsiteX20" fmla="*/ 4473244 w 4476902"/>
                <a:gd name="connsiteY20" fmla="*/ 570585 h 1089965"/>
                <a:gd name="connsiteX21" fmla="*/ 4476902 w 4476902"/>
                <a:gd name="connsiteY21" fmla="*/ 592531 h 1089965"/>
                <a:gd name="connsiteX22" fmla="*/ 4476902 w 4476902"/>
                <a:gd name="connsiteY22" fmla="*/ 629107 h 1089965"/>
                <a:gd name="connsiteX23" fmla="*/ 4469587 w 4476902"/>
                <a:gd name="connsiteY23" fmla="*/ 691286 h 1089965"/>
                <a:gd name="connsiteX24" fmla="*/ 4440326 w 4476902"/>
                <a:gd name="connsiteY24" fmla="*/ 768096 h 1089965"/>
                <a:gd name="connsiteX25" fmla="*/ 4370832 w 4476902"/>
                <a:gd name="connsiteY25" fmla="*/ 925373 h 1089965"/>
                <a:gd name="connsiteX26" fmla="*/ 4334256 w 4476902"/>
                <a:gd name="connsiteY26" fmla="*/ 1009497 h 1089965"/>
                <a:gd name="connsiteX27" fmla="*/ 4315968 w 4476902"/>
                <a:gd name="connsiteY27" fmla="*/ 1057046 h 1089965"/>
                <a:gd name="connsiteX28" fmla="*/ 4297680 w 4476902"/>
                <a:gd name="connsiteY28" fmla="*/ 1078992 h 1089965"/>
                <a:gd name="connsiteX29" fmla="*/ 4275734 w 4476902"/>
                <a:gd name="connsiteY29" fmla="*/ 1086307 h 1089965"/>
                <a:gd name="connsiteX30" fmla="*/ 4246473 w 4476902"/>
                <a:gd name="connsiteY30" fmla="*/ 1089965 h 1089965"/>
                <a:gd name="connsiteX31" fmla="*/ 4224528 w 4476902"/>
                <a:gd name="connsiteY31" fmla="*/ 1086307 h 1089965"/>
                <a:gd name="connsiteX32" fmla="*/ 4191609 w 4476902"/>
                <a:gd name="connsiteY32" fmla="*/ 1075334 h 1089965"/>
                <a:gd name="connsiteX33" fmla="*/ 4140403 w 4476902"/>
                <a:gd name="connsiteY33" fmla="*/ 1057046 h 1089965"/>
                <a:gd name="connsiteX34" fmla="*/ 4085539 w 4476902"/>
                <a:gd name="connsiteY34" fmla="*/ 1042416 h 1089965"/>
                <a:gd name="connsiteX35" fmla="*/ 4023360 w 4476902"/>
                <a:gd name="connsiteY35" fmla="*/ 1038758 h 1089965"/>
                <a:gd name="connsiteX36" fmla="*/ 3825849 w 4476902"/>
                <a:gd name="connsiteY36" fmla="*/ 1038758 h 1089965"/>
                <a:gd name="connsiteX37" fmla="*/ 3332073 w 4476902"/>
                <a:gd name="connsiteY37" fmla="*/ 1038758 h 1089965"/>
                <a:gd name="connsiteX38" fmla="*/ 2889504 w 4476902"/>
                <a:gd name="connsiteY38" fmla="*/ 1038758 h 1089965"/>
                <a:gd name="connsiteX39" fmla="*/ 2593238 w 4476902"/>
                <a:gd name="connsiteY39" fmla="*/ 1031443 h 1089965"/>
                <a:gd name="connsiteX40" fmla="*/ 2377440 w 4476902"/>
                <a:gd name="connsiteY40" fmla="*/ 1024128 h 1089965"/>
                <a:gd name="connsiteX41" fmla="*/ 2132380 w 4476902"/>
                <a:gd name="connsiteY41" fmla="*/ 1005840 h 1089965"/>
                <a:gd name="connsiteX42" fmla="*/ 1975104 w 4476902"/>
                <a:gd name="connsiteY42" fmla="*/ 991209 h 1089965"/>
                <a:gd name="connsiteX43" fmla="*/ 1814169 w 4476902"/>
                <a:gd name="connsiteY43" fmla="*/ 972921 h 1089965"/>
                <a:gd name="connsiteX44" fmla="*/ 1642262 w 4476902"/>
                <a:gd name="connsiteY44" fmla="*/ 947318 h 1089965"/>
                <a:gd name="connsiteX45" fmla="*/ 1495958 w 4476902"/>
                <a:gd name="connsiteY45" fmla="*/ 921715 h 1089965"/>
                <a:gd name="connsiteX46" fmla="*/ 1320393 w 4476902"/>
                <a:gd name="connsiteY46" fmla="*/ 877824 h 1089965"/>
                <a:gd name="connsiteX47" fmla="*/ 1148486 w 4476902"/>
                <a:gd name="connsiteY47" fmla="*/ 826617 h 1089965"/>
                <a:gd name="connsiteX48" fmla="*/ 1016812 w 4476902"/>
                <a:gd name="connsiteY48" fmla="*/ 775411 h 1089965"/>
                <a:gd name="connsiteX49" fmla="*/ 870508 w 4476902"/>
                <a:gd name="connsiteY49" fmla="*/ 709574 h 1089965"/>
                <a:gd name="connsiteX50" fmla="*/ 727862 w 4476902"/>
                <a:gd name="connsiteY50" fmla="*/ 632765 h 1089965"/>
                <a:gd name="connsiteX51" fmla="*/ 607161 w 4476902"/>
                <a:gd name="connsiteY51" fmla="*/ 555955 h 1089965"/>
                <a:gd name="connsiteX52" fmla="*/ 475488 w 4476902"/>
                <a:gd name="connsiteY52" fmla="*/ 468173 h 1089965"/>
                <a:gd name="connsiteX53" fmla="*/ 307238 w 4476902"/>
                <a:gd name="connsiteY53" fmla="*/ 336499 h 1089965"/>
                <a:gd name="connsiteX54" fmla="*/ 179222 w 4476902"/>
                <a:gd name="connsiteY54" fmla="*/ 223113 h 1089965"/>
                <a:gd name="connsiteX55" fmla="*/ 84124 w 4476902"/>
                <a:gd name="connsiteY55" fmla="*/ 128016 h 1089965"/>
                <a:gd name="connsiteX56" fmla="*/ 21945 w 4476902"/>
                <a:gd name="connsiteY56" fmla="*/ 69494 h 1089965"/>
                <a:gd name="connsiteX57" fmla="*/ 3657 w 4476902"/>
                <a:gd name="connsiteY57" fmla="*/ 40233 h 1089965"/>
                <a:gd name="connsiteX58" fmla="*/ 0 w 4476902"/>
                <a:gd name="connsiteY58" fmla="*/ 14630 h 1089965"/>
                <a:gd name="connsiteX59" fmla="*/ 3657 w 4476902"/>
                <a:gd name="connsiteY59" fmla="*/ 0 h 1089965"/>
                <a:gd name="connsiteX60" fmla="*/ 21945 w 4476902"/>
                <a:gd name="connsiteY60" fmla="*/ 0 h 1089965"/>
                <a:gd name="connsiteX61" fmla="*/ 51206 w 4476902"/>
                <a:gd name="connsiteY61" fmla="*/ 7315 h 1089965"/>
                <a:gd name="connsiteX62" fmla="*/ 98755 w 4476902"/>
                <a:gd name="connsiteY62" fmla="*/ 40233 h 1089965"/>
                <a:gd name="connsiteX63" fmla="*/ 248716 w 4476902"/>
                <a:gd name="connsiteY63" fmla="*/ 157277 h 1089965"/>
                <a:gd name="connsiteX64" fmla="*/ 354787 w 4476902"/>
                <a:gd name="connsiteY64" fmla="*/ 230429 h 1089965"/>
                <a:gd name="connsiteX65" fmla="*/ 490118 w 4476902"/>
                <a:gd name="connsiteY65" fmla="*/ 310896 h 1089965"/>
                <a:gd name="connsiteX66" fmla="*/ 618134 w 4476902"/>
                <a:gd name="connsiteY66" fmla="*/ 380390 h 1089965"/>
                <a:gd name="connsiteX67" fmla="*/ 771753 w 4476902"/>
                <a:gd name="connsiteY67" fmla="*/ 453542 h 1089965"/>
                <a:gd name="connsiteX68" fmla="*/ 947318 w 4476902"/>
                <a:gd name="connsiteY68" fmla="*/ 526694 h 1089965"/>
                <a:gd name="connsiteX69" fmla="*/ 1170432 w 4476902"/>
                <a:gd name="connsiteY69" fmla="*/ 603504 h 1089965"/>
                <a:gd name="connsiteX70" fmla="*/ 1430121 w 4476902"/>
                <a:gd name="connsiteY70" fmla="*/ 676656 h 1089965"/>
                <a:gd name="connsiteX71" fmla="*/ 1682496 w 4476902"/>
                <a:gd name="connsiteY71" fmla="*/ 727862 h 1089965"/>
                <a:gd name="connsiteX72" fmla="*/ 1839772 w 4476902"/>
                <a:gd name="connsiteY72" fmla="*/ 753465 h 1089965"/>
                <a:gd name="connsiteX73" fmla="*/ 2004364 w 4476902"/>
                <a:gd name="connsiteY73" fmla="*/ 775411 h 1089965"/>
                <a:gd name="connsiteX74" fmla="*/ 2351836 w 4476902"/>
                <a:gd name="connsiteY74" fmla="*/ 786384 h 1089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476902" h="1089965">
                  <a:moveTo>
                    <a:pt x="2351836" y="786384"/>
                  </a:moveTo>
                  <a:lnTo>
                    <a:pt x="2505456" y="793699"/>
                  </a:lnTo>
                  <a:lnTo>
                    <a:pt x="2640787" y="793699"/>
                  </a:lnTo>
                  <a:lnTo>
                    <a:pt x="3105302" y="793699"/>
                  </a:lnTo>
                  <a:lnTo>
                    <a:pt x="3427171" y="793699"/>
                  </a:lnTo>
                  <a:lnTo>
                    <a:pt x="3690518" y="793699"/>
                  </a:lnTo>
                  <a:lnTo>
                    <a:pt x="3997756" y="793699"/>
                  </a:lnTo>
                  <a:lnTo>
                    <a:pt x="4158691" y="790041"/>
                  </a:lnTo>
                  <a:lnTo>
                    <a:pt x="4220870" y="782726"/>
                  </a:lnTo>
                  <a:lnTo>
                    <a:pt x="4257446" y="771753"/>
                  </a:lnTo>
                  <a:lnTo>
                    <a:pt x="4275734" y="760781"/>
                  </a:lnTo>
                  <a:lnTo>
                    <a:pt x="4308652" y="727862"/>
                  </a:lnTo>
                  <a:lnTo>
                    <a:pt x="4337913" y="683971"/>
                  </a:lnTo>
                  <a:lnTo>
                    <a:pt x="4363516" y="643737"/>
                  </a:lnTo>
                  <a:lnTo>
                    <a:pt x="4385462" y="599846"/>
                  </a:lnTo>
                  <a:lnTo>
                    <a:pt x="4403750" y="570585"/>
                  </a:lnTo>
                  <a:lnTo>
                    <a:pt x="4429353" y="548640"/>
                  </a:lnTo>
                  <a:lnTo>
                    <a:pt x="4447641" y="544982"/>
                  </a:lnTo>
                  <a:lnTo>
                    <a:pt x="4458614" y="548640"/>
                  </a:lnTo>
                  <a:lnTo>
                    <a:pt x="4469587" y="559613"/>
                  </a:lnTo>
                  <a:lnTo>
                    <a:pt x="4473244" y="570585"/>
                  </a:lnTo>
                  <a:lnTo>
                    <a:pt x="4476902" y="592531"/>
                  </a:lnTo>
                  <a:lnTo>
                    <a:pt x="4476902" y="629107"/>
                  </a:lnTo>
                  <a:lnTo>
                    <a:pt x="4469587" y="691286"/>
                  </a:lnTo>
                  <a:lnTo>
                    <a:pt x="4440326" y="768096"/>
                  </a:lnTo>
                  <a:lnTo>
                    <a:pt x="4370832" y="925373"/>
                  </a:lnTo>
                  <a:lnTo>
                    <a:pt x="4334256" y="1009497"/>
                  </a:lnTo>
                  <a:lnTo>
                    <a:pt x="4315968" y="1057046"/>
                  </a:lnTo>
                  <a:lnTo>
                    <a:pt x="4297680" y="1078992"/>
                  </a:lnTo>
                  <a:lnTo>
                    <a:pt x="4275734" y="1086307"/>
                  </a:lnTo>
                  <a:lnTo>
                    <a:pt x="4246473" y="1089965"/>
                  </a:lnTo>
                  <a:lnTo>
                    <a:pt x="4224528" y="1086307"/>
                  </a:lnTo>
                  <a:lnTo>
                    <a:pt x="4191609" y="1075334"/>
                  </a:lnTo>
                  <a:lnTo>
                    <a:pt x="4140403" y="1057046"/>
                  </a:lnTo>
                  <a:lnTo>
                    <a:pt x="4085539" y="1042416"/>
                  </a:lnTo>
                  <a:lnTo>
                    <a:pt x="4023360" y="1038758"/>
                  </a:lnTo>
                  <a:lnTo>
                    <a:pt x="3825849" y="1038758"/>
                  </a:lnTo>
                  <a:lnTo>
                    <a:pt x="3332073" y="1038758"/>
                  </a:lnTo>
                  <a:lnTo>
                    <a:pt x="2889504" y="1038758"/>
                  </a:lnTo>
                  <a:lnTo>
                    <a:pt x="2593238" y="1031443"/>
                  </a:lnTo>
                  <a:lnTo>
                    <a:pt x="2377440" y="1024128"/>
                  </a:lnTo>
                  <a:lnTo>
                    <a:pt x="2132380" y="1005840"/>
                  </a:lnTo>
                  <a:lnTo>
                    <a:pt x="1975104" y="991209"/>
                  </a:lnTo>
                  <a:lnTo>
                    <a:pt x="1814169" y="972921"/>
                  </a:lnTo>
                  <a:lnTo>
                    <a:pt x="1642262" y="947318"/>
                  </a:lnTo>
                  <a:lnTo>
                    <a:pt x="1495958" y="921715"/>
                  </a:lnTo>
                  <a:lnTo>
                    <a:pt x="1320393" y="877824"/>
                  </a:lnTo>
                  <a:lnTo>
                    <a:pt x="1148486" y="826617"/>
                  </a:lnTo>
                  <a:lnTo>
                    <a:pt x="1016812" y="775411"/>
                  </a:lnTo>
                  <a:lnTo>
                    <a:pt x="870508" y="709574"/>
                  </a:lnTo>
                  <a:lnTo>
                    <a:pt x="727862" y="632765"/>
                  </a:lnTo>
                  <a:lnTo>
                    <a:pt x="607161" y="555955"/>
                  </a:lnTo>
                  <a:lnTo>
                    <a:pt x="475488" y="468173"/>
                  </a:lnTo>
                  <a:lnTo>
                    <a:pt x="307238" y="336499"/>
                  </a:lnTo>
                  <a:lnTo>
                    <a:pt x="179222" y="223113"/>
                  </a:lnTo>
                  <a:lnTo>
                    <a:pt x="84124" y="128016"/>
                  </a:lnTo>
                  <a:lnTo>
                    <a:pt x="21945" y="69494"/>
                  </a:lnTo>
                  <a:lnTo>
                    <a:pt x="3657" y="40233"/>
                  </a:lnTo>
                  <a:lnTo>
                    <a:pt x="0" y="14630"/>
                  </a:lnTo>
                  <a:lnTo>
                    <a:pt x="3657" y="0"/>
                  </a:lnTo>
                  <a:lnTo>
                    <a:pt x="21945" y="0"/>
                  </a:lnTo>
                  <a:lnTo>
                    <a:pt x="51206" y="7315"/>
                  </a:lnTo>
                  <a:lnTo>
                    <a:pt x="98755" y="40233"/>
                  </a:lnTo>
                  <a:lnTo>
                    <a:pt x="248716" y="157277"/>
                  </a:lnTo>
                  <a:lnTo>
                    <a:pt x="354787" y="230429"/>
                  </a:lnTo>
                  <a:lnTo>
                    <a:pt x="490118" y="310896"/>
                  </a:lnTo>
                  <a:lnTo>
                    <a:pt x="618134" y="380390"/>
                  </a:lnTo>
                  <a:lnTo>
                    <a:pt x="771753" y="453542"/>
                  </a:lnTo>
                  <a:lnTo>
                    <a:pt x="947318" y="526694"/>
                  </a:lnTo>
                  <a:lnTo>
                    <a:pt x="1170432" y="603504"/>
                  </a:lnTo>
                  <a:lnTo>
                    <a:pt x="1430121" y="676656"/>
                  </a:lnTo>
                  <a:lnTo>
                    <a:pt x="1682496" y="727862"/>
                  </a:lnTo>
                  <a:lnTo>
                    <a:pt x="1839772" y="753465"/>
                  </a:lnTo>
                  <a:lnTo>
                    <a:pt x="2004364" y="775411"/>
                  </a:lnTo>
                  <a:lnTo>
                    <a:pt x="2351836" y="78638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39">
              <a:extLst>
                <a:ext uri="{FF2B5EF4-FFF2-40B4-BE49-F238E27FC236}">
                  <a16:creationId xmlns:a16="http://schemas.microsoft.com/office/drawing/2014/main" id="{1417E70E-C539-40D2-A711-87617B0E1BBF}"/>
                </a:ext>
              </a:extLst>
            </p:cNvPr>
            <p:cNvSpPr/>
            <p:nvPr/>
          </p:nvSpPr>
          <p:spPr>
            <a:xfrm rot="16200000">
              <a:off x="4291014" y="3463926"/>
              <a:ext cx="4602163" cy="608012"/>
            </a:xfrm>
            <a:custGeom>
              <a:avLst/>
              <a:gdLst>
                <a:gd name="connsiteX0" fmla="*/ 2500604 w 4601858"/>
                <a:gd name="connsiteY0" fmla="*/ 212738 h 608356"/>
                <a:gd name="connsiteX1" fmla="*/ 2941009 w 4601858"/>
                <a:gd name="connsiteY1" fmla="*/ 223934 h 608356"/>
                <a:gd name="connsiteX2" fmla="*/ 3317966 w 4601858"/>
                <a:gd name="connsiteY2" fmla="*/ 227667 h 608356"/>
                <a:gd name="connsiteX3" fmla="*/ 3750907 w 4601858"/>
                <a:gd name="connsiteY3" fmla="*/ 223934 h 608356"/>
                <a:gd name="connsiteX4" fmla="*/ 4176382 w 4601858"/>
                <a:gd name="connsiteY4" fmla="*/ 227667 h 608356"/>
                <a:gd name="connsiteX5" fmla="*/ 4336869 w 4601858"/>
                <a:gd name="connsiteY5" fmla="*/ 220202 h 608356"/>
                <a:gd name="connsiteX6" fmla="*/ 4366727 w 4601858"/>
                <a:gd name="connsiteY6" fmla="*/ 209005 h 608356"/>
                <a:gd name="connsiteX7" fmla="*/ 4396585 w 4601858"/>
                <a:gd name="connsiteY7" fmla="*/ 190344 h 608356"/>
                <a:gd name="connsiteX8" fmla="*/ 4430175 w 4601858"/>
                <a:gd name="connsiteY8" fmla="*/ 160486 h 608356"/>
                <a:gd name="connsiteX9" fmla="*/ 4460033 w 4601858"/>
                <a:gd name="connsiteY9" fmla="*/ 126896 h 608356"/>
                <a:gd name="connsiteX10" fmla="*/ 4489891 w 4601858"/>
                <a:gd name="connsiteY10" fmla="*/ 89574 h 608356"/>
                <a:gd name="connsiteX11" fmla="*/ 4508552 w 4601858"/>
                <a:gd name="connsiteY11" fmla="*/ 59716 h 608356"/>
                <a:gd name="connsiteX12" fmla="*/ 4534678 w 4601858"/>
                <a:gd name="connsiteY12" fmla="*/ 26125 h 608356"/>
                <a:gd name="connsiteX13" fmla="*/ 4560804 w 4601858"/>
                <a:gd name="connsiteY13" fmla="*/ 0 h 608356"/>
                <a:gd name="connsiteX14" fmla="*/ 4586929 w 4601858"/>
                <a:gd name="connsiteY14" fmla="*/ 0 h 608356"/>
                <a:gd name="connsiteX15" fmla="*/ 4594394 w 4601858"/>
                <a:gd name="connsiteY15" fmla="*/ 7464 h 608356"/>
                <a:gd name="connsiteX16" fmla="*/ 4601858 w 4601858"/>
                <a:gd name="connsiteY16" fmla="*/ 22393 h 608356"/>
                <a:gd name="connsiteX17" fmla="*/ 4598126 w 4601858"/>
                <a:gd name="connsiteY17" fmla="*/ 74645 h 608356"/>
                <a:gd name="connsiteX18" fmla="*/ 4575733 w 4601858"/>
                <a:gd name="connsiteY18" fmla="*/ 197809 h 608356"/>
                <a:gd name="connsiteX19" fmla="*/ 4553339 w 4601858"/>
                <a:gd name="connsiteY19" fmla="*/ 332169 h 608356"/>
                <a:gd name="connsiteX20" fmla="*/ 4530946 w 4601858"/>
                <a:gd name="connsiteY20" fmla="*/ 436672 h 608356"/>
                <a:gd name="connsiteX21" fmla="*/ 4519749 w 4601858"/>
                <a:gd name="connsiteY21" fmla="*/ 485191 h 608356"/>
                <a:gd name="connsiteX22" fmla="*/ 4501088 w 4601858"/>
                <a:gd name="connsiteY22" fmla="*/ 522514 h 608356"/>
                <a:gd name="connsiteX23" fmla="*/ 4463765 w 4601858"/>
                <a:gd name="connsiteY23" fmla="*/ 567301 h 608356"/>
                <a:gd name="connsiteX24" fmla="*/ 4415246 w 4601858"/>
                <a:gd name="connsiteY24" fmla="*/ 600891 h 608356"/>
                <a:gd name="connsiteX25" fmla="*/ 4392853 w 4601858"/>
                <a:gd name="connsiteY25" fmla="*/ 608356 h 608356"/>
                <a:gd name="connsiteX26" fmla="*/ 4366727 w 4601858"/>
                <a:gd name="connsiteY26" fmla="*/ 600891 h 608356"/>
                <a:gd name="connsiteX27" fmla="*/ 4325672 w 4601858"/>
                <a:gd name="connsiteY27" fmla="*/ 574765 h 608356"/>
                <a:gd name="connsiteX28" fmla="*/ 4303279 w 4601858"/>
                <a:gd name="connsiteY28" fmla="*/ 552372 h 608356"/>
                <a:gd name="connsiteX29" fmla="*/ 4284618 w 4601858"/>
                <a:gd name="connsiteY29" fmla="*/ 537443 h 608356"/>
                <a:gd name="connsiteX30" fmla="*/ 4232366 w 4601858"/>
                <a:gd name="connsiteY30" fmla="*/ 507585 h 608356"/>
                <a:gd name="connsiteX31" fmla="*/ 4187579 w 4601858"/>
                <a:gd name="connsiteY31" fmla="*/ 488924 h 608356"/>
                <a:gd name="connsiteX32" fmla="*/ 4165186 w 4601858"/>
                <a:gd name="connsiteY32" fmla="*/ 481459 h 608356"/>
                <a:gd name="connsiteX33" fmla="*/ 4127863 w 4601858"/>
                <a:gd name="connsiteY33" fmla="*/ 473995 h 608356"/>
                <a:gd name="connsiteX34" fmla="*/ 4038289 w 4601858"/>
                <a:gd name="connsiteY34" fmla="*/ 470263 h 608356"/>
                <a:gd name="connsiteX35" fmla="*/ 3862874 w 4601858"/>
                <a:gd name="connsiteY35" fmla="*/ 473995 h 608356"/>
                <a:gd name="connsiteX36" fmla="*/ 3553098 w 4601858"/>
                <a:gd name="connsiteY36" fmla="*/ 473995 h 608356"/>
                <a:gd name="connsiteX37" fmla="*/ 3079102 w 4601858"/>
                <a:gd name="connsiteY37" fmla="*/ 470263 h 608356"/>
                <a:gd name="connsiteX38" fmla="*/ 2862632 w 4601858"/>
                <a:gd name="connsiteY38" fmla="*/ 470263 h 608356"/>
                <a:gd name="connsiteX39" fmla="*/ 2500604 w 4601858"/>
                <a:gd name="connsiteY39" fmla="*/ 470263 h 608356"/>
                <a:gd name="connsiteX40" fmla="*/ 2153506 w 4601858"/>
                <a:gd name="connsiteY40" fmla="*/ 459066 h 608356"/>
                <a:gd name="connsiteX41" fmla="*/ 1918374 w 4601858"/>
                <a:gd name="connsiteY41" fmla="*/ 451601 h 608356"/>
                <a:gd name="connsiteX42" fmla="*/ 1533953 w 4601858"/>
                <a:gd name="connsiteY42" fmla="*/ 447869 h 608356"/>
                <a:gd name="connsiteX43" fmla="*/ 1306286 w 4601858"/>
                <a:gd name="connsiteY43" fmla="*/ 451601 h 608356"/>
                <a:gd name="connsiteX44" fmla="*/ 1074887 w 4601858"/>
                <a:gd name="connsiteY44" fmla="*/ 451601 h 608356"/>
                <a:gd name="connsiteX45" fmla="*/ 832291 w 4601858"/>
                <a:gd name="connsiteY45" fmla="*/ 459066 h 608356"/>
                <a:gd name="connsiteX46" fmla="*/ 627018 w 4601858"/>
                <a:gd name="connsiteY46" fmla="*/ 466530 h 608356"/>
                <a:gd name="connsiteX47" fmla="*/ 518782 w 4601858"/>
                <a:gd name="connsiteY47" fmla="*/ 470263 h 608356"/>
                <a:gd name="connsiteX48" fmla="*/ 403083 w 4601858"/>
                <a:gd name="connsiteY48" fmla="*/ 470263 h 608356"/>
                <a:gd name="connsiteX49" fmla="*/ 313509 w 4601858"/>
                <a:gd name="connsiteY49" fmla="*/ 466530 h 608356"/>
                <a:gd name="connsiteX50" fmla="*/ 212738 w 4601858"/>
                <a:gd name="connsiteY50" fmla="*/ 451601 h 608356"/>
                <a:gd name="connsiteX51" fmla="*/ 134361 w 4601858"/>
                <a:gd name="connsiteY51" fmla="*/ 425476 h 608356"/>
                <a:gd name="connsiteX52" fmla="*/ 78378 w 4601858"/>
                <a:gd name="connsiteY52" fmla="*/ 399350 h 608356"/>
                <a:gd name="connsiteX53" fmla="*/ 41055 w 4601858"/>
                <a:gd name="connsiteY53" fmla="*/ 365760 h 608356"/>
                <a:gd name="connsiteX54" fmla="*/ 14929 w 4601858"/>
                <a:gd name="connsiteY54" fmla="*/ 332169 h 608356"/>
                <a:gd name="connsiteX55" fmla="*/ 0 w 4601858"/>
                <a:gd name="connsiteY55" fmla="*/ 302311 h 608356"/>
                <a:gd name="connsiteX56" fmla="*/ 3733 w 4601858"/>
                <a:gd name="connsiteY56" fmla="*/ 283650 h 608356"/>
                <a:gd name="connsiteX57" fmla="*/ 22394 w 4601858"/>
                <a:gd name="connsiteY57" fmla="*/ 264989 h 608356"/>
                <a:gd name="connsiteX58" fmla="*/ 67181 w 4601858"/>
                <a:gd name="connsiteY58" fmla="*/ 242596 h 608356"/>
                <a:gd name="connsiteX59" fmla="*/ 138093 w 4601858"/>
                <a:gd name="connsiteY59" fmla="*/ 220202 h 608356"/>
                <a:gd name="connsiteX60" fmla="*/ 238864 w 4601858"/>
                <a:gd name="connsiteY60" fmla="*/ 197809 h 608356"/>
                <a:gd name="connsiteX61" fmla="*/ 350831 w 4601858"/>
                <a:gd name="connsiteY61" fmla="*/ 182880 h 608356"/>
                <a:gd name="connsiteX62" fmla="*/ 459067 w 4601858"/>
                <a:gd name="connsiteY62" fmla="*/ 182880 h 608356"/>
                <a:gd name="connsiteX63" fmla="*/ 612089 w 4601858"/>
                <a:gd name="connsiteY63" fmla="*/ 190344 h 608356"/>
                <a:gd name="connsiteX64" fmla="*/ 921865 w 4601858"/>
                <a:gd name="connsiteY64" fmla="*/ 205273 h 608356"/>
                <a:gd name="connsiteX65" fmla="*/ 1276428 w 4601858"/>
                <a:gd name="connsiteY65" fmla="*/ 205273 h 608356"/>
                <a:gd name="connsiteX66" fmla="*/ 1694440 w 4601858"/>
                <a:gd name="connsiteY66" fmla="*/ 205273 h 608356"/>
                <a:gd name="connsiteX67" fmla="*/ 2071396 w 4601858"/>
                <a:gd name="connsiteY67" fmla="*/ 209005 h 608356"/>
                <a:gd name="connsiteX68" fmla="*/ 2500604 w 4601858"/>
                <a:gd name="connsiteY68" fmla="*/ 212738 h 60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601858" h="608356">
                  <a:moveTo>
                    <a:pt x="2500604" y="212738"/>
                  </a:moveTo>
                  <a:lnTo>
                    <a:pt x="2941009" y="223934"/>
                  </a:lnTo>
                  <a:lnTo>
                    <a:pt x="3317966" y="227667"/>
                  </a:lnTo>
                  <a:lnTo>
                    <a:pt x="3750907" y="223934"/>
                  </a:lnTo>
                  <a:lnTo>
                    <a:pt x="4176382" y="227667"/>
                  </a:lnTo>
                  <a:lnTo>
                    <a:pt x="4336869" y="220202"/>
                  </a:lnTo>
                  <a:lnTo>
                    <a:pt x="4366727" y="209005"/>
                  </a:lnTo>
                  <a:lnTo>
                    <a:pt x="4396585" y="190344"/>
                  </a:lnTo>
                  <a:lnTo>
                    <a:pt x="4430175" y="160486"/>
                  </a:lnTo>
                  <a:lnTo>
                    <a:pt x="4460033" y="126896"/>
                  </a:lnTo>
                  <a:lnTo>
                    <a:pt x="4489891" y="89574"/>
                  </a:lnTo>
                  <a:lnTo>
                    <a:pt x="4508552" y="59716"/>
                  </a:lnTo>
                  <a:lnTo>
                    <a:pt x="4534678" y="26125"/>
                  </a:lnTo>
                  <a:lnTo>
                    <a:pt x="4560804" y="0"/>
                  </a:lnTo>
                  <a:lnTo>
                    <a:pt x="4586929" y="0"/>
                  </a:lnTo>
                  <a:lnTo>
                    <a:pt x="4594394" y="7464"/>
                  </a:lnTo>
                  <a:lnTo>
                    <a:pt x="4601858" y="22393"/>
                  </a:lnTo>
                  <a:lnTo>
                    <a:pt x="4598126" y="74645"/>
                  </a:lnTo>
                  <a:lnTo>
                    <a:pt x="4575733" y="197809"/>
                  </a:lnTo>
                  <a:lnTo>
                    <a:pt x="4553339" y="332169"/>
                  </a:lnTo>
                  <a:lnTo>
                    <a:pt x="4530946" y="436672"/>
                  </a:lnTo>
                  <a:lnTo>
                    <a:pt x="4519749" y="485191"/>
                  </a:lnTo>
                  <a:lnTo>
                    <a:pt x="4501088" y="522514"/>
                  </a:lnTo>
                  <a:lnTo>
                    <a:pt x="4463765" y="567301"/>
                  </a:lnTo>
                  <a:lnTo>
                    <a:pt x="4415246" y="600891"/>
                  </a:lnTo>
                  <a:lnTo>
                    <a:pt x="4392853" y="608356"/>
                  </a:lnTo>
                  <a:lnTo>
                    <a:pt x="4366727" y="600891"/>
                  </a:lnTo>
                  <a:lnTo>
                    <a:pt x="4325672" y="574765"/>
                  </a:lnTo>
                  <a:lnTo>
                    <a:pt x="4303279" y="552372"/>
                  </a:lnTo>
                  <a:lnTo>
                    <a:pt x="4284618" y="537443"/>
                  </a:lnTo>
                  <a:lnTo>
                    <a:pt x="4232366" y="507585"/>
                  </a:lnTo>
                  <a:lnTo>
                    <a:pt x="4187579" y="488924"/>
                  </a:lnTo>
                  <a:lnTo>
                    <a:pt x="4165186" y="481459"/>
                  </a:lnTo>
                  <a:lnTo>
                    <a:pt x="4127863" y="473995"/>
                  </a:lnTo>
                  <a:lnTo>
                    <a:pt x="4038289" y="470263"/>
                  </a:lnTo>
                  <a:lnTo>
                    <a:pt x="3862874" y="473995"/>
                  </a:lnTo>
                  <a:lnTo>
                    <a:pt x="3553098" y="473995"/>
                  </a:lnTo>
                  <a:lnTo>
                    <a:pt x="3079102" y="470263"/>
                  </a:lnTo>
                  <a:lnTo>
                    <a:pt x="2862632" y="470263"/>
                  </a:lnTo>
                  <a:lnTo>
                    <a:pt x="2500604" y="470263"/>
                  </a:lnTo>
                  <a:lnTo>
                    <a:pt x="2153506" y="459066"/>
                  </a:lnTo>
                  <a:lnTo>
                    <a:pt x="1918374" y="451601"/>
                  </a:lnTo>
                  <a:lnTo>
                    <a:pt x="1533953" y="447869"/>
                  </a:lnTo>
                  <a:lnTo>
                    <a:pt x="1306286" y="451601"/>
                  </a:lnTo>
                  <a:lnTo>
                    <a:pt x="1074887" y="451601"/>
                  </a:lnTo>
                  <a:lnTo>
                    <a:pt x="832291" y="459066"/>
                  </a:lnTo>
                  <a:lnTo>
                    <a:pt x="627018" y="466530"/>
                  </a:lnTo>
                  <a:lnTo>
                    <a:pt x="518782" y="470263"/>
                  </a:lnTo>
                  <a:lnTo>
                    <a:pt x="403083" y="470263"/>
                  </a:lnTo>
                  <a:lnTo>
                    <a:pt x="313509" y="466530"/>
                  </a:lnTo>
                  <a:lnTo>
                    <a:pt x="212738" y="451601"/>
                  </a:lnTo>
                  <a:lnTo>
                    <a:pt x="134361" y="425476"/>
                  </a:lnTo>
                  <a:lnTo>
                    <a:pt x="78378" y="399350"/>
                  </a:lnTo>
                  <a:lnTo>
                    <a:pt x="41055" y="365760"/>
                  </a:lnTo>
                  <a:lnTo>
                    <a:pt x="14929" y="332169"/>
                  </a:lnTo>
                  <a:lnTo>
                    <a:pt x="0" y="302311"/>
                  </a:lnTo>
                  <a:lnTo>
                    <a:pt x="3733" y="283650"/>
                  </a:lnTo>
                  <a:lnTo>
                    <a:pt x="22394" y="264989"/>
                  </a:lnTo>
                  <a:lnTo>
                    <a:pt x="67181" y="242596"/>
                  </a:lnTo>
                  <a:lnTo>
                    <a:pt x="138093" y="220202"/>
                  </a:lnTo>
                  <a:lnTo>
                    <a:pt x="238864" y="197809"/>
                  </a:lnTo>
                  <a:lnTo>
                    <a:pt x="350831" y="182880"/>
                  </a:lnTo>
                  <a:lnTo>
                    <a:pt x="459067" y="182880"/>
                  </a:lnTo>
                  <a:lnTo>
                    <a:pt x="612089" y="190344"/>
                  </a:lnTo>
                  <a:lnTo>
                    <a:pt x="921865" y="205273"/>
                  </a:lnTo>
                  <a:lnTo>
                    <a:pt x="1276428" y="205273"/>
                  </a:lnTo>
                  <a:lnTo>
                    <a:pt x="1694440" y="205273"/>
                  </a:lnTo>
                  <a:lnTo>
                    <a:pt x="2071396" y="209005"/>
                  </a:lnTo>
                  <a:lnTo>
                    <a:pt x="2500604" y="2127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38">
              <a:extLst>
                <a:ext uri="{FF2B5EF4-FFF2-40B4-BE49-F238E27FC236}">
                  <a16:creationId xmlns:a16="http://schemas.microsoft.com/office/drawing/2014/main" id="{E091461D-7C62-4754-B94C-EB64F076B410}"/>
                </a:ext>
              </a:extLst>
            </p:cNvPr>
            <p:cNvSpPr/>
            <p:nvPr/>
          </p:nvSpPr>
          <p:spPr>
            <a:xfrm rot="16200000">
              <a:off x="4687892" y="2079625"/>
              <a:ext cx="392112" cy="1277938"/>
            </a:xfrm>
            <a:custGeom>
              <a:avLst/>
              <a:gdLst>
                <a:gd name="connsiteX0" fmla="*/ 128587 w 392906"/>
                <a:gd name="connsiteY0" fmla="*/ 792956 h 1278731"/>
                <a:gd name="connsiteX1" fmla="*/ 100012 w 392906"/>
                <a:gd name="connsiteY1" fmla="*/ 704850 h 1278731"/>
                <a:gd name="connsiteX2" fmla="*/ 71437 w 392906"/>
                <a:gd name="connsiteY2" fmla="*/ 614362 h 1278731"/>
                <a:gd name="connsiteX3" fmla="*/ 42862 w 392906"/>
                <a:gd name="connsiteY3" fmla="*/ 535781 h 1278731"/>
                <a:gd name="connsiteX4" fmla="*/ 19050 w 392906"/>
                <a:gd name="connsiteY4" fmla="*/ 481012 h 1278731"/>
                <a:gd name="connsiteX5" fmla="*/ 7143 w 392906"/>
                <a:gd name="connsiteY5" fmla="*/ 454819 h 1278731"/>
                <a:gd name="connsiteX6" fmla="*/ 0 w 392906"/>
                <a:gd name="connsiteY6" fmla="*/ 428625 h 1278731"/>
                <a:gd name="connsiteX7" fmla="*/ 4762 w 392906"/>
                <a:gd name="connsiteY7" fmla="*/ 392906 h 1278731"/>
                <a:gd name="connsiteX8" fmla="*/ 14287 w 392906"/>
                <a:gd name="connsiteY8" fmla="*/ 354806 h 1278731"/>
                <a:gd name="connsiteX9" fmla="*/ 28575 w 392906"/>
                <a:gd name="connsiteY9" fmla="*/ 326231 h 1278731"/>
                <a:gd name="connsiteX10" fmla="*/ 47625 w 392906"/>
                <a:gd name="connsiteY10" fmla="*/ 292894 h 1278731"/>
                <a:gd name="connsiteX11" fmla="*/ 80962 w 392906"/>
                <a:gd name="connsiteY11" fmla="*/ 240506 h 1278731"/>
                <a:gd name="connsiteX12" fmla="*/ 114300 w 392906"/>
                <a:gd name="connsiteY12" fmla="*/ 200025 h 1278731"/>
                <a:gd name="connsiteX13" fmla="*/ 157162 w 392906"/>
                <a:gd name="connsiteY13" fmla="*/ 157162 h 1278731"/>
                <a:gd name="connsiteX14" fmla="*/ 195262 w 392906"/>
                <a:gd name="connsiteY14" fmla="*/ 119062 h 1278731"/>
                <a:gd name="connsiteX15" fmla="*/ 247650 w 392906"/>
                <a:gd name="connsiteY15" fmla="*/ 76200 h 1278731"/>
                <a:gd name="connsiteX16" fmla="*/ 309562 w 392906"/>
                <a:gd name="connsiteY16" fmla="*/ 33337 h 1278731"/>
                <a:gd name="connsiteX17" fmla="*/ 345281 w 392906"/>
                <a:gd name="connsiteY17" fmla="*/ 9525 h 1278731"/>
                <a:gd name="connsiteX18" fmla="*/ 369093 w 392906"/>
                <a:gd name="connsiteY18" fmla="*/ 0 h 1278731"/>
                <a:gd name="connsiteX19" fmla="*/ 381000 w 392906"/>
                <a:gd name="connsiteY19" fmla="*/ 0 h 1278731"/>
                <a:gd name="connsiteX20" fmla="*/ 390525 w 392906"/>
                <a:gd name="connsiteY20" fmla="*/ 2381 h 1278731"/>
                <a:gd name="connsiteX21" fmla="*/ 392906 w 392906"/>
                <a:gd name="connsiteY21" fmla="*/ 14287 h 1278731"/>
                <a:gd name="connsiteX22" fmla="*/ 383381 w 392906"/>
                <a:gd name="connsiteY22" fmla="*/ 40481 h 1278731"/>
                <a:gd name="connsiteX23" fmla="*/ 350043 w 392906"/>
                <a:gd name="connsiteY23" fmla="*/ 102394 h 1278731"/>
                <a:gd name="connsiteX24" fmla="*/ 319087 w 392906"/>
                <a:gd name="connsiteY24" fmla="*/ 169069 h 1278731"/>
                <a:gd name="connsiteX25" fmla="*/ 300037 w 392906"/>
                <a:gd name="connsiteY25" fmla="*/ 211931 h 1278731"/>
                <a:gd name="connsiteX26" fmla="*/ 280987 w 392906"/>
                <a:gd name="connsiteY26" fmla="*/ 266700 h 1278731"/>
                <a:gd name="connsiteX27" fmla="*/ 269081 w 392906"/>
                <a:gd name="connsiteY27" fmla="*/ 323850 h 1278731"/>
                <a:gd name="connsiteX28" fmla="*/ 264318 w 392906"/>
                <a:gd name="connsiteY28" fmla="*/ 388144 h 1278731"/>
                <a:gd name="connsiteX29" fmla="*/ 271462 w 392906"/>
                <a:gd name="connsiteY29" fmla="*/ 469106 h 1278731"/>
                <a:gd name="connsiteX30" fmla="*/ 288131 w 392906"/>
                <a:gd name="connsiteY30" fmla="*/ 645319 h 1278731"/>
                <a:gd name="connsiteX31" fmla="*/ 323850 w 392906"/>
                <a:gd name="connsiteY31" fmla="*/ 883444 h 1278731"/>
                <a:gd name="connsiteX32" fmla="*/ 376237 w 392906"/>
                <a:gd name="connsiteY32" fmla="*/ 1207294 h 1278731"/>
                <a:gd name="connsiteX33" fmla="*/ 388143 w 392906"/>
                <a:gd name="connsiteY33" fmla="*/ 1278731 h 1278731"/>
                <a:gd name="connsiteX34" fmla="*/ 252412 w 392906"/>
                <a:gd name="connsiteY34" fmla="*/ 1257300 h 1278731"/>
                <a:gd name="connsiteX35" fmla="*/ 216693 w 392906"/>
                <a:gd name="connsiteY35" fmla="*/ 1116806 h 1278731"/>
                <a:gd name="connsiteX36" fmla="*/ 183356 w 392906"/>
                <a:gd name="connsiteY36" fmla="*/ 983456 h 1278731"/>
                <a:gd name="connsiteX37" fmla="*/ 150018 w 392906"/>
                <a:gd name="connsiteY37" fmla="*/ 869156 h 1278731"/>
                <a:gd name="connsiteX38" fmla="*/ 128587 w 392906"/>
                <a:gd name="connsiteY38" fmla="*/ 792956 h 127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92906" h="1278731">
                  <a:moveTo>
                    <a:pt x="128587" y="792956"/>
                  </a:moveTo>
                  <a:lnTo>
                    <a:pt x="100012" y="704850"/>
                  </a:lnTo>
                  <a:lnTo>
                    <a:pt x="71437" y="614362"/>
                  </a:lnTo>
                  <a:lnTo>
                    <a:pt x="42862" y="535781"/>
                  </a:lnTo>
                  <a:lnTo>
                    <a:pt x="19050" y="481012"/>
                  </a:lnTo>
                  <a:lnTo>
                    <a:pt x="7143" y="454819"/>
                  </a:lnTo>
                  <a:lnTo>
                    <a:pt x="0" y="428625"/>
                  </a:lnTo>
                  <a:lnTo>
                    <a:pt x="4762" y="392906"/>
                  </a:lnTo>
                  <a:lnTo>
                    <a:pt x="14287" y="354806"/>
                  </a:lnTo>
                  <a:lnTo>
                    <a:pt x="28575" y="326231"/>
                  </a:lnTo>
                  <a:lnTo>
                    <a:pt x="47625" y="292894"/>
                  </a:lnTo>
                  <a:lnTo>
                    <a:pt x="80962" y="240506"/>
                  </a:lnTo>
                  <a:lnTo>
                    <a:pt x="114300" y="200025"/>
                  </a:lnTo>
                  <a:lnTo>
                    <a:pt x="157162" y="157162"/>
                  </a:lnTo>
                  <a:lnTo>
                    <a:pt x="195262" y="119062"/>
                  </a:lnTo>
                  <a:lnTo>
                    <a:pt x="247650" y="76200"/>
                  </a:lnTo>
                  <a:lnTo>
                    <a:pt x="309562" y="33337"/>
                  </a:lnTo>
                  <a:lnTo>
                    <a:pt x="345281" y="9525"/>
                  </a:lnTo>
                  <a:lnTo>
                    <a:pt x="369093" y="0"/>
                  </a:lnTo>
                  <a:lnTo>
                    <a:pt x="381000" y="0"/>
                  </a:lnTo>
                  <a:lnTo>
                    <a:pt x="390525" y="2381"/>
                  </a:lnTo>
                  <a:lnTo>
                    <a:pt x="392906" y="14287"/>
                  </a:lnTo>
                  <a:lnTo>
                    <a:pt x="383381" y="40481"/>
                  </a:lnTo>
                  <a:lnTo>
                    <a:pt x="350043" y="102394"/>
                  </a:lnTo>
                  <a:lnTo>
                    <a:pt x="319087" y="169069"/>
                  </a:lnTo>
                  <a:lnTo>
                    <a:pt x="300037" y="211931"/>
                  </a:lnTo>
                  <a:lnTo>
                    <a:pt x="280987" y="266700"/>
                  </a:lnTo>
                  <a:lnTo>
                    <a:pt x="269081" y="323850"/>
                  </a:lnTo>
                  <a:lnTo>
                    <a:pt x="264318" y="388144"/>
                  </a:lnTo>
                  <a:lnTo>
                    <a:pt x="271462" y="469106"/>
                  </a:lnTo>
                  <a:lnTo>
                    <a:pt x="288131" y="645319"/>
                  </a:lnTo>
                  <a:lnTo>
                    <a:pt x="323850" y="883444"/>
                  </a:lnTo>
                  <a:lnTo>
                    <a:pt x="376237" y="1207294"/>
                  </a:lnTo>
                  <a:lnTo>
                    <a:pt x="388143" y="1278731"/>
                  </a:lnTo>
                  <a:lnTo>
                    <a:pt x="252412" y="1257300"/>
                  </a:lnTo>
                  <a:lnTo>
                    <a:pt x="216693" y="1116806"/>
                  </a:lnTo>
                  <a:lnTo>
                    <a:pt x="183356" y="983456"/>
                  </a:lnTo>
                  <a:lnTo>
                    <a:pt x="150018" y="869156"/>
                  </a:lnTo>
                  <a:lnTo>
                    <a:pt x="128587" y="7929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37">
              <a:extLst>
                <a:ext uri="{FF2B5EF4-FFF2-40B4-BE49-F238E27FC236}">
                  <a16:creationId xmlns:a16="http://schemas.microsoft.com/office/drawing/2014/main" id="{C86FF149-D167-4AAA-9716-069E83C18201}"/>
                </a:ext>
              </a:extLst>
            </p:cNvPr>
            <p:cNvSpPr/>
            <p:nvPr/>
          </p:nvSpPr>
          <p:spPr>
            <a:xfrm rot="16200000">
              <a:off x="4562480" y="2825751"/>
              <a:ext cx="512763" cy="1376363"/>
            </a:xfrm>
            <a:custGeom>
              <a:avLst/>
              <a:gdLst>
                <a:gd name="connsiteX0" fmla="*/ 235744 w 511969"/>
                <a:gd name="connsiteY0" fmla="*/ 1066800 h 1376362"/>
                <a:gd name="connsiteX1" fmla="*/ 269081 w 511969"/>
                <a:gd name="connsiteY1" fmla="*/ 1181100 h 1376362"/>
                <a:gd name="connsiteX2" fmla="*/ 290512 w 511969"/>
                <a:gd name="connsiteY2" fmla="*/ 1252537 h 1376362"/>
                <a:gd name="connsiteX3" fmla="*/ 330994 w 511969"/>
                <a:gd name="connsiteY3" fmla="*/ 1376362 h 1376362"/>
                <a:gd name="connsiteX4" fmla="*/ 511969 w 511969"/>
                <a:gd name="connsiteY4" fmla="*/ 1376362 h 1376362"/>
                <a:gd name="connsiteX5" fmla="*/ 473869 w 511969"/>
                <a:gd name="connsiteY5" fmla="*/ 1281112 h 1376362"/>
                <a:gd name="connsiteX6" fmla="*/ 433387 w 511969"/>
                <a:gd name="connsiteY6" fmla="*/ 1152525 h 1376362"/>
                <a:gd name="connsiteX7" fmla="*/ 397669 w 511969"/>
                <a:gd name="connsiteY7" fmla="*/ 1019175 h 1376362"/>
                <a:gd name="connsiteX8" fmla="*/ 347662 w 511969"/>
                <a:gd name="connsiteY8" fmla="*/ 831056 h 1376362"/>
                <a:gd name="connsiteX9" fmla="*/ 309562 w 511969"/>
                <a:gd name="connsiteY9" fmla="*/ 683419 h 1376362"/>
                <a:gd name="connsiteX10" fmla="*/ 285750 w 511969"/>
                <a:gd name="connsiteY10" fmla="*/ 590550 h 1376362"/>
                <a:gd name="connsiteX11" fmla="*/ 250031 w 511969"/>
                <a:gd name="connsiteY11" fmla="*/ 442912 h 1376362"/>
                <a:gd name="connsiteX12" fmla="*/ 240506 w 511969"/>
                <a:gd name="connsiteY12" fmla="*/ 385762 h 1376362"/>
                <a:gd name="connsiteX13" fmla="*/ 238125 w 511969"/>
                <a:gd name="connsiteY13" fmla="*/ 352425 h 1376362"/>
                <a:gd name="connsiteX14" fmla="*/ 238125 w 511969"/>
                <a:gd name="connsiteY14" fmla="*/ 326231 h 1376362"/>
                <a:gd name="connsiteX15" fmla="*/ 242887 w 511969"/>
                <a:gd name="connsiteY15" fmla="*/ 285750 h 1376362"/>
                <a:gd name="connsiteX16" fmla="*/ 252412 w 511969"/>
                <a:gd name="connsiteY16" fmla="*/ 245269 h 1376362"/>
                <a:gd name="connsiteX17" fmla="*/ 271462 w 511969"/>
                <a:gd name="connsiteY17" fmla="*/ 185737 h 1376362"/>
                <a:gd name="connsiteX18" fmla="*/ 297656 w 511969"/>
                <a:gd name="connsiteY18" fmla="*/ 128587 h 1376362"/>
                <a:gd name="connsiteX19" fmla="*/ 323850 w 511969"/>
                <a:gd name="connsiteY19" fmla="*/ 83344 h 1376362"/>
                <a:gd name="connsiteX20" fmla="*/ 340519 w 511969"/>
                <a:gd name="connsiteY20" fmla="*/ 54769 h 1376362"/>
                <a:gd name="connsiteX21" fmla="*/ 354806 w 511969"/>
                <a:gd name="connsiteY21" fmla="*/ 23812 h 1376362"/>
                <a:gd name="connsiteX22" fmla="*/ 354806 w 511969"/>
                <a:gd name="connsiteY22" fmla="*/ 9525 h 1376362"/>
                <a:gd name="connsiteX23" fmla="*/ 350044 w 511969"/>
                <a:gd name="connsiteY23" fmla="*/ 0 h 1376362"/>
                <a:gd name="connsiteX24" fmla="*/ 340519 w 511969"/>
                <a:gd name="connsiteY24" fmla="*/ 0 h 1376362"/>
                <a:gd name="connsiteX25" fmla="*/ 321469 w 511969"/>
                <a:gd name="connsiteY25" fmla="*/ 4762 h 1376362"/>
                <a:gd name="connsiteX26" fmla="*/ 297656 w 511969"/>
                <a:gd name="connsiteY26" fmla="*/ 16669 h 1376362"/>
                <a:gd name="connsiteX27" fmla="*/ 250031 w 511969"/>
                <a:gd name="connsiteY27" fmla="*/ 50006 h 1376362"/>
                <a:gd name="connsiteX28" fmla="*/ 188119 w 511969"/>
                <a:gd name="connsiteY28" fmla="*/ 104775 h 1376362"/>
                <a:gd name="connsiteX29" fmla="*/ 145256 w 511969"/>
                <a:gd name="connsiteY29" fmla="*/ 145256 h 1376362"/>
                <a:gd name="connsiteX30" fmla="*/ 90487 w 511969"/>
                <a:gd name="connsiteY30" fmla="*/ 202406 h 1376362"/>
                <a:gd name="connsiteX31" fmla="*/ 21431 w 511969"/>
                <a:gd name="connsiteY31" fmla="*/ 280987 h 1376362"/>
                <a:gd name="connsiteX32" fmla="*/ 2381 w 511969"/>
                <a:gd name="connsiteY32" fmla="*/ 311944 h 1376362"/>
                <a:gd name="connsiteX33" fmla="*/ 0 w 511969"/>
                <a:gd name="connsiteY33" fmla="*/ 333375 h 1376362"/>
                <a:gd name="connsiteX34" fmla="*/ 11906 w 511969"/>
                <a:gd name="connsiteY34" fmla="*/ 381000 h 1376362"/>
                <a:gd name="connsiteX35" fmla="*/ 40481 w 511969"/>
                <a:gd name="connsiteY35" fmla="*/ 442912 h 1376362"/>
                <a:gd name="connsiteX36" fmla="*/ 52387 w 511969"/>
                <a:gd name="connsiteY36" fmla="*/ 471487 h 1376362"/>
                <a:gd name="connsiteX37" fmla="*/ 85725 w 511969"/>
                <a:gd name="connsiteY37" fmla="*/ 585787 h 1376362"/>
                <a:gd name="connsiteX38" fmla="*/ 157162 w 511969"/>
                <a:gd name="connsiteY38" fmla="*/ 819150 h 1376362"/>
                <a:gd name="connsiteX39" fmla="*/ 216694 w 511969"/>
                <a:gd name="connsiteY39" fmla="*/ 1009650 h 1376362"/>
                <a:gd name="connsiteX40" fmla="*/ 235744 w 511969"/>
                <a:gd name="connsiteY40" fmla="*/ 1066800 h 137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11969" h="1376362">
                  <a:moveTo>
                    <a:pt x="235744" y="1066800"/>
                  </a:moveTo>
                  <a:lnTo>
                    <a:pt x="269081" y="1181100"/>
                  </a:lnTo>
                  <a:lnTo>
                    <a:pt x="290512" y="1252537"/>
                  </a:lnTo>
                  <a:lnTo>
                    <a:pt x="330994" y="1376362"/>
                  </a:lnTo>
                  <a:lnTo>
                    <a:pt x="511969" y="1376362"/>
                  </a:lnTo>
                  <a:lnTo>
                    <a:pt x="473869" y="1281112"/>
                  </a:lnTo>
                  <a:lnTo>
                    <a:pt x="433387" y="1152525"/>
                  </a:lnTo>
                  <a:lnTo>
                    <a:pt x="397669" y="1019175"/>
                  </a:lnTo>
                  <a:lnTo>
                    <a:pt x="347662" y="831056"/>
                  </a:lnTo>
                  <a:lnTo>
                    <a:pt x="309562" y="683419"/>
                  </a:lnTo>
                  <a:lnTo>
                    <a:pt x="285750" y="590550"/>
                  </a:lnTo>
                  <a:lnTo>
                    <a:pt x="250031" y="442912"/>
                  </a:lnTo>
                  <a:lnTo>
                    <a:pt x="240506" y="385762"/>
                  </a:lnTo>
                  <a:lnTo>
                    <a:pt x="238125" y="352425"/>
                  </a:lnTo>
                  <a:lnTo>
                    <a:pt x="238125" y="326231"/>
                  </a:lnTo>
                  <a:lnTo>
                    <a:pt x="242887" y="285750"/>
                  </a:lnTo>
                  <a:lnTo>
                    <a:pt x="252412" y="245269"/>
                  </a:lnTo>
                  <a:lnTo>
                    <a:pt x="271462" y="185737"/>
                  </a:lnTo>
                  <a:lnTo>
                    <a:pt x="297656" y="128587"/>
                  </a:lnTo>
                  <a:lnTo>
                    <a:pt x="323850" y="83344"/>
                  </a:lnTo>
                  <a:lnTo>
                    <a:pt x="340519" y="54769"/>
                  </a:lnTo>
                  <a:lnTo>
                    <a:pt x="354806" y="23812"/>
                  </a:lnTo>
                  <a:lnTo>
                    <a:pt x="354806" y="9525"/>
                  </a:lnTo>
                  <a:lnTo>
                    <a:pt x="350044" y="0"/>
                  </a:lnTo>
                  <a:lnTo>
                    <a:pt x="340519" y="0"/>
                  </a:lnTo>
                  <a:lnTo>
                    <a:pt x="321469" y="4762"/>
                  </a:lnTo>
                  <a:lnTo>
                    <a:pt x="297656" y="16669"/>
                  </a:lnTo>
                  <a:lnTo>
                    <a:pt x="250031" y="50006"/>
                  </a:lnTo>
                  <a:lnTo>
                    <a:pt x="188119" y="104775"/>
                  </a:lnTo>
                  <a:lnTo>
                    <a:pt x="145256" y="145256"/>
                  </a:lnTo>
                  <a:lnTo>
                    <a:pt x="90487" y="202406"/>
                  </a:lnTo>
                  <a:lnTo>
                    <a:pt x="21431" y="280987"/>
                  </a:lnTo>
                  <a:lnTo>
                    <a:pt x="2381" y="311944"/>
                  </a:lnTo>
                  <a:lnTo>
                    <a:pt x="0" y="333375"/>
                  </a:lnTo>
                  <a:lnTo>
                    <a:pt x="11906" y="381000"/>
                  </a:lnTo>
                  <a:lnTo>
                    <a:pt x="40481" y="442912"/>
                  </a:lnTo>
                  <a:lnTo>
                    <a:pt x="52387" y="471487"/>
                  </a:lnTo>
                  <a:lnTo>
                    <a:pt x="85725" y="585787"/>
                  </a:lnTo>
                  <a:lnTo>
                    <a:pt x="157162" y="819150"/>
                  </a:lnTo>
                  <a:lnTo>
                    <a:pt x="216694" y="1009650"/>
                  </a:lnTo>
                  <a:lnTo>
                    <a:pt x="235744" y="1066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36">
              <a:extLst>
                <a:ext uri="{FF2B5EF4-FFF2-40B4-BE49-F238E27FC236}">
                  <a16:creationId xmlns:a16="http://schemas.microsoft.com/office/drawing/2014/main" id="{82714724-0D95-41DE-A473-F743941A8925}"/>
                </a:ext>
              </a:extLst>
            </p:cNvPr>
            <p:cNvSpPr/>
            <p:nvPr/>
          </p:nvSpPr>
          <p:spPr>
            <a:xfrm rot="16200000">
              <a:off x="4256886" y="3607594"/>
              <a:ext cx="728662" cy="1733550"/>
            </a:xfrm>
            <a:custGeom>
              <a:avLst/>
              <a:gdLst>
                <a:gd name="connsiteX0" fmla="*/ 440531 w 728662"/>
                <a:gd name="connsiteY0" fmla="*/ 850107 h 1733550"/>
                <a:gd name="connsiteX1" fmla="*/ 397668 w 728662"/>
                <a:gd name="connsiteY1" fmla="*/ 709613 h 1733550"/>
                <a:gd name="connsiteX2" fmla="*/ 364331 w 728662"/>
                <a:gd name="connsiteY2" fmla="*/ 600075 h 1733550"/>
                <a:gd name="connsiteX3" fmla="*/ 342900 w 728662"/>
                <a:gd name="connsiteY3" fmla="*/ 519113 h 1733550"/>
                <a:gd name="connsiteX4" fmla="*/ 326231 w 728662"/>
                <a:gd name="connsiteY4" fmla="*/ 459582 h 1733550"/>
                <a:gd name="connsiteX5" fmla="*/ 311943 w 728662"/>
                <a:gd name="connsiteY5" fmla="*/ 409575 h 1733550"/>
                <a:gd name="connsiteX6" fmla="*/ 304800 w 728662"/>
                <a:gd name="connsiteY6" fmla="*/ 361950 h 1733550"/>
                <a:gd name="connsiteX7" fmla="*/ 304800 w 728662"/>
                <a:gd name="connsiteY7" fmla="*/ 311944 h 1733550"/>
                <a:gd name="connsiteX8" fmla="*/ 307181 w 728662"/>
                <a:gd name="connsiteY8" fmla="*/ 271463 h 1733550"/>
                <a:gd name="connsiteX9" fmla="*/ 311943 w 728662"/>
                <a:gd name="connsiteY9" fmla="*/ 245269 h 1733550"/>
                <a:gd name="connsiteX10" fmla="*/ 335756 w 728662"/>
                <a:gd name="connsiteY10" fmla="*/ 202407 h 1733550"/>
                <a:gd name="connsiteX11" fmla="*/ 366712 w 728662"/>
                <a:gd name="connsiteY11" fmla="*/ 154782 h 1733550"/>
                <a:gd name="connsiteX12" fmla="*/ 404812 w 728662"/>
                <a:gd name="connsiteY12" fmla="*/ 95250 h 1733550"/>
                <a:gd name="connsiteX13" fmla="*/ 428625 w 728662"/>
                <a:gd name="connsiteY13" fmla="*/ 57150 h 1733550"/>
                <a:gd name="connsiteX14" fmla="*/ 435768 w 728662"/>
                <a:gd name="connsiteY14" fmla="*/ 40482 h 1733550"/>
                <a:gd name="connsiteX15" fmla="*/ 442912 w 728662"/>
                <a:gd name="connsiteY15" fmla="*/ 19050 h 1733550"/>
                <a:gd name="connsiteX16" fmla="*/ 438150 w 728662"/>
                <a:gd name="connsiteY16" fmla="*/ 4763 h 1733550"/>
                <a:gd name="connsiteX17" fmla="*/ 431006 w 728662"/>
                <a:gd name="connsiteY17" fmla="*/ 0 h 1733550"/>
                <a:gd name="connsiteX18" fmla="*/ 414337 w 728662"/>
                <a:gd name="connsiteY18" fmla="*/ 0 h 1733550"/>
                <a:gd name="connsiteX19" fmla="*/ 383381 w 728662"/>
                <a:gd name="connsiteY19" fmla="*/ 14288 h 1733550"/>
                <a:gd name="connsiteX20" fmla="*/ 316706 w 728662"/>
                <a:gd name="connsiteY20" fmla="*/ 61913 h 1733550"/>
                <a:gd name="connsiteX21" fmla="*/ 207168 w 728662"/>
                <a:gd name="connsiteY21" fmla="*/ 154782 h 1733550"/>
                <a:gd name="connsiteX22" fmla="*/ 116681 w 728662"/>
                <a:gd name="connsiteY22" fmla="*/ 250032 h 1733550"/>
                <a:gd name="connsiteX23" fmla="*/ 66675 w 728662"/>
                <a:gd name="connsiteY23" fmla="*/ 309563 h 1733550"/>
                <a:gd name="connsiteX24" fmla="*/ 35718 w 728662"/>
                <a:gd name="connsiteY24" fmla="*/ 345282 h 1733550"/>
                <a:gd name="connsiteX25" fmla="*/ 4762 w 728662"/>
                <a:gd name="connsiteY25" fmla="*/ 390525 h 1733550"/>
                <a:gd name="connsiteX26" fmla="*/ 0 w 728662"/>
                <a:gd name="connsiteY26" fmla="*/ 414338 h 1733550"/>
                <a:gd name="connsiteX27" fmla="*/ 2381 w 728662"/>
                <a:gd name="connsiteY27" fmla="*/ 431007 h 1733550"/>
                <a:gd name="connsiteX28" fmla="*/ 16668 w 728662"/>
                <a:gd name="connsiteY28" fmla="*/ 461963 h 1733550"/>
                <a:gd name="connsiteX29" fmla="*/ 40481 w 728662"/>
                <a:gd name="connsiteY29" fmla="*/ 495300 h 1733550"/>
                <a:gd name="connsiteX30" fmla="*/ 71437 w 728662"/>
                <a:gd name="connsiteY30" fmla="*/ 526257 h 1733550"/>
                <a:gd name="connsiteX31" fmla="*/ 90487 w 728662"/>
                <a:gd name="connsiteY31" fmla="*/ 547688 h 1733550"/>
                <a:gd name="connsiteX32" fmla="*/ 128587 w 728662"/>
                <a:gd name="connsiteY32" fmla="*/ 631032 h 1733550"/>
                <a:gd name="connsiteX33" fmla="*/ 197643 w 728662"/>
                <a:gd name="connsiteY33" fmla="*/ 792957 h 1733550"/>
                <a:gd name="connsiteX34" fmla="*/ 264318 w 728662"/>
                <a:gd name="connsiteY34" fmla="*/ 942975 h 1733550"/>
                <a:gd name="connsiteX35" fmla="*/ 361950 w 728662"/>
                <a:gd name="connsiteY35" fmla="*/ 1164432 h 1733550"/>
                <a:gd name="connsiteX36" fmla="*/ 459581 w 728662"/>
                <a:gd name="connsiteY36" fmla="*/ 1388269 h 1733550"/>
                <a:gd name="connsiteX37" fmla="*/ 521493 w 728662"/>
                <a:gd name="connsiteY37" fmla="*/ 1526382 h 1733550"/>
                <a:gd name="connsiteX38" fmla="*/ 611981 w 728662"/>
                <a:gd name="connsiteY38" fmla="*/ 1728788 h 1733550"/>
                <a:gd name="connsiteX39" fmla="*/ 728662 w 728662"/>
                <a:gd name="connsiteY39" fmla="*/ 1733550 h 1733550"/>
                <a:gd name="connsiteX40" fmla="*/ 650081 w 728662"/>
                <a:gd name="connsiteY40" fmla="*/ 1500188 h 1733550"/>
                <a:gd name="connsiteX41" fmla="*/ 583406 w 728662"/>
                <a:gd name="connsiteY41" fmla="*/ 1302544 h 1733550"/>
                <a:gd name="connsiteX42" fmla="*/ 533400 w 728662"/>
                <a:gd name="connsiteY42" fmla="*/ 1152525 h 1733550"/>
                <a:gd name="connsiteX43" fmla="*/ 483393 w 728662"/>
                <a:gd name="connsiteY43" fmla="*/ 990600 h 1733550"/>
                <a:gd name="connsiteX44" fmla="*/ 440531 w 728662"/>
                <a:gd name="connsiteY44" fmla="*/ 850107 h 173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28662" h="1733550">
                  <a:moveTo>
                    <a:pt x="440531" y="850107"/>
                  </a:moveTo>
                  <a:lnTo>
                    <a:pt x="397668" y="709613"/>
                  </a:lnTo>
                  <a:lnTo>
                    <a:pt x="364331" y="600075"/>
                  </a:lnTo>
                  <a:lnTo>
                    <a:pt x="342900" y="519113"/>
                  </a:lnTo>
                  <a:lnTo>
                    <a:pt x="326231" y="459582"/>
                  </a:lnTo>
                  <a:lnTo>
                    <a:pt x="311943" y="409575"/>
                  </a:lnTo>
                  <a:lnTo>
                    <a:pt x="304800" y="361950"/>
                  </a:lnTo>
                  <a:lnTo>
                    <a:pt x="304800" y="311944"/>
                  </a:lnTo>
                  <a:lnTo>
                    <a:pt x="307181" y="271463"/>
                  </a:lnTo>
                  <a:lnTo>
                    <a:pt x="311943" y="245269"/>
                  </a:lnTo>
                  <a:lnTo>
                    <a:pt x="335756" y="202407"/>
                  </a:lnTo>
                  <a:lnTo>
                    <a:pt x="366712" y="154782"/>
                  </a:lnTo>
                  <a:lnTo>
                    <a:pt x="404812" y="95250"/>
                  </a:lnTo>
                  <a:lnTo>
                    <a:pt x="428625" y="57150"/>
                  </a:lnTo>
                  <a:lnTo>
                    <a:pt x="435768" y="40482"/>
                  </a:lnTo>
                  <a:lnTo>
                    <a:pt x="442912" y="19050"/>
                  </a:lnTo>
                  <a:lnTo>
                    <a:pt x="438150" y="4763"/>
                  </a:lnTo>
                  <a:lnTo>
                    <a:pt x="431006" y="0"/>
                  </a:lnTo>
                  <a:lnTo>
                    <a:pt x="414337" y="0"/>
                  </a:lnTo>
                  <a:lnTo>
                    <a:pt x="383381" y="14288"/>
                  </a:lnTo>
                  <a:lnTo>
                    <a:pt x="316706" y="61913"/>
                  </a:lnTo>
                  <a:lnTo>
                    <a:pt x="207168" y="154782"/>
                  </a:lnTo>
                  <a:lnTo>
                    <a:pt x="116681" y="250032"/>
                  </a:lnTo>
                  <a:lnTo>
                    <a:pt x="66675" y="309563"/>
                  </a:lnTo>
                  <a:lnTo>
                    <a:pt x="35718" y="345282"/>
                  </a:lnTo>
                  <a:lnTo>
                    <a:pt x="4762" y="390525"/>
                  </a:lnTo>
                  <a:lnTo>
                    <a:pt x="0" y="414338"/>
                  </a:lnTo>
                  <a:lnTo>
                    <a:pt x="2381" y="431007"/>
                  </a:lnTo>
                  <a:lnTo>
                    <a:pt x="16668" y="461963"/>
                  </a:lnTo>
                  <a:lnTo>
                    <a:pt x="40481" y="495300"/>
                  </a:lnTo>
                  <a:lnTo>
                    <a:pt x="71437" y="526257"/>
                  </a:lnTo>
                  <a:lnTo>
                    <a:pt x="90487" y="547688"/>
                  </a:lnTo>
                  <a:lnTo>
                    <a:pt x="128587" y="631032"/>
                  </a:lnTo>
                  <a:lnTo>
                    <a:pt x="197643" y="792957"/>
                  </a:lnTo>
                  <a:lnTo>
                    <a:pt x="264318" y="942975"/>
                  </a:lnTo>
                  <a:lnTo>
                    <a:pt x="361950" y="1164432"/>
                  </a:lnTo>
                  <a:lnTo>
                    <a:pt x="459581" y="1388269"/>
                  </a:lnTo>
                  <a:lnTo>
                    <a:pt x="521493" y="1526382"/>
                  </a:lnTo>
                  <a:lnTo>
                    <a:pt x="611981" y="1728788"/>
                  </a:lnTo>
                  <a:lnTo>
                    <a:pt x="728662" y="1733550"/>
                  </a:lnTo>
                  <a:lnTo>
                    <a:pt x="650081" y="1500188"/>
                  </a:lnTo>
                  <a:lnTo>
                    <a:pt x="583406" y="1302544"/>
                  </a:lnTo>
                  <a:lnTo>
                    <a:pt x="533400" y="1152525"/>
                  </a:lnTo>
                  <a:lnTo>
                    <a:pt x="483393" y="990600"/>
                  </a:lnTo>
                  <a:lnTo>
                    <a:pt x="440531" y="8501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42">
              <a:extLst>
                <a:ext uri="{FF2B5EF4-FFF2-40B4-BE49-F238E27FC236}">
                  <a16:creationId xmlns:a16="http://schemas.microsoft.com/office/drawing/2014/main" id="{46262CEB-BCC7-4E31-8476-94845A420BA6}"/>
                </a:ext>
              </a:extLst>
            </p:cNvPr>
            <p:cNvSpPr/>
            <p:nvPr/>
          </p:nvSpPr>
          <p:spPr>
            <a:xfrm rot="16200000">
              <a:off x="7246148" y="1681957"/>
              <a:ext cx="328613" cy="1384300"/>
            </a:xfrm>
            <a:custGeom>
              <a:avLst/>
              <a:gdLst>
                <a:gd name="connsiteX0" fmla="*/ 209550 w 328613"/>
                <a:gd name="connsiteY0" fmla="*/ 666750 h 1383506"/>
                <a:gd name="connsiteX1" fmla="*/ 197644 w 328613"/>
                <a:gd name="connsiteY1" fmla="*/ 602456 h 1383506"/>
                <a:gd name="connsiteX2" fmla="*/ 185738 w 328613"/>
                <a:gd name="connsiteY2" fmla="*/ 495300 h 1383506"/>
                <a:gd name="connsiteX3" fmla="*/ 178594 w 328613"/>
                <a:gd name="connsiteY3" fmla="*/ 402431 h 1383506"/>
                <a:gd name="connsiteX4" fmla="*/ 178594 w 328613"/>
                <a:gd name="connsiteY4" fmla="*/ 366712 h 1383506"/>
                <a:gd name="connsiteX5" fmla="*/ 180975 w 328613"/>
                <a:gd name="connsiteY5" fmla="*/ 300037 h 1383506"/>
                <a:gd name="connsiteX6" fmla="*/ 183356 w 328613"/>
                <a:gd name="connsiteY6" fmla="*/ 242887 h 1383506"/>
                <a:gd name="connsiteX7" fmla="*/ 190500 w 328613"/>
                <a:gd name="connsiteY7" fmla="*/ 192881 h 1383506"/>
                <a:gd name="connsiteX8" fmla="*/ 197644 w 328613"/>
                <a:gd name="connsiteY8" fmla="*/ 157162 h 1383506"/>
                <a:gd name="connsiteX9" fmla="*/ 204788 w 328613"/>
                <a:gd name="connsiteY9" fmla="*/ 133350 h 1383506"/>
                <a:gd name="connsiteX10" fmla="*/ 211931 w 328613"/>
                <a:gd name="connsiteY10" fmla="*/ 111918 h 1383506"/>
                <a:gd name="connsiteX11" fmla="*/ 228600 w 328613"/>
                <a:gd name="connsiteY11" fmla="*/ 80962 h 1383506"/>
                <a:gd name="connsiteX12" fmla="*/ 247650 w 328613"/>
                <a:gd name="connsiteY12" fmla="*/ 54768 h 1383506"/>
                <a:gd name="connsiteX13" fmla="*/ 309563 w 328613"/>
                <a:gd name="connsiteY13" fmla="*/ 0 h 1383506"/>
                <a:gd name="connsiteX14" fmla="*/ 145256 w 328613"/>
                <a:gd name="connsiteY14" fmla="*/ 4762 h 1383506"/>
                <a:gd name="connsiteX15" fmla="*/ 102394 w 328613"/>
                <a:gd name="connsiteY15" fmla="*/ 50006 h 1383506"/>
                <a:gd name="connsiteX16" fmla="*/ 80963 w 328613"/>
                <a:gd name="connsiteY16" fmla="*/ 80962 h 1383506"/>
                <a:gd name="connsiteX17" fmla="*/ 54769 w 328613"/>
                <a:gd name="connsiteY17" fmla="*/ 128587 h 1383506"/>
                <a:gd name="connsiteX18" fmla="*/ 35719 w 328613"/>
                <a:gd name="connsiteY18" fmla="*/ 171450 h 1383506"/>
                <a:gd name="connsiteX19" fmla="*/ 14288 w 328613"/>
                <a:gd name="connsiteY19" fmla="*/ 245268 h 1383506"/>
                <a:gd name="connsiteX20" fmla="*/ 2381 w 328613"/>
                <a:gd name="connsiteY20" fmla="*/ 316706 h 1383506"/>
                <a:gd name="connsiteX21" fmla="*/ 0 w 328613"/>
                <a:gd name="connsiteY21" fmla="*/ 390525 h 1383506"/>
                <a:gd name="connsiteX22" fmla="*/ 14288 w 328613"/>
                <a:gd name="connsiteY22" fmla="*/ 602456 h 1383506"/>
                <a:gd name="connsiteX23" fmla="*/ 21431 w 328613"/>
                <a:gd name="connsiteY23" fmla="*/ 702468 h 1383506"/>
                <a:gd name="connsiteX24" fmla="*/ 23813 w 328613"/>
                <a:gd name="connsiteY24" fmla="*/ 781050 h 1383506"/>
                <a:gd name="connsiteX25" fmla="*/ 33338 w 328613"/>
                <a:gd name="connsiteY25" fmla="*/ 878681 h 1383506"/>
                <a:gd name="connsiteX26" fmla="*/ 45244 w 328613"/>
                <a:gd name="connsiteY26" fmla="*/ 973931 h 1383506"/>
                <a:gd name="connsiteX27" fmla="*/ 66675 w 328613"/>
                <a:gd name="connsiteY27" fmla="*/ 1095375 h 1383506"/>
                <a:gd name="connsiteX28" fmla="*/ 88106 w 328613"/>
                <a:gd name="connsiteY28" fmla="*/ 1212056 h 1383506"/>
                <a:gd name="connsiteX29" fmla="*/ 114300 w 328613"/>
                <a:gd name="connsiteY29" fmla="*/ 1316831 h 1383506"/>
                <a:gd name="connsiteX30" fmla="*/ 126206 w 328613"/>
                <a:gd name="connsiteY30" fmla="*/ 1345406 h 1383506"/>
                <a:gd name="connsiteX31" fmla="*/ 142875 w 328613"/>
                <a:gd name="connsiteY31" fmla="*/ 1364456 h 1383506"/>
                <a:gd name="connsiteX32" fmla="*/ 161925 w 328613"/>
                <a:gd name="connsiteY32" fmla="*/ 1373981 h 1383506"/>
                <a:gd name="connsiteX33" fmla="*/ 180975 w 328613"/>
                <a:gd name="connsiteY33" fmla="*/ 1381125 h 1383506"/>
                <a:gd name="connsiteX34" fmla="*/ 202406 w 328613"/>
                <a:gd name="connsiteY34" fmla="*/ 1383506 h 1383506"/>
                <a:gd name="connsiteX35" fmla="*/ 221456 w 328613"/>
                <a:gd name="connsiteY35" fmla="*/ 1378743 h 1383506"/>
                <a:gd name="connsiteX36" fmla="*/ 235744 w 328613"/>
                <a:gd name="connsiteY36" fmla="*/ 1369218 h 1383506"/>
                <a:gd name="connsiteX37" fmla="*/ 247650 w 328613"/>
                <a:gd name="connsiteY37" fmla="*/ 1354931 h 1383506"/>
                <a:gd name="connsiteX38" fmla="*/ 266700 w 328613"/>
                <a:gd name="connsiteY38" fmla="*/ 1321593 h 1383506"/>
                <a:gd name="connsiteX39" fmla="*/ 292894 w 328613"/>
                <a:gd name="connsiteY39" fmla="*/ 1259681 h 1383506"/>
                <a:gd name="connsiteX40" fmla="*/ 314325 w 328613"/>
                <a:gd name="connsiteY40" fmla="*/ 1197768 h 1383506"/>
                <a:gd name="connsiteX41" fmla="*/ 326231 w 328613"/>
                <a:gd name="connsiteY41" fmla="*/ 1145381 h 1383506"/>
                <a:gd name="connsiteX42" fmla="*/ 328613 w 328613"/>
                <a:gd name="connsiteY42" fmla="*/ 1114425 h 1383506"/>
                <a:gd name="connsiteX43" fmla="*/ 326231 w 328613"/>
                <a:gd name="connsiteY43" fmla="*/ 1088231 h 1383506"/>
                <a:gd name="connsiteX44" fmla="*/ 314325 w 328613"/>
                <a:gd name="connsiteY44" fmla="*/ 1069181 h 1383506"/>
                <a:gd name="connsiteX45" fmla="*/ 292894 w 328613"/>
                <a:gd name="connsiteY45" fmla="*/ 997743 h 1383506"/>
                <a:gd name="connsiteX46" fmla="*/ 245269 w 328613"/>
                <a:gd name="connsiteY46" fmla="*/ 833437 h 1383506"/>
                <a:gd name="connsiteX47" fmla="*/ 209550 w 328613"/>
                <a:gd name="connsiteY47" fmla="*/ 666750 h 138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28613" h="1383506">
                  <a:moveTo>
                    <a:pt x="209550" y="666750"/>
                  </a:moveTo>
                  <a:lnTo>
                    <a:pt x="197644" y="602456"/>
                  </a:lnTo>
                  <a:lnTo>
                    <a:pt x="185738" y="495300"/>
                  </a:lnTo>
                  <a:lnTo>
                    <a:pt x="178594" y="402431"/>
                  </a:lnTo>
                  <a:lnTo>
                    <a:pt x="178594" y="366712"/>
                  </a:lnTo>
                  <a:cubicBezTo>
                    <a:pt x="179388" y="344487"/>
                    <a:pt x="180181" y="322262"/>
                    <a:pt x="180975" y="300037"/>
                  </a:cubicBezTo>
                  <a:cubicBezTo>
                    <a:pt x="181769" y="280987"/>
                    <a:pt x="182562" y="261937"/>
                    <a:pt x="183356" y="242887"/>
                  </a:cubicBezTo>
                  <a:lnTo>
                    <a:pt x="190500" y="192881"/>
                  </a:lnTo>
                  <a:lnTo>
                    <a:pt x="197644" y="157162"/>
                  </a:lnTo>
                  <a:lnTo>
                    <a:pt x="204788" y="133350"/>
                  </a:lnTo>
                  <a:lnTo>
                    <a:pt x="211931" y="111918"/>
                  </a:lnTo>
                  <a:lnTo>
                    <a:pt x="228600" y="80962"/>
                  </a:lnTo>
                  <a:lnTo>
                    <a:pt x="247650" y="54768"/>
                  </a:lnTo>
                  <a:lnTo>
                    <a:pt x="309563" y="0"/>
                  </a:lnTo>
                  <a:lnTo>
                    <a:pt x="145256" y="4762"/>
                  </a:lnTo>
                  <a:lnTo>
                    <a:pt x="102394" y="50006"/>
                  </a:lnTo>
                  <a:lnTo>
                    <a:pt x="80963" y="80962"/>
                  </a:lnTo>
                  <a:lnTo>
                    <a:pt x="54769" y="128587"/>
                  </a:lnTo>
                  <a:lnTo>
                    <a:pt x="35719" y="171450"/>
                  </a:lnTo>
                  <a:lnTo>
                    <a:pt x="14288" y="245268"/>
                  </a:lnTo>
                  <a:lnTo>
                    <a:pt x="2381" y="316706"/>
                  </a:lnTo>
                  <a:cubicBezTo>
                    <a:pt x="1587" y="341312"/>
                    <a:pt x="794" y="365919"/>
                    <a:pt x="0" y="390525"/>
                  </a:cubicBezTo>
                  <a:lnTo>
                    <a:pt x="14288" y="602456"/>
                  </a:lnTo>
                  <a:lnTo>
                    <a:pt x="21431" y="702468"/>
                  </a:lnTo>
                  <a:lnTo>
                    <a:pt x="23813" y="781050"/>
                  </a:lnTo>
                  <a:lnTo>
                    <a:pt x="33338" y="878681"/>
                  </a:lnTo>
                  <a:lnTo>
                    <a:pt x="45244" y="973931"/>
                  </a:lnTo>
                  <a:lnTo>
                    <a:pt x="66675" y="1095375"/>
                  </a:lnTo>
                  <a:lnTo>
                    <a:pt x="88106" y="1212056"/>
                  </a:lnTo>
                  <a:lnTo>
                    <a:pt x="114300" y="1316831"/>
                  </a:lnTo>
                  <a:lnTo>
                    <a:pt x="126206" y="1345406"/>
                  </a:lnTo>
                  <a:lnTo>
                    <a:pt x="142875" y="1364456"/>
                  </a:lnTo>
                  <a:lnTo>
                    <a:pt x="161925" y="1373981"/>
                  </a:lnTo>
                  <a:lnTo>
                    <a:pt x="180975" y="1381125"/>
                  </a:lnTo>
                  <a:lnTo>
                    <a:pt x="202406" y="1383506"/>
                  </a:lnTo>
                  <a:lnTo>
                    <a:pt x="221456" y="1378743"/>
                  </a:lnTo>
                  <a:lnTo>
                    <a:pt x="235744" y="1369218"/>
                  </a:lnTo>
                  <a:lnTo>
                    <a:pt x="247650" y="1354931"/>
                  </a:lnTo>
                  <a:lnTo>
                    <a:pt x="266700" y="1321593"/>
                  </a:lnTo>
                  <a:lnTo>
                    <a:pt x="292894" y="1259681"/>
                  </a:lnTo>
                  <a:lnTo>
                    <a:pt x="314325" y="1197768"/>
                  </a:lnTo>
                  <a:lnTo>
                    <a:pt x="326231" y="1145381"/>
                  </a:lnTo>
                  <a:lnTo>
                    <a:pt x="328613" y="1114425"/>
                  </a:lnTo>
                  <a:lnTo>
                    <a:pt x="326231" y="1088231"/>
                  </a:lnTo>
                  <a:lnTo>
                    <a:pt x="314325" y="1069181"/>
                  </a:lnTo>
                  <a:lnTo>
                    <a:pt x="292894" y="997743"/>
                  </a:lnTo>
                  <a:lnTo>
                    <a:pt x="245269" y="833437"/>
                  </a:lnTo>
                  <a:lnTo>
                    <a:pt x="209550" y="666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41">
              <a:extLst>
                <a:ext uri="{FF2B5EF4-FFF2-40B4-BE49-F238E27FC236}">
                  <a16:creationId xmlns:a16="http://schemas.microsoft.com/office/drawing/2014/main" id="{32281F5E-BC39-496B-B3F1-94781BF39097}"/>
                </a:ext>
              </a:extLst>
            </p:cNvPr>
            <p:cNvSpPr/>
            <p:nvPr/>
          </p:nvSpPr>
          <p:spPr>
            <a:xfrm rot="16200000">
              <a:off x="7162010" y="2648745"/>
              <a:ext cx="352425" cy="1262062"/>
            </a:xfrm>
            <a:custGeom>
              <a:avLst/>
              <a:gdLst>
                <a:gd name="connsiteX0" fmla="*/ 35719 w 352425"/>
                <a:gd name="connsiteY0" fmla="*/ 681038 h 1262063"/>
                <a:gd name="connsiteX1" fmla="*/ 21431 w 352425"/>
                <a:gd name="connsiteY1" fmla="*/ 552450 h 1262063"/>
                <a:gd name="connsiteX2" fmla="*/ 11906 w 352425"/>
                <a:gd name="connsiteY2" fmla="*/ 433388 h 1262063"/>
                <a:gd name="connsiteX3" fmla="*/ 2381 w 352425"/>
                <a:gd name="connsiteY3" fmla="*/ 311944 h 1262063"/>
                <a:gd name="connsiteX4" fmla="*/ 0 w 352425"/>
                <a:gd name="connsiteY4" fmla="*/ 226219 h 1262063"/>
                <a:gd name="connsiteX5" fmla="*/ 2381 w 352425"/>
                <a:gd name="connsiteY5" fmla="*/ 190500 h 1262063"/>
                <a:gd name="connsiteX6" fmla="*/ 7144 w 352425"/>
                <a:gd name="connsiteY6" fmla="*/ 159544 h 1262063"/>
                <a:gd name="connsiteX7" fmla="*/ 19050 w 352425"/>
                <a:gd name="connsiteY7" fmla="*/ 111919 h 1262063"/>
                <a:gd name="connsiteX8" fmla="*/ 35719 w 352425"/>
                <a:gd name="connsiteY8" fmla="*/ 69057 h 1262063"/>
                <a:gd name="connsiteX9" fmla="*/ 71437 w 352425"/>
                <a:gd name="connsiteY9" fmla="*/ 0 h 1262063"/>
                <a:gd name="connsiteX10" fmla="*/ 223837 w 352425"/>
                <a:gd name="connsiteY10" fmla="*/ 4763 h 1262063"/>
                <a:gd name="connsiteX11" fmla="*/ 185737 w 352425"/>
                <a:gd name="connsiteY11" fmla="*/ 71438 h 1262063"/>
                <a:gd name="connsiteX12" fmla="*/ 169069 w 352425"/>
                <a:gd name="connsiteY12" fmla="*/ 107157 h 1262063"/>
                <a:gd name="connsiteX13" fmla="*/ 159544 w 352425"/>
                <a:gd name="connsiteY13" fmla="*/ 152400 h 1262063"/>
                <a:gd name="connsiteX14" fmla="*/ 157162 w 352425"/>
                <a:gd name="connsiteY14" fmla="*/ 202407 h 1262063"/>
                <a:gd name="connsiteX15" fmla="*/ 161925 w 352425"/>
                <a:gd name="connsiteY15" fmla="*/ 280988 h 1262063"/>
                <a:gd name="connsiteX16" fmla="*/ 169069 w 352425"/>
                <a:gd name="connsiteY16" fmla="*/ 361950 h 1262063"/>
                <a:gd name="connsiteX17" fmla="*/ 183356 w 352425"/>
                <a:gd name="connsiteY17" fmla="*/ 452438 h 1262063"/>
                <a:gd name="connsiteX18" fmla="*/ 209550 w 352425"/>
                <a:gd name="connsiteY18" fmla="*/ 588169 h 1262063"/>
                <a:gd name="connsiteX19" fmla="*/ 238125 w 352425"/>
                <a:gd name="connsiteY19" fmla="*/ 702469 h 1262063"/>
                <a:gd name="connsiteX20" fmla="*/ 266700 w 352425"/>
                <a:gd name="connsiteY20" fmla="*/ 802482 h 1262063"/>
                <a:gd name="connsiteX21" fmla="*/ 288131 w 352425"/>
                <a:gd name="connsiteY21" fmla="*/ 871538 h 1262063"/>
                <a:gd name="connsiteX22" fmla="*/ 311944 w 352425"/>
                <a:gd name="connsiteY22" fmla="*/ 923925 h 1262063"/>
                <a:gd name="connsiteX23" fmla="*/ 326231 w 352425"/>
                <a:gd name="connsiteY23" fmla="*/ 952500 h 1262063"/>
                <a:gd name="connsiteX24" fmla="*/ 340519 w 352425"/>
                <a:gd name="connsiteY24" fmla="*/ 966788 h 1262063"/>
                <a:gd name="connsiteX25" fmla="*/ 347662 w 352425"/>
                <a:gd name="connsiteY25" fmla="*/ 976313 h 1262063"/>
                <a:gd name="connsiteX26" fmla="*/ 352425 w 352425"/>
                <a:gd name="connsiteY26" fmla="*/ 990600 h 1262063"/>
                <a:gd name="connsiteX27" fmla="*/ 347662 w 352425"/>
                <a:gd name="connsiteY27" fmla="*/ 1035844 h 1262063"/>
                <a:gd name="connsiteX28" fmla="*/ 330994 w 352425"/>
                <a:gd name="connsiteY28" fmla="*/ 1081088 h 1262063"/>
                <a:gd name="connsiteX29" fmla="*/ 309562 w 352425"/>
                <a:gd name="connsiteY29" fmla="*/ 1131094 h 1262063"/>
                <a:gd name="connsiteX30" fmla="*/ 295275 w 352425"/>
                <a:gd name="connsiteY30" fmla="*/ 1162050 h 1262063"/>
                <a:gd name="connsiteX31" fmla="*/ 271462 w 352425"/>
                <a:gd name="connsiteY31" fmla="*/ 1200150 h 1262063"/>
                <a:gd name="connsiteX32" fmla="*/ 242887 w 352425"/>
                <a:gd name="connsiteY32" fmla="*/ 1233488 h 1262063"/>
                <a:gd name="connsiteX33" fmla="*/ 219075 w 352425"/>
                <a:gd name="connsiteY33" fmla="*/ 1252538 h 1262063"/>
                <a:gd name="connsiteX34" fmla="*/ 197644 w 352425"/>
                <a:gd name="connsiteY34" fmla="*/ 1259682 h 1262063"/>
                <a:gd name="connsiteX35" fmla="*/ 183356 w 352425"/>
                <a:gd name="connsiteY35" fmla="*/ 1262063 h 1262063"/>
                <a:gd name="connsiteX36" fmla="*/ 154781 w 352425"/>
                <a:gd name="connsiteY36" fmla="*/ 1252538 h 1262063"/>
                <a:gd name="connsiteX37" fmla="*/ 133350 w 352425"/>
                <a:gd name="connsiteY37" fmla="*/ 1235869 h 1262063"/>
                <a:gd name="connsiteX38" fmla="*/ 119062 w 352425"/>
                <a:gd name="connsiteY38" fmla="*/ 1209675 h 1262063"/>
                <a:gd name="connsiteX39" fmla="*/ 102394 w 352425"/>
                <a:gd name="connsiteY39" fmla="*/ 1154907 h 1262063"/>
                <a:gd name="connsiteX40" fmla="*/ 73819 w 352425"/>
                <a:gd name="connsiteY40" fmla="*/ 1009650 h 1262063"/>
                <a:gd name="connsiteX41" fmla="*/ 50006 w 352425"/>
                <a:gd name="connsiteY41" fmla="*/ 831057 h 1262063"/>
                <a:gd name="connsiteX42" fmla="*/ 35719 w 352425"/>
                <a:gd name="connsiteY42" fmla="*/ 681038 h 1262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52425" h="1262063">
                  <a:moveTo>
                    <a:pt x="35719" y="681038"/>
                  </a:moveTo>
                  <a:lnTo>
                    <a:pt x="21431" y="552450"/>
                  </a:lnTo>
                  <a:lnTo>
                    <a:pt x="11906" y="433388"/>
                  </a:lnTo>
                  <a:lnTo>
                    <a:pt x="2381" y="311944"/>
                  </a:lnTo>
                  <a:cubicBezTo>
                    <a:pt x="1587" y="283369"/>
                    <a:pt x="794" y="254794"/>
                    <a:pt x="0" y="226219"/>
                  </a:cubicBezTo>
                  <a:lnTo>
                    <a:pt x="2381" y="190500"/>
                  </a:lnTo>
                  <a:lnTo>
                    <a:pt x="7144" y="159544"/>
                  </a:lnTo>
                  <a:lnTo>
                    <a:pt x="19050" y="111919"/>
                  </a:lnTo>
                  <a:lnTo>
                    <a:pt x="35719" y="69057"/>
                  </a:lnTo>
                  <a:lnTo>
                    <a:pt x="71437" y="0"/>
                  </a:lnTo>
                  <a:lnTo>
                    <a:pt x="223837" y="4763"/>
                  </a:lnTo>
                  <a:lnTo>
                    <a:pt x="185737" y="71438"/>
                  </a:lnTo>
                  <a:lnTo>
                    <a:pt x="169069" y="107157"/>
                  </a:lnTo>
                  <a:lnTo>
                    <a:pt x="159544" y="152400"/>
                  </a:lnTo>
                  <a:lnTo>
                    <a:pt x="157162" y="202407"/>
                  </a:lnTo>
                  <a:lnTo>
                    <a:pt x="161925" y="280988"/>
                  </a:lnTo>
                  <a:lnTo>
                    <a:pt x="169069" y="361950"/>
                  </a:lnTo>
                  <a:lnTo>
                    <a:pt x="183356" y="452438"/>
                  </a:lnTo>
                  <a:lnTo>
                    <a:pt x="209550" y="588169"/>
                  </a:lnTo>
                  <a:lnTo>
                    <a:pt x="238125" y="702469"/>
                  </a:lnTo>
                  <a:lnTo>
                    <a:pt x="266700" y="802482"/>
                  </a:lnTo>
                  <a:lnTo>
                    <a:pt x="288131" y="871538"/>
                  </a:lnTo>
                  <a:lnTo>
                    <a:pt x="311944" y="923925"/>
                  </a:lnTo>
                  <a:lnTo>
                    <a:pt x="326231" y="952500"/>
                  </a:lnTo>
                  <a:lnTo>
                    <a:pt x="340519" y="966788"/>
                  </a:lnTo>
                  <a:lnTo>
                    <a:pt x="347662" y="976313"/>
                  </a:lnTo>
                  <a:lnTo>
                    <a:pt x="352425" y="990600"/>
                  </a:lnTo>
                  <a:lnTo>
                    <a:pt x="347662" y="1035844"/>
                  </a:lnTo>
                  <a:lnTo>
                    <a:pt x="330994" y="1081088"/>
                  </a:lnTo>
                  <a:lnTo>
                    <a:pt x="309562" y="1131094"/>
                  </a:lnTo>
                  <a:lnTo>
                    <a:pt x="295275" y="1162050"/>
                  </a:lnTo>
                  <a:lnTo>
                    <a:pt x="271462" y="1200150"/>
                  </a:lnTo>
                  <a:lnTo>
                    <a:pt x="242887" y="1233488"/>
                  </a:lnTo>
                  <a:lnTo>
                    <a:pt x="219075" y="1252538"/>
                  </a:lnTo>
                  <a:lnTo>
                    <a:pt x="197644" y="1259682"/>
                  </a:lnTo>
                  <a:lnTo>
                    <a:pt x="183356" y="1262063"/>
                  </a:lnTo>
                  <a:lnTo>
                    <a:pt x="154781" y="1252538"/>
                  </a:lnTo>
                  <a:lnTo>
                    <a:pt x="133350" y="1235869"/>
                  </a:lnTo>
                  <a:lnTo>
                    <a:pt x="119062" y="1209675"/>
                  </a:lnTo>
                  <a:lnTo>
                    <a:pt x="102394" y="1154907"/>
                  </a:lnTo>
                  <a:lnTo>
                    <a:pt x="73819" y="1009650"/>
                  </a:lnTo>
                  <a:lnTo>
                    <a:pt x="50006" y="831057"/>
                  </a:lnTo>
                  <a:lnTo>
                    <a:pt x="35719" y="6810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40">
              <a:extLst>
                <a:ext uri="{FF2B5EF4-FFF2-40B4-BE49-F238E27FC236}">
                  <a16:creationId xmlns:a16="http://schemas.microsoft.com/office/drawing/2014/main" id="{EB17AE76-9734-4228-B4B2-F7934FA00E91}"/>
                </a:ext>
              </a:extLst>
            </p:cNvPr>
            <p:cNvSpPr/>
            <p:nvPr/>
          </p:nvSpPr>
          <p:spPr>
            <a:xfrm rot="16200000">
              <a:off x="7307265" y="3522663"/>
              <a:ext cx="377825" cy="1644650"/>
            </a:xfrm>
            <a:custGeom>
              <a:avLst/>
              <a:gdLst>
                <a:gd name="connsiteX0" fmla="*/ 61912 w 378618"/>
                <a:gd name="connsiteY0" fmla="*/ 578644 h 1645444"/>
                <a:gd name="connsiteX1" fmla="*/ 52387 w 378618"/>
                <a:gd name="connsiteY1" fmla="*/ 481012 h 1645444"/>
                <a:gd name="connsiteX2" fmla="*/ 38100 w 378618"/>
                <a:gd name="connsiteY2" fmla="*/ 328612 h 1645444"/>
                <a:gd name="connsiteX3" fmla="*/ 19050 w 378618"/>
                <a:gd name="connsiteY3" fmla="*/ 140494 h 1645444"/>
                <a:gd name="connsiteX4" fmla="*/ 0 w 378618"/>
                <a:gd name="connsiteY4" fmla="*/ 4762 h 1645444"/>
                <a:gd name="connsiteX5" fmla="*/ 188118 w 378618"/>
                <a:gd name="connsiteY5" fmla="*/ 0 h 1645444"/>
                <a:gd name="connsiteX6" fmla="*/ 188118 w 378618"/>
                <a:gd name="connsiteY6" fmla="*/ 111919 h 1645444"/>
                <a:gd name="connsiteX7" fmla="*/ 195262 w 378618"/>
                <a:gd name="connsiteY7" fmla="*/ 214312 h 1645444"/>
                <a:gd name="connsiteX8" fmla="*/ 204787 w 378618"/>
                <a:gd name="connsiteY8" fmla="*/ 309562 h 1645444"/>
                <a:gd name="connsiteX9" fmla="*/ 228600 w 378618"/>
                <a:gd name="connsiteY9" fmla="*/ 483394 h 1645444"/>
                <a:gd name="connsiteX10" fmla="*/ 280987 w 378618"/>
                <a:gd name="connsiteY10" fmla="*/ 752475 h 1645444"/>
                <a:gd name="connsiteX11" fmla="*/ 330993 w 378618"/>
                <a:gd name="connsiteY11" fmla="*/ 969169 h 1645444"/>
                <a:gd name="connsiteX12" fmla="*/ 340518 w 378618"/>
                <a:gd name="connsiteY12" fmla="*/ 1012031 h 1645444"/>
                <a:gd name="connsiteX13" fmla="*/ 350043 w 378618"/>
                <a:gd name="connsiteY13" fmla="*/ 1040606 h 1645444"/>
                <a:gd name="connsiteX14" fmla="*/ 361950 w 378618"/>
                <a:gd name="connsiteY14" fmla="*/ 1059656 h 1645444"/>
                <a:gd name="connsiteX15" fmla="*/ 371475 w 378618"/>
                <a:gd name="connsiteY15" fmla="*/ 1071562 h 1645444"/>
                <a:gd name="connsiteX16" fmla="*/ 376237 w 378618"/>
                <a:gd name="connsiteY16" fmla="*/ 1085850 h 1645444"/>
                <a:gd name="connsiteX17" fmla="*/ 378618 w 378618"/>
                <a:gd name="connsiteY17" fmla="*/ 1112044 h 1645444"/>
                <a:gd name="connsiteX18" fmla="*/ 376237 w 378618"/>
                <a:gd name="connsiteY18" fmla="*/ 1159669 h 1645444"/>
                <a:gd name="connsiteX19" fmla="*/ 366712 w 378618"/>
                <a:gd name="connsiteY19" fmla="*/ 1231106 h 1645444"/>
                <a:gd name="connsiteX20" fmla="*/ 340518 w 378618"/>
                <a:gd name="connsiteY20" fmla="*/ 1350169 h 1645444"/>
                <a:gd name="connsiteX21" fmla="*/ 314325 w 378618"/>
                <a:gd name="connsiteY21" fmla="*/ 1445419 h 1645444"/>
                <a:gd name="connsiteX22" fmla="*/ 295275 w 378618"/>
                <a:gd name="connsiteY22" fmla="*/ 1497806 h 1645444"/>
                <a:gd name="connsiteX23" fmla="*/ 271462 w 378618"/>
                <a:gd name="connsiteY23" fmla="*/ 1552575 h 1645444"/>
                <a:gd name="connsiteX24" fmla="*/ 247650 w 378618"/>
                <a:gd name="connsiteY24" fmla="*/ 1590675 h 1645444"/>
                <a:gd name="connsiteX25" fmla="*/ 219075 w 378618"/>
                <a:gd name="connsiteY25" fmla="*/ 1621631 h 1645444"/>
                <a:gd name="connsiteX26" fmla="*/ 185737 w 378618"/>
                <a:gd name="connsiteY26" fmla="*/ 1640681 h 1645444"/>
                <a:gd name="connsiteX27" fmla="*/ 169068 w 378618"/>
                <a:gd name="connsiteY27" fmla="*/ 1643062 h 1645444"/>
                <a:gd name="connsiteX28" fmla="*/ 152400 w 378618"/>
                <a:gd name="connsiteY28" fmla="*/ 1645444 h 1645444"/>
                <a:gd name="connsiteX29" fmla="*/ 128587 w 378618"/>
                <a:gd name="connsiteY29" fmla="*/ 1635919 h 1645444"/>
                <a:gd name="connsiteX30" fmla="*/ 109537 w 378618"/>
                <a:gd name="connsiteY30" fmla="*/ 1619250 h 1645444"/>
                <a:gd name="connsiteX31" fmla="*/ 92868 w 378618"/>
                <a:gd name="connsiteY31" fmla="*/ 1597819 h 1645444"/>
                <a:gd name="connsiteX32" fmla="*/ 78581 w 378618"/>
                <a:gd name="connsiteY32" fmla="*/ 1559719 h 1645444"/>
                <a:gd name="connsiteX33" fmla="*/ 73818 w 378618"/>
                <a:gd name="connsiteY33" fmla="*/ 1524000 h 1645444"/>
                <a:gd name="connsiteX34" fmla="*/ 69056 w 378618"/>
                <a:gd name="connsiteY34" fmla="*/ 1459706 h 1645444"/>
                <a:gd name="connsiteX35" fmla="*/ 69056 w 378618"/>
                <a:gd name="connsiteY35" fmla="*/ 1385887 h 1645444"/>
                <a:gd name="connsiteX36" fmla="*/ 71437 w 378618"/>
                <a:gd name="connsiteY36" fmla="*/ 1300162 h 1645444"/>
                <a:gd name="connsiteX37" fmla="*/ 78581 w 378618"/>
                <a:gd name="connsiteY37" fmla="*/ 1216819 h 1645444"/>
                <a:gd name="connsiteX38" fmla="*/ 80962 w 378618"/>
                <a:gd name="connsiteY38" fmla="*/ 1078706 h 1645444"/>
                <a:gd name="connsiteX39" fmla="*/ 76200 w 378618"/>
                <a:gd name="connsiteY39" fmla="*/ 907256 h 1645444"/>
                <a:gd name="connsiteX40" fmla="*/ 73818 w 378618"/>
                <a:gd name="connsiteY40" fmla="*/ 750094 h 1645444"/>
                <a:gd name="connsiteX41" fmla="*/ 61912 w 378618"/>
                <a:gd name="connsiteY41" fmla="*/ 578644 h 164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78618" h="1645444">
                  <a:moveTo>
                    <a:pt x="61912" y="578644"/>
                  </a:moveTo>
                  <a:lnTo>
                    <a:pt x="52387" y="481012"/>
                  </a:lnTo>
                  <a:lnTo>
                    <a:pt x="38100" y="328612"/>
                  </a:lnTo>
                  <a:lnTo>
                    <a:pt x="19050" y="140494"/>
                  </a:lnTo>
                  <a:lnTo>
                    <a:pt x="0" y="4762"/>
                  </a:lnTo>
                  <a:lnTo>
                    <a:pt x="188118" y="0"/>
                  </a:lnTo>
                  <a:lnTo>
                    <a:pt x="188118" y="111919"/>
                  </a:lnTo>
                  <a:lnTo>
                    <a:pt x="195262" y="214312"/>
                  </a:lnTo>
                  <a:lnTo>
                    <a:pt x="204787" y="309562"/>
                  </a:lnTo>
                  <a:lnTo>
                    <a:pt x="228600" y="483394"/>
                  </a:lnTo>
                  <a:lnTo>
                    <a:pt x="280987" y="752475"/>
                  </a:lnTo>
                  <a:lnTo>
                    <a:pt x="330993" y="969169"/>
                  </a:lnTo>
                  <a:lnTo>
                    <a:pt x="340518" y="1012031"/>
                  </a:lnTo>
                  <a:lnTo>
                    <a:pt x="350043" y="1040606"/>
                  </a:lnTo>
                  <a:lnTo>
                    <a:pt x="361950" y="1059656"/>
                  </a:lnTo>
                  <a:lnTo>
                    <a:pt x="371475" y="1071562"/>
                  </a:lnTo>
                  <a:lnTo>
                    <a:pt x="376237" y="1085850"/>
                  </a:lnTo>
                  <a:lnTo>
                    <a:pt x="378618" y="1112044"/>
                  </a:lnTo>
                  <a:lnTo>
                    <a:pt x="376237" y="1159669"/>
                  </a:lnTo>
                  <a:lnTo>
                    <a:pt x="366712" y="1231106"/>
                  </a:lnTo>
                  <a:lnTo>
                    <a:pt x="340518" y="1350169"/>
                  </a:lnTo>
                  <a:lnTo>
                    <a:pt x="314325" y="1445419"/>
                  </a:lnTo>
                  <a:lnTo>
                    <a:pt x="295275" y="1497806"/>
                  </a:lnTo>
                  <a:lnTo>
                    <a:pt x="271462" y="1552575"/>
                  </a:lnTo>
                  <a:lnTo>
                    <a:pt x="247650" y="1590675"/>
                  </a:lnTo>
                  <a:lnTo>
                    <a:pt x="219075" y="1621631"/>
                  </a:lnTo>
                  <a:lnTo>
                    <a:pt x="185737" y="1640681"/>
                  </a:lnTo>
                  <a:lnTo>
                    <a:pt x="169068" y="1643062"/>
                  </a:lnTo>
                  <a:lnTo>
                    <a:pt x="152400" y="1645444"/>
                  </a:lnTo>
                  <a:lnTo>
                    <a:pt x="128587" y="1635919"/>
                  </a:lnTo>
                  <a:lnTo>
                    <a:pt x="109537" y="1619250"/>
                  </a:lnTo>
                  <a:lnTo>
                    <a:pt x="92868" y="1597819"/>
                  </a:lnTo>
                  <a:lnTo>
                    <a:pt x="78581" y="1559719"/>
                  </a:lnTo>
                  <a:lnTo>
                    <a:pt x="73818" y="1524000"/>
                  </a:lnTo>
                  <a:lnTo>
                    <a:pt x="69056" y="1459706"/>
                  </a:lnTo>
                  <a:lnTo>
                    <a:pt x="69056" y="1385887"/>
                  </a:lnTo>
                  <a:cubicBezTo>
                    <a:pt x="69850" y="1357312"/>
                    <a:pt x="70643" y="1328737"/>
                    <a:pt x="71437" y="1300162"/>
                  </a:cubicBezTo>
                  <a:lnTo>
                    <a:pt x="78581" y="1216819"/>
                  </a:lnTo>
                  <a:cubicBezTo>
                    <a:pt x="79375" y="1170781"/>
                    <a:pt x="80168" y="1124744"/>
                    <a:pt x="80962" y="1078706"/>
                  </a:cubicBezTo>
                  <a:lnTo>
                    <a:pt x="76200" y="907256"/>
                  </a:lnTo>
                  <a:lnTo>
                    <a:pt x="73818" y="750094"/>
                  </a:lnTo>
                  <a:lnTo>
                    <a:pt x="61912" y="5786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09541379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07582" y="2875659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カレーライス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707582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編 絶 張 破 得 居 弁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652443781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フリーフォーム 124">
            <a:extLst>
              <a:ext uri="{FF2B5EF4-FFF2-40B4-BE49-F238E27FC236}">
                <a16:creationId xmlns:a16="http://schemas.microsoft.com/office/drawing/2014/main" id="{3292E811-B303-4BE1-B03C-AA5BE34DDC94}"/>
              </a:ext>
            </a:extLst>
          </p:cNvPr>
          <p:cNvSpPr/>
          <p:nvPr/>
        </p:nvSpPr>
        <p:spPr>
          <a:xfrm>
            <a:off x="3944938" y="1528762"/>
            <a:ext cx="1016000" cy="1292225"/>
          </a:xfrm>
          <a:custGeom>
            <a:avLst/>
            <a:gdLst>
              <a:gd name="connsiteX0" fmla="*/ 678657 w 1014413"/>
              <a:gd name="connsiteY0" fmla="*/ 647700 h 1290638"/>
              <a:gd name="connsiteX1" fmla="*/ 552450 w 1014413"/>
              <a:gd name="connsiteY1" fmla="*/ 809625 h 1290638"/>
              <a:gd name="connsiteX2" fmla="*/ 450057 w 1014413"/>
              <a:gd name="connsiteY2" fmla="*/ 933450 h 1290638"/>
              <a:gd name="connsiteX3" fmla="*/ 338138 w 1014413"/>
              <a:gd name="connsiteY3" fmla="*/ 1069182 h 1290638"/>
              <a:gd name="connsiteX4" fmla="*/ 211932 w 1014413"/>
              <a:gd name="connsiteY4" fmla="*/ 1212057 h 1290638"/>
              <a:gd name="connsiteX5" fmla="*/ 145257 w 1014413"/>
              <a:gd name="connsiteY5" fmla="*/ 1290638 h 1290638"/>
              <a:gd name="connsiteX6" fmla="*/ 0 w 1014413"/>
              <a:gd name="connsiteY6" fmla="*/ 1166813 h 1290638"/>
              <a:gd name="connsiteX7" fmla="*/ 28575 w 1014413"/>
              <a:gd name="connsiteY7" fmla="*/ 1157288 h 1290638"/>
              <a:gd name="connsiteX8" fmla="*/ 78582 w 1014413"/>
              <a:gd name="connsiteY8" fmla="*/ 1135857 h 1290638"/>
              <a:gd name="connsiteX9" fmla="*/ 121444 w 1014413"/>
              <a:gd name="connsiteY9" fmla="*/ 1112044 h 1290638"/>
              <a:gd name="connsiteX10" fmla="*/ 154782 w 1014413"/>
              <a:gd name="connsiteY10" fmla="*/ 1083469 h 1290638"/>
              <a:gd name="connsiteX11" fmla="*/ 192882 w 1014413"/>
              <a:gd name="connsiteY11" fmla="*/ 1045369 h 1290638"/>
              <a:gd name="connsiteX12" fmla="*/ 245269 w 1014413"/>
              <a:gd name="connsiteY12" fmla="*/ 971550 h 1290638"/>
              <a:gd name="connsiteX13" fmla="*/ 300038 w 1014413"/>
              <a:gd name="connsiteY13" fmla="*/ 892969 h 1290638"/>
              <a:gd name="connsiteX14" fmla="*/ 414338 w 1014413"/>
              <a:gd name="connsiteY14" fmla="*/ 721519 h 1290638"/>
              <a:gd name="connsiteX15" fmla="*/ 497682 w 1014413"/>
              <a:gd name="connsiteY15" fmla="*/ 583407 h 1290638"/>
              <a:gd name="connsiteX16" fmla="*/ 557213 w 1014413"/>
              <a:gd name="connsiteY16" fmla="*/ 481013 h 1290638"/>
              <a:gd name="connsiteX17" fmla="*/ 590550 w 1014413"/>
              <a:gd name="connsiteY17" fmla="*/ 411957 h 1290638"/>
              <a:gd name="connsiteX18" fmla="*/ 616744 w 1014413"/>
              <a:gd name="connsiteY18" fmla="*/ 347663 h 1290638"/>
              <a:gd name="connsiteX19" fmla="*/ 633413 w 1014413"/>
              <a:gd name="connsiteY19" fmla="*/ 297657 h 1290638"/>
              <a:gd name="connsiteX20" fmla="*/ 642938 w 1014413"/>
              <a:gd name="connsiteY20" fmla="*/ 259557 h 1290638"/>
              <a:gd name="connsiteX21" fmla="*/ 647700 w 1014413"/>
              <a:gd name="connsiteY21" fmla="*/ 223838 h 1290638"/>
              <a:gd name="connsiteX22" fmla="*/ 647700 w 1014413"/>
              <a:gd name="connsiteY22" fmla="*/ 195263 h 1290638"/>
              <a:gd name="connsiteX23" fmla="*/ 640557 w 1014413"/>
              <a:gd name="connsiteY23" fmla="*/ 159544 h 1290638"/>
              <a:gd name="connsiteX24" fmla="*/ 633413 w 1014413"/>
              <a:gd name="connsiteY24" fmla="*/ 128588 h 1290638"/>
              <a:gd name="connsiteX25" fmla="*/ 616744 w 1014413"/>
              <a:gd name="connsiteY25" fmla="*/ 90488 h 1290638"/>
              <a:gd name="connsiteX26" fmla="*/ 602457 w 1014413"/>
              <a:gd name="connsiteY26" fmla="*/ 66675 h 1290638"/>
              <a:gd name="connsiteX27" fmla="*/ 592932 w 1014413"/>
              <a:gd name="connsiteY27" fmla="*/ 57150 h 1290638"/>
              <a:gd name="connsiteX28" fmla="*/ 578644 w 1014413"/>
              <a:gd name="connsiteY28" fmla="*/ 38100 h 1290638"/>
              <a:gd name="connsiteX29" fmla="*/ 573882 w 1014413"/>
              <a:gd name="connsiteY29" fmla="*/ 21432 h 1290638"/>
              <a:gd name="connsiteX30" fmla="*/ 573882 w 1014413"/>
              <a:gd name="connsiteY30" fmla="*/ 9525 h 1290638"/>
              <a:gd name="connsiteX31" fmla="*/ 583407 w 1014413"/>
              <a:gd name="connsiteY31" fmla="*/ 0 h 1290638"/>
              <a:gd name="connsiteX32" fmla="*/ 609600 w 1014413"/>
              <a:gd name="connsiteY32" fmla="*/ 0 h 1290638"/>
              <a:gd name="connsiteX33" fmla="*/ 645319 w 1014413"/>
              <a:gd name="connsiteY33" fmla="*/ 4763 h 1290638"/>
              <a:gd name="connsiteX34" fmla="*/ 690563 w 1014413"/>
              <a:gd name="connsiteY34" fmla="*/ 19050 h 1290638"/>
              <a:gd name="connsiteX35" fmla="*/ 740569 w 1014413"/>
              <a:gd name="connsiteY35" fmla="*/ 42863 h 1290638"/>
              <a:gd name="connsiteX36" fmla="*/ 831057 w 1014413"/>
              <a:gd name="connsiteY36" fmla="*/ 95250 h 1290638"/>
              <a:gd name="connsiteX37" fmla="*/ 900113 w 1014413"/>
              <a:gd name="connsiteY37" fmla="*/ 140494 h 1290638"/>
              <a:gd name="connsiteX38" fmla="*/ 966788 w 1014413"/>
              <a:gd name="connsiteY38" fmla="*/ 188119 h 1290638"/>
              <a:gd name="connsiteX39" fmla="*/ 985838 w 1014413"/>
              <a:gd name="connsiteY39" fmla="*/ 204788 h 1290638"/>
              <a:gd name="connsiteX40" fmla="*/ 1000125 w 1014413"/>
              <a:gd name="connsiteY40" fmla="*/ 221457 h 1290638"/>
              <a:gd name="connsiteX41" fmla="*/ 1009650 w 1014413"/>
              <a:gd name="connsiteY41" fmla="*/ 240507 h 1290638"/>
              <a:gd name="connsiteX42" fmla="*/ 1014413 w 1014413"/>
              <a:gd name="connsiteY42" fmla="*/ 254794 h 1290638"/>
              <a:gd name="connsiteX43" fmla="*/ 1014413 w 1014413"/>
              <a:gd name="connsiteY43" fmla="*/ 269082 h 1290638"/>
              <a:gd name="connsiteX44" fmla="*/ 1007269 w 1014413"/>
              <a:gd name="connsiteY44" fmla="*/ 288132 h 1290638"/>
              <a:gd name="connsiteX45" fmla="*/ 990600 w 1014413"/>
              <a:gd name="connsiteY45" fmla="*/ 307182 h 1290638"/>
              <a:gd name="connsiteX46" fmla="*/ 969169 w 1014413"/>
              <a:gd name="connsiteY46" fmla="*/ 319088 h 1290638"/>
              <a:gd name="connsiteX47" fmla="*/ 945357 w 1014413"/>
              <a:gd name="connsiteY47" fmla="*/ 333375 h 1290638"/>
              <a:gd name="connsiteX48" fmla="*/ 919163 w 1014413"/>
              <a:gd name="connsiteY48" fmla="*/ 350044 h 1290638"/>
              <a:gd name="connsiteX49" fmla="*/ 885825 w 1014413"/>
              <a:gd name="connsiteY49" fmla="*/ 378619 h 1290638"/>
              <a:gd name="connsiteX50" fmla="*/ 847725 w 1014413"/>
              <a:gd name="connsiteY50" fmla="*/ 426244 h 1290638"/>
              <a:gd name="connsiteX51" fmla="*/ 678657 w 1014413"/>
              <a:gd name="connsiteY51" fmla="*/ 647700 h 1290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014413" h="1290638">
                <a:moveTo>
                  <a:pt x="678657" y="647700"/>
                </a:moveTo>
                <a:lnTo>
                  <a:pt x="552450" y="809625"/>
                </a:lnTo>
                <a:lnTo>
                  <a:pt x="450057" y="933450"/>
                </a:lnTo>
                <a:lnTo>
                  <a:pt x="338138" y="1069182"/>
                </a:lnTo>
                <a:lnTo>
                  <a:pt x="211932" y="1212057"/>
                </a:lnTo>
                <a:lnTo>
                  <a:pt x="145257" y="1290638"/>
                </a:lnTo>
                <a:lnTo>
                  <a:pt x="0" y="1166813"/>
                </a:lnTo>
                <a:lnTo>
                  <a:pt x="28575" y="1157288"/>
                </a:lnTo>
                <a:lnTo>
                  <a:pt x="78582" y="1135857"/>
                </a:lnTo>
                <a:lnTo>
                  <a:pt x="121444" y="1112044"/>
                </a:lnTo>
                <a:lnTo>
                  <a:pt x="154782" y="1083469"/>
                </a:lnTo>
                <a:lnTo>
                  <a:pt x="192882" y="1045369"/>
                </a:lnTo>
                <a:lnTo>
                  <a:pt x="245269" y="971550"/>
                </a:lnTo>
                <a:lnTo>
                  <a:pt x="300038" y="892969"/>
                </a:lnTo>
                <a:lnTo>
                  <a:pt x="414338" y="721519"/>
                </a:lnTo>
                <a:lnTo>
                  <a:pt x="497682" y="583407"/>
                </a:lnTo>
                <a:lnTo>
                  <a:pt x="557213" y="481013"/>
                </a:lnTo>
                <a:lnTo>
                  <a:pt x="590550" y="411957"/>
                </a:lnTo>
                <a:lnTo>
                  <a:pt x="616744" y="347663"/>
                </a:lnTo>
                <a:lnTo>
                  <a:pt x="633413" y="297657"/>
                </a:lnTo>
                <a:lnTo>
                  <a:pt x="642938" y="259557"/>
                </a:lnTo>
                <a:lnTo>
                  <a:pt x="647700" y="223838"/>
                </a:lnTo>
                <a:lnTo>
                  <a:pt x="647700" y="195263"/>
                </a:lnTo>
                <a:lnTo>
                  <a:pt x="640557" y="159544"/>
                </a:lnTo>
                <a:lnTo>
                  <a:pt x="633413" y="128588"/>
                </a:lnTo>
                <a:lnTo>
                  <a:pt x="616744" y="90488"/>
                </a:lnTo>
                <a:lnTo>
                  <a:pt x="602457" y="66675"/>
                </a:lnTo>
                <a:lnTo>
                  <a:pt x="592932" y="57150"/>
                </a:lnTo>
                <a:lnTo>
                  <a:pt x="578644" y="38100"/>
                </a:lnTo>
                <a:lnTo>
                  <a:pt x="573882" y="21432"/>
                </a:lnTo>
                <a:lnTo>
                  <a:pt x="573882" y="9525"/>
                </a:lnTo>
                <a:lnTo>
                  <a:pt x="583407" y="0"/>
                </a:lnTo>
                <a:lnTo>
                  <a:pt x="609600" y="0"/>
                </a:lnTo>
                <a:lnTo>
                  <a:pt x="645319" y="4763"/>
                </a:lnTo>
                <a:lnTo>
                  <a:pt x="690563" y="19050"/>
                </a:lnTo>
                <a:lnTo>
                  <a:pt x="740569" y="42863"/>
                </a:lnTo>
                <a:lnTo>
                  <a:pt x="831057" y="95250"/>
                </a:lnTo>
                <a:lnTo>
                  <a:pt x="900113" y="140494"/>
                </a:lnTo>
                <a:lnTo>
                  <a:pt x="966788" y="188119"/>
                </a:lnTo>
                <a:lnTo>
                  <a:pt x="985838" y="204788"/>
                </a:lnTo>
                <a:lnTo>
                  <a:pt x="1000125" y="221457"/>
                </a:lnTo>
                <a:lnTo>
                  <a:pt x="1009650" y="240507"/>
                </a:lnTo>
                <a:lnTo>
                  <a:pt x="1014413" y="254794"/>
                </a:lnTo>
                <a:lnTo>
                  <a:pt x="1014413" y="269082"/>
                </a:lnTo>
                <a:lnTo>
                  <a:pt x="1007269" y="288132"/>
                </a:lnTo>
                <a:lnTo>
                  <a:pt x="990600" y="307182"/>
                </a:lnTo>
                <a:lnTo>
                  <a:pt x="969169" y="319088"/>
                </a:lnTo>
                <a:lnTo>
                  <a:pt x="945357" y="333375"/>
                </a:lnTo>
                <a:lnTo>
                  <a:pt x="919163" y="350044"/>
                </a:lnTo>
                <a:lnTo>
                  <a:pt x="885825" y="378619"/>
                </a:lnTo>
                <a:lnTo>
                  <a:pt x="847725" y="426244"/>
                </a:lnTo>
                <a:lnTo>
                  <a:pt x="678657" y="6477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1" name="フリーフォーム 130">
            <a:extLst>
              <a:ext uri="{FF2B5EF4-FFF2-40B4-BE49-F238E27FC236}">
                <a16:creationId xmlns:a16="http://schemas.microsoft.com/office/drawing/2014/main" id="{521B1926-3A7F-4A74-92FB-340150C09851}"/>
              </a:ext>
            </a:extLst>
          </p:cNvPr>
          <p:cNvSpPr/>
          <p:nvPr/>
        </p:nvSpPr>
        <p:spPr>
          <a:xfrm>
            <a:off x="3640139" y="4352926"/>
            <a:ext cx="695325" cy="1323975"/>
          </a:xfrm>
          <a:custGeom>
            <a:avLst/>
            <a:gdLst>
              <a:gd name="connsiteX0" fmla="*/ 261938 w 695325"/>
              <a:gd name="connsiteY0" fmla="*/ 609600 h 1323975"/>
              <a:gd name="connsiteX1" fmla="*/ 285750 w 695325"/>
              <a:gd name="connsiteY1" fmla="*/ 533400 h 1323975"/>
              <a:gd name="connsiteX2" fmla="*/ 304800 w 695325"/>
              <a:gd name="connsiteY2" fmla="*/ 473869 h 1323975"/>
              <a:gd name="connsiteX3" fmla="*/ 323850 w 695325"/>
              <a:gd name="connsiteY3" fmla="*/ 414338 h 1323975"/>
              <a:gd name="connsiteX4" fmla="*/ 345282 w 695325"/>
              <a:gd name="connsiteY4" fmla="*/ 338138 h 1323975"/>
              <a:gd name="connsiteX5" fmla="*/ 359569 w 695325"/>
              <a:gd name="connsiteY5" fmla="*/ 278606 h 1323975"/>
              <a:gd name="connsiteX6" fmla="*/ 366713 w 695325"/>
              <a:gd name="connsiteY6" fmla="*/ 252413 h 1323975"/>
              <a:gd name="connsiteX7" fmla="*/ 371475 w 695325"/>
              <a:gd name="connsiteY7" fmla="*/ 223838 h 1323975"/>
              <a:gd name="connsiteX8" fmla="*/ 371475 w 695325"/>
              <a:gd name="connsiteY8" fmla="*/ 207169 h 1323975"/>
              <a:gd name="connsiteX9" fmla="*/ 366713 w 695325"/>
              <a:gd name="connsiteY9" fmla="*/ 176213 h 1323975"/>
              <a:gd name="connsiteX10" fmla="*/ 357188 w 695325"/>
              <a:gd name="connsiteY10" fmla="*/ 147638 h 1323975"/>
              <a:gd name="connsiteX11" fmla="*/ 342900 w 695325"/>
              <a:gd name="connsiteY11" fmla="*/ 121444 h 1323975"/>
              <a:gd name="connsiteX12" fmla="*/ 326232 w 695325"/>
              <a:gd name="connsiteY12" fmla="*/ 97631 h 1323975"/>
              <a:gd name="connsiteX13" fmla="*/ 302419 w 695325"/>
              <a:gd name="connsiteY13" fmla="*/ 73819 h 1323975"/>
              <a:gd name="connsiteX14" fmla="*/ 288132 w 695325"/>
              <a:gd name="connsiteY14" fmla="*/ 61913 h 1323975"/>
              <a:gd name="connsiteX15" fmla="*/ 273844 w 695325"/>
              <a:gd name="connsiteY15" fmla="*/ 45244 h 1323975"/>
              <a:gd name="connsiteX16" fmla="*/ 269082 w 695325"/>
              <a:gd name="connsiteY16" fmla="*/ 21431 h 1323975"/>
              <a:gd name="connsiteX17" fmla="*/ 271463 w 695325"/>
              <a:gd name="connsiteY17" fmla="*/ 7144 h 1323975"/>
              <a:gd name="connsiteX18" fmla="*/ 280988 w 695325"/>
              <a:gd name="connsiteY18" fmla="*/ 0 h 1323975"/>
              <a:gd name="connsiteX19" fmla="*/ 297657 w 695325"/>
              <a:gd name="connsiteY19" fmla="*/ 0 h 1323975"/>
              <a:gd name="connsiteX20" fmla="*/ 316707 w 695325"/>
              <a:gd name="connsiteY20" fmla="*/ 9525 h 1323975"/>
              <a:gd name="connsiteX21" fmla="*/ 364332 w 695325"/>
              <a:gd name="connsiteY21" fmla="*/ 21431 h 1323975"/>
              <a:gd name="connsiteX22" fmla="*/ 440532 w 695325"/>
              <a:gd name="connsiteY22" fmla="*/ 50006 h 1323975"/>
              <a:gd name="connsiteX23" fmla="*/ 514350 w 695325"/>
              <a:gd name="connsiteY23" fmla="*/ 85725 h 1323975"/>
              <a:gd name="connsiteX24" fmla="*/ 566738 w 695325"/>
              <a:gd name="connsiteY24" fmla="*/ 119063 h 1323975"/>
              <a:gd name="connsiteX25" fmla="*/ 616744 w 695325"/>
              <a:gd name="connsiteY25" fmla="*/ 159544 h 1323975"/>
              <a:gd name="connsiteX26" fmla="*/ 654844 w 695325"/>
              <a:gd name="connsiteY26" fmla="*/ 197644 h 1323975"/>
              <a:gd name="connsiteX27" fmla="*/ 681038 w 695325"/>
              <a:gd name="connsiteY27" fmla="*/ 228600 h 1323975"/>
              <a:gd name="connsiteX28" fmla="*/ 690563 w 695325"/>
              <a:gd name="connsiteY28" fmla="*/ 247650 h 1323975"/>
              <a:gd name="connsiteX29" fmla="*/ 695325 w 695325"/>
              <a:gd name="connsiteY29" fmla="*/ 269081 h 1323975"/>
              <a:gd name="connsiteX30" fmla="*/ 695325 w 695325"/>
              <a:gd name="connsiteY30" fmla="*/ 292894 h 1323975"/>
              <a:gd name="connsiteX31" fmla="*/ 685800 w 695325"/>
              <a:gd name="connsiteY31" fmla="*/ 321469 h 1323975"/>
              <a:gd name="connsiteX32" fmla="*/ 666750 w 695325"/>
              <a:gd name="connsiteY32" fmla="*/ 342900 h 1323975"/>
              <a:gd name="connsiteX33" fmla="*/ 635794 w 695325"/>
              <a:gd name="connsiteY33" fmla="*/ 364331 h 1323975"/>
              <a:gd name="connsiteX34" fmla="*/ 619125 w 695325"/>
              <a:gd name="connsiteY34" fmla="*/ 369094 h 1323975"/>
              <a:gd name="connsiteX35" fmla="*/ 588169 w 695325"/>
              <a:gd name="connsiteY35" fmla="*/ 438150 h 1323975"/>
              <a:gd name="connsiteX36" fmla="*/ 504825 w 695325"/>
              <a:gd name="connsiteY36" fmla="*/ 609600 h 1323975"/>
              <a:gd name="connsiteX37" fmla="*/ 400050 w 695325"/>
              <a:gd name="connsiteY37" fmla="*/ 804863 h 1323975"/>
              <a:gd name="connsiteX38" fmla="*/ 264319 w 695325"/>
              <a:gd name="connsiteY38" fmla="*/ 1021556 h 1323975"/>
              <a:gd name="connsiteX39" fmla="*/ 128588 w 695325"/>
              <a:gd name="connsiteY39" fmla="*/ 1216819 h 1323975"/>
              <a:gd name="connsiteX40" fmla="*/ 61913 w 695325"/>
              <a:gd name="connsiteY40" fmla="*/ 1304925 h 1323975"/>
              <a:gd name="connsiteX41" fmla="*/ 45244 w 695325"/>
              <a:gd name="connsiteY41" fmla="*/ 1319213 h 1323975"/>
              <a:gd name="connsiteX42" fmla="*/ 26194 w 695325"/>
              <a:gd name="connsiteY42" fmla="*/ 1323975 h 1323975"/>
              <a:gd name="connsiteX43" fmla="*/ 9525 w 695325"/>
              <a:gd name="connsiteY43" fmla="*/ 1321594 h 1323975"/>
              <a:gd name="connsiteX44" fmla="*/ 0 w 695325"/>
              <a:gd name="connsiteY44" fmla="*/ 1309688 h 1323975"/>
              <a:gd name="connsiteX45" fmla="*/ 4763 w 695325"/>
              <a:gd name="connsiteY45" fmla="*/ 1288256 h 1323975"/>
              <a:gd name="connsiteX46" fmla="*/ 30957 w 695325"/>
              <a:gd name="connsiteY46" fmla="*/ 1221581 h 1323975"/>
              <a:gd name="connsiteX47" fmla="*/ 73819 w 695325"/>
              <a:gd name="connsiteY47" fmla="*/ 1112044 h 1323975"/>
              <a:gd name="connsiteX48" fmla="*/ 147638 w 695325"/>
              <a:gd name="connsiteY48" fmla="*/ 919163 h 1323975"/>
              <a:gd name="connsiteX49" fmla="*/ 223838 w 695325"/>
              <a:gd name="connsiteY49" fmla="*/ 714375 h 1323975"/>
              <a:gd name="connsiteX50" fmla="*/ 261938 w 695325"/>
              <a:gd name="connsiteY50" fmla="*/ 609600 h 132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695325" h="1323975">
                <a:moveTo>
                  <a:pt x="261938" y="609600"/>
                </a:moveTo>
                <a:lnTo>
                  <a:pt x="285750" y="533400"/>
                </a:lnTo>
                <a:lnTo>
                  <a:pt x="304800" y="473869"/>
                </a:lnTo>
                <a:lnTo>
                  <a:pt x="323850" y="414338"/>
                </a:lnTo>
                <a:lnTo>
                  <a:pt x="345282" y="338138"/>
                </a:lnTo>
                <a:lnTo>
                  <a:pt x="359569" y="278606"/>
                </a:lnTo>
                <a:lnTo>
                  <a:pt x="366713" y="252413"/>
                </a:lnTo>
                <a:lnTo>
                  <a:pt x="371475" y="223838"/>
                </a:lnTo>
                <a:lnTo>
                  <a:pt x="371475" y="207169"/>
                </a:lnTo>
                <a:lnTo>
                  <a:pt x="366713" y="176213"/>
                </a:lnTo>
                <a:lnTo>
                  <a:pt x="357188" y="147638"/>
                </a:lnTo>
                <a:lnTo>
                  <a:pt x="342900" y="121444"/>
                </a:lnTo>
                <a:lnTo>
                  <a:pt x="326232" y="97631"/>
                </a:lnTo>
                <a:lnTo>
                  <a:pt x="302419" y="73819"/>
                </a:lnTo>
                <a:lnTo>
                  <a:pt x="288132" y="61913"/>
                </a:lnTo>
                <a:lnTo>
                  <a:pt x="273844" y="45244"/>
                </a:lnTo>
                <a:lnTo>
                  <a:pt x="269082" y="21431"/>
                </a:lnTo>
                <a:lnTo>
                  <a:pt x="271463" y="7144"/>
                </a:lnTo>
                <a:lnTo>
                  <a:pt x="280988" y="0"/>
                </a:lnTo>
                <a:lnTo>
                  <a:pt x="297657" y="0"/>
                </a:lnTo>
                <a:lnTo>
                  <a:pt x="316707" y="9525"/>
                </a:lnTo>
                <a:lnTo>
                  <a:pt x="364332" y="21431"/>
                </a:lnTo>
                <a:lnTo>
                  <a:pt x="440532" y="50006"/>
                </a:lnTo>
                <a:lnTo>
                  <a:pt x="514350" y="85725"/>
                </a:lnTo>
                <a:lnTo>
                  <a:pt x="566738" y="119063"/>
                </a:lnTo>
                <a:lnTo>
                  <a:pt x="616744" y="159544"/>
                </a:lnTo>
                <a:lnTo>
                  <a:pt x="654844" y="197644"/>
                </a:lnTo>
                <a:lnTo>
                  <a:pt x="681038" y="228600"/>
                </a:lnTo>
                <a:lnTo>
                  <a:pt x="690563" y="247650"/>
                </a:lnTo>
                <a:lnTo>
                  <a:pt x="695325" y="269081"/>
                </a:lnTo>
                <a:lnTo>
                  <a:pt x="695325" y="292894"/>
                </a:lnTo>
                <a:lnTo>
                  <a:pt x="685800" y="321469"/>
                </a:lnTo>
                <a:lnTo>
                  <a:pt x="666750" y="342900"/>
                </a:lnTo>
                <a:lnTo>
                  <a:pt x="635794" y="364331"/>
                </a:lnTo>
                <a:lnTo>
                  <a:pt x="619125" y="369094"/>
                </a:lnTo>
                <a:lnTo>
                  <a:pt x="588169" y="438150"/>
                </a:lnTo>
                <a:lnTo>
                  <a:pt x="504825" y="609600"/>
                </a:lnTo>
                <a:lnTo>
                  <a:pt x="400050" y="804863"/>
                </a:lnTo>
                <a:lnTo>
                  <a:pt x="264319" y="1021556"/>
                </a:lnTo>
                <a:lnTo>
                  <a:pt x="128588" y="1216819"/>
                </a:lnTo>
                <a:lnTo>
                  <a:pt x="61913" y="1304925"/>
                </a:lnTo>
                <a:lnTo>
                  <a:pt x="45244" y="1319213"/>
                </a:lnTo>
                <a:lnTo>
                  <a:pt x="26194" y="1323975"/>
                </a:lnTo>
                <a:lnTo>
                  <a:pt x="9525" y="1321594"/>
                </a:lnTo>
                <a:lnTo>
                  <a:pt x="0" y="1309688"/>
                </a:lnTo>
                <a:lnTo>
                  <a:pt x="4763" y="1288256"/>
                </a:lnTo>
                <a:lnTo>
                  <a:pt x="30957" y="1221581"/>
                </a:lnTo>
                <a:lnTo>
                  <a:pt x="73819" y="1112044"/>
                </a:lnTo>
                <a:lnTo>
                  <a:pt x="147638" y="919163"/>
                </a:lnTo>
                <a:lnTo>
                  <a:pt x="223838" y="714375"/>
                </a:lnTo>
                <a:lnTo>
                  <a:pt x="261938" y="6096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2" name="フリーフォーム 131">
            <a:extLst>
              <a:ext uri="{FF2B5EF4-FFF2-40B4-BE49-F238E27FC236}">
                <a16:creationId xmlns:a16="http://schemas.microsoft.com/office/drawing/2014/main" id="{B5F9DE4F-D43E-4A42-872B-C689A89FDD29}"/>
              </a:ext>
            </a:extLst>
          </p:cNvPr>
          <p:cNvSpPr/>
          <p:nvPr/>
        </p:nvSpPr>
        <p:spPr>
          <a:xfrm>
            <a:off x="5086351" y="4592638"/>
            <a:ext cx="354013" cy="736600"/>
          </a:xfrm>
          <a:custGeom>
            <a:avLst/>
            <a:gdLst>
              <a:gd name="connsiteX0" fmla="*/ 54769 w 354806"/>
              <a:gd name="connsiteY0" fmla="*/ 295275 h 735807"/>
              <a:gd name="connsiteX1" fmla="*/ 16669 w 354806"/>
              <a:gd name="connsiteY1" fmla="*/ 116682 h 735807"/>
              <a:gd name="connsiteX2" fmla="*/ 0 w 354806"/>
              <a:gd name="connsiteY2" fmla="*/ 50007 h 735807"/>
              <a:gd name="connsiteX3" fmla="*/ 0 w 354806"/>
              <a:gd name="connsiteY3" fmla="*/ 26194 h 735807"/>
              <a:gd name="connsiteX4" fmla="*/ 4763 w 354806"/>
              <a:gd name="connsiteY4" fmla="*/ 4763 h 735807"/>
              <a:gd name="connsiteX5" fmla="*/ 19050 w 354806"/>
              <a:gd name="connsiteY5" fmla="*/ 0 h 735807"/>
              <a:gd name="connsiteX6" fmla="*/ 45244 w 354806"/>
              <a:gd name="connsiteY6" fmla="*/ 4763 h 735807"/>
              <a:gd name="connsiteX7" fmla="*/ 69056 w 354806"/>
              <a:gd name="connsiteY7" fmla="*/ 19050 h 735807"/>
              <a:gd name="connsiteX8" fmla="*/ 102394 w 354806"/>
              <a:gd name="connsiteY8" fmla="*/ 64294 h 735807"/>
              <a:gd name="connsiteX9" fmla="*/ 190500 w 354806"/>
              <a:gd name="connsiteY9" fmla="*/ 192882 h 735807"/>
              <a:gd name="connsiteX10" fmla="*/ 273844 w 354806"/>
              <a:gd name="connsiteY10" fmla="*/ 323850 h 735807"/>
              <a:gd name="connsiteX11" fmla="*/ 316706 w 354806"/>
              <a:gd name="connsiteY11" fmla="*/ 392907 h 735807"/>
              <a:gd name="connsiteX12" fmla="*/ 328613 w 354806"/>
              <a:gd name="connsiteY12" fmla="*/ 414338 h 735807"/>
              <a:gd name="connsiteX13" fmla="*/ 335756 w 354806"/>
              <a:gd name="connsiteY13" fmla="*/ 435769 h 735807"/>
              <a:gd name="connsiteX14" fmla="*/ 345281 w 354806"/>
              <a:gd name="connsiteY14" fmla="*/ 490538 h 735807"/>
              <a:gd name="connsiteX15" fmla="*/ 354806 w 354806"/>
              <a:gd name="connsiteY15" fmla="*/ 571500 h 735807"/>
              <a:gd name="connsiteX16" fmla="*/ 352425 w 354806"/>
              <a:gd name="connsiteY16" fmla="*/ 638175 h 735807"/>
              <a:gd name="connsiteX17" fmla="*/ 345281 w 354806"/>
              <a:gd name="connsiteY17" fmla="*/ 666750 h 735807"/>
              <a:gd name="connsiteX18" fmla="*/ 335756 w 354806"/>
              <a:gd name="connsiteY18" fmla="*/ 695325 h 735807"/>
              <a:gd name="connsiteX19" fmla="*/ 311944 w 354806"/>
              <a:gd name="connsiteY19" fmla="*/ 721519 h 735807"/>
              <a:gd name="connsiteX20" fmla="*/ 285750 w 354806"/>
              <a:gd name="connsiteY20" fmla="*/ 731044 h 735807"/>
              <a:gd name="connsiteX21" fmla="*/ 264319 w 354806"/>
              <a:gd name="connsiteY21" fmla="*/ 735807 h 735807"/>
              <a:gd name="connsiteX22" fmla="*/ 223838 w 354806"/>
              <a:gd name="connsiteY22" fmla="*/ 728663 h 735807"/>
              <a:gd name="connsiteX23" fmla="*/ 183356 w 354806"/>
              <a:gd name="connsiteY23" fmla="*/ 707232 h 735807"/>
              <a:gd name="connsiteX24" fmla="*/ 157163 w 354806"/>
              <a:gd name="connsiteY24" fmla="*/ 683419 h 735807"/>
              <a:gd name="connsiteX25" fmla="*/ 138113 w 354806"/>
              <a:gd name="connsiteY25" fmla="*/ 652463 h 735807"/>
              <a:gd name="connsiteX26" fmla="*/ 119063 w 354806"/>
              <a:gd name="connsiteY26" fmla="*/ 607219 h 735807"/>
              <a:gd name="connsiteX27" fmla="*/ 104775 w 354806"/>
              <a:gd name="connsiteY27" fmla="*/ 557213 h 735807"/>
              <a:gd name="connsiteX28" fmla="*/ 85725 w 354806"/>
              <a:gd name="connsiteY28" fmla="*/ 454819 h 735807"/>
              <a:gd name="connsiteX29" fmla="*/ 54769 w 354806"/>
              <a:gd name="connsiteY29" fmla="*/ 295275 h 735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54806" h="735807">
                <a:moveTo>
                  <a:pt x="54769" y="295275"/>
                </a:moveTo>
                <a:lnTo>
                  <a:pt x="16669" y="116682"/>
                </a:lnTo>
                <a:lnTo>
                  <a:pt x="0" y="50007"/>
                </a:lnTo>
                <a:lnTo>
                  <a:pt x="0" y="26194"/>
                </a:lnTo>
                <a:lnTo>
                  <a:pt x="4763" y="4763"/>
                </a:lnTo>
                <a:lnTo>
                  <a:pt x="19050" y="0"/>
                </a:lnTo>
                <a:lnTo>
                  <a:pt x="45244" y="4763"/>
                </a:lnTo>
                <a:lnTo>
                  <a:pt x="69056" y="19050"/>
                </a:lnTo>
                <a:lnTo>
                  <a:pt x="102394" y="64294"/>
                </a:lnTo>
                <a:lnTo>
                  <a:pt x="190500" y="192882"/>
                </a:lnTo>
                <a:lnTo>
                  <a:pt x="273844" y="323850"/>
                </a:lnTo>
                <a:lnTo>
                  <a:pt x="316706" y="392907"/>
                </a:lnTo>
                <a:lnTo>
                  <a:pt x="328613" y="414338"/>
                </a:lnTo>
                <a:lnTo>
                  <a:pt x="335756" y="435769"/>
                </a:lnTo>
                <a:lnTo>
                  <a:pt x="345281" y="490538"/>
                </a:lnTo>
                <a:lnTo>
                  <a:pt x="354806" y="571500"/>
                </a:lnTo>
                <a:cubicBezTo>
                  <a:pt x="354012" y="593725"/>
                  <a:pt x="353219" y="615950"/>
                  <a:pt x="352425" y="638175"/>
                </a:cubicBezTo>
                <a:lnTo>
                  <a:pt x="345281" y="666750"/>
                </a:lnTo>
                <a:lnTo>
                  <a:pt x="335756" y="695325"/>
                </a:lnTo>
                <a:lnTo>
                  <a:pt x="311944" y="721519"/>
                </a:lnTo>
                <a:lnTo>
                  <a:pt x="285750" y="731044"/>
                </a:lnTo>
                <a:lnTo>
                  <a:pt x="264319" y="735807"/>
                </a:lnTo>
                <a:lnTo>
                  <a:pt x="223838" y="728663"/>
                </a:lnTo>
                <a:lnTo>
                  <a:pt x="183356" y="707232"/>
                </a:lnTo>
                <a:lnTo>
                  <a:pt x="157163" y="683419"/>
                </a:lnTo>
                <a:lnTo>
                  <a:pt x="138113" y="652463"/>
                </a:lnTo>
                <a:lnTo>
                  <a:pt x="119063" y="607219"/>
                </a:lnTo>
                <a:lnTo>
                  <a:pt x="104775" y="557213"/>
                </a:lnTo>
                <a:lnTo>
                  <a:pt x="85725" y="454819"/>
                </a:lnTo>
                <a:lnTo>
                  <a:pt x="54769" y="2952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3" name="フリーフォーム 132">
            <a:extLst>
              <a:ext uri="{FF2B5EF4-FFF2-40B4-BE49-F238E27FC236}">
                <a16:creationId xmlns:a16="http://schemas.microsoft.com/office/drawing/2014/main" id="{9ECA900E-FC64-496F-9D14-914BA41E2C8B}"/>
              </a:ext>
            </a:extLst>
          </p:cNvPr>
          <p:cNvSpPr/>
          <p:nvPr/>
        </p:nvSpPr>
        <p:spPr>
          <a:xfrm>
            <a:off x="5429251" y="1601788"/>
            <a:ext cx="2581275" cy="508000"/>
          </a:xfrm>
          <a:custGeom>
            <a:avLst/>
            <a:gdLst>
              <a:gd name="connsiteX0" fmla="*/ 1126331 w 2581275"/>
              <a:gd name="connsiteY0" fmla="*/ 238125 h 507207"/>
              <a:gd name="connsiteX1" fmla="*/ 1345406 w 2581275"/>
              <a:gd name="connsiteY1" fmla="*/ 204788 h 507207"/>
              <a:gd name="connsiteX2" fmla="*/ 1543050 w 2581275"/>
              <a:gd name="connsiteY2" fmla="*/ 171450 h 507207"/>
              <a:gd name="connsiteX3" fmla="*/ 1728788 w 2581275"/>
              <a:gd name="connsiteY3" fmla="*/ 140494 h 507207"/>
              <a:gd name="connsiteX4" fmla="*/ 1897856 w 2581275"/>
              <a:gd name="connsiteY4" fmla="*/ 109538 h 507207"/>
              <a:gd name="connsiteX5" fmla="*/ 2009775 w 2581275"/>
              <a:gd name="connsiteY5" fmla="*/ 88107 h 507207"/>
              <a:gd name="connsiteX6" fmla="*/ 2055019 w 2581275"/>
              <a:gd name="connsiteY6" fmla="*/ 76200 h 507207"/>
              <a:gd name="connsiteX7" fmla="*/ 2109788 w 2581275"/>
              <a:gd name="connsiteY7" fmla="*/ 57150 h 507207"/>
              <a:gd name="connsiteX8" fmla="*/ 2159794 w 2581275"/>
              <a:gd name="connsiteY8" fmla="*/ 40482 h 507207"/>
              <a:gd name="connsiteX9" fmla="*/ 2205038 w 2581275"/>
              <a:gd name="connsiteY9" fmla="*/ 23813 h 507207"/>
              <a:gd name="connsiteX10" fmla="*/ 2257425 w 2581275"/>
              <a:gd name="connsiteY10" fmla="*/ 0 h 507207"/>
              <a:gd name="connsiteX11" fmla="*/ 2271713 w 2581275"/>
              <a:gd name="connsiteY11" fmla="*/ 0 h 507207"/>
              <a:gd name="connsiteX12" fmla="*/ 2321719 w 2581275"/>
              <a:gd name="connsiteY12" fmla="*/ 9525 h 507207"/>
              <a:gd name="connsiteX13" fmla="*/ 2400300 w 2581275"/>
              <a:gd name="connsiteY13" fmla="*/ 35719 h 507207"/>
              <a:gd name="connsiteX14" fmla="*/ 2447925 w 2581275"/>
              <a:gd name="connsiteY14" fmla="*/ 57150 h 507207"/>
              <a:gd name="connsiteX15" fmla="*/ 2478881 w 2581275"/>
              <a:gd name="connsiteY15" fmla="*/ 73819 h 507207"/>
              <a:gd name="connsiteX16" fmla="*/ 2509838 w 2581275"/>
              <a:gd name="connsiteY16" fmla="*/ 97632 h 507207"/>
              <a:gd name="connsiteX17" fmla="*/ 2538413 w 2581275"/>
              <a:gd name="connsiteY17" fmla="*/ 128588 h 507207"/>
              <a:gd name="connsiteX18" fmla="*/ 2559844 w 2581275"/>
              <a:gd name="connsiteY18" fmla="*/ 152400 h 507207"/>
              <a:gd name="connsiteX19" fmla="*/ 2574131 w 2581275"/>
              <a:gd name="connsiteY19" fmla="*/ 171450 h 507207"/>
              <a:gd name="connsiteX20" fmla="*/ 2581275 w 2581275"/>
              <a:gd name="connsiteY20" fmla="*/ 188119 h 507207"/>
              <a:gd name="connsiteX21" fmla="*/ 2581275 w 2581275"/>
              <a:gd name="connsiteY21" fmla="*/ 207169 h 507207"/>
              <a:gd name="connsiteX22" fmla="*/ 2566988 w 2581275"/>
              <a:gd name="connsiteY22" fmla="*/ 226219 h 507207"/>
              <a:gd name="connsiteX23" fmla="*/ 2533650 w 2581275"/>
              <a:gd name="connsiteY23" fmla="*/ 245269 h 507207"/>
              <a:gd name="connsiteX24" fmla="*/ 2469356 w 2581275"/>
              <a:gd name="connsiteY24" fmla="*/ 257175 h 507207"/>
              <a:gd name="connsiteX25" fmla="*/ 2388394 w 2581275"/>
              <a:gd name="connsiteY25" fmla="*/ 266700 h 507207"/>
              <a:gd name="connsiteX26" fmla="*/ 2269331 w 2581275"/>
              <a:gd name="connsiteY26" fmla="*/ 273844 h 507207"/>
              <a:gd name="connsiteX27" fmla="*/ 2066925 w 2581275"/>
              <a:gd name="connsiteY27" fmla="*/ 288132 h 507207"/>
              <a:gd name="connsiteX28" fmla="*/ 1874044 w 2581275"/>
              <a:gd name="connsiteY28" fmla="*/ 307182 h 507207"/>
              <a:gd name="connsiteX29" fmla="*/ 1581150 w 2581275"/>
              <a:gd name="connsiteY29" fmla="*/ 342900 h 507207"/>
              <a:gd name="connsiteX30" fmla="*/ 1345406 w 2581275"/>
              <a:gd name="connsiteY30" fmla="*/ 373857 h 507207"/>
              <a:gd name="connsiteX31" fmla="*/ 1100138 w 2581275"/>
              <a:gd name="connsiteY31" fmla="*/ 404813 h 507207"/>
              <a:gd name="connsiteX32" fmla="*/ 850106 w 2581275"/>
              <a:gd name="connsiteY32" fmla="*/ 438150 h 507207"/>
              <a:gd name="connsiteX33" fmla="*/ 685800 w 2581275"/>
              <a:gd name="connsiteY33" fmla="*/ 459582 h 507207"/>
              <a:gd name="connsiteX34" fmla="*/ 640556 w 2581275"/>
              <a:gd name="connsiteY34" fmla="*/ 466725 h 507207"/>
              <a:gd name="connsiteX35" fmla="*/ 569119 w 2581275"/>
              <a:gd name="connsiteY35" fmla="*/ 488157 h 507207"/>
              <a:gd name="connsiteX36" fmla="*/ 502444 w 2581275"/>
              <a:gd name="connsiteY36" fmla="*/ 502444 h 507207"/>
              <a:gd name="connsiteX37" fmla="*/ 457200 w 2581275"/>
              <a:gd name="connsiteY37" fmla="*/ 507207 h 507207"/>
              <a:gd name="connsiteX38" fmla="*/ 428625 w 2581275"/>
              <a:gd name="connsiteY38" fmla="*/ 504825 h 507207"/>
              <a:gd name="connsiteX39" fmla="*/ 385763 w 2581275"/>
              <a:gd name="connsiteY39" fmla="*/ 495300 h 507207"/>
              <a:gd name="connsiteX40" fmla="*/ 309563 w 2581275"/>
              <a:gd name="connsiteY40" fmla="*/ 459582 h 507207"/>
              <a:gd name="connsiteX41" fmla="*/ 240506 w 2581275"/>
              <a:gd name="connsiteY41" fmla="*/ 416719 h 507207"/>
              <a:gd name="connsiteX42" fmla="*/ 152400 w 2581275"/>
              <a:gd name="connsiteY42" fmla="*/ 354807 h 507207"/>
              <a:gd name="connsiteX43" fmla="*/ 97631 w 2581275"/>
              <a:gd name="connsiteY43" fmla="*/ 314325 h 507207"/>
              <a:gd name="connsiteX44" fmla="*/ 28575 w 2581275"/>
              <a:gd name="connsiteY44" fmla="*/ 259557 h 507207"/>
              <a:gd name="connsiteX45" fmla="*/ 11906 w 2581275"/>
              <a:gd name="connsiteY45" fmla="*/ 242888 h 507207"/>
              <a:gd name="connsiteX46" fmla="*/ 0 w 2581275"/>
              <a:gd name="connsiteY46" fmla="*/ 216694 h 507207"/>
              <a:gd name="connsiteX47" fmla="*/ 0 w 2581275"/>
              <a:gd name="connsiteY47" fmla="*/ 197644 h 507207"/>
              <a:gd name="connsiteX48" fmla="*/ 4763 w 2581275"/>
              <a:gd name="connsiteY48" fmla="*/ 183357 h 507207"/>
              <a:gd name="connsiteX49" fmla="*/ 26194 w 2581275"/>
              <a:gd name="connsiteY49" fmla="*/ 180975 h 507207"/>
              <a:gd name="connsiteX50" fmla="*/ 59531 w 2581275"/>
              <a:gd name="connsiteY50" fmla="*/ 197644 h 507207"/>
              <a:gd name="connsiteX51" fmla="*/ 128588 w 2581275"/>
              <a:gd name="connsiteY51" fmla="*/ 230982 h 507207"/>
              <a:gd name="connsiteX52" fmla="*/ 202406 w 2581275"/>
              <a:gd name="connsiteY52" fmla="*/ 259557 h 507207"/>
              <a:gd name="connsiteX53" fmla="*/ 283369 w 2581275"/>
              <a:gd name="connsiteY53" fmla="*/ 285750 h 507207"/>
              <a:gd name="connsiteX54" fmla="*/ 357188 w 2581275"/>
              <a:gd name="connsiteY54" fmla="*/ 302419 h 507207"/>
              <a:gd name="connsiteX55" fmla="*/ 445294 w 2581275"/>
              <a:gd name="connsiteY55" fmla="*/ 311944 h 507207"/>
              <a:gd name="connsiteX56" fmla="*/ 504825 w 2581275"/>
              <a:gd name="connsiteY56" fmla="*/ 314325 h 507207"/>
              <a:gd name="connsiteX57" fmla="*/ 657225 w 2581275"/>
              <a:gd name="connsiteY57" fmla="*/ 297657 h 507207"/>
              <a:gd name="connsiteX58" fmla="*/ 919163 w 2581275"/>
              <a:gd name="connsiteY58" fmla="*/ 266700 h 507207"/>
              <a:gd name="connsiteX59" fmla="*/ 1126331 w 2581275"/>
              <a:gd name="connsiteY59" fmla="*/ 238125 h 50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581275" h="507207">
                <a:moveTo>
                  <a:pt x="1126331" y="238125"/>
                </a:moveTo>
                <a:lnTo>
                  <a:pt x="1345406" y="204788"/>
                </a:lnTo>
                <a:lnTo>
                  <a:pt x="1543050" y="171450"/>
                </a:lnTo>
                <a:lnTo>
                  <a:pt x="1728788" y="140494"/>
                </a:lnTo>
                <a:lnTo>
                  <a:pt x="1897856" y="109538"/>
                </a:lnTo>
                <a:lnTo>
                  <a:pt x="2009775" y="88107"/>
                </a:lnTo>
                <a:lnTo>
                  <a:pt x="2055019" y="76200"/>
                </a:lnTo>
                <a:lnTo>
                  <a:pt x="2109788" y="57150"/>
                </a:lnTo>
                <a:lnTo>
                  <a:pt x="2159794" y="40482"/>
                </a:lnTo>
                <a:lnTo>
                  <a:pt x="2205038" y="23813"/>
                </a:lnTo>
                <a:lnTo>
                  <a:pt x="2257425" y="0"/>
                </a:lnTo>
                <a:lnTo>
                  <a:pt x="2271713" y="0"/>
                </a:lnTo>
                <a:lnTo>
                  <a:pt x="2321719" y="9525"/>
                </a:lnTo>
                <a:lnTo>
                  <a:pt x="2400300" y="35719"/>
                </a:lnTo>
                <a:lnTo>
                  <a:pt x="2447925" y="57150"/>
                </a:lnTo>
                <a:lnTo>
                  <a:pt x="2478881" y="73819"/>
                </a:lnTo>
                <a:lnTo>
                  <a:pt x="2509838" y="97632"/>
                </a:lnTo>
                <a:lnTo>
                  <a:pt x="2538413" y="128588"/>
                </a:lnTo>
                <a:lnTo>
                  <a:pt x="2559844" y="152400"/>
                </a:lnTo>
                <a:lnTo>
                  <a:pt x="2574131" y="171450"/>
                </a:lnTo>
                <a:lnTo>
                  <a:pt x="2581275" y="188119"/>
                </a:lnTo>
                <a:lnTo>
                  <a:pt x="2581275" y="207169"/>
                </a:lnTo>
                <a:lnTo>
                  <a:pt x="2566988" y="226219"/>
                </a:lnTo>
                <a:lnTo>
                  <a:pt x="2533650" y="245269"/>
                </a:lnTo>
                <a:lnTo>
                  <a:pt x="2469356" y="257175"/>
                </a:lnTo>
                <a:lnTo>
                  <a:pt x="2388394" y="266700"/>
                </a:lnTo>
                <a:lnTo>
                  <a:pt x="2269331" y="273844"/>
                </a:lnTo>
                <a:lnTo>
                  <a:pt x="2066925" y="288132"/>
                </a:lnTo>
                <a:lnTo>
                  <a:pt x="1874044" y="307182"/>
                </a:lnTo>
                <a:lnTo>
                  <a:pt x="1581150" y="342900"/>
                </a:lnTo>
                <a:lnTo>
                  <a:pt x="1345406" y="373857"/>
                </a:lnTo>
                <a:lnTo>
                  <a:pt x="1100138" y="404813"/>
                </a:lnTo>
                <a:lnTo>
                  <a:pt x="850106" y="438150"/>
                </a:lnTo>
                <a:lnTo>
                  <a:pt x="685800" y="459582"/>
                </a:lnTo>
                <a:lnTo>
                  <a:pt x="640556" y="466725"/>
                </a:lnTo>
                <a:lnTo>
                  <a:pt x="569119" y="488157"/>
                </a:lnTo>
                <a:lnTo>
                  <a:pt x="502444" y="502444"/>
                </a:lnTo>
                <a:lnTo>
                  <a:pt x="457200" y="507207"/>
                </a:lnTo>
                <a:lnTo>
                  <a:pt x="428625" y="504825"/>
                </a:lnTo>
                <a:lnTo>
                  <a:pt x="385763" y="495300"/>
                </a:lnTo>
                <a:lnTo>
                  <a:pt x="309563" y="459582"/>
                </a:lnTo>
                <a:lnTo>
                  <a:pt x="240506" y="416719"/>
                </a:lnTo>
                <a:lnTo>
                  <a:pt x="152400" y="354807"/>
                </a:lnTo>
                <a:lnTo>
                  <a:pt x="97631" y="314325"/>
                </a:lnTo>
                <a:lnTo>
                  <a:pt x="28575" y="259557"/>
                </a:lnTo>
                <a:lnTo>
                  <a:pt x="11906" y="242888"/>
                </a:lnTo>
                <a:lnTo>
                  <a:pt x="0" y="216694"/>
                </a:lnTo>
                <a:lnTo>
                  <a:pt x="0" y="197644"/>
                </a:lnTo>
                <a:lnTo>
                  <a:pt x="4763" y="183357"/>
                </a:lnTo>
                <a:lnTo>
                  <a:pt x="26194" y="180975"/>
                </a:lnTo>
                <a:lnTo>
                  <a:pt x="59531" y="197644"/>
                </a:lnTo>
                <a:lnTo>
                  <a:pt x="128588" y="230982"/>
                </a:lnTo>
                <a:lnTo>
                  <a:pt x="202406" y="259557"/>
                </a:lnTo>
                <a:lnTo>
                  <a:pt x="283369" y="285750"/>
                </a:lnTo>
                <a:lnTo>
                  <a:pt x="357188" y="302419"/>
                </a:lnTo>
                <a:lnTo>
                  <a:pt x="445294" y="311944"/>
                </a:lnTo>
                <a:lnTo>
                  <a:pt x="504825" y="314325"/>
                </a:lnTo>
                <a:lnTo>
                  <a:pt x="657225" y="297657"/>
                </a:lnTo>
                <a:lnTo>
                  <a:pt x="919163" y="266700"/>
                </a:lnTo>
                <a:lnTo>
                  <a:pt x="1126331" y="2381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6" name="フリーフォーム 125">
            <a:extLst>
              <a:ext uri="{FF2B5EF4-FFF2-40B4-BE49-F238E27FC236}">
                <a16:creationId xmlns:a16="http://schemas.microsoft.com/office/drawing/2014/main" id="{CB7A2511-DD35-4FAB-8D33-EC4D0044EF7B}"/>
              </a:ext>
            </a:extLst>
          </p:cNvPr>
          <p:cNvSpPr/>
          <p:nvPr/>
        </p:nvSpPr>
        <p:spPr>
          <a:xfrm>
            <a:off x="3875089" y="2671761"/>
            <a:ext cx="765175" cy="615950"/>
          </a:xfrm>
          <a:custGeom>
            <a:avLst/>
            <a:gdLst>
              <a:gd name="connsiteX0" fmla="*/ 528637 w 766762"/>
              <a:gd name="connsiteY0" fmla="*/ 269082 h 614363"/>
              <a:gd name="connsiteX1" fmla="*/ 416719 w 766762"/>
              <a:gd name="connsiteY1" fmla="*/ 183357 h 614363"/>
              <a:gd name="connsiteX2" fmla="*/ 302419 w 766762"/>
              <a:gd name="connsiteY2" fmla="*/ 102394 h 614363"/>
              <a:gd name="connsiteX3" fmla="*/ 138112 w 766762"/>
              <a:gd name="connsiteY3" fmla="*/ 0 h 614363"/>
              <a:gd name="connsiteX4" fmla="*/ 95250 w 766762"/>
              <a:gd name="connsiteY4" fmla="*/ 16669 h 614363"/>
              <a:gd name="connsiteX5" fmla="*/ 71437 w 766762"/>
              <a:gd name="connsiteY5" fmla="*/ 23813 h 614363"/>
              <a:gd name="connsiteX6" fmla="*/ 54769 w 766762"/>
              <a:gd name="connsiteY6" fmla="*/ 42863 h 614363"/>
              <a:gd name="connsiteX7" fmla="*/ 30956 w 766762"/>
              <a:gd name="connsiteY7" fmla="*/ 80963 h 614363"/>
              <a:gd name="connsiteX8" fmla="*/ 9525 w 766762"/>
              <a:gd name="connsiteY8" fmla="*/ 128588 h 614363"/>
              <a:gd name="connsiteX9" fmla="*/ 0 w 766762"/>
              <a:gd name="connsiteY9" fmla="*/ 169069 h 614363"/>
              <a:gd name="connsiteX10" fmla="*/ 0 w 766762"/>
              <a:gd name="connsiteY10" fmla="*/ 195263 h 614363"/>
              <a:gd name="connsiteX11" fmla="*/ 2381 w 766762"/>
              <a:gd name="connsiteY11" fmla="*/ 209550 h 614363"/>
              <a:gd name="connsiteX12" fmla="*/ 11906 w 766762"/>
              <a:gd name="connsiteY12" fmla="*/ 219075 h 614363"/>
              <a:gd name="connsiteX13" fmla="*/ 38100 w 766762"/>
              <a:gd name="connsiteY13" fmla="*/ 219075 h 614363"/>
              <a:gd name="connsiteX14" fmla="*/ 107156 w 766762"/>
              <a:gd name="connsiteY14" fmla="*/ 240507 h 614363"/>
              <a:gd name="connsiteX15" fmla="*/ 169069 w 766762"/>
              <a:gd name="connsiteY15" fmla="*/ 271463 h 614363"/>
              <a:gd name="connsiteX16" fmla="*/ 247650 w 766762"/>
              <a:gd name="connsiteY16" fmla="*/ 319088 h 614363"/>
              <a:gd name="connsiteX17" fmla="*/ 359569 w 766762"/>
              <a:gd name="connsiteY17" fmla="*/ 395288 h 614363"/>
              <a:gd name="connsiteX18" fmla="*/ 514350 w 766762"/>
              <a:gd name="connsiteY18" fmla="*/ 504825 h 614363"/>
              <a:gd name="connsiteX19" fmla="*/ 657225 w 766762"/>
              <a:gd name="connsiteY19" fmla="*/ 614363 h 614363"/>
              <a:gd name="connsiteX20" fmla="*/ 766762 w 766762"/>
              <a:gd name="connsiteY20" fmla="*/ 459582 h 614363"/>
              <a:gd name="connsiteX21" fmla="*/ 681037 w 766762"/>
              <a:gd name="connsiteY21" fmla="*/ 388144 h 614363"/>
              <a:gd name="connsiteX22" fmla="*/ 588169 w 766762"/>
              <a:gd name="connsiteY22" fmla="*/ 314325 h 614363"/>
              <a:gd name="connsiteX23" fmla="*/ 528637 w 766762"/>
              <a:gd name="connsiteY23" fmla="*/ 269082 h 614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66762" h="614363">
                <a:moveTo>
                  <a:pt x="528637" y="269082"/>
                </a:moveTo>
                <a:lnTo>
                  <a:pt x="416719" y="183357"/>
                </a:lnTo>
                <a:lnTo>
                  <a:pt x="302419" y="102394"/>
                </a:lnTo>
                <a:lnTo>
                  <a:pt x="138112" y="0"/>
                </a:lnTo>
                <a:lnTo>
                  <a:pt x="95250" y="16669"/>
                </a:lnTo>
                <a:lnTo>
                  <a:pt x="71437" y="23813"/>
                </a:lnTo>
                <a:lnTo>
                  <a:pt x="54769" y="42863"/>
                </a:lnTo>
                <a:lnTo>
                  <a:pt x="30956" y="80963"/>
                </a:lnTo>
                <a:lnTo>
                  <a:pt x="9525" y="128588"/>
                </a:lnTo>
                <a:lnTo>
                  <a:pt x="0" y="169069"/>
                </a:lnTo>
                <a:lnTo>
                  <a:pt x="0" y="195263"/>
                </a:lnTo>
                <a:lnTo>
                  <a:pt x="2381" y="209550"/>
                </a:lnTo>
                <a:lnTo>
                  <a:pt x="11906" y="219075"/>
                </a:lnTo>
                <a:lnTo>
                  <a:pt x="38100" y="219075"/>
                </a:lnTo>
                <a:lnTo>
                  <a:pt x="107156" y="240507"/>
                </a:lnTo>
                <a:lnTo>
                  <a:pt x="169069" y="271463"/>
                </a:lnTo>
                <a:lnTo>
                  <a:pt x="247650" y="319088"/>
                </a:lnTo>
                <a:lnTo>
                  <a:pt x="359569" y="395288"/>
                </a:lnTo>
                <a:lnTo>
                  <a:pt x="514350" y="504825"/>
                </a:lnTo>
                <a:lnTo>
                  <a:pt x="657225" y="614363"/>
                </a:lnTo>
                <a:lnTo>
                  <a:pt x="766762" y="459582"/>
                </a:lnTo>
                <a:lnTo>
                  <a:pt x="681037" y="388144"/>
                </a:lnTo>
                <a:lnTo>
                  <a:pt x="588169" y="314325"/>
                </a:lnTo>
                <a:lnTo>
                  <a:pt x="528637" y="26908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7" name="フリーフォーム 126">
            <a:extLst>
              <a:ext uri="{FF2B5EF4-FFF2-40B4-BE49-F238E27FC236}">
                <a16:creationId xmlns:a16="http://schemas.microsoft.com/office/drawing/2014/main" id="{2C8A4CC1-130B-475F-98ED-94CE1AE0B5C9}"/>
              </a:ext>
            </a:extLst>
          </p:cNvPr>
          <p:cNvSpPr/>
          <p:nvPr/>
        </p:nvSpPr>
        <p:spPr>
          <a:xfrm>
            <a:off x="3911600" y="2071686"/>
            <a:ext cx="1481138" cy="1905000"/>
          </a:xfrm>
          <a:custGeom>
            <a:avLst/>
            <a:gdLst>
              <a:gd name="connsiteX0" fmla="*/ 888642 w 1517131"/>
              <a:gd name="connsiteY0" fmla="*/ 759853 h 1960164"/>
              <a:gd name="connsiteX1" fmla="*/ 819096 w 1517131"/>
              <a:gd name="connsiteY1" fmla="*/ 868036 h 1960164"/>
              <a:gd name="connsiteX2" fmla="*/ 739247 w 1517131"/>
              <a:gd name="connsiteY2" fmla="*/ 986521 h 1960164"/>
              <a:gd name="connsiteX3" fmla="*/ 700611 w 1517131"/>
              <a:gd name="connsiteY3" fmla="*/ 1050916 h 1960164"/>
              <a:gd name="connsiteX4" fmla="*/ 613034 w 1517131"/>
              <a:gd name="connsiteY4" fmla="*/ 1166825 h 1960164"/>
              <a:gd name="connsiteX5" fmla="*/ 507428 w 1517131"/>
              <a:gd name="connsiteY5" fmla="*/ 1321372 h 1960164"/>
              <a:gd name="connsiteX6" fmla="*/ 417275 w 1517131"/>
              <a:gd name="connsiteY6" fmla="*/ 1452736 h 1960164"/>
              <a:gd name="connsiteX7" fmla="*/ 347729 w 1517131"/>
              <a:gd name="connsiteY7" fmla="*/ 1555767 h 1960164"/>
              <a:gd name="connsiteX8" fmla="*/ 296214 w 1517131"/>
              <a:gd name="connsiteY8" fmla="*/ 1627889 h 1960164"/>
              <a:gd name="connsiteX9" fmla="*/ 242123 w 1517131"/>
              <a:gd name="connsiteY9" fmla="*/ 1705162 h 1960164"/>
              <a:gd name="connsiteX10" fmla="*/ 198335 w 1517131"/>
              <a:gd name="connsiteY10" fmla="*/ 1754102 h 1960164"/>
              <a:gd name="connsiteX11" fmla="*/ 164849 w 1517131"/>
              <a:gd name="connsiteY11" fmla="*/ 1785011 h 1960164"/>
              <a:gd name="connsiteX12" fmla="*/ 123637 w 1517131"/>
              <a:gd name="connsiteY12" fmla="*/ 1813345 h 1960164"/>
              <a:gd name="connsiteX13" fmla="*/ 85000 w 1517131"/>
              <a:gd name="connsiteY13" fmla="*/ 1833951 h 1960164"/>
              <a:gd name="connsiteX14" fmla="*/ 30909 w 1517131"/>
              <a:gd name="connsiteY14" fmla="*/ 1851982 h 1960164"/>
              <a:gd name="connsiteX15" fmla="*/ 15455 w 1517131"/>
              <a:gd name="connsiteY15" fmla="*/ 1859709 h 1960164"/>
              <a:gd name="connsiteX16" fmla="*/ 0 w 1517131"/>
              <a:gd name="connsiteY16" fmla="*/ 1875164 h 1960164"/>
              <a:gd name="connsiteX17" fmla="*/ 0 w 1517131"/>
              <a:gd name="connsiteY17" fmla="*/ 1898345 h 1960164"/>
              <a:gd name="connsiteX18" fmla="*/ 10303 w 1517131"/>
              <a:gd name="connsiteY18" fmla="*/ 1924103 h 1960164"/>
              <a:gd name="connsiteX19" fmla="*/ 36061 w 1517131"/>
              <a:gd name="connsiteY19" fmla="*/ 1960164 h 1960164"/>
              <a:gd name="connsiteX20" fmla="*/ 252426 w 1517131"/>
              <a:gd name="connsiteY20" fmla="*/ 1906073 h 1960164"/>
              <a:gd name="connsiteX21" fmla="*/ 347729 w 1517131"/>
              <a:gd name="connsiteY21" fmla="*/ 1774708 h 1960164"/>
              <a:gd name="connsiteX22" fmla="*/ 443033 w 1517131"/>
              <a:gd name="connsiteY22" fmla="*/ 1656223 h 1960164"/>
              <a:gd name="connsiteX23" fmla="*/ 515155 w 1517131"/>
              <a:gd name="connsiteY23" fmla="*/ 1560919 h 1960164"/>
              <a:gd name="connsiteX24" fmla="*/ 610458 w 1517131"/>
              <a:gd name="connsiteY24" fmla="*/ 1437282 h 1960164"/>
              <a:gd name="connsiteX25" fmla="*/ 692883 w 1517131"/>
              <a:gd name="connsiteY25" fmla="*/ 1329099 h 1960164"/>
              <a:gd name="connsiteX26" fmla="*/ 785611 w 1517131"/>
              <a:gd name="connsiteY26" fmla="*/ 1210614 h 1960164"/>
              <a:gd name="connsiteX27" fmla="*/ 862884 w 1517131"/>
              <a:gd name="connsiteY27" fmla="*/ 1112734 h 1960164"/>
              <a:gd name="connsiteX28" fmla="*/ 945309 w 1517131"/>
              <a:gd name="connsiteY28" fmla="*/ 1004552 h 1960164"/>
              <a:gd name="connsiteX29" fmla="*/ 1020007 w 1517131"/>
              <a:gd name="connsiteY29" fmla="*/ 906672 h 1960164"/>
              <a:gd name="connsiteX30" fmla="*/ 1097280 w 1517131"/>
              <a:gd name="connsiteY30" fmla="*/ 806217 h 1960164"/>
              <a:gd name="connsiteX31" fmla="*/ 1166826 w 1517131"/>
              <a:gd name="connsiteY31" fmla="*/ 716065 h 1960164"/>
              <a:gd name="connsiteX32" fmla="*/ 1241523 w 1517131"/>
              <a:gd name="connsiteY32" fmla="*/ 623337 h 1960164"/>
              <a:gd name="connsiteX33" fmla="*/ 1295615 w 1517131"/>
              <a:gd name="connsiteY33" fmla="*/ 551215 h 1960164"/>
              <a:gd name="connsiteX34" fmla="*/ 1334251 w 1517131"/>
              <a:gd name="connsiteY34" fmla="*/ 499700 h 1960164"/>
              <a:gd name="connsiteX35" fmla="*/ 1365160 w 1517131"/>
              <a:gd name="connsiteY35" fmla="*/ 461063 h 1960164"/>
              <a:gd name="connsiteX36" fmla="*/ 1383191 w 1517131"/>
              <a:gd name="connsiteY36" fmla="*/ 445609 h 1960164"/>
              <a:gd name="connsiteX37" fmla="*/ 1411524 w 1517131"/>
              <a:gd name="connsiteY37" fmla="*/ 425002 h 1960164"/>
              <a:gd name="connsiteX38" fmla="*/ 1437282 w 1517131"/>
              <a:gd name="connsiteY38" fmla="*/ 412124 h 1960164"/>
              <a:gd name="connsiteX39" fmla="*/ 1460464 w 1517131"/>
              <a:gd name="connsiteY39" fmla="*/ 401820 h 1960164"/>
              <a:gd name="connsiteX40" fmla="*/ 1483646 w 1517131"/>
              <a:gd name="connsiteY40" fmla="*/ 391517 h 1960164"/>
              <a:gd name="connsiteX41" fmla="*/ 1504252 w 1517131"/>
              <a:gd name="connsiteY41" fmla="*/ 370911 h 1960164"/>
              <a:gd name="connsiteX42" fmla="*/ 1514555 w 1517131"/>
              <a:gd name="connsiteY42" fmla="*/ 345153 h 1960164"/>
              <a:gd name="connsiteX43" fmla="*/ 1517131 w 1517131"/>
              <a:gd name="connsiteY43" fmla="*/ 324547 h 1960164"/>
              <a:gd name="connsiteX44" fmla="*/ 1506828 w 1517131"/>
              <a:gd name="connsiteY44" fmla="*/ 291062 h 1960164"/>
              <a:gd name="connsiteX45" fmla="*/ 1481070 w 1517131"/>
              <a:gd name="connsiteY45" fmla="*/ 252425 h 1960164"/>
              <a:gd name="connsiteX46" fmla="*/ 1437282 w 1517131"/>
              <a:gd name="connsiteY46" fmla="*/ 193183 h 1960164"/>
              <a:gd name="connsiteX47" fmla="*/ 1393494 w 1517131"/>
              <a:gd name="connsiteY47" fmla="*/ 149394 h 1960164"/>
              <a:gd name="connsiteX48" fmla="*/ 1331675 w 1517131"/>
              <a:gd name="connsiteY48" fmla="*/ 100455 h 1960164"/>
              <a:gd name="connsiteX49" fmla="*/ 1269857 w 1517131"/>
              <a:gd name="connsiteY49" fmla="*/ 59242 h 1960164"/>
              <a:gd name="connsiteX50" fmla="*/ 1223493 w 1517131"/>
              <a:gd name="connsiteY50" fmla="*/ 33485 h 1960164"/>
              <a:gd name="connsiteX51" fmla="*/ 1182280 w 1517131"/>
              <a:gd name="connsiteY51" fmla="*/ 12878 h 1960164"/>
              <a:gd name="connsiteX52" fmla="*/ 1141068 w 1517131"/>
              <a:gd name="connsiteY52" fmla="*/ 0 h 1960164"/>
              <a:gd name="connsiteX53" fmla="*/ 1115310 w 1517131"/>
              <a:gd name="connsiteY53" fmla="*/ 2575 h 1960164"/>
              <a:gd name="connsiteX54" fmla="*/ 1107583 w 1517131"/>
              <a:gd name="connsiteY54" fmla="*/ 7727 h 1960164"/>
              <a:gd name="connsiteX55" fmla="*/ 1110159 w 1517131"/>
              <a:gd name="connsiteY55" fmla="*/ 25757 h 1960164"/>
              <a:gd name="connsiteX56" fmla="*/ 1117886 w 1517131"/>
              <a:gd name="connsiteY56" fmla="*/ 54091 h 1960164"/>
              <a:gd name="connsiteX57" fmla="*/ 1128189 w 1517131"/>
              <a:gd name="connsiteY57" fmla="*/ 69545 h 1960164"/>
              <a:gd name="connsiteX58" fmla="*/ 1146220 w 1517131"/>
              <a:gd name="connsiteY58" fmla="*/ 92727 h 1960164"/>
              <a:gd name="connsiteX59" fmla="*/ 1159098 w 1517131"/>
              <a:gd name="connsiteY59" fmla="*/ 110758 h 1960164"/>
              <a:gd name="connsiteX60" fmla="*/ 1169402 w 1517131"/>
              <a:gd name="connsiteY60" fmla="*/ 131364 h 1960164"/>
              <a:gd name="connsiteX61" fmla="*/ 1179705 w 1517131"/>
              <a:gd name="connsiteY61" fmla="*/ 162273 h 1960164"/>
              <a:gd name="connsiteX62" fmla="*/ 1184856 w 1517131"/>
              <a:gd name="connsiteY62" fmla="*/ 195758 h 1960164"/>
              <a:gd name="connsiteX63" fmla="*/ 1182280 w 1517131"/>
              <a:gd name="connsiteY63" fmla="*/ 231819 h 1960164"/>
              <a:gd name="connsiteX64" fmla="*/ 1166826 w 1517131"/>
              <a:gd name="connsiteY64" fmla="*/ 283335 h 1960164"/>
              <a:gd name="connsiteX65" fmla="*/ 1123038 w 1517131"/>
              <a:gd name="connsiteY65" fmla="*/ 376063 h 1960164"/>
              <a:gd name="connsiteX66" fmla="*/ 1035461 w 1517131"/>
              <a:gd name="connsiteY66" fmla="*/ 535761 h 1960164"/>
              <a:gd name="connsiteX67" fmla="*/ 888642 w 1517131"/>
              <a:gd name="connsiteY67" fmla="*/ 759853 h 1960164"/>
              <a:gd name="connsiteX0" fmla="*/ 888642 w 1517131"/>
              <a:gd name="connsiteY0" fmla="*/ 759853 h 1924103"/>
              <a:gd name="connsiteX1" fmla="*/ 819096 w 1517131"/>
              <a:gd name="connsiteY1" fmla="*/ 868036 h 1924103"/>
              <a:gd name="connsiteX2" fmla="*/ 739247 w 1517131"/>
              <a:gd name="connsiteY2" fmla="*/ 986521 h 1924103"/>
              <a:gd name="connsiteX3" fmla="*/ 700611 w 1517131"/>
              <a:gd name="connsiteY3" fmla="*/ 1050916 h 1924103"/>
              <a:gd name="connsiteX4" fmla="*/ 613034 w 1517131"/>
              <a:gd name="connsiteY4" fmla="*/ 1166825 h 1924103"/>
              <a:gd name="connsiteX5" fmla="*/ 507428 w 1517131"/>
              <a:gd name="connsiteY5" fmla="*/ 1321372 h 1924103"/>
              <a:gd name="connsiteX6" fmla="*/ 417275 w 1517131"/>
              <a:gd name="connsiteY6" fmla="*/ 1452736 h 1924103"/>
              <a:gd name="connsiteX7" fmla="*/ 347729 w 1517131"/>
              <a:gd name="connsiteY7" fmla="*/ 1555767 h 1924103"/>
              <a:gd name="connsiteX8" fmla="*/ 296214 w 1517131"/>
              <a:gd name="connsiteY8" fmla="*/ 1627889 h 1924103"/>
              <a:gd name="connsiteX9" fmla="*/ 242123 w 1517131"/>
              <a:gd name="connsiteY9" fmla="*/ 1705162 h 1924103"/>
              <a:gd name="connsiteX10" fmla="*/ 198335 w 1517131"/>
              <a:gd name="connsiteY10" fmla="*/ 1754102 h 1924103"/>
              <a:gd name="connsiteX11" fmla="*/ 164849 w 1517131"/>
              <a:gd name="connsiteY11" fmla="*/ 1785011 h 1924103"/>
              <a:gd name="connsiteX12" fmla="*/ 123637 w 1517131"/>
              <a:gd name="connsiteY12" fmla="*/ 1813345 h 1924103"/>
              <a:gd name="connsiteX13" fmla="*/ 85000 w 1517131"/>
              <a:gd name="connsiteY13" fmla="*/ 1833951 h 1924103"/>
              <a:gd name="connsiteX14" fmla="*/ 30909 w 1517131"/>
              <a:gd name="connsiteY14" fmla="*/ 1851982 h 1924103"/>
              <a:gd name="connsiteX15" fmla="*/ 15455 w 1517131"/>
              <a:gd name="connsiteY15" fmla="*/ 1859709 h 1924103"/>
              <a:gd name="connsiteX16" fmla="*/ 0 w 1517131"/>
              <a:gd name="connsiteY16" fmla="*/ 1875164 h 1924103"/>
              <a:gd name="connsiteX17" fmla="*/ 0 w 1517131"/>
              <a:gd name="connsiteY17" fmla="*/ 1898345 h 1924103"/>
              <a:gd name="connsiteX18" fmla="*/ 10303 w 1517131"/>
              <a:gd name="connsiteY18" fmla="*/ 1924103 h 1924103"/>
              <a:gd name="connsiteX19" fmla="*/ 252426 w 1517131"/>
              <a:gd name="connsiteY19" fmla="*/ 1906073 h 1924103"/>
              <a:gd name="connsiteX20" fmla="*/ 347729 w 1517131"/>
              <a:gd name="connsiteY20" fmla="*/ 1774708 h 1924103"/>
              <a:gd name="connsiteX21" fmla="*/ 443033 w 1517131"/>
              <a:gd name="connsiteY21" fmla="*/ 1656223 h 1924103"/>
              <a:gd name="connsiteX22" fmla="*/ 515155 w 1517131"/>
              <a:gd name="connsiteY22" fmla="*/ 1560919 h 1924103"/>
              <a:gd name="connsiteX23" fmla="*/ 610458 w 1517131"/>
              <a:gd name="connsiteY23" fmla="*/ 1437282 h 1924103"/>
              <a:gd name="connsiteX24" fmla="*/ 692883 w 1517131"/>
              <a:gd name="connsiteY24" fmla="*/ 1329099 h 1924103"/>
              <a:gd name="connsiteX25" fmla="*/ 785611 w 1517131"/>
              <a:gd name="connsiteY25" fmla="*/ 1210614 h 1924103"/>
              <a:gd name="connsiteX26" fmla="*/ 862884 w 1517131"/>
              <a:gd name="connsiteY26" fmla="*/ 1112734 h 1924103"/>
              <a:gd name="connsiteX27" fmla="*/ 945309 w 1517131"/>
              <a:gd name="connsiteY27" fmla="*/ 1004552 h 1924103"/>
              <a:gd name="connsiteX28" fmla="*/ 1020007 w 1517131"/>
              <a:gd name="connsiteY28" fmla="*/ 906672 h 1924103"/>
              <a:gd name="connsiteX29" fmla="*/ 1097280 w 1517131"/>
              <a:gd name="connsiteY29" fmla="*/ 806217 h 1924103"/>
              <a:gd name="connsiteX30" fmla="*/ 1166826 w 1517131"/>
              <a:gd name="connsiteY30" fmla="*/ 716065 h 1924103"/>
              <a:gd name="connsiteX31" fmla="*/ 1241523 w 1517131"/>
              <a:gd name="connsiteY31" fmla="*/ 623337 h 1924103"/>
              <a:gd name="connsiteX32" fmla="*/ 1295615 w 1517131"/>
              <a:gd name="connsiteY32" fmla="*/ 551215 h 1924103"/>
              <a:gd name="connsiteX33" fmla="*/ 1334251 w 1517131"/>
              <a:gd name="connsiteY33" fmla="*/ 499700 h 1924103"/>
              <a:gd name="connsiteX34" fmla="*/ 1365160 w 1517131"/>
              <a:gd name="connsiteY34" fmla="*/ 461063 h 1924103"/>
              <a:gd name="connsiteX35" fmla="*/ 1383191 w 1517131"/>
              <a:gd name="connsiteY35" fmla="*/ 445609 h 1924103"/>
              <a:gd name="connsiteX36" fmla="*/ 1411524 w 1517131"/>
              <a:gd name="connsiteY36" fmla="*/ 425002 h 1924103"/>
              <a:gd name="connsiteX37" fmla="*/ 1437282 w 1517131"/>
              <a:gd name="connsiteY37" fmla="*/ 412124 h 1924103"/>
              <a:gd name="connsiteX38" fmla="*/ 1460464 w 1517131"/>
              <a:gd name="connsiteY38" fmla="*/ 401820 h 1924103"/>
              <a:gd name="connsiteX39" fmla="*/ 1483646 w 1517131"/>
              <a:gd name="connsiteY39" fmla="*/ 391517 h 1924103"/>
              <a:gd name="connsiteX40" fmla="*/ 1504252 w 1517131"/>
              <a:gd name="connsiteY40" fmla="*/ 370911 h 1924103"/>
              <a:gd name="connsiteX41" fmla="*/ 1514555 w 1517131"/>
              <a:gd name="connsiteY41" fmla="*/ 345153 h 1924103"/>
              <a:gd name="connsiteX42" fmla="*/ 1517131 w 1517131"/>
              <a:gd name="connsiteY42" fmla="*/ 324547 h 1924103"/>
              <a:gd name="connsiteX43" fmla="*/ 1506828 w 1517131"/>
              <a:gd name="connsiteY43" fmla="*/ 291062 h 1924103"/>
              <a:gd name="connsiteX44" fmla="*/ 1481070 w 1517131"/>
              <a:gd name="connsiteY44" fmla="*/ 252425 h 1924103"/>
              <a:gd name="connsiteX45" fmla="*/ 1437282 w 1517131"/>
              <a:gd name="connsiteY45" fmla="*/ 193183 h 1924103"/>
              <a:gd name="connsiteX46" fmla="*/ 1393494 w 1517131"/>
              <a:gd name="connsiteY46" fmla="*/ 149394 h 1924103"/>
              <a:gd name="connsiteX47" fmla="*/ 1331675 w 1517131"/>
              <a:gd name="connsiteY47" fmla="*/ 100455 h 1924103"/>
              <a:gd name="connsiteX48" fmla="*/ 1269857 w 1517131"/>
              <a:gd name="connsiteY48" fmla="*/ 59242 h 1924103"/>
              <a:gd name="connsiteX49" fmla="*/ 1223493 w 1517131"/>
              <a:gd name="connsiteY49" fmla="*/ 33485 h 1924103"/>
              <a:gd name="connsiteX50" fmla="*/ 1182280 w 1517131"/>
              <a:gd name="connsiteY50" fmla="*/ 12878 h 1924103"/>
              <a:gd name="connsiteX51" fmla="*/ 1141068 w 1517131"/>
              <a:gd name="connsiteY51" fmla="*/ 0 h 1924103"/>
              <a:gd name="connsiteX52" fmla="*/ 1115310 w 1517131"/>
              <a:gd name="connsiteY52" fmla="*/ 2575 h 1924103"/>
              <a:gd name="connsiteX53" fmla="*/ 1107583 w 1517131"/>
              <a:gd name="connsiteY53" fmla="*/ 7727 h 1924103"/>
              <a:gd name="connsiteX54" fmla="*/ 1110159 w 1517131"/>
              <a:gd name="connsiteY54" fmla="*/ 25757 h 1924103"/>
              <a:gd name="connsiteX55" fmla="*/ 1117886 w 1517131"/>
              <a:gd name="connsiteY55" fmla="*/ 54091 h 1924103"/>
              <a:gd name="connsiteX56" fmla="*/ 1128189 w 1517131"/>
              <a:gd name="connsiteY56" fmla="*/ 69545 h 1924103"/>
              <a:gd name="connsiteX57" fmla="*/ 1146220 w 1517131"/>
              <a:gd name="connsiteY57" fmla="*/ 92727 h 1924103"/>
              <a:gd name="connsiteX58" fmla="*/ 1159098 w 1517131"/>
              <a:gd name="connsiteY58" fmla="*/ 110758 h 1924103"/>
              <a:gd name="connsiteX59" fmla="*/ 1169402 w 1517131"/>
              <a:gd name="connsiteY59" fmla="*/ 131364 h 1924103"/>
              <a:gd name="connsiteX60" fmla="*/ 1179705 w 1517131"/>
              <a:gd name="connsiteY60" fmla="*/ 162273 h 1924103"/>
              <a:gd name="connsiteX61" fmla="*/ 1184856 w 1517131"/>
              <a:gd name="connsiteY61" fmla="*/ 195758 h 1924103"/>
              <a:gd name="connsiteX62" fmla="*/ 1182280 w 1517131"/>
              <a:gd name="connsiteY62" fmla="*/ 231819 h 1924103"/>
              <a:gd name="connsiteX63" fmla="*/ 1166826 w 1517131"/>
              <a:gd name="connsiteY63" fmla="*/ 283335 h 1924103"/>
              <a:gd name="connsiteX64" fmla="*/ 1123038 w 1517131"/>
              <a:gd name="connsiteY64" fmla="*/ 376063 h 1924103"/>
              <a:gd name="connsiteX65" fmla="*/ 1035461 w 1517131"/>
              <a:gd name="connsiteY65" fmla="*/ 535761 h 1924103"/>
              <a:gd name="connsiteX66" fmla="*/ 888642 w 1517131"/>
              <a:gd name="connsiteY66" fmla="*/ 759853 h 1924103"/>
              <a:gd name="connsiteX0" fmla="*/ 888642 w 1517131"/>
              <a:gd name="connsiteY0" fmla="*/ 759853 h 1906073"/>
              <a:gd name="connsiteX1" fmla="*/ 819096 w 1517131"/>
              <a:gd name="connsiteY1" fmla="*/ 868036 h 1906073"/>
              <a:gd name="connsiteX2" fmla="*/ 739247 w 1517131"/>
              <a:gd name="connsiteY2" fmla="*/ 986521 h 1906073"/>
              <a:gd name="connsiteX3" fmla="*/ 700611 w 1517131"/>
              <a:gd name="connsiteY3" fmla="*/ 1050916 h 1906073"/>
              <a:gd name="connsiteX4" fmla="*/ 613034 w 1517131"/>
              <a:gd name="connsiteY4" fmla="*/ 1166825 h 1906073"/>
              <a:gd name="connsiteX5" fmla="*/ 507428 w 1517131"/>
              <a:gd name="connsiteY5" fmla="*/ 1321372 h 1906073"/>
              <a:gd name="connsiteX6" fmla="*/ 417275 w 1517131"/>
              <a:gd name="connsiteY6" fmla="*/ 1452736 h 1906073"/>
              <a:gd name="connsiteX7" fmla="*/ 347729 w 1517131"/>
              <a:gd name="connsiteY7" fmla="*/ 1555767 h 1906073"/>
              <a:gd name="connsiteX8" fmla="*/ 296214 w 1517131"/>
              <a:gd name="connsiteY8" fmla="*/ 1627889 h 1906073"/>
              <a:gd name="connsiteX9" fmla="*/ 242123 w 1517131"/>
              <a:gd name="connsiteY9" fmla="*/ 1705162 h 1906073"/>
              <a:gd name="connsiteX10" fmla="*/ 198335 w 1517131"/>
              <a:gd name="connsiteY10" fmla="*/ 1754102 h 1906073"/>
              <a:gd name="connsiteX11" fmla="*/ 164849 w 1517131"/>
              <a:gd name="connsiteY11" fmla="*/ 1785011 h 1906073"/>
              <a:gd name="connsiteX12" fmla="*/ 123637 w 1517131"/>
              <a:gd name="connsiteY12" fmla="*/ 1813345 h 1906073"/>
              <a:gd name="connsiteX13" fmla="*/ 85000 w 1517131"/>
              <a:gd name="connsiteY13" fmla="*/ 1833951 h 1906073"/>
              <a:gd name="connsiteX14" fmla="*/ 30909 w 1517131"/>
              <a:gd name="connsiteY14" fmla="*/ 1851982 h 1906073"/>
              <a:gd name="connsiteX15" fmla="*/ 15455 w 1517131"/>
              <a:gd name="connsiteY15" fmla="*/ 1859709 h 1906073"/>
              <a:gd name="connsiteX16" fmla="*/ 0 w 1517131"/>
              <a:gd name="connsiteY16" fmla="*/ 1875164 h 1906073"/>
              <a:gd name="connsiteX17" fmla="*/ 0 w 1517131"/>
              <a:gd name="connsiteY17" fmla="*/ 1898345 h 1906073"/>
              <a:gd name="connsiteX18" fmla="*/ 252426 w 1517131"/>
              <a:gd name="connsiteY18" fmla="*/ 1906073 h 1906073"/>
              <a:gd name="connsiteX19" fmla="*/ 347729 w 1517131"/>
              <a:gd name="connsiteY19" fmla="*/ 1774708 h 1906073"/>
              <a:gd name="connsiteX20" fmla="*/ 443033 w 1517131"/>
              <a:gd name="connsiteY20" fmla="*/ 1656223 h 1906073"/>
              <a:gd name="connsiteX21" fmla="*/ 515155 w 1517131"/>
              <a:gd name="connsiteY21" fmla="*/ 1560919 h 1906073"/>
              <a:gd name="connsiteX22" fmla="*/ 610458 w 1517131"/>
              <a:gd name="connsiteY22" fmla="*/ 1437282 h 1906073"/>
              <a:gd name="connsiteX23" fmla="*/ 692883 w 1517131"/>
              <a:gd name="connsiteY23" fmla="*/ 1329099 h 1906073"/>
              <a:gd name="connsiteX24" fmla="*/ 785611 w 1517131"/>
              <a:gd name="connsiteY24" fmla="*/ 1210614 h 1906073"/>
              <a:gd name="connsiteX25" fmla="*/ 862884 w 1517131"/>
              <a:gd name="connsiteY25" fmla="*/ 1112734 h 1906073"/>
              <a:gd name="connsiteX26" fmla="*/ 945309 w 1517131"/>
              <a:gd name="connsiteY26" fmla="*/ 1004552 h 1906073"/>
              <a:gd name="connsiteX27" fmla="*/ 1020007 w 1517131"/>
              <a:gd name="connsiteY27" fmla="*/ 906672 h 1906073"/>
              <a:gd name="connsiteX28" fmla="*/ 1097280 w 1517131"/>
              <a:gd name="connsiteY28" fmla="*/ 806217 h 1906073"/>
              <a:gd name="connsiteX29" fmla="*/ 1166826 w 1517131"/>
              <a:gd name="connsiteY29" fmla="*/ 716065 h 1906073"/>
              <a:gd name="connsiteX30" fmla="*/ 1241523 w 1517131"/>
              <a:gd name="connsiteY30" fmla="*/ 623337 h 1906073"/>
              <a:gd name="connsiteX31" fmla="*/ 1295615 w 1517131"/>
              <a:gd name="connsiteY31" fmla="*/ 551215 h 1906073"/>
              <a:gd name="connsiteX32" fmla="*/ 1334251 w 1517131"/>
              <a:gd name="connsiteY32" fmla="*/ 499700 h 1906073"/>
              <a:gd name="connsiteX33" fmla="*/ 1365160 w 1517131"/>
              <a:gd name="connsiteY33" fmla="*/ 461063 h 1906073"/>
              <a:gd name="connsiteX34" fmla="*/ 1383191 w 1517131"/>
              <a:gd name="connsiteY34" fmla="*/ 445609 h 1906073"/>
              <a:gd name="connsiteX35" fmla="*/ 1411524 w 1517131"/>
              <a:gd name="connsiteY35" fmla="*/ 425002 h 1906073"/>
              <a:gd name="connsiteX36" fmla="*/ 1437282 w 1517131"/>
              <a:gd name="connsiteY36" fmla="*/ 412124 h 1906073"/>
              <a:gd name="connsiteX37" fmla="*/ 1460464 w 1517131"/>
              <a:gd name="connsiteY37" fmla="*/ 401820 h 1906073"/>
              <a:gd name="connsiteX38" fmla="*/ 1483646 w 1517131"/>
              <a:gd name="connsiteY38" fmla="*/ 391517 h 1906073"/>
              <a:gd name="connsiteX39" fmla="*/ 1504252 w 1517131"/>
              <a:gd name="connsiteY39" fmla="*/ 370911 h 1906073"/>
              <a:gd name="connsiteX40" fmla="*/ 1514555 w 1517131"/>
              <a:gd name="connsiteY40" fmla="*/ 345153 h 1906073"/>
              <a:gd name="connsiteX41" fmla="*/ 1517131 w 1517131"/>
              <a:gd name="connsiteY41" fmla="*/ 324547 h 1906073"/>
              <a:gd name="connsiteX42" fmla="*/ 1506828 w 1517131"/>
              <a:gd name="connsiteY42" fmla="*/ 291062 h 1906073"/>
              <a:gd name="connsiteX43" fmla="*/ 1481070 w 1517131"/>
              <a:gd name="connsiteY43" fmla="*/ 252425 h 1906073"/>
              <a:gd name="connsiteX44" fmla="*/ 1437282 w 1517131"/>
              <a:gd name="connsiteY44" fmla="*/ 193183 h 1906073"/>
              <a:gd name="connsiteX45" fmla="*/ 1393494 w 1517131"/>
              <a:gd name="connsiteY45" fmla="*/ 149394 h 1906073"/>
              <a:gd name="connsiteX46" fmla="*/ 1331675 w 1517131"/>
              <a:gd name="connsiteY46" fmla="*/ 100455 h 1906073"/>
              <a:gd name="connsiteX47" fmla="*/ 1269857 w 1517131"/>
              <a:gd name="connsiteY47" fmla="*/ 59242 h 1906073"/>
              <a:gd name="connsiteX48" fmla="*/ 1223493 w 1517131"/>
              <a:gd name="connsiteY48" fmla="*/ 33485 h 1906073"/>
              <a:gd name="connsiteX49" fmla="*/ 1182280 w 1517131"/>
              <a:gd name="connsiteY49" fmla="*/ 12878 h 1906073"/>
              <a:gd name="connsiteX50" fmla="*/ 1141068 w 1517131"/>
              <a:gd name="connsiteY50" fmla="*/ 0 h 1906073"/>
              <a:gd name="connsiteX51" fmla="*/ 1115310 w 1517131"/>
              <a:gd name="connsiteY51" fmla="*/ 2575 h 1906073"/>
              <a:gd name="connsiteX52" fmla="*/ 1107583 w 1517131"/>
              <a:gd name="connsiteY52" fmla="*/ 7727 h 1906073"/>
              <a:gd name="connsiteX53" fmla="*/ 1110159 w 1517131"/>
              <a:gd name="connsiteY53" fmla="*/ 25757 h 1906073"/>
              <a:gd name="connsiteX54" fmla="*/ 1117886 w 1517131"/>
              <a:gd name="connsiteY54" fmla="*/ 54091 h 1906073"/>
              <a:gd name="connsiteX55" fmla="*/ 1128189 w 1517131"/>
              <a:gd name="connsiteY55" fmla="*/ 69545 h 1906073"/>
              <a:gd name="connsiteX56" fmla="*/ 1146220 w 1517131"/>
              <a:gd name="connsiteY56" fmla="*/ 92727 h 1906073"/>
              <a:gd name="connsiteX57" fmla="*/ 1159098 w 1517131"/>
              <a:gd name="connsiteY57" fmla="*/ 110758 h 1906073"/>
              <a:gd name="connsiteX58" fmla="*/ 1169402 w 1517131"/>
              <a:gd name="connsiteY58" fmla="*/ 131364 h 1906073"/>
              <a:gd name="connsiteX59" fmla="*/ 1179705 w 1517131"/>
              <a:gd name="connsiteY59" fmla="*/ 162273 h 1906073"/>
              <a:gd name="connsiteX60" fmla="*/ 1184856 w 1517131"/>
              <a:gd name="connsiteY60" fmla="*/ 195758 h 1906073"/>
              <a:gd name="connsiteX61" fmla="*/ 1182280 w 1517131"/>
              <a:gd name="connsiteY61" fmla="*/ 231819 h 1906073"/>
              <a:gd name="connsiteX62" fmla="*/ 1166826 w 1517131"/>
              <a:gd name="connsiteY62" fmla="*/ 283335 h 1906073"/>
              <a:gd name="connsiteX63" fmla="*/ 1123038 w 1517131"/>
              <a:gd name="connsiteY63" fmla="*/ 376063 h 1906073"/>
              <a:gd name="connsiteX64" fmla="*/ 1035461 w 1517131"/>
              <a:gd name="connsiteY64" fmla="*/ 535761 h 1906073"/>
              <a:gd name="connsiteX65" fmla="*/ 888642 w 1517131"/>
              <a:gd name="connsiteY65" fmla="*/ 759853 h 1906073"/>
              <a:gd name="connsiteX0" fmla="*/ 888642 w 1517131"/>
              <a:gd name="connsiteY0" fmla="*/ 759853 h 1906073"/>
              <a:gd name="connsiteX1" fmla="*/ 819096 w 1517131"/>
              <a:gd name="connsiteY1" fmla="*/ 868036 h 1906073"/>
              <a:gd name="connsiteX2" fmla="*/ 739247 w 1517131"/>
              <a:gd name="connsiteY2" fmla="*/ 986521 h 1906073"/>
              <a:gd name="connsiteX3" fmla="*/ 700611 w 1517131"/>
              <a:gd name="connsiteY3" fmla="*/ 1050916 h 1906073"/>
              <a:gd name="connsiteX4" fmla="*/ 613034 w 1517131"/>
              <a:gd name="connsiteY4" fmla="*/ 1166825 h 1906073"/>
              <a:gd name="connsiteX5" fmla="*/ 507428 w 1517131"/>
              <a:gd name="connsiteY5" fmla="*/ 1321372 h 1906073"/>
              <a:gd name="connsiteX6" fmla="*/ 417275 w 1517131"/>
              <a:gd name="connsiteY6" fmla="*/ 1452736 h 1906073"/>
              <a:gd name="connsiteX7" fmla="*/ 347729 w 1517131"/>
              <a:gd name="connsiteY7" fmla="*/ 1555767 h 1906073"/>
              <a:gd name="connsiteX8" fmla="*/ 296214 w 1517131"/>
              <a:gd name="connsiteY8" fmla="*/ 1627889 h 1906073"/>
              <a:gd name="connsiteX9" fmla="*/ 242123 w 1517131"/>
              <a:gd name="connsiteY9" fmla="*/ 1705162 h 1906073"/>
              <a:gd name="connsiteX10" fmla="*/ 198335 w 1517131"/>
              <a:gd name="connsiteY10" fmla="*/ 1754102 h 1906073"/>
              <a:gd name="connsiteX11" fmla="*/ 164849 w 1517131"/>
              <a:gd name="connsiteY11" fmla="*/ 1785011 h 1906073"/>
              <a:gd name="connsiteX12" fmla="*/ 123637 w 1517131"/>
              <a:gd name="connsiteY12" fmla="*/ 1813345 h 1906073"/>
              <a:gd name="connsiteX13" fmla="*/ 85000 w 1517131"/>
              <a:gd name="connsiteY13" fmla="*/ 1833951 h 1906073"/>
              <a:gd name="connsiteX14" fmla="*/ 30909 w 1517131"/>
              <a:gd name="connsiteY14" fmla="*/ 1851982 h 1906073"/>
              <a:gd name="connsiteX15" fmla="*/ 15455 w 1517131"/>
              <a:gd name="connsiteY15" fmla="*/ 1859709 h 1906073"/>
              <a:gd name="connsiteX16" fmla="*/ 0 w 1517131"/>
              <a:gd name="connsiteY16" fmla="*/ 1875164 h 1906073"/>
              <a:gd name="connsiteX17" fmla="*/ 252426 w 1517131"/>
              <a:gd name="connsiteY17" fmla="*/ 1906073 h 1906073"/>
              <a:gd name="connsiteX18" fmla="*/ 347729 w 1517131"/>
              <a:gd name="connsiteY18" fmla="*/ 1774708 h 1906073"/>
              <a:gd name="connsiteX19" fmla="*/ 443033 w 1517131"/>
              <a:gd name="connsiteY19" fmla="*/ 1656223 h 1906073"/>
              <a:gd name="connsiteX20" fmla="*/ 515155 w 1517131"/>
              <a:gd name="connsiteY20" fmla="*/ 1560919 h 1906073"/>
              <a:gd name="connsiteX21" fmla="*/ 610458 w 1517131"/>
              <a:gd name="connsiteY21" fmla="*/ 1437282 h 1906073"/>
              <a:gd name="connsiteX22" fmla="*/ 692883 w 1517131"/>
              <a:gd name="connsiteY22" fmla="*/ 1329099 h 1906073"/>
              <a:gd name="connsiteX23" fmla="*/ 785611 w 1517131"/>
              <a:gd name="connsiteY23" fmla="*/ 1210614 h 1906073"/>
              <a:gd name="connsiteX24" fmla="*/ 862884 w 1517131"/>
              <a:gd name="connsiteY24" fmla="*/ 1112734 h 1906073"/>
              <a:gd name="connsiteX25" fmla="*/ 945309 w 1517131"/>
              <a:gd name="connsiteY25" fmla="*/ 1004552 h 1906073"/>
              <a:gd name="connsiteX26" fmla="*/ 1020007 w 1517131"/>
              <a:gd name="connsiteY26" fmla="*/ 906672 h 1906073"/>
              <a:gd name="connsiteX27" fmla="*/ 1097280 w 1517131"/>
              <a:gd name="connsiteY27" fmla="*/ 806217 h 1906073"/>
              <a:gd name="connsiteX28" fmla="*/ 1166826 w 1517131"/>
              <a:gd name="connsiteY28" fmla="*/ 716065 h 1906073"/>
              <a:gd name="connsiteX29" fmla="*/ 1241523 w 1517131"/>
              <a:gd name="connsiteY29" fmla="*/ 623337 h 1906073"/>
              <a:gd name="connsiteX30" fmla="*/ 1295615 w 1517131"/>
              <a:gd name="connsiteY30" fmla="*/ 551215 h 1906073"/>
              <a:gd name="connsiteX31" fmla="*/ 1334251 w 1517131"/>
              <a:gd name="connsiteY31" fmla="*/ 499700 h 1906073"/>
              <a:gd name="connsiteX32" fmla="*/ 1365160 w 1517131"/>
              <a:gd name="connsiteY32" fmla="*/ 461063 h 1906073"/>
              <a:gd name="connsiteX33" fmla="*/ 1383191 w 1517131"/>
              <a:gd name="connsiteY33" fmla="*/ 445609 h 1906073"/>
              <a:gd name="connsiteX34" fmla="*/ 1411524 w 1517131"/>
              <a:gd name="connsiteY34" fmla="*/ 425002 h 1906073"/>
              <a:gd name="connsiteX35" fmla="*/ 1437282 w 1517131"/>
              <a:gd name="connsiteY35" fmla="*/ 412124 h 1906073"/>
              <a:gd name="connsiteX36" fmla="*/ 1460464 w 1517131"/>
              <a:gd name="connsiteY36" fmla="*/ 401820 h 1906073"/>
              <a:gd name="connsiteX37" fmla="*/ 1483646 w 1517131"/>
              <a:gd name="connsiteY37" fmla="*/ 391517 h 1906073"/>
              <a:gd name="connsiteX38" fmla="*/ 1504252 w 1517131"/>
              <a:gd name="connsiteY38" fmla="*/ 370911 h 1906073"/>
              <a:gd name="connsiteX39" fmla="*/ 1514555 w 1517131"/>
              <a:gd name="connsiteY39" fmla="*/ 345153 h 1906073"/>
              <a:gd name="connsiteX40" fmla="*/ 1517131 w 1517131"/>
              <a:gd name="connsiteY40" fmla="*/ 324547 h 1906073"/>
              <a:gd name="connsiteX41" fmla="*/ 1506828 w 1517131"/>
              <a:gd name="connsiteY41" fmla="*/ 291062 h 1906073"/>
              <a:gd name="connsiteX42" fmla="*/ 1481070 w 1517131"/>
              <a:gd name="connsiteY42" fmla="*/ 252425 h 1906073"/>
              <a:gd name="connsiteX43" fmla="*/ 1437282 w 1517131"/>
              <a:gd name="connsiteY43" fmla="*/ 193183 h 1906073"/>
              <a:gd name="connsiteX44" fmla="*/ 1393494 w 1517131"/>
              <a:gd name="connsiteY44" fmla="*/ 149394 h 1906073"/>
              <a:gd name="connsiteX45" fmla="*/ 1331675 w 1517131"/>
              <a:gd name="connsiteY45" fmla="*/ 100455 h 1906073"/>
              <a:gd name="connsiteX46" fmla="*/ 1269857 w 1517131"/>
              <a:gd name="connsiteY46" fmla="*/ 59242 h 1906073"/>
              <a:gd name="connsiteX47" fmla="*/ 1223493 w 1517131"/>
              <a:gd name="connsiteY47" fmla="*/ 33485 h 1906073"/>
              <a:gd name="connsiteX48" fmla="*/ 1182280 w 1517131"/>
              <a:gd name="connsiteY48" fmla="*/ 12878 h 1906073"/>
              <a:gd name="connsiteX49" fmla="*/ 1141068 w 1517131"/>
              <a:gd name="connsiteY49" fmla="*/ 0 h 1906073"/>
              <a:gd name="connsiteX50" fmla="*/ 1115310 w 1517131"/>
              <a:gd name="connsiteY50" fmla="*/ 2575 h 1906073"/>
              <a:gd name="connsiteX51" fmla="*/ 1107583 w 1517131"/>
              <a:gd name="connsiteY51" fmla="*/ 7727 h 1906073"/>
              <a:gd name="connsiteX52" fmla="*/ 1110159 w 1517131"/>
              <a:gd name="connsiteY52" fmla="*/ 25757 h 1906073"/>
              <a:gd name="connsiteX53" fmla="*/ 1117886 w 1517131"/>
              <a:gd name="connsiteY53" fmla="*/ 54091 h 1906073"/>
              <a:gd name="connsiteX54" fmla="*/ 1128189 w 1517131"/>
              <a:gd name="connsiteY54" fmla="*/ 69545 h 1906073"/>
              <a:gd name="connsiteX55" fmla="*/ 1146220 w 1517131"/>
              <a:gd name="connsiteY55" fmla="*/ 92727 h 1906073"/>
              <a:gd name="connsiteX56" fmla="*/ 1159098 w 1517131"/>
              <a:gd name="connsiteY56" fmla="*/ 110758 h 1906073"/>
              <a:gd name="connsiteX57" fmla="*/ 1169402 w 1517131"/>
              <a:gd name="connsiteY57" fmla="*/ 131364 h 1906073"/>
              <a:gd name="connsiteX58" fmla="*/ 1179705 w 1517131"/>
              <a:gd name="connsiteY58" fmla="*/ 162273 h 1906073"/>
              <a:gd name="connsiteX59" fmla="*/ 1184856 w 1517131"/>
              <a:gd name="connsiteY59" fmla="*/ 195758 h 1906073"/>
              <a:gd name="connsiteX60" fmla="*/ 1182280 w 1517131"/>
              <a:gd name="connsiteY60" fmla="*/ 231819 h 1906073"/>
              <a:gd name="connsiteX61" fmla="*/ 1166826 w 1517131"/>
              <a:gd name="connsiteY61" fmla="*/ 283335 h 1906073"/>
              <a:gd name="connsiteX62" fmla="*/ 1123038 w 1517131"/>
              <a:gd name="connsiteY62" fmla="*/ 376063 h 1906073"/>
              <a:gd name="connsiteX63" fmla="*/ 1035461 w 1517131"/>
              <a:gd name="connsiteY63" fmla="*/ 535761 h 1906073"/>
              <a:gd name="connsiteX64" fmla="*/ 888642 w 1517131"/>
              <a:gd name="connsiteY64" fmla="*/ 759853 h 1906073"/>
              <a:gd name="connsiteX0" fmla="*/ 873187 w 1501676"/>
              <a:gd name="connsiteY0" fmla="*/ 759853 h 1906073"/>
              <a:gd name="connsiteX1" fmla="*/ 803641 w 1501676"/>
              <a:gd name="connsiteY1" fmla="*/ 868036 h 1906073"/>
              <a:gd name="connsiteX2" fmla="*/ 723792 w 1501676"/>
              <a:gd name="connsiteY2" fmla="*/ 986521 h 1906073"/>
              <a:gd name="connsiteX3" fmla="*/ 685156 w 1501676"/>
              <a:gd name="connsiteY3" fmla="*/ 1050916 h 1906073"/>
              <a:gd name="connsiteX4" fmla="*/ 597579 w 1501676"/>
              <a:gd name="connsiteY4" fmla="*/ 1166825 h 1906073"/>
              <a:gd name="connsiteX5" fmla="*/ 491973 w 1501676"/>
              <a:gd name="connsiteY5" fmla="*/ 1321372 h 1906073"/>
              <a:gd name="connsiteX6" fmla="*/ 401820 w 1501676"/>
              <a:gd name="connsiteY6" fmla="*/ 1452736 h 1906073"/>
              <a:gd name="connsiteX7" fmla="*/ 332274 w 1501676"/>
              <a:gd name="connsiteY7" fmla="*/ 1555767 h 1906073"/>
              <a:gd name="connsiteX8" fmla="*/ 280759 w 1501676"/>
              <a:gd name="connsiteY8" fmla="*/ 1627889 h 1906073"/>
              <a:gd name="connsiteX9" fmla="*/ 226668 w 1501676"/>
              <a:gd name="connsiteY9" fmla="*/ 1705162 h 1906073"/>
              <a:gd name="connsiteX10" fmla="*/ 182880 w 1501676"/>
              <a:gd name="connsiteY10" fmla="*/ 1754102 h 1906073"/>
              <a:gd name="connsiteX11" fmla="*/ 149394 w 1501676"/>
              <a:gd name="connsiteY11" fmla="*/ 1785011 h 1906073"/>
              <a:gd name="connsiteX12" fmla="*/ 108182 w 1501676"/>
              <a:gd name="connsiteY12" fmla="*/ 1813345 h 1906073"/>
              <a:gd name="connsiteX13" fmla="*/ 69545 w 1501676"/>
              <a:gd name="connsiteY13" fmla="*/ 1833951 h 1906073"/>
              <a:gd name="connsiteX14" fmla="*/ 15454 w 1501676"/>
              <a:gd name="connsiteY14" fmla="*/ 1851982 h 1906073"/>
              <a:gd name="connsiteX15" fmla="*/ 0 w 1501676"/>
              <a:gd name="connsiteY15" fmla="*/ 1859709 h 1906073"/>
              <a:gd name="connsiteX16" fmla="*/ 236971 w 1501676"/>
              <a:gd name="connsiteY16" fmla="*/ 1906073 h 1906073"/>
              <a:gd name="connsiteX17" fmla="*/ 332274 w 1501676"/>
              <a:gd name="connsiteY17" fmla="*/ 1774708 h 1906073"/>
              <a:gd name="connsiteX18" fmla="*/ 427578 w 1501676"/>
              <a:gd name="connsiteY18" fmla="*/ 1656223 h 1906073"/>
              <a:gd name="connsiteX19" fmla="*/ 499700 w 1501676"/>
              <a:gd name="connsiteY19" fmla="*/ 1560919 h 1906073"/>
              <a:gd name="connsiteX20" fmla="*/ 595003 w 1501676"/>
              <a:gd name="connsiteY20" fmla="*/ 1437282 h 1906073"/>
              <a:gd name="connsiteX21" fmla="*/ 677428 w 1501676"/>
              <a:gd name="connsiteY21" fmla="*/ 1329099 h 1906073"/>
              <a:gd name="connsiteX22" fmla="*/ 770156 w 1501676"/>
              <a:gd name="connsiteY22" fmla="*/ 1210614 h 1906073"/>
              <a:gd name="connsiteX23" fmla="*/ 847429 w 1501676"/>
              <a:gd name="connsiteY23" fmla="*/ 1112734 h 1906073"/>
              <a:gd name="connsiteX24" fmla="*/ 929854 w 1501676"/>
              <a:gd name="connsiteY24" fmla="*/ 1004552 h 1906073"/>
              <a:gd name="connsiteX25" fmla="*/ 1004552 w 1501676"/>
              <a:gd name="connsiteY25" fmla="*/ 906672 h 1906073"/>
              <a:gd name="connsiteX26" fmla="*/ 1081825 w 1501676"/>
              <a:gd name="connsiteY26" fmla="*/ 806217 h 1906073"/>
              <a:gd name="connsiteX27" fmla="*/ 1151371 w 1501676"/>
              <a:gd name="connsiteY27" fmla="*/ 716065 h 1906073"/>
              <a:gd name="connsiteX28" fmla="*/ 1226068 w 1501676"/>
              <a:gd name="connsiteY28" fmla="*/ 623337 h 1906073"/>
              <a:gd name="connsiteX29" fmla="*/ 1280160 w 1501676"/>
              <a:gd name="connsiteY29" fmla="*/ 551215 h 1906073"/>
              <a:gd name="connsiteX30" fmla="*/ 1318796 w 1501676"/>
              <a:gd name="connsiteY30" fmla="*/ 499700 h 1906073"/>
              <a:gd name="connsiteX31" fmla="*/ 1349705 w 1501676"/>
              <a:gd name="connsiteY31" fmla="*/ 461063 h 1906073"/>
              <a:gd name="connsiteX32" fmla="*/ 1367736 w 1501676"/>
              <a:gd name="connsiteY32" fmla="*/ 445609 h 1906073"/>
              <a:gd name="connsiteX33" fmla="*/ 1396069 w 1501676"/>
              <a:gd name="connsiteY33" fmla="*/ 425002 h 1906073"/>
              <a:gd name="connsiteX34" fmla="*/ 1421827 w 1501676"/>
              <a:gd name="connsiteY34" fmla="*/ 412124 h 1906073"/>
              <a:gd name="connsiteX35" fmla="*/ 1445009 w 1501676"/>
              <a:gd name="connsiteY35" fmla="*/ 401820 h 1906073"/>
              <a:gd name="connsiteX36" fmla="*/ 1468191 w 1501676"/>
              <a:gd name="connsiteY36" fmla="*/ 391517 h 1906073"/>
              <a:gd name="connsiteX37" fmla="*/ 1488797 w 1501676"/>
              <a:gd name="connsiteY37" fmla="*/ 370911 h 1906073"/>
              <a:gd name="connsiteX38" fmla="*/ 1499100 w 1501676"/>
              <a:gd name="connsiteY38" fmla="*/ 345153 h 1906073"/>
              <a:gd name="connsiteX39" fmla="*/ 1501676 w 1501676"/>
              <a:gd name="connsiteY39" fmla="*/ 324547 h 1906073"/>
              <a:gd name="connsiteX40" fmla="*/ 1491373 w 1501676"/>
              <a:gd name="connsiteY40" fmla="*/ 291062 h 1906073"/>
              <a:gd name="connsiteX41" fmla="*/ 1465615 w 1501676"/>
              <a:gd name="connsiteY41" fmla="*/ 252425 h 1906073"/>
              <a:gd name="connsiteX42" fmla="*/ 1421827 w 1501676"/>
              <a:gd name="connsiteY42" fmla="*/ 193183 h 1906073"/>
              <a:gd name="connsiteX43" fmla="*/ 1378039 w 1501676"/>
              <a:gd name="connsiteY43" fmla="*/ 149394 h 1906073"/>
              <a:gd name="connsiteX44" fmla="*/ 1316220 w 1501676"/>
              <a:gd name="connsiteY44" fmla="*/ 100455 h 1906073"/>
              <a:gd name="connsiteX45" fmla="*/ 1254402 w 1501676"/>
              <a:gd name="connsiteY45" fmla="*/ 59242 h 1906073"/>
              <a:gd name="connsiteX46" fmla="*/ 1208038 w 1501676"/>
              <a:gd name="connsiteY46" fmla="*/ 33485 h 1906073"/>
              <a:gd name="connsiteX47" fmla="*/ 1166825 w 1501676"/>
              <a:gd name="connsiteY47" fmla="*/ 12878 h 1906073"/>
              <a:gd name="connsiteX48" fmla="*/ 1125613 w 1501676"/>
              <a:gd name="connsiteY48" fmla="*/ 0 h 1906073"/>
              <a:gd name="connsiteX49" fmla="*/ 1099855 w 1501676"/>
              <a:gd name="connsiteY49" fmla="*/ 2575 h 1906073"/>
              <a:gd name="connsiteX50" fmla="*/ 1092128 w 1501676"/>
              <a:gd name="connsiteY50" fmla="*/ 7727 h 1906073"/>
              <a:gd name="connsiteX51" fmla="*/ 1094704 w 1501676"/>
              <a:gd name="connsiteY51" fmla="*/ 25757 h 1906073"/>
              <a:gd name="connsiteX52" fmla="*/ 1102431 w 1501676"/>
              <a:gd name="connsiteY52" fmla="*/ 54091 h 1906073"/>
              <a:gd name="connsiteX53" fmla="*/ 1112734 w 1501676"/>
              <a:gd name="connsiteY53" fmla="*/ 69545 h 1906073"/>
              <a:gd name="connsiteX54" fmla="*/ 1130765 w 1501676"/>
              <a:gd name="connsiteY54" fmla="*/ 92727 h 1906073"/>
              <a:gd name="connsiteX55" fmla="*/ 1143643 w 1501676"/>
              <a:gd name="connsiteY55" fmla="*/ 110758 h 1906073"/>
              <a:gd name="connsiteX56" fmla="*/ 1153947 w 1501676"/>
              <a:gd name="connsiteY56" fmla="*/ 131364 h 1906073"/>
              <a:gd name="connsiteX57" fmla="*/ 1164250 w 1501676"/>
              <a:gd name="connsiteY57" fmla="*/ 162273 h 1906073"/>
              <a:gd name="connsiteX58" fmla="*/ 1169401 w 1501676"/>
              <a:gd name="connsiteY58" fmla="*/ 195758 h 1906073"/>
              <a:gd name="connsiteX59" fmla="*/ 1166825 w 1501676"/>
              <a:gd name="connsiteY59" fmla="*/ 231819 h 1906073"/>
              <a:gd name="connsiteX60" fmla="*/ 1151371 w 1501676"/>
              <a:gd name="connsiteY60" fmla="*/ 283335 h 1906073"/>
              <a:gd name="connsiteX61" fmla="*/ 1107583 w 1501676"/>
              <a:gd name="connsiteY61" fmla="*/ 376063 h 1906073"/>
              <a:gd name="connsiteX62" fmla="*/ 1020006 w 1501676"/>
              <a:gd name="connsiteY62" fmla="*/ 535761 h 1906073"/>
              <a:gd name="connsiteX63" fmla="*/ 873187 w 1501676"/>
              <a:gd name="connsiteY63" fmla="*/ 759853 h 1906073"/>
              <a:gd name="connsiteX0" fmla="*/ 857733 w 1486222"/>
              <a:gd name="connsiteY0" fmla="*/ 759853 h 1906073"/>
              <a:gd name="connsiteX1" fmla="*/ 788187 w 1486222"/>
              <a:gd name="connsiteY1" fmla="*/ 868036 h 1906073"/>
              <a:gd name="connsiteX2" fmla="*/ 708338 w 1486222"/>
              <a:gd name="connsiteY2" fmla="*/ 986521 h 1906073"/>
              <a:gd name="connsiteX3" fmla="*/ 669702 w 1486222"/>
              <a:gd name="connsiteY3" fmla="*/ 1050916 h 1906073"/>
              <a:gd name="connsiteX4" fmla="*/ 582125 w 1486222"/>
              <a:gd name="connsiteY4" fmla="*/ 1166825 h 1906073"/>
              <a:gd name="connsiteX5" fmla="*/ 476519 w 1486222"/>
              <a:gd name="connsiteY5" fmla="*/ 1321372 h 1906073"/>
              <a:gd name="connsiteX6" fmla="*/ 386366 w 1486222"/>
              <a:gd name="connsiteY6" fmla="*/ 1452736 h 1906073"/>
              <a:gd name="connsiteX7" fmla="*/ 316820 w 1486222"/>
              <a:gd name="connsiteY7" fmla="*/ 1555767 h 1906073"/>
              <a:gd name="connsiteX8" fmla="*/ 265305 w 1486222"/>
              <a:gd name="connsiteY8" fmla="*/ 1627889 h 1906073"/>
              <a:gd name="connsiteX9" fmla="*/ 211214 w 1486222"/>
              <a:gd name="connsiteY9" fmla="*/ 1705162 h 1906073"/>
              <a:gd name="connsiteX10" fmla="*/ 167426 w 1486222"/>
              <a:gd name="connsiteY10" fmla="*/ 1754102 h 1906073"/>
              <a:gd name="connsiteX11" fmla="*/ 133940 w 1486222"/>
              <a:gd name="connsiteY11" fmla="*/ 1785011 h 1906073"/>
              <a:gd name="connsiteX12" fmla="*/ 92728 w 1486222"/>
              <a:gd name="connsiteY12" fmla="*/ 1813345 h 1906073"/>
              <a:gd name="connsiteX13" fmla="*/ 54091 w 1486222"/>
              <a:gd name="connsiteY13" fmla="*/ 1833951 h 1906073"/>
              <a:gd name="connsiteX14" fmla="*/ 0 w 1486222"/>
              <a:gd name="connsiteY14" fmla="*/ 1851982 h 1906073"/>
              <a:gd name="connsiteX15" fmla="*/ 221517 w 1486222"/>
              <a:gd name="connsiteY15" fmla="*/ 1906073 h 1906073"/>
              <a:gd name="connsiteX16" fmla="*/ 316820 w 1486222"/>
              <a:gd name="connsiteY16" fmla="*/ 1774708 h 1906073"/>
              <a:gd name="connsiteX17" fmla="*/ 412124 w 1486222"/>
              <a:gd name="connsiteY17" fmla="*/ 1656223 h 1906073"/>
              <a:gd name="connsiteX18" fmla="*/ 484246 w 1486222"/>
              <a:gd name="connsiteY18" fmla="*/ 1560919 h 1906073"/>
              <a:gd name="connsiteX19" fmla="*/ 579549 w 1486222"/>
              <a:gd name="connsiteY19" fmla="*/ 1437282 h 1906073"/>
              <a:gd name="connsiteX20" fmla="*/ 661974 w 1486222"/>
              <a:gd name="connsiteY20" fmla="*/ 1329099 h 1906073"/>
              <a:gd name="connsiteX21" fmla="*/ 754702 w 1486222"/>
              <a:gd name="connsiteY21" fmla="*/ 1210614 h 1906073"/>
              <a:gd name="connsiteX22" fmla="*/ 831975 w 1486222"/>
              <a:gd name="connsiteY22" fmla="*/ 1112734 h 1906073"/>
              <a:gd name="connsiteX23" fmla="*/ 914400 w 1486222"/>
              <a:gd name="connsiteY23" fmla="*/ 1004552 h 1906073"/>
              <a:gd name="connsiteX24" fmla="*/ 989098 w 1486222"/>
              <a:gd name="connsiteY24" fmla="*/ 906672 h 1906073"/>
              <a:gd name="connsiteX25" fmla="*/ 1066371 w 1486222"/>
              <a:gd name="connsiteY25" fmla="*/ 806217 h 1906073"/>
              <a:gd name="connsiteX26" fmla="*/ 1135917 w 1486222"/>
              <a:gd name="connsiteY26" fmla="*/ 716065 h 1906073"/>
              <a:gd name="connsiteX27" fmla="*/ 1210614 w 1486222"/>
              <a:gd name="connsiteY27" fmla="*/ 623337 h 1906073"/>
              <a:gd name="connsiteX28" fmla="*/ 1264706 w 1486222"/>
              <a:gd name="connsiteY28" fmla="*/ 551215 h 1906073"/>
              <a:gd name="connsiteX29" fmla="*/ 1303342 w 1486222"/>
              <a:gd name="connsiteY29" fmla="*/ 499700 h 1906073"/>
              <a:gd name="connsiteX30" fmla="*/ 1334251 w 1486222"/>
              <a:gd name="connsiteY30" fmla="*/ 461063 h 1906073"/>
              <a:gd name="connsiteX31" fmla="*/ 1352282 w 1486222"/>
              <a:gd name="connsiteY31" fmla="*/ 445609 h 1906073"/>
              <a:gd name="connsiteX32" fmla="*/ 1380615 w 1486222"/>
              <a:gd name="connsiteY32" fmla="*/ 425002 h 1906073"/>
              <a:gd name="connsiteX33" fmla="*/ 1406373 w 1486222"/>
              <a:gd name="connsiteY33" fmla="*/ 412124 h 1906073"/>
              <a:gd name="connsiteX34" fmla="*/ 1429555 w 1486222"/>
              <a:gd name="connsiteY34" fmla="*/ 401820 h 1906073"/>
              <a:gd name="connsiteX35" fmla="*/ 1452737 w 1486222"/>
              <a:gd name="connsiteY35" fmla="*/ 391517 h 1906073"/>
              <a:gd name="connsiteX36" fmla="*/ 1473343 w 1486222"/>
              <a:gd name="connsiteY36" fmla="*/ 370911 h 1906073"/>
              <a:gd name="connsiteX37" fmla="*/ 1483646 w 1486222"/>
              <a:gd name="connsiteY37" fmla="*/ 345153 h 1906073"/>
              <a:gd name="connsiteX38" fmla="*/ 1486222 w 1486222"/>
              <a:gd name="connsiteY38" fmla="*/ 324547 h 1906073"/>
              <a:gd name="connsiteX39" fmla="*/ 1475919 w 1486222"/>
              <a:gd name="connsiteY39" fmla="*/ 291062 h 1906073"/>
              <a:gd name="connsiteX40" fmla="*/ 1450161 w 1486222"/>
              <a:gd name="connsiteY40" fmla="*/ 252425 h 1906073"/>
              <a:gd name="connsiteX41" fmla="*/ 1406373 w 1486222"/>
              <a:gd name="connsiteY41" fmla="*/ 193183 h 1906073"/>
              <a:gd name="connsiteX42" fmla="*/ 1362585 w 1486222"/>
              <a:gd name="connsiteY42" fmla="*/ 149394 h 1906073"/>
              <a:gd name="connsiteX43" fmla="*/ 1300766 w 1486222"/>
              <a:gd name="connsiteY43" fmla="*/ 100455 h 1906073"/>
              <a:gd name="connsiteX44" fmla="*/ 1238948 w 1486222"/>
              <a:gd name="connsiteY44" fmla="*/ 59242 h 1906073"/>
              <a:gd name="connsiteX45" fmla="*/ 1192584 w 1486222"/>
              <a:gd name="connsiteY45" fmla="*/ 33485 h 1906073"/>
              <a:gd name="connsiteX46" fmla="*/ 1151371 w 1486222"/>
              <a:gd name="connsiteY46" fmla="*/ 12878 h 1906073"/>
              <a:gd name="connsiteX47" fmla="*/ 1110159 w 1486222"/>
              <a:gd name="connsiteY47" fmla="*/ 0 h 1906073"/>
              <a:gd name="connsiteX48" fmla="*/ 1084401 w 1486222"/>
              <a:gd name="connsiteY48" fmla="*/ 2575 h 1906073"/>
              <a:gd name="connsiteX49" fmla="*/ 1076674 w 1486222"/>
              <a:gd name="connsiteY49" fmla="*/ 7727 h 1906073"/>
              <a:gd name="connsiteX50" fmla="*/ 1079250 w 1486222"/>
              <a:gd name="connsiteY50" fmla="*/ 25757 h 1906073"/>
              <a:gd name="connsiteX51" fmla="*/ 1086977 w 1486222"/>
              <a:gd name="connsiteY51" fmla="*/ 54091 h 1906073"/>
              <a:gd name="connsiteX52" fmla="*/ 1097280 w 1486222"/>
              <a:gd name="connsiteY52" fmla="*/ 69545 h 1906073"/>
              <a:gd name="connsiteX53" fmla="*/ 1115311 w 1486222"/>
              <a:gd name="connsiteY53" fmla="*/ 92727 h 1906073"/>
              <a:gd name="connsiteX54" fmla="*/ 1128189 w 1486222"/>
              <a:gd name="connsiteY54" fmla="*/ 110758 h 1906073"/>
              <a:gd name="connsiteX55" fmla="*/ 1138493 w 1486222"/>
              <a:gd name="connsiteY55" fmla="*/ 131364 h 1906073"/>
              <a:gd name="connsiteX56" fmla="*/ 1148796 w 1486222"/>
              <a:gd name="connsiteY56" fmla="*/ 162273 h 1906073"/>
              <a:gd name="connsiteX57" fmla="*/ 1153947 w 1486222"/>
              <a:gd name="connsiteY57" fmla="*/ 195758 h 1906073"/>
              <a:gd name="connsiteX58" fmla="*/ 1151371 w 1486222"/>
              <a:gd name="connsiteY58" fmla="*/ 231819 h 1906073"/>
              <a:gd name="connsiteX59" fmla="*/ 1135917 w 1486222"/>
              <a:gd name="connsiteY59" fmla="*/ 283335 h 1906073"/>
              <a:gd name="connsiteX60" fmla="*/ 1092129 w 1486222"/>
              <a:gd name="connsiteY60" fmla="*/ 376063 h 1906073"/>
              <a:gd name="connsiteX61" fmla="*/ 1004552 w 1486222"/>
              <a:gd name="connsiteY61" fmla="*/ 535761 h 1906073"/>
              <a:gd name="connsiteX62" fmla="*/ 857733 w 1486222"/>
              <a:gd name="connsiteY62" fmla="*/ 759853 h 1906073"/>
              <a:gd name="connsiteX0" fmla="*/ 833938 w 1462427"/>
              <a:gd name="connsiteY0" fmla="*/ 759853 h 1923440"/>
              <a:gd name="connsiteX1" fmla="*/ 764392 w 1462427"/>
              <a:gd name="connsiteY1" fmla="*/ 868036 h 1923440"/>
              <a:gd name="connsiteX2" fmla="*/ 684543 w 1462427"/>
              <a:gd name="connsiteY2" fmla="*/ 986521 h 1923440"/>
              <a:gd name="connsiteX3" fmla="*/ 645907 w 1462427"/>
              <a:gd name="connsiteY3" fmla="*/ 1050916 h 1923440"/>
              <a:gd name="connsiteX4" fmla="*/ 558330 w 1462427"/>
              <a:gd name="connsiteY4" fmla="*/ 1166825 h 1923440"/>
              <a:gd name="connsiteX5" fmla="*/ 452724 w 1462427"/>
              <a:gd name="connsiteY5" fmla="*/ 1321372 h 1923440"/>
              <a:gd name="connsiteX6" fmla="*/ 362571 w 1462427"/>
              <a:gd name="connsiteY6" fmla="*/ 1452736 h 1923440"/>
              <a:gd name="connsiteX7" fmla="*/ 293025 w 1462427"/>
              <a:gd name="connsiteY7" fmla="*/ 1555767 h 1923440"/>
              <a:gd name="connsiteX8" fmla="*/ 241510 w 1462427"/>
              <a:gd name="connsiteY8" fmla="*/ 1627889 h 1923440"/>
              <a:gd name="connsiteX9" fmla="*/ 187419 w 1462427"/>
              <a:gd name="connsiteY9" fmla="*/ 1705162 h 1923440"/>
              <a:gd name="connsiteX10" fmla="*/ 143631 w 1462427"/>
              <a:gd name="connsiteY10" fmla="*/ 1754102 h 1923440"/>
              <a:gd name="connsiteX11" fmla="*/ 110145 w 1462427"/>
              <a:gd name="connsiteY11" fmla="*/ 1785011 h 1923440"/>
              <a:gd name="connsiteX12" fmla="*/ 68933 w 1462427"/>
              <a:gd name="connsiteY12" fmla="*/ 1813345 h 1923440"/>
              <a:gd name="connsiteX13" fmla="*/ 30296 w 1462427"/>
              <a:gd name="connsiteY13" fmla="*/ 1833951 h 1923440"/>
              <a:gd name="connsiteX14" fmla="*/ 0 w 1462427"/>
              <a:gd name="connsiteY14" fmla="*/ 1923440 h 1923440"/>
              <a:gd name="connsiteX15" fmla="*/ 197722 w 1462427"/>
              <a:gd name="connsiteY15" fmla="*/ 1906073 h 1923440"/>
              <a:gd name="connsiteX16" fmla="*/ 293025 w 1462427"/>
              <a:gd name="connsiteY16" fmla="*/ 1774708 h 1923440"/>
              <a:gd name="connsiteX17" fmla="*/ 388329 w 1462427"/>
              <a:gd name="connsiteY17" fmla="*/ 1656223 h 1923440"/>
              <a:gd name="connsiteX18" fmla="*/ 460451 w 1462427"/>
              <a:gd name="connsiteY18" fmla="*/ 1560919 h 1923440"/>
              <a:gd name="connsiteX19" fmla="*/ 555754 w 1462427"/>
              <a:gd name="connsiteY19" fmla="*/ 1437282 h 1923440"/>
              <a:gd name="connsiteX20" fmla="*/ 638179 w 1462427"/>
              <a:gd name="connsiteY20" fmla="*/ 1329099 h 1923440"/>
              <a:gd name="connsiteX21" fmla="*/ 730907 w 1462427"/>
              <a:gd name="connsiteY21" fmla="*/ 1210614 h 1923440"/>
              <a:gd name="connsiteX22" fmla="*/ 808180 w 1462427"/>
              <a:gd name="connsiteY22" fmla="*/ 1112734 h 1923440"/>
              <a:gd name="connsiteX23" fmla="*/ 890605 w 1462427"/>
              <a:gd name="connsiteY23" fmla="*/ 1004552 h 1923440"/>
              <a:gd name="connsiteX24" fmla="*/ 965303 w 1462427"/>
              <a:gd name="connsiteY24" fmla="*/ 906672 h 1923440"/>
              <a:gd name="connsiteX25" fmla="*/ 1042576 w 1462427"/>
              <a:gd name="connsiteY25" fmla="*/ 806217 h 1923440"/>
              <a:gd name="connsiteX26" fmla="*/ 1112122 w 1462427"/>
              <a:gd name="connsiteY26" fmla="*/ 716065 h 1923440"/>
              <a:gd name="connsiteX27" fmla="*/ 1186819 w 1462427"/>
              <a:gd name="connsiteY27" fmla="*/ 623337 h 1923440"/>
              <a:gd name="connsiteX28" fmla="*/ 1240911 w 1462427"/>
              <a:gd name="connsiteY28" fmla="*/ 551215 h 1923440"/>
              <a:gd name="connsiteX29" fmla="*/ 1279547 w 1462427"/>
              <a:gd name="connsiteY29" fmla="*/ 499700 h 1923440"/>
              <a:gd name="connsiteX30" fmla="*/ 1310456 w 1462427"/>
              <a:gd name="connsiteY30" fmla="*/ 461063 h 1923440"/>
              <a:gd name="connsiteX31" fmla="*/ 1328487 w 1462427"/>
              <a:gd name="connsiteY31" fmla="*/ 445609 h 1923440"/>
              <a:gd name="connsiteX32" fmla="*/ 1356820 w 1462427"/>
              <a:gd name="connsiteY32" fmla="*/ 425002 h 1923440"/>
              <a:gd name="connsiteX33" fmla="*/ 1382578 w 1462427"/>
              <a:gd name="connsiteY33" fmla="*/ 412124 h 1923440"/>
              <a:gd name="connsiteX34" fmla="*/ 1405760 w 1462427"/>
              <a:gd name="connsiteY34" fmla="*/ 401820 h 1923440"/>
              <a:gd name="connsiteX35" fmla="*/ 1428942 w 1462427"/>
              <a:gd name="connsiteY35" fmla="*/ 391517 h 1923440"/>
              <a:gd name="connsiteX36" fmla="*/ 1449548 w 1462427"/>
              <a:gd name="connsiteY36" fmla="*/ 370911 h 1923440"/>
              <a:gd name="connsiteX37" fmla="*/ 1459851 w 1462427"/>
              <a:gd name="connsiteY37" fmla="*/ 345153 h 1923440"/>
              <a:gd name="connsiteX38" fmla="*/ 1462427 w 1462427"/>
              <a:gd name="connsiteY38" fmla="*/ 324547 h 1923440"/>
              <a:gd name="connsiteX39" fmla="*/ 1452124 w 1462427"/>
              <a:gd name="connsiteY39" fmla="*/ 291062 h 1923440"/>
              <a:gd name="connsiteX40" fmla="*/ 1426366 w 1462427"/>
              <a:gd name="connsiteY40" fmla="*/ 252425 h 1923440"/>
              <a:gd name="connsiteX41" fmla="*/ 1382578 w 1462427"/>
              <a:gd name="connsiteY41" fmla="*/ 193183 h 1923440"/>
              <a:gd name="connsiteX42" fmla="*/ 1338790 w 1462427"/>
              <a:gd name="connsiteY42" fmla="*/ 149394 h 1923440"/>
              <a:gd name="connsiteX43" fmla="*/ 1276971 w 1462427"/>
              <a:gd name="connsiteY43" fmla="*/ 100455 h 1923440"/>
              <a:gd name="connsiteX44" fmla="*/ 1215153 w 1462427"/>
              <a:gd name="connsiteY44" fmla="*/ 59242 h 1923440"/>
              <a:gd name="connsiteX45" fmla="*/ 1168789 w 1462427"/>
              <a:gd name="connsiteY45" fmla="*/ 33485 h 1923440"/>
              <a:gd name="connsiteX46" fmla="*/ 1127576 w 1462427"/>
              <a:gd name="connsiteY46" fmla="*/ 12878 h 1923440"/>
              <a:gd name="connsiteX47" fmla="*/ 1086364 w 1462427"/>
              <a:gd name="connsiteY47" fmla="*/ 0 h 1923440"/>
              <a:gd name="connsiteX48" fmla="*/ 1060606 w 1462427"/>
              <a:gd name="connsiteY48" fmla="*/ 2575 h 1923440"/>
              <a:gd name="connsiteX49" fmla="*/ 1052879 w 1462427"/>
              <a:gd name="connsiteY49" fmla="*/ 7727 h 1923440"/>
              <a:gd name="connsiteX50" fmla="*/ 1055455 w 1462427"/>
              <a:gd name="connsiteY50" fmla="*/ 25757 h 1923440"/>
              <a:gd name="connsiteX51" fmla="*/ 1063182 w 1462427"/>
              <a:gd name="connsiteY51" fmla="*/ 54091 h 1923440"/>
              <a:gd name="connsiteX52" fmla="*/ 1073485 w 1462427"/>
              <a:gd name="connsiteY52" fmla="*/ 69545 h 1923440"/>
              <a:gd name="connsiteX53" fmla="*/ 1091516 w 1462427"/>
              <a:gd name="connsiteY53" fmla="*/ 92727 h 1923440"/>
              <a:gd name="connsiteX54" fmla="*/ 1104394 w 1462427"/>
              <a:gd name="connsiteY54" fmla="*/ 110758 h 1923440"/>
              <a:gd name="connsiteX55" fmla="*/ 1114698 w 1462427"/>
              <a:gd name="connsiteY55" fmla="*/ 131364 h 1923440"/>
              <a:gd name="connsiteX56" fmla="*/ 1125001 w 1462427"/>
              <a:gd name="connsiteY56" fmla="*/ 162273 h 1923440"/>
              <a:gd name="connsiteX57" fmla="*/ 1130152 w 1462427"/>
              <a:gd name="connsiteY57" fmla="*/ 195758 h 1923440"/>
              <a:gd name="connsiteX58" fmla="*/ 1127576 w 1462427"/>
              <a:gd name="connsiteY58" fmla="*/ 231819 h 1923440"/>
              <a:gd name="connsiteX59" fmla="*/ 1112122 w 1462427"/>
              <a:gd name="connsiteY59" fmla="*/ 283335 h 1923440"/>
              <a:gd name="connsiteX60" fmla="*/ 1068334 w 1462427"/>
              <a:gd name="connsiteY60" fmla="*/ 376063 h 1923440"/>
              <a:gd name="connsiteX61" fmla="*/ 980757 w 1462427"/>
              <a:gd name="connsiteY61" fmla="*/ 535761 h 1923440"/>
              <a:gd name="connsiteX62" fmla="*/ 833938 w 1462427"/>
              <a:gd name="connsiteY62" fmla="*/ 759853 h 1923440"/>
              <a:gd name="connsiteX0" fmla="*/ 833938 w 1462427"/>
              <a:gd name="connsiteY0" fmla="*/ 759853 h 1923440"/>
              <a:gd name="connsiteX1" fmla="*/ 764392 w 1462427"/>
              <a:gd name="connsiteY1" fmla="*/ 868036 h 1923440"/>
              <a:gd name="connsiteX2" fmla="*/ 684543 w 1462427"/>
              <a:gd name="connsiteY2" fmla="*/ 986521 h 1923440"/>
              <a:gd name="connsiteX3" fmla="*/ 645907 w 1462427"/>
              <a:gd name="connsiteY3" fmla="*/ 1050916 h 1923440"/>
              <a:gd name="connsiteX4" fmla="*/ 558330 w 1462427"/>
              <a:gd name="connsiteY4" fmla="*/ 1166825 h 1923440"/>
              <a:gd name="connsiteX5" fmla="*/ 452724 w 1462427"/>
              <a:gd name="connsiteY5" fmla="*/ 1321372 h 1923440"/>
              <a:gd name="connsiteX6" fmla="*/ 362571 w 1462427"/>
              <a:gd name="connsiteY6" fmla="*/ 1452736 h 1923440"/>
              <a:gd name="connsiteX7" fmla="*/ 293025 w 1462427"/>
              <a:gd name="connsiteY7" fmla="*/ 1555767 h 1923440"/>
              <a:gd name="connsiteX8" fmla="*/ 241510 w 1462427"/>
              <a:gd name="connsiteY8" fmla="*/ 1627889 h 1923440"/>
              <a:gd name="connsiteX9" fmla="*/ 187419 w 1462427"/>
              <a:gd name="connsiteY9" fmla="*/ 1705162 h 1923440"/>
              <a:gd name="connsiteX10" fmla="*/ 143631 w 1462427"/>
              <a:gd name="connsiteY10" fmla="*/ 1754102 h 1923440"/>
              <a:gd name="connsiteX11" fmla="*/ 110145 w 1462427"/>
              <a:gd name="connsiteY11" fmla="*/ 1785011 h 1923440"/>
              <a:gd name="connsiteX12" fmla="*/ 68933 w 1462427"/>
              <a:gd name="connsiteY12" fmla="*/ 1813345 h 1923440"/>
              <a:gd name="connsiteX13" fmla="*/ 0 w 1462427"/>
              <a:gd name="connsiteY13" fmla="*/ 1923440 h 1923440"/>
              <a:gd name="connsiteX14" fmla="*/ 197722 w 1462427"/>
              <a:gd name="connsiteY14" fmla="*/ 1906073 h 1923440"/>
              <a:gd name="connsiteX15" fmla="*/ 293025 w 1462427"/>
              <a:gd name="connsiteY15" fmla="*/ 1774708 h 1923440"/>
              <a:gd name="connsiteX16" fmla="*/ 388329 w 1462427"/>
              <a:gd name="connsiteY16" fmla="*/ 1656223 h 1923440"/>
              <a:gd name="connsiteX17" fmla="*/ 460451 w 1462427"/>
              <a:gd name="connsiteY17" fmla="*/ 1560919 h 1923440"/>
              <a:gd name="connsiteX18" fmla="*/ 555754 w 1462427"/>
              <a:gd name="connsiteY18" fmla="*/ 1437282 h 1923440"/>
              <a:gd name="connsiteX19" fmla="*/ 638179 w 1462427"/>
              <a:gd name="connsiteY19" fmla="*/ 1329099 h 1923440"/>
              <a:gd name="connsiteX20" fmla="*/ 730907 w 1462427"/>
              <a:gd name="connsiteY20" fmla="*/ 1210614 h 1923440"/>
              <a:gd name="connsiteX21" fmla="*/ 808180 w 1462427"/>
              <a:gd name="connsiteY21" fmla="*/ 1112734 h 1923440"/>
              <a:gd name="connsiteX22" fmla="*/ 890605 w 1462427"/>
              <a:gd name="connsiteY22" fmla="*/ 1004552 h 1923440"/>
              <a:gd name="connsiteX23" fmla="*/ 965303 w 1462427"/>
              <a:gd name="connsiteY23" fmla="*/ 906672 h 1923440"/>
              <a:gd name="connsiteX24" fmla="*/ 1042576 w 1462427"/>
              <a:gd name="connsiteY24" fmla="*/ 806217 h 1923440"/>
              <a:gd name="connsiteX25" fmla="*/ 1112122 w 1462427"/>
              <a:gd name="connsiteY25" fmla="*/ 716065 h 1923440"/>
              <a:gd name="connsiteX26" fmla="*/ 1186819 w 1462427"/>
              <a:gd name="connsiteY26" fmla="*/ 623337 h 1923440"/>
              <a:gd name="connsiteX27" fmla="*/ 1240911 w 1462427"/>
              <a:gd name="connsiteY27" fmla="*/ 551215 h 1923440"/>
              <a:gd name="connsiteX28" fmla="*/ 1279547 w 1462427"/>
              <a:gd name="connsiteY28" fmla="*/ 499700 h 1923440"/>
              <a:gd name="connsiteX29" fmla="*/ 1310456 w 1462427"/>
              <a:gd name="connsiteY29" fmla="*/ 461063 h 1923440"/>
              <a:gd name="connsiteX30" fmla="*/ 1328487 w 1462427"/>
              <a:gd name="connsiteY30" fmla="*/ 445609 h 1923440"/>
              <a:gd name="connsiteX31" fmla="*/ 1356820 w 1462427"/>
              <a:gd name="connsiteY31" fmla="*/ 425002 h 1923440"/>
              <a:gd name="connsiteX32" fmla="*/ 1382578 w 1462427"/>
              <a:gd name="connsiteY32" fmla="*/ 412124 h 1923440"/>
              <a:gd name="connsiteX33" fmla="*/ 1405760 w 1462427"/>
              <a:gd name="connsiteY33" fmla="*/ 401820 h 1923440"/>
              <a:gd name="connsiteX34" fmla="*/ 1428942 w 1462427"/>
              <a:gd name="connsiteY34" fmla="*/ 391517 h 1923440"/>
              <a:gd name="connsiteX35" fmla="*/ 1449548 w 1462427"/>
              <a:gd name="connsiteY35" fmla="*/ 370911 h 1923440"/>
              <a:gd name="connsiteX36" fmla="*/ 1459851 w 1462427"/>
              <a:gd name="connsiteY36" fmla="*/ 345153 h 1923440"/>
              <a:gd name="connsiteX37" fmla="*/ 1462427 w 1462427"/>
              <a:gd name="connsiteY37" fmla="*/ 324547 h 1923440"/>
              <a:gd name="connsiteX38" fmla="*/ 1452124 w 1462427"/>
              <a:gd name="connsiteY38" fmla="*/ 291062 h 1923440"/>
              <a:gd name="connsiteX39" fmla="*/ 1426366 w 1462427"/>
              <a:gd name="connsiteY39" fmla="*/ 252425 h 1923440"/>
              <a:gd name="connsiteX40" fmla="*/ 1382578 w 1462427"/>
              <a:gd name="connsiteY40" fmla="*/ 193183 h 1923440"/>
              <a:gd name="connsiteX41" fmla="*/ 1338790 w 1462427"/>
              <a:gd name="connsiteY41" fmla="*/ 149394 h 1923440"/>
              <a:gd name="connsiteX42" fmla="*/ 1276971 w 1462427"/>
              <a:gd name="connsiteY42" fmla="*/ 100455 h 1923440"/>
              <a:gd name="connsiteX43" fmla="*/ 1215153 w 1462427"/>
              <a:gd name="connsiteY43" fmla="*/ 59242 h 1923440"/>
              <a:gd name="connsiteX44" fmla="*/ 1168789 w 1462427"/>
              <a:gd name="connsiteY44" fmla="*/ 33485 h 1923440"/>
              <a:gd name="connsiteX45" fmla="*/ 1127576 w 1462427"/>
              <a:gd name="connsiteY45" fmla="*/ 12878 h 1923440"/>
              <a:gd name="connsiteX46" fmla="*/ 1086364 w 1462427"/>
              <a:gd name="connsiteY46" fmla="*/ 0 h 1923440"/>
              <a:gd name="connsiteX47" fmla="*/ 1060606 w 1462427"/>
              <a:gd name="connsiteY47" fmla="*/ 2575 h 1923440"/>
              <a:gd name="connsiteX48" fmla="*/ 1052879 w 1462427"/>
              <a:gd name="connsiteY48" fmla="*/ 7727 h 1923440"/>
              <a:gd name="connsiteX49" fmla="*/ 1055455 w 1462427"/>
              <a:gd name="connsiteY49" fmla="*/ 25757 h 1923440"/>
              <a:gd name="connsiteX50" fmla="*/ 1063182 w 1462427"/>
              <a:gd name="connsiteY50" fmla="*/ 54091 h 1923440"/>
              <a:gd name="connsiteX51" fmla="*/ 1073485 w 1462427"/>
              <a:gd name="connsiteY51" fmla="*/ 69545 h 1923440"/>
              <a:gd name="connsiteX52" fmla="*/ 1091516 w 1462427"/>
              <a:gd name="connsiteY52" fmla="*/ 92727 h 1923440"/>
              <a:gd name="connsiteX53" fmla="*/ 1104394 w 1462427"/>
              <a:gd name="connsiteY53" fmla="*/ 110758 h 1923440"/>
              <a:gd name="connsiteX54" fmla="*/ 1114698 w 1462427"/>
              <a:gd name="connsiteY54" fmla="*/ 131364 h 1923440"/>
              <a:gd name="connsiteX55" fmla="*/ 1125001 w 1462427"/>
              <a:gd name="connsiteY55" fmla="*/ 162273 h 1923440"/>
              <a:gd name="connsiteX56" fmla="*/ 1130152 w 1462427"/>
              <a:gd name="connsiteY56" fmla="*/ 195758 h 1923440"/>
              <a:gd name="connsiteX57" fmla="*/ 1127576 w 1462427"/>
              <a:gd name="connsiteY57" fmla="*/ 231819 h 1923440"/>
              <a:gd name="connsiteX58" fmla="*/ 1112122 w 1462427"/>
              <a:gd name="connsiteY58" fmla="*/ 283335 h 1923440"/>
              <a:gd name="connsiteX59" fmla="*/ 1068334 w 1462427"/>
              <a:gd name="connsiteY59" fmla="*/ 376063 h 1923440"/>
              <a:gd name="connsiteX60" fmla="*/ 980757 w 1462427"/>
              <a:gd name="connsiteY60" fmla="*/ 535761 h 1923440"/>
              <a:gd name="connsiteX61" fmla="*/ 833938 w 1462427"/>
              <a:gd name="connsiteY61" fmla="*/ 759853 h 1923440"/>
              <a:gd name="connsiteX0" fmla="*/ 833938 w 1462427"/>
              <a:gd name="connsiteY0" fmla="*/ 759853 h 1923440"/>
              <a:gd name="connsiteX1" fmla="*/ 764392 w 1462427"/>
              <a:gd name="connsiteY1" fmla="*/ 868036 h 1923440"/>
              <a:gd name="connsiteX2" fmla="*/ 684543 w 1462427"/>
              <a:gd name="connsiteY2" fmla="*/ 986521 h 1923440"/>
              <a:gd name="connsiteX3" fmla="*/ 645907 w 1462427"/>
              <a:gd name="connsiteY3" fmla="*/ 1050916 h 1923440"/>
              <a:gd name="connsiteX4" fmla="*/ 558330 w 1462427"/>
              <a:gd name="connsiteY4" fmla="*/ 1166825 h 1923440"/>
              <a:gd name="connsiteX5" fmla="*/ 452724 w 1462427"/>
              <a:gd name="connsiteY5" fmla="*/ 1321372 h 1923440"/>
              <a:gd name="connsiteX6" fmla="*/ 362571 w 1462427"/>
              <a:gd name="connsiteY6" fmla="*/ 1452736 h 1923440"/>
              <a:gd name="connsiteX7" fmla="*/ 293025 w 1462427"/>
              <a:gd name="connsiteY7" fmla="*/ 1555767 h 1923440"/>
              <a:gd name="connsiteX8" fmla="*/ 241510 w 1462427"/>
              <a:gd name="connsiteY8" fmla="*/ 1627889 h 1923440"/>
              <a:gd name="connsiteX9" fmla="*/ 187419 w 1462427"/>
              <a:gd name="connsiteY9" fmla="*/ 1705162 h 1923440"/>
              <a:gd name="connsiteX10" fmla="*/ 143631 w 1462427"/>
              <a:gd name="connsiteY10" fmla="*/ 1754102 h 1923440"/>
              <a:gd name="connsiteX11" fmla="*/ 110145 w 1462427"/>
              <a:gd name="connsiteY11" fmla="*/ 1785011 h 1923440"/>
              <a:gd name="connsiteX12" fmla="*/ 0 w 1462427"/>
              <a:gd name="connsiteY12" fmla="*/ 1923440 h 1923440"/>
              <a:gd name="connsiteX13" fmla="*/ 197722 w 1462427"/>
              <a:gd name="connsiteY13" fmla="*/ 1906073 h 1923440"/>
              <a:gd name="connsiteX14" fmla="*/ 293025 w 1462427"/>
              <a:gd name="connsiteY14" fmla="*/ 1774708 h 1923440"/>
              <a:gd name="connsiteX15" fmla="*/ 388329 w 1462427"/>
              <a:gd name="connsiteY15" fmla="*/ 1656223 h 1923440"/>
              <a:gd name="connsiteX16" fmla="*/ 460451 w 1462427"/>
              <a:gd name="connsiteY16" fmla="*/ 1560919 h 1923440"/>
              <a:gd name="connsiteX17" fmla="*/ 555754 w 1462427"/>
              <a:gd name="connsiteY17" fmla="*/ 1437282 h 1923440"/>
              <a:gd name="connsiteX18" fmla="*/ 638179 w 1462427"/>
              <a:gd name="connsiteY18" fmla="*/ 1329099 h 1923440"/>
              <a:gd name="connsiteX19" fmla="*/ 730907 w 1462427"/>
              <a:gd name="connsiteY19" fmla="*/ 1210614 h 1923440"/>
              <a:gd name="connsiteX20" fmla="*/ 808180 w 1462427"/>
              <a:gd name="connsiteY20" fmla="*/ 1112734 h 1923440"/>
              <a:gd name="connsiteX21" fmla="*/ 890605 w 1462427"/>
              <a:gd name="connsiteY21" fmla="*/ 1004552 h 1923440"/>
              <a:gd name="connsiteX22" fmla="*/ 965303 w 1462427"/>
              <a:gd name="connsiteY22" fmla="*/ 906672 h 1923440"/>
              <a:gd name="connsiteX23" fmla="*/ 1042576 w 1462427"/>
              <a:gd name="connsiteY23" fmla="*/ 806217 h 1923440"/>
              <a:gd name="connsiteX24" fmla="*/ 1112122 w 1462427"/>
              <a:gd name="connsiteY24" fmla="*/ 716065 h 1923440"/>
              <a:gd name="connsiteX25" fmla="*/ 1186819 w 1462427"/>
              <a:gd name="connsiteY25" fmla="*/ 623337 h 1923440"/>
              <a:gd name="connsiteX26" fmla="*/ 1240911 w 1462427"/>
              <a:gd name="connsiteY26" fmla="*/ 551215 h 1923440"/>
              <a:gd name="connsiteX27" fmla="*/ 1279547 w 1462427"/>
              <a:gd name="connsiteY27" fmla="*/ 499700 h 1923440"/>
              <a:gd name="connsiteX28" fmla="*/ 1310456 w 1462427"/>
              <a:gd name="connsiteY28" fmla="*/ 461063 h 1923440"/>
              <a:gd name="connsiteX29" fmla="*/ 1328487 w 1462427"/>
              <a:gd name="connsiteY29" fmla="*/ 445609 h 1923440"/>
              <a:gd name="connsiteX30" fmla="*/ 1356820 w 1462427"/>
              <a:gd name="connsiteY30" fmla="*/ 425002 h 1923440"/>
              <a:gd name="connsiteX31" fmla="*/ 1382578 w 1462427"/>
              <a:gd name="connsiteY31" fmla="*/ 412124 h 1923440"/>
              <a:gd name="connsiteX32" fmla="*/ 1405760 w 1462427"/>
              <a:gd name="connsiteY32" fmla="*/ 401820 h 1923440"/>
              <a:gd name="connsiteX33" fmla="*/ 1428942 w 1462427"/>
              <a:gd name="connsiteY33" fmla="*/ 391517 h 1923440"/>
              <a:gd name="connsiteX34" fmla="*/ 1449548 w 1462427"/>
              <a:gd name="connsiteY34" fmla="*/ 370911 h 1923440"/>
              <a:gd name="connsiteX35" fmla="*/ 1459851 w 1462427"/>
              <a:gd name="connsiteY35" fmla="*/ 345153 h 1923440"/>
              <a:gd name="connsiteX36" fmla="*/ 1462427 w 1462427"/>
              <a:gd name="connsiteY36" fmla="*/ 324547 h 1923440"/>
              <a:gd name="connsiteX37" fmla="*/ 1452124 w 1462427"/>
              <a:gd name="connsiteY37" fmla="*/ 291062 h 1923440"/>
              <a:gd name="connsiteX38" fmla="*/ 1426366 w 1462427"/>
              <a:gd name="connsiteY38" fmla="*/ 252425 h 1923440"/>
              <a:gd name="connsiteX39" fmla="*/ 1382578 w 1462427"/>
              <a:gd name="connsiteY39" fmla="*/ 193183 h 1923440"/>
              <a:gd name="connsiteX40" fmla="*/ 1338790 w 1462427"/>
              <a:gd name="connsiteY40" fmla="*/ 149394 h 1923440"/>
              <a:gd name="connsiteX41" fmla="*/ 1276971 w 1462427"/>
              <a:gd name="connsiteY41" fmla="*/ 100455 h 1923440"/>
              <a:gd name="connsiteX42" fmla="*/ 1215153 w 1462427"/>
              <a:gd name="connsiteY42" fmla="*/ 59242 h 1923440"/>
              <a:gd name="connsiteX43" fmla="*/ 1168789 w 1462427"/>
              <a:gd name="connsiteY43" fmla="*/ 33485 h 1923440"/>
              <a:gd name="connsiteX44" fmla="*/ 1127576 w 1462427"/>
              <a:gd name="connsiteY44" fmla="*/ 12878 h 1923440"/>
              <a:gd name="connsiteX45" fmla="*/ 1086364 w 1462427"/>
              <a:gd name="connsiteY45" fmla="*/ 0 h 1923440"/>
              <a:gd name="connsiteX46" fmla="*/ 1060606 w 1462427"/>
              <a:gd name="connsiteY46" fmla="*/ 2575 h 1923440"/>
              <a:gd name="connsiteX47" fmla="*/ 1052879 w 1462427"/>
              <a:gd name="connsiteY47" fmla="*/ 7727 h 1923440"/>
              <a:gd name="connsiteX48" fmla="*/ 1055455 w 1462427"/>
              <a:gd name="connsiteY48" fmla="*/ 25757 h 1923440"/>
              <a:gd name="connsiteX49" fmla="*/ 1063182 w 1462427"/>
              <a:gd name="connsiteY49" fmla="*/ 54091 h 1923440"/>
              <a:gd name="connsiteX50" fmla="*/ 1073485 w 1462427"/>
              <a:gd name="connsiteY50" fmla="*/ 69545 h 1923440"/>
              <a:gd name="connsiteX51" fmla="*/ 1091516 w 1462427"/>
              <a:gd name="connsiteY51" fmla="*/ 92727 h 1923440"/>
              <a:gd name="connsiteX52" fmla="*/ 1104394 w 1462427"/>
              <a:gd name="connsiteY52" fmla="*/ 110758 h 1923440"/>
              <a:gd name="connsiteX53" fmla="*/ 1114698 w 1462427"/>
              <a:gd name="connsiteY53" fmla="*/ 131364 h 1923440"/>
              <a:gd name="connsiteX54" fmla="*/ 1125001 w 1462427"/>
              <a:gd name="connsiteY54" fmla="*/ 162273 h 1923440"/>
              <a:gd name="connsiteX55" fmla="*/ 1130152 w 1462427"/>
              <a:gd name="connsiteY55" fmla="*/ 195758 h 1923440"/>
              <a:gd name="connsiteX56" fmla="*/ 1127576 w 1462427"/>
              <a:gd name="connsiteY56" fmla="*/ 231819 h 1923440"/>
              <a:gd name="connsiteX57" fmla="*/ 1112122 w 1462427"/>
              <a:gd name="connsiteY57" fmla="*/ 283335 h 1923440"/>
              <a:gd name="connsiteX58" fmla="*/ 1068334 w 1462427"/>
              <a:gd name="connsiteY58" fmla="*/ 376063 h 1923440"/>
              <a:gd name="connsiteX59" fmla="*/ 980757 w 1462427"/>
              <a:gd name="connsiteY59" fmla="*/ 535761 h 1923440"/>
              <a:gd name="connsiteX60" fmla="*/ 833938 w 1462427"/>
              <a:gd name="connsiteY60" fmla="*/ 759853 h 1923440"/>
              <a:gd name="connsiteX0" fmla="*/ 833938 w 1462427"/>
              <a:gd name="connsiteY0" fmla="*/ 759853 h 1923440"/>
              <a:gd name="connsiteX1" fmla="*/ 764392 w 1462427"/>
              <a:gd name="connsiteY1" fmla="*/ 868036 h 1923440"/>
              <a:gd name="connsiteX2" fmla="*/ 684543 w 1462427"/>
              <a:gd name="connsiteY2" fmla="*/ 986521 h 1923440"/>
              <a:gd name="connsiteX3" fmla="*/ 645907 w 1462427"/>
              <a:gd name="connsiteY3" fmla="*/ 1050916 h 1923440"/>
              <a:gd name="connsiteX4" fmla="*/ 558330 w 1462427"/>
              <a:gd name="connsiteY4" fmla="*/ 1166825 h 1923440"/>
              <a:gd name="connsiteX5" fmla="*/ 452724 w 1462427"/>
              <a:gd name="connsiteY5" fmla="*/ 1321372 h 1923440"/>
              <a:gd name="connsiteX6" fmla="*/ 362571 w 1462427"/>
              <a:gd name="connsiteY6" fmla="*/ 1452736 h 1923440"/>
              <a:gd name="connsiteX7" fmla="*/ 293025 w 1462427"/>
              <a:gd name="connsiteY7" fmla="*/ 1555767 h 1923440"/>
              <a:gd name="connsiteX8" fmla="*/ 241510 w 1462427"/>
              <a:gd name="connsiteY8" fmla="*/ 1627889 h 1923440"/>
              <a:gd name="connsiteX9" fmla="*/ 187419 w 1462427"/>
              <a:gd name="connsiteY9" fmla="*/ 1705162 h 1923440"/>
              <a:gd name="connsiteX10" fmla="*/ 143631 w 1462427"/>
              <a:gd name="connsiteY10" fmla="*/ 1754102 h 1923440"/>
              <a:gd name="connsiteX11" fmla="*/ 110145 w 1462427"/>
              <a:gd name="connsiteY11" fmla="*/ 1785011 h 1923440"/>
              <a:gd name="connsiteX12" fmla="*/ 28698 w 1462427"/>
              <a:gd name="connsiteY12" fmla="*/ 1887889 h 1923440"/>
              <a:gd name="connsiteX13" fmla="*/ 0 w 1462427"/>
              <a:gd name="connsiteY13" fmla="*/ 1923440 h 1923440"/>
              <a:gd name="connsiteX14" fmla="*/ 197722 w 1462427"/>
              <a:gd name="connsiteY14" fmla="*/ 1906073 h 1923440"/>
              <a:gd name="connsiteX15" fmla="*/ 293025 w 1462427"/>
              <a:gd name="connsiteY15" fmla="*/ 1774708 h 1923440"/>
              <a:gd name="connsiteX16" fmla="*/ 388329 w 1462427"/>
              <a:gd name="connsiteY16" fmla="*/ 1656223 h 1923440"/>
              <a:gd name="connsiteX17" fmla="*/ 460451 w 1462427"/>
              <a:gd name="connsiteY17" fmla="*/ 1560919 h 1923440"/>
              <a:gd name="connsiteX18" fmla="*/ 555754 w 1462427"/>
              <a:gd name="connsiteY18" fmla="*/ 1437282 h 1923440"/>
              <a:gd name="connsiteX19" fmla="*/ 638179 w 1462427"/>
              <a:gd name="connsiteY19" fmla="*/ 1329099 h 1923440"/>
              <a:gd name="connsiteX20" fmla="*/ 730907 w 1462427"/>
              <a:gd name="connsiteY20" fmla="*/ 1210614 h 1923440"/>
              <a:gd name="connsiteX21" fmla="*/ 808180 w 1462427"/>
              <a:gd name="connsiteY21" fmla="*/ 1112734 h 1923440"/>
              <a:gd name="connsiteX22" fmla="*/ 890605 w 1462427"/>
              <a:gd name="connsiteY22" fmla="*/ 1004552 h 1923440"/>
              <a:gd name="connsiteX23" fmla="*/ 965303 w 1462427"/>
              <a:gd name="connsiteY23" fmla="*/ 906672 h 1923440"/>
              <a:gd name="connsiteX24" fmla="*/ 1042576 w 1462427"/>
              <a:gd name="connsiteY24" fmla="*/ 806217 h 1923440"/>
              <a:gd name="connsiteX25" fmla="*/ 1112122 w 1462427"/>
              <a:gd name="connsiteY25" fmla="*/ 716065 h 1923440"/>
              <a:gd name="connsiteX26" fmla="*/ 1186819 w 1462427"/>
              <a:gd name="connsiteY26" fmla="*/ 623337 h 1923440"/>
              <a:gd name="connsiteX27" fmla="*/ 1240911 w 1462427"/>
              <a:gd name="connsiteY27" fmla="*/ 551215 h 1923440"/>
              <a:gd name="connsiteX28" fmla="*/ 1279547 w 1462427"/>
              <a:gd name="connsiteY28" fmla="*/ 499700 h 1923440"/>
              <a:gd name="connsiteX29" fmla="*/ 1310456 w 1462427"/>
              <a:gd name="connsiteY29" fmla="*/ 461063 h 1923440"/>
              <a:gd name="connsiteX30" fmla="*/ 1328487 w 1462427"/>
              <a:gd name="connsiteY30" fmla="*/ 445609 h 1923440"/>
              <a:gd name="connsiteX31" fmla="*/ 1356820 w 1462427"/>
              <a:gd name="connsiteY31" fmla="*/ 425002 h 1923440"/>
              <a:gd name="connsiteX32" fmla="*/ 1382578 w 1462427"/>
              <a:gd name="connsiteY32" fmla="*/ 412124 h 1923440"/>
              <a:gd name="connsiteX33" fmla="*/ 1405760 w 1462427"/>
              <a:gd name="connsiteY33" fmla="*/ 401820 h 1923440"/>
              <a:gd name="connsiteX34" fmla="*/ 1428942 w 1462427"/>
              <a:gd name="connsiteY34" fmla="*/ 391517 h 1923440"/>
              <a:gd name="connsiteX35" fmla="*/ 1449548 w 1462427"/>
              <a:gd name="connsiteY35" fmla="*/ 370911 h 1923440"/>
              <a:gd name="connsiteX36" fmla="*/ 1459851 w 1462427"/>
              <a:gd name="connsiteY36" fmla="*/ 345153 h 1923440"/>
              <a:gd name="connsiteX37" fmla="*/ 1462427 w 1462427"/>
              <a:gd name="connsiteY37" fmla="*/ 324547 h 1923440"/>
              <a:gd name="connsiteX38" fmla="*/ 1452124 w 1462427"/>
              <a:gd name="connsiteY38" fmla="*/ 291062 h 1923440"/>
              <a:gd name="connsiteX39" fmla="*/ 1426366 w 1462427"/>
              <a:gd name="connsiteY39" fmla="*/ 252425 h 1923440"/>
              <a:gd name="connsiteX40" fmla="*/ 1382578 w 1462427"/>
              <a:gd name="connsiteY40" fmla="*/ 193183 h 1923440"/>
              <a:gd name="connsiteX41" fmla="*/ 1338790 w 1462427"/>
              <a:gd name="connsiteY41" fmla="*/ 149394 h 1923440"/>
              <a:gd name="connsiteX42" fmla="*/ 1276971 w 1462427"/>
              <a:gd name="connsiteY42" fmla="*/ 100455 h 1923440"/>
              <a:gd name="connsiteX43" fmla="*/ 1215153 w 1462427"/>
              <a:gd name="connsiteY43" fmla="*/ 59242 h 1923440"/>
              <a:gd name="connsiteX44" fmla="*/ 1168789 w 1462427"/>
              <a:gd name="connsiteY44" fmla="*/ 33485 h 1923440"/>
              <a:gd name="connsiteX45" fmla="*/ 1127576 w 1462427"/>
              <a:gd name="connsiteY45" fmla="*/ 12878 h 1923440"/>
              <a:gd name="connsiteX46" fmla="*/ 1086364 w 1462427"/>
              <a:gd name="connsiteY46" fmla="*/ 0 h 1923440"/>
              <a:gd name="connsiteX47" fmla="*/ 1060606 w 1462427"/>
              <a:gd name="connsiteY47" fmla="*/ 2575 h 1923440"/>
              <a:gd name="connsiteX48" fmla="*/ 1052879 w 1462427"/>
              <a:gd name="connsiteY48" fmla="*/ 7727 h 1923440"/>
              <a:gd name="connsiteX49" fmla="*/ 1055455 w 1462427"/>
              <a:gd name="connsiteY49" fmla="*/ 25757 h 1923440"/>
              <a:gd name="connsiteX50" fmla="*/ 1063182 w 1462427"/>
              <a:gd name="connsiteY50" fmla="*/ 54091 h 1923440"/>
              <a:gd name="connsiteX51" fmla="*/ 1073485 w 1462427"/>
              <a:gd name="connsiteY51" fmla="*/ 69545 h 1923440"/>
              <a:gd name="connsiteX52" fmla="*/ 1091516 w 1462427"/>
              <a:gd name="connsiteY52" fmla="*/ 92727 h 1923440"/>
              <a:gd name="connsiteX53" fmla="*/ 1104394 w 1462427"/>
              <a:gd name="connsiteY53" fmla="*/ 110758 h 1923440"/>
              <a:gd name="connsiteX54" fmla="*/ 1114698 w 1462427"/>
              <a:gd name="connsiteY54" fmla="*/ 131364 h 1923440"/>
              <a:gd name="connsiteX55" fmla="*/ 1125001 w 1462427"/>
              <a:gd name="connsiteY55" fmla="*/ 162273 h 1923440"/>
              <a:gd name="connsiteX56" fmla="*/ 1130152 w 1462427"/>
              <a:gd name="connsiteY56" fmla="*/ 195758 h 1923440"/>
              <a:gd name="connsiteX57" fmla="*/ 1127576 w 1462427"/>
              <a:gd name="connsiteY57" fmla="*/ 231819 h 1923440"/>
              <a:gd name="connsiteX58" fmla="*/ 1112122 w 1462427"/>
              <a:gd name="connsiteY58" fmla="*/ 283335 h 1923440"/>
              <a:gd name="connsiteX59" fmla="*/ 1068334 w 1462427"/>
              <a:gd name="connsiteY59" fmla="*/ 376063 h 1923440"/>
              <a:gd name="connsiteX60" fmla="*/ 980757 w 1462427"/>
              <a:gd name="connsiteY60" fmla="*/ 535761 h 1923440"/>
              <a:gd name="connsiteX61" fmla="*/ 833938 w 1462427"/>
              <a:gd name="connsiteY61" fmla="*/ 759853 h 1923440"/>
              <a:gd name="connsiteX0" fmla="*/ 805240 w 1433729"/>
              <a:gd name="connsiteY0" fmla="*/ 759853 h 1906073"/>
              <a:gd name="connsiteX1" fmla="*/ 735694 w 1433729"/>
              <a:gd name="connsiteY1" fmla="*/ 868036 h 1906073"/>
              <a:gd name="connsiteX2" fmla="*/ 655845 w 1433729"/>
              <a:gd name="connsiteY2" fmla="*/ 986521 h 1906073"/>
              <a:gd name="connsiteX3" fmla="*/ 617209 w 1433729"/>
              <a:gd name="connsiteY3" fmla="*/ 1050916 h 1906073"/>
              <a:gd name="connsiteX4" fmla="*/ 529632 w 1433729"/>
              <a:gd name="connsiteY4" fmla="*/ 1166825 h 1906073"/>
              <a:gd name="connsiteX5" fmla="*/ 424026 w 1433729"/>
              <a:gd name="connsiteY5" fmla="*/ 1321372 h 1906073"/>
              <a:gd name="connsiteX6" fmla="*/ 333873 w 1433729"/>
              <a:gd name="connsiteY6" fmla="*/ 1452736 h 1906073"/>
              <a:gd name="connsiteX7" fmla="*/ 264327 w 1433729"/>
              <a:gd name="connsiteY7" fmla="*/ 1555767 h 1906073"/>
              <a:gd name="connsiteX8" fmla="*/ 212812 w 1433729"/>
              <a:gd name="connsiteY8" fmla="*/ 1627889 h 1906073"/>
              <a:gd name="connsiteX9" fmla="*/ 158721 w 1433729"/>
              <a:gd name="connsiteY9" fmla="*/ 1705162 h 1906073"/>
              <a:gd name="connsiteX10" fmla="*/ 114933 w 1433729"/>
              <a:gd name="connsiteY10" fmla="*/ 1754102 h 1906073"/>
              <a:gd name="connsiteX11" fmla="*/ 81447 w 1433729"/>
              <a:gd name="connsiteY11" fmla="*/ 1785011 h 1906073"/>
              <a:gd name="connsiteX12" fmla="*/ 0 w 1433729"/>
              <a:gd name="connsiteY12" fmla="*/ 1887889 h 1906073"/>
              <a:gd name="connsiteX13" fmla="*/ 169024 w 1433729"/>
              <a:gd name="connsiteY13" fmla="*/ 1906073 h 1906073"/>
              <a:gd name="connsiteX14" fmla="*/ 264327 w 1433729"/>
              <a:gd name="connsiteY14" fmla="*/ 1774708 h 1906073"/>
              <a:gd name="connsiteX15" fmla="*/ 359631 w 1433729"/>
              <a:gd name="connsiteY15" fmla="*/ 1656223 h 1906073"/>
              <a:gd name="connsiteX16" fmla="*/ 431753 w 1433729"/>
              <a:gd name="connsiteY16" fmla="*/ 1560919 h 1906073"/>
              <a:gd name="connsiteX17" fmla="*/ 527056 w 1433729"/>
              <a:gd name="connsiteY17" fmla="*/ 1437282 h 1906073"/>
              <a:gd name="connsiteX18" fmla="*/ 609481 w 1433729"/>
              <a:gd name="connsiteY18" fmla="*/ 1329099 h 1906073"/>
              <a:gd name="connsiteX19" fmla="*/ 702209 w 1433729"/>
              <a:gd name="connsiteY19" fmla="*/ 1210614 h 1906073"/>
              <a:gd name="connsiteX20" fmla="*/ 779482 w 1433729"/>
              <a:gd name="connsiteY20" fmla="*/ 1112734 h 1906073"/>
              <a:gd name="connsiteX21" fmla="*/ 861907 w 1433729"/>
              <a:gd name="connsiteY21" fmla="*/ 1004552 h 1906073"/>
              <a:gd name="connsiteX22" fmla="*/ 936605 w 1433729"/>
              <a:gd name="connsiteY22" fmla="*/ 906672 h 1906073"/>
              <a:gd name="connsiteX23" fmla="*/ 1013878 w 1433729"/>
              <a:gd name="connsiteY23" fmla="*/ 806217 h 1906073"/>
              <a:gd name="connsiteX24" fmla="*/ 1083424 w 1433729"/>
              <a:gd name="connsiteY24" fmla="*/ 716065 h 1906073"/>
              <a:gd name="connsiteX25" fmla="*/ 1158121 w 1433729"/>
              <a:gd name="connsiteY25" fmla="*/ 623337 h 1906073"/>
              <a:gd name="connsiteX26" fmla="*/ 1212213 w 1433729"/>
              <a:gd name="connsiteY26" fmla="*/ 551215 h 1906073"/>
              <a:gd name="connsiteX27" fmla="*/ 1250849 w 1433729"/>
              <a:gd name="connsiteY27" fmla="*/ 499700 h 1906073"/>
              <a:gd name="connsiteX28" fmla="*/ 1281758 w 1433729"/>
              <a:gd name="connsiteY28" fmla="*/ 461063 h 1906073"/>
              <a:gd name="connsiteX29" fmla="*/ 1299789 w 1433729"/>
              <a:gd name="connsiteY29" fmla="*/ 445609 h 1906073"/>
              <a:gd name="connsiteX30" fmla="*/ 1328122 w 1433729"/>
              <a:gd name="connsiteY30" fmla="*/ 425002 h 1906073"/>
              <a:gd name="connsiteX31" fmla="*/ 1353880 w 1433729"/>
              <a:gd name="connsiteY31" fmla="*/ 412124 h 1906073"/>
              <a:gd name="connsiteX32" fmla="*/ 1377062 w 1433729"/>
              <a:gd name="connsiteY32" fmla="*/ 401820 h 1906073"/>
              <a:gd name="connsiteX33" fmla="*/ 1400244 w 1433729"/>
              <a:gd name="connsiteY33" fmla="*/ 391517 h 1906073"/>
              <a:gd name="connsiteX34" fmla="*/ 1420850 w 1433729"/>
              <a:gd name="connsiteY34" fmla="*/ 370911 h 1906073"/>
              <a:gd name="connsiteX35" fmla="*/ 1431153 w 1433729"/>
              <a:gd name="connsiteY35" fmla="*/ 345153 h 1906073"/>
              <a:gd name="connsiteX36" fmla="*/ 1433729 w 1433729"/>
              <a:gd name="connsiteY36" fmla="*/ 324547 h 1906073"/>
              <a:gd name="connsiteX37" fmla="*/ 1423426 w 1433729"/>
              <a:gd name="connsiteY37" fmla="*/ 291062 h 1906073"/>
              <a:gd name="connsiteX38" fmla="*/ 1397668 w 1433729"/>
              <a:gd name="connsiteY38" fmla="*/ 252425 h 1906073"/>
              <a:gd name="connsiteX39" fmla="*/ 1353880 w 1433729"/>
              <a:gd name="connsiteY39" fmla="*/ 193183 h 1906073"/>
              <a:gd name="connsiteX40" fmla="*/ 1310092 w 1433729"/>
              <a:gd name="connsiteY40" fmla="*/ 149394 h 1906073"/>
              <a:gd name="connsiteX41" fmla="*/ 1248273 w 1433729"/>
              <a:gd name="connsiteY41" fmla="*/ 100455 h 1906073"/>
              <a:gd name="connsiteX42" fmla="*/ 1186455 w 1433729"/>
              <a:gd name="connsiteY42" fmla="*/ 59242 h 1906073"/>
              <a:gd name="connsiteX43" fmla="*/ 1140091 w 1433729"/>
              <a:gd name="connsiteY43" fmla="*/ 33485 h 1906073"/>
              <a:gd name="connsiteX44" fmla="*/ 1098878 w 1433729"/>
              <a:gd name="connsiteY44" fmla="*/ 12878 h 1906073"/>
              <a:gd name="connsiteX45" fmla="*/ 1057666 w 1433729"/>
              <a:gd name="connsiteY45" fmla="*/ 0 h 1906073"/>
              <a:gd name="connsiteX46" fmla="*/ 1031908 w 1433729"/>
              <a:gd name="connsiteY46" fmla="*/ 2575 h 1906073"/>
              <a:gd name="connsiteX47" fmla="*/ 1024181 w 1433729"/>
              <a:gd name="connsiteY47" fmla="*/ 7727 h 1906073"/>
              <a:gd name="connsiteX48" fmla="*/ 1026757 w 1433729"/>
              <a:gd name="connsiteY48" fmla="*/ 25757 h 1906073"/>
              <a:gd name="connsiteX49" fmla="*/ 1034484 w 1433729"/>
              <a:gd name="connsiteY49" fmla="*/ 54091 h 1906073"/>
              <a:gd name="connsiteX50" fmla="*/ 1044787 w 1433729"/>
              <a:gd name="connsiteY50" fmla="*/ 69545 h 1906073"/>
              <a:gd name="connsiteX51" fmla="*/ 1062818 w 1433729"/>
              <a:gd name="connsiteY51" fmla="*/ 92727 h 1906073"/>
              <a:gd name="connsiteX52" fmla="*/ 1075696 w 1433729"/>
              <a:gd name="connsiteY52" fmla="*/ 110758 h 1906073"/>
              <a:gd name="connsiteX53" fmla="*/ 1086000 w 1433729"/>
              <a:gd name="connsiteY53" fmla="*/ 131364 h 1906073"/>
              <a:gd name="connsiteX54" fmla="*/ 1096303 w 1433729"/>
              <a:gd name="connsiteY54" fmla="*/ 162273 h 1906073"/>
              <a:gd name="connsiteX55" fmla="*/ 1101454 w 1433729"/>
              <a:gd name="connsiteY55" fmla="*/ 195758 h 1906073"/>
              <a:gd name="connsiteX56" fmla="*/ 1098878 w 1433729"/>
              <a:gd name="connsiteY56" fmla="*/ 231819 h 1906073"/>
              <a:gd name="connsiteX57" fmla="*/ 1083424 w 1433729"/>
              <a:gd name="connsiteY57" fmla="*/ 283335 h 1906073"/>
              <a:gd name="connsiteX58" fmla="*/ 1039636 w 1433729"/>
              <a:gd name="connsiteY58" fmla="*/ 376063 h 1906073"/>
              <a:gd name="connsiteX59" fmla="*/ 952059 w 1433729"/>
              <a:gd name="connsiteY59" fmla="*/ 535761 h 1906073"/>
              <a:gd name="connsiteX60" fmla="*/ 805240 w 1433729"/>
              <a:gd name="connsiteY60" fmla="*/ 759853 h 1906073"/>
              <a:gd name="connsiteX0" fmla="*/ 839096 w 1467585"/>
              <a:gd name="connsiteY0" fmla="*/ 759853 h 1906073"/>
              <a:gd name="connsiteX1" fmla="*/ 769550 w 1467585"/>
              <a:gd name="connsiteY1" fmla="*/ 868036 h 1906073"/>
              <a:gd name="connsiteX2" fmla="*/ 689701 w 1467585"/>
              <a:gd name="connsiteY2" fmla="*/ 986521 h 1906073"/>
              <a:gd name="connsiteX3" fmla="*/ 651065 w 1467585"/>
              <a:gd name="connsiteY3" fmla="*/ 1050916 h 1906073"/>
              <a:gd name="connsiteX4" fmla="*/ 563488 w 1467585"/>
              <a:gd name="connsiteY4" fmla="*/ 1166825 h 1906073"/>
              <a:gd name="connsiteX5" fmla="*/ 457882 w 1467585"/>
              <a:gd name="connsiteY5" fmla="*/ 1321372 h 1906073"/>
              <a:gd name="connsiteX6" fmla="*/ 367729 w 1467585"/>
              <a:gd name="connsiteY6" fmla="*/ 1452736 h 1906073"/>
              <a:gd name="connsiteX7" fmla="*/ 298183 w 1467585"/>
              <a:gd name="connsiteY7" fmla="*/ 1555767 h 1906073"/>
              <a:gd name="connsiteX8" fmla="*/ 246668 w 1467585"/>
              <a:gd name="connsiteY8" fmla="*/ 1627889 h 1906073"/>
              <a:gd name="connsiteX9" fmla="*/ 192577 w 1467585"/>
              <a:gd name="connsiteY9" fmla="*/ 1705162 h 1906073"/>
              <a:gd name="connsiteX10" fmla="*/ 148789 w 1467585"/>
              <a:gd name="connsiteY10" fmla="*/ 1754102 h 1906073"/>
              <a:gd name="connsiteX11" fmla="*/ 115303 w 1467585"/>
              <a:gd name="connsiteY11" fmla="*/ 1785011 h 1906073"/>
              <a:gd name="connsiteX12" fmla="*/ 33856 w 1467585"/>
              <a:gd name="connsiteY12" fmla="*/ 1887889 h 1906073"/>
              <a:gd name="connsiteX13" fmla="*/ 202880 w 1467585"/>
              <a:gd name="connsiteY13" fmla="*/ 1906073 h 1906073"/>
              <a:gd name="connsiteX14" fmla="*/ 298183 w 1467585"/>
              <a:gd name="connsiteY14" fmla="*/ 1774708 h 1906073"/>
              <a:gd name="connsiteX15" fmla="*/ 393487 w 1467585"/>
              <a:gd name="connsiteY15" fmla="*/ 1656223 h 1906073"/>
              <a:gd name="connsiteX16" fmla="*/ 465609 w 1467585"/>
              <a:gd name="connsiteY16" fmla="*/ 1560919 h 1906073"/>
              <a:gd name="connsiteX17" fmla="*/ 560912 w 1467585"/>
              <a:gd name="connsiteY17" fmla="*/ 1437282 h 1906073"/>
              <a:gd name="connsiteX18" fmla="*/ 643337 w 1467585"/>
              <a:gd name="connsiteY18" fmla="*/ 1329099 h 1906073"/>
              <a:gd name="connsiteX19" fmla="*/ 736065 w 1467585"/>
              <a:gd name="connsiteY19" fmla="*/ 1210614 h 1906073"/>
              <a:gd name="connsiteX20" fmla="*/ 813338 w 1467585"/>
              <a:gd name="connsiteY20" fmla="*/ 1112734 h 1906073"/>
              <a:gd name="connsiteX21" fmla="*/ 895763 w 1467585"/>
              <a:gd name="connsiteY21" fmla="*/ 1004552 h 1906073"/>
              <a:gd name="connsiteX22" fmla="*/ 970461 w 1467585"/>
              <a:gd name="connsiteY22" fmla="*/ 906672 h 1906073"/>
              <a:gd name="connsiteX23" fmla="*/ 1047734 w 1467585"/>
              <a:gd name="connsiteY23" fmla="*/ 806217 h 1906073"/>
              <a:gd name="connsiteX24" fmla="*/ 1117280 w 1467585"/>
              <a:gd name="connsiteY24" fmla="*/ 716065 h 1906073"/>
              <a:gd name="connsiteX25" fmla="*/ 1191977 w 1467585"/>
              <a:gd name="connsiteY25" fmla="*/ 623337 h 1906073"/>
              <a:gd name="connsiteX26" fmla="*/ 1246069 w 1467585"/>
              <a:gd name="connsiteY26" fmla="*/ 551215 h 1906073"/>
              <a:gd name="connsiteX27" fmla="*/ 1284705 w 1467585"/>
              <a:gd name="connsiteY27" fmla="*/ 499700 h 1906073"/>
              <a:gd name="connsiteX28" fmla="*/ 1315614 w 1467585"/>
              <a:gd name="connsiteY28" fmla="*/ 461063 h 1906073"/>
              <a:gd name="connsiteX29" fmla="*/ 1333645 w 1467585"/>
              <a:gd name="connsiteY29" fmla="*/ 445609 h 1906073"/>
              <a:gd name="connsiteX30" fmla="*/ 1361978 w 1467585"/>
              <a:gd name="connsiteY30" fmla="*/ 425002 h 1906073"/>
              <a:gd name="connsiteX31" fmla="*/ 1387736 w 1467585"/>
              <a:gd name="connsiteY31" fmla="*/ 412124 h 1906073"/>
              <a:gd name="connsiteX32" fmla="*/ 1410918 w 1467585"/>
              <a:gd name="connsiteY32" fmla="*/ 401820 h 1906073"/>
              <a:gd name="connsiteX33" fmla="*/ 1434100 w 1467585"/>
              <a:gd name="connsiteY33" fmla="*/ 391517 h 1906073"/>
              <a:gd name="connsiteX34" fmla="*/ 1454706 w 1467585"/>
              <a:gd name="connsiteY34" fmla="*/ 370911 h 1906073"/>
              <a:gd name="connsiteX35" fmla="*/ 1465009 w 1467585"/>
              <a:gd name="connsiteY35" fmla="*/ 345153 h 1906073"/>
              <a:gd name="connsiteX36" fmla="*/ 1467585 w 1467585"/>
              <a:gd name="connsiteY36" fmla="*/ 324547 h 1906073"/>
              <a:gd name="connsiteX37" fmla="*/ 1457282 w 1467585"/>
              <a:gd name="connsiteY37" fmla="*/ 291062 h 1906073"/>
              <a:gd name="connsiteX38" fmla="*/ 1431524 w 1467585"/>
              <a:gd name="connsiteY38" fmla="*/ 252425 h 1906073"/>
              <a:gd name="connsiteX39" fmla="*/ 1387736 w 1467585"/>
              <a:gd name="connsiteY39" fmla="*/ 193183 h 1906073"/>
              <a:gd name="connsiteX40" fmla="*/ 1343948 w 1467585"/>
              <a:gd name="connsiteY40" fmla="*/ 149394 h 1906073"/>
              <a:gd name="connsiteX41" fmla="*/ 1282129 w 1467585"/>
              <a:gd name="connsiteY41" fmla="*/ 100455 h 1906073"/>
              <a:gd name="connsiteX42" fmla="*/ 1220311 w 1467585"/>
              <a:gd name="connsiteY42" fmla="*/ 59242 h 1906073"/>
              <a:gd name="connsiteX43" fmla="*/ 1173947 w 1467585"/>
              <a:gd name="connsiteY43" fmla="*/ 33485 h 1906073"/>
              <a:gd name="connsiteX44" fmla="*/ 1132734 w 1467585"/>
              <a:gd name="connsiteY44" fmla="*/ 12878 h 1906073"/>
              <a:gd name="connsiteX45" fmla="*/ 1091522 w 1467585"/>
              <a:gd name="connsiteY45" fmla="*/ 0 h 1906073"/>
              <a:gd name="connsiteX46" fmla="*/ 1065764 w 1467585"/>
              <a:gd name="connsiteY46" fmla="*/ 2575 h 1906073"/>
              <a:gd name="connsiteX47" fmla="*/ 1058037 w 1467585"/>
              <a:gd name="connsiteY47" fmla="*/ 7727 h 1906073"/>
              <a:gd name="connsiteX48" fmla="*/ 1060613 w 1467585"/>
              <a:gd name="connsiteY48" fmla="*/ 25757 h 1906073"/>
              <a:gd name="connsiteX49" fmla="*/ 1068340 w 1467585"/>
              <a:gd name="connsiteY49" fmla="*/ 54091 h 1906073"/>
              <a:gd name="connsiteX50" fmla="*/ 1078643 w 1467585"/>
              <a:gd name="connsiteY50" fmla="*/ 69545 h 1906073"/>
              <a:gd name="connsiteX51" fmla="*/ 1096674 w 1467585"/>
              <a:gd name="connsiteY51" fmla="*/ 92727 h 1906073"/>
              <a:gd name="connsiteX52" fmla="*/ 1109552 w 1467585"/>
              <a:gd name="connsiteY52" fmla="*/ 110758 h 1906073"/>
              <a:gd name="connsiteX53" fmla="*/ 1119856 w 1467585"/>
              <a:gd name="connsiteY53" fmla="*/ 131364 h 1906073"/>
              <a:gd name="connsiteX54" fmla="*/ 1130159 w 1467585"/>
              <a:gd name="connsiteY54" fmla="*/ 162273 h 1906073"/>
              <a:gd name="connsiteX55" fmla="*/ 1135310 w 1467585"/>
              <a:gd name="connsiteY55" fmla="*/ 195758 h 1906073"/>
              <a:gd name="connsiteX56" fmla="*/ 1132734 w 1467585"/>
              <a:gd name="connsiteY56" fmla="*/ 231819 h 1906073"/>
              <a:gd name="connsiteX57" fmla="*/ 1117280 w 1467585"/>
              <a:gd name="connsiteY57" fmla="*/ 283335 h 1906073"/>
              <a:gd name="connsiteX58" fmla="*/ 1073492 w 1467585"/>
              <a:gd name="connsiteY58" fmla="*/ 376063 h 1906073"/>
              <a:gd name="connsiteX59" fmla="*/ 985915 w 1467585"/>
              <a:gd name="connsiteY59" fmla="*/ 535761 h 1906073"/>
              <a:gd name="connsiteX60" fmla="*/ 839096 w 1467585"/>
              <a:gd name="connsiteY60" fmla="*/ 759853 h 1906073"/>
              <a:gd name="connsiteX0" fmla="*/ 852934 w 1481423"/>
              <a:gd name="connsiteY0" fmla="*/ 759853 h 1906073"/>
              <a:gd name="connsiteX1" fmla="*/ 783388 w 1481423"/>
              <a:gd name="connsiteY1" fmla="*/ 868036 h 1906073"/>
              <a:gd name="connsiteX2" fmla="*/ 703539 w 1481423"/>
              <a:gd name="connsiteY2" fmla="*/ 986521 h 1906073"/>
              <a:gd name="connsiteX3" fmla="*/ 664903 w 1481423"/>
              <a:gd name="connsiteY3" fmla="*/ 1050916 h 1906073"/>
              <a:gd name="connsiteX4" fmla="*/ 577326 w 1481423"/>
              <a:gd name="connsiteY4" fmla="*/ 1166825 h 1906073"/>
              <a:gd name="connsiteX5" fmla="*/ 471720 w 1481423"/>
              <a:gd name="connsiteY5" fmla="*/ 1321372 h 1906073"/>
              <a:gd name="connsiteX6" fmla="*/ 381567 w 1481423"/>
              <a:gd name="connsiteY6" fmla="*/ 1452736 h 1906073"/>
              <a:gd name="connsiteX7" fmla="*/ 312021 w 1481423"/>
              <a:gd name="connsiteY7" fmla="*/ 1555767 h 1906073"/>
              <a:gd name="connsiteX8" fmla="*/ 260506 w 1481423"/>
              <a:gd name="connsiteY8" fmla="*/ 1627889 h 1906073"/>
              <a:gd name="connsiteX9" fmla="*/ 206415 w 1481423"/>
              <a:gd name="connsiteY9" fmla="*/ 1705162 h 1906073"/>
              <a:gd name="connsiteX10" fmla="*/ 162627 w 1481423"/>
              <a:gd name="connsiteY10" fmla="*/ 1754102 h 1906073"/>
              <a:gd name="connsiteX11" fmla="*/ 129141 w 1481423"/>
              <a:gd name="connsiteY11" fmla="*/ 1785011 h 1906073"/>
              <a:gd name="connsiteX12" fmla="*/ 0 w 1481423"/>
              <a:gd name="connsiteY12" fmla="*/ 1887889 h 1906073"/>
              <a:gd name="connsiteX13" fmla="*/ 216718 w 1481423"/>
              <a:gd name="connsiteY13" fmla="*/ 1906073 h 1906073"/>
              <a:gd name="connsiteX14" fmla="*/ 312021 w 1481423"/>
              <a:gd name="connsiteY14" fmla="*/ 1774708 h 1906073"/>
              <a:gd name="connsiteX15" fmla="*/ 407325 w 1481423"/>
              <a:gd name="connsiteY15" fmla="*/ 1656223 h 1906073"/>
              <a:gd name="connsiteX16" fmla="*/ 479447 w 1481423"/>
              <a:gd name="connsiteY16" fmla="*/ 1560919 h 1906073"/>
              <a:gd name="connsiteX17" fmla="*/ 574750 w 1481423"/>
              <a:gd name="connsiteY17" fmla="*/ 1437282 h 1906073"/>
              <a:gd name="connsiteX18" fmla="*/ 657175 w 1481423"/>
              <a:gd name="connsiteY18" fmla="*/ 1329099 h 1906073"/>
              <a:gd name="connsiteX19" fmla="*/ 749903 w 1481423"/>
              <a:gd name="connsiteY19" fmla="*/ 1210614 h 1906073"/>
              <a:gd name="connsiteX20" fmla="*/ 827176 w 1481423"/>
              <a:gd name="connsiteY20" fmla="*/ 1112734 h 1906073"/>
              <a:gd name="connsiteX21" fmla="*/ 909601 w 1481423"/>
              <a:gd name="connsiteY21" fmla="*/ 1004552 h 1906073"/>
              <a:gd name="connsiteX22" fmla="*/ 984299 w 1481423"/>
              <a:gd name="connsiteY22" fmla="*/ 906672 h 1906073"/>
              <a:gd name="connsiteX23" fmla="*/ 1061572 w 1481423"/>
              <a:gd name="connsiteY23" fmla="*/ 806217 h 1906073"/>
              <a:gd name="connsiteX24" fmla="*/ 1131118 w 1481423"/>
              <a:gd name="connsiteY24" fmla="*/ 716065 h 1906073"/>
              <a:gd name="connsiteX25" fmla="*/ 1205815 w 1481423"/>
              <a:gd name="connsiteY25" fmla="*/ 623337 h 1906073"/>
              <a:gd name="connsiteX26" fmla="*/ 1259907 w 1481423"/>
              <a:gd name="connsiteY26" fmla="*/ 551215 h 1906073"/>
              <a:gd name="connsiteX27" fmla="*/ 1298543 w 1481423"/>
              <a:gd name="connsiteY27" fmla="*/ 499700 h 1906073"/>
              <a:gd name="connsiteX28" fmla="*/ 1329452 w 1481423"/>
              <a:gd name="connsiteY28" fmla="*/ 461063 h 1906073"/>
              <a:gd name="connsiteX29" fmla="*/ 1347483 w 1481423"/>
              <a:gd name="connsiteY29" fmla="*/ 445609 h 1906073"/>
              <a:gd name="connsiteX30" fmla="*/ 1375816 w 1481423"/>
              <a:gd name="connsiteY30" fmla="*/ 425002 h 1906073"/>
              <a:gd name="connsiteX31" fmla="*/ 1401574 w 1481423"/>
              <a:gd name="connsiteY31" fmla="*/ 412124 h 1906073"/>
              <a:gd name="connsiteX32" fmla="*/ 1424756 w 1481423"/>
              <a:gd name="connsiteY32" fmla="*/ 401820 h 1906073"/>
              <a:gd name="connsiteX33" fmla="*/ 1447938 w 1481423"/>
              <a:gd name="connsiteY33" fmla="*/ 391517 h 1906073"/>
              <a:gd name="connsiteX34" fmla="*/ 1468544 w 1481423"/>
              <a:gd name="connsiteY34" fmla="*/ 370911 h 1906073"/>
              <a:gd name="connsiteX35" fmla="*/ 1478847 w 1481423"/>
              <a:gd name="connsiteY35" fmla="*/ 345153 h 1906073"/>
              <a:gd name="connsiteX36" fmla="*/ 1481423 w 1481423"/>
              <a:gd name="connsiteY36" fmla="*/ 324547 h 1906073"/>
              <a:gd name="connsiteX37" fmla="*/ 1471120 w 1481423"/>
              <a:gd name="connsiteY37" fmla="*/ 291062 h 1906073"/>
              <a:gd name="connsiteX38" fmla="*/ 1445362 w 1481423"/>
              <a:gd name="connsiteY38" fmla="*/ 252425 h 1906073"/>
              <a:gd name="connsiteX39" fmla="*/ 1401574 w 1481423"/>
              <a:gd name="connsiteY39" fmla="*/ 193183 h 1906073"/>
              <a:gd name="connsiteX40" fmla="*/ 1357786 w 1481423"/>
              <a:gd name="connsiteY40" fmla="*/ 149394 h 1906073"/>
              <a:gd name="connsiteX41" fmla="*/ 1295967 w 1481423"/>
              <a:gd name="connsiteY41" fmla="*/ 100455 h 1906073"/>
              <a:gd name="connsiteX42" fmla="*/ 1234149 w 1481423"/>
              <a:gd name="connsiteY42" fmla="*/ 59242 h 1906073"/>
              <a:gd name="connsiteX43" fmla="*/ 1187785 w 1481423"/>
              <a:gd name="connsiteY43" fmla="*/ 33485 h 1906073"/>
              <a:gd name="connsiteX44" fmla="*/ 1146572 w 1481423"/>
              <a:gd name="connsiteY44" fmla="*/ 12878 h 1906073"/>
              <a:gd name="connsiteX45" fmla="*/ 1105360 w 1481423"/>
              <a:gd name="connsiteY45" fmla="*/ 0 h 1906073"/>
              <a:gd name="connsiteX46" fmla="*/ 1079602 w 1481423"/>
              <a:gd name="connsiteY46" fmla="*/ 2575 h 1906073"/>
              <a:gd name="connsiteX47" fmla="*/ 1071875 w 1481423"/>
              <a:gd name="connsiteY47" fmla="*/ 7727 h 1906073"/>
              <a:gd name="connsiteX48" fmla="*/ 1074451 w 1481423"/>
              <a:gd name="connsiteY48" fmla="*/ 25757 h 1906073"/>
              <a:gd name="connsiteX49" fmla="*/ 1082178 w 1481423"/>
              <a:gd name="connsiteY49" fmla="*/ 54091 h 1906073"/>
              <a:gd name="connsiteX50" fmla="*/ 1092481 w 1481423"/>
              <a:gd name="connsiteY50" fmla="*/ 69545 h 1906073"/>
              <a:gd name="connsiteX51" fmla="*/ 1110512 w 1481423"/>
              <a:gd name="connsiteY51" fmla="*/ 92727 h 1906073"/>
              <a:gd name="connsiteX52" fmla="*/ 1123390 w 1481423"/>
              <a:gd name="connsiteY52" fmla="*/ 110758 h 1906073"/>
              <a:gd name="connsiteX53" fmla="*/ 1133694 w 1481423"/>
              <a:gd name="connsiteY53" fmla="*/ 131364 h 1906073"/>
              <a:gd name="connsiteX54" fmla="*/ 1143997 w 1481423"/>
              <a:gd name="connsiteY54" fmla="*/ 162273 h 1906073"/>
              <a:gd name="connsiteX55" fmla="*/ 1149148 w 1481423"/>
              <a:gd name="connsiteY55" fmla="*/ 195758 h 1906073"/>
              <a:gd name="connsiteX56" fmla="*/ 1146572 w 1481423"/>
              <a:gd name="connsiteY56" fmla="*/ 231819 h 1906073"/>
              <a:gd name="connsiteX57" fmla="*/ 1131118 w 1481423"/>
              <a:gd name="connsiteY57" fmla="*/ 283335 h 1906073"/>
              <a:gd name="connsiteX58" fmla="*/ 1087330 w 1481423"/>
              <a:gd name="connsiteY58" fmla="*/ 376063 h 1906073"/>
              <a:gd name="connsiteX59" fmla="*/ 999753 w 1481423"/>
              <a:gd name="connsiteY59" fmla="*/ 535761 h 1906073"/>
              <a:gd name="connsiteX60" fmla="*/ 852934 w 1481423"/>
              <a:gd name="connsiteY60" fmla="*/ 759853 h 1906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481423" h="1906073">
                <a:moveTo>
                  <a:pt x="852934" y="759853"/>
                </a:moveTo>
                <a:lnTo>
                  <a:pt x="783388" y="868036"/>
                </a:lnTo>
                <a:lnTo>
                  <a:pt x="703539" y="986521"/>
                </a:lnTo>
                <a:lnTo>
                  <a:pt x="664903" y="1050916"/>
                </a:lnTo>
                <a:lnTo>
                  <a:pt x="577326" y="1166825"/>
                </a:lnTo>
                <a:lnTo>
                  <a:pt x="471720" y="1321372"/>
                </a:lnTo>
                <a:lnTo>
                  <a:pt x="381567" y="1452736"/>
                </a:lnTo>
                <a:lnTo>
                  <a:pt x="312021" y="1555767"/>
                </a:lnTo>
                <a:lnTo>
                  <a:pt x="260506" y="1627889"/>
                </a:lnTo>
                <a:lnTo>
                  <a:pt x="206415" y="1705162"/>
                </a:lnTo>
                <a:lnTo>
                  <a:pt x="162627" y="1754102"/>
                </a:lnTo>
                <a:lnTo>
                  <a:pt x="129141" y="1785011"/>
                </a:lnTo>
                <a:cubicBezTo>
                  <a:pt x="13838" y="1859807"/>
                  <a:pt x="27149" y="1853596"/>
                  <a:pt x="0" y="1887889"/>
                </a:cubicBezTo>
                <a:lnTo>
                  <a:pt x="216718" y="1906073"/>
                </a:lnTo>
                <a:lnTo>
                  <a:pt x="312021" y="1774708"/>
                </a:lnTo>
                <a:lnTo>
                  <a:pt x="407325" y="1656223"/>
                </a:lnTo>
                <a:lnTo>
                  <a:pt x="479447" y="1560919"/>
                </a:lnTo>
                <a:lnTo>
                  <a:pt x="574750" y="1437282"/>
                </a:lnTo>
                <a:lnTo>
                  <a:pt x="657175" y="1329099"/>
                </a:lnTo>
                <a:lnTo>
                  <a:pt x="749903" y="1210614"/>
                </a:lnTo>
                <a:lnTo>
                  <a:pt x="827176" y="1112734"/>
                </a:lnTo>
                <a:lnTo>
                  <a:pt x="909601" y="1004552"/>
                </a:lnTo>
                <a:lnTo>
                  <a:pt x="984299" y="906672"/>
                </a:lnTo>
                <a:lnTo>
                  <a:pt x="1061572" y="806217"/>
                </a:lnTo>
                <a:lnTo>
                  <a:pt x="1131118" y="716065"/>
                </a:lnTo>
                <a:lnTo>
                  <a:pt x="1205815" y="623337"/>
                </a:lnTo>
                <a:lnTo>
                  <a:pt x="1259907" y="551215"/>
                </a:lnTo>
                <a:lnTo>
                  <a:pt x="1298543" y="499700"/>
                </a:lnTo>
                <a:lnTo>
                  <a:pt x="1329452" y="461063"/>
                </a:lnTo>
                <a:lnTo>
                  <a:pt x="1347483" y="445609"/>
                </a:lnTo>
                <a:lnTo>
                  <a:pt x="1375816" y="425002"/>
                </a:lnTo>
                <a:lnTo>
                  <a:pt x="1401574" y="412124"/>
                </a:lnTo>
                <a:lnTo>
                  <a:pt x="1424756" y="401820"/>
                </a:lnTo>
                <a:lnTo>
                  <a:pt x="1447938" y="391517"/>
                </a:lnTo>
                <a:lnTo>
                  <a:pt x="1468544" y="370911"/>
                </a:lnTo>
                <a:lnTo>
                  <a:pt x="1478847" y="345153"/>
                </a:lnTo>
                <a:lnTo>
                  <a:pt x="1481423" y="324547"/>
                </a:lnTo>
                <a:lnTo>
                  <a:pt x="1471120" y="291062"/>
                </a:lnTo>
                <a:lnTo>
                  <a:pt x="1445362" y="252425"/>
                </a:lnTo>
                <a:lnTo>
                  <a:pt x="1401574" y="193183"/>
                </a:lnTo>
                <a:lnTo>
                  <a:pt x="1357786" y="149394"/>
                </a:lnTo>
                <a:lnTo>
                  <a:pt x="1295967" y="100455"/>
                </a:lnTo>
                <a:lnTo>
                  <a:pt x="1234149" y="59242"/>
                </a:lnTo>
                <a:lnTo>
                  <a:pt x="1187785" y="33485"/>
                </a:lnTo>
                <a:lnTo>
                  <a:pt x="1146572" y="12878"/>
                </a:lnTo>
                <a:lnTo>
                  <a:pt x="1105360" y="0"/>
                </a:lnTo>
                <a:lnTo>
                  <a:pt x="1079602" y="2575"/>
                </a:lnTo>
                <a:lnTo>
                  <a:pt x="1071875" y="7727"/>
                </a:lnTo>
                <a:lnTo>
                  <a:pt x="1074451" y="25757"/>
                </a:lnTo>
                <a:lnTo>
                  <a:pt x="1082178" y="54091"/>
                </a:lnTo>
                <a:lnTo>
                  <a:pt x="1092481" y="69545"/>
                </a:lnTo>
                <a:lnTo>
                  <a:pt x="1110512" y="92727"/>
                </a:lnTo>
                <a:lnTo>
                  <a:pt x="1123390" y="110758"/>
                </a:lnTo>
                <a:lnTo>
                  <a:pt x="1133694" y="131364"/>
                </a:lnTo>
                <a:lnTo>
                  <a:pt x="1143997" y="162273"/>
                </a:lnTo>
                <a:lnTo>
                  <a:pt x="1149148" y="195758"/>
                </a:lnTo>
                <a:lnTo>
                  <a:pt x="1146572" y="231819"/>
                </a:lnTo>
                <a:lnTo>
                  <a:pt x="1131118" y="283335"/>
                </a:lnTo>
                <a:lnTo>
                  <a:pt x="1087330" y="376063"/>
                </a:lnTo>
                <a:lnTo>
                  <a:pt x="999753" y="535761"/>
                </a:lnTo>
                <a:lnTo>
                  <a:pt x="852934" y="75985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A11AAE4F-7834-4583-B1AE-3C7B37F63132}"/>
              </a:ext>
            </a:extLst>
          </p:cNvPr>
          <p:cNvSpPr/>
          <p:nvPr/>
        </p:nvSpPr>
        <p:spPr>
          <a:xfrm>
            <a:off x="3871913" y="3678236"/>
            <a:ext cx="1308100" cy="506412"/>
          </a:xfrm>
          <a:custGeom>
            <a:avLst/>
            <a:gdLst>
              <a:gd name="connsiteX0" fmla="*/ 435768 w 1307306"/>
              <a:gd name="connsiteY0" fmla="*/ 207169 h 507206"/>
              <a:gd name="connsiteX1" fmla="*/ 645318 w 1307306"/>
              <a:gd name="connsiteY1" fmla="*/ 157162 h 507206"/>
              <a:gd name="connsiteX2" fmla="*/ 862012 w 1307306"/>
              <a:gd name="connsiteY2" fmla="*/ 104775 h 507206"/>
              <a:gd name="connsiteX3" fmla="*/ 1095375 w 1307306"/>
              <a:gd name="connsiteY3" fmla="*/ 42862 h 507206"/>
              <a:gd name="connsiteX4" fmla="*/ 1281112 w 1307306"/>
              <a:gd name="connsiteY4" fmla="*/ 0 h 507206"/>
              <a:gd name="connsiteX5" fmla="*/ 1307306 w 1307306"/>
              <a:gd name="connsiteY5" fmla="*/ 104775 h 507206"/>
              <a:gd name="connsiteX6" fmla="*/ 1200150 w 1307306"/>
              <a:gd name="connsiteY6" fmla="*/ 142875 h 507206"/>
              <a:gd name="connsiteX7" fmla="*/ 1092993 w 1307306"/>
              <a:gd name="connsiteY7" fmla="*/ 185737 h 507206"/>
              <a:gd name="connsiteX8" fmla="*/ 921543 w 1307306"/>
              <a:gd name="connsiteY8" fmla="*/ 242887 h 507206"/>
              <a:gd name="connsiteX9" fmla="*/ 714375 w 1307306"/>
              <a:gd name="connsiteY9" fmla="*/ 292894 h 507206"/>
              <a:gd name="connsiteX10" fmla="*/ 578643 w 1307306"/>
              <a:gd name="connsiteY10" fmla="*/ 335756 h 507206"/>
              <a:gd name="connsiteX11" fmla="*/ 442912 w 1307306"/>
              <a:gd name="connsiteY11" fmla="*/ 381000 h 507206"/>
              <a:gd name="connsiteX12" fmla="*/ 342900 w 1307306"/>
              <a:gd name="connsiteY12" fmla="*/ 421481 h 507206"/>
              <a:gd name="connsiteX13" fmla="*/ 290512 w 1307306"/>
              <a:gd name="connsiteY13" fmla="*/ 452437 h 507206"/>
              <a:gd name="connsiteX14" fmla="*/ 269081 w 1307306"/>
              <a:gd name="connsiteY14" fmla="*/ 469106 h 507206"/>
              <a:gd name="connsiteX15" fmla="*/ 250031 w 1307306"/>
              <a:gd name="connsiteY15" fmla="*/ 488156 h 507206"/>
              <a:gd name="connsiteX16" fmla="*/ 233362 w 1307306"/>
              <a:gd name="connsiteY16" fmla="*/ 502444 h 507206"/>
              <a:gd name="connsiteX17" fmla="*/ 221456 w 1307306"/>
              <a:gd name="connsiteY17" fmla="*/ 507206 h 507206"/>
              <a:gd name="connsiteX18" fmla="*/ 197643 w 1307306"/>
              <a:gd name="connsiteY18" fmla="*/ 504825 h 507206"/>
              <a:gd name="connsiteX19" fmla="*/ 176212 w 1307306"/>
              <a:gd name="connsiteY19" fmla="*/ 497681 h 507206"/>
              <a:gd name="connsiteX20" fmla="*/ 145256 w 1307306"/>
              <a:gd name="connsiteY20" fmla="*/ 478631 h 507206"/>
              <a:gd name="connsiteX21" fmla="*/ 119062 w 1307306"/>
              <a:gd name="connsiteY21" fmla="*/ 454819 h 507206"/>
              <a:gd name="connsiteX22" fmla="*/ 88106 w 1307306"/>
              <a:gd name="connsiteY22" fmla="*/ 421481 h 507206"/>
              <a:gd name="connsiteX23" fmla="*/ 54768 w 1307306"/>
              <a:gd name="connsiteY23" fmla="*/ 381000 h 507206"/>
              <a:gd name="connsiteX24" fmla="*/ 23812 w 1307306"/>
              <a:gd name="connsiteY24" fmla="*/ 338137 h 507206"/>
              <a:gd name="connsiteX25" fmla="*/ 4762 w 1307306"/>
              <a:gd name="connsiteY25" fmla="*/ 304800 h 507206"/>
              <a:gd name="connsiteX26" fmla="*/ 0 w 1307306"/>
              <a:gd name="connsiteY26" fmla="*/ 285750 h 507206"/>
              <a:gd name="connsiteX27" fmla="*/ 2381 w 1307306"/>
              <a:gd name="connsiteY27" fmla="*/ 264319 h 507206"/>
              <a:gd name="connsiteX28" fmla="*/ 21431 w 1307306"/>
              <a:gd name="connsiteY28" fmla="*/ 252412 h 507206"/>
              <a:gd name="connsiteX29" fmla="*/ 54768 w 1307306"/>
              <a:gd name="connsiteY29" fmla="*/ 242887 h 507206"/>
              <a:gd name="connsiteX30" fmla="*/ 109537 w 1307306"/>
              <a:gd name="connsiteY30" fmla="*/ 223837 h 507206"/>
              <a:gd name="connsiteX31" fmla="*/ 214312 w 1307306"/>
              <a:gd name="connsiteY31" fmla="*/ 240506 h 507206"/>
              <a:gd name="connsiteX32" fmla="*/ 264318 w 1307306"/>
              <a:gd name="connsiteY32" fmla="*/ 242887 h 507206"/>
              <a:gd name="connsiteX33" fmla="*/ 376237 w 1307306"/>
              <a:gd name="connsiteY33" fmla="*/ 223837 h 507206"/>
              <a:gd name="connsiteX34" fmla="*/ 435768 w 1307306"/>
              <a:gd name="connsiteY34" fmla="*/ 207169 h 507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307306" h="507206">
                <a:moveTo>
                  <a:pt x="435768" y="207169"/>
                </a:moveTo>
                <a:lnTo>
                  <a:pt x="645318" y="157162"/>
                </a:lnTo>
                <a:lnTo>
                  <a:pt x="862012" y="104775"/>
                </a:lnTo>
                <a:lnTo>
                  <a:pt x="1095375" y="42862"/>
                </a:lnTo>
                <a:lnTo>
                  <a:pt x="1281112" y="0"/>
                </a:lnTo>
                <a:lnTo>
                  <a:pt x="1307306" y="104775"/>
                </a:lnTo>
                <a:lnTo>
                  <a:pt x="1200150" y="142875"/>
                </a:lnTo>
                <a:lnTo>
                  <a:pt x="1092993" y="185737"/>
                </a:lnTo>
                <a:lnTo>
                  <a:pt x="921543" y="242887"/>
                </a:lnTo>
                <a:lnTo>
                  <a:pt x="714375" y="292894"/>
                </a:lnTo>
                <a:lnTo>
                  <a:pt x="578643" y="335756"/>
                </a:lnTo>
                <a:lnTo>
                  <a:pt x="442912" y="381000"/>
                </a:lnTo>
                <a:lnTo>
                  <a:pt x="342900" y="421481"/>
                </a:lnTo>
                <a:lnTo>
                  <a:pt x="290512" y="452437"/>
                </a:lnTo>
                <a:lnTo>
                  <a:pt x="269081" y="469106"/>
                </a:lnTo>
                <a:lnTo>
                  <a:pt x="250031" y="488156"/>
                </a:lnTo>
                <a:lnTo>
                  <a:pt x="233362" y="502444"/>
                </a:lnTo>
                <a:lnTo>
                  <a:pt x="221456" y="507206"/>
                </a:lnTo>
                <a:lnTo>
                  <a:pt x="197643" y="504825"/>
                </a:lnTo>
                <a:lnTo>
                  <a:pt x="176212" y="497681"/>
                </a:lnTo>
                <a:lnTo>
                  <a:pt x="145256" y="478631"/>
                </a:lnTo>
                <a:lnTo>
                  <a:pt x="119062" y="454819"/>
                </a:lnTo>
                <a:lnTo>
                  <a:pt x="88106" y="421481"/>
                </a:lnTo>
                <a:lnTo>
                  <a:pt x="54768" y="381000"/>
                </a:lnTo>
                <a:lnTo>
                  <a:pt x="23812" y="338137"/>
                </a:lnTo>
                <a:lnTo>
                  <a:pt x="4762" y="304800"/>
                </a:lnTo>
                <a:lnTo>
                  <a:pt x="0" y="285750"/>
                </a:lnTo>
                <a:lnTo>
                  <a:pt x="2381" y="264319"/>
                </a:lnTo>
                <a:lnTo>
                  <a:pt x="21431" y="252412"/>
                </a:lnTo>
                <a:lnTo>
                  <a:pt x="54768" y="242887"/>
                </a:lnTo>
                <a:lnTo>
                  <a:pt x="109537" y="223837"/>
                </a:lnTo>
                <a:lnTo>
                  <a:pt x="214312" y="240506"/>
                </a:lnTo>
                <a:cubicBezTo>
                  <a:pt x="262730" y="242927"/>
                  <a:pt x="246042" y="242887"/>
                  <a:pt x="264318" y="242887"/>
                </a:cubicBezTo>
                <a:lnTo>
                  <a:pt x="376237" y="223837"/>
                </a:lnTo>
                <a:lnTo>
                  <a:pt x="435768" y="20716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9" name="フリーフォーム 128">
            <a:extLst>
              <a:ext uri="{FF2B5EF4-FFF2-40B4-BE49-F238E27FC236}">
                <a16:creationId xmlns:a16="http://schemas.microsoft.com/office/drawing/2014/main" id="{99337670-7EFA-4CB7-AD76-3185A46D2F25}"/>
              </a:ext>
            </a:extLst>
          </p:cNvPr>
          <p:cNvSpPr/>
          <p:nvPr/>
        </p:nvSpPr>
        <p:spPr>
          <a:xfrm>
            <a:off x="4914900" y="3322636"/>
            <a:ext cx="438150" cy="742950"/>
          </a:xfrm>
          <a:custGeom>
            <a:avLst/>
            <a:gdLst>
              <a:gd name="connsiteX0" fmla="*/ 97631 w 438150"/>
              <a:gd name="connsiteY0" fmla="*/ 257175 h 742950"/>
              <a:gd name="connsiteX1" fmla="*/ 54769 w 438150"/>
              <a:gd name="connsiteY1" fmla="*/ 161925 h 742950"/>
              <a:gd name="connsiteX2" fmla="*/ 14288 w 438150"/>
              <a:gd name="connsiteY2" fmla="*/ 61912 h 742950"/>
              <a:gd name="connsiteX3" fmla="*/ 0 w 438150"/>
              <a:gd name="connsiteY3" fmla="*/ 21431 h 742950"/>
              <a:gd name="connsiteX4" fmla="*/ 2381 w 438150"/>
              <a:gd name="connsiteY4" fmla="*/ 9525 h 742950"/>
              <a:gd name="connsiteX5" fmla="*/ 11906 w 438150"/>
              <a:gd name="connsiteY5" fmla="*/ 0 h 742950"/>
              <a:gd name="connsiteX6" fmla="*/ 38100 w 438150"/>
              <a:gd name="connsiteY6" fmla="*/ 4762 h 742950"/>
              <a:gd name="connsiteX7" fmla="*/ 59531 w 438150"/>
              <a:gd name="connsiteY7" fmla="*/ 14287 h 742950"/>
              <a:gd name="connsiteX8" fmla="*/ 95250 w 438150"/>
              <a:gd name="connsiteY8" fmla="*/ 50006 h 742950"/>
              <a:gd name="connsiteX9" fmla="*/ 173831 w 438150"/>
              <a:gd name="connsiteY9" fmla="*/ 130968 h 742950"/>
              <a:gd name="connsiteX10" fmla="*/ 254794 w 438150"/>
              <a:gd name="connsiteY10" fmla="*/ 211931 h 742950"/>
              <a:gd name="connsiteX11" fmla="*/ 359569 w 438150"/>
              <a:gd name="connsiteY11" fmla="*/ 311943 h 742950"/>
              <a:gd name="connsiteX12" fmla="*/ 381000 w 438150"/>
              <a:gd name="connsiteY12" fmla="*/ 338137 h 742950"/>
              <a:gd name="connsiteX13" fmla="*/ 400050 w 438150"/>
              <a:gd name="connsiteY13" fmla="*/ 369093 h 742950"/>
              <a:gd name="connsiteX14" fmla="*/ 414338 w 438150"/>
              <a:gd name="connsiteY14" fmla="*/ 395287 h 742950"/>
              <a:gd name="connsiteX15" fmla="*/ 428625 w 438150"/>
              <a:gd name="connsiteY15" fmla="*/ 447675 h 742950"/>
              <a:gd name="connsiteX16" fmla="*/ 433388 w 438150"/>
              <a:gd name="connsiteY16" fmla="*/ 497681 h 742950"/>
              <a:gd name="connsiteX17" fmla="*/ 438150 w 438150"/>
              <a:gd name="connsiteY17" fmla="*/ 566737 h 742950"/>
              <a:gd name="connsiteX18" fmla="*/ 438150 w 438150"/>
              <a:gd name="connsiteY18" fmla="*/ 645318 h 742950"/>
              <a:gd name="connsiteX19" fmla="*/ 435769 w 438150"/>
              <a:gd name="connsiteY19" fmla="*/ 673893 h 742950"/>
              <a:gd name="connsiteX20" fmla="*/ 428625 w 438150"/>
              <a:gd name="connsiteY20" fmla="*/ 697706 h 742950"/>
              <a:gd name="connsiteX21" fmla="*/ 407194 w 438150"/>
              <a:gd name="connsiteY21" fmla="*/ 731043 h 742950"/>
              <a:gd name="connsiteX22" fmla="*/ 383381 w 438150"/>
              <a:gd name="connsiteY22" fmla="*/ 742950 h 742950"/>
              <a:gd name="connsiteX23" fmla="*/ 357188 w 438150"/>
              <a:gd name="connsiteY23" fmla="*/ 742950 h 742950"/>
              <a:gd name="connsiteX24" fmla="*/ 328613 w 438150"/>
              <a:gd name="connsiteY24" fmla="*/ 728662 h 742950"/>
              <a:gd name="connsiteX25" fmla="*/ 295275 w 438150"/>
              <a:gd name="connsiteY25" fmla="*/ 690562 h 742950"/>
              <a:gd name="connsiteX26" fmla="*/ 254794 w 438150"/>
              <a:gd name="connsiteY26" fmla="*/ 626268 h 742950"/>
              <a:gd name="connsiteX27" fmla="*/ 219075 w 438150"/>
              <a:gd name="connsiteY27" fmla="*/ 552450 h 742950"/>
              <a:gd name="connsiteX28" fmla="*/ 183356 w 438150"/>
              <a:gd name="connsiteY28" fmla="*/ 469106 h 742950"/>
              <a:gd name="connsiteX29" fmla="*/ 97631 w 438150"/>
              <a:gd name="connsiteY29" fmla="*/ 257175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38150" h="742950">
                <a:moveTo>
                  <a:pt x="97631" y="257175"/>
                </a:moveTo>
                <a:lnTo>
                  <a:pt x="54769" y="161925"/>
                </a:lnTo>
                <a:lnTo>
                  <a:pt x="14288" y="61912"/>
                </a:lnTo>
                <a:lnTo>
                  <a:pt x="0" y="21431"/>
                </a:lnTo>
                <a:lnTo>
                  <a:pt x="2381" y="9525"/>
                </a:lnTo>
                <a:lnTo>
                  <a:pt x="11906" y="0"/>
                </a:lnTo>
                <a:lnTo>
                  <a:pt x="38100" y="4762"/>
                </a:lnTo>
                <a:lnTo>
                  <a:pt x="59531" y="14287"/>
                </a:lnTo>
                <a:lnTo>
                  <a:pt x="95250" y="50006"/>
                </a:lnTo>
                <a:lnTo>
                  <a:pt x="173831" y="130968"/>
                </a:lnTo>
                <a:lnTo>
                  <a:pt x="254794" y="211931"/>
                </a:lnTo>
                <a:lnTo>
                  <a:pt x="359569" y="311943"/>
                </a:lnTo>
                <a:lnTo>
                  <a:pt x="381000" y="338137"/>
                </a:lnTo>
                <a:lnTo>
                  <a:pt x="400050" y="369093"/>
                </a:lnTo>
                <a:lnTo>
                  <a:pt x="414338" y="395287"/>
                </a:lnTo>
                <a:lnTo>
                  <a:pt x="428625" y="447675"/>
                </a:lnTo>
                <a:lnTo>
                  <a:pt x="433388" y="497681"/>
                </a:lnTo>
                <a:lnTo>
                  <a:pt x="438150" y="566737"/>
                </a:lnTo>
                <a:lnTo>
                  <a:pt x="438150" y="645318"/>
                </a:lnTo>
                <a:lnTo>
                  <a:pt x="435769" y="673893"/>
                </a:lnTo>
                <a:lnTo>
                  <a:pt x="428625" y="697706"/>
                </a:lnTo>
                <a:lnTo>
                  <a:pt x="407194" y="731043"/>
                </a:lnTo>
                <a:lnTo>
                  <a:pt x="383381" y="742950"/>
                </a:lnTo>
                <a:lnTo>
                  <a:pt x="357188" y="742950"/>
                </a:lnTo>
                <a:lnTo>
                  <a:pt x="328613" y="728662"/>
                </a:lnTo>
                <a:lnTo>
                  <a:pt x="295275" y="690562"/>
                </a:lnTo>
                <a:lnTo>
                  <a:pt x="254794" y="626268"/>
                </a:lnTo>
                <a:lnTo>
                  <a:pt x="219075" y="552450"/>
                </a:lnTo>
                <a:lnTo>
                  <a:pt x="183356" y="469106"/>
                </a:lnTo>
                <a:lnTo>
                  <a:pt x="97631" y="2571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0" name="フリーフォーム 129">
            <a:extLst>
              <a:ext uri="{FF2B5EF4-FFF2-40B4-BE49-F238E27FC236}">
                <a16:creationId xmlns:a16="http://schemas.microsoft.com/office/drawing/2014/main" id="{EC8FAC85-45C7-4497-B038-0D11BDBAE09A}"/>
              </a:ext>
            </a:extLst>
          </p:cNvPr>
          <p:cNvSpPr/>
          <p:nvPr/>
        </p:nvSpPr>
        <p:spPr>
          <a:xfrm>
            <a:off x="4500564" y="3894138"/>
            <a:ext cx="293687" cy="2125662"/>
          </a:xfrm>
          <a:custGeom>
            <a:avLst/>
            <a:gdLst>
              <a:gd name="connsiteX0" fmla="*/ 291338 w 294223"/>
              <a:gd name="connsiteY0" fmla="*/ 449989 h 2125908"/>
              <a:gd name="connsiteX1" fmla="*/ 294223 w 294223"/>
              <a:gd name="connsiteY1" fmla="*/ 0 h 2125908"/>
              <a:gd name="connsiteX2" fmla="*/ 115381 w 294223"/>
              <a:gd name="connsiteY2" fmla="*/ 28846 h 2125908"/>
              <a:gd name="connsiteX3" fmla="*/ 109612 w 294223"/>
              <a:gd name="connsiteY3" fmla="*/ 230764 h 2125908"/>
              <a:gd name="connsiteX4" fmla="*/ 103843 w 294223"/>
              <a:gd name="connsiteY4" fmla="*/ 415375 h 2125908"/>
              <a:gd name="connsiteX5" fmla="*/ 95189 w 294223"/>
              <a:gd name="connsiteY5" fmla="*/ 628831 h 2125908"/>
              <a:gd name="connsiteX6" fmla="*/ 86536 w 294223"/>
              <a:gd name="connsiteY6" fmla="*/ 868248 h 2125908"/>
              <a:gd name="connsiteX7" fmla="*/ 72113 w 294223"/>
              <a:gd name="connsiteY7" fmla="*/ 1127857 h 2125908"/>
              <a:gd name="connsiteX8" fmla="*/ 51921 w 294223"/>
              <a:gd name="connsiteY8" fmla="*/ 1367274 h 2125908"/>
              <a:gd name="connsiteX9" fmla="*/ 28845 w 294223"/>
              <a:gd name="connsiteY9" fmla="*/ 1546115 h 2125908"/>
              <a:gd name="connsiteX10" fmla="*/ 8653 w 294223"/>
              <a:gd name="connsiteY10" fmla="*/ 1644190 h 2125908"/>
              <a:gd name="connsiteX11" fmla="*/ 0 w 294223"/>
              <a:gd name="connsiteY11" fmla="*/ 1701881 h 2125908"/>
              <a:gd name="connsiteX12" fmla="*/ 0 w 294223"/>
              <a:gd name="connsiteY12" fmla="*/ 1785532 h 2125908"/>
              <a:gd name="connsiteX13" fmla="*/ 5769 w 294223"/>
              <a:gd name="connsiteY13" fmla="*/ 1840339 h 2125908"/>
              <a:gd name="connsiteX14" fmla="*/ 17307 w 294223"/>
              <a:gd name="connsiteY14" fmla="*/ 1895145 h 2125908"/>
              <a:gd name="connsiteX15" fmla="*/ 43268 w 294223"/>
              <a:gd name="connsiteY15" fmla="*/ 1967259 h 2125908"/>
              <a:gd name="connsiteX16" fmla="*/ 80767 w 294223"/>
              <a:gd name="connsiteY16" fmla="*/ 2039372 h 2125908"/>
              <a:gd name="connsiteX17" fmla="*/ 100959 w 294223"/>
              <a:gd name="connsiteY17" fmla="*/ 2068218 h 2125908"/>
              <a:gd name="connsiteX18" fmla="*/ 126919 w 294223"/>
              <a:gd name="connsiteY18" fmla="*/ 2097063 h 2125908"/>
              <a:gd name="connsiteX19" fmla="*/ 144227 w 294223"/>
              <a:gd name="connsiteY19" fmla="*/ 2108601 h 2125908"/>
              <a:gd name="connsiteX20" fmla="*/ 178841 w 294223"/>
              <a:gd name="connsiteY20" fmla="*/ 2120139 h 2125908"/>
              <a:gd name="connsiteX21" fmla="*/ 224994 w 294223"/>
              <a:gd name="connsiteY21" fmla="*/ 2125908 h 2125908"/>
              <a:gd name="connsiteX22" fmla="*/ 253839 w 294223"/>
              <a:gd name="connsiteY22" fmla="*/ 2111486 h 2125908"/>
              <a:gd name="connsiteX23" fmla="*/ 265377 w 294223"/>
              <a:gd name="connsiteY23" fmla="*/ 2094178 h 2125908"/>
              <a:gd name="connsiteX24" fmla="*/ 279800 w 294223"/>
              <a:gd name="connsiteY24" fmla="*/ 2065333 h 2125908"/>
              <a:gd name="connsiteX25" fmla="*/ 288454 w 294223"/>
              <a:gd name="connsiteY25" fmla="*/ 2027834 h 2125908"/>
              <a:gd name="connsiteX26" fmla="*/ 291338 w 294223"/>
              <a:gd name="connsiteY26" fmla="*/ 1990335 h 2125908"/>
              <a:gd name="connsiteX27" fmla="*/ 294223 w 294223"/>
              <a:gd name="connsiteY27" fmla="*/ 1837454 h 2125908"/>
              <a:gd name="connsiteX28" fmla="*/ 291338 w 294223"/>
              <a:gd name="connsiteY28" fmla="*/ 449989 h 2125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94223" h="2125908">
                <a:moveTo>
                  <a:pt x="291338" y="449989"/>
                </a:moveTo>
                <a:cubicBezTo>
                  <a:pt x="292300" y="299993"/>
                  <a:pt x="293261" y="149996"/>
                  <a:pt x="294223" y="0"/>
                </a:cubicBezTo>
                <a:lnTo>
                  <a:pt x="115381" y="28846"/>
                </a:lnTo>
                <a:lnTo>
                  <a:pt x="109612" y="230764"/>
                </a:lnTo>
                <a:lnTo>
                  <a:pt x="103843" y="415375"/>
                </a:lnTo>
                <a:lnTo>
                  <a:pt x="95189" y="628831"/>
                </a:lnTo>
                <a:lnTo>
                  <a:pt x="86536" y="868248"/>
                </a:lnTo>
                <a:lnTo>
                  <a:pt x="72113" y="1127857"/>
                </a:lnTo>
                <a:lnTo>
                  <a:pt x="51921" y="1367274"/>
                </a:lnTo>
                <a:lnTo>
                  <a:pt x="28845" y="1546115"/>
                </a:lnTo>
                <a:lnTo>
                  <a:pt x="8653" y="1644190"/>
                </a:lnTo>
                <a:lnTo>
                  <a:pt x="0" y="1701881"/>
                </a:lnTo>
                <a:lnTo>
                  <a:pt x="0" y="1785532"/>
                </a:lnTo>
                <a:lnTo>
                  <a:pt x="5769" y="1840339"/>
                </a:lnTo>
                <a:lnTo>
                  <a:pt x="17307" y="1895145"/>
                </a:lnTo>
                <a:lnTo>
                  <a:pt x="43268" y="1967259"/>
                </a:lnTo>
                <a:lnTo>
                  <a:pt x="80767" y="2039372"/>
                </a:lnTo>
                <a:lnTo>
                  <a:pt x="100959" y="2068218"/>
                </a:lnTo>
                <a:lnTo>
                  <a:pt x="126919" y="2097063"/>
                </a:lnTo>
                <a:lnTo>
                  <a:pt x="144227" y="2108601"/>
                </a:lnTo>
                <a:lnTo>
                  <a:pt x="178841" y="2120139"/>
                </a:lnTo>
                <a:lnTo>
                  <a:pt x="224994" y="2125908"/>
                </a:lnTo>
                <a:lnTo>
                  <a:pt x="253839" y="2111486"/>
                </a:lnTo>
                <a:lnTo>
                  <a:pt x="265377" y="2094178"/>
                </a:lnTo>
                <a:lnTo>
                  <a:pt x="279800" y="2065333"/>
                </a:lnTo>
                <a:lnTo>
                  <a:pt x="288454" y="2027834"/>
                </a:lnTo>
                <a:lnTo>
                  <a:pt x="291338" y="1990335"/>
                </a:lnTo>
                <a:cubicBezTo>
                  <a:pt x="292300" y="1939375"/>
                  <a:pt x="293261" y="1888414"/>
                  <a:pt x="294223" y="1837454"/>
                </a:cubicBezTo>
                <a:cubicBezTo>
                  <a:pt x="293261" y="1380735"/>
                  <a:pt x="292300" y="924015"/>
                  <a:pt x="291338" y="449989"/>
                </a:cubicBez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4" name="フリーフォーム 133">
            <a:extLst>
              <a:ext uri="{FF2B5EF4-FFF2-40B4-BE49-F238E27FC236}">
                <a16:creationId xmlns:a16="http://schemas.microsoft.com/office/drawing/2014/main" id="{F299D3F9-5EAC-40A4-9A19-0268D69F889F}"/>
              </a:ext>
            </a:extLst>
          </p:cNvPr>
          <p:cNvSpPr/>
          <p:nvPr/>
        </p:nvSpPr>
        <p:spPr>
          <a:xfrm>
            <a:off x="5846763" y="2290763"/>
            <a:ext cx="2292350" cy="958850"/>
          </a:xfrm>
          <a:custGeom>
            <a:avLst/>
            <a:gdLst>
              <a:gd name="connsiteX0" fmla="*/ 426244 w 2293144"/>
              <a:gd name="connsiteY0" fmla="*/ 235743 h 959643"/>
              <a:gd name="connsiteX1" fmla="*/ 535781 w 2293144"/>
              <a:gd name="connsiteY1" fmla="*/ 226218 h 959643"/>
              <a:gd name="connsiteX2" fmla="*/ 738187 w 2293144"/>
              <a:gd name="connsiteY2" fmla="*/ 197643 h 959643"/>
              <a:gd name="connsiteX3" fmla="*/ 997744 w 2293144"/>
              <a:gd name="connsiteY3" fmla="*/ 159543 h 959643"/>
              <a:gd name="connsiteX4" fmla="*/ 1235869 w 2293144"/>
              <a:gd name="connsiteY4" fmla="*/ 123825 h 959643"/>
              <a:gd name="connsiteX5" fmla="*/ 1531144 w 2293144"/>
              <a:gd name="connsiteY5" fmla="*/ 80962 h 959643"/>
              <a:gd name="connsiteX6" fmla="*/ 1769269 w 2293144"/>
              <a:gd name="connsiteY6" fmla="*/ 47625 h 959643"/>
              <a:gd name="connsiteX7" fmla="*/ 1781175 w 2293144"/>
              <a:gd name="connsiteY7" fmla="*/ 42862 h 959643"/>
              <a:gd name="connsiteX8" fmla="*/ 1819275 w 2293144"/>
              <a:gd name="connsiteY8" fmla="*/ 30956 h 959643"/>
              <a:gd name="connsiteX9" fmla="*/ 1881187 w 2293144"/>
              <a:gd name="connsiteY9" fmla="*/ 4762 h 959643"/>
              <a:gd name="connsiteX10" fmla="*/ 1893094 w 2293144"/>
              <a:gd name="connsiteY10" fmla="*/ 0 h 959643"/>
              <a:gd name="connsiteX11" fmla="*/ 1938337 w 2293144"/>
              <a:gd name="connsiteY11" fmla="*/ 14287 h 959643"/>
              <a:gd name="connsiteX12" fmla="*/ 2014537 w 2293144"/>
              <a:gd name="connsiteY12" fmla="*/ 42862 h 959643"/>
              <a:gd name="connsiteX13" fmla="*/ 2088356 w 2293144"/>
              <a:gd name="connsiteY13" fmla="*/ 73818 h 959643"/>
              <a:gd name="connsiteX14" fmla="*/ 2145506 w 2293144"/>
              <a:gd name="connsiteY14" fmla="*/ 102393 h 959643"/>
              <a:gd name="connsiteX15" fmla="*/ 2205037 w 2293144"/>
              <a:gd name="connsiteY15" fmla="*/ 140493 h 959643"/>
              <a:gd name="connsiteX16" fmla="*/ 2262187 w 2293144"/>
              <a:gd name="connsiteY16" fmla="*/ 183356 h 959643"/>
              <a:gd name="connsiteX17" fmla="*/ 2281237 w 2293144"/>
              <a:gd name="connsiteY17" fmla="*/ 202406 h 959643"/>
              <a:gd name="connsiteX18" fmla="*/ 2290762 w 2293144"/>
              <a:gd name="connsiteY18" fmla="*/ 219075 h 959643"/>
              <a:gd name="connsiteX19" fmla="*/ 2293144 w 2293144"/>
              <a:gd name="connsiteY19" fmla="*/ 228600 h 959643"/>
              <a:gd name="connsiteX20" fmla="*/ 2290762 w 2293144"/>
              <a:gd name="connsiteY20" fmla="*/ 242887 h 959643"/>
              <a:gd name="connsiteX21" fmla="*/ 2274094 w 2293144"/>
              <a:gd name="connsiteY21" fmla="*/ 264318 h 959643"/>
              <a:gd name="connsiteX22" fmla="*/ 2247900 w 2293144"/>
              <a:gd name="connsiteY22" fmla="*/ 288131 h 959643"/>
              <a:gd name="connsiteX23" fmla="*/ 2216944 w 2293144"/>
              <a:gd name="connsiteY23" fmla="*/ 311943 h 959643"/>
              <a:gd name="connsiteX24" fmla="*/ 2193131 w 2293144"/>
              <a:gd name="connsiteY24" fmla="*/ 340518 h 959643"/>
              <a:gd name="connsiteX25" fmla="*/ 2183606 w 2293144"/>
              <a:gd name="connsiteY25" fmla="*/ 364331 h 959643"/>
              <a:gd name="connsiteX26" fmla="*/ 2162175 w 2293144"/>
              <a:gd name="connsiteY26" fmla="*/ 440531 h 959643"/>
              <a:gd name="connsiteX27" fmla="*/ 2119312 w 2293144"/>
              <a:gd name="connsiteY27" fmla="*/ 573881 h 959643"/>
              <a:gd name="connsiteX28" fmla="*/ 2066925 w 2293144"/>
              <a:gd name="connsiteY28" fmla="*/ 700087 h 959643"/>
              <a:gd name="connsiteX29" fmla="*/ 2007394 w 2293144"/>
              <a:gd name="connsiteY29" fmla="*/ 821531 h 959643"/>
              <a:gd name="connsiteX30" fmla="*/ 1947862 w 2293144"/>
              <a:gd name="connsiteY30" fmla="*/ 923925 h 959643"/>
              <a:gd name="connsiteX31" fmla="*/ 1926431 w 2293144"/>
              <a:gd name="connsiteY31" fmla="*/ 947737 h 959643"/>
              <a:gd name="connsiteX32" fmla="*/ 1905000 w 2293144"/>
              <a:gd name="connsiteY32" fmla="*/ 959643 h 959643"/>
              <a:gd name="connsiteX33" fmla="*/ 1888331 w 2293144"/>
              <a:gd name="connsiteY33" fmla="*/ 959643 h 959643"/>
              <a:gd name="connsiteX34" fmla="*/ 1862137 w 2293144"/>
              <a:gd name="connsiteY34" fmla="*/ 945356 h 959643"/>
              <a:gd name="connsiteX35" fmla="*/ 1845469 w 2293144"/>
              <a:gd name="connsiteY35" fmla="*/ 921543 h 959643"/>
              <a:gd name="connsiteX36" fmla="*/ 1831181 w 2293144"/>
              <a:gd name="connsiteY36" fmla="*/ 642937 h 959643"/>
              <a:gd name="connsiteX37" fmla="*/ 1847850 w 2293144"/>
              <a:gd name="connsiteY37" fmla="*/ 592931 h 959643"/>
              <a:gd name="connsiteX38" fmla="*/ 1866900 w 2293144"/>
              <a:gd name="connsiteY38" fmla="*/ 531018 h 959643"/>
              <a:gd name="connsiteX39" fmla="*/ 1883569 w 2293144"/>
              <a:gd name="connsiteY39" fmla="*/ 464343 h 959643"/>
              <a:gd name="connsiteX40" fmla="*/ 1897856 w 2293144"/>
              <a:gd name="connsiteY40" fmla="*/ 402431 h 959643"/>
              <a:gd name="connsiteX41" fmla="*/ 1909762 w 2293144"/>
              <a:gd name="connsiteY41" fmla="*/ 326231 h 959643"/>
              <a:gd name="connsiteX42" fmla="*/ 1914525 w 2293144"/>
              <a:gd name="connsiteY42" fmla="*/ 269081 h 959643"/>
              <a:gd name="connsiteX43" fmla="*/ 1914525 w 2293144"/>
              <a:gd name="connsiteY43" fmla="*/ 233362 h 959643"/>
              <a:gd name="connsiteX44" fmla="*/ 1907381 w 2293144"/>
              <a:gd name="connsiteY44" fmla="*/ 200025 h 959643"/>
              <a:gd name="connsiteX45" fmla="*/ 1895475 w 2293144"/>
              <a:gd name="connsiteY45" fmla="*/ 183356 h 959643"/>
              <a:gd name="connsiteX46" fmla="*/ 1874044 w 2293144"/>
              <a:gd name="connsiteY46" fmla="*/ 169068 h 959643"/>
              <a:gd name="connsiteX47" fmla="*/ 1850231 w 2293144"/>
              <a:gd name="connsiteY47" fmla="*/ 157162 h 959643"/>
              <a:gd name="connsiteX48" fmla="*/ 1800225 w 2293144"/>
              <a:gd name="connsiteY48" fmla="*/ 161925 h 959643"/>
              <a:gd name="connsiteX49" fmla="*/ 1495425 w 2293144"/>
              <a:gd name="connsiteY49" fmla="*/ 204787 h 959643"/>
              <a:gd name="connsiteX50" fmla="*/ 1271587 w 2293144"/>
              <a:gd name="connsiteY50" fmla="*/ 238125 h 959643"/>
              <a:gd name="connsiteX51" fmla="*/ 969169 w 2293144"/>
              <a:gd name="connsiteY51" fmla="*/ 283368 h 959643"/>
              <a:gd name="connsiteX52" fmla="*/ 638175 w 2293144"/>
              <a:gd name="connsiteY52" fmla="*/ 330993 h 959643"/>
              <a:gd name="connsiteX53" fmla="*/ 273844 w 2293144"/>
              <a:gd name="connsiteY53" fmla="*/ 388143 h 959643"/>
              <a:gd name="connsiteX54" fmla="*/ 152400 w 2293144"/>
              <a:gd name="connsiteY54" fmla="*/ 404812 h 959643"/>
              <a:gd name="connsiteX55" fmla="*/ 45244 w 2293144"/>
              <a:gd name="connsiteY55" fmla="*/ 416718 h 959643"/>
              <a:gd name="connsiteX56" fmla="*/ 0 w 2293144"/>
              <a:gd name="connsiteY56" fmla="*/ 250031 h 959643"/>
              <a:gd name="connsiteX57" fmla="*/ 59531 w 2293144"/>
              <a:gd name="connsiteY57" fmla="*/ 247650 h 959643"/>
              <a:gd name="connsiteX58" fmla="*/ 247650 w 2293144"/>
              <a:gd name="connsiteY58" fmla="*/ 245268 h 959643"/>
              <a:gd name="connsiteX59" fmla="*/ 426244 w 2293144"/>
              <a:gd name="connsiteY59" fmla="*/ 235743 h 959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293144" h="959643">
                <a:moveTo>
                  <a:pt x="426244" y="235743"/>
                </a:moveTo>
                <a:lnTo>
                  <a:pt x="535781" y="226218"/>
                </a:lnTo>
                <a:lnTo>
                  <a:pt x="738187" y="197643"/>
                </a:lnTo>
                <a:lnTo>
                  <a:pt x="997744" y="159543"/>
                </a:lnTo>
                <a:lnTo>
                  <a:pt x="1235869" y="123825"/>
                </a:lnTo>
                <a:lnTo>
                  <a:pt x="1531144" y="80962"/>
                </a:lnTo>
                <a:lnTo>
                  <a:pt x="1769269" y="47625"/>
                </a:lnTo>
                <a:lnTo>
                  <a:pt x="1781175" y="42862"/>
                </a:lnTo>
                <a:lnTo>
                  <a:pt x="1819275" y="30956"/>
                </a:lnTo>
                <a:lnTo>
                  <a:pt x="1881187" y="4762"/>
                </a:lnTo>
                <a:lnTo>
                  <a:pt x="1893094" y="0"/>
                </a:lnTo>
                <a:lnTo>
                  <a:pt x="1938337" y="14287"/>
                </a:lnTo>
                <a:lnTo>
                  <a:pt x="2014537" y="42862"/>
                </a:lnTo>
                <a:lnTo>
                  <a:pt x="2088356" y="73818"/>
                </a:lnTo>
                <a:lnTo>
                  <a:pt x="2145506" y="102393"/>
                </a:lnTo>
                <a:lnTo>
                  <a:pt x="2205037" y="140493"/>
                </a:lnTo>
                <a:lnTo>
                  <a:pt x="2262187" y="183356"/>
                </a:lnTo>
                <a:lnTo>
                  <a:pt x="2281237" y="202406"/>
                </a:lnTo>
                <a:lnTo>
                  <a:pt x="2290762" y="219075"/>
                </a:lnTo>
                <a:lnTo>
                  <a:pt x="2293144" y="228600"/>
                </a:lnTo>
                <a:lnTo>
                  <a:pt x="2290762" y="242887"/>
                </a:lnTo>
                <a:lnTo>
                  <a:pt x="2274094" y="264318"/>
                </a:lnTo>
                <a:lnTo>
                  <a:pt x="2247900" y="288131"/>
                </a:lnTo>
                <a:lnTo>
                  <a:pt x="2216944" y="311943"/>
                </a:lnTo>
                <a:lnTo>
                  <a:pt x="2193131" y="340518"/>
                </a:lnTo>
                <a:lnTo>
                  <a:pt x="2183606" y="364331"/>
                </a:lnTo>
                <a:lnTo>
                  <a:pt x="2162175" y="440531"/>
                </a:lnTo>
                <a:lnTo>
                  <a:pt x="2119312" y="573881"/>
                </a:lnTo>
                <a:lnTo>
                  <a:pt x="2066925" y="700087"/>
                </a:lnTo>
                <a:lnTo>
                  <a:pt x="2007394" y="821531"/>
                </a:lnTo>
                <a:lnTo>
                  <a:pt x="1947862" y="923925"/>
                </a:lnTo>
                <a:lnTo>
                  <a:pt x="1926431" y="947737"/>
                </a:lnTo>
                <a:lnTo>
                  <a:pt x="1905000" y="959643"/>
                </a:lnTo>
                <a:lnTo>
                  <a:pt x="1888331" y="959643"/>
                </a:lnTo>
                <a:lnTo>
                  <a:pt x="1862137" y="945356"/>
                </a:lnTo>
                <a:lnTo>
                  <a:pt x="1845469" y="921543"/>
                </a:lnTo>
                <a:lnTo>
                  <a:pt x="1831181" y="642937"/>
                </a:lnTo>
                <a:lnTo>
                  <a:pt x="1847850" y="592931"/>
                </a:lnTo>
                <a:lnTo>
                  <a:pt x="1866900" y="531018"/>
                </a:lnTo>
                <a:lnTo>
                  <a:pt x="1883569" y="464343"/>
                </a:lnTo>
                <a:lnTo>
                  <a:pt x="1897856" y="402431"/>
                </a:lnTo>
                <a:lnTo>
                  <a:pt x="1909762" y="326231"/>
                </a:lnTo>
                <a:lnTo>
                  <a:pt x="1914525" y="269081"/>
                </a:lnTo>
                <a:lnTo>
                  <a:pt x="1914525" y="233362"/>
                </a:lnTo>
                <a:lnTo>
                  <a:pt x="1907381" y="200025"/>
                </a:lnTo>
                <a:lnTo>
                  <a:pt x="1895475" y="183356"/>
                </a:lnTo>
                <a:lnTo>
                  <a:pt x="1874044" y="169068"/>
                </a:lnTo>
                <a:lnTo>
                  <a:pt x="1850231" y="157162"/>
                </a:lnTo>
                <a:lnTo>
                  <a:pt x="1800225" y="161925"/>
                </a:lnTo>
                <a:lnTo>
                  <a:pt x="1495425" y="204787"/>
                </a:lnTo>
                <a:lnTo>
                  <a:pt x="1271587" y="238125"/>
                </a:lnTo>
                <a:lnTo>
                  <a:pt x="969169" y="283368"/>
                </a:lnTo>
                <a:lnTo>
                  <a:pt x="638175" y="330993"/>
                </a:lnTo>
                <a:lnTo>
                  <a:pt x="273844" y="388143"/>
                </a:lnTo>
                <a:lnTo>
                  <a:pt x="152400" y="404812"/>
                </a:lnTo>
                <a:lnTo>
                  <a:pt x="45244" y="416718"/>
                </a:lnTo>
                <a:lnTo>
                  <a:pt x="0" y="250031"/>
                </a:lnTo>
                <a:lnTo>
                  <a:pt x="59531" y="247650"/>
                </a:lnTo>
                <a:lnTo>
                  <a:pt x="247650" y="245268"/>
                </a:lnTo>
                <a:lnTo>
                  <a:pt x="426244" y="23574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5" name="フリーフォーム 134">
            <a:extLst>
              <a:ext uri="{FF2B5EF4-FFF2-40B4-BE49-F238E27FC236}">
                <a16:creationId xmlns:a16="http://schemas.microsoft.com/office/drawing/2014/main" id="{0E696DA7-075C-4E34-832E-C9414FAC3CF4}"/>
              </a:ext>
            </a:extLst>
          </p:cNvPr>
          <p:cNvSpPr/>
          <p:nvPr/>
        </p:nvSpPr>
        <p:spPr>
          <a:xfrm>
            <a:off x="5948364" y="2935288"/>
            <a:ext cx="1787525" cy="360362"/>
          </a:xfrm>
          <a:custGeom>
            <a:avLst/>
            <a:gdLst>
              <a:gd name="connsiteX0" fmla="*/ 754856 w 1788318"/>
              <a:gd name="connsiteY0" fmla="*/ 147638 h 359569"/>
              <a:gd name="connsiteX1" fmla="*/ 514350 w 1788318"/>
              <a:gd name="connsiteY1" fmla="*/ 180975 h 359569"/>
              <a:gd name="connsiteX2" fmla="*/ 364331 w 1788318"/>
              <a:gd name="connsiteY2" fmla="*/ 202407 h 359569"/>
              <a:gd name="connsiteX3" fmla="*/ 285750 w 1788318"/>
              <a:gd name="connsiteY3" fmla="*/ 202407 h 359569"/>
              <a:gd name="connsiteX4" fmla="*/ 152400 w 1788318"/>
              <a:gd name="connsiteY4" fmla="*/ 202407 h 359569"/>
              <a:gd name="connsiteX5" fmla="*/ 16668 w 1788318"/>
              <a:gd name="connsiteY5" fmla="*/ 200025 h 359569"/>
              <a:gd name="connsiteX6" fmla="*/ 0 w 1788318"/>
              <a:gd name="connsiteY6" fmla="*/ 359569 h 359569"/>
              <a:gd name="connsiteX7" fmla="*/ 111918 w 1788318"/>
              <a:gd name="connsiteY7" fmla="*/ 359569 h 359569"/>
              <a:gd name="connsiteX8" fmla="*/ 288131 w 1788318"/>
              <a:gd name="connsiteY8" fmla="*/ 359569 h 359569"/>
              <a:gd name="connsiteX9" fmla="*/ 338137 w 1788318"/>
              <a:gd name="connsiteY9" fmla="*/ 359569 h 359569"/>
              <a:gd name="connsiteX10" fmla="*/ 469106 w 1788318"/>
              <a:gd name="connsiteY10" fmla="*/ 340519 h 359569"/>
              <a:gd name="connsiteX11" fmla="*/ 726281 w 1788318"/>
              <a:gd name="connsiteY11" fmla="*/ 307182 h 359569"/>
              <a:gd name="connsiteX12" fmla="*/ 926306 w 1788318"/>
              <a:gd name="connsiteY12" fmla="*/ 278607 h 359569"/>
              <a:gd name="connsiteX13" fmla="*/ 1133475 w 1788318"/>
              <a:gd name="connsiteY13" fmla="*/ 252413 h 359569"/>
              <a:gd name="connsiteX14" fmla="*/ 1338262 w 1788318"/>
              <a:gd name="connsiteY14" fmla="*/ 226219 h 359569"/>
              <a:gd name="connsiteX15" fmla="*/ 1547812 w 1788318"/>
              <a:gd name="connsiteY15" fmla="*/ 204788 h 359569"/>
              <a:gd name="connsiteX16" fmla="*/ 1624012 w 1788318"/>
              <a:gd name="connsiteY16" fmla="*/ 202407 h 359569"/>
              <a:gd name="connsiteX17" fmla="*/ 1645443 w 1788318"/>
              <a:gd name="connsiteY17" fmla="*/ 204788 h 359569"/>
              <a:gd name="connsiteX18" fmla="*/ 1671637 w 1788318"/>
              <a:gd name="connsiteY18" fmla="*/ 214313 h 359569"/>
              <a:gd name="connsiteX19" fmla="*/ 1695450 w 1788318"/>
              <a:gd name="connsiteY19" fmla="*/ 228600 h 359569"/>
              <a:gd name="connsiteX20" fmla="*/ 1719262 w 1788318"/>
              <a:gd name="connsiteY20" fmla="*/ 247650 h 359569"/>
              <a:gd name="connsiteX21" fmla="*/ 1735931 w 1788318"/>
              <a:gd name="connsiteY21" fmla="*/ 269082 h 359569"/>
              <a:gd name="connsiteX22" fmla="*/ 1743075 w 1788318"/>
              <a:gd name="connsiteY22" fmla="*/ 278607 h 359569"/>
              <a:gd name="connsiteX23" fmla="*/ 1762125 w 1788318"/>
              <a:gd name="connsiteY23" fmla="*/ 300038 h 359569"/>
              <a:gd name="connsiteX24" fmla="*/ 1788318 w 1788318"/>
              <a:gd name="connsiteY24" fmla="*/ 311944 h 359569"/>
              <a:gd name="connsiteX25" fmla="*/ 1778793 w 1788318"/>
              <a:gd name="connsiteY25" fmla="*/ 0 h 359569"/>
              <a:gd name="connsiteX26" fmla="*/ 1640681 w 1788318"/>
              <a:gd name="connsiteY26" fmla="*/ 16669 h 359569"/>
              <a:gd name="connsiteX27" fmla="*/ 1404937 w 1788318"/>
              <a:gd name="connsiteY27" fmla="*/ 50007 h 359569"/>
              <a:gd name="connsiteX28" fmla="*/ 1193006 w 1788318"/>
              <a:gd name="connsiteY28" fmla="*/ 80963 h 359569"/>
              <a:gd name="connsiteX29" fmla="*/ 964406 w 1788318"/>
              <a:gd name="connsiteY29" fmla="*/ 114300 h 359569"/>
              <a:gd name="connsiteX30" fmla="*/ 823912 w 1788318"/>
              <a:gd name="connsiteY30" fmla="*/ 135732 h 359569"/>
              <a:gd name="connsiteX31" fmla="*/ 754856 w 1788318"/>
              <a:gd name="connsiteY31" fmla="*/ 147638 h 359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788318" h="359569">
                <a:moveTo>
                  <a:pt x="754856" y="147638"/>
                </a:moveTo>
                <a:lnTo>
                  <a:pt x="514350" y="180975"/>
                </a:lnTo>
                <a:lnTo>
                  <a:pt x="364331" y="202407"/>
                </a:lnTo>
                <a:lnTo>
                  <a:pt x="285750" y="202407"/>
                </a:lnTo>
                <a:lnTo>
                  <a:pt x="152400" y="202407"/>
                </a:lnTo>
                <a:lnTo>
                  <a:pt x="16668" y="200025"/>
                </a:lnTo>
                <a:lnTo>
                  <a:pt x="0" y="359569"/>
                </a:lnTo>
                <a:lnTo>
                  <a:pt x="111918" y="359569"/>
                </a:lnTo>
                <a:lnTo>
                  <a:pt x="288131" y="359569"/>
                </a:lnTo>
                <a:lnTo>
                  <a:pt x="338137" y="359569"/>
                </a:lnTo>
                <a:lnTo>
                  <a:pt x="469106" y="340519"/>
                </a:lnTo>
                <a:lnTo>
                  <a:pt x="726281" y="307182"/>
                </a:lnTo>
                <a:lnTo>
                  <a:pt x="926306" y="278607"/>
                </a:lnTo>
                <a:lnTo>
                  <a:pt x="1133475" y="252413"/>
                </a:lnTo>
                <a:lnTo>
                  <a:pt x="1338262" y="226219"/>
                </a:lnTo>
                <a:lnTo>
                  <a:pt x="1547812" y="204788"/>
                </a:lnTo>
                <a:lnTo>
                  <a:pt x="1624012" y="202407"/>
                </a:lnTo>
                <a:lnTo>
                  <a:pt x="1645443" y="204788"/>
                </a:lnTo>
                <a:lnTo>
                  <a:pt x="1671637" y="214313"/>
                </a:lnTo>
                <a:lnTo>
                  <a:pt x="1695450" y="228600"/>
                </a:lnTo>
                <a:lnTo>
                  <a:pt x="1719262" y="247650"/>
                </a:lnTo>
                <a:lnTo>
                  <a:pt x="1735931" y="269082"/>
                </a:lnTo>
                <a:lnTo>
                  <a:pt x="1743075" y="278607"/>
                </a:lnTo>
                <a:lnTo>
                  <a:pt x="1762125" y="300038"/>
                </a:lnTo>
                <a:lnTo>
                  <a:pt x="1788318" y="311944"/>
                </a:lnTo>
                <a:lnTo>
                  <a:pt x="1778793" y="0"/>
                </a:lnTo>
                <a:lnTo>
                  <a:pt x="1640681" y="16669"/>
                </a:lnTo>
                <a:lnTo>
                  <a:pt x="1404937" y="50007"/>
                </a:lnTo>
                <a:lnTo>
                  <a:pt x="1193006" y="80963"/>
                </a:lnTo>
                <a:lnTo>
                  <a:pt x="964406" y="114300"/>
                </a:lnTo>
                <a:lnTo>
                  <a:pt x="823912" y="135732"/>
                </a:lnTo>
                <a:lnTo>
                  <a:pt x="754856" y="14763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6" name="フリーフォーム 135">
            <a:extLst>
              <a:ext uri="{FF2B5EF4-FFF2-40B4-BE49-F238E27FC236}">
                <a16:creationId xmlns:a16="http://schemas.microsoft.com/office/drawing/2014/main" id="{B4FE163D-2C71-4FF1-83BB-1BE44114BEAD}"/>
              </a:ext>
            </a:extLst>
          </p:cNvPr>
          <p:cNvSpPr/>
          <p:nvPr/>
        </p:nvSpPr>
        <p:spPr>
          <a:xfrm>
            <a:off x="5524501" y="2466975"/>
            <a:ext cx="544513" cy="2249488"/>
          </a:xfrm>
          <a:custGeom>
            <a:avLst/>
            <a:gdLst>
              <a:gd name="connsiteX0" fmla="*/ 291339 w 544698"/>
              <a:gd name="connsiteY0" fmla="*/ 796134 h 2249943"/>
              <a:gd name="connsiteX1" fmla="*/ 297108 w 544698"/>
              <a:gd name="connsiteY1" fmla="*/ 706713 h 2249943"/>
              <a:gd name="connsiteX2" fmla="*/ 302877 w 544698"/>
              <a:gd name="connsiteY2" fmla="*/ 602869 h 2249943"/>
              <a:gd name="connsiteX3" fmla="*/ 299993 w 544698"/>
              <a:gd name="connsiteY3" fmla="*/ 519218 h 2249943"/>
              <a:gd name="connsiteX4" fmla="*/ 297108 w 544698"/>
              <a:gd name="connsiteY4" fmla="*/ 461527 h 2249943"/>
              <a:gd name="connsiteX5" fmla="*/ 288454 w 544698"/>
              <a:gd name="connsiteY5" fmla="*/ 400951 h 2249943"/>
              <a:gd name="connsiteX6" fmla="*/ 276916 w 544698"/>
              <a:gd name="connsiteY6" fmla="*/ 331722 h 2249943"/>
              <a:gd name="connsiteX7" fmla="*/ 259609 w 544698"/>
              <a:gd name="connsiteY7" fmla="*/ 265378 h 2249943"/>
              <a:gd name="connsiteX8" fmla="*/ 227879 w 544698"/>
              <a:gd name="connsiteY8" fmla="*/ 199033 h 2249943"/>
              <a:gd name="connsiteX9" fmla="*/ 201918 w 544698"/>
              <a:gd name="connsiteY9" fmla="*/ 158650 h 2249943"/>
              <a:gd name="connsiteX10" fmla="*/ 178842 w 544698"/>
              <a:gd name="connsiteY10" fmla="*/ 126920 h 2249943"/>
              <a:gd name="connsiteX11" fmla="*/ 141343 w 544698"/>
              <a:gd name="connsiteY11" fmla="*/ 89421 h 2249943"/>
              <a:gd name="connsiteX12" fmla="*/ 118266 w 544698"/>
              <a:gd name="connsiteY12" fmla="*/ 69229 h 2249943"/>
              <a:gd name="connsiteX13" fmla="*/ 103844 w 544698"/>
              <a:gd name="connsiteY13" fmla="*/ 57691 h 2249943"/>
              <a:gd name="connsiteX14" fmla="*/ 86536 w 544698"/>
              <a:gd name="connsiteY14" fmla="*/ 37499 h 2249943"/>
              <a:gd name="connsiteX15" fmla="*/ 80767 w 544698"/>
              <a:gd name="connsiteY15" fmla="*/ 17307 h 2249943"/>
              <a:gd name="connsiteX16" fmla="*/ 83652 w 544698"/>
              <a:gd name="connsiteY16" fmla="*/ 5769 h 2249943"/>
              <a:gd name="connsiteX17" fmla="*/ 98075 w 544698"/>
              <a:gd name="connsiteY17" fmla="*/ 0 h 2249943"/>
              <a:gd name="connsiteX18" fmla="*/ 124036 w 544698"/>
              <a:gd name="connsiteY18" fmla="*/ 0 h 2249943"/>
              <a:gd name="connsiteX19" fmla="*/ 210572 w 544698"/>
              <a:gd name="connsiteY19" fmla="*/ 17307 h 2249943"/>
              <a:gd name="connsiteX20" fmla="*/ 297108 w 544698"/>
              <a:gd name="connsiteY20" fmla="*/ 40384 h 2249943"/>
              <a:gd name="connsiteX21" fmla="*/ 377875 w 544698"/>
              <a:gd name="connsiteY21" fmla="*/ 69229 h 2249943"/>
              <a:gd name="connsiteX22" fmla="*/ 421143 w 544698"/>
              <a:gd name="connsiteY22" fmla="*/ 86536 h 2249943"/>
              <a:gd name="connsiteX23" fmla="*/ 493257 w 544698"/>
              <a:gd name="connsiteY23" fmla="*/ 213456 h 2249943"/>
              <a:gd name="connsiteX24" fmla="*/ 516333 w 544698"/>
              <a:gd name="connsiteY24" fmla="*/ 276916 h 2249943"/>
              <a:gd name="connsiteX25" fmla="*/ 530756 w 544698"/>
              <a:gd name="connsiteY25" fmla="*/ 334607 h 2249943"/>
              <a:gd name="connsiteX26" fmla="*/ 539410 w 544698"/>
              <a:gd name="connsiteY26" fmla="*/ 403836 h 2249943"/>
              <a:gd name="connsiteX27" fmla="*/ 542294 w 544698"/>
              <a:gd name="connsiteY27" fmla="*/ 455758 h 2249943"/>
              <a:gd name="connsiteX28" fmla="*/ 539410 w 544698"/>
              <a:gd name="connsiteY28" fmla="*/ 539409 h 2249943"/>
              <a:gd name="connsiteX29" fmla="*/ 533641 w 544698"/>
              <a:gd name="connsiteY29" fmla="*/ 602869 h 2249943"/>
              <a:gd name="connsiteX30" fmla="*/ 522102 w 544698"/>
              <a:gd name="connsiteY30" fmla="*/ 660560 h 2249943"/>
              <a:gd name="connsiteX31" fmla="*/ 519218 w 544698"/>
              <a:gd name="connsiteY31" fmla="*/ 698059 h 2249943"/>
              <a:gd name="connsiteX32" fmla="*/ 484603 w 544698"/>
              <a:gd name="connsiteY32" fmla="*/ 917284 h 2249943"/>
              <a:gd name="connsiteX33" fmla="*/ 470181 w 544698"/>
              <a:gd name="connsiteY33" fmla="*/ 1015359 h 2249943"/>
              <a:gd name="connsiteX34" fmla="*/ 452873 w 544698"/>
              <a:gd name="connsiteY34" fmla="*/ 1113433 h 2249943"/>
              <a:gd name="connsiteX35" fmla="*/ 418259 w 544698"/>
              <a:gd name="connsiteY35" fmla="*/ 1272083 h 2249943"/>
              <a:gd name="connsiteX36" fmla="*/ 398067 w 544698"/>
              <a:gd name="connsiteY36" fmla="*/ 1367273 h 2249943"/>
              <a:gd name="connsiteX37" fmla="*/ 354799 w 544698"/>
              <a:gd name="connsiteY37" fmla="*/ 1523038 h 2249943"/>
              <a:gd name="connsiteX38" fmla="*/ 299993 w 544698"/>
              <a:gd name="connsiteY38" fmla="*/ 1635536 h 2249943"/>
              <a:gd name="connsiteX39" fmla="*/ 268263 w 544698"/>
              <a:gd name="connsiteY39" fmla="*/ 1742264 h 2249943"/>
              <a:gd name="connsiteX40" fmla="*/ 227879 w 544698"/>
              <a:gd name="connsiteY40" fmla="*/ 1854761 h 2249943"/>
              <a:gd name="connsiteX41" fmla="*/ 178842 w 544698"/>
              <a:gd name="connsiteY41" fmla="*/ 1978796 h 2249943"/>
              <a:gd name="connsiteX42" fmla="*/ 135574 w 544698"/>
              <a:gd name="connsiteY42" fmla="*/ 2071101 h 2249943"/>
              <a:gd name="connsiteX43" fmla="*/ 95190 w 544698"/>
              <a:gd name="connsiteY43" fmla="*/ 2160522 h 2249943"/>
              <a:gd name="connsiteX44" fmla="*/ 49037 w 544698"/>
              <a:gd name="connsiteY44" fmla="*/ 2238405 h 2249943"/>
              <a:gd name="connsiteX45" fmla="*/ 31730 w 544698"/>
              <a:gd name="connsiteY45" fmla="*/ 2247059 h 2249943"/>
              <a:gd name="connsiteX46" fmla="*/ 23077 w 544698"/>
              <a:gd name="connsiteY46" fmla="*/ 2249943 h 2249943"/>
              <a:gd name="connsiteX47" fmla="*/ 5769 w 544698"/>
              <a:gd name="connsiteY47" fmla="*/ 2241290 h 2249943"/>
              <a:gd name="connsiteX48" fmla="*/ 0 w 544698"/>
              <a:gd name="connsiteY48" fmla="*/ 2215329 h 2249943"/>
              <a:gd name="connsiteX49" fmla="*/ 17307 w 544698"/>
              <a:gd name="connsiteY49" fmla="*/ 2137446 h 2249943"/>
              <a:gd name="connsiteX50" fmla="*/ 66345 w 544698"/>
              <a:gd name="connsiteY50" fmla="*/ 1949951 h 2249943"/>
              <a:gd name="connsiteX51" fmla="*/ 132689 w 544698"/>
              <a:gd name="connsiteY51" fmla="*/ 1681688 h 2249943"/>
              <a:gd name="connsiteX52" fmla="*/ 158650 w 544698"/>
              <a:gd name="connsiteY52" fmla="*/ 1569191 h 2249943"/>
              <a:gd name="connsiteX53" fmla="*/ 190380 w 544698"/>
              <a:gd name="connsiteY53" fmla="*/ 1424964 h 2249943"/>
              <a:gd name="connsiteX54" fmla="*/ 201918 w 544698"/>
              <a:gd name="connsiteY54" fmla="*/ 1367273 h 2249943"/>
              <a:gd name="connsiteX55" fmla="*/ 219225 w 544698"/>
              <a:gd name="connsiteY55" fmla="*/ 1277852 h 2249943"/>
              <a:gd name="connsiteX56" fmla="*/ 248071 w 544698"/>
              <a:gd name="connsiteY56" fmla="*/ 1130741 h 2249943"/>
              <a:gd name="connsiteX57" fmla="*/ 268263 w 544698"/>
              <a:gd name="connsiteY57" fmla="*/ 989398 h 2249943"/>
              <a:gd name="connsiteX58" fmla="*/ 291339 w 544698"/>
              <a:gd name="connsiteY58" fmla="*/ 796134 h 2249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544698" h="2249943">
                <a:moveTo>
                  <a:pt x="291339" y="796134"/>
                </a:moveTo>
                <a:lnTo>
                  <a:pt x="297108" y="706713"/>
                </a:lnTo>
                <a:lnTo>
                  <a:pt x="302877" y="602869"/>
                </a:lnTo>
                <a:cubicBezTo>
                  <a:pt x="301916" y="574985"/>
                  <a:pt x="300954" y="547102"/>
                  <a:pt x="299993" y="519218"/>
                </a:cubicBezTo>
                <a:lnTo>
                  <a:pt x="297108" y="461527"/>
                </a:lnTo>
                <a:lnTo>
                  <a:pt x="288454" y="400951"/>
                </a:lnTo>
                <a:lnTo>
                  <a:pt x="276916" y="331722"/>
                </a:lnTo>
                <a:lnTo>
                  <a:pt x="259609" y="265378"/>
                </a:lnTo>
                <a:lnTo>
                  <a:pt x="227879" y="199033"/>
                </a:lnTo>
                <a:lnTo>
                  <a:pt x="201918" y="158650"/>
                </a:lnTo>
                <a:lnTo>
                  <a:pt x="178842" y="126920"/>
                </a:lnTo>
                <a:lnTo>
                  <a:pt x="141343" y="89421"/>
                </a:lnTo>
                <a:lnTo>
                  <a:pt x="118266" y="69229"/>
                </a:lnTo>
                <a:lnTo>
                  <a:pt x="103844" y="57691"/>
                </a:lnTo>
                <a:lnTo>
                  <a:pt x="86536" y="37499"/>
                </a:lnTo>
                <a:lnTo>
                  <a:pt x="80767" y="17307"/>
                </a:lnTo>
                <a:lnTo>
                  <a:pt x="83652" y="5769"/>
                </a:lnTo>
                <a:lnTo>
                  <a:pt x="98075" y="0"/>
                </a:lnTo>
                <a:lnTo>
                  <a:pt x="124036" y="0"/>
                </a:lnTo>
                <a:lnTo>
                  <a:pt x="210572" y="17307"/>
                </a:lnTo>
                <a:lnTo>
                  <a:pt x="297108" y="40384"/>
                </a:lnTo>
                <a:lnTo>
                  <a:pt x="377875" y="69229"/>
                </a:lnTo>
                <a:lnTo>
                  <a:pt x="421143" y="86536"/>
                </a:lnTo>
                <a:lnTo>
                  <a:pt x="493257" y="213456"/>
                </a:lnTo>
                <a:lnTo>
                  <a:pt x="516333" y="276916"/>
                </a:lnTo>
                <a:lnTo>
                  <a:pt x="530756" y="334607"/>
                </a:lnTo>
                <a:lnTo>
                  <a:pt x="539410" y="403836"/>
                </a:lnTo>
                <a:lnTo>
                  <a:pt x="542294" y="455758"/>
                </a:lnTo>
                <a:cubicBezTo>
                  <a:pt x="541333" y="483642"/>
                  <a:pt x="544698" y="499987"/>
                  <a:pt x="539410" y="539409"/>
                </a:cubicBezTo>
                <a:lnTo>
                  <a:pt x="533641" y="602869"/>
                </a:lnTo>
                <a:lnTo>
                  <a:pt x="522102" y="660560"/>
                </a:lnTo>
                <a:lnTo>
                  <a:pt x="519218" y="698059"/>
                </a:lnTo>
                <a:lnTo>
                  <a:pt x="484603" y="917284"/>
                </a:lnTo>
                <a:lnTo>
                  <a:pt x="470181" y="1015359"/>
                </a:lnTo>
                <a:lnTo>
                  <a:pt x="452873" y="1113433"/>
                </a:lnTo>
                <a:lnTo>
                  <a:pt x="418259" y="1272083"/>
                </a:lnTo>
                <a:lnTo>
                  <a:pt x="398067" y="1367273"/>
                </a:lnTo>
                <a:lnTo>
                  <a:pt x="354799" y="1523038"/>
                </a:lnTo>
                <a:lnTo>
                  <a:pt x="299993" y="1635536"/>
                </a:lnTo>
                <a:lnTo>
                  <a:pt x="268263" y="1742264"/>
                </a:lnTo>
                <a:lnTo>
                  <a:pt x="227879" y="1854761"/>
                </a:lnTo>
                <a:lnTo>
                  <a:pt x="178842" y="1978796"/>
                </a:lnTo>
                <a:lnTo>
                  <a:pt x="135574" y="2071101"/>
                </a:lnTo>
                <a:lnTo>
                  <a:pt x="95190" y="2160522"/>
                </a:lnTo>
                <a:lnTo>
                  <a:pt x="49037" y="2238405"/>
                </a:lnTo>
                <a:lnTo>
                  <a:pt x="31730" y="2247059"/>
                </a:lnTo>
                <a:lnTo>
                  <a:pt x="23077" y="2249943"/>
                </a:lnTo>
                <a:lnTo>
                  <a:pt x="5769" y="2241290"/>
                </a:lnTo>
                <a:lnTo>
                  <a:pt x="0" y="2215329"/>
                </a:lnTo>
                <a:lnTo>
                  <a:pt x="17307" y="2137446"/>
                </a:lnTo>
                <a:lnTo>
                  <a:pt x="66345" y="1949951"/>
                </a:lnTo>
                <a:lnTo>
                  <a:pt x="132689" y="1681688"/>
                </a:lnTo>
                <a:lnTo>
                  <a:pt x="158650" y="1569191"/>
                </a:lnTo>
                <a:lnTo>
                  <a:pt x="190380" y="1424964"/>
                </a:lnTo>
                <a:lnTo>
                  <a:pt x="201918" y="1367273"/>
                </a:lnTo>
                <a:lnTo>
                  <a:pt x="219225" y="1277852"/>
                </a:lnTo>
                <a:lnTo>
                  <a:pt x="248071" y="1130741"/>
                </a:lnTo>
                <a:lnTo>
                  <a:pt x="268263" y="989398"/>
                </a:lnTo>
                <a:lnTo>
                  <a:pt x="291339" y="79613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7" name="フリーフォーム 136">
            <a:extLst>
              <a:ext uri="{FF2B5EF4-FFF2-40B4-BE49-F238E27FC236}">
                <a16:creationId xmlns:a16="http://schemas.microsoft.com/office/drawing/2014/main" id="{018B4D7A-ED7B-4913-B844-C1F661EBCC23}"/>
              </a:ext>
            </a:extLst>
          </p:cNvPr>
          <p:cNvSpPr/>
          <p:nvPr/>
        </p:nvSpPr>
        <p:spPr>
          <a:xfrm>
            <a:off x="5802314" y="3960813"/>
            <a:ext cx="287337" cy="1903412"/>
          </a:xfrm>
          <a:custGeom>
            <a:avLst/>
            <a:gdLst>
              <a:gd name="connsiteX0" fmla="*/ 60576 w 288455"/>
              <a:gd name="connsiteY0" fmla="*/ 752866 h 1903798"/>
              <a:gd name="connsiteX1" fmla="*/ 51922 w 288455"/>
              <a:gd name="connsiteY1" fmla="*/ 574024 h 1903798"/>
              <a:gd name="connsiteX2" fmla="*/ 40384 w 288455"/>
              <a:gd name="connsiteY2" fmla="*/ 412490 h 1903798"/>
              <a:gd name="connsiteX3" fmla="*/ 28846 w 288455"/>
              <a:gd name="connsiteY3" fmla="*/ 274032 h 1903798"/>
              <a:gd name="connsiteX4" fmla="*/ 20192 w 288455"/>
              <a:gd name="connsiteY4" fmla="*/ 201918 h 1903798"/>
              <a:gd name="connsiteX5" fmla="*/ 0 w 288455"/>
              <a:gd name="connsiteY5" fmla="*/ 11538 h 1903798"/>
              <a:gd name="connsiteX6" fmla="*/ 121151 w 288455"/>
              <a:gd name="connsiteY6" fmla="*/ 0 h 1903798"/>
              <a:gd name="connsiteX7" fmla="*/ 196149 w 288455"/>
              <a:gd name="connsiteY7" fmla="*/ 126920 h 1903798"/>
              <a:gd name="connsiteX8" fmla="*/ 213456 w 288455"/>
              <a:gd name="connsiteY8" fmla="*/ 161534 h 1903798"/>
              <a:gd name="connsiteX9" fmla="*/ 230764 w 288455"/>
              <a:gd name="connsiteY9" fmla="*/ 207687 h 1903798"/>
              <a:gd name="connsiteX10" fmla="*/ 239417 w 288455"/>
              <a:gd name="connsiteY10" fmla="*/ 253840 h 1903798"/>
              <a:gd name="connsiteX11" fmla="*/ 242302 w 288455"/>
              <a:gd name="connsiteY11" fmla="*/ 311531 h 1903798"/>
              <a:gd name="connsiteX12" fmla="*/ 242302 w 288455"/>
              <a:gd name="connsiteY12" fmla="*/ 496141 h 1903798"/>
              <a:gd name="connsiteX13" fmla="*/ 239417 w 288455"/>
              <a:gd name="connsiteY13" fmla="*/ 732674 h 1903798"/>
              <a:gd name="connsiteX14" fmla="*/ 265378 w 288455"/>
              <a:gd name="connsiteY14" fmla="*/ 813441 h 1903798"/>
              <a:gd name="connsiteX15" fmla="*/ 268263 w 288455"/>
              <a:gd name="connsiteY15" fmla="*/ 1041320 h 1903798"/>
              <a:gd name="connsiteX16" fmla="*/ 282685 w 288455"/>
              <a:gd name="connsiteY16" fmla="*/ 1474001 h 1903798"/>
              <a:gd name="connsiteX17" fmla="*/ 288455 w 288455"/>
              <a:gd name="connsiteY17" fmla="*/ 1664381 h 1903798"/>
              <a:gd name="connsiteX18" fmla="*/ 282685 w 288455"/>
              <a:gd name="connsiteY18" fmla="*/ 1742264 h 1903798"/>
              <a:gd name="connsiteX19" fmla="*/ 271147 w 288455"/>
              <a:gd name="connsiteY19" fmla="*/ 1802839 h 1903798"/>
              <a:gd name="connsiteX20" fmla="*/ 250955 w 288455"/>
              <a:gd name="connsiteY20" fmla="*/ 1863414 h 1903798"/>
              <a:gd name="connsiteX21" fmla="*/ 236533 w 288455"/>
              <a:gd name="connsiteY21" fmla="*/ 1886491 h 1903798"/>
              <a:gd name="connsiteX22" fmla="*/ 216341 w 288455"/>
              <a:gd name="connsiteY22" fmla="*/ 1898029 h 1903798"/>
              <a:gd name="connsiteX23" fmla="*/ 190380 w 288455"/>
              <a:gd name="connsiteY23" fmla="*/ 1903798 h 1903798"/>
              <a:gd name="connsiteX24" fmla="*/ 149996 w 288455"/>
              <a:gd name="connsiteY24" fmla="*/ 1889375 h 1903798"/>
              <a:gd name="connsiteX25" fmla="*/ 109613 w 288455"/>
              <a:gd name="connsiteY25" fmla="*/ 1863414 h 1903798"/>
              <a:gd name="connsiteX26" fmla="*/ 74998 w 288455"/>
              <a:gd name="connsiteY26" fmla="*/ 1828800 h 1903798"/>
              <a:gd name="connsiteX27" fmla="*/ 60576 w 288455"/>
              <a:gd name="connsiteY27" fmla="*/ 1802839 h 1903798"/>
              <a:gd name="connsiteX28" fmla="*/ 37499 w 288455"/>
              <a:gd name="connsiteY28" fmla="*/ 1719187 h 1903798"/>
              <a:gd name="connsiteX29" fmla="*/ 14423 w 288455"/>
              <a:gd name="connsiteY29" fmla="*/ 1626882 h 1903798"/>
              <a:gd name="connsiteX30" fmla="*/ 2885 w 288455"/>
              <a:gd name="connsiteY30" fmla="*/ 1551884 h 1903798"/>
              <a:gd name="connsiteX31" fmla="*/ 2885 w 288455"/>
              <a:gd name="connsiteY31" fmla="*/ 1505731 h 1903798"/>
              <a:gd name="connsiteX32" fmla="*/ 8654 w 288455"/>
              <a:gd name="connsiteY32" fmla="*/ 1476886 h 1903798"/>
              <a:gd name="connsiteX33" fmla="*/ 17308 w 288455"/>
              <a:gd name="connsiteY33" fmla="*/ 1456694 h 1903798"/>
              <a:gd name="connsiteX34" fmla="*/ 31730 w 288455"/>
              <a:gd name="connsiteY34" fmla="*/ 1378811 h 1903798"/>
              <a:gd name="connsiteX35" fmla="*/ 46153 w 288455"/>
              <a:gd name="connsiteY35" fmla="*/ 1300929 h 1903798"/>
              <a:gd name="connsiteX36" fmla="*/ 57691 w 288455"/>
              <a:gd name="connsiteY36" fmla="*/ 1214392 h 1903798"/>
              <a:gd name="connsiteX37" fmla="*/ 63460 w 288455"/>
              <a:gd name="connsiteY37" fmla="*/ 1087473 h 1903798"/>
              <a:gd name="connsiteX38" fmla="*/ 60576 w 288455"/>
              <a:gd name="connsiteY38" fmla="*/ 937476 h 1903798"/>
              <a:gd name="connsiteX39" fmla="*/ 60576 w 288455"/>
              <a:gd name="connsiteY39" fmla="*/ 752866 h 1903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88455" h="1903798">
                <a:moveTo>
                  <a:pt x="60576" y="752866"/>
                </a:moveTo>
                <a:lnTo>
                  <a:pt x="51922" y="574024"/>
                </a:lnTo>
                <a:lnTo>
                  <a:pt x="40384" y="412490"/>
                </a:lnTo>
                <a:lnTo>
                  <a:pt x="28846" y="274032"/>
                </a:lnTo>
                <a:lnTo>
                  <a:pt x="20192" y="201918"/>
                </a:lnTo>
                <a:lnTo>
                  <a:pt x="0" y="11538"/>
                </a:lnTo>
                <a:lnTo>
                  <a:pt x="121151" y="0"/>
                </a:lnTo>
                <a:lnTo>
                  <a:pt x="196149" y="126920"/>
                </a:lnTo>
                <a:lnTo>
                  <a:pt x="213456" y="161534"/>
                </a:lnTo>
                <a:lnTo>
                  <a:pt x="230764" y="207687"/>
                </a:lnTo>
                <a:lnTo>
                  <a:pt x="239417" y="253840"/>
                </a:lnTo>
                <a:lnTo>
                  <a:pt x="242302" y="311531"/>
                </a:lnTo>
                <a:lnTo>
                  <a:pt x="242302" y="496141"/>
                </a:lnTo>
                <a:cubicBezTo>
                  <a:pt x="241340" y="574985"/>
                  <a:pt x="240379" y="653830"/>
                  <a:pt x="239417" y="732674"/>
                </a:cubicBezTo>
                <a:lnTo>
                  <a:pt x="265378" y="813441"/>
                </a:lnTo>
                <a:cubicBezTo>
                  <a:pt x="266340" y="889401"/>
                  <a:pt x="267301" y="965360"/>
                  <a:pt x="268263" y="1041320"/>
                </a:cubicBezTo>
                <a:lnTo>
                  <a:pt x="282685" y="1474001"/>
                </a:lnTo>
                <a:lnTo>
                  <a:pt x="288455" y="1664381"/>
                </a:lnTo>
                <a:lnTo>
                  <a:pt x="282685" y="1742264"/>
                </a:lnTo>
                <a:lnTo>
                  <a:pt x="271147" y="1802839"/>
                </a:lnTo>
                <a:lnTo>
                  <a:pt x="250955" y="1863414"/>
                </a:lnTo>
                <a:lnTo>
                  <a:pt x="236533" y="1886491"/>
                </a:lnTo>
                <a:lnTo>
                  <a:pt x="216341" y="1898029"/>
                </a:lnTo>
                <a:lnTo>
                  <a:pt x="190380" y="1903798"/>
                </a:lnTo>
                <a:lnTo>
                  <a:pt x="149996" y="1889375"/>
                </a:lnTo>
                <a:lnTo>
                  <a:pt x="109613" y="1863414"/>
                </a:lnTo>
                <a:lnTo>
                  <a:pt x="74998" y="1828800"/>
                </a:lnTo>
                <a:lnTo>
                  <a:pt x="60576" y="1802839"/>
                </a:lnTo>
                <a:lnTo>
                  <a:pt x="37499" y="1719187"/>
                </a:lnTo>
                <a:lnTo>
                  <a:pt x="14423" y="1626882"/>
                </a:lnTo>
                <a:lnTo>
                  <a:pt x="2885" y="1551884"/>
                </a:lnTo>
                <a:lnTo>
                  <a:pt x="2885" y="1505731"/>
                </a:lnTo>
                <a:lnTo>
                  <a:pt x="8654" y="1476886"/>
                </a:lnTo>
                <a:lnTo>
                  <a:pt x="17308" y="1456694"/>
                </a:lnTo>
                <a:lnTo>
                  <a:pt x="31730" y="1378811"/>
                </a:lnTo>
                <a:lnTo>
                  <a:pt x="46153" y="1300929"/>
                </a:lnTo>
                <a:lnTo>
                  <a:pt x="57691" y="1214392"/>
                </a:lnTo>
                <a:lnTo>
                  <a:pt x="63460" y="1087473"/>
                </a:lnTo>
                <a:cubicBezTo>
                  <a:pt x="62499" y="1037474"/>
                  <a:pt x="61537" y="987475"/>
                  <a:pt x="60576" y="937476"/>
                </a:cubicBezTo>
                <a:lnTo>
                  <a:pt x="60576" y="752866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8" name="フリーフォーム 137">
            <a:extLst>
              <a:ext uri="{FF2B5EF4-FFF2-40B4-BE49-F238E27FC236}">
                <a16:creationId xmlns:a16="http://schemas.microsoft.com/office/drawing/2014/main" id="{6C3A4E7E-3FBF-4344-810D-0212A0C53EC5}"/>
              </a:ext>
            </a:extLst>
          </p:cNvPr>
          <p:cNvSpPr/>
          <p:nvPr/>
        </p:nvSpPr>
        <p:spPr>
          <a:xfrm>
            <a:off x="5813426" y="3635375"/>
            <a:ext cx="2500313" cy="2324100"/>
          </a:xfrm>
          <a:custGeom>
            <a:avLst/>
            <a:gdLst>
              <a:gd name="connsiteX0" fmla="*/ 957358 w 2500792"/>
              <a:gd name="connsiteY0" fmla="*/ 223997 h 2322821"/>
              <a:gd name="connsiteX1" fmla="*/ 653581 w 2500792"/>
              <a:gd name="connsiteY1" fmla="*/ 260819 h 2322821"/>
              <a:gd name="connsiteX2" fmla="*/ 457200 w 2500792"/>
              <a:gd name="connsiteY2" fmla="*/ 285366 h 2322821"/>
              <a:gd name="connsiteX3" fmla="*/ 220928 w 2500792"/>
              <a:gd name="connsiteY3" fmla="*/ 312982 h 2322821"/>
              <a:gd name="connsiteX4" fmla="*/ 104327 w 2500792"/>
              <a:gd name="connsiteY4" fmla="*/ 328325 h 2322821"/>
              <a:gd name="connsiteX5" fmla="*/ 0 w 2500792"/>
              <a:gd name="connsiteY5" fmla="*/ 334462 h 2322821"/>
              <a:gd name="connsiteX6" fmla="*/ 125806 w 2500792"/>
              <a:gd name="connsiteY6" fmla="*/ 472542 h 2322821"/>
              <a:gd name="connsiteX7" fmla="*/ 291503 w 2500792"/>
              <a:gd name="connsiteY7" fmla="*/ 454131 h 2322821"/>
              <a:gd name="connsiteX8" fmla="*/ 512432 w 2500792"/>
              <a:gd name="connsiteY8" fmla="*/ 435721 h 2322821"/>
              <a:gd name="connsiteX9" fmla="*/ 705745 w 2500792"/>
              <a:gd name="connsiteY9" fmla="*/ 417310 h 2322821"/>
              <a:gd name="connsiteX10" fmla="*/ 899057 w 2500792"/>
              <a:gd name="connsiteY10" fmla="*/ 395831 h 2322821"/>
              <a:gd name="connsiteX11" fmla="*/ 1092370 w 2500792"/>
              <a:gd name="connsiteY11" fmla="*/ 362078 h 2322821"/>
              <a:gd name="connsiteX12" fmla="*/ 1304094 w 2500792"/>
              <a:gd name="connsiteY12" fmla="*/ 328325 h 2322821"/>
              <a:gd name="connsiteX13" fmla="*/ 1561844 w 2500792"/>
              <a:gd name="connsiteY13" fmla="*/ 306845 h 2322821"/>
              <a:gd name="connsiteX14" fmla="*/ 1819594 w 2500792"/>
              <a:gd name="connsiteY14" fmla="*/ 273092 h 2322821"/>
              <a:gd name="connsiteX15" fmla="*/ 2015975 w 2500792"/>
              <a:gd name="connsiteY15" fmla="*/ 245476 h 2322821"/>
              <a:gd name="connsiteX16" fmla="*/ 2071208 w 2500792"/>
              <a:gd name="connsiteY16" fmla="*/ 242408 h 2322821"/>
              <a:gd name="connsiteX17" fmla="*/ 2111098 w 2500792"/>
              <a:gd name="connsiteY17" fmla="*/ 248545 h 2322821"/>
              <a:gd name="connsiteX18" fmla="*/ 2135645 w 2500792"/>
              <a:gd name="connsiteY18" fmla="*/ 260819 h 2322821"/>
              <a:gd name="connsiteX19" fmla="*/ 2144851 w 2500792"/>
              <a:gd name="connsiteY19" fmla="*/ 273092 h 2322821"/>
              <a:gd name="connsiteX20" fmla="*/ 2147919 w 2500792"/>
              <a:gd name="connsiteY20" fmla="*/ 303777 h 2322821"/>
              <a:gd name="connsiteX21" fmla="*/ 2147919 w 2500792"/>
              <a:gd name="connsiteY21" fmla="*/ 518569 h 2322821"/>
              <a:gd name="connsiteX22" fmla="*/ 2147919 w 2500792"/>
              <a:gd name="connsiteY22" fmla="*/ 865305 h 2322821"/>
              <a:gd name="connsiteX23" fmla="*/ 2150988 w 2500792"/>
              <a:gd name="connsiteY23" fmla="*/ 1236588 h 2322821"/>
              <a:gd name="connsiteX24" fmla="*/ 2147919 w 2500792"/>
              <a:gd name="connsiteY24" fmla="*/ 1503543 h 2322821"/>
              <a:gd name="connsiteX25" fmla="*/ 2147919 w 2500792"/>
              <a:gd name="connsiteY25" fmla="*/ 1758225 h 2322821"/>
              <a:gd name="connsiteX26" fmla="*/ 2135645 w 2500792"/>
              <a:gd name="connsiteY26" fmla="*/ 1801184 h 2322821"/>
              <a:gd name="connsiteX27" fmla="*/ 2114166 w 2500792"/>
              <a:gd name="connsiteY27" fmla="*/ 2279863 h 2322821"/>
              <a:gd name="connsiteX28" fmla="*/ 2126440 w 2500792"/>
              <a:gd name="connsiteY28" fmla="*/ 2301342 h 2322821"/>
              <a:gd name="connsiteX29" fmla="*/ 2141782 w 2500792"/>
              <a:gd name="connsiteY29" fmla="*/ 2316684 h 2322821"/>
              <a:gd name="connsiteX30" fmla="*/ 2157124 w 2500792"/>
              <a:gd name="connsiteY30" fmla="*/ 2322821 h 2322821"/>
              <a:gd name="connsiteX31" fmla="*/ 2184741 w 2500792"/>
              <a:gd name="connsiteY31" fmla="*/ 2319753 h 2322821"/>
              <a:gd name="connsiteX32" fmla="*/ 2209288 w 2500792"/>
              <a:gd name="connsiteY32" fmla="*/ 2301342 h 2322821"/>
              <a:gd name="connsiteX33" fmla="*/ 2236904 w 2500792"/>
              <a:gd name="connsiteY33" fmla="*/ 2264521 h 2322821"/>
              <a:gd name="connsiteX34" fmla="*/ 2295205 w 2500792"/>
              <a:gd name="connsiteY34" fmla="*/ 2175535 h 2322821"/>
              <a:gd name="connsiteX35" fmla="*/ 2350437 w 2500792"/>
              <a:gd name="connsiteY35" fmla="*/ 2086550 h 2322821"/>
              <a:gd name="connsiteX36" fmla="*/ 2390327 w 2500792"/>
              <a:gd name="connsiteY36" fmla="*/ 2003702 h 2322821"/>
              <a:gd name="connsiteX37" fmla="*/ 2421012 w 2500792"/>
              <a:gd name="connsiteY37" fmla="*/ 1923922 h 2322821"/>
              <a:gd name="connsiteX38" fmla="*/ 2436354 w 2500792"/>
              <a:gd name="connsiteY38" fmla="*/ 1862553 h 2322821"/>
              <a:gd name="connsiteX39" fmla="*/ 2442491 w 2500792"/>
              <a:gd name="connsiteY39" fmla="*/ 1807321 h 2322821"/>
              <a:gd name="connsiteX40" fmla="*/ 2433286 w 2500792"/>
              <a:gd name="connsiteY40" fmla="*/ 1745951 h 2322821"/>
              <a:gd name="connsiteX41" fmla="*/ 2424080 w 2500792"/>
              <a:gd name="connsiteY41" fmla="*/ 1669240 h 2322821"/>
              <a:gd name="connsiteX42" fmla="*/ 2417943 w 2500792"/>
              <a:gd name="connsiteY42" fmla="*/ 1506612 h 2322821"/>
              <a:gd name="connsiteX43" fmla="*/ 2417943 w 2500792"/>
              <a:gd name="connsiteY43" fmla="*/ 1291820 h 2322821"/>
              <a:gd name="connsiteX44" fmla="*/ 2417943 w 2500792"/>
              <a:gd name="connsiteY44" fmla="*/ 730292 h 2322821"/>
              <a:gd name="connsiteX45" fmla="*/ 2417943 w 2500792"/>
              <a:gd name="connsiteY45" fmla="*/ 371283 h 2322821"/>
              <a:gd name="connsiteX46" fmla="*/ 2421012 w 2500792"/>
              <a:gd name="connsiteY46" fmla="*/ 343667 h 2322821"/>
              <a:gd name="connsiteX47" fmla="*/ 2427149 w 2500792"/>
              <a:gd name="connsiteY47" fmla="*/ 322188 h 2322821"/>
              <a:gd name="connsiteX48" fmla="*/ 2442491 w 2500792"/>
              <a:gd name="connsiteY48" fmla="*/ 291503 h 2322821"/>
              <a:gd name="connsiteX49" fmla="*/ 2463970 w 2500792"/>
              <a:gd name="connsiteY49" fmla="*/ 266956 h 2322821"/>
              <a:gd name="connsiteX50" fmla="*/ 2488518 w 2500792"/>
              <a:gd name="connsiteY50" fmla="*/ 236271 h 2322821"/>
              <a:gd name="connsiteX51" fmla="*/ 2497723 w 2500792"/>
              <a:gd name="connsiteY51" fmla="*/ 227066 h 2322821"/>
              <a:gd name="connsiteX52" fmla="*/ 2500792 w 2500792"/>
              <a:gd name="connsiteY52" fmla="*/ 217860 h 2322821"/>
              <a:gd name="connsiteX53" fmla="*/ 2488518 w 2500792"/>
              <a:gd name="connsiteY53" fmla="*/ 196381 h 2322821"/>
              <a:gd name="connsiteX54" fmla="*/ 2436354 w 2500792"/>
              <a:gd name="connsiteY54" fmla="*/ 147286 h 2322821"/>
              <a:gd name="connsiteX55" fmla="*/ 2362711 w 2500792"/>
              <a:gd name="connsiteY55" fmla="*/ 82848 h 2322821"/>
              <a:gd name="connsiteX56" fmla="*/ 2313616 w 2500792"/>
              <a:gd name="connsiteY56" fmla="*/ 49095 h 2322821"/>
              <a:gd name="connsiteX57" fmla="*/ 2236904 w 2500792"/>
              <a:gd name="connsiteY57" fmla="*/ 12274 h 2322821"/>
              <a:gd name="connsiteX58" fmla="*/ 2200083 w 2500792"/>
              <a:gd name="connsiteY58" fmla="*/ 3068 h 2322821"/>
              <a:gd name="connsiteX59" fmla="*/ 2178604 w 2500792"/>
              <a:gd name="connsiteY59" fmla="*/ 0 h 2322821"/>
              <a:gd name="connsiteX60" fmla="*/ 2132577 w 2500792"/>
              <a:gd name="connsiteY60" fmla="*/ 15342 h 2322821"/>
              <a:gd name="connsiteX61" fmla="*/ 2040523 w 2500792"/>
              <a:gd name="connsiteY61" fmla="*/ 52164 h 2322821"/>
              <a:gd name="connsiteX62" fmla="*/ 1908579 w 2500792"/>
              <a:gd name="connsiteY62" fmla="*/ 104327 h 2322821"/>
              <a:gd name="connsiteX63" fmla="*/ 1880963 w 2500792"/>
              <a:gd name="connsiteY63" fmla="*/ 110464 h 2322821"/>
              <a:gd name="connsiteX64" fmla="*/ 1672308 w 2500792"/>
              <a:gd name="connsiteY64" fmla="*/ 135012 h 2322821"/>
              <a:gd name="connsiteX65" fmla="*/ 1233519 w 2500792"/>
              <a:gd name="connsiteY65" fmla="*/ 190244 h 2322821"/>
              <a:gd name="connsiteX66" fmla="*/ 957358 w 2500792"/>
              <a:gd name="connsiteY66" fmla="*/ 223997 h 2322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500792" h="2322821">
                <a:moveTo>
                  <a:pt x="957358" y="223997"/>
                </a:moveTo>
                <a:lnTo>
                  <a:pt x="653581" y="260819"/>
                </a:lnTo>
                <a:lnTo>
                  <a:pt x="457200" y="285366"/>
                </a:lnTo>
                <a:lnTo>
                  <a:pt x="220928" y="312982"/>
                </a:lnTo>
                <a:lnTo>
                  <a:pt x="104327" y="328325"/>
                </a:lnTo>
                <a:lnTo>
                  <a:pt x="0" y="334462"/>
                </a:lnTo>
                <a:lnTo>
                  <a:pt x="125806" y="472542"/>
                </a:lnTo>
                <a:lnTo>
                  <a:pt x="291503" y="454131"/>
                </a:lnTo>
                <a:lnTo>
                  <a:pt x="512432" y="435721"/>
                </a:lnTo>
                <a:lnTo>
                  <a:pt x="705745" y="417310"/>
                </a:lnTo>
                <a:lnTo>
                  <a:pt x="899057" y="395831"/>
                </a:lnTo>
                <a:lnTo>
                  <a:pt x="1092370" y="362078"/>
                </a:lnTo>
                <a:lnTo>
                  <a:pt x="1304094" y="328325"/>
                </a:lnTo>
                <a:lnTo>
                  <a:pt x="1561844" y="306845"/>
                </a:lnTo>
                <a:lnTo>
                  <a:pt x="1819594" y="273092"/>
                </a:lnTo>
                <a:lnTo>
                  <a:pt x="2015975" y="245476"/>
                </a:lnTo>
                <a:lnTo>
                  <a:pt x="2071208" y="242408"/>
                </a:lnTo>
                <a:lnTo>
                  <a:pt x="2111098" y="248545"/>
                </a:lnTo>
                <a:lnTo>
                  <a:pt x="2135645" y="260819"/>
                </a:lnTo>
                <a:lnTo>
                  <a:pt x="2144851" y="273092"/>
                </a:lnTo>
                <a:lnTo>
                  <a:pt x="2147919" y="303777"/>
                </a:lnTo>
                <a:lnTo>
                  <a:pt x="2147919" y="518569"/>
                </a:lnTo>
                <a:lnTo>
                  <a:pt x="2147919" y="865305"/>
                </a:lnTo>
                <a:lnTo>
                  <a:pt x="2150988" y="1236588"/>
                </a:lnTo>
                <a:lnTo>
                  <a:pt x="2147919" y="1503543"/>
                </a:lnTo>
                <a:lnTo>
                  <a:pt x="2147919" y="1758225"/>
                </a:lnTo>
                <a:lnTo>
                  <a:pt x="2135645" y="1801184"/>
                </a:lnTo>
                <a:lnTo>
                  <a:pt x="2114166" y="2279863"/>
                </a:lnTo>
                <a:lnTo>
                  <a:pt x="2126440" y="2301342"/>
                </a:lnTo>
                <a:lnTo>
                  <a:pt x="2141782" y="2316684"/>
                </a:lnTo>
                <a:lnTo>
                  <a:pt x="2157124" y="2322821"/>
                </a:lnTo>
                <a:lnTo>
                  <a:pt x="2184741" y="2319753"/>
                </a:lnTo>
                <a:lnTo>
                  <a:pt x="2209288" y="2301342"/>
                </a:lnTo>
                <a:lnTo>
                  <a:pt x="2236904" y="2264521"/>
                </a:lnTo>
                <a:lnTo>
                  <a:pt x="2295205" y="2175535"/>
                </a:lnTo>
                <a:lnTo>
                  <a:pt x="2350437" y="2086550"/>
                </a:lnTo>
                <a:lnTo>
                  <a:pt x="2390327" y="2003702"/>
                </a:lnTo>
                <a:lnTo>
                  <a:pt x="2421012" y="1923922"/>
                </a:lnTo>
                <a:lnTo>
                  <a:pt x="2436354" y="1862553"/>
                </a:lnTo>
                <a:lnTo>
                  <a:pt x="2442491" y="1807321"/>
                </a:lnTo>
                <a:lnTo>
                  <a:pt x="2433286" y="1745951"/>
                </a:lnTo>
                <a:lnTo>
                  <a:pt x="2424080" y="1669240"/>
                </a:lnTo>
                <a:lnTo>
                  <a:pt x="2417943" y="1506612"/>
                </a:lnTo>
                <a:lnTo>
                  <a:pt x="2417943" y="1291820"/>
                </a:lnTo>
                <a:lnTo>
                  <a:pt x="2417943" y="730292"/>
                </a:lnTo>
                <a:lnTo>
                  <a:pt x="2417943" y="371283"/>
                </a:lnTo>
                <a:lnTo>
                  <a:pt x="2421012" y="343667"/>
                </a:lnTo>
                <a:lnTo>
                  <a:pt x="2427149" y="322188"/>
                </a:lnTo>
                <a:lnTo>
                  <a:pt x="2442491" y="291503"/>
                </a:lnTo>
                <a:lnTo>
                  <a:pt x="2463970" y="266956"/>
                </a:lnTo>
                <a:lnTo>
                  <a:pt x="2488518" y="236271"/>
                </a:lnTo>
                <a:lnTo>
                  <a:pt x="2497723" y="227066"/>
                </a:lnTo>
                <a:lnTo>
                  <a:pt x="2500792" y="217860"/>
                </a:lnTo>
                <a:lnTo>
                  <a:pt x="2488518" y="196381"/>
                </a:lnTo>
                <a:lnTo>
                  <a:pt x="2436354" y="147286"/>
                </a:lnTo>
                <a:lnTo>
                  <a:pt x="2362711" y="82848"/>
                </a:lnTo>
                <a:lnTo>
                  <a:pt x="2313616" y="49095"/>
                </a:lnTo>
                <a:lnTo>
                  <a:pt x="2236904" y="12274"/>
                </a:lnTo>
                <a:lnTo>
                  <a:pt x="2200083" y="3068"/>
                </a:lnTo>
                <a:lnTo>
                  <a:pt x="2178604" y="0"/>
                </a:lnTo>
                <a:lnTo>
                  <a:pt x="2132577" y="15342"/>
                </a:lnTo>
                <a:lnTo>
                  <a:pt x="2040523" y="52164"/>
                </a:lnTo>
                <a:lnTo>
                  <a:pt x="1908579" y="104327"/>
                </a:lnTo>
                <a:lnTo>
                  <a:pt x="1880963" y="110464"/>
                </a:lnTo>
                <a:lnTo>
                  <a:pt x="1672308" y="135012"/>
                </a:lnTo>
                <a:lnTo>
                  <a:pt x="1233519" y="190244"/>
                </a:lnTo>
                <a:lnTo>
                  <a:pt x="957358" y="223997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9" name="フリーフォーム 138">
            <a:extLst>
              <a:ext uri="{FF2B5EF4-FFF2-40B4-BE49-F238E27FC236}">
                <a16:creationId xmlns:a16="http://schemas.microsoft.com/office/drawing/2014/main" id="{40C905E3-483B-427F-8B28-ED0984F2BCB8}"/>
              </a:ext>
            </a:extLst>
          </p:cNvPr>
          <p:cNvSpPr/>
          <p:nvPr/>
        </p:nvSpPr>
        <p:spPr>
          <a:xfrm>
            <a:off x="7458075" y="5372101"/>
            <a:ext cx="514350" cy="582613"/>
          </a:xfrm>
          <a:custGeom>
            <a:avLst/>
            <a:gdLst>
              <a:gd name="connsiteX0" fmla="*/ 188119 w 514350"/>
              <a:gd name="connsiteY0" fmla="*/ 195263 h 583406"/>
              <a:gd name="connsiteX1" fmla="*/ 252413 w 514350"/>
              <a:gd name="connsiteY1" fmla="*/ 252413 h 583406"/>
              <a:gd name="connsiteX2" fmla="*/ 319088 w 514350"/>
              <a:gd name="connsiteY2" fmla="*/ 321469 h 583406"/>
              <a:gd name="connsiteX3" fmla="*/ 369094 w 514350"/>
              <a:gd name="connsiteY3" fmla="*/ 371475 h 583406"/>
              <a:gd name="connsiteX4" fmla="*/ 373856 w 514350"/>
              <a:gd name="connsiteY4" fmla="*/ 385763 h 583406"/>
              <a:gd name="connsiteX5" fmla="*/ 388144 w 514350"/>
              <a:gd name="connsiteY5" fmla="*/ 431006 h 583406"/>
              <a:gd name="connsiteX6" fmla="*/ 411956 w 514350"/>
              <a:gd name="connsiteY6" fmla="*/ 473869 h 583406"/>
              <a:gd name="connsiteX7" fmla="*/ 431006 w 514350"/>
              <a:gd name="connsiteY7" fmla="*/ 502444 h 583406"/>
              <a:gd name="connsiteX8" fmla="*/ 445294 w 514350"/>
              <a:gd name="connsiteY8" fmla="*/ 519113 h 583406"/>
              <a:gd name="connsiteX9" fmla="*/ 457200 w 514350"/>
              <a:gd name="connsiteY9" fmla="*/ 531019 h 583406"/>
              <a:gd name="connsiteX10" fmla="*/ 466725 w 514350"/>
              <a:gd name="connsiteY10" fmla="*/ 542925 h 583406"/>
              <a:gd name="connsiteX11" fmla="*/ 497681 w 514350"/>
              <a:gd name="connsiteY11" fmla="*/ 578644 h 583406"/>
              <a:gd name="connsiteX12" fmla="*/ 514350 w 514350"/>
              <a:gd name="connsiteY12" fmla="*/ 583406 h 583406"/>
              <a:gd name="connsiteX13" fmla="*/ 504825 w 514350"/>
              <a:gd name="connsiteY13" fmla="*/ 0 h 583406"/>
              <a:gd name="connsiteX14" fmla="*/ 502444 w 514350"/>
              <a:gd name="connsiteY14" fmla="*/ 28575 h 583406"/>
              <a:gd name="connsiteX15" fmla="*/ 488156 w 514350"/>
              <a:gd name="connsiteY15" fmla="*/ 64294 h 583406"/>
              <a:gd name="connsiteX16" fmla="*/ 471488 w 514350"/>
              <a:gd name="connsiteY16" fmla="*/ 95250 h 583406"/>
              <a:gd name="connsiteX17" fmla="*/ 450056 w 514350"/>
              <a:gd name="connsiteY17" fmla="*/ 111919 h 583406"/>
              <a:gd name="connsiteX18" fmla="*/ 428625 w 514350"/>
              <a:gd name="connsiteY18" fmla="*/ 114300 h 583406"/>
              <a:gd name="connsiteX19" fmla="*/ 369094 w 514350"/>
              <a:gd name="connsiteY19" fmla="*/ 111919 h 583406"/>
              <a:gd name="connsiteX20" fmla="*/ 280988 w 514350"/>
              <a:gd name="connsiteY20" fmla="*/ 100013 h 583406"/>
              <a:gd name="connsiteX21" fmla="*/ 150019 w 514350"/>
              <a:gd name="connsiteY21" fmla="*/ 59531 h 583406"/>
              <a:gd name="connsiteX22" fmla="*/ 50006 w 514350"/>
              <a:gd name="connsiteY22" fmla="*/ 19050 h 583406"/>
              <a:gd name="connsiteX23" fmla="*/ 26194 w 514350"/>
              <a:gd name="connsiteY23" fmla="*/ 11906 h 583406"/>
              <a:gd name="connsiteX24" fmla="*/ 9525 w 514350"/>
              <a:gd name="connsiteY24" fmla="*/ 14288 h 583406"/>
              <a:gd name="connsiteX25" fmla="*/ 0 w 514350"/>
              <a:gd name="connsiteY25" fmla="*/ 21431 h 583406"/>
              <a:gd name="connsiteX26" fmla="*/ 4763 w 514350"/>
              <a:gd name="connsiteY26" fmla="*/ 45244 h 583406"/>
              <a:gd name="connsiteX27" fmla="*/ 21431 w 514350"/>
              <a:gd name="connsiteY27" fmla="*/ 73819 h 583406"/>
              <a:gd name="connsiteX28" fmla="*/ 54769 w 514350"/>
              <a:gd name="connsiteY28" fmla="*/ 95250 h 583406"/>
              <a:gd name="connsiteX29" fmla="*/ 130969 w 514350"/>
              <a:gd name="connsiteY29" fmla="*/ 147638 h 583406"/>
              <a:gd name="connsiteX30" fmla="*/ 188119 w 514350"/>
              <a:gd name="connsiteY30" fmla="*/ 195263 h 583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14350" h="583406">
                <a:moveTo>
                  <a:pt x="188119" y="195263"/>
                </a:moveTo>
                <a:lnTo>
                  <a:pt x="252413" y="252413"/>
                </a:lnTo>
                <a:lnTo>
                  <a:pt x="319088" y="321469"/>
                </a:lnTo>
                <a:lnTo>
                  <a:pt x="369094" y="371475"/>
                </a:lnTo>
                <a:lnTo>
                  <a:pt x="373856" y="385763"/>
                </a:lnTo>
                <a:lnTo>
                  <a:pt x="388144" y="431006"/>
                </a:lnTo>
                <a:lnTo>
                  <a:pt x="411956" y="473869"/>
                </a:lnTo>
                <a:lnTo>
                  <a:pt x="431006" y="502444"/>
                </a:lnTo>
                <a:lnTo>
                  <a:pt x="445294" y="519113"/>
                </a:lnTo>
                <a:lnTo>
                  <a:pt x="457200" y="531019"/>
                </a:lnTo>
                <a:lnTo>
                  <a:pt x="466725" y="542925"/>
                </a:lnTo>
                <a:lnTo>
                  <a:pt x="497681" y="578644"/>
                </a:lnTo>
                <a:lnTo>
                  <a:pt x="514350" y="583406"/>
                </a:lnTo>
                <a:lnTo>
                  <a:pt x="504825" y="0"/>
                </a:lnTo>
                <a:lnTo>
                  <a:pt x="502444" y="28575"/>
                </a:lnTo>
                <a:lnTo>
                  <a:pt x="488156" y="64294"/>
                </a:lnTo>
                <a:lnTo>
                  <a:pt x="471488" y="95250"/>
                </a:lnTo>
                <a:lnTo>
                  <a:pt x="450056" y="111919"/>
                </a:lnTo>
                <a:lnTo>
                  <a:pt x="428625" y="114300"/>
                </a:lnTo>
                <a:lnTo>
                  <a:pt x="369094" y="111919"/>
                </a:lnTo>
                <a:lnTo>
                  <a:pt x="280988" y="100013"/>
                </a:lnTo>
                <a:lnTo>
                  <a:pt x="150019" y="59531"/>
                </a:lnTo>
                <a:lnTo>
                  <a:pt x="50006" y="19050"/>
                </a:lnTo>
                <a:lnTo>
                  <a:pt x="26194" y="11906"/>
                </a:lnTo>
                <a:lnTo>
                  <a:pt x="9525" y="14288"/>
                </a:lnTo>
                <a:lnTo>
                  <a:pt x="0" y="21431"/>
                </a:lnTo>
                <a:lnTo>
                  <a:pt x="4763" y="45244"/>
                </a:lnTo>
                <a:lnTo>
                  <a:pt x="21431" y="73819"/>
                </a:lnTo>
                <a:lnTo>
                  <a:pt x="54769" y="95250"/>
                </a:lnTo>
                <a:lnTo>
                  <a:pt x="130969" y="147638"/>
                </a:lnTo>
                <a:lnTo>
                  <a:pt x="188119" y="19526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2" name="フリーフォーム 141">
            <a:extLst>
              <a:ext uri="{FF2B5EF4-FFF2-40B4-BE49-F238E27FC236}">
                <a16:creationId xmlns:a16="http://schemas.microsoft.com/office/drawing/2014/main" id="{A8D9CDDF-88F3-4BFE-BBDB-AC6091C30D12}"/>
              </a:ext>
            </a:extLst>
          </p:cNvPr>
          <p:cNvSpPr/>
          <p:nvPr/>
        </p:nvSpPr>
        <p:spPr>
          <a:xfrm>
            <a:off x="5995989" y="4457700"/>
            <a:ext cx="2009775" cy="357188"/>
          </a:xfrm>
          <a:custGeom>
            <a:avLst/>
            <a:gdLst>
              <a:gd name="connsiteX0" fmla="*/ 873918 w 2009775"/>
              <a:gd name="connsiteY0" fmla="*/ 157163 h 357188"/>
              <a:gd name="connsiteX1" fmla="*/ 721518 w 2009775"/>
              <a:gd name="connsiteY1" fmla="*/ 180975 h 357188"/>
              <a:gd name="connsiteX2" fmla="*/ 507206 w 2009775"/>
              <a:gd name="connsiteY2" fmla="*/ 202406 h 357188"/>
              <a:gd name="connsiteX3" fmla="*/ 321468 w 2009775"/>
              <a:gd name="connsiteY3" fmla="*/ 214313 h 357188"/>
              <a:gd name="connsiteX4" fmla="*/ 161925 w 2009775"/>
              <a:gd name="connsiteY4" fmla="*/ 221456 h 357188"/>
              <a:gd name="connsiteX5" fmla="*/ 92868 w 2009775"/>
              <a:gd name="connsiteY5" fmla="*/ 207169 h 357188"/>
              <a:gd name="connsiteX6" fmla="*/ 0 w 2009775"/>
              <a:gd name="connsiteY6" fmla="*/ 188119 h 357188"/>
              <a:gd name="connsiteX7" fmla="*/ 16668 w 2009775"/>
              <a:gd name="connsiteY7" fmla="*/ 330994 h 357188"/>
              <a:gd name="connsiteX8" fmla="*/ 135731 w 2009775"/>
              <a:gd name="connsiteY8" fmla="*/ 345281 h 357188"/>
              <a:gd name="connsiteX9" fmla="*/ 200025 w 2009775"/>
              <a:gd name="connsiteY9" fmla="*/ 352425 h 357188"/>
              <a:gd name="connsiteX10" fmla="*/ 283368 w 2009775"/>
              <a:gd name="connsiteY10" fmla="*/ 357188 h 357188"/>
              <a:gd name="connsiteX11" fmla="*/ 431006 w 2009775"/>
              <a:gd name="connsiteY11" fmla="*/ 354806 h 357188"/>
              <a:gd name="connsiteX12" fmla="*/ 581025 w 2009775"/>
              <a:gd name="connsiteY12" fmla="*/ 357188 h 357188"/>
              <a:gd name="connsiteX13" fmla="*/ 750093 w 2009775"/>
              <a:gd name="connsiteY13" fmla="*/ 338138 h 357188"/>
              <a:gd name="connsiteX14" fmla="*/ 1012031 w 2009775"/>
              <a:gd name="connsiteY14" fmla="*/ 295275 h 357188"/>
              <a:gd name="connsiteX15" fmla="*/ 1216818 w 2009775"/>
              <a:gd name="connsiteY15" fmla="*/ 261938 h 357188"/>
              <a:gd name="connsiteX16" fmla="*/ 1397793 w 2009775"/>
              <a:gd name="connsiteY16" fmla="*/ 247650 h 357188"/>
              <a:gd name="connsiteX17" fmla="*/ 1647825 w 2009775"/>
              <a:gd name="connsiteY17" fmla="*/ 216694 h 357188"/>
              <a:gd name="connsiteX18" fmla="*/ 1864518 w 2009775"/>
              <a:gd name="connsiteY18" fmla="*/ 190500 h 357188"/>
              <a:gd name="connsiteX19" fmla="*/ 2009775 w 2009775"/>
              <a:gd name="connsiteY19" fmla="*/ 173831 h 357188"/>
              <a:gd name="connsiteX20" fmla="*/ 2007393 w 2009775"/>
              <a:gd name="connsiteY20" fmla="*/ 28575 h 357188"/>
              <a:gd name="connsiteX21" fmla="*/ 1895475 w 2009775"/>
              <a:gd name="connsiteY21" fmla="*/ 19050 h 357188"/>
              <a:gd name="connsiteX22" fmla="*/ 1702593 w 2009775"/>
              <a:gd name="connsiteY22" fmla="*/ 0 h 357188"/>
              <a:gd name="connsiteX23" fmla="*/ 1638300 w 2009775"/>
              <a:gd name="connsiteY23" fmla="*/ 21431 h 357188"/>
              <a:gd name="connsiteX24" fmla="*/ 1550193 w 2009775"/>
              <a:gd name="connsiteY24" fmla="*/ 42863 h 357188"/>
              <a:gd name="connsiteX25" fmla="*/ 1438275 w 2009775"/>
              <a:gd name="connsiteY25" fmla="*/ 61913 h 357188"/>
              <a:gd name="connsiteX26" fmla="*/ 1371600 w 2009775"/>
              <a:gd name="connsiteY26" fmla="*/ 73819 h 357188"/>
              <a:gd name="connsiteX27" fmla="*/ 1088231 w 2009775"/>
              <a:gd name="connsiteY27" fmla="*/ 123825 h 357188"/>
              <a:gd name="connsiteX28" fmla="*/ 873918 w 2009775"/>
              <a:gd name="connsiteY28" fmla="*/ 157163 h 357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009775" h="357188">
                <a:moveTo>
                  <a:pt x="873918" y="157163"/>
                </a:moveTo>
                <a:lnTo>
                  <a:pt x="721518" y="180975"/>
                </a:lnTo>
                <a:lnTo>
                  <a:pt x="507206" y="202406"/>
                </a:lnTo>
                <a:lnTo>
                  <a:pt x="321468" y="214313"/>
                </a:lnTo>
                <a:lnTo>
                  <a:pt x="161925" y="221456"/>
                </a:lnTo>
                <a:lnTo>
                  <a:pt x="92868" y="207169"/>
                </a:lnTo>
                <a:lnTo>
                  <a:pt x="0" y="188119"/>
                </a:lnTo>
                <a:lnTo>
                  <a:pt x="16668" y="330994"/>
                </a:lnTo>
                <a:lnTo>
                  <a:pt x="135731" y="345281"/>
                </a:lnTo>
                <a:lnTo>
                  <a:pt x="200025" y="352425"/>
                </a:lnTo>
                <a:lnTo>
                  <a:pt x="283368" y="357188"/>
                </a:lnTo>
                <a:lnTo>
                  <a:pt x="431006" y="354806"/>
                </a:lnTo>
                <a:lnTo>
                  <a:pt x="581025" y="357188"/>
                </a:lnTo>
                <a:lnTo>
                  <a:pt x="750093" y="338138"/>
                </a:lnTo>
                <a:lnTo>
                  <a:pt x="1012031" y="295275"/>
                </a:lnTo>
                <a:lnTo>
                  <a:pt x="1216818" y="261938"/>
                </a:lnTo>
                <a:lnTo>
                  <a:pt x="1397793" y="247650"/>
                </a:lnTo>
                <a:lnTo>
                  <a:pt x="1647825" y="216694"/>
                </a:lnTo>
                <a:lnTo>
                  <a:pt x="1864518" y="190500"/>
                </a:lnTo>
                <a:lnTo>
                  <a:pt x="2009775" y="173831"/>
                </a:lnTo>
                <a:lnTo>
                  <a:pt x="2007393" y="28575"/>
                </a:lnTo>
                <a:lnTo>
                  <a:pt x="1895475" y="19050"/>
                </a:lnTo>
                <a:lnTo>
                  <a:pt x="1702593" y="0"/>
                </a:lnTo>
                <a:lnTo>
                  <a:pt x="1638300" y="21431"/>
                </a:lnTo>
                <a:lnTo>
                  <a:pt x="1550193" y="42863"/>
                </a:lnTo>
                <a:lnTo>
                  <a:pt x="1438275" y="61913"/>
                </a:lnTo>
                <a:lnTo>
                  <a:pt x="1371600" y="73819"/>
                </a:lnTo>
                <a:lnTo>
                  <a:pt x="1088231" y="123825"/>
                </a:lnTo>
                <a:lnTo>
                  <a:pt x="873918" y="15716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/>
          </a:p>
        </p:txBody>
      </p:sp>
      <p:sp>
        <p:nvSpPr>
          <p:cNvPr id="140" name="フリーフォーム 139">
            <a:extLst>
              <a:ext uri="{FF2B5EF4-FFF2-40B4-BE49-F238E27FC236}">
                <a16:creationId xmlns:a16="http://schemas.microsoft.com/office/drawing/2014/main" id="{1DEAE0D8-EF92-48C0-BFF0-A7EEA01759AF}"/>
              </a:ext>
            </a:extLst>
          </p:cNvPr>
          <p:cNvSpPr/>
          <p:nvPr/>
        </p:nvSpPr>
        <p:spPr>
          <a:xfrm>
            <a:off x="6477001" y="3986213"/>
            <a:ext cx="284163" cy="1631950"/>
          </a:xfrm>
          <a:custGeom>
            <a:avLst/>
            <a:gdLst>
              <a:gd name="connsiteX0" fmla="*/ 57150 w 283369"/>
              <a:gd name="connsiteY0" fmla="*/ 464343 h 1631156"/>
              <a:gd name="connsiteX1" fmla="*/ 57150 w 283369"/>
              <a:gd name="connsiteY1" fmla="*/ 250031 h 1631156"/>
              <a:gd name="connsiteX2" fmla="*/ 50006 w 283369"/>
              <a:gd name="connsiteY2" fmla="*/ 200025 h 1631156"/>
              <a:gd name="connsiteX3" fmla="*/ 28575 w 283369"/>
              <a:gd name="connsiteY3" fmla="*/ 111918 h 1631156"/>
              <a:gd name="connsiteX4" fmla="*/ 0 w 283369"/>
              <a:gd name="connsiteY4" fmla="*/ 23812 h 1631156"/>
              <a:gd name="connsiteX5" fmla="*/ 183356 w 283369"/>
              <a:gd name="connsiteY5" fmla="*/ 0 h 1631156"/>
              <a:gd name="connsiteX6" fmla="*/ 238125 w 283369"/>
              <a:gd name="connsiteY6" fmla="*/ 76200 h 1631156"/>
              <a:gd name="connsiteX7" fmla="*/ 269081 w 283369"/>
              <a:gd name="connsiteY7" fmla="*/ 119062 h 1631156"/>
              <a:gd name="connsiteX8" fmla="*/ 280988 w 283369"/>
              <a:gd name="connsiteY8" fmla="*/ 138112 h 1631156"/>
              <a:gd name="connsiteX9" fmla="*/ 278606 w 283369"/>
              <a:gd name="connsiteY9" fmla="*/ 207168 h 1631156"/>
              <a:gd name="connsiteX10" fmla="*/ 269081 w 283369"/>
              <a:gd name="connsiteY10" fmla="*/ 395287 h 1631156"/>
              <a:gd name="connsiteX11" fmla="*/ 261938 w 283369"/>
              <a:gd name="connsiteY11" fmla="*/ 571500 h 1631156"/>
              <a:gd name="connsiteX12" fmla="*/ 259556 w 283369"/>
              <a:gd name="connsiteY12" fmla="*/ 681037 h 1631156"/>
              <a:gd name="connsiteX13" fmla="*/ 278606 w 283369"/>
              <a:gd name="connsiteY13" fmla="*/ 783431 h 1631156"/>
              <a:gd name="connsiteX14" fmla="*/ 283369 w 283369"/>
              <a:gd name="connsiteY14" fmla="*/ 959643 h 1631156"/>
              <a:gd name="connsiteX15" fmla="*/ 280988 w 283369"/>
              <a:gd name="connsiteY15" fmla="*/ 1223962 h 1631156"/>
              <a:gd name="connsiteX16" fmla="*/ 278606 w 283369"/>
              <a:gd name="connsiteY16" fmla="*/ 1409700 h 1631156"/>
              <a:gd name="connsiteX17" fmla="*/ 273844 w 283369"/>
              <a:gd name="connsiteY17" fmla="*/ 1464468 h 1631156"/>
              <a:gd name="connsiteX18" fmla="*/ 266700 w 283369"/>
              <a:gd name="connsiteY18" fmla="*/ 1526381 h 1631156"/>
              <a:gd name="connsiteX19" fmla="*/ 257175 w 283369"/>
              <a:gd name="connsiteY19" fmla="*/ 1562100 h 1631156"/>
              <a:gd name="connsiteX20" fmla="*/ 233363 w 283369"/>
              <a:gd name="connsiteY20" fmla="*/ 1597818 h 1631156"/>
              <a:gd name="connsiteX21" fmla="*/ 207169 w 283369"/>
              <a:gd name="connsiteY21" fmla="*/ 1619250 h 1631156"/>
              <a:gd name="connsiteX22" fmla="*/ 180975 w 283369"/>
              <a:gd name="connsiteY22" fmla="*/ 1628775 h 1631156"/>
              <a:gd name="connsiteX23" fmla="*/ 159544 w 283369"/>
              <a:gd name="connsiteY23" fmla="*/ 1631156 h 1631156"/>
              <a:gd name="connsiteX24" fmla="*/ 133350 w 283369"/>
              <a:gd name="connsiteY24" fmla="*/ 1621631 h 1631156"/>
              <a:gd name="connsiteX25" fmla="*/ 107156 w 283369"/>
              <a:gd name="connsiteY25" fmla="*/ 1602581 h 1631156"/>
              <a:gd name="connsiteX26" fmla="*/ 85725 w 283369"/>
              <a:gd name="connsiteY26" fmla="*/ 1574006 h 1631156"/>
              <a:gd name="connsiteX27" fmla="*/ 76200 w 283369"/>
              <a:gd name="connsiteY27" fmla="*/ 1543050 h 1631156"/>
              <a:gd name="connsiteX28" fmla="*/ 64294 w 283369"/>
              <a:gd name="connsiteY28" fmla="*/ 1438275 h 1631156"/>
              <a:gd name="connsiteX29" fmla="*/ 59531 w 283369"/>
              <a:gd name="connsiteY29" fmla="*/ 1326356 h 1631156"/>
              <a:gd name="connsiteX30" fmla="*/ 57150 w 283369"/>
              <a:gd name="connsiteY30" fmla="*/ 1185862 h 1631156"/>
              <a:gd name="connsiteX31" fmla="*/ 57150 w 283369"/>
              <a:gd name="connsiteY31" fmla="*/ 964406 h 1631156"/>
              <a:gd name="connsiteX32" fmla="*/ 59531 w 283369"/>
              <a:gd name="connsiteY32" fmla="*/ 807243 h 1631156"/>
              <a:gd name="connsiteX33" fmla="*/ 57150 w 283369"/>
              <a:gd name="connsiteY33" fmla="*/ 464343 h 1631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83369" h="1631156">
                <a:moveTo>
                  <a:pt x="57150" y="464343"/>
                </a:moveTo>
                <a:lnTo>
                  <a:pt x="57150" y="250031"/>
                </a:lnTo>
                <a:lnTo>
                  <a:pt x="50006" y="200025"/>
                </a:lnTo>
                <a:lnTo>
                  <a:pt x="28575" y="111918"/>
                </a:lnTo>
                <a:lnTo>
                  <a:pt x="0" y="23812"/>
                </a:lnTo>
                <a:lnTo>
                  <a:pt x="183356" y="0"/>
                </a:lnTo>
                <a:lnTo>
                  <a:pt x="238125" y="76200"/>
                </a:lnTo>
                <a:lnTo>
                  <a:pt x="269081" y="119062"/>
                </a:lnTo>
                <a:lnTo>
                  <a:pt x="280988" y="138112"/>
                </a:lnTo>
                <a:lnTo>
                  <a:pt x="278606" y="207168"/>
                </a:lnTo>
                <a:lnTo>
                  <a:pt x="269081" y="395287"/>
                </a:lnTo>
                <a:lnTo>
                  <a:pt x="261938" y="571500"/>
                </a:lnTo>
                <a:lnTo>
                  <a:pt x="259556" y="681037"/>
                </a:lnTo>
                <a:lnTo>
                  <a:pt x="278606" y="783431"/>
                </a:lnTo>
                <a:lnTo>
                  <a:pt x="283369" y="959643"/>
                </a:lnTo>
                <a:cubicBezTo>
                  <a:pt x="282575" y="1047749"/>
                  <a:pt x="281782" y="1135856"/>
                  <a:pt x="280988" y="1223962"/>
                </a:cubicBezTo>
                <a:lnTo>
                  <a:pt x="278606" y="1409700"/>
                </a:lnTo>
                <a:lnTo>
                  <a:pt x="273844" y="1464468"/>
                </a:lnTo>
                <a:lnTo>
                  <a:pt x="266700" y="1526381"/>
                </a:lnTo>
                <a:lnTo>
                  <a:pt x="257175" y="1562100"/>
                </a:lnTo>
                <a:lnTo>
                  <a:pt x="233363" y="1597818"/>
                </a:lnTo>
                <a:lnTo>
                  <a:pt x="207169" y="1619250"/>
                </a:lnTo>
                <a:lnTo>
                  <a:pt x="180975" y="1628775"/>
                </a:lnTo>
                <a:lnTo>
                  <a:pt x="159544" y="1631156"/>
                </a:lnTo>
                <a:lnTo>
                  <a:pt x="133350" y="1621631"/>
                </a:lnTo>
                <a:lnTo>
                  <a:pt x="107156" y="1602581"/>
                </a:lnTo>
                <a:lnTo>
                  <a:pt x="85725" y="1574006"/>
                </a:lnTo>
                <a:lnTo>
                  <a:pt x="76200" y="1543050"/>
                </a:lnTo>
                <a:lnTo>
                  <a:pt x="64294" y="1438275"/>
                </a:lnTo>
                <a:lnTo>
                  <a:pt x="59531" y="1326356"/>
                </a:lnTo>
                <a:cubicBezTo>
                  <a:pt x="58737" y="1279525"/>
                  <a:pt x="57944" y="1232693"/>
                  <a:pt x="57150" y="1185862"/>
                </a:cubicBezTo>
                <a:lnTo>
                  <a:pt x="57150" y="964406"/>
                </a:lnTo>
                <a:cubicBezTo>
                  <a:pt x="57944" y="912018"/>
                  <a:pt x="58737" y="859631"/>
                  <a:pt x="59531" y="807243"/>
                </a:cubicBezTo>
                <a:cubicBezTo>
                  <a:pt x="58737" y="700087"/>
                  <a:pt x="57944" y="592931"/>
                  <a:pt x="57150" y="464343"/>
                </a:cubicBez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1" name="フリーフォーム 140">
            <a:extLst>
              <a:ext uri="{FF2B5EF4-FFF2-40B4-BE49-F238E27FC236}">
                <a16:creationId xmlns:a16="http://schemas.microsoft.com/office/drawing/2014/main" id="{F3D2478C-85A2-4677-9861-ADAB15D4C365}"/>
              </a:ext>
            </a:extLst>
          </p:cNvPr>
          <p:cNvSpPr/>
          <p:nvPr/>
        </p:nvSpPr>
        <p:spPr>
          <a:xfrm>
            <a:off x="7075489" y="3910014"/>
            <a:ext cx="333375" cy="1692275"/>
          </a:xfrm>
          <a:custGeom>
            <a:avLst/>
            <a:gdLst>
              <a:gd name="connsiteX0" fmla="*/ 85725 w 333375"/>
              <a:gd name="connsiteY0" fmla="*/ 390525 h 1693068"/>
              <a:gd name="connsiteX1" fmla="*/ 85725 w 333375"/>
              <a:gd name="connsiteY1" fmla="*/ 242887 h 1693068"/>
              <a:gd name="connsiteX2" fmla="*/ 73819 w 333375"/>
              <a:gd name="connsiteY2" fmla="*/ 192881 h 1693068"/>
              <a:gd name="connsiteX3" fmla="*/ 47625 w 333375"/>
              <a:gd name="connsiteY3" fmla="*/ 119062 h 1693068"/>
              <a:gd name="connsiteX4" fmla="*/ 0 w 333375"/>
              <a:gd name="connsiteY4" fmla="*/ 16668 h 1693068"/>
              <a:gd name="connsiteX5" fmla="*/ 266700 w 333375"/>
              <a:gd name="connsiteY5" fmla="*/ 0 h 1693068"/>
              <a:gd name="connsiteX6" fmla="*/ 300037 w 333375"/>
              <a:gd name="connsiteY6" fmla="*/ 57150 h 1693068"/>
              <a:gd name="connsiteX7" fmla="*/ 328612 w 333375"/>
              <a:gd name="connsiteY7" fmla="*/ 111918 h 1693068"/>
              <a:gd name="connsiteX8" fmla="*/ 333375 w 333375"/>
              <a:gd name="connsiteY8" fmla="*/ 161925 h 1693068"/>
              <a:gd name="connsiteX9" fmla="*/ 330994 w 333375"/>
              <a:gd name="connsiteY9" fmla="*/ 433387 h 1693068"/>
              <a:gd name="connsiteX10" fmla="*/ 330994 w 333375"/>
              <a:gd name="connsiteY10" fmla="*/ 1450181 h 1693068"/>
              <a:gd name="connsiteX11" fmla="*/ 328612 w 333375"/>
              <a:gd name="connsiteY11" fmla="*/ 1507331 h 1693068"/>
              <a:gd name="connsiteX12" fmla="*/ 321469 w 333375"/>
              <a:gd name="connsiteY12" fmla="*/ 1559718 h 1693068"/>
              <a:gd name="connsiteX13" fmla="*/ 304800 w 333375"/>
              <a:gd name="connsiteY13" fmla="*/ 1604962 h 1693068"/>
              <a:gd name="connsiteX14" fmla="*/ 283369 w 333375"/>
              <a:gd name="connsiteY14" fmla="*/ 1638300 h 1693068"/>
              <a:gd name="connsiteX15" fmla="*/ 247650 w 333375"/>
              <a:gd name="connsiteY15" fmla="*/ 1671637 h 1693068"/>
              <a:gd name="connsiteX16" fmla="*/ 209550 w 333375"/>
              <a:gd name="connsiteY16" fmla="*/ 1690687 h 1693068"/>
              <a:gd name="connsiteX17" fmla="*/ 188119 w 333375"/>
              <a:gd name="connsiteY17" fmla="*/ 1693068 h 1693068"/>
              <a:gd name="connsiteX18" fmla="*/ 161925 w 333375"/>
              <a:gd name="connsiteY18" fmla="*/ 1685925 h 1693068"/>
              <a:gd name="connsiteX19" fmla="*/ 142875 w 333375"/>
              <a:gd name="connsiteY19" fmla="*/ 1671637 h 1693068"/>
              <a:gd name="connsiteX20" fmla="*/ 126206 w 333375"/>
              <a:gd name="connsiteY20" fmla="*/ 1631156 h 1693068"/>
              <a:gd name="connsiteX21" fmla="*/ 114300 w 333375"/>
              <a:gd name="connsiteY21" fmla="*/ 1557337 h 1693068"/>
              <a:gd name="connsiteX22" fmla="*/ 107156 w 333375"/>
              <a:gd name="connsiteY22" fmla="*/ 1431131 h 1693068"/>
              <a:gd name="connsiteX23" fmla="*/ 107156 w 333375"/>
              <a:gd name="connsiteY23" fmla="*/ 1204912 h 1693068"/>
              <a:gd name="connsiteX24" fmla="*/ 107156 w 333375"/>
              <a:gd name="connsiteY24" fmla="*/ 788193 h 1693068"/>
              <a:gd name="connsiteX25" fmla="*/ 85725 w 333375"/>
              <a:gd name="connsiteY25" fmla="*/ 683418 h 1693068"/>
              <a:gd name="connsiteX26" fmla="*/ 85725 w 333375"/>
              <a:gd name="connsiteY26" fmla="*/ 390525 h 1693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33375" h="1693068">
                <a:moveTo>
                  <a:pt x="85725" y="390525"/>
                </a:moveTo>
                <a:lnTo>
                  <a:pt x="85725" y="242887"/>
                </a:lnTo>
                <a:lnTo>
                  <a:pt x="73819" y="192881"/>
                </a:lnTo>
                <a:lnTo>
                  <a:pt x="47625" y="119062"/>
                </a:lnTo>
                <a:lnTo>
                  <a:pt x="0" y="16668"/>
                </a:lnTo>
                <a:lnTo>
                  <a:pt x="266700" y="0"/>
                </a:lnTo>
                <a:lnTo>
                  <a:pt x="300037" y="57150"/>
                </a:lnTo>
                <a:lnTo>
                  <a:pt x="328612" y="111918"/>
                </a:lnTo>
                <a:lnTo>
                  <a:pt x="333375" y="161925"/>
                </a:lnTo>
                <a:cubicBezTo>
                  <a:pt x="332581" y="252412"/>
                  <a:pt x="331788" y="342900"/>
                  <a:pt x="330994" y="433387"/>
                </a:cubicBezTo>
                <a:lnTo>
                  <a:pt x="330994" y="1450181"/>
                </a:lnTo>
                <a:lnTo>
                  <a:pt x="328612" y="1507331"/>
                </a:lnTo>
                <a:lnTo>
                  <a:pt x="321469" y="1559718"/>
                </a:lnTo>
                <a:lnTo>
                  <a:pt x="304800" y="1604962"/>
                </a:lnTo>
                <a:lnTo>
                  <a:pt x="283369" y="1638300"/>
                </a:lnTo>
                <a:lnTo>
                  <a:pt x="247650" y="1671637"/>
                </a:lnTo>
                <a:lnTo>
                  <a:pt x="209550" y="1690687"/>
                </a:lnTo>
                <a:lnTo>
                  <a:pt x="188119" y="1693068"/>
                </a:lnTo>
                <a:lnTo>
                  <a:pt x="161925" y="1685925"/>
                </a:lnTo>
                <a:lnTo>
                  <a:pt x="142875" y="1671637"/>
                </a:lnTo>
                <a:lnTo>
                  <a:pt x="126206" y="1631156"/>
                </a:lnTo>
                <a:lnTo>
                  <a:pt x="114300" y="1557337"/>
                </a:lnTo>
                <a:lnTo>
                  <a:pt x="107156" y="1431131"/>
                </a:lnTo>
                <a:lnTo>
                  <a:pt x="107156" y="1204912"/>
                </a:lnTo>
                <a:lnTo>
                  <a:pt x="107156" y="788193"/>
                </a:lnTo>
                <a:lnTo>
                  <a:pt x="85725" y="683418"/>
                </a:lnTo>
                <a:lnTo>
                  <a:pt x="85725" y="39052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DFAFDE5B-CE24-4345-9CAC-EF9E97951AD6}"/>
              </a:ext>
            </a:extLst>
          </p:cNvPr>
          <p:cNvGrpSpPr/>
          <p:nvPr/>
        </p:nvGrpSpPr>
        <p:grpSpPr>
          <a:xfrm>
            <a:off x="3640139" y="1528762"/>
            <a:ext cx="4673600" cy="4491038"/>
            <a:chOff x="3640139" y="1528762"/>
            <a:chExt cx="4673600" cy="4491038"/>
          </a:xfrm>
        </p:grpSpPr>
        <p:sp>
          <p:nvSpPr>
            <p:cNvPr id="21" name="フリーフォーム 124">
              <a:extLst>
                <a:ext uri="{FF2B5EF4-FFF2-40B4-BE49-F238E27FC236}">
                  <a16:creationId xmlns:a16="http://schemas.microsoft.com/office/drawing/2014/main" id="{48A4F0C7-5F50-492D-A815-FC4415E3CFC9}"/>
                </a:ext>
              </a:extLst>
            </p:cNvPr>
            <p:cNvSpPr/>
            <p:nvPr/>
          </p:nvSpPr>
          <p:spPr>
            <a:xfrm>
              <a:off x="3944938" y="1528762"/>
              <a:ext cx="1016000" cy="1292225"/>
            </a:xfrm>
            <a:custGeom>
              <a:avLst/>
              <a:gdLst>
                <a:gd name="connsiteX0" fmla="*/ 678657 w 1014413"/>
                <a:gd name="connsiteY0" fmla="*/ 647700 h 1290638"/>
                <a:gd name="connsiteX1" fmla="*/ 552450 w 1014413"/>
                <a:gd name="connsiteY1" fmla="*/ 809625 h 1290638"/>
                <a:gd name="connsiteX2" fmla="*/ 450057 w 1014413"/>
                <a:gd name="connsiteY2" fmla="*/ 933450 h 1290638"/>
                <a:gd name="connsiteX3" fmla="*/ 338138 w 1014413"/>
                <a:gd name="connsiteY3" fmla="*/ 1069182 h 1290638"/>
                <a:gd name="connsiteX4" fmla="*/ 211932 w 1014413"/>
                <a:gd name="connsiteY4" fmla="*/ 1212057 h 1290638"/>
                <a:gd name="connsiteX5" fmla="*/ 145257 w 1014413"/>
                <a:gd name="connsiteY5" fmla="*/ 1290638 h 1290638"/>
                <a:gd name="connsiteX6" fmla="*/ 0 w 1014413"/>
                <a:gd name="connsiteY6" fmla="*/ 1166813 h 1290638"/>
                <a:gd name="connsiteX7" fmla="*/ 28575 w 1014413"/>
                <a:gd name="connsiteY7" fmla="*/ 1157288 h 1290638"/>
                <a:gd name="connsiteX8" fmla="*/ 78582 w 1014413"/>
                <a:gd name="connsiteY8" fmla="*/ 1135857 h 1290638"/>
                <a:gd name="connsiteX9" fmla="*/ 121444 w 1014413"/>
                <a:gd name="connsiteY9" fmla="*/ 1112044 h 1290638"/>
                <a:gd name="connsiteX10" fmla="*/ 154782 w 1014413"/>
                <a:gd name="connsiteY10" fmla="*/ 1083469 h 1290638"/>
                <a:gd name="connsiteX11" fmla="*/ 192882 w 1014413"/>
                <a:gd name="connsiteY11" fmla="*/ 1045369 h 1290638"/>
                <a:gd name="connsiteX12" fmla="*/ 245269 w 1014413"/>
                <a:gd name="connsiteY12" fmla="*/ 971550 h 1290638"/>
                <a:gd name="connsiteX13" fmla="*/ 300038 w 1014413"/>
                <a:gd name="connsiteY13" fmla="*/ 892969 h 1290638"/>
                <a:gd name="connsiteX14" fmla="*/ 414338 w 1014413"/>
                <a:gd name="connsiteY14" fmla="*/ 721519 h 1290638"/>
                <a:gd name="connsiteX15" fmla="*/ 497682 w 1014413"/>
                <a:gd name="connsiteY15" fmla="*/ 583407 h 1290638"/>
                <a:gd name="connsiteX16" fmla="*/ 557213 w 1014413"/>
                <a:gd name="connsiteY16" fmla="*/ 481013 h 1290638"/>
                <a:gd name="connsiteX17" fmla="*/ 590550 w 1014413"/>
                <a:gd name="connsiteY17" fmla="*/ 411957 h 1290638"/>
                <a:gd name="connsiteX18" fmla="*/ 616744 w 1014413"/>
                <a:gd name="connsiteY18" fmla="*/ 347663 h 1290638"/>
                <a:gd name="connsiteX19" fmla="*/ 633413 w 1014413"/>
                <a:gd name="connsiteY19" fmla="*/ 297657 h 1290638"/>
                <a:gd name="connsiteX20" fmla="*/ 642938 w 1014413"/>
                <a:gd name="connsiteY20" fmla="*/ 259557 h 1290638"/>
                <a:gd name="connsiteX21" fmla="*/ 647700 w 1014413"/>
                <a:gd name="connsiteY21" fmla="*/ 223838 h 1290638"/>
                <a:gd name="connsiteX22" fmla="*/ 647700 w 1014413"/>
                <a:gd name="connsiteY22" fmla="*/ 195263 h 1290638"/>
                <a:gd name="connsiteX23" fmla="*/ 640557 w 1014413"/>
                <a:gd name="connsiteY23" fmla="*/ 159544 h 1290638"/>
                <a:gd name="connsiteX24" fmla="*/ 633413 w 1014413"/>
                <a:gd name="connsiteY24" fmla="*/ 128588 h 1290638"/>
                <a:gd name="connsiteX25" fmla="*/ 616744 w 1014413"/>
                <a:gd name="connsiteY25" fmla="*/ 90488 h 1290638"/>
                <a:gd name="connsiteX26" fmla="*/ 602457 w 1014413"/>
                <a:gd name="connsiteY26" fmla="*/ 66675 h 1290638"/>
                <a:gd name="connsiteX27" fmla="*/ 592932 w 1014413"/>
                <a:gd name="connsiteY27" fmla="*/ 57150 h 1290638"/>
                <a:gd name="connsiteX28" fmla="*/ 578644 w 1014413"/>
                <a:gd name="connsiteY28" fmla="*/ 38100 h 1290638"/>
                <a:gd name="connsiteX29" fmla="*/ 573882 w 1014413"/>
                <a:gd name="connsiteY29" fmla="*/ 21432 h 1290638"/>
                <a:gd name="connsiteX30" fmla="*/ 573882 w 1014413"/>
                <a:gd name="connsiteY30" fmla="*/ 9525 h 1290638"/>
                <a:gd name="connsiteX31" fmla="*/ 583407 w 1014413"/>
                <a:gd name="connsiteY31" fmla="*/ 0 h 1290638"/>
                <a:gd name="connsiteX32" fmla="*/ 609600 w 1014413"/>
                <a:gd name="connsiteY32" fmla="*/ 0 h 1290638"/>
                <a:gd name="connsiteX33" fmla="*/ 645319 w 1014413"/>
                <a:gd name="connsiteY33" fmla="*/ 4763 h 1290638"/>
                <a:gd name="connsiteX34" fmla="*/ 690563 w 1014413"/>
                <a:gd name="connsiteY34" fmla="*/ 19050 h 1290638"/>
                <a:gd name="connsiteX35" fmla="*/ 740569 w 1014413"/>
                <a:gd name="connsiteY35" fmla="*/ 42863 h 1290638"/>
                <a:gd name="connsiteX36" fmla="*/ 831057 w 1014413"/>
                <a:gd name="connsiteY36" fmla="*/ 95250 h 1290638"/>
                <a:gd name="connsiteX37" fmla="*/ 900113 w 1014413"/>
                <a:gd name="connsiteY37" fmla="*/ 140494 h 1290638"/>
                <a:gd name="connsiteX38" fmla="*/ 966788 w 1014413"/>
                <a:gd name="connsiteY38" fmla="*/ 188119 h 1290638"/>
                <a:gd name="connsiteX39" fmla="*/ 985838 w 1014413"/>
                <a:gd name="connsiteY39" fmla="*/ 204788 h 1290638"/>
                <a:gd name="connsiteX40" fmla="*/ 1000125 w 1014413"/>
                <a:gd name="connsiteY40" fmla="*/ 221457 h 1290638"/>
                <a:gd name="connsiteX41" fmla="*/ 1009650 w 1014413"/>
                <a:gd name="connsiteY41" fmla="*/ 240507 h 1290638"/>
                <a:gd name="connsiteX42" fmla="*/ 1014413 w 1014413"/>
                <a:gd name="connsiteY42" fmla="*/ 254794 h 1290638"/>
                <a:gd name="connsiteX43" fmla="*/ 1014413 w 1014413"/>
                <a:gd name="connsiteY43" fmla="*/ 269082 h 1290638"/>
                <a:gd name="connsiteX44" fmla="*/ 1007269 w 1014413"/>
                <a:gd name="connsiteY44" fmla="*/ 288132 h 1290638"/>
                <a:gd name="connsiteX45" fmla="*/ 990600 w 1014413"/>
                <a:gd name="connsiteY45" fmla="*/ 307182 h 1290638"/>
                <a:gd name="connsiteX46" fmla="*/ 969169 w 1014413"/>
                <a:gd name="connsiteY46" fmla="*/ 319088 h 1290638"/>
                <a:gd name="connsiteX47" fmla="*/ 945357 w 1014413"/>
                <a:gd name="connsiteY47" fmla="*/ 333375 h 1290638"/>
                <a:gd name="connsiteX48" fmla="*/ 919163 w 1014413"/>
                <a:gd name="connsiteY48" fmla="*/ 350044 h 1290638"/>
                <a:gd name="connsiteX49" fmla="*/ 885825 w 1014413"/>
                <a:gd name="connsiteY49" fmla="*/ 378619 h 1290638"/>
                <a:gd name="connsiteX50" fmla="*/ 847725 w 1014413"/>
                <a:gd name="connsiteY50" fmla="*/ 426244 h 1290638"/>
                <a:gd name="connsiteX51" fmla="*/ 678657 w 1014413"/>
                <a:gd name="connsiteY51" fmla="*/ 647700 h 129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14413" h="1290638">
                  <a:moveTo>
                    <a:pt x="678657" y="647700"/>
                  </a:moveTo>
                  <a:lnTo>
                    <a:pt x="552450" y="809625"/>
                  </a:lnTo>
                  <a:lnTo>
                    <a:pt x="450057" y="933450"/>
                  </a:lnTo>
                  <a:lnTo>
                    <a:pt x="338138" y="1069182"/>
                  </a:lnTo>
                  <a:lnTo>
                    <a:pt x="211932" y="1212057"/>
                  </a:lnTo>
                  <a:lnTo>
                    <a:pt x="145257" y="1290638"/>
                  </a:lnTo>
                  <a:lnTo>
                    <a:pt x="0" y="1166813"/>
                  </a:lnTo>
                  <a:lnTo>
                    <a:pt x="28575" y="1157288"/>
                  </a:lnTo>
                  <a:lnTo>
                    <a:pt x="78582" y="1135857"/>
                  </a:lnTo>
                  <a:lnTo>
                    <a:pt x="121444" y="1112044"/>
                  </a:lnTo>
                  <a:lnTo>
                    <a:pt x="154782" y="1083469"/>
                  </a:lnTo>
                  <a:lnTo>
                    <a:pt x="192882" y="1045369"/>
                  </a:lnTo>
                  <a:lnTo>
                    <a:pt x="245269" y="971550"/>
                  </a:lnTo>
                  <a:lnTo>
                    <a:pt x="300038" y="892969"/>
                  </a:lnTo>
                  <a:lnTo>
                    <a:pt x="414338" y="721519"/>
                  </a:lnTo>
                  <a:lnTo>
                    <a:pt x="497682" y="583407"/>
                  </a:lnTo>
                  <a:lnTo>
                    <a:pt x="557213" y="481013"/>
                  </a:lnTo>
                  <a:lnTo>
                    <a:pt x="590550" y="411957"/>
                  </a:lnTo>
                  <a:lnTo>
                    <a:pt x="616744" y="347663"/>
                  </a:lnTo>
                  <a:lnTo>
                    <a:pt x="633413" y="297657"/>
                  </a:lnTo>
                  <a:lnTo>
                    <a:pt x="642938" y="259557"/>
                  </a:lnTo>
                  <a:lnTo>
                    <a:pt x="647700" y="223838"/>
                  </a:lnTo>
                  <a:lnTo>
                    <a:pt x="647700" y="195263"/>
                  </a:lnTo>
                  <a:lnTo>
                    <a:pt x="640557" y="159544"/>
                  </a:lnTo>
                  <a:lnTo>
                    <a:pt x="633413" y="128588"/>
                  </a:lnTo>
                  <a:lnTo>
                    <a:pt x="616744" y="90488"/>
                  </a:lnTo>
                  <a:lnTo>
                    <a:pt x="602457" y="66675"/>
                  </a:lnTo>
                  <a:lnTo>
                    <a:pt x="592932" y="57150"/>
                  </a:lnTo>
                  <a:lnTo>
                    <a:pt x="578644" y="38100"/>
                  </a:lnTo>
                  <a:lnTo>
                    <a:pt x="573882" y="21432"/>
                  </a:lnTo>
                  <a:lnTo>
                    <a:pt x="573882" y="9525"/>
                  </a:lnTo>
                  <a:lnTo>
                    <a:pt x="583407" y="0"/>
                  </a:lnTo>
                  <a:lnTo>
                    <a:pt x="609600" y="0"/>
                  </a:lnTo>
                  <a:lnTo>
                    <a:pt x="645319" y="4763"/>
                  </a:lnTo>
                  <a:lnTo>
                    <a:pt x="690563" y="19050"/>
                  </a:lnTo>
                  <a:lnTo>
                    <a:pt x="740569" y="42863"/>
                  </a:lnTo>
                  <a:lnTo>
                    <a:pt x="831057" y="95250"/>
                  </a:lnTo>
                  <a:lnTo>
                    <a:pt x="900113" y="140494"/>
                  </a:lnTo>
                  <a:lnTo>
                    <a:pt x="966788" y="188119"/>
                  </a:lnTo>
                  <a:lnTo>
                    <a:pt x="985838" y="204788"/>
                  </a:lnTo>
                  <a:lnTo>
                    <a:pt x="1000125" y="221457"/>
                  </a:lnTo>
                  <a:lnTo>
                    <a:pt x="1009650" y="240507"/>
                  </a:lnTo>
                  <a:lnTo>
                    <a:pt x="1014413" y="254794"/>
                  </a:lnTo>
                  <a:lnTo>
                    <a:pt x="1014413" y="269082"/>
                  </a:lnTo>
                  <a:lnTo>
                    <a:pt x="1007269" y="288132"/>
                  </a:lnTo>
                  <a:lnTo>
                    <a:pt x="990600" y="307182"/>
                  </a:lnTo>
                  <a:lnTo>
                    <a:pt x="969169" y="319088"/>
                  </a:lnTo>
                  <a:lnTo>
                    <a:pt x="945357" y="333375"/>
                  </a:lnTo>
                  <a:lnTo>
                    <a:pt x="919163" y="350044"/>
                  </a:lnTo>
                  <a:lnTo>
                    <a:pt x="885825" y="378619"/>
                  </a:lnTo>
                  <a:lnTo>
                    <a:pt x="847725" y="426244"/>
                  </a:lnTo>
                  <a:lnTo>
                    <a:pt x="678657" y="6477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30">
              <a:extLst>
                <a:ext uri="{FF2B5EF4-FFF2-40B4-BE49-F238E27FC236}">
                  <a16:creationId xmlns:a16="http://schemas.microsoft.com/office/drawing/2014/main" id="{0A075A93-5A06-4B08-8C0A-055D5C499FCB}"/>
                </a:ext>
              </a:extLst>
            </p:cNvPr>
            <p:cNvSpPr/>
            <p:nvPr/>
          </p:nvSpPr>
          <p:spPr>
            <a:xfrm>
              <a:off x="3640139" y="4352926"/>
              <a:ext cx="695325" cy="1323975"/>
            </a:xfrm>
            <a:custGeom>
              <a:avLst/>
              <a:gdLst>
                <a:gd name="connsiteX0" fmla="*/ 261938 w 695325"/>
                <a:gd name="connsiteY0" fmla="*/ 609600 h 1323975"/>
                <a:gd name="connsiteX1" fmla="*/ 285750 w 695325"/>
                <a:gd name="connsiteY1" fmla="*/ 533400 h 1323975"/>
                <a:gd name="connsiteX2" fmla="*/ 304800 w 695325"/>
                <a:gd name="connsiteY2" fmla="*/ 473869 h 1323975"/>
                <a:gd name="connsiteX3" fmla="*/ 323850 w 695325"/>
                <a:gd name="connsiteY3" fmla="*/ 414338 h 1323975"/>
                <a:gd name="connsiteX4" fmla="*/ 345282 w 695325"/>
                <a:gd name="connsiteY4" fmla="*/ 338138 h 1323975"/>
                <a:gd name="connsiteX5" fmla="*/ 359569 w 695325"/>
                <a:gd name="connsiteY5" fmla="*/ 278606 h 1323975"/>
                <a:gd name="connsiteX6" fmla="*/ 366713 w 695325"/>
                <a:gd name="connsiteY6" fmla="*/ 252413 h 1323975"/>
                <a:gd name="connsiteX7" fmla="*/ 371475 w 695325"/>
                <a:gd name="connsiteY7" fmla="*/ 223838 h 1323975"/>
                <a:gd name="connsiteX8" fmla="*/ 371475 w 695325"/>
                <a:gd name="connsiteY8" fmla="*/ 207169 h 1323975"/>
                <a:gd name="connsiteX9" fmla="*/ 366713 w 695325"/>
                <a:gd name="connsiteY9" fmla="*/ 176213 h 1323975"/>
                <a:gd name="connsiteX10" fmla="*/ 357188 w 695325"/>
                <a:gd name="connsiteY10" fmla="*/ 147638 h 1323975"/>
                <a:gd name="connsiteX11" fmla="*/ 342900 w 695325"/>
                <a:gd name="connsiteY11" fmla="*/ 121444 h 1323975"/>
                <a:gd name="connsiteX12" fmla="*/ 326232 w 695325"/>
                <a:gd name="connsiteY12" fmla="*/ 97631 h 1323975"/>
                <a:gd name="connsiteX13" fmla="*/ 302419 w 695325"/>
                <a:gd name="connsiteY13" fmla="*/ 73819 h 1323975"/>
                <a:gd name="connsiteX14" fmla="*/ 288132 w 695325"/>
                <a:gd name="connsiteY14" fmla="*/ 61913 h 1323975"/>
                <a:gd name="connsiteX15" fmla="*/ 273844 w 695325"/>
                <a:gd name="connsiteY15" fmla="*/ 45244 h 1323975"/>
                <a:gd name="connsiteX16" fmla="*/ 269082 w 695325"/>
                <a:gd name="connsiteY16" fmla="*/ 21431 h 1323975"/>
                <a:gd name="connsiteX17" fmla="*/ 271463 w 695325"/>
                <a:gd name="connsiteY17" fmla="*/ 7144 h 1323975"/>
                <a:gd name="connsiteX18" fmla="*/ 280988 w 695325"/>
                <a:gd name="connsiteY18" fmla="*/ 0 h 1323975"/>
                <a:gd name="connsiteX19" fmla="*/ 297657 w 695325"/>
                <a:gd name="connsiteY19" fmla="*/ 0 h 1323975"/>
                <a:gd name="connsiteX20" fmla="*/ 316707 w 695325"/>
                <a:gd name="connsiteY20" fmla="*/ 9525 h 1323975"/>
                <a:gd name="connsiteX21" fmla="*/ 364332 w 695325"/>
                <a:gd name="connsiteY21" fmla="*/ 21431 h 1323975"/>
                <a:gd name="connsiteX22" fmla="*/ 440532 w 695325"/>
                <a:gd name="connsiteY22" fmla="*/ 50006 h 1323975"/>
                <a:gd name="connsiteX23" fmla="*/ 514350 w 695325"/>
                <a:gd name="connsiteY23" fmla="*/ 85725 h 1323975"/>
                <a:gd name="connsiteX24" fmla="*/ 566738 w 695325"/>
                <a:gd name="connsiteY24" fmla="*/ 119063 h 1323975"/>
                <a:gd name="connsiteX25" fmla="*/ 616744 w 695325"/>
                <a:gd name="connsiteY25" fmla="*/ 159544 h 1323975"/>
                <a:gd name="connsiteX26" fmla="*/ 654844 w 695325"/>
                <a:gd name="connsiteY26" fmla="*/ 197644 h 1323975"/>
                <a:gd name="connsiteX27" fmla="*/ 681038 w 695325"/>
                <a:gd name="connsiteY27" fmla="*/ 228600 h 1323975"/>
                <a:gd name="connsiteX28" fmla="*/ 690563 w 695325"/>
                <a:gd name="connsiteY28" fmla="*/ 247650 h 1323975"/>
                <a:gd name="connsiteX29" fmla="*/ 695325 w 695325"/>
                <a:gd name="connsiteY29" fmla="*/ 269081 h 1323975"/>
                <a:gd name="connsiteX30" fmla="*/ 695325 w 695325"/>
                <a:gd name="connsiteY30" fmla="*/ 292894 h 1323975"/>
                <a:gd name="connsiteX31" fmla="*/ 685800 w 695325"/>
                <a:gd name="connsiteY31" fmla="*/ 321469 h 1323975"/>
                <a:gd name="connsiteX32" fmla="*/ 666750 w 695325"/>
                <a:gd name="connsiteY32" fmla="*/ 342900 h 1323975"/>
                <a:gd name="connsiteX33" fmla="*/ 635794 w 695325"/>
                <a:gd name="connsiteY33" fmla="*/ 364331 h 1323975"/>
                <a:gd name="connsiteX34" fmla="*/ 619125 w 695325"/>
                <a:gd name="connsiteY34" fmla="*/ 369094 h 1323975"/>
                <a:gd name="connsiteX35" fmla="*/ 588169 w 695325"/>
                <a:gd name="connsiteY35" fmla="*/ 438150 h 1323975"/>
                <a:gd name="connsiteX36" fmla="*/ 504825 w 695325"/>
                <a:gd name="connsiteY36" fmla="*/ 609600 h 1323975"/>
                <a:gd name="connsiteX37" fmla="*/ 400050 w 695325"/>
                <a:gd name="connsiteY37" fmla="*/ 804863 h 1323975"/>
                <a:gd name="connsiteX38" fmla="*/ 264319 w 695325"/>
                <a:gd name="connsiteY38" fmla="*/ 1021556 h 1323975"/>
                <a:gd name="connsiteX39" fmla="*/ 128588 w 695325"/>
                <a:gd name="connsiteY39" fmla="*/ 1216819 h 1323975"/>
                <a:gd name="connsiteX40" fmla="*/ 61913 w 695325"/>
                <a:gd name="connsiteY40" fmla="*/ 1304925 h 1323975"/>
                <a:gd name="connsiteX41" fmla="*/ 45244 w 695325"/>
                <a:gd name="connsiteY41" fmla="*/ 1319213 h 1323975"/>
                <a:gd name="connsiteX42" fmla="*/ 26194 w 695325"/>
                <a:gd name="connsiteY42" fmla="*/ 1323975 h 1323975"/>
                <a:gd name="connsiteX43" fmla="*/ 9525 w 695325"/>
                <a:gd name="connsiteY43" fmla="*/ 1321594 h 1323975"/>
                <a:gd name="connsiteX44" fmla="*/ 0 w 695325"/>
                <a:gd name="connsiteY44" fmla="*/ 1309688 h 1323975"/>
                <a:gd name="connsiteX45" fmla="*/ 4763 w 695325"/>
                <a:gd name="connsiteY45" fmla="*/ 1288256 h 1323975"/>
                <a:gd name="connsiteX46" fmla="*/ 30957 w 695325"/>
                <a:gd name="connsiteY46" fmla="*/ 1221581 h 1323975"/>
                <a:gd name="connsiteX47" fmla="*/ 73819 w 695325"/>
                <a:gd name="connsiteY47" fmla="*/ 1112044 h 1323975"/>
                <a:gd name="connsiteX48" fmla="*/ 147638 w 695325"/>
                <a:gd name="connsiteY48" fmla="*/ 919163 h 1323975"/>
                <a:gd name="connsiteX49" fmla="*/ 223838 w 695325"/>
                <a:gd name="connsiteY49" fmla="*/ 714375 h 1323975"/>
                <a:gd name="connsiteX50" fmla="*/ 261938 w 695325"/>
                <a:gd name="connsiteY50" fmla="*/ 609600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695325" h="1323975">
                  <a:moveTo>
                    <a:pt x="261938" y="609600"/>
                  </a:moveTo>
                  <a:lnTo>
                    <a:pt x="285750" y="533400"/>
                  </a:lnTo>
                  <a:lnTo>
                    <a:pt x="304800" y="473869"/>
                  </a:lnTo>
                  <a:lnTo>
                    <a:pt x="323850" y="414338"/>
                  </a:lnTo>
                  <a:lnTo>
                    <a:pt x="345282" y="338138"/>
                  </a:lnTo>
                  <a:lnTo>
                    <a:pt x="359569" y="278606"/>
                  </a:lnTo>
                  <a:lnTo>
                    <a:pt x="366713" y="252413"/>
                  </a:lnTo>
                  <a:lnTo>
                    <a:pt x="371475" y="223838"/>
                  </a:lnTo>
                  <a:lnTo>
                    <a:pt x="371475" y="207169"/>
                  </a:lnTo>
                  <a:lnTo>
                    <a:pt x="366713" y="176213"/>
                  </a:lnTo>
                  <a:lnTo>
                    <a:pt x="357188" y="147638"/>
                  </a:lnTo>
                  <a:lnTo>
                    <a:pt x="342900" y="121444"/>
                  </a:lnTo>
                  <a:lnTo>
                    <a:pt x="326232" y="97631"/>
                  </a:lnTo>
                  <a:lnTo>
                    <a:pt x="302419" y="73819"/>
                  </a:lnTo>
                  <a:lnTo>
                    <a:pt x="288132" y="61913"/>
                  </a:lnTo>
                  <a:lnTo>
                    <a:pt x="273844" y="45244"/>
                  </a:lnTo>
                  <a:lnTo>
                    <a:pt x="269082" y="21431"/>
                  </a:lnTo>
                  <a:lnTo>
                    <a:pt x="271463" y="7144"/>
                  </a:lnTo>
                  <a:lnTo>
                    <a:pt x="280988" y="0"/>
                  </a:lnTo>
                  <a:lnTo>
                    <a:pt x="297657" y="0"/>
                  </a:lnTo>
                  <a:lnTo>
                    <a:pt x="316707" y="9525"/>
                  </a:lnTo>
                  <a:lnTo>
                    <a:pt x="364332" y="21431"/>
                  </a:lnTo>
                  <a:lnTo>
                    <a:pt x="440532" y="50006"/>
                  </a:lnTo>
                  <a:lnTo>
                    <a:pt x="514350" y="85725"/>
                  </a:lnTo>
                  <a:lnTo>
                    <a:pt x="566738" y="119063"/>
                  </a:lnTo>
                  <a:lnTo>
                    <a:pt x="616744" y="159544"/>
                  </a:lnTo>
                  <a:lnTo>
                    <a:pt x="654844" y="197644"/>
                  </a:lnTo>
                  <a:lnTo>
                    <a:pt x="681038" y="228600"/>
                  </a:lnTo>
                  <a:lnTo>
                    <a:pt x="690563" y="247650"/>
                  </a:lnTo>
                  <a:lnTo>
                    <a:pt x="695325" y="269081"/>
                  </a:lnTo>
                  <a:lnTo>
                    <a:pt x="695325" y="292894"/>
                  </a:lnTo>
                  <a:lnTo>
                    <a:pt x="685800" y="321469"/>
                  </a:lnTo>
                  <a:lnTo>
                    <a:pt x="666750" y="342900"/>
                  </a:lnTo>
                  <a:lnTo>
                    <a:pt x="635794" y="364331"/>
                  </a:lnTo>
                  <a:lnTo>
                    <a:pt x="619125" y="369094"/>
                  </a:lnTo>
                  <a:lnTo>
                    <a:pt x="588169" y="438150"/>
                  </a:lnTo>
                  <a:lnTo>
                    <a:pt x="504825" y="609600"/>
                  </a:lnTo>
                  <a:lnTo>
                    <a:pt x="400050" y="804863"/>
                  </a:lnTo>
                  <a:lnTo>
                    <a:pt x="264319" y="1021556"/>
                  </a:lnTo>
                  <a:lnTo>
                    <a:pt x="128588" y="1216819"/>
                  </a:lnTo>
                  <a:lnTo>
                    <a:pt x="61913" y="1304925"/>
                  </a:lnTo>
                  <a:lnTo>
                    <a:pt x="45244" y="1319213"/>
                  </a:lnTo>
                  <a:lnTo>
                    <a:pt x="26194" y="1323975"/>
                  </a:lnTo>
                  <a:lnTo>
                    <a:pt x="9525" y="1321594"/>
                  </a:lnTo>
                  <a:lnTo>
                    <a:pt x="0" y="1309688"/>
                  </a:lnTo>
                  <a:lnTo>
                    <a:pt x="4763" y="1288256"/>
                  </a:lnTo>
                  <a:lnTo>
                    <a:pt x="30957" y="1221581"/>
                  </a:lnTo>
                  <a:lnTo>
                    <a:pt x="73819" y="1112044"/>
                  </a:lnTo>
                  <a:lnTo>
                    <a:pt x="147638" y="919163"/>
                  </a:lnTo>
                  <a:lnTo>
                    <a:pt x="223838" y="714375"/>
                  </a:lnTo>
                  <a:lnTo>
                    <a:pt x="261938" y="6096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31">
              <a:extLst>
                <a:ext uri="{FF2B5EF4-FFF2-40B4-BE49-F238E27FC236}">
                  <a16:creationId xmlns:a16="http://schemas.microsoft.com/office/drawing/2014/main" id="{DCDD43BC-1A4D-4F1E-9E23-9EE7B0FE9811}"/>
                </a:ext>
              </a:extLst>
            </p:cNvPr>
            <p:cNvSpPr/>
            <p:nvPr/>
          </p:nvSpPr>
          <p:spPr>
            <a:xfrm>
              <a:off x="5086351" y="4592638"/>
              <a:ext cx="354013" cy="736600"/>
            </a:xfrm>
            <a:custGeom>
              <a:avLst/>
              <a:gdLst>
                <a:gd name="connsiteX0" fmla="*/ 54769 w 354806"/>
                <a:gd name="connsiteY0" fmla="*/ 295275 h 735807"/>
                <a:gd name="connsiteX1" fmla="*/ 16669 w 354806"/>
                <a:gd name="connsiteY1" fmla="*/ 116682 h 735807"/>
                <a:gd name="connsiteX2" fmla="*/ 0 w 354806"/>
                <a:gd name="connsiteY2" fmla="*/ 50007 h 735807"/>
                <a:gd name="connsiteX3" fmla="*/ 0 w 354806"/>
                <a:gd name="connsiteY3" fmla="*/ 26194 h 735807"/>
                <a:gd name="connsiteX4" fmla="*/ 4763 w 354806"/>
                <a:gd name="connsiteY4" fmla="*/ 4763 h 735807"/>
                <a:gd name="connsiteX5" fmla="*/ 19050 w 354806"/>
                <a:gd name="connsiteY5" fmla="*/ 0 h 735807"/>
                <a:gd name="connsiteX6" fmla="*/ 45244 w 354806"/>
                <a:gd name="connsiteY6" fmla="*/ 4763 h 735807"/>
                <a:gd name="connsiteX7" fmla="*/ 69056 w 354806"/>
                <a:gd name="connsiteY7" fmla="*/ 19050 h 735807"/>
                <a:gd name="connsiteX8" fmla="*/ 102394 w 354806"/>
                <a:gd name="connsiteY8" fmla="*/ 64294 h 735807"/>
                <a:gd name="connsiteX9" fmla="*/ 190500 w 354806"/>
                <a:gd name="connsiteY9" fmla="*/ 192882 h 735807"/>
                <a:gd name="connsiteX10" fmla="*/ 273844 w 354806"/>
                <a:gd name="connsiteY10" fmla="*/ 323850 h 735807"/>
                <a:gd name="connsiteX11" fmla="*/ 316706 w 354806"/>
                <a:gd name="connsiteY11" fmla="*/ 392907 h 735807"/>
                <a:gd name="connsiteX12" fmla="*/ 328613 w 354806"/>
                <a:gd name="connsiteY12" fmla="*/ 414338 h 735807"/>
                <a:gd name="connsiteX13" fmla="*/ 335756 w 354806"/>
                <a:gd name="connsiteY13" fmla="*/ 435769 h 735807"/>
                <a:gd name="connsiteX14" fmla="*/ 345281 w 354806"/>
                <a:gd name="connsiteY14" fmla="*/ 490538 h 735807"/>
                <a:gd name="connsiteX15" fmla="*/ 354806 w 354806"/>
                <a:gd name="connsiteY15" fmla="*/ 571500 h 735807"/>
                <a:gd name="connsiteX16" fmla="*/ 352425 w 354806"/>
                <a:gd name="connsiteY16" fmla="*/ 638175 h 735807"/>
                <a:gd name="connsiteX17" fmla="*/ 345281 w 354806"/>
                <a:gd name="connsiteY17" fmla="*/ 666750 h 735807"/>
                <a:gd name="connsiteX18" fmla="*/ 335756 w 354806"/>
                <a:gd name="connsiteY18" fmla="*/ 695325 h 735807"/>
                <a:gd name="connsiteX19" fmla="*/ 311944 w 354806"/>
                <a:gd name="connsiteY19" fmla="*/ 721519 h 735807"/>
                <a:gd name="connsiteX20" fmla="*/ 285750 w 354806"/>
                <a:gd name="connsiteY20" fmla="*/ 731044 h 735807"/>
                <a:gd name="connsiteX21" fmla="*/ 264319 w 354806"/>
                <a:gd name="connsiteY21" fmla="*/ 735807 h 735807"/>
                <a:gd name="connsiteX22" fmla="*/ 223838 w 354806"/>
                <a:gd name="connsiteY22" fmla="*/ 728663 h 735807"/>
                <a:gd name="connsiteX23" fmla="*/ 183356 w 354806"/>
                <a:gd name="connsiteY23" fmla="*/ 707232 h 735807"/>
                <a:gd name="connsiteX24" fmla="*/ 157163 w 354806"/>
                <a:gd name="connsiteY24" fmla="*/ 683419 h 735807"/>
                <a:gd name="connsiteX25" fmla="*/ 138113 w 354806"/>
                <a:gd name="connsiteY25" fmla="*/ 652463 h 735807"/>
                <a:gd name="connsiteX26" fmla="*/ 119063 w 354806"/>
                <a:gd name="connsiteY26" fmla="*/ 607219 h 735807"/>
                <a:gd name="connsiteX27" fmla="*/ 104775 w 354806"/>
                <a:gd name="connsiteY27" fmla="*/ 557213 h 735807"/>
                <a:gd name="connsiteX28" fmla="*/ 85725 w 354806"/>
                <a:gd name="connsiteY28" fmla="*/ 454819 h 735807"/>
                <a:gd name="connsiteX29" fmla="*/ 54769 w 354806"/>
                <a:gd name="connsiteY29" fmla="*/ 295275 h 735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54806" h="735807">
                  <a:moveTo>
                    <a:pt x="54769" y="295275"/>
                  </a:moveTo>
                  <a:lnTo>
                    <a:pt x="16669" y="116682"/>
                  </a:lnTo>
                  <a:lnTo>
                    <a:pt x="0" y="50007"/>
                  </a:lnTo>
                  <a:lnTo>
                    <a:pt x="0" y="26194"/>
                  </a:lnTo>
                  <a:lnTo>
                    <a:pt x="4763" y="4763"/>
                  </a:lnTo>
                  <a:lnTo>
                    <a:pt x="19050" y="0"/>
                  </a:lnTo>
                  <a:lnTo>
                    <a:pt x="45244" y="4763"/>
                  </a:lnTo>
                  <a:lnTo>
                    <a:pt x="69056" y="19050"/>
                  </a:lnTo>
                  <a:lnTo>
                    <a:pt x="102394" y="64294"/>
                  </a:lnTo>
                  <a:lnTo>
                    <a:pt x="190500" y="192882"/>
                  </a:lnTo>
                  <a:lnTo>
                    <a:pt x="273844" y="323850"/>
                  </a:lnTo>
                  <a:lnTo>
                    <a:pt x="316706" y="392907"/>
                  </a:lnTo>
                  <a:lnTo>
                    <a:pt x="328613" y="414338"/>
                  </a:lnTo>
                  <a:lnTo>
                    <a:pt x="335756" y="435769"/>
                  </a:lnTo>
                  <a:lnTo>
                    <a:pt x="345281" y="490538"/>
                  </a:lnTo>
                  <a:lnTo>
                    <a:pt x="354806" y="571500"/>
                  </a:lnTo>
                  <a:cubicBezTo>
                    <a:pt x="354012" y="593725"/>
                    <a:pt x="353219" y="615950"/>
                    <a:pt x="352425" y="638175"/>
                  </a:cubicBezTo>
                  <a:lnTo>
                    <a:pt x="345281" y="666750"/>
                  </a:lnTo>
                  <a:lnTo>
                    <a:pt x="335756" y="695325"/>
                  </a:lnTo>
                  <a:lnTo>
                    <a:pt x="311944" y="721519"/>
                  </a:lnTo>
                  <a:lnTo>
                    <a:pt x="285750" y="731044"/>
                  </a:lnTo>
                  <a:lnTo>
                    <a:pt x="264319" y="735807"/>
                  </a:lnTo>
                  <a:lnTo>
                    <a:pt x="223838" y="728663"/>
                  </a:lnTo>
                  <a:lnTo>
                    <a:pt x="183356" y="707232"/>
                  </a:lnTo>
                  <a:lnTo>
                    <a:pt x="157163" y="683419"/>
                  </a:lnTo>
                  <a:lnTo>
                    <a:pt x="138113" y="652463"/>
                  </a:lnTo>
                  <a:lnTo>
                    <a:pt x="119063" y="607219"/>
                  </a:lnTo>
                  <a:lnTo>
                    <a:pt x="104775" y="557213"/>
                  </a:lnTo>
                  <a:lnTo>
                    <a:pt x="85725" y="454819"/>
                  </a:lnTo>
                  <a:lnTo>
                    <a:pt x="54769" y="2952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32">
              <a:extLst>
                <a:ext uri="{FF2B5EF4-FFF2-40B4-BE49-F238E27FC236}">
                  <a16:creationId xmlns:a16="http://schemas.microsoft.com/office/drawing/2014/main" id="{B40C8E78-EA5A-450A-B09E-428B5F8C1814}"/>
                </a:ext>
              </a:extLst>
            </p:cNvPr>
            <p:cNvSpPr/>
            <p:nvPr/>
          </p:nvSpPr>
          <p:spPr>
            <a:xfrm>
              <a:off x="5429251" y="1601788"/>
              <a:ext cx="2581275" cy="508000"/>
            </a:xfrm>
            <a:custGeom>
              <a:avLst/>
              <a:gdLst>
                <a:gd name="connsiteX0" fmla="*/ 1126331 w 2581275"/>
                <a:gd name="connsiteY0" fmla="*/ 238125 h 507207"/>
                <a:gd name="connsiteX1" fmla="*/ 1345406 w 2581275"/>
                <a:gd name="connsiteY1" fmla="*/ 204788 h 507207"/>
                <a:gd name="connsiteX2" fmla="*/ 1543050 w 2581275"/>
                <a:gd name="connsiteY2" fmla="*/ 171450 h 507207"/>
                <a:gd name="connsiteX3" fmla="*/ 1728788 w 2581275"/>
                <a:gd name="connsiteY3" fmla="*/ 140494 h 507207"/>
                <a:gd name="connsiteX4" fmla="*/ 1897856 w 2581275"/>
                <a:gd name="connsiteY4" fmla="*/ 109538 h 507207"/>
                <a:gd name="connsiteX5" fmla="*/ 2009775 w 2581275"/>
                <a:gd name="connsiteY5" fmla="*/ 88107 h 507207"/>
                <a:gd name="connsiteX6" fmla="*/ 2055019 w 2581275"/>
                <a:gd name="connsiteY6" fmla="*/ 76200 h 507207"/>
                <a:gd name="connsiteX7" fmla="*/ 2109788 w 2581275"/>
                <a:gd name="connsiteY7" fmla="*/ 57150 h 507207"/>
                <a:gd name="connsiteX8" fmla="*/ 2159794 w 2581275"/>
                <a:gd name="connsiteY8" fmla="*/ 40482 h 507207"/>
                <a:gd name="connsiteX9" fmla="*/ 2205038 w 2581275"/>
                <a:gd name="connsiteY9" fmla="*/ 23813 h 507207"/>
                <a:gd name="connsiteX10" fmla="*/ 2257425 w 2581275"/>
                <a:gd name="connsiteY10" fmla="*/ 0 h 507207"/>
                <a:gd name="connsiteX11" fmla="*/ 2271713 w 2581275"/>
                <a:gd name="connsiteY11" fmla="*/ 0 h 507207"/>
                <a:gd name="connsiteX12" fmla="*/ 2321719 w 2581275"/>
                <a:gd name="connsiteY12" fmla="*/ 9525 h 507207"/>
                <a:gd name="connsiteX13" fmla="*/ 2400300 w 2581275"/>
                <a:gd name="connsiteY13" fmla="*/ 35719 h 507207"/>
                <a:gd name="connsiteX14" fmla="*/ 2447925 w 2581275"/>
                <a:gd name="connsiteY14" fmla="*/ 57150 h 507207"/>
                <a:gd name="connsiteX15" fmla="*/ 2478881 w 2581275"/>
                <a:gd name="connsiteY15" fmla="*/ 73819 h 507207"/>
                <a:gd name="connsiteX16" fmla="*/ 2509838 w 2581275"/>
                <a:gd name="connsiteY16" fmla="*/ 97632 h 507207"/>
                <a:gd name="connsiteX17" fmla="*/ 2538413 w 2581275"/>
                <a:gd name="connsiteY17" fmla="*/ 128588 h 507207"/>
                <a:gd name="connsiteX18" fmla="*/ 2559844 w 2581275"/>
                <a:gd name="connsiteY18" fmla="*/ 152400 h 507207"/>
                <a:gd name="connsiteX19" fmla="*/ 2574131 w 2581275"/>
                <a:gd name="connsiteY19" fmla="*/ 171450 h 507207"/>
                <a:gd name="connsiteX20" fmla="*/ 2581275 w 2581275"/>
                <a:gd name="connsiteY20" fmla="*/ 188119 h 507207"/>
                <a:gd name="connsiteX21" fmla="*/ 2581275 w 2581275"/>
                <a:gd name="connsiteY21" fmla="*/ 207169 h 507207"/>
                <a:gd name="connsiteX22" fmla="*/ 2566988 w 2581275"/>
                <a:gd name="connsiteY22" fmla="*/ 226219 h 507207"/>
                <a:gd name="connsiteX23" fmla="*/ 2533650 w 2581275"/>
                <a:gd name="connsiteY23" fmla="*/ 245269 h 507207"/>
                <a:gd name="connsiteX24" fmla="*/ 2469356 w 2581275"/>
                <a:gd name="connsiteY24" fmla="*/ 257175 h 507207"/>
                <a:gd name="connsiteX25" fmla="*/ 2388394 w 2581275"/>
                <a:gd name="connsiteY25" fmla="*/ 266700 h 507207"/>
                <a:gd name="connsiteX26" fmla="*/ 2269331 w 2581275"/>
                <a:gd name="connsiteY26" fmla="*/ 273844 h 507207"/>
                <a:gd name="connsiteX27" fmla="*/ 2066925 w 2581275"/>
                <a:gd name="connsiteY27" fmla="*/ 288132 h 507207"/>
                <a:gd name="connsiteX28" fmla="*/ 1874044 w 2581275"/>
                <a:gd name="connsiteY28" fmla="*/ 307182 h 507207"/>
                <a:gd name="connsiteX29" fmla="*/ 1581150 w 2581275"/>
                <a:gd name="connsiteY29" fmla="*/ 342900 h 507207"/>
                <a:gd name="connsiteX30" fmla="*/ 1345406 w 2581275"/>
                <a:gd name="connsiteY30" fmla="*/ 373857 h 507207"/>
                <a:gd name="connsiteX31" fmla="*/ 1100138 w 2581275"/>
                <a:gd name="connsiteY31" fmla="*/ 404813 h 507207"/>
                <a:gd name="connsiteX32" fmla="*/ 850106 w 2581275"/>
                <a:gd name="connsiteY32" fmla="*/ 438150 h 507207"/>
                <a:gd name="connsiteX33" fmla="*/ 685800 w 2581275"/>
                <a:gd name="connsiteY33" fmla="*/ 459582 h 507207"/>
                <a:gd name="connsiteX34" fmla="*/ 640556 w 2581275"/>
                <a:gd name="connsiteY34" fmla="*/ 466725 h 507207"/>
                <a:gd name="connsiteX35" fmla="*/ 569119 w 2581275"/>
                <a:gd name="connsiteY35" fmla="*/ 488157 h 507207"/>
                <a:gd name="connsiteX36" fmla="*/ 502444 w 2581275"/>
                <a:gd name="connsiteY36" fmla="*/ 502444 h 507207"/>
                <a:gd name="connsiteX37" fmla="*/ 457200 w 2581275"/>
                <a:gd name="connsiteY37" fmla="*/ 507207 h 507207"/>
                <a:gd name="connsiteX38" fmla="*/ 428625 w 2581275"/>
                <a:gd name="connsiteY38" fmla="*/ 504825 h 507207"/>
                <a:gd name="connsiteX39" fmla="*/ 385763 w 2581275"/>
                <a:gd name="connsiteY39" fmla="*/ 495300 h 507207"/>
                <a:gd name="connsiteX40" fmla="*/ 309563 w 2581275"/>
                <a:gd name="connsiteY40" fmla="*/ 459582 h 507207"/>
                <a:gd name="connsiteX41" fmla="*/ 240506 w 2581275"/>
                <a:gd name="connsiteY41" fmla="*/ 416719 h 507207"/>
                <a:gd name="connsiteX42" fmla="*/ 152400 w 2581275"/>
                <a:gd name="connsiteY42" fmla="*/ 354807 h 507207"/>
                <a:gd name="connsiteX43" fmla="*/ 97631 w 2581275"/>
                <a:gd name="connsiteY43" fmla="*/ 314325 h 507207"/>
                <a:gd name="connsiteX44" fmla="*/ 28575 w 2581275"/>
                <a:gd name="connsiteY44" fmla="*/ 259557 h 507207"/>
                <a:gd name="connsiteX45" fmla="*/ 11906 w 2581275"/>
                <a:gd name="connsiteY45" fmla="*/ 242888 h 507207"/>
                <a:gd name="connsiteX46" fmla="*/ 0 w 2581275"/>
                <a:gd name="connsiteY46" fmla="*/ 216694 h 507207"/>
                <a:gd name="connsiteX47" fmla="*/ 0 w 2581275"/>
                <a:gd name="connsiteY47" fmla="*/ 197644 h 507207"/>
                <a:gd name="connsiteX48" fmla="*/ 4763 w 2581275"/>
                <a:gd name="connsiteY48" fmla="*/ 183357 h 507207"/>
                <a:gd name="connsiteX49" fmla="*/ 26194 w 2581275"/>
                <a:gd name="connsiteY49" fmla="*/ 180975 h 507207"/>
                <a:gd name="connsiteX50" fmla="*/ 59531 w 2581275"/>
                <a:gd name="connsiteY50" fmla="*/ 197644 h 507207"/>
                <a:gd name="connsiteX51" fmla="*/ 128588 w 2581275"/>
                <a:gd name="connsiteY51" fmla="*/ 230982 h 507207"/>
                <a:gd name="connsiteX52" fmla="*/ 202406 w 2581275"/>
                <a:gd name="connsiteY52" fmla="*/ 259557 h 507207"/>
                <a:gd name="connsiteX53" fmla="*/ 283369 w 2581275"/>
                <a:gd name="connsiteY53" fmla="*/ 285750 h 507207"/>
                <a:gd name="connsiteX54" fmla="*/ 357188 w 2581275"/>
                <a:gd name="connsiteY54" fmla="*/ 302419 h 507207"/>
                <a:gd name="connsiteX55" fmla="*/ 445294 w 2581275"/>
                <a:gd name="connsiteY55" fmla="*/ 311944 h 507207"/>
                <a:gd name="connsiteX56" fmla="*/ 504825 w 2581275"/>
                <a:gd name="connsiteY56" fmla="*/ 314325 h 507207"/>
                <a:gd name="connsiteX57" fmla="*/ 657225 w 2581275"/>
                <a:gd name="connsiteY57" fmla="*/ 297657 h 507207"/>
                <a:gd name="connsiteX58" fmla="*/ 919163 w 2581275"/>
                <a:gd name="connsiteY58" fmla="*/ 266700 h 507207"/>
                <a:gd name="connsiteX59" fmla="*/ 1126331 w 2581275"/>
                <a:gd name="connsiteY59" fmla="*/ 238125 h 507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581275" h="507207">
                  <a:moveTo>
                    <a:pt x="1126331" y="238125"/>
                  </a:moveTo>
                  <a:lnTo>
                    <a:pt x="1345406" y="204788"/>
                  </a:lnTo>
                  <a:lnTo>
                    <a:pt x="1543050" y="171450"/>
                  </a:lnTo>
                  <a:lnTo>
                    <a:pt x="1728788" y="140494"/>
                  </a:lnTo>
                  <a:lnTo>
                    <a:pt x="1897856" y="109538"/>
                  </a:lnTo>
                  <a:lnTo>
                    <a:pt x="2009775" y="88107"/>
                  </a:lnTo>
                  <a:lnTo>
                    <a:pt x="2055019" y="76200"/>
                  </a:lnTo>
                  <a:lnTo>
                    <a:pt x="2109788" y="57150"/>
                  </a:lnTo>
                  <a:lnTo>
                    <a:pt x="2159794" y="40482"/>
                  </a:lnTo>
                  <a:lnTo>
                    <a:pt x="2205038" y="23813"/>
                  </a:lnTo>
                  <a:lnTo>
                    <a:pt x="2257425" y="0"/>
                  </a:lnTo>
                  <a:lnTo>
                    <a:pt x="2271713" y="0"/>
                  </a:lnTo>
                  <a:lnTo>
                    <a:pt x="2321719" y="9525"/>
                  </a:lnTo>
                  <a:lnTo>
                    <a:pt x="2400300" y="35719"/>
                  </a:lnTo>
                  <a:lnTo>
                    <a:pt x="2447925" y="57150"/>
                  </a:lnTo>
                  <a:lnTo>
                    <a:pt x="2478881" y="73819"/>
                  </a:lnTo>
                  <a:lnTo>
                    <a:pt x="2509838" y="97632"/>
                  </a:lnTo>
                  <a:lnTo>
                    <a:pt x="2538413" y="128588"/>
                  </a:lnTo>
                  <a:lnTo>
                    <a:pt x="2559844" y="152400"/>
                  </a:lnTo>
                  <a:lnTo>
                    <a:pt x="2574131" y="171450"/>
                  </a:lnTo>
                  <a:lnTo>
                    <a:pt x="2581275" y="188119"/>
                  </a:lnTo>
                  <a:lnTo>
                    <a:pt x="2581275" y="207169"/>
                  </a:lnTo>
                  <a:lnTo>
                    <a:pt x="2566988" y="226219"/>
                  </a:lnTo>
                  <a:lnTo>
                    <a:pt x="2533650" y="245269"/>
                  </a:lnTo>
                  <a:lnTo>
                    <a:pt x="2469356" y="257175"/>
                  </a:lnTo>
                  <a:lnTo>
                    <a:pt x="2388394" y="266700"/>
                  </a:lnTo>
                  <a:lnTo>
                    <a:pt x="2269331" y="273844"/>
                  </a:lnTo>
                  <a:lnTo>
                    <a:pt x="2066925" y="288132"/>
                  </a:lnTo>
                  <a:lnTo>
                    <a:pt x="1874044" y="307182"/>
                  </a:lnTo>
                  <a:lnTo>
                    <a:pt x="1581150" y="342900"/>
                  </a:lnTo>
                  <a:lnTo>
                    <a:pt x="1345406" y="373857"/>
                  </a:lnTo>
                  <a:lnTo>
                    <a:pt x="1100138" y="404813"/>
                  </a:lnTo>
                  <a:lnTo>
                    <a:pt x="850106" y="438150"/>
                  </a:lnTo>
                  <a:lnTo>
                    <a:pt x="685800" y="459582"/>
                  </a:lnTo>
                  <a:lnTo>
                    <a:pt x="640556" y="466725"/>
                  </a:lnTo>
                  <a:lnTo>
                    <a:pt x="569119" y="488157"/>
                  </a:lnTo>
                  <a:lnTo>
                    <a:pt x="502444" y="502444"/>
                  </a:lnTo>
                  <a:lnTo>
                    <a:pt x="457200" y="507207"/>
                  </a:lnTo>
                  <a:lnTo>
                    <a:pt x="428625" y="504825"/>
                  </a:lnTo>
                  <a:lnTo>
                    <a:pt x="385763" y="495300"/>
                  </a:lnTo>
                  <a:lnTo>
                    <a:pt x="309563" y="459582"/>
                  </a:lnTo>
                  <a:lnTo>
                    <a:pt x="240506" y="416719"/>
                  </a:lnTo>
                  <a:lnTo>
                    <a:pt x="152400" y="354807"/>
                  </a:lnTo>
                  <a:lnTo>
                    <a:pt x="97631" y="314325"/>
                  </a:lnTo>
                  <a:lnTo>
                    <a:pt x="28575" y="259557"/>
                  </a:lnTo>
                  <a:lnTo>
                    <a:pt x="11906" y="242888"/>
                  </a:lnTo>
                  <a:lnTo>
                    <a:pt x="0" y="216694"/>
                  </a:lnTo>
                  <a:lnTo>
                    <a:pt x="0" y="197644"/>
                  </a:lnTo>
                  <a:lnTo>
                    <a:pt x="4763" y="183357"/>
                  </a:lnTo>
                  <a:lnTo>
                    <a:pt x="26194" y="180975"/>
                  </a:lnTo>
                  <a:lnTo>
                    <a:pt x="59531" y="197644"/>
                  </a:lnTo>
                  <a:lnTo>
                    <a:pt x="128588" y="230982"/>
                  </a:lnTo>
                  <a:lnTo>
                    <a:pt x="202406" y="259557"/>
                  </a:lnTo>
                  <a:lnTo>
                    <a:pt x="283369" y="285750"/>
                  </a:lnTo>
                  <a:lnTo>
                    <a:pt x="357188" y="302419"/>
                  </a:lnTo>
                  <a:lnTo>
                    <a:pt x="445294" y="311944"/>
                  </a:lnTo>
                  <a:lnTo>
                    <a:pt x="504825" y="314325"/>
                  </a:lnTo>
                  <a:lnTo>
                    <a:pt x="657225" y="297657"/>
                  </a:lnTo>
                  <a:lnTo>
                    <a:pt x="919163" y="266700"/>
                  </a:lnTo>
                  <a:lnTo>
                    <a:pt x="1126331" y="2381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25">
              <a:extLst>
                <a:ext uri="{FF2B5EF4-FFF2-40B4-BE49-F238E27FC236}">
                  <a16:creationId xmlns:a16="http://schemas.microsoft.com/office/drawing/2014/main" id="{9EDC6EDC-8698-4651-901E-9CDDF2AB22D9}"/>
                </a:ext>
              </a:extLst>
            </p:cNvPr>
            <p:cNvSpPr/>
            <p:nvPr/>
          </p:nvSpPr>
          <p:spPr>
            <a:xfrm>
              <a:off x="3875089" y="2671761"/>
              <a:ext cx="765175" cy="615950"/>
            </a:xfrm>
            <a:custGeom>
              <a:avLst/>
              <a:gdLst>
                <a:gd name="connsiteX0" fmla="*/ 528637 w 766762"/>
                <a:gd name="connsiteY0" fmla="*/ 269082 h 614363"/>
                <a:gd name="connsiteX1" fmla="*/ 416719 w 766762"/>
                <a:gd name="connsiteY1" fmla="*/ 183357 h 614363"/>
                <a:gd name="connsiteX2" fmla="*/ 302419 w 766762"/>
                <a:gd name="connsiteY2" fmla="*/ 102394 h 614363"/>
                <a:gd name="connsiteX3" fmla="*/ 138112 w 766762"/>
                <a:gd name="connsiteY3" fmla="*/ 0 h 614363"/>
                <a:gd name="connsiteX4" fmla="*/ 95250 w 766762"/>
                <a:gd name="connsiteY4" fmla="*/ 16669 h 614363"/>
                <a:gd name="connsiteX5" fmla="*/ 71437 w 766762"/>
                <a:gd name="connsiteY5" fmla="*/ 23813 h 614363"/>
                <a:gd name="connsiteX6" fmla="*/ 54769 w 766762"/>
                <a:gd name="connsiteY6" fmla="*/ 42863 h 614363"/>
                <a:gd name="connsiteX7" fmla="*/ 30956 w 766762"/>
                <a:gd name="connsiteY7" fmla="*/ 80963 h 614363"/>
                <a:gd name="connsiteX8" fmla="*/ 9525 w 766762"/>
                <a:gd name="connsiteY8" fmla="*/ 128588 h 614363"/>
                <a:gd name="connsiteX9" fmla="*/ 0 w 766762"/>
                <a:gd name="connsiteY9" fmla="*/ 169069 h 614363"/>
                <a:gd name="connsiteX10" fmla="*/ 0 w 766762"/>
                <a:gd name="connsiteY10" fmla="*/ 195263 h 614363"/>
                <a:gd name="connsiteX11" fmla="*/ 2381 w 766762"/>
                <a:gd name="connsiteY11" fmla="*/ 209550 h 614363"/>
                <a:gd name="connsiteX12" fmla="*/ 11906 w 766762"/>
                <a:gd name="connsiteY12" fmla="*/ 219075 h 614363"/>
                <a:gd name="connsiteX13" fmla="*/ 38100 w 766762"/>
                <a:gd name="connsiteY13" fmla="*/ 219075 h 614363"/>
                <a:gd name="connsiteX14" fmla="*/ 107156 w 766762"/>
                <a:gd name="connsiteY14" fmla="*/ 240507 h 614363"/>
                <a:gd name="connsiteX15" fmla="*/ 169069 w 766762"/>
                <a:gd name="connsiteY15" fmla="*/ 271463 h 614363"/>
                <a:gd name="connsiteX16" fmla="*/ 247650 w 766762"/>
                <a:gd name="connsiteY16" fmla="*/ 319088 h 614363"/>
                <a:gd name="connsiteX17" fmla="*/ 359569 w 766762"/>
                <a:gd name="connsiteY17" fmla="*/ 395288 h 614363"/>
                <a:gd name="connsiteX18" fmla="*/ 514350 w 766762"/>
                <a:gd name="connsiteY18" fmla="*/ 504825 h 614363"/>
                <a:gd name="connsiteX19" fmla="*/ 657225 w 766762"/>
                <a:gd name="connsiteY19" fmla="*/ 614363 h 614363"/>
                <a:gd name="connsiteX20" fmla="*/ 766762 w 766762"/>
                <a:gd name="connsiteY20" fmla="*/ 459582 h 614363"/>
                <a:gd name="connsiteX21" fmla="*/ 681037 w 766762"/>
                <a:gd name="connsiteY21" fmla="*/ 388144 h 614363"/>
                <a:gd name="connsiteX22" fmla="*/ 588169 w 766762"/>
                <a:gd name="connsiteY22" fmla="*/ 314325 h 614363"/>
                <a:gd name="connsiteX23" fmla="*/ 528637 w 766762"/>
                <a:gd name="connsiteY23" fmla="*/ 269082 h 61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66762" h="614363">
                  <a:moveTo>
                    <a:pt x="528637" y="269082"/>
                  </a:moveTo>
                  <a:lnTo>
                    <a:pt x="416719" y="183357"/>
                  </a:lnTo>
                  <a:lnTo>
                    <a:pt x="302419" y="102394"/>
                  </a:lnTo>
                  <a:lnTo>
                    <a:pt x="138112" y="0"/>
                  </a:lnTo>
                  <a:lnTo>
                    <a:pt x="95250" y="16669"/>
                  </a:lnTo>
                  <a:lnTo>
                    <a:pt x="71437" y="23813"/>
                  </a:lnTo>
                  <a:lnTo>
                    <a:pt x="54769" y="42863"/>
                  </a:lnTo>
                  <a:lnTo>
                    <a:pt x="30956" y="80963"/>
                  </a:lnTo>
                  <a:lnTo>
                    <a:pt x="9525" y="128588"/>
                  </a:lnTo>
                  <a:lnTo>
                    <a:pt x="0" y="169069"/>
                  </a:lnTo>
                  <a:lnTo>
                    <a:pt x="0" y="195263"/>
                  </a:lnTo>
                  <a:lnTo>
                    <a:pt x="2381" y="209550"/>
                  </a:lnTo>
                  <a:lnTo>
                    <a:pt x="11906" y="219075"/>
                  </a:lnTo>
                  <a:lnTo>
                    <a:pt x="38100" y="219075"/>
                  </a:lnTo>
                  <a:lnTo>
                    <a:pt x="107156" y="240507"/>
                  </a:lnTo>
                  <a:lnTo>
                    <a:pt x="169069" y="271463"/>
                  </a:lnTo>
                  <a:lnTo>
                    <a:pt x="247650" y="319088"/>
                  </a:lnTo>
                  <a:lnTo>
                    <a:pt x="359569" y="395288"/>
                  </a:lnTo>
                  <a:lnTo>
                    <a:pt x="514350" y="504825"/>
                  </a:lnTo>
                  <a:lnTo>
                    <a:pt x="657225" y="614363"/>
                  </a:lnTo>
                  <a:lnTo>
                    <a:pt x="766762" y="459582"/>
                  </a:lnTo>
                  <a:lnTo>
                    <a:pt x="681037" y="388144"/>
                  </a:lnTo>
                  <a:lnTo>
                    <a:pt x="588169" y="314325"/>
                  </a:lnTo>
                  <a:lnTo>
                    <a:pt x="528637" y="26908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26">
              <a:extLst>
                <a:ext uri="{FF2B5EF4-FFF2-40B4-BE49-F238E27FC236}">
                  <a16:creationId xmlns:a16="http://schemas.microsoft.com/office/drawing/2014/main" id="{94DC2687-3D58-431F-8A2D-A0E9586068F1}"/>
                </a:ext>
              </a:extLst>
            </p:cNvPr>
            <p:cNvSpPr/>
            <p:nvPr/>
          </p:nvSpPr>
          <p:spPr>
            <a:xfrm>
              <a:off x="3911600" y="2071686"/>
              <a:ext cx="1481138" cy="1905000"/>
            </a:xfrm>
            <a:custGeom>
              <a:avLst/>
              <a:gdLst>
                <a:gd name="connsiteX0" fmla="*/ 888642 w 1517131"/>
                <a:gd name="connsiteY0" fmla="*/ 759853 h 1960164"/>
                <a:gd name="connsiteX1" fmla="*/ 819096 w 1517131"/>
                <a:gd name="connsiteY1" fmla="*/ 868036 h 1960164"/>
                <a:gd name="connsiteX2" fmla="*/ 739247 w 1517131"/>
                <a:gd name="connsiteY2" fmla="*/ 986521 h 1960164"/>
                <a:gd name="connsiteX3" fmla="*/ 700611 w 1517131"/>
                <a:gd name="connsiteY3" fmla="*/ 1050916 h 1960164"/>
                <a:gd name="connsiteX4" fmla="*/ 613034 w 1517131"/>
                <a:gd name="connsiteY4" fmla="*/ 1166825 h 1960164"/>
                <a:gd name="connsiteX5" fmla="*/ 507428 w 1517131"/>
                <a:gd name="connsiteY5" fmla="*/ 1321372 h 1960164"/>
                <a:gd name="connsiteX6" fmla="*/ 417275 w 1517131"/>
                <a:gd name="connsiteY6" fmla="*/ 1452736 h 1960164"/>
                <a:gd name="connsiteX7" fmla="*/ 347729 w 1517131"/>
                <a:gd name="connsiteY7" fmla="*/ 1555767 h 1960164"/>
                <a:gd name="connsiteX8" fmla="*/ 296214 w 1517131"/>
                <a:gd name="connsiteY8" fmla="*/ 1627889 h 1960164"/>
                <a:gd name="connsiteX9" fmla="*/ 242123 w 1517131"/>
                <a:gd name="connsiteY9" fmla="*/ 1705162 h 1960164"/>
                <a:gd name="connsiteX10" fmla="*/ 198335 w 1517131"/>
                <a:gd name="connsiteY10" fmla="*/ 1754102 h 1960164"/>
                <a:gd name="connsiteX11" fmla="*/ 164849 w 1517131"/>
                <a:gd name="connsiteY11" fmla="*/ 1785011 h 1960164"/>
                <a:gd name="connsiteX12" fmla="*/ 123637 w 1517131"/>
                <a:gd name="connsiteY12" fmla="*/ 1813345 h 1960164"/>
                <a:gd name="connsiteX13" fmla="*/ 85000 w 1517131"/>
                <a:gd name="connsiteY13" fmla="*/ 1833951 h 1960164"/>
                <a:gd name="connsiteX14" fmla="*/ 30909 w 1517131"/>
                <a:gd name="connsiteY14" fmla="*/ 1851982 h 1960164"/>
                <a:gd name="connsiteX15" fmla="*/ 15455 w 1517131"/>
                <a:gd name="connsiteY15" fmla="*/ 1859709 h 1960164"/>
                <a:gd name="connsiteX16" fmla="*/ 0 w 1517131"/>
                <a:gd name="connsiteY16" fmla="*/ 1875164 h 1960164"/>
                <a:gd name="connsiteX17" fmla="*/ 0 w 1517131"/>
                <a:gd name="connsiteY17" fmla="*/ 1898345 h 1960164"/>
                <a:gd name="connsiteX18" fmla="*/ 10303 w 1517131"/>
                <a:gd name="connsiteY18" fmla="*/ 1924103 h 1960164"/>
                <a:gd name="connsiteX19" fmla="*/ 36061 w 1517131"/>
                <a:gd name="connsiteY19" fmla="*/ 1960164 h 1960164"/>
                <a:gd name="connsiteX20" fmla="*/ 252426 w 1517131"/>
                <a:gd name="connsiteY20" fmla="*/ 1906073 h 1960164"/>
                <a:gd name="connsiteX21" fmla="*/ 347729 w 1517131"/>
                <a:gd name="connsiteY21" fmla="*/ 1774708 h 1960164"/>
                <a:gd name="connsiteX22" fmla="*/ 443033 w 1517131"/>
                <a:gd name="connsiteY22" fmla="*/ 1656223 h 1960164"/>
                <a:gd name="connsiteX23" fmla="*/ 515155 w 1517131"/>
                <a:gd name="connsiteY23" fmla="*/ 1560919 h 1960164"/>
                <a:gd name="connsiteX24" fmla="*/ 610458 w 1517131"/>
                <a:gd name="connsiteY24" fmla="*/ 1437282 h 1960164"/>
                <a:gd name="connsiteX25" fmla="*/ 692883 w 1517131"/>
                <a:gd name="connsiteY25" fmla="*/ 1329099 h 1960164"/>
                <a:gd name="connsiteX26" fmla="*/ 785611 w 1517131"/>
                <a:gd name="connsiteY26" fmla="*/ 1210614 h 1960164"/>
                <a:gd name="connsiteX27" fmla="*/ 862884 w 1517131"/>
                <a:gd name="connsiteY27" fmla="*/ 1112734 h 1960164"/>
                <a:gd name="connsiteX28" fmla="*/ 945309 w 1517131"/>
                <a:gd name="connsiteY28" fmla="*/ 1004552 h 1960164"/>
                <a:gd name="connsiteX29" fmla="*/ 1020007 w 1517131"/>
                <a:gd name="connsiteY29" fmla="*/ 906672 h 1960164"/>
                <a:gd name="connsiteX30" fmla="*/ 1097280 w 1517131"/>
                <a:gd name="connsiteY30" fmla="*/ 806217 h 1960164"/>
                <a:gd name="connsiteX31" fmla="*/ 1166826 w 1517131"/>
                <a:gd name="connsiteY31" fmla="*/ 716065 h 1960164"/>
                <a:gd name="connsiteX32" fmla="*/ 1241523 w 1517131"/>
                <a:gd name="connsiteY32" fmla="*/ 623337 h 1960164"/>
                <a:gd name="connsiteX33" fmla="*/ 1295615 w 1517131"/>
                <a:gd name="connsiteY33" fmla="*/ 551215 h 1960164"/>
                <a:gd name="connsiteX34" fmla="*/ 1334251 w 1517131"/>
                <a:gd name="connsiteY34" fmla="*/ 499700 h 1960164"/>
                <a:gd name="connsiteX35" fmla="*/ 1365160 w 1517131"/>
                <a:gd name="connsiteY35" fmla="*/ 461063 h 1960164"/>
                <a:gd name="connsiteX36" fmla="*/ 1383191 w 1517131"/>
                <a:gd name="connsiteY36" fmla="*/ 445609 h 1960164"/>
                <a:gd name="connsiteX37" fmla="*/ 1411524 w 1517131"/>
                <a:gd name="connsiteY37" fmla="*/ 425002 h 1960164"/>
                <a:gd name="connsiteX38" fmla="*/ 1437282 w 1517131"/>
                <a:gd name="connsiteY38" fmla="*/ 412124 h 1960164"/>
                <a:gd name="connsiteX39" fmla="*/ 1460464 w 1517131"/>
                <a:gd name="connsiteY39" fmla="*/ 401820 h 1960164"/>
                <a:gd name="connsiteX40" fmla="*/ 1483646 w 1517131"/>
                <a:gd name="connsiteY40" fmla="*/ 391517 h 1960164"/>
                <a:gd name="connsiteX41" fmla="*/ 1504252 w 1517131"/>
                <a:gd name="connsiteY41" fmla="*/ 370911 h 1960164"/>
                <a:gd name="connsiteX42" fmla="*/ 1514555 w 1517131"/>
                <a:gd name="connsiteY42" fmla="*/ 345153 h 1960164"/>
                <a:gd name="connsiteX43" fmla="*/ 1517131 w 1517131"/>
                <a:gd name="connsiteY43" fmla="*/ 324547 h 1960164"/>
                <a:gd name="connsiteX44" fmla="*/ 1506828 w 1517131"/>
                <a:gd name="connsiteY44" fmla="*/ 291062 h 1960164"/>
                <a:gd name="connsiteX45" fmla="*/ 1481070 w 1517131"/>
                <a:gd name="connsiteY45" fmla="*/ 252425 h 1960164"/>
                <a:gd name="connsiteX46" fmla="*/ 1437282 w 1517131"/>
                <a:gd name="connsiteY46" fmla="*/ 193183 h 1960164"/>
                <a:gd name="connsiteX47" fmla="*/ 1393494 w 1517131"/>
                <a:gd name="connsiteY47" fmla="*/ 149394 h 1960164"/>
                <a:gd name="connsiteX48" fmla="*/ 1331675 w 1517131"/>
                <a:gd name="connsiteY48" fmla="*/ 100455 h 1960164"/>
                <a:gd name="connsiteX49" fmla="*/ 1269857 w 1517131"/>
                <a:gd name="connsiteY49" fmla="*/ 59242 h 1960164"/>
                <a:gd name="connsiteX50" fmla="*/ 1223493 w 1517131"/>
                <a:gd name="connsiteY50" fmla="*/ 33485 h 1960164"/>
                <a:gd name="connsiteX51" fmla="*/ 1182280 w 1517131"/>
                <a:gd name="connsiteY51" fmla="*/ 12878 h 1960164"/>
                <a:gd name="connsiteX52" fmla="*/ 1141068 w 1517131"/>
                <a:gd name="connsiteY52" fmla="*/ 0 h 1960164"/>
                <a:gd name="connsiteX53" fmla="*/ 1115310 w 1517131"/>
                <a:gd name="connsiteY53" fmla="*/ 2575 h 1960164"/>
                <a:gd name="connsiteX54" fmla="*/ 1107583 w 1517131"/>
                <a:gd name="connsiteY54" fmla="*/ 7727 h 1960164"/>
                <a:gd name="connsiteX55" fmla="*/ 1110159 w 1517131"/>
                <a:gd name="connsiteY55" fmla="*/ 25757 h 1960164"/>
                <a:gd name="connsiteX56" fmla="*/ 1117886 w 1517131"/>
                <a:gd name="connsiteY56" fmla="*/ 54091 h 1960164"/>
                <a:gd name="connsiteX57" fmla="*/ 1128189 w 1517131"/>
                <a:gd name="connsiteY57" fmla="*/ 69545 h 1960164"/>
                <a:gd name="connsiteX58" fmla="*/ 1146220 w 1517131"/>
                <a:gd name="connsiteY58" fmla="*/ 92727 h 1960164"/>
                <a:gd name="connsiteX59" fmla="*/ 1159098 w 1517131"/>
                <a:gd name="connsiteY59" fmla="*/ 110758 h 1960164"/>
                <a:gd name="connsiteX60" fmla="*/ 1169402 w 1517131"/>
                <a:gd name="connsiteY60" fmla="*/ 131364 h 1960164"/>
                <a:gd name="connsiteX61" fmla="*/ 1179705 w 1517131"/>
                <a:gd name="connsiteY61" fmla="*/ 162273 h 1960164"/>
                <a:gd name="connsiteX62" fmla="*/ 1184856 w 1517131"/>
                <a:gd name="connsiteY62" fmla="*/ 195758 h 1960164"/>
                <a:gd name="connsiteX63" fmla="*/ 1182280 w 1517131"/>
                <a:gd name="connsiteY63" fmla="*/ 231819 h 1960164"/>
                <a:gd name="connsiteX64" fmla="*/ 1166826 w 1517131"/>
                <a:gd name="connsiteY64" fmla="*/ 283335 h 1960164"/>
                <a:gd name="connsiteX65" fmla="*/ 1123038 w 1517131"/>
                <a:gd name="connsiteY65" fmla="*/ 376063 h 1960164"/>
                <a:gd name="connsiteX66" fmla="*/ 1035461 w 1517131"/>
                <a:gd name="connsiteY66" fmla="*/ 535761 h 1960164"/>
                <a:gd name="connsiteX67" fmla="*/ 888642 w 1517131"/>
                <a:gd name="connsiteY67" fmla="*/ 759853 h 1960164"/>
                <a:gd name="connsiteX0" fmla="*/ 888642 w 1517131"/>
                <a:gd name="connsiteY0" fmla="*/ 759853 h 1924103"/>
                <a:gd name="connsiteX1" fmla="*/ 819096 w 1517131"/>
                <a:gd name="connsiteY1" fmla="*/ 868036 h 1924103"/>
                <a:gd name="connsiteX2" fmla="*/ 739247 w 1517131"/>
                <a:gd name="connsiteY2" fmla="*/ 986521 h 1924103"/>
                <a:gd name="connsiteX3" fmla="*/ 700611 w 1517131"/>
                <a:gd name="connsiteY3" fmla="*/ 1050916 h 1924103"/>
                <a:gd name="connsiteX4" fmla="*/ 613034 w 1517131"/>
                <a:gd name="connsiteY4" fmla="*/ 1166825 h 1924103"/>
                <a:gd name="connsiteX5" fmla="*/ 507428 w 1517131"/>
                <a:gd name="connsiteY5" fmla="*/ 1321372 h 1924103"/>
                <a:gd name="connsiteX6" fmla="*/ 417275 w 1517131"/>
                <a:gd name="connsiteY6" fmla="*/ 1452736 h 1924103"/>
                <a:gd name="connsiteX7" fmla="*/ 347729 w 1517131"/>
                <a:gd name="connsiteY7" fmla="*/ 1555767 h 1924103"/>
                <a:gd name="connsiteX8" fmla="*/ 296214 w 1517131"/>
                <a:gd name="connsiteY8" fmla="*/ 1627889 h 1924103"/>
                <a:gd name="connsiteX9" fmla="*/ 242123 w 1517131"/>
                <a:gd name="connsiteY9" fmla="*/ 1705162 h 1924103"/>
                <a:gd name="connsiteX10" fmla="*/ 198335 w 1517131"/>
                <a:gd name="connsiteY10" fmla="*/ 1754102 h 1924103"/>
                <a:gd name="connsiteX11" fmla="*/ 164849 w 1517131"/>
                <a:gd name="connsiteY11" fmla="*/ 1785011 h 1924103"/>
                <a:gd name="connsiteX12" fmla="*/ 123637 w 1517131"/>
                <a:gd name="connsiteY12" fmla="*/ 1813345 h 1924103"/>
                <a:gd name="connsiteX13" fmla="*/ 85000 w 1517131"/>
                <a:gd name="connsiteY13" fmla="*/ 1833951 h 1924103"/>
                <a:gd name="connsiteX14" fmla="*/ 30909 w 1517131"/>
                <a:gd name="connsiteY14" fmla="*/ 1851982 h 1924103"/>
                <a:gd name="connsiteX15" fmla="*/ 15455 w 1517131"/>
                <a:gd name="connsiteY15" fmla="*/ 1859709 h 1924103"/>
                <a:gd name="connsiteX16" fmla="*/ 0 w 1517131"/>
                <a:gd name="connsiteY16" fmla="*/ 1875164 h 1924103"/>
                <a:gd name="connsiteX17" fmla="*/ 0 w 1517131"/>
                <a:gd name="connsiteY17" fmla="*/ 1898345 h 1924103"/>
                <a:gd name="connsiteX18" fmla="*/ 10303 w 1517131"/>
                <a:gd name="connsiteY18" fmla="*/ 1924103 h 1924103"/>
                <a:gd name="connsiteX19" fmla="*/ 252426 w 1517131"/>
                <a:gd name="connsiteY19" fmla="*/ 1906073 h 1924103"/>
                <a:gd name="connsiteX20" fmla="*/ 347729 w 1517131"/>
                <a:gd name="connsiteY20" fmla="*/ 1774708 h 1924103"/>
                <a:gd name="connsiteX21" fmla="*/ 443033 w 1517131"/>
                <a:gd name="connsiteY21" fmla="*/ 1656223 h 1924103"/>
                <a:gd name="connsiteX22" fmla="*/ 515155 w 1517131"/>
                <a:gd name="connsiteY22" fmla="*/ 1560919 h 1924103"/>
                <a:gd name="connsiteX23" fmla="*/ 610458 w 1517131"/>
                <a:gd name="connsiteY23" fmla="*/ 1437282 h 1924103"/>
                <a:gd name="connsiteX24" fmla="*/ 692883 w 1517131"/>
                <a:gd name="connsiteY24" fmla="*/ 1329099 h 1924103"/>
                <a:gd name="connsiteX25" fmla="*/ 785611 w 1517131"/>
                <a:gd name="connsiteY25" fmla="*/ 1210614 h 1924103"/>
                <a:gd name="connsiteX26" fmla="*/ 862884 w 1517131"/>
                <a:gd name="connsiteY26" fmla="*/ 1112734 h 1924103"/>
                <a:gd name="connsiteX27" fmla="*/ 945309 w 1517131"/>
                <a:gd name="connsiteY27" fmla="*/ 1004552 h 1924103"/>
                <a:gd name="connsiteX28" fmla="*/ 1020007 w 1517131"/>
                <a:gd name="connsiteY28" fmla="*/ 906672 h 1924103"/>
                <a:gd name="connsiteX29" fmla="*/ 1097280 w 1517131"/>
                <a:gd name="connsiteY29" fmla="*/ 806217 h 1924103"/>
                <a:gd name="connsiteX30" fmla="*/ 1166826 w 1517131"/>
                <a:gd name="connsiteY30" fmla="*/ 716065 h 1924103"/>
                <a:gd name="connsiteX31" fmla="*/ 1241523 w 1517131"/>
                <a:gd name="connsiteY31" fmla="*/ 623337 h 1924103"/>
                <a:gd name="connsiteX32" fmla="*/ 1295615 w 1517131"/>
                <a:gd name="connsiteY32" fmla="*/ 551215 h 1924103"/>
                <a:gd name="connsiteX33" fmla="*/ 1334251 w 1517131"/>
                <a:gd name="connsiteY33" fmla="*/ 499700 h 1924103"/>
                <a:gd name="connsiteX34" fmla="*/ 1365160 w 1517131"/>
                <a:gd name="connsiteY34" fmla="*/ 461063 h 1924103"/>
                <a:gd name="connsiteX35" fmla="*/ 1383191 w 1517131"/>
                <a:gd name="connsiteY35" fmla="*/ 445609 h 1924103"/>
                <a:gd name="connsiteX36" fmla="*/ 1411524 w 1517131"/>
                <a:gd name="connsiteY36" fmla="*/ 425002 h 1924103"/>
                <a:gd name="connsiteX37" fmla="*/ 1437282 w 1517131"/>
                <a:gd name="connsiteY37" fmla="*/ 412124 h 1924103"/>
                <a:gd name="connsiteX38" fmla="*/ 1460464 w 1517131"/>
                <a:gd name="connsiteY38" fmla="*/ 401820 h 1924103"/>
                <a:gd name="connsiteX39" fmla="*/ 1483646 w 1517131"/>
                <a:gd name="connsiteY39" fmla="*/ 391517 h 1924103"/>
                <a:gd name="connsiteX40" fmla="*/ 1504252 w 1517131"/>
                <a:gd name="connsiteY40" fmla="*/ 370911 h 1924103"/>
                <a:gd name="connsiteX41" fmla="*/ 1514555 w 1517131"/>
                <a:gd name="connsiteY41" fmla="*/ 345153 h 1924103"/>
                <a:gd name="connsiteX42" fmla="*/ 1517131 w 1517131"/>
                <a:gd name="connsiteY42" fmla="*/ 324547 h 1924103"/>
                <a:gd name="connsiteX43" fmla="*/ 1506828 w 1517131"/>
                <a:gd name="connsiteY43" fmla="*/ 291062 h 1924103"/>
                <a:gd name="connsiteX44" fmla="*/ 1481070 w 1517131"/>
                <a:gd name="connsiteY44" fmla="*/ 252425 h 1924103"/>
                <a:gd name="connsiteX45" fmla="*/ 1437282 w 1517131"/>
                <a:gd name="connsiteY45" fmla="*/ 193183 h 1924103"/>
                <a:gd name="connsiteX46" fmla="*/ 1393494 w 1517131"/>
                <a:gd name="connsiteY46" fmla="*/ 149394 h 1924103"/>
                <a:gd name="connsiteX47" fmla="*/ 1331675 w 1517131"/>
                <a:gd name="connsiteY47" fmla="*/ 100455 h 1924103"/>
                <a:gd name="connsiteX48" fmla="*/ 1269857 w 1517131"/>
                <a:gd name="connsiteY48" fmla="*/ 59242 h 1924103"/>
                <a:gd name="connsiteX49" fmla="*/ 1223493 w 1517131"/>
                <a:gd name="connsiteY49" fmla="*/ 33485 h 1924103"/>
                <a:gd name="connsiteX50" fmla="*/ 1182280 w 1517131"/>
                <a:gd name="connsiteY50" fmla="*/ 12878 h 1924103"/>
                <a:gd name="connsiteX51" fmla="*/ 1141068 w 1517131"/>
                <a:gd name="connsiteY51" fmla="*/ 0 h 1924103"/>
                <a:gd name="connsiteX52" fmla="*/ 1115310 w 1517131"/>
                <a:gd name="connsiteY52" fmla="*/ 2575 h 1924103"/>
                <a:gd name="connsiteX53" fmla="*/ 1107583 w 1517131"/>
                <a:gd name="connsiteY53" fmla="*/ 7727 h 1924103"/>
                <a:gd name="connsiteX54" fmla="*/ 1110159 w 1517131"/>
                <a:gd name="connsiteY54" fmla="*/ 25757 h 1924103"/>
                <a:gd name="connsiteX55" fmla="*/ 1117886 w 1517131"/>
                <a:gd name="connsiteY55" fmla="*/ 54091 h 1924103"/>
                <a:gd name="connsiteX56" fmla="*/ 1128189 w 1517131"/>
                <a:gd name="connsiteY56" fmla="*/ 69545 h 1924103"/>
                <a:gd name="connsiteX57" fmla="*/ 1146220 w 1517131"/>
                <a:gd name="connsiteY57" fmla="*/ 92727 h 1924103"/>
                <a:gd name="connsiteX58" fmla="*/ 1159098 w 1517131"/>
                <a:gd name="connsiteY58" fmla="*/ 110758 h 1924103"/>
                <a:gd name="connsiteX59" fmla="*/ 1169402 w 1517131"/>
                <a:gd name="connsiteY59" fmla="*/ 131364 h 1924103"/>
                <a:gd name="connsiteX60" fmla="*/ 1179705 w 1517131"/>
                <a:gd name="connsiteY60" fmla="*/ 162273 h 1924103"/>
                <a:gd name="connsiteX61" fmla="*/ 1184856 w 1517131"/>
                <a:gd name="connsiteY61" fmla="*/ 195758 h 1924103"/>
                <a:gd name="connsiteX62" fmla="*/ 1182280 w 1517131"/>
                <a:gd name="connsiteY62" fmla="*/ 231819 h 1924103"/>
                <a:gd name="connsiteX63" fmla="*/ 1166826 w 1517131"/>
                <a:gd name="connsiteY63" fmla="*/ 283335 h 1924103"/>
                <a:gd name="connsiteX64" fmla="*/ 1123038 w 1517131"/>
                <a:gd name="connsiteY64" fmla="*/ 376063 h 1924103"/>
                <a:gd name="connsiteX65" fmla="*/ 1035461 w 1517131"/>
                <a:gd name="connsiteY65" fmla="*/ 535761 h 1924103"/>
                <a:gd name="connsiteX66" fmla="*/ 888642 w 1517131"/>
                <a:gd name="connsiteY66" fmla="*/ 759853 h 1924103"/>
                <a:gd name="connsiteX0" fmla="*/ 888642 w 1517131"/>
                <a:gd name="connsiteY0" fmla="*/ 759853 h 1906073"/>
                <a:gd name="connsiteX1" fmla="*/ 819096 w 1517131"/>
                <a:gd name="connsiteY1" fmla="*/ 868036 h 1906073"/>
                <a:gd name="connsiteX2" fmla="*/ 739247 w 1517131"/>
                <a:gd name="connsiteY2" fmla="*/ 986521 h 1906073"/>
                <a:gd name="connsiteX3" fmla="*/ 700611 w 1517131"/>
                <a:gd name="connsiteY3" fmla="*/ 1050916 h 1906073"/>
                <a:gd name="connsiteX4" fmla="*/ 613034 w 1517131"/>
                <a:gd name="connsiteY4" fmla="*/ 1166825 h 1906073"/>
                <a:gd name="connsiteX5" fmla="*/ 507428 w 1517131"/>
                <a:gd name="connsiteY5" fmla="*/ 1321372 h 1906073"/>
                <a:gd name="connsiteX6" fmla="*/ 417275 w 1517131"/>
                <a:gd name="connsiteY6" fmla="*/ 1452736 h 1906073"/>
                <a:gd name="connsiteX7" fmla="*/ 347729 w 1517131"/>
                <a:gd name="connsiteY7" fmla="*/ 1555767 h 1906073"/>
                <a:gd name="connsiteX8" fmla="*/ 296214 w 1517131"/>
                <a:gd name="connsiteY8" fmla="*/ 1627889 h 1906073"/>
                <a:gd name="connsiteX9" fmla="*/ 242123 w 1517131"/>
                <a:gd name="connsiteY9" fmla="*/ 1705162 h 1906073"/>
                <a:gd name="connsiteX10" fmla="*/ 198335 w 1517131"/>
                <a:gd name="connsiteY10" fmla="*/ 1754102 h 1906073"/>
                <a:gd name="connsiteX11" fmla="*/ 164849 w 1517131"/>
                <a:gd name="connsiteY11" fmla="*/ 1785011 h 1906073"/>
                <a:gd name="connsiteX12" fmla="*/ 123637 w 1517131"/>
                <a:gd name="connsiteY12" fmla="*/ 1813345 h 1906073"/>
                <a:gd name="connsiteX13" fmla="*/ 85000 w 1517131"/>
                <a:gd name="connsiteY13" fmla="*/ 1833951 h 1906073"/>
                <a:gd name="connsiteX14" fmla="*/ 30909 w 1517131"/>
                <a:gd name="connsiteY14" fmla="*/ 1851982 h 1906073"/>
                <a:gd name="connsiteX15" fmla="*/ 15455 w 1517131"/>
                <a:gd name="connsiteY15" fmla="*/ 1859709 h 1906073"/>
                <a:gd name="connsiteX16" fmla="*/ 0 w 1517131"/>
                <a:gd name="connsiteY16" fmla="*/ 1875164 h 1906073"/>
                <a:gd name="connsiteX17" fmla="*/ 0 w 1517131"/>
                <a:gd name="connsiteY17" fmla="*/ 1898345 h 1906073"/>
                <a:gd name="connsiteX18" fmla="*/ 252426 w 1517131"/>
                <a:gd name="connsiteY18" fmla="*/ 1906073 h 1906073"/>
                <a:gd name="connsiteX19" fmla="*/ 347729 w 1517131"/>
                <a:gd name="connsiteY19" fmla="*/ 1774708 h 1906073"/>
                <a:gd name="connsiteX20" fmla="*/ 443033 w 1517131"/>
                <a:gd name="connsiteY20" fmla="*/ 1656223 h 1906073"/>
                <a:gd name="connsiteX21" fmla="*/ 515155 w 1517131"/>
                <a:gd name="connsiteY21" fmla="*/ 1560919 h 1906073"/>
                <a:gd name="connsiteX22" fmla="*/ 610458 w 1517131"/>
                <a:gd name="connsiteY22" fmla="*/ 1437282 h 1906073"/>
                <a:gd name="connsiteX23" fmla="*/ 692883 w 1517131"/>
                <a:gd name="connsiteY23" fmla="*/ 1329099 h 1906073"/>
                <a:gd name="connsiteX24" fmla="*/ 785611 w 1517131"/>
                <a:gd name="connsiteY24" fmla="*/ 1210614 h 1906073"/>
                <a:gd name="connsiteX25" fmla="*/ 862884 w 1517131"/>
                <a:gd name="connsiteY25" fmla="*/ 1112734 h 1906073"/>
                <a:gd name="connsiteX26" fmla="*/ 945309 w 1517131"/>
                <a:gd name="connsiteY26" fmla="*/ 1004552 h 1906073"/>
                <a:gd name="connsiteX27" fmla="*/ 1020007 w 1517131"/>
                <a:gd name="connsiteY27" fmla="*/ 906672 h 1906073"/>
                <a:gd name="connsiteX28" fmla="*/ 1097280 w 1517131"/>
                <a:gd name="connsiteY28" fmla="*/ 806217 h 1906073"/>
                <a:gd name="connsiteX29" fmla="*/ 1166826 w 1517131"/>
                <a:gd name="connsiteY29" fmla="*/ 716065 h 1906073"/>
                <a:gd name="connsiteX30" fmla="*/ 1241523 w 1517131"/>
                <a:gd name="connsiteY30" fmla="*/ 623337 h 1906073"/>
                <a:gd name="connsiteX31" fmla="*/ 1295615 w 1517131"/>
                <a:gd name="connsiteY31" fmla="*/ 551215 h 1906073"/>
                <a:gd name="connsiteX32" fmla="*/ 1334251 w 1517131"/>
                <a:gd name="connsiteY32" fmla="*/ 499700 h 1906073"/>
                <a:gd name="connsiteX33" fmla="*/ 1365160 w 1517131"/>
                <a:gd name="connsiteY33" fmla="*/ 461063 h 1906073"/>
                <a:gd name="connsiteX34" fmla="*/ 1383191 w 1517131"/>
                <a:gd name="connsiteY34" fmla="*/ 445609 h 1906073"/>
                <a:gd name="connsiteX35" fmla="*/ 1411524 w 1517131"/>
                <a:gd name="connsiteY35" fmla="*/ 425002 h 1906073"/>
                <a:gd name="connsiteX36" fmla="*/ 1437282 w 1517131"/>
                <a:gd name="connsiteY36" fmla="*/ 412124 h 1906073"/>
                <a:gd name="connsiteX37" fmla="*/ 1460464 w 1517131"/>
                <a:gd name="connsiteY37" fmla="*/ 401820 h 1906073"/>
                <a:gd name="connsiteX38" fmla="*/ 1483646 w 1517131"/>
                <a:gd name="connsiteY38" fmla="*/ 391517 h 1906073"/>
                <a:gd name="connsiteX39" fmla="*/ 1504252 w 1517131"/>
                <a:gd name="connsiteY39" fmla="*/ 370911 h 1906073"/>
                <a:gd name="connsiteX40" fmla="*/ 1514555 w 1517131"/>
                <a:gd name="connsiteY40" fmla="*/ 345153 h 1906073"/>
                <a:gd name="connsiteX41" fmla="*/ 1517131 w 1517131"/>
                <a:gd name="connsiteY41" fmla="*/ 324547 h 1906073"/>
                <a:gd name="connsiteX42" fmla="*/ 1506828 w 1517131"/>
                <a:gd name="connsiteY42" fmla="*/ 291062 h 1906073"/>
                <a:gd name="connsiteX43" fmla="*/ 1481070 w 1517131"/>
                <a:gd name="connsiteY43" fmla="*/ 252425 h 1906073"/>
                <a:gd name="connsiteX44" fmla="*/ 1437282 w 1517131"/>
                <a:gd name="connsiteY44" fmla="*/ 193183 h 1906073"/>
                <a:gd name="connsiteX45" fmla="*/ 1393494 w 1517131"/>
                <a:gd name="connsiteY45" fmla="*/ 149394 h 1906073"/>
                <a:gd name="connsiteX46" fmla="*/ 1331675 w 1517131"/>
                <a:gd name="connsiteY46" fmla="*/ 100455 h 1906073"/>
                <a:gd name="connsiteX47" fmla="*/ 1269857 w 1517131"/>
                <a:gd name="connsiteY47" fmla="*/ 59242 h 1906073"/>
                <a:gd name="connsiteX48" fmla="*/ 1223493 w 1517131"/>
                <a:gd name="connsiteY48" fmla="*/ 33485 h 1906073"/>
                <a:gd name="connsiteX49" fmla="*/ 1182280 w 1517131"/>
                <a:gd name="connsiteY49" fmla="*/ 12878 h 1906073"/>
                <a:gd name="connsiteX50" fmla="*/ 1141068 w 1517131"/>
                <a:gd name="connsiteY50" fmla="*/ 0 h 1906073"/>
                <a:gd name="connsiteX51" fmla="*/ 1115310 w 1517131"/>
                <a:gd name="connsiteY51" fmla="*/ 2575 h 1906073"/>
                <a:gd name="connsiteX52" fmla="*/ 1107583 w 1517131"/>
                <a:gd name="connsiteY52" fmla="*/ 7727 h 1906073"/>
                <a:gd name="connsiteX53" fmla="*/ 1110159 w 1517131"/>
                <a:gd name="connsiteY53" fmla="*/ 25757 h 1906073"/>
                <a:gd name="connsiteX54" fmla="*/ 1117886 w 1517131"/>
                <a:gd name="connsiteY54" fmla="*/ 54091 h 1906073"/>
                <a:gd name="connsiteX55" fmla="*/ 1128189 w 1517131"/>
                <a:gd name="connsiteY55" fmla="*/ 69545 h 1906073"/>
                <a:gd name="connsiteX56" fmla="*/ 1146220 w 1517131"/>
                <a:gd name="connsiteY56" fmla="*/ 92727 h 1906073"/>
                <a:gd name="connsiteX57" fmla="*/ 1159098 w 1517131"/>
                <a:gd name="connsiteY57" fmla="*/ 110758 h 1906073"/>
                <a:gd name="connsiteX58" fmla="*/ 1169402 w 1517131"/>
                <a:gd name="connsiteY58" fmla="*/ 131364 h 1906073"/>
                <a:gd name="connsiteX59" fmla="*/ 1179705 w 1517131"/>
                <a:gd name="connsiteY59" fmla="*/ 162273 h 1906073"/>
                <a:gd name="connsiteX60" fmla="*/ 1184856 w 1517131"/>
                <a:gd name="connsiteY60" fmla="*/ 195758 h 1906073"/>
                <a:gd name="connsiteX61" fmla="*/ 1182280 w 1517131"/>
                <a:gd name="connsiteY61" fmla="*/ 231819 h 1906073"/>
                <a:gd name="connsiteX62" fmla="*/ 1166826 w 1517131"/>
                <a:gd name="connsiteY62" fmla="*/ 283335 h 1906073"/>
                <a:gd name="connsiteX63" fmla="*/ 1123038 w 1517131"/>
                <a:gd name="connsiteY63" fmla="*/ 376063 h 1906073"/>
                <a:gd name="connsiteX64" fmla="*/ 1035461 w 1517131"/>
                <a:gd name="connsiteY64" fmla="*/ 535761 h 1906073"/>
                <a:gd name="connsiteX65" fmla="*/ 888642 w 1517131"/>
                <a:gd name="connsiteY65" fmla="*/ 759853 h 1906073"/>
                <a:gd name="connsiteX0" fmla="*/ 888642 w 1517131"/>
                <a:gd name="connsiteY0" fmla="*/ 759853 h 1906073"/>
                <a:gd name="connsiteX1" fmla="*/ 819096 w 1517131"/>
                <a:gd name="connsiteY1" fmla="*/ 868036 h 1906073"/>
                <a:gd name="connsiteX2" fmla="*/ 739247 w 1517131"/>
                <a:gd name="connsiteY2" fmla="*/ 986521 h 1906073"/>
                <a:gd name="connsiteX3" fmla="*/ 700611 w 1517131"/>
                <a:gd name="connsiteY3" fmla="*/ 1050916 h 1906073"/>
                <a:gd name="connsiteX4" fmla="*/ 613034 w 1517131"/>
                <a:gd name="connsiteY4" fmla="*/ 1166825 h 1906073"/>
                <a:gd name="connsiteX5" fmla="*/ 507428 w 1517131"/>
                <a:gd name="connsiteY5" fmla="*/ 1321372 h 1906073"/>
                <a:gd name="connsiteX6" fmla="*/ 417275 w 1517131"/>
                <a:gd name="connsiteY6" fmla="*/ 1452736 h 1906073"/>
                <a:gd name="connsiteX7" fmla="*/ 347729 w 1517131"/>
                <a:gd name="connsiteY7" fmla="*/ 1555767 h 1906073"/>
                <a:gd name="connsiteX8" fmla="*/ 296214 w 1517131"/>
                <a:gd name="connsiteY8" fmla="*/ 1627889 h 1906073"/>
                <a:gd name="connsiteX9" fmla="*/ 242123 w 1517131"/>
                <a:gd name="connsiteY9" fmla="*/ 1705162 h 1906073"/>
                <a:gd name="connsiteX10" fmla="*/ 198335 w 1517131"/>
                <a:gd name="connsiteY10" fmla="*/ 1754102 h 1906073"/>
                <a:gd name="connsiteX11" fmla="*/ 164849 w 1517131"/>
                <a:gd name="connsiteY11" fmla="*/ 1785011 h 1906073"/>
                <a:gd name="connsiteX12" fmla="*/ 123637 w 1517131"/>
                <a:gd name="connsiteY12" fmla="*/ 1813345 h 1906073"/>
                <a:gd name="connsiteX13" fmla="*/ 85000 w 1517131"/>
                <a:gd name="connsiteY13" fmla="*/ 1833951 h 1906073"/>
                <a:gd name="connsiteX14" fmla="*/ 30909 w 1517131"/>
                <a:gd name="connsiteY14" fmla="*/ 1851982 h 1906073"/>
                <a:gd name="connsiteX15" fmla="*/ 15455 w 1517131"/>
                <a:gd name="connsiteY15" fmla="*/ 1859709 h 1906073"/>
                <a:gd name="connsiteX16" fmla="*/ 0 w 1517131"/>
                <a:gd name="connsiteY16" fmla="*/ 1875164 h 1906073"/>
                <a:gd name="connsiteX17" fmla="*/ 252426 w 1517131"/>
                <a:gd name="connsiteY17" fmla="*/ 1906073 h 1906073"/>
                <a:gd name="connsiteX18" fmla="*/ 347729 w 1517131"/>
                <a:gd name="connsiteY18" fmla="*/ 1774708 h 1906073"/>
                <a:gd name="connsiteX19" fmla="*/ 443033 w 1517131"/>
                <a:gd name="connsiteY19" fmla="*/ 1656223 h 1906073"/>
                <a:gd name="connsiteX20" fmla="*/ 515155 w 1517131"/>
                <a:gd name="connsiteY20" fmla="*/ 1560919 h 1906073"/>
                <a:gd name="connsiteX21" fmla="*/ 610458 w 1517131"/>
                <a:gd name="connsiteY21" fmla="*/ 1437282 h 1906073"/>
                <a:gd name="connsiteX22" fmla="*/ 692883 w 1517131"/>
                <a:gd name="connsiteY22" fmla="*/ 1329099 h 1906073"/>
                <a:gd name="connsiteX23" fmla="*/ 785611 w 1517131"/>
                <a:gd name="connsiteY23" fmla="*/ 1210614 h 1906073"/>
                <a:gd name="connsiteX24" fmla="*/ 862884 w 1517131"/>
                <a:gd name="connsiteY24" fmla="*/ 1112734 h 1906073"/>
                <a:gd name="connsiteX25" fmla="*/ 945309 w 1517131"/>
                <a:gd name="connsiteY25" fmla="*/ 1004552 h 1906073"/>
                <a:gd name="connsiteX26" fmla="*/ 1020007 w 1517131"/>
                <a:gd name="connsiteY26" fmla="*/ 906672 h 1906073"/>
                <a:gd name="connsiteX27" fmla="*/ 1097280 w 1517131"/>
                <a:gd name="connsiteY27" fmla="*/ 806217 h 1906073"/>
                <a:gd name="connsiteX28" fmla="*/ 1166826 w 1517131"/>
                <a:gd name="connsiteY28" fmla="*/ 716065 h 1906073"/>
                <a:gd name="connsiteX29" fmla="*/ 1241523 w 1517131"/>
                <a:gd name="connsiteY29" fmla="*/ 623337 h 1906073"/>
                <a:gd name="connsiteX30" fmla="*/ 1295615 w 1517131"/>
                <a:gd name="connsiteY30" fmla="*/ 551215 h 1906073"/>
                <a:gd name="connsiteX31" fmla="*/ 1334251 w 1517131"/>
                <a:gd name="connsiteY31" fmla="*/ 499700 h 1906073"/>
                <a:gd name="connsiteX32" fmla="*/ 1365160 w 1517131"/>
                <a:gd name="connsiteY32" fmla="*/ 461063 h 1906073"/>
                <a:gd name="connsiteX33" fmla="*/ 1383191 w 1517131"/>
                <a:gd name="connsiteY33" fmla="*/ 445609 h 1906073"/>
                <a:gd name="connsiteX34" fmla="*/ 1411524 w 1517131"/>
                <a:gd name="connsiteY34" fmla="*/ 425002 h 1906073"/>
                <a:gd name="connsiteX35" fmla="*/ 1437282 w 1517131"/>
                <a:gd name="connsiteY35" fmla="*/ 412124 h 1906073"/>
                <a:gd name="connsiteX36" fmla="*/ 1460464 w 1517131"/>
                <a:gd name="connsiteY36" fmla="*/ 401820 h 1906073"/>
                <a:gd name="connsiteX37" fmla="*/ 1483646 w 1517131"/>
                <a:gd name="connsiteY37" fmla="*/ 391517 h 1906073"/>
                <a:gd name="connsiteX38" fmla="*/ 1504252 w 1517131"/>
                <a:gd name="connsiteY38" fmla="*/ 370911 h 1906073"/>
                <a:gd name="connsiteX39" fmla="*/ 1514555 w 1517131"/>
                <a:gd name="connsiteY39" fmla="*/ 345153 h 1906073"/>
                <a:gd name="connsiteX40" fmla="*/ 1517131 w 1517131"/>
                <a:gd name="connsiteY40" fmla="*/ 324547 h 1906073"/>
                <a:gd name="connsiteX41" fmla="*/ 1506828 w 1517131"/>
                <a:gd name="connsiteY41" fmla="*/ 291062 h 1906073"/>
                <a:gd name="connsiteX42" fmla="*/ 1481070 w 1517131"/>
                <a:gd name="connsiteY42" fmla="*/ 252425 h 1906073"/>
                <a:gd name="connsiteX43" fmla="*/ 1437282 w 1517131"/>
                <a:gd name="connsiteY43" fmla="*/ 193183 h 1906073"/>
                <a:gd name="connsiteX44" fmla="*/ 1393494 w 1517131"/>
                <a:gd name="connsiteY44" fmla="*/ 149394 h 1906073"/>
                <a:gd name="connsiteX45" fmla="*/ 1331675 w 1517131"/>
                <a:gd name="connsiteY45" fmla="*/ 100455 h 1906073"/>
                <a:gd name="connsiteX46" fmla="*/ 1269857 w 1517131"/>
                <a:gd name="connsiteY46" fmla="*/ 59242 h 1906073"/>
                <a:gd name="connsiteX47" fmla="*/ 1223493 w 1517131"/>
                <a:gd name="connsiteY47" fmla="*/ 33485 h 1906073"/>
                <a:gd name="connsiteX48" fmla="*/ 1182280 w 1517131"/>
                <a:gd name="connsiteY48" fmla="*/ 12878 h 1906073"/>
                <a:gd name="connsiteX49" fmla="*/ 1141068 w 1517131"/>
                <a:gd name="connsiteY49" fmla="*/ 0 h 1906073"/>
                <a:gd name="connsiteX50" fmla="*/ 1115310 w 1517131"/>
                <a:gd name="connsiteY50" fmla="*/ 2575 h 1906073"/>
                <a:gd name="connsiteX51" fmla="*/ 1107583 w 1517131"/>
                <a:gd name="connsiteY51" fmla="*/ 7727 h 1906073"/>
                <a:gd name="connsiteX52" fmla="*/ 1110159 w 1517131"/>
                <a:gd name="connsiteY52" fmla="*/ 25757 h 1906073"/>
                <a:gd name="connsiteX53" fmla="*/ 1117886 w 1517131"/>
                <a:gd name="connsiteY53" fmla="*/ 54091 h 1906073"/>
                <a:gd name="connsiteX54" fmla="*/ 1128189 w 1517131"/>
                <a:gd name="connsiteY54" fmla="*/ 69545 h 1906073"/>
                <a:gd name="connsiteX55" fmla="*/ 1146220 w 1517131"/>
                <a:gd name="connsiteY55" fmla="*/ 92727 h 1906073"/>
                <a:gd name="connsiteX56" fmla="*/ 1159098 w 1517131"/>
                <a:gd name="connsiteY56" fmla="*/ 110758 h 1906073"/>
                <a:gd name="connsiteX57" fmla="*/ 1169402 w 1517131"/>
                <a:gd name="connsiteY57" fmla="*/ 131364 h 1906073"/>
                <a:gd name="connsiteX58" fmla="*/ 1179705 w 1517131"/>
                <a:gd name="connsiteY58" fmla="*/ 162273 h 1906073"/>
                <a:gd name="connsiteX59" fmla="*/ 1184856 w 1517131"/>
                <a:gd name="connsiteY59" fmla="*/ 195758 h 1906073"/>
                <a:gd name="connsiteX60" fmla="*/ 1182280 w 1517131"/>
                <a:gd name="connsiteY60" fmla="*/ 231819 h 1906073"/>
                <a:gd name="connsiteX61" fmla="*/ 1166826 w 1517131"/>
                <a:gd name="connsiteY61" fmla="*/ 283335 h 1906073"/>
                <a:gd name="connsiteX62" fmla="*/ 1123038 w 1517131"/>
                <a:gd name="connsiteY62" fmla="*/ 376063 h 1906073"/>
                <a:gd name="connsiteX63" fmla="*/ 1035461 w 1517131"/>
                <a:gd name="connsiteY63" fmla="*/ 535761 h 1906073"/>
                <a:gd name="connsiteX64" fmla="*/ 888642 w 1517131"/>
                <a:gd name="connsiteY64" fmla="*/ 759853 h 1906073"/>
                <a:gd name="connsiteX0" fmla="*/ 873187 w 1501676"/>
                <a:gd name="connsiteY0" fmla="*/ 759853 h 1906073"/>
                <a:gd name="connsiteX1" fmla="*/ 803641 w 1501676"/>
                <a:gd name="connsiteY1" fmla="*/ 868036 h 1906073"/>
                <a:gd name="connsiteX2" fmla="*/ 723792 w 1501676"/>
                <a:gd name="connsiteY2" fmla="*/ 986521 h 1906073"/>
                <a:gd name="connsiteX3" fmla="*/ 685156 w 1501676"/>
                <a:gd name="connsiteY3" fmla="*/ 1050916 h 1906073"/>
                <a:gd name="connsiteX4" fmla="*/ 597579 w 1501676"/>
                <a:gd name="connsiteY4" fmla="*/ 1166825 h 1906073"/>
                <a:gd name="connsiteX5" fmla="*/ 491973 w 1501676"/>
                <a:gd name="connsiteY5" fmla="*/ 1321372 h 1906073"/>
                <a:gd name="connsiteX6" fmla="*/ 401820 w 1501676"/>
                <a:gd name="connsiteY6" fmla="*/ 1452736 h 1906073"/>
                <a:gd name="connsiteX7" fmla="*/ 332274 w 1501676"/>
                <a:gd name="connsiteY7" fmla="*/ 1555767 h 1906073"/>
                <a:gd name="connsiteX8" fmla="*/ 280759 w 1501676"/>
                <a:gd name="connsiteY8" fmla="*/ 1627889 h 1906073"/>
                <a:gd name="connsiteX9" fmla="*/ 226668 w 1501676"/>
                <a:gd name="connsiteY9" fmla="*/ 1705162 h 1906073"/>
                <a:gd name="connsiteX10" fmla="*/ 182880 w 1501676"/>
                <a:gd name="connsiteY10" fmla="*/ 1754102 h 1906073"/>
                <a:gd name="connsiteX11" fmla="*/ 149394 w 1501676"/>
                <a:gd name="connsiteY11" fmla="*/ 1785011 h 1906073"/>
                <a:gd name="connsiteX12" fmla="*/ 108182 w 1501676"/>
                <a:gd name="connsiteY12" fmla="*/ 1813345 h 1906073"/>
                <a:gd name="connsiteX13" fmla="*/ 69545 w 1501676"/>
                <a:gd name="connsiteY13" fmla="*/ 1833951 h 1906073"/>
                <a:gd name="connsiteX14" fmla="*/ 15454 w 1501676"/>
                <a:gd name="connsiteY14" fmla="*/ 1851982 h 1906073"/>
                <a:gd name="connsiteX15" fmla="*/ 0 w 1501676"/>
                <a:gd name="connsiteY15" fmla="*/ 1859709 h 1906073"/>
                <a:gd name="connsiteX16" fmla="*/ 236971 w 1501676"/>
                <a:gd name="connsiteY16" fmla="*/ 1906073 h 1906073"/>
                <a:gd name="connsiteX17" fmla="*/ 332274 w 1501676"/>
                <a:gd name="connsiteY17" fmla="*/ 1774708 h 1906073"/>
                <a:gd name="connsiteX18" fmla="*/ 427578 w 1501676"/>
                <a:gd name="connsiteY18" fmla="*/ 1656223 h 1906073"/>
                <a:gd name="connsiteX19" fmla="*/ 499700 w 1501676"/>
                <a:gd name="connsiteY19" fmla="*/ 1560919 h 1906073"/>
                <a:gd name="connsiteX20" fmla="*/ 595003 w 1501676"/>
                <a:gd name="connsiteY20" fmla="*/ 1437282 h 1906073"/>
                <a:gd name="connsiteX21" fmla="*/ 677428 w 1501676"/>
                <a:gd name="connsiteY21" fmla="*/ 1329099 h 1906073"/>
                <a:gd name="connsiteX22" fmla="*/ 770156 w 1501676"/>
                <a:gd name="connsiteY22" fmla="*/ 1210614 h 1906073"/>
                <a:gd name="connsiteX23" fmla="*/ 847429 w 1501676"/>
                <a:gd name="connsiteY23" fmla="*/ 1112734 h 1906073"/>
                <a:gd name="connsiteX24" fmla="*/ 929854 w 1501676"/>
                <a:gd name="connsiteY24" fmla="*/ 1004552 h 1906073"/>
                <a:gd name="connsiteX25" fmla="*/ 1004552 w 1501676"/>
                <a:gd name="connsiteY25" fmla="*/ 906672 h 1906073"/>
                <a:gd name="connsiteX26" fmla="*/ 1081825 w 1501676"/>
                <a:gd name="connsiteY26" fmla="*/ 806217 h 1906073"/>
                <a:gd name="connsiteX27" fmla="*/ 1151371 w 1501676"/>
                <a:gd name="connsiteY27" fmla="*/ 716065 h 1906073"/>
                <a:gd name="connsiteX28" fmla="*/ 1226068 w 1501676"/>
                <a:gd name="connsiteY28" fmla="*/ 623337 h 1906073"/>
                <a:gd name="connsiteX29" fmla="*/ 1280160 w 1501676"/>
                <a:gd name="connsiteY29" fmla="*/ 551215 h 1906073"/>
                <a:gd name="connsiteX30" fmla="*/ 1318796 w 1501676"/>
                <a:gd name="connsiteY30" fmla="*/ 499700 h 1906073"/>
                <a:gd name="connsiteX31" fmla="*/ 1349705 w 1501676"/>
                <a:gd name="connsiteY31" fmla="*/ 461063 h 1906073"/>
                <a:gd name="connsiteX32" fmla="*/ 1367736 w 1501676"/>
                <a:gd name="connsiteY32" fmla="*/ 445609 h 1906073"/>
                <a:gd name="connsiteX33" fmla="*/ 1396069 w 1501676"/>
                <a:gd name="connsiteY33" fmla="*/ 425002 h 1906073"/>
                <a:gd name="connsiteX34" fmla="*/ 1421827 w 1501676"/>
                <a:gd name="connsiteY34" fmla="*/ 412124 h 1906073"/>
                <a:gd name="connsiteX35" fmla="*/ 1445009 w 1501676"/>
                <a:gd name="connsiteY35" fmla="*/ 401820 h 1906073"/>
                <a:gd name="connsiteX36" fmla="*/ 1468191 w 1501676"/>
                <a:gd name="connsiteY36" fmla="*/ 391517 h 1906073"/>
                <a:gd name="connsiteX37" fmla="*/ 1488797 w 1501676"/>
                <a:gd name="connsiteY37" fmla="*/ 370911 h 1906073"/>
                <a:gd name="connsiteX38" fmla="*/ 1499100 w 1501676"/>
                <a:gd name="connsiteY38" fmla="*/ 345153 h 1906073"/>
                <a:gd name="connsiteX39" fmla="*/ 1501676 w 1501676"/>
                <a:gd name="connsiteY39" fmla="*/ 324547 h 1906073"/>
                <a:gd name="connsiteX40" fmla="*/ 1491373 w 1501676"/>
                <a:gd name="connsiteY40" fmla="*/ 291062 h 1906073"/>
                <a:gd name="connsiteX41" fmla="*/ 1465615 w 1501676"/>
                <a:gd name="connsiteY41" fmla="*/ 252425 h 1906073"/>
                <a:gd name="connsiteX42" fmla="*/ 1421827 w 1501676"/>
                <a:gd name="connsiteY42" fmla="*/ 193183 h 1906073"/>
                <a:gd name="connsiteX43" fmla="*/ 1378039 w 1501676"/>
                <a:gd name="connsiteY43" fmla="*/ 149394 h 1906073"/>
                <a:gd name="connsiteX44" fmla="*/ 1316220 w 1501676"/>
                <a:gd name="connsiteY44" fmla="*/ 100455 h 1906073"/>
                <a:gd name="connsiteX45" fmla="*/ 1254402 w 1501676"/>
                <a:gd name="connsiteY45" fmla="*/ 59242 h 1906073"/>
                <a:gd name="connsiteX46" fmla="*/ 1208038 w 1501676"/>
                <a:gd name="connsiteY46" fmla="*/ 33485 h 1906073"/>
                <a:gd name="connsiteX47" fmla="*/ 1166825 w 1501676"/>
                <a:gd name="connsiteY47" fmla="*/ 12878 h 1906073"/>
                <a:gd name="connsiteX48" fmla="*/ 1125613 w 1501676"/>
                <a:gd name="connsiteY48" fmla="*/ 0 h 1906073"/>
                <a:gd name="connsiteX49" fmla="*/ 1099855 w 1501676"/>
                <a:gd name="connsiteY49" fmla="*/ 2575 h 1906073"/>
                <a:gd name="connsiteX50" fmla="*/ 1092128 w 1501676"/>
                <a:gd name="connsiteY50" fmla="*/ 7727 h 1906073"/>
                <a:gd name="connsiteX51" fmla="*/ 1094704 w 1501676"/>
                <a:gd name="connsiteY51" fmla="*/ 25757 h 1906073"/>
                <a:gd name="connsiteX52" fmla="*/ 1102431 w 1501676"/>
                <a:gd name="connsiteY52" fmla="*/ 54091 h 1906073"/>
                <a:gd name="connsiteX53" fmla="*/ 1112734 w 1501676"/>
                <a:gd name="connsiteY53" fmla="*/ 69545 h 1906073"/>
                <a:gd name="connsiteX54" fmla="*/ 1130765 w 1501676"/>
                <a:gd name="connsiteY54" fmla="*/ 92727 h 1906073"/>
                <a:gd name="connsiteX55" fmla="*/ 1143643 w 1501676"/>
                <a:gd name="connsiteY55" fmla="*/ 110758 h 1906073"/>
                <a:gd name="connsiteX56" fmla="*/ 1153947 w 1501676"/>
                <a:gd name="connsiteY56" fmla="*/ 131364 h 1906073"/>
                <a:gd name="connsiteX57" fmla="*/ 1164250 w 1501676"/>
                <a:gd name="connsiteY57" fmla="*/ 162273 h 1906073"/>
                <a:gd name="connsiteX58" fmla="*/ 1169401 w 1501676"/>
                <a:gd name="connsiteY58" fmla="*/ 195758 h 1906073"/>
                <a:gd name="connsiteX59" fmla="*/ 1166825 w 1501676"/>
                <a:gd name="connsiteY59" fmla="*/ 231819 h 1906073"/>
                <a:gd name="connsiteX60" fmla="*/ 1151371 w 1501676"/>
                <a:gd name="connsiteY60" fmla="*/ 283335 h 1906073"/>
                <a:gd name="connsiteX61" fmla="*/ 1107583 w 1501676"/>
                <a:gd name="connsiteY61" fmla="*/ 376063 h 1906073"/>
                <a:gd name="connsiteX62" fmla="*/ 1020006 w 1501676"/>
                <a:gd name="connsiteY62" fmla="*/ 535761 h 1906073"/>
                <a:gd name="connsiteX63" fmla="*/ 873187 w 1501676"/>
                <a:gd name="connsiteY63" fmla="*/ 759853 h 1906073"/>
                <a:gd name="connsiteX0" fmla="*/ 857733 w 1486222"/>
                <a:gd name="connsiteY0" fmla="*/ 759853 h 1906073"/>
                <a:gd name="connsiteX1" fmla="*/ 788187 w 1486222"/>
                <a:gd name="connsiteY1" fmla="*/ 868036 h 1906073"/>
                <a:gd name="connsiteX2" fmla="*/ 708338 w 1486222"/>
                <a:gd name="connsiteY2" fmla="*/ 986521 h 1906073"/>
                <a:gd name="connsiteX3" fmla="*/ 669702 w 1486222"/>
                <a:gd name="connsiteY3" fmla="*/ 1050916 h 1906073"/>
                <a:gd name="connsiteX4" fmla="*/ 582125 w 1486222"/>
                <a:gd name="connsiteY4" fmla="*/ 1166825 h 1906073"/>
                <a:gd name="connsiteX5" fmla="*/ 476519 w 1486222"/>
                <a:gd name="connsiteY5" fmla="*/ 1321372 h 1906073"/>
                <a:gd name="connsiteX6" fmla="*/ 386366 w 1486222"/>
                <a:gd name="connsiteY6" fmla="*/ 1452736 h 1906073"/>
                <a:gd name="connsiteX7" fmla="*/ 316820 w 1486222"/>
                <a:gd name="connsiteY7" fmla="*/ 1555767 h 1906073"/>
                <a:gd name="connsiteX8" fmla="*/ 265305 w 1486222"/>
                <a:gd name="connsiteY8" fmla="*/ 1627889 h 1906073"/>
                <a:gd name="connsiteX9" fmla="*/ 211214 w 1486222"/>
                <a:gd name="connsiteY9" fmla="*/ 1705162 h 1906073"/>
                <a:gd name="connsiteX10" fmla="*/ 167426 w 1486222"/>
                <a:gd name="connsiteY10" fmla="*/ 1754102 h 1906073"/>
                <a:gd name="connsiteX11" fmla="*/ 133940 w 1486222"/>
                <a:gd name="connsiteY11" fmla="*/ 1785011 h 1906073"/>
                <a:gd name="connsiteX12" fmla="*/ 92728 w 1486222"/>
                <a:gd name="connsiteY12" fmla="*/ 1813345 h 1906073"/>
                <a:gd name="connsiteX13" fmla="*/ 54091 w 1486222"/>
                <a:gd name="connsiteY13" fmla="*/ 1833951 h 1906073"/>
                <a:gd name="connsiteX14" fmla="*/ 0 w 1486222"/>
                <a:gd name="connsiteY14" fmla="*/ 1851982 h 1906073"/>
                <a:gd name="connsiteX15" fmla="*/ 221517 w 1486222"/>
                <a:gd name="connsiteY15" fmla="*/ 1906073 h 1906073"/>
                <a:gd name="connsiteX16" fmla="*/ 316820 w 1486222"/>
                <a:gd name="connsiteY16" fmla="*/ 1774708 h 1906073"/>
                <a:gd name="connsiteX17" fmla="*/ 412124 w 1486222"/>
                <a:gd name="connsiteY17" fmla="*/ 1656223 h 1906073"/>
                <a:gd name="connsiteX18" fmla="*/ 484246 w 1486222"/>
                <a:gd name="connsiteY18" fmla="*/ 1560919 h 1906073"/>
                <a:gd name="connsiteX19" fmla="*/ 579549 w 1486222"/>
                <a:gd name="connsiteY19" fmla="*/ 1437282 h 1906073"/>
                <a:gd name="connsiteX20" fmla="*/ 661974 w 1486222"/>
                <a:gd name="connsiteY20" fmla="*/ 1329099 h 1906073"/>
                <a:gd name="connsiteX21" fmla="*/ 754702 w 1486222"/>
                <a:gd name="connsiteY21" fmla="*/ 1210614 h 1906073"/>
                <a:gd name="connsiteX22" fmla="*/ 831975 w 1486222"/>
                <a:gd name="connsiteY22" fmla="*/ 1112734 h 1906073"/>
                <a:gd name="connsiteX23" fmla="*/ 914400 w 1486222"/>
                <a:gd name="connsiteY23" fmla="*/ 1004552 h 1906073"/>
                <a:gd name="connsiteX24" fmla="*/ 989098 w 1486222"/>
                <a:gd name="connsiteY24" fmla="*/ 906672 h 1906073"/>
                <a:gd name="connsiteX25" fmla="*/ 1066371 w 1486222"/>
                <a:gd name="connsiteY25" fmla="*/ 806217 h 1906073"/>
                <a:gd name="connsiteX26" fmla="*/ 1135917 w 1486222"/>
                <a:gd name="connsiteY26" fmla="*/ 716065 h 1906073"/>
                <a:gd name="connsiteX27" fmla="*/ 1210614 w 1486222"/>
                <a:gd name="connsiteY27" fmla="*/ 623337 h 1906073"/>
                <a:gd name="connsiteX28" fmla="*/ 1264706 w 1486222"/>
                <a:gd name="connsiteY28" fmla="*/ 551215 h 1906073"/>
                <a:gd name="connsiteX29" fmla="*/ 1303342 w 1486222"/>
                <a:gd name="connsiteY29" fmla="*/ 499700 h 1906073"/>
                <a:gd name="connsiteX30" fmla="*/ 1334251 w 1486222"/>
                <a:gd name="connsiteY30" fmla="*/ 461063 h 1906073"/>
                <a:gd name="connsiteX31" fmla="*/ 1352282 w 1486222"/>
                <a:gd name="connsiteY31" fmla="*/ 445609 h 1906073"/>
                <a:gd name="connsiteX32" fmla="*/ 1380615 w 1486222"/>
                <a:gd name="connsiteY32" fmla="*/ 425002 h 1906073"/>
                <a:gd name="connsiteX33" fmla="*/ 1406373 w 1486222"/>
                <a:gd name="connsiteY33" fmla="*/ 412124 h 1906073"/>
                <a:gd name="connsiteX34" fmla="*/ 1429555 w 1486222"/>
                <a:gd name="connsiteY34" fmla="*/ 401820 h 1906073"/>
                <a:gd name="connsiteX35" fmla="*/ 1452737 w 1486222"/>
                <a:gd name="connsiteY35" fmla="*/ 391517 h 1906073"/>
                <a:gd name="connsiteX36" fmla="*/ 1473343 w 1486222"/>
                <a:gd name="connsiteY36" fmla="*/ 370911 h 1906073"/>
                <a:gd name="connsiteX37" fmla="*/ 1483646 w 1486222"/>
                <a:gd name="connsiteY37" fmla="*/ 345153 h 1906073"/>
                <a:gd name="connsiteX38" fmla="*/ 1486222 w 1486222"/>
                <a:gd name="connsiteY38" fmla="*/ 324547 h 1906073"/>
                <a:gd name="connsiteX39" fmla="*/ 1475919 w 1486222"/>
                <a:gd name="connsiteY39" fmla="*/ 291062 h 1906073"/>
                <a:gd name="connsiteX40" fmla="*/ 1450161 w 1486222"/>
                <a:gd name="connsiteY40" fmla="*/ 252425 h 1906073"/>
                <a:gd name="connsiteX41" fmla="*/ 1406373 w 1486222"/>
                <a:gd name="connsiteY41" fmla="*/ 193183 h 1906073"/>
                <a:gd name="connsiteX42" fmla="*/ 1362585 w 1486222"/>
                <a:gd name="connsiteY42" fmla="*/ 149394 h 1906073"/>
                <a:gd name="connsiteX43" fmla="*/ 1300766 w 1486222"/>
                <a:gd name="connsiteY43" fmla="*/ 100455 h 1906073"/>
                <a:gd name="connsiteX44" fmla="*/ 1238948 w 1486222"/>
                <a:gd name="connsiteY44" fmla="*/ 59242 h 1906073"/>
                <a:gd name="connsiteX45" fmla="*/ 1192584 w 1486222"/>
                <a:gd name="connsiteY45" fmla="*/ 33485 h 1906073"/>
                <a:gd name="connsiteX46" fmla="*/ 1151371 w 1486222"/>
                <a:gd name="connsiteY46" fmla="*/ 12878 h 1906073"/>
                <a:gd name="connsiteX47" fmla="*/ 1110159 w 1486222"/>
                <a:gd name="connsiteY47" fmla="*/ 0 h 1906073"/>
                <a:gd name="connsiteX48" fmla="*/ 1084401 w 1486222"/>
                <a:gd name="connsiteY48" fmla="*/ 2575 h 1906073"/>
                <a:gd name="connsiteX49" fmla="*/ 1076674 w 1486222"/>
                <a:gd name="connsiteY49" fmla="*/ 7727 h 1906073"/>
                <a:gd name="connsiteX50" fmla="*/ 1079250 w 1486222"/>
                <a:gd name="connsiteY50" fmla="*/ 25757 h 1906073"/>
                <a:gd name="connsiteX51" fmla="*/ 1086977 w 1486222"/>
                <a:gd name="connsiteY51" fmla="*/ 54091 h 1906073"/>
                <a:gd name="connsiteX52" fmla="*/ 1097280 w 1486222"/>
                <a:gd name="connsiteY52" fmla="*/ 69545 h 1906073"/>
                <a:gd name="connsiteX53" fmla="*/ 1115311 w 1486222"/>
                <a:gd name="connsiteY53" fmla="*/ 92727 h 1906073"/>
                <a:gd name="connsiteX54" fmla="*/ 1128189 w 1486222"/>
                <a:gd name="connsiteY54" fmla="*/ 110758 h 1906073"/>
                <a:gd name="connsiteX55" fmla="*/ 1138493 w 1486222"/>
                <a:gd name="connsiteY55" fmla="*/ 131364 h 1906073"/>
                <a:gd name="connsiteX56" fmla="*/ 1148796 w 1486222"/>
                <a:gd name="connsiteY56" fmla="*/ 162273 h 1906073"/>
                <a:gd name="connsiteX57" fmla="*/ 1153947 w 1486222"/>
                <a:gd name="connsiteY57" fmla="*/ 195758 h 1906073"/>
                <a:gd name="connsiteX58" fmla="*/ 1151371 w 1486222"/>
                <a:gd name="connsiteY58" fmla="*/ 231819 h 1906073"/>
                <a:gd name="connsiteX59" fmla="*/ 1135917 w 1486222"/>
                <a:gd name="connsiteY59" fmla="*/ 283335 h 1906073"/>
                <a:gd name="connsiteX60" fmla="*/ 1092129 w 1486222"/>
                <a:gd name="connsiteY60" fmla="*/ 376063 h 1906073"/>
                <a:gd name="connsiteX61" fmla="*/ 1004552 w 1486222"/>
                <a:gd name="connsiteY61" fmla="*/ 535761 h 1906073"/>
                <a:gd name="connsiteX62" fmla="*/ 857733 w 1486222"/>
                <a:gd name="connsiteY62" fmla="*/ 759853 h 1906073"/>
                <a:gd name="connsiteX0" fmla="*/ 833938 w 1462427"/>
                <a:gd name="connsiteY0" fmla="*/ 759853 h 1923440"/>
                <a:gd name="connsiteX1" fmla="*/ 764392 w 1462427"/>
                <a:gd name="connsiteY1" fmla="*/ 868036 h 1923440"/>
                <a:gd name="connsiteX2" fmla="*/ 684543 w 1462427"/>
                <a:gd name="connsiteY2" fmla="*/ 986521 h 1923440"/>
                <a:gd name="connsiteX3" fmla="*/ 645907 w 1462427"/>
                <a:gd name="connsiteY3" fmla="*/ 1050916 h 1923440"/>
                <a:gd name="connsiteX4" fmla="*/ 558330 w 1462427"/>
                <a:gd name="connsiteY4" fmla="*/ 1166825 h 1923440"/>
                <a:gd name="connsiteX5" fmla="*/ 452724 w 1462427"/>
                <a:gd name="connsiteY5" fmla="*/ 1321372 h 1923440"/>
                <a:gd name="connsiteX6" fmla="*/ 362571 w 1462427"/>
                <a:gd name="connsiteY6" fmla="*/ 1452736 h 1923440"/>
                <a:gd name="connsiteX7" fmla="*/ 293025 w 1462427"/>
                <a:gd name="connsiteY7" fmla="*/ 1555767 h 1923440"/>
                <a:gd name="connsiteX8" fmla="*/ 241510 w 1462427"/>
                <a:gd name="connsiteY8" fmla="*/ 1627889 h 1923440"/>
                <a:gd name="connsiteX9" fmla="*/ 187419 w 1462427"/>
                <a:gd name="connsiteY9" fmla="*/ 1705162 h 1923440"/>
                <a:gd name="connsiteX10" fmla="*/ 143631 w 1462427"/>
                <a:gd name="connsiteY10" fmla="*/ 1754102 h 1923440"/>
                <a:gd name="connsiteX11" fmla="*/ 110145 w 1462427"/>
                <a:gd name="connsiteY11" fmla="*/ 1785011 h 1923440"/>
                <a:gd name="connsiteX12" fmla="*/ 68933 w 1462427"/>
                <a:gd name="connsiteY12" fmla="*/ 1813345 h 1923440"/>
                <a:gd name="connsiteX13" fmla="*/ 30296 w 1462427"/>
                <a:gd name="connsiteY13" fmla="*/ 1833951 h 1923440"/>
                <a:gd name="connsiteX14" fmla="*/ 0 w 1462427"/>
                <a:gd name="connsiteY14" fmla="*/ 1923440 h 1923440"/>
                <a:gd name="connsiteX15" fmla="*/ 197722 w 1462427"/>
                <a:gd name="connsiteY15" fmla="*/ 1906073 h 1923440"/>
                <a:gd name="connsiteX16" fmla="*/ 293025 w 1462427"/>
                <a:gd name="connsiteY16" fmla="*/ 1774708 h 1923440"/>
                <a:gd name="connsiteX17" fmla="*/ 388329 w 1462427"/>
                <a:gd name="connsiteY17" fmla="*/ 1656223 h 1923440"/>
                <a:gd name="connsiteX18" fmla="*/ 460451 w 1462427"/>
                <a:gd name="connsiteY18" fmla="*/ 1560919 h 1923440"/>
                <a:gd name="connsiteX19" fmla="*/ 555754 w 1462427"/>
                <a:gd name="connsiteY19" fmla="*/ 1437282 h 1923440"/>
                <a:gd name="connsiteX20" fmla="*/ 638179 w 1462427"/>
                <a:gd name="connsiteY20" fmla="*/ 1329099 h 1923440"/>
                <a:gd name="connsiteX21" fmla="*/ 730907 w 1462427"/>
                <a:gd name="connsiteY21" fmla="*/ 1210614 h 1923440"/>
                <a:gd name="connsiteX22" fmla="*/ 808180 w 1462427"/>
                <a:gd name="connsiteY22" fmla="*/ 1112734 h 1923440"/>
                <a:gd name="connsiteX23" fmla="*/ 890605 w 1462427"/>
                <a:gd name="connsiteY23" fmla="*/ 1004552 h 1923440"/>
                <a:gd name="connsiteX24" fmla="*/ 965303 w 1462427"/>
                <a:gd name="connsiteY24" fmla="*/ 906672 h 1923440"/>
                <a:gd name="connsiteX25" fmla="*/ 1042576 w 1462427"/>
                <a:gd name="connsiteY25" fmla="*/ 806217 h 1923440"/>
                <a:gd name="connsiteX26" fmla="*/ 1112122 w 1462427"/>
                <a:gd name="connsiteY26" fmla="*/ 716065 h 1923440"/>
                <a:gd name="connsiteX27" fmla="*/ 1186819 w 1462427"/>
                <a:gd name="connsiteY27" fmla="*/ 623337 h 1923440"/>
                <a:gd name="connsiteX28" fmla="*/ 1240911 w 1462427"/>
                <a:gd name="connsiteY28" fmla="*/ 551215 h 1923440"/>
                <a:gd name="connsiteX29" fmla="*/ 1279547 w 1462427"/>
                <a:gd name="connsiteY29" fmla="*/ 499700 h 1923440"/>
                <a:gd name="connsiteX30" fmla="*/ 1310456 w 1462427"/>
                <a:gd name="connsiteY30" fmla="*/ 461063 h 1923440"/>
                <a:gd name="connsiteX31" fmla="*/ 1328487 w 1462427"/>
                <a:gd name="connsiteY31" fmla="*/ 445609 h 1923440"/>
                <a:gd name="connsiteX32" fmla="*/ 1356820 w 1462427"/>
                <a:gd name="connsiteY32" fmla="*/ 425002 h 1923440"/>
                <a:gd name="connsiteX33" fmla="*/ 1382578 w 1462427"/>
                <a:gd name="connsiteY33" fmla="*/ 412124 h 1923440"/>
                <a:gd name="connsiteX34" fmla="*/ 1405760 w 1462427"/>
                <a:gd name="connsiteY34" fmla="*/ 401820 h 1923440"/>
                <a:gd name="connsiteX35" fmla="*/ 1428942 w 1462427"/>
                <a:gd name="connsiteY35" fmla="*/ 391517 h 1923440"/>
                <a:gd name="connsiteX36" fmla="*/ 1449548 w 1462427"/>
                <a:gd name="connsiteY36" fmla="*/ 370911 h 1923440"/>
                <a:gd name="connsiteX37" fmla="*/ 1459851 w 1462427"/>
                <a:gd name="connsiteY37" fmla="*/ 345153 h 1923440"/>
                <a:gd name="connsiteX38" fmla="*/ 1462427 w 1462427"/>
                <a:gd name="connsiteY38" fmla="*/ 324547 h 1923440"/>
                <a:gd name="connsiteX39" fmla="*/ 1452124 w 1462427"/>
                <a:gd name="connsiteY39" fmla="*/ 291062 h 1923440"/>
                <a:gd name="connsiteX40" fmla="*/ 1426366 w 1462427"/>
                <a:gd name="connsiteY40" fmla="*/ 252425 h 1923440"/>
                <a:gd name="connsiteX41" fmla="*/ 1382578 w 1462427"/>
                <a:gd name="connsiteY41" fmla="*/ 193183 h 1923440"/>
                <a:gd name="connsiteX42" fmla="*/ 1338790 w 1462427"/>
                <a:gd name="connsiteY42" fmla="*/ 149394 h 1923440"/>
                <a:gd name="connsiteX43" fmla="*/ 1276971 w 1462427"/>
                <a:gd name="connsiteY43" fmla="*/ 100455 h 1923440"/>
                <a:gd name="connsiteX44" fmla="*/ 1215153 w 1462427"/>
                <a:gd name="connsiteY44" fmla="*/ 59242 h 1923440"/>
                <a:gd name="connsiteX45" fmla="*/ 1168789 w 1462427"/>
                <a:gd name="connsiteY45" fmla="*/ 33485 h 1923440"/>
                <a:gd name="connsiteX46" fmla="*/ 1127576 w 1462427"/>
                <a:gd name="connsiteY46" fmla="*/ 12878 h 1923440"/>
                <a:gd name="connsiteX47" fmla="*/ 1086364 w 1462427"/>
                <a:gd name="connsiteY47" fmla="*/ 0 h 1923440"/>
                <a:gd name="connsiteX48" fmla="*/ 1060606 w 1462427"/>
                <a:gd name="connsiteY48" fmla="*/ 2575 h 1923440"/>
                <a:gd name="connsiteX49" fmla="*/ 1052879 w 1462427"/>
                <a:gd name="connsiteY49" fmla="*/ 7727 h 1923440"/>
                <a:gd name="connsiteX50" fmla="*/ 1055455 w 1462427"/>
                <a:gd name="connsiteY50" fmla="*/ 25757 h 1923440"/>
                <a:gd name="connsiteX51" fmla="*/ 1063182 w 1462427"/>
                <a:gd name="connsiteY51" fmla="*/ 54091 h 1923440"/>
                <a:gd name="connsiteX52" fmla="*/ 1073485 w 1462427"/>
                <a:gd name="connsiteY52" fmla="*/ 69545 h 1923440"/>
                <a:gd name="connsiteX53" fmla="*/ 1091516 w 1462427"/>
                <a:gd name="connsiteY53" fmla="*/ 92727 h 1923440"/>
                <a:gd name="connsiteX54" fmla="*/ 1104394 w 1462427"/>
                <a:gd name="connsiteY54" fmla="*/ 110758 h 1923440"/>
                <a:gd name="connsiteX55" fmla="*/ 1114698 w 1462427"/>
                <a:gd name="connsiteY55" fmla="*/ 131364 h 1923440"/>
                <a:gd name="connsiteX56" fmla="*/ 1125001 w 1462427"/>
                <a:gd name="connsiteY56" fmla="*/ 162273 h 1923440"/>
                <a:gd name="connsiteX57" fmla="*/ 1130152 w 1462427"/>
                <a:gd name="connsiteY57" fmla="*/ 195758 h 1923440"/>
                <a:gd name="connsiteX58" fmla="*/ 1127576 w 1462427"/>
                <a:gd name="connsiteY58" fmla="*/ 231819 h 1923440"/>
                <a:gd name="connsiteX59" fmla="*/ 1112122 w 1462427"/>
                <a:gd name="connsiteY59" fmla="*/ 283335 h 1923440"/>
                <a:gd name="connsiteX60" fmla="*/ 1068334 w 1462427"/>
                <a:gd name="connsiteY60" fmla="*/ 376063 h 1923440"/>
                <a:gd name="connsiteX61" fmla="*/ 980757 w 1462427"/>
                <a:gd name="connsiteY61" fmla="*/ 535761 h 1923440"/>
                <a:gd name="connsiteX62" fmla="*/ 833938 w 1462427"/>
                <a:gd name="connsiteY62" fmla="*/ 759853 h 1923440"/>
                <a:gd name="connsiteX0" fmla="*/ 833938 w 1462427"/>
                <a:gd name="connsiteY0" fmla="*/ 759853 h 1923440"/>
                <a:gd name="connsiteX1" fmla="*/ 764392 w 1462427"/>
                <a:gd name="connsiteY1" fmla="*/ 868036 h 1923440"/>
                <a:gd name="connsiteX2" fmla="*/ 684543 w 1462427"/>
                <a:gd name="connsiteY2" fmla="*/ 986521 h 1923440"/>
                <a:gd name="connsiteX3" fmla="*/ 645907 w 1462427"/>
                <a:gd name="connsiteY3" fmla="*/ 1050916 h 1923440"/>
                <a:gd name="connsiteX4" fmla="*/ 558330 w 1462427"/>
                <a:gd name="connsiteY4" fmla="*/ 1166825 h 1923440"/>
                <a:gd name="connsiteX5" fmla="*/ 452724 w 1462427"/>
                <a:gd name="connsiteY5" fmla="*/ 1321372 h 1923440"/>
                <a:gd name="connsiteX6" fmla="*/ 362571 w 1462427"/>
                <a:gd name="connsiteY6" fmla="*/ 1452736 h 1923440"/>
                <a:gd name="connsiteX7" fmla="*/ 293025 w 1462427"/>
                <a:gd name="connsiteY7" fmla="*/ 1555767 h 1923440"/>
                <a:gd name="connsiteX8" fmla="*/ 241510 w 1462427"/>
                <a:gd name="connsiteY8" fmla="*/ 1627889 h 1923440"/>
                <a:gd name="connsiteX9" fmla="*/ 187419 w 1462427"/>
                <a:gd name="connsiteY9" fmla="*/ 1705162 h 1923440"/>
                <a:gd name="connsiteX10" fmla="*/ 143631 w 1462427"/>
                <a:gd name="connsiteY10" fmla="*/ 1754102 h 1923440"/>
                <a:gd name="connsiteX11" fmla="*/ 110145 w 1462427"/>
                <a:gd name="connsiteY11" fmla="*/ 1785011 h 1923440"/>
                <a:gd name="connsiteX12" fmla="*/ 68933 w 1462427"/>
                <a:gd name="connsiteY12" fmla="*/ 1813345 h 1923440"/>
                <a:gd name="connsiteX13" fmla="*/ 0 w 1462427"/>
                <a:gd name="connsiteY13" fmla="*/ 1923440 h 1923440"/>
                <a:gd name="connsiteX14" fmla="*/ 197722 w 1462427"/>
                <a:gd name="connsiteY14" fmla="*/ 1906073 h 1923440"/>
                <a:gd name="connsiteX15" fmla="*/ 293025 w 1462427"/>
                <a:gd name="connsiteY15" fmla="*/ 1774708 h 1923440"/>
                <a:gd name="connsiteX16" fmla="*/ 388329 w 1462427"/>
                <a:gd name="connsiteY16" fmla="*/ 1656223 h 1923440"/>
                <a:gd name="connsiteX17" fmla="*/ 460451 w 1462427"/>
                <a:gd name="connsiteY17" fmla="*/ 1560919 h 1923440"/>
                <a:gd name="connsiteX18" fmla="*/ 555754 w 1462427"/>
                <a:gd name="connsiteY18" fmla="*/ 1437282 h 1923440"/>
                <a:gd name="connsiteX19" fmla="*/ 638179 w 1462427"/>
                <a:gd name="connsiteY19" fmla="*/ 1329099 h 1923440"/>
                <a:gd name="connsiteX20" fmla="*/ 730907 w 1462427"/>
                <a:gd name="connsiteY20" fmla="*/ 1210614 h 1923440"/>
                <a:gd name="connsiteX21" fmla="*/ 808180 w 1462427"/>
                <a:gd name="connsiteY21" fmla="*/ 1112734 h 1923440"/>
                <a:gd name="connsiteX22" fmla="*/ 890605 w 1462427"/>
                <a:gd name="connsiteY22" fmla="*/ 1004552 h 1923440"/>
                <a:gd name="connsiteX23" fmla="*/ 965303 w 1462427"/>
                <a:gd name="connsiteY23" fmla="*/ 906672 h 1923440"/>
                <a:gd name="connsiteX24" fmla="*/ 1042576 w 1462427"/>
                <a:gd name="connsiteY24" fmla="*/ 806217 h 1923440"/>
                <a:gd name="connsiteX25" fmla="*/ 1112122 w 1462427"/>
                <a:gd name="connsiteY25" fmla="*/ 716065 h 1923440"/>
                <a:gd name="connsiteX26" fmla="*/ 1186819 w 1462427"/>
                <a:gd name="connsiteY26" fmla="*/ 623337 h 1923440"/>
                <a:gd name="connsiteX27" fmla="*/ 1240911 w 1462427"/>
                <a:gd name="connsiteY27" fmla="*/ 551215 h 1923440"/>
                <a:gd name="connsiteX28" fmla="*/ 1279547 w 1462427"/>
                <a:gd name="connsiteY28" fmla="*/ 499700 h 1923440"/>
                <a:gd name="connsiteX29" fmla="*/ 1310456 w 1462427"/>
                <a:gd name="connsiteY29" fmla="*/ 461063 h 1923440"/>
                <a:gd name="connsiteX30" fmla="*/ 1328487 w 1462427"/>
                <a:gd name="connsiteY30" fmla="*/ 445609 h 1923440"/>
                <a:gd name="connsiteX31" fmla="*/ 1356820 w 1462427"/>
                <a:gd name="connsiteY31" fmla="*/ 425002 h 1923440"/>
                <a:gd name="connsiteX32" fmla="*/ 1382578 w 1462427"/>
                <a:gd name="connsiteY32" fmla="*/ 412124 h 1923440"/>
                <a:gd name="connsiteX33" fmla="*/ 1405760 w 1462427"/>
                <a:gd name="connsiteY33" fmla="*/ 401820 h 1923440"/>
                <a:gd name="connsiteX34" fmla="*/ 1428942 w 1462427"/>
                <a:gd name="connsiteY34" fmla="*/ 391517 h 1923440"/>
                <a:gd name="connsiteX35" fmla="*/ 1449548 w 1462427"/>
                <a:gd name="connsiteY35" fmla="*/ 370911 h 1923440"/>
                <a:gd name="connsiteX36" fmla="*/ 1459851 w 1462427"/>
                <a:gd name="connsiteY36" fmla="*/ 345153 h 1923440"/>
                <a:gd name="connsiteX37" fmla="*/ 1462427 w 1462427"/>
                <a:gd name="connsiteY37" fmla="*/ 324547 h 1923440"/>
                <a:gd name="connsiteX38" fmla="*/ 1452124 w 1462427"/>
                <a:gd name="connsiteY38" fmla="*/ 291062 h 1923440"/>
                <a:gd name="connsiteX39" fmla="*/ 1426366 w 1462427"/>
                <a:gd name="connsiteY39" fmla="*/ 252425 h 1923440"/>
                <a:gd name="connsiteX40" fmla="*/ 1382578 w 1462427"/>
                <a:gd name="connsiteY40" fmla="*/ 193183 h 1923440"/>
                <a:gd name="connsiteX41" fmla="*/ 1338790 w 1462427"/>
                <a:gd name="connsiteY41" fmla="*/ 149394 h 1923440"/>
                <a:gd name="connsiteX42" fmla="*/ 1276971 w 1462427"/>
                <a:gd name="connsiteY42" fmla="*/ 100455 h 1923440"/>
                <a:gd name="connsiteX43" fmla="*/ 1215153 w 1462427"/>
                <a:gd name="connsiteY43" fmla="*/ 59242 h 1923440"/>
                <a:gd name="connsiteX44" fmla="*/ 1168789 w 1462427"/>
                <a:gd name="connsiteY44" fmla="*/ 33485 h 1923440"/>
                <a:gd name="connsiteX45" fmla="*/ 1127576 w 1462427"/>
                <a:gd name="connsiteY45" fmla="*/ 12878 h 1923440"/>
                <a:gd name="connsiteX46" fmla="*/ 1086364 w 1462427"/>
                <a:gd name="connsiteY46" fmla="*/ 0 h 1923440"/>
                <a:gd name="connsiteX47" fmla="*/ 1060606 w 1462427"/>
                <a:gd name="connsiteY47" fmla="*/ 2575 h 1923440"/>
                <a:gd name="connsiteX48" fmla="*/ 1052879 w 1462427"/>
                <a:gd name="connsiteY48" fmla="*/ 7727 h 1923440"/>
                <a:gd name="connsiteX49" fmla="*/ 1055455 w 1462427"/>
                <a:gd name="connsiteY49" fmla="*/ 25757 h 1923440"/>
                <a:gd name="connsiteX50" fmla="*/ 1063182 w 1462427"/>
                <a:gd name="connsiteY50" fmla="*/ 54091 h 1923440"/>
                <a:gd name="connsiteX51" fmla="*/ 1073485 w 1462427"/>
                <a:gd name="connsiteY51" fmla="*/ 69545 h 1923440"/>
                <a:gd name="connsiteX52" fmla="*/ 1091516 w 1462427"/>
                <a:gd name="connsiteY52" fmla="*/ 92727 h 1923440"/>
                <a:gd name="connsiteX53" fmla="*/ 1104394 w 1462427"/>
                <a:gd name="connsiteY53" fmla="*/ 110758 h 1923440"/>
                <a:gd name="connsiteX54" fmla="*/ 1114698 w 1462427"/>
                <a:gd name="connsiteY54" fmla="*/ 131364 h 1923440"/>
                <a:gd name="connsiteX55" fmla="*/ 1125001 w 1462427"/>
                <a:gd name="connsiteY55" fmla="*/ 162273 h 1923440"/>
                <a:gd name="connsiteX56" fmla="*/ 1130152 w 1462427"/>
                <a:gd name="connsiteY56" fmla="*/ 195758 h 1923440"/>
                <a:gd name="connsiteX57" fmla="*/ 1127576 w 1462427"/>
                <a:gd name="connsiteY57" fmla="*/ 231819 h 1923440"/>
                <a:gd name="connsiteX58" fmla="*/ 1112122 w 1462427"/>
                <a:gd name="connsiteY58" fmla="*/ 283335 h 1923440"/>
                <a:gd name="connsiteX59" fmla="*/ 1068334 w 1462427"/>
                <a:gd name="connsiteY59" fmla="*/ 376063 h 1923440"/>
                <a:gd name="connsiteX60" fmla="*/ 980757 w 1462427"/>
                <a:gd name="connsiteY60" fmla="*/ 535761 h 1923440"/>
                <a:gd name="connsiteX61" fmla="*/ 833938 w 1462427"/>
                <a:gd name="connsiteY61" fmla="*/ 759853 h 1923440"/>
                <a:gd name="connsiteX0" fmla="*/ 833938 w 1462427"/>
                <a:gd name="connsiteY0" fmla="*/ 759853 h 1923440"/>
                <a:gd name="connsiteX1" fmla="*/ 764392 w 1462427"/>
                <a:gd name="connsiteY1" fmla="*/ 868036 h 1923440"/>
                <a:gd name="connsiteX2" fmla="*/ 684543 w 1462427"/>
                <a:gd name="connsiteY2" fmla="*/ 986521 h 1923440"/>
                <a:gd name="connsiteX3" fmla="*/ 645907 w 1462427"/>
                <a:gd name="connsiteY3" fmla="*/ 1050916 h 1923440"/>
                <a:gd name="connsiteX4" fmla="*/ 558330 w 1462427"/>
                <a:gd name="connsiteY4" fmla="*/ 1166825 h 1923440"/>
                <a:gd name="connsiteX5" fmla="*/ 452724 w 1462427"/>
                <a:gd name="connsiteY5" fmla="*/ 1321372 h 1923440"/>
                <a:gd name="connsiteX6" fmla="*/ 362571 w 1462427"/>
                <a:gd name="connsiteY6" fmla="*/ 1452736 h 1923440"/>
                <a:gd name="connsiteX7" fmla="*/ 293025 w 1462427"/>
                <a:gd name="connsiteY7" fmla="*/ 1555767 h 1923440"/>
                <a:gd name="connsiteX8" fmla="*/ 241510 w 1462427"/>
                <a:gd name="connsiteY8" fmla="*/ 1627889 h 1923440"/>
                <a:gd name="connsiteX9" fmla="*/ 187419 w 1462427"/>
                <a:gd name="connsiteY9" fmla="*/ 1705162 h 1923440"/>
                <a:gd name="connsiteX10" fmla="*/ 143631 w 1462427"/>
                <a:gd name="connsiteY10" fmla="*/ 1754102 h 1923440"/>
                <a:gd name="connsiteX11" fmla="*/ 110145 w 1462427"/>
                <a:gd name="connsiteY11" fmla="*/ 1785011 h 1923440"/>
                <a:gd name="connsiteX12" fmla="*/ 0 w 1462427"/>
                <a:gd name="connsiteY12" fmla="*/ 1923440 h 1923440"/>
                <a:gd name="connsiteX13" fmla="*/ 197722 w 1462427"/>
                <a:gd name="connsiteY13" fmla="*/ 1906073 h 1923440"/>
                <a:gd name="connsiteX14" fmla="*/ 293025 w 1462427"/>
                <a:gd name="connsiteY14" fmla="*/ 1774708 h 1923440"/>
                <a:gd name="connsiteX15" fmla="*/ 388329 w 1462427"/>
                <a:gd name="connsiteY15" fmla="*/ 1656223 h 1923440"/>
                <a:gd name="connsiteX16" fmla="*/ 460451 w 1462427"/>
                <a:gd name="connsiteY16" fmla="*/ 1560919 h 1923440"/>
                <a:gd name="connsiteX17" fmla="*/ 555754 w 1462427"/>
                <a:gd name="connsiteY17" fmla="*/ 1437282 h 1923440"/>
                <a:gd name="connsiteX18" fmla="*/ 638179 w 1462427"/>
                <a:gd name="connsiteY18" fmla="*/ 1329099 h 1923440"/>
                <a:gd name="connsiteX19" fmla="*/ 730907 w 1462427"/>
                <a:gd name="connsiteY19" fmla="*/ 1210614 h 1923440"/>
                <a:gd name="connsiteX20" fmla="*/ 808180 w 1462427"/>
                <a:gd name="connsiteY20" fmla="*/ 1112734 h 1923440"/>
                <a:gd name="connsiteX21" fmla="*/ 890605 w 1462427"/>
                <a:gd name="connsiteY21" fmla="*/ 1004552 h 1923440"/>
                <a:gd name="connsiteX22" fmla="*/ 965303 w 1462427"/>
                <a:gd name="connsiteY22" fmla="*/ 906672 h 1923440"/>
                <a:gd name="connsiteX23" fmla="*/ 1042576 w 1462427"/>
                <a:gd name="connsiteY23" fmla="*/ 806217 h 1923440"/>
                <a:gd name="connsiteX24" fmla="*/ 1112122 w 1462427"/>
                <a:gd name="connsiteY24" fmla="*/ 716065 h 1923440"/>
                <a:gd name="connsiteX25" fmla="*/ 1186819 w 1462427"/>
                <a:gd name="connsiteY25" fmla="*/ 623337 h 1923440"/>
                <a:gd name="connsiteX26" fmla="*/ 1240911 w 1462427"/>
                <a:gd name="connsiteY26" fmla="*/ 551215 h 1923440"/>
                <a:gd name="connsiteX27" fmla="*/ 1279547 w 1462427"/>
                <a:gd name="connsiteY27" fmla="*/ 499700 h 1923440"/>
                <a:gd name="connsiteX28" fmla="*/ 1310456 w 1462427"/>
                <a:gd name="connsiteY28" fmla="*/ 461063 h 1923440"/>
                <a:gd name="connsiteX29" fmla="*/ 1328487 w 1462427"/>
                <a:gd name="connsiteY29" fmla="*/ 445609 h 1923440"/>
                <a:gd name="connsiteX30" fmla="*/ 1356820 w 1462427"/>
                <a:gd name="connsiteY30" fmla="*/ 425002 h 1923440"/>
                <a:gd name="connsiteX31" fmla="*/ 1382578 w 1462427"/>
                <a:gd name="connsiteY31" fmla="*/ 412124 h 1923440"/>
                <a:gd name="connsiteX32" fmla="*/ 1405760 w 1462427"/>
                <a:gd name="connsiteY32" fmla="*/ 401820 h 1923440"/>
                <a:gd name="connsiteX33" fmla="*/ 1428942 w 1462427"/>
                <a:gd name="connsiteY33" fmla="*/ 391517 h 1923440"/>
                <a:gd name="connsiteX34" fmla="*/ 1449548 w 1462427"/>
                <a:gd name="connsiteY34" fmla="*/ 370911 h 1923440"/>
                <a:gd name="connsiteX35" fmla="*/ 1459851 w 1462427"/>
                <a:gd name="connsiteY35" fmla="*/ 345153 h 1923440"/>
                <a:gd name="connsiteX36" fmla="*/ 1462427 w 1462427"/>
                <a:gd name="connsiteY36" fmla="*/ 324547 h 1923440"/>
                <a:gd name="connsiteX37" fmla="*/ 1452124 w 1462427"/>
                <a:gd name="connsiteY37" fmla="*/ 291062 h 1923440"/>
                <a:gd name="connsiteX38" fmla="*/ 1426366 w 1462427"/>
                <a:gd name="connsiteY38" fmla="*/ 252425 h 1923440"/>
                <a:gd name="connsiteX39" fmla="*/ 1382578 w 1462427"/>
                <a:gd name="connsiteY39" fmla="*/ 193183 h 1923440"/>
                <a:gd name="connsiteX40" fmla="*/ 1338790 w 1462427"/>
                <a:gd name="connsiteY40" fmla="*/ 149394 h 1923440"/>
                <a:gd name="connsiteX41" fmla="*/ 1276971 w 1462427"/>
                <a:gd name="connsiteY41" fmla="*/ 100455 h 1923440"/>
                <a:gd name="connsiteX42" fmla="*/ 1215153 w 1462427"/>
                <a:gd name="connsiteY42" fmla="*/ 59242 h 1923440"/>
                <a:gd name="connsiteX43" fmla="*/ 1168789 w 1462427"/>
                <a:gd name="connsiteY43" fmla="*/ 33485 h 1923440"/>
                <a:gd name="connsiteX44" fmla="*/ 1127576 w 1462427"/>
                <a:gd name="connsiteY44" fmla="*/ 12878 h 1923440"/>
                <a:gd name="connsiteX45" fmla="*/ 1086364 w 1462427"/>
                <a:gd name="connsiteY45" fmla="*/ 0 h 1923440"/>
                <a:gd name="connsiteX46" fmla="*/ 1060606 w 1462427"/>
                <a:gd name="connsiteY46" fmla="*/ 2575 h 1923440"/>
                <a:gd name="connsiteX47" fmla="*/ 1052879 w 1462427"/>
                <a:gd name="connsiteY47" fmla="*/ 7727 h 1923440"/>
                <a:gd name="connsiteX48" fmla="*/ 1055455 w 1462427"/>
                <a:gd name="connsiteY48" fmla="*/ 25757 h 1923440"/>
                <a:gd name="connsiteX49" fmla="*/ 1063182 w 1462427"/>
                <a:gd name="connsiteY49" fmla="*/ 54091 h 1923440"/>
                <a:gd name="connsiteX50" fmla="*/ 1073485 w 1462427"/>
                <a:gd name="connsiteY50" fmla="*/ 69545 h 1923440"/>
                <a:gd name="connsiteX51" fmla="*/ 1091516 w 1462427"/>
                <a:gd name="connsiteY51" fmla="*/ 92727 h 1923440"/>
                <a:gd name="connsiteX52" fmla="*/ 1104394 w 1462427"/>
                <a:gd name="connsiteY52" fmla="*/ 110758 h 1923440"/>
                <a:gd name="connsiteX53" fmla="*/ 1114698 w 1462427"/>
                <a:gd name="connsiteY53" fmla="*/ 131364 h 1923440"/>
                <a:gd name="connsiteX54" fmla="*/ 1125001 w 1462427"/>
                <a:gd name="connsiteY54" fmla="*/ 162273 h 1923440"/>
                <a:gd name="connsiteX55" fmla="*/ 1130152 w 1462427"/>
                <a:gd name="connsiteY55" fmla="*/ 195758 h 1923440"/>
                <a:gd name="connsiteX56" fmla="*/ 1127576 w 1462427"/>
                <a:gd name="connsiteY56" fmla="*/ 231819 h 1923440"/>
                <a:gd name="connsiteX57" fmla="*/ 1112122 w 1462427"/>
                <a:gd name="connsiteY57" fmla="*/ 283335 h 1923440"/>
                <a:gd name="connsiteX58" fmla="*/ 1068334 w 1462427"/>
                <a:gd name="connsiteY58" fmla="*/ 376063 h 1923440"/>
                <a:gd name="connsiteX59" fmla="*/ 980757 w 1462427"/>
                <a:gd name="connsiteY59" fmla="*/ 535761 h 1923440"/>
                <a:gd name="connsiteX60" fmla="*/ 833938 w 1462427"/>
                <a:gd name="connsiteY60" fmla="*/ 759853 h 1923440"/>
                <a:gd name="connsiteX0" fmla="*/ 833938 w 1462427"/>
                <a:gd name="connsiteY0" fmla="*/ 759853 h 1923440"/>
                <a:gd name="connsiteX1" fmla="*/ 764392 w 1462427"/>
                <a:gd name="connsiteY1" fmla="*/ 868036 h 1923440"/>
                <a:gd name="connsiteX2" fmla="*/ 684543 w 1462427"/>
                <a:gd name="connsiteY2" fmla="*/ 986521 h 1923440"/>
                <a:gd name="connsiteX3" fmla="*/ 645907 w 1462427"/>
                <a:gd name="connsiteY3" fmla="*/ 1050916 h 1923440"/>
                <a:gd name="connsiteX4" fmla="*/ 558330 w 1462427"/>
                <a:gd name="connsiteY4" fmla="*/ 1166825 h 1923440"/>
                <a:gd name="connsiteX5" fmla="*/ 452724 w 1462427"/>
                <a:gd name="connsiteY5" fmla="*/ 1321372 h 1923440"/>
                <a:gd name="connsiteX6" fmla="*/ 362571 w 1462427"/>
                <a:gd name="connsiteY6" fmla="*/ 1452736 h 1923440"/>
                <a:gd name="connsiteX7" fmla="*/ 293025 w 1462427"/>
                <a:gd name="connsiteY7" fmla="*/ 1555767 h 1923440"/>
                <a:gd name="connsiteX8" fmla="*/ 241510 w 1462427"/>
                <a:gd name="connsiteY8" fmla="*/ 1627889 h 1923440"/>
                <a:gd name="connsiteX9" fmla="*/ 187419 w 1462427"/>
                <a:gd name="connsiteY9" fmla="*/ 1705162 h 1923440"/>
                <a:gd name="connsiteX10" fmla="*/ 143631 w 1462427"/>
                <a:gd name="connsiteY10" fmla="*/ 1754102 h 1923440"/>
                <a:gd name="connsiteX11" fmla="*/ 110145 w 1462427"/>
                <a:gd name="connsiteY11" fmla="*/ 1785011 h 1923440"/>
                <a:gd name="connsiteX12" fmla="*/ 28698 w 1462427"/>
                <a:gd name="connsiteY12" fmla="*/ 1887889 h 1923440"/>
                <a:gd name="connsiteX13" fmla="*/ 0 w 1462427"/>
                <a:gd name="connsiteY13" fmla="*/ 1923440 h 1923440"/>
                <a:gd name="connsiteX14" fmla="*/ 197722 w 1462427"/>
                <a:gd name="connsiteY14" fmla="*/ 1906073 h 1923440"/>
                <a:gd name="connsiteX15" fmla="*/ 293025 w 1462427"/>
                <a:gd name="connsiteY15" fmla="*/ 1774708 h 1923440"/>
                <a:gd name="connsiteX16" fmla="*/ 388329 w 1462427"/>
                <a:gd name="connsiteY16" fmla="*/ 1656223 h 1923440"/>
                <a:gd name="connsiteX17" fmla="*/ 460451 w 1462427"/>
                <a:gd name="connsiteY17" fmla="*/ 1560919 h 1923440"/>
                <a:gd name="connsiteX18" fmla="*/ 555754 w 1462427"/>
                <a:gd name="connsiteY18" fmla="*/ 1437282 h 1923440"/>
                <a:gd name="connsiteX19" fmla="*/ 638179 w 1462427"/>
                <a:gd name="connsiteY19" fmla="*/ 1329099 h 1923440"/>
                <a:gd name="connsiteX20" fmla="*/ 730907 w 1462427"/>
                <a:gd name="connsiteY20" fmla="*/ 1210614 h 1923440"/>
                <a:gd name="connsiteX21" fmla="*/ 808180 w 1462427"/>
                <a:gd name="connsiteY21" fmla="*/ 1112734 h 1923440"/>
                <a:gd name="connsiteX22" fmla="*/ 890605 w 1462427"/>
                <a:gd name="connsiteY22" fmla="*/ 1004552 h 1923440"/>
                <a:gd name="connsiteX23" fmla="*/ 965303 w 1462427"/>
                <a:gd name="connsiteY23" fmla="*/ 906672 h 1923440"/>
                <a:gd name="connsiteX24" fmla="*/ 1042576 w 1462427"/>
                <a:gd name="connsiteY24" fmla="*/ 806217 h 1923440"/>
                <a:gd name="connsiteX25" fmla="*/ 1112122 w 1462427"/>
                <a:gd name="connsiteY25" fmla="*/ 716065 h 1923440"/>
                <a:gd name="connsiteX26" fmla="*/ 1186819 w 1462427"/>
                <a:gd name="connsiteY26" fmla="*/ 623337 h 1923440"/>
                <a:gd name="connsiteX27" fmla="*/ 1240911 w 1462427"/>
                <a:gd name="connsiteY27" fmla="*/ 551215 h 1923440"/>
                <a:gd name="connsiteX28" fmla="*/ 1279547 w 1462427"/>
                <a:gd name="connsiteY28" fmla="*/ 499700 h 1923440"/>
                <a:gd name="connsiteX29" fmla="*/ 1310456 w 1462427"/>
                <a:gd name="connsiteY29" fmla="*/ 461063 h 1923440"/>
                <a:gd name="connsiteX30" fmla="*/ 1328487 w 1462427"/>
                <a:gd name="connsiteY30" fmla="*/ 445609 h 1923440"/>
                <a:gd name="connsiteX31" fmla="*/ 1356820 w 1462427"/>
                <a:gd name="connsiteY31" fmla="*/ 425002 h 1923440"/>
                <a:gd name="connsiteX32" fmla="*/ 1382578 w 1462427"/>
                <a:gd name="connsiteY32" fmla="*/ 412124 h 1923440"/>
                <a:gd name="connsiteX33" fmla="*/ 1405760 w 1462427"/>
                <a:gd name="connsiteY33" fmla="*/ 401820 h 1923440"/>
                <a:gd name="connsiteX34" fmla="*/ 1428942 w 1462427"/>
                <a:gd name="connsiteY34" fmla="*/ 391517 h 1923440"/>
                <a:gd name="connsiteX35" fmla="*/ 1449548 w 1462427"/>
                <a:gd name="connsiteY35" fmla="*/ 370911 h 1923440"/>
                <a:gd name="connsiteX36" fmla="*/ 1459851 w 1462427"/>
                <a:gd name="connsiteY36" fmla="*/ 345153 h 1923440"/>
                <a:gd name="connsiteX37" fmla="*/ 1462427 w 1462427"/>
                <a:gd name="connsiteY37" fmla="*/ 324547 h 1923440"/>
                <a:gd name="connsiteX38" fmla="*/ 1452124 w 1462427"/>
                <a:gd name="connsiteY38" fmla="*/ 291062 h 1923440"/>
                <a:gd name="connsiteX39" fmla="*/ 1426366 w 1462427"/>
                <a:gd name="connsiteY39" fmla="*/ 252425 h 1923440"/>
                <a:gd name="connsiteX40" fmla="*/ 1382578 w 1462427"/>
                <a:gd name="connsiteY40" fmla="*/ 193183 h 1923440"/>
                <a:gd name="connsiteX41" fmla="*/ 1338790 w 1462427"/>
                <a:gd name="connsiteY41" fmla="*/ 149394 h 1923440"/>
                <a:gd name="connsiteX42" fmla="*/ 1276971 w 1462427"/>
                <a:gd name="connsiteY42" fmla="*/ 100455 h 1923440"/>
                <a:gd name="connsiteX43" fmla="*/ 1215153 w 1462427"/>
                <a:gd name="connsiteY43" fmla="*/ 59242 h 1923440"/>
                <a:gd name="connsiteX44" fmla="*/ 1168789 w 1462427"/>
                <a:gd name="connsiteY44" fmla="*/ 33485 h 1923440"/>
                <a:gd name="connsiteX45" fmla="*/ 1127576 w 1462427"/>
                <a:gd name="connsiteY45" fmla="*/ 12878 h 1923440"/>
                <a:gd name="connsiteX46" fmla="*/ 1086364 w 1462427"/>
                <a:gd name="connsiteY46" fmla="*/ 0 h 1923440"/>
                <a:gd name="connsiteX47" fmla="*/ 1060606 w 1462427"/>
                <a:gd name="connsiteY47" fmla="*/ 2575 h 1923440"/>
                <a:gd name="connsiteX48" fmla="*/ 1052879 w 1462427"/>
                <a:gd name="connsiteY48" fmla="*/ 7727 h 1923440"/>
                <a:gd name="connsiteX49" fmla="*/ 1055455 w 1462427"/>
                <a:gd name="connsiteY49" fmla="*/ 25757 h 1923440"/>
                <a:gd name="connsiteX50" fmla="*/ 1063182 w 1462427"/>
                <a:gd name="connsiteY50" fmla="*/ 54091 h 1923440"/>
                <a:gd name="connsiteX51" fmla="*/ 1073485 w 1462427"/>
                <a:gd name="connsiteY51" fmla="*/ 69545 h 1923440"/>
                <a:gd name="connsiteX52" fmla="*/ 1091516 w 1462427"/>
                <a:gd name="connsiteY52" fmla="*/ 92727 h 1923440"/>
                <a:gd name="connsiteX53" fmla="*/ 1104394 w 1462427"/>
                <a:gd name="connsiteY53" fmla="*/ 110758 h 1923440"/>
                <a:gd name="connsiteX54" fmla="*/ 1114698 w 1462427"/>
                <a:gd name="connsiteY54" fmla="*/ 131364 h 1923440"/>
                <a:gd name="connsiteX55" fmla="*/ 1125001 w 1462427"/>
                <a:gd name="connsiteY55" fmla="*/ 162273 h 1923440"/>
                <a:gd name="connsiteX56" fmla="*/ 1130152 w 1462427"/>
                <a:gd name="connsiteY56" fmla="*/ 195758 h 1923440"/>
                <a:gd name="connsiteX57" fmla="*/ 1127576 w 1462427"/>
                <a:gd name="connsiteY57" fmla="*/ 231819 h 1923440"/>
                <a:gd name="connsiteX58" fmla="*/ 1112122 w 1462427"/>
                <a:gd name="connsiteY58" fmla="*/ 283335 h 1923440"/>
                <a:gd name="connsiteX59" fmla="*/ 1068334 w 1462427"/>
                <a:gd name="connsiteY59" fmla="*/ 376063 h 1923440"/>
                <a:gd name="connsiteX60" fmla="*/ 980757 w 1462427"/>
                <a:gd name="connsiteY60" fmla="*/ 535761 h 1923440"/>
                <a:gd name="connsiteX61" fmla="*/ 833938 w 1462427"/>
                <a:gd name="connsiteY61" fmla="*/ 759853 h 1923440"/>
                <a:gd name="connsiteX0" fmla="*/ 805240 w 1433729"/>
                <a:gd name="connsiteY0" fmla="*/ 759853 h 1906073"/>
                <a:gd name="connsiteX1" fmla="*/ 735694 w 1433729"/>
                <a:gd name="connsiteY1" fmla="*/ 868036 h 1906073"/>
                <a:gd name="connsiteX2" fmla="*/ 655845 w 1433729"/>
                <a:gd name="connsiteY2" fmla="*/ 986521 h 1906073"/>
                <a:gd name="connsiteX3" fmla="*/ 617209 w 1433729"/>
                <a:gd name="connsiteY3" fmla="*/ 1050916 h 1906073"/>
                <a:gd name="connsiteX4" fmla="*/ 529632 w 1433729"/>
                <a:gd name="connsiteY4" fmla="*/ 1166825 h 1906073"/>
                <a:gd name="connsiteX5" fmla="*/ 424026 w 1433729"/>
                <a:gd name="connsiteY5" fmla="*/ 1321372 h 1906073"/>
                <a:gd name="connsiteX6" fmla="*/ 333873 w 1433729"/>
                <a:gd name="connsiteY6" fmla="*/ 1452736 h 1906073"/>
                <a:gd name="connsiteX7" fmla="*/ 264327 w 1433729"/>
                <a:gd name="connsiteY7" fmla="*/ 1555767 h 1906073"/>
                <a:gd name="connsiteX8" fmla="*/ 212812 w 1433729"/>
                <a:gd name="connsiteY8" fmla="*/ 1627889 h 1906073"/>
                <a:gd name="connsiteX9" fmla="*/ 158721 w 1433729"/>
                <a:gd name="connsiteY9" fmla="*/ 1705162 h 1906073"/>
                <a:gd name="connsiteX10" fmla="*/ 114933 w 1433729"/>
                <a:gd name="connsiteY10" fmla="*/ 1754102 h 1906073"/>
                <a:gd name="connsiteX11" fmla="*/ 81447 w 1433729"/>
                <a:gd name="connsiteY11" fmla="*/ 1785011 h 1906073"/>
                <a:gd name="connsiteX12" fmla="*/ 0 w 1433729"/>
                <a:gd name="connsiteY12" fmla="*/ 1887889 h 1906073"/>
                <a:gd name="connsiteX13" fmla="*/ 169024 w 1433729"/>
                <a:gd name="connsiteY13" fmla="*/ 1906073 h 1906073"/>
                <a:gd name="connsiteX14" fmla="*/ 264327 w 1433729"/>
                <a:gd name="connsiteY14" fmla="*/ 1774708 h 1906073"/>
                <a:gd name="connsiteX15" fmla="*/ 359631 w 1433729"/>
                <a:gd name="connsiteY15" fmla="*/ 1656223 h 1906073"/>
                <a:gd name="connsiteX16" fmla="*/ 431753 w 1433729"/>
                <a:gd name="connsiteY16" fmla="*/ 1560919 h 1906073"/>
                <a:gd name="connsiteX17" fmla="*/ 527056 w 1433729"/>
                <a:gd name="connsiteY17" fmla="*/ 1437282 h 1906073"/>
                <a:gd name="connsiteX18" fmla="*/ 609481 w 1433729"/>
                <a:gd name="connsiteY18" fmla="*/ 1329099 h 1906073"/>
                <a:gd name="connsiteX19" fmla="*/ 702209 w 1433729"/>
                <a:gd name="connsiteY19" fmla="*/ 1210614 h 1906073"/>
                <a:gd name="connsiteX20" fmla="*/ 779482 w 1433729"/>
                <a:gd name="connsiteY20" fmla="*/ 1112734 h 1906073"/>
                <a:gd name="connsiteX21" fmla="*/ 861907 w 1433729"/>
                <a:gd name="connsiteY21" fmla="*/ 1004552 h 1906073"/>
                <a:gd name="connsiteX22" fmla="*/ 936605 w 1433729"/>
                <a:gd name="connsiteY22" fmla="*/ 906672 h 1906073"/>
                <a:gd name="connsiteX23" fmla="*/ 1013878 w 1433729"/>
                <a:gd name="connsiteY23" fmla="*/ 806217 h 1906073"/>
                <a:gd name="connsiteX24" fmla="*/ 1083424 w 1433729"/>
                <a:gd name="connsiteY24" fmla="*/ 716065 h 1906073"/>
                <a:gd name="connsiteX25" fmla="*/ 1158121 w 1433729"/>
                <a:gd name="connsiteY25" fmla="*/ 623337 h 1906073"/>
                <a:gd name="connsiteX26" fmla="*/ 1212213 w 1433729"/>
                <a:gd name="connsiteY26" fmla="*/ 551215 h 1906073"/>
                <a:gd name="connsiteX27" fmla="*/ 1250849 w 1433729"/>
                <a:gd name="connsiteY27" fmla="*/ 499700 h 1906073"/>
                <a:gd name="connsiteX28" fmla="*/ 1281758 w 1433729"/>
                <a:gd name="connsiteY28" fmla="*/ 461063 h 1906073"/>
                <a:gd name="connsiteX29" fmla="*/ 1299789 w 1433729"/>
                <a:gd name="connsiteY29" fmla="*/ 445609 h 1906073"/>
                <a:gd name="connsiteX30" fmla="*/ 1328122 w 1433729"/>
                <a:gd name="connsiteY30" fmla="*/ 425002 h 1906073"/>
                <a:gd name="connsiteX31" fmla="*/ 1353880 w 1433729"/>
                <a:gd name="connsiteY31" fmla="*/ 412124 h 1906073"/>
                <a:gd name="connsiteX32" fmla="*/ 1377062 w 1433729"/>
                <a:gd name="connsiteY32" fmla="*/ 401820 h 1906073"/>
                <a:gd name="connsiteX33" fmla="*/ 1400244 w 1433729"/>
                <a:gd name="connsiteY33" fmla="*/ 391517 h 1906073"/>
                <a:gd name="connsiteX34" fmla="*/ 1420850 w 1433729"/>
                <a:gd name="connsiteY34" fmla="*/ 370911 h 1906073"/>
                <a:gd name="connsiteX35" fmla="*/ 1431153 w 1433729"/>
                <a:gd name="connsiteY35" fmla="*/ 345153 h 1906073"/>
                <a:gd name="connsiteX36" fmla="*/ 1433729 w 1433729"/>
                <a:gd name="connsiteY36" fmla="*/ 324547 h 1906073"/>
                <a:gd name="connsiteX37" fmla="*/ 1423426 w 1433729"/>
                <a:gd name="connsiteY37" fmla="*/ 291062 h 1906073"/>
                <a:gd name="connsiteX38" fmla="*/ 1397668 w 1433729"/>
                <a:gd name="connsiteY38" fmla="*/ 252425 h 1906073"/>
                <a:gd name="connsiteX39" fmla="*/ 1353880 w 1433729"/>
                <a:gd name="connsiteY39" fmla="*/ 193183 h 1906073"/>
                <a:gd name="connsiteX40" fmla="*/ 1310092 w 1433729"/>
                <a:gd name="connsiteY40" fmla="*/ 149394 h 1906073"/>
                <a:gd name="connsiteX41" fmla="*/ 1248273 w 1433729"/>
                <a:gd name="connsiteY41" fmla="*/ 100455 h 1906073"/>
                <a:gd name="connsiteX42" fmla="*/ 1186455 w 1433729"/>
                <a:gd name="connsiteY42" fmla="*/ 59242 h 1906073"/>
                <a:gd name="connsiteX43" fmla="*/ 1140091 w 1433729"/>
                <a:gd name="connsiteY43" fmla="*/ 33485 h 1906073"/>
                <a:gd name="connsiteX44" fmla="*/ 1098878 w 1433729"/>
                <a:gd name="connsiteY44" fmla="*/ 12878 h 1906073"/>
                <a:gd name="connsiteX45" fmla="*/ 1057666 w 1433729"/>
                <a:gd name="connsiteY45" fmla="*/ 0 h 1906073"/>
                <a:gd name="connsiteX46" fmla="*/ 1031908 w 1433729"/>
                <a:gd name="connsiteY46" fmla="*/ 2575 h 1906073"/>
                <a:gd name="connsiteX47" fmla="*/ 1024181 w 1433729"/>
                <a:gd name="connsiteY47" fmla="*/ 7727 h 1906073"/>
                <a:gd name="connsiteX48" fmla="*/ 1026757 w 1433729"/>
                <a:gd name="connsiteY48" fmla="*/ 25757 h 1906073"/>
                <a:gd name="connsiteX49" fmla="*/ 1034484 w 1433729"/>
                <a:gd name="connsiteY49" fmla="*/ 54091 h 1906073"/>
                <a:gd name="connsiteX50" fmla="*/ 1044787 w 1433729"/>
                <a:gd name="connsiteY50" fmla="*/ 69545 h 1906073"/>
                <a:gd name="connsiteX51" fmla="*/ 1062818 w 1433729"/>
                <a:gd name="connsiteY51" fmla="*/ 92727 h 1906073"/>
                <a:gd name="connsiteX52" fmla="*/ 1075696 w 1433729"/>
                <a:gd name="connsiteY52" fmla="*/ 110758 h 1906073"/>
                <a:gd name="connsiteX53" fmla="*/ 1086000 w 1433729"/>
                <a:gd name="connsiteY53" fmla="*/ 131364 h 1906073"/>
                <a:gd name="connsiteX54" fmla="*/ 1096303 w 1433729"/>
                <a:gd name="connsiteY54" fmla="*/ 162273 h 1906073"/>
                <a:gd name="connsiteX55" fmla="*/ 1101454 w 1433729"/>
                <a:gd name="connsiteY55" fmla="*/ 195758 h 1906073"/>
                <a:gd name="connsiteX56" fmla="*/ 1098878 w 1433729"/>
                <a:gd name="connsiteY56" fmla="*/ 231819 h 1906073"/>
                <a:gd name="connsiteX57" fmla="*/ 1083424 w 1433729"/>
                <a:gd name="connsiteY57" fmla="*/ 283335 h 1906073"/>
                <a:gd name="connsiteX58" fmla="*/ 1039636 w 1433729"/>
                <a:gd name="connsiteY58" fmla="*/ 376063 h 1906073"/>
                <a:gd name="connsiteX59" fmla="*/ 952059 w 1433729"/>
                <a:gd name="connsiteY59" fmla="*/ 535761 h 1906073"/>
                <a:gd name="connsiteX60" fmla="*/ 805240 w 1433729"/>
                <a:gd name="connsiteY60" fmla="*/ 759853 h 1906073"/>
                <a:gd name="connsiteX0" fmla="*/ 839096 w 1467585"/>
                <a:gd name="connsiteY0" fmla="*/ 759853 h 1906073"/>
                <a:gd name="connsiteX1" fmla="*/ 769550 w 1467585"/>
                <a:gd name="connsiteY1" fmla="*/ 868036 h 1906073"/>
                <a:gd name="connsiteX2" fmla="*/ 689701 w 1467585"/>
                <a:gd name="connsiteY2" fmla="*/ 986521 h 1906073"/>
                <a:gd name="connsiteX3" fmla="*/ 651065 w 1467585"/>
                <a:gd name="connsiteY3" fmla="*/ 1050916 h 1906073"/>
                <a:gd name="connsiteX4" fmla="*/ 563488 w 1467585"/>
                <a:gd name="connsiteY4" fmla="*/ 1166825 h 1906073"/>
                <a:gd name="connsiteX5" fmla="*/ 457882 w 1467585"/>
                <a:gd name="connsiteY5" fmla="*/ 1321372 h 1906073"/>
                <a:gd name="connsiteX6" fmla="*/ 367729 w 1467585"/>
                <a:gd name="connsiteY6" fmla="*/ 1452736 h 1906073"/>
                <a:gd name="connsiteX7" fmla="*/ 298183 w 1467585"/>
                <a:gd name="connsiteY7" fmla="*/ 1555767 h 1906073"/>
                <a:gd name="connsiteX8" fmla="*/ 246668 w 1467585"/>
                <a:gd name="connsiteY8" fmla="*/ 1627889 h 1906073"/>
                <a:gd name="connsiteX9" fmla="*/ 192577 w 1467585"/>
                <a:gd name="connsiteY9" fmla="*/ 1705162 h 1906073"/>
                <a:gd name="connsiteX10" fmla="*/ 148789 w 1467585"/>
                <a:gd name="connsiteY10" fmla="*/ 1754102 h 1906073"/>
                <a:gd name="connsiteX11" fmla="*/ 115303 w 1467585"/>
                <a:gd name="connsiteY11" fmla="*/ 1785011 h 1906073"/>
                <a:gd name="connsiteX12" fmla="*/ 33856 w 1467585"/>
                <a:gd name="connsiteY12" fmla="*/ 1887889 h 1906073"/>
                <a:gd name="connsiteX13" fmla="*/ 202880 w 1467585"/>
                <a:gd name="connsiteY13" fmla="*/ 1906073 h 1906073"/>
                <a:gd name="connsiteX14" fmla="*/ 298183 w 1467585"/>
                <a:gd name="connsiteY14" fmla="*/ 1774708 h 1906073"/>
                <a:gd name="connsiteX15" fmla="*/ 393487 w 1467585"/>
                <a:gd name="connsiteY15" fmla="*/ 1656223 h 1906073"/>
                <a:gd name="connsiteX16" fmla="*/ 465609 w 1467585"/>
                <a:gd name="connsiteY16" fmla="*/ 1560919 h 1906073"/>
                <a:gd name="connsiteX17" fmla="*/ 560912 w 1467585"/>
                <a:gd name="connsiteY17" fmla="*/ 1437282 h 1906073"/>
                <a:gd name="connsiteX18" fmla="*/ 643337 w 1467585"/>
                <a:gd name="connsiteY18" fmla="*/ 1329099 h 1906073"/>
                <a:gd name="connsiteX19" fmla="*/ 736065 w 1467585"/>
                <a:gd name="connsiteY19" fmla="*/ 1210614 h 1906073"/>
                <a:gd name="connsiteX20" fmla="*/ 813338 w 1467585"/>
                <a:gd name="connsiteY20" fmla="*/ 1112734 h 1906073"/>
                <a:gd name="connsiteX21" fmla="*/ 895763 w 1467585"/>
                <a:gd name="connsiteY21" fmla="*/ 1004552 h 1906073"/>
                <a:gd name="connsiteX22" fmla="*/ 970461 w 1467585"/>
                <a:gd name="connsiteY22" fmla="*/ 906672 h 1906073"/>
                <a:gd name="connsiteX23" fmla="*/ 1047734 w 1467585"/>
                <a:gd name="connsiteY23" fmla="*/ 806217 h 1906073"/>
                <a:gd name="connsiteX24" fmla="*/ 1117280 w 1467585"/>
                <a:gd name="connsiteY24" fmla="*/ 716065 h 1906073"/>
                <a:gd name="connsiteX25" fmla="*/ 1191977 w 1467585"/>
                <a:gd name="connsiteY25" fmla="*/ 623337 h 1906073"/>
                <a:gd name="connsiteX26" fmla="*/ 1246069 w 1467585"/>
                <a:gd name="connsiteY26" fmla="*/ 551215 h 1906073"/>
                <a:gd name="connsiteX27" fmla="*/ 1284705 w 1467585"/>
                <a:gd name="connsiteY27" fmla="*/ 499700 h 1906073"/>
                <a:gd name="connsiteX28" fmla="*/ 1315614 w 1467585"/>
                <a:gd name="connsiteY28" fmla="*/ 461063 h 1906073"/>
                <a:gd name="connsiteX29" fmla="*/ 1333645 w 1467585"/>
                <a:gd name="connsiteY29" fmla="*/ 445609 h 1906073"/>
                <a:gd name="connsiteX30" fmla="*/ 1361978 w 1467585"/>
                <a:gd name="connsiteY30" fmla="*/ 425002 h 1906073"/>
                <a:gd name="connsiteX31" fmla="*/ 1387736 w 1467585"/>
                <a:gd name="connsiteY31" fmla="*/ 412124 h 1906073"/>
                <a:gd name="connsiteX32" fmla="*/ 1410918 w 1467585"/>
                <a:gd name="connsiteY32" fmla="*/ 401820 h 1906073"/>
                <a:gd name="connsiteX33" fmla="*/ 1434100 w 1467585"/>
                <a:gd name="connsiteY33" fmla="*/ 391517 h 1906073"/>
                <a:gd name="connsiteX34" fmla="*/ 1454706 w 1467585"/>
                <a:gd name="connsiteY34" fmla="*/ 370911 h 1906073"/>
                <a:gd name="connsiteX35" fmla="*/ 1465009 w 1467585"/>
                <a:gd name="connsiteY35" fmla="*/ 345153 h 1906073"/>
                <a:gd name="connsiteX36" fmla="*/ 1467585 w 1467585"/>
                <a:gd name="connsiteY36" fmla="*/ 324547 h 1906073"/>
                <a:gd name="connsiteX37" fmla="*/ 1457282 w 1467585"/>
                <a:gd name="connsiteY37" fmla="*/ 291062 h 1906073"/>
                <a:gd name="connsiteX38" fmla="*/ 1431524 w 1467585"/>
                <a:gd name="connsiteY38" fmla="*/ 252425 h 1906073"/>
                <a:gd name="connsiteX39" fmla="*/ 1387736 w 1467585"/>
                <a:gd name="connsiteY39" fmla="*/ 193183 h 1906073"/>
                <a:gd name="connsiteX40" fmla="*/ 1343948 w 1467585"/>
                <a:gd name="connsiteY40" fmla="*/ 149394 h 1906073"/>
                <a:gd name="connsiteX41" fmla="*/ 1282129 w 1467585"/>
                <a:gd name="connsiteY41" fmla="*/ 100455 h 1906073"/>
                <a:gd name="connsiteX42" fmla="*/ 1220311 w 1467585"/>
                <a:gd name="connsiteY42" fmla="*/ 59242 h 1906073"/>
                <a:gd name="connsiteX43" fmla="*/ 1173947 w 1467585"/>
                <a:gd name="connsiteY43" fmla="*/ 33485 h 1906073"/>
                <a:gd name="connsiteX44" fmla="*/ 1132734 w 1467585"/>
                <a:gd name="connsiteY44" fmla="*/ 12878 h 1906073"/>
                <a:gd name="connsiteX45" fmla="*/ 1091522 w 1467585"/>
                <a:gd name="connsiteY45" fmla="*/ 0 h 1906073"/>
                <a:gd name="connsiteX46" fmla="*/ 1065764 w 1467585"/>
                <a:gd name="connsiteY46" fmla="*/ 2575 h 1906073"/>
                <a:gd name="connsiteX47" fmla="*/ 1058037 w 1467585"/>
                <a:gd name="connsiteY47" fmla="*/ 7727 h 1906073"/>
                <a:gd name="connsiteX48" fmla="*/ 1060613 w 1467585"/>
                <a:gd name="connsiteY48" fmla="*/ 25757 h 1906073"/>
                <a:gd name="connsiteX49" fmla="*/ 1068340 w 1467585"/>
                <a:gd name="connsiteY49" fmla="*/ 54091 h 1906073"/>
                <a:gd name="connsiteX50" fmla="*/ 1078643 w 1467585"/>
                <a:gd name="connsiteY50" fmla="*/ 69545 h 1906073"/>
                <a:gd name="connsiteX51" fmla="*/ 1096674 w 1467585"/>
                <a:gd name="connsiteY51" fmla="*/ 92727 h 1906073"/>
                <a:gd name="connsiteX52" fmla="*/ 1109552 w 1467585"/>
                <a:gd name="connsiteY52" fmla="*/ 110758 h 1906073"/>
                <a:gd name="connsiteX53" fmla="*/ 1119856 w 1467585"/>
                <a:gd name="connsiteY53" fmla="*/ 131364 h 1906073"/>
                <a:gd name="connsiteX54" fmla="*/ 1130159 w 1467585"/>
                <a:gd name="connsiteY54" fmla="*/ 162273 h 1906073"/>
                <a:gd name="connsiteX55" fmla="*/ 1135310 w 1467585"/>
                <a:gd name="connsiteY55" fmla="*/ 195758 h 1906073"/>
                <a:gd name="connsiteX56" fmla="*/ 1132734 w 1467585"/>
                <a:gd name="connsiteY56" fmla="*/ 231819 h 1906073"/>
                <a:gd name="connsiteX57" fmla="*/ 1117280 w 1467585"/>
                <a:gd name="connsiteY57" fmla="*/ 283335 h 1906073"/>
                <a:gd name="connsiteX58" fmla="*/ 1073492 w 1467585"/>
                <a:gd name="connsiteY58" fmla="*/ 376063 h 1906073"/>
                <a:gd name="connsiteX59" fmla="*/ 985915 w 1467585"/>
                <a:gd name="connsiteY59" fmla="*/ 535761 h 1906073"/>
                <a:gd name="connsiteX60" fmla="*/ 839096 w 1467585"/>
                <a:gd name="connsiteY60" fmla="*/ 759853 h 1906073"/>
                <a:gd name="connsiteX0" fmla="*/ 852934 w 1481423"/>
                <a:gd name="connsiteY0" fmla="*/ 759853 h 1906073"/>
                <a:gd name="connsiteX1" fmla="*/ 783388 w 1481423"/>
                <a:gd name="connsiteY1" fmla="*/ 868036 h 1906073"/>
                <a:gd name="connsiteX2" fmla="*/ 703539 w 1481423"/>
                <a:gd name="connsiteY2" fmla="*/ 986521 h 1906073"/>
                <a:gd name="connsiteX3" fmla="*/ 664903 w 1481423"/>
                <a:gd name="connsiteY3" fmla="*/ 1050916 h 1906073"/>
                <a:gd name="connsiteX4" fmla="*/ 577326 w 1481423"/>
                <a:gd name="connsiteY4" fmla="*/ 1166825 h 1906073"/>
                <a:gd name="connsiteX5" fmla="*/ 471720 w 1481423"/>
                <a:gd name="connsiteY5" fmla="*/ 1321372 h 1906073"/>
                <a:gd name="connsiteX6" fmla="*/ 381567 w 1481423"/>
                <a:gd name="connsiteY6" fmla="*/ 1452736 h 1906073"/>
                <a:gd name="connsiteX7" fmla="*/ 312021 w 1481423"/>
                <a:gd name="connsiteY7" fmla="*/ 1555767 h 1906073"/>
                <a:gd name="connsiteX8" fmla="*/ 260506 w 1481423"/>
                <a:gd name="connsiteY8" fmla="*/ 1627889 h 1906073"/>
                <a:gd name="connsiteX9" fmla="*/ 206415 w 1481423"/>
                <a:gd name="connsiteY9" fmla="*/ 1705162 h 1906073"/>
                <a:gd name="connsiteX10" fmla="*/ 162627 w 1481423"/>
                <a:gd name="connsiteY10" fmla="*/ 1754102 h 1906073"/>
                <a:gd name="connsiteX11" fmla="*/ 129141 w 1481423"/>
                <a:gd name="connsiteY11" fmla="*/ 1785011 h 1906073"/>
                <a:gd name="connsiteX12" fmla="*/ 0 w 1481423"/>
                <a:gd name="connsiteY12" fmla="*/ 1887889 h 1906073"/>
                <a:gd name="connsiteX13" fmla="*/ 216718 w 1481423"/>
                <a:gd name="connsiteY13" fmla="*/ 1906073 h 1906073"/>
                <a:gd name="connsiteX14" fmla="*/ 312021 w 1481423"/>
                <a:gd name="connsiteY14" fmla="*/ 1774708 h 1906073"/>
                <a:gd name="connsiteX15" fmla="*/ 407325 w 1481423"/>
                <a:gd name="connsiteY15" fmla="*/ 1656223 h 1906073"/>
                <a:gd name="connsiteX16" fmla="*/ 479447 w 1481423"/>
                <a:gd name="connsiteY16" fmla="*/ 1560919 h 1906073"/>
                <a:gd name="connsiteX17" fmla="*/ 574750 w 1481423"/>
                <a:gd name="connsiteY17" fmla="*/ 1437282 h 1906073"/>
                <a:gd name="connsiteX18" fmla="*/ 657175 w 1481423"/>
                <a:gd name="connsiteY18" fmla="*/ 1329099 h 1906073"/>
                <a:gd name="connsiteX19" fmla="*/ 749903 w 1481423"/>
                <a:gd name="connsiteY19" fmla="*/ 1210614 h 1906073"/>
                <a:gd name="connsiteX20" fmla="*/ 827176 w 1481423"/>
                <a:gd name="connsiteY20" fmla="*/ 1112734 h 1906073"/>
                <a:gd name="connsiteX21" fmla="*/ 909601 w 1481423"/>
                <a:gd name="connsiteY21" fmla="*/ 1004552 h 1906073"/>
                <a:gd name="connsiteX22" fmla="*/ 984299 w 1481423"/>
                <a:gd name="connsiteY22" fmla="*/ 906672 h 1906073"/>
                <a:gd name="connsiteX23" fmla="*/ 1061572 w 1481423"/>
                <a:gd name="connsiteY23" fmla="*/ 806217 h 1906073"/>
                <a:gd name="connsiteX24" fmla="*/ 1131118 w 1481423"/>
                <a:gd name="connsiteY24" fmla="*/ 716065 h 1906073"/>
                <a:gd name="connsiteX25" fmla="*/ 1205815 w 1481423"/>
                <a:gd name="connsiteY25" fmla="*/ 623337 h 1906073"/>
                <a:gd name="connsiteX26" fmla="*/ 1259907 w 1481423"/>
                <a:gd name="connsiteY26" fmla="*/ 551215 h 1906073"/>
                <a:gd name="connsiteX27" fmla="*/ 1298543 w 1481423"/>
                <a:gd name="connsiteY27" fmla="*/ 499700 h 1906073"/>
                <a:gd name="connsiteX28" fmla="*/ 1329452 w 1481423"/>
                <a:gd name="connsiteY28" fmla="*/ 461063 h 1906073"/>
                <a:gd name="connsiteX29" fmla="*/ 1347483 w 1481423"/>
                <a:gd name="connsiteY29" fmla="*/ 445609 h 1906073"/>
                <a:gd name="connsiteX30" fmla="*/ 1375816 w 1481423"/>
                <a:gd name="connsiteY30" fmla="*/ 425002 h 1906073"/>
                <a:gd name="connsiteX31" fmla="*/ 1401574 w 1481423"/>
                <a:gd name="connsiteY31" fmla="*/ 412124 h 1906073"/>
                <a:gd name="connsiteX32" fmla="*/ 1424756 w 1481423"/>
                <a:gd name="connsiteY32" fmla="*/ 401820 h 1906073"/>
                <a:gd name="connsiteX33" fmla="*/ 1447938 w 1481423"/>
                <a:gd name="connsiteY33" fmla="*/ 391517 h 1906073"/>
                <a:gd name="connsiteX34" fmla="*/ 1468544 w 1481423"/>
                <a:gd name="connsiteY34" fmla="*/ 370911 h 1906073"/>
                <a:gd name="connsiteX35" fmla="*/ 1478847 w 1481423"/>
                <a:gd name="connsiteY35" fmla="*/ 345153 h 1906073"/>
                <a:gd name="connsiteX36" fmla="*/ 1481423 w 1481423"/>
                <a:gd name="connsiteY36" fmla="*/ 324547 h 1906073"/>
                <a:gd name="connsiteX37" fmla="*/ 1471120 w 1481423"/>
                <a:gd name="connsiteY37" fmla="*/ 291062 h 1906073"/>
                <a:gd name="connsiteX38" fmla="*/ 1445362 w 1481423"/>
                <a:gd name="connsiteY38" fmla="*/ 252425 h 1906073"/>
                <a:gd name="connsiteX39" fmla="*/ 1401574 w 1481423"/>
                <a:gd name="connsiteY39" fmla="*/ 193183 h 1906073"/>
                <a:gd name="connsiteX40" fmla="*/ 1357786 w 1481423"/>
                <a:gd name="connsiteY40" fmla="*/ 149394 h 1906073"/>
                <a:gd name="connsiteX41" fmla="*/ 1295967 w 1481423"/>
                <a:gd name="connsiteY41" fmla="*/ 100455 h 1906073"/>
                <a:gd name="connsiteX42" fmla="*/ 1234149 w 1481423"/>
                <a:gd name="connsiteY42" fmla="*/ 59242 h 1906073"/>
                <a:gd name="connsiteX43" fmla="*/ 1187785 w 1481423"/>
                <a:gd name="connsiteY43" fmla="*/ 33485 h 1906073"/>
                <a:gd name="connsiteX44" fmla="*/ 1146572 w 1481423"/>
                <a:gd name="connsiteY44" fmla="*/ 12878 h 1906073"/>
                <a:gd name="connsiteX45" fmla="*/ 1105360 w 1481423"/>
                <a:gd name="connsiteY45" fmla="*/ 0 h 1906073"/>
                <a:gd name="connsiteX46" fmla="*/ 1079602 w 1481423"/>
                <a:gd name="connsiteY46" fmla="*/ 2575 h 1906073"/>
                <a:gd name="connsiteX47" fmla="*/ 1071875 w 1481423"/>
                <a:gd name="connsiteY47" fmla="*/ 7727 h 1906073"/>
                <a:gd name="connsiteX48" fmla="*/ 1074451 w 1481423"/>
                <a:gd name="connsiteY48" fmla="*/ 25757 h 1906073"/>
                <a:gd name="connsiteX49" fmla="*/ 1082178 w 1481423"/>
                <a:gd name="connsiteY49" fmla="*/ 54091 h 1906073"/>
                <a:gd name="connsiteX50" fmla="*/ 1092481 w 1481423"/>
                <a:gd name="connsiteY50" fmla="*/ 69545 h 1906073"/>
                <a:gd name="connsiteX51" fmla="*/ 1110512 w 1481423"/>
                <a:gd name="connsiteY51" fmla="*/ 92727 h 1906073"/>
                <a:gd name="connsiteX52" fmla="*/ 1123390 w 1481423"/>
                <a:gd name="connsiteY52" fmla="*/ 110758 h 1906073"/>
                <a:gd name="connsiteX53" fmla="*/ 1133694 w 1481423"/>
                <a:gd name="connsiteY53" fmla="*/ 131364 h 1906073"/>
                <a:gd name="connsiteX54" fmla="*/ 1143997 w 1481423"/>
                <a:gd name="connsiteY54" fmla="*/ 162273 h 1906073"/>
                <a:gd name="connsiteX55" fmla="*/ 1149148 w 1481423"/>
                <a:gd name="connsiteY55" fmla="*/ 195758 h 1906073"/>
                <a:gd name="connsiteX56" fmla="*/ 1146572 w 1481423"/>
                <a:gd name="connsiteY56" fmla="*/ 231819 h 1906073"/>
                <a:gd name="connsiteX57" fmla="*/ 1131118 w 1481423"/>
                <a:gd name="connsiteY57" fmla="*/ 283335 h 1906073"/>
                <a:gd name="connsiteX58" fmla="*/ 1087330 w 1481423"/>
                <a:gd name="connsiteY58" fmla="*/ 376063 h 1906073"/>
                <a:gd name="connsiteX59" fmla="*/ 999753 w 1481423"/>
                <a:gd name="connsiteY59" fmla="*/ 535761 h 1906073"/>
                <a:gd name="connsiteX60" fmla="*/ 852934 w 1481423"/>
                <a:gd name="connsiteY60" fmla="*/ 759853 h 1906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81423" h="1906073">
                  <a:moveTo>
                    <a:pt x="852934" y="759853"/>
                  </a:moveTo>
                  <a:lnTo>
                    <a:pt x="783388" y="868036"/>
                  </a:lnTo>
                  <a:lnTo>
                    <a:pt x="703539" y="986521"/>
                  </a:lnTo>
                  <a:lnTo>
                    <a:pt x="664903" y="1050916"/>
                  </a:lnTo>
                  <a:lnTo>
                    <a:pt x="577326" y="1166825"/>
                  </a:lnTo>
                  <a:lnTo>
                    <a:pt x="471720" y="1321372"/>
                  </a:lnTo>
                  <a:lnTo>
                    <a:pt x="381567" y="1452736"/>
                  </a:lnTo>
                  <a:lnTo>
                    <a:pt x="312021" y="1555767"/>
                  </a:lnTo>
                  <a:lnTo>
                    <a:pt x="260506" y="1627889"/>
                  </a:lnTo>
                  <a:lnTo>
                    <a:pt x="206415" y="1705162"/>
                  </a:lnTo>
                  <a:lnTo>
                    <a:pt x="162627" y="1754102"/>
                  </a:lnTo>
                  <a:lnTo>
                    <a:pt x="129141" y="1785011"/>
                  </a:lnTo>
                  <a:cubicBezTo>
                    <a:pt x="13838" y="1859807"/>
                    <a:pt x="27149" y="1853596"/>
                    <a:pt x="0" y="1887889"/>
                  </a:cubicBezTo>
                  <a:lnTo>
                    <a:pt x="216718" y="1906073"/>
                  </a:lnTo>
                  <a:lnTo>
                    <a:pt x="312021" y="1774708"/>
                  </a:lnTo>
                  <a:lnTo>
                    <a:pt x="407325" y="1656223"/>
                  </a:lnTo>
                  <a:lnTo>
                    <a:pt x="479447" y="1560919"/>
                  </a:lnTo>
                  <a:lnTo>
                    <a:pt x="574750" y="1437282"/>
                  </a:lnTo>
                  <a:lnTo>
                    <a:pt x="657175" y="1329099"/>
                  </a:lnTo>
                  <a:lnTo>
                    <a:pt x="749903" y="1210614"/>
                  </a:lnTo>
                  <a:lnTo>
                    <a:pt x="827176" y="1112734"/>
                  </a:lnTo>
                  <a:lnTo>
                    <a:pt x="909601" y="1004552"/>
                  </a:lnTo>
                  <a:lnTo>
                    <a:pt x="984299" y="906672"/>
                  </a:lnTo>
                  <a:lnTo>
                    <a:pt x="1061572" y="806217"/>
                  </a:lnTo>
                  <a:lnTo>
                    <a:pt x="1131118" y="716065"/>
                  </a:lnTo>
                  <a:lnTo>
                    <a:pt x="1205815" y="623337"/>
                  </a:lnTo>
                  <a:lnTo>
                    <a:pt x="1259907" y="551215"/>
                  </a:lnTo>
                  <a:lnTo>
                    <a:pt x="1298543" y="499700"/>
                  </a:lnTo>
                  <a:lnTo>
                    <a:pt x="1329452" y="461063"/>
                  </a:lnTo>
                  <a:lnTo>
                    <a:pt x="1347483" y="445609"/>
                  </a:lnTo>
                  <a:lnTo>
                    <a:pt x="1375816" y="425002"/>
                  </a:lnTo>
                  <a:lnTo>
                    <a:pt x="1401574" y="412124"/>
                  </a:lnTo>
                  <a:lnTo>
                    <a:pt x="1424756" y="401820"/>
                  </a:lnTo>
                  <a:lnTo>
                    <a:pt x="1447938" y="391517"/>
                  </a:lnTo>
                  <a:lnTo>
                    <a:pt x="1468544" y="370911"/>
                  </a:lnTo>
                  <a:lnTo>
                    <a:pt x="1478847" y="345153"/>
                  </a:lnTo>
                  <a:lnTo>
                    <a:pt x="1481423" y="324547"/>
                  </a:lnTo>
                  <a:lnTo>
                    <a:pt x="1471120" y="291062"/>
                  </a:lnTo>
                  <a:lnTo>
                    <a:pt x="1445362" y="252425"/>
                  </a:lnTo>
                  <a:lnTo>
                    <a:pt x="1401574" y="193183"/>
                  </a:lnTo>
                  <a:lnTo>
                    <a:pt x="1357786" y="149394"/>
                  </a:lnTo>
                  <a:lnTo>
                    <a:pt x="1295967" y="100455"/>
                  </a:lnTo>
                  <a:lnTo>
                    <a:pt x="1234149" y="59242"/>
                  </a:lnTo>
                  <a:lnTo>
                    <a:pt x="1187785" y="33485"/>
                  </a:lnTo>
                  <a:lnTo>
                    <a:pt x="1146572" y="12878"/>
                  </a:lnTo>
                  <a:lnTo>
                    <a:pt x="1105360" y="0"/>
                  </a:lnTo>
                  <a:lnTo>
                    <a:pt x="1079602" y="2575"/>
                  </a:lnTo>
                  <a:lnTo>
                    <a:pt x="1071875" y="7727"/>
                  </a:lnTo>
                  <a:lnTo>
                    <a:pt x="1074451" y="25757"/>
                  </a:lnTo>
                  <a:lnTo>
                    <a:pt x="1082178" y="54091"/>
                  </a:lnTo>
                  <a:lnTo>
                    <a:pt x="1092481" y="69545"/>
                  </a:lnTo>
                  <a:lnTo>
                    <a:pt x="1110512" y="92727"/>
                  </a:lnTo>
                  <a:lnTo>
                    <a:pt x="1123390" y="110758"/>
                  </a:lnTo>
                  <a:lnTo>
                    <a:pt x="1133694" y="131364"/>
                  </a:lnTo>
                  <a:lnTo>
                    <a:pt x="1143997" y="162273"/>
                  </a:lnTo>
                  <a:lnTo>
                    <a:pt x="1149148" y="195758"/>
                  </a:lnTo>
                  <a:lnTo>
                    <a:pt x="1146572" y="231819"/>
                  </a:lnTo>
                  <a:lnTo>
                    <a:pt x="1131118" y="283335"/>
                  </a:lnTo>
                  <a:lnTo>
                    <a:pt x="1087330" y="376063"/>
                  </a:lnTo>
                  <a:lnTo>
                    <a:pt x="999753" y="535761"/>
                  </a:lnTo>
                  <a:lnTo>
                    <a:pt x="852934" y="75985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1">
              <a:extLst>
                <a:ext uri="{FF2B5EF4-FFF2-40B4-BE49-F238E27FC236}">
                  <a16:creationId xmlns:a16="http://schemas.microsoft.com/office/drawing/2014/main" id="{67751F2F-DA79-4545-8BF6-027DADFEEA6B}"/>
                </a:ext>
              </a:extLst>
            </p:cNvPr>
            <p:cNvSpPr/>
            <p:nvPr/>
          </p:nvSpPr>
          <p:spPr>
            <a:xfrm>
              <a:off x="3871913" y="3678236"/>
              <a:ext cx="1308100" cy="506412"/>
            </a:xfrm>
            <a:custGeom>
              <a:avLst/>
              <a:gdLst>
                <a:gd name="connsiteX0" fmla="*/ 435768 w 1307306"/>
                <a:gd name="connsiteY0" fmla="*/ 207169 h 507206"/>
                <a:gd name="connsiteX1" fmla="*/ 645318 w 1307306"/>
                <a:gd name="connsiteY1" fmla="*/ 157162 h 507206"/>
                <a:gd name="connsiteX2" fmla="*/ 862012 w 1307306"/>
                <a:gd name="connsiteY2" fmla="*/ 104775 h 507206"/>
                <a:gd name="connsiteX3" fmla="*/ 1095375 w 1307306"/>
                <a:gd name="connsiteY3" fmla="*/ 42862 h 507206"/>
                <a:gd name="connsiteX4" fmla="*/ 1281112 w 1307306"/>
                <a:gd name="connsiteY4" fmla="*/ 0 h 507206"/>
                <a:gd name="connsiteX5" fmla="*/ 1307306 w 1307306"/>
                <a:gd name="connsiteY5" fmla="*/ 104775 h 507206"/>
                <a:gd name="connsiteX6" fmla="*/ 1200150 w 1307306"/>
                <a:gd name="connsiteY6" fmla="*/ 142875 h 507206"/>
                <a:gd name="connsiteX7" fmla="*/ 1092993 w 1307306"/>
                <a:gd name="connsiteY7" fmla="*/ 185737 h 507206"/>
                <a:gd name="connsiteX8" fmla="*/ 921543 w 1307306"/>
                <a:gd name="connsiteY8" fmla="*/ 242887 h 507206"/>
                <a:gd name="connsiteX9" fmla="*/ 714375 w 1307306"/>
                <a:gd name="connsiteY9" fmla="*/ 292894 h 507206"/>
                <a:gd name="connsiteX10" fmla="*/ 578643 w 1307306"/>
                <a:gd name="connsiteY10" fmla="*/ 335756 h 507206"/>
                <a:gd name="connsiteX11" fmla="*/ 442912 w 1307306"/>
                <a:gd name="connsiteY11" fmla="*/ 381000 h 507206"/>
                <a:gd name="connsiteX12" fmla="*/ 342900 w 1307306"/>
                <a:gd name="connsiteY12" fmla="*/ 421481 h 507206"/>
                <a:gd name="connsiteX13" fmla="*/ 290512 w 1307306"/>
                <a:gd name="connsiteY13" fmla="*/ 452437 h 507206"/>
                <a:gd name="connsiteX14" fmla="*/ 269081 w 1307306"/>
                <a:gd name="connsiteY14" fmla="*/ 469106 h 507206"/>
                <a:gd name="connsiteX15" fmla="*/ 250031 w 1307306"/>
                <a:gd name="connsiteY15" fmla="*/ 488156 h 507206"/>
                <a:gd name="connsiteX16" fmla="*/ 233362 w 1307306"/>
                <a:gd name="connsiteY16" fmla="*/ 502444 h 507206"/>
                <a:gd name="connsiteX17" fmla="*/ 221456 w 1307306"/>
                <a:gd name="connsiteY17" fmla="*/ 507206 h 507206"/>
                <a:gd name="connsiteX18" fmla="*/ 197643 w 1307306"/>
                <a:gd name="connsiteY18" fmla="*/ 504825 h 507206"/>
                <a:gd name="connsiteX19" fmla="*/ 176212 w 1307306"/>
                <a:gd name="connsiteY19" fmla="*/ 497681 h 507206"/>
                <a:gd name="connsiteX20" fmla="*/ 145256 w 1307306"/>
                <a:gd name="connsiteY20" fmla="*/ 478631 h 507206"/>
                <a:gd name="connsiteX21" fmla="*/ 119062 w 1307306"/>
                <a:gd name="connsiteY21" fmla="*/ 454819 h 507206"/>
                <a:gd name="connsiteX22" fmla="*/ 88106 w 1307306"/>
                <a:gd name="connsiteY22" fmla="*/ 421481 h 507206"/>
                <a:gd name="connsiteX23" fmla="*/ 54768 w 1307306"/>
                <a:gd name="connsiteY23" fmla="*/ 381000 h 507206"/>
                <a:gd name="connsiteX24" fmla="*/ 23812 w 1307306"/>
                <a:gd name="connsiteY24" fmla="*/ 338137 h 507206"/>
                <a:gd name="connsiteX25" fmla="*/ 4762 w 1307306"/>
                <a:gd name="connsiteY25" fmla="*/ 304800 h 507206"/>
                <a:gd name="connsiteX26" fmla="*/ 0 w 1307306"/>
                <a:gd name="connsiteY26" fmla="*/ 285750 h 507206"/>
                <a:gd name="connsiteX27" fmla="*/ 2381 w 1307306"/>
                <a:gd name="connsiteY27" fmla="*/ 264319 h 507206"/>
                <a:gd name="connsiteX28" fmla="*/ 21431 w 1307306"/>
                <a:gd name="connsiteY28" fmla="*/ 252412 h 507206"/>
                <a:gd name="connsiteX29" fmla="*/ 54768 w 1307306"/>
                <a:gd name="connsiteY29" fmla="*/ 242887 h 507206"/>
                <a:gd name="connsiteX30" fmla="*/ 109537 w 1307306"/>
                <a:gd name="connsiteY30" fmla="*/ 223837 h 507206"/>
                <a:gd name="connsiteX31" fmla="*/ 214312 w 1307306"/>
                <a:gd name="connsiteY31" fmla="*/ 240506 h 507206"/>
                <a:gd name="connsiteX32" fmla="*/ 264318 w 1307306"/>
                <a:gd name="connsiteY32" fmla="*/ 242887 h 507206"/>
                <a:gd name="connsiteX33" fmla="*/ 376237 w 1307306"/>
                <a:gd name="connsiteY33" fmla="*/ 223837 h 507206"/>
                <a:gd name="connsiteX34" fmla="*/ 435768 w 1307306"/>
                <a:gd name="connsiteY34" fmla="*/ 207169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07306" h="507206">
                  <a:moveTo>
                    <a:pt x="435768" y="207169"/>
                  </a:moveTo>
                  <a:lnTo>
                    <a:pt x="645318" y="157162"/>
                  </a:lnTo>
                  <a:lnTo>
                    <a:pt x="862012" y="104775"/>
                  </a:lnTo>
                  <a:lnTo>
                    <a:pt x="1095375" y="42862"/>
                  </a:lnTo>
                  <a:lnTo>
                    <a:pt x="1281112" y="0"/>
                  </a:lnTo>
                  <a:lnTo>
                    <a:pt x="1307306" y="104775"/>
                  </a:lnTo>
                  <a:lnTo>
                    <a:pt x="1200150" y="142875"/>
                  </a:lnTo>
                  <a:lnTo>
                    <a:pt x="1092993" y="185737"/>
                  </a:lnTo>
                  <a:lnTo>
                    <a:pt x="921543" y="242887"/>
                  </a:lnTo>
                  <a:lnTo>
                    <a:pt x="714375" y="292894"/>
                  </a:lnTo>
                  <a:lnTo>
                    <a:pt x="578643" y="335756"/>
                  </a:lnTo>
                  <a:lnTo>
                    <a:pt x="442912" y="381000"/>
                  </a:lnTo>
                  <a:lnTo>
                    <a:pt x="342900" y="421481"/>
                  </a:lnTo>
                  <a:lnTo>
                    <a:pt x="290512" y="452437"/>
                  </a:lnTo>
                  <a:lnTo>
                    <a:pt x="269081" y="469106"/>
                  </a:lnTo>
                  <a:lnTo>
                    <a:pt x="250031" y="488156"/>
                  </a:lnTo>
                  <a:lnTo>
                    <a:pt x="233362" y="502444"/>
                  </a:lnTo>
                  <a:lnTo>
                    <a:pt x="221456" y="507206"/>
                  </a:lnTo>
                  <a:lnTo>
                    <a:pt x="197643" y="504825"/>
                  </a:lnTo>
                  <a:lnTo>
                    <a:pt x="176212" y="497681"/>
                  </a:lnTo>
                  <a:lnTo>
                    <a:pt x="145256" y="478631"/>
                  </a:lnTo>
                  <a:lnTo>
                    <a:pt x="119062" y="454819"/>
                  </a:lnTo>
                  <a:lnTo>
                    <a:pt x="88106" y="421481"/>
                  </a:lnTo>
                  <a:lnTo>
                    <a:pt x="54768" y="381000"/>
                  </a:lnTo>
                  <a:lnTo>
                    <a:pt x="23812" y="338137"/>
                  </a:lnTo>
                  <a:lnTo>
                    <a:pt x="4762" y="304800"/>
                  </a:lnTo>
                  <a:lnTo>
                    <a:pt x="0" y="285750"/>
                  </a:lnTo>
                  <a:lnTo>
                    <a:pt x="2381" y="264319"/>
                  </a:lnTo>
                  <a:lnTo>
                    <a:pt x="21431" y="252412"/>
                  </a:lnTo>
                  <a:lnTo>
                    <a:pt x="54768" y="242887"/>
                  </a:lnTo>
                  <a:lnTo>
                    <a:pt x="109537" y="223837"/>
                  </a:lnTo>
                  <a:lnTo>
                    <a:pt x="214312" y="240506"/>
                  </a:lnTo>
                  <a:cubicBezTo>
                    <a:pt x="262730" y="242927"/>
                    <a:pt x="246042" y="242887"/>
                    <a:pt x="264318" y="242887"/>
                  </a:cubicBezTo>
                  <a:lnTo>
                    <a:pt x="376237" y="223837"/>
                  </a:lnTo>
                  <a:lnTo>
                    <a:pt x="435768" y="20716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28">
              <a:extLst>
                <a:ext uri="{FF2B5EF4-FFF2-40B4-BE49-F238E27FC236}">
                  <a16:creationId xmlns:a16="http://schemas.microsoft.com/office/drawing/2014/main" id="{C0F7E85F-2FF8-4035-A9B1-E2E4D2EA8CD6}"/>
                </a:ext>
              </a:extLst>
            </p:cNvPr>
            <p:cNvSpPr/>
            <p:nvPr/>
          </p:nvSpPr>
          <p:spPr>
            <a:xfrm>
              <a:off x="4914900" y="3322636"/>
              <a:ext cx="438150" cy="742950"/>
            </a:xfrm>
            <a:custGeom>
              <a:avLst/>
              <a:gdLst>
                <a:gd name="connsiteX0" fmla="*/ 97631 w 438150"/>
                <a:gd name="connsiteY0" fmla="*/ 257175 h 742950"/>
                <a:gd name="connsiteX1" fmla="*/ 54769 w 438150"/>
                <a:gd name="connsiteY1" fmla="*/ 161925 h 742950"/>
                <a:gd name="connsiteX2" fmla="*/ 14288 w 438150"/>
                <a:gd name="connsiteY2" fmla="*/ 61912 h 742950"/>
                <a:gd name="connsiteX3" fmla="*/ 0 w 438150"/>
                <a:gd name="connsiteY3" fmla="*/ 21431 h 742950"/>
                <a:gd name="connsiteX4" fmla="*/ 2381 w 438150"/>
                <a:gd name="connsiteY4" fmla="*/ 9525 h 742950"/>
                <a:gd name="connsiteX5" fmla="*/ 11906 w 438150"/>
                <a:gd name="connsiteY5" fmla="*/ 0 h 742950"/>
                <a:gd name="connsiteX6" fmla="*/ 38100 w 438150"/>
                <a:gd name="connsiteY6" fmla="*/ 4762 h 742950"/>
                <a:gd name="connsiteX7" fmla="*/ 59531 w 438150"/>
                <a:gd name="connsiteY7" fmla="*/ 14287 h 742950"/>
                <a:gd name="connsiteX8" fmla="*/ 95250 w 438150"/>
                <a:gd name="connsiteY8" fmla="*/ 50006 h 742950"/>
                <a:gd name="connsiteX9" fmla="*/ 173831 w 438150"/>
                <a:gd name="connsiteY9" fmla="*/ 130968 h 742950"/>
                <a:gd name="connsiteX10" fmla="*/ 254794 w 438150"/>
                <a:gd name="connsiteY10" fmla="*/ 211931 h 742950"/>
                <a:gd name="connsiteX11" fmla="*/ 359569 w 438150"/>
                <a:gd name="connsiteY11" fmla="*/ 311943 h 742950"/>
                <a:gd name="connsiteX12" fmla="*/ 381000 w 438150"/>
                <a:gd name="connsiteY12" fmla="*/ 338137 h 742950"/>
                <a:gd name="connsiteX13" fmla="*/ 400050 w 438150"/>
                <a:gd name="connsiteY13" fmla="*/ 369093 h 742950"/>
                <a:gd name="connsiteX14" fmla="*/ 414338 w 438150"/>
                <a:gd name="connsiteY14" fmla="*/ 395287 h 742950"/>
                <a:gd name="connsiteX15" fmla="*/ 428625 w 438150"/>
                <a:gd name="connsiteY15" fmla="*/ 447675 h 742950"/>
                <a:gd name="connsiteX16" fmla="*/ 433388 w 438150"/>
                <a:gd name="connsiteY16" fmla="*/ 497681 h 742950"/>
                <a:gd name="connsiteX17" fmla="*/ 438150 w 438150"/>
                <a:gd name="connsiteY17" fmla="*/ 566737 h 742950"/>
                <a:gd name="connsiteX18" fmla="*/ 438150 w 438150"/>
                <a:gd name="connsiteY18" fmla="*/ 645318 h 742950"/>
                <a:gd name="connsiteX19" fmla="*/ 435769 w 438150"/>
                <a:gd name="connsiteY19" fmla="*/ 673893 h 742950"/>
                <a:gd name="connsiteX20" fmla="*/ 428625 w 438150"/>
                <a:gd name="connsiteY20" fmla="*/ 697706 h 742950"/>
                <a:gd name="connsiteX21" fmla="*/ 407194 w 438150"/>
                <a:gd name="connsiteY21" fmla="*/ 731043 h 742950"/>
                <a:gd name="connsiteX22" fmla="*/ 383381 w 438150"/>
                <a:gd name="connsiteY22" fmla="*/ 742950 h 742950"/>
                <a:gd name="connsiteX23" fmla="*/ 357188 w 438150"/>
                <a:gd name="connsiteY23" fmla="*/ 742950 h 742950"/>
                <a:gd name="connsiteX24" fmla="*/ 328613 w 438150"/>
                <a:gd name="connsiteY24" fmla="*/ 728662 h 742950"/>
                <a:gd name="connsiteX25" fmla="*/ 295275 w 438150"/>
                <a:gd name="connsiteY25" fmla="*/ 690562 h 742950"/>
                <a:gd name="connsiteX26" fmla="*/ 254794 w 438150"/>
                <a:gd name="connsiteY26" fmla="*/ 626268 h 742950"/>
                <a:gd name="connsiteX27" fmla="*/ 219075 w 438150"/>
                <a:gd name="connsiteY27" fmla="*/ 552450 h 742950"/>
                <a:gd name="connsiteX28" fmla="*/ 183356 w 438150"/>
                <a:gd name="connsiteY28" fmla="*/ 469106 h 742950"/>
                <a:gd name="connsiteX29" fmla="*/ 97631 w 438150"/>
                <a:gd name="connsiteY29" fmla="*/ 257175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38150" h="742950">
                  <a:moveTo>
                    <a:pt x="97631" y="257175"/>
                  </a:moveTo>
                  <a:lnTo>
                    <a:pt x="54769" y="161925"/>
                  </a:lnTo>
                  <a:lnTo>
                    <a:pt x="14288" y="61912"/>
                  </a:lnTo>
                  <a:lnTo>
                    <a:pt x="0" y="21431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38100" y="4762"/>
                  </a:lnTo>
                  <a:lnTo>
                    <a:pt x="59531" y="14287"/>
                  </a:lnTo>
                  <a:lnTo>
                    <a:pt x="95250" y="50006"/>
                  </a:lnTo>
                  <a:lnTo>
                    <a:pt x="173831" y="130968"/>
                  </a:lnTo>
                  <a:lnTo>
                    <a:pt x="254794" y="211931"/>
                  </a:lnTo>
                  <a:lnTo>
                    <a:pt x="359569" y="311943"/>
                  </a:lnTo>
                  <a:lnTo>
                    <a:pt x="381000" y="338137"/>
                  </a:lnTo>
                  <a:lnTo>
                    <a:pt x="400050" y="369093"/>
                  </a:lnTo>
                  <a:lnTo>
                    <a:pt x="414338" y="395287"/>
                  </a:lnTo>
                  <a:lnTo>
                    <a:pt x="428625" y="447675"/>
                  </a:lnTo>
                  <a:lnTo>
                    <a:pt x="433388" y="497681"/>
                  </a:lnTo>
                  <a:lnTo>
                    <a:pt x="438150" y="566737"/>
                  </a:lnTo>
                  <a:lnTo>
                    <a:pt x="438150" y="645318"/>
                  </a:lnTo>
                  <a:lnTo>
                    <a:pt x="435769" y="673893"/>
                  </a:lnTo>
                  <a:lnTo>
                    <a:pt x="428625" y="697706"/>
                  </a:lnTo>
                  <a:lnTo>
                    <a:pt x="407194" y="731043"/>
                  </a:lnTo>
                  <a:lnTo>
                    <a:pt x="383381" y="742950"/>
                  </a:lnTo>
                  <a:lnTo>
                    <a:pt x="357188" y="742950"/>
                  </a:lnTo>
                  <a:lnTo>
                    <a:pt x="328613" y="728662"/>
                  </a:lnTo>
                  <a:lnTo>
                    <a:pt x="295275" y="690562"/>
                  </a:lnTo>
                  <a:lnTo>
                    <a:pt x="254794" y="626268"/>
                  </a:lnTo>
                  <a:lnTo>
                    <a:pt x="219075" y="552450"/>
                  </a:lnTo>
                  <a:lnTo>
                    <a:pt x="183356" y="469106"/>
                  </a:lnTo>
                  <a:lnTo>
                    <a:pt x="97631" y="2571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29">
              <a:extLst>
                <a:ext uri="{FF2B5EF4-FFF2-40B4-BE49-F238E27FC236}">
                  <a16:creationId xmlns:a16="http://schemas.microsoft.com/office/drawing/2014/main" id="{B1AAEBB7-1DFE-4496-91EA-A557DC07828C}"/>
                </a:ext>
              </a:extLst>
            </p:cNvPr>
            <p:cNvSpPr/>
            <p:nvPr/>
          </p:nvSpPr>
          <p:spPr>
            <a:xfrm>
              <a:off x="4500564" y="3894138"/>
              <a:ext cx="293687" cy="2125662"/>
            </a:xfrm>
            <a:custGeom>
              <a:avLst/>
              <a:gdLst>
                <a:gd name="connsiteX0" fmla="*/ 291338 w 294223"/>
                <a:gd name="connsiteY0" fmla="*/ 449989 h 2125908"/>
                <a:gd name="connsiteX1" fmla="*/ 294223 w 294223"/>
                <a:gd name="connsiteY1" fmla="*/ 0 h 2125908"/>
                <a:gd name="connsiteX2" fmla="*/ 115381 w 294223"/>
                <a:gd name="connsiteY2" fmla="*/ 28846 h 2125908"/>
                <a:gd name="connsiteX3" fmla="*/ 109612 w 294223"/>
                <a:gd name="connsiteY3" fmla="*/ 230764 h 2125908"/>
                <a:gd name="connsiteX4" fmla="*/ 103843 w 294223"/>
                <a:gd name="connsiteY4" fmla="*/ 415375 h 2125908"/>
                <a:gd name="connsiteX5" fmla="*/ 95189 w 294223"/>
                <a:gd name="connsiteY5" fmla="*/ 628831 h 2125908"/>
                <a:gd name="connsiteX6" fmla="*/ 86536 w 294223"/>
                <a:gd name="connsiteY6" fmla="*/ 868248 h 2125908"/>
                <a:gd name="connsiteX7" fmla="*/ 72113 w 294223"/>
                <a:gd name="connsiteY7" fmla="*/ 1127857 h 2125908"/>
                <a:gd name="connsiteX8" fmla="*/ 51921 w 294223"/>
                <a:gd name="connsiteY8" fmla="*/ 1367274 h 2125908"/>
                <a:gd name="connsiteX9" fmla="*/ 28845 w 294223"/>
                <a:gd name="connsiteY9" fmla="*/ 1546115 h 2125908"/>
                <a:gd name="connsiteX10" fmla="*/ 8653 w 294223"/>
                <a:gd name="connsiteY10" fmla="*/ 1644190 h 2125908"/>
                <a:gd name="connsiteX11" fmla="*/ 0 w 294223"/>
                <a:gd name="connsiteY11" fmla="*/ 1701881 h 2125908"/>
                <a:gd name="connsiteX12" fmla="*/ 0 w 294223"/>
                <a:gd name="connsiteY12" fmla="*/ 1785532 h 2125908"/>
                <a:gd name="connsiteX13" fmla="*/ 5769 w 294223"/>
                <a:gd name="connsiteY13" fmla="*/ 1840339 h 2125908"/>
                <a:gd name="connsiteX14" fmla="*/ 17307 w 294223"/>
                <a:gd name="connsiteY14" fmla="*/ 1895145 h 2125908"/>
                <a:gd name="connsiteX15" fmla="*/ 43268 w 294223"/>
                <a:gd name="connsiteY15" fmla="*/ 1967259 h 2125908"/>
                <a:gd name="connsiteX16" fmla="*/ 80767 w 294223"/>
                <a:gd name="connsiteY16" fmla="*/ 2039372 h 2125908"/>
                <a:gd name="connsiteX17" fmla="*/ 100959 w 294223"/>
                <a:gd name="connsiteY17" fmla="*/ 2068218 h 2125908"/>
                <a:gd name="connsiteX18" fmla="*/ 126919 w 294223"/>
                <a:gd name="connsiteY18" fmla="*/ 2097063 h 2125908"/>
                <a:gd name="connsiteX19" fmla="*/ 144227 w 294223"/>
                <a:gd name="connsiteY19" fmla="*/ 2108601 h 2125908"/>
                <a:gd name="connsiteX20" fmla="*/ 178841 w 294223"/>
                <a:gd name="connsiteY20" fmla="*/ 2120139 h 2125908"/>
                <a:gd name="connsiteX21" fmla="*/ 224994 w 294223"/>
                <a:gd name="connsiteY21" fmla="*/ 2125908 h 2125908"/>
                <a:gd name="connsiteX22" fmla="*/ 253839 w 294223"/>
                <a:gd name="connsiteY22" fmla="*/ 2111486 h 2125908"/>
                <a:gd name="connsiteX23" fmla="*/ 265377 w 294223"/>
                <a:gd name="connsiteY23" fmla="*/ 2094178 h 2125908"/>
                <a:gd name="connsiteX24" fmla="*/ 279800 w 294223"/>
                <a:gd name="connsiteY24" fmla="*/ 2065333 h 2125908"/>
                <a:gd name="connsiteX25" fmla="*/ 288454 w 294223"/>
                <a:gd name="connsiteY25" fmla="*/ 2027834 h 2125908"/>
                <a:gd name="connsiteX26" fmla="*/ 291338 w 294223"/>
                <a:gd name="connsiteY26" fmla="*/ 1990335 h 2125908"/>
                <a:gd name="connsiteX27" fmla="*/ 294223 w 294223"/>
                <a:gd name="connsiteY27" fmla="*/ 1837454 h 2125908"/>
                <a:gd name="connsiteX28" fmla="*/ 291338 w 294223"/>
                <a:gd name="connsiteY28" fmla="*/ 449989 h 212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94223" h="2125908">
                  <a:moveTo>
                    <a:pt x="291338" y="449989"/>
                  </a:moveTo>
                  <a:cubicBezTo>
                    <a:pt x="292300" y="299993"/>
                    <a:pt x="293261" y="149996"/>
                    <a:pt x="294223" y="0"/>
                  </a:cubicBezTo>
                  <a:lnTo>
                    <a:pt x="115381" y="28846"/>
                  </a:lnTo>
                  <a:lnTo>
                    <a:pt x="109612" y="230764"/>
                  </a:lnTo>
                  <a:lnTo>
                    <a:pt x="103843" y="415375"/>
                  </a:lnTo>
                  <a:lnTo>
                    <a:pt x="95189" y="628831"/>
                  </a:lnTo>
                  <a:lnTo>
                    <a:pt x="86536" y="868248"/>
                  </a:lnTo>
                  <a:lnTo>
                    <a:pt x="72113" y="1127857"/>
                  </a:lnTo>
                  <a:lnTo>
                    <a:pt x="51921" y="1367274"/>
                  </a:lnTo>
                  <a:lnTo>
                    <a:pt x="28845" y="1546115"/>
                  </a:lnTo>
                  <a:lnTo>
                    <a:pt x="8653" y="1644190"/>
                  </a:lnTo>
                  <a:lnTo>
                    <a:pt x="0" y="1701881"/>
                  </a:lnTo>
                  <a:lnTo>
                    <a:pt x="0" y="1785532"/>
                  </a:lnTo>
                  <a:lnTo>
                    <a:pt x="5769" y="1840339"/>
                  </a:lnTo>
                  <a:lnTo>
                    <a:pt x="17307" y="1895145"/>
                  </a:lnTo>
                  <a:lnTo>
                    <a:pt x="43268" y="1967259"/>
                  </a:lnTo>
                  <a:lnTo>
                    <a:pt x="80767" y="2039372"/>
                  </a:lnTo>
                  <a:lnTo>
                    <a:pt x="100959" y="2068218"/>
                  </a:lnTo>
                  <a:lnTo>
                    <a:pt x="126919" y="2097063"/>
                  </a:lnTo>
                  <a:lnTo>
                    <a:pt x="144227" y="2108601"/>
                  </a:lnTo>
                  <a:lnTo>
                    <a:pt x="178841" y="2120139"/>
                  </a:lnTo>
                  <a:lnTo>
                    <a:pt x="224994" y="2125908"/>
                  </a:lnTo>
                  <a:lnTo>
                    <a:pt x="253839" y="2111486"/>
                  </a:lnTo>
                  <a:lnTo>
                    <a:pt x="265377" y="2094178"/>
                  </a:lnTo>
                  <a:lnTo>
                    <a:pt x="279800" y="2065333"/>
                  </a:lnTo>
                  <a:lnTo>
                    <a:pt x="288454" y="2027834"/>
                  </a:lnTo>
                  <a:lnTo>
                    <a:pt x="291338" y="1990335"/>
                  </a:lnTo>
                  <a:cubicBezTo>
                    <a:pt x="292300" y="1939375"/>
                    <a:pt x="293261" y="1888414"/>
                    <a:pt x="294223" y="1837454"/>
                  </a:cubicBezTo>
                  <a:cubicBezTo>
                    <a:pt x="293261" y="1380735"/>
                    <a:pt x="292300" y="924015"/>
                    <a:pt x="291338" y="449989"/>
                  </a:cubicBez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33">
              <a:extLst>
                <a:ext uri="{FF2B5EF4-FFF2-40B4-BE49-F238E27FC236}">
                  <a16:creationId xmlns:a16="http://schemas.microsoft.com/office/drawing/2014/main" id="{C8892957-1419-457A-820D-5D20682F084F}"/>
                </a:ext>
              </a:extLst>
            </p:cNvPr>
            <p:cNvSpPr/>
            <p:nvPr/>
          </p:nvSpPr>
          <p:spPr>
            <a:xfrm>
              <a:off x="5846763" y="2290763"/>
              <a:ext cx="2292350" cy="958850"/>
            </a:xfrm>
            <a:custGeom>
              <a:avLst/>
              <a:gdLst>
                <a:gd name="connsiteX0" fmla="*/ 426244 w 2293144"/>
                <a:gd name="connsiteY0" fmla="*/ 235743 h 959643"/>
                <a:gd name="connsiteX1" fmla="*/ 535781 w 2293144"/>
                <a:gd name="connsiteY1" fmla="*/ 226218 h 959643"/>
                <a:gd name="connsiteX2" fmla="*/ 738187 w 2293144"/>
                <a:gd name="connsiteY2" fmla="*/ 197643 h 959643"/>
                <a:gd name="connsiteX3" fmla="*/ 997744 w 2293144"/>
                <a:gd name="connsiteY3" fmla="*/ 159543 h 959643"/>
                <a:gd name="connsiteX4" fmla="*/ 1235869 w 2293144"/>
                <a:gd name="connsiteY4" fmla="*/ 123825 h 959643"/>
                <a:gd name="connsiteX5" fmla="*/ 1531144 w 2293144"/>
                <a:gd name="connsiteY5" fmla="*/ 80962 h 959643"/>
                <a:gd name="connsiteX6" fmla="*/ 1769269 w 2293144"/>
                <a:gd name="connsiteY6" fmla="*/ 47625 h 959643"/>
                <a:gd name="connsiteX7" fmla="*/ 1781175 w 2293144"/>
                <a:gd name="connsiteY7" fmla="*/ 42862 h 959643"/>
                <a:gd name="connsiteX8" fmla="*/ 1819275 w 2293144"/>
                <a:gd name="connsiteY8" fmla="*/ 30956 h 959643"/>
                <a:gd name="connsiteX9" fmla="*/ 1881187 w 2293144"/>
                <a:gd name="connsiteY9" fmla="*/ 4762 h 959643"/>
                <a:gd name="connsiteX10" fmla="*/ 1893094 w 2293144"/>
                <a:gd name="connsiteY10" fmla="*/ 0 h 959643"/>
                <a:gd name="connsiteX11" fmla="*/ 1938337 w 2293144"/>
                <a:gd name="connsiteY11" fmla="*/ 14287 h 959643"/>
                <a:gd name="connsiteX12" fmla="*/ 2014537 w 2293144"/>
                <a:gd name="connsiteY12" fmla="*/ 42862 h 959643"/>
                <a:gd name="connsiteX13" fmla="*/ 2088356 w 2293144"/>
                <a:gd name="connsiteY13" fmla="*/ 73818 h 959643"/>
                <a:gd name="connsiteX14" fmla="*/ 2145506 w 2293144"/>
                <a:gd name="connsiteY14" fmla="*/ 102393 h 959643"/>
                <a:gd name="connsiteX15" fmla="*/ 2205037 w 2293144"/>
                <a:gd name="connsiteY15" fmla="*/ 140493 h 959643"/>
                <a:gd name="connsiteX16" fmla="*/ 2262187 w 2293144"/>
                <a:gd name="connsiteY16" fmla="*/ 183356 h 959643"/>
                <a:gd name="connsiteX17" fmla="*/ 2281237 w 2293144"/>
                <a:gd name="connsiteY17" fmla="*/ 202406 h 959643"/>
                <a:gd name="connsiteX18" fmla="*/ 2290762 w 2293144"/>
                <a:gd name="connsiteY18" fmla="*/ 219075 h 959643"/>
                <a:gd name="connsiteX19" fmla="*/ 2293144 w 2293144"/>
                <a:gd name="connsiteY19" fmla="*/ 228600 h 959643"/>
                <a:gd name="connsiteX20" fmla="*/ 2290762 w 2293144"/>
                <a:gd name="connsiteY20" fmla="*/ 242887 h 959643"/>
                <a:gd name="connsiteX21" fmla="*/ 2274094 w 2293144"/>
                <a:gd name="connsiteY21" fmla="*/ 264318 h 959643"/>
                <a:gd name="connsiteX22" fmla="*/ 2247900 w 2293144"/>
                <a:gd name="connsiteY22" fmla="*/ 288131 h 959643"/>
                <a:gd name="connsiteX23" fmla="*/ 2216944 w 2293144"/>
                <a:gd name="connsiteY23" fmla="*/ 311943 h 959643"/>
                <a:gd name="connsiteX24" fmla="*/ 2193131 w 2293144"/>
                <a:gd name="connsiteY24" fmla="*/ 340518 h 959643"/>
                <a:gd name="connsiteX25" fmla="*/ 2183606 w 2293144"/>
                <a:gd name="connsiteY25" fmla="*/ 364331 h 959643"/>
                <a:gd name="connsiteX26" fmla="*/ 2162175 w 2293144"/>
                <a:gd name="connsiteY26" fmla="*/ 440531 h 959643"/>
                <a:gd name="connsiteX27" fmla="*/ 2119312 w 2293144"/>
                <a:gd name="connsiteY27" fmla="*/ 573881 h 959643"/>
                <a:gd name="connsiteX28" fmla="*/ 2066925 w 2293144"/>
                <a:gd name="connsiteY28" fmla="*/ 700087 h 959643"/>
                <a:gd name="connsiteX29" fmla="*/ 2007394 w 2293144"/>
                <a:gd name="connsiteY29" fmla="*/ 821531 h 959643"/>
                <a:gd name="connsiteX30" fmla="*/ 1947862 w 2293144"/>
                <a:gd name="connsiteY30" fmla="*/ 923925 h 959643"/>
                <a:gd name="connsiteX31" fmla="*/ 1926431 w 2293144"/>
                <a:gd name="connsiteY31" fmla="*/ 947737 h 959643"/>
                <a:gd name="connsiteX32" fmla="*/ 1905000 w 2293144"/>
                <a:gd name="connsiteY32" fmla="*/ 959643 h 959643"/>
                <a:gd name="connsiteX33" fmla="*/ 1888331 w 2293144"/>
                <a:gd name="connsiteY33" fmla="*/ 959643 h 959643"/>
                <a:gd name="connsiteX34" fmla="*/ 1862137 w 2293144"/>
                <a:gd name="connsiteY34" fmla="*/ 945356 h 959643"/>
                <a:gd name="connsiteX35" fmla="*/ 1845469 w 2293144"/>
                <a:gd name="connsiteY35" fmla="*/ 921543 h 959643"/>
                <a:gd name="connsiteX36" fmla="*/ 1831181 w 2293144"/>
                <a:gd name="connsiteY36" fmla="*/ 642937 h 959643"/>
                <a:gd name="connsiteX37" fmla="*/ 1847850 w 2293144"/>
                <a:gd name="connsiteY37" fmla="*/ 592931 h 959643"/>
                <a:gd name="connsiteX38" fmla="*/ 1866900 w 2293144"/>
                <a:gd name="connsiteY38" fmla="*/ 531018 h 959643"/>
                <a:gd name="connsiteX39" fmla="*/ 1883569 w 2293144"/>
                <a:gd name="connsiteY39" fmla="*/ 464343 h 959643"/>
                <a:gd name="connsiteX40" fmla="*/ 1897856 w 2293144"/>
                <a:gd name="connsiteY40" fmla="*/ 402431 h 959643"/>
                <a:gd name="connsiteX41" fmla="*/ 1909762 w 2293144"/>
                <a:gd name="connsiteY41" fmla="*/ 326231 h 959643"/>
                <a:gd name="connsiteX42" fmla="*/ 1914525 w 2293144"/>
                <a:gd name="connsiteY42" fmla="*/ 269081 h 959643"/>
                <a:gd name="connsiteX43" fmla="*/ 1914525 w 2293144"/>
                <a:gd name="connsiteY43" fmla="*/ 233362 h 959643"/>
                <a:gd name="connsiteX44" fmla="*/ 1907381 w 2293144"/>
                <a:gd name="connsiteY44" fmla="*/ 200025 h 959643"/>
                <a:gd name="connsiteX45" fmla="*/ 1895475 w 2293144"/>
                <a:gd name="connsiteY45" fmla="*/ 183356 h 959643"/>
                <a:gd name="connsiteX46" fmla="*/ 1874044 w 2293144"/>
                <a:gd name="connsiteY46" fmla="*/ 169068 h 959643"/>
                <a:gd name="connsiteX47" fmla="*/ 1850231 w 2293144"/>
                <a:gd name="connsiteY47" fmla="*/ 157162 h 959643"/>
                <a:gd name="connsiteX48" fmla="*/ 1800225 w 2293144"/>
                <a:gd name="connsiteY48" fmla="*/ 161925 h 959643"/>
                <a:gd name="connsiteX49" fmla="*/ 1495425 w 2293144"/>
                <a:gd name="connsiteY49" fmla="*/ 204787 h 959643"/>
                <a:gd name="connsiteX50" fmla="*/ 1271587 w 2293144"/>
                <a:gd name="connsiteY50" fmla="*/ 238125 h 959643"/>
                <a:gd name="connsiteX51" fmla="*/ 969169 w 2293144"/>
                <a:gd name="connsiteY51" fmla="*/ 283368 h 959643"/>
                <a:gd name="connsiteX52" fmla="*/ 638175 w 2293144"/>
                <a:gd name="connsiteY52" fmla="*/ 330993 h 959643"/>
                <a:gd name="connsiteX53" fmla="*/ 273844 w 2293144"/>
                <a:gd name="connsiteY53" fmla="*/ 388143 h 959643"/>
                <a:gd name="connsiteX54" fmla="*/ 152400 w 2293144"/>
                <a:gd name="connsiteY54" fmla="*/ 404812 h 959643"/>
                <a:gd name="connsiteX55" fmla="*/ 45244 w 2293144"/>
                <a:gd name="connsiteY55" fmla="*/ 416718 h 959643"/>
                <a:gd name="connsiteX56" fmla="*/ 0 w 2293144"/>
                <a:gd name="connsiteY56" fmla="*/ 250031 h 959643"/>
                <a:gd name="connsiteX57" fmla="*/ 59531 w 2293144"/>
                <a:gd name="connsiteY57" fmla="*/ 247650 h 959643"/>
                <a:gd name="connsiteX58" fmla="*/ 247650 w 2293144"/>
                <a:gd name="connsiteY58" fmla="*/ 245268 h 959643"/>
                <a:gd name="connsiteX59" fmla="*/ 426244 w 2293144"/>
                <a:gd name="connsiteY59" fmla="*/ 235743 h 95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293144" h="959643">
                  <a:moveTo>
                    <a:pt x="426244" y="235743"/>
                  </a:moveTo>
                  <a:lnTo>
                    <a:pt x="535781" y="226218"/>
                  </a:lnTo>
                  <a:lnTo>
                    <a:pt x="738187" y="197643"/>
                  </a:lnTo>
                  <a:lnTo>
                    <a:pt x="997744" y="159543"/>
                  </a:lnTo>
                  <a:lnTo>
                    <a:pt x="1235869" y="123825"/>
                  </a:lnTo>
                  <a:lnTo>
                    <a:pt x="1531144" y="80962"/>
                  </a:lnTo>
                  <a:lnTo>
                    <a:pt x="1769269" y="47625"/>
                  </a:lnTo>
                  <a:lnTo>
                    <a:pt x="1781175" y="42862"/>
                  </a:lnTo>
                  <a:lnTo>
                    <a:pt x="1819275" y="30956"/>
                  </a:lnTo>
                  <a:lnTo>
                    <a:pt x="1881187" y="4762"/>
                  </a:lnTo>
                  <a:lnTo>
                    <a:pt x="1893094" y="0"/>
                  </a:lnTo>
                  <a:lnTo>
                    <a:pt x="1938337" y="14287"/>
                  </a:lnTo>
                  <a:lnTo>
                    <a:pt x="2014537" y="42862"/>
                  </a:lnTo>
                  <a:lnTo>
                    <a:pt x="2088356" y="73818"/>
                  </a:lnTo>
                  <a:lnTo>
                    <a:pt x="2145506" y="102393"/>
                  </a:lnTo>
                  <a:lnTo>
                    <a:pt x="2205037" y="140493"/>
                  </a:lnTo>
                  <a:lnTo>
                    <a:pt x="2262187" y="183356"/>
                  </a:lnTo>
                  <a:lnTo>
                    <a:pt x="2281237" y="202406"/>
                  </a:lnTo>
                  <a:lnTo>
                    <a:pt x="2290762" y="219075"/>
                  </a:lnTo>
                  <a:lnTo>
                    <a:pt x="2293144" y="228600"/>
                  </a:lnTo>
                  <a:lnTo>
                    <a:pt x="2290762" y="242887"/>
                  </a:lnTo>
                  <a:lnTo>
                    <a:pt x="2274094" y="264318"/>
                  </a:lnTo>
                  <a:lnTo>
                    <a:pt x="2247900" y="288131"/>
                  </a:lnTo>
                  <a:lnTo>
                    <a:pt x="2216944" y="311943"/>
                  </a:lnTo>
                  <a:lnTo>
                    <a:pt x="2193131" y="340518"/>
                  </a:lnTo>
                  <a:lnTo>
                    <a:pt x="2183606" y="364331"/>
                  </a:lnTo>
                  <a:lnTo>
                    <a:pt x="2162175" y="440531"/>
                  </a:lnTo>
                  <a:lnTo>
                    <a:pt x="2119312" y="573881"/>
                  </a:lnTo>
                  <a:lnTo>
                    <a:pt x="2066925" y="700087"/>
                  </a:lnTo>
                  <a:lnTo>
                    <a:pt x="2007394" y="821531"/>
                  </a:lnTo>
                  <a:lnTo>
                    <a:pt x="1947862" y="923925"/>
                  </a:lnTo>
                  <a:lnTo>
                    <a:pt x="1926431" y="947737"/>
                  </a:lnTo>
                  <a:lnTo>
                    <a:pt x="1905000" y="959643"/>
                  </a:lnTo>
                  <a:lnTo>
                    <a:pt x="1888331" y="959643"/>
                  </a:lnTo>
                  <a:lnTo>
                    <a:pt x="1862137" y="945356"/>
                  </a:lnTo>
                  <a:lnTo>
                    <a:pt x="1845469" y="921543"/>
                  </a:lnTo>
                  <a:lnTo>
                    <a:pt x="1831181" y="642937"/>
                  </a:lnTo>
                  <a:lnTo>
                    <a:pt x="1847850" y="592931"/>
                  </a:lnTo>
                  <a:lnTo>
                    <a:pt x="1866900" y="531018"/>
                  </a:lnTo>
                  <a:lnTo>
                    <a:pt x="1883569" y="464343"/>
                  </a:lnTo>
                  <a:lnTo>
                    <a:pt x="1897856" y="402431"/>
                  </a:lnTo>
                  <a:lnTo>
                    <a:pt x="1909762" y="326231"/>
                  </a:lnTo>
                  <a:lnTo>
                    <a:pt x="1914525" y="269081"/>
                  </a:lnTo>
                  <a:lnTo>
                    <a:pt x="1914525" y="233362"/>
                  </a:lnTo>
                  <a:lnTo>
                    <a:pt x="1907381" y="200025"/>
                  </a:lnTo>
                  <a:lnTo>
                    <a:pt x="1895475" y="183356"/>
                  </a:lnTo>
                  <a:lnTo>
                    <a:pt x="1874044" y="169068"/>
                  </a:lnTo>
                  <a:lnTo>
                    <a:pt x="1850231" y="157162"/>
                  </a:lnTo>
                  <a:lnTo>
                    <a:pt x="1800225" y="161925"/>
                  </a:lnTo>
                  <a:lnTo>
                    <a:pt x="1495425" y="204787"/>
                  </a:lnTo>
                  <a:lnTo>
                    <a:pt x="1271587" y="238125"/>
                  </a:lnTo>
                  <a:lnTo>
                    <a:pt x="969169" y="283368"/>
                  </a:lnTo>
                  <a:lnTo>
                    <a:pt x="638175" y="330993"/>
                  </a:lnTo>
                  <a:lnTo>
                    <a:pt x="273844" y="388143"/>
                  </a:lnTo>
                  <a:lnTo>
                    <a:pt x="152400" y="404812"/>
                  </a:lnTo>
                  <a:lnTo>
                    <a:pt x="45244" y="416718"/>
                  </a:lnTo>
                  <a:lnTo>
                    <a:pt x="0" y="250031"/>
                  </a:lnTo>
                  <a:lnTo>
                    <a:pt x="59531" y="247650"/>
                  </a:lnTo>
                  <a:lnTo>
                    <a:pt x="247650" y="245268"/>
                  </a:lnTo>
                  <a:lnTo>
                    <a:pt x="426244" y="23574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34">
              <a:extLst>
                <a:ext uri="{FF2B5EF4-FFF2-40B4-BE49-F238E27FC236}">
                  <a16:creationId xmlns:a16="http://schemas.microsoft.com/office/drawing/2014/main" id="{8A11DBFA-AEED-4D2D-8AE1-D3FB30DB814E}"/>
                </a:ext>
              </a:extLst>
            </p:cNvPr>
            <p:cNvSpPr/>
            <p:nvPr/>
          </p:nvSpPr>
          <p:spPr>
            <a:xfrm>
              <a:off x="5948364" y="2935288"/>
              <a:ext cx="1787525" cy="360362"/>
            </a:xfrm>
            <a:custGeom>
              <a:avLst/>
              <a:gdLst>
                <a:gd name="connsiteX0" fmla="*/ 754856 w 1788318"/>
                <a:gd name="connsiteY0" fmla="*/ 147638 h 359569"/>
                <a:gd name="connsiteX1" fmla="*/ 514350 w 1788318"/>
                <a:gd name="connsiteY1" fmla="*/ 180975 h 359569"/>
                <a:gd name="connsiteX2" fmla="*/ 364331 w 1788318"/>
                <a:gd name="connsiteY2" fmla="*/ 202407 h 359569"/>
                <a:gd name="connsiteX3" fmla="*/ 285750 w 1788318"/>
                <a:gd name="connsiteY3" fmla="*/ 202407 h 359569"/>
                <a:gd name="connsiteX4" fmla="*/ 152400 w 1788318"/>
                <a:gd name="connsiteY4" fmla="*/ 202407 h 359569"/>
                <a:gd name="connsiteX5" fmla="*/ 16668 w 1788318"/>
                <a:gd name="connsiteY5" fmla="*/ 200025 h 359569"/>
                <a:gd name="connsiteX6" fmla="*/ 0 w 1788318"/>
                <a:gd name="connsiteY6" fmla="*/ 359569 h 359569"/>
                <a:gd name="connsiteX7" fmla="*/ 111918 w 1788318"/>
                <a:gd name="connsiteY7" fmla="*/ 359569 h 359569"/>
                <a:gd name="connsiteX8" fmla="*/ 288131 w 1788318"/>
                <a:gd name="connsiteY8" fmla="*/ 359569 h 359569"/>
                <a:gd name="connsiteX9" fmla="*/ 338137 w 1788318"/>
                <a:gd name="connsiteY9" fmla="*/ 359569 h 359569"/>
                <a:gd name="connsiteX10" fmla="*/ 469106 w 1788318"/>
                <a:gd name="connsiteY10" fmla="*/ 340519 h 359569"/>
                <a:gd name="connsiteX11" fmla="*/ 726281 w 1788318"/>
                <a:gd name="connsiteY11" fmla="*/ 307182 h 359569"/>
                <a:gd name="connsiteX12" fmla="*/ 926306 w 1788318"/>
                <a:gd name="connsiteY12" fmla="*/ 278607 h 359569"/>
                <a:gd name="connsiteX13" fmla="*/ 1133475 w 1788318"/>
                <a:gd name="connsiteY13" fmla="*/ 252413 h 359569"/>
                <a:gd name="connsiteX14" fmla="*/ 1338262 w 1788318"/>
                <a:gd name="connsiteY14" fmla="*/ 226219 h 359569"/>
                <a:gd name="connsiteX15" fmla="*/ 1547812 w 1788318"/>
                <a:gd name="connsiteY15" fmla="*/ 204788 h 359569"/>
                <a:gd name="connsiteX16" fmla="*/ 1624012 w 1788318"/>
                <a:gd name="connsiteY16" fmla="*/ 202407 h 359569"/>
                <a:gd name="connsiteX17" fmla="*/ 1645443 w 1788318"/>
                <a:gd name="connsiteY17" fmla="*/ 204788 h 359569"/>
                <a:gd name="connsiteX18" fmla="*/ 1671637 w 1788318"/>
                <a:gd name="connsiteY18" fmla="*/ 214313 h 359569"/>
                <a:gd name="connsiteX19" fmla="*/ 1695450 w 1788318"/>
                <a:gd name="connsiteY19" fmla="*/ 228600 h 359569"/>
                <a:gd name="connsiteX20" fmla="*/ 1719262 w 1788318"/>
                <a:gd name="connsiteY20" fmla="*/ 247650 h 359569"/>
                <a:gd name="connsiteX21" fmla="*/ 1735931 w 1788318"/>
                <a:gd name="connsiteY21" fmla="*/ 269082 h 359569"/>
                <a:gd name="connsiteX22" fmla="*/ 1743075 w 1788318"/>
                <a:gd name="connsiteY22" fmla="*/ 278607 h 359569"/>
                <a:gd name="connsiteX23" fmla="*/ 1762125 w 1788318"/>
                <a:gd name="connsiteY23" fmla="*/ 300038 h 359569"/>
                <a:gd name="connsiteX24" fmla="*/ 1788318 w 1788318"/>
                <a:gd name="connsiteY24" fmla="*/ 311944 h 359569"/>
                <a:gd name="connsiteX25" fmla="*/ 1778793 w 1788318"/>
                <a:gd name="connsiteY25" fmla="*/ 0 h 359569"/>
                <a:gd name="connsiteX26" fmla="*/ 1640681 w 1788318"/>
                <a:gd name="connsiteY26" fmla="*/ 16669 h 359569"/>
                <a:gd name="connsiteX27" fmla="*/ 1404937 w 1788318"/>
                <a:gd name="connsiteY27" fmla="*/ 50007 h 359569"/>
                <a:gd name="connsiteX28" fmla="*/ 1193006 w 1788318"/>
                <a:gd name="connsiteY28" fmla="*/ 80963 h 359569"/>
                <a:gd name="connsiteX29" fmla="*/ 964406 w 1788318"/>
                <a:gd name="connsiteY29" fmla="*/ 114300 h 359569"/>
                <a:gd name="connsiteX30" fmla="*/ 823912 w 1788318"/>
                <a:gd name="connsiteY30" fmla="*/ 135732 h 359569"/>
                <a:gd name="connsiteX31" fmla="*/ 754856 w 1788318"/>
                <a:gd name="connsiteY31" fmla="*/ 147638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88318" h="359569">
                  <a:moveTo>
                    <a:pt x="754856" y="147638"/>
                  </a:moveTo>
                  <a:lnTo>
                    <a:pt x="514350" y="180975"/>
                  </a:lnTo>
                  <a:lnTo>
                    <a:pt x="364331" y="202407"/>
                  </a:lnTo>
                  <a:lnTo>
                    <a:pt x="285750" y="202407"/>
                  </a:lnTo>
                  <a:lnTo>
                    <a:pt x="152400" y="202407"/>
                  </a:lnTo>
                  <a:lnTo>
                    <a:pt x="16668" y="200025"/>
                  </a:lnTo>
                  <a:lnTo>
                    <a:pt x="0" y="359569"/>
                  </a:lnTo>
                  <a:lnTo>
                    <a:pt x="111918" y="359569"/>
                  </a:lnTo>
                  <a:lnTo>
                    <a:pt x="288131" y="359569"/>
                  </a:lnTo>
                  <a:lnTo>
                    <a:pt x="338137" y="359569"/>
                  </a:lnTo>
                  <a:lnTo>
                    <a:pt x="469106" y="340519"/>
                  </a:lnTo>
                  <a:lnTo>
                    <a:pt x="726281" y="307182"/>
                  </a:lnTo>
                  <a:lnTo>
                    <a:pt x="926306" y="278607"/>
                  </a:lnTo>
                  <a:lnTo>
                    <a:pt x="1133475" y="252413"/>
                  </a:lnTo>
                  <a:lnTo>
                    <a:pt x="1338262" y="226219"/>
                  </a:lnTo>
                  <a:lnTo>
                    <a:pt x="1547812" y="204788"/>
                  </a:lnTo>
                  <a:lnTo>
                    <a:pt x="1624012" y="202407"/>
                  </a:lnTo>
                  <a:lnTo>
                    <a:pt x="1645443" y="204788"/>
                  </a:lnTo>
                  <a:lnTo>
                    <a:pt x="1671637" y="214313"/>
                  </a:lnTo>
                  <a:lnTo>
                    <a:pt x="1695450" y="228600"/>
                  </a:lnTo>
                  <a:lnTo>
                    <a:pt x="1719262" y="247650"/>
                  </a:lnTo>
                  <a:lnTo>
                    <a:pt x="1735931" y="269082"/>
                  </a:lnTo>
                  <a:lnTo>
                    <a:pt x="1743075" y="278607"/>
                  </a:lnTo>
                  <a:lnTo>
                    <a:pt x="1762125" y="300038"/>
                  </a:lnTo>
                  <a:lnTo>
                    <a:pt x="1788318" y="311944"/>
                  </a:lnTo>
                  <a:lnTo>
                    <a:pt x="1778793" y="0"/>
                  </a:lnTo>
                  <a:lnTo>
                    <a:pt x="1640681" y="16669"/>
                  </a:lnTo>
                  <a:lnTo>
                    <a:pt x="1404937" y="50007"/>
                  </a:lnTo>
                  <a:lnTo>
                    <a:pt x="1193006" y="80963"/>
                  </a:lnTo>
                  <a:lnTo>
                    <a:pt x="964406" y="114300"/>
                  </a:lnTo>
                  <a:lnTo>
                    <a:pt x="823912" y="135732"/>
                  </a:lnTo>
                  <a:lnTo>
                    <a:pt x="754856" y="14763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35">
              <a:extLst>
                <a:ext uri="{FF2B5EF4-FFF2-40B4-BE49-F238E27FC236}">
                  <a16:creationId xmlns:a16="http://schemas.microsoft.com/office/drawing/2014/main" id="{BEDF901D-CF6D-4EAA-AD57-0A94DEEDEB20}"/>
                </a:ext>
              </a:extLst>
            </p:cNvPr>
            <p:cNvSpPr/>
            <p:nvPr/>
          </p:nvSpPr>
          <p:spPr>
            <a:xfrm>
              <a:off x="5524501" y="2466975"/>
              <a:ext cx="544513" cy="2249488"/>
            </a:xfrm>
            <a:custGeom>
              <a:avLst/>
              <a:gdLst>
                <a:gd name="connsiteX0" fmla="*/ 291339 w 544698"/>
                <a:gd name="connsiteY0" fmla="*/ 796134 h 2249943"/>
                <a:gd name="connsiteX1" fmla="*/ 297108 w 544698"/>
                <a:gd name="connsiteY1" fmla="*/ 706713 h 2249943"/>
                <a:gd name="connsiteX2" fmla="*/ 302877 w 544698"/>
                <a:gd name="connsiteY2" fmla="*/ 602869 h 2249943"/>
                <a:gd name="connsiteX3" fmla="*/ 299993 w 544698"/>
                <a:gd name="connsiteY3" fmla="*/ 519218 h 2249943"/>
                <a:gd name="connsiteX4" fmla="*/ 297108 w 544698"/>
                <a:gd name="connsiteY4" fmla="*/ 461527 h 2249943"/>
                <a:gd name="connsiteX5" fmla="*/ 288454 w 544698"/>
                <a:gd name="connsiteY5" fmla="*/ 400951 h 2249943"/>
                <a:gd name="connsiteX6" fmla="*/ 276916 w 544698"/>
                <a:gd name="connsiteY6" fmla="*/ 331722 h 2249943"/>
                <a:gd name="connsiteX7" fmla="*/ 259609 w 544698"/>
                <a:gd name="connsiteY7" fmla="*/ 265378 h 2249943"/>
                <a:gd name="connsiteX8" fmla="*/ 227879 w 544698"/>
                <a:gd name="connsiteY8" fmla="*/ 199033 h 2249943"/>
                <a:gd name="connsiteX9" fmla="*/ 201918 w 544698"/>
                <a:gd name="connsiteY9" fmla="*/ 158650 h 2249943"/>
                <a:gd name="connsiteX10" fmla="*/ 178842 w 544698"/>
                <a:gd name="connsiteY10" fmla="*/ 126920 h 2249943"/>
                <a:gd name="connsiteX11" fmla="*/ 141343 w 544698"/>
                <a:gd name="connsiteY11" fmla="*/ 89421 h 2249943"/>
                <a:gd name="connsiteX12" fmla="*/ 118266 w 544698"/>
                <a:gd name="connsiteY12" fmla="*/ 69229 h 2249943"/>
                <a:gd name="connsiteX13" fmla="*/ 103844 w 544698"/>
                <a:gd name="connsiteY13" fmla="*/ 57691 h 2249943"/>
                <a:gd name="connsiteX14" fmla="*/ 86536 w 544698"/>
                <a:gd name="connsiteY14" fmla="*/ 37499 h 2249943"/>
                <a:gd name="connsiteX15" fmla="*/ 80767 w 544698"/>
                <a:gd name="connsiteY15" fmla="*/ 17307 h 2249943"/>
                <a:gd name="connsiteX16" fmla="*/ 83652 w 544698"/>
                <a:gd name="connsiteY16" fmla="*/ 5769 h 2249943"/>
                <a:gd name="connsiteX17" fmla="*/ 98075 w 544698"/>
                <a:gd name="connsiteY17" fmla="*/ 0 h 2249943"/>
                <a:gd name="connsiteX18" fmla="*/ 124036 w 544698"/>
                <a:gd name="connsiteY18" fmla="*/ 0 h 2249943"/>
                <a:gd name="connsiteX19" fmla="*/ 210572 w 544698"/>
                <a:gd name="connsiteY19" fmla="*/ 17307 h 2249943"/>
                <a:gd name="connsiteX20" fmla="*/ 297108 w 544698"/>
                <a:gd name="connsiteY20" fmla="*/ 40384 h 2249943"/>
                <a:gd name="connsiteX21" fmla="*/ 377875 w 544698"/>
                <a:gd name="connsiteY21" fmla="*/ 69229 h 2249943"/>
                <a:gd name="connsiteX22" fmla="*/ 421143 w 544698"/>
                <a:gd name="connsiteY22" fmla="*/ 86536 h 2249943"/>
                <a:gd name="connsiteX23" fmla="*/ 493257 w 544698"/>
                <a:gd name="connsiteY23" fmla="*/ 213456 h 2249943"/>
                <a:gd name="connsiteX24" fmla="*/ 516333 w 544698"/>
                <a:gd name="connsiteY24" fmla="*/ 276916 h 2249943"/>
                <a:gd name="connsiteX25" fmla="*/ 530756 w 544698"/>
                <a:gd name="connsiteY25" fmla="*/ 334607 h 2249943"/>
                <a:gd name="connsiteX26" fmla="*/ 539410 w 544698"/>
                <a:gd name="connsiteY26" fmla="*/ 403836 h 2249943"/>
                <a:gd name="connsiteX27" fmla="*/ 542294 w 544698"/>
                <a:gd name="connsiteY27" fmla="*/ 455758 h 2249943"/>
                <a:gd name="connsiteX28" fmla="*/ 539410 w 544698"/>
                <a:gd name="connsiteY28" fmla="*/ 539409 h 2249943"/>
                <a:gd name="connsiteX29" fmla="*/ 533641 w 544698"/>
                <a:gd name="connsiteY29" fmla="*/ 602869 h 2249943"/>
                <a:gd name="connsiteX30" fmla="*/ 522102 w 544698"/>
                <a:gd name="connsiteY30" fmla="*/ 660560 h 2249943"/>
                <a:gd name="connsiteX31" fmla="*/ 519218 w 544698"/>
                <a:gd name="connsiteY31" fmla="*/ 698059 h 2249943"/>
                <a:gd name="connsiteX32" fmla="*/ 484603 w 544698"/>
                <a:gd name="connsiteY32" fmla="*/ 917284 h 2249943"/>
                <a:gd name="connsiteX33" fmla="*/ 470181 w 544698"/>
                <a:gd name="connsiteY33" fmla="*/ 1015359 h 2249943"/>
                <a:gd name="connsiteX34" fmla="*/ 452873 w 544698"/>
                <a:gd name="connsiteY34" fmla="*/ 1113433 h 2249943"/>
                <a:gd name="connsiteX35" fmla="*/ 418259 w 544698"/>
                <a:gd name="connsiteY35" fmla="*/ 1272083 h 2249943"/>
                <a:gd name="connsiteX36" fmla="*/ 398067 w 544698"/>
                <a:gd name="connsiteY36" fmla="*/ 1367273 h 2249943"/>
                <a:gd name="connsiteX37" fmla="*/ 354799 w 544698"/>
                <a:gd name="connsiteY37" fmla="*/ 1523038 h 2249943"/>
                <a:gd name="connsiteX38" fmla="*/ 299993 w 544698"/>
                <a:gd name="connsiteY38" fmla="*/ 1635536 h 2249943"/>
                <a:gd name="connsiteX39" fmla="*/ 268263 w 544698"/>
                <a:gd name="connsiteY39" fmla="*/ 1742264 h 2249943"/>
                <a:gd name="connsiteX40" fmla="*/ 227879 w 544698"/>
                <a:gd name="connsiteY40" fmla="*/ 1854761 h 2249943"/>
                <a:gd name="connsiteX41" fmla="*/ 178842 w 544698"/>
                <a:gd name="connsiteY41" fmla="*/ 1978796 h 2249943"/>
                <a:gd name="connsiteX42" fmla="*/ 135574 w 544698"/>
                <a:gd name="connsiteY42" fmla="*/ 2071101 h 2249943"/>
                <a:gd name="connsiteX43" fmla="*/ 95190 w 544698"/>
                <a:gd name="connsiteY43" fmla="*/ 2160522 h 2249943"/>
                <a:gd name="connsiteX44" fmla="*/ 49037 w 544698"/>
                <a:gd name="connsiteY44" fmla="*/ 2238405 h 2249943"/>
                <a:gd name="connsiteX45" fmla="*/ 31730 w 544698"/>
                <a:gd name="connsiteY45" fmla="*/ 2247059 h 2249943"/>
                <a:gd name="connsiteX46" fmla="*/ 23077 w 544698"/>
                <a:gd name="connsiteY46" fmla="*/ 2249943 h 2249943"/>
                <a:gd name="connsiteX47" fmla="*/ 5769 w 544698"/>
                <a:gd name="connsiteY47" fmla="*/ 2241290 h 2249943"/>
                <a:gd name="connsiteX48" fmla="*/ 0 w 544698"/>
                <a:gd name="connsiteY48" fmla="*/ 2215329 h 2249943"/>
                <a:gd name="connsiteX49" fmla="*/ 17307 w 544698"/>
                <a:gd name="connsiteY49" fmla="*/ 2137446 h 2249943"/>
                <a:gd name="connsiteX50" fmla="*/ 66345 w 544698"/>
                <a:gd name="connsiteY50" fmla="*/ 1949951 h 2249943"/>
                <a:gd name="connsiteX51" fmla="*/ 132689 w 544698"/>
                <a:gd name="connsiteY51" fmla="*/ 1681688 h 2249943"/>
                <a:gd name="connsiteX52" fmla="*/ 158650 w 544698"/>
                <a:gd name="connsiteY52" fmla="*/ 1569191 h 2249943"/>
                <a:gd name="connsiteX53" fmla="*/ 190380 w 544698"/>
                <a:gd name="connsiteY53" fmla="*/ 1424964 h 2249943"/>
                <a:gd name="connsiteX54" fmla="*/ 201918 w 544698"/>
                <a:gd name="connsiteY54" fmla="*/ 1367273 h 2249943"/>
                <a:gd name="connsiteX55" fmla="*/ 219225 w 544698"/>
                <a:gd name="connsiteY55" fmla="*/ 1277852 h 2249943"/>
                <a:gd name="connsiteX56" fmla="*/ 248071 w 544698"/>
                <a:gd name="connsiteY56" fmla="*/ 1130741 h 2249943"/>
                <a:gd name="connsiteX57" fmla="*/ 268263 w 544698"/>
                <a:gd name="connsiteY57" fmla="*/ 989398 h 2249943"/>
                <a:gd name="connsiteX58" fmla="*/ 291339 w 544698"/>
                <a:gd name="connsiteY58" fmla="*/ 796134 h 2249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544698" h="2249943">
                  <a:moveTo>
                    <a:pt x="291339" y="796134"/>
                  </a:moveTo>
                  <a:lnTo>
                    <a:pt x="297108" y="706713"/>
                  </a:lnTo>
                  <a:lnTo>
                    <a:pt x="302877" y="602869"/>
                  </a:lnTo>
                  <a:cubicBezTo>
                    <a:pt x="301916" y="574985"/>
                    <a:pt x="300954" y="547102"/>
                    <a:pt x="299993" y="519218"/>
                  </a:cubicBezTo>
                  <a:lnTo>
                    <a:pt x="297108" y="461527"/>
                  </a:lnTo>
                  <a:lnTo>
                    <a:pt x="288454" y="400951"/>
                  </a:lnTo>
                  <a:lnTo>
                    <a:pt x="276916" y="331722"/>
                  </a:lnTo>
                  <a:lnTo>
                    <a:pt x="259609" y="265378"/>
                  </a:lnTo>
                  <a:lnTo>
                    <a:pt x="227879" y="199033"/>
                  </a:lnTo>
                  <a:lnTo>
                    <a:pt x="201918" y="158650"/>
                  </a:lnTo>
                  <a:lnTo>
                    <a:pt x="178842" y="126920"/>
                  </a:lnTo>
                  <a:lnTo>
                    <a:pt x="141343" y="89421"/>
                  </a:lnTo>
                  <a:lnTo>
                    <a:pt x="118266" y="69229"/>
                  </a:lnTo>
                  <a:lnTo>
                    <a:pt x="103844" y="57691"/>
                  </a:lnTo>
                  <a:lnTo>
                    <a:pt x="86536" y="37499"/>
                  </a:lnTo>
                  <a:lnTo>
                    <a:pt x="80767" y="17307"/>
                  </a:lnTo>
                  <a:lnTo>
                    <a:pt x="83652" y="5769"/>
                  </a:lnTo>
                  <a:lnTo>
                    <a:pt x="98075" y="0"/>
                  </a:lnTo>
                  <a:lnTo>
                    <a:pt x="124036" y="0"/>
                  </a:lnTo>
                  <a:lnTo>
                    <a:pt x="210572" y="17307"/>
                  </a:lnTo>
                  <a:lnTo>
                    <a:pt x="297108" y="40384"/>
                  </a:lnTo>
                  <a:lnTo>
                    <a:pt x="377875" y="69229"/>
                  </a:lnTo>
                  <a:lnTo>
                    <a:pt x="421143" y="86536"/>
                  </a:lnTo>
                  <a:lnTo>
                    <a:pt x="493257" y="213456"/>
                  </a:lnTo>
                  <a:lnTo>
                    <a:pt x="516333" y="276916"/>
                  </a:lnTo>
                  <a:lnTo>
                    <a:pt x="530756" y="334607"/>
                  </a:lnTo>
                  <a:lnTo>
                    <a:pt x="539410" y="403836"/>
                  </a:lnTo>
                  <a:lnTo>
                    <a:pt x="542294" y="455758"/>
                  </a:lnTo>
                  <a:cubicBezTo>
                    <a:pt x="541333" y="483642"/>
                    <a:pt x="544698" y="499987"/>
                    <a:pt x="539410" y="539409"/>
                  </a:cubicBezTo>
                  <a:lnTo>
                    <a:pt x="533641" y="602869"/>
                  </a:lnTo>
                  <a:lnTo>
                    <a:pt x="522102" y="660560"/>
                  </a:lnTo>
                  <a:lnTo>
                    <a:pt x="519218" y="698059"/>
                  </a:lnTo>
                  <a:lnTo>
                    <a:pt x="484603" y="917284"/>
                  </a:lnTo>
                  <a:lnTo>
                    <a:pt x="470181" y="1015359"/>
                  </a:lnTo>
                  <a:lnTo>
                    <a:pt x="452873" y="1113433"/>
                  </a:lnTo>
                  <a:lnTo>
                    <a:pt x="418259" y="1272083"/>
                  </a:lnTo>
                  <a:lnTo>
                    <a:pt x="398067" y="1367273"/>
                  </a:lnTo>
                  <a:lnTo>
                    <a:pt x="354799" y="1523038"/>
                  </a:lnTo>
                  <a:lnTo>
                    <a:pt x="299993" y="1635536"/>
                  </a:lnTo>
                  <a:lnTo>
                    <a:pt x="268263" y="1742264"/>
                  </a:lnTo>
                  <a:lnTo>
                    <a:pt x="227879" y="1854761"/>
                  </a:lnTo>
                  <a:lnTo>
                    <a:pt x="178842" y="1978796"/>
                  </a:lnTo>
                  <a:lnTo>
                    <a:pt x="135574" y="2071101"/>
                  </a:lnTo>
                  <a:lnTo>
                    <a:pt x="95190" y="2160522"/>
                  </a:lnTo>
                  <a:lnTo>
                    <a:pt x="49037" y="2238405"/>
                  </a:lnTo>
                  <a:lnTo>
                    <a:pt x="31730" y="2247059"/>
                  </a:lnTo>
                  <a:lnTo>
                    <a:pt x="23077" y="2249943"/>
                  </a:lnTo>
                  <a:lnTo>
                    <a:pt x="5769" y="2241290"/>
                  </a:lnTo>
                  <a:lnTo>
                    <a:pt x="0" y="2215329"/>
                  </a:lnTo>
                  <a:lnTo>
                    <a:pt x="17307" y="2137446"/>
                  </a:lnTo>
                  <a:lnTo>
                    <a:pt x="66345" y="1949951"/>
                  </a:lnTo>
                  <a:lnTo>
                    <a:pt x="132689" y="1681688"/>
                  </a:lnTo>
                  <a:lnTo>
                    <a:pt x="158650" y="1569191"/>
                  </a:lnTo>
                  <a:lnTo>
                    <a:pt x="190380" y="1424964"/>
                  </a:lnTo>
                  <a:lnTo>
                    <a:pt x="201918" y="1367273"/>
                  </a:lnTo>
                  <a:lnTo>
                    <a:pt x="219225" y="1277852"/>
                  </a:lnTo>
                  <a:lnTo>
                    <a:pt x="248071" y="1130741"/>
                  </a:lnTo>
                  <a:lnTo>
                    <a:pt x="268263" y="989398"/>
                  </a:lnTo>
                  <a:lnTo>
                    <a:pt x="291339" y="79613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36">
              <a:extLst>
                <a:ext uri="{FF2B5EF4-FFF2-40B4-BE49-F238E27FC236}">
                  <a16:creationId xmlns:a16="http://schemas.microsoft.com/office/drawing/2014/main" id="{9712B8D6-878A-4BCC-BACF-E0FFB7552E79}"/>
                </a:ext>
              </a:extLst>
            </p:cNvPr>
            <p:cNvSpPr/>
            <p:nvPr/>
          </p:nvSpPr>
          <p:spPr>
            <a:xfrm>
              <a:off x="5802314" y="3960813"/>
              <a:ext cx="287337" cy="1903412"/>
            </a:xfrm>
            <a:custGeom>
              <a:avLst/>
              <a:gdLst>
                <a:gd name="connsiteX0" fmla="*/ 60576 w 288455"/>
                <a:gd name="connsiteY0" fmla="*/ 752866 h 1903798"/>
                <a:gd name="connsiteX1" fmla="*/ 51922 w 288455"/>
                <a:gd name="connsiteY1" fmla="*/ 574024 h 1903798"/>
                <a:gd name="connsiteX2" fmla="*/ 40384 w 288455"/>
                <a:gd name="connsiteY2" fmla="*/ 412490 h 1903798"/>
                <a:gd name="connsiteX3" fmla="*/ 28846 w 288455"/>
                <a:gd name="connsiteY3" fmla="*/ 274032 h 1903798"/>
                <a:gd name="connsiteX4" fmla="*/ 20192 w 288455"/>
                <a:gd name="connsiteY4" fmla="*/ 201918 h 1903798"/>
                <a:gd name="connsiteX5" fmla="*/ 0 w 288455"/>
                <a:gd name="connsiteY5" fmla="*/ 11538 h 1903798"/>
                <a:gd name="connsiteX6" fmla="*/ 121151 w 288455"/>
                <a:gd name="connsiteY6" fmla="*/ 0 h 1903798"/>
                <a:gd name="connsiteX7" fmla="*/ 196149 w 288455"/>
                <a:gd name="connsiteY7" fmla="*/ 126920 h 1903798"/>
                <a:gd name="connsiteX8" fmla="*/ 213456 w 288455"/>
                <a:gd name="connsiteY8" fmla="*/ 161534 h 1903798"/>
                <a:gd name="connsiteX9" fmla="*/ 230764 w 288455"/>
                <a:gd name="connsiteY9" fmla="*/ 207687 h 1903798"/>
                <a:gd name="connsiteX10" fmla="*/ 239417 w 288455"/>
                <a:gd name="connsiteY10" fmla="*/ 253840 h 1903798"/>
                <a:gd name="connsiteX11" fmla="*/ 242302 w 288455"/>
                <a:gd name="connsiteY11" fmla="*/ 311531 h 1903798"/>
                <a:gd name="connsiteX12" fmla="*/ 242302 w 288455"/>
                <a:gd name="connsiteY12" fmla="*/ 496141 h 1903798"/>
                <a:gd name="connsiteX13" fmla="*/ 239417 w 288455"/>
                <a:gd name="connsiteY13" fmla="*/ 732674 h 1903798"/>
                <a:gd name="connsiteX14" fmla="*/ 265378 w 288455"/>
                <a:gd name="connsiteY14" fmla="*/ 813441 h 1903798"/>
                <a:gd name="connsiteX15" fmla="*/ 268263 w 288455"/>
                <a:gd name="connsiteY15" fmla="*/ 1041320 h 1903798"/>
                <a:gd name="connsiteX16" fmla="*/ 282685 w 288455"/>
                <a:gd name="connsiteY16" fmla="*/ 1474001 h 1903798"/>
                <a:gd name="connsiteX17" fmla="*/ 288455 w 288455"/>
                <a:gd name="connsiteY17" fmla="*/ 1664381 h 1903798"/>
                <a:gd name="connsiteX18" fmla="*/ 282685 w 288455"/>
                <a:gd name="connsiteY18" fmla="*/ 1742264 h 1903798"/>
                <a:gd name="connsiteX19" fmla="*/ 271147 w 288455"/>
                <a:gd name="connsiteY19" fmla="*/ 1802839 h 1903798"/>
                <a:gd name="connsiteX20" fmla="*/ 250955 w 288455"/>
                <a:gd name="connsiteY20" fmla="*/ 1863414 h 1903798"/>
                <a:gd name="connsiteX21" fmla="*/ 236533 w 288455"/>
                <a:gd name="connsiteY21" fmla="*/ 1886491 h 1903798"/>
                <a:gd name="connsiteX22" fmla="*/ 216341 w 288455"/>
                <a:gd name="connsiteY22" fmla="*/ 1898029 h 1903798"/>
                <a:gd name="connsiteX23" fmla="*/ 190380 w 288455"/>
                <a:gd name="connsiteY23" fmla="*/ 1903798 h 1903798"/>
                <a:gd name="connsiteX24" fmla="*/ 149996 w 288455"/>
                <a:gd name="connsiteY24" fmla="*/ 1889375 h 1903798"/>
                <a:gd name="connsiteX25" fmla="*/ 109613 w 288455"/>
                <a:gd name="connsiteY25" fmla="*/ 1863414 h 1903798"/>
                <a:gd name="connsiteX26" fmla="*/ 74998 w 288455"/>
                <a:gd name="connsiteY26" fmla="*/ 1828800 h 1903798"/>
                <a:gd name="connsiteX27" fmla="*/ 60576 w 288455"/>
                <a:gd name="connsiteY27" fmla="*/ 1802839 h 1903798"/>
                <a:gd name="connsiteX28" fmla="*/ 37499 w 288455"/>
                <a:gd name="connsiteY28" fmla="*/ 1719187 h 1903798"/>
                <a:gd name="connsiteX29" fmla="*/ 14423 w 288455"/>
                <a:gd name="connsiteY29" fmla="*/ 1626882 h 1903798"/>
                <a:gd name="connsiteX30" fmla="*/ 2885 w 288455"/>
                <a:gd name="connsiteY30" fmla="*/ 1551884 h 1903798"/>
                <a:gd name="connsiteX31" fmla="*/ 2885 w 288455"/>
                <a:gd name="connsiteY31" fmla="*/ 1505731 h 1903798"/>
                <a:gd name="connsiteX32" fmla="*/ 8654 w 288455"/>
                <a:gd name="connsiteY32" fmla="*/ 1476886 h 1903798"/>
                <a:gd name="connsiteX33" fmla="*/ 17308 w 288455"/>
                <a:gd name="connsiteY33" fmla="*/ 1456694 h 1903798"/>
                <a:gd name="connsiteX34" fmla="*/ 31730 w 288455"/>
                <a:gd name="connsiteY34" fmla="*/ 1378811 h 1903798"/>
                <a:gd name="connsiteX35" fmla="*/ 46153 w 288455"/>
                <a:gd name="connsiteY35" fmla="*/ 1300929 h 1903798"/>
                <a:gd name="connsiteX36" fmla="*/ 57691 w 288455"/>
                <a:gd name="connsiteY36" fmla="*/ 1214392 h 1903798"/>
                <a:gd name="connsiteX37" fmla="*/ 63460 w 288455"/>
                <a:gd name="connsiteY37" fmla="*/ 1087473 h 1903798"/>
                <a:gd name="connsiteX38" fmla="*/ 60576 w 288455"/>
                <a:gd name="connsiteY38" fmla="*/ 937476 h 1903798"/>
                <a:gd name="connsiteX39" fmla="*/ 60576 w 288455"/>
                <a:gd name="connsiteY39" fmla="*/ 752866 h 190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88455" h="1903798">
                  <a:moveTo>
                    <a:pt x="60576" y="752866"/>
                  </a:moveTo>
                  <a:lnTo>
                    <a:pt x="51922" y="574024"/>
                  </a:lnTo>
                  <a:lnTo>
                    <a:pt x="40384" y="412490"/>
                  </a:lnTo>
                  <a:lnTo>
                    <a:pt x="28846" y="274032"/>
                  </a:lnTo>
                  <a:lnTo>
                    <a:pt x="20192" y="201918"/>
                  </a:lnTo>
                  <a:lnTo>
                    <a:pt x="0" y="11538"/>
                  </a:lnTo>
                  <a:lnTo>
                    <a:pt x="121151" y="0"/>
                  </a:lnTo>
                  <a:lnTo>
                    <a:pt x="196149" y="126920"/>
                  </a:lnTo>
                  <a:lnTo>
                    <a:pt x="213456" y="161534"/>
                  </a:lnTo>
                  <a:lnTo>
                    <a:pt x="230764" y="207687"/>
                  </a:lnTo>
                  <a:lnTo>
                    <a:pt x="239417" y="253840"/>
                  </a:lnTo>
                  <a:lnTo>
                    <a:pt x="242302" y="311531"/>
                  </a:lnTo>
                  <a:lnTo>
                    <a:pt x="242302" y="496141"/>
                  </a:lnTo>
                  <a:cubicBezTo>
                    <a:pt x="241340" y="574985"/>
                    <a:pt x="240379" y="653830"/>
                    <a:pt x="239417" y="732674"/>
                  </a:cubicBezTo>
                  <a:lnTo>
                    <a:pt x="265378" y="813441"/>
                  </a:lnTo>
                  <a:cubicBezTo>
                    <a:pt x="266340" y="889401"/>
                    <a:pt x="267301" y="965360"/>
                    <a:pt x="268263" y="1041320"/>
                  </a:cubicBezTo>
                  <a:lnTo>
                    <a:pt x="282685" y="1474001"/>
                  </a:lnTo>
                  <a:lnTo>
                    <a:pt x="288455" y="1664381"/>
                  </a:lnTo>
                  <a:lnTo>
                    <a:pt x="282685" y="1742264"/>
                  </a:lnTo>
                  <a:lnTo>
                    <a:pt x="271147" y="1802839"/>
                  </a:lnTo>
                  <a:lnTo>
                    <a:pt x="250955" y="1863414"/>
                  </a:lnTo>
                  <a:lnTo>
                    <a:pt x="236533" y="1886491"/>
                  </a:lnTo>
                  <a:lnTo>
                    <a:pt x="216341" y="1898029"/>
                  </a:lnTo>
                  <a:lnTo>
                    <a:pt x="190380" y="1903798"/>
                  </a:lnTo>
                  <a:lnTo>
                    <a:pt x="149996" y="1889375"/>
                  </a:lnTo>
                  <a:lnTo>
                    <a:pt x="109613" y="1863414"/>
                  </a:lnTo>
                  <a:lnTo>
                    <a:pt x="74998" y="1828800"/>
                  </a:lnTo>
                  <a:lnTo>
                    <a:pt x="60576" y="1802839"/>
                  </a:lnTo>
                  <a:lnTo>
                    <a:pt x="37499" y="1719187"/>
                  </a:lnTo>
                  <a:lnTo>
                    <a:pt x="14423" y="1626882"/>
                  </a:lnTo>
                  <a:lnTo>
                    <a:pt x="2885" y="1551884"/>
                  </a:lnTo>
                  <a:lnTo>
                    <a:pt x="2885" y="1505731"/>
                  </a:lnTo>
                  <a:lnTo>
                    <a:pt x="8654" y="1476886"/>
                  </a:lnTo>
                  <a:lnTo>
                    <a:pt x="17308" y="1456694"/>
                  </a:lnTo>
                  <a:lnTo>
                    <a:pt x="31730" y="1378811"/>
                  </a:lnTo>
                  <a:lnTo>
                    <a:pt x="46153" y="1300929"/>
                  </a:lnTo>
                  <a:lnTo>
                    <a:pt x="57691" y="1214392"/>
                  </a:lnTo>
                  <a:lnTo>
                    <a:pt x="63460" y="1087473"/>
                  </a:lnTo>
                  <a:cubicBezTo>
                    <a:pt x="62499" y="1037474"/>
                    <a:pt x="61537" y="987475"/>
                    <a:pt x="60576" y="937476"/>
                  </a:cubicBezTo>
                  <a:lnTo>
                    <a:pt x="60576" y="752866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37">
              <a:extLst>
                <a:ext uri="{FF2B5EF4-FFF2-40B4-BE49-F238E27FC236}">
                  <a16:creationId xmlns:a16="http://schemas.microsoft.com/office/drawing/2014/main" id="{4586BF9B-0CAB-4F2D-BC90-A4C219872400}"/>
                </a:ext>
              </a:extLst>
            </p:cNvPr>
            <p:cNvSpPr/>
            <p:nvPr/>
          </p:nvSpPr>
          <p:spPr>
            <a:xfrm>
              <a:off x="5813426" y="3635375"/>
              <a:ext cx="2500313" cy="2324100"/>
            </a:xfrm>
            <a:custGeom>
              <a:avLst/>
              <a:gdLst>
                <a:gd name="connsiteX0" fmla="*/ 957358 w 2500792"/>
                <a:gd name="connsiteY0" fmla="*/ 223997 h 2322821"/>
                <a:gd name="connsiteX1" fmla="*/ 653581 w 2500792"/>
                <a:gd name="connsiteY1" fmla="*/ 260819 h 2322821"/>
                <a:gd name="connsiteX2" fmla="*/ 457200 w 2500792"/>
                <a:gd name="connsiteY2" fmla="*/ 285366 h 2322821"/>
                <a:gd name="connsiteX3" fmla="*/ 220928 w 2500792"/>
                <a:gd name="connsiteY3" fmla="*/ 312982 h 2322821"/>
                <a:gd name="connsiteX4" fmla="*/ 104327 w 2500792"/>
                <a:gd name="connsiteY4" fmla="*/ 328325 h 2322821"/>
                <a:gd name="connsiteX5" fmla="*/ 0 w 2500792"/>
                <a:gd name="connsiteY5" fmla="*/ 334462 h 2322821"/>
                <a:gd name="connsiteX6" fmla="*/ 125806 w 2500792"/>
                <a:gd name="connsiteY6" fmla="*/ 472542 h 2322821"/>
                <a:gd name="connsiteX7" fmla="*/ 291503 w 2500792"/>
                <a:gd name="connsiteY7" fmla="*/ 454131 h 2322821"/>
                <a:gd name="connsiteX8" fmla="*/ 512432 w 2500792"/>
                <a:gd name="connsiteY8" fmla="*/ 435721 h 2322821"/>
                <a:gd name="connsiteX9" fmla="*/ 705745 w 2500792"/>
                <a:gd name="connsiteY9" fmla="*/ 417310 h 2322821"/>
                <a:gd name="connsiteX10" fmla="*/ 899057 w 2500792"/>
                <a:gd name="connsiteY10" fmla="*/ 395831 h 2322821"/>
                <a:gd name="connsiteX11" fmla="*/ 1092370 w 2500792"/>
                <a:gd name="connsiteY11" fmla="*/ 362078 h 2322821"/>
                <a:gd name="connsiteX12" fmla="*/ 1304094 w 2500792"/>
                <a:gd name="connsiteY12" fmla="*/ 328325 h 2322821"/>
                <a:gd name="connsiteX13" fmla="*/ 1561844 w 2500792"/>
                <a:gd name="connsiteY13" fmla="*/ 306845 h 2322821"/>
                <a:gd name="connsiteX14" fmla="*/ 1819594 w 2500792"/>
                <a:gd name="connsiteY14" fmla="*/ 273092 h 2322821"/>
                <a:gd name="connsiteX15" fmla="*/ 2015975 w 2500792"/>
                <a:gd name="connsiteY15" fmla="*/ 245476 h 2322821"/>
                <a:gd name="connsiteX16" fmla="*/ 2071208 w 2500792"/>
                <a:gd name="connsiteY16" fmla="*/ 242408 h 2322821"/>
                <a:gd name="connsiteX17" fmla="*/ 2111098 w 2500792"/>
                <a:gd name="connsiteY17" fmla="*/ 248545 h 2322821"/>
                <a:gd name="connsiteX18" fmla="*/ 2135645 w 2500792"/>
                <a:gd name="connsiteY18" fmla="*/ 260819 h 2322821"/>
                <a:gd name="connsiteX19" fmla="*/ 2144851 w 2500792"/>
                <a:gd name="connsiteY19" fmla="*/ 273092 h 2322821"/>
                <a:gd name="connsiteX20" fmla="*/ 2147919 w 2500792"/>
                <a:gd name="connsiteY20" fmla="*/ 303777 h 2322821"/>
                <a:gd name="connsiteX21" fmla="*/ 2147919 w 2500792"/>
                <a:gd name="connsiteY21" fmla="*/ 518569 h 2322821"/>
                <a:gd name="connsiteX22" fmla="*/ 2147919 w 2500792"/>
                <a:gd name="connsiteY22" fmla="*/ 865305 h 2322821"/>
                <a:gd name="connsiteX23" fmla="*/ 2150988 w 2500792"/>
                <a:gd name="connsiteY23" fmla="*/ 1236588 h 2322821"/>
                <a:gd name="connsiteX24" fmla="*/ 2147919 w 2500792"/>
                <a:gd name="connsiteY24" fmla="*/ 1503543 h 2322821"/>
                <a:gd name="connsiteX25" fmla="*/ 2147919 w 2500792"/>
                <a:gd name="connsiteY25" fmla="*/ 1758225 h 2322821"/>
                <a:gd name="connsiteX26" fmla="*/ 2135645 w 2500792"/>
                <a:gd name="connsiteY26" fmla="*/ 1801184 h 2322821"/>
                <a:gd name="connsiteX27" fmla="*/ 2114166 w 2500792"/>
                <a:gd name="connsiteY27" fmla="*/ 2279863 h 2322821"/>
                <a:gd name="connsiteX28" fmla="*/ 2126440 w 2500792"/>
                <a:gd name="connsiteY28" fmla="*/ 2301342 h 2322821"/>
                <a:gd name="connsiteX29" fmla="*/ 2141782 w 2500792"/>
                <a:gd name="connsiteY29" fmla="*/ 2316684 h 2322821"/>
                <a:gd name="connsiteX30" fmla="*/ 2157124 w 2500792"/>
                <a:gd name="connsiteY30" fmla="*/ 2322821 h 2322821"/>
                <a:gd name="connsiteX31" fmla="*/ 2184741 w 2500792"/>
                <a:gd name="connsiteY31" fmla="*/ 2319753 h 2322821"/>
                <a:gd name="connsiteX32" fmla="*/ 2209288 w 2500792"/>
                <a:gd name="connsiteY32" fmla="*/ 2301342 h 2322821"/>
                <a:gd name="connsiteX33" fmla="*/ 2236904 w 2500792"/>
                <a:gd name="connsiteY33" fmla="*/ 2264521 h 2322821"/>
                <a:gd name="connsiteX34" fmla="*/ 2295205 w 2500792"/>
                <a:gd name="connsiteY34" fmla="*/ 2175535 h 2322821"/>
                <a:gd name="connsiteX35" fmla="*/ 2350437 w 2500792"/>
                <a:gd name="connsiteY35" fmla="*/ 2086550 h 2322821"/>
                <a:gd name="connsiteX36" fmla="*/ 2390327 w 2500792"/>
                <a:gd name="connsiteY36" fmla="*/ 2003702 h 2322821"/>
                <a:gd name="connsiteX37" fmla="*/ 2421012 w 2500792"/>
                <a:gd name="connsiteY37" fmla="*/ 1923922 h 2322821"/>
                <a:gd name="connsiteX38" fmla="*/ 2436354 w 2500792"/>
                <a:gd name="connsiteY38" fmla="*/ 1862553 h 2322821"/>
                <a:gd name="connsiteX39" fmla="*/ 2442491 w 2500792"/>
                <a:gd name="connsiteY39" fmla="*/ 1807321 h 2322821"/>
                <a:gd name="connsiteX40" fmla="*/ 2433286 w 2500792"/>
                <a:gd name="connsiteY40" fmla="*/ 1745951 h 2322821"/>
                <a:gd name="connsiteX41" fmla="*/ 2424080 w 2500792"/>
                <a:gd name="connsiteY41" fmla="*/ 1669240 h 2322821"/>
                <a:gd name="connsiteX42" fmla="*/ 2417943 w 2500792"/>
                <a:gd name="connsiteY42" fmla="*/ 1506612 h 2322821"/>
                <a:gd name="connsiteX43" fmla="*/ 2417943 w 2500792"/>
                <a:gd name="connsiteY43" fmla="*/ 1291820 h 2322821"/>
                <a:gd name="connsiteX44" fmla="*/ 2417943 w 2500792"/>
                <a:gd name="connsiteY44" fmla="*/ 730292 h 2322821"/>
                <a:gd name="connsiteX45" fmla="*/ 2417943 w 2500792"/>
                <a:gd name="connsiteY45" fmla="*/ 371283 h 2322821"/>
                <a:gd name="connsiteX46" fmla="*/ 2421012 w 2500792"/>
                <a:gd name="connsiteY46" fmla="*/ 343667 h 2322821"/>
                <a:gd name="connsiteX47" fmla="*/ 2427149 w 2500792"/>
                <a:gd name="connsiteY47" fmla="*/ 322188 h 2322821"/>
                <a:gd name="connsiteX48" fmla="*/ 2442491 w 2500792"/>
                <a:gd name="connsiteY48" fmla="*/ 291503 h 2322821"/>
                <a:gd name="connsiteX49" fmla="*/ 2463970 w 2500792"/>
                <a:gd name="connsiteY49" fmla="*/ 266956 h 2322821"/>
                <a:gd name="connsiteX50" fmla="*/ 2488518 w 2500792"/>
                <a:gd name="connsiteY50" fmla="*/ 236271 h 2322821"/>
                <a:gd name="connsiteX51" fmla="*/ 2497723 w 2500792"/>
                <a:gd name="connsiteY51" fmla="*/ 227066 h 2322821"/>
                <a:gd name="connsiteX52" fmla="*/ 2500792 w 2500792"/>
                <a:gd name="connsiteY52" fmla="*/ 217860 h 2322821"/>
                <a:gd name="connsiteX53" fmla="*/ 2488518 w 2500792"/>
                <a:gd name="connsiteY53" fmla="*/ 196381 h 2322821"/>
                <a:gd name="connsiteX54" fmla="*/ 2436354 w 2500792"/>
                <a:gd name="connsiteY54" fmla="*/ 147286 h 2322821"/>
                <a:gd name="connsiteX55" fmla="*/ 2362711 w 2500792"/>
                <a:gd name="connsiteY55" fmla="*/ 82848 h 2322821"/>
                <a:gd name="connsiteX56" fmla="*/ 2313616 w 2500792"/>
                <a:gd name="connsiteY56" fmla="*/ 49095 h 2322821"/>
                <a:gd name="connsiteX57" fmla="*/ 2236904 w 2500792"/>
                <a:gd name="connsiteY57" fmla="*/ 12274 h 2322821"/>
                <a:gd name="connsiteX58" fmla="*/ 2200083 w 2500792"/>
                <a:gd name="connsiteY58" fmla="*/ 3068 h 2322821"/>
                <a:gd name="connsiteX59" fmla="*/ 2178604 w 2500792"/>
                <a:gd name="connsiteY59" fmla="*/ 0 h 2322821"/>
                <a:gd name="connsiteX60" fmla="*/ 2132577 w 2500792"/>
                <a:gd name="connsiteY60" fmla="*/ 15342 h 2322821"/>
                <a:gd name="connsiteX61" fmla="*/ 2040523 w 2500792"/>
                <a:gd name="connsiteY61" fmla="*/ 52164 h 2322821"/>
                <a:gd name="connsiteX62" fmla="*/ 1908579 w 2500792"/>
                <a:gd name="connsiteY62" fmla="*/ 104327 h 2322821"/>
                <a:gd name="connsiteX63" fmla="*/ 1880963 w 2500792"/>
                <a:gd name="connsiteY63" fmla="*/ 110464 h 2322821"/>
                <a:gd name="connsiteX64" fmla="*/ 1672308 w 2500792"/>
                <a:gd name="connsiteY64" fmla="*/ 135012 h 2322821"/>
                <a:gd name="connsiteX65" fmla="*/ 1233519 w 2500792"/>
                <a:gd name="connsiteY65" fmla="*/ 190244 h 2322821"/>
                <a:gd name="connsiteX66" fmla="*/ 957358 w 2500792"/>
                <a:gd name="connsiteY66" fmla="*/ 223997 h 2322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500792" h="2322821">
                  <a:moveTo>
                    <a:pt x="957358" y="223997"/>
                  </a:moveTo>
                  <a:lnTo>
                    <a:pt x="653581" y="260819"/>
                  </a:lnTo>
                  <a:lnTo>
                    <a:pt x="457200" y="285366"/>
                  </a:lnTo>
                  <a:lnTo>
                    <a:pt x="220928" y="312982"/>
                  </a:lnTo>
                  <a:lnTo>
                    <a:pt x="104327" y="328325"/>
                  </a:lnTo>
                  <a:lnTo>
                    <a:pt x="0" y="334462"/>
                  </a:lnTo>
                  <a:lnTo>
                    <a:pt x="125806" y="472542"/>
                  </a:lnTo>
                  <a:lnTo>
                    <a:pt x="291503" y="454131"/>
                  </a:lnTo>
                  <a:lnTo>
                    <a:pt x="512432" y="435721"/>
                  </a:lnTo>
                  <a:lnTo>
                    <a:pt x="705745" y="417310"/>
                  </a:lnTo>
                  <a:lnTo>
                    <a:pt x="899057" y="395831"/>
                  </a:lnTo>
                  <a:lnTo>
                    <a:pt x="1092370" y="362078"/>
                  </a:lnTo>
                  <a:lnTo>
                    <a:pt x="1304094" y="328325"/>
                  </a:lnTo>
                  <a:lnTo>
                    <a:pt x="1561844" y="306845"/>
                  </a:lnTo>
                  <a:lnTo>
                    <a:pt x="1819594" y="273092"/>
                  </a:lnTo>
                  <a:lnTo>
                    <a:pt x="2015975" y="245476"/>
                  </a:lnTo>
                  <a:lnTo>
                    <a:pt x="2071208" y="242408"/>
                  </a:lnTo>
                  <a:lnTo>
                    <a:pt x="2111098" y="248545"/>
                  </a:lnTo>
                  <a:lnTo>
                    <a:pt x="2135645" y="260819"/>
                  </a:lnTo>
                  <a:lnTo>
                    <a:pt x="2144851" y="273092"/>
                  </a:lnTo>
                  <a:lnTo>
                    <a:pt x="2147919" y="303777"/>
                  </a:lnTo>
                  <a:lnTo>
                    <a:pt x="2147919" y="518569"/>
                  </a:lnTo>
                  <a:lnTo>
                    <a:pt x="2147919" y="865305"/>
                  </a:lnTo>
                  <a:lnTo>
                    <a:pt x="2150988" y="1236588"/>
                  </a:lnTo>
                  <a:lnTo>
                    <a:pt x="2147919" y="1503543"/>
                  </a:lnTo>
                  <a:lnTo>
                    <a:pt x="2147919" y="1758225"/>
                  </a:lnTo>
                  <a:lnTo>
                    <a:pt x="2135645" y="1801184"/>
                  </a:lnTo>
                  <a:lnTo>
                    <a:pt x="2114166" y="2279863"/>
                  </a:lnTo>
                  <a:lnTo>
                    <a:pt x="2126440" y="2301342"/>
                  </a:lnTo>
                  <a:lnTo>
                    <a:pt x="2141782" y="2316684"/>
                  </a:lnTo>
                  <a:lnTo>
                    <a:pt x="2157124" y="2322821"/>
                  </a:lnTo>
                  <a:lnTo>
                    <a:pt x="2184741" y="2319753"/>
                  </a:lnTo>
                  <a:lnTo>
                    <a:pt x="2209288" y="2301342"/>
                  </a:lnTo>
                  <a:lnTo>
                    <a:pt x="2236904" y="2264521"/>
                  </a:lnTo>
                  <a:lnTo>
                    <a:pt x="2295205" y="2175535"/>
                  </a:lnTo>
                  <a:lnTo>
                    <a:pt x="2350437" y="2086550"/>
                  </a:lnTo>
                  <a:lnTo>
                    <a:pt x="2390327" y="2003702"/>
                  </a:lnTo>
                  <a:lnTo>
                    <a:pt x="2421012" y="1923922"/>
                  </a:lnTo>
                  <a:lnTo>
                    <a:pt x="2436354" y="1862553"/>
                  </a:lnTo>
                  <a:lnTo>
                    <a:pt x="2442491" y="1807321"/>
                  </a:lnTo>
                  <a:lnTo>
                    <a:pt x="2433286" y="1745951"/>
                  </a:lnTo>
                  <a:lnTo>
                    <a:pt x="2424080" y="1669240"/>
                  </a:lnTo>
                  <a:lnTo>
                    <a:pt x="2417943" y="1506612"/>
                  </a:lnTo>
                  <a:lnTo>
                    <a:pt x="2417943" y="1291820"/>
                  </a:lnTo>
                  <a:lnTo>
                    <a:pt x="2417943" y="730292"/>
                  </a:lnTo>
                  <a:lnTo>
                    <a:pt x="2417943" y="371283"/>
                  </a:lnTo>
                  <a:lnTo>
                    <a:pt x="2421012" y="343667"/>
                  </a:lnTo>
                  <a:lnTo>
                    <a:pt x="2427149" y="322188"/>
                  </a:lnTo>
                  <a:lnTo>
                    <a:pt x="2442491" y="291503"/>
                  </a:lnTo>
                  <a:lnTo>
                    <a:pt x="2463970" y="266956"/>
                  </a:lnTo>
                  <a:lnTo>
                    <a:pt x="2488518" y="236271"/>
                  </a:lnTo>
                  <a:lnTo>
                    <a:pt x="2497723" y="227066"/>
                  </a:lnTo>
                  <a:lnTo>
                    <a:pt x="2500792" y="217860"/>
                  </a:lnTo>
                  <a:lnTo>
                    <a:pt x="2488518" y="196381"/>
                  </a:lnTo>
                  <a:lnTo>
                    <a:pt x="2436354" y="147286"/>
                  </a:lnTo>
                  <a:lnTo>
                    <a:pt x="2362711" y="82848"/>
                  </a:lnTo>
                  <a:lnTo>
                    <a:pt x="2313616" y="49095"/>
                  </a:lnTo>
                  <a:lnTo>
                    <a:pt x="2236904" y="12274"/>
                  </a:lnTo>
                  <a:lnTo>
                    <a:pt x="2200083" y="3068"/>
                  </a:lnTo>
                  <a:lnTo>
                    <a:pt x="2178604" y="0"/>
                  </a:lnTo>
                  <a:lnTo>
                    <a:pt x="2132577" y="15342"/>
                  </a:lnTo>
                  <a:lnTo>
                    <a:pt x="2040523" y="52164"/>
                  </a:lnTo>
                  <a:lnTo>
                    <a:pt x="1908579" y="104327"/>
                  </a:lnTo>
                  <a:lnTo>
                    <a:pt x="1880963" y="110464"/>
                  </a:lnTo>
                  <a:lnTo>
                    <a:pt x="1672308" y="135012"/>
                  </a:lnTo>
                  <a:lnTo>
                    <a:pt x="1233519" y="190244"/>
                  </a:lnTo>
                  <a:lnTo>
                    <a:pt x="957358" y="223997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38">
              <a:extLst>
                <a:ext uri="{FF2B5EF4-FFF2-40B4-BE49-F238E27FC236}">
                  <a16:creationId xmlns:a16="http://schemas.microsoft.com/office/drawing/2014/main" id="{8D5E9BC6-2C94-4560-8390-6BEF3C6C8D4E}"/>
                </a:ext>
              </a:extLst>
            </p:cNvPr>
            <p:cNvSpPr/>
            <p:nvPr/>
          </p:nvSpPr>
          <p:spPr>
            <a:xfrm>
              <a:off x="7458075" y="5372101"/>
              <a:ext cx="514350" cy="582613"/>
            </a:xfrm>
            <a:custGeom>
              <a:avLst/>
              <a:gdLst>
                <a:gd name="connsiteX0" fmla="*/ 188119 w 514350"/>
                <a:gd name="connsiteY0" fmla="*/ 195263 h 583406"/>
                <a:gd name="connsiteX1" fmla="*/ 252413 w 514350"/>
                <a:gd name="connsiteY1" fmla="*/ 252413 h 583406"/>
                <a:gd name="connsiteX2" fmla="*/ 319088 w 514350"/>
                <a:gd name="connsiteY2" fmla="*/ 321469 h 583406"/>
                <a:gd name="connsiteX3" fmla="*/ 369094 w 514350"/>
                <a:gd name="connsiteY3" fmla="*/ 371475 h 583406"/>
                <a:gd name="connsiteX4" fmla="*/ 373856 w 514350"/>
                <a:gd name="connsiteY4" fmla="*/ 385763 h 583406"/>
                <a:gd name="connsiteX5" fmla="*/ 388144 w 514350"/>
                <a:gd name="connsiteY5" fmla="*/ 431006 h 583406"/>
                <a:gd name="connsiteX6" fmla="*/ 411956 w 514350"/>
                <a:gd name="connsiteY6" fmla="*/ 473869 h 583406"/>
                <a:gd name="connsiteX7" fmla="*/ 431006 w 514350"/>
                <a:gd name="connsiteY7" fmla="*/ 502444 h 583406"/>
                <a:gd name="connsiteX8" fmla="*/ 445294 w 514350"/>
                <a:gd name="connsiteY8" fmla="*/ 519113 h 583406"/>
                <a:gd name="connsiteX9" fmla="*/ 457200 w 514350"/>
                <a:gd name="connsiteY9" fmla="*/ 531019 h 583406"/>
                <a:gd name="connsiteX10" fmla="*/ 466725 w 514350"/>
                <a:gd name="connsiteY10" fmla="*/ 542925 h 583406"/>
                <a:gd name="connsiteX11" fmla="*/ 497681 w 514350"/>
                <a:gd name="connsiteY11" fmla="*/ 578644 h 583406"/>
                <a:gd name="connsiteX12" fmla="*/ 514350 w 514350"/>
                <a:gd name="connsiteY12" fmla="*/ 583406 h 583406"/>
                <a:gd name="connsiteX13" fmla="*/ 504825 w 514350"/>
                <a:gd name="connsiteY13" fmla="*/ 0 h 583406"/>
                <a:gd name="connsiteX14" fmla="*/ 502444 w 514350"/>
                <a:gd name="connsiteY14" fmla="*/ 28575 h 583406"/>
                <a:gd name="connsiteX15" fmla="*/ 488156 w 514350"/>
                <a:gd name="connsiteY15" fmla="*/ 64294 h 583406"/>
                <a:gd name="connsiteX16" fmla="*/ 471488 w 514350"/>
                <a:gd name="connsiteY16" fmla="*/ 95250 h 583406"/>
                <a:gd name="connsiteX17" fmla="*/ 450056 w 514350"/>
                <a:gd name="connsiteY17" fmla="*/ 111919 h 583406"/>
                <a:gd name="connsiteX18" fmla="*/ 428625 w 514350"/>
                <a:gd name="connsiteY18" fmla="*/ 114300 h 583406"/>
                <a:gd name="connsiteX19" fmla="*/ 369094 w 514350"/>
                <a:gd name="connsiteY19" fmla="*/ 111919 h 583406"/>
                <a:gd name="connsiteX20" fmla="*/ 280988 w 514350"/>
                <a:gd name="connsiteY20" fmla="*/ 100013 h 583406"/>
                <a:gd name="connsiteX21" fmla="*/ 150019 w 514350"/>
                <a:gd name="connsiteY21" fmla="*/ 59531 h 583406"/>
                <a:gd name="connsiteX22" fmla="*/ 50006 w 514350"/>
                <a:gd name="connsiteY22" fmla="*/ 19050 h 583406"/>
                <a:gd name="connsiteX23" fmla="*/ 26194 w 514350"/>
                <a:gd name="connsiteY23" fmla="*/ 11906 h 583406"/>
                <a:gd name="connsiteX24" fmla="*/ 9525 w 514350"/>
                <a:gd name="connsiteY24" fmla="*/ 14288 h 583406"/>
                <a:gd name="connsiteX25" fmla="*/ 0 w 514350"/>
                <a:gd name="connsiteY25" fmla="*/ 21431 h 583406"/>
                <a:gd name="connsiteX26" fmla="*/ 4763 w 514350"/>
                <a:gd name="connsiteY26" fmla="*/ 45244 h 583406"/>
                <a:gd name="connsiteX27" fmla="*/ 21431 w 514350"/>
                <a:gd name="connsiteY27" fmla="*/ 73819 h 583406"/>
                <a:gd name="connsiteX28" fmla="*/ 54769 w 514350"/>
                <a:gd name="connsiteY28" fmla="*/ 95250 h 583406"/>
                <a:gd name="connsiteX29" fmla="*/ 130969 w 514350"/>
                <a:gd name="connsiteY29" fmla="*/ 147638 h 583406"/>
                <a:gd name="connsiteX30" fmla="*/ 188119 w 514350"/>
                <a:gd name="connsiteY30" fmla="*/ 195263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14350" h="583406">
                  <a:moveTo>
                    <a:pt x="188119" y="195263"/>
                  </a:moveTo>
                  <a:lnTo>
                    <a:pt x="252413" y="252413"/>
                  </a:lnTo>
                  <a:lnTo>
                    <a:pt x="319088" y="321469"/>
                  </a:lnTo>
                  <a:lnTo>
                    <a:pt x="369094" y="371475"/>
                  </a:lnTo>
                  <a:lnTo>
                    <a:pt x="373856" y="385763"/>
                  </a:lnTo>
                  <a:lnTo>
                    <a:pt x="388144" y="431006"/>
                  </a:lnTo>
                  <a:lnTo>
                    <a:pt x="411956" y="473869"/>
                  </a:lnTo>
                  <a:lnTo>
                    <a:pt x="431006" y="502444"/>
                  </a:lnTo>
                  <a:lnTo>
                    <a:pt x="445294" y="519113"/>
                  </a:lnTo>
                  <a:lnTo>
                    <a:pt x="457200" y="531019"/>
                  </a:lnTo>
                  <a:lnTo>
                    <a:pt x="466725" y="542925"/>
                  </a:lnTo>
                  <a:lnTo>
                    <a:pt x="497681" y="578644"/>
                  </a:lnTo>
                  <a:lnTo>
                    <a:pt x="514350" y="583406"/>
                  </a:lnTo>
                  <a:lnTo>
                    <a:pt x="504825" y="0"/>
                  </a:lnTo>
                  <a:lnTo>
                    <a:pt x="502444" y="28575"/>
                  </a:lnTo>
                  <a:lnTo>
                    <a:pt x="488156" y="64294"/>
                  </a:lnTo>
                  <a:lnTo>
                    <a:pt x="471488" y="95250"/>
                  </a:lnTo>
                  <a:lnTo>
                    <a:pt x="450056" y="111919"/>
                  </a:lnTo>
                  <a:lnTo>
                    <a:pt x="428625" y="114300"/>
                  </a:lnTo>
                  <a:lnTo>
                    <a:pt x="369094" y="111919"/>
                  </a:lnTo>
                  <a:lnTo>
                    <a:pt x="280988" y="100013"/>
                  </a:lnTo>
                  <a:lnTo>
                    <a:pt x="150019" y="59531"/>
                  </a:lnTo>
                  <a:lnTo>
                    <a:pt x="50006" y="19050"/>
                  </a:lnTo>
                  <a:lnTo>
                    <a:pt x="26194" y="11906"/>
                  </a:lnTo>
                  <a:lnTo>
                    <a:pt x="9525" y="14288"/>
                  </a:lnTo>
                  <a:lnTo>
                    <a:pt x="0" y="21431"/>
                  </a:lnTo>
                  <a:lnTo>
                    <a:pt x="4763" y="45244"/>
                  </a:lnTo>
                  <a:lnTo>
                    <a:pt x="21431" y="73819"/>
                  </a:lnTo>
                  <a:lnTo>
                    <a:pt x="54769" y="95250"/>
                  </a:lnTo>
                  <a:lnTo>
                    <a:pt x="130969" y="147638"/>
                  </a:lnTo>
                  <a:lnTo>
                    <a:pt x="188119" y="19526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41">
              <a:extLst>
                <a:ext uri="{FF2B5EF4-FFF2-40B4-BE49-F238E27FC236}">
                  <a16:creationId xmlns:a16="http://schemas.microsoft.com/office/drawing/2014/main" id="{C80E3DF5-BE38-43BE-BCCA-25E15E5C313B}"/>
                </a:ext>
              </a:extLst>
            </p:cNvPr>
            <p:cNvSpPr/>
            <p:nvPr/>
          </p:nvSpPr>
          <p:spPr>
            <a:xfrm>
              <a:off x="5995989" y="4457700"/>
              <a:ext cx="2009775" cy="357188"/>
            </a:xfrm>
            <a:custGeom>
              <a:avLst/>
              <a:gdLst>
                <a:gd name="connsiteX0" fmla="*/ 873918 w 2009775"/>
                <a:gd name="connsiteY0" fmla="*/ 157163 h 357188"/>
                <a:gd name="connsiteX1" fmla="*/ 721518 w 2009775"/>
                <a:gd name="connsiteY1" fmla="*/ 180975 h 357188"/>
                <a:gd name="connsiteX2" fmla="*/ 507206 w 2009775"/>
                <a:gd name="connsiteY2" fmla="*/ 202406 h 357188"/>
                <a:gd name="connsiteX3" fmla="*/ 321468 w 2009775"/>
                <a:gd name="connsiteY3" fmla="*/ 214313 h 357188"/>
                <a:gd name="connsiteX4" fmla="*/ 161925 w 2009775"/>
                <a:gd name="connsiteY4" fmla="*/ 221456 h 357188"/>
                <a:gd name="connsiteX5" fmla="*/ 92868 w 2009775"/>
                <a:gd name="connsiteY5" fmla="*/ 207169 h 357188"/>
                <a:gd name="connsiteX6" fmla="*/ 0 w 2009775"/>
                <a:gd name="connsiteY6" fmla="*/ 188119 h 357188"/>
                <a:gd name="connsiteX7" fmla="*/ 16668 w 2009775"/>
                <a:gd name="connsiteY7" fmla="*/ 330994 h 357188"/>
                <a:gd name="connsiteX8" fmla="*/ 135731 w 2009775"/>
                <a:gd name="connsiteY8" fmla="*/ 345281 h 357188"/>
                <a:gd name="connsiteX9" fmla="*/ 200025 w 2009775"/>
                <a:gd name="connsiteY9" fmla="*/ 352425 h 357188"/>
                <a:gd name="connsiteX10" fmla="*/ 283368 w 2009775"/>
                <a:gd name="connsiteY10" fmla="*/ 357188 h 357188"/>
                <a:gd name="connsiteX11" fmla="*/ 431006 w 2009775"/>
                <a:gd name="connsiteY11" fmla="*/ 354806 h 357188"/>
                <a:gd name="connsiteX12" fmla="*/ 581025 w 2009775"/>
                <a:gd name="connsiteY12" fmla="*/ 357188 h 357188"/>
                <a:gd name="connsiteX13" fmla="*/ 750093 w 2009775"/>
                <a:gd name="connsiteY13" fmla="*/ 338138 h 357188"/>
                <a:gd name="connsiteX14" fmla="*/ 1012031 w 2009775"/>
                <a:gd name="connsiteY14" fmla="*/ 295275 h 357188"/>
                <a:gd name="connsiteX15" fmla="*/ 1216818 w 2009775"/>
                <a:gd name="connsiteY15" fmla="*/ 261938 h 357188"/>
                <a:gd name="connsiteX16" fmla="*/ 1397793 w 2009775"/>
                <a:gd name="connsiteY16" fmla="*/ 247650 h 357188"/>
                <a:gd name="connsiteX17" fmla="*/ 1647825 w 2009775"/>
                <a:gd name="connsiteY17" fmla="*/ 216694 h 357188"/>
                <a:gd name="connsiteX18" fmla="*/ 1864518 w 2009775"/>
                <a:gd name="connsiteY18" fmla="*/ 190500 h 357188"/>
                <a:gd name="connsiteX19" fmla="*/ 2009775 w 2009775"/>
                <a:gd name="connsiteY19" fmla="*/ 173831 h 357188"/>
                <a:gd name="connsiteX20" fmla="*/ 2007393 w 2009775"/>
                <a:gd name="connsiteY20" fmla="*/ 28575 h 357188"/>
                <a:gd name="connsiteX21" fmla="*/ 1895475 w 2009775"/>
                <a:gd name="connsiteY21" fmla="*/ 19050 h 357188"/>
                <a:gd name="connsiteX22" fmla="*/ 1702593 w 2009775"/>
                <a:gd name="connsiteY22" fmla="*/ 0 h 357188"/>
                <a:gd name="connsiteX23" fmla="*/ 1638300 w 2009775"/>
                <a:gd name="connsiteY23" fmla="*/ 21431 h 357188"/>
                <a:gd name="connsiteX24" fmla="*/ 1550193 w 2009775"/>
                <a:gd name="connsiteY24" fmla="*/ 42863 h 357188"/>
                <a:gd name="connsiteX25" fmla="*/ 1438275 w 2009775"/>
                <a:gd name="connsiteY25" fmla="*/ 61913 h 357188"/>
                <a:gd name="connsiteX26" fmla="*/ 1371600 w 2009775"/>
                <a:gd name="connsiteY26" fmla="*/ 73819 h 357188"/>
                <a:gd name="connsiteX27" fmla="*/ 1088231 w 2009775"/>
                <a:gd name="connsiteY27" fmla="*/ 123825 h 357188"/>
                <a:gd name="connsiteX28" fmla="*/ 873918 w 2009775"/>
                <a:gd name="connsiteY28" fmla="*/ 157163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009775" h="357188">
                  <a:moveTo>
                    <a:pt x="873918" y="157163"/>
                  </a:moveTo>
                  <a:lnTo>
                    <a:pt x="721518" y="180975"/>
                  </a:lnTo>
                  <a:lnTo>
                    <a:pt x="507206" y="202406"/>
                  </a:lnTo>
                  <a:lnTo>
                    <a:pt x="321468" y="214313"/>
                  </a:lnTo>
                  <a:lnTo>
                    <a:pt x="161925" y="221456"/>
                  </a:lnTo>
                  <a:lnTo>
                    <a:pt x="92868" y="207169"/>
                  </a:lnTo>
                  <a:lnTo>
                    <a:pt x="0" y="188119"/>
                  </a:lnTo>
                  <a:lnTo>
                    <a:pt x="16668" y="330994"/>
                  </a:lnTo>
                  <a:lnTo>
                    <a:pt x="135731" y="345281"/>
                  </a:lnTo>
                  <a:lnTo>
                    <a:pt x="200025" y="352425"/>
                  </a:lnTo>
                  <a:lnTo>
                    <a:pt x="283368" y="357188"/>
                  </a:lnTo>
                  <a:lnTo>
                    <a:pt x="431006" y="354806"/>
                  </a:lnTo>
                  <a:lnTo>
                    <a:pt x="581025" y="357188"/>
                  </a:lnTo>
                  <a:lnTo>
                    <a:pt x="750093" y="338138"/>
                  </a:lnTo>
                  <a:lnTo>
                    <a:pt x="1012031" y="295275"/>
                  </a:lnTo>
                  <a:lnTo>
                    <a:pt x="1216818" y="261938"/>
                  </a:lnTo>
                  <a:lnTo>
                    <a:pt x="1397793" y="247650"/>
                  </a:lnTo>
                  <a:lnTo>
                    <a:pt x="1647825" y="216694"/>
                  </a:lnTo>
                  <a:lnTo>
                    <a:pt x="1864518" y="190500"/>
                  </a:lnTo>
                  <a:lnTo>
                    <a:pt x="2009775" y="173831"/>
                  </a:lnTo>
                  <a:lnTo>
                    <a:pt x="2007393" y="28575"/>
                  </a:lnTo>
                  <a:lnTo>
                    <a:pt x="1895475" y="19050"/>
                  </a:lnTo>
                  <a:lnTo>
                    <a:pt x="1702593" y="0"/>
                  </a:lnTo>
                  <a:lnTo>
                    <a:pt x="1638300" y="21431"/>
                  </a:lnTo>
                  <a:lnTo>
                    <a:pt x="1550193" y="42863"/>
                  </a:lnTo>
                  <a:lnTo>
                    <a:pt x="1438275" y="61913"/>
                  </a:lnTo>
                  <a:lnTo>
                    <a:pt x="1371600" y="73819"/>
                  </a:lnTo>
                  <a:lnTo>
                    <a:pt x="1088231" y="123825"/>
                  </a:lnTo>
                  <a:lnTo>
                    <a:pt x="873918" y="15716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38" name="フリーフォーム 139">
              <a:extLst>
                <a:ext uri="{FF2B5EF4-FFF2-40B4-BE49-F238E27FC236}">
                  <a16:creationId xmlns:a16="http://schemas.microsoft.com/office/drawing/2014/main" id="{720AF9F0-0BBE-41A0-858F-7E63160A039C}"/>
                </a:ext>
              </a:extLst>
            </p:cNvPr>
            <p:cNvSpPr/>
            <p:nvPr/>
          </p:nvSpPr>
          <p:spPr>
            <a:xfrm>
              <a:off x="6477001" y="3986213"/>
              <a:ext cx="284163" cy="1631950"/>
            </a:xfrm>
            <a:custGeom>
              <a:avLst/>
              <a:gdLst>
                <a:gd name="connsiteX0" fmla="*/ 57150 w 283369"/>
                <a:gd name="connsiteY0" fmla="*/ 464343 h 1631156"/>
                <a:gd name="connsiteX1" fmla="*/ 57150 w 283369"/>
                <a:gd name="connsiteY1" fmla="*/ 250031 h 1631156"/>
                <a:gd name="connsiteX2" fmla="*/ 50006 w 283369"/>
                <a:gd name="connsiteY2" fmla="*/ 200025 h 1631156"/>
                <a:gd name="connsiteX3" fmla="*/ 28575 w 283369"/>
                <a:gd name="connsiteY3" fmla="*/ 111918 h 1631156"/>
                <a:gd name="connsiteX4" fmla="*/ 0 w 283369"/>
                <a:gd name="connsiteY4" fmla="*/ 23812 h 1631156"/>
                <a:gd name="connsiteX5" fmla="*/ 183356 w 283369"/>
                <a:gd name="connsiteY5" fmla="*/ 0 h 1631156"/>
                <a:gd name="connsiteX6" fmla="*/ 238125 w 283369"/>
                <a:gd name="connsiteY6" fmla="*/ 76200 h 1631156"/>
                <a:gd name="connsiteX7" fmla="*/ 269081 w 283369"/>
                <a:gd name="connsiteY7" fmla="*/ 119062 h 1631156"/>
                <a:gd name="connsiteX8" fmla="*/ 280988 w 283369"/>
                <a:gd name="connsiteY8" fmla="*/ 138112 h 1631156"/>
                <a:gd name="connsiteX9" fmla="*/ 278606 w 283369"/>
                <a:gd name="connsiteY9" fmla="*/ 207168 h 1631156"/>
                <a:gd name="connsiteX10" fmla="*/ 269081 w 283369"/>
                <a:gd name="connsiteY10" fmla="*/ 395287 h 1631156"/>
                <a:gd name="connsiteX11" fmla="*/ 261938 w 283369"/>
                <a:gd name="connsiteY11" fmla="*/ 571500 h 1631156"/>
                <a:gd name="connsiteX12" fmla="*/ 259556 w 283369"/>
                <a:gd name="connsiteY12" fmla="*/ 681037 h 1631156"/>
                <a:gd name="connsiteX13" fmla="*/ 278606 w 283369"/>
                <a:gd name="connsiteY13" fmla="*/ 783431 h 1631156"/>
                <a:gd name="connsiteX14" fmla="*/ 283369 w 283369"/>
                <a:gd name="connsiteY14" fmla="*/ 959643 h 1631156"/>
                <a:gd name="connsiteX15" fmla="*/ 280988 w 283369"/>
                <a:gd name="connsiteY15" fmla="*/ 1223962 h 1631156"/>
                <a:gd name="connsiteX16" fmla="*/ 278606 w 283369"/>
                <a:gd name="connsiteY16" fmla="*/ 1409700 h 1631156"/>
                <a:gd name="connsiteX17" fmla="*/ 273844 w 283369"/>
                <a:gd name="connsiteY17" fmla="*/ 1464468 h 1631156"/>
                <a:gd name="connsiteX18" fmla="*/ 266700 w 283369"/>
                <a:gd name="connsiteY18" fmla="*/ 1526381 h 1631156"/>
                <a:gd name="connsiteX19" fmla="*/ 257175 w 283369"/>
                <a:gd name="connsiteY19" fmla="*/ 1562100 h 1631156"/>
                <a:gd name="connsiteX20" fmla="*/ 233363 w 283369"/>
                <a:gd name="connsiteY20" fmla="*/ 1597818 h 1631156"/>
                <a:gd name="connsiteX21" fmla="*/ 207169 w 283369"/>
                <a:gd name="connsiteY21" fmla="*/ 1619250 h 1631156"/>
                <a:gd name="connsiteX22" fmla="*/ 180975 w 283369"/>
                <a:gd name="connsiteY22" fmla="*/ 1628775 h 1631156"/>
                <a:gd name="connsiteX23" fmla="*/ 159544 w 283369"/>
                <a:gd name="connsiteY23" fmla="*/ 1631156 h 1631156"/>
                <a:gd name="connsiteX24" fmla="*/ 133350 w 283369"/>
                <a:gd name="connsiteY24" fmla="*/ 1621631 h 1631156"/>
                <a:gd name="connsiteX25" fmla="*/ 107156 w 283369"/>
                <a:gd name="connsiteY25" fmla="*/ 1602581 h 1631156"/>
                <a:gd name="connsiteX26" fmla="*/ 85725 w 283369"/>
                <a:gd name="connsiteY26" fmla="*/ 1574006 h 1631156"/>
                <a:gd name="connsiteX27" fmla="*/ 76200 w 283369"/>
                <a:gd name="connsiteY27" fmla="*/ 1543050 h 1631156"/>
                <a:gd name="connsiteX28" fmla="*/ 64294 w 283369"/>
                <a:gd name="connsiteY28" fmla="*/ 1438275 h 1631156"/>
                <a:gd name="connsiteX29" fmla="*/ 59531 w 283369"/>
                <a:gd name="connsiteY29" fmla="*/ 1326356 h 1631156"/>
                <a:gd name="connsiteX30" fmla="*/ 57150 w 283369"/>
                <a:gd name="connsiteY30" fmla="*/ 1185862 h 1631156"/>
                <a:gd name="connsiteX31" fmla="*/ 57150 w 283369"/>
                <a:gd name="connsiteY31" fmla="*/ 964406 h 1631156"/>
                <a:gd name="connsiteX32" fmla="*/ 59531 w 283369"/>
                <a:gd name="connsiteY32" fmla="*/ 807243 h 1631156"/>
                <a:gd name="connsiteX33" fmla="*/ 57150 w 283369"/>
                <a:gd name="connsiteY33" fmla="*/ 464343 h 163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83369" h="1631156">
                  <a:moveTo>
                    <a:pt x="57150" y="464343"/>
                  </a:moveTo>
                  <a:lnTo>
                    <a:pt x="57150" y="250031"/>
                  </a:lnTo>
                  <a:lnTo>
                    <a:pt x="50006" y="200025"/>
                  </a:lnTo>
                  <a:lnTo>
                    <a:pt x="28575" y="111918"/>
                  </a:lnTo>
                  <a:lnTo>
                    <a:pt x="0" y="23812"/>
                  </a:lnTo>
                  <a:lnTo>
                    <a:pt x="183356" y="0"/>
                  </a:lnTo>
                  <a:lnTo>
                    <a:pt x="238125" y="76200"/>
                  </a:lnTo>
                  <a:lnTo>
                    <a:pt x="269081" y="119062"/>
                  </a:lnTo>
                  <a:lnTo>
                    <a:pt x="280988" y="138112"/>
                  </a:lnTo>
                  <a:lnTo>
                    <a:pt x="278606" y="207168"/>
                  </a:lnTo>
                  <a:lnTo>
                    <a:pt x="269081" y="395287"/>
                  </a:lnTo>
                  <a:lnTo>
                    <a:pt x="261938" y="571500"/>
                  </a:lnTo>
                  <a:lnTo>
                    <a:pt x="259556" y="681037"/>
                  </a:lnTo>
                  <a:lnTo>
                    <a:pt x="278606" y="783431"/>
                  </a:lnTo>
                  <a:lnTo>
                    <a:pt x="283369" y="959643"/>
                  </a:lnTo>
                  <a:cubicBezTo>
                    <a:pt x="282575" y="1047749"/>
                    <a:pt x="281782" y="1135856"/>
                    <a:pt x="280988" y="1223962"/>
                  </a:cubicBezTo>
                  <a:lnTo>
                    <a:pt x="278606" y="1409700"/>
                  </a:lnTo>
                  <a:lnTo>
                    <a:pt x="273844" y="1464468"/>
                  </a:lnTo>
                  <a:lnTo>
                    <a:pt x="266700" y="1526381"/>
                  </a:lnTo>
                  <a:lnTo>
                    <a:pt x="257175" y="1562100"/>
                  </a:lnTo>
                  <a:lnTo>
                    <a:pt x="233363" y="1597818"/>
                  </a:lnTo>
                  <a:lnTo>
                    <a:pt x="207169" y="1619250"/>
                  </a:lnTo>
                  <a:lnTo>
                    <a:pt x="180975" y="1628775"/>
                  </a:lnTo>
                  <a:lnTo>
                    <a:pt x="159544" y="1631156"/>
                  </a:lnTo>
                  <a:lnTo>
                    <a:pt x="133350" y="1621631"/>
                  </a:lnTo>
                  <a:lnTo>
                    <a:pt x="107156" y="1602581"/>
                  </a:lnTo>
                  <a:lnTo>
                    <a:pt x="85725" y="1574006"/>
                  </a:lnTo>
                  <a:lnTo>
                    <a:pt x="76200" y="1543050"/>
                  </a:lnTo>
                  <a:lnTo>
                    <a:pt x="64294" y="1438275"/>
                  </a:lnTo>
                  <a:lnTo>
                    <a:pt x="59531" y="1326356"/>
                  </a:lnTo>
                  <a:cubicBezTo>
                    <a:pt x="58737" y="1279525"/>
                    <a:pt x="57944" y="1232693"/>
                    <a:pt x="57150" y="1185862"/>
                  </a:cubicBezTo>
                  <a:lnTo>
                    <a:pt x="57150" y="964406"/>
                  </a:lnTo>
                  <a:cubicBezTo>
                    <a:pt x="57944" y="912018"/>
                    <a:pt x="58737" y="859631"/>
                    <a:pt x="59531" y="807243"/>
                  </a:cubicBezTo>
                  <a:cubicBezTo>
                    <a:pt x="58737" y="700087"/>
                    <a:pt x="57944" y="592931"/>
                    <a:pt x="57150" y="464343"/>
                  </a:cubicBez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40">
              <a:extLst>
                <a:ext uri="{FF2B5EF4-FFF2-40B4-BE49-F238E27FC236}">
                  <a16:creationId xmlns:a16="http://schemas.microsoft.com/office/drawing/2014/main" id="{C394BEC9-D443-4833-8E88-82BFA3B0E27B}"/>
                </a:ext>
              </a:extLst>
            </p:cNvPr>
            <p:cNvSpPr/>
            <p:nvPr/>
          </p:nvSpPr>
          <p:spPr>
            <a:xfrm>
              <a:off x="7075489" y="3910014"/>
              <a:ext cx="333375" cy="1692275"/>
            </a:xfrm>
            <a:custGeom>
              <a:avLst/>
              <a:gdLst>
                <a:gd name="connsiteX0" fmla="*/ 85725 w 333375"/>
                <a:gd name="connsiteY0" fmla="*/ 390525 h 1693068"/>
                <a:gd name="connsiteX1" fmla="*/ 85725 w 333375"/>
                <a:gd name="connsiteY1" fmla="*/ 242887 h 1693068"/>
                <a:gd name="connsiteX2" fmla="*/ 73819 w 333375"/>
                <a:gd name="connsiteY2" fmla="*/ 192881 h 1693068"/>
                <a:gd name="connsiteX3" fmla="*/ 47625 w 333375"/>
                <a:gd name="connsiteY3" fmla="*/ 119062 h 1693068"/>
                <a:gd name="connsiteX4" fmla="*/ 0 w 333375"/>
                <a:gd name="connsiteY4" fmla="*/ 16668 h 1693068"/>
                <a:gd name="connsiteX5" fmla="*/ 266700 w 333375"/>
                <a:gd name="connsiteY5" fmla="*/ 0 h 1693068"/>
                <a:gd name="connsiteX6" fmla="*/ 300037 w 333375"/>
                <a:gd name="connsiteY6" fmla="*/ 57150 h 1693068"/>
                <a:gd name="connsiteX7" fmla="*/ 328612 w 333375"/>
                <a:gd name="connsiteY7" fmla="*/ 111918 h 1693068"/>
                <a:gd name="connsiteX8" fmla="*/ 333375 w 333375"/>
                <a:gd name="connsiteY8" fmla="*/ 161925 h 1693068"/>
                <a:gd name="connsiteX9" fmla="*/ 330994 w 333375"/>
                <a:gd name="connsiteY9" fmla="*/ 433387 h 1693068"/>
                <a:gd name="connsiteX10" fmla="*/ 330994 w 333375"/>
                <a:gd name="connsiteY10" fmla="*/ 1450181 h 1693068"/>
                <a:gd name="connsiteX11" fmla="*/ 328612 w 333375"/>
                <a:gd name="connsiteY11" fmla="*/ 1507331 h 1693068"/>
                <a:gd name="connsiteX12" fmla="*/ 321469 w 333375"/>
                <a:gd name="connsiteY12" fmla="*/ 1559718 h 1693068"/>
                <a:gd name="connsiteX13" fmla="*/ 304800 w 333375"/>
                <a:gd name="connsiteY13" fmla="*/ 1604962 h 1693068"/>
                <a:gd name="connsiteX14" fmla="*/ 283369 w 333375"/>
                <a:gd name="connsiteY14" fmla="*/ 1638300 h 1693068"/>
                <a:gd name="connsiteX15" fmla="*/ 247650 w 333375"/>
                <a:gd name="connsiteY15" fmla="*/ 1671637 h 1693068"/>
                <a:gd name="connsiteX16" fmla="*/ 209550 w 333375"/>
                <a:gd name="connsiteY16" fmla="*/ 1690687 h 1693068"/>
                <a:gd name="connsiteX17" fmla="*/ 188119 w 333375"/>
                <a:gd name="connsiteY17" fmla="*/ 1693068 h 1693068"/>
                <a:gd name="connsiteX18" fmla="*/ 161925 w 333375"/>
                <a:gd name="connsiteY18" fmla="*/ 1685925 h 1693068"/>
                <a:gd name="connsiteX19" fmla="*/ 142875 w 333375"/>
                <a:gd name="connsiteY19" fmla="*/ 1671637 h 1693068"/>
                <a:gd name="connsiteX20" fmla="*/ 126206 w 333375"/>
                <a:gd name="connsiteY20" fmla="*/ 1631156 h 1693068"/>
                <a:gd name="connsiteX21" fmla="*/ 114300 w 333375"/>
                <a:gd name="connsiteY21" fmla="*/ 1557337 h 1693068"/>
                <a:gd name="connsiteX22" fmla="*/ 107156 w 333375"/>
                <a:gd name="connsiteY22" fmla="*/ 1431131 h 1693068"/>
                <a:gd name="connsiteX23" fmla="*/ 107156 w 333375"/>
                <a:gd name="connsiteY23" fmla="*/ 1204912 h 1693068"/>
                <a:gd name="connsiteX24" fmla="*/ 107156 w 333375"/>
                <a:gd name="connsiteY24" fmla="*/ 788193 h 1693068"/>
                <a:gd name="connsiteX25" fmla="*/ 85725 w 333375"/>
                <a:gd name="connsiteY25" fmla="*/ 683418 h 1693068"/>
                <a:gd name="connsiteX26" fmla="*/ 85725 w 333375"/>
                <a:gd name="connsiteY26" fmla="*/ 390525 h 169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33375" h="1693068">
                  <a:moveTo>
                    <a:pt x="85725" y="390525"/>
                  </a:moveTo>
                  <a:lnTo>
                    <a:pt x="85725" y="242887"/>
                  </a:lnTo>
                  <a:lnTo>
                    <a:pt x="73819" y="192881"/>
                  </a:lnTo>
                  <a:lnTo>
                    <a:pt x="47625" y="119062"/>
                  </a:lnTo>
                  <a:lnTo>
                    <a:pt x="0" y="16668"/>
                  </a:lnTo>
                  <a:lnTo>
                    <a:pt x="266700" y="0"/>
                  </a:lnTo>
                  <a:lnTo>
                    <a:pt x="300037" y="57150"/>
                  </a:lnTo>
                  <a:lnTo>
                    <a:pt x="328612" y="111918"/>
                  </a:lnTo>
                  <a:lnTo>
                    <a:pt x="333375" y="161925"/>
                  </a:lnTo>
                  <a:cubicBezTo>
                    <a:pt x="332581" y="252412"/>
                    <a:pt x="331788" y="342900"/>
                    <a:pt x="330994" y="433387"/>
                  </a:cubicBezTo>
                  <a:lnTo>
                    <a:pt x="330994" y="1450181"/>
                  </a:lnTo>
                  <a:lnTo>
                    <a:pt x="328612" y="1507331"/>
                  </a:lnTo>
                  <a:lnTo>
                    <a:pt x="321469" y="1559718"/>
                  </a:lnTo>
                  <a:lnTo>
                    <a:pt x="304800" y="1604962"/>
                  </a:lnTo>
                  <a:lnTo>
                    <a:pt x="283369" y="1638300"/>
                  </a:lnTo>
                  <a:lnTo>
                    <a:pt x="247650" y="1671637"/>
                  </a:lnTo>
                  <a:lnTo>
                    <a:pt x="209550" y="1690687"/>
                  </a:lnTo>
                  <a:lnTo>
                    <a:pt x="188119" y="1693068"/>
                  </a:lnTo>
                  <a:lnTo>
                    <a:pt x="161925" y="1685925"/>
                  </a:lnTo>
                  <a:lnTo>
                    <a:pt x="142875" y="1671637"/>
                  </a:lnTo>
                  <a:lnTo>
                    <a:pt x="126206" y="1631156"/>
                  </a:lnTo>
                  <a:lnTo>
                    <a:pt x="114300" y="1557337"/>
                  </a:lnTo>
                  <a:lnTo>
                    <a:pt x="107156" y="1431131"/>
                  </a:lnTo>
                  <a:lnTo>
                    <a:pt x="107156" y="1204912"/>
                  </a:lnTo>
                  <a:lnTo>
                    <a:pt x="107156" y="788193"/>
                  </a:lnTo>
                  <a:lnTo>
                    <a:pt x="85725" y="683418"/>
                  </a:lnTo>
                  <a:lnTo>
                    <a:pt x="85725" y="39052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0" name="グループ化 39">
            <a:extLst>
              <a:ext uri="{FF2B5EF4-FFF2-40B4-BE49-F238E27FC236}">
                <a16:creationId xmlns:a16="http://schemas.microsoft.com/office/drawing/2014/main" id="{F237F823-1308-4363-8589-EE55DCEE1A6D}"/>
              </a:ext>
            </a:extLst>
          </p:cNvPr>
          <p:cNvGrpSpPr/>
          <p:nvPr/>
        </p:nvGrpSpPr>
        <p:grpSpPr>
          <a:xfrm>
            <a:off x="3640139" y="1527892"/>
            <a:ext cx="4673600" cy="4491038"/>
            <a:chOff x="3640139" y="1528762"/>
            <a:chExt cx="4673600" cy="4491038"/>
          </a:xfrm>
          <a:solidFill>
            <a:schemeClr val="tx1"/>
          </a:solidFill>
        </p:grpSpPr>
        <p:sp>
          <p:nvSpPr>
            <p:cNvPr id="41" name="フリーフォーム 124">
              <a:extLst>
                <a:ext uri="{FF2B5EF4-FFF2-40B4-BE49-F238E27FC236}">
                  <a16:creationId xmlns:a16="http://schemas.microsoft.com/office/drawing/2014/main" id="{D15D14FD-75AF-48A5-80FA-142CF0856E5D}"/>
                </a:ext>
              </a:extLst>
            </p:cNvPr>
            <p:cNvSpPr/>
            <p:nvPr/>
          </p:nvSpPr>
          <p:spPr>
            <a:xfrm>
              <a:off x="3944938" y="1528762"/>
              <a:ext cx="1016000" cy="1292225"/>
            </a:xfrm>
            <a:custGeom>
              <a:avLst/>
              <a:gdLst>
                <a:gd name="connsiteX0" fmla="*/ 678657 w 1014413"/>
                <a:gd name="connsiteY0" fmla="*/ 647700 h 1290638"/>
                <a:gd name="connsiteX1" fmla="*/ 552450 w 1014413"/>
                <a:gd name="connsiteY1" fmla="*/ 809625 h 1290638"/>
                <a:gd name="connsiteX2" fmla="*/ 450057 w 1014413"/>
                <a:gd name="connsiteY2" fmla="*/ 933450 h 1290638"/>
                <a:gd name="connsiteX3" fmla="*/ 338138 w 1014413"/>
                <a:gd name="connsiteY3" fmla="*/ 1069182 h 1290638"/>
                <a:gd name="connsiteX4" fmla="*/ 211932 w 1014413"/>
                <a:gd name="connsiteY4" fmla="*/ 1212057 h 1290638"/>
                <a:gd name="connsiteX5" fmla="*/ 145257 w 1014413"/>
                <a:gd name="connsiteY5" fmla="*/ 1290638 h 1290638"/>
                <a:gd name="connsiteX6" fmla="*/ 0 w 1014413"/>
                <a:gd name="connsiteY6" fmla="*/ 1166813 h 1290638"/>
                <a:gd name="connsiteX7" fmla="*/ 28575 w 1014413"/>
                <a:gd name="connsiteY7" fmla="*/ 1157288 h 1290638"/>
                <a:gd name="connsiteX8" fmla="*/ 78582 w 1014413"/>
                <a:gd name="connsiteY8" fmla="*/ 1135857 h 1290638"/>
                <a:gd name="connsiteX9" fmla="*/ 121444 w 1014413"/>
                <a:gd name="connsiteY9" fmla="*/ 1112044 h 1290638"/>
                <a:gd name="connsiteX10" fmla="*/ 154782 w 1014413"/>
                <a:gd name="connsiteY10" fmla="*/ 1083469 h 1290638"/>
                <a:gd name="connsiteX11" fmla="*/ 192882 w 1014413"/>
                <a:gd name="connsiteY11" fmla="*/ 1045369 h 1290638"/>
                <a:gd name="connsiteX12" fmla="*/ 245269 w 1014413"/>
                <a:gd name="connsiteY12" fmla="*/ 971550 h 1290638"/>
                <a:gd name="connsiteX13" fmla="*/ 300038 w 1014413"/>
                <a:gd name="connsiteY13" fmla="*/ 892969 h 1290638"/>
                <a:gd name="connsiteX14" fmla="*/ 414338 w 1014413"/>
                <a:gd name="connsiteY14" fmla="*/ 721519 h 1290638"/>
                <a:gd name="connsiteX15" fmla="*/ 497682 w 1014413"/>
                <a:gd name="connsiteY15" fmla="*/ 583407 h 1290638"/>
                <a:gd name="connsiteX16" fmla="*/ 557213 w 1014413"/>
                <a:gd name="connsiteY16" fmla="*/ 481013 h 1290638"/>
                <a:gd name="connsiteX17" fmla="*/ 590550 w 1014413"/>
                <a:gd name="connsiteY17" fmla="*/ 411957 h 1290638"/>
                <a:gd name="connsiteX18" fmla="*/ 616744 w 1014413"/>
                <a:gd name="connsiteY18" fmla="*/ 347663 h 1290638"/>
                <a:gd name="connsiteX19" fmla="*/ 633413 w 1014413"/>
                <a:gd name="connsiteY19" fmla="*/ 297657 h 1290638"/>
                <a:gd name="connsiteX20" fmla="*/ 642938 w 1014413"/>
                <a:gd name="connsiteY20" fmla="*/ 259557 h 1290638"/>
                <a:gd name="connsiteX21" fmla="*/ 647700 w 1014413"/>
                <a:gd name="connsiteY21" fmla="*/ 223838 h 1290638"/>
                <a:gd name="connsiteX22" fmla="*/ 647700 w 1014413"/>
                <a:gd name="connsiteY22" fmla="*/ 195263 h 1290638"/>
                <a:gd name="connsiteX23" fmla="*/ 640557 w 1014413"/>
                <a:gd name="connsiteY23" fmla="*/ 159544 h 1290638"/>
                <a:gd name="connsiteX24" fmla="*/ 633413 w 1014413"/>
                <a:gd name="connsiteY24" fmla="*/ 128588 h 1290638"/>
                <a:gd name="connsiteX25" fmla="*/ 616744 w 1014413"/>
                <a:gd name="connsiteY25" fmla="*/ 90488 h 1290638"/>
                <a:gd name="connsiteX26" fmla="*/ 602457 w 1014413"/>
                <a:gd name="connsiteY26" fmla="*/ 66675 h 1290638"/>
                <a:gd name="connsiteX27" fmla="*/ 592932 w 1014413"/>
                <a:gd name="connsiteY27" fmla="*/ 57150 h 1290638"/>
                <a:gd name="connsiteX28" fmla="*/ 578644 w 1014413"/>
                <a:gd name="connsiteY28" fmla="*/ 38100 h 1290638"/>
                <a:gd name="connsiteX29" fmla="*/ 573882 w 1014413"/>
                <a:gd name="connsiteY29" fmla="*/ 21432 h 1290638"/>
                <a:gd name="connsiteX30" fmla="*/ 573882 w 1014413"/>
                <a:gd name="connsiteY30" fmla="*/ 9525 h 1290638"/>
                <a:gd name="connsiteX31" fmla="*/ 583407 w 1014413"/>
                <a:gd name="connsiteY31" fmla="*/ 0 h 1290638"/>
                <a:gd name="connsiteX32" fmla="*/ 609600 w 1014413"/>
                <a:gd name="connsiteY32" fmla="*/ 0 h 1290638"/>
                <a:gd name="connsiteX33" fmla="*/ 645319 w 1014413"/>
                <a:gd name="connsiteY33" fmla="*/ 4763 h 1290638"/>
                <a:gd name="connsiteX34" fmla="*/ 690563 w 1014413"/>
                <a:gd name="connsiteY34" fmla="*/ 19050 h 1290638"/>
                <a:gd name="connsiteX35" fmla="*/ 740569 w 1014413"/>
                <a:gd name="connsiteY35" fmla="*/ 42863 h 1290638"/>
                <a:gd name="connsiteX36" fmla="*/ 831057 w 1014413"/>
                <a:gd name="connsiteY36" fmla="*/ 95250 h 1290638"/>
                <a:gd name="connsiteX37" fmla="*/ 900113 w 1014413"/>
                <a:gd name="connsiteY37" fmla="*/ 140494 h 1290638"/>
                <a:gd name="connsiteX38" fmla="*/ 966788 w 1014413"/>
                <a:gd name="connsiteY38" fmla="*/ 188119 h 1290638"/>
                <a:gd name="connsiteX39" fmla="*/ 985838 w 1014413"/>
                <a:gd name="connsiteY39" fmla="*/ 204788 h 1290638"/>
                <a:gd name="connsiteX40" fmla="*/ 1000125 w 1014413"/>
                <a:gd name="connsiteY40" fmla="*/ 221457 h 1290638"/>
                <a:gd name="connsiteX41" fmla="*/ 1009650 w 1014413"/>
                <a:gd name="connsiteY41" fmla="*/ 240507 h 1290638"/>
                <a:gd name="connsiteX42" fmla="*/ 1014413 w 1014413"/>
                <a:gd name="connsiteY42" fmla="*/ 254794 h 1290638"/>
                <a:gd name="connsiteX43" fmla="*/ 1014413 w 1014413"/>
                <a:gd name="connsiteY43" fmla="*/ 269082 h 1290638"/>
                <a:gd name="connsiteX44" fmla="*/ 1007269 w 1014413"/>
                <a:gd name="connsiteY44" fmla="*/ 288132 h 1290638"/>
                <a:gd name="connsiteX45" fmla="*/ 990600 w 1014413"/>
                <a:gd name="connsiteY45" fmla="*/ 307182 h 1290638"/>
                <a:gd name="connsiteX46" fmla="*/ 969169 w 1014413"/>
                <a:gd name="connsiteY46" fmla="*/ 319088 h 1290638"/>
                <a:gd name="connsiteX47" fmla="*/ 945357 w 1014413"/>
                <a:gd name="connsiteY47" fmla="*/ 333375 h 1290638"/>
                <a:gd name="connsiteX48" fmla="*/ 919163 w 1014413"/>
                <a:gd name="connsiteY48" fmla="*/ 350044 h 1290638"/>
                <a:gd name="connsiteX49" fmla="*/ 885825 w 1014413"/>
                <a:gd name="connsiteY49" fmla="*/ 378619 h 1290638"/>
                <a:gd name="connsiteX50" fmla="*/ 847725 w 1014413"/>
                <a:gd name="connsiteY50" fmla="*/ 426244 h 1290638"/>
                <a:gd name="connsiteX51" fmla="*/ 678657 w 1014413"/>
                <a:gd name="connsiteY51" fmla="*/ 647700 h 129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14413" h="1290638">
                  <a:moveTo>
                    <a:pt x="678657" y="647700"/>
                  </a:moveTo>
                  <a:lnTo>
                    <a:pt x="552450" y="809625"/>
                  </a:lnTo>
                  <a:lnTo>
                    <a:pt x="450057" y="933450"/>
                  </a:lnTo>
                  <a:lnTo>
                    <a:pt x="338138" y="1069182"/>
                  </a:lnTo>
                  <a:lnTo>
                    <a:pt x="211932" y="1212057"/>
                  </a:lnTo>
                  <a:lnTo>
                    <a:pt x="145257" y="1290638"/>
                  </a:lnTo>
                  <a:lnTo>
                    <a:pt x="0" y="1166813"/>
                  </a:lnTo>
                  <a:lnTo>
                    <a:pt x="28575" y="1157288"/>
                  </a:lnTo>
                  <a:lnTo>
                    <a:pt x="78582" y="1135857"/>
                  </a:lnTo>
                  <a:lnTo>
                    <a:pt x="121444" y="1112044"/>
                  </a:lnTo>
                  <a:lnTo>
                    <a:pt x="154782" y="1083469"/>
                  </a:lnTo>
                  <a:lnTo>
                    <a:pt x="192882" y="1045369"/>
                  </a:lnTo>
                  <a:lnTo>
                    <a:pt x="245269" y="971550"/>
                  </a:lnTo>
                  <a:lnTo>
                    <a:pt x="300038" y="892969"/>
                  </a:lnTo>
                  <a:lnTo>
                    <a:pt x="414338" y="721519"/>
                  </a:lnTo>
                  <a:lnTo>
                    <a:pt x="497682" y="583407"/>
                  </a:lnTo>
                  <a:lnTo>
                    <a:pt x="557213" y="481013"/>
                  </a:lnTo>
                  <a:lnTo>
                    <a:pt x="590550" y="411957"/>
                  </a:lnTo>
                  <a:lnTo>
                    <a:pt x="616744" y="347663"/>
                  </a:lnTo>
                  <a:lnTo>
                    <a:pt x="633413" y="297657"/>
                  </a:lnTo>
                  <a:lnTo>
                    <a:pt x="642938" y="259557"/>
                  </a:lnTo>
                  <a:lnTo>
                    <a:pt x="647700" y="223838"/>
                  </a:lnTo>
                  <a:lnTo>
                    <a:pt x="647700" y="195263"/>
                  </a:lnTo>
                  <a:lnTo>
                    <a:pt x="640557" y="159544"/>
                  </a:lnTo>
                  <a:lnTo>
                    <a:pt x="633413" y="128588"/>
                  </a:lnTo>
                  <a:lnTo>
                    <a:pt x="616744" y="90488"/>
                  </a:lnTo>
                  <a:lnTo>
                    <a:pt x="602457" y="66675"/>
                  </a:lnTo>
                  <a:lnTo>
                    <a:pt x="592932" y="57150"/>
                  </a:lnTo>
                  <a:lnTo>
                    <a:pt x="578644" y="38100"/>
                  </a:lnTo>
                  <a:lnTo>
                    <a:pt x="573882" y="21432"/>
                  </a:lnTo>
                  <a:lnTo>
                    <a:pt x="573882" y="9525"/>
                  </a:lnTo>
                  <a:lnTo>
                    <a:pt x="583407" y="0"/>
                  </a:lnTo>
                  <a:lnTo>
                    <a:pt x="609600" y="0"/>
                  </a:lnTo>
                  <a:lnTo>
                    <a:pt x="645319" y="4763"/>
                  </a:lnTo>
                  <a:lnTo>
                    <a:pt x="690563" y="19050"/>
                  </a:lnTo>
                  <a:lnTo>
                    <a:pt x="740569" y="42863"/>
                  </a:lnTo>
                  <a:lnTo>
                    <a:pt x="831057" y="95250"/>
                  </a:lnTo>
                  <a:lnTo>
                    <a:pt x="900113" y="140494"/>
                  </a:lnTo>
                  <a:lnTo>
                    <a:pt x="966788" y="188119"/>
                  </a:lnTo>
                  <a:lnTo>
                    <a:pt x="985838" y="204788"/>
                  </a:lnTo>
                  <a:lnTo>
                    <a:pt x="1000125" y="221457"/>
                  </a:lnTo>
                  <a:lnTo>
                    <a:pt x="1009650" y="240507"/>
                  </a:lnTo>
                  <a:lnTo>
                    <a:pt x="1014413" y="254794"/>
                  </a:lnTo>
                  <a:lnTo>
                    <a:pt x="1014413" y="269082"/>
                  </a:lnTo>
                  <a:lnTo>
                    <a:pt x="1007269" y="288132"/>
                  </a:lnTo>
                  <a:lnTo>
                    <a:pt x="990600" y="307182"/>
                  </a:lnTo>
                  <a:lnTo>
                    <a:pt x="969169" y="319088"/>
                  </a:lnTo>
                  <a:lnTo>
                    <a:pt x="945357" y="333375"/>
                  </a:lnTo>
                  <a:lnTo>
                    <a:pt x="919163" y="350044"/>
                  </a:lnTo>
                  <a:lnTo>
                    <a:pt x="885825" y="378619"/>
                  </a:lnTo>
                  <a:lnTo>
                    <a:pt x="847725" y="426244"/>
                  </a:lnTo>
                  <a:lnTo>
                    <a:pt x="678657" y="647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30">
              <a:extLst>
                <a:ext uri="{FF2B5EF4-FFF2-40B4-BE49-F238E27FC236}">
                  <a16:creationId xmlns:a16="http://schemas.microsoft.com/office/drawing/2014/main" id="{B0D6E947-1D75-4B21-A213-E25C34C470AF}"/>
                </a:ext>
              </a:extLst>
            </p:cNvPr>
            <p:cNvSpPr/>
            <p:nvPr/>
          </p:nvSpPr>
          <p:spPr>
            <a:xfrm>
              <a:off x="3640139" y="4352926"/>
              <a:ext cx="695325" cy="1323975"/>
            </a:xfrm>
            <a:custGeom>
              <a:avLst/>
              <a:gdLst>
                <a:gd name="connsiteX0" fmla="*/ 261938 w 695325"/>
                <a:gd name="connsiteY0" fmla="*/ 609600 h 1323975"/>
                <a:gd name="connsiteX1" fmla="*/ 285750 w 695325"/>
                <a:gd name="connsiteY1" fmla="*/ 533400 h 1323975"/>
                <a:gd name="connsiteX2" fmla="*/ 304800 w 695325"/>
                <a:gd name="connsiteY2" fmla="*/ 473869 h 1323975"/>
                <a:gd name="connsiteX3" fmla="*/ 323850 w 695325"/>
                <a:gd name="connsiteY3" fmla="*/ 414338 h 1323975"/>
                <a:gd name="connsiteX4" fmla="*/ 345282 w 695325"/>
                <a:gd name="connsiteY4" fmla="*/ 338138 h 1323975"/>
                <a:gd name="connsiteX5" fmla="*/ 359569 w 695325"/>
                <a:gd name="connsiteY5" fmla="*/ 278606 h 1323975"/>
                <a:gd name="connsiteX6" fmla="*/ 366713 w 695325"/>
                <a:gd name="connsiteY6" fmla="*/ 252413 h 1323975"/>
                <a:gd name="connsiteX7" fmla="*/ 371475 w 695325"/>
                <a:gd name="connsiteY7" fmla="*/ 223838 h 1323975"/>
                <a:gd name="connsiteX8" fmla="*/ 371475 w 695325"/>
                <a:gd name="connsiteY8" fmla="*/ 207169 h 1323975"/>
                <a:gd name="connsiteX9" fmla="*/ 366713 w 695325"/>
                <a:gd name="connsiteY9" fmla="*/ 176213 h 1323975"/>
                <a:gd name="connsiteX10" fmla="*/ 357188 w 695325"/>
                <a:gd name="connsiteY10" fmla="*/ 147638 h 1323975"/>
                <a:gd name="connsiteX11" fmla="*/ 342900 w 695325"/>
                <a:gd name="connsiteY11" fmla="*/ 121444 h 1323975"/>
                <a:gd name="connsiteX12" fmla="*/ 326232 w 695325"/>
                <a:gd name="connsiteY12" fmla="*/ 97631 h 1323975"/>
                <a:gd name="connsiteX13" fmla="*/ 302419 w 695325"/>
                <a:gd name="connsiteY13" fmla="*/ 73819 h 1323975"/>
                <a:gd name="connsiteX14" fmla="*/ 288132 w 695325"/>
                <a:gd name="connsiteY14" fmla="*/ 61913 h 1323975"/>
                <a:gd name="connsiteX15" fmla="*/ 273844 w 695325"/>
                <a:gd name="connsiteY15" fmla="*/ 45244 h 1323975"/>
                <a:gd name="connsiteX16" fmla="*/ 269082 w 695325"/>
                <a:gd name="connsiteY16" fmla="*/ 21431 h 1323975"/>
                <a:gd name="connsiteX17" fmla="*/ 271463 w 695325"/>
                <a:gd name="connsiteY17" fmla="*/ 7144 h 1323975"/>
                <a:gd name="connsiteX18" fmla="*/ 280988 w 695325"/>
                <a:gd name="connsiteY18" fmla="*/ 0 h 1323975"/>
                <a:gd name="connsiteX19" fmla="*/ 297657 w 695325"/>
                <a:gd name="connsiteY19" fmla="*/ 0 h 1323975"/>
                <a:gd name="connsiteX20" fmla="*/ 316707 w 695325"/>
                <a:gd name="connsiteY20" fmla="*/ 9525 h 1323975"/>
                <a:gd name="connsiteX21" fmla="*/ 364332 w 695325"/>
                <a:gd name="connsiteY21" fmla="*/ 21431 h 1323975"/>
                <a:gd name="connsiteX22" fmla="*/ 440532 w 695325"/>
                <a:gd name="connsiteY22" fmla="*/ 50006 h 1323975"/>
                <a:gd name="connsiteX23" fmla="*/ 514350 w 695325"/>
                <a:gd name="connsiteY23" fmla="*/ 85725 h 1323975"/>
                <a:gd name="connsiteX24" fmla="*/ 566738 w 695325"/>
                <a:gd name="connsiteY24" fmla="*/ 119063 h 1323975"/>
                <a:gd name="connsiteX25" fmla="*/ 616744 w 695325"/>
                <a:gd name="connsiteY25" fmla="*/ 159544 h 1323975"/>
                <a:gd name="connsiteX26" fmla="*/ 654844 w 695325"/>
                <a:gd name="connsiteY26" fmla="*/ 197644 h 1323975"/>
                <a:gd name="connsiteX27" fmla="*/ 681038 w 695325"/>
                <a:gd name="connsiteY27" fmla="*/ 228600 h 1323975"/>
                <a:gd name="connsiteX28" fmla="*/ 690563 w 695325"/>
                <a:gd name="connsiteY28" fmla="*/ 247650 h 1323975"/>
                <a:gd name="connsiteX29" fmla="*/ 695325 w 695325"/>
                <a:gd name="connsiteY29" fmla="*/ 269081 h 1323975"/>
                <a:gd name="connsiteX30" fmla="*/ 695325 w 695325"/>
                <a:gd name="connsiteY30" fmla="*/ 292894 h 1323975"/>
                <a:gd name="connsiteX31" fmla="*/ 685800 w 695325"/>
                <a:gd name="connsiteY31" fmla="*/ 321469 h 1323975"/>
                <a:gd name="connsiteX32" fmla="*/ 666750 w 695325"/>
                <a:gd name="connsiteY32" fmla="*/ 342900 h 1323975"/>
                <a:gd name="connsiteX33" fmla="*/ 635794 w 695325"/>
                <a:gd name="connsiteY33" fmla="*/ 364331 h 1323975"/>
                <a:gd name="connsiteX34" fmla="*/ 619125 w 695325"/>
                <a:gd name="connsiteY34" fmla="*/ 369094 h 1323975"/>
                <a:gd name="connsiteX35" fmla="*/ 588169 w 695325"/>
                <a:gd name="connsiteY35" fmla="*/ 438150 h 1323975"/>
                <a:gd name="connsiteX36" fmla="*/ 504825 w 695325"/>
                <a:gd name="connsiteY36" fmla="*/ 609600 h 1323975"/>
                <a:gd name="connsiteX37" fmla="*/ 400050 w 695325"/>
                <a:gd name="connsiteY37" fmla="*/ 804863 h 1323975"/>
                <a:gd name="connsiteX38" fmla="*/ 264319 w 695325"/>
                <a:gd name="connsiteY38" fmla="*/ 1021556 h 1323975"/>
                <a:gd name="connsiteX39" fmla="*/ 128588 w 695325"/>
                <a:gd name="connsiteY39" fmla="*/ 1216819 h 1323975"/>
                <a:gd name="connsiteX40" fmla="*/ 61913 w 695325"/>
                <a:gd name="connsiteY40" fmla="*/ 1304925 h 1323975"/>
                <a:gd name="connsiteX41" fmla="*/ 45244 w 695325"/>
                <a:gd name="connsiteY41" fmla="*/ 1319213 h 1323975"/>
                <a:gd name="connsiteX42" fmla="*/ 26194 w 695325"/>
                <a:gd name="connsiteY42" fmla="*/ 1323975 h 1323975"/>
                <a:gd name="connsiteX43" fmla="*/ 9525 w 695325"/>
                <a:gd name="connsiteY43" fmla="*/ 1321594 h 1323975"/>
                <a:gd name="connsiteX44" fmla="*/ 0 w 695325"/>
                <a:gd name="connsiteY44" fmla="*/ 1309688 h 1323975"/>
                <a:gd name="connsiteX45" fmla="*/ 4763 w 695325"/>
                <a:gd name="connsiteY45" fmla="*/ 1288256 h 1323975"/>
                <a:gd name="connsiteX46" fmla="*/ 30957 w 695325"/>
                <a:gd name="connsiteY46" fmla="*/ 1221581 h 1323975"/>
                <a:gd name="connsiteX47" fmla="*/ 73819 w 695325"/>
                <a:gd name="connsiteY47" fmla="*/ 1112044 h 1323975"/>
                <a:gd name="connsiteX48" fmla="*/ 147638 w 695325"/>
                <a:gd name="connsiteY48" fmla="*/ 919163 h 1323975"/>
                <a:gd name="connsiteX49" fmla="*/ 223838 w 695325"/>
                <a:gd name="connsiteY49" fmla="*/ 714375 h 1323975"/>
                <a:gd name="connsiteX50" fmla="*/ 261938 w 695325"/>
                <a:gd name="connsiteY50" fmla="*/ 609600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695325" h="1323975">
                  <a:moveTo>
                    <a:pt x="261938" y="609600"/>
                  </a:moveTo>
                  <a:lnTo>
                    <a:pt x="285750" y="533400"/>
                  </a:lnTo>
                  <a:lnTo>
                    <a:pt x="304800" y="473869"/>
                  </a:lnTo>
                  <a:lnTo>
                    <a:pt x="323850" y="414338"/>
                  </a:lnTo>
                  <a:lnTo>
                    <a:pt x="345282" y="338138"/>
                  </a:lnTo>
                  <a:lnTo>
                    <a:pt x="359569" y="278606"/>
                  </a:lnTo>
                  <a:lnTo>
                    <a:pt x="366713" y="252413"/>
                  </a:lnTo>
                  <a:lnTo>
                    <a:pt x="371475" y="223838"/>
                  </a:lnTo>
                  <a:lnTo>
                    <a:pt x="371475" y="207169"/>
                  </a:lnTo>
                  <a:lnTo>
                    <a:pt x="366713" y="176213"/>
                  </a:lnTo>
                  <a:lnTo>
                    <a:pt x="357188" y="147638"/>
                  </a:lnTo>
                  <a:lnTo>
                    <a:pt x="342900" y="121444"/>
                  </a:lnTo>
                  <a:lnTo>
                    <a:pt x="326232" y="97631"/>
                  </a:lnTo>
                  <a:lnTo>
                    <a:pt x="302419" y="73819"/>
                  </a:lnTo>
                  <a:lnTo>
                    <a:pt x="288132" y="61913"/>
                  </a:lnTo>
                  <a:lnTo>
                    <a:pt x="273844" y="45244"/>
                  </a:lnTo>
                  <a:lnTo>
                    <a:pt x="269082" y="21431"/>
                  </a:lnTo>
                  <a:lnTo>
                    <a:pt x="271463" y="7144"/>
                  </a:lnTo>
                  <a:lnTo>
                    <a:pt x="280988" y="0"/>
                  </a:lnTo>
                  <a:lnTo>
                    <a:pt x="297657" y="0"/>
                  </a:lnTo>
                  <a:lnTo>
                    <a:pt x="316707" y="9525"/>
                  </a:lnTo>
                  <a:lnTo>
                    <a:pt x="364332" y="21431"/>
                  </a:lnTo>
                  <a:lnTo>
                    <a:pt x="440532" y="50006"/>
                  </a:lnTo>
                  <a:lnTo>
                    <a:pt x="514350" y="85725"/>
                  </a:lnTo>
                  <a:lnTo>
                    <a:pt x="566738" y="119063"/>
                  </a:lnTo>
                  <a:lnTo>
                    <a:pt x="616744" y="159544"/>
                  </a:lnTo>
                  <a:lnTo>
                    <a:pt x="654844" y="197644"/>
                  </a:lnTo>
                  <a:lnTo>
                    <a:pt x="681038" y="228600"/>
                  </a:lnTo>
                  <a:lnTo>
                    <a:pt x="690563" y="247650"/>
                  </a:lnTo>
                  <a:lnTo>
                    <a:pt x="695325" y="269081"/>
                  </a:lnTo>
                  <a:lnTo>
                    <a:pt x="695325" y="292894"/>
                  </a:lnTo>
                  <a:lnTo>
                    <a:pt x="685800" y="321469"/>
                  </a:lnTo>
                  <a:lnTo>
                    <a:pt x="666750" y="342900"/>
                  </a:lnTo>
                  <a:lnTo>
                    <a:pt x="635794" y="364331"/>
                  </a:lnTo>
                  <a:lnTo>
                    <a:pt x="619125" y="369094"/>
                  </a:lnTo>
                  <a:lnTo>
                    <a:pt x="588169" y="438150"/>
                  </a:lnTo>
                  <a:lnTo>
                    <a:pt x="504825" y="609600"/>
                  </a:lnTo>
                  <a:lnTo>
                    <a:pt x="400050" y="804863"/>
                  </a:lnTo>
                  <a:lnTo>
                    <a:pt x="264319" y="1021556"/>
                  </a:lnTo>
                  <a:lnTo>
                    <a:pt x="128588" y="1216819"/>
                  </a:lnTo>
                  <a:lnTo>
                    <a:pt x="61913" y="1304925"/>
                  </a:lnTo>
                  <a:lnTo>
                    <a:pt x="45244" y="1319213"/>
                  </a:lnTo>
                  <a:lnTo>
                    <a:pt x="26194" y="1323975"/>
                  </a:lnTo>
                  <a:lnTo>
                    <a:pt x="9525" y="1321594"/>
                  </a:lnTo>
                  <a:lnTo>
                    <a:pt x="0" y="1309688"/>
                  </a:lnTo>
                  <a:lnTo>
                    <a:pt x="4763" y="1288256"/>
                  </a:lnTo>
                  <a:lnTo>
                    <a:pt x="30957" y="1221581"/>
                  </a:lnTo>
                  <a:lnTo>
                    <a:pt x="73819" y="1112044"/>
                  </a:lnTo>
                  <a:lnTo>
                    <a:pt x="147638" y="919163"/>
                  </a:lnTo>
                  <a:lnTo>
                    <a:pt x="223838" y="714375"/>
                  </a:lnTo>
                  <a:lnTo>
                    <a:pt x="261938" y="609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31">
              <a:extLst>
                <a:ext uri="{FF2B5EF4-FFF2-40B4-BE49-F238E27FC236}">
                  <a16:creationId xmlns:a16="http://schemas.microsoft.com/office/drawing/2014/main" id="{ACD438AC-A5C3-4692-848B-7892CEB1B1BF}"/>
                </a:ext>
              </a:extLst>
            </p:cNvPr>
            <p:cNvSpPr/>
            <p:nvPr/>
          </p:nvSpPr>
          <p:spPr>
            <a:xfrm>
              <a:off x="5086351" y="4592638"/>
              <a:ext cx="354013" cy="736600"/>
            </a:xfrm>
            <a:custGeom>
              <a:avLst/>
              <a:gdLst>
                <a:gd name="connsiteX0" fmla="*/ 54769 w 354806"/>
                <a:gd name="connsiteY0" fmla="*/ 295275 h 735807"/>
                <a:gd name="connsiteX1" fmla="*/ 16669 w 354806"/>
                <a:gd name="connsiteY1" fmla="*/ 116682 h 735807"/>
                <a:gd name="connsiteX2" fmla="*/ 0 w 354806"/>
                <a:gd name="connsiteY2" fmla="*/ 50007 h 735807"/>
                <a:gd name="connsiteX3" fmla="*/ 0 w 354806"/>
                <a:gd name="connsiteY3" fmla="*/ 26194 h 735807"/>
                <a:gd name="connsiteX4" fmla="*/ 4763 w 354806"/>
                <a:gd name="connsiteY4" fmla="*/ 4763 h 735807"/>
                <a:gd name="connsiteX5" fmla="*/ 19050 w 354806"/>
                <a:gd name="connsiteY5" fmla="*/ 0 h 735807"/>
                <a:gd name="connsiteX6" fmla="*/ 45244 w 354806"/>
                <a:gd name="connsiteY6" fmla="*/ 4763 h 735807"/>
                <a:gd name="connsiteX7" fmla="*/ 69056 w 354806"/>
                <a:gd name="connsiteY7" fmla="*/ 19050 h 735807"/>
                <a:gd name="connsiteX8" fmla="*/ 102394 w 354806"/>
                <a:gd name="connsiteY8" fmla="*/ 64294 h 735807"/>
                <a:gd name="connsiteX9" fmla="*/ 190500 w 354806"/>
                <a:gd name="connsiteY9" fmla="*/ 192882 h 735807"/>
                <a:gd name="connsiteX10" fmla="*/ 273844 w 354806"/>
                <a:gd name="connsiteY10" fmla="*/ 323850 h 735807"/>
                <a:gd name="connsiteX11" fmla="*/ 316706 w 354806"/>
                <a:gd name="connsiteY11" fmla="*/ 392907 h 735807"/>
                <a:gd name="connsiteX12" fmla="*/ 328613 w 354806"/>
                <a:gd name="connsiteY12" fmla="*/ 414338 h 735807"/>
                <a:gd name="connsiteX13" fmla="*/ 335756 w 354806"/>
                <a:gd name="connsiteY13" fmla="*/ 435769 h 735807"/>
                <a:gd name="connsiteX14" fmla="*/ 345281 w 354806"/>
                <a:gd name="connsiteY14" fmla="*/ 490538 h 735807"/>
                <a:gd name="connsiteX15" fmla="*/ 354806 w 354806"/>
                <a:gd name="connsiteY15" fmla="*/ 571500 h 735807"/>
                <a:gd name="connsiteX16" fmla="*/ 352425 w 354806"/>
                <a:gd name="connsiteY16" fmla="*/ 638175 h 735807"/>
                <a:gd name="connsiteX17" fmla="*/ 345281 w 354806"/>
                <a:gd name="connsiteY17" fmla="*/ 666750 h 735807"/>
                <a:gd name="connsiteX18" fmla="*/ 335756 w 354806"/>
                <a:gd name="connsiteY18" fmla="*/ 695325 h 735807"/>
                <a:gd name="connsiteX19" fmla="*/ 311944 w 354806"/>
                <a:gd name="connsiteY19" fmla="*/ 721519 h 735807"/>
                <a:gd name="connsiteX20" fmla="*/ 285750 w 354806"/>
                <a:gd name="connsiteY20" fmla="*/ 731044 h 735807"/>
                <a:gd name="connsiteX21" fmla="*/ 264319 w 354806"/>
                <a:gd name="connsiteY21" fmla="*/ 735807 h 735807"/>
                <a:gd name="connsiteX22" fmla="*/ 223838 w 354806"/>
                <a:gd name="connsiteY22" fmla="*/ 728663 h 735807"/>
                <a:gd name="connsiteX23" fmla="*/ 183356 w 354806"/>
                <a:gd name="connsiteY23" fmla="*/ 707232 h 735807"/>
                <a:gd name="connsiteX24" fmla="*/ 157163 w 354806"/>
                <a:gd name="connsiteY24" fmla="*/ 683419 h 735807"/>
                <a:gd name="connsiteX25" fmla="*/ 138113 w 354806"/>
                <a:gd name="connsiteY25" fmla="*/ 652463 h 735807"/>
                <a:gd name="connsiteX26" fmla="*/ 119063 w 354806"/>
                <a:gd name="connsiteY26" fmla="*/ 607219 h 735807"/>
                <a:gd name="connsiteX27" fmla="*/ 104775 w 354806"/>
                <a:gd name="connsiteY27" fmla="*/ 557213 h 735807"/>
                <a:gd name="connsiteX28" fmla="*/ 85725 w 354806"/>
                <a:gd name="connsiteY28" fmla="*/ 454819 h 735807"/>
                <a:gd name="connsiteX29" fmla="*/ 54769 w 354806"/>
                <a:gd name="connsiteY29" fmla="*/ 295275 h 735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54806" h="735807">
                  <a:moveTo>
                    <a:pt x="54769" y="295275"/>
                  </a:moveTo>
                  <a:lnTo>
                    <a:pt x="16669" y="116682"/>
                  </a:lnTo>
                  <a:lnTo>
                    <a:pt x="0" y="50007"/>
                  </a:lnTo>
                  <a:lnTo>
                    <a:pt x="0" y="26194"/>
                  </a:lnTo>
                  <a:lnTo>
                    <a:pt x="4763" y="4763"/>
                  </a:lnTo>
                  <a:lnTo>
                    <a:pt x="19050" y="0"/>
                  </a:lnTo>
                  <a:lnTo>
                    <a:pt x="45244" y="4763"/>
                  </a:lnTo>
                  <a:lnTo>
                    <a:pt x="69056" y="19050"/>
                  </a:lnTo>
                  <a:lnTo>
                    <a:pt x="102394" y="64294"/>
                  </a:lnTo>
                  <a:lnTo>
                    <a:pt x="190500" y="192882"/>
                  </a:lnTo>
                  <a:lnTo>
                    <a:pt x="273844" y="323850"/>
                  </a:lnTo>
                  <a:lnTo>
                    <a:pt x="316706" y="392907"/>
                  </a:lnTo>
                  <a:lnTo>
                    <a:pt x="328613" y="414338"/>
                  </a:lnTo>
                  <a:lnTo>
                    <a:pt x="335756" y="435769"/>
                  </a:lnTo>
                  <a:lnTo>
                    <a:pt x="345281" y="490538"/>
                  </a:lnTo>
                  <a:lnTo>
                    <a:pt x="354806" y="571500"/>
                  </a:lnTo>
                  <a:cubicBezTo>
                    <a:pt x="354012" y="593725"/>
                    <a:pt x="353219" y="615950"/>
                    <a:pt x="352425" y="638175"/>
                  </a:cubicBezTo>
                  <a:lnTo>
                    <a:pt x="345281" y="666750"/>
                  </a:lnTo>
                  <a:lnTo>
                    <a:pt x="335756" y="695325"/>
                  </a:lnTo>
                  <a:lnTo>
                    <a:pt x="311944" y="721519"/>
                  </a:lnTo>
                  <a:lnTo>
                    <a:pt x="285750" y="731044"/>
                  </a:lnTo>
                  <a:lnTo>
                    <a:pt x="264319" y="735807"/>
                  </a:lnTo>
                  <a:lnTo>
                    <a:pt x="223838" y="728663"/>
                  </a:lnTo>
                  <a:lnTo>
                    <a:pt x="183356" y="707232"/>
                  </a:lnTo>
                  <a:lnTo>
                    <a:pt x="157163" y="683419"/>
                  </a:lnTo>
                  <a:lnTo>
                    <a:pt x="138113" y="652463"/>
                  </a:lnTo>
                  <a:lnTo>
                    <a:pt x="119063" y="607219"/>
                  </a:lnTo>
                  <a:lnTo>
                    <a:pt x="104775" y="557213"/>
                  </a:lnTo>
                  <a:lnTo>
                    <a:pt x="85725" y="454819"/>
                  </a:lnTo>
                  <a:lnTo>
                    <a:pt x="54769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32">
              <a:extLst>
                <a:ext uri="{FF2B5EF4-FFF2-40B4-BE49-F238E27FC236}">
                  <a16:creationId xmlns:a16="http://schemas.microsoft.com/office/drawing/2014/main" id="{BA45473C-F0C4-4CEF-B452-CB1FC98692A1}"/>
                </a:ext>
              </a:extLst>
            </p:cNvPr>
            <p:cNvSpPr/>
            <p:nvPr/>
          </p:nvSpPr>
          <p:spPr>
            <a:xfrm>
              <a:off x="5429251" y="1601788"/>
              <a:ext cx="2581275" cy="508000"/>
            </a:xfrm>
            <a:custGeom>
              <a:avLst/>
              <a:gdLst>
                <a:gd name="connsiteX0" fmla="*/ 1126331 w 2581275"/>
                <a:gd name="connsiteY0" fmla="*/ 238125 h 507207"/>
                <a:gd name="connsiteX1" fmla="*/ 1345406 w 2581275"/>
                <a:gd name="connsiteY1" fmla="*/ 204788 h 507207"/>
                <a:gd name="connsiteX2" fmla="*/ 1543050 w 2581275"/>
                <a:gd name="connsiteY2" fmla="*/ 171450 h 507207"/>
                <a:gd name="connsiteX3" fmla="*/ 1728788 w 2581275"/>
                <a:gd name="connsiteY3" fmla="*/ 140494 h 507207"/>
                <a:gd name="connsiteX4" fmla="*/ 1897856 w 2581275"/>
                <a:gd name="connsiteY4" fmla="*/ 109538 h 507207"/>
                <a:gd name="connsiteX5" fmla="*/ 2009775 w 2581275"/>
                <a:gd name="connsiteY5" fmla="*/ 88107 h 507207"/>
                <a:gd name="connsiteX6" fmla="*/ 2055019 w 2581275"/>
                <a:gd name="connsiteY6" fmla="*/ 76200 h 507207"/>
                <a:gd name="connsiteX7" fmla="*/ 2109788 w 2581275"/>
                <a:gd name="connsiteY7" fmla="*/ 57150 h 507207"/>
                <a:gd name="connsiteX8" fmla="*/ 2159794 w 2581275"/>
                <a:gd name="connsiteY8" fmla="*/ 40482 h 507207"/>
                <a:gd name="connsiteX9" fmla="*/ 2205038 w 2581275"/>
                <a:gd name="connsiteY9" fmla="*/ 23813 h 507207"/>
                <a:gd name="connsiteX10" fmla="*/ 2257425 w 2581275"/>
                <a:gd name="connsiteY10" fmla="*/ 0 h 507207"/>
                <a:gd name="connsiteX11" fmla="*/ 2271713 w 2581275"/>
                <a:gd name="connsiteY11" fmla="*/ 0 h 507207"/>
                <a:gd name="connsiteX12" fmla="*/ 2321719 w 2581275"/>
                <a:gd name="connsiteY12" fmla="*/ 9525 h 507207"/>
                <a:gd name="connsiteX13" fmla="*/ 2400300 w 2581275"/>
                <a:gd name="connsiteY13" fmla="*/ 35719 h 507207"/>
                <a:gd name="connsiteX14" fmla="*/ 2447925 w 2581275"/>
                <a:gd name="connsiteY14" fmla="*/ 57150 h 507207"/>
                <a:gd name="connsiteX15" fmla="*/ 2478881 w 2581275"/>
                <a:gd name="connsiteY15" fmla="*/ 73819 h 507207"/>
                <a:gd name="connsiteX16" fmla="*/ 2509838 w 2581275"/>
                <a:gd name="connsiteY16" fmla="*/ 97632 h 507207"/>
                <a:gd name="connsiteX17" fmla="*/ 2538413 w 2581275"/>
                <a:gd name="connsiteY17" fmla="*/ 128588 h 507207"/>
                <a:gd name="connsiteX18" fmla="*/ 2559844 w 2581275"/>
                <a:gd name="connsiteY18" fmla="*/ 152400 h 507207"/>
                <a:gd name="connsiteX19" fmla="*/ 2574131 w 2581275"/>
                <a:gd name="connsiteY19" fmla="*/ 171450 h 507207"/>
                <a:gd name="connsiteX20" fmla="*/ 2581275 w 2581275"/>
                <a:gd name="connsiteY20" fmla="*/ 188119 h 507207"/>
                <a:gd name="connsiteX21" fmla="*/ 2581275 w 2581275"/>
                <a:gd name="connsiteY21" fmla="*/ 207169 h 507207"/>
                <a:gd name="connsiteX22" fmla="*/ 2566988 w 2581275"/>
                <a:gd name="connsiteY22" fmla="*/ 226219 h 507207"/>
                <a:gd name="connsiteX23" fmla="*/ 2533650 w 2581275"/>
                <a:gd name="connsiteY23" fmla="*/ 245269 h 507207"/>
                <a:gd name="connsiteX24" fmla="*/ 2469356 w 2581275"/>
                <a:gd name="connsiteY24" fmla="*/ 257175 h 507207"/>
                <a:gd name="connsiteX25" fmla="*/ 2388394 w 2581275"/>
                <a:gd name="connsiteY25" fmla="*/ 266700 h 507207"/>
                <a:gd name="connsiteX26" fmla="*/ 2269331 w 2581275"/>
                <a:gd name="connsiteY26" fmla="*/ 273844 h 507207"/>
                <a:gd name="connsiteX27" fmla="*/ 2066925 w 2581275"/>
                <a:gd name="connsiteY27" fmla="*/ 288132 h 507207"/>
                <a:gd name="connsiteX28" fmla="*/ 1874044 w 2581275"/>
                <a:gd name="connsiteY28" fmla="*/ 307182 h 507207"/>
                <a:gd name="connsiteX29" fmla="*/ 1581150 w 2581275"/>
                <a:gd name="connsiteY29" fmla="*/ 342900 h 507207"/>
                <a:gd name="connsiteX30" fmla="*/ 1345406 w 2581275"/>
                <a:gd name="connsiteY30" fmla="*/ 373857 h 507207"/>
                <a:gd name="connsiteX31" fmla="*/ 1100138 w 2581275"/>
                <a:gd name="connsiteY31" fmla="*/ 404813 h 507207"/>
                <a:gd name="connsiteX32" fmla="*/ 850106 w 2581275"/>
                <a:gd name="connsiteY32" fmla="*/ 438150 h 507207"/>
                <a:gd name="connsiteX33" fmla="*/ 685800 w 2581275"/>
                <a:gd name="connsiteY33" fmla="*/ 459582 h 507207"/>
                <a:gd name="connsiteX34" fmla="*/ 640556 w 2581275"/>
                <a:gd name="connsiteY34" fmla="*/ 466725 h 507207"/>
                <a:gd name="connsiteX35" fmla="*/ 569119 w 2581275"/>
                <a:gd name="connsiteY35" fmla="*/ 488157 h 507207"/>
                <a:gd name="connsiteX36" fmla="*/ 502444 w 2581275"/>
                <a:gd name="connsiteY36" fmla="*/ 502444 h 507207"/>
                <a:gd name="connsiteX37" fmla="*/ 457200 w 2581275"/>
                <a:gd name="connsiteY37" fmla="*/ 507207 h 507207"/>
                <a:gd name="connsiteX38" fmla="*/ 428625 w 2581275"/>
                <a:gd name="connsiteY38" fmla="*/ 504825 h 507207"/>
                <a:gd name="connsiteX39" fmla="*/ 385763 w 2581275"/>
                <a:gd name="connsiteY39" fmla="*/ 495300 h 507207"/>
                <a:gd name="connsiteX40" fmla="*/ 309563 w 2581275"/>
                <a:gd name="connsiteY40" fmla="*/ 459582 h 507207"/>
                <a:gd name="connsiteX41" fmla="*/ 240506 w 2581275"/>
                <a:gd name="connsiteY41" fmla="*/ 416719 h 507207"/>
                <a:gd name="connsiteX42" fmla="*/ 152400 w 2581275"/>
                <a:gd name="connsiteY42" fmla="*/ 354807 h 507207"/>
                <a:gd name="connsiteX43" fmla="*/ 97631 w 2581275"/>
                <a:gd name="connsiteY43" fmla="*/ 314325 h 507207"/>
                <a:gd name="connsiteX44" fmla="*/ 28575 w 2581275"/>
                <a:gd name="connsiteY44" fmla="*/ 259557 h 507207"/>
                <a:gd name="connsiteX45" fmla="*/ 11906 w 2581275"/>
                <a:gd name="connsiteY45" fmla="*/ 242888 h 507207"/>
                <a:gd name="connsiteX46" fmla="*/ 0 w 2581275"/>
                <a:gd name="connsiteY46" fmla="*/ 216694 h 507207"/>
                <a:gd name="connsiteX47" fmla="*/ 0 w 2581275"/>
                <a:gd name="connsiteY47" fmla="*/ 197644 h 507207"/>
                <a:gd name="connsiteX48" fmla="*/ 4763 w 2581275"/>
                <a:gd name="connsiteY48" fmla="*/ 183357 h 507207"/>
                <a:gd name="connsiteX49" fmla="*/ 26194 w 2581275"/>
                <a:gd name="connsiteY49" fmla="*/ 180975 h 507207"/>
                <a:gd name="connsiteX50" fmla="*/ 59531 w 2581275"/>
                <a:gd name="connsiteY50" fmla="*/ 197644 h 507207"/>
                <a:gd name="connsiteX51" fmla="*/ 128588 w 2581275"/>
                <a:gd name="connsiteY51" fmla="*/ 230982 h 507207"/>
                <a:gd name="connsiteX52" fmla="*/ 202406 w 2581275"/>
                <a:gd name="connsiteY52" fmla="*/ 259557 h 507207"/>
                <a:gd name="connsiteX53" fmla="*/ 283369 w 2581275"/>
                <a:gd name="connsiteY53" fmla="*/ 285750 h 507207"/>
                <a:gd name="connsiteX54" fmla="*/ 357188 w 2581275"/>
                <a:gd name="connsiteY54" fmla="*/ 302419 h 507207"/>
                <a:gd name="connsiteX55" fmla="*/ 445294 w 2581275"/>
                <a:gd name="connsiteY55" fmla="*/ 311944 h 507207"/>
                <a:gd name="connsiteX56" fmla="*/ 504825 w 2581275"/>
                <a:gd name="connsiteY56" fmla="*/ 314325 h 507207"/>
                <a:gd name="connsiteX57" fmla="*/ 657225 w 2581275"/>
                <a:gd name="connsiteY57" fmla="*/ 297657 h 507207"/>
                <a:gd name="connsiteX58" fmla="*/ 919163 w 2581275"/>
                <a:gd name="connsiteY58" fmla="*/ 266700 h 507207"/>
                <a:gd name="connsiteX59" fmla="*/ 1126331 w 2581275"/>
                <a:gd name="connsiteY59" fmla="*/ 238125 h 507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581275" h="507207">
                  <a:moveTo>
                    <a:pt x="1126331" y="238125"/>
                  </a:moveTo>
                  <a:lnTo>
                    <a:pt x="1345406" y="204788"/>
                  </a:lnTo>
                  <a:lnTo>
                    <a:pt x="1543050" y="171450"/>
                  </a:lnTo>
                  <a:lnTo>
                    <a:pt x="1728788" y="140494"/>
                  </a:lnTo>
                  <a:lnTo>
                    <a:pt x="1897856" y="109538"/>
                  </a:lnTo>
                  <a:lnTo>
                    <a:pt x="2009775" y="88107"/>
                  </a:lnTo>
                  <a:lnTo>
                    <a:pt x="2055019" y="76200"/>
                  </a:lnTo>
                  <a:lnTo>
                    <a:pt x="2109788" y="57150"/>
                  </a:lnTo>
                  <a:lnTo>
                    <a:pt x="2159794" y="40482"/>
                  </a:lnTo>
                  <a:lnTo>
                    <a:pt x="2205038" y="23813"/>
                  </a:lnTo>
                  <a:lnTo>
                    <a:pt x="2257425" y="0"/>
                  </a:lnTo>
                  <a:lnTo>
                    <a:pt x="2271713" y="0"/>
                  </a:lnTo>
                  <a:lnTo>
                    <a:pt x="2321719" y="9525"/>
                  </a:lnTo>
                  <a:lnTo>
                    <a:pt x="2400300" y="35719"/>
                  </a:lnTo>
                  <a:lnTo>
                    <a:pt x="2447925" y="57150"/>
                  </a:lnTo>
                  <a:lnTo>
                    <a:pt x="2478881" y="73819"/>
                  </a:lnTo>
                  <a:lnTo>
                    <a:pt x="2509838" y="97632"/>
                  </a:lnTo>
                  <a:lnTo>
                    <a:pt x="2538413" y="128588"/>
                  </a:lnTo>
                  <a:lnTo>
                    <a:pt x="2559844" y="152400"/>
                  </a:lnTo>
                  <a:lnTo>
                    <a:pt x="2574131" y="171450"/>
                  </a:lnTo>
                  <a:lnTo>
                    <a:pt x="2581275" y="188119"/>
                  </a:lnTo>
                  <a:lnTo>
                    <a:pt x="2581275" y="207169"/>
                  </a:lnTo>
                  <a:lnTo>
                    <a:pt x="2566988" y="226219"/>
                  </a:lnTo>
                  <a:lnTo>
                    <a:pt x="2533650" y="245269"/>
                  </a:lnTo>
                  <a:lnTo>
                    <a:pt x="2469356" y="257175"/>
                  </a:lnTo>
                  <a:lnTo>
                    <a:pt x="2388394" y="266700"/>
                  </a:lnTo>
                  <a:lnTo>
                    <a:pt x="2269331" y="273844"/>
                  </a:lnTo>
                  <a:lnTo>
                    <a:pt x="2066925" y="288132"/>
                  </a:lnTo>
                  <a:lnTo>
                    <a:pt x="1874044" y="307182"/>
                  </a:lnTo>
                  <a:lnTo>
                    <a:pt x="1581150" y="342900"/>
                  </a:lnTo>
                  <a:lnTo>
                    <a:pt x="1345406" y="373857"/>
                  </a:lnTo>
                  <a:lnTo>
                    <a:pt x="1100138" y="404813"/>
                  </a:lnTo>
                  <a:lnTo>
                    <a:pt x="850106" y="438150"/>
                  </a:lnTo>
                  <a:lnTo>
                    <a:pt x="685800" y="459582"/>
                  </a:lnTo>
                  <a:lnTo>
                    <a:pt x="640556" y="466725"/>
                  </a:lnTo>
                  <a:lnTo>
                    <a:pt x="569119" y="488157"/>
                  </a:lnTo>
                  <a:lnTo>
                    <a:pt x="502444" y="502444"/>
                  </a:lnTo>
                  <a:lnTo>
                    <a:pt x="457200" y="507207"/>
                  </a:lnTo>
                  <a:lnTo>
                    <a:pt x="428625" y="504825"/>
                  </a:lnTo>
                  <a:lnTo>
                    <a:pt x="385763" y="495300"/>
                  </a:lnTo>
                  <a:lnTo>
                    <a:pt x="309563" y="459582"/>
                  </a:lnTo>
                  <a:lnTo>
                    <a:pt x="240506" y="416719"/>
                  </a:lnTo>
                  <a:lnTo>
                    <a:pt x="152400" y="354807"/>
                  </a:lnTo>
                  <a:lnTo>
                    <a:pt x="97631" y="314325"/>
                  </a:lnTo>
                  <a:lnTo>
                    <a:pt x="28575" y="259557"/>
                  </a:lnTo>
                  <a:lnTo>
                    <a:pt x="11906" y="242888"/>
                  </a:lnTo>
                  <a:lnTo>
                    <a:pt x="0" y="216694"/>
                  </a:lnTo>
                  <a:lnTo>
                    <a:pt x="0" y="197644"/>
                  </a:lnTo>
                  <a:lnTo>
                    <a:pt x="4763" y="183357"/>
                  </a:lnTo>
                  <a:lnTo>
                    <a:pt x="26194" y="180975"/>
                  </a:lnTo>
                  <a:lnTo>
                    <a:pt x="59531" y="197644"/>
                  </a:lnTo>
                  <a:lnTo>
                    <a:pt x="128588" y="230982"/>
                  </a:lnTo>
                  <a:lnTo>
                    <a:pt x="202406" y="259557"/>
                  </a:lnTo>
                  <a:lnTo>
                    <a:pt x="283369" y="285750"/>
                  </a:lnTo>
                  <a:lnTo>
                    <a:pt x="357188" y="302419"/>
                  </a:lnTo>
                  <a:lnTo>
                    <a:pt x="445294" y="311944"/>
                  </a:lnTo>
                  <a:lnTo>
                    <a:pt x="504825" y="314325"/>
                  </a:lnTo>
                  <a:lnTo>
                    <a:pt x="657225" y="297657"/>
                  </a:lnTo>
                  <a:lnTo>
                    <a:pt x="919163" y="266700"/>
                  </a:lnTo>
                  <a:lnTo>
                    <a:pt x="1126331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25">
              <a:extLst>
                <a:ext uri="{FF2B5EF4-FFF2-40B4-BE49-F238E27FC236}">
                  <a16:creationId xmlns:a16="http://schemas.microsoft.com/office/drawing/2014/main" id="{F8B2B8A1-746E-4DE8-B594-9DB38AD6025F}"/>
                </a:ext>
              </a:extLst>
            </p:cNvPr>
            <p:cNvSpPr/>
            <p:nvPr/>
          </p:nvSpPr>
          <p:spPr>
            <a:xfrm>
              <a:off x="3875089" y="2671761"/>
              <a:ext cx="765175" cy="615950"/>
            </a:xfrm>
            <a:custGeom>
              <a:avLst/>
              <a:gdLst>
                <a:gd name="connsiteX0" fmla="*/ 528637 w 766762"/>
                <a:gd name="connsiteY0" fmla="*/ 269082 h 614363"/>
                <a:gd name="connsiteX1" fmla="*/ 416719 w 766762"/>
                <a:gd name="connsiteY1" fmla="*/ 183357 h 614363"/>
                <a:gd name="connsiteX2" fmla="*/ 302419 w 766762"/>
                <a:gd name="connsiteY2" fmla="*/ 102394 h 614363"/>
                <a:gd name="connsiteX3" fmla="*/ 138112 w 766762"/>
                <a:gd name="connsiteY3" fmla="*/ 0 h 614363"/>
                <a:gd name="connsiteX4" fmla="*/ 95250 w 766762"/>
                <a:gd name="connsiteY4" fmla="*/ 16669 h 614363"/>
                <a:gd name="connsiteX5" fmla="*/ 71437 w 766762"/>
                <a:gd name="connsiteY5" fmla="*/ 23813 h 614363"/>
                <a:gd name="connsiteX6" fmla="*/ 54769 w 766762"/>
                <a:gd name="connsiteY6" fmla="*/ 42863 h 614363"/>
                <a:gd name="connsiteX7" fmla="*/ 30956 w 766762"/>
                <a:gd name="connsiteY7" fmla="*/ 80963 h 614363"/>
                <a:gd name="connsiteX8" fmla="*/ 9525 w 766762"/>
                <a:gd name="connsiteY8" fmla="*/ 128588 h 614363"/>
                <a:gd name="connsiteX9" fmla="*/ 0 w 766762"/>
                <a:gd name="connsiteY9" fmla="*/ 169069 h 614363"/>
                <a:gd name="connsiteX10" fmla="*/ 0 w 766762"/>
                <a:gd name="connsiteY10" fmla="*/ 195263 h 614363"/>
                <a:gd name="connsiteX11" fmla="*/ 2381 w 766762"/>
                <a:gd name="connsiteY11" fmla="*/ 209550 h 614363"/>
                <a:gd name="connsiteX12" fmla="*/ 11906 w 766762"/>
                <a:gd name="connsiteY12" fmla="*/ 219075 h 614363"/>
                <a:gd name="connsiteX13" fmla="*/ 38100 w 766762"/>
                <a:gd name="connsiteY13" fmla="*/ 219075 h 614363"/>
                <a:gd name="connsiteX14" fmla="*/ 107156 w 766762"/>
                <a:gd name="connsiteY14" fmla="*/ 240507 h 614363"/>
                <a:gd name="connsiteX15" fmla="*/ 169069 w 766762"/>
                <a:gd name="connsiteY15" fmla="*/ 271463 h 614363"/>
                <a:gd name="connsiteX16" fmla="*/ 247650 w 766762"/>
                <a:gd name="connsiteY16" fmla="*/ 319088 h 614363"/>
                <a:gd name="connsiteX17" fmla="*/ 359569 w 766762"/>
                <a:gd name="connsiteY17" fmla="*/ 395288 h 614363"/>
                <a:gd name="connsiteX18" fmla="*/ 514350 w 766762"/>
                <a:gd name="connsiteY18" fmla="*/ 504825 h 614363"/>
                <a:gd name="connsiteX19" fmla="*/ 657225 w 766762"/>
                <a:gd name="connsiteY19" fmla="*/ 614363 h 614363"/>
                <a:gd name="connsiteX20" fmla="*/ 766762 w 766762"/>
                <a:gd name="connsiteY20" fmla="*/ 459582 h 614363"/>
                <a:gd name="connsiteX21" fmla="*/ 681037 w 766762"/>
                <a:gd name="connsiteY21" fmla="*/ 388144 h 614363"/>
                <a:gd name="connsiteX22" fmla="*/ 588169 w 766762"/>
                <a:gd name="connsiteY22" fmla="*/ 314325 h 614363"/>
                <a:gd name="connsiteX23" fmla="*/ 528637 w 766762"/>
                <a:gd name="connsiteY23" fmla="*/ 269082 h 61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66762" h="614363">
                  <a:moveTo>
                    <a:pt x="528637" y="269082"/>
                  </a:moveTo>
                  <a:lnTo>
                    <a:pt x="416719" y="183357"/>
                  </a:lnTo>
                  <a:lnTo>
                    <a:pt x="302419" y="102394"/>
                  </a:lnTo>
                  <a:lnTo>
                    <a:pt x="138112" y="0"/>
                  </a:lnTo>
                  <a:lnTo>
                    <a:pt x="95250" y="16669"/>
                  </a:lnTo>
                  <a:lnTo>
                    <a:pt x="71437" y="23813"/>
                  </a:lnTo>
                  <a:lnTo>
                    <a:pt x="54769" y="42863"/>
                  </a:lnTo>
                  <a:lnTo>
                    <a:pt x="30956" y="80963"/>
                  </a:lnTo>
                  <a:lnTo>
                    <a:pt x="9525" y="128588"/>
                  </a:lnTo>
                  <a:lnTo>
                    <a:pt x="0" y="169069"/>
                  </a:lnTo>
                  <a:lnTo>
                    <a:pt x="0" y="195263"/>
                  </a:lnTo>
                  <a:lnTo>
                    <a:pt x="2381" y="209550"/>
                  </a:lnTo>
                  <a:lnTo>
                    <a:pt x="11906" y="219075"/>
                  </a:lnTo>
                  <a:lnTo>
                    <a:pt x="38100" y="219075"/>
                  </a:lnTo>
                  <a:lnTo>
                    <a:pt x="107156" y="240507"/>
                  </a:lnTo>
                  <a:lnTo>
                    <a:pt x="169069" y="271463"/>
                  </a:lnTo>
                  <a:lnTo>
                    <a:pt x="247650" y="319088"/>
                  </a:lnTo>
                  <a:lnTo>
                    <a:pt x="359569" y="395288"/>
                  </a:lnTo>
                  <a:lnTo>
                    <a:pt x="514350" y="504825"/>
                  </a:lnTo>
                  <a:lnTo>
                    <a:pt x="657225" y="614363"/>
                  </a:lnTo>
                  <a:lnTo>
                    <a:pt x="766762" y="459582"/>
                  </a:lnTo>
                  <a:lnTo>
                    <a:pt x="681037" y="388144"/>
                  </a:lnTo>
                  <a:lnTo>
                    <a:pt x="588169" y="314325"/>
                  </a:lnTo>
                  <a:lnTo>
                    <a:pt x="528637" y="2690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26">
              <a:extLst>
                <a:ext uri="{FF2B5EF4-FFF2-40B4-BE49-F238E27FC236}">
                  <a16:creationId xmlns:a16="http://schemas.microsoft.com/office/drawing/2014/main" id="{4D4B2F36-73B0-495C-B633-9386E88AE749}"/>
                </a:ext>
              </a:extLst>
            </p:cNvPr>
            <p:cNvSpPr/>
            <p:nvPr/>
          </p:nvSpPr>
          <p:spPr>
            <a:xfrm>
              <a:off x="3911600" y="2071686"/>
              <a:ext cx="1481138" cy="1905000"/>
            </a:xfrm>
            <a:custGeom>
              <a:avLst/>
              <a:gdLst>
                <a:gd name="connsiteX0" fmla="*/ 888642 w 1517131"/>
                <a:gd name="connsiteY0" fmla="*/ 759853 h 1960164"/>
                <a:gd name="connsiteX1" fmla="*/ 819096 w 1517131"/>
                <a:gd name="connsiteY1" fmla="*/ 868036 h 1960164"/>
                <a:gd name="connsiteX2" fmla="*/ 739247 w 1517131"/>
                <a:gd name="connsiteY2" fmla="*/ 986521 h 1960164"/>
                <a:gd name="connsiteX3" fmla="*/ 700611 w 1517131"/>
                <a:gd name="connsiteY3" fmla="*/ 1050916 h 1960164"/>
                <a:gd name="connsiteX4" fmla="*/ 613034 w 1517131"/>
                <a:gd name="connsiteY4" fmla="*/ 1166825 h 1960164"/>
                <a:gd name="connsiteX5" fmla="*/ 507428 w 1517131"/>
                <a:gd name="connsiteY5" fmla="*/ 1321372 h 1960164"/>
                <a:gd name="connsiteX6" fmla="*/ 417275 w 1517131"/>
                <a:gd name="connsiteY6" fmla="*/ 1452736 h 1960164"/>
                <a:gd name="connsiteX7" fmla="*/ 347729 w 1517131"/>
                <a:gd name="connsiteY7" fmla="*/ 1555767 h 1960164"/>
                <a:gd name="connsiteX8" fmla="*/ 296214 w 1517131"/>
                <a:gd name="connsiteY8" fmla="*/ 1627889 h 1960164"/>
                <a:gd name="connsiteX9" fmla="*/ 242123 w 1517131"/>
                <a:gd name="connsiteY9" fmla="*/ 1705162 h 1960164"/>
                <a:gd name="connsiteX10" fmla="*/ 198335 w 1517131"/>
                <a:gd name="connsiteY10" fmla="*/ 1754102 h 1960164"/>
                <a:gd name="connsiteX11" fmla="*/ 164849 w 1517131"/>
                <a:gd name="connsiteY11" fmla="*/ 1785011 h 1960164"/>
                <a:gd name="connsiteX12" fmla="*/ 123637 w 1517131"/>
                <a:gd name="connsiteY12" fmla="*/ 1813345 h 1960164"/>
                <a:gd name="connsiteX13" fmla="*/ 85000 w 1517131"/>
                <a:gd name="connsiteY13" fmla="*/ 1833951 h 1960164"/>
                <a:gd name="connsiteX14" fmla="*/ 30909 w 1517131"/>
                <a:gd name="connsiteY14" fmla="*/ 1851982 h 1960164"/>
                <a:gd name="connsiteX15" fmla="*/ 15455 w 1517131"/>
                <a:gd name="connsiteY15" fmla="*/ 1859709 h 1960164"/>
                <a:gd name="connsiteX16" fmla="*/ 0 w 1517131"/>
                <a:gd name="connsiteY16" fmla="*/ 1875164 h 1960164"/>
                <a:gd name="connsiteX17" fmla="*/ 0 w 1517131"/>
                <a:gd name="connsiteY17" fmla="*/ 1898345 h 1960164"/>
                <a:gd name="connsiteX18" fmla="*/ 10303 w 1517131"/>
                <a:gd name="connsiteY18" fmla="*/ 1924103 h 1960164"/>
                <a:gd name="connsiteX19" fmla="*/ 36061 w 1517131"/>
                <a:gd name="connsiteY19" fmla="*/ 1960164 h 1960164"/>
                <a:gd name="connsiteX20" fmla="*/ 252426 w 1517131"/>
                <a:gd name="connsiteY20" fmla="*/ 1906073 h 1960164"/>
                <a:gd name="connsiteX21" fmla="*/ 347729 w 1517131"/>
                <a:gd name="connsiteY21" fmla="*/ 1774708 h 1960164"/>
                <a:gd name="connsiteX22" fmla="*/ 443033 w 1517131"/>
                <a:gd name="connsiteY22" fmla="*/ 1656223 h 1960164"/>
                <a:gd name="connsiteX23" fmla="*/ 515155 w 1517131"/>
                <a:gd name="connsiteY23" fmla="*/ 1560919 h 1960164"/>
                <a:gd name="connsiteX24" fmla="*/ 610458 w 1517131"/>
                <a:gd name="connsiteY24" fmla="*/ 1437282 h 1960164"/>
                <a:gd name="connsiteX25" fmla="*/ 692883 w 1517131"/>
                <a:gd name="connsiteY25" fmla="*/ 1329099 h 1960164"/>
                <a:gd name="connsiteX26" fmla="*/ 785611 w 1517131"/>
                <a:gd name="connsiteY26" fmla="*/ 1210614 h 1960164"/>
                <a:gd name="connsiteX27" fmla="*/ 862884 w 1517131"/>
                <a:gd name="connsiteY27" fmla="*/ 1112734 h 1960164"/>
                <a:gd name="connsiteX28" fmla="*/ 945309 w 1517131"/>
                <a:gd name="connsiteY28" fmla="*/ 1004552 h 1960164"/>
                <a:gd name="connsiteX29" fmla="*/ 1020007 w 1517131"/>
                <a:gd name="connsiteY29" fmla="*/ 906672 h 1960164"/>
                <a:gd name="connsiteX30" fmla="*/ 1097280 w 1517131"/>
                <a:gd name="connsiteY30" fmla="*/ 806217 h 1960164"/>
                <a:gd name="connsiteX31" fmla="*/ 1166826 w 1517131"/>
                <a:gd name="connsiteY31" fmla="*/ 716065 h 1960164"/>
                <a:gd name="connsiteX32" fmla="*/ 1241523 w 1517131"/>
                <a:gd name="connsiteY32" fmla="*/ 623337 h 1960164"/>
                <a:gd name="connsiteX33" fmla="*/ 1295615 w 1517131"/>
                <a:gd name="connsiteY33" fmla="*/ 551215 h 1960164"/>
                <a:gd name="connsiteX34" fmla="*/ 1334251 w 1517131"/>
                <a:gd name="connsiteY34" fmla="*/ 499700 h 1960164"/>
                <a:gd name="connsiteX35" fmla="*/ 1365160 w 1517131"/>
                <a:gd name="connsiteY35" fmla="*/ 461063 h 1960164"/>
                <a:gd name="connsiteX36" fmla="*/ 1383191 w 1517131"/>
                <a:gd name="connsiteY36" fmla="*/ 445609 h 1960164"/>
                <a:gd name="connsiteX37" fmla="*/ 1411524 w 1517131"/>
                <a:gd name="connsiteY37" fmla="*/ 425002 h 1960164"/>
                <a:gd name="connsiteX38" fmla="*/ 1437282 w 1517131"/>
                <a:gd name="connsiteY38" fmla="*/ 412124 h 1960164"/>
                <a:gd name="connsiteX39" fmla="*/ 1460464 w 1517131"/>
                <a:gd name="connsiteY39" fmla="*/ 401820 h 1960164"/>
                <a:gd name="connsiteX40" fmla="*/ 1483646 w 1517131"/>
                <a:gd name="connsiteY40" fmla="*/ 391517 h 1960164"/>
                <a:gd name="connsiteX41" fmla="*/ 1504252 w 1517131"/>
                <a:gd name="connsiteY41" fmla="*/ 370911 h 1960164"/>
                <a:gd name="connsiteX42" fmla="*/ 1514555 w 1517131"/>
                <a:gd name="connsiteY42" fmla="*/ 345153 h 1960164"/>
                <a:gd name="connsiteX43" fmla="*/ 1517131 w 1517131"/>
                <a:gd name="connsiteY43" fmla="*/ 324547 h 1960164"/>
                <a:gd name="connsiteX44" fmla="*/ 1506828 w 1517131"/>
                <a:gd name="connsiteY44" fmla="*/ 291062 h 1960164"/>
                <a:gd name="connsiteX45" fmla="*/ 1481070 w 1517131"/>
                <a:gd name="connsiteY45" fmla="*/ 252425 h 1960164"/>
                <a:gd name="connsiteX46" fmla="*/ 1437282 w 1517131"/>
                <a:gd name="connsiteY46" fmla="*/ 193183 h 1960164"/>
                <a:gd name="connsiteX47" fmla="*/ 1393494 w 1517131"/>
                <a:gd name="connsiteY47" fmla="*/ 149394 h 1960164"/>
                <a:gd name="connsiteX48" fmla="*/ 1331675 w 1517131"/>
                <a:gd name="connsiteY48" fmla="*/ 100455 h 1960164"/>
                <a:gd name="connsiteX49" fmla="*/ 1269857 w 1517131"/>
                <a:gd name="connsiteY49" fmla="*/ 59242 h 1960164"/>
                <a:gd name="connsiteX50" fmla="*/ 1223493 w 1517131"/>
                <a:gd name="connsiteY50" fmla="*/ 33485 h 1960164"/>
                <a:gd name="connsiteX51" fmla="*/ 1182280 w 1517131"/>
                <a:gd name="connsiteY51" fmla="*/ 12878 h 1960164"/>
                <a:gd name="connsiteX52" fmla="*/ 1141068 w 1517131"/>
                <a:gd name="connsiteY52" fmla="*/ 0 h 1960164"/>
                <a:gd name="connsiteX53" fmla="*/ 1115310 w 1517131"/>
                <a:gd name="connsiteY53" fmla="*/ 2575 h 1960164"/>
                <a:gd name="connsiteX54" fmla="*/ 1107583 w 1517131"/>
                <a:gd name="connsiteY54" fmla="*/ 7727 h 1960164"/>
                <a:gd name="connsiteX55" fmla="*/ 1110159 w 1517131"/>
                <a:gd name="connsiteY55" fmla="*/ 25757 h 1960164"/>
                <a:gd name="connsiteX56" fmla="*/ 1117886 w 1517131"/>
                <a:gd name="connsiteY56" fmla="*/ 54091 h 1960164"/>
                <a:gd name="connsiteX57" fmla="*/ 1128189 w 1517131"/>
                <a:gd name="connsiteY57" fmla="*/ 69545 h 1960164"/>
                <a:gd name="connsiteX58" fmla="*/ 1146220 w 1517131"/>
                <a:gd name="connsiteY58" fmla="*/ 92727 h 1960164"/>
                <a:gd name="connsiteX59" fmla="*/ 1159098 w 1517131"/>
                <a:gd name="connsiteY59" fmla="*/ 110758 h 1960164"/>
                <a:gd name="connsiteX60" fmla="*/ 1169402 w 1517131"/>
                <a:gd name="connsiteY60" fmla="*/ 131364 h 1960164"/>
                <a:gd name="connsiteX61" fmla="*/ 1179705 w 1517131"/>
                <a:gd name="connsiteY61" fmla="*/ 162273 h 1960164"/>
                <a:gd name="connsiteX62" fmla="*/ 1184856 w 1517131"/>
                <a:gd name="connsiteY62" fmla="*/ 195758 h 1960164"/>
                <a:gd name="connsiteX63" fmla="*/ 1182280 w 1517131"/>
                <a:gd name="connsiteY63" fmla="*/ 231819 h 1960164"/>
                <a:gd name="connsiteX64" fmla="*/ 1166826 w 1517131"/>
                <a:gd name="connsiteY64" fmla="*/ 283335 h 1960164"/>
                <a:gd name="connsiteX65" fmla="*/ 1123038 w 1517131"/>
                <a:gd name="connsiteY65" fmla="*/ 376063 h 1960164"/>
                <a:gd name="connsiteX66" fmla="*/ 1035461 w 1517131"/>
                <a:gd name="connsiteY66" fmla="*/ 535761 h 1960164"/>
                <a:gd name="connsiteX67" fmla="*/ 888642 w 1517131"/>
                <a:gd name="connsiteY67" fmla="*/ 759853 h 1960164"/>
                <a:gd name="connsiteX0" fmla="*/ 888642 w 1517131"/>
                <a:gd name="connsiteY0" fmla="*/ 759853 h 1924103"/>
                <a:gd name="connsiteX1" fmla="*/ 819096 w 1517131"/>
                <a:gd name="connsiteY1" fmla="*/ 868036 h 1924103"/>
                <a:gd name="connsiteX2" fmla="*/ 739247 w 1517131"/>
                <a:gd name="connsiteY2" fmla="*/ 986521 h 1924103"/>
                <a:gd name="connsiteX3" fmla="*/ 700611 w 1517131"/>
                <a:gd name="connsiteY3" fmla="*/ 1050916 h 1924103"/>
                <a:gd name="connsiteX4" fmla="*/ 613034 w 1517131"/>
                <a:gd name="connsiteY4" fmla="*/ 1166825 h 1924103"/>
                <a:gd name="connsiteX5" fmla="*/ 507428 w 1517131"/>
                <a:gd name="connsiteY5" fmla="*/ 1321372 h 1924103"/>
                <a:gd name="connsiteX6" fmla="*/ 417275 w 1517131"/>
                <a:gd name="connsiteY6" fmla="*/ 1452736 h 1924103"/>
                <a:gd name="connsiteX7" fmla="*/ 347729 w 1517131"/>
                <a:gd name="connsiteY7" fmla="*/ 1555767 h 1924103"/>
                <a:gd name="connsiteX8" fmla="*/ 296214 w 1517131"/>
                <a:gd name="connsiteY8" fmla="*/ 1627889 h 1924103"/>
                <a:gd name="connsiteX9" fmla="*/ 242123 w 1517131"/>
                <a:gd name="connsiteY9" fmla="*/ 1705162 h 1924103"/>
                <a:gd name="connsiteX10" fmla="*/ 198335 w 1517131"/>
                <a:gd name="connsiteY10" fmla="*/ 1754102 h 1924103"/>
                <a:gd name="connsiteX11" fmla="*/ 164849 w 1517131"/>
                <a:gd name="connsiteY11" fmla="*/ 1785011 h 1924103"/>
                <a:gd name="connsiteX12" fmla="*/ 123637 w 1517131"/>
                <a:gd name="connsiteY12" fmla="*/ 1813345 h 1924103"/>
                <a:gd name="connsiteX13" fmla="*/ 85000 w 1517131"/>
                <a:gd name="connsiteY13" fmla="*/ 1833951 h 1924103"/>
                <a:gd name="connsiteX14" fmla="*/ 30909 w 1517131"/>
                <a:gd name="connsiteY14" fmla="*/ 1851982 h 1924103"/>
                <a:gd name="connsiteX15" fmla="*/ 15455 w 1517131"/>
                <a:gd name="connsiteY15" fmla="*/ 1859709 h 1924103"/>
                <a:gd name="connsiteX16" fmla="*/ 0 w 1517131"/>
                <a:gd name="connsiteY16" fmla="*/ 1875164 h 1924103"/>
                <a:gd name="connsiteX17" fmla="*/ 0 w 1517131"/>
                <a:gd name="connsiteY17" fmla="*/ 1898345 h 1924103"/>
                <a:gd name="connsiteX18" fmla="*/ 10303 w 1517131"/>
                <a:gd name="connsiteY18" fmla="*/ 1924103 h 1924103"/>
                <a:gd name="connsiteX19" fmla="*/ 252426 w 1517131"/>
                <a:gd name="connsiteY19" fmla="*/ 1906073 h 1924103"/>
                <a:gd name="connsiteX20" fmla="*/ 347729 w 1517131"/>
                <a:gd name="connsiteY20" fmla="*/ 1774708 h 1924103"/>
                <a:gd name="connsiteX21" fmla="*/ 443033 w 1517131"/>
                <a:gd name="connsiteY21" fmla="*/ 1656223 h 1924103"/>
                <a:gd name="connsiteX22" fmla="*/ 515155 w 1517131"/>
                <a:gd name="connsiteY22" fmla="*/ 1560919 h 1924103"/>
                <a:gd name="connsiteX23" fmla="*/ 610458 w 1517131"/>
                <a:gd name="connsiteY23" fmla="*/ 1437282 h 1924103"/>
                <a:gd name="connsiteX24" fmla="*/ 692883 w 1517131"/>
                <a:gd name="connsiteY24" fmla="*/ 1329099 h 1924103"/>
                <a:gd name="connsiteX25" fmla="*/ 785611 w 1517131"/>
                <a:gd name="connsiteY25" fmla="*/ 1210614 h 1924103"/>
                <a:gd name="connsiteX26" fmla="*/ 862884 w 1517131"/>
                <a:gd name="connsiteY26" fmla="*/ 1112734 h 1924103"/>
                <a:gd name="connsiteX27" fmla="*/ 945309 w 1517131"/>
                <a:gd name="connsiteY27" fmla="*/ 1004552 h 1924103"/>
                <a:gd name="connsiteX28" fmla="*/ 1020007 w 1517131"/>
                <a:gd name="connsiteY28" fmla="*/ 906672 h 1924103"/>
                <a:gd name="connsiteX29" fmla="*/ 1097280 w 1517131"/>
                <a:gd name="connsiteY29" fmla="*/ 806217 h 1924103"/>
                <a:gd name="connsiteX30" fmla="*/ 1166826 w 1517131"/>
                <a:gd name="connsiteY30" fmla="*/ 716065 h 1924103"/>
                <a:gd name="connsiteX31" fmla="*/ 1241523 w 1517131"/>
                <a:gd name="connsiteY31" fmla="*/ 623337 h 1924103"/>
                <a:gd name="connsiteX32" fmla="*/ 1295615 w 1517131"/>
                <a:gd name="connsiteY32" fmla="*/ 551215 h 1924103"/>
                <a:gd name="connsiteX33" fmla="*/ 1334251 w 1517131"/>
                <a:gd name="connsiteY33" fmla="*/ 499700 h 1924103"/>
                <a:gd name="connsiteX34" fmla="*/ 1365160 w 1517131"/>
                <a:gd name="connsiteY34" fmla="*/ 461063 h 1924103"/>
                <a:gd name="connsiteX35" fmla="*/ 1383191 w 1517131"/>
                <a:gd name="connsiteY35" fmla="*/ 445609 h 1924103"/>
                <a:gd name="connsiteX36" fmla="*/ 1411524 w 1517131"/>
                <a:gd name="connsiteY36" fmla="*/ 425002 h 1924103"/>
                <a:gd name="connsiteX37" fmla="*/ 1437282 w 1517131"/>
                <a:gd name="connsiteY37" fmla="*/ 412124 h 1924103"/>
                <a:gd name="connsiteX38" fmla="*/ 1460464 w 1517131"/>
                <a:gd name="connsiteY38" fmla="*/ 401820 h 1924103"/>
                <a:gd name="connsiteX39" fmla="*/ 1483646 w 1517131"/>
                <a:gd name="connsiteY39" fmla="*/ 391517 h 1924103"/>
                <a:gd name="connsiteX40" fmla="*/ 1504252 w 1517131"/>
                <a:gd name="connsiteY40" fmla="*/ 370911 h 1924103"/>
                <a:gd name="connsiteX41" fmla="*/ 1514555 w 1517131"/>
                <a:gd name="connsiteY41" fmla="*/ 345153 h 1924103"/>
                <a:gd name="connsiteX42" fmla="*/ 1517131 w 1517131"/>
                <a:gd name="connsiteY42" fmla="*/ 324547 h 1924103"/>
                <a:gd name="connsiteX43" fmla="*/ 1506828 w 1517131"/>
                <a:gd name="connsiteY43" fmla="*/ 291062 h 1924103"/>
                <a:gd name="connsiteX44" fmla="*/ 1481070 w 1517131"/>
                <a:gd name="connsiteY44" fmla="*/ 252425 h 1924103"/>
                <a:gd name="connsiteX45" fmla="*/ 1437282 w 1517131"/>
                <a:gd name="connsiteY45" fmla="*/ 193183 h 1924103"/>
                <a:gd name="connsiteX46" fmla="*/ 1393494 w 1517131"/>
                <a:gd name="connsiteY46" fmla="*/ 149394 h 1924103"/>
                <a:gd name="connsiteX47" fmla="*/ 1331675 w 1517131"/>
                <a:gd name="connsiteY47" fmla="*/ 100455 h 1924103"/>
                <a:gd name="connsiteX48" fmla="*/ 1269857 w 1517131"/>
                <a:gd name="connsiteY48" fmla="*/ 59242 h 1924103"/>
                <a:gd name="connsiteX49" fmla="*/ 1223493 w 1517131"/>
                <a:gd name="connsiteY49" fmla="*/ 33485 h 1924103"/>
                <a:gd name="connsiteX50" fmla="*/ 1182280 w 1517131"/>
                <a:gd name="connsiteY50" fmla="*/ 12878 h 1924103"/>
                <a:gd name="connsiteX51" fmla="*/ 1141068 w 1517131"/>
                <a:gd name="connsiteY51" fmla="*/ 0 h 1924103"/>
                <a:gd name="connsiteX52" fmla="*/ 1115310 w 1517131"/>
                <a:gd name="connsiteY52" fmla="*/ 2575 h 1924103"/>
                <a:gd name="connsiteX53" fmla="*/ 1107583 w 1517131"/>
                <a:gd name="connsiteY53" fmla="*/ 7727 h 1924103"/>
                <a:gd name="connsiteX54" fmla="*/ 1110159 w 1517131"/>
                <a:gd name="connsiteY54" fmla="*/ 25757 h 1924103"/>
                <a:gd name="connsiteX55" fmla="*/ 1117886 w 1517131"/>
                <a:gd name="connsiteY55" fmla="*/ 54091 h 1924103"/>
                <a:gd name="connsiteX56" fmla="*/ 1128189 w 1517131"/>
                <a:gd name="connsiteY56" fmla="*/ 69545 h 1924103"/>
                <a:gd name="connsiteX57" fmla="*/ 1146220 w 1517131"/>
                <a:gd name="connsiteY57" fmla="*/ 92727 h 1924103"/>
                <a:gd name="connsiteX58" fmla="*/ 1159098 w 1517131"/>
                <a:gd name="connsiteY58" fmla="*/ 110758 h 1924103"/>
                <a:gd name="connsiteX59" fmla="*/ 1169402 w 1517131"/>
                <a:gd name="connsiteY59" fmla="*/ 131364 h 1924103"/>
                <a:gd name="connsiteX60" fmla="*/ 1179705 w 1517131"/>
                <a:gd name="connsiteY60" fmla="*/ 162273 h 1924103"/>
                <a:gd name="connsiteX61" fmla="*/ 1184856 w 1517131"/>
                <a:gd name="connsiteY61" fmla="*/ 195758 h 1924103"/>
                <a:gd name="connsiteX62" fmla="*/ 1182280 w 1517131"/>
                <a:gd name="connsiteY62" fmla="*/ 231819 h 1924103"/>
                <a:gd name="connsiteX63" fmla="*/ 1166826 w 1517131"/>
                <a:gd name="connsiteY63" fmla="*/ 283335 h 1924103"/>
                <a:gd name="connsiteX64" fmla="*/ 1123038 w 1517131"/>
                <a:gd name="connsiteY64" fmla="*/ 376063 h 1924103"/>
                <a:gd name="connsiteX65" fmla="*/ 1035461 w 1517131"/>
                <a:gd name="connsiteY65" fmla="*/ 535761 h 1924103"/>
                <a:gd name="connsiteX66" fmla="*/ 888642 w 1517131"/>
                <a:gd name="connsiteY66" fmla="*/ 759853 h 1924103"/>
                <a:gd name="connsiteX0" fmla="*/ 888642 w 1517131"/>
                <a:gd name="connsiteY0" fmla="*/ 759853 h 1906073"/>
                <a:gd name="connsiteX1" fmla="*/ 819096 w 1517131"/>
                <a:gd name="connsiteY1" fmla="*/ 868036 h 1906073"/>
                <a:gd name="connsiteX2" fmla="*/ 739247 w 1517131"/>
                <a:gd name="connsiteY2" fmla="*/ 986521 h 1906073"/>
                <a:gd name="connsiteX3" fmla="*/ 700611 w 1517131"/>
                <a:gd name="connsiteY3" fmla="*/ 1050916 h 1906073"/>
                <a:gd name="connsiteX4" fmla="*/ 613034 w 1517131"/>
                <a:gd name="connsiteY4" fmla="*/ 1166825 h 1906073"/>
                <a:gd name="connsiteX5" fmla="*/ 507428 w 1517131"/>
                <a:gd name="connsiteY5" fmla="*/ 1321372 h 1906073"/>
                <a:gd name="connsiteX6" fmla="*/ 417275 w 1517131"/>
                <a:gd name="connsiteY6" fmla="*/ 1452736 h 1906073"/>
                <a:gd name="connsiteX7" fmla="*/ 347729 w 1517131"/>
                <a:gd name="connsiteY7" fmla="*/ 1555767 h 1906073"/>
                <a:gd name="connsiteX8" fmla="*/ 296214 w 1517131"/>
                <a:gd name="connsiteY8" fmla="*/ 1627889 h 1906073"/>
                <a:gd name="connsiteX9" fmla="*/ 242123 w 1517131"/>
                <a:gd name="connsiteY9" fmla="*/ 1705162 h 1906073"/>
                <a:gd name="connsiteX10" fmla="*/ 198335 w 1517131"/>
                <a:gd name="connsiteY10" fmla="*/ 1754102 h 1906073"/>
                <a:gd name="connsiteX11" fmla="*/ 164849 w 1517131"/>
                <a:gd name="connsiteY11" fmla="*/ 1785011 h 1906073"/>
                <a:gd name="connsiteX12" fmla="*/ 123637 w 1517131"/>
                <a:gd name="connsiteY12" fmla="*/ 1813345 h 1906073"/>
                <a:gd name="connsiteX13" fmla="*/ 85000 w 1517131"/>
                <a:gd name="connsiteY13" fmla="*/ 1833951 h 1906073"/>
                <a:gd name="connsiteX14" fmla="*/ 30909 w 1517131"/>
                <a:gd name="connsiteY14" fmla="*/ 1851982 h 1906073"/>
                <a:gd name="connsiteX15" fmla="*/ 15455 w 1517131"/>
                <a:gd name="connsiteY15" fmla="*/ 1859709 h 1906073"/>
                <a:gd name="connsiteX16" fmla="*/ 0 w 1517131"/>
                <a:gd name="connsiteY16" fmla="*/ 1875164 h 1906073"/>
                <a:gd name="connsiteX17" fmla="*/ 0 w 1517131"/>
                <a:gd name="connsiteY17" fmla="*/ 1898345 h 1906073"/>
                <a:gd name="connsiteX18" fmla="*/ 252426 w 1517131"/>
                <a:gd name="connsiteY18" fmla="*/ 1906073 h 1906073"/>
                <a:gd name="connsiteX19" fmla="*/ 347729 w 1517131"/>
                <a:gd name="connsiteY19" fmla="*/ 1774708 h 1906073"/>
                <a:gd name="connsiteX20" fmla="*/ 443033 w 1517131"/>
                <a:gd name="connsiteY20" fmla="*/ 1656223 h 1906073"/>
                <a:gd name="connsiteX21" fmla="*/ 515155 w 1517131"/>
                <a:gd name="connsiteY21" fmla="*/ 1560919 h 1906073"/>
                <a:gd name="connsiteX22" fmla="*/ 610458 w 1517131"/>
                <a:gd name="connsiteY22" fmla="*/ 1437282 h 1906073"/>
                <a:gd name="connsiteX23" fmla="*/ 692883 w 1517131"/>
                <a:gd name="connsiteY23" fmla="*/ 1329099 h 1906073"/>
                <a:gd name="connsiteX24" fmla="*/ 785611 w 1517131"/>
                <a:gd name="connsiteY24" fmla="*/ 1210614 h 1906073"/>
                <a:gd name="connsiteX25" fmla="*/ 862884 w 1517131"/>
                <a:gd name="connsiteY25" fmla="*/ 1112734 h 1906073"/>
                <a:gd name="connsiteX26" fmla="*/ 945309 w 1517131"/>
                <a:gd name="connsiteY26" fmla="*/ 1004552 h 1906073"/>
                <a:gd name="connsiteX27" fmla="*/ 1020007 w 1517131"/>
                <a:gd name="connsiteY27" fmla="*/ 906672 h 1906073"/>
                <a:gd name="connsiteX28" fmla="*/ 1097280 w 1517131"/>
                <a:gd name="connsiteY28" fmla="*/ 806217 h 1906073"/>
                <a:gd name="connsiteX29" fmla="*/ 1166826 w 1517131"/>
                <a:gd name="connsiteY29" fmla="*/ 716065 h 1906073"/>
                <a:gd name="connsiteX30" fmla="*/ 1241523 w 1517131"/>
                <a:gd name="connsiteY30" fmla="*/ 623337 h 1906073"/>
                <a:gd name="connsiteX31" fmla="*/ 1295615 w 1517131"/>
                <a:gd name="connsiteY31" fmla="*/ 551215 h 1906073"/>
                <a:gd name="connsiteX32" fmla="*/ 1334251 w 1517131"/>
                <a:gd name="connsiteY32" fmla="*/ 499700 h 1906073"/>
                <a:gd name="connsiteX33" fmla="*/ 1365160 w 1517131"/>
                <a:gd name="connsiteY33" fmla="*/ 461063 h 1906073"/>
                <a:gd name="connsiteX34" fmla="*/ 1383191 w 1517131"/>
                <a:gd name="connsiteY34" fmla="*/ 445609 h 1906073"/>
                <a:gd name="connsiteX35" fmla="*/ 1411524 w 1517131"/>
                <a:gd name="connsiteY35" fmla="*/ 425002 h 1906073"/>
                <a:gd name="connsiteX36" fmla="*/ 1437282 w 1517131"/>
                <a:gd name="connsiteY36" fmla="*/ 412124 h 1906073"/>
                <a:gd name="connsiteX37" fmla="*/ 1460464 w 1517131"/>
                <a:gd name="connsiteY37" fmla="*/ 401820 h 1906073"/>
                <a:gd name="connsiteX38" fmla="*/ 1483646 w 1517131"/>
                <a:gd name="connsiteY38" fmla="*/ 391517 h 1906073"/>
                <a:gd name="connsiteX39" fmla="*/ 1504252 w 1517131"/>
                <a:gd name="connsiteY39" fmla="*/ 370911 h 1906073"/>
                <a:gd name="connsiteX40" fmla="*/ 1514555 w 1517131"/>
                <a:gd name="connsiteY40" fmla="*/ 345153 h 1906073"/>
                <a:gd name="connsiteX41" fmla="*/ 1517131 w 1517131"/>
                <a:gd name="connsiteY41" fmla="*/ 324547 h 1906073"/>
                <a:gd name="connsiteX42" fmla="*/ 1506828 w 1517131"/>
                <a:gd name="connsiteY42" fmla="*/ 291062 h 1906073"/>
                <a:gd name="connsiteX43" fmla="*/ 1481070 w 1517131"/>
                <a:gd name="connsiteY43" fmla="*/ 252425 h 1906073"/>
                <a:gd name="connsiteX44" fmla="*/ 1437282 w 1517131"/>
                <a:gd name="connsiteY44" fmla="*/ 193183 h 1906073"/>
                <a:gd name="connsiteX45" fmla="*/ 1393494 w 1517131"/>
                <a:gd name="connsiteY45" fmla="*/ 149394 h 1906073"/>
                <a:gd name="connsiteX46" fmla="*/ 1331675 w 1517131"/>
                <a:gd name="connsiteY46" fmla="*/ 100455 h 1906073"/>
                <a:gd name="connsiteX47" fmla="*/ 1269857 w 1517131"/>
                <a:gd name="connsiteY47" fmla="*/ 59242 h 1906073"/>
                <a:gd name="connsiteX48" fmla="*/ 1223493 w 1517131"/>
                <a:gd name="connsiteY48" fmla="*/ 33485 h 1906073"/>
                <a:gd name="connsiteX49" fmla="*/ 1182280 w 1517131"/>
                <a:gd name="connsiteY49" fmla="*/ 12878 h 1906073"/>
                <a:gd name="connsiteX50" fmla="*/ 1141068 w 1517131"/>
                <a:gd name="connsiteY50" fmla="*/ 0 h 1906073"/>
                <a:gd name="connsiteX51" fmla="*/ 1115310 w 1517131"/>
                <a:gd name="connsiteY51" fmla="*/ 2575 h 1906073"/>
                <a:gd name="connsiteX52" fmla="*/ 1107583 w 1517131"/>
                <a:gd name="connsiteY52" fmla="*/ 7727 h 1906073"/>
                <a:gd name="connsiteX53" fmla="*/ 1110159 w 1517131"/>
                <a:gd name="connsiteY53" fmla="*/ 25757 h 1906073"/>
                <a:gd name="connsiteX54" fmla="*/ 1117886 w 1517131"/>
                <a:gd name="connsiteY54" fmla="*/ 54091 h 1906073"/>
                <a:gd name="connsiteX55" fmla="*/ 1128189 w 1517131"/>
                <a:gd name="connsiteY55" fmla="*/ 69545 h 1906073"/>
                <a:gd name="connsiteX56" fmla="*/ 1146220 w 1517131"/>
                <a:gd name="connsiteY56" fmla="*/ 92727 h 1906073"/>
                <a:gd name="connsiteX57" fmla="*/ 1159098 w 1517131"/>
                <a:gd name="connsiteY57" fmla="*/ 110758 h 1906073"/>
                <a:gd name="connsiteX58" fmla="*/ 1169402 w 1517131"/>
                <a:gd name="connsiteY58" fmla="*/ 131364 h 1906073"/>
                <a:gd name="connsiteX59" fmla="*/ 1179705 w 1517131"/>
                <a:gd name="connsiteY59" fmla="*/ 162273 h 1906073"/>
                <a:gd name="connsiteX60" fmla="*/ 1184856 w 1517131"/>
                <a:gd name="connsiteY60" fmla="*/ 195758 h 1906073"/>
                <a:gd name="connsiteX61" fmla="*/ 1182280 w 1517131"/>
                <a:gd name="connsiteY61" fmla="*/ 231819 h 1906073"/>
                <a:gd name="connsiteX62" fmla="*/ 1166826 w 1517131"/>
                <a:gd name="connsiteY62" fmla="*/ 283335 h 1906073"/>
                <a:gd name="connsiteX63" fmla="*/ 1123038 w 1517131"/>
                <a:gd name="connsiteY63" fmla="*/ 376063 h 1906073"/>
                <a:gd name="connsiteX64" fmla="*/ 1035461 w 1517131"/>
                <a:gd name="connsiteY64" fmla="*/ 535761 h 1906073"/>
                <a:gd name="connsiteX65" fmla="*/ 888642 w 1517131"/>
                <a:gd name="connsiteY65" fmla="*/ 759853 h 1906073"/>
                <a:gd name="connsiteX0" fmla="*/ 888642 w 1517131"/>
                <a:gd name="connsiteY0" fmla="*/ 759853 h 1906073"/>
                <a:gd name="connsiteX1" fmla="*/ 819096 w 1517131"/>
                <a:gd name="connsiteY1" fmla="*/ 868036 h 1906073"/>
                <a:gd name="connsiteX2" fmla="*/ 739247 w 1517131"/>
                <a:gd name="connsiteY2" fmla="*/ 986521 h 1906073"/>
                <a:gd name="connsiteX3" fmla="*/ 700611 w 1517131"/>
                <a:gd name="connsiteY3" fmla="*/ 1050916 h 1906073"/>
                <a:gd name="connsiteX4" fmla="*/ 613034 w 1517131"/>
                <a:gd name="connsiteY4" fmla="*/ 1166825 h 1906073"/>
                <a:gd name="connsiteX5" fmla="*/ 507428 w 1517131"/>
                <a:gd name="connsiteY5" fmla="*/ 1321372 h 1906073"/>
                <a:gd name="connsiteX6" fmla="*/ 417275 w 1517131"/>
                <a:gd name="connsiteY6" fmla="*/ 1452736 h 1906073"/>
                <a:gd name="connsiteX7" fmla="*/ 347729 w 1517131"/>
                <a:gd name="connsiteY7" fmla="*/ 1555767 h 1906073"/>
                <a:gd name="connsiteX8" fmla="*/ 296214 w 1517131"/>
                <a:gd name="connsiteY8" fmla="*/ 1627889 h 1906073"/>
                <a:gd name="connsiteX9" fmla="*/ 242123 w 1517131"/>
                <a:gd name="connsiteY9" fmla="*/ 1705162 h 1906073"/>
                <a:gd name="connsiteX10" fmla="*/ 198335 w 1517131"/>
                <a:gd name="connsiteY10" fmla="*/ 1754102 h 1906073"/>
                <a:gd name="connsiteX11" fmla="*/ 164849 w 1517131"/>
                <a:gd name="connsiteY11" fmla="*/ 1785011 h 1906073"/>
                <a:gd name="connsiteX12" fmla="*/ 123637 w 1517131"/>
                <a:gd name="connsiteY12" fmla="*/ 1813345 h 1906073"/>
                <a:gd name="connsiteX13" fmla="*/ 85000 w 1517131"/>
                <a:gd name="connsiteY13" fmla="*/ 1833951 h 1906073"/>
                <a:gd name="connsiteX14" fmla="*/ 30909 w 1517131"/>
                <a:gd name="connsiteY14" fmla="*/ 1851982 h 1906073"/>
                <a:gd name="connsiteX15" fmla="*/ 15455 w 1517131"/>
                <a:gd name="connsiteY15" fmla="*/ 1859709 h 1906073"/>
                <a:gd name="connsiteX16" fmla="*/ 0 w 1517131"/>
                <a:gd name="connsiteY16" fmla="*/ 1875164 h 1906073"/>
                <a:gd name="connsiteX17" fmla="*/ 252426 w 1517131"/>
                <a:gd name="connsiteY17" fmla="*/ 1906073 h 1906073"/>
                <a:gd name="connsiteX18" fmla="*/ 347729 w 1517131"/>
                <a:gd name="connsiteY18" fmla="*/ 1774708 h 1906073"/>
                <a:gd name="connsiteX19" fmla="*/ 443033 w 1517131"/>
                <a:gd name="connsiteY19" fmla="*/ 1656223 h 1906073"/>
                <a:gd name="connsiteX20" fmla="*/ 515155 w 1517131"/>
                <a:gd name="connsiteY20" fmla="*/ 1560919 h 1906073"/>
                <a:gd name="connsiteX21" fmla="*/ 610458 w 1517131"/>
                <a:gd name="connsiteY21" fmla="*/ 1437282 h 1906073"/>
                <a:gd name="connsiteX22" fmla="*/ 692883 w 1517131"/>
                <a:gd name="connsiteY22" fmla="*/ 1329099 h 1906073"/>
                <a:gd name="connsiteX23" fmla="*/ 785611 w 1517131"/>
                <a:gd name="connsiteY23" fmla="*/ 1210614 h 1906073"/>
                <a:gd name="connsiteX24" fmla="*/ 862884 w 1517131"/>
                <a:gd name="connsiteY24" fmla="*/ 1112734 h 1906073"/>
                <a:gd name="connsiteX25" fmla="*/ 945309 w 1517131"/>
                <a:gd name="connsiteY25" fmla="*/ 1004552 h 1906073"/>
                <a:gd name="connsiteX26" fmla="*/ 1020007 w 1517131"/>
                <a:gd name="connsiteY26" fmla="*/ 906672 h 1906073"/>
                <a:gd name="connsiteX27" fmla="*/ 1097280 w 1517131"/>
                <a:gd name="connsiteY27" fmla="*/ 806217 h 1906073"/>
                <a:gd name="connsiteX28" fmla="*/ 1166826 w 1517131"/>
                <a:gd name="connsiteY28" fmla="*/ 716065 h 1906073"/>
                <a:gd name="connsiteX29" fmla="*/ 1241523 w 1517131"/>
                <a:gd name="connsiteY29" fmla="*/ 623337 h 1906073"/>
                <a:gd name="connsiteX30" fmla="*/ 1295615 w 1517131"/>
                <a:gd name="connsiteY30" fmla="*/ 551215 h 1906073"/>
                <a:gd name="connsiteX31" fmla="*/ 1334251 w 1517131"/>
                <a:gd name="connsiteY31" fmla="*/ 499700 h 1906073"/>
                <a:gd name="connsiteX32" fmla="*/ 1365160 w 1517131"/>
                <a:gd name="connsiteY32" fmla="*/ 461063 h 1906073"/>
                <a:gd name="connsiteX33" fmla="*/ 1383191 w 1517131"/>
                <a:gd name="connsiteY33" fmla="*/ 445609 h 1906073"/>
                <a:gd name="connsiteX34" fmla="*/ 1411524 w 1517131"/>
                <a:gd name="connsiteY34" fmla="*/ 425002 h 1906073"/>
                <a:gd name="connsiteX35" fmla="*/ 1437282 w 1517131"/>
                <a:gd name="connsiteY35" fmla="*/ 412124 h 1906073"/>
                <a:gd name="connsiteX36" fmla="*/ 1460464 w 1517131"/>
                <a:gd name="connsiteY36" fmla="*/ 401820 h 1906073"/>
                <a:gd name="connsiteX37" fmla="*/ 1483646 w 1517131"/>
                <a:gd name="connsiteY37" fmla="*/ 391517 h 1906073"/>
                <a:gd name="connsiteX38" fmla="*/ 1504252 w 1517131"/>
                <a:gd name="connsiteY38" fmla="*/ 370911 h 1906073"/>
                <a:gd name="connsiteX39" fmla="*/ 1514555 w 1517131"/>
                <a:gd name="connsiteY39" fmla="*/ 345153 h 1906073"/>
                <a:gd name="connsiteX40" fmla="*/ 1517131 w 1517131"/>
                <a:gd name="connsiteY40" fmla="*/ 324547 h 1906073"/>
                <a:gd name="connsiteX41" fmla="*/ 1506828 w 1517131"/>
                <a:gd name="connsiteY41" fmla="*/ 291062 h 1906073"/>
                <a:gd name="connsiteX42" fmla="*/ 1481070 w 1517131"/>
                <a:gd name="connsiteY42" fmla="*/ 252425 h 1906073"/>
                <a:gd name="connsiteX43" fmla="*/ 1437282 w 1517131"/>
                <a:gd name="connsiteY43" fmla="*/ 193183 h 1906073"/>
                <a:gd name="connsiteX44" fmla="*/ 1393494 w 1517131"/>
                <a:gd name="connsiteY44" fmla="*/ 149394 h 1906073"/>
                <a:gd name="connsiteX45" fmla="*/ 1331675 w 1517131"/>
                <a:gd name="connsiteY45" fmla="*/ 100455 h 1906073"/>
                <a:gd name="connsiteX46" fmla="*/ 1269857 w 1517131"/>
                <a:gd name="connsiteY46" fmla="*/ 59242 h 1906073"/>
                <a:gd name="connsiteX47" fmla="*/ 1223493 w 1517131"/>
                <a:gd name="connsiteY47" fmla="*/ 33485 h 1906073"/>
                <a:gd name="connsiteX48" fmla="*/ 1182280 w 1517131"/>
                <a:gd name="connsiteY48" fmla="*/ 12878 h 1906073"/>
                <a:gd name="connsiteX49" fmla="*/ 1141068 w 1517131"/>
                <a:gd name="connsiteY49" fmla="*/ 0 h 1906073"/>
                <a:gd name="connsiteX50" fmla="*/ 1115310 w 1517131"/>
                <a:gd name="connsiteY50" fmla="*/ 2575 h 1906073"/>
                <a:gd name="connsiteX51" fmla="*/ 1107583 w 1517131"/>
                <a:gd name="connsiteY51" fmla="*/ 7727 h 1906073"/>
                <a:gd name="connsiteX52" fmla="*/ 1110159 w 1517131"/>
                <a:gd name="connsiteY52" fmla="*/ 25757 h 1906073"/>
                <a:gd name="connsiteX53" fmla="*/ 1117886 w 1517131"/>
                <a:gd name="connsiteY53" fmla="*/ 54091 h 1906073"/>
                <a:gd name="connsiteX54" fmla="*/ 1128189 w 1517131"/>
                <a:gd name="connsiteY54" fmla="*/ 69545 h 1906073"/>
                <a:gd name="connsiteX55" fmla="*/ 1146220 w 1517131"/>
                <a:gd name="connsiteY55" fmla="*/ 92727 h 1906073"/>
                <a:gd name="connsiteX56" fmla="*/ 1159098 w 1517131"/>
                <a:gd name="connsiteY56" fmla="*/ 110758 h 1906073"/>
                <a:gd name="connsiteX57" fmla="*/ 1169402 w 1517131"/>
                <a:gd name="connsiteY57" fmla="*/ 131364 h 1906073"/>
                <a:gd name="connsiteX58" fmla="*/ 1179705 w 1517131"/>
                <a:gd name="connsiteY58" fmla="*/ 162273 h 1906073"/>
                <a:gd name="connsiteX59" fmla="*/ 1184856 w 1517131"/>
                <a:gd name="connsiteY59" fmla="*/ 195758 h 1906073"/>
                <a:gd name="connsiteX60" fmla="*/ 1182280 w 1517131"/>
                <a:gd name="connsiteY60" fmla="*/ 231819 h 1906073"/>
                <a:gd name="connsiteX61" fmla="*/ 1166826 w 1517131"/>
                <a:gd name="connsiteY61" fmla="*/ 283335 h 1906073"/>
                <a:gd name="connsiteX62" fmla="*/ 1123038 w 1517131"/>
                <a:gd name="connsiteY62" fmla="*/ 376063 h 1906073"/>
                <a:gd name="connsiteX63" fmla="*/ 1035461 w 1517131"/>
                <a:gd name="connsiteY63" fmla="*/ 535761 h 1906073"/>
                <a:gd name="connsiteX64" fmla="*/ 888642 w 1517131"/>
                <a:gd name="connsiteY64" fmla="*/ 759853 h 1906073"/>
                <a:gd name="connsiteX0" fmla="*/ 873187 w 1501676"/>
                <a:gd name="connsiteY0" fmla="*/ 759853 h 1906073"/>
                <a:gd name="connsiteX1" fmla="*/ 803641 w 1501676"/>
                <a:gd name="connsiteY1" fmla="*/ 868036 h 1906073"/>
                <a:gd name="connsiteX2" fmla="*/ 723792 w 1501676"/>
                <a:gd name="connsiteY2" fmla="*/ 986521 h 1906073"/>
                <a:gd name="connsiteX3" fmla="*/ 685156 w 1501676"/>
                <a:gd name="connsiteY3" fmla="*/ 1050916 h 1906073"/>
                <a:gd name="connsiteX4" fmla="*/ 597579 w 1501676"/>
                <a:gd name="connsiteY4" fmla="*/ 1166825 h 1906073"/>
                <a:gd name="connsiteX5" fmla="*/ 491973 w 1501676"/>
                <a:gd name="connsiteY5" fmla="*/ 1321372 h 1906073"/>
                <a:gd name="connsiteX6" fmla="*/ 401820 w 1501676"/>
                <a:gd name="connsiteY6" fmla="*/ 1452736 h 1906073"/>
                <a:gd name="connsiteX7" fmla="*/ 332274 w 1501676"/>
                <a:gd name="connsiteY7" fmla="*/ 1555767 h 1906073"/>
                <a:gd name="connsiteX8" fmla="*/ 280759 w 1501676"/>
                <a:gd name="connsiteY8" fmla="*/ 1627889 h 1906073"/>
                <a:gd name="connsiteX9" fmla="*/ 226668 w 1501676"/>
                <a:gd name="connsiteY9" fmla="*/ 1705162 h 1906073"/>
                <a:gd name="connsiteX10" fmla="*/ 182880 w 1501676"/>
                <a:gd name="connsiteY10" fmla="*/ 1754102 h 1906073"/>
                <a:gd name="connsiteX11" fmla="*/ 149394 w 1501676"/>
                <a:gd name="connsiteY11" fmla="*/ 1785011 h 1906073"/>
                <a:gd name="connsiteX12" fmla="*/ 108182 w 1501676"/>
                <a:gd name="connsiteY12" fmla="*/ 1813345 h 1906073"/>
                <a:gd name="connsiteX13" fmla="*/ 69545 w 1501676"/>
                <a:gd name="connsiteY13" fmla="*/ 1833951 h 1906073"/>
                <a:gd name="connsiteX14" fmla="*/ 15454 w 1501676"/>
                <a:gd name="connsiteY14" fmla="*/ 1851982 h 1906073"/>
                <a:gd name="connsiteX15" fmla="*/ 0 w 1501676"/>
                <a:gd name="connsiteY15" fmla="*/ 1859709 h 1906073"/>
                <a:gd name="connsiteX16" fmla="*/ 236971 w 1501676"/>
                <a:gd name="connsiteY16" fmla="*/ 1906073 h 1906073"/>
                <a:gd name="connsiteX17" fmla="*/ 332274 w 1501676"/>
                <a:gd name="connsiteY17" fmla="*/ 1774708 h 1906073"/>
                <a:gd name="connsiteX18" fmla="*/ 427578 w 1501676"/>
                <a:gd name="connsiteY18" fmla="*/ 1656223 h 1906073"/>
                <a:gd name="connsiteX19" fmla="*/ 499700 w 1501676"/>
                <a:gd name="connsiteY19" fmla="*/ 1560919 h 1906073"/>
                <a:gd name="connsiteX20" fmla="*/ 595003 w 1501676"/>
                <a:gd name="connsiteY20" fmla="*/ 1437282 h 1906073"/>
                <a:gd name="connsiteX21" fmla="*/ 677428 w 1501676"/>
                <a:gd name="connsiteY21" fmla="*/ 1329099 h 1906073"/>
                <a:gd name="connsiteX22" fmla="*/ 770156 w 1501676"/>
                <a:gd name="connsiteY22" fmla="*/ 1210614 h 1906073"/>
                <a:gd name="connsiteX23" fmla="*/ 847429 w 1501676"/>
                <a:gd name="connsiteY23" fmla="*/ 1112734 h 1906073"/>
                <a:gd name="connsiteX24" fmla="*/ 929854 w 1501676"/>
                <a:gd name="connsiteY24" fmla="*/ 1004552 h 1906073"/>
                <a:gd name="connsiteX25" fmla="*/ 1004552 w 1501676"/>
                <a:gd name="connsiteY25" fmla="*/ 906672 h 1906073"/>
                <a:gd name="connsiteX26" fmla="*/ 1081825 w 1501676"/>
                <a:gd name="connsiteY26" fmla="*/ 806217 h 1906073"/>
                <a:gd name="connsiteX27" fmla="*/ 1151371 w 1501676"/>
                <a:gd name="connsiteY27" fmla="*/ 716065 h 1906073"/>
                <a:gd name="connsiteX28" fmla="*/ 1226068 w 1501676"/>
                <a:gd name="connsiteY28" fmla="*/ 623337 h 1906073"/>
                <a:gd name="connsiteX29" fmla="*/ 1280160 w 1501676"/>
                <a:gd name="connsiteY29" fmla="*/ 551215 h 1906073"/>
                <a:gd name="connsiteX30" fmla="*/ 1318796 w 1501676"/>
                <a:gd name="connsiteY30" fmla="*/ 499700 h 1906073"/>
                <a:gd name="connsiteX31" fmla="*/ 1349705 w 1501676"/>
                <a:gd name="connsiteY31" fmla="*/ 461063 h 1906073"/>
                <a:gd name="connsiteX32" fmla="*/ 1367736 w 1501676"/>
                <a:gd name="connsiteY32" fmla="*/ 445609 h 1906073"/>
                <a:gd name="connsiteX33" fmla="*/ 1396069 w 1501676"/>
                <a:gd name="connsiteY33" fmla="*/ 425002 h 1906073"/>
                <a:gd name="connsiteX34" fmla="*/ 1421827 w 1501676"/>
                <a:gd name="connsiteY34" fmla="*/ 412124 h 1906073"/>
                <a:gd name="connsiteX35" fmla="*/ 1445009 w 1501676"/>
                <a:gd name="connsiteY35" fmla="*/ 401820 h 1906073"/>
                <a:gd name="connsiteX36" fmla="*/ 1468191 w 1501676"/>
                <a:gd name="connsiteY36" fmla="*/ 391517 h 1906073"/>
                <a:gd name="connsiteX37" fmla="*/ 1488797 w 1501676"/>
                <a:gd name="connsiteY37" fmla="*/ 370911 h 1906073"/>
                <a:gd name="connsiteX38" fmla="*/ 1499100 w 1501676"/>
                <a:gd name="connsiteY38" fmla="*/ 345153 h 1906073"/>
                <a:gd name="connsiteX39" fmla="*/ 1501676 w 1501676"/>
                <a:gd name="connsiteY39" fmla="*/ 324547 h 1906073"/>
                <a:gd name="connsiteX40" fmla="*/ 1491373 w 1501676"/>
                <a:gd name="connsiteY40" fmla="*/ 291062 h 1906073"/>
                <a:gd name="connsiteX41" fmla="*/ 1465615 w 1501676"/>
                <a:gd name="connsiteY41" fmla="*/ 252425 h 1906073"/>
                <a:gd name="connsiteX42" fmla="*/ 1421827 w 1501676"/>
                <a:gd name="connsiteY42" fmla="*/ 193183 h 1906073"/>
                <a:gd name="connsiteX43" fmla="*/ 1378039 w 1501676"/>
                <a:gd name="connsiteY43" fmla="*/ 149394 h 1906073"/>
                <a:gd name="connsiteX44" fmla="*/ 1316220 w 1501676"/>
                <a:gd name="connsiteY44" fmla="*/ 100455 h 1906073"/>
                <a:gd name="connsiteX45" fmla="*/ 1254402 w 1501676"/>
                <a:gd name="connsiteY45" fmla="*/ 59242 h 1906073"/>
                <a:gd name="connsiteX46" fmla="*/ 1208038 w 1501676"/>
                <a:gd name="connsiteY46" fmla="*/ 33485 h 1906073"/>
                <a:gd name="connsiteX47" fmla="*/ 1166825 w 1501676"/>
                <a:gd name="connsiteY47" fmla="*/ 12878 h 1906073"/>
                <a:gd name="connsiteX48" fmla="*/ 1125613 w 1501676"/>
                <a:gd name="connsiteY48" fmla="*/ 0 h 1906073"/>
                <a:gd name="connsiteX49" fmla="*/ 1099855 w 1501676"/>
                <a:gd name="connsiteY49" fmla="*/ 2575 h 1906073"/>
                <a:gd name="connsiteX50" fmla="*/ 1092128 w 1501676"/>
                <a:gd name="connsiteY50" fmla="*/ 7727 h 1906073"/>
                <a:gd name="connsiteX51" fmla="*/ 1094704 w 1501676"/>
                <a:gd name="connsiteY51" fmla="*/ 25757 h 1906073"/>
                <a:gd name="connsiteX52" fmla="*/ 1102431 w 1501676"/>
                <a:gd name="connsiteY52" fmla="*/ 54091 h 1906073"/>
                <a:gd name="connsiteX53" fmla="*/ 1112734 w 1501676"/>
                <a:gd name="connsiteY53" fmla="*/ 69545 h 1906073"/>
                <a:gd name="connsiteX54" fmla="*/ 1130765 w 1501676"/>
                <a:gd name="connsiteY54" fmla="*/ 92727 h 1906073"/>
                <a:gd name="connsiteX55" fmla="*/ 1143643 w 1501676"/>
                <a:gd name="connsiteY55" fmla="*/ 110758 h 1906073"/>
                <a:gd name="connsiteX56" fmla="*/ 1153947 w 1501676"/>
                <a:gd name="connsiteY56" fmla="*/ 131364 h 1906073"/>
                <a:gd name="connsiteX57" fmla="*/ 1164250 w 1501676"/>
                <a:gd name="connsiteY57" fmla="*/ 162273 h 1906073"/>
                <a:gd name="connsiteX58" fmla="*/ 1169401 w 1501676"/>
                <a:gd name="connsiteY58" fmla="*/ 195758 h 1906073"/>
                <a:gd name="connsiteX59" fmla="*/ 1166825 w 1501676"/>
                <a:gd name="connsiteY59" fmla="*/ 231819 h 1906073"/>
                <a:gd name="connsiteX60" fmla="*/ 1151371 w 1501676"/>
                <a:gd name="connsiteY60" fmla="*/ 283335 h 1906073"/>
                <a:gd name="connsiteX61" fmla="*/ 1107583 w 1501676"/>
                <a:gd name="connsiteY61" fmla="*/ 376063 h 1906073"/>
                <a:gd name="connsiteX62" fmla="*/ 1020006 w 1501676"/>
                <a:gd name="connsiteY62" fmla="*/ 535761 h 1906073"/>
                <a:gd name="connsiteX63" fmla="*/ 873187 w 1501676"/>
                <a:gd name="connsiteY63" fmla="*/ 759853 h 1906073"/>
                <a:gd name="connsiteX0" fmla="*/ 857733 w 1486222"/>
                <a:gd name="connsiteY0" fmla="*/ 759853 h 1906073"/>
                <a:gd name="connsiteX1" fmla="*/ 788187 w 1486222"/>
                <a:gd name="connsiteY1" fmla="*/ 868036 h 1906073"/>
                <a:gd name="connsiteX2" fmla="*/ 708338 w 1486222"/>
                <a:gd name="connsiteY2" fmla="*/ 986521 h 1906073"/>
                <a:gd name="connsiteX3" fmla="*/ 669702 w 1486222"/>
                <a:gd name="connsiteY3" fmla="*/ 1050916 h 1906073"/>
                <a:gd name="connsiteX4" fmla="*/ 582125 w 1486222"/>
                <a:gd name="connsiteY4" fmla="*/ 1166825 h 1906073"/>
                <a:gd name="connsiteX5" fmla="*/ 476519 w 1486222"/>
                <a:gd name="connsiteY5" fmla="*/ 1321372 h 1906073"/>
                <a:gd name="connsiteX6" fmla="*/ 386366 w 1486222"/>
                <a:gd name="connsiteY6" fmla="*/ 1452736 h 1906073"/>
                <a:gd name="connsiteX7" fmla="*/ 316820 w 1486222"/>
                <a:gd name="connsiteY7" fmla="*/ 1555767 h 1906073"/>
                <a:gd name="connsiteX8" fmla="*/ 265305 w 1486222"/>
                <a:gd name="connsiteY8" fmla="*/ 1627889 h 1906073"/>
                <a:gd name="connsiteX9" fmla="*/ 211214 w 1486222"/>
                <a:gd name="connsiteY9" fmla="*/ 1705162 h 1906073"/>
                <a:gd name="connsiteX10" fmla="*/ 167426 w 1486222"/>
                <a:gd name="connsiteY10" fmla="*/ 1754102 h 1906073"/>
                <a:gd name="connsiteX11" fmla="*/ 133940 w 1486222"/>
                <a:gd name="connsiteY11" fmla="*/ 1785011 h 1906073"/>
                <a:gd name="connsiteX12" fmla="*/ 92728 w 1486222"/>
                <a:gd name="connsiteY12" fmla="*/ 1813345 h 1906073"/>
                <a:gd name="connsiteX13" fmla="*/ 54091 w 1486222"/>
                <a:gd name="connsiteY13" fmla="*/ 1833951 h 1906073"/>
                <a:gd name="connsiteX14" fmla="*/ 0 w 1486222"/>
                <a:gd name="connsiteY14" fmla="*/ 1851982 h 1906073"/>
                <a:gd name="connsiteX15" fmla="*/ 221517 w 1486222"/>
                <a:gd name="connsiteY15" fmla="*/ 1906073 h 1906073"/>
                <a:gd name="connsiteX16" fmla="*/ 316820 w 1486222"/>
                <a:gd name="connsiteY16" fmla="*/ 1774708 h 1906073"/>
                <a:gd name="connsiteX17" fmla="*/ 412124 w 1486222"/>
                <a:gd name="connsiteY17" fmla="*/ 1656223 h 1906073"/>
                <a:gd name="connsiteX18" fmla="*/ 484246 w 1486222"/>
                <a:gd name="connsiteY18" fmla="*/ 1560919 h 1906073"/>
                <a:gd name="connsiteX19" fmla="*/ 579549 w 1486222"/>
                <a:gd name="connsiteY19" fmla="*/ 1437282 h 1906073"/>
                <a:gd name="connsiteX20" fmla="*/ 661974 w 1486222"/>
                <a:gd name="connsiteY20" fmla="*/ 1329099 h 1906073"/>
                <a:gd name="connsiteX21" fmla="*/ 754702 w 1486222"/>
                <a:gd name="connsiteY21" fmla="*/ 1210614 h 1906073"/>
                <a:gd name="connsiteX22" fmla="*/ 831975 w 1486222"/>
                <a:gd name="connsiteY22" fmla="*/ 1112734 h 1906073"/>
                <a:gd name="connsiteX23" fmla="*/ 914400 w 1486222"/>
                <a:gd name="connsiteY23" fmla="*/ 1004552 h 1906073"/>
                <a:gd name="connsiteX24" fmla="*/ 989098 w 1486222"/>
                <a:gd name="connsiteY24" fmla="*/ 906672 h 1906073"/>
                <a:gd name="connsiteX25" fmla="*/ 1066371 w 1486222"/>
                <a:gd name="connsiteY25" fmla="*/ 806217 h 1906073"/>
                <a:gd name="connsiteX26" fmla="*/ 1135917 w 1486222"/>
                <a:gd name="connsiteY26" fmla="*/ 716065 h 1906073"/>
                <a:gd name="connsiteX27" fmla="*/ 1210614 w 1486222"/>
                <a:gd name="connsiteY27" fmla="*/ 623337 h 1906073"/>
                <a:gd name="connsiteX28" fmla="*/ 1264706 w 1486222"/>
                <a:gd name="connsiteY28" fmla="*/ 551215 h 1906073"/>
                <a:gd name="connsiteX29" fmla="*/ 1303342 w 1486222"/>
                <a:gd name="connsiteY29" fmla="*/ 499700 h 1906073"/>
                <a:gd name="connsiteX30" fmla="*/ 1334251 w 1486222"/>
                <a:gd name="connsiteY30" fmla="*/ 461063 h 1906073"/>
                <a:gd name="connsiteX31" fmla="*/ 1352282 w 1486222"/>
                <a:gd name="connsiteY31" fmla="*/ 445609 h 1906073"/>
                <a:gd name="connsiteX32" fmla="*/ 1380615 w 1486222"/>
                <a:gd name="connsiteY32" fmla="*/ 425002 h 1906073"/>
                <a:gd name="connsiteX33" fmla="*/ 1406373 w 1486222"/>
                <a:gd name="connsiteY33" fmla="*/ 412124 h 1906073"/>
                <a:gd name="connsiteX34" fmla="*/ 1429555 w 1486222"/>
                <a:gd name="connsiteY34" fmla="*/ 401820 h 1906073"/>
                <a:gd name="connsiteX35" fmla="*/ 1452737 w 1486222"/>
                <a:gd name="connsiteY35" fmla="*/ 391517 h 1906073"/>
                <a:gd name="connsiteX36" fmla="*/ 1473343 w 1486222"/>
                <a:gd name="connsiteY36" fmla="*/ 370911 h 1906073"/>
                <a:gd name="connsiteX37" fmla="*/ 1483646 w 1486222"/>
                <a:gd name="connsiteY37" fmla="*/ 345153 h 1906073"/>
                <a:gd name="connsiteX38" fmla="*/ 1486222 w 1486222"/>
                <a:gd name="connsiteY38" fmla="*/ 324547 h 1906073"/>
                <a:gd name="connsiteX39" fmla="*/ 1475919 w 1486222"/>
                <a:gd name="connsiteY39" fmla="*/ 291062 h 1906073"/>
                <a:gd name="connsiteX40" fmla="*/ 1450161 w 1486222"/>
                <a:gd name="connsiteY40" fmla="*/ 252425 h 1906073"/>
                <a:gd name="connsiteX41" fmla="*/ 1406373 w 1486222"/>
                <a:gd name="connsiteY41" fmla="*/ 193183 h 1906073"/>
                <a:gd name="connsiteX42" fmla="*/ 1362585 w 1486222"/>
                <a:gd name="connsiteY42" fmla="*/ 149394 h 1906073"/>
                <a:gd name="connsiteX43" fmla="*/ 1300766 w 1486222"/>
                <a:gd name="connsiteY43" fmla="*/ 100455 h 1906073"/>
                <a:gd name="connsiteX44" fmla="*/ 1238948 w 1486222"/>
                <a:gd name="connsiteY44" fmla="*/ 59242 h 1906073"/>
                <a:gd name="connsiteX45" fmla="*/ 1192584 w 1486222"/>
                <a:gd name="connsiteY45" fmla="*/ 33485 h 1906073"/>
                <a:gd name="connsiteX46" fmla="*/ 1151371 w 1486222"/>
                <a:gd name="connsiteY46" fmla="*/ 12878 h 1906073"/>
                <a:gd name="connsiteX47" fmla="*/ 1110159 w 1486222"/>
                <a:gd name="connsiteY47" fmla="*/ 0 h 1906073"/>
                <a:gd name="connsiteX48" fmla="*/ 1084401 w 1486222"/>
                <a:gd name="connsiteY48" fmla="*/ 2575 h 1906073"/>
                <a:gd name="connsiteX49" fmla="*/ 1076674 w 1486222"/>
                <a:gd name="connsiteY49" fmla="*/ 7727 h 1906073"/>
                <a:gd name="connsiteX50" fmla="*/ 1079250 w 1486222"/>
                <a:gd name="connsiteY50" fmla="*/ 25757 h 1906073"/>
                <a:gd name="connsiteX51" fmla="*/ 1086977 w 1486222"/>
                <a:gd name="connsiteY51" fmla="*/ 54091 h 1906073"/>
                <a:gd name="connsiteX52" fmla="*/ 1097280 w 1486222"/>
                <a:gd name="connsiteY52" fmla="*/ 69545 h 1906073"/>
                <a:gd name="connsiteX53" fmla="*/ 1115311 w 1486222"/>
                <a:gd name="connsiteY53" fmla="*/ 92727 h 1906073"/>
                <a:gd name="connsiteX54" fmla="*/ 1128189 w 1486222"/>
                <a:gd name="connsiteY54" fmla="*/ 110758 h 1906073"/>
                <a:gd name="connsiteX55" fmla="*/ 1138493 w 1486222"/>
                <a:gd name="connsiteY55" fmla="*/ 131364 h 1906073"/>
                <a:gd name="connsiteX56" fmla="*/ 1148796 w 1486222"/>
                <a:gd name="connsiteY56" fmla="*/ 162273 h 1906073"/>
                <a:gd name="connsiteX57" fmla="*/ 1153947 w 1486222"/>
                <a:gd name="connsiteY57" fmla="*/ 195758 h 1906073"/>
                <a:gd name="connsiteX58" fmla="*/ 1151371 w 1486222"/>
                <a:gd name="connsiteY58" fmla="*/ 231819 h 1906073"/>
                <a:gd name="connsiteX59" fmla="*/ 1135917 w 1486222"/>
                <a:gd name="connsiteY59" fmla="*/ 283335 h 1906073"/>
                <a:gd name="connsiteX60" fmla="*/ 1092129 w 1486222"/>
                <a:gd name="connsiteY60" fmla="*/ 376063 h 1906073"/>
                <a:gd name="connsiteX61" fmla="*/ 1004552 w 1486222"/>
                <a:gd name="connsiteY61" fmla="*/ 535761 h 1906073"/>
                <a:gd name="connsiteX62" fmla="*/ 857733 w 1486222"/>
                <a:gd name="connsiteY62" fmla="*/ 759853 h 1906073"/>
                <a:gd name="connsiteX0" fmla="*/ 833938 w 1462427"/>
                <a:gd name="connsiteY0" fmla="*/ 759853 h 1923440"/>
                <a:gd name="connsiteX1" fmla="*/ 764392 w 1462427"/>
                <a:gd name="connsiteY1" fmla="*/ 868036 h 1923440"/>
                <a:gd name="connsiteX2" fmla="*/ 684543 w 1462427"/>
                <a:gd name="connsiteY2" fmla="*/ 986521 h 1923440"/>
                <a:gd name="connsiteX3" fmla="*/ 645907 w 1462427"/>
                <a:gd name="connsiteY3" fmla="*/ 1050916 h 1923440"/>
                <a:gd name="connsiteX4" fmla="*/ 558330 w 1462427"/>
                <a:gd name="connsiteY4" fmla="*/ 1166825 h 1923440"/>
                <a:gd name="connsiteX5" fmla="*/ 452724 w 1462427"/>
                <a:gd name="connsiteY5" fmla="*/ 1321372 h 1923440"/>
                <a:gd name="connsiteX6" fmla="*/ 362571 w 1462427"/>
                <a:gd name="connsiteY6" fmla="*/ 1452736 h 1923440"/>
                <a:gd name="connsiteX7" fmla="*/ 293025 w 1462427"/>
                <a:gd name="connsiteY7" fmla="*/ 1555767 h 1923440"/>
                <a:gd name="connsiteX8" fmla="*/ 241510 w 1462427"/>
                <a:gd name="connsiteY8" fmla="*/ 1627889 h 1923440"/>
                <a:gd name="connsiteX9" fmla="*/ 187419 w 1462427"/>
                <a:gd name="connsiteY9" fmla="*/ 1705162 h 1923440"/>
                <a:gd name="connsiteX10" fmla="*/ 143631 w 1462427"/>
                <a:gd name="connsiteY10" fmla="*/ 1754102 h 1923440"/>
                <a:gd name="connsiteX11" fmla="*/ 110145 w 1462427"/>
                <a:gd name="connsiteY11" fmla="*/ 1785011 h 1923440"/>
                <a:gd name="connsiteX12" fmla="*/ 68933 w 1462427"/>
                <a:gd name="connsiteY12" fmla="*/ 1813345 h 1923440"/>
                <a:gd name="connsiteX13" fmla="*/ 30296 w 1462427"/>
                <a:gd name="connsiteY13" fmla="*/ 1833951 h 1923440"/>
                <a:gd name="connsiteX14" fmla="*/ 0 w 1462427"/>
                <a:gd name="connsiteY14" fmla="*/ 1923440 h 1923440"/>
                <a:gd name="connsiteX15" fmla="*/ 197722 w 1462427"/>
                <a:gd name="connsiteY15" fmla="*/ 1906073 h 1923440"/>
                <a:gd name="connsiteX16" fmla="*/ 293025 w 1462427"/>
                <a:gd name="connsiteY16" fmla="*/ 1774708 h 1923440"/>
                <a:gd name="connsiteX17" fmla="*/ 388329 w 1462427"/>
                <a:gd name="connsiteY17" fmla="*/ 1656223 h 1923440"/>
                <a:gd name="connsiteX18" fmla="*/ 460451 w 1462427"/>
                <a:gd name="connsiteY18" fmla="*/ 1560919 h 1923440"/>
                <a:gd name="connsiteX19" fmla="*/ 555754 w 1462427"/>
                <a:gd name="connsiteY19" fmla="*/ 1437282 h 1923440"/>
                <a:gd name="connsiteX20" fmla="*/ 638179 w 1462427"/>
                <a:gd name="connsiteY20" fmla="*/ 1329099 h 1923440"/>
                <a:gd name="connsiteX21" fmla="*/ 730907 w 1462427"/>
                <a:gd name="connsiteY21" fmla="*/ 1210614 h 1923440"/>
                <a:gd name="connsiteX22" fmla="*/ 808180 w 1462427"/>
                <a:gd name="connsiteY22" fmla="*/ 1112734 h 1923440"/>
                <a:gd name="connsiteX23" fmla="*/ 890605 w 1462427"/>
                <a:gd name="connsiteY23" fmla="*/ 1004552 h 1923440"/>
                <a:gd name="connsiteX24" fmla="*/ 965303 w 1462427"/>
                <a:gd name="connsiteY24" fmla="*/ 906672 h 1923440"/>
                <a:gd name="connsiteX25" fmla="*/ 1042576 w 1462427"/>
                <a:gd name="connsiteY25" fmla="*/ 806217 h 1923440"/>
                <a:gd name="connsiteX26" fmla="*/ 1112122 w 1462427"/>
                <a:gd name="connsiteY26" fmla="*/ 716065 h 1923440"/>
                <a:gd name="connsiteX27" fmla="*/ 1186819 w 1462427"/>
                <a:gd name="connsiteY27" fmla="*/ 623337 h 1923440"/>
                <a:gd name="connsiteX28" fmla="*/ 1240911 w 1462427"/>
                <a:gd name="connsiteY28" fmla="*/ 551215 h 1923440"/>
                <a:gd name="connsiteX29" fmla="*/ 1279547 w 1462427"/>
                <a:gd name="connsiteY29" fmla="*/ 499700 h 1923440"/>
                <a:gd name="connsiteX30" fmla="*/ 1310456 w 1462427"/>
                <a:gd name="connsiteY30" fmla="*/ 461063 h 1923440"/>
                <a:gd name="connsiteX31" fmla="*/ 1328487 w 1462427"/>
                <a:gd name="connsiteY31" fmla="*/ 445609 h 1923440"/>
                <a:gd name="connsiteX32" fmla="*/ 1356820 w 1462427"/>
                <a:gd name="connsiteY32" fmla="*/ 425002 h 1923440"/>
                <a:gd name="connsiteX33" fmla="*/ 1382578 w 1462427"/>
                <a:gd name="connsiteY33" fmla="*/ 412124 h 1923440"/>
                <a:gd name="connsiteX34" fmla="*/ 1405760 w 1462427"/>
                <a:gd name="connsiteY34" fmla="*/ 401820 h 1923440"/>
                <a:gd name="connsiteX35" fmla="*/ 1428942 w 1462427"/>
                <a:gd name="connsiteY35" fmla="*/ 391517 h 1923440"/>
                <a:gd name="connsiteX36" fmla="*/ 1449548 w 1462427"/>
                <a:gd name="connsiteY36" fmla="*/ 370911 h 1923440"/>
                <a:gd name="connsiteX37" fmla="*/ 1459851 w 1462427"/>
                <a:gd name="connsiteY37" fmla="*/ 345153 h 1923440"/>
                <a:gd name="connsiteX38" fmla="*/ 1462427 w 1462427"/>
                <a:gd name="connsiteY38" fmla="*/ 324547 h 1923440"/>
                <a:gd name="connsiteX39" fmla="*/ 1452124 w 1462427"/>
                <a:gd name="connsiteY39" fmla="*/ 291062 h 1923440"/>
                <a:gd name="connsiteX40" fmla="*/ 1426366 w 1462427"/>
                <a:gd name="connsiteY40" fmla="*/ 252425 h 1923440"/>
                <a:gd name="connsiteX41" fmla="*/ 1382578 w 1462427"/>
                <a:gd name="connsiteY41" fmla="*/ 193183 h 1923440"/>
                <a:gd name="connsiteX42" fmla="*/ 1338790 w 1462427"/>
                <a:gd name="connsiteY42" fmla="*/ 149394 h 1923440"/>
                <a:gd name="connsiteX43" fmla="*/ 1276971 w 1462427"/>
                <a:gd name="connsiteY43" fmla="*/ 100455 h 1923440"/>
                <a:gd name="connsiteX44" fmla="*/ 1215153 w 1462427"/>
                <a:gd name="connsiteY44" fmla="*/ 59242 h 1923440"/>
                <a:gd name="connsiteX45" fmla="*/ 1168789 w 1462427"/>
                <a:gd name="connsiteY45" fmla="*/ 33485 h 1923440"/>
                <a:gd name="connsiteX46" fmla="*/ 1127576 w 1462427"/>
                <a:gd name="connsiteY46" fmla="*/ 12878 h 1923440"/>
                <a:gd name="connsiteX47" fmla="*/ 1086364 w 1462427"/>
                <a:gd name="connsiteY47" fmla="*/ 0 h 1923440"/>
                <a:gd name="connsiteX48" fmla="*/ 1060606 w 1462427"/>
                <a:gd name="connsiteY48" fmla="*/ 2575 h 1923440"/>
                <a:gd name="connsiteX49" fmla="*/ 1052879 w 1462427"/>
                <a:gd name="connsiteY49" fmla="*/ 7727 h 1923440"/>
                <a:gd name="connsiteX50" fmla="*/ 1055455 w 1462427"/>
                <a:gd name="connsiteY50" fmla="*/ 25757 h 1923440"/>
                <a:gd name="connsiteX51" fmla="*/ 1063182 w 1462427"/>
                <a:gd name="connsiteY51" fmla="*/ 54091 h 1923440"/>
                <a:gd name="connsiteX52" fmla="*/ 1073485 w 1462427"/>
                <a:gd name="connsiteY52" fmla="*/ 69545 h 1923440"/>
                <a:gd name="connsiteX53" fmla="*/ 1091516 w 1462427"/>
                <a:gd name="connsiteY53" fmla="*/ 92727 h 1923440"/>
                <a:gd name="connsiteX54" fmla="*/ 1104394 w 1462427"/>
                <a:gd name="connsiteY54" fmla="*/ 110758 h 1923440"/>
                <a:gd name="connsiteX55" fmla="*/ 1114698 w 1462427"/>
                <a:gd name="connsiteY55" fmla="*/ 131364 h 1923440"/>
                <a:gd name="connsiteX56" fmla="*/ 1125001 w 1462427"/>
                <a:gd name="connsiteY56" fmla="*/ 162273 h 1923440"/>
                <a:gd name="connsiteX57" fmla="*/ 1130152 w 1462427"/>
                <a:gd name="connsiteY57" fmla="*/ 195758 h 1923440"/>
                <a:gd name="connsiteX58" fmla="*/ 1127576 w 1462427"/>
                <a:gd name="connsiteY58" fmla="*/ 231819 h 1923440"/>
                <a:gd name="connsiteX59" fmla="*/ 1112122 w 1462427"/>
                <a:gd name="connsiteY59" fmla="*/ 283335 h 1923440"/>
                <a:gd name="connsiteX60" fmla="*/ 1068334 w 1462427"/>
                <a:gd name="connsiteY60" fmla="*/ 376063 h 1923440"/>
                <a:gd name="connsiteX61" fmla="*/ 980757 w 1462427"/>
                <a:gd name="connsiteY61" fmla="*/ 535761 h 1923440"/>
                <a:gd name="connsiteX62" fmla="*/ 833938 w 1462427"/>
                <a:gd name="connsiteY62" fmla="*/ 759853 h 1923440"/>
                <a:gd name="connsiteX0" fmla="*/ 833938 w 1462427"/>
                <a:gd name="connsiteY0" fmla="*/ 759853 h 1923440"/>
                <a:gd name="connsiteX1" fmla="*/ 764392 w 1462427"/>
                <a:gd name="connsiteY1" fmla="*/ 868036 h 1923440"/>
                <a:gd name="connsiteX2" fmla="*/ 684543 w 1462427"/>
                <a:gd name="connsiteY2" fmla="*/ 986521 h 1923440"/>
                <a:gd name="connsiteX3" fmla="*/ 645907 w 1462427"/>
                <a:gd name="connsiteY3" fmla="*/ 1050916 h 1923440"/>
                <a:gd name="connsiteX4" fmla="*/ 558330 w 1462427"/>
                <a:gd name="connsiteY4" fmla="*/ 1166825 h 1923440"/>
                <a:gd name="connsiteX5" fmla="*/ 452724 w 1462427"/>
                <a:gd name="connsiteY5" fmla="*/ 1321372 h 1923440"/>
                <a:gd name="connsiteX6" fmla="*/ 362571 w 1462427"/>
                <a:gd name="connsiteY6" fmla="*/ 1452736 h 1923440"/>
                <a:gd name="connsiteX7" fmla="*/ 293025 w 1462427"/>
                <a:gd name="connsiteY7" fmla="*/ 1555767 h 1923440"/>
                <a:gd name="connsiteX8" fmla="*/ 241510 w 1462427"/>
                <a:gd name="connsiteY8" fmla="*/ 1627889 h 1923440"/>
                <a:gd name="connsiteX9" fmla="*/ 187419 w 1462427"/>
                <a:gd name="connsiteY9" fmla="*/ 1705162 h 1923440"/>
                <a:gd name="connsiteX10" fmla="*/ 143631 w 1462427"/>
                <a:gd name="connsiteY10" fmla="*/ 1754102 h 1923440"/>
                <a:gd name="connsiteX11" fmla="*/ 110145 w 1462427"/>
                <a:gd name="connsiteY11" fmla="*/ 1785011 h 1923440"/>
                <a:gd name="connsiteX12" fmla="*/ 68933 w 1462427"/>
                <a:gd name="connsiteY12" fmla="*/ 1813345 h 1923440"/>
                <a:gd name="connsiteX13" fmla="*/ 0 w 1462427"/>
                <a:gd name="connsiteY13" fmla="*/ 1923440 h 1923440"/>
                <a:gd name="connsiteX14" fmla="*/ 197722 w 1462427"/>
                <a:gd name="connsiteY14" fmla="*/ 1906073 h 1923440"/>
                <a:gd name="connsiteX15" fmla="*/ 293025 w 1462427"/>
                <a:gd name="connsiteY15" fmla="*/ 1774708 h 1923440"/>
                <a:gd name="connsiteX16" fmla="*/ 388329 w 1462427"/>
                <a:gd name="connsiteY16" fmla="*/ 1656223 h 1923440"/>
                <a:gd name="connsiteX17" fmla="*/ 460451 w 1462427"/>
                <a:gd name="connsiteY17" fmla="*/ 1560919 h 1923440"/>
                <a:gd name="connsiteX18" fmla="*/ 555754 w 1462427"/>
                <a:gd name="connsiteY18" fmla="*/ 1437282 h 1923440"/>
                <a:gd name="connsiteX19" fmla="*/ 638179 w 1462427"/>
                <a:gd name="connsiteY19" fmla="*/ 1329099 h 1923440"/>
                <a:gd name="connsiteX20" fmla="*/ 730907 w 1462427"/>
                <a:gd name="connsiteY20" fmla="*/ 1210614 h 1923440"/>
                <a:gd name="connsiteX21" fmla="*/ 808180 w 1462427"/>
                <a:gd name="connsiteY21" fmla="*/ 1112734 h 1923440"/>
                <a:gd name="connsiteX22" fmla="*/ 890605 w 1462427"/>
                <a:gd name="connsiteY22" fmla="*/ 1004552 h 1923440"/>
                <a:gd name="connsiteX23" fmla="*/ 965303 w 1462427"/>
                <a:gd name="connsiteY23" fmla="*/ 906672 h 1923440"/>
                <a:gd name="connsiteX24" fmla="*/ 1042576 w 1462427"/>
                <a:gd name="connsiteY24" fmla="*/ 806217 h 1923440"/>
                <a:gd name="connsiteX25" fmla="*/ 1112122 w 1462427"/>
                <a:gd name="connsiteY25" fmla="*/ 716065 h 1923440"/>
                <a:gd name="connsiteX26" fmla="*/ 1186819 w 1462427"/>
                <a:gd name="connsiteY26" fmla="*/ 623337 h 1923440"/>
                <a:gd name="connsiteX27" fmla="*/ 1240911 w 1462427"/>
                <a:gd name="connsiteY27" fmla="*/ 551215 h 1923440"/>
                <a:gd name="connsiteX28" fmla="*/ 1279547 w 1462427"/>
                <a:gd name="connsiteY28" fmla="*/ 499700 h 1923440"/>
                <a:gd name="connsiteX29" fmla="*/ 1310456 w 1462427"/>
                <a:gd name="connsiteY29" fmla="*/ 461063 h 1923440"/>
                <a:gd name="connsiteX30" fmla="*/ 1328487 w 1462427"/>
                <a:gd name="connsiteY30" fmla="*/ 445609 h 1923440"/>
                <a:gd name="connsiteX31" fmla="*/ 1356820 w 1462427"/>
                <a:gd name="connsiteY31" fmla="*/ 425002 h 1923440"/>
                <a:gd name="connsiteX32" fmla="*/ 1382578 w 1462427"/>
                <a:gd name="connsiteY32" fmla="*/ 412124 h 1923440"/>
                <a:gd name="connsiteX33" fmla="*/ 1405760 w 1462427"/>
                <a:gd name="connsiteY33" fmla="*/ 401820 h 1923440"/>
                <a:gd name="connsiteX34" fmla="*/ 1428942 w 1462427"/>
                <a:gd name="connsiteY34" fmla="*/ 391517 h 1923440"/>
                <a:gd name="connsiteX35" fmla="*/ 1449548 w 1462427"/>
                <a:gd name="connsiteY35" fmla="*/ 370911 h 1923440"/>
                <a:gd name="connsiteX36" fmla="*/ 1459851 w 1462427"/>
                <a:gd name="connsiteY36" fmla="*/ 345153 h 1923440"/>
                <a:gd name="connsiteX37" fmla="*/ 1462427 w 1462427"/>
                <a:gd name="connsiteY37" fmla="*/ 324547 h 1923440"/>
                <a:gd name="connsiteX38" fmla="*/ 1452124 w 1462427"/>
                <a:gd name="connsiteY38" fmla="*/ 291062 h 1923440"/>
                <a:gd name="connsiteX39" fmla="*/ 1426366 w 1462427"/>
                <a:gd name="connsiteY39" fmla="*/ 252425 h 1923440"/>
                <a:gd name="connsiteX40" fmla="*/ 1382578 w 1462427"/>
                <a:gd name="connsiteY40" fmla="*/ 193183 h 1923440"/>
                <a:gd name="connsiteX41" fmla="*/ 1338790 w 1462427"/>
                <a:gd name="connsiteY41" fmla="*/ 149394 h 1923440"/>
                <a:gd name="connsiteX42" fmla="*/ 1276971 w 1462427"/>
                <a:gd name="connsiteY42" fmla="*/ 100455 h 1923440"/>
                <a:gd name="connsiteX43" fmla="*/ 1215153 w 1462427"/>
                <a:gd name="connsiteY43" fmla="*/ 59242 h 1923440"/>
                <a:gd name="connsiteX44" fmla="*/ 1168789 w 1462427"/>
                <a:gd name="connsiteY44" fmla="*/ 33485 h 1923440"/>
                <a:gd name="connsiteX45" fmla="*/ 1127576 w 1462427"/>
                <a:gd name="connsiteY45" fmla="*/ 12878 h 1923440"/>
                <a:gd name="connsiteX46" fmla="*/ 1086364 w 1462427"/>
                <a:gd name="connsiteY46" fmla="*/ 0 h 1923440"/>
                <a:gd name="connsiteX47" fmla="*/ 1060606 w 1462427"/>
                <a:gd name="connsiteY47" fmla="*/ 2575 h 1923440"/>
                <a:gd name="connsiteX48" fmla="*/ 1052879 w 1462427"/>
                <a:gd name="connsiteY48" fmla="*/ 7727 h 1923440"/>
                <a:gd name="connsiteX49" fmla="*/ 1055455 w 1462427"/>
                <a:gd name="connsiteY49" fmla="*/ 25757 h 1923440"/>
                <a:gd name="connsiteX50" fmla="*/ 1063182 w 1462427"/>
                <a:gd name="connsiteY50" fmla="*/ 54091 h 1923440"/>
                <a:gd name="connsiteX51" fmla="*/ 1073485 w 1462427"/>
                <a:gd name="connsiteY51" fmla="*/ 69545 h 1923440"/>
                <a:gd name="connsiteX52" fmla="*/ 1091516 w 1462427"/>
                <a:gd name="connsiteY52" fmla="*/ 92727 h 1923440"/>
                <a:gd name="connsiteX53" fmla="*/ 1104394 w 1462427"/>
                <a:gd name="connsiteY53" fmla="*/ 110758 h 1923440"/>
                <a:gd name="connsiteX54" fmla="*/ 1114698 w 1462427"/>
                <a:gd name="connsiteY54" fmla="*/ 131364 h 1923440"/>
                <a:gd name="connsiteX55" fmla="*/ 1125001 w 1462427"/>
                <a:gd name="connsiteY55" fmla="*/ 162273 h 1923440"/>
                <a:gd name="connsiteX56" fmla="*/ 1130152 w 1462427"/>
                <a:gd name="connsiteY56" fmla="*/ 195758 h 1923440"/>
                <a:gd name="connsiteX57" fmla="*/ 1127576 w 1462427"/>
                <a:gd name="connsiteY57" fmla="*/ 231819 h 1923440"/>
                <a:gd name="connsiteX58" fmla="*/ 1112122 w 1462427"/>
                <a:gd name="connsiteY58" fmla="*/ 283335 h 1923440"/>
                <a:gd name="connsiteX59" fmla="*/ 1068334 w 1462427"/>
                <a:gd name="connsiteY59" fmla="*/ 376063 h 1923440"/>
                <a:gd name="connsiteX60" fmla="*/ 980757 w 1462427"/>
                <a:gd name="connsiteY60" fmla="*/ 535761 h 1923440"/>
                <a:gd name="connsiteX61" fmla="*/ 833938 w 1462427"/>
                <a:gd name="connsiteY61" fmla="*/ 759853 h 1923440"/>
                <a:gd name="connsiteX0" fmla="*/ 833938 w 1462427"/>
                <a:gd name="connsiteY0" fmla="*/ 759853 h 1923440"/>
                <a:gd name="connsiteX1" fmla="*/ 764392 w 1462427"/>
                <a:gd name="connsiteY1" fmla="*/ 868036 h 1923440"/>
                <a:gd name="connsiteX2" fmla="*/ 684543 w 1462427"/>
                <a:gd name="connsiteY2" fmla="*/ 986521 h 1923440"/>
                <a:gd name="connsiteX3" fmla="*/ 645907 w 1462427"/>
                <a:gd name="connsiteY3" fmla="*/ 1050916 h 1923440"/>
                <a:gd name="connsiteX4" fmla="*/ 558330 w 1462427"/>
                <a:gd name="connsiteY4" fmla="*/ 1166825 h 1923440"/>
                <a:gd name="connsiteX5" fmla="*/ 452724 w 1462427"/>
                <a:gd name="connsiteY5" fmla="*/ 1321372 h 1923440"/>
                <a:gd name="connsiteX6" fmla="*/ 362571 w 1462427"/>
                <a:gd name="connsiteY6" fmla="*/ 1452736 h 1923440"/>
                <a:gd name="connsiteX7" fmla="*/ 293025 w 1462427"/>
                <a:gd name="connsiteY7" fmla="*/ 1555767 h 1923440"/>
                <a:gd name="connsiteX8" fmla="*/ 241510 w 1462427"/>
                <a:gd name="connsiteY8" fmla="*/ 1627889 h 1923440"/>
                <a:gd name="connsiteX9" fmla="*/ 187419 w 1462427"/>
                <a:gd name="connsiteY9" fmla="*/ 1705162 h 1923440"/>
                <a:gd name="connsiteX10" fmla="*/ 143631 w 1462427"/>
                <a:gd name="connsiteY10" fmla="*/ 1754102 h 1923440"/>
                <a:gd name="connsiteX11" fmla="*/ 110145 w 1462427"/>
                <a:gd name="connsiteY11" fmla="*/ 1785011 h 1923440"/>
                <a:gd name="connsiteX12" fmla="*/ 0 w 1462427"/>
                <a:gd name="connsiteY12" fmla="*/ 1923440 h 1923440"/>
                <a:gd name="connsiteX13" fmla="*/ 197722 w 1462427"/>
                <a:gd name="connsiteY13" fmla="*/ 1906073 h 1923440"/>
                <a:gd name="connsiteX14" fmla="*/ 293025 w 1462427"/>
                <a:gd name="connsiteY14" fmla="*/ 1774708 h 1923440"/>
                <a:gd name="connsiteX15" fmla="*/ 388329 w 1462427"/>
                <a:gd name="connsiteY15" fmla="*/ 1656223 h 1923440"/>
                <a:gd name="connsiteX16" fmla="*/ 460451 w 1462427"/>
                <a:gd name="connsiteY16" fmla="*/ 1560919 h 1923440"/>
                <a:gd name="connsiteX17" fmla="*/ 555754 w 1462427"/>
                <a:gd name="connsiteY17" fmla="*/ 1437282 h 1923440"/>
                <a:gd name="connsiteX18" fmla="*/ 638179 w 1462427"/>
                <a:gd name="connsiteY18" fmla="*/ 1329099 h 1923440"/>
                <a:gd name="connsiteX19" fmla="*/ 730907 w 1462427"/>
                <a:gd name="connsiteY19" fmla="*/ 1210614 h 1923440"/>
                <a:gd name="connsiteX20" fmla="*/ 808180 w 1462427"/>
                <a:gd name="connsiteY20" fmla="*/ 1112734 h 1923440"/>
                <a:gd name="connsiteX21" fmla="*/ 890605 w 1462427"/>
                <a:gd name="connsiteY21" fmla="*/ 1004552 h 1923440"/>
                <a:gd name="connsiteX22" fmla="*/ 965303 w 1462427"/>
                <a:gd name="connsiteY22" fmla="*/ 906672 h 1923440"/>
                <a:gd name="connsiteX23" fmla="*/ 1042576 w 1462427"/>
                <a:gd name="connsiteY23" fmla="*/ 806217 h 1923440"/>
                <a:gd name="connsiteX24" fmla="*/ 1112122 w 1462427"/>
                <a:gd name="connsiteY24" fmla="*/ 716065 h 1923440"/>
                <a:gd name="connsiteX25" fmla="*/ 1186819 w 1462427"/>
                <a:gd name="connsiteY25" fmla="*/ 623337 h 1923440"/>
                <a:gd name="connsiteX26" fmla="*/ 1240911 w 1462427"/>
                <a:gd name="connsiteY26" fmla="*/ 551215 h 1923440"/>
                <a:gd name="connsiteX27" fmla="*/ 1279547 w 1462427"/>
                <a:gd name="connsiteY27" fmla="*/ 499700 h 1923440"/>
                <a:gd name="connsiteX28" fmla="*/ 1310456 w 1462427"/>
                <a:gd name="connsiteY28" fmla="*/ 461063 h 1923440"/>
                <a:gd name="connsiteX29" fmla="*/ 1328487 w 1462427"/>
                <a:gd name="connsiteY29" fmla="*/ 445609 h 1923440"/>
                <a:gd name="connsiteX30" fmla="*/ 1356820 w 1462427"/>
                <a:gd name="connsiteY30" fmla="*/ 425002 h 1923440"/>
                <a:gd name="connsiteX31" fmla="*/ 1382578 w 1462427"/>
                <a:gd name="connsiteY31" fmla="*/ 412124 h 1923440"/>
                <a:gd name="connsiteX32" fmla="*/ 1405760 w 1462427"/>
                <a:gd name="connsiteY32" fmla="*/ 401820 h 1923440"/>
                <a:gd name="connsiteX33" fmla="*/ 1428942 w 1462427"/>
                <a:gd name="connsiteY33" fmla="*/ 391517 h 1923440"/>
                <a:gd name="connsiteX34" fmla="*/ 1449548 w 1462427"/>
                <a:gd name="connsiteY34" fmla="*/ 370911 h 1923440"/>
                <a:gd name="connsiteX35" fmla="*/ 1459851 w 1462427"/>
                <a:gd name="connsiteY35" fmla="*/ 345153 h 1923440"/>
                <a:gd name="connsiteX36" fmla="*/ 1462427 w 1462427"/>
                <a:gd name="connsiteY36" fmla="*/ 324547 h 1923440"/>
                <a:gd name="connsiteX37" fmla="*/ 1452124 w 1462427"/>
                <a:gd name="connsiteY37" fmla="*/ 291062 h 1923440"/>
                <a:gd name="connsiteX38" fmla="*/ 1426366 w 1462427"/>
                <a:gd name="connsiteY38" fmla="*/ 252425 h 1923440"/>
                <a:gd name="connsiteX39" fmla="*/ 1382578 w 1462427"/>
                <a:gd name="connsiteY39" fmla="*/ 193183 h 1923440"/>
                <a:gd name="connsiteX40" fmla="*/ 1338790 w 1462427"/>
                <a:gd name="connsiteY40" fmla="*/ 149394 h 1923440"/>
                <a:gd name="connsiteX41" fmla="*/ 1276971 w 1462427"/>
                <a:gd name="connsiteY41" fmla="*/ 100455 h 1923440"/>
                <a:gd name="connsiteX42" fmla="*/ 1215153 w 1462427"/>
                <a:gd name="connsiteY42" fmla="*/ 59242 h 1923440"/>
                <a:gd name="connsiteX43" fmla="*/ 1168789 w 1462427"/>
                <a:gd name="connsiteY43" fmla="*/ 33485 h 1923440"/>
                <a:gd name="connsiteX44" fmla="*/ 1127576 w 1462427"/>
                <a:gd name="connsiteY44" fmla="*/ 12878 h 1923440"/>
                <a:gd name="connsiteX45" fmla="*/ 1086364 w 1462427"/>
                <a:gd name="connsiteY45" fmla="*/ 0 h 1923440"/>
                <a:gd name="connsiteX46" fmla="*/ 1060606 w 1462427"/>
                <a:gd name="connsiteY46" fmla="*/ 2575 h 1923440"/>
                <a:gd name="connsiteX47" fmla="*/ 1052879 w 1462427"/>
                <a:gd name="connsiteY47" fmla="*/ 7727 h 1923440"/>
                <a:gd name="connsiteX48" fmla="*/ 1055455 w 1462427"/>
                <a:gd name="connsiteY48" fmla="*/ 25757 h 1923440"/>
                <a:gd name="connsiteX49" fmla="*/ 1063182 w 1462427"/>
                <a:gd name="connsiteY49" fmla="*/ 54091 h 1923440"/>
                <a:gd name="connsiteX50" fmla="*/ 1073485 w 1462427"/>
                <a:gd name="connsiteY50" fmla="*/ 69545 h 1923440"/>
                <a:gd name="connsiteX51" fmla="*/ 1091516 w 1462427"/>
                <a:gd name="connsiteY51" fmla="*/ 92727 h 1923440"/>
                <a:gd name="connsiteX52" fmla="*/ 1104394 w 1462427"/>
                <a:gd name="connsiteY52" fmla="*/ 110758 h 1923440"/>
                <a:gd name="connsiteX53" fmla="*/ 1114698 w 1462427"/>
                <a:gd name="connsiteY53" fmla="*/ 131364 h 1923440"/>
                <a:gd name="connsiteX54" fmla="*/ 1125001 w 1462427"/>
                <a:gd name="connsiteY54" fmla="*/ 162273 h 1923440"/>
                <a:gd name="connsiteX55" fmla="*/ 1130152 w 1462427"/>
                <a:gd name="connsiteY55" fmla="*/ 195758 h 1923440"/>
                <a:gd name="connsiteX56" fmla="*/ 1127576 w 1462427"/>
                <a:gd name="connsiteY56" fmla="*/ 231819 h 1923440"/>
                <a:gd name="connsiteX57" fmla="*/ 1112122 w 1462427"/>
                <a:gd name="connsiteY57" fmla="*/ 283335 h 1923440"/>
                <a:gd name="connsiteX58" fmla="*/ 1068334 w 1462427"/>
                <a:gd name="connsiteY58" fmla="*/ 376063 h 1923440"/>
                <a:gd name="connsiteX59" fmla="*/ 980757 w 1462427"/>
                <a:gd name="connsiteY59" fmla="*/ 535761 h 1923440"/>
                <a:gd name="connsiteX60" fmla="*/ 833938 w 1462427"/>
                <a:gd name="connsiteY60" fmla="*/ 759853 h 1923440"/>
                <a:gd name="connsiteX0" fmla="*/ 833938 w 1462427"/>
                <a:gd name="connsiteY0" fmla="*/ 759853 h 1923440"/>
                <a:gd name="connsiteX1" fmla="*/ 764392 w 1462427"/>
                <a:gd name="connsiteY1" fmla="*/ 868036 h 1923440"/>
                <a:gd name="connsiteX2" fmla="*/ 684543 w 1462427"/>
                <a:gd name="connsiteY2" fmla="*/ 986521 h 1923440"/>
                <a:gd name="connsiteX3" fmla="*/ 645907 w 1462427"/>
                <a:gd name="connsiteY3" fmla="*/ 1050916 h 1923440"/>
                <a:gd name="connsiteX4" fmla="*/ 558330 w 1462427"/>
                <a:gd name="connsiteY4" fmla="*/ 1166825 h 1923440"/>
                <a:gd name="connsiteX5" fmla="*/ 452724 w 1462427"/>
                <a:gd name="connsiteY5" fmla="*/ 1321372 h 1923440"/>
                <a:gd name="connsiteX6" fmla="*/ 362571 w 1462427"/>
                <a:gd name="connsiteY6" fmla="*/ 1452736 h 1923440"/>
                <a:gd name="connsiteX7" fmla="*/ 293025 w 1462427"/>
                <a:gd name="connsiteY7" fmla="*/ 1555767 h 1923440"/>
                <a:gd name="connsiteX8" fmla="*/ 241510 w 1462427"/>
                <a:gd name="connsiteY8" fmla="*/ 1627889 h 1923440"/>
                <a:gd name="connsiteX9" fmla="*/ 187419 w 1462427"/>
                <a:gd name="connsiteY9" fmla="*/ 1705162 h 1923440"/>
                <a:gd name="connsiteX10" fmla="*/ 143631 w 1462427"/>
                <a:gd name="connsiteY10" fmla="*/ 1754102 h 1923440"/>
                <a:gd name="connsiteX11" fmla="*/ 110145 w 1462427"/>
                <a:gd name="connsiteY11" fmla="*/ 1785011 h 1923440"/>
                <a:gd name="connsiteX12" fmla="*/ 28698 w 1462427"/>
                <a:gd name="connsiteY12" fmla="*/ 1887889 h 1923440"/>
                <a:gd name="connsiteX13" fmla="*/ 0 w 1462427"/>
                <a:gd name="connsiteY13" fmla="*/ 1923440 h 1923440"/>
                <a:gd name="connsiteX14" fmla="*/ 197722 w 1462427"/>
                <a:gd name="connsiteY14" fmla="*/ 1906073 h 1923440"/>
                <a:gd name="connsiteX15" fmla="*/ 293025 w 1462427"/>
                <a:gd name="connsiteY15" fmla="*/ 1774708 h 1923440"/>
                <a:gd name="connsiteX16" fmla="*/ 388329 w 1462427"/>
                <a:gd name="connsiteY16" fmla="*/ 1656223 h 1923440"/>
                <a:gd name="connsiteX17" fmla="*/ 460451 w 1462427"/>
                <a:gd name="connsiteY17" fmla="*/ 1560919 h 1923440"/>
                <a:gd name="connsiteX18" fmla="*/ 555754 w 1462427"/>
                <a:gd name="connsiteY18" fmla="*/ 1437282 h 1923440"/>
                <a:gd name="connsiteX19" fmla="*/ 638179 w 1462427"/>
                <a:gd name="connsiteY19" fmla="*/ 1329099 h 1923440"/>
                <a:gd name="connsiteX20" fmla="*/ 730907 w 1462427"/>
                <a:gd name="connsiteY20" fmla="*/ 1210614 h 1923440"/>
                <a:gd name="connsiteX21" fmla="*/ 808180 w 1462427"/>
                <a:gd name="connsiteY21" fmla="*/ 1112734 h 1923440"/>
                <a:gd name="connsiteX22" fmla="*/ 890605 w 1462427"/>
                <a:gd name="connsiteY22" fmla="*/ 1004552 h 1923440"/>
                <a:gd name="connsiteX23" fmla="*/ 965303 w 1462427"/>
                <a:gd name="connsiteY23" fmla="*/ 906672 h 1923440"/>
                <a:gd name="connsiteX24" fmla="*/ 1042576 w 1462427"/>
                <a:gd name="connsiteY24" fmla="*/ 806217 h 1923440"/>
                <a:gd name="connsiteX25" fmla="*/ 1112122 w 1462427"/>
                <a:gd name="connsiteY25" fmla="*/ 716065 h 1923440"/>
                <a:gd name="connsiteX26" fmla="*/ 1186819 w 1462427"/>
                <a:gd name="connsiteY26" fmla="*/ 623337 h 1923440"/>
                <a:gd name="connsiteX27" fmla="*/ 1240911 w 1462427"/>
                <a:gd name="connsiteY27" fmla="*/ 551215 h 1923440"/>
                <a:gd name="connsiteX28" fmla="*/ 1279547 w 1462427"/>
                <a:gd name="connsiteY28" fmla="*/ 499700 h 1923440"/>
                <a:gd name="connsiteX29" fmla="*/ 1310456 w 1462427"/>
                <a:gd name="connsiteY29" fmla="*/ 461063 h 1923440"/>
                <a:gd name="connsiteX30" fmla="*/ 1328487 w 1462427"/>
                <a:gd name="connsiteY30" fmla="*/ 445609 h 1923440"/>
                <a:gd name="connsiteX31" fmla="*/ 1356820 w 1462427"/>
                <a:gd name="connsiteY31" fmla="*/ 425002 h 1923440"/>
                <a:gd name="connsiteX32" fmla="*/ 1382578 w 1462427"/>
                <a:gd name="connsiteY32" fmla="*/ 412124 h 1923440"/>
                <a:gd name="connsiteX33" fmla="*/ 1405760 w 1462427"/>
                <a:gd name="connsiteY33" fmla="*/ 401820 h 1923440"/>
                <a:gd name="connsiteX34" fmla="*/ 1428942 w 1462427"/>
                <a:gd name="connsiteY34" fmla="*/ 391517 h 1923440"/>
                <a:gd name="connsiteX35" fmla="*/ 1449548 w 1462427"/>
                <a:gd name="connsiteY35" fmla="*/ 370911 h 1923440"/>
                <a:gd name="connsiteX36" fmla="*/ 1459851 w 1462427"/>
                <a:gd name="connsiteY36" fmla="*/ 345153 h 1923440"/>
                <a:gd name="connsiteX37" fmla="*/ 1462427 w 1462427"/>
                <a:gd name="connsiteY37" fmla="*/ 324547 h 1923440"/>
                <a:gd name="connsiteX38" fmla="*/ 1452124 w 1462427"/>
                <a:gd name="connsiteY38" fmla="*/ 291062 h 1923440"/>
                <a:gd name="connsiteX39" fmla="*/ 1426366 w 1462427"/>
                <a:gd name="connsiteY39" fmla="*/ 252425 h 1923440"/>
                <a:gd name="connsiteX40" fmla="*/ 1382578 w 1462427"/>
                <a:gd name="connsiteY40" fmla="*/ 193183 h 1923440"/>
                <a:gd name="connsiteX41" fmla="*/ 1338790 w 1462427"/>
                <a:gd name="connsiteY41" fmla="*/ 149394 h 1923440"/>
                <a:gd name="connsiteX42" fmla="*/ 1276971 w 1462427"/>
                <a:gd name="connsiteY42" fmla="*/ 100455 h 1923440"/>
                <a:gd name="connsiteX43" fmla="*/ 1215153 w 1462427"/>
                <a:gd name="connsiteY43" fmla="*/ 59242 h 1923440"/>
                <a:gd name="connsiteX44" fmla="*/ 1168789 w 1462427"/>
                <a:gd name="connsiteY44" fmla="*/ 33485 h 1923440"/>
                <a:gd name="connsiteX45" fmla="*/ 1127576 w 1462427"/>
                <a:gd name="connsiteY45" fmla="*/ 12878 h 1923440"/>
                <a:gd name="connsiteX46" fmla="*/ 1086364 w 1462427"/>
                <a:gd name="connsiteY46" fmla="*/ 0 h 1923440"/>
                <a:gd name="connsiteX47" fmla="*/ 1060606 w 1462427"/>
                <a:gd name="connsiteY47" fmla="*/ 2575 h 1923440"/>
                <a:gd name="connsiteX48" fmla="*/ 1052879 w 1462427"/>
                <a:gd name="connsiteY48" fmla="*/ 7727 h 1923440"/>
                <a:gd name="connsiteX49" fmla="*/ 1055455 w 1462427"/>
                <a:gd name="connsiteY49" fmla="*/ 25757 h 1923440"/>
                <a:gd name="connsiteX50" fmla="*/ 1063182 w 1462427"/>
                <a:gd name="connsiteY50" fmla="*/ 54091 h 1923440"/>
                <a:gd name="connsiteX51" fmla="*/ 1073485 w 1462427"/>
                <a:gd name="connsiteY51" fmla="*/ 69545 h 1923440"/>
                <a:gd name="connsiteX52" fmla="*/ 1091516 w 1462427"/>
                <a:gd name="connsiteY52" fmla="*/ 92727 h 1923440"/>
                <a:gd name="connsiteX53" fmla="*/ 1104394 w 1462427"/>
                <a:gd name="connsiteY53" fmla="*/ 110758 h 1923440"/>
                <a:gd name="connsiteX54" fmla="*/ 1114698 w 1462427"/>
                <a:gd name="connsiteY54" fmla="*/ 131364 h 1923440"/>
                <a:gd name="connsiteX55" fmla="*/ 1125001 w 1462427"/>
                <a:gd name="connsiteY55" fmla="*/ 162273 h 1923440"/>
                <a:gd name="connsiteX56" fmla="*/ 1130152 w 1462427"/>
                <a:gd name="connsiteY56" fmla="*/ 195758 h 1923440"/>
                <a:gd name="connsiteX57" fmla="*/ 1127576 w 1462427"/>
                <a:gd name="connsiteY57" fmla="*/ 231819 h 1923440"/>
                <a:gd name="connsiteX58" fmla="*/ 1112122 w 1462427"/>
                <a:gd name="connsiteY58" fmla="*/ 283335 h 1923440"/>
                <a:gd name="connsiteX59" fmla="*/ 1068334 w 1462427"/>
                <a:gd name="connsiteY59" fmla="*/ 376063 h 1923440"/>
                <a:gd name="connsiteX60" fmla="*/ 980757 w 1462427"/>
                <a:gd name="connsiteY60" fmla="*/ 535761 h 1923440"/>
                <a:gd name="connsiteX61" fmla="*/ 833938 w 1462427"/>
                <a:gd name="connsiteY61" fmla="*/ 759853 h 1923440"/>
                <a:gd name="connsiteX0" fmla="*/ 805240 w 1433729"/>
                <a:gd name="connsiteY0" fmla="*/ 759853 h 1906073"/>
                <a:gd name="connsiteX1" fmla="*/ 735694 w 1433729"/>
                <a:gd name="connsiteY1" fmla="*/ 868036 h 1906073"/>
                <a:gd name="connsiteX2" fmla="*/ 655845 w 1433729"/>
                <a:gd name="connsiteY2" fmla="*/ 986521 h 1906073"/>
                <a:gd name="connsiteX3" fmla="*/ 617209 w 1433729"/>
                <a:gd name="connsiteY3" fmla="*/ 1050916 h 1906073"/>
                <a:gd name="connsiteX4" fmla="*/ 529632 w 1433729"/>
                <a:gd name="connsiteY4" fmla="*/ 1166825 h 1906073"/>
                <a:gd name="connsiteX5" fmla="*/ 424026 w 1433729"/>
                <a:gd name="connsiteY5" fmla="*/ 1321372 h 1906073"/>
                <a:gd name="connsiteX6" fmla="*/ 333873 w 1433729"/>
                <a:gd name="connsiteY6" fmla="*/ 1452736 h 1906073"/>
                <a:gd name="connsiteX7" fmla="*/ 264327 w 1433729"/>
                <a:gd name="connsiteY7" fmla="*/ 1555767 h 1906073"/>
                <a:gd name="connsiteX8" fmla="*/ 212812 w 1433729"/>
                <a:gd name="connsiteY8" fmla="*/ 1627889 h 1906073"/>
                <a:gd name="connsiteX9" fmla="*/ 158721 w 1433729"/>
                <a:gd name="connsiteY9" fmla="*/ 1705162 h 1906073"/>
                <a:gd name="connsiteX10" fmla="*/ 114933 w 1433729"/>
                <a:gd name="connsiteY10" fmla="*/ 1754102 h 1906073"/>
                <a:gd name="connsiteX11" fmla="*/ 81447 w 1433729"/>
                <a:gd name="connsiteY11" fmla="*/ 1785011 h 1906073"/>
                <a:gd name="connsiteX12" fmla="*/ 0 w 1433729"/>
                <a:gd name="connsiteY12" fmla="*/ 1887889 h 1906073"/>
                <a:gd name="connsiteX13" fmla="*/ 169024 w 1433729"/>
                <a:gd name="connsiteY13" fmla="*/ 1906073 h 1906073"/>
                <a:gd name="connsiteX14" fmla="*/ 264327 w 1433729"/>
                <a:gd name="connsiteY14" fmla="*/ 1774708 h 1906073"/>
                <a:gd name="connsiteX15" fmla="*/ 359631 w 1433729"/>
                <a:gd name="connsiteY15" fmla="*/ 1656223 h 1906073"/>
                <a:gd name="connsiteX16" fmla="*/ 431753 w 1433729"/>
                <a:gd name="connsiteY16" fmla="*/ 1560919 h 1906073"/>
                <a:gd name="connsiteX17" fmla="*/ 527056 w 1433729"/>
                <a:gd name="connsiteY17" fmla="*/ 1437282 h 1906073"/>
                <a:gd name="connsiteX18" fmla="*/ 609481 w 1433729"/>
                <a:gd name="connsiteY18" fmla="*/ 1329099 h 1906073"/>
                <a:gd name="connsiteX19" fmla="*/ 702209 w 1433729"/>
                <a:gd name="connsiteY19" fmla="*/ 1210614 h 1906073"/>
                <a:gd name="connsiteX20" fmla="*/ 779482 w 1433729"/>
                <a:gd name="connsiteY20" fmla="*/ 1112734 h 1906073"/>
                <a:gd name="connsiteX21" fmla="*/ 861907 w 1433729"/>
                <a:gd name="connsiteY21" fmla="*/ 1004552 h 1906073"/>
                <a:gd name="connsiteX22" fmla="*/ 936605 w 1433729"/>
                <a:gd name="connsiteY22" fmla="*/ 906672 h 1906073"/>
                <a:gd name="connsiteX23" fmla="*/ 1013878 w 1433729"/>
                <a:gd name="connsiteY23" fmla="*/ 806217 h 1906073"/>
                <a:gd name="connsiteX24" fmla="*/ 1083424 w 1433729"/>
                <a:gd name="connsiteY24" fmla="*/ 716065 h 1906073"/>
                <a:gd name="connsiteX25" fmla="*/ 1158121 w 1433729"/>
                <a:gd name="connsiteY25" fmla="*/ 623337 h 1906073"/>
                <a:gd name="connsiteX26" fmla="*/ 1212213 w 1433729"/>
                <a:gd name="connsiteY26" fmla="*/ 551215 h 1906073"/>
                <a:gd name="connsiteX27" fmla="*/ 1250849 w 1433729"/>
                <a:gd name="connsiteY27" fmla="*/ 499700 h 1906073"/>
                <a:gd name="connsiteX28" fmla="*/ 1281758 w 1433729"/>
                <a:gd name="connsiteY28" fmla="*/ 461063 h 1906073"/>
                <a:gd name="connsiteX29" fmla="*/ 1299789 w 1433729"/>
                <a:gd name="connsiteY29" fmla="*/ 445609 h 1906073"/>
                <a:gd name="connsiteX30" fmla="*/ 1328122 w 1433729"/>
                <a:gd name="connsiteY30" fmla="*/ 425002 h 1906073"/>
                <a:gd name="connsiteX31" fmla="*/ 1353880 w 1433729"/>
                <a:gd name="connsiteY31" fmla="*/ 412124 h 1906073"/>
                <a:gd name="connsiteX32" fmla="*/ 1377062 w 1433729"/>
                <a:gd name="connsiteY32" fmla="*/ 401820 h 1906073"/>
                <a:gd name="connsiteX33" fmla="*/ 1400244 w 1433729"/>
                <a:gd name="connsiteY33" fmla="*/ 391517 h 1906073"/>
                <a:gd name="connsiteX34" fmla="*/ 1420850 w 1433729"/>
                <a:gd name="connsiteY34" fmla="*/ 370911 h 1906073"/>
                <a:gd name="connsiteX35" fmla="*/ 1431153 w 1433729"/>
                <a:gd name="connsiteY35" fmla="*/ 345153 h 1906073"/>
                <a:gd name="connsiteX36" fmla="*/ 1433729 w 1433729"/>
                <a:gd name="connsiteY36" fmla="*/ 324547 h 1906073"/>
                <a:gd name="connsiteX37" fmla="*/ 1423426 w 1433729"/>
                <a:gd name="connsiteY37" fmla="*/ 291062 h 1906073"/>
                <a:gd name="connsiteX38" fmla="*/ 1397668 w 1433729"/>
                <a:gd name="connsiteY38" fmla="*/ 252425 h 1906073"/>
                <a:gd name="connsiteX39" fmla="*/ 1353880 w 1433729"/>
                <a:gd name="connsiteY39" fmla="*/ 193183 h 1906073"/>
                <a:gd name="connsiteX40" fmla="*/ 1310092 w 1433729"/>
                <a:gd name="connsiteY40" fmla="*/ 149394 h 1906073"/>
                <a:gd name="connsiteX41" fmla="*/ 1248273 w 1433729"/>
                <a:gd name="connsiteY41" fmla="*/ 100455 h 1906073"/>
                <a:gd name="connsiteX42" fmla="*/ 1186455 w 1433729"/>
                <a:gd name="connsiteY42" fmla="*/ 59242 h 1906073"/>
                <a:gd name="connsiteX43" fmla="*/ 1140091 w 1433729"/>
                <a:gd name="connsiteY43" fmla="*/ 33485 h 1906073"/>
                <a:gd name="connsiteX44" fmla="*/ 1098878 w 1433729"/>
                <a:gd name="connsiteY44" fmla="*/ 12878 h 1906073"/>
                <a:gd name="connsiteX45" fmla="*/ 1057666 w 1433729"/>
                <a:gd name="connsiteY45" fmla="*/ 0 h 1906073"/>
                <a:gd name="connsiteX46" fmla="*/ 1031908 w 1433729"/>
                <a:gd name="connsiteY46" fmla="*/ 2575 h 1906073"/>
                <a:gd name="connsiteX47" fmla="*/ 1024181 w 1433729"/>
                <a:gd name="connsiteY47" fmla="*/ 7727 h 1906073"/>
                <a:gd name="connsiteX48" fmla="*/ 1026757 w 1433729"/>
                <a:gd name="connsiteY48" fmla="*/ 25757 h 1906073"/>
                <a:gd name="connsiteX49" fmla="*/ 1034484 w 1433729"/>
                <a:gd name="connsiteY49" fmla="*/ 54091 h 1906073"/>
                <a:gd name="connsiteX50" fmla="*/ 1044787 w 1433729"/>
                <a:gd name="connsiteY50" fmla="*/ 69545 h 1906073"/>
                <a:gd name="connsiteX51" fmla="*/ 1062818 w 1433729"/>
                <a:gd name="connsiteY51" fmla="*/ 92727 h 1906073"/>
                <a:gd name="connsiteX52" fmla="*/ 1075696 w 1433729"/>
                <a:gd name="connsiteY52" fmla="*/ 110758 h 1906073"/>
                <a:gd name="connsiteX53" fmla="*/ 1086000 w 1433729"/>
                <a:gd name="connsiteY53" fmla="*/ 131364 h 1906073"/>
                <a:gd name="connsiteX54" fmla="*/ 1096303 w 1433729"/>
                <a:gd name="connsiteY54" fmla="*/ 162273 h 1906073"/>
                <a:gd name="connsiteX55" fmla="*/ 1101454 w 1433729"/>
                <a:gd name="connsiteY55" fmla="*/ 195758 h 1906073"/>
                <a:gd name="connsiteX56" fmla="*/ 1098878 w 1433729"/>
                <a:gd name="connsiteY56" fmla="*/ 231819 h 1906073"/>
                <a:gd name="connsiteX57" fmla="*/ 1083424 w 1433729"/>
                <a:gd name="connsiteY57" fmla="*/ 283335 h 1906073"/>
                <a:gd name="connsiteX58" fmla="*/ 1039636 w 1433729"/>
                <a:gd name="connsiteY58" fmla="*/ 376063 h 1906073"/>
                <a:gd name="connsiteX59" fmla="*/ 952059 w 1433729"/>
                <a:gd name="connsiteY59" fmla="*/ 535761 h 1906073"/>
                <a:gd name="connsiteX60" fmla="*/ 805240 w 1433729"/>
                <a:gd name="connsiteY60" fmla="*/ 759853 h 1906073"/>
                <a:gd name="connsiteX0" fmla="*/ 839096 w 1467585"/>
                <a:gd name="connsiteY0" fmla="*/ 759853 h 1906073"/>
                <a:gd name="connsiteX1" fmla="*/ 769550 w 1467585"/>
                <a:gd name="connsiteY1" fmla="*/ 868036 h 1906073"/>
                <a:gd name="connsiteX2" fmla="*/ 689701 w 1467585"/>
                <a:gd name="connsiteY2" fmla="*/ 986521 h 1906073"/>
                <a:gd name="connsiteX3" fmla="*/ 651065 w 1467585"/>
                <a:gd name="connsiteY3" fmla="*/ 1050916 h 1906073"/>
                <a:gd name="connsiteX4" fmla="*/ 563488 w 1467585"/>
                <a:gd name="connsiteY4" fmla="*/ 1166825 h 1906073"/>
                <a:gd name="connsiteX5" fmla="*/ 457882 w 1467585"/>
                <a:gd name="connsiteY5" fmla="*/ 1321372 h 1906073"/>
                <a:gd name="connsiteX6" fmla="*/ 367729 w 1467585"/>
                <a:gd name="connsiteY6" fmla="*/ 1452736 h 1906073"/>
                <a:gd name="connsiteX7" fmla="*/ 298183 w 1467585"/>
                <a:gd name="connsiteY7" fmla="*/ 1555767 h 1906073"/>
                <a:gd name="connsiteX8" fmla="*/ 246668 w 1467585"/>
                <a:gd name="connsiteY8" fmla="*/ 1627889 h 1906073"/>
                <a:gd name="connsiteX9" fmla="*/ 192577 w 1467585"/>
                <a:gd name="connsiteY9" fmla="*/ 1705162 h 1906073"/>
                <a:gd name="connsiteX10" fmla="*/ 148789 w 1467585"/>
                <a:gd name="connsiteY10" fmla="*/ 1754102 h 1906073"/>
                <a:gd name="connsiteX11" fmla="*/ 115303 w 1467585"/>
                <a:gd name="connsiteY11" fmla="*/ 1785011 h 1906073"/>
                <a:gd name="connsiteX12" fmla="*/ 33856 w 1467585"/>
                <a:gd name="connsiteY12" fmla="*/ 1887889 h 1906073"/>
                <a:gd name="connsiteX13" fmla="*/ 202880 w 1467585"/>
                <a:gd name="connsiteY13" fmla="*/ 1906073 h 1906073"/>
                <a:gd name="connsiteX14" fmla="*/ 298183 w 1467585"/>
                <a:gd name="connsiteY14" fmla="*/ 1774708 h 1906073"/>
                <a:gd name="connsiteX15" fmla="*/ 393487 w 1467585"/>
                <a:gd name="connsiteY15" fmla="*/ 1656223 h 1906073"/>
                <a:gd name="connsiteX16" fmla="*/ 465609 w 1467585"/>
                <a:gd name="connsiteY16" fmla="*/ 1560919 h 1906073"/>
                <a:gd name="connsiteX17" fmla="*/ 560912 w 1467585"/>
                <a:gd name="connsiteY17" fmla="*/ 1437282 h 1906073"/>
                <a:gd name="connsiteX18" fmla="*/ 643337 w 1467585"/>
                <a:gd name="connsiteY18" fmla="*/ 1329099 h 1906073"/>
                <a:gd name="connsiteX19" fmla="*/ 736065 w 1467585"/>
                <a:gd name="connsiteY19" fmla="*/ 1210614 h 1906073"/>
                <a:gd name="connsiteX20" fmla="*/ 813338 w 1467585"/>
                <a:gd name="connsiteY20" fmla="*/ 1112734 h 1906073"/>
                <a:gd name="connsiteX21" fmla="*/ 895763 w 1467585"/>
                <a:gd name="connsiteY21" fmla="*/ 1004552 h 1906073"/>
                <a:gd name="connsiteX22" fmla="*/ 970461 w 1467585"/>
                <a:gd name="connsiteY22" fmla="*/ 906672 h 1906073"/>
                <a:gd name="connsiteX23" fmla="*/ 1047734 w 1467585"/>
                <a:gd name="connsiteY23" fmla="*/ 806217 h 1906073"/>
                <a:gd name="connsiteX24" fmla="*/ 1117280 w 1467585"/>
                <a:gd name="connsiteY24" fmla="*/ 716065 h 1906073"/>
                <a:gd name="connsiteX25" fmla="*/ 1191977 w 1467585"/>
                <a:gd name="connsiteY25" fmla="*/ 623337 h 1906073"/>
                <a:gd name="connsiteX26" fmla="*/ 1246069 w 1467585"/>
                <a:gd name="connsiteY26" fmla="*/ 551215 h 1906073"/>
                <a:gd name="connsiteX27" fmla="*/ 1284705 w 1467585"/>
                <a:gd name="connsiteY27" fmla="*/ 499700 h 1906073"/>
                <a:gd name="connsiteX28" fmla="*/ 1315614 w 1467585"/>
                <a:gd name="connsiteY28" fmla="*/ 461063 h 1906073"/>
                <a:gd name="connsiteX29" fmla="*/ 1333645 w 1467585"/>
                <a:gd name="connsiteY29" fmla="*/ 445609 h 1906073"/>
                <a:gd name="connsiteX30" fmla="*/ 1361978 w 1467585"/>
                <a:gd name="connsiteY30" fmla="*/ 425002 h 1906073"/>
                <a:gd name="connsiteX31" fmla="*/ 1387736 w 1467585"/>
                <a:gd name="connsiteY31" fmla="*/ 412124 h 1906073"/>
                <a:gd name="connsiteX32" fmla="*/ 1410918 w 1467585"/>
                <a:gd name="connsiteY32" fmla="*/ 401820 h 1906073"/>
                <a:gd name="connsiteX33" fmla="*/ 1434100 w 1467585"/>
                <a:gd name="connsiteY33" fmla="*/ 391517 h 1906073"/>
                <a:gd name="connsiteX34" fmla="*/ 1454706 w 1467585"/>
                <a:gd name="connsiteY34" fmla="*/ 370911 h 1906073"/>
                <a:gd name="connsiteX35" fmla="*/ 1465009 w 1467585"/>
                <a:gd name="connsiteY35" fmla="*/ 345153 h 1906073"/>
                <a:gd name="connsiteX36" fmla="*/ 1467585 w 1467585"/>
                <a:gd name="connsiteY36" fmla="*/ 324547 h 1906073"/>
                <a:gd name="connsiteX37" fmla="*/ 1457282 w 1467585"/>
                <a:gd name="connsiteY37" fmla="*/ 291062 h 1906073"/>
                <a:gd name="connsiteX38" fmla="*/ 1431524 w 1467585"/>
                <a:gd name="connsiteY38" fmla="*/ 252425 h 1906073"/>
                <a:gd name="connsiteX39" fmla="*/ 1387736 w 1467585"/>
                <a:gd name="connsiteY39" fmla="*/ 193183 h 1906073"/>
                <a:gd name="connsiteX40" fmla="*/ 1343948 w 1467585"/>
                <a:gd name="connsiteY40" fmla="*/ 149394 h 1906073"/>
                <a:gd name="connsiteX41" fmla="*/ 1282129 w 1467585"/>
                <a:gd name="connsiteY41" fmla="*/ 100455 h 1906073"/>
                <a:gd name="connsiteX42" fmla="*/ 1220311 w 1467585"/>
                <a:gd name="connsiteY42" fmla="*/ 59242 h 1906073"/>
                <a:gd name="connsiteX43" fmla="*/ 1173947 w 1467585"/>
                <a:gd name="connsiteY43" fmla="*/ 33485 h 1906073"/>
                <a:gd name="connsiteX44" fmla="*/ 1132734 w 1467585"/>
                <a:gd name="connsiteY44" fmla="*/ 12878 h 1906073"/>
                <a:gd name="connsiteX45" fmla="*/ 1091522 w 1467585"/>
                <a:gd name="connsiteY45" fmla="*/ 0 h 1906073"/>
                <a:gd name="connsiteX46" fmla="*/ 1065764 w 1467585"/>
                <a:gd name="connsiteY46" fmla="*/ 2575 h 1906073"/>
                <a:gd name="connsiteX47" fmla="*/ 1058037 w 1467585"/>
                <a:gd name="connsiteY47" fmla="*/ 7727 h 1906073"/>
                <a:gd name="connsiteX48" fmla="*/ 1060613 w 1467585"/>
                <a:gd name="connsiteY48" fmla="*/ 25757 h 1906073"/>
                <a:gd name="connsiteX49" fmla="*/ 1068340 w 1467585"/>
                <a:gd name="connsiteY49" fmla="*/ 54091 h 1906073"/>
                <a:gd name="connsiteX50" fmla="*/ 1078643 w 1467585"/>
                <a:gd name="connsiteY50" fmla="*/ 69545 h 1906073"/>
                <a:gd name="connsiteX51" fmla="*/ 1096674 w 1467585"/>
                <a:gd name="connsiteY51" fmla="*/ 92727 h 1906073"/>
                <a:gd name="connsiteX52" fmla="*/ 1109552 w 1467585"/>
                <a:gd name="connsiteY52" fmla="*/ 110758 h 1906073"/>
                <a:gd name="connsiteX53" fmla="*/ 1119856 w 1467585"/>
                <a:gd name="connsiteY53" fmla="*/ 131364 h 1906073"/>
                <a:gd name="connsiteX54" fmla="*/ 1130159 w 1467585"/>
                <a:gd name="connsiteY54" fmla="*/ 162273 h 1906073"/>
                <a:gd name="connsiteX55" fmla="*/ 1135310 w 1467585"/>
                <a:gd name="connsiteY55" fmla="*/ 195758 h 1906073"/>
                <a:gd name="connsiteX56" fmla="*/ 1132734 w 1467585"/>
                <a:gd name="connsiteY56" fmla="*/ 231819 h 1906073"/>
                <a:gd name="connsiteX57" fmla="*/ 1117280 w 1467585"/>
                <a:gd name="connsiteY57" fmla="*/ 283335 h 1906073"/>
                <a:gd name="connsiteX58" fmla="*/ 1073492 w 1467585"/>
                <a:gd name="connsiteY58" fmla="*/ 376063 h 1906073"/>
                <a:gd name="connsiteX59" fmla="*/ 985915 w 1467585"/>
                <a:gd name="connsiteY59" fmla="*/ 535761 h 1906073"/>
                <a:gd name="connsiteX60" fmla="*/ 839096 w 1467585"/>
                <a:gd name="connsiteY60" fmla="*/ 759853 h 1906073"/>
                <a:gd name="connsiteX0" fmla="*/ 852934 w 1481423"/>
                <a:gd name="connsiteY0" fmla="*/ 759853 h 1906073"/>
                <a:gd name="connsiteX1" fmla="*/ 783388 w 1481423"/>
                <a:gd name="connsiteY1" fmla="*/ 868036 h 1906073"/>
                <a:gd name="connsiteX2" fmla="*/ 703539 w 1481423"/>
                <a:gd name="connsiteY2" fmla="*/ 986521 h 1906073"/>
                <a:gd name="connsiteX3" fmla="*/ 664903 w 1481423"/>
                <a:gd name="connsiteY3" fmla="*/ 1050916 h 1906073"/>
                <a:gd name="connsiteX4" fmla="*/ 577326 w 1481423"/>
                <a:gd name="connsiteY4" fmla="*/ 1166825 h 1906073"/>
                <a:gd name="connsiteX5" fmla="*/ 471720 w 1481423"/>
                <a:gd name="connsiteY5" fmla="*/ 1321372 h 1906073"/>
                <a:gd name="connsiteX6" fmla="*/ 381567 w 1481423"/>
                <a:gd name="connsiteY6" fmla="*/ 1452736 h 1906073"/>
                <a:gd name="connsiteX7" fmla="*/ 312021 w 1481423"/>
                <a:gd name="connsiteY7" fmla="*/ 1555767 h 1906073"/>
                <a:gd name="connsiteX8" fmla="*/ 260506 w 1481423"/>
                <a:gd name="connsiteY8" fmla="*/ 1627889 h 1906073"/>
                <a:gd name="connsiteX9" fmla="*/ 206415 w 1481423"/>
                <a:gd name="connsiteY9" fmla="*/ 1705162 h 1906073"/>
                <a:gd name="connsiteX10" fmla="*/ 162627 w 1481423"/>
                <a:gd name="connsiteY10" fmla="*/ 1754102 h 1906073"/>
                <a:gd name="connsiteX11" fmla="*/ 129141 w 1481423"/>
                <a:gd name="connsiteY11" fmla="*/ 1785011 h 1906073"/>
                <a:gd name="connsiteX12" fmla="*/ 0 w 1481423"/>
                <a:gd name="connsiteY12" fmla="*/ 1887889 h 1906073"/>
                <a:gd name="connsiteX13" fmla="*/ 216718 w 1481423"/>
                <a:gd name="connsiteY13" fmla="*/ 1906073 h 1906073"/>
                <a:gd name="connsiteX14" fmla="*/ 312021 w 1481423"/>
                <a:gd name="connsiteY14" fmla="*/ 1774708 h 1906073"/>
                <a:gd name="connsiteX15" fmla="*/ 407325 w 1481423"/>
                <a:gd name="connsiteY15" fmla="*/ 1656223 h 1906073"/>
                <a:gd name="connsiteX16" fmla="*/ 479447 w 1481423"/>
                <a:gd name="connsiteY16" fmla="*/ 1560919 h 1906073"/>
                <a:gd name="connsiteX17" fmla="*/ 574750 w 1481423"/>
                <a:gd name="connsiteY17" fmla="*/ 1437282 h 1906073"/>
                <a:gd name="connsiteX18" fmla="*/ 657175 w 1481423"/>
                <a:gd name="connsiteY18" fmla="*/ 1329099 h 1906073"/>
                <a:gd name="connsiteX19" fmla="*/ 749903 w 1481423"/>
                <a:gd name="connsiteY19" fmla="*/ 1210614 h 1906073"/>
                <a:gd name="connsiteX20" fmla="*/ 827176 w 1481423"/>
                <a:gd name="connsiteY20" fmla="*/ 1112734 h 1906073"/>
                <a:gd name="connsiteX21" fmla="*/ 909601 w 1481423"/>
                <a:gd name="connsiteY21" fmla="*/ 1004552 h 1906073"/>
                <a:gd name="connsiteX22" fmla="*/ 984299 w 1481423"/>
                <a:gd name="connsiteY22" fmla="*/ 906672 h 1906073"/>
                <a:gd name="connsiteX23" fmla="*/ 1061572 w 1481423"/>
                <a:gd name="connsiteY23" fmla="*/ 806217 h 1906073"/>
                <a:gd name="connsiteX24" fmla="*/ 1131118 w 1481423"/>
                <a:gd name="connsiteY24" fmla="*/ 716065 h 1906073"/>
                <a:gd name="connsiteX25" fmla="*/ 1205815 w 1481423"/>
                <a:gd name="connsiteY25" fmla="*/ 623337 h 1906073"/>
                <a:gd name="connsiteX26" fmla="*/ 1259907 w 1481423"/>
                <a:gd name="connsiteY26" fmla="*/ 551215 h 1906073"/>
                <a:gd name="connsiteX27" fmla="*/ 1298543 w 1481423"/>
                <a:gd name="connsiteY27" fmla="*/ 499700 h 1906073"/>
                <a:gd name="connsiteX28" fmla="*/ 1329452 w 1481423"/>
                <a:gd name="connsiteY28" fmla="*/ 461063 h 1906073"/>
                <a:gd name="connsiteX29" fmla="*/ 1347483 w 1481423"/>
                <a:gd name="connsiteY29" fmla="*/ 445609 h 1906073"/>
                <a:gd name="connsiteX30" fmla="*/ 1375816 w 1481423"/>
                <a:gd name="connsiteY30" fmla="*/ 425002 h 1906073"/>
                <a:gd name="connsiteX31" fmla="*/ 1401574 w 1481423"/>
                <a:gd name="connsiteY31" fmla="*/ 412124 h 1906073"/>
                <a:gd name="connsiteX32" fmla="*/ 1424756 w 1481423"/>
                <a:gd name="connsiteY32" fmla="*/ 401820 h 1906073"/>
                <a:gd name="connsiteX33" fmla="*/ 1447938 w 1481423"/>
                <a:gd name="connsiteY33" fmla="*/ 391517 h 1906073"/>
                <a:gd name="connsiteX34" fmla="*/ 1468544 w 1481423"/>
                <a:gd name="connsiteY34" fmla="*/ 370911 h 1906073"/>
                <a:gd name="connsiteX35" fmla="*/ 1478847 w 1481423"/>
                <a:gd name="connsiteY35" fmla="*/ 345153 h 1906073"/>
                <a:gd name="connsiteX36" fmla="*/ 1481423 w 1481423"/>
                <a:gd name="connsiteY36" fmla="*/ 324547 h 1906073"/>
                <a:gd name="connsiteX37" fmla="*/ 1471120 w 1481423"/>
                <a:gd name="connsiteY37" fmla="*/ 291062 h 1906073"/>
                <a:gd name="connsiteX38" fmla="*/ 1445362 w 1481423"/>
                <a:gd name="connsiteY38" fmla="*/ 252425 h 1906073"/>
                <a:gd name="connsiteX39" fmla="*/ 1401574 w 1481423"/>
                <a:gd name="connsiteY39" fmla="*/ 193183 h 1906073"/>
                <a:gd name="connsiteX40" fmla="*/ 1357786 w 1481423"/>
                <a:gd name="connsiteY40" fmla="*/ 149394 h 1906073"/>
                <a:gd name="connsiteX41" fmla="*/ 1295967 w 1481423"/>
                <a:gd name="connsiteY41" fmla="*/ 100455 h 1906073"/>
                <a:gd name="connsiteX42" fmla="*/ 1234149 w 1481423"/>
                <a:gd name="connsiteY42" fmla="*/ 59242 h 1906073"/>
                <a:gd name="connsiteX43" fmla="*/ 1187785 w 1481423"/>
                <a:gd name="connsiteY43" fmla="*/ 33485 h 1906073"/>
                <a:gd name="connsiteX44" fmla="*/ 1146572 w 1481423"/>
                <a:gd name="connsiteY44" fmla="*/ 12878 h 1906073"/>
                <a:gd name="connsiteX45" fmla="*/ 1105360 w 1481423"/>
                <a:gd name="connsiteY45" fmla="*/ 0 h 1906073"/>
                <a:gd name="connsiteX46" fmla="*/ 1079602 w 1481423"/>
                <a:gd name="connsiteY46" fmla="*/ 2575 h 1906073"/>
                <a:gd name="connsiteX47" fmla="*/ 1071875 w 1481423"/>
                <a:gd name="connsiteY47" fmla="*/ 7727 h 1906073"/>
                <a:gd name="connsiteX48" fmla="*/ 1074451 w 1481423"/>
                <a:gd name="connsiteY48" fmla="*/ 25757 h 1906073"/>
                <a:gd name="connsiteX49" fmla="*/ 1082178 w 1481423"/>
                <a:gd name="connsiteY49" fmla="*/ 54091 h 1906073"/>
                <a:gd name="connsiteX50" fmla="*/ 1092481 w 1481423"/>
                <a:gd name="connsiteY50" fmla="*/ 69545 h 1906073"/>
                <a:gd name="connsiteX51" fmla="*/ 1110512 w 1481423"/>
                <a:gd name="connsiteY51" fmla="*/ 92727 h 1906073"/>
                <a:gd name="connsiteX52" fmla="*/ 1123390 w 1481423"/>
                <a:gd name="connsiteY52" fmla="*/ 110758 h 1906073"/>
                <a:gd name="connsiteX53" fmla="*/ 1133694 w 1481423"/>
                <a:gd name="connsiteY53" fmla="*/ 131364 h 1906073"/>
                <a:gd name="connsiteX54" fmla="*/ 1143997 w 1481423"/>
                <a:gd name="connsiteY54" fmla="*/ 162273 h 1906073"/>
                <a:gd name="connsiteX55" fmla="*/ 1149148 w 1481423"/>
                <a:gd name="connsiteY55" fmla="*/ 195758 h 1906073"/>
                <a:gd name="connsiteX56" fmla="*/ 1146572 w 1481423"/>
                <a:gd name="connsiteY56" fmla="*/ 231819 h 1906073"/>
                <a:gd name="connsiteX57" fmla="*/ 1131118 w 1481423"/>
                <a:gd name="connsiteY57" fmla="*/ 283335 h 1906073"/>
                <a:gd name="connsiteX58" fmla="*/ 1087330 w 1481423"/>
                <a:gd name="connsiteY58" fmla="*/ 376063 h 1906073"/>
                <a:gd name="connsiteX59" fmla="*/ 999753 w 1481423"/>
                <a:gd name="connsiteY59" fmla="*/ 535761 h 1906073"/>
                <a:gd name="connsiteX60" fmla="*/ 852934 w 1481423"/>
                <a:gd name="connsiteY60" fmla="*/ 759853 h 1906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81423" h="1906073">
                  <a:moveTo>
                    <a:pt x="852934" y="759853"/>
                  </a:moveTo>
                  <a:lnTo>
                    <a:pt x="783388" y="868036"/>
                  </a:lnTo>
                  <a:lnTo>
                    <a:pt x="703539" y="986521"/>
                  </a:lnTo>
                  <a:lnTo>
                    <a:pt x="664903" y="1050916"/>
                  </a:lnTo>
                  <a:lnTo>
                    <a:pt x="577326" y="1166825"/>
                  </a:lnTo>
                  <a:lnTo>
                    <a:pt x="471720" y="1321372"/>
                  </a:lnTo>
                  <a:lnTo>
                    <a:pt x="381567" y="1452736"/>
                  </a:lnTo>
                  <a:lnTo>
                    <a:pt x="312021" y="1555767"/>
                  </a:lnTo>
                  <a:lnTo>
                    <a:pt x="260506" y="1627889"/>
                  </a:lnTo>
                  <a:lnTo>
                    <a:pt x="206415" y="1705162"/>
                  </a:lnTo>
                  <a:lnTo>
                    <a:pt x="162627" y="1754102"/>
                  </a:lnTo>
                  <a:lnTo>
                    <a:pt x="129141" y="1785011"/>
                  </a:lnTo>
                  <a:cubicBezTo>
                    <a:pt x="13838" y="1859807"/>
                    <a:pt x="27149" y="1853596"/>
                    <a:pt x="0" y="1887889"/>
                  </a:cubicBezTo>
                  <a:lnTo>
                    <a:pt x="216718" y="1906073"/>
                  </a:lnTo>
                  <a:lnTo>
                    <a:pt x="312021" y="1774708"/>
                  </a:lnTo>
                  <a:lnTo>
                    <a:pt x="407325" y="1656223"/>
                  </a:lnTo>
                  <a:lnTo>
                    <a:pt x="479447" y="1560919"/>
                  </a:lnTo>
                  <a:lnTo>
                    <a:pt x="574750" y="1437282"/>
                  </a:lnTo>
                  <a:lnTo>
                    <a:pt x="657175" y="1329099"/>
                  </a:lnTo>
                  <a:lnTo>
                    <a:pt x="749903" y="1210614"/>
                  </a:lnTo>
                  <a:lnTo>
                    <a:pt x="827176" y="1112734"/>
                  </a:lnTo>
                  <a:lnTo>
                    <a:pt x="909601" y="1004552"/>
                  </a:lnTo>
                  <a:lnTo>
                    <a:pt x="984299" y="906672"/>
                  </a:lnTo>
                  <a:lnTo>
                    <a:pt x="1061572" y="806217"/>
                  </a:lnTo>
                  <a:lnTo>
                    <a:pt x="1131118" y="716065"/>
                  </a:lnTo>
                  <a:lnTo>
                    <a:pt x="1205815" y="623337"/>
                  </a:lnTo>
                  <a:lnTo>
                    <a:pt x="1259907" y="551215"/>
                  </a:lnTo>
                  <a:lnTo>
                    <a:pt x="1298543" y="499700"/>
                  </a:lnTo>
                  <a:lnTo>
                    <a:pt x="1329452" y="461063"/>
                  </a:lnTo>
                  <a:lnTo>
                    <a:pt x="1347483" y="445609"/>
                  </a:lnTo>
                  <a:lnTo>
                    <a:pt x="1375816" y="425002"/>
                  </a:lnTo>
                  <a:lnTo>
                    <a:pt x="1401574" y="412124"/>
                  </a:lnTo>
                  <a:lnTo>
                    <a:pt x="1424756" y="401820"/>
                  </a:lnTo>
                  <a:lnTo>
                    <a:pt x="1447938" y="391517"/>
                  </a:lnTo>
                  <a:lnTo>
                    <a:pt x="1468544" y="370911"/>
                  </a:lnTo>
                  <a:lnTo>
                    <a:pt x="1478847" y="345153"/>
                  </a:lnTo>
                  <a:lnTo>
                    <a:pt x="1481423" y="324547"/>
                  </a:lnTo>
                  <a:lnTo>
                    <a:pt x="1471120" y="291062"/>
                  </a:lnTo>
                  <a:lnTo>
                    <a:pt x="1445362" y="252425"/>
                  </a:lnTo>
                  <a:lnTo>
                    <a:pt x="1401574" y="193183"/>
                  </a:lnTo>
                  <a:lnTo>
                    <a:pt x="1357786" y="149394"/>
                  </a:lnTo>
                  <a:lnTo>
                    <a:pt x="1295967" y="100455"/>
                  </a:lnTo>
                  <a:lnTo>
                    <a:pt x="1234149" y="59242"/>
                  </a:lnTo>
                  <a:lnTo>
                    <a:pt x="1187785" y="33485"/>
                  </a:lnTo>
                  <a:lnTo>
                    <a:pt x="1146572" y="12878"/>
                  </a:lnTo>
                  <a:lnTo>
                    <a:pt x="1105360" y="0"/>
                  </a:lnTo>
                  <a:lnTo>
                    <a:pt x="1079602" y="2575"/>
                  </a:lnTo>
                  <a:lnTo>
                    <a:pt x="1071875" y="7727"/>
                  </a:lnTo>
                  <a:lnTo>
                    <a:pt x="1074451" y="25757"/>
                  </a:lnTo>
                  <a:lnTo>
                    <a:pt x="1082178" y="54091"/>
                  </a:lnTo>
                  <a:lnTo>
                    <a:pt x="1092481" y="69545"/>
                  </a:lnTo>
                  <a:lnTo>
                    <a:pt x="1110512" y="92727"/>
                  </a:lnTo>
                  <a:lnTo>
                    <a:pt x="1123390" y="110758"/>
                  </a:lnTo>
                  <a:lnTo>
                    <a:pt x="1133694" y="131364"/>
                  </a:lnTo>
                  <a:lnTo>
                    <a:pt x="1143997" y="162273"/>
                  </a:lnTo>
                  <a:lnTo>
                    <a:pt x="1149148" y="195758"/>
                  </a:lnTo>
                  <a:lnTo>
                    <a:pt x="1146572" y="231819"/>
                  </a:lnTo>
                  <a:lnTo>
                    <a:pt x="1131118" y="283335"/>
                  </a:lnTo>
                  <a:lnTo>
                    <a:pt x="1087330" y="376063"/>
                  </a:lnTo>
                  <a:lnTo>
                    <a:pt x="999753" y="535761"/>
                  </a:lnTo>
                  <a:lnTo>
                    <a:pt x="852934" y="75985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1">
              <a:extLst>
                <a:ext uri="{FF2B5EF4-FFF2-40B4-BE49-F238E27FC236}">
                  <a16:creationId xmlns:a16="http://schemas.microsoft.com/office/drawing/2014/main" id="{967F6795-8E9D-4650-8D7F-D436A13C7DBA}"/>
                </a:ext>
              </a:extLst>
            </p:cNvPr>
            <p:cNvSpPr/>
            <p:nvPr/>
          </p:nvSpPr>
          <p:spPr>
            <a:xfrm>
              <a:off x="3871913" y="3678236"/>
              <a:ext cx="1308100" cy="506412"/>
            </a:xfrm>
            <a:custGeom>
              <a:avLst/>
              <a:gdLst>
                <a:gd name="connsiteX0" fmla="*/ 435768 w 1307306"/>
                <a:gd name="connsiteY0" fmla="*/ 207169 h 507206"/>
                <a:gd name="connsiteX1" fmla="*/ 645318 w 1307306"/>
                <a:gd name="connsiteY1" fmla="*/ 157162 h 507206"/>
                <a:gd name="connsiteX2" fmla="*/ 862012 w 1307306"/>
                <a:gd name="connsiteY2" fmla="*/ 104775 h 507206"/>
                <a:gd name="connsiteX3" fmla="*/ 1095375 w 1307306"/>
                <a:gd name="connsiteY3" fmla="*/ 42862 h 507206"/>
                <a:gd name="connsiteX4" fmla="*/ 1281112 w 1307306"/>
                <a:gd name="connsiteY4" fmla="*/ 0 h 507206"/>
                <a:gd name="connsiteX5" fmla="*/ 1307306 w 1307306"/>
                <a:gd name="connsiteY5" fmla="*/ 104775 h 507206"/>
                <a:gd name="connsiteX6" fmla="*/ 1200150 w 1307306"/>
                <a:gd name="connsiteY6" fmla="*/ 142875 h 507206"/>
                <a:gd name="connsiteX7" fmla="*/ 1092993 w 1307306"/>
                <a:gd name="connsiteY7" fmla="*/ 185737 h 507206"/>
                <a:gd name="connsiteX8" fmla="*/ 921543 w 1307306"/>
                <a:gd name="connsiteY8" fmla="*/ 242887 h 507206"/>
                <a:gd name="connsiteX9" fmla="*/ 714375 w 1307306"/>
                <a:gd name="connsiteY9" fmla="*/ 292894 h 507206"/>
                <a:gd name="connsiteX10" fmla="*/ 578643 w 1307306"/>
                <a:gd name="connsiteY10" fmla="*/ 335756 h 507206"/>
                <a:gd name="connsiteX11" fmla="*/ 442912 w 1307306"/>
                <a:gd name="connsiteY11" fmla="*/ 381000 h 507206"/>
                <a:gd name="connsiteX12" fmla="*/ 342900 w 1307306"/>
                <a:gd name="connsiteY12" fmla="*/ 421481 h 507206"/>
                <a:gd name="connsiteX13" fmla="*/ 290512 w 1307306"/>
                <a:gd name="connsiteY13" fmla="*/ 452437 h 507206"/>
                <a:gd name="connsiteX14" fmla="*/ 269081 w 1307306"/>
                <a:gd name="connsiteY14" fmla="*/ 469106 h 507206"/>
                <a:gd name="connsiteX15" fmla="*/ 250031 w 1307306"/>
                <a:gd name="connsiteY15" fmla="*/ 488156 h 507206"/>
                <a:gd name="connsiteX16" fmla="*/ 233362 w 1307306"/>
                <a:gd name="connsiteY16" fmla="*/ 502444 h 507206"/>
                <a:gd name="connsiteX17" fmla="*/ 221456 w 1307306"/>
                <a:gd name="connsiteY17" fmla="*/ 507206 h 507206"/>
                <a:gd name="connsiteX18" fmla="*/ 197643 w 1307306"/>
                <a:gd name="connsiteY18" fmla="*/ 504825 h 507206"/>
                <a:gd name="connsiteX19" fmla="*/ 176212 w 1307306"/>
                <a:gd name="connsiteY19" fmla="*/ 497681 h 507206"/>
                <a:gd name="connsiteX20" fmla="*/ 145256 w 1307306"/>
                <a:gd name="connsiteY20" fmla="*/ 478631 h 507206"/>
                <a:gd name="connsiteX21" fmla="*/ 119062 w 1307306"/>
                <a:gd name="connsiteY21" fmla="*/ 454819 h 507206"/>
                <a:gd name="connsiteX22" fmla="*/ 88106 w 1307306"/>
                <a:gd name="connsiteY22" fmla="*/ 421481 h 507206"/>
                <a:gd name="connsiteX23" fmla="*/ 54768 w 1307306"/>
                <a:gd name="connsiteY23" fmla="*/ 381000 h 507206"/>
                <a:gd name="connsiteX24" fmla="*/ 23812 w 1307306"/>
                <a:gd name="connsiteY24" fmla="*/ 338137 h 507206"/>
                <a:gd name="connsiteX25" fmla="*/ 4762 w 1307306"/>
                <a:gd name="connsiteY25" fmla="*/ 304800 h 507206"/>
                <a:gd name="connsiteX26" fmla="*/ 0 w 1307306"/>
                <a:gd name="connsiteY26" fmla="*/ 285750 h 507206"/>
                <a:gd name="connsiteX27" fmla="*/ 2381 w 1307306"/>
                <a:gd name="connsiteY27" fmla="*/ 264319 h 507206"/>
                <a:gd name="connsiteX28" fmla="*/ 21431 w 1307306"/>
                <a:gd name="connsiteY28" fmla="*/ 252412 h 507206"/>
                <a:gd name="connsiteX29" fmla="*/ 54768 w 1307306"/>
                <a:gd name="connsiteY29" fmla="*/ 242887 h 507206"/>
                <a:gd name="connsiteX30" fmla="*/ 109537 w 1307306"/>
                <a:gd name="connsiteY30" fmla="*/ 223837 h 507206"/>
                <a:gd name="connsiteX31" fmla="*/ 214312 w 1307306"/>
                <a:gd name="connsiteY31" fmla="*/ 240506 h 507206"/>
                <a:gd name="connsiteX32" fmla="*/ 264318 w 1307306"/>
                <a:gd name="connsiteY32" fmla="*/ 242887 h 507206"/>
                <a:gd name="connsiteX33" fmla="*/ 376237 w 1307306"/>
                <a:gd name="connsiteY33" fmla="*/ 223837 h 507206"/>
                <a:gd name="connsiteX34" fmla="*/ 435768 w 1307306"/>
                <a:gd name="connsiteY34" fmla="*/ 207169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07306" h="507206">
                  <a:moveTo>
                    <a:pt x="435768" y="207169"/>
                  </a:moveTo>
                  <a:lnTo>
                    <a:pt x="645318" y="157162"/>
                  </a:lnTo>
                  <a:lnTo>
                    <a:pt x="862012" y="104775"/>
                  </a:lnTo>
                  <a:lnTo>
                    <a:pt x="1095375" y="42862"/>
                  </a:lnTo>
                  <a:lnTo>
                    <a:pt x="1281112" y="0"/>
                  </a:lnTo>
                  <a:lnTo>
                    <a:pt x="1307306" y="104775"/>
                  </a:lnTo>
                  <a:lnTo>
                    <a:pt x="1200150" y="142875"/>
                  </a:lnTo>
                  <a:lnTo>
                    <a:pt x="1092993" y="185737"/>
                  </a:lnTo>
                  <a:lnTo>
                    <a:pt x="921543" y="242887"/>
                  </a:lnTo>
                  <a:lnTo>
                    <a:pt x="714375" y="292894"/>
                  </a:lnTo>
                  <a:lnTo>
                    <a:pt x="578643" y="335756"/>
                  </a:lnTo>
                  <a:lnTo>
                    <a:pt x="442912" y="381000"/>
                  </a:lnTo>
                  <a:lnTo>
                    <a:pt x="342900" y="421481"/>
                  </a:lnTo>
                  <a:lnTo>
                    <a:pt x="290512" y="452437"/>
                  </a:lnTo>
                  <a:lnTo>
                    <a:pt x="269081" y="469106"/>
                  </a:lnTo>
                  <a:lnTo>
                    <a:pt x="250031" y="488156"/>
                  </a:lnTo>
                  <a:lnTo>
                    <a:pt x="233362" y="502444"/>
                  </a:lnTo>
                  <a:lnTo>
                    <a:pt x="221456" y="507206"/>
                  </a:lnTo>
                  <a:lnTo>
                    <a:pt x="197643" y="504825"/>
                  </a:lnTo>
                  <a:lnTo>
                    <a:pt x="176212" y="497681"/>
                  </a:lnTo>
                  <a:lnTo>
                    <a:pt x="145256" y="478631"/>
                  </a:lnTo>
                  <a:lnTo>
                    <a:pt x="119062" y="454819"/>
                  </a:lnTo>
                  <a:lnTo>
                    <a:pt x="88106" y="421481"/>
                  </a:lnTo>
                  <a:lnTo>
                    <a:pt x="54768" y="381000"/>
                  </a:lnTo>
                  <a:lnTo>
                    <a:pt x="23812" y="338137"/>
                  </a:lnTo>
                  <a:lnTo>
                    <a:pt x="4762" y="304800"/>
                  </a:lnTo>
                  <a:lnTo>
                    <a:pt x="0" y="285750"/>
                  </a:lnTo>
                  <a:lnTo>
                    <a:pt x="2381" y="264319"/>
                  </a:lnTo>
                  <a:lnTo>
                    <a:pt x="21431" y="252412"/>
                  </a:lnTo>
                  <a:lnTo>
                    <a:pt x="54768" y="242887"/>
                  </a:lnTo>
                  <a:lnTo>
                    <a:pt x="109537" y="223837"/>
                  </a:lnTo>
                  <a:lnTo>
                    <a:pt x="214312" y="240506"/>
                  </a:lnTo>
                  <a:cubicBezTo>
                    <a:pt x="262730" y="242927"/>
                    <a:pt x="246042" y="242887"/>
                    <a:pt x="264318" y="242887"/>
                  </a:cubicBezTo>
                  <a:lnTo>
                    <a:pt x="376237" y="223837"/>
                  </a:lnTo>
                  <a:lnTo>
                    <a:pt x="435768" y="207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28">
              <a:extLst>
                <a:ext uri="{FF2B5EF4-FFF2-40B4-BE49-F238E27FC236}">
                  <a16:creationId xmlns:a16="http://schemas.microsoft.com/office/drawing/2014/main" id="{BEE05711-FEC9-4247-A10C-689FBA9883B8}"/>
                </a:ext>
              </a:extLst>
            </p:cNvPr>
            <p:cNvSpPr/>
            <p:nvPr/>
          </p:nvSpPr>
          <p:spPr>
            <a:xfrm>
              <a:off x="4914900" y="3322636"/>
              <a:ext cx="438150" cy="742950"/>
            </a:xfrm>
            <a:custGeom>
              <a:avLst/>
              <a:gdLst>
                <a:gd name="connsiteX0" fmla="*/ 97631 w 438150"/>
                <a:gd name="connsiteY0" fmla="*/ 257175 h 742950"/>
                <a:gd name="connsiteX1" fmla="*/ 54769 w 438150"/>
                <a:gd name="connsiteY1" fmla="*/ 161925 h 742950"/>
                <a:gd name="connsiteX2" fmla="*/ 14288 w 438150"/>
                <a:gd name="connsiteY2" fmla="*/ 61912 h 742950"/>
                <a:gd name="connsiteX3" fmla="*/ 0 w 438150"/>
                <a:gd name="connsiteY3" fmla="*/ 21431 h 742950"/>
                <a:gd name="connsiteX4" fmla="*/ 2381 w 438150"/>
                <a:gd name="connsiteY4" fmla="*/ 9525 h 742950"/>
                <a:gd name="connsiteX5" fmla="*/ 11906 w 438150"/>
                <a:gd name="connsiteY5" fmla="*/ 0 h 742950"/>
                <a:gd name="connsiteX6" fmla="*/ 38100 w 438150"/>
                <a:gd name="connsiteY6" fmla="*/ 4762 h 742950"/>
                <a:gd name="connsiteX7" fmla="*/ 59531 w 438150"/>
                <a:gd name="connsiteY7" fmla="*/ 14287 h 742950"/>
                <a:gd name="connsiteX8" fmla="*/ 95250 w 438150"/>
                <a:gd name="connsiteY8" fmla="*/ 50006 h 742950"/>
                <a:gd name="connsiteX9" fmla="*/ 173831 w 438150"/>
                <a:gd name="connsiteY9" fmla="*/ 130968 h 742950"/>
                <a:gd name="connsiteX10" fmla="*/ 254794 w 438150"/>
                <a:gd name="connsiteY10" fmla="*/ 211931 h 742950"/>
                <a:gd name="connsiteX11" fmla="*/ 359569 w 438150"/>
                <a:gd name="connsiteY11" fmla="*/ 311943 h 742950"/>
                <a:gd name="connsiteX12" fmla="*/ 381000 w 438150"/>
                <a:gd name="connsiteY12" fmla="*/ 338137 h 742950"/>
                <a:gd name="connsiteX13" fmla="*/ 400050 w 438150"/>
                <a:gd name="connsiteY13" fmla="*/ 369093 h 742950"/>
                <a:gd name="connsiteX14" fmla="*/ 414338 w 438150"/>
                <a:gd name="connsiteY14" fmla="*/ 395287 h 742950"/>
                <a:gd name="connsiteX15" fmla="*/ 428625 w 438150"/>
                <a:gd name="connsiteY15" fmla="*/ 447675 h 742950"/>
                <a:gd name="connsiteX16" fmla="*/ 433388 w 438150"/>
                <a:gd name="connsiteY16" fmla="*/ 497681 h 742950"/>
                <a:gd name="connsiteX17" fmla="*/ 438150 w 438150"/>
                <a:gd name="connsiteY17" fmla="*/ 566737 h 742950"/>
                <a:gd name="connsiteX18" fmla="*/ 438150 w 438150"/>
                <a:gd name="connsiteY18" fmla="*/ 645318 h 742950"/>
                <a:gd name="connsiteX19" fmla="*/ 435769 w 438150"/>
                <a:gd name="connsiteY19" fmla="*/ 673893 h 742950"/>
                <a:gd name="connsiteX20" fmla="*/ 428625 w 438150"/>
                <a:gd name="connsiteY20" fmla="*/ 697706 h 742950"/>
                <a:gd name="connsiteX21" fmla="*/ 407194 w 438150"/>
                <a:gd name="connsiteY21" fmla="*/ 731043 h 742950"/>
                <a:gd name="connsiteX22" fmla="*/ 383381 w 438150"/>
                <a:gd name="connsiteY22" fmla="*/ 742950 h 742950"/>
                <a:gd name="connsiteX23" fmla="*/ 357188 w 438150"/>
                <a:gd name="connsiteY23" fmla="*/ 742950 h 742950"/>
                <a:gd name="connsiteX24" fmla="*/ 328613 w 438150"/>
                <a:gd name="connsiteY24" fmla="*/ 728662 h 742950"/>
                <a:gd name="connsiteX25" fmla="*/ 295275 w 438150"/>
                <a:gd name="connsiteY25" fmla="*/ 690562 h 742950"/>
                <a:gd name="connsiteX26" fmla="*/ 254794 w 438150"/>
                <a:gd name="connsiteY26" fmla="*/ 626268 h 742950"/>
                <a:gd name="connsiteX27" fmla="*/ 219075 w 438150"/>
                <a:gd name="connsiteY27" fmla="*/ 552450 h 742950"/>
                <a:gd name="connsiteX28" fmla="*/ 183356 w 438150"/>
                <a:gd name="connsiteY28" fmla="*/ 469106 h 742950"/>
                <a:gd name="connsiteX29" fmla="*/ 97631 w 438150"/>
                <a:gd name="connsiteY29" fmla="*/ 257175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38150" h="742950">
                  <a:moveTo>
                    <a:pt x="97631" y="257175"/>
                  </a:moveTo>
                  <a:lnTo>
                    <a:pt x="54769" y="161925"/>
                  </a:lnTo>
                  <a:lnTo>
                    <a:pt x="14288" y="61912"/>
                  </a:lnTo>
                  <a:lnTo>
                    <a:pt x="0" y="21431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38100" y="4762"/>
                  </a:lnTo>
                  <a:lnTo>
                    <a:pt x="59531" y="14287"/>
                  </a:lnTo>
                  <a:lnTo>
                    <a:pt x="95250" y="50006"/>
                  </a:lnTo>
                  <a:lnTo>
                    <a:pt x="173831" y="130968"/>
                  </a:lnTo>
                  <a:lnTo>
                    <a:pt x="254794" y="211931"/>
                  </a:lnTo>
                  <a:lnTo>
                    <a:pt x="359569" y="311943"/>
                  </a:lnTo>
                  <a:lnTo>
                    <a:pt x="381000" y="338137"/>
                  </a:lnTo>
                  <a:lnTo>
                    <a:pt x="400050" y="369093"/>
                  </a:lnTo>
                  <a:lnTo>
                    <a:pt x="414338" y="395287"/>
                  </a:lnTo>
                  <a:lnTo>
                    <a:pt x="428625" y="447675"/>
                  </a:lnTo>
                  <a:lnTo>
                    <a:pt x="433388" y="497681"/>
                  </a:lnTo>
                  <a:lnTo>
                    <a:pt x="438150" y="566737"/>
                  </a:lnTo>
                  <a:lnTo>
                    <a:pt x="438150" y="645318"/>
                  </a:lnTo>
                  <a:lnTo>
                    <a:pt x="435769" y="673893"/>
                  </a:lnTo>
                  <a:lnTo>
                    <a:pt x="428625" y="697706"/>
                  </a:lnTo>
                  <a:lnTo>
                    <a:pt x="407194" y="731043"/>
                  </a:lnTo>
                  <a:lnTo>
                    <a:pt x="383381" y="742950"/>
                  </a:lnTo>
                  <a:lnTo>
                    <a:pt x="357188" y="742950"/>
                  </a:lnTo>
                  <a:lnTo>
                    <a:pt x="328613" y="728662"/>
                  </a:lnTo>
                  <a:lnTo>
                    <a:pt x="295275" y="690562"/>
                  </a:lnTo>
                  <a:lnTo>
                    <a:pt x="254794" y="626268"/>
                  </a:lnTo>
                  <a:lnTo>
                    <a:pt x="219075" y="552450"/>
                  </a:lnTo>
                  <a:lnTo>
                    <a:pt x="183356" y="469106"/>
                  </a:lnTo>
                  <a:lnTo>
                    <a:pt x="97631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29">
              <a:extLst>
                <a:ext uri="{FF2B5EF4-FFF2-40B4-BE49-F238E27FC236}">
                  <a16:creationId xmlns:a16="http://schemas.microsoft.com/office/drawing/2014/main" id="{7F65D47F-DE25-4321-B684-9138F6945E38}"/>
                </a:ext>
              </a:extLst>
            </p:cNvPr>
            <p:cNvSpPr/>
            <p:nvPr/>
          </p:nvSpPr>
          <p:spPr>
            <a:xfrm>
              <a:off x="4500564" y="3894138"/>
              <a:ext cx="293687" cy="2125662"/>
            </a:xfrm>
            <a:custGeom>
              <a:avLst/>
              <a:gdLst>
                <a:gd name="connsiteX0" fmla="*/ 291338 w 294223"/>
                <a:gd name="connsiteY0" fmla="*/ 449989 h 2125908"/>
                <a:gd name="connsiteX1" fmla="*/ 294223 w 294223"/>
                <a:gd name="connsiteY1" fmla="*/ 0 h 2125908"/>
                <a:gd name="connsiteX2" fmla="*/ 115381 w 294223"/>
                <a:gd name="connsiteY2" fmla="*/ 28846 h 2125908"/>
                <a:gd name="connsiteX3" fmla="*/ 109612 w 294223"/>
                <a:gd name="connsiteY3" fmla="*/ 230764 h 2125908"/>
                <a:gd name="connsiteX4" fmla="*/ 103843 w 294223"/>
                <a:gd name="connsiteY4" fmla="*/ 415375 h 2125908"/>
                <a:gd name="connsiteX5" fmla="*/ 95189 w 294223"/>
                <a:gd name="connsiteY5" fmla="*/ 628831 h 2125908"/>
                <a:gd name="connsiteX6" fmla="*/ 86536 w 294223"/>
                <a:gd name="connsiteY6" fmla="*/ 868248 h 2125908"/>
                <a:gd name="connsiteX7" fmla="*/ 72113 w 294223"/>
                <a:gd name="connsiteY7" fmla="*/ 1127857 h 2125908"/>
                <a:gd name="connsiteX8" fmla="*/ 51921 w 294223"/>
                <a:gd name="connsiteY8" fmla="*/ 1367274 h 2125908"/>
                <a:gd name="connsiteX9" fmla="*/ 28845 w 294223"/>
                <a:gd name="connsiteY9" fmla="*/ 1546115 h 2125908"/>
                <a:gd name="connsiteX10" fmla="*/ 8653 w 294223"/>
                <a:gd name="connsiteY10" fmla="*/ 1644190 h 2125908"/>
                <a:gd name="connsiteX11" fmla="*/ 0 w 294223"/>
                <a:gd name="connsiteY11" fmla="*/ 1701881 h 2125908"/>
                <a:gd name="connsiteX12" fmla="*/ 0 w 294223"/>
                <a:gd name="connsiteY12" fmla="*/ 1785532 h 2125908"/>
                <a:gd name="connsiteX13" fmla="*/ 5769 w 294223"/>
                <a:gd name="connsiteY13" fmla="*/ 1840339 h 2125908"/>
                <a:gd name="connsiteX14" fmla="*/ 17307 w 294223"/>
                <a:gd name="connsiteY14" fmla="*/ 1895145 h 2125908"/>
                <a:gd name="connsiteX15" fmla="*/ 43268 w 294223"/>
                <a:gd name="connsiteY15" fmla="*/ 1967259 h 2125908"/>
                <a:gd name="connsiteX16" fmla="*/ 80767 w 294223"/>
                <a:gd name="connsiteY16" fmla="*/ 2039372 h 2125908"/>
                <a:gd name="connsiteX17" fmla="*/ 100959 w 294223"/>
                <a:gd name="connsiteY17" fmla="*/ 2068218 h 2125908"/>
                <a:gd name="connsiteX18" fmla="*/ 126919 w 294223"/>
                <a:gd name="connsiteY18" fmla="*/ 2097063 h 2125908"/>
                <a:gd name="connsiteX19" fmla="*/ 144227 w 294223"/>
                <a:gd name="connsiteY19" fmla="*/ 2108601 h 2125908"/>
                <a:gd name="connsiteX20" fmla="*/ 178841 w 294223"/>
                <a:gd name="connsiteY20" fmla="*/ 2120139 h 2125908"/>
                <a:gd name="connsiteX21" fmla="*/ 224994 w 294223"/>
                <a:gd name="connsiteY21" fmla="*/ 2125908 h 2125908"/>
                <a:gd name="connsiteX22" fmla="*/ 253839 w 294223"/>
                <a:gd name="connsiteY22" fmla="*/ 2111486 h 2125908"/>
                <a:gd name="connsiteX23" fmla="*/ 265377 w 294223"/>
                <a:gd name="connsiteY23" fmla="*/ 2094178 h 2125908"/>
                <a:gd name="connsiteX24" fmla="*/ 279800 w 294223"/>
                <a:gd name="connsiteY24" fmla="*/ 2065333 h 2125908"/>
                <a:gd name="connsiteX25" fmla="*/ 288454 w 294223"/>
                <a:gd name="connsiteY25" fmla="*/ 2027834 h 2125908"/>
                <a:gd name="connsiteX26" fmla="*/ 291338 w 294223"/>
                <a:gd name="connsiteY26" fmla="*/ 1990335 h 2125908"/>
                <a:gd name="connsiteX27" fmla="*/ 294223 w 294223"/>
                <a:gd name="connsiteY27" fmla="*/ 1837454 h 2125908"/>
                <a:gd name="connsiteX28" fmla="*/ 291338 w 294223"/>
                <a:gd name="connsiteY28" fmla="*/ 449989 h 212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94223" h="2125908">
                  <a:moveTo>
                    <a:pt x="291338" y="449989"/>
                  </a:moveTo>
                  <a:cubicBezTo>
                    <a:pt x="292300" y="299993"/>
                    <a:pt x="293261" y="149996"/>
                    <a:pt x="294223" y="0"/>
                  </a:cubicBezTo>
                  <a:lnTo>
                    <a:pt x="115381" y="28846"/>
                  </a:lnTo>
                  <a:lnTo>
                    <a:pt x="109612" y="230764"/>
                  </a:lnTo>
                  <a:lnTo>
                    <a:pt x="103843" y="415375"/>
                  </a:lnTo>
                  <a:lnTo>
                    <a:pt x="95189" y="628831"/>
                  </a:lnTo>
                  <a:lnTo>
                    <a:pt x="86536" y="868248"/>
                  </a:lnTo>
                  <a:lnTo>
                    <a:pt x="72113" y="1127857"/>
                  </a:lnTo>
                  <a:lnTo>
                    <a:pt x="51921" y="1367274"/>
                  </a:lnTo>
                  <a:lnTo>
                    <a:pt x="28845" y="1546115"/>
                  </a:lnTo>
                  <a:lnTo>
                    <a:pt x="8653" y="1644190"/>
                  </a:lnTo>
                  <a:lnTo>
                    <a:pt x="0" y="1701881"/>
                  </a:lnTo>
                  <a:lnTo>
                    <a:pt x="0" y="1785532"/>
                  </a:lnTo>
                  <a:lnTo>
                    <a:pt x="5769" y="1840339"/>
                  </a:lnTo>
                  <a:lnTo>
                    <a:pt x="17307" y="1895145"/>
                  </a:lnTo>
                  <a:lnTo>
                    <a:pt x="43268" y="1967259"/>
                  </a:lnTo>
                  <a:lnTo>
                    <a:pt x="80767" y="2039372"/>
                  </a:lnTo>
                  <a:lnTo>
                    <a:pt x="100959" y="2068218"/>
                  </a:lnTo>
                  <a:lnTo>
                    <a:pt x="126919" y="2097063"/>
                  </a:lnTo>
                  <a:lnTo>
                    <a:pt x="144227" y="2108601"/>
                  </a:lnTo>
                  <a:lnTo>
                    <a:pt x="178841" y="2120139"/>
                  </a:lnTo>
                  <a:lnTo>
                    <a:pt x="224994" y="2125908"/>
                  </a:lnTo>
                  <a:lnTo>
                    <a:pt x="253839" y="2111486"/>
                  </a:lnTo>
                  <a:lnTo>
                    <a:pt x="265377" y="2094178"/>
                  </a:lnTo>
                  <a:lnTo>
                    <a:pt x="279800" y="2065333"/>
                  </a:lnTo>
                  <a:lnTo>
                    <a:pt x="288454" y="2027834"/>
                  </a:lnTo>
                  <a:lnTo>
                    <a:pt x="291338" y="1990335"/>
                  </a:lnTo>
                  <a:cubicBezTo>
                    <a:pt x="292300" y="1939375"/>
                    <a:pt x="293261" y="1888414"/>
                    <a:pt x="294223" y="1837454"/>
                  </a:cubicBezTo>
                  <a:cubicBezTo>
                    <a:pt x="293261" y="1380735"/>
                    <a:pt x="292300" y="924015"/>
                    <a:pt x="291338" y="44998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133">
              <a:extLst>
                <a:ext uri="{FF2B5EF4-FFF2-40B4-BE49-F238E27FC236}">
                  <a16:creationId xmlns:a16="http://schemas.microsoft.com/office/drawing/2014/main" id="{5E85E918-39FE-4895-8308-18806B993D95}"/>
                </a:ext>
              </a:extLst>
            </p:cNvPr>
            <p:cNvSpPr/>
            <p:nvPr/>
          </p:nvSpPr>
          <p:spPr>
            <a:xfrm>
              <a:off x="5846763" y="2290763"/>
              <a:ext cx="2292350" cy="958850"/>
            </a:xfrm>
            <a:custGeom>
              <a:avLst/>
              <a:gdLst>
                <a:gd name="connsiteX0" fmla="*/ 426244 w 2293144"/>
                <a:gd name="connsiteY0" fmla="*/ 235743 h 959643"/>
                <a:gd name="connsiteX1" fmla="*/ 535781 w 2293144"/>
                <a:gd name="connsiteY1" fmla="*/ 226218 h 959643"/>
                <a:gd name="connsiteX2" fmla="*/ 738187 w 2293144"/>
                <a:gd name="connsiteY2" fmla="*/ 197643 h 959643"/>
                <a:gd name="connsiteX3" fmla="*/ 997744 w 2293144"/>
                <a:gd name="connsiteY3" fmla="*/ 159543 h 959643"/>
                <a:gd name="connsiteX4" fmla="*/ 1235869 w 2293144"/>
                <a:gd name="connsiteY4" fmla="*/ 123825 h 959643"/>
                <a:gd name="connsiteX5" fmla="*/ 1531144 w 2293144"/>
                <a:gd name="connsiteY5" fmla="*/ 80962 h 959643"/>
                <a:gd name="connsiteX6" fmla="*/ 1769269 w 2293144"/>
                <a:gd name="connsiteY6" fmla="*/ 47625 h 959643"/>
                <a:gd name="connsiteX7" fmla="*/ 1781175 w 2293144"/>
                <a:gd name="connsiteY7" fmla="*/ 42862 h 959643"/>
                <a:gd name="connsiteX8" fmla="*/ 1819275 w 2293144"/>
                <a:gd name="connsiteY8" fmla="*/ 30956 h 959643"/>
                <a:gd name="connsiteX9" fmla="*/ 1881187 w 2293144"/>
                <a:gd name="connsiteY9" fmla="*/ 4762 h 959643"/>
                <a:gd name="connsiteX10" fmla="*/ 1893094 w 2293144"/>
                <a:gd name="connsiteY10" fmla="*/ 0 h 959643"/>
                <a:gd name="connsiteX11" fmla="*/ 1938337 w 2293144"/>
                <a:gd name="connsiteY11" fmla="*/ 14287 h 959643"/>
                <a:gd name="connsiteX12" fmla="*/ 2014537 w 2293144"/>
                <a:gd name="connsiteY12" fmla="*/ 42862 h 959643"/>
                <a:gd name="connsiteX13" fmla="*/ 2088356 w 2293144"/>
                <a:gd name="connsiteY13" fmla="*/ 73818 h 959643"/>
                <a:gd name="connsiteX14" fmla="*/ 2145506 w 2293144"/>
                <a:gd name="connsiteY14" fmla="*/ 102393 h 959643"/>
                <a:gd name="connsiteX15" fmla="*/ 2205037 w 2293144"/>
                <a:gd name="connsiteY15" fmla="*/ 140493 h 959643"/>
                <a:gd name="connsiteX16" fmla="*/ 2262187 w 2293144"/>
                <a:gd name="connsiteY16" fmla="*/ 183356 h 959643"/>
                <a:gd name="connsiteX17" fmla="*/ 2281237 w 2293144"/>
                <a:gd name="connsiteY17" fmla="*/ 202406 h 959643"/>
                <a:gd name="connsiteX18" fmla="*/ 2290762 w 2293144"/>
                <a:gd name="connsiteY18" fmla="*/ 219075 h 959643"/>
                <a:gd name="connsiteX19" fmla="*/ 2293144 w 2293144"/>
                <a:gd name="connsiteY19" fmla="*/ 228600 h 959643"/>
                <a:gd name="connsiteX20" fmla="*/ 2290762 w 2293144"/>
                <a:gd name="connsiteY20" fmla="*/ 242887 h 959643"/>
                <a:gd name="connsiteX21" fmla="*/ 2274094 w 2293144"/>
                <a:gd name="connsiteY21" fmla="*/ 264318 h 959643"/>
                <a:gd name="connsiteX22" fmla="*/ 2247900 w 2293144"/>
                <a:gd name="connsiteY22" fmla="*/ 288131 h 959643"/>
                <a:gd name="connsiteX23" fmla="*/ 2216944 w 2293144"/>
                <a:gd name="connsiteY23" fmla="*/ 311943 h 959643"/>
                <a:gd name="connsiteX24" fmla="*/ 2193131 w 2293144"/>
                <a:gd name="connsiteY24" fmla="*/ 340518 h 959643"/>
                <a:gd name="connsiteX25" fmla="*/ 2183606 w 2293144"/>
                <a:gd name="connsiteY25" fmla="*/ 364331 h 959643"/>
                <a:gd name="connsiteX26" fmla="*/ 2162175 w 2293144"/>
                <a:gd name="connsiteY26" fmla="*/ 440531 h 959643"/>
                <a:gd name="connsiteX27" fmla="*/ 2119312 w 2293144"/>
                <a:gd name="connsiteY27" fmla="*/ 573881 h 959643"/>
                <a:gd name="connsiteX28" fmla="*/ 2066925 w 2293144"/>
                <a:gd name="connsiteY28" fmla="*/ 700087 h 959643"/>
                <a:gd name="connsiteX29" fmla="*/ 2007394 w 2293144"/>
                <a:gd name="connsiteY29" fmla="*/ 821531 h 959643"/>
                <a:gd name="connsiteX30" fmla="*/ 1947862 w 2293144"/>
                <a:gd name="connsiteY30" fmla="*/ 923925 h 959643"/>
                <a:gd name="connsiteX31" fmla="*/ 1926431 w 2293144"/>
                <a:gd name="connsiteY31" fmla="*/ 947737 h 959643"/>
                <a:gd name="connsiteX32" fmla="*/ 1905000 w 2293144"/>
                <a:gd name="connsiteY32" fmla="*/ 959643 h 959643"/>
                <a:gd name="connsiteX33" fmla="*/ 1888331 w 2293144"/>
                <a:gd name="connsiteY33" fmla="*/ 959643 h 959643"/>
                <a:gd name="connsiteX34" fmla="*/ 1862137 w 2293144"/>
                <a:gd name="connsiteY34" fmla="*/ 945356 h 959643"/>
                <a:gd name="connsiteX35" fmla="*/ 1845469 w 2293144"/>
                <a:gd name="connsiteY35" fmla="*/ 921543 h 959643"/>
                <a:gd name="connsiteX36" fmla="*/ 1831181 w 2293144"/>
                <a:gd name="connsiteY36" fmla="*/ 642937 h 959643"/>
                <a:gd name="connsiteX37" fmla="*/ 1847850 w 2293144"/>
                <a:gd name="connsiteY37" fmla="*/ 592931 h 959643"/>
                <a:gd name="connsiteX38" fmla="*/ 1866900 w 2293144"/>
                <a:gd name="connsiteY38" fmla="*/ 531018 h 959643"/>
                <a:gd name="connsiteX39" fmla="*/ 1883569 w 2293144"/>
                <a:gd name="connsiteY39" fmla="*/ 464343 h 959643"/>
                <a:gd name="connsiteX40" fmla="*/ 1897856 w 2293144"/>
                <a:gd name="connsiteY40" fmla="*/ 402431 h 959643"/>
                <a:gd name="connsiteX41" fmla="*/ 1909762 w 2293144"/>
                <a:gd name="connsiteY41" fmla="*/ 326231 h 959643"/>
                <a:gd name="connsiteX42" fmla="*/ 1914525 w 2293144"/>
                <a:gd name="connsiteY42" fmla="*/ 269081 h 959643"/>
                <a:gd name="connsiteX43" fmla="*/ 1914525 w 2293144"/>
                <a:gd name="connsiteY43" fmla="*/ 233362 h 959643"/>
                <a:gd name="connsiteX44" fmla="*/ 1907381 w 2293144"/>
                <a:gd name="connsiteY44" fmla="*/ 200025 h 959643"/>
                <a:gd name="connsiteX45" fmla="*/ 1895475 w 2293144"/>
                <a:gd name="connsiteY45" fmla="*/ 183356 h 959643"/>
                <a:gd name="connsiteX46" fmla="*/ 1874044 w 2293144"/>
                <a:gd name="connsiteY46" fmla="*/ 169068 h 959643"/>
                <a:gd name="connsiteX47" fmla="*/ 1850231 w 2293144"/>
                <a:gd name="connsiteY47" fmla="*/ 157162 h 959643"/>
                <a:gd name="connsiteX48" fmla="*/ 1800225 w 2293144"/>
                <a:gd name="connsiteY48" fmla="*/ 161925 h 959643"/>
                <a:gd name="connsiteX49" fmla="*/ 1495425 w 2293144"/>
                <a:gd name="connsiteY49" fmla="*/ 204787 h 959643"/>
                <a:gd name="connsiteX50" fmla="*/ 1271587 w 2293144"/>
                <a:gd name="connsiteY50" fmla="*/ 238125 h 959643"/>
                <a:gd name="connsiteX51" fmla="*/ 969169 w 2293144"/>
                <a:gd name="connsiteY51" fmla="*/ 283368 h 959643"/>
                <a:gd name="connsiteX52" fmla="*/ 638175 w 2293144"/>
                <a:gd name="connsiteY52" fmla="*/ 330993 h 959643"/>
                <a:gd name="connsiteX53" fmla="*/ 273844 w 2293144"/>
                <a:gd name="connsiteY53" fmla="*/ 388143 h 959643"/>
                <a:gd name="connsiteX54" fmla="*/ 152400 w 2293144"/>
                <a:gd name="connsiteY54" fmla="*/ 404812 h 959643"/>
                <a:gd name="connsiteX55" fmla="*/ 45244 w 2293144"/>
                <a:gd name="connsiteY55" fmla="*/ 416718 h 959643"/>
                <a:gd name="connsiteX56" fmla="*/ 0 w 2293144"/>
                <a:gd name="connsiteY56" fmla="*/ 250031 h 959643"/>
                <a:gd name="connsiteX57" fmla="*/ 59531 w 2293144"/>
                <a:gd name="connsiteY57" fmla="*/ 247650 h 959643"/>
                <a:gd name="connsiteX58" fmla="*/ 247650 w 2293144"/>
                <a:gd name="connsiteY58" fmla="*/ 245268 h 959643"/>
                <a:gd name="connsiteX59" fmla="*/ 426244 w 2293144"/>
                <a:gd name="connsiteY59" fmla="*/ 235743 h 95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293144" h="959643">
                  <a:moveTo>
                    <a:pt x="426244" y="235743"/>
                  </a:moveTo>
                  <a:lnTo>
                    <a:pt x="535781" y="226218"/>
                  </a:lnTo>
                  <a:lnTo>
                    <a:pt x="738187" y="197643"/>
                  </a:lnTo>
                  <a:lnTo>
                    <a:pt x="997744" y="159543"/>
                  </a:lnTo>
                  <a:lnTo>
                    <a:pt x="1235869" y="123825"/>
                  </a:lnTo>
                  <a:lnTo>
                    <a:pt x="1531144" y="80962"/>
                  </a:lnTo>
                  <a:lnTo>
                    <a:pt x="1769269" y="47625"/>
                  </a:lnTo>
                  <a:lnTo>
                    <a:pt x="1781175" y="42862"/>
                  </a:lnTo>
                  <a:lnTo>
                    <a:pt x="1819275" y="30956"/>
                  </a:lnTo>
                  <a:lnTo>
                    <a:pt x="1881187" y="4762"/>
                  </a:lnTo>
                  <a:lnTo>
                    <a:pt x="1893094" y="0"/>
                  </a:lnTo>
                  <a:lnTo>
                    <a:pt x="1938337" y="14287"/>
                  </a:lnTo>
                  <a:lnTo>
                    <a:pt x="2014537" y="42862"/>
                  </a:lnTo>
                  <a:lnTo>
                    <a:pt x="2088356" y="73818"/>
                  </a:lnTo>
                  <a:lnTo>
                    <a:pt x="2145506" y="102393"/>
                  </a:lnTo>
                  <a:lnTo>
                    <a:pt x="2205037" y="140493"/>
                  </a:lnTo>
                  <a:lnTo>
                    <a:pt x="2262187" y="183356"/>
                  </a:lnTo>
                  <a:lnTo>
                    <a:pt x="2281237" y="202406"/>
                  </a:lnTo>
                  <a:lnTo>
                    <a:pt x="2290762" y="219075"/>
                  </a:lnTo>
                  <a:lnTo>
                    <a:pt x="2293144" y="228600"/>
                  </a:lnTo>
                  <a:lnTo>
                    <a:pt x="2290762" y="242887"/>
                  </a:lnTo>
                  <a:lnTo>
                    <a:pt x="2274094" y="264318"/>
                  </a:lnTo>
                  <a:lnTo>
                    <a:pt x="2247900" y="288131"/>
                  </a:lnTo>
                  <a:lnTo>
                    <a:pt x="2216944" y="311943"/>
                  </a:lnTo>
                  <a:lnTo>
                    <a:pt x="2193131" y="340518"/>
                  </a:lnTo>
                  <a:lnTo>
                    <a:pt x="2183606" y="364331"/>
                  </a:lnTo>
                  <a:lnTo>
                    <a:pt x="2162175" y="440531"/>
                  </a:lnTo>
                  <a:lnTo>
                    <a:pt x="2119312" y="573881"/>
                  </a:lnTo>
                  <a:lnTo>
                    <a:pt x="2066925" y="700087"/>
                  </a:lnTo>
                  <a:lnTo>
                    <a:pt x="2007394" y="821531"/>
                  </a:lnTo>
                  <a:lnTo>
                    <a:pt x="1947862" y="923925"/>
                  </a:lnTo>
                  <a:lnTo>
                    <a:pt x="1926431" y="947737"/>
                  </a:lnTo>
                  <a:lnTo>
                    <a:pt x="1905000" y="959643"/>
                  </a:lnTo>
                  <a:lnTo>
                    <a:pt x="1888331" y="959643"/>
                  </a:lnTo>
                  <a:lnTo>
                    <a:pt x="1862137" y="945356"/>
                  </a:lnTo>
                  <a:lnTo>
                    <a:pt x="1845469" y="921543"/>
                  </a:lnTo>
                  <a:lnTo>
                    <a:pt x="1831181" y="642937"/>
                  </a:lnTo>
                  <a:lnTo>
                    <a:pt x="1847850" y="592931"/>
                  </a:lnTo>
                  <a:lnTo>
                    <a:pt x="1866900" y="531018"/>
                  </a:lnTo>
                  <a:lnTo>
                    <a:pt x="1883569" y="464343"/>
                  </a:lnTo>
                  <a:lnTo>
                    <a:pt x="1897856" y="402431"/>
                  </a:lnTo>
                  <a:lnTo>
                    <a:pt x="1909762" y="326231"/>
                  </a:lnTo>
                  <a:lnTo>
                    <a:pt x="1914525" y="269081"/>
                  </a:lnTo>
                  <a:lnTo>
                    <a:pt x="1914525" y="233362"/>
                  </a:lnTo>
                  <a:lnTo>
                    <a:pt x="1907381" y="200025"/>
                  </a:lnTo>
                  <a:lnTo>
                    <a:pt x="1895475" y="183356"/>
                  </a:lnTo>
                  <a:lnTo>
                    <a:pt x="1874044" y="169068"/>
                  </a:lnTo>
                  <a:lnTo>
                    <a:pt x="1850231" y="157162"/>
                  </a:lnTo>
                  <a:lnTo>
                    <a:pt x="1800225" y="161925"/>
                  </a:lnTo>
                  <a:lnTo>
                    <a:pt x="1495425" y="204787"/>
                  </a:lnTo>
                  <a:lnTo>
                    <a:pt x="1271587" y="238125"/>
                  </a:lnTo>
                  <a:lnTo>
                    <a:pt x="969169" y="283368"/>
                  </a:lnTo>
                  <a:lnTo>
                    <a:pt x="638175" y="330993"/>
                  </a:lnTo>
                  <a:lnTo>
                    <a:pt x="273844" y="388143"/>
                  </a:lnTo>
                  <a:lnTo>
                    <a:pt x="152400" y="404812"/>
                  </a:lnTo>
                  <a:lnTo>
                    <a:pt x="45244" y="416718"/>
                  </a:lnTo>
                  <a:lnTo>
                    <a:pt x="0" y="250031"/>
                  </a:lnTo>
                  <a:lnTo>
                    <a:pt x="59531" y="247650"/>
                  </a:lnTo>
                  <a:lnTo>
                    <a:pt x="247650" y="245268"/>
                  </a:lnTo>
                  <a:lnTo>
                    <a:pt x="426244" y="2357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134">
              <a:extLst>
                <a:ext uri="{FF2B5EF4-FFF2-40B4-BE49-F238E27FC236}">
                  <a16:creationId xmlns:a16="http://schemas.microsoft.com/office/drawing/2014/main" id="{76B69D0E-0458-4513-AB1E-663305A710BE}"/>
                </a:ext>
              </a:extLst>
            </p:cNvPr>
            <p:cNvSpPr/>
            <p:nvPr/>
          </p:nvSpPr>
          <p:spPr>
            <a:xfrm>
              <a:off x="5948364" y="2935288"/>
              <a:ext cx="1787525" cy="360362"/>
            </a:xfrm>
            <a:custGeom>
              <a:avLst/>
              <a:gdLst>
                <a:gd name="connsiteX0" fmla="*/ 754856 w 1788318"/>
                <a:gd name="connsiteY0" fmla="*/ 147638 h 359569"/>
                <a:gd name="connsiteX1" fmla="*/ 514350 w 1788318"/>
                <a:gd name="connsiteY1" fmla="*/ 180975 h 359569"/>
                <a:gd name="connsiteX2" fmla="*/ 364331 w 1788318"/>
                <a:gd name="connsiteY2" fmla="*/ 202407 h 359569"/>
                <a:gd name="connsiteX3" fmla="*/ 285750 w 1788318"/>
                <a:gd name="connsiteY3" fmla="*/ 202407 h 359569"/>
                <a:gd name="connsiteX4" fmla="*/ 152400 w 1788318"/>
                <a:gd name="connsiteY4" fmla="*/ 202407 h 359569"/>
                <a:gd name="connsiteX5" fmla="*/ 16668 w 1788318"/>
                <a:gd name="connsiteY5" fmla="*/ 200025 h 359569"/>
                <a:gd name="connsiteX6" fmla="*/ 0 w 1788318"/>
                <a:gd name="connsiteY6" fmla="*/ 359569 h 359569"/>
                <a:gd name="connsiteX7" fmla="*/ 111918 w 1788318"/>
                <a:gd name="connsiteY7" fmla="*/ 359569 h 359569"/>
                <a:gd name="connsiteX8" fmla="*/ 288131 w 1788318"/>
                <a:gd name="connsiteY8" fmla="*/ 359569 h 359569"/>
                <a:gd name="connsiteX9" fmla="*/ 338137 w 1788318"/>
                <a:gd name="connsiteY9" fmla="*/ 359569 h 359569"/>
                <a:gd name="connsiteX10" fmla="*/ 469106 w 1788318"/>
                <a:gd name="connsiteY10" fmla="*/ 340519 h 359569"/>
                <a:gd name="connsiteX11" fmla="*/ 726281 w 1788318"/>
                <a:gd name="connsiteY11" fmla="*/ 307182 h 359569"/>
                <a:gd name="connsiteX12" fmla="*/ 926306 w 1788318"/>
                <a:gd name="connsiteY12" fmla="*/ 278607 h 359569"/>
                <a:gd name="connsiteX13" fmla="*/ 1133475 w 1788318"/>
                <a:gd name="connsiteY13" fmla="*/ 252413 h 359569"/>
                <a:gd name="connsiteX14" fmla="*/ 1338262 w 1788318"/>
                <a:gd name="connsiteY14" fmla="*/ 226219 h 359569"/>
                <a:gd name="connsiteX15" fmla="*/ 1547812 w 1788318"/>
                <a:gd name="connsiteY15" fmla="*/ 204788 h 359569"/>
                <a:gd name="connsiteX16" fmla="*/ 1624012 w 1788318"/>
                <a:gd name="connsiteY16" fmla="*/ 202407 h 359569"/>
                <a:gd name="connsiteX17" fmla="*/ 1645443 w 1788318"/>
                <a:gd name="connsiteY17" fmla="*/ 204788 h 359569"/>
                <a:gd name="connsiteX18" fmla="*/ 1671637 w 1788318"/>
                <a:gd name="connsiteY18" fmla="*/ 214313 h 359569"/>
                <a:gd name="connsiteX19" fmla="*/ 1695450 w 1788318"/>
                <a:gd name="connsiteY19" fmla="*/ 228600 h 359569"/>
                <a:gd name="connsiteX20" fmla="*/ 1719262 w 1788318"/>
                <a:gd name="connsiteY20" fmla="*/ 247650 h 359569"/>
                <a:gd name="connsiteX21" fmla="*/ 1735931 w 1788318"/>
                <a:gd name="connsiteY21" fmla="*/ 269082 h 359569"/>
                <a:gd name="connsiteX22" fmla="*/ 1743075 w 1788318"/>
                <a:gd name="connsiteY22" fmla="*/ 278607 h 359569"/>
                <a:gd name="connsiteX23" fmla="*/ 1762125 w 1788318"/>
                <a:gd name="connsiteY23" fmla="*/ 300038 h 359569"/>
                <a:gd name="connsiteX24" fmla="*/ 1788318 w 1788318"/>
                <a:gd name="connsiteY24" fmla="*/ 311944 h 359569"/>
                <a:gd name="connsiteX25" fmla="*/ 1778793 w 1788318"/>
                <a:gd name="connsiteY25" fmla="*/ 0 h 359569"/>
                <a:gd name="connsiteX26" fmla="*/ 1640681 w 1788318"/>
                <a:gd name="connsiteY26" fmla="*/ 16669 h 359569"/>
                <a:gd name="connsiteX27" fmla="*/ 1404937 w 1788318"/>
                <a:gd name="connsiteY27" fmla="*/ 50007 h 359569"/>
                <a:gd name="connsiteX28" fmla="*/ 1193006 w 1788318"/>
                <a:gd name="connsiteY28" fmla="*/ 80963 h 359569"/>
                <a:gd name="connsiteX29" fmla="*/ 964406 w 1788318"/>
                <a:gd name="connsiteY29" fmla="*/ 114300 h 359569"/>
                <a:gd name="connsiteX30" fmla="*/ 823912 w 1788318"/>
                <a:gd name="connsiteY30" fmla="*/ 135732 h 359569"/>
                <a:gd name="connsiteX31" fmla="*/ 754856 w 1788318"/>
                <a:gd name="connsiteY31" fmla="*/ 147638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88318" h="359569">
                  <a:moveTo>
                    <a:pt x="754856" y="147638"/>
                  </a:moveTo>
                  <a:lnTo>
                    <a:pt x="514350" y="180975"/>
                  </a:lnTo>
                  <a:lnTo>
                    <a:pt x="364331" y="202407"/>
                  </a:lnTo>
                  <a:lnTo>
                    <a:pt x="285750" y="202407"/>
                  </a:lnTo>
                  <a:lnTo>
                    <a:pt x="152400" y="202407"/>
                  </a:lnTo>
                  <a:lnTo>
                    <a:pt x="16668" y="200025"/>
                  </a:lnTo>
                  <a:lnTo>
                    <a:pt x="0" y="359569"/>
                  </a:lnTo>
                  <a:lnTo>
                    <a:pt x="111918" y="359569"/>
                  </a:lnTo>
                  <a:lnTo>
                    <a:pt x="288131" y="359569"/>
                  </a:lnTo>
                  <a:lnTo>
                    <a:pt x="338137" y="359569"/>
                  </a:lnTo>
                  <a:lnTo>
                    <a:pt x="469106" y="340519"/>
                  </a:lnTo>
                  <a:lnTo>
                    <a:pt x="726281" y="307182"/>
                  </a:lnTo>
                  <a:lnTo>
                    <a:pt x="926306" y="278607"/>
                  </a:lnTo>
                  <a:lnTo>
                    <a:pt x="1133475" y="252413"/>
                  </a:lnTo>
                  <a:lnTo>
                    <a:pt x="1338262" y="226219"/>
                  </a:lnTo>
                  <a:lnTo>
                    <a:pt x="1547812" y="204788"/>
                  </a:lnTo>
                  <a:lnTo>
                    <a:pt x="1624012" y="202407"/>
                  </a:lnTo>
                  <a:lnTo>
                    <a:pt x="1645443" y="204788"/>
                  </a:lnTo>
                  <a:lnTo>
                    <a:pt x="1671637" y="214313"/>
                  </a:lnTo>
                  <a:lnTo>
                    <a:pt x="1695450" y="228600"/>
                  </a:lnTo>
                  <a:lnTo>
                    <a:pt x="1719262" y="247650"/>
                  </a:lnTo>
                  <a:lnTo>
                    <a:pt x="1735931" y="269082"/>
                  </a:lnTo>
                  <a:lnTo>
                    <a:pt x="1743075" y="278607"/>
                  </a:lnTo>
                  <a:lnTo>
                    <a:pt x="1762125" y="300038"/>
                  </a:lnTo>
                  <a:lnTo>
                    <a:pt x="1788318" y="311944"/>
                  </a:lnTo>
                  <a:lnTo>
                    <a:pt x="1778793" y="0"/>
                  </a:lnTo>
                  <a:lnTo>
                    <a:pt x="1640681" y="16669"/>
                  </a:lnTo>
                  <a:lnTo>
                    <a:pt x="1404937" y="50007"/>
                  </a:lnTo>
                  <a:lnTo>
                    <a:pt x="1193006" y="80963"/>
                  </a:lnTo>
                  <a:lnTo>
                    <a:pt x="964406" y="114300"/>
                  </a:lnTo>
                  <a:lnTo>
                    <a:pt x="823912" y="135732"/>
                  </a:lnTo>
                  <a:lnTo>
                    <a:pt x="754856" y="1476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135">
              <a:extLst>
                <a:ext uri="{FF2B5EF4-FFF2-40B4-BE49-F238E27FC236}">
                  <a16:creationId xmlns:a16="http://schemas.microsoft.com/office/drawing/2014/main" id="{9F23C2F0-E41B-4971-A6CA-CDB5383F5755}"/>
                </a:ext>
              </a:extLst>
            </p:cNvPr>
            <p:cNvSpPr/>
            <p:nvPr/>
          </p:nvSpPr>
          <p:spPr>
            <a:xfrm>
              <a:off x="5524501" y="2466975"/>
              <a:ext cx="544513" cy="2249488"/>
            </a:xfrm>
            <a:custGeom>
              <a:avLst/>
              <a:gdLst>
                <a:gd name="connsiteX0" fmla="*/ 291339 w 544698"/>
                <a:gd name="connsiteY0" fmla="*/ 796134 h 2249943"/>
                <a:gd name="connsiteX1" fmla="*/ 297108 w 544698"/>
                <a:gd name="connsiteY1" fmla="*/ 706713 h 2249943"/>
                <a:gd name="connsiteX2" fmla="*/ 302877 w 544698"/>
                <a:gd name="connsiteY2" fmla="*/ 602869 h 2249943"/>
                <a:gd name="connsiteX3" fmla="*/ 299993 w 544698"/>
                <a:gd name="connsiteY3" fmla="*/ 519218 h 2249943"/>
                <a:gd name="connsiteX4" fmla="*/ 297108 w 544698"/>
                <a:gd name="connsiteY4" fmla="*/ 461527 h 2249943"/>
                <a:gd name="connsiteX5" fmla="*/ 288454 w 544698"/>
                <a:gd name="connsiteY5" fmla="*/ 400951 h 2249943"/>
                <a:gd name="connsiteX6" fmla="*/ 276916 w 544698"/>
                <a:gd name="connsiteY6" fmla="*/ 331722 h 2249943"/>
                <a:gd name="connsiteX7" fmla="*/ 259609 w 544698"/>
                <a:gd name="connsiteY7" fmla="*/ 265378 h 2249943"/>
                <a:gd name="connsiteX8" fmla="*/ 227879 w 544698"/>
                <a:gd name="connsiteY8" fmla="*/ 199033 h 2249943"/>
                <a:gd name="connsiteX9" fmla="*/ 201918 w 544698"/>
                <a:gd name="connsiteY9" fmla="*/ 158650 h 2249943"/>
                <a:gd name="connsiteX10" fmla="*/ 178842 w 544698"/>
                <a:gd name="connsiteY10" fmla="*/ 126920 h 2249943"/>
                <a:gd name="connsiteX11" fmla="*/ 141343 w 544698"/>
                <a:gd name="connsiteY11" fmla="*/ 89421 h 2249943"/>
                <a:gd name="connsiteX12" fmla="*/ 118266 w 544698"/>
                <a:gd name="connsiteY12" fmla="*/ 69229 h 2249943"/>
                <a:gd name="connsiteX13" fmla="*/ 103844 w 544698"/>
                <a:gd name="connsiteY13" fmla="*/ 57691 h 2249943"/>
                <a:gd name="connsiteX14" fmla="*/ 86536 w 544698"/>
                <a:gd name="connsiteY14" fmla="*/ 37499 h 2249943"/>
                <a:gd name="connsiteX15" fmla="*/ 80767 w 544698"/>
                <a:gd name="connsiteY15" fmla="*/ 17307 h 2249943"/>
                <a:gd name="connsiteX16" fmla="*/ 83652 w 544698"/>
                <a:gd name="connsiteY16" fmla="*/ 5769 h 2249943"/>
                <a:gd name="connsiteX17" fmla="*/ 98075 w 544698"/>
                <a:gd name="connsiteY17" fmla="*/ 0 h 2249943"/>
                <a:gd name="connsiteX18" fmla="*/ 124036 w 544698"/>
                <a:gd name="connsiteY18" fmla="*/ 0 h 2249943"/>
                <a:gd name="connsiteX19" fmla="*/ 210572 w 544698"/>
                <a:gd name="connsiteY19" fmla="*/ 17307 h 2249943"/>
                <a:gd name="connsiteX20" fmla="*/ 297108 w 544698"/>
                <a:gd name="connsiteY20" fmla="*/ 40384 h 2249943"/>
                <a:gd name="connsiteX21" fmla="*/ 377875 w 544698"/>
                <a:gd name="connsiteY21" fmla="*/ 69229 h 2249943"/>
                <a:gd name="connsiteX22" fmla="*/ 421143 w 544698"/>
                <a:gd name="connsiteY22" fmla="*/ 86536 h 2249943"/>
                <a:gd name="connsiteX23" fmla="*/ 493257 w 544698"/>
                <a:gd name="connsiteY23" fmla="*/ 213456 h 2249943"/>
                <a:gd name="connsiteX24" fmla="*/ 516333 w 544698"/>
                <a:gd name="connsiteY24" fmla="*/ 276916 h 2249943"/>
                <a:gd name="connsiteX25" fmla="*/ 530756 w 544698"/>
                <a:gd name="connsiteY25" fmla="*/ 334607 h 2249943"/>
                <a:gd name="connsiteX26" fmla="*/ 539410 w 544698"/>
                <a:gd name="connsiteY26" fmla="*/ 403836 h 2249943"/>
                <a:gd name="connsiteX27" fmla="*/ 542294 w 544698"/>
                <a:gd name="connsiteY27" fmla="*/ 455758 h 2249943"/>
                <a:gd name="connsiteX28" fmla="*/ 539410 w 544698"/>
                <a:gd name="connsiteY28" fmla="*/ 539409 h 2249943"/>
                <a:gd name="connsiteX29" fmla="*/ 533641 w 544698"/>
                <a:gd name="connsiteY29" fmla="*/ 602869 h 2249943"/>
                <a:gd name="connsiteX30" fmla="*/ 522102 w 544698"/>
                <a:gd name="connsiteY30" fmla="*/ 660560 h 2249943"/>
                <a:gd name="connsiteX31" fmla="*/ 519218 w 544698"/>
                <a:gd name="connsiteY31" fmla="*/ 698059 h 2249943"/>
                <a:gd name="connsiteX32" fmla="*/ 484603 w 544698"/>
                <a:gd name="connsiteY32" fmla="*/ 917284 h 2249943"/>
                <a:gd name="connsiteX33" fmla="*/ 470181 w 544698"/>
                <a:gd name="connsiteY33" fmla="*/ 1015359 h 2249943"/>
                <a:gd name="connsiteX34" fmla="*/ 452873 w 544698"/>
                <a:gd name="connsiteY34" fmla="*/ 1113433 h 2249943"/>
                <a:gd name="connsiteX35" fmla="*/ 418259 w 544698"/>
                <a:gd name="connsiteY35" fmla="*/ 1272083 h 2249943"/>
                <a:gd name="connsiteX36" fmla="*/ 398067 w 544698"/>
                <a:gd name="connsiteY36" fmla="*/ 1367273 h 2249943"/>
                <a:gd name="connsiteX37" fmla="*/ 354799 w 544698"/>
                <a:gd name="connsiteY37" fmla="*/ 1523038 h 2249943"/>
                <a:gd name="connsiteX38" fmla="*/ 299993 w 544698"/>
                <a:gd name="connsiteY38" fmla="*/ 1635536 h 2249943"/>
                <a:gd name="connsiteX39" fmla="*/ 268263 w 544698"/>
                <a:gd name="connsiteY39" fmla="*/ 1742264 h 2249943"/>
                <a:gd name="connsiteX40" fmla="*/ 227879 w 544698"/>
                <a:gd name="connsiteY40" fmla="*/ 1854761 h 2249943"/>
                <a:gd name="connsiteX41" fmla="*/ 178842 w 544698"/>
                <a:gd name="connsiteY41" fmla="*/ 1978796 h 2249943"/>
                <a:gd name="connsiteX42" fmla="*/ 135574 w 544698"/>
                <a:gd name="connsiteY42" fmla="*/ 2071101 h 2249943"/>
                <a:gd name="connsiteX43" fmla="*/ 95190 w 544698"/>
                <a:gd name="connsiteY43" fmla="*/ 2160522 h 2249943"/>
                <a:gd name="connsiteX44" fmla="*/ 49037 w 544698"/>
                <a:gd name="connsiteY44" fmla="*/ 2238405 h 2249943"/>
                <a:gd name="connsiteX45" fmla="*/ 31730 w 544698"/>
                <a:gd name="connsiteY45" fmla="*/ 2247059 h 2249943"/>
                <a:gd name="connsiteX46" fmla="*/ 23077 w 544698"/>
                <a:gd name="connsiteY46" fmla="*/ 2249943 h 2249943"/>
                <a:gd name="connsiteX47" fmla="*/ 5769 w 544698"/>
                <a:gd name="connsiteY47" fmla="*/ 2241290 h 2249943"/>
                <a:gd name="connsiteX48" fmla="*/ 0 w 544698"/>
                <a:gd name="connsiteY48" fmla="*/ 2215329 h 2249943"/>
                <a:gd name="connsiteX49" fmla="*/ 17307 w 544698"/>
                <a:gd name="connsiteY49" fmla="*/ 2137446 h 2249943"/>
                <a:gd name="connsiteX50" fmla="*/ 66345 w 544698"/>
                <a:gd name="connsiteY50" fmla="*/ 1949951 h 2249943"/>
                <a:gd name="connsiteX51" fmla="*/ 132689 w 544698"/>
                <a:gd name="connsiteY51" fmla="*/ 1681688 h 2249943"/>
                <a:gd name="connsiteX52" fmla="*/ 158650 w 544698"/>
                <a:gd name="connsiteY52" fmla="*/ 1569191 h 2249943"/>
                <a:gd name="connsiteX53" fmla="*/ 190380 w 544698"/>
                <a:gd name="connsiteY53" fmla="*/ 1424964 h 2249943"/>
                <a:gd name="connsiteX54" fmla="*/ 201918 w 544698"/>
                <a:gd name="connsiteY54" fmla="*/ 1367273 h 2249943"/>
                <a:gd name="connsiteX55" fmla="*/ 219225 w 544698"/>
                <a:gd name="connsiteY55" fmla="*/ 1277852 h 2249943"/>
                <a:gd name="connsiteX56" fmla="*/ 248071 w 544698"/>
                <a:gd name="connsiteY56" fmla="*/ 1130741 h 2249943"/>
                <a:gd name="connsiteX57" fmla="*/ 268263 w 544698"/>
                <a:gd name="connsiteY57" fmla="*/ 989398 h 2249943"/>
                <a:gd name="connsiteX58" fmla="*/ 291339 w 544698"/>
                <a:gd name="connsiteY58" fmla="*/ 796134 h 2249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544698" h="2249943">
                  <a:moveTo>
                    <a:pt x="291339" y="796134"/>
                  </a:moveTo>
                  <a:lnTo>
                    <a:pt x="297108" y="706713"/>
                  </a:lnTo>
                  <a:lnTo>
                    <a:pt x="302877" y="602869"/>
                  </a:lnTo>
                  <a:cubicBezTo>
                    <a:pt x="301916" y="574985"/>
                    <a:pt x="300954" y="547102"/>
                    <a:pt x="299993" y="519218"/>
                  </a:cubicBezTo>
                  <a:lnTo>
                    <a:pt x="297108" y="461527"/>
                  </a:lnTo>
                  <a:lnTo>
                    <a:pt x="288454" y="400951"/>
                  </a:lnTo>
                  <a:lnTo>
                    <a:pt x="276916" y="331722"/>
                  </a:lnTo>
                  <a:lnTo>
                    <a:pt x="259609" y="265378"/>
                  </a:lnTo>
                  <a:lnTo>
                    <a:pt x="227879" y="199033"/>
                  </a:lnTo>
                  <a:lnTo>
                    <a:pt x="201918" y="158650"/>
                  </a:lnTo>
                  <a:lnTo>
                    <a:pt x="178842" y="126920"/>
                  </a:lnTo>
                  <a:lnTo>
                    <a:pt x="141343" y="89421"/>
                  </a:lnTo>
                  <a:lnTo>
                    <a:pt x="118266" y="69229"/>
                  </a:lnTo>
                  <a:lnTo>
                    <a:pt x="103844" y="57691"/>
                  </a:lnTo>
                  <a:lnTo>
                    <a:pt x="86536" y="37499"/>
                  </a:lnTo>
                  <a:lnTo>
                    <a:pt x="80767" y="17307"/>
                  </a:lnTo>
                  <a:lnTo>
                    <a:pt x="83652" y="5769"/>
                  </a:lnTo>
                  <a:lnTo>
                    <a:pt x="98075" y="0"/>
                  </a:lnTo>
                  <a:lnTo>
                    <a:pt x="124036" y="0"/>
                  </a:lnTo>
                  <a:lnTo>
                    <a:pt x="210572" y="17307"/>
                  </a:lnTo>
                  <a:lnTo>
                    <a:pt x="297108" y="40384"/>
                  </a:lnTo>
                  <a:lnTo>
                    <a:pt x="377875" y="69229"/>
                  </a:lnTo>
                  <a:lnTo>
                    <a:pt x="421143" y="86536"/>
                  </a:lnTo>
                  <a:lnTo>
                    <a:pt x="493257" y="213456"/>
                  </a:lnTo>
                  <a:lnTo>
                    <a:pt x="516333" y="276916"/>
                  </a:lnTo>
                  <a:lnTo>
                    <a:pt x="530756" y="334607"/>
                  </a:lnTo>
                  <a:lnTo>
                    <a:pt x="539410" y="403836"/>
                  </a:lnTo>
                  <a:lnTo>
                    <a:pt x="542294" y="455758"/>
                  </a:lnTo>
                  <a:cubicBezTo>
                    <a:pt x="541333" y="483642"/>
                    <a:pt x="544698" y="499987"/>
                    <a:pt x="539410" y="539409"/>
                  </a:cubicBezTo>
                  <a:lnTo>
                    <a:pt x="533641" y="602869"/>
                  </a:lnTo>
                  <a:lnTo>
                    <a:pt x="522102" y="660560"/>
                  </a:lnTo>
                  <a:lnTo>
                    <a:pt x="519218" y="698059"/>
                  </a:lnTo>
                  <a:lnTo>
                    <a:pt x="484603" y="917284"/>
                  </a:lnTo>
                  <a:lnTo>
                    <a:pt x="470181" y="1015359"/>
                  </a:lnTo>
                  <a:lnTo>
                    <a:pt x="452873" y="1113433"/>
                  </a:lnTo>
                  <a:lnTo>
                    <a:pt x="418259" y="1272083"/>
                  </a:lnTo>
                  <a:lnTo>
                    <a:pt x="398067" y="1367273"/>
                  </a:lnTo>
                  <a:lnTo>
                    <a:pt x="354799" y="1523038"/>
                  </a:lnTo>
                  <a:lnTo>
                    <a:pt x="299993" y="1635536"/>
                  </a:lnTo>
                  <a:lnTo>
                    <a:pt x="268263" y="1742264"/>
                  </a:lnTo>
                  <a:lnTo>
                    <a:pt x="227879" y="1854761"/>
                  </a:lnTo>
                  <a:lnTo>
                    <a:pt x="178842" y="1978796"/>
                  </a:lnTo>
                  <a:lnTo>
                    <a:pt x="135574" y="2071101"/>
                  </a:lnTo>
                  <a:lnTo>
                    <a:pt x="95190" y="2160522"/>
                  </a:lnTo>
                  <a:lnTo>
                    <a:pt x="49037" y="2238405"/>
                  </a:lnTo>
                  <a:lnTo>
                    <a:pt x="31730" y="2247059"/>
                  </a:lnTo>
                  <a:lnTo>
                    <a:pt x="23077" y="2249943"/>
                  </a:lnTo>
                  <a:lnTo>
                    <a:pt x="5769" y="2241290"/>
                  </a:lnTo>
                  <a:lnTo>
                    <a:pt x="0" y="2215329"/>
                  </a:lnTo>
                  <a:lnTo>
                    <a:pt x="17307" y="2137446"/>
                  </a:lnTo>
                  <a:lnTo>
                    <a:pt x="66345" y="1949951"/>
                  </a:lnTo>
                  <a:lnTo>
                    <a:pt x="132689" y="1681688"/>
                  </a:lnTo>
                  <a:lnTo>
                    <a:pt x="158650" y="1569191"/>
                  </a:lnTo>
                  <a:lnTo>
                    <a:pt x="190380" y="1424964"/>
                  </a:lnTo>
                  <a:lnTo>
                    <a:pt x="201918" y="1367273"/>
                  </a:lnTo>
                  <a:lnTo>
                    <a:pt x="219225" y="1277852"/>
                  </a:lnTo>
                  <a:lnTo>
                    <a:pt x="248071" y="1130741"/>
                  </a:lnTo>
                  <a:lnTo>
                    <a:pt x="268263" y="989398"/>
                  </a:lnTo>
                  <a:lnTo>
                    <a:pt x="291339" y="79613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136">
              <a:extLst>
                <a:ext uri="{FF2B5EF4-FFF2-40B4-BE49-F238E27FC236}">
                  <a16:creationId xmlns:a16="http://schemas.microsoft.com/office/drawing/2014/main" id="{A16FAB37-9510-4817-9060-5B75743D0A7D}"/>
                </a:ext>
              </a:extLst>
            </p:cNvPr>
            <p:cNvSpPr/>
            <p:nvPr/>
          </p:nvSpPr>
          <p:spPr>
            <a:xfrm>
              <a:off x="5802314" y="3960813"/>
              <a:ext cx="287337" cy="1903412"/>
            </a:xfrm>
            <a:custGeom>
              <a:avLst/>
              <a:gdLst>
                <a:gd name="connsiteX0" fmla="*/ 60576 w 288455"/>
                <a:gd name="connsiteY0" fmla="*/ 752866 h 1903798"/>
                <a:gd name="connsiteX1" fmla="*/ 51922 w 288455"/>
                <a:gd name="connsiteY1" fmla="*/ 574024 h 1903798"/>
                <a:gd name="connsiteX2" fmla="*/ 40384 w 288455"/>
                <a:gd name="connsiteY2" fmla="*/ 412490 h 1903798"/>
                <a:gd name="connsiteX3" fmla="*/ 28846 w 288455"/>
                <a:gd name="connsiteY3" fmla="*/ 274032 h 1903798"/>
                <a:gd name="connsiteX4" fmla="*/ 20192 w 288455"/>
                <a:gd name="connsiteY4" fmla="*/ 201918 h 1903798"/>
                <a:gd name="connsiteX5" fmla="*/ 0 w 288455"/>
                <a:gd name="connsiteY5" fmla="*/ 11538 h 1903798"/>
                <a:gd name="connsiteX6" fmla="*/ 121151 w 288455"/>
                <a:gd name="connsiteY6" fmla="*/ 0 h 1903798"/>
                <a:gd name="connsiteX7" fmla="*/ 196149 w 288455"/>
                <a:gd name="connsiteY7" fmla="*/ 126920 h 1903798"/>
                <a:gd name="connsiteX8" fmla="*/ 213456 w 288455"/>
                <a:gd name="connsiteY8" fmla="*/ 161534 h 1903798"/>
                <a:gd name="connsiteX9" fmla="*/ 230764 w 288455"/>
                <a:gd name="connsiteY9" fmla="*/ 207687 h 1903798"/>
                <a:gd name="connsiteX10" fmla="*/ 239417 w 288455"/>
                <a:gd name="connsiteY10" fmla="*/ 253840 h 1903798"/>
                <a:gd name="connsiteX11" fmla="*/ 242302 w 288455"/>
                <a:gd name="connsiteY11" fmla="*/ 311531 h 1903798"/>
                <a:gd name="connsiteX12" fmla="*/ 242302 w 288455"/>
                <a:gd name="connsiteY12" fmla="*/ 496141 h 1903798"/>
                <a:gd name="connsiteX13" fmla="*/ 239417 w 288455"/>
                <a:gd name="connsiteY13" fmla="*/ 732674 h 1903798"/>
                <a:gd name="connsiteX14" fmla="*/ 265378 w 288455"/>
                <a:gd name="connsiteY14" fmla="*/ 813441 h 1903798"/>
                <a:gd name="connsiteX15" fmla="*/ 268263 w 288455"/>
                <a:gd name="connsiteY15" fmla="*/ 1041320 h 1903798"/>
                <a:gd name="connsiteX16" fmla="*/ 282685 w 288455"/>
                <a:gd name="connsiteY16" fmla="*/ 1474001 h 1903798"/>
                <a:gd name="connsiteX17" fmla="*/ 288455 w 288455"/>
                <a:gd name="connsiteY17" fmla="*/ 1664381 h 1903798"/>
                <a:gd name="connsiteX18" fmla="*/ 282685 w 288455"/>
                <a:gd name="connsiteY18" fmla="*/ 1742264 h 1903798"/>
                <a:gd name="connsiteX19" fmla="*/ 271147 w 288455"/>
                <a:gd name="connsiteY19" fmla="*/ 1802839 h 1903798"/>
                <a:gd name="connsiteX20" fmla="*/ 250955 w 288455"/>
                <a:gd name="connsiteY20" fmla="*/ 1863414 h 1903798"/>
                <a:gd name="connsiteX21" fmla="*/ 236533 w 288455"/>
                <a:gd name="connsiteY21" fmla="*/ 1886491 h 1903798"/>
                <a:gd name="connsiteX22" fmla="*/ 216341 w 288455"/>
                <a:gd name="connsiteY22" fmla="*/ 1898029 h 1903798"/>
                <a:gd name="connsiteX23" fmla="*/ 190380 w 288455"/>
                <a:gd name="connsiteY23" fmla="*/ 1903798 h 1903798"/>
                <a:gd name="connsiteX24" fmla="*/ 149996 w 288455"/>
                <a:gd name="connsiteY24" fmla="*/ 1889375 h 1903798"/>
                <a:gd name="connsiteX25" fmla="*/ 109613 w 288455"/>
                <a:gd name="connsiteY25" fmla="*/ 1863414 h 1903798"/>
                <a:gd name="connsiteX26" fmla="*/ 74998 w 288455"/>
                <a:gd name="connsiteY26" fmla="*/ 1828800 h 1903798"/>
                <a:gd name="connsiteX27" fmla="*/ 60576 w 288455"/>
                <a:gd name="connsiteY27" fmla="*/ 1802839 h 1903798"/>
                <a:gd name="connsiteX28" fmla="*/ 37499 w 288455"/>
                <a:gd name="connsiteY28" fmla="*/ 1719187 h 1903798"/>
                <a:gd name="connsiteX29" fmla="*/ 14423 w 288455"/>
                <a:gd name="connsiteY29" fmla="*/ 1626882 h 1903798"/>
                <a:gd name="connsiteX30" fmla="*/ 2885 w 288455"/>
                <a:gd name="connsiteY30" fmla="*/ 1551884 h 1903798"/>
                <a:gd name="connsiteX31" fmla="*/ 2885 w 288455"/>
                <a:gd name="connsiteY31" fmla="*/ 1505731 h 1903798"/>
                <a:gd name="connsiteX32" fmla="*/ 8654 w 288455"/>
                <a:gd name="connsiteY32" fmla="*/ 1476886 h 1903798"/>
                <a:gd name="connsiteX33" fmla="*/ 17308 w 288455"/>
                <a:gd name="connsiteY33" fmla="*/ 1456694 h 1903798"/>
                <a:gd name="connsiteX34" fmla="*/ 31730 w 288455"/>
                <a:gd name="connsiteY34" fmla="*/ 1378811 h 1903798"/>
                <a:gd name="connsiteX35" fmla="*/ 46153 w 288455"/>
                <a:gd name="connsiteY35" fmla="*/ 1300929 h 1903798"/>
                <a:gd name="connsiteX36" fmla="*/ 57691 w 288455"/>
                <a:gd name="connsiteY36" fmla="*/ 1214392 h 1903798"/>
                <a:gd name="connsiteX37" fmla="*/ 63460 w 288455"/>
                <a:gd name="connsiteY37" fmla="*/ 1087473 h 1903798"/>
                <a:gd name="connsiteX38" fmla="*/ 60576 w 288455"/>
                <a:gd name="connsiteY38" fmla="*/ 937476 h 1903798"/>
                <a:gd name="connsiteX39" fmla="*/ 60576 w 288455"/>
                <a:gd name="connsiteY39" fmla="*/ 752866 h 190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88455" h="1903798">
                  <a:moveTo>
                    <a:pt x="60576" y="752866"/>
                  </a:moveTo>
                  <a:lnTo>
                    <a:pt x="51922" y="574024"/>
                  </a:lnTo>
                  <a:lnTo>
                    <a:pt x="40384" y="412490"/>
                  </a:lnTo>
                  <a:lnTo>
                    <a:pt x="28846" y="274032"/>
                  </a:lnTo>
                  <a:lnTo>
                    <a:pt x="20192" y="201918"/>
                  </a:lnTo>
                  <a:lnTo>
                    <a:pt x="0" y="11538"/>
                  </a:lnTo>
                  <a:lnTo>
                    <a:pt x="121151" y="0"/>
                  </a:lnTo>
                  <a:lnTo>
                    <a:pt x="196149" y="126920"/>
                  </a:lnTo>
                  <a:lnTo>
                    <a:pt x="213456" y="161534"/>
                  </a:lnTo>
                  <a:lnTo>
                    <a:pt x="230764" y="207687"/>
                  </a:lnTo>
                  <a:lnTo>
                    <a:pt x="239417" y="253840"/>
                  </a:lnTo>
                  <a:lnTo>
                    <a:pt x="242302" y="311531"/>
                  </a:lnTo>
                  <a:lnTo>
                    <a:pt x="242302" y="496141"/>
                  </a:lnTo>
                  <a:cubicBezTo>
                    <a:pt x="241340" y="574985"/>
                    <a:pt x="240379" y="653830"/>
                    <a:pt x="239417" y="732674"/>
                  </a:cubicBezTo>
                  <a:lnTo>
                    <a:pt x="265378" y="813441"/>
                  </a:lnTo>
                  <a:cubicBezTo>
                    <a:pt x="266340" y="889401"/>
                    <a:pt x="267301" y="965360"/>
                    <a:pt x="268263" y="1041320"/>
                  </a:cubicBezTo>
                  <a:lnTo>
                    <a:pt x="282685" y="1474001"/>
                  </a:lnTo>
                  <a:lnTo>
                    <a:pt x="288455" y="1664381"/>
                  </a:lnTo>
                  <a:lnTo>
                    <a:pt x="282685" y="1742264"/>
                  </a:lnTo>
                  <a:lnTo>
                    <a:pt x="271147" y="1802839"/>
                  </a:lnTo>
                  <a:lnTo>
                    <a:pt x="250955" y="1863414"/>
                  </a:lnTo>
                  <a:lnTo>
                    <a:pt x="236533" y="1886491"/>
                  </a:lnTo>
                  <a:lnTo>
                    <a:pt x="216341" y="1898029"/>
                  </a:lnTo>
                  <a:lnTo>
                    <a:pt x="190380" y="1903798"/>
                  </a:lnTo>
                  <a:lnTo>
                    <a:pt x="149996" y="1889375"/>
                  </a:lnTo>
                  <a:lnTo>
                    <a:pt x="109613" y="1863414"/>
                  </a:lnTo>
                  <a:lnTo>
                    <a:pt x="74998" y="1828800"/>
                  </a:lnTo>
                  <a:lnTo>
                    <a:pt x="60576" y="1802839"/>
                  </a:lnTo>
                  <a:lnTo>
                    <a:pt x="37499" y="1719187"/>
                  </a:lnTo>
                  <a:lnTo>
                    <a:pt x="14423" y="1626882"/>
                  </a:lnTo>
                  <a:lnTo>
                    <a:pt x="2885" y="1551884"/>
                  </a:lnTo>
                  <a:lnTo>
                    <a:pt x="2885" y="1505731"/>
                  </a:lnTo>
                  <a:lnTo>
                    <a:pt x="8654" y="1476886"/>
                  </a:lnTo>
                  <a:lnTo>
                    <a:pt x="17308" y="1456694"/>
                  </a:lnTo>
                  <a:lnTo>
                    <a:pt x="31730" y="1378811"/>
                  </a:lnTo>
                  <a:lnTo>
                    <a:pt x="46153" y="1300929"/>
                  </a:lnTo>
                  <a:lnTo>
                    <a:pt x="57691" y="1214392"/>
                  </a:lnTo>
                  <a:lnTo>
                    <a:pt x="63460" y="1087473"/>
                  </a:lnTo>
                  <a:cubicBezTo>
                    <a:pt x="62499" y="1037474"/>
                    <a:pt x="61537" y="987475"/>
                    <a:pt x="60576" y="937476"/>
                  </a:cubicBezTo>
                  <a:lnTo>
                    <a:pt x="60576" y="75286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137">
              <a:extLst>
                <a:ext uri="{FF2B5EF4-FFF2-40B4-BE49-F238E27FC236}">
                  <a16:creationId xmlns:a16="http://schemas.microsoft.com/office/drawing/2014/main" id="{EC7CBE8D-F7A2-4686-8EE8-40C2F268D378}"/>
                </a:ext>
              </a:extLst>
            </p:cNvPr>
            <p:cNvSpPr/>
            <p:nvPr/>
          </p:nvSpPr>
          <p:spPr>
            <a:xfrm>
              <a:off x="5813426" y="3635375"/>
              <a:ext cx="2500313" cy="2324100"/>
            </a:xfrm>
            <a:custGeom>
              <a:avLst/>
              <a:gdLst>
                <a:gd name="connsiteX0" fmla="*/ 957358 w 2500792"/>
                <a:gd name="connsiteY0" fmla="*/ 223997 h 2322821"/>
                <a:gd name="connsiteX1" fmla="*/ 653581 w 2500792"/>
                <a:gd name="connsiteY1" fmla="*/ 260819 h 2322821"/>
                <a:gd name="connsiteX2" fmla="*/ 457200 w 2500792"/>
                <a:gd name="connsiteY2" fmla="*/ 285366 h 2322821"/>
                <a:gd name="connsiteX3" fmla="*/ 220928 w 2500792"/>
                <a:gd name="connsiteY3" fmla="*/ 312982 h 2322821"/>
                <a:gd name="connsiteX4" fmla="*/ 104327 w 2500792"/>
                <a:gd name="connsiteY4" fmla="*/ 328325 h 2322821"/>
                <a:gd name="connsiteX5" fmla="*/ 0 w 2500792"/>
                <a:gd name="connsiteY5" fmla="*/ 334462 h 2322821"/>
                <a:gd name="connsiteX6" fmla="*/ 125806 w 2500792"/>
                <a:gd name="connsiteY6" fmla="*/ 472542 h 2322821"/>
                <a:gd name="connsiteX7" fmla="*/ 291503 w 2500792"/>
                <a:gd name="connsiteY7" fmla="*/ 454131 h 2322821"/>
                <a:gd name="connsiteX8" fmla="*/ 512432 w 2500792"/>
                <a:gd name="connsiteY8" fmla="*/ 435721 h 2322821"/>
                <a:gd name="connsiteX9" fmla="*/ 705745 w 2500792"/>
                <a:gd name="connsiteY9" fmla="*/ 417310 h 2322821"/>
                <a:gd name="connsiteX10" fmla="*/ 899057 w 2500792"/>
                <a:gd name="connsiteY10" fmla="*/ 395831 h 2322821"/>
                <a:gd name="connsiteX11" fmla="*/ 1092370 w 2500792"/>
                <a:gd name="connsiteY11" fmla="*/ 362078 h 2322821"/>
                <a:gd name="connsiteX12" fmla="*/ 1304094 w 2500792"/>
                <a:gd name="connsiteY12" fmla="*/ 328325 h 2322821"/>
                <a:gd name="connsiteX13" fmla="*/ 1561844 w 2500792"/>
                <a:gd name="connsiteY13" fmla="*/ 306845 h 2322821"/>
                <a:gd name="connsiteX14" fmla="*/ 1819594 w 2500792"/>
                <a:gd name="connsiteY14" fmla="*/ 273092 h 2322821"/>
                <a:gd name="connsiteX15" fmla="*/ 2015975 w 2500792"/>
                <a:gd name="connsiteY15" fmla="*/ 245476 h 2322821"/>
                <a:gd name="connsiteX16" fmla="*/ 2071208 w 2500792"/>
                <a:gd name="connsiteY16" fmla="*/ 242408 h 2322821"/>
                <a:gd name="connsiteX17" fmla="*/ 2111098 w 2500792"/>
                <a:gd name="connsiteY17" fmla="*/ 248545 h 2322821"/>
                <a:gd name="connsiteX18" fmla="*/ 2135645 w 2500792"/>
                <a:gd name="connsiteY18" fmla="*/ 260819 h 2322821"/>
                <a:gd name="connsiteX19" fmla="*/ 2144851 w 2500792"/>
                <a:gd name="connsiteY19" fmla="*/ 273092 h 2322821"/>
                <a:gd name="connsiteX20" fmla="*/ 2147919 w 2500792"/>
                <a:gd name="connsiteY20" fmla="*/ 303777 h 2322821"/>
                <a:gd name="connsiteX21" fmla="*/ 2147919 w 2500792"/>
                <a:gd name="connsiteY21" fmla="*/ 518569 h 2322821"/>
                <a:gd name="connsiteX22" fmla="*/ 2147919 w 2500792"/>
                <a:gd name="connsiteY22" fmla="*/ 865305 h 2322821"/>
                <a:gd name="connsiteX23" fmla="*/ 2150988 w 2500792"/>
                <a:gd name="connsiteY23" fmla="*/ 1236588 h 2322821"/>
                <a:gd name="connsiteX24" fmla="*/ 2147919 w 2500792"/>
                <a:gd name="connsiteY24" fmla="*/ 1503543 h 2322821"/>
                <a:gd name="connsiteX25" fmla="*/ 2147919 w 2500792"/>
                <a:gd name="connsiteY25" fmla="*/ 1758225 h 2322821"/>
                <a:gd name="connsiteX26" fmla="*/ 2135645 w 2500792"/>
                <a:gd name="connsiteY26" fmla="*/ 1801184 h 2322821"/>
                <a:gd name="connsiteX27" fmla="*/ 2114166 w 2500792"/>
                <a:gd name="connsiteY27" fmla="*/ 2279863 h 2322821"/>
                <a:gd name="connsiteX28" fmla="*/ 2126440 w 2500792"/>
                <a:gd name="connsiteY28" fmla="*/ 2301342 h 2322821"/>
                <a:gd name="connsiteX29" fmla="*/ 2141782 w 2500792"/>
                <a:gd name="connsiteY29" fmla="*/ 2316684 h 2322821"/>
                <a:gd name="connsiteX30" fmla="*/ 2157124 w 2500792"/>
                <a:gd name="connsiteY30" fmla="*/ 2322821 h 2322821"/>
                <a:gd name="connsiteX31" fmla="*/ 2184741 w 2500792"/>
                <a:gd name="connsiteY31" fmla="*/ 2319753 h 2322821"/>
                <a:gd name="connsiteX32" fmla="*/ 2209288 w 2500792"/>
                <a:gd name="connsiteY32" fmla="*/ 2301342 h 2322821"/>
                <a:gd name="connsiteX33" fmla="*/ 2236904 w 2500792"/>
                <a:gd name="connsiteY33" fmla="*/ 2264521 h 2322821"/>
                <a:gd name="connsiteX34" fmla="*/ 2295205 w 2500792"/>
                <a:gd name="connsiteY34" fmla="*/ 2175535 h 2322821"/>
                <a:gd name="connsiteX35" fmla="*/ 2350437 w 2500792"/>
                <a:gd name="connsiteY35" fmla="*/ 2086550 h 2322821"/>
                <a:gd name="connsiteX36" fmla="*/ 2390327 w 2500792"/>
                <a:gd name="connsiteY36" fmla="*/ 2003702 h 2322821"/>
                <a:gd name="connsiteX37" fmla="*/ 2421012 w 2500792"/>
                <a:gd name="connsiteY37" fmla="*/ 1923922 h 2322821"/>
                <a:gd name="connsiteX38" fmla="*/ 2436354 w 2500792"/>
                <a:gd name="connsiteY38" fmla="*/ 1862553 h 2322821"/>
                <a:gd name="connsiteX39" fmla="*/ 2442491 w 2500792"/>
                <a:gd name="connsiteY39" fmla="*/ 1807321 h 2322821"/>
                <a:gd name="connsiteX40" fmla="*/ 2433286 w 2500792"/>
                <a:gd name="connsiteY40" fmla="*/ 1745951 h 2322821"/>
                <a:gd name="connsiteX41" fmla="*/ 2424080 w 2500792"/>
                <a:gd name="connsiteY41" fmla="*/ 1669240 h 2322821"/>
                <a:gd name="connsiteX42" fmla="*/ 2417943 w 2500792"/>
                <a:gd name="connsiteY42" fmla="*/ 1506612 h 2322821"/>
                <a:gd name="connsiteX43" fmla="*/ 2417943 w 2500792"/>
                <a:gd name="connsiteY43" fmla="*/ 1291820 h 2322821"/>
                <a:gd name="connsiteX44" fmla="*/ 2417943 w 2500792"/>
                <a:gd name="connsiteY44" fmla="*/ 730292 h 2322821"/>
                <a:gd name="connsiteX45" fmla="*/ 2417943 w 2500792"/>
                <a:gd name="connsiteY45" fmla="*/ 371283 h 2322821"/>
                <a:gd name="connsiteX46" fmla="*/ 2421012 w 2500792"/>
                <a:gd name="connsiteY46" fmla="*/ 343667 h 2322821"/>
                <a:gd name="connsiteX47" fmla="*/ 2427149 w 2500792"/>
                <a:gd name="connsiteY47" fmla="*/ 322188 h 2322821"/>
                <a:gd name="connsiteX48" fmla="*/ 2442491 w 2500792"/>
                <a:gd name="connsiteY48" fmla="*/ 291503 h 2322821"/>
                <a:gd name="connsiteX49" fmla="*/ 2463970 w 2500792"/>
                <a:gd name="connsiteY49" fmla="*/ 266956 h 2322821"/>
                <a:gd name="connsiteX50" fmla="*/ 2488518 w 2500792"/>
                <a:gd name="connsiteY50" fmla="*/ 236271 h 2322821"/>
                <a:gd name="connsiteX51" fmla="*/ 2497723 w 2500792"/>
                <a:gd name="connsiteY51" fmla="*/ 227066 h 2322821"/>
                <a:gd name="connsiteX52" fmla="*/ 2500792 w 2500792"/>
                <a:gd name="connsiteY52" fmla="*/ 217860 h 2322821"/>
                <a:gd name="connsiteX53" fmla="*/ 2488518 w 2500792"/>
                <a:gd name="connsiteY53" fmla="*/ 196381 h 2322821"/>
                <a:gd name="connsiteX54" fmla="*/ 2436354 w 2500792"/>
                <a:gd name="connsiteY54" fmla="*/ 147286 h 2322821"/>
                <a:gd name="connsiteX55" fmla="*/ 2362711 w 2500792"/>
                <a:gd name="connsiteY55" fmla="*/ 82848 h 2322821"/>
                <a:gd name="connsiteX56" fmla="*/ 2313616 w 2500792"/>
                <a:gd name="connsiteY56" fmla="*/ 49095 h 2322821"/>
                <a:gd name="connsiteX57" fmla="*/ 2236904 w 2500792"/>
                <a:gd name="connsiteY57" fmla="*/ 12274 h 2322821"/>
                <a:gd name="connsiteX58" fmla="*/ 2200083 w 2500792"/>
                <a:gd name="connsiteY58" fmla="*/ 3068 h 2322821"/>
                <a:gd name="connsiteX59" fmla="*/ 2178604 w 2500792"/>
                <a:gd name="connsiteY59" fmla="*/ 0 h 2322821"/>
                <a:gd name="connsiteX60" fmla="*/ 2132577 w 2500792"/>
                <a:gd name="connsiteY60" fmla="*/ 15342 h 2322821"/>
                <a:gd name="connsiteX61" fmla="*/ 2040523 w 2500792"/>
                <a:gd name="connsiteY61" fmla="*/ 52164 h 2322821"/>
                <a:gd name="connsiteX62" fmla="*/ 1908579 w 2500792"/>
                <a:gd name="connsiteY62" fmla="*/ 104327 h 2322821"/>
                <a:gd name="connsiteX63" fmla="*/ 1880963 w 2500792"/>
                <a:gd name="connsiteY63" fmla="*/ 110464 h 2322821"/>
                <a:gd name="connsiteX64" fmla="*/ 1672308 w 2500792"/>
                <a:gd name="connsiteY64" fmla="*/ 135012 h 2322821"/>
                <a:gd name="connsiteX65" fmla="*/ 1233519 w 2500792"/>
                <a:gd name="connsiteY65" fmla="*/ 190244 h 2322821"/>
                <a:gd name="connsiteX66" fmla="*/ 957358 w 2500792"/>
                <a:gd name="connsiteY66" fmla="*/ 223997 h 2322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500792" h="2322821">
                  <a:moveTo>
                    <a:pt x="957358" y="223997"/>
                  </a:moveTo>
                  <a:lnTo>
                    <a:pt x="653581" y="260819"/>
                  </a:lnTo>
                  <a:lnTo>
                    <a:pt x="457200" y="285366"/>
                  </a:lnTo>
                  <a:lnTo>
                    <a:pt x="220928" y="312982"/>
                  </a:lnTo>
                  <a:lnTo>
                    <a:pt x="104327" y="328325"/>
                  </a:lnTo>
                  <a:lnTo>
                    <a:pt x="0" y="334462"/>
                  </a:lnTo>
                  <a:lnTo>
                    <a:pt x="125806" y="472542"/>
                  </a:lnTo>
                  <a:lnTo>
                    <a:pt x="291503" y="454131"/>
                  </a:lnTo>
                  <a:lnTo>
                    <a:pt x="512432" y="435721"/>
                  </a:lnTo>
                  <a:lnTo>
                    <a:pt x="705745" y="417310"/>
                  </a:lnTo>
                  <a:lnTo>
                    <a:pt x="899057" y="395831"/>
                  </a:lnTo>
                  <a:lnTo>
                    <a:pt x="1092370" y="362078"/>
                  </a:lnTo>
                  <a:lnTo>
                    <a:pt x="1304094" y="328325"/>
                  </a:lnTo>
                  <a:lnTo>
                    <a:pt x="1561844" y="306845"/>
                  </a:lnTo>
                  <a:lnTo>
                    <a:pt x="1819594" y="273092"/>
                  </a:lnTo>
                  <a:lnTo>
                    <a:pt x="2015975" y="245476"/>
                  </a:lnTo>
                  <a:lnTo>
                    <a:pt x="2071208" y="242408"/>
                  </a:lnTo>
                  <a:lnTo>
                    <a:pt x="2111098" y="248545"/>
                  </a:lnTo>
                  <a:lnTo>
                    <a:pt x="2135645" y="260819"/>
                  </a:lnTo>
                  <a:lnTo>
                    <a:pt x="2144851" y="273092"/>
                  </a:lnTo>
                  <a:lnTo>
                    <a:pt x="2147919" y="303777"/>
                  </a:lnTo>
                  <a:lnTo>
                    <a:pt x="2147919" y="518569"/>
                  </a:lnTo>
                  <a:lnTo>
                    <a:pt x="2147919" y="865305"/>
                  </a:lnTo>
                  <a:lnTo>
                    <a:pt x="2150988" y="1236588"/>
                  </a:lnTo>
                  <a:lnTo>
                    <a:pt x="2147919" y="1503543"/>
                  </a:lnTo>
                  <a:lnTo>
                    <a:pt x="2147919" y="1758225"/>
                  </a:lnTo>
                  <a:lnTo>
                    <a:pt x="2135645" y="1801184"/>
                  </a:lnTo>
                  <a:lnTo>
                    <a:pt x="2114166" y="2279863"/>
                  </a:lnTo>
                  <a:lnTo>
                    <a:pt x="2126440" y="2301342"/>
                  </a:lnTo>
                  <a:lnTo>
                    <a:pt x="2141782" y="2316684"/>
                  </a:lnTo>
                  <a:lnTo>
                    <a:pt x="2157124" y="2322821"/>
                  </a:lnTo>
                  <a:lnTo>
                    <a:pt x="2184741" y="2319753"/>
                  </a:lnTo>
                  <a:lnTo>
                    <a:pt x="2209288" y="2301342"/>
                  </a:lnTo>
                  <a:lnTo>
                    <a:pt x="2236904" y="2264521"/>
                  </a:lnTo>
                  <a:lnTo>
                    <a:pt x="2295205" y="2175535"/>
                  </a:lnTo>
                  <a:lnTo>
                    <a:pt x="2350437" y="2086550"/>
                  </a:lnTo>
                  <a:lnTo>
                    <a:pt x="2390327" y="2003702"/>
                  </a:lnTo>
                  <a:lnTo>
                    <a:pt x="2421012" y="1923922"/>
                  </a:lnTo>
                  <a:lnTo>
                    <a:pt x="2436354" y="1862553"/>
                  </a:lnTo>
                  <a:lnTo>
                    <a:pt x="2442491" y="1807321"/>
                  </a:lnTo>
                  <a:lnTo>
                    <a:pt x="2433286" y="1745951"/>
                  </a:lnTo>
                  <a:lnTo>
                    <a:pt x="2424080" y="1669240"/>
                  </a:lnTo>
                  <a:lnTo>
                    <a:pt x="2417943" y="1506612"/>
                  </a:lnTo>
                  <a:lnTo>
                    <a:pt x="2417943" y="1291820"/>
                  </a:lnTo>
                  <a:lnTo>
                    <a:pt x="2417943" y="730292"/>
                  </a:lnTo>
                  <a:lnTo>
                    <a:pt x="2417943" y="371283"/>
                  </a:lnTo>
                  <a:lnTo>
                    <a:pt x="2421012" y="343667"/>
                  </a:lnTo>
                  <a:lnTo>
                    <a:pt x="2427149" y="322188"/>
                  </a:lnTo>
                  <a:lnTo>
                    <a:pt x="2442491" y="291503"/>
                  </a:lnTo>
                  <a:lnTo>
                    <a:pt x="2463970" y="266956"/>
                  </a:lnTo>
                  <a:lnTo>
                    <a:pt x="2488518" y="236271"/>
                  </a:lnTo>
                  <a:lnTo>
                    <a:pt x="2497723" y="227066"/>
                  </a:lnTo>
                  <a:lnTo>
                    <a:pt x="2500792" y="217860"/>
                  </a:lnTo>
                  <a:lnTo>
                    <a:pt x="2488518" y="196381"/>
                  </a:lnTo>
                  <a:lnTo>
                    <a:pt x="2436354" y="147286"/>
                  </a:lnTo>
                  <a:lnTo>
                    <a:pt x="2362711" y="82848"/>
                  </a:lnTo>
                  <a:lnTo>
                    <a:pt x="2313616" y="49095"/>
                  </a:lnTo>
                  <a:lnTo>
                    <a:pt x="2236904" y="12274"/>
                  </a:lnTo>
                  <a:lnTo>
                    <a:pt x="2200083" y="3068"/>
                  </a:lnTo>
                  <a:lnTo>
                    <a:pt x="2178604" y="0"/>
                  </a:lnTo>
                  <a:lnTo>
                    <a:pt x="2132577" y="15342"/>
                  </a:lnTo>
                  <a:lnTo>
                    <a:pt x="2040523" y="52164"/>
                  </a:lnTo>
                  <a:lnTo>
                    <a:pt x="1908579" y="104327"/>
                  </a:lnTo>
                  <a:lnTo>
                    <a:pt x="1880963" y="110464"/>
                  </a:lnTo>
                  <a:lnTo>
                    <a:pt x="1672308" y="135012"/>
                  </a:lnTo>
                  <a:lnTo>
                    <a:pt x="1233519" y="190244"/>
                  </a:lnTo>
                  <a:lnTo>
                    <a:pt x="957358" y="22399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138">
              <a:extLst>
                <a:ext uri="{FF2B5EF4-FFF2-40B4-BE49-F238E27FC236}">
                  <a16:creationId xmlns:a16="http://schemas.microsoft.com/office/drawing/2014/main" id="{59841ECB-A9F6-44F7-904B-BCEFCB06DBBE}"/>
                </a:ext>
              </a:extLst>
            </p:cNvPr>
            <p:cNvSpPr/>
            <p:nvPr/>
          </p:nvSpPr>
          <p:spPr>
            <a:xfrm>
              <a:off x="7458075" y="5372101"/>
              <a:ext cx="514350" cy="582613"/>
            </a:xfrm>
            <a:custGeom>
              <a:avLst/>
              <a:gdLst>
                <a:gd name="connsiteX0" fmla="*/ 188119 w 514350"/>
                <a:gd name="connsiteY0" fmla="*/ 195263 h 583406"/>
                <a:gd name="connsiteX1" fmla="*/ 252413 w 514350"/>
                <a:gd name="connsiteY1" fmla="*/ 252413 h 583406"/>
                <a:gd name="connsiteX2" fmla="*/ 319088 w 514350"/>
                <a:gd name="connsiteY2" fmla="*/ 321469 h 583406"/>
                <a:gd name="connsiteX3" fmla="*/ 369094 w 514350"/>
                <a:gd name="connsiteY3" fmla="*/ 371475 h 583406"/>
                <a:gd name="connsiteX4" fmla="*/ 373856 w 514350"/>
                <a:gd name="connsiteY4" fmla="*/ 385763 h 583406"/>
                <a:gd name="connsiteX5" fmla="*/ 388144 w 514350"/>
                <a:gd name="connsiteY5" fmla="*/ 431006 h 583406"/>
                <a:gd name="connsiteX6" fmla="*/ 411956 w 514350"/>
                <a:gd name="connsiteY6" fmla="*/ 473869 h 583406"/>
                <a:gd name="connsiteX7" fmla="*/ 431006 w 514350"/>
                <a:gd name="connsiteY7" fmla="*/ 502444 h 583406"/>
                <a:gd name="connsiteX8" fmla="*/ 445294 w 514350"/>
                <a:gd name="connsiteY8" fmla="*/ 519113 h 583406"/>
                <a:gd name="connsiteX9" fmla="*/ 457200 w 514350"/>
                <a:gd name="connsiteY9" fmla="*/ 531019 h 583406"/>
                <a:gd name="connsiteX10" fmla="*/ 466725 w 514350"/>
                <a:gd name="connsiteY10" fmla="*/ 542925 h 583406"/>
                <a:gd name="connsiteX11" fmla="*/ 497681 w 514350"/>
                <a:gd name="connsiteY11" fmla="*/ 578644 h 583406"/>
                <a:gd name="connsiteX12" fmla="*/ 514350 w 514350"/>
                <a:gd name="connsiteY12" fmla="*/ 583406 h 583406"/>
                <a:gd name="connsiteX13" fmla="*/ 504825 w 514350"/>
                <a:gd name="connsiteY13" fmla="*/ 0 h 583406"/>
                <a:gd name="connsiteX14" fmla="*/ 502444 w 514350"/>
                <a:gd name="connsiteY14" fmla="*/ 28575 h 583406"/>
                <a:gd name="connsiteX15" fmla="*/ 488156 w 514350"/>
                <a:gd name="connsiteY15" fmla="*/ 64294 h 583406"/>
                <a:gd name="connsiteX16" fmla="*/ 471488 w 514350"/>
                <a:gd name="connsiteY16" fmla="*/ 95250 h 583406"/>
                <a:gd name="connsiteX17" fmla="*/ 450056 w 514350"/>
                <a:gd name="connsiteY17" fmla="*/ 111919 h 583406"/>
                <a:gd name="connsiteX18" fmla="*/ 428625 w 514350"/>
                <a:gd name="connsiteY18" fmla="*/ 114300 h 583406"/>
                <a:gd name="connsiteX19" fmla="*/ 369094 w 514350"/>
                <a:gd name="connsiteY19" fmla="*/ 111919 h 583406"/>
                <a:gd name="connsiteX20" fmla="*/ 280988 w 514350"/>
                <a:gd name="connsiteY20" fmla="*/ 100013 h 583406"/>
                <a:gd name="connsiteX21" fmla="*/ 150019 w 514350"/>
                <a:gd name="connsiteY21" fmla="*/ 59531 h 583406"/>
                <a:gd name="connsiteX22" fmla="*/ 50006 w 514350"/>
                <a:gd name="connsiteY22" fmla="*/ 19050 h 583406"/>
                <a:gd name="connsiteX23" fmla="*/ 26194 w 514350"/>
                <a:gd name="connsiteY23" fmla="*/ 11906 h 583406"/>
                <a:gd name="connsiteX24" fmla="*/ 9525 w 514350"/>
                <a:gd name="connsiteY24" fmla="*/ 14288 h 583406"/>
                <a:gd name="connsiteX25" fmla="*/ 0 w 514350"/>
                <a:gd name="connsiteY25" fmla="*/ 21431 h 583406"/>
                <a:gd name="connsiteX26" fmla="*/ 4763 w 514350"/>
                <a:gd name="connsiteY26" fmla="*/ 45244 h 583406"/>
                <a:gd name="connsiteX27" fmla="*/ 21431 w 514350"/>
                <a:gd name="connsiteY27" fmla="*/ 73819 h 583406"/>
                <a:gd name="connsiteX28" fmla="*/ 54769 w 514350"/>
                <a:gd name="connsiteY28" fmla="*/ 95250 h 583406"/>
                <a:gd name="connsiteX29" fmla="*/ 130969 w 514350"/>
                <a:gd name="connsiteY29" fmla="*/ 147638 h 583406"/>
                <a:gd name="connsiteX30" fmla="*/ 188119 w 514350"/>
                <a:gd name="connsiteY30" fmla="*/ 195263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14350" h="583406">
                  <a:moveTo>
                    <a:pt x="188119" y="195263"/>
                  </a:moveTo>
                  <a:lnTo>
                    <a:pt x="252413" y="252413"/>
                  </a:lnTo>
                  <a:lnTo>
                    <a:pt x="319088" y="321469"/>
                  </a:lnTo>
                  <a:lnTo>
                    <a:pt x="369094" y="371475"/>
                  </a:lnTo>
                  <a:lnTo>
                    <a:pt x="373856" y="385763"/>
                  </a:lnTo>
                  <a:lnTo>
                    <a:pt x="388144" y="431006"/>
                  </a:lnTo>
                  <a:lnTo>
                    <a:pt x="411956" y="473869"/>
                  </a:lnTo>
                  <a:lnTo>
                    <a:pt x="431006" y="502444"/>
                  </a:lnTo>
                  <a:lnTo>
                    <a:pt x="445294" y="519113"/>
                  </a:lnTo>
                  <a:lnTo>
                    <a:pt x="457200" y="531019"/>
                  </a:lnTo>
                  <a:lnTo>
                    <a:pt x="466725" y="542925"/>
                  </a:lnTo>
                  <a:lnTo>
                    <a:pt x="497681" y="578644"/>
                  </a:lnTo>
                  <a:lnTo>
                    <a:pt x="514350" y="583406"/>
                  </a:lnTo>
                  <a:lnTo>
                    <a:pt x="504825" y="0"/>
                  </a:lnTo>
                  <a:lnTo>
                    <a:pt x="502444" y="28575"/>
                  </a:lnTo>
                  <a:lnTo>
                    <a:pt x="488156" y="64294"/>
                  </a:lnTo>
                  <a:lnTo>
                    <a:pt x="471488" y="95250"/>
                  </a:lnTo>
                  <a:lnTo>
                    <a:pt x="450056" y="111919"/>
                  </a:lnTo>
                  <a:lnTo>
                    <a:pt x="428625" y="114300"/>
                  </a:lnTo>
                  <a:lnTo>
                    <a:pt x="369094" y="111919"/>
                  </a:lnTo>
                  <a:lnTo>
                    <a:pt x="280988" y="100013"/>
                  </a:lnTo>
                  <a:lnTo>
                    <a:pt x="150019" y="59531"/>
                  </a:lnTo>
                  <a:lnTo>
                    <a:pt x="50006" y="19050"/>
                  </a:lnTo>
                  <a:lnTo>
                    <a:pt x="26194" y="11906"/>
                  </a:lnTo>
                  <a:lnTo>
                    <a:pt x="9525" y="14288"/>
                  </a:lnTo>
                  <a:lnTo>
                    <a:pt x="0" y="21431"/>
                  </a:lnTo>
                  <a:lnTo>
                    <a:pt x="4763" y="45244"/>
                  </a:lnTo>
                  <a:lnTo>
                    <a:pt x="21431" y="73819"/>
                  </a:lnTo>
                  <a:lnTo>
                    <a:pt x="54769" y="95250"/>
                  </a:lnTo>
                  <a:lnTo>
                    <a:pt x="130969" y="147638"/>
                  </a:lnTo>
                  <a:lnTo>
                    <a:pt x="188119" y="1952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141">
              <a:extLst>
                <a:ext uri="{FF2B5EF4-FFF2-40B4-BE49-F238E27FC236}">
                  <a16:creationId xmlns:a16="http://schemas.microsoft.com/office/drawing/2014/main" id="{7CC41CA0-2752-4A95-B110-4695873785BA}"/>
                </a:ext>
              </a:extLst>
            </p:cNvPr>
            <p:cNvSpPr/>
            <p:nvPr/>
          </p:nvSpPr>
          <p:spPr>
            <a:xfrm>
              <a:off x="5995989" y="4457700"/>
              <a:ext cx="2009775" cy="357188"/>
            </a:xfrm>
            <a:custGeom>
              <a:avLst/>
              <a:gdLst>
                <a:gd name="connsiteX0" fmla="*/ 873918 w 2009775"/>
                <a:gd name="connsiteY0" fmla="*/ 157163 h 357188"/>
                <a:gd name="connsiteX1" fmla="*/ 721518 w 2009775"/>
                <a:gd name="connsiteY1" fmla="*/ 180975 h 357188"/>
                <a:gd name="connsiteX2" fmla="*/ 507206 w 2009775"/>
                <a:gd name="connsiteY2" fmla="*/ 202406 h 357188"/>
                <a:gd name="connsiteX3" fmla="*/ 321468 w 2009775"/>
                <a:gd name="connsiteY3" fmla="*/ 214313 h 357188"/>
                <a:gd name="connsiteX4" fmla="*/ 161925 w 2009775"/>
                <a:gd name="connsiteY4" fmla="*/ 221456 h 357188"/>
                <a:gd name="connsiteX5" fmla="*/ 92868 w 2009775"/>
                <a:gd name="connsiteY5" fmla="*/ 207169 h 357188"/>
                <a:gd name="connsiteX6" fmla="*/ 0 w 2009775"/>
                <a:gd name="connsiteY6" fmla="*/ 188119 h 357188"/>
                <a:gd name="connsiteX7" fmla="*/ 16668 w 2009775"/>
                <a:gd name="connsiteY7" fmla="*/ 330994 h 357188"/>
                <a:gd name="connsiteX8" fmla="*/ 135731 w 2009775"/>
                <a:gd name="connsiteY8" fmla="*/ 345281 h 357188"/>
                <a:gd name="connsiteX9" fmla="*/ 200025 w 2009775"/>
                <a:gd name="connsiteY9" fmla="*/ 352425 h 357188"/>
                <a:gd name="connsiteX10" fmla="*/ 283368 w 2009775"/>
                <a:gd name="connsiteY10" fmla="*/ 357188 h 357188"/>
                <a:gd name="connsiteX11" fmla="*/ 431006 w 2009775"/>
                <a:gd name="connsiteY11" fmla="*/ 354806 h 357188"/>
                <a:gd name="connsiteX12" fmla="*/ 581025 w 2009775"/>
                <a:gd name="connsiteY12" fmla="*/ 357188 h 357188"/>
                <a:gd name="connsiteX13" fmla="*/ 750093 w 2009775"/>
                <a:gd name="connsiteY13" fmla="*/ 338138 h 357188"/>
                <a:gd name="connsiteX14" fmla="*/ 1012031 w 2009775"/>
                <a:gd name="connsiteY14" fmla="*/ 295275 h 357188"/>
                <a:gd name="connsiteX15" fmla="*/ 1216818 w 2009775"/>
                <a:gd name="connsiteY15" fmla="*/ 261938 h 357188"/>
                <a:gd name="connsiteX16" fmla="*/ 1397793 w 2009775"/>
                <a:gd name="connsiteY16" fmla="*/ 247650 h 357188"/>
                <a:gd name="connsiteX17" fmla="*/ 1647825 w 2009775"/>
                <a:gd name="connsiteY17" fmla="*/ 216694 h 357188"/>
                <a:gd name="connsiteX18" fmla="*/ 1864518 w 2009775"/>
                <a:gd name="connsiteY18" fmla="*/ 190500 h 357188"/>
                <a:gd name="connsiteX19" fmla="*/ 2009775 w 2009775"/>
                <a:gd name="connsiteY19" fmla="*/ 173831 h 357188"/>
                <a:gd name="connsiteX20" fmla="*/ 2007393 w 2009775"/>
                <a:gd name="connsiteY20" fmla="*/ 28575 h 357188"/>
                <a:gd name="connsiteX21" fmla="*/ 1895475 w 2009775"/>
                <a:gd name="connsiteY21" fmla="*/ 19050 h 357188"/>
                <a:gd name="connsiteX22" fmla="*/ 1702593 w 2009775"/>
                <a:gd name="connsiteY22" fmla="*/ 0 h 357188"/>
                <a:gd name="connsiteX23" fmla="*/ 1638300 w 2009775"/>
                <a:gd name="connsiteY23" fmla="*/ 21431 h 357188"/>
                <a:gd name="connsiteX24" fmla="*/ 1550193 w 2009775"/>
                <a:gd name="connsiteY24" fmla="*/ 42863 h 357188"/>
                <a:gd name="connsiteX25" fmla="*/ 1438275 w 2009775"/>
                <a:gd name="connsiteY25" fmla="*/ 61913 h 357188"/>
                <a:gd name="connsiteX26" fmla="*/ 1371600 w 2009775"/>
                <a:gd name="connsiteY26" fmla="*/ 73819 h 357188"/>
                <a:gd name="connsiteX27" fmla="*/ 1088231 w 2009775"/>
                <a:gd name="connsiteY27" fmla="*/ 123825 h 357188"/>
                <a:gd name="connsiteX28" fmla="*/ 873918 w 2009775"/>
                <a:gd name="connsiteY28" fmla="*/ 157163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009775" h="357188">
                  <a:moveTo>
                    <a:pt x="873918" y="157163"/>
                  </a:moveTo>
                  <a:lnTo>
                    <a:pt x="721518" y="180975"/>
                  </a:lnTo>
                  <a:lnTo>
                    <a:pt x="507206" y="202406"/>
                  </a:lnTo>
                  <a:lnTo>
                    <a:pt x="321468" y="214313"/>
                  </a:lnTo>
                  <a:lnTo>
                    <a:pt x="161925" y="221456"/>
                  </a:lnTo>
                  <a:lnTo>
                    <a:pt x="92868" y="207169"/>
                  </a:lnTo>
                  <a:lnTo>
                    <a:pt x="0" y="188119"/>
                  </a:lnTo>
                  <a:lnTo>
                    <a:pt x="16668" y="330994"/>
                  </a:lnTo>
                  <a:lnTo>
                    <a:pt x="135731" y="345281"/>
                  </a:lnTo>
                  <a:lnTo>
                    <a:pt x="200025" y="352425"/>
                  </a:lnTo>
                  <a:lnTo>
                    <a:pt x="283368" y="357188"/>
                  </a:lnTo>
                  <a:lnTo>
                    <a:pt x="431006" y="354806"/>
                  </a:lnTo>
                  <a:lnTo>
                    <a:pt x="581025" y="357188"/>
                  </a:lnTo>
                  <a:lnTo>
                    <a:pt x="750093" y="338138"/>
                  </a:lnTo>
                  <a:lnTo>
                    <a:pt x="1012031" y="295275"/>
                  </a:lnTo>
                  <a:lnTo>
                    <a:pt x="1216818" y="261938"/>
                  </a:lnTo>
                  <a:lnTo>
                    <a:pt x="1397793" y="247650"/>
                  </a:lnTo>
                  <a:lnTo>
                    <a:pt x="1647825" y="216694"/>
                  </a:lnTo>
                  <a:lnTo>
                    <a:pt x="1864518" y="190500"/>
                  </a:lnTo>
                  <a:lnTo>
                    <a:pt x="2009775" y="173831"/>
                  </a:lnTo>
                  <a:lnTo>
                    <a:pt x="2007393" y="28575"/>
                  </a:lnTo>
                  <a:lnTo>
                    <a:pt x="1895475" y="19050"/>
                  </a:lnTo>
                  <a:lnTo>
                    <a:pt x="1702593" y="0"/>
                  </a:lnTo>
                  <a:lnTo>
                    <a:pt x="1638300" y="21431"/>
                  </a:lnTo>
                  <a:lnTo>
                    <a:pt x="1550193" y="42863"/>
                  </a:lnTo>
                  <a:lnTo>
                    <a:pt x="1438275" y="61913"/>
                  </a:lnTo>
                  <a:lnTo>
                    <a:pt x="1371600" y="73819"/>
                  </a:lnTo>
                  <a:lnTo>
                    <a:pt x="1088231" y="123825"/>
                  </a:lnTo>
                  <a:lnTo>
                    <a:pt x="873918" y="1571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57" name="フリーフォーム 139">
              <a:extLst>
                <a:ext uri="{FF2B5EF4-FFF2-40B4-BE49-F238E27FC236}">
                  <a16:creationId xmlns:a16="http://schemas.microsoft.com/office/drawing/2014/main" id="{DEA73917-9028-4F7B-B69A-F2D8DE8F11AE}"/>
                </a:ext>
              </a:extLst>
            </p:cNvPr>
            <p:cNvSpPr/>
            <p:nvPr/>
          </p:nvSpPr>
          <p:spPr>
            <a:xfrm>
              <a:off x="6477001" y="3986213"/>
              <a:ext cx="284163" cy="1631950"/>
            </a:xfrm>
            <a:custGeom>
              <a:avLst/>
              <a:gdLst>
                <a:gd name="connsiteX0" fmla="*/ 57150 w 283369"/>
                <a:gd name="connsiteY0" fmla="*/ 464343 h 1631156"/>
                <a:gd name="connsiteX1" fmla="*/ 57150 w 283369"/>
                <a:gd name="connsiteY1" fmla="*/ 250031 h 1631156"/>
                <a:gd name="connsiteX2" fmla="*/ 50006 w 283369"/>
                <a:gd name="connsiteY2" fmla="*/ 200025 h 1631156"/>
                <a:gd name="connsiteX3" fmla="*/ 28575 w 283369"/>
                <a:gd name="connsiteY3" fmla="*/ 111918 h 1631156"/>
                <a:gd name="connsiteX4" fmla="*/ 0 w 283369"/>
                <a:gd name="connsiteY4" fmla="*/ 23812 h 1631156"/>
                <a:gd name="connsiteX5" fmla="*/ 183356 w 283369"/>
                <a:gd name="connsiteY5" fmla="*/ 0 h 1631156"/>
                <a:gd name="connsiteX6" fmla="*/ 238125 w 283369"/>
                <a:gd name="connsiteY6" fmla="*/ 76200 h 1631156"/>
                <a:gd name="connsiteX7" fmla="*/ 269081 w 283369"/>
                <a:gd name="connsiteY7" fmla="*/ 119062 h 1631156"/>
                <a:gd name="connsiteX8" fmla="*/ 280988 w 283369"/>
                <a:gd name="connsiteY8" fmla="*/ 138112 h 1631156"/>
                <a:gd name="connsiteX9" fmla="*/ 278606 w 283369"/>
                <a:gd name="connsiteY9" fmla="*/ 207168 h 1631156"/>
                <a:gd name="connsiteX10" fmla="*/ 269081 w 283369"/>
                <a:gd name="connsiteY10" fmla="*/ 395287 h 1631156"/>
                <a:gd name="connsiteX11" fmla="*/ 261938 w 283369"/>
                <a:gd name="connsiteY11" fmla="*/ 571500 h 1631156"/>
                <a:gd name="connsiteX12" fmla="*/ 259556 w 283369"/>
                <a:gd name="connsiteY12" fmla="*/ 681037 h 1631156"/>
                <a:gd name="connsiteX13" fmla="*/ 278606 w 283369"/>
                <a:gd name="connsiteY13" fmla="*/ 783431 h 1631156"/>
                <a:gd name="connsiteX14" fmla="*/ 283369 w 283369"/>
                <a:gd name="connsiteY14" fmla="*/ 959643 h 1631156"/>
                <a:gd name="connsiteX15" fmla="*/ 280988 w 283369"/>
                <a:gd name="connsiteY15" fmla="*/ 1223962 h 1631156"/>
                <a:gd name="connsiteX16" fmla="*/ 278606 w 283369"/>
                <a:gd name="connsiteY16" fmla="*/ 1409700 h 1631156"/>
                <a:gd name="connsiteX17" fmla="*/ 273844 w 283369"/>
                <a:gd name="connsiteY17" fmla="*/ 1464468 h 1631156"/>
                <a:gd name="connsiteX18" fmla="*/ 266700 w 283369"/>
                <a:gd name="connsiteY18" fmla="*/ 1526381 h 1631156"/>
                <a:gd name="connsiteX19" fmla="*/ 257175 w 283369"/>
                <a:gd name="connsiteY19" fmla="*/ 1562100 h 1631156"/>
                <a:gd name="connsiteX20" fmla="*/ 233363 w 283369"/>
                <a:gd name="connsiteY20" fmla="*/ 1597818 h 1631156"/>
                <a:gd name="connsiteX21" fmla="*/ 207169 w 283369"/>
                <a:gd name="connsiteY21" fmla="*/ 1619250 h 1631156"/>
                <a:gd name="connsiteX22" fmla="*/ 180975 w 283369"/>
                <a:gd name="connsiteY22" fmla="*/ 1628775 h 1631156"/>
                <a:gd name="connsiteX23" fmla="*/ 159544 w 283369"/>
                <a:gd name="connsiteY23" fmla="*/ 1631156 h 1631156"/>
                <a:gd name="connsiteX24" fmla="*/ 133350 w 283369"/>
                <a:gd name="connsiteY24" fmla="*/ 1621631 h 1631156"/>
                <a:gd name="connsiteX25" fmla="*/ 107156 w 283369"/>
                <a:gd name="connsiteY25" fmla="*/ 1602581 h 1631156"/>
                <a:gd name="connsiteX26" fmla="*/ 85725 w 283369"/>
                <a:gd name="connsiteY26" fmla="*/ 1574006 h 1631156"/>
                <a:gd name="connsiteX27" fmla="*/ 76200 w 283369"/>
                <a:gd name="connsiteY27" fmla="*/ 1543050 h 1631156"/>
                <a:gd name="connsiteX28" fmla="*/ 64294 w 283369"/>
                <a:gd name="connsiteY28" fmla="*/ 1438275 h 1631156"/>
                <a:gd name="connsiteX29" fmla="*/ 59531 w 283369"/>
                <a:gd name="connsiteY29" fmla="*/ 1326356 h 1631156"/>
                <a:gd name="connsiteX30" fmla="*/ 57150 w 283369"/>
                <a:gd name="connsiteY30" fmla="*/ 1185862 h 1631156"/>
                <a:gd name="connsiteX31" fmla="*/ 57150 w 283369"/>
                <a:gd name="connsiteY31" fmla="*/ 964406 h 1631156"/>
                <a:gd name="connsiteX32" fmla="*/ 59531 w 283369"/>
                <a:gd name="connsiteY32" fmla="*/ 807243 h 1631156"/>
                <a:gd name="connsiteX33" fmla="*/ 57150 w 283369"/>
                <a:gd name="connsiteY33" fmla="*/ 464343 h 163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83369" h="1631156">
                  <a:moveTo>
                    <a:pt x="57150" y="464343"/>
                  </a:moveTo>
                  <a:lnTo>
                    <a:pt x="57150" y="250031"/>
                  </a:lnTo>
                  <a:lnTo>
                    <a:pt x="50006" y="200025"/>
                  </a:lnTo>
                  <a:lnTo>
                    <a:pt x="28575" y="111918"/>
                  </a:lnTo>
                  <a:lnTo>
                    <a:pt x="0" y="23812"/>
                  </a:lnTo>
                  <a:lnTo>
                    <a:pt x="183356" y="0"/>
                  </a:lnTo>
                  <a:lnTo>
                    <a:pt x="238125" y="76200"/>
                  </a:lnTo>
                  <a:lnTo>
                    <a:pt x="269081" y="119062"/>
                  </a:lnTo>
                  <a:lnTo>
                    <a:pt x="280988" y="138112"/>
                  </a:lnTo>
                  <a:lnTo>
                    <a:pt x="278606" y="207168"/>
                  </a:lnTo>
                  <a:lnTo>
                    <a:pt x="269081" y="395287"/>
                  </a:lnTo>
                  <a:lnTo>
                    <a:pt x="261938" y="571500"/>
                  </a:lnTo>
                  <a:lnTo>
                    <a:pt x="259556" y="681037"/>
                  </a:lnTo>
                  <a:lnTo>
                    <a:pt x="278606" y="783431"/>
                  </a:lnTo>
                  <a:lnTo>
                    <a:pt x="283369" y="959643"/>
                  </a:lnTo>
                  <a:cubicBezTo>
                    <a:pt x="282575" y="1047749"/>
                    <a:pt x="281782" y="1135856"/>
                    <a:pt x="280988" y="1223962"/>
                  </a:cubicBezTo>
                  <a:lnTo>
                    <a:pt x="278606" y="1409700"/>
                  </a:lnTo>
                  <a:lnTo>
                    <a:pt x="273844" y="1464468"/>
                  </a:lnTo>
                  <a:lnTo>
                    <a:pt x="266700" y="1526381"/>
                  </a:lnTo>
                  <a:lnTo>
                    <a:pt x="257175" y="1562100"/>
                  </a:lnTo>
                  <a:lnTo>
                    <a:pt x="233363" y="1597818"/>
                  </a:lnTo>
                  <a:lnTo>
                    <a:pt x="207169" y="1619250"/>
                  </a:lnTo>
                  <a:lnTo>
                    <a:pt x="180975" y="1628775"/>
                  </a:lnTo>
                  <a:lnTo>
                    <a:pt x="159544" y="1631156"/>
                  </a:lnTo>
                  <a:lnTo>
                    <a:pt x="133350" y="1621631"/>
                  </a:lnTo>
                  <a:lnTo>
                    <a:pt x="107156" y="1602581"/>
                  </a:lnTo>
                  <a:lnTo>
                    <a:pt x="85725" y="1574006"/>
                  </a:lnTo>
                  <a:lnTo>
                    <a:pt x="76200" y="1543050"/>
                  </a:lnTo>
                  <a:lnTo>
                    <a:pt x="64294" y="1438275"/>
                  </a:lnTo>
                  <a:lnTo>
                    <a:pt x="59531" y="1326356"/>
                  </a:lnTo>
                  <a:cubicBezTo>
                    <a:pt x="58737" y="1279525"/>
                    <a:pt x="57944" y="1232693"/>
                    <a:pt x="57150" y="1185862"/>
                  </a:cubicBezTo>
                  <a:lnTo>
                    <a:pt x="57150" y="964406"/>
                  </a:lnTo>
                  <a:cubicBezTo>
                    <a:pt x="57944" y="912018"/>
                    <a:pt x="58737" y="859631"/>
                    <a:pt x="59531" y="807243"/>
                  </a:cubicBezTo>
                  <a:cubicBezTo>
                    <a:pt x="58737" y="700087"/>
                    <a:pt x="57944" y="592931"/>
                    <a:pt x="57150" y="4643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140">
              <a:extLst>
                <a:ext uri="{FF2B5EF4-FFF2-40B4-BE49-F238E27FC236}">
                  <a16:creationId xmlns:a16="http://schemas.microsoft.com/office/drawing/2014/main" id="{DB74A024-E568-40AA-857E-2DFC9EFF8F92}"/>
                </a:ext>
              </a:extLst>
            </p:cNvPr>
            <p:cNvSpPr/>
            <p:nvPr/>
          </p:nvSpPr>
          <p:spPr>
            <a:xfrm>
              <a:off x="7075489" y="3910014"/>
              <a:ext cx="333375" cy="1692275"/>
            </a:xfrm>
            <a:custGeom>
              <a:avLst/>
              <a:gdLst>
                <a:gd name="connsiteX0" fmla="*/ 85725 w 333375"/>
                <a:gd name="connsiteY0" fmla="*/ 390525 h 1693068"/>
                <a:gd name="connsiteX1" fmla="*/ 85725 w 333375"/>
                <a:gd name="connsiteY1" fmla="*/ 242887 h 1693068"/>
                <a:gd name="connsiteX2" fmla="*/ 73819 w 333375"/>
                <a:gd name="connsiteY2" fmla="*/ 192881 h 1693068"/>
                <a:gd name="connsiteX3" fmla="*/ 47625 w 333375"/>
                <a:gd name="connsiteY3" fmla="*/ 119062 h 1693068"/>
                <a:gd name="connsiteX4" fmla="*/ 0 w 333375"/>
                <a:gd name="connsiteY4" fmla="*/ 16668 h 1693068"/>
                <a:gd name="connsiteX5" fmla="*/ 266700 w 333375"/>
                <a:gd name="connsiteY5" fmla="*/ 0 h 1693068"/>
                <a:gd name="connsiteX6" fmla="*/ 300037 w 333375"/>
                <a:gd name="connsiteY6" fmla="*/ 57150 h 1693068"/>
                <a:gd name="connsiteX7" fmla="*/ 328612 w 333375"/>
                <a:gd name="connsiteY7" fmla="*/ 111918 h 1693068"/>
                <a:gd name="connsiteX8" fmla="*/ 333375 w 333375"/>
                <a:gd name="connsiteY8" fmla="*/ 161925 h 1693068"/>
                <a:gd name="connsiteX9" fmla="*/ 330994 w 333375"/>
                <a:gd name="connsiteY9" fmla="*/ 433387 h 1693068"/>
                <a:gd name="connsiteX10" fmla="*/ 330994 w 333375"/>
                <a:gd name="connsiteY10" fmla="*/ 1450181 h 1693068"/>
                <a:gd name="connsiteX11" fmla="*/ 328612 w 333375"/>
                <a:gd name="connsiteY11" fmla="*/ 1507331 h 1693068"/>
                <a:gd name="connsiteX12" fmla="*/ 321469 w 333375"/>
                <a:gd name="connsiteY12" fmla="*/ 1559718 h 1693068"/>
                <a:gd name="connsiteX13" fmla="*/ 304800 w 333375"/>
                <a:gd name="connsiteY13" fmla="*/ 1604962 h 1693068"/>
                <a:gd name="connsiteX14" fmla="*/ 283369 w 333375"/>
                <a:gd name="connsiteY14" fmla="*/ 1638300 h 1693068"/>
                <a:gd name="connsiteX15" fmla="*/ 247650 w 333375"/>
                <a:gd name="connsiteY15" fmla="*/ 1671637 h 1693068"/>
                <a:gd name="connsiteX16" fmla="*/ 209550 w 333375"/>
                <a:gd name="connsiteY16" fmla="*/ 1690687 h 1693068"/>
                <a:gd name="connsiteX17" fmla="*/ 188119 w 333375"/>
                <a:gd name="connsiteY17" fmla="*/ 1693068 h 1693068"/>
                <a:gd name="connsiteX18" fmla="*/ 161925 w 333375"/>
                <a:gd name="connsiteY18" fmla="*/ 1685925 h 1693068"/>
                <a:gd name="connsiteX19" fmla="*/ 142875 w 333375"/>
                <a:gd name="connsiteY19" fmla="*/ 1671637 h 1693068"/>
                <a:gd name="connsiteX20" fmla="*/ 126206 w 333375"/>
                <a:gd name="connsiteY20" fmla="*/ 1631156 h 1693068"/>
                <a:gd name="connsiteX21" fmla="*/ 114300 w 333375"/>
                <a:gd name="connsiteY21" fmla="*/ 1557337 h 1693068"/>
                <a:gd name="connsiteX22" fmla="*/ 107156 w 333375"/>
                <a:gd name="connsiteY22" fmla="*/ 1431131 h 1693068"/>
                <a:gd name="connsiteX23" fmla="*/ 107156 w 333375"/>
                <a:gd name="connsiteY23" fmla="*/ 1204912 h 1693068"/>
                <a:gd name="connsiteX24" fmla="*/ 107156 w 333375"/>
                <a:gd name="connsiteY24" fmla="*/ 788193 h 1693068"/>
                <a:gd name="connsiteX25" fmla="*/ 85725 w 333375"/>
                <a:gd name="connsiteY25" fmla="*/ 683418 h 1693068"/>
                <a:gd name="connsiteX26" fmla="*/ 85725 w 333375"/>
                <a:gd name="connsiteY26" fmla="*/ 390525 h 169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33375" h="1693068">
                  <a:moveTo>
                    <a:pt x="85725" y="390525"/>
                  </a:moveTo>
                  <a:lnTo>
                    <a:pt x="85725" y="242887"/>
                  </a:lnTo>
                  <a:lnTo>
                    <a:pt x="73819" y="192881"/>
                  </a:lnTo>
                  <a:lnTo>
                    <a:pt x="47625" y="119062"/>
                  </a:lnTo>
                  <a:lnTo>
                    <a:pt x="0" y="16668"/>
                  </a:lnTo>
                  <a:lnTo>
                    <a:pt x="266700" y="0"/>
                  </a:lnTo>
                  <a:lnTo>
                    <a:pt x="300037" y="57150"/>
                  </a:lnTo>
                  <a:lnTo>
                    <a:pt x="328612" y="111918"/>
                  </a:lnTo>
                  <a:lnTo>
                    <a:pt x="333375" y="161925"/>
                  </a:lnTo>
                  <a:cubicBezTo>
                    <a:pt x="332581" y="252412"/>
                    <a:pt x="331788" y="342900"/>
                    <a:pt x="330994" y="433387"/>
                  </a:cubicBezTo>
                  <a:lnTo>
                    <a:pt x="330994" y="1450181"/>
                  </a:lnTo>
                  <a:lnTo>
                    <a:pt x="328612" y="1507331"/>
                  </a:lnTo>
                  <a:lnTo>
                    <a:pt x="321469" y="1559718"/>
                  </a:lnTo>
                  <a:lnTo>
                    <a:pt x="304800" y="1604962"/>
                  </a:lnTo>
                  <a:lnTo>
                    <a:pt x="283369" y="1638300"/>
                  </a:lnTo>
                  <a:lnTo>
                    <a:pt x="247650" y="1671637"/>
                  </a:lnTo>
                  <a:lnTo>
                    <a:pt x="209550" y="1690687"/>
                  </a:lnTo>
                  <a:lnTo>
                    <a:pt x="188119" y="1693068"/>
                  </a:lnTo>
                  <a:lnTo>
                    <a:pt x="161925" y="1685925"/>
                  </a:lnTo>
                  <a:lnTo>
                    <a:pt x="142875" y="1671637"/>
                  </a:lnTo>
                  <a:lnTo>
                    <a:pt x="126206" y="1631156"/>
                  </a:lnTo>
                  <a:lnTo>
                    <a:pt x="114300" y="1557337"/>
                  </a:lnTo>
                  <a:lnTo>
                    <a:pt x="107156" y="1431131"/>
                  </a:lnTo>
                  <a:lnTo>
                    <a:pt x="107156" y="1204912"/>
                  </a:lnTo>
                  <a:lnTo>
                    <a:pt x="107156" y="788193"/>
                  </a:lnTo>
                  <a:lnTo>
                    <a:pt x="85725" y="683418"/>
                  </a:lnTo>
                  <a:lnTo>
                    <a:pt x="85725" y="3905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482197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0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500"/>
                            </p:stCondLst>
                            <p:childTnLst>
                              <p:par>
                                <p:cTn id="82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84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9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4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9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5" grpId="0" animBg="1"/>
      <p:bldP spid="131" grpId="0" animBg="1"/>
      <p:bldP spid="132" grpId="0" animBg="1"/>
      <p:bldP spid="133" grpId="0" animBg="1"/>
      <p:bldP spid="126" grpId="0" animBg="1"/>
      <p:bldP spid="127" grpId="0" animBg="1"/>
      <p:bldP spid="22" grpId="0" animBg="1"/>
      <p:bldP spid="129" grpId="0" animBg="1"/>
      <p:bldP spid="130" grpId="0" animBg="1"/>
      <p:bldP spid="134" grpId="0" animBg="1"/>
      <p:bldP spid="135" grpId="0" animBg="1"/>
      <p:bldP spid="136" grpId="0" animBg="1"/>
      <p:bldP spid="137" grpId="0" animBg="1"/>
      <p:bldP spid="138" grpId="0" animBg="1"/>
      <p:bldP spid="139" grpId="0" animBg="1"/>
      <p:bldP spid="142" grpId="0" animBg="1"/>
      <p:bldP spid="140" grpId="0" animBg="1"/>
      <p:bldP spid="141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55388031-F1E6-483F-929D-5016A38BA340}"/>
              </a:ext>
            </a:extLst>
          </p:cNvPr>
          <p:cNvGrpSpPr/>
          <p:nvPr/>
        </p:nvGrpSpPr>
        <p:grpSpPr>
          <a:xfrm>
            <a:off x="3935415" y="1262063"/>
            <a:ext cx="4592637" cy="4854575"/>
            <a:chOff x="3935415" y="1262063"/>
            <a:chExt cx="4592637" cy="4854575"/>
          </a:xfrm>
          <a:solidFill>
            <a:schemeClr val="tx1"/>
          </a:solidFill>
        </p:grpSpPr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4EA8CA65-1B30-4E26-A459-E116396F186D}"/>
                </a:ext>
              </a:extLst>
            </p:cNvPr>
            <p:cNvSpPr/>
            <p:nvPr/>
          </p:nvSpPr>
          <p:spPr>
            <a:xfrm>
              <a:off x="4067178" y="1477963"/>
              <a:ext cx="771525" cy="587375"/>
            </a:xfrm>
            <a:custGeom>
              <a:avLst/>
              <a:gdLst>
                <a:gd name="connsiteX0" fmla="*/ 426244 w 771525"/>
                <a:gd name="connsiteY0" fmla="*/ 402432 h 585788"/>
                <a:gd name="connsiteX1" fmla="*/ 245269 w 771525"/>
                <a:gd name="connsiteY1" fmla="*/ 245269 h 585788"/>
                <a:gd name="connsiteX2" fmla="*/ 121444 w 771525"/>
                <a:gd name="connsiteY2" fmla="*/ 140494 h 585788"/>
                <a:gd name="connsiteX3" fmla="*/ 47625 w 771525"/>
                <a:gd name="connsiteY3" fmla="*/ 85725 h 585788"/>
                <a:gd name="connsiteX4" fmla="*/ 28575 w 771525"/>
                <a:gd name="connsiteY4" fmla="*/ 71438 h 585788"/>
                <a:gd name="connsiteX5" fmla="*/ 14288 w 771525"/>
                <a:gd name="connsiteY5" fmla="*/ 57150 h 585788"/>
                <a:gd name="connsiteX6" fmla="*/ 4763 w 771525"/>
                <a:gd name="connsiteY6" fmla="*/ 45244 h 585788"/>
                <a:gd name="connsiteX7" fmla="*/ 0 w 771525"/>
                <a:gd name="connsiteY7" fmla="*/ 28575 h 585788"/>
                <a:gd name="connsiteX8" fmla="*/ 4763 w 771525"/>
                <a:gd name="connsiteY8" fmla="*/ 14288 h 585788"/>
                <a:gd name="connsiteX9" fmla="*/ 16669 w 771525"/>
                <a:gd name="connsiteY9" fmla="*/ 4763 h 585788"/>
                <a:gd name="connsiteX10" fmla="*/ 38100 w 771525"/>
                <a:gd name="connsiteY10" fmla="*/ 0 h 585788"/>
                <a:gd name="connsiteX11" fmla="*/ 61913 w 771525"/>
                <a:gd name="connsiteY11" fmla="*/ 2382 h 585788"/>
                <a:gd name="connsiteX12" fmla="*/ 197644 w 771525"/>
                <a:gd name="connsiteY12" fmla="*/ 38100 h 585788"/>
                <a:gd name="connsiteX13" fmla="*/ 378619 w 771525"/>
                <a:gd name="connsiteY13" fmla="*/ 83344 h 585788"/>
                <a:gd name="connsiteX14" fmla="*/ 595313 w 771525"/>
                <a:gd name="connsiteY14" fmla="*/ 135732 h 585788"/>
                <a:gd name="connsiteX15" fmla="*/ 619125 w 771525"/>
                <a:gd name="connsiteY15" fmla="*/ 154782 h 585788"/>
                <a:gd name="connsiteX16" fmla="*/ 650081 w 771525"/>
                <a:gd name="connsiteY16" fmla="*/ 195263 h 585788"/>
                <a:gd name="connsiteX17" fmla="*/ 681038 w 771525"/>
                <a:gd name="connsiteY17" fmla="*/ 238125 h 585788"/>
                <a:gd name="connsiteX18" fmla="*/ 709613 w 771525"/>
                <a:gd name="connsiteY18" fmla="*/ 278607 h 585788"/>
                <a:gd name="connsiteX19" fmla="*/ 731044 w 771525"/>
                <a:gd name="connsiteY19" fmla="*/ 316707 h 585788"/>
                <a:gd name="connsiteX20" fmla="*/ 742950 w 771525"/>
                <a:gd name="connsiteY20" fmla="*/ 352425 h 585788"/>
                <a:gd name="connsiteX21" fmla="*/ 754856 w 771525"/>
                <a:gd name="connsiteY21" fmla="*/ 400050 h 585788"/>
                <a:gd name="connsiteX22" fmla="*/ 766763 w 771525"/>
                <a:gd name="connsiteY22" fmla="*/ 457200 h 585788"/>
                <a:gd name="connsiteX23" fmla="*/ 771525 w 771525"/>
                <a:gd name="connsiteY23" fmla="*/ 492919 h 585788"/>
                <a:gd name="connsiteX24" fmla="*/ 766763 w 771525"/>
                <a:gd name="connsiteY24" fmla="*/ 516732 h 585788"/>
                <a:gd name="connsiteX25" fmla="*/ 757238 w 771525"/>
                <a:gd name="connsiteY25" fmla="*/ 545307 h 585788"/>
                <a:gd name="connsiteX26" fmla="*/ 738188 w 771525"/>
                <a:gd name="connsiteY26" fmla="*/ 566738 h 585788"/>
                <a:gd name="connsiteX27" fmla="*/ 711994 w 771525"/>
                <a:gd name="connsiteY27" fmla="*/ 578644 h 585788"/>
                <a:gd name="connsiteX28" fmla="*/ 669131 w 771525"/>
                <a:gd name="connsiteY28" fmla="*/ 585788 h 585788"/>
                <a:gd name="connsiteX29" fmla="*/ 638175 w 771525"/>
                <a:gd name="connsiteY29" fmla="*/ 576263 h 585788"/>
                <a:gd name="connsiteX30" fmla="*/ 571500 w 771525"/>
                <a:gd name="connsiteY30" fmla="*/ 531019 h 585788"/>
                <a:gd name="connsiteX31" fmla="*/ 516731 w 771525"/>
                <a:gd name="connsiteY31" fmla="*/ 483394 h 585788"/>
                <a:gd name="connsiteX32" fmla="*/ 426244 w 771525"/>
                <a:gd name="connsiteY32" fmla="*/ 402432 h 585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71525" h="585788">
                  <a:moveTo>
                    <a:pt x="426244" y="402432"/>
                  </a:moveTo>
                  <a:lnTo>
                    <a:pt x="245269" y="245269"/>
                  </a:lnTo>
                  <a:lnTo>
                    <a:pt x="121444" y="140494"/>
                  </a:lnTo>
                  <a:lnTo>
                    <a:pt x="47625" y="85725"/>
                  </a:lnTo>
                  <a:lnTo>
                    <a:pt x="28575" y="71438"/>
                  </a:lnTo>
                  <a:lnTo>
                    <a:pt x="14288" y="57150"/>
                  </a:lnTo>
                  <a:lnTo>
                    <a:pt x="4763" y="45244"/>
                  </a:lnTo>
                  <a:lnTo>
                    <a:pt x="0" y="28575"/>
                  </a:lnTo>
                  <a:lnTo>
                    <a:pt x="4763" y="14288"/>
                  </a:lnTo>
                  <a:lnTo>
                    <a:pt x="16669" y="4763"/>
                  </a:lnTo>
                  <a:lnTo>
                    <a:pt x="38100" y="0"/>
                  </a:lnTo>
                  <a:lnTo>
                    <a:pt x="61913" y="2382"/>
                  </a:lnTo>
                  <a:lnTo>
                    <a:pt x="197644" y="38100"/>
                  </a:lnTo>
                  <a:lnTo>
                    <a:pt x="378619" y="83344"/>
                  </a:lnTo>
                  <a:lnTo>
                    <a:pt x="595313" y="135732"/>
                  </a:lnTo>
                  <a:lnTo>
                    <a:pt x="619125" y="154782"/>
                  </a:lnTo>
                  <a:lnTo>
                    <a:pt x="650081" y="195263"/>
                  </a:lnTo>
                  <a:lnTo>
                    <a:pt x="681038" y="238125"/>
                  </a:lnTo>
                  <a:lnTo>
                    <a:pt x="709613" y="278607"/>
                  </a:lnTo>
                  <a:lnTo>
                    <a:pt x="731044" y="316707"/>
                  </a:lnTo>
                  <a:lnTo>
                    <a:pt x="742950" y="352425"/>
                  </a:lnTo>
                  <a:lnTo>
                    <a:pt x="754856" y="400050"/>
                  </a:lnTo>
                  <a:lnTo>
                    <a:pt x="766763" y="457200"/>
                  </a:lnTo>
                  <a:lnTo>
                    <a:pt x="771525" y="492919"/>
                  </a:lnTo>
                  <a:lnTo>
                    <a:pt x="766763" y="516732"/>
                  </a:lnTo>
                  <a:lnTo>
                    <a:pt x="757238" y="545307"/>
                  </a:lnTo>
                  <a:lnTo>
                    <a:pt x="738188" y="566738"/>
                  </a:lnTo>
                  <a:lnTo>
                    <a:pt x="711994" y="578644"/>
                  </a:lnTo>
                  <a:lnTo>
                    <a:pt x="669131" y="585788"/>
                  </a:lnTo>
                  <a:lnTo>
                    <a:pt x="638175" y="576263"/>
                  </a:lnTo>
                  <a:lnTo>
                    <a:pt x="571500" y="531019"/>
                  </a:lnTo>
                  <a:lnTo>
                    <a:pt x="516731" y="483394"/>
                  </a:lnTo>
                  <a:lnTo>
                    <a:pt x="426244" y="4024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18" name="フリーフォーム 9">
              <a:extLst>
                <a:ext uri="{FF2B5EF4-FFF2-40B4-BE49-F238E27FC236}">
                  <a16:creationId xmlns:a16="http://schemas.microsoft.com/office/drawing/2014/main" id="{5566FBC0-083C-4860-8BA9-A8017839A108}"/>
                </a:ext>
              </a:extLst>
            </p:cNvPr>
            <p:cNvSpPr/>
            <p:nvPr/>
          </p:nvSpPr>
          <p:spPr>
            <a:xfrm>
              <a:off x="5165727" y="1262063"/>
              <a:ext cx="1219200" cy="1133475"/>
            </a:xfrm>
            <a:custGeom>
              <a:avLst/>
              <a:gdLst>
                <a:gd name="connsiteX0" fmla="*/ 633413 w 1219200"/>
                <a:gd name="connsiteY0" fmla="*/ 831056 h 1133475"/>
                <a:gd name="connsiteX1" fmla="*/ 459582 w 1219200"/>
                <a:gd name="connsiteY1" fmla="*/ 940593 h 1133475"/>
                <a:gd name="connsiteX2" fmla="*/ 309563 w 1219200"/>
                <a:gd name="connsiteY2" fmla="*/ 1026318 h 1133475"/>
                <a:gd name="connsiteX3" fmla="*/ 195263 w 1219200"/>
                <a:gd name="connsiteY3" fmla="*/ 1081087 h 1133475"/>
                <a:gd name="connsiteX4" fmla="*/ 95250 w 1219200"/>
                <a:gd name="connsiteY4" fmla="*/ 1119187 h 1133475"/>
                <a:gd name="connsiteX5" fmla="*/ 61913 w 1219200"/>
                <a:gd name="connsiteY5" fmla="*/ 1131093 h 1133475"/>
                <a:gd name="connsiteX6" fmla="*/ 40482 w 1219200"/>
                <a:gd name="connsiteY6" fmla="*/ 1133475 h 1133475"/>
                <a:gd name="connsiteX7" fmla="*/ 14288 w 1219200"/>
                <a:gd name="connsiteY7" fmla="*/ 1128712 h 1133475"/>
                <a:gd name="connsiteX8" fmla="*/ 2382 w 1219200"/>
                <a:gd name="connsiteY8" fmla="*/ 1119187 h 1133475"/>
                <a:gd name="connsiteX9" fmla="*/ 0 w 1219200"/>
                <a:gd name="connsiteY9" fmla="*/ 1104900 h 1133475"/>
                <a:gd name="connsiteX10" fmla="*/ 19050 w 1219200"/>
                <a:gd name="connsiteY10" fmla="*/ 1076325 h 1133475"/>
                <a:gd name="connsiteX11" fmla="*/ 61913 w 1219200"/>
                <a:gd name="connsiteY11" fmla="*/ 1045368 h 1133475"/>
                <a:gd name="connsiteX12" fmla="*/ 169069 w 1219200"/>
                <a:gd name="connsiteY12" fmla="*/ 971550 h 1133475"/>
                <a:gd name="connsiteX13" fmla="*/ 269082 w 1219200"/>
                <a:gd name="connsiteY13" fmla="*/ 897731 h 1133475"/>
                <a:gd name="connsiteX14" fmla="*/ 376238 w 1219200"/>
                <a:gd name="connsiteY14" fmla="*/ 807243 h 1133475"/>
                <a:gd name="connsiteX15" fmla="*/ 469107 w 1219200"/>
                <a:gd name="connsiteY15" fmla="*/ 721518 h 1133475"/>
                <a:gd name="connsiteX16" fmla="*/ 578644 w 1219200"/>
                <a:gd name="connsiteY16" fmla="*/ 611981 h 1133475"/>
                <a:gd name="connsiteX17" fmla="*/ 659607 w 1219200"/>
                <a:gd name="connsiteY17" fmla="*/ 519112 h 1133475"/>
                <a:gd name="connsiteX18" fmla="*/ 742950 w 1219200"/>
                <a:gd name="connsiteY18" fmla="*/ 411956 h 1133475"/>
                <a:gd name="connsiteX19" fmla="*/ 781050 w 1219200"/>
                <a:gd name="connsiteY19" fmla="*/ 357187 h 1133475"/>
                <a:gd name="connsiteX20" fmla="*/ 802482 w 1219200"/>
                <a:gd name="connsiteY20" fmla="*/ 314325 h 1133475"/>
                <a:gd name="connsiteX21" fmla="*/ 812007 w 1219200"/>
                <a:gd name="connsiteY21" fmla="*/ 278606 h 1133475"/>
                <a:gd name="connsiteX22" fmla="*/ 812007 w 1219200"/>
                <a:gd name="connsiteY22" fmla="*/ 250031 h 1133475"/>
                <a:gd name="connsiteX23" fmla="*/ 802482 w 1219200"/>
                <a:gd name="connsiteY23" fmla="*/ 204787 h 1133475"/>
                <a:gd name="connsiteX24" fmla="*/ 769144 w 1219200"/>
                <a:gd name="connsiteY24" fmla="*/ 145256 h 1133475"/>
                <a:gd name="connsiteX25" fmla="*/ 740569 w 1219200"/>
                <a:gd name="connsiteY25" fmla="*/ 109537 h 1133475"/>
                <a:gd name="connsiteX26" fmla="*/ 709613 w 1219200"/>
                <a:gd name="connsiteY26" fmla="*/ 73818 h 1133475"/>
                <a:gd name="connsiteX27" fmla="*/ 692944 w 1219200"/>
                <a:gd name="connsiteY27" fmla="*/ 50006 h 1133475"/>
                <a:gd name="connsiteX28" fmla="*/ 688182 w 1219200"/>
                <a:gd name="connsiteY28" fmla="*/ 23812 h 1133475"/>
                <a:gd name="connsiteX29" fmla="*/ 690563 w 1219200"/>
                <a:gd name="connsiteY29" fmla="*/ 9525 h 1133475"/>
                <a:gd name="connsiteX30" fmla="*/ 704850 w 1219200"/>
                <a:gd name="connsiteY30" fmla="*/ 0 h 1133475"/>
                <a:gd name="connsiteX31" fmla="*/ 738188 w 1219200"/>
                <a:gd name="connsiteY31" fmla="*/ 4762 h 1133475"/>
                <a:gd name="connsiteX32" fmla="*/ 835819 w 1219200"/>
                <a:gd name="connsiteY32" fmla="*/ 40481 h 1133475"/>
                <a:gd name="connsiteX33" fmla="*/ 938213 w 1219200"/>
                <a:gd name="connsiteY33" fmla="*/ 85725 h 1133475"/>
                <a:gd name="connsiteX34" fmla="*/ 1007269 w 1219200"/>
                <a:gd name="connsiteY34" fmla="*/ 114300 h 1133475"/>
                <a:gd name="connsiteX35" fmla="*/ 1140619 w 1219200"/>
                <a:gd name="connsiteY35" fmla="*/ 185737 h 1133475"/>
                <a:gd name="connsiteX36" fmla="*/ 1183482 w 1219200"/>
                <a:gd name="connsiteY36" fmla="*/ 211931 h 1133475"/>
                <a:gd name="connsiteX37" fmla="*/ 1195388 w 1219200"/>
                <a:gd name="connsiteY37" fmla="*/ 219075 h 1133475"/>
                <a:gd name="connsiteX38" fmla="*/ 1204913 w 1219200"/>
                <a:gd name="connsiteY38" fmla="*/ 228600 h 1133475"/>
                <a:gd name="connsiteX39" fmla="*/ 1212057 w 1219200"/>
                <a:gd name="connsiteY39" fmla="*/ 242887 h 1133475"/>
                <a:gd name="connsiteX40" fmla="*/ 1216819 w 1219200"/>
                <a:gd name="connsiteY40" fmla="*/ 259556 h 1133475"/>
                <a:gd name="connsiteX41" fmla="*/ 1219200 w 1219200"/>
                <a:gd name="connsiteY41" fmla="*/ 273843 h 1133475"/>
                <a:gd name="connsiteX42" fmla="*/ 1214438 w 1219200"/>
                <a:gd name="connsiteY42" fmla="*/ 295275 h 1133475"/>
                <a:gd name="connsiteX43" fmla="*/ 1200150 w 1219200"/>
                <a:gd name="connsiteY43" fmla="*/ 311943 h 1133475"/>
                <a:gd name="connsiteX44" fmla="*/ 1157288 w 1219200"/>
                <a:gd name="connsiteY44" fmla="*/ 333375 h 1133475"/>
                <a:gd name="connsiteX45" fmla="*/ 1078707 w 1219200"/>
                <a:gd name="connsiteY45" fmla="*/ 397668 h 1133475"/>
                <a:gd name="connsiteX46" fmla="*/ 942975 w 1219200"/>
                <a:gd name="connsiteY46" fmla="*/ 528637 h 1133475"/>
                <a:gd name="connsiteX47" fmla="*/ 828675 w 1219200"/>
                <a:gd name="connsiteY47" fmla="*/ 678656 h 1133475"/>
                <a:gd name="connsiteX48" fmla="*/ 723900 w 1219200"/>
                <a:gd name="connsiteY48" fmla="*/ 757237 h 1133475"/>
                <a:gd name="connsiteX49" fmla="*/ 633413 w 1219200"/>
                <a:gd name="connsiteY49" fmla="*/ 831056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19200" h="1133475">
                  <a:moveTo>
                    <a:pt x="633413" y="831056"/>
                  </a:moveTo>
                  <a:lnTo>
                    <a:pt x="459582" y="940593"/>
                  </a:lnTo>
                  <a:lnTo>
                    <a:pt x="309563" y="1026318"/>
                  </a:lnTo>
                  <a:lnTo>
                    <a:pt x="195263" y="1081087"/>
                  </a:lnTo>
                  <a:lnTo>
                    <a:pt x="95250" y="1119187"/>
                  </a:lnTo>
                  <a:lnTo>
                    <a:pt x="61913" y="1131093"/>
                  </a:lnTo>
                  <a:lnTo>
                    <a:pt x="40482" y="1133475"/>
                  </a:lnTo>
                  <a:lnTo>
                    <a:pt x="14288" y="1128712"/>
                  </a:lnTo>
                  <a:lnTo>
                    <a:pt x="2382" y="1119187"/>
                  </a:lnTo>
                  <a:lnTo>
                    <a:pt x="0" y="1104900"/>
                  </a:lnTo>
                  <a:lnTo>
                    <a:pt x="19050" y="1076325"/>
                  </a:lnTo>
                  <a:lnTo>
                    <a:pt x="61913" y="1045368"/>
                  </a:lnTo>
                  <a:lnTo>
                    <a:pt x="169069" y="971550"/>
                  </a:lnTo>
                  <a:lnTo>
                    <a:pt x="269082" y="897731"/>
                  </a:lnTo>
                  <a:lnTo>
                    <a:pt x="376238" y="807243"/>
                  </a:lnTo>
                  <a:lnTo>
                    <a:pt x="469107" y="721518"/>
                  </a:lnTo>
                  <a:lnTo>
                    <a:pt x="578644" y="611981"/>
                  </a:lnTo>
                  <a:lnTo>
                    <a:pt x="659607" y="519112"/>
                  </a:lnTo>
                  <a:lnTo>
                    <a:pt x="742950" y="411956"/>
                  </a:lnTo>
                  <a:lnTo>
                    <a:pt x="781050" y="357187"/>
                  </a:lnTo>
                  <a:lnTo>
                    <a:pt x="802482" y="314325"/>
                  </a:lnTo>
                  <a:lnTo>
                    <a:pt x="812007" y="278606"/>
                  </a:lnTo>
                  <a:lnTo>
                    <a:pt x="812007" y="250031"/>
                  </a:lnTo>
                  <a:lnTo>
                    <a:pt x="802482" y="204787"/>
                  </a:lnTo>
                  <a:lnTo>
                    <a:pt x="769144" y="145256"/>
                  </a:lnTo>
                  <a:lnTo>
                    <a:pt x="740569" y="109537"/>
                  </a:lnTo>
                  <a:lnTo>
                    <a:pt x="709613" y="73818"/>
                  </a:lnTo>
                  <a:lnTo>
                    <a:pt x="692944" y="50006"/>
                  </a:lnTo>
                  <a:lnTo>
                    <a:pt x="688182" y="23812"/>
                  </a:lnTo>
                  <a:lnTo>
                    <a:pt x="690563" y="9525"/>
                  </a:lnTo>
                  <a:lnTo>
                    <a:pt x="704850" y="0"/>
                  </a:lnTo>
                  <a:lnTo>
                    <a:pt x="738188" y="4762"/>
                  </a:lnTo>
                  <a:lnTo>
                    <a:pt x="835819" y="40481"/>
                  </a:lnTo>
                  <a:lnTo>
                    <a:pt x="938213" y="85725"/>
                  </a:lnTo>
                  <a:lnTo>
                    <a:pt x="1007269" y="114300"/>
                  </a:lnTo>
                  <a:lnTo>
                    <a:pt x="1140619" y="185737"/>
                  </a:lnTo>
                  <a:lnTo>
                    <a:pt x="1183482" y="211931"/>
                  </a:lnTo>
                  <a:lnTo>
                    <a:pt x="1195388" y="219075"/>
                  </a:lnTo>
                  <a:lnTo>
                    <a:pt x="1204913" y="228600"/>
                  </a:lnTo>
                  <a:lnTo>
                    <a:pt x="1212057" y="242887"/>
                  </a:lnTo>
                  <a:lnTo>
                    <a:pt x="1216819" y="259556"/>
                  </a:lnTo>
                  <a:lnTo>
                    <a:pt x="1219200" y="273843"/>
                  </a:lnTo>
                  <a:lnTo>
                    <a:pt x="1214438" y="295275"/>
                  </a:lnTo>
                  <a:lnTo>
                    <a:pt x="1200150" y="311943"/>
                  </a:lnTo>
                  <a:lnTo>
                    <a:pt x="1157288" y="333375"/>
                  </a:lnTo>
                  <a:lnTo>
                    <a:pt x="1078707" y="397668"/>
                  </a:lnTo>
                  <a:lnTo>
                    <a:pt x="942975" y="528637"/>
                  </a:lnTo>
                  <a:lnTo>
                    <a:pt x="828675" y="678656"/>
                  </a:lnTo>
                  <a:lnTo>
                    <a:pt x="723900" y="757237"/>
                  </a:lnTo>
                  <a:lnTo>
                    <a:pt x="633413" y="8310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19" name="フリーフォーム 23">
              <a:extLst>
                <a:ext uri="{FF2B5EF4-FFF2-40B4-BE49-F238E27FC236}">
                  <a16:creationId xmlns:a16="http://schemas.microsoft.com/office/drawing/2014/main" id="{0CA89CED-7E51-4AD0-A93B-274E8A9FD4A1}"/>
                </a:ext>
              </a:extLst>
            </p:cNvPr>
            <p:cNvSpPr/>
            <p:nvPr/>
          </p:nvSpPr>
          <p:spPr>
            <a:xfrm>
              <a:off x="6370638" y="5233988"/>
              <a:ext cx="1319212" cy="882650"/>
            </a:xfrm>
            <a:custGeom>
              <a:avLst/>
              <a:gdLst>
                <a:gd name="connsiteX0" fmla="*/ 831056 w 1319212"/>
                <a:gd name="connsiteY0" fmla="*/ 585787 h 883443"/>
                <a:gd name="connsiteX1" fmla="*/ 711994 w 1319212"/>
                <a:gd name="connsiteY1" fmla="*/ 478631 h 883443"/>
                <a:gd name="connsiteX2" fmla="*/ 604837 w 1319212"/>
                <a:gd name="connsiteY2" fmla="*/ 390525 h 883443"/>
                <a:gd name="connsiteX3" fmla="*/ 507206 w 1319212"/>
                <a:gd name="connsiteY3" fmla="*/ 314325 h 883443"/>
                <a:gd name="connsiteX4" fmla="*/ 423862 w 1319212"/>
                <a:gd name="connsiteY4" fmla="*/ 254793 h 883443"/>
                <a:gd name="connsiteX5" fmla="*/ 330994 w 1319212"/>
                <a:gd name="connsiteY5" fmla="*/ 197643 h 883443"/>
                <a:gd name="connsiteX6" fmla="*/ 238125 w 1319212"/>
                <a:gd name="connsiteY6" fmla="*/ 150018 h 883443"/>
                <a:gd name="connsiteX7" fmla="*/ 83344 w 1319212"/>
                <a:gd name="connsiteY7" fmla="*/ 88106 h 883443"/>
                <a:gd name="connsiteX8" fmla="*/ 38100 w 1319212"/>
                <a:gd name="connsiteY8" fmla="*/ 76200 h 883443"/>
                <a:gd name="connsiteX9" fmla="*/ 19050 w 1319212"/>
                <a:gd name="connsiteY9" fmla="*/ 64293 h 883443"/>
                <a:gd name="connsiteX10" fmla="*/ 2381 w 1319212"/>
                <a:gd name="connsiteY10" fmla="*/ 42862 h 883443"/>
                <a:gd name="connsiteX11" fmla="*/ 0 w 1319212"/>
                <a:gd name="connsiteY11" fmla="*/ 28575 h 883443"/>
                <a:gd name="connsiteX12" fmla="*/ 2381 w 1319212"/>
                <a:gd name="connsiteY12" fmla="*/ 16668 h 883443"/>
                <a:gd name="connsiteX13" fmla="*/ 9525 w 1319212"/>
                <a:gd name="connsiteY13" fmla="*/ 7143 h 883443"/>
                <a:gd name="connsiteX14" fmla="*/ 45244 w 1319212"/>
                <a:gd name="connsiteY14" fmla="*/ 0 h 883443"/>
                <a:gd name="connsiteX15" fmla="*/ 114300 w 1319212"/>
                <a:gd name="connsiteY15" fmla="*/ 9525 h 883443"/>
                <a:gd name="connsiteX16" fmla="*/ 261937 w 1319212"/>
                <a:gd name="connsiteY16" fmla="*/ 40481 h 883443"/>
                <a:gd name="connsiteX17" fmla="*/ 395287 w 1319212"/>
                <a:gd name="connsiteY17" fmla="*/ 73818 h 883443"/>
                <a:gd name="connsiteX18" fmla="*/ 542925 w 1319212"/>
                <a:gd name="connsiteY18" fmla="*/ 116681 h 883443"/>
                <a:gd name="connsiteX19" fmla="*/ 640556 w 1319212"/>
                <a:gd name="connsiteY19" fmla="*/ 150018 h 883443"/>
                <a:gd name="connsiteX20" fmla="*/ 752475 w 1319212"/>
                <a:gd name="connsiteY20" fmla="*/ 195262 h 883443"/>
                <a:gd name="connsiteX21" fmla="*/ 888206 w 1319212"/>
                <a:gd name="connsiteY21" fmla="*/ 254793 h 883443"/>
                <a:gd name="connsiteX22" fmla="*/ 1026319 w 1319212"/>
                <a:gd name="connsiteY22" fmla="*/ 323850 h 883443"/>
                <a:gd name="connsiteX23" fmla="*/ 1128712 w 1319212"/>
                <a:gd name="connsiteY23" fmla="*/ 381000 h 883443"/>
                <a:gd name="connsiteX24" fmla="*/ 1150144 w 1319212"/>
                <a:gd name="connsiteY24" fmla="*/ 397668 h 883443"/>
                <a:gd name="connsiteX25" fmla="*/ 1195387 w 1319212"/>
                <a:gd name="connsiteY25" fmla="*/ 450056 h 883443"/>
                <a:gd name="connsiteX26" fmla="*/ 1228725 w 1319212"/>
                <a:gd name="connsiteY26" fmla="*/ 500062 h 883443"/>
                <a:gd name="connsiteX27" fmla="*/ 1257300 w 1319212"/>
                <a:gd name="connsiteY27" fmla="*/ 550068 h 883443"/>
                <a:gd name="connsiteX28" fmla="*/ 1278731 w 1319212"/>
                <a:gd name="connsiteY28" fmla="*/ 597693 h 883443"/>
                <a:gd name="connsiteX29" fmla="*/ 1295400 w 1319212"/>
                <a:gd name="connsiteY29" fmla="*/ 654843 h 883443"/>
                <a:gd name="connsiteX30" fmla="*/ 1319212 w 1319212"/>
                <a:gd name="connsiteY30" fmla="*/ 740568 h 883443"/>
                <a:gd name="connsiteX31" fmla="*/ 1316831 w 1319212"/>
                <a:gd name="connsiteY31" fmla="*/ 797718 h 883443"/>
                <a:gd name="connsiteX32" fmla="*/ 1302544 w 1319212"/>
                <a:gd name="connsiteY32" fmla="*/ 831056 h 883443"/>
                <a:gd name="connsiteX33" fmla="*/ 1276350 w 1319212"/>
                <a:gd name="connsiteY33" fmla="*/ 857250 h 883443"/>
                <a:gd name="connsiteX34" fmla="*/ 1247775 w 1319212"/>
                <a:gd name="connsiteY34" fmla="*/ 876300 h 883443"/>
                <a:gd name="connsiteX35" fmla="*/ 1209675 w 1319212"/>
                <a:gd name="connsiteY35" fmla="*/ 883443 h 883443"/>
                <a:gd name="connsiteX36" fmla="*/ 1157287 w 1319212"/>
                <a:gd name="connsiteY36" fmla="*/ 876300 h 883443"/>
                <a:gd name="connsiteX37" fmla="*/ 1095375 w 1319212"/>
                <a:gd name="connsiteY37" fmla="*/ 850106 h 883443"/>
                <a:gd name="connsiteX38" fmla="*/ 1062037 w 1319212"/>
                <a:gd name="connsiteY38" fmla="*/ 831056 h 883443"/>
                <a:gd name="connsiteX39" fmla="*/ 1033462 w 1319212"/>
                <a:gd name="connsiteY39" fmla="*/ 802481 h 883443"/>
                <a:gd name="connsiteX40" fmla="*/ 971550 w 1319212"/>
                <a:gd name="connsiteY40" fmla="*/ 733425 h 883443"/>
                <a:gd name="connsiteX41" fmla="*/ 912019 w 1319212"/>
                <a:gd name="connsiteY41" fmla="*/ 669131 h 883443"/>
                <a:gd name="connsiteX42" fmla="*/ 831056 w 1319212"/>
                <a:gd name="connsiteY42" fmla="*/ 585787 h 883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19212" h="883443">
                  <a:moveTo>
                    <a:pt x="831056" y="585787"/>
                  </a:moveTo>
                  <a:lnTo>
                    <a:pt x="711994" y="478631"/>
                  </a:lnTo>
                  <a:lnTo>
                    <a:pt x="604837" y="390525"/>
                  </a:lnTo>
                  <a:lnTo>
                    <a:pt x="507206" y="314325"/>
                  </a:lnTo>
                  <a:lnTo>
                    <a:pt x="423862" y="254793"/>
                  </a:lnTo>
                  <a:lnTo>
                    <a:pt x="330994" y="197643"/>
                  </a:lnTo>
                  <a:lnTo>
                    <a:pt x="238125" y="150018"/>
                  </a:lnTo>
                  <a:lnTo>
                    <a:pt x="83344" y="88106"/>
                  </a:lnTo>
                  <a:lnTo>
                    <a:pt x="38100" y="76200"/>
                  </a:lnTo>
                  <a:lnTo>
                    <a:pt x="19050" y="64293"/>
                  </a:lnTo>
                  <a:lnTo>
                    <a:pt x="2381" y="42862"/>
                  </a:lnTo>
                  <a:lnTo>
                    <a:pt x="0" y="28575"/>
                  </a:lnTo>
                  <a:lnTo>
                    <a:pt x="2381" y="16668"/>
                  </a:lnTo>
                  <a:lnTo>
                    <a:pt x="9525" y="7143"/>
                  </a:lnTo>
                  <a:lnTo>
                    <a:pt x="45244" y="0"/>
                  </a:lnTo>
                  <a:lnTo>
                    <a:pt x="114300" y="9525"/>
                  </a:lnTo>
                  <a:lnTo>
                    <a:pt x="261937" y="40481"/>
                  </a:lnTo>
                  <a:lnTo>
                    <a:pt x="395287" y="73818"/>
                  </a:lnTo>
                  <a:lnTo>
                    <a:pt x="542925" y="116681"/>
                  </a:lnTo>
                  <a:lnTo>
                    <a:pt x="640556" y="150018"/>
                  </a:lnTo>
                  <a:lnTo>
                    <a:pt x="752475" y="195262"/>
                  </a:lnTo>
                  <a:lnTo>
                    <a:pt x="888206" y="254793"/>
                  </a:lnTo>
                  <a:lnTo>
                    <a:pt x="1026319" y="323850"/>
                  </a:lnTo>
                  <a:lnTo>
                    <a:pt x="1128712" y="381000"/>
                  </a:lnTo>
                  <a:lnTo>
                    <a:pt x="1150144" y="397668"/>
                  </a:lnTo>
                  <a:lnTo>
                    <a:pt x="1195387" y="450056"/>
                  </a:lnTo>
                  <a:lnTo>
                    <a:pt x="1228725" y="500062"/>
                  </a:lnTo>
                  <a:lnTo>
                    <a:pt x="1257300" y="550068"/>
                  </a:lnTo>
                  <a:lnTo>
                    <a:pt x="1278731" y="597693"/>
                  </a:lnTo>
                  <a:lnTo>
                    <a:pt x="1295400" y="654843"/>
                  </a:lnTo>
                  <a:lnTo>
                    <a:pt x="1319212" y="740568"/>
                  </a:lnTo>
                  <a:cubicBezTo>
                    <a:pt x="1318418" y="759618"/>
                    <a:pt x="1317625" y="778668"/>
                    <a:pt x="1316831" y="797718"/>
                  </a:cubicBezTo>
                  <a:lnTo>
                    <a:pt x="1302544" y="831056"/>
                  </a:lnTo>
                  <a:lnTo>
                    <a:pt x="1276350" y="857250"/>
                  </a:lnTo>
                  <a:lnTo>
                    <a:pt x="1247775" y="876300"/>
                  </a:lnTo>
                  <a:lnTo>
                    <a:pt x="1209675" y="883443"/>
                  </a:lnTo>
                  <a:lnTo>
                    <a:pt x="1157287" y="876300"/>
                  </a:lnTo>
                  <a:lnTo>
                    <a:pt x="1095375" y="850106"/>
                  </a:lnTo>
                  <a:lnTo>
                    <a:pt x="1062037" y="831056"/>
                  </a:lnTo>
                  <a:lnTo>
                    <a:pt x="1033462" y="802481"/>
                  </a:lnTo>
                  <a:lnTo>
                    <a:pt x="971550" y="733425"/>
                  </a:lnTo>
                  <a:lnTo>
                    <a:pt x="912019" y="669131"/>
                  </a:lnTo>
                  <a:lnTo>
                    <a:pt x="831056" y="5857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20" name="フリーフォーム 17">
              <a:extLst>
                <a:ext uri="{FF2B5EF4-FFF2-40B4-BE49-F238E27FC236}">
                  <a16:creationId xmlns:a16="http://schemas.microsoft.com/office/drawing/2014/main" id="{5D4D1462-C625-4B69-B28E-300083AF3645}"/>
                </a:ext>
              </a:extLst>
            </p:cNvPr>
            <p:cNvSpPr/>
            <p:nvPr/>
          </p:nvSpPr>
          <p:spPr>
            <a:xfrm>
              <a:off x="3935415" y="2433638"/>
              <a:ext cx="1028700" cy="1139825"/>
            </a:xfrm>
            <a:custGeom>
              <a:avLst/>
              <a:gdLst>
                <a:gd name="connsiteX0" fmla="*/ 852488 w 1028700"/>
                <a:gd name="connsiteY0" fmla="*/ 288131 h 1140618"/>
                <a:gd name="connsiteX1" fmla="*/ 578644 w 1028700"/>
                <a:gd name="connsiteY1" fmla="*/ 683418 h 1140618"/>
                <a:gd name="connsiteX2" fmla="*/ 373857 w 1028700"/>
                <a:gd name="connsiteY2" fmla="*/ 964406 h 1140618"/>
                <a:gd name="connsiteX3" fmla="*/ 321469 w 1028700"/>
                <a:gd name="connsiteY3" fmla="*/ 1047750 h 1140618"/>
                <a:gd name="connsiteX4" fmla="*/ 290513 w 1028700"/>
                <a:gd name="connsiteY4" fmla="*/ 1097756 h 1140618"/>
                <a:gd name="connsiteX5" fmla="*/ 271463 w 1028700"/>
                <a:gd name="connsiteY5" fmla="*/ 1121568 h 1140618"/>
                <a:gd name="connsiteX6" fmla="*/ 254794 w 1028700"/>
                <a:gd name="connsiteY6" fmla="*/ 1138237 h 1140618"/>
                <a:gd name="connsiteX7" fmla="*/ 240507 w 1028700"/>
                <a:gd name="connsiteY7" fmla="*/ 1140618 h 1140618"/>
                <a:gd name="connsiteX8" fmla="*/ 223838 w 1028700"/>
                <a:gd name="connsiteY8" fmla="*/ 1133475 h 1140618"/>
                <a:gd name="connsiteX9" fmla="*/ 209550 w 1028700"/>
                <a:gd name="connsiteY9" fmla="*/ 1121568 h 1140618"/>
                <a:gd name="connsiteX10" fmla="*/ 192882 w 1028700"/>
                <a:gd name="connsiteY10" fmla="*/ 1092993 h 1140618"/>
                <a:gd name="connsiteX11" fmla="*/ 145257 w 1028700"/>
                <a:gd name="connsiteY11" fmla="*/ 995362 h 1140618"/>
                <a:gd name="connsiteX12" fmla="*/ 107157 w 1028700"/>
                <a:gd name="connsiteY12" fmla="*/ 904875 h 1140618"/>
                <a:gd name="connsiteX13" fmla="*/ 83344 w 1028700"/>
                <a:gd name="connsiteY13" fmla="*/ 821531 h 1140618"/>
                <a:gd name="connsiteX14" fmla="*/ 71438 w 1028700"/>
                <a:gd name="connsiteY14" fmla="*/ 747712 h 1140618"/>
                <a:gd name="connsiteX15" fmla="*/ 54769 w 1028700"/>
                <a:gd name="connsiteY15" fmla="*/ 681037 h 1140618"/>
                <a:gd name="connsiteX16" fmla="*/ 30957 w 1028700"/>
                <a:gd name="connsiteY16" fmla="*/ 621506 h 1140618"/>
                <a:gd name="connsiteX17" fmla="*/ 9525 w 1028700"/>
                <a:gd name="connsiteY17" fmla="*/ 581025 h 1140618"/>
                <a:gd name="connsiteX18" fmla="*/ 0 w 1028700"/>
                <a:gd name="connsiteY18" fmla="*/ 542925 h 1140618"/>
                <a:gd name="connsiteX19" fmla="*/ 9525 w 1028700"/>
                <a:gd name="connsiteY19" fmla="*/ 521493 h 1140618"/>
                <a:gd name="connsiteX20" fmla="*/ 19050 w 1028700"/>
                <a:gd name="connsiteY20" fmla="*/ 521493 h 1140618"/>
                <a:gd name="connsiteX21" fmla="*/ 40482 w 1028700"/>
                <a:gd name="connsiteY21" fmla="*/ 528637 h 1140618"/>
                <a:gd name="connsiteX22" fmla="*/ 54769 w 1028700"/>
                <a:gd name="connsiteY22" fmla="*/ 542925 h 1140618"/>
                <a:gd name="connsiteX23" fmla="*/ 80963 w 1028700"/>
                <a:gd name="connsiteY23" fmla="*/ 573881 h 1140618"/>
                <a:gd name="connsiteX24" fmla="*/ 121444 w 1028700"/>
                <a:gd name="connsiteY24" fmla="*/ 623887 h 1140618"/>
                <a:gd name="connsiteX25" fmla="*/ 161925 w 1028700"/>
                <a:gd name="connsiteY25" fmla="*/ 654843 h 1140618"/>
                <a:gd name="connsiteX26" fmla="*/ 185738 w 1028700"/>
                <a:gd name="connsiteY26" fmla="*/ 671512 h 1140618"/>
                <a:gd name="connsiteX27" fmla="*/ 200025 w 1028700"/>
                <a:gd name="connsiteY27" fmla="*/ 673893 h 1140618"/>
                <a:gd name="connsiteX28" fmla="*/ 240507 w 1028700"/>
                <a:gd name="connsiteY28" fmla="*/ 664368 h 1140618"/>
                <a:gd name="connsiteX29" fmla="*/ 278607 w 1028700"/>
                <a:gd name="connsiteY29" fmla="*/ 638175 h 1140618"/>
                <a:gd name="connsiteX30" fmla="*/ 481013 w 1028700"/>
                <a:gd name="connsiteY30" fmla="*/ 466725 h 1140618"/>
                <a:gd name="connsiteX31" fmla="*/ 671513 w 1028700"/>
                <a:gd name="connsiteY31" fmla="*/ 290512 h 1140618"/>
                <a:gd name="connsiteX32" fmla="*/ 881063 w 1028700"/>
                <a:gd name="connsiteY32" fmla="*/ 95250 h 1140618"/>
                <a:gd name="connsiteX33" fmla="*/ 973932 w 1028700"/>
                <a:gd name="connsiteY33" fmla="*/ 9525 h 1140618"/>
                <a:gd name="connsiteX34" fmla="*/ 1002507 w 1028700"/>
                <a:gd name="connsiteY34" fmla="*/ 0 h 1140618"/>
                <a:gd name="connsiteX35" fmla="*/ 1023938 w 1028700"/>
                <a:gd name="connsiteY35" fmla="*/ 0 h 1140618"/>
                <a:gd name="connsiteX36" fmla="*/ 1028700 w 1028700"/>
                <a:gd name="connsiteY36" fmla="*/ 16668 h 1140618"/>
                <a:gd name="connsiteX37" fmla="*/ 1016794 w 1028700"/>
                <a:gd name="connsiteY37" fmla="*/ 42862 h 1140618"/>
                <a:gd name="connsiteX38" fmla="*/ 852488 w 1028700"/>
                <a:gd name="connsiteY38" fmla="*/ 288131 h 114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28700" h="1140618">
                  <a:moveTo>
                    <a:pt x="852488" y="288131"/>
                  </a:moveTo>
                  <a:lnTo>
                    <a:pt x="578644" y="683418"/>
                  </a:lnTo>
                  <a:lnTo>
                    <a:pt x="373857" y="964406"/>
                  </a:lnTo>
                  <a:lnTo>
                    <a:pt x="321469" y="1047750"/>
                  </a:lnTo>
                  <a:lnTo>
                    <a:pt x="290513" y="1097756"/>
                  </a:lnTo>
                  <a:lnTo>
                    <a:pt x="271463" y="1121568"/>
                  </a:lnTo>
                  <a:lnTo>
                    <a:pt x="254794" y="1138237"/>
                  </a:lnTo>
                  <a:lnTo>
                    <a:pt x="240507" y="1140618"/>
                  </a:lnTo>
                  <a:lnTo>
                    <a:pt x="223838" y="1133475"/>
                  </a:lnTo>
                  <a:lnTo>
                    <a:pt x="209550" y="1121568"/>
                  </a:lnTo>
                  <a:lnTo>
                    <a:pt x="192882" y="1092993"/>
                  </a:lnTo>
                  <a:lnTo>
                    <a:pt x="145257" y="995362"/>
                  </a:lnTo>
                  <a:lnTo>
                    <a:pt x="107157" y="904875"/>
                  </a:lnTo>
                  <a:lnTo>
                    <a:pt x="83344" y="821531"/>
                  </a:lnTo>
                  <a:lnTo>
                    <a:pt x="71438" y="747712"/>
                  </a:lnTo>
                  <a:lnTo>
                    <a:pt x="54769" y="681037"/>
                  </a:lnTo>
                  <a:lnTo>
                    <a:pt x="30957" y="621506"/>
                  </a:lnTo>
                  <a:lnTo>
                    <a:pt x="9525" y="581025"/>
                  </a:lnTo>
                  <a:lnTo>
                    <a:pt x="0" y="542925"/>
                  </a:lnTo>
                  <a:lnTo>
                    <a:pt x="9525" y="521493"/>
                  </a:lnTo>
                  <a:lnTo>
                    <a:pt x="19050" y="521493"/>
                  </a:lnTo>
                  <a:lnTo>
                    <a:pt x="40482" y="528637"/>
                  </a:lnTo>
                  <a:lnTo>
                    <a:pt x="54769" y="542925"/>
                  </a:lnTo>
                  <a:lnTo>
                    <a:pt x="80963" y="573881"/>
                  </a:lnTo>
                  <a:lnTo>
                    <a:pt x="121444" y="623887"/>
                  </a:lnTo>
                  <a:lnTo>
                    <a:pt x="161925" y="654843"/>
                  </a:lnTo>
                  <a:lnTo>
                    <a:pt x="185738" y="671512"/>
                  </a:lnTo>
                  <a:lnTo>
                    <a:pt x="200025" y="673893"/>
                  </a:lnTo>
                  <a:lnTo>
                    <a:pt x="240507" y="664368"/>
                  </a:lnTo>
                  <a:lnTo>
                    <a:pt x="278607" y="638175"/>
                  </a:lnTo>
                  <a:lnTo>
                    <a:pt x="481013" y="466725"/>
                  </a:lnTo>
                  <a:lnTo>
                    <a:pt x="671513" y="290512"/>
                  </a:lnTo>
                  <a:lnTo>
                    <a:pt x="881063" y="95250"/>
                  </a:lnTo>
                  <a:lnTo>
                    <a:pt x="973932" y="9525"/>
                  </a:lnTo>
                  <a:lnTo>
                    <a:pt x="1002507" y="0"/>
                  </a:lnTo>
                  <a:lnTo>
                    <a:pt x="1023938" y="0"/>
                  </a:lnTo>
                  <a:lnTo>
                    <a:pt x="1028700" y="16668"/>
                  </a:lnTo>
                  <a:lnTo>
                    <a:pt x="1016794" y="42862"/>
                  </a:lnTo>
                  <a:lnTo>
                    <a:pt x="852488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21" name="フリーフォーム 10">
              <a:extLst>
                <a:ext uri="{FF2B5EF4-FFF2-40B4-BE49-F238E27FC236}">
                  <a16:creationId xmlns:a16="http://schemas.microsoft.com/office/drawing/2014/main" id="{F99A8627-3AC9-4479-8111-85B17E23C5FB}"/>
                </a:ext>
              </a:extLst>
            </p:cNvPr>
            <p:cNvSpPr/>
            <p:nvPr/>
          </p:nvSpPr>
          <p:spPr>
            <a:xfrm>
              <a:off x="5876927" y="1503363"/>
              <a:ext cx="2027238" cy="479425"/>
            </a:xfrm>
            <a:custGeom>
              <a:avLst/>
              <a:gdLst>
                <a:gd name="connsiteX0" fmla="*/ 776288 w 2026444"/>
                <a:gd name="connsiteY0" fmla="*/ 378619 h 481012"/>
                <a:gd name="connsiteX1" fmla="*/ 440531 w 2026444"/>
                <a:gd name="connsiteY1" fmla="*/ 428625 h 481012"/>
                <a:gd name="connsiteX2" fmla="*/ 0 w 2026444"/>
                <a:gd name="connsiteY2" fmla="*/ 481012 h 481012"/>
                <a:gd name="connsiteX3" fmla="*/ 207169 w 2026444"/>
                <a:gd name="connsiteY3" fmla="*/ 230981 h 481012"/>
                <a:gd name="connsiteX4" fmla="*/ 285750 w 2026444"/>
                <a:gd name="connsiteY4" fmla="*/ 264319 h 481012"/>
                <a:gd name="connsiteX5" fmla="*/ 531019 w 2026444"/>
                <a:gd name="connsiteY5" fmla="*/ 235744 h 481012"/>
                <a:gd name="connsiteX6" fmla="*/ 838200 w 2026444"/>
                <a:gd name="connsiteY6" fmla="*/ 188119 h 481012"/>
                <a:gd name="connsiteX7" fmla="*/ 1107281 w 2026444"/>
                <a:gd name="connsiteY7" fmla="*/ 138112 h 481012"/>
                <a:gd name="connsiteX8" fmla="*/ 1285875 w 2026444"/>
                <a:gd name="connsiteY8" fmla="*/ 95250 h 481012"/>
                <a:gd name="connsiteX9" fmla="*/ 1457325 w 2026444"/>
                <a:gd name="connsiteY9" fmla="*/ 50006 h 481012"/>
                <a:gd name="connsiteX10" fmla="*/ 1614488 w 2026444"/>
                <a:gd name="connsiteY10" fmla="*/ 0 h 481012"/>
                <a:gd name="connsiteX11" fmla="*/ 1635919 w 2026444"/>
                <a:gd name="connsiteY11" fmla="*/ 7144 h 481012"/>
                <a:gd name="connsiteX12" fmla="*/ 1688306 w 2026444"/>
                <a:gd name="connsiteY12" fmla="*/ 30956 h 481012"/>
                <a:gd name="connsiteX13" fmla="*/ 1747838 w 2026444"/>
                <a:gd name="connsiteY13" fmla="*/ 57150 h 481012"/>
                <a:gd name="connsiteX14" fmla="*/ 1819275 w 2026444"/>
                <a:gd name="connsiteY14" fmla="*/ 85725 h 481012"/>
                <a:gd name="connsiteX15" fmla="*/ 1871663 w 2026444"/>
                <a:gd name="connsiteY15" fmla="*/ 114300 h 481012"/>
                <a:gd name="connsiteX16" fmla="*/ 1924050 w 2026444"/>
                <a:gd name="connsiteY16" fmla="*/ 150019 h 481012"/>
                <a:gd name="connsiteX17" fmla="*/ 1959769 w 2026444"/>
                <a:gd name="connsiteY17" fmla="*/ 180975 h 481012"/>
                <a:gd name="connsiteX18" fmla="*/ 1990725 w 2026444"/>
                <a:gd name="connsiteY18" fmla="*/ 214312 h 481012"/>
                <a:gd name="connsiteX19" fmla="*/ 2007394 w 2026444"/>
                <a:gd name="connsiteY19" fmla="*/ 240506 h 481012"/>
                <a:gd name="connsiteX20" fmla="*/ 2021681 w 2026444"/>
                <a:gd name="connsiteY20" fmla="*/ 264319 h 481012"/>
                <a:gd name="connsiteX21" fmla="*/ 2026444 w 2026444"/>
                <a:gd name="connsiteY21" fmla="*/ 295275 h 481012"/>
                <a:gd name="connsiteX22" fmla="*/ 2019300 w 2026444"/>
                <a:gd name="connsiteY22" fmla="*/ 321469 h 481012"/>
                <a:gd name="connsiteX23" fmla="*/ 2005013 w 2026444"/>
                <a:gd name="connsiteY23" fmla="*/ 342900 h 481012"/>
                <a:gd name="connsiteX24" fmla="*/ 1978819 w 2026444"/>
                <a:gd name="connsiteY24" fmla="*/ 354806 h 481012"/>
                <a:gd name="connsiteX25" fmla="*/ 1900238 w 2026444"/>
                <a:gd name="connsiteY25" fmla="*/ 359569 h 481012"/>
                <a:gd name="connsiteX26" fmla="*/ 1835944 w 2026444"/>
                <a:gd name="connsiteY26" fmla="*/ 364331 h 481012"/>
                <a:gd name="connsiteX27" fmla="*/ 1769269 w 2026444"/>
                <a:gd name="connsiteY27" fmla="*/ 373856 h 481012"/>
                <a:gd name="connsiteX28" fmla="*/ 1659731 w 2026444"/>
                <a:gd name="connsiteY28" fmla="*/ 404812 h 481012"/>
                <a:gd name="connsiteX29" fmla="*/ 1521619 w 2026444"/>
                <a:gd name="connsiteY29" fmla="*/ 235744 h 481012"/>
                <a:gd name="connsiteX30" fmla="*/ 1204913 w 2026444"/>
                <a:gd name="connsiteY30" fmla="*/ 292894 h 481012"/>
                <a:gd name="connsiteX31" fmla="*/ 776288 w 2026444"/>
                <a:gd name="connsiteY31" fmla="*/ 378619 h 481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26444" h="481012">
                  <a:moveTo>
                    <a:pt x="776288" y="378619"/>
                  </a:moveTo>
                  <a:lnTo>
                    <a:pt x="440531" y="428625"/>
                  </a:lnTo>
                  <a:lnTo>
                    <a:pt x="0" y="481012"/>
                  </a:lnTo>
                  <a:lnTo>
                    <a:pt x="207169" y="230981"/>
                  </a:lnTo>
                  <a:lnTo>
                    <a:pt x="285750" y="264319"/>
                  </a:lnTo>
                  <a:lnTo>
                    <a:pt x="531019" y="235744"/>
                  </a:lnTo>
                  <a:lnTo>
                    <a:pt x="838200" y="188119"/>
                  </a:lnTo>
                  <a:lnTo>
                    <a:pt x="1107281" y="138112"/>
                  </a:lnTo>
                  <a:lnTo>
                    <a:pt x="1285875" y="95250"/>
                  </a:lnTo>
                  <a:lnTo>
                    <a:pt x="1457325" y="50006"/>
                  </a:lnTo>
                  <a:lnTo>
                    <a:pt x="1614488" y="0"/>
                  </a:lnTo>
                  <a:lnTo>
                    <a:pt x="1635919" y="7144"/>
                  </a:lnTo>
                  <a:lnTo>
                    <a:pt x="1688306" y="30956"/>
                  </a:lnTo>
                  <a:lnTo>
                    <a:pt x="1747838" y="57150"/>
                  </a:lnTo>
                  <a:lnTo>
                    <a:pt x="1819275" y="85725"/>
                  </a:lnTo>
                  <a:lnTo>
                    <a:pt x="1871663" y="114300"/>
                  </a:lnTo>
                  <a:lnTo>
                    <a:pt x="1924050" y="150019"/>
                  </a:lnTo>
                  <a:lnTo>
                    <a:pt x="1959769" y="180975"/>
                  </a:lnTo>
                  <a:lnTo>
                    <a:pt x="1990725" y="214312"/>
                  </a:lnTo>
                  <a:lnTo>
                    <a:pt x="2007394" y="240506"/>
                  </a:lnTo>
                  <a:lnTo>
                    <a:pt x="2021681" y="264319"/>
                  </a:lnTo>
                  <a:lnTo>
                    <a:pt x="2026444" y="295275"/>
                  </a:lnTo>
                  <a:lnTo>
                    <a:pt x="2019300" y="321469"/>
                  </a:lnTo>
                  <a:lnTo>
                    <a:pt x="2005013" y="342900"/>
                  </a:lnTo>
                  <a:lnTo>
                    <a:pt x="1978819" y="354806"/>
                  </a:lnTo>
                  <a:lnTo>
                    <a:pt x="1900238" y="359569"/>
                  </a:lnTo>
                  <a:lnTo>
                    <a:pt x="1835944" y="364331"/>
                  </a:lnTo>
                  <a:lnTo>
                    <a:pt x="1769269" y="373856"/>
                  </a:lnTo>
                  <a:lnTo>
                    <a:pt x="1659731" y="404812"/>
                  </a:lnTo>
                  <a:lnTo>
                    <a:pt x="1521619" y="235744"/>
                  </a:lnTo>
                  <a:lnTo>
                    <a:pt x="1204913" y="292894"/>
                  </a:lnTo>
                  <a:lnTo>
                    <a:pt x="776288" y="3786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22" name="フリーフォーム 11">
              <a:extLst>
                <a:ext uri="{FF2B5EF4-FFF2-40B4-BE49-F238E27FC236}">
                  <a16:creationId xmlns:a16="http://schemas.microsoft.com/office/drawing/2014/main" id="{7E9E62F5-D98C-4CE1-AA09-0944CA1E1106}"/>
                </a:ext>
              </a:extLst>
            </p:cNvPr>
            <p:cNvSpPr/>
            <p:nvPr/>
          </p:nvSpPr>
          <p:spPr>
            <a:xfrm>
              <a:off x="6967540" y="1685924"/>
              <a:ext cx="612775" cy="571500"/>
            </a:xfrm>
            <a:custGeom>
              <a:avLst/>
              <a:gdLst>
                <a:gd name="connsiteX0" fmla="*/ 209550 w 611981"/>
                <a:gd name="connsiteY0" fmla="*/ 319088 h 571500"/>
                <a:gd name="connsiteX1" fmla="*/ 321468 w 611981"/>
                <a:gd name="connsiteY1" fmla="*/ 197644 h 571500"/>
                <a:gd name="connsiteX2" fmla="*/ 378618 w 611981"/>
                <a:gd name="connsiteY2" fmla="*/ 133350 h 571500"/>
                <a:gd name="connsiteX3" fmla="*/ 402431 w 611981"/>
                <a:gd name="connsiteY3" fmla="*/ 95250 h 571500"/>
                <a:gd name="connsiteX4" fmla="*/ 407193 w 611981"/>
                <a:gd name="connsiteY4" fmla="*/ 73819 h 571500"/>
                <a:gd name="connsiteX5" fmla="*/ 395287 w 611981"/>
                <a:gd name="connsiteY5" fmla="*/ 0 h 571500"/>
                <a:gd name="connsiteX6" fmla="*/ 611981 w 611981"/>
                <a:gd name="connsiteY6" fmla="*/ 200025 h 571500"/>
                <a:gd name="connsiteX7" fmla="*/ 566737 w 611981"/>
                <a:gd name="connsiteY7" fmla="*/ 221456 h 571500"/>
                <a:gd name="connsiteX8" fmla="*/ 461962 w 611981"/>
                <a:gd name="connsiteY8" fmla="*/ 300038 h 571500"/>
                <a:gd name="connsiteX9" fmla="*/ 316706 w 611981"/>
                <a:gd name="connsiteY9" fmla="*/ 400050 h 571500"/>
                <a:gd name="connsiteX10" fmla="*/ 183356 w 611981"/>
                <a:gd name="connsiteY10" fmla="*/ 488156 h 571500"/>
                <a:gd name="connsiteX11" fmla="*/ 102393 w 611981"/>
                <a:gd name="connsiteY11" fmla="*/ 540544 h 571500"/>
                <a:gd name="connsiteX12" fmla="*/ 78581 w 611981"/>
                <a:gd name="connsiteY12" fmla="*/ 557213 h 571500"/>
                <a:gd name="connsiteX13" fmla="*/ 57150 w 611981"/>
                <a:gd name="connsiteY13" fmla="*/ 566738 h 571500"/>
                <a:gd name="connsiteX14" fmla="*/ 28575 w 611981"/>
                <a:gd name="connsiteY14" fmla="*/ 571500 h 571500"/>
                <a:gd name="connsiteX15" fmla="*/ 11906 w 611981"/>
                <a:gd name="connsiteY15" fmla="*/ 566738 h 571500"/>
                <a:gd name="connsiteX16" fmla="*/ 2381 w 611981"/>
                <a:gd name="connsiteY16" fmla="*/ 557213 h 571500"/>
                <a:gd name="connsiteX17" fmla="*/ 0 w 611981"/>
                <a:gd name="connsiteY17" fmla="*/ 540544 h 571500"/>
                <a:gd name="connsiteX18" fmla="*/ 7143 w 611981"/>
                <a:gd name="connsiteY18" fmla="*/ 516731 h 571500"/>
                <a:gd name="connsiteX19" fmla="*/ 33337 w 611981"/>
                <a:gd name="connsiteY19" fmla="*/ 488156 h 571500"/>
                <a:gd name="connsiteX20" fmla="*/ 209550 w 611981"/>
                <a:gd name="connsiteY20" fmla="*/ 319088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11981" h="571500">
                  <a:moveTo>
                    <a:pt x="209550" y="319088"/>
                  </a:moveTo>
                  <a:lnTo>
                    <a:pt x="321468" y="197644"/>
                  </a:lnTo>
                  <a:lnTo>
                    <a:pt x="378618" y="133350"/>
                  </a:lnTo>
                  <a:lnTo>
                    <a:pt x="402431" y="95250"/>
                  </a:lnTo>
                  <a:lnTo>
                    <a:pt x="407193" y="73819"/>
                  </a:lnTo>
                  <a:lnTo>
                    <a:pt x="395287" y="0"/>
                  </a:lnTo>
                  <a:lnTo>
                    <a:pt x="611981" y="200025"/>
                  </a:lnTo>
                  <a:lnTo>
                    <a:pt x="566737" y="221456"/>
                  </a:lnTo>
                  <a:lnTo>
                    <a:pt x="461962" y="300038"/>
                  </a:lnTo>
                  <a:lnTo>
                    <a:pt x="316706" y="400050"/>
                  </a:lnTo>
                  <a:lnTo>
                    <a:pt x="183356" y="488156"/>
                  </a:lnTo>
                  <a:lnTo>
                    <a:pt x="102393" y="540544"/>
                  </a:lnTo>
                  <a:lnTo>
                    <a:pt x="78581" y="557213"/>
                  </a:lnTo>
                  <a:lnTo>
                    <a:pt x="57150" y="566738"/>
                  </a:lnTo>
                  <a:lnTo>
                    <a:pt x="28575" y="571500"/>
                  </a:lnTo>
                  <a:lnTo>
                    <a:pt x="11906" y="566738"/>
                  </a:lnTo>
                  <a:lnTo>
                    <a:pt x="2381" y="557213"/>
                  </a:lnTo>
                  <a:lnTo>
                    <a:pt x="0" y="540544"/>
                  </a:lnTo>
                  <a:lnTo>
                    <a:pt x="7143" y="516731"/>
                  </a:lnTo>
                  <a:lnTo>
                    <a:pt x="33337" y="488156"/>
                  </a:lnTo>
                  <a:lnTo>
                    <a:pt x="209550" y="3190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23" name="フリーフォーム 12">
              <a:extLst>
                <a:ext uri="{FF2B5EF4-FFF2-40B4-BE49-F238E27FC236}">
                  <a16:creationId xmlns:a16="http://schemas.microsoft.com/office/drawing/2014/main" id="{A3B84175-F675-4A09-BAEC-388C22A23091}"/>
                </a:ext>
              </a:extLst>
            </p:cNvPr>
            <p:cNvSpPr/>
            <p:nvPr/>
          </p:nvSpPr>
          <p:spPr>
            <a:xfrm>
              <a:off x="4919665" y="2125663"/>
              <a:ext cx="1579562" cy="1169987"/>
            </a:xfrm>
            <a:custGeom>
              <a:avLst/>
              <a:gdLst>
                <a:gd name="connsiteX0" fmla="*/ 1114425 w 1578768"/>
                <a:gd name="connsiteY0" fmla="*/ 654844 h 1169194"/>
                <a:gd name="connsiteX1" fmla="*/ 883443 w 1578768"/>
                <a:gd name="connsiteY1" fmla="*/ 790575 h 1169194"/>
                <a:gd name="connsiteX2" fmla="*/ 661987 w 1578768"/>
                <a:gd name="connsiteY2" fmla="*/ 907257 h 1169194"/>
                <a:gd name="connsiteX3" fmla="*/ 476250 w 1578768"/>
                <a:gd name="connsiteY3" fmla="*/ 992982 h 1169194"/>
                <a:gd name="connsiteX4" fmla="*/ 211931 w 1578768"/>
                <a:gd name="connsiteY4" fmla="*/ 1107282 h 1169194"/>
                <a:gd name="connsiteX5" fmla="*/ 76200 w 1578768"/>
                <a:gd name="connsiteY5" fmla="*/ 1166813 h 1169194"/>
                <a:gd name="connsiteX6" fmla="*/ 47625 w 1578768"/>
                <a:gd name="connsiteY6" fmla="*/ 1169194 h 1169194"/>
                <a:gd name="connsiteX7" fmla="*/ 16668 w 1578768"/>
                <a:gd name="connsiteY7" fmla="*/ 1159669 h 1169194"/>
                <a:gd name="connsiteX8" fmla="*/ 0 w 1578768"/>
                <a:gd name="connsiteY8" fmla="*/ 1147763 h 1169194"/>
                <a:gd name="connsiteX9" fmla="*/ 0 w 1578768"/>
                <a:gd name="connsiteY9" fmla="*/ 1123950 h 1169194"/>
                <a:gd name="connsiteX10" fmla="*/ 19050 w 1578768"/>
                <a:gd name="connsiteY10" fmla="*/ 1100138 h 1169194"/>
                <a:gd name="connsiteX11" fmla="*/ 207168 w 1578768"/>
                <a:gd name="connsiteY11" fmla="*/ 1012032 h 1169194"/>
                <a:gd name="connsiteX12" fmla="*/ 428625 w 1578768"/>
                <a:gd name="connsiteY12" fmla="*/ 890588 h 1169194"/>
                <a:gd name="connsiteX13" fmla="*/ 564356 w 1578768"/>
                <a:gd name="connsiteY13" fmla="*/ 807244 h 1169194"/>
                <a:gd name="connsiteX14" fmla="*/ 714375 w 1578768"/>
                <a:gd name="connsiteY14" fmla="*/ 709613 h 1169194"/>
                <a:gd name="connsiteX15" fmla="*/ 819150 w 1578768"/>
                <a:gd name="connsiteY15" fmla="*/ 633413 h 1169194"/>
                <a:gd name="connsiteX16" fmla="*/ 904875 w 1578768"/>
                <a:gd name="connsiteY16" fmla="*/ 564357 h 1169194"/>
                <a:gd name="connsiteX17" fmla="*/ 1007268 w 1578768"/>
                <a:gd name="connsiteY17" fmla="*/ 476250 h 1169194"/>
                <a:gd name="connsiteX18" fmla="*/ 1081087 w 1578768"/>
                <a:gd name="connsiteY18" fmla="*/ 407194 h 1169194"/>
                <a:gd name="connsiteX19" fmla="*/ 1154906 w 1578768"/>
                <a:gd name="connsiteY19" fmla="*/ 326232 h 1169194"/>
                <a:gd name="connsiteX20" fmla="*/ 1185862 w 1578768"/>
                <a:gd name="connsiteY20" fmla="*/ 283369 h 1169194"/>
                <a:gd name="connsiteX21" fmla="*/ 1219200 w 1578768"/>
                <a:gd name="connsiteY21" fmla="*/ 226219 h 1169194"/>
                <a:gd name="connsiteX22" fmla="*/ 1233487 w 1578768"/>
                <a:gd name="connsiteY22" fmla="*/ 188119 h 1169194"/>
                <a:gd name="connsiteX23" fmla="*/ 1238250 w 1578768"/>
                <a:gd name="connsiteY23" fmla="*/ 150019 h 1169194"/>
                <a:gd name="connsiteX24" fmla="*/ 1233487 w 1578768"/>
                <a:gd name="connsiteY24" fmla="*/ 121444 h 1169194"/>
                <a:gd name="connsiteX25" fmla="*/ 1221581 w 1578768"/>
                <a:gd name="connsiteY25" fmla="*/ 83344 h 1169194"/>
                <a:gd name="connsiteX26" fmla="*/ 1200150 w 1578768"/>
                <a:gd name="connsiteY26" fmla="*/ 59532 h 1169194"/>
                <a:gd name="connsiteX27" fmla="*/ 1185862 w 1578768"/>
                <a:gd name="connsiteY27" fmla="*/ 38100 h 1169194"/>
                <a:gd name="connsiteX28" fmla="*/ 1183481 w 1578768"/>
                <a:gd name="connsiteY28" fmla="*/ 23813 h 1169194"/>
                <a:gd name="connsiteX29" fmla="*/ 1190625 w 1578768"/>
                <a:gd name="connsiteY29" fmla="*/ 9525 h 1169194"/>
                <a:gd name="connsiteX30" fmla="*/ 1219200 w 1578768"/>
                <a:gd name="connsiteY30" fmla="*/ 0 h 1169194"/>
                <a:gd name="connsiteX31" fmla="*/ 1278731 w 1578768"/>
                <a:gd name="connsiteY31" fmla="*/ 4763 h 1169194"/>
                <a:gd name="connsiteX32" fmla="*/ 1331118 w 1578768"/>
                <a:gd name="connsiteY32" fmla="*/ 14288 h 1169194"/>
                <a:gd name="connsiteX33" fmla="*/ 1400175 w 1578768"/>
                <a:gd name="connsiteY33" fmla="*/ 28575 h 1169194"/>
                <a:gd name="connsiteX34" fmla="*/ 1450181 w 1578768"/>
                <a:gd name="connsiteY34" fmla="*/ 47625 h 1169194"/>
                <a:gd name="connsiteX35" fmla="*/ 1500187 w 1578768"/>
                <a:gd name="connsiteY35" fmla="*/ 71438 h 1169194"/>
                <a:gd name="connsiteX36" fmla="*/ 1533525 w 1578768"/>
                <a:gd name="connsiteY36" fmla="*/ 92869 h 1169194"/>
                <a:gd name="connsiteX37" fmla="*/ 1557337 w 1578768"/>
                <a:gd name="connsiteY37" fmla="*/ 119063 h 1169194"/>
                <a:gd name="connsiteX38" fmla="*/ 1574006 w 1578768"/>
                <a:gd name="connsiteY38" fmla="*/ 147638 h 1169194"/>
                <a:gd name="connsiteX39" fmla="*/ 1578768 w 1578768"/>
                <a:gd name="connsiteY39" fmla="*/ 176213 h 1169194"/>
                <a:gd name="connsiteX40" fmla="*/ 1574006 w 1578768"/>
                <a:gd name="connsiteY40" fmla="*/ 221457 h 1169194"/>
                <a:gd name="connsiteX41" fmla="*/ 1569243 w 1578768"/>
                <a:gd name="connsiteY41" fmla="*/ 264319 h 1169194"/>
                <a:gd name="connsiteX42" fmla="*/ 1521618 w 1578768"/>
                <a:gd name="connsiteY42" fmla="*/ 321469 h 1169194"/>
                <a:gd name="connsiteX43" fmla="*/ 1421606 w 1578768"/>
                <a:gd name="connsiteY43" fmla="*/ 416719 h 1169194"/>
                <a:gd name="connsiteX44" fmla="*/ 1319212 w 1578768"/>
                <a:gd name="connsiteY44" fmla="*/ 504825 h 1169194"/>
                <a:gd name="connsiteX45" fmla="*/ 1231106 w 1578768"/>
                <a:gd name="connsiteY45" fmla="*/ 569119 h 1169194"/>
                <a:gd name="connsiteX46" fmla="*/ 1114425 w 1578768"/>
                <a:gd name="connsiteY46" fmla="*/ 654844 h 1169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578768" h="1169194">
                  <a:moveTo>
                    <a:pt x="1114425" y="654844"/>
                  </a:moveTo>
                  <a:lnTo>
                    <a:pt x="883443" y="790575"/>
                  </a:lnTo>
                  <a:lnTo>
                    <a:pt x="661987" y="907257"/>
                  </a:lnTo>
                  <a:lnTo>
                    <a:pt x="476250" y="992982"/>
                  </a:lnTo>
                  <a:lnTo>
                    <a:pt x="211931" y="1107282"/>
                  </a:lnTo>
                  <a:lnTo>
                    <a:pt x="76200" y="1166813"/>
                  </a:lnTo>
                  <a:lnTo>
                    <a:pt x="47625" y="1169194"/>
                  </a:lnTo>
                  <a:lnTo>
                    <a:pt x="16668" y="1159669"/>
                  </a:lnTo>
                  <a:lnTo>
                    <a:pt x="0" y="1147763"/>
                  </a:lnTo>
                  <a:lnTo>
                    <a:pt x="0" y="1123950"/>
                  </a:lnTo>
                  <a:lnTo>
                    <a:pt x="19050" y="1100138"/>
                  </a:lnTo>
                  <a:lnTo>
                    <a:pt x="207168" y="1012032"/>
                  </a:lnTo>
                  <a:lnTo>
                    <a:pt x="428625" y="890588"/>
                  </a:lnTo>
                  <a:lnTo>
                    <a:pt x="564356" y="807244"/>
                  </a:lnTo>
                  <a:lnTo>
                    <a:pt x="714375" y="709613"/>
                  </a:lnTo>
                  <a:lnTo>
                    <a:pt x="819150" y="633413"/>
                  </a:lnTo>
                  <a:lnTo>
                    <a:pt x="904875" y="564357"/>
                  </a:lnTo>
                  <a:lnTo>
                    <a:pt x="1007268" y="476250"/>
                  </a:lnTo>
                  <a:lnTo>
                    <a:pt x="1081087" y="407194"/>
                  </a:lnTo>
                  <a:lnTo>
                    <a:pt x="1154906" y="326232"/>
                  </a:lnTo>
                  <a:lnTo>
                    <a:pt x="1185862" y="283369"/>
                  </a:lnTo>
                  <a:lnTo>
                    <a:pt x="1219200" y="226219"/>
                  </a:lnTo>
                  <a:lnTo>
                    <a:pt x="1233487" y="188119"/>
                  </a:lnTo>
                  <a:lnTo>
                    <a:pt x="1238250" y="150019"/>
                  </a:lnTo>
                  <a:lnTo>
                    <a:pt x="1233487" y="121444"/>
                  </a:lnTo>
                  <a:lnTo>
                    <a:pt x="1221581" y="83344"/>
                  </a:lnTo>
                  <a:lnTo>
                    <a:pt x="1200150" y="59532"/>
                  </a:lnTo>
                  <a:lnTo>
                    <a:pt x="1185862" y="38100"/>
                  </a:lnTo>
                  <a:lnTo>
                    <a:pt x="1183481" y="23813"/>
                  </a:lnTo>
                  <a:lnTo>
                    <a:pt x="1190625" y="9525"/>
                  </a:lnTo>
                  <a:lnTo>
                    <a:pt x="1219200" y="0"/>
                  </a:lnTo>
                  <a:lnTo>
                    <a:pt x="1278731" y="4763"/>
                  </a:lnTo>
                  <a:lnTo>
                    <a:pt x="1331118" y="14288"/>
                  </a:lnTo>
                  <a:lnTo>
                    <a:pt x="1400175" y="28575"/>
                  </a:lnTo>
                  <a:lnTo>
                    <a:pt x="1450181" y="47625"/>
                  </a:lnTo>
                  <a:lnTo>
                    <a:pt x="1500187" y="71438"/>
                  </a:lnTo>
                  <a:lnTo>
                    <a:pt x="1533525" y="92869"/>
                  </a:lnTo>
                  <a:lnTo>
                    <a:pt x="1557337" y="119063"/>
                  </a:lnTo>
                  <a:lnTo>
                    <a:pt x="1574006" y="147638"/>
                  </a:lnTo>
                  <a:lnTo>
                    <a:pt x="1578768" y="176213"/>
                  </a:lnTo>
                  <a:lnTo>
                    <a:pt x="1574006" y="221457"/>
                  </a:lnTo>
                  <a:lnTo>
                    <a:pt x="1569243" y="264319"/>
                  </a:lnTo>
                  <a:lnTo>
                    <a:pt x="1521618" y="321469"/>
                  </a:lnTo>
                  <a:lnTo>
                    <a:pt x="1421606" y="416719"/>
                  </a:lnTo>
                  <a:lnTo>
                    <a:pt x="1319212" y="504825"/>
                  </a:lnTo>
                  <a:lnTo>
                    <a:pt x="1231106" y="569119"/>
                  </a:lnTo>
                  <a:lnTo>
                    <a:pt x="1114425" y="6548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24" name="フリーフォーム 13">
              <a:extLst>
                <a:ext uri="{FF2B5EF4-FFF2-40B4-BE49-F238E27FC236}">
                  <a16:creationId xmlns:a16="http://schemas.microsoft.com/office/drawing/2014/main" id="{9B34D71B-8B94-4BA3-AEFE-F347F7BEDF03}"/>
                </a:ext>
              </a:extLst>
            </p:cNvPr>
            <p:cNvSpPr/>
            <p:nvPr/>
          </p:nvSpPr>
          <p:spPr>
            <a:xfrm>
              <a:off x="6319840" y="2314574"/>
              <a:ext cx="2208212" cy="1085850"/>
            </a:xfrm>
            <a:custGeom>
              <a:avLst/>
              <a:gdLst>
                <a:gd name="connsiteX0" fmla="*/ 609600 w 2207418"/>
                <a:gd name="connsiteY0" fmla="*/ 516731 h 1085850"/>
                <a:gd name="connsiteX1" fmla="*/ 433387 w 2207418"/>
                <a:gd name="connsiteY1" fmla="*/ 381000 h 1085850"/>
                <a:gd name="connsiteX2" fmla="*/ 278606 w 2207418"/>
                <a:gd name="connsiteY2" fmla="*/ 271463 h 1085850"/>
                <a:gd name="connsiteX3" fmla="*/ 0 w 2207418"/>
                <a:gd name="connsiteY3" fmla="*/ 83344 h 1085850"/>
                <a:gd name="connsiteX4" fmla="*/ 80962 w 2207418"/>
                <a:gd name="connsiteY4" fmla="*/ 0 h 1085850"/>
                <a:gd name="connsiteX5" fmla="*/ 269081 w 2207418"/>
                <a:gd name="connsiteY5" fmla="*/ 121444 h 1085850"/>
                <a:gd name="connsiteX6" fmla="*/ 481012 w 2207418"/>
                <a:gd name="connsiteY6" fmla="*/ 254794 h 1085850"/>
                <a:gd name="connsiteX7" fmla="*/ 676275 w 2207418"/>
                <a:gd name="connsiteY7" fmla="*/ 371475 h 1085850"/>
                <a:gd name="connsiteX8" fmla="*/ 852487 w 2207418"/>
                <a:gd name="connsiteY8" fmla="*/ 466725 h 1085850"/>
                <a:gd name="connsiteX9" fmla="*/ 1047750 w 2207418"/>
                <a:gd name="connsiteY9" fmla="*/ 569119 h 1085850"/>
                <a:gd name="connsiteX10" fmla="*/ 1245393 w 2207418"/>
                <a:gd name="connsiteY10" fmla="*/ 661988 h 1085850"/>
                <a:gd name="connsiteX11" fmla="*/ 1359693 w 2207418"/>
                <a:gd name="connsiteY11" fmla="*/ 714375 h 1085850"/>
                <a:gd name="connsiteX12" fmla="*/ 1473993 w 2207418"/>
                <a:gd name="connsiteY12" fmla="*/ 762000 h 1085850"/>
                <a:gd name="connsiteX13" fmla="*/ 1635918 w 2207418"/>
                <a:gd name="connsiteY13" fmla="*/ 816769 h 1085850"/>
                <a:gd name="connsiteX14" fmla="*/ 1807368 w 2207418"/>
                <a:gd name="connsiteY14" fmla="*/ 864394 h 1085850"/>
                <a:gd name="connsiteX15" fmla="*/ 1938337 w 2207418"/>
                <a:gd name="connsiteY15" fmla="*/ 895350 h 1085850"/>
                <a:gd name="connsiteX16" fmla="*/ 2107406 w 2207418"/>
                <a:gd name="connsiteY16" fmla="*/ 926306 h 1085850"/>
                <a:gd name="connsiteX17" fmla="*/ 2140743 w 2207418"/>
                <a:gd name="connsiteY17" fmla="*/ 931069 h 1085850"/>
                <a:gd name="connsiteX18" fmla="*/ 2166937 w 2207418"/>
                <a:gd name="connsiteY18" fmla="*/ 938213 h 1085850"/>
                <a:gd name="connsiteX19" fmla="*/ 2188368 w 2207418"/>
                <a:gd name="connsiteY19" fmla="*/ 950119 h 1085850"/>
                <a:gd name="connsiteX20" fmla="*/ 2202656 w 2207418"/>
                <a:gd name="connsiteY20" fmla="*/ 964406 h 1085850"/>
                <a:gd name="connsiteX21" fmla="*/ 2207418 w 2207418"/>
                <a:gd name="connsiteY21" fmla="*/ 978694 h 1085850"/>
                <a:gd name="connsiteX22" fmla="*/ 2202656 w 2207418"/>
                <a:gd name="connsiteY22" fmla="*/ 992981 h 1085850"/>
                <a:gd name="connsiteX23" fmla="*/ 2193131 w 2207418"/>
                <a:gd name="connsiteY23" fmla="*/ 1004888 h 1085850"/>
                <a:gd name="connsiteX24" fmla="*/ 2164556 w 2207418"/>
                <a:gd name="connsiteY24" fmla="*/ 1019175 h 1085850"/>
                <a:gd name="connsiteX25" fmla="*/ 2083593 w 2207418"/>
                <a:gd name="connsiteY25" fmla="*/ 1031081 h 1085850"/>
                <a:gd name="connsiteX26" fmla="*/ 1843087 w 2207418"/>
                <a:gd name="connsiteY26" fmla="*/ 1045369 h 1085850"/>
                <a:gd name="connsiteX27" fmla="*/ 1640681 w 2207418"/>
                <a:gd name="connsiteY27" fmla="*/ 1069181 h 1085850"/>
                <a:gd name="connsiteX28" fmla="*/ 1454943 w 2207418"/>
                <a:gd name="connsiteY28" fmla="*/ 1085850 h 1085850"/>
                <a:gd name="connsiteX29" fmla="*/ 1426368 w 2207418"/>
                <a:gd name="connsiteY29" fmla="*/ 1085850 h 1085850"/>
                <a:gd name="connsiteX30" fmla="*/ 1364456 w 2207418"/>
                <a:gd name="connsiteY30" fmla="*/ 1076325 h 1085850"/>
                <a:gd name="connsiteX31" fmla="*/ 1309687 w 2207418"/>
                <a:gd name="connsiteY31" fmla="*/ 1057275 h 1085850"/>
                <a:gd name="connsiteX32" fmla="*/ 1240631 w 2207418"/>
                <a:gd name="connsiteY32" fmla="*/ 1023938 h 1085850"/>
                <a:gd name="connsiteX33" fmla="*/ 1178718 w 2207418"/>
                <a:gd name="connsiteY33" fmla="*/ 983456 h 1085850"/>
                <a:gd name="connsiteX34" fmla="*/ 1042987 w 2207418"/>
                <a:gd name="connsiteY34" fmla="*/ 871538 h 1085850"/>
                <a:gd name="connsiteX35" fmla="*/ 814387 w 2207418"/>
                <a:gd name="connsiteY35" fmla="*/ 685800 h 1085850"/>
                <a:gd name="connsiteX36" fmla="*/ 609600 w 2207418"/>
                <a:gd name="connsiteY36" fmla="*/ 516731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07418" h="1085850">
                  <a:moveTo>
                    <a:pt x="609600" y="516731"/>
                  </a:moveTo>
                  <a:lnTo>
                    <a:pt x="433387" y="381000"/>
                  </a:lnTo>
                  <a:lnTo>
                    <a:pt x="278606" y="271463"/>
                  </a:lnTo>
                  <a:lnTo>
                    <a:pt x="0" y="83344"/>
                  </a:lnTo>
                  <a:lnTo>
                    <a:pt x="80962" y="0"/>
                  </a:lnTo>
                  <a:lnTo>
                    <a:pt x="269081" y="121444"/>
                  </a:lnTo>
                  <a:lnTo>
                    <a:pt x="481012" y="254794"/>
                  </a:lnTo>
                  <a:lnTo>
                    <a:pt x="676275" y="371475"/>
                  </a:lnTo>
                  <a:lnTo>
                    <a:pt x="852487" y="466725"/>
                  </a:lnTo>
                  <a:lnTo>
                    <a:pt x="1047750" y="569119"/>
                  </a:lnTo>
                  <a:lnTo>
                    <a:pt x="1245393" y="661988"/>
                  </a:lnTo>
                  <a:lnTo>
                    <a:pt x="1359693" y="714375"/>
                  </a:lnTo>
                  <a:lnTo>
                    <a:pt x="1473993" y="762000"/>
                  </a:lnTo>
                  <a:lnTo>
                    <a:pt x="1635918" y="816769"/>
                  </a:lnTo>
                  <a:lnTo>
                    <a:pt x="1807368" y="864394"/>
                  </a:lnTo>
                  <a:lnTo>
                    <a:pt x="1938337" y="895350"/>
                  </a:lnTo>
                  <a:lnTo>
                    <a:pt x="2107406" y="926306"/>
                  </a:lnTo>
                  <a:lnTo>
                    <a:pt x="2140743" y="931069"/>
                  </a:lnTo>
                  <a:lnTo>
                    <a:pt x="2166937" y="938213"/>
                  </a:lnTo>
                  <a:lnTo>
                    <a:pt x="2188368" y="950119"/>
                  </a:lnTo>
                  <a:lnTo>
                    <a:pt x="2202656" y="964406"/>
                  </a:lnTo>
                  <a:lnTo>
                    <a:pt x="2207418" y="978694"/>
                  </a:lnTo>
                  <a:lnTo>
                    <a:pt x="2202656" y="992981"/>
                  </a:lnTo>
                  <a:lnTo>
                    <a:pt x="2193131" y="1004888"/>
                  </a:lnTo>
                  <a:lnTo>
                    <a:pt x="2164556" y="1019175"/>
                  </a:lnTo>
                  <a:lnTo>
                    <a:pt x="2083593" y="1031081"/>
                  </a:lnTo>
                  <a:lnTo>
                    <a:pt x="1843087" y="1045369"/>
                  </a:lnTo>
                  <a:lnTo>
                    <a:pt x="1640681" y="1069181"/>
                  </a:lnTo>
                  <a:lnTo>
                    <a:pt x="1454943" y="1085850"/>
                  </a:lnTo>
                  <a:lnTo>
                    <a:pt x="1426368" y="1085850"/>
                  </a:lnTo>
                  <a:lnTo>
                    <a:pt x="1364456" y="1076325"/>
                  </a:lnTo>
                  <a:lnTo>
                    <a:pt x="1309687" y="1057275"/>
                  </a:lnTo>
                  <a:lnTo>
                    <a:pt x="1240631" y="1023938"/>
                  </a:lnTo>
                  <a:lnTo>
                    <a:pt x="1178718" y="983456"/>
                  </a:lnTo>
                  <a:lnTo>
                    <a:pt x="1042987" y="871538"/>
                  </a:lnTo>
                  <a:lnTo>
                    <a:pt x="814387" y="685800"/>
                  </a:lnTo>
                  <a:lnTo>
                    <a:pt x="609600" y="516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25" name="フリーフォーム 25">
              <a:extLst>
                <a:ext uri="{FF2B5EF4-FFF2-40B4-BE49-F238E27FC236}">
                  <a16:creationId xmlns:a16="http://schemas.microsoft.com/office/drawing/2014/main" id="{E609FE8A-FF3E-44D7-92CA-BDC3D8EA85B3}"/>
                </a:ext>
              </a:extLst>
            </p:cNvPr>
            <p:cNvSpPr/>
            <p:nvPr/>
          </p:nvSpPr>
          <p:spPr>
            <a:xfrm rot="16200000">
              <a:off x="3954465" y="4029075"/>
              <a:ext cx="2020888" cy="388937"/>
            </a:xfrm>
            <a:custGeom>
              <a:avLst/>
              <a:gdLst>
                <a:gd name="connsiteX0" fmla="*/ 1007269 w 2021681"/>
                <a:gd name="connsiteY0" fmla="*/ 383381 h 388144"/>
                <a:gd name="connsiteX1" fmla="*/ 823913 w 2021681"/>
                <a:gd name="connsiteY1" fmla="*/ 383381 h 388144"/>
                <a:gd name="connsiteX2" fmla="*/ 671513 w 2021681"/>
                <a:gd name="connsiteY2" fmla="*/ 381000 h 388144"/>
                <a:gd name="connsiteX3" fmla="*/ 230981 w 2021681"/>
                <a:gd name="connsiteY3" fmla="*/ 359569 h 388144"/>
                <a:gd name="connsiteX4" fmla="*/ 121444 w 2021681"/>
                <a:gd name="connsiteY4" fmla="*/ 347663 h 388144"/>
                <a:gd name="connsiteX5" fmla="*/ 80963 w 2021681"/>
                <a:gd name="connsiteY5" fmla="*/ 311944 h 388144"/>
                <a:gd name="connsiteX6" fmla="*/ 45244 w 2021681"/>
                <a:gd name="connsiteY6" fmla="*/ 276225 h 388144"/>
                <a:gd name="connsiteX7" fmla="*/ 21431 w 2021681"/>
                <a:gd name="connsiteY7" fmla="*/ 247650 h 388144"/>
                <a:gd name="connsiteX8" fmla="*/ 4763 w 2021681"/>
                <a:gd name="connsiteY8" fmla="*/ 219075 h 388144"/>
                <a:gd name="connsiteX9" fmla="*/ 0 w 2021681"/>
                <a:gd name="connsiteY9" fmla="*/ 195263 h 388144"/>
                <a:gd name="connsiteX10" fmla="*/ 2381 w 2021681"/>
                <a:gd name="connsiteY10" fmla="*/ 173831 h 388144"/>
                <a:gd name="connsiteX11" fmla="*/ 16669 w 2021681"/>
                <a:gd name="connsiteY11" fmla="*/ 152400 h 388144"/>
                <a:gd name="connsiteX12" fmla="*/ 38100 w 2021681"/>
                <a:gd name="connsiteY12" fmla="*/ 138113 h 388144"/>
                <a:gd name="connsiteX13" fmla="*/ 73819 w 2021681"/>
                <a:gd name="connsiteY13" fmla="*/ 123825 h 388144"/>
                <a:gd name="connsiteX14" fmla="*/ 159544 w 2021681"/>
                <a:gd name="connsiteY14" fmla="*/ 107156 h 388144"/>
                <a:gd name="connsiteX15" fmla="*/ 259556 w 2021681"/>
                <a:gd name="connsiteY15" fmla="*/ 95250 h 388144"/>
                <a:gd name="connsiteX16" fmla="*/ 373856 w 2021681"/>
                <a:gd name="connsiteY16" fmla="*/ 90488 h 388144"/>
                <a:gd name="connsiteX17" fmla="*/ 473869 w 2021681"/>
                <a:gd name="connsiteY17" fmla="*/ 90488 h 388144"/>
                <a:gd name="connsiteX18" fmla="*/ 609600 w 2021681"/>
                <a:gd name="connsiteY18" fmla="*/ 100013 h 388144"/>
                <a:gd name="connsiteX19" fmla="*/ 883444 w 2021681"/>
                <a:gd name="connsiteY19" fmla="*/ 121444 h 388144"/>
                <a:gd name="connsiteX20" fmla="*/ 1069181 w 2021681"/>
                <a:gd name="connsiteY20" fmla="*/ 130969 h 388144"/>
                <a:gd name="connsiteX21" fmla="*/ 1335881 w 2021681"/>
                <a:gd name="connsiteY21" fmla="*/ 138113 h 388144"/>
                <a:gd name="connsiteX22" fmla="*/ 1566863 w 2021681"/>
                <a:gd name="connsiteY22" fmla="*/ 135731 h 388144"/>
                <a:gd name="connsiteX23" fmla="*/ 1721644 w 2021681"/>
                <a:gd name="connsiteY23" fmla="*/ 133350 h 388144"/>
                <a:gd name="connsiteX24" fmla="*/ 1788319 w 2021681"/>
                <a:gd name="connsiteY24" fmla="*/ 123825 h 388144"/>
                <a:gd name="connsiteX25" fmla="*/ 1831181 w 2021681"/>
                <a:gd name="connsiteY25" fmla="*/ 114300 h 388144"/>
                <a:gd name="connsiteX26" fmla="*/ 1874044 w 2021681"/>
                <a:gd name="connsiteY26" fmla="*/ 95250 h 388144"/>
                <a:gd name="connsiteX27" fmla="*/ 1912144 w 2021681"/>
                <a:gd name="connsiteY27" fmla="*/ 73819 h 388144"/>
                <a:gd name="connsiteX28" fmla="*/ 1933575 w 2021681"/>
                <a:gd name="connsiteY28" fmla="*/ 54769 h 388144"/>
                <a:gd name="connsiteX29" fmla="*/ 1952625 w 2021681"/>
                <a:gd name="connsiteY29" fmla="*/ 35719 h 388144"/>
                <a:gd name="connsiteX30" fmla="*/ 1966913 w 2021681"/>
                <a:gd name="connsiteY30" fmla="*/ 16669 h 388144"/>
                <a:gd name="connsiteX31" fmla="*/ 1976438 w 2021681"/>
                <a:gd name="connsiteY31" fmla="*/ 7144 h 388144"/>
                <a:gd name="connsiteX32" fmla="*/ 1988344 w 2021681"/>
                <a:gd name="connsiteY32" fmla="*/ 0 h 388144"/>
                <a:gd name="connsiteX33" fmla="*/ 2000250 w 2021681"/>
                <a:gd name="connsiteY33" fmla="*/ 0 h 388144"/>
                <a:gd name="connsiteX34" fmla="*/ 2009775 w 2021681"/>
                <a:gd name="connsiteY34" fmla="*/ 7144 h 388144"/>
                <a:gd name="connsiteX35" fmla="*/ 2016919 w 2021681"/>
                <a:gd name="connsiteY35" fmla="*/ 26194 h 388144"/>
                <a:gd name="connsiteX36" fmla="*/ 2021681 w 2021681"/>
                <a:gd name="connsiteY36" fmla="*/ 54769 h 388144"/>
                <a:gd name="connsiteX37" fmla="*/ 2021681 w 2021681"/>
                <a:gd name="connsiteY37" fmla="*/ 90488 h 388144"/>
                <a:gd name="connsiteX38" fmla="*/ 2009775 w 2021681"/>
                <a:gd name="connsiteY38" fmla="*/ 185738 h 388144"/>
                <a:gd name="connsiteX39" fmla="*/ 1985963 w 2021681"/>
                <a:gd name="connsiteY39" fmla="*/ 328613 h 388144"/>
                <a:gd name="connsiteX40" fmla="*/ 1969294 w 2021681"/>
                <a:gd name="connsiteY40" fmla="*/ 388144 h 388144"/>
                <a:gd name="connsiteX41" fmla="*/ 1819275 w 2021681"/>
                <a:gd name="connsiteY41" fmla="*/ 383381 h 388144"/>
                <a:gd name="connsiteX42" fmla="*/ 1393031 w 2021681"/>
                <a:gd name="connsiteY42" fmla="*/ 383381 h 388144"/>
                <a:gd name="connsiteX43" fmla="*/ 1007269 w 2021681"/>
                <a:gd name="connsiteY43" fmla="*/ 383381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021681" h="388144">
                  <a:moveTo>
                    <a:pt x="1007269" y="383381"/>
                  </a:moveTo>
                  <a:lnTo>
                    <a:pt x="823913" y="383381"/>
                  </a:lnTo>
                  <a:lnTo>
                    <a:pt x="671513" y="381000"/>
                  </a:lnTo>
                  <a:lnTo>
                    <a:pt x="230981" y="359569"/>
                  </a:lnTo>
                  <a:lnTo>
                    <a:pt x="121444" y="347663"/>
                  </a:lnTo>
                  <a:lnTo>
                    <a:pt x="80963" y="311944"/>
                  </a:lnTo>
                  <a:lnTo>
                    <a:pt x="45244" y="276225"/>
                  </a:lnTo>
                  <a:lnTo>
                    <a:pt x="21431" y="247650"/>
                  </a:lnTo>
                  <a:lnTo>
                    <a:pt x="4763" y="219075"/>
                  </a:lnTo>
                  <a:lnTo>
                    <a:pt x="0" y="195263"/>
                  </a:lnTo>
                  <a:lnTo>
                    <a:pt x="2381" y="173831"/>
                  </a:lnTo>
                  <a:lnTo>
                    <a:pt x="16669" y="152400"/>
                  </a:lnTo>
                  <a:lnTo>
                    <a:pt x="38100" y="138113"/>
                  </a:lnTo>
                  <a:lnTo>
                    <a:pt x="73819" y="123825"/>
                  </a:lnTo>
                  <a:lnTo>
                    <a:pt x="159544" y="107156"/>
                  </a:lnTo>
                  <a:lnTo>
                    <a:pt x="259556" y="95250"/>
                  </a:lnTo>
                  <a:lnTo>
                    <a:pt x="373856" y="90488"/>
                  </a:lnTo>
                  <a:lnTo>
                    <a:pt x="473869" y="90488"/>
                  </a:lnTo>
                  <a:lnTo>
                    <a:pt x="609600" y="100013"/>
                  </a:lnTo>
                  <a:lnTo>
                    <a:pt x="883444" y="121444"/>
                  </a:lnTo>
                  <a:lnTo>
                    <a:pt x="1069181" y="130969"/>
                  </a:lnTo>
                  <a:lnTo>
                    <a:pt x="1335881" y="138113"/>
                  </a:lnTo>
                  <a:lnTo>
                    <a:pt x="1566863" y="135731"/>
                  </a:lnTo>
                  <a:lnTo>
                    <a:pt x="1721644" y="133350"/>
                  </a:lnTo>
                  <a:lnTo>
                    <a:pt x="1788319" y="123825"/>
                  </a:lnTo>
                  <a:lnTo>
                    <a:pt x="1831181" y="114300"/>
                  </a:lnTo>
                  <a:lnTo>
                    <a:pt x="1874044" y="95250"/>
                  </a:lnTo>
                  <a:lnTo>
                    <a:pt x="1912144" y="73819"/>
                  </a:lnTo>
                  <a:lnTo>
                    <a:pt x="1933575" y="54769"/>
                  </a:lnTo>
                  <a:lnTo>
                    <a:pt x="1952625" y="35719"/>
                  </a:lnTo>
                  <a:lnTo>
                    <a:pt x="1966913" y="16669"/>
                  </a:lnTo>
                  <a:lnTo>
                    <a:pt x="1976438" y="7144"/>
                  </a:lnTo>
                  <a:lnTo>
                    <a:pt x="1988344" y="0"/>
                  </a:lnTo>
                  <a:lnTo>
                    <a:pt x="2000250" y="0"/>
                  </a:lnTo>
                  <a:lnTo>
                    <a:pt x="2009775" y="7144"/>
                  </a:lnTo>
                  <a:lnTo>
                    <a:pt x="2016919" y="26194"/>
                  </a:lnTo>
                  <a:lnTo>
                    <a:pt x="2021681" y="54769"/>
                  </a:lnTo>
                  <a:lnTo>
                    <a:pt x="2021681" y="90488"/>
                  </a:lnTo>
                  <a:lnTo>
                    <a:pt x="2009775" y="185738"/>
                  </a:lnTo>
                  <a:lnTo>
                    <a:pt x="1985963" y="328613"/>
                  </a:lnTo>
                  <a:lnTo>
                    <a:pt x="1969294" y="388144"/>
                  </a:lnTo>
                  <a:lnTo>
                    <a:pt x="1819275" y="383381"/>
                  </a:lnTo>
                  <a:lnTo>
                    <a:pt x="1393031" y="383381"/>
                  </a:lnTo>
                  <a:lnTo>
                    <a:pt x="1007269" y="3833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26" name="フリーフォーム 27">
              <a:extLst>
                <a:ext uri="{FF2B5EF4-FFF2-40B4-BE49-F238E27FC236}">
                  <a16:creationId xmlns:a16="http://schemas.microsoft.com/office/drawing/2014/main" id="{53108C30-F4A3-4BB0-81AF-EB6029B9BDE3}"/>
                </a:ext>
              </a:extLst>
            </p:cNvPr>
            <p:cNvSpPr/>
            <p:nvPr/>
          </p:nvSpPr>
          <p:spPr>
            <a:xfrm>
              <a:off x="5051425" y="3063875"/>
              <a:ext cx="2216150" cy="2124075"/>
            </a:xfrm>
            <a:custGeom>
              <a:avLst/>
              <a:gdLst>
                <a:gd name="connsiteX0" fmla="*/ 577850 w 2216150"/>
                <a:gd name="connsiteY0" fmla="*/ 304800 h 2124075"/>
                <a:gd name="connsiteX1" fmla="*/ 276225 w 2216150"/>
                <a:gd name="connsiteY1" fmla="*/ 349250 h 2124075"/>
                <a:gd name="connsiteX2" fmla="*/ 34925 w 2216150"/>
                <a:gd name="connsiteY2" fmla="*/ 393700 h 2124075"/>
                <a:gd name="connsiteX3" fmla="*/ 0 w 2216150"/>
                <a:gd name="connsiteY3" fmla="*/ 196850 h 2124075"/>
                <a:gd name="connsiteX4" fmla="*/ 104775 w 2216150"/>
                <a:gd name="connsiteY4" fmla="*/ 200025 h 2124075"/>
                <a:gd name="connsiteX5" fmla="*/ 177800 w 2216150"/>
                <a:gd name="connsiteY5" fmla="*/ 200025 h 2124075"/>
                <a:gd name="connsiteX6" fmla="*/ 520700 w 2216150"/>
                <a:gd name="connsiteY6" fmla="*/ 161925 h 2124075"/>
                <a:gd name="connsiteX7" fmla="*/ 739775 w 2216150"/>
                <a:gd name="connsiteY7" fmla="*/ 139700 h 2124075"/>
                <a:gd name="connsiteX8" fmla="*/ 968375 w 2216150"/>
                <a:gd name="connsiteY8" fmla="*/ 120650 h 2124075"/>
                <a:gd name="connsiteX9" fmla="*/ 1133475 w 2216150"/>
                <a:gd name="connsiteY9" fmla="*/ 111125 h 2124075"/>
                <a:gd name="connsiteX10" fmla="*/ 1282700 w 2216150"/>
                <a:gd name="connsiteY10" fmla="*/ 95250 h 2124075"/>
                <a:gd name="connsiteX11" fmla="*/ 1403350 w 2216150"/>
                <a:gd name="connsiteY11" fmla="*/ 82550 h 2124075"/>
                <a:gd name="connsiteX12" fmla="*/ 1536700 w 2216150"/>
                <a:gd name="connsiteY12" fmla="*/ 73025 h 2124075"/>
                <a:gd name="connsiteX13" fmla="*/ 1739900 w 2216150"/>
                <a:gd name="connsiteY13" fmla="*/ 66675 h 2124075"/>
                <a:gd name="connsiteX14" fmla="*/ 1838325 w 2216150"/>
                <a:gd name="connsiteY14" fmla="*/ 34925 h 2124075"/>
                <a:gd name="connsiteX15" fmla="*/ 1911350 w 2216150"/>
                <a:gd name="connsiteY15" fmla="*/ 0 h 2124075"/>
                <a:gd name="connsiteX16" fmla="*/ 1990725 w 2216150"/>
                <a:gd name="connsiteY16" fmla="*/ 53975 h 2124075"/>
                <a:gd name="connsiteX17" fmla="*/ 2111375 w 2216150"/>
                <a:gd name="connsiteY17" fmla="*/ 136525 h 2124075"/>
                <a:gd name="connsiteX18" fmla="*/ 2187575 w 2216150"/>
                <a:gd name="connsiteY18" fmla="*/ 193675 h 2124075"/>
                <a:gd name="connsiteX19" fmla="*/ 2200275 w 2216150"/>
                <a:gd name="connsiteY19" fmla="*/ 206375 h 2124075"/>
                <a:gd name="connsiteX20" fmla="*/ 2209800 w 2216150"/>
                <a:gd name="connsiteY20" fmla="*/ 219075 h 2124075"/>
                <a:gd name="connsiteX21" fmla="*/ 2216150 w 2216150"/>
                <a:gd name="connsiteY21" fmla="*/ 238125 h 2124075"/>
                <a:gd name="connsiteX22" fmla="*/ 2216150 w 2216150"/>
                <a:gd name="connsiteY22" fmla="*/ 282575 h 2124075"/>
                <a:gd name="connsiteX23" fmla="*/ 2203450 w 2216150"/>
                <a:gd name="connsiteY23" fmla="*/ 339725 h 2124075"/>
                <a:gd name="connsiteX24" fmla="*/ 2174875 w 2216150"/>
                <a:gd name="connsiteY24" fmla="*/ 406400 h 2124075"/>
                <a:gd name="connsiteX25" fmla="*/ 2159000 w 2216150"/>
                <a:gd name="connsiteY25" fmla="*/ 511175 h 2124075"/>
                <a:gd name="connsiteX26" fmla="*/ 2152650 w 2216150"/>
                <a:gd name="connsiteY26" fmla="*/ 793750 h 2124075"/>
                <a:gd name="connsiteX27" fmla="*/ 2155825 w 2216150"/>
                <a:gd name="connsiteY27" fmla="*/ 1193800 h 2124075"/>
                <a:gd name="connsiteX28" fmla="*/ 2152650 w 2216150"/>
                <a:gd name="connsiteY28" fmla="*/ 1549400 h 2124075"/>
                <a:gd name="connsiteX29" fmla="*/ 2152650 w 2216150"/>
                <a:gd name="connsiteY29" fmla="*/ 1866900 h 2124075"/>
                <a:gd name="connsiteX30" fmla="*/ 2152650 w 2216150"/>
                <a:gd name="connsiteY30" fmla="*/ 1981200 h 2124075"/>
                <a:gd name="connsiteX31" fmla="*/ 2143125 w 2216150"/>
                <a:gd name="connsiteY31" fmla="*/ 2041525 h 2124075"/>
                <a:gd name="connsiteX32" fmla="*/ 2124075 w 2216150"/>
                <a:gd name="connsiteY32" fmla="*/ 2079625 h 2124075"/>
                <a:gd name="connsiteX33" fmla="*/ 2108200 w 2216150"/>
                <a:gd name="connsiteY33" fmla="*/ 2095500 h 2124075"/>
                <a:gd name="connsiteX34" fmla="*/ 2079625 w 2216150"/>
                <a:gd name="connsiteY34" fmla="*/ 2114550 h 2124075"/>
                <a:gd name="connsiteX35" fmla="*/ 2051050 w 2216150"/>
                <a:gd name="connsiteY35" fmla="*/ 2124075 h 2124075"/>
                <a:gd name="connsiteX36" fmla="*/ 2006600 w 2216150"/>
                <a:gd name="connsiteY36" fmla="*/ 2124075 h 2124075"/>
                <a:gd name="connsiteX37" fmla="*/ 1955800 w 2216150"/>
                <a:gd name="connsiteY37" fmla="*/ 2111375 h 2124075"/>
                <a:gd name="connsiteX38" fmla="*/ 1933575 w 2216150"/>
                <a:gd name="connsiteY38" fmla="*/ 2098675 h 2124075"/>
                <a:gd name="connsiteX39" fmla="*/ 1911350 w 2216150"/>
                <a:gd name="connsiteY39" fmla="*/ 2076450 h 2124075"/>
                <a:gd name="connsiteX40" fmla="*/ 1892300 w 2216150"/>
                <a:gd name="connsiteY40" fmla="*/ 2047875 h 2124075"/>
                <a:gd name="connsiteX41" fmla="*/ 1857375 w 2216150"/>
                <a:gd name="connsiteY41" fmla="*/ 1955800 h 2124075"/>
                <a:gd name="connsiteX42" fmla="*/ 1860550 w 2216150"/>
                <a:gd name="connsiteY42" fmla="*/ 1765300 h 2124075"/>
                <a:gd name="connsiteX43" fmla="*/ 1863725 w 2216150"/>
                <a:gd name="connsiteY43" fmla="*/ 1190625 h 2124075"/>
                <a:gd name="connsiteX44" fmla="*/ 1863725 w 2216150"/>
                <a:gd name="connsiteY44" fmla="*/ 606425 h 2124075"/>
                <a:gd name="connsiteX45" fmla="*/ 1863725 w 2216150"/>
                <a:gd name="connsiteY45" fmla="*/ 327025 h 2124075"/>
                <a:gd name="connsiteX46" fmla="*/ 1860550 w 2216150"/>
                <a:gd name="connsiteY46" fmla="*/ 288925 h 2124075"/>
                <a:gd name="connsiteX47" fmla="*/ 1847850 w 2216150"/>
                <a:gd name="connsiteY47" fmla="*/ 269875 h 2124075"/>
                <a:gd name="connsiteX48" fmla="*/ 1828800 w 2216150"/>
                <a:gd name="connsiteY48" fmla="*/ 257175 h 2124075"/>
                <a:gd name="connsiteX49" fmla="*/ 1778000 w 2216150"/>
                <a:gd name="connsiteY49" fmla="*/ 244475 h 2124075"/>
                <a:gd name="connsiteX50" fmla="*/ 1362075 w 2216150"/>
                <a:gd name="connsiteY50" fmla="*/ 250825 h 2124075"/>
                <a:gd name="connsiteX51" fmla="*/ 1012825 w 2216150"/>
                <a:gd name="connsiteY51" fmla="*/ 266700 h 2124075"/>
                <a:gd name="connsiteX52" fmla="*/ 577850 w 2216150"/>
                <a:gd name="connsiteY52" fmla="*/ 304800 h 21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216150" h="2124075">
                  <a:moveTo>
                    <a:pt x="577850" y="304800"/>
                  </a:moveTo>
                  <a:lnTo>
                    <a:pt x="276225" y="349250"/>
                  </a:lnTo>
                  <a:lnTo>
                    <a:pt x="34925" y="393700"/>
                  </a:lnTo>
                  <a:lnTo>
                    <a:pt x="0" y="196850"/>
                  </a:lnTo>
                  <a:lnTo>
                    <a:pt x="104775" y="200025"/>
                  </a:lnTo>
                  <a:lnTo>
                    <a:pt x="177800" y="200025"/>
                  </a:lnTo>
                  <a:lnTo>
                    <a:pt x="520700" y="161925"/>
                  </a:lnTo>
                  <a:lnTo>
                    <a:pt x="739775" y="139700"/>
                  </a:lnTo>
                  <a:lnTo>
                    <a:pt x="968375" y="120650"/>
                  </a:lnTo>
                  <a:lnTo>
                    <a:pt x="1133475" y="111125"/>
                  </a:lnTo>
                  <a:lnTo>
                    <a:pt x="1282700" y="95250"/>
                  </a:lnTo>
                  <a:lnTo>
                    <a:pt x="1403350" y="82550"/>
                  </a:lnTo>
                  <a:lnTo>
                    <a:pt x="1536700" y="73025"/>
                  </a:lnTo>
                  <a:lnTo>
                    <a:pt x="1739900" y="66675"/>
                  </a:lnTo>
                  <a:lnTo>
                    <a:pt x="1838325" y="34925"/>
                  </a:lnTo>
                  <a:lnTo>
                    <a:pt x="1911350" y="0"/>
                  </a:lnTo>
                  <a:lnTo>
                    <a:pt x="1990725" y="53975"/>
                  </a:lnTo>
                  <a:lnTo>
                    <a:pt x="2111375" y="136525"/>
                  </a:lnTo>
                  <a:lnTo>
                    <a:pt x="2187575" y="193675"/>
                  </a:lnTo>
                  <a:lnTo>
                    <a:pt x="2200275" y="206375"/>
                  </a:lnTo>
                  <a:lnTo>
                    <a:pt x="2209800" y="219075"/>
                  </a:lnTo>
                  <a:lnTo>
                    <a:pt x="2216150" y="238125"/>
                  </a:lnTo>
                  <a:lnTo>
                    <a:pt x="2216150" y="282575"/>
                  </a:lnTo>
                  <a:lnTo>
                    <a:pt x="2203450" y="339725"/>
                  </a:lnTo>
                  <a:lnTo>
                    <a:pt x="2174875" y="406400"/>
                  </a:lnTo>
                  <a:lnTo>
                    <a:pt x="2159000" y="511175"/>
                  </a:lnTo>
                  <a:lnTo>
                    <a:pt x="2152650" y="793750"/>
                  </a:lnTo>
                  <a:cubicBezTo>
                    <a:pt x="2153708" y="927100"/>
                    <a:pt x="2154767" y="1060450"/>
                    <a:pt x="2155825" y="1193800"/>
                  </a:cubicBezTo>
                  <a:cubicBezTo>
                    <a:pt x="2154767" y="1312333"/>
                    <a:pt x="2153708" y="1430867"/>
                    <a:pt x="2152650" y="1549400"/>
                  </a:cubicBezTo>
                  <a:lnTo>
                    <a:pt x="2152650" y="1866900"/>
                  </a:lnTo>
                  <a:lnTo>
                    <a:pt x="2152650" y="1981200"/>
                  </a:lnTo>
                  <a:lnTo>
                    <a:pt x="2143125" y="2041525"/>
                  </a:lnTo>
                  <a:lnTo>
                    <a:pt x="2124075" y="2079625"/>
                  </a:lnTo>
                  <a:lnTo>
                    <a:pt x="2108200" y="2095500"/>
                  </a:lnTo>
                  <a:lnTo>
                    <a:pt x="2079625" y="2114550"/>
                  </a:lnTo>
                  <a:lnTo>
                    <a:pt x="2051050" y="2124075"/>
                  </a:lnTo>
                  <a:lnTo>
                    <a:pt x="2006600" y="2124075"/>
                  </a:lnTo>
                  <a:lnTo>
                    <a:pt x="1955800" y="2111375"/>
                  </a:lnTo>
                  <a:lnTo>
                    <a:pt x="1933575" y="2098675"/>
                  </a:lnTo>
                  <a:lnTo>
                    <a:pt x="1911350" y="2076450"/>
                  </a:lnTo>
                  <a:lnTo>
                    <a:pt x="1892300" y="2047875"/>
                  </a:lnTo>
                  <a:lnTo>
                    <a:pt x="1857375" y="1955800"/>
                  </a:lnTo>
                  <a:cubicBezTo>
                    <a:pt x="1858433" y="1892300"/>
                    <a:pt x="1859492" y="1828800"/>
                    <a:pt x="1860550" y="1765300"/>
                  </a:cubicBezTo>
                  <a:cubicBezTo>
                    <a:pt x="1861608" y="1573742"/>
                    <a:pt x="1862667" y="1382183"/>
                    <a:pt x="1863725" y="1190625"/>
                  </a:cubicBezTo>
                  <a:lnTo>
                    <a:pt x="1863725" y="606425"/>
                  </a:lnTo>
                  <a:lnTo>
                    <a:pt x="1863725" y="327025"/>
                  </a:lnTo>
                  <a:lnTo>
                    <a:pt x="1860550" y="288925"/>
                  </a:lnTo>
                  <a:lnTo>
                    <a:pt x="1847850" y="269875"/>
                  </a:lnTo>
                  <a:lnTo>
                    <a:pt x="1828800" y="257175"/>
                  </a:lnTo>
                  <a:lnTo>
                    <a:pt x="1778000" y="244475"/>
                  </a:lnTo>
                  <a:lnTo>
                    <a:pt x="1362075" y="250825"/>
                  </a:lnTo>
                  <a:lnTo>
                    <a:pt x="1012825" y="266700"/>
                  </a:lnTo>
                  <a:lnTo>
                    <a:pt x="577850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27" name="フリーフォーム 18">
              <a:extLst>
                <a:ext uri="{FF2B5EF4-FFF2-40B4-BE49-F238E27FC236}">
                  <a16:creationId xmlns:a16="http://schemas.microsoft.com/office/drawing/2014/main" id="{CFE2873A-496B-40E4-B486-2BBE5061E69A}"/>
                </a:ext>
              </a:extLst>
            </p:cNvPr>
            <p:cNvSpPr/>
            <p:nvPr/>
          </p:nvSpPr>
          <p:spPr>
            <a:xfrm>
              <a:off x="5075240" y="3662363"/>
              <a:ext cx="1900237" cy="352425"/>
            </a:xfrm>
            <a:custGeom>
              <a:avLst/>
              <a:gdLst>
                <a:gd name="connsiteX0" fmla="*/ 792956 w 1900237"/>
                <a:gd name="connsiteY0" fmla="*/ 254793 h 352425"/>
                <a:gd name="connsiteX1" fmla="*/ 228600 w 1900237"/>
                <a:gd name="connsiteY1" fmla="*/ 321468 h 352425"/>
                <a:gd name="connsiteX2" fmla="*/ 7144 w 1900237"/>
                <a:gd name="connsiteY2" fmla="*/ 352425 h 352425"/>
                <a:gd name="connsiteX3" fmla="*/ 0 w 1900237"/>
                <a:gd name="connsiteY3" fmla="*/ 169068 h 352425"/>
                <a:gd name="connsiteX4" fmla="*/ 245269 w 1900237"/>
                <a:gd name="connsiteY4" fmla="*/ 138112 h 352425"/>
                <a:gd name="connsiteX5" fmla="*/ 583406 w 1900237"/>
                <a:gd name="connsiteY5" fmla="*/ 97631 h 352425"/>
                <a:gd name="connsiteX6" fmla="*/ 912019 w 1900237"/>
                <a:gd name="connsiteY6" fmla="*/ 61912 h 352425"/>
                <a:gd name="connsiteX7" fmla="*/ 1321594 w 1900237"/>
                <a:gd name="connsiteY7" fmla="*/ 30956 h 352425"/>
                <a:gd name="connsiteX8" fmla="*/ 1704975 w 1900237"/>
                <a:gd name="connsiteY8" fmla="*/ 9525 h 352425"/>
                <a:gd name="connsiteX9" fmla="*/ 1897856 w 1900237"/>
                <a:gd name="connsiteY9" fmla="*/ 0 h 352425"/>
                <a:gd name="connsiteX10" fmla="*/ 1900237 w 1900237"/>
                <a:gd name="connsiteY10" fmla="*/ 185737 h 352425"/>
                <a:gd name="connsiteX11" fmla="*/ 1519237 w 1900237"/>
                <a:gd name="connsiteY11" fmla="*/ 195262 h 352425"/>
                <a:gd name="connsiteX12" fmla="*/ 1202531 w 1900237"/>
                <a:gd name="connsiteY12" fmla="*/ 216693 h 352425"/>
                <a:gd name="connsiteX13" fmla="*/ 792956 w 1900237"/>
                <a:gd name="connsiteY13" fmla="*/ 254793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00237" h="352425">
                  <a:moveTo>
                    <a:pt x="792956" y="254793"/>
                  </a:moveTo>
                  <a:lnTo>
                    <a:pt x="228600" y="321468"/>
                  </a:lnTo>
                  <a:lnTo>
                    <a:pt x="7144" y="352425"/>
                  </a:lnTo>
                  <a:lnTo>
                    <a:pt x="0" y="169068"/>
                  </a:lnTo>
                  <a:lnTo>
                    <a:pt x="245269" y="138112"/>
                  </a:lnTo>
                  <a:lnTo>
                    <a:pt x="583406" y="97631"/>
                  </a:lnTo>
                  <a:lnTo>
                    <a:pt x="912019" y="61912"/>
                  </a:lnTo>
                  <a:lnTo>
                    <a:pt x="1321594" y="30956"/>
                  </a:lnTo>
                  <a:lnTo>
                    <a:pt x="1704975" y="9525"/>
                  </a:lnTo>
                  <a:lnTo>
                    <a:pt x="1897856" y="0"/>
                  </a:lnTo>
                  <a:cubicBezTo>
                    <a:pt x="1898650" y="61912"/>
                    <a:pt x="1899443" y="123825"/>
                    <a:pt x="1900237" y="185737"/>
                  </a:cubicBezTo>
                  <a:lnTo>
                    <a:pt x="1519237" y="195262"/>
                  </a:lnTo>
                  <a:lnTo>
                    <a:pt x="1202531" y="216693"/>
                  </a:lnTo>
                  <a:lnTo>
                    <a:pt x="792956" y="2547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28" name="フリーフォーム 19">
              <a:extLst>
                <a:ext uri="{FF2B5EF4-FFF2-40B4-BE49-F238E27FC236}">
                  <a16:creationId xmlns:a16="http://schemas.microsoft.com/office/drawing/2014/main" id="{67AE9DA0-3F32-418B-9F1E-BB875569181C}"/>
                </a:ext>
              </a:extLst>
            </p:cNvPr>
            <p:cNvSpPr/>
            <p:nvPr/>
          </p:nvSpPr>
          <p:spPr>
            <a:xfrm>
              <a:off x="5081589" y="4246563"/>
              <a:ext cx="1900237" cy="327025"/>
            </a:xfrm>
            <a:custGeom>
              <a:avLst/>
              <a:gdLst>
                <a:gd name="connsiteX0" fmla="*/ 704850 w 1900237"/>
                <a:gd name="connsiteY0" fmla="*/ 238125 h 328612"/>
                <a:gd name="connsiteX1" fmla="*/ 309562 w 1900237"/>
                <a:gd name="connsiteY1" fmla="*/ 283369 h 328612"/>
                <a:gd name="connsiteX2" fmla="*/ 2381 w 1900237"/>
                <a:gd name="connsiteY2" fmla="*/ 328612 h 328612"/>
                <a:gd name="connsiteX3" fmla="*/ 0 w 1900237"/>
                <a:gd name="connsiteY3" fmla="*/ 145256 h 328612"/>
                <a:gd name="connsiteX4" fmla="*/ 180975 w 1900237"/>
                <a:gd name="connsiteY4" fmla="*/ 123825 h 328612"/>
                <a:gd name="connsiteX5" fmla="*/ 409575 w 1900237"/>
                <a:gd name="connsiteY5" fmla="*/ 92869 h 328612"/>
                <a:gd name="connsiteX6" fmla="*/ 711993 w 1900237"/>
                <a:gd name="connsiteY6" fmla="*/ 59531 h 328612"/>
                <a:gd name="connsiteX7" fmla="*/ 909637 w 1900237"/>
                <a:gd name="connsiteY7" fmla="*/ 38100 h 328612"/>
                <a:gd name="connsiteX8" fmla="*/ 1173956 w 1900237"/>
                <a:gd name="connsiteY8" fmla="*/ 16669 h 328612"/>
                <a:gd name="connsiteX9" fmla="*/ 1438275 w 1900237"/>
                <a:gd name="connsiteY9" fmla="*/ 2381 h 328612"/>
                <a:gd name="connsiteX10" fmla="*/ 1678781 w 1900237"/>
                <a:gd name="connsiteY10" fmla="*/ 0 h 328612"/>
                <a:gd name="connsiteX11" fmla="*/ 1900237 w 1900237"/>
                <a:gd name="connsiteY11" fmla="*/ 4762 h 328612"/>
                <a:gd name="connsiteX12" fmla="*/ 1900237 w 1900237"/>
                <a:gd name="connsiteY12" fmla="*/ 185737 h 328612"/>
                <a:gd name="connsiteX13" fmla="*/ 1462087 w 1900237"/>
                <a:gd name="connsiteY13" fmla="*/ 188119 h 328612"/>
                <a:gd name="connsiteX14" fmla="*/ 1131093 w 1900237"/>
                <a:gd name="connsiteY14" fmla="*/ 204787 h 328612"/>
                <a:gd name="connsiteX15" fmla="*/ 704850 w 1900237"/>
                <a:gd name="connsiteY15" fmla="*/ 238125 h 32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00237" h="328612">
                  <a:moveTo>
                    <a:pt x="704850" y="238125"/>
                  </a:moveTo>
                  <a:lnTo>
                    <a:pt x="309562" y="283369"/>
                  </a:lnTo>
                  <a:lnTo>
                    <a:pt x="2381" y="328612"/>
                  </a:lnTo>
                  <a:cubicBezTo>
                    <a:pt x="1587" y="267493"/>
                    <a:pt x="794" y="206375"/>
                    <a:pt x="0" y="145256"/>
                  </a:cubicBezTo>
                  <a:lnTo>
                    <a:pt x="180975" y="123825"/>
                  </a:lnTo>
                  <a:lnTo>
                    <a:pt x="409575" y="92869"/>
                  </a:lnTo>
                  <a:lnTo>
                    <a:pt x="711993" y="59531"/>
                  </a:lnTo>
                  <a:lnTo>
                    <a:pt x="909637" y="38100"/>
                  </a:lnTo>
                  <a:lnTo>
                    <a:pt x="1173956" y="16669"/>
                  </a:lnTo>
                  <a:lnTo>
                    <a:pt x="1438275" y="2381"/>
                  </a:lnTo>
                  <a:lnTo>
                    <a:pt x="1678781" y="0"/>
                  </a:lnTo>
                  <a:lnTo>
                    <a:pt x="1900237" y="4762"/>
                  </a:lnTo>
                  <a:lnTo>
                    <a:pt x="1900237" y="185737"/>
                  </a:lnTo>
                  <a:lnTo>
                    <a:pt x="1462087" y="188119"/>
                  </a:lnTo>
                  <a:lnTo>
                    <a:pt x="1131093" y="204787"/>
                  </a:lnTo>
                  <a:lnTo>
                    <a:pt x="704850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29" name="フリーフォーム 21">
              <a:extLst>
                <a:ext uri="{FF2B5EF4-FFF2-40B4-BE49-F238E27FC236}">
                  <a16:creationId xmlns:a16="http://schemas.microsoft.com/office/drawing/2014/main" id="{3A78F0E1-97FA-4403-B177-AF3E9D2F6976}"/>
                </a:ext>
              </a:extLst>
            </p:cNvPr>
            <p:cNvSpPr/>
            <p:nvPr/>
          </p:nvSpPr>
          <p:spPr>
            <a:xfrm>
              <a:off x="5037139" y="4922839"/>
              <a:ext cx="1944687" cy="295275"/>
            </a:xfrm>
            <a:custGeom>
              <a:avLst/>
              <a:gdLst>
                <a:gd name="connsiteX0" fmla="*/ 995362 w 1945481"/>
                <a:gd name="connsiteY0" fmla="*/ 233362 h 295275"/>
                <a:gd name="connsiteX1" fmla="*/ 604837 w 1945481"/>
                <a:gd name="connsiteY1" fmla="*/ 264319 h 295275"/>
                <a:gd name="connsiteX2" fmla="*/ 290512 w 1945481"/>
                <a:gd name="connsiteY2" fmla="*/ 295275 h 295275"/>
                <a:gd name="connsiteX3" fmla="*/ 211931 w 1945481"/>
                <a:gd name="connsiteY3" fmla="*/ 295275 h 295275"/>
                <a:gd name="connsiteX4" fmla="*/ 0 w 1945481"/>
                <a:gd name="connsiteY4" fmla="*/ 290512 h 295275"/>
                <a:gd name="connsiteX5" fmla="*/ 7144 w 1945481"/>
                <a:gd name="connsiteY5" fmla="*/ 169069 h 295275"/>
                <a:gd name="connsiteX6" fmla="*/ 216694 w 1945481"/>
                <a:gd name="connsiteY6" fmla="*/ 142875 h 295275"/>
                <a:gd name="connsiteX7" fmla="*/ 514350 w 1945481"/>
                <a:gd name="connsiteY7" fmla="*/ 104775 h 295275"/>
                <a:gd name="connsiteX8" fmla="*/ 873919 w 1945481"/>
                <a:gd name="connsiteY8" fmla="*/ 66675 h 295275"/>
                <a:gd name="connsiteX9" fmla="*/ 1193006 w 1945481"/>
                <a:gd name="connsiteY9" fmla="*/ 38100 h 295275"/>
                <a:gd name="connsiteX10" fmla="*/ 1521619 w 1945481"/>
                <a:gd name="connsiteY10" fmla="*/ 16669 h 295275"/>
                <a:gd name="connsiteX11" fmla="*/ 1769269 w 1945481"/>
                <a:gd name="connsiteY11" fmla="*/ 4762 h 295275"/>
                <a:gd name="connsiteX12" fmla="*/ 1933575 w 1945481"/>
                <a:gd name="connsiteY12" fmla="*/ 0 h 295275"/>
                <a:gd name="connsiteX13" fmla="*/ 1945481 w 1945481"/>
                <a:gd name="connsiteY13" fmla="*/ 209550 h 295275"/>
                <a:gd name="connsiteX14" fmla="*/ 1633537 w 1945481"/>
                <a:gd name="connsiteY14" fmla="*/ 207169 h 295275"/>
                <a:gd name="connsiteX15" fmla="*/ 1238250 w 1945481"/>
                <a:gd name="connsiteY15" fmla="*/ 219075 h 295275"/>
                <a:gd name="connsiteX16" fmla="*/ 995362 w 1945481"/>
                <a:gd name="connsiteY16" fmla="*/ 233362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45481" h="295275">
                  <a:moveTo>
                    <a:pt x="995362" y="233362"/>
                  </a:moveTo>
                  <a:lnTo>
                    <a:pt x="604837" y="264319"/>
                  </a:lnTo>
                  <a:lnTo>
                    <a:pt x="290512" y="295275"/>
                  </a:lnTo>
                  <a:lnTo>
                    <a:pt x="211931" y="295275"/>
                  </a:lnTo>
                  <a:lnTo>
                    <a:pt x="0" y="290512"/>
                  </a:lnTo>
                  <a:lnTo>
                    <a:pt x="7144" y="169069"/>
                  </a:lnTo>
                  <a:lnTo>
                    <a:pt x="216694" y="142875"/>
                  </a:lnTo>
                  <a:lnTo>
                    <a:pt x="514350" y="104775"/>
                  </a:lnTo>
                  <a:lnTo>
                    <a:pt x="873919" y="66675"/>
                  </a:lnTo>
                  <a:lnTo>
                    <a:pt x="1193006" y="38100"/>
                  </a:lnTo>
                  <a:lnTo>
                    <a:pt x="1521619" y="16669"/>
                  </a:lnTo>
                  <a:lnTo>
                    <a:pt x="1769269" y="4762"/>
                  </a:lnTo>
                  <a:lnTo>
                    <a:pt x="1933575" y="0"/>
                  </a:lnTo>
                  <a:lnTo>
                    <a:pt x="1945481" y="209550"/>
                  </a:lnTo>
                  <a:lnTo>
                    <a:pt x="1633537" y="207169"/>
                  </a:lnTo>
                  <a:lnTo>
                    <a:pt x="1238250" y="219075"/>
                  </a:lnTo>
                  <a:lnTo>
                    <a:pt x="995362" y="2333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30" name="フリーフォーム 22">
              <a:extLst>
                <a:ext uri="{FF2B5EF4-FFF2-40B4-BE49-F238E27FC236}">
                  <a16:creationId xmlns:a16="http://schemas.microsoft.com/office/drawing/2014/main" id="{153F1E1D-2CAD-4A6E-90D9-48A3D49A7952}"/>
                </a:ext>
              </a:extLst>
            </p:cNvPr>
            <p:cNvSpPr/>
            <p:nvPr/>
          </p:nvSpPr>
          <p:spPr>
            <a:xfrm>
              <a:off x="4270375" y="5172076"/>
              <a:ext cx="1449388" cy="868363"/>
            </a:xfrm>
            <a:custGeom>
              <a:avLst/>
              <a:gdLst>
                <a:gd name="connsiteX0" fmla="*/ 740569 w 1450182"/>
                <a:gd name="connsiteY0" fmla="*/ 640556 h 869156"/>
                <a:gd name="connsiteX1" fmla="*/ 490538 w 1450182"/>
                <a:gd name="connsiteY1" fmla="*/ 731044 h 869156"/>
                <a:gd name="connsiteX2" fmla="*/ 266700 w 1450182"/>
                <a:gd name="connsiteY2" fmla="*/ 804863 h 869156"/>
                <a:gd name="connsiteX3" fmla="*/ 90488 w 1450182"/>
                <a:gd name="connsiteY3" fmla="*/ 859631 h 869156"/>
                <a:gd name="connsiteX4" fmla="*/ 54769 w 1450182"/>
                <a:gd name="connsiteY4" fmla="*/ 869156 h 869156"/>
                <a:gd name="connsiteX5" fmla="*/ 35719 w 1450182"/>
                <a:gd name="connsiteY5" fmla="*/ 869156 h 869156"/>
                <a:gd name="connsiteX6" fmla="*/ 11907 w 1450182"/>
                <a:gd name="connsiteY6" fmla="*/ 866775 h 869156"/>
                <a:gd name="connsiteX7" fmla="*/ 0 w 1450182"/>
                <a:gd name="connsiteY7" fmla="*/ 857250 h 869156"/>
                <a:gd name="connsiteX8" fmla="*/ 0 w 1450182"/>
                <a:gd name="connsiteY8" fmla="*/ 842963 h 869156"/>
                <a:gd name="connsiteX9" fmla="*/ 9525 w 1450182"/>
                <a:gd name="connsiteY9" fmla="*/ 821531 h 869156"/>
                <a:gd name="connsiteX10" fmla="*/ 26194 w 1450182"/>
                <a:gd name="connsiteY10" fmla="*/ 804863 h 869156"/>
                <a:gd name="connsiteX11" fmla="*/ 130969 w 1450182"/>
                <a:gd name="connsiteY11" fmla="*/ 757238 h 869156"/>
                <a:gd name="connsiteX12" fmla="*/ 335757 w 1450182"/>
                <a:gd name="connsiteY12" fmla="*/ 664369 h 869156"/>
                <a:gd name="connsiteX13" fmla="*/ 492919 w 1450182"/>
                <a:gd name="connsiteY13" fmla="*/ 590550 h 869156"/>
                <a:gd name="connsiteX14" fmla="*/ 726282 w 1450182"/>
                <a:gd name="connsiteY14" fmla="*/ 469106 h 869156"/>
                <a:gd name="connsiteX15" fmla="*/ 831057 w 1450182"/>
                <a:gd name="connsiteY15" fmla="*/ 407194 h 869156"/>
                <a:gd name="connsiteX16" fmla="*/ 935832 w 1450182"/>
                <a:gd name="connsiteY16" fmla="*/ 342900 h 869156"/>
                <a:gd name="connsiteX17" fmla="*/ 985838 w 1450182"/>
                <a:gd name="connsiteY17" fmla="*/ 302419 h 869156"/>
                <a:gd name="connsiteX18" fmla="*/ 1014413 w 1450182"/>
                <a:gd name="connsiteY18" fmla="*/ 273844 h 869156"/>
                <a:gd name="connsiteX19" fmla="*/ 1033463 w 1450182"/>
                <a:gd name="connsiteY19" fmla="*/ 247650 h 869156"/>
                <a:gd name="connsiteX20" fmla="*/ 1038225 w 1450182"/>
                <a:gd name="connsiteY20" fmla="*/ 223838 h 869156"/>
                <a:gd name="connsiteX21" fmla="*/ 1033463 w 1450182"/>
                <a:gd name="connsiteY21" fmla="*/ 197644 h 869156"/>
                <a:gd name="connsiteX22" fmla="*/ 1004888 w 1450182"/>
                <a:gd name="connsiteY22" fmla="*/ 140494 h 869156"/>
                <a:gd name="connsiteX23" fmla="*/ 914400 w 1450182"/>
                <a:gd name="connsiteY23" fmla="*/ 0 h 869156"/>
                <a:gd name="connsiteX24" fmla="*/ 1081088 w 1450182"/>
                <a:gd name="connsiteY24" fmla="*/ 28575 h 869156"/>
                <a:gd name="connsiteX25" fmla="*/ 1183482 w 1450182"/>
                <a:gd name="connsiteY25" fmla="*/ 85725 h 869156"/>
                <a:gd name="connsiteX26" fmla="*/ 1257300 w 1450182"/>
                <a:gd name="connsiteY26" fmla="*/ 128588 h 869156"/>
                <a:gd name="connsiteX27" fmla="*/ 1316832 w 1450182"/>
                <a:gd name="connsiteY27" fmla="*/ 169069 h 869156"/>
                <a:gd name="connsiteX28" fmla="*/ 1385888 w 1450182"/>
                <a:gd name="connsiteY28" fmla="*/ 219075 h 869156"/>
                <a:gd name="connsiteX29" fmla="*/ 1416844 w 1450182"/>
                <a:gd name="connsiteY29" fmla="*/ 240506 h 869156"/>
                <a:gd name="connsiteX30" fmla="*/ 1438275 w 1450182"/>
                <a:gd name="connsiteY30" fmla="*/ 259556 h 869156"/>
                <a:gd name="connsiteX31" fmla="*/ 1447800 w 1450182"/>
                <a:gd name="connsiteY31" fmla="*/ 273844 h 869156"/>
                <a:gd name="connsiteX32" fmla="*/ 1450182 w 1450182"/>
                <a:gd name="connsiteY32" fmla="*/ 288131 h 869156"/>
                <a:gd name="connsiteX33" fmla="*/ 1440657 w 1450182"/>
                <a:gd name="connsiteY33" fmla="*/ 319088 h 869156"/>
                <a:gd name="connsiteX34" fmla="*/ 1397794 w 1450182"/>
                <a:gd name="connsiteY34" fmla="*/ 345281 h 869156"/>
                <a:gd name="connsiteX35" fmla="*/ 1312069 w 1450182"/>
                <a:gd name="connsiteY35" fmla="*/ 371475 h 869156"/>
                <a:gd name="connsiteX36" fmla="*/ 1257300 w 1450182"/>
                <a:gd name="connsiteY36" fmla="*/ 400050 h 869156"/>
                <a:gd name="connsiteX37" fmla="*/ 1133475 w 1450182"/>
                <a:gd name="connsiteY37" fmla="*/ 466725 h 869156"/>
                <a:gd name="connsiteX38" fmla="*/ 864394 w 1450182"/>
                <a:gd name="connsiteY38" fmla="*/ 590550 h 869156"/>
                <a:gd name="connsiteX39" fmla="*/ 740569 w 1450182"/>
                <a:gd name="connsiteY39" fmla="*/ 640556 h 869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50182" h="869156">
                  <a:moveTo>
                    <a:pt x="740569" y="640556"/>
                  </a:moveTo>
                  <a:lnTo>
                    <a:pt x="490538" y="731044"/>
                  </a:lnTo>
                  <a:lnTo>
                    <a:pt x="266700" y="804863"/>
                  </a:lnTo>
                  <a:lnTo>
                    <a:pt x="90488" y="859631"/>
                  </a:lnTo>
                  <a:lnTo>
                    <a:pt x="54769" y="869156"/>
                  </a:lnTo>
                  <a:lnTo>
                    <a:pt x="35719" y="869156"/>
                  </a:lnTo>
                  <a:lnTo>
                    <a:pt x="11907" y="866775"/>
                  </a:lnTo>
                  <a:lnTo>
                    <a:pt x="0" y="857250"/>
                  </a:lnTo>
                  <a:lnTo>
                    <a:pt x="0" y="842963"/>
                  </a:lnTo>
                  <a:lnTo>
                    <a:pt x="9525" y="821531"/>
                  </a:lnTo>
                  <a:lnTo>
                    <a:pt x="26194" y="804863"/>
                  </a:lnTo>
                  <a:lnTo>
                    <a:pt x="130969" y="757238"/>
                  </a:lnTo>
                  <a:lnTo>
                    <a:pt x="335757" y="664369"/>
                  </a:lnTo>
                  <a:lnTo>
                    <a:pt x="492919" y="590550"/>
                  </a:lnTo>
                  <a:lnTo>
                    <a:pt x="726282" y="469106"/>
                  </a:lnTo>
                  <a:lnTo>
                    <a:pt x="831057" y="407194"/>
                  </a:lnTo>
                  <a:lnTo>
                    <a:pt x="935832" y="342900"/>
                  </a:lnTo>
                  <a:lnTo>
                    <a:pt x="985838" y="302419"/>
                  </a:lnTo>
                  <a:lnTo>
                    <a:pt x="1014413" y="273844"/>
                  </a:lnTo>
                  <a:lnTo>
                    <a:pt x="1033463" y="247650"/>
                  </a:lnTo>
                  <a:lnTo>
                    <a:pt x="1038225" y="223838"/>
                  </a:lnTo>
                  <a:lnTo>
                    <a:pt x="1033463" y="197644"/>
                  </a:lnTo>
                  <a:lnTo>
                    <a:pt x="1004888" y="140494"/>
                  </a:lnTo>
                  <a:lnTo>
                    <a:pt x="914400" y="0"/>
                  </a:lnTo>
                  <a:lnTo>
                    <a:pt x="1081088" y="28575"/>
                  </a:lnTo>
                  <a:lnTo>
                    <a:pt x="1183482" y="85725"/>
                  </a:lnTo>
                  <a:lnTo>
                    <a:pt x="1257300" y="128588"/>
                  </a:lnTo>
                  <a:lnTo>
                    <a:pt x="1316832" y="169069"/>
                  </a:lnTo>
                  <a:lnTo>
                    <a:pt x="1385888" y="219075"/>
                  </a:lnTo>
                  <a:lnTo>
                    <a:pt x="1416844" y="240506"/>
                  </a:lnTo>
                  <a:lnTo>
                    <a:pt x="1438275" y="259556"/>
                  </a:lnTo>
                  <a:lnTo>
                    <a:pt x="1447800" y="273844"/>
                  </a:lnTo>
                  <a:lnTo>
                    <a:pt x="1450182" y="288131"/>
                  </a:lnTo>
                  <a:lnTo>
                    <a:pt x="1440657" y="319088"/>
                  </a:lnTo>
                  <a:lnTo>
                    <a:pt x="1397794" y="345281"/>
                  </a:lnTo>
                  <a:lnTo>
                    <a:pt x="1312069" y="371475"/>
                  </a:lnTo>
                  <a:lnTo>
                    <a:pt x="1257300" y="400050"/>
                  </a:lnTo>
                  <a:lnTo>
                    <a:pt x="1133475" y="466725"/>
                  </a:lnTo>
                  <a:lnTo>
                    <a:pt x="864394" y="590550"/>
                  </a:lnTo>
                  <a:lnTo>
                    <a:pt x="740569" y="640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81774143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0BA113E8-D6C9-47E6-997E-3F4E63B24F0B}"/>
              </a:ext>
            </a:extLst>
          </p:cNvPr>
          <p:cNvGrpSpPr/>
          <p:nvPr/>
        </p:nvGrpSpPr>
        <p:grpSpPr>
          <a:xfrm>
            <a:off x="3640139" y="1528762"/>
            <a:ext cx="4673600" cy="4491038"/>
            <a:chOff x="3640139" y="1528762"/>
            <a:chExt cx="4673600" cy="4491038"/>
          </a:xfrm>
          <a:solidFill>
            <a:schemeClr val="tx1"/>
          </a:solidFill>
        </p:grpSpPr>
        <p:sp>
          <p:nvSpPr>
            <p:cNvPr id="3" name="フリーフォーム 124">
              <a:extLst>
                <a:ext uri="{FF2B5EF4-FFF2-40B4-BE49-F238E27FC236}">
                  <a16:creationId xmlns:a16="http://schemas.microsoft.com/office/drawing/2014/main" id="{A903D138-25D5-4BA3-8C0B-3FD1262B88E0}"/>
                </a:ext>
              </a:extLst>
            </p:cNvPr>
            <p:cNvSpPr/>
            <p:nvPr/>
          </p:nvSpPr>
          <p:spPr>
            <a:xfrm>
              <a:off x="3944938" y="1528762"/>
              <a:ext cx="1016000" cy="1292225"/>
            </a:xfrm>
            <a:custGeom>
              <a:avLst/>
              <a:gdLst>
                <a:gd name="connsiteX0" fmla="*/ 678657 w 1014413"/>
                <a:gd name="connsiteY0" fmla="*/ 647700 h 1290638"/>
                <a:gd name="connsiteX1" fmla="*/ 552450 w 1014413"/>
                <a:gd name="connsiteY1" fmla="*/ 809625 h 1290638"/>
                <a:gd name="connsiteX2" fmla="*/ 450057 w 1014413"/>
                <a:gd name="connsiteY2" fmla="*/ 933450 h 1290638"/>
                <a:gd name="connsiteX3" fmla="*/ 338138 w 1014413"/>
                <a:gd name="connsiteY3" fmla="*/ 1069182 h 1290638"/>
                <a:gd name="connsiteX4" fmla="*/ 211932 w 1014413"/>
                <a:gd name="connsiteY4" fmla="*/ 1212057 h 1290638"/>
                <a:gd name="connsiteX5" fmla="*/ 145257 w 1014413"/>
                <a:gd name="connsiteY5" fmla="*/ 1290638 h 1290638"/>
                <a:gd name="connsiteX6" fmla="*/ 0 w 1014413"/>
                <a:gd name="connsiteY6" fmla="*/ 1166813 h 1290638"/>
                <a:gd name="connsiteX7" fmla="*/ 28575 w 1014413"/>
                <a:gd name="connsiteY7" fmla="*/ 1157288 h 1290638"/>
                <a:gd name="connsiteX8" fmla="*/ 78582 w 1014413"/>
                <a:gd name="connsiteY8" fmla="*/ 1135857 h 1290638"/>
                <a:gd name="connsiteX9" fmla="*/ 121444 w 1014413"/>
                <a:gd name="connsiteY9" fmla="*/ 1112044 h 1290638"/>
                <a:gd name="connsiteX10" fmla="*/ 154782 w 1014413"/>
                <a:gd name="connsiteY10" fmla="*/ 1083469 h 1290638"/>
                <a:gd name="connsiteX11" fmla="*/ 192882 w 1014413"/>
                <a:gd name="connsiteY11" fmla="*/ 1045369 h 1290638"/>
                <a:gd name="connsiteX12" fmla="*/ 245269 w 1014413"/>
                <a:gd name="connsiteY12" fmla="*/ 971550 h 1290638"/>
                <a:gd name="connsiteX13" fmla="*/ 300038 w 1014413"/>
                <a:gd name="connsiteY13" fmla="*/ 892969 h 1290638"/>
                <a:gd name="connsiteX14" fmla="*/ 414338 w 1014413"/>
                <a:gd name="connsiteY14" fmla="*/ 721519 h 1290638"/>
                <a:gd name="connsiteX15" fmla="*/ 497682 w 1014413"/>
                <a:gd name="connsiteY15" fmla="*/ 583407 h 1290638"/>
                <a:gd name="connsiteX16" fmla="*/ 557213 w 1014413"/>
                <a:gd name="connsiteY16" fmla="*/ 481013 h 1290638"/>
                <a:gd name="connsiteX17" fmla="*/ 590550 w 1014413"/>
                <a:gd name="connsiteY17" fmla="*/ 411957 h 1290638"/>
                <a:gd name="connsiteX18" fmla="*/ 616744 w 1014413"/>
                <a:gd name="connsiteY18" fmla="*/ 347663 h 1290638"/>
                <a:gd name="connsiteX19" fmla="*/ 633413 w 1014413"/>
                <a:gd name="connsiteY19" fmla="*/ 297657 h 1290638"/>
                <a:gd name="connsiteX20" fmla="*/ 642938 w 1014413"/>
                <a:gd name="connsiteY20" fmla="*/ 259557 h 1290638"/>
                <a:gd name="connsiteX21" fmla="*/ 647700 w 1014413"/>
                <a:gd name="connsiteY21" fmla="*/ 223838 h 1290638"/>
                <a:gd name="connsiteX22" fmla="*/ 647700 w 1014413"/>
                <a:gd name="connsiteY22" fmla="*/ 195263 h 1290638"/>
                <a:gd name="connsiteX23" fmla="*/ 640557 w 1014413"/>
                <a:gd name="connsiteY23" fmla="*/ 159544 h 1290638"/>
                <a:gd name="connsiteX24" fmla="*/ 633413 w 1014413"/>
                <a:gd name="connsiteY24" fmla="*/ 128588 h 1290638"/>
                <a:gd name="connsiteX25" fmla="*/ 616744 w 1014413"/>
                <a:gd name="connsiteY25" fmla="*/ 90488 h 1290638"/>
                <a:gd name="connsiteX26" fmla="*/ 602457 w 1014413"/>
                <a:gd name="connsiteY26" fmla="*/ 66675 h 1290638"/>
                <a:gd name="connsiteX27" fmla="*/ 592932 w 1014413"/>
                <a:gd name="connsiteY27" fmla="*/ 57150 h 1290638"/>
                <a:gd name="connsiteX28" fmla="*/ 578644 w 1014413"/>
                <a:gd name="connsiteY28" fmla="*/ 38100 h 1290638"/>
                <a:gd name="connsiteX29" fmla="*/ 573882 w 1014413"/>
                <a:gd name="connsiteY29" fmla="*/ 21432 h 1290638"/>
                <a:gd name="connsiteX30" fmla="*/ 573882 w 1014413"/>
                <a:gd name="connsiteY30" fmla="*/ 9525 h 1290638"/>
                <a:gd name="connsiteX31" fmla="*/ 583407 w 1014413"/>
                <a:gd name="connsiteY31" fmla="*/ 0 h 1290638"/>
                <a:gd name="connsiteX32" fmla="*/ 609600 w 1014413"/>
                <a:gd name="connsiteY32" fmla="*/ 0 h 1290638"/>
                <a:gd name="connsiteX33" fmla="*/ 645319 w 1014413"/>
                <a:gd name="connsiteY33" fmla="*/ 4763 h 1290638"/>
                <a:gd name="connsiteX34" fmla="*/ 690563 w 1014413"/>
                <a:gd name="connsiteY34" fmla="*/ 19050 h 1290638"/>
                <a:gd name="connsiteX35" fmla="*/ 740569 w 1014413"/>
                <a:gd name="connsiteY35" fmla="*/ 42863 h 1290638"/>
                <a:gd name="connsiteX36" fmla="*/ 831057 w 1014413"/>
                <a:gd name="connsiteY36" fmla="*/ 95250 h 1290638"/>
                <a:gd name="connsiteX37" fmla="*/ 900113 w 1014413"/>
                <a:gd name="connsiteY37" fmla="*/ 140494 h 1290638"/>
                <a:gd name="connsiteX38" fmla="*/ 966788 w 1014413"/>
                <a:gd name="connsiteY38" fmla="*/ 188119 h 1290638"/>
                <a:gd name="connsiteX39" fmla="*/ 985838 w 1014413"/>
                <a:gd name="connsiteY39" fmla="*/ 204788 h 1290638"/>
                <a:gd name="connsiteX40" fmla="*/ 1000125 w 1014413"/>
                <a:gd name="connsiteY40" fmla="*/ 221457 h 1290638"/>
                <a:gd name="connsiteX41" fmla="*/ 1009650 w 1014413"/>
                <a:gd name="connsiteY41" fmla="*/ 240507 h 1290638"/>
                <a:gd name="connsiteX42" fmla="*/ 1014413 w 1014413"/>
                <a:gd name="connsiteY42" fmla="*/ 254794 h 1290638"/>
                <a:gd name="connsiteX43" fmla="*/ 1014413 w 1014413"/>
                <a:gd name="connsiteY43" fmla="*/ 269082 h 1290638"/>
                <a:gd name="connsiteX44" fmla="*/ 1007269 w 1014413"/>
                <a:gd name="connsiteY44" fmla="*/ 288132 h 1290638"/>
                <a:gd name="connsiteX45" fmla="*/ 990600 w 1014413"/>
                <a:gd name="connsiteY45" fmla="*/ 307182 h 1290638"/>
                <a:gd name="connsiteX46" fmla="*/ 969169 w 1014413"/>
                <a:gd name="connsiteY46" fmla="*/ 319088 h 1290638"/>
                <a:gd name="connsiteX47" fmla="*/ 945357 w 1014413"/>
                <a:gd name="connsiteY47" fmla="*/ 333375 h 1290638"/>
                <a:gd name="connsiteX48" fmla="*/ 919163 w 1014413"/>
                <a:gd name="connsiteY48" fmla="*/ 350044 h 1290638"/>
                <a:gd name="connsiteX49" fmla="*/ 885825 w 1014413"/>
                <a:gd name="connsiteY49" fmla="*/ 378619 h 1290638"/>
                <a:gd name="connsiteX50" fmla="*/ 847725 w 1014413"/>
                <a:gd name="connsiteY50" fmla="*/ 426244 h 1290638"/>
                <a:gd name="connsiteX51" fmla="*/ 678657 w 1014413"/>
                <a:gd name="connsiteY51" fmla="*/ 647700 h 129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14413" h="1290638">
                  <a:moveTo>
                    <a:pt x="678657" y="647700"/>
                  </a:moveTo>
                  <a:lnTo>
                    <a:pt x="552450" y="809625"/>
                  </a:lnTo>
                  <a:lnTo>
                    <a:pt x="450057" y="933450"/>
                  </a:lnTo>
                  <a:lnTo>
                    <a:pt x="338138" y="1069182"/>
                  </a:lnTo>
                  <a:lnTo>
                    <a:pt x="211932" y="1212057"/>
                  </a:lnTo>
                  <a:lnTo>
                    <a:pt x="145257" y="1290638"/>
                  </a:lnTo>
                  <a:lnTo>
                    <a:pt x="0" y="1166813"/>
                  </a:lnTo>
                  <a:lnTo>
                    <a:pt x="28575" y="1157288"/>
                  </a:lnTo>
                  <a:lnTo>
                    <a:pt x="78582" y="1135857"/>
                  </a:lnTo>
                  <a:lnTo>
                    <a:pt x="121444" y="1112044"/>
                  </a:lnTo>
                  <a:lnTo>
                    <a:pt x="154782" y="1083469"/>
                  </a:lnTo>
                  <a:lnTo>
                    <a:pt x="192882" y="1045369"/>
                  </a:lnTo>
                  <a:lnTo>
                    <a:pt x="245269" y="971550"/>
                  </a:lnTo>
                  <a:lnTo>
                    <a:pt x="300038" y="892969"/>
                  </a:lnTo>
                  <a:lnTo>
                    <a:pt x="414338" y="721519"/>
                  </a:lnTo>
                  <a:lnTo>
                    <a:pt x="497682" y="583407"/>
                  </a:lnTo>
                  <a:lnTo>
                    <a:pt x="557213" y="481013"/>
                  </a:lnTo>
                  <a:lnTo>
                    <a:pt x="590550" y="411957"/>
                  </a:lnTo>
                  <a:lnTo>
                    <a:pt x="616744" y="347663"/>
                  </a:lnTo>
                  <a:lnTo>
                    <a:pt x="633413" y="297657"/>
                  </a:lnTo>
                  <a:lnTo>
                    <a:pt x="642938" y="259557"/>
                  </a:lnTo>
                  <a:lnTo>
                    <a:pt x="647700" y="223838"/>
                  </a:lnTo>
                  <a:lnTo>
                    <a:pt x="647700" y="195263"/>
                  </a:lnTo>
                  <a:lnTo>
                    <a:pt x="640557" y="159544"/>
                  </a:lnTo>
                  <a:lnTo>
                    <a:pt x="633413" y="128588"/>
                  </a:lnTo>
                  <a:lnTo>
                    <a:pt x="616744" y="90488"/>
                  </a:lnTo>
                  <a:lnTo>
                    <a:pt x="602457" y="66675"/>
                  </a:lnTo>
                  <a:lnTo>
                    <a:pt x="592932" y="57150"/>
                  </a:lnTo>
                  <a:lnTo>
                    <a:pt x="578644" y="38100"/>
                  </a:lnTo>
                  <a:lnTo>
                    <a:pt x="573882" y="21432"/>
                  </a:lnTo>
                  <a:lnTo>
                    <a:pt x="573882" y="9525"/>
                  </a:lnTo>
                  <a:lnTo>
                    <a:pt x="583407" y="0"/>
                  </a:lnTo>
                  <a:lnTo>
                    <a:pt x="609600" y="0"/>
                  </a:lnTo>
                  <a:lnTo>
                    <a:pt x="645319" y="4763"/>
                  </a:lnTo>
                  <a:lnTo>
                    <a:pt x="690563" y="19050"/>
                  </a:lnTo>
                  <a:lnTo>
                    <a:pt x="740569" y="42863"/>
                  </a:lnTo>
                  <a:lnTo>
                    <a:pt x="831057" y="95250"/>
                  </a:lnTo>
                  <a:lnTo>
                    <a:pt x="900113" y="140494"/>
                  </a:lnTo>
                  <a:lnTo>
                    <a:pt x="966788" y="188119"/>
                  </a:lnTo>
                  <a:lnTo>
                    <a:pt x="985838" y="204788"/>
                  </a:lnTo>
                  <a:lnTo>
                    <a:pt x="1000125" y="221457"/>
                  </a:lnTo>
                  <a:lnTo>
                    <a:pt x="1009650" y="240507"/>
                  </a:lnTo>
                  <a:lnTo>
                    <a:pt x="1014413" y="254794"/>
                  </a:lnTo>
                  <a:lnTo>
                    <a:pt x="1014413" y="269082"/>
                  </a:lnTo>
                  <a:lnTo>
                    <a:pt x="1007269" y="288132"/>
                  </a:lnTo>
                  <a:lnTo>
                    <a:pt x="990600" y="307182"/>
                  </a:lnTo>
                  <a:lnTo>
                    <a:pt x="969169" y="319088"/>
                  </a:lnTo>
                  <a:lnTo>
                    <a:pt x="945357" y="333375"/>
                  </a:lnTo>
                  <a:lnTo>
                    <a:pt x="919163" y="350044"/>
                  </a:lnTo>
                  <a:lnTo>
                    <a:pt x="885825" y="378619"/>
                  </a:lnTo>
                  <a:lnTo>
                    <a:pt x="847725" y="426244"/>
                  </a:lnTo>
                  <a:lnTo>
                    <a:pt x="678657" y="647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30">
              <a:extLst>
                <a:ext uri="{FF2B5EF4-FFF2-40B4-BE49-F238E27FC236}">
                  <a16:creationId xmlns:a16="http://schemas.microsoft.com/office/drawing/2014/main" id="{57B9B4E4-4CEF-4E01-9B86-4756FBE00453}"/>
                </a:ext>
              </a:extLst>
            </p:cNvPr>
            <p:cNvSpPr/>
            <p:nvPr/>
          </p:nvSpPr>
          <p:spPr>
            <a:xfrm>
              <a:off x="3640139" y="4352926"/>
              <a:ext cx="695325" cy="1323975"/>
            </a:xfrm>
            <a:custGeom>
              <a:avLst/>
              <a:gdLst>
                <a:gd name="connsiteX0" fmla="*/ 261938 w 695325"/>
                <a:gd name="connsiteY0" fmla="*/ 609600 h 1323975"/>
                <a:gd name="connsiteX1" fmla="*/ 285750 w 695325"/>
                <a:gd name="connsiteY1" fmla="*/ 533400 h 1323975"/>
                <a:gd name="connsiteX2" fmla="*/ 304800 w 695325"/>
                <a:gd name="connsiteY2" fmla="*/ 473869 h 1323975"/>
                <a:gd name="connsiteX3" fmla="*/ 323850 w 695325"/>
                <a:gd name="connsiteY3" fmla="*/ 414338 h 1323975"/>
                <a:gd name="connsiteX4" fmla="*/ 345282 w 695325"/>
                <a:gd name="connsiteY4" fmla="*/ 338138 h 1323975"/>
                <a:gd name="connsiteX5" fmla="*/ 359569 w 695325"/>
                <a:gd name="connsiteY5" fmla="*/ 278606 h 1323975"/>
                <a:gd name="connsiteX6" fmla="*/ 366713 w 695325"/>
                <a:gd name="connsiteY6" fmla="*/ 252413 h 1323975"/>
                <a:gd name="connsiteX7" fmla="*/ 371475 w 695325"/>
                <a:gd name="connsiteY7" fmla="*/ 223838 h 1323975"/>
                <a:gd name="connsiteX8" fmla="*/ 371475 w 695325"/>
                <a:gd name="connsiteY8" fmla="*/ 207169 h 1323975"/>
                <a:gd name="connsiteX9" fmla="*/ 366713 w 695325"/>
                <a:gd name="connsiteY9" fmla="*/ 176213 h 1323975"/>
                <a:gd name="connsiteX10" fmla="*/ 357188 w 695325"/>
                <a:gd name="connsiteY10" fmla="*/ 147638 h 1323975"/>
                <a:gd name="connsiteX11" fmla="*/ 342900 w 695325"/>
                <a:gd name="connsiteY11" fmla="*/ 121444 h 1323975"/>
                <a:gd name="connsiteX12" fmla="*/ 326232 w 695325"/>
                <a:gd name="connsiteY12" fmla="*/ 97631 h 1323975"/>
                <a:gd name="connsiteX13" fmla="*/ 302419 w 695325"/>
                <a:gd name="connsiteY13" fmla="*/ 73819 h 1323975"/>
                <a:gd name="connsiteX14" fmla="*/ 288132 w 695325"/>
                <a:gd name="connsiteY14" fmla="*/ 61913 h 1323975"/>
                <a:gd name="connsiteX15" fmla="*/ 273844 w 695325"/>
                <a:gd name="connsiteY15" fmla="*/ 45244 h 1323975"/>
                <a:gd name="connsiteX16" fmla="*/ 269082 w 695325"/>
                <a:gd name="connsiteY16" fmla="*/ 21431 h 1323975"/>
                <a:gd name="connsiteX17" fmla="*/ 271463 w 695325"/>
                <a:gd name="connsiteY17" fmla="*/ 7144 h 1323975"/>
                <a:gd name="connsiteX18" fmla="*/ 280988 w 695325"/>
                <a:gd name="connsiteY18" fmla="*/ 0 h 1323975"/>
                <a:gd name="connsiteX19" fmla="*/ 297657 w 695325"/>
                <a:gd name="connsiteY19" fmla="*/ 0 h 1323975"/>
                <a:gd name="connsiteX20" fmla="*/ 316707 w 695325"/>
                <a:gd name="connsiteY20" fmla="*/ 9525 h 1323975"/>
                <a:gd name="connsiteX21" fmla="*/ 364332 w 695325"/>
                <a:gd name="connsiteY21" fmla="*/ 21431 h 1323975"/>
                <a:gd name="connsiteX22" fmla="*/ 440532 w 695325"/>
                <a:gd name="connsiteY22" fmla="*/ 50006 h 1323975"/>
                <a:gd name="connsiteX23" fmla="*/ 514350 w 695325"/>
                <a:gd name="connsiteY23" fmla="*/ 85725 h 1323975"/>
                <a:gd name="connsiteX24" fmla="*/ 566738 w 695325"/>
                <a:gd name="connsiteY24" fmla="*/ 119063 h 1323975"/>
                <a:gd name="connsiteX25" fmla="*/ 616744 w 695325"/>
                <a:gd name="connsiteY25" fmla="*/ 159544 h 1323975"/>
                <a:gd name="connsiteX26" fmla="*/ 654844 w 695325"/>
                <a:gd name="connsiteY26" fmla="*/ 197644 h 1323975"/>
                <a:gd name="connsiteX27" fmla="*/ 681038 w 695325"/>
                <a:gd name="connsiteY27" fmla="*/ 228600 h 1323975"/>
                <a:gd name="connsiteX28" fmla="*/ 690563 w 695325"/>
                <a:gd name="connsiteY28" fmla="*/ 247650 h 1323975"/>
                <a:gd name="connsiteX29" fmla="*/ 695325 w 695325"/>
                <a:gd name="connsiteY29" fmla="*/ 269081 h 1323975"/>
                <a:gd name="connsiteX30" fmla="*/ 695325 w 695325"/>
                <a:gd name="connsiteY30" fmla="*/ 292894 h 1323975"/>
                <a:gd name="connsiteX31" fmla="*/ 685800 w 695325"/>
                <a:gd name="connsiteY31" fmla="*/ 321469 h 1323975"/>
                <a:gd name="connsiteX32" fmla="*/ 666750 w 695325"/>
                <a:gd name="connsiteY32" fmla="*/ 342900 h 1323975"/>
                <a:gd name="connsiteX33" fmla="*/ 635794 w 695325"/>
                <a:gd name="connsiteY33" fmla="*/ 364331 h 1323975"/>
                <a:gd name="connsiteX34" fmla="*/ 619125 w 695325"/>
                <a:gd name="connsiteY34" fmla="*/ 369094 h 1323975"/>
                <a:gd name="connsiteX35" fmla="*/ 588169 w 695325"/>
                <a:gd name="connsiteY35" fmla="*/ 438150 h 1323975"/>
                <a:gd name="connsiteX36" fmla="*/ 504825 w 695325"/>
                <a:gd name="connsiteY36" fmla="*/ 609600 h 1323975"/>
                <a:gd name="connsiteX37" fmla="*/ 400050 w 695325"/>
                <a:gd name="connsiteY37" fmla="*/ 804863 h 1323975"/>
                <a:gd name="connsiteX38" fmla="*/ 264319 w 695325"/>
                <a:gd name="connsiteY38" fmla="*/ 1021556 h 1323975"/>
                <a:gd name="connsiteX39" fmla="*/ 128588 w 695325"/>
                <a:gd name="connsiteY39" fmla="*/ 1216819 h 1323975"/>
                <a:gd name="connsiteX40" fmla="*/ 61913 w 695325"/>
                <a:gd name="connsiteY40" fmla="*/ 1304925 h 1323975"/>
                <a:gd name="connsiteX41" fmla="*/ 45244 w 695325"/>
                <a:gd name="connsiteY41" fmla="*/ 1319213 h 1323975"/>
                <a:gd name="connsiteX42" fmla="*/ 26194 w 695325"/>
                <a:gd name="connsiteY42" fmla="*/ 1323975 h 1323975"/>
                <a:gd name="connsiteX43" fmla="*/ 9525 w 695325"/>
                <a:gd name="connsiteY43" fmla="*/ 1321594 h 1323975"/>
                <a:gd name="connsiteX44" fmla="*/ 0 w 695325"/>
                <a:gd name="connsiteY44" fmla="*/ 1309688 h 1323975"/>
                <a:gd name="connsiteX45" fmla="*/ 4763 w 695325"/>
                <a:gd name="connsiteY45" fmla="*/ 1288256 h 1323975"/>
                <a:gd name="connsiteX46" fmla="*/ 30957 w 695325"/>
                <a:gd name="connsiteY46" fmla="*/ 1221581 h 1323975"/>
                <a:gd name="connsiteX47" fmla="*/ 73819 w 695325"/>
                <a:gd name="connsiteY47" fmla="*/ 1112044 h 1323975"/>
                <a:gd name="connsiteX48" fmla="*/ 147638 w 695325"/>
                <a:gd name="connsiteY48" fmla="*/ 919163 h 1323975"/>
                <a:gd name="connsiteX49" fmla="*/ 223838 w 695325"/>
                <a:gd name="connsiteY49" fmla="*/ 714375 h 1323975"/>
                <a:gd name="connsiteX50" fmla="*/ 261938 w 695325"/>
                <a:gd name="connsiteY50" fmla="*/ 609600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695325" h="1323975">
                  <a:moveTo>
                    <a:pt x="261938" y="609600"/>
                  </a:moveTo>
                  <a:lnTo>
                    <a:pt x="285750" y="533400"/>
                  </a:lnTo>
                  <a:lnTo>
                    <a:pt x="304800" y="473869"/>
                  </a:lnTo>
                  <a:lnTo>
                    <a:pt x="323850" y="414338"/>
                  </a:lnTo>
                  <a:lnTo>
                    <a:pt x="345282" y="338138"/>
                  </a:lnTo>
                  <a:lnTo>
                    <a:pt x="359569" y="278606"/>
                  </a:lnTo>
                  <a:lnTo>
                    <a:pt x="366713" y="252413"/>
                  </a:lnTo>
                  <a:lnTo>
                    <a:pt x="371475" y="223838"/>
                  </a:lnTo>
                  <a:lnTo>
                    <a:pt x="371475" y="207169"/>
                  </a:lnTo>
                  <a:lnTo>
                    <a:pt x="366713" y="176213"/>
                  </a:lnTo>
                  <a:lnTo>
                    <a:pt x="357188" y="147638"/>
                  </a:lnTo>
                  <a:lnTo>
                    <a:pt x="342900" y="121444"/>
                  </a:lnTo>
                  <a:lnTo>
                    <a:pt x="326232" y="97631"/>
                  </a:lnTo>
                  <a:lnTo>
                    <a:pt x="302419" y="73819"/>
                  </a:lnTo>
                  <a:lnTo>
                    <a:pt x="288132" y="61913"/>
                  </a:lnTo>
                  <a:lnTo>
                    <a:pt x="273844" y="45244"/>
                  </a:lnTo>
                  <a:lnTo>
                    <a:pt x="269082" y="21431"/>
                  </a:lnTo>
                  <a:lnTo>
                    <a:pt x="271463" y="7144"/>
                  </a:lnTo>
                  <a:lnTo>
                    <a:pt x="280988" y="0"/>
                  </a:lnTo>
                  <a:lnTo>
                    <a:pt x="297657" y="0"/>
                  </a:lnTo>
                  <a:lnTo>
                    <a:pt x="316707" y="9525"/>
                  </a:lnTo>
                  <a:lnTo>
                    <a:pt x="364332" y="21431"/>
                  </a:lnTo>
                  <a:lnTo>
                    <a:pt x="440532" y="50006"/>
                  </a:lnTo>
                  <a:lnTo>
                    <a:pt x="514350" y="85725"/>
                  </a:lnTo>
                  <a:lnTo>
                    <a:pt x="566738" y="119063"/>
                  </a:lnTo>
                  <a:lnTo>
                    <a:pt x="616744" y="159544"/>
                  </a:lnTo>
                  <a:lnTo>
                    <a:pt x="654844" y="197644"/>
                  </a:lnTo>
                  <a:lnTo>
                    <a:pt x="681038" y="228600"/>
                  </a:lnTo>
                  <a:lnTo>
                    <a:pt x="690563" y="247650"/>
                  </a:lnTo>
                  <a:lnTo>
                    <a:pt x="695325" y="269081"/>
                  </a:lnTo>
                  <a:lnTo>
                    <a:pt x="695325" y="292894"/>
                  </a:lnTo>
                  <a:lnTo>
                    <a:pt x="685800" y="321469"/>
                  </a:lnTo>
                  <a:lnTo>
                    <a:pt x="666750" y="342900"/>
                  </a:lnTo>
                  <a:lnTo>
                    <a:pt x="635794" y="364331"/>
                  </a:lnTo>
                  <a:lnTo>
                    <a:pt x="619125" y="369094"/>
                  </a:lnTo>
                  <a:lnTo>
                    <a:pt x="588169" y="438150"/>
                  </a:lnTo>
                  <a:lnTo>
                    <a:pt x="504825" y="609600"/>
                  </a:lnTo>
                  <a:lnTo>
                    <a:pt x="400050" y="804863"/>
                  </a:lnTo>
                  <a:lnTo>
                    <a:pt x="264319" y="1021556"/>
                  </a:lnTo>
                  <a:lnTo>
                    <a:pt x="128588" y="1216819"/>
                  </a:lnTo>
                  <a:lnTo>
                    <a:pt x="61913" y="1304925"/>
                  </a:lnTo>
                  <a:lnTo>
                    <a:pt x="45244" y="1319213"/>
                  </a:lnTo>
                  <a:lnTo>
                    <a:pt x="26194" y="1323975"/>
                  </a:lnTo>
                  <a:lnTo>
                    <a:pt x="9525" y="1321594"/>
                  </a:lnTo>
                  <a:lnTo>
                    <a:pt x="0" y="1309688"/>
                  </a:lnTo>
                  <a:lnTo>
                    <a:pt x="4763" y="1288256"/>
                  </a:lnTo>
                  <a:lnTo>
                    <a:pt x="30957" y="1221581"/>
                  </a:lnTo>
                  <a:lnTo>
                    <a:pt x="73819" y="1112044"/>
                  </a:lnTo>
                  <a:lnTo>
                    <a:pt x="147638" y="919163"/>
                  </a:lnTo>
                  <a:lnTo>
                    <a:pt x="223838" y="714375"/>
                  </a:lnTo>
                  <a:lnTo>
                    <a:pt x="261938" y="609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31">
              <a:extLst>
                <a:ext uri="{FF2B5EF4-FFF2-40B4-BE49-F238E27FC236}">
                  <a16:creationId xmlns:a16="http://schemas.microsoft.com/office/drawing/2014/main" id="{7230D4E9-F6F2-42DA-B30F-372851062269}"/>
                </a:ext>
              </a:extLst>
            </p:cNvPr>
            <p:cNvSpPr/>
            <p:nvPr/>
          </p:nvSpPr>
          <p:spPr>
            <a:xfrm>
              <a:off x="5086351" y="4592638"/>
              <a:ext cx="354013" cy="736600"/>
            </a:xfrm>
            <a:custGeom>
              <a:avLst/>
              <a:gdLst>
                <a:gd name="connsiteX0" fmla="*/ 54769 w 354806"/>
                <a:gd name="connsiteY0" fmla="*/ 295275 h 735807"/>
                <a:gd name="connsiteX1" fmla="*/ 16669 w 354806"/>
                <a:gd name="connsiteY1" fmla="*/ 116682 h 735807"/>
                <a:gd name="connsiteX2" fmla="*/ 0 w 354806"/>
                <a:gd name="connsiteY2" fmla="*/ 50007 h 735807"/>
                <a:gd name="connsiteX3" fmla="*/ 0 w 354806"/>
                <a:gd name="connsiteY3" fmla="*/ 26194 h 735807"/>
                <a:gd name="connsiteX4" fmla="*/ 4763 w 354806"/>
                <a:gd name="connsiteY4" fmla="*/ 4763 h 735807"/>
                <a:gd name="connsiteX5" fmla="*/ 19050 w 354806"/>
                <a:gd name="connsiteY5" fmla="*/ 0 h 735807"/>
                <a:gd name="connsiteX6" fmla="*/ 45244 w 354806"/>
                <a:gd name="connsiteY6" fmla="*/ 4763 h 735807"/>
                <a:gd name="connsiteX7" fmla="*/ 69056 w 354806"/>
                <a:gd name="connsiteY7" fmla="*/ 19050 h 735807"/>
                <a:gd name="connsiteX8" fmla="*/ 102394 w 354806"/>
                <a:gd name="connsiteY8" fmla="*/ 64294 h 735807"/>
                <a:gd name="connsiteX9" fmla="*/ 190500 w 354806"/>
                <a:gd name="connsiteY9" fmla="*/ 192882 h 735807"/>
                <a:gd name="connsiteX10" fmla="*/ 273844 w 354806"/>
                <a:gd name="connsiteY10" fmla="*/ 323850 h 735807"/>
                <a:gd name="connsiteX11" fmla="*/ 316706 w 354806"/>
                <a:gd name="connsiteY11" fmla="*/ 392907 h 735807"/>
                <a:gd name="connsiteX12" fmla="*/ 328613 w 354806"/>
                <a:gd name="connsiteY12" fmla="*/ 414338 h 735807"/>
                <a:gd name="connsiteX13" fmla="*/ 335756 w 354806"/>
                <a:gd name="connsiteY13" fmla="*/ 435769 h 735807"/>
                <a:gd name="connsiteX14" fmla="*/ 345281 w 354806"/>
                <a:gd name="connsiteY14" fmla="*/ 490538 h 735807"/>
                <a:gd name="connsiteX15" fmla="*/ 354806 w 354806"/>
                <a:gd name="connsiteY15" fmla="*/ 571500 h 735807"/>
                <a:gd name="connsiteX16" fmla="*/ 352425 w 354806"/>
                <a:gd name="connsiteY16" fmla="*/ 638175 h 735807"/>
                <a:gd name="connsiteX17" fmla="*/ 345281 w 354806"/>
                <a:gd name="connsiteY17" fmla="*/ 666750 h 735807"/>
                <a:gd name="connsiteX18" fmla="*/ 335756 w 354806"/>
                <a:gd name="connsiteY18" fmla="*/ 695325 h 735807"/>
                <a:gd name="connsiteX19" fmla="*/ 311944 w 354806"/>
                <a:gd name="connsiteY19" fmla="*/ 721519 h 735807"/>
                <a:gd name="connsiteX20" fmla="*/ 285750 w 354806"/>
                <a:gd name="connsiteY20" fmla="*/ 731044 h 735807"/>
                <a:gd name="connsiteX21" fmla="*/ 264319 w 354806"/>
                <a:gd name="connsiteY21" fmla="*/ 735807 h 735807"/>
                <a:gd name="connsiteX22" fmla="*/ 223838 w 354806"/>
                <a:gd name="connsiteY22" fmla="*/ 728663 h 735807"/>
                <a:gd name="connsiteX23" fmla="*/ 183356 w 354806"/>
                <a:gd name="connsiteY23" fmla="*/ 707232 h 735807"/>
                <a:gd name="connsiteX24" fmla="*/ 157163 w 354806"/>
                <a:gd name="connsiteY24" fmla="*/ 683419 h 735807"/>
                <a:gd name="connsiteX25" fmla="*/ 138113 w 354806"/>
                <a:gd name="connsiteY25" fmla="*/ 652463 h 735807"/>
                <a:gd name="connsiteX26" fmla="*/ 119063 w 354806"/>
                <a:gd name="connsiteY26" fmla="*/ 607219 h 735807"/>
                <a:gd name="connsiteX27" fmla="*/ 104775 w 354806"/>
                <a:gd name="connsiteY27" fmla="*/ 557213 h 735807"/>
                <a:gd name="connsiteX28" fmla="*/ 85725 w 354806"/>
                <a:gd name="connsiteY28" fmla="*/ 454819 h 735807"/>
                <a:gd name="connsiteX29" fmla="*/ 54769 w 354806"/>
                <a:gd name="connsiteY29" fmla="*/ 295275 h 735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54806" h="735807">
                  <a:moveTo>
                    <a:pt x="54769" y="295275"/>
                  </a:moveTo>
                  <a:lnTo>
                    <a:pt x="16669" y="116682"/>
                  </a:lnTo>
                  <a:lnTo>
                    <a:pt x="0" y="50007"/>
                  </a:lnTo>
                  <a:lnTo>
                    <a:pt x="0" y="26194"/>
                  </a:lnTo>
                  <a:lnTo>
                    <a:pt x="4763" y="4763"/>
                  </a:lnTo>
                  <a:lnTo>
                    <a:pt x="19050" y="0"/>
                  </a:lnTo>
                  <a:lnTo>
                    <a:pt x="45244" y="4763"/>
                  </a:lnTo>
                  <a:lnTo>
                    <a:pt x="69056" y="19050"/>
                  </a:lnTo>
                  <a:lnTo>
                    <a:pt x="102394" y="64294"/>
                  </a:lnTo>
                  <a:lnTo>
                    <a:pt x="190500" y="192882"/>
                  </a:lnTo>
                  <a:lnTo>
                    <a:pt x="273844" y="323850"/>
                  </a:lnTo>
                  <a:lnTo>
                    <a:pt x="316706" y="392907"/>
                  </a:lnTo>
                  <a:lnTo>
                    <a:pt x="328613" y="414338"/>
                  </a:lnTo>
                  <a:lnTo>
                    <a:pt x="335756" y="435769"/>
                  </a:lnTo>
                  <a:lnTo>
                    <a:pt x="345281" y="490538"/>
                  </a:lnTo>
                  <a:lnTo>
                    <a:pt x="354806" y="571500"/>
                  </a:lnTo>
                  <a:cubicBezTo>
                    <a:pt x="354012" y="593725"/>
                    <a:pt x="353219" y="615950"/>
                    <a:pt x="352425" y="638175"/>
                  </a:cubicBezTo>
                  <a:lnTo>
                    <a:pt x="345281" y="666750"/>
                  </a:lnTo>
                  <a:lnTo>
                    <a:pt x="335756" y="695325"/>
                  </a:lnTo>
                  <a:lnTo>
                    <a:pt x="311944" y="721519"/>
                  </a:lnTo>
                  <a:lnTo>
                    <a:pt x="285750" y="731044"/>
                  </a:lnTo>
                  <a:lnTo>
                    <a:pt x="264319" y="735807"/>
                  </a:lnTo>
                  <a:lnTo>
                    <a:pt x="223838" y="728663"/>
                  </a:lnTo>
                  <a:lnTo>
                    <a:pt x="183356" y="707232"/>
                  </a:lnTo>
                  <a:lnTo>
                    <a:pt x="157163" y="683419"/>
                  </a:lnTo>
                  <a:lnTo>
                    <a:pt x="138113" y="652463"/>
                  </a:lnTo>
                  <a:lnTo>
                    <a:pt x="119063" y="607219"/>
                  </a:lnTo>
                  <a:lnTo>
                    <a:pt x="104775" y="557213"/>
                  </a:lnTo>
                  <a:lnTo>
                    <a:pt x="85725" y="454819"/>
                  </a:lnTo>
                  <a:lnTo>
                    <a:pt x="54769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32">
              <a:extLst>
                <a:ext uri="{FF2B5EF4-FFF2-40B4-BE49-F238E27FC236}">
                  <a16:creationId xmlns:a16="http://schemas.microsoft.com/office/drawing/2014/main" id="{AB78C8D5-19FB-4128-8804-8684CA59D8B0}"/>
                </a:ext>
              </a:extLst>
            </p:cNvPr>
            <p:cNvSpPr/>
            <p:nvPr/>
          </p:nvSpPr>
          <p:spPr>
            <a:xfrm>
              <a:off x="5429251" y="1601788"/>
              <a:ext cx="2581275" cy="508000"/>
            </a:xfrm>
            <a:custGeom>
              <a:avLst/>
              <a:gdLst>
                <a:gd name="connsiteX0" fmla="*/ 1126331 w 2581275"/>
                <a:gd name="connsiteY0" fmla="*/ 238125 h 507207"/>
                <a:gd name="connsiteX1" fmla="*/ 1345406 w 2581275"/>
                <a:gd name="connsiteY1" fmla="*/ 204788 h 507207"/>
                <a:gd name="connsiteX2" fmla="*/ 1543050 w 2581275"/>
                <a:gd name="connsiteY2" fmla="*/ 171450 h 507207"/>
                <a:gd name="connsiteX3" fmla="*/ 1728788 w 2581275"/>
                <a:gd name="connsiteY3" fmla="*/ 140494 h 507207"/>
                <a:gd name="connsiteX4" fmla="*/ 1897856 w 2581275"/>
                <a:gd name="connsiteY4" fmla="*/ 109538 h 507207"/>
                <a:gd name="connsiteX5" fmla="*/ 2009775 w 2581275"/>
                <a:gd name="connsiteY5" fmla="*/ 88107 h 507207"/>
                <a:gd name="connsiteX6" fmla="*/ 2055019 w 2581275"/>
                <a:gd name="connsiteY6" fmla="*/ 76200 h 507207"/>
                <a:gd name="connsiteX7" fmla="*/ 2109788 w 2581275"/>
                <a:gd name="connsiteY7" fmla="*/ 57150 h 507207"/>
                <a:gd name="connsiteX8" fmla="*/ 2159794 w 2581275"/>
                <a:gd name="connsiteY8" fmla="*/ 40482 h 507207"/>
                <a:gd name="connsiteX9" fmla="*/ 2205038 w 2581275"/>
                <a:gd name="connsiteY9" fmla="*/ 23813 h 507207"/>
                <a:gd name="connsiteX10" fmla="*/ 2257425 w 2581275"/>
                <a:gd name="connsiteY10" fmla="*/ 0 h 507207"/>
                <a:gd name="connsiteX11" fmla="*/ 2271713 w 2581275"/>
                <a:gd name="connsiteY11" fmla="*/ 0 h 507207"/>
                <a:gd name="connsiteX12" fmla="*/ 2321719 w 2581275"/>
                <a:gd name="connsiteY12" fmla="*/ 9525 h 507207"/>
                <a:gd name="connsiteX13" fmla="*/ 2400300 w 2581275"/>
                <a:gd name="connsiteY13" fmla="*/ 35719 h 507207"/>
                <a:gd name="connsiteX14" fmla="*/ 2447925 w 2581275"/>
                <a:gd name="connsiteY14" fmla="*/ 57150 h 507207"/>
                <a:gd name="connsiteX15" fmla="*/ 2478881 w 2581275"/>
                <a:gd name="connsiteY15" fmla="*/ 73819 h 507207"/>
                <a:gd name="connsiteX16" fmla="*/ 2509838 w 2581275"/>
                <a:gd name="connsiteY16" fmla="*/ 97632 h 507207"/>
                <a:gd name="connsiteX17" fmla="*/ 2538413 w 2581275"/>
                <a:gd name="connsiteY17" fmla="*/ 128588 h 507207"/>
                <a:gd name="connsiteX18" fmla="*/ 2559844 w 2581275"/>
                <a:gd name="connsiteY18" fmla="*/ 152400 h 507207"/>
                <a:gd name="connsiteX19" fmla="*/ 2574131 w 2581275"/>
                <a:gd name="connsiteY19" fmla="*/ 171450 h 507207"/>
                <a:gd name="connsiteX20" fmla="*/ 2581275 w 2581275"/>
                <a:gd name="connsiteY20" fmla="*/ 188119 h 507207"/>
                <a:gd name="connsiteX21" fmla="*/ 2581275 w 2581275"/>
                <a:gd name="connsiteY21" fmla="*/ 207169 h 507207"/>
                <a:gd name="connsiteX22" fmla="*/ 2566988 w 2581275"/>
                <a:gd name="connsiteY22" fmla="*/ 226219 h 507207"/>
                <a:gd name="connsiteX23" fmla="*/ 2533650 w 2581275"/>
                <a:gd name="connsiteY23" fmla="*/ 245269 h 507207"/>
                <a:gd name="connsiteX24" fmla="*/ 2469356 w 2581275"/>
                <a:gd name="connsiteY24" fmla="*/ 257175 h 507207"/>
                <a:gd name="connsiteX25" fmla="*/ 2388394 w 2581275"/>
                <a:gd name="connsiteY25" fmla="*/ 266700 h 507207"/>
                <a:gd name="connsiteX26" fmla="*/ 2269331 w 2581275"/>
                <a:gd name="connsiteY26" fmla="*/ 273844 h 507207"/>
                <a:gd name="connsiteX27" fmla="*/ 2066925 w 2581275"/>
                <a:gd name="connsiteY27" fmla="*/ 288132 h 507207"/>
                <a:gd name="connsiteX28" fmla="*/ 1874044 w 2581275"/>
                <a:gd name="connsiteY28" fmla="*/ 307182 h 507207"/>
                <a:gd name="connsiteX29" fmla="*/ 1581150 w 2581275"/>
                <a:gd name="connsiteY29" fmla="*/ 342900 h 507207"/>
                <a:gd name="connsiteX30" fmla="*/ 1345406 w 2581275"/>
                <a:gd name="connsiteY30" fmla="*/ 373857 h 507207"/>
                <a:gd name="connsiteX31" fmla="*/ 1100138 w 2581275"/>
                <a:gd name="connsiteY31" fmla="*/ 404813 h 507207"/>
                <a:gd name="connsiteX32" fmla="*/ 850106 w 2581275"/>
                <a:gd name="connsiteY32" fmla="*/ 438150 h 507207"/>
                <a:gd name="connsiteX33" fmla="*/ 685800 w 2581275"/>
                <a:gd name="connsiteY33" fmla="*/ 459582 h 507207"/>
                <a:gd name="connsiteX34" fmla="*/ 640556 w 2581275"/>
                <a:gd name="connsiteY34" fmla="*/ 466725 h 507207"/>
                <a:gd name="connsiteX35" fmla="*/ 569119 w 2581275"/>
                <a:gd name="connsiteY35" fmla="*/ 488157 h 507207"/>
                <a:gd name="connsiteX36" fmla="*/ 502444 w 2581275"/>
                <a:gd name="connsiteY36" fmla="*/ 502444 h 507207"/>
                <a:gd name="connsiteX37" fmla="*/ 457200 w 2581275"/>
                <a:gd name="connsiteY37" fmla="*/ 507207 h 507207"/>
                <a:gd name="connsiteX38" fmla="*/ 428625 w 2581275"/>
                <a:gd name="connsiteY38" fmla="*/ 504825 h 507207"/>
                <a:gd name="connsiteX39" fmla="*/ 385763 w 2581275"/>
                <a:gd name="connsiteY39" fmla="*/ 495300 h 507207"/>
                <a:gd name="connsiteX40" fmla="*/ 309563 w 2581275"/>
                <a:gd name="connsiteY40" fmla="*/ 459582 h 507207"/>
                <a:gd name="connsiteX41" fmla="*/ 240506 w 2581275"/>
                <a:gd name="connsiteY41" fmla="*/ 416719 h 507207"/>
                <a:gd name="connsiteX42" fmla="*/ 152400 w 2581275"/>
                <a:gd name="connsiteY42" fmla="*/ 354807 h 507207"/>
                <a:gd name="connsiteX43" fmla="*/ 97631 w 2581275"/>
                <a:gd name="connsiteY43" fmla="*/ 314325 h 507207"/>
                <a:gd name="connsiteX44" fmla="*/ 28575 w 2581275"/>
                <a:gd name="connsiteY44" fmla="*/ 259557 h 507207"/>
                <a:gd name="connsiteX45" fmla="*/ 11906 w 2581275"/>
                <a:gd name="connsiteY45" fmla="*/ 242888 h 507207"/>
                <a:gd name="connsiteX46" fmla="*/ 0 w 2581275"/>
                <a:gd name="connsiteY46" fmla="*/ 216694 h 507207"/>
                <a:gd name="connsiteX47" fmla="*/ 0 w 2581275"/>
                <a:gd name="connsiteY47" fmla="*/ 197644 h 507207"/>
                <a:gd name="connsiteX48" fmla="*/ 4763 w 2581275"/>
                <a:gd name="connsiteY48" fmla="*/ 183357 h 507207"/>
                <a:gd name="connsiteX49" fmla="*/ 26194 w 2581275"/>
                <a:gd name="connsiteY49" fmla="*/ 180975 h 507207"/>
                <a:gd name="connsiteX50" fmla="*/ 59531 w 2581275"/>
                <a:gd name="connsiteY50" fmla="*/ 197644 h 507207"/>
                <a:gd name="connsiteX51" fmla="*/ 128588 w 2581275"/>
                <a:gd name="connsiteY51" fmla="*/ 230982 h 507207"/>
                <a:gd name="connsiteX52" fmla="*/ 202406 w 2581275"/>
                <a:gd name="connsiteY52" fmla="*/ 259557 h 507207"/>
                <a:gd name="connsiteX53" fmla="*/ 283369 w 2581275"/>
                <a:gd name="connsiteY53" fmla="*/ 285750 h 507207"/>
                <a:gd name="connsiteX54" fmla="*/ 357188 w 2581275"/>
                <a:gd name="connsiteY54" fmla="*/ 302419 h 507207"/>
                <a:gd name="connsiteX55" fmla="*/ 445294 w 2581275"/>
                <a:gd name="connsiteY55" fmla="*/ 311944 h 507207"/>
                <a:gd name="connsiteX56" fmla="*/ 504825 w 2581275"/>
                <a:gd name="connsiteY56" fmla="*/ 314325 h 507207"/>
                <a:gd name="connsiteX57" fmla="*/ 657225 w 2581275"/>
                <a:gd name="connsiteY57" fmla="*/ 297657 h 507207"/>
                <a:gd name="connsiteX58" fmla="*/ 919163 w 2581275"/>
                <a:gd name="connsiteY58" fmla="*/ 266700 h 507207"/>
                <a:gd name="connsiteX59" fmla="*/ 1126331 w 2581275"/>
                <a:gd name="connsiteY59" fmla="*/ 238125 h 507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581275" h="507207">
                  <a:moveTo>
                    <a:pt x="1126331" y="238125"/>
                  </a:moveTo>
                  <a:lnTo>
                    <a:pt x="1345406" y="204788"/>
                  </a:lnTo>
                  <a:lnTo>
                    <a:pt x="1543050" y="171450"/>
                  </a:lnTo>
                  <a:lnTo>
                    <a:pt x="1728788" y="140494"/>
                  </a:lnTo>
                  <a:lnTo>
                    <a:pt x="1897856" y="109538"/>
                  </a:lnTo>
                  <a:lnTo>
                    <a:pt x="2009775" y="88107"/>
                  </a:lnTo>
                  <a:lnTo>
                    <a:pt x="2055019" y="76200"/>
                  </a:lnTo>
                  <a:lnTo>
                    <a:pt x="2109788" y="57150"/>
                  </a:lnTo>
                  <a:lnTo>
                    <a:pt x="2159794" y="40482"/>
                  </a:lnTo>
                  <a:lnTo>
                    <a:pt x="2205038" y="23813"/>
                  </a:lnTo>
                  <a:lnTo>
                    <a:pt x="2257425" y="0"/>
                  </a:lnTo>
                  <a:lnTo>
                    <a:pt x="2271713" y="0"/>
                  </a:lnTo>
                  <a:lnTo>
                    <a:pt x="2321719" y="9525"/>
                  </a:lnTo>
                  <a:lnTo>
                    <a:pt x="2400300" y="35719"/>
                  </a:lnTo>
                  <a:lnTo>
                    <a:pt x="2447925" y="57150"/>
                  </a:lnTo>
                  <a:lnTo>
                    <a:pt x="2478881" y="73819"/>
                  </a:lnTo>
                  <a:lnTo>
                    <a:pt x="2509838" y="97632"/>
                  </a:lnTo>
                  <a:lnTo>
                    <a:pt x="2538413" y="128588"/>
                  </a:lnTo>
                  <a:lnTo>
                    <a:pt x="2559844" y="152400"/>
                  </a:lnTo>
                  <a:lnTo>
                    <a:pt x="2574131" y="171450"/>
                  </a:lnTo>
                  <a:lnTo>
                    <a:pt x="2581275" y="188119"/>
                  </a:lnTo>
                  <a:lnTo>
                    <a:pt x="2581275" y="207169"/>
                  </a:lnTo>
                  <a:lnTo>
                    <a:pt x="2566988" y="226219"/>
                  </a:lnTo>
                  <a:lnTo>
                    <a:pt x="2533650" y="245269"/>
                  </a:lnTo>
                  <a:lnTo>
                    <a:pt x="2469356" y="257175"/>
                  </a:lnTo>
                  <a:lnTo>
                    <a:pt x="2388394" y="266700"/>
                  </a:lnTo>
                  <a:lnTo>
                    <a:pt x="2269331" y="273844"/>
                  </a:lnTo>
                  <a:lnTo>
                    <a:pt x="2066925" y="288132"/>
                  </a:lnTo>
                  <a:lnTo>
                    <a:pt x="1874044" y="307182"/>
                  </a:lnTo>
                  <a:lnTo>
                    <a:pt x="1581150" y="342900"/>
                  </a:lnTo>
                  <a:lnTo>
                    <a:pt x="1345406" y="373857"/>
                  </a:lnTo>
                  <a:lnTo>
                    <a:pt x="1100138" y="404813"/>
                  </a:lnTo>
                  <a:lnTo>
                    <a:pt x="850106" y="438150"/>
                  </a:lnTo>
                  <a:lnTo>
                    <a:pt x="685800" y="459582"/>
                  </a:lnTo>
                  <a:lnTo>
                    <a:pt x="640556" y="466725"/>
                  </a:lnTo>
                  <a:lnTo>
                    <a:pt x="569119" y="488157"/>
                  </a:lnTo>
                  <a:lnTo>
                    <a:pt x="502444" y="502444"/>
                  </a:lnTo>
                  <a:lnTo>
                    <a:pt x="457200" y="507207"/>
                  </a:lnTo>
                  <a:lnTo>
                    <a:pt x="428625" y="504825"/>
                  </a:lnTo>
                  <a:lnTo>
                    <a:pt x="385763" y="495300"/>
                  </a:lnTo>
                  <a:lnTo>
                    <a:pt x="309563" y="459582"/>
                  </a:lnTo>
                  <a:lnTo>
                    <a:pt x="240506" y="416719"/>
                  </a:lnTo>
                  <a:lnTo>
                    <a:pt x="152400" y="354807"/>
                  </a:lnTo>
                  <a:lnTo>
                    <a:pt x="97631" y="314325"/>
                  </a:lnTo>
                  <a:lnTo>
                    <a:pt x="28575" y="259557"/>
                  </a:lnTo>
                  <a:lnTo>
                    <a:pt x="11906" y="242888"/>
                  </a:lnTo>
                  <a:lnTo>
                    <a:pt x="0" y="216694"/>
                  </a:lnTo>
                  <a:lnTo>
                    <a:pt x="0" y="197644"/>
                  </a:lnTo>
                  <a:lnTo>
                    <a:pt x="4763" y="183357"/>
                  </a:lnTo>
                  <a:lnTo>
                    <a:pt x="26194" y="180975"/>
                  </a:lnTo>
                  <a:lnTo>
                    <a:pt x="59531" y="197644"/>
                  </a:lnTo>
                  <a:lnTo>
                    <a:pt x="128588" y="230982"/>
                  </a:lnTo>
                  <a:lnTo>
                    <a:pt x="202406" y="259557"/>
                  </a:lnTo>
                  <a:lnTo>
                    <a:pt x="283369" y="285750"/>
                  </a:lnTo>
                  <a:lnTo>
                    <a:pt x="357188" y="302419"/>
                  </a:lnTo>
                  <a:lnTo>
                    <a:pt x="445294" y="311944"/>
                  </a:lnTo>
                  <a:lnTo>
                    <a:pt x="504825" y="314325"/>
                  </a:lnTo>
                  <a:lnTo>
                    <a:pt x="657225" y="297657"/>
                  </a:lnTo>
                  <a:lnTo>
                    <a:pt x="919163" y="266700"/>
                  </a:lnTo>
                  <a:lnTo>
                    <a:pt x="1126331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25">
              <a:extLst>
                <a:ext uri="{FF2B5EF4-FFF2-40B4-BE49-F238E27FC236}">
                  <a16:creationId xmlns:a16="http://schemas.microsoft.com/office/drawing/2014/main" id="{7F455BF0-C3DF-45D4-AAA5-A8EF2BE39BDB}"/>
                </a:ext>
              </a:extLst>
            </p:cNvPr>
            <p:cNvSpPr/>
            <p:nvPr/>
          </p:nvSpPr>
          <p:spPr>
            <a:xfrm>
              <a:off x="3875089" y="2671761"/>
              <a:ext cx="765175" cy="615950"/>
            </a:xfrm>
            <a:custGeom>
              <a:avLst/>
              <a:gdLst>
                <a:gd name="connsiteX0" fmla="*/ 528637 w 766762"/>
                <a:gd name="connsiteY0" fmla="*/ 269082 h 614363"/>
                <a:gd name="connsiteX1" fmla="*/ 416719 w 766762"/>
                <a:gd name="connsiteY1" fmla="*/ 183357 h 614363"/>
                <a:gd name="connsiteX2" fmla="*/ 302419 w 766762"/>
                <a:gd name="connsiteY2" fmla="*/ 102394 h 614363"/>
                <a:gd name="connsiteX3" fmla="*/ 138112 w 766762"/>
                <a:gd name="connsiteY3" fmla="*/ 0 h 614363"/>
                <a:gd name="connsiteX4" fmla="*/ 95250 w 766762"/>
                <a:gd name="connsiteY4" fmla="*/ 16669 h 614363"/>
                <a:gd name="connsiteX5" fmla="*/ 71437 w 766762"/>
                <a:gd name="connsiteY5" fmla="*/ 23813 h 614363"/>
                <a:gd name="connsiteX6" fmla="*/ 54769 w 766762"/>
                <a:gd name="connsiteY6" fmla="*/ 42863 h 614363"/>
                <a:gd name="connsiteX7" fmla="*/ 30956 w 766762"/>
                <a:gd name="connsiteY7" fmla="*/ 80963 h 614363"/>
                <a:gd name="connsiteX8" fmla="*/ 9525 w 766762"/>
                <a:gd name="connsiteY8" fmla="*/ 128588 h 614363"/>
                <a:gd name="connsiteX9" fmla="*/ 0 w 766762"/>
                <a:gd name="connsiteY9" fmla="*/ 169069 h 614363"/>
                <a:gd name="connsiteX10" fmla="*/ 0 w 766762"/>
                <a:gd name="connsiteY10" fmla="*/ 195263 h 614363"/>
                <a:gd name="connsiteX11" fmla="*/ 2381 w 766762"/>
                <a:gd name="connsiteY11" fmla="*/ 209550 h 614363"/>
                <a:gd name="connsiteX12" fmla="*/ 11906 w 766762"/>
                <a:gd name="connsiteY12" fmla="*/ 219075 h 614363"/>
                <a:gd name="connsiteX13" fmla="*/ 38100 w 766762"/>
                <a:gd name="connsiteY13" fmla="*/ 219075 h 614363"/>
                <a:gd name="connsiteX14" fmla="*/ 107156 w 766762"/>
                <a:gd name="connsiteY14" fmla="*/ 240507 h 614363"/>
                <a:gd name="connsiteX15" fmla="*/ 169069 w 766762"/>
                <a:gd name="connsiteY15" fmla="*/ 271463 h 614363"/>
                <a:gd name="connsiteX16" fmla="*/ 247650 w 766762"/>
                <a:gd name="connsiteY16" fmla="*/ 319088 h 614363"/>
                <a:gd name="connsiteX17" fmla="*/ 359569 w 766762"/>
                <a:gd name="connsiteY17" fmla="*/ 395288 h 614363"/>
                <a:gd name="connsiteX18" fmla="*/ 514350 w 766762"/>
                <a:gd name="connsiteY18" fmla="*/ 504825 h 614363"/>
                <a:gd name="connsiteX19" fmla="*/ 657225 w 766762"/>
                <a:gd name="connsiteY19" fmla="*/ 614363 h 614363"/>
                <a:gd name="connsiteX20" fmla="*/ 766762 w 766762"/>
                <a:gd name="connsiteY20" fmla="*/ 459582 h 614363"/>
                <a:gd name="connsiteX21" fmla="*/ 681037 w 766762"/>
                <a:gd name="connsiteY21" fmla="*/ 388144 h 614363"/>
                <a:gd name="connsiteX22" fmla="*/ 588169 w 766762"/>
                <a:gd name="connsiteY22" fmla="*/ 314325 h 614363"/>
                <a:gd name="connsiteX23" fmla="*/ 528637 w 766762"/>
                <a:gd name="connsiteY23" fmla="*/ 269082 h 61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66762" h="614363">
                  <a:moveTo>
                    <a:pt x="528637" y="269082"/>
                  </a:moveTo>
                  <a:lnTo>
                    <a:pt x="416719" y="183357"/>
                  </a:lnTo>
                  <a:lnTo>
                    <a:pt x="302419" y="102394"/>
                  </a:lnTo>
                  <a:lnTo>
                    <a:pt x="138112" y="0"/>
                  </a:lnTo>
                  <a:lnTo>
                    <a:pt x="95250" y="16669"/>
                  </a:lnTo>
                  <a:lnTo>
                    <a:pt x="71437" y="23813"/>
                  </a:lnTo>
                  <a:lnTo>
                    <a:pt x="54769" y="42863"/>
                  </a:lnTo>
                  <a:lnTo>
                    <a:pt x="30956" y="80963"/>
                  </a:lnTo>
                  <a:lnTo>
                    <a:pt x="9525" y="128588"/>
                  </a:lnTo>
                  <a:lnTo>
                    <a:pt x="0" y="169069"/>
                  </a:lnTo>
                  <a:lnTo>
                    <a:pt x="0" y="195263"/>
                  </a:lnTo>
                  <a:lnTo>
                    <a:pt x="2381" y="209550"/>
                  </a:lnTo>
                  <a:lnTo>
                    <a:pt x="11906" y="219075"/>
                  </a:lnTo>
                  <a:lnTo>
                    <a:pt x="38100" y="219075"/>
                  </a:lnTo>
                  <a:lnTo>
                    <a:pt x="107156" y="240507"/>
                  </a:lnTo>
                  <a:lnTo>
                    <a:pt x="169069" y="271463"/>
                  </a:lnTo>
                  <a:lnTo>
                    <a:pt x="247650" y="319088"/>
                  </a:lnTo>
                  <a:lnTo>
                    <a:pt x="359569" y="395288"/>
                  </a:lnTo>
                  <a:lnTo>
                    <a:pt x="514350" y="504825"/>
                  </a:lnTo>
                  <a:lnTo>
                    <a:pt x="657225" y="614363"/>
                  </a:lnTo>
                  <a:lnTo>
                    <a:pt x="766762" y="459582"/>
                  </a:lnTo>
                  <a:lnTo>
                    <a:pt x="681037" y="388144"/>
                  </a:lnTo>
                  <a:lnTo>
                    <a:pt x="588169" y="314325"/>
                  </a:lnTo>
                  <a:lnTo>
                    <a:pt x="528637" y="2690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26">
              <a:extLst>
                <a:ext uri="{FF2B5EF4-FFF2-40B4-BE49-F238E27FC236}">
                  <a16:creationId xmlns:a16="http://schemas.microsoft.com/office/drawing/2014/main" id="{84F8A619-3E53-4CE9-B705-A6B1A0EA0718}"/>
                </a:ext>
              </a:extLst>
            </p:cNvPr>
            <p:cNvSpPr/>
            <p:nvPr/>
          </p:nvSpPr>
          <p:spPr>
            <a:xfrm>
              <a:off x="3911600" y="2071686"/>
              <a:ext cx="1481138" cy="1905000"/>
            </a:xfrm>
            <a:custGeom>
              <a:avLst/>
              <a:gdLst>
                <a:gd name="connsiteX0" fmla="*/ 888642 w 1517131"/>
                <a:gd name="connsiteY0" fmla="*/ 759853 h 1960164"/>
                <a:gd name="connsiteX1" fmla="*/ 819096 w 1517131"/>
                <a:gd name="connsiteY1" fmla="*/ 868036 h 1960164"/>
                <a:gd name="connsiteX2" fmla="*/ 739247 w 1517131"/>
                <a:gd name="connsiteY2" fmla="*/ 986521 h 1960164"/>
                <a:gd name="connsiteX3" fmla="*/ 700611 w 1517131"/>
                <a:gd name="connsiteY3" fmla="*/ 1050916 h 1960164"/>
                <a:gd name="connsiteX4" fmla="*/ 613034 w 1517131"/>
                <a:gd name="connsiteY4" fmla="*/ 1166825 h 1960164"/>
                <a:gd name="connsiteX5" fmla="*/ 507428 w 1517131"/>
                <a:gd name="connsiteY5" fmla="*/ 1321372 h 1960164"/>
                <a:gd name="connsiteX6" fmla="*/ 417275 w 1517131"/>
                <a:gd name="connsiteY6" fmla="*/ 1452736 h 1960164"/>
                <a:gd name="connsiteX7" fmla="*/ 347729 w 1517131"/>
                <a:gd name="connsiteY7" fmla="*/ 1555767 h 1960164"/>
                <a:gd name="connsiteX8" fmla="*/ 296214 w 1517131"/>
                <a:gd name="connsiteY8" fmla="*/ 1627889 h 1960164"/>
                <a:gd name="connsiteX9" fmla="*/ 242123 w 1517131"/>
                <a:gd name="connsiteY9" fmla="*/ 1705162 h 1960164"/>
                <a:gd name="connsiteX10" fmla="*/ 198335 w 1517131"/>
                <a:gd name="connsiteY10" fmla="*/ 1754102 h 1960164"/>
                <a:gd name="connsiteX11" fmla="*/ 164849 w 1517131"/>
                <a:gd name="connsiteY11" fmla="*/ 1785011 h 1960164"/>
                <a:gd name="connsiteX12" fmla="*/ 123637 w 1517131"/>
                <a:gd name="connsiteY12" fmla="*/ 1813345 h 1960164"/>
                <a:gd name="connsiteX13" fmla="*/ 85000 w 1517131"/>
                <a:gd name="connsiteY13" fmla="*/ 1833951 h 1960164"/>
                <a:gd name="connsiteX14" fmla="*/ 30909 w 1517131"/>
                <a:gd name="connsiteY14" fmla="*/ 1851982 h 1960164"/>
                <a:gd name="connsiteX15" fmla="*/ 15455 w 1517131"/>
                <a:gd name="connsiteY15" fmla="*/ 1859709 h 1960164"/>
                <a:gd name="connsiteX16" fmla="*/ 0 w 1517131"/>
                <a:gd name="connsiteY16" fmla="*/ 1875164 h 1960164"/>
                <a:gd name="connsiteX17" fmla="*/ 0 w 1517131"/>
                <a:gd name="connsiteY17" fmla="*/ 1898345 h 1960164"/>
                <a:gd name="connsiteX18" fmla="*/ 10303 w 1517131"/>
                <a:gd name="connsiteY18" fmla="*/ 1924103 h 1960164"/>
                <a:gd name="connsiteX19" fmla="*/ 36061 w 1517131"/>
                <a:gd name="connsiteY19" fmla="*/ 1960164 h 1960164"/>
                <a:gd name="connsiteX20" fmla="*/ 252426 w 1517131"/>
                <a:gd name="connsiteY20" fmla="*/ 1906073 h 1960164"/>
                <a:gd name="connsiteX21" fmla="*/ 347729 w 1517131"/>
                <a:gd name="connsiteY21" fmla="*/ 1774708 h 1960164"/>
                <a:gd name="connsiteX22" fmla="*/ 443033 w 1517131"/>
                <a:gd name="connsiteY22" fmla="*/ 1656223 h 1960164"/>
                <a:gd name="connsiteX23" fmla="*/ 515155 w 1517131"/>
                <a:gd name="connsiteY23" fmla="*/ 1560919 h 1960164"/>
                <a:gd name="connsiteX24" fmla="*/ 610458 w 1517131"/>
                <a:gd name="connsiteY24" fmla="*/ 1437282 h 1960164"/>
                <a:gd name="connsiteX25" fmla="*/ 692883 w 1517131"/>
                <a:gd name="connsiteY25" fmla="*/ 1329099 h 1960164"/>
                <a:gd name="connsiteX26" fmla="*/ 785611 w 1517131"/>
                <a:gd name="connsiteY26" fmla="*/ 1210614 h 1960164"/>
                <a:gd name="connsiteX27" fmla="*/ 862884 w 1517131"/>
                <a:gd name="connsiteY27" fmla="*/ 1112734 h 1960164"/>
                <a:gd name="connsiteX28" fmla="*/ 945309 w 1517131"/>
                <a:gd name="connsiteY28" fmla="*/ 1004552 h 1960164"/>
                <a:gd name="connsiteX29" fmla="*/ 1020007 w 1517131"/>
                <a:gd name="connsiteY29" fmla="*/ 906672 h 1960164"/>
                <a:gd name="connsiteX30" fmla="*/ 1097280 w 1517131"/>
                <a:gd name="connsiteY30" fmla="*/ 806217 h 1960164"/>
                <a:gd name="connsiteX31" fmla="*/ 1166826 w 1517131"/>
                <a:gd name="connsiteY31" fmla="*/ 716065 h 1960164"/>
                <a:gd name="connsiteX32" fmla="*/ 1241523 w 1517131"/>
                <a:gd name="connsiteY32" fmla="*/ 623337 h 1960164"/>
                <a:gd name="connsiteX33" fmla="*/ 1295615 w 1517131"/>
                <a:gd name="connsiteY33" fmla="*/ 551215 h 1960164"/>
                <a:gd name="connsiteX34" fmla="*/ 1334251 w 1517131"/>
                <a:gd name="connsiteY34" fmla="*/ 499700 h 1960164"/>
                <a:gd name="connsiteX35" fmla="*/ 1365160 w 1517131"/>
                <a:gd name="connsiteY35" fmla="*/ 461063 h 1960164"/>
                <a:gd name="connsiteX36" fmla="*/ 1383191 w 1517131"/>
                <a:gd name="connsiteY36" fmla="*/ 445609 h 1960164"/>
                <a:gd name="connsiteX37" fmla="*/ 1411524 w 1517131"/>
                <a:gd name="connsiteY37" fmla="*/ 425002 h 1960164"/>
                <a:gd name="connsiteX38" fmla="*/ 1437282 w 1517131"/>
                <a:gd name="connsiteY38" fmla="*/ 412124 h 1960164"/>
                <a:gd name="connsiteX39" fmla="*/ 1460464 w 1517131"/>
                <a:gd name="connsiteY39" fmla="*/ 401820 h 1960164"/>
                <a:gd name="connsiteX40" fmla="*/ 1483646 w 1517131"/>
                <a:gd name="connsiteY40" fmla="*/ 391517 h 1960164"/>
                <a:gd name="connsiteX41" fmla="*/ 1504252 w 1517131"/>
                <a:gd name="connsiteY41" fmla="*/ 370911 h 1960164"/>
                <a:gd name="connsiteX42" fmla="*/ 1514555 w 1517131"/>
                <a:gd name="connsiteY42" fmla="*/ 345153 h 1960164"/>
                <a:gd name="connsiteX43" fmla="*/ 1517131 w 1517131"/>
                <a:gd name="connsiteY43" fmla="*/ 324547 h 1960164"/>
                <a:gd name="connsiteX44" fmla="*/ 1506828 w 1517131"/>
                <a:gd name="connsiteY44" fmla="*/ 291062 h 1960164"/>
                <a:gd name="connsiteX45" fmla="*/ 1481070 w 1517131"/>
                <a:gd name="connsiteY45" fmla="*/ 252425 h 1960164"/>
                <a:gd name="connsiteX46" fmla="*/ 1437282 w 1517131"/>
                <a:gd name="connsiteY46" fmla="*/ 193183 h 1960164"/>
                <a:gd name="connsiteX47" fmla="*/ 1393494 w 1517131"/>
                <a:gd name="connsiteY47" fmla="*/ 149394 h 1960164"/>
                <a:gd name="connsiteX48" fmla="*/ 1331675 w 1517131"/>
                <a:gd name="connsiteY48" fmla="*/ 100455 h 1960164"/>
                <a:gd name="connsiteX49" fmla="*/ 1269857 w 1517131"/>
                <a:gd name="connsiteY49" fmla="*/ 59242 h 1960164"/>
                <a:gd name="connsiteX50" fmla="*/ 1223493 w 1517131"/>
                <a:gd name="connsiteY50" fmla="*/ 33485 h 1960164"/>
                <a:gd name="connsiteX51" fmla="*/ 1182280 w 1517131"/>
                <a:gd name="connsiteY51" fmla="*/ 12878 h 1960164"/>
                <a:gd name="connsiteX52" fmla="*/ 1141068 w 1517131"/>
                <a:gd name="connsiteY52" fmla="*/ 0 h 1960164"/>
                <a:gd name="connsiteX53" fmla="*/ 1115310 w 1517131"/>
                <a:gd name="connsiteY53" fmla="*/ 2575 h 1960164"/>
                <a:gd name="connsiteX54" fmla="*/ 1107583 w 1517131"/>
                <a:gd name="connsiteY54" fmla="*/ 7727 h 1960164"/>
                <a:gd name="connsiteX55" fmla="*/ 1110159 w 1517131"/>
                <a:gd name="connsiteY55" fmla="*/ 25757 h 1960164"/>
                <a:gd name="connsiteX56" fmla="*/ 1117886 w 1517131"/>
                <a:gd name="connsiteY56" fmla="*/ 54091 h 1960164"/>
                <a:gd name="connsiteX57" fmla="*/ 1128189 w 1517131"/>
                <a:gd name="connsiteY57" fmla="*/ 69545 h 1960164"/>
                <a:gd name="connsiteX58" fmla="*/ 1146220 w 1517131"/>
                <a:gd name="connsiteY58" fmla="*/ 92727 h 1960164"/>
                <a:gd name="connsiteX59" fmla="*/ 1159098 w 1517131"/>
                <a:gd name="connsiteY59" fmla="*/ 110758 h 1960164"/>
                <a:gd name="connsiteX60" fmla="*/ 1169402 w 1517131"/>
                <a:gd name="connsiteY60" fmla="*/ 131364 h 1960164"/>
                <a:gd name="connsiteX61" fmla="*/ 1179705 w 1517131"/>
                <a:gd name="connsiteY61" fmla="*/ 162273 h 1960164"/>
                <a:gd name="connsiteX62" fmla="*/ 1184856 w 1517131"/>
                <a:gd name="connsiteY62" fmla="*/ 195758 h 1960164"/>
                <a:gd name="connsiteX63" fmla="*/ 1182280 w 1517131"/>
                <a:gd name="connsiteY63" fmla="*/ 231819 h 1960164"/>
                <a:gd name="connsiteX64" fmla="*/ 1166826 w 1517131"/>
                <a:gd name="connsiteY64" fmla="*/ 283335 h 1960164"/>
                <a:gd name="connsiteX65" fmla="*/ 1123038 w 1517131"/>
                <a:gd name="connsiteY65" fmla="*/ 376063 h 1960164"/>
                <a:gd name="connsiteX66" fmla="*/ 1035461 w 1517131"/>
                <a:gd name="connsiteY66" fmla="*/ 535761 h 1960164"/>
                <a:gd name="connsiteX67" fmla="*/ 888642 w 1517131"/>
                <a:gd name="connsiteY67" fmla="*/ 759853 h 1960164"/>
                <a:gd name="connsiteX0" fmla="*/ 888642 w 1517131"/>
                <a:gd name="connsiteY0" fmla="*/ 759853 h 1924103"/>
                <a:gd name="connsiteX1" fmla="*/ 819096 w 1517131"/>
                <a:gd name="connsiteY1" fmla="*/ 868036 h 1924103"/>
                <a:gd name="connsiteX2" fmla="*/ 739247 w 1517131"/>
                <a:gd name="connsiteY2" fmla="*/ 986521 h 1924103"/>
                <a:gd name="connsiteX3" fmla="*/ 700611 w 1517131"/>
                <a:gd name="connsiteY3" fmla="*/ 1050916 h 1924103"/>
                <a:gd name="connsiteX4" fmla="*/ 613034 w 1517131"/>
                <a:gd name="connsiteY4" fmla="*/ 1166825 h 1924103"/>
                <a:gd name="connsiteX5" fmla="*/ 507428 w 1517131"/>
                <a:gd name="connsiteY5" fmla="*/ 1321372 h 1924103"/>
                <a:gd name="connsiteX6" fmla="*/ 417275 w 1517131"/>
                <a:gd name="connsiteY6" fmla="*/ 1452736 h 1924103"/>
                <a:gd name="connsiteX7" fmla="*/ 347729 w 1517131"/>
                <a:gd name="connsiteY7" fmla="*/ 1555767 h 1924103"/>
                <a:gd name="connsiteX8" fmla="*/ 296214 w 1517131"/>
                <a:gd name="connsiteY8" fmla="*/ 1627889 h 1924103"/>
                <a:gd name="connsiteX9" fmla="*/ 242123 w 1517131"/>
                <a:gd name="connsiteY9" fmla="*/ 1705162 h 1924103"/>
                <a:gd name="connsiteX10" fmla="*/ 198335 w 1517131"/>
                <a:gd name="connsiteY10" fmla="*/ 1754102 h 1924103"/>
                <a:gd name="connsiteX11" fmla="*/ 164849 w 1517131"/>
                <a:gd name="connsiteY11" fmla="*/ 1785011 h 1924103"/>
                <a:gd name="connsiteX12" fmla="*/ 123637 w 1517131"/>
                <a:gd name="connsiteY12" fmla="*/ 1813345 h 1924103"/>
                <a:gd name="connsiteX13" fmla="*/ 85000 w 1517131"/>
                <a:gd name="connsiteY13" fmla="*/ 1833951 h 1924103"/>
                <a:gd name="connsiteX14" fmla="*/ 30909 w 1517131"/>
                <a:gd name="connsiteY14" fmla="*/ 1851982 h 1924103"/>
                <a:gd name="connsiteX15" fmla="*/ 15455 w 1517131"/>
                <a:gd name="connsiteY15" fmla="*/ 1859709 h 1924103"/>
                <a:gd name="connsiteX16" fmla="*/ 0 w 1517131"/>
                <a:gd name="connsiteY16" fmla="*/ 1875164 h 1924103"/>
                <a:gd name="connsiteX17" fmla="*/ 0 w 1517131"/>
                <a:gd name="connsiteY17" fmla="*/ 1898345 h 1924103"/>
                <a:gd name="connsiteX18" fmla="*/ 10303 w 1517131"/>
                <a:gd name="connsiteY18" fmla="*/ 1924103 h 1924103"/>
                <a:gd name="connsiteX19" fmla="*/ 252426 w 1517131"/>
                <a:gd name="connsiteY19" fmla="*/ 1906073 h 1924103"/>
                <a:gd name="connsiteX20" fmla="*/ 347729 w 1517131"/>
                <a:gd name="connsiteY20" fmla="*/ 1774708 h 1924103"/>
                <a:gd name="connsiteX21" fmla="*/ 443033 w 1517131"/>
                <a:gd name="connsiteY21" fmla="*/ 1656223 h 1924103"/>
                <a:gd name="connsiteX22" fmla="*/ 515155 w 1517131"/>
                <a:gd name="connsiteY22" fmla="*/ 1560919 h 1924103"/>
                <a:gd name="connsiteX23" fmla="*/ 610458 w 1517131"/>
                <a:gd name="connsiteY23" fmla="*/ 1437282 h 1924103"/>
                <a:gd name="connsiteX24" fmla="*/ 692883 w 1517131"/>
                <a:gd name="connsiteY24" fmla="*/ 1329099 h 1924103"/>
                <a:gd name="connsiteX25" fmla="*/ 785611 w 1517131"/>
                <a:gd name="connsiteY25" fmla="*/ 1210614 h 1924103"/>
                <a:gd name="connsiteX26" fmla="*/ 862884 w 1517131"/>
                <a:gd name="connsiteY26" fmla="*/ 1112734 h 1924103"/>
                <a:gd name="connsiteX27" fmla="*/ 945309 w 1517131"/>
                <a:gd name="connsiteY27" fmla="*/ 1004552 h 1924103"/>
                <a:gd name="connsiteX28" fmla="*/ 1020007 w 1517131"/>
                <a:gd name="connsiteY28" fmla="*/ 906672 h 1924103"/>
                <a:gd name="connsiteX29" fmla="*/ 1097280 w 1517131"/>
                <a:gd name="connsiteY29" fmla="*/ 806217 h 1924103"/>
                <a:gd name="connsiteX30" fmla="*/ 1166826 w 1517131"/>
                <a:gd name="connsiteY30" fmla="*/ 716065 h 1924103"/>
                <a:gd name="connsiteX31" fmla="*/ 1241523 w 1517131"/>
                <a:gd name="connsiteY31" fmla="*/ 623337 h 1924103"/>
                <a:gd name="connsiteX32" fmla="*/ 1295615 w 1517131"/>
                <a:gd name="connsiteY32" fmla="*/ 551215 h 1924103"/>
                <a:gd name="connsiteX33" fmla="*/ 1334251 w 1517131"/>
                <a:gd name="connsiteY33" fmla="*/ 499700 h 1924103"/>
                <a:gd name="connsiteX34" fmla="*/ 1365160 w 1517131"/>
                <a:gd name="connsiteY34" fmla="*/ 461063 h 1924103"/>
                <a:gd name="connsiteX35" fmla="*/ 1383191 w 1517131"/>
                <a:gd name="connsiteY35" fmla="*/ 445609 h 1924103"/>
                <a:gd name="connsiteX36" fmla="*/ 1411524 w 1517131"/>
                <a:gd name="connsiteY36" fmla="*/ 425002 h 1924103"/>
                <a:gd name="connsiteX37" fmla="*/ 1437282 w 1517131"/>
                <a:gd name="connsiteY37" fmla="*/ 412124 h 1924103"/>
                <a:gd name="connsiteX38" fmla="*/ 1460464 w 1517131"/>
                <a:gd name="connsiteY38" fmla="*/ 401820 h 1924103"/>
                <a:gd name="connsiteX39" fmla="*/ 1483646 w 1517131"/>
                <a:gd name="connsiteY39" fmla="*/ 391517 h 1924103"/>
                <a:gd name="connsiteX40" fmla="*/ 1504252 w 1517131"/>
                <a:gd name="connsiteY40" fmla="*/ 370911 h 1924103"/>
                <a:gd name="connsiteX41" fmla="*/ 1514555 w 1517131"/>
                <a:gd name="connsiteY41" fmla="*/ 345153 h 1924103"/>
                <a:gd name="connsiteX42" fmla="*/ 1517131 w 1517131"/>
                <a:gd name="connsiteY42" fmla="*/ 324547 h 1924103"/>
                <a:gd name="connsiteX43" fmla="*/ 1506828 w 1517131"/>
                <a:gd name="connsiteY43" fmla="*/ 291062 h 1924103"/>
                <a:gd name="connsiteX44" fmla="*/ 1481070 w 1517131"/>
                <a:gd name="connsiteY44" fmla="*/ 252425 h 1924103"/>
                <a:gd name="connsiteX45" fmla="*/ 1437282 w 1517131"/>
                <a:gd name="connsiteY45" fmla="*/ 193183 h 1924103"/>
                <a:gd name="connsiteX46" fmla="*/ 1393494 w 1517131"/>
                <a:gd name="connsiteY46" fmla="*/ 149394 h 1924103"/>
                <a:gd name="connsiteX47" fmla="*/ 1331675 w 1517131"/>
                <a:gd name="connsiteY47" fmla="*/ 100455 h 1924103"/>
                <a:gd name="connsiteX48" fmla="*/ 1269857 w 1517131"/>
                <a:gd name="connsiteY48" fmla="*/ 59242 h 1924103"/>
                <a:gd name="connsiteX49" fmla="*/ 1223493 w 1517131"/>
                <a:gd name="connsiteY49" fmla="*/ 33485 h 1924103"/>
                <a:gd name="connsiteX50" fmla="*/ 1182280 w 1517131"/>
                <a:gd name="connsiteY50" fmla="*/ 12878 h 1924103"/>
                <a:gd name="connsiteX51" fmla="*/ 1141068 w 1517131"/>
                <a:gd name="connsiteY51" fmla="*/ 0 h 1924103"/>
                <a:gd name="connsiteX52" fmla="*/ 1115310 w 1517131"/>
                <a:gd name="connsiteY52" fmla="*/ 2575 h 1924103"/>
                <a:gd name="connsiteX53" fmla="*/ 1107583 w 1517131"/>
                <a:gd name="connsiteY53" fmla="*/ 7727 h 1924103"/>
                <a:gd name="connsiteX54" fmla="*/ 1110159 w 1517131"/>
                <a:gd name="connsiteY54" fmla="*/ 25757 h 1924103"/>
                <a:gd name="connsiteX55" fmla="*/ 1117886 w 1517131"/>
                <a:gd name="connsiteY55" fmla="*/ 54091 h 1924103"/>
                <a:gd name="connsiteX56" fmla="*/ 1128189 w 1517131"/>
                <a:gd name="connsiteY56" fmla="*/ 69545 h 1924103"/>
                <a:gd name="connsiteX57" fmla="*/ 1146220 w 1517131"/>
                <a:gd name="connsiteY57" fmla="*/ 92727 h 1924103"/>
                <a:gd name="connsiteX58" fmla="*/ 1159098 w 1517131"/>
                <a:gd name="connsiteY58" fmla="*/ 110758 h 1924103"/>
                <a:gd name="connsiteX59" fmla="*/ 1169402 w 1517131"/>
                <a:gd name="connsiteY59" fmla="*/ 131364 h 1924103"/>
                <a:gd name="connsiteX60" fmla="*/ 1179705 w 1517131"/>
                <a:gd name="connsiteY60" fmla="*/ 162273 h 1924103"/>
                <a:gd name="connsiteX61" fmla="*/ 1184856 w 1517131"/>
                <a:gd name="connsiteY61" fmla="*/ 195758 h 1924103"/>
                <a:gd name="connsiteX62" fmla="*/ 1182280 w 1517131"/>
                <a:gd name="connsiteY62" fmla="*/ 231819 h 1924103"/>
                <a:gd name="connsiteX63" fmla="*/ 1166826 w 1517131"/>
                <a:gd name="connsiteY63" fmla="*/ 283335 h 1924103"/>
                <a:gd name="connsiteX64" fmla="*/ 1123038 w 1517131"/>
                <a:gd name="connsiteY64" fmla="*/ 376063 h 1924103"/>
                <a:gd name="connsiteX65" fmla="*/ 1035461 w 1517131"/>
                <a:gd name="connsiteY65" fmla="*/ 535761 h 1924103"/>
                <a:gd name="connsiteX66" fmla="*/ 888642 w 1517131"/>
                <a:gd name="connsiteY66" fmla="*/ 759853 h 1924103"/>
                <a:gd name="connsiteX0" fmla="*/ 888642 w 1517131"/>
                <a:gd name="connsiteY0" fmla="*/ 759853 h 1906073"/>
                <a:gd name="connsiteX1" fmla="*/ 819096 w 1517131"/>
                <a:gd name="connsiteY1" fmla="*/ 868036 h 1906073"/>
                <a:gd name="connsiteX2" fmla="*/ 739247 w 1517131"/>
                <a:gd name="connsiteY2" fmla="*/ 986521 h 1906073"/>
                <a:gd name="connsiteX3" fmla="*/ 700611 w 1517131"/>
                <a:gd name="connsiteY3" fmla="*/ 1050916 h 1906073"/>
                <a:gd name="connsiteX4" fmla="*/ 613034 w 1517131"/>
                <a:gd name="connsiteY4" fmla="*/ 1166825 h 1906073"/>
                <a:gd name="connsiteX5" fmla="*/ 507428 w 1517131"/>
                <a:gd name="connsiteY5" fmla="*/ 1321372 h 1906073"/>
                <a:gd name="connsiteX6" fmla="*/ 417275 w 1517131"/>
                <a:gd name="connsiteY6" fmla="*/ 1452736 h 1906073"/>
                <a:gd name="connsiteX7" fmla="*/ 347729 w 1517131"/>
                <a:gd name="connsiteY7" fmla="*/ 1555767 h 1906073"/>
                <a:gd name="connsiteX8" fmla="*/ 296214 w 1517131"/>
                <a:gd name="connsiteY8" fmla="*/ 1627889 h 1906073"/>
                <a:gd name="connsiteX9" fmla="*/ 242123 w 1517131"/>
                <a:gd name="connsiteY9" fmla="*/ 1705162 h 1906073"/>
                <a:gd name="connsiteX10" fmla="*/ 198335 w 1517131"/>
                <a:gd name="connsiteY10" fmla="*/ 1754102 h 1906073"/>
                <a:gd name="connsiteX11" fmla="*/ 164849 w 1517131"/>
                <a:gd name="connsiteY11" fmla="*/ 1785011 h 1906073"/>
                <a:gd name="connsiteX12" fmla="*/ 123637 w 1517131"/>
                <a:gd name="connsiteY12" fmla="*/ 1813345 h 1906073"/>
                <a:gd name="connsiteX13" fmla="*/ 85000 w 1517131"/>
                <a:gd name="connsiteY13" fmla="*/ 1833951 h 1906073"/>
                <a:gd name="connsiteX14" fmla="*/ 30909 w 1517131"/>
                <a:gd name="connsiteY14" fmla="*/ 1851982 h 1906073"/>
                <a:gd name="connsiteX15" fmla="*/ 15455 w 1517131"/>
                <a:gd name="connsiteY15" fmla="*/ 1859709 h 1906073"/>
                <a:gd name="connsiteX16" fmla="*/ 0 w 1517131"/>
                <a:gd name="connsiteY16" fmla="*/ 1875164 h 1906073"/>
                <a:gd name="connsiteX17" fmla="*/ 0 w 1517131"/>
                <a:gd name="connsiteY17" fmla="*/ 1898345 h 1906073"/>
                <a:gd name="connsiteX18" fmla="*/ 252426 w 1517131"/>
                <a:gd name="connsiteY18" fmla="*/ 1906073 h 1906073"/>
                <a:gd name="connsiteX19" fmla="*/ 347729 w 1517131"/>
                <a:gd name="connsiteY19" fmla="*/ 1774708 h 1906073"/>
                <a:gd name="connsiteX20" fmla="*/ 443033 w 1517131"/>
                <a:gd name="connsiteY20" fmla="*/ 1656223 h 1906073"/>
                <a:gd name="connsiteX21" fmla="*/ 515155 w 1517131"/>
                <a:gd name="connsiteY21" fmla="*/ 1560919 h 1906073"/>
                <a:gd name="connsiteX22" fmla="*/ 610458 w 1517131"/>
                <a:gd name="connsiteY22" fmla="*/ 1437282 h 1906073"/>
                <a:gd name="connsiteX23" fmla="*/ 692883 w 1517131"/>
                <a:gd name="connsiteY23" fmla="*/ 1329099 h 1906073"/>
                <a:gd name="connsiteX24" fmla="*/ 785611 w 1517131"/>
                <a:gd name="connsiteY24" fmla="*/ 1210614 h 1906073"/>
                <a:gd name="connsiteX25" fmla="*/ 862884 w 1517131"/>
                <a:gd name="connsiteY25" fmla="*/ 1112734 h 1906073"/>
                <a:gd name="connsiteX26" fmla="*/ 945309 w 1517131"/>
                <a:gd name="connsiteY26" fmla="*/ 1004552 h 1906073"/>
                <a:gd name="connsiteX27" fmla="*/ 1020007 w 1517131"/>
                <a:gd name="connsiteY27" fmla="*/ 906672 h 1906073"/>
                <a:gd name="connsiteX28" fmla="*/ 1097280 w 1517131"/>
                <a:gd name="connsiteY28" fmla="*/ 806217 h 1906073"/>
                <a:gd name="connsiteX29" fmla="*/ 1166826 w 1517131"/>
                <a:gd name="connsiteY29" fmla="*/ 716065 h 1906073"/>
                <a:gd name="connsiteX30" fmla="*/ 1241523 w 1517131"/>
                <a:gd name="connsiteY30" fmla="*/ 623337 h 1906073"/>
                <a:gd name="connsiteX31" fmla="*/ 1295615 w 1517131"/>
                <a:gd name="connsiteY31" fmla="*/ 551215 h 1906073"/>
                <a:gd name="connsiteX32" fmla="*/ 1334251 w 1517131"/>
                <a:gd name="connsiteY32" fmla="*/ 499700 h 1906073"/>
                <a:gd name="connsiteX33" fmla="*/ 1365160 w 1517131"/>
                <a:gd name="connsiteY33" fmla="*/ 461063 h 1906073"/>
                <a:gd name="connsiteX34" fmla="*/ 1383191 w 1517131"/>
                <a:gd name="connsiteY34" fmla="*/ 445609 h 1906073"/>
                <a:gd name="connsiteX35" fmla="*/ 1411524 w 1517131"/>
                <a:gd name="connsiteY35" fmla="*/ 425002 h 1906073"/>
                <a:gd name="connsiteX36" fmla="*/ 1437282 w 1517131"/>
                <a:gd name="connsiteY36" fmla="*/ 412124 h 1906073"/>
                <a:gd name="connsiteX37" fmla="*/ 1460464 w 1517131"/>
                <a:gd name="connsiteY37" fmla="*/ 401820 h 1906073"/>
                <a:gd name="connsiteX38" fmla="*/ 1483646 w 1517131"/>
                <a:gd name="connsiteY38" fmla="*/ 391517 h 1906073"/>
                <a:gd name="connsiteX39" fmla="*/ 1504252 w 1517131"/>
                <a:gd name="connsiteY39" fmla="*/ 370911 h 1906073"/>
                <a:gd name="connsiteX40" fmla="*/ 1514555 w 1517131"/>
                <a:gd name="connsiteY40" fmla="*/ 345153 h 1906073"/>
                <a:gd name="connsiteX41" fmla="*/ 1517131 w 1517131"/>
                <a:gd name="connsiteY41" fmla="*/ 324547 h 1906073"/>
                <a:gd name="connsiteX42" fmla="*/ 1506828 w 1517131"/>
                <a:gd name="connsiteY42" fmla="*/ 291062 h 1906073"/>
                <a:gd name="connsiteX43" fmla="*/ 1481070 w 1517131"/>
                <a:gd name="connsiteY43" fmla="*/ 252425 h 1906073"/>
                <a:gd name="connsiteX44" fmla="*/ 1437282 w 1517131"/>
                <a:gd name="connsiteY44" fmla="*/ 193183 h 1906073"/>
                <a:gd name="connsiteX45" fmla="*/ 1393494 w 1517131"/>
                <a:gd name="connsiteY45" fmla="*/ 149394 h 1906073"/>
                <a:gd name="connsiteX46" fmla="*/ 1331675 w 1517131"/>
                <a:gd name="connsiteY46" fmla="*/ 100455 h 1906073"/>
                <a:gd name="connsiteX47" fmla="*/ 1269857 w 1517131"/>
                <a:gd name="connsiteY47" fmla="*/ 59242 h 1906073"/>
                <a:gd name="connsiteX48" fmla="*/ 1223493 w 1517131"/>
                <a:gd name="connsiteY48" fmla="*/ 33485 h 1906073"/>
                <a:gd name="connsiteX49" fmla="*/ 1182280 w 1517131"/>
                <a:gd name="connsiteY49" fmla="*/ 12878 h 1906073"/>
                <a:gd name="connsiteX50" fmla="*/ 1141068 w 1517131"/>
                <a:gd name="connsiteY50" fmla="*/ 0 h 1906073"/>
                <a:gd name="connsiteX51" fmla="*/ 1115310 w 1517131"/>
                <a:gd name="connsiteY51" fmla="*/ 2575 h 1906073"/>
                <a:gd name="connsiteX52" fmla="*/ 1107583 w 1517131"/>
                <a:gd name="connsiteY52" fmla="*/ 7727 h 1906073"/>
                <a:gd name="connsiteX53" fmla="*/ 1110159 w 1517131"/>
                <a:gd name="connsiteY53" fmla="*/ 25757 h 1906073"/>
                <a:gd name="connsiteX54" fmla="*/ 1117886 w 1517131"/>
                <a:gd name="connsiteY54" fmla="*/ 54091 h 1906073"/>
                <a:gd name="connsiteX55" fmla="*/ 1128189 w 1517131"/>
                <a:gd name="connsiteY55" fmla="*/ 69545 h 1906073"/>
                <a:gd name="connsiteX56" fmla="*/ 1146220 w 1517131"/>
                <a:gd name="connsiteY56" fmla="*/ 92727 h 1906073"/>
                <a:gd name="connsiteX57" fmla="*/ 1159098 w 1517131"/>
                <a:gd name="connsiteY57" fmla="*/ 110758 h 1906073"/>
                <a:gd name="connsiteX58" fmla="*/ 1169402 w 1517131"/>
                <a:gd name="connsiteY58" fmla="*/ 131364 h 1906073"/>
                <a:gd name="connsiteX59" fmla="*/ 1179705 w 1517131"/>
                <a:gd name="connsiteY59" fmla="*/ 162273 h 1906073"/>
                <a:gd name="connsiteX60" fmla="*/ 1184856 w 1517131"/>
                <a:gd name="connsiteY60" fmla="*/ 195758 h 1906073"/>
                <a:gd name="connsiteX61" fmla="*/ 1182280 w 1517131"/>
                <a:gd name="connsiteY61" fmla="*/ 231819 h 1906073"/>
                <a:gd name="connsiteX62" fmla="*/ 1166826 w 1517131"/>
                <a:gd name="connsiteY62" fmla="*/ 283335 h 1906073"/>
                <a:gd name="connsiteX63" fmla="*/ 1123038 w 1517131"/>
                <a:gd name="connsiteY63" fmla="*/ 376063 h 1906073"/>
                <a:gd name="connsiteX64" fmla="*/ 1035461 w 1517131"/>
                <a:gd name="connsiteY64" fmla="*/ 535761 h 1906073"/>
                <a:gd name="connsiteX65" fmla="*/ 888642 w 1517131"/>
                <a:gd name="connsiteY65" fmla="*/ 759853 h 1906073"/>
                <a:gd name="connsiteX0" fmla="*/ 888642 w 1517131"/>
                <a:gd name="connsiteY0" fmla="*/ 759853 h 1906073"/>
                <a:gd name="connsiteX1" fmla="*/ 819096 w 1517131"/>
                <a:gd name="connsiteY1" fmla="*/ 868036 h 1906073"/>
                <a:gd name="connsiteX2" fmla="*/ 739247 w 1517131"/>
                <a:gd name="connsiteY2" fmla="*/ 986521 h 1906073"/>
                <a:gd name="connsiteX3" fmla="*/ 700611 w 1517131"/>
                <a:gd name="connsiteY3" fmla="*/ 1050916 h 1906073"/>
                <a:gd name="connsiteX4" fmla="*/ 613034 w 1517131"/>
                <a:gd name="connsiteY4" fmla="*/ 1166825 h 1906073"/>
                <a:gd name="connsiteX5" fmla="*/ 507428 w 1517131"/>
                <a:gd name="connsiteY5" fmla="*/ 1321372 h 1906073"/>
                <a:gd name="connsiteX6" fmla="*/ 417275 w 1517131"/>
                <a:gd name="connsiteY6" fmla="*/ 1452736 h 1906073"/>
                <a:gd name="connsiteX7" fmla="*/ 347729 w 1517131"/>
                <a:gd name="connsiteY7" fmla="*/ 1555767 h 1906073"/>
                <a:gd name="connsiteX8" fmla="*/ 296214 w 1517131"/>
                <a:gd name="connsiteY8" fmla="*/ 1627889 h 1906073"/>
                <a:gd name="connsiteX9" fmla="*/ 242123 w 1517131"/>
                <a:gd name="connsiteY9" fmla="*/ 1705162 h 1906073"/>
                <a:gd name="connsiteX10" fmla="*/ 198335 w 1517131"/>
                <a:gd name="connsiteY10" fmla="*/ 1754102 h 1906073"/>
                <a:gd name="connsiteX11" fmla="*/ 164849 w 1517131"/>
                <a:gd name="connsiteY11" fmla="*/ 1785011 h 1906073"/>
                <a:gd name="connsiteX12" fmla="*/ 123637 w 1517131"/>
                <a:gd name="connsiteY12" fmla="*/ 1813345 h 1906073"/>
                <a:gd name="connsiteX13" fmla="*/ 85000 w 1517131"/>
                <a:gd name="connsiteY13" fmla="*/ 1833951 h 1906073"/>
                <a:gd name="connsiteX14" fmla="*/ 30909 w 1517131"/>
                <a:gd name="connsiteY14" fmla="*/ 1851982 h 1906073"/>
                <a:gd name="connsiteX15" fmla="*/ 15455 w 1517131"/>
                <a:gd name="connsiteY15" fmla="*/ 1859709 h 1906073"/>
                <a:gd name="connsiteX16" fmla="*/ 0 w 1517131"/>
                <a:gd name="connsiteY16" fmla="*/ 1875164 h 1906073"/>
                <a:gd name="connsiteX17" fmla="*/ 252426 w 1517131"/>
                <a:gd name="connsiteY17" fmla="*/ 1906073 h 1906073"/>
                <a:gd name="connsiteX18" fmla="*/ 347729 w 1517131"/>
                <a:gd name="connsiteY18" fmla="*/ 1774708 h 1906073"/>
                <a:gd name="connsiteX19" fmla="*/ 443033 w 1517131"/>
                <a:gd name="connsiteY19" fmla="*/ 1656223 h 1906073"/>
                <a:gd name="connsiteX20" fmla="*/ 515155 w 1517131"/>
                <a:gd name="connsiteY20" fmla="*/ 1560919 h 1906073"/>
                <a:gd name="connsiteX21" fmla="*/ 610458 w 1517131"/>
                <a:gd name="connsiteY21" fmla="*/ 1437282 h 1906073"/>
                <a:gd name="connsiteX22" fmla="*/ 692883 w 1517131"/>
                <a:gd name="connsiteY22" fmla="*/ 1329099 h 1906073"/>
                <a:gd name="connsiteX23" fmla="*/ 785611 w 1517131"/>
                <a:gd name="connsiteY23" fmla="*/ 1210614 h 1906073"/>
                <a:gd name="connsiteX24" fmla="*/ 862884 w 1517131"/>
                <a:gd name="connsiteY24" fmla="*/ 1112734 h 1906073"/>
                <a:gd name="connsiteX25" fmla="*/ 945309 w 1517131"/>
                <a:gd name="connsiteY25" fmla="*/ 1004552 h 1906073"/>
                <a:gd name="connsiteX26" fmla="*/ 1020007 w 1517131"/>
                <a:gd name="connsiteY26" fmla="*/ 906672 h 1906073"/>
                <a:gd name="connsiteX27" fmla="*/ 1097280 w 1517131"/>
                <a:gd name="connsiteY27" fmla="*/ 806217 h 1906073"/>
                <a:gd name="connsiteX28" fmla="*/ 1166826 w 1517131"/>
                <a:gd name="connsiteY28" fmla="*/ 716065 h 1906073"/>
                <a:gd name="connsiteX29" fmla="*/ 1241523 w 1517131"/>
                <a:gd name="connsiteY29" fmla="*/ 623337 h 1906073"/>
                <a:gd name="connsiteX30" fmla="*/ 1295615 w 1517131"/>
                <a:gd name="connsiteY30" fmla="*/ 551215 h 1906073"/>
                <a:gd name="connsiteX31" fmla="*/ 1334251 w 1517131"/>
                <a:gd name="connsiteY31" fmla="*/ 499700 h 1906073"/>
                <a:gd name="connsiteX32" fmla="*/ 1365160 w 1517131"/>
                <a:gd name="connsiteY32" fmla="*/ 461063 h 1906073"/>
                <a:gd name="connsiteX33" fmla="*/ 1383191 w 1517131"/>
                <a:gd name="connsiteY33" fmla="*/ 445609 h 1906073"/>
                <a:gd name="connsiteX34" fmla="*/ 1411524 w 1517131"/>
                <a:gd name="connsiteY34" fmla="*/ 425002 h 1906073"/>
                <a:gd name="connsiteX35" fmla="*/ 1437282 w 1517131"/>
                <a:gd name="connsiteY35" fmla="*/ 412124 h 1906073"/>
                <a:gd name="connsiteX36" fmla="*/ 1460464 w 1517131"/>
                <a:gd name="connsiteY36" fmla="*/ 401820 h 1906073"/>
                <a:gd name="connsiteX37" fmla="*/ 1483646 w 1517131"/>
                <a:gd name="connsiteY37" fmla="*/ 391517 h 1906073"/>
                <a:gd name="connsiteX38" fmla="*/ 1504252 w 1517131"/>
                <a:gd name="connsiteY38" fmla="*/ 370911 h 1906073"/>
                <a:gd name="connsiteX39" fmla="*/ 1514555 w 1517131"/>
                <a:gd name="connsiteY39" fmla="*/ 345153 h 1906073"/>
                <a:gd name="connsiteX40" fmla="*/ 1517131 w 1517131"/>
                <a:gd name="connsiteY40" fmla="*/ 324547 h 1906073"/>
                <a:gd name="connsiteX41" fmla="*/ 1506828 w 1517131"/>
                <a:gd name="connsiteY41" fmla="*/ 291062 h 1906073"/>
                <a:gd name="connsiteX42" fmla="*/ 1481070 w 1517131"/>
                <a:gd name="connsiteY42" fmla="*/ 252425 h 1906073"/>
                <a:gd name="connsiteX43" fmla="*/ 1437282 w 1517131"/>
                <a:gd name="connsiteY43" fmla="*/ 193183 h 1906073"/>
                <a:gd name="connsiteX44" fmla="*/ 1393494 w 1517131"/>
                <a:gd name="connsiteY44" fmla="*/ 149394 h 1906073"/>
                <a:gd name="connsiteX45" fmla="*/ 1331675 w 1517131"/>
                <a:gd name="connsiteY45" fmla="*/ 100455 h 1906073"/>
                <a:gd name="connsiteX46" fmla="*/ 1269857 w 1517131"/>
                <a:gd name="connsiteY46" fmla="*/ 59242 h 1906073"/>
                <a:gd name="connsiteX47" fmla="*/ 1223493 w 1517131"/>
                <a:gd name="connsiteY47" fmla="*/ 33485 h 1906073"/>
                <a:gd name="connsiteX48" fmla="*/ 1182280 w 1517131"/>
                <a:gd name="connsiteY48" fmla="*/ 12878 h 1906073"/>
                <a:gd name="connsiteX49" fmla="*/ 1141068 w 1517131"/>
                <a:gd name="connsiteY49" fmla="*/ 0 h 1906073"/>
                <a:gd name="connsiteX50" fmla="*/ 1115310 w 1517131"/>
                <a:gd name="connsiteY50" fmla="*/ 2575 h 1906073"/>
                <a:gd name="connsiteX51" fmla="*/ 1107583 w 1517131"/>
                <a:gd name="connsiteY51" fmla="*/ 7727 h 1906073"/>
                <a:gd name="connsiteX52" fmla="*/ 1110159 w 1517131"/>
                <a:gd name="connsiteY52" fmla="*/ 25757 h 1906073"/>
                <a:gd name="connsiteX53" fmla="*/ 1117886 w 1517131"/>
                <a:gd name="connsiteY53" fmla="*/ 54091 h 1906073"/>
                <a:gd name="connsiteX54" fmla="*/ 1128189 w 1517131"/>
                <a:gd name="connsiteY54" fmla="*/ 69545 h 1906073"/>
                <a:gd name="connsiteX55" fmla="*/ 1146220 w 1517131"/>
                <a:gd name="connsiteY55" fmla="*/ 92727 h 1906073"/>
                <a:gd name="connsiteX56" fmla="*/ 1159098 w 1517131"/>
                <a:gd name="connsiteY56" fmla="*/ 110758 h 1906073"/>
                <a:gd name="connsiteX57" fmla="*/ 1169402 w 1517131"/>
                <a:gd name="connsiteY57" fmla="*/ 131364 h 1906073"/>
                <a:gd name="connsiteX58" fmla="*/ 1179705 w 1517131"/>
                <a:gd name="connsiteY58" fmla="*/ 162273 h 1906073"/>
                <a:gd name="connsiteX59" fmla="*/ 1184856 w 1517131"/>
                <a:gd name="connsiteY59" fmla="*/ 195758 h 1906073"/>
                <a:gd name="connsiteX60" fmla="*/ 1182280 w 1517131"/>
                <a:gd name="connsiteY60" fmla="*/ 231819 h 1906073"/>
                <a:gd name="connsiteX61" fmla="*/ 1166826 w 1517131"/>
                <a:gd name="connsiteY61" fmla="*/ 283335 h 1906073"/>
                <a:gd name="connsiteX62" fmla="*/ 1123038 w 1517131"/>
                <a:gd name="connsiteY62" fmla="*/ 376063 h 1906073"/>
                <a:gd name="connsiteX63" fmla="*/ 1035461 w 1517131"/>
                <a:gd name="connsiteY63" fmla="*/ 535761 h 1906073"/>
                <a:gd name="connsiteX64" fmla="*/ 888642 w 1517131"/>
                <a:gd name="connsiteY64" fmla="*/ 759853 h 1906073"/>
                <a:gd name="connsiteX0" fmla="*/ 873187 w 1501676"/>
                <a:gd name="connsiteY0" fmla="*/ 759853 h 1906073"/>
                <a:gd name="connsiteX1" fmla="*/ 803641 w 1501676"/>
                <a:gd name="connsiteY1" fmla="*/ 868036 h 1906073"/>
                <a:gd name="connsiteX2" fmla="*/ 723792 w 1501676"/>
                <a:gd name="connsiteY2" fmla="*/ 986521 h 1906073"/>
                <a:gd name="connsiteX3" fmla="*/ 685156 w 1501676"/>
                <a:gd name="connsiteY3" fmla="*/ 1050916 h 1906073"/>
                <a:gd name="connsiteX4" fmla="*/ 597579 w 1501676"/>
                <a:gd name="connsiteY4" fmla="*/ 1166825 h 1906073"/>
                <a:gd name="connsiteX5" fmla="*/ 491973 w 1501676"/>
                <a:gd name="connsiteY5" fmla="*/ 1321372 h 1906073"/>
                <a:gd name="connsiteX6" fmla="*/ 401820 w 1501676"/>
                <a:gd name="connsiteY6" fmla="*/ 1452736 h 1906073"/>
                <a:gd name="connsiteX7" fmla="*/ 332274 w 1501676"/>
                <a:gd name="connsiteY7" fmla="*/ 1555767 h 1906073"/>
                <a:gd name="connsiteX8" fmla="*/ 280759 w 1501676"/>
                <a:gd name="connsiteY8" fmla="*/ 1627889 h 1906073"/>
                <a:gd name="connsiteX9" fmla="*/ 226668 w 1501676"/>
                <a:gd name="connsiteY9" fmla="*/ 1705162 h 1906073"/>
                <a:gd name="connsiteX10" fmla="*/ 182880 w 1501676"/>
                <a:gd name="connsiteY10" fmla="*/ 1754102 h 1906073"/>
                <a:gd name="connsiteX11" fmla="*/ 149394 w 1501676"/>
                <a:gd name="connsiteY11" fmla="*/ 1785011 h 1906073"/>
                <a:gd name="connsiteX12" fmla="*/ 108182 w 1501676"/>
                <a:gd name="connsiteY12" fmla="*/ 1813345 h 1906073"/>
                <a:gd name="connsiteX13" fmla="*/ 69545 w 1501676"/>
                <a:gd name="connsiteY13" fmla="*/ 1833951 h 1906073"/>
                <a:gd name="connsiteX14" fmla="*/ 15454 w 1501676"/>
                <a:gd name="connsiteY14" fmla="*/ 1851982 h 1906073"/>
                <a:gd name="connsiteX15" fmla="*/ 0 w 1501676"/>
                <a:gd name="connsiteY15" fmla="*/ 1859709 h 1906073"/>
                <a:gd name="connsiteX16" fmla="*/ 236971 w 1501676"/>
                <a:gd name="connsiteY16" fmla="*/ 1906073 h 1906073"/>
                <a:gd name="connsiteX17" fmla="*/ 332274 w 1501676"/>
                <a:gd name="connsiteY17" fmla="*/ 1774708 h 1906073"/>
                <a:gd name="connsiteX18" fmla="*/ 427578 w 1501676"/>
                <a:gd name="connsiteY18" fmla="*/ 1656223 h 1906073"/>
                <a:gd name="connsiteX19" fmla="*/ 499700 w 1501676"/>
                <a:gd name="connsiteY19" fmla="*/ 1560919 h 1906073"/>
                <a:gd name="connsiteX20" fmla="*/ 595003 w 1501676"/>
                <a:gd name="connsiteY20" fmla="*/ 1437282 h 1906073"/>
                <a:gd name="connsiteX21" fmla="*/ 677428 w 1501676"/>
                <a:gd name="connsiteY21" fmla="*/ 1329099 h 1906073"/>
                <a:gd name="connsiteX22" fmla="*/ 770156 w 1501676"/>
                <a:gd name="connsiteY22" fmla="*/ 1210614 h 1906073"/>
                <a:gd name="connsiteX23" fmla="*/ 847429 w 1501676"/>
                <a:gd name="connsiteY23" fmla="*/ 1112734 h 1906073"/>
                <a:gd name="connsiteX24" fmla="*/ 929854 w 1501676"/>
                <a:gd name="connsiteY24" fmla="*/ 1004552 h 1906073"/>
                <a:gd name="connsiteX25" fmla="*/ 1004552 w 1501676"/>
                <a:gd name="connsiteY25" fmla="*/ 906672 h 1906073"/>
                <a:gd name="connsiteX26" fmla="*/ 1081825 w 1501676"/>
                <a:gd name="connsiteY26" fmla="*/ 806217 h 1906073"/>
                <a:gd name="connsiteX27" fmla="*/ 1151371 w 1501676"/>
                <a:gd name="connsiteY27" fmla="*/ 716065 h 1906073"/>
                <a:gd name="connsiteX28" fmla="*/ 1226068 w 1501676"/>
                <a:gd name="connsiteY28" fmla="*/ 623337 h 1906073"/>
                <a:gd name="connsiteX29" fmla="*/ 1280160 w 1501676"/>
                <a:gd name="connsiteY29" fmla="*/ 551215 h 1906073"/>
                <a:gd name="connsiteX30" fmla="*/ 1318796 w 1501676"/>
                <a:gd name="connsiteY30" fmla="*/ 499700 h 1906073"/>
                <a:gd name="connsiteX31" fmla="*/ 1349705 w 1501676"/>
                <a:gd name="connsiteY31" fmla="*/ 461063 h 1906073"/>
                <a:gd name="connsiteX32" fmla="*/ 1367736 w 1501676"/>
                <a:gd name="connsiteY32" fmla="*/ 445609 h 1906073"/>
                <a:gd name="connsiteX33" fmla="*/ 1396069 w 1501676"/>
                <a:gd name="connsiteY33" fmla="*/ 425002 h 1906073"/>
                <a:gd name="connsiteX34" fmla="*/ 1421827 w 1501676"/>
                <a:gd name="connsiteY34" fmla="*/ 412124 h 1906073"/>
                <a:gd name="connsiteX35" fmla="*/ 1445009 w 1501676"/>
                <a:gd name="connsiteY35" fmla="*/ 401820 h 1906073"/>
                <a:gd name="connsiteX36" fmla="*/ 1468191 w 1501676"/>
                <a:gd name="connsiteY36" fmla="*/ 391517 h 1906073"/>
                <a:gd name="connsiteX37" fmla="*/ 1488797 w 1501676"/>
                <a:gd name="connsiteY37" fmla="*/ 370911 h 1906073"/>
                <a:gd name="connsiteX38" fmla="*/ 1499100 w 1501676"/>
                <a:gd name="connsiteY38" fmla="*/ 345153 h 1906073"/>
                <a:gd name="connsiteX39" fmla="*/ 1501676 w 1501676"/>
                <a:gd name="connsiteY39" fmla="*/ 324547 h 1906073"/>
                <a:gd name="connsiteX40" fmla="*/ 1491373 w 1501676"/>
                <a:gd name="connsiteY40" fmla="*/ 291062 h 1906073"/>
                <a:gd name="connsiteX41" fmla="*/ 1465615 w 1501676"/>
                <a:gd name="connsiteY41" fmla="*/ 252425 h 1906073"/>
                <a:gd name="connsiteX42" fmla="*/ 1421827 w 1501676"/>
                <a:gd name="connsiteY42" fmla="*/ 193183 h 1906073"/>
                <a:gd name="connsiteX43" fmla="*/ 1378039 w 1501676"/>
                <a:gd name="connsiteY43" fmla="*/ 149394 h 1906073"/>
                <a:gd name="connsiteX44" fmla="*/ 1316220 w 1501676"/>
                <a:gd name="connsiteY44" fmla="*/ 100455 h 1906073"/>
                <a:gd name="connsiteX45" fmla="*/ 1254402 w 1501676"/>
                <a:gd name="connsiteY45" fmla="*/ 59242 h 1906073"/>
                <a:gd name="connsiteX46" fmla="*/ 1208038 w 1501676"/>
                <a:gd name="connsiteY46" fmla="*/ 33485 h 1906073"/>
                <a:gd name="connsiteX47" fmla="*/ 1166825 w 1501676"/>
                <a:gd name="connsiteY47" fmla="*/ 12878 h 1906073"/>
                <a:gd name="connsiteX48" fmla="*/ 1125613 w 1501676"/>
                <a:gd name="connsiteY48" fmla="*/ 0 h 1906073"/>
                <a:gd name="connsiteX49" fmla="*/ 1099855 w 1501676"/>
                <a:gd name="connsiteY49" fmla="*/ 2575 h 1906073"/>
                <a:gd name="connsiteX50" fmla="*/ 1092128 w 1501676"/>
                <a:gd name="connsiteY50" fmla="*/ 7727 h 1906073"/>
                <a:gd name="connsiteX51" fmla="*/ 1094704 w 1501676"/>
                <a:gd name="connsiteY51" fmla="*/ 25757 h 1906073"/>
                <a:gd name="connsiteX52" fmla="*/ 1102431 w 1501676"/>
                <a:gd name="connsiteY52" fmla="*/ 54091 h 1906073"/>
                <a:gd name="connsiteX53" fmla="*/ 1112734 w 1501676"/>
                <a:gd name="connsiteY53" fmla="*/ 69545 h 1906073"/>
                <a:gd name="connsiteX54" fmla="*/ 1130765 w 1501676"/>
                <a:gd name="connsiteY54" fmla="*/ 92727 h 1906073"/>
                <a:gd name="connsiteX55" fmla="*/ 1143643 w 1501676"/>
                <a:gd name="connsiteY55" fmla="*/ 110758 h 1906073"/>
                <a:gd name="connsiteX56" fmla="*/ 1153947 w 1501676"/>
                <a:gd name="connsiteY56" fmla="*/ 131364 h 1906073"/>
                <a:gd name="connsiteX57" fmla="*/ 1164250 w 1501676"/>
                <a:gd name="connsiteY57" fmla="*/ 162273 h 1906073"/>
                <a:gd name="connsiteX58" fmla="*/ 1169401 w 1501676"/>
                <a:gd name="connsiteY58" fmla="*/ 195758 h 1906073"/>
                <a:gd name="connsiteX59" fmla="*/ 1166825 w 1501676"/>
                <a:gd name="connsiteY59" fmla="*/ 231819 h 1906073"/>
                <a:gd name="connsiteX60" fmla="*/ 1151371 w 1501676"/>
                <a:gd name="connsiteY60" fmla="*/ 283335 h 1906073"/>
                <a:gd name="connsiteX61" fmla="*/ 1107583 w 1501676"/>
                <a:gd name="connsiteY61" fmla="*/ 376063 h 1906073"/>
                <a:gd name="connsiteX62" fmla="*/ 1020006 w 1501676"/>
                <a:gd name="connsiteY62" fmla="*/ 535761 h 1906073"/>
                <a:gd name="connsiteX63" fmla="*/ 873187 w 1501676"/>
                <a:gd name="connsiteY63" fmla="*/ 759853 h 1906073"/>
                <a:gd name="connsiteX0" fmla="*/ 857733 w 1486222"/>
                <a:gd name="connsiteY0" fmla="*/ 759853 h 1906073"/>
                <a:gd name="connsiteX1" fmla="*/ 788187 w 1486222"/>
                <a:gd name="connsiteY1" fmla="*/ 868036 h 1906073"/>
                <a:gd name="connsiteX2" fmla="*/ 708338 w 1486222"/>
                <a:gd name="connsiteY2" fmla="*/ 986521 h 1906073"/>
                <a:gd name="connsiteX3" fmla="*/ 669702 w 1486222"/>
                <a:gd name="connsiteY3" fmla="*/ 1050916 h 1906073"/>
                <a:gd name="connsiteX4" fmla="*/ 582125 w 1486222"/>
                <a:gd name="connsiteY4" fmla="*/ 1166825 h 1906073"/>
                <a:gd name="connsiteX5" fmla="*/ 476519 w 1486222"/>
                <a:gd name="connsiteY5" fmla="*/ 1321372 h 1906073"/>
                <a:gd name="connsiteX6" fmla="*/ 386366 w 1486222"/>
                <a:gd name="connsiteY6" fmla="*/ 1452736 h 1906073"/>
                <a:gd name="connsiteX7" fmla="*/ 316820 w 1486222"/>
                <a:gd name="connsiteY7" fmla="*/ 1555767 h 1906073"/>
                <a:gd name="connsiteX8" fmla="*/ 265305 w 1486222"/>
                <a:gd name="connsiteY8" fmla="*/ 1627889 h 1906073"/>
                <a:gd name="connsiteX9" fmla="*/ 211214 w 1486222"/>
                <a:gd name="connsiteY9" fmla="*/ 1705162 h 1906073"/>
                <a:gd name="connsiteX10" fmla="*/ 167426 w 1486222"/>
                <a:gd name="connsiteY10" fmla="*/ 1754102 h 1906073"/>
                <a:gd name="connsiteX11" fmla="*/ 133940 w 1486222"/>
                <a:gd name="connsiteY11" fmla="*/ 1785011 h 1906073"/>
                <a:gd name="connsiteX12" fmla="*/ 92728 w 1486222"/>
                <a:gd name="connsiteY12" fmla="*/ 1813345 h 1906073"/>
                <a:gd name="connsiteX13" fmla="*/ 54091 w 1486222"/>
                <a:gd name="connsiteY13" fmla="*/ 1833951 h 1906073"/>
                <a:gd name="connsiteX14" fmla="*/ 0 w 1486222"/>
                <a:gd name="connsiteY14" fmla="*/ 1851982 h 1906073"/>
                <a:gd name="connsiteX15" fmla="*/ 221517 w 1486222"/>
                <a:gd name="connsiteY15" fmla="*/ 1906073 h 1906073"/>
                <a:gd name="connsiteX16" fmla="*/ 316820 w 1486222"/>
                <a:gd name="connsiteY16" fmla="*/ 1774708 h 1906073"/>
                <a:gd name="connsiteX17" fmla="*/ 412124 w 1486222"/>
                <a:gd name="connsiteY17" fmla="*/ 1656223 h 1906073"/>
                <a:gd name="connsiteX18" fmla="*/ 484246 w 1486222"/>
                <a:gd name="connsiteY18" fmla="*/ 1560919 h 1906073"/>
                <a:gd name="connsiteX19" fmla="*/ 579549 w 1486222"/>
                <a:gd name="connsiteY19" fmla="*/ 1437282 h 1906073"/>
                <a:gd name="connsiteX20" fmla="*/ 661974 w 1486222"/>
                <a:gd name="connsiteY20" fmla="*/ 1329099 h 1906073"/>
                <a:gd name="connsiteX21" fmla="*/ 754702 w 1486222"/>
                <a:gd name="connsiteY21" fmla="*/ 1210614 h 1906073"/>
                <a:gd name="connsiteX22" fmla="*/ 831975 w 1486222"/>
                <a:gd name="connsiteY22" fmla="*/ 1112734 h 1906073"/>
                <a:gd name="connsiteX23" fmla="*/ 914400 w 1486222"/>
                <a:gd name="connsiteY23" fmla="*/ 1004552 h 1906073"/>
                <a:gd name="connsiteX24" fmla="*/ 989098 w 1486222"/>
                <a:gd name="connsiteY24" fmla="*/ 906672 h 1906073"/>
                <a:gd name="connsiteX25" fmla="*/ 1066371 w 1486222"/>
                <a:gd name="connsiteY25" fmla="*/ 806217 h 1906073"/>
                <a:gd name="connsiteX26" fmla="*/ 1135917 w 1486222"/>
                <a:gd name="connsiteY26" fmla="*/ 716065 h 1906073"/>
                <a:gd name="connsiteX27" fmla="*/ 1210614 w 1486222"/>
                <a:gd name="connsiteY27" fmla="*/ 623337 h 1906073"/>
                <a:gd name="connsiteX28" fmla="*/ 1264706 w 1486222"/>
                <a:gd name="connsiteY28" fmla="*/ 551215 h 1906073"/>
                <a:gd name="connsiteX29" fmla="*/ 1303342 w 1486222"/>
                <a:gd name="connsiteY29" fmla="*/ 499700 h 1906073"/>
                <a:gd name="connsiteX30" fmla="*/ 1334251 w 1486222"/>
                <a:gd name="connsiteY30" fmla="*/ 461063 h 1906073"/>
                <a:gd name="connsiteX31" fmla="*/ 1352282 w 1486222"/>
                <a:gd name="connsiteY31" fmla="*/ 445609 h 1906073"/>
                <a:gd name="connsiteX32" fmla="*/ 1380615 w 1486222"/>
                <a:gd name="connsiteY32" fmla="*/ 425002 h 1906073"/>
                <a:gd name="connsiteX33" fmla="*/ 1406373 w 1486222"/>
                <a:gd name="connsiteY33" fmla="*/ 412124 h 1906073"/>
                <a:gd name="connsiteX34" fmla="*/ 1429555 w 1486222"/>
                <a:gd name="connsiteY34" fmla="*/ 401820 h 1906073"/>
                <a:gd name="connsiteX35" fmla="*/ 1452737 w 1486222"/>
                <a:gd name="connsiteY35" fmla="*/ 391517 h 1906073"/>
                <a:gd name="connsiteX36" fmla="*/ 1473343 w 1486222"/>
                <a:gd name="connsiteY36" fmla="*/ 370911 h 1906073"/>
                <a:gd name="connsiteX37" fmla="*/ 1483646 w 1486222"/>
                <a:gd name="connsiteY37" fmla="*/ 345153 h 1906073"/>
                <a:gd name="connsiteX38" fmla="*/ 1486222 w 1486222"/>
                <a:gd name="connsiteY38" fmla="*/ 324547 h 1906073"/>
                <a:gd name="connsiteX39" fmla="*/ 1475919 w 1486222"/>
                <a:gd name="connsiteY39" fmla="*/ 291062 h 1906073"/>
                <a:gd name="connsiteX40" fmla="*/ 1450161 w 1486222"/>
                <a:gd name="connsiteY40" fmla="*/ 252425 h 1906073"/>
                <a:gd name="connsiteX41" fmla="*/ 1406373 w 1486222"/>
                <a:gd name="connsiteY41" fmla="*/ 193183 h 1906073"/>
                <a:gd name="connsiteX42" fmla="*/ 1362585 w 1486222"/>
                <a:gd name="connsiteY42" fmla="*/ 149394 h 1906073"/>
                <a:gd name="connsiteX43" fmla="*/ 1300766 w 1486222"/>
                <a:gd name="connsiteY43" fmla="*/ 100455 h 1906073"/>
                <a:gd name="connsiteX44" fmla="*/ 1238948 w 1486222"/>
                <a:gd name="connsiteY44" fmla="*/ 59242 h 1906073"/>
                <a:gd name="connsiteX45" fmla="*/ 1192584 w 1486222"/>
                <a:gd name="connsiteY45" fmla="*/ 33485 h 1906073"/>
                <a:gd name="connsiteX46" fmla="*/ 1151371 w 1486222"/>
                <a:gd name="connsiteY46" fmla="*/ 12878 h 1906073"/>
                <a:gd name="connsiteX47" fmla="*/ 1110159 w 1486222"/>
                <a:gd name="connsiteY47" fmla="*/ 0 h 1906073"/>
                <a:gd name="connsiteX48" fmla="*/ 1084401 w 1486222"/>
                <a:gd name="connsiteY48" fmla="*/ 2575 h 1906073"/>
                <a:gd name="connsiteX49" fmla="*/ 1076674 w 1486222"/>
                <a:gd name="connsiteY49" fmla="*/ 7727 h 1906073"/>
                <a:gd name="connsiteX50" fmla="*/ 1079250 w 1486222"/>
                <a:gd name="connsiteY50" fmla="*/ 25757 h 1906073"/>
                <a:gd name="connsiteX51" fmla="*/ 1086977 w 1486222"/>
                <a:gd name="connsiteY51" fmla="*/ 54091 h 1906073"/>
                <a:gd name="connsiteX52" fmla="*/ 1097280 w 1486222"/>
                <a:gd name="connsiteY52" fmla="*/ 69545 h 1906073"/>
                <a:gd name="connsiteX53" fmla="*/ 1115311 w 1486222"/>
                <a:gd name="connsiteY53" fmla="*/ 92727 h 1906073"/>
                <a:gd name="connsiteX54" fmla="*/ 1128189 w 1486222"/>
                <a:gd name="connsiteY54" fmla="*/ 110758 h 1906073"/>
                <a:gd name="connsiteX55" fmla="*/ 1138493 w 1486222"/>
                <a:gd name="connsiteY55" fmla="*/ 131364 h 1906073"/>
                <a:gd name="connsiteX56" fmla="*/ 1148796 w 1486222"/>
                <a:gd name="connsiteY56" fmla="*/ 162273 h 1906073"/>
                <a:gd name="connsiteX57" fmla="*/ 1153947 w 1486222"/>
                <a:gd name="connsiteY57" fmla="*/ 195758 h 1906073"/>
                <a:gd name="connsiteX58" fmla="*/ 1151371 w 1486222"/>
                <a:gd name="connsiteY58" fmla="*/ 231819 h 1906073"/>
                <a:gd name="connsiteX59" fmla="*/ 1135917 w 1486222"/>
                <a:gd name="connsiteY59" fmla="*/ 283335 h 1906073"/>
                <a:gd name="connsiteX60" fmla="*/ 1092129 w 1486222"/>
                <a:gd name="connsiteY60" fmla="*/ 376063 h 1906073"/>
                <a:gd name="connsiteX61" fmla="*/ 1004552 w 1486222"/>
                <a:gd name="connsiteY61" fmla="*/ 535761 h 1906073"/>
                <a:gd name="connsiteX62" fmla="*/ 857733 w 1486222"/>
                <a:gd name="connsiteY62" fmla="*/ 759853 h 1906073"/>
                <a:gd name="connsiteX0" fmla="*/ 833938 w 1462427"/>
                <a:gd name="connsiteY0" fmla="*/ 759853 h 1923440"/>
                <a:gd name="connsiteX1" fmla="*/ 764392 w 1462427"/>
                <a:gd name="connsiteY1" fmla="*/ 868036 h 1923440"/>
                <a:gd name="connsiteX2" fmla="*/ 684543 w 1462427"/>
                <a:gd name="connsiteY2" fmla="*/ 986521 h 1923440"/>
                <a:gd name="connsiteX3" fmla="*/ 645907 w 1462427"/>
                <a:gd name="connsiteY3" fmla="*/ 1050916 h 1923440"/>
                <a:gd name="connsiteX4" fmla="*/ 558330 w 1462427"/>
                <a:gd name="connsiteY4" fmla="*/ 1166825 h 1923440"/>
                <a:gd name="connsiteX5" fmla="*/ 452724 w 1462427"/>
                <a:gd name="connsiteY5" fmla="*/ 1321372 h 1923440"/>
                <a:gd name="connsiteX6" fmla="*/ 362571 w 1462427"/>
                <a:gd name="connsiteY6" fmla="*/ 1452736 h 1923440"/>
                <a:gd name="connsiteX7" fmla="*/ 293025 w 1462427"/>
                <a:gd name="connsiteY7" fmla="*/ 1555767 h 1923440"/>
                <a:gd name="connsiteX8" fmla="*/ 241510 w 1462427"/>
                <a:gd name="connsiteY8" fmla="*/ 1627889 h 1923440"/>
                <a:gd name="connsiteX9" fmla="*/ 187419 w 1462427"/>
                <a:gd name="connsiteY9" fmla="*/ 1705162 h 1923440"/>
                <a:gd name="connsiteX10" fmla="*/ 143631 w 1462427"/>
                <a:gd name="connsiteY10" fmla="*/ 1754102 h 1923440"/>
                <a:gd name="connsiteX11" fmla="*/ 110145 w 1462427"/>
                <a:gd name="connsiteY11" fmla="*/ 1785011 h 1923440"/>
                <a:gd name="connsiteX12" fmla="*/ 68933 w 1462427"/>
                <a:gd name="connsiteY12" fmla="*/ 1813345 h 1923440"/>
                <a:gd name="connsiteX13" fmla="*/ 30296 w 1462427"/>
                <a:gd name="connsiteY13" fmla="*/ 1833951 h 1923440"/>
                <a:gd name="connsiteX14" fmla="*/ 0 w 1462427"/>
                <a:gd name="connsiteY14" fmla="*/ 1923440 h 1923440"/>
                <a:gd name="connsiteX15" fmla="*/ 197722 w 1462427"/>
                <a:gd name="connsiteY15" fmla="*/ 1906073 h 1923440"/>
                <a:gd name="connsiteX16" fmla="*/ 293025 w 1462427"/>
                <a:gd name="connsiteY16" fmla="*/ 1774708 h 1923440"/>
                <a:gd name="connsiteX17" fmla="*/ 388329 w 1462427"/>
                <a:gd name="connsiteY17" fmla="*/ 1656223 h 1923440"/>
                <a:gd name="connsiteX18" fmla="*/ 460451 w 1462427"/>
                <a:gd name="connsiteY18" fmla="*/ 1560919 h 1923440"/>
                <a:gd name="connsiteX19" fmla="*/ 555754 w 1462427"/>
                <a:gd name="connsiteY19" fmla="*/ 1437282 h 1923440"/>
                <a:gd name="connsiteX20" fmla="*/ 638179 w 1462427"/>
                <a:gd name="connsiteY20" fmla="*/ 1329099 h 1923440"/>
                <a:gd name="connsiteX21" fmla="*/ 730907 w 1462427"/>
                <a:gd name="connsiteY21" fmla="*/ 1210614 h 1923440"/>
                <a:gd name="connsiteX22" fmla="*/ 808180 w 1462427"/>
                <a:gd name="connsiteY22" fmla="*/ 1112734 h 1923440"/>
                <a:gd name="connsiteX23" fmla="*/ 890605 w 1462427"/>
                <a:gd name="connsiteY23" fmla="*/ 1004552 h 1923440"/>
                <a:gd name="connsiteX24" fmla="*/ 965303 w 1462427"/>
                <a:gd name="connsiteY24" fmla="*/ 906672 h 1923440"/>
                <a:gd name="connsiteX25" fmla="*/ 1042576 w 1462427"/>
                <a:gd name="connsiteY25" fmla="*/ 806217 h 1923440"/>
                <a:gd name="connsiteX26" fmla="*/ 1112122 w 1462427"/>
                <a:gd name="connsiteY26" fmla="*/ 716065 h 1923440"/>
                <a:gd name="connsiteX27" fmla="*/ 1186819 w 1462427"/>
                <a:gd name="connsiteY27" fmla="*/ 623337 h 1923440"/>
                <a:gd name="connsiteX28" fmla="*/ 1240911 w 1462427"/>
                <a:gd name="connsiteY28" fmla="*/ 551215 h 1923440"/>
                <a:gd name="connsiteX29" fmla="*/ 1279547 w 1462427"/>
                <a:gd name="connsiteY29" fmla="*/ 499700 h 1923440"/>
                <a:gd name="connsiteX30" fmla="*/ 1310456 w 1462427"/>
                <a:gd name="connsiteY30" fmla="*/ 461063 h 1923440"/>
                <a:gd name="connsiteX31" fmla="*/ 1328487 w 1462427"/>
                <a:gd name="connsiteY31" fmla="*/ 445609 h 1923440"/>
                <a:gd name="connsiteX32" fmla="*/ 1356820 w 1462427"/>
                <a:gd name="connsiteY32" fmla="*/ 425002 h 1923440"/>
                <a:gd name="connsiteX33" fmla="*/ 1382578 w 1462427"/>
                <a:gd name="connsiteY33" fmla="*/ 412124 h 1923440"/>
                <a:gd name="connsiteX34" fmla="*/ 1405760 w 1462427"/>
                <a:gd name="connsiteY34" fmla="*/ 401820 h 1923440"/>
                <a:gd name="connsiteX35" fmla="*/ 1428942 w 1462427"/>
                <a:gd name="connsiteY35" fmla="*/ 391517 h 1923440"/>
                <a:gd name="connsiteX36" fmla="*/ 1449548 w 1462427"/>
                <a:gd name="connsiteY36" fmla="*/ 370911 h 1923440"/>
                <a:gd name="connsiteX37" fmla="*/ 1459851 w 1462427"/>
                <a:gd name="connsiteY37" fmla="*/ 345153 h 1923440"/>
                <a:gd name="connsiteX38" fmla="*/ 1462427 w 1462427"/>
                <a:gd name="connsiteY38" fmla="*/ 324547 h 1923440"/>
                <a:gd name="connsiteX39" fmla="*/ 1452124 w 1462427"/>
                <a:gd name="connsiteY39" fmla="*/ 291062 h 1923440"/>
                <a:gd name="connsiteX40" fmla="*/ 1426366 w 1462427"/>
                <a:gd name="connsiteY40" fmla="*/ 252425 h 1923440"/>
                <a:gd name="connsiteX41" fmla="*/ 1382578 w 1462427"/>
                <a:gd name="connsiteY41" fmla="*/ 193183 h 1923440"/>
                <a:gd name="connsiteX42" fmla="*/ 1338790 w 1462427"/>
                <a:gd name="connsiteY42" fmla="*/ 149394 h 1923440"/>
                <a:gd name="connsiteX43" fmla="*/ 1276971 w 1462427"/>
                <a:gd name="connsiteY43" fmla="*/ 100455 h 1923440"/>
                <a:gd name="connsiteX44" fmla="*/ 1215153 w 1462427"/>
                <a:gd name="connsiteY44" fmla="*/ 59242 h 1923440"/>
                <a:gd name="connsiteX45" fmla="*/ 1168789 w 1462427"/>
                <a:gd name="connsiteY45" fmla="*/ 33485 h 1923440"/>
                <a:gd name="connsiteX46" fmla="*/ 1127576 w 1462427"/>
                <a:gd name="connsiteY46" fmla="*/ 12878 h 1923440"/>
                <a:gd name="connsiteX47" fmla="*/ 1086364 w 1462427"/>
                <a:gd name="connsiteY47" fmla="*/ 0 h 1923440"/>
                <a:gd name="connsiteX48" fmla="*/ 1060606 w 1462427"/>
                <a:gd name="connsiteY48" fmla="*/ 2575 h 1923440"/>
                <a:gd name="connsiteX49" fmla="*/ 1052879 w 1462427"/>
                <a:gd name="connsiteY49" fmla="*/ 7727 h 1923440"/>
                <a:gd name="connsiteX50" fmla="*/ 1055455 w 1462427"/>
                <a:gd name="connsiteY50" fmla="*/ 25757 h 1923440"/>
                <a:gd name="connsiteX51" fmla="*/ 1063182 w 1462427"/>
                <a:gd name="connsiteY51" fmla="*/ 54091 h 1923440"/>
                <a:gd name="connsiteX52" fmla="*/ 1073485 w 1462427"/>
                <a:gd name="connsiteY52" fmla="*/ 69545 h 1923440"/>
                <a:gd name="connsiteX53" fmla="*/ 1091516 w 1462427"/>
                <a:gd name="connsiteY53" fmla="*/ 92727 h 1923440"/>
                <a:gd name="connsiteX54" fmla="*/ 1104394 w 1462427"/>
                <a:gd name="connsiteY54" fmla="*/ 110758 h 1923440"/>
                <a:gd name="connsiteX55" fmla="*/ 1114698 w 1462427"/>
                <a:gd name="connsiteY55" fmla="*/ 131364 h 1923440"/>
                <a:gd name="connsiteX56" fmla="*/ 1125001 w 1462427"/>
                <a:gd name="connsiteY56" fmla="*/ 162273 h 1923440"/>
                <a:gd name="connsiteX57" fmla="*/ 1130152 w 1462427"/>
                <a:gd name="connsiteY57" fmla="*/ 195758 h 1923440"/>
                <a:gd name="connsiteX58" fmla="*/ 1127576 w 1462427"/>
                <a:gd name="connsiteY58" fmla="*/ 231819 h 1923440"/>
                <a:gd name="connsiteX59" fmla="*/ 1112122 w 1462427"/>
                <a:gd name="connsiteY59" fmla="*/ 283335 h 1923440"/>
                <a:gd name="connsiteX60" fmla="*/ 1068334 w 1462427"/>
                <a:gd name="connsiteY60" fmla="*/ 376063 h 1923440"/>
                <a:gd name="connsiteX61" fmla="*/ 980757 w 1462427"/>
                <a:gd name="connsiteY61" fmla="*/ 535761 h 1923440"/>
                <a:gd name="connsiteX62" fmla="*/ 833938 w 1462427"/>
                <a:gd name="connsiteY62" fmla="*/ 759853 h 1923440"/>
                <a:gd name="connsiteX0" fmla="*/ 833938 w 1462427"/>
                <a:gd name="connsiteY0" fmla="*/ 759853 h 1923440"/>
                <a:gd name="connsiteX1" fmla="*/ 764392 w 1462427"/>
                <a:gd name="connsiteY1" fmla="*/ 868036 h 1923440"/>
                <a:gd name="connsiteX2" fmla="*/ 684543 w 1462427"/>
                <a:gd name="connsiteY2" fmla="*/ 986521 h 1923440"/>
                <a:gd name="connsiteX3" fmla="*/ 645907 w 1462427"/>
                <a:gd name="connsiteY3" fmla="*/ 1050916 h 1923440"/>
                <a:gd name="connsiteX4" fmla="*/ 558330 w 1462427"/>
                <a:gd name="connsiteY4" fmla="*/ 1166825 h 1923440"/>
                <a:gd name="connsiteX5" fmla="*/ 452724 w 1462427"/>
                <a:gd name="connsiteY5" fmla="*/ 1321372 h 1923440"/>
                <a:gd name="connsiteX6" fmla="*/ 362571 w 1462427"/>
                <a:gd name="connsiteY6" fmla="*/ 1452736 h 1923440"/>
                <a:gd name="connsiteX7" fmla="*/ 293025 w 1462427"/>
                <a:gd name="connsiteY7" fmla="*/ 1555767 h 1923440"/>
                <a:gd name="connsiteX8" fmla="*/ 241510 w 1462427"/>
                <a:gd name="connsiteY8" fmla="*/ 1627889 h 1923440"/>
                <a:gd name="connsiteX9" fmla="*/ 187419 w 1462427"/>
                <a:gd name="connsiteY9" fmla="*/ 1705162 h 1923440"/>
                <a:gd name="connsiteX10" fmla="*/ 143631 w 1462427"/>
                <a:gd name="connsiteY10" fmla="*/ 1754102 h 1923440"/>
                <a:gd name="connsiteX11" fmla="*/ 110145 w 1462427"/>
                <a:gd name="connsiteY11" fmla="*/ 1785011 h 1923440"/>
                <a:gd name="connsiteX12" fmla="*/ 68933 w 1462427"/>
                <a:gd name="connsiteY12" fmla="*/ 1813345 h 1923440"/>
                <a:gd name="connsiteX13" fmla="*/ 0 w 1462427"/>
                <a:gd name="connsiteY13" fmla="*/ 1923440 h 1923440"/>
                <a:gd name="connsiteX14" fmla="*/ 197722 w 1462427"/>
                <a:gd name="connsiteY14" fmla="*/ 1906073 h 1923440"/>
                <a:gd name="connsiteX15" fmla="*/ 293025 w 1462427"/>
                <a:gd name="connsiteY15" fmla="*/ 1774708 h 1923440"/>
                <a:gd name="connsiteX16" fmla="*/ 388329 w 1462427"/>
                <a:gd name="connsiteY16" fmla="*/ 1656223 h 1923440"/>
                <a:gd name="connsiteX17" fmla="*/ 460451 w 1462427"/>
                <a:gd name="connsiteY17" fmla="*/ 1560919 h 1923440"/>
                <a:gd name="connsiteX18" fmla="*/ 555754 w 1462427"/>
                <a:gd name="connsiteY18" fmla="*/ 1437282 h 1923440"/>
                <a:gd name="connsiteX19" fmla="*/ 638179 w 1462427"/>
                <a:gd name="connsiteY19" fmla="*/ 1329099 h 1923440"/>
                <a:gd name="connsiteX20" fmla="*/ 730907 w 1462427"/>
                <a:gd name="connsiteY20" fmla="*/ 1210614 h 1923440"/>
                <a:gd name="connsiteX21" fmla="*/ 808180 w 1462427"/>
                <a:gd name="connsiteY21" fmla="*/ 1112734 h 1923440"/>
                <a:gd name="connsiteX22" fmla="*/ 890605 w 1462427"/>
                <a:gd name="connsiteY22" fmla="*/ 1004552 h 1923440"/>
                <a:gd name="connsiteX23" fmla="*/ 965303 w 1462427"/>
                <a:gd name="connsiteY23" fmla="*/ 906672 h 1923440"/>
                <a:gd name="connsiteX24" fmla="*/ 1042576 w 1462427"/>
                <a:gd name="connsiteY24" fmla="*/ 806217 h 1923440"/>
                <a:gd name="connsiteX25" fmla="*/ 1112122 w 1462427"/>
                <a:gd name="connsiteY25" fmla="*/ 716065 h 1923440"/>
                <a:gd name="connsiteX26" fmla="*/ 1186819 w 1462427"/>
                <a:gd name="connsiteY26" fmla="*/ 623337 h 1923440"/>
                <a:gd name="connsiteX27" fmla="*/ 1240911 w 1462427"/>
                <a:gd name="connsiteY27" fmla="*/ 551215 h 1923440"/>
                <a:gd name="connsiteX28" fmla="*/ 1279547 w 1462427"/>
                <a:gd name="connsiteY28" fmla="*/ 499700 h 1923440"/>
                <a:gd name="connsiteX29" fmla="*/ 1310456 w 1462427"/>
                <a:gd name="connsiteY29" fmla="*/ 461063 h 1923440"/>
                <a:gd name="connsiteX30" fmla="*/ 1328487 w 1462427"/>
                <a:gd name="connsiteY30" fmla="*/ 445609 h 1923440"/>
                <a:gd name="connsiteX31" fmla="*/ 1356820 w 1462427"/>
                <a:gd name="connsiteY31" fmla="*/ 425002 h 1923440"/>
                <a:gd name="connsiteX32" fmla="*/ 1382578 w 1462427"/>
                <a:gd name="connsiteY32" fmla="*/ 412124 h 1923440"/>
                <a:gd name="connsiteX33" fmla="*/ 1405760 w 1462427"/>
                <a:gd name="connsiteY33" fmla="*/ 401820 h 1923440"/>
                <a:gd name="connsiteX34" fmla="*/ 1428942 w 1462427"/>
                <a:gd name="connsiteY34" fmla="*/ 391517 h 1923440"/>
                <a:gd name="connsiteX35" fmla="*/ 1449548 w 1462427"/>
                <a:gd name="connsiteY35" fmla="*/ 370911 h 1923440"/>
                <a:gd name="connsiteX36" fmla="*/ 1459851 w 1462427"/>
                <a:gd name="connsiteY36" fmla="*/ 345153 h 1923440"/>
                <a:gd name="connsiteX37" fmla="*/ 1462427 w 1462427"/>
                <a:gd name="connsiteY37" fmla="*/ 324547 h 1923440"/>
                <a:gd name="connsiteX38" fmla="*/ 1452124 w 1462427"/>
                <a:gd name="connsiteY38" fmla="*/ 291062 h 1923440"/>
                <a:gd name="connsiteX39" fmla="*/ 1426366 w 1462427"/>
                <a:gd name="connsiteY39" fmla="*/ 252425 h 1923440"/>
                <a:gd name="connsiteX40" fmla="*/ 1382578 w 1462427"/>
                <a:gd name="connsiteY40" fmla="*/ 193183 h 1923440"/>
                <a:gd name="connsiteX41" fmla="*/ 1338790 w 1462427"/>
                <a:gd name="connsiteY41" fmla="*/ 149394 h 1923440"/>
                <a:gd name="connsiteX42" fmla="*/ 1276971 w 1462427"/>
                <a:gd name="connsiteY42" fmla="*/ 100455 h 1923440"/>
                <a:gd name="connsiteX43" fmla="*/ 1215153 w 1462427"/>
                <a:gd name="connsiteY43" fmla="*/ 59242 h 1923440"/>
                <a:gd name="connsiteX44" fmla="*/ 1168789 w 1462427"/>
                <a:gd name="connsiteY44" fmla="*/ 33485 h 1923440"/>
                <a:gd name="connsiteX45" fmla="*/ 1127576 w 1462427"/>
                <a:gd name="connsiteY45" fmla="*/ 12878 h 1923440"/>
                <a:gd name="connsiteX46" fmla="*/ 1086364 w 1462427"/>
                <a:gd name="connsiteY46" fmla="*/ 0 h 1923440"/>
                <a:gd name="connsiteX47" fmla="*/ 1060606 w 1462427"/>
                <a:gd name="connsiteY47" fmla="*/ 2575 h 1923440"/>
                <a:gd name="connsiteX48" fmla="*/ 1052879 w 1462427"/>
                <a:gd name="connsiteY48" fmla="*/ 7727 h 1923440"/>
                <a:gd name="connsiteX49" fmla="*/ 1055455 w 1462427"/>
                <a:gd name="connsiteY49" fmla="*/ 25757 h 1923440"/>
                <a:gd name="connsiteX50" fmla="*/ 1063182 w 1462427"/>
                <a:gd name="connsiteY50" fmla="*/ 54091 h 1923440"/>
                <a:gd name="connsiteX51" fmla="*/ 1073485 w 1462427"/>
                <a:gd name="connsiteY51" fmla="*/ 69545 h 1923440"/>
                <a:gd name="connsiteX52" fmla="*/ 1091516 w 1462427"/>
                <a:gd name="connsiteY52" fmla="*/ 92727 h 1923440"/>
                <a:gd name="connsiteX53" fmla="*/ 1104394 w 1462427"/>
                <a:gd name="connsiteY53" fmla="*/ 110758 h 1923440"/>
                <a:gd name="connsiteX54" fmla="*/ 1114698 w 1462427"/>
                <a:gd name="connsiteY54" fmla="*/ 131364 h 1923440"/>
                <a:gd name="connsiteX55" fmla="*/ 1125001 w 1462427"/>
                <a:gd name="connsiteY55" fmla="*/ 162273 h 1923440"/>
                <a:gd name="connsiteX56" fmla="*/ 1130152 w 1462427"/>
                <a:gd name="connsiteY56" fmla="*/ 195758 h 1923440"/>
                <a:gd name="connsiteX57" fmla="*/ 1127576 w 1462427"/>
                <a:gd name="connsiteY57" fmla="*/ 231819 h 1923440"/>
                <a:gd name="connsiteX58" fmla="*/ 1112122 w 1462427"/>
                <a:gd name="connsiteY58" fmla="*/ 283335 h 1923440"/>
                <a:gd name="connsiteX59" fmla="*/ 1068334 w 1462427"/>
                <a:gd name="connsiteY59" fmla="*/ 376063 h 1923440"/>
                <a:gd name="connsiteX60" fmla="*/ 980757 w 1462427"/>
                <a:gd name="connsiteY60" fmla="*/ 535761 h 1923440"/>
                <a:gd name="connsiteX61" fmla="*/ 833938 w 1462427"/>
                <a:gd name="connsiteY61" fmla="*/ 759853 h 1923440"/>
                <a:gd name="connsiteX0" fmla="*/ 833938 w 1462427"/>
                <a:gd name="connsiteY0" fmla="*/ 759853 h 1923440"/>
                <a:gd name="connsiteX1" fmla="*/ 764392 w 1462427"/>
                <a:gd name="connsiteY1" fmla="*/ 868036 h 1923440"/>
                <a:gd name="connsiteX2" fmla="*/ 684543 w 1462427"/>
                <a:gd name="connsiteY2" fmla="*/ 986521 h 1923440"/>
                <a:gd name="connsiteX3" fmla="*/ 645907 w 1462427"/>
                <a:gd name="connsiteY3" fmla="*/ 1050916 h 1923440"/>
                <a:gd name="connsiteX4" fmla="*/ 558330 w 1462427"/>
                <a:gd name="connsiteY4" fmla="*/ 1166825 h 1923440"/>
                <a:gd name="connsiteX5" fmla="*/ 452724 w 1462427"/>
                <a:gd name="connsiteY5" fmla="*/ 1321372 h 1923440"/>
                <a:gd name="connsiteX6" fmla="*/ 362571 w 1462427"/>
                <a:gd name="connsiteY6" fmla="*/ 1452736 h 1923440"/>
                <a:gd name="connsiteX7" fmla="*/ 293025 w 1462427"/>
                <a:gd name="connsiteY7" fmla="*/ 1555767 h 1923440"/>
                <a:gd name="connsiteX8" fmla="*/ 241510 w 1462427"/>
                <a:gd name="connsiteY8" fmla="*/ 1627889 h 1923440"/>
                <a:gd name="connsiteX9" fmla="*/ 187419 w 1462427"/>
                <a:gd name="connsiteY9" fmla="*/ 1705162 h 1923440"/>
                <a:gd name="connsiteX10" fmla="*/ 143631 w 1462427"/>
                <a:gd name="connsiteY10" fmla="*/ 1754102 h 1923440"/>
                <a:gd name="connsiteX11" fmla="*/ 110145 w 1462427"/>
                <a:gd name="connsiteY11" fmla="*/ 1785011 h 1923440"/>
                <a:gd name="connsiteX12" fmla="*/ 0 w 1462427"/>
                <a:gd name="connsiteY12" fmla="*/ 1923440 h 1923440"/>
                <a:gd name="connsiteX13" fmla="*/ 197722 w 1462427"/>
                <a:gd name="connsiteY13" fmla="*/ 1906073 h 1923440"/>
                <a:gd name="connsiteX14" fmla="*/ 293025 w 1462427"/>
                <a:gd name="connsiteY14" fmla="*/ 1774708 h 1923440"/>
                <a:gd name="connsiteX15" fmla="*/ 388329 w 1462427"/>
                <a:gd name="connsiteY15" fmla="*/ 1656223 h 1923440"/>
                <a:gd name="connsiteX16" fmla="*/ 460451 w 1462427"/>
                <a:gd name="connsiteY16" fmla="*/ 1560919 h 1923440"/>
                <a:gd name="connsiteX17" fmla="*/ 555754 w 1462427"/>
                <a:gd name="connsiteY17" fmla="*/ 1437282 h 1923440"/>
                <a:gd name="connsiteX18" fmla="*/ 638179 w 1462427"/>
                <a:gd name="connsiteY18" fmla="*/ 1329099 h 1923440"/>
                <a:gd name="connsiteX19" fmla="*/ 730907 w 1462427"/>
                <a:gd name="connsiteY19" fmla="*/ 1210614 h 1923440"/>
                <a:gd name="connsiteX20" fmla="*/ 808180 w 1462427"/>
                <a:gd name="connsiteY20" fmla="*/ 1112734 h 1923440"/>
                <a:gd name="connsiteX21" fmla="*/ 890605 w 1462427"/>
                <a:gd name="connsiteY21" fmla="*/ 1004552 h 1923440"/>
                <a:gd name="connsiteX22" fmla="*/ 965303 w 1462427"/>
                <a:gd name="connsiteY22" fmla="*/ 906672 h 1923440"/>
                <a:gd name="connsiteX23" fmla="*/ 1042576 w 1462427"/>
                <a:gd name="connsiteY23" fmla="*/ 806217 h 1923440"/>
                <a:gd name="connsiteX24" fmla="*/ 1112122 w 1462427"/>
                <a:gd name="connsiteY24" fmla="*/ 716065 h 1923440"/>
                <a:gd name="connsiteX25" fmla="*/ 1186819 w 1462427"/>
                <a:gd name="connsiteY25" fmla="*/ 623337 h 1923440"/>
                <a:gd name="connsiteX26" fmla="*/ 1240911 w 1462427"/>
                <a:gd name="connsiteY26" fmla="*/ 551215 h 1923440"/>
                <a:gd name="connsiteX27" fmla="*/ 1279547 w 1462427"/>
                <a:gd name="connsiteY27" fmla="*/ 499700 h 1923440"/>
                <a:gd name="connsiteX28" fmla="*/ 1310456 w 1462427"/>
                <a:gd name="connsiteY28" fmla="*/ 461063 h 1923440"/>
                <a:gd name="connsiteX29" fmla="*/ 1328487 w 1462427"/>
                <a:gd name="connsiteY29" fmla="*/ 445609 h 1923440"/>
                <a:gd name="connsiteX30" fmla="*/ 1356820 w 1462427"/>
                <a:gd name="connsiteY30" fmla="*/ 425002 h 1923440"/>
                <a:gd name="connsiteX31" fmla="*/ 1382578 w 1462427"/>
                <a:gd name="connsiteY31" fmla="*/ 412124 h 1923440"/>
                <a:gd name="connsiteX32" fmla="*/ 1405760 w 1462427"/>
                <a:gd name="connsiteY32" fmla="*/ 401820 h 1923440"/>
                <a:gd name="connsiteX33" fmla="*/ 1428942 w 1462427"/>
                <a:gd name="connsiteY33" fmla="*/ 391517 h 1923440"/>
                <a:gd name="connsiteX34" fmla="*/ 1449548 w 1462427"/>
                <a:gd name="connsiteY34" fmla="*/ 370911 h 1923440"/>
                <a:gd name="connsiteX35" fmla="*/ 1459851 w 1462427"/>
                <a:gd name="connsiteY35" fmla="*/ 345153 h 1923440"/>
                <a:gd name="connsiteX36" fmla="*/ 1462427 w 1462427"/>
                <a:gd name="connsiteY36" fmla="*/ 324547 h 1923440"/>
                <a:gd name="connsiteX37" fmla="*/ 1452124 w 1462427"/>
                <a:gd name="connsiteY37" fmla="*/ 291062 h 1923440"/>
                <a:gd name="connsiteX38" fmla="*/ 1426366 w 1462427"/>
                <a:gd name="connsiteY38" fmla="*/ 252425 h 1923440"/>
                <a:gd name="connsiteX39" fmla="*/ 1382578 w 1462427"/>
                <a:gd name="connsiteY39" fmla="*/ 193183 h 1923440"/>
                <a:gd name="connsiteX40" fmla="*/ 1338790 w 1462427"/>
                <a:gd name="connsiteY40" fmla="*/ 149394 h 1923440"/>
                <a:gd name="connsiteX41" fmla="*/ 1276971 w 1462427"/>
                <a:gd name="connsiteY41" fmla="*/ 100455 h 1923440"/>
                <a:gd name="connsiteX42" fmla="*/ 1215153 w 1462427"/>
                <a:gd name="connsiteY42" fmla="*/ 59242 h 1923440"/>
                <a:gd name="connsiteX43" fmla="*/ 1168789 w 1462427"/>
                <a:gd name="connsiteY43" fmla="*/ 33485 h 1923440"/>
                <a:gd name="connsiteX44" fmla="*/ 1127576 w 1462427"/>
                <a:gd name="connsiteY44" fmla="*/ 12878 h 1923440"/>
                <a:gd name="connsiteX45" fmla="*/ 1086364 w 1462427"/>
                <a:gd name="connsiteY45" fmla="*/ 0 h 1923440"/>
                <a:gd name="connsiteX46" fmla="*/ 1060606 w 1462427"/>
                <a:gd name="connsiteY46" fmla="*/ 2575 h 1923440"/>
                <a:gd name="connsiteX47" fmla="*/ 1052879 w 1462427"/>
                <a:gd name="connsiteY47" fmla="*/ 7727 h 1923440"/>
                <a:gd name="connsiteX48" fmla="*/ 1055455 w 1462427"/>
                <a:gd name="connsiteY48" fmla="*/ 25757 h 1923440"/>
                <a:gd name="connsiteX49" fmla="*/ 1063182 w 1462427"/>
                <a:gd name="connsiteY49" fmla="*/ 54091 h 1923440"/>
                <a:gd name="connsiteX50" fmla="*/ 1073485 w 1462427"/>
                <a:gd name="connsiteY50" fmla="*/ 69545 h 1923440"/>
                <a:gd name="connsiteX51" fmla="*/ 1091516 w 1462427"/>
                <a:gd name="connsiteY51" fmla="*/ 92727 h 1923440"/>
                <a:gd name="connsiteX52" fmla="*/ 1104394 w 1462427"/>
                <a:gd name="connsiteY52" fmla="*/ 110758 h 1923440"/>
                <a:gd name="connsiteX53" fmla="*/ 1114698 w 1462427"/>
                <a:gd name="connsiteY53" fmla="*/ 131364 h 1923440"/>
                <a:gd name="connsiteX54" fmla="*/ 1125001 w 1462427"/>
                <a:gd name="connsiteY54" fmla="*/ 162273 h 1923440"/>
                <a:gd name="connsiteX55" fmla="*/ 1130152 w 1462427"/>
                <a:gd name="connsiteY55" fmla="*/ 195758 h 1923440"/>
                <a:gd name="connsiteX56" fmla="*/ 1127576 w 1462427"/>
                <a:gd name="connsiteY56" fmla="*/ 231819 h 1923440"/>
                <a:gd name="connsiteX57" fmla="*/ 1112122 w 1462427"/>
                <a:gd name="connsiteY57" fmla="*/ 283335 h 1923440"/>
                <a:gd name="connsiteX58" fmla="*/ 1068334 w 1462427"/>
                <a:gd name="connsiteY58" fmla="*/ 376063 h 1923440"/>
                <a:gd name="connsiteX59" fmla="*/ 980757 w 1462427"/>
                <a:gd name="connsiteY59" fmla="*/ 535761 h 1923440"/>
                <a:gd name="connsiteX60" fmla="*/ 833938 w 1462427"/>
                <a:gd name="connsiteY60" fmla="*/ 759853 h 1923440"/>
                <a:gd name="connsiteX0" fmla="*/ 833938 w 1462427"/>
                <a:gd name="connsiteY0" fmla="*/ 759853 h 1923440"/>
                <a:gd name="connsiteX1" fmla="*/ 764392 w 1462427"/>
                <a:gd name="connsiteY1" fmla="*/ 868036 h 1923440"/>
                <a:gd name="connsiteX2" fmla="*/ 684543 w 1462427"/>
                <a:gd name="connsiteY2" fmla="*/ 986521 h 1923440"/>
                <a:gd name="connsiteX3" fmla="*/ 645907 w 1462427"/>
                <a:gd name="connsiteY3" fmla="*/ 1050916 h 1923440"/>
                <a:gd name="connsiteX4" fmla="*/ 558330 w 1462427"/>
                <a:gd name="connsiteY4" fmla="*/ 1166825 h 1923440"/>
                <a:gd name="connsiteX5" fmla="*/ 452724 w 1462427"/>
                <a:gd name="connsiteY5" fmla="*/ 1321372 h 1923440"/>
                <a:gd name="connsiteX6" fmla="*/ 362571 w 1462427"/>
                <a:gd name="connsiteY6" fmla="*/ 1452736 h 1923440"/>
                <a:gd name="connsiteX7" fmla="*/ 293025 w 1462427"/>
                <a:gd name="connsiteY7" fmla="*/ 1555767 h 1923440"/>
                <a:gd name="connsiteX8" fmla="*/ 241510 w 1462427"/>
                <a:gd name="connsiteY8" fmla="*/ 1627889 h 1923440"/>
                <a:gd name="connsiteX9" fmla="*/ 187419 w 1462427"/>
                <a:gd name="connsiteY9" fmla="*/ 1705162 h 1923440"/>
                <a:gd name="connsiteX10" fmla="*/ 143631 w 1462427"/>
                <a:gd name="connsiteY10" fmla="*/ 1754102 h 1923440"/>
                <a:gd name="connsiteX11" fmla="*/ 110145 w 1462427"/>
                <a:gd name="connsiteY11" fmla="*/ 1785011 h 1923440"/>
                <a:gd name="connsiteX12" fmla="*/ 28698 w 1462427"/>
                <a:gd name="connsiteY12" fmla="*/ 1887889 h 1923440"/>
                <a:gd name="connsiteX13" fmla="*/ 0 w 1462427"/>
                <a:gd name="connsiteY13" fmla="*/ 1923440 h 1923440"/>
                <a:gd name="connsiteX14" fmla="*/ 197722 w 1462427"/>
                <a:gd name="connsiteY14" fmla="*/ 1906073 h 1923440"/>
                <a:gd name="connsiteX15" fmla="*/ 293025 w 1462427"/>
                <a:gd name="connsiteY15" fmla="*/ 1774708 h 1923440"/>
                <a:gd name="connsiteX16" fmla="*/ 388329 w 1462427"/>
                <a:gd name="connsiteY16" fmla="*/ 1656223 h 1923440"/>
                <a:gd name="connsiteX17" fmla="*/ 460451 w 1462427"/>
                <a:gd name="connsiteY17" fmla="*/ 1560919 h 1923440"/>
                <a:gd name="connsiteX18" fmla="*/ 555754 w 1462427"/>
                <a:gd name="connsiteY18" fmla="*/ 1437282 h 1923440"/>
                <a:gd name="connsiteX19" fmla="*/ 638179 w 1462427"/>
                <a:gd name="connsiteY19" fmla="*/ 1329099 h 1923440"/>
                <a:gd name="connsiteX20" fmla="*/ 730907 w 1462427"/>
                <a:gd name="connsiteY20" fmla="*/ 1210614 h 1923440"/>
                <a:gd name="connsiteX21" fmla="*/ 808180 w 1462427"/>
                <a:gd name="connsiteY21" fmla="*/ 1112734 h 1923440"/>
                <a:gd name="connsiteX22" fmla="*/ 890605 w 1462427"/>
                <a:gd name="connsiteY22" fmla="*/ 1004552 h 1923440"/>
                <a:gd name="connsiteX23" fmla="*/ 965303 w 1462427"/>
                <a:gd name="connsiteY23" fmla="*/ 906672 h 1923440"/>
                <a:gd name="connsiteX24" fmla="*/ 1042576 w 1462427"/>
                <a:gd name="connsiteY24" fmla="*/ 806217 h 1923440"/>
                <a:gd name="connsiteX25" fmla="*/ 1112122 w 1462427"/>
                <a:gd name="connsiteY25" fmla="*/ 716065 h 1923440"/>
                <a:gd name="connsiteX26" fmla="*/ 1186819 w 1462427"/>
                <a:gd name="connsiteY26" fmla="*/ 623337 h 1923440"/>
                <a:gd name="connsiteX27" fmla="*/ 1240911 w 1462427"/>
                <a:gd name="connsiteY27" fmla="*/ 551215 h 1923440"/>
                <a:gd name="connsiteX28" fmla="*/ 1279547 w 1462427"/>
                <a:gd name="connsiteY28" fmla="*/ 499700 h 1923440"/>
                <a:gd name="connsiteX29" fmla="*/ 1310456 w 1462427"/>
                <a:gd name="connsiteY29" fmla="*/ 461063 h 1923440"/>
                <a:gd name="connsiteX30" fmla="*/ 1328487 w 1462427"/>
                <a:gd name="connsiteY30" fmla="*/ 445609 h 1923440"/>
                <a:gd name="connsiteX31" fmla="*/ 1356820 w 1462427"/>
                <a:gd name="connsiteY31" fmla="*/ 425002 h 1923440"/>
                <a:gd name="connsiteX32" fmla="*/ 1382578 w 1462427"/>
                <a:gd name="connsiteY32" fmla="*/ 412124 h 1923440"/>
                <a:gd name="connsiteX33" fmla="*/ 1405760 w 1462427"/>
                <a:gd name="connsiteY33" fmla="*/ 401820 h 1923440"/>
                <a:gd name="connsiteX34" fmla="*/ 1428942 w 1462427"/>
                <a:gd name="connsiteY34" fmla="*/ 391517 h 1923440"/>
                <a:gd name="connsiteX35" fmla="*/ 1449548 w 1462427"/>
                <a:gd name="connsiteY35" fmla="*/ 370911 h 1923440"/>
                <a:gd name="connsiteX36" fmla="*/ 1459851 w 1462427"/>
                <a:gd name="connsiteY36" fmla="*/ 345153 h 1923440"/>
                <a:gd name="connsiteX37" fmla="*/ 1462427 w 1462427"/>
                <a:gd name="connsiteY37" fmla="*/ 324547 h 1923440"/>
                <a:gd name="connsiteX38" fmla="*/ 1452124 w 1462427"/>
                <a:gd name="connsiteY38" fmla="*/ 291062 h 1923440"/>
                <a:gd name="connsiteX39" fmla="*/ 1426366 w 1462427"/>
                <a:gd name="connsiteY39" fmla="*/ 252425 h 1923440"/>
                <a:gd name="connsiteX40" fmla="*/ 1382578 w 1462427"/>
                <a:gd name="connsiteY40" fmla="*/ 193183 h 1923440"/>
                <a:gd name="connsiteX41" fmla="*/ 1338790 w 1462427"/>
                <a:gd name="connsiteY41" fmla="*/ 149394 h 1923440"/>
                <a:gd name="connsiteX42" fmla="*/ 1276971 w 1462427"/>
                <a:gd name="connsiteY42" fmla="*/ 100455 h 1923440"/>
                <a:gd name="connsiteX43" fmla="*/ 1215153 w 1462427"/>
                <a:gd name="connsiteY43" fmla="*/ 59242 h 1923440"/>
                <a:gd name="connsiteX44" fmla="*/ 1168789 w 1462427"/>
                <a:gd name="connsiteY44" fmla="*/ 33485 h 1923440"/>
                <a:gd name="connsiteX45" fmla="*/ 1127576 w 1462427"/>
                <a:gd name="connsiteY45" fmla="*/ 12878 h 1923440"/>
                <a:gd name="connsiteX46" fmla="*/ 1086364 w 1462427"/>
                <a:gd name="connsiteY46" fmla="*/ 0 h 1923440"/>
                <a:gd name="connsiteX47" fmla="*/ 1060606 w 1462427"/>
                <a:gd name="connsiteY47" fmla="*/ 2575 h 1923440"/>
                <a:gd name="connsiteX48" fmla="*/ 1052879 w 1462427"/>
                <a:gd name="connsiteY48" fmla="*/ 7727 h 1923440"/>
                <a:gd name="connsiteX49" fmla="*/ 1055455 w 1462427"/>
                <a:gd name="connsiteY49" fmla="*/ 25757 h 1923440"/>
                <a:gd name="connsiteX50" fmla="*/ 1063182 w 1462427"/>
                <a:gd name="connsiteY50" fmla="*/ 54091 h 1923440"/>
                <a:gd name="connsiteX51" fmla="*/ 1073485 w 1462427"/>
                <a:gd name="connsiteY51" fmla="*/ 69545 h 1923440"/>
                <a:gd name="connsiteX52" fmla="*/ 1091516 w 1462427"/>
                <a:gd name="connsiteY52" fmla="*/ 92727 h 1923440"/>
                <a:gd name="connsiteX53" fmla="*/ 1104394 w 1462427"/>
                <a:gd name="connsiteY53" fmla="*/ 110758 h 1923440"/>
                <a:gd name="connsiteX54" fmla="*/ 1114698 w 1462427"/>
                <a:gd name="connsiteY54" fmla="*/ 131364 h 1923440"/>
                <a:gd name="connsiteX55" fmla="*/ 1125001 w 1462427"/>
                <a:gd name="connsiteY55" fmla="*/ 162273 h 1923440"/>
                <a:gd name="connsiteX56" fmla="*/ 1130152 w 1462427"/>
                <a:gd name="connsiteY56" fmla="*/ 195758 h 1923440"/>
                <a:gd name="connsiteX57" fmla="*/ 1127576 w 1462427"/>
                <a:gd name="connsiteY57" fmla="*/ 231819 h 1923440"/>
                <a:gd name="connsiteX58" fmla="*/ 1112122 w 1462427"/>
                <a:gd name="connsiteY58" fmla="*/ 283335 h 1923440"/>
                <a:gd name="connsiteX59" fmla="*/ 1068334 w 1462427"/>
                <a:gd name="connsiteY59" fmla="*/ 376063 h 1923440"/>
                <a:gd name="connsiteX60" fmla="*/ 980757 w 1462427"/>
                <a:gd name="connsiteY60" fmla="*/ 535761 h 1923440"/>
                <a:gd name="connsiteX61" fmla="*/ 833938 w 1462427"/>
                <a:gd name="connsiteY61" fmla="*/ 759853 h 1923440"/>
                <a:gd name="connsiteX0" fmla="*/ 805240 w 1433729"/>
                <a:gd name="connsiteY0" fmla="*/ 759853 h 1906073"/>
                <a:gd name="connsiteX1" fmla="*/ 735694 w 1433729"/>
                <a:gd name="connsiteY1" fmla="*/ 868036 h 1906073"/>
                <a:gd name="connsiteX2" fmla="*/ 655845 w 1433729"/>
                <a:gd name="connsiteY2" fmla="*/ 986521 h 1906073"/>
                <a:gd name="connsiteX3" fmla="*/ 617209 w 1433729"/>
                <a:gd name="connsiteY3" fmla="*/ 1050916 h 1906073"/>
                <a:gd name="connsiteX4" fmla="*/ 529632 w 1433729"/>
                <a:gd name="connsiteY4" fmla="*/ 1166825 h 1906073"/>
                <a:gd name="connsiteX5" fmla="*/ 424026 w 1433729"/>
                <a:gd name="connsiteY5" fmla="*/ 1321372 h 1906073"/>
                <a:gd name="connsiteX6" fmla="*/ 333873 w 1433729"/>
                <a:gd name="connsiteY6" fmla="*/ 1452736 h 1906073"/>
                <a:gd name="connsiteX7" fmla="*/ 264327 w 1433729"/>
                <a:gd name="connsiteY7" fmla="*/ 1555767 h 1906073"/>
                <a:gd name="connsiteX8" fmla="*/ 212812 w 1433729"/>
                <a:gd name="connsiteY8" fmla="*/ 1627889 h 1906073"/>
                <a:gd name="connsiteX9" fmla="*/ 158721 w 1433729"/>
                <a:gd name="connsiteY9" fmla="*/ 1705162 h 1906073"/>
                <a:gd name="connsiteX10" fmla="*/ 114933 w 1433729"/>
                <a:gd name="connsiteY10" fmla="*/ 1754102 h 1906073"/>
                <a:gd name="connsiteX11" fmla="*/ 81447 w 1433729"/>
                <a:gd name="connsiteY11" fmla="*/ 1785011 h 1906073"/>
                <a:gd name="connsiteX12" fmla="*/ 0 w 1433729"/>
                <a:gd name="connsiteY12" fmla="*/ 1887889 h 1906073"/>
                <a:gd name="connsiteX13" fmla="*/ 169024 w 1433729"/>
                <a:gd name="connsiteY13" fmla="*/ 1906073 h 1906073"/>
                <a:gd name="connsiteX14" fmla="*/ 264327 w 1433729"/>
                <a:gd name="connsiteY14" fmla="*/ 1774708 h 1906073"/>
                <a:gd name="connsiteX15" fmla="*/ 359631 w 1433729"/>
                <a:gd name="connsiteY15" fmla="*/ 1656223 h 1906073"/>
                <a:gd name="connsiteX16" fmla="*/ 431753 w 1433729"/>
                <a:gd name="connsiteY16" fmla="*/ 1560919 h 1906073"/>
                <a:gd name="connsiteX17" fmla="*/ 527056 w 1433729"/>
                <a:gd name="connsiteY17" fmla="*/ 1437282 h 1906073"/>
                <a:gd name="connsiteX18" fmla="*/ 609481 w 1433729"/>
                <a:gd name="connsiteY18" fmla="*/ 1329099 h 1906073"/>
                <a:gd name="connsiteX19" fmla="*/ 702209 w 1433729"/>
                <a:gd name="connsiteY19" fmla="*/ 1210614 h 1906073"/>
                <a:gd name="connsiteX20" fmla="*/ 779482 w 1433729"/>
                <a:gd name="connsiteY20" fmla="*/ 1112734 h 1906073"/>
                <a:gd name="connsiteX21" fmla="*/ 861907 w 1433729"/>
                <a:gd name="connsiteY21" fmla="*/ 1004552 h 1906073"/>
                <a:gd name="connsiteX22" fmla="*/ 936605 w 1433729"/>
                <a:gd name="connsiteY22" fmla="*/ 906672 h 1906073"/>
                <a:gd name="connsiteX23" fmla="*/ 1013878 w 1433729"/>
                <a:gd name="connsiteY23" fmla="*/ 806217 h 1906073"/>
                <a:gd name="connsiteX24" fmla="*/ 1083424 w 1433729"/>
                <a:gd name="connsiteY24" fmla="*/ 716065 h 1906073"/>
                <a:gd name="connsiteX25" fmla="*/ 1158121 w 1433729"/>
                <a:gd name="connsiteY25" fmla="*/ 623337 h 1906073"/>
                <a:gd name="connsiteX26" fmla="*/ 1212213 w 1433729"/>
                <a:gd name="connsiteY26" fmla="*/ 551215 h 1906073"/>
                <a:gd name="connsiteX27" fmla="*/ 1250849 w 1433729"/>
                <a:gd name="connsiteY27" fmla="*/ 499700 h 1906073"/>
                <a:gd name="connsiteX28" fmla="*/ 1281758 w 1433729"/>
                <a:gd name="connsiteY28" fmla="*/ 461063 h 1906073"/>
                <a:gd name="connsiteX29" fmla="*/ 1299789 w 1433729"/>
                <a:gd name="connsiteY29" fmla="*/ 445609 h 1906073"/>
                <a:gd name="connsiteX30" fmla="*/ 1328122 w 1433729"/>
                <a:gd name="connsiteY30" fmla="*/ 425002 h 1906073"/>
                <a:gd name="connsiteX31" fmla="*/ 1353880 w 1433729"/>
                <a:gd name="connsiteY31" fmla="*/ 412124 h 1906073"/>
                <a:gd name="connsiteX32" fmla="*/ 1377062 w 1433729"/>
                <a:gd name="connsiteY32" fmla="*/ 401820 h 1906073"/>
                <a:gd name="connsiteX33" fmla="*/ 1400244 w 1433729"/>
                <a:gd name="connsiteY33" fmla="*/ 391517 h 1906073"/>
                <a:gd name="connsiteX34" fmla="*/ 1420850 w 1433729"/>
                <a:gd name="connsiteY34" fmla="*/ 370911 h 1906073"/>
                <a:gd name="connsiteX35" fmla="*/ 1431153 w 1433729"/>
                <a:gd name="connsiteY35" fmla="*/ 345153 h 1906073"/>
                <a:gd name="connsiteX36" fmla="*/ 1433729 w 1433729"/>
                <a:gd name="connsiteY36" fmla="*/ 324547 h 1906073"/>
                <a:gd name="connsiteX37" fmla="*/ 1423426 w 1433729"/>
                <a:gd name="connsiteY37" fmla="*/ 291062 h 1906073"/>
                <a:gd name="connsiteX38" fmla="*/ 1397668 w 1433729"/>
                <a:gd name="connsiteY38" fmla="*/ 252425 h 1906073"/>
                <a:gd name="connsiteX39" fmla="*/ 1353880 w 1433729"/>
                <a:gd name="connsiteY39" fmla="*/ 193183 h 1906073"/>
                <a:gd name="connsiteX40" fmla="*/ 1310092 w 1433729"/>
                <a:gd name="connsiteY40" fmla="*/ 149394 h 1906073"/>
                <a:gd name="connsiteX41" fmla="*/ 1248273 w 1433729"/>
                <a:gd name="connsiteY41" fmla="*/ 100455 h 1906073"/>
                <a:gd name="connsiteX42" fmla="*/ 1186455 w 1433729"/>
                <a:gd name="connsiteY42" fmla="*/ 59242 h 1906073"/>
                <a:gd name="connsiteX43" fmla="*/ 1140091 w 1433729"/>
                <a:gd name="connsiteY43" fmla="*/ 33485 h 1906073"/>
                <a:gd name="connsiteX44" fmla="*/ 1098878 w 1433729"/>
                <a:gd name="connsiteY44" fmla="*/ 12878 h 1906073"/>
                <a:gd name="connsiteX45" fmla="*/ 1057666 w 1433729"/>
                <a:gd name="connsiteY45" fmla="*/ 0 h 1906073"/>
                <a:gd name="connsiteX46" fmla="*/ 1031908 w 1433729"/>
                <a:gd name="connsiteY46" fmla="*/ 2575 h 1906073"/>
                <a:gd name="connsiteX47" fmla="*/ 1024181 w 1433729"/>
                <a:gd name="connsiteY47" fmla="*/ 7727 h 1906073"/>
                <a:gd name="connsiteX48" fmla="*/ 1026757 w 1433729"/>
                <a:gd name="connsiteY48" fmla="*/ 25757 h 1906073"/>
                <a:gd name="connsiteX49" fmla="*/ 1034484 w 1433729"/>
                <a:gd name="connsiteY49" fmla="*/ 54091 h 1906073"/>
                <a:gd name="connsiteX50" fmla="*/ 1044787 w 1433729"/>
                <a:gd name="connsiteY50" fmla="*/ 69545 h 1906073"/>
                <a:gd name="connsiteX51" fmla="*/ 1062818 w 1433729"/>
                <a:gd name="connsiteY51" fmla="*/ 92727 h 1906073"/>
                <a:gd name="connsiteX52" fmla="*/ 1075696 w 1433729"/>
                <a:gd name="connsiteY52" fmla="*/ 110758 h 1906073"/>
                <a:gd name="connsiteX53" fmla="*/ 1086000 w 1433729"/>
                <a:gd name="connsiteY53" fmla="*/ 131364 h 1906073"/>
                <a:gd name="connsiteX54" fmla="*/ 1096303 w 1433729"/>
                <a:gd name="connsiteY54" fmla="*/ 162273 h 1906073"/>
                <a:gd name="connsiteX55" fmla="*/ 1101454 w 1433729"/>
                <a:gd name="connsiteY55" fmla="*/ 195758 h 1906073"/>
                <a:gd name="connsiteX56" fmla="*/ 1098878 w 1433729"/>
                <a:gd name="connsiteY56" fmla="*/ 231819 h 1906073"/>
                <a:gd name="connsiteX57" fmla="*/ 1083424 w 1433729"/>
                <a:gd name="connsiteY57" fmla="*/ 283335 h 1906073"/>
                <a:gd name="connsiteX58" fmla="*/ 1039636 w 1433729"/>
                <a:gd name="connsiteY58" fmla="*/ 376063 h 1906073"/>
                <a:gd name="connsiteX59" fmla="*/ 952059 w 1433729"/>
                <a:gd name="connsiteY59" fmla="*/ 535761 h 1906073"/>
                <a:gd name="connsiteX60" fmla="*/ 805240 w 1433729"/>
                <a:gd name="connsiteY60" fmla="*/ 759853 h 1906073"/>
                <a:gd name="connsiteX0" fmla="*/ 839096 w 1467585"/>
                <a:gd name="connsiteY0" fmla="*/ 759853 h 1906073"/>
                <a:gd name="connsiteX1" fmla="*/ 769550 w 1467585"/>
                <a:gd name="connsiteY1" fmla="*/ 868036 h 1906073"/>
                <a:gd name="connsiteX2" fmla="*/ 689701 w 1467585"/>
                <a:gd name="connsiteY2" fmla="*/ 986521 h 1906073"/>
                <a:gd name="connsiteX3" fmla="*/ 651065 w 1467585"/>
                <a:gd name="connsiteY3" fmla="*/ 1050916 h 1906073"/>
                <a:gd name="connsiteX4" fmla="*/ 563488 w 1467585"/>
                <a:gd name="connsiteY4" fmla="*/ 1166825 h 1906073"/>
                <a:gd name="connsiteX5" fmla="*/ 457882 w 1467585"/>
                <a:gd name="connsiteY5" fmla="*/ 1321372 h 1906073"/>
                <a:gd name="connsiteX6" fmla="*/ 367729 w 1467585"/>
                <a:gd name="connsiteY6" fmla="*/ 1452736 h 1906073"/>
                <a:gd name="connsiteX7" fmla="*/ 298183 w 1467585"/>
                <a:gd name="connsiteY7" fmla="*/ 1555767 h 1906073"/>
                <a:gd name="connsiteX8" fmla="*/ 246668 w 1467585"/>
                <a:gd name="connsiteY8" fmla="*/ 1627889 h 1906073"/>
                <a:gd name="connsiteX9" fmla="*/ 192577 w 1467585"/>
                <a:gd name="connsiteY9" fmla="*/ 1705162 h 1906073"/>
                <a:gd name="connsiteX10" fmla="*/ 148789 w 1467585"/>
                <a:gd name="connsiteY10" fmla="*/ 1754102 h 1906073"/>
                <a:gd name="connsiteX11" fmla="*/ 115303 w 1467585"/>
                <a:gd name="connsiteY11" fmla="*/ 1785011 h 1906073"/>
                <a:gd name="connsiteX12" fmla="*/ 33856 w 1467585"/>
                <a:gd name="connsiteY12" fmla="*/ 1887889 h 1906073"/>
                <a:gd name="connsiteX13" fmla="*/ 202880 w 1467585"/>
                <a:gd name="connsiteY13" fmla="*/ 1906073 h 1906073"/>
                <a:gd name="connsiteX14" fmla="*/ 298183 w 1467585"/>
                <a:gd name="connsiteY14" fmla="*/ 1774708 h 1906073"/>
                <a:gd name="connsiteX15" fmla="*/ 393487 w 1467585"/>
                <a:gd name="connsiteY15" fmla="*/ 1656223 h 1906073"/>
                <a:gd name="connsiteX16" fmla="*/ 465609 w 1467585"/>
                <a:gd name="connsiteY16" fmla="*/ 1560919 h 1906073"/>
                <a:gd name="connsiteX17" fmla="*/ 560912 w 1467585"/>
                <a:gd name="connsiteY17" fmla="*/ 1437282 h 1906073"/>
                <a:gd name="connsiteX18" fmla="*/ 643337 w 1467585"/>
                <a:gd name="connsiteY18" fmla="*/ 1329099 h 1906073"/>
                <a:gd name="connsiteX19" fmla="*/ 736065 w 1467585"/>
                <a:gd name="connsiteY19" fmla="*/ 1210614 h 1906073"/>
                <a:gd name="connsiteX20" fmla="*/ 813338 w 1467585"/>
                <a:gd name="connsiteY20" fmla="*/ 1112734 h 1906073"/>
                <a:gd name="connsiteX21" fmla="*/ 895763 w 1467585"/>
                <a:gd name="connsiteY21" fmla="*/ 1004552 h 1906073"/>
                <a:gd name="connsiteX22" fmla="*/ 970461 w 1467585"/>
                <a:gd name="connsiteY22" fmla="*/ 906672 h 1906073"/>
                <a:gd name="connsiteX23" fmla="*/ 1047734 w 1467585"/>
                <a:gd name="connsiteY23" fmla="*/ 806217 h 1906073"/>
                <a:gd name="connsiteX24" fmla="*/ 1117280 w 1467585"/>
                <a:gd name="connsiteY24" fmla="*/ 716065 h 1906073"/>
                <a:gd name="connsiteX25" fmla="*/ 1191977 w 1467585"/>
                <a:gd name="connsiteY25" fmla="*/ 623337 h 1906073"/>
                <a:gd name="connsiteX26" fmla="*/ 1246069 w 1467585"/>
                <a:gd name="connsiteY26" fmla="*/ 551215 h 1906073"/>
                <a:gd name="connsiteX27" fmla="*/ 1284705 w 1467585"/>
                <a:gd name="connsiteY27" fmla="*/ 499700 h 1906073"/>
                <a:gd name="connsiteX28" fmla="*/ 1315614 w 1467585"/>
                <a:gd name="connsiteY28" fmla="*/ 461063 h 1906073"/>
                <a:gd name="connsiteX29" fmla="*/ 1333645 w 1467585"/>
                <a:gd name="connsiteY29" fmla="*/ 445609 h 1906073"/>
                <a:gd name="connsiteX30" fmla="*/ 1361978 w 1467585"/>
                <a:gd name="connsiteY30" fmla="*/ 425002 h 1906073"/>
                <a:gd name="connsiteX31" fmla="*/ 1387736 w 1467585"/>
                <a:gd name="connsiteY31" fmla="*/ 412124 h 1906073"/>
                <a:gd name="connsiteX32" fmla="*/ 1410918 w 1467585"/>
                <a:gd name="connsiteY32" fmla="*/ 401820 h 1906073"/>
                <a:gd name="connsiteX33" fmla="*/ 1434100 w 1467585"/>
                <a:gd name="connsiteY33" fmla="*/ 391517 h 1906073"/>
                <a:gd name="connsiteX34" fmla="*/ 1454706 w 1467585"/>
                <a:gd name="connsiteY34" fmla="*/ 370911 h 1906073"/>
                <a:gd name="connsiteX35" fmla="*/ 1465009 w 1467585"/>
                <a:gd name="connsiteY35" fmla="*/ 345153 h 1906073"/>
                <a:gd name="connsiteX36" fmla="*/ 1467585 w 1467585"/>
                <a:gd name="connsiteY36" fmla="*/ 324547 h 1906073"/>
                <a:gd name="connsiteX37" fmla="*/ 1457282 w 1467585"/>
                <a:gd name="connsiteY37" fmla="*/ 291062 h 1906073"/>
                <a:gd name="connsiteX38" fmla="*/ 1431524 w 1467585"/>
                <a:gd name="connsiteY38" fmla="*/ 252425 h 1906073"/>
                <a:gd name="connsiteX39" fmla="*/ 1387736 w 1467585"/>
                <a:gd name="connsiteY39" fmla="*/ 193183 h 1906073"/>
                <a:gd name="connsiteX40" fmla="*/ 1343948 w 1467585"/>
                <a:gd name="connsiteY40" fmla="*/ 149394 h 1906073"/>
                <a:gd name="connsiteX41" fmla="*/ 1282129 w 1467585"/>
                <a:gd name="connsiteY41" fmla="*/ 100455 h 1906073"/>
                <a:gd name="connsiteX42" fmla="*/ 1220311 w 1467585"/>
                <a:gd name="connsiteY42" fmla="*/ 59242 h 1906073"/>
                <a:gd name="connsiteX43" fmla="*/ 1173947 w 1467585"/>
                <a:gd name="connsiteY43" fmla="*/ 33485 h 1906073"/>
                <a:gd name="connsiteX44" fmla="*/ 1132734 w 1467585"/>
                <a:gd name="connsiteY44" fmla="*/ 12878 h 1906073"/>
                <a:gd name="connsiteX45" fmla="*/ 1091522 w 1467585"/>
                <a:gd name="connsiteY45" fmla="*/ 0 h 1906073"/>
                <a:gd name="connsiteX46" fmla="*/ 1065764 w 1467585"/>
                <a:gd name="connsiteY46" fmla="*/ 2575 h 1906073"/>
                <a:gd name="connsiteX47" fmla="*/ 1058037 w 1467585"/>
                <a:gd name="connsiteY47" fmla="*/ 7727 h 1906073"/>
                <a:gd name="connsiteX48" fmla="*/ 1060613 w 1467585"/>
                <a:gd name="connsiteY48" fmla="*/ 25757 h 1906073"/>
                <a:gd name="connsiteX49" fmla="*/ 1068340 w 1467585"/>
                <a:gd name="connsiteY49" fmla="*/ 54091 h 1906073"/>
                <a:gd name="connsiteX50" fmla="*/ 1078643 w 1467585"/>
                <a:gd name="connsiteY50" fmla="*/ 69545 h 1906073"/>
                <a:gd name="connsiteX51" fmla="*/ 1096674 w 1467585"/>
                <a:gd name="connsiteY51" fmla="*/ 92727 h 1906073"/>
                <a:gd name="connsiteX52" fmla="*/ 1109552 w 1467585"/>
                <a:gd name="connsiteY52" fmla="*/ 110758 h 1906073"/>
                <a:gd name="connsiteX53" fmla="*/ 1119856 w 1467585"/>
                <a:gd name="connsiteY53" fmla="*/ 131364 h 1906073"/>
                <a:gd name="connsiteX54" fmla="*/ 1130159 w 1467585"/>
                <a:gd name="connsiteY54" fmla="*/ 162273 h 1906073"/>
                <a:gd name="connsiteX55" fmla="*/ 1135310 w 1467585"/>
                <a:gd name="connsiteY55" fmla="*/ 195758 h 1906073"/>
                <a:gd name="connsiteX56" fmla="*/ 1132734 w 1467585"/>
                <a:gd name="connsiteY56" fmla="*/ 231819 h 1906073"/>
                <a:gd name="connsiteX57" fmla="*/ 1117280 w 1467585"/>
                <a:gd name="connsiteY57" fmla="*/ 283335 h 1906073"/>
                <a:gd name="connsiteX58" fmla="*/ 1073492 w 1467585"/>
                <a:gd name="connsiteY58" fmla="*/ 376063 h 1906073"/>
                <a:gd name="connsiteX59" fmla="*/ 985915 w 1467585"/>
                <a:gd name="connsiteY59" fmla="*/ 535761 h 1906073"/>
                <a:gd name="connsiteX60" fmla="*/ 839096 w 1467585"/>
                <a:gd name="connsiteY60" fmla="*/ 759853 h 1906073"/>
                <a:gd name="connsiteX0" fmla="*/ 852934 w 1481423"/>
                <a:gd name="connsiteY0" fmla="*/ 759853 h 1906073"/>
                <a:gd name="connsiteX1" fmla="*/ 783388 w 1481423"/>
                <a:gd name="connsiteY1" fmla="*/ 868036 h 1906073"/>
                <a:gd name="connsiteX2" fmla="*/ 703539 w 1481423"/>
                <a:gd name="connsiteY2" fmla="*/ 986521 h 1906073"/>
                <a:gd name="connsiteX3" fmla="*/ 664903 w 1481423"/>
                <a:gd name="connsiteY3" fmla="*/ 1050916 h 1906073"/>
                <a:gd name="connsiteX4" fmla="*/ 577326 w 1481423"/>
                <a:gd name="connsiteY4" fmla="*/ 1166825 h 1906073"/>
                <a:gd name="connsiteX5" fmla="*/ 471720 w 1481423"/>
                <a:gd name="connsiteY5" fmla="*/ 1321372 h 1906073"/>
                <a:gd name="connsiteX6" fmla="*/ 381567 w 1481423"/>
                <a:gd name="connsiteY6" fmla="*/ 1452736 h 1906073"/>
                <a:gd name="connsiteX7" fmla="*/ 312021 w 1481423"/>
                <a:gd name="connsiteY7" fmla="*/ 1555767 h 1906073"/>
                <a:gd name="connsiteX8" fmla="*/ 260506 w 1481423"/>
                <a:gd name="connsiteY8" fmla="*/ 1627889 h 1906073"/>
                <a:gd name="connsiteX9" fmla="*/ 206415 w 1481423"/>
                <a:gd name="connsiteY9" fmla="*/ 1705162 h 1906073"/>
                <a:gd name="connsiteX10" fmla="*/ 162627 w 1481423"/>
                <a:gd name="connsiteY10" fmla="*/ 1754102 h 1906073"/>
                <a:gd name="connsiteX11" fmla="*/ 129141 w 1481423"/>
                <a:gd name="connsiteY11" fmla="*/ 1785011 h 1906073"/>
                <a:gd name="connsiteX12" fmla="*/ 0 w 1481423"/>
                <a:gd name="connsiteY12" fmla="*/ 1887889 h 1906073"/>
                <a:gd name="connsiteX13" fmla="*/ 216718 w 1481423"/>
                <a:gd name="connsiteY13" fmla="*/ 1906073 h 1906073"/>
                <a:gd name="connsiteX14" fmla="*/ 312021 w 1481423"/>
                <a:gd name="connsiteY14" fmla="*/ 1774708 h 1906073"/>
                <a:gd name="connsiteX15" fmla="*/ 407325 w 1481423"/>
                <a:gd name="connsiteY15" fmla="*/ 1656223 h 1906073"/>
                <a:gd name="connsiteX16" fmla="*/ 479447 w 1481423"/>
                <a:gd name="connsiteY16" fmla="*/ 1560919 h 1906073"/>
                <a:gd name="connsiteX17" fmla="*/ 574750 w 1481423"/>
                <a:gd name="connsiteY17" fmla="*/ 1437282 h 1906073"/>
                <a:gd name="connsiteX18" fmla="*/ 657175 w 1481423"/>
                <a:gd name="connsiteY18" fmla="*/ 1329099 h 1906073"/>
                <a:gd name="connsiteX19" fmla="*/ 749903 w 1481423"/>
                <a:gd name="connsiteY19" fmla="*/ 1210614 h 1906073"/>
                <a:gd name="connsiteX20" fmla="*/ 827176 w 1481423"/>
                <a:gd name="connsiteY20" fmla="*/ 1112734 h 1906073"/>
                <a:gd name="connsiteX21" fmla="*/ 909601 w 1481423"/>
                <a:gd name="connsiteY21" fmla="*/ 1004552 h 1906073"/>
                <a:gd name="connsiteX22" fmla="*/ 984299 w 1481423"/>
                <a:gd name="connsiteY22" fmla="*/ 906672 h 1906073"/>
                <a:gd name="connsiteX23" fmla="*/ 1061572 w 1481423"/>
                <a:gd name="connsiteY23" fmla="*/ 806217 h 1906073"/>
                <a:gd name="connsiteX24" fmla="*/ 1131118 w 1481423"/>
                <a:gd name="connsiteY24" fmla="*/ 716065 h 1906073"/>
                <a:gd name="connsiteX25" fmla="*/ 1205815 w 1481423"/>
                <a:gd name="connsiteY25" fmla="*/ 623337 h 1906073"/>
                <a:gd name="connsiteX26" fmla="*/ 1259907 w 1481423"/>
                <a:gd name="connsiteY26" fmla="*/ 551215 h 1906073"/>
                <a:gd name="connsiteX27" fmla="*/ 1298543 w 1481423"/>
                <a:gd name="connsiteY27" fmla="*/ 499700 h 1906073"/>
                <a:gd name="connsiteX28" fmla="*/ 1329452 w 1481423"/>
                <a:gd name="connsiteY28" fmla="*/ 461063 h 1906073"/>
                <a:gd name="connsiteX29" fmla="*/ 1347483 w 1481423"/>
                <a:gd name="connsiteY29" fmla="*/ 445609 h 1906073"/>
                <a:gd name="connsiteX30" fmla="*/ 1375816 w 1481423"/>
                <a:gd name="connsiteY30" fmla="*/ 425002 h 1906073"/>
                <a:gd name="connsiteX31" fmla="*/ 1401574 w 1481423"/>
                <a:gd name="connsiteY31" fmla="*/ 412124 h 1906073"/>
                <a:gd name="connsiteX32" fmla="*/ 1424756 w 1481423"/>
                <a:gd name="connsiteY32" fmla="*/ 401820 h 1906073"/>
                <a:gd name="connsiteX33" fmla="*/ 1447938 w 1481423"/>
                <a:gd name="connsiteY33" fmla="*/ 391517 h 1906073"/>
                <a:gd name="connsiteX34" fmla="*/ 1468544 w 1481423"/>
                <a:gd name="connsiteY34" fmla="*/ 370911 h 1906073"/>
                <a:gd name="connsiteX35" fmla="*/ 1478847 w 1481423"/>
                <a:gd name="connsiteY35" fmla="*/ 345153 h 1906073"/>
                <a:gd name="connsiteX36" fmla="*/ 1481423 w 1481423"/>
                <a:gd name="connsiteY36" fmla="*/ 324547 h 1906073"/>
                <a:gd name="connsiteX37" fmla="*/ 1471120 w 1481423"/>
                <a:gd name="connsiteY37" fmla="*/ 291062 h 1906073"/>
                <a:gd name="connsiteX38" fmla="*/ 1445362 w 1481423"/>
                <a:gd name="connsiteY38" fmla="*/ 252425 h 1906073"/>
                <a:gd name="connsiteX39" fmla="*/ 1401574 w 1481423"/>
                <a:gd name="connsiteY39" fmla="*/ 193183 h 1906073"/>
                <a:gd name="connsiteX40" fmla="*/ 1357786 w 1481423"/>
                <a:gd name="connsiteY40" fmla="*/ 149394 h 1906073"/>
                <a:gd name="connsiteX41" fmla="*/ 1295967 w 1481423"/>
                <a:gd name="connsiteY41" fmla="*/ 100455 h 1906073"/>
                <a:gd name="connsiteX42" fmla="*/ 1234149 w 1481423"/>
                <a:gd name="connsiteY42" fmla="*/ 59242 h 1906073"/>
                <a:gd name="connsiteX43" fmla="*/ 1187785 w 1481423"/>
                <a:gd name="connsiteY43" fmla="*/ 33485 h 1906073"/>
                <a:gd name="connsiteX44" fmla="*/ 1146572 w 1481423"/>
                <a:gd name="connsiteY44" fmla="*/ 12878 h 1906073"/>
                <a:gd name="connsiteX45" fmla="*/ 1105360 w 1481423"/>
                <a:gd name="connsiteY45" fmla="*/ 0 h 1906073"/>
                <a:gd name="connsiteX46" fmla="*/ 1079602 w 1481423"/>
                <a:gd name="connsiteY46" fmla="*/ 2575 h 1906073"/>
                <a:gd name="connsiteX47" fmla="*/ 1071875 w 1481423"/>
                <a:gd name="connsiteY47" fmla="*/ 7727 h 1906073"/>
                <a:gd name="connsiteX48" fmla="*/ 1074451 w 1481423"/>
                <a:gd name="connsiteY48" fmla="*/ 25757 h 1906073"/>
                <a:gd name="connsiteX49" fmla="*/ 1082178 w 1481423"/>
                <a:gd name="connsiteY49" fmla="*/ 54091 h 1906073"/>
                <a:gd name="connsiteX50" fmla="*/ 1092481 w 1481423"/>
                <a:gd name="connsiteY50" fmla="*/ 69545 h 1906073"/>
                <a:gd name="connsiteX51" fmla="*/ 1110512 w 1481423"/>
                <a:gd name="connsiteY51" fmla="*/ 92727 h 1906073"/>
                <a:gd name="connsiteX52" fmla="*/ 1123390 w 1481423"/>
                <a:gd name="connsiteY52" fmla="*/ 110758 h 1906073"/>
                <a:gd name="connsiteX53" fmla="*/ 1133694 w 1481423"/>
                <a:gd name="connsiteY53" fmla="*/ 131364 h 1906073"/>
                <a:gd name="connsiteX54" fmla="*/ 1143997 w 1481423"/>
                <a:gd name="connsiteY54" fmla="*/ 162273 h 1906073"/>
                <a:gd name="connsiteX55" fmla="*/ 1149148 w 1481423"/>
                <a:gd name="connsiteY55" fmla="*/ 195758 h 1906073"/>
                <a:gd name="connsiteX56" fmla="*/ 1146572 w 1481423"/>
                <a:gd name="connsiteY56" fmla="*/ 231819 h 1906073"/>
                <a:gd name="connsiteX57" fmla="*/ 1131118 w 1481423"/>
                <a:gd name="connsiteY57" fmla="*/ 283335 h 1906073"/>
                <a:gd name="connsiteX58" fmla="*/ 1087330 w 1481423"/>
                <a:gd name="connsiteY58" fmla="*/ 376063 h 1906073"/>
                <a:gd name="connsiteX59" fmla="*/ 999753 w 1481423"/>
                <a:gd name="connsiteY59" fmla="*/ 535761 h 1906073"/>
                <a:gd name="connsiteX60" fmla="*/ 852934 w 1481423"/>
                <a:gd name="connsiteY60" fmla="*/ 759853 h 1906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81423" h="1906073">
                  <a:moveTo>
                    <a:pt x="852934" y="759853"/>
                  </a:moveTo>
                  <a:lnTo>
                    <a:pt x="783388" y="868036"/>
                  </a:lnTo>
                  <a:lnTo>
                    <a:pt x="703539" y="986521"/>
                  </a:lnTo>
                  <a:lnTo>
                    <a:pt x="664903" y="1050916"/>
                  </a:lnTo>
                  <a:lnTo>
                    <a:pt x="577326" y="1166825"/>
                  </a:lnTo>
                  <a:lnTo>
                    <a:pt x="471720" y="1321372"/>
                  </a:lnTo>
                  <a:lnTo>
                    <a:pt x="381567" y="1452736"/>
                  </a:lnTo>
                  <a:lnTo>
                    <a:pt x="312021" y="1555767"/>
                  </a:lnTo>
                  <a:lnTo>
                    <a:pt x="260506" y="1627889"/>
                  </a:lnTo>
                  <a:lnTo>
                    <a:pt x="206415" y="1705162"/>
                  </a:lnTo>
                  <a:lnTo>
                    <a:pt x="162627" y="1754102"/>
                  </a:lnTo>
                  <a:lnTo>
                    <a:pt x="129141" y="1785011"/>
                  </a:lnTo>
                  <a:cubicBezTo>
                    <a:pt x="13838" y="1859807"/>
                    <a:pt x="27149" y="1853596"/>
                    <a:pt x="0" y="1887889"/>
                  </a:cubicBezTo>
                  <a:lnTo>
                    <a:pt x="216718" y="1906073"/>
                  </a:lnTo>
                  <a:lnTo>
                    <a:pt x="312021" y="1774708"/>
                  </a:lnTo>
                  <a:lnTo>
                    <a:pt x="407325" y="1656223"/>
                  </a:lnTo>
                  <a:lnTo>
                    <a:pt x="479447" y="1560919"/>
                  </a:lnTo>
                  <a:lnTo>
                    <a:pt x="574750" y="1437282"/>
                  </a:lnTo>
                  <a:lnTo>
                    <a:pt x="657175" y="1329099"/>
                  </a:lnTo>
                  <a:lnTo>
                    <a:pt x="749903" y="1210614"/>
                  </a:lnTo>
                  <a:lnTo>
                    <a:pt x="827176" y="1112734"/>
                  </a:lnTo>
                  <a:lnTo>
                    <a:pt x="909601" y="1004552"/>
                  </a:lnTo>
                  <a:lnTo>
                    <a:pt x="984299" y="906672"/>
                  </a:lnTo>
                  <a:lnTo>
                    <a:pt x="1061572" y="806217"/>
                  </a:lnTo>
                  <a:lnTo>
                    <a:pt x="1131118" y="716065"/>
                  </a:lnTo>
                  <a:lnTo>
                    <a:pt x="1205815" y="623337"/>
                  </a:lnTo>
                  <a:lnTo>
                    <a:pt x="1259907" y="551215"/>
                  </a:lnTo>
                  <a:lnTo>
                    <a:pt x="1298543" y="499700"/>
                  </a:lnTo>
                  <a:lnTo>
                    <a:pt x="1329452" y="461063"/>
                  </a:lnTo>
                  <a:lnTo>
                    <a:pt x="1347483" y="445609"/>
                  </a:lnTo>
                  <a:lnTo>
                    <a:pt x="1375816" y="425002"/>
                  </a:lnTo>
                  <a:lnTo>
                    <a:pt x="1401574" y="412124"/>
                  </a:lnTo>
                  <a:lnTo>
                    <a:pt x="1424756" y="401820"/>
                  </a:lnTo>
                  <a:lnTo>
                    <a:pt x="1447938" y="391517"/>
                  </a:lnTo>
                  <a:lnTo>
                    <a:pt x="1468544" y="370911"/>
                  </a:lnTo>
                  <a:lnTo>
                    <a:pt x="1478847" y="345153"/>
                  </a:lnTo>
                  <a:lnTo>
                    <a:pt x="1481423" y="324547"/>
                  </a:lnTo>
                  <a:lnTo>
                    <a:pt x="1471120" y="291062"/>
                  </a:lnTo>
                  <a:lnTo>
                    <a:pt x="1445362" y="252425"/>
                  </a:lnTo>
                  <a:lnTo>
                    <a:pt x="1401574" y="193183"/>
                  </a:lnTo>
                  <a:lnTo>
                    <a:pt x="1357786" y="149394"/>
                  </a:lnTo>
                  <a:lnTo>
                    <a:pt x="1295967" y="100455"/>
                  </a:lnTo>
                  <a:lnTo>
                    <a:pt x="1234149" y="59242"/>
                  </a:lnTo>
                  <a:lnTo>
                    <a:pt x="1187785" y="33485"/>
                  </a:lnTo>
                  <a:lnTo>
                    <a:pt x="1146572" y="12878"/>
                  </a:lnTo>
                  <a:lnTo>
                    <a:pt x="1105360" y="0"/>
                  </a:lnTo>
                  <a:lnTo>
                    <a:pt x="1079602" y="2575"/>
                  </a:lnTo>
                  <a:lnTo>
                    <a:pt x="1071875" y="7727"/>
                  </a:lnTo>
                  <a:lnTo>
                    <a:pt x="1074451" y="25757"/>
                  </a:lnTo>
                  <a:lnTo>
                    <a:pt x="1082178" y="54091"/>
                  </a:lnTo>
                  <a:lnTo>
                    <a:pt x="1092481" y="69545"/>
                  </a:lnTo>
                  <a:lnTo>
                    <a:pt x="1110512" y="92727"/>
                  </a:lnTo>
                  <a:lnTo>
                    <a:pt x="1123390" y="110758"/>
                  </a:lnTo>
                  <a:lnTo>
                    <a:pt x="1133694" y="131364"/>
                  </a:lnTo>
                  <a:lnTo>
                    <a:pt x="1143997" y="162273"/>
                  </a:lnTo>
                  <a:lnTo>
                    <a:pt x="1149148" y="195758"/>
                  </a:lnTo>
                  <a:lnTo>
                    <a:pt x="1146572" y="231819"/>
                  </a:lnTo>
                  <a:lnTo>
                    <a:pt x="1131118" y="283335"/>
                  </a:lnTo>
                  <a:lnTo>
                    <a:pt x="1087330" y="376063"/>
                  </a:lnTo>
                  <a:lnTo>
                    <a:pt x="999753" y="535761"/>
                  </a:lnTo>
                  <a:lnTo>
                    <a:pt x="852934" y="75985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1">
              <a:extLst>
                <a:ext uri="{FF2B5EF4-FFF2-40B4-BE49-F238E27FC236}">
                  <a16:creationId xmlns:a16="http://schemas.microsoft.com/office/drawing/2014/main" id="{35FDFE3B-713C-44AB-9CC3-14D8A7290DE1}"/>
                </a:ext>
              </a:extLst>
            </p:cNvPr>
            <p:cNvSpPr/>
            <p:nvPr/>
          </p:nvSpPr>
          <p:spPr>
            <a:xfrm>
              <a:off x="3871913" y="3678236"/>
              <a:ext cx="1308100" cy="506412"/>
            </a:xfrm>
            <a:custGeom>
              <a:avLst/>
              <a:gdLst>
                <a:gd name="connsiteX0" fmla="*/ 435768 w 1307306"/>
                <a:gd name="connsiteY0" fmla="*/ 207169 h 507206"/>
                <a:gd name="connsiteX1" fmla="*/ 645318 w 1307306"/>
                <a:gd name="connsiteY1" fmla="*/ 157162 h 507206"/>
                <a:gd name="connsiteX2" fmla="*/ 862012 w 1307306"/>
                <a:gd name="connsiteY2" fmla="*/ 104775 h 507206"/>
                <a:gd name="connsiteX3" fmla="*/ 1095375 w 1307306"/>
                <a:gd name="connsiteY3" fmla="*/ 42862 h 507206"/>
                <a:gd name="connsiteX4" fmla="*/ 1281112 w 1307306"/>
                <a:gd name="connsiteY4" fmla="*/ 0 h 507206"/>
                <a:gd name="connsiteX5" fmla="*/ 1307306 w 1307306"/>
                <a:gd name="connsiteY5" fmla="*/ 104775 h 507206"/>
                <a:gd name="connsiteX6" fmla="*/ 1200150 w 1307306"/>
                <a:gd name="connsiteY6" fmla="*/ 142875 h 507206"/>
                <a:gd name="connsiteX7" fmla="*/ 1092993 w 1307306"/>
                <a:gd name="connsiteY7" fmla="*/ 185737 h 507206"/>
                <a:gd name="connsiteX8" fmla="*/ 921543 w 1307306"/>
                <a:gd name="connsiteY8" fmla="*/ 242887 h 507206"/>
                <a:gd name="connsiteX9" fmla="*/ 714375 w 1307306"/>
                <a:gd name="connsiteY9" fmla="*/ 292894 h 507206"/>
                <a:gd name="connsiteX10" fmla="*/ 578643 w 1307306"/>
                <a:gd name="connsiteY10" fmla="*/ 335756 h 507206"/>
                <a:gd name="connsiteX11" fmla="*/ 442912 w 1307306"/>
                <a:gd name="connsiteY11" fmla="*/ 381000 h 507206"/>
                <a:gd name="connsiteX12" fmla="*/ 342900 w 1307306"/>
                <a:gd name="connsiteY12" fmla="*/ 421481 h 507206"/>
                <a:gd name="connsiteX13" fmla="*/ 290512 w 1307306"/>
                <a:gd name="connsiteY13" fmla="*/ 452437 h 507206"/>
                <a:gd name="connsiteX14" fmla="*/ 269081 w 1307306"/>
                <a:gd name="connsiteY14" fmla="*/ 469106 h 507206"/>
                <a:gd name="connsiteX15" fmla="*/ 250031 w 1307306"/>
                <a:gd name="connsiteY15" fmla="*/ 488156 h 507206"/>
                <a:gd name="connsiteX16" fmla="*/ 233362 w 1307306"/>
                <a:gd name="connsiteY16" fmla="*/ 502444 h 507206"/>
                <a:gd name="connsiteX17" fmla="*/ 221456 w 1307306"/>
                <a:gd name="connsiteY17" fmla="*/ 507206 h 507206"/>
                <a:gd name="connsiteX18" fmla="*/ 197643 w 1307306"/>
                <a:gd name="connsiteY18" fmla="*/ 504825 h 507206"/>
                <a:gd name="connsiteX19" fmla="*/ 176212 w 1307306"/>
                <a:gd name="connsiteY19" fmla="*/ 497681 h 507206"/>
                <a:gd name="connsiteX20" fmla="*/ 145256 w 1307306"/>
                <a:gd name="connsiteY20" fmla="*/ 478631 h 507206"/>
                <a:gd name="connsiteX21" fmla="*/ 119062 w 1307306"/>
                <a:gd name="connsiteY21" fmla="*/ 454819 h 507206"/>
                <a:gd name="connsiteX22" fmla="*/ 88106 w 1307306"/>
                <a:gd name="connsiteY22" fmla="*/ 421481 h 507206"/>
                <a:gd name="connsiteX23" fmla="*/ 54768 w 1307306"/>
                <a:gd name="connsiteY23" fmla="*/ 381000 h 507206"/>
                <a:gd name="connsiteX24" fmla="*/ 23812 w 1307306"/>
                <a:gd name="connsiteY24" fmla="*/ 338137 h 507206"/>
                <a:gd name="connsiteX25" fmla="*/ 4762 w 1307306"/>
                <a:gd name="connsiteY25" fmla="*/ 304800 h 507206"/>
                <a:gd name="connsiteX26" fmla="*/ 0 w 1307306"/>
                <a:gd name="connsiteY26" fmla="*/ 285750 h 507206"/>
                <a:gd name="connsiteX27" fmla="*/ 2381 w 1307306"/>
                <a:gd name="connsiteY27" fmla="*/ 264319 h 507206"/>
                <a:gd name="connsiteX28" fmla="*/ 21431 w 1307306"/>
                <a:gd name="connsiteY28" fmla="*/ 252412 h 507206"/>
                <a:gd name="connsiteX29" fmla="*/ 54768 w 1307306"/>
                <a:gd name="connsiteY29" fmla="*/ 242887 h 507206"/>
                <a:gd name="connsiteX30" fmla="*/ 109537 w 1307306"/>
                <a:gd name="connsiteY30" fmla="*/ 223837 h 507206"/>
                <a:gd name="connsiteX31" fmla="*/ 214312 w 1307306"/>
                <a:gd name="connsiteY31" fmla="*/ 240506 h 507206"/>
                <a:gd name="connsiteX32" fmla="*/ 264318 w 1307306"/>
                <a:gd name="connsiteY32" fmla="*/ 242887 h 507206"/>
                <a:gd name="connsiteX33" fmla="*/ 376237 w 1307306"/>
                <a:gd name="connsiteY33" fmla="*/ 223837 h 507206"/>
                <a:gd name="connsiteX34" fmla="*/ 435768 w 1307306"/>
                <a:gd name="connsiteY34" fmla="*/ 207169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07306" h="507206">
                  <a:moveTo>
                    <a:pt x="435768" y="207169"/>
                  </a:moveTo>
                  <a:lnTo>
                    <a:pt x="645318" y="157162"/>
                  </a:lnTo>
                  <a:lnTo>
                    <a:pt x="862012" y="104775"/>
                  </a:lnTo>
                  <a:lnTo>
                    <a:pt x="1095375" y="42862"/>
                  </a:lnTo>
                  <a:lnTo>
                    <a:pt x="1281112" y="0"/>
                  </a:lnTo>
                  <a:lnTo>
                    <a:pt x="1307306" y="104775"/>
                  </a:lnTo>
                  <a:lnTo>
                    <a:pt x="1200150" y="142875"/>
                  </a:lnTo>
                  <a:lnTo>
                    <a:pt x="1092993" y="185737"/>
                  </a:lnTo>
                  <a:lnTo>
                    <a:pt x="921543" y="242887"/>
                  </a:lnTo>
                  <a:lnTo>
                    <a:pt x="714375" y="292894"/>
                  </a:lnTo>
                  <a:lnTo>
                    <a:pt x="578643" y="335756"/>
                  </a:lnTo>
                  <a:lnTo>
                    <a:pt x="442912" y="381000"/>
                  </a:lnTo>
                  <a:lnTo>
                    <a:pt x="342900" y="421481"/>
                  </a:lnTo>
                  <a:lnTo>
                    <a:pt x="290512" y="452437"/>
                  </a:lnTo>
                  <a:lnTo>
                    <a:pt x="269081" y="469106"/>
                  </a:lnTo>
                  <a:lnTo>
                    <a:pt x="250031" y="488156"/>
                  </a:lnTo>
                  <a:lnTo>
                    <a:pt x="233362" y="502444"/>
                  </a:lnTo>
                  <a:lnTo>
                    <a:pt x="221456" y="507206"/>
                  </a:lnTo>
                  <a:lnTo>
                    <a:pt x="197643" y="504825"/>
                  </a:lnTo>
                  <a:lnTo>
                    <a:pt x="176212" y="497681"/>
                  </a:lnTo>
                  <a:lnTo>
                    <a:pt x="145256" y="478631"/>
                  </a:lnTo>
                  <a:lnTo>
                    <a:pt x="119062" y="454819"/>
                  </a:lnTo>
                  <a:lnTo>
                    <a:pt x="88106" y="421481"/>
                  </a:lnTo>
                  <a:lnTo>
                    <a:pt x="54768" y="381000"/>
                  </a:lnTo>
                  <a:lnTo>
                    <a:pt x="23812" y="338137"/>
                  </a:lnTo>
                  <a:lnTo>
                    <a:pt x="4762" y="304800"/>
                  </a:lnTo>
                  <a:lnTo>
                    <a:pt x="0" y="285750"/>
                  </a:lnTo>
                  <a:lnTo>
                    <a:pt x="2381" y="264319"/>
                  </a:lnTo>
                  <a:lnTo>
                    <a:pt x="21431" y="252412"/>
                  </a:lnTo>
                  <a:lnTo>
                    <a:pt x="54768" y="242887"/>
                  </a:lnTo>
                  <a:lnTo>
                    <a:pt x="109537" y="223837"/>
                  </a:lnTo>
                  <a:lnTo>
                    <a:pt x="214312" y="240506"/>
                  </a:lnTo>
                  <a:cubicBezTo>
                    <a:pt x="262730" y="242927"/>
                    <a:pt x="246042" y="242887"/>
                    <a:pt x="264318" y="242887"/>
                  </a:cubicBezTo>
                  <a:lnTo>
                    <a:pt x="376237" y="223837"/>
                  </a:lnTo>
                  <a:lnTo>
                    <a:pt x="435768" y="207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28">
              <a:extLst>
                <a:ext uri="{FF2B5EF4-FFF2-40B4-BE49-F238E27FC236}">
                  <a16:creationId xmlns:a16="http://schemas.microsoft.com/office/drawing/2014/main" id="{02BB80C9-33B9-4B70-B877-1FCFE90338DF}"/>
                </a:ext>
              </a:extLst>
            </p:cNvPr>
            <p:cNvSpPr/>
            <p:nvPr/>
          </p:nvSpPr>
          <p:spPr>
            <a:xfrm>
              <a:off x="4914900" y="3322636"/>
              <a:ext cx="438150" cy="742950"/>
            </a:xfrm>
            <a:custGeom>
              <a:avLst/>
              <a:gdLst>
                <a:gd name="connsiteX0" fmla="*/ 97631 w 438150"/>
                <a:gd name="connsiteY0" fmla="*/ 257175 h 742950"/>
                <a:gd name="connsiteX1" fmla="*/ 54769 w 438150"/>
                <a:gd name="connsiteY1" fmla="*/ 161925 h 742950"/>
                <a:gd name="connsiteX2" fmla="*/ 14288 w 438150"/>
                <a:gd name="connsiteY2" fmla="*/ 61912 h 742950"/>
                <a:gd name="connsiteX3" fmla="*/ 0 w 438150"/>
                <a:gd name="connsiteY3" fmla="*/ 21431 h 742950"/>
                <a:gd name="connsiteX4" fmla="*/ 2381 w 438150"/>
                <a:gd name="connsiteY4" fmla="*/ 9525 h 742950"/>
                <a:gd name="connsiteX5" fmla="*/ 11906 w 438150"/>
                <a:gd name="connsiteY5" fmla="*/ 0 h 742950"/>
                <a:gd name="connsiteX6" fmla="*/ 38100 w 438150"/>
                <a:gd name="connsiteY6" fmla="*/ 4762 h 742950"/>
                <a:gd name="connsiteX7" fmla="*/ 59531 w 438150"/>
                <a:gd name="connsiteY7" fmla="*/ 14287 h 742950"/>
                <a:gd name="connsiteX8" fmla="*/ 95250 w 438150"/>
                <a:gd name="connsiteY8" fmla="*/ 50006 h 742950"/>
                <a:gd name="connsiteX9" fmla="*/ 173831 w 438150"/>
                <a:gd name="connsiteY9" fmla="*/ 130968 h 742950"/>
                <a:gd name="connsiteX10" fmla="*/ 254794 w 438150"/>
                <a:gd name="connsiteY10" fmla="*/ 211931 h 742950"/>
                <a:gd name="connsiteX11" fmla="*/ 359569 w 438150"/>
                <a:gd name="connsiteY11" fmla="*/ 311943 h 742950"/>
                <a:gd name="connsiteX12" fmla="*/ 381000 w 438150"/>
                <a:gd name="connsiteY12" fmla="*/ 338137 h 742950"/>
                <a:gd name="connsiteX13" fmla="*/ 400050 w 438150"/>
                <a:gd name="connsiteY13" fmla="*/ 369093 h 742950"/>
                <a:gd name="connsiteX14" fmla="*/ 414338 w 438150"/>
                <a:gd name="connsiteY14" fmla="*/ 395287 h 742950"/>
                <a:gd name="connsiteX15" fmla="*/ 428625 w 438150"/>
                <a:gd name="connsiteY15" fmla="*/ 447675 h 742950"/>
                <a:gd name="connsiteX16" fmla="*/ 433388 w 438150"/>
                <a:gd name="connsiteY16" fmla="*/ 497681 h 742950"/>
                <a:gd name="connsiteX17" fmla="*/ 438150 w 438150"/>
                <a:gd name="connsiteY17" fmla="*/ 566737 h 742950"/>
                <a:gd name="connsiteX18" fmla="*/ 438150 w 438150"/>
                <a:gd name="connsiteY18" fmla="*/ 645318 h 742950"/>
                <a:gd name="connsiteX19" fmla="*/ 435769 w 438150"/>
                <a:gd name="connsiteY19" fmla="*/ 673893 h 742950"/>
                <a:gd name="connsiteX20" fmla="*/ 428625 w 438150"/>
                <a:gd name="connsiteY20" fmla="*/ 697706 h 742950"/>
                <a:gd name="connsiteX21" fmla="*/ 407194 w 438150"/>
                <a:gd name="connsiteY21" fmla="*/ 731043 h 742950"/>
                <a:gd name="connsiteX22" fmla="*/ 383381 w 438150"/>
                <a:gd name="connsiteY22" fmla="*/ 742950 h 742950"/>
                <a:gd name="connsiteX23" fmla="*/ 357188 w 438150"/>
                <a:gd name="connsiteY23" fmla="*/ 742950 h 742950"/>
                <a:gd name="connsiteX24" fmla="*/ 328613 w 438150"/>
                <a:gd name="connsiteY24" fmla="*/ 728662 h 742950"/>
                <a:gd name="connsiteX25" fmla="*/ 295275 w 438150"/>
                <a:gd name="connsiteY25" fmla="*/ 690562 h 742950"/>
                <a:gd name="connsiteX26" fmla="*/ 254794 w 438150"/>
                <a:gd name="connsiteY26" fmla="*/ 626268 h 742950"/>
                <a:gd name="connsiteX27" fmla="*/ 219075 w 438150"/>
                <a:gd name="connsiteY27" fmla="*/ 552450 h 742950"/>
                <a:gd name="connsiteX28" fmla="*/ 183356 w 438150"/>
                <a:gd name="connsiteY28" fmla="*/ 469106 h 742950"/>
                <a:gd name="connsiteX29" fmla="*/ 97631 w 438150"/>
                <a:gd name="connsiteY29" fmla="*/ 257175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38150" h="742950">
                  <a:moveTo>
                    <a:pt x="97631" y="257175"/>
                  </a:moveTo>
                  <a:lnTo>
                    <a:pt x="54769" y="161925"/>
                  </a:lnTo>
                  <a:lnTo>
                    <a:pt x="14288" y="61912"/>
                  </a:lnTo>
                  <a:lnTo>
                    <a:pt x="0" y="21431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38100" y="4762"/>
                  </a:lnTo>
                  <a:lnTo>
                    <a:pt x="59531" y="14287"/>
                  </a:lnTo>
                  <a:lnTo>
                    <a:pt x="95250" y="50006"/>
                  </a:lnTo>
                  <a:lnTo>
                    <a:pt x="173831" y="130968"/>
                  </a:lnTo>
                  <a:lnTo>
                    <a:pt x="254794" y="211931"/>
                  </a:lnTo>
                  <a:lnTo>
                    <a:pt x="359569" y="311943"/>
                  </a:lnTo>
                  <a:lnTo>
                    <a:pt x="381000" y="338137"/>
                  </a:lnTo>
                  <a:lnTo>
                    <a:pt x="400050" y="369093"/>
                  </a:lnTo>
                  <a:lnTo>
                    <a:pt x="414338" y="395287"/>
                  </a:lnTo>
                  <a:lnTo>
                    <a:pt x="428625" y="447675"/>
                  </a:lnTo>
                  <a:lnTo>
                    <a:pt x="433388" y="497681"/>
                  </a:lnTo>
                  <a:lnTo>
                    <a:pt x="438150" y="566737"/>
                  </a:lnTo>
                  <a:lnTo>
                    <a:pt x="438150" y="645318"/>
                  </a:lnTo>
                  <a:lnTo>
                    <a:pt x="435769" y="673893"/>
                  </a:lnTo>
                  <a:lnTo>
                    <a:pt x="428625" y="697706"/>
                  </a:lnTo>
                  <a:lnTo>
                    <a:pt x="407194" y="731043"/>
                  </a:lnTo>
                  <a:lnTo>
                    <a:pt x="383381" y="742950"/>
                  </a:lnTo>
                  <a:lnTo>
                    <a:pt x="357188" y="742950"/>
                  </a:lnTo>
                  <a:lnTo>
                    <a:pt x="328613" y="728662"/>
                  </a:lnTo>
                  <a:lnTo>
                    <a:pt x="295275" y="690562"/>
                  </a:lnTo>
                  <a:lnTo>
                    <a:pt x="254794" y="626268"/>
                  </a:lnTo>
                  <a:lnTo>
                    <a:pt x="219075" y="552450"/>
                  </a:lnTo>
                  <a:lnTo>
                    <a:pt x="183356" y="469106"/>
                  </a:lnTo>
                  <a:lnTo>
                    <a:pt x="97631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29">
              <a:extLst>
                <a:ext uri="{FF2B5EF4-FFF2-40B4-BE49-F238E27FC236}">
                  <a16:creationId xmlns:a16="http://schemas.microsoft.com/office/drawing/2014/main" id="{5E7D02AE-6174-4338-A18B-ED6E163D586C}"/>
                </a:ext>
              </a:extLst>
            </p:cNvPr>
            <p:cNvSpPr/>
            <p:nvPr/>
          </p:nvSpPr>
          <p:spPr>
            <a:xfrm>
              <a:off x="4500564" y="3894138"/>
              <a:ext cx="293687" cy="2125662"/>
            </a:xfrm>
            <a:custGeom>
              <a:avLst/>
              <a:gdLst>
                <a:gd name="connsiteX0" fmla="*/ 291338 w 294223"/>
                <a:gd name="connsiteY0" fmla="*/ 449989 h 2125908"/>
                <a:gd name="connsiteX1" fmla="*/ 294223 w 294223"/>
                <a:gd name="connsiteY1" fmla="*/ 0 h 2125908"/>
                <a:gd name="connsiteX2" fmla="*/ 115381 w 294223"/>
                <a:gd name="connsiteY2" fmla="*/ 28846 h 2125908"/>
                <a:gd name="connsiteX3" fmla="*/ 109612 w 294223"/>
                <a:gd name="connsiteY3" fmla="*/ 230764 h 2125908"/>
                <a:gd name="connsiteX4" fmla="*/ 103843 w 294223"/>
                <a:gd name="connsiteY4" fmla="*/ 415375 h 2125908"/>
                <a:gd name="connsiteX5" fmla="*/ 95189 w 294223"/>
                <a:gd name="connsiteY5" fmla="*/ 628831 h 2125908"/>
                <a:gd name="connsiteX6" fmla="*/ 86536 w 294223"/>
                <a:gd name="connsiteY6" fmla="*/ 868248 h 2125908"/>
                <a:gd name="connsiteX7" fmla="*/ 72113 w 294223"/>
                <a:gd name="connsiteY7" fmla="*/ 1127857 h 2125908"/>
                <a:gd name="connsiteX8" fmla="*/ 51921 w 294223"/>
                <a:gd name="connsiteY8" fmla="*/ 1367274 h 2125908"/>
                <a:gd name="connsiteX9" fmla="*/ 28845 w 294223"/>
                <a:gd name="connsiteY9" fmla="*/ 1546115 h 2125908"/>
                <a:gd name="connsiteX10" fmla="*/ 8653 w 294223"/>
                <a:gd name="connsiteY10" fmla="*/ 1644190 h 2125908"/>
                <a:gd name="connsiteX11" fmla="*/ 0 w 294223"/>
                <a:gd name="connsiteY11" fmla="*/ 1701881 h 2125908"/>
                <a:gd name="connsiteX12" fmla="*/ 0 w 294223"/>
                <a:gd name="connsiteY12" fmla="*/ 1785532 h 2125908"/>
                <a:gd name="connsiteX13" fmla="*/ 5769 w 294223"/>
                <a:gd name="connsiteY13" fmla="*/ 1840339 h 2125908"/>
                <a:gd name="connsiteX14" fmla="*/ 17307 w 294223"/>
                <a:gd name="connsiteY14" fmla="*/ 1895145 h 2125908"/>
                <a:gd name="connsiteX15" fmla="*/ 43268 w 294223"/>
                <a:gd name="connsiteY15" fmla="*/ 1967259 h 2125908"/>
                <a:gd name="connsiteX16" fmla="*/ 80767 w 294223"/>
                <a:gd name="connsiteY16" fmla="*/ 2039372 h 2125908"/>
                <a:gd name="connsiteX17" fmla="*/ 100959 w 294223"/>
                <a:gd name="connsiteY17" fmla="*/ 2068218 h 2125908"/>
                <a:gd name="connsiteX18" fmla="*/ 126919 w 294223"/>
                <a:gd name="connsiteY18" fmla="*/ 2097063 h 2125908"/>
                <a:gd name="connsiteX19" fmla="*/ 144227 w 294223"/>
                <a:gd name="connsiteY19" fmla="*/ 2108601 h 2125908"/>
                <a:gd name="connsiteX20" fmla="*/ 178841 w 294223"/>
                <a:gd name="connsiteY20" fmla="*/ 2120139 h 2125908"/>
                <a:gd name="connsiteX21" fmla="*/ 224994 w 294223"/>
                <a:gd name="connsiteY21" fmla="*/ 2125908 h 2125908"/>
                <a:gd name="connsiteX22" fmla="*/ 253839 w 294223"/>
                <a:gd name="connsiteY22" fmla="*/ 2111486 h 2125908"/>
                <a:gd name="connsiteX23" fmla="*/ 265377 w 294223"/>
                <a:gd name="connsiteY23" fmla="*/ 2094178 h 2125908"/>
                <a:gd name="connsiteX24" fmla="*/ 279800 w 294223"/>
                <a:gd name="connsiteY24" fmla="*/ 2065333 h 2125908"/>
                <a:gd name="connsiteX25" fmla="*/ 288454 w 294223"/>
                <a:gd name="connsiteY25" fmla="*/ 2027834 h 2125908"/>
                <a:gd name="connsiteX26" fmla="*/ 291338 w 294223"/>
                <a:gd name="connsiteY26" fmla="*/ 1990335 h 2125908"/>
                <a:gd name="connsiteX27" fmla="*/ 294223 w 294223"/>
                <a:gd name="connsiteY27" fmla="*/ 1837454 h 2125908"/>
                <a:gd name="connsiteX28" fmla="*/ 291338 w 294223"/>
                <a:gd name="connsiteY28" fmla="*/ 449989 h 212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94223" h="2125908">
                  <a:moveTo>
                    <a:pt x="291338" y="449989"/>
                  </a:moveTo>
                  <a:cubicBezTo>
                    <a:pt x="292300" y="299993"/>
                    <a:pt x="293261" y="149996"/>
                    <a:pt x="294223" y="0"/>
                  </a:cubicBezTo>
                  <a:lnTo>
                    <a:pt x="115381" y="28846"/>
                  </a:lnTo>
                  <a:lnTo>
                    <a:pt x="109612" y="230764"/>
                  </a:lnTo>
                  <a:lnTo>
                    <a:pt x="103843" y="415375"/>
                  </a:lnTo>
                  <a:lnTo>
                    <a:pt x="95189" y="628831"/>
                  </a:lnTo>
                  <a:lnTo>
                    <a:pt x="86536" y="868248"/>
                  </a:lnTo>
                  <a:lnTo>
                    <a:pt x="72113" y="1127857"/>
                  </a:lnTo>
                  <a:lnTo>
                    <a:pt x="51921" y="1367274"/>
                  </a:lnTo>
                  <a:lnTo>
                    <a:pt x="28845" y="1546115"/>
                  </a:lnTo>
                  <a:lnTo>
                    <a:pt x="8653" y="1644190"/>
                  </a:lnTo>
                  <a:lnTo>
                    <a:pt x="0" y="1701881"/>
                  </a:lnTo>
                  <a:lnTo>
                    <a:pt x="0" y="1785532"/>
                  </a:lnTo>
                  <a:lnTo>
                    <a:pt x="5769" y="1840339"/>
                  </a:lnTo>
                  <a:lnTo>
                    <a:pt x="17307" y="1895145"/>
                  </a:lnTo>
                  <a:lnTo>
                    <a:pt x="43268" y="1967259"/>
                  </a:lnTo>
                  <a:lnTo>
                    <a:pt x="80767" y="2039372"/>
                  </a:lnTo>
                  <a:lnTo>
                    <a:pt x="100959" y="2068218"/>
                  </a:lnTo>
                  <a:lnTo>
                    <a:pt x="126919" y="2097063"/>
                  </a:lnTo>
                  <a:lnTo>
                    <a:pt x="144227" y="2108601"/>
                  </a:lnTo>
                  <a:lnTo>
                    <a:pt x="178841" y="2120139"/>
                  </a:lnTo>
                  <a:lnTo>
                    <a:pt x="224994" y="2125908"/>
                  </a:lnTo>
                  <a:lnTo>
                    <a:pt x="253839" y="2111486"/>
                  </a:lnTo>
                  <a:lnTo>
                    <a:pt x="265377" y="2094178"/>
                  </a:lnTo>
                  <a:lnTo>
                    <a:pt x="279800" y="2065333"/>
                  </a:lnTo>
                  <a:lnTo>
                    <a:pt x="288454" y="2027834"/>
                  </a:lnTo>
                  <a:lnTo>
                    <a:pt x="291338" y="1990335"/>
                  </a:lnTo>
                  <a:cubicBezTo>
                    <a:pt x="292300" y="1939375"/>
                    <a:pt x="293261" y="1888414"/>
                    <a:pt x="294223" y="1837454"/>
                  </a:cubicBezTo>
                  <a:cubicBezTo>
                    <a:pt x="293261" y="1380735"/>
                    <a:pt x="292300" y="924015"/>
                    <a:pt x="291338" y="44998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33">
              <a:extLst>
                <a:ext uri="{FF2B5EF4-FFF2-40B4-BE49-F238E27FC236}">
                  <a16:creationId xmlns:a16="http://schemas.microsoft.com/office/drawing/2014/main" id="{40F6FBF8-6085-4EA6-BEA2-DE4B711AEAAD}"/>
                </a:ext>
              </a:extLst>
            </p:cNvPr>
            <p:cNvSpPr/>
            <p:nvPr/>
          </p:nvSpPr>
          <p:spPr>
            <a:xfrm>
              <a:off x="5846763" y="2290763"/>
              <a:ext cx="2292350" cy="958850"/>
            </a:xfrm>
            <a:custGeom>
              <a:avLst/>
              <a:gdLst>
                <a:gd name="connsiteX0" fmla="*/ 426244 w 2293144"/>
                <a:gd name="connsiteY0" fmla="*/ 235743 h 959643"/>
                <a:gd name="connsiteX1" fmla="*/ 535781 w 2293144"/>
                <a:gd name="connsiteY1" fmla="*/ 226218 h 959643"/>
                <a:gd name="connsiteX2" fmla="*/ 738187 w 2293144"/>
                <a:gd name="connsiteY2" fmla="*/ 197643 h 959643"/>
                <a:gd name="connsiteX3" fmla="*/ 997744 w 2293144"/>
                <a:gd name="connsiteY3" fmla="*/ 159543 h 959643"/>
                <a:gd name="connsiteX4" fmla="*/ 1235869 w 2293144"/>
                <a:gd name="connsiteY4" fmla="*/ 123825 h 959643"/>
                <a:gd name="connsiteX5" fmla="*/ 1531144 w 2293144"/>
                <a:gd name="connsiteY5" fmla="*/ 80962 h 959643"/>
                <a:gd name="connsiteX6" fmla="*/ 1769269 w 2293144"/>
                <a:gd name="connsiteY6" fmla="*/ 47625 h 959643"/>
                <a:gd name="connsiteX7" fmla="*/ 1781175 w 2293144"/>
                <a:gd name="connsiteY7" fmla="*/ 42862 h 959643"/>
                <a:gd name="connsiteX8" fmla="*/ 1819275 w 2293144"/>
                <a:gd name="connsiteY8" fmla="*/ 30956 h 959643"/>
                <a:gd name="connsiteX9" fmla="*/ 1881187 w 2293144"/>
                <a:gd name="connsiteY9" fmla="*/ 4762 h 959643"/>
                <a:gd name="connsiteX10" fmla="*/ 1893094 w 2293144"/>
                <a:gd name="connsiteY10" fmla="*/ 0 h 959643"/>
                <a:gd name="connsiteX11" fmla="*/ 1938337 w 2293144"/>
                <a:gd name="connsiteY11" fmla="*/ 14287 h 959643"/>
                <a:gd name="connsiteX12" fmla="*/ 2014537 w 2293144"/>
                <a:gd name="connsiteY12" fmla="*/ 42862 h 959643"/>
                <a:gd name="connsiteX13" fmla="*/ 2088356 w 2293144"/>
                <a:gd name="connsiteY13" fmla="*/ 73818 h 959643"/>
                <a:gd name="connsiteX14" fmla="*/ 2145506 w 2293144"/>
                <a:gd name="connsiteY14" fmla="*/ 102393 h 959643"/>
                <a:gd name="connsiteX15" fmla="*/ 2205037 w 2293144"/>
                <a:gd name="connsiteY15" fmla="*/ 140493 h 959643"/>
                <a:gd name="connsiteX16" fmla="*/ 2262187 w 2293144"/>
                <a:gd name="connsiteY16" fmla="*/ 183356 h 959643"/>
                <a:gd name="connsiteX17" fmla="*/ 2281237 w 2293144"/>
                <a:gd name="connsiteY17" fmla="*/ 202406 h 959643"/>
                <a:gd name="connsiteX18" fmla="*/ 2290762 w 2293144"/>
                <a:gd name="connsiteY18" fmla="*/ 219075 h 959643"/>
                <a:gd name="connsiteX19" fmla="*/ 2293144 w 2293144"/>
                <a:gd name="connsiteY19" fmla="*/ 228600 h 959643"/>
                <a:gd name="connsiteX20" fmla="*/ 2290762 w 2293144"/>
                <a:gd name="connsiteY20" fmla="*/ 242887 h 959643"/>
                <a:gd name="connsiteX21" fmla="*/ 2274094 w 2293144"/>
                <a:gd name="connsiteY21" fmla="*/ 264318 h 959643"/>
                <a:gd name="connsiteX22" fmla="*/ 2247900 w 2293144"/>
                <a:gd name="connsiteY22" fmla="*/ 288131 h 959643"/>
                <a:gd name="connsiteX23" fmla="*/ 2216944 w 2293144"/>
                <a:gd name="connsiteY23" fmla="*/ 311943 h 959643"/>
                <a:gd name="connsiteX24" fmla="*/ 2193131 w 2293144"/>
                <a:gd name="connsiteY24" fmla="*/ 340518 h 959643"/>
                <a:gd name="connsiteX25" fmla="*/ 2183606 w 2293144"/>
                <a:gd name="connsiteY25" fmla="*/ 364331 h 959643"/>
                <a:gd name="connsiteX26" fmla="*/ 2162175 w 2293144"/>
                <a:gd name="connsiteY26" fmla="*/ 440531 h 959643"/>
                <a:gd name="connsiteX27" fmla="*/ 2119312 w 2293144"/>
                <a:gd name="connsiteY27" fmla="*/ 573881 h 959643"/>
                <a:gd name="connsiteX28" fmla="*/ 2066925 w 2293144"/>
                <a:gd name="connsiteY28" fmla="*/ 700087 h 959643"/>
                <a:gd name="connsiteX29" fmla="*/ 2007394 w 2293144"/>
                <a:gd name="connsiteY29" fmla="*/ 821531 h 959643"/>
                <a:gd name="connsiteX30" fmla="*/ 1947862 w 2293144"/>
                <a:gd name="connsiteY30" fmla="*/ 923925 h 959643"/>
                <a:gd name="connsiteX31" fmla="*/ 1926431 w 2293144"/>
                <a:gd name="connsiteY31" fmla="*/ 947737 h 959643"/>
                <a:gd name="connsiteX32" fmla="*/ 1905000 w 2293144"/>
                <a:gd name="connsiteY32" fmla="*/ 959643 h 959643"/>
                <a:gd name="connsiteX33" fmla="*/ 1888331 w 2293144"/>
                <a:gd name="connsiteY33" fmla="*/ 959643 h 959643"/>
                <a:gd name="connsiteX34" fmla="*/ 1862137 w 2293144"/>
                <a:gd name="connsiteY34" fmla="*/ 945356 h 959643"/>
                <a:gd name="connsiteX35" fmla="*/ 1845469 w 2293144"/>
                <a:gd name="connsiteY35" fmla="*/ 921543 h 959643"/>
                <a:gd name="connsiteX36" fmla="*/ 1831181 w 2293144"/>
                <a:gd name="connsiteY36" fmla="*/ 642937 h 959643"/>
                <a:gd name="connsiteX37" fmla="*/ 1847850 w 2293144"/>
                <a:gd name="connsiteY37" fmla="*/ 592931 h 959643"/>
                <a:gd name="connsiteX38" fmla="*/ 1866900 w 2293144"/>
                <a:gd name="connsiteY38" fmla="*/ 531018 h 959643"/>
                <a:gd name="connsiteX39" fmla="*/ 1883569 w 2293144"/>
                <a:gd name="connsiteY39" fmla="*/ 464343 h 959643"/>
                <a:gd name="connsiteX40" fmla="*/ 1897856 w 2293144"/>
                <a:gd name="connsiteY40" fmla="*/ 402431 h 959643"/>
                <a:gd name="connsiteX41" fmla="*/ 1909762 w 2293144"/>
                <a:gd name="connsiteY41" fmla="*/ 326231 h 959643"/>
                <a:gd name="connsiteX42" fmla="*/ 1914525 w 2293144"/>
                <a:gd name="connsiteY42" fmla="*/ 269081 h 959643"/>
                <a:gd name="connsiteX43" fmla="*/ 1914525 w 2293144"/>
                <a:gd name="connsiteY43" fmla="*/ 233362 h 959643"/>
                <a:gd name="connsiteX44" fmla="*/ 1907381 w 2293144"/>
                <a:gd name="connsiteY44" fmla="*/ 200025 h 959643"/>
                <a:gd name="connsiteX45" fmla="*/ 1895475 w 2293144"/>
                <a:gd name="connsiteY45" fmla="*/ 183356 h 959643"/>
                <a:gd name="connsiteX46" fmla="*/ 1874044 w 2293144"/>
                <a:gd name="connsiteY46" fmla="*/ 169068 h 959643"/>
                <a:gd name="connsiteX47" fmla="*/ 1850231 w 2293144"/>
                <a:gd name="connsiteY47" fmla="*/ 157162 h 959643"/>
                <a:gd name="connsiteX48" fmla="*/ 1800225 w 2293144"/>
                <a:gd name="connsiteY48" fmla="*/ 161925 h 959643"/>
                <a:gd name="connsiteX49" fmla="*/ 1495425 w 2293144"/>
                <a:gd name="connsiteY49" fmla="*/ 204787 h 959643"/>
                <a:gd name="connsiteX50" fmla="*/ 1271587 w 2293144"/>
                <a:gd name="connsiteY50" fmla="*/ 238125 h 959643"/>
                <a:gd name="connsiteX51" fmla="*/ 969169 w 2293144"/>
                <a:gd name="connsiteY51" fmla="*/ 283368 h 959643"/>
                <a:gd name="connsiteX52" fmla="*/ 638175 w 2293144"/>
                <a:gd name="connsiteY52" fmla="*/ 330993 h 959643"/>
                <a:gd name="connsiteX53" fmla="*/ 273844 w 2293144"/>
                <a:gd name="connsiteY53" fmla="*/ 388143 h 959643"/>
                <a:gd name="connsiteX54" fmla="*/ 152400 w 2293144"/>
                <a:gd name="connsiteY54" fmla="*/ 404812 h 959643"/>
                <a:gd name="connsiteX55" fmla="*/ 45244 w 2293144"/>
                <a:gd name="connsiteY55" fmla="*/ 416718 h 959643"/>
                <a:gd name="connsiteX56" fmla="*/ 0 w 2293144"/>
                <a:gd name="connsiteY56" fmla="*/ 250031 h 959643"/>
                <a:gd name="connsiteX57" fmla="*/ 59531 w 2293144"/>
                <a:gd name="connsiteY57" fmla="*/ 247650 h 959643"/>
                <a:gd name="connsiteX58" fmla="*/ 247650 w 2293144"/>
                <a:gd name="connsiteY58" fmla="*/ 245268 h 959643"/>
                <a:gd name="connsiteX59" fmla="*/ 426244 w 2293144"/>
                <a:gd name="connsiteY59" fmla="*/ 235743 h 95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293144" h="959643">
                  <a:moveTo>
                    <a:pt x="426244" y="235743"/>
                  </a:moveTo>
                  <a:lnTo>
                    <a:pt x="535781" y="226218"/>
                  </a:lnTo>
                  <a:lnTo>
                    <a:pt x="738187" y="197643"/>
                  </a:lnTo>
                  <a:lnTo>
                    <a:pt x="997744" y="159543"/>
                  </a:lnTo>
                  <a:lnTo>
                    <a:pt x="1235869" y="123825"/>
                  </a:lnTo>
                  <a:lnTo>
                    <a:pt x="1531144" y="80962"/>
                  </a:lnTo>
                  <a:lnTo>
                    <a:pt x="1769269" y="47625"/>
                  </a:lnTo>
                  <a:lnTo>
                    <a:pt x="1781175" y="42862"/>
                  </a:lnTo>
                  <a:lnTo>
                    <a:pt x="1819275" y="30956"/>
                  </a:lnTo>
                  <a:lnTo>
                    <a:pt x="1881187" y="4762"/>
                  </a:lnTo>
                  <a:lnTo>
                    <a:pt x="1893094" y="0"/>
                  </a:lnTo>
                  <a:lnTo>
                    <a:pt x="1938337" y="14287"/>
                  </a:lnTo>
                  <a:lnTo>
                    <a:pt x="2014537" y="42862"/>
                  </a:lnTo>
                  <a:lnTo>
                    <a:pt x="2088356" y="73818"/>
                  </a:lnTo>
                  <a:lnTo>
                    <a:pt x="2145506" y="102393"/>
                  </a:lnTo>
                  <a:lnTo>
                    <a:pt x="2205037" y="140493"/>
                  </a:lnTo>
                  <a:lnTo>
                    <a:pt x="2262187" y="183356"/>
                  </a:lnTo>
                  <a:lnTo>
                    <a:pt x="2281237" y="202406"/>
                  </a:lnTo>
                  <a:lnTo>
                    <a:pt x="2290762" y="219075"/>
                  </a:lnTo>
                  <a:lnTo>
                    <a:pt x="2293144" y="228600"/>
                  </a:lnTo>
                  <a:lnTo>
                    <a:pt x="2290762" y="242887"/>
                  </a:lnTo>
                  <a:lnTo>
                    <a:pt x="2274094" y="264318"/>
                  </a:lnTo>
                  <a:lnTo>
                    <a:pt x="2247900" y="288131"/>
                  </a:lnTo>
                  <a:lnTo>
                    <a:pt x="2216944" y="311943"/>
                  </a:lnTo>
                  <a:lnTo>
                    <a:pt x="2193131" y="340518"/>
                  </a:lnTo>
                  <a:lnTo>
                    <a:pt x="2183606" y="364331"/>
                  </a:lnTo>
                  <a:lnTo>
                    <a:pt x="2162175" y="440531"/>
                  </a:lnTo>
                  <a:lnTo>
                    <a:pt x="2119312" y="573881"/>
                  </a:lnTo>
                  <a:lnTo>
                    <a:pt x="2066925" y="700087"/>
                  </a:lnTo>
                  <a:lnTo>
                    <a:pt x="2007394" y="821531"/>
                  </a:lnTo>
                  <a:lnTo>
                    <a:pt x="1947862" y="923925"/>
                  </a:lnTo>
                  <a:lnTo>
                    <a:pt x="1926431" y="947737"/>
                  </a:lnTo>
                  <a:lnTo>
                    <a:pt x="1905000" y="959643"/>
                  </a:lnTo>
                  <a:lnTo>
                    <a:pt x="1888331" y="959643"/>
                  </a:lnTo>
                  <a:lnTo>
                    <a:pt x="1862137" y="945356"/>
                  </a:lnTo>
                  <a:lnTo>
                    <a:pt x="1845469" y="921543"/>
                  </a:lnTo>
                  <a:lnTo>
                    <a:pt x="1831181" y="642937"/>
                  </a:lnTo>
                  <a:lnTo>
                    <a:pt x="1847850" y="592931"/>
                  </a:lnTo>
                  <a:lnTo>
                    <a:pt x="1866900" y="531018"/>
                  </a:lnTo>
                  <a:lnTo>
                    <a:pt x="1883569" y="464343"/>
                  </a:lnTo>
                  <a:lnTo>
                    <a:pt x="1897856" y="402431"/>
                  </a:lnTo>
                  <a:lnTo>
                    <a:pt x="1909762" y="326231"/>
                  </a:lnTo>
                  <a:lnTo>
                    <a:pt x="1914525" y="269081"/>
                  </a:lnTo>
                  <a:lnTo>
                    <a:pt x="1914525" y="233362"/>
                  </a:lnTo>
                  <a:lnTo>
                    <a:pt x="1907381" y="200025"/>
                  </a:lnTo>
                  <a:lnTo>
                    <a:pt x="1895475" y="183356"/>
                  </a:lnTo>
                  <a:lnTo>
                    <a:pt x="1874044" y="169068"/>
                  </a:lnTo>
                  <a:lnTo>
                    <a:pt x="1850231" y="157162"/>
                  </a:lnTo>
                  <a:lnTo>
                    <a:pt x="1800225" y="161925"/>
                  </a:lnTo>
                  <a:lnTo>
                    <a:pt x="1495425" y="204787"/>
                  </a:lnTo>
                  <a:lnTo>
                    <a:pt x="1271587" y="238125"/>
                  </a:lnTo>
                  <a:lnTo>
                    <a:pt x="969169" y="283368"/>
                  </a:lnTo>
                  <a:lnTo>
                    <a:pt x="638175" y="330993"/>
                  </a:lnTo>
                  <a:lnTo>
                    <a:pt x="273844" y="388143"/>
                  </a:lnTo>
                  <a:lnTo>
                    <a:pt x="152400" y="404812"/>
                  </a:lnTo>
                  <a:lnTo>
                    <a:pt x="45244" y="416718"/>
                  </a:lnTo>
                  <a:lnTo>
                    <a:pt x="0" y="250031"/>
                  </a:lnTo>
                  <a:lnTo>
                    <a:pt x="59531" y="247650"/>
                  </a:lnTo>
                  <a:lnTo>
                    <a:pt x="247650" y="245268"/>
                  </a:lnTo>
                  <a:lnTo>
                    <a:pt x="426244" y="2357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34">
              <a:extLst>
                <a:ext uri="{FF2B5EF4-FFF2-40B4-BE49-F238E27FC236}">
                  <a16:creationId xmlns:a16="http://schemas.microsoft.com/office/drawing/2014/main" id="{E678A201-8F1D-44E6-BF2E-788E621B5DE1}"/>
                </a:ext>
              </a:extLst>
            </p:cNvPr>
            <p:cNvSpPr/>
            <p:nvPr/>
          </p:nvSpPr>
          <p:spPr>
            <a:xfrm>
              <a:off x="5948364" y="2935288"/>
              <a:ext cx="1787525" cy="360362"/>
            </a:xfrm>
            <a:custGeom>
              <a:avLst/>
              <a:gdLst>
                <a:gd name="connsiteX0" fmla="*/ 754856 w 1788318"/>
                <a:gd name="connsiteY0" fmla="*/ 147638 h 359569"/>
                <a:gd name="connsiteX1" fmla="*/ 514350 w 1788318"/>
                <a:gd name="connsiteY1" fmla="*/ 180975 h 359569"/>
                <a:gd name="connsiteX2" fmla="*/ 364331 w 1788318"/>
                <a:gd name="connsiteY2" fmla="*/ 202407 h 359569"/>
                <a:gd name="connsiteX3" fmla="*/ 285750 w 1788318"/>
                <a:gd name="connsiteY3" fmla="*/ 202407 h 359569"/>
                <a:gd name="connsiteX4" fmla="*/ 152400 w 1788318"/>
                <a:gd name="connsiteY4" fmla="*/ 202407 h 359569"/>
                <a:gd name="connsiteX5" fmla="*/ 16668 w 1788318"/>
                <a:gd name="connsiteY5" fmla="*/ 200025 h 359569"/>
                <a:gd name="connsiteX6" fmla="*/ 0 w 1788318"/>
                <a:gd name="connsiteY6" fmla="*/ 359569 h 359569"/>
                <a:gd name="connsiteX7" fmla="*/ 111918 w 1788318"/>
                <a:gd name="connsiteY7" fmla="*/ 359569 h 359569"/>
                <a:gd name="connsiteX8" fmla="*/ 288131 w 1788318"/>
                <a:gd name="connsiteY8" fmla="*/ 359569 h 359569"/>
                <a:gd name="connsiteX9" fmla="*/ 338137 w 1788318"/>
                <a:gd name="connsiteY9" fmla="*/ 359569 h 359569"/>
                <a:gd name="connsiteX10" fmla="*/ 469106 w 1788318"/>
                <a:gd name="connsiteY10" fmla="*/ 340519 h 359569"/>
                <a:gd name="connsiteX11" fmla="*/ 726281 w 1788318"/>
                <a:gd name="connsiteY11" fmla="*/ 307182 h 359569"/>
                <a:gd name="connsiteX12" fmla="*/ 926306 w 1788318"/>
                <a:gd name="connsiteY12" fmla="*/ 278607 h 359569"/>
                <a:gd name="connsiteX13" fmla="*/ 1133475 w 1788318"/>
                <a:gd name="connsiteY13" fmla="*/ 252413 h 359569"/>
                <a:gd name="connsiteX14" fmla="*/ 1338262 w 1788318"/>
                <a:gd name="connsiteY14" fmla="*/ 226219 h 359569"/>
                <a:gd name="connsiteX15" fmla="*/ 1547812 w 1788318"/>
                <a:gd name="connsiteY15" fmla="*/ 204788 h 359569"/>
                <a:gd name="connsiteX16" fmla="*/ 1624012 w 1788318"/>
                <a:gd name="connsiteY16" fmla="*/ 202407 h 359569"/>
                <a:gd name="connsiteX17" fmla="*/ 1645443 w 1788318"/>
                <a:gd name="connsiteY17" fmla="*/ 204788 h 359569"/>
                <a:gd name="connsiteX18" fmla="*/ 1671637 w 1788318"/>
                <a:gd name="connsiteY18" fmla="*/ 214313 h 359569"/>
                <a:gd name="connsiteX19" fmla="*/ 1695450 w 1788318"/>
                <a:gd name="connsiteY19" fmla="*/ 228600 h 359569"/>
                <a:gd name="connsiteX20" fmla="*/ 1719262 w 1788318"/>
                <a:gd name="connsiteY20" fmla="*/ 247650 h 359569"/>
                <a:gd name="connsiteX21" fmla="*/ 1735931 w 1788318"/>
                <a:gd name="connsiteY21" fmla="*/ 269082 h 359569"/>
                <a:gd name="connsiteX22" fmla="*/ 1743075 w 1788318"/>
                <a:gd name="connsiteY22" fmla="*/ 278607 h 359569"/>
                <a:gd name="connsiteX23" fmla="*/ 1762125 w 1788318"/>
                <a:gd name="connsiteY23" fmla="*/ 300038 h 359569"/>
                <a:gd name="connsiteX24" fmla="*/ 1788318 w 1788318"/>
                <a:gd name="connsiteY24" fmla="*/ 311944 h 359569"/>
                <a:gd name="connsiteX25" fmla="*/ 1778793 w 1788318"/>
                <a:gd name="connsiteY25" fmla="*/ 0 h 359569"/>
                <a:gd name="connsiteX26" fmla="*/ 1640681 w 1788318"/>
                <a:gd name="connsiteY26" fmla="*/ 16669 h 359569"/>
                <a:gd name="connsiteX27" fmla="*/ 1404937 w 1788318"/>
                <a:gd name="connsiteY27" fmla="*/ 50007 h 359569"/>
                <a:gd name="connsiteX28" fmla="*/ 1193006 w 1788318"/>
                <a:gd name="connsiteY28" fmla="*/ 80963 h 359569"/>
                <a:gd name="connsiteX29" fmla="*/ 964406 w 1788318"/>
                <a:gd name="connsiteY29" fmla="*/ 114300 h 359569"/>
                <a:gd name="connsiteX30" fmla="*/ 823912 w 1788318"/>
                <a:gd name="connsiteY30" fmla="*/ 135732 h 359569"/>
                <a:gd name="connsiteX31" fmla="*/ 754856 w 1788318"/>
                <a:gd name="connsiteY31" fmla="*/ 147638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88318" h="359569">
                  <a:moveTo>
                    <a:pt x="754856" y="147638"/>
                  </a:moveTo>
                  <a:lnTo>
                    <a:pt x="514350" y="180975"/>
                  </a:lnTo>
                  <a:lnTo>
                    <a:pt x="364331" y="202407"/>
                  </a:lnTo>
                  <a:lnTo>
                    <a:pt x="285750" y="202407"/>
                  </a:lnTo>
                  <a:lnTo>
                    <a:pt x="152400" y="202407"/>
                  </a:lnTo>
                  <a:lnTo>
                    <a:pt x="16668" y="200025"/>
                  </a:lnTo>
                  <a:lnTo>
                    <a:pt x="0" y="359569"/>
                  </a:lnTo>
                  <a:lnTo>
                    <a:pt x="111918" y="359569"/>
                  </a:lnTo>
                  <a:lnTo>
                    <a:pt x="288131" y="359569"/>
                  </a:lnTo>
                  <a:lnTo>
                    <a:pt x="338137" y="359569"/>
                  </a:lnTo>
                  <a:lnTo>
                    <a:pt x="469106" y="340519"/>
                  </a:lnTo>
                  <a:lnTo>
                    <a:pt x="726281" y="307182"/>
                  </a:lnTo>
                  <a:lnTo>
                    <a:pt x="926306" y="278607"/>
                  </a:lnTo>
                  <a:lnTo>
                    <a:pt x="1133475" y="252413"/>
                  </a:lnTo>
                  <a:lnTo>
                    <a:pt x="1338262" y="226219"/>
                  </a:lnTo>
                  <a:lnTo>
                    <a:pt x="1547812" y="204788"/>
                  </a:lnTo>
                  <a:lnTo>
                    <a:pt x="1624012" y="202407"/>
                  </a:lnTo>
                  <a:lnTo>
                    <a:pt x="1645443" y="204788"/>
                  </a:lnTo>
                  <a:lnTo>
                    <a:pt x="1671637" y="214313"/>
                  </a:lnTo>
                  <a:lnTo>
                    <a:pt x="1695450" y="228600"/>
                  </a:lnTo>
                  <a:lnTo>
                    <a:pt x="1719262" y="247650"/>
                  </a:lnTo>
                  <a:lnTo>
                    <a:pt x="1735931" y="269082"/>
                  </a:lnTo>
                  <a:lnTo>
                    <a:pt x="1743075" y="278607"/>
                  </a:lnTo>
                  <a:lnTo>
                    <a:pt x="1762125" y="300038"/>
                  </a:lnTo>
                  <a:lnTo>
                    <a:pt x="1788318" y="311944"/>
                  </a:lnTo>
                  <a:lnTo>
                    <a:pt x="1778793" y="0"/>
                  </a:lnTo>
                  <a:lnTo>
                    <a:pt x="1640681" y="16669"/>
                  </a:lnTo>
                  <a:lnTo>
                    <a:pt x="1404937" y="50007"/>
                  </a:lnTo>
                  <a:lnTo>
                    <a:pt x="1193006" y="80963"/>
                  </a:lnTo>
                  <a:lnTo>
                    <a:pt x="964406" y="114300"/>
                  </a:lnTo>
                  <a:lnTo>
                    <a:pt x="823912" y="135732"/>
                  </a:lnTo>
                  <a:lnTo>
                    <a:pt x="754856" y="1476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5">
              <a:extLst>
                <a:ext uri="{FF2B5EF4-FFF2-40B4-BE49-F238E27FC236}">
                  <a16:creationId xmlns:a16="http://schemas.microsoft.com/office/drawing/2014/main" id="{CDBC7419-68D9-4B15-BB7C-094A850F7168}"/>
                </a:ext>
              </a:extLst>
            </p:cNvPr>
            <p:cNvSpPr/>
            <p:nvPr/>
          </p:nvSpPr>
          <p:spPr>
            <a:xfrm>
              <a:off x="5524501" y="2466975"/>
              <a:ext cx="544513" cy="2249488"/>
            </a:xfrm>
            <a:custGeom>
              <a:avLst/>
              <a:gdLst>
                <a:gd name="connsiteX0" fmla="*/ 291339 w 544698"/>
                <a:gd name="connsiteY0" fmla="*/ 796134 h 2249943"/>
                <a:gd name="connsiteX1" fmla="*/ 297108 w 544698"/>
                <a:gd name="connsiteY1" fmla="*/ 706713 h 2249943"/>
                <a:gd name="connsiteX2" fmla="*/ 302877 w 544698"/>
                <a:gd name="connsiteY2" fmla="*/ 602869 h 2249943"/>
                <a:gd name="connsiteX3" fmla="*/ 299993 w 544698"/>
                <a:gd name="connsiteY3" fmla="*/ 519218 h 2249943"/>
                <a:gd name="connsiteX4" fmla="*/ 297108 w 544698"/>
                <a:gd name="connsiteY4" fmla="*/ 461527 h 2249943"/>
                <a:gd name="connsiteX5" fmla="*/ 288454 w 544698"/>
                <a:gd name="connsiteY5" fmla="*/ 400951 h 2249943"/>
                <a:gd name="connsiteX6" fmla="*/ 276916 w 544698"/>
                <a:gd name="connsiteY6" fmla="*/ 331722 h 2249943"/>
                <a:gd name="connsiteX7" fmla="*/ 259609 w 544698"/>
                <a:gd name="connsiteY7" fmla="*/ 265378 h 2249943"/>
                <a:gd name="connsiteX8" fmla="*/ 227879 w 544698"/>
                <a:gd name="connsiteY8" fmla="*/ 199033 h 2249943"/>
                <a:gd name="connsiteX9" fmla="*/ 201918 w 544698"/>
                <a:gd name="connsiteY9" fmla="*/ 158650 h 2249943"/>
                <a:gd name="connsiteX10" fmla="*/ 178842 w 544698"/>
                <a:gd name="connsiteY10" fmla="*/ 126920 h 2249943"/>
                <a:gd name="connsiteX11" fmla="*/ 141343 w 544698"/>
                <a:gd name="connsiteY11" fmla="*/ 89421 h 2249943"/>
                <a:gd name="connsiteX12" fmla="*/ 118266 w 544698"/>
                <a:gd name="connsiteY12" fmla="*/ 69229 h 2249943"/>
                <a:gd name="connsiteX13" fmla="*/ 103844 w 544698"/>
                <a:gd name="connsiteY13" fmla="*/ 57691 h 2249943"/>
                <a:gd name="connsiteX14" fmla="*/ 86536 w 544698"/>
                <a:gd name="connsiteY14" fmla="*/ 37499 h 2249943"/>
                <a:gd name="connsiteX15" fmla="*/ 80767 w 544698"/>
                <a:gd name="connsiteY15" fmla="*/ 17307 h 2249943"/>
                <a:gd name="connsiteX16" fmla="*/ 83652 w 544698"/>
                <a:gd name="connsiteY16" fmla="*/ 5769 h 2249943"/>
                <a:gd name="connsiteX17" fmla="*/ 98075 w 544698"/>
                <a:gd name="connsiteY17" fmla="*/ 0 h 2249943"/>
                <a:gd name="connsiteX18" fmla="*/ 124036 w 544698"/>
                <a:gd name="connsiteY18" fmla="*/ 0 h 2249943"/>
                <a:gd name="connsiteX19" fmla="*/ 210572 w 544698"/>
                <a:gd name="connsiteY19" fmla="*/ 17307 h 2249943"/>
                <a:gd name="connsiteX20" fmla="*/ 297108 w 544698"/>
                <a:gd name="connsiteY20" fmla="*/ 40384 h 2249943"/>
                <a:gd name="connsiteX21" fmla="*/ 377875 w 544698"/>
                <a:gd name="connsiteY21" fmla="*/ 69229 h 2249943"/>
                <a:gd name="connsiteX22" fmla="*/ 421143 w 544698"/>
                <a:gd name="connsiteY22" fmla="*/ 86536 h 2249943"/>
                <a:gd name="connsiteX23" fmla="*/ 493257 w 544698"/>
                <a:gd name="connsiteY23" fmla="*/ 213456 h 2249943"/>
                <a:gd name="connsiteX24" fmla="*/ 516333 w 544698"/>
                <a:gd name="connsiteY24" fmla="*/ 276916 h 2249943"/>
                <a:gd name="connsiteX25" fmla="*/ 530756 w 544698"/>
                <a:gd name="connsiteY25" fmla="*/ 334607 h 2249943"/>
                <a:gd name="connsiteX26" fmla="*/ 539410 w 544698"/>
                <a:gd name="connsiteY26" fmla="*/ 403836 h 2249943"/>
                <a:gd name="connsiteX27" fmla="*/ 542294 w 544698"/>
                <a:gd name="connsiteY27" fmla="*/ 455758 h 2249943"/>
                <a:gd name="connsiteX28" fmla="*/ 539410 w 544698"/>
                <a:gd name="connsiteY28" fmla="*/ 539409 h 2249943"/>
                <a:gd name="connsiteX29" fmla="*/ 533641 w 544698"/>
                <a:gd name="connsiteY29" fmla="*/ 602869 h 2249943"/>
                <a:gd name="connsiteX30" fmla="*/ 522102 w 544698"/>
                <a:gd name="connsiteY30" fmla="*/ 660560 h 2249943"/>
                <a:gd name="connsiteX31" fmla="*/ 519218 w 544698"/>
                <a:gd name="connsiteY31" fmla="*/ 698059 h 2249943"/>
                <a:gd name="connsiteX32" fmla="*/ 484603 w 544698"/>
                <a:gd name="connsiteY32" fmla="*/ 917284 h 2249943"/>
                <a:gd name="connsiteX33" fmla="*/ 470181 w 544698"/>
                <a:gd name="connsiteY33" fmla="*/ 1015359 h 2249943"/>
                <a:gd name="connsiteX34" fmla="*/ 452873 w 544698"/>
                <a:gd name="connsiteY34" fmla="*/ 1113433 h 2249943"/>
                <a:gd name="connsiteX35" fmla="*/ 418259 w 544698"/>
                <a:gd name="connsiteY35" fmla="*/ 1272083 h 2249943"/>
                <a:gd name="connsiteX36" fmla="*/ 398067 w 544698"/>
                <a:gd name="connsiteY36" fmla="*/ 1367273 h 2249943"/>
                <a:gd name="connsiteX37" fmla="*/ 354799 w 544698"/>
                <a:gd name="connsiteY37" fmla="*/ 1523038 h 2249943"/>
                <a:gd name="connsiteX38" fmla="*/ 299993 w 544698"/>
                <a:gd name="connsiteY38" fmla="*/ 1635536 h 2249943"/>
                <a:gd name="connsiteX39" fmla="*/ 268263 w 544698"/>
                <a:gd name="connsiteY39" fmla="*/ 1742264 h 2249943"/>
                <a:gd name="connsiteX40" fmla="*/ 227879 w 544698"/>
                <a:gd name="connsiteY40" fmla="*/ 1854761 h 2249943"/>
                <a:gd name="connsiteX41" fmla="*/ 178842 w 544698"/>
                <a:gd name="connsiteY41" fmla="*/ 1978796 h 2249943"/>
                <a:gd name="connsiteX42" fmla="*/ 135574 w 544698"/>
                <a:gd name="connsiteY42" fmla="*/ 2071101 h 2249943"/>
                <a:gd name="connsiteX43" fmla="*/ 95190 w 544698"/>
                <a:gd name="connsiteY43" fmla="*/ 2160522 h 2249943"/>
                <a:gd name="connsiteX44" fmla="*/ 49037 w 544698"/>
                <a:gd name="connsiteY44" fmla="*/ 2238405 h 2249943"/>
                <a:gd name="connsiteX45" fmla="*/ 31730 w 544698"/>
                <a:gd name="connsiteY45" fmla="*/ 2247059 h 2249943"/>
                <a:gd name="connsiteX46" fmla="*/ 23077 w 544698"/>
                <a:gd name="connsiteY46" fmla="*/ 2249943 h 2249943"/>
                <a:gd name="connsiteX47" fmla="*/ 5769 w 544698"/>
                <a:gd name="connsiteY47" fmla="*/ 2241290 h 2249943"/>
                <a:gd name="connsiteX48" fmla="*/ 0 w 544698"/>
                <a:gd name="connsiteY48" fmla="*/ 2215329 h 2249943"/>
                <a:gd name="connsiteX49" fmla="*/ 17307 w 544698"/>
                <a:gd name="connsiteY49" fmla="*/ 2137446 h 2249943"/>
                <a:gd name="connsiteX50" fmla="*/ 66345 w 544698"/>
                <a:gd name="connsiteY50" fmla="*/ 1949951 h 2249943"/>
                <a:gd name="connsiteX51" fmla="*/ 132689 w 544698"/>
                <a:gd name="connsiteY51" fmla="*/ 1681688 h 2249943"/>
                <a:gd name="connsiteX52" fmla="*/ 158650 w 544698"/>
                <a:gd name="connsiteY52" fmla="*/ 1569191 h 2249943"/>
                <a:gd name="connsiteX53" fmla="*/ 190380 w 544698"/>
                <a:gd name="connsiteY53" fmla="*/ 1424964 h 2249943"/>
                <a:gd name="connsiteX54" fmla="*/ 201918 w 544698"/>
                <a:gd name="connsiteY54" fmla="*/ 1367273 h 2249943"/>
                <a:gd name="connsiteX55" fmla="*/ 219225 w 544698"/>
                <a:gd name="connsiteY55" fmla="*/ 1277852 h 2249943"/>
                <a:gd name="connsiteX56" fmla="*/ 248071 w 544698"/>
                <a:gd name="connsiteY56" fmla="*/ 1130741 h 2249943"/>
                <a:gd name="connsiteX57" fmla="*/ 268263 w 544698"/>
                <a:gd name="connsiteY57" fmla="*/ 989398 h 2249943"/>
                <a:gd name="connsiteX58" fmla="*/ 291339 w 544698"/>
                <a:gd name="connsiteY58" fmla="*/ 796134 h 2249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544698" h="2249943">
                  <a:moveTo>
                    <a:pt x="291339" y="796134"/>
                  </a:moveTo>
                  <a:lnTo>
                    <a:pt x="297108" y="706713"/>
                  </a:lnTo>
                  <a:lnTo>
                    <a:pt x="302877" y="602869"/>
                  </a:lnTo>
                  <a:cubicBezTo>
                    <a:pt x="301916" y="574985"/>
                    <a:pt x="300954" y="547102"/>
                    <a:pt x="299993" y="519218"/>
                  </a:cubicBezTo>
                  <a:lnTo>
                    <a:pt x="297108" y="461527"/>
                  </a:lnTo>
                  <a:lnTo>
                    <a:pt x="288454" y="400951"/>
                  </a:lnTo>
                  <a:lnTo>
                    <a:pt x="276916" y="331722"/>
                  </a:lnTo>
                  <a:lnTo>
                    <a:pt x="259609" y="265378"/>
                  </a:lnTo>
                  <a:lnTo>
                    <a:pt x="227879" y="199033"/>
                  </a:lnTo>
                  <a:lnTo>
                    <a:pt x="201918" y="158650"/>
                  </a:lnTo>
                  <a:lnTo>
                    <a:pt x="178842" y="126920"/>
                  </a:lnTo>
                  <a:lnTo>
                    <a:pt x="141343" y="89421"/>
                  </a:lnTo>
                  <a:lnTo>
                    <a:pt x="118266" y="69229"/>
                  </a:lnTo>
                  <a:lnTo>
                    <a:pt x="103844" y="57691"/>
                  </a:lnTo>
                  <a:lnTo>
                    <a:pt x="86536" y="37499"/>
                  </a:lnTo>
                  <a:lnTo>
                    <a:pt x="80767" y="17307"/>
                  </a:lnTo>
                  <a:lnTo>
                    <a:pt x="83652" y="5769"/>
                  </a:lnTo>
                  <a:lnTo>
                    <a:pt x="98075" y="0"/>
                  </a:lnTo>
                  <a:lnTo>
                    <a:pt x="124036" y="0"/>
                  </a:lnTo>
                  <a:lnTo>
                    <a:pt x="210572" y="17307"/>
                  </a:lnTo>
                  <a:lnTo>
                    <a:pt x="297108" y="40384"/>
                  </a:lnTo>
                  <a:lnTo>
                    <a:pt x="377875" y="69229"/>
                  </a:lnTo>
                  <a:lnTo>
                    <a:pt x="421143" y="86536"/>
                  </a:lnTo>
                  <a:lnTo>
                    <a:pt x="493257" y="213456"/>
                  </a:lnTo>
                  <a:lnTo>
                    <a:pt x="516333" y="276916"/>
                  </a:lnTo>
                  <a:lnTo>
                    <a:pt x="530756" y="334607"/>
                  </a:lnTo>
                  <a:lnTo>
                    <a:pt x="539410" y="403836"/>
                  </a:lnTo>
                  <a:lnTo>
                    <a:pt x="542294" y="455758"/>
                  </a:lnTo>
                  <a:cubicBezTo>
                    <a:pt x="541333" y="483642"/>
                    <a:pt x="544698" y="499987"/>
                    <a:pt x="539410" y="539409"/>
                  </a:cubicBezTo>
                  <a:lnTo>
                    <a:pt x="533641" y="602869"/>
                  </a:lnTo>
                  <a:lnTo>
                    <a:pt x="522102" y="660560"/>
                  </a:lnTo>
                  <a:lnTo>
                    <a:pt x="519218" y="698059"/>
                  </a:lnTo>
                  <a:lnTo>
                    <a:pt x="484603" y="917284"/>
                  </a:lnTo>
                  <a:lnTo>
                    <a:pt x="470181" y="1015359"/>
                  </a:lnTo>
                  <a:lnTo>
                    <a:pt x="452873" y="1113433"/>
                  </a:lnTo>
                  <a:lnTo>
                    <a:pt x="418259" y="1272083"/>
                  </a:lnTo>
                  <a:lnTo>
                    <a:pt x="398067" y="1367273"/>
                  </a:lnTo>
                  <a:lnTo>
                    <a:pt x="354799" y="1523038"/>
                  </a:lnTo>
                  <a:lnTo>
                    <a:pt x="299993" y="1635536"/>
                  </a:lnTo>
                  <a:lnTo>
                    <a:pt x="268263" y="1742264"/>
                  </a:lnTo>
                  <a:lnTo>
                    <a:pt x="227879" y="1854761"/>
                  </a:lnTo>
                  <a:lnTo>
                    <a:pt x="178842" y="1978796"/>
                  </a:lnTo>
                  <a:lnTo>
                    <a:pt x="135574" y="2071101"/>
                  </a:lnTo>
                  <a:lnTo>
                    <a:pt x="95190" y="2160522"/>
                  </a:lnTo>
                  <a:lnTo>
                    <a:pt x="49037" y="2238405"/>
                  </a:lnTo>
                  <a:lnTo>
                    <a:pt x="31730" y="2247059"/>
                  </a:lnTo>
                  <a:lnTo>
                    <a:pt x="23077" y="2249943"/>
                  </a:lnTo>
                  <a:lnTo>
                    <a:pt x="5769" y="2241290"/>
                  </a:lnTo>
                  <a:lnTo>
                    <a:pt x="0" y="2215329"/>
                  </a:lnTo>
                  <a:lnTo>
                    <a:pt x="17307" y="2137446"/>
                  </a:lnTo>
                  <a:lnTo>
                    <a:pt x="66345" y="1949951"/>
                  </a:lnTo>
                  <a:lnTo>
                    <a:pt x="132689" y="1681688"/>
                  </a:lnTo>
                  <a:lnTo>
                    <a:pt x="158650" y="1569191"/>
                  </a:lnTo>
                  <a:lnTo>
                    <a:pt x="190380" y="1424964"/>
                  </a:lnTo>
                  <a:lnTo>
                    <a:pt x="201918" y="1367273"/>
                  </a:lnTo>
                  <a:lnTo>
                    <a:pt x="219225" y="1277852"/>
                  </a:lnTo>
                  <a:lnTo>
                    <a:pt x="248071" y="1130741"/>
                  </a:lnTo>
                  <a:lnTo>
                    <a:pt x="268263" y="989398"/>
                  </a:lnTo>
                  <a:lnTo>
                    <a:pt x="291339" y="79613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36">
              <a:extLst>
                <a:ext uri="{FF2B5EF4-FFF2-40B4-BE49-F238E27FC236}">
                  <a16:creationId xmlns:a16="http://schemas.microsoft.com/office/drawing/2014/main" id="{1B4BFB0A-B8EA-4C9F-8155-5B46D09F3B92}"/>
                </a:ext>
              </a:extLst>
            </p:cNvPr>
            <p:cNvSpPr/>
            <p:nvPr/>
          </p:nvSpPr>
          <p:spPr>
            <a:xfrm>
              <a:off x="5802314" y="3960813"/>
              <a:ext cx="287337" cy="1903412"/>
            </a:xfrm>
            <a:custGeom>
              <a:avLst/>
              <a:gdLst>
                <a:gd name="connsiteX0" fmla="*/ 60576 w 288455"/>
                <a:gd name="connsiteY0" fmla="*/ 752866 h 1903798"/>
                <a:gd name="connsiteX1" fmla="*/ 51922 w 288455"/>
                <a:gd name="connsiteY1" fmla="*/ 574024 h 1903798"/>
                <a:gd name="connsiteX2" fmla="*/ 40384 w 288455"/>
                <a:gd name="connsiteY2" fmla="*/ 412490 h 1903798"/>
                <a:gd name="connsiteX3" fmla="*/ 28846 w 288455"/>
                <a:gd name="connsiteY3" fmla="*/ 274032 h 1903798"/>
                <a:gd name="connsiteX4" fmla="*/ 20192 w 288455"/>
                <a:gd name="connsiteY4" fmla="*/ 201918 h 1903798"/>
                <a:gd name="connsiteX5" fmla="*/ 0 w 288455"/>
                <a:gd name="connsiteY5" fmla="*/ 11538 h 1903798"/>
                <a:gd name="connsiteX6" fmla="*/ 121151 w 288455"/>
                <a:gd name="connsiteY6" fmla="*/ 0 h 1903798"/>
                <a:gd name="connsiteX7" fmla="*/ 196149 w 288455"/>
                <a:gd name="connsiteY7" fmla="*/ 126920 h 1903798"/>
                <a:gd name="connsiteX8" fmla="*/ 213456 w 288455"/>
                <a:gd name="connsiteY8" fmla="*/ 161534 h 1903798"/>
                <a:gd name="connsiteX9" fmla="*/ 230764 w 288455"/>
                <a:gd name="connsiteY9" fmla="*/ 207687 h 1903798"/>
                <a:gd name="connsiteX10" fmla="*/ 239417 w 288455"/>
                <a:gd name="connsiteY10" fmla="*/ 253840 h 1903798"/>
                <a:gd name="connsiteX11" fmla="*/ 242302 w 288455"/>
                <a:gd name="connsiteY11" fmla="*/ 311531 h 1903798"/>
                <a:gd name="connsiteX12" fmla="*/ 242302 w 288455"/>
                <a:gd name="connsiteY12" fmla="*/ 496141 h 1903798"/>
                <a:gd name="connsiteX13" fmla="*/ 239417 w 288455"/>
                <a:gd name="connsiteY13" fmla="*/ 732674 h 1903798"/>
                <a:gd name="connsiteX14" fmla="*/ 265378 w 288455"/>
                <a:gd name="connsiteY14" fmla="*/ 813441 h 1903798"/>
                <a:gd name="connsiteX15" fmla="*/ 268263 w 288455"/>
                <a:gd name="connsiteY15" fmla="*/ 1041320 h 1903798"/>
                <a:gd name="connsiteX16" fmla="*/ 282685 w 288455"/>
                <a:gd name="connsiteY16" fmla="*/ 1474001 h 1903798"/>
                <a:gd name="connsiteX17" fmla="*/ 288455 w 288455"/>
                <a:gd name="connsiteY17" fmla="*/ 1664381 h 1903798"/>
                <a:gd name="connsiteX18" fmla="*/ 282685 w 288455"/>
                <a:gd name="connsiteY18" fmla="*/ 1742264 h 1903798"/>
                <a:gd name="connsiteX19" fmla="*/ 271147 w 288455"/>
                <a:gd name="connsiteY19" fmla="*/ 1802839 h 1903798"/>
                <a:gd name="connsiteX20" fmla="*/ 250955 w 288455"/>
                <a:gd name="connsiteY20" fmla="*/ 1863414 h 1903798"/>
                <a:gd name="connsiteX21" fmla="*/ 236533 w 288455"/>
                <a:gd name="connsiteY21" fmla="*/ 1886491 h 1903798"/>
                <a:gd name="connsiteX22" fmla="*/ 216341 w 288455"/>
                <a:gd name="connsiteY22" fmla="*/ 1898029 h 1903798"/>
                <a:gd name="connsiteX23" fmla="*/ 190380 w 288455"/>
                <a:gd name="connsiteY23" fmla="*/ 1903798 h 1903798"/>
                <a:gd name="connsiteX24" fmla="*/ 149996 w 288455"/>
                <a:gd name="connsiteY24" fmla="*/ 1889375 h 1903798"/>
                <a:gd name="connsiteX25" fmla="*/ 109613 w 288455"/>
                <a:gd name="connsiteY25" fmla="*/ 1863414 h 1903798"/>
                <a:gd name="connsiteX26" fmla="*/ 74998 w 288455"/>
                <a:gd name="connsiteY26" fmla="*/ 1828800 h 1903798"/>
                <a:gd name="connsiteX27" fmla="*/ 60576 w 288455"/>
                <a:gd name="connsiteY27" fmla="*/ 1802839 h 1903798"/>
                <a:gd name="connsiteX28" fmla="*/ 37499 w 288455"/>
                <a:gd name="connsiteY28" fmla="*/ 1719187 h 1903798"/>
                <a:gd name="connsiteX29" fmla="*/ 14423 w 288455"/>
                <a:gd name="connsiteY29" fmla="*/ 1626882 h 1903798"/>
                <a:gd name="connsiteX30" fmla="*/ 2885 w 288455"/>
                <a:gd name="connsiteY30" fmla="*/ 1551884 h 1903798"/>
                <a:gd name="connsiteX31" fmla="*/ 2885 w 288455"/>
                <a:gd name="connsiteY31" fmla="*/ 1505731 h 1903798"/>
                <a:gd name="connsiteX32" fmla="*/ 8654 w 288455"/>
                <a:gd name="connsiteY32" fmla="*/ 1476886 h 1903798"/>
                <a:gd name="connsiteX33" fmla="*/ 17308 w 288455"/>
                <a:gd name="connsiteY33" fmla="*/ 1456694 h 1903798"/>
                <a:gd name="connsiteX34" fmla="*/ 31730 w 288455"/>
                <a:gd name="connsiteY34" fmla="*/ 1378811 h 1903798"/>
                <a:gd name="connsiteX35" fmla="*/ 46153 w 288455"/>
                <a:gd name="connsiteY35" fmla="*/ 1300929 h 1903798"/>
                <a:gd name="connsiteX36" fmla="*/ 57691 w 288455"/>
                <a:gd name="connsiteY36" fmla="*/ 1214392 h 1903798"/>
                <a:gd name="connsiteX37" fmla="*/ 63460 w 288455"/>
                <a:gd name="connsiteY37" fmla="*/ 1087473 h 1903798"/>
                <a:gd name="connsiteX38" fmla="*/ 60576 w 288455"/>
                <a:gd name="connsiteY38" fmla="*/ 937476 h 1903798"/>
                <a:gd name="connsiteX39" fmla="*/ 60576 w 288455"/>
                <a:gd name="connsiteY39" fmla="*/ 752866 h 190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88455" h="1903798">
                  <a:moveTo>
                    <a:pt x="60576" y="752866"/>
                  </a:moveTo>
                  <a:lnTo>
                    <a:pt x="51922" y="574024"/>
                  </a:lnTo>
                  <a:lnTo>
                    <a:pt x="40384" y="412490"/>
                  </a:lnTo>
                  <a:lnTo>
                    <a:pt x="28846" y="274032"/>
                  </a:lnTo>
                  <a:lnTo>
                    <a:pt x="20192" y="201918"/>
                  </a:lnTo>
                  <a:lnTo>
                    <a:pt x="0" y="11538"/>
                  </a:lnTo>
                  <a:lnTo>
                    <a:pt x="121151" y="0"/>
                  </a:lnTo>
                  <a:lnTo>
                    <a:pt x="196149" y="126920"/>
                  </a:lnTo>
                  <a:lnTo>
                    <a:pt x="213456" y="161534"/>
                  </a:lnTo>
                  <a:lnTo>
                    <a:pt x="230764" y="207687"/>
                  </a:lnTo>
                  <a:lnTo>
                    <a:pt x="239417" y="253840"/>
                  </a:lnTo>
                  <a:lnTo>
                    <a:pt x="242302" y="311531"/>
                  </a:lnTo>
                  <a:lnTo>
                    <a:pt x="242302" y="496141"/>
                  </a:lnTo>
                  <a:cubicBezTo>
                    <a:pt x="241340" y="574985"/>
                    <a:pt x="240379" y="653830"/>
                    <a:pt x="239417" y="732674"/>
                  </a:cubicBezTo>
                  <a:lnTo>
                    <a:pt x="265378" y="813441"/>
                  </a:lnTo>
                  <a:cubicBezTo>
                    <a:pt x="266340" y="889401"/>
                    <a:pt x="267301" y="965360"/>
                    <a:pt x="268263" y="1041320"/>
                  </a:cubicBezTo>
                  <a:lnTo>
                    <a:pt x="282685" y="1474001"/>
                  </a:lnTo>
                  <a:lnTo>
                    <a:pt x="288455" y="1664381"/>
                  </a:lnTo>
                  <a:lnTo>
                    <a:pt x="282685" y="1742264"/>
                  </a:lnTo>
                  <a:lnTo>
                    <a:pt x="271147" y="1802839"/>
                  </a:lnTo>
                  <a:lnTo>
                    <a:pt x="250955" y="1863414"/>
                  </a:lnTo>
                  <a:lnTo>
                    <a:pt x="236533" y="1886491"/>
                  </a:lnTo>
                  <a:lnTo>
                    <a:pt x="216341" y="1898029"/>
                  </a:lnTo>
                  <a:lnTo>
                    <a:pt x="190380" y="1903798"/>
                  </a:lnTo>
                  <a:lnTo>
                    <a:pt x="149996" y="1889375"/>
                  </a:lnTo>
                  <a:lnTo>
                    <a:pt x="109613" y="1863414"/>
                  </a:lnTo>
                  <a:lnTo>
                    <a:pt x="74998" y="1828800"/>
                  </a:lnTo>
                  <a:lnTo>
                    <a:pt x="60576" y="1802839"/>
                  </a:lnTo>
                  <a:lnTo>
                    <a:pt x="37499" y="1719187"/>
                  </a:lnTo>
                  <a:lnTo>
                    <a:pt x="14423" y="1626882"/>
                  </a:lnTo>
                  <a:lnTo>
                    <a:pt x="2885" y="1551884"/>
                  </a:lnTo>
                  <a:lnTo>
                    <a:pt x="2885" y="1505731"/>
                  </a:lnTo>
                  <a:lnTo>
                    <a:pt x="8654" y="1476886"/>
                  </a:lnTo>
                  <a:lnTo>
                    <a:pt x="17308" y="1456694"/>
                  </a:lnTo>
                  <a:lnTo>
                    <a:pt x="31730" y="1378811"/>
                  </a:lnTo>
                  <a:lnTo>
                    <a:pt x="46153" y="1300929"/>
                  </a:lnTo>
                  <a:lnTo>
                    <a:pt x="57691" y="1214392"/>
                  </a:lnTo>
                  <a:lnTo>
                    <a:pt x="63460" y="1087473"/>
                  </a:lnTo>
                  <a:cubicBezTo>
                    <a:pt x="62499" y="1037474"/>
                    <a:pt x="61537" y="987475"/>
                    <a:pt x="60576" y="937476"/>
                  </a:cubicBezTo>
                  <a:lnTo>
                    <a:pt x="60576" y="75286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37">
              <a:extLst>
                <a:ext uri="{FF2B5EF4-FFF2-40B4-BE49-F238E27FC236}">
                  <a16:creationId xmlns:a16="http://schemas.microsoft.com/office/drawing/2014/main" id="{65D0BE68-D974-491C-8398-235391D613C2}"/>
                </a:ext>
              </a:extLst>
            </p:cNvPr>
            <p:cNvSpPr/>
            <p:nvPr/>
          </p:nvSpPr>
          <p:spPr>
            <a:xfrm>
              <a:off x="5813426" y="3635375"/>
              <a:ext cx="2500313" cy="2324100"/>
            </a:xfrm>
            <a:custGeom>
              <a:avLst/>
              <a:gdLst>
                <a:gd name="connsiteX0" fmla="*/ 957358 w 2500792"/>
                <a:gd name="connsiteY0" fmla="*/ 223997 h 2322821"/>
                <a:gd name="connsiteX1" fmla="*/ 653581 w 2500792"/>
                <a:gd name="connsiteY1" fmla="*/ 260819 h 2322821"/>
                <a:gd name="connsiteX2" fmla="*/ 457200 w 2500792"/>
                <a:gd name="connsiteY2" fmla="*/ 285366 h 2322821"/>
                <a:gd name="connsiteX3" fmla="*/ 220928 w 2500792"/>
                <a:gd name="connsiteY3" fmla="*/ 312982 h 2322821"/>
                <a:gd name="connsiteX4" fmla="*/ 104327 w 2500792"/>
                <a:gd name="connsiteY4" fmla="*/ 328325 h 2322821"/>
                <a:gd name="connsiteX5" fmla="*/ 0 w 2500792"/>
                <a:gd name="connsiteY5" fmla="*/ 334462 h 2322821"/>
                <a:gd name="connsiteX6" fmla="*/ 125806 w 2500792"/>
                <a:gd name="connsiteY6" fmla="*/ 472542 h 2322821"/>
                <a:gd name="connsiteX7" fmla="*/ 291503 w 2500792"/>
                <a:gd name="connsiteY7" fmla="*/ 454131 h 2322821"/>
                <a:gd name="connsiteX8" fmla="*/ 512432 w 2500792"/>
                <a:gd name="connsiteY8" fmla="*/ 435721 h 2322821"/>
                <a:gd name="connsiteX9" fmla="*/ 705745 w 2500792"/>
                <a:gd name="connsiteY9" fmla="*/ 417310 h 2322821"/>
                <a:gd name="connsiteX10" fmla="*/ 899057 w 2500792"/>
                <a:gd name="connsiteY10" fmla="*/ 395831 h 2322821"/>
                <a:gd name="connsiteX11" fmla="*/ 1092370 w 2500792"/>
                <a:gd name="connsiteY11" fmla="*/ 362078 h 2322821"/>
                <a:gd name="connsiteX12" fmla="*/ 1304094 w 2500792"/>
                <a:gd name="connsiteY12" fmla="*/ 328325 h 2322821"/>
                <a:gd name="connsiteX13" fmla="*/ 1561844 w 2500792"/>
                <a:gd name="connsiteY13" fmla="*/ 306845 h 2322821"/>
                <a:gd name="connsiteX14" fmla="*/ 1819594 w 2500792"/>
                <a:gd name="connsiteY14" fmla="*/ 273092 h 2322821"/>
                <a:gd name="connsiteX15" fmla="*/ 2015975 w 2500792"/>
                <a:gd name="connsiteY15" fmla="*/ 245476 h 2322821"/>
                <a:gd name="connsiteX16" fmla="*/ 2071208 w 2500792"/>
                <a:gd name="connsiteY16" fmla="*/ 242408 h 2322821"/>
                <a:gd name="connsiteX17" fmla="*/ 2111098 w 2500792"/>
                <a:gd name="connsiteY17" fmla="*/ 248545 h 2322821"/>
                <a:gd name="connsiteX18" fmla="*/ 2135645 w 2500792"/>
                <a:gd name="connsiteY18" fmla="*/ 260819 h 2322821"/>
                <a:gd name="connsiteX19" fmla="*/ 2144851 w 2500792"/>
                <a:gd name="connsiteY19" fmla="*/ 273092 h 2322821"/>
                <a:gd name="connsiteX20" fmla="*/ 2147919 w 2500792"/>
                <a:gd name="connsiteY20" fmla="*/ 303777 h 2322821"/>
                <a:gd name="connsiteX21" fmla="*/ 2147919 w 2500792"/>
                <a:gd name="connsiteY21" fmla="*/ 518569 h 2322821"/>
                <a:gd name="connsiteX22" fmla="*/ 2147919 w 2500792"/>
                <a:gd name="connsiteY22" fmla="*/ 865305 h 2322821"/>
                <a:gd name="connsiteX23" fmla="*/ 2150988 w 2500792"/>
                <a:gd name="connsiteY23" fmla="*/ 1236588 h 2322821"/>
                <a:gd name="connsiteX24" fmla="*/ 2147919 w 2500792"/>
                <a:gd name="connsiteY24" fmla="*/ 1503543 h 2322821"/>
                <a:gd name="connsiteX25" fmla="*/ 2147919 w 2500792"/>
                <a:gd name="connsiteY25" fmla="*/ 1758225 h 2322821"/>
                <a:gd name="connsiteX26" fmla="*/ 2135645 w 2500792"/>
                <a:gd name="connsiteY26" fmla="*/ 1801184 h 2322821"/>
                <a:gd name="connsiteX27" fmla="*/ 2114166 w 2500792"/>
                <a:gd name="connsiteY27" fmla="*/ 2279863 h 2322821"/>
                <a:gd name="connsiteX28" fmla="*/ 2126440 w 2500792"/>
                <a:gd name="connsiteY28" fmla="*/ 2301342 h 2322821"/>
                <a:gd name="connsiteX29" fmla="*/ 2141782 w 2500792"/>
                <a:gd name="connsiteY29" fmla="*/ 2316684 h 2322821"/>
                <a:gd name="connsiteX30" fmla="*/ 2157124 w 2500792"/>
                <a:gd name="connsiteY30" fmla="*/ 2322821 h 2322821"/>
                <a:gd name="connsiteX31" fmla="*/ 2184741 w 2500792"/>
                <a:gd name="connsiteY31" fmla="*/ 2319753 h 2322821"/>
                <a:gd name="connsiteX32" fmla="*/ 2209288 w 2500792"/>
                <a:gd name="connsiteY32" fmla="*/ 2301342 h 2322821"/>
                <a:gd name="connsiteX33" fmla="*/ 2236904 w 2500792"/>
                <a:gd name="connsiteY33" fmla="*/ 2264521 h 2322821"/>
                <a:gd name="connsiteX34" fmla="*/ 2295205 w 2500792"/>
                <a:gd name="connsiteY34" fmla="*/ 2175535 h 2322821"/>
                <a:gd name="connsiteX35" fmla="*/ 2350437 w 2500792"/>
                <a:gd name="connsiteY35" fmla="*/ 2086550 h 2322821"/>
                <a:gd name="connsiteX36" fmla="*/ 2390327 w 2500792"/>
                <a:gd name="connsiteY36" fmla="*/ 2003702 h 2322821"/>
                <a:gd name="connsiteX37" fmla="*/ 2421012 w 2500792"/>
                <a:gd name="connsiteY37" fmla="*/ 1923922 h 2322821"/>
                <a:gd name="connsiteX38" fmla="*/ 2436354 w 2500792"/>
                <a:gd name="connsiteY38" fmla="*/ 1862553 h 2322821"/>
                <a:gd name="connsiteX39" fmla="*/ 2442491 w 2500792"/>
                <a:gd name="connsiteY39" fmla="*/ 1807321 h 2322821"/>
                <a:gd name="connsiteX40" fmla="*/ 2433286 w 2500792"/>
                <a:gd name="connsiteY40" fmla="*/ 1745951 h 2322821"/>
                <a:gd name="connsiteX41" fmla="*/ 2424080 w 2500792"/>
                <a:gd name="connsiteY41" fmla="*/ 1669240 h 2322821"/>
                <a:gd name="connsiteX42" fmla="*/ 2417943 w 2500792"/>
                <a:gd name="connsiteY42" fmla="*/ 1506612 h 2322821"/>
                <a:gd name="connsiteX43" fmla="*/ 2417943 w 2500792"/>
                <a:gd name="connsiteY43" fmla="*/ 1291820 h 2322821"/>
                <a:gd name="connsiteX44" fmla="*/ 2417943 w 2500792"/>
                <a:gd name="connsiteY44" fmla="*/ 730292 h 2322821"/>
                <a:gd name="connsiteX45" fmla="*/ 2417943 w 2500792"/>
                <a:gd name="connsiteY45" fmla="*/ 371283 h 2322821"/>
                <a:gd name="connsiteX46" fmla="*/ 2421012 w 2500792"/>
                <a:gd name="connsiteY46" fmla="*/ 343667 h 2322821"/>
                <a:gd name="connsiteX47" fmla="*/ 2427149 w 2500792"/>
                <a:gd name="connsiteY47" fmla="*/ 322188 h 2322821"/>
                <a:gd name="connsiteX48" fmla="*/ 2442491 w 2500792"/>
                <a:gd name="connsiteY48" fmla="*/ 291503 h 2322821"/>
                <a:gd name="connsiteX49" fmla="*/ 2463970 w 2500792"/>
                <a:gd name="connsiteY49" fmla="*/ 266956 h 2322821"/>
                <a:gd name="connsiteX50" fmla="*/ 2488518 w 2500792"/>
                <a:gd name="connsiteY50" fmla="*/ 236271 h 2322821"/>
                <a:gd name="connsiteX51" fmla="*/ 2497723 w 2500792"/>
                <a:gd name="connsiteY51" fmla="*/ 227066 h 2322821"/>
                <a:gd name="connsiteX52" fmla="*/ 2500792 w 2500792"/>
                <a:gd name="connsiteY52" fmla="*/ 217860 h 2322821"/>
                <a:gd name="connsiteX53" fmla="*/ 2488518 w 2500792"/>
                <a:gd name="connsiteY53" fmla="*/ 196381 h 2322821"/>
                <a:gd name="connsiteX54" fmla="*/ 2436354 w 2500792"/>
                <a:gd name="connsiteY54" fmla="*/ 147286 h 2322821"/>
                <a:gd name="connsiteX55" fmla="*/ 2362711 w 2500792"/>
                <a:gd name="connsiteY55" fmla="*/ 82848 h 2322821"/>
                <a:gd name="connsiteX56" fmla="*/ 2313616 w 2500792"/>
                <a:gd name="connsiteY56" fmla="*/ 49095 h 2322821"/>
                <a:gd name="connsiteX57" fmla="*/ 2236904 w 2500792"/>
                <a:gd name="connsiteY57" fmla="*/ 12274 h 2322821"/>
                <a:gd name="connsiteX58" fmla="*/ 2200083 w 2500792"/>
                <a:gd name="connsiteY58" fmla="*/ 3068 h 2322821"/>
                <a:gd name="connsiteX59" fmla="*/ 2178604 w 2500792"/>
                <a:gd name="connsiteY59" fmla="*/ 0 h 2322821"/>
                <a:gd name="connsiteX60" fmla="*/ 2132577 w 2500792"/>
                <a:gd name="connsiteY60" fmla="*/ 15342 h 2322821"/>
                <a:gd name="connsiteX61" fmla="*/ 2040523 w 2500792"/>
                <a:gd name="connsiteY61" fmla="*/ 52164 h 2322821"/>
                <a:gd name="connsiteX62" fmla="*/ 1908579 w 2500792"/>
                <a:gd name="connsiteY62" fmla="*/ 104327 h 2322821"/>
                <a:gd name="connsiteX63" fmla="*/ 1880963 w 2500792"/>
                <a:gd name="connsiteY63" fmla="*/ 110464 h 2322821"/>
                <a:gd name="connsiteX64" fmla="*/ 1672308 w 2500792"/>
                <a:gd name="connsiteY64" fmla="*/ 135012 h 2322821"/>
                <a:gd name="connsiteX65" fmla="*/ 1233519 w 2500792"/>
                <a:gd name="connsiteY65" fmla="*/ 190244 h 2322821"/>
                <a:gd name="connsiteX66" fmla="*/ 957358 w 2500792"/>
                <a:gd name="connsiteY66" fmla="*/ 223997 h 2322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500792" h="2322821">
                  <a:moveTo>
                    <a:pt x="957358" y="223997"/>
                  </a:moveTo>
                  <a:lnTo>
                    <a:pt x="653581" y="260819"/>
                  </a:lnTo>
                  <a:lnTo>
                    <a:pt x="457200" y="285366"/>
                  </a:lnTo>
                  <a:lnTo>
                    <a:pt x="220928" y="312982"/>
                  </a:lnTo>
                  <a:lnTo>
                    <a:pt x="104327" y="328325"/>
                  </a:lnTo>
                  <a:lnTo>
                    <a:pt x="0" y="334462"/>
                  </a:lnTo>
                  <a:lnTo>
                    <a:pt x="125806" y="472542"/>
                  </a:lnTo>
                  <a:lnTo>
                    <a:pt x="291503" y="454131"/>
                  </a:lnTo>
                  <a:lnTo>
                    <a:pt x="512432" y="435721"/>
                  </a:lnTo>
                  <a:lnTo>
                    <a:pt x="705745" y="417310"/>
                  </a:lnTo>
                  <a:lnTo>
                    <a:pt x="899057" y="395831"/>
                  </a:lnTo>
                  <a:lnTo>
                    <a:pt x="1092370" y="362078"/>
                  </a:lnTo>
                  <a:lnTo>
                    <a:pt x="1304094" y="328325"/>
                  </a:lnTo>
                  <a:lnTo>
                    <a:pt x="1561844" y="306845"/>
                  </a:lnTo>
                  <a:lnTo>
                    <a:pt x="1819594" y="273092"/>
                  </a:lnTo>
                  <a:lnTo>
                    <a:pt x="2015975" y="245476"/>
                  </a:lnTo>
                  <a:lnTo>
                    <a:pt x="2071208" y="242408"/>
                  </a:lnTo>
                  <a:lnTo>
                    <a:pt x="2111098" y="248545"/>
                  </a:lnTo>
                  <a:lnTo>
                    <a:pt x="2135645" y="260819"/>
                  </a:lnTo>
                  <a:lnTo>
                    <a:pt x="2144851" y="273092"/>
                  </a:lnTo>
                  <a:lnTo>
                    <a:pt x="2147919" y="303777"/>
                  </a:lnTo>
                  <a:lnTo>
                    <a:pt x="2147919" y="518569"/>
                  </a:lnTo>
                  <a:lnTo>
                    <a:pt x="2147919" y="865305"/>
                  </a:lnTo>
                  <a:lnTo>
                    <a:pt x="2150988" y="1236588"/>
                  </a:lnTo>
                  <a:lnTo>
                    <a:pt x="2147919" y="1503543"/>
                  </a:lnTo>
                  <a:lnTo>
                    <a:pt x="2147919" y="1758225"/>
                  </a:lnTo>
                  <a:lnTo>
                    <a:pt x="2135645" y="1801184"/>
                  </a:lnTo>
                  <a:lnTo>
                    <a:pt x="2114166" y="2279863"/>
                  </a:lnTo>
                  <a:lnTo>
                    <a:pt x="2126440" y="2301342"/>
                  </a:lnTo>
                  <a:lnTo>
                    <a:pt x="2141782" y="2316684"/>
                  </a:lnTo>
                  <a:lnTo>
                    <a:pt x="2157124" y="2322821"/>
                  </a:lnTo>
                  <a:lnTo>
                    <a:pt x="2184741" y="2319753"/>
                  </a:lnTo>
                  <a:lnTo>
                    <a:pt x="2209288" y="2301342"/>
                  </a:lnTo>
                  <a:lnTo>
                    <a:pt x="2236904" y="2264521"/>
                  </a:lnTo>
                  <a:lnTo>
                    <a:pt x="2295205" y="2175535"/>
                  </a:lnTo>
                  <a:lnTo>
                    <a:pt x="2350437" y="2086550"/>
                  </a:lnTo>
                  <a:lnTo>
                    <a:pt x="2390327" y="2003702"/>
                  </a:lnTo>
                  <a:lnTo>
                    <a:pt x="2421012" y="1923922"/>
                  </a:lnTo>
                  <a:lnTo>
                    <a:pt x="2436354" y="1862553"/>
                  </a:lnTo>
                  <a:lnTo>
                    <a:pt x="2442491" y="1807321"/>
                  </a:lnTo>
                  <a:lnTo>
                    <a:pt x="2433286" y="1745951"/>
                  </a:lnTo>
                  <a:lnTo>
                    <a:pt x="2424080" y="1669240"/>
                  </a:lnTo>
                  <a:lnTo>
                    <a:pt x="2417943" y="1506612"/>
                  </a:lnTo>
                  <a:lnTo>
                    <a:pt x="2417943" y="1291820"/>
                  </a:lnTo>
                  <a:lnTo>
                    <a:pt x="2417943" y="730292"/>
                  </a:lnTo>
                  <a:lnTo>
                    <a:pt x="2417943" y="371283"/>
                  </a:lnTo>
                  <a:lnTo>
                    <a:pt x="2421012" y="343667"/>
                  </a:lnTo>
                  <a:lnTo>
                    <a:pt x="2427149" y="322188"/>
                  </a:lnTo>
                  <a:lnTo>
                    <a:pt x="2442491" y="291503"/>
                  </a:lnTo>
                  <a:lnTo>
                    <a:pt x="2463970" y="266956"/>
                  </a:lnTo>
                  <a:lnTo>
                    <a:pt x="2488518" y="236271"/>
                  </a:lnTo>
                  <a:lnTo>
                    <a:pt x="2497723" y="227066"/>
                  </a:lnTo>
                  <a:lnTo>
                    <a:pt x="2500792" y="217860"/>
                  </a:lnTo>
                  <a:lnTo>
                    <a:pt x="2488518" y="196381"/>
                  </a:lnTo>
                  <a:lnTo>
                    <a:pt x="2436354" y="147286"/>
                  </a:lnTo>
                  <a:lnTo>
                    <a:pt x="2362711" y="82848"/>
                  </a:lnTo>
                  <a:lnTo>
                    <a:pt x="2313616" y="49095"/>
                  </a:lnTo>
                  <a:lnTo>
                    <a:pt x="2236904" y="12274"/>
                  </a:lnTo>
                  <a:lnTo>
                    <a:pt x="2200083" y="3068"/>
                  </a:lnTo>
                  <a:lnTo>
                    <a:pt x="2178604" y="0"/>
                  </a:lnTo>
                  <a:lnTo>
                    <a:pt x="2132577" y="15342"/>
                  </a:lnTo>
                  <a:lnTo>
                    <a:pt x="2040523" y="52164"/>
                  </a:lnTo>
                  <a:lnTo>
                    <a:pt x="1908579" y="104327"/>
                  </a:lnTo>
                  <a:lnTo>
                    <a:pt x="1880963" y="110464"/>
                  </a:lnTo>
                  <a:lnTo>
                    <a:pt x="1672308" y="135012"/>
                  </a:lnTo>
                  <a:lnTo>
                    <a:pt x="1233519" y="190244"/>
                  </a:lnTo>
                  <a:lnTo>
                    <a:pt x="957358" y="22399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38">
              <a:extLst>
                <a:ext uri="{FF2B5EF4-FFF2-40B4-BE49-F238E27FC236}">
                  <a16:creationId xmlns:a16="http://schemas.microsoft.com/office/drawing/2014/main" id="{314BE769-7B70-49CF-AD7B-D37C11FB8820}"/>
                </a:ext>
              </a:extLst>
            </p:cNvPr>
            <p:cNvSpPr/>
            <p:nvPr/>
          </p:nvSpPr>
          <p:spPr>
            <a:xfrm>
              <a:off x="7458075" y="5372101"/>
              <a:ext cx="514350" cy="582613"/>
            </a:xfrm>
            <a:custGeom>
              <a:avLst/>
              <a:gdLst>
                <a:gd name="connsiteX0" fmla="*/ 188119 w 514350"/>
                <a:gd name="connsiteY0" fmla="*/ 195263 h 583406"/>
                <a:gd name="connsiteX1" fmla="*/ 252413 w 514350"/>
                <a:gd name="connsiteY1" fmla="*/ 252413 h 583406"/>
                <a:gd name="connsiteX2" fmla="*/ 319088 w 514350"/>
                <a:gd name="connsiteY2" fmla="*/ 321469 h 583406"/>
                <a:gd name="connsiteX3" fmla="*/ 369094 w 514350"/>
                <a:gd name="connsiteY3" fmla="*/ 371475 h 583406"/>
                <a:gd name="connsiteX4" fmla="*/ 373856 w 514350"/>
                <a:gd name="connsiteY4" fmla="*/ 385763 h 583406"/>
                <a:gd name="connsiteX5" fmla="*/ 388144 w 514350"/>
                <a:gd name="connsiteY5" fmla="*/ 431006 h 583406"/>
                <a:gd name="connsiteX6" fmla="*/ 411956 w 514350"/>
                <a:gd name="connsiteY6" fmla="*/ 473869 h 583406"/>
                <a:gd name="connsiteX7" fmla="*/ 431006 w 514350"/>
                <a:gd name="connsiteY7" fmla="*/ 502444 h 583406"/>
                <a:gd name="connsiteX8" fmla="*/ 445294 w 514350"/>
                <a:gd name="connsiteY8" fmla="*/ 519113 h 583406"/>
                <a:gd name="connsiteX9" fmla="*/ 457200 w 514350"/>
                <a:gd name="connsiteY9" fmla="*/ 531019 h 583406"/>
                <a:gd name="connsiteX10" fmla="*/ 466725 w 514350"/>
                <a:gd name="connsiteY10" fmla="*/ 542925 h 583406"/>
                <a:gd name="connsiteX11" fmla="*/ 497681 w 514350"/>
                <a:gd name="connsiteY11" fmla="*/ 578644 h 583406"/>
                <a:gd name="connsiteX12" fmla="*/ 514350 w 514350"/>
                <a:gd name="connsiteY12" fmla="*/ 583406 h 583406"/>
                <a:gd name="connsiteX13" fmla="*/ 504825 w 514350"/>
                <a:gd name="connsiteY13" fmla="*/ 0 h 583406"/>
                <a:gd name="connsiteX14" fmla="*/ 502444 w 514350"/>
                <a:gd name="connsiteY14" fmla="*/ 28575 h 583406"/>
                <a:gd name="connsiteX15" fmla="*/ 488156 w 514350"/>
                <a:gd name="connsiteY15" fmla="*/ 64294 h 583406"/>
                <a:gd name="connsiteX16" fmla="*/ 471488 w 514350"/>
                <a:gd name="connsiteY16" fmla="*/ 95250 h 583406"/>
                <a:gd name="connsiteX17" fmla="*/ 450056 w 514350"/>
                <a:gd name="connsiteY17" fmla="*/ 111919 h 583406"/>
                <a:gd name="connsiteX18" fmla="*/ 428625 w 514350"/>
                <a:gd name="connsiteY18" fmla="*/ 114300 h 583406"/>
                <a:gd name="connsiteX19" fmla="*/ 369094 w 514350"/>
                <a:gd name="connsiteY19" fmla="*/ 111919 h 583406"/>
                <a:gd name="connsiteX20" fmla="*/ 280988 w 514350"/>
                <a:gd name="connsiteY20" fmla="*/ 100013 h 583406"/>
                <a:gd name="connsiteX21" fmla="*/ 150019 w 514350"/>
                <a:gd name="connsiteY21" fmla="*/ 59531 h 583406"/>
                <a:gd name="connsiteX22" fmla="*/ 50006 w 514350"/>
                <a:gd name="connsiteY22" fmla="*/ 19050 h 583406"/>
                <a:gd name="connsiteX23" fmla="*/ 26194 w 514350"/>
                <a:gd name="connsiteY23" fmla="*/ 11906 h 583406"/>
                <a:gd name="connsiteX24" fmla="*/ 9525 w 514350"/>
                <a:gd name="connsiteY24" fmla="*/ 14288 h 583406"/>
                <a:gd name="connsiteX25" fmla="*/ 0 w 514350"/>
                <a:gd name="connsiteY25" fmla="*/ 21431 h 583406"/>
                <a:gd name="connsiteX26" fmla="*/ 4763 w 514350"/>
                <a:gd name="connsiteY26" fmla="*/ 45244 h 583406"/>
                <a:gd name="connsiteX27" fmla="*/ 21431 w 514350"/>
                <a:gd name="connsiteY27" fmla="*/ 73819 h 583406"/>
                <a:gd name="connsiteX28" fmla="*/ 54769 w 514350"/>
                <a:gd name="connsiteY28" fmla="*/ 95250 h 583406"/>
                <a:gd name="connsiteX29" fmla="*/ 130969 w 514350"/>
                <a:gd name="connsiteY29" fmla="*/ 147638 h 583406"/>
                <a:gd name="connsiteX30" fmla="*/ 188119 w 514350"/>
                <a:gd name="connsiteY30" fmla="*/ 195263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14350" h="583406">
                  <a:moveTo>
                    <a:pt x="188119" y="195263"/>
                  </a:moveTo>
                  <a:lnTo>
                    <a:pt x="252413" y="252413"/>
                  </a:lnTo>
                  <a:lnTo>
                    <a:pt x="319088" y="321469"/>
                  </a:lnTo>
                  <a:lnTo>
                    <a:pt x="369094" y="371475"/>
                  </a:lnTo>
                  <a:lnTo>
                    <a:pt x="373856" y="385763"/>
                  </a:lnTo>
                  <a:lnTo>
                    <a:pt x="388144" y="431006"/>
                  </a:lnTo>
                  <a:lnTo>
                    <a:pt x="411956" y="473869"/>
                  </a:lnTo>
                  <a:lnTo>
                    <a:pt x="431006" y="502444"/>
                  </a:lnTo>
                  <a:lnTo>
                    <a:pt x="445294" y="519113"/>
                  </a:lnTo>
                  <a:lnTo>
                    <a:pt x="457200" y="531019"/>
                  </a:lnTo>
                  <a:lnTo>
                    <a:pt x="466725" y="542925"/>
                  </a:lnTo>
                  <a:lnTo>
                    <a:pt x="497681" y="578644"/>
                  </a:lnTo>
                  <a:lnTo>
                    <a:pt x="514350" y="583406"/>
                  </a:lnTo>
                  <a:lnTo>
                    <a:pt x="504825" y="0"/>
                  </a:lnTo>
                  <a:lnTo>
                    <a:pt x="502444" y="28575"/>
                  </a:lnTo>
                  <a:lnTo>
                    <a:pt x="488156" y="64294"/>
                  </a:lnTo>
                  <a:lnTo>
                    <a:pt x="471488" y="95250"/>
                  </a:lnTo>
                  <a:lnTo>
                    <a:pt x="450056" y="111919"/>
                  </a:lnTo>
                  <a:lnTo>
                    <a:pt x="428625" y="114300"/>
                  </a:lnTo>
                  <a:lnTo>
                    <a:pt x="369094" y="111919"/>
                  </a:lnTo>
                  <a:lnTo>
                    <a:pt x="280988" y="100013"/>
                  </a:lnTo>
                  <a:lnTo>
                    <a:pt x="150019" y="59531"/>
                  </a:lnTo>
                  <a:lnTo>
                    <a:pt x="50006" y="19050"/>
                  </a:lnTo>
                  <a:lnTo>
                    <a:pt x="26194" y="11906"/>
                  </a:lnTo>
                  <a:lnTo>
                    <a:pt x="9525" y="14288"/>
                  </a:lnTo>
                  <a:lnTo>
                    <a:pt x="0" y="21431"/>
                  </a:lnTo>
                  <a:lnTo>
                    <a:pt x="4763" y="45244"/>
                  </a:lnTo>
                  <a:lnTo>
                    <a:pt x="21431" y="73819"/>
                  </a:lnTo>
                  <a:lnTo>
                    <a:pt x="54769" y="95250"/>
                  </a:lnTo>
                  <a:lnTo>
                    <a:pt x="130969" y="147638"/>
                  </a:lnTo>
                  <a:lnTo>
                    <a:pt x="188119" y="1952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41">
              <a:extLst>
                <a:ext uri="{FF2B5EF4-FFF2-40B4-BE49-F238E27FC236}">
                  <a16:creationId xmlns:a16="http://schemas.microsoft.com/office/drawing/2014/main" id="{2920DE0C-148D-44EF-A1A4-9F4262CDCF15}"/>
                </a:ext>
              </a:extLst>
            </p:cNvPr>
            <p:cNvSpPr/>
            <p:nvPr/>
          </p:nvSpPr>
          <p:spPr>
            <a:xfrm>
              <a:off x="5995989" y="4457700"/>
              <a:ext cx="2009775" cy="357188"/>
            </a:xfrm>
            <a:custGeom>
              <a:avLst/>
              <a:gdLst>
                <a:gd name="connsiteX0" fmla="*/ 873918 w 2009775"/>
                <a:gd name="connsiteY0" fmla="*/ 157163 h 357188"/>
                <a:gd name="connsiteX1" fmla="*/ 721518 w 2009775"/>
                <a:gd name="connsiteY1" fmla="*/ 180975 h 357188"/>
                <a:gd name="connsiteX2" fmla="*/ 507206 w 2009775"/>
                <a:gd name="connsiteY2" fmla="*/ 202406 h 357188"/>
                <a:gd name="connsiteX3" fmla="*/ 321468 w 2009775"/>
                <a:gd name="connsiteY3" fmla="*/ 214313 h 357188"/>
                <a:gd name="connsiteX4" fmla="*/ 161925 w 2009775"/>
                <a:gd name="connsiteY4" fmla="*/ 221456 h 357188"/>
                <a:gd name="connsiteX5" fmla="*/ 92868 w 2009775"/>
                <a:gd name="connsiteY5" fmla="*/ 207169 h 357188"/>
                <a:gd name="connsiteX6" fmla="*/ 0 w 2009775"/>
                <a:gd name="connsiteY6" fmla="*/ 188119 h 357188"/>
                <a:gd name="connsiteX7" fmla="*/ 16668 w 2009775"/>
                <a:gd name="connsiteY7" fmla="*/ 330994 h 357188"/>
                <a:gd name="connsiteX8" fmla="*/ 135731 w 2009775"/>
                <a:gd name="connsiteY8" fmla="*/ 345281 h 357188"/>
                <a:gd name="connsiteX9" fmla="*/ 200025 w 2009775"/>
                <a:gd name="connsiteY9" fmla="*/ 352425 h 357188"/>
                <a:gd name="connsiteX10" fmla="*/ 283368 w 2009775"/>
                <a:gd name="connsiteY10" fmla="*/ 357188 h 357188"/>
                <a:gd name="connsiteX11" fmla="*/ 431006 w 2009775"/>
                <a:gd name="connsiteY11" fmla="*/ 354806 h 357188"/>
                <a:gd name="connsiteX12" fmla="*/ 581025 w 2009775"/>
                <a:gd name="connsiteY12" fmla="*/ 357188 h 357188"/>
                <a:gd name="connsiteX13" fmla="*/ 750093 w 2009775"/>
                <a:gd name="connsiteY13" fmla="*/ 338138 h 357188"/>
                <a:gd name="connsiteX14" fmla="*/ 1012031 w 2009775"/>
                <a:gd name="connsiteY14" fmla="*/ 295275 h 357188"/>
                <a:gd name="connsiteX15" fmla="*/ 1216818 w 2009775"/>
                <a:gd name="connsiteY15" fmla="*/ 261938 h 357188"/>
                <a:gd name="connsiteX16" fmla="*/ 1397793 w 2009775"/>
                <a:gd name="connsiteY16" fmla="*/ 247650 h 357188"/>
                <a:gd name="connsiteX17" fmla="*/ 1647825 w 2009775"/>
                <a:gd name="connsiteY17" fmla="*/ 216694 h 357188"/>
                <a:gd name="connsiteX18" fmla="*/ 1864518 w 2009775"/>
                <a:gd name="connsiteY18" fmla="*/ 190500 h 357188"/>
                <a:gd name="connsiteX19" fmla="*/ 2009775 w 2009775"/>
                <a:gd name="connsiteY19" fmla="*/ 173831 h 357188"/>
                <a:gd name="connsiteX20" fmla="*/ 2007393 w 2009775"/>
                <a:gd name="connsiteY20" fmla="*/ 28575 h 357188"/>
                <a:gd name="connsiteX21" fmla="*/ 1895475 w 2009775"/>
                <a:gd name="connsiteY21" fmla="*/ 19050 h 357188"/>
                <a:gd name="connsiteX22" fmla="*/ 1702593 w 2009775"/>
                <a:gd name="connsiteY22" fmla="*/ 0 h 357188"/>
                <a:gd name="connsiteX23" fmla="*/ 1638300 w 2009775"/>
                <a:gd name="connsiteY23" fmla="*/ 21431 h 357188"/>
                <a:gd name="connsiteX24" fmla="*/ 1550193 w 2009775"/>
                <a:gd name="connsiteY24" fmla="*/ 42863 h 357188"/>
                <a:gd name="connsiteX25" fmla="*/ 1438275 w 2009775"/>
                <a:gd name="connsiteY25" fmla="*/ 61913 h 357188"/>
                <a:gd name="connsiteX26" fmla="*/ 1371600 w 2009775"/>
                <a:gd name="connsiteY26" fmla="*/ 73819 h 357188"/>
                <a:gd name="connsiteX27" fmla="*/ 1088231 w 2009775"/>
                <a:gd name="connsiteY27" fmla="*/ 123825 h 357188"/>
                <a:gd name="connsiteX28" fmla="*/ 873918 w 2009775"/>
                <a:gd name="connsiteY28" fmla="*/ 157163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009775" h="357188">
                  <a:moveTo>
                    <a:pt x="873918" y="157163"/>
                  </a:moveTo>
                  <a:lnTo>
                    <a:pt x="721518" y="180975"/>
                  </a:lnTo>
                  <a:lnTo>
                    <a:pt x="507206" y="202406"/>
                  </a:lnTo>
                  <a:lnTo>
                    <a:pt x="321468" y="214313"/>
                  </a:lnTo>
                  <a:lnTo>
                    <a:pt x="161925" y="221456"/>
                  </a:lnTo>
                  <a:lnTo>
                    <a:pt x="92868" y="207169"/>
                  </a:lnTo>
                  <a:lnTo>
                    <a:pt x="0" y="188119"/>
                  </a:lnTo>
                  <a:lnTo>
                    <a:pt x="16668" y="330994"/>
                  </a:lnTo>
                  <a:lnTo>
                    <a:pt x="135731" y="345281"/>
                  </a:lnTo>
                  <a:lnTo>
                    <a:pt x="200025" y="352425"/>
                  </a:lnTo>
                  <a:lnTo>
                    <a:pt x="283368" y="357188"/>
                  </a:lnTo>
                  <a:lnTo>
                    <a:pt x="431006" y="354806"/>
                  </a:lnTo>
                  <a:lnTo>
                    <a:pt x="581025" y="357188"/>
                  </a:lnTo>
                  <a:lnTo>
                    <a:pt x="750093" y="338138"/>
                  </a:lnTo>
                  <a:lnTo>
                    <a:pt x="1012031" y="295275"/>
                  </a:lnTo>
                  <a:lnTo>
                    <a:pt x="1216818" y="261938"/>
                  </a:lnTo>
                  <a:lnTo>
                    <a:pt x="1397793" y="247650"/>
                  </a:lnTo>
                  <a:lnTo>
                    <a:pt x="1647825" y="216694"/>
                  </a:lnTo>
                  <a:lnTo>
                    <a:pt x="1864518" y="190500"/>
                  </a:lnTo>
                  <a:lnTo>
                    <a:pt x="2009775" y="173831"/>
                  </a:lnTo>
                  <a:lnTo>
                    <a:pt x="2007393" y="28575"/>
                  </a:lnTo>
                  <a:lnTo>
                    <a:pt x="1895475" y="19050"/>
                  </a:lnTo>
                  <a:lnTo>
                    <a:pt x="1702593" y="0"/>
                  </a:lnTo>
                  <a:lnTo>
                    <a:pt x="1638300" y="21431"/>
                  </a:lnTo>
                  <a:lnTo>
                    <a:pt x="1550193" y="42863"/>
                  </a:lnTo>
                  <a:lnTo>
                    <a:pt x="1438275" y="61913"/>
                  </a:lnTo>
                  <a:lnTo>
                    <a:pt x="1371600" y="73819"/>
                  </a:lnTo>
                  <a:lnTo>
                    <a:pt x="1088231" y="123825"/>
                  </a:lnTo>
                  <a:lnTo>
                    <a:pt x="873918" y="1571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19" name="フリーフォーム 139">
              <a:extLst>
                <a:ext uri="{FF2B5EF4-FFF2-40B4-BE49-F238E27FC236}">
                  <a16:creationId xmlns:a16="http://schemas.microsoft.com/office/drawing/2014/main" id="{0EF1D35E-DFC0-47C6-9358-C351A58113C2}"/>
                </a:ext>
              </a:extLst>
            </p:cNvPr>
            <p:cNvSpPr/>
            <p:nvPr/>
          </p:nvSpPr>
          <p:spPr>
            <a:xfrm>
              <a:off x="6477001" y="3986213"/>
              <a:ext cx="284163" cy="1631950"/>
            </a:xfrm>
            <a:custGeom>
              <a:avLst/>
              <a:gdLst>
                <a:gd name="connsiteX0" fmla="*/ 57150 w 283369"/>
                <a:gd name="connsiteY0" fmla="*/ 464343 h 1631156"/>
                <a:gd name="connsiteX1" fmla="*/ 57150 w 283369"/>
                <a:gd name="connsiteY1" fmla="*/ 250031 h 1631156"/>
                <a:gd name="connsiteX2" fmla="*/ 50006 w 283369"/>
                <a:gd name="connsiteY2" fmla="*/ 200025 h 1631156"/>
                <a:gd name="connsiteX3" fmla="*/ 28575 w 283369"/>
                <a:gd name="connsiteY3" fmla="*/ 111918 h 1631156"/>
                <a:gd name="connsiteX4" fmla="*/ 0 w 283369"/>
                <a:gd name="connsiteY4" fmla="*/ 23812 h 1631156"/>
                <a:gd name="connsiteX5" fmla="*/ 183356 w 283369"/>
                <a:gd name="connsiteY5" fmla="*/ 0 h 1631156"/>
                <a:gd name="connsiteX6" fmla="*/ 238125 w 283369"/>
                <a:gd name="connsiteY6" fmla="*/ 76200 h 1631156"/>
                <a:gd name="connsiteX7" fmla="*/ 269081 w 283369"/>
                <a:gd name="connsiteY7" fmla="*/ 119062 h 1631156"/>
                <a:gd name="connsiteX8" fmla="*/ 280988 w 283369"/>
                <a:gd name="connsiteY8" fmla="*/ 138112 h 1631156"/>
                <a:gd name="connsiteX9" fmla="*/ 278606 w 283369"/>
                <a:gd name="connsiteY9" fmla="*/ 207168 h 1631156"/>
                <a:gd name="connsiteX10" fmla="*/ 269081 w 283369"/>
                <a:gd name="connsiteY10" fmla="*/ 395287 h 1631156"/>
                <a:gd name="connsiteX11" fmla="*/ 261938 w 283369"/>
                <a:gd name="connsiteY11" fmla="*/ 571500 h 1631156"/>
                <a:gd name="connsiteX12" fmla="*/ 259556 w 283369"/>
                <a:gd name="connsiteY12" fmla="*/ 681037 h 1631156"/>
                <a:gd name="connsiteX13" fmla="*/ 278606 w 283369"/>
                <a:gd name="connsiteY13" fmla="*/ 783431 h 1631156"/>
                <a:gd name="connsiteX14" fmla="*/ 283369 w 283369"/>
                <a:gd name="connsiteY14" fmla="*/ 959643 h 1631156"/>
                <a:gd name="connsiteX15" fmla="*/ 280988 w 283369"/>
                <a:gd name="connsiteY15" fmla="*/ 1223962 h 1631156"/>
                <a:gd name="connsiteX16" fmla="*/ 278606 w 283369"/>
                <a:gd name="connsiteY16" fmla="*/ 1409700 h 1631156"/>
                <a:gd name="connsiteX17" fmla="*/ 273844 w 283369"/>
                <a:gd name="connsiteY17" fmla="*/ 1464468 h 1631156"/>
                <a:gd name="connsiteX18" fmla="*/ 266700 w 283369"/>
                <a:gd name="connsiteY18" fmla="*/ 1526381 h 1631156"/>
                <a:gd name="connsiteX19" fmla="*/ 257175 w 283369"/>
                <a:gd name="connsiteY19" fmla="*/ 1562100 h 1631156"/>
                <a:gd name="connsiteX20" fmla="*/ 233363 w 283369"/>
                <a:gd name="connsiteY20" fmla="*/ 1597818 h 1631156"/>
                <a:gd name="connsiteX21" fmla="*/ 207169 w 283369"/>
                <a:gd name="connsiteY21" fmla="*/ 1619250 h 1631156"/>
                <a:gd name="connsiteX22" fmla="*/ 180975 w 283369"/>
                <a:gd name="connsiteY22" fmla="*/ 1628775 h 1631156"/>
                <a:gd name="connsiteX23" fmla="*/ 159544 w 283369"/>
                <a:gd name="connsiteY23" fmla="*/ 1631156 h 1631156"/>
                <a:gd name="connsiteX24" fmla="*/ 133350 w 283369"/>
                <a:gd name="connsiteY24" fmla="*/ 1621631 h 1631156"/>
                <a:gd name="connsiteX25" fmla="*/ 107156 w 283369"/>
                <a:gd name="connsiteY25" fmla="*/ 1602581 h 1631156"/>
                <a:gd name="connsiteX26" fmla="*/ 85725 w 283369"/>
                <a:gd name="connsiteY26" fmla="*/ 1574006 h 1631156"/>
                <a:gd name="connsiteX27" fmla="*/ 76200 w 283369"/>
                <a:gd name="connsiteY27" fmla="*/ 1543050 h 1631156"/>
                <a:gd name="connsiteX28" fmla="*/ 64294 w 283369"/>
                <a:gd name="connsiteY28" fmla="*/ 1438275 h 1631156"/>
                <a:gd name="connsiteX29" fmla="*/ 59531 w 283369"/>
                <a:gd name="connsiteY29" fmla="*/ 1326356 h 1631156"/>
                <a:gd name="connsiteX30" fmla="*/ 57150 w 283369"/>
                <a:gd name="connsiteY30" fmla="*/ 1185862 h 1631156"/>
                <a:gd name="connsiteX31" fmla="*/ 57150 w 283369"/>
                <a:gd name="connsiteY31" fmla="*/ 964406 h 1631156"/>
                <a:gd name="connsiteX32" fmla="*/ 59531 w 283369"/>
                <a:gd name="connsiteY32" fmla="*/ 807243 h 1631156"/>
                <a:gd name="connsiteX33" fmla="*/ 57150 w 283369"/>
                <a:gd name="connsiteY33" fmla="*/ 464343 h 163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83369" h="1631156">
                  <a:moveTo>
                    <a:pt x="57150" y="464343"/>
                  </a:moveTo>
                  <a:lnTo>
                    <a:pt x="57150" y="250031"/>
                  </a:lnTo>
                  <a:lnTo>
                    <a:pt x="50006" y="200025"/>
                  </a:lnTo>
                  <a:lnTo>
                    <a:pt x="28575" y="111918"/>
                  </a:lnTo>
                  <a:lnTo>
                    <a:pt x="0" y="23812"/>
                  </a:lnTo>
                  <a:lnTo>
                    <a:pt x="183356" y="0"/>
                  </a:lnTo>
                  <a:lnTo>
                    <a:pt x="238125" y="76200"/>
                  </a:lnTo>
                  <a:lnTo>
                    <a:pt x="269081" y="119062"/>
                  </a:lnTo>
                  <a:lnTo>
                    <a:pt x="280988" y="138112"/>
                  </a:lnTo>
                  <a:lnTo>
                    <a:pt x="278606" y="207168"/>
                  </a:lnTo>
                  <a:lnTo>
                    <a:pt x="269081" y="395287"/>
                  </a:lnTo>
                  <a:lnTo>
                    <a:pt x="261938" y="571500"/>
                  </a:lnTo>
                  <a:lnTo>
                    <a:pt x="259556" y="681037"/>
                  </a:lnTo>
                  <a:lnTo>
                    <a:pt x="278606" y="783431"/>
                  </a:lnTo>
                  <a:lnTo>
                    <a:pt x="283369" y="959643"/>
                  </a:lnTo>
                  <a:cubicBezTo>
                    <a:pt x="282575" y="1047749"/>
                    <a:pt x="281782" y="1135856"/>
                    <a:pt x="280988" y="1223962"/>
                  </a:cubicBezTo>
                  <a:lnTo>
                    <a:pt x="278606" y="1409700"/>
                  </a:lnTo>
                  <a:lnTo>
                    <a:pt x="273844" y="1464468"/>
                  </a:lnTo>
                  <a:lnTo>
                    <a:pt x="266700" y="1526381"/>
                  </a:lnTo>
                  <a:lnTo>
                    <a:pt x="257175" y="1562100"/>
                  </a:lnTo>
                  <a:lnTo>
                    <a:pt x="233363" y="1597818"/>
                  </a:lnTo>
                  <a:lnTo>
                    <a:pt x="207169" y="1619250"/>
                  </a:lnTo>
                  <a:lnTo>
                    <a:pt x="180975" y="1628775"/>
                  </a:lnTo>
                  <a:lnTo>
                    <a:pt x="159544" y="1631156"/>
                  </a:lnTo>
                  <a:lnTo>
                    <a:pt x="133350" y="1621631"/>
                  </a:lnTo>
                  <a:lnTo>
                    <a:pt x="107156" y="1602581"/>
                  </a:lnTo>
                  <a:lnTo>
                    <a:pt x="85725" y="1574006"/>
                  </a:lnTo>
                  <a:lnTo>
                    <a:pt x="76200" y="1543050"/>
                  </a:lnTo>
                  <a:lnTo>
                    <a:pt x="64294" y="1438275"/>
                  </a:lnTo>
                  <a:lnTo>
                    <a:pt x="59531" y="1326356"/>
                  </a:lnTo>
                  <a:cubicBezTo>
                    <a:pt x="58737" y="1279525"/>
                    <a:pt x="57944" y="1232693"/>
                    <a:pt x="57150" y="1185862"/>
                  </a:cubicBezTo>
                  <a:lnTo>
                    <a:pt x="57150" y="964406"/>
                  </a:lnTo>
                  <a:cubicBezTo>
                    <a:pt x="57944" y="912018"/>
                    <a:pt x="58737" y="859631"/>
                    <a:pt x="59531" y="807243"/>
                  </a:cubicBezTo>
                  <a:cubicBezTo>
                    <a:pt x="58737" y="700087"/>
                    <a:pt x="57944" y="592931"/>
                    <a:pt x="57150" y="4643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40">
              <a:extLst>
                <a:ext uri="{FF2B5EF4-FFF2-40B4-BE49-F238E27FC236}">
                  <a16:creationId xmlns:a16="http://schemas.microsoft.com/office/drawing/2014/main" id="{B54FEA20-5C42-4097-9706-4F365E774586}"/>
                </a:ext>
              </a:extLst>
            </p:cNvPr>
            <p:cNvSpPr/>
            <p:nvPr/>
          </p:nvSpPr>
          <p:spPr>
            <a:xfrm>
              <a:off x="7075489" y="3910014"/>
              <a:ext cx="333375" cy="1692275"/>
            </a:xfrm>
            <a:custGeom>
              <a:avLst/>
              <a:gdLst>
                <a:gd name="connsiteX0" fmla="*/ 85725 w 333375"/>
                <a:gd name="connsiteY0" fmla="*/ 390525 h 1693068"/>
                <a:gd name="connsiteX1" fmla="*/ 85725 w 333375"/>
                <a:gd name="connsiteY1" fmla="*/ 242887 h 1693068"/>
                <a:gd name="connsiteX2" fmla="*/ 73819 w 333375"/>
                <a:gd name="connsiteY2" fmla="*/ 192881 h 1693068"/>
                <a:gd name="connsiteX3" fmla="*/ 47625 w 333375"/>
                <a:gd name="connsiteY3" fmla="*/ 119062 h 1693068"/>
                <a:gd name="connsiteX4" fmla="*/ 0 w 333375"/>
                <a:gd name="connsiteY4" fmla="*/ 16668 h 1693068"/>
                <a:gd name="connsiteX5" fmla="*/ 266700 w 333375"/>
                <a:gd name="connsiteY5" fmla="*/ 0 h 1693068"/>
                <a:gd name="connsiteX6" fmla="*/ 300037 w 333375"/>
                <a:gd name="connsiteY6" fmla="*/ 57150 h 1693068"/>
                <a:gd name="connsiteX7" fmla="*/ 328612 w 333375"/>
                <a:gd name="connsiteY7" fmla="*/ 111918 h 1693068"/>
                <a:gd name="connsiteX8" fmla="*/ 333375 w 333375"/>
                <a:gd name="connsiteY8" fmla="*/ 161925 h 1693068"/>
                <a:gd name="connsiteX9" fmla="*/ 330994 w 333375"/>
                <a:gd name="connsiteY9" fmla="*/ 433387 h 1693068"/>
                <a:gd name="connsiteX10" fmla="*/ 330994 w 333375"/>
                <a:gd name="connsiteY10" fmla="*/ 1450181 h 1693068"/>
                <a:gd name="connsiteX11" fmla="*/ 328612 w 333375"/>
                <a:gd name="connsiteY11" fmla="*/ 1507331 h 1693068"/>
                <a:gd name="connsiteX12" fmla="*/ 321469 w 333375"/>
                <a:gd name="connsiteY12" fmla="*/ 1559718 h 1693068"/>
                <a:gd name="connsiteX13" fmla="*/ 304800 w 333375"/>
                <a:gd name="connsiteY13" fmla="*/ 1604962 h 1693068"/>
                <a:gd name="connsiteX14" fmla="*/ 283369 w 333375"/>
                <a:gd name="connsiteY14" fmla="*/ 1638300 h 1693068"/>
                <a:gd name="connsiteX15" fmla="*/ 247650 w 333375"/>
                <a:gd name="connsiteY15" fmla="*/ 1671637 h 1693068"/>
                <a:gd name="connsiteX16" fmla="*/ 209550 w 333375"/>
                <a:gd name="connsiteY16" fmla="*/ 1690687 h 1693068"/>
                <a:gd name="connsiteX17" fmla="*/ 188119 w 333375"/>
                <a:gd name="connsiteY17" fmla="*/ 1693068 h 1693068"/>
                <a:gd name="connsiteX18" fmla="*/ 161925 w 333375"/>
                <a:gd name="connsiteY18" fmla="*/ 1685925 h 1693068"/>
                <a:gd name="connsiteX19" fmla="*/ 142875 w 333375"/>
                <a:gd name="connsiteY19" fmla="*/ 1671637 h 1693068"/>
                <a:gd name="connsiteX20" fmla="*/ 126206 w 333375"/>
                <a:gd name="connsiteY20" fmla="*/ 1631156 h 1693068"/>
                <a:gd name="connsiteX21" fmla="*/ 114300 w 333375"/>
                <a:gd name="connsiteY21" fmla="*/ 1557337 h 1693068"/>
                <a:gd name="connsiteX22" fmla="*/ 107156 w 333375"/>
                <a:gd name="connsiteY22" fmla="*/ 1431131 h 1693068"/>
                <a:gd name="connsiteX23" fmla="*/ 107156 w 333375"/>
                <a:gd name="connsiteY23" fmla="*/ 1204912 h 1693068"/>
                <a:gd name="connsiteX24" fmla="*/ 107156 w 333375"/>
                <a:gd name="connsiteY24" fmla="*/ 788193 h 1693068"/>
                <a:gd name="connsiteX25" fmla="*/ 85725 w 333375"/>
                <a:gd name="connsiteY25" fmla="*/ 683418 h 1693068"/>
                <a:gd name="connsiteX26" fmla="*/ 85725 w 333375"/>
                <a:gd name="connsiteY26" fmla="*/ 390525 h 169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33375" h="1693068">
                  <a:moveTo>
                    <a:pt x="85725" y="390525"/>
                  </a:moveTo>
                  <a:lnTo>
                    <a:pt x="85725" y="242887"/>
                  </a:lnTo>
                  <a:lnTo>
                    <a:pt x="73819" y="192881"/>
                  </a:lnTo>
                  <a:lnTo>
                    <a:pt x="47625" y="119062"/>
                  </a:lnTo>
                  <a:lnTo>
                    <a:pt x="0" y="16668"/>
                  </a:lnTo>
                  <a:lnTo>
                    <a:pt x="266700" y="0"/>
                  </a:lnTo>
                  <a:lnTo>
                    <a:pt x="300037" y="57150"/>
                  </a:lnTo>
                  <a:lnTo>
                    <a:pt x="328612" y="111918"/>
                  </a:lnTo>
                  <a:lnTo>
                    <a:pt x="333375" y="161925"/>
                  </a:lnTo>
                  <a:cubicBezTo>
                    <a:pt x="332581" y="252412"/>
                    <a:pt x="331788" y="342900"/>
                    <a:pt x="330994" y="433387"/>
                  </a:cubicBezTo>
                  <a:lnTo>
                    <a:pt x="330994" y="1450181"/>
                  </a:lnTo>
                  <a:lnTo>
                    <a:pt x="328612" y="1507331"/>
                  </a:lnTo>
                  <a:lnTo>
                    <a:pt x="321469" y="1559718"/>
                  </a:lnTo>
                  <a:lnTo>
                    <a:pt x="304800" y="1604962"/>
                  </a:lnTo>
                  <a:lnTo>
                    <a:pt x="283369" y="1638300"/>
                  </a:lnTo>
                  <a:lnTo>
                    <a:pt x="247650" y="1671637"/>
                  </a:lnTo>
                  <a:lnTo>
                    <a:pt x="209550" y="1690687"/>
                  </a:lnTo>
                  <a:lnTo>
                    <a:pt x="188119" y="1693068"/>
                  </a:lnTo>
                  <a:lnTo>
                    <a:pt x="161925" y="1685925"/>
                  </a:lnTo>
                  <a:lnTo>
                    <a:pt x="142875" y="1671637"/>
                  </a:lnTo>
                  <a:lnTo>
                    <a:pt x="126206" y="1631156"/>
                  </a:lnTo>
                  <a:lnTo>
                    <a:pt x="114300" y="1557337"/>
                  </a:lnTo>
                  <a:lnTo>
                    <a:pt x="107156" y="1431131"/>
                  </a:lnTo>
                  <a:lnTo>
                    <a:pt x="107156" y="1204912"/>
                  </a:lnTo>
                  <a:lnTo>
                    <a:pt x="107156" y="788193"/>
                  </a:lnTo>
                  <a:lnTo>
                    <a:pt x="85725" y="683418"/>
                  </a:lnTo>
                  <a:lnTo>
                    <a:pt x="85725" y="3905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63952954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EB7AF581-D531-43B1-B3E3-5C803C5CFA74}"/>
              </a:ext>
            </a:extLst>
          </p:cNvPr>
          <p:cNvSpPr/>
          <p:nvPr/>
        </p:nvSpPr>
        <p:spPr>
          <a:xfrm>
            <a:off x="3998914" y="1398589"/>
            <a:ext cx="1209675" cy="1376363"/>
          </a:xfrm>
          <a:custGeom>
            <a:avLst/>
            <a:gdLst>
              <a:gd name="connsiteX0" fmla="*/ 485775 w 1209675"/>
              <a:gd name="connsiteY0" fmla="*/ 745331 h 1376363"/>
              <a:gd name="connsiteX1" fmla="*/ 602456 w 1209675"/>
              <a:gd name="connsiteY1" fmla="*/ 609600 h 1376363"/>
              <a:gd name="connsiteX2" fmla="*/ 652462 w 1209675"/>
              <a:gd name="connsiteY2" fmla="*/ 552450 h 1376363"/>
              <a:gd name="connsiteX3" fmla="*/ 669131 w 1209675"/>
              <a:gd name="connsiteY3" fmla="*/ 528638 h 1376363"/>
              <a:gd name="connsiteX4" fmla="*/ 750094 w 1209675"/>
              <a:gd name="connsiteY4" fmla="*/ 381000 h 1376363"/>
              <a:gd name="connsiteX5" fmla="*/ 783431 w 1209675"/>
              <a:gd name="connsiteY5" fmla="*/ 316706 h 1376363"/>
              <a:gd name="connsiteX6" fmla="*/ 814387 w 1209675"/>
              <a:gd name="connsiteY6" fmla="*/ 247650 h 1376363"/>
              <a:gd name="connsiteX7" fmla="*/ 816769 w 1209675"/>
              <a:gd name="connsiteY7" fmla="*/ 230981 h 1376363"/>
              <a:gd name="connsiteX8" fmla="*/ 809625 w 1209675"/>
              <a:gd name="connsiteY8" fmla="*/ 211931 h 1376363"/>
              <a:gd name="connsiteX9" fmla="*/ 773906 w 1209675"/>
              <a:gd name="connsiteY9" fmla="*/ 154781 h 1376363"/>
              <a:gd name="connsiteX10" fmla="*/ 762000 w 1209675"/>
              <a:gd name="connsiteY10" fmla="*/ 138113 h 1376363"/>
              <a:gd name="connsiteX11" fmla="*/ 735806 w 1209675"/>
              <a:gd name="connsiteY11" fmla="*/ 107156 h 1376363"/>
              <a:gd name="connsiteX12" fmla="*/ 711994 w 1209675"/>
              <a:gd name="connsiteY12" fmla="*/ 80963 h 1376363"/>
              <a:gd name="connsiteX13" fmla="*/ 692944 w 1209675"/>
              <a:gd name="connsiteY13" fmla="*/ 61913 h 1376363"/>
              <a:gd name="connsiteX14" fmla="*/ 678656 w 1209675"/>
              <a:gd name="connsiteY14" fmla="*/ 45244 h 1376363"/>
              <a:gd name="connsiteX15" fmla="*/ 669131 w 1209675"/>
              <a:gd name="connsiteY15" fmla="*/ 28575 h 1376363"/>
              <a:gd name="connsiteX16" fmla="*/ 666750 w 1209675"/>
              <a:gd name="connsiteY16" fmla="*/ 11906 h 1376363"/>
              <a:gd name="connsiteX17" fmla="*/ 673894 w 1209675"/>
              <a:gd name="connsiteY17" fmla="*/ 0 h 1376363"/>
              <a:gd name="connsiteX18" fmla="*/ 695325 w 1209675"/>
              <a:gd name="connsiteY18" fmla="*/ 0 h 1376363"/>
              <a:gd name="connsiteX19" fmla="*/ 731044 w 1209675"/>
              <a:gd name="connsiteY19" fmla="*/ 4763 h 1376363"/>
              <a:gd name="connsiteX20" fmla="*/ 807244 w 1209675"/>
              <a:gd name="connsiteY20" fmla="*/ 19050 h 1376363"/>
              <a:gd name="connsiteX21" fmla="*/ 888206 w 1209675"/>
              <a:gd name="connsiteY21" fmla="*/ 42863 h 1376363"/>
              <a:gd name="connsiteX22" fmla="*/ 947737 w 1209675"/>
              <a:gd name="connsiteY22" fmla="*/ 64294 h 1376363"/>
              <a:gd name="connsiteX23" fmla="*/ 997744 w 1209675"/>
              <a:gd name="connsiteY23" fmla="*/ 85725 h 1376363"/>
              <a:gd name="connsiteX24" fmla="*/ 1040606 w 1209675"/>
              <a:gd name="connsiteY24" fmla="*/ 109538 h 1376363"/>
              <a:gd name="connsiteX25" fmla="*/ 1081087 w 1209675"/>
              <a:gd name="connsiteY25" fmla="*/ 138113 h 1376363"/>
              <a:gd name="connsiteX26" fmla="*/ 1126331 w 1209675"/>
              <a:gd name="connsiteY26" fmla="*/ 173831 h 1376363"/>
              <a:gd name="connsiteX27" fmla="*/ 1152525 w 1209675"/>
              <a:gd name="connsiteY27" fmla="*/ 197644 h 1376363"/>
              <a:gd name="connsiteX28" fmla="*/ 1181100 w 1209675"/>
              <a:gd name="connsiteY28" fmla="*/ 230981 h 1376363"/>
              <a:gd name="connsiteX29" fmla="*/ 1193006 w 1209675"/>
              <a:gd name="connsiteY29" fmla="*/ 252413 h 1376363"/>
              <a:gd name="connsiteX30" fmla="*/ 1204912 w 1209675"/>
              <a:gd name="connsiteY30" fmla="*/ 280988 h 1376363"/>
              <a:gd name="connsiteX31" fmla="*/ 1209675 w 1209675"/>
              <a:gd name="connsiteY31" fmla="*/ 304800 h 1376363"/>
              <a:gd name="connsiteX32" fmla="*/ 1207294 w 1209675"/>
              <a:gd name="connsiteY32" fmla="*/ 328613 h 1376363"/>
              <a:gd name="connsiteX33" fmla="*/ 1197769 w 1209675"/>
              <a:gd name="connsiteY33" fmla="*/ 350044 h 1376363"/>
              <a:gd name="connsiteX34" fmla="*/ 1183481 w 1209675"/>
              <a:gd name="connsiteY34" fmla="*/ 369094 h 1376363"/>
              <a:gd name="connsiteX35" fmla="*/ 1157287 w 1209675"/>
              <a:gd name="connsiteY35" fmla="*/ 388144 h 1376363"/>
              <a:gd name="connsiteX36" fmla="*/ 1114425 w 1209675"/>
              <a:gd name="connsiteY36" fmla="*/ 404813 h 1376363"/>
              <a:gd name="connsiteX37" fmla="*/ 1095375 w 1209675"/>
              <a:gd name="connsiteY37" fmla="*/ 423863 h 1376363"/>
              <a:gd name="connsiteX38" fmla="*/ 1026319 w 1209675"/>
              <a:gd name="connsiteY38" fmla="*/ 507206 h 1376363"/>
              <a:gd name="connsiteX39" fmla="*/ 952500 w 1209675"/>
              <a:gd name="connsiteY39" fmla="*/ 592931 h 1376363"/>
              <a:gd name="connsiteX40" fmla="*/ 828675 w 1209675"/>
              <a:gd name="connsiteY40" fmla="*/ 723900 h 1376363"/>
              <a:gd name="connsiteX41" fmla="*/ 726281 w 1209675"/>
              <a:gd name="connsiteY41" fmla="*/ 828675 h 1376363"/>
              <a:gd name="connsiteX42" fmla="*/ 650081 w 1209675"/>
              <a:gd name="connsiteY42" fmla="*/ 904875 h 1376363"/>
              <a:gd name="connsiteX43" fmla="*/ 535781 w 1209675"/>
              <a:gd name="connsiteY43" fmla="*/ 1016794 h 1376363"/>
              <a:gd name="connsiteX44" fmla="*/ 423862 w 1209675"/>
              <a:gd name="connsiteY44" fmla="*/ 1126331 h 1376363"/>
              <a:gd name="connsiteX45" fmla="*/ 316706 w 1209675"/>
              <a:gd name="connsiteY45" fmla="*/ 1226344 h 1376363"/>
              <a:gd name="connsiteX46" fmla="*/ 219075 w 1209675"/>
              <a:gd name="connsiteY46" fmla="*/ 1319213 h 1376363"/>
              <a:gd name="connsiteX47" fmla="*/ 161925 w 1209675"/>
              <a:gd name="connsiteY47" fmla="*/ 1376363 h 1376363"/>
              <a:gd name="connsiteX48" fmla="*/ 0 w 1209675"/>
              <a:gd name="connsiteY48" fmla="*/ 1271588 h 1376363"/>
              <a:gd name="connsiteX49" fmla="*/ 4762 w 1209675"/>
              <a:gd name="connsiteY49" fmla="*/ 1240631 h 1376363"/>
              <a:gd name="connsiteX50" fmla="*/ 9525 w 1209675"/>
              <a:gd name="connsiteY50" fmla="*/ 1219200 h 1376363"/>
              <a:gd name="connsiteX51" fmla="*/ 14287 w 1209675"/>
              <a:gd name="connsiteY51" fmla="*/ 1207294 h 1376363"/>
              <a:gd name="connsiteX52" fmla="*/ 38100 w 1209675"/>
              <a:gd name="connsiteY52" fmla="*/ 1197769 h 1376363"/>
              <a:gd name="connsiteX53" fmla="*/ 76200 w 1209675"/>
              <a:gd name="connsiteY53" fmla="*/ 1181100 h 1376363"/>
              <a:gd name="connsiteX54" fmla="*/ 104775 w 1209675"/>
              <a:gd name="connsiteY54" fmla="*/ 1159669 h 1376363"/>
              <a:gd name="connsiteX55" fmla="*/ 145256 w 1209675"/>
              <a:gd name="connsiteY55" fmla="*/ 1121569 h 1376363"/>
              <a:gd name="connsiteX56" fmla="*/ 238125 w 1209675"/>
              <a:gd name="connsiteY56" fmla="*/ 1019175 h 1376363"/>
              <a:gd name="connsiteX57" fmla="*/ 338137 w 1209675"/>
              <a:gd name="connsiteY57" fmla="*/ 912019 h 1376363"/>
              <a:gd name="connsiteX58" fmla="*/ 485775 w 1209675"/>
              <a:gd name="connsiteY58" fmla="*/ 745331 h 1376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209675" h="1376363">
                <a:moveTo>
                  <a:pt x="485775" y="745331"/>
                </a:moveTo>
                <a:lnTo>
                  <a:pt x="602456" y="609600"/>
                </a:lnTo>
                <a:lnTo>
                  <a:pt x="652462" y="552450"/>
                </a:lnTo>
                <a:lnTo>
                  <a:pt x="669131" y="528638"/>
                </a:lnTo>
                <a:lnTo>
                  <a:pt x="750094" y="381000"/>
                </a:lnTo>
                <a:lnTo>
                  <a:pt x="783431" y="316706"/>
                </a:lnTo>
                <a:lnTo>
                  <a:pt x="814387" y="247650"/>
                </a:lnTo>
                <a:lnTo>
                  <a:pt x="816769" y="230981"/>
                </a:lnTo>
                <a:lnTo>
                  <a:pt x="809625" y="211931"/>
                </a:lnTo>
                <a:lnTo>
                  <a:pt x="773906" y="154781"/>
                </a:lnTo>
                <a:lnTo>
                  <a:pt x="762000" y="138113"/>
                </a:lnTo>
                <a:lnTo>
                  <a:pt x="735806" y="107156"/>
                </a:lnTo>
                <a:lnTo>
                  <a:pt x="711994" y="80963"/>
                </a:lnTo>
                <a:lnTo>
                  <a:pt x="692944" y="61913"/>
                </a:lnTo>
                <a:lnTo>
                  <a:pt x="678656" y="45244"/>
                </a:lnTo>
                <a:lnTo>
                  <a:pt x="669131" y="28575"/>
                </a:lnTo>
                <a:lnTo>
                  <a:pt x="666750" y="11906"/>
                </a:lnTo>
                <a:lnTo>
                  <a:pt x="673894" y="0"/>
                </a:lnTo>
                <a:lnTo>
                  <a:pt x="695325" y="0"/>
                </a:lnTo>
                <a:lnTo>
                  <a:pt x="731044" y="4763"/>
                </a:lnTo>
                <a:lnTo>
                  <a:pt x="807244" y="19050"/>
                </a:lnTo>
                <a:lnTo>
                  <a:pt x="888206" y="42863"/>
                </a:lnTo>
                <a:lnTo>
                  <a:pt x="947737" y="64294"/>
                </a:lnTo>
                <a:lnTo>
                  <a:pt x="997744" y="85725"/>
                </a:lnTo>
                <a:lnTo>
                  <a:pt x="1040606" y="109538"/>
                </a:lnTo>
                <a:lnTo>
                  <a:pt x="1081087" y="138113"/>
                </a:lnTo>
                <a:lnTo>
                  <a:pt x="1126331" y="173831"/>
                </a:lnTo>
                <a:lnTo>
                  <a:pt x="1152525" y="197644"/>
                </a:lnTo>
                <a:lnTo>
                  <a:pt x="1181100" y="230981"/>
                </a:lnTo>
                <a:lnTo>
                  <a:pt x="1193006" y="252413"/>
                </a:lnTo>
                <a:lnTo>
                  <a:pt x="1204912" y="280988"/>
                </a:lnTo>
                <a:lnTo>
                  <a:pt x="1209675" y="304800"/>
                </a:lnTo>
                <a:lnTo>
                  <a:pt x="1207294" y="328613"/>
                </a:lnTo>
                <a:lnTo>
                  <a:pt x="1197769" y="350044"/>
                </a:lnTo>
                <a:lnTo>
                  <a:pt x="1183481" y="369094"/>
                </a:lnTo>
                <a:lnTo>
                  <a:pt x="1157287" y="388144"/>
                </a:lnTo>
                <a:lnTo>
                  <a:pt x="1114425" y="404813"/>
                </a:lnTo>
                <a:lnTo>
                  <a:pt x="1095375" y="423863"/>
                </a:lnTo>
                <a:lnTo>
                  <a:pt x="1026319" y="507206"/>
                </a:lnTo>
                <a:lnTo>
                  <a:pt x="952500" y="592931"/>
                </a:lnTo>
                <a:lnTo>
                  <a:pt x="828675" y="723900"/>
                </a:lnTo>
                <a:lnTo>
                  <a:pt x="726281" y="828675"/>
                </a:lnTo>
                <a:lnTo>
                  <a:pt x="650081" y="904875"/>
                </a:lnTo>
                <a:lnTo>
                  <a:pt x="535781" y="1016794"/>
                </a:lnTo>
                <a:lnTo>
                  <a:pt x="423862" y="1126331"/>
                </a:lnTo>
                <a:lnTo>
                  <a:pt x="316706" y="1226344"/>
                </a:lnTo>
                <a:lnTo>
                  <a:pt x="219075" y="1319213"/>
                </a:lnTo>
                <a:lnTo>
                  <a:pt x="161925" y="1376363"/>
                </a:lnTo>
                <a:lnTo>
                  <a:pt x="0" y="1271588"/>
                </a:lnTo>
                <a:lnTo>
                  <a:pt x="4762" y="1240631"/>
                </a:lnTo>
                <a:lnTo>
                  <a:pt x="9525" y="1219200"/>
                </a:lnTo>
                <a:lnTo>
                  <a:pt x="14287" y="1207294"/>
                </a:lnTo>
                <a:lnTo>
                  <a:pt x="38100" y="1197769"/>
                </a:lnTo>
                <a:lnTo>
                  <a:pt x="76200" y="1181100"/>
                </a:lnTo>
                <a:lnTo>
                  <a:pt x="104775" y="1159669"/>
                </a:lnTo>
                <a:lnTo>
                  <a:pt x="145256" y="1121569"/>
                </a:lnTo>
                <a:lnTo>
                  <a:pt x="238125" y="1019175"/>
                </a:lnTo>
                <a:lnTo>
                  <a:pt x="338137" y="912019"/>
                </a:lnTo>
                <a:lnTo>
                  <a:pt x="485775" y="7453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81720F43-4EE4-454D-BD00-449AE3CF2B7C}"/>
              </a:ext>
            </a:extLst>
          </p:cNvPr>
          <p:cNvSpPr/>
          <p:nvPr/>
        </p:nvSpPr>
        <p:spPr>
          <a:xfrm>
            <a:off x="3798888" y="4333877"/>
            <a:ext cx="762000" cy="1260475"/>
          </a:xfrm>
          <a:custGeom>
            <a:avLst/>
            <a:gdLst>
              <a:gd name="connsiteX0" fmla="*/ 354806 w 762000"/>
              <a:gd name="connsiteY0" fmla="*/ 535782 h 1259682"/>
              <a:gd name="connsiteX1" fmla="*/ 385762 w 762000"/>
              <a:gd name="connsiteY1" fmla="*/ 452438 h 1259682"/>
              <a:gd name="connsiteX2" fmla="*/ 409575 w 762000"/>
              <a:gd name="connsiteY2" fmla="*/ 373857 h 1259682"/>
              <a:gd name="connsiteX3" fmla="*/ 431006 w 762000"/>
              <a:gd name="connsiteY3" fmla="*/ 295275 h 1259682"/>
              <a:gd name="connsiteX4" fmla="*/ 435769 w 762000"/>
              <a:gd name="connsiteY4" fmla="*/ 254794 h 1259682"/>
              <a:gd name="connsiteX5" fmla="*/ 435769 w 762000"/>
              <a:gd name="connsiteY5" fmla="*/ 242888 h 1259682"/>
              <a:gd name="connsiteX6" fmla="*/ 431006 w 762000"/>
              <a:gd name="connsiteY6" fmla="*/ 223838 h 1259682"/>
              <a:gd name="connsiteX7" fmla="*/ 416719 w 762000"/>
              <a:gd name="connsiteY7" fmla="*/ 195263 h 1259682"/>
              <a:gd name="connsiteX8" fmla="*/ 395287 w 762000"/>
              <a:gd name="connsiteY8" fmla="*/ 161925 h 1259682"/>
              <a:gd name="connsiteX9" fmla="*/ 369094 w 762000"/>
              <a:gd name="connsiteY9" fmla="*/ 128588 h 1259682"/>
              <a:gd name="connsiteX10" fmla="*/ 333375 w 762000"/>
              <a:gd name="connsiteY10" fmla="*/ 90488 h 1259682"/>
              <a:gd name="connsiteX11" fmla="*/ 314325 w 762000"/>
              <a:gd name="connsiteY11" fmla="*/ 71438 h 1259682"/>
              <a:gd name="connsiteX12" fmla="*/ 304800 w 762000"/>
              <a:gd name="connsiteY12" fmla="*/ 59532 h 1259682"/>
              <a:gd name="connsiteX13" fmla="*/ 295275 w 762000"/>
              <a:gd name="connsiteY13" fmla="*/ 47625 h 1259682"/>
              <a:gd name="connsiteX14" fmla="*/ 292894 w 762000"/>
              <a:gd name="connsiteY14" fmla="*/ 23813 h 1259682"/>
              <a:gd name="connsiteX15" fmla="*/ 295275 w 762000"/>
              <a:gd name="connsiteY15" fmla="*/ 9525 h 1259682"/>
              <a:gd name="connsiteX16" fmla="*/ 302419 w 762000"/>
              <a:gd name="connsiteY16" fmla="*/ 4763 h 1259682"/>
              <a:gd name="connsiteX17" fmla="*/ 314325 w 762000"/>
              <a:gd name="connsiteY17" fmla="*/ 0 h 1259682"/>
              <a:gd name="connsiteX18" fmla="*/ 369094 w 762000"/>
              <a:gd name="connsiteY18" fmla="*/ 14288 h 1259682"/>
              <a:gd name="connsiteX19" fmla="*/ 447675 w 762000"/>
              <a:gd name="connsiteY19" fmla="*/ 35719 h 1259682"/>
              <a:gd name="connsiteX20" fmla="*/ 514350 w 762000"/>
              <a:gd name="connsiteY20" fmla="*/ 59532 h 1259682"/>
              <a:gd name="connsiteX21" fmla="*/ 557212 w 762000"/>
              <a:gd name="connsiteY21" fmla="*/ 78582 h 1259682"/>
              <a:gd name="connsiteX22" fmla="*/ 588169 w 762000"/>
              <a:gd name="connsiteY22" fmla="*/ 95250 h 1259682"/>
              <a:gd name="connsiteX23" fmla="*/ 619125 w 762000"/>
              <a:gd name="connsiteY23" fmla="*/ 114300 h 1259682"/>
              <a:gd name="connsiteX24" fmla="*/ 654844 w 762000"/>
              <a:gd name="connsiteY24" fmla="*/ 140494 h 1259682"/>
              <a:gd name="connsiteX25" fmla="*/ 685800 w 762000"/>
              <a:gd name="connsiteY25" fmla="*/ 169069 h 1259682"/>
              <a:gd name="connsiteX26" fmla="*/ 714375 w 762000"/>
              <a:gd name="connsiteY26" fmla="*/ 204788 h 1259682"/>
              <a:gd name="connsiteX27" fmla="*/ 733425 w 762000"/>
              <a:gd name="connsiteY27" fmla="*/ 230982 h 1259682"/>
              <a:gd name="connsiteX28" fmla="*/ 752475 w 762000"/>
              <a:gd name="connsiteY28" fmla="*/ 266700 h 1259682"/>
              <a:gd name="connsiteX29" fmla="*/ 759619 w 762000"/>
              <a:gd name="connsiteY29" fmla="*/ 285750 h 1259682"/>
              <a:gd name="connsiteX30" fmla="*/ 762000 w 762000"/>
              <a:gd name="connsiteY30" fmla="*/ 304800 h 1259682"/>
              <a:gd name="connsiteX31" fmla="*/ 762000 w 762000"/>
              <a:gd name="connsiteY31" fmla="*/ 326232 h 1259682"/>
              <a:gd name="connsiteX32" fmla="*/ 754856 w 762000"/>
              <a:gd name="connsiteY32" fmla="*/ 352425 h 1259682"/>
              <a:gd name="connsiteX33" fmla="*/ 735806 w 762000"/>
              <a:gd name="connsiteY33" fmla="*/ 376238 h 1259682"/>
              <a:gd name="connsiteX34" fmla="*/ 709612 w 762000"/>
              <a:gd name="connsiteY34" fmla="*/ 400050 h 1259682"/>
              <a:gd name="connsiteX35" fmla="*/ 685800 w 762000"/>
              <a:gd name="connsiteY35" fmla="*/ 416719 h 1259682"/>
              <a:gd name="connsiteX36" fmla="*/ 566737 w 762000"/>
              <a:gd name="connsiteY36" fmla="*/ 616744 h 1259682"/>
              <a:gd name="connsiteX37" fmla="*/ 481012 w 762000"/>
              <a:gd name="connsiteY37" fmla="*/ 750094 h 1259682"/>
              <a:gd name="connsiteX38" fmla="*/ 402431 w 762000"/>
              <a:gd name="connsiteY38" fmla="*/ 862013 h 1259682"/>
              <a:gd name="connsiteX39" fmla="*/ 309562 w 762000"/>
              <a:gd name="connsiteY39" fmla="*/ 983457 h 1259682"/>
              <a:gd name="connsiteX40" fmla="*/ 195262 w 762000"/>
              <a:gd name="connsiteY40" fmla="*/ 1114425 h 1259682"/>
              <a:gd name="connsiteX41" fmla="*/ 104775 w 762000"/>
              <a:gd name="connsiteY41" fmla="*/ 1204913 h 1259682"/>
              <a:gd name="connsiteX42" fmla="*/ 59531 w 762000"/>
              <a:gd name="connsiteY42" fmla="*/ 1243013 h 1259682"/>
              <a:gd name="connsiteX43" fmla="*/ 30956 w 762000"/>
              <a:gd name="connsiteY43" fmla="*/ 1257300 h 1259682"/>
              <a:gd name="connsiteX44" fmla="*/ 9525 w 762000"/>
              <a:gd name="connsiteY44" fmla="*/ 1259682 h 1259682"/>
              <a:gd name="connsiteX45" fmla="*/ 0 w 762000"/>
              <a:gd name="connsiteY45" fmla="*/ 1252538 h 1259682"/>
              <a:gd name="connsiteX46" fmla="*/ 0 w 762000"/>
              <a:gd name="connsiteY46" fmla="*/ 1233488 h 1259682"/>
              <a:gd name="connsiteX47" fmla="*/ 7144 w 762000"/>
              <a:gd name="connsiteY47" fmla="*/ 1204913 h 1259682"/>
              <a:gd name="connsiteX48" fmla="*/ 61912 w 762000"/>
              <a:gd name="connsiteY48" fmla="*/ 1112044 h 1259682"/>
              <a:gd name="connsiteX49" fmla="*/ 138112 w 762000"/>
              <a:gd name="connsiteY49" fmla="*/ 981075 h 1259682"/>
              <a:gd name="connsiteX50" fmla="*/ 204787 w 762000"/>
              <a:gd name="connsiteY50" fmla="*/ 862013 h 1259682"/>
              <a:gd name="connsiteX51" fmla="*/ 261937 w 762000"/>
              <a:gd name="connsiteY51" fmla="*/ 754857 h 1259682"/>
              <a:gd name="connsiteX52" fmla="*/ 323850 w 762000"/>
              <a:gd name="connsiteY52" fmla="*/ 626269 h 1259682"/>
              <a:gd name="connsiteX53" fmla="*/ 354806 w 762000"/>
              <a:gd name="connsiteY53" fmla="*/ 535782 h 1259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762000" h="1259682">
                <a:moveTo>
                  <a:pt x="354806" y="535782"/>
                </a:moveTo>
                <a:lnTo>
                  <a:pt x="385762" y="452438"/>
                </a:lnTo>
                <a:lnTo>
                  <a:pt x="409575" y="373857"/>
                </a:lnTo>
                <a:lnTo>
                  <a:pt x="431006" y="295275"/>
                </a:lnTo>
                <a:lnTo>
                  <a:pt x="435769" y="254794"/>
                </a:lnTo>
                <a:lnTo>
                  <a:pt x="435769" y="242888"/>
                </a:lnTo>
                <a:lnTo>
                  <a:pt x="431006" y="223838"/>
                </a:lnTo>
                <a:lnTo>
                  <a:pt x="416719" y="195263"/>
                </a:lnTo>
                <a:lnTo>
                  <a:pt x="395287" y="161925"/>
                </a:lnTo>
                <a:lnTo>
                  <a:pt x="369094" y="128588"/>
                </a:lnTo>
                <a:lnTo>
                  <a:pt x="333375" y="90488"/>
                </a:lnTo>
                <a:lnTo>
                  <a:pt x="314325" y="71438"/>
                </a:lnTo>
                <a:lnTo>
                  <a:pt x="304800" y="59532"/>
                </a:lnTo>
                <a:lnTo>
                  <a:pt x="295275" y="47625"/>
                </a:lnTo>
                <a:lnTo>
                  <a:pt x="292894" y="23813"/>
                </a:lnTo>
                <a:lnTo>
                  <a:pt x="295275" y="9525"/>
                </a:lnTo>
                <a:lnTo>
                  <a:pt x="302419" y="4763"/>
                </a:lnTo>
                <a:lnTo>
                  <a:pt x="314325" y="0"/>
                </a:lnTo>
                <a:lnTo>
                  <a:pt x="369094" y="14288"/>
                </a:lnTo>
                <a:lnTo>
                  <a:pt x="447675" y="35719"/>
                </a:lnTo>
                <a:lnTo>
                  <a:pt x="514350" y="59532"/>
                </a:lnTo>
                <a:lnTo>
                  <a:pt x="557212" y="78582"/>
                </a:lnTo>
                <a:lnTo>
                  <a:pt x="588169" y="95250"/>
                </a:lnTo>
                <a:lnTo>
                  <a:pt x="619125" y="114300"/>
                </a:lnTo>
                <a:lnTo>
                  <a:pt x="654844" y="140494"/>
                </a:lnTo>
                <a:lnTo>
                  <a:pt x="685800" y="169069"/>
                </a:lnTo>
                <a:lnTo>
                  <a:pt x="714375" y="204788"/>
                </a:lnTo>
                <a:lnTo>
                  <a:pt x="733425" y="230982"/>
                </a:lnTo>
                <a:lnTo>
                  <a:pt x="752475" y="266700"/>
                </a:lnTo>
                <a:lnTo>
                  <a:pt x="759619" y="285750"/>
                </a:lnTo>
                <a:lnTo>
                  <a:pt x="762000" y="304800"/>
                </a:lnTo>
                <a:lnTo>
                  <a:pt x="762000" y="326232"/>
                </a:lnTo>
                <a:lnTo>
                  <a:pt x="754856" y="352425"/>
                </a:lnTo>
                <a:lnTo>
                  <a:pt x="735806" y="376238"/>
                </a:lnTo>
                <a:lnTo>
                  <a:pt x="709612" y="400050"/>
                </a:lnTo>
                <a:lnTo>
                  <a:pt x="685800" y="416719"/>
                </a:lnTo>
                <a:lnTo>
                  <a:pt x="566737" y="616744"/>
                </a:lnTo>
                <a:lnTo>
                  <a:pt x="481012" y="750094"/>
                </a:lnTo>
                <a:lnTo>
                  <a:pt x="402431" y="862013"/>
                </a:lnTo>
                <a:lnTo>
                  <a:pt x="309562" y="983457"/>
                </a:lnTo>
                <a:lnTo>
                  <a:pt x="195262" y="1114425"/>
                </a:lnTo>
                <a:lnTo>
                  <a:pt x="104775" y="1204913"/>
                </a:lnTo>
                <a:lnTo>
                  <a:pt x="59531" y="1243013"/>
                </a:lnTo>
                <a:lnTo>
                  <a:pt x="30956" y="1257300"/>
                </a:lnTo>
                <a:lnTo>
                  <a:pt x="9525" y="1259682"/>
                </a:lnTo>
                <a:lnTo>
                  <a:pt x="0" y="1252538"/>
                </a:lnTo>
                <a:lnTo>
                  <a:pt x="0" y="1233488"/>
                </a:lnTo>
                <a:lnTo>
                  <a:pt x="7144" y="1204913"/>
                </a:lnTo>
                <a:lnTo>
                  <a:pt x="61912" y="1112044"/>
                </a:lnTo>
                <a:lnTo>
                  <a:pt x="138112" y="981075"/>
                </a:lnTo>
                <a:lnTo>
                  <a:pt x="204787" y="862013"/>
                </a:lnTo>
                <a:lnTo>
                  <a:pt x="261937" y="754857"/>
                </a:lnTo>
                <a:lnTo>
                  <a:pt x="323850" y="626269"/>
                </a:lnTo>
                <a:lnTo>
                  <a:pt x="354806" y="53578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B7A6B603-DE5E-4092-9530-95F744264AEE}"/>
              </a:ext>
            </a:extLst>
          </p:cNvPr>
          <p:cNvSpPr/>
          <p:nvPr/>
        </p:nvSpPr>
        <p:spPr>
          <a:xfrm>
            <a:off x="5268913" y="4267201"/>
            <a:ext cx="552450" cy="996950"/>
          </a:xfrm>
          <a:custGeom>
            <a:avLst/>
            <a:gdLst>
              <a:gd name="connsiteX0" fmla="*/ 247650 w 552450"/>
              <a:gd name="connsiteY0" fmla="*/ 619125 h 995363"/>
              <a:gd name="connsiteX1" fmla="*/ 207169 w 552450"/>
              <a:gd name="connsiteY1" fmla="*/ 497682 h 995363"/>
              <a:gd name="connsiteX2" fmla="*/ 166688 w 552450"/>
              <a:gd name="connsiteY2" fmla="*/ 381000 h 995363"/>
              <a:gd name="connsiteX3" fmla="*/ 140494 w 552450"/>
              <a:gd name="connsiteY3" fmla="*/ 297657 h 995363"/>
              <a:gd name="connsiteX4" fmla="*/ 119063 w 552450"/>
              <a:gd name="connsiteY4" fmla="*/ 245269 h 995363"/>
              <a:gd name="connsiteX5" fmla="*/ 92869 w 552450"/>
              <a:gd name="connsiteY5" fmla="*/ 180975 h 995363"/>
              <a:gd name="connsiteX6" fmla="*/ 61913 w 552450"/>
              <a:gd name="connsiteY6" fmla="*/ 123825 h 995363"/>
              <a:gd name="connsiteX7" fmla="*/ 40482 w 552450"/>
              <a:gd name="connsiteY7" fmla="*/ 88107 h 995363"/>
              <a:gd name="connsiteX8" fmla="*/ 21432 w 552450"/>
              <a:gd name="connsiteY8" fmla="*/ 64294 h 995363"/>
              <a:gd name="connsiteX9" fmla="*/ 4763 w 552450"/>
              <a:gd name="connsiteY9" fmla="*/ 38100 h 995363"/>
              <a:gd name="connsiteX10" fmla="*/ 0 w 552450"/>
              <a:gd name="connsiteY10" fmla="*/ 14288 h 995363"/>
              <a:gd name="connsiteX11" fmla="*/ 4763 w 552450"/>
              <a:gd name="connsiteY11" fmla="*/ 2382 h 995363"/>
              <a:gd name="connsiteX12" fmla="*/ 14288 w 552450"/>
              <a:gd name="connsiteY12" fmla="*/ 0 h 995363"/>
              <a:gd name="connsiteX13" fmla="*/ 26194 w 552450"/>
              <a:gd name="connsiteY13" fmla="*/ 2382 h 995363"/>
              <a:gd name="connsiteX14" fmla="*/ 54769 w 552450"/>
              <a:gd name="connsiteY14" fmla="*/ 11907 h 995363"/>
              <a:gd name="connsiteX15" fmla="*/ 69057 w 552450"/>
              <a:gd name="connsiteY15" fmla="*/ 21432 h 995363"/>
              <a:gd name="connsiteX16" fmla="*/ 166688 w 552450"/>
              <a:gd name="connsiteY16" fmla="*/ 111919 h 995363"/>
              <a:gd name="connsiteX17" fmla="*/ 266700 w 552450"/>
              <a:gd name="connsiteY17" fmla="*/ 202407 h 995363"/>
              <a:gd name="connsiteX18" fmla="*/ 359569 w 552450"/>
              <a:gd name="connsiteY18" fmla="*/ 285750 h 995363"/>
              <a:gd name="connsiteX19" fmla="*/ 466725 w 552450"/>
              <a:gd name="connsiteY19" fmla="*/ 376238 h 995363"/>
              <a:gd name="connsiteX20" fmla="*/ 481013 w 552450"/>
              <a:gd name="connsiteY20" fmla="*/ 390525 h 995363"/>
              <a:gd name="connsiteX21" fmla="*/ 490538 w 552450"/>
              <a:gd name="connsiteY21" fmla="*/ 404813 h 995363"/>
              <a:gd name="connsiteX22" fmla="*/ 502444 w 552450"/>
              <a:gd name="connsiteY22" fmla="*/ 447675 h 995363"/>
              <a:gd name="connsiteX23" fmla="*/ 528638 w 552450"/>
              <a:gd name="connsiteY23" fmla="*/ 564357 h 995363"/>
              <a:gd name="connsiteX24" fmla="*/ 540544 w 552450"/>
              <a:gd name="connsiteY24" fmla="*/ 614363 h 995363"/>
              <a:gd name="connsiteX25" fmla="*/ 547688 w 552450"/>
              <a:gd name="connsiteY25" fmla="*/ 681038 h 995363"/>
              <a:gd name="connsiteX26" fmla="*/ 550069 w 552450"/>
              <a:gd name="connsiteY26" fmla="*/ 723900 h 995363"/>
              <a:gd name="connsiteX27" fmla="*/ 552450 w 552450"/>
              <a:gd name="connsiteY27" fmla="*/ 792957 h 995363"/>
              <a:gd name="connsiteX28" fmla="*/ 547688 w 552450"/>
              <a:gd name="connsiteY28" fmla="*/ 857250 h 995363"/>
              <a:gd name="connsiteX29" fmla="*/ 538163 w 552450"/>
              <a:gd name="connsiteY29" fmla="*/ 907257 h 995363"/>
              <a:gd name="connsiteX30" fmla="*/ 523875 w 552450"/>
              <a:gd name="connsiteY30" fmla="*/ 950119 h 995363"/>
              <a:gd name="connsiteX31" fmla="*/ 509588 w 552450"/>
              <a:gd name="connsiteY31" fmla="*/ 973932 h 995363"/>
              <a:gd name="connsiteX32" fmla="*/ 492919 w 552450"/>
              <a:gd name="connsiteY32" fmla="*/ 990600 h 995363"/>
              <a:gd name="connsiteX33" fmla="*/ 473869 w 552450"/>
              <a:gd name="connsiteY33" fmla="*/ 995363 h 995363"/>
              <a:gd name="connsiteX34" fmla="*/ 452438 w 552450"/>
              <a:gd name="connsiteY34" fmla="*/ 995363 h 995363"/>
              <a:gd name="connsiteX35" fmla="*/ 428625 w 552450"/>
              <a:gd name="connsiteY35" fmla="*/ 988219 h 995363"/>
              <a:gd name="connsiteX36" fmla="*/ 409575 w 552450"/>
              <a:gd name="connsiteY36" fmla="*/ 976313 h 995363"/>
              <a:gd name="connsiteX37" fmla="*/ 388144 w 552450"/>
              <a:gd name="connsiteY37" fmla="*/ 957263 h 995363"/>
              <a:gd name="connsiteX38" fmla="*/ 369094 w 552450"/>
              <a:gd name="connsiteY38" fmla="*/ 935832 h 995363"/>
              <a:gd name="connsiteX39" fmla="*/ 352425 w 552450"/>
              <a:gd name="connsiteY39" fmla="*/ 909638 h 995363"/>
              <a:gd name="connsiteX40" fmla="*/ 323850 w 552450"/>
              <a:gd name="connsiteY40" fmla="*/ 852488 h 995363"/>
              <a:gd name="connsiteX41" fmla="*/ 295275 w 552450"/>
              <a:gd name="connsiteY41" fmla="*/ 766763 h 995363"/>
              <a:gd name="connsiteX42" fmla="*/ 247650 w 552450"/>
              <a:gd name="connsiteY42" fmla="*/ 619125 h 995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52450" h="995363">
                <a:moveTo>
                  <a:pt x="247650" y="619125"/>
                </a:moveTo>
                <a:lnTo>
                  <a:pt x="207169" y="497682"/>
                </a:lnTo>
                <a:lnTo>
                  <a:pt x="166688" y="381000"/>
                </a:lnTo>
                <a:lnTo>
                  <a:pt x="140494" y="297657"/>
                </a:lnTo>
                <a:lnTo>
                  <a:pt x="119063" y="245269"/>
                </a:lnTo>
                <a:lnTo>
                  <a:pt x="92869" y="180975"/>
                </a:lnTo>
                <a:lnTo>
                  <a:pt x="61913" y="123825"/>
                </a:lnTo>
                <a:lnTo>
                  <a:pt x="40482" y="88107"/>
                </a:lnTo>
                <a:lnTo>
                  <a:pt x="21432" y="64294"/>
                </a:lnTo>
                <a:lnTo>
                  <a:pt x="4763" y="38100"/>
                </a:lnTo>
                <a:lnTo>
                  <a:pt x="0" y="14288"/>
                </a:lnTo>
                <a:lnTo>
                  <a:pt x="4763" y="2382"/>
                </a:lnTo>
                <a:lnTo>
                  <a:pt x="14288" y="0"/>
                </a:lnTo>
                <a:lnTo>
                  <a:pt x="26194" y="2382"/>
                </a:lnTo>
                <a:lnTo>
                  <a:pt x="54769" y="11907"/>
                </a:lnTo>
                <a:lnTo>
                  <a:pt x="69057" y="21432"/>
                </a:lnTo>
                <a:lnTo>
                  <a:pt x="166688" y="111919"/>
                </a:lnTo>
                <a:lnTo>
                  <a:pt x="266700" y="202407"/>
                </a:lnTo>
                <a:lnTo>
                  <a:pt x="359569" y="285750"/>
                </a:lnTo>
                <a:lnTo>
                  <a:pt x="466725" y="376238"/>
                </a:lnTo>
                <a:lnTo>
                  <a:pt x="481013" y="390525"/>
                </a:lnTo>
                <a:lnTo>
                  <a:pt x="490538" y="404813"/>
                </a:lnTo>
                <a:lnTo>
                  <a:pt x="502444" y="447675"/>
                </a:lnTo>
                <a:lnTo>
                  <a:pt x="528638" y="564357"/>
                </a:lnTo>
                <a:lnTo>
                  <a:pt x="540544" y="614363"/>
                </a:lnTo>
                <a:lnTo>
                  <a:pt x="547688" y="681038"/>
                </a:lnTo>
                <a:lnTo>
                  <a:pt x="550069" y="723900"/>
                </a:lnTo>
                <a:cubicBezTo>
                  <a:pt x="550863" y="746919"/>
                  <a:pt x="551656" y="769938"/>
                  <a:pt x="552450" y="792957"/>
                </a:cubicBezTo>
                <a:lnTo>
                  <a:pt x="547688" y="857250"/>
                </a:lnTo>
                <a:lnTo>
                  <a:pt x="538163" y="907257"/>
                </a:lnTo>
                <a:lnTo>
                  <a:pt x="523875" y="950119"/>
                </a:lnTo>
                <a:lnTo>
                  <a:pt x="509588" y="973932"/>
                </a:lnTo>
                <a:lnTo>
                  <a:pt x="492919" y="990600"/>
                </a:lnTo>
                <a:lnTo>
                  <a:pt x="473869" y="995363"/>
                </a:lnTo>
                <a:lnTo>
                  <a:pt x="452438" y="995363"/>
                </a:lnTo>
                <a:lnTo>
                  <a:pt x="428625" y="988219"/>
                </a:lnTo>
                <a:lnTo>
                  <a:pt x="409575" y="976313"/>
                </a:lnTo>
                <a:lnTo>
                  <a:pt x="388144" y="957263"/>
                </a:lnTo>
                <a:lnTo>
                  <a:pt x="369094" y="935832"/>
                </a:lnTo>
                <a:lnTo>
                  <a:pt x="352425" y="909638"/>
                </a:lnTo>
                <a:lnTo>
                  <a:pt x="323850" y="852488"/>
                </a:lnTo>
                <a:lnTo>
                  <a:pt x="295275" y="766763"/>
                </a:lnTo>
                <a:lnTo>
                  <a:pt x="247650" y="61912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B8484982-1EE4-42C9-9A9B-4D15FCD6C539}"/>
              </a:ext>
            </a:extLst>
          </p:cNvPr>
          <p:cNvSpPr/>
          <p:nvPr/>
        </p:nvSpPr>
        <p:spPr>
          <a:xfrm>
            <a:off x="5562601" y="1470027"/>
            <a:ext cx="1465263" cy="1755775"/>
          </a:xfrm>
          <a:custGeom>
            <a:avLst/>
            <a:gdLst>
              <a:gd name="connsiteX0" fmla="*/ 657225 w 1464469"/>
              <a:gd name="connsiteY0" fmla="*/ 959643 h 1754981"/>
              <a:gd name="connsiteX1" fmla="*/ 740569 w 1464469"/>
              <a:gd name="connsiteY1" fmla="*/ 852487 h 1754981"/>
              <a:gd name="connsiteX2" fmla="*/ 802481 w 1464469"/>
              <a:gd name="connsiteY2" fmla="*/ 769143 h 1754981"/>
              <a:gd name="connsiteX3" fmla="*/ 854869 w 1464469"/>
              <a:gd name="connsiteY3" fmla="*/ 692943 h 1754981"/>
              <a:gd name="connsiteX4" fmla="*/ 914400 w 1464469"/>
              <a:gd name="connsiteY4" fmla="*/ 600075 h 1754981"/>
              <a:gd name="connsiteX5" fmla="*/ 976313 w 1464469"/>
              <a:gd name="connsiteY5" fmla="*/ 500062 h 1754981"/>
              <a:gd name="connsiteX6" fmla="*/ 1014413 w 1464469"/>
              <a:gd name="connsiteY6" fmla="*/ 433387 h 1754981"/>
              <a:gd name="connsiteX7" fmla="*/ 1040606 w 1464469"/>
              <a:gd name="connsiteY7" fmla="*/ 385762 h 1754981"/>
              <a:gd name="connsiteX8" fmla="*/ 1062038 w 1464469"/>
              <a:gd name="connsiteY8" fmla="*/ 340518 h 1754981"/>
              <a:gd name="connsiteX9" fmla="*/ 1076325 w 1464469"/>
              <a:gd name="connsiteY9" fmla="*/ 302418 h 1754981"/>
              <a:gd name="connsiteX10" fmla="*/ 1083469 w 1464469"/>
              <a:gd name="connsiteY10" fmla="*/ 278606 h 1754981"/>
              <a:gd name="connsiteX11" fmla="*/ 1083469 w 1464469"/>
              <a:gd name="connsiteY11" fmla="*/ 245268 h 1754981"/>
              <a:gd name="connsiteX12" fmla="*/ 1076325 w 1464469"/>
              <a:gd name="connsiteY12" fmla="*/ 197643 h 1754981"/>
              <a:gd name="connsiteX13" fmla="*/ 1064419 w 1464469"/>
              <a:gd name="connsiteY13" fmla="*/ 161925 h 1754981"/>
              <a:gd name="connsiteX14" fmla="*/ 1050131 w 1464469"/>
              <a:gd name="connsiteY14" fmla="*/ 135731 h 1754981"/>
              <a:gd name="connsiteX15" fmla="*/ 1031081 w 1464469"/>
              <a:gd name="connsiteY15" fmla="*/ 114300 h 1754981"/>
              <a:gd name="connsiteX16" fmla="*/ 1009650 w 1464469"/>
              <a:gd name="connsiteY16" fmla="*/ 97631 h 1754981"/>
              <a:gd name="connsiteX17" fmla="*/ 981075 w 1464469"/>
              <a:gd name="connsiteY17" fmla="*/ 80962 h 1754981"/>
              <a:gd name="connsiteX18" fmla="*/ 954881 w 1464469"/>
              <a:gd name="connsiteY18" fmla="*/ 69056 h 1754981"/>
              <a:gd name="connsiteX19" fmla="*/ 938213 w 1464469"/>
              <a:gd name="connsiteY19" fmla="*/ 54768 h 1754981"/>
              <a:gd name="connsiteX20" fmla="*/ 923925 w 1464469"/>
              <a:gd name="connsiteY20" fmla="*/ 35718 h 1754981"/>
              <a:gd name="connsiteX21" fmla="*/ 921544 w 1464469"/>
              <a:gd name="connsiteY21" fmla="*/ 14287 h 1754981"/>
              <a:gd name="connsiteX22" fmla="*/ 926306 w 1464469"/>
              <a:gd name="connsiteY22" fmla="*/ 7143 h 1754981"/>
              <a:gd name="connsiteX23" fmla="*/ 942975 w 1464469"/>
              <a:gd name="connsiteY23" fmla="*/ 0 h 1754981"/>
              <a:gd name="connsiteX24" fmla="*/ 964406 w 1464469"/>
              <a:gd name="connsiteY24" fmla="*/ 0 h 1754981"/>
              <a:gd name="connsiteX25" fmla="*/ 1004888 w 1464469"/>
              <a:gd name="connsiteY25" fmla="*/ 4762 h 1754981"/>
              <a:gd name="connsiteX26" fmla="*/ 1071563 w 1464469"/>
              <a:gd name="connsiteY26" fmla="*/ 16668 h 1754981"/>
              <a:gd name="connsiteX27" fmla="*/ 1133475 w 1464469"/>
              <a:gd name="connsiteY27" fmla="*/ 33337 h 1754981"/>
              <a:gd name="connsiteX28" fmla="*/ 1197769 w 1464469"/>
              <a:gd name="connsiteY28" fmla="*/ 57150 h 1754981"/>
              <a:gd name="connsiteX29" fmla="*/ 1257300 w 1464469"/>
              <a:gd name="connsiteY29" fmla="*/ 83343 h 1754981"/>
              <a:gd name="connsiteX30" fmla="*/ 1302544 w 1464469"/>
              <a:gd name="connsiteY30" fmla="*/ 107156 h 1754981"/>
              <a:gd name="connsiteX31" fmla="*/ 1352550 w 1464469"/>
              <a:gd name="connsiteY31" fmla="*/ 138112 h 1754981"/>
              <a:gd name="connsiteX32" fmla="*/ 1400175 w 1464469"/>
              <a:gd name="connsiteY32" fmla="*/ 178593 h 1754981"/>
              <a:gd name="connsiteX33" fmla="*/ 1435894 w 1464469"/>
              <a:gd name="connsiteY33" fmla="*/ 214312 h 1754981"/>
              <a:gd name="connsiteX34" fmla="*/ 1452563 w 1464469"/>
              <a:gd name="connsiteY34" fmla="*/ 230981 h 1754981"/>
              <a:gd name="connsiteX35" fmla="*/ 1462088 w 1464469"/>
              <a:gd name="connsiteY35" fmla="*/ 247650 h 1754981"/>
              <a:gd name="connsiteX36" fmla="*/ 1464469 w 1464469"/>
              <a:gd name="connsiteY36" fmla="*/ 278606 h 1754981"/>
              <a:gd name="connsiteX37" fmla="*/ 1462088 w 1464469"/>
              <a:gd name="connsiteY37" fmla="*/ 297656 h 1754981"/>
              <a:gd name="connsiteX38" fmla="*/ 1447800 w 1464469"/>
              <a:gd name="connsiteY38" fmla="*/ 326231 h 1754981"/>
              <a:gd name="connsiteX39" fmla="*/ 1419225 w 1464469"/>
              <a:gd name="connsiteY39" fmla="*/ 361950 h 1754981"/>
              <a:gd name="connsiteX40" fmla="*/ 1383506 w 1464469"/>
              <a:gd name="connsiteY40" fmla="*/ 395287 h 1754981"/>
              <a:gd name="connsiteX41" fmla="*/ 1362075 w 1464469"/>
              <a:gd name="connsiteY41" fmla="*/ 414337 h 1754981"/>
              <a:gd name="connsiteX42" fmla="*/ 1319213 w 1464469"/>
              <a:gd name="connsiteY42" fmla="*/ 476250 h 1754981"/>
              <a:gd name="connsiteX43" fmla="*/ 1238250 w 1464469"/>
              <a:gd name="connsiteY43" fmla="*/ 588168 h 1754981"/>
              <a:gd name="connsiteX44" fmla="*/ 1193006 w 1464469"/>
              <a:gd name="connsiteY44" fmla="*/ 654843 h 1754981"/>
              <a:gd name="connsiteX45" fmla="*/ 1054894 w 1464469"/>
              <a:gd name="connsiteY45" fmla="*/ 809625 h 1754981"/>
              <a:gd name="connsiteX46" fmla="*/ 935831 w 1464469"/>
              <a:gd name="connsiteY46" fmla="*/ 962025 h 1754981"/>
              <a:gd name="connsiteX47" fmla="*/ 869156 w 1464469"/>
              <a:gd name="connsiteY47" fmla="*/ 1042987 h 1754981"/>
              <a:gd name="connsiteX48" fmla="*/ 802481 w 1464469"/>
              <a:gd name="connsiteY48" fmla="*/ 1116806 h 1754981"/>
              <a:gd name="connsiteX49" fmla="*/ 692944 w 1464469"/>
              <a:gd name="connsiteY49" fmla="*/ 1221581 h 1754981"/>
              <a:gd name="connsiteX50" fmla="*/ 547688 w 1464469"/>
              <a:gd name="connsiteY50" fmla="*/ 1350168 h 1754981"/>
              <a:gd name="connsiteX51" fmla="*/ 431006 w 1464469"/>
              <a:gd name="connsiteY51" fmla="*/ 1450181 h 1754981"/>
              <a:gd name="connsiteX52" fmla="*/ 211931 w 1464469"/>
              <a:gd name="connsiteY52" fmla="*/ 1624012 h 1754981"/>
              <a:gd name="connsiteX53" fmla="*/ 50006 w 1464469"/>
              <a:gd name="connsiteY53" fmla="*/ 1745456 h 1754981"/>
              <a:gd name="connsiteX54" fmla="*/ 30956 w 1464469"/>
              <a:gd name="connsiteY54" fmla="*/ 1752600 h 1754981"/>
              <a:gd name="connsiteX55" fmla="*/ 9525 w 1464469"/>
              <a:gd name="connsiteY55" fmla="*/ 1754981 h 1754981"/>
              <a:gd name="connsiteX56" fmla="*/ 0 w 1464469"/>
              <a:gd name="connsiteY56" fmla="*/ 1750218 h 1754981"/>
              <a:gd name="connsiteX57" fmla="*/ 0 w 1464469"/>
              <a:gd name="connsiteY57" fmla="*/ 1733550 h 1754981"/>
              <a:gd name="connsiteX58" fmla="*/ 4763 w 1464469"/>
              <a:gd name="connsiteY58" fmla="*/ 1714500 h 1754981"/>
              <a:gd name="connsiteX59" fmla="*/ 16669 w 1464469"/>
              <a:gd name="connsiteY59" fmla="*/ 1693068 h 1754981"/>
              <a:gd name="connsiteX60" fmla="*/ 33338 w 1464469"/>
              <a:gd name="connsiteY60" fmla="*/ 1671637 h 1754981"/>
              <a:gd name="connsiteX61" fmla="*/ 178594 w 1464469"/>
              <a:gd name="connsiteY61" fmla="*/ 1516856 h 1754981"/>
              <a:gd name="connsiteX62" fmla="*/ 288131 w 1464469"/>
              <a:gd name="connsiteY62" fmla="*/ 1397793 h 1754981"/>
              <a:gd name="connsiteX63" fmla="*/ 388144 w 1464469"/>
              <a:gd name="connsiteY63" fmla="*/ 1283493 h 1754981"/>
              <a:gd name="connsiteX64" fmla="*/ 545306 w 1464469"/>
              <a:gd name="connsiteY64" fmla="*/ 1102518 h 1754981"/>
              <a:gd name="connsiteX65" fmla="*/ 657225 w 1464469"/>
              <a:gd name="connsiteY65" fmla="*/ 959643 h 1754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1464469" h="1754981">
                <a:moveTo>
                  <a:pt x="657225" y="959643"/>
                </a:moveTo>
                <a:lnTo>
                  <a:pt x="740569" y="852487"/>
                </a:lnTo>
                <a:lnTo>
                  <a:pt x="802481" y="769143"/>
                </a:lnTo>
                <a:lnTo>
                  <a:pt x="854869" y="692943"/>
                </a:lnTo>
                <a:lnTo>
                  <a:pt x="914400" y="600075"/>
                </a:lnTo>
                <a:lnTo>
                  <a:pt x="976313" y="500062"/>
                </a:lnTo>
                <a:lnTo>
                  <a:pt x="1014413" y="433387"/>
                </a:lnTo>
                <a:lnTo>
                  <a:pt x="1040606" y="385762"/>
                </a:lnTo>
                <a:lnTo>
                  <a:pt x="1062038" y="340518"/>
                </a:lnTo>
                <a:lnTo>
                  <a:pt x="1076325" y="302418"/>
                </a:lnTo>
                <a:lnTo>
                  <a:pt x="1083469" y="278606"/>
                </a:lnTo>
                <a:lnTo>
                  <a:pt x="1083469" y="245268"/>
                </a:lnTo>
                <a:lnTo>
                  <a:pt x="1076325" y="197643"/>
                </a:lnTo>
                <a:lnTo>
                  <a:pt x="1064419" y="161925"/>
                </a:lnTo>
                <a:lnTo>
                  <a:pt x="1050131" y="135731"/>
                </a:lnTo>
                <a:lnTo>
                  <a:pt x="1031081" y="114300"/>
                </a:lnTo>
                <a:lnTo>
                  <a:pt x="1009650" y="97631"/>
                </a:lnTo>
                <a:lnTo>
                  <a:pt x="981075" y="80962"/>
                </a:lnTo>
                <a:lnTo>
                  <a:pt x="954881" y="69056"/>
                </a:lnTo>
                <a:lnTo>
                  <a:pt x="938213" y="54768"/>
                </a:lnTo>
                <a:lnTo>
                  <a:pt x="923925" y="35718"/>
                </a:lnTo>
                <a:lnTo>
                  <a:pt x="921544" y="14287"/>
                </a:lnTo>
                <a:lnTo>
                  <a:pt x="926306" y="7143"/>
                </a:lnTo>
                <a:lnTo>
                  <a:pt x="942975" y="0"/>
                </a:lnTo>
                <a:lnTo>
                  <a:pt x="964406" y="0"/>
                </a:lnTo>
                <a:lnTo>
                  <a:pt x="1004888" y="4762"/>
                </a:lnTo>
                <a:lnTo>
                  <a:pt x="1071563" y="16668"/>
                </a:lnTo>
                <a:lnTo>
                  <a:pt x="1133475" y="33337"/>
                </a:lnTo>
                <a:lnTo>
                  <a:pt x="1197769" y="57150"/>
                </a:lnTo>
                <a:lnTo>
                  <a:pt x="1257300" y="83343"/>
                </a:lnTo>
                <a:lnTo>
                  <a:pt x="1302544" y="107156"/>
                </a:lnTo>
                <a:lnTo>
                  <a:pt x="1352550" y="138112"/>
                </a:lnTo>
                <a:lnTo>
                  <a:pt x="1400175" y="178593"/>
                </a:lnTo>
                <a:lnTo>
                  <a:pt x="1435894" y="214312"/>
                </a:lnTo>
                <a:lnTo>
                  <a:pt x="1452563" y="230981"/>
                </a:lnTo>
                <a:lnTo>
                  <a:pt x="1462088" y="247650"/>
                </a:lnTo>
                <a:lnTo>
                  <a:pt x="1464469" y="278606"/>
                </a:lnTo>
                <a:lnTo>
                  <a:pt x="1462088" y="297656"/>
                </a:lnTo>
                <a:lnTo>
                  <a:pt x="1447800" y="326231"/>
                </a:lnTo>
                <a:lnTo>
                  <a:pt x="1419225" y="361950"/>
                </a:lnTo>
                <a:lnTo>
                  <a:pt x="1383506" y="395287"/>
                </a:lnTo>
                <a:lnTo>
                  <a:pt x="1362075" y="414337"/>
                </a:lnTo>
                <a:lnTo>
                  <a:pt x="1319213" y="476250"/>
                </a:lnTo>
                <a:lnTo>
                  <a:pt x="1238250" y="588168"/>
                </a:lnTo>
                <a:lnTo>
                  <a:pt x="1193006" y="654843"/>
                </a:lnTo>
                <a:lnTo>
                  <a:pt x="1054894" y="809625"/>
                </a:lnTo>
                <a:lnTo>
                  <a:pt x="935831" y="962025"/>
                </a:lnTo>
                <a:lnTo>
                  <a:pt x="869156" y="1042987"/>
                </a:lnTo>
                <a:lnTo>
                  <a:pt x="802481" y="1116806"/>
                </a:lnTo>
                <a:lnTo>
                  <a:pt x="692944" y="1221581"/>
                </a:lnTo>
                <a:lnTo>
                  <a:pt x="547688" y="1350168"/>
                </a:lnTo>
                <a:lnTo>
                  <a:pt x="431006" y="1450181"/>
                </a:lnTo>
                <a:lnTo>
                  <a:pt x="211931" y="1624012"/>
                </a:lnTo>
                <a:lnTo>
                  <a:pt x="50006" y="1745456"/>
                </a:lnTo>
                <a:lnTo>
                  <a:pt x="30956" y="1752600"/>
                </a:lnTo>
                <a:lnTo>
                  <a:pt x="9525" y="1754981"/>
                </a:lnTo>
                <a:lnTo>
                  <a:pt x="0" y="1750218"/>
                </a:lnTo>
                <a:lnTo>
                  <a:pt x="0" y="1733550"/>
                </a:lnTo>
                <a:lnTo>
                  <a:pt x="4763" y="1714500"/>
                </a:lnTo>
                <a:lnTo>
                  <a:pt x="16669" y="1693068"/>
                </a:lnTo>
                <a:lnTo>
                  <a:pt x="33338" y="1671637"/>
                </a:lnTo>
                <a:lnTo>
                  <a:pt x="178594" y="1516856"/>
                </a:lnTo>
                <a:lnTo>
                  <a:pt x="288131" y="1397793"/>
                </a:lnTo>
                <a:lnTo>
                  <a:pt x="388144" y="1283493"/>
                </a:lnTo>
                <a:lnTo>
                  <a:pt x="545306" y="1102518"/>
                </a:lnTo>
                <a:lnTo>
                  <a:pt x="657225" y="95964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AF348BC0-F3C3-4910-BDF4-FCBF0AF3F7B0}"/>
              </a:ext>
            </a:extLst>
          </p:cNvPr>
          <p:cNvSpPr/>
          <p:nvPr/>
        </p:nvSpPr>
        <p:spPr>
          <a:xfrm>
            <a:off x="3989388" y="2606676"/>
            <a:ext cx="793750" cy="679450"/>
          </a:xfrm>
          <a:custGeom>
            <a:avLst/>
            <a:gdLst>
              <a:gd name="connsiteX0" fmla="*/ 516731 w 795337"/>
              <a:gd name="connsiteY0" fmla="*/ 295275 h 681037"/>
              <a:gd name="connsiteX1" fmla="*/ 445294 w 795337"/>
              <a:gd name="connsiteY1" fmla="*/ 238125 h 681037"/>
              <a:gd name="connsiteX2" fmla="*/ 357187 w 795337"/>
              <a:gd name="connsiteY2" fmla="*/ 173831 h 681037"/>
              <a:gd name="connsiteX3" fmla="*/ 300037 w 795337"/>
              <a:gd name="connsiteY3" fmla="*/ 130969 h 681037"/>
              <a:gd name="connsiteX4" fmla="*/ 226219 w 795337"/>
              <a:gd name="connsiteY4" fmla="*/ 76200 h 681037"/>
              <a:gd name="connsiteX5" fmla="*/ 30956 w 795337"/>
              <a:gd name="connsiteY5" fmla="*/ 0 h 681037"/>
              <a:gd name="connsiteX6" fmla="*/ 16669 w 795337"/>
              <a:gd name="connsiteY6" fmla="*/ 30956 h 681037"/>
              <a:gd name="connsiteX7" fmla="*/ 4762 w 795337"/>
              <a:gd name="connsiteY7" fmla="*/ 88106 h 681037"/>
              <a:gd name="connsiteX8" fmla="*/ 0 w 795337"/>
              <a:gd name="connsiteY8" fmla="*/ 140494 h 681037"/>
              <a:gd name="connsiteX9" fmla="*/ 0 w 795337"/>
              <a:gd name="connsiteY9" fmla="*/ 166687 h 681037"/>
              <a:gd name="connsiteX10" fmla="*/ 7144 w 795337"/>
              <a:gd name="connsiteY10" fmla="*/ 188119 h 681037"/>
              <a:gd name="connsiteX11" fmla="*/ 19050 w 795337"/>
              <a:gd name="connsiteY11" fmla="*/ 204787 h 681037"/>
              <a:gd name="connsiteX12" fmla="*/ 33337 w 795337"/>
              <a:gd name="connsiteY12" fmla="*/ 219075 h 681037"/>
              <a:gd name="connsiteX13" fmla="*/ 59531 w 795337"/>
              <a:gd name="connsiteY13" fmla="*/ 235744 h 681037"/>
              <a:gd name="connsiteX14" fmla="*/ 83344 w 795337"/>
              <a:gd name="connsiteY14" fmla="*/ 247650 h 681037"/>
              <a:gd name="connsiteX15" fmla="*/ 119062 w 795337"/>
              <a:gd name="connsiteY15" fmla="*/ 259556 h 681037"/>
              <a:gd name="connsiteX16" fmla="*/ 157162 w 795337"/>
              <a:gd name="connsiteY16" fmla="*/ 269081 h 681037"/>
              <a:gd name="connsiteX17" fmla="*/ 223837 w 795337"/>
              <a:gd name="connsiteY17" fmla="*/ 323850 h 681037"/>
              <a:gd name="connsiteX18" fmla="*/ 333375 w 795337"/>
              <a:gd name="connsiteY18" fmla="*/ 409575 h 681037"/>
              <a:gd name="connsiteX19" fmla="*/ 454819 w 795337"/>
              <a:gd name="connsiteY19" fmla="*/ 507206 h 681037"/>
              <a:gd name="connsiteX20" fmla="*/ 592931 w 795337"/>
              <a:gd name="connsiteY20" fmla="*/ 616744 h 681037"/>
              <a:gd name="connsiteX21" fmla="*/ 671512 w 795337"/>
              <a:gd name="connsiteY21" fmla="*/ 681037 h 681037"/>
              <a:gd name="connsiteX22" fmla="*/ 795337 w 795337"/>
              <a:gd name="connsiteY22" fmla="*/ 547687 h 681037"/>
              <a:gd name="connsiteX23" fmla="*/ 733425 w 795337"/>
              <a:gd name="connsiteY23" fmla="*/ 488156 h 681037"/>
              <a:gd name="connsiteX24" fmla="*/ 657225 w 795337"/>
              <a:gd name="connsiteY24" fmla="*/ 416719 h 681037"/>
              <a:gd name="connsiteX25" fmla="*/ 516731 w 795337"/>
              <a:gd name="connsiteY25" fmla="*/ 295275 h 681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795337" h="681037">
                <a:moveTo>
                  <a:pt x="516731" y="295275"/>
                </a:moveTo>
                <a:lnTo>
                  <a:pt x="445294" y="238125"/>
                </a:lnTo>
                <a:lnTo>
                  <a:pt x="357187" y="173831"/>
                </a:lnTo>
                <a:lnTo>
                  <a:pt x="300037" y="130969"/>
                </a:lnTo>
                <a:lnTo>
                  <a:pt x="226219" y="76200"/>
                </a:lnTo>
                <a:lnTo>
                  <a:pt x="30956" y="0"/>
                </a:lnTo>
                <a:lnTo>
                  <a:pt x="16669" y="30956"/>
                </a:lnTo>
                <a:lnTo>
                  <a:pt x="4762" y="88106"/>
                </a:lnTo>
                <a:lnTo>
                  <a:pt x="0" y="140494"/>
                </a:lnTo>
                <a:lnTo>
                  <a:pt x="0" y="166687"/>
                </a:lnTo>
                <a:lnTo>
                  <a:pt x="7144" y="188119"/>
                </a:lnTo>
                <a:lnTo>
                  <a:pt x="19050" y="204787"/>
                </a:lnTo>
                <a:lnTo>
                  <a:pt x="33337" y="219075"/>
                </a:lnTo>
                <a:lnTo>
                  <a:pt x="59531" y="235744"/>
                </a:lnTo>
                <a:lnTo>
                  <a:pt x="83344" y="247650"/>
                </a:lnTo>
                <a:lnTo>
                  <a:pt x="119062" y="259556"/>
                </a:lnTo>
                <a:lnTo>
                  <a:pt x="157162" y="269081"/>
                </a:lnTo>
                <a:lnTo>
                  <a:pt x="223837" y="323850"/>
                </a:lnTo>
                <a:lnTo>
                  <a:pt x="333375" y="409575"/>
                </a:lnTo>
                <a:lnTo>
                  <a:pt x="454819" y="507206"/>
                </a:lnTo>
                <a:lnTo>
                  <a:pt x="592931" y="616744"/>
                </a:lnTo>
                <a:lnTo>
                  <a:pt x="671512" y="681037"/>
                </a:lnTo>
                <a:lnTo>
                  <a:pt x="795337" y="547687"/>
                </a:lnTo>
                <a:lnTo>
                  <a:pt x="733425" y="488156"/>
                </a:lnTo>
                <a:lnTo>
                  <a:pt x="657225" y="416719"/>
                </a:lnTo>
                <a:lnTo>
                  <a:pt x="516731" y="2952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C0DD3E86-2B4B-46AD-AF4A-B6ABFC5500D9}"/>
              </a:ext>
            </a:extLst>
          </p:cNvPr>
          <p:cNvSpPr/>
          <p:nvPr/>
        </p:nvSpPr>
        <p:spPr>
          <a:xfrm>
            <a:off x="4043364" y="2036763"/>
            <a:ext cx="1584325" cy="1936750"/>
          </a:xfrm>
          <a:custGeom>
            <a:avLst/>
            <a:gdLst>
              <a:gd name="connsiteX0" fmla="*/ 862885 w 1584102"/>
              <a:gd name="connsiteY0" fmla="*/ 824248 h 1936983"/>
              <a:gd name="connsiteX1" fmla="*/ 788187 w 1584102"/>
              <a:gd name="connsiteY1" fmla="*/ 922128 h 1936983"/>
              <a:gd name="connsiteX2" fmla="*/ 685156 w 1584102"/>
              <a:gd name="connsiteY2" fmla="*/ 1063795 h 1936983"/>
              <a:gd name="connsiteX3" fmla="*/ 558943 w 1584102"/>
              <a:gd name="connsiteY3" fmla="*/ 1187432 h 1936983"/>
              <a:gd name="connsiteX4" fmla="*/ 481670 w 1584102"/>
              <a:gd name="connsiteY4" fmla="*/ 1285312 h 1936983"/>
              <a:gd name="connsiteX5" fmla="*/ 388942 w 1584102"/>
              <a:gd name="connsiteY5" fmla="*/ 1406373 h 1936983"/>
              <a:gd name="connsiteX6" fmla="*/ 260153 w 1584102"/>
              <a:gd name="connsiteY6" fmla="*/ 1576374 h 1936983"/>
              <a:gd name="connsiteX7" fmla="*/ 113334 w 1584102"/>
              <a:gd name="connsiteY7" fmla="*/ 1772133 h 1936983"/>
              <a:gd name="connsiteX8" fmla="*/ 0 w 1584102"/>
              <a:gd name="connsiteY8" fmla="*/ 1931831 h 1936983"/>
              <a:gd name="connsiteX9" fmla="*/ 113334 w 1584102"/>
              <a:gd name="connsiteY9" fmla="*/ 1936983 h 1936983"/>
              <a:gd name="connsiteX10" fmla="*/ 213790 w 1584102"/>
              <a:gd name="connsiteY10" fmla="*/ 1818497 h 1936983"/>
              <a:gd name="connsiteX11" fmla="*/ 314245 w 1584102"/>
              <a:gd name="connsiteY11" fmla="*/ 1715466 h 1936983"/>
              <a:gd name="connsiteX12" fmla="*/ 440458 w 1584102"/>
              <a:gd name="connsiteY12" fmla="*/ 1584102 h 1936983"/>
              <a:gd name="connsiteX13" fmla="*/ 540913 w 1584102"/>
              <a:gd name="connsiteY13" fmla="*/ 1475919 h 1936983"/>
              <a:gd name="connsiteX14" fmla="*/ 646520 w 1584102"/>
              <a:gd name="connsiteY14" fmla="*/ 1365161 h 1936983"/>
              <a:gd name="connsiteX15" fmla="*/ 765005 w 1584102"/>
              <a:gd name="connsiteY15" fmla="*/ 1244100 h 1936983"/>
              <a:gd name="connsiteX16" fmla="*/ 880915 w 1584102"/>
              <a:gd name="connsiteY16" fmla="*/ 1120462 h 1936983"/>
              <a:gd name="connsiteX17" fmla="*/ 1050916 w 1584102"/>
              <a:gd name="connsiteY17" fmla="*/ 940158 h 1936983"/>
              <a:gd name="connsiteX18" fmla="*/ 1197735 w 1584102"/>
              <a:gd name="connsiteY18" fmla="*/ 788187 h 1936983"/>
              <a:gd name="connsiteX19" fmla="*/ 1349706 w 1584102"/>
              <a:gd name="connsiteY19" fmla="*/ 628489 h 1936983"/>
              <a:gd name="connsiteX20" fmla="*/ 1434707 w 1584102"/>
              <a:gd name="connsiteY20" fmla="*/ 540913 h 1936983"/>
              <a:gd name="connsiteX21" fmla="*/ 1483646 w 1584102"/>
              <a:gd name="connsiteY21" fmla="*/ 486822 h 1936983"/>
              <a:gd name="connsiteX22" fmla="*/ 1522283 w 1584102"/>
              <a:gd name="connsiteY22" fmla="*/ 450761 h 1936983"/>
              <a:gd name="connsiteX23" fmla="*/ 1548041 w 1584102"/>
              <a:gd name="connsiteY23" fmla="*/ 425003 h 1936983"/>
              <a:gd name="connsiteX24" fmla="*/ 1568647 w 1584102"/>
              <a:gd name="connsiteY24" fmla="*/ 399245 h 1936983"/>
              <a:gd name="connsiteX25" fmla="*/ 1581526 w 1584102"/>
              <a:gd name="connsiteY25" fmla="*/ 370912 h 1936983"/>
              <a:gd name="connsiteX26" fmla="*/ 1584102 w 1584102"/>
              <a:gd name="connsiteY26" fmla="*/ 350306 h 1936983"/>
              <a:gd name="connsiteX27" fmla="*/ 1584102 w 1584102"/>
              <a:gd name="connsiteY27" fmla="*/ 332275 h 1936983"/>
              <a:gd name="connsiteX28" fmla="*/ 1568647 w 1584102"/>
              <a:gd name="connsiteY28" fmla="*/ 298790 h 1936983"/>
              <a:gd name="connsiteX29" fmla="*/ 1545465 w 1584102"/>
              <a:gd name="connsiteY29" fmla="*/ 257578 h 1936983"/>
              <a:gd name="connsiteX30" fmla="*/ 1506828 w 1584102"/>
              <a:gd name="connsiteY30" fmla="*/ 208638 h 1936983"/>
              <a:gd name="connsiteX31" fmla="*/ 1447586 w 1584102"/>
              <a:gd name="connsiteY31" fmla="*/ 151971 h 1936983"/>
              <a:gd name="connsiteX32" fmla="*/ 1403797 w 1584102"/>
              <a:gd name="connsiteY32" fmla="*/ 115910 h 1936983"/>
              <a:gd name="connsiteX33" fmla="*/ 1347130 w 1584102"/>
              <a:gd name="connsiteY33" fmla="*/ 69546 h 1936983"/>
              <a:gd name="connsiteX34" fmla="*/ 1293039 w 1584102"/>
              <a:gd name="connsiteY34" fmla="*/ 30910 h 1936983"/>
              <a:gd name="connsiteX35" fmla="*/ 1254403 w 1584102"/>
              <a:gd name="connsiteY35" fmla="*/ 10303 h 1936983"/>
              <a:gd name="connsiteX36" fmla="*/ 1220917 w 1584102"/>
              <a:gd name="connsiteY36" fmla="*/ 0 h 1936983"/>
              <a:gd name="connsiteX37" fmla="*/ 1200311 w 1584102"/>
              <a:gd name="connsiteY37" fmla="*/ 0 h 1936983"/>
              <a:gd name="connsiteX38" fmla="*/ 1192584 w 1584102"/>
              <a:gd name="connsiteY38" fmla="*/ 2576 h 1936983"/>
              <a:gd name="connsiteX39" fmla="*/ 1187432 w 1584102"/>
              <a:gd name="connsiteY39" fmla="*/ 7728 h 1936983"/>
              <a:gd name="connsiteX40" fmla="*/ 1182281 w 1584102"/>
              <a:gd name="connsiteY40" fmla="*/ 20607 h 1936983"/>
              <a:gd name="connsiteX41" fmla="*/ 1190008 w 1584102"/>
              <a:gd name="connsiteY41" fmla="*/ 43789 h 1936983"/>
              <a:gd name="connsiteX42" fmla="*/ 1218342 w 1584102"/>
              <a:gd name="connsiteY42" fmla="*/ 82425 h 1936983"/>
              <a:gd name="connsiteX43" fmla="*/ 1244099 w 1584102"/>
              <a:gd name="connsiteY43" fmla="*/ 118486 h 1936983"/>
              <a:gd name="connsiteX44" fmla="*/ 1259554 w 1584102"/>
              <a:gd name="connsiteY44" fmla="*/ 149395 h 1936983"/>
              <a:gd name="connsiteX45" fmla="*/ 1269857 w 1584102"/>
              <a:gd name="connsiteY45" fmla="*/ 175153 h 1936983"/>
              <a:gd name="connsiteX46" fmla="*/ 1275009 w 1584102"/>
              <a:gd name="connsiteY46" fmla="*/ 203487 h 1936983"/>
              <a:gd name="connsiteX47" fmla="*/ 1277584 w 1584102"/>
              <a:gd name="connsiteY47" fmla="*/ 239547 h 1936983"/>
              <a:gd name="connsiteX48" fmla="*/ 1275009 w 1584102"/>
              <a:gd name="connsiteY48" fmla="*/ 265305 h 1936983"/>
              <a:gd name="connsiteX49" fmla="*/ 1259554 w 1584102"/>
              <a:gd name="connsiteY49" fmla="*/ 303942 h 1936983"/>
              <a:gd name="connsiteX50" fmla="*/ 1205463 w 1584102"/>
              <a:gd name="connsiteY50" fmla="*/ 373488 h 1936983"/>
              <a:gd name="connsiteX51" fmla="*/ 1112735 w 1584102"/>
              <a:gd name="connsiteY51" fmla="*/ 497125 h 1936983"/>
              <a:gd name="connsiteX52" fmla="*/ 999401 w 1584102"/>
              <a:gd name="connsiteY52" fmla="*/ 646520 h 1936983"/>
              <a:gd name="connsiteX53" fmla="*/ 862885 w 1584102"/>
              <a:gd name="connsiteY53" fmla="*/ 824248 h 1936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584102" h="1936983">
                <a:moveTo>
                  <a:pt x="862885" y="824248"/>
                </a:moveTo>
                <a:lnTo>
                  <a:pt x="788187" y="922128"/>
                </a:lnTo>
                <a:lnTo>
                  <a:pt x="685156" y="1063795"/>
                </a:lnTo>
                <a:lnTo>
                  <a:pt x="558943" y="1187432"/>
                </a:lnTo>
                <a:lnTo>
                  <a:pt x="481670" y="1285312"/>
                </a:lnTo>
                <a:lnTo>
                  <a:pt x="388942" y="1406373"/>
                </a:lnTo>
                <a:lnTo>
                  <a:pt x="260153" y="1576374"/>
                </a:lnTo>
                <a:lnTo>
                  <a:pt x="113334" y="1772133"/>
                </a:lnTo>
                <a:lnTo>
                  <a:pt x="0" y="1931831"/>
                </a:lnTo>
                <a:lnTo>
                  <a:pt x="113334" y="1936983"/>
                </a:lnTo>
                <a:lnTo>
                  <a:pt x="213790" y="1818497"/>
                </a:lnTo>
                <a:lnTo>
                  <a:pt x="314245" y="1715466"/>
                </a:lnTo>
                <a:lnTo>
                  <a:pt x="440458" y="1584102"/>
                </a:lnTo>
                <a:lnTo>
                  <a:pt x="540913" y="1475919"/>
                </a:lnTo>
                <a:lnTo>
                  <a:pt x="646520" y="1365161"/>
                </a:lnTo>
                <a:lnTo>
                  <a:pt x="765005" y="1244100"/>
                </a:lnTo>
                <a:lnTo>
                  <a:pt x="880915" y="1120462"/>
                </a:lnTo>
                <a:lnTo>
                  <a:pt x="1050916" y="940158"/>
                </a:lnTo>
                <a:lnTo>
                  <a:pt x="1197735" y="788187"/>
                </a:lnTo>
                <a:lnTo>
                  <a:pt x="1349706" y="628489"/>
                </a:lnTo>
                <a:lnTo>
                  <a:pt x="1434707" y="540913"/>
                </a:lnTo>
                <a:lnTo>
                  <a:pt x="1483646" y="486822"/>
                </a:lnTo>
                <a:lnTo>
                  <a:pt x="1522283" y="450761"/>
                </a:lnTo>
                <a:lnTo>
                  <a:pt x="1548041" y="425003"/>
                </a:lnTo>
                <a:lnTo>
                  <a:pt x="1568647" y="399245"/>
                </a:lnTo>
                <a:lnTo>
                  <a:pt x="1581526" y="370912"/>
                </a:lnTo>
                <a:lnTo>
                  <a:pt x="1584102" y="350306"/>
                </a:lnTo>
                <a:lnTo>
                  <a:pt x="1584102" y="332275"/>
                </a:lnTo>
                <a:lnTo>
                  <a:pt x="1568647" y="298790"/>
                </a:lnTo>
                <a:lnTo>
                  <a:pt x="1545465" y="257578"/>
                </a:lnTo>
                <a:lnTo>
                  <a:pt x="1506828" y="208638"/>
                </a:lnTo>
                <a:lnTo>
                  <a:pt x="1447586" y="151971"/>
                </a:lnTo>
                <a:lnTo>
                  <a:pt x="1403797" y="115910"/>
                </a:lnTo>
                <a:lnTo>
                  <a:pt x="1347130" y="69546"/>
                </a:lnTo>
                <a:lnTo>
                  <a:pt x="1293039" y="30910"/>
                </a:lnTo>
                <a:lnTo>
                  <a:pt x="1254403" y="10303"/>
                </a:lnTo>
                <a:lnTo>
                  <a:pt x="1220917" y="0"/>
                </a:lnTo>
                <a:lnTo>
                  <a:pt x="1200311" y="0"/>
                </a:lnTo>
                <a:lnTo>
                  <a:pt x="1192584" y="2576"/>
                </a:lnTo>
                <a:lnTo>
                  <a:pt x="1187432" y="7728"/>
                </a:lnTo>
                <a:lnTo>
                  <a:pt x="1182281" y="20607"/>
                </a:lnTo>
                <a:lnTo>
                  <a:pt x="1190008" y="43789"/>
                </a:lnTo>
                <a:lnTo>
                  <a:pt x="1218342" y="82425"/>
                </a:lnTo>
                <a:lnTo>
                  <a:pt x="1244099" y="118486"/>
                </a:lnTo>
                <a:lnTo>
                  <a:pt x="1259554" y="149395"/>
                </a:lnTo>
                <a:lnTo>
                  <a:pt x="1269857" y="175153"/>
                </a:lnTo>
                <a:lnTo>
                  <a:pt x="1275009" y="203487"/>
                </a:lnTo>
                <a:lnTo>
                  <a:pt x="1277584" y="239547"/>
                </a:lnTo>
                <a:lnTo>
                  <a:pt x="1275009" y="265305"/>
                </a:lnTo>
                <a:lnTo>
                  <a:pt x="1259554" y="303942"/>
                </a:lnTo>
                <a:lnTo>
                  <a:pt x="1205463" y="373488"/>
                </a:lnTo>
                <a:lnTo>
                  <a:pt x="1112735" y="497125"/>
                </a:lnTo>
                <a:lnTo>
                  <a:pt x="999401" y="646520"/>
                </a:lnTo>
                <a:lnTo>
                  <a:pt x="862885" y="82424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94751049-3A28-4F38-A5DA-1FEDE42E3EAD}"/>
              </a:ext>
            </a:extLst>
          </p:cNvPr>
          <p:cNvSpPr/>
          <p:nvPr/>
        </p:nvSpPr>
        <p:spPr>
          <a:xfrm>
            <a:off x="4005263" y="3683002"/>
            <a:ext cx="1543050" cy="530225"/>
          </a:xfrm>
          <a:custGeom>
            <a:avLst/>
            <a:gdLst>
              <a:gd name="connsiteX0" fmla="*/ 764381 w 1543050"/>
              <a:gd name="connsiteY0" fmla="*/ 135731 h 531019"/>
              <a:gd name="connsiteX1" fmla="*/ 416718 w 1543050"/>
              <a:gd name="connsiteY1" fmla="*/ 200025 h 531019"/>
              <a:gd name="connsiteX2" fmla="*/ 240506 w 1543050"/>
              <a:gd name="connsiteY2" fmla="*/ 230981 h 531019"/>
              <a:gd name="connsiteX3" fmla="*/ 180975 w 1543050"/>
              <a:gd name="connsiteY3" fmla="*/ 233362 h 531019"/>
              <a:gd name="connsiteX4" fmla="*/ 111918 w 1543050"/>
              <a:gd name="connsiteY4" fmla="*/ 197644 h 531019"/>
              <a:gd name="connsiteX5" fmla="*/ 66675 w 1543050"/>
              <a:gd name="connsiteY5" fmla="*/ 202406 h 531019"/>
              <a:gd name="connsiteX6" fmla="*/ 26193 w 1543050"/>
              <a:gd name="connsiteY6" fmla="*/ 209550 h 531019"/>
              <a:gd name="connsiteX7" fmla="*/ 7143 w 1543050"/>
              <a:gd name="connsiteY7" fmla="*/ 221456 h 531019"/>
              <a:gd name="connsiteX8" fmla="*/ 2381 w 1543050"/>
              <a:gd name="connsiteY8" fmla="*/ 240506 h 531019"/>
              <a:gd name="connsiteX9" fmla="*/ 0 w 1543050"/>
              <a:gd name="connsiteY9" fmla="*/ 280987 h 531019"/>
              <a:gd name="connsiteX10" fmla="*/ 4762 w 1543050"/>
              <a:gd name="connsiteY10" fmla="*/ 314325 h 531019"/>
              <a:gd name="connsiteX11" fmla="*/ 14287 w 1543050"/>
              <a:gd name="connsiteY11" fmla="*/ 345281 h 531019"/>
              <a:gd name="connsiteX12" fmla="*/ 28575 w 1543050"/>
              <a:gd name="connsiteY12" fmla="*/ 378619 h 531019"/>
              <a:gd name="connsiteX13" fmla="*/ 54768 w 1543050"/>
              <a:gd name="connsiteY13" fmla="*/ 409575 h 531019"/>
              <a:gd name="connsiteX14" fmla="*/ 80962 w 1543050"/>
              <a:gd name="connsiteY14" fmla="*/ 433387 h 531019"/>
              <a:gd name="connsiteX15" fmla="*/ 114300 w 1543050"/>
              <a:gd name="connsiteY15" fmla="*/ 457200 h 531019"/>
              <a:gd name="connsiteX16" fmla="*/ 147637 w 1543050"/>
              <a:gd name="connsiteY16" fmla="*/ 478631 h 531019"/>
              <a:gd name="connsiteX17" fmla="*/ 190500 w 1543050"/>
              <a:gd name="connsiteY17" fmla="*/ 497681 h 531019"/>
              <a:gd name="connsiteX18" fmla="*/ 235743 w 1543050"/>
              <a:gd name="connsiteY18" fmla="*/ 514350 h 531019"/>
              <a:gd name="connsiteX19" fmla="*/ 285750 w 1543050"/>
              <a:gd name="connsiteY19" fmla="*/ 531019 h 531019"/>
              <a:gd name="connsiteX20" fmla="*/ 297656 w 1543050"/>
              <a:gd name="connsiteY20" fmla="*/ 531019 h 531019"/>
              <a:gd name="connsiteX21" fmla="*/ 316706 w 1543050"/>
              <a:gd name="connsiteY21" fmla="*/ 519112 h 531019"/>
              <a:gd name="connsiteX22" fmla="*/ 338137 w 1543050"/>
              <a:gd name="connsiteY22" fmla="*/ 502444 h 531019"/>
              <a:gd name="connsiteX23" fmla="*/ 378618 w 1543050"/>
              <a:gd name="connsiteY23" fmla="*/ 478631 h 531019"/>
              <a:gd name="connsiteX24" fmla="*/ 426243 w 1543050"/>
              <a:gd name="connsiteY24" fmla="*/ 454819 h 531019"/>
              <a:gd name="connsiteX25" fmla="*/ 485775 w 1543050"/>
              <a:gd name="connsiteY25" fmla="*/ 426244 h 531019"/>
              <a:gd name="connsiteX26" fmla="*/ 550068 w 1543050"/>
              <a:gd name="connsiteY26" fmla="*/ 395287 h 531019"/>
              <a:gd name="connsiteX27" fmla="*/ 626268 w 1543050"/>
              <a:gd name="connsiteY27" fmla="*/ 361950 h 531019"/>
              <a:gd name="connsiteX28" fmla="*/ 714375 w 1543050"/>
              <a:gd name="connsiteY28" fmla="*/ 323850 h 531019"/>
              <a:gd name="connsiteX29" fmla="*/ 769143 w 1543050"/>
              <a:gd name="connsiteY29" fmla="*/ 302419 h 531019"/>
              <a:gd name="connsiteX30" fmla="*/ 1014412 w 1543050"/>
              <a:gd name="connsiteY30" fmla="*/ 228600 h 531019"/>
              <a:gd name="connsiteX31" fmla="*/ 1195387 w 1543050"/>
              <a:gd name="connsiteY31" fmla="*/ 173831 h 531019"/>
              <a:gd name="connsiteX32" fmla="*/ 1371600 w 1543050"/>
              <a:gd name="connsiteY32" fmla="*/ 123825 h 531019"/>
              <a:gd name="connsiteX33" fmla="*/ 1543050 w 1543050"/>
              <a:gd name="connsiteY33" fmla="*/ 78581 h 531019"/>
              <a:gd name="connsiteX34" fmla="*/ 1507331 w 1543050"/>
              <a:gd name="connsiteY34" fmla="*/ 0 h 531019"/>
              <a:gd name="connsiteX35" fmla="*/ 1354931 w 1543050"/>
              <a:gd name="connsiteY35" fmla="*/ 23812 h 531019"/>
              <a:gd name="connsiteX36" fmla="*/ 1183481 w 1543050"/>
              <a:gd name="connsiteY36" fmla="*/ 54769 h 531019"/>
              <a:gd name="connsiteX37" fmla="*/ 966787 w 1543050"/>
              <a:gd name="connsiteY37" fmla="*/ 95250 h 531019"/>
              <a:gd name="connsiteX38" fmla="*/ 764381 w 1543050"/>
              <a:gd name="connsiteY38" fmla="*/ 135731 h 531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543050" h="531019">
                <a:moveTo>
                  <a:pt x="764381" y="135731"/>
                </a:moveTo>
                <a:lnTo>
                  <a:pt x="416718" y="200025"/>
                </a:lnTo>
                <a:lnTo>
                  <a:pt x="240506" y="230981"/>
                </a:lnTo>
                <a:lnTo>
                  <a:pt x="180975" y="233362"/>
                </a:lnTo>
                <a:lnTo>
                  <a:pt x="111918" y="197644"/>
                </a:lnTo>
                <a:lnTo>
                  <a:pt x="66675" y="202406"/>
                </a:lnTo>
                <a:lnTo>
                  <a:pt x="26193" y="209550"/>
                </a:lnTo>
                <a:lnTo>
                  <a:pt x="7143" y="221456"/>
                </a:lnTo>
                <a:lnTo>
                  <a:pt x="2381" y="240506"/>
                </a:lnTo>
                <a:lnTo>
                  <a:pt x="0" y="280987"/>
                </a:lnTo>
                <a:lnTo>
                  <a:pt x="4762" y="314325"/>
                </a:lnTo>
                <a:lnTo>
                  <a:pt x="14287" y="345281"/>
                </a:lnTo>
                <a:lnTo>
                  <a:pt x="28575" y="378619"/>
                </a:lnTo>
                <a:lnTo>
                  <a:pt x="54768" y="409575"/>
                </a:lnTo>
                <a:lnTo>
                  <a:pt x="80962" y="433387"/>
                </a:lnTo>
                <a:lnTo>
                  <a:pt x="114300" y="457200"/>
                </a:lnTo>
                <a:lnTo>
                  <a:pt x="147637" y="478631"/>
                </a:lnTo>
                <a:lnTo>
                  <a:pt x="190500" y="497681"/>
                </a:lnTo>
                <a:lnTo>
                  <a:pt x="235743" y="514350"/>
                </a:lnTo>
                <a:lnTo>
                  <a:pt x="285750" y="531019"/>
                </a:lnTo>
                <a:lnTo>
                  <a:pt x="297656" y="531019"/>
                </a:lnTo>
                <a:lnTo>
                  <a:pt x="316706" y="519112"/>
                </a:lnTo>
                <a:lnTo>
                  <a:pt x="338137" y="502444"/>
                </a:lnTo>
                <a:lnTo>
                  <a:pt x="378618" y="478631"/>
                </a:lnTo>
                <a:lnTo>
                  <a:pt x="426243" y="454819"/>
                </a:lnTo>
                <a:lnTo>
                  <a:pt x="485775" y="426244"/>
                </a:lnTo>
                <a:lnTo>
                  <a:pt x="550068" y="395287"/>
                </a:lnTo>
                <a:lnTo>
                  <a:pt x="626268" y="361950"/>
                </a:lnTo>
                <a:lnTo>
                  <a:pt x="714375" y="323850"/>
                </a:lnTo>
                <a:lnTo>
                  <a:pt x="769143" y="302419"/>
                </a:lnTo>
                <a:lnTo>
                  <a:pt x="1014412" y="228600"/>
                </a:lnTo>
                <a:lnTo>
                  <a:pt x="1195387" y="173831"/>
                </a:lnTo>
                <a:lnTo>
                  <a:pt x="1371600" y="123825"/>
                </a:lnTo>
                <a:lnTo>
                  <a:pt x="1543050" y="78581"/>
                </a:lnTo>
                <a:lnTo>
                  <a:pt x="1507331" y="0"/>
                </a:lnTo>
                <a:lnTo>
                  <a:pt x="1354931" y="23812"/>
                </a:lnTo>
                <a:lnTo>
                  <a:pt x="1183481" y="54769"/>
                </a:lnTo>
                <a:lnTo>
                  <a:pt x="966787" y="95250"/>
                </a:lnTo>
                <a:lnTo>
                  <a:pt x="764381" y="1357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A01FA428-DAD1-4455-BB3D-91ED171483BD}"/>
              </a:ext>
            </a:extLst>
          </p:cNvPr>
          <p:cNvSpPr/>
          <p:nvPr/>
        </p:nvSpPr>
        <p:spPr>
          <a:xfrm>
            <a:off x="5160963" y="3241676"/>
            <a:ext cx="615950" cy="882650"/>
          </a:xfrm>
          <a:custGeom>
            <a:avLst/>
            <a:gdLst>
              <a:gd name="connsiteX0" fmla="*/ 109537 w 616744"/>
              <a:gd name="connsiteY0" fmla="*/ 250031 h 883443"/>
              <a:gd name="connsiteX1" fmla="*/ 164306 w 616744"/>
              <a:gd name="connsiteY1" fmla="*/ 359568 h 883443"/>
              <a:gd name="connsiteX2" fmla="*/ 204787 w 616744"/>
              <a:gd name="connsiteY2" fmla="*/ 440531 h 883443"/>
              <a:gd name="connsiteX3" fmla="*/ 226219 w 616744"/>
              <a:gd name="connsiteY3" fmla="*/ 481012 h 883443"/>
              <a:gd name="connsiteX4" fmla="*/ 292894 w 616744"/>
              <a:gd name="connsiteY4" fmla="*/ 604837 h 883443"/>
              <a:gd name="connsiteX5" fmla="*/ 342900 w 616744"/>
              <a:gd name="connsiteY5" fmla="*/ 695325 h 883443"/>
              <a:gd name="connsiteX6" fmla="*/ 395287 w 616744"/>
              <a:gd name="connsiteY6" fmla="*/ 781050 h 883443"/>
              <a:gd name="connsiteX7" fmla="*/ 426244 w 616744"/>
              <a:gd name="connsiteY7" fmla="*/ 823912 h 883443"/>
              <a:gd name="connsiteX8" fmla="*/ 445294 w 616744"/>
              <a:gd name="connsiteY8" fmla="*/ 847725 h 883443"/>
              <a:gd name="connsiteX9" fmla="*/ 457200 w 616744"/>
              <a:gd name="connsiteY9" fmla="*/ 854868 h 883443"/>
              <a:gd name="connsiteX10" fmla="*/ 476250 w 616744"/>
              <a:gd name="connsiteY10" fmla="*/ 866775 h 883443"/>
              <a:gd name="connsiteX11" fmla="*/ 490537 w 616744"/>
              <a:gd name="connsiteY11" fmla="*/ 873918 h 883443"/>
              <a:gd name="connsiteX12" fmla="*/ 519112 w 616744"/>
              <a:gd name="connsiteY12" fmla="*/ 883443 h 883443"/>
              <a:gd name="connsiteX13" fmla="*/ 533400 w 616744"/>
              <a:gd name="connsiteY13" fmla="*/ 883443 h 883443"/>
              <a:gd name="connsiteX14" fmla="*/ 550069 w 616744"/>
              <a:gd name="connsiteY14" fmla="*/ 878681 h 883443"/>
              <a:gd name="connsiteX15" fmla="*/ 566737 w 616744"/>
              <a:gd name="connsiteY15" fmla="*/ 871537 h 883443"/>
              <a:gd name="connsiteX16" fmla="*/ 583406 w 616744"/>
              <a:gd name="connsiteY16" fmla="*/ 854868 h 883443"/>
              <a:gd name="connsiteX17" fmla="*/ 600075 w 616744"/>
              <a:gd name="connsiteY17" fmla="*/ 828675 h 883443"/>
              <a:gd name="connsiteX18" fmla="*/ 614362 w 616744"/>
              <a:gd name="connsiteY18" fmla="*/ 788193 h 883443"/>
              <a:gd name="connsiteX19" fmla="*/ 616744 w 616744"/>
              <a:gd name="connsiteY19" fmla="*/ 769143 h 883443"/>
              <a:gd name="connsiteX20" fmla="*/ 616744 w 616744"/>
              <a:gd name="connsiteY20" fmla="*/ 723900 h 883443"/>
              <a:gd name="connsiteX21" fmla="*/ 609600 w 616744"/>
              <a:gd name="connsiteY21" fmla="*/ 671512 h 883443"/>
              <a:gd name="connsiteX22" fmla="*/ 600075 w 616744"/>
              <a:gd name="connsiteY22" fmla="*/ 607218 h 883443"/>
              <a:gd name="connsiteX23" fmla="*/ 583406 w 616744"/>
              <a:gd name="connsiteY23" fmla="*/ 535781 h 883443"/>
              <a:gd name="connsiteX24" fmla="*/ 559594 w 616744"/>
              <a:gd name="connsiteY24" fmla="*/ 464343 h 883443"/>
              <a:gd name="connsiteX25" fmla="*/ 538162 w 616744"/>
              <a:gd name="connsiteY25" fmla="*/ 411956 h 883443"/>
              <a:gd name="connsiteX26" fmla="*/ 523875 w 616744"/>
              <a:gd name="connsiteY26" fmla="*/ 388143 h 883443"/>
              <a:gd name="connsiteX27" fmla="*/ 459581 w 616744"/>
              <a:gd name="connsiteY27" fmla="*/ 338137 h 883443"/>
              <a:gd name="connsiteX28" fmla="*/ 319087 w 616744"/>
              <a:gd name="connsiteY28" fmla="*/ 223837 h 883443"/>
              <a:gd name="connsiteX29" fmla="*/ 221456 w 616744"/>
              <a:gd name="connsiteY29" fmla="*/ 145256 h 883443"/>
              <a:gd name="connsiteX30" fmla="*/ 111919 w 616744"/>
              <a:gd name="connsiteY30" fmla="*/ 54768 h 883443"/>
              <a:gd name="connsiteX31" fmla="*/ 69056 w 616744"/>
              <a:gd name="connsiteY31" fmla="*/ 19050 h 883443"/>
              <a:gd name="connsiteX32" fmla="*/ 45244 w 616744"/>
              <a:gd name="connsiteY32" fmla="*/ 7143 h 883443"/>
              <a:gd name="connsiteX33" fmla="*/ 16669 w 616744"/>
              <a:gd name="connsiteY33" fmla="*/ 0 h 883443"/>
              <a:gd name="connsiteX34" fmla="*/ 4762 w 616744"/>
              <a:gd name="connsiteY34" fmla="*/ 4762 h 883443"/>
              <a:gd name="connsiteX35" fmla="*/ 0 w 616744"/>
              <a:gd name="connsiteY35" fmla="*/ 19050 h 883443"/>
              <a:gd name="connsiteX36" fmla="*/ 7144 w 616744"/>
              <a:gd name="connsiteY36" fmla="*/ 42862 h 883443"/>
              <a:gd name="connsiteX37" fmla="*/ 45244 w 616744"/>
              <a:gd name="connsiteY37" fmla="*/ 123825 h 883443"/>
              <a:gd name="connsiteX38" fmla="*/ 109537 w 616744"/>
              <a:gd name="connsiteY38" fmla="*/ 250031 h 883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16744" h="883443">
                <a:moveTo>
                  <a:pt x="109537" y="250031"/>
                </a:moveTo>
                <a:lnTo>
                  <a:pt x="164306" y="359568"/>
                </a:lnTo>
                <a:lnTo>
                  <a:pt x="204787" y="440531"/>
                </a:lnTo>
                <a:lnTo>
                  <a:pt x="226219" y="481012"/>
                </a:lnTo>
                <a:lnTo>
                  <a:pt x="292894" y="604837"/>
                </a:lnTo>
                <a:lnTo>
                  <a:pt x="342900" y="695325"/>
                </a:lnTo>
                <a:lnTo>
                  <a:pt x="395287" y="781050"/>
                </a:lnTo>
                <a:lnTo>
                  <a:pt x="426244" y="823912"/>
                </a:lnTo>
                <a:lnTo>
                  <a:pt x="445294" y="847725"/>
                </a:lnTo>
                <a:lnTo>
                  <a:pt x="457200" y="854868"/>
                </a:lnTo>
                <a:lnTo>
                  <a:pt x="476250" y="866775"/>
                </a:lnTo>
                <a:lnTo>
                  <a:pt x="490537" y="873918"/>
                </a:lnTo>
                <a:lnTo>
                  <a:pt x="519112" y="883443"/>
                </a:lnTo>
                <a:lnTo>
                  <a:pt x="533400" y="883443"/>
                </a:lnTo>
                <a:lnTo>
                  <a:pt x="550069" y="878681"/>
                </a:lnTo>
                <a:lnTo>
                  <a:pt x="566737" y="871537"/>
                </a:lnTo>
                <a:lnTo>
                  <a:pt x="583406" y="854868"/>
                </a:lnTo>
                <a:lnTo>
                  <a:pt x="600075" y="828675"/>
                </a:lnTo>
                <a:lnTo>
                  <a:pt x="614362" y="788193"/>
                </a:lnTo>
                <a:lnTo>
                  <a:pt x="616744" y="769143"/>
                </a:lnTo>
                <a:lnTo>
                  <a:pt x="616744" y="723900"/>
                </a:lnTo>
                <a:lnTo>
                  <a:pt x="609600" y="671512"/>
                </a:lnTo>
                <a:lnTo>
                  <a:pt x="600075" y="607218"/>
                </a:lnTo>
                <a:lnTo>
                  <a:pt x="583406" y="535781"/>
                </a:lnTo>
                <a:lnTo>
                  <a:pt x="559594" y="464343"/>
                </a:lnTo>
                <a:lnTo>
                  <a:pt x="538162" y="411956"/>
                </a:lnTo>
                <a:lnTo>
                  <a:pt x="523875" y="388143"/>
                </a:lnTo>
                <a:lnTo>
                  <a:pt x="459581" y="338137"/>
                </a:lnTo>
                <a:lnTo>
                  <a:pt x="319087" y="223837"/>
                </a:lnTo>
                <a:lnTo>
                  <a:pt x="221456" y="145256"/>
                </a:lnTo>
                <a:lnTo>
                  <a:pt x="111919" y="54768"/>
                </a:lnTo>
                <a:lnTo>
                  <a:pt x="69056" y="19050"/>
                </a:lnTo>
                <a:lnTo>
                  <a:pt x="45244" y="7143"/>
                </a:lnTo>
                <a:lnTo>
                  <a:pt x="16669" y="0"/>
                </a:lnTo>
                <a:lnTo>
                  <a:pt x="4762" y="4762"/>
                </a:lnTo>
                <a:lnTo>
                  <a:pt x="0" y="19050"/>
                </a:lnTo>
                <a:lnTo>
                  <a:pt x="7144" y="42862"/>
                </a:lnTo>
                <a:lnTo>
                  <a:pt x="45244" y="123825"/>
                </a:lnTo>
                <a:lnTo>
                  <a:pt x="109537" y="2500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406F8E45-B928-416F-94B3-A7710663A6DD}"/>
              </a:ext>
            </a:extLst>
          </p:cNvPr>
          <p:cNvSpPr/>
          <p:nvPr/>
        </p:nvSpPr>
        <p:spPr>
          <a:xfrm>
            <a:off x="4711701" y="3860801"/>
            <a:ext cx="307975" cy="2214562"/>
          </a:xfrm>
          <a:custGeom>
            <a:avLst/>
            <a:gdLst>
              <a:gd name="connsiteX0" fmla="*/ 80767 w 308646"/>
              <a:gd name="connsiteY0" fmla="*/ 700943 h 2215328"/>
              <a:gd name="connsiteX1" fmla="*/ 83652 w 308646"/>
              <a:gd name="connsiteY1" fmla="*/ 274031 h 2215328"/>
              <a:gd name="connsiteX2" fmla="*/ 80767 w 308646"/>
              <a:gd name="connsiteY2" fmla="*/ 248070 h 2215328"/>
              <a:gd name="connsiteX3" fmla="*/ 74998 w 308646"/>
              <a:gd name="connsiteY3" fmla="*/ 224994 h 2215328"/>
              <a:gd name="connsiteX4" fmla="*/ 51922 w 308646"/>
              <a:gd name="connsiteY4" fmla="*/ 164419 h 2215328"/>
              <a:gd name="connsiteX5" fmla="*/ 8654 w 308646"/>
              <a:gd name="connsiteY5" fmla="*/ 92305 h 2215328"/>
              <a:gd name="connsiteX6" fmla="*/ 0 w 308646"/>
              <a:gd name="connsiteY6" fmla="*/ 77882 h 2215328"/>
              <a:gd name="connsiteX7" fmla="*/ 239417 w 308646"/>
              <a:gd name="connsiteY7" fmla="*/ 0 h 2215328"/>
              <a:gd name="connsiteX8" fmla="*/ 271147 w 308646"/>
              <a:gd name="connsiteY8" fmla="*/ 92305 h 2215328"/>
              <a:gd name="connsiteX9" fmla="*/ 288454 w 308646"/>
              <a:gd name="connsiteY9" fmla="*/ 152880 h 2215328"/>
              <a:gd name="connsiteX10" fmla="*/ 299993 w 308646"/>
              <a:gd name="connsiteY10" fmla="*/ 207687 h 2215328"/>
              <a:gd name="connsiteX11" fmla="*/ 305762 w 308646"/>
              <a:gd name="connsiteY11" fmla="*/ 262493 h 2215328"/>
              <a:gd name="connsiteX12" fmla="*/ 305762 w 308646"/>
              <a:gd name="connsiteY12" fmla="*/ 571139 h 2215328"/>
              <a:gd name="connsiteX13" fmla="*/ 305762 w 308646"/>
              <a:gd name="connsiteY13" fmla="*/ 1035550 h 2215328"/>
              <a:gd name="connsiteX14" fmla="*/ 308646 w 308646"/>
              <a:gd name="connsiteY14" fmla="*/ 1577844 h 2215328"/>
              <a:gd name="connsiteX15" fmla="*/ 308646 w 308646"/>
              <a:gd name="connsiteY15" fmla="*/ 1900913 h 2215328"/>
              <a:gd name="connsiteX16" fmla="*/ 308646 w 308646"/>
              <a:gd name="connsiteY16" fmla="*/ 2022064 h 2215328"/>
              <a:gd name="connsiteX17" fmla="*/ 302877 w 308646"/>
              <a:gd name="connsiteY17" fmla="*/ 2111485 h 2215328"/>
              <a:gd name="connsiteX18" fmla="*/ 294224 w 308646"/>
              <a:gd name="connsiteY18" fmla="*/ 2148984 h 2215328"/>
              <a:gd name="connsiteX19" fmla="*/ 276916 w 308646"/>
              <a:gd name="connsiteY19" fmla="*/ 2180714 h 2215328"/>
              <a:gd name="connsiteX20" fmla="*/ 250955 w 308646"/>
              <a:gd name="connsiteY20" fmla="*/ 2203790 h 2215328"/>
              <a:gd name="connsiteX21" fmla="*/ 219225 w 308646"/>
              <a:gd name="connsiteY21" fmla="*/ 2215328 h 2215328"/>
              <a:gd name="connsiteX22" fmla="*/ 190380 w 308646"/>
              <a:gd name="connsiteY22" fmla="*/ 2215328 h 2215328"/>
              <a:gd name="connsiteX23" fmla="*/ 161535 w 308646"/>
              <a:gd name="connsiteY23" fmla="*/ 2200906 h 2215328"/>
              <a:gd name="connsiteX24" fmla="*/ 138458 w 308646"/>
              <a:gd name="connsiteY24" fmla="*/ 2180714 h 2215328"/>
              <a:gd name="connsiteX25" fmla="*/ 121151 w 308646"/>
              <a:gd name="connsiteY25" fmla="*/ 2160522 h 2215328"/>
              <a:gd name="connsiteX26" fmla="*/ 98075 w 308646"/>
              <a:gd name="connsiteY26" fmla="*/ 2125907 h 2215328"/>
              <a:gd name="connsiteX27" fmla="*/ 69229 w 308646"/>
              <a:gd name="connsiteY27" fmla="*/ 2071101 h 2215328"/>
              <a:gd name="connsiteX28" fmla="*/ 40384 w 308646"/>
              <a:gd name="connsiteY28" fmla="*/ 2007641 h 2215328"/>
              <a:gd name="connsiteX29" fmla="*/ 8654 w 308646"/>
              <a:gd name="connsiteY29" fmla="*/ 1912451 h 2215328"/>
              <a:gd name="connsiteX30" fmla="*/ 0 w 308646"/>
              <a:gd name="connsiteY30" fmla="*/ 1854760 h 2215328"/>
              <a:gd name="connsiteX31" fmla="*/ 0 w 308646"/>
              <a:gd name="connsiteY31" fmla="*/ 1814377 h 2215328"/>
              <a:gd name="connsiteX32" fmla="*/ 8654 w 308646"/>
              <a:gd name="connsiteY32" fmla="*/ 1773993 h 2215328"/>
              <a:gd name="connsiteX33" fmla="*/ 25961 w 308646"/>
              <a:gd name="connsiteY33" fmla="*/ 1727841 h 2215328"/>
              <a:gd name="connsiteX34" fmla="*/ 49037 w 308646"/>
              <a:gd name="connsiteY34" fmla="*/ 1647073 h 2215328"/>
              <a:gd name="connsiteX35" fmla="*/ 63460 w 308646"/>
              <a:gd name="connsiteY35" fmla="*/ 1566306 h 2215328"/>
              <a:gd name="connsiteX36" fmla="*/ 69229 w 308646"/>
              <a:gd name="connsiteY36" fmla="*/ 1517269 h 2215328"/>
              <a:gd name="connsiteX37" fmla="*/ 77883 w 308646"/>
              <a:gd name="connsiteY37" fmla="*/ 1401887 h 2215328"/>
              <a:gd name="connsiteX38" fmla="*/ 86536 w 308646"/>
              <a:gd name="connsiteY38" fmla="*/ 1124971 h 2215328"/>
              <a:gd name="connsiteX39" fmla="*/ 80767 w 308646"/>
              <a:gd name="connsiteY39" fmla="*/ 773057 h 2215328"/>
              <a:gd name="connsiteX40" fmla="*/ 80767 w 308646"/>
              <a:gd name="connsiteY40" fmla="*/ 700943 h 2215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08646" h="2215328">
                <a:moveTo>
                  <a:pt x="80767" y="700943"/>
                </a:moveTo>
                <a:cubicBezTo>
                  <a:pt x="81729" y="558639"/>
                  <a:pt x="82690" y="416335"/>
                  <a:pt x="83652" y="274031"/>
                </a:cubicBezTo>
                <a:lnTo>
                  <a:pt x="80767" y="248070"/>
                </a:lnTo>
                <a:lnTo>
                  <a:pt x="74998" y="224994"/>
                </a:lnTo>
                <a:lnTo>
                  <a:pt x="51922" y="164419"/>
                </a:lnTo>
                <a:lnTo>
                  <a:pt x="8654" y="92305"/>
                </a:lnTo>
                <a:lnTo>
                  <a:pt x="0" y="77882"/>
                </a:lnTo>
                <a:lnTo>
                  <a:pt x="239417" y="0"/>
                </a:lnTo>
                <a:lnTo>
                  <a:pt x="271147" y="92305"/>
                </a:lnTo>
                <a:lnTo>
                  <a:pt x="288454" y="152880"/>
                </a:lnTo>
                <a:lnTo>
                  <a:pt x="299993" y="207687"/>
                </a:lnTo>
                <a:lnTo>
                  <a:pt x="305762" y="262493"/>
                </a:lnTo>
                <a:lnTo>
                  <a:pt x="305762" y="571139"/>
                </a:lnTo>
                <a:lnTo>
                  <a:pt x="305762" y="1035550"/>
                </a:lnTo>
                <a:cubicBezTo>
                  <a:pt x="306723" y="1216315"/>
                  <a:pt x="307685" y="1397079"/>
                  <a:pt x="308646" y="1577844"/>
                </a:cubicBezTo>
                <a:lnTo>
                  <a:pt x="308646" y="1900913"/>
                </a:lnTo>
                <a:lnTo>
                  <a:pt x="308646" y="2022064"/>
                </a:lnTo>
                <a:lnTo>
                  <a:pt x="302877" y="2111485"/>
                </a:lnTo>
                <a:lnTo>
                  <a:pt x="294224" y="2148984"/>
                </a:lnTo>
                <a:lnTo>
                  <a:pt x="276916" y="2180714"/>
                </a:lnTo>
                <a:lnTo>
                  <a:pt x="250955" y="2203790"/>
                </a:lnTo>
                <a:lnTo>
                  <a:pt x="219225" y="2215328"/>
                </a:lnTo>
                <a:lnTo>
                  <a:pt x="190380" y="2215328"/>
                </a:lnTo>
                <a:lnTo>
                  <a:pt x="161535" y="2200906"/>
                </a:lnTo>
                <a:lnTo>
                  <a:pt x="138458" y="2180714"/>
                </a:lnTo>
                <a:lnTo>
                  <a:pt x="121151" y="2160522"/>
                </a:lnTo>
                <a:lnTo>
                  <a:pt x="98075" y="2125907"/>
                </a:lnTo>
                <a:lnTo>
                  <a:pt x="69229" y="2071101"/>
                </a:lnTo>
                <a:lnTo>
                  <a:pt x="40384" y="2007641"/>
                </a:lnTo>
                <a:lnTo>
                  <a:pt x="8654" y="1912451"/>
                </a:lnTo>
                <a:lnTo>
                  <a:pt x="0" y="1854760"/>
                </a:lnTo>
                <a:lnTo>
                  <a:pt x="0" y="1814377"/>
                </a:lnTo>
                <a:lnTo>
                  <a:pt x="8654" y="1773993"/>
                </a:lnTo>
                <a:lnTo>
                  <a:pt x="25961" y="1727841"/>
                </a:lnTo>
                <a:lnTo>
                  <a:pt x="49037" y="1647073"/>
                </a:lnTo>
                <a:lnTo>
                  <a:pt x="63460" y="1566306"/>
                </a:lnTo>
                <a:lnTo>
                  <a:pt x="69229" y="1517269"/>
                </a:lnTo>
                <a:lnTo>
                  <a:pt x="77883" y="1401887"/>
                </a:lnTo>
                <a:lnTo>
                  <a:pt x="86536" y="1124971"/>
                </a:lnTo>
                <a:lnTo>
                  <a:pt x="80767" y="773057"/>
                </a:lnTo>
                <a:lnTo>
                  <a:pt x="80767" y="70094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84E5D6D1-7FAC-4A9F-B815-2D937F9990D1}"/>
              </a:ext>
            </a:extLst>
          </p:cNvPr>
          <p:cNvSpPr/>
          <p:nvPr/>
        </p:nvSpPr>
        <p:spPr>
          <a:xfrm>
            <a:off x="6542088" y="1933577"/>
            <a:ext cx="1358900" cy="339725"/>
          </a:xfrm>
          <a:custGeom>
            <a:avLst/>
            <a:gdLst>
              <a:gd name="connsiteX0" fmla="*/ 478631 w 1359694"/>
              <a:gd name="connsiteY0" fmla="*/ 302419 h 338138"/>
              <a:gd name="connsiteX1" fmla="*/ 283369 w 1359694"/>
              <a:gd name="connsiteY1" fmla="*/ 323850 h 338138"/>
              <a:gd name="connsiteX2" fmla="*/ 97631 w 1359694"/>
              <a:gd name="connsiteY2" fmla="*/ 338138 h 338138"/>
              <a:gd name="connsiteX3" fmla="*/ 0 w 1359694"/>
              <a:gd name="connsiteY3" fmla="*/ 338138 h 338138"/>
              <a:gd name="connsiteX4" fmla="*/ 128587 w 1359694"/>
              <a:gd name="connsiteY4" fmla="*/ 173832 h 338138"/>
              <a:gd name="connsiteX5" fmla="*/ 271462 w 1359694"/>
              <a:gd name="connsiteY5" fmla="*/ 180975 h 338138"/>
              <a:gd name="connsiteX6" fmla="*/ 369094 w 1359694"/>
              <a:gd name="connsiteY6" fmla="*/ 176213 h 338138"/>
              <a:gd name="connsiteX7" fmla="*/ 481012 w 1359694"/>
              <a:gd name="connsiteY7" fmla="*/ 159544 h 338138"/>
              <a:gd name="connsiteX8" fmla="*/ 581025 w 1359694"/>
              <a:gd name="connsiteY8" fmla="*/ 140494 h 338138"/>
              <a:gd name="connsiteX9" fmla="*/ 697706 w 1359694"/>
              <a:gd name="connsiteY9" fmla="*/ 111919 h 338138"/>
              <a:gd name="connsiteX10" fmla="*/ 831056 w 1359694"/>
              <a:gd name="connsiteY10" fmla="*/ 64294 h 338138"/>
              <a:gd name="connsiteX11" fmla="*/ 959644 w 1359694"/>
              <a:gd name="connsiteY11" fmla="*/ 19050 h 338138"/>
              <a:gd name="connsiteX12" fmla="*/ 1002506 w 1359694"/>
              <a:gd name="connsiteY12" fmla="*/ 2382 h 338138"/>
              <a:gd name="connsiteX13" fmla="*/ 1028700 w 1359694"/>
              <a:gd name="connsiteY13" fmla="*/ 0 h 338138"/>
              <a:gd name="connsiteX14" fmla="*/ 1088231 w 1359694"/>
              <a:gd name="connsiteY14" fmla="*/ 11907 h 338138"/>
              <a:gd name="connsiteX15" fmla="*/ 1176337 w 1359694"/>
              <a:gd name="connsiteY15" fmla="*/ 47625 h 338138"/>
              <a:gd name="connsiteX16" fmla="*/ 1233487 w 1359694"/>
              <a:gd name="connsiteY16" fmla="*/ 76200 h 338138"/>
              <a:gd name="connsiteX17" fmla="*/ 1259681 w 1359694"/>
              <a:gd name="connsiteY17" fmla="*/ 95250 h 338138"/>
              <a:gd name="connsiteX18" fmla="*/ 1295400 w 1359694"/>
              <a:gd name="connsiteY18" fmla="*/ 123825 h 338138"/>
              <a:gd name="connsiteX19" fmla="*/ 1326356 w 1359694"/>
              <a:gd name="connsiteY19" fmla="*/ 154782 h 338138"/>
              <a:gd name="connsiteX20" fmla="*/ 1345406 w 1359694"/>
              <a:gd name="connsiteY20" fmla="*/ 178594 h 338138"/>
              <a:gd name="connsiteX21" fmla="*/ 1354931 w 1359694"/>
              <a:gd name="connsiteY21" fmla="*/ 197644 h 338138"/>
              <a:gd name="connsiteX22" fmla="*/ 1359694 w 1359694"/>
              <a:gd name="connsiteY22" fmla="*/ 221457 h 338138"/>
              <a:gd name="connsiteX23" fmla="*/ 1357312 w 1359694"/>
              <a:gd name="connsiteY23" fmla="*/ 240507 h 338138"/>
              <a:gd name="connsiteX24" fmla="*/ 1343025 w 1359694"/>
              <a:gd name="connsiteY24" fmla="*/ 261938 h 338138"/>
              <a:gd name="connsiteX25" fmla="*/ 1304925 w 1359694"/>
              <a:gd name="connsiteY25" fmla="*/ 290513 h 338138"/>
              <a:gd name="connsiteX26" fmla="*/ 857250 w 1359694"/>
              <a:gd name="connsiteY26" fmla="*/ 252413 h 338138"/>
              <a:gd name="connsiteX27" fmla="*/ 792956 w 1359694"/>
              <a:gd name="connsiteY27" fmla="*/ 259557 h 338138"/>
              <a:gd name="connsiteX28" fmla="*/ 614362 w 1359694"/>
              <a:gd name="connsiteY28" fmla="*/ 285750 h 338138"/>
              <a:gd name="connsiteX29" fmla="*/ 478631 w 1359694"/>
              <a:gd name="connsiteY29" fmla="*/ 302419 h 338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359694" h="338138">
                <a:moveTo>
                  <a:pt x="478631" y="302419"/>
                </a:moveTo>
                <a:lnTo>
                  <a:pt x="283369" y="323850"/>
                </a:lnTo>
                <a:lnTo>
                  <a:pt x="97631" y="338138"/>
                </a:lnTo>
                <a:lnTo>
                  <a:pt x="0" y="338138"/>
                </a:lnTo>
                <a:lnTo>
                  <a:pt x="128587" y="173832"/>
                </a:lnTo>
                <a:lnTo>
                  <a:pt x="271462" y="180975"/>
                </a:lnTo>
                <a:lnTo>
                  <a:pt x="369094" y="176213"/>
                </a:lnTo>
                <a:lnTo>
                  <a:pt x="481012" y="159544"/>
                </a:lnTo>
                <a:lnTo>
                  <a:pt x="581025" y="140494"/>
                </a:lnTo>
                <a:lnTo>
                  <a:pt x="697706" y="111919"/>
                </a:lnTo>
                <a:lnTo>
                  <a:pt x="831056" y="64294"/>
                </a:lnTo>
                <a:lnTo>
                  <a:pt x="959644" y="19050"/>
                </a:lnTo>
                <a:lnTo>
                  <a:pt x="1002506" y="2382"/>
                </a:lnTo>
                <a:lnTo>
                  <a:pt x="1028700" y="0"/>
                </a:lnTo>
                <a:lnTo>
                  <a:pt x="1088231" y="11907"/>
                </a:lnTo>
                <a:lnTo>
                  <a:pt x="1176337" y="47625"/>
                </a:lnTo>
                <a:lnTo>
                  <a:pt x="1233487" y="76200"/>
                </a:lnTo>
                <a:lnTo>
                  <a:pt x="1259681" y="95250"/>
                </a:lnTo>
                <a:lnTo>
                  <a:pt x="1295400" y="123825"/>
                </a:lnTo>
                <a:lnTo>
                  <a:pt x="1326356" y="154782"/>
                </a:lnTo>
                <a:lnTo>
                  <a:pt x="1345406" y="178594"/>
                </a:lnTo>
                <a:lnTo>
                  <a:pt x="1354931" y="197644"/>
                </a:lnTo>
                <a:lnTo>
                  <a:pt x="1359694" y="221457"/>
                </a:lnTo>
                <a:lnTo>
                  <a:pt x="1357312" y="240507"/>
                </a:lnTo>
                <a:lnTo>
                  <a:pt x="1343025" y="261938"/>
                </a:lnTo>
                <a:lnTo>
                  <a:pt x="1304925" y="290513"/>
                </a:lnTo>
                <a:lnTo>
                  <a:pt x="857250" y="252413"/>
                </a:lnTo>
                <a:lnTo>
                  <a:pt x="792956" y="259557"/>
                </a:lnTo>
                <a:lnTo>
                  <a:pt x="614362" y="285750"/>
                </a:lnTo>
                <a:lnTo>
                  <a:pt x="478631" y="30241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8364622B-A42B-4DC0-AEAF-DD6BDB14157D}"/>
              </a:ext>
            </a:extLst>
          </p:cNvPr>
          <p:cNvSpPr/>
          <p:nvPr/>
        </p:nvSpPr>
        <p:spPr>
          <a:xfrm>
            <a:off x="6850064" y="2132013"/>
            <a:ext cx="1031875" cy="1150938"/>
          </a:xfrm>
          <a:custGeom>
            <a:avLst/>
            <a:gdLst>
              <a:gd name="connsiteX0" fmla="*/ 259557 w 1031082"/>
              <a:gd name="connsiteY0" fmla="*/ 659606 h 1150144"/>
              <a:gd name="connsiteX1" fmla="*/ 361950 w 1031082"/>
              <a:gd name="connsiteY1" fmla="*/ 476250 h 1150144"/>
              <a:gd name="connsiteX2" fmla="*/ 473869 w 1031082"/>
              <a:gd name="connsiteY2" fmla="*/ 283369 h 1150144"/>
              <a:gd name="connsiteX3" fmla="*/ 533400 w 1031082"/>
              <a:gd name="connsiteY3" fmla="*/ 178594 h 1150144"/>
              <a:gd name="connsiteX4" fmla="*/ 566738 w 1031082"/>
              <a:gd name="connsiteY4" fmla="*/ 116681 h 1150144"/>
              <a:gd name="connsiteX5" fmla="*/ 573882 w 1031082"/>
              <a:gd name="connsiteY5" fmla="*/ 95250 h 1150144"/>
              <a:gd name="connsiteX6" fmla="*/ 569119 w 1031082"/>
              <a:gd name="connsiteY6" fmla="*/ 71438 h 1150144"/>
              <a:gd name="connsiteX7" fmla="*/ 547688 w 1031082"/>
              <a:gd name="connsiteY7" fmla="*/ 0 h 1150144"/>
              <a:gd name="connsiteX8" fmla="*/ 1031082 w 1031082"/>
              <a:gd name="connsiteY8" fmla="*/ 59531 h 1150144"/>
              <a:gd name="connsiteX9" fmla="*/ 988219 w 1031082"/>
              <a:gd name="connsiteY9" fmla="*/ 97631 h 1150144"/>
              <a:gd name="connsiteX10" fmla="*/ 926307 w 1031082"/>
              <a:gd name="connsiteY10" fmla="*/ 150019 h 1150144"/>
              <a:gd name="connsiteX11" fmla="*/ 819150 w 1031082"/>
              <a:gd name="connsiteY11" fmla="*/ 247650 h 1150144"/>
              <a:gd name="connsiteX12" fmla="*/ 735807 w 1031082"/>
              <a:gd name="connsiteY12" fmla="*/ 333375 h 1150144"/>
              <a:gd name="connsiteX13" fmla="*/ 678657 w 1031082"/>
              <a:gd name="connsiteY13" fmla="*/ 397669 h 1150144"/>
              <a:gd name="connsiteX14" fmla="*/ 604838 w 1031082"/>
              <a:gd name="connsiteY14" fmla="*/ 495300 h 1150144"/>
              <a:gd name="connsiteX15" fmla="*/ 397669 w 1031082"/>
              <a:gd name="connsiteY15" fmla="*/ 754856 h 1150144"/>
              <a:gd name="connsiteX16" fmla="*/ 188119 w 1031082"/>
              <a:gd name="connsiteY16" fmla="*/ 1026319 h 1150144"/>
              <a:gd name="connsiteX17" fmla="*/ 92869 w 1031082"/>
              <a:gd name="connsiteY17" fmla="*/ 1143000 h 1150144"/>
              <a:gd name="connsiteX18" fmla="*/ 0 w 1031082"/>
              <a:gd name="connsiteY18" fmla="*/ 1150144 h 1150144"/>
              <a:gd name="connsiteX19" fmla="*/ 42863 w 1031082"/>
              <a:gd name="connsiteY19" fmla="*/ 1033463 h 1150144"/>
              <a:gd name="connsiteX20" fmla="*/ 121444 w 1031082"/>
              <a:gd name="connsiteY20" fmla="*/ 897731 h 1150144"/>
              <a:gd name="connsiteX21" fmla="*/ 259557 w 1031082"/>
              <a:gd name="connsiteY21" fmla="*/ 659606 h 11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031082" h="1150144">
                <a:moveTo>
                  <a:pt x="259557" y="659606"/>
                </a:moveTo>
                <a:lnTo>
                  <a:pt x="361950" y="476250"/>
                </a:lnTo>
                <a:lnTo>
                  <a:pt x="473869" y="283369"/>
                </a:lnTo>
                <a:lnTo>
                  <a:pt x="533400" y="178594"/>
                </a:lnTo>
                <a:lnTo>
                  <a:pt x="566738" y="116681"/>
                </a:lnTo>
                <a:lnTo>
                  <a:pt x="573882" y="95250"/>
                </a:lnTo>
                <a:lnTo>
                  <a:pt x="569119" y="71438"/>
                </a:lnTo>
                <a:lnTo>
                  <a:pt x="547688" y="0"/>
                </a:lnTo>
                <a:lnTo>
                  <a:pt x="1031082" y="59531"/>
                </a:lnTo>
                <a:lnTo>
                  <a:pt x="988219" y="97631"/>
                </a:lnTo>
                <a:lnTo>
                  <a:pt x="926307" y="150019"/>
                </a:lnTo>
                <a:lnTo>
                  <a:pt x="819150" y="247650"/>
                </a:lnTo>
                <a:lnTo>
                  <a:pt x="735807" y="333375"/>
                </a:lnTo>
                <a:lnTo>
                  <a:pt x="678657" y="397669"/>
                </a:lnTo>
                <a:lnTo>
                  <a:pt x="604838" y="495300"/>
                </a:lnTo>
                <a:lnTo>
                  <a:pt x="397669" y="754856"/>
                </a:lnTo>
                <a:lnTo>
                  <a:pt x="188119" y="1026319"/>
                </a:lnTo>
                <a:lnTo>
                  <a:pt x="92869" y="1143000"/>
                </a:lnTo>
                <a:lnTo>
                  <a:pt x="0" y="1150144"/>
                </a:lnTo>
                <a:lnTo>
                  <a:pt x="42863" y="1033463"/>
                </a:lnTo>
                <a:lnTo>
                  <a:pt x="121444" y="897731"/>
                </a:lnTo>
                <a:lnTo>
                  <a:pt x="259557" y="6596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01466A98-4D1F-4A82-A911-806A793BA0DE}"/>
              </a:ext>
            </a:extLst>
          </p:cNvPr>
          <p:cNvSpPr/>
          <p:nvPr/>
        </p:nvSpPr>
        <p:spPr>
          <a:xfrm>
            <a:off x="6049963" y="2914651"/>
            <a:ext cx="2227262" cy="1301750"/>
          </a:xfrm>
          <a:custGeom>
            <a:avLst/>
            <a:gdLst>
              <a:gd name="connsiteX0" fmla="*/ 464344 w 2226469"/>
              <a:gd name="connsiteY0" fmla="*/ 297657 h 1300163"/>
              <a:gd name="connsiteX1" fmla="*/ 352425 w 2226469"/>
              <a:gd name="connsiteY1" fmla="*/ 309563 h 1300163"/>
              <a:gd name="connsiteX2" fmla="*/ 245269 w 2226469"/>
              <a:gd name="connsiteY2" fmla="*/ 319088 h 1300163"/>
              <a:gd name="connsiteX3" fmla="*/ 104775 w 2226469"/>
              <a:gd name="connsiteY3" fmla="*/ 319088 h 1300163"/>
              <a:gd name="connsiteX4" fmla="*/ 0 w 2226469"/>
              <a:gd name="connsiteY4" fmla="*/ 316707 h 1300163"/>
              <a:gd name="connsiteX5" fmla="*/ 11907 w 2226469"/>
              <a:gd name="connsiteY5" fmla="*/ 509588 h 1300163"/>
              <a:gd name="connsiteX6" fmla="*/ 204788 w 2226469"/>
              <a:gd name="connsiteY6" fmla="*/ 497682 h 1300163"/>
              <a:gd name="connsiteX7" fmla="*/ 461963 w 2226469"/>
              <a:gd name="connsiteY7" fmla="*/ 469107 h 1300163"/>
              <a:gd name="connsiteX8" fmla="*/ 673894 w 2226469"/>
              <a:gd name="connsiteY8" fmla="*/ 445294 h 1300163"/>
              <a:gd name="connsiteX9" fmla="*/ 847725 w 2226469"/>
              <a:gd name="connsiteY9" fmla="*/ 426244 h 1300163"/>
              <a:gd name="connsiteX10" fmla="*/ 1092994 w 2226469"/>
              <a:gd name="connsiteY10" fmla="*/ 381000 h 1300163"/>
              <a:gd name="connsiteX11" fmla="*/ 1264444 w 2226469"/>
              <a:gd name="connsiteY11" fmla="*/ 350044 h 1300163"/>
              <a:gd name="connsiteX12" fmla="*/ 1500188 w 2226469"/>
              <a:gd name="connsiteY12" fmla="*/ 307182 h 1300163"/>
              <a:gd name="connsiteX13" fmla="*/ 1638300 w 2226469"/>
              <a:gd name="connsiteY13" fmla="*/ 283369 h 1300163"/>
              <a:gd name="connsiteX14" fmla="*/ 1700213 w 2226469"/>
              <a:gd name="connsiteY14" fmla="*/ 271463 h 1300163"/>
              <a:gd name="connsiteX15" fmla="*/ 1750219 w 2226469"/>
              <a:gd name="connsiteY15" fmla="*/ 269082 h 1300163"/>
              <a:gd name="connsiteX16" fmla="*/ 1776413 w 2226469"/>
              <a:gd name="connsiteY16" fmla="*/ 271463 h 1300163"/>
              <a:gd name="connsiteX17" fmla="*/ 1797844 w 2226469"/>
              <a:gd name="connsiteY17" fmla="*/ 273844 h 1300163"/>
              <a:gd name="connsiteX18" fmla="*/ 1812132 w 2226469"/>
              <a:gd name="connsiteY18" fmla="*/ 280988 h 1300163"/>
              <a:gd name="connsiteX19" fmla="*/ 1819275 w 2226469"/>
              <a:gd name="connsiteY19" fmla="*/ 290513 h 1300163"/>
              <a:gd name="connsiteX20" fmla="*/ 1824038 w 2226469"/>
              <a:gd name="connsiteY20" fmla="*/ 307182 h 1300163"/>
              <a:gd name="connsiteX21" fmla="*/ 1816894 w 2226469"/>
              <a:gd name="connsiteY21" fmla="*/ 345282 h 1300163"/>
              <a:gd name="connsiteX22" fmla="*/ 1766888 w 2226469"/>
              <a:gd name="connsiteY22" fmla="*/ 552450 h 1300163"/>
              <a:gd name="connsiteX23" fmla="*/ 1683544 w 2226469"/>
              <a:gd name="connsiteY23" fmla="*/ 881063 h 1300163"/>
              <a:gd name="connsiteX24" fmla="*/ 1638300 w 2226469"/>
              <a:gd name="connsiteY24" fmla="*/ 1064419 h 1300163"/>
              <a:gd name="connsiteX25" fmla="*/ 1624013 w 2226469"/>
              <a:gd name="connsiteY25" fmla="*/ 1235869 h 1300163"/>
              <a:gd name="connsiteX26" fmla="*/ 1628775 w 2226469"/>
              <a:gd name="connsiteY26" fmla="*/ 1259682 h 1300163"/>
              <a:gd name="connsiteX27" fmla="*/ 1640682 w 2226469"/>
              <a:gd name="connsiteY27" fmla="*/ 1278732 h 1300163"/>
              <a:gd name="connsiteX28" fmla="*/ 1659732 w 2226469"/>
              <a:gd name="connsiteY28" fmla="*/ 1290638 h 1300163"/>
              <a:gd name="connsiteX29" fmla="*/ 1683544 w 2226469"/>
              <a:gd name="connsiteY29" fmla="*/ 1297782 h 1300163"/>
              <a:gd name="connsiteX30" fmla="*/ 1707357 w 2226469"/>
              <a:gd name="connsiteY30" fmla="*/ 1300163 h 1300163"/>
              <a:gd name="connsiteX31" fmla="*/ 1738313 w 2226469"/>
              <a:gd name="connsiteY31" fmla="*/ 1297782 h 1300163"/>
              <a:gd name="connsiteX32" fmla="*/ 1771650 w 2226469"/>
              <a:gd name="connsiteY32" fmla="*/ 1288257 h 1300163"/>
              <a:gd name="connsiteX33" fmla="*/ 1790700 w 2226469"/>
              <a:gd name="connsiteY33" fmla="*/ 1273969 h 1300163"/>
              <a:gd name="connsiteX34" fmla="*/ 1807369 w 2226469"/>
              <a:gd name="connsiteY34" fmla="*/ 1252538 h 1300163"/>
              <a:gd name="connsiteX35" fmla="*/ 1826419 w 2226469"/>
              <a:gd name="connsiteY35" fmla="*/ 1209675 h 1300163"/>
              <a:gd name="connsiteX36" fmla="*/ 1883569 w 2226469"/>
              <a:gd name="connsiteY36" fmla="*/ 1045369 h 1300163"/>
              <a:gd name="connsiteX37" fmla="*/ 1952625 w 2226469"/>
              <a:gd name="connsiteY37" fmla="*/ 850107 h 1300163"/>
              <a:gd name="connsiteX38" fmla="*/ 2021682 w 2226469"/>
              <a:gd name="connsiteY38" fmla="*/ 652463 h 1300163"/>
              <a:gd name="connsiteX39" fmla="*/ 2105025 w 2226469"/>
              <a:gd name="connsiteY39" fmla="*/ 411957 h 1300163"/>
              <a:gd name="connsiteX40" fmla="*/ 2114550 w 2226469"/>
              <a:gd name="connsiteY40" fmla="*/ 388144 h 1300163"/>
              <a:gd name="connsiteX41" fmla="*/ 2133600 w 2226469"/>
              <a:gd name="connsiteY41" fmla="*/ 361950 h 1300163"/>
              <a:gd name="connsiteX42" fmla="*/ 2166938 w 2226469"/>
              <a:gd name="connsiteY42" fmla="*/ 319088 h 1300163"/>
              <a:gd name="connsiteX43" fmla="*/ 2200275 w 2226469"/>
              <a:gd name="connsiteY43" fmla="*/ 278607 h 1300163"/>
              <a:gd name="connsiteX44" fmla="*/ 2216944 w 2226469"/>
              <a:gd name="connsiteY44" fmla="*/ 254794 h 1300163"/>
              <a:gd name="connsiteX45" fmla="*/ 2224088 w 2226469"/>
              <a:gd name="connsiteY45" fmla="*/ 233363 h 1300163"/>
              <a:gd name="connsiteX46" fmla="*/ 2226469 w 2226469"/>
              <a:gd name="connsiteY46" fmla="*/ 219075 h 1300163"/>
              <a:gd name="connsiteX47" fmla="*/ 2221707 w 2226469"/>
              <a:gd name="connsiteY47" fmla="*/ 197644 h 1300163"/>
              <a:gd name="connsiteX48" fmla="*/ 2200275 w 2226469"/>
              <a:gd name="connsiteY48" fmla="*/ 178594 h 1300163"/>
              <a:gd name="connsiteX49" fmla="*/ 2157413 w 2226469"/>
              <a:gd name="connsiteY49" fmla="*/ 147638 h 1300163"/>
              <a:gd name="connsiteX50" fmla="*/ 2085975 w 2226469"/>
              <a:gd name="connsiteY50" fmla="*/ 95250 h 1300163"/>
              <a:gd name="connsiteX51" fmla="*/ 2002632 w 2226469"/>
              <a:gd name="connsiteY51" fmla="*/ 38100 h 1300163"/>
              <a:gd name="connsiteX52" fmla="*/ 1962150 w 2226469"/>
              <a:gd name="connsiteY52" fmla="*/ 14288 h 1300163"/>
              <a:gd name="connsiteX53" fmla="*/ 1926432 w 2226469"/>
              <a:gd name="connsiteY53" fmla="*/ 0 h 1300163"/>
              <a:gd name="connsiteX54" fmla="*/ 1912144 w 2226469"/>
              <a:gd name="connsiteY54" fmla="*/ 4763 h 1300163"/>
              <a:gd name="connsiteX55" fmla="*/ 1874044 w 2226469"/>
              <a:gd name="connsiteY55" fmla="*/ 30957 h 1300163"/>
              <a:gd name="connsiteX56" fmla="*/ 1843088 w 2226469"/>
              <a:gd name="connsiteY56" fmla="*/ 50007 h 1300163"/>
              <a:gd name="connsiteX57" fmla="*/ 1802607 w 2226469"/>
              <a:gd name="connsiteY57" fmla="*/ 66675 h 1300163"/>
              <a:gd name="connsiteX58" fmla="*/ 1616869 w 2226469"/>
              <a:gd name="connsiteY58" fmla="*/ 116682 h 1300163"/>
              <a:gd name="connsiteX59" fmla="*/ 1397794 w 2226469"/>
              <a:gd name="connsiteY59" fmla="*/ 164307 h 1300163"/>
              <a:gd name="connsiteX60" fmla="*/ 1235869 w 2226469"/>
              <a:gd name="connsiteY60" fmla="*/ 195263 h 1300163"/>
              <a:gd name="connsiteX61" fmla="*/ 952500 w 2226469"/>
              <a:gd name="connsiteY61" fmla="*/ 235744 h 1300163"/>
              <a:gd name="connsiteX62" fmla="*/ 797719 w 2226469"/>
              <a:gd name="connsiteY62" fmla="*/ 259557 h 1300163"/>
              <a:gd name="connsiteX63" fmla="*/ 616744 w 2226469"/>
              <a:gd name="connsiteY63" fmla="*/ 280988 h 1300163"/>
              <a:gd name="connsiteX64" fmla="*/ 464344 w 2226469"/>
              <a:gd name="connsiteY64" fmla="*/ 297657 h 1300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226469" h="1300163">
                <a:moveTo>
                  <a:pt x="464344" y="297657"/>
                </a:moveTo>
                <a:lnTo>
                  <a:pt x="352425" y="309563"/>
                </a:lnTo>
                <a:lnTo>
                  <a:pt x="245269" y="319088"/>
                </a:lnTo>
                <a:lnTo>
                  <a:pt x="104775" y="319088"/>
                </a:lnTo>
                <a:lnTo>
                  <a:pt x="0" y="316707"/>
                </a:lnTo>
                <a:lnTo>
                  <a:pt x="11907" y="509588"/>
                </a:lnTo>
                <a:lnTo>
                  <a:pt x="204788" y="497682"/>
                </a:lnTo>
                <a:lnTo>
                  <a:pt x="461963" y="469107"/>
                </a:lnTo>
                <a:lnTo>
                  <a:pt x="673894" y="445294"/>
                </a:lnTo>
                <a:lnTo>
                  <a:pt x="847725" y="426244"/>
                </a:lnTo>
                <a:lnTo>
                  <a:pt x="1092994" y="381000"/>
                </a:lnTo>
                <a:lnTo>
                  <a:pt x="1264444" y="350044"/>
                </a:lnTo>
                <a:lnTo>
                  <a:pt x="1500188" y="307182"/>
                </a:lnTo>
                <a:lnTo>
                  <a:pt x="1638300" y="283369"/>
                </a:lnTo>
                <a:lnTo>
                  <a:pt x="1700213" y="271463"/>
                </a:lnTo>
                <a:lnTo>
                  <a:pt x="1750219" y="269082"/>
                </a:lnTo>
                <a:lnTo>
                  <a:pt x="1776413" y="271463"/>
                </a:lnTo>
                <a:lnTo>
                  <a:pt x="1797844" y="273844"/>
                </a:lnTo>
                <a:lnTo>
                  <a:pt x="1812132" y="280988"/>
                </a:lnTo>
                <a:lnTo>
                  <a:pt x="1819275" y="290513"/>
                </a:lnTo>
                <a:lnTo>
                  <a:pt x="1824038" y="307182"/>
                </a:lnTo>
                <a:lnTo>
                  <a:pt x="1816894" y="345282"/>
                </a:lnTo>
                <a:lnTo>
                  <a:pt x="1766888" y="552450"/>
                </a:lnTo>
                <a:lnTo>
                  <a:pt x="1683544" y="881063"/>
                </a:lnTo>
                <a:lnTo>
                  <a:pt x="1638300" y="1064419"/>
                </a:lnTo>
                <a:lnTo>
                  <a:pt x="1624013" y="1235869"/>
                </a:lnTo>
                <a:lnTo>
                  <a:pt x="1628775" y="1259682"/>
                </a:lnTo>
                <a:lnTo>
                  <a:pt x="1640682" y="1278732"/>
                </a:lnTo>
                <a:lnTo>
                  <a:pt x="1659732" y="1290638"/>
                </a:lnTo>
                <a:lnTo>
                  <a:pt x="1683544" y="1297782"/>
                </a:lnTo>
                <a:lnTo>
                  <a:pt x="1707357" y="1300163"/>
                </a:lnTo>
                <a:lnTo>
                  <a:pt x="1738313" y="1297782"/>
                </a:lnTo>
                <a:lnTo>
                  <a:pt x="1771650" y="1288257"/>
                </a:lnTo>
                <a:lnTo>
                  <a:pt x="1790700" y="1273969"/>
                </a:lnTo>
                <a:lnTo>
                  <a:pt x="1807369" y="1252538"/>
                </a:lnTo>
                <a:lnTo>
                  <a:pt x="1826419" y="1209675"/>
                </a:lnTo>
                <a:lnTo>
                  <a:pt x="1883569" y="1045369"/>
                </a:lnTo>
                <a:lnTo>
                  <a:pt x="1952625" y="850107"/>
                </a:lnTo>
                <a:lnTo>
                  <a:pt x="2021682" y="652463"/>
                </a:lnTo>
                <a:lnTo>
                  <a:pt x="2105025" y="411957"/>
                </a:lnTo>
                <a:lnTo>
                  <a:pt x="2114550" y="388144"/>
                </a:lnTo>
                <a:lnTo>
                  <a:pt x="2133600" y="361950"/>
                </a:lnTo>
                <a:lnTo>
                  <a:pt x="2166938" y="319088"/>
                </a:lnTo>
                <a:lnTo>
                  <a:pt x="2200275" y="278607"/>
                </a:lnTo>
                <a:lnTo>
                  <a:pt x="2216944" y="254794"/>
                </a:lnTo>
                <a:lnTo>
                  <a:pt x="2224088" y="233363"/>
                </a:lnTo>
                <a:lnTo>
                  <a:pt x="2226469" y="219075"/>
                </a:lnTo>
                <a:lnTo>
                  <a:pt x="2221707" y="197644"/>
                </a:lnTo>
                <a:lnTo>
                  <a:pt x="2200275" y="178594"/>
                </a:lnTo>
                <a:lnTo>
                  <a:pt x="2157413" y="147638"/>
                </a:lnTo>
                <a:lnTo>
                  <a:pt x="2085975" y="95250"/>
                </a:lnTo>
                <a:lnTo>
                  <a:pt x="2002632" y="38100"/>
                </a:lnTo>
                <a:lnTo>
                  <a:pt x="1962150" y="14288"/>
                </a:lnTo>
                <a:lnTo>
                  <a:pt x="1926432" y="0"/>
                </a:lnTo>
                <a:lnTo>
                  <a:pt x="1912144" y="4763"/>
                </a:lnTo>
                <a:lnTo>
                  <a:pt x="1874044" y="30957"/>
                </a:lnTo>
                <a:lnTo>
                  <a:pt x="1843088" y="50007"/>
                </a:lnTo>
                <a:lnTo>
                  <a:pt x="1802607" y="66675"/>
                </a:lnTo>
                <a:lnTo>
                  <a:pt x="1616869" y="116682"/>
                </a:lnTo>
                <a:lnTo>
                  <a:pt x="1397794" y="164307"/>
                </a:lnTo>
                <a:lnTo>
                  <a:pt x="1235869" y="195263"/>
                </a:lnTo>
                <a:lnTo>
                  <a:pt x="952500" y="235744"/>
                </a:lnTo>
                <a:lnTo>
                  <a:pt x="797719" y="259557"/>
                </a:lnTo>
                <a:lnTo>
                  <a:pt x="616744" y="280988"/>
                </a:lnTo>
                <a:lnTo>
                  <a:pt x="464344" y="29765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F9AF0EA0-9C9B-40F9-9BEE-D162D650D965}"/>
              </a:ext>
            </a:extLst>
          </p:cNvPr>
          <p:cNvSpPr/>
          <p:nvPr/>
        </p:nvSpPr>
        <p:spPr>
          <a:xfrm>
            <a:off x="6869113" y="3232151"/>
            <a:ext cx="246062" cy="901700"/>
          </a:xfrm>
          <a:custGeom>
            <a:avLst/>
            <a:gdLst>
              <a:gd name="connsiteX0" fmla="*/ 0 w 245269"/>
              <a:gd name="connsiteY0" fmla="*/ 471487 h 902493"/>
              <a:gd name="connsiteX1" fmla="*/ 0 w 245269"/>
              <a:gd name="connsiteY1" fmla="*/ 45243 h 902493"/>
              <a:gd name="connsiteX2" fmla="*/ 242888 w 245269"/>
              <a:gd name="connsiteY2" fmla="*/ 0 h 902493"/>
              <a:gd name="connsiteX3" fmla="*/ 245269 w 245269"/>
              <a:gd name="connsiteY3" fmla="*/ 214312 h 902493"/>
              <a:gd name="connsiteX4" fmla="*/ 245269 w 245269"/>
              <a:gd name="connsiteY4" fmla="*/ 590550 h 902493"/>
              <a:gd name="connsiteX5" fmla="*/ 245269 w 245269"/>
              <a:gd name="connsiteY5" fmla="*/ 873918 h 902493"/>
              <a:gd name="connsiteX6" fmla="*/ 2382 w 245269"/>
              <a:gd name="connsiteY6" fmla="*/ 902493 h 902493"/>
              <a:gd name="connsiteX7" fmla="*/ 0 w 245269"/>
              <a:gd name="connsiteY7" fmla="*/ 731043 h 902493"/>
              <a:gd name="connsiteX8" fmla="*/ 0 w 245269"/>
              <a:gd name="connsiteY8" fmla="*/ 471487 h 902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5269" h="902493">
                <a:moveTo>
                  <a:pt x="0" y="471487"/>
                </a:moveTo>
                <a:lnTo>
                  <a:pt x="0" y="45243"/>
                </a:lnTo>
                <a:lnTo>
                  <a:pt x="242888" y="0"/>
                </a:lnTo>
                <a:cubicBezTo>
                  <a:pt x="243682" y="71437"/>
                  <a:pt x="244475" y="142875"/>
                  <a:pt x="245269" y="214312"/>
                </a:cubicBezTo>
                <a:lnTo>
                  <a:pt x="245269" y="590550"/>
                </a:lnTo>
                <a:lnTo>
                  <a:pt x="245269" y="873918"/>
                </a:lnTo>
                <a:lnTo>
                  <a:pt x="2382" y="902493"/>
                </a:lnTo>
                <a:lnTo>
                  <a:pt x="0" y="731043"/>
                </a:lnTo>
                <a:lnTo>
                  <a:pt x="0" y="47148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7FEA6543-FC77-4474-8FDD-D489A46F080F}"/>
              </a:ext>
            </a:extLst>
          </p:cNvPr>
          <p:cNvSpPr/>
          <p:nvPr/>
        </p:nvSpPr>
        <p:spPr>
          <a:xfrm>
            <a:off x="6143625" y="3989388"/>
            <a:ext cx="1614488" cy="349250"/>
          </a:xfrm>
          <a:custGeom>
            <a:avLst/>
            <a:gdLst>
              <a:gd name="connsiteX0" fmla="*/ 500063 w 1614488"/>
              <a:gd name="connsiteY0" fmla="*/ 142875 h 350044"/>
              <a:gd name="connsiteX1" fmla="*/ 247650 w 1614488"/>
              <a:gd name="connsiteY1" fmla="*/ 178594 h 350044"/>
              <a:gd name="connsiteX2" fmla="*/ 2381 w 1614488"/>
              <a:gd name="connsiteY2" fmla="*/ 211931 h 350044"/>
              <a:gd name="connsiteX3" fmla="*/ 0 w 1614488"/>
              <a:gd name="connsiteY3" fmla="*/ 350044 h 350044"/>
              <a:gd name="connsiteX4" fmla="*/ 209550 w 1614488"/>
              <a:gd name="connsiteY4" fmla="*/ 321469 h 350044"/>
              <a:gd name="connsiteX5" fmla="*/ 521494 w 1614488"/>
              <a:gd name="connsiteY5" fmla="*/ 285750 h 350044"/>
              <a:gd name="connsiteX6" fmla="*/ 864394 w 1614488"/>
              <a:gd name="connsiteY6" fmla="*/ 252412 h 350044"/>
              <a:gd name="connsiteX7" fmla="*/ 1183481 w 1614488"/>
              <a:gd name="connsiteY7" fmla="*/ 223837 h 350044"/>
              <a:gd name="connsiteX8" fmla="*/ 1450181 w 1614488"/>
              <a:gd name="connsiteY8" fmla="*/ 204787 h 350044"/>
              <a:gd name="connsiteX9" fmla="*/ 1614488 w 1614488"/>
              <a:gd name="connsiteY9" fmla="*/ 192881 h 350044"/>
              <a:gd name="connsiteX10" fmla="*/ 1612106 w 1614488"/>
              <a:gd name="connsiteY10" fmla="*/ 0 h 350044"/>
              <a:gd name="connsiteX11" fmla="*/ 1514475 w 1614488"/>
              <a:gd name="connsiteY11" fmla="*/ 2381 h 350044"/>
              <a:gd name="connsiteX12" fmla="*/ 1293019 w 1614488"/>
              <a:gd name="connsiteY12" fmla="*/ 26194 h 350044"/>
              <a:gd name="connsiteX13" fmla="*/ 1076325 w 1614488"/>
              <a:gd name="connsiteY13" fmla="*/ 52387 h 350044"/>
              <a:gd name="connsiteX14" fmla="*/ 935831 w 1614488"/>
              <a:gd name="connsiteY14" fmla="*/ 71437 h 350044"/>
              <a:gd name="connsiteX15" fmla="*/ 745331 w 1614488"/>
              <a:gd name="connsiteY15" fmla="*/ 109537 h 350044"/>
              <a:gd name="connsiteX16" fmla="*/ 500063 w 1614488"/>
              <a:gd name="connsiteY16" fmla="*/ 142875 h 350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614488" h="350044">
                <a:moveTo>
                  <a:pt x="500063" y="142875"/>
                </a:moveTo>
                <a:lnTo>
                  <a:pt x="247650" y="178594"/>
                </a:lnTo>
                <a:lnTo>
                  <a:pt x="2381" y="211931"/>
                </a:lnTo>
                <a:cubicBezTo>
                  <a:pt x="1587" y="257969"/>
                  <a:pt x="794" y="304006"/>
                  <a:pt x="0" y="350044"/>
                </a:cubicBezTo>
                <a:lnTo>
                  <a:pt x="209550" y="321469"/>
                </a:lnTo>
                <a:lnTo>
                  <a:pt x="521494" y="285750"/>
                </a:lnTo>
                <a:lnTo>
                  <a:pt x="864394" y="252412"/>
                </a:lnTo>
                <a:lnTo>
                  <a:pt x="1183481" y="223837"/>
                </a:lnTo>
                <a:lnTo>
                  <a:pt x="1450181" y="204787"/>
                </a:lnTo>
                <a:lnTo>
                  <a:pt x="1614488" y="192881"/>
                </a:lnTo>
                <a:lnTo>
                  <a:pt x="1612106" y="0"/>
                </a:lnTo>
                <a:lnTo>
                  <a:pt x="1514475" y="2381"/>
                </a:lnTo>
                <a:lnTo>
                  <a:pt x="1293019" y="26194"/>
                </a:lnTo>
                <a:lnTo>
                  <a:pt x="1076325" y="52387"/>
                </a:lnTo>
                <a:lnTo>
                  <a:pt x="935831" y="71437"/>
                </a:lnTo>
                <a:lnTo>
                  <a:pt x="745331" y="109537"/>
                </a:lnTo>
                <a:lnTo>
                  <a:pt x="500063" y="1428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571FBE5D-051B-4D42-8786-195286322694}"/>
              </a:ext>
            </a:extLst>
          </p:cNvPr>
          <p:cNvSpPr/>
          <p:nvPr/>
        </p:nvSpPr>
        <p:spPr>
          <a:xfrm>
            <a:off x="5792788" y="3232151"/>
            <a:ext cx="2805112" cy="2608263"/>
          </a:xfrm>
          <a:custGeom>
            <a:avLst/>
            <a:gdLst>
              <a:gd name="connsiteX0" fmla="*/ 452101 w 2804387"/>
              <a:gd name="connsiteY0" fmla="*/ 720642 h 2607230"/>
              <a:gd name="connsiteX1" fmla="*/ 452101 w 2804387"/>
              <a:gd name="connsiteY1" fmla="*/ 203955 h 2607230"/>
              <a:gd name="connsiteX2" fmla="*/ 445303 w 2804387"/>
              <a:gd name="connsiteY2" fmla="*/ 152966 h 2607230"/>
              <a:gd name="connsiteX3" fmla="*/ 302534 w 2804387"/>
              <a:gd name="connsiteY3" fmla="*/ 44190 h 2607230"/>
              <a:gd name="connsiteX4" fmla="*/ 234549 w 2804387"/>
              <a:gd name="connsiteY4" fmla="*/ 30593 h 2607230"/>
              <a:gd name="connsiteX5" fmla="*/ 163164 w 2804387"/>
              <a:gd name="connsiteY5" fmla="*/ 16996 h 2607230"/>
              <a:gd name="connsiteX6" fmla="*/ 84981 w 2804387"/>
              <a:gd name="connsiteY6" fmla="*/ 3399 h 2607230"/>
              <a:gd name="connsiteX7" fmla="*/ 50989 w 2804387"/>
              <a:gd name="connsiteY7" fmla="*/ 0 h 2607230"/>
              <a:gd name="connsiteX8" fmla="*/ 20395 w 2804387"/>
              <a:gd name="connsiteY8" fmla="*/ 3399 h 2607230"/>
              <a:gd name="connsiteX9" fmla="*/ 3399 w 2804387"/>
              <a:gd name="connsiteY9" fmla="*/ 6798 h 2607230"/>
              <a:gd name="connsiteX10" fmla="*/ 0 w 2804387"/>
              <a:gd name="connsiteY10" fmla="*/ 20395 h 2607230"/>
              <a:gd name="connsiteX11" fmla="*/ 10198 w 2804387"/>
              <a:gd name="connsiteY11" fmla="*/ 40791 h 2607230"/>
              <a:gd name="connsiteX12" fmla="*/ 23795 w 2804387"/>
              <a:gd name="connsiteY12" fmla="*/ 57787 h 2607230"/>
              <a:gd name="connsiteX13" fmla="*/ 37392 w 2804387"/>
              <a:gd name="connsiteY13" fmla="*/ 67985 h 2607230"/>
              <a:gd name="connsiteX14" fmla="*/ 71384 w 2804387"/>
              <a:gd name="connsiteY14" fmla="*/ 84981 h 2607230"/>
              <a:gd name="connsiteX15" fmla="*/ 105377 w 2804387"/>
              <a:gd name="connsiteY15" fmla="*/ 105377 h 2607230"/>
              <a:gd name="connsiteX16" fmla="*/ 146168 w 2804387"/>
              <a:gd name="connsiteY16" fmla="*/ 139369 h 2607230"/>
              <a:gd name="connsiteX17" fmla="*/ 176761 w 2804387"/>
              <a:gd name="connsiteY17" fmla="*/ 173362 h 2607230"/>
              <a:gd name="connsiteX18" fmla="*/ 197157 w 2804387"/>
              <a:gd name="connsiteY18" fmla="*/ 207355 h 2607230"/>
              <a:gd name="connsiteX19" fmla="*/ 203955 w 2804387"/>
              <a:gd name="connsiteY19" fmla="*/ 227750 h 2607230"/>
              <a:gd name="connsiteX20" fmla="*/ 207355 w 2804387"/>
              <a:gd name="connsiteY20" fmla="*/ 316131 h 2607230"/>
              <a:gd name="connsiteX21" fmla="*/ 207355 w 2804387"/>
              <a:gd name="connsiteY21" fmla="*/ 720642 h 2607230"/>
              <a:gd name="connsiteX22" fmla="*/ 203955 w 2804387"/>
              <a:gd name="connsiteY22" fmla="*/ 1257725 h 2607230"/>
              <a:gd name="connsiteX23" fmla="*/ 203955 w 2804387"/>
              <a:gd name="connsiteY23" fmla="*/ 1686031 h 2607230"/>
              <a:gd name="connsiteX24" fmla="*/ 207355 w 2804387"/>
              <a:gd name="connsiteY24" fmla="*/ 1805005 h 2607230"/>
              <a:gd name="connsiteX25" fmla="*/ 207355 w 2804387"/>
              <a:gd name="connsiteY25" fmla="*/ 1866192 h 2607230"/>
              <a:gd name="connsiteX26" fmla="*/ 210754 w 2804387"/>
              <a:gd name="connsiteY26" fmla="*/ 1934177 h 2607230"/>
              <a:gd name="connsiteX27" fmla="*/ 217552 w 2804387"/>
              <a:gd name="connsiteY27" fmla="*/ 1998763 h 2607230"/>
              <a:gd name="connsiteX28" fmla="*/ 227750 w 2804387"/>
              <a:gd name="connsiteY28" fmla="*/ 2063349 h 2607230"/>
              <a:gd name="connsiteX29" fmla="*/ 241347 w 2804387"/>
              <a:gd name="connsiteY29" fmla="*/ 2131334 h 2607230"/>
              <a:gd name="connsiteX30" fmla="*/ 254944 w 2804387"/>
              <a:gd name="connsiteY30" fmla="*/ 2182323 h 2607230"/>
              <a:gd name="connsiteX31" fmla="*/ 275340 w 2804387"/>
              <a:gd name="connsiteY31" fmla="*/ 2243509 h 2607230"/>
              <a:gd name="connsiteX32" fmla="*/ 295735 w 2804387"/>
              <a:gd name="connsiteY32" fmla="*/ 2291099 h 2607230"/>
              <a:gd name="connsiteX33" fmla="*/ 326329 w 2804387"/>
              <a:gd name="connsiteY33" fmla="*/ 2345487 h 2607230"/>
              <a:gd name="connsiteX34" fmla="*/ 350123 w 2804387"/>
              <a:gd name="connsiteY34" fmla="*/ 2376080 h 2607230"/>
              <a:gd name="connsiteX35" fmla="*/ 380717 w 2804387"/>
              <a:gd name="connsiteY35" fmla="*/ 2406674 h 2607230"/>
              <a:gd name="connsiteX36" fmla="*/ 428306 w 2804387"/>
              <a:gd name="connsiteY36" fmla="*/ 2440666 h 2607230"/>
              <a:gd name="connsiteX37" fmla="*/ 496291 w 2804387"/>
              <a:gd name="connsiteY37" fmla="*/ 2474659 h 2607230"/>
              <a:gd name="connsiteX38" fmla="*/ 584672 w 2804387"/>
              <a:gd name="connsiteY38" fmla="*/ 2508651 h 2607230"/>
              <a:gd name="connsiteX39" fmla="*/ 741038 w 2804387"/>
              <a:gd name="connsiteY39" fmla="*/ 2546043 h 2607230"/>
              <a:gd name="connsiteX40" fmla="*/ 866810 w 2804387"/>
              <a:gd name="connsiteY40" fmla="*/ 2569838 h 2607230"/>
              <a:gd name="connsiteX41" fmla="*/ 1033374 w 2804387"/>
              <a:gd name="connsiteY41" fmla="*/ 2586834 h 2607230"/>
              <a:gd name="connsiteX42" fmla="*/ 1274721 w 2804387"/>
              <a:gd name="connsiteY42" fmla="*/ 2603830 h 2607230"/>
              <a:gd name="connsiteX43" fmla="*/ 1424288 w 2804387"/>
              <a:gd name="connsiteY43" fmla="*/ 2607230 h 2607230"/>
              <a:gd name="connsiteX44" fmla="*/ 1672434 w 2804387"/>
              <a:gd name="connsiteY44" fmla="*/ 2607230 h 2607230"/>
              <a:gd name="connsiteX45" fmla="*/ 1971569 w 2804387"/>
              <a:gd name="connsiteY45" fmla="*/ 2603830 h 2607230"/>
              <a:gd name="connsiteX46" fmla="*/ 2212916 w 2804387"/>
              <a:gd name="connsiteY46" fmla="*/ 2590233 h 2607230"/>
              <a:gd name="connsiteX47" fmla="*/ 2369282 w 2804387"/>
              <a:gd name="connsiteY47" fmla="*/ 2576636 h 2607230"/>
              <a:gd name="connsiteX48" fmla="*/ 2532446 w 2804387"/>
              <a:gd name="connsiteY48" fmla="*/ 2552842 h 2607230"/>
              <a:gd name="connsiteX49" fmla="*/ 2607230 w 2804387"/>
              <a:gd name="connsiteY49" fmla="*/ 2539245 h 2607230"/>
              <a:gd name="connsiteX50" fmla="*/ 2685413 w 2804387"/>
              <a:gd name="connsiteY50" fmla="*/ 2515450 h 2607230"/>
              <a:gd name="connsiteX51" fmla="*/ 2736401 w 2804387"/>
              <a:gd name="connsiteY51" fmla="*/ 2491655 h 2607230"/>
              <a:gd name="connsiteX52" fmla="*/ 2766995 w 2804387"/>
              <a:gd name="connsiteY52" fmla="*/ 2474659 h 2607230"/>
              <a:gd name="connsiteX53" fmla="*/ 2790789 w 2804387"/>
              <a:gd name="connsiteY53" fmla="*/ 2450864 h 2607230"/>
              <a:gd name="connsiteX54" fmla="*/ 2800987 w 2804387"/>
              <a:gd name="connsiteY54" fmla="*/ 2423670 h 2607230"/>
              <a:gd name="connsiteX55" fmla="*/ 2804387 w 2804387"/>
              <a:gd name="connsiteY55" fmla="*/ 2396476 h 2607230"/>
              <a:gd name="connsiteX56" fmla="*/ 2797588 w 2804387"/>
              <a:gd name="connsiteY56" fmla="*/ 2365882 h 2607230"/>
              <a:gd name="connsiteX57" fmla="*/ 2787390 w 2804387"/>
              <a:gd name="connsiteY57" fmla="*/ 2345487 h 2607230"/>
              <a:gd name="connsiteX58" fmla="*/ 2763595 w 2804387"/>
              <a:gd name="connsiteY58" fmla="*/ 2311494 h 2607230"/>
              <a:gd name="connsiteX59" fmla="*/ 2736401 w 2804387"/>
              <a:gd name="connsiteY59" fmla="*/ 2280901 h 2607230"/>
              <a:gd name="connsiteX60" fmla="*/ 2226513 w 2804387"/>
              <a:gd name="connsiteY60" fmla="*/ 2325091 h 2607230"/>
              <a:gd name="connsiteX61" fmla="*/ 2063349 w 2804387"/>
              <a:gd name="connsiteY61" fmla="*/ 2345487 h 2607230"/>
              <a:gd name="connsiteX62" fmla="*/ 1872990 w 2804387"/>
              <a:gd name="connsiteY62" fmla="*/ 2362483 h 2607230"/>
              <a:gd name="connsiteX63" fmla="*/ 1539863 w 2804387"/>
              <a:gd name="connsiteY63" fmla="*/ 2382879 h 2607230"/>
              <a:gd name="connsiteX64" fmla="*/ 1369900 w 2804387"/>
              <a:gd name="connsiteY64" fmla="*/ 2386278 h 2607230"/>
              <a:gd name="connsiteX65" fmla="*/ 1216934 w 2804387"/>
              <a:gd name="connsiteY65" fmla="*/ 2382879 h 2607230"/>
              <a:gd name="connsiteX66" fmla="*/ 1050370 w 2804387"/>
              <a:gd name="connsiteY66" fmla="*/ 2376080 h 2607230"/>
              <a:gd name="connsiteX67" fmla="*/ 941594 w 2804387"/>
              <a:gd name="connsiteY67" fmla="*/ 2362483 h 2607230"/>
              <a:gd name="connsiteX68" fmla="*/ 832818 w 2804387"/>
              <a:gd name="connsiteY68" fmla="*/ 2345487 h 2607230"/>
              <a:gd name="connsiteX69" fmla="*/ 761433 w 2804387"/>
              <a:gd name="connsiteY69" fmla="*/ 2328491 h 2607230"/>
              <a:gd name="connsiteX70" fmla="*/ 683250 w 2804387"/>
              <a:gd name="connsiteY70" fmla="*/ 2304696 h 2607230"/>
              <a:gd name="connsiteX71" fmla="*/ 594870 w 2804387"/>
              <a:gd name="connsiteY71" fmla="*/ 2263905 h 2607230"/>
              <a:gd name="connsiteX72" fmla="*/ 554079 w 2804387"/>
              <a:gd name="connsiteY72" fmla="*/ 2236711 h 2607230"/>
              <a:gd name="connsiteX73" fmla="*/ 523485 w 2804387"/>
              <a:gd name="connsiteY73" fmla="*/ 2212916 h 2607230"/>
              <a:gd name="connsiteX74" fmla="*/ 503090 w 2804387"/>
              <a:gd name="connsiteY74" fmla="*/ 2189121 h 2607230"/>
              <a:gd name="connsiteX75" fmla="*/ 479295 w 2804387"/>
              <a:gd name="connsiteY75" fmla="*/ 2134733 h 2607230"/>
              <a:gd name="connsiteX76" fmla="*/ 465698 w 2804387"/>
              <a:gd name="connsiteY76" fmla="*/ 2070147 h 2607230"/>
              <a:gd name="connsiteX77" fmla="*/ 455500 w 2804387"/>
              <a:gd name="connsiteY77" fmla="*/ 1957972 h 2607230"/>
              <a:gd name="connsiteX78" fmla="*/ 452101 w 2804387"/>
              <a:gd name="connsiteY78" fmla="*/ 1743819 h 2607230"/>
              <a:gd name="connsiteX79" fmla="*/ 452101 w 2804387"/>
              <a:gd name="connsiteY79" fmla="*/ 1312113 h 2607230"/>
              <a:gd name="connsiteX80" fmla="*/ 452101 w 2804387"/>
              <a:gd name="connsiteY80" fmla="*/ 720642 h 2607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2804387" h="2607230">
                <a:moveTo>
                  <a:pt x="452101" y="720642"/>
                </a:moveTo>
                <a:lnTo>
                  <a:pt x="452101" y="203955"/>
                </a:lnTo>
                <a:lnTo>
                  <a:pt x="445303" y="152966"/>
                </a:lnTo>
                <a:lnTo>
                  <a:pt x="302534" y="44190"/>
                </a:lnTo>
                <a:lnTo>
                  <a:pt x="234549" y="30593"/>
                </a:lnTo>
                <a:lnTo>
                  <a:pt x="163164" y="16996"/>
                </a:lnTo>
                <a:lnTo>
                  <a:pt x="84981" y="3399"/>
                </a:lnTo>
                <a:lnTo>
                  <a:pt x="50989" y="0"/>
                </a:lnTo>
                <a:lnTo>
                  <a:pt x="20395" y="3399"/>
                </a:lnTo>
                <a:lnTo>
                  <a:pt x="3399" y="6798"/>
                </a:lnTo>
                <a:lnTo>
                  <a:pt x="0" y="20395"/>
                </a:lnTo>
                <a:lnTo>
                  <a:pt x="10198" y="40791"/>
                </a:lnTo>
                <a:lnTo>
                  <a:pt x="23795" y="57787"/>
                </a:lnTo>
                <a:lnTo>
                  <a:pt x="37392" y="67985"/>
                </a:lnTo>
                <a:lnTo>
                  <a:pt x="71384" y="84981"/>
                </a:lnTo>
                <a:lnTo>
                  <a:pt x="105377" y="105377"/>
                </a:lnTo>
                <a:lnTo>
                  <a:pt x="146168" y="139369"/>
                </a:lnTo>
                <a:lnTo>
                  <a:pt x="176761" y="173362"/>
                </a:lnTo>
                <a:lnTo>
                  <a:pt x="197157" y="207355"/>
                </a:lnTo>
                <a:lnTo>
                  <a:pt x="203955" y="227750"/>
                </a:lnTo>
                <a:lnTo>
                  <a:pt x="207355" y="316131"/>
                </a:lnTo>
                <a:lnTo>
                  <a:pt x="207355" y="720642"/>
                </a:lnTo>
                <a:cubicBezTo>
                  <a:pt x="206222" y="899670"/>
                  <a:pt x="205088" y="1078697"/>
                  <a:pt x="203955" y="1257725"/>
                </a:cubicBezTo>
                <a:lnTo>
                  <a:pt x="203955" y="1686031"/>
                </a:lnTo>
                <a:cubicBezTo>
                  <a:pt x="205088" y="1725689"/>
                  <a:pt x="206222" y="1765347"/>
                  <a:pt x="207355" y="1805005"/>
                </a:cubicBezTo>
                <a:lnTo>
                  <a:pt x="207355" y="1866192"/>
                </a:lnTo>
                <a:lnTo>
                  <a:pt x="210754" y="1934177"/>
                </a:lnTo>
                <a:lnTo>
                  <a:pt x="217552" y="1998763"/>
                </a:lnTo>
                <a:lnTo>
                  <a:pt x="227750" y="2063349"/>
                </a:lnTo>
                <a:lnTo>
                  <a:pt x="241347" y="2131334"/>
                </a:lnTo>
                <a:lnTo>
                  <a:pt x="254944" y="2182323"/>
                </a:lnTo>
                <a:lnTo>
                  <a:pt x="275340" y="2243509"/>
                </a:lnTo>
                <a:lnTo>
                  <a:pt x="295735" y="2291099"/>
                </a:lnTo>
                <a:lnTo>
                  <a:pt x="326329" y="2345487"/>
                </a:lnTo>
                <a:lnTo>
                  <a:pt x="350123" y="2376080"/>
                </a:lnTo>
                <a:lnTo>
                  <a:pt x="380717" y="2406674"/>
                </a:lnTo>
                <a:lnTo>
                  <a:pt x="428306" y="2440666"/>
                </a:lnTo>
                <a:lnTo>
                  <a:pt x="496291" y="2474659"/>
                </a:lnTo>
                <a:lnTo>
                  <a:pt x="584672" y="2508651"/>
                </a:lnTo>
                <a:lnTo>
                  <a:pt x="741038" y="2546043"/>
                </a:lnTo>
                <a:lnTo>
                  <a:pt x="866810" y="2569838"/>
                </a:lnTo>
                <a:lnTo>
                  <a:pt x="1033374" y="2586834"/>
                </a:lnTo>
                <a:lnTo>
                  <a:pt x="1274721" y="2603830"/>
                </a:lnTo>
                <a:lnTo>
                  <a:pt x="1424288" y="2607230"/>
                </a:lnTo>
                <a:lnTo>
                  <a:pt x="1672434" y="2607230"/>
                </a:lnTo>
                <a:lnTo>
                  <a:pt x="1971569" y="2603830"/>
                </a:lnTo>
                <a:lnTo>
                  <a:pt x="2212916" y="2590233"/>
                </a:lnTo>
                <a:lnTo>
                  <a:pt x="2369282" y="2576636"/>
                </a:lnTo>
                <a:lnTo>
                  <a:pt x="2532446" y="2552842"/>
                </a:lnTo>
                <a:lnTo>
                  <a:pt x="2607230" y="2539245"/>
                </a:lnTo>
                <a:lnTo>
                  <a:pt x="2685413" y="2515450"/>
                </a:lnTo>
                <a:lnTo>
                  <a:pt x="2736401" y="2491655"/>
                </a:lnTo>
                <a:lnTo>
                  <a:pt x="2766995" y="2474659"/>
                </a:lnTo>
                <a:lnTo>
                  <a:pt x="2790789" y="2450864"/>
                </a:lnTo>
                <a:lnTo>
                  <a:pt x="2800987" y="2423670"/>
                </a:lnTo>
                <a:lnTo>
                  <a:pt x="2804387" y="2396476"/>
                </a:lnTo>
                <a:lnTo>
                  <a:pt x="2797588" y="2365882"/>
                </a:lnTo>
                <a:lnTo>
                  <a:pt x="2787390" y="2345487"/>
                </a:lnTo>
                <a:lnTo>
                  <a:pt x="2763595" y="2311494"/>
                </a:lnTo>
                <a:lnTo>
                  <a:pt x="2736401" y="2280901"/>
                </a:lnTo>
                <a:lnTo>
                  <a:pt x="2226513" y="2325091"/>
                </a:lnTo>
                <a:lnTo>
                  <a:pt x="2063349" y="2345487"/>
                </a:lnTo>
                <a:lnTo>
                  <a:pt x="1872990" y="2362483"/>
                </a:lnTo>
                <a:lnTo>
                  <a:pt x="1539863" y="2382879"/>
                </a:lnTo>
                <a:lnTo>
                  <a:pt x="1369900" y="2386278"/>
                </a:lnTo>
                <a:lnTo>
                  <a:pt x="1216934" y="2382879"/>
                </a:lnTo>
                <a:lnTo>
                  <a:pt x="1050370" y="2376080"/>
                </a:lnTo>
                <a:lnTo>
                  <a:pt x="941594" y="2362483"/>
                </a:lnTo>
                <a:lnTo>
                  <a:pt x="832818" y="2345487"/>
                </a:lnTo>
                <a:lnTo>
                  <a:pt x="761433" y="2328491"/>
                </a:lnTo>
                <a:lnTo>
                  <a:pt x="683250" y="2304696"/>
                </a:lnTo>
                <a:lnTo>
                  <a:pt x="594870" y="2263905"/>
                </a:lnTo>
                <a:lnTo>
                  <a:pt x="554079" y="2236711"/>
                </a:lnTo>
                <a:lnTo>
                  <a:pt x="523485" y="2212916"/>
                </a:lnTo>
                <a:lnTo>
                  <a:pt x="503090" y="2189121"/>
                </a:lnTo>
                <a:lnTo>
                  <a:pt x="479295" y="2134733"/>
                </a:lnTo>
                <a:lnTo>
                  <a:pt x="465698" y="2070147"/>
                </a:lnTo>
                <a:lnTo>
                  <a:pt x="455500" y="1957972"/>
                </a:lnTo>
                <a:lnTo>
                  <a:pt x="452101" y="1743819"/>
                </a:lnTo>
                <a:lnTo>
                  <a:pt x="452101" y="1312113"/>
                </a:lnTo>
                <a:lnTo>
                  <a:pt x="452101" y="72064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BA313663-1AF0-4A72-A6F1-CFFB27E76592}"/>
              </a:ext>
            </a:extLst>
          </p:cNvPr>
          <p:cNvSpPr/>
          <p:nvPr/>
        </p:nvSpPr>
        <p:spPr>
          <a:xfrm>
            <a:off x="8012114" y="4779963"/>
            <a:ext cx="568325" cy="800100"/>
          </a:xfrm>
          <a:custGeom>
            <a:avLst/>
            <a:gdLst>
              <a:gd name="connsiteX0" fmla="*/ 266700 w 566738"/>
              <a:gd name="connsiteY0" fmla="*/ 259556 h 800100"/>
              <a:gd name="connsiteX1" fmla="*/ 280988 w 566738"/>
              <a:gd name="connsiteY1" fmla="*/ 95250 h 800100"/>
              <a:gd name="connsiteX2" fmla="*/ 283369 w 566738"/>
              <a:gd name="connsiteY2" fmla="*/ 38100 h 800100"/>
              <a:gd name="connsiteX3" fmla="*/ 288132 w 566738"/>
              <a:gd name="connsiteY3" fmla="*/ 19050 h 800100"/>
              <a:gd name="connsiteX4" fmla="*/ 302419 w 566738"/>
              <a:gd name="connsiteY4" fmla="*/ 0 h 800100"/>
              <a:gd name="connsiteX5" fmla="*/ 316707 w 566738"/>
              <a:gd name="connsiteY5" fmla="*/ 0 h 800100"/>
              <a:gd name="connsiteX6" fmla="*/ 328613 w 566738"/>
              <a:gd name="connsiteY6" fmla="*/ 4762 h 800100"/>
              <a:gd name="connsiteX7" fmla="*/ 338138 w 566738"/>
              <a:gd name="connsiteY7" fmla="*/ 11906 h 800100"/>
              <a:gd name="connsiteX8" fmla="*/ 350044 w 566738"/>
              <a:gd name="connsiteY8" fmla="*/ 26194 h 800100"/>
              <a:gd name="connsiteX9" fmla="*/ 357188 w 566738"/>
              <a:gd name="connsiteY9" fmla="*/ 45244 h 800100"/>
              <a:gd name="connsiteX10" fmla="*/ 366713 w 566738"/>
              <a:gd name="connsiteY10" fmla="*/ 147637 h 800100"/>
              <a:gd name="connsiteX11" fmla="*/ 381000 w 566738"/>
              <a:gd name="connsiteY11" fmla="*/ 264319 h 800100"/>
              <a:gd name="connsiteX12" fmla="*/ 402432 w 566738"/>
              <a:gd name="connsiteY12" fmla="*/ 395287 h 800100"/>
              <a:gd name="connsiteX13" fmla="*/ 421482 w 566738"/>
              <a:gd name="connsiteY13" fmla="*/ 502444 h 800100"/>
              <a:gd name="connsiteX14" fmla="*/ 438150 w 566738"/>
              <a:gd name="connsiteY14" fmla="*/ 576262 h 800100"/>
              <a:gd name="connsiteX15" fmla="*/ 450057 w 566738"/>
              <a:gd name="connsiteY15" fmla="*/ 616744 h 800100"/>
              <a:gd name="connsiteX16" fmla="*/ 464344 w 566738"/>
              <a:gd name="connsiteY16" fmla="*/ 654844 h 800100"/>
              <a:gd name="connsiteX17" fmla="*/ 485775 w 566738"/>
              <a:gd name="connsiteY17" fmla="*/ 692944 h 800100"/>
              <a:gd name="connsiteX18" fmla="*/ 502444 w 566738"/>
              <a:gd name="connsiteY18" fmla="*/ 716756 h 800100"/>
              <a:gd name="connsiteX19" fmla="*/ 519113 w 566738"/>
              <a:gd name="connsiteY19" fmla="*/ 735806 h 800100"/>
              <a:gd name="connsiteX20" fmla="*/ 566738 w 566738"/>
              <a:gd name="connsiteY20" fmla="*/ 800100 h 800100"/>
              <a:gd name="connsiteX21" fmla="*/ 0 w 566738"/>
              <a:gd name="connsiteY21" fmla="*/ 781050 h 800100"/>
              <a:gd name="connsiteX22" fmla="*/ 57150 w 566738"/>
              <a:gd name="connsiteY22" fmla="*/ 769144 h 800100"/>
              <a:gd name="connsiteX23" fmla="*/ 97632 w 566738"/>
              <a:gd name="connsiteY23" fmla="*/ 754856 h 800100"/>
              <a:gd name="connsiteX24" fmla="*/ 135732 w 566738"/>
              <a:gd name="connsiteY24" fmla="*/ 738187 h 800100"/>
              <a:gd name="connsiteX25" fmla="*/ 166688 w 566738"/>
              <a:gd name="connsiteY25" fmla="*/ 716756 h 800100"/>
              <a:gd name="connsiteX26" fmla="*/ 185738 w 566738"/>
              <a:gd name="connsiteY26" fmla="*/ 695325 h 800100"/>
              <a:gd name="connsiteX27" fmla="*/ 202407 w 566738"/>
              <a:gd name="connsiteY27" fmla="*/ 669131 h 800100"/>
              <a:gd name="connsiteX28" fmla="*/ 216694 w 566738"/>
              <a:gd name="connsiteY28" fmla="*/ 628650 h 800100"/>
              <a:gd name="connsiteX29" fmla="*/ 230982 w 566738"/>
              <a:gd name="connsiteY29" fmla="*/ 545306 h 800100"/>
              <a:gd name="connsiteX30" fmla="*/ 242888 w 566738"/>
              <a:gd name="connsiteY30" fmla="*/ 466725 h 800100"/>
              <a:gd name="connsiteX31" fmla="*/ 257175 w 566738"/>
              <a:gd name="connsiteY31" fmla="*/ 364331 h 800100"/>
              <a:gd name="connsiteX32" fmla="*/ 266700 w 566738"/>
              <a:gd name="connsiteY32" fmla="*/ 259556 h 80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66738" h="800100">
                <a:moveTo>
                  <a:pt x="266700" y="259556"/>
                </a:moveTo>
                <a:lnTo>
                  <a:pt x="280988" y="95250"/>
                </a:lnTo>
                <a:cubicBezTo>
                  <a:pt x="281782" y="76200"/>
                  <a:pt x="282575" y="57150"/>
                  <a:pt x="283369" y="38100"/>
                </a:cubicBezTo>
                <a:lnTo>
                  <a:pt x="288132" y="19050"/>
                </a:lnTo>
                <a:lnTo>
                  <a:pt x="302419" y="0"/>
                </a:lnTo>
                <a:lnTo>
                  <a:pt x="316707" y="0"/>
                </a:lnTo>
                <a:lnTo>
                  <a:pt x="328613" y="4762"/>
                </a:lnTo>
                <a:lnTo>
                  <a:pt x="338138" y="11906"/>
                </a:lnTo>
                <a:lnTo>
                  <a:pt x="350044" y="26194"/>
                </a:lnTo>
                <a:lnTo>
                  <a:pt x="357188" y="45244"/>
                </a:lnTo>
                <a:lnTo>
                  <a:pt x="366713" y="147637"/>
                </a:lnTo>
                <a:lnTo>
                  <a:pt x="381000" y="264319"/>
                </a:lnTo>
                <a:lnTo>
                  <a:pt x="402432" y="395287"/>
                </a:lnTo>
                <a:lnTo>
                  <a:pt x="421482" y="502444"/>
                </a:lnTo>
                <a:lnTo>
                  <a:pt x="438150" y="576262"/>
                </a:lnTo>
                <a:lnTo>
                  <a:pt x="450057" y="616744"/>
                </a:lnTo>
                <a:lnTo>
                  <a:pt x="464344" y="654844"/>
                </a:lnTo>
                <a:lnTo>
                  <a:pt x="485775" y="692944"/>
                </a:lnTo>
                <a:lnTo>
                  <a:pt x="502444" y="716756"/>
                </a:lnTo>
                <a:lnTo>
                  <a:pt x="519113" y="735806"/>
                </a:lnTo>
                <a:lnTo>
                  <a:pt x="566738" y="800100"/>
                </a:lnTo>
                <a:lnTo>
                  <a:pt x="0" y="781050"/>
                </a:lnTo>
                <a:lnTo>
                  <a:pt x="57150" y="769144"/>
                </a:lnTo>
                <a:lnTo>
                  <a:pt x="97632" y="754856"/>
                </a:lnTo>
                <a:lnTo>
                  <a:pt x="135732" y="738187"/>
                </a:lnTo>
                <a:lnTo>
                  <a:pt x="166688" y="716756"/>
                </a:lnTo>
                <a:lnTo>
                  <a:pt x="185738" y="695325"/>
                </a:lnTo>
                <a:lnTo>
                  <a:pt x="202407" y="669131"/>
                </a:lnTo>
                <a:lnTo>
                  <a:pt x="216694" y="628650"/>
                </a:lnTo>
                <a:lnTo>
                  <a:pt x="230982" y="545306"/>
                </a:lnTo>
                <a:lnTo>
                  <a:pt x="242888" y="466725"/>
                </a:lnTo>
                <a:lnTo>
                  <a:pt x="257175" y="364331"/>
                </a:lnTo>
                <a:lnTo>
                  <a:pt x="266700" y="2595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CB03F407-A118-4AAA-8AFD-2EBFBE10B477}"/>
              </a:ext>
            </a:extLst>
          </p:cNvPr>
          <p:cNvGrpSpPr/>
          <p:nvPr/>
        </p:nvGrpSpPr>
        <p:grpSpPr>
          <a:xfrm>
            <a:off x="3798888" y="1398589"/>
            <a:ext cx="4799012" cy="4676774"/>
            <a:chOff x="3798888" y="1398589"/>
            <a:chExt cx="4799012" cy="4676774"/>
          </a:xfrm>
        </p:grpSpPr>
        <p:sp>
          <p:nvSpPr>
            <p:cNvPr id="19" name="フリーフォーム 19">
              <a:extLst>
                <a:ext uri="{FF2B5EF4-FFF2-40B4-BE49-F238E27FC236}">
                  <a16:creationId xmlns:a16="http://schemas.microsoft.com/office/drawing/2014/main" id="{D874C8B1-6E67-40AE-AB24-CE3A5C0B23A4}"/>
                </a:ext>
              </a:extLst>
            </p:cNvPr>
            <p:cNvSpPr/>
            <p:nvPr/>
          </p:nvSpPr>
          <p:spPr>
            <a:xfrm>
              <a:off x="3998914" y="1398589"/>
              <a:ext cx="1209675" cy="1376363"/>
            </a:xfrm>
            <a:custGeom>
              <a:avLst/>
              <a:gdLst>
                <a:gd name="connsiteX0" fmla="*/ 485775 w 1209675"/>
                <a:gd name="connsiteY0" fmla="*/ 745331 h 1376363"/>
                <a:gd name="connsiteX1" fmla="*/ 602456 w 1209675"/>
                <a:gd name="connsiteY1" fmla="*/ 609600 h 1376363"/>
                <a:gd name="connsiteX2" fmla="*/ 652462 w 1209675"/>
                <a:gd name="connsiteY2" fmla="*/ 552450 h 1376363"/>
                <a:gd name="connsiteX3" fmla="*/ 669131 w 1209675"/>
                <a:gd name="connsiteY3" fmla="*/ 528638 h 1376363"/>
                <a:gd name="connsiteX4" fmla="*/ 750094 w 1209675"/>
                <a:gd name="connsiteY4" fmla="*/ 381000 h 1376363"/>
                <a:gd name="connsiteX5" fmla="*/ 783431 w 1209675"/>
                <a:gd name="connsiteY5" fmla="*/ 316706 h 1376363"/>
                <a:gd name="connsiteX6" fmla="*/ 814387 w 1209675"/>
                <a:gd name="connsiteY6" fmla="*/ 247650 h 1376363"/>
                <a:gd name="connsiteX7" fmla="*/ 816769 w 1209675"/>
                <a:gd name="connsiteY7" fmla="*/ 230981 h 1376363"/>
                <a:gd name="connsiteX8" fmla="*/ 809625 w 1209675"/>
                <a:gd name="connsiteY8" fmla="*/ 211931 h 1376363"/>
                <a:gd name="connsiteX9" fmla="*/ 773906 w 1209675"/>
                <a:gd name="connsiteY9" fmla="*/ 154781 h 1376363"/>
                <a:gd name="connsiteX10" fmla="*/ 762000 w 1209675"/>
                <a:gd name="connsiteY10" fmla="*/ 138113 h 1376363"/>
                <a:gd name="connsiteX11" fmla="*/ 735806 w 1209675"/>
                <a:gd name="connsiteY11" fmla="*/ 107156 h 1376363"/>
                <a:gd name="connsiteX12" fmla="*/ 711994 w 1209675"/>
                <a:gd name="connsiteY12" fmla="*/ 80963 h 1376363"/>
                <a:gd name="connsiteX13" fmla="*/ 692944 w 1209675"/>
                <a:gd name="connsiteY13" fmla="*/ 61913 h 1376363"/>
                <a:gd name="connsiteX14" fmla="*/ 678656 w 1209675"/>
                <a:gd name="connsiteY14" fmla="*/ 45244 h 1376363"/>
                <a:gd name="connsiteX15" fmla="*/ 669131 w 1209675"/>
                <a:gd name="connsiteY15" fmla="*/ 28575 h 1376363"/>
                <a:gd name="connsiteX16" fmla="*/ 666750 w 1209675"/>
                <a:gd name="connsiteY16" fmla="*/ 11906 h 1376363"/>
                <a:gd name="connsiteX17" fmla="*/ 673894 w 1209675"/>
                <a:gd name="connsiteY17" fmla="*/ 0 h 1376363"/>
                <a:gd name="connsiteX18" fmla="*/ 695325 w 1209675"/>
                <a:gd name="connsiteY18" fmla="*/ 0 h 1376363"/>
                <a:gd name="connsiteX19" fmla="*/ 731044 w 1209675"/>
                <a:gd name="connsiteY19" fmla="*/ 4763 h 1376363"/>
                <a:gd name="connsiteX20" fmla="*/ 807244 w 1209675"/>
                <a:gd name="connsiteY20" fmla="*/ 19050 h 1376363"/>
                <a:gd name="connsiteX21" fmla="*/ 888206 w 1209675"/>
                <a:gd name="connsiteY21" fmla="*/ 42863 h 1376363"/>
                <a:gd name="connsiteX22" fmla="*/ 947737 w 1209675"/>
                <a:gd name="connsiteY22" fmla="*/ 64294 h 1376363"/>
                <a:gd name="connsiteX23" fmla="*/ 997744 w 1209675"/>
                <a:gd name="connsiteY23" fmla="*/ 85725 h 1376363"/>
                <a:gd name="connsiteX24" fmla="*/ 1040606 w 1209675"/>
                <a:gd name="connsiteY24" fmla="*/ 109538 h 1376363"/>
                <a:gd name="connsiteX25" fmla="*/ 1081087 w 1209675"/>
                <a:gd name="connsiteY25" fmla="*/ 138113 h 1376363"/>
                <a:gd name="connsiteX26" fmla="*/ 1126331 w 1209675"/>
                <a:gd name="connsiteY26" fmla="*/ 173831 h 1376363"/>
                <a:gd name="connsiteX27" fmla="*/ 1152525 w 1209675"/>
                <a:gd name="connsiteY27" fmla="*/ 197644 h 1376363"/>
                <a:gd name="connsiteX28" fmla="*/ 1181100 w 1209675"/>
                <a:gd name="connsiteY28" fmla="*/ 230981 h 1376363"/>
                <a:gd name="connsiteX29" fmla="*/ 1193006 w 1209675"/>
                <a:gd name="connsiteY29" fmla="*/ 252413 h 1376363"/>
                <a:gd name="connsiteX30" fmla="*/ 1204912 w 1209675"/>
                <a:gd name="connsiteY30" fmla="*/ 280988 h 1376363"/>
                <a:gd name="connsiteX31" fmla="*/ 1209675 w 1209675"/>
                <a:gd name="connsiteY31" fmla="*/ 304800 h 1376363"/>
                <a:gd name="connsiteX32" fmla="*/ 1207294 w 1209675"/>
                <a:gd name="connsiteY32" fmla="*/ 328613 h 1376363"/>
                <a:gd name="connsiteX33" fmla="*/ 1197769 w 1209675"/>
                <a:gd name="connsiteY33" fmla="*/ 350044 h 1376363"/>
                <a:gd name="connsiteX34" fmla="*/ 1183481 w 1209675"/>
                <a:gd name="connsiteY34" fmla="*/ 369094 h 1376363"/>
                <a:gd name="connsiteX35" fmla="*/ 1157287 w 1209675"/>
                <a:gd name="connsiteY35" fmla="*/ 388144 h 1376363"/>
                <a:gd name="connsiteX36" fmla="*/ 1114425 w 1209675"/>
                <a:gd name="connsiteY36" fmla="*/ 404813 h 1376363"/>
                <a:gd name="connsiteX37" fmla="*/ 1095375 w 1209675"/>
                <a:gd name="connsiteY37" fmla="*/ 423863 h 1376363"/>
                <a:gd name="connsiteX38" fmla="*/ 1026319 w 1209675"/>
                <a:gd name="connsiteY38" fmla="*/ 507206 h 1376363"/>
                <a:gd name="connsiteX39" fmla="*/ 952500 w 1209675"/>
                <a:gd name="connsiteY39" fmla="*/ 592931 h 1376363"/>
                <a:gd name="connsiteX40" fmla="*/ 828675 w 1209675"/>
                <a:gd name="connsiteY40" fmla="*/ 723900 h 1376363"/>
                <a:gd name="connsiteX41" fmla="*/ 726281 w 1209675"/>
                <a:gd name="connsiteY41" fmla="*/ 828675 h 1376363"/>
                <a:gd name="connsiteX42" fmla="*/ 650081 w 1209675"/>
                <a:gd name="connsiteY42" fmla="*/ 904875 h 1376363"/>
                <a:gd name="connsiteX43" fmla="*/ 535781 w 1209675"/>
                <a:gd name="connsiteY43" fmla="*/ 1016794 h 1376363"/>
                <a:gd name="connsiteX44" fmla="*/ 423862 w 1209675"/>
                <a:gd name="connsiteY44" fmla="*/ 1126331 h 1376363"/>
                <a:gd name="connsiteX45" fmla="*/ 316706 w 1209675"/>
                <a:gd name="connsiteY45" fmla="*/ 1226344 h 1376363"/>
                <a:gd name="connsiteX46" fmla="*/ 219075 w 1209675"/>
                <a:gd name="connsiteY46" fmla="*/ 1319213 h 1376363"/>
                <a:gd name="connsiteX47" fmla="*/ 161925 w 1209675"/>
                <a:gd name="connsiteY47" fmla="*/ 1376363 h 1376363"/>
                <a:gd name="connsiteX48" fmla="*/ 0 w 1209675"/>
                <a:gd name="connsiteY48" fmla="*/ 1271588 h 1376363"/>
                <a:gd name="connsiteX49" fmla="*/ 4762 w 1209675"/>
                <a:gd name="connsiteY49" fmla="*/ 1240631 h 1376363"/>
                <a:gd name="connsiteX50" fmla="*/ 9525 w 1209675"/>
                <a:gd name="connsiteY50" fmla="*/ 1219200 h 1376363"/>
                <a:gd name="connsiteX51" fmla="*/ 14287 w 1209675"/>
                <a:gd name="connsiteY51" fmla="*/ 1207294 h 1376363"/>
                <a:gd name="connsiteX52" fmla="*/ 38100 w 1209675"/>
                <a:gd name="connsiteY52" fmla="*/ 1197769 h 1376363"/>
                <a:gd name="connsiteX53" fmla="*/ 76200 w 1209675"/>
                <a:gd name="connsiteY53" fmla="*/ 1181100 h 1376363"/>
                <a:gd name="connsiteX54" fmla="*/ 104775 w 1209675"/>
                <a:gd name="connsiteY54" fmla="*/ 1159669 h 1376363"/>
                <a:gd name="connsiteX55" fmla="*/ 145256 w 1209675"/>
                <a:gd name="connsiteY55" fmla="*/ 1121569 h 1376363"/>
                <a:gd name="connsiteX56" fmla="*/ 238125 w 1209675"/>
                <a:gd name="connsiteY56" fmla="*/ 1019175 h 1376363"/>
                <a:gd name="connsiteX57" fmla="*/ 338137 w 1209675"/>
                <a:gd name="connsiteY57" fmla="*/ 912019 h 1376363"/>
                <a:gd name="connsiteX58" fmla="*/ 485775 w 1209675"/>
                <a:gd name="connsiteY58" fmla="*/ 745331 h 137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209675" h="1376363">
                  <a:moveTo>
                    <a:pt x="485775" y="745331"/>
                  </a:moveTo>
                  <a:lnTo>
                    <a:pt x="602456" y="609600"/>
                  </a:lnTo>
                  <a:lnTo>
                    <a:pt x="652462" y="552450"/>
                  </a:lnTo>
                  <a:lnTo>
                    <a:pt x="669131" y="528638"/>
                  </a:lnTo>
                  <a:lnTo>
                    <a:pt x="750094" y="381000"/>
                  </a:lnTo>
                  <a:lnTo>
                    <a:pt x="783431" y="316706"/>
                  </a:lnTo>
                  <a:lnTo>
                    <a:pt x="814387" y="247650"/>
                  </a:lnTo>
                  <a:lnTo>
                    <a:pt x="816769" y="230981"/>
                  </a:lnTo>
                  <a:lnTo>
                    <a:pt x="809625" y="211931"/>
                  </a:lnTo>
                  <a:lnTo>
                    <a:pt x="773906" y="154781"/>
                  </a:lnTo>
                  <a:lnTo>
                    <a:pt x="762000" y="138113"/>
                  </a:lnTo>
                  <a:lnTo>
                    <a:pt x="735806" y="107156"/>
                  </a:lnTo>
                  <a:lnTo>
                    <a:pt x="711994" y="80963"/>
                  </a:lnTo>
                  <a:lnTo>
                    <a:pt x="692944" y="61913"/>
                  </a:lnTo>
                  <a:lnTo>
                    <a:pt x="678656" y="45244"/>
                  </a:lnTo>
                  <a:lnTo>
                    <a:pt x="669131" y="28575"/>
                  </a:lnTo>
                  <a:lnTo>
                    <a:pt x="666750" y="11906"/>
                  </a:lnTo>
                  <a:lnTo>
                    <a:pt x="673894" y="0"/>
                  </a:lnTo>
                  <a:lnTo>
                    <a:pt x="695325" y="0"/>
                  </a:lnTo>
                  <a:lnTo>
                    <a:pt x="731044" y="4763"/>
                  </a:lnTo>
                  <a:lnTo>
                    <a:pt x="807244" y="19050"/>
                  </a:lnTo>
                  <a:lnTo>
                    <a:pt x="888206" y="42863"/>
                  </a:lnTo>
                  <a:lnTo>
                    <a:pt x="947737" y="64294"/>
                  </a:lnTo>
                  <a:lnTo>
                    <a:pt x="997744" y="85725"/>
                  </a:lnTo>
                  <a:lnTo>
                    <a:pt x="1040606" y="109538"/>
                  </a:lnTo>
                  <a:lnTo>
                    <a:pt x="1081087" y="138113"/>
                  </a:lnTo>
                  <a:lnTo>
                    <a:pt x="1126331" y="173831"/>
                  </a:lnTo>
                  <a:lnTo>
                    <a:pt x="1152525" y="197644"/>
                  </a:lnTo>
                  <a:lnTo>
                    <a:pt x="1181100" y="230981"/>
                  </a:lnTo>
                  <a:lnTo>
                    <a:pt x="1193006" y="252413"/>
                  </a:lnTo>
                  <a:lnTo>
                    <a:pt x="1204912" y="280988"/>
                  </a:lnTo>
                  <a:lnTo>
                    <a:pt x="1209675" y="304800"/>
                  </a:lnTo>
                  <a:lnTo>
                    <a:pt x="1207294" y="328613"/>
                  </a:lnTo>
                  <a:lnTo>
                    <a:pt x="1197769" y="350044"/>
                  </a:lnTo>
                  <a:lnTo>
                    <a:pt x="1183481" y="369094"/>
                  </a:lnTo>
                  <a:lnTo>
                    <a:pt x="1157287" y="388144"/>
                  </a:lnTo>
                  <a:lnTo>
                    <a:pt x="1114425" y="404813"/>
                  </a:lnTo>
                  <a:lnTo>
                    <a:pt x="1095375" y="423863"/>
                  </a:lnTo>
                  <a:lnTo>
                    <a:pt x="1026319" y="507206"/>
                  </a:lnTo>
                  <a:lnTo>
                    <a:pt x="952500" y="592931"/>
                  </a:lnTo>
                  <a:lnTo>
                    <a:pt x="828675" y="723900"/>
                  </a:lnTo>
                  <a:lnTo>
                    <a:pt x="726281" y="828675"/>
                  </a:lnTo>
                  <a:lnTo>
                    <a:pt x="650081" y="904875"/>
                  </a:lnTo>
                  <a:lnTo>
                    <a:pt x="535781" y="1016794"/>
                  </a:lnTo>
                  <a:lnTo>
                    <a:pt x="423862" y="1126331"/>
                  </a:lnTo>
                  <a:lnTo>
                    <a:pt x="316706" y="1226344"/>
                  </a:lnTo>
                  <a:lnTo>
                    <a:pt x="219075" y="1319213"/>
                  </a:lnTo>
                  <a:lnTo>
                    <a:pt x="161925" y="1376363"/>
                  </a:lnTo>
                  <a:lnTo>
                    <a:pt x="0" y="1271588"/>
                  </a:lnTo>
                  <a:lnTo>
                    <a:pt x="4762" y="1240631"/>
                  </a:lnTo>
                  <a:lnTo>
                    <a:pt x="9525" y="1219200"/>
                  </a:lnTo>
                  <a:lnTo>
                    <a:pt x="14287" y="1207294"/>
                  </a:lnTo>
                  <a:lnTo>
                    <a:pt x="38100" y="1197769"/>
                  </a:lnTo>
                  <a:lnTo>
                    <a:pt x="76200" y="1181100"/>
                  </a:lnTo>
                  <a:lnTo>
                    <a:pt x="104775" y="1159669"/>
                  </a:lnTo>
                  <a:lnTo>
                    <a:pt x="145256" y="1121569"/>
                  </a:lnTo>
                  <a:lnTo>
                    <a:pt x="238125" y="1019175"/>
                  </a:lnTo>
                  <a:lnTo>
                    <a:pt x="338137" y="912019"/>
                  </a:lnTo>
                  <a:lnTo>
                    <a:pt x="485775" y="7453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25">
              <a:extLst>
                <a:ext uri="{FF2B5EF4-FFF2-40B4-BE49-F238E27FC236}">
                  <a16:creationId xmlns:a16="http://schemas.microsoft.com/office/drawing/2014/main" id="{57D74AC7-FF7E-4660-B047-67254A5AE799}"/>
                </a:ext>
              </a:extLst>
            </p:cNvPr>
            <p:cNvSpPr/>
            <p:nvPr/>
          </p:nvSpPr>
          <p:spPr>
            <a:xfrm>
              <a:off x="3798888" y="4333877"/>
              <a:ext cx="762000" cy="1260475"/>
            </a:xfrm>
            <a:custGeom>
              <a:avLst/>
              <a:gdLst>
                <a:gd name="connsiteX0" fmla="*/ 354806 w 762000"/>
                <a:gd name="connsiteY0" fmla="*/ 535782 h 1259682"/>
                <a:gd name="connsiteX1" fmla="*/ 385762 w 762000"/>
                <a:gd name="connsiteY1" fmla="*/ 452438 h 1259682"/>
                <a:gd name="connsiteX2" fmla="*/ 409575 w 762000"/>
                <a:gd name="connsiteY2" fmla="*/ 373857 h 1259682"/>
                <a:gd name="connsiteX3" fmla="*/ 431006 w 762000"/>
                <a:gd name="connsiteY3" fmla="*/ 295275 h 1259682"/>
                <a:gd name="connsiteX4" fmla="*/ 435769 w 762000"/>
                <a:gd name="connsiteY4" fmla="*/ 254794 h 1259682"/>
                <a:gd name="connsiteX5" fmla="*/ 435769 w 762000"/>
                <a:gd name="connsiteY5" fmla="*/ 242888 h 1259682"/>
                <a:gd name="connsiteX6" fmla="*/ 431006 w 762000"/>
                <a:gd name="connsiteY6" fmla="*/ 223838 h 1259682"/>
                <a:gd name="connsiteX7" fmla="*/ 416719 w 762000"/>
                <a:gd name="connsiteY7" fmla="*/ 195263 h 1259682"/>
                <a:gd name="connsiteX8" fmla="*/ 395287 w 762000"/>
                <a:gd name="connsiteY8" fmla="*/ 161925 h 1259682"/>
                <a:gd name="connsiteX9" fmla="*/ 369094 w 762000"/>
                <a:gd name="connsiteY9" fmla="*/ 128588 h 1259682"/>
                <a:gd name="connsiteX10" fmla="*/ 333375 w 762000"/>
                <a:gd name="connsiteY10" fmla="*/ 90488 h 1259682"/>
                <a:gd name="connsiteX11" fmla="*/ 314325 w 762000"/>
                <a:gd name="connsiteY11" fmla="*/ 71438 h 1259682"/>
                <a:gd name="connsiteX12" fmla="*/ 304800 w 762000"/>
                <a:gd name="connsiteY12" fmla="*/ 59532 h 1259682"/>
                <a:gd name="connsiteX13" fmla="*/ 295275 w 762000"/>
                <a:gd name="connsiteY13" fmla="*/ 47625 h 1259682"/>
                <a:gd name="connsiteX14" fmla="*/ 292894 w 762000"/>
                <a:gd name="connsiteY14" fmla="*/ 23813 h 1259682"/>
                <a:gd name="connsiteX15" fmla="*/ 295275 w 762000"/>
                <a:gd name="connsiteY15" fmla="*/ 9525 h 1259682"/>
                <a:gd name="connsiteX16" fmla="*/ 302419 w 762000"/>
                <a:gd name="connsiteY16" fmla="*/ 4763 h 1259682"/>
                <a:gd name="connsiteX17" fmla="*/ 314325 w 762000"/>
                <a:gd name="connsiteY17" fmla="*/ 0 h 1259682"/>
                <a:gd name="connsiteX18" fmla="*/ 369094 w 762000"/>
                <a:gd name="connsiteY18" fmla="*/ 14288 h 1259682"/>
                <a:gd name="connsiteX19" fmla="*/ 447675 w 762000"/>
                <a:gd name="connsiteY19" fmla="*/ 35719 h 1259682"/>
                <a:gd name="connsiteX20" fmla="*/ 514350 w 762000"/>
                <a:gd name="connsiteY20" fmla="*/ 59532 h 1259682"/>
                <a:gd name="connsiteX21" fmla="*/ 557212 w 762000"/>
                <a:gd name="connsiteY21" fmla="*/ 78582 h 1259682"/>
                <a:gd name="connsiteX22" fmla="*/ 588169 w 762000"/>
                <a:gd name="connsiteY22" fmla="*/ 95250 h 1259682"/>
                <a:gd name="connsiteX23" fmla="*/ 619125 w 762000"/>
                <a:gd name="connsiteY23" fmla="*/ 114300 h 1259682"/>
                <a:gd name="connsiteX24" fmla="*/ 654844 w 762000"/>
                <a:gd name="connsiteY24" fmla="*/ 140494 h 1259682"/>
                <a:gd name="connsiteX25" fmla="*/ 685800 w 762000"/>
                <a:gd name="connsiteY25" fmla="*/ 169069 h 1259682"/>
                <a:gd name="connsiteX26" fmla="*/ 714375 w 762000"/>
                <a:gd name="connsiteY26" fmla="*/ 204788 h 1259682"/>
                <a:gd name="connsiteX27" fmla="*/ 733425 w 762000"/>
                <a:gd name="connsiteY27" fmla="*/ 230982 h 1259682"/>
                <a:gd name="connsiteX28" fmla="*/ 752475 w 762000"/>
                <a:gd name="connsiteY28" fmla="*/ 266700 h 1259682"/>
                <a:gd name="connsiteX29" fmla="*/ 759619 w 762000"/>
                <a:gd name="connsiteY29" fmla="*/ 285750 h 1259682"/>
                <a:gd name="connsiteX30" fmla="*/ 762000 w 762000"/>
                <a:gd name="connsiteY30" fmla="*/ 304800 h 1259682"/>
                <a:gd name="connsiteX31" fmla="*/ 762000 w 762000"/>
                <a:gd name="connsiteY31" fmla="*/ 326232 h 1259682"/>
                <a:gd name="connsiteX32" fmla="*/ 754856 w 762000"/>
                <a:gd name="connsiteY32" fmla="*/ 352425 h 1259682"/>
                <a:gd name="connsiteX33" fmla="*/ 735806 w 762000"/>
                <a:gd name="connsiteY33" fmla="*/ 376238 h 1259682"/>
                <a:gd name="connsiteX34" fmla="*/ 709612 w 762000"/>
                <a:gd name="connsiteY34" fmla="*/ 400050 h 1259682"/>
                <a:gd name="connsiteX35" fmla="*/ 685800 w 762000"/>
                <a:gd name="connsiteY35" fmla="*/ 416719 h 1259682"/>
                <a:gd name="connsiteX36" fmla="*/ 566737 w 762000"/>
                <a:gd name="connsiteY36" fmla="*/ 616744 h 1259682"/>
                <a:gd name="connsiteX37" fmla="*/ 481012 w 762000"/>
                <a:gd name="connsiteY37" fmla="*/ 750094 h 1259682"/>
                <a:gd name="connsiteX38" fmla="*/ 402431 w 762000"/>
                <a:gd name="connsiteY38" fmla="*/ 862013 h 1259682"/>
                <a:gd name="connsiteX39" fmla="*/ 309562 w 762000"/>
                <a:gd name="connsiteY39" fmla="*/ 983457 h 1259682"/>
                <a:gd name="connsiteX40" fmla="*/ 195262 w 762000"/>
                <a:gd name="connsiteY40" fmla="*/ 1114425 h 1259682"/>
                <a:gd name="connsiteX41" fmla="*/ 104775 w 762000"/>
                <a:gd name="connsiteY41" fmla="*/ 1204913 h 1259682"/>
                <a:gd name="connsiteX42" fmla="*/ 59531 w 762000"/>
                <a:gd name="connsiteY42" fmla="*/ 1243013 h 1259682"/>
                <a:gd name="connsiteX43" fmla="*/ 30956 w 762000"/>
                <a:gd name="connsiteY43" fmla="*/ 1257300 h 1259682"/>
                <a:gd name="connsiteX44" fmla="*/ 9525 w 762000"/>
                <a:gd name="connsiteY44" fmla="*/ 1259682 h 1259682"/>
                <a:gd name="connsiteX45" fmla="*/ 0 w 762000"/>
                <a:gd name="connsiteY45" fmla="*/ 1252538 h 1259682"/>
                <a:gd name="connsiteX46" fmla="*/ 0 w 762000"/>
                <a:gd name="connsiteY46" fmla="*/ 1233488 h 1259682"/>
                <a:gd name="connsiteX47" fmla="*/ 7144 w 762000"/>
                <a:gd name="connsiteY47" fmla="*/ 1204913 h 1259682"/>
                <a:gd name="connsiteX48" fmla="*/ 61912 w 762000"/>
                <a:gd name="connsiteY48" fmla="*/ 1112044 h 1259682"/>
                <a:gd name="connsiteX49" fmla="*/ 138112 w 762000"/>
                <a:gd name="connsiteY49" fmla="*/ 981075 h 1259682"/>
                <a:gd name="connsiteX50" fmla="*/ 204787 w 762000"/>
                <a:gd name="connsiteY50" fmla="*/ 862013 h 1259682"/>
                <a:gd name="connsiteX51" fmla="*/ 261937 w 762000"/>
                <a:gd name="connsiteY51" fmla="*/ 754857 h 1259682"/>
                <a:gd name="connsiteX52" fmla="*/ 323850 w 762000"/>
                <a:gd name="connsiteY52" fmla="*/ 626269 h 1259682"/>
                <a:gd name="connsiteX53" fmla="*/ 354806 w 762000"/>
                <a:gd name="connsiteY53" fmla="*/ 535782 h 1259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762000" h="1259682">
                  <a:moveTo>
                    <a:pt x="354806" y="535782"/>
                  </a:moveTo>
                  <a:lnTo>
                    <a:pt x="385762" y="452438"/>
                  </a:lnTo>
                  <a:lnTo>
                    <a:pt x="409575" y="373857"/>
                  </a:lnTo>
                  <a:lnTo>
                    <a:pt x="431006" y="295275"/>
                  </a:lnTo>
                  <a:lnTo>
                    <a:pt x="435769" y="254794"/>
                  </a:lnTo>
                  <a:lnTo>
                    <a:pt x="435769" y="242888"/>
                  </a:lnTo>
                  <a:lnTo>
                    <a:pt x="431006" y="223838"/>
                  </a:lnTo>
                  <a:lnTo>
                    <a:pt x="416719" y="195263"/>
                  </a:lnTo>
                  <a:lnTo>
                    <a:pt x="395287" y="161925"/>
                  </a:lnTo>
                  <a:lnTo>
                    <a:pt x="369094" y="128588"/>
                  </a:lnTo>
                  <a:lnTo>
                    <a:pt x="333375" y="90488"/>
                  </a:lnTo>
                  <a:lnTo>
                    <a:pt x="314325" y="71438"/>
                  </a:lnTo>
                  <a:lnTo>
                    <a:pt x="304800" y="59532"/>
                  </a:lnTo>
                  <a:lnTo>
                    <a:pt x="295275" y="47625"/>
                  </a:lnTo>
                  <a:lnTo>
                    <a:pt x="292894" y="23813"/>
                  </a:lnTo>
                  <a:lnTo>
                    <a:pt x="295275" y="9525"/>
                  </a:lnTo>
                  <a:lnTo>
                    <a:pt x="302419" y="4763"/>
                  </a:lnTo>
                  <a:lnTo>
                    <a:pt x="314325" y="0"/>
                  </a:lnTo>
                  <a:lnTo>
                    <a:pt x="369094" y="14288"/>
                  </a:lnTo>
                  <a:lnTo>
                    <a:pt x="447675" y="35719"/>
                  </a:lnTo>
                  <a:lnTo>
                    <a:pt x="514350" y="59532"/>
                  </a:lnTo>
                  <a:lnTo>
                    <a:pt x="557212" y="78582"/>
                  </a:lnTo>
                  <a:lnTo>
                    <a:pt x="588169" y="95250"/>
                  </a:lnTo>
                  <a:lnTo>
                    <a:pt x="619125" y="114300"/>
                  </a:lnTo>
                  <a:lnTo>
                    <a:pt x="654844" y="140494"/>
                  </a:lnTo>
                  <a:lnTo>
                    <a:pt x="685800" y="169069"/>
                  </a:lnTo>
                  <a:lnTo>
                    <a:pt x="714375" y="204788"/>
                  </a:lnTo>
                  <a:lnTo>
                    <a:pt x="733425" y="230982"/>
                  </a:lnTo>
                  <a:lnTo>
                    <a:pt x="752475" y="266700"/>
                  </a:lnTo>
                  <a:lnTo>
                    <a:pt x="759619" y="285750"/>
                  </a:lnTo>
                  <a:lnTo>
                    <a:pt x="762000" y="304800"/>
                  </a:lnTo>
                  <a:lnTo>
                    <a:pt x="762000" y="326232"/>
                  </a:lnTo>
                  <a:lnTo>
                    <a:pt x="754856" y="352425"/>
                  </a:lnTo>
                  <a:lnTo>
                    <a:pt x="735806" y="376238"/>
                  </a:lnTo>
                  <a:lnTo>
                    <a:pt x="709612" y="400050"/>
                  </a:lnTo>
                  <a:lnTo>
                    <a:pt x="685800" y="416719"/>
                  </a:lnTo>
                  <a:lnTo>
                    <a:pt x="566737" y="616744"/>
                  </a:lnTo>
                  <a:lnTo>
                    <a:pt x="481012" y="750094"/>
                  </a:lnTo>
                  <a:lnTo>
                    <a:pt x="402431" y="862013"/>
                  </a:lnTo>
                  <a:lnTo>
                    <a:pt x="309562" y="983457"/>
                  </a:lnTo>
                  <a:lnTo>
                    <a:pt x="195262" y="1114425"/>
                  </a:lnTo>
                  <a:lnTo>
                    <a:pt x="104775" y="1204913"/>
                  </a:lnTo>
                  <a:lnTo>
                    <a:pt x="59531" y="1243013"/>
                  </a:lnTo>
                  <a:lnTo>
                    <a:pt x="30956" y="1257300"/>
                  </a:lnTo>
                  <a:lnTo>
                    <a:pt x="9525" y="1259682"/>
                  </a:lnTo>
                  <a:lnTo>
                    <a:pt x="0" y="1252538"/>
                  </a:lnTo>
                  <a:lnTo>
                    <a:pt x="0" y="1233488"/>
                  </a:lnTo>
                  <a:lnTo>
                    <a:pt x="7144" y="1204913"/>
                  </a:lnTo>
                  <a:lnTo>
                    <a:pt x="61912" y="1112044"/>
                  </a:lnTo>
                  <a:lnTo>
                    <a:pt x="138112" y="981075"/>
                  </a:lnTo>
                  <a:lnTo>
                    <a:pt x="204787" y="862013"/>
                  </a:lnTo>
                  <a:lnTo>
                    <a:pt x="261937" y="754857"/>
                  </a:lnTo>
                  <a:lnTo>
                    <a:pt x="323850" y="626269"/>
                  </a:lnTo>
                  <a:lnTo>
                    <a:pt x="354806" y="53578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6">
              <a:extLst>
                <a:ext uri="{FF2B5EF4-FFF2-40B4-BE49-F238E27FC236}">
                  <a16:creationId xmlns:a16="http://schemas.microsoft.com/office/drawing/2014/main" id="{96AFB0A0-133E-442B-B29F-8CF5C0AFCD56}"/>
                </a:ext>
              </a:extLst>
            </p:cNvPr>
            <p:cNvSpPr/>
            <p:nvPr/>
          </p:nvSpPr>
          <p:spPr>
            <a:xfrm>
              <a:off x="5268913" y="4267201"/>
              <a:ext cx="552450" cy="996950"/>
            </a:xfrm>
            <a:custGeom>
              <a:avLst/>
              <a:gdLst>
                <a:gd name="connsiteX0" fmla="*/ 247650 w 552450"/>
                <a:gd name="connsiteY0" fmla="*/ 619125 h 995363"/>
                <a:gd name="connsiteX1" fmla="*/ 207169 w 552450"/>
                <a:gd name="connsiteY1" fmla="*/ 497682 h 995363"/>
                <a:gd name="connsiteX2" fmla="*/ 166688 w 552450"/>
                <a:gd name="connsiteY2" fmla="*/ 381000 h 995363"/>
                <a:gd name="connsiteX3" fmla="*/ 140494 w 552450"/>
                <a:gd name="connsiteY3" fmla="*/ 297657 h 995363"/>
                <a:gd name="connsiteX4" fmla="*/ 119063 w 552450"/>
                <a:gd name="connsiteY4" fmla="*/ 245269 h 995363"/>
                <a:gd name="connsiteX5" fmla="*/ 92869 w 552450"/>
                <a:gd name="connsiteY5" fmla="*/ 180975 h 995363"/>
                <a:gd name="connsiteX6" fmla="*/ 61913 w 552450"/>
                <a:gd name="connsiteY6" fmla="*/ 123825 h 995363"/>
                <a:gd name="connsiteX7" fmla="*/ 40482 w 552450"/>
                <a:gd name="connsiteY7" fmla="*/ 88107 h 995363"/>
                <a:gd name="connsiteX8" fmla="*/ 21432 w 552450"/>
                <a:gd name="connsiteY8" fmla="*/ 64294 h 995363"/>
                <a:gd name="connsiteX9" fmla="*/ 4763 w 552450"/>
                <a:gd name="connsiteY9" fmla="*/ 38100 h 995363"/>
                <a:gd name="connsiteX10" fmla="*/ 0 w 552450"/>
                <a:gd name="connsiteY10" fmla="*/ 14288 h 995363"/>
                <a:gd name="connsiteX11" fmla="*/ 4763 w 552450"/>
                <a:gd name="connsiteY11" fmla="*/ 2382 h 995363"/>
                <a:gd name="connsiteX12" fmla="*/ 14288 w 552450"/>
                <a:gd name="connsiteY12" fmla="*/ 0 h 995363"/>
                <a:gd name="connsiteX13" fmla="*/ 26194 w 552450"/>
                <a:gd name="connsiteY13" fmla="*/ 2382 h 995363"/>
                <a:gd name="connsiteX14" fmla="*/ 54769 w 552450"/>
                <a:gd name="connsiteY14" fmla="*/ 11907 h 995363"/>
                <a:gd name="connsiteX15" fmla="*/ 69057 w 552450"/>
                <a:gd name="connsiteY15" fmla="*/ 21432 h 995363"/>
                <a:gd name="connsiteX16" fmla="*/ 166688 w 552450"/>
                <a:gd name="connsiteY16" fmla="*/ 111919 h 995363"/>
                <a:gd name="connsiteX17" fmla="*/ 266700 w 552450"/>
                <a:gd name="connsiteY17" fmla="*/ 202407 h 995363"/>
                <a:gd name="connsiteX18" fmla="*/ 359569 w 552450"/>
                <a:gd name="connsiteY18" fmla="*/ 285750 h 995363"/>
                <a:gd name="connsiteX19" fmla="*/ 466725 w 552450"/>
                <a:gd name="connsiteY19" fmla="*/ 376238 h 995363"/>
                <a:gd name="connsiteX20" fmla="*/ 481013 w 552450"/>
                <a:gd name="connsiteY20" fmla="*/ 390525 h 995363"/>
                <a:gd name="connsiteX21" fmla="*/ 490538 w 552450"/>
                <a:gd name="connsiteY21" fmla="*/ 404813 h 995363"/>
                <a:gd name="connsiteX22" fmla="*/ 502444 w 552450"/>
                <a:gd name="connsiteY22" fmla="*/ 447675 h 995363"/>
                <a:gd name="connsiteX23" fmla="*/ 528638 w 552450"/>
                <a:gd name="connsiteY23" fmla="*/ 564357 h 995363"/>
                <a:gd name="connsiteX24" fmla="*/ 540544 w 552450"/>
                <a:gd name="connsiteY24" fmla="*/ 614363 h 995363"/>
                <a:gd name="connsiteX25" fmla="*/ 547688 w 552450"/>
                <a:gd name="connsiteY25" fmla="*/ 681038 h 995363"/>
                <a:gd name="connsiteX26" fmla="*/ 550069 w 552450"/>
                <a:gd name="connsiteY26" fmla="*/ 723900 h 995363"/>
                <a:gd name="connsiteX27" fmla="*/ 552450 w 552450"/>
                <a:gd name="connsiteY27" fmla="*/ 792957 h 995363"/>
                <a:gd name="connsiteX28" fmla="*/ 547688 w 552450"/>
                <a:gd name="connsiteY28" fmla="*/ 857250 h 995363"/>
                <a:gd name="connsiteX29" fmla="*/ 538163 w 552450"/>
                <a:gd name="connsiteY29" fmla="*/ 907257 h 995363"/>
                <a:gd name="connsiteX30" fmla="*/ 523875 w 552450"/>
                <a:gd name="connsiteY30" fmla="*/ 950119 h 995363"/>
                <a:gd name="connsiteX31" fmla="*/ 509588 w 552450"/>
                <a:gd name="connsiteY31" fmla="*/ 973932 h 995363"/>
                <a:gd name="connsiteX32" fmla="*/ 492919 w 552450"/>
                <a:gd name="connsiteY32" fmla="*/ 990600 h 995363"/>
                <a:gd name="connsiteX33" fmla="*/ 473869 w 552450"/>
                <a:gd name="connsiteY33" fmla="*/ 995363 h 995363"/>
                <a:gd name="connsiteX34" fmla="*/ 452438 w 552450"/>
                <a:gd name="connsiteY34" fmla="*/ 995363 h 995363"/>
                <a:gd name="connsiteX35" fmla="*/ 428625 w 552450"/>
                <a:gd name="connsiteY35" fmla="*/ 988219 h 995363"/>
                <a:gd name="connsiteX36" fmla="*/ 409575 w 552450"/>
                <a:gd name="connsiteY36" fmla="*/ 976313 h 995363"/>
                <a:gd name="connsiteX37" fmla="*/ 388144 w 552450"/>
                <a:gd name="connsiteY37" fmla="*/ 957263 h 995363"/>
                <a:gd name="connsiteX38" fmla="*/ 369094 w 552450"/>
                <a:gd name="connsiteY38" fmla="*/ 935832 h 995363"/>
                <a:gd name="connsiteX39" fmla="*/ 352425 w 552450"/>
                <a:gd name="connsiteY39" fmla="*/ 909638 h 995363"/>
                <a:gd name="connsiteX40" fmla="*/ 323850 w 552450"/>
                <a:gd name="connsiteY40" fmla="*/ 852488 h 995363"/>
                <a:gd name="connsiteX41" fmla="*/ 295275 w 552450"/>
                <a:gd name="connsiteY41" fmla="*/ 766763 h 995363"/>
                <a:gd name="connsiteX42" fmla="*/ 247650 w 552450"/>
                <a:gd name="connsiteY42" fmla="*/ 619125 h 99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52450" h="995363">
                  <a:moveTo>
                    <a:pt x="247650" y="619125"/>
                  </a:moveTo>
                  <a:lnTo>
                    <a:pt x="207169" y="497682"/>
                  </a:lnTo>
                  <a:lnTo>
                    <a:pt x="166688" y="381000"/>
                  </a:lnTo>
                  <a:lnTo>
                    <a:pt x="140494" y="297657"/>
                  </a:lnTo>
                  <a:lnTo>
                    <a:pt x="119063" y="245269"/>
                  </a:lnTo>
                  <a:lnTo>
                    <a:pt x="92869" y="180975"/>
                  </a:lnTo>
                  <a:lnTo>
                    <a:pt x="61913" y="123825"/>
                  </a:lnTo>
                  <a:lnTo>
                    <a:pt x="40482" y="88107"/>
                  </a:lnTo>
                  <a:lnTo>
                    <a:pt x="21432" y="64294"/>
                  </a:lnTo>
                  <a:lnTo>
                    <a:pt x="4763" y="38100"/>
                  </a:lnTo>
                  <a:lnTo>
                    <a:pt x="0" y="14288"/>
                  </a:lnTo>
                  <a:lnTo>
                    <a:pt x="4763" y="2382"/>
                  </a:lnTo>
                  <a:lnTo>
                    <a:pt x="14288" y="0"/>
                  </a:lnTo>
                  <a:lnTo>
                    <a:pt x="26194" y="2382"/>
                  </a:lnTo>
                  <a:lnTo>
                    <a:pt x="54769" y="11907"/>
                  </a:lnTo>
                  <a:lnTo>
                    <a:pt x="69057" y="21432"/>
                  </a:lnTo>
                  <a:lnTo>
                    <a:pt x="166688" y="111919"/>
                  </a:lnTo>
                  <a:lnTo>
                    <a:pt x="266700" y="202407"/>
                  </a:lnTo>
                  <a:lnTo>
                    <a:pt x="359569" y="285750"/>
                  </a:lnTo>
                  <a:lnTo>
                    <a:pt x="466725" y="376238"/>
                  </a:lnTo>
                  <a:lnTo>
                    <a:pt x="481013" y="390525"/>
                  </a:lnTo>
                  <a:lnTo>
                    <a:pt x="490538" y="404813"/>
                  </a:lnTo>
                  <a:lnTo>
                    <a:pt x="502444" y="447675"/>
                  </a:lnTo>
                  <a:lnTo>
                    <a:pt x="528638" y="564357"/>
                  </a:lnTo>
                  <a:lnTo>
                    <a:pt x="540544" y="614363"/>
                  </a:lnTo>
                  <a:lnTo>
                    <a:pt x="547688" y="681038"/>
                  </a:lnTo>
                  <a:lnTo>
                    <a:pt x="550069" y="723900"/>
                  </a:lnTo>
                  <a:cubicBezTo>
                    <a:pt x="550863" y="746919"/>
                    <a:pt x="551656" y="769938"/>
                    <a:pt x="552450" y="792957"/>
                  </a:cubicBezTo>
                  <a:lnTo>
                    <a:pt x="547688" y="857250"/>
                  </a:lnTo>
                  <a:lnTo>
                    <a:pt x="538163" y="907257"/>
                  </a:lnTo>
                  <a:lnTo>
                    <a:pt x="523875" y="950119"/>
                  </a:lnTo>
                  <a:lnTo>
                    <a:pt x="509588" y="973932"/>
                  </a:lnTo>
                  <a:lnTo>
                    <a:pt x="492919" y="990600"/>
                  </a:lnTo>
                  <a:lnTo>
                    <a:pt x="473869" y="995363"/>
                  </a:lnTo>
                  <a:lnTo>
                    <a:pt x="452438" y="995363"/>
                  </a:lnTo>
                  <a:lnTo>
                    <a:pt x="428625" y="988219"/>
                  </a:lnTo>
                  <a:lnTo>
                    <a:pt x="409575" y="976313"/>
                  </a:lnTo>
                  <a:lnTo>
                    <a:pt x="388144" y="957263"/>
                  </a:lnTo>
                  <a:lnTo>
                    <a:pt x="369094" y="935832"/>
                  </a:lnTo>
                  <a:lnTo>
                    <a:pt x="352425" y="909638"/>
                  </a:lnTo>
                  <a:lnTo>
                    <a:pt x="323850" y="852488"/>
                  </a:lnTo>
                  <a:lnTo>
                    <a:pt x="295275" y="766763"/>
                  </a:lnTo>
                  <a:lnTo>
                    <a:pt x="247650" y="61912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8">
              <a:extLst>
                <a:ext uri="{FF2B5EF4-FFF2-40B4-BE49-F238E27FC236}">
                  <a16:creationId xmlns:a16="http://schemas.microsoft.com/office/drawing/2014/main" id="{580BF248-1AB1-4FA1-A3C9-2B2E0190883A}"/>
                </a:ext>
              </a:extLst>
            </p:cNvPr>
            <p:cNvSpPr/>
            <p:nvPr/>
          </p:nvSpPr>
          <p:spPr>
            <a:xfrm>
              <a:off x="5562601" y="1470027"/>
              <a:ext cx="1465263" cy="1755775"/>
            </a:xfrm>
            <a:custGeom>
              <a:avLst/>
              <a:gdLst>
                <a:gd name="connsiteX0" fmla="*/ 657225 w 1464469"/>
                <a:gd name="connsiteY0" fmla="*/ 959643 h 1754981"/>
                <a:gd name="connsiteX1" fmla="*/ 740569 w 1464469"/>
                <a:gd name="connsiteY1" fmla="*/ 852487 h 1754981"/>
                <a:gd name="connsiteX2" fmla="*/ 802481 w 1464469"/>
                <a:gd name="connsiteY2" fmla="*/ 769143 h 1754981"/>
                <a:gd name="connsiteX3" fmla="*/ 854869 w 1464469"/>
                <a:gd name="connsiteY3" fmla="*/ 692943 h 1754981"/>
                <a:gd name="connsiteX4" fmla="*/ 914400 w 1464469"/>
                <a:gd name="connsiteY4" fmla="*/ 600075 h 1754981"/>
                <a:gd name="connsiteX5" fmla="*/ 976313 w 1464469"/>
                <a:gd name="connsiteY5" fmla="*/ 500062 h 1754981"/>
                <a:gd name="connsiteX6" fmla="*/ 1014413 w 1464469"/>
                <a:gd name="connsiteY6" fmla="*/ 433387 h 1754981"/>
                <a:gd name="connsiteX7" fmla="*/ 1040606 w 1464469"/>
                <a:gd name="connsiteY7" fmla="*/ 385762 h 1754981"/>
                <a:gd name="connsiteX8" fmla="*/ 1062038 w 1464469"/>
                <a:gd name="connsiteY8" fmla="*/ 340518 h 1754981"/>
                <a:gd name="connsiteX9" fmla="*/ 1076325 w 1464469"/>
                <a:gd name="connsiteY9" fmla="*/ 302418 h 1754981"/>
                <a:gd name="connsiteX10" fmla="*/ 1083469 w 1464469"/>
                <a:gd name="connsiteY10" fmla="*/ 278606 h 1754981"/>
                <a:gd name="connsiteX11" fmla="*/ 1083469 w 1464469"/>
                <a:gd name="connsiteY11" fmla="*/ 245268 h 1754981"/>
                <a:gd name="connsiteX12" fmla="*/ 1076325 w 1464469"/>
                <a:gd name="connsiteY12" fmla="*/ 197643 h 1754981"/>
                <a:gd name="connsiteX13" fmla="*/ 1064419 w 1464469"/>
                <a:gd name="connsiteY13" fmla="*/ 161925 h 1754981"/>
                <a:gd name="connsiteX14" fmla="*/ 1050131 w 1464469"/>
                <a:gd name="connsiteY14" fmla="*/ 135731 h 1754981"/>
                <a:gd name="connsiteX15" fmla="*/ 1031081 w 1464469"/>
                <a:gd name="connsiteY15" fmla="*/ 114300 h 1754981"/>
                <a:gd name="connsiteX16" fmla="*/ 1009650 w 1464469"/>
                <a:gd name="connsiteY16" fmla="*/ 97631 h 1754981"/>
                <a:gd name="connsiteX17" fmla="*/ 981075 w 1464469"/>
                <a:gd name="connsiteY17" fmla="*/ 80962 h 1754981"/>
                <a:gd name="connsiteX18" fmla="*/ 954881 w 1464469"/>
                <a:gd name="connsiteY18" fmla="*/ 69056 h 1754981"/>
                <a:gd name="connsiteX19" fmla="*/ 938213 w 1464469"/>
                <a:gd name="connsiteY19" fmla="*/ 54768 h 1754981"/>
                <a:gd name="connsiteX20" fmla="*/ 923925 w 1464469"/>
                <a:gd name="connsiteY20" fmla="*/ 35718 h 1754981"/>
                <a:gd name="connsiteX21" fmla="*/ 921544 w 1464469"/>
                <a:gd name="connsiteY21" fmla="*/ 14287 h 1754981"/>
                <a:gd name="connsiteX22" fmla="*/ 926306 w 1464469"/>
                <a:gd name="connsiteY22" fmla="*/ 7143 h 1754981"/>
                <a:gd name="connsiteX23" fmla="*/ 942975 w 1464469"/>
                <a:gd name="connsiteY23" fmla="*/ 0 h 1754981"/>
                <a:gd name="connsiteX24" fmla="*/ 964406 w 1464469"/>
                <a:gd name="connsiteY24" fmla="*/ 0 h 1754981"/>
                <a:gd name="connsiteX25" fmla="*/ 1004888 w 1464469"/>
                <a:gd name="connsiteY25" fmla="*/ 4762 h 1754981"/>
                <a:gd name="connsiteX26" fmla="*/ 1071563 w 1464469"/>
                <a:gd name="connsiteY26" fmla="*/ 16668 h 1754981"/>
                <a:gd name="connsiteX27" fmla="*/ 1133475 w 1464469"/>
                <a:gd name="connsiteY27" fmla="*/ 33337 h 1754981"/>
                <a:gd name="connsiteX28" fmla="*/ 1197769 w 1464469"/>
                <a:gd name="connsiteY28" fmla="*/ 57150 h 1754981"/>
                <a:gd name="connsiteX29" fmla="*/ 1257300 w 1464469"/>
                <a:gd name="connsiteY29" fmla="*/ 83343 h 1754981"/>
                <a:gd name="connsiteX30" fmla="*/ 1302544 w 1464469"/>
                <a:gd name="connsiteY30" fmla="*/ 107156 h 1754981"/>
                <a:gd name="connsiteX31" fmla="*/ 1352550 w 1464469"/>
                <a:gd name="connsiteY31" fmla="*/ 138112 h 1754981"/>
                <a:gd name="connsiteX32" fmla="*/ 1400175 w 1464469"/>
                <a:gd name="connsiteY32" fmla="*/ 178593 h 1754981"/>
                <a:gd name="connsiteX33" fmla="*/ 1435894 w 1464469"/>
                <a:gd name="connsiteY33" fmla="*/ 214312 h 1754981"/>
                <a:gd name="connsiteX34" fmla="*/ 1452563 w 1464469"/>
                <a:gd name="connsiteY34" fmla="*/ 230981 h 1754981"/>
                <a:gd name="connsiteX35" fmla="*/ 1462088 w 1464469"/>
                <a:gd name="connsiteY35" fmla="*/ 247650 h 1754981"/>
                <a:gd name="connsiteX36" fmla="*/ 1464469 w 1464469"/>
                <a:gd name="connsiteY36" fmla="*/ 278606 h 1754981"/>
                <a:gd name="connsiteX37" fmla="*/ 1462088 w 1464469"/>
                <a:gd name="connsiteY37" fmla="*/ 297656 h 1754981"/>
                <a:gd name="connsiteX38" fmla="*/ 1447800 w 1464469"/>
                <a:gd name="connsiteY38" fmla="*/ 326231 h 1754981"/>
                <a:gd name="connsiteX39" fmla="*/ 1419225 w 1464469"/>
                <a:gd name="connsiteY39" fmla="*/ 361950 h 1754981"/>
                <a:gd name="connsiteX40" fmla="*/ 1383506 w 1464469"/>
                <a:gd name="connsiteY40" fmla="*/ 395287 h 1754981"/>
                <a:gd name="connsiteX41" fmla="*/ 1362075 w 1464469"/>
                <a:gd name="connsiteY41" fmla="*/ 414337 h 1754981"/>
                <a:gd name="connsiteX42" fmla="*/ 1319213 w 1464469"/>
                <a:gd name="connsiteY42" fmla="*/ 476250 h 1754981"/>
                <a:gd name="connsiteX43" fmla="*/ 1238250 w 1464469"/>
                <a:gd name="connsiteY43" fmla="*/ 588168 h 1754981"/>
                <a:gd name="connsiteX44" fmla="*/ 1193006 w 1464469"/>
                <a:gd name="connsiteY44" fmla="*/ 654843 h 1754981"/>
                <a:gd name="connsiteX45" fmla="*/ 1054894 w 1464469"/>
                <a:gd name="connsiteY45" fmla="*/ 809625 h 1754981"/>
                <a:gd name="connsiteX46" fmla="*/ 935831 w 1464469"/>
                <a:gd name="connsiteY46" fmla="*/ 962025 h 1754981"/>
                <a:gd name="connsiteX47" fmla="*/ 869156 w 1464469"/>
                <a:gd name="connsiteY47" fmla="*/ 1042987 h 1754981"/>
                <a:gd name="connsiteX48" fmla="*/ 802481 w 1464469"/>
                <a:gd name="connsiteY48" fmla="*/ 1116806 h 1754981"/>
                <a:gd name="connsiteX49" fmla="*/ 692944 w 1464469"/>
                <a:gd name="connsiteY49" fmla="*/ 1221581 h 1754981"/>
                <a:gd name="connsiteX50" fmla="*/ 547688 w 1464469"/>
                <a:gd name="connsiteY50" fmla="*/ 1350168 h 1754981"/>
                <a:gd name="connsiteX51" fmla="*/ 431006 w 1464469"/>
                <a:gd name="connsiteY51" fmla="*/ 1450181 h 1754981"/>
                <a:gd name="connsiteX52" fmla="*/ 211931 w 1464469"/>
                <a:gd name="connsiteY52" fmla="*/ 1624012 h 1754981"/>
                <a:gd name="connsiteX53" fmla="*/ 50006 w 1464469"/>
                <a:gd name="connsiteY53" fmla="*/ 1745456 h 1754981"/>
                <a:gd name="connsiteX54" fmla="*/ 30956 w 1464469"/>
                <a:gd name="connsiteY54" fmla="*/ 1752600 h 1754981"/>
                <a:gd name="connsiteX55" fmla="*/ 9525 w 1464469"/>
                <a:gd name="connsiteY55" fmla="*/ 1754981 h 1754981"/>
                <a:gd name="connsiteX56" fmla="*/ 0 w 1464469"/>
                <a:gd name="connsiteY56" fmla="*/ 1750218 h 1754981"/>
                <a:gd name="connsiteX57" fmla="*/ 0 w 1464469"/>
                <a:gd name="connsiteY57" fmla="*/ 1733550 h 1754981"/>
                <a:gd name="connsiteX58" fmla="*/ 4763 w 1464469"/>
                <a:gd name="connsiteY58" fmla="*/ 1714500 h 1754981"/>
                <a:gd name="connsiteX59" fmla="*/ 16669 w 1464469"/>
                <a:gd name="connsiteY59" fmla="*/ 1693068 h 1754981"/>
                <a:gd name="connsiteX60" fmla="*/ 33338 w 1464469"/>
                <a:gd name="connsiteY60" fmla="*/ 1671637 h 1754981"/>
                <a:gd name="connsiteX61" fmla="*/ 178594 w 1464469"/>
                <a:gd name="connsiteY61" fmla="*/ 1516856 h 1754981"/>
                <a:gd name="connsiteX62" fmla="*/ 288131 w 1464469"/>
                <a:gd name="connsiteY62" fmla="*/ 1397793 h 1754981"/>
                <a:gd name="connsiteX63" fmla="*/ 388144 w 1464469"/>
                <a:gd name="connsiteY63" fmla="*/ 1283493 h 1754981"/>
                <a:gd name="connsiteX64" fmla="*/ 545306 w 1464469"/>
                <a:gd name="connsiteY64" fmla="*/ 1102518 h 1754981"/>
                <a:gd name="connsiteX65" fmla="*/ 657225 w 1464469"/>
                <a:gd name="connsiteY65" fmla="*/ 959643 h 1754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464469" h="1754981">
                  <a:moveTo>
                    <a:pt x="657225" y="959643"/>
                  </a:moveTo>
                  <a:lnTo>
                    <a:pt x="740569" y="852487"/>
                  </a:lnTo>
                  <a:lnTo>
                    <a:pt x="802481" y="769143"/>
                  </a:lnTo>
                  <a:lnTo>
                    <a:pt x="854869" y="692943"/>
                  </a:lnTo>
                  <a:lnTo>
                    <a:pt x="914400" y="600075"/>
                  </a:lnTo>
                  <a:lnTo>
                    <a:pt x="976313" y="500062"/>
                  </a:lnTo>
                  <a:lnTo>
                    <a:pt x="1014413" y="433387"/>
                  </a:lnTo>
                  <a:lnTo>
                    <a:pt x="1040606" y="385762"/>
                  </a:lnTo>
                  <a:lnTo>
                    <a:pt x="1062038" y="340518"/>
                  </a:lnTo>
                  <a:lnTo>
                    <a:pt x="1076325" y="302418"/>
                  </a:lnTo>
                  <a:lnTo>
                    <a:pt x="1083469" y="278606"/>
                  </a:lnTo>
                  <a:lnTo>
                    <a:pt x="1083469" y="245268"/>
                  </a:lnTo>
                  <a:lnTo>
                    <a:pt x="1076325" y="197643"/>
                  </a:lnTo>
                  <a:lnTo>
                    <a:pt x="1064419" y="161925"/>
                  </a:lnTo>
                  <a:lnTo>
                    <a:pt x="1050131" y="135731"/>
                  </a:lnTo>
                  <a:lnTo>
                    <a:pt x="1031081" y="114300"/>
                  </a:lnTo>
                  <a:lnTo>
                    <a:pt x="1009650" y="97631"/>
                  </a:lnTo>
                  <a:lnTo>
                    <a:pt x="981075" y="80962"/>
                  </a:lnTo>
                  <a:lnTo>
                    <a:pt x="954881" y="69056"/>
                  </a:lnTo>
                  <a:lnTo>
                    <a:pt x="938213" y="54768"/>
                  </a:lnTo>
                  <a:lnTo>
                    <a:pt x="923925" y="35718"/>
                  </a:lnTo>
                  <a:lnTo>
                    <a:pt x="921544" y="14287"/>
                  </a:lnTo>
                  <a:lnTo>
                    <a:pt x="926306" y="7143"/>
                  </a:lnTo>
                  <a:lnTo>
                    <a:pt x="942975" y="0"/>
                  </a:lnTo>
                  <a:lnTo>
                    <a:pt x="964406" y="0"/>
                  </a:lnTo>
                  <a:lnTo>
                    <a:pt x="1004888" y="4762"/>
                  </a:lnTo>
                  <a:lnTo>
                    <a:pt x="1071563" y="16668"/>
                  </a:lnTo>
                  <a:lnTo>
                    <a:pt x="1133475" y="33337"/>
                  </a:lnTo>
                  <a:lnTo>
                    <a:pt x="1197769" y="57150"/>
                  </a:lnTo>
                  <a:lnTo>
                    <a:pt x="1257300" y="83343"/>
                  </a:lnTo>
                  <a:lnTo>
                    <a:pt x="1302544" y="107156"/>
                  </a:lnTo>
                  <a:lnTo>
                    <a:pt x="1352550" y="138112"/>
                  </a:lnTo>
                  <a:lnTo>
                    <a:pt x="1400175" y="178593"/>
                  </a:lnTo>
                  <a:lnTo>
                    <a:pt x="1435894" y="214312"/>
                  </a:lnTo>
                  <a:lnTo>
                    <a:pt x="1452563" y="230981"/>
                  </a:lnTo>
                  <a:lnTo>
                    <a:pt x="1462088" y="247650"/>
                  </a:lnTo>
                  <a:lnTo>
                    <a:pt x="1464469" y="278606"/>
                  </a:lnTo>
                  <a:lnTo>
                    <a:pt x="1462088" y="297656"/>
                  </a:lnTo>
                  <a:lnTo>
                    <a:pt x="1447800" y="326231"/>
                  </a:lnTo>
                  <a:lnTo>
                    <a:pt x="1419225" y="361950"/>
                  </a:lnTo>
                  <a:lnTo>
                    <a:pt x="1383506" y="395287"/>
                  </a:lnTo>
                  <a:lnTo>
                    <a:pt x="1362075" y="414337"/>
                  </a:lnTo>
                  <a:lnTo>
                    <a:pt x="1319213" y="476250"/>
                  </a:lnTo>
                  <a:lnTo>
                    <a:pt x="1238250" y="588168"/>
                  </a:lnTo>
                  <a:lnTo>
                    <a:pt x="1193006" y="654843"/>
                  </a:lnTo>
                  <a:lnTo>
                    <a:pt x="1054894" y="809625"/>
                  </a:lnTo>
                  <a:lnTo>
                    <a:pt x="935831" y="962025"/>
                  </a:lnTo>
                  <a:lnTo>
                    <a:pt x="869156" y="1042987"/>
                  </a:lnTo>
                  <a:lnTo>
                    <a:pt x="802481" y="1116806"/>
                  </a:lnTo>
                  <a:lnTo>
                    <a:pt x="692944" y="1221581"/>
                  </a:lnTo>
                  <a:lnTo>
                    <a:pt x="547688" y="1350168"/>
                  </a:lnTo>
                  <a:lnTo>
                    <a:pt x="431006" y="1450181"/>
                  </a:lnTo>
                  <a:lnTo>
                    <a:pt x="211931" y="1624012"/>
                  </a:lnTo>
                  <a:lnTo>
                    <a:pt x="50006" y="1745456"/>
                  </a:lnTo>
                  <a:lnTo>
                    <a:pt x="30956" y="1752600"/>
                  </a:lnTo>
                  <a:lnTo>
                    <a:pt x="9525" y="1754981"/>
                  </a:lnTo>
                  <a:lnTo>
                    <a:pt x="0" y="1750218"/>
                  </a:lnTo>
                  <a:lnTo>
                    <a:pt x="0" y="1733550"/>
                  </a:lnTo>
                  <a:lnTo>
                    <a:pt x="4763" y="1714500"/>
                  </a:lnTo>
                  <a:lnTo>
                    <a:pt x="16669" y="1693068"/>
                  </a:lnTo>
                  <a:lnTo>
                    <a:pt x="33338" y="1671637"/>
                  </a:lnTo>
                  <a:lnTo>
                    <a:pt x="178594" y="1516856"/>
                  </a:lnTo>
                  <a:lnTo>
                    <a:pt x="288131" y="1397793"/>
                  </a:lnTo>
                  <a:lnTo>
                    <a:pt x="388144" y="1283493"/>
                  </a:lnTo>
                  <a:lnTo>
                    <a:pt x="545306" y="1102518"/>
                  </a:lnTo>
                  <a:lnTo>
                    <a:pt x="657225" y="95964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1">
              <a:extLst>
                <a:ext uri="{FF2B5EF4-FFF2-40B4-BE49-F238E27FC236}">
                  <a16:creationId xmlns:a16="http://schemas.microsoft.com/office/drawing/2014/main" id="{0105438E-E046-47A1-8635-79C386495281}"/>
                </a:ext>
              </a:extLst>
            </p:cNvPr>
            <p:cNvSpPr/>
            <p:nvPr/>
          </p:nvSpPr>
          <p:spPr>
            <a:xfrm>
              <a:off x="3989388" y="2606676"/>
              <a:ext cx="793750" cy="679450"/>
            </a:xfrm>
            <a:custGeom>
              <a:avLst/>
              <a:gdLst>
                <a:gd name="connsiteX0" fmla="*/ 516731 w 795337"/>
                <a:gd name="connsiteY0" fmla="*/ 295275 h 681037"/>
                <a:gd name="connsiteX1" fmla="*/ 445294 w 795337"/>
                <a:gd name="connsiteY1" fmla="*/ 238125 h 681037"/>
                <a:gd name="connsiteX2" fmla="*/ 357187 w 795337"/>
                <a:gd name="connsiteY2" fmla="*/ 173831 h 681037"/>
                <a:gd name="connsiteX3" fmla="*/ 300037 w 795337"/>
                <a:gd name="connsiteY3" fmla="*/ 130969 h 681037"/>
                <a:gd name="connsiteX4" fmla="*/ 226219 w 795337"/>
                <a:gd name="connsiteY4" fmla="*/ 76200 h 681037"/>
                <a:gd name="connsiteX5" fmla="*/ 30956 w 795337"/>
                <a:gd name="connsiteY5" fmla="*/ 0 h 681037"/>
                <a:gd name="connsiteX6" fmla="*/ 16669 w 795337"/>
                <a:gd name="connsiteY6" fmla="*/ 30956 h 681037"/>
                <a:gd name="connsiteX7" fmla="*/ 4762 w 795337"/>
                <a:gd name="connsiteY7" fmla="*/ 88106 h 681037"/>
                <a:gd name="connsiteX8" fmla="*/ 0 w 795337"/>
                <a:gd name="connsiteY8" fmla="*/ 140494 h 681037"/>
                <a:gd name="connsiteX9" fmla="*/ 0 w 795337"/>
                <a:gd name="connsiteY9" fmla="*/ 166687 h 681037"/>
                <a:gd name="connsiteX10" fmla="*/ 7144 w 795337"/>
                <a:gd name="connsiteY10" fmla="*/ 188119 h 681037"/>
                <a:gd name="connsiteX11" fmla="*/ 19050 w 795337"/>
                <a:gd name="connsiteY11" fmla="*/ 204787 h 681037"/>
                <a:gd name="connsiteX12" fmla="*/ 33337 w 795337"/>
                <a:gd name="connsiteY12" fmla="*/ 219075 h 681037"/>
                <a:gd name="connsiteX13" fmla="*/ 59531 w 795337"/>
                <a:gd name="connsiteY13" fmla="*/ 235744 h 681037"/>
                <a:gd name="connsiteX14" fmla="*/ 83344 w 795337"/>
                <a:gd name="connsiteY14" fmla="*/ 247650 h 681037"/>
                <a:gd name="connsiteX15" fmla="*/ 119062 w 795337"/>
                <a:gd name="connsiteY15" fmla="*/ 259556 h 681037"/>
                <a:gd name="connsiteX16" fmla="*/ 157162 w 795337"/>
                <a:gd name="connsiteY16" fmla="*/ 269081 h 681037"/>
                <a:gd name="connsiteX17" fmla="*/ 223837 w 795337"/>
                <a:gd name="connsiteY17" fmla="*/ 323850 h 681037"/>
                <a:gd name="connsiteX18" fmla="*/ 333375 w 795337"/>
                <a:gd name="connsiteY18" fmla="*/ 409575 h 681037"/>
                <a:gd name="connsiteX19" fmla="*/ 454819 w 795337"/>
                <a:gd name="connsiteY19" fmla="*/ 507206 h 681037"/>
                <a:gd name="connsiteX20" fmla="*/ 592931 w 795337"/>
                <a:gd name="connsiteY20" fmla="*/ 616744 h 681037"/>
                <a:gd name="connsiteX21" fmla="*/ 671512 w 795337"/>
                <a:gd name="connsiteY21" fmla="*/ 681037 h 681037"/>
                <a:gd name="connsiteX22" fmla="*/ 795337 w 795337"/>
                <a:gd name="connsiteY22" fmla="*/ 547687 h 681037"/>
                <a:gd name="connsiteX23" fmla="*/ 733425 w 795337"/>
                <a:gd name="connsiteY23" fmla="*/ 488156 h 681037"/>
                <a:gd name="connsiteX24" fmla="*/ 657225 w 795337"/>
                <a:gd name="connsiteY24" fmla="*/ 416719 h 681037"/>
                <a:gd name="connsiteX25" fmla="*/ 516731 w 795337"/>
                <a:gd name="connsiteY25" fmla="*/ 295275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95337" h="681037">
                  <a:moveTo>
                    <a:pt x="516731" y="295275"/>
                  </a:moveTo>
                  <a:lnTo>
                    <a:pt x="445294" y="238125"/>
                  </a:lnTo>
                  <a:lnTo>
                    <a:pt x="357187" y="173831"/>
                  </a:lnTo>
                  <a:lnTo>
                    <a:pt x="300037" y="130969"/>
                  </a:lnTo>
                  <a:lnTo>
                    <a:pt x="226219" y="76200"/>
                  </a:lnTo>
                  <a:lnTo>
                    <a:pt x="30956" y="0"/>
                  </a:lnTo>
                  <a:lnTo>
                    <a:pt x="16669" y="30956"/>
                  </a:lnTo>
                  <a:lnTo>
                    <a:pt x="4762" y="88106"/>
                  </a:lnTo>
                  <a:lnTo>
                    <a:pt x="0" y="140494"/>
                  </a:lnTo>
                  <a:lnTo>
                    <a:pt x="0" y="166687"/>
                  </a:lnTo>
                  <a:lnTo>
                    <a:pt x="7144" y="188119"/>
                  </a:lnTo>
                  <a:lnTo>
                    <a:pt x="19050" y="204787"/>
                  </a:lnTo>
                  <a:lnTo>
                    <a:pt x="33337" y="219075"/>
                  </a:lnTo>
                  <a:lnTo>
                    <a:pt x="59531" y="235744"/>
                  </a:lnTo>
                  <a:lnTo>
                    <a:pt x="83344" y="247650"/>
                  </a:lnTo>
                  <a:lnTo>
                    <a:pt x="119062" y="259556"/>
                  </a:lnTo>
                  <a:lnTo>
                    <a:pt x="157162" y="269081"/>
                  </a:lnTo>
                  <a:lnTo>
                    <a:pt x="223837" y="323850"/>
                  </a:lnTo>
                  <a:lnTo>
                    <a:pt x="333375" y="409575"/>
                  </a:lnTo>
                  <a:lnTo>
                    <a:pt x="454819" y="507206"/>
                  </a:lnTo>
                  <a:lnTo>
                    <a:pt x="592931" y="616744"/>
                  </a:lnTo>
                  <a:lnTo>
                    <a:pt x="671512" y="681037"/>
                  </a:lnTo>
                  <a:lnTo>
                    <a:pt x="795337" y="547687"/>
                  </a:lnTo>
                  <a:lnTo>
                    <a:pt x="733425" y="488156"/>
                  </a:lnTo>
                  <a:lnTo>
                    <a:pt x="657225" y="416719"/>
                  </a:lnTo>
                  <a:lnTo>
                    <a:pt x="516731" y="2952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2">
              <a:extLst>
                <a:ext uri="{FF2B5EF4-FFF2-40B4-BE49-F238E27FC236}">
                  <a16:creationId xmlns:a16="http://schemas.microsoft.com/office/drawing/2014/main" id="{F9358519-0267-48DB-8299-2BB40B352017}"/>
                </a:ext>
              </a:extLst>
            </p:cNvPr>
            <p:cNvSpPr/>
            <p:nvPr/>
          </p:nvSpPr>
          <p:spPr>
            <a:xfrm>
              <a:off x="4043364" y="2036763"/>
              <a:ext cx="1584325" cy="1936750"/>
            </a:xfrm>
            <a:custGeom>
              <a:avLst/>
              <a:gdLst>
                <a:gd name="connsiteX0" fmla="*/ 862885 w 1584102"/>
                <a:gd name="connsiteY0" fmla="*/ 824248 h 1936983"/>
                <a:gd name="connsiteX1" fmla="*/ 788187 w 1584102"/>
                <a:gd name="connsiteY1" fmla="*/ 922128 h 1936983"/>
                <a:gd name="connsiteX2" fmla="*/ 685156 w 1584102"/>
                <a:gd name="connsiteY2" fmla="*/ 1063795 h 1936983"/>
                <a:gd name="connsiteX3" fmla="*/ 558943 w 1584102"/>
                <a:gd name="connsiteY3" fmla="*/ 1187432 h 1936983"/>
                <a:gd name="connsiteX4" fmla="*/ 481670 w 1584102"/>
                <a:gd name="connsiteY4" fmla="*/ 1285312 h 1936983"/>
                <a:gd name="connsiteX5" fmla="*/ 388942 w 1584102"/>
                <a:gd name="connsiteY5" fmla="*/ 1406373 h 1936983"/>
                <a:gd name="connsiteX6" fmla="*/ 260153 w 1584102"/>
                <a:gd name="connsiteY6" fmla="*/ 1576374 h 1936983"/>
                <a:gd name="connsiteX7" fmla="*/ 113334 w 1584102"/>
                <a:gd name="connsiteY7" fmla="*/ 1772133 h 1936983"/>
                <a:gd name="connsiteX8" fmla="*/ 0 w 1584102"/>
                <a:gd name="connsiteY8" fmla="*/ 1931831 h 1936983"/>
                <a:gd name="connsiteX9" fmla="*/ 113334 w 1584102"/>
                <a:gd name="connsiteY9" fmla="*/ 1936983 h 1936983"/>
                <a:gd name="connsiteX10" fmla="*/ 213790 w 1584102"/>
                <a:gd name="connsiteY10" fmla="*/ 1818497 h 1936983"/>
                <a:gd name="connsiteX11" fmla="*/ 314245 w 1584102"/>
                <a:gd name="connsiteY11" fmla="*/ 1715466 h 1936983"/>
                <a:gd name="connsiteX12" fmla="*/ 440458 w 1584102"/>
                <a:gd name="connsiteY12" fmla="*/ 1584102 h 1936983"/>
                <a:gd name="connsiteX13" fmla="*/ 540913 w 1584102"/>
                <a:gd name="connsiteY13" fmla="*/ 1475919 h 1936983"/>
                <a:gd name="connsiteX14" fmla="*/ 646520 w 1584102"/>
                <a:gd name="connsiteY14" fmla="*/ 1365161 h 1936983"/>
                <a:gd name="connsiteX15" fmla="*/ 765005 w 1584102"/>
                <a:gd name="connsiteY15" fmla="*/ 1244100 h 1936983"/>
                <a:gd name="connsiteX16" fmla="*/ 880915 w 1584102"/>
                <a:gd name="connsiteY16" fmla="*/ 1120462 h 1936983"/>
                <a:gd name="connsiteX17" fmla="*/ 1050916 w 1584102"/>
                <a:gd name="connsiteY17" fmla="*/ 940158 h 1936983"/>
                <a:gd name="connsiteX18" fmla="*/ 1197735 w 1584102"/>
                <a:gd name="connsiteY18" fmla="*/ 788187 h 1936983"/>
                <a:gd name="connsiteX19" fmla="*/ 1349706 w 1584102"/>
                <a:gd name="connsiteY19" fmla="*/ 628489 h 1936983"/>
                <a:gd name="connsiteX20" fmla="*/ 1434707 w 1584102"/>
                <a:gd name="connsiteY20" fmla="*/ 540913 h 1936983"/>
                <a:gd name="connsiteX21" fmla="*/ 1483646 w 1584102"/>
                <a:gd name="connsiteY21" fmla="*/ 486822 h 1936983"/>
                <a:gd name="connsiteX22" fmla="*/ 1522283 w 1584102"/>
                <a:gd name="connsiteY22" fmla="*/ 450761 h 1936983"/>
                <a:gd name="connsiteX23" fmla="*/ 1548041 w 1584102"/>
                <a:gd name="connsiteY23" fmla="*/ 425003 h 1936983"/>
                <a:gd name="connsiteX24" fmla="*/ 1568647 w 1584102"/>
                <a:gd name="connsiteY24" fmla="*/ 399245 h 1936983"/>
                <a:gd name="connsiteX25" fmla="*/ 1581526 w 1584102"/>
                <a:gd name="connsiteY25" fmla="*/ 370912 h 1936983"/>
                <a:gd name="connsiteX26" fmla="*/ 1584102 w 1584102"/>
                <a:gd name="connsiteY26" fmla="*/ 350306 h 1936983"/>
                <a:gd name="connsiteX27" fmla="*/ 1584102 w 1584102"/>
                <a:gd name="connsiteY27" fmla="*/ 332275 h 1936983"/>
                <a:gd name="connsiteX28" fmla="*/ 1568647 w 1584102"/>
                <a:gd name="connsiteY28" fmla="*/ 298790 h 1936983"/>
                <a:gd name="connsiteX29" fmla="*/ 1545465 w 1584102"/>
                <a:gd name="connsiteY29" fmla="*/ 257578 h 1936983"/>
                <a:gd name="connsiteX30" fmla="*/ 1506828 w 1584102"/>
                <a:gd name="connsiteY30" fmla="*/ 208638 h 1936983"/>
                <a:gd name="connsiteX31" fmla="*/ 1447586 w 1584102"/>
                <a:gd name="connsiteY31" fmla="*/ 151971 h 1936983"/>
                <a:gd name="connsiteX32" fmla="*/ 1403797 w 1584102"/>
                <a:gd name="connsiteY32" fmla="*/ 115910 h 1936983"/>
                <a:gd name="connsiteX33" fmla="*/ 1347130 w 1584102"/>
                <a:gd name="connsiteY33" fmla="*/ 69546 h 1936983"/>
                <a:gd name="connsiteX34" fmla="*/ 1293039 w 1584102"/>
                <a:gd name="connsiteY34" fmla="*/ 30910 h 1936983"/>
                <a:gd name="connsiteX35" fmla="*/ 1254403 w 1584102"/>
                <a:gd name="connsiteY35" fmla="*/ 10303 h 1936983"/>
                <a:gd name="connsiteX36" fmla="*/ 1220917 w 1584102"/>
                <a:gd name="connsiteY36" fmla="*/ 0 h 1936983"/>
                <a:gd name="connsiteX37" fmla="*/ 1200311 w 1584102"/>
                <a:gd name="connsiteY37" fmla="*/ 0 h 1936983"/>
                <a:gd name="connsiteX38" fmla="*/ 1192584 w 1584102"/>
                <a:gd name="connsiteY38" fmla="*/ 2576 h 1936983"/>
                <a:gd name="connsiteX39" fmla="*/ 1187432 w 1584102"/>
                <a:gd name="connsiteY39" fmla="*/ 7728 h 1936983"/>
                <a:gd name="connsiteX40" fmla="*/ 1182281 w 1584102"/>
                <a:gd name="connsiteY40" fmla="*/ 20607 h 1936983"/>
                <a:gd name="connsiteX41" fmla="*/ 1190008 w 1584102"/>
                <a:gd name="connsiteY41" fmla="*/ 43789 h 1936983"/>
                <a:gd name="connsiteX42" fmla="*/ 1218342 w 1584102"/>
                <a:gd name="connsiteY42" fmla="*/ 82425 h 1936983"/>
                <a:gd name="connsiteX43" fmla="*/ 1244099 w 1584102"/>
                <a:gd name="connsiteY43" fmla="*/ 118486 h 1936983"/>
                <a:gd name="connsiteX44" fmla="*/ 1259554 w 1584102"/>
                <a:gd name="connsiteY44" fmla="*/ 149395 h 1936983"/>
                <a:gd name="connsiteX45" fmla="*/ 1269857 w 1584102"/>
                <a:gd name="connsiteY45" fmla="*/ 175153 h 1936983"/>
                <a:gd name="connsiteX46" fmla="*/ 1275009 w 1584102"/>
                <a:gd name="connsiteY46" fmla="*/ 203487 h 1936983"/>
                <a:gd name="connsiteX47" fmla="*/ 1277584 w 1584102"/>
                <a:gd name="connsiteY47" fmla="*/ 239547 h 1936983"/>
                <a:gd name="connsiteX48" fmla="*/ 1275009 w 1584102"/>
                <a:gd name="connsiteY48" fmla="*/ 265305 h 1936983"/>
                <a:gd name="connsiteX49" fmla="*/ 1259554 w 1584102"/>
                <a:gd name="connsiteY49" fmla="*/ 303942 h 1936983"/>
                <a:gd name="connsiteX50" fmla="*/ 1205463 w 1584102"/>
                <a:gd name="connsiteY50" fmla="*/ 373488 h 1936983"/>
                <a:gd name="connsiteX51" fmla="*/ 1112735 w 1584102"/>
                <a:gd name="connsiteY51" fmla="*/ 497125 h 1936983"/>
                <a:gd name="connsiteX52" fmla="*/ 999401 w 1584102"/>
                <a:gd name="connsiteY52" fmla="*/ 646520 h 1936983"/>
                <a:gd name="connsiteX53" fmla="*/ 862885 w 1584102"/>
                <a:gd name="connsiteY53" fmla="*/ 824248 h 193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84102" h="1936983">
                  <a:moveTo>
                    <a:pt x="862885" y="824248"/>
                  </a:moveTo>
                  <a:lnTo>
                    <a:pt x="788187" y="922128"/>
                  </a:lnTo>
                  <a:lnTo>
                    <a:pt x="685156" y="1063795"/>
                  </a:lnTo>
                  <a:lnTo>
                    <a:pt x="558943" y="1187432"/>
                  </a:lnTo>
                  <a:lnTo>
                    <a:pt x="481670" y="1285312"/>
                  </a:lnTo>
                  <a:lnTo>
                    <a:pt x="388942" y="1406373"/>
                  </a:lnTo>
                  <a:lnTo>
                    <a:pt x="260153" y="1576374"/>
                  </a:lnTo>
                  <a:lnTo>
                    <a:pt x="113334" y="1772133"/>
                  </a:lnTo>
                  <a:lnTo>
                    <a:pt x="0" y="1931831"/>
                  </a:lnTo>
                  <a:lnTo>
                    <a:pt x="113334" y="1936983"/>
                  </a:lnTo>
                  <a:lnTo>
                    <a:pt x="213790" y="1818497"/>
                  </a:lnTo>
                  <a:lnTo>
                    <a:pt x="314245" y="1715466"/>
                  </a:lnTo>
                  <a:lnTo>
                    <a:pt x="440458" y="1584102"/>
                  </a:lnTo>
                  <a:lnTo>
                    <a:pt x="540913" y="1475919"/>
                  </a:lnTo>
                  <a:lnTo>
                    <a:pt x="646520" y="1365161"/>
                  </a:lnTo>
                  <a:lnTo>
                    <a:pt x="765005" y="1244100"/>
                  </a:lnTo>
                  <a:lnTo>
                    <a:pt x="880915" y="1120462"/>
                  </a:lnTo>
                  <a:lnTo>
                    <a:pt x="1050916" y="940158"/>
                  </a:lnTo>
                  <a:lnTo>
                    <a:pt x="1197735" y="788187"/>
                  </a:lnTo>
                  <a:lnTo>
                    <a:pt x="1349706" y="628489"/>
                  </a:lnTo>
                  <a:lnTo>
                    <a:pt x="1434707" y="540913"/>
                  </a:lnTo>
                  <a:lnTo>
                    <a:pt x="1483646" y="486822"/>
                  </a:lnTo>
                  <a:lnTo>
                    <a:pt x="1522283" y="450761"/>
                  </a:lnTo>
                  <a:lnTo>
                    <a:pt x="1548041" y="425003"/>
                  </a:lnTo>
                  <a:lnTo>
                    <a:pt x="1568647" y="399245"/>
                  </a:lnTo>
                  <a:lnTo>
                    <a:pt x="1581526" y="370912"/>
                  </a:lnTo>
                  <a:lnTo>
                    <a:pt x="1584102" y="350306"/>
                  </a:lnTo>
                  <a:lnTo>
                    <a:pt x="1584102" y="332275"/>
                  </a:lnTo>
                  <a:lnTo>
                    <a:pt x="1568647" y="298790"/>
                  </a:lnTo>
                  <a:lnTo>
                    <a:pt x="1545465" y="257578"/>
                  </a:lnTo>
                  <a:lnTo>
                    <a:pt x="1506828" y="208638"/>
                  </a:lnTo>
                  <a:lnTo>
                    <a:pt x="1447586" y="151971"/>
                  </a:lnTo>
                  <a:lnTo>
                    <a:pt x="1403797" y="115910"/>
                  </a:lnTo>
                  <a:lnTo>
                    <a:pt x="1347130" y="69546"/>
                  </a:lnTo>
                  <a:lnTo>
                    <a:pt x="1293039" y="30910"/>
                  </a:lnTo>
                  <a:lnTo>
                    <a:pt x="1254403" y="10303"/>
                  </a:lnTo>
                  <a:lnTo>
                    <a:pt x="1220917" y="0"/>
                  </a:lnTo>
                  <a:lnTo>
                    <a:pt x="1200311" y="0"/>
                  </a:lnTo>
                  <a:lnTo>
                    <a:pt x="1192584" y="2576"/>
                  </a:lnTo>
                  <a:lnTo>
                    <a:pt x="1187432" y="7728"/>
                  </a:lnTo>
                  <a:lnTo>
                    <a:pt x="1182281" y="20607"/>
                  </a:lnTo>
                  <a:lnTo>
                    <a:pt x="1190008" y="43789"/>
                  </a:lnTo>
                  <a:lnTo>
                    <a:pt x="1218342" y="82425"/>
                  </a:lnTo>
                  <a:lnTo>
                    <a:pt x="1244099" y="118486"/>
                  </a:lnTo>
                  <a:lnTo>
                    <a:pt x="1259554" y="149395"/>
                  </a:lnTo>
                  <a:lnTo>
                    <a:pt x="1269857" y="175153"/>
                  </a:lnTo>
                  <a:lnTo>
                    <a:pt x="1275009" y="203487"/>
                  </a:lnTo>
                  <a:lnTo>
                    <a:pt x="1277584" y="239547"/>
                  </a:lnTo>
                  <a:lnTo>
                    <a:pt x="1275009" y="265305"/>
                  </a:lnTo>
                  <a:lnTo>
                    <a:pt x="1259554" y="303942"/>
                  </a:lnTo>
                  <a:lnTo>
                    <a:pt x="1205463" y="373488"/>
                  </a:lnTo>
                  <a:lnTo>
                    <a:pt x="1112735" y="497125"/>
                  </a:lnTo>
                  <a:lnTo>
                    <a:pt x="999401" y="646520"/>
                  </a:lnTo>
                  <a:lnTo>
                    <a:pt x="862885" y="82424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3">
              <a:extLst>
                <a:ext uri="{FF2B5EF4-FFF2-40B4-BE49-F238E27FC236}">
                  <a16:creationId xmlns:a16="http://schemas.microsoft.com/office/drawing/2014/main" id="{63164EB2-8059-4689-8F13-FBC83A04193C}"/>
                </a:ext>
              </a:extLst>
            </p:cNvPr>
            <p:cNvSpPr/>
            <p:nvPr/>
          </p:nvSpPr>
          <p:spPr>
            <a:xfrm>
              <a:off x="4005263" y="3683002"/>
              <a:ext cx="1543050" cy="530225"/>
            </a:xfrm>
            <a:custGeom>
              <a:avLst/>
              <a:gdLst>
                <a:gd name="connsiteX0" fmla="*/ 764381 w 1543050"/>
                <a:gd name="connsiteY0" fmla="*/ 135731 h 531019"/>
                <a:gd name="connsiteX1" fmla="*/ 416718 w 1543050"/>
                <a:gd name="connsiteY1" fmla="*/ 200025 h 531019"/>
                <a:gd name="connsiteX2" fmla="*/ 240506 w 1543050"/>
                <a:gd name="connsiteY2" fmla="*/ 230981 h 531019"/>
                <a:gd name="connsiteX3" fmla="*/ 180975 w 1543050"/>
                <a:gd name="connsiteY3" fmla="*/ 233362 h 531019"/>
                <a:gd name="connsiteX4" fmla="*/ 111918 w 1543050"/>
                <a:gd name="connsiteY4" fmla="*/ 197644 h 531019"/>
                <a:gd name="connsiteX5" fmla="*/ 66675 w 1543050"/>
                <a:gd name="connsiteY5" fmla="*/ 202406 h 531019"/>
                <a:gd name="connsiteX6" fmla="*/ 26193 w 1543050"/>
                <a:gd name="connsiteY6" fmla="*/ 209550 h 531019"/>
                <a:gd name="connsiteX7" fmla="*/ 7143 w 1543050"/>
                <a:gd name="connsiteY7" fmla="*/ 221456 h 531019"/>
                <a:gd name="connsiteX8" fmla="*/ 2381 w 1543050"/>
                <a:gd name="connsiteY8" fmla="*/ 240506 h 531019"/>
                <a:gd name="connsiteX9" fmla="*/ 0 w 1543050"/>
                <a:gd name="connsiteY9" fmla="*/ 280987 h 531019"/>
                <a:gd name="connsiteX10" fmla="*/ 4762 w 1543050"/>
                <a:gd name="connsiteY10" fmla="*/ 314325 h 531019"/>
                <a:gd name="connsiteX11" fmla="*/ 14287 w 1543050"/>
                <a:gd name="connsiteY11" fmla="*/ 345281 h 531019"/>
                <a:gd name="connsiteX12" fmla="*/ 28575 w 1543050"/>
                <a:gd name="connsiteY12" fmla="*/ 378619 h 531019"/>
                <a:gd name="connsiteX13" fmla="*/ 54768 w 1543050"/>
                <a:gd name="connsiteY13" fmla="*/ 409575 h 531019"/>
                <a:gd name="connsiteX14" fmla="*/ 80962 w 1543050"/>
                <a:gd name="connsiteY14" fmla="*/ 433387 h 531019"/>
                <a:gd name="connsiteX15" fmla="*/ 114300 w 1543050"/>
                <a:gd name="connsiteY15" fmla="*/ 457200 h 531019"/>
                <a:gd name="connsiteX16" fmla="*/ 147637 w 1543050"/>
                <a:gd name="connsiteY16" fmla="*/ 478631 h 531019"/>
                <a:gd name="connsiteX17" fmla="*/ 190500 w 1543050"/>
                <a:gd name="connsiteY17" fmla="*/ 497681 h 531019"/>
                <a:gd name="connsiteX18" fmla="*/ 235743 w 1543050"/>
                <a:gd name="connsiteY18" fmla="*/ 514350 h 531019"/>
                <a:gd name="connsiteX19" fmla="*/ 285750 w 1543050"/>
                <a:gd name="connsiteY19" fmla="*/ 531019 h 531019"/>
                <a:gd name="connsiteX20" fmla="*/ 297656 w 1543050"/>
                <a:gd name="connsiteY20" fmla="*/ 531019 h 531019"/>
                <a:gd name="connsiteX21" fmla="*/ 316706 w 1543050"/>
                <a:gd name="connsiteY21" fmla="*/ 519112 h 531019"/>
                <a:gd name="connsiteX22" fmla="*/ 338137 w 1543050"/>
                <a:gd name="connsiteY22" fmla="*/ 502444 h 531019"/>
                <a:gd name="connsiteX23" fmla="*/ 378618 w 1543050"/>
                <a:gd name="connsiteY23" fmla="*/ 478631 h 531019"/>
                <a:gd name="connsiteX24" fmla="*/ 426243 w 1543050"/>
                <a:gd name="connsiteY24" fmla="*/ 454819 h 531019"/>
                <a:gd name="connsiteX25" fmla="*/ 485775 w 1543050"/>
                <a:gd name="connsiteY25" fmla="*/ 426244 h 531019"/>
                <a:gd name="connsiteX26" fmla="*/ 550068 w 1543050"/>
                <a:gd name="connsiteY26" fmla="*/ 395287 h 531019"/>
                <a:gd name="connsiteX27" fmla="*/ 626268 w 1543050"/>
                <a:gd name="connsiteY27" fmla="*/ 361950 h 531019"/>
                <a:gd name="connsiteX28" fmla="*/ 714375 w 1543050"/>
                <a:gd name="connsiteY28" fmla="*/ 323850 h 531019"/>
                <a:gd name="connsiteX29" fmla="*/ 769143 w 1543050"/>
                <a:gd name="connsiteY29" fmla="*/ 302419 h 531019"/>
                <a:gd name="connsiteX30" fmla="*/ 1014412 w 1543050"/>
                <a:gd name="connsiteY30" fmla="*/ 228600 h 531019"/>
                <a:gd name="connsiteX31" fmla="*/ 1195387 w 1543050"/>
                <a:gd name="connsiteY31" fmla="*/ 173831 h 531019"/>
                <a:gd name="connsiteX32" fmla="*/ 1371600 w 1543050"/>
                <a:gd name="connsiteY32" fmla="*/ 123825 h 531019"/>
                <a:gd name="connsiteX33" fmla="*/ 1543050 w 1543050"/>
                <a:gd name="connsiteY33" fmla="*/ 78581 h 531019"/>
                <a:gd name="connsiteX34" fmla="*/ 1507331 w 1543050"/>
                <a:gd name="connsiteY34" fmla="*/ 0 h 531019"/>
                <a:gd name="connsiteX35" fmla="*/ 1354931 w 1543050"/>
                <a:gd name="connsiteY35" fmla="*/ 23812 h 531019"/>
                <a:gd name="connsiteX36" fmla="*/ 1183481 w 1543050"/>
                <a:gd name="connsiteY36" fmla="*/ 54769 h 531019"/>
                <a:gd name="connsiteX37" fmla="*/ 966787 w 1543050"/>
                <a:gd name="connsiteY37" fmla="*/ 95250 h 531019"/>
                <a:gd name="connsiteX38" fmla="*/ 764381 w 1543050"/>
                <a:gd name="connsiteY38" fmla="*/ 135731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43050" h="531019">
                  <a:moveTo>
                    <a:pt x="764381" y="135731"/>
                  </a:moveTo>
                  <a:lnTo>
                    <a:pt x="416718" y="200025"/>
                  </a:lnTo>
                  <a:lnTo>
                    <a:pt x="240506" y="230981"/>
                  </a:lnTo>
                  <a:lnTo>
                    <a:pt x="180975" y="233362"/>
                  </a:lnTo>
                  <a:lnTo>
                    <a:pt x="111918" y="197644"/>
                  </a:lnTo>
                  <a:lnTo>
                    <a:pt x="66675" y="202406"/>
                  </a:lnTo>
                  <a:lnTo>
                    <a:pt x="26193" y="209550"/>
                  </a:lnTo>
                  <a:lnTo>
                    <a:pt x="7143" y="221456"/>
                  </a:lnTo>
                  <a:lnTo>
                    <a:pt x="2381" y="240506"/>
                  </a:lnTo>
                  <a:lnTo>
                    <a:pt x="0" y="280987"/>
                  </a:lnTo>
                  <a:lnTo>
                    <a:pt x="4762" y="314325"/>
                  </a:lnTo>
                  <a:lnTo>
                    <a:pt x="14287" y="345281"/>
                  </a:lnTo>
                  <a:lnTo>
                    <a:pt x="28575" y="378619"/>
                  </a:lnTo>
                  <a:lnTo>
                    <a:pt x="54768" y="409575"/>
                  </a:lnTo>
                  <a:lnTo>
                    <a:pt x="80962" y="433387"/>
                  </a:lnTo>
                  <a:lnTo>
                    <a:pt x="114300" y="457200"/>
                  </a:lnTo>
                  <a:lnTo>
                    <a:pt x="147637" y="478631"/>
                  </a:lnTo>
                  <a:lnTo>
                    <a:pt x="190500" y="497681"/>
                  </a:lnTo>
                  <a:lnTo>
                    <a:pt x="235743" y="514350"/>
                  </a:lnTo>
                  <a:lnTo>
                    <a:pt x="285750" y="531019"/>
                  </a:lnTo>
                  <a:lnTo>
                    <a:pt x="297656" y="531019"/>
                  </a:lnTo>
                  <a:lnTo>
                    <a:pt x="316706" y="519112"/>
                  </a:lnTo>
                  <a:lnTo>
                    <a:pt x="338137" y="502444"/>
                  </a:lnTo>
                  <a:lnTo>
                    <a:pt x="378618" y="478631"/>
                  </a:lnTo>
                  <a:lnTo>
                    <a:pt x="426243" y="454819"/>
                  </a:lnTo>
                  <a:lnTo>
                    <a:pt x="485775" y="426244"/>
                  </a:lnTo>
                  <a:lnTo>
                    <a:pt x="550068" y="395287"/>
                  </a:lnTo>
                  <a:lnTo>
                    <a:pt x="626268" y="361950"/>
                  </a:lnTo>
                  <a:lnTo>
                    <a:pt x="714375" y="323850"/>
                  </a:lnTo>
                  <a:lnTo>
                    <a:pt x="769143" y="302419"/>
                  </a:lnTo>
                  <a:lnTo>
                    <a:pt x="1014412" y="228600"/>
                  </a:lnTo>
                  <a:lnTo>
                    <a:pt x="1195387" y="173831"/>
                  </a:lnTo>
                  <a:lnTo>
                    <a:pt x="1371600" y="123825"/>
                  </a:lnTo>
                  <a:lnTo>
                    <a:pt x="1543050" y="78581"/>
                  </a:lnTo>
                  <a:lnTo>
                    <a:pt x="1507331" y="0"/>
                  </a:lnTo>
                  <a:lnTo>
                    <a:pt x="1354931" y="23812"/>
                  </a:lnTo>
                  <a:lnTo>
                    <a:pt x="1183481" y="54769"/>
                  </a:lnTo>
                  <a:lnTo>
                    <a:pt x="966787" y="95250"/>
                  </a:lnTo>
                  <a:lnTo>
                    <a:pt x="764381" y="1357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4">
              <a:extLst>
                <a:ext uri="{FF2B5EF4-FFF2-40B4-BE49-F238E27FC236}">
                  <a16:creationId xmlns:a16="http://schemas.microsoft.com/office/drawing/2014/main" id="{394372CB-F22C-4322-9831-4391F78CAA1C}"/>
                </a:ext>
              </a:extLst>
            </p:cNvPr>
            <p:cNvSpPr/>
            <p:nvPr/>
          </p:nvSpPr>
          <p:spPr>
            <a:xfrm>
              <a:off x="5160963" y="3241676"/>
              <a:ext cx="615950" cy="882650"/>
            </a:xfrm>
            <a:custGeom>
              <a:avLst/>
              <a:gdLst>
                <a:gd name="connsiteX0" fmla="*/ 109537 w 616744"/>
                <a:gd name="connsiteY0" fmla="*/ 250031 h 883443"/>
                <a:gd name="connsiteX1" fmla="*/ 164306 w 616744"/>
                <a:gd name="connsiteY1" fmla="*/ 359568 h 883443"/>
                <a:gd name="connsiteX2" fmla="*/ 204787 w 616744"/>
                <a:gd name="connsiteY2" fmla="*/ 440531 h 883443"/>
                <a:gd name="connsiteX3" fmla="*/ 226219 w 616744"/>
                <a:gd name="connsiteY3" fmla="*/ 481012 h 883443"/>
                <a:gd name="connsiteX4" fmla="*/ 292894 w 616744"/>
                <a:gd name="connsiteY4" fmla="*/ 604837 h 883443"/>
                <a:gd name="connsiteX5" fmla="*/ 342900 w 616744"/>
                <a:gd name="connsiteY5" fmla="*/ 695325 h 883443"/>
                <a:gd name="connsiteX6" fmla="*/ 395287 w 616744"/>
                <a:gd name="connsiteY6" fmla="*/ 781050 h 883443"/>
                <a:gd name="connsiteX7" fmla="*/ 426244 w 616744"/>
                <a:gd name="connsiteY7" fmla="*/ 823912 h 883443"/>
                <a:gd name="connsiteX8" fmla="*/ 445294 w 616744"/>
                <a:gd name="connsiteY8" fmla="*/ 847725 h 883443"/>
                <a:gd name="connsiteX9" fmla="*/ 457200 w 616744"/>
                <a:gd name="connsiteY9" fmla="*/ 854868 h 883443"/>
                <a:gd name="connsiteX10" fmla="*/ 476250 w 616744"/>
                <a:gd name="connsiteY10" fmla="*/ 866775 h 883443"/>
                <a:gd name="connsiteX11" fmla="*/ 490537 w 616744"/>
                <a:gd name="connsiteY11" fmla="*/ 873918 h 883443"/>
                <a:gd name="connsiteX12" fmla="*/ 519112 w 616744"/>
                <a:gd name="connsiteY12" fmla="*/ 883443 h 883443"/>
                <a:gd name="connsiteX13" fmla="*/ 533400 w 616744"/>
                <a:gd name="connsiteY13" fmla="*/ 883443 h 883443"/>
                <a:gd name="connsiteX14" fmla="*/ 550069 w 616744"/>
                <a:gd name="connsiteY14" fmla="*/ 878681 h 883443"/>
                <a:gd name="connsiteX15" fmla="*/ 566737 w 616744"/>
                <a:gd name="connsiteY15" fmla="*/ 871537 h 883443"/>
                <a:gd name="connsiteX16" fmla="*/ 583406 w 616744"/>
                <a:gd name="connsiteY16" fmla="*/ 854868 h 883443"/>
                <a:gd name="connsiteX17" fmla="*/ 600075 w 616744"/>
                <a:gd name="connsiteY17" fmla="*/ 828675 h 883443"/>
                <a:gd name="connsiteX18" fmla="*/ 614362 w 616744"/>
                <a:gd name="connsiteY18" fmla="*/ 788193 h 883443"/>
                <a:gd name="connsiteX19" fmla="*/ 616744 w 616744"/>
                <a:gd name="connsiteY19" fmla="*/ 769143 h 883443"/>
                <a:gd name="connsiteX20" fmla="*/ 616744 w 616744"/>
                <a:gd name="connsiteY20" fmla="*/ 723900 h 883443"/>
                <a:gd name="connsiteX21" fmla="*/ 609600 w 616744"/>
                <a:gd name="connsiteY21" fmla="*/ 671512 h 883443"/>
                <a:gd name="connsiteX22" fmla="*/ 600075 w 616744"/>
                <a:gd name="connsiteY22" fmla="*/ 607218 h 883443"/>
                <a:gd name="connsiteX23" fmla="*/ 583406 w 616744"/>
                <a:gd name="connsiteY23" fmla="*/ 535781 h 883443"/>
                <a:gd name="connsiteX24" fmla="*/ 559594 w 616744"/>
                <a:gd name="connsiteY24" fmla="*/ 464343 h 883443"/>
                <a:gd name="connsiteX25" fmla="*/ 538162 w 616744"/>
                <a:gd name="connsiteY25" fmla="*/ 411956 h 883443"/>
                <a:gd name="connsiteX26" fmla="*/ 523875 w 616744"/>
                <a:gd name="connsiteY26" fmla="*/ 388143 h 883443"/>
                <a:gd name="connsiteX27" fmla="*/ 459581 w 616744"/>
                <a:gd name="connsiteY27" fmla="*/ 338137 h 883443"/>
                <a:gd name="connsiteX28" fmla="*/ 319087 w 616744"/>
                <a:gd name="connsiteY28" fmla="*/ 223837 h 883443"/>
                <a:gd name="connsiteX29" fmla="*/ 221456 w 616744"/>
                <a:gd name="connsiteY29" fmla="*/ 145256 h 883443"/>
                <a:gd name="connsiteX30" fmla="*/ 111919 w 616744"/>
                <a:gd name="connsiteY30" fmla="*/ 54768 h 883443"/>
                <a:gd name="connsiteX31" fmla="*/ 69056 w 616744"/>
                <a:gd name="connsiteY31" fmla="*/ 19050 h 883443"/>
                <a:gd name="connsiteX32" fmla="*/ 45244 w 616744"/>
                <a:gd name="connsiteY32" fmla="*/ 7143 h 883443"/>
                <a:gd name="connsiteX33" fmla="*/ 16669 w 616744"/>
                <a:gd name="connsiteY33" fmla="*/ 0 h 883443"/>
                <a:gd name="connsiteX34" fmla="*/ 4762 w 616744"/>
                <a:gd name="connsiteY34" fmla="*/ 4762 h 883443"/>
                <a:gd name="connsiteX35" fmla="*/ 0 w 616744"/>
                <a:gd name="connsiteY35" fmla="*/ 19050 h 883443"/>
                <a:gd name="connsiteX36" fmla="*/ 7144 w 616744"/>
                <a:gd name="connsiteY36" fmla="*/ 42862 h 883443"/>
                <a:gd name="connsiteX37" fmla="*/ 45244 w 616744"/>
                <a:gd name="connsiteY37" fmla="*/ 123825 h 883443"/>
                <a:gd name="connsiteX38" fmla="*/ 109537 w 616744"/>
                <a:gd name="connsiteY38" fmla="*/ 250031 h 883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16744" h="883443">
                  <a:moveTo>
                    <a:pt x="109537" y="250031"/>
                  </a:moveTo>
                  <a:lnTo>
                    <a:pt x="164306" y="359568"/>
                  </a:lnTo>
                  <a:lnTo>
                    <a:pt x="204787" y="440531"/>
                  </a:lnTo>
                  <a:lnTo>
                    <a:pt x="226219" y="481012"/>
                  </a:lnTo>
                  <a:lnTo>
                    <a:pt x="292894" y="604837"/>
                  </a:lnTo>
                  <a:lnTo>
                    <a:pt x="342900" y="695325"/>
                  </a:lnTo>
                  <a:lnTo>
                    <a:pt x="395287" y="781050"/>
                  </a:lnTo>
                  <a:lnTo>
                    <a:pt x="426244" y="823912"/>
                  </a:lnTo>
                  <a:lnTo>
                    <a:pt x="445294" y="847725"/>
                  </a:lnTo>
                  <a:lnTo>
                    <a:pt x="457200" y="854868"/>
                  </a:lnTo>
                  <a:lnTo>
                    <a:pt x="476250" y="866775"/>
                  </a:lnTo>
                  <a:lnTo>
                    <a:pt x="490537" y="873918"/>
                  </a:lnTo>
                  <a:lnTo>
                    <a:pt x="519112" y="883443"/>
                  </a:lnTo>
                  <a:lnTo>
                    <a:pt x="533400" y="883443"/>
                  </a:lnTo>
                  <a:lnTo>
                    <a:pt x="550069" y="878681"/>
                  </a:lnTo>
                  <a:lnTo>
                    <a:pt x="566737" y="871537"/>
                  </a:lnTo>
                  <a:lnTo>
                    <a:pt x="583406" y="854868"/>
                  </a:lnTo>
                  <a:lnTo>
                    <a:pt x="600075" y="828675"/>
                  </a:lnTo>
                  <a:lnTo>
                    <a:pt x="614362" y="788193"/>
                  </a:lnTo>
                  <a:lnTo>
                    <a:pt x="616744" y="769143"/>
                  </a:lnTo>
                  <a:lnTo>
                    <a:pt x="616744" y="723900"/>
                  </a:lnTo>
                  <a:lnTo>
                    <a:pt x="609600" y="671512"/>
                  </a:lnTo>
                  <a:lnTo>
                    <a:pt x="600075" y="607218"/>
                  </a:lnTo>
                  <a:lnTo>
                    <a:pt x="583406" y="535781"/>
                  </a:lnTo>
                  <a:lnTo>
                    <a:pt x="559594" y="464343"/>
                  </a:lnTo>
                  <a:lnTo>
                    <a:pt x="538162" y="411956"/>
                  </a:lnTo>
                  <a:lnTo>
                    <a:pt x="523875" y="388143"/>
                  </a:lnTo>
                  <a:lnTo>
                    <a:pt x="459581" y="338137"/>
                  </a:lnTo>
                  <a:lnTo>
                    <a:pt x="319087" y="223837"/>
                  </a:lnTo>
                  <a:lnTo>
                    <a:pt x="221456" y="145256"/>
                  </a:lnTo>
                  <a:lnTo>
                    <a:pt x="111919" y="54768"/>
                  </a:lnTo>
                  <a:lnTo>
                    <a:pt x="69056" y="19050"/>
                  </a:lnTo>
                  <a:lnTo>
                    <a:pt x="45244" y="7143"/>
                  </a:lnTo>
                  <a:lnTo>
                    <a:pt x="16669" y="0"/>
                  </a:lnTo>
                  <a:lnTo>
                    <a:pt x="4762" y="4762"/>
                  </a:lnTo>
                  <a:lnTo>
                    <a:pt x="0" y="19050"/>
                  </a:lnTo>
                  <a:lnTo>
                    <a:pt x="7144" y="42862"/>
                  </a:lnTo>
                  <a:lnTo>
                    <a:pt x="45244" y="123825"/>
                  </a:lnTo>
                  <a:lnTo>
                    <a:pt x="109537" y="2500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27">
              <a:extLst>
                <a:ext uri="{FF2B5EF4-FFF2-40B4-BE49-F238E27FC236}">
                  <a16:creationId xmlns:a16="http://schemas.microsoft.com/office/drawing/2014/main" id="{15CAC91F-EFB5-4812-A059-84E8546F3B45}"/>
                </a:ext>
              </a:extLst>
            </p:cNvPr>
            <p:cNvSpPr/>
            <p:nvPr/>
          </p:nvSpPr>
          <p:spPr>
            <a:xfrm>
              <a:off x="4711701" y="3860801"/>
              <a:ext cx="307975" cy="2214562"/>
            </a:xfrm>
            <a:custGeom>
              <a:avLst/>
              <a:gdLst>
                <a:gd name="connsiteX0" fmla="*/ 80767 w 308646"/>
                <a:gd name="connsiteY0" fmla="*/ 700943 h 2215328"/>
                <a:gd name="connsiteX1" fmla="*/ 83652 w 308646"/>
                <a:gd name="connsiteY1" fmla="*/ 274031 h 2215328"/>
                <a:gd name="connsiteX2" fmla="*/ 80767 w 308646"/>
                <a:gd name="connsiteY2" fmla="*/ 248070 h 2215328"/>
                <a:gd name="connsiteX3" fmla="*/ 74998 w 308646"/>
                <a:gd name="connsiteY3" fmla="*/ 224994 h 2215328"/>
                <a:gd name="connsiteX4" fmla="*/ 51922 w 308646"/>
                <a:gd name="connsiteY4" fmla="*/ 164419 h 2215328"/>
                <a:gd name="connsiteX5" fmla="*/ 8654 w 308646"/>
                <a:gd name="connsiteY5" fmla="*/ 92305 h 2215328"/>
                <a:gd name="connsiteX6" fmla="*/ 0 w 308646"/>
                <a:gd name="connsiteY6" fmla="*/ 77882 h 2215328"/>
                <a:gd name="connsiteX7" fmla="*/ 239417 w 308646"/>
                <a:gd name="connsiteY7" fmla="*/ 0 h 2215328"/>
                <a:gd name="connsiteX8" fmla="*/ 271147 w 308646"/>
                <a:gd name="connsiteY8" fmla="*/ 92305 h 2215328"/>
                <a:gd name="connsiteX9" fmla="*/ 288454 w 308646"/>
                <a:gd name="connsiteY9" fmla="*/ 152880 h 2215328"/>
                <a:gd name="connsiteX10" fmla="*/ 299993 w 308646"/>
                <a:gd name="connsiteY10" fmla="*/ 207687 h 2215328"/>
                <a:gd name="connsiteX11" fmla="*/ 305762 w 308646"/>
                <a:gd name="connsiteY11" fmla="*/ 262493 h 2215328"/>
                <a:gd name="connsiteX12" fmla="*/ 305762 w 308646"/>
                <a:gd name="connsiteY12" fmla="*/ 571139 h 2215328"/>
                <a:gd name="connsiteX13" fmla="*/ 305762 w 308646"/>
                <a:gd name="connsiteY13" fmla="*/ 1035550 h 2215328"/>
                <a:gd name="connsiteX14" fmla="*/ 308646 w 308646"/>
                <a:gd name="connsiteY14" fmla="*/ 1577844 h 2215328"/>
                <a:gd name="connsiteX15" fmla="*/ 308646 w 308646"/>
                <a:gd name="connsiteY15" fmla="*/ 1900913 h 2215328"/>
                <a:gd name="connsiteX16" fmla="*/ 308646 w 308646"/>
                <a:gd name="connsiteY16" fmla="*/ 2022064 h 2215328"/>
                <a:gd name="connsiteX17" fmla="*/ 302877 w 308646"/>
                <a:gd name="connsiteY17" fmla="*/ 2111485 h 2215328"/>
                <a:gd name="connsiteX18" fmla="*/ 294224 w 308646"/>
                <a:gd name="connsiteY18" fmla="*/ 2148984 h 2215328"/>
                <a:gd name="connsiteX19" fmla="*/ 276916 w 308646"/>
                <a:gd name="connsiteY19" fmla="*/ 2180714 h 2215328"/>
                <a:gd name="connsiteX20" fmla="*/ 250955 w 308646"/>
                <a:gd name="connsiteY20" fmla="*/ 2203790 h 2215328"/>
                <a:gd name="connsiteX21" fmla="*/ 219225 w 308646"/>
                <a:gd name="connsiteY21" fmla="*/ 2215328 h 2215328"/>
                <a:gd name="connsiteX22" fmla="*/ 190380 w 308646"/>
                <a:gd name="connsiteY22" fmla="*/ 2215328 h 2215328"/>
                <a:gd name="connsiteX23" fmla="*/ 161535 w 308646"/>
                <a:gd name="connsiteY23" fmla="*/ 2200906 h 2215328"/>
                <a:gd name="connsiteX24" fmla="*/ 138458 w 308646"/>
                <a:gd name="connsiteY24" fmla="*/ 2180714 h 2215328"/>
                <a:gd name="connsiteX25" fmla="*/ 121151 w 308646"/>
                <a:gd name="connsiteY25" fmla="*/ 2160522 h 2215328"/>
                <a:gd name="connsiteX26" fmla="*/ 98075 w 308646"/>
                <a:gd name="connsiteY26" fmla="*/ 2125907 h 2215328"/>
                <a:gd name="connsiteX27" fmla="*/ 69229 w 308646"/>
                <a:gd name="connsiteY27" fmla="*/ 2071101 h 2215328"/>
                <a:gd name="connsiteX28" fmla="*/ 40384 w 308646"/>
                <a:gd name="connsiteY28" fmla="*/ 2007641 h 2215328"/>
                <a:gd name="connsiteX29" fmla="*/ 8654 w 308646"/>
                <a:gd name="connsiteY29" fmla="*/ 1912451 h 2215328"/>
                <a:gd name="connsiteX30" fmla="*/ 0 w 308646"/>
                <a:gd name="connsiteY30" fmla="*/ 1854760 h 2215328"/>
                <a:gd name="connsiteX31" fmla="*/ 0 w 308646"/>
                <a:gd name="connsiteY31" fmla="*/ 1814377 h 2215328"/>
                <a:gd name="connsiteX32" fmla="*/ 8654 w 308646"/>
                <a:gd name="connsiteY32" fmla="*/ 1773993 h 2215328"/>
                <a:gd name="connsiteX33" fmla="*/ 25961 w 308646"/>
                <a:gd name="connsiteY33" fmla="*/ 1727841 h 2215328"/>
                <a:gd name="connsiteX34" fmla="*/ 49037 w 308646"/>
                <a:gd name="connsiteY34" fmla="*/ 1647073 h 2215328"/>
                <a:gd name="connsiteX35" fmla="*/ 63460 w 308646"/>
                <a:gd name="connsiteY35" fmla="*/ 1566306 h 2215328"/>
                <a:gd name="connsiteX36" fmla="*/ 69229 w 308646"/>
                <a:gd name="connsiteY36" fmla="*/ 1517269 h 2215328"/>
                <a:gd name="connsiteX37" fmla="*/ 77883 w 308646"/>
                <a:gd name="connsiteY37" fmla="*/ 1401887 h 2215328"/>
                <a:gd name="connsiteX38" fmla="*/ 86536 w 308646"/>
                <a:gd name="connsiteY38" fmla="*/ 1124971 h 2215328"/>
                <a:gd name="connsiteX39" fmla="*/ 80767 w 308646"/>
                <a:gd name="connsiteY39" fmla="*/ 773057 h 2215328"/>
                <a:gd name="connsiteX40" fmla="*/ 80767 w 308646"/>
                <a:gd name="connsiteY40" fmla="*/ 700943 h 2215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08646" h="2215328">
                  <a:moveTo>
                    <a:pt x="80767" y="700943"/>
                  </a:moveTo>
                  <a:cubicBezTo>
                    <a:pt x="81729" y="558639"/>
                    <a:pt x="82690" y="416335"/>
                    <a:pt x="83652" y="274031"/>
                  </a:cubicBezTo>
                  <a:lnTo>
                    <a:pt x="80767" y="248070"/>
                  </a:lnTo>
                  <a:lnTo>
                    <a:pt x="74998" y="224994"/>
                  </a:lnTo>
                  <a:lnTo>
                    <a:pt x="51922" y="164419"/>
                  </a:lnTo>
                  <a:lnTo>
                    <a:pt x="8654" y="92305"/>
                  </a:lnTo>
                  <a:lnTo>
                    <a:pt x="0" y="77882"/>
                  </a:lnTo>
                  <a:lnTo>
                    <a:pt x="239417" y="0"/>
                  </a:lnTo>
                  <a:lnTo>
                    <a:pt x="271147" y="92305"/>
                  </a:lnTo>
                  <a:lnTo>
                    <a:pt x="288454" y="152880"/>
                  </a:lnTo>
                  <a:lnTo>
                    <a:pt x="299993" y="207687"/>
                  </a:lnTo>
                  <a:lnTo>
                    <a:pt x="305762" y="262493"/>
                  </a:lnTo>
                  <a:lnTo>
                    <a:pt x="305762" y="571139"/>
                  </a:lnTo>
                  <a:lnTo>
                    <a:pt x="305762" y="1035550"/>
                  </a:lnTo>
                  <a:cubicBezTo>
                    <a:pt x="306723" y="1216315"/>
                    <a:pt x="307685" y="1397079"/>
                    <a:pt x="308646" y="1577844"/>
                  </a:cubicBezTo>
                  <a:lnTo>
                    <a:pt x="308646" y="1900913"/>
                  </a:lnTo>
                  <a:lnTo>
                    <a:pt x="308646" y="2022064"/>
                  </a:lnTo>
                  <a:lnTo>
                    <a:pt x="302877" y="2111485"/>
                  </a:lnTo>
                  <a:lnTo>
                    <a:pt x="294224" y="2148984"/>
                  </a:lnTo>
                  <a:lnTo>
                    <a:pt x="276916" y="2180714"/>
                  </a:lnTo>
                  <a:lnTo>
                    <a:pt x="250955" y="2203790"/>
                  </a:lnTo>
                  <a:lnTo>
                    <a:pt x="219225" y="2215328"/>
                  </a:lnTo>
                  <a:lnTo>
                    <a:pt x="190380" y="2215328"/>
                  </a:lnTo>
                  <a:lnTo>
                    <a:pt x="161535" y="2200906"/>
                  </a:lnTo>
                  <a:lnTo>
                    <a:pt x="138458" y="2180714"/>
                  </a:lnTo>
                  <a:lnTo>
                    <a:pt x="121151" y="2160522"/>
                  </a:lnTo>
                  <a:lnTo>
                    <a:pt x="98075" y="2125907"/>
                  </a:lnTo>
                  <a:lnTo>
                    <a:pt x="69229" y="2071101"/>
                  </a:lnTo>
                  <a:lnTo>
                    <a:pt x="40384" y="2007641"/>
                  </a:lnTo>
                  <a:lnTo>
                    <a:pt x="8654" y="1912451"/>
                  </a:lnTo>
                  <a:lnTo>
                    <a:pt x="0" y="1854760"/>
                  </a:lnTo>
                  <a:lnTo>
                    <a:pt x="0" y="1814377"/>
                  </a:lnTo>
                  <a:lnTo>
                    <a:pt x="8654" y="1773993"/>
                  </a:lnTo>
                  <a:lnTo>
                    <a:pt x="25961" y="1727841"/>
                  </a:lnTo>
                  <a:lnTo>
                    <a:pt x="49037" y="1647073"/>
                  </a:lnTo>
                  <a:lnTo>
                    <a:pt x="63460" y="1566306"/>
                  </a:lnTo>
                  <a:lnTo>
                    <a:pt x="69229" y="1517269"/>
                  </a:lnTo>
                  <a:lnTo>
                    <a:pt x="77883" y="1401887"/>
                  </a:lnTo>
                  <a:lnTo>
                    <a:pt x="86536" y="1124971"/>
                  </a:lnTo>
                  <a:lnTo>
                    <a:pt x="80767" y="773057"/>
                  </a:lnTo>
                  <a:lnTo>
                    <a:pt x="80767" y="70094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9">
              <a:extLst>
                <a:ext uri="{FF2B5EF4-FFF2-40B4-BE49-F238E27FC236}">
                  <a16:creationId xmlns:a16="http://schemas.microsoft.com/office/drawing/2014/main" id="{ACF87009-2602-4E31-974D-D6A2705EC37B}"/>
                </a:ext>
              </a:extLst>
            </p:cNvPr>
            <p:cNvSpPr/>
            <p:nvPr/>
          </p:nvSpPr>
          <p:spPr>
            <a:xfrm>
              <a:off x="6542088" y="1933577"/>
              <a:ext cx="1358900" cy="339725"/>
            </a:xfrm>
            <a:custGeom>
              <a:avLst/>
              <a:gdLst>
                <a:gd name="connsiteX0" fmla="*/ 478631 w 1359694"/>
                <a:gd name="connsiteY0" fmla="*/ 302419 h 338138"/>
                <a:gd name="connsiteX1" fmla="*/ 283369 w 1359694"/>
                <a:gd name="connsiteY1" fmla="*/ 323850 h 338138"/>
                <a:gd name="connsiteX2" fmla="*/ 97631 w 1359694"/>
                <a:gd name="connsiteY2" fmla="*/ 338138 h 338138"/>
                <a:gd name="connsiteX3" fmla="*/ 0 w 1359694"/>
                <a:gd name="connsiteY3" fmla="*/ 338138 h 338138"/>
                <a:gd name="connsiteX4" fmla="*/ 128587 w 1359694"/>
                <a:gd name="connsiteY4" fmla="*/ 173832 h 338138"/>
                <a:gd name="connsiteX5" fmla="*/ 271462 w 1359694"/>
                <a:gd name="connsiteY5" fmla="*/ 180975 h 338138"/>
                <a:gd name="connsiteX6" fmla="*/ 369094 w 1359694"/>
                <a:gd name="connsiteY6" fmla="*/ 176213 h 338138"/>
                <a:gd name="connsiteX7" fmla="*/ 481012 w 1359694"/>
                <a:gd name="connsiteY7" fmla="*/ 159544 h 338138"/>
                <a:gd name="connsiteX8" fmla="*/ 581025 w 1359694"/>
                <a:gd name="connsiteY8" fmla="*/ 140494 h 338138"/>
                <a:gd name="connsiteX9" fmla="*/ 697706 w 1359694"/>
                <a:gd name="connsiteY9" fmla="*/ 111919 h 338138"/>
                <a:gd name="connsiteX10" fmla="*/ 831056 w 1359694"/>
                <a:gd name="connsiteY10" fmla="*/ 64294 h 338138"/>
                <a:gd name="connsiteX11" fmla="*/ 959644 w 1359694"/>
                <a:gd name="connsiteY11" fmla="*/ 19050 h 338138"/>
                <a:gd name="connsiteX12" fmla="*/ 1002506 w 1359694"/>
                <a:gd name="connsiteY12" fmla="*/ 2382 h 338138"/>
                <a:gd name="connsiteX13" fmla="*/ 1028700 w 1359694"/>
                <a:gd name="connsiteY13" fmla="*/ 0 h 338138"/>
                <a:gd name="connsiteX14" fmla="*/ 1088231 w 1359694"/>
                <a:gd name="connsiteY14" fmla="*/ 11907 h 338138"/>
                <a:gd name="connsiteX15" fmla="*/ 1176337 w 1359694"/>
                <a:gd name="connsiteY15" fmla="*/ 47625 h 338138"/>
                <a:gd name="connsiteX16" fmla="*/ 1233487 w 1359694"/>
                <a:gd name="connsiteY16" fmla="*/ 76200 h 338138"/>
                <a:gd name="connsiteX17" fmla="*/ 1259681 w 1359694"/>
                <a:gd name="connsiteY17" fmla="*/ 95250 h 338138"/>
                <a:gd name="connsiteX18" fmla="*/ 1295400 w 1359694"/>
                <a:gd name="connsiteY18" fmla="*/ 123825 h 338138"/>
                <a:gd name="connsiteX19" fmla="*/ 1326356 w 1359694"/>
                <a:gd name="connsiteY19" fmla="*/ 154782 h 338138"/>
                <a:gd name="connsiteX20" fmla="*/ 1345406 w 1359694"/>
                <a:gd name="connsiteY20" fmla="*/ 178594 h 338138"/>
                <a:gd name="connsiteX21" fmla="*/ 1354931 w 1359694"/>
                <a:gd name="connsiteY21" fmla="*/ 197644 h 338138"/>
                <a:gd name="connsiteX22" fmla="*/ 1359694 w 1359694"/>
                <a:gd name="connsiteY22" fmla="*/ 221457 h 338138"/>
                <a:gd name="connsiteX23" fmla="*/ 1357312 w 1359694"/>
                <a:gd name="connsiteY23" fmla="*/ 240507 h 338138"/>
                <a:gd name="connsiteX24" fmla="*/ 1343025 w 1359694"/>
                <a:gd name="connsiteY24" fmla="*/ 261938 h 338138"/>
                <a:gd name="connsiteX25" fmla="*/ 1304925 w 1359694"/>
                <a:gd name="connsiteY25" fmla="*/ 290513 h 338138"/>
                <a:gd name="connsiteX26" fmla="*/ 857250 w 1359694"/>
                <a:gd name="connsiteY26" fmla="*/ 252413 h 338138"/>
                <a:gd name="connsiteX27" fmla="*/ 792956 w 1359694"/>
                <a:gd name="connsiteY27" fmla="*/ 259557 h 338138"/>
                <a:gd name="connsiteX28" fmla="*/ 614362 w 1359694"/>
                <a:gd name="connsiteY28" fmla="*/ 285750 h 338138"/>
                <a:gd name="connsiteX29" fmla="*/ 478631 w 1359694"/>
                <a:gd name="connsiteY29" fmla="*/ 302419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59694" h="338138">
                  <a:moveTo>
                    <a:pt x="478631" y="302419"/>
                  </a:moveTo>
                  <a:lnTo>
                    <a:pt x="283369" y="323850"/>
                  </a:lnTo>
                  <a:lnTo>
                    <a:pt x="97631" y="338138"/>
                  </a:lnTo>
                  <a:lnTo>
                    <a:pt x="0" y="338138"/>
                  </a:lnTo>
                  <a:lnTo>
                    <a:pt x="128587" y="173832"/>
                  </a:lnTo>
                  <a:lnTo>
                    <a:pt x="271462" y="180975"/>
                  </a:lnTo>
                  <a:lnTo>
                    <a:pt x="369094" y="176213"/>
                  </a:lnTo>
                  <a:lnTo>
                    <a:pt x="481012" y="159544"/>
                  </a:lnTo>
                  <a:lnTo>
                    <a:pt x="581025" y="140494"/>
                  </a:lnTo>
                  <a:lnTo>
                    <a:pt x="697706" y="111919"/>
                  </a:lnTo>
                  <a:lnTo>
                    <a:pt x="831056" y="64294"/>
                  </a:lnTo>
                  <a:lnTo>
                    <a:pt x="959644" y="19050"/>
                  </a:lnTo>
                  <a:lnTo>
                    <a:pt x="1002506" y="2382"/>
                  </a:lnTo>
                  <a:lnTo>
                    <a:pt x="1028700" y="0"/>
                  </a:lnTo>
                  <a:lnTo>
                    <a:pt x="1088231" y="11907"/>
                  </a:lnTo>
                  <a:lnTo>
                    <a:pt x="1176337" y="47625"/>
                  </a:lnTo>
                  <a:lnTo>
                    <a:pt x="1233487" y="76200"/>
                  </a:lnTo>
                  <a:lnTo>
                    <a:pt x="1259681" y="95250"/>
                  </a:lnTo>
                  <a:lnTo>
                    <a:pt x="1295400" y="123825"/>
                  </a:lnTo>
                  <a:lnTo>
                    <a:pt x="1326356" y="154782"/>
                  </a:lnTo>
                  <a:lnTo>
                    <a:pt x="1345406" y="178594"/>
                  </a:lnTo>
                  <a:lnTo>
                    <a:pt x="1354931" y="197644"/>
                  </a:lnTo>
                  <a:lnTo>
                    <a:pt x="1359694" y="221457"/>
                  </a:lnTo>
                  <a:lnTo>
                    <a:pt x="1357312" y="240507"/>
                  </a:lnTo>
                  <a:lnTo>
                    <a:pt x="1343025" y="261938"/>
                  </a:lnTo>
                  <a:lnTo>
                    <a:pt x="1304925" y="290513"/>
                  </a:lnTo>
                  <a:lnTo>
                    <a:pt x="857250" y="252413"/>
                  </a:lnTo>
                  <a:lnTo>
                    <a:pt x="792956" y="259557"/>
                  </a:lnTo>
                  <a:lnTo>
                    <a:pt x="614362" y="285750"/>
                  </a:lnTo>
                  <a:lnTo>
                    <a:pt x="478631" y="30241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30">
              <a:extLst>
                <a:ext uri="{FF2B5EF4-FFF2-40B4-BE49-F238E27FC236}">
                  <a16:creationId xmlns:a16="http://schemas.microsoft.com/office/drawing/2014/main" id="{9F42DC52-E6BD-4134-9D47-89C4F71B852E}"/>
                </a:ext>
              </a:extLst>
            </p:cNvPr>
            <p:cNvSpPr/>
            <p:nvPr/>
          </p:nvSpPr>
          <p:spPr>
            <a:xfrm>
              <a:off x="6850064" y="2132013"/>
              <a:ext cx="1031875" cy="1150938"/>
            </a:xfrm>
            <a:custGeom>
              <a:avLst/>
              <a:gdLst>
                <a:gd name="connsiteX0" fmla="*/ 259557 w 1031082"/>
                <a:gd name="connsiteY0" fmla="*/ 659606 h 1150144"/>
                <a:gd name="connsiteX1" fmla="*/ 361950 w 1031082"/>
                <a:gd name="connsiteY1" fmla="*/ 476250 h 1150144"/>
                <a:gd name="connsiteX2" fmla="*/ 473869 w 1031082"/>
                <a:gd name="connsiteY2" fmla="*/ 283369 h 1150144"/>
                <a:gd name="connsiteX3" fmla="*/ 533400 w 1031082"/>
                <a:gd name="connsiteY3" fmla="*/ 178594 h 1150144"/>
                <a:gd name="connsiteX4" fmla="*/ 566738 w 1031082"/>
                <a:gd name="connsiteY4" fmla="*/ 116681 h 1150144"/>
                <a:gd name="connsiteX5" fmla="*/ 573882 w 1031082"/>
                <a:gd name="connsiteY5" fmla="*/ 95250 h 1150144"/>
                <a:gd name="connsiteX6" fmla="*/ 569119 w 1031082"/>
                <a:gd name="connsiteY6" fmla="*/ 71438 h 1150144"/>
                <a:gd name="connsiteX7" fmla="*/ 547688 w 1031082"/>
                <a:gd name="connsiteY7" fmla="*/ 0 h 1150144"/>
                <a:gd name="connsiteX8" fmla="*/ 1031082 w 1031082"/>
                <a:gd name="connsiteY8" fmla="*/ 59531 h 1150144"/>
                <a:gd name="connsiteX9" fmla="*/ 988219 w 1031082"/>
                <a:gd name="connsiteY9" fmla="*/ 97631 h 1150144"/>
                <a:gd name="connsiteX10" fmla="*/ 926307 w 1031082"/>
                <a:gd name="connsiteY10" fmla="*/ 150019 h 1150144"/>
                <a:gd name="connsiteX11" fmla="*/ 819150 w 1031082"/>
                <a:gd name="connsiteY11" fmla="*/ 247650 h 1150144"/>
                <a:gd name="connsiteX12" fmla="*/ 735807 w 1031082"/>
                <a:gd name="connsiteY12" fmla="*/ 333375 h 1150144"/>
                <a:gd name="connsiteX13" fmla="*/ 678657 w 1031082"/>
                <a:gd name="connsiteY13" fmla="*/ 397669 h 1150144"/>
                <a:gd name="connsiteX14" fmla="*/ 604838 w 1031082"/>
                <a:gd name="connsiteY14" fmla="*/ 495300 h 1150144"/>
                <a:gd name="connsiteX15" fmla="*/ 397669 w 1031082"/>
                <a:gd name="connsiteY15" fmla="*/ 754856 h 1150144"/>
                <a:gd name="connsiteX16" fmla="*/ 188119 w 1031082"/>
                <a:gd name="connsiteY16" fmla="*/ 1026319 h 1150144"/>
                <a:gd name="connsiteX17" fmla="*/ 92869 w 1031082"/>
                <a:gd name="connsiteY17" fmla="*/ 1143000 h 1150144"/>
                <a:gd name="connsiteX18" fmla="*/ 0 w 1031082"/>
                <a:gd name="connsiteY18" fmla="*/ 1150144 h 1150144"/>
                <a:gd name="connsiteX19" fmla="*/ 42863 w 1031082"/>
                <a:gd name="connsiteY19" fmla="*/ 1033463 h 1150144"/>
                <a:gd name="connsiteX20" fmla="*/ 121444 w 1031082"/>
                <a:gd name="connsiteY20" fmla="*/ 897731 h 1150144"/>
                <a:gd name="connsiteX21" fmla="*/ 259557 w 1031082"/>
                <a:gd name="connsiteY21" fmla="*/ 659606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31082" h="1150144">
                  <a:moveTo>
                    <a:pt x="259557" y="659606"/>
                  </a:moveTo>
                  <a:lnTo>
                    <a:pt x="361950" y="476250"/>
                  </a:lnTo>
                  <a:lnTo>
                    <a:pt x="473869" y="283369"/>
                  </a:lnTo>
                  <a:lnTo>
                    <a:pt x="533400" y="178594"/>
                  </a:lnTo>
                  <a:lnTo>
                    <a:pt x="566738" y="116681"/>
                  </a:lnTo>
                  <a:lnTo>
                    <a:pt x="573882" y="95250"/>
                  </a:lnTo>
                  <a:lnTo>
                    <a:pt x="569119" y="71438"/>
                  </a:lnTo>
                  <a:lnTo>
                    <a:pt x="547688" y="0"/>
                  </a:lnTo>
                  <a:lnTo>
                    <a:pt x="1031082" y="59531"/>
                  </a:lnTo>
                  <a:lnTo>
                    <a:pt x="988219" y="97631"/>
                  </a:lnTo>
                  <a:lnTo>
                    <a:pt x="926307" y="150019"/>
                  </a:lnTo>
                  <a:lnTo>
                    <a:pt x="819150" y="247650"/>
                  </a:lnTo>
                  <a:lnTo>
                    <a:pt x="735807" y="333375"/>
                  </a:lnTo>
                  <a:lnTo>
                    <a:pt x="678657" y="397669"/>
                  </a:lnTo>
                  <a:lnTo>
                    <a:pt x="604838" y="495300"/>
                  </a:lnTo>
                  <a:lnTo>
                    <a:pt x="397669" y="754856"/>
                  </a:lnTo>
                  <a:lnTo>
                    <a:pt x="188119" y="1026319"/>
                  </a:lnTo>
                  <a:lnTo>
                    <a:pt x="92869" y="1143000"/>
                  </a:lnTo>
                  <a:lnTo>
                    <a:pt x="0" y="1150144"/>
                  </a:lnTo>
                  <a:lnTo>
                    <a:pt x="42863" y="1033463"/>
                  </a:lnTo>
                  <a:lnTo>
                    <a:pt x="121444" y="897731"/>
                  </a:lnTo>
                  <a:lnTo>
                    <a:pt x="259557" y="6596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31">
              <a:extLst>
                <a:ext uri="{FF2B5EF4-FFF2-40B4-BE49-F238E27FC236}">
                  <a16:creationId xmlns:a16="http://schemas.microsoft.com/office/drawing/2014/main" id="{A16CD941-4DBF-475E-AB36-0F3ECA770465}"/>
                </a:ext>
              </a:extLst>
            </p:cNvPr>
            <p:cNvSpPr/>
            <p:nvPr/>
          </p:nvSpPr>
          <p:spPr>
            <a:xfrm>
              <a:off x="6049963" y="2914651"/>
              <a:ext cx="2227262" cy="1301750"/>
            </a:xfrm>
            <a:custGeom>
              <a:avLst/>
              <a:gdLst>
                <a:gd name="connsiteX0" fmla="*/ 464344 w 2226469"/>
                <a:gd name="connsiteY0" fmla="*/ 297657 h 1300163"/>
                <a:gd name="connsiteX1" fmla="*/ 352425 w 2226469"/>
                <a:gd name="connsiteY1" fmla="*/ 309563 h 1300163"/>
                <a:gd name="connsiteX2" fmla="*/ 245269 w 2226469"/>
                <a:gd name="connsiteY2" fmla="*/ 319088 h 1300163"/>
                <a:gd name="connsiteX3" fmla="*/ 104775 w 2226469"/>
                <a:gd name="connsiteY3" fmla="*/ 319088 h 1300163"/>
                <a:gd name="connsiteX4" fmla="*/ 0 w 2226469"/>
                <a:gd name="connsiteY4" fmla="*/ 316707 h 1300163"/>
                <a:gd name="connsiteX5" fmla="*/ 11907 w 2226469"/>
                <a:gd name="connsiteY5" fmla="*/ 509588 h 1300163"/>
                <a:gd name="connsiteX6" fmla="*/ 204788 w 2226469"/>
                <a:gd name="connsiteY6" fmla="*/ 497682 h 1300163"/>
                <a:gd name="connsiteX7" fmla="*/ 461963 w 2226469"/>
                <a:gd name="connsiteY7" fmla="*/ 469107 h 1300163"/>
                <a:gd name="connsiteX8" fmla="*/ 673894 w 2226469"/>
                <a:gd name="connsiteY8" fmla="*/ 445294 h 1300163"/>
                <a:gd name="connsiteX9" fmla="*/ 847725 w 2226469"/>
                <a:gd name="connsiteY9" fmla="*/ 426244 h 1300163"/>
                <a:gd name="connsiteX10" fmla="*/ 1092994 w 2226469"/>
                <a:gd name="connsiteY10" fmla="*/ 381000 h 1300163"/>
                <a:gd name="connsiteX11" fmla="*/ 1264444 w 2226469"/>
                <a:gd name="connsiteY11" fmla="*/ 350044 h 1300163"/>
                <a:gd name="connsiteX12" fmla="*/ 1500188 w 2226469"/>
                <a:gd name="connsiteY12" fmla="*/ 307182 h 1300163"/>
                <a:gd name="connsiteX13" fmla="*/ 1638300 w 2226469"/>
                <a:gd name="connsiteY13" fmla="*/ 283369 h 1300163"/>
                <a:gd name="connsiteX14" fmla="*/ 1700213 w 2226469"/>
                <a:gd name="connsiteY14" fmla="*/ 271463 h 1300163"/>
                <a:gd name="connsiteX15" fmla="*/ 1750219 w 2226469"/>
                <a:gd name="connsiteY15" fmla="*/ 269082 h 1300163"/>
                <a:gd name="connsiteX16" fmla="*/ 1776413 w 2226469"/>
                <a:gd name="connsiteY16" fmla="*/ 271463 h 1300163"/>
                <a:gd name="connsiteX17" fmla="*/ 1797844 w 2226469"/>
                <a:gd name="connsiteY17" fmla="*/ 273844 h 1300163"/>
                <a:gd name="connsiteX18" fmla="*/ 1812132 w 2226469"/>
                <a:gd name="connsiteY18" fmla="*/ 280988 h 1300163"/>
                <a:gd name="connsiteX19" fmla="*/ 1819275 w 2226469"/>
                <a:gd name="connsiteY19" fmla="*/ 290513 h 1300163"/>
                <a:gd name="connsiteX20" fmla="*/ 1824038 w 2226469"/>
                <a:gd name="connsiteY20" fmla="*/ 307182 h 1300163"/>
                <a:gd name="connsiteX21" fmla="*/ 1816894 w 2226469"/>
                <a:gd name="connsiteY21" fmla="*/ 345282 h 1300163"/>
                <a:gd name="connsiteX22" fmla="*/ 1766888 w 2226469"/>
                <a:gd name="connsiteY22" fmla="*/ 552450 h 1300163"/>
                <a:gd name="connsiteX23" fmla="*/ 1683544 w 2226469"/>
                <a:gd name="connsiteY23" fmla="*/ 881063 h 1300163"/>
                <a:gd name="connsiteX24" fmla="*/ 1638300 w 2226469"/>
                <a:gd name="connsiteY24" fmla="*/ 1064419 h 1300163"/>
                <a:gd name="connsiteX25" fmla="*/ 1624013 w 2226469"/>
                <a:gd name="connsiteY25" fmla="*/ 1235869 h 1300163"/>
                <a:gd name="connsiteX26" fmla="*/ 1628775 w 2226469"/>
                <a:gd name="connsiteY26" fmla="*/ 1259682 h 1300163"/>
                <a:gd name="connsiteX27" fmla="*/ 1640682 w 2226469"/>
                <a:gd name="connsiteY27" fmla="*/ 1278732 h 1300163"/>
                <a:gd name="connsiteX28" fmla="*/ 1659732 w 2226469"/>
                <a:gd name="connsiteY28" fmla="*/ 1290638 h 1300163"/>
                <a:gd name="connsiteX29" fmla="*/ 1683544 w 2226469"/>
                <a:gd name="connsiteY29" fmla="*/ 1297782 h 1300163"/>
                <a:gd name="connsiteX30" fmla="*/ 1707357 w 2226469"/>
                <a:gd name="connsiteY30" fmla="*/ 1300163 h 1300163"/>
                <a:gd name="connsiteX31" fmla="*/ 1738313 w 2226469"/>
                <a:gd name="connsiteY31" fmla="*/ 1297782 h 1300163"/>
                <a:gd name="connsiteX32" fmla="*/ 1771650 w 2226469"/>
                <a:gd name="connsiteY32" fmla="*/ 1288257 h 1300163"/>
                <a:gd name="connsiteX33" fmla="*/ 1790700 w 2226469"/>
                <a:gd name="connsiteY33" fmla="*/ 1273969 h 1300163"/>
                <a:gd name="connsiteX34" fmla="*/ 1807369 w 2226469"/>
                <a:gd name="connsiteY34" fmla="*/ 1252538 h 1300163"/>
                <a:gd name="connsiteX35" fmla="*/ 1826419 w 2226469"/>
                <a:gd name="connsiteY35" fmla="*/ 1209675 h 1300163"/>
                <a:gd name="connsiteX36" fmla="*/ 1883569 w 2226469"/>
                <a:gd name="connsiteY36" fmla="*/ 1045369 h 1300163"/>
                <a:gd name="connsiteX37" fmla="*/ 1952625 w 2226469"/>
                <a:gd name="connsiteY37" fmla="*/ 850107 h 1300163"/>
                <a:gd name="connsiteX38" fmla="*/ 2021682 w 2226469"/>
                <a:gd name="connsiteY38" fmla="*/ 652463 h 1300163"/>
                <a:gd name="connsiteX39" fmla="*/ 2105025 w 2226469"/>
                <a:gd name="connsiteY39" fmla="*/ 411957 h 1300163"/>
                <a:gd name="connsiteX40" fmla="*/ 2114550 w 2226469"/>
                <a:gd name="connsiteY40" fmla="*/ 388144 h 1300163"/>
                <a:gd name="connsiteX41" fmla="*/ 2133600 w 2226469"/>
                <a:gd name="connsiteY41" fmla="*/ 361950 h 1300163"/>
                <a:gd name="connsiteX42" fmla="*/ 2166938 w 2226469"/>
                <a:gd name="connsiteY42" fmla="*/ 319088 h 1300163"/>
                <a:gd name="connsiteX43" fmla="*/ 2200275 w 2226469"/>
                <a:gd name="connsiteY43" fmla="*/ 278607 h 1300163"/>
                <a:gd name="connsiteX44" fmla="*/ 2216944 w 2226469"/>
                <a:gd name="connsiteY44" fmla="*/ 254794 h 1300163"/>
                <a:gd name="connsiteX45" fmla="*/ 2224088 w 2226469"/>
                <a:gd name="connsiteY45" fmla="*/ 233363 h 1300163"/>
                <a:gd name="connsiteX46" fmla="*/ 2226469 w 2226469"/>
                <a:gd name="connsiteY46" fmla="*/ 219075 h 1300163"/>
                <a:gd name="connsiteX47" fmla="*/ 2221707 w 2226469"/>
                <a:gd name="connsiteY47" fmla="*/ 197644 h 1300163"/>
                <a:gd name="connsiteX48" fmla="*/ 2200275 w 2226469"/>
                <a:gd name="connsiteY48" fmla="*/ 178594 h 1300163"/>
                <a:gd name="connsiteX49" fmla="*/ 2157413 w 2226469"/>
                <a:gd name="connsiteY49" fmla="*/ 147638 h 1300163"/>
                <a:gd name="connsiteX50" fmla="*/ 2085975 w 2226469"/>
                <a:gd name="connsiteY50" fmla="*/ 95250 h 1300163"/>
                <a:gd name="connsiteX51" fmla="*/ 2002632 w 2226469"/>
                <a:gd name="connsiteY51" fmla="*/ 38100 h 1300163"/>
                <a:gd name="connsiteX52" fmla="*/ 1962150 w 2226469"/>
                <a:gd name="connsiteY52" fmla="*/ 14288 h 1300163"/>
                <a:gd name="connsiteX53" fmla="*/ 1926432 w 2226469"/>
                <a:gd name="connsiteY53" fmla="*/ 0 h 1300163"/>
                <a:gd name="connsiteX54" fmla="*/ 1912144 w 2226469"/>
                <a:gd name="connsiteY54" fmla="*/ 4763 h 1300163"/>
                <a:gd name="connsiteX55" fmla="*/ 1874044 w 2226469"/>
                <a:gd name="connsiteY55" fmla="*/ 30957 h 1300163"/>
                <a:gd name="connsiteX56" fmla="*/ 1843088 w 2226469"/>
                <a:gd name="connsiteY56" fmla="*/ 50007 h 1300163"/>
                <a:gd name="connsiteX57" fmla="*/ 1802607 w 2226469"/>
                <a:gd name="connsiteY57" fmla="*/ 66675 h 1300163"/>
                <a:gd name="connsiteX58" fmla="*/ 1616869 w 2226469"/>
                <a:gd name="connsiteY58" fmla="*/ 116682 h 1300163"/>
                <a:gd name="connsiteX59" fmla="*/ 1397794 w 2226469"/>
                <a:gd name="connsiteY59" fmla="*/ 164307 h 1300163"/>
                <a:gd name="connsiteX60" fmla="*/ 1235869 w 2226469"/>
                <a:gd name="connsiteY60" fmla="*/ 195263 h 1300163"/>
                <a:gd name="connsiteX61" fmla="*/ 952500 w 2226469"/>
                <a:gd name="connsiteY61" fmla="*/ 235744 h 1300163"/>
                <a:gd name="connsiteX62" fmla="*/ 797719 w 2226469"/>
                <a:gd name="connsiteY62" fmla="*/ 259557 h 1300163"/>
                <a:gd name="connsiteX63" fmla="*/ 616744 w 2226469"/>
                <a:gd name="connsiteY63" fmla="*/ 280988 h 1300163"/>
                <a:gd name="connsiteX64" fmla="*/ 464344 w 2226469"/>
                <a:gd name="connsiteY64" fmla="*/ 297657 h 13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226469" h="1300163">
                  <a:moveTo>
                    <a:pt x="464344" y="297657"/>
                  </a:moveTo>
                  <a:lnTo>
                    <a:pt x="352425" y="309563"/>
                  </a:lnTo>
                  <a:lnTo>
                    <a:pt x="245269" y="319088"/>
                  </a:lnTo>
                  <a:lnTo>
                    <a:pt x="104775" y="319088"/>
                  </a:lnTo>
                  <a:lnTo>
                    <a:pt x="0" y="316707"/>
                  </a:lnTo>
                  <a:lnTo>
                    <a:pt x="11907" y="509588"/>
                  </a:lnTo>
                  <a:lnTo>
                    <a:pt x="204788" y="497682"/>
                  </a:lnTo>
                  <a:lnTo>
                    <a:pt x="461963" y="469107"/>
                  </a:lnTo>
                  <a:lnTo>
                    <a:pt x="673894" y="445294"/>
                  </a:lnTo>
                  <a:lnTo>
                    <a:pt x="847725" y="426244"/>
                  </a:lnTo>
                  <a:lnTo>
                    <a:pt x="1092994" y="381000"/>
                  </a:lnTo>
                  <a:lnTo>
                    <a:pt x="1264444" y="350044"/>
                  </a:lnTo>
                  <a:lnTo>
                    <a:pt x="1500188" y="307182"/>
                  </a:lnTo>
                  <a:lnTo>
                    <a:pt x="1638300" y="283369"/>
                  </a:lnTo>
                  <a:lnTo>
                    <a:pt x="1700213" y="271463"/>
                  </a:lnTo>
                  <a:lnTo>
                    <a:pt x="1750219" y="269082"/>
                  </a:lnTo>
                  <a:lnTo>
                    <a:pt x="1776413" y="271463"/>
                  </a:lnTo>
                  <a:lnTo>
                    <a:pt x="1797844" y="273844"/>
                  </a:lnTo>
                  <a:lnTo>
                    <a:pt x="1812132" y="280988"/>
                  </a:lnTo>
                  <a:lnTo>
                    <a:pt x="1819275" y="290513"/>
                  </a:lnTo>
                  <a:lnTo>
                    <a:pt x="1824038" y="307182"/>
                  </a:lnTo>
                  <a:lnTo>
                    <a:pt x="1816894" y="345282"/>
                  </a:lnTo>
                  <a:lnTo>
                    <a:pt x="1766888" y="552450"/>
                  </a:lnTo>
                  <a:lnTo>
                    <a:pt x="1683544" y="881063"/>
                  </a:lnTo>
                  <a:lnTo>
                    <a:pt x="1638300" y="1064419"/>
                  </a:lnTo>
                  <a:lnTo>
                    <a:pt x="1624013" y="1235869"/>
                  </a:lnTo>
                  <a:lnTo>
                    <a:pt x="1628775" y="1259682"/>
                  </a:lnTo>
                  <a:lnTo>
                    <a:pt x="1640682" y="1278732"/>
                  </a:lnTo>
                  <a:lnTo>
                    <a:pt x="1659732" y="1290638"/>
                  </a:lnTo>
                  <a:lnTo>
                    <a:pt x="1683544" y="1297782"/>
                  </a:lnTo>
                  <a:lnTo>
                    <a:pt x="1707357" y="1300163"/>
                  </a:lnTo>
                  <a:lnTo>
                    <a:pt x="1738313" y="1297782"/>
                  </a:lnTo>
                  <a:lnTo>
                    <a:pt x="1771650" y="1288257"/>
                  </a:lnTo>
                  <a:lnTo>
                    <a:pt x="1790700" y="1273969"/>
                  </a:lnTo>
                  <a:lnTo>
                    <a:pt x="1807369" y="1252538"/>
                  </a:lnTo>
                  <a:lnTo>
                    <a:pt x="1826419" y="1209675"/>
                  </a:lnTo>
                  <a:lnTo>
                    <a:pt x="1883569" y="1045369"/>
                  </a:lnTo>
                  <a:lnTo>
                    <a:pt x="1952625" y="850107"/>
                  </a:lnTo>
                  <a:lnTo>
                    <a:pt x="2021682" y="652463"/>
                  </a:lnTo>
                  <a:lnTo>
                    <a:pt x="2105025" y="411957"/>
                  </a:lnTo>
                  <a:lnTo>
                    <a:pt x="2114550" y="388144"/>
                  </a:lnTo>
                  <a:lnTo>
                    <a:pt x="2133600" y="361950"/>
                  </a:lnTo>
                  <a:lnTo>
                    <a:pt x="2166938" y="319088"/>
                  </a:lnTo>
                  <a:lnTo>
                    <a:pt x="2200275" y="278607"/>
                  </a:lnTo>
                  <a:lnTo>
                    <a:pt x="2216944" y="254794"/>
                  </a:lnTo>
                  <a:lnTo>
                    <a:pt x="2224088" y="233363"/>
                  </a:lnTo>
                  <a:lnTo>
                    <a:pt x="2226469" y="219075"/>
                  </a:lnTo>
                  <a:lnTo>
                    <a:pt x="2221707" y="197644"/>
                  </a:lnTo>
                  <a:lnTo>
                    <a:pt x="2200275" y="178594"/>
                  </a:lnTo>
                  <a:lnTo>
                    <a:pt x="2157413" y="147638"/>
                  </a:lnTo>
                  <a:lnTo>
                    <a:pt x="2085975" y="95250"/>
                  </a:lnTo>
                  <a:lnTo>
                    <a:pt x="2002632" y="38100"/>
                  </a:lnTo>
                  <a:lnTo>
                    <a:pt x="1962150" y="14288"/>
                  </a:lnTo>
                  <a:lnTo>
                    <a:pt x="1926432" y="0"/>
                  </a:lnTo>
                  <a:lnTo>
                    <a:pt x="1912144" y="4763"/>
                  </a:lnTo>
                  <a:lnTo>
                    <a:pt x="1874044" y="30957"/>
                  </a:lnTo>
                  <a:lnTo>
                    <a:pt x="1843088" y="50007"/>
                  </a:lnTo>
                  <a:lnTo>
                    <a:pt x="1802607" y="66675"/>
                  </a:lnTo>
                  <a:lnTo>
                    <a:pt x="1616869" y="116682"/>
                  </a:lnTo>
                  <a:lnTo>
                    <a:pt x="1397794" y="164307"/>
                  </a:lnTo>
                  <a:lnTo>
                    <a:pt x="1235869" y="195263"/>
                  </a:lnTo>
                  <a:lnTo>
                    <a:pt x="952500" y="235744"/>
                  </a:lnTo>
                  <a:lnTo>
                    <a:pt x="797719" y="259557"/>
                  </a:lnTo>
                  <a:lnTo>
                    <a:pt x="616744" y="280988"/>
                  </a:lnTo>
                  <a:lnTo>
                    <a:pt x="464344" y="29765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32">
              <a:extLst>
                <a:ext uri="{FF2B5EF4-FFF2-40B4-BE49-F238E27FC236}">
                  <a16:creationId xmlns:a16="http://schemas.microsoft.com/office/drawing/2014/main" id="{59A38002-EB5A-4C36-B4C4-C941EA4F388E}"/>
                </a:ext>
              </a:extLst>
            </p:cNvPr>
            <p:cNvSpPr/>
            <p:nvPr/>
          </p:nvSpPr>
          <p:spPr>
            <a:xfrm>
              <a:off x="6869113" y="3232151"/>
              <a:ext cx="246062" cy="901700"/>
            </a:xfrm>
            <a:custGeom>
              <a:avLst/>
              <a:gdLst>
                <a:gd name="connsiteX0" fmla="*/ 0 w 245269"/>
                <a:gd name="connsiteY0" fmla="*/ 471487 h 902493"/>
                <a:gd name="connsiteX1" fmla="*/ 0 w 245269"/>
                <a:gd name="connsiteY1" fmla="*/ 45243 h 902493"/>
                <a:gd name="connsiteX2" fmla="*/ 242888 w 245269"/>
                <a:gd name="connsiteY2" fmla="*/ 0 h 902493"/>
                <a:gd name="connsiteX3" fmla="*/ 245269 w 245269"/>
                <a:gd name="connsiteY3" fmla="*/ 214312 h 902493"/>
                <a:gd name="connsiteX4" fmla="*/ 245269 w 245269"/>
                <a:gd name="connsiteY4" fmla="*/ 590550 h 902493"/>
                <a:gd name="connsiteX5" fmla="*/ 245269 w 245269"/>
                <a:gd name="connsiteY5" fmla="*/ 873918 h 902493"/>
                <a:gd name="connsiteX6" fmla="*/ 2382 w 245269"/>
                <a:gd name="connsiteY6" fmla="*/ 902493 h 902493"/>
                <a:gd name="connsiteX7" fmla="*/ 0 w 245269"/>
                <a:gd name="connsiteY7" fmla="*/ 731043 h 902493"/>
                <a:gd name="connsiteX8" fmla="*/ 0 w 245269"/>
                <a:gd name="connsiteY8" fmla="*/ 471487 h 90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269" h="902493">
                  <a:moveTo>
                    <a:pt x="0" y="471487"/>
                  </a:moveTo>
                  <a:lnTo>
                    <a:pt x="0" y="45243"/>
                  </a:lnTo>
                  <a:lnTo>
                    <a:pt x="242888" y="0"/>
                  </a:lnTo>
                  <a:cubicBezTo>
                    <a:pt x="243682" y="71437"/>
                    <a:pt x="244475" y="142875"/>
                    <a:pt x="245269" y="214312"/>
                  </a:cubicBezTo>
                  <a:lnTo>
                    <a:pt x="245269" y="590550"/>
                  </a:lnTo>
                  <a:lnTo>
                    <a:pt x="245269" y="873918"/>
                  </a:lnTo>
                  <a:lnTo>
                    <a:pt x="2382" y="902493"/>
                  </a:lnTo>
                  <a:lnTo>
                    <a:pt x="0" y="731043"/>
                  </a:lnTo>
                  <a:lnTo>
                    <a:pt x="0" y="47148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33">
              <a:extLst>
                <a:ext uri="{FF2B5EF4-FFF2-40B4-BE49-F238E27FC236}">
                  <a16:creationId xmlns:a16="http://schemas.microsoft.com/office/drawing/2014/main" id="{AF8FB913-4C1E-467B-9AA5-62E759CFFFCE}"/>
                </a:ext>
              </a:extLst>
            </p:cNvPr>
            <p:cNvSpPr/>
            <p:nvPr/>
          </p:nvSpPr>
          <p:spPr>
            <a:xfrm>
              <a:off x="6143625" y="3989388"/>
              <a:ext cx="1614488" cy="349250"/>
            </a:xfrm>
            <a:custGeom>
              <a:avLst/>
              <a:gdLst>
                <a:gd name="connsiteX0" fmla="*/ 500063 w 1614488"/>
                <a:gd name="connsiteY0" fmla="*/ 142875 h 350044"/>
                <a:gd name="connsiteX1" fmla="*/ 247650 w 1614488"/>
                <a:gd name="connsiteY1" fmla="*/ 178594 h 350044"/>
                <a:gd name="connsiteX2" fmla="*/ 2381 w 1614488"/>
                <a:gd name="connsiteY2" fmla="*/ 211931 h 350044"/>
                <a:gd name="connsiteX3" fmla="*/ 0 w 1614488"/>
                <a:gd name="connsiteY3" fmla="*/ 350044 h 350044"/>
                <a:gd name="connsiteX4" fmla="*/ 209550 w 1614488"/>
                <a:gd name="connsiteY4" fmla="*/ 321469 h 350044"/>
                <a:gd name="connsiteX5" fmla="*/ 521494 w 1614488"/>
                <a:gd name="connsiteY5" fmla="*/ 285750 h 350044"/>
                <a:gd name="connsiteX6" fmla="*/ 864394 w 1614488"/>
                <a:gd name="connsiteY6" fmla="*/ 252412 h 350044"/>
                <a:gd name="connsiteX7" fmla="*/ 1183481 w 1614488"/>
                <a:gd name="connsiteY7" fmla="*/ 223837 h 350044"/>
                <a:gd name="connsiteX8" fmla="*/ 1450181 w 1614488"/>
                <a:gd name="connsiteY8" fmla="*/ 204787 h 350044"/>
                <a:gd name="connsiteX9" fmla="*/ 1614488 w 1614488"/>
                <a:gd name="connsiteY9" fmla="*/ 192881 h 350044"/>
                <a:gd name="connsiteX10" fmla="*/ 1612106 w 1614488"/>
                <a:gd name="connsiteY10" fmla="*/ 0 h 350044"/>
                <a:gd name="connsiteX11" fmla="*/ 1514475 w 1614488"/>
                <a:gd name="connsiteY11" fmla="*/ 2381 h 350044"/>
                <a:gd name="connsiteX12" fmla="*/ 1293019 w 1614488"/>
                <a:gd name="connsiteY12" fmla="*/ 26194 h 350044"/>
                <a:gd name="connsiteX13" fmla="*/ 1076325 w 1614488"/>
                <a:gd name="connsiteY13" fmla="*/ 52387 h 350044"/>
                <a:gd name="connsiteX14" fmla="*/ 935831 w 1614488"/>
                <a:gd name="connsiteY14" fmla="*/ 71437 h 350044"/>
                <a:gd name="connsiteX15" fmla="*/ 745331 w 1614488"/>
                <a:gd name="connsiteY15" fmla="*/ 109537 h 350044"/>
                <a:gd name="connsiteX16" fmla="*/ 500063 w 1614488"/>
                <a:gd name="connsiteY16" fmla="*/ 142875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4488" h="350044">
                  <a:moveTo>
                    <a:pt x="500063" y="142875"/>
                  </a:moveTo>
                  <a:lnTo>
                    <a:pt x="247650" y="178594"/>
                  </a:lnTo>
                  <a:lnTo>
                    <a:pt x="2381" y="211931"/>
                  </a:lnTo>
                  <a:cubicBezTo>
                    <a:pt x="1587" y="257969"/>
                    <a:pt x="794" y="304006"/>
                    <a:pt x="0" y="350044"/>
                  </a:cubicBezTo>
                  <a:lnTo>
                    <a:pt x="209550" y="321469"/>
                  </a:lnTo>
                  <a:lnTo>
                    <a:pt x="521494" y="285750"/>
                  </a:lnTo>
                  <a:lnTo>
                    <a:pt x="864394" y="252412"/>
                  </a:lnTo>
                  <a:lnTo>
                    <a:pt x="1183481" y="223837"/>
                  </a:lnTo>
                  <a:lnTo>
                    <a:pt x="1450181" y="204787"/>
                  </a:lnTo>
                  <a:lnTo>
                    <a:pt x="1614488" y="192881"/>
                  </a:lnTo>
                  <a:lnTo>
                    <a:pt x="1612106" y="0"/>
                  </a:lnTo>
                  <a:lnTo>
                    <a:pt x="1514475" y="2381"/>
                  </a:lnTo>
                  <a:lnTo>
                    <a:pt x="1293019" y="26194"/>
                  </a:lnTo>
                  <a:lnTo>
                    <a:pt x="1076325" y="52387"/>
                  </a:lnTo>
                  <a:lnTo>
                    <a:pt x="935831" y="71437"/>
                  </a:lnTo>
                  <a:lnTo>
                    <a:pt x="745331" y="109537"/>
                  </a:lnTo>
                  <a:lnTo>
                    <a:pt x="500063" y="1428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34">
              <a:extLst>
                <a:ext uri="{FF2B5EF4-FFF2-40B4-BE49-F238E27FC236}">
                  <a16:creationId xmlns:a16="http://schemas.microsoft.com/office/drawing/2014/main" id="{7AA2933E-E42A-4425-B20D-A6DF81637B04}"/>
                </a:ext>
              </a:extLst>
            </p:cNvPr>
            <p:cNvSpPr/>
            <p:nvPr/>
          </p:nvSpPr>
          <p:spPr>
            <a:xfrm>
              <a:off x="5792788" y="3232151"/>
              <a:ext cx="2805112" cy="2608263"/>
            </a:xfrm>
            <a:custGeom>
              <a:avLst/>
              <a:gdLst>
                <a:gd name="connsiteX0" fmla="*/ 452101 w 2804387"/>
                <a:gd name="connsiteY0" fmla="*/ 720642 h 2607230"/>
                <a:gd name="connsiteX1" fmla="*/ 452101 w 2804387"/>
                <a:gd name="connsiteY1" fmla="*/ 203955 h 2607230"/>
                <a:gd name="connsiteX2" fmla="*/ 445303 w 2804387"/>
                <a:gd name="connsiteY2" fmla="*/ 152966 h 2607230"/>
                <a:gd name="connsiteX3" fmla="*/ 302534 w 2804387"/>
                <a:gd name="connsiteY3" fmla="*/ 44190 h 2607230"/>
                <a:gd name="connsiteX4" fmla="*/ 234549 w 2804387"/>
                <a:gd name="connsiteY4" fmla="*/ 30593 h 2607230"/>
                <a:gd name="connsiteX5" fmla="*/ 163164 w 2804387"/>
                <a:gd name="connsiteY5" fmla="*/ 16996 h 2607230"/>
                <a:gd name="connsiteX6" fmla="*/ 84981 w 2804387"/>
                <a:gd name="connsiteY6" fmla="*/ 3399 h 2607230"/>
                <a:gd name="connsiteX7" fmla="*/ 50989 w 2804387"/>
                <a:gd name="connsiteY7" fmla="*/ 0 h 2607230"/>
                <a:gd name="connsiteX8" fmla="*/ 20395 w 2804387"/>
                <a:gd name="connsiteY8" fmla="*/ 3399 h 2607230"/>
                <a:gd name="connsiteX9" fmla="*/ 3399 w 2804387"/>
                <a:gd name="connsiteY9" fmla="*/ 6798 h 2607230"/>
                <a:gd name="connsiteX10" fmla="*/ 0 w 2804387"/>
                <a:gd name="connsiteY10" fmla="*/ 20395 h 2607230"/>
                <a:gd name="connsiteX11" fmla="*/ 10198 w 2804387"/>
                <a:gd name="connsiteY11" fmla="*/ 40791 h 2607230"/>
                <a:gd name="connsiteX12" fmla="*/ 23795 w 2804387"/>
                <a:gd name="connsiteY12" fmla="*/ 57787 h 2607230"/>
                <a:gd name="connsiteX13" fmla="*/ 37392 w 2804387"/>
                <a:gd name="connsiteY13" fmla="*/ 67985 h 2607230"/>
                <a:gd name="connsiteX14" fmla="*/ 71384 w 2804387"/>
                <a:gd name="connsiteY14" fmla="*/ 84981 h 2607230"/>
                <a:gd name="connsiteX15" fmla="*/ 105377 w 2804387"/>
                <a:gd name="connsiteY15" fmla="*/ 105377 h 2607230"/>
                <a:gd name="connsiteX16" fmla="*/ 146168 w 2804387"/>
                <a:gd name="connsiteY16" fmla="*/ 139369 h 2607230"/>
                <a:gd name="connsiteX17" fmla="*/ 176761 w 2804387"/>
                <a:gd name="connsiteY17" fmla="*/ 173362 h 2607230"/>
                <a:gd name="connsiteX18" fmla="*/ 197157 w 2804387"/>
                <a:gd name="connsiteY18" fmla="*/ 207355 h 2607230"/>
                <a:gd name="connsiteX19" fmla="*/ 203955 w 2804387"/>
                <a:gd name="connsiteY19" fmla="*/ 227750 h 2607230"/>
                <a:gd name="connsiteX20" fmla="*/ 207355 w 2804387"/>
                <a:gd name="connsiteY20" fmla="*/ 316131 h 2607230"/>
                <a:gd name="connsiteX21" fmla="*/ 207355 w 2804387"/>
                <a:gd name="connsiteY21" fmla="*/ 720642 h 2607230"/>
                <a:gd name="connsiteX22" fmla="*/ 203955 w 2804387"/>
                <a:gd name="connsiteY22" fmla="*/ 1257725 h 2607230"/>
                <a:gd name="connsiteX23" fmla="*/ 203955 w 2804387"/>
                <a:gd name="connsiteY23" fmla="*/ 1686031 h 2607230"/>
                <a:gd name="connsiteX24" fmla="*/ 207355 w 2804387"/>
                <a:gd name="connsiteY24" fmla="*/ 1805005 h 2607230"/>
                <a:gd name="connsiteX25" fmla="*/ 207355 w 2804387"/>
                <a:gd name="connsiteY25" fmla="*/ 1866192 h 2607230"/>
                <a:gd name="connsiteX26" fmla="*/ 210754 w 2804387"/>
                <a:gd name="connsiteY26" fmla="*/ 1934177 h 2607230"/>
                <a:gd name="connsiteX27" fmla="*/ 217552 w 2804387"/>
                <a:gd name="connsiteY27" fmla="*/ 1998763 h 2607230"/>
                <a:gd name="connsiteX28" fmla="*/ 227750 w 2804387"/>
                <a:gd name="connsiteY28" fmla="*/ 2063349 h 2607230"/>
                <a:gd name="connsiteX29" fmla="*/ 241347 w 2804387"/>
                <a:gd name="connsiteY29" fmla="*/ 2131334 h 2607230"/>
                <a:gd name="connsiteX30" fmla="*/ 254944 w 2804387"/>
                <a:gd name="connsiteY30" fmla="*/ 2182323 h 2607230"/>
                <a:gd name="connsiteX31" fmla="*/ 275340 w 2804387"/>
                <a:gd name="connsiteY31" fmla="*/ 2243509 h 2607230"/>
                <a:gd name="connsiteX32" fmla="*/ 295735 w 2804387"/>
                <a:gd name="connsiteY32" fmla="*/ 2291099 h 2607230"/>
                <a:gd name="connsiteX33" fmla="*/ 326329 w 2804387"/>
                <a:gd name="connsiteY33" fmla="*/ 2345487 h 2607230"/>
                <a:gd name="connsiteX34" fmla="*/ 350123 w 2804387"/>
                <a:gd name="connsiteY34" fmla="*/ 2376080 h 2607230"/>
                <a:gd name="connsiteX35" fmla="*/ 380717 w 2804387"/>
                <a:gd name="connsiteY35" fmla="*/ 2406674 h 2607230"/>
                <a:gd name="connsiteX36" fmla="*/ 428306 w 2804387"/>
                <a:gd name="connsiteY36" fmla="*/ 2440666 h 2607230"/>
                <a:gd name="connsiteX37" fmla="*/ 496291 w 2804387"/>
                <a:gd name="connsiteY37" fmla="*/ 2474659 h 2607230"/>
                <a:gd name="connsiteX38" fmla="*/ 584672 w 2804387"/>
                <a:gd name="connsiteY38" fmla="*/ 2508651 h 2607230"/>
                <a:gd name="connsiteX39" fmla="*/ 741038 w 2804387"/>
                <a:gd name="connsiteY39" fmla="*/ 2546043 h 2607230"/>
                <a:gd name="connsiteX40" fmla="*/ 866810 w 2804387"/>
                <a:gd name="connsiteY40" fmla="*/ 2569838 h 2607230"/>
                <a:gd name="connsiteX41" fmla="*/ 1033374 w 2804387"/>
                <a:gd name="connsiteY41" fmla="*/ 2586834 h 2607230"/>
                <a:gd name="connsiteX42" fmla="*/ 1274721 w 2804387"/>
                <a:gd name="connsiteY42" fmla="*/ 2603830 h 2607230"/>
                <a:gd name="connsiteX43" fmla="*/ 1424288 w 2804387"/>
                <a:gd name="connsiteY43" fmla="*/ 2607230 h 2607230"/>
                <a:gd name="connsiteX44" fmla="*/ 1672434 w 2804387"/>
                <a:gd name="connsiteY44" fmla="*/ 2607230 h 2607230"/>
                <a:gd name="connsiteX45" fmla="*/ 1971569 w 2804387"/>
                <a:gd name="connsiteY45" fmla="*/ 2603830 h 2607230"/>
                <a:gd name="connsiteX46" fmla="*/ 2212916 w 2804387"/>
                <a:gd name="connsiteY46" fmla="*/ 2590233 h 2607230"/>
                <a:gd name="connsiteX47" fmla="*/ 2369282 w 2804387"/>
                <a:gd name="connsiteY47" fmla="*/ 2576636 h 2607230"/>
                <a:gd name="connsiteX48" fmla="*/ 2532446 w 2804387"/>
                <a:gd name="connsiteY48" fmla="*/ 2552842 h 2607230"/>
                <a:gd name="connsiteX49" fmla="*/ 2607230 w 2804387"/>
                <a:gd name="connsiteY49" fmla="*/ 2539245 h 2607230"/>
                <a:gd name="connsiteX50" fmla="*/ 2685413 w 2804387"/>
                <a:gd name="connsiteY50" fmla="*/ 2515450 h 2607230"/>
                <a:gd name="connsiteX51" fmla="*/ 2736401 w 2804387"/>
                <a:gd name="connsiteY51" fmla="*/ 2491655 h 2607230"/>
                <a:gd name="connsiteX52" fmla="*/ 2766995 w 2804387"/>
                <a:gd name="connsiteY52" fmla="*/ 2474659 h 2607230"/>
                <a:gd name="connsiteX53" fmla="*/ 2790789 w 2804387"/>
                <a:gd name="connsiteY53" fmla="*/ 2450864 h 2607230"/>
                <a:gd name="connsiteX54" fmla="*/ 2800987 w 2804387"/>
                <a:gd name="connsiteY54" fmla="*/ 2423670 h 2607230"/>
                <a:gd name="connsiteX55" fmla="*/ 2804387 w 2804387"/>
                <a:gd name="connsiteY55" fmla="*/ 2396476 h 2607230"/>
                <a:gd name="connsiteX56" fmla="*/ 2797588 w 2804387"/>
                <a:gd name="connsiteY56" fmla="*/ 2365882 h 2607230"/>
                <a:gd name="connsiteX57" fmla="*/ 2787390 w 2804387"/>
                <a:gd name="connsiteY57" fmla="*/ 2345487 h 2607230"/>
                <a:gd name="connsiteX58" fmla="*/ 2763595 w 2804387"/>
                <a:gd name="connsiteY58" fmla="*/ 2311494 h 2607230"/>
                <a:gd name="connsiteX59" fmla="*/ 2736401 w 2804387"/>
                <a:gd name="connsiteY59" fmla="*/ 2280901 h 2607230"/>
                <a:gd name="connsiteX60" fmla="*/ 2226513 w 2804387"/>
                <a:gd name="connsiteY60" fmla="*/ 2325091 h 2607230"/>
                <a:gd name="connsiteX61" fmla="*/ 2063349 w 2804387"/>
                <a:gd name="connsiteY61" fmla="*/ 2345487 h 2607230"/>
                <a:gd name="connsiteX62" fmla="*/ 1872990 w 2804387"/>
                <a:gd name="connsiteY62" fmla="*/ 2362483 h 2607230"/>
                <a:gd name="connsiteX63" fmla="*/ 1539863 w 2804387"/>
                <a:gd name="connsiteY63" fmla="*/ 2382879 h 2607230"/>
                <a:gd name="connsiteX64" fmla="*/ 1369900 w 2804387"/>
                <a:gd name="connsiteY64" fmla="*/ 2386278 h 2607230"/>
                <a:gd name="connsiteX65" fmla="*/ 1216934 w 2804387"/>
                <a:gd name="connsiteY65" fmla="*/ 2382879 h 2607230"/>
                <a:gd name="connsiteX66" fmla="*/ 1050370 w 2804387"/>
                <a:gd name="connsiteY66" fmla="*/ 2376080 h 2607230"/>
                <a:gd name="connsiteX67" fmla="*/ 941594 w 2804387"/>
                <a:gd name="connsiteY67" fmla="*/ 2362483 h 2607230"/>
                <a:gd name="connsiteX68" fmla="*/ 832818 w 2804387"/>
                <a:gd name="connsiteY68" fmla="*/ 2345487 h 2607230"/>
                <a:gd name="connsiteX69" fmla="*/ 761433 w 2804387"/>
                <a:gd name="connsiteY69" fmla="*/ 2328491 h 2607230"/>
                <a:gd name="connsiteX70" fmla="*/ 683250 w 2804387"/>
                <a:gd name="connsiteY70" fmla="*/ 2304696 h 2607230"/>
                <a:gd name="connsiteX71" fmla="*/ 594870 w 2804387"/>
                <a:gd name="connsiteY71" fmla="*/ 2263905 h 2607230"/>
                <a:gd name="connsiteX72" fmla="*/ 554079 w 2804387"/>
                <a:gd name="connsiteY72" fmla="*/ 2236711 h 2607230"/>
                <a:gd name="connsiteX73" fmla="*/ 523485 w 2804387"/>
                <a:gd name="connsiteY73" fmla="*/ 2212916 h 2607230"/>
                <a:gd name="connsiteX74" fmla="*/ 503090 w 2804387"/>
                <a:gd name="connsiteY74" fmla="*/ 2189121 h 2607230"/>
                <a:gd name="connsiteX75" fmla="*/ 479295 w 2804387"/>
                <a:gd name="connsiteY75" fmla="*/ 2134733 h 2607230"/>
                <a:gd name="connsiteX76" fmla="*/ 465698 w 2804387"/>
                <a:gd name="connsiteY76" fmla="*/ 2070147 h 2607230"/>
                <a:gd name="connsiteX77" fmla="*/ 455500 w 2804387"/>
                <a:gd name="connsiteY77" fmla="*/ 1957972 h 2607230"/>
                <a:gd name="connsiteX78" fmla="*/ 452101 w 2804387"/>
                <a:gd name="connsiteY78" fmla="*/ 1743819 h 2607230"/>
                <a:gd name="connsiteX79" fmla="*/ 452101 w 2804387"/>
                <a:gd name="connsiteY79" fmla="*/ 1312113 h 2607230"/>
                <a:gd name="connsiteX80" fmla="*/ 452101 w 2804387"/>
                <a:gd name="connsiteY80" fmla="*/ 720642 h 260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2804387" h="2607230">
                  <a:moveTo>
                    <a:pt x="452101" y="720642"/>
                  </a:moveTo>
                  <a:lnTo>
                    <a:pt x="452101" y="203955"/>
                  </a:lnTo>
                  <a:lnTo>
                    <a:pt x="445303" y="152966"/>
                  </a:lnTo>
                  <a:lnTo>
                    <a:pt x="302534" y="44190"/>
                  </a:lnTo>
                  <a:lnTo>
                    <a:pt x="234549" y="30593"/>
                  </a:lnTo>
                  <a:lnTo>
                    <a:pt x="163164" y="16996"/>
                  </a:lnTo>
                  <a:lnTo>
                    <a:pt x="84981" y="3399"/>
                  </a:lnTo>
                  <a:lnTo>
                    <a:pt x="50989" y="0"/>
                  </a:lnTo>
                  <a:lnTo>
                    <a:pt x="20395" y="3399"/>
                  </a:lnTo>
                  <a:lnTo>
                    <a:pt x="3399" y="6798"/>
                  </a:lnTo>
                  <a:lnTo>
                    <a:pt x="0" y="20395"/>
                  </a:lnTo>
                  <a:lnTo>
                    <a:pt x="10198" y="40791"/>
                  </a:lnTo>
                  <a:lnTo>
                    <a:pt x="23795" y="57787"/>
                  </a:lnTo>
                  <a:lnTo>
                    <a:pt x="37392" y="67985"/>
                  </a:lnTo>
                  <a:lnTo>
                    <a:pt x="71384" y="84981"/>
                  </a:lnTo>
                  <a:lnTo>
                    <a:pt x="105377" y="105377"/>
                  </a:lnTo>
                  <a:lnTo>
                    <a:pt x="146168" y="139369"/>
                  </a:lnTo>
                  <a:lnTo>
                    <a:pt x="176761" y="173362"/>
                  </a:lnTo>
                  <a:lnTo>
                    <a:pt x="197157" y="207355"/>
                  </a:lnTo>
                  <a:lnTo>
                    <a:pt x="203955" y="227750"/>
                  </a:lnTo>
                  <a:lnTo>
                    <a:pt x="207355" y="316131"/>
                  </a:lnTo>
                  <a:lnTo>
                    <a:pt x="207355" y="720642"/>
                  </a:lnTo>
                  <a:cubicBezTo>
                    <a:pt x="206222" y="899670"/>
                    <a:pt x="205088" y="1078697"/>
                    <a:pt x="203955" y="1257725"/>
                  </a:cubicBezTo>
                  <a:lnTo>
                    <a:pt x="203955" y="1686031"/>
                  </a:lnTo>
                  <a:cubicBezTo>
                    <a:pt x="205088" y="1725689"/>
                    <a:pt x="206222" y="1765347"/>
                    <a:pt x="207355" y="1805005"/>
                  </a:cubicBezTo>
                  <a:lnTo>
                    <a:pt x="207355" y="1866192"/>
                  </a:lnTo>
                  <a:lnTo>
                    <a:pt x="210754" y="1934177"/>
                  </a:lnTo>
                  <a:lnTo>
                    <a:pt x="217552" y="1998763"/>
                  </a:lnTo>
                  <a:lnTo>
                    <a:pt x="227750" y="2063349"/>
                  </a:lnTo>
                  <a:lnTo>
                    <a:pt x="241347" y="2131334"/>
                  </a:lnTo>
                  <a:lnTo>
                    <a:pt x="254944" y="2182323"/>
                  </a:lnTo>
                  <a:lnTo>
                    <a:pt x="275340" y="2243509"/>
                  </a:lnTo>
                  <a:lnTo>
                    <a:pt x="295735" y="2291099"/>
                  </a:lnTo>
                  <a:lnTo>
                    <a:pt x="326329" y="2345487"/>
                  </a:lnTo>
                  <a:lnTo>
                    <a:pt x="350123" y="2376080"/>
                  </a:lnTo>
                  <a:lnTo>
                    <a:pt x="380717" y="2406674"/>
                  </a:lnTo>
                  <a:lnTo>
                    <a:pt x="428306" y="2440666"/>
                  </a:lnTo>
                  <a:lnTo>
                    <a:pt x="496291" y="2474659"/>
                  </a:lnTo>
                  <a:lnTo>
                    <a:pt x="584672" y="2508651"/>
                  </a:lnTo>
                  <a:lnTo>
                    <a:pt x="741038" y="2546043"/>
                  </a:lnTo>
                  <a:lnTo>
                    <a:pt x="866810" y="2569838"/>
                  </a:lnTo>
                  <a:lnTo>
                    <a:pt x="1033374" y="2586834"/>
                  </a:lnTo>
                  <a:lnTo>
                    <a:pt x="1274721" y="2603830"/>
                  </a:lnTo>
                  <a:lnTo>
                    <a:pt x="1424288" y="2607230"/>
                  </a:lnTo>
                  <a:lnTo>
                    <a:pt x="1672434" y="2607230"/>
                  </a:lnTo>
                  <a:lnTo>
                    <a:pt x="1971569" y="2603830"/>
                  </a:lnTo>
                  <a:lnTo>
                    <a:pt x="2212916" y="2590233"/>
                  </a:lnTo>
                  <a:lnTo>
                    <a:pt x="2369282" y="2576636"/>
                  </a:lnTo>
                  <a:lnTo>
                    <a:pt x="2532446" y="2552842"/>
                  </a:lnTo>
                  <a:lnTo>
                    <a:pt x="2607230" y="2539245"/>
                  </a:lnTo>
                  <a:lnTo>
                    <a:pt x="2685413" y="2515450"/>
                  </a:lnTo>
                  <a:lnTo>
                    <a:pt x="2736401" y="2491655"/>
                  </a:lnTo>
                  <a:lnTo>
                    <a:pt x="2766995" y="2474659"/>
                  </a:lnTo>
                  <a:lnTo>
                    <a:pt x="2790789" y="2450864"/>
                  </a:lnTo>
                  <a:lnTo>
                    <a:pt x="2800987" y="2423670"/>
                  </a:lnTo>
                  <a:lnTo>
                    <a:pt x="2804387" y="2396476"/>
                  </a:lnTo>
                  <a:lnTo>
                    <a:pt x="2797588" y="2365882"/>
                  </a:lnTo>
                  <a:lnTo>
                    <a:pt x="2787390" y="2345487"/>
                  </a:lnTo>
                  <a:lnTo>
                    <a:pt x="2763595" y="2311494"/>
                  </a:lnTo>
                  <a:lnTo>
                    <a:pt x="2736401" y="2280901"/>
                  </a:lnTo>
                  <a:lnTo>
                    <a:pt x="2226513" y="2325091"/>
                  </a:lnTo>
                  <a:lnTo>
                    <a:pt x="2063349" y="2345487"/>
                  </a:lnTo>
                  <a:lnTo>
                    <a:pt x="1872990" y="2362483"/>
                  </a:lnTo>
                  <a:lnTo>
                    <a:pt x="1539863" y="2382879"/>
                  </a:lnTo>
                  <a:lnTo>
                    <a:pt x="1369900" y="2386278"/>
                  </a:lnTo>
                  <a:lnTo>
                    <a:pt x="1216934" y="2382879"/>
                  </a:lnTo>
                  <a:lnTo>
                    <a:pt x="1050370" y="2376080"/>
                  </a:lnTo>
                  <a:lnTo>
                    <a:pt x="941594" y="2362483"/>
                  </a:lnTo>
                  <a:lnTo>
                    <a:pt x="832818" y="2345487"/>
                  </a:lnTo>
                  <a:lnTo>
                    <a:pt x="761433" y="2328491"/>
                  </a:lnTo>
                  <a:lnTo>
                    <a:pt x="683250" y="2304696"/>
                  </a:lnTo>
                  <a:lnTo>
                    <a:pt x="594870" y="2263905"/>
                  </a:lnTo>
                  <a:lnTo>
                    <a:pt x="554079" y="2236711"/>
                  </a:lnTo>
                  <a:lnTo>
                    <a:pt x="523485" y="2212916"/>
                  </a:lnTo>
                  <a:lnTo>
                    <a:pt x="503090" y="2189121"/>
                  </a:lnTo>
                  <a:lnTo>
                    <a:pt x="479295" y="2134733"/>
                  </a:lnTo>
                  <a:lnTo>
                    <a:pt x="465698" y="2070147"/>
                  </a:lnTo>
                  <a:lnTo>
                    <a:pt x="455500" y="1957972"/>
                  </a:lnTo>
                  <a:lnTo>
                    <a:pt x="452101" y="1743819"/>
                  </a:lnTo>
                  <a:lnTo>
                    <a:pt x="452101" y="1312113"/>
                  </a:lnTo>
                  <a:lnTo>
                    <a:pt x="452101" y="72064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35">
              <a:extLst>
                <a:ext uri="{FF2B5EF4-FFF2-40B4-BE49-F238E27FC236}">
                  <a16:creationId xmlns:a16="http://schemas.microsoft.com/office/drawing/2014/main" id="{F9A37D91-0AEA-4515-9128-42883772AF5B}"/>
                </a:ext>
              </a:extLst>
            </p:cNvPr>
            <p:cNvSpPr/>
            <p:nvPr/>
          </p:nvSpPr>
          <p:spPr>
            <a:xfrm>
              <a:off x="8012114" y="4779963"/>
              <a:ext cx="568325" cy="800100"/>
            </a:xfrm>
            <a:custGeom>
              <a:avLst/>
              <a:gdLst>
                <a:gd name="connsiteX0" fmla="*/ 266700 w 566738"/>
                <a:gd name="connsiteY0" fmla="*/ 259556 h 800100"/>
                <a:gd name="connsiteX1" fmla="*/ 280988 w 566738"/>
                <a:gd name="connsiteY1" fmla="*/ 95250 h 800100"/>
                <a:gd name="connsiteX2" fmla="*/ 283369 w 566738"/>
                <a:gd name="connsiteY2" fmla="*/ 38100 h 800100"/>
                <a:gd name="connsiteX3" fmla="*/ 288132 w 566738"/>
                <a:gd name="connsiteY3" fmla="*/ 19050 h 800100"/>
                <a:gd name="connsiteX4" fmla="*/ 302419 w 566738"/>
                <a:gd name="connsiteY4" fmla="*/ 0 h 800100"/>
                <a:gd name="connsiteX5" fmla="*/ 316707 w 566738"/>
                <a:gd name="connsiteY5" fmla="*/ 0 h 800100"/>
                <a:gd name="connsiteX6" fmla="*/ 328613 w 566738"/>
                <a:gd name="connsiteY6" fmla="*/ 4762 h 800100"/>
                <a:gd name="connsiteX7" fmla="*/ 338138 w 566738"/>
                <a:gd name="connsiteY7" fmla="*/ 11906 h 800100"/>
                <a:gd name="connsiteX8" fmla="*/ 350044 w 566738"/>
                <a:gd name="connsiteY8" fmla="*/ 26194 h 800100"/>
                <a:gd name="connsiteX9" fmla="*/ 357188 w 566738"/>
                <a:gd name="connsiteY9" fmla="*/ 45244 h 800100"/>
                <a:gd name="connsiteX10" fmla="*/ 366713 w 566738"/>
                <a:gd name="connsiteY10" fmla="*/ 147637 h 800100"/>
                <a:gd name="connsiteX11" fmla="*/ 381000 w 566738"/>
                <a:gd name="connsiteY11" fmla="*/ 264319 h 800100"/>
                <a:gd name="connsiteX12" fmla="*/ 402432 w 566738"/>
                <a:gd name="connsiteY12" fmla="*/ 395287 h 800100"/>
                <a:gd name="connsiteX13" fmla="*/ 421482 w 566738"/>
                <a:gd name="connsiteY13" fmla="*/ 502444 h 800100"/>
                <a:gd name="connsiteX14" fmla="*/ 438150 w 566738"/>
                <a:gd name="connsiteY14" fmla="*/ 576262 h 800100"/>
                <a:gd name="connsiteX15" fmla="*/ 450057 w 566738"/>
                <a:gd name="connsiteY15" fmla="*/ 616744 h 800100"/>
                <a:gd name="connsiteX16" fmla="*/ 464344 w 566738"/>
                <a:gd name="connsiteY16" fmla="*/ 654844 h 800100"/>
                <a:gd name="connsiteX17" fmla="*/ 485775 w 566738"/>
                <a:gd name="connsiteY17" fmla="*/ 692944 h 800100"/>
                <a:gd name="connsiteX18" fmla="*/ 502444 w 566738"/>
                <a:gd name="connsiteY18" fmla="*/ 716756 h 800100"/>
                <a:gd name="connsiteX19" fmla="*/ 519113 w 566738"/>
                <a:gd name="connsiteY19" fmla="*/ 735806 h 800100"/>
                <a:gd name="connsiteX20" fmla="*/ 566738 w 566738"/>
                <a:gd name="connsiteY20" fmla="*/ 800100 h 800100"/>
                <a:gd name="connsiteX21" fmla="*/ 0 w 566738"/>
                <a:gd name="connsiteY21" fmla="*/ 781050 h 800100"/>
                <a:gd name="connsiteX22" fmla="*/ 57150 w 566738"/>
                <a:gd name="connsiteY22" fmla="*/ 769144 h 800100"/>
                <a:gd name="connsiteX23" fmla="*/ 97632 w 566738"/>
                <a:gd name="connsiteY23" fmla="*/ 754856 h 800100"/>
                <a:gd name="connsiteX24" fmla="*/ 135732 w 566738"/>
                <a:gd name="connsiteY24" fmla="*/ 738187 h 800100"/>
                <a:gd name="connsiteX25" fmla="*/ 166688 w 566738"/>
                <a:gd name="connsiteY25" fmla="*/ 716756 h 800100"/>
                <a:gd name="connsiteX26" fmla="*/ 185738 w 566738"/>
                <a:gd name="connsiteY26" fmla="*/ 695325 h 800100"/>
                <a:gd name="connsiteX27" fmla="*/ 202407 w 566738"/>
                <a:gd name="connsiteY27" fmla="*/ 669131 h 800100"/>
                <a:gd name="connsiteX28" fmla="*/ 216694 w 566738"/>
                <a:gd name="connsiteY28" fmla="*/ 628650 h 800100"/>
                <a:gd name="connsiteX29" fmla="*/ 230982 w 566738"/>
                <a:gd name="connsiteY29" fmla="*/ 545306 h 800100"/>
                <a:gd name="connsiteX30" fmla="*/ 242888 w 566738"/>
                <a:gd name="connsiteY30" fmla="*/ 466725 h 800100"/>
                <a:gd name="connsiteX31" fmla="*/ 257175 w 566738"/>
                <a:gd name="connsiteY31" fmla="*/ 364331 h 800100"/>
                <a:gd name="connsiteX32" fmla="*/ 266700 w 566738"/>
                <a:gd name="connsiteY32" fmla="*/ 259556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66738" h="800100">
                  <a:moveTo>
                    <a:pt x="266700" y="259556"/>
                  </a:moveTo>
                  <a:lnTo>
                    <a:pt x="280988" y="95250"/>
                  </a:lnTo>
                  <a:cubicBezTo>
                    <a:pt x="281782" y="76200"/>
                    <a:pt x="282575" y="57150"/>
                    <a:pt x="283369" y="38100"/>
                  </a:cubicBezTo>
                  <a:lnTo>
                    <a:pt x="288132" y="19050"/>
                  </a:lnTo>
                  <a:lnTo>
                    <a:pt x="302419" y="0"/>
                  </a:lnTo>
                  <a:lnTo>
                    <a:pt x="316707" y="0"/>
                  </a:lnTo>
                  <a:lnTo>
                    <a:pt x="328613" y="4762"/>
                  </a:lnTo>
                  <a:lnTo>
                    <a:pt x="338138" y="11906"/>
                  </a:lnTo>
                  <a:lnTo>
                    <a:pt x="350044" y="26194"/>
                  </a:lnTo>
                  <a:lnTo>
                    <a:pt x="357188" y="45244"/>
                  </a:lnTo>
                  <a:lnTo>
                    <a:pt x="366713" y="147637"/>
                  </a:lnTo>
                  <a:lnTo>
                    <a:pt x="381000" y="264319"/>
                  </a:lnTo>
                  <a:lnTo>
                    <a:pt x="402432" y="395287"/>
                  </a:lnTo>
                  <a:lnTo>
                    <a:pt x="421482" y="502444"/>
                  </a:lnTo>
                  <a:lnTo>
                    <a:pt x="438150" y="576262"/>
                  </a:lnTo>
                  <a:lnTo>
                    <a:pt x="450057" y="616744"/>
                  </a:lnTo>
                  <a:lnTo>
                    <a:pt x="464344" y="654844"/>
                  </a:lnTo>
                  <a:lnTo>
                    <a:pt x="485775" y="692944"/>
                  </a:lnTo>
                  <a:lnTo>
                    <a:pt x="502444" y="716756"/>
                  </a:lnTo>
                  <a:lnTo>
                    <a:pt x="519113" y="735806"/>
                  </a:lnTo>
                  <a:lnTo>
                    <a:pt x="566738" y="800100"/>
                  </a:lnTo>
                  <a:lnTo>
                    <a:pt x="0" y="781050"/>
                  </a:lnTo>
                  <a:lnTo>
                    <a:pt x="57150" y="769144"/>
                  </a:lnTo>
                  <a:lnTo>
                    <a:pt x="97632" y="754856"/>
                  </a:lnTo>
                  <a:lnTo>
                    <a:pt x="135732" y="738187"/>
                  </a:lnTo>
                  <a:lnTo>
                    <a:pt x="166688" y="716756"/>
                  </a:lnTo>
                  <a:lnTo>
                    <a:pt x="185738" y="695325"/>
                  </a:lnTo>
                  <a:lnTo>
                    <a:pt x="202407" y="669131"/>
                  </a:lnTo>
                  <a:lnTo>
                    <a:pt x="216694" y="628650"/>
                  </a:lnTo>
                  <a:lnTo>
                    <a:pt x="230982" y="545306"/>
                  </a:lnTo>
                  <a:lnTo>
                    <a:pt x="242888" y="466725"/>
                  </a:lnTo>
                  <a:lnTo>
                    <a:pt x="257175" y="364331"/>
                  </a:lnTo>
                  <a:lnTo>
                    <a:pt x="266700" y="2595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52" name="グループ化 51">
            <a:extLst>
              <a:ext uri="{FF2B5EF4-FFF2-40B4-BE49-F238E27FC236}">
                <a16:creationId xmlns:a16="http://schemas.microsoft.com/office/drawing/2014/main" id="{095C25FB-6470-40E9-856A-8432DC953EFE}"/>
              </a:ext>
            </a:extLst>
          </p:cNvPr>
          <p:cNvGrpSpPr/>
          <p:nvPr/>
        </p:nvGrpSpPr>
        <p:grpSpPr>
          <a:xfrm>
            <a:off x="3798888" y="1391165"/>
            <a:ext cx="4799012" cy="4676774"/>
            <a:chOff x="3798888" y="1398589"/>
            <a:chExt cx="4799012" cy="4676774"/>
          </a:xfrm>
          <a:solidFill>
            <a:schemeClr val="tx1"/>
          </a:solidFill>
        </p:grpSpPr>
        <p:sp>
          <p:nvSpPr>
            <p:cNvPr id="53" name="フリーフォーム 19">
              <a:extLst>
                <a:ext uri="{FF2B5EF4-FFF2-40B4-BE49-F238E27FC236}">
                  <a16:creationId xmlns:a16="http://schemas.microsoft.com/office/drawing/2014/main" id="{A7895C18-0783-4428-858E-809217F9D7DA}"/>
                </a:ext>
              </a:extLst>
            </p:cNvPr>
            <p:cNvSpPr/>
            <p:nvPr/>
          </p:nvSpPr>
          <p:spPr>
            <a:xfrm>
              <a:off x="3998914" y="1398589"/>
              <a:ext cx="1209675" cy="1376363"/>
            </a:xfrm>
            <a:custGeom>
              <a:avLst/>
              <a:gdLst>
                <a:gd name="connsiteX0" fmla="*/ 485775 w 1209675"/>
                <a:gd name="connsiteY0" fmla="*/ 745331 h 1376363"/>
                <a:gd name="connsiteX1" fmla="*/ 602456 w 1209675"/>
                <a:gd name="connsiteY1" fmla="*/ 609600 h 1376363"/>
                <a:gd name="connsiteX2" fmla="*/ 652462 w 1209675"/>
                <a:gd name="connsiteY2" fmla="*/ 552450 h 1376363"/>
                <a:gd name="connsiteX3" fmla="*/ 669131 w 1209675"/>
                <a:gd name="connsiteY3" fmla="*/ 528638 h 1376363"/>
                <a:gd name="connsiteX4" fmla="*/ 750094 w 1209675"/>
                <a:gd name="connsiteY4" fmla="*/ 381000 h 1376363"/>
                <a:gd name="connsiteX5" fmla="*/ 783431 w 1209675"/>
                <a:gd name="connsiteY5" fmla="*/ 316706 h 1376363"/>
                <a:gd name="connsiteX6" fmla="*/ 814387 w 1209675"/>
                <a:gd name="connsiteY6" fmla="*/ 247650 h 1376363"/>
                <a:gd name="connsiteX7" fmla="*/ 816769 w 1209675"/>
                <a:gd name="connsiteY7" fmla="*/ 230981 h 1376363"/>
                <a:gd name="connsiteX8" fmla="*/ 809625 w 1209675"/>
                <a:gd name="connsiteY8" fmla="*/ 211931 h 1376363"/>
                <a:gd name="connsiteX9" fmla="*/ 773906 w 1209675"/>
                <a:gd name="connsiteY9" fmla="*/ 154781 h 1376363"/>
                <a:gd name="connsiteX10" fmla="*/ 762000 w 1209675"/>
                <a:gd name="connsiteY10" fmla="*/ 138113 h 1376363"/>
                <a:gd name="connsiteX11" fmla="*/ 735806 w 1209675"/>
                <a:gd name="connsiteY11" fmla="*/ 107156 h 1376363"/>
                <a:gd name="connsiteX12" fmla="*/ 711994 w 1209675"/>
                <a:gd name="connsiteY12" fmla="*/ 80963 h 1376363"/>
                <a:gd name="connsiteX13" fmla="*/ 692944 w 1209675"/>
                <a:gd name="connsiteY13" fmla="*/ 61913 h 1376363"/>
                <a:gd name="connsiteX14" fmla="*/ 678656 w 1209675"/>
                <a:gd name="connsiteY14" fmla="*/ 45244 h 1376363"/>
                <a:gd name="connsiteX15" fmla="*/ 669131 w 1209675"/>
                <a:gd name="connsiteY15" fmla="*/ 28575 h 1376363"/>
                <a:gd name="connsiteX16" fmla="*/ 666750 w 1209675"/>
                <a:gd name="connsiteY16" fmla="*/ 11906 h 1376363"/>
                <a:gd name="connsiteX17" fmla="*/ 673894 w 1209675"/>
                <a:gd name="connsiteY17" fmla="*/ 0 h 1376363"/>
                <a:gd name="connsiteX18" fmla="*/ 695325 w 1209675"/>
                <a:gd name="connsiteY18" fmla="*/ 0 h 1376363"/>
                <a:gd name="connsiteX19" fmla="*/ 731044 w 1209675"/>
                <a:gd name="connsiteY19" fmla="*/ 4763 h 1376363"/>
                <a:gd name="connsiteX20" fmla="*/ 807244 w 1209675"/>
                <a:gd name="connsiteY20" fmla="*/ 19050 h 1376363"/>
                <a:gd name="connsiteX21" fmla="*/ 888206 w 1209675"/>
                <a:gd name="connsiteY21" fmla="*/ 42863 h 1376363"/>
                <a:gd name="connsiteX22" fmla="*/ 947737 w 1209675"/>
                <a:gd name="connsiteY22" fmla="*/ 64294 h 1376363"/>
                <a:gd name="connsiteX23" fmla="*/ 997744 w 1209675"/>
                <a:gd name="connsiteY23" fmla="*/ 85725 h 1376363"/>
                <a:gd name="connsiteX24" fmla="*/ 1040606 w 1209675"/>
                <a:gd name="connsiteY24" fmla="*/ 109538 h 1376363"/>
                <a:gd name="connsiteX25" fmla="*/ 1081087 w 1209675"/>
                <a:gd name="connsiteY25" fmla="*/ 138113 h 1376363"/>
                <a:gd name="connsiteX26" fmla="*/ 1126331 w 1209675"/>
                <a:gd name="connsiteY26" fmla="*/ 173831 h 1376363"/>
                <a:gd name="connsiteX27" fmla="*/ 1152525 w 1209675"/>
                <a:gd name="connsiteY27" fmla="*/ 197644 h 1376363"/>
                <a:gd name="connsiteX28" fmla="*/ 1181100 w 1209675"/>
                <a:gd name="connsiteY28" fmla="*/ 230981 h 1376363"/>
                <a:gd name="connsiteX29" fmla="*/ 1193006 w 1209675"/>
                <a:gd name="connsiteY29" fmla="*/ 252413 h 1376363"/>
                <a:gd name="connsiteX30" fmla="*/ 1204912 w 1209675"/>
                <a:gd name="connsiteY30" fmla="*/ 280988 h 1376363"/>
                <a:gd name="connsiteX31" fmla="*/ 1209675 w 1209675"/>
                <a:gd name="connsiteY31" fmla="*/ 304800 h 1376363"/>
                <a:gd name="connsiteX32" fmla="*/ 1207294 w 1209675"/>
                <a:gd name="connsiteY32" fmla="*/ 328613 h 1376363"/>
                <a:gd name="connsiteX33" fmla="*/ 1197769 w 1209675"/>
                <a:gd name="connsiteY33" fmla="*/ 350044 h 1376363"/>
                <a:gd name="connsiteX34" fmla="*/ 1183481 w 1209675"/>
                <a:gd name="connsiteY34" fmla="*/ 369094 h 1376363"/>
                <a:gd name="connsiteX35" fmla="*/ 1157287 w 1209675"/>
                <a:gd name="connsiteY35" fmla="*/ 388144 h 1376363"/>
                <a:gd name="connsiteX36" fmla="*/ 1114425 w 1209675"/>
                <a:gd name="connsiteY36" fmla="*/ 404813 h 1376363"/>
                <a:gd name="connsiteX37" fmla="*/ 1095375 w 1209675"/>
                <a:gd name="connsiteY37" fmla="*/ 423863 h 1376363"/>
                <a:gd name="connsiteX38" fmla="*/ 1026319 w 1209675"/>
                <a:gd name="connsiteY38" fmla="*/ 507206 h 1376363"/>
                <a:gd name="connsiteX39" fmla="*/ 952500 w 1209675"/>
                <a:gd name="connsiteY39" fmla="*/ 592931 h 1376363"/>
                <a:gd name="connsiteX40" fmla="*/ 828675 w 1209675"/>
                <a:gd name="connsiteY40" fmla="*/ 723900 h 1376363"/>
                <a:gd name="connsiteX41" fmla="*/ 726281 w 1209675"/>
                <a:gd name="connsiteY41" fmla="*/ 828675 h 1376363"/>
                <a:gd name="connsiteX42" fmla="*/ 650081 w 1209675"/>
                <a:gd name="connsiteY42" fmla="*/ 904875 h 1376363"/>
                <a:gd name="connsiteX43" fmla="*/ 535781 w 1209675"/>
                <a:gd name="connsiteY43" fmla="*/ 1016794 h 1376363"/>
                <a:gd name="connsiteX44" fmla="*/ 423862 w 1209675"/>
                <a:gd name="connsiteY44" fmla="*/ 1126331 h 1376363"/>
                <a:gd name="connsiteX45" fmla="*/ 316706 w 1209675"/>
                <a:gd name="connsiteY45" fmla="*/ 1226344 h 1376363"/>
                <a:gd name="connsiteX46" fmla="*/ 219075 w 1209675"/>
                <a:gd name="connsiteY46" fmla="*/ 1319213 h 1376363"/>
                <a:gd name="connsiteX47" fmla="*/ 161925 w 1209675"/>
                <a:gd name="connsiteY47" fmla="*/ 1376363 h 1376363"/>
                <a:gd name="connsiteX48" fmla="*/ 0 w 1209675"/>
                <a:gd name="connsiteY48" fmla="*/ 1271588 h 1376363"/>
                <a:gd name="connsiteX49" fmla="*/ 4762 w 1209675"/>
                <a:gd name="connsiteY49" fmla="*/ 1240631 h 1376363"/>
                <a:gd name="connsiteX50" fmla="*/ 9525 w 1209675"/>
                <a:gd name="connsiteY50" fmla="*/ 1219200 h 1376363"/>
                <a:gd name="connsiteX51" fmla="*/ 14287 w 1209675"/>
                <a:gd name="connsiteY51" fmla="*/ 1207294 h 1376363"/>
                <a:gd name="connsiteX52" fmla="*/ 38100 w 1209675"/>
                <a:gd name="connsiteY52" fmla="*/ 1197769 h 1376363"/>
                <a:gd name="connsiteX53" fmla="*/ 76200 w 1209675"/>
                <a:gd name="connsiteY53" fmla="*/ 1181100 h 1376363"/>
                <a:gd name="connsiteX54" fmla="*/ 104775 w 1209675"/>
                <a:gd name="connsiteY54" fmla="*/ 1159669 h 1376363"/>
                <a:gd name="connsiteX55" fmla="*/ 145256 w 1209675"/>
                <a:gd name="connsiteY55" fmla="*/ 1121569 h 1376363"/>
                <a:gd name="connsiteX56" fmla="*/ 238125 w 1209675"/>
                <a:gd name="connsiteY56" fmla="*/ 1019175 h 1376363"/>
                <a:gd name="connsiteX57" fmla="*/ 338137 w 1209675"/>
                <a:gd name="connsiteY57" fmla="*/ 912019 h 1376363"/>
                <a:gd name="connsiteX58" fmla="*/ 485775 w 1209675"/>
                <a:gd name="connsiteY58" fmla="*/ 745331 h 137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209675" h="1376363">
                  <a:moveTo>
                    <a:pt x="485775" y="745331"/>
                  </a:moveTo>
                  <a:lnTo>
                    <a:pt x="602456" y="609600"/>
                  </a:lnTo>
                  <a:lnTo>
                    <a:pt x="652462" y="552450"/>
                  </a:lnTo>
                  <a:lnTo>
                    <a:pt x="669131" y="528638"/>
                  </a:lnTo>
                  <a:lnTo>
                    <a:pt x="750094" y="381000"/>
                  </a:lnTo>
                  <a:lnTo>
                    <a:pt x="783431" y="316706"/>
                  </a:lnTo>
                  <a:lnTo>
                    <a:pt x="814387" y="247650"/>
                  </a:lnTo>
                  <a:lnTo>
                    <a:pt x="816769" y="230981"/>
                  </a:lnTo>
                  <a:lnTo>
                    <a:pt x="809625" y="211931"/>
                  </a:lnTo>
                  <a:lnTo>
                    <a:pt x="773906" y="154781"/>
                  </a:lnTo>
                  <a:lnTo>
                    <a:pt x="762000" y="138113"/>
                  </a:lnTo>
                  <a:lnTo>
                    <a:pt x="735806" y="107156"/>
                  </a:lnTo>
                  <a:lnTo>
                    <a:pt x="711994" y="80963"/>
                  </a:lnTo>
                  <a:lnTo>
                    <a:pt x="692944" y="61913"/>
                  </a:lnTo>
                  <a:lnTo>
                    <a:pt x="678656" y="45244"/>
                  </a:lnTo>
                  <a:lnTo>
                    <a:pt x="669131" y="28575"/>
                  </a:lnTo>
                  <a:lnTo>
                    <a:pt x="666750" y="11906"/>
                  </a:lnTo>
                  <a:lnTo>
                    <a:pt x="673894" y="0"/>
                  </a:lnTo>
                  <a:lnTo>
                    <a:pt x="695325" y="0"/>
                  </a:lnTo>
                  <a:lnTo>
                    <a:pt x="731044" y="4763"/>
                  </a:lnTo>
                  <a:lnTo>
                    <a:pt x="807244" y="19050"/>
                  </a:lnTo>
                  <a:lnTo>
                    <a:pt x="888206" y="42863"/>
                  </a:lnTo>
                  <a:lnTo>
                    <a:pt x="947737" y="64294"/>
                  </a:lnTo>
                  <a:lnTo>
                    <a:pt x="997744" y="85725"/>
                  </a:lnTo>
                  <a:lnTo>
                    <a:pt x="1040606" y="109538"/>
                  </a:lnTo>
                  <a:lnTo>
                    <a:pt x="1081087" y="138113"/>
                  </a:lnTo>
                  <a:lnTo>
                    <a:pt x="1126331" y="173831"/>
                  </a:lnTo>
                  <a:lnTo>
                    <a:pt x="1152525" y="197644"/>
                  </a:lnTo>
                  <a:lnTo>
                    <a:pt x="1181100" y="230981"/>
                  </a:lnTo>
                  <a:lnTo>
                    <a:pt x="1193006" y="252413"/>
                  </a:lnTo>
                  <a:lnTo>
                    <a:pt x="1204912" y="280988"/>
                  </a:lnTo>
                  <a:lnTo>
                    <a:pt x="1209675" y="304800"/>
                  </a:lnTo>
                  <a:lnTo>
                    <a:pt x="1207294" y="328613"/>
                  </a:lnTo>
                  <a:lnTo>
                    <a:pt x="1197769" y="350044"/>
                  </a:lnTo>
                  <a:lnTo>
                    <a:pt x="1183481" y="369094"/>
                  </a:lnTo>
                  <a:lnTo>
                    <a:pt x="1157287" y="388144"/>
                  </a:lnTo>
                  <a:lnTo>
                    <a:pt x="1114425" y="404813"/>
                  </a:lnTo>
                  <a:lnTo>
                    <a:pt x="1095375" y="423863"/>
                  </a:lnTo>
                  <a:lnTo>
                    <a:pt x="1026319" y="507206"/>
                  </a:lnTo>
                  <a:lnTo>
                    <a:pt x="952500" y="592931"/>
                  </a:lnTo>
                  <a:lnTo>
                    <a:pt x="828675" y="723900"/>
                  </a:lnTo>
                  <a:lnTo>
                    <a:pt x="726281" y="828675"/>
                  </a:lnTo>
                  <a:lnTo>
                    <a:pt x="650081" y="904875"/>
                  </a:lnTo>
                  <a:lnTo>
                    <a:pt x="535781" y="1016794"/>
                  </a:lnTo>
                  <a:lnTo>
                    <a:pt x="423862" y="1126331"/>
                  </a:lnTo>
                  <a:lnTo>
                    <a:pt x="316706" y="1226344"/>
                  </a:lnTo>
                  <a:lnTo>
                    <a:pt x="219075" y="1319213"/>
                  </a:lnTo>
                  <a:lnTo>
                    <a:pt x="161925" y="1376363"/>
                  </a:lnTo>
                  <a:lnTo>
                    <a:pt x="0" y="1271588"/>
                  </a:lnTo>
                  <a:lnTo>
                    <a:pt x="4762" y="1240631"/>
                  </a:lnTo>
                  <a:lnTo>
                    <a:pt x="9525" y="1219200"/>
                  </a:lnTo>
                  <a:lnTo>
                    <a:pt x="14287" y="1207294"/>
                  </a:lnTo>
                  <a:lnTo>
                    <a:pt x="38100" y="1197769"/>
                  </a:lnTo>
                  <a:lnTo>
                    <a:pt x="76200" y="1181100"/>
                  </a:lnTo>
                  <a:lnTo>
                    <a:pt x="104775" y="1159669"/>
                  </a:lnTo>
                  <a:lnTo>
                    <a:pt x="145256" y="1121569"/>
                  </a:lnTo>
                  <a:lnTo>
                    <a:pt x="238125" y="1019175"/>
                  </a:lnTo>
                  <a:lnTo>
                    <a:pt x="338137" y="912019"/>
                  </a:lnTo>
                  <a:lnTo>
                    <a:pt x="485775" y="7453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25">
              <a:extLst>
                <a:ext uri="{FF2B5EF4-FFF2-40B4-BE49-F238E27FC236}">
                  <a16:creationId xmlns:a16="http://schemas.microsoft.com/office/drawing/2014/main" id="{DA8CC23B-17C2-486B-AF81-431904EF41C5}"/>
                </a:ext>
              </a:extLst>
            </p:cNvPr>
            <p:cNvSpPr/>
            <p:nvPr/>
          </p:nvSpPr>
          <p:spPr>
            <a:xfrm>
              <a:off x="3798888" y="4333877"/>
              <a:ext cx="762000" cy="1260475"/>
            </a:xfrm>
            <a:custGeom>
              <a:avLst/>
              <a:gdLst>
                <a:gd name="connsiteX0" fmla="*/ 354806 w 762000"/>
                <a:gd name="connsiteY0" fmla="*/ 535782 h 1259682"/>
                <a:gd name="connsiteX1" fmla="*/ 385762 w 762000"/>
                <a:gd name="connsiteY1" fmla="*/ 452438 h 1259682"/>
                <a:gd name="connsiteX2" fmla="*/ 409575 w 762000"/>
                <a:gd name="connsiteY2" fmla="*/ 373857 h 1259682"/>
                <a:gd name="connsiteX3" fmla="*/ 431006 w 762000"/>
                <a:gd name="connsiteY3" fmla="*/ 295275 h 1259682"/>
                <a:gd name="connsiteX4" fmla="*/ 435769 w 762000"/>
                <a:gd name="connsiteY4" fmla="*/ 254794 h 1259682"/>
                <a:gd name="connsiteX5" fmla="*/ 435769 w 762000"/>
                <a:gd name="connsiteY5" fmla="*/ 242888 h 1259682"/>
                <a:gd name="connsiteX6" fmla="*/ 431006 w 762000"/>
                <a:gd name="connsiteY6" fmla="*/ 223838 h 1259682"/>
                <a:gd name="connsiteX7" fmla="*/ 416719 w 762000"/>
                <a:gd name="connsiteY7" fmla="*/ 195263 h 1259682"/>
                <a:gd name="connsiteX8" fmla="*/ 395287 w 762000"/>
                <a:gd name="connsiteY8" fmla="*/ 161925 h 1259682"/>
                <a:gd name="connsiteX9" fmla="*/ 369094 w 762000"/>
                <a:gd name="connsiteY9" fmla="*/ 128588 h 1259682"/>
                <a:gd name="connsiteX10" fmla="*/ 333375 w 762000"/>
                <a:gd name="connsiteY10" fmla="*/ 90488 h 1259682"/>
                <a:gd name="connsiteX11" fmla="*/ 314325 w 762000"/>
                <a:gd name="connsiteY11" fmla="*/ 71438 h 1259682"/>
                <a:gd name="connsiteX12" fmla="*/ 304800 w 762000"/>
                <a:gd name="connsiteY12" fmla="*/ 59532 h 1259682"/>
                <a:gd name="connsiteX13" fmla="*/ 295275 w 762000"/>
                <a:gd name="connsiteY13" fmla="*/ 47625 h 1259682"/>
                <a:gd name="connsiteX14" fmla="*/ 292894 w 762000"/>
                <a:gd name="connsiteY14" fmla="*/ 23813 h 1259682"/>
                <a:gd name="connsiteX15" fmla="*/ 295275 w 762000"/>
                <a:gd name="connsiteY15" fmla="*/ 9525 h 1259682"/>
                <a:gd name="connsiteX16" fmla="*/ 302419 w 762000"/>
                <a:gd name="connsiteY16" fmla="*/ 4763 h 1259682"/>
                <a:gd name="connsiteX17" fmla="*/ 314325 w 762000"/>
                <a:gd name="connsiteY17" fmla="*/ 0 h 1259682"/>
                <a:gd name="connsiteX18" fmla="*/ 369094 w 762000"/>
                <a:gd name="connsiteY18" fmla="*/ 14288 h 1259682"/>
                <a:gd name="connsiteX19" fmla="*/ 447675 w 762000"/>
                <a:gd name="connsiteY19" fmla="*/ 35719 h 1259682"/>
                <a:gd name="connsiteX20" fmla="*/ 514350 w 762000"/>
                <a:gd name="connsiteY20" fmla="*/ 59532 h 1259682"/>
                <a:gd name="connsiteX21" fmla="*/ 557212 w 762000"/>
                <a:gd name="connsiteY21" fmla="*/ 78582 h 1259682"/>
                <a:gd name="connsiteX22" fmla="*/ 588169 w 762000"/>
                <a:gd name="connsiteY22" fmla="*/ 95250 h 1259682"/>
                <a:gd name="connsiteX23" fmla="*/ 619125 w 762000"/>
                <a:gd name="connsiteY23" fmla="*/ 114300 h 1259682"/>
                <a:gd name="connsiteX24" fmla="*/ 654844 w 762000"/>
                <a:gd name="connsiteY24" fmla="*/ 140494 h 1259682"/>
                <a:gd name="connsiteX25" fmla="*/ 685800 w 762000"/>
                <a:gd name="connsiteY25" fmla="*/ 169069 h 1259682"/>
                <a:gd name="connsiteX26" fmla="*/ 714375 w 762000"/>
                <a:gd name="connsiteY26" fmla="*/ 204788 h 1259682"/>
                <a:gd name="connsiteX27" fmla="*/ 733425 w 762000"/>
                <a:gd name="connsiteY27" fmla="*/ 230982 h 1259682"/>
                <a:gd name="connsiteX28" fmla="*/ 752475 w 762000"/>
                <a:gd name="connsiteY28" fmla="*/ 266700 h 1259682"/>
                <a:gd name="connsiteX29" fmla="*/ 759619 w 762000"/>
                <a:gd name="connsiteY29" fmla="*/ 285750 h 1259682"/>
                <a:gd name="connsiteX30" fmla="*/ 762000 w 762000"/>
                <a:gd name="connsiteY30" fmla="*/ 304800 h 1259682"/>
                <a:gd name="connsiteX31" fmla="*/ 762000 w 762000"/>
                <a:gd name="connsiteY31" fmla="*/ 326232 h 1259682"/>
                <a:gd name="connsiteX32" fmla="*/ 754856 w 762000"/>
                <a:gd name="connsiteY32" fmla="*/ 352425 h 1259682"/>
                <a:gd name="connsiteX33" fmla="*/ 735806 w 762000"/>
                <a:gd name="connsiteY33" fmla="*/ 376238 h 1259682"/>
                <a:gd name="connsiteX34" fmla="*/ 709612 w 762000"/>
                <a:gd name="connsiteY34" fmla="*/ 400050 h 1259682"/>
                <a:gd name="connsiteX35" fmla="*/ 685800 w 762000"/>
                <a:gd name="connsiteY35" fmla="*/ 416719 h 1259682"/>
                <a:gd name="connsiteX36" fmla="*/ 566737 w 762000"/>
                <a:gd name="connsiteY36" fmla="*/ 616744 h 1259682"/>
                <a:gd name="connsiteX37" fmla="*/ 481012 w 762000"/>
                <a:gd name="connsiteY37" fmla="*/ 750094 h 1259682"/>
                <a:gd name="connsiteX38" fmla="*/ 402431 w 762000"/>
                <a:gd name="connsiteY38" fmla="*/ 862013 h 1259682"/>
                <a:gd name="connsiteX39" fmla="*/ 309562 w 762000"/>
                <a:gd name="connsiteY39" fmla="*/ 983457 h 1259682"/>
                <a:gd name="connsiteX40" fmla="*/ 195262 w 762000"/>
                <a:gd name="connsiteY40" fmla="*/ 1114425 h 1259682"/>
                <a:gd name="connsiteX41" fmla="*/ 104775 w 762000"/>
                <a:gd name="connsiteY41" fmla="*/ 1204913 h 1259682"/>
                <a:gd name="connsiteX42" fmla="*/ 59531 w 762000"/>
                <a:gd name="connsiteY42" fmla="*/ 1243013 h 1259682"/>
                <a:gd name="connsiteX43" fmla="*/ 30956 w 762000"/>
                <a:gd name="connsiteY43" fmla="*/ 1257300 h 1259682"/>
                <a:gd name="connsiteX44" fmla="*/ 9525 w 762000"/>
                <a:gd name="connsiteY44" fmla="*/ 1259682 h 1259682"/>
                <a:gd name="connsiteX45" fmla="*/ 0 w 762000"/>
                <a:gd name="connsiteY45" fmla="*/ 1252538 h 1259682"/>
                <a:gd name="connsiteX46" fmla="*/ 0 w 762000"/>
                <a:gd name="connsiteY46" fmla="*/ 1233488 h 1259682"/>
                <a:gd name="connsiteX47" fmla="*/ 7144 w 762000"/>
                <a:gd name="connsiteY47" fmla="*/ 1204913 h 1259682"/>
                <a:gd name="connsiteX48" fmla="*/ 61912 w 762000"/>
                <a:gd name="connsiteY48" fmla="*/ 1112044 h 1259682"/>
                <a:gd name="connsiteX49" fmla="*/ 138112 w 762000"/>
                <a:gd name="connsiteY49" fmla="*/ 981075 h 1259682"/>
                <a:gd name="connsiteX50" fmla="*/ 204787 w 762000"/>
                <a:gd name="connsiteY50" fmla="*/ 862013 h 1259682"/>
                <a:gd name="connsiteX51" fmla="*/ 261937 w 762000"/>
                <a:gd name="connsiteY51" fmla="*/ 754857 h 1259682"/>
                <a:gd name="connsiteX52" fmla="*/ 323850 w 762000"/>
                <a:gd name="connsiteY52" fmla="*/ 626269 h 1259682"/>
                <a:gd name="connsiteX53" fmla="*/ 354806 w 762000"/>
                <a:gd name="connsiteY53" fmla="*/ 535782 h 1259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762000" h="1259682">
                  <a:moveTo>
                    <a:pt x="354806" y="535782"/>
                  </a:moveTo>
                  <a:lnTo>
                    <a:pt x="385762" y="452438"/>
                  </a:lnTo>
                  <a:lnTo>
                    <a:pt x="409575" y="373857"/>
                  </a:lnTo>
                  <a:lnTo>
                    <a:pt x="431006" y="295275"/>
                  </a:lnTo>
                  <a:lnTo>
                    <a:pt x="435769" y="254794"/>
                  </a:lnTo>
                  <a:lnTo>
                    <a:pt x="435769" y="242888"/>
                  </a:lnTo>
                  <a:lnTo>
                    <a:pt x="431006" y="223838"/>
                  </a:lnTo>
                  <a:lnTo>
                    <a:pt x="416719" y="195263"/>
                  </a:lnTo>
                  <a:lnTo>
                    <a:pt x="395287" y="161925"/>
                  </a:lnTo>
                  <a:lnTo>
                    <a:pt x="369094" y="128588"/>
                  </a:lnTo>
                  <a:lnTo>
                    <a:pt x="333375" y="90488"/>
                  </a:lnTo>
                  <a:lnTo>
                    <a:pt x="314325" y="71438"/>
                  </a:lnTo>
                  <a:lnTo>
                    <a:pt x="304800" y="59532"/>
                  </a:lnTo>
                  <a:lnTo>
                    <a:pt x="295275" y="47625"/>
                  </a:lnTo>
                  <a:lnTo>
                    <a:pt x="292894" y="23813"/>
                  </a:lnTo>
                  <a:lnTo>
                    <a:pt x="295275" y="9525"/>
                  </a:lnTo>
                  <a:lnTo>
                    <a:pt x="302419" y="4763"/>
                  </a:lnTo>
                  <a:lnTo>
                    <a:pt x="314325" y="0"/>
                  </a:lnTo>
                  <a:lnTo>
                    <a:pt x="369094" y="14288"/>
                  </a:lnTo>
                  <a:lnTo>
                    <a:pt x="447675" y="35719"/>
                  </a:lnTo>
                  <a:lnTo>
                    <a:pt x="514350" y="59532"/>
                  </a:lnTo>
                  <a:lnTo>
                    <a:pt x="557212" y="78582"/>
                  </a:lnTo>
                  <a:lnTo>
                    <a:pt x="588169" y="95250"/>
                  </a:lnTo>
                  <a:lnTo>
                    <a:pt x="619125" y="114300"/>
                  </a:lnTo>
                  <a:lnTo>
                    <a:pt x="654844" y="140494"/>
                  </a:lnTo>
                  <a:lnTo>
                    <a:pt x="685800" y="169069"/>
                  </a:lnTo>
                  <a:lnTo>
                    <a:pt x="714375" y="204788"/>
                  </a:lnTo>
                  <a:lnTo>
                    <a:pt x="733425" y="230982"/>
                  </a:lnTo>
                  <a:lnTo>
                    <a:pt x="752475" y="266700"/>
                  </a:lnTo>
                  <a:lnTo>
                    <a:pt x="759619" y="285750"/>
                  </a:lnTo>
                  <a:lnTo>
                    <a:pt x="762000" y="304800"/>
                  </a:lnTo>
                  <a:lnTo>
                    <a:pt x="762000" y="326232"/>
                  </a:lnTo>
                  <a:lnTo>
                    <a:pt x="754856" y="352425"/>
                  </a:lnTo>
                  <a:lnTo>
                    <a:pt x="735806" y="376238"/>
                  </a:lnTo>
                  <a:lnTo>
                    <a:pt x="709612" y="400050"/>
                  </a:lnTo>
                  <a:lnTo>
                    <a:pt x="685800" y="416719"/>
                  </a:lnTo>
                  <a:lnTo>
                    <a:pt x="566737" y="616744"/>
                  </a:lnTo>
                  <a:lnTo>
                    <a:pt x="481012" y="750094"/>
                  </a:lnTo>
                  <a:lnTo>
                    <a:pt x="402431" y="862013"/>
                  </a:lnTo>
                  <a:lnTo>
                    <a:pt x="309562" y="983457"/>
                  </a:lnTo>
                  <a:lnTo>
                    <a:pt x="195262" y="1114425"/>
                  </a:lnTo>
                  <a:lnTo>
                    <a:pt x="104775" y="1204913"/>
                  </a:lnTo>
                  <a:lnTo>
                    <a:pt x="59531" y="1243013"/>
                  </a:lnTo>
                  <a:lnTo>
                    <a:pt x="30956" y="1257300"/>
                  </a:lnTo>
                  <a:lnTo>
                    <a:pt x="9525" y="1259682"/>
                  </a:lnTo>
                  <a:lnTo>
                    <a:pt x="0" y="1252538"/>
                  </a:lnTo>
                  <a:lnTo>
                    <a:pt x="0" y="1233488"/>
                  </a:lnTo>
                  <a:lnTo>
                    <a:pt x="7144" y="1204913"/>
                  </a:lnTo>
                  <a:lnTo>
                    <a:pt x="61912" y="1112044"/>
                  </a:lnTo>
                  <a:lnTo>
                    <a:pt x="138112" y="981075"/>
                  </a:lnTo>
                  <a:lnTo>
                    <a:pt x="204787" y="862013"/>
                  </a:lnTo>
                  <a:lnTo>
                    <a:pt x="261937" y="754857"/>
                  </a:lnTo>
                  <a:lnTo>
                    <a:pt x="323850" y="626269"/>
                  </a:lnTo>
                  <a:lnTo>
                    <a:pt x="354806" y="5357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26">
              <a:extLst>
                <a:ext uri="{FF2B5EF4-FFF2-40B4-BE49-F238E27FC236}">
                  <a16:creationId xmlns:a16="http://schemas.microsoft.com/office/drawing/2014/main" id="{AB3AD46F-B890-404E-9890-6AEEE4728B48}"/>
                </a:ext>
              </a:extLst>
            </p:cNvPr>
            <p:cNvSpPr/>
            <p:nvPr/>
          </p:nvSpPr>
          <p:spPr>
            <a:xfrm>
              <a:off x="5268913" y="4267201"/>
              <a:ext cx="552450" cy="996950"/>
            </a:xfrm>
            <a:custGeom>
              <a:avLst/>
              <a:gdLst>
                <a:gd name="connsiteX0" fmla="*/ 247650 w 552450"/>
                <a:gd name="connsiteY0" fmla="*/ 619125 h 995363"/>
                <a:gd name="connsiteX1" fmla="*/ 207169 w 552450"/>
                <a:gd name="connsiteY1" fmla="*/ 497682 h 995363"/>
                <a:gd name="connsiteX2" fmla="*/ 166688 w 552450"/>
                <a:gd name="connsiteY2" fmla="*/ 381000 h 995363"/>
                <a:gd name="connsiteX3" fmla="*/ 140494 w 552450"/>
                <a:gd name="connsiteY3" fmla="*/ 297657 h 995363"/>
                <a:gd name="connsiteX4" fmla="*/ 119063 w 552450"/>
                <a:gd name="connsiteY4" fmla="*/ 245269 h 995363"/>
                <a:gd name="connsiteX5" fmla="*/ 92869 w 552450"/>
                <a:gd name="connsiteY5" fmla="*/ 180975 h 995363"/>
                <a:gd name="connsiteX6" fmla="*/ 61913 w 552450"/>
                <a:gd name="connsiteY6" fmla="*/ 123825 h 995363"/>
                <a:gd name="connsiteX7" fmla="*/ 40482 w 552450"/>
                <a:gd name="connsiteY7" fmla="*/ 88107 h 995363"/>
                <a:gd name="connsiteX8" fmla="*/ 21432 w 552450"/>
                <a:gd name="connsiteY8" fmla="*/ 64294 h 995363"/>
                <a:gd name="connsiteX9" fmla="*/ 4763 w 552450"/>
                <a:gd name="connsiteY9" fmla="*/ 38100 h 995363"/>
                <a:gd name="connsiteX10" fmla="*/ 0 w 552450"/>
                <a:gd name="connsiteY10" fmla="*/ 14288 h 995363"/>
                <a:gd name="connsiteX11" fmla="*/ 4763 w 552450"/>
                <a:gd name="connsiteY11" fmla="*/ 2382 h 995363"/>
                <a:gd name="connsiteX12" fmla="*/ 14288 w 552450"/>
                <a:gd name="connsiteY12" fmla="*/ 0 h 995363"/>
                <a:gd name="connsiteX13" fmla="*/ 26194 w 552450"/>
                <a:gd name="connsiteY13" fmla="*/ 2382 h 995363"/>
                <a:gd name="connsiteX14" fmla="*/ 54769 w 552450"/>
                <a:gd name="connsiteY14" fmla="*/ 11907 h 995363"/>
                <a:gd name="connsiteX15" fmla="*/ 69057 w 552450"/>
                <a:gd name="connsiteY15" fmla="*/ 21432 h 995363"/>
                <a:gd name="connsiteX16" fmla="*/ 166688 w 552450"/>
                <a:gd name="connsiteY16" fmla="*/ 111919 h 995363"/>
                <a:gd name="connsiteX17" fmla="*/ 266700 w 552450"/>
                <a:gd name="connsiteY17" fmla="*/ 202407 h 995363"/>
                <a:gd name="connsiteX18" fmla="*/ 359569 w 552450"/>
                <a:gd name="connsiteY18" fmla="*/ 285750 h 995363"/>
                <a:gd name="connsiteX19" fmla="*/ 466725 w 552450"/>
                <a:gd name="connsiteY19" fmla="*/ 376238 h 995363"/>
                <a:gd name="connsiteX20" fmla="*/ 481013 w 552450"/>
                <a:gd name="connsiteY20" fmla="*/ 390525 h 995363"/>
                <a:gd name="connsiteX21" fmla="*/ 490538 w 552450"/>
                <a:gd name="connsiteY21" fmla="*/ 404813 h 995363"/>
                <a:gd name="connsiteX22" fmla="*/ 502444 w 552450"/>
                <a:gd name="connsiteY22" fmla="*/ 447675 h 995363"/>
                <a:gd name="connsiteX23" fmla="*/ 528638 w 552450"/>
                <a:gd name="connsiteY23" fmla="*/ 564357 h 995363"/>
                <a:gd name="connsiteX24" fmla="*/ 540544 w 552450"/>
                <a:gd name="connsiteY24" fmla="*/ 614363 h 995363"/>
                <a:gd name="connsiteX25" fmla="*/ 547688 w 552450"/>
                <a:gd name="connsiteY25" fmla="*/ 681038 h 995363"/>
                <a:gd name="connsiteX26" fmla="*/ 550069 w 552450"/>
                <a:gd name="connsiteY26" fmla="*/ 723900 h 995363"/>
                <a:gd name="connsiteX27" fmla="*/ 552450 w 552450"/>
                <a:gd name="connsiteY27" fmla="*/ 792957 h 995363"/>
                <a:gd name="connsiteX28" fmla="*/ 547688 w 552450"/>
                <a:gd name="connsiteY28" fmla="*/ 857250 h 995363"/>
                <a:gd name="connsiteX29" fmla="*/ 538163 w 552450"/>
                <a:gd name="connsiteY29" fmla="*/ 907257 h 995363"/>
                <a:gd name="connsiteX30" fmla="*/ 523875 w 552450"/>
                <a:gd name="connsiteY30" fmla="*/ 950119 h 995363"/>
                <a:gd name="connsiteX31" fmla="*/ 509588 w 552450"/>
                <a:gd name="connsiteY31" fmla="*/ 973932 h 995363"/>
                <a:gd name="connsiteX32" fmla="*/ 492919 w 552450"/>
                <a:gd name="connsiteY32" fmla="*/ 990600 h 995363"/>
                <a:gd name="connsiteX33" fmla="*/ 473869 w 552450"/>
                <a:gd name="connsiteY33" fmla="*/ 995363 h 995363"/>
                <a:gd name="connsiteX34" fmla="*/ 452438 w 552450"/>
                <a:gd name="connsiteY34" fmla="*/ 995363 h 995363"/>
                <a:gd name="connsiteX35" fmla="*/ 428625 w 552450"/>
                <a:gd name="connsiteY35" fmla="*/ 988219 h 995363"/>
                <a:gd name="connsiteX36" fmla="*/ 409575 w 552450"/>
                <a:gd name="connsiteY36" fmla="*/ 976313 h 995363"/>
                <a:gd name="connsiteX37" fmla="*/ 388144 w 552450"/>
                <a:gd name="connsiteY37" fmla="*/ 957263 h 995363"/>
                <a:gd name="connsiteX38" fmla="*/ 369094 w 552450"/>
                <a:gd name="connsiteY38" fmla="*/ 935832 h 995363"/>
                <a:gd name="connsiteX39" fmla="*/ 352425 w 552450"/>
                <a:gd name="connsiteY39" fmla="*/ 909638 h 995363"/>
                <a:gd name="connsiteX40" fmla="*/ 323850 w 552450"/>
                <a:gd name="connsiteY40" fmla="*/ 852488 h 995363"/>
                <a:gd name="connsiteX41" fmla="*/ 295275 w 552450"/>
                <a:gd name="connsiteY41" fmla="*/ 766763 h 995363"/>
                <a:gd name="connsiteX42" fmla="*/ 247650 w 552450"/>
                <a:gd name="connsiteY42" fmla="*/ 619125 h 99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52450" h="995363">
                  <a:moveTo>
                    <a:pt x="247650" y="619125"/>
                  </a:moveTo>
                  <a:lnTo>
                    <a:pt x="207169" y="497682"/>
                  </a:lnTo>
                  <a:lnTo>
                    <a:pt x="166688" y="381000"/>
                  </a:lnTo>
                  <a:lnTo>
                    <a:pt x="140494" y="297657"/>
                  </a:lnTo>
                  <a:lnTo>
                    <a:pt x="119063" y="245269"/>
                  </a:lnTo>
                  <a:lnTo>
                    <a:pt x="92869" y="180975"/>
                  </a:lnTo>
                  <a:lnTo>
                    <a:pt x="61913" y="123825"/>
                  </a:lnTo>
                  <a:lnTo>
                    <a:pt x="40482" y="88107"/>
                  </a:lnTo>
                  <a:lnTo>
                    <a:pt x="21432" y="64294"/>
                  </a:lnTo>
                  <a:lnTo>
                    <a:pt x="4763" y="38100"/>
                  </a:lnTo>
                  <a:lnTo>
                    <a:pt x="0" y="14288"/>
                  </a:lnTo>
                  <a:lnTo>
                    <a:pt x="4763" y="2382"/>
                  </a:lnTo>
                  <a:lnTo>
                    <a:pt x="14288" y="0"/>
                  </a:lnTo>
                  <a:lnTo>
                    <a:pt x="26194" y="2382"/>
                  </a:lnTo>
                  <a:lnTo>
                    <a:pt x="54769" y="11907"/>
                  </a:lnTo>
                  <a:lnTo>
                    <a:pt x="69057" y="21432"/>
                  </a:lnTo>
                  <a:lnTo>
                    <a:pt x="166688" y="111919"/>
                  </a:lnTo>
                  <a:lnTo>
                    <a:pt x="266700" y="202407"/>
                  </a:lnTo>
                  <a:lnTo>
                    <a:pt x="359569" y="285750"/>
                  </a:lnTo>
                  <a:lnTo>
                    <a:pt x="466725" y="376238"/>
                  </a:lnTo>
                  <a:lnTo>
                    <a:pt x="481013" y="390525"/>
                  </a:lnTo>
                  <a:lnTo>
                    <a:pt x="490538" y="404813"/>
                  </a:lnTo>
                  <a:lnTo>
                    <a:pt x="502444" y="447675"/>
                  </a:lnTo>
                  <a:lnTo>
                    <a:pt x="528638" y="564357"/>
                  </a:lnTo>
                  <a:lnTo>
                    <a:pt x="540544" y="614363"/>
                  </a:lnTo>
                  <a:lnTo>
                    <a:pt x="547688" y="681038"/>
                  </a:lnTo>
                  <a:lnTo>
                    <a:pt x="550069" y="723900"/>
                  </a:lnTo>
                  <a:cubicBezTo>
                    <a:pt x="550863" y="746919"/>
                    <a:pt x="551656" y="769938"/>
                    <a:pt x="552450" y="792957"/>
                  </a:cubicBezTo>
                  <a:lnTo>
                    <a:pt x="547688" y="857250"/>
                  </a:lnTo>
                  <a:lnTo>
                    <a:pt x="538163" y="907257"/>
                  </a:lnTo>
                  <a:lnTo>
                    <a:pt x="523875" y="950119"/>
                  </a:lnTo>
                  <a:lnTo>
                    <a:pt x="509588" y="973932"/>
                  </a:lnTo>
                  <a:lnTo>
                    <a:pt x="492919" y="990600"/>
                  </a:lnTo>
                  <a:lnTo>
                    <a:pt x="473869" y="995363"/>
                  </a:lnTo>
                  <a:lnTo>
                    <a:pt x="452438" y="995363"/>
                  </a:lnTo>
                  <a:lnTo>
                    <a:pt x="428625" y="988219"/>
                  </a:lnTo>
                  <a:lnTo>
                    <a:pt x="409575" y="976313"/>
                  </a:lnTo>
                  <a:lnTo>
                    <a:pt x="388144" y="957263"/>
                  </a:lnTo>
                  <a:lnTo>
                    <a:pt x="369094" y="935832"/>
                  </a:lnTo>
                  <a:lnTo>
                    <a:pt x="352425" y="909638"/>
                  </a:lnTo>
                  <a:lnTo>
                    <a:pt x="323850" y="852488"/>
                  </a:lnTo>
                  <a:lnTo>
                    <a:pt x="295275" y="766763"/>
                  </a:lnTo>
                  <a:lnTo>
                    <a:pt x="247650" y="619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28">
              <a:extLst>
                <a:ext uri="{FF2B5EF4-FFF2-40B4-BE49-F238E27FC236}">
                  <a16:creationId xmlns:a16="http://schemas.microsoft.com/office/drawing/2014/main" id="{942B57C5-C6D6-4A75-B593-E2BC3FD8ED4A}"/>
                </a:ext>
              </a:extLst>
            </p:cNvPr>
            <p:cNvSpPr/>
            <p:nvPr/>
          </p:nvSpPr>
          <p:spPr>
            <a:xfrm>
              <a:off x="5562601" y="1470027"/>
              <a:ext cx="1465263" cy="1755775"/>
            </a:xfrm>
            <a:custGeom>
              <a:avLst/>
              <a:gdLst>
                <a:gd name="connsiteX0" fmla="*/ 657225 w 1464469"/>
                <a:gd name="connsiteY0" fmla="*/ 959643 h 1754981"/>
                <a:gd name="connsiteX1" fmla="*/ 740569 w 1464469"/>
                <a:gd name="connsiteY1" fmla="*/ 852487 h 1754981"/>
                <a:gd name="connsiteX2" fmla="*/ 802481 w 1464469"/>
                <a:gd name="connsiteY2" fmla="*/ 769143 h 1754981"/>
                <a:gd name="connsiteX3" fmla="*/ 854869 w 1464469"/>
                <a:gd name="connsiteY3" fmla="*/ 692943 h 1754981"/>
                <a:gd name="connsiteX4" fmla="*/ 914400 w 1464469"/>
                <a:gd name="connsiteY4" fmla="*/ 600075 h 1754981"/>
                <a:gd name="connsiteX5" fmla="*/ 976313 w 1464469"/>
                <a:gd name="connsiteY5" fmla="*/ 500062 h 1754981"/>
                <a:gd name="connsiteX6" fmla="*/ 1014413 w 1464469"/>
                <a:gd name="connsiteY6" fmla="*/ 433387 h 1754981"/>
                <a:gd name="connsiteX7" fmla="*/ 1040606 w 1464469"/>
                <a:gd name="connsiteY7" fmla="*/ 385762 h 1754981"/>
                <a:gd name="connsiteX8" fmla="*/ 1062038 w 1464469"/>
                <a:gd name="connsiteY8" fmla="*/ 340518 h 1754981"/>
                <a:gd name="connsiteX9" fmla="*/ 1076325 w 1464469"/>
                <a:gd name="connsiteY9" fmla="*/ 302418 h 1754981"/>
                <a:gd name="connsiteX10" fmla="*/ 1083469 w 1464469"/>
                <a:gd name="connsiteY10" fmla="*/ 278606 h 1754981"/>
                <a:gd name="connsiteX11" fmla="*/ 1083469 w 1464469"/>
                <a:gd name="connsiteY11" fmla="*/ 245268 h 1754981"/>
                <a:gd name="connsiteX12" fmla="*/ 1076325 w 1464469"/>
                <a:gd name="connsiteY12" fmla="*/ 197643 h 1754981"/>
                <a:gd name="connsiteX13" fmla="*/ 1064419 w 1464469"/>
                <a:gd name="connsiteY13" fmla="*/ 161925 h 1754981"/>
                <a:gd name="connsiteX14" fmla="*/ 1050131 w 1464469"/>
                <a:gd name="connsiteY14" fmla="*/ 135731 h 1754981"/>
                <a:gd name="connsiteX15" fmla="*/ 1031081 w 1464469"/>
                <a:gd name="connsiteY15" fmla="*/ 114300 h 1754981"/>
                <a:gd name="connsiteX16" fmla="*/ 1009650 w 1464469"/>
                <a:gd name="connsiteY16" fmla="*/ 97631 h 1754981"/>
                <a:gd name="connsiteX17" fmla="*/ 981075 w 1464469"/>
                <a:gd name="connsiteY17" fmla="*/ 80962 h 1754981"/>
                <a:gd name="connsiteX18" fmla="*/ 954881 w 1464469"/>
                <a:gd name="connsiteY18" fmla="*/ 69056 h 1754981"/>
                <a:gd name="connsiteX19" fmla="*/ 938213 w 1464469"/>
                <a:gd name="connsiteY19" fmla="*/ 54768 h 1754981"/>
                <a:gd name="connsiteX20" fmla="*/ 923925 w 1464469"/>
                <a:gd name="connsiteY20" fmla="*/ 35718 h 1754981"/>
                <a:gd name="connsiteX21" fmla="*/ 921544 w 1464469"/>
                <a:gd name="connsiteY21" fmla="*/ 14287 h 1754981"/>
                <a:gd name="connsiteX22" fmla="*/ 926306 w 1464469"/>
                <a:gd name="connsiteY22" fmla="*/ 7143 h 1754981"/>
                <a:gd name="connsiteX23" fmla="*/ 942975 w 1464469"/>
                <a:gd name="connsiteY23" fmla="*/ 0 h 1754981"/>
                <a:gd name="connsiteX24" fmla="*/ 964406 w 1464469"/>
                <a:gd name="connsiteY24" fmla="*/ 0 h 1754981"/>
                <a:gd name="connsiteX25" fmla="*/ 1004888 w 1464469"/>
                <a:gd name="connsiteY25" fmla="*/ 4762 h 1754981"/>
                <a:gd name="connsiteX26" fmla="*/ 1071563 w 1464469"/>
                <a:gd name="connsiteY26" fmla="*/ 16668 h 1754981"/>
                <a:gd name="connsiteX27" fmla="*/ 1133475 w 1464469"/>
                <a:gd name="connsiteY27" fmla="*/ 33337 h 1754981"/>
                <a:gd name="connsiteX28" fmla="*/ 1197769 w 1464469"/>
                <a:gd name="connsiteY28" fmla="*/ 57150 h 1754981"/>
                <a:gd name="connsiteX29" fmla="*/ 1257300 w 1464469"/>
                <a:gd name="connsiteY29" fmla="*/ 83343 h 1754981"/>
                <a:gd name="connsiteX30" fmla="*/ 1302544 w 1464469"/>
                <a:gd name="connsiteY30" fmla="*/ 107156 h 1754981"/>
                <a:gd name="connsiteX31" fmla="*/ 1352550 w 1464469"/>
                <a:gd name="connsiteY31" fmla="*/ 138112 h 1754981"/>
                <a:gd name="connsiteX32" fmla="*/ 1400175 w 1464469"/>
                <a:gd name="connsiteY32" fmla="*/ 178593 h 1754981"/>
                <a:gd name="connsiteX33" fmla="*/ 1435894 w 1464469"/>
                <a:gd name="connsiteY33" fmla="*/ 214312 h 1754981"/>
                <a:gd name="connsiteX34" fmla="*/ 1452563 w 1464469"/>
                <a:gd name="connsiteY34" fmla="*/ 230981 h 1754981"/>
                <a:gd name="connsiteX35" fmla="*/ 1462088 w 1464469"/>
                <a:gd name="connsiteY35" fmla="*/ 247650 h 1754981"/>
                <a:gd name="connsiteX36" fmla="*/ 1464469 w 1464469"/>
                <a:gd name="connsiteY36" fmla="*/ 278606 h 1754981"/>
                <a:gd name="connsiteX37" fmla="*/ 1462088 w 1464469"/>
                <a:gd name="connsiteY37" fmla="*/ 297656 h 1754981"/>
                <a:gd name="connsiteX38" fmla="*/ 1447800 w 1464469"/>
                <a:gd name="connsiteY38" fmla="*/ 326231 h 1754981"/>
                <a:gd name="connsiteX39" fmla="*/ 1419225 w 1464469"/>
                <a:gd name="connsiteY39" fmla="*/ 361950 h 1754981"/>
                <a:gd name="connsiteX40" fmla="*/ 1383506 w 1464469"/>
                <a:gd name="connsiteY40" fmla="*/ 395287 h 1754981"/>
                <a:gd name="connsiteX41" fmla="*/ 1362075 w 1464469"/>
                <a:gd name="connsiteY41" fmla="*/ 414337 h 1754981"/>
                <a:gd name="connsiteX42" fmla="*/ 1319213 w 1464469"/>
                <a:gd name="connsiteY42" fmla="*/ 476250 h 1754981"/>
                <a:gd name="connsiteX43" fmla="*/ 1238250 w 1464469"/>
                <a:gd name="connsiteY43" fmla="*/ 588168 h 1754981"/>
                <a:gd name="connsiteX44" fmla="*/ 1193006 w 1464469"/>
                <a:gd name="connsiteY44" fmla="*/ 654843 h 1754981"/>
                <a:gd name="connsiteX45" fmla="*/ 1054894 w 1464469"/>
                <a:gd name="connsiteY45" fmla="*/ 809625 h 1754981"/>
                <a:gd name="connsiteX46" fmla="*/ 935831 w 1464469"/>
                <a:gd name="connsiteY46" fmla="*/ 962025 h 1754981"/>
                <a:gd name="connsiteX47" fmla="*/ 869156 w 1464469"/>
                <a:gd name="connsiteY47" fmla="*/ 1042987 h 1754981"/>
                <a:gd name="connsiteX48" fmla="*/ 802481 w 1464469"/>
                <a:gd name="connsiteY48" fmla="*/ 1116806 h 1754981"/>
                <a:gd name="connsiteX49" fmla="*/ 692944 w 1464469"/>
                <a:gd name="connsiteY49" fmla="*/ 1221581 h 1754981"/>
                <a:gd name="connsiteX50" fmla="*/ 547688 w 1464469"/>
                <a:gd name="connsiteY50" fmla="*/ 1350168 h 1754981"/>
                <a:gd name="connsiteX51" fmla="*/ 431006 w 1464469"/>
                <a:gd name="connsiteY51" fmla="*/ 1450181 h 1754981"/>
                <a:gd name="connsiteX52" fmla="*/ 211931 w 1464469"/>
                <a:gd name="connsiteY52" fmla="*/ 1624012 h 1754981"/>
                <a:gd name="connsiteX53" fmla="*/ 50006 w 1464469"/>
                <a:gd name="connsiteY53" fmla="*/ 1745456 h 1754981"/>
                <a:gd name="connsiteX54" fmla="*/ 30956 w 1464469"/>
                <a:gd name="connsiteY54" fmla="*/ 1752600 h 1754981"/>
                <a:gd name="connsiteX55" fmla="*/ 9525 w 1464469"/>
                <a:gd name="connsiteY55" fmla="*/ 1754981 h 1754981"/>
                <a:gd name="connsiteX56" fmla="*/ 0 w 1464469"/>
                <a:gd name="connsiteY56" fmla="*/ 1750218 h 1754981"/>
                <a:gd name="connsiteX57" fmla="*/ 0 w 1464469"/>
                <a:gd name="connsiteY57" fmla="*/ 1733550 h 1754981"/>
                <a:gd name="connsiteX58" fmla="*/ 4763 w 1464469"/>
                <a:gd name="connsiteY58" fmla="*/ 1714500 h 1754981"/>
                <a:gd name="connsiteX59" fmla="*/ 16669 w 1464469"/>
                <a:gd name="connsiteY59" fmla="*/ 1693068 h 1754981"/>
                <a:gd name="connsiteX60" fmla="*/ 33338 w 1464469"/>
                <a:gd name="connsiteY60" fmla="*/ 1671637 h 1754981"/>
                <a:gd name="connsiteX61" fmla="*/ 178594 w 1464469"/>
                <a:gd name="connsiteY61" fmla="*/ 1516856 h 1754981"/>
                <a:gd name="connsiteX62" fmla="*/ 288131 w 1464469"/>
                <a:gd name="connsiteY62" fmla="*/ 1397793 h 1754981"/>
                <a:gd name="connsiteX63" fmla="*/ 388144 w 1464469"/>
                <a:gd name="connsiteY63" fmla="*/ 1283493 h 1754981"/>
                <a:gd name="connsiteX64" fmla="*/ 545306 w 1464469"/>
                <a:gd name="connsiteY64" fmla="*/ 1102518 h 1754981"/>
                <a:gd name="connsiteX65" fmla="*/ 657225 w 1464469"/>
                <a:gd name="connsiteY65" fmla="*/ 959643 h 1754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464469" h="1754981">
                  <a:moveTo>
                    <a:pt x="657225" y="959643"/>
                  </a:moveTo>
                  <a:lnTo>
                    <a:pt x="740569" y="852487"/>
                  </a:lnTo>
                  <a:lnTo>
                    <a:pt x="802481" y="769143"/>
                  </a:lnTo>
                  <a:lnTo>
                    <a:pt x="854869" y="692943"/>
                  </a:lnTo>
                  <a:lnTo>
                    <a:pt x="914400" y="600075"/>
                  </a:lnTo>
                  <a:lnTo>
                    <a:pt x="976313" y="500062"/>
                  </a:lnTo>
                  <a:lnTo>
                    <a:pt x="1014413" y="433387"/>
                  </a:lnTo>
                  <a:lnTo>
                    <a:pt x="1040606" y="385762"/>
                  </a:lnTo>
                  <a:lnTo>
                    <a:pt x="1062038" y="340518"/>
                  </a:lnTo>
                  <a:lnTo>
                    <a:pt x="1076325" y="302418"/>
                  </a:lnTo>
                  <a:lnTo>
                    <a:pt x="1083469" y="278606"/>
                  </a:lnTo>
                  <a:lnTo>
                    <a:pt x="1083469" y="245268"/>
                  </a:lnTo>
                  <a:lnTo>
                    <a:pt x="1076325" y="197643"/>
                  </a:lnTo>
                  <a:lnTo>
                    <a:pt x="1064419" y="161925"/>
                  </a:lnTo>
                  <a:lnTo>
                    <a:pt x="1050131" y="135731"/>
                  </a:lnTo>
                  <a:lnTo>
                    <a:pt x="1031081" y="114300"/>
                  </a:lnTo>
                  <a:lnTo>
                    <a:pt x="1009650" y="97631"/>
                  </a:lnTo>
                  <a:lnTo>
                    <a:pt x="981075" y="80962"/>
                  </a:lnTo>
                  <a:lnTo>
                    <a:pt x="954881" y="69056"/>
                  </a:lnTo>
                  <a:lnTo>
                    <a:pt x="938213" y="54768"/>
                  </a:lnTo>
                  <a:lnTo>
                    <a:pt x="923925" y="35718"/>
                  </a:lnTo>
                  <a:lnTo>
                    <a:pt x="921544" y="14287"/>
                  </a:lnTo>
                  <a:lnTo>
                    <a:pt x="926306" y="7143"/>
                  </a:lnTo>
                  <a:lnTo>
                    <a:pt x="942975" y="0"/>
                  </a:lnTo>
                  <a:lnTo>
                    <a:pt x="964406" y="0"/>
                  </a:lnTo>
                  <a:lnTo>
                    <a:pt x="1004888" y="4762"/>
                  </a:lnTo>
                  <a:lnTo>
                    <a:pt x="1071563" y="16668"/>
                  </a:lnTo>
                  <a:lnTo>
                    <a:pt x="1133475" y="33337"/>
                  </a:lnTo>
                  <a:lnTo>
                    <a:pt x="1197769" y="57150"/>
                  </a:lnTo>
                  <a:lnTo>
                    <a:pt x="1257300" y="83343"/>
                  </a:lnTo>
                  <a:lnTo>
                    <a:pt x="1302544" y="107156"/>
                  </a:lnTo>
                  <a:lnTo>
                    <a:pt x="1352550" y="138112"/>
                  </a:lnTo>
                  <a:lnTo>
                    <a:pt x="1400175" y="178593"/>
                  </a:lnTo>
                  <a:lnTo>
                    <a:pt x="1435894" y="214312"/>
                  </a:lnTo>
                  <a:lnTo>
                    <a:pt x="1452563" y="230981"/>
                  </a:lnTo>
                  <a:lnTo>
                    <a:pt x="1462088" y="247650"/>
                  </a:lnTo>
                  <a:lnTo>
                    <a:pt x="1464469" y="278606"/>
                  </a:lnTo>
                  <a:lnTo>
                    <a:pt x="1462088" y="297656"/>
                  </a:lnTo>
                  <a:lnTo>
                    <a:pt x="1447800" y="326231"/>
                  </a:lnTo>
                  <a:lnTo>
                    <a:pt x="1419225" y="361950"/>
                  </a:lnTo>
                  <a:lnTo>
                    <a:pt x="1383506" y="395287"/>
                  </a:lnTo>
                  <a:lnTo>
                    <a:pt x="1362075" y="414337"/>
                  </a:lnTo>
                  <a:lnTo>
                    <a:pt x="1319213" y="476250"/>
                  </a:lnTo>
                  <a:lnTo>
                    <a:pt x="1238250" y="588168"/>
                  </a:lnTo>
                  <a:lnTo>
                    <a:pt x="1193006" y="654843"/>
                  </a:lnTo>
                  <a:lnTo>
                    <a:pt x="1054894" y="809625"/>
                  </a:lnTo>
                  <a:lnTo>
                    <a:pt x="935831" y="962025"/>
                  </a:lnTo>
                  <a:lnTo>
                    <a:pt x="869156" y="1042987"/>
                  </a:lnTo>
                  <a:lnTo>
                    <a:pt x="802481" y="1116806"/>
                  </a:lnTo>
                  <a:lnTo>
                    <a:pt x="692944" y="1221581"/>
                  </a:lnTo>
                  <a:lnTo>
                    <a:pt x="547688" y="1350168"/>
                  </a:lnTo>
                  <a:lnTo>
                    <a:pt x="431006" y="1450181"/>
                  </a:lnTo>
                  <a:lnTo>
                    <a:pt x="211931" y="1624012"/>
                  </a:lnTo>
                  <a:lnTo>
                    <a:pt x="50006" y="1745456"/>
                  </a:lnTo>
                  <a:lnTo>
                    <a:pt x="30956" y="1752600"/>
                  </a:lnTo>
                  <a:lnTo>
                    <a:pt x="9525" y="1754981"/>
                  </a:lnTo>
                  <a:lnTo>
                    <a:pt x="0" y="1750218"/>
                  </a:lnTo>
                  <a:lnTo>
                    <a:pt x="0" y="1733550"/>
                  </a:lnTo>
                  <a:lnTo>
                    <a:pt x="4763" y="1714500"/>
                  </a:lnTo>
                  <a:lnTo>
                    <a:pt x="16669" y="1693068"/>
                  </a:lnTo>
                  <a:lnTo>
                    <a:pt x="33338" y="1671637"/>
                  </a:lnTo>
                  <a:lnTo>
                    <a:pt x="178594" y="1516856"/>
                  </a:lnTo>
                  <a:lnTo>
                    <a:pt x="288131" y="1397793"/>
                  </a:lnTo>
                  <a:lnTo>
                    <a:pt x="388144" y="1283493"/>
                  </a:lnTo>
                  <a:lnTo>
                    <a:pt x="545306" y="1102518"/>
                  </a:lnTo>
                  <a:lnTo>
                    <a:pt x="657225" y="9596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21">
              <a:extLst>
                <a:ext uri="{FF2B5EF4-FFF2-40B4-BE49-F238E27FC236}">
                  <a16:creationId xmlns:a16="http://schemas.microsoft.com/office/drawing/2014/main" id="{AE78B3AD-7806-41E3-85F7-C1E5C2BFB171}"/>
                </a:ext>
              </a:extLst>
            </p:cNvPr>
            <p:cNvSpPr/>
            <p:nvPr/>
          </p:nvSpPr>
          <p:spPr>
            <a:xfrm>
              <a:off x="3989388" y="2606676"/>
              <a:ext cx="793750" cy="679450"/>
            </a:xfrm>
            <a:custGeom>
              <a:avLst/>
              <a:gdLst>
                <a:gd name="connsiteX0" fmla="*/ 516731 w 795337"/>
                <a:gd name="connsiteY0" fmla="*/ 295275 h 681037"/>
                <a:gd name="connsiteX1" fmla="*/ 445294 w 795337"/>
                <a:gd name="connsiteY1" fmla="*/ 238125 h 681037"/>
                <a:gd name="connsiteX2" fmla="*/ 357187 w 795337"/>
                <a:gd name="connsiteY2" fmla="*/ 173831 h 681037"/>
                <a:gd name="connsiteX3" fmla="*/ 300037 w 795337"/>
                <a:gd name="connsiteY3" fmla="*/ 130969 h 681037"/>
                <a:gd name="connsiteX4" fmla="*/ 226219 w 795337"/>
                <a:gd name="connsiteY4" fmla="*/ 76200 h 681037"/>
                <a:gd name="connsiteX5" fmla="*/ 30956 w 795337"/>
                <a:gd name="connsiteY5" fmla="*/ 0 h 681037"/>
                <a:gd name="connsiteX6" fmla="*/ 16669 w 795337"/>
                <a:gd name="connsiteY6" fmla="*/ 30956 h 681037"/>
                <a:gd name="connsiteX7" fmla="*/ 4762 w 795337"/>
                <a:gd name="connsiteY7" fmla="*/ 88106 h 681037"/>
                <a:gd name="connsiteX8" fmla="*/ 0 w 795337"/>
                <a:gd name="connsiteY8" fmla="*/ 140494 h 681037"/>
                <a:gd name="connsiteX9" fmla="*/ 0 w 795337"/>
                <a:gd name="connsiteY9" fmla="*/ 166687 h 681037"/>
                <a:gd name="connsiteX10" fmla="*/ 7144 w 795337"/>
                <a:gd name="connsiteY10" fmla="*/ 188119 h 681037"/>
                <a:gd name="connsiteX11" fmla="*/ 19050 w 795337"/>
                <a:gd name="connsiteY11" fmla="*/ 204787 h 681037"/>
                <a:gd name="connsiteX12" fmla="*/ 33337 w 795337"/>
                <a:gd name="connsiteY12" fmla="*/ 219075 h 681037"/>
                <a:gd name="connsiteX13" fmla="*/ 59531 w 795337"/>
                <a:gd name="connsiteY13" fmla="*/ 235744 h 681037"/>
                <a:gd name="connsiteX14" fmla="*/ 83344 w 795337"/>
                <a:gd name="connsiteY14" fmla="*/ 247650 h 681037"/>
                <a:gd name="connsiteX15" fmla="*/ 119062 w 795337"/>
                <a:gd name="connsiteY15" fmla="*/ 259556 h 681037"/>
                <a:gd name="connsiteX16" fmla="*/ 157162 w 795337"/>
                <a:gd name="connsiteY16" fmla="*/ 269081 h 681037"/>
                <a:gd name="connsiteX17" fmla="*/ 223837 w 795337"/>
                <a:gd name="connsiteY17" fmla="*/ 323850 h 681037"/>
                <a:gd name="connsiteX18" fmla="*/ 333375 w 795337"/>
                <a:gd name="connsiteY18" fmla="*/ 409575 h 681037"/>
                <a:gd name="connsiteX19" fmla="*/ 454819 w 795337"/>
                <a:gd name="connsiteY19" fmla="*/ 507206 h 681037"/>
                <a:gd name="connsiteX20" fmla="*/ 592931 w 795337"/>
                <a:gd name="connsiteY20" fmla="*/ 616744 h 681037"/>
                <a:gd name="connsiteX21" fmla="*/ 671512 w 795337"/>
                <a:gd name="connsiteY21" fmla="*/ 681037 h 681037"/>
                <a:gd name="connsiteX22" fmla="*/ 795337 w 795337"/>
                <a:gd name="connsiteY22" fmla="*/ 547687 h 681037"/>
                <a:gd name="connsiteX23" fmla="*/ 733425 w 795337"/>
                <a:gd name="connsiteY23" fmla="*/ 488156 h 681037"/>
                <a:gd name="connsiteX24" fmla="*/ 657225 w 795337"/>
                <a:gd name="connsiteY24" fmla="*/ 416719 h 681037"/>
                <a:gd name="connsiteX25" fmla="*/ 516731 w 795337"/>
                <a:gd name="connsiteY25" fmla="*/ 295275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95337" h="681037">
                  <a:moveTo>
                    <a:pt x="516731" y="295275"/>
                  </a:moveTo>
                  <a:lnTo>
                    <a:pt x="445294" y="238125"/>
                  </a:lnTo>
                  <a:lnTo>
                    <a:pt x="357187" y="173831"/>
                  </a:lnTo>
                  <a:lnTo>
                    <a:pt x="300037" y="130969"/>
                  </a:lnTo>
                  <a:lnTo>
                    <a:pt x="226219" y="76200"/>
                  </a:lnTo>
                  <a:lnTo>
                    <a:pt x="30956" y="0"/>
                  </a:lnTo>
                  <a:lnTo>
                    <a:pt x="16669" y="30956"/>
                  </a:lnTo>
                  <a:lnTo>
                    <a:pt x="4762" y="88106"/>
                  </a:lnTo>
                  <a:lnTo>
                    <a:pt x="0" y="140494"/>
                  </a:lnTo>
                  <a:lnTo>
                    <a:pt x="0" y="166687"/>
                  </a:lnTo>
                  <a:lnTo>
                    <a:pt x="7144" y="188119"/>
                  </a:lnTo>
                  <a:lnTo>
                    <a:pt x="19050" y="204787"/>
                  </a:lnTo>
                  <a:lnTo>
                    <a:pt x="33337" y="219075"/>
                  </a:lnTo>
                  <a:lnTo>
                    <a:pt x="59531" y="235744"/>
                  </a:lnTo>
                  <a:lnTo>
                    <a:pt x="83344" y="247650"/>
                  </a:lnTo>
                  <a:lnTo>
                    <a:pt x="119062" y="259556"/>
                  </a:lnTo>
                  <a:lnTo>
                    <a:pt x="157162" y="269081"/>
                  </a:lnTo>
                  <a:lnTo>
                    <a:pt x="223837" y="323850"/>
                  </a:lnTo>
                  <a:lnTo>
                    <a:pt x="333375" y="409575"/>
                  </a:lnTo>
                  <a:lnTo>
                    <a:pt x="454819" y="507206"/>
                  </a:lnTo>
                  <a:lnTo>
                    <a:pt x="592931" y="616744"/>
                  </a:lnTo>
                  <a:lnTo>
                    <a:pt x="671512" y="681037"/>
                  </a:lnTo>
                  <a:lnTo>
                    <a:pt x="795337" y="547687"/>
                  </a:lnTo>
                  <a:lnTo>
                    <a:pt x="733425" y="488156"/>
                  </a:lnTo>
                  <a:lnTo>
                    <a:pt x="657225" y="416719"/>
                  </a:lnTo>
                  <a:lnTo>
                    <a:pt x="516731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22">
              <a:extLst>
                <a:ext uri="{FF2B5EF4-FFF2-40B4-BE49-F238E27FC236}">
                  <a16:creationId xmlns:a16="http://schemas.microsoft.com/office/drawing/2014/main" id="{BE7B317B-C314-4176-B82D-76C7B257947A}"/>
                </a:ext>
              </a:extLst>
            </p:cNvPr>
            <p:cNvSpPr/>
            <p:nvPr/>
          </p:nvSpPr>
          <p:spPr>
            <a:xfrm>
              <a:off x="4043364" y="2036763"/>
              <a:ext cx="1584325" cy="1936750"/>
            </a:xfrm>
            <a:custGeom>
              <a:avLst/>
              <a:gdLst>
                <a:gd name="connsiteX0" fmla="*/ 862885 w 1584102"/>
                <a:gd name="connsiteY0" fmla="*/ 824248 h 1936983"/>
                <a:gd name="connsiteX1" fmla="*/ 788187 w 1584102"/>
                <a:gd name="connsiteY1" fmla="*/ 922128 h 1936983"/>
                <a:gd name="connsiteX2" fmla="*/ 685156 w 1584102"/>
                <a:gd name="connsiteY2" fmla="*/ 1063795 h 1936983"/>
                <a:gd name="connsiteX3" fmla="*/ 558943 w 1584102"/>
                <a:gd name="connsiteY3" fmla="*/ 1187432 h 1936983"/>
                <a:gd name="connsiteX4" fmla="*/ 481670 w 1584102"/>
                <a:gd name="connsiteY4" fmla="*/ 1285312 h 1936983"/>
                <a:gd name="connsiteX5" fmla="*/ 388942 w 1584102"/>
                <a:gd name="connsiteY5" fmla="*/ 1406373 h 1936983"/>
                <a:gd name="connsiteX6" fmla="*/ 260153 w 1584102"/>
                <a:gd name="connsiteY6" fmla="*/ 1576374 h 1936983"/>
                <a:gd name="connsiteX7" fmla="*/ 113334 w 1584102"/>
                <a:gd name="connsiteY7" fmla="*/ 1772133 h 1936983"/>
                <a:gd name="connsiteX8" fmla="*/ 0 w 1584102"/>
                <a:gd name="connsiteY8" fmla="*/ 1931831 h 1936983"/>
                <a:gd name="connsiteX9" fmla="*/ 113334 w 1584102"/>
                <a:gd name="connsiteY9" fmla="*/ 1936983 h 1936983"/>
                <a:gd name="connsiteX10" fmla="*/ 213790 w 1584102"/>
                <a:gd name="connsiteY10" fmla="*/ 1818497 h 1936983"/>
                <a:gd name="connsiteX11" fmla="*/ 314245 w 1584102"/>
                <a:gd name="connsiteY11" fmla="*/ 1715466 h 1936983"/>
                <a:gd name="connsiteX12" fmla="*/ 440458 w 1584102"/>
                <a:gd name="connsiteY12" fmla="*/ 1584102 h 1936983"/>
                <a:gd name="connsiteX13" fmla="*/ 540913 w 1584102"/>
                <a:gd name="connsiteY13" fmla="*/ 1475919 h 1936983"/>
                <a:gd name="connsiteX14" fmla="*/ 646520 w 1584102"/>
                <a:gd name="connsiteY14" fmla="*/ 1365161 h 1936983"/>
                <a:gd name="connsiteX15" fmla="*/ 765005 w 1584102"/>
                <a:gd name="connsiteY15" fmla="*/ 1244100 h 1936983"/>
                <a:gd name="connsiteX16" fmla="*/ 880915 w 1584102"/>
                <a:gd name="connsiteY16" fmla="*/ 1120462 h 1936983"/>
                <a:gd name="connsiteX17" fmla="*/ 1050916 w 1584102"/>
                <a:gd name="connsiteY17" fmla="*/ 940158 h 1936983"/>
                <a:gd name="connsiteX18" fmla="*/ 1197735 w 1584102"/>
                <a:gd name="connsiteY18" fmla="*/ 788187 h 1936983"/>
                <a:gd name="connsiteX19" fmla="*/ 1349706 w 1584102"/>
                <a:gd name="connsiteY19" fmla="*/ 628489 h 1936983"/>
                <a:gd name="connsiteX20" fmla="*/ 1434707 w 1584102"/>
                <a:gd name="connsiteY20" fmla="*/ 540913 h 1936983"/>
                <a:gd name="connsiteX21" fmla="*/ 1483646 w 1584102"/>
                <a:gd name="connsiteY21" fmla="*/ 486822 h 1936983"/>
                <a:gd name="connsiteX22" fmla="*/ 1522283 w 1584102"/>
                <a:gd name="connsiteY22" fmla="*/ 450761 h 1936983"/>
                <a:gd name="connsiteX23" fmla="*/ 1548041 w 1584102"/>
                <a:gd name="connsiteY23" fmla="*/ 425003 h 1936983"/>
                <a:gd name="connsiteX24" fmla="*/ 1568647 w 1584102"/>
                <a:gd name="connsiteY24" fmla="*/ 399245 h 1936983"/>
                <a:gd name="connsiteX25" fmla="*/ 1581526 w 1584102"/>
                <a:gd name="connsiteY25" fmla="*/ 370912 h 1936983"/>
                <a:gd name="connsiteX26" fmla="*/ 1584102 w 1584102"/>
                <a:gd name="connsiteY26" fmla="*/ 350306 h 1936983"/>
                <a:gd name="connsiteX27" fmla="*/ 1584102 w 1584102"/>
                <a:gd name="connsiteY27" fmla="*/ 332275 h 1936983"/>
                <a:gd name="connsiteX28" fmla="*/ 1568647 w 1584102"/>
                <a:gd name="connsiteY28" fmla="*/ 298790 h 1936983"/>
                <a:gd name="connsiteX29" fmla="*/ 1545465 w 1584102"/>
                <a:gd name="connsiteY29" fmla="*/ 257578 h 1936983"/>
                <a:gd name="connsiteX30" fmla="*/ 1506828 w 1584102"/>
                <a:gd name="connsiteY30" fmla="*/ 208638 h 1936983"/>
                <a:gd name="connsiteX31" fmla="*/ 1447586 w 1584102"/>
                <a:gd name="connsiteY31" fmla="*/ 151971 h 1936983"/>
                <a:gd name="connsiteX32" fmla="*/ 1403797 w 1584102"/>
                <a:gd name="connsiteY32" fmla="*/ 115910 h 1936983"/>
                <a:gd name="connsiteX33" fmla="*/ 1347130 w 1584102"/>
                <a:gd name="connsiteY33" fmla="*/ 69546 h 1936983"/>
                <a:gd name="connsiteX34" fmla="*/ 1293039 w 1584102"/>
                <a:gd name="connsiteY34" fmla="*/ 30910 h 1936983"/>
                <a:gd name="connsiteX35" fmla="*/ 1254403 w 1584102"/>
                <a:gd name="connsiteY35" fmla="*/ 10303 h 1936983"/>
                <a:gd name="connsiteX36" fmla="*/ 1220917 w 1584102"/>
                <a:gd name="connsiteY36" fmla="*/ 0 h 1936983"/>
                <a:gd name="connsiteX37" fmla="*/ 1200311 w 1584102"/>
                <a:gd name="connsiteY37" fmla="*/ 0 h 1936983"/>
                <a:gd name="connsiteX38" fmla="*/ 1192584 w 1584102"/>
                <a:gd name="connsiteY38" fmla="*/ 2576 h 1936983"/>
                <a:gd name="connsiteX39" fmla="*/ 1187432 w 1584102"/>
                <a:gd name="connsiteY39" fmla="*/ 7728 h 1936983"/>
                <a:gd name="connsiteX40" fmla="*/ 1182281 w 1584102"/>
                <a:gd name="connsiteY40" fmla="*/ 20607 h 1936983"/>
                <a:gd name="connsiteX41" fmla="*/ 1190008 w 1584102"/>
                <a:gd name="connsiteY41" fmla="*/ 43789 h 1936983"/>
                <a:gd name="connsiteX42" fmla="*/ 1218342 w 1584102"/>
                <a:gd name="connsiteY42" fmla="*/ 82425 h 1936983"/>
                <a:gd name="connsiteX43" fmla="*/ 1244099 w 1584102"/>
                <a:gd name="connsiteY43" fmla="*/ 118486 h 1936983"/>
                <a:gd name="connsiteX44" fmla="*/ 1259554 w 1584102"/>
                <a:gd name="connsiteY44" fmla="*/ 149395 h 1936983"/>
                <a:gd name="connsiteX45" fmla="*/ 1269857 w 1584102"/>
                <a:gd name="connsiteY45" fmla="*/ 175153 h 1936983"/>
                <a:gd name="connsiteX46" fmla="*/ 1275009 w 1584102"/>
                <a:gd name="connsiteY46" fmla="*/ 203487 h 1936983"/>
                <a:gd name="connsiteX47" fmla="*/ 1277584 w 1584102"/>
                <a:gd name="connsiteY47" fmla="*/ 239547 h 1936983"/>
                <a:gd name="connsiteX48" fmla="*/ 1275009 w 1584102"/>
                <a:gd name="connsiteY48" fmla="*/ 265305 h 1936983"/>
                <a:gd name="connsiteX49" fmla="*/ 1259554 w 1584102"/>
                <a:gd name="connsiteY49" fmla="*/ 303942 h 1936983"/>
                <a:gd name="connsiteX50" fmla="*/ 1205463 w 1584102"/>
                <a:gd name="connsiteY50" fmla="*/ 373488 h 1936983"/>
                <a:gd name="connsiteX51" fmla="*/ 1112735 w 1584102"/>
                <a:gd name="connsiteY51" fmla="*/ 497125 h 1936983"/>
                <a:gd name="connsiteX52" fmla="*/ 999401 w 1584102"/>
                <a:gd name="connsiteY52" fmla="*/ 646520 h 1936983"/>
                <a:gd name="connsiteX53" fmla="*/ 862885 w 1584102"/>
                <a:gd name="connsiteY53" fmla="*/ 824248 h 193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84102" h="1936983">
                  <a:moveTo>
                    <a:pt x="862885" y="824248"/>
                  </a:moveTo>
                  <a:lnTo>
                    <a:pt x="788187" y="922128"/>
                  </a:lnTo>
                  <a:lnTo>
                    <a:pt x="685156" y="1063795"/>
                  </a:lnTo>
                  <a:lnTo>
                    <a:pt x="558943" y="1187432"/>
                  </a:lnTo>
                  <a:lnTo>
                    <a:pt x="481670" y="1285312"/>
                  </a:lnTo>
                  <a:lnTo>
                    <a:pt x="388942" y="1406373"/>
                  </a:lnTo>
                  <a:lnTo>
                    <a:pt x="260153" y="1576374"/>
                  </a:lnTo>
                  <a:lnTo>
                    <a:pt x="113334" y="1772133"/>
                  </a:lnTo>
                  <a:lnTo>
                    <a:pt x="0" y="1931831"/>
                  </a:lnTo>
                  <a:lnTo>
                    <a:pt x="113334" y="1936983"/>
                  </a:lnTo>
                  <a:lnTo>
                    <a:pt x="213790" y="1818497"/>
                  </a:lnTo>
                  <a:lnTo>
                    <a:pt x="314245" y="1715466"/>
                  </a:lnTo>
                  <a:lnTo>
                    <a:pt x="440458" y="1584102"/>
                  </a:lnTo>
                  <a:lnTo>
                    <a:pt x="540913" y="1475919"/>
                  </a:lnTo>
                  <a:lnTo>
                    <a:pt x="646520" y="1365161"/>
                  </a:lnTo>
                  <a:lnTo>
                    <a:pt x="765005" y="1244100"/>
                  </a:lnTo>
                  <a:lnTo>
                    <a:pt x="880915" y="1120462"/>
                  </a:lnTo>
                  <a:lnTo>
                    <a:pt x="1050916" y="940158"/>
                  </a:lnTo>
                  <a:lnTo>
                    <a:pt x="1197735" y="788187"/>
                  </a:lnTo>
                  <a:lnTo>
                    <a:pt x="1349706" y="628489"/>
                  </a:lnTo>
                  <a:lnTo>
                    <a:pt x="1434707" y="540913"/>
                  </a:lnTo>
                  <a:lnTo>
                    <a:pt x="1483646" y="486822"/>
                  </a:lnTo>
                  <a:lnTo>
                    <a:pt x="1522283" y="450761"/>
                  </a:lnTo>
                  <a:lnTo>
                    <a:pt x="1548041" y="425003"/>
                  </a:lnTo>
                  <a:lnTo>
                    <a:pt x="1568647" y="399245"/>
                  </a:lnTo>
                  <a:lnTo>
                    <a:pt x="1581526" y="370912"/>
                  </a:lnTo>
                  <a:lnTo>
                    <a:pt x="1584102" y="350306"/>
                  </a:lnTo>
                  <a:lnTo>
                    <a:pt x="1584102" y="332275"/>
                  </a:lnTo>
                  <a:lnTo>
                    <a:pt x="1568647" y="298790"/>
                  </a:lnTo>
                  <a:lnTo>
                    <a:pt x="1545465" y="257578"/>
                  </a:lnTo>
                  <a:lnTo>
                    <a:pt x="1506828" y="208638"/>
                  </a:lnTo>
                  <a:lnTo>
                    <a:pt x="1447586" y="151971"/>
                  </a:lnTo>
                  <a:lnTo>
                    <a:pt x="1403797" y="115910"/>
                  </a:lnTo>
                  <a:lnTo>
                    <a:pt x="1347130" y="69546"/>
                  </a:lnTo>
                  <a:lnTo>
                    <a:pt x="1293039" y="30910"/>
                  </a:lnTo>
                  <a:lnTo>
                    <a:pt x="1254403" y="10303"/>
                  </a:lnTo>
                  <a:lnTo>
                    <a:pt x="1220917" y="0"/>
                  </a:lnTo>
                  <a:lnTo>
                    <a:pt x="1200311" y="0"/>
                  </a:lnTo>
                  <a:lnTo>
                    <a:pt x="1192584" y="2576"/>
                  </a:lnTo>
                  <a:lnTo>
                    <a:pt x="1187432" y="7728"/>
                  </a:lnTo>
                  <a:lnTo>
                    <a:pt x="1182281" y="20607"/>
                  </a:lnTo>
                  <a:lnTo>
                    <a:pt x="1190008" y="43789"/>
                  </a:lnTo>
                  <a:lnTo>
                    <a:pt x="1218342" y="82425"/>
                  </a:lnTo>
                  <a:lnTo>
                    <a:pt x="1244099" y="118486"/>
                  </a:lnTo>
                  <a:lnTo>
                    <a:pt x="1259554" y="149395"/>
                  </a:lnTo>
                  <a:lnTo>
                    <a:pt x="1269857" y="175153"/>
                  </a:lnTo>
                  <a:lnTo>
                    <a:pt x="1275009" y="203487"/>
                  </a:lnTo>
                  <a:lnTo>
                    <a:pt x="1277584" y="239547"/>
                  </a:lnTo>
                  <a:lnTo>
                    <a:pt x="1275009" y="265305"/>
                  </a:lnTo>
                  <a:lnTo>
                    <a:pt x="1259554" y="303942"/>
                  </a:lnTo>
                  <a:lnTo>
                    <a:pt x="1205463" y="373488"/>
                  </a:lnTo>
                  <a:lnTo>
                    <a:pt x="1112735" y="497125"/>
                  </a:lnTo>
                  <a:lnTo>
                    <a:pt x="999401" y="646520"/>
                  </a:lnTo>
                  <a:lnTo>
                    <a:pt x="862885" y="8242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23">
              <a:extLst>
                <a:ext uri="{FF2B5EF4-FFF2-40B4-BE49-F238E27FC236}">
                  <a16:creationId xmlns:a16="http://schemas.microsoft.com/office/drawing/2014/main" id="{AC3584BA-E51A-4D25-A5C4-3259E9177D1E}"/>
                </a:ext>
              </a:extLst>
            </p:cNvPr>
            <p:cNvSpPr/>
            <p:nvPr/>
          </p:nvSpPr>
          <p:spPr>
            <a:xfrm>
              <a:off x="4005263" y="3683002"/>
              <a:ext cx="1543050" cy="530225"/>
            </a:xfrm>
            <a:custGeom>
              <a:avLst/>
              <a:gdLst>
                <a:gd name="connsiteX0" fmla="*/ 764381 w 1543050"/>
                <a:gd name="connsiteY0" fmla="*/ 135731 h 531019"/>
                <a:gd name="connsiteX1" fmla="*/ 416718 w 1543050"/>
                <a:gd name="connsiteY1" fmla="*/ 200025 h 531019"/>
                <a:gd name="connsiteX2" fmla="*/ 240506 w 1543050"/>
                <a:gd name="connsiteY2" fmla="*/ 230981 h 531019"/>
                <a:gd name="connsiteX3" fmla="*/ 180975 w 1543050"/>
                <a:gd name="connsiteY3" fmla="*/ 233362 h 531019"/>
                <a:gd name="connsiteX4" fmla="*/ 111918 w 1543050"/>
                <a:gd name="connsiteY4" fmla="*/ 197644 h 531019"/>
                <a:gd name="connsiteX5" fmla="*/ 66675 w 1543050"/>
                <a:gd name="connsiteY5" fmla="*/ 202406 h 531019"/>
                <a:gd name="connsiteX6" fmla="*/ 26193 w 1543050"/>
                <a:gd name="connsiteY6" fmla="*/ 209550 h 531019"/>
                <a:gd name="connsiteX7" fmla="*/ 7143 w 1543050"/>
                <a:gd name="connsiteY7" fmla="*/ 221456 h 531019"/>
                <a:gd name="connsiteX8" fmla="*/ 2381 w 1543050"/>
                <a:gd name="connsiteY8" fmla="*/ 240506 h 531019"/>
                <a:gd name="connsiteX9" fmla="*/ 0 w 1543050"/>
                <a:gd name="connsiteY9" fmla="*/ 280987 h 531019"/>
                <a:gd name="connsiteX10" fmla="*/ 4762 w 1543050"/>
                <a:gd name="connsiteY10" fmla="*/ 314325 h 531019"/>
                <a:gd name="connsiteX11" fmla="*/ 14287 w 1543050"/>
                <a:gd name="connsiteY11" fmla="*/ 345281 h 531019"/>
                <a:gd name="connsiteX12" fmla="*/ 28575 w 1543050"/>
                <a:gd name="connsiteY12" fmla="*/ 378619 h 531019"/>
                <a:gd name="connsiteX13" fmla="*/ 54768 w 1543050"/>
                <a:gd name="connsiteY13" fmla="*/ 409575 h 531019"/>
                <a:gd name="connsiteX14" fmla="*/ 80962 w 1543050"/>
                <a:gd name="connsiteY14" fmla="*/ 433387 h 531019"/>
                <a:gd name="connsiteX15" fmla="*/ 114300 w 1543050"/>
                <a:gd name="connsiteY15" fmla="*/ 457200 h 531019"/>
                <a:gd name="connsiteX16" fmla="*/ 147637 w 1543050"/>
                <a:gd name="connsiteY16" fmla="*/ 478631 h 531019"/>
                <a:gd name="connsiteX17" fmla="*/ 190500 w 1543050"/>
                <a:gd name="connsiteY17" fmla="*/ 497681 h 531019"/>
                <a:gd name="connsiteX18" fmla="*/ 235743 w 1543050"/>
                <a:gd name="connsiteY18" fmla="*/ 514350 h 531019"/>
                <a:gd name="connsiteX19" fmla="*/ 285750 w 1543050"/>
                <a:gd name="connsiteY19" fmla="*/ 531019 h 531019"/>
                <a:gd name="connsiteX20" fmla="*/ 297656 w 1543050"/>
                <a:gd name="connsiteY20" fmla="*/ 531019 h 531019"/>
                <a:gd name="connsiteX21" fmla="*/ 316706 w 1543050"/>
                <a:gd name="connsiteY21" fmla="*/ 519112 h 531019"/>
                <a:gd name="connsiteX22" fmla="*/ 338137 w 1543050"/>
                <a:gd name="connsiteY22" fmla="*/ 502444 h 531019"/>
                <a:gd name="connsiteX23" fmla="*/ 378618 w 1543050"/>
                <a:gd name="connsiteY23" fmla="*/ 478631 h 531019"/>
                <a:gd name="connsiteX24" fmla="*/ 426243 w 1543050"/>
                <a:gd name="connsiteY24" fmla="*/ 454819 h 531019"/>
                <a:gd name="connsiteX25" fmla="*/ 485775 w 1543050"/>
                <a:gd name="connsiteY25" fmla="*/ 426244 h 531019"/>
                <a:gd name="connsiteX26" fmla="*/ 550068 w 1543050"/>
                <a:gd name="connsiteY26" fmla="*/ 395287 h 531019"/>
                <a:gd name="connsiteX27" fmla="*/ 626268 w 1543050"/>
                <a:gd name="connsiteY27" fmla="*/ 361950 h 531019"/>
                <a:gd name="connsiteX28" fmla="*/ 714375 w 1543050"/>
                <a:gd name="connsiteY28" fmla="*/ 323850 h 531019"/>
                <a:gd name="connsiteX29" fmla="*/ 769143 w 1543050"/>
                <a:gd name="connsiteY29" fmla="*/ 302419 h 531019"/>
                <a:gd name="connsiteX30" fmla="*/ 1014412 w 1543050"/>
                <a:gd name="connsiteY30" fmla="*/ 228600 h 531019"/>
                <a:gd name="connsiteX31" fmla="*/ 1195387 w 1543050"/>
                <a:gd name="connsiteY31" fmla="*/ 173831 h 531019"/>
                <a:gd name="connsiteX32" fmla="*/ 1371600 w 1543050"/>
                <a:gd name="connsiteY32" fmla="*/ 123825 h 531019"/>
                <a:gd name="connsiteX33" fmla="*/ 1543050 w 1543050"/>
                <a:gd name="connsiteY33" fmla="*/ 78581 h 531019"/>
                <a:gd name="connsiteX34" fmla="*/ 1507331 w 1543050"/>
                <a:gd name="connsiteY34" fmla="*/ 0 h 531019"/>
                <a:gd name="connsiteX35" fmla="*/ 1354931 w 1543050"/>
                <a:gd name="connsiteY35" fmla="*/ 23812 h 531019"/>
                <a:gd name="connsiteX36" fmla="*/ 1183481 w 1543050"/>
                <a:gd name="connsiteY36" fmla="*/ 54769 h 531019"/>
                <a:gd name="connsiteX37" fmla="*/ 966787 w 1543050"/>
                <a:gd name="connsiteY37" fmla="*/ 95250 h 531019"/>
                <a:gd name="connsiteX38" fmla="*/ 764381 w 1543050"/>
                <a:gd name="connsiteY38" fmla="*/ 135731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43050" h="531019">
                  <a:moveTo>
                    <a:pt x="764381" y="135731"/>
                  </a:moveTo>
                  <a:lnTo>
                    <a:pt x="416718" y="200025"/>
                  </a:lnTo>
                  <a:lnTo>
                    <a:pt x="240506" y="230981"/>
                  </a:lnTo>
                  <a:lnTo>
                    <a:pt x="180975" y="233362"/>
                  </a:lnTo>
                  <a:lnTo>
                    <a:pt x="111918" y="197644"/>
                  </a:lnTo>
                  <a:lnTo>
                    <a:pt x="66675" y="202406"/>
                  </a:lnTo>
                  <a:lnTo>
                    <a:pt x="26193" y="209550"/>
                  </a:lnTo>
                  <a:lnTo>
                    <a:pt x="7143" y="221456"/>
                  </a:lnTo>
                  <a:lnTo>
                    <a:pt x="2381" y="240506"/>
                  </a:lnTo>
                  <a:lnTo>
                    <a:pt x="0" y="280987"/>
                  </a:lnTo>
                  <a:lnTo>
                    <a:pt x="4762" y="314325"/>
                  </a:lnTo>
                  <a:lnTo>
                    <a:pt x="14287" y="345281"/>
                  </a:lnTo>
                  <a:lnTo>
                    <a:pt x="28575" y="378619"/>
                  </a:lnTo>
                  <a:lnTo>
                    <a:pt x="54768" y="409575"/>
                  </a:lnTo>
                  <a:lnTo>
                    <a:pt x="80962" y="433387"/>
                  </a:lnTo>
                  <a:lnTo>
                    <a:pt x="114300" y="457200"/>
                  </a:lnTo>
                  <a:lnTo>
                    <a:pt x="147637" y="478631"/>
                  </a:lnTo>
                  <a:lnTo>
                    <a:pt x="190500" y="497681"/>
                  </a:lnTo>
                  <a:lnTo>
                    <a:pt x="235743" y="514350"/>
                  </a:lnTo>
                  <a:lnTo>
                    <a:pt x="285750" y="531019"/>
                  </a:lnTo>
                  <a:lnTo>
                    <a:pt x="297656" y="531019"/>
                  </a:lnTo>
                  <a:lnTo>
                    <a:pt x="316706" y="519112"/>
                  </a:lnTo>
                  <a:lnTo>
                    <a:pt x="338137" y="502444"/>
                  </a:lnTo>
                  <a:lnTo>
                    <a:pt x="378618" y="478631"/>
                  </a:lnTo>
                  <a:lnTo>
                    <a:pt x="426243" y="454819"/>
                  </a:lnTo>
                  <a:lnTo>
                    <a:pt x="485775" y="426244"/>
                  </a:lnTo>
                  <a:lnTo>
                    <a:pt x="550068" y="395287"/>
                  </a:lnTo>
                  <a:lnTo>
                    <a:pt x="626268" y="361950"/>
                  </a:lnTo>
                  <a:lnTo>
                    <a:pt x="714375" y="323850"/>
                  </a:lnTo>
                  <a:lnTo>
                    <a:pt x="769143" y="302419"/>
                  </a:lnTo>
                  <a:lnTo>
                    <a:pt x="1014412" y="228600"/>
                  </a:lnTo>
                  <a:lnTo>
                    <a:pt x="1195387" y="173831"/>
                  </a:lnTo>
                  <a:lnTo>
                    <a:pt x="1371600" y="123825"/>
                  </a:lnTo>
                  <a:lnTo>
                    <a:pt x="1543050" y="78581"/>
                  </a:lnTo>
                  <a:lnTo>
                    <a:pt x="1507331" y="0"/>
                  </a:lnTo>
                  <a:lnTo>
                    <a:pt x="1354931" y="23812"/>
                  </a:lnTo>
                  <a:lnTo>
                    <a:pt x="1183481" y="54769"/>
                  </a:lnTo>
                  <a:lnTo>
                    <a:pt x="966787" y="95250"/>
                  </a:lnTo>
                  <a:lnTo>
                    <a:pt x="764381" y="135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24">
              <a:extLst>
                <a:ext uri="{FF2B5EF4-FFF2-40B4-BE49-F238E27FC236}">
                  <a16:creationId xmlns:a16="http://schemas.microsoft.com/office/drawing/2014/main" id="{B3159C03-8AAA-4F09-9EA1-0EDFF3665AB1}"/>
                </a:ext>
              </a:extLst>
            </p:cNvPr>
            <p:cNvSpPr/>
            <p:nvPr/>
          </p:nvSpPr>
          <p:spPr>
            <a:xfrm>
              <a:off x="5160963" y="3241676"/>
              <a:ext cx="615950" cy="882650"/>
            </a:xfrm>
            <a:custGeom>
              <a:avLst/>
              <a:gdLst>
                <a:gd name="connsiteX0" fmla="*/ 109537 w 616744"/>
                <a:gd name="connsiteY0" fmla="*/ 250031 h 883443"/>
                <a:gd name="connsiteX1" fmla="*/ 164306 w 616744"/>
                <a:gd name="connsiteY1" fmla="*/ 359568 h 883443"/>
                <a:gd name="connsiteX2" fmla="*/ 204787 w 616744"/>
                <a:gd name="connsiteY2" fmla="*/ 440531 h 883443"/>
                <a:gd name="connsiteX3" fmla="*/ 226219 w 616744"/>
                <a:gd name="connsiteY3" fmla="*/ 481012 h 883443"/>
                <a:gd name="connsiteX4" fmla="*/ 292894 w 616744"/>
                <a:gd name="connsiteY4" fmla="*/ 604837 h 883443"/>
                <a:gd name="connsiteX5" fmla="*/ 342900 w 616744"/>
                <a:gd name="connsiteY5" fmla="*/ 695325 h 883443"/>
                <a:gd name="connsiteX6" fmla="*/ 395287 w 616744"/>
                <a:gd name="connsiteY6" fmla="*/ 781050 h 883443"/>
                <a:gd name="connsiteX7" fmla="*/ 426244 w 616744"/>
                <a:gd name="connsiteY7" fmla="*/ 823912 h 883443"/>
                <a:gd name="connsiteX8" fmla="*/ 445294 w 616744"/>
                <a:gd name="connsiteY8" fmla="*/ 847725 h 883443"/>
                <a:gd name="connsiteX9" fmla="*/ 457200 w 616744"/>
                <a:gd name="connsiteY9" fmla="*/ 854868 h 883443"/>
                <a:gd name="connsiteX10" fmla="*/ 476250 w 616744"/>
                <a:gd name="connsiteY10" fmla="*/ 866775 h 883443"/>
                <a:gd name="connsiteX11" fmla="*/ 490537 w 616744"/>
                <a:gd name="connsiteY11" fmla="*/ 873918 h 883443"/>
                <a:gd name="connsiteX12" fmla="*/ 519112 w 616744"/>
                <a:gd name="connsiteY12" fmla="*/ 883443 h 883443"/>
                <a:gd name="connsiteX13" fmla="*/ 533400 w 616744"/>
                <a:gd name="connsiteY13" fmla="*/ 883443 h 883443"/>
                <a:gd name="connsiteX14" fmla="*/ 550069 w 616744"/>
                <a:gd name="connsiteY14" fmla="*/ 878681 h 883443"/>
                <a:gd name="connsiteX15" fmla="*/ 566737 w 616744"/>
                <a:gd name="connsiteY15" fmla="*/ 871537 h 883443"/>
                <a:gd name="connsiteX16" fmla="*/ 583406 w 616744"/>
                <a:gd name="connsiteY16" fmla="*/ 854868 h 883443"/>
                <a:gd name="connsiteX17" fmla="*/ 600075 w 616744"/>
                <a:gd name="connsiteY17" fmla="*/ 828675 h 883443"/>
                <a:gd name="connsiteX18" fmla="*/ 614362 w 616744"/>
                <a:gd name="connsiteY18" fmla="*/ 788193 h 883443"/>
                <a:gd name="connsiteX19" fmla="*/ 616744 w 616744"/>
                <a:gd name="connsiteY19" fmla="*/ 769143 h 883443"/>
                <a:gd name="connsiteX20" fmla="*/ 616744 w 616744"/>
                <a:gd name="connsiteY20" fmla="*/ 723900 h 883443"/>
                <a:gd name="connsiteX21" fmla="*/ 609600 w 616744"/>
                <a:gd name="connsiteY21" fmla="*/ 671512 h 883443"/>
                <a:gd name="connsiteX22" fmla="*/ 600075 w 616744"/>
                <a:gd name="connsiteY22" fmla="*/ 607218 h 883443"/>
                <a:gd name="connsiteX23" fmla="*/ 583406 w 616744"/>
                <a:gd name="connsiteY23" fmla="*/ 535781 h 883443"/>
                <a:gd name="connsiteX24" fmla="*/ 559594 w 616744"/>
                <a:gd name="connsiteY24" fmla="*/ 464343 h 883443"/>
                <a:gd name="connsiteX25" fmla="*/ 538162 w 616744"/>
                <a:gd name="connsiteY25" fmla="*/ 411956 h 883443"/>
                <a:gd name="connsiteX26" fmla="*/ 523875 w 616744"/>
                <a:gd name="connsiteY26" fmla="*/ 388143 h 883443"/>
                <a:gd name="connsiteX27" fmla="*/ 459581 w 616744"/>
                <a:gd name="connsiteY27" fmla="*/ 338137 h 883443"/>
                <a:gd name="connsiteX28" fmla="*/ 319087 w 616744"/>
                <a:gd name="connsiteY28" fmla="*/ 223837 h 883443"/>
                <a:gd name="connsiteX29" fmla="*/ 221456 w 616744"/>
                <a:gd name="connsiteY29" fmla="*/ 145256 h 883443"/>
                <a:gd name="connsiteX30" fmla="*/ 111919 w 616744"/>
                <a:gd name="connsiteY30" fmla="*/ 54768 h 883443"/>
                <a:gd name="connsiteX31" fmla="*/ 69056 w 616744"/>
                <a:gd name="connsiteY31" fmla="*/ 19050 h 883443"/>
                <a:gd name="connsiteX32" fmla="*/ 45244 w 616744"/>
                <a:gd name="connsiteY32" fmla="*/ 7143 h 883443"/>
                <a:gd name="connsiteX33" fmla="*/ 16669 w 616744"/>
                <a:gd name="connsiteY33" fmla="*/ 0 h 883443"/>
                <a:gd name="connsiteX34" fmla="*/ 4762 w 616744"/>
                <a:gd name="connsiteY34" fmla="*/ 4762 h 883443"/>
                <a:gd name="connsiteX35" fmla="*/ 0 w 616744"/>
                <a:gd name="connsiteY35" fmla="*/ 19050 h 883443"/>
                <a:gd name="connsiteX36" fmla="*/ 7144 w 616744"/>
                <a:gd name="connsiteY36" fmla="*/ 42862 h 883443"/>
                <a:gd name="connsiteX37" fmla="*/ 45244 w 616744"/>
                <a:gd name="connsiteY37" fmla="*/ 123825 h 883443"/>
                <a:gd name="connsiteX38" fmla="*/ 109537 w 616744"/>
                <a:gd name="connsiteY38" fmla="*/ 250031 h 883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16744" h="883443">
                  <a:moveTo>
                    <a:pt x="109537" y="250031"/>
                  </a:moveTo>
                  <a:lnTo>
                    <a:pt x="164306" y="359568"/>
                  </a:lnTo>
                  <a:lnTo>
                    <a:pt x="204787" y="440531"/>
                  </a:lnTo>
                  <a:lnTo>
                    <a:pt x="226219" y="481012"/>
                  </a:lnTo>
                  <a:lnTo>
                    <a:pt x="292894" y="604837"/>
                  </a:lnTo>
                  <a:lnTo>
                    <a:pt x="342900" y="695325"/>
                  </a:lnTo>
                  <a:lnTo>
                    <a:pt x="395287" y="781050"/>
                  </a:lnTo>
                  <a:lnTo>
                    <a:pt x="426244" y="823912"/>
                  </a:lnTo>
                  <a:lnTo>
                    <a:pt x="445294" y="847725"/>
                  </a:lnTo>
                  <a:lnTo>
                    <a:pt x="457200" y="854868"/>
                  </a:lnTo>
                  <a:lnTo>
                    <a:pt x="476250" y="866775"/>
                  </a:lnTo>
                  <a:lnTo>
                    <a:pt x="490537" y="873918"/>
                  </a:lnTo>
                  <a:lnTo>
                    <a:pt x="519112" y="883443"/>
                  </a:lnTo>
                  <a:lnTo>
                    <a:pt x="533400" y="883443"/>
                  </a:lnTo>
                  <a:lnTo>
                    <a:pt x="550069" y="878681"/>
                  </a:lnTo>
                  <a:lnTo>
                    <a:pt x="566737" y="871537"/>
                  </a:lnTo>
                  <a:lnTo>
                    <a:pt x="583406" y="854868"/>
                  </a:lnTo>
                  <a:lnTo>
                    <a:pt x="600075" y="828675"/>
                  </a:lnTo>
                  <a:lnTo>
                    <a:pt x="614362" y="788193"/>
                  </a:lnTo>
                  <a:lnTo>
                    <a:pt x="616744" y="769143"/>
                  </a:lnTo>
                  <a:lnTo>
                    <a:pt x="616744" y="723900"/>
                  </a:lnTo>
                  <a:lnTo>
                    <a:pt x="609600" y="671512"/>
                  </a:lnTo>
                  <a:lnTo>
                    <a:pt x="600075" y="607218"/>
                  </a:lnTo>
                  <a:lnTo>
                    <a:pt x="583406" y="535781"/>
                  </a:lnTo>
                  <a:lnTo>
                    <a:pt x="559594" y="464343"/>
                  </a:lnTo>
                  <a:lnTo>
                    <a:pt x="538162" y="411956"/>
                  </a:lnTo>
                  <a:lnTo>
                    <a:pt x="523875" y="388143"/>
                  </a:lnTo>
                  <a:lnTo>
                    <a:pt x="459581" y="338137"/>
                  </a:lnTo>
                  <a:lnTo>
                    <a:pt x="319087" y="223837"/>
                  </a:lnTo>
                  <a:lnTo>
                    <a:pt x="221456" y="145256"/>
                  </a:lnTo>
                  <a:lnTo>
                    <a:pt x="111919" y="54768"/>
                  </a:lnTo>
                  <a:lnTo>
                    <a:pt x="69056" y="19050"/>
                  </a:lnTo>
                  <a:lnTo>
                    <a:pt x="45244" y="7143"/>
                  </a:lnTo>
                  <a:lnTo>
                    <a:pt x="16669" y="0"/>
                  </a:lnTo>
                  <a:lnTo>
                    <a:pt x="4762" y="4762"/>
                  </a:lnTo>
                  <a:lnTo>
                    <a:pt x="0" y="19050"/>
                  </a:lnTo>
                  <a:lnTo>
                    <a:pt x="7144" y="42862"/>
                  </a:lnTo>
                  <a:lnTo>
                    <a:pt x="45244" y="123825"/>
                  </a:lnTo>
                  <a:lnTo>
                    <a:pt x="109537" y="2500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27">
              <a:extLst>
                <a:ext uri="{FF2B5EF4-FFF2-40B4-BE49-F238E27FC236}">
                  <a16:creationId xmlns:a16="http://schemas.microsoft.com/office/drawing/2014/main" id="{5F1C3AF3-4547-4A29-BA96-4F5B3BE7664C}"/>
                </a:ext>
              </a:extLst>
            </p:cNvPr>
            <p:cNvSpPr/>
            <p:nvPr/>
          </p:nvSpPr>
          <p:spPr>
            <a:xfrm>
              <a:off x="4711701" y="3860801"/>
              <a:ext cx="307975" cy="2214562"/>
            </a:xfrm>
            <a:custGeom>
              <a:avLst/>
              <a:gdLst>
                <a:gd name="connsiteX0" fmla="*/ 80767 w 308646"/>
                <a:gd name="connsiteY0" fmla="*/ 700943 h 2215328"/>
                <a:gd name="connsiteX1" fmla="*/ 83652 w 308646"/>
                <a:gd name="connsiteY1" fmla="*/ 274031 h 2215328"/>
                <a:gd name="connsiteX2" fmla="*/ 80767 w 308646"/>
                <a:gd name="connsiteY2" fmla="*/ 248070 h 2215328"/>
                <a:gd name="connsiteX3" fmla="*/ 74998 w 308646"/>
                <a:gd name="connsiteY3" fmla="*/ 224994 h 2215328"/>
                <a:gd name="connsiteX4" fmla="*/ 51922 w 308646"/>
                <a:gd name="connsiteY4" fmla="*/ 164419 h 2215328"/>
                <a:gd name="connsiteX5" fmla="*/ 8654 w 308646"/>
                <a:gd name="connsiteY5" fmla="*/ 92305 h 2215328"/>
                <a:gd name="connsiteX6" fmla="*/ 0 w 308646"/>
                <a:gd name="connsiteY6" fmla="*/ 77882 h 2215328"/>
                <a:gd name="connsiteX7" fmla="*/ 239417 w 308646"/>
                <a:gd name="connsiteY7" fmla="*/ 0 h 2215328"/>
                <a:gd name="connsiteX8" fmla="*/ 271147 w 308646"/>
                <a:gd name="connsiteY8" fmla="*/ 92305 h 2215328"/>
                <a:gd name="connsiteX9" fmla="*/ 288454 w 308646"/>
                <a:gd name="connsiteY9" fmla="*/ 152880 h 2215328"/>
                <a:gd name="connsiteX10" fmla="*/ 299993 w 308646"/>
                <a:gd name="connsiteY10" fmla="*/ 207687 h 2215328"/>
                <a:gd name="connsiteX11" fmla="*/ 305762 w 308646"/>
                <a:gd name="connsiteY11" fmla="*/ 262493 h 2215328"/>
                <a:gd name="connsiteX12" fmla="*/ 305762 w 308646"/>
                <a:gd name="connsiteY12" fmla="*/ 571139 h 2215328"/>
                <a:gd name="connsiteX13" fmla="*/ 305762 w 308646"/>
                <a:gd name="connsiteY13" fmla="*/ 1035550 h 2215328"/>
                <a:gd name="connsiteX14" fmla="*/ 308646 w 308646"/>
                <a:gd name="connsiteY14" fmla="*/ 1577844 h 2215328"/>
                <a:gd name="connsiteX15" fmla="*/ 308646 w 308646"/>
                <a:gd name="connsiteY15" fmla="*/ 1900913 h 2215328"/>
                <a:gd name="connsiteX16" fmla="*/ 308646 w 308646"/>
                <a:gd name="connsiteY16" fmla="*/ 2022064 h 2215328"/>
                <a:gd name="connsiteX17" fmla="*/ 302877 w 308646"/>
                <a:gd name="connsiteY17" fmla="*/ 2111485 h 2215328"/>
                <a:gd name="connsiteX18" fmla="*/ 294224 w 308646"/>
                <a:gd name="connsiteY18" fmla="*/ 2148984 h 2215328"/>
                <a:gd name="connsiteX19" fmla="*/ 276916 w 308646"/>
                <a:gd name="connsiteY19" fmla="*/ 2180714 h 2215328"/>
                <a:gd name="connsiteX20" fmla="*/ 250955 w 308646"/>
                <a:gd name="connsiteY20" fmla="*/ 2203790 h 2215328"/>
                <a:gd name="connsiteX21" fmla="*/ 219225 w 308646"/>
                <a:gd name="connsiteY21" fmla="*/ 2215328 h 2215328"/>
                <a:gd name="connsiteX22" fmla="*/ 190380 w 308646"/>
                <a:gd name="connsiteY22" fmla="*/ 2215328 h 2215328"/>
                <a:gd name="connsiteX23" fmla="*/ 161535 w 308646"/>
                <a:gd name="connsiteY23" fmla="*/ 2200906 h 2215328"/>
                <a:gd name="connsiteX24" fmla="*/ 138458 w 308646"/>
                <a:gd name="connsiteY24" fmla="*/ 2180714 h 2215328"/>
                <a:gd name="connsiteX25" fmla="*/ 121151 w 308646"/>
                <a:gd name="connsiteY25" fmla="*/ 2160522 h 2215328"/>
                <a:gd name="connsiteX26" fmla="*/ 98075 w 308646"/>
                <a:gd name="connsiteY26" fmla="*/ 2125907 h 2215328"/>
                <a:gd name="connsiteX27" fmla="*/ 69229 w 308646"/>
                <a:gd name="connsiteY27" fmla="*/ 2071101 h 2215328"/>
                <a:gd name="connsiteX28" fmla="*/ 40384 w 308646"/>
                <a:gd name="connsiteY28" fmla="*/ 2007641 h 2215328"/>
                <a:gd name="connsiteX29" fmla="*/ 8654 w 308646"/>
                <a:gd name="connsiteY29" fmla="*/ 1912451 h 2215328"/>
                <a:gd name="connsiteX30" fmla="*/ 0 w 308646"/>
                <a:gd name="connsiteY30" fmla="*/ 1854760 h 2215328"/>
                <a:gd name="connsiteX31" fmla="*/ 0 w 308646"/>
                <a:gd name="connsiteY31" fmla="*/ 1814377 h 2215328"/>
                <a:gd name="connsiteX32" fmla="*/ 8654 w 308646"/>
                <a:gd name="connsiteY32" fmla="*/ 1773993 h 2215328"/>
                <a:gd name="connsiteX33" fmla="*/ 25961 w 308646"/>
                <a:gd name="connsiteY33" fmla="*/ 1727841 h 2215328"/>
                <a:gd name="connsiteX34" fmla="*/ 49037 w 308646"/>
                <a:gd name="connsiteY34" fmla="*/ 1647073 h 2215328"/>
                <a:gd name="connsiteX35" fmla="*/ 63460 w 308646"/>
                <a:gd name="connsiteY35" fmla="*/ 1566306 h 2215328"/>
                <a:gd name="connsiteX36" fmla="*/ 69229 w 308646"/>
                <a:gd name="connsiteY36" fmla="*/ 1517269 h 2215328"/>
                <a:gd name="connsiteX37" fmla="*/ 77883 w 308646"/>
                <a:gd name="connsiteY37" fmla="*/ 1401887 h 2215328"/>
                <a:gd name="connsiteX38" fmla="*/ 86536 w 308646"/>
                <a:gd name="connsiteY38" fmla="*/ 1124971 h 2215328"/>
                <a:gd name="connsiteX39" fmla="*/ 80767 w 308646"/>
                <a:gd name="connsiteY39" fmla="*/ 773057 h 2215328"/>
                <a:gd name="connsiteX40" fmla="*/ 80767 w 308646"/>
                <a:gd name="connsiteY40" fmla="*/ 700943 h 2215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08646" h="2215328">
                  <a:moveTo>
                    <a:pt x="80767" y="700943"/>
                  </a:moveTo>
                  <a:cubicBezTo>
                    <a:pt x="81729" y="558639"/>
                    <a:pt x="82690" y="416335"/>
                    <a:pt x="83652" y="274031"/>
                  </a:cubicBezTo>
                  <a:lnTo>
                    <a:pt x="80767" y="248070"/>
                  </a:lnTo>
                  <a:lnTo>
                    <a:pt x="74998" y="224994"/>
                  </a:lnTo>
                  <a:lnTo>
                    <a:pt x="51922" y="164419"/>
                  </a:lnTo>
                  <a:lnTo>
                    <a:pt x="8654" y="92305"/>
                  </a:lnTo>
                  <a:lnTo>
                    <a:pt x="0" y="77882"/>
                  </a:lnTo>
                  <a:lnTo>
                    <a:pt x="239417" y="0"/>
                  </a:lnTo>
                  <a:lnTo>
                    <a:pt x="271147" y="92305"/>
                  </a:lnTo>
                  <a:lnTo>
                    <a:pt x="288454" y="152880"/>
                  </a:lnTo>
                  <a:lnTo>
                    <a:pt x="299993" y="207687"/>
                  </a:lnTo>
                  <a:lnTo>
                    <a:pt x="305762" y="262493"/>
                  </a:lnTo>
                  <a:lnTo>
                    <a:pt x="305762" y="571139"/>
                  </a:lnTo>
                  <a:lnTo>
                    <a:pt x="305762" y="1035550"/>
                  </a:lnTo>
                  <a:cubicBezTo>
                    <a:pt x="306723" y="1216315"/>
                    <a:pt x="307685" y="1397079"/>
                    <a:pt x="308646" y="1577844"/>
                  </a:cubicBezTo>
                  <a:lnTo>
                    <a:pt x="308646" y="1900913"/>
                  </a:lnTo>
                  <a:lnTo>
                    <a:pt x="308646" y="2022064"/>
                  </a:lnTo>
                  <a:lnTo>
                    <a:pt x="302877" y="2111485"/>
                  </a:lnTo>
                  <a:lnTo>
                    <a:pt x="294224" y="2148984"/>
                  </a:lnTo>
                  <a:lnTo>
                    <a:pt x="276916" y="2180714"/>
                  </a:lnTo>
                  <a:lnTo>
                    <a:pt x="250955" y="2203790"/>
                  </a:lnTo>
                  <a:lnTo>
                    <a:pt x="219225" y="2215328"/>
                  </a:lnTo>
                  <a:lnTo>
                    <a:pt x="190380" y="2215328"/>
                  </a:lnTo>
                  <a:lnTo>
                    <a:pt x="161535" y="2200906"/>
                  </a:lnTo>
                  <a:lnTo>
                    <a:pt x="138458" y="2180714"/>
                  </a:lnTo>
                  <a:lnTo>
                    <a:pt x="121151" y="2160522"/>
                  </a:lnTo>
                  <a:lnTo>
                    <a:pt x="98075" y="2125907"/>
                  </a:lnTo>
                  <a:lnTo>
                    <a:pt x="69229" y="2071101"/>
                  </a:lnTo>
                  <a:lnTo>
                    <a:pt x="40384" y="2007641"/>
                  </a:lnTo>
                  <a:lnTo>
                    <a:pt x="8654" y="1912451"/>
                  </a:lnTo>
                  <a:lnTo>
                    <a:pt x="0" y="1854760"/>
                  </a:lnTo>
                  <a:lnTo>
                    <a:pt x="0" y="1814377"/>
                  </a:lnTo>
                  <a:lnTo>
                    <a:pt x="8654" y="1773993"/>
                  </a:lnTo>
                  <a:lnTo>
                    <a:pt x="25961" y="1727841"/>
                  </a:lnTo>
                  <a:lnTo>
                    <a:pt x="49037" y="1647073"/>
                  </a:lnTo>
                  <a:lnTo>
                    <a:pt x="63460" y="1566306"/>
                  </a:lnTo>
                  <a:lnTo>
                    <a:pt x="69229" y="1517269"/>
                  </a:lnTo>
                  <a:lnTo>
                    <a:pt x="77883" y="1401887"/>
                  </a:lnTo>
                  <a:lnTo>
                    <a:pt x="86536" y="1124971"/>
                  </a:lnTo>
                  <a:lnTo>
                    <a:pt x="80767" y="773057"/>
                  </a:lnTo>
                  <a:lnTo>
                    <a:pt x="80767" y="7009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29">
              <a:extLst>
                <a:ext uri="{FF2B5EF4-FFF2-40B4-BE49-F238E27FC236}">
                  <a16:creationId xmlns:a16="http://schemas.microsoft.com/office/drawing/2014/main" id="{CBA5C37E-9453-4CF5-A0B3-7107DC3DD883}"/>
                </a:ext>
              </a:extLst>
            </p:cNvPr>
            <p:cNvSpPr/>
            <p:nvPr/>
          </p:nvSpPr>
          <p:spPr>
            <a:xfrm>
              <a:off x="6542088" y="1933577"/>
              <a:ext cx="1358900" cy="339725"/>
            </a:xfrm>
            <a:custGeom>
              <a:avLst/>
              <a:gdLst>
                <a:gd name="connsiteX0" fmla="*/ 478631 w 1359694"/>
                <a:gd name="connsiteY0" fmla="*/ 302419 h 338138"/>
                <a:gd name="connsiteX1" fmla="*/ 283369 w 1359694"/>
                <a:gd name="connsiteY1" fmla="*/ 323850 h 338138"/>
                <a:gd name="connsiteX2" fmla="*/ 97631 w 1359694"/>
                <a:gd name="connsiteY2" fmla="*/ 338138 h 338138"/>
                <a:gd name="connsiteX3" fmla="*/ 0 w 1359694"/>
                <a:gd name="connsiteY3" fmla="*/ 338138 h 338138"/>
                <a:gd name="connsiteX4" fmla="*/ 128587 w 1359694"/>
                <a:gd name="connsiteY4" fmla="*/ 173832 h 338138"/>
                <a:gd name="connsiteX5" fmla="*/ 271462 w 1359694"/>
                <a:gd name="connsiteY5" fmla="*/ 180975 h 338138"/>
                <a:gd name="connsiteX6" fmla="*/ 369094 w 1359694"/>
                <a:gd name="connsiteY6" fmla="*/ 176213 h 338138"/>
                <a:gd name="connsiteX7" fmla="*/ 481012 w 1359694"/>
                <a:gd name="connsiteY7" fmla="*/ 159544 h 338138"/>
                <a:gd name="connsiteX8" fmla="*/ 581025 w 1359694"/>
                <a:gd name="connsiteY8" fmla="*/ 140494 h 338138"/>
                <a:gd name="connsiteX9" fmla="*/ 697706 w 1359694"/>
                <a:gd name="connsiteY9" fmla="*/ 111919 h 338138"/>
                <a:gd name="connsiteX10" fmla="*/ 831056 w 1359694"/>
                <a:gd name="connsiteY10" fmla="*/ 64294 h 338138"/>
                <a:gd name="connsiteX11" fmla="*/ 959644 w 1359694"/>
                <a:gd name="connsiteY11" fmla="*/ 19050 h 338138"/>
                <a:gd name="connsiteX12" fmla="*/ 1002506 w 1359694"/>
                <a:gd name="connsiteY12" fmla="*/ 2382 h 338138"/>
                <a:gd name="connsiteX13" fmla="*/ 1028700 w 1359694"/>
                <a:gd name="connsiteY13" fmla="*/ 0 h 338138"/>
                <a:gd name="connsiteX14" fmla="*/ 1088231 w 1359694"/>
                <a:gd name="connsiteY14" fmla="*/ 11907 h 338138"/>
                <a:gd name="connsiteX15" fmla="*/ 1176337 w 1359694"/>
                <a:gd name="connsiteY15" fmla="*/ 47625 h 338138"/>
                <a:gd name="connsiteX16" fmla="*/ 1233487 w 1359694"/>
                <a:gd name="connsiteY16" fmla="*/ 76200 h 338138"/>
                <a:gd name="connsiteX17" fmla="*/ 1259681 w 1359694"/>
                <a:gd name="connsiteY17" fmla="*/ 95250 h 338138"/>
                <a:gd name="connsiteX18" fmla="*/ 1295400 w 1359694"/>
                <a:gd name="connsiteY18" fmla="*/ 123825 h 338138"/>
                <a:gd name="connsiteX19" fmla="*/ 1326356 w 1359694"/>
                <a:gd name="connsiteY19" fmla="*/ 154782 h 338138"/>
                <a:gd name="connsiteX20" fmla="*/ 1345406 w 1359694"/>
                <a:gd name="connsiteY20" fmla="*/ 178594 h 338138"/>
                <a:gd name="connsiteX21" fmla="*/ 1354931 w 1359694"/>
                <a:gd name="connsiteY21" fmla="*/ 197644 h 338138"/>
                <a:gd name="connsiteX22" fmla="*/ 1359694 w 1359694"/>
                <a:gd name="connsiteY22" fmla="*/ 221457 h 338138"/>
                <a:gd name="connsiteX23" fmla="*/ 1357312 w 1359694"/>
                <a:gd name="connsiteY23" fmla="*/ 240507 h 338138"/>
                <a:gd name="connsiteX24" fmla="*/ 1343025 w 1359694"/>
                <a:gd name="connsiteY24" fmla="*/ 261938 h 338138"/>
                <a:gd name="connsiteX25" fmla="*/ 1304925 w 1359694"/>
                <a:gd name="connsiteY25" fmla="*/ 290513 h 338138"/>
                <a:gd name="connsiteX26" fmla="*/ 857250 w 1359694"/>
                <a:gd name="connsiteY26" fmla="*/ 252413 h 338138"/>
                <a:gd name="connsiteX27" fmla="*/ 792956 w 1359694"/>
                <a:gd name="connsiteY27" fmla="*/ 259557 h 338138"/>
                <a:gd name="connsiteX28" fmla="*/ 614362 w 1359694"/>
                <a:gd name="connsiteY28" fmla="*/ 285750 h 338138"/>
                <a:gd name="connsiteX29" fmla="*/ 478631 w 1359694"/>
                <a:gd name="connsiteY29" fmla="*/ 302419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59694" h="338138">
                  <a:moveTo>
                    <a:pt x="478631" y="302419"/>
                  </a:moveTo>
                  <a:lnTo>
                    <a:pt x="283369" y="323850"/>
                  </a:lnTo>
                  <a:lnTo>
                    <a:pt x="97631" y="338138"/>
                  </a:lnTo>
                  <a:lnTo>
                    <a:pt x="0" y="338138"/>
                  </a:lnTo>
                  <a:lnTo>
                    <a:pt x="128587" y="173832"/>
                  </a:lnTo>
                  <a:lnTo>
                    <a:pt x="271462" y="180975"/>
                  </a:lnTo>
                  <a:lnTo>
                    <a:pt x="369094" y="176213"/>
                  </a:lnTo>
                  <a:lnTo>
                    <a:pt x="481012" y="159544"/>
                  </a:lnTo>
                  <a:lnTo>
                    <a:pt x="581025" y="140494"/>
                  </a:lnTo>
                  <a:lnTo>
                    <a:pt x="697706" y="111919"/>
                  </a:lnTo>
                  <a:lnTo>
                    <a:pt x="831056" y="64294"/>
                  </a:lnTo>
                  <a:lnTo>
                    <a:pt x="959644" y="19050"/>
                  </a:lnTo>
                  <a:lnTo>
                    <a:pt x="1002506" y="2382"/>
                  </a:lnTo>
                  <a:lnTo>
                    <a:pt x="1028700" y="0"/>
                  </a:lnTo>
                  <a:lnTo>
                    <a:pt x="1088231" y="11907"/>
                  </a:lnTo>
                  <a:lnTo>
                    <a:pt x="1176337" y="47625"/>
                  </a:lnTo>
                  <a:lnTo>
                    <a:pt x="1233487" y="76200"/>
                  </a:lnTo>
                  <a:lnTo>
                    <a:pt x="1259681" y="95250"/>
                  </a:lnTo>
                  <a:lnTo>
                    <a:pt x="1295400" y="123825"/>
                  </a:lnTo>
                  <a:lnTo>
                    <a:pt x="1326356" y="154782"/>
                  </a:lnTo>
                  <a:lnTo>
                    <a:pt x="1345406" y="178594"/>
                  </a:lnTo>
                  <a:lnTo>
                    <a:pt x="1354931" y="197644"/>
                  </a:lnTo>
                  <a:lnTo>
                    <a:pt x="1359694" y="221457"/>
                  </a:lnTo>
                  <a:lnTo>
                    <a:pt x="1357312" y="240507"/>
                  </a:lnTo>
                  <a:lnTo>
                    <a:pt x="1343025" y="261938"/>
                  </a:lnTo>
                  <a:lnTo>
                    <a:pt x="1304925" y="290513"/>
                  </a:lnTo>
                  <a:lnTo>
                    <a:pt x="857250" y="252413"/>
                  </a:lnTo>
                  <a:lnTo>
                    <a:pt x="792956" y="259557"/>
                  </a:lnTo>
                  <a:lnTo>
                    <a:pt x="614362" y="285750"/>
                  </a:lnTo>
                  <a:lnTo>
                    <a:pt x="478631" y="3024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30">
              <a:extLst>
                <a:ext uri="{FF2B5EF4-FFF2-40B4-BE49-F238E27FC236}">
                  <a16:creationId xmlns:a16="http://schemas.microsoft.com/office/drawing/2014/main" id="{875114C0-A299-49F9-9635-89EC8834B2F4}"/>
                </a:ext>
              </a:extLst>
            </p:cNvPr>
            <p:cNvSpPr/>
            <p:nvPr/>
          </p:nvSpPr>
          <p:spPr>
            <a:xfrm>
              <a:off x="6850064" y="2132013"/>
              <a:ext cx="1031875" cy="1150938"/>
            </a:xfrm>
            <a:custGeom>
              <a:avLst/>
              <a:gdLst>
                <a:gd name="connsiteX0" fmla="*/ 259557 w 1031082"/>
                <a:gd name="connsiteY0" fmla="*/ 659606 h 1150144"/>
                <a:gd name="connsiteX1" fmla="*/ 361950 w 1031082"/>
                <a:gd name="connsiteY1" fmla="*/ 476250 h 1150144"/>
                <a:gd name="connsiteX2" fmla="*/ 473869 w 1031082"/>
                <a:gd name="connsiteY2" fmla="*/ 283369 h 1150144"/>
                <a:gd name="connsiteX3" fmla="*/ 533400 w 1031082"/>
                <a:gd name="connsiteY3" fmla="*/ 178594 h 1150144"/>
                <a:gd name="connsiteX4" fmla="*/ 566738 w 1031082"/>
                <a:gd name="connsiteY4" fmla="*/ 116681 h 1150144"/>
                <a:gd name="connsiteX5" fmla="*/ 573882 w 1031082"/>
                <a:gd name="connsiteY5" fmla="*/ 95250 h 1150144"/>
                <a:gd name="connsiteX6" fmla="*/ 569119 w 1031082"/>
                <a:gd name="connsiteY6" fmla="*/ 71438 h 1150144"/>
                <a:gd name="connsiteX7" fmla="*/ 547688 w 1031082"/>
                <a:gd name="connsiteY7" fmla="*/ 0 h 1150144"/>
                <a:gd name="connsiteX8" fmla="*/ 1031082 w 1031082"/>
                <a:gd name="connsiteY8" fmla="*/ 59531 h 1150144"/>
                <a:gd name="connsiteX9" fmla="*/ 988219 w 1031082"/>
                <a:gd name="connsiteY9" fmla="*/ 97631 h 1150144"/>
                <a:gd name="connsiteX10" fmla="*/ 926307 w 1031082"/>
                <a:gd name="connsiteY10" fmla="*/ 150019 h 1150144"/>
                <a:gd name="connsiteX11" fmla="*/ 819150 w 1031082"/>
                <a:gd name="connsiteY11" fmla="*/ 247650 h 1150144"/>
                <a:gd name="connsiteX12" fmla="*/ 735807 w 1031082"/>
                <a:gd name="connsiteY12" fmla="*/ 333375 h 1150144"/>
                <a:gd name="connsiteX13" fmla="*/ 678657 w 1031082"/>
                <a:gd name="connsiteY13" fmla="*/ 397669 h 1150144"/>
                <a:gd name="connsiteX14" fmla="*/ 604838 w 1031082"/>
                <a:gd name="connsiteY14" fmla="*/ 495300 h 1150144"/>
                <a:gd name="connsiteX15" fmla="*/ 397669 w 1031082"/>
                <a:gd name="connsiteY15" fmla="*/ 754856 h 1150144"/>
                <a:gd name="connsiteX16" fmla="*/ 188119 w 1031082"/>
                <a:gd name="connsiteY16" fmla="*/ 1026319 h 1150144"/>
                <a:gd name="connsiteX17" fmla="*/ 92869 w 1031082"/>
                <a:gd name="connsiteY17" fmla="*/ 1143000 h 1150144"/>
                <a:gd name="connsiteX18" fmla="*/ 0 w 1031082"/>
                <a:gd name="connsiteY18" fmla="*/ 1150144 h 1150144"/>
                <a:gd name="connsiteX19" fmla="*/ 42863 w 1031082"/>
                <a:gd name="connsiteY19" fmla="*/ 1033463 h 1150144"/>
                <a:gd name="connsiteX20" fmla="*/ 121444 w 1031082"/>
                <a:gd name="connsiteY20" fmla="*/ 897731 h 1150144"/>
                <a:gd name="connsiteX21" fmla="*/ 259557 w 1031082"/>
                <a:gd name="connsiteY21" fmla="*/ 659606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31082" h="1150144">
                  <a:moveTo>
                    <a:pt x="259557" y="659606"/>
                  </a:moveTo>
                  <a:lnTo>
                    <a:pt x="361950" y="476250"/>
                  </a:lnTo>
                  <a:lnTo>
                    <a:pt x="473869" y="283369"/>
                  </a:lnTo>
                  <a:lnTo>
                    <a:pt x="533400" y="178594"/>
                  </a:lnTo>
                  <a:lnTo>
                    <a:pt x="566738" y="116681"/>
                  </a:lnTo>
                  <a:lnTo>
                    <a:pt x="573882" y="95250"/>
                  </a:lnTo>
                  <a:lnTo>
                    <a:pt x="569119" y="71438"/>
                  </a:lnTo>
                  <a:lnTo>
                    <a:pt x="547688" y="0"/>
                  </a:lnTo>
                  <a:lnTo>
                    <a:pt x="1031082" y="59531"/>
                  </a:lnTo>
                  <a:lnTo>
                    <a:pt x="988219" y="97631"/>
                  </a:lnTo>
                  <a:lnTo>
                    <a:pt x="926307" y="150019"/>
                  </a:lnTo>
                  <a:lnTo>
                    <a:pt x="819150" y="247650"/>
                  </a:lnTo>
                  <a:lnTo>
                    <a:pt x="735807" y="333375"/>
                  </a:lnTo>
                  <a:lnTo>
                    <a:pt x="678657" y="397669"/>
                  </a:lnTo>
                  <a:lnTo>
                    <a:pt x="604838" y="495300"/>
                  </a:lnTo>
                  <a:lnTo>
                    <a:pt x="397669" y="754856"/>
                  </a:lnTo>
                  <a:lnTo>
                    <a:pt x="188119" y="1026319"/>
                  </a:lnTo>
                  <a:lnTo>
                    <a:pt x="92869" y="1143000"/>
                  </a:lnTo>
                  <a:lnTo>
                    <a:pt x="0" y="1150144"/>
                  </a:lnTo>
                  <a:lnTo>
                    <a:pt x="42863" y="1033463"/>
                  </a:lnTo>
                  <a:lnTo>
                    <a:pt x="121444" y="897731"/>
                  </a:lnTo>
                  <a:lnTo>
                    <a:pt x="259557" y="6596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31">
              <a:extLst>
                <a:ext uri="{FF2B5EF4-FFF2-40B4-BE49-F238E27FC236}">
                  <a16:creationId xmlns:a16="http://schemas.microsoft.com/office/drawing/2014/main" id="{169D7F91-F22C-4D38-8F11-68E9A624D670}"/>
                </a:ext>
              </a:extLst>
            </p:cNvPr>
            <p:cNvSpPr/>
            <p:nvPr/>
          </p:nvSpPr>
          <p:spPr>
            <a:xfrm>
              <a:off x="6049963" y="2914651"/>
              <a:ext cx="2227262" cy="1301750"/>
            </a:xfrm>
            <a:custGeom>
              <a:avLst/>
              <a:gdLst>
                <a:gd name="connsiteX0" fmla="*/ 464344 w 2226469"/>
                <a:gd name="connsiteY0" fmla="*/ 297657 h 1300163"/>
                <a:gd name="connsiteX1" fmla="*/ 352425 w 2226469"/>
                <a:gd name="connsiteY1" fmla="*/ 309563 h 1300163"/>
                <a:gd name="connsiteX2" fmla="*/ 245269 w 2226469"/>
                <a:gd name="connsiteY2" fmla="*/ 319088 h 1300163"/>
                <a:gd name="connsiteX3" fmla="*/ 104775 w 2226469"/>
                <a:gd name="connsiteY3" fmla="*/ 319088 h 1300163"/>
                <a:gd name="connsiteX4" fmla="*/ 0 w 2226469"/>
                <a:gd name="connsiteY4" fmla="*/ 316707 h 1300163"/>
                <a:gd name="connsiteX5" fmla="*/ 11907 w 2226469"/>
                <a:gd name="connsiteY5" fmla="*/ 509588 h 1300163"/>
                <a:gd name="connsiteX6" fmla="*/ 204788 w 2226469"/>
                <a:gd name="connsiteY6" fmla="*/ 497682 h 1300163"/>
                <a:gd name="connsiteX7" fmla="*/ 461963 w 2226469"/>
                <a:gd name="connsiteY7" fmla="*/ 469107 h 1300163"/>
                <a:gd name="connsiteX8" fmla="*/ 673894 w 2226469"/>
                <a:gd name="connsiteY8" fmla="*/ 445294 h 1300163"/>
                <a:gd name="connsiteX9" fmla="*/ 847725 w 2226469"/>
                <a:gd name="connsiteY9" fmla="*/ 426244 h 1300163"/>
                <a:gd name="connsiteX10" fmla="*/ 1092994 w 2226469"/>
                <a:gd name="connsiteY10" fmla="*/ 381000 h 1300163"/>
                <a:gd name="connsiteX11" fmla="*/ 1264444 w 2226469"/>
                <a:gd name="connsiteY11" fmla="*/ 350044 h 1300163"/>
                <a:gd name="connsiteX12" fmla="*/ 1500188 w 2226469"/>
                <a:gd name="connsiteY12" fmla="*/ 307182 h 1300163"/>
                <a:gd name="connsiteX13" fmla="*/ 1638300 w 2226469"/>
                <a:gd name="connsiteY13" fmla="*/ 283369 h 1300163"/>
                <a:gd name="connsiteX14" fmla="*/ 1700213 w 2226469"/>
                <a:gd name="connsiteY14" fmla="*/ 271463 h 1300163"/>
                <a:gd name="connsiteX15" fmla="*/ 1750219 w 2226469"/>
                <a:gd name="connsiteY15" fmla="*/ 269082 h 1300163"/>
                <a:gd name="connsiteX16" fmla="*/ 1776413 w 2226469"/>
                <a:gd name="connsiteY16" fmla="*/ 271463 h 1300163"/>
                <a:gd name="connsiteX17" fmla="*/ 1797844 w 2226469"/>
                <a:gd name="connsiteY17" fmla="*/ 273844 h 1300163"/>
                <a:gd name="connsiteX18" fmla="*/ 1812132 w 2226469"/>
                <a:gd name="connsiteY18" fmla="*/ 280988 h 1300163"/>
                <a:gd name="connsiteX19" fmla="*/ 1819275 w 2226469"/>
                <a:gd name="connsiteY19" fmla="*/ 290513 h 1300163"/>
                <a:gd name="connsiteX20" fmla="*/ 1824038 w 2226469"/>
                <a:gd name="connsiteY20" fmla="*/ 307182 h 1300163"/>
                <a:gd name="connsiteX21" fmla="*/ 1816894 w 2226469"/>
                <a:gd name="connsiteY21" fmla="*/ 345282 h 1300163"/>
                <a:gd name="connsiteX22" fmla="*/ 1766888 w 2226469"/>
                <a:gd name="connsiteY22" fmla="*/ 552450 h 1300163"/>
                <a:gd name="connsiteX23" fmla="*/ 1683544 w 2226469"/>
                <a:gd name="connsiteY23" fmla="*/ 881063 h 1300163"/>
                <a:gd name="connsiteX24" fmla="*/ 1638300 w 2226469"/>
                <a:gd name="connsiteY24" fmla="*/ 1064419 h 1300163"/>
                <a:gd name="connsiteX25" fmla="*/ 1624013 w 2226469"/>
                <a:gd name="connsiteY25" fmla="*/ 1235869 h 1300163"/>
                <a:gd name="connsiteX26" fmla="*/ 1628775 w 2226469"/>
                <a:gd name="connsiteY26" fmla="*/ 1259682 h 1300163"/>
                <a:gd name="connsiteX27" fmla="*/ 1640682 w 2226469"/>
                <a:gd name="connsiteY27" fmla="*/ 1278732 h 1300163"/>
                <a:gd name="connsiteX28" fmla="*/ 1659732 w 2226469"/>
                <a:gd name="connsiteY28" fmla="*/ 1290638 h 1300163"/>
                <a:gd name="connsiteX29" fmla="*/ 1683544 w 2226469"/>
                <a:gd name="connsiteY29" fmla="*/ 1297782 h 1300163"/>
                <a:gd name="connsiteX30" fmla="*/ 1707357 w 2226469"/>
                <a:gd name="connsiteY30" fmla="*/ 1300163 h 1300163"/>
                <a:gd name="connsiteX31" fmla="*/ 1738313 w 2226469"/>
                <a:gd name="connsiteY31" fmla="*/ 1297782 h 1300163"/>
                <a:gd name="connsiteX32" fmla="*/ 1771650 w 2226469"/>
                <a:gd name="connsiteY32" fmla="*/ 1288257 h 1300163"/>
                <a:gd name="connsiteX33" fmla="*/ 1790700 w 2226469"/>
                <a:gd name="connsiteY33" fmla="*/ 1273969 h 1300163"/>
                <a:gd name="connsiteX34" fmla="*/ 1807369 w 2226469"/>
                <a:gd name="connsiteY34" fmla="*/ 1252538 h 1300163"/>
                <a:gd name="connsiteX35" fmla="*/ 1826419 w 2226469"/>
                <a:gd name="connsiteY35" fmla="*/ 1209675 h 1300163"/>
                <a:gd name="connsiteX36" fmla="*/ 1883569 w 2226469"/>
                <a:gd name="connsiteY36" fmla="*/ 1045369 h 1300163"/>
                <a:gd name="connsiteX37" fmla="*/ 1952625 w 2226469"/>
                <a:gd name="connsiteY37" fmla="*/ 850107 h 1300163"/>
                <a:gd name="connsiteX38" fmla="*/ 2021682 w 2226469"/>
                <a:gd name="connsiteY38" fmla="*/ 652463 h 1300163"/>
                <a:gd name="connsiteX39" fmla="*/ 2105025 w 2226469"/>
                <a:gd name="connsiteY39" fmla="*/ 411957 h 1300163"/>
                <a:gd name="connsiteX40" fmla="*/ 2114550 w 2226469"/>
                <a:gd name="connsiteY40" fmla="*/ 388144 h 1300163"/>
                <a:gd name="connsiteX41" fmla="*/ 2133600 w 2226469"/>
                <a:gd name="connsiteY41" fmla="*/ 361950 h 1300163"/>
                <a:gd name="connsiteX42" fmla="*/ 2166938 w 2226469"/>
                <a:gd name="connsiteY42" fmla="*/ 319088 h 1300163"/>
                <a:gd name="connsiteX43" fmla="*/ 2200275 w 2226469"/>
                <a:gd name="connsiteY43" fmla="*/ 278607 h 1300163"/>
                <a:gd name="connsiteX44" fmla="*/ 2216944 w 2226469"/>
                <a:gd name="connsiteY44" fmla="*/ 254794 h 1300163"/>
                <a:gd name="connsiteX45" fmla="*/ 2224088 w 2226469"/>
                <a:gd name="connsiteY45" fmla="*/ 233363 h 1300163"/>
                <a:gd name="connsiteX46" fmla="*/ 2226469 w 2226469"/>
                <a:gd name="connsiteY46" fmla="*/ 219075 h 1300163"/>
                <a:gd name="connsiteX47" fmla="*/ 2221707 w 2226469"/>
                <a:gd name="connsiteY47" fmla="*/ 197644 h 1300163"/>
                <a:gd name="connsiteX48" fmla="*/ 2200275 w 2226469"/>
                <a:gd name="connsiteY48" fmla="*/ 178594 h 1300163"/>
                <a:gd name="connsiteX49" fmla="*/ 2157413 w 2226469"/>
                <a:gd name="connsiteY49" fmla="*/ 147638 h 1300163"/>
                <a:gd name="connsiteX50" fmla="*/ 2085975 w 2226469"/>
                <a:gd name="connsiteY50" fmla="*/ 95250 h 1300163"/>
                <a:gd name="connsiteX51" fmla="*/ 2002632 w 2226469"/>
                <a:gd name="connsiteY51" fmla="*/ 38100 h 1300163"/>
                <a:gd name="connsiteX52" fmla="*/ 1962150 w 2226469"/>
                <a:gd name="connsiteY52" fmla="*/ 14288 h 1300163"/>
                <a:gd name="connsiteX53" fmla="*/ 1926432 w 2226469"/>
                <a:gd name="connsiteY53" fmla="*/ 0 h 1300163"/>
                <a:gd name="connsiteX54" fmla="*/ 1912144 w 2226469"/>
                <a:gd name="connsiteY54" fmla="*/ 4763 h 1300163"/>
                <a:gd name="connsiteX55" fmla="*/ 1874044 w 2226469"/>
                <a:gd name="connsiteY55" fmla="*/ 30957 h 1300163"/>
                <a:gd name="connsiteX56" fmla="*/ 1843088 w 2226469"/>
                <a:gd name="connsiteY56" fmla="*/ 50007 h 1300163"/>
                <a:gd name="connsiteX57" fmla="*/ 1802607 w 2226469"/>
                <a:gd name="connsiteY57" fmla="*/ 66675 h 1300163"/>
                <a:gd name="connsiteX58" fmla="*/ 1616869 w 2226469"/>
                <a:gd name="connsiteY58" fmla="*/ 116682 h 1300163"/>
                <a:gd name="connsiteX59" fmla="*/ 1397794 w 2226469"/>
                <a:gd name="connsiteY59" fmla="*/ 164307 h 1300163"/>
                <a:gd name="connsiteX60" fmla="*/ 1235869 w 2226469"/>
                <a:gd name="connsiteY60" fmla="*/ 195263 h 1300163"/>
                <a:gd name="connsiteX61" fmla="*/ 952500 w 2226469"/>
                <a:gd name="connsiteY61" fmla="*/ 235744 h 1300163"/>
                <a:gd name="connsiteX62" fmla="*/ 797719 w 2226469"/>
                <a:gd name="connsiteY62" fmla="*/ 259557 h 1300163"/>
                <a:gd name="connsiteX63" fmla="*/ 616744 w 2226469"/>
                <a:gd name="connsiteY63" fmla="*/ 280988 h 1300163"/>
                <a:gd name="connsiteX64" fmla="*/ 464344 w 2226469"/>
                <a:gd name="connsiteY64" fmla="*/ 297657 h 13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226469" h="1300163">
                  <a:moveTo>
                    <a:pt x="464344" y="297657"/>
                  </a:moveTo>
                  <a:lnTo>
                    <a:pt x="352425" y="309563"/>
                  </a:lnTo>
                  <a:lnTo>
                    <a:pt x="245269" y="319088"/>
                  </a:lnTo>
                  <a:lnTo>
                    <a:pt x="104775" y="319088"/>
                  </a:lnTo>
                  <a:lnTo>
                    <a:pt x="0" y="316707"/>
                  </a:lnTo>
                  <a:lnTo>
                    <a:pt x="11907" y="509588"/>
                  </a:lnTo>
                  <a:lnTo>
                    <a:pt x="204788" y="497682"/>
                  </a:lnTo>
                  <a:lnTo>
                    <a:pt x="461963" y="469107"/>
                  </a:lnTo>
                  <a:lnTo>
                    <a:pt x="673894" y="445294"/>
                  </a:lnTo>
                  <a:lnTo>
                    <a:pt x="847725" y="426244"/>
                  </a:lnTo>
                  <a:lnTo>
                    <a:pt x="1092994" y="381000"/>
                  </a:lnTo>
                  <a:lnTo>
                    <a:pt x="1264444" y="350044"/>
                  </a:lnTo>
                  <a:lnTo>
                    <a:pt x="1500188" y="307182"/>
                  </a:lnTo>
                  <a:lnTo>
                    <a:pt x="1638300" y="283369"/>
                  </a:lnTo>
                  <a:lnTo>
                    <a:pt x="1700213" y="271463"/>
                  </a:lnTo>
                  <a:lnTo>
                    <a:pt x="1750219" y="269082"/>
                  </a:lnTo>
                  <a:lnTo>
                    <a:pt x="1776413" y="271463"/>
                  </a:lnTo>
                  <a:lnTo>
                    <a:pt x="1797844" y="273844"/>
                  </a:lnTo>
                  <a:lnTo>
                    <a:pt x="1812132" y="280988"/>
                  </a:lnTo>
                  <a:lnTo>
                    <a:pt x="1819275" y="290513"/>
                  </a:lnTo>
                  <a:lnTo>
                    <a:pt x="1824038" y="307182"/>
                  </a:lnTo>
                  <a:lnTo>
                    <a:pt x="1816894" y="345282"/>
                  </a:lnTo>
                  <a:lnTo>
                    <a:pt x="1766888" y="552450"/>
                  </a:lnTo>
                  <a:lnTo>
                    <a:pt x="1683544" y="881063"/>
                  </a:lnTo>
                  <a:lnTo>
                    <a:pt x="1638300" y="1064419"/>
                  </a:lnTo>
                  <a:lnTo>
                    <a:pt x="1624013" y="1235869"/>
                  </a:lnTo>
                  <a:lnTo>
                    <a:pt x="1628775" y="1259682"/>
                  </a:lnTo>
                  <a:lnTo>
                    <a:pt x="1640682" y="1278732"/>
                  </a:lnTo>
                  <a:lnTo>
                    <a:pt x="1659732" y="1290638"/>
                  </a:lnTo>
                  <a:lnTo>
                    <a:pt x="1683544" y="1297782"/>
                  </a:lnTo>
                  <a:lnTo>
                    <a:pt x="1707357" y="1300163"/>
                  </a:lnTo>
                  <a:lnTo>
                    <a:pt x="1738313" y="1297782"/>
                  </a:lnTo>
                  <a:lnTo>
                    <a:pt x="1771650" y="1288257"/>
                  </a:lnTo>
                  <a:lnTo>
                    <a:pt x="1790700" y="1273969"/>
                  </a:lnTo>
                  <a:lnTo>
                    <a:pt x="1807369" y="1252538"/>
                  </a:lnTo>
                  <a:lnTo>
                    <a:pt x="1826419" y="1209675"/>
                  </a:lnTo>
                  <a:lnTo>
                    <a:pt x="1883569" y="1045369"/>
                  </a:lnTo>
                  <a:lnTo>
                    <a:pt x="1952625" y="850107"/>
                  </a:lnTo>
                  <a:lnTo>
                    <a:pt x="2021682" y="652463"/>
                  </a:lnTo>
                  <a:lnTo>
                    <a:pt x="2105025" y="411957"/>
                  </a:lnTo>
                  <a:lnTo>
                    <a:pt x="2114550" y="388144"/>
                  </a:lnTo>
                  <a:lnTo>
                    <a:pt x="2133600" y="361950"/>
                  </a:lnTo>
                  <a:lnTo>
                    <a:pt x="2166938" y="319088"/>
                  </a:lnTo>
                  <a:lnTo>
                    <a:pt x="2200275" y="278607"/>
                  </a:lnTo>
                  <a:lnTo>
                    <a:pt x="2216944" y="254794"/>
                  </a:lnTo>
                  <a:lnTo>
                    <a:pt x="2224088" y="233363"/>
                  </a:lnTo>
                  <a:lnTo>
                    <a:pt x="2226469" y="219075"/>
                  </a:lnTo>
                  <a:lnTo>
                    <a:pt x="2221707" y="197644"/>
                  </a:lnTo>
                  <a:lnTo>
                    <a:pt x="2200275" y="178594"/>
                  </a:lnTo>
                  <a:lnTo>
                    <a:pt x="2157413" y="147638"/>
                  </a:lnTo>
                  <a:lnTo>
                    <a:pt x="2085975" y="95250"/>
                  </a:lnTo>
                  <a:lnTo>
                    <a:pt x="2002632" y="38100"/>
                  </a:lnTo>
                  <a:lnTo>
                    <a:pt x="1962150" y="14288"/>
                  </a:lnTo>
                  <a:lnTo>
                    <a:pt x="1926432" y="0"/>
                  </a:lnTo>
                  <a:lnTo>
                    <a:pt x="1912144" y="4763"/>
                  </a:lnTo>
                  <a:lnTo>
                    <a:pt x="1874044" y="30957"/>
                  </a:lnTo>
                  <a:lnTo>
                    <a:pt x="1843088" y="50007"/>
                  </a:lnTo>
                  <a:lnTo>
                    <a:pt x="1802607" y="66675"/>
                  </a:lnTo>
                  <a:lnTo>
                    <a:pt x="1616869" y="116682"/>
                  </a:lnTo>
                  <a:lnTo>
                    <a:pt x="1397794" y="164307"/>
                  </a:lnTo>
                  <a:lnTo>
                    <a:pt x="1235869" y="195263"/>
                  </a:lnTo>
                  <a:lnTo>
                    <a:pt x="952500" y="235744"/>
                  </a:lnTo>
                  <a:lnTo>
                    <a:pt x="797719" y="259557"/>
                  </a:lnTo>
                  <a:lnTo>
                    <a:pt x="616744" y="280988"/>
                  </a:lnTo>
                  <a:lnTo>
                    <a:pt x="464344" y="2976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32">
              <a:extLst>
                <a:ext uri="{FF2B5EF4-FFF2-40B4-BE49-F238E27FC236}">
                  <a16:creationId xmlns:a16="http://schemas.microsoft.com/office/drawing/2014/main" id="{21A2194F-3791-4341-9E1C-F4EC9FF7F75A}"/>
                </a:ext>
              </a:extLst>
            </p:cNvPr>
            <p:cNvSpPr/>
            <p:nvPr/>
          </p:nvSpPr>
          <p:spPr>
            <a:xfrm>
              <a:off x="6869113" y="3232151"/>
              <a:ext cx="246062" cy="901700"/>
            </a:xfrm>
            <a:custGeom>
              <a:avLst/>
              <a:gdLst>
                <a:gd name="connsiteX0" fmla="*/ 0 w 245269"/>
                <a:gd name="connsiteY0" fmla="*/ 471487 h 902493"/>
                <a:gd name="connsiteX1" fmla="*/ 0 w 245269"/>
                <a:gd name="connsiteY1" fmla="*/ 45243 h 902493"/>
                <a:gd name="connsiteX2" fmla="*/ 242888 w 245269"/>
                <a:gd name="connsiteY2" fmla="*/ 0 h 902493"/>
                <a:gd name="connsiteX3" fmla="*/ 245269 w 245269"/>
                <a:gd name="connsiteY3" fmla="*/ 214312 h 902493"/>
                <a:gd name="connsiteX4" fmla="*/ 245269 w 245269"/>
                <a:gd name="connsiteY4" fmla="*/ 590550 h 902493"/>
                <a:gd name="connsiteX5" fmla="*/ 245269 w 245269"/>
                <a:gd name="connsiteY5" fmla="*/ 873918 h 902493"/>
                <a:gd name="connsiteX6" fmla="*/ 2382 w 245269"/>
                <a:gd name="connsiteY6" fmla="*/ 902493 h 902493"/>
                <a:gd name="connsiteX7" fmla="*/ 0 w 245269"/>
                <a:gd name="connsiteY7" fmla="*/ 731043 h 902493"/>
                <a:gd name="connsiteX8" fmla="*/ 0 w 245269"/>
                <a:gd name="connsiteY8" fmla="*/ 471487 h 90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269" h="902493">
                  <a:moveTo>
                    <a:pt x="0" y="471487"/>
                  </a:moveTo>
                  <a:lnTo>
                    <a:pt x="0" y="45243"/>
                  </a:lnTo>
                  <a:lnTo>
                    <a:pt x="242888" y="0"/>
                  </a:lnTo>
                  <a:cubicBezTo>
                    <a:pt x="243682" y="71437"/>
                    <a:pt x="244475" y="142875"/>
                    <a:pt x="245269" y="214312"/>
                  </a:cubicBezTo>
                  <a:lnTo>
                    <a:pt x="245269" y="590550"/>
                  </a:lnTo>
                  <a:lnTo>
                    <a:pt x="245269" y="873918"/>
                  </a:lnTo>
                  <a:lnTo>
                    <a:pt x="2382" y="902493"/>
                  </a:lnTo>
                  <a:lnTo>
                    <a:pt x="0" y="731043"/>
                  </a:lnTo>
                  <a:lnTo>
                    <a:pt x="0" y="4714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33">
              <a:extLst>
                <a:ext uri="{FF2B5EF4-FFF2-40B4-BE49-F238E27FC236}">
                  <a16:creationId xmlns:a16="http://schemas.microsoft.com/office/drawing/2014/main" id="{0A83A350-DC51-475D-99DB-FE3305656321}"/>
                </a:ext>
              </a:extLst>
            </p:cNvPr>
            <p:cNvSpPr/>
            <p:nvPr/>
          </p:nvSpPr>
          <p:spPr>
            <a:xfrm>
              <a:off x="6143625" y="3989388"/>
              <a:ext cx="1614488" cy="349250"/>
            </a:xfrm>
            <a:custGeom>
              <a:avLst/>
              <a:gdLst>
                <a:gd name="connsiteX0" fmla="*/ 500063 w 1614488"/>
                <a:gd name="connsiteY0" fmla="*/ 142875 h 350044"/>
                <a:gd name="connsiteX1" fmla="*/ 247650 w 1614488"/>
                <a:gd name="connsiteY1" fmla="*/ 178594 h 350044"/>
                <a:gd name="connsiteX2" fmla="*/ 2381 w 1614488"/>
                <a:gd name="connsiteY2" fmla="*/ 211931 h 350044"/>
                <a:gd name="connsiteX3" fmla="*/ 0 w 1614488"/>
                <a:gd name="connsiteY3" fmla="*/ 350044 h 350044"/>
                <a:gd name="connsiteX4" fmla="*/ 209550 w 1614488"/>
                <a:gd name="connsiteY4" fmla="*/ 321469 h 350044"/>
                <a:gd name="connsiteX5" fmla="*/ 521494 w 1614488"/>
                <a:gd name="connsiteY5" fmla="*/ 285750 h 350044"/>
                <a:gd name="connsiteX6" fmla="*/ 864394 w 1614488"/>
                <a:gd name="connsiteY6" fmla="*/ 252412 h 350044"/>
                <a:gd name="connsiteX7" fmla="*/ 1183481 w 1614488"/>
                <a:gd name="connsiteY7" fmla="*/ 223837 h 350044"/>
                <a:gd name="connsiteX8" fmla="*/ 1450181 w 1614488"/>
                <a:gd name="connsiteY8" fmla="*/ 204787 h 350044"/>
                <a:gd name="connsiteX9" fmla="*/ 1614488 w 1614488"/>
                <a:gd name="connsiteY9" fmla="*/ 192881 h 350044"/>
                <a:gd name="connsiteX10" fmla="*/ 1612106 w 1614488"/>
                <a:gd name="connsiteY10" fmla="*/ 0 h 350044"/>
                <a:gd name="connsiteX11" fmla="*/ 1514475 w 1614488"/>
                <a:gd name="connsiteY11" fmla="*/ 2381 h 350044"/>
                <a:gd name="connsiteX12" fmla="*/ 1293019 w 1614488"/>
                <a:gd name="connsiteY12" fmla="*/ 26194 h 350044"/>
                <a:gd name="connsiteX13" fmla="*/ 1076325 w 1614488"/>
                <a:gd name="connsiteY13" fmla="*/ 52387 h 350044"/>
                <a:gd name="connsiteX14" fmla="*/ 935831 w 1614488"/>
                <a:gd name="connsiteY14" fmla="*/ 71437 h 350044"/>
                <a:gd name="connsiteX15" fmla="*/ 745331 w 1614488"/>
                <a:gd name="connsiteY15" fmla="*/ 109537 h 350044"/>
                <a:gd name="connsiteX16" fmla="*/ 500063 w 1614488"/>
                <a:gd name="connsiteY16" fmla="*/ 142875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4488" h="350044">
                  <a:moveTo>
                    <a:pt x="500063" y="142875"/>
                  </a:moveTo>
                  <a:lnTo>
                    <a:pt x="247650" y="178594"/>
                  </a:lnTo>
                  <a:lnTo>
                    <a:pt x="2381" y="211931"/>
                  </a:lnTo>
                  <a:cubicBezTo>
                    <a:pt x="1587" y="257969"/>
                    <a:pt x="794" y="304006"/>
                    <a:pt x="0" y="350044"/>
                  </a:cubicBezTo>
                  <a:lnTo>
                    <a:pt x="209550" y="321469"/>
                  </a:lnTo>
                  <a:lnTo>
                    <a:pt x="521494" y="285750"/>
                  </a:lnTo>
                  <a:lnTo>
                    <a:pt x="864394" y="252412"/>
                  </a:lnTo>
                  <a:lnTo>
                    <a:pt x="1183481" y="223837"/>
                  </a:lnTo>
                  <a:lnTo>
                    <a:pt x="1450181" y="204787"/>
                  </a:lnTo>
                  <a:lnTo>
                    <a:pt x="1614488" y="192881"/>
                  </a:lnTo>
                  <a:lnTo>
                    <a:pt x="1612106" y="0"/>
                  </a:lnTo>
                  <a:lnTo>
                    <a:pt x="1514475" y="2381"/>
                  </a:lnTo>
                  <a:lnTo>
                    <a:pt x="1293019" y="26194"/>
                  </a:lnTo>
                  <a:lnTo>
                    <a:pt x="1076325" y="52387"/>
                  </a:lnTo>
                  <a:lnTo>
                    <a:pt x="935831" y="71437"/>
                  </a:lnTo>
                  <a:lnTo>
                    <a:pt x="745331" y="109537"/>
                  </a:lnTo>
                  <a:lnTo>
                    <a:pt x="500063" y="142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34">
              <a:extLst>
                <a:ext uri="{FF2B5EF4-FFF2-40B4-BE49-F238E27FC236}">
                  <a16:creationId xmlns:a16="http://schemas.microsoft.com/office/drawing/2014/main" id="{0CB1B238-EC0B-4BDF-ACF8-24E8BAD2A789}"/>
                </a:ext>
              </a:extLst>
            </p:cNvPr>
            <p:cNvSpPr/>
            <p:nvPr/>
          </p:nvSpPr>
          <p:spPr>
            <a:xfrm>
              <a:off x="5792788" y="3232151"/>
              <a:ext cx="2805112" cy="2608263"/>
            </a:xfrm>
            <a:custGeom>
              <a:avLst/>
              <a:gdLst>
                <a:gd name="connsiteX0" fmla="*/ 452101 w 2804387"/>
                <a:gd name="connsiteY0" fmla="*/ 720642 h 2607230"/>
                <a:gd name="connsiteX1" fmla="*/ 452101 w 2804387"/>
                <a:gd name="connsiteY1" fmla="*/ 203955 h 2607230"/>
                <a:gd name="connsiteX2" fmla="*/ 445303 w 2804387"/>
                <a:gd name="connsiteY2" fmla="*/ 152966 h 2607230"/>
                <a:gd name="connsiteX3" fmla="*/ 302534 w 2804387"/>
                <a:gd name="connsiteY3" fmla="*/ 44190 h 2607230"/>
                <a:gd name="connsiteX4" fmla="*/ 234549 w 2804387"/>
                <a:gd name="connsiteY4" fmla="*/ 30593 h 2607230"/>
                <a:gd name="connsiteX5" fmla="*/ 163164 w 2804387"/>
                <a:gd name="connsiteY5" fmla="*/ 16996 h 2607230"/>
                <a:gd name="connsiteX6" fmla="*/ 84981 w 2804387"/>
                <a:gd name="connsiteY6" fmla="*/ 3399 h 2607230"/>
                <a:gd name="connsiteX7" fmla="*/ 50989 w 2804387"/>
                <a:gd name="connsiteY7" fmla="*/ 0 h 2607230"/>
                <a:gd name="connsiteX8" fmla="*/ 20395 w 2804387"/>
                <a:gd name="connsiteY8" fmla="*/ 3399 h 2607230"/>
                <a:gd name="connsiteX9" fmla="*/ 3399 w 2804387"/>
                <a:gd name="connsiteY9" fmla="*/ 6798 h 2607230"/>
                <a:gd name="connsiteX10" fmla="*/ 0 w 2804387"/>
                <a:gd name="connsiteY10" fmla="*/ 20395 h 2607230"/>
                <a:gd name="connsiteX11" fmla="*/ 10198 w 2804387"/>
                <a:gd name="connsiteY11" fmla="*/ 40791 h 2607230"/>
                <a:gd name="connsiteX12" fmla="*/ 23795 w 2804387"/>
                <a:gd name="connsiteY12" fmla="*/ 57787 h 2607230"/>
                <a:gd name="connsiteX13" fmla="*/ 37392 w 2804387"/>
                <a:gd name="connsiteY13" fmla="*/ 67985 h 2607230"/>
                <a:gd name="connsiteX14" fmla="*/ 71384 w 2804387"/>
                <a:gd name="connsiteY14" fmla="*/ 84981 h 2607230"/>
                <a:gd name="connsiteX15" fmla="*/ 105377 w 2804387"/>
                <a:gd name="connsiteY15" fmla="*/ 105377 h 2607230"/>
                <a:gd name="connsiteX16" fmla="*/ 146168 w 2804387"/>
                <a:gd name="connsiteY16" fmla="*/ 139369 h 2607230"/>
                <a:gd name="connsiteX17" fmla="*/ 176761 w 2804387"/>
                <a:gd name="connsiteY17" fmla="*/ 173362 h 2607230"/>
                <a:gd name="connsiteX18" fmla="*/ 197157 w 2804387"/>
                <a:gd name="connsiteY18" fmla="*/ 207355 h 2607230"/>
                <a:gd name="connsiteX19" fmla="*/ 203955 w 2804387"/>
                <a:gd name="connsiteY19" fmla="*/ 227750 h 2607230"/>
                <a:gd name="connsiteX20" fmla="*/ 207355 w 2804387"/>
                <a:gd name="connsiteY20" fmla="*/ 316131 h 2607230"/>
                <a:gd name="connsiteX21" fmla="*/ 207355 w 2804387"/>
                <a:gd name="connsiteY21" fmla="*/ 720642 h 2607230"/>
                <a:gd name="connsiteX22" fmla="*/ 203955 w 2804387"/>
                <a:gd name="connsiteY22" fmla="*/ 1257725 h 2607230"/>
                <a:gd name="connsiteX23" fmla="*/ 203955 w 2804387"/>
                <a:gd name="connsiteY23" fmla="*/ 1686031 h 2607230"/>
                <a:gd name="connsiteX24" fmla="*/ 207355 w 2804387"/>
                <a:gd name="connsiteY24" fmla="*/ 1805005 h 2607230"/>
                <a:gd name="connsiteX25" fmla="*/ 207355 w 2804387"/>
                <a:gd name="connsiteY25" fmla="*/ 1866192 h 2607230"/>
                <a:gd name="connsiteX26" fmla="*/ 210754 w 2804387"/>
                <a:gd name="connsiteY26" fmla="*/ 1934177 h 2607230"/>
                <a:gd name="connsiteX27" fmla="*/ 217552 w 2804387"/>
                <a:gd name="connsiteY27" fmla="*/ 1998763 h 2607230"/>
                <a:gd name="connsiteX28" fmla="*/ 227750 w 2804387"/>
                <a:gd name="connsiteY28" fmla="*/ 2063349 h 2607230"/>
                <a:gd name="connsiteX29" fmla="*/ 241347 w 2804387"/>
                <a:gd name="connsiteY29" fmla="*/ 2131334 h 2607230"/>
                <a:gd name="connsiteX30" fmla="*/ 254944 w 2804387"/>
                <a:gd name="connsiteY30" fmla="*/ 2182323 h 2607230"/>
                <a:gd name="connsiteX31" fmla="*/ 275340 w 2804387"/>
                <a:gd name="connsiteY31" fmla="*/ 2243509 h 2607230"/>
                <a:gd name="connsiteX32" fmla="*/ 295735 w 2804387"/>
                <a:gd name="connsiteY32" fmla="*/ 2291099 h 2607230"/>
                <a:gd name="connsiteX33" fmla="*/ 326329 w 2804387"/>
                <a:gd name="connsiteY33" fmla="*/ 2345487 h 2607230"/>
                <a:gd name="connsiteX34" fmla="*/ 350123 w 2804387"/>
                <a:gd name="connsiteY34" fmla="*/ 2376080 h 2607230"/>
                <a:gd name="connsiteX35" fmla="*/ 380717 w 2804387"/>
                <a:gd name="connsiteY35" fmla="*/ 2406674 h 2607230"/>
                <a:gd name="connsiteX36" fmla="*/ 428306 w 2804387"/>
                <a:gd name="connsiteY36" fmla="*/ 2440666 h 2607230"/>
                <a:gd name="connsiteX37" fmla="*/ 496291 w 2804387"/>
                <a:gd name="connsiteY37" fmla="*/ 2474659 h 2607230"/>
                <a:gd name="connsiteX38" fmla="*/ 584672 w 2804387"/>
                <a:gd name="connsiteY38" fmla="*/ 2508651 h 2607230"/>
                <a:gd name="connsiteX39" fmla="*/ 741038 w 2804387"/>
                <a:gd name="connsiteY39" fmla="*/ 2546043 h 2607230"/>
                <a:gd name="connsiteX40" fmla="*/ 866810 w 2804387"/>
                <a:gd name="connsiteY40" fmla="*/ 2569838 h 2607230"/>
                <a:gd name="connsiteX41" fmla="*/ 1033374 w 2804387"/>
                <a:gd name="connsiteY41" fmla="*/ 2586834 h 2607230"/>
                <a:gd name="connsiteX42" fmla="*/ 1274721 w 2804387"/>
                <a:gd name="connsiteY42" fmla="*/ 2603830 h 2607230"/>
                <a:gd name="connsiteX43" fmla="*/ 1424288 w 2804387"/>
                <a:gd name="connsiteY43" fmla="*/ 2607230 h 2607230"/>
                <a:gd name="connsiteX44" fmla="*/ 1672434 w 2804387"/>
                <a:gd name="connsiteY44" fmla="*/ 2607230 h 2607230"/>
                <a:gd name="connsiteX45" fmla="*/ 1971569 w 2804387"/>
                <a:gd name="connsiteY45" fmla="*/ 2603830 h 2607230"/>
                <a:gd name="connsiteX46" fmla="*/ 2212916 w 2804387"/>
                <a:gd name="connsiteY46" fmla="*/ 2590233 h 2607230"/>
                <a:gd name="connsiteX47" fmla="*/ 2369282 w 2804387"/>
                <a:gd name="connsiteY47" fmla="*/ 2576636 h 2607230"/>
                <a:gd name="connsiteX48" fmla="*/ 2532446 w 2804387"/>
                <a:gd name="connsiteY48" fmla="*/ 2552842 h 2607230"/>
                <a:gd name="connsiteX49" fmla="*/ 2607230 w 2804387"/>
                <a:gd name="connsiteY49" fmla="*/ 2539245 h 2607230"/>
                <a:gd name="connsiteX50" fmla="*/ 2685413 w 2804387"/>
                <a:gd name="connsiteY50" fmla="*/ 2515450 h 2607230"/>
                <a:gd name="connsiteX51" fmla="*/ 2736401 w 2804387"/>
                <a:gd name="connsiteY51" fmla="*/ 2491655 h 2607230"/>
                <a:gd name="connsiteX52" fmla="*/ 2766995 w 2804387"/>
                <a:gd name="connsiteY52" fmla="*/ 2474659 h 2607230"/>
                <a:gd name="connsiteX53" fmla="*/ 2790789 w 2804387"/>
                <a:gd name="connsiteY53" fmla="*/ 2450864 h 2607230"/>
                <a:gd name="connsiteX54" fmla="*/ 2800987 w 2804387"/>
                <a:gd name="connsiteY54" fmla="*/ 2423670 h 2607230"/>
                <a:gd name="connsiteX55" fmla="*/ 2804387 w 2804387"/>
                <a:gd name="connsiteY55" fmla="*/ 2396476 h 2607230"/>
                <a:gd name="connsiteX56" fmla="*/ 2797588 w 2804387"/>
                <a:gd name="connsiteY56" fmla="*/ 2365882 h 2607230"/>
                <a:gd name="connsiteX57" fmla="*/ 2787390 w 2804387"/>
                <a:gd name="connsiteY57" fmla="*/ 2345487 h 2607230"/>
                <a:gd name="connsiteX58" fmla="*/ 2763595 w 2804387"/>
                <a:gd name="connsiteY58" fmla="*/ 2311494 h 2607230"/>
                <a:gd name="connsiteX59" fmla="*/ 2736401 w 2804387"/>
                <a:gd name="connsiteY59" fmla="*/ 2280901 h 2607230"/>
                <a:gd name="connsiteX60" fmla="*/ 2226513 w 2804387"/>
                <a:gd name="connsiteY60" fmla="*/ 2325091 h 2607230"/>
                <a:gd name="connsiteX61" fmla="*/ 2063349 w 2804387"/>
                <a:gd name="connsiteY61" fmla="*/ 2345487 h 2607230"/>
                <a:gd name="connsiteX62" fmla="*/ 1872990 w 2804387"/>
                <a:gd name="connsiteY62" fmla="*/ 2362483 h 2607230"/>
                <a:gd name="connsiteX63" fmla="*/ 1539863 w 2804387"/>
                <a:gd name="connsiteY63" fmla="*/ 2382879 h 2607230"/>
                <a:gd name="connsiteX64" fmla="*/ 1369900 w 2804387"/>
                <a:gd name="connsiteY64" fmla="*/ 2386278 h 2607230"/>
                <a:gd name="connsiteX65" fmla="*/ 1216934 w 2804387"/>
                <a:gd name="connsiteY65" fmla="*/ 2382879 h 2607230"/>
                <a:gd name="connsiteX66" fmla="*/ 1050370 w 2804387"/>
                <a:gd name="connsiteY66" fmla="*/ 2376080 h 2607230"/>
                <a:gd name="connsiteX67" fmla="*/ 941594 w 2804387"/>
                <a:gd name="connsiteY67" fmla="*/ 2362483 h 2607230"/>
                <a:gd name="connsiteX68" fmla="*/ 832818 w 2804387"/>
                <a:gd name="connsiteY68" fmla="*/ 2345487 h 2607230"/>
                <a:gd name="connsiteX69" fmla="*/ 761433 w 2804387"/>
                <a:gd name="connsiteY69" fmla="*/ 2328491 h 2607230"/>
                <a:gd name="connsiteX70" fmla="*/ 683250 w 2804387"/>
                <a:gd name="connsiteY70" fmla="*/ 2304696 h 2607230"/>
                <a:gd name="connsiteX71" fmla="*/ 594870 w 2804387"/>
                <a:gd name="connsiteY71" fmla="*/ 2263905 h 2607230"/>
                <a:gd name="connsiteX72" fmla="*/ 554079 w 2804387"/>
                <a:gd name="connsiteY72" fmla="*/ 2236711 h 2607230"/>
                <a:gd name="connsiteX73" fmla="*/ 523485 w 2804387"/>
                <a:gd name="connsiteY73" fmla="*/ 2212916 h 2607230"/>
                <a:gd name="connsiteX74" fmla="*/ 503090 w 2804387"/>
                <a:gd name="connsiteY74" fmla="*/ 2189121 h 2607230"/>
                <a:gd name="connsiteX75" fmla="*/ 479295 w 2804387"/>
                <a:gd name="connsiteY75" fmla="*/ 2134733 h 2607230"/>
                <a:gd name="connsiteX76" fmla="*/ 465698 w 2804387"/>
                <a:gd name="connsiteY76" fmla="*/ 2070147 h 2607230"/>
                <a:gd name="connsiteX77" fmla="*/ 455500 w 2804387"/>
                <a:gd name="connsiteY77" fmla="*/ 1957972 h 2607230"/>
                <a:gd name="connsiteX78" fmla="*/ 452101 w 2804387"/>
                <a:gd name="connsiteY78" fmla="*/ 1743819 h 2607230"/>
                <a:gd name="connsiteX79" fmla="*/ 452101 w 2804387"/>
                <a:gd name="connsiteY79" fmla="*/ 1312113 h 2607230"/>
                <a:gd name="connsiteX80" fmla="*/ 452101 w 2804387"/>
                <a:gd name="connsiteY80" fmla="*/ 720642 h 260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2804387" h="2607230">
                  <a:moveTo>
                    <a:pt x="452101" y="720642"/>
                  </a:moveTo>
                  <a:lnTo>
                    <a:pt x="452101" y="203955"/>
                  </a:lnTo>
                  <a:lnTo>
                    <a:pt x="445303" y="152966"/>
                  </a:lnTo>
                  <a:lnTo>
                    <a:pt x="302534" y="44190"/>
                  </a:lnTo>
                  <a:lnTo>
                    <a:pt x="234549" y="30593"/>
                  </a:lnTo>
                  <a:lnTo>
                    <a:pt x="163164" y="16996"/>
                  </a:lnTo>
                  <a:lnTo>
                    <a:pt x="84981" y="3399"/>
                  </a:lnTo>
                  <a:lnTo>
                    <a:pt x="50989" y="0"/>
                  </a:lnTo>
                  <a:lnTo>
                    <a:pt x="20395" y="3399"/>
                  </a:lnTo>
                  <a:lnTo>
                    <a:pt x="3399" y="6798"/>
                  </a:lnTo>
                  <a:lnTo>
                    <a:pt x="0" y="20395"/>
                  </a:lnTo>
                  <a:lnTo>
                    <a:pt x="10198" y="40791"/>
                  </a:lnTo>
                  <a:lnTo>
                    <a:pt x="23795" y="57787"/>
                  </a:lnTo>
                  <a:lnTo>
                    <a:pt x="37392" y="67985"/>
                  </a:lnTo>
                  <a:lnTo>
                    <a:pt x="71384" y="84981"/>
                  </a:lnTo>
                  <a:lnTo>
                    <a:pt x="105377" y="105377"/>
                  </a:lnTo>
                  <a:lnTo>
                    <a:pt x="146168" y="139369"/>
                  </a:lnTo>
                  <a:lnTo>
                    <a:pt x="176761" y="173362"/>
                  </a:lnTo>
                  <a:lnTo>
                    <a:pt x="197157" y="207355"/>
                  </a:lnTo>
                  <a:lnTo>
                    <a:pt x="203955" y="227750"/>
                  </a:lnTo>
                  <a:lnTo>
                    <a:pt x="207355" y="316131"/>
                  </a:lnTo>
                  <a:lnTo>
                    <a:pt x="207355" y="720642"/>
                  </a:lnTo>
                  <a:cubicBezTo>
                    <a:pt x="206222" y="899670"/>
                    <a:pt x="205088" y="1078697"/>
                    <a:pt x="203955" y="1257725"/>
                  </a:cubicBezTo>
                  <a:lnTo>
                    <a:pt x="203955" y="1686031"/>
                  </a:lnTo>
                  <a:cubicBezTo>
                    <a:pt x="205088" y="1725689"/>
                    <a:pt x="206222" y="1765347"/>
                    <a:pt x="207355" y="1805005"/>
                  </a:cubicBezTo>
                  <a:lnTo>
                    <a:pt x="207355" y="1866192"/>
                  </a:lnTo>
                  <a:lnTo>
                    <a:pt x="210754" y="1934177"/>
                  </a:lnTo>
                  <a:lnTo>
                    <a:pt x="217552" y="1998763"/>
                  </a:lnTo>
                  <a:lnTo>
                    <a:pt x="227750" y="2063349"/>
                  </a:lnTo>
                  <a:lnTo>
                    <a:pt x="241347" y="2131334"/>
                  </a:lnTo>
                  <a:lnTo>
                    <a:pt x="254944" y="2182323"/>
                  </a:lnTo>
                  <a:lnTo>
                    <a:pt x="275340" y="2243509"/>
                  </a:lnTo>
                  <a:lnTo>
                    <a:pt x="295735" y="2291099"/>
                  </a:lnTo>
                  <a:lnTo>
                    <a:pt x="326329" y="2345487"/>
                  </a:lnTo>
                  <a:lnTo>
                    <a:pt x="350123" y="2376080"/>
                  </a:lnTo>
                  <a:lnTo>
                    <a:pt x="380717" y="2406674"/>
                  </a:lnTo>
                  <a:lnTo>
                    <a:pt x="428306" y="2440666"/>
                  </a:lnTo>
                  <a:lnTo>
                    <a:pt x="496291" y="2474659"/>
                  </a:lnTo>
                  <a:lnTo>
                    <a:pt x="584672" y="2508651"/>
                  </a:lnTo>
                  <a:lnTo>
                    <a:pt x="741038" y="2546043"/>
                  </a:lnTo>
                  <a:lnTo>
                    <a:pt x="866810" y="2569838"/>
                  </a:lnTo>
                  <a:lnTo>
                    <a:pt x="1033374" y="2586834"/>
                  </a:lnTo>
                  <a:lnTo>
                    <a:pt x="1274721" y="2603830"/>
                  </a:lnTo>
                  <a:lnTo>
                    <a:pt x="1424288" y="2607230"/>
                  </a:lnTo>
                  <a:lnTo>
                    <a:pt x="1672434" y="2607230"/>
                  </a:lnTo>
                  <a:lnTo>
                    <a:pt x="1971569" y="2603830"/>
                  </a:lnTo>
                  <a:lnTo>
                    <a:pt x="2212916" y="2590233"/>
                  </a:lnTo>
                  <a:lnTo>
                    <a:pt x="2369282" y="2576636"/>
                  </a:lnTo>
                  <a:lnTo>
                    <a:pt x="2532446" y="2552842"/>
                  </a:lnTo>
                  <a:lnTo>
                    <a:pt x="2607230" y="2539245"/>
                  </a:lnTo>
                  <a:lnTo>
                    <a:pt x="2685413" y="2515450"/>
                  </a:lnTo>
                  <a:lnTo>
                    <a:pt x="2736401" y="2491655"/>
                  </a:lnTo>
                  <a:lnTo>
                    <a:pt x="2766995" y="2474659"/>
                  </a:lnTo>
                  <a:lnTo>
                    <a:pt x="2790789" y="2450864"/>
                  </a:lnTo>
                  <a:lnTo>
                    <a:pt x="2800987" y="2423670"/>
                  </a:lnTo>
                  <a:lnTo>
                    <a:pt x="2804387" y="2396476"/>
                  </a:lnTo>
                  <a:lnTo>
                    <a:pt x="2797588" y="2365882"/>
                  </a:lnTo>
                  <a:lnTo>
                    <a:pt x="2787390" y="2345487"/>
                  </a:lnTo>
                  <a:lnTo>
                    <a:pt x="2763595" y="2311494"/>
                  </a:lnTo>
                  <a:lnTo>
                    <a:pt x="2736401" y="2280901"/>
                  </a:lnTo>
                  <a:lnTo>
                    <a:pt x="2226513" y="2325091"/>
                  </a:lnTo>
                  <a:lnTo>
                    <a:pt x="2063349" y="2345487"/>
                  </a:lnTo>
                  <a:lnTo>
                    <a:pt x="1872990" y="2362483"/>
                  </a:lnTo>
                  <a:lnTo>
                    <a:pt x="1539863" y="2382879"/>
                  </a:lnTo>
                  <a:lnTo>
                    <a:pt x="1369900" y="2386278"/>
                  </a:lnTo>
                  <a:lnTo>
                    <a:pt x="1216934" y="2382879"/>
                  </a:lnTo>
                  <a:lnTo>
                    <a:pt x="1050370" y="2376080"/>
                  </a:lnTo>
                  <a:lnTo>
                    <a:pt x="941594" y="2362483"/>
                  </a:lnTo>
                  <a:lnTo>
                    <a:pt x="832818" y="2345487"/>
                  </a:lnTo>
                  <a:lnTo>
                    <a:pt x="761433" y="2328491"/>
                  </a:lnTo>
                  <a:lnTo>
                    <a:pt x="683250" y="2304696"/>
                  </a:lnTo>
                  <a:lnTo>
                    <a:pt x="594870" y="2263905"/>
                  </a:lnTo>
                  <a:lnTo>
                    <a:pt x="554079" y="2236711"/>
                  </a:lnTo>
                  <a:lnTo>
                    <a:pt x="523485" y="2212916"/>
                  </a:lnTo>
                  <a:lnTo>
                    <a:pt x="503090" y="2189121"/>
                  </a:lnTo>
                  <a:lnTo>
                    <a:pt x="479295" y="2134733"/>
                  </a:lnTo>
                  <a:lnTo>
                    <a:pt x="465698" y="2070147"/>
                  </a:lnTo>
                  <a:lnTo>
                    <a:pt x="455500" y="1957972"/>
                  </a:lnTo>
                  <a:lnTo>
                    <a:pt x="452101" y="1743819"/>
                  </a:lnTo>
                  <a:lnTo>
                    <a:pt x="452101" y="1312113"/>
                  </a:lnTo>
                  <a:lnTo>
                    <a:pt x="452101" y="7206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35">
              <a:extLst>
                <a:ext uri="{FF2B5EF4-FFF2-40B4-BE49-F238E27FC236}">
                  <a16:creationId xmlns:a16="http://schemas.microsoft.com/office/drawing/2014/main" id="{D18B276A-A833-475A-83DE-39B37A8B567D}"/>
                </a:ext>
              </a:extLst>
            </p:cNvPr>
            <p:cNvSpPr/>
            <p:nvPr/>
          </p:nvSpPr>
          <p:spPr>
            <a:xfrm>
              <a:off x="8012114" y="4779963"/>
              <a:ext cx="568325" cy="800100"/>
            </a:xfrm>
            <a:custGeom>
              <a:avLst/>
              <a:gdLst>
                <a:gd name="connsiteX0" fmla="*/ 266700 w 566738"/>
                <a:gd name="connsiteY0" fmla="*/ 259556 h 800100"/>
                <a:gd name="connsiteX1" fmla="*/ 280988 w 566738"/>
                <a:gd name="connsiteY1" fmla="*/ 95250 h 800100"/>
                <a:gd name="connsiteX2" fmla="*/ 283369 w 566738"/>
                <a:gd name="connsiteY2" fmla="*/ 38100 h 800100"/>
                <a:gd name="connsiteX3" fmla="*/ 288132 w 566738"/>
                <a:gd name="connsiteY3" fmla="*/ 19050 h 800100"/>
                <a:gd name="connsiteX4" fmla="*/ 302419 w 566738"/>
                <a:gd name="connsiteY4" fmla="*/ 0 h 800100"/>
                <a:gd name="connsiteX5" fmla="*/ 316707 w 566738"/>
                <a:gd name="connsiteY5" fmla="*/ 0 h 800100"/>
                <a:gd name="connsiteX6" fmla="*/ 328613 w 566738"/>
                <a:gd name="connsiteY6" fmla="*/ 4762 h 800100"/>
                <a:gd name="connsiteX7" fmla="*/ 338138 w 566738"/>
                <a:gd name="connsiteY7" fmla="*/ 11906 h 800100"/>
                <a:gd name="connsiteX8" fmla="*/ 350044 w 566738"/>
                <a:gd name="connsiteY8" fmla="*/ 26194 h 800100"/>
                <a:gd name="connsiteX9" fmla="*/ 357188 w 566738"/>
                <a:gd name="connsiteY9" fmla="*/ 45244 h 800100"/>
                <a:gd name="connsiteX10" fmla="*/ 366713 w 566738"/>
                <a:gd name="connsiteY10" fmla="*/ 147637 h 800100"/>
                <a:gd name="connsiteX11" fmla="*/ 381000 w 566738"/>
                <a:gd name="connsiteY11" fmla="*/ 264319 h 800100"/>
                <a:gd name="connsiteX12" fmla="*/ 402432 w 566738"/>
                <a:gd name="connsiteY12" fmla="*/ 395287 h 800100"/>
                <a:gd name="connsiteX13" fmla="*/ 421482 w 566738"/>
                <a:gd name="connsiteY13" fmla="*/ 502444 h 800100"/>
                <a:gd name="connsiteX14" fmla="*/ 438150 w 566738"/>
                <a:gd name="connsiteY14" fmla="*/ 576262 h 800100"/>
                <a:gd name="connsiteX15" fmla="*/ 450057 w 566738"/>
                <a:gd name="connsiteY15" fmla="*/ 616744 h 800100"/>
                <a:gd name="connsiteX16" fmla="*/ 464344 w 566738"/>
                <a:gd name="connsiteY16" fmla="*/ 654844 h 800100"/>
                <a:gd name="connsiteX17" fmla="*/ 485775 w 566738"/>
                <a:gd name="connsiteY17" fmla="*/ 692944 h 800100"/>
                <a:gd name="connsiteX18" fmla="*/ 502444 w 566738"/>
                <a:gd name="connsiteY18" fmla="*/ 716756 h 800100"/>
                <a:gd name="connsiteX19" fmla="*/ 519113 w 566738"/>
                <a:gd name="connsiteY19" fmla="*/ 735806 h 800100"/>
                <a:gd name="connsiteX20" fmla="*/ 566738 w 566738"/>
                <a:gd name="connsiteY20" fmla="*/ 800100 h 800100"/>
                <a:gd name="connsiteX21" fmla="*/ 0 w 566738"/>
                <a:gd name="connsiteY21" fmla="*/ 781050 h 800100"/>
                <a:gd name="connsiteX22" fmla="*/ 57150 w 566738"/>
                <a:gd name="connsiteY22" fmla="*/ 769144 h 800100"/>
                <a:gd name="connsiteX23" fmla="*/ 97632 w 566738"/>
                <a:gd name="connsiteY23" fmla="*/ 754856 h 800100"/>
                <a:gd name="connsiteX24" fmla="*/ 135732 w 566738"/>
                <a:gd name="connsiteY24" fmla="*/ 738187 h 800100"/>
                <a:gd name="connsiteX25" fmla="*/ 166688 w 566738"/>
                <a:gd name="connsiteY25" fmla="*/ 716756 h 800100"/>
                <a:gd name="connsiteX26" fmla="*/ 185738 w 566738"/>
                <a:gd name="connsiteY26" fmla="*/ 695325 h 800100"/>
                <a:gd name="connsiteX27" fmla="*/ 202407 w 566738"/>
                <a:gd name="connsiteY27" fmla="*/ 669131 h 800100"/>
                <a:gd name="connsiteX28" fmla="*/ 216694 w 566738"/>
                <a:gd name="connsiteY28" fmla="*/ 628650 h 800100"/>
                <a:gd name="connsiteX29" fmla="*/ 230982 w 566738"/>
                <a:gd name="connsiteY29" fmla="*/ 545306 h 800100"/>
                <a:gd name="connsiteX30" fmla="*/ 242888 w 566738"/>
                <a:gd name="connsiteY30" fmla="*/ 466725 h 800100"/>
                <a:gd name="connsiteX31" fmla="*/ 257175 w 566738"/>
                <a:gd name="connsiteY31" fmla="*/ 364331 h 800100"/>
                <a:gd name="connsiteX32" fmla="*/ 266700 w 566738"/>
                <a:gd name="connsiteY32" fmla="*/ 259556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66738" h="800100">
                  <a:moveTo>
                    <a:pt x="266700" y="259556"/>
                  </a:moveTo>
                  <a:lnTo>
                    <a:pt x="280988" y="95250"/>
                  </a:lnTo>
                  <a:cubicBezTo>
                    <a:pt x="281782" y="76200"/>
                    <a:pt x="282575" y="57150"/>
                    <a:pt x="283369" y="38100"/>
                  </a:cubicBezTo>
                  <a:lnTo>
                    <a:pt x="288132" y="19050"/>
                  </a:lnTo>
                  <a:lnTo>
                    <a:pt x="302419" y="0"/>
                  </a:lnTo>
                  <a:lnTo>
                    <a:pt x="316707" y="0"/>
                  </a:lnTo>
                  <a:lnTo>
                    <a:pt x="328613" y="4762"/>
                  </a:lnTo>
                  <a:lnTo>
                    <a:pt x="338138" y="11906"/>
                  </a:lnTo>
                  <a:lnTo>
                    <a:pt x="350044" y="26194"/>
                  </a:lnTo>
                  <a:lnTo>
                    <a:pt x="357188" y="45244"/>
                  </a:lnTo>
                  <a:lnTo>
                    <a:pt x="366713" y="147637"/>
                  </a:lnTo>
                  <a:lnTo>
                    <a:pt x="381000" y="264319"/>
                  </a:lnTo>
                  <a:lnTo>
                    <a:pt x="402432" y="395287"/>
                  </a:lnTo>
                  <a:lnTo>
                    <a:pt x="421482" y="502444"/>
                  </a:lnTo>
                  <a:lnTo>
                    <a:pt x="438150" y="576262"/>
                  </a:lnTo>
                  <a:lnTo>
                    <a:pt x="450057" y="616744"/>
                  </a:lnTo>
                  <a:lnTo>
                    <a:pt x="464344" y="654844"/>
                  </a:lnTo>
                  <a:lnTo>
                    <a:pt x="485775" y="692944"/>
                  </a:lnTo>
                  <a:lnTo>
                    <a:pt x="502444" y="716756"/>
                  </a:lnTo>
                  <a:lnTo>
                    <a:pt x="519113" y="735806"/>
                  </a:lnTo>
                  <a:lnTo>
                    <a:pt x="566738" y="800100"/>
                  </a:lnTo>
                  <a:lnTo>
                    <a:pt x="0" y="781050"/>
                  </a:lnTo>
                  <a:lnTo>
                    <a:pt x="57150" y="769144"/>
                  </a:lnTo>
                  <a:lnTo>
                    <a:pt x="97632" y="754856"/>
                  </a:lnTo>
                  <a:lnTo>
                    <a:pt x="135732" y="738187"/>
                  </a:lnTo>
                  <a:lnTo>
                    <a:pt x="166688" y="716756"/>
                  </a:lnTo>
                  <a:lnTo>
                    <a:pt x="185738" y="695325"/>
                  </a:lnTo>
                  <a:lnTo>
                    <a:pt x="202407" y="669131"/>
                  </a:lnTo>
                  <a:lnTo>
                    <a:pt x="216694" y="628650"/>
                  </a:lnTo>
                  <a:lnTo>
                    <a:pt x="230982" y="545306"/>
                  </a:lnTo>
                  <a:lnTo>
                    <a:pt x="242888" y="466725"/>
                  </a:lnTo>
                  <a:lnTo>
                    <a:pt x="257175" y="364331"/>
                  </a:lnTo>
                  <a:lnTo>
                    <a:pt x="266700" y="259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516727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"/>
                            </p:stCondLst>
                            <p:childTnLst>
                              <p:par>
                                <p:cTn id="62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500"/>
                            </p:stCondLst>
                            <p:childTnLst>
                              <p:par>
                                <p:cTn id="86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6" grpId="0" animBg="1"/>
      <p:bldP spid="27" grpId="0" animBg="1"/>
      <p:bldP spid="29" grpId="0" animBg="1"/>
      <p:bldP spid="22" grpId="0" animBg="1"/>
      <p:bldP spid="23" grpId="0" animBg="1"/>
      <p:bldP spid="24" grpId="0" animBg="1"/>
      <p:bldP spid="25" grpId="0" animBg="1"/>
      <p:bldP spid="28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7695001B-762D-48C5-918F-F95D5AFC0C88}"/>
              </a:ext>
            </a:extLst>
          </p:cNvPr>
          <p:cNvGrpSpPr/>
          <p:nvPr/>
        </p:nvGrpSpPr>
        <p:grpSpPr>
          <a:xfrm>
            <a:off x="3798888" y="1398589"/>
            <a:ext cx="4799012" cy="4676774"/>
            <a:chOff x="3798888" y="1398589"/>
            <a:chExt cx="4799012" cy="4676774"/>
          </a:xfrm>
          <a:solidFill>
            <a:schemeClr val="tx1"/>
          </a:solidFill>
        </p:grpSpPr>
        <p:sp>
          <p:nvSpPr>
            <p:cNvPr id="3" name="フリーフォーム 19">
              <a:extLst>
                <a:ext uri="{FF2B5EF4-FFF2-40B4-BE49-F238E27FC236}">
                  <a16:creationId xmlns:a16="http://schemas.microsoft.com/office/drawing/2014/main" id="{D32BEF62-636A-48CC-A0F1-90641018CD89}"/>
                </a:ext>
              </a:extLst>
            </p:cNvPr>
            <p:cNvSpPr/>
            <p:nvPr/>
          </p:nvSpPr>
          <p:spPr>
            <a:xfrm>
              <a:off x="3998914" y="1398589"/>
              <a:ext cx="1209675" cy="1376363"/>
            </a:xfrm>
            <a:custGeom>
              <a:avLst/>
              <a:gdLst>
                <a:gd name="connsiteX0" fmla="*/ 485775 w 1209675"/>
                <a:gd name="connsiteY0" fmla="*/ 745331 h 1376363"/>
                <a:gd name="connsiteX1" fmla="*/ 602456 w 1209675"/>
                <a:gd name="connsiteY1" fmla="*/ 609600 h 1376363"/>
                <a:gd name="connsiteX2" fmla="*/ 652462 w 1209675"/>
                <a:gd name="connsiteY2" fmla="*/ 552450 h 1376363"/>
                <a:gd name="connsiteX3" fmla="*/ 669131 w 1209675"/>
                <a:gd name="connsiteY3" fmla="*/ 528638 h 1376363"/>
                <a:gd name="connsiteX4" fmla="*/ 750094 w 1209675"/>
                <a:gd name="connsiteY4" fmla="*/ 381000 h 1376363"/>
                <a:gd name="connsiteX5" fmla="*/ 783431 w 1209675"/>
                <a:gd name="connsiteY5" fmla="*/ 316706 h 1376363"/>
                <a:gd name="connsiteX6" fmla="*/ 814387 w 1209675"/>
                <a:gd name="connsiteY6" fmla="*/ 247650 h 1376363"/>
                <a:gd name="connsiteX7" fmla="*/ 816769 w 1209675"/>
                <a:gd name="connsiteY7" fmla="*/ 230981 h 1376363"/>
                <a:gd name="connsiteX8" fmla="*/ 809625 w 1209675"/>
                <a:gd name="connsiteY8" fmla="*/ 211931 h 1376363"/>
                <a:gd name="connsiteX9" fmla="*/ 773906 w 1209675"/>
                <a:gd name="connsiteY9" fmla="*/ 154781 h 1376363"/>
                <a:gd name="connsiteX10" fmla="*/ 762000 w 1209675"/>
                <a:gd name="connsiteY10" fmla="*/ 138113 h 1376363"/>
                <a:gd name="connsiteX11" fmla="*/ 735806 w 1209675"/>
                <a:gd name="connsiteY11" fmla="*/ 107156 h 1376363"/>
                <a:gd name="connsiteX12" fmla="*/ 711994 w 1209675"/>
                <a:gd name="connsiteY12" fmla="*/ 80963 h 1376363"/>
                <a:gd name="connsiteX13" fmla="*/ 692944 w 1209675"/>
                <a:gd name="connsiteY13" fmla="*/ 61913 h 1376363"/>
                <a:gd name="connsiteX14" fmla="*/ 678656 w 1209675"/>
                <a:gd name="connsiteY14" fmla="*/ 45244 h 1376363"/>
                <a:gd name="connsiteX15" fmla="*/ 669131 w 1209675"/>
                <a:gd name="connsiteY15" fmla="*/ 28575 h 1376363"/>
                <a:gd name="connsiteX16" fmla="*/ 666750 w 1209675"/>
                <a:gd name="connsiteY16" fmla="*/ 11906 h 1376363"/>
                <a:gd name="connsiteX17" fmla="*/ 673894 w 1209675"/>
                <a:gd name="connsiteY17" fmla="*/ 0 h 1376363"/>
                <a:gd name="connsiteX18" fmla="*/ 695325 w 1209675"/>
                <a:gd name="connsiteY18" fmla="*/ 0 h 1376363"/>
                <a:gd name="connsiteX19" fmla="*/ 731044 w 1209675"/>
                <a:gd name="connsiteY19" fmla="*/ 4763 h 1376363"/>
                <a:gd name="connsiteX20" fmla="*/ 807244 w 1209675"/>
                <a:gd name="connsiteY20" fmla="*/ 19050 h 1376363"/>
                <a:gd name="connsiteX21" fmla="*/ 888206 w 1209675"/>
                <a:gd name="connsiteY21" fmla="*/ 42863 h 1376363"/>
                <a:gd name="connsiteX22" fmla="*/ 947737 w 1209675"/>
                <a:gd name="connsiteY22" fmla="*/ 64294 h 1376363"/>
                <a:gd name="connsiteX23" fmla="*/ 997744 w 1209675"/>
                <a:gd name="connsiteY23" fmla="*/ 85725 h 1376363"/>
                <a:gd name="connsiteX24" fmla="*/ 1040606 w 1209675"/>
                <a:gd name="connsiteY24" fmla="*/ 109538 h 1376363"/>
                <a:gd name="connsiteX25" fmla="*/ 1081087 w 1209675"/>
                <a:gd name="connsiteY25" fmla="*/ 138113 h 1376363"/>
                <a:gd name="connsiteX26" fmla="*/ 1126331 w 1209675"/>
                <a:gd name="connsiteY26" fmla="*/ 173831 h 1376363"/>
                <a:gd name="connsiteX27" fmla="*/ 1152525 w 1209675"/>
                <a:gd name="connsiteY27" fmla="*/ 197644 h 1376363"/>
                <a:gd name="connsiteX28" fmla="*/ 1181100 w 1209675"/>
                <a:gd name="connsiteY28" fmla="*/ 230981 h 1376363"/>
                <a:gd name="connsiteX29" fmla="*/ 1193006 w 1209675"/>
                <a:gd name="connsiteY29" fmla="*/ 252413 h 1376363"/>
                <a:gd name="connsiteX30" fmla="*/ 1204912 w 1209675"/>
                <a:gd name="connsiteY30" fmla="*/ 280988 h 1376363"/>
                <a:gd name="connsiteX31" fmla="*/ 1209675 w 1209675"/>
                <a:gd name="connsiteY31" fmla="*/ 304800 h 1376363"/>
                <a:gd name="connsiteX32" fmla="*/ 1207294 w 1209675"/>
                <a:gd name="connsiteY32" fmla="*/ 328613 h 1376363"/>
                <a:gd name="connsiteX33" fmla="*/ 1197769 w 1209675"/>
                <a:gd name="connsiteY33" fmla="*/ 350044 h 1376363"/>
                <a:gd name="connsiteX34" fmla="*/ 1183481 w 1209675"/>
                <a:gd name="connsiteY34" fmla="*/ 369094 h 1376363"/>
                <a:gd name="connsiteX35" fmla="*/ 1157287 w 1209675"/>
                <a:gd name="connsiteY35" fmla="*/ 388144 h 1376363"/>
                <a:gd name="connsiteX36" fmla="*/ 1114425 w 1209675"/>
                <a:gd name="connsiteY36" fmla="*/ 404813 h 1376363"/>
                <a:gd name="connsiteX37" fmla="*/ 1095375 w 1209675"/>
                <a:gd name="connsiteY37" fmla="*/ 423863 h 1376363"/>
                <a:gd name="connsiteX38" fmla="*/ 1026319 w 1209675"/>
                <a:gd name="connsiteY38" fmla="*/ 507206 h 1376363"/>
                <a:gd name="connsiteX39" fmla="*/ 952500 w 1209675"/>
                <a:gd name="connsiteY39" fmla="*/ 592931 h 1376363"/>
                <a:gd name="connsiteX40" fmla="*/ 828675 w 1209675"/>
                <a:gd name="connsiteY40" fmla="*/ 723900 h 1376363"/>
                <a:gd name="connsiteX41" fmla="*/ 726281 w 1209675"/>
                <a:gd name="connsiteY41" fmla="*/ 828675 h 1376363"/>
                <a:gd name="connsiteX42" fmla="*/ 650081 w 1209675"/>
                <a:gd name="connsiteY42" fmla="*/ 904875 h 1376363"/>
                <a:gd name="connsiteX43" fmla="*/ 535781 w 1209675"/>
                <a:gd name="connsiteY43" fmla="*/ 1016794 h 1376363"/>
                <a:gd name="connsiteX44" fmla="*/ 423862 w 1209675"/>
                <a:gd name="connsiteY44" fmla="*/ 1126331 h 1376363"/>
                <a:gd name="connsiteX45" fmla="*/ 316706 w 1209675"/>
                <a:gd name="connsiteY45" fmla="*/ 1226344 h 1376363"/>
                <a:gd name="connsiteX46" fmla="*/ 219075 w 1209675"/>
                <a:gd name="connsiteY46" fmla="*/ 1319213 h 1376363"/>
                <a:gd name="connsiteX47" fmla="*/ 161925 w 1209675"/>
                <a:gd name="connsiteY47" fmla="*/ 1376363 h 1376363"/>
                <a:gd name="connsiteX48" fmla="*/ 0 w 1209675"/>
                <a:gd name="connsiteY48" fmla="*/ 1271588 h 1376363"/>
                <a:gd name="connsiteX49" fmla="*/ 4762 w 1209675"/>
                <a:gd name="connsiteY49" fmla="*/ 1240631 h 1376363"/>
                <a:gd name="connsiteX50" fmla="*/ 9525 w 1209675"/>
                <a:gd name="connsiteY50" fmla="*/ 1219200 h 1376363"/>
                <a:gd name="connsiteX51" fmla="*/ 14287 w 1209675"/>
                <a:gd name="connsiteY51" fmla="*/ 1207294 h 1376363"/>
                <a:gd name="connsiteX52" fmla="*/ 38100 w 1209675"/>
                <a:gd name="connsiteY52" fmla="*/ 1197769 h 1376363"/>
                <a:gd name="connsiteX53" fmla="*/ 76200 w 1209675"/>
                <a:gd name="connsiteY53" fmla="*/ 1181100 h 1376363"/>
                <a:gd name="connsiteX54" fmla="*/ 104775 w 1209675"/>
                <a:gd name="connsiteY54" fmla="*/ 1159669 h 1376363"/>
                <a:gd name="connsiteX55" fmla="*/ 145256 w 1209675"/>
                <a:gd name="connsiteY55" fmla="*/ 1121569 h 1376363"/>
                <a:gd name="connsiteX56" fmla="*/ 238125 w 1209675"/>
                <a:gd name="connsiteY56" fmla="*/ 1019175 h 1376363"/>
                <a:gd name="connsiteX57" fmla="*/ 338137 w 1209675"/>
                <a:gd name="connsiteY57" fmla="*/ 912019 h 1376363"/>
                <a:gd name="connsiteX58" fmla="*/ 485775 w 1209675"/>
                <a:gd name="connsiteY58" fmla="*/ 745331 h 137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209675" h="1376363">
                  <a:moveTo>
                    <a:pt x="485775" y="745331"/>
                  </a:moveTo>
                  <a:lnTo>
                    <a:pt x="602456" y="609600"/>
                  </a:lnTo>
                  <a:lnTo>
                    <a:pt x="652462" y="552450"/>
                  </a:lnTo>
                  <a:lnTo>
                    <a:pt x="669131" y="528638"/>
                  </a:lnTo>
                  <a:lnTo>
                    <a:pt x="750094" y="381000"/>
                  </a:lnTo>
                  <a:lnTo>
                    <a:pt x="783431" y="316706"/>
                  </a:lnTo>
                  <a:lnTo>
                    <a:pt x="814387" y="247650"/>
                  </a:lnTo>
                  <a:lnTo>
                    <a:pt x="816769" y="230981"/>
                  </a:lnTo>
                  <a:lnTo>
                    <a:pt x="809625" y="211931"/>
                  </a:lnTo>
                  <a:lnTo>
                    <a:pt x="773906" y="154781"/>
                  </a:lnTo>
                  <a:lnTo>
                    <a:pt x="762000" y="138113"/>
                  </a:lnTo>
                  <a:lnTo>
                    <a:pt x="735806" y="107156"/>
                  </a:lnTo>
                  <a:lnTo>
                    <a:pt x="711994" y="80963"/>
                  </a:lnTo>
                  <a:lnTo>
                    <a:pt x="692944" y="61913"/>
                  </a:lnTo>
                  <a:lnTo>
                    <a:pt x="678656" y="45244"/>
                  </a:lnTo>
                  <a:lnTo>
                    <a:pt x="669131" y="28575"/>
                  </a:lnTo>
                  <a:lnTo>
                    <a:pt x="666750" y="11906"/>
                  </a:lnTo>
                  <a:lnTo>
                    <a:pt x="673894" y="0"/>
                  </a:lnTo>
                  <a:lnTo>
                    <a:pt x="695325" y="0"/>
                  </a:lnTo>
                  <a:lnTo>
                    <a:pt x="731044" y="4763"/>
                  </a:lnTo>
                  <a:lnTo>
                    <a:pt x="807244" y="19050"/>
                  </a:lnTo>
                  <a:lnTo>
                    <a:pt x="888206" y="42863"/>
                  </a:lnTo>
                  <a:lnTo>
                    <a:pt x="947737" y="64294"/>
                  </a:lnTo>
                  <a:lnTo>
                    <a:pt x="997744" y="85725"/>
                  </a:lnTo>
                  <a:lnTo>
                    <a:pt x="1040606" y="109538"/>
                  </a:lnTo>
                  <a:lnTo>
                    <a:pt x="1081087" y="138113"/>
                  </a:lnTo>
                  <a:lnTo>
                    <a:pt x="1126331" y="173831"/>
                  </a:lnTo>
                  <a:lnTo>
                    <a:pt x="1152525" y="197644"/>
                  </a:lnTo>
                  <a:lnTo>
                    <a:pt x="1181100" y="230981"/>
                  </a:lnTo>
                  <a:lnTo>
                    <a:pt x="1193006" y="252413"/>
                  </a:lnTo>
                  <a:lnTo>
                    <a:pt x="1204912" y="280988"/>
                  </a:lnTo>
                  <a:lnTo>
                    <a:pt x="1209675" y="304800"/>
                  </a:lnTo>
                  <a:lnTo>
                    <a:pt x="1207294" y="328613"/>
                  </a:lnTo>
                  <a:lnTo>
                    <a:pt x="1197769" y="350044"/>
                  </a:lnTo>
                  <a:lnTo>
                    <a:pt x="1183481" y="369094"/>
                  </a:lnTo>
                  <a:lnTo>
                    <a:pt x="1157287" y="388144"/>
                  </a:lnTo>
                  <a:lnTo>
                    <a:pt x="1114425" y="404813"/>
                  </a:lnTo>
                  <a:lnTo>
                    <a:pt x="1095375" y="423863"/>
                  </a:lnTo>
                  <a:lnTo>
                    <a:pt x="1026319" y="507206"/>
                  </a:lnTo>
                  <a:lnTo>
                    <a:pt x="952500" y="592931"/>
                  </a:lnTo>
                  <a:lnTo>
                    <a:pt x="828675" y="723900"/>
                  </a:lnTo>
                  <a:lnTo>
                    <a:pt x="726281" y="828675"/>
                  </a:lnTo>
                  <a:lnTo>
                    <a:pt x="650081" y="904875"/>
                  </a:lnTo>
                  <a:lnTo>
                    <a:pt x="535781" y="1016794"/>
                  </a:lnTo>
                  <a:lnTo>
                    <a:pt x="423862" y="1126331"/>
                  </a:lnTo>
                  <a:lnTo>
                    <a:pt x="316706" y="1226344"/>
                  </a:lnTo>
                  <a:lnTo>
                    <a:pt x="219075" y="1319213"/>
                  </a:lnTo>
                  <a:lnTo>
                    <a:pt x="161925" y="1376363"/>
                  </a:lnTo>
                  <a:lnTo>
                    <a:pt x="0" y="1271588"/>
                  </a:lnTo>
                  <a:lnTo>
                    <a:pt x="4762" y="1240631"/>
                  </a:lnTo>
                  <a:lnTo>
                    <a:pt x="9525" y="1219200"/>
                  </a:lnTo>
                  <a:lnTo>
                    <a:pt x="14287" y="1207294"/>
                  </a:lnTo>
                  <a:lnTo>
                    <a:pt x="38100" y="1197769"/>
                  </a:lnTo>
                  <a:lnTo>
                    <a:pt x="76200" y="1181100"/>
                  </a:lnTo>
                  <a:lnTo>
                    <a:pt x="104775" y="1159669"/>
                  </a:lnTo>
                  <a:lnTo>
                    <a:pt x="145256" y="1121569"/>
                  </a:lnTo>
                  <a:lnTo>
                    <a:pt x="238125" y="1019175"/>
                  </a:lnTo>
                  <a:lnTo>
                    <a:pt x="338137" y="912019"/>
                  </a:lnTo>
                  <a:lnTo>
                    <a:pt x="485775" y="7453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25">
              <a:extLst>
                <a:ext uri="{FF2B5EF4-FFF2-40B4-BE49-F238E27FC236}">
                  <a16:creationId xmlns:a16="http://schemas.microsoft.com/office/drawing/2014/main" id="{B4ACF4F7-AF73-4352-8D43-4D5DBA9ED8B9}"/>
                </a:ext>
              </a:extLst>
            </p:cNvPr>
            <p:cNvSpPr/>
            <p:nvPr/>
          </p:nvSpPr>
          <p:spPr>
            <a:xfrm>
              <a:off x="3798888" y="4333877"/>
              <a:ext cx="762000" cy="1260475"/>
            </a:xfrm>
            <a:custGeom>
              <a:avLst/>
              <a:gdLst>
                <a:gd name="connsiteX0" fmla="*/ 354806 w 762000"/>
                <a:gd name="connsiteY0" fmla="*/ 535782 h 1259682"/>
                <a:gd name="connsiteX1" fmla="*/ 385762 w 762000"/>
                <a:gd name="connsiteY1" fmla="*/ 452438 h 1259682"/>
                <a:gd name="connsiteX2" fmla="*/ 409575 w 762000"/>
                <a:gd name="connsiteY2" fmla="*/ 373857 h 1259682"/>
                <a:gd name="connsiteX3" fmla="*/ 431006 w 762000"/>
                <a:gd name="connsiteY3" fmla="*/ 295275 h 1259682"/>
                <a:gd name="connsiteX4" fmla="*/ 435769 w 762000"/>
                <a:gd name="connsiteY4" fmla="*/ 254794 h 1259682"/>
                <a:gd name="connsiteX5" fmla="*/ 435769 w 762000"/>
                <a:gd name="connsiteY5" fmla="*/ 242888 h 1259682"/>
                <a:gd name="connsiteX6" fmla="*/ 431006 w 762000"/>
                <a:gd name="connsiteY6" fmla="*/ 223838 h 1259682"/>
                <a:gd name="connsiteX7" fmla="*/ 416719 w 762000"/>
                <a:gd name="connsiteY7" fmla="*/ 195263 h 1259682"/>
                <a:gd name="connsiteX8" fmla="*/ 395287 w 762000"/>
                <a:gd name="connsiteY8" fmla="*/ 161925 h 1259682"/>
                <a:gd name="connsiteX9" fmla="*/ 369094 w 762000"/>
                <a:gd name="connsiteY9" fmla="*/ 128588 h 1259682"/>
                <a:gd name="connsiteX10" fmla="*/ 333375 w 762000"/>
                <a:gd name="connsiteY10" fmla="*/ 90488 h 1259682"/>
                <a:gd name="connsiteX11" fmla="*/ 314325 w 762000"/>
                <a:gd name="connsiteY11" fmla="*/ 71438 h 1259682"/>
                <a:gd name="connsiteX12" fmla="*/ 304800 w 762000"/>
                <a:gd name="connsiteY12" fmla="*/ 59532 h 1259682"/>
                <a:gd name="connsiteX13" fmla="*/ 295275 w 762000"/>
                <a:gd name="connsiteY13" fmla="*/ 47625 h 1259682"/>
                <a:gd name="connsiteX14" fmla="*/ 292894 w 762000"/>
                <a:gd name="connsiteY14" fmla="*/ 23813 h 1259682"/>
                <a:gd name="connsiteX15" fmla="*/ 295275 w 762000"/>
                <a:gd name="connsiteY15" fmla="*/ 9525 h 1259682"/>
                <a:gd name="connsiteX16" fmla="*/ 302419 w 762000"/>
                <a:gd name="connsiteY16" fmla="*/ 4763 h 1259682"/>
                <a:gd name="connsiteX17" fmla="*/ 314325 w 762000"/>
                <a:gd name="connsiteY17" fmla="*/ 0 h 1259682"/>
                <a:gd name="connsiteX18" fmla="*/ 369094 w 762000"/>
                <a:gd name="connsiteY18" fmla="*/ 14288 h 1259682"/>
                <a:gd name="connsiteX19" fmla="*/ 447675 w 762000"/>
                <a:gd name="connsiteY19" fmla="*/ 35719 h 1259682"/>
                <a:gd name="connsiteX20" fmla="*/ 514350 w 762000"/>
                <a:gd name="connsiteY20" fmla="*/ 59532 h 1259682"/>
                <a:gd name="connsiteX21" fmla="*/ 557212 w 762000"/>
                <a:gd name="connsiteY21" fmla="*/ 78582 h 1259682"/>
                <a:gd name="connsiteX22" fmla="*/ 588169 w 762000"/>
                <a:gd name="connsiteY22" fmla="*/ 95250 h 1259682"/>
                <a:gd name="connsiteX23" fmla="*/ 619125 w 762000"/>
                <a:gd name="connsiteY23" fmla="*/ 114300 h 1259682"/>
                <a:gd name="connsiteX24" fmla="*/ 654844 w 762000"/>
                <a:gd name="connsiteY24" fmla="*/ 140494 h 1259682"/>
                <a:gd name="connsiteX25" fmla="*/ 685800 w 762000"/>
                <a:gd name="connsiteY25" fmla="*/ 169069 h 1259682"/>
                <a:gd name="connsiteX26" fmla="*/ 714375 w 762000"/>
                <a:gd name="connsiteY26" fmla="*/ 204788 h 1259682"/>
                <a:gd name="connsiteX27" fmla="*/ 733425 w 762000"/>
                <a:gd name="connsiteY27" fmla="*/ 230982 h 1259682"/>
                <a:gd name="connsiteX28" fmla="*/ 752475 w 762000"/>
                <a:gd name="connsiteY28" fmla="*/ 266700 h 1259682"/>
                <a:gd name="connsiteX29" fmla="*/ 759619 w 762000"/>
                <a:gd name="connsiteY29" fmla="*/ 285750 h 1259682"/>
                <a:gd name="connsiteX30" fmla="*/ 762000 w 762000"/>
                <a:gd name="connsiteY30" fmla="*/ 304800 h 1259682"/>
                <a:gd name="connsiteX31" fmla="*/ 762000 w 762000"/>
                <a:gd name="connsiteY31" fmla="*/ 326232 h 1259682"/>
                <a:gd name="connsiteX32" fmla="*/ 754856 w 762000"/>
                <a:gd name="connsiteY32" fmla="*/ 352425 h 1259682"/>
                <a:gd name="connsiteX33" fmla="*/ 735806 w 762000"/>
                <a:gd name="connsiteY33" fmla="*/ 376238 h 1259682"/>
                <a:gd name="connsiteX34" fmla="*/ 709612 w 762000"/>
                <a:gd name="connsiteY34" fmla="*/ 400050 h 1259682"/>
                <a:gd name="connsiteX35" fmla="*/ 685800 w 762000"/>
                <a:gd name="connsiteY35" fmla="*/ 416719 h 1259682"/>
                <a:gd name="connsiteX36" fmla="*/ 566737 w 762000"/>
                <a:gd name="connsiteY36" fmla="*/ 616744 h 1259682"/>
                <a:gd name="connsiteX37" fmla="*/ 481012 w 762000"/>
                <a:gd name="connsiteY37" fmla="*/ 750094 h 1259682"/>
                <a:gd name="connsiteX38" fmla="*/ 402431 w 762000"/>
                <a:gd name="connsiteY38" fmla="*/ 862013 h 1259682"/>
                <a:gd name="connsiteX39" fmla="*/ 309562 w 762000"/>
                <a:gd name="connsiteY39" fmla="*/ 983457 h 1259682"/>
                <a:gd name="connsiteX40" fmla="*/ 195262 w 762000"/>
                <a:gd name="connsiteY40" fmla="*/ 1114425 h 1259682"/>
                <a:gd name="connsiteX41" fmla="*/ 104775 w 762000"/>
                <a:gd name="connsiteY41" fmla="*/ 1204913 h 1259682"/>
                <a:gd name="connsiteX42" fmla="*/ 59531 w 762000"/>
                <a:gd name="connsiteY42" fmla="*/ 1243013 h 1259682"/>
                <a:gd name="connsiteX43" fmla="*/ 30956 w 762000"/>
                <a:gd name="connsiteY43" fmla="*/ 1257300 h 1259682"/>
                <a:gd name="connsiteX44" fmla="*/ 9525 w 762000"/>
                <a:gd name="connsiteY44" fmla="*/ 1259682 h 1259682"/>
                <a:gd name="connsiteX45" fmla="*/ 0 w 762000"/>
                <a:gd name="connsiteY45" fmla="*/ 1252538 h 1259682"/>
                <a:gd name="connsiteX46" fmla="*/ 0 w 762000"/>
                <a:gd name="connsiteY46" fmla="*/ 1233488 h 1259682"/>
                <a:gd name="connsiteX47" fmla="*/ 7144 w 762000"/>
                <a:gd name="connsiteY47" fmla="*/ 1204913 h 1259682"/>
                <a:gd name="connsiteX48" fmla="*/ 61912 w 762000"/>
                <a:gd name="connsiteY48" fmla="*/ 1112044 h 1259682"/>
                <a:gd name="connsiteX49" fmla="*/ 138112 w 762000"/>
                <a:gd name="connsiteY49" fmla="*/ 981075 h 1259682"/>
                <a:gd name="connsiteX50" fmla="*/ 204787 w 762000"/>
                <a:gd name="connsiteY50" fmla="*/ 862013 h 1259682"/>
                <a:gd name="connsiteX51" fmla="*/ 261937 w 762000"/>
                <a:gd name="connsiteY51" fmla="*/ 754857 h 1259682"/>
                <a:gd name="connsiteX52" fmla="*/ 323850 w 762000"/>
                <a:gd name="connsiteY52" fmla="*/ 626269 h 1259682"/>
                <a:gd name="connsiteX53" fmla="*/ 354806 w 762000"/>
                <a:gd name="connsiteY53" fmla="*/ 535782 h 1259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762000" h="1259682">
                  <a:moveTo>
                    <a:pt x="354806" y="535782"/>
                  </a:moveTo>
                  <a:lnTo>
                    <a:pt x="385762" y="452438"/>
                  </a:lnTo>
                  <a:lnTo>
                    <a:pt x="409575" y="373857"/>
                  </a:lnTo>
                  <a:lnTo>
                    <a:pt x="431006" y="295275"/>
                  </a:lnTo>
                  <a:lnTo>
                    <a:pt x="435769" y="254794"/>
                  </a:lnTo>
                  <a:lnTo>
                    <a:pt x="435769" y="242888"/>
                  </a:lnTo>
                  <a:lnTo>
                    <a:pt x="431006" y="223838"/>
                  </a:lnTo>
                  <a:lnTo>
                    <a:pt x="416719" y="195263"/>
                  </a:lnTo>
                  <a:lnTo>
                    <a:pt x="395287" y="161925"/>
                  </a:lnTo>
                  <a:lnTo>
                    <a:pt x="369094" y="128588"/>
                  </a:lnTo>
                  <a:lnTo>
                    <a:pt x="333375" y="90488"/>
                  </a:lnTo>
                  <a:lnTo>
                    <a:pt x="314325" y="71438"/>
                  </a:lnTo>
                  <a:lnTo>
                    <a:pt x="304800" y="59532"/>
                  </a:lnTo>
                  <a:lnTo>
                    <a:pt x="295275" y="47625"/>
                  </a:lnTo>
                  <a:lnTo>
                    <a:pt x="292894" y="23813"/>
                  </a:lnTo>
                  <a:lnTo>
                    <a:pt x="295275" y="9525"/>
                  </a:lnTo>
                  <a:lnTo>
                    <a:pt x="302419" y="4763"/>
                  </a:lnTo>
                  <a:lnTo>
                    <a:pt x="314325" y="0"/>
                  </a:lnTo>
                  <a:lnTo>
                    <a:pt x="369094" y="14288"/>
                  </a:lnTo>
                  <a:lnTo>
                    <a:pt x="447675" y="35719"/>
                  </a:lnTo>
                  <a:lnTo>
                    <a:pt x="514350" y="59532"/>
                  </a:lnTo>
                  <a:lnTo>
                    <a:pt x="557212" y="78582"/>
                  </a:lnTo>
                  <a:lnTo>
                    <a:pt x="588169" y="95250"/>
                  </a:lnTo>
                  <a:lnTo>
                    <a:pt x="619125" y="114300"/>
                  </a:lnTo>
                  <a:lnTo>
                    <a:pt x="654844" y="140494"/>
                  </a:lnTo>
                  <a:lnTo>
                    <a:pt x="685800" y="169069"/>
                  </a:lnTo>
                  <a:lnTo>
                    <a:pt x="714375" y="204788"/>
                  </a:lnTo>
                  <a:lnTo>
                    <a:pt x="733425" y="230982"/>
                  </a:lnTo>
                  <a:lnTo>
                    <a:pt x="752475" y="266700"/>
                  </a:lnTo>
                  <a:lnTo>
                    <a:pt x="759619" y="285750"/>
                  </a:lnTo>
                  <a:lnTo>
                    <a:pt x="762000" y="304800"/>
                  </a:lnTo>
                  <a:lnTo>
                    <a:pt x="762000" y="326232"/>
                  </a:lnTo>
                  <a:lnTo>
                    <a:pt x="754856" y="352425"/>
                  </a:lnTo>
                  <a:lnTo>
                    <a:pt x="735806" y="376238"/>
                  </a:lnTo>
                  <a:lnTo>
                    <a:pt x="709612" y="400050"/>
                  </a:lnTo>
                  <a:lnTo>
                    <a:pt x="685800" y="416719"/>
                  </a:lnTo>
                  <a:lnTo>
                    <a:pt x="566737" y="616744"/>
                  </a:lnTo>
                  <a:lnTo>
                    <a:pt x="481012" y="750094"/>
                  </a:lnTo>
                  <a:lnTo>
                    <a:pt x="402431" y="862013"/>
                  </a:lnTo>
                  <a:lnTo>
                    <a:pt x="309562" y="983457"/>
                  </a:lnTo>
                  <a:lnTo>
                    <a:pt x="195262" y="1114425"/>
                  </a:lnTo>
                  <a:lnTo>
                    <a:pt x="104775" y="1204913"/>
                  </a:lnTo>
                  <a:lnTo>
                    <a:pt x="59531" y="1243013"/>
                  </a:lnTo>
                  <a:lnTo>
                    <a:pt x="30956" y="1257300"/>
                  </a:lnTo>
                  <a:lnTo>
                    <a:pt x="9525" y="1259682"/>
                  </a:lnTo>
                  <a:lnTo>
                    <a:pt x="0" y="1252538"/>
                  </a:lnTo>
                  <a:lnTo>
                    <a:pt x="0" y="1233488"/>
                  </a:lnTo>
                  <a:lnTo>
                    <a:pt x="7144" y="1204913"/>
                  </a:lnTo>
                  <a:lnTo>
                    <a:pt x="61912" y="1112044"/>
                  </a:lnTo>
                  <a:lnTo>
                    <a:pt x="138112" y="981075"/>
                  </a:lnTo>
                  <a:lnTo>
                    <a:pt x="204787" y="862013"/>
                  </a:lnTo>
                  <a:lnTo>
                    <a:pt x="261937" y="754857"/>
                  </a:lnTo>
                  <a:lnTo>
                    <a:pt x="323850" y="626269"/>
                  </a:lnTo>
                  <a:lnTo>
                    <a:pt x="354806" y="5357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26">
              <a:extLst>
                <a:ext uri="{FF2B5EF4-FFF2-40B4-BE49-F238E27FC236}">
                  <a16:creationId xmlns:a16="http://schemas.microsoft.com/office/drawing/2014/main" id="{91587DBD-8DC0-4825-A755-2044453CC03F}"/>
                </a:ext>
              </a:extLst>
            </p:cNvPr>
            <p:cNvSpPr/>
            <p:nvPr/>
          </p:nvSpPr>
          <p:spPr>
            <a:xfrm>
              <a:off x="5268913" y="4267201"/>
              <a:ext cx="552450" cy="996950"/>
            </a:xfrm>
            <a:custGeom>
              <a:avLst/>
              <a:gdLst>
                <a:gd name="connsiteX0" fmla="*/ 247650 w 552450"/>
                <a:gd name="connsiteY0" fmla="*/ 619125 h 995363"/>
                <a:gd name="connsiteX1" fmla="*/ 207169 w 552450"/>
                <a:gd name="connsiteY1" fmla="*/ 497682 h 995363"/>
                <a:gd name="connsiteX2" fmla="*/ 166688 w 552450"/>
                <a:gd name="connsiteY2" fmla="*/ 381000 h 995363"/>
                <a:gd name="connsiteX3" fmla="*/ 140494 w 552450"/>
                <a:gd name="connsiteY3" fmla="*/ 297657 h 995363"/>
                <a:gd name="connsiteX4" fmla="*/ 119063 w 552450"/>
                <a:gd name="connsiteY4" fmla="*/ 245269 h 995363"/>
                <a:gd name="connsiteX5" fmla="*/ 92869 w 552450"/>
                <a:gd name="connsiteY5" fmla="*/ 180975 h 995363"/>
                <a:gd name="connsiteX6" fmla="*/ 61913 w 552450"/>
                <a:gd name="connsiteY6" fmla="*/ 123825 h 995363"/>
                <a:gd name="connsiteX7" fmla="*/ 40482 w 552450"/>
                <a:gd name="connsiteY7" fmla="*/ 88107 h 995363"/>
                <a:gd name="connsiteX8" fmla="*/ 21432 w 552450"/>
                <a:gd name="connsiteY8" fmla="*/ 64294 h 995363"/>
                <a:gd name="connsiteX9" fmla="*/ 4763 w 552450"/>
                <a:gd name="connsiteY9" fmla="*/ 38100 h 995363"/>
                <a:gd name="connsiteX10" fmla="*/ 0 w 552450"/>
                <a:gd name="connsiteY10" fmla="*/ 14288 h 995363"/>
                <a:gd name="connsiteX11" fmla="*/ 4763 w 552450"/>
                <a:gd name="connsiteY11" fmla="*/ 2382 h 995363"/>
                <a:gd name="connsiteX12" fmla="*/ 14288 w 552450"/>
                <a:gd name="connsiteY12" fmla="*/ 0 h 995363"/>
                <a:gd name="connsiteX13" fmla="*/ 26194 w 552450"/>
                <a:gd name="connsiteY13" fmla="*/ 2382 h 995363"/>
                <a:gd name="connsiteX14" fmla="*/ 54769 w 552450"/>
                <a:gd name="connsiteY14" fmla="*/ 11907 h 995363"/>
                <a:gd name="connsiteX15" fmla="*/ 69057 w 552450"/>
                <a:gd name="connsiteY15" fmla="*/ 21432 h 995363"/>
                <a:gd name="connsiteX16" fmla="*/ 166688 w 552450"/>
                <a:gd name="connsiteY16" fmla="*/ 111919 h 995363"/>
                <a:gd name="connsiteX17" fmla="*/ 266700 w 552450"/>
                <a:gd name="connsiteY17" fmla="*/ 202407 h 995363"/>
                <a:gd name="connsiteX18" fmla="*/ 359569 w 552450"/>
                <a:gd name="connsiteY18" fmla="*/ 285750 h 995363"/>
                <a:gd name="connsiteX19" fmla="*/ 466725 w 552450"/>
                <a:gd name="connsiteY19" fmla="*/ 376238 h 995363"/>
                <a:gd name="connsiteX20" fmla="*/ 481013 w 552450"/>
                <a:gd name="connsiteY20" fmla="*/ 390525 h 995363"/>
                <a:gd name="connsiteX21" fmla="*/ 490538 w 552450"/>
                <a:gd name="connsiteY21" fmla="*/ 404813 h 995363"/>
                <a:gd name="connsiteX22" fmla="*/ 502444 w 552450"/>
                <a:gd name="connsiteY22" fmla="*/ 447675 h 995363"/>
                <a:gd name="connsiteX23" fmla="*/ 528638 w 552450"/>
                <a:gd name="connsiteY23" fmla="*/ 564357 h 995363"/>
                <a:gd name="connsiteX24" fmla="*/ 540544 w 552450"/>
                <a:gd name="connsiteY24" fmla="*/ 614363 h 995363"/>
                <a:gd name="connsiteX25" fmla="*/ 547688 w 552450"/>
                <a:gd name="connsiteY25" fmla="*/ 681038 h 995363"/>
                <a:gd name="connsiteX26" fmla="*/ 550069 w 552450"/>
                <a:gd name="connsiteY26" fmla="*/ 723900 h 995363"/>
                <a:gd name="connsiteX27" fmla="*/ 552450 w 552450"/>
                <a:gd name="connsiteY27" fmla="*/ 792957 h 995363"/>
                <a:gd name="connsiteX28" fmla="*/ 547688 w 552450"/>
                <a:gd name="connsiteY28" fmla="*/ 857250 h 995363"/>
                <a:gd name="connsiteX29" fmla="*/ 538163 w 552450"/>
                <a:gd name="connsiteY29" fmla="*/ 907257 h 995363"/>
                <a:gd name="connsiteX30" fmla="*/ 523875 w 552450"/>
                <a:gd name="connsiteY30" fmla="*/ 950119 h 995363"/>
                <a:gd name="connsiteX31" fmla="*/ 509588 w 552450"/>
                <a:gd name="connsiteY31" fmla="*/ 973932 h 995363"/>
                <a:gd name="connsiteX32" fmla="*/ 492919 w 552450"/>
                <a:gd name="connsiteY32" fmla="*/ 990600 h 995363"/>
                <a:gd name="connsiteX33" fmla="*/ 473869 w 552450"/>
                <a:gd name="connsiteY33" fmla="*/ 995363 h 995363"/>
                <a:gd name="connsiteX34" fmla="*/ 452438 w 552450"/>
                <a:gd name="connsiteY34" fmla="*/ 995363 h 995363"/>
                <a:gd name="connsiteX35" fmla="*/ 428625 w 552450"/>
                <a:gd name="connsiteY35" fmla="*/ 988219 h 995363"/>
                <a:gd name="connsiteX36" fmla="*/ 409575 w 552450"/>
                <a:gd name="connsiteY36" fmla="*/ 976313 h 995363"/>
                <a:gd name="connsiteX37" fmla="*/ 388144 w 552450"/>
                <a:gd name="connsiteY37" fmla="*/ 957263 h 995363"/>
                <a:gd name="connsiteX38" fmla="*/ 369094 w 552450"/>
                <a:gd name="connsiteY38" fmla="*/ 935832 h 995363"/>
                <a:gd name="connsiteX39" fmla="*/ 352425 w 552450"/>
                <a:gd name="connsiteY39" fmla="*/ 909638 h 995363"/>
                <a:gd name="connsiteX40" fmla="*/ 323850 w 552450"/>
                <a:gd name="connsiteY40" fmla="*/ 852488 h 995363"/>
                <a:gd name="connsiteX41" fmla="*/ 295275 w 552450"/>
                <a:gd name="connsiteY41" fmla="*/ 766763 h 995363"/>
                <a:gd name="connsiteX42" fmla="*/ 247650 w 552450"/>
                <a:gd name="connsiteY42" fmla="*/ 619125 h 99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52450" h="995363">
                  <a:moveTo>
                    <a:pt x="247650" y="619125"/>
                  </a:moveTo>
                  <a:lnTo>
                    <a:pt x="207169" y="497682"/>
                  </a:lnTo>
                  <a:lnTo>
                    <a:pt x="166688" y="381000"/>
                  </a:lnTo>
                  <a:lnTo>
                    <a:pt x="140494" y="297657"/>
                  </a:lnTo>
                  <a:lnTo>
                    <a:pt x="119063" y="245269"/>
                  </a:lnTo>
                  <a:lnTo>
                    <a:pt x="92869" y="180975"/>
                  </a:lnTo>
                  <a:lnTo>
                    <a:pt x="61913" y="123825"/>
                  </a:lnTo>
                  <a:lnTo>
                    <a:pt x="40482" y="88107"/>
                  </a:lnTo>
                  <a:lnTo>
                    <a:pt x="21432" y="64294"/>
                  </a:lnTo>
                  <a:lnTo>
                    <a:pt x="4763" y="38100"/>
                  </a:lnTo>
                  <a:lnTo>
                    <a:pt x="0" y="14288"/>
                  </a:lnTo>
                  <a:lnTo>
                    <a:pt x="4763" y="2382"/>
                  </a:lnTo>
                  <a:lnTo>
                    <a:pt x="14288" y="0"/>
                  </a:lnTo>
                  <a:lnTo>
                    <a:pt x="26194" y="2382"/>
                  </a:lnTo>
                  <a:lnTo>
                    <a:pt x="54769" y="11907"/>
                  </a:lnTo>
                  <a:lnTo>
                    <a:pt x="69057" y="21432"/>
                  </a:lnTo>
                  <a:lnTo>
                    <a:pt x="166688" y="111919"/>
                  </a:lnTo>
                  <a:lnTo>
                    <a:pt x="266700" y="202407"/>
                  </a:lnTo>
                  <a:lnTo>
                    <a:pt x="359569" y="285750"/>
                  </a:lnTo>
                  <a:lnTo>
                    <a:pt x="466725" y="376238"/>
                  </a:lnTo>
                  <a:lnTo>
                    <a:pt x="481013" y="390525"/>
                  </a:lnTo>
                  <a:lnTo>
                    <a:pt x="490538" y="404813"/>
                  </a:lnTo>
                  <a:lnTo>
                    <a:pt x="502444" y="447675"/>
                  </a:lnTo>
                  <a:lnTo>
                    <a:pt x="528638" y="564357"/>
                  </a:lnTo>
                  <a:lnTo>
                    <a:pt x="540544" y="614363"/>
                  </a:lnTo>
                  <a:lnTo>
                    <a:pt x="547688" y="681038"/>
                  </a:lnTo>
                  <a:lnTo>
                    <a:pt x="550069" y="723900"/>
                  </a:lnTo>
                  <a:cubicBezTo>
                    <a:pt x="550863" y="746919"/>
                    <a:pt x="551656" y="769938"/>
                    <a:pt x="552450" y="792957"/>
                  </a:cubicBezTo>
                  <a:lnTo>
                    <a:pt x="547688" y="857250"/>
                  </a:lnTo>
                  <a:lnTo>
                    <a:pt x="538163" y="907257"/>
                  </a:lnTo>
                  <a:lnTo>
                    <a:pt x="523875" y="950119"/>
                  </a:lnTo>
                  <a:lnTo>
                    <a:pt x="509588" y="973932"/>
                  </a:lnTo>
                  <a:lnTo>
                    <a:pt x="492919" y="990600"/>
                  </a:lnTo>
                  <a:lnTo>
                    <a:pt x="473869" y="995363"/>
                  </a:lnTo>
                  <a:lnTo>
                    <a:pt x="452438" y="995363"/>
                  </a:lnTo>
                  <a:lnTo>
                    <a:pt x="428625" y="988219"/>
                  </a:lnTo>
                  <a:lnTo>
                    <a:pt x="409575" y="976313"/>
                  </a:lnTo>
                  <a:lnTo>
                    <a:pt x="388144" y="957263"/>
                  </a:lnTo>
                  <a:lnTo>
                    <a:pt x="369094" y="935832"/>
                  </a:lnTo>
                  <a:lnTo>
                    <a:pt x="352425" y="909638"/>
                  </a:lnTo>
                  <a:lnTo>
                    <a:pt x="323850" y="852488"/>
                  </a:lnTo>
                  <a:lnTo>
                    <a:pt x="295275" y="766763"/>
                  </a:lnTo>
                  <a:lnTo>
                    <a:pt x="247650" y="619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28">
              <a:extLst>
                <a:ext uri="{FF2B5EF4-FFF2-40B4-BE49-F238E27FC236}">
                  <a16:creationId xmlns:a16="http://schemas.microsoft.com/office/drawing/2014/main" id="{0A3ADCFE-4438-455F-AEC0-45D6C75FA5F5}"/>
                </a:ext>
              </a:extLst>
            </p:cNvPr>
            <p:cNvSpPr/>
            <p:nvPr/>
          </p:nvSpPr>
          <p:spPr>
            <a:xfrm>
              <a:off x="5562601" y="1470027"/>
              <a:ext cx="1465263" cy="1755775"/>
            </a:xfrm>
            <a:custGeom>
              <a:avLst/>
              <a:gdLst>
                <a:gd name="connsiteX0" fmla="*/ 657225 w 1464469"/>
                <a:gd name="connsiteY0" fmla="*/ 959643 h 1754981"/>
                <a:gd name="connsiteX1" fmla="*/ 740569 w 1464469"/>
                <a:gd name="connsiteY1" fmla="*/ 852487 h 1754981"/>
                <a:gd name="connsiteX2" fmla="*/ 802481 w 1464469"/>
                <a:gd name="connsiteY2" fmla="*/ 769143 h 1754981"/>
                <a:gd name="connsiteX3" fmla="*/ 854869 w 1464469"/>
                <a:gd name="connsiteY3" fmla="*/ 692943 h 1754981"/>
                <a:gd name="connsiteX4" fmla="*/ 914400 w 1464469"/>
                <a:gd name="connsiteY4" fmla="*/ 600075 h 1754981"/>
                <a:gd name="connsiteX5" fmla="*/ 976313 w 1464469"/>
                <a:gd name="connsiteY5" fmla="*/ 500062 h 1754981"/>
                <a:gd name="connsiteX6" fmla="*/ 1014413 w 1464469"/>
                <a:gd name="connsiteY6" fmla="*/ 433387 h 1754981"/>
                <a:gd name="connsiteX7" fmla="*/ 1040606 w 1464469"/>
                <a:gd name="connsiteY7" fmla="*/ 385762 h 1754981"/>
                <a:gd name="connsiteX8" fmla="*/ 1062038 w 1464469"/>
                <a:gd name="connsiteY8" fmla="*/ 340518 h 1754981"/>
                <a:gd name="connsiteX9" fmla="*/ 1076325 w 1464469"/>
                <a:gd name="connsiteY9" fmla="*/ 302418 h 1754981"/>
                <a:gd name="connsiteX10" fmla="*/ 1083469 w 1464469"/>
                <a:gd name="connsiteY10" fmla="*/ 278606 h 1754981"/>
                <a:gd name="connsiteX11" fmla="*/ 1083469 w 1464469"/>
                <a:gd name="connsiteY11" fmla="*/ 245268 h 1754981"/>
                <a:gd name="connsiteX12" fmla="*/ 1076325 w 1464469"/>
                <a:gd name="connsiteY12" fmla="*/ 197643 h 1754981"/>
                <a:gd name="connsiteX13" fmla="*/ 1064419 w 1464469"/>
                <a:gd name="connsiteY13" fmla="*/ 161925 h 1754981"/>
                <a:gd name="connsiteX14" fmla="*/ 1050131 w 1464469"/>
                <a:gd name="connsiteY14" fmla="*/ 135731 h 1754981"/>
                <a:gd name="connsiteX15" fmla="*/ 1031081 w 1464469"/>
                <a:gd name="connsiteY15" fmla="*/ 114300 h 1754981"/>
                <a:gd name="connsiteX16" fmla="*/ 1009650 w 1464469"/>
                <a:gd name="connsiteY16" fmla="*/ 97631 h 1754981"/>
                <a:gd name="connsiteX17" fmla="*/ 981075 w 1464469"/>
                <a:gd name="connsiteY17" fmla="*/ 80962 h 1754981"/>
                <a:gd name="connsiteX18" fmla="*/ 954881 w 1464469"/>
                <a:gd name="connsiteY18" fmla="*/ 69056 h 1754981"/>
                <a:gd name="connsiteX19" fmla="*/ 938213 w 1464469"/>
                <a:gd name="connsiteY19" fmla="*/ 54768 h 1754981"/>
                <a:gd name="connsiteX20" fmla="*/ 923925 w 1464469"/>
                <a:gd name="connsiteY20" fmla="*/ 35718 h 1754981"/>
                <a:gd name="connsiteX21" fmla="*/ 921544 w 1464469"/>
                <a:gd name="connsiteY21" fmla="*/ 14287 h 1754981"/>
                <a:gd name="connsiteX22" fmla="*/ 926306 w 1464469"/>
                <a:gd name="connsiteY22" fmla="*/ 7143 h 1754981"/>
                <a:gd name="connsiteX23" fmla="*/ 942975 w 1464469"/>
                <a:gd name="connsiteY23" fmla="*/ 0 h 1754981"/>
                <a:gd name="connsiteX24" fmla="*/ 964406 w 1464469"/>
                <a:gd name="connsiteY24" fmla="*/ 0 h 1754981"/>
                <a:gd name="connsiteX25" fmla="*/ 1004888 w 1464469"/>
                <a:gd name="connsiteY25" fmla="*/ 4762 h 1754981"/>
                <a:gd name="connsiteX26" fmla="*/ 1071563 w 1464469"/>
                <a:gd name="connsiteY26" fmla="*/ 16668 h 1754981"/>
                <a:gd name="connsiteX27" fmla="*/ 1133475 w 1464469"/>
                <a:gd name="connsiteY27" fmla="*/ 33337 h 1754981"/>
                <a:gd name="connsiteX28" fmla="*/ 1197769 w 1464469"/>
                <a:gd name="connsiteY28" fmla="*/ 57150 h 1754981"/>
                <a:gd name="connsiteX29" fmla="*/ 1257300 w 1464469"/>
                <a:gd name="connsiteY29" fmla="*/ 83343 h 1754981"/>
                <a:gd name="connsiteX30" fmla="*/ 1302544 w 1464469"/>
                <a:gd name="connsiteY30" fmla="*/ 107156 h 1754981"/>
                <a:gd name="connsiteX31" fmla="*/ 1352550 w 1464469"/>
                <a:gd name="connsiteY31" fmla="*/ 138112 h 1754981"/>
                <a:gd name="connsiteX32" fmla="*/ 1400175 w 1464469"/>
                <a:gd name="connsiteY32" fmla="*/ 178593 h 1754981"/>
                <a:gd name="connsiteX33" fmla="*/ 1435894 w 1464469"/>
                <a:gd name="connsiteY33" fmla="*/ 214312 h 1754981"/>
                <a:gd name="connsiteX34" fmla="*/ 1452563 w 1464469"/>
                <a:gd name="connsiteY34" fmla="*/ 230981 h 1754981"/>
                <a:gd name="connsiteX35" fmla="*/ 1462088 w 1464469"/>
                <a:gd name="connsiteY35" fmla="*/ 247650 h 1754981"/>
                <a:gd name="connsiteX36" fmla="*/ 1464469 w 1464469"/>
                <a:gd name="connsiteY36" fmla="*/ 278606 h 1754981"/>
                <a:gd name="connsiteX37" fmla="*/ 1462088 w 1464469"/>
                <a:gd name="connsiteY37" fmla="*/ 297656 h 1754981"/>
                <a:gd name="connsiteX38" fmla="*/ 1447800 w 1464469"/>
                <a:gd name="connsiteY38" fmla="*/ 326231 h 1754981"/>
                <a:gd name="connsiteX39" fmla="*/ 1419225 w 1464469"/>
                <a:gd name="connsiteY39" fmla="*/ 361950 h 1754981"/>
                <a:gd name="connsiteX40" fmla="*/ 1383506 w 1464469"/>
                <a:gd name="connsiteY40" fmla="*/ 395287 h 1754981"/>
                <a:gd name="connsiteX41" fmla="*/ 1362075 w 1464469"/>
                <a:gd name="connsiteY41" fmla="*/ 414337 h 1754981"/>
                <a:gd name="connsiteX42" fmla="*/ 1319213 w 1464469"/>
                <a:gd name="connsiteY42" fmla="*/ 476250 h 1754981"/>
                <a:gd name="connsiteX43" fmla="*/ 1238250 w 1464469"/>
                <a:gd name="connsiteY43" fmla="*/ 588168 h 1754981"/>
                <a:gd name="connsiteX44" fmla="*/ 1193006 w 1464469"/>
                <a:gd name="connsiteY44" fmla="*/ 654843 h 1754981"/>
                <a:gd name="connsiteX45" fmla="*/ 1054894 w 1464469"/>
                <a:gd name="connsiteY45" fmla="*/ 809625 h 1754981"/>
                <a:gd name="connsiteX46" fmla="*/ 935831 w 1464469"/>
                <a:gd name="connsiteY46" fmla="*/ 962025 h 1754981"/>
                <a:gd name="connsiteX47" fmla="*/ 869156 w 1464469"/>
                <a:gd name="connsiteY47" fmla="*/ 1042987 h 1754981"/>
                <a:gd name="connsiteX48" fmla="*/ 802481 w 1464469"/>
                <a:gd name="connsiteY48" fmla="*/ 1116806 h 1754981"/>
                <a:gd name="connsiteX49" fmla="*/ 692944 w 1464469"/>
                <a:gd name="connsiteY49" fmla="*/ 1221581 h 1754981"/>
                <a:gd name="connsiteX50" fmla="*/ 547688 w 1464469"/>
                <a:gd name="connsiteY50" fmla="*/ 1350168 h 1754981"/>
                <a:gd name="connsiteX51" fmla="*/ 431006 w 1464469"/>
                <a:gd name="connsiteY51" fmla="*/ 1450181 h 1754981"/>
                <a:gd name="connsiteX52" fmla="*/ 211931 w 1464469"/>
                <a:gd name="connsiteY52" fmla="*/ 1624012 h 1754981"/>
                <a:gd name="connsiteX53" fmla="*/ 50006 w 1464469"/>
                <a:gd name="connsiteY53" fmla="*/ 1745456 h 1754981"/>
                <a:gd name="connsiteX54" fmla="*/ 30956 w 1464469"/>
                <a:gd name="connsiteY54" fmla="*/ 1752600 h 1754981"/>
                <a:gd name="connsiteX55" fmla="*/ 9525 w 1464469"/>
                <a:gd name="connsiteY55" fmla="*/ 1754981 h 1754981"/>
                <a:gd name="connsiteX56" fmla="*/ 0 w 1464469"/>
                <a:gd name="connsiteY56" fmla="*/ 1750218 h 1754981"/>
                <a:gd name="connsiteX57" fmla="*/ 0 w 1464469"/>
                <a:gd name="connsiteY57" fmla="*/ 1733550 h 1754981"/>
                <a:gd name="connsiteX58" fmla="*/ 4763 w 1464469"/>
                <a:gd name="connsiteY58" fmla="*/ 1714500 h 1754981"/>
                <a:gd name="connsiteX59" fmla="*/ 16669 w 1464469"/>
                <a:gd name="connsiteY59" fmla="*/ 1693068 h 1754981"/>
                <a:gd name="connsiteX60" fmla="*/ 33338 w 1464469"/>
                <a:gd name="connsiteY60" fmla="*/ 1671637 h 1754981"/>
                <a:gd name="connsiteX61" fmla="*/ 178594 w 1464469"/>
                <a:gd name="connsiteY61" fmla="*/ 1516856 h 1754981"/>
                <a:gd name="connsiteX62" fmla="*/ 288131 w 1464469"/>
                <a:gd name="connsiteY62" fmla="*/ 1397793 h 1754981"/>
                <a:gd name="connsiteX63" fmla="*/ 388144 w 1464469"/>
                <a:gd name="connsiteY63" fmla="*/ 1283493 h 1754981"/>
                <a:gd name="connsiteX64" fmla="*/ 545306 w 1464469"/>
                <a:gd name="connsiteY64" fmla="*/ 1102518 h 1754981"/>
                <a:gd name="connsiteX65" fmla="*/ 657225 w 1464469"/>
                <a:gd name="connsiteY65" fmla="*/ 959643 h 1754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464469" h="1754981">
                  <a:moveTo>
                    <a:pt x="657225" y="959643"/>
                  </a:moveTo>
                  <a:lnTo>
                    <a:pt x="740569" y="852487"/>
                  </a:lnTo>
                  <a:lnTo>
                    <a:pt x="802481" y="769143"/>
                  </a:lnTo>
                  <a:lnTo>
                    <a:pt x="854869" y="692943"/>
                  </a:lnTo>
                  <a:lnTo>
                    <a:pt x="914400" y="600075"/>
                  </a:lnTo>
                  <a:lnTo>
                    <a:pt x="976313" y="500062"/>
                  </a:lnTo>
                  <a:lnTo>
                    <a:pt x="1014413" y="433387"/>
                  </a:lnTo>
                  <a:lnTo>
                    <a:pt x="1040606" y="385762"/>
                  </a:lnTo>
                  <a:lnTo>
                    <a:pt x="1062038" y="340518"/>
                  </a:lnTo>
                  <a:lnTo>
                    <a:pt x="1076325" y="302418"/>
                  </a:lnTo>
                  <a:lnTo>
                    <a:pt x="1083469" y="278606"/>
                  </a:lnTo>
                  <a:lnTo>
                    <a:pt x="1083469" y="245268"/>
                  </a:lnTo>
                  <a:lnTo>
                    <a:pt x="1076325" y="197643"/>
                  </a:lnTo>
                  <a:lnTo>
                    <a:pt x="1064419" y="161925"/>
                  </a:lnTo>
                  <a:lnTo>
                    <a:pt x="1050131" y="135731"/>
                  </a:lnTo>
                  <a:lnTo>
                    <a:pt x="1031081" y="114300"/>
                  </a:lnTo>
                  <a:lnTo>
                    <a:pt x="1009650" y="97631"/>
                  </a:lnTo>
                  <a:lnTo>
                    <a:pt x="981075" y="80962"/>
                  </a:lnTo>
                  <a:lnTo>
                    <a:pt x="954881" y="69056"/>
                  </a:lnTo>
                  <a:lnTo>
                    <a:pt x="938213" y="54768"/>
                  </a:lnTo>
                  <a:lnTo>
                    <a:pt x="923925" y="35718"/>
                  </a:lnTo>
                  <a:lnTo>
                    <a:pt x="921544" y="14287"/>
                  </a:lnTo>
                  <a:lnTo>
                    <a:pt x="926306" y="7143"/>
                  </a:lnTo>
                  <a:lnTo>
                    <a:pt x="942975" y="0"/>
                  </a:lnTo>
                  <a:lnTo>
                    <a:pt x="964406" y="0"/>
                  </a:lnTo>
                  <a:lnTo>
                    <a:pt x="1004888" y="4762"/>
                  </a:lnTo>
                  <a:lnTo>
                    <a:pt x="1071563" y="16668"/>
                  </a:lnTo>
                  <a:lnTo>
                    <a:pt x="1133475" y="33337"/>
                  </a:lnTo>
                  <a:lnTo>
                    <a:pt x="1197769" y="57150"/>
                  </a:lnTo>
                  <a:lnTo>
                    <a:pt x="1257300" y="83343"/>
                  </a:lnTo>
                  <a:lnTo>
                    <a:pt x="1302544" y="107156"/>
                  </a:lnTo>
                  <a:lnTo>
                    <a:pt x="1352550" y="138112"/>
                  </a:lnTo>
                  <a:lnTo>
                    <a:pt x="1400175" y="178593"/>
                  </a:lnTo>
                  <a:lnTo>
                    <a:pt x="1435894" y="214312"/>
                  </a:lnTo>
                  <a:lnTo>
                    <a:pt x="1452563" y="230981"/>
                  </a:lnTo>
                  <a:lnTo>
                    <a:pt x="1462088" y="247650"/>
                  </a:lnTo>
                  <a:lnTo>
                    <a:pt x="1464469" y="278606"/>
                  </a:lnTo>
                  <a:lnTo>
                    <a:pt x="1462088" y="297656"/>
                  </a:lnTo>
                  <a:lnTo>
                    <a:pt x="1447800" y="326231"/>
                  </a:lnTo>
                  <a:lnTo>
                    <a:pt x="1419225" y="361950"/>
                  </a:lnTo>
                  <a:lnTo>
                    <a:pt x="1383506" y="395287"/>
                  </a:lnTo>
                  <a:lnTo>
                    <a:pt x="1362075" y="414337"/>
                  </a:lnTo>
                  <a:lnTo>
                    <a:pt x="1319213" y="476250"/>
                  </a:lnTo>
                  <a:lnTo>
                    <a:pt x="1238250" y="588168"/>
                  </a:lnTo>
                  <a:lnTo>
                    <a:pt x="1193006" y="654843"/>
                  </a:lnTo>
                  <a:lnTo>
                    <a:pt x="1054894" y="809625"/>
                  </a:lnTo>
                  <a:lnTo>
                    <a:pt x="935831" y="962025"/>
                  </a:lnTo>
                  <a:lnTo>
                    <a:pt x="869156" y="1042987"/>
                  </a:lnTo>
                  <a:lnTo>
                    <a:pt x="802481" y="1116806"/>
                  </a:lnTo>
                  <a:lnTo>
                    <a:pt x="692944" y="1221581"/>
                  </a:lnTo>
                  <a:lnTo>
                    <a:pt x="547688" y="1350168"/>
                  </a:lnTo>
                  <a:lnTo>
                    <a:pt x="431006" y="1450181"/>
                  </a:lnTo>
                  <a:lnTo>
                    <a:pt x="211931" y="1624012"/>
                  </a:lnTo>
                  <a:lnTo>
                    <a:pt x="50006" y="1745456"/>
                  </a:lnTo>
                  <a:lnTo>
                    <a:pt x="30956" y="1752600"/>
                  </a:lnTo>
                  <a:lnTo>
                    <a:pt x="9525" y="1754981"/>
                  </a:lnTo>
                  <a:lnTo>
                    <a:pt x="0" y="1750218"/>
                  </a:lnTo>
                  <a:lnTo>
                    <a:pt x="0" y="1733550"/>
                  </a:lnTo>
                  <a:lnTo>
                    <a:pt x="4763" y="1714500"/>
                  </a:lnTo>
                  <a:lnTo>
                    <a:pt x="16669" y="1693068"/>
                  </a:lnTo>
                  <a:lnTo>
                    <a:pt x="33338" y="1671637"/>
                  </a:lnTo>
                  <a:lnTo>
                    <a:pt x="178594" y="1516856"/>
                  </a:lnTo>
                  <a:lnTo>
                    <a:pt x="288131" y="1397793"/>
                  </a:lnTo>
                  <a:lnTo>
                    <a:pt x="388144" y="1283493"/>
                  </a:lnTo>
                  <a:lnTo>
                    <a:pt x="545306" y="1102518"/>
                  </a:lnTo>
                  <a:lnTo>
                    <a:pt x="657225" y="9596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21">
              <a:extLst>
                <a:ext uri="{FF2B5EF4-FFF2-40B4-BE49-F238E27FC236}">
                  <a16:creationId xmlns:a16="http://schemas.microsoft.com/office/drawing/2014/main" id="{22D31031-611D-4D0D-88AC-08840F2C6E7D}"/>
                </a:ext>
              </a:extLst>
            </p:cNvPr>
            <p:cNvSpPr/>
            <p:nvPr/>
          </p:nvSpPr>
          <p:spPr>
            <a:xfrm>
              <a:off x="3989388" y="2606676"/>
              <a:ext cx="793750" cy="679450"/>
            </a:xfrm>
            <a:custGeom>
              <a:avLst/>
              <a:gdLst>
                <a:gd name="connsiteX0" fmla="*/ 516731 w 795337"/>
                <a:gd name="connsiteY0" fmla="*/ 295275 h 681037"/>
                <a:gd name="connsiteX1" fmla="*/ 445294 w 795337"/>
                <a:gd name="connsiteY1" fmla="*/ 238125 h 681037"/>
                <a:gd name="connsiteX2" fmla="*/ 357187 w 795337"/>
                <a:gd name="connsiteY2" fmla="*/ 173831 h 681037"/>
                <a:gd name="connsiteX3" fmla="*/ 300037 w 795337"/>
                <a:gd name="connsiteY3" fmla="*/ 130969 h 681037"/>
                <a:gd name="connsiteX4" fmla="*/ 226219 w 795337"/>
                <a:gd name="connsiteY4" fmla="*/ 76200 h 681037"/>
                <a:gd name="connsiteX5" fmla="*/ 30956 w 795337"/>
                <a:gd name="connsiteY5" fmla="*/ 0 h 681037"/>
                <a:gd name="connsiteX6" fmla="*/ 16669 w 795337"/>
                <a:gd name="connsiteY6" fmla="*/ 30956 h 681037"/>
                <a:gd name="connsiteX7" fmla="*/ 4762 w 795337"/>
                <a:gd name="connsiteY7" fmla="*/ 88106 h 681037"/>
                <a:gd name="connsiteX8" fmla="*/ 0 w 795337"/>
                <a:gd name="connsiteY8" fmla="*/ 140494 h 681037"/>
                <a:gd name="connsiteX9" fmla="*/ 0 w 795337"/>
                <a:gd name="connsiteY9" fmla="*/ 166687 h 681037"/>
                <a:gd name="connsiteX10" fmla="*/ 7144 w 795337"/>
                <a:gd name="connsiteY10" fmla="*/ 188119 h 681037"/>
                <a:gd name="connsiteX11" fmla="*/ 19050 w 795337"/>
                <a:gd name="connsiteY11" fmla="*/ 204787 h 681037"/>
                <a:gd name="connsiteX12" fmla="*/ 33337 w 795337"/>
                <a:gd name="connsiteY12" fmla="*/ 219075 h 681037"/>
                <a:gd name="connsiteX13" fmla="*/ 59531 w 795337"/>
                <a:gd name="connsiteY13" fmla="*/ 235744 h 681037"/>
                <a:gd name="connsiteX14" fmla="*/ 83344 w 795337"/>
                <a:gd name="connsiteY14" fmla="*/ 247650 h 681037"/>
                <a:gd name="connsiteX15" fmla="*/ 119062 w 795337"/>
                <a:gd name="connsiteY15" fmla="*/ 259556 h 681037"/>
                <a:gd name="connsiteX16" fmla="*/ 157162 w 795337"/>
                <a:gd name="connsiteY16" fmla="*/ 269081 h 681037"/>
                <a:gd name="connsiteX17" fmla="*/ 223837 w 795337"/>
                <a:gd name="connsiteY17" fmla="*/ 323850 h 681037"/>
                <a:gd name="connsiteX18" fmla="*/ 333375 w 795337"/>
                <a:gd name="connsiteY18" fmla="*/ 409575 h 681037"/>
                <a:gd name="connsiteX19" fmla="*/ 454819 w 795337"/>
                <a:gd name="connsiteY19" fmla="*/ 507206 h 681037"/>
                <a:gd name="connsiteX20" fmla="*/ 592931 w 795337"/>
                <a:gd name="connsiteY20" fmla="*/ 616744 h 681037"/>
                <a:gd name="connsiteX21" fmla="*/ 671512 w 795337"/>
                <a:gd name="connsiteY21" fmla="*/ 681037 h 681037"/>
                <a:gd name="connsiteX22" fmla="*/ 795337 w 795337"/>
                <a:gd name="connsiteY22" fmla="*/ 547687 h 681037"/>
                <a:gd name="connsiteX23" fmla="*/ 733425 w 795337"/>
                <a:gd name="connsiteY23" fmla="*/ 488156 h 681037"/>
                <a:gd name="connsiteX24" fmla="*/ 657225 w 795337"/>
                <a:gd name="connsiteY24" fmla="*/ 416719 h 681037"/>
                <a:gd name="connsiteX25" fmla="*/ 516731 w 795337"/>
                <a:gd name="connsiteY25" fmla="*/ 295275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95337" h="681037">
                  <a:moveTo>
                    <a:pt x="516731" y="295275"/>
                  </a:moveTo>
                  <a:lnTo>
                    <a:pt x="445294" y="238125"/>
                  </a:lnTo>
                  <a:lnTo>
                    <a:pt x="357187" y="173831"/>
                  </a:lnTo>
                  <a:lnTo>
                    <a:pt x="300037" y="130969"/>
                  </a:lnTo>
                  <a:lnTo>
                    <a:pt x="226219" y="76200"/>
                  </a:lnTo>
                  <a:lnTo>
                    <a:pt x="30956" y="0"/>
                  </a:lnTo>
                  <a:lnTo>
                    <a:pt x="16669" y="30956"/>
                  </a:lnTo>
                  <a:lnTo>
                    <a:pt x="4762" y="88106"/>
                  </a:lnTo>
                  <a:lnTo>
                    <a:pt x="0" y="140494"/>
                  </a:lnTo>
                  <a:lnTo>
                    <a:pt x="0" y="166687"/>
                  </a:lnTo>
                  <a:lnTo>
                    <a:pt x="7144" y="188119"/>
                  </a:lnTo>
                  <a:lnTo>
                    <a:pt x="19050" y="204787"/>
                  </a:lnTo>
                  <a:lnTo>
                    <a:pt x="33337" y="219075"/>
                  </a:lnTo>
                  <a:lnTo>
                    <a:pt x="59531" y="235744"/>
                  </a:lnTo>
                  <a:lnTo>
                    <a:pt x="83344" y="247650"/>
                  </a:lnTo>
                  <a:lnTo>
                    <a:pt x="119062" y="259556"/>
                  </a:lnTo>
                  <a:lnTo>
                    <a:pt x="157162" y="269081"/>
                  </a:lnTo>
                  <a:lnTo>
                    <a:pt x="223837" y="323850"/>
                  </a:lnTo>
                  <a:lnTo>
                    <a:pt x="333375" y="409575"/>
                  </a:lnTo>
                  <a:lnTo>
                    <a:pt x="454819" y="507206"/>
                  </a:lnTo>
                  <a:lnTo>
                    <a:pt x="592931" y="616744"/>
                  </a:lnTo>
                  <a:lnTo>
                    <a:pt x="671512" y="681037"/>
                  </a:lnTo>
                  <a:lnTo>
                    <a:pt x="795337" y="547687"/>
                  </a:lnTo>
                  <a:lnTo>
                    <a:pt x="733425" y="488156"/>
                  </a:lnTo>
                  <a:lnTo>
                    <a:pt x="657225" y="416719"/>
                  </a:lnTo>
                  <a:lnTo>
                    <a:pt x="516731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22">
              <a:extLst>
                <a:ext uri="{FF2B5EF4-FFF2-40B4-BE49-F238E27FC236}">
                  <a16:creationId xmlns:a16="http://schemas.microsoft.com/office/drawing/2014/main" id="{DC80C176-6D5B-4CF8-B769-C58AD2CE4358}"/>
                </a:ext>
              </a:extLst>
            </p:cNvPr>
            <p:cNvSpPr/>
            <p:nvPr/>
          </p:nvSpPr>
          <p:spPr>
            <a:xfrm>
              <a:off x="4043364" y="2036763"/>
              <a:ext cx="1584325" cy="1936750"/>
            </a:xfrm>
            <a:custGeom>
              <a:avLst/>
              <a:gdLst>
                <a:gd name="connsiteX0" fmla="*/ 862885 w 1584102"/>
                <a:gd name="connsiteY0" fmla="*/ 824248 h 1936983"/>
                <a:gd name="connsiteX1" fmla="*/ 788187 w 1584102"/>
                <a:gd name="connsiteY1" fmla="*/ 922128 h 1936983"/>
                <a:gd name="connsiteX2" fmla="*/ 685156 w 1584102"/>
                <a:gd name="connsiteY2" fmla="*/ 1063795 h 1936983"/>
                <a:gd name="connsiteX3" fmla="*/ 558943 w 1584102"/>
                <a:gd name="connsiteY3" fmla="*/ 1187432 h 1936983"/>
                <a:gd name="connsiteX4" fmla="*/ 481670 w 1584102"/>
                <a:gd name="connsiteY4" fmla="*/ 1285312 h 1936983"/>
                <a:gd name="connsiteX5" fmla="*/ 388942 w 1584102"/>
                <a:gd name="connsiteY5" fmla="*/ 1406373 h 1936983"/>
                <a:gd name="connsiteX6" fmla="*/ 260153 w 1584102"/>
                <a:gd name="connsiteY6" fmla="*/ 1576374 h 1936983"/>
                <a:gd name="connsiteX7" fmla="*/ 113334 w 1584102"/>
                <a:gd name="connsiteY7" fmla="*/ 1772133 h 1936983"/>
                <a:gd name="connsiteX8" fmla="*/ 0 w 1584102"/>
                <a:gd name="connsiteY8" fmla="*/ 1931831 h 1936983"/>
                <a:gd name="connsiteX9" fmla="*/ 113334 w 1584102"/>
                <a:gd name="connsiteY9" fmla="*/ 1936983 h 1936983"/>
                <a:gd name="connsiteX10" fmla="*/ 213790 w 1584102"/>
                <a:gd name="connsiteY10" fmla="*/ 1818497 h 1936983"/>
                <a:gd name="connsiteX11" fmla="*/ 314245 w 1584102"/>
                <a:gd name="connsiteY11" fmla="*/ 1715466 h 1936983"/>
                <a:gd name="connsiteX12" fmla="*/ 440458 w 1584102"/>
                <a:gd name="connsiteY12" fmla="*/ 1584102 h 1936983"/>
                <a:gd name="connsiteX13" fmla="*/ 540913 w 1584102"/>
                <a:gd name="connsiteY13" fmla="*/ 1475919 h 1936983"/>
                <a:gd name="connsiteX14" fmla="*/ 646520 w 1584102"/>
                <a:gd name="connsiteY14" fmla="*/ 1365161 h 1936983"/>
                <a:gd name="connsiteX15" fmla="*/ 765005 w 1584102"/>
                <a:gd name="connsiteY15" fmla="*/ 1244100 h 1936983"/>
                <a:gd name="connsiteX16" fmla="*/ 880915 w 1584102"/>
                <a:gd name="connsiteY16" fmla="*/ 1120462 h 1936983"/>
                <a:gd name="connsiteX17" fmla="*/ 1050916 w 1584102"/>
                <a:gd name="connsiteY17" fmla="*/ 940158 h 1936983"/>
                <a:gd name="connsiteX18" fmla="*/ 1197735 w 1584102"/>
                <a:gd name="connsiteY18" fmla="*/ 788187 h 1936983"/>
                <a:gd name="connsiteX19" fmla="*/ 1349706 w 1584102"/>
                <a:gd name="connsiteY19" fmla="*/ 628489 h 1936983"/>
                <a:gd name="connsiteX20" fmla="*/ 1434707 w 1584102"/>
                <a:gd name="connsiteY20" fmla="*/ 540913 h 1936983"/>
                <a:gd name="connsiteX21" fmla="*/ 1483646 w 1584102"/>
                <a:gd name="connsiteY21" fmla="*/ 486822 h 1936983"/>
                <a:gd name="connsiteX22" fmla="*/ 1522283 w 1584102"/>
                <a:gd name="connsiteY22" fmla="*/ 450761 h 1936983"/>
                <a:gd name="connsiteX23" fmla="*/ 1548041 w 1584102"/>
                <a:gd name="connsiteY23" fmla="*/ 425003 h 1936983"/>
                <a:gd name="connsiteX24" fmla="*/ 1568647 w 1584102"/>
                <a:gd name="connsiteY24" fmla="*/ 399245 h 1936983"/>
                <a:gd name="connsiteX25" fmla="*/ 1581526 w 1584102"/>
                <a:gd name="connsiteY25" fmla="*/ 370912 h 1936983"/>
                <a:gd name="connsiteX26" fmla="*/ 1584102 w 1584102"/>
                <a:gd name="connsiteY26" fmla="*/ 350306 h 1936983"/>
                <a:gd name="connsiteX27" fmla="*/ 1584102 w 1584102"/>
                <a:gd name="connsiteY27" fmla="*/ 332275 h 1936983"/>
                <a:gd name="connsiteX28" fmla="*/ 1568647 w 1584102"/>
                <a:gd name="connsiteY28" fmla="*/ 298790 h 1936983"/>
                <a:gd name="connsiteX29" fmla="*/ 1545465 w 1584102"/>
                <a:gd name="connsiteY29" fmla="*/ 257578 h 1936983"/>
                <a:gd name="connsiteX30" fmla="*/ 1506828 w 1584102"/>
                <a:gd name="connsiteY30" fmla="*/ 208638 h 1936983"/>
                <a:gd name="connsiteX31" fmla="*/ 1447586 w 1584102"/>
                <a:gd name="connsiteY31" fmla="*/ 151971 h 1936983"/>
                <a:gd name="connsiteX32" fmla="*/ 1403797 w 1584102"/>
                <a:gd name="connsiteY32" fmla="*/ 115910 h 1936983"/>
                <a:gd name="connsiteX33" fmla="*/ 1347130 w 1584102"/>
                <a:gd name="connsiteY33" fmla="*/ 69546 h 1936983"/>
                <a:gd name="connsiteX34" fmla="*/ 1293039 w 1584102"/>
                <a:gd name="connsiteY34" fmla="*/ 30910 h 1936983"/>
                <a:gd name="connsiteX35" fmla="*/ 1254403 w 1584102"/>
                <a:gd name="connsiteY35" fmla="*/ 10303 h 1936983"/>
                <a:gd name="connsiteX36" fmla="*/ 1220917 w 1584102"/>
                <a:gd name="connsiteY36" fmla="*/ 0 h 1936983"/>
                <a:gd name="connsiteX37" fmla="*/ 1200311 w 1584102"/>
                <a:gd name="connsiteY37" fmla="*/ 0 h 1936983"/>
                <a:gd name="connsiteX38" fmla="*/ 1192584 w 1584102"/>
                <a:gd name="connsiteY38" fmla="*/ 2576 h 1936983"/>
                <a:gd name="connsiteX39" fmla="*/ 1187432 w 1584102"/>
                <a:gd name="connsiteY39" fmla="*/ 7728 h 1936983"/>
                <a:gd name="connsiteX40" fmla="*/ 1182281 w 1584102"/>
                <a:gd name="connsiteY40" fmla="*/ 20607 h 1936983"/>
                <a:gd name="connsiteX41" fmla="*/ 1190008 w 1584102"/>
                <a:gd name="connsiteY41" fmla="*/ 43789 h 1936983"/>
                <a:gd name="connsiteX42" fmla="*/ 1218342 w 1584102"/>
                <a:gd name="connsiteY42" fmla="*/ 82425 h 1936983"/>
                <a:gd name="connsiteX43" fmla="*/ 1244099 w 1584102"/>
                <a:gd name="connsiteY43" fmla="*/ 118486 h 1936983"/>
                <a:gd name="connsiteX44" fmla="*/ 1259554 w 1584102"/>
                <a:gd name="connsiteY44" fmla="*/ 149395 h 1936983"/>
                <a:gd name="connsiteX45" fmla="*/ 1269857 w 1584102"/>
                <a:gd name="connsiteY45" fmla="*/ 175153 h 1936983"/>
                <a:gd name="connsiteX46" fmla="*/ 1275009 w 1584102"/>
                <a:gd name="connsiteY46" fmla="*/ 203487 h 1936983"/>
                <a:gd name="connsiteX47" fmla="*/ 1277584 w 1584102"/>
                <a:gd name="connsiteY47" fmla="*/ 239547 h 1936983"/>
                <a:gd name="connsiteX48" fmla="*/ 1275009 w 1584102"/>
                <a:gd name="connsiteY48" fmla="*/ 265305 h 1936983"/>
                <a:gd name="connsiteX49" fmla="*/ 1259554 w 1584102"/>
                <a:gd name="connsiteY49" fmla="*/ 303942 h 1936983"/>
                <a:gd name="connsiteX50" fmla="*/ 1205463 w 1584102"/>
                <a:gd name="connsiteY50" fmla="*/ 373488 h 1936983"/>
                <a:gd name="connsiteX51" fmla="*/ 1112735 w 1584102"/>
                <a:gd name="connsiteY51" fmla="*/ 497125 h 1936983"/>
                <a:gd name="connsiteX52" fmla="*/ 999401 w 1584102"/>
                <a:gd name="connsiteY52" fmla="*/ 646520 h 1936983"/>
                <a:gd name="connsiteX53" fmla="*/ 862885 w 1584102"/>
                <a:gd name="connsiteY53" fmla="*/ 824248 h 193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84102" h="1936983">
                  <a:moveTo>
                    <a:pt x="862885" y="824248"/>
                  </a:moveTo>
                  <a:lnTo>
                    <a:pt x="788187" y="922128"/>
                  </a:lnTo>
                  <a:lnTo>
                    <a:pt x="685156" y="1063795"/>
                  </a:lnTo>
                  <a:lnTo>
                    <a:pt x="558943" y="1187432"/>
                  </a:lnTo>
                  <a:lnTo>
                    <a:pt x="481670" y="1285312"/>
                  </a:lnTo>
                  <a:lnTo>
                    <a:pt x="388942" y="1406373"/>
                  </a:lnTo>
                  <a:lnTo>
                    <a:pt x="260153" y="1576374"/>
                  </a:lnTo>
                  <a:lnTo>
                    <a:pt x="113334" y="1772133"/>
                  </a:lnTo>
                  <a:lnTo>
                    <a:pt x="0" y="1931831"/>
                  </a:lnTo>
                  <a:lnTo>
                    <a:pt x="113334" y="1936983"/>
                  </a:lnTo>
                  <a:lnTo>
                    <a:pt x="213790" y="1818497"/>
                  </a:lnTo>
                  <a:lnTo>
                    <a:pt x="314245" y="1715466"/>
                  </a:lnTo>
                  <a:lnTo>
                    <a:pt x="440458" y="1584102"/>
                  </a:lnTo>
                  <a:lnTo>
                    <a:pt x="540913" y="1475919"/>
                  </a:lnTo>
                  <a:lnTo>
                    <a:pt x="646520" y="1365161"/>
                  </a:lnTo>
                  <a:lnTo>
                    <a:pt x="765005" y="1244100"/>
                  </a:lnTo>
                  <a:lnTo>
                    <a:pt x="880915" y="1120462"/>
                  </a:lnTo>
                  <a:lnTo>
                    <a:pt x="1050916" y="940158"/>
                  </a:lnTo>
                  <a:lnTo>
                    <a:pt x="1197735" y="788187"/>
                  </a:lnTo>
                  <a:lnTo>
                    <a:pt x="1349706" y="628489"/>
                  </a:lnTo>
                  <a:lnTo>
                    <a:pt x="1434707" y="540913"/>
                  </a:lnTo>
                  <a:lnTo>
                    <a:pt x="1483646" y="486822"/>
                  </a:lnTo>
                  <a:lnTo>
                    <a:pt x="1522283" y="450761"/>
                  </a:lnTo>
                  <a:lnTo>
                    <a:pt x="1548041" y="425003"/>
                  </a:lnTo>
                  <a:lnTo>
                    <a:pt x="1568647" y="399245"/>
                  </a:lnTo>
                  <a:lnTo>
                    <a:pt x="1581526" y="370912"/>
                  </a:lnTo>
                  <a:lnTo>
                    <a:pt x="1584102" y="350306"/>
                  </a:lnTo>
                  <a:lnTo>
                    <a:pt x="1584102" y="332275"/>
                  </a:lnTo>
                  <a:lnTo>
                    <a:pt x="1568647" y="298790"/>
                  </a:lnTo>
                  <a:lnTo>
                    <a:pt x="1545465" y="257578"/>
                  </a:lnTo>
                  <a:lnTo>
                    <a:pt x="1506828" y="208638"/>
                  </a:lnTo>
                  <a:lnTo>
                    <a:pt x="1447586" y="151971"/>
                  </a:lnTo>
                  <a:lnTo>
                    <a:pt x="1403797" y="115910"/>
                  </a:lnTo>
                  <a:lnTo>
                    <a:pt x="1347130" y="69546"/>
                  </a:lnTo>
                  <a:lnTo>
                    <a:pt x="1293039" y="30910"/>
                  </a:lnTo>
                  <a:lnTo>
                    <a:pt x="1254403" y="10303"/>
                  </a:lnTo>
                  <a:lnTo>
                    <a:pt x="1220917" y="0"/>
                  </a:lnTo>
                  <a:lnTo>
                    <a:pt x="1200311" y="0"/>
                  </a:lnTo>
                  <a:lnTo>
                    <a:pt x="1192584" y="2576"/>
                  </a:lnTo>
                  <a:lnTo>
                    <a:pt x="1187432" y="7728"/>
                  </a:lnTo>
                  <a:lnTo>
                    <a:pt x="1182281" y="20607"/>
                  </a:lnTo>
                  <a:lnTo>
                    <a:pt x="1190008" y="43789"/>
                  </a:lnTo>
                  <a:lnTo>
                    <a:pt x="1218342" y="82425"/>
                  </a:lnTo>
                  <a:lnTo>
                    <a:pt x="1244099" y="118486"/>
                  </a:lnTo>
                  <a:lnTo>
                    <a:pt x="1259554" y="149395"/>
                  </a:lnTo>
                  <a:lnTo>
                    <a:pt x="1269857" y="175153"/>
                  </a:lnTo>
                  <a:lnTo>
                    <a:pt x="1275009" y="203487"/>
                  </a:lnTo>
                  <a:lnTo>
                    <a:pt x="1277584" y="239547"/>
                  </a:lnTo>
                  <a:lnTo>
                    <a:pt x="1275009" y="265305"/>
                  </a:lnTo>
                  <a:lnTo>
                    <a:pt x="1259554" y="303942"/>
                  </a:lnTo>
                  <a:lnTo>
                    <a:pt x="1205463" y="373488"/>
                  </a:lnTo>
                  <a:lnTo>
                    <a:pt x="1112735" y="497125"/>
                  </a:lnTo>
                  <a:lnTo>
                    <a:pt x="999401" y="646520"/>
                  </a:lnTo>
                  <a:lnTo>
                    <a:pt x="862885" y="8242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3">
              <a:extLst>
                <a:ext uri="{FF2B5EF4-FFF2-40B4-BE49-F238E27FC236}">
                  <a16:creationId xmlns:a16="http://schemas.microsoft.com/office/drawing/2014/main" id="{C0E23901-92D1-46DB-ADEB-F271A382C90B}"/>
                </a:ext>
              </a:extLst>
            </p:cNvPr>
            <p:cNvSpPr/>
            <p:nvPr/>
          </p:nvSpPr>
          <p:spPr>
            <a:xfrm>
              <a:off x="4005263" y="3683002"/>
              <a:ext cx="1543050" cy="530225"/>
            </a:xfrm>
            <a:custGeom>
              <a:avLst/>
              <a:gdLst>
                <a:gd name="connsiteX0" fmla="*/ 764381 w 1543050"/>
                <a:gd name="connsiteY0" fmla="*/ 135731 h 531019"/>
                <a:gd name="connsiteX1" fmla="*/ 416718 w 1543050"/>
                <a:gd name="connsiteY1" fmla="*/ 200025 h 531019"/>
                <a:gd name="connsiteX2" fmla="*/ 240506 w 1543050"/>
                <a:gd name="connsiteY2" fmla="*/ 230981 h 531019"/>
                <a:gd name="connsiteX3" fmla="*/ 180975 w 1543050"/>
                <a:gd name="connsiteY3" fmla="*/ 233362 h 531019"/>
                <a:gd name="connsiteX4" fmla="*/ 111918 w 1543050"/>
                <a:gd name="connsiteY4" fmla="*/ 197644 h 531019"/>
                <a:gd name="connsiteX5" fmla="*/ 66675 w 1543050"/>
                <a:gd name="connsiteY5" fmla="*/ 202406 h 531019"/>
                <a:gd name="connsiteX6" fmla="*/ 26193 w 1543050"/>
                <a:gd name="connsiteY6" fmla="*/ 209550 h 531019"/>
                <a:gd name="connsiteX7" fmla="*/ 7143 w 1543050"/>
                <a:gd name="connsiteY7" fmla="*/ 221456 h 531019"/>
                <a:gd name="connsiteX8" fmla="*/ 2381 w 1543050"/>
                <a:gd name="connsiteY8" fmla="*/ 240506 h 531019"/>
                <a:gd name="connsiteX9" fmla="*/ 0 w 1543050"/>
                <a:gd name="connsiteY9" fmla="*/ 280987 h 531019"/>
                <a:gd name="connsiteX10" fmla="*/ 4762 w 1543050"/>
                <a:gd name="connsiteY10" fmla="*/ 314325 h 531019"/>
                <a:gd name="connsiteX11" fmla="*/ 14287 w 1543050"/>
                <a:gd name="connsiteY11" fmla="*/ 345281 h 531019"/>
                <a:gd name="connsiteX12" fmla="*/ 28575 w 1543050"/>
                <a:gd name="connsiteY12" fmla="*/ 378619 h 531019"/>
                <a:gd name="connsiteX13" fmla="*/ 54768 w 1543050"/>
                <a:gd name="connsiteY13" fmla="*/ 409575 h 531019"/>
                <a:gd name="connsiteX14" fmla="*/ 80962 w 1543050"/>
                <a:gd name="connsiteY14" fmla="*/ 433387 h 531019"/>
                <a:gd name="connsiteX15" fmla="*/ 114300 w 1543050"/>
                <a:gd name="connsiteY15" fmla="*/ 457200 h 531019"/>
                <a:gd name="connsiteX16" fmla="*/ 147637 w 1543050"/>
                <a:gd name="connsiteY16" fmla="*/ 478631 h 531019"/>
                <a:gd name="connsiteX17" fmla="*/ 190500 w 1543050"/>
                <a:gd name="connsiteY17" fmla="*/ 497681 h 531019"/>
                <a:gd name="connsiteX18" fmla="*/ 235743 w 1543050"/>
                <a:gd name="connsiteY18" fmla="*/ 514350 h 531019"/>
                <a:gd name="connsiteX19" fmla="*/ 285750 w 1543050"/>
                <a:gd name="connsiteY19" fmla="*/ 531019 h 531019"/>
                <a:gd name="connsiteX20" fmla="*/ 297656 w 1543050"/>
                <a:gd name="connsiteY20" fmla="*/ 531019 h 531019"/>
                <a:gd name="connsiteX21" fmla="*/ 316706 w 1543050"/>
                <a:gd name="connsiteY21" fmla="*/ 519112 h 531019"/>
                <a:gd name="connsiteX22" fmla="*/ 338137 w 1543050"/>
                <a:gd name="connsiteY22" fmla="*/ 502444 h 531019"/>
                <a:gd name="connsiteX23" fmla="*/ 378618 w 1543050"/>
                <a:gd name="connsiteY23" fmla="*/ 478631 h 531019"/>
                <a:gd name="connsiteX24" fmla="*/ 426243 w 1543050"/>
                <a:gd name="connsiteY24" fmla="*/ 454819 h 531019"/>
                <a:gd name="connsiteX25" fmla="*/ 485775 w 1543050"/>
                <a:gd name="connsiteY25" fmla="*/ 426244 h 531019"/>
                <a:gd name="connsiteX26" fmla="*/ 550068 w 1543050"/>
                <a:gd name="connsiteY26" fmla="*/ 395287 h 531019"/>
                <a:gd name="connsiteX27" fmla="*/ 626268 w 1543050"/>
                <a:gd name="connsiteY27" fmla="*/ 361950 h 531019"/>
                <a:gd name="connsiteX28" fmla="*/ 714375 w 1543050"/>
                <a:gd name="connsiteY28" fmla="*/ 323850 h 531019"/>
                <a:gd name="connsiteX29" fmla="*/ 769143 w 1543050"/>
                <a:gd name="connsiteY29" fmla="*/ 302419 h 531019"/>
                <a:gd name="connsiteX30" fmla="*/ 1014412 w 1543050"/>
                <a:gd name="connsiteY30" fmla="*/ 228600 h 531019"/>
                <a:gd name="connsiteX31" fmla="*/ 1195387 w 1543050"/>
                <a:gd name="connsiteY31" fmla="*/ 173831 h 531019"/>
                <a:gd name="connsiteX32" fmla="*/ 1371600 w 1543050"/>
                <a:gd name="connsiteY32" fmla="*/ 123825 h 531019"/>
                <a:gd name="connsiteX33" fmla="*/ 1543050 w 1543050"/>
                <a:gd name="connsiteY33" fmla="*/ 78581 h 531019"/>
                <a:gd name="connsiteX34" fmla="*/ 1507331 w 1543050"/>
                <a:gd name="connsiteY34" fmla="*/ 0 h 531019"/>
                <a:gd name="connsiteX35" fmla="*/ 1354931 w 1543050"/>
                <a:gd name="connsiteY35" fmla="*/ 23812 h 531019"/>
                <a:gd name="connsiteX36" fmla="*/ 1183481 w 1543050"/>
                <a:gd name="connsiteY36" fmla="*/ 54769 h 531019"/>
                <a:gd name="connsiteX37" fmla="*/ 966787 w 1543050"/>
                <a:gd name="connsiteY37" fmla="*/ 95250 h 531019"/>
                <a:gd name="connsiteX38" fmla="*/ 764381 w 1543050"/>
                <a:gd name="connsiteY38" fmla="*/ 135731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43050" h="531019">
                  <a:moveTo>
                    <a:pt x="764381" y="135731"/>
                  </a:moveTo>
                  <a:lnTo>
                    <a:pt x="416718" y="200025"/>
                  </a:lnTo>
                  <a:lnTo>
                    <a:pt x="240506" y="230981"/>
                  </a:lnTo>
                  <a:lnTo>
                    <a:pt x="180975" y="233362"/>
                  </a:lnTo>
                  <a:lnTo>
                    <a:pt x="111918" y="197644"/>
                  </a:lnTo>
                  <a:lnTo>
                    <a:pt x="66675" y="202406"/>
                  </a:lnTo>
                  <a:lnTo>
                    <a:pt x="26193" y="209550"/>
                  </a:lnTo>
                  <a:lnTo>
                    <a:pt x="7143" y="221456"/>
                  </a:lnTo>
                  <a:lnTo>
                    <a:pt x="2381" y="240506"/>
                  </a:lnTo>
                  <a:lnTo>
                    <a:pt x="0" y="280987"/>
                  </a:lnTo>
                  <a:lnTo>
                    <a:pt x="4762" y="314325"/>
                  </a:lnTo>
                  <a:lnTo>
                    <a:pt x="14287" y="345281"/>
                  </a:lnTo>
                  <a:lnTo>
                    <a:pt x="28575" y="378619"/>
                  </a:lnTo>
                  <a:lnTo>
                    <a:pt x="54768" y="409575"/>
                  </a:lnTo>
                  <a:lnTo>
                    <a:pt x="80962" y="433387"/>
                  </a:lnTo>
                  <a:lnTo>
                    <a:pt x="114300" y="457200"/>
                  </a:lnTo>
                  <a:lnTo>
                    <a:pt x="147637" y="478631"/>
                  </a:lnTo>
                  <a:lnTo>
                    <a:pt x="190500" y="497681"/>
                  </a:lnTo>
                  <a:lnTo>
                    <a:pt x="235743" y="514350"/>
                  </a:lnTo>
                  <a:lnTo>
                    <a:pt x="285750" y="531019"/>
                  </a:lnTo>
                  <a:lnTo>
                    <a:pt x="297656" y="531019"/>
                  </a:lnTo>
                  <a:lnTo>
                    <a:pt x="316706" y="519112"/>
                  </a:lnTo>
                  <a:lnTo>
                    <a:pt x="338137" y="502444"/>
                  </a:lnTo>
                  <a:lnTo>
                    <a:pt x="378618" y="478631"/>
                  </a:lnTo>
                  <a:lnTo>
                    <a:pt x="426243" y="454819"/>
                  </a:lnTo>
                  <a:lnTo>
                    <a:pt x="485775" y="426244"/>
                  </a:lnTo>
                  <a:lnTo>
                    <a:pt x="550068" y="395287"/>
                  </a:lnTo>
                  <a:lnTo>
                    <a:pt x="626268" y="361950"/>
                  </a:lnTo>
                  <a:lnTo>
                    <a:pt x="714375" y="323850"/>
                  </a:lnTo>
                  <a:lnTo>
                    <a:pt x="769143" y="302419"/>
                  </a:lnTo>
                  <a:lnTo>
                    <a:pt x="1014412" y="228600"/>
                  </a:lnTo>
                  <a:lnTo>
                    <a:pt x="1195387" y="173831"/>
                  </a:lnTo>
                  <a:lnTo>
                    <a:pt x="1371600" y="123825"/>
                  </a:lnTo>
                  <a:lnTo>
                    <a:pt x="1543050" y="78581"/>
                  </a:lnTo>
                  <a:lnTo>
                    <a:pt x="1507331" y="0"/>
                  </a:lnTo>
                  <a:lnTo>
                    <a:pt x="1354931" y="23812"/>
                  </a:lnTo>
                  <a:lnTo>
                    <a:pt x="1183481" y="54769"/>
                  </a:lnTo>
                  <a:lnTo>
                    <a:pt x="966787" y="95250"/>
                  </a:lnTo>
                  <a:lnTo>
                    <a:pt x="764381" y="135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24">
              <a:extLst>
                <a:ext uri="{FF2B5EF4-FFF2-40B4-BE49-F238E27FC236}">
                  <a16:creationId xmlns:a16="http://schemas.microsoft.com/office/drawing/2014/main" id="{2B4D38FA-74C0-44FF-B90A-9EE2FCD1881C}"/>
                </a:ext>
              </a:extLst>
            </p:cNvPr>
            <p:cNvSpPr/>
            <p:nvPr/>
          </p:nvSpPr>
          <p:spPr>
            <a:xfrm>
              <a:off x="5160963" y="3241676"/>
              <a:ext cx="615950" cy="882650"/>
            </a:xfrm>
            <a:custGeom>
              <a:avLst/>
              <a:gdLst>
                <a:gd name="connsiteX0" fmla="*/ 109537 w 616744"/>
                <a:gd name="connsiteY0" fmla="*/ 250031 h 883443"/>
                <a:gd name="connsiteX1" fmla="*/ 164306 w 616744"/>
                <a:gd name="connsiteY1" fmla="*/ 359568 h 883443"/>
                <a:gd name="connsiteX2" fmla="*/ 204787 w 616744"/>
                <a:gd name="connsiteY2" fmla="*/ 440531 h 883443"/>
                <a:gd name="connsiteX3" fmla="*/ 226219 w 616744"/>
                <a:gd name="connsiteY3" fmla="*/ 481012 h 883443"/>
                <a:gd name="connsiteX4" fmla="*/ 292894 w 616744"/>
                <a:gd name="connsiteY4" fmla="*/ 604837 h 883443"/>
                <a:gd name="connsiteX5" fmla="*/ 342900 w 616744"/>
                <a:gd name="connsiteY5" fmla="*/ 695325 h 883443"/>
                <a:gd name="connsiteX6" fmla="*/ 395287 w 616744"/>
                <a:gd name="connsiteY6" fmla="*/ 781050 h 883443"/>
                <a:gd name="connsiteX7" fmla="*/ 426244 w 616744"/>
                <a:gd name="connsiteY7" fmla="*/ 823912 h 883443"/>
                <a:gd name="connsiteX8" fmla="*/ 445294 w 616744"/>
                <a:gd name="connsiteY8" fmla="*/ 847725 h 883443"/>
                <a:gd name="connsiteX9" fmla="*/ 457200 w 616744"/>
                <a:gd name="connsiteY9" fmla="*/ 854868 h 883443"/>
                <a:gd name="connsiteX10" fmla="*/ 476250 w 616744"/>
                <a:gd name="connsiteY10" fmla="*/ 866775 h 883443"/>
                <a:gd name="connsiteX11" fmla="*/ 490537 w 616744"/>
                <a:gd name="connsiteY11" fmla="*/ 873918 h 883443"/>
                <a:gd name="connsiteX12" fmla="*/ 519112 w 616744"/>
                <a:gd name="connsiteY12" fmla="*/ 883443 h 883443"/>
                <a:gd name="connsiteX13" fmla="*/ 533400 w 616744"/>
                <a:gd name="connsiteY13" fmla="*/ 883443 h 883443"/>
                <a:gd name="connsiteX14" fmla="*/ 550069 w 616744"/>
                <a:gd name="connsiteY14" fmla="*/ 878681 h 883443"/>
                <a:gd name="connsiteX15" fmla="*/ 566737 w 616744"/>
                <a:gd name="connsiteY15" fmla="*/ 871537 h 883443"/>
                <a:gd name="connsiteX16" fmla="*/ 583406 w 616744"/>
                <a:gd name="connsiteY16" fmla="*/ 854868 h 883443"/>
                <a:gd name="connsiteX17" fmla="*/ 600075 w 616744"/>
                <a:gd name="connsiteY17" fmla="*/ 828675 h 883443"/>
                <a:gd name="connsiteX18" fmla="*/ 614362 w 616744"/>
                <a:gd name="connsiteY18" fmla="*/ 788193 h 883443"/>
                <a:gd name="connsiteX19" fmla="*/ 616744 w 616744"/>
                <a:gd name="connsiteY19" fmla="*/ 769143 h 883443"/>
                <a:gd name="connsiteX20" fmla="*/ 616744 w 616744"/>
                <a:gd name="connsiteY20" fmla="*/ 723900 h 883443"/>
                <a:gd name="connsiteX21" fmla="*/ 609600 w 616744"/>
                <a:gd name="connsiteY21" fmla="*/ 671512 h 883443"/>
                <a:gd name="connsiteX22" fmla="*/ 600075 w 616744"/>
                <a:gd name="connsiteY22" fmla="*/ 607218 h 883443"/>
                <a:gd name="connsiteX23" fmla="*/ 583406 w 616744"/>
                <a:gd name="connsiteY23" fmla="*/ 535781 h 883443"/>
                <a:gd name="connsiteX24" fmla="*/ 559594 w 616744"/>
                <a:gd name="connsiteY24" fmla="*/ 464343 h 883443"/>
                <a:gd name="connsiteX25" fmla="*/ 538162 w 616744"/>
                <a:gd name="connsiteY25" fmla="*/ 411956 h 883443"/>
                <a:gd name="connsiteX26" fmla="*/ 523875 w 616744"/>
                <a:gd name="connsiteY26" fmla="*/ 388143 h 883443"/>
                <a:gd name="connsiteX27" fmla="*/ 459581 w 616744"/>
                <a:gd name="connsiteY27" fmla="*/ 338137 h 883443"/>
                <a:gd name="connsiteX28" fmla="*/ 319087 w 616744"/>
                <a:gd name="connsiteY28" fmla="*/ 223837 h 883443"/>
                <a:gd name="connsiteX29" fmla="*/ 221456 w 616744"/>
                <a:gd name="connsiteY29" fmla="*/ 145256 h 883443"/>
                <a:gd name="connsiteX30" fmla="*/ 111919 w 616744"/>
                <a:gd name="connsiteY30" fmla="*/ 54768 h 883443"/>
                <a:gd name="connsiteX31" fmla="*/ 69056 w 616744"/>
                <a:gd name="connsiteY31" fmla="*/ 19050 h 883443"/>
                <a:gd name="connsiteX32" fmla="*/ 45244 w 616744"/>
                <a:gd name="connsiteY32" fmla="*/ 7143 h 883443"/>
                <a:gd name="connsiteX33" fmla="*/ 16669 w 616744"/>
                <a:gd name="connsiteY33" fmla="*/ 0 h 883443"/>
                <a:gd name="connsiteX34" fmla="*/ 4762 w 616744"/>
                <a:gd name="connsiteY34" fmla="*/ 4762 h 883443"/>
                <a:gd name="connsiteX35" fmla="*/ 0 w 616744"/>
                <a:gd name="connsiteY35" fmla="*/ 19050 h 883443"/>
                <a:gd name="connsiteX36" fmla="*/ 7144 w 616744"/>
                <a:gd name="connsiteY36" fmla="*/ 42862 h 883443"/>
                <a:gd name="connsiteX37" fmla="*/ 45244 w 616744"/>
                <a:gd name="connsiteY37" fmla="*/ 123825 h 883443"/>
                <a:gd name="connsiteX38" fmla="*/ 109537 w 616744"/>
                <a:gd name="connsiteY38" fmla="*/ 250031 h 883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16744" h="883443">
                  <a:moveTo>
                    <a:pt x="109537" y="250031"/>
                  </a:moveTo>
                  <a:lnTo>
                    <a:pt x="164306" y="359568"/>
                  </a:lnTo>
                  <a:lnTo>
                    <a:pt x="204787" y="440531"/>
                  </a:lnTo>
                  <a:lnTo>
                    <a:pt x="226219" y="481012"/>
                  </a:lnTo>
                  <a:lnTo>
                    <a:pt x="292894" y="604837"/>
                  </a:lnTo>
                  <a:lnTo>
                    <a:pt x="342900" y="695325"/>
                  </a:lnTo>
                  <a:lnTo>
                    <a:pt x="395287" y="781050"/>
                  </a:lnTo>
                  <a:lnTo>
                    <a:pt x="426244" y="823912"/>
                  </a:lnTo>
                  <a:lnTo>
                    <a:pt x="445294" y="847725"/>
                  </a:lnTo>
                  <a:lnTo>
                    <a:pt x="457200" y="854868"/>
                  </a:lnTo>
                  <a:lnTo>
                    <a:pt x="476250" y="866775"/>
                  </a:lnTo>
                  <a:lnTo>
                    <a:pt x="490537" y="873918"/>
                  </a:lnTo>
                  <a:lnTo>
                    <a:pt x="519112" y="883443"/>
                  </a:lnTo>
                  <a:lnTo>
                    <a:pt x="533400" y="883443"/>
                  </a:lnTo>
                  <a:lnTo>
                    <a:pt x="550069" y="878681"/>
                  </a:lnTo>
                  <a:lnTo>
                    <a:pt x="566737" y="871537"/>
                  </a:lnTo>
                  <a:lnTo>
                    <a:pt x="583406" y="854868"/>
                  </a:lnTo>
                  <a:lnTo>
                    <a:pt x="600075" y="828675"/>
                  </a:lnTo>
                  <a:lnTo>
                    <a:pt x="614362" y="788193"/>
                  </a:lnTo>
                  <a:lnTo>
                    <a:pt x="616744" y="769143"/>
                  </a:lnTo>
                  <a:lnTo>
                    <a:pt x="616744" y="723900"/>
                  </a:lnTo>
                  <a:lnTo>
                    <a:pt x="609600" y="671512"/>
                  </a:lnTo>
                  <a:lnTo>
                    <a:pt x="600075" y="607218"/>
                  </a:lnTo>
                  <a:lnTo>
                    <a:pt x="583406" y="535781"/>
                  </a:lnTo>
                  <a:lnTo>
                    <a:pt x="559594" y="464343"/>
                  </a:lnTo>
                  <a:lnTo>
                    <a:pt x="538162" y="411956"/>
                  </a:lnTo>
                  <a:lnTo>
                    <a:pt x="523875" y="388143"/>
                  </a:lnTo>
                  <a:lnTo>
                    <a:pt x="459581" y="338137"/>
                  </a:lnTo>
                  <a:lnTo>
                    <a:pt x="319087" y="223837"/>
                  </a:lnTo>
                  <a:lnTo>
                    <a:pt x="221456" y="145256"/>
                  </a:lnTo>
                  <a:lnTo>
                    <a:pt x="111919" y="54768"/>
                  </a:lnTo>
                  <a:lnTo>
                    <a:pt x="69056" y="19050"/>
                  </a:lnTo>
                  <a:lnTo>
                    <a:pt x="45244" y="7143"/>
                  </a:lnTo>
                  <a:lnTo>
                    <a:pt x="16669" y="0"/>
                  </a:lnTo>
                  <a:lnTo>
                    <a:pt x="4762" y="4762"/>
                  </a:lnTo>
                  <a:lnTo>
                    <a:pt x="0" y="19050"/>
                  </a:lnTo>
                  <a:lnTo>
                    <a:pt x="7144" y="42862"/>
                  </a:lnTo>
                  <a:lnTo>
                    <a:pt x="45244" y="123825"/>
                  </a:lnTo>
                  <a:lnTo>
                    <a:pt x="109537" y="2500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27">
              <a:extLst>
                <a:ext uri="{FF2B5EF4-FFF2-40B4-BE49-F238E27FC236}">
                  <a16:creationId xmlns:a16="http://schemas.microsoft.com/office/drawing/2014/main" id="{F16C0DB3-4664-44EE-863E-76AB9E4F2201}"/>
                </a:ext>
              </a:extLst>
            </p:cNvPr>
            <p:cNvSpPr/>
            <p:nvPr/>
          </p:nvSpPr>
          <p:spPr>
            <a:xfrm>
              <a:off x="4711701" y="3860801"/>
              <a:ext cx="307975" cy="2214562"/>
            </a:xfrm>
            <a:custGeom>
              <a:avLst/>
              <a:gdLst>
                <a:gd name="connsiteX0" fmla="*/ 80767 w 308646"/>
                <a:gd name="connsiteY0" fmla="*/ 700943 h 2215328"/>
                <a:gd name="connsiteX1" fmla="*/ 83652 w 308646"/>
                <a:gd name="connsiteY1" fmla="*/ 274031 h 2215328"/>
                <a:gd name="connsiteX2" fmla="*/ 80767 w 308646"/>
                <a:gd name="connsiteY2" fmla="*/ 248070 h 2215328"/>
                <a:gd name="connsiteX3" fmla="*/ 74998 w 308646"/>
                <a:gd name="connsiteY3" fmla="*/ 224994 h 2215328"/>
                <a:gd name="connsiteX4" fmla="*/ 51922 w 308646"/>
                <a:gd name="connsiteY4" fmla="*/ 164419 h 2215328"/>
                <a:gd name="connsiteX5" fmla="*/ 8654 w 308646"/>
                <a:gd name="connsiteY5" fmla="*/ 92305 h 2215328"/>
                <a:gd name="connsiteX6" fmla="*/ 0 w 308646"/>
                <a:gd name="connsiteY6" fmla="*/ 77882 h 2215328"/>
                <a:gd name="connsiteX7" fmla="*/ 239417 w 308646"/>
                <a:gd name="connsiteY7" fmla="*/ 0 h 2215328"/>
                <a:gd name="connsiteX8" fmla="*/ 271147 w 308646"/>
                <a:gd name="connsiteY8" fmla="*/ 92305 h 2215328"/>
                <a:gd name="connsiteX9" fmla="*/ 288454 w 308646"/>
                <a:gd name="connsiteY9" fmla="*/ 152880 h 2215328"/>
                <a:gd name="connsiteX10" fmla="*/ 299993 w 308646"/>
                <a:gd name="connsiteY10" fmla="*/ 207687 h 2215328"/>
                <a:gd name="connsiteX11" fmla="*/ 305762 w 308646"/>
                <a:gd name="connsiteY11" fmla="*/ 262493 h 2215328"/>
                <a:gd name="connsiteX12" fmla="*/ 305762 w 308646"/>
                <a:gd name="connsiteY12" fmla="*/ 571139 h 2215328"/>
                <a:gd name="connsiteX13" fmla="*/ 305762 w 308646"/>
                <a:gd name="connsiteY13" fmla="*/ 1035550 h 2215328"/>
                <a:gd name="connsiteX14" fmla="*/ 308646 w 308646"/>
                <a:gd name="connsiteY14" fmla="*/ 1577844 h 2215328"/>
                <a:gd name="connsiteX15" fmla="*/ 308646 w 308646"/>
                <a:gd name="connsiteY15" fmla="*/ 1900913 h 2215328"/>
                <a:gd name="connsiteX16" fmla="*/ 308646 w 308646"/>
                <a:gd name="connsiteY16" fmla="*/ 2022064 h 2215328"/>
                <a:gd name="connsiteX17" fmla="*/ 302877 w 308646"/>
                <a:gd name="connsiteY17" fmla="*/ 2111485 h 2215328"/>
                <a:gd name="connsiteX18" fmla="*/ 294224 w 308646"/>
                <a:gd name="connsiteY18" fmla="*/ 2148984 h 2215328"/>
                <a:gd name="connsiteX19" fmla="*/ 276916 w 308646"/>
                <a:gd name="connsiteY19" fmla="*/ 2180714 h 2215328"/>
                <a:gd name="connsiteX20" fmla="*/ 250955 w 308646"/>
                <a:gd name="connsiteY20" fmla="*/ 2203790 h 2215328"/>
                <a:gd name="connsiteX21" fmla="*/ 219225 w 308646"/>
                <a:gd name="connsiteY21" fmla="*/ 2215328 h 2215328"/>
                <a:gd name="connsiteX22" fmla="*/ 190380 w 308646"/>
                <a:gd name="connsiteY22" fmla="*/ 2215328 h 2215328"/>
                <a:gd name="connsiteX23" fmla="*/ 161535 w 308646"/>
                <a:gd name="connsiteY23" fmla="*/ 2200906 h 2215328"/>
                <a:gd name="connsiteX24" fmla="*/ 138458 w 308646"/>
                <a:gd name="connsiteY24" fmla="*/ 2180714 h 2215328"/>
                <a:gd name="connsiteX25" fmla="*/ 121151 w 308646"/>
                <a:gd name="connsiteY25" fmla="*/ 2160522 h 2215328"/>
                <a:gd name="connsiteX26" fmla="*/ 98075 w 308646"/>
                <a:gd name="connsiteY26" fmla="*/ 2125907 h 2215328"/>
                <a:gd name="connsiteX27" fmla="*/ 69229 w 308646"/>
                <a:gd name="connsiteY27" fmla="*/ 2071101 h 2215328"/>
                <a:gd name="connsiteX28" fmla="*/ 40384 w 308646"/>
                <a:gd name="connsiteY28" fmla="*/ 2007641 h 2215328"/>
                <a:gd name="connsiteX29" fmla="*/ 8654 w 308646"/>
                <a:gd name="connsiteY29" fmla="*/ 1912451 h 2215328"/>
                <a:gd name="connsiteX30" fmla="*/ 0 w 308646"/>
                <a:gd name="connsiteY30" fmla="*/ 1854760 h 2215328"/>
                <a:gd name="connsiteX31" fmla="*/ 0 w 308646"/>
                <a:gd name="connsiteY31" fmla="*/ 1814377 h 2215328"/>
                <a:gd name="connsiteX32" fmla="*/ 8654 w 308646"/>
                <a:gd name="connsiteY32" fmla="*/ 1773993 h 2215328"/>
                <a:gd name="connsiteX33" fmla="*/ 25961 w 308646"/>
                <a:gd name="connsiteY33" fmla="*/ 1727841 h 2215328"/>
                <a:gd name="connsiteX34" fmla="*/ 49037 w 308646"/>
                <a:gd name="connsiteY34" fmla="*/ 1647073 h 2215328"/>
                <a:gd name="connsiteX35" fmla="*/ 63460 w 308646"/>
                <a:gd name="connsiteY35" fmla="*/ 1566306 h 2215328"/>
                <a:gd name="connsiteX36" fmla="*/ 69229 w 308646"/>
                <a:gd name="connsiteY36" fmla="*/ 1517269 h 2215328"/>
                <a:gd name="connsiteX37" fmla="*/ 77883 w 308646"/>
                <a:gd name="connsiteY37" fmla="*/ 1401887 h 2215328"/>
                <a:gd name="connsiteX38" fmla="*/ 86536 w 308646"/>
                <a:gd name="connsiteY38" fmla="*/ 1124971 h 2215328"/>
                <a:gd name="connsiteX39" fmla="*/ 80767 w 308646"/>
                <a:gd name="connsiteY39" fmla="*/ 773057 h 2215328"/>
                <a:gd name="connsiteX40" fmla="*/ 80767 w 308646"/>
                <a:gd name="connsiteY40" fmla="*/ 700943 h 2215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08646" h="2215328">
                  <a:moveTo>
                    <a:pt x="80767" y="700943"/>
                  </a:moveTo>
                  <a:cubicBezTo>
                    <a:pt x="81729" y="558639"/>
                    <a:pt x="82690" y="416335"/>
                    <a:pt x="83652" y="274031"/>
                  </a:cubicBezTo>
                  <a:lnTo>
                    <a:pt x="80767" y="248070"/>
                  </a:lnTo>
                  <a:lnTo>
                    <a:pt x="74998" y="224994"/>
                  </a:lnTo>
                  <a:lnTo>
                    <a:pt x="51922" y="164419"/>
                  </a:lnTo>
                  <a:lnTo>
                    <a:pt x="8654" y="92305"/>
                  </a:lnTo>
                  <a:lnTo>
                    <a:pt x="0" y="77882"/>
                  </a:lnTo>
                  <a:lnTo>
                    <a:pt x="239417" y="0"/>
                  </a:lnTo>
                  <a:lnTo>
                    <a:pt x="271147" y="92305"/>
                  </a:lnTo>
                  <a:lnTo>
                    <a:pt x="288454" y="152880"/>
                  </a:lnTo>
                  <a:lnTo>
                    <a:pt x="299993" y="207687"/>
                  </a:lnTo>
                  <a:lnTo>
                    <a:pt x="305762" y="262493"/>
                  </a:lnTo>
                  <a:lnTo>
                    <a:pt x="305762" y="571139"/>
                  </a:lnTo>
                  <a:lnTo>
                    <a:pt x="305762" y="1035550"/>
                  </a:lnTo>
                  <a:cubicBezTo>
                    <a:pt x="306723" y="1216315"/>
                    <a:pt x="307685" y="1397079"/>
                    <a:pt x="308646" y="1577844"/>
                  </a:cubicBezTo>
                  <a:lnTo>
                    <a:pt x="308646" y="1900913"/>
                  </a:lnTo>
                  <a:lnTo>
                    <a:pt x="308646" y="2022064"/>
                  </a:lnTo>
                  <a:lnTo>
                    <a:pt x="302877" y="2111485"/>
                  </a:lnTo>
                  <a:lnTo>
                    <a:pt x="294224" y="2148984"/>
                  </a:lnTo>
                  <a:lnTo>
                    <a:pt x="276916" y="2180714"/>
                  </a:lnTo>
                  <a:lnTo>
                    <a:pt x="250955" y="2203790"/>
                  </a:lnTo>
                  <a:lnTo>
                    <a:pt x="219225" y="2215328"/>
                  </a:lnTo>
                  <a:lnTo>
                    <a:pt x="190380" y="2215328"/>
                  </a:lnTo>
                  <a:lnTo>
                    <a:pt x="161535" y="2200906"/>
                  </a:lnTo>
                  <a:lnTo>
                    <a:pt x="138458" y="2180714"/>
                  </a:lnTo>
                  <a:lnTo>
                    <a:pt x="121151" y="2160522"/>
                  </a:lnTo>
                  <a:lnTo>
                    <a:pt x="98075" y="2125907"/>
                  </a:lnTo>
                  <a:lnTo>
                    <a:pt x="69229" y="2071101"/>
                  </a:lnTo>
                  <a:lnTo>
                    <a:pt x="40384" y="2007641"/>
                  </a:lnTo>
                  <a:lnTo>
                    <a:pt x="8654" y="1912451"/>
                  </a:lnTo>
                  <a:lnTo>
                    <a:pt x="0" y="1854760"/>
                  </a:lnTo>
                  <a:lnTo>
                    <a:pt x="0" y="1814377"/>
                  </a:lnTo>
                  <a:lnTo>
                    <a:pt x="8654" y="1773993"/>
                  </a:lnTo>
                  <a:lnTo>
                    <a:pt x="25961" y="1727841"/>
                  </a:lnTo>
                  <a:lnTo>
                    <a:pt x="49037" y="1647073"/>
                  </a:lnTo>
                  <a:lnTo>
                    <a:pt x="63460" y="1566306"/>
                  </a:lnTo>
                  <a:lnTo>
                    <a:pt x="69229" y="1517269"/>
                  </a:lnTo>
                  <a:lnTo>
                    <a:pt x="77883" y="1401887"/>
                  </a:lnTo>
                  <a:lnTo>
                    <a:pt x="86536" y="1124971"/>
                  </a:lnTo>
                  <a:lnTo>
                    <a:pt x="80767" y="773057"/>
                  </a:lnTo>
                  <a:lnTo>
                    <a:pt x="80767" y="7009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29">
              <a:extLst>
                <a:ext uri="{FF2B5EF4-FFF2-40B4-BE49-F238E27FC236}">
                  <a16:creationId xmlns:a16="http://schemas.microsoft.com/office/drawing/2014/main" id="{FCDF6A17-ED18-4831-B930-965987909B99}"/>
                </a:ext>
              </a:extLst>
            </p:cNvPr>
            <p:cNvSpPr/>
            <p:nvPr/>
          </p:nvSpPr>
          <p:spPr>
            <a:xfrm>
              <a:off x="6542088" y="1933577"/>
              <a:ext cx="1358900" cy="339725"/>
            </a:xfrm>
            <a:custGeom>
              <a:avLst/>
              <a:gdLst>
                <a:gd name="connsiteX0" fmla="*/ 478631 w 1359694"/>
                <a:gd name="connsiteY0" fmla="*/ 302419 h 338138"/>
                <a:gd name="connsiteX1" fmla="*/ 283369 w 1359694"/>
                <a:gd name="connsiteY1" fmla="*/ 323850 h 338138"/>
                <a:gd name="connsiteX2" fmla="*/ 97631 w 1359694"/>
                <a:gd name="connsiteY2" fmla="*/ 338138 h 338138"/>
                <a:gd name="connsiteX3" fmla="*/ 0 w 1359694"/>
                <a:gd name="connsiteY3" fmla="*/ 338138 h 338138"/>
                <a:gd name="connsiteX4" fmla="*/ 128587 w 1359694"/>
                <a:gd name="connsiteY4" fmla="*/ 173832 h 338138"/>
                <a:gd name="connsiteX5" fmla="*/ 271462 w 1359694"/>
                <a:gd name="connsiteY5" fmla="*/ 180975 h 338138"/>
                <a:gd name="connsiteX6" fmla="*/ 369094 w 1359694"/>
                <a:gd name="connsiteY6" fmla="*/ 176213 h 338138"/>
                <a:gd name="connsiteX7" fmla="*/ 481012 w 1359694"/>
                <a:gd name="connsiteY7" fmla="*/ 159544 h 338138"/>
                <a:gd name="connsiteX8" fmla="*/ 581025 w 1359694"/>
                <a:gd name="connsiteY8" fmla="*/ 140494 h 338138"/>
                <a:gd name="connsiteX9" fmla="*/ 697706 w 1359694"/>
                <a:gd name="connsiteY9" fmla="*/ 111919 h 338138"/>
                <a:gd name="connsiteX10" fmla="*/ 831056 w 1359694"/>
                <a:gd name="connsiteY10" fmla="*/ 64294 h 338138"/>
                <a:gd name="connsiteX11" fmla="*/ 959644 w 1359694"/>
                <a:gd name="connsiteY11" fmla="*/ 19050 h 338138"/>
                <a:gd name="connsiteX12" fmla="*/ 1002506 w 1359694"/>
                <a:gd name="connsiteY12" fmla="*/ 2382 h 338138"/>
                <a:gd name="connsiteX13" fmla="*/ 1028700 w 1359694"/>
                <a:gd name="connsiteY13" fmla="*/ 0 h 338138"/>
                <a:gd name="connsiteX14" fmla="*/ 1088231 w 1359694"/>
                <a:gd name="connsiteY14" fmla="*/ 11907 h 338138"/>
                <a:gd name="connsiteX15" fmla="*/ 1176337 w 1359694"/>
                <a:gd name="connsiteY15" fmla="*/ 47625 h 338138"/>
                <a:gd name="connsiteX16" fmla="*/ 1233487 w 1359694"/>
                <a:gd name="connsiteY16" fmla="*/ 76200 h 338138"/>
                <a:gd name="connsiteX17" fmla="*/ 1259681 w 1359694"/>
                <a:gd name="connsiteY17" fmla="*/ 95250 h 338138"/>
                <a:gd name="connsiteX18" fmla="*/ 1295400 w 1359694"/>
                <a:gd name="connsiteY18" fmla="*/ 123825 h 338138"/>
                <a:gd name="connsiteX19" fmla="*/ 1326356 w 1359694"/>
                <a:gd name="connsiteY19" fmla="*/ 154782 h 338138"/>
                <a:gd name="connsiteX20" fmla="*/ 1345406 w 1359694"/>
                <a:gd name="connsiteY20" fmla="*/ 178594 h 338138"/>
                <a:gd name="connsiteX21" fmla="*/ 1354931 w 1359694"/>
                <a:gd name="connsiteY21" fmla="*/ 197644 h 338138"/>
                <a:gd name="connsiteX22" fmla="*/ 1359694 w 1359694"/>
                <a:gd name="connsiteY22" fmla="*/ 221457 h 338138"/>
                <a:gd name="connsiteX23" fmla="*/ 1357312 w 1359694"/>
                <a:gd name="connsiteY23" fmla="*/ 240507 h 338138"/>
                <a:gd name="connsiteX24" fmla="*/ 1343025 w 1359694"/>
                <a:gd name="connsiteY24" fmla="*/ 261938 h 338138"/>
                <a:gd name="connsiteX25" fmla="*/ 1304925 w 1359694"/>
                <a:gd name="connsiteY25" fmla="*/ 290513 h 338138"/>
                <a:gd name="connsiteX26" fmla="*/ 857250 w 1359694"/>
                <a:gd name="connsiteY26" fmla="*/ 252413 h 338138"/>
                <a:gd name="connsiteX27" fmla="*/ 792956 w 1359694"/>
                <a:gd name="connsiteY27" fmla="*/ 259557 h 338138"/>
                <a:gd name="connsiteX28" fmla="*/ 614362 w 1359694"/>
                <a:gd name="connsiteY28" fmla="*/ 285750 h 338138"/>
                <a:gd name="connsiteX29" fmla="*/ 478631 w 1359694"/>
                <a:gd name="connsiteY29" fmla="*/ 302419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59694" h="338138">
                  <a:moveTo>
                    <a:pt x="478631" y="302419"/>
                  </a:moveTo>
                  <a:lnTo>
                    <a:pt x="283369" y="323850"/>
                  </a:lnTo>
                  <a:lnTo>
                    <a:pt x="97631" y="338138"/>
                  </a:lnTo>
                  <a:lnTo>
                    <a:pt x="0" y="338138"/>
                  </a:lnTo>
                  <a:lnTo>
                    <a:pt x="128587" y="173832"/>
                  </a:lnTo>
                  <a:lnTo>
                    <a:pt x="271462" y="180975"/>
                  </a:lnTo>
                  <a:lnTo>
                    <a:pt x="369094" y="176213"/>
                  </a:lnTo>
                  <a:lnTo>
                    <a:pt x="481012" y="159544"/>
                  </a:lnTo>
                  <a:lnTo>
                    <a:pt x="581025" y="140494"/>
                  </a:lnTo>
                  <a:lnTo>
                    <a:pt x="697706" y="111919"/>
                  </a:lnTo>
                  <a:lnTo>
                    <a:pt x="831056" y="64294"/>
                  </a:lnTo>
                  <a:lnTo>
                    <a:pt x="959644" y="19050"/>
                  </a:lnTo>
                  <a:lnTo>
                    <a:pt x="1002506" y="2382"/>
                  </a:lnTo>
                  <a:lnTo>
                    <a:pt x="1028700" y="0"/>
                  </a:lnTo>
                  <a:lnTo>
                    <a:pt x="1088231" y="11907"/>
                  </a:lnTo>
                  <a:lnTo>
                    <a:pt x="1176337" y="47625"/>
                  </a:lnTo>
                  <a:lnTo>
                    <a:pt x="1233487" y="76200"/>
                  </a:lnTo>
                  <a:lnTo>
                    <a:pt x="1259681" y="95250"/>
                  </a:lnTo>
                  <a:lnTo>
                    <a:pt x="1295400" y="123825"/>
                  </a:lnTo>
                  <a:lnTo>
                    <a:pt x="1326356" y="154782"/>
                  </a:lnTo>
                  <a:lnTo>
                    <a:pt x="1345406" y="178594"/>
                  </a:lnTo>
                  <a:lnTo>
                    <a:pt x="1354931" y="197644"/>
                  </a:lnTo>
                  <a:lnTo>
                    <a:pt x="1359694" y="221457"/>
                  </a:lnTo>
                  <a:lnTo>
                    <a:pt x="1357312" y="240507"/>
                  </a:lnTo>
                  <a:lnTo>
                    <a:pt x="1343025" y="261938"/>
                  </a:lnTo>
                  <a:lnTo>
                    <a:pt x="1304925" y="290513"/>
                  </a:lnTo>
                  <a:lnTo>
                    <a:pt x="857250" y="252413"/>
                  </a:lnTo>
                  <a:lnTo>
                    <a:pt x="792956" y="259557"/>
                  </a:lnTo>
                  <a:lnTo>
                    <a:pt x="614362" y="285750"/>
                  </a:lnTo>
                  <a:lnTo>
                    <a:pt x="478631" y="3024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30">
              <a:extLst>
                <a:ext uri="{FF2B5EF4-FFF2-40B4-BE49-F238E27FC236}">
                  <a16:creationId xmlns:a16="http://schemas.microsoft.com/office/drawing/2014/main" id="{B7E922AF-0850-4022-ACF2-809B70650446}"/>
                </a:ext>
              </a:extLst>
            </p:cNvPr>
            <p:cNvSpPr/>
            <p:nvPr/>
          </p:nvSpPr>
          <p:spPr>
            <a:xfrm>
              <a:off x="6850064" y="2132013"/>
              <a:ext cx="1031875" cy="1150938"/>
            </a:xfrm>
            <a:custGeom>
              <a:avLst/>
              <a:gdLst>
                <a:gd name="connsiteX0" fmla="*/ 259557 w 1031082"/>
                <a:gd name="connsiteY0" fmla="*/ 659606 h 1150144"/>
                <a:gd name="connsiteX1" fmla="*/ 361950 w 1031082"/>
                <a:gd name="connsiteY1" fmla="*/ 476250 h 1150144"/>
                <a:gd name="connsiteX2" fmla="*/ 473869 w 1031082"/>
                <a:gd name="connsiteY2" fmla="*/ 283369 h 1150144"/>
                <a:gd name="connsiteX3" fmla="*/ 533400 w 1031082"/>
                <a:gd name="connsiteY3" fmla="*/ 178594 h 1150144"/>
                <a:gd name="connsiteX4" fmla="*/ 566738 w 1031082"/>
                <a:gd name="connsiteY4" fmla="*/ 116681 h 1150144"/>
                <a:gd name="connsiteX5" fmla="*/ 573882 w 1031082"/>
                <a:gd name="connsiteY5" fmla="*/ 95250 h 1150144"/>
                <a:gd name="connsiteX6" fmla="*/ 569119 w 1031082"/>
                <a:gd name="connsiteY6" fmla="*/ 71438 h 1150144"/>
                <a:gd name="connsiteX7" fmla="*/ 547688 w 1031082"/>
                <a:gd name="connsiteY7" fmla="*/ 0 h 1150144"/>
                <a:gd name="connsiteX8" fmla="*/ 1031082 w 1031082"/>
                <a:gd name="connsiteY8" fmla="*/ 59531 h 1150144"/>
                <a:gd name="connsiteX9" fmla="*/ 988219 w 1031082"/>
                <a:gd name="connsiteY9" fmla="*/ 97631 h 1150144"/>
                <a:gd name="connsiteX10" fmla="*/ 926307 w 1031082"/>
                <a:gd name="connsiteY10" fmla="*/ 150019 h 1150144"/>
                <a:gd name="connsiteX11" fmla="*/ 819150 w 1031082"/>
                <a:gd name="connsiteY11" fmla="*/ 247650 h 1150144"/>
                <a:gd name="connsiteX12" fmla="*/ 735807 w 1031082"/>
                <a:gd name="connsiteY12" fmla="*/ 333375 h 1150144"/>
                <a:gd name="connsiteX13" fmla="*/ 678657 w 1031082"/>
                <a:gd name="connsiteY13" fmla="*/ 397669 h 1150144"/>
                <a:gd name="connsiteX14" fmla="*/ 604838 w 1031082"/>
                <a:gd name="connsiteY14" fmla="*/ 495300 h 1150144"/>
                <a:gd name="connsiteX15" fmla="*/ 397669 w 1031082"/>
                <a:gd name="connsiteY15" fmla="*/ 754856 h 1150144"/>
                <a:gd name="connsiteX16" fmla="*/ 188119 w 1031082"/>
                <a:gd name="connsiteY16" fmla="*/ 1026319 h 1150144"/>
                <a:gd name="connsiteX17" fmla="*/ 92869 w 1031082"/>
                <a:gd name="connsiteY17" fmla="*/ 1143000 h 1150144"/>
                <a:gd name="connsiteX18" fmla="*/ 0 w 1031082"/>
                <a:gd name="connsiteY18" fmla="*/ 1150144 h 1150144"/>
                <a:gd name="connsiteX19" fmla="*/ 42863 w 1031082"/>
                <a:gd name="connsiteY19" fmla="*/ 1033463 h 1150144"/>
                <a:gd name="connsiteX20" fmla="*/ 121444 w 1031082"/>
                <a:gd name="connsiteY20" fmla="*/ 897731 h 1150144"/>
                <a:gd name="connsiteX21" fmla="*/ 259557 w 1031082"/>
                <a:gd name="connsiteY21" fmla="*/ 659606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31082" h="1150144">
                  <a:moveTo>
                    <a:pt x="259557" y="659606"/>
                  </a:moveTo>
                  <a:lnTo>
                    <a:pt x="361950" y="476250"/>
                  </a:lnTo>
                  <a:lnTo>
                    <a:pt x="473869" y="283369"/>
                  </a:lnTo>
                  <a:lnTo>
                    <a:pt x="533400" y="178594"/>
                  </a:lnTo>
                  <a:lnTo>
                    <a:pt x="566738" y="116681"/>
                  </a:lnTo>
                  <a:lnTo>
                    <a:pt x="573882" y="95250"/>
                  </a:lnTo>
                  <a:lnTo>
                    <a:pt x="569119" y="71438"/>
                  </a:lnTo>
                  <a:lnTo>
                    <a:pt x="547688" y="0"/>
                  </a:lnTo>
                  <a:lnTo>
                    <a:pt x="1031082" y="59531"/>
                  </a:lnTo>
                  <a:lnTo>
                    <a:pt x="988219" y="97631"/>
                  </a:lnTo>
                  <a:lnTo>
                    <a:pt x="926307" y="150019"/>
                  </a:lnTo>
                  <a:lnTo>
                    <a:pt x="819150" y="247650"/>
                  </a:lnTo>
                  <a:lnTo>
                    <a:pt x="735807" y="333375"/>
                  </a:lnTo>
                  <a:lnTo>
                    <a:pt x="678657" y="397669"/>
                  </a:lnTo>
                  <a:lnTo>
                    <a:pt x="604838" y="495300"/>
                  </a:lnTo>
                  <a:lnTo>
                    <a:pt x="397669" y="754856"/>
                  </a:lnTo>
                  <a:lnTo>
                    <a:pt x="188119" y="1026319"/>
                  </a:lnTo>
                  <a:lnTo>
                    <a:pt x="92869" y="1143000"/>
                  </a:lnTo>
                  <a:lnTo>
                    <a:pt x="0" y="1150144"/>
                  </a:lnTo>
                  <a:lnTo>
                    <a:pt x="42863" y="1033463"/>
                  </a:lnTo>
                  <a:lnTo>
                    <a:pt x="121444" y="897731"/>
                  </a:lnTo>
                  <a:lnTo>
                    <a:pt x="259557" y="6596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31">
              <a:extLst>
                <a:ext uri="{FF2B5EF4-FFF2-40B4-BE49-F238E27FC236}">
                  <a16:creationId xmlns:a16="http://schemas.microsoft.com/office/drawing/2014/main" id="{C9969BCA-F5D8-45A7-8B0B-6D0721017DBD}"/>
                </a:ext>
              </a:extLst>
            </p:cNvPr>
            <p:cNvSpPr/>
            <p:nvPr/>
          </p:nvSpPr>
          <p:spPr>
            <a:xfrm>
              <a:off x="6049963" y="2914651"/>
              <a:ext cx="2227262" cy="1301750"/>
            </a:xfrm>
            <a:custGeom>
              <a:avLst/>
              <a:gdLst>
                <a:gd name="connsiteX0" fmla="*/ 464344 w 2226469"/>
                <a:gd name="connsiteY0" fmla="*/ 297657 h 1300163"/>
                <a:gd name="connsiteX1" fmla="*/ 352425 w 2226469"/>
                <a:gd name="connsiteY1" fmla="*/ 309563 h 1300163"/>
                <a:gd name="connsiteX2" fmla="*/ 245269 w 2226469"/>
                <a:gd name="connsiteY2" fmla="*/ 319088 h 1300163"/>
                <a:gd name="connsiteX3" fmla="*/ 104775 w 2226469"/>
                <a:gd name="connsiteY3" fmla="*/ 319088 h 1300163"/>
                <a:gd name="connsiteX4" fmla="*/ 0 w 2226469"/>
                <a:gd name="connsiteY4" fmla="*/ 316707 h 1300163"/>
                <a:gd name="connsiteX5" fmla="*/ 11907 w 2226469"/>
                <a:gd name="connsiteY5" fmla="*/ 509588 h 1300163"/>
                <a:gd name="connsiteX6" fmla="*/ 204788 w 2226469"/>
                <a:gd name="connsiteY6" fmla="*/ 497682 h 1300163"/>
                <a:gd name="connsiteX7" fmla="*/ 461963 w 2226469"/>
                <a:gd name="connsiteY7" fmla="*/ 469107 h 1300163"/>
                <a:gd name="connsiteX8" fmla="*/ 673894 w 2226469"/>
                <a:gd name="connsiteY8" fmla="*/ 445294 h 1300163"/>
                <a:gd name="connsiteX9" fmla="*/ 847725 w 2226469"/>
                <a:gd name="connsiteY9" fmla="*/ 426244 h 1300163"/>
                <a:gd name="connsiteX10" fmla="*/ 1092994 w 2226469"/>
                <a:gd name="connsiteY10" fmla="*/ 381000 h 1300163"/>
                <a:gd name="connsiteX11" fmla="*/ 1264444 w 2226469"/>
                <a:gd name="connsiteY11" fmla="*/ 350044 h 1300163"/>
                <a:gd name="connsiteX12" fmla="*/ 1500188 w 2226469"/>
                <a:gd name="connsiteY12" fmla="*/ 307182 h 1300163"/>
                <a:gd name="connsiteX13" fmla="*/ 1638300 w 2226469"/>
                <a:gd name="connsiteY13" fmla="*/ 283369 h 1300163"/>
                <a:gd name="connsiteX14" fmla="*/ 1700213 w 2226469"/>
                <a:gd name="connsiteY14" fmla="*/ 271463 h 1300163"/>
                <a:gd name="connsiteX15" fmla="*/ 1750219 w 2226469"/>
                <a:gd name="connsiteY15" fmla="*/ 269082 h 1300163"/>
                <a:gd name="connsiteX16" fmla="*/ 1776413 w 2226469"/>
                <a:gd name="connsiteY16" fmla="*/ 271463 h 1300163"/>
                <a:gd name="connsiteX17" fmla="*/ 1797844 w 2226469"/>
                <a:gd name="connsiteY17" fmla="*/ 273844 h 1300163"/>
                <a:gd name="connsiteX18" fmla="*/ 1812132 w 2226469"/>
                <a:gd name="connsiteY18" fmla="*/ 280988 h 1300163"/>
                <a:gd name="connsiteX19" fmla="*/ 1819275 w 2226469"/>
                <a:gd name="connsiteY19" fmla="*/ 290513 h 1300163"/>
                <a:gd name="connsiteX20" fmla="*/ 1824038 w 2226469"/>
                <a:gd name="connsiteY20" fmla="*/ 307182 h 1300163"/>
                <a:gd name="connsiteX21" fmla="*/ 1816894 w 2226469"/>
                <a:gd name="connsiteY21" fmla="*/ 345282 h 1300163"/>
                <a:gd name="connsiteX22" fmla="*/ 1766888 w 2226469"/>
                <a:gd name="connsiteY22" fmla="*/ 552450 h 1300163"/>
                <a:gd name="connsiteX23" fmla="*/ 1683544 w 2226469"/>
                <a:gd name="connsiteY23" fmla="*/ 881063 h 1300163"/>
                <a:gd name="connsiteX24" fmla="*/ 1638300 w 2226469"/>
                <a:gd name="connsiteY24" fmla="*/ 1064419 h 1300163"/>
                <a:gd name="connsiteX25" fmla="*/ 1624013 w 2226469"/>
                <a:gd name="connsiteY25" fmla="*/ 1235869 h 1300163"/>
                <a:gd name="connsiteX26" fmla="*/ 1628775 w 2226469"/>
                <a:gd name="connsiteY26" fmla="*/ 1259682 h 1300163"/>
                <a:gd name="connsiteX27" fmla="*/ 1640682 w 2226469"/>
                <a:gd name="connsiteY27" fmla="*/ 1278732 h 1300163"/>
                <a:gd name="connsiteX28" fmla="*/ 1659732 w 2226469"/>
                <a:gd name="connsiteY28" fmla="*/ 1290638 h 1300163"/>
                <a:gd name="connsiteX29" fmla="*/ 1683544 w 2226469"/>
                <a:gd name="connsiteY29" fmla="*/ 1297782 h 1300163"/>
                <a:gd name="connsiteX30" fmla="*/ 1707357 w 2226469"/>
                <a:gd name="connsiteY30" fmla="*/ 1300163 h 1300163"/>
                <a:gd name="connsiteX31" fmla="*/ 1738313 w 2226469"/>
                <a:gd name="connsiteY31" fmla="*/ 1297782 h 1300163"/>
                <a:gd name="connsiteX32" fmla="*/ 1771650 w 2226469"/>
                <a:gd name="connsiteY32" fmla="*/ 1288257 h 1300163"/>
                <a:gd name="connsiteX33" fmla="*/ 1790700 w 2226469"/>
                <a:gd name="connsiteY33" fmla="*/ 1273969 h 1300163"/>
                <a:gd name="connsiteX34" fmla="*/ 1807369 w 2226469"/>
                <a:gd name="connsiteY34" fmla="*/ 1252538 h 1300163"/>
                <a:gd name="connsiteX35" fmla="*/ 1826419 w 2226469"/>
                <a:gd name="connsiteY35" fmla="*/ 1209675 h 1300163"/>
                <a:gd name="connsiteX36" fmla="*/ 1883569 w 2226469"/>
                <a:gd name="connsiteY36" fmla="*/ 1045369 h 1300163"/>
                <a:gd name="connsiteX37" fmla="*/ 1952625 w 2226469"/>
                <a:gd name="connsiteY37" fmla="*/ 850107 h 1300163"/>
                <a:gd name="connsiteX38" fmla="*/ 2021682 w 2226469"/>
                <a:gd name="connsiteY38" fmla="*/ 652463 h 1300163"/>
                <a:gd name="connsiteX39" fmla="*/ 2105025 w 2226469"/>
                <a:gd name="connsiteY39" fmla="*/ 411957 h 1300163"/>
                <a:gd name="connsiteX40" fmla="*/ 2114550 w 2226469"/>
                <a:gd name="connsiteY40" fmla="*/ 388144 h 1300163"/>
                <a:gd name="connsiteX41" fmla="*/ 2133600 w 2226469"/>
                <a:gd name="connsiteY41" fmla="*/ 361950 h 1300163"/>
                <a:gd name="connsiteX42" fmla="*/ 2166938 w 2226469"/>
                <a:gd name="connsiteY42" fmla="*/ 319088 h 1300163"/>
                <a:gd name="connsiteX43" fmla="*/ 2200275 w 2226469"/>
                <a:gd name="connsiteY43" fmla="*/ 278607 h 1300163"/>
                <a:gd name="connsiteX44" fmla="*/ 2216944 w 2226469"/>
                <a:gd name="connsiteY44" fmla="*/ 254794 h 1300163"/>
                <a:gd name="connsiteX45" fmla="*/ 2224088 w 2226469"/>
                <a:gd name="connsiteY45" fmla="*/ 233363 h 1300163"/>
                <a:gd name="connsiteX46" fmla="*/ 2226469 w 2226469"/>
                <a:gd name="connsiteY46" fmla="*/ 219075 h 1300163"/>
                <a:gd name="connsiteX47" fmla="*/ 2221707 w 2226469"/>
                <a:gd name="connsiteY47" fmla="*/ 197644 h 1300163"/>
                <a:gd name="connsiteX48" fmla="*/ 2200275 w 2226469"/>
                <a:gd name="connsiteY48" fmla="*/ 178594 h 1300163"/>
                <a:gd name="connsiteX49" fmla="*/ 2157413 w 2226469"/>
                <a:gd name="connsiteY49" fmla="*/ 147638 h 1300163"/>
                <a:gd name="connsiteX50" fmla="*/ 2085975 w 2226469"/>
                <a:gd name="connsiteY50" fmla="*/ 95250 h 1300163"/>
                <a:gd name="connsiteX51" fmla="*/ 2002632 w 2226469"/>
                <a:gd name="connsiteY51" fmla="*/ 38100 h 1300163"/>
                <a:gd name="connsiteX52" fmla="*/ 1962150 w 2226469"/>
                <a:gd name="connsiteY52" fmla="*/ 14288 h 1300163"/>
                <a:gd name="connsiteX53" fmla="*/ 1926432 w 2226469"/>
                <a:gd name="connsiteY53" fmla="*/ 0 h 1300163"/>
                <a:gd name="connsiteX54" fmla="*/ 1912144 w 2226469"/>
                <a:gd name="connsiteY54" fmla="*/ 4763 h 1300163"/>
                <a:gd name="connsiteX55" fmla="*/ 1874044 w 2226469"/>
                <a:gd name="connsiteY55" fmla="*/ 30957 h 1300163"/>
                <a:gd name="connsiteX56" fmla="*/ 1843088 w 2226469"/>
                <a:gd name="connsiteY56" fmla="*/ 50007 h 1300163"/>
                <a:gd name="connsiteX57" fmla="*/ 1802607 w 2226469"/>
                <a:gd name="connsiteY57" fmla="*/ 66675 h 1300163"/>
                <a:gd name="connsiteX58" fmla="*/ 1616869 w 2226469"/>
                <a:gd name="connsiteY58" fmla="*/ 116682 h 1300163"/>
                <a:gd name="connsiteX59" fmla="*/ 1397794 w 2226469"/>
                <a:gd name="connsiteY59" fmla="*/ 164307 h 1300163"/>
                <a:gd name="connsiteX60" fmla="*/ 1235869 w 2226469"/>
                <a:gd name="connsiteY60" fmla="*/ 195263 h 1300163"/>
                <a:gd name="connsiteX61" fmla="*/ 952500 w 2226469"/>
                <a:gd name="connsiteY61" fmla="*/ 235744 h 1300163"/>
                <a:gd name="connsiteX62" fmla="*/ 797719 w 2226469"/>
                <a:gd name="connsiteY62" fmla="*/ 259557 h 1300163"/>
                <a:gd name="connsiteX63" fmla="*/ 616744 w 2226469"/>
                <a:gd name="connsiteY63" fmla="*/ 280988 h 1300163"/>
                <a:gd name="connsiteX64" fmla="*/ 464344 w 2226469"/>
                <a:gd name="connsiteY64" fmla="*/ 297657 h 13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226469" h="1300163">
                  <a:moveTo>
                    <a:pt x="464344" y="297657"/>
                  </a:moveTo>
                  <a:lnTo>
                    <a:pt x="352425" y="309563"/>
                  </a:lnTo>
                  <a:lnTo>
                    <a:pt x="245269" y="319088"/>
                  </a:lnTo>
                  <a:lnTo>
                    <a:pt x="104775" y="319088"/>
                  </a:lnTo>
                  <a:lnTo>
                    <a:pt x="0" y="316707"/>
                  </a:lnTo>
                  <a:lnTo>
                    <a:pt x="11907" y="509588"/>
                  </a:lnTo>
                  <a:lnTo>
                    <a:pt x="204788" y="497682"/>
                  </a:lnTo>
                  <a:lnTo>
                    <a:pt x="461963" y="469107"/>
                  </a:lnTo>
                  <a:lnTo>
                    <a:pt x="673894" y="445294"/>
                  </a:lnTo>
                  <a:lnTo>
                    <a:pt x="847725" y="426244"/>
                  </a:lnTo>
                  <a:lnTo>
                    <a:pt x="1092994" y="381000"/>
                  </a:lnTo>
                  <a:lnTo>
                    <a:pt x="1264444" y="350044"/>
                  </a:lnTo>
                  <a:lnTo>
                    <a:pt x="1500188" y="307182"/>
                  </a:lnTo>
                  <a:lnTo>
                    <a:pt x="1638300" y="283369"/>
                  </a:lnTo>
                  <a:lnTo>
                    <a:pt x="1700213" y="271463"/>
                  </a:lnTo>
                  <a:lnTo>
                    <a:pt x="1750219" y="269082"/>
                  </a:lnTo>
                  <a:lnTo>
                    <a:pt x="1776413" y="271463"/>
                  </a:lnTo>
                  <a:lnTo>
                    <a:pt x="1797844" y="273844"/>
                  </a:lnTo>
                  <a:lnTo>
                    <a:pt x="1812132" y="280988"/>
                  </a:lnTo>
                  <a:lnTo>
                    <a:pt x="1819275" y="290513"/>
                  </a:lnTo>
                  <a:lnTo>
                    <a:pt x="1824038" y="307182"/>
                  </a:lnTo>
                  <a:lnTo>
                    <a:pt x="1816894" y="345282"/>
                  </a:lnTo>
                  <a:lnTo>
                    <a:pt x="1766888" y="552450"/>
                  </a:lnTo>
                  <a:lnTo>
                    <a:pt x="1683544" y="881063"/>
                  </a:lnTo>
                  <a:lnTo>
                    <a:pt x="1638300" y="1064419"/>
                  </a:lnTo>
                  <a:lnTo>
                    <a:pt x="1624013" y="1235869"/>
                  </a:lnTo>
                  <a:lnTo>
                    <a:pt x="1628775" y="1259682"/>
                  </a:lnTo>
                  <a:lnTo>
                    <a:pt x="1640682" y="1278732"/>
                  </a:lnTo>
                  <a:lnTo>
                    <a:pt x="1659732" y="1290638"/>
                  </a:lnTo>
                  <a:lnTo>
                    <a:pt x="1683544" y="1297782"/>
                  </a:lnTo>
                  <a:lnTo>
                    <a:pt x="1707357" y="1300163"/>
                  </a:lnTo>
                  <a:lnTo>
                    <a:pt x="1738313" y="1297782"/>
                  </a:lnTo>
                  <a:lnTo>
                    <a:pt x="1771650" y="1288257"/>
                  </a:lnTo>
                  <a:lnTo>
                    <a:pt x="1790700" y="1273969"/>
                  </a:lnTo>
                  <a:lnTo>
                    <a:pt x="1807369" y="1252538"/>
                  </a:lnTo>
                  <a:lnTo>
                    <a:pt x="1826419" y="1209675"/>
                  </a:lnTo>
                  <a:lnTo>
                    <a:pt x="1883569" y="1045369"/>
                  </a:lnTo>
                  <a:lnTo>
                    <a:pt x="1952625" y="850107"/>
                  </a:lnTo>
                  <a:lnTo>
                    <a:pt x="2021682" y="652463"/>
                  </a:lnTo>
                  <a:lnTo>
                    <a:pt x="2105025" y="411957"/>
                  </a:lnTo>
                  <a:lnTo>
                    <a:pt x="2114550" y="388144"/>
                  </a:lnTo>
                  <a:lnTo>
                    <a:pt x="2133600" y="361950"/>
                  </a:lnTo>
                  <a:lnTo>
                    <a:pt x="2166938" y="319088"/>
                  </a:lnTo>
                  <a:lnTo>
                    <a:pt x="2200275" y="278607"/>
                  </a:lnTo>
                  <a:lnTo>
                    <a:pt x="2216944" y="254794"/>
                  </a:lnTo>
                  <a:lnTo>
                    <a:pt x="2224088" y="233363"/>
                  </a:lnTo>
                  <a:lnTo>
                    <a:pt x="2226469" y="219075"/>
                  </a:lnTo>
                  <a:lnTo>
                    <a:pt x="2221707" y="197644"/>
                  </a:lnTo>
                  <a:lnTo>
                    <a:pt x="2200275" y="178594"/>
                  </a:lnTo>
                  <a:lnTo>
                    <a:pt x="2157413" y="147638"/>
                  </a:lnTo>
                  <a:lnTo>
                    <a:pt x="2085975" y="95250"/>
                  </a:lnTo>
                  <a:lnTo>
                    <a:pt x="2002632" y="38100"/>
                  </a:lnTo>
                  <a:lnTo>
                    <a:pt x="1962150" y="14288"/>
                  </a:lnTo>
                  <a:lnTo>
                    <a:pt x="1926432" y="0"/>
                  </a:lnTo>
                  <a:lnTo>
                    <a:pt x="1912144" y="4763"/>
                  </a:lnTo>
                  <a:lnTo>
                    <a:pt x="1874044" y="30957"/>
                  </a:lnTo>
                  <a:lnTo>
                    <a:pt x="1843088" y="50007"/>
                  </a:lnTo>
                  <a:lnTo>
                    <a:pt x="1802607" y="66675"/>
                  </a:lnTo>
                  <a:lnTo>
                    <a:pt x="1616869" y="116682"/>
                  </a:lnTo>
                  <a:lnTo>
                    <a:pt x="1397794" y="164307"/>
                  </a:lnTo>
                  <a:lnTo>
                    <a:pt x="1235869" y="195263"/>
                  </a:lnTo>
                  <a:lnTo>
                    <a:pt x="952500" y="235744"/>
                  </a:lnTo>
                  <a:lnTo>
                    <a:pt x="797719" y="259557"/>
                  </a:lnTo>
                  <a:lnTo>
                    <a:pt x="616744" y="280988"/>
                  </a:lnTo>
                  <a:lnTo>
                    <a:pt x="464344" y="2976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32">
              <a:extLst>
                <a:ext uri="{FF2B5EF4-FFF2-40B4-BE49-F238E27FC236}">
                  <a16:creationId xmlns:a16="http://schemas.microsoft.com/office/drawing/2014/main" id="{B484AA07-9833-42DA-AF68-A59CB1D4DDC5}"/>
                </a:ext>
              </a:extLst>
            </p:cNvPr>
            <p:cNvSpPr/>
            <p:nvPr/>
          </p:nvSpPr>
          <p:spPr>
            <a:xfrm>
              <a:off x="6869113" y="3232151"/>
              <a:ext cx="246062" cy="901700"/>
            </a:xfrm>
            <a:custGeom>
              <a:avLst/>
              <a:gdLst>
                <a:gd name="connsiteX0" fmla="*/ 0 w 245269"/>
                <a:gd name="connsiteY0" fmla="*/ 471487 h 902493"/>
                <a:gd name="connsiteX1" fmla="*/ 0 w 245269"/>
                <a:gd name="connsiteY1" fmla="*/ 45243 h 902493"/>
                <a:gd name="connsiteX2" fmla="*/ 242888 w 245269"/>
                <a:gd name="connsiteY2" fmla="*/ 0 h 902493"/>
                <a:gd name="connsiteX3" fmla="*/ 245269 w 245269"/>
                <a:gd name="connsiteY3" fmla="*/ 214312 h 902493"/>
                <a:gd name="connsiteX4" fmla="*/ 245269 w 245269"/>
                <a:gd name="connsiteY4" fmla="*/ 590550 h 902493"/>
                <a:gd name="connsiteX5" fmla="*/ 245269 w 245269"/>
                <a:gd name="connsiteY5" fmla="*/ 873918 h 902493"/>
                <a:gd name="connsiteX6" fmla="*/ 2382 w 245269"/>
                <a:gd name="connsiteY6" fmla="*/ 902493 h 902493"/>
                <a:gd name="connsiteX7" fmla="*/ 0 w 245269"/>
                <a:gd name="connsiteY7" fmla="*/ 731043 h 902493"/>
                <a:gd name="connsiteX8" fmla="*/ 0 w 245269"/>
                <a:gd name="connsiteY8" fmla="*/ 471487 h 90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269" h="902493">
                  <a:moveTo>
                    <a:pt x="0" y="471487"/>
                  </a:moveTo>
                  <a:lnTo>
                    <a:pt x="0" y="45243"/>
                  </a:lnTo>
                  <a:lnTo>
                    <a:pt x="242888" y="0"/>
                  </a:lnTo>
                  <a:cubicBezTo>
                    <a:pt x="243682" y="71437"/>
                    <a:pt x="244475" y="142875"/>
                    <a:pt x="245269" y="214312"/>
                  </a:cubicBezTo>
                  <a:lnTo>
                    <a:pt x="245269" y="590550"/>
                  </a:lnTo>
                  <a:lnTo>
                    <a:pt x="245269" y="873918"/>
                  </a:lnTo>
                  <a:lnTo>
                    <a:pt x="2382" y="902493"/>
                  </a:lnTo>
                  <a:lnTo>
                    <a:pt x="0" y="731043"/>
                  </a:lnTo>
                  <a:lnTo>
                    <a:pt x="0" y="4714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33">
              <a:extLst>
                <a:ext uri="{FF2B5EF4-FFF2-40B4-BE49-F238E27FC236}">
                  <a16:creationId xmlns:a16="http://schemas.microsoft.com/office/drawing/2014/main" id="{A472E012-00A0-4840-BB51-DBB00AE027C8}"/>
                </a:ext>
              </a:extLst>
            </p:cNvPr>
            <p:cNvSpPr/>
            <p:nvPr/>
          </p:nvSpPr>
          <p:spPr>
            <a:xfrm>
              <a:off x="6143625" y="3989388"/>
              <a:ext cx="1614488" cy="349250"/>
            </a:xfrm>
            <a:custGeom>
              <a:avLst/>
              <a:gdLst>
                <a:gd name="connsiteX0" fmla="*/ 500063 w 1614488"/>
                <a:gd name="connsiteY0" fmla="*/ 142875 h 350044"/>
                <a:gd name="connsiteX1" fmla="*/ 247650 w 1614488"/>
                <a:gd name="connsiteY1" fmla="*/ 178594 h 350044"/>
                <a:gd name="connsiteX2" fmla="*/ 2381 w 1614488"/>
                <a:gd name="connsiteY2" fmla="*/ 211931 h 350044"/>
                <a:gd name="connsiteX3" fmla="*/ 0 w 1614488"/>
                <a:gd name="connsiteY3" fmla="*/ 350044 h 350044"/>
                <a:gd name="connsiteX4" fmla="*/ 209550 w 1614488"/>
                <a:gd name="connsiteY4" fmla="*/ 321469 h 350044"/>
                <a:gd name="connsiteX5" fmla="*/ 521494 w 1614488"/>
                <a:gd name="connsiteY5" fmla="*/ 285750 h 350044"/>
                <a:gd name="connsiteX6" fmla="*/ 864394 w 1614488"/>
                <a:gd name="connsiteY6" fmla="*/ 252412 h 350044"/>
                <a:gd name="connsiteX7" fmla="*/ 1183481 w 1614488"/>
                <a:gd name="connsiteY7" fmla="*/ 223837 h 350044"/>
                <a:gd name="connsiteX8" fmla="*/ 1450181 w 1614488"/>
                <a:gd name="connsiteY8" fmla="*/ 204787 h 350044"/>
                <a:gd name="connsiteX9" fmla="*/ 1614488 w 1614488"/>
                <a:gd name="connsiteY9" fmla="*/ 192881 h 350044"/>
                <a:gd name="connsiteX10" fmla="*/ 1612106 w 1614488"/>
                <a:gd name="connsiteY10" fmla="*/ 0 h 350044"/>
                <a:gd name="connsiteX11" fmla="*/ 1514475 w 1614488"/>
                <a:gd name="connsiteY11" fmla="*/ 2381 h 350044"/>
                <a:gd name="connsiteX12" fmla="*/ 1293019 w 1614488"/>
                <a:gd name="connsiteY12" fmla="*/ 26194 h 350044"/>
                <a:gd name="connsiteX13" fmla="*/ 1076325 w 1614488"/>
                <a:gd name="connsiteY13" fmla="*/ 52387 h 350044"/>
                <a:gd name="connsiteX14" fmla="*/ 935831 w 1614488"/>
                <a:gd name="connsiteY14" fmla="*/ 71437 h 350044"/>
                <a:gd name="connsiteX15" fmla="*/ 745331 w 1614488"/>
                <a:gd name="connsiteY15" fmla="*/ 109537 h 350044"/>
                <a:gd name="connsiteX16" fmla="*/ 500063 w 1614488"/>
                <a:gd name="connsiteY16" fmla="*/ 142875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4488" h="350044">
                  <a:moveTo>
                    <a:pt x="500063" y="142875"/>
                  </a:moveTo>
                  <a:lnTo>
                    <a:pt x="247650" y="178594"/>
                  </a:lnTo>
                  <a:lnTo>
                    <a:pt x="2381" y="211931"/>
                  </a:lnTo>
                  <a:cubicBezTo>
                    <a:pt x="1587" y="257969"/>
                    <a:pt x="794" y="304006"/>
                    <a:pt x="0" y="350044"/>
                  </a:cubicBezTo>
                  <a:lnTo>
                    <a:pt x="209550" y="321469"/>
                  </a:lnTo>
                  <a:lnTo>
                    <a:pt x="521494" y="285750"/>
                  </a:lnTo>
                  <a:lnTo>
                    <a:pt x="864394" y="252412"/>
                  </a:lnTo>
                  <a:lnTo>
                    <a:pt x="1183481" y="223837"/>
                  </a:lnTo>
                  <a:lnTo>
                    <a:pt x="1450181" y="204787"/>
                  </a:lnTo>
                  <a:lnTo>
                    <a:pt x="1614488" y="192881"/>
                  </a:lnTo>
                  <a:lnTo>
                    <a:pt x="1612106" y="0"/>
                  </a:lnTo>
                  <a:lnTo>
                    <a:pt x="1514475" y="2381"/>
                  </a:lnTo>
                  <a:lnTo>
                    <a:pt x="1293019" y="26194"/>
                  </a:lnTo>
                  <a:lnTo>
                    <a:pt x="1076325" y="52387"/>
                  </a:lnTo>
                  <a:lnTo>
                    <a:pt x="935831" y="71437"/>
                  </a:lnTo>
                  <a:lnTo>
                    <a:pt x="745331" y="109537"/>
                  </a:lnTo>
                  <a:lnTo>
                    <a:pt x="500063" y="142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34">
              <a:extLst>
                <a:ext uri="{FF2B5EF4-FFF2-40B4-BE49-F238E27FC236}">
                  <a16:creationId xmlns:a16="http://schemas.microsoft.com/office/drawing/2014/main" id="{E74A1E25-7A2C-4991-9AA8-93AA9BBDF402}"/>
                </a:ext>
              </a:extLst>
            </p:cNvPr>
            <p:cNvSpPr/>
            <p:nvPr/>
          </p:nvSpPr>
          <p:spPr>
            <a:xfrm>
              <a:off x="5792788" y="3232151"/>
              <a:ext cx="2805112" cy="2608263"/>
            </a:xfrm>
            <a:custGeom>
              <a:avLst/>
              <a:gdLst>
                <a:gd name="connsiteX0" fmla="*/ 452101 w 2804387"/>
                <a:gd name="connsiteY0" fmla="*/ 720642 h 2607230"/>
                <a:gd name="connsiteX1" fmla="*/ 452101 w 2804387"/>
                <a:gd name="connsiteY1" fmla="*/ 203955 h 2607230"/>
                <a:gd name="connsiteX2" fmla="*/ 445303 w 2804387"/>
                <a:gd name="connsiteY2" fmla="*/ 152966 h 2607230"/>
                <a:gd name="connsiteX3" fmla="*/ 302534 w 2804387"/>
                <a:gd name="connsiteY3" fmla="*/ 44190 h 2607230"/>
                <a:gd name="connsiteX4" fmla="*/ 234549 w 2804387"/>
                <a:gd name="connsiteY4" fmla="*/ 30593 h 2607230"/>
                <a:gd name="connsiteX5" fmla="*/ 163164 w 2804387"/>
                <a:gd name="connsiteY5" fmla="*/ 16996 h 2607230"/>
                <a:gd name="connsiteX6" fmla="*/ 84981 w 2804387"/>
                <a:gd name="connsiteY6" fmla="*/ 3399 h 2607230"/>
                <a:gd name="connsiteX7" fmla="*/ 50989 w 2804387"/>
                <a:gd name="connsiteY7" fmla="*/ 0 h 2607230"/>
                <a:gd name="connsiteX8" fmla="*/ 20395 w 2804387"/>
                <a:gd name="connsiteY8" fmla="*/ 3399 h 2607230"/>
                <a:gd name="connsiteX9" fmla="*/ 3399 w 2804387"/>
                <a:gd name="connsiteY9" fmla="*/ 6798 h 2607230"/>
                <a:gd name="connsiteX10" fmla="*/ 0 w 2804387"/>
                <a:gd name="connsiteY10" fmla="*/ 20395 h 2607230"/>
                <a:gd name="connsiteX11" fmla="*/ 10198 w 2804387"/>
                <a:gd name="connsiteY11" fmla="*/ 40791 h 2607230"/>
                <a:gd name="connsiteX12" fmla="*/ 23795 w 2804387"/>
                <a:gd name="connsiteY12" fmla="*/ 57787 h 2607230"/>
                <a:gd name="connsiteX13" fmla="*/ 37392 w 2804387"/>
                <a:gd name="connsiteY13" fmla="*/ 67985 h 2607230"/>
                <a:gd name="connsiteX14" fmla="*/ 71384 w 2804387"/>
                <a:gd name="connsiteY14" fmla="*/ 84981 h 2607230"/>
                <a:gd name="connsiteX15" fmla="*/ 105377 w 2804387"/>
                <a:gd name="connsiteY15" fmla="*/ 105377 h 2607230"/>
                <a:gd name="connsiteX16" fmla="*/ 146168 w 2804387"/>
                <a:gd name="connsiteY16" fmla="*/ 139369 h 2607230"/>
                <a:gd name="connsiteX17" fmla="*/ 176761 w 2804387"/>
                <a:gd name="connsiteY17" fmla="*/ 173362 h 2607230"/>
                <a:gd name="connsiteX18" fmla="*/ 197157 w 2804387"/>
                <a:gd name="connsiteY18" fmla="*/ 207355 h 2607230"/>
                <a:gd name="connsiteX19" fmla="*/ 203955 w 2804387"/>
                <a:gd name="connsiteY19" fmla="*/ 227750 h 2607230"/>
                <a:gd name="connsiteX20" fmla="*/ 207355 w 2804387"/>
                <a:gd name="connsiteY20" fmla="*/ 316131 h 2607230"/>
                <a:gd name="connsiteX21" fmla="*/ 207355 w 2804387"/>
                <a:gd name="connsiteY21" fmla="*/ 720642 h 2607230"/>
                <a:gd name="connsiteX22" fmla="*/ 203955 w 2804387"/>
                <a:gd name="connsiteY22" fmla="*/ 1257725 h 2607230"/>
                <a:gd name="connsiteX23" fmla="*/ 203955 w 2804387"/>
                <a:gd name="connsiteY23" fmla="*/ 1686031 h 2607230"/>
                <a:gd name="connsiteX24" fmla="*/ 207355 w 2804387"/>
                <a:gd name="connsiteY24" fmla="*/ 1805005 h 2607230"/>
                <a:gd name="connsiteX25" fmla="*/ 207355 w 2804387"/>
                <a:gd name="connsiteY25" fmla="*/ 1866192 h 2607230"/>
                <a:gd name="connsiteX26" fmla="*/ 210754 w 2804387"/>
                <a:gd name="connsiteY26" fmla="*/ 1934177 h 2607230"/>
                <a:gd name="connsiteX27" fmla="*/ 217552 w 2804387"/>
                <a:gd name="connsiteY27" fmla="*/ 1998763 h 2607230"/>
                <a:gd name="connsiteX28" fmla="*/ 227750 w 2804387"/>
                <a:gd name="connsiteY28" fmla="*/ 2063349 h 2607230"/>
                <a:gd name="connsiteX29" fmla="*/ 241347 w 2804387"/>
                <a:gd name="connsiteY29" fmla="*/ 2131334 h 2607230"/>
                <a:gd name="connsiteX30" fmla="*/ 254944 w 2804387"/>
                <a:gd name="connsiteY30" fmla="*/ 2182323 h 2607230"/>
                <a:gd name="connsiteX31" fmla="*/ 275340 w 2804387"/>
                <a:gd name="connsiteY31" fmla="*/ 2243509 h 2607230"/>
                <a:gd name="connsiteX32" fmla="*/ 295735 w 2804387"/>
                <a:gd name="connsiteY32" fmla="*/ 2291099 h 2607230"/>
                <a:gd name="connsiteX33" fmla="*/ 326329 w 2804387"/>
                <a:gd name="connsiteY33" fmla="*/ 2345487 h 2607230"/>
                <a:gd name="connsiteX34" fmla="*/ 350123 w 2804387"/>
                <a:gd name="connsiteY34" fmla="*/ 2376080 h 2607230"/>
                <a:gd name="connsiteX35" fmla="*/ 380717 w 2804387"/>
                <a:gd name="connsiteY35" fmla="*/ 2406674 h 2607230"/>
                <a:gd name="connsiteX36" fmla="*/ 428306 w 2804387"/>
                <a:gd name="connsiteY36" fmla="*/ 2440666 h 2607230"/>
                <a:gd name="connsiteX37" fmla="*/ 496291 w 2804387"/>
                <a:gd name="connsiteY37" fmla="*/ 2474659 h 2607230"/>
                <a:gd name="connsiteX38" fmla="*/ 584672 w 2804387"/>
                <a:gd name="connsiteY38" fmla="*/ 2508651 h 2607230"/>
                <a:gd name="connsiteX39" fmla="*/ 741038 w 2804387"/>
                <a:gd name="connsiteY39" fmla="*/ 2546043 h 2607230"/>
                <a:gd name="connsiteX40" fmla="*/ 866810 w 2804387"/>
                <a:gd name="connsiteY40" fmla="*/ 2569838 h 2607230"/>
                <a:gd name="connsiteX41" fmla="*/ 1033374 w 2804387"/>
                <a:gd name="connsiteY41" fmla="*/ 2586834 h 2607230"/>
                <a:gd name="connsiteX42" fmla="*/ 1274721 w 2804387"/>
                <a:gd name="connsiteY42" fmla="*/ 2603830 h 2607230"/>
                <a:gd name="connsiteX43" fmla="*/ 1424288 w 2804387"/>
                <a:gd name="connsiteY43" fmla="*/ 2607230 h 2607230"/>
                <a:gd name="connsiteX44" fmla="*/ 1672434 w 2804387"/>
                <a:gd name="connsiteY44" fmla="*/ 2607230 h 2607230"/>
                <a:gd name="connsiteX45" fmla="*/ 1971569 w 2804387"/>
                <a:gd name="connsiteY45" fmla="*/ 2603830 h 2607230"/>
                <a:gd name="connsiteX46" fmla="*/ 2212916 w 2804387"/>
                <a:gd name="connsiteY46" fmla="*/ 2590233 h 2607230"/>
                <a:gd name="connsiteX47" fmla="*/ 2369282 w 2804387"/>
                <a:gd name="connsiteY47" fmla="*/ 2576636 h 2607230"/>
                <a:gd name="connsiteX48" fmla="*/ 2532446 w 2804387"/>
                <a:gd name="connsiteY48" fmla="*/ 2552842 h 2607230"/>
                <a:gd name="connsiteX49" fmla="*/ 2607230 w 2804387"/>
                <a:gd name="connsiteY49" fmla="*/ 2539245 h 2607230"/>
                <a:gd name="connsiteX50" fmla="*/ 2685413 w 2804387"/>
                <a:gd name="connsiteY50" fmla="*/ 2515450 h 2607230"/>
                <a:gd name="connsiteX51" fmla="*/ 2736401 w 2804387"/>
                <a:gd name="connsiteY51" fmla="*/ 2491655 h 2607230"/>
                <a:gd name="connsiteX52" fmla="*/ 2766995 w 2804387"/>
                <a:gd name="connsiteY52" fmla="*/ 2474659 h 2607230"/>
                <a:gd name="connsiteX53" fmla="*/ 2790789 w 2804387"/>
                <a:gd name="connsiteY53" fmla="*/ 2450864 h 2607230"/>
                <a:gd name="connsiteX54" fmla="*/ 2800987 w 2804387"/>
                <a:gd name="connsiteY54" fmla="*/ 2423670 h 2607230"/>
                <a:gd name="connsiteX55" fmla="*/ 2804387 w 2804387"/>
                <a:gd name="connsiteY55" fmla="*/ 2396476 h 2607230"/>
                <a:gd name="connsiteX56" fmla="*/ 2797588 w 2804387"/>
                <a:gd name="connsiteY56" fmla="*/ 2365882 h 2607230"/>
                <a:gd name="connsiteX57" fmla="*/ 2787390 w 2804387"/>
                <a:gd name="connsiteY57" fmla="*/ 2345487 h 2607230"/>
                <a:gd name="connsiteX58" fmla="*/ 2763595 w 2804387"/>
                <a:gd name="connsiteY58" fmla="*/ 2311494 h 2607230"/>
                <a:gd name="connsiteX59" fmla="*/ 2736401 w 2804387"/>
                <a:gd name="connsiteY59" fmla="*/ 2280901 h 2607230"/>
                <a:gd name="connsiteX60" fmla="*/ 2226513 w 2804387"/>
                <a:gd name="connsiteY60" fmla="*/ 2325091 h 2607230"/>
                <a:gd name="connsiteX61" fmla="*/ 2063349 w 2804387"/>
                <a:gd name="connsiteY61" fmla="*/ 2345487 h 2607230"/>
                <a:gd name="connsiteX62" fmla="*/ 1872990 w 2804387"/>
                <a:gd name="connsiteY62" fmla="*/ 2362483 h 2607230"/>
                <a:gd name="connsiteX63" fmla="*/ 1539863 w 2804387"/>
                <a:gd name="connsiteY63" fmla="*/ 2382879 h 2607230"/>
                <a:gd name="connsiteX64" fmla="*/ 1369900 w 2804387"/>
                <a:gd name="connsiteY64" fmla="*/ 2386278 h 2607230"/>
                <a:gd name="connsiteX65" fmla="*/ 1216934 w 2804387"/>
                <a:gd name="connsiteY65" fmla="*/ 2382879 h 2607230"/>
                <a:gd name="connsiteX66" fmla="*/ 1050370 w 2804387"/>
                <a:gd name="connsiteY66" fmla="*/ 2376080 h 2607230"/>
                <a:gd name="connsiteX67" fmla="*/ 941594 w 2804387"/>
                <a:gd name="connsiteY67" fmla="*/ 2362483 h 2607230"/>
                <a:gd name="connsiteX68" fmla="*/ 832818 w 2804387"/>
                <a:gd name="connsiteY68" fmla="*/ 2345487 h 2607230"/>
                <a:gd name="connsiteX69" fmla="*/ 761433 w 2804387"/>
                <a:gd name="connsiteY69" fmla="*/ 2328491 h 2607230"/>
                <a:gd name="connsiteX70" fmla="*/ 683250 w 2804387"/>
                <a:gd name="connsiteY70" fmla="*/ 2304696 h 2607230"/>
                <a:gd name="connsiteX71" fmla="*/ 594870 w 2804387"/>
                <a:gd name="connsiteY71" fmla="*/ 2263905 h 2607230"/>
                <a:gd name="connsiteX72" fmla="*/ 554079 w 2804387"/>
                <a:gd name="connsiteY72" fmla="*/ 2236711 h 2607230"/>
                <a:gd name="connsiteX73" fmla="*/ 523485 w 2804387"/>
                <a:gd name="connsiteY73" fmla="*/ 2212916 h 2607230"/>
                <a:gd name="connsiteX74" fmla="*/ 503090 w 2804387"/>
                <a:gd name="connsiteY74" fmla="*/ 2189121 h 2607230"/>
                <a:gd name="connsiteX75" fmla="*/ 479295 w 2804387"/>
                <a:gd name="connsiteY75" fmla="*/ 2134733 h 2607230"/>
                <a:gd name="connsiteX76" fmla="*/ 465698 w 2804387"/>
                <a:gd name="connsiteY76" fmla="*/ 2070147 h 2607230"/>
                <a:gd name="connsiteX77" fmla="*/ 455500 w 2804387"/>
                <a:gd name="connsiteY77" fmla="*/ 1957972 h 2607230"/>
                <a:gd name="connsiteX78" fmla="*/ 452101 w 2804387"/>
                <a:gd name="connsiteY78" fmla="*/ 1743819 h 2607230"/>
                <a:gd name="connsiteX79" fmla="*/ 452101 w 2804387"/>
                <a:gd name="connsiteY79" fmla="*/ 1312113 h 2607230"/>
                <a:gd name="connsiteX80" fmla="*/ 452101 w 2804387"/>
                <a:gd name="connsiteY80" fmla="*/ 720642 h 260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2804387" h="2607230">
                  <a:moveTo>
                    <a:pt x="452101" y="720642"/>
                  </a:moveTo>
                  <a:lnTo>
                    <a:pt x="452101" y="203955"/>
                  </a:lnTo>
                  <a:lnTo>
                    <a:pt x="445303" y="152966"/>
                  </a:lnTo>
                  <a:lnTo>
                    <a:pt x="302534" y="44190"/>
                  </a:lnTo>
                  <a:lnTo>
                    <a:pt x="234549" y="30593"/>
                  </a:lnTo>
                  <a:lnTo>
                    <a:pt x="163164" y="16996"/>
                  </a:lnTo>
                  <a:lnTo>
                    <a:pt x="84981" y="3399"/>
                  </a:lnTo>
                  <a:lnTo>
                    <a:pt x="50989" y="0"/>
                  </a:lnTo>
                  <a:lnTo>
                    <a:pt x="20395" y="3399"/>
                  </a:lnTo>
                  <a:lnTo>
                    <a:pt x="3399" y="6798"/>
                  </a:lnTo>
                  <a:lnTo>
                    <a:pt x="0" y="20395"/>
                  </a:lnTo>
                  <a:lnTo>
                    <a:pt x="10198" y="40791"/>
                  </a:lnTo>
                  <a:lnTo>
                    <a:pt x="23795" y="57787"/>
                  </a:lnTo>
                  <a:lnTo>
                    <a:pt x="37392" y="67985"/>
                  </a:lnTo>
                  <a:lnTo>
                    <a:pt x="71384" y="84981"/>
                  </a:lnTo>
                  <a:lnTo>
                    <a:pt x="105377" y="105377"/>
                  </a:lnTo>
                  <a:lnTo>
                    <a:pt x="146168" y="139369"/>
                  </a:lnTo>
                  <a:lnTo>
                    <a:pt x="176761" y="173362"/>
                  </a:lnTo>
                  <a:lnTo>
                    <a:pt x="197157" y="207355"/>
                  </a:lnTo>
                  <a:lnTo>
                    <a:pt x="203955" y="227750"/>
                  </a:lnTo>
                  <a:lnTo>
                    <a:pt x="207355" y="316131"/>
                  </a:lnTo>
                  <a:lnTo>
                    <a:pt x="207355" y="720642"/>
                  </a:lnTo>
                  <a:cubicBezTo>
                    <a:pt x="206222" y="899670"/>
                    <a:pt x="205088" y="1078697"/>
                    <a:pt x="203955" y="1257725"/>
                  </a:cubicBezTo>
                  <a:lnTo>
                    <a:pt x="203955" y="1686031"/>
                  </a:lnTo>
                  <a:cubicBezTo>
                    <a:pt x="205088" y="1725689"/>
                    <a:pt x="206222" y="1765347"/>
                    <a:pt x="207355" y="1805005"/>
                  </a:cubicBezTo>
                  <a:lnTo>
                    <a:pt x="207355" y="1866192"/>
                  </a:lnTo>
                  <a:lnTo>
                    <a:pt x="210754" y="1934177"/>
                  </a:lnTo>
                  <a:lnTo>
                    <a:pt x="217552" y="1998763"/>
                  </a:lnTo>
                  <a:lnTo>
                    <a:pt x="227750" y="2063349"/>
                  </a:lnTo>
                  <a:lnTo>
                    <a:pt x="241347" y="2131334"/>
                  </a:lnTo>
                  <a:lnTo>
                    <a:pt x="254944" y="2182323"/>
                  </a:lnTo>
                  <a:lnTo>
                    <a:pt x="275340" y="2243509"/>
                  </a:lnTo>
                  <a:lnTo>
                    <a:pt x="295735" y="2291099"/>
                  </a:lnTo>
                  <a:lnTo>
                    <a:pt x="326329" y="2345487"/>
                  </a:lnTo>
                  <a:lnTo>
                    <a:pt x="350123" y="2376080"/>
                  </a:lnTo>
                  <a:lnTo>
                    <a:pt x="380717" y="2406674"/>
                  </a:lnTo>
                  <a:lnTo>
                    <a:pt x="428306" y="2440666"/>
                  </a:lnTo>
                  <a:lnTo>
                    <a:pt x="496291" y="2474659"/>
                  </a:lnTo>
                  <a:lnTo>
                    <a:pt x="584672" y="2508651"/>
                  </a:lnTo>
                  <a:lnTo>
                    <a:pt x="741038" y="2546043"/>
                  </a:lnTo>
                  <a:lnTo>
                    <a:pt x="866810" y="2569838"/>
                  </a:lnTo>
                  <a:lnTo>
                    <a:pt x="1033374" y="2586834"/>
                  </a:lnTo>
                  <a:lnTo>
                    <a:pt x="1274721" y="2603830"/>
                  </a:lnTo>
                  <a:lnTo>
                    <a:pt x="1424288" y="2607230"/>
                  </a:lnTo>
                  <a:lnTo>
                    <a:pt x="1672434" y="2607230"/>
                  </a:lnTo>
                  <a:lnTo>
                    <a:pt x="1971569" y="2603830"/>
                  </a:lnTo>
                  <a:lnTo>
                    <a:pt x="2212916" y="2590233"/>
                  </a:lnTo>
                  <a:lnTo>
                    <a:pt x="2369282" y="2576636"/>
                  </a:lnTo>
                  <a:lnTo>
                    <a:pt x="2532446" y="2552842"/>
                  </a:lnTo>
                  <a:lnTo>
                    <a:pt x="2607230" y="2539245"/>
                  </a:lnTo>
                  <a:lnTo>
                    <a:pt x="2685413" y="2515450"/>
                  </a:lnTo>
                  <a:lnTo>
                    <a:pt x="2736401" y="2491655"/>
                  </a:lnTo>
                  <a:lnTo>
                    <a:pt x="2766995" y="2474659"/>
                  </a:lnTo>
                  <a:lnTo>
                    <a:pt x="2790789" y="2450864"/>
                  </a:lnTo>
                  <a:lnTo>
                    <a:pt x="2800987" y="2423670"/>
                  </a:lnTo>
                  <a:lnTo>
                    <a:pt x="2804387" y="2396476"/>
                  </a:lnTo>
                  <a:lnTo>
                    <a:pt x="2797588" y="2365882"/>
                  </a:lnTo>
                  <a:lnTo>
                    <a:pt x="2787390" y="2345487"/>
                  </a:lnTo>
                  <a:lnTo>
                    <a:pt x="2763595" y="2311494"/>
                  </a:lnTo>
                  <a:lnTo>
                    <a:pt x="2736401" y="2280901"/>
                  </a:lnTo>
                  <a:lnTo>
                    <a:pt x="2226513" y="2325091"/>
                  </a:lnTo>
                  <a:lnTo>
                    <a:pt x="2063349" y="2345487"/>
                  </a:lnTo>
                  <a:lnTo>
                    <a:pt x="1872990" y="2362483"/>
                  </a:lnTo>
                  <a:lnTo>
                    <a:pt x="1539863" y="2382879"/>
                  </a:lnTo>
                  <a:lnTo>
                    <a:pt x="1369900" y="2386278"/>
                  </a:lnTo>
                  <a:lnTo>
                    <a:pt x="1216934" y="2382879"/>
                  </a:lnTo>
                  <a:lnTo>
                    <a:pt x="1050370" y="2376080"/>
                  </a:lnTo>
                  <a:lnTo>
                    <a:pt x="941594" y="2362483"/>
                  </a:lnTo>
                  <a:lnTo>
                    <a:pt x="832818" y="2345487"/>
                  </a:lnTo>
                  <a:lnTo>
                    <a:pt x="761433" y="2328491"/>
                  </a:lnTo>
                  <a:lnTo>
                    <a:pt x="683250" y="2304696"/>
                  </a:lnTo>
                  <a:lnTo>
                    <a:pt x="594870" y="2263905"/>
                  </a:lnTo>
                  <a:lnTo>
                    <a:pt x="554079" y="2236711"/>
                  </a:lnTo>
                  <a:lnTo>
                    <a:pt x="523485" y="2212916"/>
                  </a:lnTo>
                  <a:lnTo>
                    <a:pt x="503090" y="2189121"/>
                  </a:lnTo>
                  <a:lnTo>
                    <a:pt x="479295" y="2134733"/>
                  </a:lnTo>
                  <a:lnTo>
                    <a:pt x="465698" y="2070147"/>
                  </a:lnTo>
                  <a:lnTo>
                    <a:pt x="455500" y="1957972"/>
                  </a:lnTo>
                  <a:lnTo>
                    <a:pt x="452101" y="1743819"/>
                  </a:lnTo>
                  <a:lnTo>
                    <a:pt x="452101" y="1312113"/>
                  </a:lnTo>
                  <a:lnTo>
                    <a:pt x="452101" y="7206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35">
              <a:extLst>
                <a:ext uri="{FF2B5EF4-FFF2-40B4-BE49-F238E27FC236}">
                  <a16:creationId xmlns:a16="http://schemas.microsoft.com/office/drawing/2014/main" id="{58E2647A-5D26-4602-9E92-4119B5D44D4E}"/>
                </a:ext>
              </a:extLst>
            </p:cNvPr>
            <p:cNvSpPr/>
            <p:nvPr/>
          </p:nvSpPr>
          <p:spPr>
            <a:xfrm>
              <a:off x="8012114" y="4779963"/>
              <a:ext cx="568325" cy="800100"/>
            </a:xfrm>
            <a:custGeom>
              <a:avLst/>
              <a:gdLst>
                <a:gd name="connsiteX0" fmla="*/ 266700 w 566738"/>
                <a:gd name="connsiteY0" fmla="*/ 259556 h 800100"/>
                <a:gd name="connsiteX1" fmla="*/ 280988 w 566738"/>
                <a:gd name="connsiteY1" fmla="*/ 95250 h 800100"/>
                <a:gd name="connsiteX2" fmla="*/ 283369 w 566738"/>
                <a:gd name="connsiteY2" fmla="*/ 38100 h 800100"/>
                <a:gd name="connsiteX3" fmla="*/ 288132 w 566738"/>
                <a:gd name="connsiteY3" fmla="*/ 19050 h 800100"/>
                <a:gd name="connsiteX4" fmla="*/ 302419 w 566738"/>
                <a:gd name="connsiteY4" fmla="*/ 0 h 800100"/>
                <a:gd name="connsiteX5" fmla="*/ 316707 w 566738"/>
                <a:gd name="connsiteY5" fmla="*/ 0 h 800100"/>
                <a:gd name="connsiteX6" fmla="*/ 328613 w 566738"/>
                <a:gd name="connsiteY6" fmla="*/ 4762 h 800100"/>
                <a:gd name="connsiteX7" fmla="*/ 338138 w 566738"/>
                <a:gd name="connsiteY7" fmla="*/ 11906 h 800100"/>
                <a:gd name="connsiteX8" fmla="*/ 350044 w 566738"/>
                <a:gd name="connsiteY8" fmla="*/ 26194 h 800100"/>
                <a:gd name="connsiteX9" fmla="*/ 357188 w 566738"/>
                <a:gd name="connsiteY9" fmla="*/ 45244 h 800100"/>
                <a:gd name="connsiteX10" fmla="*/ 366713 w 566738"/>
                <a:gd name="connsiteY10" fmla="*/ 147637 h 800100"/>
                <a:gd name="connsiteX11" fmla="*/ 381000 w 566738"/>
                <a:gd name="connsiteY11" fmla="*/ 264319 h 800100"/>
                <a:gd name="connsiteX12" fmla="*/ 402432 w 566738"/>
                <a:gd name="connsiteY12" fmla="*/ 395287 h 800100"/>
                <a:gd name="connsiteX13" fmla="*/ 421482 w 566738"/>
                <a:gd name="connsiteY13" fmla="*/ 502444 h 800100"/>
                <a:gd name="connsiteX14" fmla="*/ 438150 w 566738"/>
                <a:gd name="connsiteY14" fmla="*/ 576262 h 800100"/>
                <a:gd name="connsiteX15" fmla="*/ 450057 w 566738"/>
                <a:gd name="connsiteY15" fmla="*/ 616744 h 800100"/>
                <a:gd name="connsiteX16" fmla="*/ 464344 w 566738"/>
                <a:gd name="connsiteY16" fmla="*/ 654844 h 800100"/>
                <a:gd name="connsiteX17" fmla="*/ 485775 w 566738"/>
                <a:gd name="connsiteY17" fmla="*/ 692944 h 800100"/>
                <a:gd name="connsiteX18" fmla="*/ 502444 w 566738"/>
                <a:gd name="connsiteY18" fmla="*/ 716756 h 800100"/>
                <a:gd name="connsiteX19" fmla="*/ 519113 w 566738"/>
                <a:gd name="connsiteY19" fmla="*/ 735806 h 800100"/>
                <a:gd name="connsiteX20" fmla="*/ 566738 w 566738"/>
                <a:gd name="connsiteY20" fmla="*/ 800100 h 800100"/>
                <a:gd name="connsiteX21" fmla="*/ 0 w 566738"/>
                <a:gd name="connsiteY21" fmla="*/ 781050 h 800100"/>
                <a:gd name="connsiteX22" fmla="*/ 57150 w 566738"/>
                <a:gd name="connsiteY22" fmla="*/ 769144 h 800100"/>
                <a:gd name="connsiteX23" fmla="*/ 97632 w 566738"/>
                <a:gd name="connsiteY23" fmla="*/ 754856 h 800100"/>
                <a:gd name="connsiteX24" fmla="*/ 135732 w 566738"/>
                <a:gd name="connsiteY24" fmla="*/ 738187 h 800100"/>
                <a:gd name="connsiteX25" fmla="*/ 166688 w 566738"/>
                <a:gd name="connsiteY25" fmla="*/ 716756 h 800100"/>
                <a:gd name="connsiteX26" fmla="*/ 185738 w 566738"/>
                <a:gd name="connsiteY26" fmla="*/ 695325 h 800100"/>
                <a:gd name="connsiteX27" fmla="*/ 202407 w 566738"/>
                <a:gd name="connsiteY27" fmla="*/ 669131 h 800100"/>
                <a:gd name="connsiteX28" fmla="*/ 216694 w 566738"/>
                <a:gd name="connsiteY28" fmla="*/ 628650 h 800100"/>
                <a:gd name="connsiteX29" fmla="*/ 230982 w 566738"/>
                <a:gd name="connsiteY29" fmla="*/ 545306 h 800100"/>
                <a:gd name="connsiteX30" fmla="*/ 242888 w 566738"/>
                <a:gd name="connsiteY30" fmla="*/ 466725 h 800100"/>
                <a:gd name="connsiteX31" fmla="*/ 257175 w 566738"/>
                <a:gd name="connsiteY31" fmla="*/ 364331 h 800100"/>
                <a:gd name="connsiteX32" fmla="*/ 266700 w 566738"/>
                <a:gd name="connsiteY32" fmla="*/ 259556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66738" h="800100">
                  <a:moveTo>
                    <a:pt x="266700" y="259556"/>
                  </a:moveTo>
                  <a:lnTo>
                    <a:pt x="280988" y="95250"/>
                  </a:lnTo>
                  <a:cubicBezTo>
                    <a:pt x="281782" y="76200"/>
                    <a:pt x="282575" y="57150"/>
                    <a:pt x="283369" y="38100"/>
                  </a:cubicBezTo>
                  <a:lnTo>
                    <a:pt x="288132" y="19050"/>
                  </a:lnTo>
                  <a:lnTo>
                    <a:pt x="302419" y="0"/>
                  </a:lnTo>
                  <a:lnTo>
                    <a:pt x="316707" y="0"/>
                  </a:lnTo>
                  <a:lnTo>
                    <a:pt x="328613" y="4762"/>
                  </a:lnTo>
                  <a:lnTo>
                    <a:pt x="338138" y="11906"/>
                  </a:lnTo>
                  <a:lnTo>
                    <a:pt x="350044" y="26194"/>
                  </a:lnTo>
                  <a:lnTo>
                    <a:pt x="357188" y="45244"/>
                  </a:lnTo>
                  <a:lnTo>
                    <a:pt x="366713" y="147637"/>
                  </a:lnTo>
                  <a:lnTo>
                    <a:pt x="381000" y="264319"/>
                  </a:lnTo>
                  <a:lnTo>
                    <a:pt x="402432" y="395287"/>
                  </a:lnTo>
                  <a:lnTo>
                    <a:pt x="421482" y="502444"/>
                  </a:lnTo>
                  <a:lnTo>
                    <a:pt x="438150" y="576262"/>
                  </a:lnTo>
                  <a:lnTo>
                    <a:pt x="450057" y="616744"/>
                  </a:lnTo>
                  <a:lnTo>
                    <a:pt x="464344" y="654844"/>
                  </a:lnTo>
                  <a:lnTo>
                    <a:pt x="485775" y="692944"/>
                  </a:lnTo>
                  <a:lnTo>
                    <a:pt x="502444" y="716756"/>
                  </a:lnTo>
                  <a:lnTo>
                    <a:pt x="519113" y="735806"/>
                  </a:lnTo>
                  <a:lnTo>
                    <a:pt x="566738" y="800100"/>
                  </a:lnTo>
                  <a:lnTo>
                    <a:pt x="0" y="781050"/>
                  </a:lnTo>
                  <a:lnTo>
                    <a:pt x="57150" y="769144"/>
                  </a:lnTo>
                  <a:lnTo>
                    <a:pt x="97632" y="754856"/>
                  </a:lnTo>
                  <a:lnTo>
                    <a:pt x="135732" y="738187"/>
                  </a:lnTo>
                  <a:lnTo>
                    <a:pt x="166688" y="716756"/>
                  </a:lnTo>
                  <a:lnTo>
                    <a:pt x="185738" y="695325"/>
                  </a:lnTo>
                  <a:lnTo>
                    <a:pt x="202407" y="669131"/>
                  </a:lnTo>
                  <a:lnTo>
                    <a:pt x="216694" y="628650"/>
                  </a:lnTo>
                  <a:lnTo>
                    <a:pt x="230982" y="545306"/>
                  </a:lnTo>
                  <a:lnTo>
                    <a:pt x="242888" y="466725"/>
                  </a:lnTo>
                  <a:lnTo>
                    <a:pt x="257175" y="364331"/>
                  </a:lnTo>
                  <a:lnTo>
                    <a:pt x="266700" y="259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65187985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DCEF6B9B-2E0A-4C7E-8528-A4742BF2B051}"/>
              </a:ext>
            </a:extLst>
          </p:cNvPr>
          <p:cNvSpPr/>
          <p:nvPr/>
        </p:nvSpPr>
        <p:spPr>
          <a:xfrm>
            <a:off x="3962400" y="1733550"/>
            <a:ext cx="1468438" cy="1181100"/>
          </a:xfrm>
          <a:custGeom>
            <a:avLst/>
            <a:gdLst>
              <a:gd name="connsiteX0" fmla="*/ 652463 w 1469231"/>
              <a:gd name="connsiteY0" fmla="*/ 185738 h 1181100"/>
              <a:gd name="connsiteX1" fmla="*/ 554831 w 1469231"/>
              <a:gd name="connsiteY1" fmla="*/ 211931 h 1181100"/>
              <a:gd name="connsiteX2" fmla="*/ 466725 w 1469231"/>
              <a:gd name="connsiteY2" fmla="*/ 235744 h 1181100"/>
              <a:gd name="connsiteX3" fmla="*/ 428625 w 1469231"/>
              <a:gd name="connsiteY3" fmla="*/ 245269 h 1181100"/>
              <a:gd name="connsiteX4" fmla="*/ 397669 w 1469231"/>
              <a:gd name="connsiteY4" fmla="*/ 252413 h 1181100"/>
              <a:gd name="connsiteX5" fmla="*/ 369094 w 1469231"/>
              <a:gd name="connsiteY5" fmla="*/ 254794 h 1181100"/>
              <a:gd name="connsiteX6" fmla="*/ 311944 w 1469231"/>
              <a:gd name="connsiteY6" fmla="*/ 250031 h 1181100"/>
              <a:gd name="connsiteX7" fmla="*/ 266700 w 1469231"/>
              <a:gd name="connsiteY7" fmla="*/ 238125 h 1181100"/>
              <a:gd name="connsiteX8" fmla="*/ 216694 w 1469231"/>
              <a:gd name="connsiteY8" fmla="*/ 219075 h 1181100"/>
              <a:gd name="connsiteX9" fmla="*/ 159544 w 1469231"/>
              <a:gd name="connsiteY9" fmla="*/ 188119 h 1181100"/>
              <a:gd name="connsiteX10" fmla="*/ 107156 w 1469231"/>
              <a:gd name="connsiteY10" fmla="*/ 154781 h 1181100"/>
              <a:gd name="connsiteX11" fmla="*/ 71438 w 1469231"/>
              <a:gd name="connsiteY11" fmla="*/ 128588 h 1181100"/>
              <a:gd name="connsiteX12" fmla="*/ 57150 w 1469231"/>
              <a:gd name="connsiteY12" fmla="*/ 116681 h 1181100"/>
              <a:gd name="connsiteX13" fmla="*/ 40481 w 1469231"/>
              <a:gd name="connsiteY13" fmla="*/ 109538 h 1181100"/>
              <a:gd name="connsiteX14" fmla="*/ 14288 w 1469231"/>
              <a:gd name="connsiteY14" fmla="*/ 109538 h 1181100"/>
              <a:gd name="connsiteX15" fmla="*/ 4763 w 1469231"/>
              <a:gd name="connsiteY15" fmla="*/ 114300 h 1181100"/>
              <a:gd name="connsiteX16" fmla="*/ 0 w 1469231"/>
              <a:gd name="connsiteY16" fmla="*/ 126206 h 1181100"/>
              <a:gd name="connsiteX17" fmla="*/ 4763 w 1469231"/>
              <a:gd name="connsiteY17" fmla="*/ 152400 h 1181100"/>
              <a:gd name="connsiteX18" fmla="*/ 28575 w 1469231"/>
              <a:gd name="connsiteY18" fmla="*/ 192881 h 1181100"/>
              <a:gd name="connsiteX19" fmla="*/ 69056 w 1469231"/>
              <a:gd name="connsiteY19" fmla="*/ 254794 h 1181100"/>
              <a:gd name="connsiteX20" fmla="*/ 97631 w 1469231"/>
              <a:gd name="connsiteY20" fmla="*/ 295275 h 1181100"/>
              <a:gd name="connsiteX21" fmla="*/ 138113 w 1469231"/>
              <a:gd name="connsiteY21" fmla="*/ 350044 h 1181100"/>
              <a:gd name="connsiteX22" fmla="*/ 176213 w 1469231"/>
              <a:gd name="connsiteY22" fmla="*/ 392906 h 1181100"/>
              <a:gd name="connsiteX23" fmla="*/ 207169 w 1469231"/>
              <a:gd name="connsiteY23" fmla="*/ 426244 h 1181100"/>
              <a:gd name="connsiteX24" fmla="*/ 245269 w 1469231"/>
              <a:gd name="connsiteY24" fmla="*/ 461963 h 1181100"/>
              <a:gd name="connsiteX25" fmla="*/ 269081 w 1469231"/>
              <a:gd name="connsiteY25" fmla="*/ 481013 h 1181100"/>
              <a:gd name="connsiteX26" fmla="*/ 285750 w 1469231"/>
              <a:gd name="connsiteY26" fmla="*/ 490538 h 1181100"/>
              <a:gd name="connsiteX27" fmla="*/ 316706 w 1469231"/>
              <a:gd name="connsiteY27" fmla="*/ 495300 h 1181100"/>
              <a:gd name="connsiteX28" fmla="*/ 352425 w 1469231"/>
              <a:gd name="connsiteY28" fmla="*/ 490538 h 1181100"/>
              <a:gd name="connsiteX29" fmla="*/ 390525 w 1469231"/>
              <a:gd name="connsiteY29" fmla="*/ 473869 h 1181100"/>
              <a:gd name="connsiteX30" fmla="*/ 421481 w 1469231"/>
              <a:gd name="connsiteY30" fmla="*/ 457200 h 1181100"/>
              <a:gd name="connsiteX31" fmla="*/ 469106 w 1469231"/>
              <a:gd name="connsiteY31" fmla="*/ 426244 h 1181100"/>
              <a:gd name="connsiteX32" fmla="*/ 519113 w 1469231"/>
              <a:gd name="connsiteY32" fmla="*/ 404813 h 1181100"/>
              <a:gd name="connsiteX33" fmla="*/ 609600 w 1469231"/>
              <a:gd name="connsiteY33" fmla="*/ 373856 h 1181100"/>
              <a:gd name="connsiteX34" fmla="*/ 714375 w 1469231"/>
              <a:gd name="connsiteY34" fmla="*/ 342900 h 1181100"/>
              <a:gd name="connsiteX35" fmla="*/ 845344 w 1469231"/>
              <a:gd name="connsiteY35" fmla="*/ 316706 h 1181100"/>
              <a:gd name="connsiteX36" fmla="*/ 954881 w 1469231"/>
              <a:gd name="connsiteY36" fmla="*/ 297656 h 1181100"/>
              <a:gd name="connsiteX37" fmla="*/ 1026319 w 1469231"/>
              <a:gd name="connsiteY37" fmla="*/ 288131 h 1181100"/>
              <a:gd name="connsiteX38" fmla="*/ 1076325 w 1469231"/>
              <a:gd name="connsiteY38" fmla="*/ 288131 h 1181100"/>
              <a:gd name="connsiteX39" fmla="*/ 1107281 w 1469231"/>
              <a:gd name="connsiteY39" fmla="*/ 292894 h 1181100"/>
              <a:gd name="connsiteX40" fmla="*/ 1119188 w 1469231"/>
              <a:gd name="connsiteY40" fmla="*/ 300038 h 1181100"/>
              <a:gd name="connsiteX41" fmla="*/ 1126331 w 1469231"/>
              <a:gd name="connsiteY41" fmla="*/ 311944 h 1181100"/>
              <a:gd name="connsiteX42" fmla="*/ 1128713 w 1469231"/>
              <a:gd name="connsiteY42" fmla="*/ 326231 h 1181100"/>
              <a:gd name="connsiteX43" fmla="*/ 1126331 w 1469231"/>
              <a:gd name="connsiteY43" fmla="*/ 359569 h 1181100"/>
              <a:gd name="connsiteX44" fmla="*/ 1097756 w 1469231"/>
              <a:gd name="connsiteY44" fmla="*/ 459581 h 1181100"/>
              <a:gd name="connsiteX45" fmla="*/ 1040606 w 1469231"/>
              <a:gd name="connsiteY45" fmla="*/ 635794 h 1181100"/>
              <a:gd name="connsiteX46" fmla="*/ 971550 w 1469231"/>
              <a:gd name="connsiteY46" fmla="*/ 850106 h 1181100"/>
              <a:gd name="connsiteX47" fmla="*/ 878681 w 1469231"/>
              <a:gd name="connsiteY47" fmla="*/ 1076325 h 1181100"/>
              <a:gd name="connsiteX48" fmla="*/ 916781 w 1469231"/>
              <a:gd name="connsiteY48" fmla="*/ 1114425 h 1181100"/>
              <a:gd name="connsiteX49" fmla="*/ 952500 w 1469231"/>
              <a:gd name="connsiteY49" fmla="*/ 1143000 h 1181100"/>
              <a:gd name="connsiteX50" fmla="*/ 985838 w 1469231"/>
              <a:gd name="connsiteY50" fmla="*/ 1166813 h 1181100"/>
              <a:gd name="connsiteX51" fmla="*/ 1004888 w 1469231"/>
              <a:gd name="connsiteY51" fmla="*/ 1176338 h 1181100"/>
              <a:gd name="connsiteX52" fmla="*/ 1026319 w 1469231"/>
              <a:gd name="connsiteY52" fmla="*/ 1181100 h 1181100"/>
              <a:gd name="connsiteX53" fmla="*/ 1050131 w 1469231"/>
              <a:gd name="connsiteY53" fmla="*/ 1178719 h 1181100"/>
              <a:gd name="connsiteX54" fmla="*/ 1076325 w 1469231"/>
              <a:gd name="connsiteY54" fmla="*/ 1164431 h 1181100"/>
              <a:gd name="connsiteX55" fmla="*/ 1100138 w 1469231"/>
              <a:gd name="connsiteY55" fmla="*/ 1140619 h 1181100"/>
              <a:gd name="connsiteX56" fmla="*/ 1128713 w 1469231"/>
              <a:gd name="connsiteY56" fmla="*/ 1097756 h 1181100"/>
              <a:gd name="connsiteX57" fmla="*/ 1159669 w 1469231"/>
              <a:gd name="connsiteY57" fmla="*/ 1028700 h 1181100"/>
              <a:gd name="connsiteX58" fmla="*/ 1185863 w 1469231"/>
              <a:gd name="connsiteY58" fmla="*/ 942975 h 1181100"/>
              <a:gd name="connsiteX59" fmla="*/ 1228725 w 1469231"/>
              <a:gd name="connsiteY59" fmla="*/ 816769 h 1181100"/>
              <a:gd name="connsiteX60" fmla="*/ 1266825 w 1469231"/>
              <a:gd name="connsiteY60" fmla="*/ 704850 h 1181100"/>
              <a:gd name="connsiteX61" fmla="*/ 1335881 w 1469231"/>
              <a:gd name="connsiteY61" fmla="*/ 521494 h 1181100"/>
              <a:gd name="connsiteX62" fmla="*/ 1362075 w 1469231"/>
              <a:gd name="connsiteY62" fmla="*/ 457200 h 1181100"/>
              <a:gd name="connsiteX63" fmla="*/ 1369219 w 1469231"/>
              <a:gd name="connsiteY63" fmla="*/ 442913 h 1181100"/>
              <a:gd name="connsiteX64" fmla="*/ 1388269 w 1469231"/>
              <a:gd name="connsiteY64" fmla="*/ 423863 h 1181100"/>
              <a:gd name="connsiteX65" fmla="*/ 1409700 w 1469231"/>
              <a:gd name="connsiteY65" fmla="*/ 402431 h 1181100"/>
              <a:gd name="connsiteX66" fmla="*/ 1428750 w 1469231"/>
              <a:gd name="connsiteY66" fmla="*/ 378619 h 1181100"/>
              <a:gd name="connsiteX67" fmla="*/ 1450181 w 1469231"/>
              <a:gd name="connsiteY67" fmla="*/ 347663 h 1181100"/>
              <a:gd name="connsiteX68" fmla="*/ 1464469 w 1469231"/>
              <a:gd name="connsiteY68" fmla="*/ 319088 h 1181100"/>
              <a:gd name="connsiteX69" fmla="*/ 1469231 w 1469231"/>
              <a:gd name="connsiteY69" fmla="*/ 292894 h 1181100"/>
              <a:gd name="connsiteX70" fmla="*/ 1466850 w 1469231"/>
              <a:gd name="connsiteY70" fmla="*/ 266700 h 1181100"/>
              <a:gd name="connsiteX71" fmla="*/ 1457325 w 1469231"/>
              <a:gd name="connsiteY71" fmla="*/ 245269 h 1181100"/>
              <a:gd name="connsiteX72" fmla="*/ 1433513 w 1469231"/>
              <a:gd name="connsiteY72" fmla="*/ 219075 h 1181100"/>
              <a:gd name="connsiteX73" fmla="*/ 1385888 w 1469231"/>
              <a:gd name="connsiteY73" fmla="*/ 161925 h 1181100"/>
              <a:gd name="connsiteX74" fmla="*/ 1328738 w 1469231"/>
              <a:gd name="connsiteY74" fmla="*/ 102394 h 1181100"/>
              <a:gd name="connsiteX75" fmla="*/ 1281113 w 1469231"/>
              <a:gd name="connsiteY75" fmla="*/ 57150 h 1181100"/>
              <a:gd name="connsiteX76" fmla="*/ 1257300 w 1469231"/>
              <a:gd name="connsiteY76" fmla="*/ 38100 h 1181100"/>
              <a:gd name="connsiteX77" fmla="*/ 1231106 w 1469231"/>
              <a:gd name="connsiteY77" fmla="*/ 21431 h 1181100"/>
              <a:gd name="connsiteX78" fmla="*/ 1202531 w 1469231"/>
              <a:gd name="connsiteY78" fmla="*/ 7144 h 1181100"/>
              <a:gd name="connsiteX79" fmla="*/ 1171575 w 1469231"/>
              <a:gd name="connsiteY79" fmla="*/ 0 h 1181100"/>
              <a:gd name="connsiteX80" fmla="*/ 1145381 w 1469231"/>
              <a:gd name="connsiteY80" fmla="*/ 11906 h 1181100"/>
              <a:gd name="connsiteX81" fmla="*/ 1097756 w 1469231"/>
              <a:gd name="connsiteY81" fmla="*/ 42863 h 1181100"/>
              <a:gd name="connsiteX82" fmla="*/ 1023938 w 1469231"/>
              <a:gd name="connsiteY82" fmla="*/ 83344 h 1181100"/>
              <a:gd name="connsiteX83" fmla="*/ 985838 w 1469231"/>
              <a:gd name="connsiteY83" fmla="*/ 97631 h 1181100"/>
              <a:gd name="connsiteX84" fmla="*/ 852488 w 1469231"/>
              <a:gd name="connsiteY84" fmla="*/ 130969 h 1181100"/>
              <a:gd name="connsiteX85" fmla="*/ 652463 w 1469231"/>
              <a:gd name="connsiteY85" fmla="*/ 185738 h 1181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1469231" h="1181100">
                <a:moveTo>
                  <a:pt x="652463" y="185738"/>
                </a:moveTo>
                <a:lnTo>
                  <a:pt x="554831" y="211931"/>
                </a:lnTo>
                <a:lnTo>
                  <a:pt x="466725" y="235744"/>
                </a:lnTo>
                <a:lnTo>
                  <a:pt x="428625" y="245269"/>
                </a:lnTo>
                <a:lnTo>
                  <a:pt x="397669" y="252413"/>
                </a:lnTo>
                <a:lnTo>
                  <a:pt x="369094" y="254794"/>
                </a:lnTo>
                <a:lnTo>
                  <a:pt x="311944" y="250031"/>
                </a:lnTo>
                <a:lnTo>
                  <a:pt x="266700" y="238125"/>
                </a:lnTo>
                <a:lnTo>
                  <a:pt x="216694" y="219075"/>
                </a:lnTo>
                <a:lnTo>
                  <a:pt x="159544" y="188119"/>
                </a:lnTo>
                <a:lnTo>
                  <a:pt x="107156" y="154781"/>
                </a:lnTo>
                <a:lnTo>
                  <a:pt x="71438" y="128588"/>
                </a:lnTo>
                <a:lnTo>
                  <a:pt x="57150" y="116681"/>
                </a:lnTo>
                <a:lnTo>
                  <a:pt x="40481" y="109538"/>
                </a:lnTo>
                <a:lnTo>
                  <a:pt x="14288" y="109538"/>
                </a:lnTo>
                <a:lnTo>
                  <a:pt x="4763" y="114300"/>
                </a:lnTo>
                <a:lnTo>
                  <a:pt x="0" y="126206"/>
                </a:lnTo>
                <a:lnTo>
                  <a:pt x="4763" y="152400"/>
                </a:lnTo>
                <a:lnTo>
                  <a:pt x="28575" y="192881"/>
                </a:lnTo>
                <a:lnTo>
                  <a:pt x="69056" y="254794"/>
                </a:lnTo>
                <a:lnTo>
                  <a:pt x="97631" y="295275"/>
                </a:lnTo>
                <a:lnTo>
                  <a:pt x="138113" y="350044"/>
                </a:lnTo>
                <a:lnTo>
                  <a:pt x="176213" y="392906"/>
                </a:lnTo>
                <a:lnTo>
                  <a:pt x="207169" y="426244"/>
                </a:lnTo>
                <a:lnTo>
                  <a:pt x="245269" y="461963"/>
                </a:lnTo>
                <a:lnTo>
                  <a:pt x="269081" y="481013"/>
                </a:lnTo>
                <a:lnTo>
                  <a:pt x="285750" y="490538"/>
                </a:lnTo>
                <a:lnTo>
                  <a:pt x="316706" y="495300"/>
                </a:lnTo>
                <a:lnTo>
                  <a:pt x="352425" y="490538"/>
                </a:lnTo>
                <a:lnTo>
                  <a:pt x="390525" y="473869"/>
                </a:lnTo>
                <a:lnTo>
                  <a:pt x="421481" y="457200"/>
                </a:lnTo>
                <a:lnTo>
                  <a:pt x="469106" y="426244"/>
                </a:lnTo>
                <a:lnTo>
                  <a:pt x="519113" y="404813"/>
                </a:lnTo>
                <a:lnTo>
                  <a:pt x="609600" y="373856"/>
                </a:lnTo>
                <a:lnTo>
                  <a:pt x="714375" y="342900"/>
                </a:lnTo>
                <a:lnTo>
                  <a:pt x="845344" y="316706"/>
                </a:lnTo>
                <a:lnTo>
                  <a:pt x="954881" y="297656"/>
                </a:lnTo>
                <a:lnTo>
                  <a:pt x="1026319" y="288131"/>
                </a:lnTo>
                <a:lnTo>
                  <a:pt x="1076325" y="288131"/>
                </a:lnTo>
                <a:lnTo>
                  <a:pt x="1107281" y="292894"/>
                </a:lnTo>
                <a:lnTo>
                  <a:pt x="1119188" y="300038"/>
                </a:lnTo>
                <a:lnTo>
                  <a:pt x="1126331" y="311944"/>
                </a:lnTo>
                <a:lnTo>
                  <a:pt x="1128713" y="326231"/>
                </a:lnTo>
                <a:lnTo>
                  <a:pt x="1126331" y="359569"/>
                </a:lnTo>
                <a:lnTo>
                  <a:pt x="1097756" y="459581"/>
                </a:lnTo>
                <a:lnTo>
                  <a:pt x="1040606" y="635794"/>
                </a:lnTo>
                <a:lnTo>
                  <a:pt x="971550" y="850106"/>
                </a:lnTo>
                <a:lnTo>
                  <a:pt x="878681" y="1076325"/>
                </a:lnTo>
                <a:lnTo>
                  <a:pt x="916781" y="1114425"/>
                </a:lnTo>
                <a:lnTo>
                  <a:pt x="952500" y="1143000"/>
                </a:lnTo>
                <a:lnTo>
                  <a:pt x="985838" y="1166813"/>
                </a:lnTo>
                <a:lnTo>
                  <a:pt x="1004888" y="1176338"/>
                </a:lnTo>
                <a:lnTo>
                  <a:pt x="1026319" y="1181100"/>
                </a:lnTo>
                <a:lnTo>
                  <a:pt x="1050131" y="1178719"/>
                </a:lnTo>
                <a:lnTo>
                  <a:pt x="1076325" y="1164431"/>
                </a:lnTo>
                <a:lnTo>
                  <a:pt x="1100138" y="1140619"/>
                </a:lnTo>
                <a:lnTo>
                  <a:pt x="1128713" y="1097756"/>
                </a:lnTo>
                <a:lnTo>
                  <a:pt x="1159669" y="1028700"/>
                </a:lnTo>
                <a:lnTo>
                  <a:pt x="1185863" y="942975"/>
                </a:lnTo>
                <a:lnTo>
                  <a:pt x="1228725" y="816769"/>
                </a:lnTo>
                <a:lnTo>
                  <a:pt x="1266825" y="704850"/>
                </a:lnTo>
                <a:lnTo>
                  <a:pt x="1335881" y="521494"/>
                </a:lnTo>
                <a:lnTo>
                  <a:pt x="1362075" y="457200"/>
                </a:lnTo>
                <a:lnTo>
                  <a:pt x="1369219" y="442913"/>
                </a:lnTo>
                <a:lnTo>
                  <a:pt x="1388269" y="423863"/>
                </a:lnTo>
                <a:lnTo>
                  <a:pt x="1409700" y="402431"/>
                </a:lnTo>
                <a:lnTo>
                  <a:pt x="1428750" y="378619"/>
                </a:lnTo>
                <a:lnTo>
                  <a:pt x="1450181" y="347663"/>
                </a:lnTo>
                <a:lnTo>
                  <a:pt x="1464469" y="319088"/>
                </a:lnTo>
                <a:lnTo>
                  <a:pt x="1469231" y="292894"/>
                </a:lnTo>
                <a:lnTo>
                  <a:pt x="1466850" y="266700"/>
                </a:lnTo>
                <a:lnTo>
                  <a:pt x="1457325" y="245269"/>
                </a:lnTo>
                <a:lnTo>
                  <a:pt x="1433513" y="219075"/>
                </a:lnTo>
                <a:lnTo>
                  <a:pt x="1385888" y="161925"/>
                </a:lnTo>
                <a:lnTo>
                  <a:pt x="1328738" y="102394"/>
                </a:lnTo>
                <a:lnTo>
                  <a:pt x="1281113" y="57150"/>
                </a:lnTo>
                <a:lnTo>
                  <a:pt x="1257300" y="38100"/>
                </a:lnTo>
                <a:lnTo>
                  <a:pt x="1231106" y="21431"/>
                </a:lnTo>
                <a:lnTo>
                  <a:pt x="1202531" y="7144"/>
                </a:lnTo>
                <a:lnTo>
                  <a:pt x="1171575" y="0"/>
                </a:lnTo>
                <a:lnTo>
                  <a:pt x="1145381" y="11906"/>
                </a:lnTo>
                <a:lnTo>
                  <a:pt x="1097756" y="42863"/>
                </a:lnTo>
                <a:lnTo>
                  <a:pt x="1023938" y="83344"/>
                </a:lnTo>
                <a:lnTo>
                  <a:pt x="985838" y="97631"/>
                </a:lnTo>
                <a:lnTo>
                  <a:pt x="852488" y="130969"/>
                </a:lnTo>
                <a:lnTo>
                  <a:pt x="652463" y="18573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66AE1F71-C1EF-4562-BABB-E58D2317C432}"/>
              </a:ext>
            </a:extLst>
          </p:cNvPr>
          <p:cNvSpPr/>
          <p:nvPr/>
        </p:nvSpPr>
        <p:spPr>
          <a:xfrm>
            <a:off x="4200526" y="2582863"/>
            <a:ext cx="792163" cy="349250"/>
          </a:xfrm>
          <a:custGeom>
            <a:avLst/>
            <a:gdLst>
              <a:gd name="connsiteX0" fmla="*/ 352425 w 792956"/>
              <a:gd name="connsiteY0" fmla="*/ 280988 h 347663"/>
              <a:gd name="connsiteX1" fmla="*/ 521494 w 792956"/>
              <a:gd name="connsiteY1" fmla="*/ 245269 h 347663"/>
              <a:gd name="connsiteX2" fmla="*/ 595313 w 792956"/>
              <a:gd name="connsiteY2" fmla="*/ 230982 h 347663"/>
              <a:gd name="connsiteX3" fmla="*/ 711994 w 792956"/>
              <a:gd name="connsiteY3" fmla="*/ 219075 h 347663"/>
              <a:gd name="connsiteX4" fmla="*/ 792956 w 792956"/>
              <a:gd name="connsiteY4" fmla="*/ 0 h 347663"/>
              <a:gd name="connsiteX5" fmla="*/ 659606 w 792956"/>
              <a:gd name="connsiteY5" fmla="*/ 38100 h 347663"/>
              <a:gd name="connsiteX6" fmla="*/ 540544 w 792956"/>
              <a:gd name="connsiteY6" fmla="*/ 66675 h 347663"/>
              <a:gd name="connsiteX7" fmla="*/ 390525 w 792956"/>
              <a:gd name="connsiteY7" fmla="*/ 95250 h 347663"/>
              <a:gd name="connsiteX8" fmla="*/ 247650 w 792956"/>
              <a:gd name="connsiteY8" fmla="*/ 116682 h 347663"/>
              <a:gd name="connsiteX9" fmla="*/ 114300 w 792956"/>
              <a:gd name="connsiteY9" fmla="*/ 130969 h 347663"/>
              <a:gd name="connsiteX10" fmla="*/ 0 w 792956"/>
              <a:gd name="connsiteY10" fmla="*/ 138113 h 347663"/>
              <a:gd name="connsiteX11" fmla="*/ 19050 w 792956"/>
              <a:gd name="connsiteY11" fmla="*/ 347663 h 347663"/>
              <a:gd name="connsiteX12" fmla="*/ 261938 w 792956"/>
              <a:gd name="connsiteY12" fmla="*/ 300038 h 347663"/>
              <a:gd name="connsiteX13" fmla="*/ 352425 w 792956"/>
              <a:gd name="connsiteY13" fmla="*/ 280988 h 347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92956" h="347663">
                <a:moveTo>
                  <a:pt x="352425" y="280988"/>
                </a:moveTo>
                <a:lnTo>
                  <a:pt x="521494" y="245269"/>
                </a:lnTo>
                <a:lnTo>
                  <a:pt x="595313" y="230982"/>
                </a:lnTo>
                <a:lnTo>
                  <a:pt x="711994" y="219075"/>
                </a:lnTo>
                <a:lnTo>
                  <a:pt x="792956" y="0"/>
                </a:lnTo>
                <a:lnTo>
                  <a:pt x="659606" y="38100"/>
                </a:lnTo>
                <a:lnTo>
                  <a:pt x="540544" y="66675"/>
                </a:lnTo>
                <a:lnTo>
                  <a:pt x="390525" y="95250"/>
                </a:lnTo>
                <a:lnTo>
                  <a:pt x="247650" y="116682"/>
                </a:lnTo>
                <a:lnTo>
                  <a:pt x="114300" y="130969"/>
                </a:lnTo>
                <a:lnTo>
                  <a:pt x="0" y="138113"/>
                </a:lnTo>
                <a:lnTo>
                  <a:pt x="19050" y="347663"/>
                </a:lnTo>
                <a:lnTo>
                  <a:pt x="261938" y="300038"/>
                </a:lnTo>
                <a:lnTo>
                  <a:pt x="352425" y="28098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8947BD4E-9376-4D3E-ACCA-CF5AE686443A}"/>
              </a:ext>
            </a:extLst>
          </p:cNvPr>
          <p:cNvSpPr/>
          <p:nvPr/>
        </p:nvSpPr>
        <p:spPr>
          <a:xfrm>
            <a:off x="3849688" y="2576513"/>
            <a:ext cx="577850" cy="1479550"/>
          </a:xfrm>
          <a:custGeom>
            <a:avLst/>
            <a:gdLst>
              <a:gd name="connsiteX0" fmla="*/ 419100 w 576263"/>
              <a:gd name="connsiteY0" fmla="*/ 611981 h 1478756"/>
              <a:gd name="connsiteX1" fmla="*/ 445294 w 576263"/>
              <a:gd name="connsiteY1" fmla="*/ 507206 h 1478756"/>
              <a:gd name="connsiteX2" fmla="*/ 473869 w 576263"/>
              <a:gd name="connsiteY2" fmla="*/ 388143 h 1478756"/>
              <a:gd name="connsiteX3" fmla="*/ 483394 w 576263"/>
              <a:gd name="connsiteY3" fmla="*/ 376237 h 1478756"/>
              <a:gd name="connsiteX4" fmla="*/ 507207 w 576263"/>
              <a:gd name="connsiteY4" fmla="*/ 359568 h 1478756"/>
              <a:gd name="connsiteX5" fmla="*/ 542925 w 576263"/>
              <a:gd name="connsiteY5" fmla="*/ 330993 h 1478756"/>
              <a:gd name="connsiteX6" fmla="*/ 576263 w 576263"/>
              <a:gd name="connsiteY6" fmla="*/ 297656 h 1478756"/>
              <a:gd name="connsiteX7" fmla="*/ 461963 w 576263"/>
              <a:gd name="connsiteY7" fmla="*/ 142875 h 1478756"/>
              <a:gd name="connsiteX8" fmla="*/ 397669 w 576263"/>
              <a:gd name="connsiteY8" fmla="*/ 104775 h 1478756"/>
              <a:gd name="connsiteX9" fmla="*/ 328613 w 576263"/>
              <a:gd name="connsiteY9" fmla="*/ 64293 h 1478756"/>
              <a:gd name="connsiteX10" fmla="*/ 271463 w 576263"/>
              <a:gd name="connsiteY10" fmla="*/ 28575 h 1478756"/>
              <a:gd name="connsiteX11" fmla="*/ 230982 w 576263"/>
              <a:gd name="connsiteY11" fmla="*/ 7143 h 1478756"/>
              <a:gd name="connsiteX12" fmla="*/ 211932 w 576263"/>
              <a:gd name="connsiteY12" fmla="*/ 0 h 1478756"/>
              <a:gd name="connsiteX13" fmla="*/ 197644 w 576263"/>
              <a:gd name="connsiteY13" fmla="*/ 0 h 1478756"/>
              <a:gd name="connsiteX14" fmla="*/ 188119 w 576263"/>
              <a:gd name="connsiteY14" fmla="*/ 2381 h 1478756"/>
              <a:gd name="connsiteX15" fmla="*/ 180975 w 576263"/>
              <a:gd name="connsiteY15" fmla="*/ 16668 h 1478756"/>
              <a:gd name="connsiteX16" fmla="*/ 183357 w 576263"/>
              <a:gd name="connsiteY16" fmla="*/ 40481 h 1478756"/>
              <a:gd name="connsiteX17" fmla="*/ 192882 w 576263"/>
              <a:gd name="connsiteY17" fmla="*/ 57150 h 1478756"/>
              <a:gd name="connsiteX18" fmla="*/ 207169 w 576263"/>
              <a:gd name="connsiteY18" fmla="*/ 76200 h 1478756"/>
              <a:gd name="connsiteX19" fmla="*/ 223838 w 576263"/>
              <a:gd name="connsiteY19" fmla="*/ 104775 h 1478756"/>
              <a:gd name="connsiteX20" fmla="*/ 245269 w 576263"/>
              <a:gd name="connsiteY20" fmla="*/ 159543 h 1478756"/>
              <a:gd name="connsiteX21" fmla="*/ 257175 w 576263"/>
              <a:gd name="connsiteY21" fmla="*/ 200025 h 1478756"/>
              <a:gd name="connsiteX22" fmla="*/ 271463 w 576263"/>
              <a:gd name="connsiteY22" fmla="*/ 276225 h 1478756"/>
              <a:gd name="connsiteX23" fmla="*/ 273844 w 576263"/>
              <a:gd name="connsiteY23" fmla="*/ 330993 h 1478756"/>
              <a:gd name="connsiteX24" fmla="*/ 269082 w 576263"/>
              <a:gd name="connsiteY24" fmla="*/ 397668 h 1478756"/>
              <a:gd name="connsiteX25" fmla="*/ 257175 w 576263"/>
              <a:gd name="connsiteY25" fmla="*/ 483393 h 1478756"/>
              <a:gd name="connsiteX26" fmla="*/ 238125 w 576263"/>
              <a:gd name="connsiteY26" fmla="*/ 571500 h 1478756"/>
              <a:gd name="connsiteX27" fmla="*/ 202407 w 576263"/>
              <a:gd name="connsiteY27" fmla="*/ 690562 h 1478756"/>
              <a:gd name="connsiteX28" fmla="*/ 161925 w 576263"/>
              <a:gd name="connsiteY28" fmla="*/ 821531 h 1478756"/>
              <a:gd name="connsiteX29" fmla="*/ 102394 w 576263"/>
              <a:gd name="connsiteY29" fmla="*/ 990600 h 1478756"/>
              <a:gd name="connsiteX30" fmla="*/ 35719 w 576263"/>
              <a:gd name="connsiteY30" fmla="*/ 1143000 h 1478756"/>
              <a:gd name="connsiteX31" fmla="*/ 7144 w 576263"/>
              <a:gd name="connsiteY31" fmla="*/ 1204912 h 1478756"/>
              <a:gd name="connsiteX32" fmla="*/ 0 w 576263"/>
              <a:gd name="connsiteY32" fmla="*/ 1247775 h 1478756"/>
              <a:gd name="connsiteX33" fmla="*/ 0 w 576263"/>
              <a:gd name="connsiteY33" fmla="*/ 1304925 h 1478756"/>
              <a:gd name="connsiteX34" fmla="*/ 7144 w 576263"/>
              <a:gd name="connsiteY34" fmla="*/ 1347787 h 1478756"/>
              <a:gd name="connsiteX35" fmla="*/ 23813 w 576263"/>
              <a:gd name="connsiteY35" fmla="*/ 1404937 h 1478756"/>
              <a:gd name="connsiteX36" fmla="*/ 40482 w 576263"/>
              <a:gd name="connsiteY36" fmla="*/ 1443037 h 1478756"/>
              <a:gd name="connsiteX37" fmla="*/ 57150 w 576263"/>
              <a:gd name="connsiteY37" fmla="*/ 1462087 h 1478756"/>
              <a:gd name="connsiteX38" fmla="*/ 73819 w 576263"/>
              <a:gd name="connsiteY38" fmla="*/ 1473993 h 1478756"/>
              <a:gd name="connsiteX39" fmla="*/ 90488 w 576263"/>
              <a:gd name="connsiteY39" fmla="*/ 1478756 h 1478756"/>
              <a:gd name="connsiteX40" fmla="*/ 119063 w 576263"/>
              <a:gd name="connsiteY40" fmla="*/ 1476375 h 1478756"/>
              <a:gd name="connsiteX41" fmla="*/ 145257 w 576263"/>
              <a:gd name="connsiteY41" fmla="*/ 1466850 h 1478756"/>
              <a:gd name="connsiteX42" fmla="*/ 188119 w 576263"/>
              <a:gd name="connsiteY42" fmla="*/ 1438275 h 1478756"/>
              <a:gd name="connsiteX43" fmla="*/ 292894 w 576263"/>
              <a:gd name="connsiteY43" fmla="*/ 1145381 h 1478756"/>
              <a:gd name="connsiteX44" fmla="*/ 295275 w 576263"/>
              <a:gd name="connsiteY44" fmla="*/ 1116806 h 1478756"/>
              <a:gd name="connsiteX45" fmla="*/ 330994 w 576263"/>
              <a:gd name="connsiteY45" fmla="*/ 966787 h 1478756"/>
              <a:gd name="connsiteX46" fmla="*/ 419100 w 576263"/>
              <a:gd name="connsiteY46" fmla="*/ 611981 h 1478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76263" h="1478756">
                <a:moveTo>
                  <a:pt x="419100" y="611981"/>
                </a:moveTo>
                <a:lnTo>
                  <a:pt x="445294" y="507206"/>
                </a:lnTo>
                <a:lnTo>
                  <a:pt x="473869" y="388143"/>
                </a:lnTo>
                <a:lnTo>
                  <a:pt x="483394" y="376237"/>
                </a:lnTo>
                <a:lnTo>
                  <a:pt x="507207" y="359568"/>
                </a:lnTo>
                <a:lnTo>
                  <a:pt x="542925" y="330993"/>
                </a:lnTo>
                <a:lnTo>
                  <a:pt x="576263" y="297656"/>
                </a:lnTo>
                <a:lnTo>
                  <a:pt x="461963" y="142875"/>
                </a:lnTo>
                <a:lnTo>
                  <a:pt x="397669" y="104775"/>
                </a:lnTo>
                <a:lnTo>
                  <a:pt x="328613" y="64293"/>
                </a:lnTo>
                <a:lnTo>
                  <a:pt x="271463" y="28575"/>
                </a:lnTo>
                <a:lnTo>
                  <a:pt x="230982" y="7143"/>
                </a:lnTo>
                <a:lnTo>
                  <a:pt x="211932" y="0"/>
                </a:lnTo>
                <a:lnTo>
                  <a:pt x="197644" y="0"/>
                </a:lnTo>
                <a:lnTo>
                  <a:pt x="188119" y="2381"/>
                </a:lnTo>
                <a:lnTo>
                  <a:pt x="180975" y="16668"/>
                </a:lnTo>
                <a:lnTo>
                  <a:pt x="183357" y="40481"/>
                </a:lnTo>
                <a:lnTo>
                  <a:pt x="192882" y="57150"/>
                </a:lnTo>
                <a:lnTo>
                  <a:pt x="207169" y="76200"/>
                </a:lnTo>
                <a:lnTo>
                  <a:pt x="223838" y="104775"/>
                </a:lnTo>
                <a:lnTo>
                  <a:pt x="245269" y="159543"/>
                </a:lnTo>
                <a:lnTo>
                  <a:pt x="257175" y="200025"/>
                </a:lnTo>
                <a:lnTo>
                  <a:pt x="271463" y="276225"/>
                </a:lnTo>
                <a:lnTo>
                  <a:pt x="273844" y="330993"/>
                </a:lnTo>
                <a:lnTo>
                  <a:pt x="269082" y="397668"/>
                </a:lnTo>
                <a:lnTo>
                  <a:pt x="257175" y="483393"/>
                </a:lnTo>
                <a:lnTo>
                  <a:pt x="238125" y="571500"/>
                </a:lnTo>
                <a:lnTo>
                  <a:pt x="202407" y="690562"/>
                </a:lnTo>
                <a:lnTo>
                  <a:pt x="161925" y="821531"/>
                </a:lnTo>
                <a:lnTo>
                  <a:pt x="102394" y="990600"/>
                </a:lnTo>
                <a:lnTo>
                  <a:pt x="35719" y="1143000"/>
                </a:lnTo>
                <a:lnTo>
                  <a:pt x="7144" y="1204912"/>
                </a:lnTo>
                <a:lnTo>
                  <a:pt x="0" y="1247775"/>
                </a:lnTo>
                <a:lnTo>
                  <a:pt x="0" y="1304925"/>
                </a:lnTo>
                <a:lnTo>
                  <a:pt x="7144" y="1347787"/>
                </a:lnTo>
                <a:lnTo>
                  <a:pt x="23813" y="1404937"/>
                </a:lnTo>
                <a:lnTo>
                  <a:pt x="40482" y="1443037"/>
                </a:lnTo>
                <a:lnTo>
                  <a:pt x="57150" y="1462087"/>
                </a:lnTo>
                <a:lnTo>
                  <a:pt x="73819" y="1473993"/>
                </a:lnTo>
                <a:lnTo>
                  <a:pt x="90488" y="1478756"/>
                </a:lnTo>
                <a:lnTo>
                  <a:pt x="119063" y="1476375"/>
                </a:lnTo>
                <a:lnTo>
                  <a:pt x="145257" y="1466850"/>
                </a:lnTo>
                <a:lnTo>
                  <a:pt x="188119" y="1438275"/>
                </a:lnTo>
                <a:lnTo>
                  <a:pt x="292894" y="1145381"/>
                </a:lnTo>
                <a:lnTo>
                  <a:pt x="295275" y="1116806"/>
                </a:lnTo>
                <a:lnTo>
                  <a:pt x="330994" y="966787"/>
                </a:lnTo>
                <a:lnTo>
                  <a:pt x="419100" y="61198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3" name="フリーフォーム 102">
            <a:extLst>
              <a:ext uri="{FF2B5EF4-FFF2-40B4-BE49-F238E27FC236}">
                <a16:creationId xmlns:a16="http://schemas.microsoft.com/office/drawing/2014/main" id="{8BF8E485-A1B5-4994-AF55-410463C0FBA5}"/>
              </a:ext>
            </a:extLst>
          </p:cNvPr>
          <p:cNvSpPr/>
          <p:nvPr/>
        </p:nvSpPr>
        <p:spPr>
          <a:xfrm>
            <a:off x="3971925" y="3402013"/>
            <a:ext cx="1257300" cy="646112"/>
          </a:xfrm>
          <a:custGeom>
            <a:avLst/>
            <a:gdLst>
              <a:gd name="connsiteX0" fmla="*/ 614363 w 1257300"/>
              <a:gd name="connsiteY0" fmla="*/ 140494 h 645319"/>
              <a:gd name="connsiteX1" fmla="*/ 350044 w 1257300"/>
              <a:gd name="connsiteY1" fmla="*/ 266700 h 645319"/>
              <a:gd name="connsiteX2" fmla="*/ 211931 w 1257300"/>
              <a:gd name="connsiteY2" fmla="*/ 330994 h 645319"/>
              <a:gd name="connsiteX3" fmla="*/ 190500 w 1257300"/>
              <a:gd name="connsiteY3" fmla="*/ 333375 h 645319"/>
              <a:gd name="connsiteX4" fmla="*/ 178594 w 1257300"/>
              <a:gd name="connsiteY4" fmla="*/ 330994 h 645319"/>
              <a:gd name="connsiteX5" fmla="*/ 171450 w 1257300"/>
              <a:gd name="connsiteY5" fmla="*/ 321469 h 645319"/>
              <a:gd name="connsiteX6" fmla="*/ 176213 w 1257300"/>
              <a:gd name="connsiteY6" fmla="*/ 278607 h 645319"/>
              <a:gd name="connsiteX7" fmla="*/ 0 w 1257300"/>
              <a:gd name="connsiteY7" fmla="*/ 645319 h 645319"/>
              <a:gd name="connsiteX8" fmla="*/ 42863 w 1257300"/>
              <a:gd name="connsiteY8" fmla="*/ 623888 h 645319"/>
              <a:gd name="connsiteX9" fmla="*/ 69056 w 1257300"/>
              <a:gd name="connsiteY9" fmla="*/ 609600 h 645319"/>
              <a:gd name="connsiteX10" fmla="*/ 119063 w 1257300"/>
              <a:gd name="connsiteY10" fmla="*/ 581025 h 645319"/>
              <a:gd name="connsiteX11" fmla="*/ 209550 w 1257300"/>
              <a:gd name="connsiteY11" fmla="*/ 531019 h 645319"/>
              <a:gd name="connsiteX12" fmla="*/ 302419 w 1257300"/>
              <a:gd name="connsiteY12" fmla="*/ 481013 h 645319"/>
              <a:gd name="connsiteX13" fmla="*/ 428625 w 1257300"/>
              <a:gd name="connsiteY13" fmla="*/ 416719 h 645319"/>
              <a:gd name="connsiteX14" fmla="*/ 535781 w 1257300"/>
              <a:gd name="connsiteY14" fmla="*/ 364332 h 645319"/>
              <a:gd name="connsiteX15" fmla="*/ 642938 w 1257300"/>
              <a:gd name="connsiteY15" fmla="*/ 316707 h 645319"/>
              <a:gd name="connsiteX16" fmla="*/ 745331 w 1257300"/>
              <a:gd name="connsiteY16" fmla="*/ 273844 h 645319"/>
              <a:gd name="connsiteX17" fmla="*/ 833438 w 1257300"/>
              <a:gd name="connsiteY17" fmla="*/ 240507 h 645319"/>
              <a:gd name="connsiteX18" fmla="*/ 857250 w 1257300"/>
              <a:gd name="connsiteY18" fmla="*/ 233363 h 645319"/>
              <a:gd name="connsiteX19" fmla="*/ 1197769 w 1257300"/>
              <a:gd name="connsiteY19" fmla="*/ 340519 h 645319"/>
              <a:gd name="connsiteX20" fmla="*/ 1228725 w 1257300"/>
              <a:gd name="connsiteY20" fmla="*/ 311944 h 645319"/>
              <a:gd name="connsiteX21" fmla="*/ 1247775 w 1257300"/>
              <a:gd name="connsiteY21" fmla="*/ 285750 h 645319"/>
              <a:gd name="connsiteX22" fmla="*/ 1257300 w 1257300"/>
              <a:gd name="connsiteY22" fmla="*/ 264319 h 645319"/>
              <a:gd name="connsiteX23" fmla="*/ 1257300 w 1257300"/>
              <a:gd name="connsiteY23" fmla="*/ 247650 h 645319"/>
              <a:gd name="connsiteX24" fmla="*/ 1252538 w 1257300"/>
              <a:gd name="connsiteY24" fmla="*/ 221457 h 645319"/>
              <a:gd name="connsiteX25" fmla="*/ 1243013 w 1257300"/>
              <a:gd name="connsiteY25" fmla="*/ 202407 h 645319"/>
              <a:gd name="connsiteX26" fmla="*/ 1219200 w 1257300"/>
              <a:gd name="connsiteY26" fmla="*/ 176213 h 645319"/>
              <a:gd name="connsiteX27" fmla="*/ 1150144 w 1257300"/>
              <a:gd name="connsiteY27" fmla="*/ 128588 h 645319"/>
              <a:gd name="connsiteX28" fmla="*/ 1076325 w 1257300"/>
              <a:gd name="connsiteY28" fmla="*/ 76200 h 645319"/>
              <a:gd name="connsiteX29" fmla="*/ 1007269 w 1257300"/>
              <a:gd name="connsiteY29" fmla="*/ 23813 h 645319"/>
              <a:gd name="connsiteX30" fmla="*/ 978694 w 1257300"/>
              <a:gd name="connsiteY30" fmla="*/ 2382 h 645319"/>
              <a:gd name="connsiteX31" fmla="*/ 959644 w 1257300"/>
              <a:gd name="connsiteY31" fmla="*/ 0 h 645319"/>
              <a:gd name="connsiteX32" fmla="*/ 938213 w 1257300"/>
              <a:gd name="connsiteY32" fmla="*/ 2382 h 645319"/>
              <a:gd name="connsiteX33" fmla="*/ 871538 w 1257300"/>
              <a:gd name="connsiteY33" fmla="*/ 23813 h 645319"/>
              <a:gd name="connsiteX34" fmla="*/ 764381 w 1257300"/>
              <a:gd name="connsiteY34" fmla="*/ 66675 h 645319"/>
              <a:gd name="connsiteX35" fmla="*/ 614363 w 1257300"/>
              <a:gd name="connsiteY35" fmla="*/ 140494 h 645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257300" h="645319">
                <a:moveTo>
                  <a:pt x="614363" y="140494"/>
                </a:moveTo>
                <a:lnTo>
                  <a:pt x="350044" y="266700"/>
                </a:lnTo>
                <a:lnTo>
                  <a:pt x="211931" y="330994"/>
                </a:lnTo>
                <a:lnTo>
                  <a:pt x="190500" y="333375"/>
                </a:lnTo>
                <a:lnTo>
                  <a:pt x="178594" y="330994"/>
                </a:lnTo>
                <a:lnTo>
                  <a:pt x="171450" y="321469"/>
                </a:lnTo>
                <a:lnTo>
                  <a:pt x="176213" y="278607"/>
                </a:lnTo>
                <a:lnTo>
                  <a:pt x="0" y="645319"/>
                </a:lnTo>
                <a:lnTo>
                  <a:pt x="42863" y="623888"/>
                </a:lnTo>
                <a:lnTo>
                  <a:pt x="69056" y="609600"/>
                </a:lnTo>
                <a:lnTo>
                  <a:pt x="119063" y="581025"/>
                </a:lnTo>
                <a:lnTo>
                  <a:pt x="209550" y="531019"/>
                </a:lnTo>
                <a:lnTo>
                  <a:pt x="302419" y="481013"/>
                </a:lnTo>
                <a:lnTo>
                  <a:pt x="428625" y="416719"/>
                </a:lnTo>
                <a:lnTo>
                  <a:pt x="535781" y="364332"/>
                </a:lnTo>
                <a:lnTo>
                  <a:pt x="642938" y="316707"/>
                </a:lnTo>
                <a:lnTo>
                  <a:pt x="745331" y="273844"/>
                </a:lnTo>
                <a:lnTo>
                  <a:pt x="833438" y="240507"/>
                </a:lnTo>
                <a:lnTo>
                  <a:pt x="857250" y="233363"/>
                </a:lnTo>
                <a:lnTo>
                  <a:pt x="1197769" y="340519"/>
                </a:lnTo>
                <a:lnTo>
                  <a:pt x="1228725" y="311944"/>
                </a:lnTo>
                <a:lnTo>
                  <a:pt x="1247775" y="285750"/>
                </a:lnTo>
                <a:lnTo>
                  <a:pt x="1257300" y="264319"/>
                </a:lnTo>
                <a:lnTo>
                  <a:pt x="1257300" y="247650"/>
                </a:lnTo>
                <a:lnTo>
                  <a:pt x="1252538" y="221457"/>
                </a:lnTo>
                <a:lnTo>
                  <a:pt x="1243013" y="202407"/>
                </a:lnTo>
                <a:lnTo>
                  <a:pt x="1219200" y="176213"/>
                </a:lnTo>
                <a:lnTo>
                  <a:pt x="1150144" y="128588"/>
                </a:lnTo>
                <a:lnTo>
                  <a:pt x="1076325" y="76200"/>
                </a:lnTo>
                <a:lnTo>
                  <a:pt x="1007269" y="23813"/>
                </a:lnTo>
                <a:lnTo>
                  <a:pt x="978694" y="2382"/>
                </a:lnTo>
                <a:lnTo>
                  <a:pt x="959644" y="0"/>
                </a:lnTo>
                <a:lnTo>
                  <a:pt x="938213" y="2382"/>
                </a:lnTo>
                <a:lnTo>
                  <a:pt x="871538" y="23813"/>
                </a:lnTo>
                <a:lnTo>
                  <a:pt x="764381" y="66675"/>
                </a:lnTo>
                <a:lnTo>
                  <a:pt x="614363" y="1404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4" name="フリーフォーム 103">
            <a:extLst>
              <a:ext uri="{FF2B5EF4-FFF2-40B4-BE49-F238E27FC236}">
                <a16:creationId xmlns:a16="http://schemas.microsoft.com/office/drawing/2014/main" id="{15A9524F-B05F-45E0-91F8-EDEE69115689}"/>
              </a:ext>
            </a:extLst>
          </p:cNvPr>
          <p:cNvSpPr/>
          <p:nvPr/>
        </p:nvSpPr>
        <p:spPr>
          <a:xfrm>
            <a:off x="4140201" y="3602039"/>
            <a:ext cx="1069975" cy="2244725"/>
          </a:xfrm>
          <a:custGeom>
            <a:avLst/>
            <a:gdLst>
              <a:gd name="connsiteX0" fmla="*/ 654791 w 1070165"/>
              <a:gd name="connsiteY0" fmla="*/ 724020 h 2244174"/>
              <a:gd name="connsiteX1" fmla="*/ 674983 w 1070165"/>
              <a:gd name="connsiteY1" fmla="*/ 617292 h 2244174"/>
              <a:gd name="connsiteX2" fmla="*/ 695175 w 1070165"/>
              <a:gd name="connsiteY2" fmla="*/ 487487 h 2244174"/>
              <a:gd name="connsiteX3" fmla="*/ 718251 w 1070165"/>
              <a:gd name="connsiteY3" fmla="*/ 317299 h 2244174"/>
              <a:gd name="connsiteX4" fmla="*/ 741327 w 1070165"/>
              <a:gd name="connsiteY4" fmla="*/ 126920 h 2244174"/>
              <a:gd name="connsiteX5" fmla="*/ 741327 w 1070165"/>
              <a:gd name="connsiteY5" fmla="*/ 95190 h 2244174"/>
              <a:gd name="connsiteX6" fmla="*/ 732674 w 1070165"/>
              <a:gd name="connsiteY6" fmla="*/ 74998 h 2244174"/>
              <a:gd name="connsiteX7" fmla="*/ 718251 w 1070165"/>
              <a:gd name="connsiteY7" fmla="*/ 54806 h 2244174"/>
              <a:gd name="connsiteX8" fmla="*/ 674983 w 1070165"/>
              <a:gd name="connsiteY8" fmla="*/ 0 h 2244174"/>
              <a:gd name="connsiteX9" fmla="*/ 1070165 w 1070165"/>
              <a:gd name="connsiteY9" fmla="*/ 95190 h 2244174"/>
              <a:gd name="connsiteX10" fmla="*/ 1044204 w 1070165"/>
              <a:gd name="connsiteY10" fmla="*/ 126920 h 2244174"/>
              <a:gd name="connsiteX11" fmla="*/ 1024012 w 1070165"/>
              <a:gd name="connsiteY11" fmla="*/ 147111 h 2244174"/>
              <a:gd name="connsiteX12" fmla="*/ 998051 w 1070165"/>
              <a:gd name="connsiteY12" fmla="*/ 187495 h 2244174"/>
              <a:gd name="connsiteX13" fmla="*/ 969206 w 1070165"/>
              <a:gd name="connsiteY13" fmla="*/ 248070 h 2244174"/>
              <a:gd name="connsiteX14" fmla="*/ 949014 w 1070165"/>
              <a:gd name="connsiteY14" fmla="*/ 317299 h 2244174"/>
              <a:gd name="connsiteX15" fmla="*/ 931707 w 1070165"/>
              <a:gd name="connsiteY15" fmla="*/ 435566 h 2244174"/>
              <a:gd name="connsiteX16" fmla="*/ 897092 w 1070165"/>
              <a:gd name="connsiteY16" fmla="*/ 657675 h 2244174"/>
              <a:gd name="connsiteX17" fmla="*/ 848055 w 1070165"/>
              <a:gd name="connsiteY17" fmla="*/ 897092 h 2244174"/>
              <a:gd name="connsiteX18" fmla="*/ 810556 w 1070165"/>
              <a:gd name="connsiteY18" fmla="*/ 1049973 h 2244174"/>
              <a:gd name="connsiteX19" fmla="*/ 758634 w 1070165"/>
              <a:gd name="connsiteY19" fmla="*/ 1246122 h 2244174"/>
              <a:gd name="connsiteX20" fmla="*/ 680752 w 1070165"/>
              <a:gd name="connsiteY20" fmla="*/ 1499962 h 2244174"/>
              <a:gd name="connsiteX21" fmla="*/ 640368 w 1070165"/>
              <a:gd name="connsiteY21" fmla="*/ 1612459 h 2244174"/>
              <a:gd name="connsiteX22" fmla="*/ 597100 w 1070165"/>
              <a:gd name="connsiteY22" fmla="*/ 1713418 h 2244174"/>
              <a:gd name="connsiteX23" fmla="*/ 545178 w 1070165"/>
              <a:gd name="connsiteY23" fmla="*/ 1814377 h 2244174"/>
              <a:gd name="connsiteX24" fmla="*/ 487487 w 1070165"/>
              <a:gd name="connsiteY24" fmla="*/ 1906682 h 2244174"/>
              <a:gd name="connsiteX25" fmla="*/ 444219 w 1070165"/>
              <a:gd name="connsiteY25" fmla="*/ 1967258 h 2244174"/>
              <a:gd name="connsiteX26" fmla="*/ 409605 w 1070165"/>
              <a:gd name="connsiteY26" fmla="*/ 2010526 h 2244174"/>
              <a:gd name="connsiteX27" fmla="*/ 357683 w 1070165"/>
              <a:gd name="connsiteY27" fmla="*/ 2068217 h 2244174"/>
              <a:gd name="connsiteX28" fmla="*/ 294223 w 1070165"/>
              <a:gd name="connsiteY28" fmla="*/ 2125908 h 2244174"/>
              <a:gd name="connsiteX29" fmla="*/ 230763 w 1070165"/>
              <a:gd name="connsiteY29" fmla="*/ 2172060 h 2244174"/>
              <a:gd name="connsiteX30" fmla="*/ 158650 w 1070165"/>
              <a:gd name="connsiteY30" fmla="*/ 2206675 h 2244174"/>
              <a:gd name="connsiteX31" fmla="*/ 118266 w 1070165"/>
              <a:gd name="connsiteY31" fmla="*/ 2226867 h 2244174"/>
              <a:gd name="connsiteX32" fmla="*/ 83651 w 1070165"/>
              <a:gd name="connsiteY32" fmla="*/ 2238405 h 2244174"/>
              <a:gd name="connsiteX33" fmla="*/ 49037 w 1070165"/>
              <a:gd name="connsiteY33" fmla="*/ 2244174 h 2244174"/>
              <a:gd name="connsiteX34" fmla="*/ 23076 w 1070165"/>
              <a:gd name="connsiteY34" fmla="*/ 2232636 h 2244174"/>
              <a:gd name="connsiteX35" fmla="*/ 8653 w 1070165"/>
              <a:gd name="connsiteY35" fmla="*/ 2206675 h 2244174"/>
              <a:gd name="connsiteX36" fmla="*/ 0 w 1070165"/>
              <a:gd name="connsiteY36" fmla="*/ 2172060 h 2244174"/>
              <a:gd name="connsiteX37" fmla="*/ 213456 w 1070165"/>
              <a:gd name="connsiteY37" fmla="*/ 1828800 h 2244174"/>
              <a:gd name="connsiteX38" fmla="*/ 239417 w 1070165"/>
              <a:gd name="connsiteY38" fmla="*/ 1799954 h 2244174"/>
              <a:gd name="connsiteX39" fmla="*/ 274031 w 1070165"/>
              <a:gd name="connsiteY39" fmla="*/ 1762455 h 2244174"/>
              <a:gd name="connsiteX40" fmla="*/ 328838 w 1070165"/>
              <a:gd name="connsiteY40" fmla="*/ 1687457 h 2244174"/>
              <a:gd name="connsiteX41" fmla="*/ 369221 w 1070165"/>
              <a:gd name="connsiteY41" fmla="*/ 1621113 h 2244174"/>
              <a:gd name="connsiteX42" fmla="*/ 429797 w 1070165"/>
              <a:gd name="connsiteY42" fmla="*/ 1502846 h 2244174"/>
              <a:gd name="connsiteX43" fmla="*/ 470180 w 1070165"/>
              <a:gd name="connsiteY43" fmla="*/ 1407656 h 2244174"/>
              <a:gd name="connsiteX44" fmla="*/ 501910 w 1070165"/>
              <a:gd name="connsiteY44" fmla="*/ 1321120 h 2244174"/>
              <a:gd name="connsiteX45" fmla="*/ 548063 w 1070165"/>
              <a:gd name="connsiteY45" fmla="*/ 1182662 h 2244174"/>
              <a:gd name="connsiteX46" fmla="*/ 571139 w 1070165"/>
              <a:gd name="connsiteY46" fmla="*/ 1099010 h 2244174"/>
              <a:gd name="connsiteX47" fmla="*/ 614407 w 1070165"/>
              <a:gd name="connsiteY47" fmla="*/ 928822 h 2244174"/>
              <a:gd name="connsiteX48" fmla="*/ 654791 w 1070165"/>
              <a:gd name="connsiteY48" fmla="*/ 724020 h 2244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070165" h="2244174">
                <a:moveTo>
                  <a:pt x="654791" y="724020"/>
                </a:moveTo>
                <a:lnTo>
                  <a:pt x="674983" y="617292"/>
                </a:lnTo>
                <a:lnTo>
                  <a:pt x="695175" y="487487"/>
                </a:lnTo>
                <a:lnTo>
                  <a:pt x="718251" y="317299"/>
                </a:lnTo>
                <a:lnTo>
                  <a:pt x="741327" y="126920"/>
                </a:lnTo>
                <a:lnTo>
                  <a:pt x="741327" y="95190"/>
                </a:lnTo>
                <a:lnTo>
                  <a:pt x="732674" y="74998"/>
                </a:lnTo>
                <a:lnTo>
                  <a:pt x="718251" y="54806"/>
                </a:lnTo>
                <a:lnTo>
                  <a:pt x="674983" y="0"/>
                </a:lnTo>
                <a:lnTo>
                  <a:pt x="1070165" y="95190"/>
                </a:lnTo>
                <a:lnTo>
                  <a:pt x="1044204" y="126920"/>
                </a:lnTo>
                <a:lnTo>
                  <a:pt x="1024012" y="147111"/>
                </a:lnTo>
                <a:lnTo>
                  <a:pt x="998051" y="187495"/>
                </a:lnTo>
                <a:lnTo>
                  <a:pt x="969206" y="248070"/>
                </a:lnTo>
                <a:lnTo>
                  <a:pt x="949014" y="317299"/>
                </a:lnTo>
                <a:lnTo>
                  <a:pt x="931707" y="435566"/>
                </a:lnTo>
                <a:lnTo>
                  <a:pt x="897092" y="657675"/>
                </a:lnTo>
                <a:lnTo>
                  <a:pt x="848055" y="897092"/>
                </a:lnTo>
                <a:lnTo>
                  <a:pt x="810556" y="1049973"/>
                </a:lnTo>
                <a:lnTo>
                  <a:pt x="758634" y="1246122"/>
                </a:lnTo>
                <a:lnTo>
                  <a:pt x="680752" y="1499962"/>
                </a:lnTo>
                <a:lnTo>
                  <a:pt x="640368" y="1612459"/>
                </a:lnTo>
                <a:lnTo>
                  <a:pt x="597100" y="1713418"/>
                </a:lnTo>
                <a:lnTo>
                  <a:pt x="545178" y="1814377"/>
                </a:lnTo>
                <a:lnTo>
                  <a:pt x="487487" y="1906682"/>
                </a:lnTo>
                <a:lnTo>
                  <a:pt x="444219" y="1967258"/>
                </a:lnTo>
                <a:lnTo>
                  <a:pt x="409605" y="2010526"/>
                </a:lnTo>
                <a:lnTo>
                  <a:pt x="357683" y="2068217"/>
                </a:lnTo>
                <a:lnTo>
                  <a:pt x="294223" y="2125908"/>
                </a:lnTo>
                <a:lnTo>
                  <a:pt x="230763" y="2172060"/>
                </a:lnTo>
                <a:lnTo>
                  <a:pt x="158650" y="2206675"/>
                </a:lnTo>
                <a:lnTo>
                  <a:pt x="118266" y="2226867"/>
                </a:lnTo>
                <a:lnTo>
                  <a:pt x="83651" y="2238405"/>
                </a:lnTo>
                <a:lnTo>
                  <a:pt x="49037" y="2244174"/>
                </a:lnTo>
                <a:lnTo>
                  <a:pt x="23076" y="2232636"/>
                </a:lnTo>
                <a:lnTo>
                  <a:pt x="8653" y="2206675"/>
                </a:lnTo>
                <a:lnTo>
                  <a:pt x="0" y="2172060"/>
                </a:lnTo>
                <a:lnTo>
                  <a:pt x="213456" y="1828800"/>
                </a:lnTo>
                <a:lnTo>
                  <a:pt x="239417" y="1799954"/>
                </a:lnTo>
                <a:lnTo>
                  <a:pt x="274031" y="1762455"/>
                </a:lnTo>
                <a:lnTo>
                  <a:pt x="328838" y="1687457"/>
                </a:lnTo>
                <a:lnTo>
                  <a:pt x="369221" y="1621113"/>
                </a:lnTo>
                <a:lnTo>
                  <a:pt x="429797" y="1502846"/>
                </a:lnTo>
                <a:lnTo>
                  <a:pt x="470180" y="1407656"/>
                </a:lnTo>
                <a:lnTo>
                  <a:pt x="501910" y="1321120"/>
                </a:lnTo>
                <a:lnTo>
                  <a:pt x="548063" y="1182662"/>
                </a:lnTo>
                <a:lnTo>
                  <a:pt x="571139" y="1099010"/>
                </a:lnTo>
                <a:lnTo>
                  <a:pt x="614407" y="928822"/>
                </a:lnTo>
                <a:lnTo>
                  <a:pt x="654791" y="72402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5" name="フリーフォーム 104">
            <a:extLst>
              <a:ext uri="{FF2B5EF4-FFF2-40B4-BE49-F238E27FC236}">
                <a16:creationId xmlns:a16="http://schemas.microsoft.com/office/drawing/2014/main" id="{51465600-2C17-4023-A159-3B5AE4ACB906}"/>
              </a:ext>
            </a:extLst>
          </p:cNvPr>
          <p:cNvSpPr/>
          <p:nvPr/>
        </p:nvSpPr>
        <p:spPr>
          <a:xfrm>
            <a:off x="3783013" y="5211763"/>
            <a:ext cx="646112" cy="627062"/>
          </a:xfrm>
          <a:custGeom>
            <a:avLst/>
            <a:gdLst>
              <a:gd name="connsiteX0" fmla="*/ 164307 w 645319"/>
              <a:gd name="connsiteY0" fmla="*/ 71438 h 626269"/>
              <a:gd name="connsiteX1" fmla="*/ 276225 w 645319"/>
              <a:gd name="connsiteY1" fmla="*/ 135732 h 626269"/>
              <a:gd name="connsiteX2" fmla="*/ 411957 w 645319"/>
              <a:gd name="connsiteY2" fmla="*/ 216694 h 626269"/>
              <a:gd name="connsiteX3" fmla="*/ 452438 w 645319"/>
              <a:gd name="connsiteY3" fmla="*/ 238125 h 626269"/>
              <a:gd name="connsiteX4" fmla="*/ 481013 w 645319"/>
              <a:gd name="connsiteY4" fmla="*/ 245269 h 626269"/>
              <a:gd name="connsiteX5" fmla="*/ 514350 w 645319"/>
              <a:gd name="connsiteY5" fmla="*/ 242888 h 626269"/>
              <a:gd name="connsiteX6" fmla="*/ 547688 w 645319"/>
              <a:gd name="connsiteY6" fmla="*/ 230982 h 626269"/>
              <a:gd name="connsiteX7" fmla="*/ 571500 w 645319"/>
              <a:gd name="connsiteY7" fmla="*/ 214313 h 626269"/>
              <a:gd name="connsiteX8" fmla="*/ 645319 w 645319"/>
              <a:gd name="connsiteY8" fmla="*/ 145257 h 626269"/>
              <a:gd name="connsiteX9" fmla="*/ 397669 w 645319"/>
              <a:gd name="connsiteY9" fmla="*/ 626269 h 626269"/>
              <a:gd name="connsiteX10" fmla="*/ 383382 w 645319"/>
              <a:gd name="connsiteY10" fmla="*/ 619125 h 626269"/>
              <a:gd name="connsiteX11" fmla="*/ 366713 w 645319"/>
              <a:gd name="connsiteY11" fmla="*/ 592932 h 626269"/>
              <a:gd name="connsiteX12" fmla="*/ 354807 w 645319"/>
              <a:gd name="connsiteY12" fmla="*/ 559594 h 626269"/>
              <a:gd name="connsiteX13" fmla="*/ 338138 w 645319"/>
              <a:gd name="connsiteY13" fmla="*/ 497682 h 626269"/>
              <a:gd name="connsiteX14" fmla="*/ 302419 w 645319"/>
              <a:gd name="connsiteY14" fmla="*/ 381000 h 626269"/>
              <a:gd name="connsiteX15" fmla="*/ 292894 w 645319"/>
              <a:gd name="connsiteY15" fmla="*/ 361950 h 626269"/>
              <a:gd name="connsiteX16" fmla="*/ 266700 w 645319"/>
              <a:gd name="connsiteY16" fmla="*/ 328613 h 626269"/>
              <a:gd name="connsiteX17" fmla="*/ 185738 w 645319"/>
              <a:gd name="connsiteY17" fmla="*/ 245269 h 626269"/>
              <a:gd name="connsiteX18" fmla="*/ 97632 w 645319"/>
              <a:gd name="connsiteY18" fmla="*/ 147638 h 626269"/>
              <a:gd name="connsiteX19" fmla="*/ 14288 w 645319"/>
              <a:gd name="connsiteY19" fmla="*/ 57150 h 626269"/>
              <a:gd name="connsiteX20" fmla="*/ 7144 w 645319"/>
              <a:gd name="connsiteY20" fmla="*/ 45244 h 626269"/>
              <a:gd name="connsiteX21" fmla="*/ 0 w 645319"/>
              <a:gd name="connsiteY21" fmla="*/ 28575 h 626269"/>
              <a:gd name="connsiteX22" fmla="*/ 2382 w 645319"/>
              <a:gd name="connsiteY22" fmla="*/ 9525 h 626269"/>
              <a:gd name="connsiteX23" fmla="*/ 14288 w 645319"/>
              <a:gd name="connsiteY23" fmla="*/ 0 h 626269"/>
              <a:gd name="connsiteX24" fmla="*/ 35719 w 645319"/>
              <a:gd name="connsiteY24" fmla="*/ 0 h 626269"/>
              <a:gd name="connsiteX25" fmla="*/ 66675 w 645319"/>
              <a:gd name="connsiteY25" fmla="*/ 11907 h 626269"/>
              <a:gd name="connsiteX26" fmla="*/ 164307 w 645319"/>
              <a:gd name="connsiteY26" fmla="*/ 71438 h 626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45319" h="626269">
                <a:moveTo>
                  <a:pt x="164307" y="71438"/>
                </a:moveTo>
                <a:lnTo>
                  <a:pt x="276225" y="135732"/>
                </a:lnTo>
                <a:lnTo>
                  <a:pt x="411957" y="216694"/>
                </a:lnTo>
                <a:lnTo>
                  <a:pt x="452438" y="238125"/>
                </a:lnTo>
                <a:lnTo>
                  <a:pt x="481013" y="245269"/>
                </a:lnTo>
                <a:lnTo>
                  <a:pt x="514350" y="242888"/>
                </a:lnTo>
                <a:lnTo>
                  <a:pt x="547688" y="230982"/>
                </a:lnTo>
                <a:lnTo>
                  <a:pt x="571500" y="214313"/>
                </a:lnTo>
                <a:lnTo>
                  <a:pt x="645319" y="145257"/>
                </a:lnTo>
                <a:lnTo>
                  <a:pt x="397669" y="626269"/>
                </a:lnTo>
                <a:lnTo>
                  <a:pt x="383382" y="619125"/>
                </a:lnTo>
                <a:lnTo>
                  <a:pt x="366713" y="592932"/>
                </a:lnTo>
                <a:lnTo>
                  <a:pt x="354807" y="559594"/>
                </a:lnTo>
                <a:lnTo>
                  <a:pt x="338138" y="497682"/>
                </a:lnTo>
                <a:lnTo>
                  <a:pt x="302419" y="381000"/>
                </a:lnTo>
                <a:lnTo>
                  <a:pt x="292894" y="361950"/>
                </a:lnTo>
                <a:lnTo>
                  <a:pt x="266700" y="328613"/>
                </a:lnTo>
                <a:lnTo>
                  <a:pt x="185738" y="245269"/>
                </a:lnTo>
                <a:lnTo>
                  <a:pt x="97632" y="147638"/>
                </a:lnTo>
                <a:lnTo>
                  <a:pt x="14288" y="57150"/>
                </a:lnTo>
                <a:lnTo>
                  <a:pt x="7144" y="45244"/>
                </a:lnTo>
                <a:lnTo>
                  <a:pt x="0" y="28575"/>
                </a:lnTo>
                <a:lnTo>
                  <a:pt x="2382" y="9525"/>
                </a:lnTo>
                <a:lnTo>
                  <a:pt x="14288" y="0"/>
                </a:lnTo>
                <a:lnTo>
                  <a:pt x="35719" y="0"/>
                </a:lnTo>
                <a:lnTo>
                  <a:pt x="66675" y="11907"/>
                </a:lnTo>
                <a:lnTo>
                  <a:pt x="164307" y="7143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7" name="フリーフォーム 106">
            <a:extLst>
              <a:ext uri="{FF2B5EF4-FFF2-40B4-BE49-F238E27FC236}">
                <a16:creationId xmlns:a16="http://schemas.microsoft.com/office/drawing/2014/main" id="{D62F52A7-CC72-4023-A1BD-83C0200C7E76}"/>
              </a:ext>
            </a:extLst>
          </p:cNvPr>
          <p:cNvSpPr/>
          <p:nvPr/>
        </p:nvSpPr>
        <p:spPr>
          <a:xfrm>
            <a:off x="5784850" y="1682751"/>
            <a:ext cx="395288" cy="2132013"/>
          </a:xfrm>
          <a:custGeom>
            <a:avLst/>
            <a:gdLst>
              <a:gd name="connsiteX0" fmla="*/ 168294 w 395492"/>
              <a:gd name="connsiteY0" fmla="*/ 1035011 h 2131730"/>
              <a:gd name="connsiteX1" fmla="*/ 171099 w 395492"/>
              <a:gd name="connsiteY1" fmla="*/ 415126 h 2131730"/>
              <a:gd name="connsiteX2" fmla="*/ 165489 w 395492"/>
              <a:gd name="connsiteY2" fmla="*/ 339394 h 2131730"/>
              <a:gd name="connsiteX3" fmla="*/ 154270 w 395492"/>
              <a:gd name="connsiteY3" fmla="*/ 286100 h 2131730"/>
              <a:gd name="connsiteX4" fmla="*/ 143050 w 395492"/>
              <a:gd name="connsiteY4" fmla="*/ 244027 h 2131730"/>
              <a:gd name="connsiteX5" fmla="*/ 123416 w 395492"/>
              <a:gd name="connsiteY5" fmla="*/ 196343 h 2131730"/>
              <a:gd name="connsiteX6" fmla="*/ 95367 w 395492"/>
              <a:gd name="connsiteY6" fmla="*/ 151465 h 2131730"/>
              <a:gd name="connsiteX7" fmla="*/ 67317 w 395492"/>
              <a:gd name="connsiteY7" fmla="*/ 115001 h 2131730"/>
              <a:gd name="connsiteX8" fmla="*/ 36464 w 395492"/>
              <a:gd name="connsiteY8" fmla="*/ 86952 h 2131730"/>
              <a:gd name="connsiteX9" fmla="*/ 16829 w 395492"/>
              <a:gd name="connsiteY9" fmla="*/ 70122 h 2131730"/>
              <a:gd name="connsiteX10" fmla="*/ 0 w 395492"/>
              <a:gd name="connsiteY10" fmla="*/ 42073 h 2131730"/>
              <a:gd name="connsiteX11" fmla="*/ 0 w 395492"/>
              <a:gd name="connsiteY11" fmla="*/ 16829 h 2131730"/>
              <a:gd name="connsiteX12" fmla="*/ 5610 w 395492"/>
              <a:gd name="connsiteY12" fmla="*/ 5610 h 2131730"/>
              <a:gd name="connsiteX13" fmla="*/ 19634 w 395492"/>
              <a:gd name="connsiteY13" fmla="*/ 0 h 2131730"/>
              <a:gd name="connsiteX14" fmla="*/ 75732 w 395492"/>
              <a:gd name="connsiteY14" fmla="*/ 5610 h 2131730"/>
              <a:gd name="connsiteX15" fmla="*/ 182319 w 395492"/>
              <a:gd name="connsiteY15" fmla="*/ 25244 h 2131730"/>
              <a:gd name="connsiteX16" fmla="*/ 272076 w 395492"/>
              <a:gd name="connsiteY16" fmla="*/ 47683 h 2131730"/>
              <a:gd name="connsiteX17" fmla="*/ 359028 w 395492"/>
              <a:gd name="connsiteY17" fmla="*/ 81342 h 2131730"/>
              <a:gd name="connsiteX18" fmla="*/ 389882 w 395492"/>
              <a:gd name="connsiteY18" fmla="*/ 95367 h 2131730"/>
              <a:gd name="connsiteX19" fmla="*/ 395492 w 395492"/>
              <a:gd name="connsiteY19" fmla="*/ 333784 h 2131730"/>
              <a:gd name="connsiteX20" fmla="*/ 392687 w 395492"/>
              <a:gd name="connsiteY20" fmla="*/ 723666 h 2131730"/>
              <a:gd name="connsiteX21" fmla="*/ 395492 w 395492"/>
              <a:gd name="connsiteY21" fmla="*/ 1082694 h 2131730"/>
              <a:gd name="connsiteX22" fmla="*/ 395492 w 395492"/>
              <a:gd name="connsiteY22" fmla="*/ 1309892 h 2131730"/>
              <a:gd name="connsiteX23" fmla="*/ 392687 w 395492"/>
              <a:gd name="connsiteY23" fmla="*/ 1593188 h 2131730"/>
              <a:gd name="connsiteX24" fmla="*/ 389882 w 395492"/>
              <a:gd name="connsiteY24" fmla="*/ 1722213 h 2131730"/>
              <a:gd name="connsiteX25" fmla="*/ 384272 w 395492"/>
              <a:gd name="connsiteY25" fmla="*/ 1876483 h 2131730"/>
              <a:gd name="connsiteX26" fmla="*/ 361833 w 395492"/>
              <a:gd name="connsiteY26" fmla="*/ 2103681 h 2131730"/>
              <a:gd name="connsiteX27" fmla="*/ 171099 w 395492"/>
              <a:gd name="connsiteY27" fmla="*/ 2131730 h 2131730"/>
              <a:gd name="connsiteX28" fmla="*/ 168294 w 395492"/>
              <a:gd name="connsiteY28" fmla="*/ 1926972 h 2131730"/>
              <a:gd name="connsiteX29" fmla="*/ 168294 w 395492"/>
              <a:gd name="connsiteY29" fmla="*/ 1035011 h 213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5492" h="2131730">
                <a:moveTo>
                  <a:pt x="168294" y="1035011"/>
                </a:moveTo>
                <a:lnTo>
                  <a:pt x="171099" y="415126"/>
                </a:lnTo>
                <a:lnTo>
                  <a:pt x="165489" y="339394"/>
                </a:lnTo>
                <a:lnTo>
                  <a:pt x="154270" y="286100"/>
                </a:lnTo>
                <a:lnTo>
                  <a:pt x="143050" y="244027"/>
                </a:lnTo>
                <a:lnTo>
                  <a:pt x="123416" y="196343"/>
                </a:lnTo>
                <a:lnTo>
                  <a:pt x="95367" y="151465"/>
                </a:lnTo>
                <a:lnTo>
                  <a:pt x="67317" y="115001"/>
                </a:lnTo>
                <a:lnTo>
                  <a:pt x="36464" y="86952"/>
                </a:lnTo>
                <a:lnTo>
                  <a:pt x="16829" y="70122"/>
                </a:lnTo>
                <a:lnTo>
                  <a:pt x="0" y="42073"/>
                </a:lnTo>
                <a:lnTo>
                  <a:pt x="0" y="16829"/>
                </a:lnTo>
                <a:lnTo>
                  <a:pt x="5610" y="5610"/>
                </a:lnTo>
                <a:lnTo>
                  <a:pt x="19634" y="0"/>
                </a:lnTo>
                <a:lnTo>
                  <a:pt x="75732" y="5610"/>
                </a:lnTo>
                <a:lnTo>
                  <a:pt x="182319" y="25244"/>
                </a:lnTo>
                <a:lnTo>
                  <a:pt x="272076" y="47683"/>
                </a:lnTo>
                <a:lnTo>
                  <a:pt x="359028" y="81342"/>
                </a:lnTo>
                <a:lnTo>
                  <a:pt x="389882" y="95367"/>
                </a:lnTo>
                <a:lnTo>
                  <a:pt x="395492" y="333784"/>
                </a:lnTo>
                <a:lnTo>
                  <a:pt x="392687" y="723666"/>
                </a:lnTo>
                <a:lnTo>
                  <a:pt x="395492" y="1082694"/>
                </a:lnTo>
                <a:lnTo>
                  <a:pt x="395492" y="1309892"/>
                </a:lnTo>
                <a:lnTo>
                  <a:pt x="392687" y="1593188"/>
                </a:lnTo>
                <a:lnTo>
                  <a:pt x="389882" y="1722213"/>
                </a:lnTo>
                <a:lnTo>
                  <a:pt x="384272" y="1876483"/>
                </a:lnTo>
                <a:lnTo>
                  <a:pt x="361833" y="2103681"/>
                </a:lnTo>
                <a:lnTo>
                  <a:pt x="171099" y="2131730"/>
                </a:lnTo>
                <a:lnTo>
                  <a:pt x="168294" y="1926972"/>
                </a:lnTo>
                <a:lnTo>
                  <a:pt x="168294" y="103501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D819C249-A6AC-43F8-9B20-AC8B5D7BDBA5}"/>
              </a:ext>
            </a:extLst>
          </p:cNvPr>
          <p:cNvSpPr/>
          <p:nvPr/>
        </p:nvSpPr>
        <p:spPr>
          <a:xfrm>
            <a:off x="6046789" y="1554163"/>
            <a:ext cx="1501775" cy="419100"/>
          </a:xfrm>
          <a:custGeom>
            <a:avLst/>
            <a:gdLst>
              <a:gd name="connsiteX0" fmla="*/ 457200 w 1502569"/>
              <a:gd name="connsiteY0" fmla="*/ 352425 h 419100"/>
              <a:gd name="connsiteX1" fmla="*/ 785812 w 1502569"/>
              <a:gd name="connsiteY1" fmla="*/ 304800 h 419100"/>
              <a:gd name="connsiteX2" fmla="*/ 1062037 w 1502569"/>
              <a:gd name="connsiteY2" fmla="*/ 266700 h 419100"/>
              <a:gd name="connsiteX3" fmla="*/ 1321594 w 1502569"/>
              <a:gd name="connsiteY3" fmla="*/ 235744 h 419100"/>
              <a:gd name="connsiteX4" fmla="*/ 1435894 w 1502569"/>
              <a:gd name="connsiteY4" fmla="*/ 223838 h 419100"/>
              <a:gd name="connsiteX5" fmla="*/ 1454944 w 1502569"/>
              <a:gd name="connsiteY5" fmla="*/ 219075 h 419100"/>
              <a:gd name="connsiteX6" fmla="*/ 1481137 w 1502569"/>
              <a:gd name="connsiteY6" fmla="*/ 195263 h 419100"/>
              <a:gd name="connsiteX7" fmla="*/ 1497806 w 1502569"/>
              <a:gd name="connsiteY7" fmla="*/ 169069 h 419100"/>
              <a:gd name="connsiteX8" fmla="*/ 1502569 w 1502569"/>
              <a:gd name="connsiteY8" fmla="*/ 152400 h 419100"/>
              <a:gd name="connsiteX9" fmla="*/ 1497806 w 1502569"/>
              <a:gd name="connsiteY9" fmla="*/ 123825 h 419100"/>
              <a:gd name="connsiteX10" fmla="*/ 1483519 w 1502569"/>
              <a:gd name="connsiteY10" fmla="*/ 100013 h 419100"/>
              <a:gd name="connsiteX11" fmla="*/ 1469231 w 1502569"/>
              <a:gd name="connsiteY11" fmla="*/ 88107 h 419100"/>
              <a:gd name="connsiteX12" fmla="*/ 1416844 w 1502569"/>
              <a:gd name="connsiteY12" fmla="*/ 61913 h 419100"/>
              <a:gd name="connsiteX13" fmla="*/ 1335881 w 1502569"/>
              <a:gd name="connsiteY13" fmla="*/ 30957 h 419100"/>
              <a:gd name="connsiteX14" fmla="*/ 1264444 w 1502569"/>
              <a:gd name="connsiteY14" fmla="*/ 14288 h 419100"/>
              <a:gd name="connsiteX15" fmla="*/ 1195387 w 1502569"/>
              <a:gd name="connsiteY15" fmla="*/ 4763 h 419100"/>
              <a:gd name="connsiteX16" fmla="*/ 1097756 w 1502569"/>
              <a:gd name="connsiteY16" fmla="*/ 0 h 419100"/>
              <a:gd name="connsiteX17" fmla="*/ 1076325 w 1502569"/>
              <a:gd name="connsiteY17" fmla="*/ 11907 h 419100"/>
              <a:gd name="connsiteX18" fmla="*/ 1057275 w 1502569"/>
              <a:gd name="connsiteY18" fmla="*/ 28575 h 419100"/>
              <a:gd name="connsiteX19" fmla="*/ 1007269 w 1502569"/>
              <a:gd name="connsiteY19" fmla="*/ 61913 h 419100"/>
              <a:gd name="connsiteX20" fmla="*/ 959644 w 1502569"/>
              <a:gd name="connsiteY20" fmla="*/ 88107 h 419100"/>
              <a:gd name="connsiteX21" fmla="*/ 881062 w 1502569"/>
              <a:gd name="connsiteY21" fmla="*/ 111919 h 419100"/>
              <a:gd name="connsiteX22" fmla="*/ 735806 w 1502569"/>
              <a:gd name="connsiteY22" fmla="*/ 147638 h 419100"/>
              <a:gd name="connsiteX23" fmla="*/ 623887 w 1502569"/>
              <a:gd name="connsiteY23" fmla="*/ 161925 h 419100"/>
              <a:gd name="connsiteX24" fmla="*/ 395287 w 1502569"/>
              <a:gd name="connsiteY24" fmla="*/ 190500 h 419100"/>
              <a:gd name="connsiteX25" fmla="*/ 130969 w 1502569"/>
              <a:gd name="connsiteY25" fmla="*/ 223838 h 419100"/>
              <a:gd name="connsiteX26" fmla="*/ 0 w 1502569"/>
              <a:gd name="connsiteY26" fmla="*/ 230982 h 419100"/>
              <a:gd name="connsiteX27" fmla="*/ 28575 w 1502569"/>
              <a:gd name="connsiteY27" fmla="*/ 419100 h 419100"/>
              <a:gd name="connsiteX28" fmla="*/ 245269 w 1502569"/>
              <a:gd name="connsiteY28" fmla="*/ 383382 h 419100"/>
              <a:gd name="connsiteX29" fmla="*/ 457200 w 1502569"/>
              <a:gd name="connsiteY29" fmla="*/ 352425 h 419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502569" h="419100">
                <a:moveTo>
                  <a:pt x="457200" y="352425"/>
                </a:moveTo>
                <a:lnTo>
                  <a:pt x="785812" y="304800"/>
                </a:lnTo>
                <a:lnTo>
                  <a:pt x="1062037" y="266700"/>
                </a:lnTo>
                <a:lnTo>
                  <a:pt x="1321594" y="235744"/>
                </a:lnTo>
                <a:lnTo>
                  <a:pt x="1435894" y="223838"/>
                </a:lnTo>
                <a:lnTo>
                  <a:pt x="1454944" y="219075"/>
                </a:lnTo>
                <a:lnTo>
                  <a:pt x="1481137" y="195263"/>
                </a:lnTo>
                <a:lnTo>
                  <a:pt x="1497806" y="169069"/>
                </a:lnTo>
                <a:lnTo>
                  <a:pt x="1502569" y="152400"/>
                </a:lnTo>
                <a:lnTo>
                  <a:pt x="1497806" y="123825"/>
                </a:lnTo>
                <a:lnTo>
                  <a:pt x="1483519" y="100013"/>
                </a:lnTo>
                <a:lnTo>
                  <a:pt x="1469231" y="88107"/>
                </a:lnTo>
                <a:lnTo>
                  <a:pt x="1416844" y="61913"/>
                </a:lnTo>
                <a:lnTo>
                  <a:pt x="1335881" y="30957"/>
                </a:lnTo>
                <a:lnTo>
                  <a:pt x="1264444" y="14288"/>
                </a:lnTo>
                <a:lnTo>
                  <a:pt x="1195387" y="4763"/>
                </a:lnTo>
                <a:lnTo>
                  <a:pt x="1097756" y="0"/>
                </a:lnTo>
                <a:lnTo>
                  <a:pt x="1076325" y="11907"/>
                </a:lnTo>
                <a:lnTo>
                  <a:pt x="1057275" y="28575"/>
                </a:lnTo>
                <a:lnTo>
                  <a:pt x="1007269" y="61913"/>
                </a:lnTo>
                <a:lnTo>
                  <a:pt x="959644" y="88107"/>
                </a:lnTo>
                <a:lnTo>
                  <a:pt x="881062" y="111919"/>
                </a:lnTo>
                <a:lnTo>
                  <a:pt x="735806" y="147638"/>
                </a:lnTo>
                <a:lnTo>
                  <a:pt x="623887" y="161925"/>
                </a:lnTo>
                <a:lnTo>
                  <a:pt x="395287" y="190500"/>
                </a:lnTo>
                <a:lnTo>
                  <a:pt x="130969" y="223838"/>
                </a:lnTo>
                <a:lnTo>
                  <a:pt x="0" y="230982"/>
                </a:lnTo>
                <a:lnTo>
                  <a:pt x="28575" y="419100"/>
                </a:lnTo>
                <a:lnTo>
                  <a:pt x="245269" y="383382"/>
                </a:lnTo>
                <a:lnTo>
                  <a:pt x="457200" y="3524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8" name="フリーフォーム 107">
            <a:extLst>
              <a:ext uri="{FF2B5EF4-FFF2-40B4-BE49-F238E27FC236}">
                <a16:creationId xmlns:a16="http://schemas.microsoft.com/office/drawing/2014/main" id="{27596E32-9F5F-4181-A642-643C5939E946}"/>
              </a:ext>
            </a:extLst>
          </p:cNvPr>
          <p:cNvSpPr/>
          <p:nvPr/>
        </p:nvSpPr>
        <p:spPr>
          <a:xfrm>
            <a:off x="6115050" y="2246313"/>
            <a:ext cx="1366838" cy="315912"/>
          </a:xfrm>
          <a:custGeom>
            <a:avLst/>
            <a:gdLst>
              <a:gd name="connsiteX0" fmla="*/ 483394 w 1366838"/>
              <a:gd name="connsiteY0" fmla="*/ 130969 h 316706"/>
              <a:gd name="connsiteX1" fmla="*/ 290513 w 1366838"/>
              <a:gd name="connsiteY1" fmla="*/ 152400 h 316706"/>
              <a:gd name="connsiteX2" fmla="*/ 214313 w 1366838"/>
              <a:gd name="connsiteY2" fmla="*/ 159544 h 316706"/>
              <a:gd name="connsiteX3" fmla="*/ 92869 w 1366838"/>
              <a:gd name="connsiteY3" fmla="*/ 157162 h 316706"/>
              <a:gd name="connsiteX4" fmla="*/ 0 w 1366838"/>
              <a:gd name="connsiteY4" fmla="*/ 157162 h 316706"/>
              <a:gd name="connsiteX5" fmla="*/ 2381 w 1366838"/>
              <a:gd name="connsiteY5" fmla="*/ 316706 h 316706"/>
              <a:gd name="connsiteX6" fmla="*/ 214313 w 1366838"/>
              <a:gd name="connsiteY6" fmla="*/ 311944 h 316706"/>
              <a:gd name="connsiteX7" fmla="*/ 350044 w 1366838"/>
              <a:gd name="connsiteY7" fmla="*/ 304800 h 316706"/>
              <a:gd name="connsiteX8" fmla="*/ 492919 w 1366838"/>
              <a:gd name="connsiteY8" fmla="*/ 292894 h 316706"/>
              <a:gd name="connsiteX9" fmla="*/ 678656 w 1366838"/>
              <a:gd name="connsiteY9" fmla="*/ 264319 h 316706"/>
              <a:gd name="connsiteX10" fmla="*/ 895350 w 1366838"/>
              <a:gd name="connsiteY10" fmla="*/ 230981 h 316706"/>
              <a:gd name="connsiteX11" fmla="*/ 1119188 w 1366838"/>
              <a:gd name="connsiteY11" fmla="*/ 192881 h 316706"/>
              <a:gd name="connsiteX12" fmla="*/ 1288256 w 1366838"/>
              <a:gd name="connsiteY12" fmla="*/ 161925 h 316706"/>
              <a:gd name="connsiteX13" fmla="*/ 1323975 w 1366838"/>
              <a:gd name="connsiteY13" fmla="*/ 150019 h 316706"/>
              <a:gd name="connsiteX14" fmla="*/ 1345406 w 1366838"/>
              <a:gd name="connsiteY14" fmla="*/ 135731 h 316706"/>
              <a:gd name="connsiteX15" fmla="*/ 1359694 w 1366838"/>
              <a:gd name="connsiteY15" fmla="*/ 121444 h 316706"/>
              <a:gd name="connsiteX16" fmla="*/ 1366838 w 1366838"/>
              <a:gd name="connsiteY16" fmla="*/ 102394 h 316706"/>
              <a:gd name="connsiteX17" fmla="*/ 1359694 w 1366838"/>
              <a:gd name="connsiteY17" fmla="*/ 76200 h 316706"/>
              <a:gd name="connsiteX18" fmla="*/ 1343025 w 1366838"/>
              <a:gd name="connsiteY18" fmla="*/ 52387 h 316706"/>
              <a:gd name="connsiteX19" fmla="*/ 1326356 w 1366838"/>
              <a:gd name="connsiteY19" fmla="*/ 40481 h 316706"/>
              <a:gd name="connsiteX20" fmla="*/ 1285875 w 1366838"/>
              <a:gd name="connsiteY20" fmla="*/ 23812 h 316706"/>
              <a:gd name="connsiteX21" fmla="*/ 1221581 w 1366838"/>
              <a:gd name="connsiteY21" fmla="*/ 7144 h 316706"/>
              <a:gd name="connsiteX22" fmla="*/ 1147763 w 1366838"/>
              <a:gd name="connsiteY22" fmla="*/ 0 h 316706"/>
              <a:gd name="connsiteX23" fmla="*/ 1100138 w 1366838"/>
              <a:gd name="connsiteY23" fmla="*/ 4762 h 316706"/>
              <a:gd name="connsiteX24" fmla="*/ 1028700 w 1366838"/>
              <a:gd name="connsiteY24" fmla="*/ 19050 h 316706"/>
              <a:gd name="connsiteX25" fmla="*/ 892969 w 1366838"/>
              <a:gd name="connsiteY25" fmla="*/ 59531 h 316706"/>
              <a:gd name="connsiteX26" fmla="*/ 840581 w 1366838"/>
              <a:gd name="connsiteY26" fmla="*/ 71437 h 316706"/>
              <a:gd name="connsiteX27" fmla="*/ 690563 w 1366838"/>
              <a:gd name="connsiteY27" fmla="*/ 100012 h 316706"/>
              <a:gd name="connsiteX28" fmla="*/ 483394 w 1366838"/>
              <a:gd name="connsiteY28" fmla="*/ 130969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366838" h="316706">
                <a:moveTo>
                  <a:pt x="483394" y="130969"/>
                </a:moveTo>
                <a:lnTo>
                  <a:pt x="290513" y="152400"/>
                </a:lnTo>
                <a:lnTo>
                  <a:pt x="214313" y="159544"/>
                </a:lnTo>
                <a:lnTo>
                  <a:pt x="92869" y="157162"/>
                </a:lnTo>
                <a:lnTo>
                  <a:pt x="0" y="157162"/>
                </a:lnTo>
                <a:cubicBezTo>
                  <a:pt x="794" y="210343"/>
                  <a:pt x="1587" y="263525"/>
                  <a:pt x="2381" y="316706"/>
                </a:cubicBezTo>
                <a:lnTo>
                  <a:pt x="214313" y="311944"/>
                </a:lnTo>
                <a:lnTo>
                  <a:pt x="350044" y="304800"/>
                </a:lnTo>
                <a:lnTo>
                  <a:pt x="492919" y="292894"/>
                </a:lnTo>
                <a:lnTo>
                  <a:pt x="678656" y="264319"/>
                </a:lnTo>
                <a:lnTo>
                  <a:pt x="895350" y="230981"/>
                </a:lnTo>
                <a:lnTo>
                  <a:pt x="1119188" y="192881"/>
                </a:lnTo>
                <a:lnTo>
                  <a:pt x="1288256" y="161925"/>
                </a:lnTo>
                <a:lnTo>
                  <a:pt x="1323975" y="150019"/>
                </a:lnTo>
                <a:lnTo>
                  <a:pt x="1345406" y="135731"/>
                </a:lnTo>
                <a:lnTo>
                  <a:pt x="1359694" y="121444"/>
                </a:lnTo>
                <a:lnTo>
                  <a:pt x="1366838" y="102394"/>
                </a:lnTo>
                <a:lnTo>
                  <a:pt x="1359694" y="76200"/>
                </a:lnTo>
                <a:lnTo>
                  <a:pt x="1343025" y="52387"/>
                </a:lnTo>
                <a:lnTo>
                  <a:pt x="1326356" y="40481"/>
                </a:lnTo>
                <a:lnTo>
                  <a:pt x="1285875" y="23812"/>
                </a:lnTo>
                <a:lnTo>
                  <a:pt x="1221581" y="7144"/>
                </a:lnTo>
                <a:lnTo>
                  <a:pt x="1147763" y="0"/>
                </a:lnTo>
                <a:lnTo>
                  <a:pt x="1100138" y="4762"/>
                </a:lnTo>
                <a:lnTo>
                  <a:pt x="1028700" y="19050"/>
                </a:lnTo>
                <a:lnTo>
                  <a:pt x="892969" y="59531"/>
                </a:lnTo>
                <a:lnTo>
                  <a:pt x="840581" y="71437"/>
                </a:lnTo>
                <a:lnTo>
                  <a:pt x="690563" y="100012"/>
                </a:lnTo>
                <a:lnTo>
                  <a:pt x="483394" y="1309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84BE7155-C8E2-40DB-87D2-6DE364B32F48}"/>
              </a:ext>
            </a:extLst>
          </p:cNvPr>
          <p:cNvSpPr/>
          <p:nvPr/>
        </p:nvSpPr>
        <p:spPr>
          <a:xfrm>
            <a:off x="6119813" y="2805114"/>
            <a:ext cx="1395412" cy="339725"/>
          </a:xfrm>
          <a:custGeom>
            <a:avLst/>
            <a:gdLst>
              <a:gd name="connsiteX0" fmla="*/ 583406 w 1395412"/>
              <a:gd name="connsiteY0" fmla="*/ 302418 h 340518"/>
              <a:gd name="connsiteX1" fmla="*/ 445293 w 1395412"/>
              <a:gd name="connsiteY1" fmla="*/ 321468 h 340518"/>
              <a:gd name="connsiteX2" fmla="*/ 333375 w 1395412"/>
              <a:gd name="connsiteY2" fmla="*/ 335756 h 340518"/>
              <a:gd name="connsiteX3" fmla="*/ 254793 w 1395412"/>
              <a:gd name="connsiteY3" fmla="*/ 340518 h 340518"/>
              <a:gd name="connsiteX4" fmla="*/ 150018 w 1395412"/>
              <a:gd name="connsiteY4" fmla="*/ 340518 h 340518"/>
              <a:gd name="connsiteX5" fmla="*/ 0 w 1395412"/>
              <a:gd name="connsiteY5" fmla="*/ 326231 h 340518"/>
              <a:gd name="connsiteX6" fmla="*/ 2381 w 1395412"/>
              <a:gd name="connsiteY6" fmla="*/ 147637 h 340518"/>
              <a:gd name="connsiteX7" fmla="*/ 140493 w 1395412"/>
              <a:gd name="connsiteY7" fmla="*/ 171450 h 340518"/>
              <a:gd name="connsiteX8" fmla="*/ 223837 w 1395412"/>
              <a:gd name="connsiteY8" fmla="*/ 178593 h 340518"/>
              <a:gd name="connsiteX9" fmla="*/ 342900 w 1395412"/>
              <a:gd name="connsiteY9" fmla="*/ 178593 h 340518"/>
              <a:gd name="connsiteX10" fmla="*/ 471487 w 1395412"/>
              <a:gd name="connsiteY10" fmla="*/ 166687 h 340518"/>
              <a:gd name="connsiteX11" fmla="*/ 616743 w 1395412"/>
              <a:gd name="connsiteY11" fmla="*/ 145256 h 340518"/>
              <a:gd name="connsiteX12" fmla="*/ 807243 w 1395412"/>
              <a:gd name="connsiteY12" fmla="*/ 104775 h 340518"/>
              <a:gd name="connsiteX13" fmla="*/ 957262 w 1395412"/>
              <a:gd name="connsiteY13" fmla="*/ 64293 h 340518"/>
              <a:gd name="connsiteX14" fmla="*/ 1042987 w 1395412"/>
              <a:gd name="connsiteY14" fmla="*/ 30956 h 340518"/>
              <a:gd name="connsiteX15" fmla="*/ 1114425 w 1395412"/>
              <a:gd name="connsiteY15" fmla="*/ 9525 h 340518"/>
              <a:gd name="connsiteX16" fmla="*/ 1152525 w 1395412"/>
              <a:gd name="connsiteY16" fmla="*/ 0 h 340518"/>
              <a:gd name="connsiteX17" fmla="*/ 1190625 w 1395412"/>
              <a:gd name="connsiteY17" fmla="*/ 0 h 340518"/>
              <a:gd name="connsiteX18" fmla="*/ 1223962 w 1395412"/>
              <a:gd name="connsiteY18" fmla="*/ 2381 h 340518"/>
              <a:gd name="connsiteX19" fmla="*/ 1283493 w 1395412"/>
              <a:gd name="connsiteY19" fmla="*/ 23812 h 340518"/>
              <a:gd name="connsiteX20" fmla="*/ 1350168 w 1395412"/>
              <a:gd name="connsiteY20" fmla="*/ 61912 h 340518"/>
              <a:gd name="connsiteX21" fmla="*/ 1371600 w 1395412"/>
              <a:gd name="connsiteY21" fmla="*/ 73818 h 340518"/>
              <a:gd name="connsiteX22" fmla="*/ 1383506 w 1395412"/>
              <a:gd name="connsiteY22" fmla="*/ 80962 h 340518"/>
              <a:gd name="connsiteX23" fmla="*/ 1395412 w 1395412"/>
              <a:gd name="connsiteY23" fmla="*/ 95250 h 340518"/>
              <a:gd name="connsiteX24" fmla="*/ 1395412 w 1395412"/>
              <a:gd name="connsiteY24" fmla="*/ 107156 h 340518"/>
              <a:gd name="connsiteX25" fmla="*/ 1383506 w 1395412"/>
              <a:gd name="connsiteY25" fmla="*/ 128587 h 340518"/>
              <a:gd name="connsiteX26" fmla="*/ 1357312 w 1395412"/>
              <a:gd name="connsiteY26" fmla="*/ 145256 h 340518"/>
              <a:gd name="connsiteX27" fmla="*/ 1323975 w 1395412"/>
              <a:gd name="connsiteY27" fmla="*/ 159543 h 340518"/>
              <a:gd name="connsiteX28" fmla="*/ 1209675 w 1395412"/>
              <a:gd name="connsiteY28" fmla="*/ 185737 h 340518"/>
              <a:gd name="connsiteX29" fmla="*/ 1047750 w 1395412"/>
              <a:gd name="connsiteY29" fmla="*/ 219075 h 340518"/>
              <a:gd name="connsiteX30" fmla="*/ 881062 w 1395412"/>
              <a:gd name="connsiteY30" fmla="*/ 252412 h 340518"/>
              <a:gd name="connsiteX31" fmla="*/ 583406 w 1395412"/>
              <a:gd name="connsiteY31" fmla="*/ 302418 h 340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395412" h="340518">
                <a:moveTo>
                  <a:pt x="583406" y="302418"/>
                </a:moveTo>
                <a:lnTo>
                  <a:pt x="445293" y="321468"/>
                </a:lnTo>
                <a:lnTo>
                  <a:pt x="333375" y="335756"/>
                </a:lnTo>
                <a:lnTo>
                  <a:pt x="254793" y="340518"/>
                </a:lnTo>
                <a:lnTo>
                  <a:pt x="150018" y="340518"/>
                </a:lnTo>
                <a:lnTo>
                  <a:pt x="0" y="326231"/>
                </a:lnTo>
                <a:cubicBezTo>
                  <a:pt x="794" y="266700"/>
                  <a:pt x="1587" y="207168"/>
                  <a:pt x="2381" y="147637"/>
                </a:cubicBezTo>
                <a:lnTo>
                  <a:pt x="140493" y="171450"/>
                </a:lnTo>
                <a:lnTo>
                  <a:pt x="223837" y="178593"/>
                </a:lnTo>
                <a:lnTo>
                  <a:pt x="342900" y="178593"/>
                </a:lnTo>
                <a:lnTo>
                  <a:pt x="471487" y="166687"/>
                </a:lnTo>
                <a:lnTo>
                  <a:pt x="616743" y="145256"/>
                </a:lnTo>
                <a:lnTo>
                  <a:pt x="807243" y="104775"/>
                </a:lnTo>
                <a:lnTo>
                  <a:pt x="957262" y="64293"/>
                </a:lnTo>
                <a:lnTo>
                  <a:pt x="1042987" y="30956"/>
                </a:lnTo>
                <a:lnTo>
                  <a:pt x="1114425" y="9525"/>
                </a:lnTo>
                <a:lnTo>
                  <a:pt x="1152525" y="0"/>
                </a:lnTo>
                <a:lnTo>
                  <a:pt x="1190625" y="0"/>
                </a:lnTo>
                <a:lnTo>
                  <a:pt x="1223962" y="2381"/>
                </a:lnTo>
                <a:lnTo>
                  <a:pt x="1283493" y="23812"/>
                </a:lnTo>
                <a:lnTo>
                  <a:pt x="1350168" y="61912"/>
                </a:lnTo>
                <a:lnTo>
                  <a:pt x="1371600" y="73818"/>
                </a:lnTo>
                <a:lnTo>
                  <a:pt x="1383506" y="80962"/>
                </a:lnTo>
                <a:lnTo>
                  <a:pt x="1395412" y="95250"/>
                </a:lnTo>
                <a:lnTo>
                  <a:pt x="1395412" y="107156"/>
                </a:lnTo>
                <a:lnTo>
                  <a:pt x="1383506" y="128587"/>
                </a:lnTo>
                <a:lnTo>
                  <a:pt x="1357312" y="145256"/>
                </a:lnTo>
                <a:lnTo>
                  <a:pt x="1323975" y="159543"/>
                </a:lnTo>
                <a:lnTo>
                  <a:pt x="1209675" y="185737"/>
                </a:lnTo>
                <a:lnTo>
                  <a:pt x="1047750" y="219075"/>
                </a:lnTo>
                <a:lnTo>
                  <a:pt x="881062" y="252412"/>
                </a:lnTo>
                <a:lnTo>
                  <a:pt x="583406" y="30241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0" name="フリーフォーム 109">
            <a:extLst>
              <a:ext uri="{FF2B5EF4-FFF2-40B4-BE49-F238E27FC236}">
                <a16:creationId xmlns:a16="http://schemas.microsoft.com/office/drawing/2014/main" id="{D19626AF-00E4-4743-8980-833269319E0E}"/>
              </a:ext>
            </a:extLst>
          </p:cNvPr>
          <p:cNvSpPr/>
          <p:nvPr/>
        </p:nvSpPr>
        <p:spPr>
          <a:xfrm>
            <a:off x="5200651" y="3362325"/>
            <a:ext cx="3076575" cy="668338"/>
          </a:xfrm>
          <a:custGeom>
            <a:avLst/>
            <a:gdLst>
              <a:gd name="connsiteX0" fmla="*/ 1417946 w 3076392"/>
              <a:gd name="connsiteY0" fmla="*/ 273067 h 668890"/>
              <a:gd name="connsiteX1" fmla="*/ 1630889 w 3076392"/>
              <a:gd name="connsiteY1" fmla="*/ 237994 h 668890"/>
              <a:gd name="connsiteX2" fmla="*/ 1868883 w 3076392"/>
              <a:gd name="connsiteY2" fmla="*/ 195406 h 668890"/>
              <a:gd name="connsiteX3" fmla="*/ 2109383 w 3076392"/>
              <a:gd name="connsiteY3" fmla="*/ 147807 h 668890"/>
              <a:gd name="connsiteX4" fmla="*/ 2282242 w 3076392"/>
              <a:gd name="connsiteY4" fmla="*/ 112734 h 668890"/>
              <a:gd name="connsiteX5" fmla="*/ 2374935 w 3076392"/>
              <a:gd name="connsiteY5" fmla="*/ 92692 h 668890"/>
              <a:gd name="connsiteX6" fmla="*/ 2417523 w 3076392"/>
              <a:gd name="connsiteY6" fmla="*/ 75156 h 668890"/>
              <a:gd name="connsiteX7" fmla="*/ 2455101 w 3076392"/>
              <a:gd name="connsiteY7" fmla="*/ 55114 h 668890"/>
              <a:gd name="connsiteX8" fmla="*/ 2502700 w 3076392"/>
              <a:gd name="connsiteY8" fmla="*/ 32567 h 668890"/>
              <a:gd name="connsiteX9" fmla="*/ 2550299 w 3076392"/>
              <a:gd name="connsiteY9" fmla="*/ 15031 h 668890"/>
              <a:gd name="connsiteX10" fmla="*/ 2600403 w 3076392"/>
              <a:gd name="connsiteY10" fmla="*/ 0 h 668890"/>
              <a:gd name="connsiteX11" fmla="*/ 2688085 w 3076392"/>
              <a:gd name="connsiteY11" fmla="*/ 7515 h 668890"/>
              <a:gd name="connsiteX12" fmla="*/ 2790799 w 3076392"/>
              <a:gd name="connsiteY12" fmla="*/ 30062 h 668890"/>
              <a:gd name="connsiteX13" fmla="*/ 2901028 w 3076392"/>
              <a:gd name="connsiteY13" fmla="*/ 62630 h 668890"/>
              <a:gd name="connsiteX14" fmla="*/ 2963658 w 3076392"/>
              <a:gd name="connsiteY14" fmla="*/ 80166 h 668890"/>
              <a:gd name="connsiteX15" fmla="*/ 3001236 w 3076392"/>
              <a:gd name="connsiteY15" fmla="*/ 97703 h 668890"/>
              <a:gd name="connsiteX16" fmla="*/ 3026288 w 3076392"/>
              <a:gd name="connsiteY16" fmla="*/ 115239 h 668890"/>
              <a:gd name="connsiteX17" fmla="*/ 3056351 w 3076392"/>
              <a:gd name="connsiteY17" fmla="*/ 142796 h 668890"/>
              <a:gd name="connsiteX18" fmla="*/ 3066371 w 3076392"/>
              <a:gd name="connsiteY18" fmla="*/ 157828 h 668890"/>
              <a:gd name="connsiteX19" fmla="*/ 3076392 w 3076392"/>
              <a:gd name="connsiteY19" fmla="*/ 182880 h 668890"/>
              <a:gd name="connsiteX20" fmla="*/ 3076392 w 3076392"/>
              <a:gd name="connsiteY20" fmla="*/ 197911 h 668890"/>
              <a:gd name="connsiteX21" fmla="*/ 3063866 w 3076392"/>
              <a:gd name="connsiteY21" fmla="*/ 217953 h 668890"/>
              <a:gd name="connsiteX22" fmla="*/ 3041319 w 3076392"/>
              <a:gd name="connsiteY22" fmla="*/ 240499 h 668890"/>
              <a:gd name="connsiteX23" fmla="*/ 3001236 w 3076392"/>
              <a:gd name="connsiteY23" fmla="*/ 265552 h 668890"/>
              <a:gd name="connsiteX24" fmla="*/ 2971174 w 3076392"/>
              <a:gd name="connsiteY24" fmla="*/ 273067 h 668890"/>
              <a:gd name="connsiteX25" fmla="*/ 2795809 w 3076392"/>
              <a:gd name="connsiteY25" fmla="*/ 283088 h 668890"/>
              <a:gd name="connsiteX26" fmla="*/ 2510216 w 3076392"/>
              <a:gd name="connsiteY26" fmla="*/ 300624 h 668890"/>
              <a:gd name="connsiteX27" fmla="*/ 2279737 w 3076392"/>
              <a:gd name="connsiteY27" fmla="*/ 310645 h 668890"/>
              <a:gd name="connsiteX28" fmla="*/ 2129425 w 3076392"/>
              <a:gd name="connsiteY28" fmla="*/ 318161 h 668890"/>
              <a:gd name="connsiteX29" fmla="*/ 1851347 w 3076392"/>
              <a:gd name="connsiteY29" fmla="*/ 363255 h 668890"/>
              <a:gd name="connsiteX30" fmla="*/ 1510639 w 3076392"/>
              <a:gd name="connsiteY30" fmla="*/ 423379 h 668890"/>
              <a:gd name="connsiteX31" fmla="*/ 1147384 w 3076392"/>
              <a:gd name="connsiteY31" fmla="*/ 493525 h 668890"/>
              <a:gd name="connsiteX32" fmla="*/ 809181 w 3076392"/>
              <a:gd name="connsiteY32" fmla="*/ 558661 h 668890"/>
              <a:gd name="connsiteX33" fmla="*/ 546135 w 3076392"/>
              <a:gd name="connsiteY33" fmla="*/ 608765 h 668890"/>
              <a:gd name="connsiteX34" fmla="*/ 460958 w 3076392"/>
              <a:gd name="connsiteY34" fmla="*/ 668890 h 668890"/>
              <a:gd name="connsiteX35" fmla="*/ 375781 w 3076392"/>
              <a:gd name="connsiteY35" fmla="*/ 658869 h 668890"/>
              <a:gd name="connsiteX36" fmla="*/ 290604 w 3076392"/>
              <a:gd name="connsiteY36" fmla="*/ 633817 h 668890"/>
              <a:gd name="connsiteX37" fmla="*/ 232984 w 3076392"/>
              <a:gd name="connsiteY37" fmla="*/ 608765 h 668890"/>
              <a:gd name="connsiteX38" fmla="*/ 177869 w 3076392"/>
              <a:gd name="connsiteY38" fmla="*/ 578702 h 668890"/>
              <a:gd name="connsiteX39" fmla="*/ 130271 w 3076392"/>
              <a:gd name="connsiteY39" fmla="*/ 546135 h 668890"/>
              <a:gd name="connsiteX40" fmla="*/ 85177 w 3076392"/>
              <a:gd name="connsiteY40" fmla="*/ 506051 h 668890"/>
              <a:gd name="connsiteX41" fmla="*/ 22547 w 3076392"/>
              <a:gd name="connsiteY41" fmla="*/ 435906 h 668890"/>
              <a:gd name="connsiteX42" fmla="*/ 5010 w 3076392"/>
              <a:gd name="connsiteY42" fmla="*/ 403338 h 668890"/>
              <a:gd name="connsiteX43" fmla="*/ 0 w 3076392"/>
              <a:gd name="connsiteY43" fmla="*/ 380791 h 668890"/>
              <a:gd name="connsiteX44" fmla="*/ 2505 w 3076392"/>
              <a:gd name="connsiteY44" fmla="*/ 368265 h 668890"/>
              <a:gd name="connsiteX45" fmla="*/ 20042 w 3076392"/>
              <a:gd name="connsiteY45" fmla="*/ 363255 h 668890"/>
              <a:gd name="connsiteX46" fmla="*/ 45094 w 3076392"/>
              <a:gd name="connsiteY46" fmla="*/ 370770 h 668890"/>
              <a:gd name="connsiteX47" fmla="*/ 92692 w 3076392"/>
              <a:gd name="connsiteY47" fmla="*/ 398327 h 668890"/>
              <a:gd name="connsiteX48" fmla="*/ 145302 w 3076392"/>
              <a:gd name="connsiteY48" fmla="*/ 420874 h 668890"/>
              <a:gd name="connsiteX49" fmla="*/ 195406 w 3076392"/>
              <a:gd name="connsiteY49" fmla="*/ 435906 h 668890"/>
              <a:gd name="connsiteX50" fmla="*/ 235489 w 3076392"/>
              <a:gd name="connsiteY50" fmla="*/ 443421 h 668890"/>
              <a:gd name="connsiteX51" fmla="*/ 290604 w 3076392"/>
              <a:gd name="connsiteY51" fmla="*/ 448432 h 668890"/>
              <a:gd name="connsiteX52" fmla="*/ 363255 w 3076392"/>
              <a:gd name="connsiteY52" fmla="*/ 445926 h 668890"/>
              <a:gd name="connsiteX53" fmla="*/ 503546 w 3076392"/>
              <a:gd name="connsiteY53" fmla="*/ 428390 h 668890"/>
              <a:gd name="connsiteX54" fmla="*/ 766593 w 3076392"/>
              <a:gd name="connsiteY54" fmla="*/ 378286 h 668890"/>
              <a:gd name="connsiteX55" fmla="*/ 949473 w 3076392"/>
              <a:gd name="connsiteY55" fmla="*/ 340708 h 668890"/>
              <a:gd name="connsiteX56" fmla="*/ 1194983 w 3076392"/>
              <a:gd name="connsiteY56" fmla="*/ 305635 h 668890"/>
              <a:gd name="connsiteX57" fmla="*/ 1417946 w 3076392"/>
              <a:gd name="connsiteY57" fmla="*/ 273067 h 668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076392" h="668890">
                <a:moveTo>
                  <a:pt x="1417946" y="273067"/>
                </a:moveTo>
                <a:lnTo>
                  <a:pt x="1630889" y="237994"/>
                </a:lnTo>
                <a:lnTo>
                  <a:pt x="1868883" y="195406"/>
                </a:lnTo>
                <a:lnTo>
                  <a:pt x="2109383" y="147807"/>
                </a:lnTo>
                <a:lnTo>
                  <a:pt x="2282242" y="112734"/>
                </a:lnTo>
                <a:lnTo>
                  <a:pt x="2374935" y="92692"/>
                </a:lnTo>
                <a:lnTo>
                  <a:pt x="2417523" y="75156"/>
                </a:lnTo>
                <a:lnTo>
                  <a:pt x="2455101" y="55114"/>
                </a:lnTo>
                <a:lnTo>
                  <a:pt x="2502700" y="32567"/>
                </a:lnTo>
                <a:lnTo>
                  <a:pt x="2550299" y="15031"/>
                </a:lnTo>
                <a:lnTo>
                  <a:pt x="2600403" y="0"/>
                </a:lnTo>
                <a:lnTo>
                  <a:pt x="2688085" y="7515"/>
                </a:lnTo>
                <a:lnTo>
                  <a:pt x="2790799" y="30062"/>
                </a:lnTo>
                <a:lnTo>
                  <a:pt x="2901028" y="62630"/>
                </a:lnTo>
                <a:lnTo>
                  <a:pt x="2963658" y="80166"/>
                </a:lnTo>
                <a:lnTo>
                  <a:pt x="3001236" y="97703"/>
                </a:lnTo>
                <a:lnTo>
                  <a:pt x="3026288" y="115239"/>
                </a:lnTo>
                <a:lnTo>
                  <a:pt x="3056351" y="142796"/>
                </a:lnTo>
                <a:lnTo>
                  <a:pt x="3066371" y="157828"/>
                </a:lnTo>
                <a:lnTo>
                  <a:pt x="3076392" y="182880"/>
                </a:lnTo>
                <a:lnTo>
                  <a:pt x="3076392" y="197911"/>
                </a:lnTo>
                <a:lnTo>
                  <a:pt x="3063866" y="217953"/>
                </a:lnTo>
                <a:lnTo>
                  <a:pt x="3041319" y="240499"/>
                </a:lnTo>
                <a:lnTo>
                  <a:pt x="3001236" y="265552"/>
                </a:lnTo>
                <a:lnTo>
                  <a:pt x="2971174" y="273067"/>
                </a:lnTo>
                <a:lnTo>
                  <a:pt x="2795809" y="283088"/>
                </a:lnTo>
                <a:lnTo>
                  <a:pt x="2510216" y="300624"/>
                </a:lnTo>
                <a:lnTo>
                  <a:pt x="2279737" y="310645"/>
                </a:lnTo>
                <a:lnTo>
                  <a:pt x="2129425" y="318161"/>
                </a:lnTo>
                <a:lnTo>
                  <a:pt x="1851347" y="363255"/>
                </a:lnTo>
                <a:lnTo>
                  <a:pt x="1510639" y="423379"/>
                </a:lnTo>
                <a:lnTo>
                  <a:pt x="1147384" y="493525"/>
                </a:lnTo>
                <a:lnTo>
                  <a:pt x="809181" y="558661"/>
                </a:lnTo>
                <a:lnTo>
                  <a:pt x="546135" y="608765"/>
                </a:lnTo>
                <a:lnTo>
                  <a:pt x="460958" y="668890"/>
                </a:lnTo>
                <a:lnTo>
                  <a:pt x="375781" y="658869"/>
                </a:lnTo>
                <a:lnTo>
                  <a:pt x="290604" y="633817"/>
                </a:lnTo>
                <a:lnTo>
                  <a:pt x="232984" y="608765"/>
                </a:lnTo>
                <a:lnTo>
                  <a:pt x="177869" y="578702"/>
                </a:lnTo>
                <a:lnTo>
                  <a:pt x="130271" y="546135"/>
                </a:lnTo>
                <a:lnTo>
                  <a:pt x="85177" y="506051"/>
                </a:lnTo>
                <a:lnTo>
                  <a:pt x="22547" y="435906"/>
                </a:lnTo>
                <a:lnTo>
                  <a:pt x="5010" y="403338"/>
                </a:lnTo>
                <a:lnTo>
                  <a:pt x="0" y="380791"/>
                </a:lnTo>
                <a:lnTo>
                  <a:pt x="2505" y="368265"/>
                </a:lnTo>
                <a:lnTo>
                  <a:pt x="20042" y="363255"/>
                </a:lnTo>
                <a:lnTo>
                  <a:pt x="45094" y="370770"/>
                </a:lnTo>
                <a:lnTo>
                  <a:pt x="92692" y="398327"/>
                </a:lnTo>
                <a:lnTo>
                  <a:pt x="145302" y="420874"/>
                </a:lnTo>
                <a:lnTo>
                  <a:pt x="195406" y="435906"/>
                </a:lnTo>
                <a:lnTo>
                  <a:pt x="235489" y="443421"/>
                </a:lnTo>
                <a:lnTo>
                  <a:pt x="290604" y="448432"/>
                </a:lnTo>
                <a:lnTo>
                  <a:pt x="363255" y="445926"/>
                </a:lnTo>
                <a:lnTo>
                  <a:pt x="503546" y="428390"/>
                </a:lnTo>
                <a:lnTo>
                  <a:pt x="766593" y="378286"/>
                </a:lnTo>
                <a:lnTo>
                  <a:pt x="949473" y="340708"/>
                </a:lnTo>
                <a:lnTo>
                  <a:pt x="1194983" y="305635"/>
                </a:lnTo>
                <a:lnTo>
                  <a:pt x="1417946" y="27306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1" name="フリーフォーム 110">
            <a:extLst>
              <a:ext uri="{FF2B5EF4-FFF2-40B4-BE49-F238E27FC236}">
                <a16:creationId xmlns:a16="http://schemas.microsoft.com/office/drawing/2014/main" id="{3A0A1897-98B5-4A89-AF92-FABD08B279D2}"/>
              </a:ext>
            </a:extLst>
          </p:cNvPr>
          <p:cNvSpPr/>
          <p:nvPr/>
        </p:nvSpPr>
        <p:spPr>
          <a:xfrm>
            <a:off x="5451476" y="3929064"/>
            <a:ext cx="481013" cy="2054225"/>
          </a:xfrm>
          <a:custGeom>
            <a:avLst/>
            <a:gdLst>
              <a:gd name="connsiteX0" fmla="*/ 256349 w 480985"/>
              <a:gd name="connsiteY0" fmla="*/ 673907 h 2053436"/>
              <a:gd name="connsiteX1" fmla="*/ 269563 w 480985"/>
              <a:gd name="connsiteY1" fmla="*/ 525912 h 2053436"/>
              <a:gd name="connsiteX2" fmla="*/ 280134 w 480985"/>
              <a:gd name="connsiteY2" fmla="*/ 343560 h 2053436"/>
              <a:gd name="connsiteX3" fmla="*/ 258991 w 480985"/>
              <a:gd name="connsiteY3" fmla="*/ 269563 h 2053436"/>
              <a:gd name="connsiteX4" fmla="*/ 240492 w 480985"/>
              <a:gd name="connsiteY4" fmla="*/ 195565 h 2053436"/>
              <a:gd name="connsiteX5" fmla="*/ 192922 w 480985"/>
              <a:gd name="connsiteY5" fmla="*/ 31713 h 2053436"/>
              <a:gd name="connsiteX6" fmla="*/ 298633 w 480985"/>
              <a:gd name="connsiteY6" fmla="*/ 0 h 2053436"/>
              <a:gd name="connsiteX7" fmla="*/ 356774 w 480985"/>
              <a:gd name="connsiteY7" fmla="*/ 66069 h 2053436"/>
              <a:gd name="connsiteX8" fmla="*/ 399059 w 480985"/>
              <a:gd name="connsiteY8" fmla="*/ 121567 h 2053436"/>
              <a:gd name="connsiteX9" fmla="*/ 420201 w 480985"/>
              <a:gd name="connsiteY9" fmla="*/ 153281 h 2053436"/>
              <a:gd name="connsiteX10" fmla="*/ 446628 w 480985"/>
              <a:gd name="connsiteY10" fmla="*/ 198208 h 2053436"/>
              <a:gd name="connsiteX11" fmla="*/ 462485 w 480985"/>
              <a:gd name="connsiteY11" fmla="*/ 235207 h 2053436"/>
              <a:gd name="connsiteX12" fmla="*/ 473056 w 480985"/>
              <a:gd name="connsiteY12" fmla="*/ 274848 h 2053436"/>
              <a:gd name="connsiteX13" fmla="*/ 480985 w 480985"/>
              <a:gd name="connsiteY13" fmla="*/ 330347 h 2053436"/>
              <a:gd name="connsiteX14" fmla="*/ 480985 w 480985"/>
              <a:gd name="connsiteY14" fmla="*/ 391130 h 2053436"/>
              <a:gd name="connsiteX15" fmla="*/ 470413 w 480985"/>
              <a:gd name="connsiteY15" fmla="*/ 549697 h 2053436"/>
              <a:gd name="connsiteX16" fmla="*/ 449271 w 480985"/>
              <a:gd name="connsiteY16" fmla="*/ 747905 h 2053436"/>
              <a:gd name="connsiteX17" fmla="*/ 422843 w 480985"/>
              <a:gd name="connsiteY17" fmla="*/ 948756 h 2053436"/>
              <a:gd name="connsiteX18" fmla="*/ 399059 w 480985"/>
              <a:gd name="connsiteY18" fmla="*/ 1115251 h 2053436"/>
              <a:gd name="connsiteX19" fmla="*/ 362060 w 480985"/>
              <a:gd name="connsiteY19" fmla="*/ 1316102 h 2053436"/>
              <a:gd name="connsiteX20" fmla="*/ 309204 w 480985"/>
              <a:gd name="connsiteY20" fmla="*/ 1561880 h 2053436"/>
              <a:gd name="connsiteX21" fmla="*/ 301276 w 480985"/>
              <a:gd name="connsiteY21" fmla="*/ 1601521 h 2053436"/>
              <a:gd name="connsiteX22" fmla="*/ 343560 w 480985"/>
              <a:gd name="connsiteY22" fmla="*/ 1892226 h 2053436"/>
              <a:gd name="connsiteX23" fmla="*/ 314490 w 480985"/>
              <a:gd name="connsiteY23" fmla="*/ 1976795 h 2053436"/>
              <a:gd name="connsiteX24" fmla="*/ 295990 w 480985"/>
              <a:gd name="connsiteY24" fmla="*/ 2013794 h 2053436"/>
              <a:gd name="connsiteX25" fmla="*/ 274848 w 480985"/>
              <a:gd name="connsiteY25" fmla="*/ 2042865 h 2053436"/>
              <a:gd name="connsiteX26" fmla="*/ 253706 w 480985"/>
              <a:gd name="connsiteY26" fmla="*/ 2053436 h 2053436"/>
              <a:gd name="connsiteX27" fmla="*/ 237849 w 480985"/>
              <a:gd name="connsiteY27" fmla="*/ 2053436 h 2053436"/>
              <a:gd name="connsiteX28" fmla="*/ 208779 w 480985"/>
              <a:gd name="connsiteY28" fmla="*/ 2040222 h 2053436"/>
              <a:gd name="connsiteX29" fmla="*/ 182351 w 480985"/>
              <a:gd name="connsiteY29" fmla="*/ 2011151 h 2053436"/>
              <a:gd name="connsiteX30" fmla="*/ 118924 w 480985"/>
              <a:gd name="connsiteY30" fmla="*/ 1921297 h 2053436"/>
              <a:gd name="connsiteX31" fmla="*/ 15856 w 480985"/>
              <a:gd name="connsiteY31" fmla="*/ 1778587 h 2053436"/>
              <a:gd name="connsiteX32" fmla="*/ 2642 w 480985"/>
              <a:gd name="connsiteY32" fmla="*/ 1757445 h 2053436"/>
              <a:gd name="connsiteX33" fmla="*/ 0 w 480985"/>
              <a:gd name="connsiteY33" fmla="*/ 1736303 h 2053436"/>
              <a:gd name="connsiteX34" fmla="*/ 5285 w 480985"/>
              <a:gd name="connsiteY34" fmla="*/ 1707232 h 2053436"/>
              <a:gd name="connsiteX35" fmla="*/ 26427 w 480985"/>
              <a:gd name="connsiteY35" fmla="*/ 1659662 h 2053436"/>
              <a:gd name="connsiteX36" fmla="*/ 58141 w 480985"/>
              <a:gd name="connsiteY36" fmla="*/ 1598878 h 2053436"/>
              <a:gd name="connsiteX37" fmla="*/ 97782 w 480985"/>
              <a:gd name="connsiteY37" fmla="*/ 1538095 h 2053436"/>
              <a:gd name="connsiteX38" fmla="*/ 121567 w 480985"/>
              <a:gd name="connsiteY38" fmla="*/ 1485239 h 2053436"/>
              <a:gd name="connsiteX39" fmla="*/ 147995 w 480985"/>
              <a:gd name="connsiteY39" fmla="*/ 1400670 h 2053436"/>
              <a:gd name="connsiteX40" fmla="*/ 179708 w 480985"/>
              <a:gd name="connsiteY40" fmla="*/ 1268532 h 2053436"/>
              <a:gd name="connsiteX41" fmla="*/ 200850 w 480985"/>
              <a:gd name="connsiteY41" fmla="*/ 1144321 h 2053436"/>
              <a:gd name="connsiteX42" fmla="*/ 224635 w 480985"/>
              <a:gd name="connsiteY42" fmla="*/ 983112 h 2053436"/>
              <a:gd name="connsiteX43" fmla="*/ 256349 w 480985"/>
              <a:gd name="connsiteY43" fmla="*/ 673907 h 2053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80985" h="2053436">
                <a:moveTo>
                  <a:pt x="256349" y="673907"/>
                </a:moveTo>
                <a:lnTo>
                  <a:pt x="269563" y="525912"/>
                </a:lnTo>
                <a:lnTo>
                  <a:pt x="280134" y="343560"/>
                </a:lnTo>
                <a:lnTo>
                  <a:pt x="258991" y="269563"/>
                </a:lnTo>
                <a:lnTo>
                  <a:pt x="240492" y="195565"/>
                </a:lnTo>
                <a:lnTo>
                  <a:pt x="192922" y="31713"/>
                </a:lnTo>
                <a:lnTo>
                  <a:pt x="298633" y="0"/>
                </a:lnTo>
                <a:lnTo>
                  <a:pt x="356774" y="66069"/>
                </a:lnTo>
                <a:lnTo>
                  <a:pt x="399059" y="121567"/>
                </a:lnTo>
                <a:lnTo>
                  <a:pt x="420201" y="153281"/>
                </a:lnTo>
                <a:lnTo>
                  <a:pt x="446628" y="198208"/>
                </a:lnTo>
                <a:lnTo>
                  <a:pt x="462485" y="235207"/>
                </a:lnTo>
                <a:lnTo>
                  <a:pt x="473056" y="274848"/>
                </a:lnTo>
                <a:lnTo>
                  <a:pt x="480985" y="330347"/>
                </a:lnTo>
                <a:lnTo>
                  <a:pt x="480985" y="391130"/>
                </a:lnTo>
                <a:lnTo>
                  <a:pt x="470413" y="549697"/>
                </a:lnTo>
                <a:lnTo>
                  <a:pt x="449271" y="747905"/>
                </a:lnTo>
                <a:lnTo>
                  <a:pt x="422843" y="948756"/>
                </a:lnTo>
                <a:lnTo>
                  <a:pt x="399059" y="1115251"/>
                </a:lnTo>
                <a:lnTo>
                  <a:pt x="362060" y="1316102"/>
                </a:lnTo>
                <a:lnTo>
                  <a:pt x="309204" y="1561880"/>
                </a:lnTo>
                <a:lnTo>
                  <a:pt x="301276" y="1601521"/>
                </a:lnTo>
                <a:lnTo>
                  <a:pt x="343560" y="1892226"/>
                </a:lnTo>
                <a:lnTo>
                  <a:pt x="314490" y="1976795"/>
                </a:lnTo>
                <a:lnTo>
                  <a:pt x="295990" y="2013794"/>
                </a:lnTo>
                <a:lnTo>
                  <a:pt x="274848" y="2042865"/>
                </a:lnTo>
                <a:lnTo>
                  <a:pt x="253706" y="2053436"/>
                </a:lnTo>
                <a:lnTo>
                  <a:pt x="237849" y="2053436"/>
                </a:lnTo>
                <a:lnTo>
                  <a:pt x="208779" y="2040222"/>
                </a:lnTo>
                <a:lnTo>
                  <a:pt x="182351" y="2011151"/>
                </a:lnTo>
                <a:lnTo>
                  <a:pt x="118924" y="1921297"/>
                </a:lnTo>
                <a:lnTo>
                  <a:pt x="15856" y="1778587"/>
                </a:lnTo>
                <a:lnTo>
                  <a:pt x="2642" y="1757445"/>
                </a:lnTo>
                <a:lnTo>
                  <a:pt x="0" y="1736303"/>
                </a:lnTo>
                <a:lnTo>
                  <a:pt x="5285" y="1707232"/>
                </a:lnTo>
                <a:lnTo>
                  <a:pt x="26427" y="1659662"/>
                </a:lnTo>
                <a:lnTo>
                  <a:pt x="58141" y="1598878"/>
                </a:lnTo>
                <a:lnTo>
                  <a:pt x="97782" y="1538095"/>
                </a:lnTo>
                <a:lnTo>
                  <a:pt x="121567" y="1485239"/>
                </a:lnTo>
                <a:lnTo>
                  <a:pt x="147995" y="1400670"/>
                </a:lnTo>
                <a:lnTo>
                  <a:pt x="179708" y="1268532"/>
                </a:lnTo>
                <a:lnTo>
                  <a:pt x="200850" y="1144321"/>
                </a:lnTo>
                <a:lnTo>
                  <a:pt x="224635" y="983112"/>
                </a:lnTo>
                <a:lnTo>
                  <a:pt x="256349" y="67390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FC97D8E7-B19D-4290-BE41-25DD77179E48}"/>
              </a:ext>
            </a:extLst>
          </p:cNvPr>
          <p:cNvSpPr/>
          <p:nvPr/>
        </p:nvSpPr>
        <p:spPr>
          <a:xfrm>
            <a:off x="5624514" y="4919664"/>
            <a:ext cx="1273175" cy="985837"/>
          </a:xfrm>
          <a:custGeom>
            <a:avLst/>
            <a:gdLst>
              <a:gd name="connsiteX0" fmla="*/ 526256 w 1273968"/>
              <a:gd name="connsiteY0" fmla="*/ 376237 h 985837"/>
              <a:gd name="connsiteX1" fmla="*/ 302418 w 1273968"/>
              <a:gd name="connsiteY1" fmla="*/ 495300 h 985837"/>
              <a:gd name="connsiteX2" fmla="*/ 152400 w 1273968"/>
              <a:gd name="connsiteY2" fmla="*/ 573881 h 985837"/>
              <a:gd name="connsiteX3" fmla="*/ 0 w 1273968"/>
              <a:gd name="connsiteY3" fmla="*/ 664368 h 985837"/>
              <a:gd name="connsiteX4" fmla="*/ 138112 w 1273968"/>
              <a:gd name="connsiteY4" fmla="*/ 985837 h 985837"/>
              <a:gd name="connsiteX5" fmla="*/ 169068 w 1273968"/>
              <a:gd name="connsiteY5" fmla="*/ 907256 h 985837"/>
              <a:gd name="connsiteX6" fmla="*/ 188118 w 1273968"/>
              <a:gd name="connsiteY6" fmla="*/ 888206 h 985837"/>
              <a:gd name="connsiteX7" fmla="*/ 323850 w 1273968"/>
              <a:gd name="connsiteY7" fmla="*/ 783431 h 985837"/>
              <a:gd name="connsiteX8" fmla="*/ 497681 w 1273968"/>
              <a:gd name="connsiteY8" fmla="*/ 650081 h 985837"/>
              <a:gd name="connsiteX9" fmla="*/ 692943 w 1273968"/>
              <a:gd name="connsiteY9" fmla="*/ 497681 h 985837"/>
              <a:gd name="connsiteX10" fmla="*/ 907256 w 1273968"/>
              <a:gd name="connsiteY10" fmla="*/ 330993 h 985837"/>
              <a:gd name="connsiteX11" fmla="*/ 1073943 w 1273968"/>
              <a:gd name="connsiteY11" fmla="*/ 202406 h 985837"/>
              <a:gd name="connsiteX12" fmla="*/ 1197768 w 1273968"/>
              <a:gd name="connsiteY12" fmla="*/ 104775 h 985837"/>
              <a:gd name="connsiteX13" fmla="*/ 1262062 w 1273968"/>
              <a:gd name="connsiteY13" fmla="*/ 52387 h 985837"/>
              <a:gd name="connsiteX14" fmla="*/ 1271587 w 1273968"/>
              <a:gd name="connsiteY14" fmla="*/ 40481 h 985837"/>
              <a:gd name="connsiteX15" fmla="*/ 1273968 w 1273968"/>
              <a:gd name="connsiteY15" fmla="*/ 23812 h 985837"/>
              <a:gd name="connsiteX16" fmla="*/ 1271587 w 1273968"/>
              <a:gd name="connsiteY16" fmla="*/ 7143 h 985837"/>
              <a:gd name="connsiteX17" fmla="*/ 1257300 w 1273968"/>
              <a:gd name="connsiteY17" fmla="*/ 0 h 985837"/>
              <a:gd name="connsiteX18" fmla="*/ 1235868 w 1273968"/>
              <a:gd name="connsiteY18" fmla="*/ 4762 h 985837"/>
              <a:gd name="connsiteX19" fmla="*/ 1188243 w 1273968"/>
              <a:gd name="connsiteY19" fmla="*/ 23812 h 985837"/>
              <a:gd name="connsiteX20" fmla="*/ 1040606 w 1273968"/>
              <a:gd name="connsiteY20" fmla="*/ 102393 h 985837"/>
              <a:gd name="connsiteX21" fmla="*/ 842962 w 1273968"/>
              <a:gd name="connsiteY21" fmla="*/ 207168 h 985837"/>
              <a:gd name="connsiteX22" fmla="*/ 526256 w 1273968"/>
              <a:gd name="connsiteY22" fmla="*/ 376237 h 985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273968" h="985837">
                <a:moveTo>
                  <a:pt x="526256" y="376237"/>
                </a:moveTo>
                <a:lnTo>
                  <a:pt x="302418" y="495300"/>
                </a:lnTo>
                <a:lnTo>
                  <a:pt x="152400" y="573881"/>
                </a:lnTo>
                <a:lnTo>
                  <a:pt x="0" y="664368"/>
                </a:lnTo>
                <a:lnTo>
                  <a:pt x="138112" y="985837"/>
                </a:lnTo>
                <a:lnTo>
                  <a:pt x="169068" y="907256"/>
                </a:lnTo>
                <a:lnTo>
                  <a:pt x="188118" y="888206"/>
                </a:lnTo>
                <a:lnTo>
                  <a:pt x="323850" y="783431"/>
                </a:lnTo>
                <a:lnTo>
                  <a:pt x="497681" y="650081"/>
                </a:lnTo>
                <a:lnTo>
                  <a:pt x="692943" y="497681"/>
                </a:lnTo>
                <a:lnTo>
                  <a:pt x="907256" y="330993"/>
                </a:lnTo>
                <a:lnTo>
                  <a:pt x="1073943" y="202406"/>
                </a:lnTo>
                <a:lnTo>
                  <a:pt x="1197768" y="104775"/>
                </a:lnTo>
                <a:lnTo>
                  <a:pt x="1262062" y="52387"/>
                </a:lnTo>
                <a:lnTo>
                  <a:pt x="1271587" y="40481"/>
                </a:lnTo>
                <a:lnTo>
                  <a:pt x="1273968" y="23812"/>
                </a:lnTo>
                <a:lnTo>
                  <a:pt x="1271587" y="7143"/>
                </a:lnTo>
                <a:lnTo>
                  <a:pt x="1257300" y="0"/>
                </a:lnTo>
                <a:lnTo>
                  <a:pt x="1235868" y="4762"/>
                </a:lnTo>
                <a:lnTo>
                  <a:pt x="1188243" y="23812"/>
                </a:lnTo>
                <a:lnTo>
                  <a:pt x="1040606" y="102393"/>
                </a:lnTo>
                <a:lnTo>
                  <a:pt x="842962" y="207168"/>
                </a:lnTo>
                <a:lnTo>
                  <a:pt x="526256" y="3762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3" name="フリーフォーム 112">
            <a:extLst>
              <a:ext uri="{FF2B5EF4-FFF2-40B4-BE49-F238E27FC236}">
                <a16:creationId xmlns:a16="http://schemas.microsoft.com/office/drawing/2014/main" id="{3E1C339B-3BCE-4A83-939D-2E59DDB8D0AF}"/>
              </a:ext>
            </a:extLst>
          </p:cNvPr>
          <p:cNvSpPr/>
          <p:nvPr/>
        </p:nvSpPr>
        <p:spPr>
          <a:xfrm>
            <a:off x="6811963" y="3638550"/>
            <a:ext cx="965200" cy="808038"/>
          </a:xfrm>
          <a:custGeom>
            <a:avLst/>
            <a:gdLst>
              <a:gd name="connsiteX0" fmla="*/ 309563 w 964407"/>
              <a:gd name="connsiteY0" fmla="*/ 545306 h 807244"/>
              <a:gd name="connsiteX1" fmla="*/ 423863 w 964407"/>
              <a:gd name="connsiteY1" fmla="*/ 466725 h 807244"/>
              <a:gd name="connsiteX2" fmla="*/ 509588 w 964407"/>
              <a:gd name="connsiteY2" fmla="*/ 402431 h 807244"/>
              <a:gd name="connsiteX3" fmla="*/ 578644 w 964407"/>
              <a:gd name="connsiteY3" fmla="*/ 345281 h 807244"/>
              <a:gd name="connsiteX4" fmla="*/ 621507 w 964407"/>
              <a:gd name="connsiteY4" fmla="*/ 300038 h 807244"/>
              <a:gd name="connsiteX5" fmla="*/ 635794 w 964407"/>
              <a:gd name="connsiteY5" fmla="*/ 276225 h 807244"/>
              <a:gd name="connsiteX6" fmla="*/ 638175 w 964407"/>
              <a:gd name="connsiteY6" fmla="*/ 264319 h 807244"/>
              <a:gd name="connsiteX7" fmla="*/ 638175 w 964407"/>
              <a:gd name="connsiteY7" fmla="*/ 242888 h 807244"/>
              <a:gd name="connsiteX8" fmla="*/ 623888 w 964407"/>
              <a:gd name="connsiteY8" fmla="*/ 188119 h 807244"/>
              <a:gd name="connsiteX9" fmla="*/ 604838 w 964407"/>
              <a:gd name="connsiteY9" fmla="*/ 147638 h 807244"/>
              <a:gd name="connsiteX10" fmla="*/ 581025 w 964407"/>
              <a:gd name="connsiteY10" fmla="*/ 97631 h 807244"/>
              <a:gd name="connsiteX11" fmla="*/ 531019 w 964407"/>
              <a:gd name="connsiteY11" fmla="*/ 2381 h 807244"/>
              <a:gd name="connsiteX12" fmla="*/ 585788 w 964407"/>
              <a:gd name="connsiteY12" fmla="*/ 0 h 807244"/>
              <a:gd name="connsiteX13" fmla="*/ 681038 w 964407"/>
              <a:gd name="connsiteY13" fmla="*/ 92869 h 807244"/>
              <a:gd name="connsiteX14" fmla="*/ 771525 w 964407"/>
              <a:gd name="connsiteY14" fmla="*/ 169069 h 807244"/>
              <a:gd name="connsiteX15" fmla="*/ 857250 w 964407"/>
              <a:gd name="connsiteY15" fmla="*/ 240506 h 807244"/>
              <a:gd name="connsiteX16" fmla="*/ 900113 w 964407"/>
              <a:gd name="connsiteY16" fmla="*/ 276225 h 807244"/>
              <a:gd name="connsiteX17" fmla="*/ 923925 w 964407"/>
              <a:gd name="connsiteY17" fmla="*/ 300038 h 807244"/>
              <a:gd name="connsiteX18" fmla="*/ 942975 w 964407"/>
              <a:gd name="connsiteY18" fmla="*/ 323850 h 807244"/>
              <a:gd name="connsiteX19" fmla="*/ 957263 w 964407"/>
              <a:gd name="connsiteY19" fmla="*/ 350044 h 807244"/>
              <a:gd name="connsiteX20" fmla="*/ 962025 w 964407"/>
              <a:gd name="connsiteY20" fmla="*/ 373856 h 807244"/>
              <a:gd name="connsiteX21" fmla="*/ 964407 w 964407"/>
              <a:gd name="connsiteY21" fmla="*/ 404813 h 807244"/>
              <a:gd name="connsiteX22" fmla="*/ 959644 w 964407"/>
              <a:gd name="connsiteY22" fmla="*/ 442913 h 807244"/>
              <a:gd name="connsiteX23" fmla="*/ 947738 w 964407"/>
              <a:gd name="connsiteY23" fmla="*/ 461963 h 807244"/>
              <a:gd name="connsiteX24" fmla="*/ 890588 w 964407"/>
              <a:gd name="connsiteY24" fmla="*/ 476250 h 807244"/>
              <a:gd name="connsiteX25" fmla="*/ 754857 w 964407"/>
              <a:gd name="connsiteY25" fmla="*/ 504825 h 807244"/>
              <a:gd name="connsiteX26" fmla="*/ 640557 w 964407"/>
              <a:gd name="connsiteY26" fmla="*/ 542925 h 807244"/>
              <a:gd name="connsiteX27" fmla="*/ 519113 w 964407"/>
              <a:gd name="connsiteY27" fmla="*/ 585788 h 807244"/>
              <a:gd name="connsiteX28" fmla="*/ 407194 w 964407"/>
              <a:gd name="connsiteY28" fmla="*/ 633413 h 807244"/>
              <a:gd name="connsiteX29" fmla="*/ 280988 w 964407"/>
              <a:gd name="connsiteY29" fmla="*/ 688181 h 807244"/>
              <a:gd name="connsiteX30" fmla="*/ 152400 w 964407"/>
              <a:gd name="connsiteY30" fmla="*/ 757238 h 807244"/>
              <a:gd name="connsiteX31" fmla="*/ 57150 w 964407"/>
              <a:gd name="connsiteY31" fmla="*/ 807244 h 807244"/>
              <a:gd name="connsiteX32" fmla="*/ 0 w 964407"/>
              <a:gd name="connsiteY32" fmla="*/ 742950 h 807244"/>
              <a:gd name="connsiteX33" fmla="*/ 116682 w 964407"/>
              <a:gd name="connsiteY33" fmla="*/ 671513 h 807244"/>
              <a:gd name="connsiteX34" fmla="*/ 309563 w 964407"/>
              <a:gd name="connsiteY34" fmla="*/ 545306 h 807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964407" h="807244">
                <a:moveTo>
                  <a:pt x="309563" y="545306"/>
                </a:moveTo>
                <a:lnTo>
                  <a:pt x="423863" y="466725"/>
                </a:lnTo>
                <a:lnTo>
                  <a:pt x="509588" y="402431"/>
                </a:lnTo>
                <a:lnTo>
                  <a:pt x="578644" y="345281"/>
                </a:lnTo>
                <a:lnTo>
                  <a:pt x="621507" y="300038"/>
                </a:lnTo>
                <a:lnTo>
                  <a:pt x="635794" y="276225"/>
                </a:lnTo>
                <a:lnTo>
                  <a:pt x="638175" y="264319"/>
                </a:lnTo>
                <a:lnTo>
                  <a:pt x="638175" y="242888"/>
                </a:lnTo>
                <a:lnTo>
                  <a:pt x="623888" y="188119"/>
                </a:lnTo>
                <a:lnTo>
                  <a:pt x="604838" y="147638"/>
                </a:lnTo>
                <a:lnTo>
                  <a:pt x="581025" y="97631"/>
                </a:lnTo>
                <a:lnTo>
                  <a:pt x="531019" y="2381"/>
                </a:lnTo>
                <a:lnTo>
                  <a:pt x="585788" y="0"/>
                </a:lnTo>
                <a:lnTo>
                  <a:pt x="681038" y="92869"/>
                </a:lnTo>
                <a:lnTo>
                  <a:pt x="771525" y="169069"/>
                </a:lnTo>
                <a:lnTo>
                  <a:pt x="857250" y="240506"/>
                </a:lnTo>
                <a:lnTo>
                  <a:pt x="900113" y="276225"/>
                </a:lnTo>
                <a:lnTo>
                  <a:pt x="923925" y="300038"/>
                </a:lnTo>
                <a:lnTo>
                  <a:pt x="942975" y="323850"/>
                </a:lnTo>
                <a:lnTo>
                  <a:pt x="957263" y="350044"/>
                </a:lnTo>
                <a:lnTo>
                  <a:pt x="962025" y="373856"/>
                </a:lnTo>
                <a:lnTo>
                  <a:pt x="964407" y="404813"/>
                </a:lnTo>
                <a:lnTo>
                  <a:pt x="959644" y="442913"/>
                </a:lnTo>
                <a:lnTo>
                  <a:pt x="947738" y="461963"/>
                </a:lnTo>
                <a:lnTo>
                  <a:pt x="890588" y="476250"/>
                </a:lnTo>
                <a:lnTo>
                  <a:pt x="754857" y="504825"/>
                </a:lnTo>
                <a:lnTo>
                  <a:pt x="640557" y="542925"/>
                </a:lnTo>
                <a:lnTo>
                  <a:pt x="519113" y="585788"/>
                </a:lnTo>
                <a:lnTo>
                  <a:pt x="407194" y="633413"/>
                </a:lnTo>
                <a:lnTo>
                  <a:pt x="280988" y="688181"/>
                </a:lnTo>
                <a:lnTo>
                  <a:pt x="152400" y="757238"/>
                </a:lnTo>
                <a:lnTo>
                  <a:pt x="57150" y="807244"/>
                </a:lnTo>
                <a:lnTo>
                  <a:pt x="0" y="742950"/>
                </a:lnTo>
                <a:lnTo>
                  <a:pt x="116682" y="671513"/>
                </a:lnTo>
                <a:lnTo>
                  <a:pt x="309563" y="5453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4" name="フリーフォーム 113">
            <a:extLst>
              <a:ext uri="{FF2B5EF4-FFF2-40B4-BE49-F238E27FC236}">
                <a16:creationId xmlns:a16="http://schemas.microsoft.com/office/drawing/2014/main" id="{D04D6277-3438-4CE4-8AFA-E76BEAF6ADF3}"/>
              </a:ext>
            </a:extLst>
          </p:cNvPr>
          <p:cNvSpPr/>
          <p:nvPr/>
        </p:nvSpPr>
        <p:spPr>
          <a:xfrm>
            <a:off x="6243639" y="3989389"/>
            <a:ext cx="2320925" cy="1717675"/>
          </a:xfrm>
          <a:custGeom>
            <a:avLst/>
            <a:gdLst>
              <a:gd name="connsiteX0" fmla="*/ 1071562 w 2321718"/>
              <a:gd name="connsiteY0" fmla="*/ 769144 h 1719262"/>
              <a:gd name="connsiteX1" fmla="*/ 919162 w 2321718"/>
              <a:gd name="connsiteY1" fmla="*/ 631031 h 1719262"/>
              <a:gd name="connsiteX2" fmla="*/ 726281 w 2321718"/>
              <a:gd name="connsiteY2" fmla="*/ 454819 h 1719262"/>
              <a:gd name="connsiteX3" fmla="*/ 592931 w 2321718"/>
              <a:gd name="connsiteY3" fmla="*/ 323850 h 1719262"/>
              <a:gd name="connsiteX4" fmla="*/ 445293 w 2321718"/>
              <a:gd name="connsiteY4" fmla="*/ 185737 h 1719262"/>
              <a:gd name="connsiteX5" fmla="*/ 371475 w 2321718"/>
              <a:gd name="connsiteY5" fmla="*/ 126206 h 1719262"/>
              <a:gd name="connsiteX6" fmla="*/ 316706 w 2321718"/>
              <a:gd name="connsiteY6" fmla="*/ 85725 h 1719262"/>
              <a:gd name="connsiteX7" fmla="*/ 271462 w 2321718"/>
              <a:gd name="connsiteY7" fmla="*/ 57150 h 1719262"/>
              <a:gd name="connsiteX8" fmla="*/ 230981 w 2321718"/>
              <a:gd name="connsiteY8" fmla="*/ 33337 h 1719262"/>
              <a:gd name="connsiteX9" fmla="*/ 197643 w 2321718"/>
              <a:gd name="connsiteY9" fmla="*/ 19050 h 1719262"/>
              <a:gd name="connsiteX10" fmla="*/ 157162 w 2321718"/>
              <a:gd name="connsiteY10" fmla="*/ 4762 h 1719262"/>
              <a:gd name="connsiteX11" fmla="*/ 126206 w 2321718"/>
              <a:gd name="connsiteY11" fmla="*/ 0 h 1719262"/>
              <a:gd name="connsiteX12" fmla="*/ 83343 w 2321718"/>
              <a:gd name="connsiteY12" fmla="*/ 0 h 1719262"/>
              <a:gd name="connsiteX13" fmla="*/ 30956 w 2321718"/>
              <a:gd name="connsiteY13" fmla="*/ 7144 h 1719262"/>
              <a:gd name="connsiteX14" fmla="*/ 14287 w 2321718"/>
              <a:gd name="connsiteY14" fmla="*/ 16669 h 1719262"/>
              <a:gd name="connsiteX15" fmla="*/ 7143 w 2321718"/>
              <a:gd name="connsiteY15" fmla="*/ 26194 h 1719262"/>
              <a:gd name="connsiteX16" fmla="*/ 2381 w 2321718"/>
              <a:gd name="connsiteY16" fmla="*/ 45244 h 1719262"/>
              <a:gd name="connsiteX17" fmla="*/ 0 w 2321718"/>
              <a:gd name="connsiteY17" fmla="*/ 73819 h 1719262"/>
              <a:gd name="connsiteX18" fmla="*/ 9525 w 2321718"/>
              <a:gd name="connsiteY18" fmla="*/ 97631 h 1719262"/>
              <a:gd name="connsiteX19" fmla="*/ 23812 w 2321718"/>
              <a:gd name="connsiteY19" fmla="*/ 109537 h 1719262"/>
              <a:gd name="connsiteX20" fmla="*/ 50006 w 2321718"/>
              <a:gd name="connsiteY20" fmla="*/ 121444 h 1719262"/>
              <a:gd name="connsiteX21" fmla="*/ 73818 w 2321718"/>
              <a:gd name="connsiteY21" fmla="*/ 128587 h 1719262"/>
              <a:gd name="connsiteX22" fmla="*/ 126206 w 2321718"/>
              <a:gd name="connsiteY22" fmla="*/ 133350 h 1719262"/>
              <a:gd name="connsiteX23" fmla="*/ 152400 w 2321718"/>
              <a:gd name="connsiteY23" fmla="*/ 135731 h 1719262"/>
              <a:gd name="connsiteX24" fmla="*/ 164306 w 2321718"/>
              <a:gd name="connsiteY24" fmla="*/ 138112 h 1719262"/>
              <a:gd name="connsiteX25" fmla="*/ 230981 w 2321718"/>
              <a:gd name="connsiteY25" fmla="*/ 180975 h 1719262"/>
              <a:gd name="connsiteX26" fmla="*/ 338137 w 2321718"/>
              <a:gd name="connsiteY26" fmla="*/ 259556 h 1719262"/>
              <a:gd name="connsiteX27" fmla="*/ 407193 w 2321718"/>
              <a:gd name="connsiteY27" fmla="*/ 319087 h 1719262"/>
              <a:gd name="connsiteX28" fmla="*/ 507206 w 2321718"/>
              <a:gd name="connsiteY28" fmla="*/ 411956 h 1719262"/>
              <a:gd name="connsiteX29" fmla="*/ 597693 w 2321718"/>
              <a:gd name="connsiteY29" fmla="*/ 502444 h 1719262"/>
              <a:gd name="connsiteX30" fmla="*/ 688181 w 2321718"/>
              <a:gd name="connsiteY30" fmla="*/ 611981 h 1719262"/>
              <a:gd name="connsiteX31" fmla="*/ 816768 w 2321718"/>
              <a:gd name="connsiteY31" fmla="*/ 769144 h 1719262"/>
              <a:gd name="connsiteX32" fmla="*/ 950118 w 2321718"/>
              <a:gd name="connsiteY32" fmla="*/ 935831 h 1719262"/>
              <a:gd name="connsiteX33" fmla="*/ 1050131 w 2321718"/>
              <a:gd name="connsiteY33" fmla="*/ 1062037 h 1719262"/>
              <a:gd name="connsiteX34" fmla="*/ 1162050 w 2321718"/>
              <a:gd name="connsiteY34" fmla="*/ 1204912 h 1719262"/>
              <a:gd name="connsiteX35" fmla="*/ 1307306 w 2321718"/>
              <a:gd name="connsiteY35" fmla="*/ 1395412 h 1719262"/>
              <a:gd name="connsiteX36" fmla="*/ 1428750 w 2321718"/>
              <a:gd name="connsiteY36" fmla="*/ 1552575 h 1719262"/>
              <a:gd name="connsiteX37" fmla="*/ 1454943 w 2321718"/>
              <a:gd name="connsiteY37" fmla="*/ 1588294 h 1719262"/>
              <a:gd name="connsiteX38" fmla="*/ 1481137 w 2321718"/>
              <a:gd name="connsiteY38" fmla="*/ 1626394 h 1719262"/>
              <a:gd name="connsiteX39" fmla="*/ 1500187 w 2321718"/>
              <a:gd name="connsiteY39" fmla="*/ 1650206 h 1719262"/>
              <a:gd name="connsiteX40" fmla="*/ 1526381 w 2321718"/>
              <a:gd name="connsiteY40" fmla="*/ 1674019 h 1719262"/>
              <a:gd name="connsiteX41" fmla="*/ 1545431 w 2321718"/>
              <a:gd name="connsiteY41" fmla="*/ 1688306 h 1719262"/>
              <a:gd name="connsiteX42" fmla="*/ 1569243 w 2321718"/>
              <a:gd name="connsiteY42" fmla="*/ 1702594 h 1719262"/>
              <a:gd name="connsiteX43" fmla="*/ 1595437 w 2321718"/>
              <a:gd name="connsiteY43" fmla="*/ 1714500 h 1719262"/>
              <a:gd name="connsiteX44" fmla="*/ 1640681 w 2321718"/>
              <a:gd name="connsiteY44" fmla="*/ 1719262 h 1719262"/>
              <a:gd name="connsiteX45" fmla="*/ 1902618 w 2321718"/>
              <a:gd name="connsiteY45" fmla="*/ 1714500 h 1719262"/>
              <a:gd name="connsiteX46" fmla="*/ 2240756 w 2321718"/>
              <a:gd name="connsiteY46" fmla="*/ 1716881 h 1719262"/>
              <a:gd name="connsiteX47" fmla="*/ 2278856 w 2321718"/>
              <a:gd name="connsiteY47" fmla="*/ 1716881 h 1719262"/>
              <a:gd name="connsiteX48" fmla="*/ 2302668 w 2321718"/>
              <a:gd name="connsiteY48" fmla="*/ 1704975 h 1719262"/>
              <a:gd name="connsiteX49" fmla="*/ 2316956 w 2321718"/>
              <a:gd name="connsiteY49" fmla="*/ 1690687 h 1719262"/>
              <a:gd name="connsiteX50" fmla="*/ 2321718 w 2321718"/>
              <a:gd name="connsiteY50" fmla="*/ 1676400 h 1719262"/>
              <a:gd name="connsiteX51" fmla="*/ 2321718 w 2321718"/>
              <a:gd name="connsiteY51" fmla="*/ 1666875 h 1719262"/>
              <a:gd name="connsiteX52" fmla="*/ 2314575 w 2321718"/>
              <a:gd name="connsiteY52" fmla="*/ 1650206 h 1719262"/>
              <a:gd name="connsiteX53" fmla="*/ 2288381 w 2321718"/>
              <a:gd name="connsiteY53" fmla="*/ 1633537 h 1719262"/>
              <a:gd name="connsiteX54" fmla="*/ 2231231 w 2321718"/>
              <a:gd name="connsiteY54" fmla="*/ 1607344 h 1719262"/>
              <a:gd name="connsiteX55" fmla="*/ 2150268 w 2321718"/>
              <a:gd name="connsiteY55" fmla="*/ 1569244 h 1719262"/>
              <a:gd name="connsiteX56" fmla="*/ 2035968 w 2321718"/>
              <a:gd name="connsiteY56" fmla="*/ 1504950 h 1719262"/>
              <a:gd name="connsiteX57" fmla="*/ 1857375 w 2321718"/>
              <a:gd name="connsiteY57" fmla="*/ 1390650 h 1719262"/>
              <a:gd name="connsiteX58" fmla="*/ 1702593 w 2321718"/>
              <a:gd name="connsiteY58" fmla="*/ 1281112 h 1719262"/>
              <a:gd name="connsiteX59" fmla="*/ 1519237 w 2321718"/>
              <a:gd name="connsiteY59" fmla="*/ 1143000 h 1719262"/>
              <a:gd name="connsiteX60" fmla="*/ 1226343 w 2321718"/>
              <a:gd name="connsiteY60" fmla="*/ 902494 h 1719262"/>
              <a:gd name="connsiteX61" fmla="*/ 1071562 w 2321718"/>
              <a:gd name="connsiteY61" fmla="*/ 769144 h 1719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321718" h="1719262">
                <a:moveTo>
                  <a:pt x="1071562" y="769144"/>
                </a:moveTo>
                <a:lnTo>
                  <a:pt x="919162" y="631031"/>
                </a:lnTo>
                <a:lnTo>
                  <a:pt x="726281" y="454819"/>
                </a:lnTo>
                <a:lnTo>
                  <a:pt x="592931" y="323850"/>
                </a:lnTo>
                <a:lnTo>
                  <a:pt x="445293" y="185737"/>
                </a:lnTo>
                <a:lnTo>
                  <a:pt x="371475" y="126206"/>
                </a:lnTo>
                <a:lnTo>
                  <a:pt x="316706" y="85725"/>
                </a:lnTo>
                <a:lnTo>
                  <a:pt x="271462" y="57150"/>
                </a:lnTo>
                <a:lnTo>
                  <a:pt x="230981" y="33337"/>
                </a:lnTo>
                <a:lnTo>
                  <a:pt x="197643" y="19050"/>
                </a:lnTo>
                <a:lnTo>
                  <a:pt x="157162" y="4762"/>
                </a:lnTo>
                <a:lnTo>
                  <a:pt x="126206" y="0"/>
                </a:lnTo>
                <a:lnTo>
                  <a:pt x="83343" y="0"/>
                </a:lnTo>
                <a:lnTo>
                  <a:pt x="30956" y="7144"/>
                </a:lnTo>
                <a:lnTo>
                  <a:pt x="14287" y="16669"/>
                </a:lnTo>
                <a:lnTo>
                  <a:pt x="7143" y="26194"/>
                </a:lnTo>
                <a:lnTo>
                  <a:pt x="2381" y="45244"/>
                </a:lnTo>
                <a:lnTo>
                  <a:pt x="0" y="73819"/>
                </a:lnTo>
                <a:lnTo>
                  <a:pt x="9525" y="97631"/>
                </a:lnTo>
                <a:lnTo>
                  <a:pt x="23812" y="109537"/>
                </a:lnTo>
                <a:lnTo>
                  <a:pt x="50006" y="121444"/>
                </a:lnTo>
                <a:lnTo>
                  <a:pt x="73818" y="128587"/>
                </a:lnTo>
                <a:lnTo>
                  <a:pt x="126206" y="133350"/>
                </a:lnTo>
                <a:lnTo>
                  <a:pt x="152400" y="135731"/>
                </a:lnTo>
                <a:lnTo>
                  <a:pt x="164306" y="138112"/>
                </a:lnTo>
                <a:lnTo>
                  <a:pt x="230981" y="180975"/>
                </a:lnTo>
                <a:lnTo>
                  <a:pt x="338137" y="259556"/>
                </a:lnTo>
                <a:lnTo>
                  <a:pt x="407193" y="319087"/>
                </a:lnTo>
                <a:lnTo>
                  <a:pt x="507206" y="411956"/>
                </a:lnTo>
                <a:lnTo>
                  <a:pt x="597693" y="502444"/>
                </a:lnTo>
                <a:lnTo>
                  <a:pt x="688181" y="611981"/>
                </a:lnTo>
                <a:lnTo>
                  <a:pt x="816768" y="769144"/>
                </a:lnTo>
                <a:lnTo>
                  <a:pt x="950118" y="935831"/>
                </a:lnTo>
                <a:lnTo>
                  <a:pt x="1050131" y="1062037"/>
                </a:lnTo>
                <a:lnTo>
                  <a:pt x="1162050" y="1204912"/>
                </a:lnTo>
                <a:lnTo>
                  <a:pt x="1307306" y="1395412"/>
                </a:lnTo>
                <a:lnTo>
                  <a:pt x="1428750" y="1552575"/>
                </a:lnTo>
                <a:lnTo>
                  <a:pt x="1454943" y="1588294"/>
                </a:lnTo>
                <a:lnTo>
                  <a:pt x="1481137" y="1626394"/>
                </a:lnTo>
                <a:lnTo>
                  <a:pt x="1500187" y="1650206"/>
                </a:lnTo>
                <a:lnTo>
                  <a:pt x="1526381" y="1674019"/>
                </a:lnTo>
                <a:lnTo>
                  <a:pt x="1545431" y="1688306"/>
                </a:lnTo>
                <a:lnTo>
                  <a:pt x="1569243" y="1702594"/>
                </a:lnTo>
                <a:lnTo>
                  <a:pt x="1595437" y="1714500"/>
                </a:lnTo>
                <a:lnTo>
                  <a:pt x="1640681" y="1719262"/>
                </a:lnTo>
                <a:lnTo>
                  <a:pt x="1902618" y="1714500"/>
                </a:lnTo>
                <a:lnTo>
                  <a:pt x="2240756" y="1716881"/>
                </a:lnTo>
                <a:lnTo>
                  <a:pt x="2278856" y="1716881"/>
                </a:lnTo>
                <a:lnTo>
                  <a:pt x="2302668" y="1704975"/>
                </a:lnTo>
                <a:lnTo>
                  <a:pt x="2316956" y="1690687"/>
                </a:lnTo>
                <a:lnTo>
                  <a:pt x="2321718" y="1676400"/>
                </a:lnTo>
                <a:lnTo>
                  <a:pt x="2321718" y="1666875"/>
                </a:lnTo>
                <a:lnTo>
                  <a:pt x="2314575" y="1650206"/>
                </a:lnTo>
                <a:lnTo>
                  <a:pt x="2288381" y="1633537"/>
                </a:lnTo>
                <a:lnTo>
                  <a:pt x="2231231" y="1607344"/>
                </a:lnTo>
                <a:lnTo>
                  <a:pt x="2150268" y="1569244"/>
                </a:lnTo>
                <a:lnTo>
                  <a:pt x="2035968" y="1504950"/>
                </a:lnTo>
                <a:lnTo>
                  <a:pt x="1857375" y="1390650"/>
                </a:lnTo>
                <a:lnTo>
                  <a:pt x="1702593" y="1281112"/>
                </a:lnTo>
                <a:lnTo>
                  <a:pt x="1519237" y="1143000"/>
                </a:lnTo>
                <a:lnTo>
                  <a:pt x="1226343" y="902494"/>
                </a:lnTo>
                <a:lnTo>
                  <a:pt x="1071562" y="76914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389FECDF-C62F-404B-86F0-71139B0FE792}"/>
              </a:ext>
            </a:extLst>
          </p:cNvPr>
          <p:cNvGrpSpPr/>
          <p:nvPr/>
        </p:nvGrpSpPr>
        <p:grpSpPr>
          <a:xfrm>
            <a:off x="3783013" y="1554163"/>
            <a:ext cx="4781551" cy="4429126"/>
            <a:chOff x="3783013" y="1554163"/>
            <a:chExt cx="4781551" cy="4429126"/>
          </a:xfrm>
        </p:grpSpPr>
        <p:sp>
          <p:nvSpPr>
            <p:cNvPr id="18" name="フリーフォーム 98">
              <a:extLst>
                <a:ext uri="{FF2B5EF4-FFF2-40B4-BE49-F238E27FC236}">
                  <a16:creationId xmlns:a16="http://schemas.microsoft.com/office/drawing/2014/main" id="{8EB4B63F-5E34-4BA7-9EAF-861C1F093A0A}"/>
                </a:ext>
              </a:extLst>
            </p:cNvPr>
            <p:cNvSpPr/>
            <p:nvPr/>
          </p:nvSpPr>
          <p:spPr>
            <a:xfrm>
              <a:off x="3962400" y="1733550"/>
              <a:ext cx="1468438" cy="1181100"/>
            </a:xfrm>
            <a:custGeom>
              <a:avLst/>
              <a:gdLst>
                <a:gd name="connsiteX0" fmla="*/ 652463 w 1469231"/>
                <a:gd name="connsiteY0" fmla="*/ 185738 h 1181100"/>
                <a:gd name="connsiteX1" fmla="*/ 554831 w 1469231"/>
                <a:gd name="connsiteY1" fmla="*/ 211931 h 1181100"/>
                <a:gd name="connsiteX2" fmla="*/ 466725 w 1469231"/>
                <a:gd name="connsiteY2" fmla="*/ 235744 h 1181100"/>
                <a:gd name="connsiteX3" fmla="*/ 428625 w 1469231"/>
                <a:gd name="connsiteY3" fmla="*/ 245269 h 1181100"/>
                <a:gd name="connsiteX4" fmla="*/ 397669 w 1469231"/>
                <a:gd name="connsiteY4" fmla="*/ 252413 h 1181100"/>
                <a:gd name="connsiteX5" fmla="*/ 369094 w 1469231"/>
                <a:gd name="connsiteY5" fmla="*/ 254794 h 1181100"/>
                <a:gd name="connsiteX6" fmla="*/ 311944 w 1469231"/>
                <a:gd name="connsiteY6" fmla="*/ 250031 h 1181100"/>
                <a:gd name="connsiteX7" fmla="*/ 266700 w 1469231"/>
                <a:gd name="connsiteY7" fmla="*/ 238125 h 1181100"/>
                <a:gd name="connsiteX8" fmla="*/ 216694 w 1469231"/>
                <a:gd name="connsiteY8" fmla="*/ 219075 h 1181100"/>
                <a:gd name="connsiteX9" fmla="*/ 159544 w 1469231"/>
                <a:gd name="connsiteY9" fmla="*/ 188119 h 1181100"/>
                <a:gd name="connsiteX10" fmla="*/ 107156 w 1469231"/>
                <a:gd name="connsiteY10" fmla="*/ 154781 h 1181100"/>
                <a:gd name="connsiteX11" fmla="*/ 71438 w 1469231"/>
                <a:gd name="connsiteY11" fmla="*/ 128588 h 1181100"/>
                <a:gd name="connsiteX12" fmla="*/ 57150 w 1469231"/>
                <a:gd name="connsiteY12" fmla="*/ 116681 h 1181100"/>
                <a:gd name="connsiteX13" fmla="*/ 40481 w 1469231"/>
                <a:gd name="connsiteY13" fmla="*/ 109538 h 1181100"/>
                <a:gd name="connsiteX14" fmla="*/ 14288 w 1469231"/>
                <a:gd name="connsiteY14" fmla="*/ 109538 h 1181100"/>
                <a:gd name="connsiteX15" fmla="*/ 4763 w 1469231"/>
                <a:gd name="connsiteY15" fmla="*/ 114300 h 1181100"/>
                <a:gd name="connsiteX16" fmla="*/ 0 w 1469231"/>
                <a:gd name="connsiteY16" fmla="*/ 126206 h 1181100"/>
                <a:gd name="connsiteX17" fmla="*/ 4763 w 1469231"/>
                <a:gd name="connsiteY17" fmla="*/ 152400 h 1181100"/>
                <a:gd name="connsiteX18" fmla="*/ 28575 w 1469231"/>
                <a:gd name="connsiteY18" fmla="*/ 192881 h 1181100"/>
                <a:gd name="connsiteX19" fmla="*/ 69056 w 1469231"/>
                <a:gd name="connsiteY19" fmla="*/ 254794 h 1181100"/>
                <a:gd name="connsiteX20" fmla="*/ 97631 w 1469231"/>
                <a:gd name="connsiteY20" fmla="*/ 295275 h 1181100"/>
                <a:gd name="connsiteX21" fmla="*/ 138113 w 1469231"/>
                <a:gd name="connsiteY21" fmla="*/ 350044 h 1181100"/>
                <a:gd name="connsiteX22" fmla="*/ 176213 w 1469231"/>
                <a:gd name="connsiteY22" fmla="*/ 392906 h 1181100"/>
                <a:gd name="connsiteX23" fmla="*/ 207169 w 1469231"/>
                <a:gd name="connsiteY23" fmla="*/ 426244 h 1181100"/>
                <a:gd name="connsiteX24" fmla="*/ 245269 w 1469231"/>
                <a:gd name="connsiteY24" fmla="*/ 461963 h 1181100"/>
                <a:gd name="connsiteX25" fmla="*/ 269081 w 1469231"/>
                <a:gd name="connsiteY25" fmla="*/ 481013 h 1181100"/>
                <a:gd name="connsiteX26" fmla="*/ 285750 w 1469231"/>
                <a:gd name="connsiteY26" fmla="*/ 490538 h 1181100"/>
                <a:gd name="connsiteX27" fmla="*/ 316706 w 1469231"/>
                <a:gd name="connsiteY27" fmla="*/ 495300 h 1181100"/>
                <a:gd name="connsiteX28" fmla="*/ 352425 w 1469231"/>
                <a:gd name="connsiteY28" fmla="*/ 490538 h 1181100"/>
                <a:gd name="connsiteX29" fmla="*/ 390525 w 1469231"/>
                <a:gd name="connsiteY29" fmla="*/ 473869 h 1181100"/>
                <a:gd name="connsiteX30" fmla="*/ 421481 w 1469231"/>
                <a:gd name="connsiteY30" fmla="*/ 457200 h 1181100"/>
                <a:gd name="connsiteX31" fmla="*/ 469106 w 1469231"/>
                <a:gd name="connsiteY31" fmla="*/ 426244 h 1181100"/>
                <a:gd name="connsiteX32" fmla="*/ 519113 w 1469231"/>
                <a:gd name="connsiteY32" fmla="*/ 404813 h 1181100"/>
                <a:gd name="connsiteX33" fmla="*/ 609600 w 1469231"/>
                <a:gd name="connsiteY33" fmla="*/ 373856 h 1181100"/>
                <a:gd name="connsiteX34" fmla="*/ 714375 w 1469231"/>
                <a:gd name="connsiteY34" fmla="*/ 342900 h 1181100"/>
                <a:gd name="connsiteX35" fmla="*/ 845344 w 1469231"/>
                <a:gd name="connsiteY35" fmla="*/ 316706 h 1181100"/>
                <a:gd name="connsiteX36" fmla="*/ 954881 w 1469231"/>
                <a:gd name="connsiteY36" fmla="*/ 297656 h 1181100"/>
                <a:gd name="connsiteX37" fmla="*/ 1026319 w 1469231"/>
                <a:gd name="connsiteY37" fmla="*/ 288131 h 1181100"/>
                <a:gd name="connsiteX38" fmla="*/ 1076325 w 1469231"/>
                <a:gd name="connsiteY38" fmla="*/ 288131 h 1181100"/>
                <a:gd name="connsiteX39" fmla="*/ 1107281 w 1469231"/>
                <a:gd name="connsiteY39" fmla="*/ 292894 h 1181100"/>
                <a:gd name="connsiteX40" fmla="*/ 1119188 w 1469231"/>
                <a:gd name="connsiteY40" fmla="*/ 300038 h 1181100"/>
                <a:gd name="connsiteX41" fmla="*/ 1126331 w 1469231"/>
                <a:gd name="connsiteY41" fmla="*/ 311944 h 1181100"/>
                <a:gd name="connsiteX42" fmla="*/ 1128713 w 1469231"/>
                <a:gd name="connsiteY42" fmla="*/ 326231 h 1181100"/>
                <a:gd name="connsiteX43" fmla="*/ 1126331 w 1469231"/>
                <a:gd name="connsiteY43" fmla="*/ 359569 h 1181100"/>
                <a:gd name="connsiteX44" fmla="*/ 1097756 w 1469231"/>
                <a:gd name="connsiteY44" fmla="*/ 459581 h 1181100"/>
                <a:gd name="connsiteX45" fmla="*/ 1040606 w 1469231"/>
                <a:gd name="connsiteY45" fmla="*/ 635794 h 1181100"/>
                <a:gd name="connsiteX46" fmla="*/ 971550 w 1469231"/>
                <a:gd name="connsiteY46" fmla="*/ 850106 h 1181100"/>
                <a:gd name="connsiteX47" fmla="*/ 878681 w 1469231"/>
                <a:gd name="connsiteY47" fmla="*/ 1076325 h 1181100"/>
                <a:gd name="connsiteX48" fmla="*/ 916781 w 1469231"/>
                <a:gd name="connsiteY48" fmla="*/ 1114425 h 1181100"/>
                <a:gd name="connsiteX49" fmla="*/ 952500 w 1469231"/>
                <a:gd name="connsiteY49" fmla="*/ 1143000 h 1181100"/>
                <a:gd name="connsiteX50" fmla="*/ 985838 w 1469231"/>
                <a:gd name="connsiteY50" fmla="*/ 1166813 h 1181100"/>
                <a:gd name="connsiteX51" fmla="*/ 1004888 w 1469231"/>
                <a:gd name="connsiteY51" fmla="*/ 1176338 h 1181100"/>
                <a:gd name="connsiteX52" fmla="*/ 1026319 w 1469231"/>
                <a:gd name="connsiteY52" fmla="*/ 1181100 h 1181100"/>
                <a:gd name="connsiteX53" fmla="*/ 1050131 w 1469231"/>
                <a:gd name="connsiteY53" fmla="*/ 1178719 h 1181100"/>
                <a:gd name="connsiteX54" fmla="*/ 1076325 w 1469231"/>
                <a:gd name="connsiteY54" fmla="*/ 1164431 h 1181100"/>
                <a:gd name="connsiteX55" fmla="*/ 1100138 w 1469231"/>
                <a:gd name="connsiteY55" fmla="*/ 1140619 h 1181100"/>
                <a:gd name="connsiteX56" fmla="*/ 1128713 w 1469231"/>
                <a:gd name="connsiteY56" fmla="*/ 1097756 h 1181100"/>
                <a:gd name="connsiteX57" fmla="*/ 1159669 w 1469231"/>
                <a:gd name="connsiteY57" fmla="*/ 1028700 h 1181100"/>
                <a:gd name="connsiteX58" fmla="*/ 1185863 w 1469231"/>
                <a:gd name="connsiteY58" fmla="*/ 942975 h 1181100"/>
                <a:gd name="connsiteX59" fmla="*/ 1228725 w 1469231"/>
                <a:gd name="connsiteY59" fmla="*/ 816769 h 1181100"/>
                <a:gd name="connsiteX60" fmla="*/ 1266825 w 1469231"/>
                <a:gd name="connsiteY60" fmla="*/ 704850 h 1181100"/>
                <a:gd name="connsiteX61" fmla="*/ 1335881 w 1469231"/>
                <a:gd name="connsiteY61" fmla="*/ 521494 h 1181100"/>
                <a:gd name="connsiteX62" fmla="*/ 1362075 w 1469231"/>
                <a:gd name="connsiteY62" fmla="*/ 457200 h 1181100"/>
                <a:gd name="connsiteX63" fmla="*/ 1369219 w 1469231"/>
                <a:gd name="connsiteY63" fmla="*/ 442913 h 1181100"/>
                <a:gd name="connsiteX64" fmla="*/ 1388269 w 1469231"/>
                <a:gd name="connsiteY64" fmla="*/ 423863 h 1181100"/>
                <a:gd name="connsiteX65" fmla="*/ 1409700 w 1469231"/>
                <a:gd name="connsiteY65" fmla="*/ 402431 h 1181100"/>
                <a:gd name="connsiteX66" fmla="*/ 1428750 w 1469231"/>
                <a:gd name="connsiteY66" fmla="*/ 378619 h 1181100"/>
                <a:gd name="connsiteX67" fmla="*/ 1450181 w 1469231"/>
                <a:gd name="connsiteY67" fmla="*/ 347663 h 1181100"/>
                <a:gd name="connsiteX68" fmla="*/ 1464469 w 1469231"/>
                <a:gd name="connsiteY68" fmla="*/ 319088 h 1181100"/>
                <a:gd name="connsiteX69" fmla="*/ 1469231 w 1469231"/>
                <a:gd name="connsiteY69" fmla="*/ 292894 h 1181100"/>
                <a:gd name="connsiteX70" fmla="*/ 1466850 w 1469231"/>
                <a:gd name="connsiteY70" fmla="*/ 266700 h 1181100"/>
                <a:gd name="connsiteX71" fmla="*/ 1457325 w 1469231"/>
                <a:gd name="connsiteY71" fmla="*/ 245269 h 1181100"/>
                <a:gd name="connsiteX72" fmla="*/ 1433513 w 1469231"/>
                <a:gd name="connsiteY72" fmla="*/ 219075 h 1181100"/>
                <a:gd name="connsiteX73" fmla="*/ 1385888 w 1469231"/>
                <a:gd name="connsiteY73" fmla="*/ 161925 h 1181100"/>
                <a:gd name="connsiteX74" fmla="*/ 1328738 w 1469231"/>
                <a:gd name="connsiteY74" fmla="*/ 102394 h 1181100"/>
                <a:gd name="connsiteX75" fmla="*/ 1281113 w 1469231"/>
                <a:gd name="connsiteY75" fmla="*/ 57150 h 1181100"/>
                <a:gd name="connsiteX76" fmla="*/ 1257300 w 1469231"/>
                <a:gd name="connsiteY76" fmla="*/ 38100 h 1181100"/>
                <a:gd name="connsiteX77" fmla="*/ 1231106 w 1469231"/>
                <a:gd name="connsiteY77" fmla="*/ 21431 h 1181100"/>
                <a:gd name="connsiteX78" fmla="*/ 1202531 w 1469231"/>
                <a:gd name="connsiteY78" fmla="*/ 7144 h 1181100"/>
                <a:gd name="connsiteX79" fmla="*/ 1171575 w 1469231"/>
                <a:gd name="connsiteY79" fmla="*/ 0 h 1181100"/>
                <a:gd name="connsiteX80" fmla="*/ 1145381 w 1469231"/>
                <a:gd name="connsiteY80" fmla="*/ 11906 h 1181100"/>
                <a:gd name="connsiteX81" fmla="*/ 1097756 w 1469231"/>
                <a:gd name="connsiteY81" fmla="*/ 42863 h 1181100"/>
                <a:gd name="connsiteX82" fmla="*/ 1023938 w 1469231"/>
                <a:gd name="connsiteY82" fmla="*/ 83344 h 1181100"/>
                <a:gd name="connsiteX83" fmla="*/ 985838 w 1469231"/>
                <a:gd name="connsiteY83" fmla="*/ 97631 h 1181100"/>
                <a:gd name="connsiteX84" fmla="*/ 852488 w 1469231"/>
                <a:gd name="connsiteY84" fmla="*/ 130969 h 1181100"/>
                <a:gd name="connsiteX85" fmla="*/ 652463 w 1469231"/>
                <a:gd name="connsiteY85" fmla="*/ 185738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469231" h="1181100">
                  <a:moveTo>
                    <a:pt x="652463" y="185738"/>
                  </a:moveTo>
                  <a:lnTo>
                    <a:pt x="554831" y="211931"/>
                  </a:lnTo>
                  <a:lnTo>
                    <a:pt x="466725" y="235744"/>
                  </a:lnTo>
                  <a:lnTo>
                    <a:pt x="428625" y="245269"/>
                  </a:lnTo>
                  <a:lnTo>
                    <a:pt x="397669" y="252413"/>
                  </a:lnTo>
                  <a:lnTo>
                    <a:pt x="369094" y="254794"/>
                  </a:lnTo>
                  <a:lnTo>
                    <a:pt x="311944" y="250031"/>
                  </a:lnTo>
                  <a:lnTo>
                    <a:pt x="266700" y="238125"/>
                  </a:lnTo>
                  <a:lnTo>
                    <a:pt x="216694" y="219075"/>
                  </a:lnTo>
                  <a:lnTo>
                    <a:pt x="159544" y="188119"/>
                  </a:lnTo>
                  <a:lnTo>
                    <a:pt x="107156" y="154781"/>
                  </a:lnTo>
                  <a:lnTo>
                    <a:pt x="71438" y="128588"/>
                  </a:lnTo>
                  <a:lnTo>
                    <a:pt x="57150" y="116681"/>
                  </a:lnTo>
                  <a:lnTo>
                    <a:pt x="40481" y="109538"/>
                  </a:lnTo>
                  <a:lnTo>
                    <a:pt x="14288" y="109538"/>
                  </a:lnTo>
                  <a:lnTo>
                    <a:pt x="4763" y="114300"/>
                  </a:lnTo>
                  <a:lnTo>
                    <a:pt x="0" y="126206"/>
                  </a:lnTo>
                  <a:lnTo>
                    <a:pt x="4763" y="152400"/>
                  </a:lnTo>
                  <a:lnTo>
                    <a:pt x="28575" y="192881"/>
                  </a:lnTo>
                  <a:lnTo>
                    <a:pt x="69056" y="254794"/>
                  </a:lnTo>
                  <a:lnTo>
                    <a:pt x="97631" y="295275"/>
                  </a:lnTo>
                  <a:lnTo>
                    <a:pt x="138113" y="350044"/>
                  </a:lnTo>
                  <a:lnTo>
                    <a:pt x="176213" y="392906"/>
                  </a:lnTo>
                  <a:lnTo>
                    <a:pt x="207169" y="426244"/>
                  </a:lnTo>
                  <a:lnTo>
                    <a:pt x="245269" y="461963"/>
                  </a:lnTo>
                  <a:lnTo>
                    <a:pt x="269081" y="481013"/>
                  </a:lnTo>
                  <a:lnTo>
                    <a:pt x="285750" y="490538"/>
                  </a:lnTo>
                  <a:lnTo>
                    <a:pt x="316706" y="495300"/>
                  </a:lnTo>
                  <a:lnTo>
                    <a:pt x="352425" y="490538"/>
                  </a:lnTo>
                  <a:lnTo>
                    <a:pt x="390525" y="473869"/>
                  </a:lnTo>
                  <a:lnTo>
                    <a:pt x="421481" y="457200"/>
                  </a:lnTo>
                  <a:lnTo>
                    <a:pt x="469106" y="426244"/>
                  </a:lnTo>
                  <a:lnTo>
                    <a:pt x="519113" y="404813"/>
                  </a:lnTo>
                  <a:lnTo>
                    <a:pt x="609600" y="373856"/>
                  </a:lnTo>
                  <a:lnTo>
                    <a:pt x="714375" y="342900"/>
                  </a:lnTo>
                  <a:lnTo>
                    <a:pt x="845344" y="316706"/>
                  </a:lnTo>
                  <a:lnTo>
                    <a:pt x="954881" y="297656"/>
                  </a:lnTo>
                  <a:lnTo>
                    <a:pt x="1026319" y="288131"/>
                  </a:lnTo>
                  <a:lnTo>
                    <a:pt x="1076325" y="288131"/>
                  </a:lnTo>
                  <a:lnTo>
                    <a:pt x="1107281" y="292894"/>
                  </a:lnTo>
                  <a:lnTo>
                    <a:pt x="1119188" y="300038"/>
                  </a:lnTo>
                  <a:lnTo>
                    <a:pt x="1126331" y="311944"/>
                  </a:lnTo>
                  <a:lnTo>
                    <a:pt x="1128713" y="326231"/>
                  </a:lnTo>
                  <a:lnTo>
                    <a:pt x="1126331" y="359569"/>
                  </a:lnTo>
                  <a:lnTo>
                    <a:pt x="1097756" y="459581"/>
                  </a:lnTo>
                  <a:lnTo>
                    <a:pt x="1040606" y="635794"/>
                  </a:lnTo>
                  <a:lnTo>
                    <a:pt x="971550" y="850106"/>
                  </a:lnTo>
                  <a:lnTo>
                    <a:pt x="878681" y="1076325"/>
                  </a:lnTo>
                  <a:lnTo>
                    <a:pt x="916781" y="1114425"/>
                  </a:lnTo>
                  <a:lnTo>
                    <a:pt x="952500" y="1143000"/>
                  </a:lnTo>
                  <a:lnTo>
                    <a:pt x="985838" y="1166813"/>
                  </a:lnTo>
                  <a:lnTo>
                    <a:pt x="1004888" y="1176338"/>
                  </a:lnTo>
                  <a:lnTo>
                    <a:pt x="1026319" y="1181100"/>
                  </a:lnTo>
                  <a:lnTo>
                    <a:pt x="1050131" y="1178719"/>
                  </a:lnTo>
                  <a:lnTo>
                    <a:pt x="1076325" y="1164431"/>
                  </a:lnTo>
                  <a:lnTo>
                    <a:pt x="1100138" y="1140619"/>
                  </a:lnTo>
                  <a:lnTo>
                    <a:pt x="1128713" y="1097756"/>
                  </a:lnTo>
                  <a:lnTo>
                    <a:pt x="1159669" y="1028700"/>
                  </a:lnTo>
                  <a:lnTo>
                    <a:pt x="1185863" y="942975"/>
                  </a:lnTo>
                  <a:lnTo>
                    <a:pt x="1228725" y="816769"/>
                  </a:lnTo>
                  <a:lnTo>
                    <a:pt x="1266825" y="704850"/>
                  </a:lnTo>
                  <a:lnTo>
                    <a:pt x="1335881" y="521494"/>
                  </a:lnTo>
                  <a:lnTo>
                    <a:pt x="1362075" y="457200"/>
                  </a:lnTo>
                  <a:lnTo>
                    <a:pt x="1369219" y="442913"/>
                  </a:lnTo>
                  <a:lnTo>
                    <a:pt x="1388269" y="423863"/>
                  </a:lnTo>
                  <a:lnTo>
                    <a:pt x="1409700" y="402431"/>
                  </a:lnTo>
                  <a:lnTo>
                    <a:pt x="1428750" y="378619"/>
                  </a:lnTo>
                  <a:lnTo>
                    <a:pt x="1450181" y="347663"/>
                  </a:lnTo>
                  <a:lnTo>
                    <a:pt x="1464469" y="319088"/>
                  </a:lnTo>
                  <a:lnTo>
                    <a:pt x="1469231" y="292894"/>
                  </a:lnTo>
                  <a:lnTo>
                    <a:pt x="1466850" y="266700"/>
                  </a:lnTo>
                  <a:lnTo>
                    <a:pt x="1457325" y="245269"/>
                  </a:lnTo>
                  <a:lnTo>
                    <a:pt x="1433513" y="219075"/>
                  </a:lnTo>
                  <a:lnTo>
                    <a:pt x="1385888" y="161925"/>
                  </a:lnTo>
                  <a:lnTo>
                    <a:pt x="1328738" y="102394"/>
                  </a:lnTo>
                  <a:lnTo>
                    <a:pt x="1281113" y="57150"/>
                  </a:lnTo>
                  <a:lnTo>
                    <a:pt x="1257300" y="38100"/>
                  </a:lnTo>
                  <a:lnTo>
                    <a:pt x="1231106" y="21431"/>
                  </a:lnTo>
                  <a:lnTo>
                    <a:pt x="1202531" y="7144"/>
                  </a:lnTo>
                  <a:lnTo>
                    <a:pt x="1171575" y="0"/>
                  </a:lnTo>
                  <a:lnTo>
                    <a:pt x="1145381" y="11906"/>
                  </a:lnTo>
                  <a:lnTo>
                    <a:pt x="1097756" y="42863"/>
                  </a:lnTo>
                  <a:lnTo>
                    <a:pt x="1023938" y="83344"/>
                  </a:lnTo>
                  <a:lnTo>
                    <a:pt x="985838" y="97631"/>
                  </a:lnTo>
                  <a:lnTo>
                    <a:pt x="852488" y="130969"/>
                  </a:lnTo>
                  <a:lnTo>
                    <a:pt x="652463" y="18573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00">
              <a:extLst>
                <a:ext uri="{FF2B5EF4-FFF2-40B4-BE49-F238E27FC236}">
                  <a16:creationId xmlns:a16="http://schemas.microsoft.com/office/drawing/2014/main" id="{B1C17908-A1E8-41EE-B237-0E69FB038B5E}"/>
                </a:ext>
              </a:extLst>
            </p:cNvPr>
            <p:cNvSpPr/>
            <p:nvPr/>
          </p:nvSpPr>
          <p:spPr>
            <a:xfrm>
              <a:off x="4200526" y="2582863"/>
              <a:ext cx="792163" cy="349250"/>
            </a:xfrm>
            <a:custGeom>
              <a:avLst/>
              <a:gdLst>
                <a:gd name="connsiteX0" fmla="*/ 352425 w 792956"/>
                <a:gd name="connsiteY0" fmla="*/ 280988 h 347663"/>
                <a:gd name="connsiteX1" fmla="*/ 521494 w 792956"/>
                <a:gd name="connsiteY1" fmla="*/ 245269 h 347663"/>
                <a:gd name="connsiteX2" fmla="*/ 595313 w 792956"/>
                <a:gd name="connsiteY2" fmla="*/ 230982 h 347663"/>
                <a:gd name="connsiteX3" fmla="*/ 711994 w 792956"/>
                <a:gd name="connsiteY3" fmla="*/ 219075 h 347663"/>
                <a:gd name="connsiteX4" fmla="*/ 792956 w 792956"/>
                <a:gd name="connsiteY4" fmla="*/ 0 h 347663"/>
                <a:gd name="connsiteX5" fmla="*/ 659606 w 792956"/>
                <a:gd name="connsiteY5" fmla="*/ 38100 h 347663"/>
                <a:gd name="connsiteX6" fmla="*/ 540544 w 792956"/>
                <a:gd name="connsiteY6" fmla="*/ 66675 h 347663"/>
                <a:gd name="connsiteX7" fmla="*/ 390525 w 792956"/>
                <a:gd name="connsiteY7" fmla="*/ 95250 h 347663"/>
                <a:gd name="connsiteX8" fmla="*/ 247650 w 792956"/>
                <a:gd name="connsiteY8" fmla="*/ 116682 h 347663"/>
                <a:gd name="connsiteX9" fmla="*/ 114300 w 792956"/>
                <a:gd name="connsiteY9" fmla="*/ 130969 h 347663"/>
                <a:gd name="connsiteX10" fmla="*/ 0 w 792956"/>
                <a:gd name="connsiteY10" fmla="*/ 138113 h 347663"/>
                <a:gd name="connsiteX11" fmla="*/ 19050 w 792956"/>
                <a:gd name="connsiteY11" fmla="*/ 347663 h 347663"/>
                <a:gd name="connsiteX12" fmla="*/ 261938 w 792956"/>
                <a:gd name="connsiteY12" fmla="*/ 300038 h 347663"/>
                <a:gd name="connsiteX13" fmla="*/ 352425 w 792956"/>
                <a:gd name="connsiteY13" fmla="*/ 280988 h 34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2956" h="347663">
                  <a:moveTo>
                    <a:pt x="352425" y="280988"/>
                  </a:moveTo>
                  <a:lnTo>
                    <a:pt x="521494" y="245269"/>
                  </a:lnTo>
                  <a:lnTo>
                    <a:pt x="595313" y="230982"/>
                  </a:lnTo>
                  <a:lnTo>
                    <a:pt x="711994" y="219075"/>
                  </a:lnTo>
                  <a:lnTo>
                    <a:pt x="792956" y="0"/>
                  </a:lnTo>
                  <a:lnTo>
                    <a:pt x="659606" y="38100"/>
                  </a:lnTo>
                  <a:lnTo>
                    <a:pt x="540544" y="66675"/>
                  </a:lnTo>
                  <a:lnTo>
                    <a:pt x="390525" y="95250"/>
                  </a:lnTo>
                  <a:lnTo>
                    <a:pt x="247650" y="116682"/>
                  </a:lnTo>
                  <a:lnTo>
                    <a:pt x="114300" y="130969"/>
                  </a:lnTo>
                  <a:lnTo>
                    <a:pt x="0" y="138113"/>
                  </a:lnTo>
                  <a:lnTo>
                    <a:pt x="19050" y="347663"/>
                  </a:lnTo>
                  <a:lnTo>
                    <a:pt x="261938" y="300038"/>
                  </a:lnTo>
                  <a:lnTo>
                    <a:pt x="352425" y="28098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01">
              <a:extLst>
                <a:ext uri="{FF2B5EF4-FFF2-40B4-BE49-F238E27FC236}">
                  <a16:creationId xmlns:a16="http://schemas.microsoft.com/office/drawing/2014/main" id="{513D00B5-EF22-4D83-8468-7AC065C0484C}"/>
                </a:ext>
              </a:extLst>
            </p:cNvPr>
            <p:cNvSpPr/>
            <p:nvPr/>
          </p:nvSpPr>
          <p:spPr>
            <a:xfrm>
              <a:off x="3849688" y="2576513"/>
              <a:ext cx="577850" cy="1479550"/>
            </a:xfrm>
            <a:custGeom>
              <a:avLst/>
              <a:gdLst>
                <a:gd name="connsiteX0" fmla="*/ 419100 w 576263"/>
                <a:gd name="connsiteY0" fmla="*/ 611981 h 1478756"/>
                <a:gd name="connsiteX1" fmla="*/ 445294 w 576263"/>
                <a:gd name="connsiteY1" fmla="*/ 507206 h 1478756"/>
                <a:gd name="connsiteX2" fmla="*/ 473869 w 576263"/>
                <a:gd name="connsiteY2" fmla="*/ 388143 h 1478756"/>
                <a:gd name="connsiteX3" fmla="*/ 483394 w 576263"/>
                <a:gd name="connsiteY3" fmla="*/ 376237 h 1478756"/>
                <a:gd name="connsiteX4" fmla="*/ 507207 w 576263"/>
                <a:gd name="connsiteY4" fmla="*/ 359568 h 1478756"/>
                <a:gd name="connsiteX5" fmla="*/ 542925 w 576263"/>
                <a:gd name="connsiteY5" fmla="*/ 330993 h 1478756"/>
                <a:gd name="connsiteX6" fmla="*/ 576263 w 576263"/>
                <a:gd name="connsiteY6" fmla="*/ 297656 h 1478756"/>
                <a:gd name="connsiteX7" fmla="*/ 461963 w 576263"/>
                <a:gd name="connsiteY7" fmla="*/ 142875 h 1478756"/>
                <a:gd name="connsiteX8" fmla="*/ 397669 w 576263"/>
                <a:gd name="connsiteY8" fmla="*/ 104775 h 1478756"/>
                <a:gd name="connsiteX9" fmla="*/ 328613 w 576263"/>
                <a:gd name="connsiteY9" fmla="*/ 64293 h 1478756"/>
                <a:gd name="connsiteX10" fmla="*/ 271463 w 576263"/>
                <a:gd name="connsiteY10" fmla="*/ 28575 h 1478756"/>
                <a:gd name="connsiteX11" fmla="*/ 230982 w 576263"/>
                <a:gd name="connsiteY11" fmla="*/ 7143 h 1478756"/>
                <a:gd name="connsiteX12" fmla="*/ 211932 w 576263"/>
                <a:gd name="connsiteY12" fmla="*/ 0 h 1478756"/>
                <a:gd name="connsiteX13" fmla="*/ 197644 w 576263"/>
                <a:gd name="connsiteY13" fmla="*/ 0 h 1478756"/>
                <a:gd name="connsiteX14" fmla="*/ 188119 w 576263"/>
                <a:gd name="connsiteY14" fmla="*/ 2381 h 1478756"/>
                <a:gd name="connsiteX15" fmla="*/ 180975 w 576263"/>
                <a:gd name="connsiteY15" fmla="*/ 16668 h 1478756"/>
                <a:gd name="connsiteX16" fmla="*/ 183357 w 576263"/>
                <a:gd name="connsiteY16" fmla="*/ 40481 h 1478756"/>
                <a:gd name="connsiteX17" fmla="*/ 192882 w 576263"/>
                <a:gd name="connsiteY17" fmla="*/ 57150 h 1478756"/>
                <a:gd name="connsiteX18" fmla="*/ 207169 w 576263"/>
                <a:gd name="connsiteY18" fmla="*/ 76200 h 1478756"/>
                <a:gd name="connsiteX19" fmla="*/ 223838 w 576263"/>
                <a:gd name="connsiteY19" fmla="*/ 104775 h 1478756"/>
                <a:gd name="connsiteX20" fmla="*/ 245269 w 576263"/>
                <a:gd name="connsiteY20" fmla="*/ 159543 h 1478756"/>
                <a:gd name="connsiteX21" fmla="*/ 257175 w 576263"/>
                <a:gd name="connsiteY21" fmla="*/ 200025 h 1478756"/>
                <a:gd name="connsiteX22" fmla="*/ 271463 w 576263"/>
                <a:gd name="connsiteY22" fmla="*/ 276225 h 1478756"/>
                <a:gd name="connsiteX23" fmla="*/ 273844 w 576263"/>
                <a:gd name="connsiteY23" fmla="*/ 330993 h 1478756"/>
                <a:gd name="connsiteX24" fmla="*/ 269082 w 576263"/>
                <a:gd name="connsiteY24" fmla="*/ 397668 h 1478756"/>
                <a:gd name="connsiteX25" fmla="*/ 257175 w 576263"/>
                <a:gd name="connsiteY25" fmla="*/ 483393 h 1478756"/>
                <a:gd name="connsiteX26" fmla="*/ 238125 w 576263"/>
                <a:gd name="connsiteY26" fmla="*/ 571500 h 1478756"/>
                <a:gd name="connsiteX27" fmla="*/ 202407 w 576263"/>
                <a:gd name="connsiteY27" fmla="*/ 690562 h 1478756"/>
                <a:gd name="connsiteX28" fmla="*/ 161925 w 576263"/>
                <a:gd name="connsiteY28" fmla="*/ 821531 h 1478756"/>
                <a:gd name="connsiteX29" fmla="*/ 102394 w 576263"/>
                <a:gd name="connsiteY29" fmla="*/ 990600 h 1478756"/>
                <a:gd name="connsiteX30" fmla="*/ 35719 w 576263"/>
                <a:gd name="connsiteY30" fmla="*/ 1143000 h 1478756"/>
                <a:gd name="connsiteX31" fmla="*/ 7144 w 576263"/>
                <a:gd name="connsiteY31" fmla="*/ 1204912 h 1478756"/>
                <a:gd name="connsiteX32" fmla="*/ 0 w 576263"/>
                <a:gd name="connsiteY32" fmla="*/ 1247775 h 1478756"/>
                <a:gd name="connsiteX33" fmla="*/ 0 w 576263"/>
                <a:gd name="connsiteY33" fmla="*/ 1304925 h 1478756"/>
                <a:gd name="connsiteX34" fmla="*/ 7144 w 576263"/>
                <a:gd name="connsiteY34" fmla="*/ 1347787 h 1478756"/>
                <a:gd name="connsiteX35" fmla="*/ 23813 w 576263"/>
                <a:gd name="connsiteY35" fmla="*/ 1404937 h 1478756"/>
                <a:gd name="connsiteX36" fmla="*/ 40482 w 576263"/>
                <a:gd name="connsiteY36" fmla="*/ 1443037 h 1478756"/>
                <a:gd name="connsiteX37" fmla="*/ 57150 w 576263"/>
                <a:gd name="connsiteY37" fmla="*/ 1462087 h 1478756"/>
                <a:gd name="connsiteX38" fmla="*/ 73819 w 576263"/>
                <a:gd name="connsiteY38" fmla="*/ 1473993 h 1478756"/>
                <a:gd name="connsiteX39" fmla="*/ 90488 w 576263"/>
                <a:gd name="connsiteY39" fmla="*/ 1478756 h 1478756"/>
                <a:gd name="connsiteX40" fmla="*/ 119063 w 576263"/>
                <a:gd name="connsiteY40" fmla="*/ 1476375 h 1478756"/>
                <a:gd name="connsiteX41" fmla="*/ 145257 w 576263"/>
                <a:gd name="connsiteY41" fmla="*/ 1466850 h 1478756"/>
                <a:gd name="connsiteX42" fmla="*/ 188119 w 576263"/>
                <a:gd name="connsiteY42" fmla="*/ 1438275 h 1478756"/>
                <a:gd name="connsiteX43" fmla="*/ 292894 w 576263"/>
                <a:gd name="connsiteY43" fmla="*/ 1145381 h 1478756"/>
                <a:gd name="connsiteX44" fmla="*/ 295275 w 576263"/>
                <a:gd name="connsiteY44" fmla="*/ 1116806 h 1478756"/>
                <a:gd name="connsiteX45" fmla="*/ 330994 w 576263"/>
                <a:gd name="connsiteY45" fmla="*/ 966787 h 1478756"/>
                <a:gd name="connsiteX46" fmla="*/ 419100 w 576263"/>
                <a:gd name="connsiteY46" fmla="*/ 611981 h 147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76263" h="1478756">
                  <a:moveTo>
                    <a:pt x="419100" y="611981"/>
                  </a:moveTo>
                  <a:lnTo>
                    <a:pt x="445294" y="507206"/>
                  </a:lnTo>
                  <a:lnTo>
                    <a:pt x="473869" y="388143"/>
                  </a:lnTo>
                  <a:lnTo>
                    <a:pt x="483394" y="376237"/>
                  </a:lnTo>
                  <a:lnTo>
                    <a:pt x="507207" y="359568"/>
                  </a:lnTo>
                  <a:lnTo>
                    <a:pt x="542925" y="330993"/>
                  </a:lnTo>
                  <a:lnTo>
                    <a:pt x="576263" y="297656"/>
                  </a:lnTo>
                  <a:lnTo>
                    <a:pt x="461963" y="142875"/>
                  </a:lnTo>
                  <a:lnTo>
                    <a:pt x="397669" y="104775"/>
                  </a:lnTo>
                  <a:lnTo>
                    <a:pt x="328613" y="64293"/>
                  </a:lnTo>
                  <a:lnTo>
                    <a:pt x="271463" y="28575"/>
                  </a:lnTo>
                  <a:lnTo>
                    <a:pt x="230982" y="7143"/>
                  </a:lnTo>
                  <a:lnTo>
                    <a:pt x="211932" y="0"/>
                  </a:lnTo>
                  <a:lnTo>
                    <a:pt x="197644" y="0"/>
                  </a:lnTo>
                  <a:lnTo>
                    <a:pt x="188119" y="2381"/>
                  </a:lnTo>
                  <a:lnTo>
                    <a:pt x="180975" y="16668"/>
                  </a:lnTo>
                  <a:lnTo>
                    <a:pt x="183357" y="40481"/>
                  </a:lnTo>
                  <a:lnTo>
                    <a:pt x="192882" y="57150"/>
                  </a:lnTo>
                  <a:lnTo>
                    <a:pt x="207169" y="76200"/>
                  </a:lnTo>
                  <a:lnTo>
                    <a:pt x="223838" y="104775"/>
                  </a:lnTo>
                  <a:lnTo>
                    <a:pt x="245269" y="159543"/>
                  </a:lnTo>
                  <a:lnTo>
                    <a:pt x="257175" y="200025"/>
                  </a:lnTo>
                  <a:lnTo>
                    <a:pt x="271463" y="276225"/>
                  </a:lnTo>
                  <a:lnTo>
                    <a:pt x="273844" y="330993"/>
                  </a:lnTo>
                  <a:lnTo>
                    <a:pt x="269082" y="397668"/>
                  </a:lnTo>
                  <a:lnTo>
                    <a:pt x="257175" y="483393"/>
                  </a:lnTo>
                  <a:lnTo>
                    <a:pt x="238125" y="571500"/>
                  </a:lnTo>
                  <a:lnTo>
                    <a:pt x="202407" y="690562"/>
                  </a:lnTo>
                  <a:lnTo>
                    <a:pt x="161925" y="821531"/>
                  </a:lnTo>
                  <a:lnTo>
                    <a:pt x="102394" y="990600"/>
                  </a:lnTo>
                  <a:lnTo>
                    <a:pt x="35719" y="1143000"/>
                  </a:lnTo>
                  <a:lnTo>
                    <a:pt x="7144" y="1204912"/>
                  </a:lnTo>
                  <a:lnTo>
                    <a:pt x="0" y="1247775"/>
                  </a:lnTo>
                  <a:lnTo>
                    <a:pt x="0" y="1304925"/>
                  </a:lnTo>
                  <a:lnTo>
                    <a:pt x="7144" y="1347787"/>
                  </a:lnTo>
                  <a:lnTo>
                    <a:pt x="23813" y="1404937"/>
                  </a:lnTo>
                  <a:lnTo>
                    <a:pt x="40482" y="1443037"/>
                  </a:lnTo>
                  <a:lnTo>
                    <a:pt x="57150" y="1462087"/>
                  </a:lnTo>
                  <a:lnTo>
                    <a:pt x="73819" y="1473993"/>
                  </a:lnTo>
                  <a:lnTo>
                    <a:pt x="90488" y="1478756"/>
                  </a:lnTo>
                  <a:lnTo>
                    <a:pt x="119063" y="1476375"/>
                  </a:lnTo>
                  <a:lnTo>
                    <a:pt x="145257" y="1466850"/>
                  </a:lnTo>
                  <a:lnTo>
                    <a:pt x="188119" y="1438275"/>
                  </a:lnTo>
                  <a:lnTo>
                    <a:pt x="292894" y="1145381"/>
                  </a:lnTo>
                  <a:lnTo>
                    <a:pt x="295275" y="1116806"/>
                  </a:lnTo>
                  <a:lnTo>
                    <a:pt x="330994" y="966787"/>
                  </a:lnTo>
                  <a:lnTo>
                    <a:pt x="419100" y="61198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02">
              <a:extLst>
                <a:ext uri="{FF2B5EF4-FFF2-40B4-BE49-F238E27FC236}">
                  <a16:creationId xmlns:a16="http://schemas.microsoft.com/office/drawing/2014/main" id="{B330FE48-79C1-4832-8BA7-1CA17FF51F32}"/>
                </a:ext>
              </a:extLst>
            </p:cNvPr>
            <p:cNvSpPr/>
            <p:nvPr/>
          </p:nvSpPr>
          <p:spPr>
            <a:xfrm>
              <a:off x="3971925" y="3402013"/>
              <a:ext cx="1257300" cy="646112"/>
            </a:xfrm>
            <a:custGeom>
              <a:avLst/>
              <a:gdLst>
                <a:gd name="connsiteX0" fmla="*/ 614363 w 1257300"/>
                <a:gd name="connsiteY0" fmla="*/ 140494 h 645319"/>
                <a:gd name="connsiteX1" fmla="*/ 350044 w 1257300"/>
                <a:gd name="connsiteY1" fmla="*/ 266700 h 645319"/>
                <a:gd name="connsiteX2" fmla="*/ 211931 w 1257300"/>
                <a:gd name="connsiteY2" fmla="*/ 330994 h 645319"/>
                <a:gd name="connsiteX3" fmla="*/ 190500 w 1257300"/>
                <a:gd name="connsiteY3" fmla="*/ 333375 h 645319"/>
                <a:gd name="connsiteX4" fmla="*/ 178594 w 1257300"/>
                <a:gd name="connsiteY4" fmla="*/ 330994 h 645319"/>
                <a:gd name="connsiteX5" fmla="*/ 171450 w 1257300"/>
                <a:gd name="connsiteY5" fmla="*/ 321469 h 645319"/>
                <a:gd name="connsiteX6" fmla="*/ 176213 w 1257300"/>
                <a:gd name="connsiteY6" fmla="*/ 278607 h 645319"/>
                <a:gd name="connsiteX7" fmla="*/ 0 w 1257300"/>
                <a:gd name="connsiteY7" fmla="*/ 645319 h 645319"/>
                <a:gd name="connsiteX8" fmla="*/ 42863 w 1257300"/>
                <a:gd name="connsiteY8" fmla="*/ 623888 h 645319"/>
                <a:gd name="connsiteX9" fmla="*/ 69056 w 1257300"/>
                <a:gd name="connsiteY9" fmla="*/ 609600 h 645319"/>
                <a:gd name="connsiteX10" fmla="*/ 119063 w 1257300"/>
                <a:gd name="connsiteY10" fmla="*/ 581025 h 645319"/>
                <a:gd name="connsiteX11" fmla="*/ 209550 w 1257300"/>
                <a:gd name="connsiteY11" fmla="*/ 531019 h 645319"/>
                <a:gd name="connsiteX12" fmla="*/ 302419 w 1257300"/>
                <a:gd name="connsiteY12" fmla="*/ 481013 h 645319"/>
                <a:gd name="connsiteX13" fmla="*/ 428625 w 1257300"/>
                <a:gd name="connsiteY13" fmla="*/ 416719 h 645319"/>
                <a:gd name="connsiteX14" fmla="*/ 535781 w 1257300"/>
                <a:gd name="connsiteY14" fmla="*/ 364332 h 645319"/>
                <a:gd name="connsiteX15" fmla="*/ 642938 w 1257300"/>
                <a:gd name="connsiteY15" fmla="*/ 316707 h 645319"/>
                <a:gd name="connsiteX16" fmla="*/ 745331 w 1257300"/>
                <a:gd name="connsiteY16" fmla="*/ 273844 h 645319"/>
                <a:gd name="connsiteX17" fmla="*/ 833438 w 1257300"/>
                <a:gd name="connsiteY17" fmla="*/ 240507 h 645319"/>
                <a:gd name="connsiteX18" fmla="*/ 857250 w 1257300"/>
                <a:gd name="connsiteY18" fmla="*/ 233363 h 645319"/>
                <a:gd name="connsiteX19" fmla="*/ 1197769 w 1257300"/>
                <a:gd name="connsiteY19" fmla="*/ 340519 h 645319"/>
                <a:gd name="connsiteX20" fmla="*/ 1228725 w 1257300"/>
                <a:gd name="connsiteY20" fmla="*/ 311944 h 645319"/>
                <a:gd name="connsiteX21" fmla="*/ 1247775 w 1257300"/>
                <a:gd name="connsiteY21" fmla="*/ 285750 h 645319"/>
                <a:gd name="connsiteX22" fmla="*/ 1257300 w 1257300"/>
                <a:gd name="connsiteY22" fmla="*/ 264319 h 645319"/>
                <a:gd name="connsiteX23" fmla="*/ 1257300 w 1257300"/>
                <a:gd name="connsiteY23" fmla="*/ 247650 h 645319"/>
                <a:gd name="connsiteX24" fmla="*/ 1252538 w 1257300"/>
                <a:gd name="connsiteY24" fmla="*/ 221457 h 645319"/>
                <a:gd name="connsiteX25" fmla="*/ 1243013 w 1257300"/>
                <a:gd name="connsiteY25" fmla="*/ 202407 h 645319"/>
                <a:gd name="connsiteX26" fmla="*/ 1219200 w 1257300"/>
                <a:gd name="connsiteY26" fmla="*/ 176213 h 645319"/>
                <a:gd name="connsiteX27" fmla="*/ 1150144 w 1257300"/>
                <a:gd name="connsiteY27" fmla="*/ 128588 h 645319"/>
                <a:gd name="connsiteX28" fmla="*/ 1076325 w 1257300"/>
                <a:gd name="connsiteY28" fmla="*/ 76200 h 645319"/>
                <a:gd name="connsiteX29" fmla="*/ 1007269 w 1257300"/>
                <a:gd name="connsiteY29" fmla="*/ 23813 h 645319"/>
                <a:gd name="connsiteX30" fmla="*/ 978694 w 1257300"/>
                <a:gd name="connsiteY30" fmla="*/ 2382 h 645319"/>
                <a:gd name="connsiteX31" fmla="*/ 959644 w 1257300"/>
                <a:gd name="connsiteY31" fmla="*/ 0 h 645319"/>
                <a:gd name="connsiteX32" fmla="*/ 938213 w 1257300"/>
                <a:gd name="connsiteY32" fmla="*/ 2382 h 645319"/>
                <a:gd name="connsiteX33" fmla="*/ 871538 w 1257300"/>
                <a:gd name="connsiteY33" fmla="*/ 23813 h 645319"/>
                <a:gd name="connsiteX34" fmla="*/ 764381 w 1257300"/>
                <a:gd name="connsiteY34" fmla="*/ 66675 h 645319"/>
                <a:gd name="connsiteX35" fmla="*/ 614363 w 1257300"/>
                <a:gd name="connsiteY35" fmla="*/ 140494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57300" h="645319">
                  <a:moveTo>
                    <a:pt x="614363" y="140494"/>
                  </a:moveTo>
                  <a:lnTo>
                    <a:pt x="350044" y="266700"/>
                  </a:lnTo>
                  <a:lnTo>
                    <a:pt x="211931" y="330994"/>
                  </a:lnTo>
                  <a:lnTo>
                    <a:pt x="190500" y="333375"/>
                  </a:lnTo>
                  <a:lnTo>
                    <a:pt x="178594" y="330994"/>
                  </a:lnTo>
                  <a:lnTo>
                    <a:pt x="171450" y="321469"/>
                  </a:lnTo>
                  <a:lnTo>
                    <a:pt x="176213" y="278607"/>
                  </a:lnTo>
                  <a:lnTo>
                    <a:pt x="0" y="645319"/>
                  </a:lnTo>
                  <a:lnTo>
                    <a:pt x="42863" y="623888"/>
                  </a:lnTo>
                  <a:lnTo>
                    <a:pt x="69056" y="609600"/>
                  </a:lnTo>
                  <a:lnTo>
                    <a:pt x="119063" y="581025"/>
                  </a:lnTo>
                  <a:lnTo>
                    <a:pt x="209550" y="531019"/>
                  </a:lnTo>
                  <a:lnTo>
                    <a:pt x="302419" y="481013"/>
                  </a:lnTo>
                  <a:lnTo>
                    <a:pt x="428625" y="416719"/>
                  </a:lnTo>
                  <a:lnTo>
                    <a:pt x="535781" y="364332"/>
                  </a:lnTo>
                  <a:lnTo>
                    <a:pt x="642938" y="316707"/>
                  </a:lnTo>
                  <a:lnTo>
                    <a:pt x="745331" y="273844"/>
                  </a:lnTo>
                  <a:lnTo>
                    <a:pt x="833438" y="240507"/>
                  </a:lnTo>
                  <a:lnTo>
                    <a:pt x="857250" y="233363"/>
                  </a:lnTo>
                  <a:lnTo>
                    <a:pt x="1197769" y="340519"/>
                  </a:lnTo>
                  <a:lnTo>
                    <a:pt x="1228725" y="311944"/>
                  </a:lnTo>
                  <a:lnTo>
                    <a:pt x="1247775" y="285750"/>
                  </a:lnTo>
                  <a:lnTo>
                    <a:pt x="1257300" y="264319"/>
                  </a:lnTo>
                  <a:lnTo>
                    <a:pt x="1257300" y="247650"/>
                  </a:lnTo>
                  <a:lnTo>
                    <a:pt x="1252538" y="221457"/>
                  </a:lnTo>
                  <a:lnTo>
                    <a:pt x="1243013" y="202407"/>
                  </a:lnTo>
                  <a:lnTo>
                    <a:pt x="1219200" y="176213"/>
                  </a:lnTo>
                  <a:lnTo>
                    <a:pt x="1150144" y="128588"/>
                  </a:lnTo>
                  <a:lnTo>
                    <a:pt x="1076325" y="76200"/>
                  </a:lnTo>
                  <a:lnTo>
                    <a:pt x="1007269" y="23813"/>
                  </a:lnTo>
                  <a:lnTo>
                    <a:pt x="978694" y="2382"/>
                  </a:lnTo>
                  <a:lnTo>
                    <a:pt x="959644" y="0"/>
                  </a:lnTo>
                  <a:lnTo>
                    <a:pt x="938213" y="2382"/>
                  </a:lnTo>
                  <a:lnTo>
                    <a:pt x="871538" y="23813"/>
                  </a:lnTo>
                  <a:lnTo>
                    <a:pt x="764381" y="66675"/>
                  </a:lnTo>
                  <a:lnTo>
                    <a:pt x="614363" y="1404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03">
              <a:extLst>
                <a:ext uri="{FF2B5EF4-FFF2-40B4-BE49-F238E27FC236}">
                  <a16:creationId xmlns:a16="http://schemas.microsoft.com/office/drawing/2014/main" id="{7C6AB6D1-AF39-4F08-8D46-D77F5543DB01}"/>
                </a:ext>
              </a:extLst>
            </p:cNvPr>
            <p:cNvSpPr/>
            <p:nvPr/>
          </p:nvSpPr>
          <p:spPr>
            <a:xfrm>
              <a:off x="4140201" y="3602039"/>
              <a:ext cx="1069975" cy="2244725"/>
            </a:xfrm>
            <a:custGeom>
              <a:avLst/>
              <a:gdLst>
                <a:gd name="connsiteX0" fmla="*/ 654791 w 1070165"/>
                <a:gd name="connsiteY0" fmla="*/ 724020 h 2244174"/>
                <a:gd name="connsiteX1" fmla="*/ 674983 w 1070165"/>
                <a:gd name="connsiteY1" fmla="*/ 617292 h 2244174"/>
                <a:gd name="connsiteX2" fmla="*/ 695175 w 1070165"/>
                <a:gd name="connsiteY2" fmla="*/ 487487 h 2244174"/>
                <a:gd name="connsiteX3" fmla="*/ 718251 w 1070165"/>
                <a:gd name="connsiteY3" fmla="*/ 317299 h 2244174"/>
                <a:gd name="connsiteX4" fmla="*/ 741327 w 1070165"/>
                <a:gd name="connsiteY4" fmla="*/ 126920 h 2244174"/>
                <a:gd name="connsiteX5" fmla="*/ 741327 w 1070165"/>
                <a:gd name="connsiteY5" fmla="*/ 95190 h 2244174"/>
                <a:gd name="connsiteX6" fmla="*/ 732674 w 1070165"/>
                <a:gd name="connsiteY6" fmla="*/ 74998 h 2244174"/>
                <a:gd name="connsiteX7" fmla="*/ 718251 w 1070165"/>
                <a:gd name="connsiteY7" fmla="*/ 54806 h 2244174"/>
                <a:gd name="connsiteX8" fmla="*/ 674983 w 1070165"/>
                <a:gd name="connsiteY8" fmla="*/ 0 h 2244174"/>
                <a:gd name="connsiteX9" fmla="*/ 1070165 w 1070165"/>
                <a:gd name="connsiteY9" fmla="*/ 95190 h 2244174"/>
                <a:gd name="connsiteX10" fmla="*/ 1044204 w 1070165"/>
                <a:gd name="connsiteY10" fmla="*/ 126920 h 2244174"/>
                <a:gd name="connsiteX11" fmla="*/ 1024012 w 1070165"/>
                <a:gd name="connsiteY11" fmla="*/ 147111 h 2244174"/>
                <a:gd name="connsiteX12" fmla="*/ 998051 w 1070165"/>
                <a:gd name="connsiteY12" fmla="*/ 187495 h 2244174"/>
                <a:gd name="connsiteX13" fmla="*/ 969206 w 1070165"/>
                <a:gd name="connsiteY13" fmla="*/ 248070 h 2244174"/>
                <a:gd name="connsiteX14" fmla="*/ 949014 w 1070165"/>
                <a:gd name="connsiteY14" fmla="*/ 317299 h 2244174"/>
                <a:gd name="connsiteX15" fmla="*/ 931707 w 1070165"/>
                <a:gd name="connsiteY15" fmla="*/ 435566 h 2244174"/>
                <a:gd name="connsiteX16" fmla="*/ 897092 w 1070165"/>
                <a:gd name="connsiteY16" fmla="*/ 657675 h 2244174"/>
                <a:gd name="connsiteX17" fmla="*/ 848055 w 1070165"/>
                <a:gd name="connsiteY17" fmla="*/ 897092 h 2244174"/>
                <a:gd name="connsiteX18" fmla="*/ 810556 w 1070165"/>
                <a:gd name="connsiteY18" fmla="*/ 1049973 h 2244174"/>
                <a:gd name="connsiteX19" fmla="*/ 758634 w 1070165"/>
                <a:gd name="connsiteY19" fmla="*/ 1246122 h 2244174"/>
                <a:gd name="connsiteX20" fmla="*/ 680752 w 1070165"/>
                <a:gd name="connsiteY20" fmla="*/ 1499962 h 2244174"/>
                <a:gd name="connsiteX21" fmla="*/ 640368 w 1070165"/>
                <a:gd name="connsiteY21" fmla="*/ 1612459 h 2244174"/>
                <a:gd name="connsiteX22" fmla="*/ 597100 w 1070165"/>
                <a:gd name="connsiteY22" fmla="*/ 1713418 h 2244174"/>
                <a:gd name="connsiteX23" fmla="*/ 545178 w 1070165"/>
                <a:gd name="connsiteY23" fmla="*/ 1814377 h 2244174"/>
                <a:gd name="connsiteX24" fmla="*/ 487487 w 1070165"/>
                <a:gd name="connsiteY24" fmla="*/ 1906682 h 2244174"/>
                <a:gd name="connsiteX25" fmla="*/ 444219 w 1070165"/>
                <a:gd name="connsiteY25" fmla="*/ 1967258 h 2244174"/>
                <a:gd name="connsiteX26" fmla="*/ 409605 w 1070165"/>
                <a:gd name="connsiteY26" fmla="*/ 2010526 h 2244174"/>
                <a:gd name="connsiteX27" fmla="*/ 357683 w 1070165"/>
                <a:gd name="connsiteY27" fmla="*/ 2068217 h 2244174"/>
                <a:gd name="connsiteX28" fmla="*/ 294223 w 1070165"/>
                <a:gd name="connsiteY28" fmla="*/ 2125908 h 2244174"/>
                <a:gd name="connsiteX29" fmla="*/ 230763 w 1070165"/>
                <a:gd name="connsiteY29" fmla="*/ 2172060 h 2244174"/>
                <a:gd name="connsiteX30" fmla="*/ 158650 w 1070165"/>
                <a:gd name="connsiteY30" fmla="*/ 2206675 h 2244174"/>
                <a:gd name="connsiteX31" fmla="*/ 118266 w 1070165"/>
                <a:gd name="connsiteY31" fmla="*/ 2226867 h 2244174"/>
                <a:gd name="connsiteX32" fmla="*/ 83651 w 1070165"/>
                <a:gd name="connsiteY32" fmla="*/ 2238405 h 2244174"/>
                <a:gd name="connsiteX33" fmla="*/ 49037 w 1070165"/>
                <a:gd name="connsiteY33" fmla="*/ 2244174 h 2244174"/>
                <a:gd name="connsiteX34" fmla="*/ 23076 w 1070165"/>
                <a:gd name="connsiteY34" fmla="*/ 2232636 h 2244174"/>
                <a:gd name="connsiteX35" fmla="*/ 8653 w 1070165"/>
                <a:gd name="connsiteY35" fmla="*/ 2206675 h 2244174"/>
                <a:gd name="connsiteX36" fmla="*/ 0 w 1070165"/>
                <a:gd name="connsiteY36" fmla="*/ 2172060 h 2244174"/>
                <a:gd name="connsiteX37" fmla="*/ 213456 w 1070165"/>
                <a:gd name="connsiteY37" fmla="*/ 1828800 h 2244174"/>
                <a:gd name="connsiteX38" fmla="*/ 239417 w 1070165"/>
                <a:gd name="connsiteY38" fmla="*/ 1799954 h 2244174"/>
                <a:gd name="connsiteX39" fmla="*/ 274031 w 1070165"/>
                <a:gd name="connsiteY39" fmla="*/ 1762455 h 2244174"/>
                <a:gd name="connsiteX40" fmla="*/ 328838 w 1070165"/>
                <a:gd name="connsiteY40" fmla="*/ 1687457 h 2244174"/>
                <a:gd name="connsiteX41" fmla="*/ 369221 w 1070165"/>
                <a:gd name="connsiteY41" fmla="*/ 1621113 h 2244174"/>
                <a:gd name="connsiteX42" fmla="*/ 429797 w 1070165"/>
                <a:gd name="connsiteY42" fmla="*/ 1502846 h 2244174"/>
                <a:gd name="connsiteX43" fmla="*/ 470180 w 1070165"/>
                <a:gd name="connsiteY43" fmla="*/ 1407656 h 2244174"/>
                <a:gd name="connsiteX44" fmla="*/ 501910 w 1070165"/>
                <a:gd name="connsiteY44" fmla="*/ 1321120 h 2244174"/>
                <a:gd name="connsiteX45" fmla="*/ 548063 w 1070165"/>
                <a:gd name="connsiteY45" fmla="*/ 1182662 h 2244174"/>
                <a:gd name="connsiteX46" fmla="*/ 571139 w 1070165"/>
                <a:gd name="connsiteY46" fmla="*/ 1099010 h 2244174"/>
                <a:gd name="connsiteX47" fmla="*/ 614407 w 1070165"/>
                <a:gd name="connsiteY47" fmla="*/ 928822 h 2244174"/>
                <a:gd name="connsiteX48" fmla="*/ 654791 w 1070165"/>
                <a:gd name="connsiteY48" fmla="*/ 724020 h 2244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70165" h="2244174">
                  <a:moveTo>
                    <a:pt x="654791" y="724020"/>
                  </a:moveTo>
                  <a:lnTo>
                    <a:pt x="674983" y="617292"/>
                  </a:lnTo>
                  <a:lnTo>
                    <a:pt x="695175" y="487487"/>
                  </a:lnTo>
                  <a:lnTo>
                    <a:pt x="718251" y="317299"/>
                  </a:lnTo>
                  <a:lnTo>
                    <a:pt x="741327" y="126920"/>
                  </a:lnTo>
                  <a:lnTo>
                    <a:pt x="741327" y="95190"/>
                  </a:lnTo>
                  <a:lnTo>
                    <a:pt x="732674" y="74998"/>
                  </a:lnTo>
                  <a:lnTo>
                    <a:pt x="718251" y="54806"/>
                  </a:lnTo>
                  <a:lnTo>
                    <a:pt x="674983" y="0"/>
                  </a:lnTo>
                  <a:lnTo>
                    <a:pt x="1070165" y="95190"/>
                  </a:lnTo>
                  <a:lnTo>
                    <a:pt x="1044204" y="126920"/>
                  </a:lnTo>
                  <a:lnTo>
                    <a:pt x="1024012" y="147111"/>
                  </a:lnTo>
                  <a:lnTo>
                    <a:pt x="998051" y="187495"/>
                  </a:lnTo>
                  <a:lnTo>
                    <a:pt x="969206" y="248070"/>
                  </a:lnTo>
                  <a:lnTo>
                    <a:pt x="949014" y="317299"/>
                  </a:lnTo>
                  <a:lnTo>
                    <a:pt x="931707" y="435566"/>
                  </a:lnTo>
                  <a:lnTo>
                    <a:pt x="897092" y="657675"/>
                  </a:lnTo>
                  <a:lnTo>
                    <a:pt x="848055" y="897092"/>
                  </a:lnTo>
                  <a:lnTo>
                    <a:pt x="810556" y="1049973"/>
                  </a:lnTo>
                  <a:lnTo>
                    <a:pt x="758634" y="1246122"/>
                  </a:lnTo>
                  <a:lnTo>
                    <a:pt x="680752" y="1499962"/>
                  </a:lnTo>
                  <a:lnTo>
                    <a:pt x="640368" y="1612459"/>
                  </a:lnTo>
                  <a:lnTo>
                    <a:pt x="597100" y="1713418"/>
                  </a:lnTo>
                  <a:lnTo>
                    <a:pt x="545178" y="1814377"/>
                  </a:lnTo>
                  <a:lnTo>
                    <a:pt x="487487" y="1906682"/>
                  </a:lnTo>
                  <a:lnTo>
                    <a:pt x="444219" y="1967258"/>
                  </a:lnTo>
                  <a:lnTo>
                    <a:pt x="409605" y="2010526"/>
                  </a:lnTo>
                  <a:lnTo>
                    <a:pt x="357683" y="2068217"/>
                  </a:lnTo>
                  <a:lnTo>
                    <a:pt x="294223" y="2125908"/>
                  </a:lnTo>
                  <a:lnTo>
                    <a:pt x="230763" y="2172060"/>
                  </a:lnTo>
                  <a:lnTo>
                    <a:pt x="158650" y="2206675"/>
                  </a:lnTo>
                  <a:lnTo>
                    <a:pt x="118266" y="2226867"/>
                  </a:lnTo>
                  <a:lnTo>
                    <a:pt x="83651" y="2238405"/>
                  </a:lnTo>
                  <a:lnTo>
                    <a:pt x="49037" y="2244174"/>
                  </a:lnTo>
                  <a:lnTo>
                    <a:pt x="23076" y="2232636"/>
                  </a:lnTo>
                  <a:lnTo>
                    <a:pt x="8653" y="2206675"/>
                  </a:lnTo>
                  <a:lnTo>
                    <a:pt x="0" y="2172060"/>
                  </a:lnTo>
                  <a:lnTo>
                    <a:pt x="213456" y="1828800"/>
                  </a:lnTo>
                  <a:lnTo>
                    <a:pt x="239417" y="1799954"/>
                  </a:lnTo>
                  <a:lnTo>
                    <a:pt x="274031" y="1762455"/>
                  </a:lnTo>
                  <a:lnTo>
                    <a:pt x="328838" y="1687457"/>
                  </a:lnTo>
                  <a:lnTo>
                    <a:pt x="369221" y="1621113"/>
                  </a:lnTo>
                  <a:lnTo>
                    <a:pt x="429797" y="1502846"/>
                  </a:lnTo>
                  <a:lnTo>
                    <a:pt x="470180" y="1407656"/>
                  </a:lnTo>
                  <a:lnTo>
                    <a:pt x="501910" y="1321120"/>
                  </a:lnTo>
                  <a:lnTo>
                    <a:pt x="548063" y="1182662"/>
                  </a:lnTo>
                  <a:lnTo>
                    <a:pt x="571139" y="1099010"/>
                  </a:lnTo>
                  <a:lnTo>
                    <a:pt x="614407" y="928822"/>
                  </a:lnTo>
                  <a:lnTo>
                    <a:pt x="654791" y="72402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04">
              <a:extLst>
                <a:ext uri="{FF2B5EF4-FFF2-40B4-BE49-F238E27FC236}">
                  <a16:creationId xmlns:a16="http://schemas.microsoft.com/office/drawing/2014/main" id="{E2BE548F-5D72-4FD1-BAF4-F0944B801797}"/>
                </a:ext>
              </a:extLst>
            </p:cNvPr>
            <p:cNvSpPr/>
            <p:nvPr/>
          </p:nvSpPr>
          <p:spPr>
            <a:xfrm>
              <a:off x="3783013" y="5211763"/>
              <a:ext cx="646112" cy="627062"/>
            </a:xfrm>
            <a:custGeom>
              <a:avLst/>
              <a:gdLst>
                <a:gd name="connsiteX0" fmla="*/ 164307 w 645319"/>
                <a:gd name="connsiteY0" fmla="*/ 71438 h 626269"/>
                <a:gd name="connsiteX1" fmla="*/ 276225 w 645319"/>
                <a:gd name="connsiteY1" fmla="*/ 135732 h 626269"/>
                <a:gd name="connsiteX2" fmla="*/ 411957 w 645319"/>
                <a:gd name="connsiteY2" fmla="*/ 216694 h 626269"/>
                <a:gd name="connsiteX3" fmla="*/ 452438 w 645319"/>
                <a:gd name="connsiteY3" fmla="*/ 238125 h 626269"/>
                <a:gd name="connsiteX4" fmla="*/ 481013 w 645319"/>
                <a:gd name="connsiteY4" fmla="*/ 245269 h 626269"/>
                <a:gd name="connsiteX5" fmla="*/ 514350 w 645319"/>
                <a:gd name="connsiteY5" fmla="*/ 242888 h 626269"/>
                <a:gd name="connsiteX6" fmla="*/ 547688 w 645319"/>
                <a:gd name="connsiteY6" fmla="*/ 230982 h 626269"/>
                <a:gd name="connsiteX7" fmla="*/ 571500 w 645319"/>
                <a:gd name="connsiteY7" fmla="*/ 214313 h 626269"/>
                <a:gd name="connsiteX8" fmla="*/ 645319 w 645319"/>
                <a:gd name="connsiteY8" fmla="*/ 145257 h 626269"/>
                <a:gd name="connsiteX9" fmla="*/ 397669 w 645319"/>
                <a:gd name="connsiteY9" fmla="*/ 626269 h 626269"/>
                <a:gd name="connsiteX10" fmla="*/ 383382 w 645319"/>
                <a:gd name="connsiteY10" fmla="*/ 619125 h 626269"/>
                <a:gd name="connsiteX11" fmla="*/ 366713 w 645319"/>
                <a:gd name="connsiteY11" fmla="*/ 592932 h 626269"/>
                <a:gd name="connsiteX12" fmla="*/ 354807 w 645319"/>
                <a:gd name="connsiteY12" fmla="*/ 559594 h 626269"/>
                <a:gd name="connsiteX13" fmla="*/ 338138 w 645319"/>
                <a:gd name="connsiteY13" fmla="*/ 497682 h 626269"/>
                <a:gd name="connsiteX14" fmla="*/ 302419 w 645319"/>
                <a:gd name="connsiteY14" fmla="*/ 381000 h 626269"/>
                <a:gd name="connsiteX15" fmla="*/ 292894 w 645319"/>
                <a:gd name="connsiteY15" fmla="*/ 361950 h 626269"/>
                <a:gd name="connsiteX16" fmla="*/ 266700 w 645319"/>
                <a:gd name="connsiteY16" fmla="*/ 328613 h 626269"/>
                <a:gd name="connsiteX17" fmla="*/ 185738 w 645319"/>
                <a:gd name="connsiteY17" fmla="*/ 245269 h 626269"/>
                <a:gd name="connsiteX18" fmla="*/ 97632 w 645319"/>
                <a:gd name="connsiteY18" fmla="*/ 147638 h 626269"/>
                <a:gd name="connsiteX19" fmla="*/ 14288 w 645319"/>
                <a:gd name="connsiteY19" fmla="*/ 57150 h 626269"/>
                <a:gd name="connsiteX20" fmla="*/ 7144 w 645319"/>
                <a:gd name="connsiteY20" fmla="*/ 45244 h 626269"/>
                <a:gd name="connsiteX21" fmla="*/ 0 w 645319"/>
                <a:gd name="connsiteY21" fmla="*/ 28575 h 626269"/>
                <a:gd name="connsiteX22" fmla="*/ 2382 w 645319"/>
                <a:gd name="connsiteY22" fmla="*/ 9525 h 626269"/>
                <a:gd name="connsiteX23" fmla="*/ 14288 w 645319"/>
                <a:gd name="connsiteY23" fmla="*/ 0 h 626269"/>
                <a:gd name="connsiteX24" fmla="*/ 35719 w 645319"/>
                <a:gd name="connsiteY24" fmla="*/ 0 h 626269"/>
                <a:gd name="connsiteX25" fmla="*/ 66675 w 645319"/>
                <a:gd name="connsiteY25" fmla="*/ 11907 h 626269"/>
                <a:gd name="connsiteX26" fmla="*/ 164307 w 645319"/>
                <a:gd name="connsiteY26" fmla="*/ 71438 h 626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5319" h="626269">
                  <a:moveTo>
                    <a:pt x="164307" y="71438"/>
                  </a:moveTo>
                  <a:lnTo>
                    <a:pt x="276225" y="135732"/>
                  </a:lnTo>
                  <a:lnTo>
                    <a:pt x="411957" y="216694"/>
                  </a:lnTo>
                  <a:lnTo>
                    <a:pt x="452438" y="238125"/>
                  </a:lnTo>
                  <a:lnTo>
                    <a:pt x="481013" y="245269"/>
                  </a:lnTo>
                  <a:lnTo>
                    <a:pt x="514350" y="242888"/>
                  </a:lnTo>
                  <a:lnTo>
                    <a:pt x="547688" y="230982"/>
                  </a:lnTo>
                  <a:lnTo>
                    <a:pt x="571500" y="214313"/>
                  </a:lnTo>
                  <a:lnTo>
                    <a:pt x="645319" y="145257"/>
                  </a:lnTo>
                  <a:lnTo>
                    <a:pt x="397669" y="626269"/>
                  </a:lnTo>
                  <a:lnTo>
                    <a:pt x="383382" y="619125"/>
                  </a:lnTo>
                  <a:lnTo>
                    <a:pt x="366713" y="592932"/>
                  </a:lnTo>
                  <a:lnTo>
                    <a:pt x="354807" y="559594"/>
                  </a:lnTo>
                  <a:lnTo>
                    <a:pt x="338138" y="497682"/>
                  </a:lnTo>
                  <a:lnTo>
                    <a:pt x="302419" y="381000"/>
                  </a:lnTo>
                  <a:lnTo>
                    <a:pt x="292894" y="361950"/>
                  </a:lnTo>
                  <a:lnTo>
                    <a:pt x="266700" y="328613"/>
                  </a:lnTo>
                  <a:lnTo>
                    <a:pt x="185738" y="245269"/>
                  </a:lnTo>
                  <a:lnTo>
                    <a:pt x="97632" y="147638"/>
                  </a:lnTo>
                  <a:lnTo>
                    <a:pt x="14288" y="57150"/>
                  </a:lnTo>
                  <a:lnTo>
                    <a:pt x="7144" y="45244"/>
                  </a:lnTo>
                  <a:lnTo>
                    <a:pt x="0" y="28575"/>
                  </a:lnTo>
                  <a:lnTo>
                    <a:pt x="2382" y="9525"/>
                  </a:lnTo>
                  <a:lnTo>
                    <a:pt x="14288" y="0"/>
                  </a:lnTo>
                  <a:lnTo>
                    <a:pt x="35719" y="0"/>
                  </a:lnTo>
                  <a:lnTo>
                    <a:pt x="66675" y="11907"/>
                  </a:lnTo>
                  <a:lnTo>
                    <a:pt x="164307" y="7143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06">
              <a:extLst>
                <a:ext uri="{FF2B5EF4-FFF2-40B4-BE49-F238E27FC236}">
                  <a16:creationId xmlns:a16="http://schemas.microsoft.com/office/drawing/2014/main" id="{3EAC54E7-FD59-4F27-94D3-F561C522716A}"/>
                </a:ext>
              </a:extLst>
            </p:cNvPr>
            <p:cNvSpPr/>
            <p:nvPr/>
          </p:nvSpPr>
          <p:spPr>
            <a:xfrm>
              <a:off x="5784850" y="1682751"/>
              <a:ext cx="395288" cy="2132013"/>
            </a:xfrm>
            <a:custGeom>
              <a:avLst/>
              <a:gdLst>
                <a:gd name="connsiteX0" fmla="*/ 168294 w 395492"/>
                <a:gd name="connsiteY0" fmla="*/ 1035011 h 2131730"/>
                <a:gd name="connsiteX1" fmla="*/ 171099 w 395492"/>
                <a:gd name="connsiteY1" fmla="*/ 415126 h 2131730"/>
                <a:gd name="connsiteX2" fmla="*/ 165489 w 395492"/>
                <a:gd name="connsiteY2" fmla="*/ 339394 h 2131730"/>
                <a:gd name="connsiteX3" fmla="*/ 154270 w 395492"/>
                <a:gd name="connsiteY3" fmla="*/ 286100 h 2131730"/>
                <a:gd name="connsiteX4" fmla="*/ 143050 w 395492"/>
                <a:gd name="connsiteY4" fmla="*/ 244027 h 2131730"/>
                <a:gd name="connsiteX5" fmla="*/ 123416 w 395492"/>
                <a:gd name="connsiteY5" fmla="*/ 196343 h 2131730"/>
                <a:gd name="connsiteX6" fmla="*/ 95367 w 395492"/>
                <a:gd name="connsiteY6" fmla="*/ 151465 h 2131730"/>
                <a:gd name="connsiteX7" fmla="*/ 67317 w 395492"/>
                <a:gd name="connsiteY7" fmla="*/ 115001 h 2131730"/>
                <a:gd name="connsiteX8" fmla="*/ 36464 w 395492"/>
                <a:gd name="connsiteY8" fmla="*/ 86952 h 2131730"/>
                <a:gd name="connsiteX9" fmla="*/ 16829 w 395492"/>
                <a:gd name="connsiteY9" fmla="*/ 70122 h 2131730"/>
                <a:gd name="connsiteX10" fmla="*/ 0 w 395492"/>
                <a:gd name="connsiteY10" fmla="*/ 42073 h 2131730"/>
                <a:gd name="connsiteX11" fmla="*/ 0 w 395492"/>
                <a:gd name="connsiteY11" fmla="*/ 16829 h 2131730"/>
                <a:gd name="connsiteX12" fmla="*/ 5610 w 395492"/>
                <a:gd name="connsiteY12" fmla="*/ 5610 h 2131730"/>
                <a:gd name="connsiteX13" fmla="*/ 19634 w 395492"/>
                <a:gd name="connsiteY13" fmla="*/ 0 h 2131730"/>
                <a:gd name="connsiteX14" fmla="*/ 75732 w 395492"/>
                <a:gd name="connsiteY14" fmla="*/ 5610 h 2131730"/>
                <a:gd name="connsiteX15" fmla="*/ 182319 w 395492"/>
                <a:gd name="connsiteY15" fmla="*/ 25244 h 2131730"/>
                <a:gd name="connsiteX16" fmla="*/ 272076 w 395492"/>
                <a:gd name="connsiteY16" fmla="*/ 47683 h 2131730"/>
                <a:gd name="connsiteX17" fmla="*/ 359028 w 395492"/>
                <a:gd name="connsiteY17" fmla="*/ 81342 h 2131730"/>
                <a:gd name="connsiteX18" fmla="*/ 389882 w 395492"/>
                <a:gd name="connsiteY18" fmla="*/ 95367 h 2131730"/>
                <a:gd name="connsiteX19" fmla="*/ 395492 w 395492"/>
                <a:gd name="connsiteY19" fmla="*/ 333784 h 2131730"/>
                <a:gd name="connsiteX20" fmla="*/ 392687 w 395492"/>
                <a:gd name="connsiteY20" fmla="*/ 723666 h 2131730"/>
                <a:gd name="connsiteX21" fmla="*/ 395492 w 395492"/>
                <a:gd name="connsiteY21" fmla="*/ 1082694 h 2131730"/>
                <a:gd name="connsiteX22" fmla="*/ 395492 w 395492"/>
                <a:gd name="connsiteY22" fmla="*/ 1309892 h 2131730"/>
                <a:gd name="connsiteX23" fmla="*/ 392687 w 395492"/>
                <a:gd name="connsiteY23" fmla="*/ 1593188 h 2131730"/>
                <a:gd name="connsiteX24" fmla="*/ 389882 w 395492"/>
                <a:gd name="connsiteY24" fmla="*/ 1722213 h 2131730"/>
                <a:gd name="connsiteX25" fmla="*/ 384272 w 395492"/>
                <a:gd name="connsiteY25" fmla="*/ 1876483 h 2131730"/>
                <a:gd name="connsiteX26" fmla="*/ 361833 w 395492"/>
                <a:gd name="connsiteY26" fmla="*/ 2103681 h 2131730"/>
                <a:gd name="connsiteX27" fmla="*/ 171099 w 395492"/>
                <a:gd name="connsiteY27" fmla="*/ 2131730 h 2131730"/>
                <a:gd name="connsiteX28" fmla="*/ 168294 w 395492"/>
                <a:gd name="connsiteY28" fmla="*/ 1926972 h 2131730"/>
                <a:gd name="connsiteX29" fmla="*/ 168294 w 395492"/>
                <a:gd name="connsiteY29" fmla="*/ 1035011 h 2131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95492" h="2131730">
                  <a:moveTo>
                    <a:pt x="168294" y="1035011"/>
                  </a:moveTo>
                  <a:lnTo>
                    <a:pt x="171099" y="415126"/>
                  </a:lnTo>
                  <a:lnTo>
                    <a:pt x="165489" y="339394"/>
                  </a:lnTo>
                  <a:lnTo>
                    <a:pt x="154270" y="286100"/>
                  </a:lnTo>
                  <a:lnTo>
                    <a:pt x="143050" y="244027"/>
                  </a:lnTo>
                  <a:lnTo>
                    <a:pt x="123416" y="196343"/>
                  </a:lnTo>
                  <a:lnTo>
                    <a:pt x="95367" y="151465"/>
                  </a:lnTo>
                  <a:lnTo>
                    <a:pt x="67317" y="115001"/>
                  </a:lnTo>
                  <a:lnTo>
                    <a:pt x="36464" y="86952"/>
                  </a:lnTo>
                  <a:lnTo>
                    <a:pt x="16829" y="70122"/>
                  </a:lnTo>
                  <a:lnTo>
                    <a:pt x="0" y="42073"/>
                  </a:lnTo>
                  <a:lnTo>
                    <a:pt x="0" y="16829"/>
                  </a:lnTo>
                  <a:lnTo>
                    <a:pt x="5610" y="5610"/>
                  </a:lnTo>
                  <a:lnTo>
                    <a:pt x="19634" y="0"/>
                  </a:lnTo>
                  <a:lnTo>
                    <a:pt x="75732" y="5610"/>
                  </a:lnTo>
                  <a:lnTo>
                    <a:pt x="182319" y="25244"/>
                  </a:lnTo>
                  <a:lnTo>
                    <a:pt x="272076" y="47683"/>
                  </a:lnTo>
                  <a:lnTo>
                    <a:pt x="359028" y="81342"/>
                  </a:lnTo>
                  <a:lnTo>
                    <a:pt x="389882" y="95367"/>
                  </a:lnTo>
                  <a:lnTo>
                    <a:pt x="395492" y="333784"/>
                  </a:lnTo>
                  <a:lnTo>
                    <a:pt x="392687" y="723666"/>
                  </a:lnTo>
                  <a:lnTo>
                    <a:pt x="395492" y="1082694"/>
                  </a:lnTo>
                  <a:lnTo>
                    <a:pt x="395492" y="1309892"/>
                  </a:lnTo>
                  <a:lnTo>
                    <a:pt x="392687" y="1593188"/>
                  </a:lnTo>
                  <a:lnTo>
                    <a:pt x="389882" y="1722213"/>
                  </a:lnTo>
                  <a:lnTo>
                    <a:pt x="384272" y="1876483"/>
                  </a:lnTo>
                  <a:lnTo>
                    <a:pt x="361833" y="2103681"/>
                  </a:lnTo>
                  <a:lnTo>
                    <a:pt x="171099" y="2131730"/>
                  </a:lnTo>
                  <a:lnTo>
                    <a:pt x="168294" y="1926972"/>
                  </a:lnTo>
                  <a:lnTo>
                    <a:pt x="168294" y="103501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05">
              <a:extLst>
                <a:ext uri="{FF2B5EF4-FFF2-40B4-BE49-F238E27FC236}">
                  <a16:creationId xmlns:a16="http://schemas.microsoft.com/office/drawing/2014/main" id="{CFF11930-8C9C-4EC3-81C9-EE6C2F58D7FB}"/>
                </a:ext>
              </a:extLst>
            </p:cNvPr>
            <p:cNvSpPr/>
            <p:nvPr/>
          </p:nvSpPr>
          <p:spPr>
            <a:xfrm>
              <a:off x="6046789" y="1554163"/>
              <a:ext cx="1501775" cy="419100"/>
            </a:xfrm>
            <a:custGeom>
              <a:avLst/>
              <a:gdLst>
                <a:gd name="connsiteX0" fmla="*/ 457200 w 1502569"/>
                <a:gd name="connsiteY0" fmla="*/ 352425 h 419100"/>
                <a:gd name="connsiteX1" fmla="*/ 785812 w 1502569"/>
                <a:gd name="connsiteY1" fmla="*/ 304800 h 419100"/>
                <a:gd name="connsiteX2" fmla="*/ 1062037 w 1502569"/>
                <a:gd name="connsiteY2" fmla="*/ 266700 h 419100"/>
                <a:gd name="connsiteX3" fmla="*/ 1321594 w 1502569"/>
                <a:gd name="connsiteY3" fmla="*/ 235744 h 419100"/>
                <a:gd name="connsiteX4" fmla="*/ 1435894 w 1502569"/>
                <a:gd name="connsiteY4" fmla="*/ 223838 h 419100"/>
                <a:gd name="connsiteX5" fmla="*/ 1454944 w 1502569"/>
                <a:gd name="connsiteY5" fmla="*/ 219075 h 419100"/>
                <a:gd name="connsiteX6" fmla="*/ 1481137 w 1502569"/>
                <a:gd name="connsiteY6" fmla="*/ 195263 h 419100"/>
                <a:gd name="connsiteX7" fmla="*/ 1497806 w 1502569"/>
                <a:gd name="connsiteY7" fmla="*/ 169069 h 419100"/>
                <a:gd name="connsiteX8" fmla="*/ 1502569 w 1502569"/>
                <a:gd name="connsiteY8" fmla="*/ 152400 h 419100"/>
                <a:gd name="connsiteX9" fmla="*/ 1497806 w 1502569"/>
                <a:gd name="connsiteY9" fmla="*/ 123825 h 419100"/>
                <a:gd name="connsiteX10" fmla="*/ 1483519 w 1502569"/>
                <a:gd name="connsiteY10" fmla="*/ 100013 h 419100"/>
                <a:gd name="connsiteX11" fmla="*/ 1469231 w 1502569"/>
                <a:gd name="connsiteY11" fmla="*/ 88107 h 419100"/>
                <a:gd name="connsiteX12" fmla="*/ 1416844 w 1502569"/>
                <a:gd name="connsiteY12" fmla="*/ 61913 h 419100"/>
                <a:gd name="connsiteX13" fmla="*/ 1335881 w 1502569"/>
                <a:gd name="connsiteY13" fmla="*/ 30957 h 419100"/>
                <a:gd name="connsiteX14" fmla="*/ 1264444 w 1502569"/>
                <a:gd name="connsiteY14" fmla="*/ 14288 h 419100"/>
                <a:gd name="connsiteX15" fmla="*/ 1195387 w 1502569"/>
                <a:gd name="connsiteY15" fmla="*/ 4763 h 419100"/>
                <a:gd name="connsiteX16" fmla="*/ 1097756 w 1502569"/>
                <a:gd name="connsiteY16" fmla="*/ 0 h 419100"/>
                <a:gd name="connsiteX17" fmla="*/ 1076325 w 1502569"/>
                <a:gd name="connsiteY17" fmla="*/ 11907 h 419100"/>
                <a:gd name="connsiteX18" fmla="*/ 1057275 w 1502569"/>
                <a:gd name="connsiteY18" fmla="*/ 28575 h 419100"/>
                <a:gd name="connsiteX19" fmla="*/ 1007269 w 1502569"/>
                <a:gd name="connsiteY19" fmla="*/ 61913 h 419100"/>
                <a:gd name="connsiteX20" fmla="*/ 959644 w 1502569"/>
                <a:gd name="connsiteY20" fmla="*/ 88107 h 419100"/>
                <a:gd name="connsiteX21" fmla="*/ 881062 w 1502569"/>
                <a:gd name="connsiteY21" fmla="*/ 111919 h 419100"/>
                <a:gd name="connsiteX22" fmla="*/ 735806 w 1502569"/>
                <a:gd name="connsiteY22" fmla="*/ 147638 h 419100"/>
                <a:gd name="connsiteX23" fmla="*/ 623887 w 1502569"/>
                <a:gd name="connsiteY23" fmla="*/ 161925 h 419100"/>
                <a:gd name="connsiteX24" fmla="*/ 395287 w 1502569"/>
                <a:gd name="connsiteY24" fmla="*/ 190500 h 419100"/>
                <a:gd name="connsiteX25" fmla="*/ 130969 w 1502569"/>
                <a:gd name="connsiteY25" fmla="*/ 223838 h 419100"/>
                <a:gd name="connsiteX26" fmla="*/ 0 w 1502569"/>
                <a:gd name="connsiteY26" fmla="*/ 230982 h 419100"/>
                <a:gd name="connsiteX27" fmla="*/ 28575 w 1502569"/>
                <a:gd name="connsiteY27" fmla="*/ 419100 h 419100"/>
                <a:gd name="connsiteX28" fmla="*/ 245269 w 1502569"/>
                <a:gd name="connsiteY28" fmla="*/ 383382 h 419100"/>
                <a:gd name="connsiteX29" fmla="*/ 457200 w 1502569"/>
                <a:gd name="connsiteY29" fmla="*/ 352425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502569" h="419100">
                  <a:moveTo>
                    <a:pt x="457200" y="352425"/>
                  </a:moveTo>
                  <a:lnTo>
                    <a:pt x="785812" y="304800"/>
                  </a:lnTo>
                  <a:lnTo>
                    <a:pt x="1062037" y="266700"/>
                  </a:lnTo>
                  <a:lnTo>
                    <a:pt x="1321594" y="235744"/>
                  </a:lnTo>
                  <a:lnTo>
                    <a:pt x="1435894" y="223838"/>
                  </a:lnTo>
                  <a:lnTo>
                    <a:pt x="1454944" y="219075"/>
                  </a:lnTo>
                  <a:lnTo>
                    <a:pt x="1481137" y="195263"/>
                  </a:lnTo>
                  <a:lnTo>
                    <a:pt x="1497806" y="169069"/>
                  </a:lnTo>
                  <a:lnTo>
                    <a:pt x="1502569" y="152400"/>
                  </a:lnTo>
                  <a:lnTo>
                    <a:pt x="1497806" y="123825"/>
                  </a:lnTo>
                  <a:lnTo>
                    <a:pt x="1483519" y="100013"/>
                  </a:lnTo>
                  <a:lnTo>
                    <a:pt x="1469231" y="88107"/>
                  </a:lnTo>
                  <a:lnTo>
                    <a:pt x="1416844" y="61913"/>
                  </a:lnTo>
                  <a:lnTo>
                    <a:pt x="1335881" y="30957"/>
                  </a:lnTo>
                  <a:lnTo>
                    <a:pt x="1264444" y="14288"/>
                  </a:lnTo>
                  <a:lnTo>
                    <a:pt x="1195387" y="4763"/>
                  </a:lnTo>
                  <a:lnTo>
                    <a:pt x="1097756" y="0"/>
                  </a:lnTo>
                  <a:lnTo>
                    <a:pt x="1076325" y="11907"/>
                  </a:lnTo>
                  <a:lnTo>
                    <a:pt x="1057275" y="28575"/>
                  </a:lnTo>
                  <a:lnTo>
                    <a:pt x="1007269" y="61913"/>
                  </a:lnTo>
                  <a:lnTo>
                    <a:pt x="959644" y="88107"/>
                  </a:lnTo>
                  <a:lnTo>
                    <a:pt x="881062" y="111919"/>
                  </a:lnTo>
                  <a:lnTo>
                    <a:pt x="735806" y="147638"/>
                  </a:lnTo>
                  <a:lnTo>
                    <a:pt x="623887" y="161925"/>
                  </a:lnTo>
                  <a:lnTo>
                    <a:pt x="395287" y="190500"/>
                  </a:lnTo>
                  <a:lnTo>
                    <a:pt x="130969" y="223838"/>
                  </a:lnTo>
                  <a:lnTo>
                    <a:pt x="0" y="230982"/>
                  </a:lnTo>
                  <a:lnTo>
                    <a:pt x="28575" y="419100"/>
                  </a:lnTo>
                  <a:lnTo>
                    <a:pt x="245269" y="383382"/>
                  </a:lnTo>
                  <a:lnTo>
                    <a:pt x="457200" y="3524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07">
              <a:extLst>
                <a:ext uri="{FF2B5EF4-FFF2-40B4-BE49-F238E27FC236}">
                  <a16:creationId xmlns:a16="http://schemas.microsoft.com/office/drawing/2014/main" id="{40A5CAE2-75F8-41F3-8C06-613588AAB911}"/>
                </a:ext>
              </a:extLst>
            </p:cNvPr>
            <p:cNvSpPr/>
            <p:nvPr/>
          </p:nvSpPr>
          <p:spPr>
            <a:xfrm>
              <a:off x="6115050" y="2246313"/>
              <a:ext cx="1366838" cy="315912"/>
            </a:xfrm>
            <a:custGeom>
              <a:avLst/>
              <a:gdLst>
                <a:gd name="connsiteX0" fmla="*/ 483394 w 1366838"/>
                <a:gd name="connsiteY0" fmla="*/ 130969 h 316706"/>
                <a:gd name="connsiteX1" fmla="*/ 290513 w 1366838"/>
                <a:gd name="connsiteY1" fmla="*/ 152400 h 316706"/>
                <a:gd name="connsiteX2" fmla="*/ 214313 w 1366838"/>
                <a:gd name="connsiteY2" fmla="*/ 159544 h 316706"/>
                <a:gd name="connsiteX3" fmla="*/ 92869 w 1366838"/>
                <a:gd name="connsiteY3" fmla="*/ 157162 h 316706"/>
                <a:gd name="connsiteX4" fmla="*/ 0 w 1366838"/>
                <a:gd name="connsiteY4" fmla="*/ 157162 h 316706"/>
                <a:gd name="connsiteX5" fmla="*/ 2381 w 1366838"/>
                <a:gd name="connsiteY5" fmla="*/ 316706 h 316706"/>
                <a:gd name="connsiteX6" fmla="*/ 214313 w 1366838"/>
                <a:gd name="connsiteY6" fmla="*/ 311944 h 316706"/>
                <a:gd name="connsiteX7" fmla="*/ 350044 w 1366838"/>
                <a:gd name="connsiteY7" fmla="*/ 304800 h 316706"/>
                <a:gd name="connsiteX8" fmla="*/ 492919 w 1366838"/>
                <a:gd name="connsiteY8" fmla="*/ 292894 h 316706"/>
                <a:gd name="connsiteX9" fmla="*/ 678656 w 1366838"/>
                <a:gd name="connsiteY9" fmla="*/ 264319 h 316706"/>
                <a:gd name="connsiteX10" fmla="*/ 895350 w 1366838"/>
                <a:gd name="connsiteY10" fmla="*/ 230981 h 316706"/>
                <a:gd name="connsiteX11" fmla="*/ 1119188 w 1366838"/>
                <a:gd name="connsiteY11" fmla="*/ 192881 h 316706"/>
                <a:gd name="connsiteX12" fmla="*/ 1288256 w 1366838"/>
                <a:gd name="connsiteY12" fmla="*/ 161925 h 316706"/>
                <a:gd name="connsiteX13" fmla="*/ 1323975 w 1366838"/>
                <a:gd name="connsiteY13" fmla="*/ 150019 h 316706"/>
                <a:gd name="connsiteX14" fmla="*/ 1345406 w 1366838"/>
                <a:gd name="connsiteY14" fmla="*/ 135731 h 316706"/>
                <a:gd name="connsiteX15" fmla="*/ 1359694 w 1366838"/>
                <a:gd name="connsiteY15" fmla="*/ 121444 h 316706"/>
                <a:gd name="connsiteX16" fmla="*/ 1366838 w 1366838"/>
                <a:gd name="connsiteY16" fmla="*/ 102394 h 316706"/>
                <a:gd name="connsiteX17" fmla="*/ 1359694 w 1366838"/>
                <a:gd name="connsiteY17" fmla="*/ 76200 h 316706"/>
                <a:gd name="connsiteX18" fmla="*/ 1343025 w 1366838"/>
                <a:gd name="connsiteY18" fmla="*/ 52387 h 316706"/>
                <a:gd name="connsiteX19" fmla="*/ 1326356 w 1366838"/>
                <a:gd name="connsiteY19" fmla="*/ 40481 h 316706"/>
                <a:gd name="connsiteX20" fmla="*/ 1285875 w 1366838"/>
                <a:gd name="connsiteY20" fmla="*/ 23812 h 316706"/>
                <a:gd name="connsiteX21" fmla="*/ 1221581 w 1366838"/>
                <a:gd name="connsiteY21" fmla="*/ 7144 h 316706"/>
                <a:gd name="connsiteX22" fmla="*/ 1147763 w 1366838"/>
                <a:gd name="connsiteY22" fmla="*/ 0 h 316706"/>
                <a:gd name="connsiteX23" fmla="*/ 1100138 w 1366838"/>
                <a:gd name="connsiteY23" fmla="*/ 4762 h 316706"/>
                <a:gd name="connsiteX24" fmla="*/ 1028700 w 1366838"/>
                <a:gd name="connsiteY24" fmla="*/ 19050 h 316706"/>
                <a:gd name="connsiteX25" fmla="*/ 892969 w 1366838"/>
                <a:gd name="connsiteY25" fmla="*/ 59531 h 316706"/>
                <a:gd name="connsiteX26" fmla="*/ 840581 w 1366838"/>
                <a:gd name="connsiteY26" fmla="*/ 71437 h 316706"/>
                <a:gd name="connsiteX27" fmla="*/ 690563 w 1366838"/>
                <a:gd name="connsiteY27" fmla="*/ 100012 h 316706"/>
                <a:gd name="connsiteX28" fmla="*/ 483394 w 1366838"/>
                <a:gd name="connsiteY28" fmla="*/ 130969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66838" h="316706">
                  <a:moveTo>
                    <a:pt x="483394" y="130969"/>
                  </a:moveTo>
                  <a:lnTo>
                    <a:pt x="290513" y="152400"/>
                  </a:lnTo>
                  <a:lnTo>
                    <a:pt x="214313" y="159544"/>
                  </a:lnTo>
                  <a:lnTo>
                    <a:pt x="92869" y="157162"/>
                  </a:lnTo>
                  <a:lnTo>
                    <a:pt x="0" y="157162"/>
                  </a:lnTo>
                  <a:cubicBezTo>
                    <a:pt x="794" y="210343"/>
                    <a:pt x="1587" y="263525"/>
                    <a:pt x="2381" y="316706"/>
                  </a:cubicBezTo>
                  <a:lnTo>
                    <a:pt x="214313" y="311944"/>
                  </a:lnTo>
                  <a:lnTo>
                    <a:pt x="350044" y="304800"/>
                  </a:lnTo>
                  <a:lnTo>
                    <a:pt x="492919" y="292894"/>
                  </a:lnTo>
                  <a:lnTo>
                    <a:pt x="678656" y="264319"/>
                  </a:lnTo>
                  <a:lnTo>
                    <a:pt x="895350" y="230981"/>
                  </a:lnTo>
                  <a:lnTo>
                    <a:pt x="1119188" y="192881"/>
                  </a:lnTo>
                  <a:lnTo>
                    <a:pt x="1288256" y="161925"/>
                  </a:lnTo>
                  <a:lnTo>
                    <a:pt x="1323975" y="150019"/>
                  </a:lnTo>
                  <a:lnTo>
                    <a:pt x="1345406" y="135731"/>
                  </a:lnTo>
                  <a:lnTo>
                    <a:pt x="1359694" y="121444"/>
                  </a:lnTo>
                  <a:lnTo>
                    <a:pt x="1366838" y="102394"/>
                  </a:lnTo>
                  <a:lnTo>
                    <a:pt x="1359694" y="76200"/>
                  </a:lnTo>
                  <a:lnTo>
                    <a:pt x="1343025" y="52387"/>
                  </a:lnTo>
                  <a:lnTo>
                    <a:pt x="1326356" y="40481"/>
                  </a:lnTo>
                  <a:lnTo>
                    <a:pt x="1285875" y="23812"/>
                  </a:lnTo>
                  <a:lnTo>
                    <a:pt x="1221581" y="7144"/>
                  </a:lnTo>
                  <a:lnTo>
                    <a:pt x="1147763" y="0"/>
                  </a:lnTo>
                  <a:lnTo>
                    <a:pt x="1100138" y="4762"/>
                  </a:lnTo>
                  <a:lnTo>
                    <a:pt x="1028700" y="19050"/>
                  </a:lnTo>
                  <a:lnTo>
                    <a:pt x="892969" y="59531"/>
                  </a:lnTo>
                  <a:lnTo>
                    <a:pt x="840581" y="71437"/>
                  </a:lnTo>
                  <a:lnTo>
                    <a:pt x="690563" y="100012"/>
                  </a:lnTo>
                  <a:lnTo>
                    <a:pt x="483394" y="1309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08">
              <a:extLst>
                <a:ext uri="{FF2B5EF4-FFF2-40B4-BE49-F238E27FC236}">
                  <a16:creationId xmlns:a16="http://schemas.microsoft.com/office/drawing/2014/main" id="{883A3912-B5E7-4156-95FE-4F319FBAD039}"/>
                </a:ext>
              </a:extLst>
            </p:cNvPr>
            <p:cNvSpPr/>
            <p:nvPr/>
          </p:nvSpPr>
          <p:spPr>
            <a:xfrm>
              <a:off x="6119813" y="2805114"/>
              <a:ext cx="1395412" cy="339725"/>
            </a:xfrm>
            <a:custGeom>
              <a:avLst/>
              <a:gdLst>
                <a:gd name="connsiteX0" fmla="*/ 583406 w 1395412"/>
                <a:gd name="connsiteY0" fmla="*/ 302418 h 340518"/>
                <a:gd name="connsiteX1" fmla="*/ 445293 w 1395412"/>
                <a:gd name="connsiteY1" fmla="*/ 321468 h 340518"/>
                <a:gd name="connsiteX2" fmla="*/ 333375 w 1395412"/>
                <a:gd name="connsiteY2" fmla="*/ 335756 h 340518"/>
                <a:gd name="connsiteX3" fmla="*/ 254793 w 1395412"/>
                <a:gd name="connsiteY3" fmla="*/ 340518 h 340518"/>
                <a:gd name="connsiteX4" fmla="*/ 150018 w 1395412"/>
                <a:gd name="connsiteY4" fmla="*/ 340518 h 340518"/>
                <a:gd name="connsiteX5" fmla="*/ 0 w 1395412"/>
                <a:gd name="connsiteY5" fmla="*/ 326231 h 340518"/>
                <a:gd name="connsiteX6" fmla="*/ 2381 w 1395412"/>
                <a:gd name="connsiteY6" fmla="*/ 147637 h 340518"/>
                <a:gd name="connsiteX7" fmla="*/ 140493 w 1395412"/>
                <a:gd name="connsiteY7" fmla="*/ 171450 h 340518"/>
                <a:gd name="connsiteX8" fmla="*/ 223837 w 1395412"/>
                <a:gd name="connsiteY8" fmla="*/ 178593 h 340518"/>
                <a:gd name="connsiteX9" fmla="*/ 342900 w 1395412"/>
                <a:gd name="connsiteY9" fmla="*/ 178593 h 340518"/>
                <a:gd name="connsiteX10" fmla="*/ 471487 w 1395412"/>
                <a:gd name="connsiteY10" fmla="*/ 166687 h 340518"/>
                <a:gd name="connsiteX11" fmla="*/ 616743 w 1395412"/>
                <a:gd name="connsiteY11" fmla="*/ 145256 h 340518"/>
                <a:gd name="connsiteX12" fmla="*/ 807243 w 1395412"/>
                <a:gd name="connsiteY12" fmla="*/ 104775 h 340518"/>
                <a:gd name="connsiteX13" fmla="*/ 957262 w 1395412"/>
                <a:gd name="connsiteY13" fmla="*/ 64293 h 340518"/>
                <a:gd name="connsiteX14" fmla="*/ 1042987 w 1395412"/>
                <a:gd name="connsiteY14" fmla="*/ 30956 h 340518"/>
                <a:gd name="connsiteX15" fmla="*/ 1114425 w 1395412"/>
                <a:gd name="connsiteY15" fmla="*/ 9525 h 340518"/>
                <a:gd name="connsiteX16" fmla="*/ 1152525 w 1395412"/>
                <a:gd name="connsiteY16" fmla="*/ 0 h 340518"/>
                <a:gd name="connsiteX17" fmla="*/ 1190625 w 1395412"/>
                <a:gd name="connsiteY17" fmla="*/ 0 h 340518"/>
                <a:gd name="connsiteX18" fmla="*/ 1223962 w 1395412"/>
                <a:gd name="connsiteY18" fmla="*/ 2381 h 340518"/>
                <a:gd name="connsiteX19" fmla="*/ 1283493 w 1395412"/>
                <a:gd name="connsiteY19" fmla="*/ 23812 h 340518"/>
                <a:gd name="connsiteX20" fmla="*/ 1350168 w 1395412"/>
                <a:gd name="connsiteY20" fmla="*/ 61912 h 340518"/>
                <a:gd name="connsiteX21" fmla="*/ 1371600 w 1395412"/>
                <a:gd name="connsiteY21" fmla="*/ 73818 h 340518"/>
                <a:gd name="connsiteX22" fmla="*/ 1383506 w 1395412"/>
                <a:gd name="connsiteY22" fmla="*/ 80962 h 340518"/>
                <a:gd name="connsiteX23" fmla="*/ 1395412 w 1395412"/>
                <a:gd name="connsiteY23" fmla="*/ 95250 h 340518"/>
                <a:gd name="connsiteX24" fmla="*/ 1395412 w 1395412"/>
                <a:gd name="connsiteY24" fmla="*/ 107156 h 340518"/>
                <a:gd name="connsiteX25" fmla="*/ 1383506 w 1395412"/>
                <a:gd name="connsiteY25" fmla="*/ 128587 h 340518"/>
                <a:gd name="connsiteX26" fmla="*/ 1357312 w 1395412"/>
                <a:gd name="connsiteY26" fmla="*/ 145256 h 340518"/>
                <a:gd name="connsiteX27" fmla="*/ 1323975 w 1395412"/>
                <a:gd name="connsiteY27" fmla="*/ 159543 h 340518"/>
                <a:gd name="connsiteX28" fmla="*/ 1209675 w 1395412"/>
                <a:gd name="connsiteY28" fmla="*/ 185737 h 340518"/>
                <a:gd name="connsiteX29" fmla="*/ 1047750 w 1395412"/>
                <a:gd name="connsiteY29" fmla="*/ 219075 h 340518"/>
                <a:gd name="connsiteX30" fmla="*/ 881062 w 1395412"/>
                <a:gd name="connsiteY30" fmla="*/ 252412 h 340518"/>
                <a:gd name="connsiteX31" fmla="*/ 583406 w 1395412"/>
                <a:gd name="connsiteY31" fmla="*/ 302418 h 340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95412" h="340518">
                  <a:moveTo>
                    <a:pt x="583406" y="302418"/>
                  </a:moveTo>
                  <a:lnTo>
                    <a:pt x="445293" y="321468"/>
                  </a:lnTo>
                  <a:lnTo>
                    <a:pt x="333375" y="335756"/>
                  </a:lnTo>
                  <a:lnTo>
                    <a:pt x="254793" y="340518"/>
                  </a:lnTo>
                  <a:lnTo>
                    <a:pt x="150018" y="340518"/>
                  </a:lnTo>
                  <a:lnTo>
                    <a:pt x="0" y="326231"/>
                  </a:lnTo>
                  <a:cubicBezTo>
                    <a:pt x="794" y="266700"/>
                    <a:pt x="1587" y="207168"/>
                    <a:pt x="2381" y="147637"/>
                  </a:cubicBezTo>
                  <a:lnTo>
                    <a:pt x="140493" y="171450"/>
                  </a:lnTo>
                  <a:lnTo>
                    <a:pt x="223837" y="178593"/>
                  </a:lnTo>
                  <a:lnTo>
                    <a:pt x="342900" y="178593"/>
                  </a:lnTo>
                  <a:lnTo>
                    <a:pt x="471487" y="166687"/>
                  </a:lnTo>
                  <a:lnTo>
                    <a:pt x="616743" y="145256"/>
                  </a:lnTo>
                  <a:lnTo>
                    <a:pt x="807243" y="104775"/>
                  </a:lnTo>
                  <a:lnTo>
                    <a:pt x="957262" y="64293"/>
                  </a:lnTo>
                  <a:lnTo>
                    <a:pt x="1042987" y="30956"/>
                  </a:lnTo>
                  <a:lnTo>
                    <a:pt x="1114425" y="9525"/>
                  </a:lnTo>
                  <a:lnTo>
                    <a:pt x="1152525" y="0"/>
                  </a:lnTo>
                  <a:lnTo>
                    <a:pt x="1190625" y="0"/>
                  </a:lnTo>
                  <a:lnTo>
                    <a:pt x="1223962" y="2381"/>
                  </a:lnTo>
                  <a:lnTo>
                    <a:pt x="1283493" y="23812"/>
                  </a:lnTo>
                  <a:lnTo>
                    <a:pt x="1350168" y="61912"/>
                  </a:lnTo>
                  <a:lnTo>
                    <a:pt x="1371600" y="73818"/>
                  </a:lnTo>
                  <a:lnTo>
                    <a:pt x="1383506" y="80962"/>
                  </a:lnTo>
                  <a:lnTo>
                    <a:pt x="1395412" y="95250"/>
                  </a:lnTo>
                  <a:lnTo>
                    <a:pt x="1395412" y="107156"/>
                  </a:lnTo>
                  <a:lnTo>
                    <a:pt x="1383506" y="128587"/>
                  </a:lnTo>
                  <a:lnTo>
                    <a:pt x="1357312" y="145256"/>
                  </a:lnTo>
                  <a:lnTo>
                    <a:pt x="1323975" y="159543"/>
                  </a:lnTo>
                  <a:lnTo>
                    <a:pt x="1209675" y="185737"/>
                  </a:lnTo>
                  <a:lnTo>
                    <a:pt x="1047750" y="219075"/>
                  </a:lnTo>
                  <a:lnTo>
                    <a:pt x="881062" y="252412"/>
                  </a:lnTo>
                  <a:lnTo>
                    <a:pt x="583406" y="30241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09">
              <a:extLst>
                <a:ext uri="{FF2B5EF4-FFF2-40B4-BE49-F238E27FC236}">
                  <a16:creationId xmlns:a16="http://schemas.microsoft.com/office/drawing/2014/main" id="{7165FE4C-0199-4095-95DA-450BA71DC083}"/>
                </a:ext>
              </a:extLst>
            </p:cNvPr>
            <p:cNvSpPr/>
            <p:nvPr/>
          </p:nvSpPr>
          <p:spPr>
            <a:xfrm>
              <a:off x="5200651" y="3362325"/>
              <a:ext cx="3076575" cy="668338"/>
            </a:xfrm>
            <a:custGeom>
              <a:avLst/>
              <a:gdLst>
                <a:gd name="connsiteX0" fmla="*/ 1417946 w 3076392"/>
                <a:gd name="connsiteY0" fmla="*/ 273067 h 668890"/>
                <a:gd name="connsiteX1" fmla="*/ 1630889 w 3076392"/>
                <a:gd name="connsiteY1" fmla="*/ 237994 h 668890"/>
                <a:gd name="connsiteX2" fmla="*/ 1868883 w 3076392"/>
                <a:gd name="connsiteY2" fmla="*/ 195406 h 668890"/>
                <a:gd name="connsiteX3" fmla="*/ 2109383 w 3076392"/>
                <a:gd name="connsiteY3" fmla="*/ 147807 h 668890"/>
                <a:gd name="connsiteX4" fmla="*/ 2282242 w 3076392"/>
                <a:gd name="connsiteY4" fmla="*/ 112734 h 668890"/>
                <a:gd name="connsiteX5" fmla="*/ 2374935 w 3076392"/>
                <a:gd name="connsiteY5" fmla="*/ 92692 h 668890"/>
                <a:gd name="connsiteX6" fmla="*/ 2417523 w 3076392"/>
                <a:gd name="connsiteY6" fmla="*/ 75156 h 668890"/>
                <a:gd name="connsiteX7" fmla="*/ 2455101 w 3076392"/>
                <a:gd name="connsiteY7" fmla="*/ 55114 h 668890"/>
                <a:gd name="connsiteX8" fmla="*/ 2502700 w 3076392"/>
                <a:gd name="connsiteY8" fmla="*/ 32567 h 668890"/>
                <a:gd name="connsiteX9" fmla="*/ 2550299 w 3076392"/>
                <a:gd name="connsiteY9" fmla="*/ 15031 h 668890"/>
                <a:gd name="connsiteX10" fmla="*/ 2600403 w 3076392"/>
                <a:gd name="connsiteY10" fmla="*/ 0 h 668890"/>
                <a:gd name="connsiteX11" fmla="*/ 2688085 w 3076392"/>
                <a:gd name="connsiteY11" fmla="*/ 7515 h 668890"/>
                <a:gd name="connsiteX12" fmla="*/ 2790799 w 3076392"/>
                <a:gd name="connsiteY12" fmla="*/ 30062 h 668890"/>
                <a:gd name="connsiteX13" fmla="*/ 2901028 w 3076392"/>
                <a:gd name="connsiteY13" fmla="*/ 62630 h 668890"/>
                <a:gd name="connsiteX14" fmla="*/ 2963658 w 3076392"/>
                <a:gd name="connsiteY14" fmla="*/ 80166 h 668890"/>
                <a:gd name="connsiteX15" fmla="*/ 3001236 w 3076392"/>
                <a:gd name="connsiteY15" fmla="*/ 97703 h 668890"/>
                <a:gd name="connsiteX16" fmla="*/ 3026288 w 3076392"/>
                <a:gd name="connsiteY16" fmla="*/ 115239 h 668890"/>
                <a:gd name="connsiteX17" fmla="*/ 3056351 w 3076392"/>
                <a:gd name="connsiteY17" fmla="*/ 142796 h 668890"/>
                <a:gd name="connsiteX18" fmla="*/ 3066371 w 3076392"/>
                <a:gd name="connsiteY18" fmla="*/ 157828 h 668890"/>
                <a:gd name="connsiteX19" fmla="*/ 3076392 w 3076392"/>
                <a:gd name="connsiteY19" fmla="*/ 182880 h 668890"/>
                <a:gd name="connsiteX20" fmla="*/ 3076392 w 3076392"/>
                <a:gd name="connsiteY20" fmla="*/ 197911 h 668890"/>
                <a:gd name="connsiteX21" fmla="*/ 3063866 w 3076392"/>
                <a:gd name="connsiteY21" fmla="*/ 217953 h 668890"/>
                <a:gd name="connsiteX22" fmla="*/ 3041319 w 3076392"/>
                <a:gd name="connsiteY22" fmla="*/ 240499 h 668890"/>
                <a:gd name="connsiteX23" fmla="*/ 3001236 w 3076392"/>
                <a:gd name="connsiteY23" fmla="*/ 265552 h 668890"/>
                <a:gd name="connsiteX24" fmla="*/ 2971174 w 3076392"/>
                <a:gd name="connsiteY24" fmla="*/ 273067 h 668890"/>
                <a:gd name="connsiteX25" fmla="*/ 2795809 w 3076392"/>
                <a:gd name="connsiteY25" fmla="*/ 283088 h 668890"/>
                <a:gd name="connsiteX26" fmla="*/ 2510216 w 3076392"/>
                <a:gd name="connsiteY26" fmla="*/ 300624 h 668890"/>
                <a:gd name="connsiteX27" fmla="*/ 2279737 w 3076392"/>
                <a:gd name="connsiteY27" fmla="*/ 310645 h 668890"/>
                <a:gd name="connsiteX28" fmla="*/ 2129425 w 3076392"/>
                <a:gd name="connsiteY28" fmla="*/ 318161 h 668890"/>
                <a:gd name="connsiteX29" fmla="*/ 1851347 w 3076392"/>
                <a:gd name="connsiteY29" fmla="*/ 363255 h 668890"/>
                <a:gd name="connsiteX30" fmla="*/ 1510639 w 3076392"/>
                <a:gd name="connsiteY30" fmla="*/ 423379 h 668890"/>
                <a:gd name="connsiteX31" fmla="*/ 1147384 w 3076392"/>
                <a:gd name="connsiteY31" fmla="*/ 493525 h 668890"/>
                <a:gd name="connsiteX32" fmla="*/ 809181 w 3076392"/>
                <a:gd name="connsiteY32" fmla="*/ 558661 h 668890"/>
                <a:gd name="connsiteX33" fmla="*/ 546135 w 3076392"/>
                <a:gd name="connsiteY33" fmla="*/ 608765 h 668890"/>
                <a:gd name="connsiteX34" fmla="*/ 460958 w 3076392"/>
                <a:gd name="connsiteY34" fmla="*/ 668890 h 668890"/>
                <a:gd name="connsiteX35" fmla="*/ 375781 w 3076392"/>
                <a:gd name="connsiteY35" fmla="*/ 658869 h 668890"/>
                <a:gd name="connsiteX36" fmla="*/ 290604 w 3076392"/>
                <a:gd name="connsiteY36" fmla="*/ 633817 h 668890"/>
                <a:gd name="connsiteX37" fmla="*/ 232984 w 3076392"/>
                <a:gd name="connsiteY37" fmla="*/ 608765 h 668890"/>
                <a:gd name="connsiteX38" fmla="*/ 177869 w 3076392"/>
                <a:gd name="connsiteY38" fmla="*/ 578702 h 668890"/>
                <a:gd name="connsiteX39" fmla="*/ 130271 w 3076392"/>
                <a:gd name="connsiteY39" fmla="*/ 546135 h 668890"/>
                <a:gd name="connsiteX40" fmla="*/ 85177 w 3076392"/>
                <a:gd name="connsiteY40" fmla="*/ 506051 h 668890"/>
                <a:gd name="connsiteX41" fmla="*/ 22547 w 3076392"/>
                <a:gd name="connsiteY41" fmla="*/ 435906 h 668890"/>
                <a:gd name="connsiteX42" fmla="*/ 5010 w 3076392"/>
                <a:gd name="connsiteY42" fmla="*/ 403338 h 668890"/>
                <a:gd name="connsiteX43" fmla="*/ 0 w 3076392"/>
                <a:gd name="connsiteY43" fmla="*/ 380791 h 668890"/>
                <a:gd name="connsiteX44" fmla="*/ 2505 w 3076392"/>
                <a:gd name="connsiteY44" fmla="*/ 368265 h 668890"/>
                <a:gd name="connsiteX45" fmla="*/ 20042 w 3076392"/>
                <a:gd name="connsiteY45" fmla="*/ 363255 h 668890"/>
                <a:gd name="connsiteX46" fmla="*/ 45094 w 3076392"/>
                <a:gd name="connsiteY46" fmla="*/ 370770 h 668890"/>
                <a:gd name="connsiteX47" fmla="*/ 92692 w 3076392"/>
                <a:gd name="connsiteY47" fmla="*/ 398327 h 668890"/>
                <a:gd name="connsiteX48" fmla="*/ 145302 w 3076392"/>
                <a:gd name="connsiteY48" fmla="*/ 420874 h 668890"/>
                <a:gd name="connsiteX49" fmla="*/ 195406 w 3076392"/>
                <a:gd name="connsiteY49" fmla="*/ 435906 h 668890"/>
                <a:gd name="connsiteX50" fmla="*/ 235489 w 3076392"/>
                <a:gd name="connsiteY50" fmla="*/ 443421 h 668890"/>
                <a:gd name="connsiteX51" fmla="*/ 290604 w 3076392"/>
                <a:gd name="connsiteY51" fmla="*/ 448432 h 668890"/>
                <a:gd name="connsiteX52" fmla="*/ 363255 w 3076392"/>
                <a:gd name="connsiteY52" fmla="*/ 445926 h 668890"/>
                <a:gd name="connsiteX53" fmla="*/ 503546 w 3076392"/>
                <a:gd name="connsiteY53" fmla="*/ 428390 h 668890"/>
                <a:gd name="connsiteX54" fmla="*/ 766593 w 3076392"/>
                <a:gd name="connsiteY54" fmla="*/ 378286 h 668890"/>
                <a:gd name="connsiteX55" fmla="*/ 949473 w 3076392"/>
                <a:gd name="connsiteY55" fmla="*/ 340708 h 668890"/>
                <a:gd name="connsiteX56" fmla="*/ 1194983 w 3076392"/>
                <a:gd name="connsiteY56" fmla="*/ 305635 h 668890"/>
                <a:gd name="connsiteX57" fmla="*/ 1417946 w 3076392"/>
                <a:gd name="connsiteY57" fmla="*/ 273067 h 668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076392" h="668890">
                  <a:moveTo>
                    <a:pt x="1417946" y="273067"/>
                  </a:moveTo>
                  <a:lnTo>
                    <a:pt x="1630889" y="237994"/>
                  </a:lnTo>
                  <a:lnTo>
                    <a:pt x="1868883" y="195406"/>
                  </a:lnTo>
                  <a:lnTo>
                    <a:pt x="2109383" y="147807"/>
                  </a:lnTo>
                  <a:lnTo>
                    <a:pt x="2282242" y="112734"/>
                  </a:lnTo>
                  <a:lnTo>
                    <a:pt x="2374935" y="92692"/>
                  </a:lnTo>
                  <a:lnTo>
                    <a:pt x="2417523" y="75156"/>
                  </a:lnTo>
                  <a:lnTo>
                    <a:pt x="2455101" y="55114"/>
                  </a:lnTo>
                  <a:lnTo>
                    <a:pt x="2502700" y="32567"/>
                  </a:lnTo>
                  <a:lnTo>
                    <a:pt x="2550299" y="15031"/>
                  </a:lnTo>
                  <a:lnTo>
                    <a:pt x="2600403" y="0"/>
                  </a:lnTo>
                  <a:lnTo>
                    <a:pt x="2688085" y="7515"/>
                  </a:lnTo>
                  <a:lnTo>
                    <a:pt x="2790799" y="30062"/>
                  </a:lnTo>
                  <a:lnTo>
                    <a:pt x="2901028" y="62630"/>
                  </a:lnTo>
                  <a:lnTo>
                    <a:pt x="2963658" y="80166"/>
                  </a:lnTo>
                  <a:lnTo>
                    <a:pt x="3001236" y="97703"/>
                  </a:lnTo>
                  <a:lnTo>
                    <a:pt x="3026288" y="115239"/>
                  </a:lnTo>
                  <a:lnTo>
                    <a:pt x="3056351" y="142796"/>
                  </a:lnTo>
                  <a:lnTo>
                    <a:pt x="3066371" y="157828"/>
                  </a:lnTo>
                  <a:lnTo>
                    <a:pt x="3076392" y="182880"/>
                  </a:lnTo>
                  <a:lnTo>
                    <a:pt x="3076392" y="197911"/>
                  </a:lnTo>
                  <a:lnTo>
                    <a:pt x="3063866" y="217953"/>
                  </a:lnTo>
                  <a:lnTo>
                    <a:pt x="3041319" y="240499"/>
                  </a:lnTo>
                  <a:lnTo>
                    <a:pt x="3001236" y="265552"/>
                  </a:lnTo>
                  <a:lnTo>
                    <a:pt x="2971174" y="273067"/>
                  </a:lnTo>
                  <a:lnTo>
                    <a:pt x="2795809" y="283088"/>
                  </a:lnTo>
                  <a:lnTo>
                    <a:pt x="2510216" y="300624"/>
                  </a:lnTo>
                  <a:lnTo>
                    <a:pt x="2279737" y="310645"/>
                  </a:lnTo>
                  <a:lnTo>
                    <a:pt x="2129425" y="318161"/>
                  </a:lnTo>
                  <a:lnTo>
                    <a:pt x="1851347" y="363255"/>
                  </a:lnTo>
                  <a:lnTo>
                    <a:pt x="1510639" y="423379"/>
                  </a:lnTo>
                  <a:lnTo>
                    <a:pt x="1147384" y="493525"/>
                  </a:lnTo>
                  <a:lnTo>
                    <a:pt x="809181" y="558661"/>
                  </a:lnTo>
                  <a:lnTo>
                    <a:pt x="546135" y="608765"/>
                  </a:lnTo>
                  <a:lnTo>
                    <a:pt x="460958" y="668890"/>
                  </a:lnTo>
                  <a:lnTo>
                    <a:pt x="375781" y="658869"/>
                  </a:lnTo>
                  <a:lnTo>
                    <a:pt x="290604" y="633817"/>
                  </a:lnTo>
                  <a:lnTo>
                    <a:pt x="232984" y="608765"/>
                  </a:lnTo>
                  <a:lnTo>
                    <a:pt x="177869" y="578702"/>
                  </a:lnTo>
                  <a:lnTo>
                    <a:pt x="130271" y="546135"/>
                  </a:lnTo>
                  <a:lnTo>
                    <a:pt x="85177" y="506051"/>
                  </a:lnTo>
                  <a:lnTo>
                    <a:pt x="22547" y="435906"/>
                  </a:lnTo>
                  <a:lnTo>
                    <a:pt x="5010" y="403338"/>
                  </a:lnTo>
                  <a:lnTo>
                    <a:pt x="0" y="380791"/>
                  </a:lnTo>
                  <a:lnTo>
                    <a:pt x="2505" y="368265"/>
                  </a:lnTo>
                  <a:lnTo>
                    <a:pt x="20042" y="363255"/>
                  </a:lnTo>
                  <a:lnTo>
                    <a:pt x="45094" y="370770"/>
                  </a:lnTo>
                  <a:lnTo>
                    <a:pt x="92692" y="398327"/>
                  </a:lnTo>
                  <a:lnTo>
                    <a:pt x="145302" y="420874"/>
                  </a:lnTo>
                  <a:lnTo>
                    <a:pt x="195406" y="435906"/>
                  </a:lnTo>
                  <a:lnTo>
                    <a:pt x="235489" y="443421"/>
                  </a:lnTo>
                  <a:lnTo>
                    <a:pt x="290604" y="448432"/>
                  </a:lnTo>
                  <a:lnTo>
                    <a:pt x="363255" y="445926"/>
                  </a:lnTo>
                  <a:lnTo>
                    <a:pt x="503546" y="428390"/>
                  </a:lnTo>
                  <a:lnTo>
                    <a:pt x="766593" y="378286"/>
                  </a:lnTo>
                  <a:lnTo>
                    <a:pt x="949473" y="340708"/>
                  </a:lnTo>
                  <a:lnTo>
                    <a:pt x="1194983" y="305635"/>
                  </a:lnTo>
                  <a:lnTo>
                    <a:pt x="1417946" y="27306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10">
              <a:extLst>
                <a:ext uri="{FF2B5EF4-FFF2-40B4-BE49-F238E27FC236}">
                  <a16:creationId xmlns:a16="http://schemas.microsoft.com/office/drawing/2014/main" id="{55929301-C988-4D65-A936-6E68AA03D39D}"/>
                </a:ext>
              </a:extLst>
            </p:cNvPr>
            <p:cNvSpPr/>
            <p:nvPr/>
          </p:nvSpPr>
          <p:spPr>
            <a:xfrm>
              <a:off x="5451476" y="3929064"/>
              <a:ext cx="481013" cy="2054225"/>
            </a:xfrm>
            <a:custGeom>
              <a:avLst/>
              <a:gdLst>
                <a:gd name="connsiteX0" fmla="*/ 256349 w 480985"/>
                <a:gd name="connsiteY0" fmla="*/ 673907 h 2053436"/>
                <a:gd name="connsiteX1" fmla="*/ 269563 w 480985"/>
                <a:gd name="connsiteY1" fmla="*/ 525912 h 2053436"/>
                <a:gd name="connsiteX2" fmla="*/ 280134 w 480985"/>
                <a:gd name="connsiteY2" fmla="*/ 343560 h 2053436"/>
                <a:gd name="connsiteX3" fmla="*/ 258991 w 480985"/>
                <a:gd name="connsiteY3" fmla="*/ 269563 h 2053436"/>
                <a:gd name="connsiteX4" fmla="*/ 240492 w 480985"/>
                <a:gd name="connsiteY4" fmla="*/ 195565 h 2053436"/>
                <a:gd name="connsiteX5" fmla="*/ 192922 w 480985"/>
                <a:gd name="connsiteY5" fmla="*/ 31713 h 2053436"/>
                <a:gd name="connsiteX6" fmla="*/ 298633 w 480985"/>
                <a:gd name="connsiteY6" fmla="*/ 0 h 2053436"/>
                <a:gd name="connsiteX7" fmla="*/ 356774 w 480985"/>
                <a:gd name="connsiteY7" fmla="*/ 66069 h 2053436"/>
                <a:gd name="connsiteX8" fmla="*/ 399059 w 480985"/>
                <a:gd name="connsiteY8" fmla="*/ 121567 h 2053436"/>
                <a:gd name="connsiteX9" fmla="*/ 420201 w 480985"/>
                <a:gd name="connsiteY9" fmla="*/ 153281 h 2053436"/>
                <a:gd name="connsiteX10" fmla="*/ 446628 w 480985"/>
                <a:gd name="connsiteY10" fmla="*/ 198208 h 2053436"/>
                <a:gd name="connsiteX11" fmla="*/ 462485 w 480985"/>
                <a:gd name="connsiteY11" fmla="*/ 235207 h 2053436"/>
                <a:gd name="connsiteX12" fmla="*/ 473056 w 480985"/>
                <a:gd name="connsiteY12" fmla="*/ 274848 h 2053436"/>
                <a:gd name="connsiteX13" fmla="*/ 480985 w 480985"/>
                <a:gd name="connsiteY13" fmla="*/ 330347 h 2053436"/>
                <a:gd name="connsiteX14" fmla="*/ 480985 w 480985"/>
                <a:gd name="connsiteY14" fmla="*/ 391130 h 2053436"/>
                <a:gd name="connsiteX15" fmla="*/ 470413 w 480985"/>
                <a:gd name="connsiteY15" fmla="*/ 549697 h 2053436"/>
                <a:gd name="connsiteX16" fmla="*/ 449271 w 480985"/>
                <a:gd name="connsiteY16" fmla="*/ 747905 h 2053436"/>
                <a:gd name="connsiteX17" fmla="*/ 422843 w 480985"/>
                <a:gd name="connsiteY17" fmla="*/ 948756 h 2053436"/>
                <a:gd name="connsiteX18" fmla="*/ 399059 w 480985"/>
                <a:gd name="connsiteY18" fmla="*/ 1115251 h 2053436"/>
                <a:gd name="connsiteX19" fmla="*/ 362060 w 480985"/>
                <a:gd name="connsiteY19" fmla="*/ 1316102 h 2053436"/>
                <a:gd name="connsiteX20" fmla="*/ 309204 w 480985"/>
                <a:gd name="connsiteY20" fmla="*/ 1561880 h 2053436"/>
                <a:gd name="connsiteX21" fmla="*/ 301276 w 480985"/>
                <a:gd name="connsiteY21" fmla="*/ 1601521 h 2053436"/>
                <a:gd name="connsiteX22" fmla="*/ 343560 w 480985"/>
                <a:gd name="connsiteY22" fmla="*/ 1892226 h 2053436"/>
                <a:gd name="connsiteX23" fmla="*/ 314490 w 480985"/>
                <a:gd name="connsiteY23" fmla="*/ 1976795 h 2053436"/>
                <a:gd name="connsiteX24" fmla="*/ 295990 w 480985"/>
                <a:gd name="connsiteY24" fmla="*/ 2013794 h 2053436"/>
                <a:gd name="connsiteX25" fmla="*/ 274848 w 480985"/>
                <a:gd name="connsiteY25" fmla="*/ 2042865 h 2053436"/>
                <a:gd name="connsiteX26" fmla="*/ 253706 w 480985"/>
                <a:gd name="connsiteY26" fmla="*/ 2053436 h 2053436"/>
                <a:gd name="connsiteX27" fmla="*/ 237849 w 480985"/>
                <a:gd name="connsiteY27" fmla="*/ 2053436 h 2053436"/>
                <a:gd name="connsiteX28" fmla="*/ 208779 w 480985"/>
                <a:gd name="connsiteY28" fmla="*/ 2040222 h 2053436"/>
                <a:gd name="connsiteX29" fmla="*/ 182351 w 480985"/>
                <a:gd name="connsiteY29" fmla="*/ 2011151 h 2053436"/>
                <a:gd name="connsiteX30" fmla="*/ 118924 w 480985"/>
                <a:gd name="connsiteY30" fmla="*/ 1921297 h 2053436"/>
                <a:gd name="connsiteX31" fmla="*/ 15856 w 480985"/>
                <a:gd name="connsiteY31" fmla="*/ 1778587 h 2053436"/>
                <a:gd name="connsiteX32" fmla="*/ 2642 w 480985"/>
                <a:gd name="connsiteY32" fmla="*/ 1757445 h 2053436"/>
                <a:gd name="connsiteX33" fmla="*/ 0 w 480985"/>
                <a:gd name="connsiteY33" fmla="*/ 1736303 h 2053436"/>
                <a:gd name="connsiteX34" fmla="*/ 5285 w 480985"/>
                <a:gd name="connsiteY34" fmla="*/ 1707232 h 2053436"/>
                <a:gd name="connsiteX35" fmla="*/ 26427 w 480985"/>
                <a:gd name="connsiteY35" fmla="*/ 1659662 h 2053436"/>
                <a:gd name="connsiteX36" fmla="*/ 58141 w 480985"/>
                <a:gd name="connsiteY36" fmla="*/ 1598878 h 2053436"/>
                <a:gd name="connsiteX37" fmla="*/ 97782 w 480985"/>
                <a:gd name="connsiteY37" fmla="*/ 1538095 h 2053436"/>
                <a:gd name="connsiteX38" fmla="*/ 121567 w 480985"/>
                <a:gd name="connsiteY38" fmla="*/ 1485239 h 2053436"/>
                <a:gd name="connsiteX39" fmla="*/ 147995 w 480985"/>
                <a:gd name="connsiteY39" fmla="*/ 1400670 h 2053436"/>
                <a:gd name="connsiteX40" fmla="*/ 179708 w 480985"/>
                <a:gd name="connsiteY40" fmla="*/ 1268532 h 2053436"/>
                <a:gd name="connsiteX41" fmla="*/ 200850 w 480985"/>
                <a:gd name="connsiteY41" fmla="*/ 1144321 h 2053436"/>
                <a:gd name="connsiteX42" fmla="*/ 224635 w 480985"/>
                <a:gd name="connsiteY42" fmla="*/ 983112 h 2053436"/>
                <a:gd name="connsiteX43" fmla="*/ 256349 w 480985"/>
                <a:gd name="connsiteY43" fmla="*/ 673907 h 205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80985" h="2053436">
                  <a:moveTo>
                    <a:pt x="256349" y="673907"/>
                  </a:moveTo>
                  <a:lnTo>
                    <a:pt x="269563" y="525912"/>
                  </a:lnTo>
                  <a:lnTo>
                    <a:pt x="280134" y="343560"/>
                  </a:lnTo>
                  <a:lnTo>
                    <a:pt x="258991" y="269563"/>
                  </a:lnTo>
                  <a:lnTo>
                    <a:pt x="240492" y="195565"/>
                  </a:lnTo>
                  <a:lnTo>
                    <a:pt x="192922" y="31713"/>
                  </a:lnTo>
                  <a:lnTo>
                    <a:pt x="298633" y="0"/>
                  </a:lnTo>
                  <a:lnTo>
                    <a:pt x="356774" y="66069"/>
                  </a:lnTo>
                  <a:lnTo>
                    <a:pt x="399059" y="121567"/>
                  </a:lnTo>
                  <a:lnTo>
                    <a:pt x="420201" y="153281"/>
                  </a:lnTo>
                  <a:lnTo>
                    <a:pt x="446628" y="198208"/>
                  </a:lnTo>
                  <a:lnTo>
                    <a:pt x="462485" y="235207"/>
                  </a:lnTo>
                  <a:lnTo>
                    <a:pt x="473056" y="274848"/>
                  </a:lnTo>
                  <a:lnTo>
                    <a:pt x="480985" y="330347"/>
                  </a:lnTo>
                  <a:lnTo>
                    <a:pt x="480985" y="391130"/>
                  </a:lnTo>
                  <a:lnTo>
                    <a:pt x="470413" y="549697"/>
                  </a:lnTo>
                  <a:lnTo>
                    <a:pt x="449271" y="747905"/>
                  </a:lnTo>
                  <a:lnTo>
                    <a:pt x="422843" y="948756"/>
                  </a:lnTo>
                  <a:lnTo>
                    <a:pt x="399059" y="1115251"/>
                  </a:lnTo>
                  <a:lnTo>
                    <a:pt x="362060" y="1316102"/>
                  </a:lnTo>
                  <a:lnTo>
                    <a:pt x="309204" y="1561880"/>
                  </a:lnTo>
                  <a:lnTo>
                    <a:pt x="301276" y="1601521"/>
                  </a:lnTo>
                  <a:lnTo>
                    <a:pt x="343560" y="1892226"/>
                  </a:lnTo>
                  <a:lnTo>
                    <a:pt x="314490" y="1976795"/>
                  </a:lnTo>
                  <a:lnTo>
                    <a:pt x="295990" y="2013794"/>
                  </a:lnTo>
                  <a:lnTo>
                    <a:pt x="274848" y="2042865"/>
                  </a:lnTo>
                  <a:lnTo>
                    <a:pt x="253706" y="2053436"/>
                  </a:lnTo>
                  <a:lnTo>
                    <a:pt x="237849" y="2053436"/>
                  </a:lnTo>
                  <a:lnTo>
                    <a:pt x="208779" y="2040222"/>
                  </a:lnTo>
                  <a:lnTo>
                    <a:pt x="182351" y="2011151"/>
                  </a:lnTo>
                  <a:lnTo>
                    <a:pt x="118924" y="1921297"/>
                  </a:lnTo>
                  <a:lnTo>
                    <a:pt x="15856" y="1778587"/>
                  </a:lnTo>
                  <a:lnTo>
                    <a:pt x="2642" y="1757445"/>
                  </a:lnTo>
                  <a:lnTo>
                    <a:pt x="0" y="1736303"/>
                  </a:lnTo>
                  <a:lnTo>
                    <a:pt x="5285" y="1707232"/>
                  </a:lnTo>
                  <a:lnTo>
                    <a:pt x="26427" y="1659662"/>
                  </a:lnTo>
                  <a:lnTo>
                    <a:pt x="58141" y="1598878"/>
                  </a:lnTo>
                  <a:lnTo>
                    <a:pt x="97782" y="1538095"/>
                  </a:lnTo>
                  <a:lnTo>
                    <a:pt x="121567" y="1485239"/>
                  </a:lnTo>
                  <a:lnTo>
                    <a:pt x="147995" y="1400670"/>
                  </a:lnTo>
                  <a:lnTo>
                    <a:pt x="179708" y="1268532"/>
                  </a:lnTo>
                  <a:lnTo>
                    <a:pt x="200850" y="1144321"/>
                  </a:lnTo>
                  <a:lnTo>
                    <a:pt x="224635" y="983112"/>
                  </a:lnTo>
                  <a:lnTo>
                    <a:pt x="256349" y="67390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11">
              <a:extLst>
                <a:ext uri="{FF2B5EF4-FFF2-40B4-BE49-F238E27FC236}">
                  <a16:creationId xmlns:a16="http://schemas.microsoft.com/office/drawing/2014/main" id="{837B3917-5131-4768-A6BD-175542A05384}"/>
                </a:ext>
              </a:extLst>
            </p:cNvPr>
            <p:cNvSpPr/>
            <p:nvPr/>
          </p:nvSpPr>
          <p:spPr>
            <a:xfrm>
              <a:off x="5624514" y="4919664"/>
              <a:ext cx="1273175" cy="985837"/>
            </a:xfrm>
            <a:custGeom>
              <a:avLst/>
              <a:gdLst>
                <a:gd name="connsiteX0" fmla="*/ 526256 w 1273968"/>
                <a:gd name="connsiteY0" fmla="*/ 376237 h 985837"/>
                <a:gd name="connsiteX1" fmla="*/ 302418 w 1273968"/>
                <a:gd name="connsiteY1" fmla="*/ 495300 h 985837"/>
                <a:gd name="connsiteX2" fmla="*/ 152400 w 1273968"/>
                <a:gd name="connsiteY2" fmla="*/ 573881 h 985837"/>
                <a:gd name="connsiteX3" fmla="*/ 0 w 1273968"/>
                <a:gd name="connsiteY3" fmla="*/ 664368 h 985837"/>
                <a:gd name="connsiteX4" fmla="*/ 138112 w 1273968"/>
                <a:gd name="connsiteY4" fmla="*/ 985837 h 985837"/>
                <a:gd name="connsiteX5" fmla="*/ 169068 w 1273968"/>
                <a:gd name="connsiteY5" fmla="*/ 907256 h 985837"/>
                <a:gd name="connsiteX6" fmla="*/ 188118 w 1273968"/>
                <a:gd name="connsiteY6" fmla="*/ 888206 h 985837"/>
                <a:gd name="connsiteX7" fmla="*/ 323850 w 1273968"/>
                <a:gd name="connsiteY7" fmla="*/ 783431 h 985837"/>
                <a:gd name="connsiteX8" fmla="*/ 497681 w 1273968"/>
                <a:gd name="connsiteY8" fmla="*/ 650081 h 985837"/>
                <a:gd name="connsiteX9" fmla="*/ 692943 w 1273968"/>
                <a:gd name="connsiteY9" fmla="*/ 497681 h 985837"/>
                <a:gd name="connsiteX10" fmla="*/ 907256 w 1273968"/>
                <a:gd name="connsiteY10" fmla="*/ 330993 h 985837"/>
                <a:gd name="connsiteX11" fmla="*/ 1073943 w 1273968"/>
                <a:gd name="connsiteY11" fmla="*/ 202406 h 985837"/>
                <a:gd name="connsiteX12" fmla="*/ 1197768 w 1273968"/>
                <a:gd name="connsiteY12" fmla="*/ 104775 h 985837"/>
                <a:gd name="connsiteX13" fmla="*/ 1262062 w 1273968"/>
                <a:gd name="connsiteY13" fmla="*/ 52387 h 985837"/>
                <a:gd name="connsiteX14" fmla="*/ 1271587 w 1273968"/>
                <a:gd name="connsiteY14" fmla="*/ 40481 h 985837"/>
                <a:gd name="connsiteX15" fmla="*/ 1273968 w 1273968"/>
                <a:gd name="connsiteY15" fmla="*/ 23812 h 985837"/>
                <a:gd name="connsiteX16" fmla="*/ 1271587 w 1273968"/>
                <a:gd name="connsiteY16" fmla="*/ 7143 h 985837"/>
                <a:gd name="connsiteX17" fmla="*/ 1257300 w 1273968"/>
                <a:gd name="connsiteY17" fmla="*/ 0 h 985837"/>
                <a:gd name="connsiteX18" fmla="*/ 1235868 w 1273968"/>
                <a:gd name="connsiteY18" fmla="*/ 4762 h 985837"/>
                <a:gd name="connsiteX19" fmla="*/ 1188243 w 1273968"/>
                <a:gd name="connsiteY19" fmla="*/ 23812 h 985837"/>
                <a:gd name="connsiteX20" fmla="*/ 1040606 w 1273968"/>
                <a:gd name="connsiteY20" fmla="*/ 102393 h 985837"/>
                <a:gd name="connsiteX21" fmla="*/ 842962 w 1273968"/>
                <a:gd name="connsiteY21" fmla="*/ 207168 h 985837"/>
                <a:gd name="connsiteX22" fmla="*/ 526256 w 1273968"/>
                <a:gd name="connsiteY22" fmla="*/ 376237 h 98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3968" h="985837">
                  <a:moveTo>
                    <a:pt x="526256" y="376237"/>
                  </a:moveTo>
                  <a:lnTo>
                    <a:pt x="302418" y="495300"/>
                  </a:lnTo>
                  <a:lnTo>
                    <a:pt x="152400" y="573881"/>
                  </a:lnTo>
                  <a:lnTo>
                    <a:pt x="0" y="664368"/>
                  </a:lnTo>
                  <a:lnTo>
                    <a:pt x="138112" y="985837"/>
                  </a:lnTo>
                  <a:lnTo>
                    <a:pt x="169068" y="907256"/>
                  </a:lnTo>
                  <a:lnTo>
                    <a:pt x="188118" y="888206"/>
                  </a:lnTo>
                  <a:lnTo>
                    <a:pt x="323850" y="783431"/>
                  </a:lnTo>
                  <a:lnTo>
                    <a:pt x="497681" y="650081"/>
                  </a:lnTo>
                  <a:lnTo>
                    <a:pt x="692943" y="497681"/>
                  </a:lnTo>
                  <a:lnTo>
                    <a:pt x="907256" y="330993"/>
                  </a:lnTo>
                  <a:lnTo>
                    <a:pt x="1073943" y="202406"/>
                  </a:lnTo>
                  <a:lnTo>
                    <a:pt x="1197768" y="104775"/>
                  </a:lnTo>
                  <a:lnTo>
                    <a:pt x="1262062" y="52387"/>
                  </a:lnTo>
                  <a:lnTo>
                    <a:pt x="1271587" y="40481"/>
                  </a:lnTo>
                  <a:lnTo>
                    <a:pt x="1273968" y="23812"/>
                  </a:lnTo>
                  <a:lnTo>
                    <a:pt x="1271587" y="7143"/>
                  </a:lnTo>
                  <a:lnTo>
                    <a:pt x="1257300" y="0"/>
                  </a:lnTo>
                  <a:lnTo>
                    <a:pt x="1235868" y="4762"/>
                  </a:lnTo>
                  <a:lnTo>
                    <a:pt x="1188243" y="23812"/>
                  </a:lnTo>
                  <a:lnTo>
                    <a:pt x="1040606" y="102393"/>
                  </a:lnTo>
                  <a:lnTo>
                    <a:pt x="842962" y="207168"/>
                  </a:lnTo>
                  <a:lnTo>
                    <a:pt x="526256" y="3762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12">
              <a:extLst>
                <a:ext uri="{FF2B5EF4-FFF2-40B4-BE49-F238E27FC236}">
                  <a16:creationId xmlns:a16="http://schemas.microsoft.com/office/drawing/2014/main" id="{FD42F00E-BB1C-42DB-B69A-4F06B095365C}"/>
                </a:ext>
              </a:extLst>
            </p:cNvPr>
            <p:cNvSpPr/>
            <p:nvPr/>
          </p:nvSpPr>
          <p:spPr>
            <a:xfrm>
              <a:off x="6811963" y="3638550"/>
              <a:ext cx="965200" cy="808038"/>
            </a:xfrm>
            <a:custGeom>
              <a:avLst/>
              <a:gdLst>
                <a:gd name="connsiteX0" fmla="*/ 309563 w 964407"/>
                <a:gd name="connsiteY0" fmla="*/ 545306 h 807244"/>
                <a:gd name="connsiteX1" fmla="*/ 423863 w 964407"/>
                <a:gd name="connsiteY1" fmla="*/ 466725 h 807244"/>
                <a:gd name="connsiteX2" fmla="*/ 509588 w 964407"/>
                <a:gd name="connsiteY2" fmla="*/ 402431 h 807244"/>
                <a:gd name="connsiteX3" fmla="*/ 578644 w 964407"/>
                <a:gd name="connsiteY3" fmla="*/ 345281 h 807244"/>
                <a:gd name="connsiteX4" fmla="*/ 621507 w 964407"/>
                <a:gd name="connsiteY4" fmla="*/ 300038 h 807244"/>
                <a:gd name="connsiteX5" fmla="*/ 635794 w 964407"/>
                <a:gd name="connsiteY5" fmla="*/ 276225 h 807244"/>
                <a:gd name="connsiteX6" fmla="*/ 638175 w 964407"/>
                <a:gd name="connsiteY6" fmla="*/ 264319 h 807244"/>
                <a:gd name="connsiteX7" fmla="*/ 638175 w 964407"/>
                <a:gd name="connsiteY7" fmla="*/ 242888 h 807244"/>
                <a:gd name="connsiteX8" fmla="*/ 623888 w 964407"/>
                <a:gd name="connsiteY8" fmla="*/ 188119 h 807244"/>
                <a:gd name="connsiteX9" fmla="*/ 604838 w 964407"/>
                <a:gd name="connsiteY9" fmla="*/ 147638 h 807244"/>
                <a:gd name="connsiteX10" fmla="*/ 581025 w 964407"/>
                <a:gd name="connsiteY10" fmla="*/ 97631 h 807244"/>
                <a:gd name="connsiteX11" fmla="*/ 531019 w 964407"/>
                <a:gd name="connsiteY11" fmla="*/ 2381 h 807244"/>
                <a:gd name="connsiteX12" fmla="*/ 585788 w 964407"/>
                <a:gd name="connsiteY12" fmla="*/ 0 h 807244"/>
                <a:gd name="connsiteX13" fmla="*/ 681038 w 964407"/>
                <a:gd name="connsiteY13" fmla="*/ 92869 h 807244"/>
                <a:gd name="connsiteX14" fmla="*/ 771525 w 964407"/>
                <a:gd name="connsiteY14" fmla="*/ 169069 h 807244"/>
                <a:gd name="connsiteX15" fmla="*/ 857250 w 964407"/>
                <a:gd name="connsiteY15" fmla="*/ 240506 h 807244"/>
                <a:gd name="connsiteX16" fmla="*/ 900113 w 964407"/>
                <a:gd name="connsiteY16" fmla="*/ 276225 h 807244"/>
                <a:gd name="connsiteX17" fmla="*/ 923925 w 964407"/>
                <a:gd name="connsiteY17" fmla="*/ 300038 h 807244"/>
                <a:gd name="connsiteX18" fmla="*/ 942975 w 964407"/>
                <a:gd name="connsiteY18" fmla="*/ 323850 h 807244"/>
                <a:gd name="connsiteX19" fmla="*/ 957263 w 964407"/>
                <a:gd name="connsiteY19" fmla="*/ 350044 h 807244"/>
                <a:gd name="connsiteX20" fmla="*/ 962025 w 964407"/>
                <a:gd name="connsiteY20" fmla="*/ 373856 h 807244"/>
                <a:gd name="connsiteX21" fmla="*/ 964407 w 964407"/>
                <a:gd name="connsiteY21" fmla="*/ 404813 h 807244"/>
                <a:gd name="connsiteX22" fmla="*/ 959644 w 964407"/>
                <a:gd name="connsiteY22" fmla="*/ 442913 h 807244"/>
                <a:gd name="connsiteX23" fmla="*/ 947738 w 964407"/>
                <a:gd name="connsiteY23" fmla="*/ 461963 h 807244"/>
                <a:gd name="connsiteX24" fmla="*/ 890588 w 964407"/>
                <a:gd name="connsiteY24" fmla="*/ 476250 h 807244"/>
                <a:gd name="connsiteX25" fmla="*/ 754857 w 964407"/>
                <a:gd name="connsiteY25" fmla="*/ 504825 h 807244"/>
                <a:gd name="connsiteX26" fmla="*/ 640557 w 964407"/>
                <a:gd name="connsiteY26" fmla="*/ 542925 h 807244"/>
                <a:gd name="connsiteX27" fmla="*/ 519113 w 964407"/>
                <a:gd name="connsiteY27" fmla="*/ 585788 h 807244"/>
                <a:gd name="connsiteX28" fmla="*/ 407194 w 964407"/>
                <a:gd name="connsiteY28" fmla="*/ 633413 h 807244"/>
                <a:gd name="connsiteX29" fmla="*/ 280988 w 964407"/>
                <a:gd name="connsiteY29" fmla="*/ 688181 h 807244"/>
                <a:gd name="connsiteX30" fmla="*/ 152400 w 964407"/>
                <a:gd name="connsiteY30" fmla="*/ 757238 h 807244"/>
                <a:gd name="connsiteX31" fmla="*/ 57150 w 964407"/>
                <a:gd name="connsiteY31" fmla="*/ 807244 h 807244"/>
                <a:gd name="connsiteX32" fmla="*/ 0 w 964407"/>
                <a:gd name="connsiteY32" fmla="*/ 742950 h 807244"/>
                <a:gd name="connsiteX33" fmla="*/ 116682 w 964407"/>
                <a:gd name="connsiteY33" fmla="*/ 671513 h 807244"/>
                <a:gd name="connsiteX34" fmla="*/ 309563 w 964407"/>
                <a:gd name="connsiteY34" fmla="*/ 545306 h 80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64407" h="807244">
                  <a:moveTo>
                    <a:pt x="309563" y="545306"/>
                  </a:moveTo>
                  <a:lnTo>
                    <a:pt x="423863" y="466725"/>
                  </a:lnTo>
                  <a:lnTo>
                    <a:pt x="509588" y="402431"/>
                  </a:lnTo>
                  <a:lnTo>
                    <a:pt x="578644" y="345281"/>
                  </a:lnTo>
                  <a:lnTo>
                    <a:pt x="621507" y="300038"/>
                  </a:lnTo>
                  <a:lnTo>
                    <a:pt x="635794" y="276225"/>
                  </a:lnTo>
                  <a:lnTo>
                    <a:pt x="638175" y="264319"/>
                  </a:lnTo>
                  <a:lnTo>
                    <a:pt x="638175" y="242888"/>
                  </a:lnTo>
                  <a:lnTo>
                    <a:pt x="623888" y="188119"/>
                  </a:lnTo>
                  <a:lnTo>
                    <a:pt x="604838" y="147638"/>
                  </a:lnTo>
                  <a:lnTo>
                    <a:pt x="581025" y="97631"/>
                  </a:lnTo>
                  <a:lnTo>
                    <a:pt x="531019" y="2381"/>
                  </a:lnTo>
                  <a:lnTo>
                    <a:pt x="585788" y="0"/>
                  </a:lnTo>
                  <a:lnTo>
                    <a:pt x="681038" y="92869"/>
                  </a:lnTo>
                  <a:lnTo>
                    <a:pt x="771525" y="169069"/>
                  </a:lnTo>
                  <a:lnTo>
                    <a:pt x="857250" y="240506"/>
                  </a:lnTo>
                  <a:lnTo>
                    <a:pt x="900113" y="276225"/>
                  </a:lnTo>
                  <a:lnTo>
                    <a:pt x="923925" y="300038"/>
                  </a:lnTo>
                  <a:lnTo>
                    <a:pt x="942975" y="323850"/>
                  </a:lnTo>
                  <a:lnTo>
                    <a:pt x="957263" y="350044"/>
                  </a:lnTo>
                  <a:lnTo>
                    <a:pt x="962025" y="373856"/>
                  </a:lnTo>
                  <a:lnTo>
                    <a:pt x="964407" y="404813"/>
                  </a:lnTo>
                  <a:lnTo>
                    <a:pt x="959644" y="442913"/>
                  </a:lnTo>
                  <a:lnTo>
                    <a:pt x="947738" y="461963"/>
                  </a:lnTo>
                  <a:lnTo>
                    <a:pt x="890588" y="476250"/>
                  </a:lnTo>
                  <a:lnTo>
                    <a:pt x="754857" y="504825"/>
                  </a:lnTo>
                  <a:lnTo>
                    <a:pt x="640557" y="542925"/>
                  </a:lnTo>
                  <a:lnTo>
                    <a:pt x="519113" y="585788"/>
                  </a:lnTo>
                  <a:lnTo>
                    <a:pt x="407194" y="633413"/>
                  </a:lnTo>
                  <a:lnTo>
                    <a:pt x="280988" y="688181"/>
                  </a:lnTo>
                  <a:lnTo>
                    <a:pt x="152400" y="757238"/>
                  </a:lnTo>
                  <a:lnTo>
                    <a:pt x="57150" y="807244"/>
                  </a:lnTo>
                  <a:lnTo>
                    <a:pt x="0" y="742950"/>
                  </a:lnTo>
                  <a:lnTo>
                    <a:pt x="116682" y="671513"/>
                  </a:lnTo>
                  <a:lnTo>
                    <a:pt x="309563" y="5453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13">
              <a:extLst>
                <a:ext uri="{FF2B5EF4-FFF2-40B4-BE49-F238E27FC236}">
                  <a16:creationId xmlns:a16="http://schemas.microsoft.com/office/drawing/2014/main" id="{2477C9DC-1297-4E68-BC1D-B63606B22B7A}"/>
                </a:ext>
              </a:extLst>
            </p:cNvPr>
            <p:cNvSpPr/>
            <p:nvPr/>
          </p:nvSpPr>
          <p:spPr>
            <a:xfrm>
              <a:off x="6243639" y="3989389"/>
              <a:ext cx="2320925" cy="1717675"/>
            </a:xfrm>
            <a:custGeom>
              <a:avLst/>
              <a:gdLst>
                <a:gd name="connsiteX0" fmla="*/ 1071562 w 2321718"/>
                <a:gd name="connsiteY0" fmla="*/ 769144 h 1719262"/>
                <a:gd name="connsiteX1" fmla="*/ 919162 w 2321718"/>
                <a:gd name="connsiteY1" fmla="*/ 631031 h 1719262"/>
                <a:gd name="connsiteX2" fmla="*/ 726281 w 2321718"/>
                <a:gd name="connsiteY2" fmla="*/ 454819 h 1719262"/>
                <a:gd name="connsiteX3" fmla="*/ 592931 w 2321718"/>
                <a:gd name="connsiteY3" fmla="*/ 323850 h 1719262"/>
                <a:gd name="connsiteX4" fmla="*/ 445293 w 2321718"/>
                <a:gd name="connsiteY4" fmla="*/ 185737 h 1719262"/>
                <a:gd name="connsiteX5" fmla="*/ 371475 w 2321718"/>
                <a:gd name="connsiteY5" fmla="*/ 126206 h 1719262"/>
                <a:gd name="connsiteX6" fmla="*/ 316706 w 2321718"/>
                <a:gd name="connsiteY6" fmla="*/ 85725 h 1719262"/>
                <a:gd name="connsiteX7" fmla="*/ 271462 w 2321718"/>
                <a:gd name="connsiteY7" fmla="*/ 57150 h 1719262"/>
                <a:gd name="connsiteX8" fmla="*/ 230981 w 2321718"/>
                <a:gd name="connsiteY8" fmla="*/ 33337 h 1719262"/>
                <a:gd name="connsiteX9" fmla="*/ 197643 w 2321718"/>
                <a:gd name="connsiteY9" fmla="*/ 19050 h 1719262"/>
                <a:gd name="connsiteX10" fmla="*/ 157162 w 2321718"/>
                <a:gd name="connsiteY10" fmla="*/ 4762 h 1719262"/>
                <a:gd name="connsiteX11" fmla="*/ 126206 w 2321718"/>
                <a:gd name="connsiteY11" fmla="*/ 0 h 1719262"/>
                <a:gd name="connsiteX12" fmla="*/ 83343 w 2321718"/>
                <a:gd name="connsiteY12" fmla="*/ 0 h 1719262"/>
                <a:gd name="connsiteX13" fmla="*/ 30956 w 2321718"/>
                <a:gd name="connsiteY13" fmla="*/ 7144 h 1719262"/>
                <a:gd name="connsiteX14" fmla="*/ 14287 w 2321718"/>
                <a:gd name="connsiteY14" fmla="*/ 16669 h 1719262"/>
                <a:gd name="connsiteX15" fmla="*/ 7143 w 2321718"/>
                <a:gd name="connsiteY15" fmla="*/ 26194 h 1719262"/>
                <a:gd name="connsiteX16" fmla="*/ 2381 w 2321718"/>
                <a:gd name="connsiteY16" fmla="*/ 45244 h 1719262"/>
                <a:gd name="connsiteX17" fmla="*/ 0 w 2321718"/>
                <a:gd name="connsiteY17" fmla="*/ 73819 h 1719262"/>
                <a:gd name="connsiteX18" fmla="*/ 9525 w 2321718"/>
                <a:gd name="connsiteY18" fmla="*/ 97631 h 1719262"/>
                <a:gd name="connsiteX19" fmla="*/ 23812 w 2321718"/>
                <a:gd name="connsiteY19" fmla="*/ 109537 h 1719262"/>
                <a:gd name="connsiteX20" fmla="*/ 50006 w 2321718"/>
                <a:gd name="connsiteY20" fmla="*/ 121444 h 1719262"/>
                <a:gd name="connsiteX21" fmla="*/ 73818 w 2321718"/>
                <a:gd name="connsiteY21" fmla="*/ 128587 h 1719262"/>
                <a:gd name="connsiteX22" fmla="*/ 126206 w 2321718"/>
                <a:gd name="connsiteY22" fmla="*/ 133350 h 1719262"/>
                <a:gd name="connsiteX23" fmla="*/ 152400 w 2321718"/>
                <a:gd name="connsiteY23" fmla="*/ 135731 h 1719262"/>
                <a:gd name="connsiteX24" fmla="*/ 164306 w 2321718"/>
                <a:gd name="connsiteY24" fmla="*/ 138112 h 1719262"/>
                <a:gd name="connsiteX25" fmla="*/ 230981 w 2321718"/>
                <a:gd name="connsiteY25" fmla="*/ 180975 h 1719262"/>
                <a:gd name="connsiteX26" fmla="*/ 338137 w 2321718"/>
                <a:gd name="connsiteY26" fmla="*/ 259556 h 1719262"/>
                <a:gd name="connsiteX27" fmla="*/ 407193 w 2321718"/>
                <a:gd name="connsiteY27" fmla="*/ 319087 h 1719262"/>
                <a:gd name="connsiteX28" fmla="*/ 507206 w 2321718"/>
                <a:gd name="connsiteY28" fmla="*/ 411956 h 1719262"/>
                <a:gd name="connsiteX29" fmla="*/ 597693 w 2321718"/>
                <a:gd name="connsiteY29" fmla="*/ 502444 h 1719262"/>
                <a:gd name="connsiteX30" fmla="*/ 688181 w 2321718"/>
                <a:gd name="connsiteY30" fmla="*/ 611981 h 1719262"/>
                <a:gd name="connsiteX31" fmla="*/ 816768 w 2321718"/>
                <a:gd name="connsiteY31" fmla="*/ 769144 h 1719262"/>
                <a:gd name="connsiteX32" fmla="*/ 950118 w 2321718"/>
                <a:gd name="connsiteY32" fmla="*/ 935831 h 1719262"/>
                <a:gd name="connsiteX33" fmla="*/ 1050131 w 2321718"/>
                <a:gd name="connsiteY33" fmla="*/ 1062037 h 1719262"/>
                <a:gd name="connsiteX34" fmla="*/ 1162050 w 2321718"/>
                <a:gd name="connsiteY34" fmla="*/ 1204912 h 1719262"/>
                <a:gd name="connsiteX35" fmla="*/ 1307306 w 2321718"/>
                <a:gd name="connsiteY35" fmla="*/ 1395412 h 1719262"/>
                <a:gd name="connsiteX36" fmla="*/ 1428750 w 2321718"/>
                <a:gd name="connsiteY36" fmla="*/ 1552575 h 1719262"/>
                <a:gd name="connsiteX37" fmla="*/ 1454943 w 2321718"/>
                <a:gd name="connsiteY37" fmla="*/ 1588294 h 1719262"/>
                <a:gd name="connsiteX38" fmla="*/ 1481137 w 2321718"/>
                <a:gd name="connsiteY38" fmla="*/ 1626394 h 1719262"/>
                <a:gd name="connsiteX39" fmla="*/ 1500187 w 2321718"/>
                <a:gd name="connsiteY39" fmla="*/ 1650206 h 1719262"/>
                <a:gd name="connsiteX40" fmla="*/ 1526381 w 2321718"/>
                <a:gd name="connsiteY40" fmla="*/ 1674019 h 1719262"/>
                <a:gd name="connsiteX41" fmla="*/ 1545431 w 2321718"/>
                <a:gd name="connsiteY41" fmla="*/ 1688306 h 1719262"/>
                <a:gd name="connsiteX42" fmla="*/ 1569243 w 2321718"/>
                <a:gd name="connsiteY42" fmla="*/ 1702594 h 1719262"/>
                <a:gd name="connsiteX43" fmla="*/ 1595437 w 2321718"/>
                <a:gd name="connsiteY43" fmla="*/ 1714500 h 1719262"/>
                <a:gd name="connsiteX44" fmla="*/ 1640681 w 2321718"/>
                <a:gd name="connsiteY44" fmla="*/ 1719262 h 1719262"/>
                <a:gd name="connsiteX45" fmla="*/ 1902618 w 2321718"/>
                <a:gd name="connsiteY45" fmla="*/ 1714500 h 1719262"/>
                <a:gd name="connsiteX46" fmla="*/ 2240756 w 2321718"/>
                <a:gd name="connsiteY46" fmla="*/ 1716881 h 1719262"/>
                <a:gd name="connsiteX47" fmla="*/ 2278856 w 2321718"/>
                <a:gd name="connsiteY47" fmla="*/ 1716881 h 1719262"/>
                <a:gd name="connsiteX48" fmla="*/ 2302668 w 2321718"/>
                <a:gd name="connsiteY48" fmla="*/ 1704975 h 1719262"/>
                <a:gd name="connsiteX49" fmla="*/ 2316956 w 2321718"/>
                <a:gd name="connsiteY49" fmla="*/ 1690687 h 1719262"/>
                <a:gd name="connsiteX50" fmla="*/ 2321718 w 2321718"/>
                <a:gd name="connsiteY50" fmla="*/ 1676400 h 1719262"/>
                <a:gd name="connsiteX51" fmla="*/ 2321718 w 2321718"/>
                <a:gd name="connsiteY51" fmla="*/ 1666875 h 1719262"/>
                <a:gd name="connsiteX52" fmla="*/ 2314575 w 2321718"/>
                <a:gd name="connsiteY52" fmla="*/ 1650206 h 1719262"/>
                <a:gd name="connsiteX53" fmla="*/ 2288381 w 2321718"/>
                <a:gd name="connsiteY53" fmla="*/ 1633537 h 1719262"/>
                <a:gd name="connsiteX54" fmla="*/ 2231231 w 2321718"/>
                <a:gd name="connsiteY54" fmla="*/ 1607344 h 1719262"/>
                <a:gd name="connsiteX55" fmla="*/ 2150268 w 2321718"/>
                <a:gd name="connsiteY55" fmla="*/ 1569244 h 1719262"/>
                <a:gd name="connsiteX56" fmla="*/ 2035968 w 2321718"/>
                <a:gd name="connsiteY56" fmla="*/ 1504950 h 1719262"/>
                <a:gd name="connsiteX57" fmla="*/ 1857375 w 2321718"/>
                <a:gd name="connsiteY57" fmla="*/ 1390650 h 1719262"/>
                <a:gd name="connsiteX58" fmla="*/ 1702593 w 2321718"/>
                <a:gd name="connsiteY58" fmla="*/ 1281112 h 1719262"/>
                <a:gd name="connsiteX59" fmla="*/ 1519237 w 2321718"/>
                <a:gd name="connsiteY59" fmla="*/ 1143000 h 1719262"/>
                <a:gd name="connsiteX60" fmla="*/ 1226343 w 2321718"/>
                <a:gd name="connsiteY60" fmla="*/ 902494 h 1719262"/>
                <a:gd name="connsiteX61" fmla="*/ 1071562 w 2321718"/>
                <a:gd name="connsiteY61" fmla="*/ 769144 h 17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21718" h="1719262">
                  <a:moveTo>
                    <a:pt x="1071562" y="769144"/>
                  </a:moveTo>
                  <a:lnTo>
                    <a:pt x="919162" y="631031"/>
                  </a:lnTo>
                  <a:lnTo>
                    <a:pt x="726281" y="454819"/>
                  </a:lnTo>
                  <a:lnTo>
                    <a:pt x="592931" y="323850"/>
                  </a:lnTo>
                  <a:lnTo>
                    <a:pt x="445293" y="185737"/>
                  </a:lnTo>
                  <a:lnTo>
                    <a:pt x="371475" y="126206"/>
                  </a:lnTo>
                  <a:lnTo>
                    <a:pt x="316706" y="85725"/>
                  </a:lnTo>
                  <a:lnTo>
                    <a:pt x="271462" y="57150"/>
                  </a:lnTo>
                  <a:lnTo>
                    <a:pt x="230981" y="33337"/>
                  </a:lnTo>
                  <a:lnTo>
                    <a:pt x="197643" y="19050"/>
                  </a:lnTo>
                  <a:lnTo>
                    <a:pt x="157162" y="4762"/>
                  </a:lnTo>
                  <a:lnTo>
                    <a:pt x="126206" y="0"/>
                  </a:lnTo>
                  <a:lnTo>
                    <a:pt x="83343" y="0"/>
                  </a:lnTo>
                  <a:lnTo>
                    <a:pt x="30956" y="7144"/>
                  </a:lnTo>
                  <a:lnTo>
                    <a:pt x="14287" y="16669"/>
                  </a:lnTo>
                  <a:lnTo>
                    <a:pt x="7143" y="26194"/>
                  </a:lnTo>
                  <a:lnTo>
                    <a:pt x="2381" y="45244"/>
                  </a:lnTo>
                  <a:lnTo>
                    <a:pt x="0" y="73819"/>
                  </a:lnTo>
                  <a:lnTo>
                    <a:pt x="9525" y="97631"/>
                  </a:lnTo>
                  <a:lnTo>
                    <a:pt x="23812" y="109537"/>
                  </a:lnTo>
                  <a:lnTo>
                    <a:pt x="50006" y="121444"/>
                  </a:lnTo>
                  <a:lnTo>
                    <a:pt x="73818" y="128587"/>
                  </a:lnTo>
                  <a:lnTo>
                    <a:pt x="126206" y="133350"/>
                  </a:lnTo>
                  <a:lnTo>
                    <a:pt x="152400" y="135731"/>
                  </a:lnTo>
                  <a:lnTo>
                    <a:pt x="164306" y="138112"/>
                  </a:lnTo>
                  <a:lnTo>
                    <a:pt x="230981" y="180975"/>
                  </a:lnTo>
                  <a:lnTo>
                    <a:pt x="338137" y="259556"/>
                  </a:lnTo>
                  <a:lnTo>
                    <a:pt x="407193" y="319087"/>
                  </a:lnTo>
                  <a:lnTo>
                    <a:pt x="507206" y="411956"/>
                  </a:lnTo>
                  <a:lnTo>
                    <a:pt x="597693" y="502444"/>
                  </a:lnTo>
                  <a:lnTo>
                    <a:pt x="688181" y="611981"/>
                  </a:lnTo>
                  <a:lnTo>
                    <a:pt x="816768" y="769144"/>
                  </a:lnTo>
                  <a:lnTo>
                    <a:pt x="950118" y="935831"/>
                  </a:lnTo>
                  <a:lnTo>
                    <a:pt x="1050131" y="1062037"/>
                  </a:lnTo>
                  <a:lnTo>
                    <a:pt x="1162050" y="1204912"/>
                  </a:lnTo>
                  <a:lnTo>
                    <a:pt x="1307306" y="1395412"/>
                  </a:lnTo>
                  <a:lnTo>
                    <a:pt x="1428750" y="1552575"/>
                  </a:lnTo>
                  <a:lnTo>
                    <a:pt x="1454943" y="1588294"/>
                  </a:lnTo>
                  <a:lnTo>
                    <a:pt x="1481137" y="1626394"/>
                  </a:lnTo>
                  <a:lnTo>
                    <a:pt x="1500187" y="1650206"/>
                  </a:lnTo>
                  <a:lnTo>
                    <a:pt x="1526381" y="1674019"/>
                  </a:lnTo>
                  <a:lnTo>
                    <a:pt x="1545431" y="1688306"/>
                  </a:lnTo>
                  <a:lnTo>
                    <a:pt x="1569243" y="1702594"/>
                  </a:lnTo>
                  <a:lnTo>
                    <a:pt x="1595437" y="1714500"/>
                  </a:lnTo>
                  <a:lnTo>
                    <a:pt x="1640681" y="1719262"/>
                  </a:lnTo>
                  <a:lnTo>
                    <a:pt x="1902618" y="1714500"/>
                  </a:lnTo>
                  <a:lnTo>
                    <a:pt x="2240756" y="1716881"/>
                  </a:lnTo>
                  <a:lnTo>
                    <a:pt x="2278856" y="1716881"/>
                  </a:lnTo>
                  <a:lnTo>
                    <a:pt x="2302668" y="1704975"/>
                  </a:lnTo>
                  <a:lnTo>
                    <a:pt x="2316956" y="1690687"/>
                  </a:lnTo>
                  <a:lnTo>
                    <a:pt x="2321718" y="1676400"/>
                  </a:lnTo>
                  <a:lnTo>
                    <a:pt x="2321718" y="1666875"/>
                  </a:lnTo>
                  <a:lnTo>
                    <a:pt x="2314575" y="1650206"/>
                  </a:lnTo>
                  <a:lnTo>
                    <a:pt x="2288381" y="1633537"/>
                  </a:lnTo>
                  <a:lnTo>
                    <a:pt x="2231231" y="1607344"/>
                  </a:lnTo>
                  <a:lnTo>
                    <a:pt x="2150268" y="1569244"/>
                  </a:lnTo>
                  <a:lnTo>
                    <a:pt x="2035968" y="1504950"/>
                  </a:lnTo>
                  <a:lnTo>
                    <a:pt x="1857375" y="1390650"/>
                  </a:lnTo>
                  <a:lnTo>
                    <a:pt x="1702593" y="1281112"/>
                  </a:lnTo>
                  <a:lnTo>
                    <a:pt x="1519237" y="1143000"/>
                  </a:lnTo>
                  <a:lnTo>
                    <a:pt x="1226343" y="902494"/>
                  </a:lnTo>
                  <a:lnTo>
                    <a:pt x="1071562" y="76914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924F457D-3473-4EF4-8FEB-BA69290072C2}"/>
              </a:ext>
            </a:extLst>
          </p:cNvPr>
          <p:cNvGrpSpPr/>
          <p:nvPr/>
        </p:nvGrpSpPr>
        <p:grpSpPr>
          <a:xfrm>
            <a:off x="3783013" y="1554163"/>
            <a:ext cx="4781551" cy="4429126"/>
            <a:chOff x="3783013" y="1554163"/>
            <a:chExt cx="4781551" cy="4429126"/>
          </a:xfrm>
          <a:solidFill>
            <a:schemeClr val="tx1"/>
          </a:solidFill>
        </p:grpSpPr>
        <p:sp>
          <p:nvSpPr>
            <p:cNvPr id="34" name="フリーフォーム 98">
              <a:extLst>
                <a:ext uri="{FF2B5EF4-FFF2-40B4-BE49-F238E27FC236}">
                  <a16:creationId xmlns:a16="http://schemas.microsoft.com/office/drawing/2014/main" id="{6CA663F3-0401-4556-9B39-C269EE0B600A}"/>
                </a:ext>
              </a:extLst>
            </p:cNvPr>
            <p:cNvSpPr/>
            <p:nvPr/>
          </p:nvSpPr>
          <p:spPr>
            <a:xfrm>
              <a:off x="3962400" y="1733550"/>
              <a:ext cx="1468438" cy="1181100"/>
            </a:xfrm>
            <a:custGeom>
              <a:avLst/>
              <a:gdLst>
                <a:gd name="connsiteX0" fmla="*/ 652463 w 1469231"/>
                <a:gd name="connsiteY0" fmla="*/ 185738 h 1181100"/>
                <a:gd name="connsiteX1" fmla="*/ 554831 w 1469231"/>
                <a:gd name="connsiteY1" fmla="*/ 211931 h 1181100"/>
                <a:gd name="connsiteX2" fmla="*/ 466725 w 1469231"/>
                <a:gd name="connsiteY2" fmla="*/ 235744 h 1181100"/>
                <a:gd name="connsiteX3" fmla="*/ 428625 w 1469231"/>
                <a:gd name="connsiteY3" fmla="*/ 245269 h 1181100"/>
                <a:gd name="connsiteX4" fmla="*/ 397669 w 1469231"/>
                <a:gd name="connsiteY4" fmla="*/ 252413 h 1181100"/>
                <a:gd name="connsiteX5" fmla="*/ 369094 w 1469231"/>
                <a:gd name="connsiteY5" fmla="*/ 254794 h 1181100"/>
                <a:gd name="connsiteX6" fmla="*/ 311944 w 1469231"/>
                <a:gd name="connsiteY6" fmla="*/ 250031 h 1181100"/>
                <a:gd name="connsiteX7" fmla="*/ 266700 w 1469231"/>
                <a:gd name="connsiteY7" fmla="*/ 238125 h 1181100"/>
                <a:gd name="connsiteX8" fmla="*/ 216694 w 1469231"/>
                <a:gd name="connsiteY8" fmla="*/ 219075 h 1181100"/>
                <a:gd name="connsiteX9" fmla="*/ 159544 w 1469231"/>
                <a:gd name="connsiteY9" fmla="*/ 188119 h 1181100"/>
                <a:gd name="connsiteX10" fmla="*/ 107156 w 1469231"/>
                <a:gd name="connsiteY10" fmla="*/ 154781 h 1181100"/>
                <a:gd name="connsiteX11" fmla="*/ 71438 w 1469231"/>
                <a:gd name="connsiteY11" fmla="*/ 128588 h 1181100"/>
                <a:gd name="connsiteX12" fmla="*/ 57150 w 1469231"/>
                <a:gd name="connsiteY12" fmla="*/ 116681 h 1181100"/>
                <a:gd name="connsiteX13" fmla="*/ 40481 w 1469231"/>
                <a:gd name="connsiteY13" fmla="*/ 109538 h 1181100"/>
                <a:gd name="connsiteX14" fmla="*/ 14288 w 1469231"/>
                <a:gd name="connsiteY14" fmla="*/ 109538 h 1181100"/>
                <a:gd name="connsiteX15" fmla="*/ 4763 w 1469231"/>
                <a:gd name="connsiteY15" fmla="*/ 114300 h 1181100"/>
                <a:gd name="connsiteX16" fmla="*/ 0 w 1469231"/>
                <a:gd name="connsiteY16" fmla="*/ 126206 h 1181100"/>
                <a:gd name="connsiteX17" fmla="*/ 4763 w 1469231"/>
                <a:gd name="connsiteY17" fmla="*/ 152400 h 1181100"/>
                <a:gd name="connsiteX18" fmla="*/ 28575 w 1469231"/>
                <a:gd name="connsiteY18" fmla="*/ 192881 h 1181100"/>
                <a:gd name="connsiteX19" fmla="*/ 69056 w 1469231"/>
                <a:gd name="connsiteY19" fmla="*/ 254794 h 1181100"/>
                <a:gd name="connsiteX20" fmla="*/ 97631 w 1469231"/>
                <a:gd name="connsiteY20" fmla="*/ 295275 h 1181100"/>
                <a:gd name="connsiteX21" fmla="*/ 138113 w 1469231"/>
                <a:gd name="connsiteY21" fmla="*/ 350044 h 1181100"/>
                <a:gd name="connsiteX22" fmla="*/ 176213 w 1469231"/>
                <a:gd name="connsiteY22" fmla="*/ 392906 h 1181100"/>
                <a:gd name="connsiteX23" fmla="*/ 207169 w 1469231"/>
                <a:gd name="connsiteY23" fmla="*/ 426244 h 1181100"/>
                <a:gd name="connsiteX24" fmla="*/ 245269 w 1469231"/>
                <a:gd name="connsiteY24" fmla="*/ 461963 h 1181100"/>
                <a:gd name="connsiteX25" fmla="*/ 269081 w 1469231"/>
                <a:gd name="connsiteY25" fmla="*/ 481013 h 1181100"/>
                <a:gd name="connsiteX26" fmla="*/ 285750 w 1469231"/>
                <a:gd name="connsiteY26" fmla="*/ 490538 h 1181100"/>
                <a:gd name="connsiteX27" fmla="*/ 316706 w 1469231"/>
                <a:gd name="connsiteY27" fmla="*/ 495300 h 1181100"/>
                <a:gd name="connsiteX28" fmla="*/ 352425 w 1469231"/>
                <a:gd name="connsiteY28" fmla="*/ 490538 h 1181100"/>
                <a:gd name="connsiteX29" fmla="*/ 390525 w 1469231"/>
                <a:gd name="connsiteY29" fmla="*/ 473869 h 1181100"/>
                <a:gd name="connsiteX30" fmla="*/ 421481 w 1469231"/>
                <a:gd name="connsiteY30" fmla="*/ 457200 h 1181100"/>
                <a:gd name="connsiteX31" fmla="*/ 469106 w 1469231"/>
                <a:gd name="connsiteY31" fmla="*/ 426244 h 1181100"/>
                <a:gd name="connsiteX32" fmla="*/ 519113 w 1469231"/>
                <a:gd name="connsiteY32" fmla="*/ 404813 h 1181100"/>
                <a:gd name="connsiteX33" fmla="*/ 609600 w 1469231"/>
                <a:gd name="connsiteY33" fmla="*/ 373856 h 1181100"/>
                <a:gd name="connsiteX34" fmla="*/ 714375 w 1469231"/>
                <a:gd name="connsiteY34" fmla="*/ 342900 h 1181100"/>
                <a:gd name="connsiteX35" fmla="*/ 845344 w 1469231"/>
                <a:gd name="connsiteY35" fmla="*/ 316706 h 1181100"/>
                <a:gd name="connsiteX36" fmla="*/ 954881 w 1469231"/>
                <a:gd name="connsiteY36" fmla="*/ 297656 h 1181100"/>
                <a:gd name="connsiteX37" fmla="*/ 1026319 w 1469231"/>
                <a:gd name="connsiteY37" fmla="*/ 288131 h 1181100"/>
                <a:gd name="connsiteX38" fmla="*/ 1076325 w 1469231"/>
                <a:gd name="connsiteY38" fmla="*/ 288131 h 1181100"/>
                <a:gd name="connsiteX39" fmla="*/ 1107281 w 1469231"/>
                <a:gd name="connsiteY39" fmla="*/ 292894 h 1181100"/>
                <a:gd name="connsiteX40" fmla="*/ 1119188 w 1469231"/>
                <a:gd name="connsiteY40" fmla="*/ 300038 h 1181100"/>
                <a:gd name="connsiteX41" fmla="*/ 1126331 w 1469231"/>
                <a:gd name="connsiteY41" fmla="*/ 311944 h 1181100"/>
                <a:gd name="connsiteX42" fmla="*/ 1128713 w 1469231"/>
                <a:gd name="connsiteY42" fmla="*/ 326231 h 1181100"/>
                <a:gd name="connsiteX43" fmla="*/ 1126331 w 1469231"/>
                <a:gd name="connsiteY43" fmla="*/ 359569 h 1181100"/>
                <a:gd name="connsiteX44" fmla="*/ 1097756 w 1469231"/>
                <a:gd name="connsiteY44" fmla="*/ 459581 h 1181100"/>
                <a:gd name="connsiteX45" fmla="*/ 1040606 w 1469231"/>
                <a:gd name="connsiteY45" fmla="*/ 635794 h 1181100"/>
                <a:gd name="connsiteX46" fmla="*/ 971550 w 1469231"/>
                <a:gd name="connsiteY46" fmla="*/ 850106 h 1181100"/>
                <a:gd name="connsiteX47" fmla="*/ 878681 w 1469231"/>
                <a:gd name="connsiteY47" fmla="*/ 1076325 h 1181100"/>
                <a:gd name="connsiteX48" fmla="*/ 916781 w 1469231"/>
                <a:gd name="connsiteY48" fmla="*/ 1114425 h 1181100"/>
                <a:gd name="connsiteX49" fmla="*/ 952500 w 1469231"/>
                <a:gd name="connsiteY49" fmla="*/ 1143000 h 1181100"/>
                <a:gd name="connsiteX50" fmla="*/ 985838 w 1469231"/>
                <a:gd name="connsiteY50" fmla="*/ 1166813 h 1181100"/>
                <a:gd name="connsiteX51" fmla="*/ 1004888 w 1469231"/>
                <a:gd name="connsiteY51" fmla="*/ 1176338 h 1181100"/>
                <a:gd name="connsiteX52" fmla="*/ 1026319 w 1469231"/>
                <a:gd name="connsiteY52" fmla="*/ 1181100 h 1181100"/>
                <a:gd name="connsiteX53" fmla="*/ 1050131 w 1469231"/>
                <a:gd name="connsiteY53" fmla="*/ 1178719 h 1181100"/>
                <a:gd name="connsiteX54" fmla="*/ 1076325 w 1469231"/>
                <a:gd name="connsiteY54" fmla="*/ 1164431 h 1181100"/>
                <a:gd name="connsiteX55" fmla="*/ 1100138 w 1469231"/>
                <a:gd name="connsiteY55" fmla="*/ 1140619 h 1181100"/>
                <a:gd name="connsiteX56" fmla="*/ 1128713 w 1469231"/>
                <a:gd name="connsiteY56" fmla="*/ 1097756 h 1181100"/>
                <a:gd name="connsiteX57" fmla="*/ 1159669 w 1469231"/>
                <a:gd name="connsiteY57" fmla="*/ 1028700 h 1181100"/>
                <a:gd name="connsiteX58" fmla="*/ 1185863 w 1469231"/>
                <a:gd name="connsiteY58" fmla="*/ 942975 h 1181100"/>
                <a:gd name="connsiteX59" fmla="*/ 1228725 w 1469231"/>
                <a:gd name="connsiteY59" fmla="*/ 816769 h 1181100"/>
                <a:gd name="connsiteX60" fmla="*/ 1266825 w 1469231"/>
                <a:gd name="connsiteY60" fmla="*/ 704850 h 1181100"/>
                <a:gd name="connsiteX61" fmla="*/ 1335881 w 1469231"/>
                <a:gd name="connsiteY61" fmla="*/ 521494 h 1181100"/>
                <a:gd name="connsiteX62" fmla="*/ 1362075 w 1469231"/>
                <a:gd name="connsiteY62" fmla="*/ 457200 h 1181100"/>
                <a:gd name="connsiteX63" fmla="*/ 1369219 w 1469231"/>
                <a:gd name="connsiteY63" fmla="*/ 442913 h 1181100"/>
                <a:gd name="connsiteX64" fmla="*/ 1388269 w 1469231"/>
                <a:gd name="connsiteY64" fmla="*/ 423863 h 1181100"/>
                <a:gd name="connsiteX65" fmla="*/ 1409700 w 1469231"/>
                <a:gd name="connsiteY65" fmla="*/ 402431 h 1181100"/>
                <a:gd name="connsiteX66" fmla="*/ 1428750 w 1469231"/>
                <a:gd name="connsiteY66" fmla="*/ 378619 h 1181100"/>
                <a:gd name="connsiteX67" fmla="*/ 1450181 w 1469231"/>
                <a:gd name="connsiteY67" fmla="*/ 347663 h 1181100"/>
                <a:gd name="connsiteX68" fmla="*/ 1464469 w 1469231"/>
                <a:gd name="connsiteY68" fmla="*/ 319088 h 1181100"/>
                <a:gd name="connsiteX69" fmla="*/ 1469231 w 1469231"/>
                <a:gd name="connsiteY69" fmla="*/ 292894 h 1181100"/>
                <a:gd name="connsiteX70" fmla="*/ 1466850 w 1469231"/>
                <a:gd name="connsiteY70" fmla="*/ 266700 h 1181100"/>
                <a:gd name="connsiteX71" fmla="*/ 1457325 w 1469231"/>
                <a:gd name="connsiteY71" fmla="*/ 245269 h 1181100"/>
                <a:gd name="connsiteX72" fmla="*/ 1433513 w 1469231"/>
                <a:gd name="connsiteY72" fmla="*/ 219075 h 1181100"/>
                <a:gd name="connsiteX73" fmla="*/ 1385888 w 1469231"/>
                <a:gd name="connsiteY73" fmla="*/ 161925 h 1181100"/>
                <a:gd name="connsiteX74" fmla="*/ 1328738 w 1469231"/>
                <a:gd name="connsiteY74" fmla="*/ 102394 h 1181100"/>
                <a:gd name="connsiteX75" fmla="*/ 1281113 w 1469231"/>
                <a:gd name="connsiteY75" fmla="*/ 57150 h 1181100"/>
                <a:gd name="connsiteX76" fmla="*/ 1257300 w 1469231"/>
                <a:gd name="connsiteY76" fmla="*/ 38100 h 1181100"/>
                <a:gd name="connsiteX77" fmla="*/ 1231106 w 1469231"/>
                <a:gd name="connsiteY77" fmla="*/ 21431 h 1181100"/>
                <a:gd name="connsiteX78" fmla="*/ 1202531 w 1469231"/>
                <a:gd name="connsiteY78" fmla="*/ 7144 h 1181100"/>
                <a:gd name="connsiteX79" fmla="*/ 1171575 w 1469231"/>
                <a:gd name="connsiteY79" fmla="*/ 0 h 1181100"/>
                <a:gd name="connsiteX80" fmla="*/ 1145381 w 1469231"/>
                <a:gd name="connsiteY80" fmla="*/ 11906 h 1181100"/>
                <a:gd name="connsiteX81" fmla="*/ 1097756 w 1469231"/>
                <a:gd name="connsiteY81" fmla="*/ 42863 h 1181100"/>
                <a:gd name="connsiteX82" fmla="*/ 1023938 w 1469231"/>
                <a:gd name="connsiteY82" fmla="*/ 83344 h 1181100"/>
                <a:gd name="connsiteX83" fmla="*/ 985838 w 1469231"/>
                <a:gd name="connsiteY83" fmla="*/ 97631 h 1181100"/>
                <a:gd name="connsiteX84" fmla="*/ 852488 w 1469231"/>
                <a:gd name="connsiteY84" fmla="*/ 130969 h 1181100"/>
                <a:gd name="connsiteX85" fmla="*/ 652463 w 1469231"/>
                <a:gd name="connsiteY85" fmla="*/ 185738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469231" h="1181100">
                  <a:moveTo>
                    <a:pt x="652463" y="185738"/>
                  </a:moveTo>
                  <a:lnTo>
                    <a:pt x="554831" y="211931"/>
                  </a:lnTo>
                  <a:lnTo>
                    <a:pt x="466725" y="235744"/>
                  </a:lnTo>
                  <a:lnTo>
                    <a:pt x="428625" y="245269"/>
                  </a:lnTo>
                  <a:lnTo>
                    <a:pt x="397669" y="252413"/>
                  </a:lnTo>
                  <a:lnTo>
                    <a:pt x="369094" y="254794"/>
                  </a:lnTo>
                  <a:lnTo>
                    <a:pt x="311944" y="250031"/>
                  </a:lnTo>
                  <a:lnTo>
                    <a:pt x="266700" y="238125"/>
                  </a:lnTo>
                  <a:lnTo>
                    <a:pt x="216694" y="219075"/>
                  </a:lnTo>
                  <a:lnTo>
                    <a:pt x="159544" y="188119"/>
                  </a:lnTo>
                  <a:lnTo>
                    <a:pt x="107156" y="154781"/>
                  </a:lnTo>
                  <a:lnTo>
                    <a:pt x="71438" y="128588"/>
                  </a:lnTo>
                  <a:lnTo>
                    <a:pt x="57150" y="116681"/>
                  </a:lnTo>
                  <a:lnTo>
                    <a:pt x="40481" y="109538"/>
                  </a:lnTo>
                  <a:lnTo>
                    <a:pt x="14288" y="109538"/>
                  </a:lnTo>
                  <a:lnTo>
                    <a:pt x="4763" y="114300"/>
                  </a:lnTo>
                  <a:lnTo>
                    <a:pt x="0" y="126206"/>
                  </a:lnTo>
                  <a:lnTo>
                    <a:pt x="4763" y="152400"/>
                  </a:lnTo>
                  <a:lnTo>
                    <a:pt x="28575" y="192881"/>
                  </a:lnTo>
                  <a:lnTo>
                    <a:pt x="69056" y="254794"/>
                  </a:lnTo>
                  <a:lnTo>
                    <a:pt x="97631" y="295275"/>
                  </a:lnTo>
                  <a:lnTo>
                    <a:pt x="138113" y="350044"/>
                  </a:lnTo>
                  <a:lnTo>
                    <a:pt x="176213" y="392906"/>
                  </a:lnTo>
                  <a:lnTo>
                    <a:pt x="207169" y="426244"/>
                  </a:lnTo>
                  <a:lnTo>
                    <a:pt x="245269" y="461963"/>
                  </a:lnTo>
                  <a:lnTo>
                    <a:pt x="269081" y="481013"/>
                  </a:lnTo>
                  <a:lnTo>
                    <a:pt x="285750" y="490538"/>
                  </a:lnTo>
                  <a:lnTo>
                    <a:pt x="316706" y="495300"/>
                  </a:lnTo>
                  <a:lnTo>
                    <a:pt x="352425" y="490538"/>
                  </a:lnTo>
                  <a:lnTo>
                    <a:pt x="390525" y="473869"/>
                  </a:lnTo>
                  <a:lnTo>
                    <a:pt x="421481" y="457200"/>
                  </a:lnTo>
                  <a:lnTo>
                    <a:pt x="469106" y="426244"/>
                  </a:lnTo>
                  <a:lnTo>
                    <a:pt x="519113" y="404813"/>
                  </a:lnTo>
                  <a:lnTo>
                    <a:pt x="609600" y="373856"/>
                  </a:lnTo>
                  <a:lnTo>
                    <a:pt x="714375" y="342900"/>
                  </a:lnTo>
                  <a:lnTo>
                    <a:pt x="845344" y="316706"/>
                  </a:lnTo>
                  <a:lnTo>
                    <a:pt x="954881" y="297656"/>
                  </a:lnTo>
                  <a:lnTo>
                    <a:pt x="1026319" y="288131"/>
                  </a:lnTo>
                  <a:lnTo>
                    <a:pt x="1076325" y="288131"/>
                  </a:lnTo>
                  <a:lnTo>
                    <a:pt x="1107281" y="292894"/>
                  </a:lnTo>
                  <a:lnTo>
                    <a:pt x="1119188" y="300038"/>
                  </a:lnTo>
                  <a:lnTo>
                    <a:pt x="1126331" y="311944"/>
                  </a:lnTo>
                  <a:lnTo>
                    <a:pt x="1128713" y="326231"/>
                  </a:lnTo>
                  <a:lnTo>
                    <a:pt x="1126331" y="359569"/>
                  </a:lnTo>
                  <a:lnTo>
                    <a:pt x="1097756" y="459581"/>
                  </a:lnTo>
                  <a:lnTo>
                    <a:pt x="1040606" y="635794"/>
                  </a:lnTo>
                  <a:lnTo>
                    <a:pt x="971550" y="850106"/>
                  </a:lnTo>
                  <a:lnTo>
                    <a:pt x="878681" y="1076325"/>
                  </a:lnTo>
                  <a:lnTo>
                    <a:pt x="916781" y="1114425"/>
                  </a:lnTo>
                  <a:lnTo>
                    <a:pt x="952500" y="1143000"/>
                  </a:lnTo>
                  <a:lnTo>
                    <a:pt x="985838" y="1166813"/>
                  </a:lnTo>
                  <a:lnTo>
                    <a:pt x="1004888" y="1176338"/>
                  </a:lnTo>
                  <a:lnTo>
                    <a:pt x="1026319" y="1181100"/>
                  </a:lnTo>
                  <a:lnTo>
                    <a:pt x="1050131" y="1178719"/>
                  </a:lnTo>
                  <a:lnTo>
                    <a:pt x="1076325" y="1164431"/>
                  </a:lnTo>
                  <a:lnTo>
                    <a:pt x="1100138" y="1140619"/>
                  </a:lnTo>
                  <a:lnTo>
                    <a:pt x="1128713" y="1097756"/>
                  </a:lnTo>
                  <a:lnTo>
                    <a:pt x="1159669" y="1028700"/>
                  </a:lnTo>
                  <a:lnTo>
                    <a:pt x="1185863" y="942975"/>
                  </a:lnTo>
                  <a:lnTo>
                    <a:pt x="1228725" y="816769"/>
                  </a:lnTo>
                  <a:lnTo>
                    <a:pt x="1266825" y="704850"/>
                  </a:lnTo>
                  <a:lnTo>
                    <a:pt x="1335881" y="521494"/>
                  </a:lnTo>
                  <a:lnTo>
                    <a:pt x="1362075" y="457200"/>
                  </a:lnTo>
                  <a:lnTo>
                    <a:pt x="1369219" y="442913"/>
                  </a:lnTo>
                  <a:lnTo>
                    <a:pt x="1388269" y="423863"/>
                  </a:lnTo>
                  <a:lnTo>
                    <a:pt x="1409700" y="402431"/>
                  </a:lnTo>
                  <a:lnTo>
                    <a:pt x="1428750" y="378619"/>
                  </a:lnTo>
                  <a:lnTo>
                    <a:pt x="1450181" y="347663"/>
                  </a:lnTo>
                  <a:lnTo>
                    <a:pt x="1464469" y="319088"/>
                  </a:lnTo>
                  <a:lnTo>
                    <a:pt x="1469231" y="292894"/>
                  </a:lnTo>
                  <a:lnTo>
                    <a:pt x="1466850" y="266700"/>
                  </a:lnTo>
                  <a:lnTo>
                    <a:pt x="1457325" y="245269"/>
                  </a:lnTo>
                  <a:lnTo>
                    <a:pt x="1433513" y="219075"/>
                  </a:lnTo>
                  <a:lnTo>
                    <a:pt x="1385888" y="161925"/>
                  </a:lnTo>
                  <a:lnTo>
                    <a:pt x="1328738" y="102394"/>
                  </a:lnTo>
                  <a:lnTo>
                    <a:pt x="1281113" y="57150"/>
                  </a:lnTo>
                  <a:lnTo>
                    <a:pt x="1257300" y="38100"/>
                  </a:lnTo>
                  <a:lnTo>
                    <a:pt x="1231106" y="21431"/>
                  </a:lnTo>
                  <a:lnTo>
                    <a:pt x="1202531" y="7144"/>
                  </a:lnTo>
                  <a:lnTo>
                    <a:pt x="1171575" y="0"/>
                  </a:lnTo>
                  <a:lnTo>
                    <a:pt x="1145381" y="11906"/>
                  </a:lnTo>
                  <a:lnTo>
                    <a:pt x="1097756" y="42863"/>
                  </a:lnTo>
                  <a:lnTo>
                    <a:pt x="1023938" y="83344"/>
                  </a:lnTo>
                  <a:lnTo>
                    <a:pt x="985838" y="97631"/>
                  </a:lnTo>
                  <a:lnTo>
                    <a:pt x="852488" y="130969"/>
                  </a:lnTo>
                  <a:lnTo>
                    <a:pt x="652463" y="1857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00">
              <a:extLst>
                <a:ext uri="{FF2B5EF4-FFF2-40B4-BE49-F238E27FC236}">
                  <a16:creationId xmlns:a16="http://schemas.microsoft.com/office/drawing/2014/main" id="{25EBF061-7896-42B6-8543-77B03D6CA762}"/>
                </a:ext>
              </a:extLst>
            </p:cNvPr>
            <p:cNvSpPr/>
            <p:nvPr/>
          </p:nvSpPr>
          <p:spPr>
            <a:xfrm>
              <a:off x="4200526" y="2582863"/>
              <a:ext cx="792163" cy="349250"/>
            </a:xfrm>
            <a:custGeom>
              <a:avLst/>
              <a:gdLst>
                <a:gd name="connsiteX0" fmla="*/ 352425 w 792956"/>
                <a:gd name="connsiteY0" fmla="*/ 280988 h 347663"/>
                <a:gd name="connsiteX1" fmla="*/ 521494 w 792956"/>
                <a:gd name="connsiteY1" fmla="*/ 245269 h 347663"/>
                <a:gd name="connsiteX2" fmla="*/ 595313 w 792956"/>
                <a:gd name="connsiteY2" fmla="*/ 230982 h 347663"/>
                <a:gd name="connsiteX3" fmla="*/ 711994 w 792956"/>
                <a:gd name="connsiteY3" fmla="*/ 219075 h 347663"/>
                <a:gd name="connsiteX4" fmla="*/ 792956 w 792956"/>
                <a:gd name="connsiteY4" fmla="*/ 0 h 347663"/>
                <a:gd name="connsiteX5" fmla="*/ 659606 w 792956"/>
                <a:gd name="connsiteY5" fmla="*/ 38100 h 347663"/>
                <a:gd name="connsiteX6" fmla="*/ 540544 w 792956"/>
                <a:gd name="connsiteY6" fmla="*/ 66675 h 347663"/>
                <a:gd name="connsiteX7" fmla="*/ 390525 w 792956"/>
                <a:gd name="connsiteY7" fmla="*/ 95250 h 347663"/>
                <a:gd name="connsiteX8" fmla="*/ 247650 w 792956"/>
                <a:gd name="connsiteY8" fmla="*/ 116682 h 347663"/>
                <a:gd name="connsiteX9" fmla="*/ 114300 w 792956"/>
                <a:gd name="connsiteY9" fmla="*/ 130969 h 347663"/>
                <a:gd name="connsiteX10" fmla="*/ 0 w 792956"/>
                <a:gd name="connsiteY10" fmla="*/ 138113 h 347663"/>
                <a:gd name="connsiteX11" fmla="*/ 19050 w 792956"/>
                <a:gd name="connsiteY11" fmla="*/ 347663 h 347663"/>
                <a:gd name="connsiteX12" fmla="*/ 261938 w 792956"/>
                <a:gd name="connsiteY12" fmla="*/ 300038 h 347663"/>
                <a:gd name="connsiteX13" fmla="*/ 352425 w 792956"/>
                <a:gd name="connsiteY13" fmla="*/ 280988 h 34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2956" h="347663">
                  <a:moveTo>
                    <a:pt x="352425" y="280988"/>
                  </a:moveTo>
                  <a:lnTo>
                    <a:pt x="521494" y="245269"/>
                  </a:lnTo>
                  <a:lnTo>
                    <a:pt x="595313" y="230982"/>
                  </a:lnTo>
                  <a:lnTo>
                    <a:pt x="711994" y="219075"/>
                  </a:lnTo>
                  <a:lnTo>
                    <a:pt x="792956" y="0"/>
                  </a:lnTo>
                  <a:lnTo>
                    <a:pt x="659606" y="38100"/>
                  </a:lnTo>
                  <a:lnTo>
                    <a:pt x="540544" y="66675"/>
                  </a:lnTo>
                  <a:lnTo>
                    <a:pt x="390525" y="95250"/>
                  </a:lnTo>
                  <a:lnTo>
                    <a:pt x="247650" y="116682"/>
                  </a:lnTo>
                  <a:lnTo>
                    <a:pt x="114300" y="130969"/>
                  </a:lnTo>
                  <a:lnTo>
                    <a:pt x="0" y="138113"/>
                  </a:lnTo>
                  <a:lnTo>
                    <a:pt x="19050" y="347663"/>
                  </a:lnTo>
                  <a:lnTo>
                    <a:pt x="261938" y="300038"/>
                  </a:lnTo>
                  <a:lnTo>
                    <a:pt x="352425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01">
              <a:extLst>
                <a:ext uri="{FF2B5EF4-FFF2-40B4-BE49-F238E27FC236}">
                  <a16:creationId xmlns:a16="http://schemas.microsoft.com/office/drawing/2014/main" id="{0CBC9EB1-8809-46B6-B0B4-BF21665F611E}"/>
                </a:ext>
              </a:extLst>
            </p:cNvPr>
            <p:cNvSpPr/>
            <p:nvPr/>
          </p:nvSpPr>
          <p:spPr>
            <a:xfrm>
              <a:off x="3849688" y="2576513"/>
              <a:ext cx="577850" cy="1479550"/>
            </a:xfrm>
            <a:custGeom>
              <a:avLst/>
              <a:gdLst>
                <a:gd name="connsiteX0" fmla="*/ 419100 w 576263"/>
                <a:gd name="connsiteY0" fmla="*/ 611981 h 1478756"/>
                <a:gd name="connsiteX1" fmla="*/ 445294 w 576263"/>
                <a:gd name="connsiteY1" fmla="*/ 507206 h 1478756"/>
                <a:gd name="connsiteX2" fmla="*/ 473869 w 576263"/>
                <a:gd name="connsiteY2" fmla="*/ 388143 h 1478756"/>
                <a:gd name="connsiteX3" fmla="*/ 483394 w 576263"/>
                <a:gd name="connsiteY3" fmla="*/ 376237 h 1478756"/>
                <a:gd name="connsiteX4" fmla="*/ 507207 w 576263"/>
                <a:gd name="connsiteY4" fmla="*/ 359568 h 1478756"/>
                <a:gd name="connsiteX5" fmla="*/ 542925 w 576263"/>
                <a:gd name="connsiteY5" fmla="*/ 330993 h 1478756"/>
                <a:gd name="connsiteX6" fmla="*/ 576263 w 576263"/>
                <a:gd name="connsiteY6" fmla="*/ 297656 h 1478756"/>
                <a:gd name="connsiteX7" fmla="*/ 461963 w 576263"/>
                <a:gd name="connsiteY7" fmla="*/ 142875 h 1478756"/>
                <a:gd name="connsiteX8" fmla="*/ 397669 w 576263"/>
                <a:gd name="connsiteY8" fmla="*/ 104775 h 1478756"/>
                <a:gd name="connsiteX9" fmla="*/ 328613 w 576263"/>
                <a:gd name="connsiteY9" fmla="*/ 64293 h 1478756"/>
                <a:gd name="connsiteX10" fmla="*/ 271463 w 576263"/>
                <a:gd name="connsiteY10" fmla="*/ 28575 h 1478756"/>
                <a:gd name="connsiteX11" fmla="*/ 230982 w 576263"/>
                <a:gd name="connsiteY11" fmla="*/ 7143 h 1478756"/>
                <a:gd name="connsiteX12" fmla="*/ 211932 w 576263"/>
                <a:gd name="connsiteY12" fmla="*/ 0 h 1478756"/>
                <a:gd name="connsiteX13" fmla="*/ 197644 w 576263"/>
                <a:gd name="connsiteY13" fmla="*/ 0 h 1478756"/>
                <a:gd name="connsiteX14" fmla="*/ 188119 w 576263"/>
                <a:gd name="connsiteY14" fmla="*/ 2381 h 1478756"/>
                <a:gd name="connsiteX15" fmla="*/ 180975 w 576263"/>
                <a:gd name="connsiteY15" fmla="*/ 16668 h 1478756"/>
                <a:gd name="connsiteX16" fmla="*/ 183357 w 576263"/>
                <a:gd name="connsiteY16" fmla="*/ 40481 h 1478756"/>
                <a:gd name="connsiteX17" fmla="*/ 192882 w 576263"/>
                <a:gd name="connsiteY17" fmla="*/ 57150 h 1478756"/>
                <a:gd name="connsiteX18" fmla="*/ 207169 w 576263"/>
                <a:gd name="connsiteY18" fmla="*/ 76200 h 1478756"/>
                <a:gd name="connsiteX19" fmla="*/ 223838 w 576263"/>
                <a:gd name="connsiteY19" fmla="*/ 104775 h 1478756"/>
                <a:gd name="connsiteX20" fmla="*/ 245269 w 576263"/>
                <a:gd name="connsiteY20" fmla="*/ 159543 h 1478756"/>
                <a:gd name="connsiteX21" fmla="*/ 257175 w 576263"/>
                <a:gd name="connsiteY21" fmla="*/ 200025 h 1478756"/>
                <a:gd name="connsiteX22" fmla="*/ 271463 w 576263"/>
                <a:gd name="connsiteY22" fmla="*/ 276225 h 1478756"/>
                <a:gd name="connsiteX23" fmla="*/ 273844 w 576263"/>
                <a:gd name="connsiteY23" fmla="*/ 330993 h 1478756"/>
                <a:gd name="connsiteX24" fmla="*/ 269082 w 576263"/>
                <a:gd name="connsiteY24" fmla="*/ 397668 h 1478756"/>
                <a:gd name="connsiteX25" fmla="*/ 257175 w 576263"/>
                <a:gd name="connsiteY25" fmla="*/ 483393 h 1478756"/>
                <a:gd name="connsiteX26" fmla="*/ 238125 w 576263"/>
                <a:gd name="connsiteY26" fmla="*/ 571500 h 1478756"/>
                <a:gd name="connsiteX27" fmla="*/ 202407 w 576263"/>
                <a:gd name="connsiteY27" fmla="*/ 690562 h 1478756"/>
                <a:gd name="connsiteX28" fmla="*/ 161925 w 576263"/>
                <a:gd name="connsiteY28" fmla="*/ 821531 h 1478756"/>
                <a:gd name="connsiteX29" fmla="*/ 102394 w 576263"/>
                <a:gd name="connsiteY29" fmla="*/ 990600 h 1478756"/>
                <a:gd name="connsiteX30" fmla="*/ 35719 w 576263"/>
                <a:gd name="connsiteY30" fmla="*/ 1143000 h 1478756"/>
                <a:gd name="connsiteX31" fmla="*/ 7144 w 576263"/>
                <a:gd name="connsiteY31" fmla="*/ 1204912 h 1478756"/>
                <a:gd name="connsiteX32" fmla="*/ 0 w 576263"/>
                <a:gd name="connsiteY32" fmla="*/ 1247775 h 1478756"/>
                <a:gd name="connsiteX33" fmla="*/ 0 w 576263"/>
                <a:gd name="connsiteY33" fmla="*/ 1304925 h 1478756"/>
                <a:gd name="connsiteX34" fmla="*/ 7144 w 576263"/>
                <a:gd name="connsiteY34" fmla="*/ 1347787 h 1478756"/>
                <a:gd name="connsiteX35" fmla="*/ 23813 w 576263"/>
                <a:gd name="connsiteY35" fmla="*/ 1404937 h 1478756"/>
                <a:gd name="connsiteX36" fmla="*/ 40482 w 576263"/>
                <a:gd name="connsiteY36" fmla="*/ 1443037 h 1478756"/>
                <a:gd name="connsiteX37" fmla="*/ 57150 w 576263"/>
                <a:gd name="connsiteY37" fmla="*/ 1462087 h 1478756"/>
                <a:gd name="connsiteX38" fmla="*/ 73819 w 576263"/>
                <a:gd name="connsiteY38" fmla="*/ 1473993 h 1478756"/>
                <a:gd name="connsiteX39" fmla="*/ 90488 w 576263"/>
                <a:gd name="connsiteY39" fmla="*/ 1478756 h 1478756"/>
                <a:gd name="connsiteX40" fmla="*/ 119063 w 576263"/>
                <a:gd name="connsiteY40" fmla="*/ 1476375 h 1478756"/>
                <a:gd name="connsiteX41" fmla="*/ 145257 w 576263"/>
                <a:gd name="connsiteY41" fmla="*/ 1466850 h 1478756"/>
                <a:gd name="connsiteX42" fmla="*/ 188119 w 576263"/>
                <a:gd name="connsiteY42" fmla="*/ 1438275 h 1478756"/>
                <a:gd name="connsiteX43" fmla="*/ 292894 w 576263"/>
                <a:gd name="connsiteY43" fmla="*/ 1145381 h 1478756"/>
                <a:gd name="connsiteX44" fmla="*/ 295275 w 576263"/>
                <a:gd name="connsiteY44" fmla="*/ 1116806 h 1478756"/>
                <a:gd name="connsiteX45" fmla="*/ 330994 w 576263"/>
                <a:gd name="connsiteY45" fmla="*/ 966787 h 1478756"/>
                <a:gd name="connsiteX46" fmla="*/ 419100 w 576263"/>
                <a:gd name="connsiteY46" fmla="*/ 611981 h 147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76263" h="1478756">
                  <a:moveTo>
                    <a:pt x="419100" y="611981"/>
                  </a:moveTo>
                  <a:lnTo>
                    <a:pt x="445294" y="507206"/>
                  </a:lnTo>
                  <a:lnTo>
                    <a:pt x="473869" y="388143"/>
                  </a:lnTo>
                  <a:lnTo>
                    <a:pt x="483394" y="376237"/>
                  </a:lnTo>
                  <a:lnTo>
                    <a:pt x="507207" y="359568"/>
                  </a:lnTo>
                  <a:lnTo>
                    <a:pt x="542925" y="330993"/>
                  </a:lnTo>
                  <a:lnTo>
                    <a:pt x="576263" y="297656"/>
                  </a:lnTo>
                  <a:lnTo>
                    <a:pt x="461963" y="142875"/>
                  </a:lnTo>
                  <a:lnTo>
                    <a:pt x="397669" y="104775"/>
                  </a:lnTo>
                  <a:lnTo>
                    <a:pt x="328613" y="64293"/>
                  </a:lnTo>
                  <a:lnTo>
                    <a:pt x="271463" y="28575"/>
                  </a:lnTo>
                  <a:lnTo>
                    <a:pt x="230982" y="7143"/>
                  </a:lnTo>
                  <a:lnTo>
                    <a:pt x="211932" y="0"/>
                  </a:lnTo>
                  <a:lnTo>
                    <a:pt x="197644" y="0"/>
                  </a:lnTo>
                  <a:lnTo>
                    <a:pt x="188119" y="2381"/>
                  </a:lnTo>
                  <a:lnTo>
                    <a:pt x="180975" y="16668"/>
                  </a:lnTo>
                  <a:lnTo>
                    <a:pt x="183357" y="40481"/>
                  </a:lnTo>
                  <a:lnTo>
                    <a:pt x="192882" y="57150"/>
                  </a:lnTo>
                  <a:lnTo>
                    <a:pt x="207169" y="76200"/>
                  </a:lnTo>
                  <a:lnTo>
                    <a:pt x="223838" y="104775"/>
                  </a:lnTo>
                  <a:lnTo>
                    <a:pt x="245269" y="159543"/>
                  </a:lnTo>
                  <a:lnTo>
                    <a:pt x="257175" y="200025"/>
                  </a:lnTo>
                  <a:lnTo>
                    <a:pt x="271463" y="276225"/>
                  </a:lnTo>
                  <a:lnTo>
                    <a:pt x="273844" y="330993"/>
                  </a:lnTo>
                  <a:lnTo>
                    <a:pt x="269082" y="397668"/>
                  </a:lnTo>
                  <a:lnTo>
                    <a:pt x="257175" y="483393"/>
                  </a:lnTo>
                  <a:lnTo>
                    <a:pt x="238125" y="571500"/>
                  </a:lnTo>
                  <a:lnTo>
                    <a:pt x="202407" y="690562"/>
                  </a:lnTo>
                  <a:lnTo>
                    <a:pt x="161925" y="821531"/>
                  </a:lnTo>
                  <a:lnTo>
                    <a:pt x="102394" y="990600"/>
                  </a:lnTo>
                  <a:lnTo>
                    <a:pt x="35719" y="1143000"/>
                  </a:lnTo>
                  <a:lnTo>
                    <a:pt x="7144" y="1204912"/>
                  </a:lnTo>
                  <a:lnTo>
                    <a:pt x="0" y="1247775"/>
                  </a:lnTo>
                  <a:lnTo>
                    <a:pt x="0" y="1304925"/>
                  </a:lnTo>
                  <a:lnTo>
                    <a:pt x="7144" y="1347787"/>
                  </a:lnTo>
                  <a:lnTo>
                    <a:pt x="23813" y="1404937"/>
                  </a:lnTo>
                  <a:lnTo>
                    <a:pt x="40482" y="1443037"/>
                  </a:lnTo>
                  <a:lnTo>
                    <a:pt x="57150" y="1462087"/>
                  </a:lnTo>
                  <a:lnTo>
                    <a:pt x="73819" y="1473993"/>
                  </a:lnTo>
                  <a:lnTo>
                    <a:pt x="90488" y="1478756"/>
                  </a:lnTo>
                  <a:lnTo>
                    <a:pt x="119063" y="1476375"/>
                  </a:lnTo>
                  <a:lnTo>
                    <a:pt x="145257" y="1466850"/>
                  </a:lnTo>
                  <a:lnTo>
                    <a:pt x="188119" y="1438275"/>
                  </a:lnTo>
                  <a:lnTo>
                    <a:pt x="292894" y="1145381"/>
                  </a:lnTo>
                  <a:lnTo>
                    <a:pt x="295275" y="1116806"/>
                  </a:lnTo>
                  <a:lnTo>
                    <a:pt x="330994" y="966787"/>
                  </a:lnTo>
                  <a:lnTo>
                    <a:pt x="419100" y="611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02">
              <a:extLst>
                <a:ext uri="{FF2B5EF4-FFF2-40B4-BE49-F238E27FC236}">
                  <a16:creationId xmlns:a16="http://schemas.microsoft.com/office/drawing/2014/main" id="{4E72EFB2-BDAC-454F-8E36-76F8DD2278AA}"/>
                </a:ext>
              </a:extLst>
            </p:cNvPr>
            <p:cNvSpPr/>
            <p:nvPr/>
          </p:nvSpPr>
          <p:spPr>
            <a:xfrm>
              <a:off x="3971925" y="3402013"/>
              <a:ext cx="1257300" cy="646112"/>
            </a:xfrm>
            <a:custGeom>
              <a:avLst/>
              <a:gdLst>
                <a:gd name="connsiteX0" fmla="*/ 614363 w 1257300"/>
                <a:gd name="connsiteY0" fmla="*/ 140494 h 645319"/>
                <a:gd name="connsiteX1" fmla="*/ 350044 w 1257300"/>
                <a:gd name="connsiteY1" fmla="*/ 266700 h 645319"/>
                <a:gd name="connsiteX2" fmla="*/ 211931 w 1257300"/>
                <a:gd name="connsiteY2" fmla="*/ 330994 h 645319"/>
                <a:gd name="connsiteX3" fmla="*/ 190500 w 1257300"/>
                <a:gd name="connsiteY3" fmla="*/ 333375 h 645319"/>
                <a:gd name="connsiteX4" fmla="*/ 178594 w 1257300"/>
                <a:gd name="connsiteY4" fmla="*/ 330994 h 645319"/>
                <a:gd name="connsiteX5" fmla="*/ 171450 w 1257300"/>
                <a:gd name="connsiteY5" fmla="*/ 321469 h 645319"/>
                <a:gd name="connsiteX6" fmla="*/ 176213 w 1257300"/>
                <a:gd name="connsiteY6" fmla="*/ 278607 h 645319"/>
                <a:gd name="connsiteX7" fmla="*/ 0 w 1257300"/>
                <a:gd name="connsiteY7" fmla="*/ 645319 h 645319"/>
                <a:gd name="connsiteX8" fmla="*/ 42863 w 1257300"/>
                <a:gd name="connsiteY8" fmla="*/ 623888 h 645319"/>
                <a:gd name="connsiteX9" fmla="*/ 69056 w 1257300"/>
                <a:gd name="connsiteY9" fmla="*/ 609600 h 645319"/>
                <a:gd name="connsiteX10" fmla="*/ 119063 w 1257300"/>
                <a:gd name="connsiteY10" fmla="*/ 581025 h 645319"/>
                <a:gd name="connsiteX11" fmla="*/ 209550 w 1257300"/>
                <a:gd name="connsiteY11" fmla="*/ 531019 h 645319"/>
                <a:gd name="connsiteX12" fmla="*/ 302419 w 1257300"/>
                <a:gd name="connsiteY12" fmla="*/ 481013 h 645319"/>
                <a:gd name="connsiteX13" fmla="*/ 428625 w 1257300"/>
                <a:gd name="connsiteY13" fmla="*/ 416719 h 645319"/>
                <a:gd name="connsiteX14" fmla="*/ 535781 w 1257300"/>
                <a:gd name="connsiteY14" fmla="*/ 364332 h 645319"/>
                <a:gd name="connsiteX15" fmla="*/ 642938 w 1257300"/>
                <a:gd name="connsiteY15" fmla="*/ 316707 h 645319"/>
                <a:gd name="connsiteX16" fmla="*/ 745331 w 1257300"/>
                <a:gd name="connsiteY16" fmla="*/ 273844 h 645319"/>
                <a:gd name="connsiteX17" fmla="*/ 833438 w 1257300"/>
                <a:gd name="connsiteY17" fmla="*/ 240507 h 645319"/>
                <a:gd name="connsiteX18" fmla="*/ 857250 w 1257300"/>
                <a:gd name="connsiteY18" fmla="*/ 233363 h 645319"/>
                <a:gd name="connsiteX19" fmla="*/ 1197769 w 1257300"/>
                <a:gd name="connsiteY19" fmla="*/ 340519 h 645319"/>
                <a:gd name="connsiteX20" fmla="*/ 1228725 w 1257300"/>
                <a:gd name="connsiteY20" fmla="*/ 311944 h 645319"/>
                <a:gd name="connsiteX21" fmla="*/ 1247775 w 1257300"/>
                <a:gd name="connsiteY21" fmla="*/ 285750 h 645319"/>
                <a:gd name="connsiteX22" fmla="*/ 1257300 w 1257300"/>
                <a:gd name="connsiteY22" fmla="*/ 264319 h 645319"/>
                <a:gd name="connsiteX23" fmla="*/ 1257300 w 1257300"/>
                <a:gd name="connsiteY23" fmla="*/ 247650 h 645319"/>
                <a:gd name="connsiteX24" fmla="*/ 1252538 w 1257300"/>
                <a:gd name="connsiteY24" fmla="*/ 221457 h 645319"/>
                <a:gd name="connsiteX25" fmla="*/ 1243013 w 1257300"/>
                <a:gd name="connsiteY25" fmla="*/ 202407 h 645319"/>
                <a:gd name="connsiteX26" fmla="*/ 1219200 w 1257300"/>
                <a:gd name="connsiteY26" fmla="*/ 176213 h 645319"/>
                <a:gd name="connsiteX27" fmla="*/ 1150144 w 1257300"/>
                <a:gd name="connsiteY27" fmla="*/ 128588 h 645319"/>
                <a:gd name="connsiteX28" fmla="*/ 1076325 w 1257300"/>
                <a:gd name="connsiteY28" fmla="*/ 76200 h 645319"/>
                <a:gd name="connsiteX29" fmla="*/ 1007269 w 1257300"/>
                <a:gd name="connsiteY29" fmla="*/ 23813 h 645319"/>
                <a:gd name="connsiteX30" fmla="*/ 978694 w 1257300"/>
                <a:gd name="connsiteY30" fmla="*/ 2382 h 645319"/>
                <a:gd name="connsiteX31" fmla="*/ 959644 w 1257300"/>
                <a:gd name="connsiteY31" fmla="*/ 0 h 645319"/>
                <a:gd name="connsiteX32" fmla="*/ 938213 w 1257300"/>
                <a:gd name="connsiteY32" fmla="*/ 2382 h 645319"/>
                <a:gd name="connsiteX33" fmla="*/ 871538 w 1257300"/>
                <a:gd name="connsiteY33" fmla="*/ 23813 h 645319"/>
                <a:gd name="connsiteX34" fmla="*/ 764381 w 1257300"/>
                <a:gd name="connsiteY34" fmla="*/ 66675 h 645319"/>
                <a:gd name="connsiteX35" fmla="*/ 614363 w 1257300"/>
                <a:gd name="connsiteY35" fmla="*/ 140494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57300" h="645319">
                  <a:moveTo>
                    <a:pt x="614363" y="140494"/>
                  </a:moveTo>
                  <a:lnTo>
                    <a:pt x="350044" y="266700"/>
                  </a:lnTo>
                  <a:lnTo>
                    <a:pt x="211931" y="330994"/>
                  </a:lnTo>
                  <a:lnTo>
                    <a:pt x="190500" y="333375"/>
                  </a:lnTo>
                  <a:lnTo>
                    <a:pt x="178594" y="330994"/>
                  </a:lnTo>
                  <a:lnTo>
                    <a:pt x="171450" y="321469"/>
                  </a:lnTo>
                  <a:lnTo>
                    <a:pt x="176213" y="278607"/>
                  </a:lnTo>
                  <a:lnTo>
                    <a:pt x="0" y="645319"/>
                  </a:lnTo>
                  <a:lnTo>
                    <a:pt x="42863" y="623888"/>
                  </a:lnTo>
                  <a:lnTo>
                    <a:pt x="69056" y="609600"/>
                  </a:lnTo>
                  <a:lnTo>
                    <a:pt x="119063" y="581025"/>
                  </a:lnTo>
                  <a:lnTo>
                    <a:pt x="209550" y="531019"/>
                  </a:lnTo>
                  <a:lnTo>
                    <a:pt x="302419" y="481013"/>
                  </a:lnTo>
                  <a:lnTo>
                    <a:pt x="428625" y="416719"/>
                  </a:lnTo>
                  <a:lnTo>
                    <a:pt x="535781" y="364332"/>
                  </a:lnTo>
                  <a:lnTo>
                    <a:pt x="642938" y="316707"/>
                  </a:lnTo>
                  <a:lnTo>
                    <a:pt x="745331" y="273844"/>
                  </a:lnTo>
                  <a:lnTo>
                    <a:pt x="833438" y="240507"/>
                  </a:lnTo>
                  <a:lnTo>
                    <a:pt x="857250" y="233363"/>
                  </a:lnTo>
                  <a:lnTo>
                    <a:pt x="1197769" y="340519"/>
                  </a:lnTo>
                  <a:lnTo>
                    <a:pt x="1228725" y="311944"/>
                  </a:lnTo>
                  <a:lnTo>
                    <a:pt x="1247775" y="285750"/>
                  </a:lnTo>
                  <a:lnTo>
                    <a:pt x="1257300" y="264319"/>
                  </a:lnTo>
                  <a:lnTo>
                    <a:pt x="1257300" y="247650"/>
                  </a:lnTo>
                  <a:lnTo>
                    <a:pt x="1252538" y="221457"/>
                  </a:lnTo>
                  <a:lnTo>
                    <a:pt x="1243013" y="202407"/>
                  </a:lnTo>
                  <a:lnTo>
                    <a:pt x="1219200" y="176213"/>
                  </a:lnTo>
                  <a:lnTo>
                    <a:pt x="1150144" y="128588"/>
                  </a:lnTo>
                  <a:lnTo>
                    <a:pt x="1076325" y="76200"/>
                  </a:lnTo>
                  <a:lnTo>
                    <a:pt x="1007269" y="23813"/>
                  </a:lnTo>
                  <a:lnTo>
                    <a:pt x="978694" y="2382"/>
                  </a:lnTo>
                  <a:lnTo>
                    <a:pt x="959644" y="0"/>
                  </a:lnTo>
                  <a:lnTo>
                    <a:pt x="938213" y="2382"/>
                  </a:lnTo>
                  <a:lnTo>
                    <a:pt x="871538" y="23813"/>
                  </a:lnTo>
                  <a:lnTo>
                    <a:pt x="764381" y="66675"/>
                  </a:lnTo>
                  <a:lnTo>
                    <a:pt x="614363" y="140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03">
              <a:extLst>
                <a:ext uri="{FF2B5EF4-FFF2-40B4-BE49-F238E27FC236}">
                  <a16:creationId xmlns:a16="http://schemas.microsoft.com/office/drawing/2014/main" id="{9E39EE7B-6B69-4C0D-AD38-5D910C07CC42}"/>
                </a:ext>
              </a:extLst>
            </p:cNvPr>
            <p:cNvSpPr/>
            <p:nvPr/>
          </p:nvSpPr>
          <p:spPr>
            <a:xfrm>
              <a:off x="4140201" y="3602039"/>
              <a:ext cx="1069975" cy="2244725"/>
            </a:xfrm>
            <a:custGeom>
              <a:avLst/>
              <a:gdLst>
                <a:gd name="connsiteX0" fmla="*/ 654791 w 1070165"/>
                <a:gd name="connsiteY0" fmla="*/ 724020 h 2244174"/>
                <a:gd name="connsiteX1" fmla="*/ 674983 w 1070165"/>
                <a:gd name="connsiteY1" fmla="*/ 617292 h 2244174"/>
                <a:gd name="connsiteX2" fmla="*/ 695175 w 1070165"/>
                <a:gd name="connsiteY2" fmla="*/ 487487 h 2244174"/>
                <a:gd name="connsiteX3" fmla="*/ 718251 w 1070165"/>
                <a:gd name="connsiteY3" fmla="*/ 317299 h 2244174"/>
                <a:gd name="connsiteX4" fmla="*/ 741327 w 1070165"/>
                <a:gd name="connsiteY4" fmla="*/ 126920 h 2244174"/>
                <a:gd name="connsiteX5" fmla="*/ 741327 w 1070165"/>
                <a:gd name="connsiteY5" fmla="*/ 95190 h 2244174"/>
                <a:gd name="connsiteX6" fmla="*/ 732674 w 1070165"/>
                <a:gd name="connsiteY6" fmla="*/ 74998 h 2244174"/>
                <a:gd name="connsiteX7" fmla="*/ 718251 w 1070165"/>
                <a:gd name="connsiteY7" fmla="*/ 54806 h 2244174"/>
                <a:gd name="connsiteX8" fmla="*/ 674983 w 1070165"/>
                <a:gd name="connsiteY8" fmla="*/ 0 h 2244174"/>
                <a:gd name="connsiteX9" fmla="*/ 1070165 w 1070165"/>
                <a:gd name="connsiteY9" fmla="*/ 95190 h 2244174"/>
                <a:gd name="connsiteX10" fmla="*/ 1044204 w 1070165"/>
                <a:gd name="connsiteY10" fmla="*/ 126920 h 2244174"/>
                <a:gd name="connsiteX11" fmla="*/ 1024012 w 1070165"/>
                <a:gd name="connsiteY11" fmla="*/ 147111 h 2244174"/>
                <a:gd name="connsiteX12" fmla="*/ 998051 w 1070165"/>
                <a:gd name="connsiteY12" fmla="*/ 187495 h 2244174"/>
                <a:gd name="connsiteX13" fmla="*/ 969206 w 1070165"/>
                <a:gd name="connsiteY13" fmla="*/ 248070 h 2244174"/>
                <a:gd name="connsiteX14" fmla="*/ 949014 w 1070165"/>
                <a:gd name="connsiteY14" fmla="*/ 317299 h 2244174"/>
                <a:gd name="connsiteX15" fmla="*/ 931707 w 1070165"/>
                <a:gd name="connsiteY15" fmla="*/ 435566 h 2244174"/>
                <a:gd name="connsiteX16" fmla="*/ 897092 w 1070165"/>
                <a:gd name="connsiteY16" fmla="*/ 657675 h 2244174"/>
                <a:gd name="connsiteX17" fmla="*/ 848055 w 1070165"/>
                <a:gd name="connsiteY17" fmla="*/ 897092 h 2244174"/>
                <a:gd name="connsiteX18" fmla="*/ 810556 w 1070165"/>
                <a:gd name="connsiteY18" fmla="*/ 1049973 h 2244174"/>
                <a:gd name="connsiteX19" fmla="*/ 758634 w 1070165"/>
                <a:gd name="connsiteY19" fmla="*/ 1246122 h 2244174"/>
                <a:gd name="connsiteX20" fmla="*/ 680752 w 1070165"/>
                <a:gd name="connsiteY20" fmla="*/ 1499962 h 2244174"/>
                <a:gd name="connsiteX21" fmla="*/ 640368 w 1070165"/>
                <a:gd name="connsiteY21" fmla="*/ 1612459 h 2244174"/>
                <a:gd name="connsiteX22" fmla="*/ 597100 w 1070165"/>
                <a:gd name="connsiteY22" fmla="*/ 1713418 h 2244174"/>
                <a:gd name="connsiteX23" fmla="*/ 545178 w 1070165"/>
                <a:gd name="connsiteY23" fmla="*/ 1814377 h 2244174"/>
                <a:gd name="connsiteX24" fmla="*/ 487487 w 1070165"/>
                <a:gd name="connsiteY24" fmla="*/ 1906682 h 2244174"/>
                <a:gd name="connsiteX25" fmla="*/ 444219 w 1070165"/>
                <a:gd name="connsiteY25" fmla="*/ 1967258 h 2244174"/>
                <a:gd name="connsiteX26" fmla="*/ 409605 w 1070165"/>
                <a:gd name="connsiteY26" fmla="*/ 2010526 h 2244174"/>
                <a:gd name="connsiteX27" fmla="*/ 357683 w 1070165"/>
                <a:gd name="connsiteY27" fmla="*/ 2068217 h 2244174"/>
                <a:gd name="connsiteX28" fmla="*/ 294223 w 1070165"/>
                <a:gd name="connsiteY28" fmla="*/ 2125908 h 2244174"/>
                <a:gd name="connsiteX29" fmla="*/ 230763 w 1070165"/>
                <a:gd name="connsiteY29" fmla="*/ 2172060 h 2244174"/>
                <a:gd name="connsiteX30" fmla="*/ 158650 w 1070165"/>
                <a:gd name="connsiteY30" fmla="*/ 2206675 h 2244174"/>
                <a:gd name="connsiteX31" fmla="*/ 118266 w 1070165"/>
                <a:gd name="connsiteY31" fmla="*/ 2226867 h 2244174"/>
                <a:gd name="connsiteX32" fmla="*/ 83651 w 1070165"/>
                <a:gd name="connsiteY32" fmla="*/ 2238405 h 2244174"/>
                <a:gd name="connsiteX33" fmla="*/ 49037 w 1070165"/>
                <a:gd name="connsiteY33" fmla="*/ 2244174 h 2244174"/>
                <a:gd name="connsiteX34" fmla="*/ 23076 w 1070165"/>
                <a:gd name="connsiteY34" fmla="*/ 2232636 h 2244174"/>
                <a:gd name="connsiteX35" fmla="*/ 8653 w 1070165"/>
                <a:gd name="connsiteY35" fmla="*/ 2206675 h 2244174"/>
                <a:gd name="connsiteX36" fmla="*/ 0 w 1070165"/>
                <a:gd name="connsiteY36" fmla="*/ 2172060 h 2244174"/>
                <a:gd name="connsiteX37" fmla="*/ 213456 w 1070165"/>
                <a:gd name="connsiteY37" fmla="*/ 1828800 h 2244174"/>
                <a:gd name="connsiteX38" fmla="*/ 239417 w 1070165"/>
                <a:gd name="connsiteY38" fmla="*/ 1799954 h 2244174"/>
                <a:gd name="connsiteX39" fmla="*/ 274031 w 1070165"/>
                <a:gd name="connsiteY39" fmla="*/ 1762455 h 2244174"/>
                <a:gd name="connsiteX40" fmla="*/ 328838 w 1070165"/>
                <a:gd name="connsiteY40" fmla="*/ 1687457 h 2244174"/>
                <a:gd name="connsiteX41" fmla="*/ 369221 w 1070165"/>
                <a:gd name="connsiteY41" fmla="*/ 1621113 h 2244174"/>
                <a:gd name="connsiteX42" fmla="*/ 429797 w 1070165"/>
                <a:gd name="connsiteY42" fmla="*/ 1502846 h 2244174"/>
                <a:gd name="connsiteX43" fmla="*/ 470180 w 1070165"/>
                <a:gd name="connsiteY43" fmla="*/ 1407656 h 2244174"/>
                <a:gd name="connsiteX44" fmla="*/ 501910 w 1070165"/>
                <a:gd name="connsiteY44" fmla="*/ 1321120 h 2244174"/>
                <a:gd name="connsiteX45" fmla="*/ 548063 w 1070165"/>
                <a:gd name="connsiteY45" fmla="*/ 1182662 h 2244174"/>
                <a:gd name="connsiteX46" fmla="*/ 571139 w 1070165"/>
                <a:gd name="connsiteY46" fmla="*/ 1099010 h 2244174"/>
                <a:gd name="connsiteX47" fmla="*/ 614407 w 1070165"/>
                <a:gd name="connsiteY47" fmla="*/ 928822 h 2244174"/>
                <a:gd name="connsiteX48" fmla="*/ 654791 w 1070165"/>
                <a:gd name="connsiteY48" fmla="*/ 724020 h 2244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70165" h="2244174">
                  <a:moveTo>
                    <a:pt x="654791" y="724020"/>
                  </a:moveTo>
                  <a:lnTo>
                    <a:pt x="674983" y="617292"/>
                  </a:lnTo>
                  <a:lnTo>
                    <a:pt x="695175" y="487487"/>
                  </a:lnTo>
                  <a:lnTo>
                    <a:pt x="718251" y="317299"/>
                  </a:lnTo>
                  <a:lnTo>
                    <a:pt x="741327" y="126920"/>
                  </a:lnTo>
                  <a:lnTo>
                    <a:pt x="741327" y="95190"/>
                  </a:lnTo>
                  <a:lnTo>
                    <a:pt x="732674" y="74998"/>
                  </a:lnTo>
                  <a:lnTo>
                    <a:pt x="718251" y="54806"/>
                  </a:lnTo>
                  <a:lnTo>
                    <a:pt x="674983" y="0"/>
                  </a:lnTo>
                  <a:lnTo>
                    <a:pt x="1070165" y="95190"/>
                  </a:lnTo>
                  <a:lnTo>
                    <a:pt x="1044204" y="126920"/>
                  </a:lnTo>
                  <a:lnTo>
                    <a:pt x="1024012" y="147111"/>
                  </a:lnTo>
                  <a:lnTo>
                    <a:pt x="998051" y="187495"/>
                  </a:lnTo>
                  <a:lnTo>
                    <a:pt x="969206" y="248070"/>
                  </a:lnTo>
                  <a:lnTo>
                    <a:pt x="949014" y="317299"/>
                  </a:lnTo>
                  <a:lnTo>
                    <a:pt x="931707" y="435566"/>
                  </a:lnTo>
                  <a:lnTo>
                    <a:pt x="897092" y="657675"/>
                  </a:lnTo>
                  <a:lnTo>
                    <a:pt x="848055" y="897092"/>
                  </a:lnTo>
                  <a:lnTo>
                    <a:pt x="810556" y="1049973"/>
                  </a:lnTo>
                  <a:lnTo>
                    <a:pt x="758634" y="1246122"/>
                  </a:lnTo>
                  <a:lnTo>
                    <a:pt x="680752" y="1499962"/>
                  </a:lnTo>
                  <a:lnTo>
                    <a:pt x="640368" y="1612459"/>
                  </a:lnTo>
                  <a:lnTo>
                    <a:pt x="597100" y="1713418"/>
                  </a:lnTo>
                  <a:lnTo>
                    <a:pt x="545178" y="1814377"/>
                  </a:lnTo>
                  <a:lnTo>
                    <a:pt x="487487" y="1906682"/>
                  </a:lnTo>
                  <a:lnTo>
                    <a:pt x="444219" y="1967258"/>
                  </a:lnTo>
                  <a:lnTo>
                    <a:pt x="409605" y="2010526"/>
                  </a:lnTo>
                  <a:lnTo>
                    <a:pt x="357683" y="2068217"/>
                  </a:lnTo>
                  <a:lnTo>
                    <a:pt x="294223" y="2125908"/>
                  </a:lnTo>
                  <a:lnTo>
                    <a:pt x="230763" y="2172060"/>
                  </a:lnTo>
                  <a:lnTo>
                    <a:pt x="158650" y="2206675"/>
                  </a:lnTo>
                  <a:lnTo>
                    <a:pt x="118266" y="2226867"/>
                  </a:lnTo>
                  <a:lnTo>
                    <a:pt x="83651" y="2238405"/>
                  </a:lnTo>
                  <a:lnTo>
                    <a:pt x="49037" y="2244174"/>
                  </a:lnTo>
                  <a:lnTo>
                    <a:pt x="23076" y="2232636"/>
                  </a:lnTo>
                  <a:lnTo>
                    <a:pt x="8653" y="2206675"/>
                  </a:lnTo>
                  <a:lnTo>
                    <a:pt x="0" y="2172060"/>
                  </a:lnTo>
                  <a:lnTo>
                    <a:pt x="213456" y="1828800"/>
                  </a:lnTo>
                  <a:lnTo>
                    <a:pt x="239417" y="1799954"/>
                  </a:lnTo>
                  <a:lnTo>
                    <a:pt x="274031" y="1762455"/>
                  </a:lnTo>
                  <a:lnTo>
                    <a:pt x="328838" y="1687457"/>
                  </a:lnTo>
                  <a:lnTo>
                    <a:pt x="369221" y="1621113"/>
                  </a:lnTo>
                  <a:lnTo>
                    <a:pt x="429797" y="1502846"/>
                  </a:lnTo>
                  <a:lnTo>
                    <a:pt x="470180" y="1407656"/>
                  </a:lnTo>
                  <a:lnTo>
                    <a:pt x="501910" y="1321120"/>
                  </a:lnTo>
                  <a:lnTo>
                    <a:pt x="548063" y="1182662"/>
                  </a:lnTo>
                  <a:lnTo>
                    <a:pt x="571139" y="1099010"/>
                  </a:lnTo>
                  <a:lnTo>
                    <a:pt x="614407" y="928822"/>
                  </a:lnTo>
                  <a:lnTo>
                    <a:pt x="654791" y="7240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04">
              <a:extLst>
                <a:ext uri="{FF2B5EF4-FFF2-40B4-BE49-F238E27FC236}">
                  <a16:creationId xmlns:a16="http://schemas.microsoft.com/office/drawing/2014/main" id="{2F5A2C1D-0964-442F-9B6B-66C91890D8D1}"/>
                </a:ext>
              </a:extLst>
            </p:cNvPr>
            <p:cNvSpPr/>
            <p:nvPr/>
          </p:nvSpPr>
          <p:spPr>
            <a:xfrm>
              <a:off x="3783013" y="5211763"/>
              <a:ext cx="646112" cy="627062"/>
            </a:xfrm>
            <a:custGeom>
              <a:avLst/>
              <a:gdLst>
                <a:gd name="connsiteX0" fmla="*/ 164307 w 645319"/>
                <a:gd name="connsiteY0" fmla="*/ 71438 h 626269"/>
                <a:gd name="connsiteX1" fmla="*/ 276225 w 645319"/>
                <a:gd name="connsiteY1" fmla="*/ 135732 h 626269"/>
                <a:gd name="connsiteX2" fmla="*/ 411957 w 645319"/>
                <a:gd name="connsiteY2" fmla="*/ 216694 h 626269"/>
                <a:gd name="connsiteX3" fmla="*/ 452438 w 645319"/>
                <a:gd name="connsiteY3" fmla="*/ 238125 h 626269"/>
                <a:gd name="connsiteX4" fmla="*/ 481013 w 645319"/>
                <a:gd name="connsiteY4" fmla="*/ 245269 h 626269"/>
                <a:gd name="connsiteX5" fmla="*/ 514350 w 645319"/>
                <a:gd name="connsiteY5" fmla="*/ 242888 h 626269"/>
                <a:gd name="connsiteX6" fmla="*/ 547688 w 645319"/>
                <a:gd name="connsiteY6" fmla="*/ 230982 h 626269"/>
                <a:gd name="connsiteX7" fmla="*/ 571500 w 645319"/>
                <a:gd name="connsiteY7" fmla="*/ 214313 h 626269"/>
                <a:gd name="connsiteX8" fmla="*/ 645319 w 645319"/>
                <a:gd name="connsiteY8" fmla="*/ 145257 h 626269"/>
                <a:gd name="connsiteX9" fmla="*/ 397669 w 645319"/>
                <a:gd name="connsiteY9" fmla="*/ 626269 h 626269"/>
                <a:gd name="connsiteX10" fmla="*/ 383382 w 645319"/>
                <a:gd name="connsiteY10" fmla="*/ 619125 h 626269"/>
                <a:gd name="connsiteX11" fmla="*/ 366713 w 645319"/>
                <a:gd name="connsiteY11" fmla="*/ 592932 h 626269"/>
                <a:gd name="connsiteX12" fmla="*/ 354807 w 645319"/>
                <a:gd name="connsiteY12" fmla="*/ 559594 h 626269"/>
                <a:gd name="connsiteX13" fmla="*/ 338138 w 645319"/>
                <a:gd name="connsiteY13" fmla="*/ 497682 h 626269"/>
                <a:gd name="connsiteX14" fmla="*/ 302419 w 645319"/>
                <a:gd name="connsiteY14" fmla="*/ 381000 h 626269"/>
                <a:gd name="connsiteX15" fmla="*/ 292894 w 645319"/>
                <a:gd name="connsiteY15" fmla="*/ 361950 h 626269"/>
                <a:gd name="connsiteX16" fmla="*/ 266700 w 645319"/>
                <a:gd name="connsiteY16" fmla="*/ 328613 h 626269"/>
                <a:gd name="connsiteX17" fmla="*/ 185738 w 645319"/>
                <a:gd name="connsiteY17" fmla="*/ 245269 h 626269"/>
                <a:gd name="connsiteX18" fmla="*/ 97632 w 645319"/>
                <a:gd name="connsiteY18" fmla="*/ 147638 h 626269"/>
                <a:gd name="connsiteX19" fmla="*/ 14288 w 645319"/>
                <a:gd name="connsiteY19" fmla="*/ 57150 h 626269"/>
                <a:gd name="connsiteX20" fmla="*/ 7144 w 645319"/>
                <a:gd name="connsiteY20" fmla="*/ 45244 h 626269"/>
                <a:gd name="connsiteX21" fmla="*/ 0 w 645319"/>
                <a:gd name="connsiteY21" fmla="*/ 28575 h 626269"/>
                <a:gd name="connsiteX22" fmla="*/ 2382 w 645319"/>
                <a:gd name="connsiteY22" fmla="*/ 9525 h 626269"/>
                <a:gd name="connsiteX23" fmla="*/ 14288 w 645319"/>
                <a:gd name="connsiteY23" fmla="*/ 0 h 626269"/>
                <a:gd name="connsiteX24" fmla="*/ 35719 w 645319"/>
                <a:gd name="connsiteY24" fmla="*/ 0 h 626269"/>
                <a:gd name="connsiteX25" fmla="*/ 66675 w 645319"/>
                <a:gd name="connsiteY25" fmla="*/ 11907 h 626269"/>
                <a:gd name="connsiteX26" fmla="*/ 164307 w 645319"/>
                <a:gd name="connsiteY26" fmla="*/ 71438 h 626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5319" h="626269">
                  <a:moveTo>
                    <a:pt x="164307" y="71438"/>
                  </a:moveTo>
                  <a:lnTo>
                    <a:pt x="276225" y="135732"/>
                  </a:lnTo>
                  <a:lnTo>
                    <a:pt x="411957" y="216694"/>
                  </a:lnTo>
                  <a:lnTo>
                    <a:pt x="452438" y="238125"/>
                  </a:lnTo>
                  <a:lnTo>
                    <a:pt x="481013" y="245269"/>
                  </a:lnTo>
                  <a:lnTo>
                    <a:pt x="514350" y="242888"/>
                  </a:lnTo>
                  <a:lnTo>
                    <a:pt x="547688" y="230982"/>
                  </a:lnTo>
                  <a:lnTo>
                    <a:pt x="571500" y="214313"/>
                  </a:lnTo>
                  <a:lnTo>
                    <a:pt x="645319" y="145257"/>
                  </a:lnTo>
                  <a:lnTo>
                    <a:pt x="397669" y="626269"/>
                  </a:lnTo>
                  <a:lnTo>
                    <a:pt x="383382" y="619125"/>
                  </a:lnTo>
                  <a:lnTo>
                    <a:pt x="366713" y="592932"/>
                  </a:lnTo>
                  <a:lnTo>
                    <a:pt x="354807" y="559594"/>
                  </a:lnTo>
                  <a:lnTo>
                    <a:pt x="338138" y="497682"/>
                  </a:lnTo>
                  <a:lnTo>
                    <a:pt x="302419" y="381000"/>
                  </a:lnTo>
                  <a:lnTo>
                    <a:pt x="292894" y="361950"/>
                  </a:lnTo>
                  <a:lnTo>
                    <a:pt x="266700" y="328613"/>
                  </a:lnTo>
                  <a:lnTo>
                    <a:pt x="185738" y="245269"/>
                  </a:lnTo>
                  <a:lnTo>
                    <a:pt x="97632" y="147638"/>
                  </a:lnTo>
                  <a:lnTo>
                    <a:pt x="14288" y="57150"/>
                  </a:lnTo>
                  <a:lnTo>
                    <a:pt x="7144" y="45244"/>
                  </a:lnTo>
                  <a:lnTo>
                    <a:pt x="0" y="28575"/>
                  </a:lnTo>
                  <a:lnTo>
                    <a:pt x="2382" y="9525"/>
                  </a:lnTo>
                  <a:lnTo>
                    <a:pt x="14288" y="0"/>
                  </a:lnTo>
                  <a:lnTo>
                    <a:pt x="35719" y="0"/>
                  </a:lnTo>
                  <a:lnTo>
                    <a:pt x="66675" y="11907"/>
                  </a:lnTo>
                  <a:lnTo>
                    <a:pt x="164307" y="714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06">
              <a:extLst>
                <a:ext uri="{FF2B5EF4-FFF2-40B4-BE49-F238E27FC236}">
                  <a16:creationId xmlns:a16="http://schemas.microsoft.com/office/drawing/2014/main" id="{186DF460-EE3A-446F-A394-31613484032F}"/>
                </a:ext>
              </a:extLst>
            </p:cNvPr>
            <p:cNvSpPr/>
            <p:nvPr/>
          </p:nvSpPr>
          <p:spPr>
            <a:xfrm>
              <a:off x="5784850" y="1682751"/>
              <a:ext cx="395288" cy="2132013"/>
            </a:xfrm>
            <a:custGeom>
              <a:avLst/>
              <a:gdLst>
                <a:gd name="connsiteX0" fmla="*/ 168294 w 395492"/>
                <a:gd name="connsiteY0" fmla="*/ 1035011 h 2131730"/>
                <a:gd name="connsiteX1" fmla="*/ 171099 w 395492"/>
                <a:gd name="connsiteY1" fmla="*/ 415126 h 2131730"/>
                <a:gd name="connsiteX2" fmla="*/ 165489 w 395492"/>
                <a:gd name="connsiteY2" fmla="*/ 339394 h 2131730"/>
                <a:gd name="connsiteX3" fmla="*/ 154270 w 395492"/>
                <a:gd name="connsiteY3" fmla="*/ 286100 h 2131730"/>
                <a:gd name="connsiteX4" fmla="*/ 143050 w 395492"/>
                <a:gd name="connsiteY4" fmla="*/ 244027 h 2131730"/>
                <a:gd name="connsiteX5" fmla="*/ 123416 w 395492"/>
                <a:gd name="connsiteY5" fmla="*/ 196343 h 2131730"/>
                <a:gd name="connsiteX6" fmla="*/ 95367 w 395492"/>
                <a:gd name="connsiteY6" fmla="*/ 151465 h 2131730"/>
                <a:gd name="connsiteX7" fmla="*/ 67317 w 395492"/>
                <a:gd name="connsiteY7" fmla="*/ 115001 h 2131730"/>
                <a:gd name="connsiteX8" fmla="*/ 36464 w 395492"/>
                <a:gd name="connsiteY8" fmla="*/ 86952 h 2131730"/>
                <a:gd name="connsiteX9" fmla="*/ 16829 w 395492"/>
                <a:gd name="connsiteY9" fmla="*/ 70122 h 2131730"/>
                <a:gd name="connsiteX10" fmla="*/ 0 w 395492"/>
                <a:gd name="connsiteY10" fmla="*/ 42073 h 2131730"/>
                <a:gd name="connsiteX11" fmla="*/ 0 w 395492"/>
                <a:gd name="connsiteY11" fmla="*/ 16829 h 2131730"/>
                <a:gd name="connsiteX12" fmla="*/ 5610 w 395492"/>
                <a:gd name="connsiteY12" fmla="*/ 5610 h 2131730"/>
                <a:gd name="connsiteX13" fmla="*/ 19634 w 395492"/>
                <a:gd name="connsiteY13" fmla="*/ 0 h 2131730"/>
                <a:gd name="connsiteX14" fmla="*/ 75732 w 395492"/>
                <a:gd name="connsiteY14" fmla="*/ 5610 h 2131730"/>
                <a:gd name="connsiteX15" fmla="*/ 182319 w 395492"/>
                <a:gd name="connsiteY15" fmla="*/ 25244 h 2131730"/>
                <a:gd name="connsiteX16" fmla="*/ 272076 w 395492"/>
                <a:gd name="connsiteY16" fmla="*/ 47683 h 2131730"/>
                <a:gd name="connsiteX17" fmla="*/ 359028 w 395492"/>
                <a:gd name="connsiteY17" fmla="*/ 81342 h 2131730"/>
                <a:gd name="connsiteX18" fmla="*/ 389882 w 395492"/>
                <a:gd name="connsiteY18" fmla="*/ 95367 h 2131730"/>
                <a:gd name="connsiteX19" fmla="*/ 395492 w 395492"/>
                <a:gd name="connsiteY19" fmla="*/ 333784 h 2131730"/>
                <a:gd name="connsiteX20" fmla="*/ 392687 w 395492"/>
                <a:gd name="connsiteY20" fmla="*/ 723666 h 2131730"/>
                <a:gd name="connsiteX21" fmla="*/ 395492 w 395492"/>
                <a:gd name="connsiteY21" fmla="*/ 1082694 h 2131730"/>
                <a:gd name="connsiteX22" fmla="*/ 395492 w 395492"/>
                <a:gd name="connsiteY22" fmla="*/ 1309892 h 2131730"/>
                <a:gd name="connsiteX23" fmla="*/ 392687 w 395492"/>
                <a:gd name="connsiteY23" fmla="*/ 1593188 h 2131730"/>
                <a:gd name="connsiteX24" fmla="*/ 389882 w 395492"/>
                <a:gd name="connsiteY24" fmla="*/ 1722213 h 2131730"/>
                <a:gd name="connsiteX25" fmla="*/ 384272 w 395492"/>
                <a:gd name="connsiteY25" fmla="*/ 1876483 h 2131730"/>
                <a:gd name="connsiteX26" fmla="*/ 361833 w 395492"/>
                <a:gd name="connsiteY26" fmla="*/ 2103681 h 2131730"/>
                <a:gd name="connsiteX27" fmla="*/ 171099 w 395492"/>
                <a:gd name="connsiteY27" fmla="*/ 2131730 h 2131730"/>
                <a:gd name="connsiteX28" fmla="*/ 168294 w 395492"/>
                <a:gd name="connsiteY28" fmla="*/ 1926972 h 2131730"/>
                <a:gd name="connsiteX29" fmla="*/ 168294 w 395492"/>
                <a:gd name="connsiteY29" fmla="*/ 1035011 h 2131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95492" h="2131730">
                  <a:moveTo>
                    <a:pt x="168294" y="1035011"/>
                  </a:moveTo>
                  <a:lnTo>
                    <a:pt x="171099" y="415126"/>
                  </a:lnTo>
                  <a:lnTo>
                    <a:pt x="165489" y="339394"/>
                  </a:lnTo>
                  <a:lnTo>
                    <a:pt x="154270" y="286100"/>
                  </a:lnTo>
                  <a:lnTo>
                    <a:pt x="143050" y="244027"/>
                  </a:lnTo>
                  <a:lnTo>
                    <a:pt x="123416" y="196343"/>
                  </a:lnTo>
                  <a:lnTo>
                    <a:pt x="95367" y="151465"/>
                  </a:lnTo>
                  <a:lnTo>
                    <a:pt x="67317" y="115001"/>
                  </a:lnTo>
                  <a:lnTo>
                    <a:pt x="36464" y="86952"/>
                  </a:lnTo>
                  <a:lnTo>
                    <a:pt x="16829" y="70122"/>
                  </a:lnTo>
                  <a:lnTo>
                    <a:pt x="0" y="42073"/>
                  </a:lnTo>
                  <a:lnTo>
                    <a:pt x="0" y="16829"/>
                  </a:lnTo>
                  <a:lnTo>
                    <a:pt x="5610" y="5610"/>
                  </a:lnTo>
                  <a:lnTo>
                    <a:pt x="19634" y="0"/>
                  </a:lnTo>
                  <a:lnTo>
                    <a:pt x="75732" y="5610"/>
                  </a:lnTo>
                  <a:lnTo>
                    <a:pt x="182319" y="25244"/>
                  </a:lnTo>
                  <a:lnTo>
                    <a:pt x="272076" y="47683"/>
                  </a:lnTo>
                  <a:lnTo>
                    <a:pt x="359028" y="81342"/>
                  </a:lnTo>
                  <a:lnTo>
                    <a:pt x="389882" y="95367"/>
                  </a:lnTo>
                  <a:lnTo>
                    <a:pt x="395492" y="333784"/>
                  </a:lnTo>
                  <a:lnTo>
                    <a:pt x="392687" y="723666"/>
                  </a:lnTo>
                  <a:lnTo>
                    <a:pt x="395492" y="1082694"/>
                  </a:lnTo>
                  <a:lnTo>
                    <a:pt x="395492" y="1309892"/>
                  </a:lnTo>
                  <a:lnTo>
                    <a:pt x="392687" y="1593188"/>
                  </a:lnTo>
                  <a:lnTo>
                    <a:pt x="389882" y="1722213"/>
                  </a:lnTo>
                  <a:lnTo>
                    <a:pt x="384272" y="1876483"/>
                  </a:lnTo>
                  <a:lnTo>
                    <a:pt x="361833" y="2103681"/>
                  </a:lnTo>
                  <a:lnTo>
                    <a:pt x="171099" y="2131730"/>
                  </a:lnTo>
                  <a:lnTo>
                    <a:pt x="168294" y="1926972"/>
                  </a:lnTo>
                  <a:lnTo>
                    <a:pt x="168294" y="103501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05">
              <a:extLst>
                <a:ext uri="{FF2B5EF4-FFF2-40B4-BE49-F238E27FC236}">
                  <a16:creationId xmlns:a16="http://schemas.microsoft.com/office/drawing/2014/main" id="{AE2F7390-BEFE-45F2-998E-4FE348D4C9FD}"/>
                </a:ext>
              </a:extLst>
            </p:cNvPr>
            <p:cNvSpPr/>
            <p:nvPr/>
          </p:nvSpPr>
          <p:spPr>
            <a:xfrm>
              <a:off x="6046789" y="1554163"/>
              <a:ext cx="1501775" cy="419100"/>
            </a:xfrm>
            <a:custGeom>
              <a:avLst/>
              <a:gdLst>
                <a:gd name="connsiteX0" fmla="*/ 457200 w 1502569"/>
                <a:gd name="connsiteY0" fmla="*/ 352425 h 419100"/>
                <a:gd name="connsiteX1" fmla="*/ 785812 w 1502569"/>
                <a:gd name="connsiteY1" fmla="*/ 304800 h 419100"/>
                <a:gd name="connsiteX2" fmla="*/ 1062037 w 1502569"/>
                <a:gd name="connsiteY2" fmla="*/ 266700 h 419100"/>
                <a:gd name="connsiteX3" fmla="*/ 1321594 w 1502569"/>
                <a:gd name="connsiteY3" fmla="*/ 235744 h 419100"/>
                <a:gd name="connsiteX4" fmla="*/ 1435894 w 1502569"/>
                <a:gd name="connsiteY4" fmla="*/ 223838 h 419100"/>
                <a:gd name="connsiteX5" fmla="*/ 1454944 w 1502569"/>
                <a:gd name="connsiteY5" fmla="*/ 219075 h 419100"/>
                <a:gd name="connsiteX6" fmla="*/ 1481137 w 1502569"/>
                <a:gd name="connsiteY6" fmla="*/ 195263 h 419100"/>
                <a:gd name="connsiteX7" fmla="*/ 1497806 w 1502569"/>
                <a:gd name="connsiteY7" fmla="*/ 169069 h 419100"/>
                <a:gd name="connsiteX8" fmla="*/ 1502569 w 1502569"/>
                <a:gd name="connsiteY8" fmla="*/ 152400 h 419100"/>
                <a:gd name="connsiteX9" fmla="*/ 1497806 w 1502569"/>
                <a:gd name="connsiteY9" fmla="*/ 123825 h 419100"/>
                <a:gd name="connsiteX10" fmla="*/ 1483519 w 1502569"/>
                <a:gd name="connsiteY10" fmla="*/ 100013 h 419100"/>
                <a:gd name="connsiteX11" fmla="*/ 1469231 w 1502569"/>
                <a:gd name="connsiteY11" fmla="*/ 88107 h 419100"/>
                <a:gd name="connsiteX12" fmla="*/ 1416844 w 1502569"/>
                <a:gd name="connsiteY12" fmla="*/ 61913 h 419100"/>
                <a:gd name="connsiteX13" fmla="*/ 1335881 w 1502569"/>
                <a:gd name="connsiteY13" fmla="*/ 30957 h 419100"/>
                <a:gd name="connsiteX14" fmla="*/ 1264444 w 1502569"/>
                <a:gd name="connsiteY14" fmla="*/ 14288 h 419100"/>
                <a:gd name="connsiteX15" fmla="*/ 1195387 w 1502569"/>
                <a:gd name="connsiteY15" fmla="*/ 4763 h 419100"/>
                <a:gd name="connsiteX16" fmla="*/ 1097756 w 1502569"/>
                <a:gd name="connsiteY16" fmla="*/ 0 h 419100"/>
                <a:gd name="connsiteX17" fmla="*/ 1076325 w 1502569"/>
                <a:gd name="connsiteY17" fmla="*/ 11907 h 419100"/>
                <a:gd name="connsiteX18" fmla="*/ 1057275 w 1502569"/>
                <a:gd name="connsiteY18" fmla="*/ 28575 h 419100"/>
                <a:gd name="connsiteX19" fmla="*/ 1007269 w 1502569"/>
                <a:gd name="connsiteY19" fmla="*/ 61913 h 419100"/>
                <a:gd name="connsiteX20" fmla="*/ 959644 w 1502569"/>
                <a:gd name="connsiteY20" fmla="*/ 88107 h 419100"/>
                <a:gd name="connsiteX21" fmla="*/ 881062 w 1502569"/>
                <a:gd name="connsiteY21" fmla="*/ 111919 h 419100"/>
                <a:gd name="connsiteX22" fmla="*/ 735806 w 1502569"/>
                <a:gd name="connsiteY22" fmla="*/ 147638 h 419100"/>
                <a:gd name="connsiteX23" fmla="*/ 623887 w 1502569"/>
                <a:gd name="connsiteY23" fmla="*/ 161925 h 419100"/>
                <a:gd name="connsiteX24" fmla="*/ 395287 w 1502569"/>
                <a:gd name="connsiteY24" fmla="*/ 190500 h 419100"/>
                <a:gd name="connsiteX25" fmla="*/ 130969 w 1502569"/>
                <a:gd name="connsiteY25" fmla="*/ 223838 h 419100"/>
                <a:gd name="connsiteX26" fmla="*/ 0 w 1502569"/>
                <a:gd name="connsiteY26" fmla="*/ 230982 h 419100"/>
                <a:gd name="connsiteX27" fmla="*/ 28575 w 1502569"/>
                <a:gd name="connsiteY27" fmla="*/ 419100 h 419100"/>
                <a:gd name="connsiteX28" fmla="*/ 245269 w 1502569"/>
                <a:gd name="connsiteY28" fmla="*/ 383382 h 419100"/>
                <a:gd name="connsiteX29" fmla="*/ 457200 w 1502569"/>
                <a:gd name="connsiteY29" fmla="*/ 352425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502569" h="419100">
                  <a:moveTo>
                    <a:pt x="457200" y="352425"/>
                  </a:moveTo>
                  <a:lnTo>
                    <a:pt x="785812" y="304800"/>
                  </a:lnTo>
                  <a:lnTo>
                    <a:pt x="1062037" y="266700"/>
                  </a:lnTo>
                  <a:lnTo>
                    <a:pt x="1321594" y="235744"/>
                  </a:lnTo>
                  <a:lnTo>
                    <a:pt x="1435894" y="223838"/>
                  </a:lnTo>
                  <a:lnTo>
                    <a:pt x="1454944" y="219075"/>
                  </a:lnTo>
                  <a:lnTo>
                    <a:pt x="1481137" y="195263"/>
                  </a:lnTo>
                  <a:lnTo>
                    <a:pt x="1497806" y="169069"/>
                  </a:lnTo>
                  <a:lnTo>
                    <a:pt x="1502569" y="152400"/>
                  </a:lnTo>
                  <a:lnTo>
                    <a:pt x="1497806" y="123825"/>
                  </a:lnTo>
                  <a:lnTo>
                    <a:pt x="1483519" y="100013"/>
                  </a:lnTo>
                  <a:lnTo>
                    <a:pt x="1469231" y="88107"/>
                  </a:lnTo>
                  <a:lnTo>
                    <a:pt x="1416844" y="61913"/>
                  </a:lnTo>
                  <a:lnTo>
                    <a:pt x="1335881" y="30957"/>
                  </a:lnTo>
                  <a:lnTo>
                    <a:pt x="1264444" y="14288"/>
                  </a:lnTo>
                  <a:lnTo>
                    <a:pt x="1195387" y="4763"/>
                  </a:lnTo>
                  <a:lnTo>
                    <a:pt x="1097756" y="0"/>
                  </a:lnTo>
                  <a:lnTo>
                    <a:pt x="1076325" y="11907"/>
                  </a:lnTo>
                  <a:lnTo>
                    <a:pt x="1057275" y="28575"/>
                  </a:lnTo>
                  <a:lnTo>
                    <a:pt x="1007269" y="61913"/>
                  </a:lnTo>
                  <a:lnTo>
                    <a:pt x="959644" y="88107"/>
                  </a:lnTo>
                  <a:lnTo>
                    <a:pt x="881062" y="111919"/>
                  </a:lnTo>
                  <a:lnTo>
                    <a:pt x="735806" y="147638"/>
                  </a:lnTo>
                  <a:lnTo>
                    <a:pt x="623887" y="161925"/>
                  </a:lnTo>
                  <a:lnTo>
                    <a:pt x="395287" y="190500"/>
                  </a:lnTo>
                  <a:lnTo>
                    <a:pt x="130969" y="223838"/>
                  </a:lnTo>
                  <a:lnTo>
                    <a:pt x="0" y="230982"/>
                  </a:lnTo>
                  <a:lnTo>
                    <a:pt x="28575" y="419100"/>
                  </a:lnTo>
                  <a:lnTo>
                    <a:pt x="245269" y="383382"/>
                  </a:lnTo>
                  <a:lnTo>
                    <a:pt x="457200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07">
              <a:extLst>
                <a:ext uri="{FF2B5EF4-FFF2-40B4-BE49-F238E27FC236}">
                  <a16:creationId xmlns:a16="http://schemas.microsoft.com/office/drawing/2014/main" id="{B8B1D244-B9E4-4E12-8E50-E4D7E3D98F52}"/>
                </a:ext>
              </a:extLst>
            </p:cNvPr>
            <p:cNvSpPr/>
            <p:nvPr/>
          </p:nvSpPr>
          <p:spPr>
            <a:xfrm>
              <a:off x="6115050" y="2246313"/>
              <a:ext cx="1366838" cy="315912"/>
            </a:xfrm>
            <a:custGeom>
              <a:avLst/>
              <a:gdLst>
                <a:gd name="connsiteX0" fmla="*/ 483394 w 1366838"/>
                <a:gd name="connsiteY0" fmla="*/ 130969 h 316706"/>
                <a:gd name="connsiteX1" fmla="*/ 290513 w 1366838"/>
                <a:gd name="connsiteY1" fmla="*/ 152400 h 316706"/>
                <a:gd name="connsiteX2" fmla="*/ 214313 w 1366838"/>
                <a:gd name="connsiteY2" fmla="*/ 159544 h 316706"/>
                <a:gd name="connsiteX3" fmla="*/ 92869 w 1366838"/>
                <a:gd name="connsiteY3" fmla="*/ 157162 h 316706"/>
                <a:gd name="connsiteX4" fmla="*/ 0 w 1366838"/>
                <a:gd name="connsiteY4" fmla="*/ 157162 h 316706"/>
                <a:gd name="connsiteX5" fmla="*/ 2381 w 1366838"/>
                <a:gd name="connsiteY5" fmla="*/ 316706 h 316706"/>
                <a:gd name="connsiteX6" fmla="*/ 214313 w 1366838"/>
                <a:gd name="connsiteY6" fmla="*/ 311944 h 316706"/>
                <a:gd name="connsiteX7" fmla="*/ 350044 w 1366838"/>
                <a:gd name="connsiteY7" fmla="*/ 304800 h 316706"/>
                <a:gd name="connsiteX8" fmla="*/ 492919 w 1366838"/>
                <a:gd name="connsiteY8" fmla="*/ 292894 h 316706"/>
                <a:gd name="connsiteX9" fmla="*/ 678656 w 1366838"/>
                <a:gd name="connsiteY9" fmla="*/ 264319 h 316706"/>
                <a:gd name="connsiteX10" fmla="*/ 895350 w 1366838"/>
                <a:gd name="connsiteY10" fmla="*/ 230981 h 316706"/>
                <a:gd name="connsiteX11" fmla="*/ 1119188 w 1366838"/>
                <a:gd name="connsiteY11" fmla="*/ 192881 h 316706"/>
                <a:gd name="connsiteX12" fmla="*/ 1288256 w 1366838"/>
                <a:gd name="connsiteY12" fmla="*/ 161925 h 316706"/>
                <a:gd name="connsiteX13" fmla="*/ 1323975 w 1366838"/>
                <a:gd name="connsiteY13" fmla="*/ 150019 h 316706"/>
                <a:gd name="connsiteX14" fmla="*/ 1345406 w 1366838"/>
                <a:gd name="connsiteY14" fmla="*/ 135731 h 316706"/>
                <a:gd name="connsiteX15" fmla="*/ 1359694 w 1366838"/>
                <a:gd name="connsiteY15" fmla="*/ 121444 h 316706"/>
                <a:gd name="connsiteX16" fmla="*/ 1366838 w 1366838"/>
                <a:gd name="connsiteY16" fmla="*/ 102394 h 316706"/>
                <a:gd name="connsiteX17" fmla="*/ 1359694 w 1366838"/>
                <a:gd name="connsiteY17" fmla="*/ 76200 h 316706"/>
                <a:gd name="connsiteX18" fmla="*/ 1343025 w 1366838"/>
                <a:gd name="connsiteY18" fmla="*/ 52387 h 316706"/>
                <a:gd name="connsiteX19" fmla="*/ 1326356 w 1366838"/>
                <a:gd name="connsiteY19" fmla="*/ 40481 h 316706"/>
                <a:gd name="connsiteX20" fmla="*/ 1285875 w 1366838"/>
                <a:gd name="connsiteY20" fmla="*/ 23812 h 316706"/>
                <a:gd name="connsiteX21" fmla="*/ 1221581 w 1366838"/>
                <a:gd name="connsiteY21" fmla="*/ 7144 h 316706"/>
                <a:gd name="connsiteX22" fmla="*/ 1147763 w 1366838"/>
                <a:gd name="connsiteY22" fmla="*/ 0 h 316706"/>
                <a:gd name="connsiteX23" fmla="*/ 1100138 w 1366838"/>
                <a:gd name="connsiteY23" fmla="*/ 4762 h 316706"/>
                <a:gd name="connsiteX24" fmla="*/ 1028700 w 1366838"/>
                <a:gd name="connsiteY24" fmla="*/ 19050 h 316706"/>
                <a:gd name="connsiteX25" fmla="*/ 892969 w 1366838"/>
                <a:gd name="connsiteY25" fmla="*/ 59531 h 316706"/>
                <a:gd name="connsiteX26" fmla="*/ 840581 w 1366838"/>
                <a:gd name="connsiteY26" fmla="*/ 71437 h 316706"/>
                <a:gd name="connsiteX27" fmla="*/ 690563 w 1366838"/>
                <a:gd name="connsiteY27" fmla="*/ 100012 h 316706"/>
                <a:gd name="connsiteX28" fmla="*/ 483394 w 1366838"/>
                <a:gd name="connsiteY28" fmla="*/ 130969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66838" h="316706">
                  <a:moveTo>
                    <a:pt x="483394" y="130969"/>
                  </a:moveTo>
                  <a:lnTo>
                    <a:pt x="290513" y="152400"/>
                  </a:lnTo>
                  <a:lnTo>
                    <a:pt x="214313" y="159544"/>
                  </a:lnTo>
                  <a:lnTo>
                    <a:pt x="92869" y="157162"/>
                  </a:lnTo>
                  <a:lnTo>
                    <a:pt x="0" y="157162"/>
                  </a:lnTo>
                  <a:cubicBezTo>
                    <a:pt x="794" y="210343"/>
                    <a:pt x="1587" y="263525"/>
                    <a:pt x="2381" y="316706"/>
                  </a:cubicBezTo>
                  <a:lnTo>
                    <a:pt x="214313" y="311944"/>
                  </a:lnTo>
                  <a:lnTo>
                    <a:pt x="350044" y="304800"/>
                  </a:lnTo>
                  <a:lnTo>
                    <a:pt x="492919" y="292894"/>
                  </a:lnTo>
                  <a:lnTo>
                    <a:pt x="678656" y="264319"/>
                  </a:lnTo>
                  <a:lnTo>
                    <a:pt x="895350" y="230981"/>
                  </a:lnTo>
                  <a:lnTo>
                    <a:pt x="1119188" y="192881"/>
                  </a:lnTo>
                  <a:lnTo>
                    <a:pt x="1288256" y="161925"/>
                  </a:lnTo>
                  <a:lnTo>
                    <a:pt x="1323975" y="150019"/>
                  </a:lnTo>
                  <a:lnTo>
                    <a:pt x="1345406" y="135731"/>
                  </a:lnTo>
                  <a:lnTo>
                    <a:pt x="1359694" y="121444"/>
                  </a:lnTo>
                  <a:lnTo>
                    <a:pt x="1366838" y="102394"/>
                  </a:lnTo>
                  <a:lnTo>
                    <a:pt x="1359694" y="76200"/>
                  </a:lnTo>
                  <a:lnTo>
                    <a:pt x="1343025" y="52387"/>
                  </a:lnTo>
                  <a:lnTo>
                    <a:pt x="1326356" y="40481"/>
                  </a:lnTo>
                  <a:lnTo>
                    <a:pt x="1285875" y="23812"/>
                  </a:lnTo>
                  <a:lnTo>
                    <a:pt x="1221581" y="7144"/>
                  </a:lnTo>
                  <a:lnTo>
                    <a:pt x="1147763" y="0"/>
                  </a:lnTo>
                  <a:lnTo>
                    <a:pt x="1100138" y="4762"/>
                  </a:lnTo>
                  <a:lnTo>
                    <a:pt x="1028700" y="19050"/>
                  </a:lnTo>
                  <a:lnTo>
                    <a:pt x="892969" y="59531"/>
                  </a:lnTo>
                  <a:lnTo>
                    <a:pt x="840581" y="71437"/>
                  </a:lnTo>
                  <a:lnTo>
                    <a:pt x="690563" y="100012"/>
                  </a:lnTo>
                  <a:lnTo>
                    <a:pt x="483394" y="1309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08">
              <a:extLst>
                <a:ext uri="{FF2B5EF4-FFF2-40B4-BE49-F238E27FC236}">
                  <a16:creationId xmlns:a16="http://schemas.microsoft.com/office/drawing/2014/main" id="{FBE52041-DBB4-48C6-B393-0CC4A67C058F}"/>
                </a:ext>
              </a:extLst>
            </p:cNvPr>
            <p:cNvSpPr/>
            <p:nvPr/>
          </p:nvSpPr>
          <p:spPr>
            <a:xfrm>
              <a:off x="6119813" y="2805114"/>
              <a:ext cx="1395412" cy="339725"/>
            </a:xfrm>
            <a:custGeom>
              <a:avLst/>
              <a:gdLst>
                <a:gd name="connsiteX0" fmla="*/ 583406 w 1395412"/>
                <a:gd name="connsiteY0" fmla="*/ 302418 h 340518"/>
                <a:gd name="connsiteX1" fmla="*/ 445293 w 1395412"/>
                <a:gd name="connsiteY1" fmla="*/ 321468 h 340518"/>
                <a:gd name="connsiteX2" fmla="*/ 333375 w 1395412"/>
                <a:gd name="connsiteY2" fmla="*/ 335756 h 340518"/>
                <a:gd name="connsiteX3" fmla="*/ 254793 w 1395412"/>
                <a:gd name="connsiteY3" fmla="*/ 340518 h 340518"/>
                <a:gd name="connsiteX4" fmla="*/ 150018 w 1395412"/>
                <a:gd name="connsiteY4" fmla="*/ 340518 h 340518"/>
                <a:gd name="connsiteX5" fmla="*/ 0 w 1395412"/>
                <a:gd name="connsiteY5" fmla="*/ 326231 h 340518"/>
                <a:gd name="connsiteX6" fmla="*/ 2381 w 1395412"/>
                <a:gd name="connsiteY6" fmla="*/ 147637 h 340518"/>
                <a:gd name="connsiteX7" fmla="*/ 140493 w 1395412"/>
                <a:gd name="connsiteY7" fmla="*/ 171450 h 340518"/>
                <a:gd name="connsiteX8" fmla="*/ 223837 w 1395412"/>
                <a:gd name="connsiteY8" fmla="*/ 178593 h 340518"/>
                <a:gd name="connsiteX9" fmla="*/ 342900 w 1395412"/>
                <a:gd name="connsiteY9" fmla="*/ 178593 h 340518"/>
                <a:gd name="connsiteX10" fmla="*/ 471487 w 1395412"/>
                <a:gd name="connsiteY10" fmla="*/ 166687 h 340518"/>
                <a:gd name="connsiteX11" fmla="*/ 616743 w 1395412"/>
                <a:gd name="connsiteY11" fmla="*/ 145256 h 340518"/>
                <a:gd name="connsiteX12" fmla="*/ 807243 w 1395412"/>
                <a:gd name="connsiteY12" fmla="*/ 104775 h 340518"/>
                <a:gd name="connsiteX13" fmla="*/ 957262 w 1395412"/>
                <a:gd name="connsiteY13" fmla="*/ 64293 h 340518"/>
                <a:gd name="connsiteX14" fmla="*/ 1042987 w 1395412"/>
                <a:gd name="connsiteY14" fmla="*/ 30956 h 340518"/>
                <a:gd name="connsiteX15" fmla="*/ 1114425 w 1395412"/>
                <a:gd name="connsiteY15" fmla="*/ 9525 h 340518"/>
                <a:gd name="connsiteX16" fmla="*/ 1152525 w 1395412"/>
                <a:gd name="connsiteY16" fmla="*/ 0 h 340518"/>
                <a:gd name="connsiteX17" fmla="*/ 1190625 w 1395412"/>
                <a:gd name="connsiteY17" fmla="*/ 0 h 340518"/>
                <a:gd name="connsiteX18" fmla="*/ 1223962 w 1395412"/>
                <a:gd name="connsiteY18" fmla="*/ 2381 h 340518"/>
                <a:gd name="connsiteX19" fmla="*/ 1283493 w 1395412"/>
                <a:gd name="connsiteY19" fmla="*/ 23812 h 340518"/>
                <a:gd name="connsiteX20" fmla="*/ 1350168 w 1395412"/>
                <a:gd name="connsiteY20" fmla="*/ 61912 h 340518"/>
                <a:gd name="connsiteX21" fmla="*/ 1371600 w 1395412"/>
                <a:gd name="connsiteY21" fmla="*/ 73818 h 340518"/>
                <a:gd name="connsiteX22" fmla="*/ 1383506 w 1395412"/>
                <a:gd name="connsiteY22" fmla="*/ 80962 h 340518"/>
                <a:gd name="connsiteX23" fmla="*/ 1395412 w 1395412"/>
                <a:gd name="connsiteY23" fmla="*/ 95250 h 340518"/>
                <a:gd name="connsiteX24" fmla="*/ 1395412 w 1395412"/>
                <a:gd name="connsiteY24" fmla="*/ 107156 h 340518"/>
                <a:gd name="connsiteX25" fmla="*/ 1383506 w 1395412"/>
                <a:gd name="connsiteY25" fmla="*/ 128587 h 340518"/>
                <a:gd name="connsiteX26" fmla="*/ 1357312 w 1395412"/>
                <a:gd name="connsiteY26" fmla="*/ 145256 h 340518"/>
                <a:gd name="connsiteX27" fmla="*/ 1323975 w 1395412"/>
                <a:gd name="connsiteY27" fmla="*/ 159543 h 340518"/>
                <a:gd name="connsiteX28" fmla="*/ 1209675 w 1395412"/>
                <a:gd name="connsiteY28" fmla="*/ 185737 h 340518"/>
                <a:gd name="connsiteX29" fmla="*/ 1047750 w 1395412"/>
                <a:gd name="connsiteY29" fmla="*/ 219075 h 340518"/>
                <a:gd name="connsiteX30" fmla="*/ 881062 w 1395412"/>
                <a:gd name="connsiteY30" fmla="*/ 252412 h 340518"/>
                <a:gd name="connsiteX31" fmla="*/ 583406 w 1395412"/>
                <a:gd name="connsiteY31" fmla="*/ 302418 h 340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95412" h="340518">
                  <a:moveTo>
                    <a:pt x="583406" y="302418"/>
                  </a:moveTo>
                  <a:lnTo>
                    <a:pt x="445293" y="321468"/>
                  </a:lnTo>
                  <a:lnTo>
                    <a:pt x="333375" y="335756"/>
                  </a:lnTo>
                  <a:lnTo>
                    <a:pt x="254793" y="340518"/>
                  </a:lnTo>
                  <a:lnTo>
                    <a:pt x="150018" y="340518"/>
                  </a:lnTo>
                  <a:lnTo>
                    <a:pt x="0" y="326231"/>
                  </a:lnTo>
                  <a:cubicBezTo>
                    <a:pt x="794" y="266700"/>
                    <a:pt x="1587" y="207168"/>
                    <a:pt x="2381" y="147637"/>
                  </a:cubicBezTo>
                  <a:lnTo>
                    <a:pt x="140493" y="171450"/>
                  </a:lnTo>
                  <a:lnTo>
                    <a:pt x="223837" y="178593"/>
                  </a:lnTo>
                  <a:lnTo>
                    <a:pt x="342900" y="178593"/>
                  </a:lnTo>
                  <a:lnTo>
                    <a:pt x="471487" y="166687"/>
                  </a:lnTo>
                  <a:lnTo>
                    <a:pt x="616743" y="145256"/>
                  </a:lnTo>
                  <a:lnTo>
                    <a:pt x="807243" y="104775"/>
                  </a:lnTo>
                  <a:lnTo>
                    <a:pt x="957262" y="64293"/>
                  </a:lnTo>
                  <a:lnTo>
                    <a:pt x="1042987" y="30956"/>
                  </a:lnTo>
                  <a:lnTo>
                    <a:pt x="1114425" y="9525"/>
                  </a:lnTo>
                  <a:lnTo>
                    <a:pt x="1152525" y="0"/>
                  </a:lnTo>
                  <a:lnTo>
                    <a:pt x="1190625" y="0"/>
                  </a:lnTo>
                  <a:lnTo>
                    <a:pt x="1223962" y="2381"/>
                  </a:lnTo>
                  <a:lnTo>
                    <a:pt x="1283493" y="23812"/>
                  </a:lnTo>
                  <a:lnTo>
                    <a:pt x="1350168" y="61912"/>
                  </a:lnTo>
                  <a:lnTo>
                    <a:pt x="1371600" y="73818"/>
                  </a:lnTo>
                  <a:lnTo>
                    <a:pt x="1383506" y="80962"/>
                  </a:lnTo>
                  <a:lnTo>
                    <a:pt x="1395412" y="95250"/>
                  </a:lnTo>
                  <a:lnTo>
                    <a:pt x="1395412" y="107156"/>
                  </a:lnTo>
                  <a:lnTo>
                    <a:pt x="1383506" y="128587"/>
                  </a:lnTo>
                  <a:lnTo>
                    <a:pt x="1357312" y="145256"/>
                  </a:lnTo>
                  <a:lnTo>
                    <a:pt x="1323975" y="159543"/>
                  </a:lnTo>
                  <a:lnTo>
                    <a:pt x="1209675" y="185737"/>
                  </a:lnTo>
                  <a:lnTo>
                    <a:pt x="1047750" y="219075"/>
                  </a:lnTo>
                  <a:lnTo>
                    <a:pt x="881062" y="252412"/>
                  </a:lnTo>
                  <a:lnTo>
                    <a:pt x="583406" y="3024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09">
              <a:extLst>
                <a:ext uri="{FF2B5EF4-FFF2-40B4-BE49-F238E27FC236}">
                  <a16:creationId xmlns:a16="http://schemas.microsoft.com/office/drawing/2014/main" id="{403082ED-F88A-4750-B379-29CBC1D49A75}"/>
                </a:ext>
              </a:extLst>
            </p:cNvPr>
            <p:cNvSpPr/>
            <p:nvPr/>
          </p:nvSpPr>
          <p:spPr>
            <a:xfrm>
              <a:off x="5200651" y="3362325"/>
              <a:ext cx="3076575" cy="668338"/>
            </a:xfrm>
            <a:custGeom>
              <a:avLst/>
              <a:gdLst>
                <a:gd name="connsiteX0" fmla="*/ 1417946 w 3076392"/>
                <a:gd name="connsiteY0" fmla="*/ 273067 h 668890"/>
                <a:gd name="connsiteX1" fmla="*/ 1630889 w 3076392"/>
                <a:gd name="connsiteY1" fmla="*/ 237994 h 668890"/>
                <a:gd name="connsiteX2" fmla="*/ 1868883 w 3076392"/>
                <a:gd name="connsiteY2" fmla="*/ 195406 h 668890"/>
                <a:gd name="connsiteX3" fmla="*/ 2109383 w 3076392"/>
                <a:gd name="connsiteY3" fmla="*/ 147807 h 668890"/>
                <a:gd name="connsiteX4" fmla="*/ 2282242 w 3076392"/>
                <a:gd name="connsiteY4" fmla="*/ 112734 h 668890"/>
                <a:gd name="connsiteX5" fmla="*/ 2374935 w 3076392"/>
                <a:gd name="connsiteY5" fmla="*/ 92692 h 668890"/>
                <a:gd name="connsiteX6" fmla="*/ 2417523 w 3076392"/>
                <a:gd name="connsiteY6" fmla="*/ 75156 h 668890"/>
                <a:gd name="connsiteX7" fmla="*/ 2455101 w 3076392"/>
                <a:gd name="connsiteY7" fmla="*/ 55114 h 668890"/>
                <a:gd name="connsiteX8" fmla="*/ 2502700 w 3076392"/>
                <a:gd name="connsiteY8" fmla="*/ 32567 h 668890"/>
                <a:gd name="connsiteX9" fmla="*/ 2550299 w 3076392"/>
                <a:gd name="connsiteY9" fmla="*/ 15031 h 668890"/>
                <a:gd name="connsiteX10" fmla="*/ 2600403 w 3076392"/>
                <a:gd name="connsiteY10" fmla="*/ 0 h 668890"/>
                <a:gd name="connsiteX11" fmla="*/ 2688085 w 3076392"/>
                <a:gd name="connsiteY11" fmla="*/ 7515 h 668890"/>
                <a:gd name="connsiteX12" fmla="*/ 2790799 w 3076392"/>
                <a:gd name="connsiteY12" fmla="*/ 30062 h 668890"/>
                <a:gd name="connsiteX13" fmla="*/ 2901028 w 3076392"/>
                <a:gd name="connsiteY13" fmla="*/ 62630 h 668890"/>
                <a:gd name="connsiteX14" fmla="*/ 2963658 w 3076392"/>
                <a:gd name="connsiteY14" fmla="*/ 80166 h 668890"/>
                <a:gd name="connsiteX15" fmla="*/ 3001236 w 3076392"/>
                <a:gd name="connsiteY15" fmla="*/ 97703 h 668890"/>
                <a:gd name="connsiteX16" fmla="*/ 3026288 w 3076392"/>
                <a:gd name="connsiteY16" fmla="*/ 115239 h 668890"/>
                <a:gd name="connsiteX17" fmla="*/ 3056351 w 3076392"/>
                <a:gd name="connsiteY17" fmla="*/ 142796 h 668890"/>
                <a:gd name="connsiteX18" fmla="*/ 3066371 w 3076392"/>
                <a:gd name="connsiteY18" fmla="*/ 157828 h 668890"/>
                <a:gd name="connsiteX19" fmla="*/ 3076392 w 3076392"/>
                <a:gd name="connsiteY19" fmla="*/ 182880 h 668890"/>
                <a:gd name="connsiteX20" fmla="*/ 3076392 w 3076392"/>
                <a:gd name="connsiteY20" fmla="*/ 197911 h 668890"/>
                <a:gd name="connsiteX21" fmla="*/ 3063866 w 3076392"/>
                <a:gd name="connsiteY21" fmla="*/ 217953 h 668890"/>
                <a:gd name="connsiteX22" fmla="*/ 3041319 w 3076392"/>
                <a:gd name="connsiteY22" fmla="*/ 240499 h 668890"/>
                <a:gd name="connsiteX23" fmla="*/ 3001236 w 3076392"/>
                <a:gd name="connsiteY23" fmla="*/ 265552 h 668890"/>
                <a:gd name="connsiteX24" fmla="*/ 2971174 w 3076392"/>
                <a:gd name="connsiteY24" fmla="*/ 273067 h 668890"/>
                <a:gd name="connsiteX25" fmla="*/ 2795809 w 3076392"/>
                <a:gd name="connsiteY25" fmla="*/ 283088 h 668890"/>
                <a:gd name="connsiteX26" fmla="*/ 2510216 w 3076392"/>
                <a:gd name="connsiteY26" fmla="*/ 300624 h 668890"/>
                <a:gd name="connsiteX27" fmla="*/ 2279737 w 3076392"/>
                <a:gd name="connsiteY27" fmla="*/ 310645 h 668890"/>
                <a:gd name="connsiteX28" fmla="*/ 2129425 w 3076392"/>
                <a:gd name="connsiteY28" fmla="*/ 318161 h 668890"/>
                <a:gd name="connsiteX29" fmla="*/ 1851347 w 3076392"/>
                <a:gd name="connsiteY29" fmla="*/ 363255 h 668890"/>
                <a:gd name="connsiteX30" fmla="*/ 1510639 w 3076392"/>
                <a:gd name="connsiteY30" fmla="*/ 423379 h 668890"/>
                <a:gd name="connsiteX31" fmla="*/ 1147384 w 3076392"/>
                <a:gd name="connsiteY31" fmla="*/ 493525 h 668890"/>
                <a:gd name="connsiteX32" fmla="*/ 809181 w 3076392"/>
                <a:gd name="connsiteY32" fmla="*/ 558661 h 668890"/>
                <a:gd name="connsiteX33" fmla="*/ 546135 w 3076392"/>
                <a:gd name="connsiteY33" fmla="*/ 608765 h 668890"/>
                <a:gd name="connsiteX34" fmla="*/ 460958 w 3076392"/>
                <a:gd name="connsiteY34" fmla="*/ 668890 h 668890"/>
                <a:gd name="connsiteX35" fmla="*/ 375781 w 3076392"/>
                <a:gd name="connsiteY35" fmla="*/ 658869 h 668890"/>
                <a:gd name="connsiteX36" fmla="*/ 290604 w 3076392"/>
                <a:gd name="connsiteY36" fmla="*/ 633817 h 668890"/>
                <a:gd name="connsiteX37" fmla="*/ 232984 w 3076392"/>
                <a:gd name="connsiteY37" fmla="*/ 608765 h 668890"/>
                <a:gd name="connsiteX38" fmla="*/ 177869 w 3076392"/>
                <a:gd name="connsiteY38" fmla="*/ 578702 h 668890"/>
                <a:gd name="connsiteX39" fmla="*/ 130271 w 3076392"/>
                <a:gd name="connsiteY39" fmla="*/ 546135 h 668890"/>
                <a:gd name="connsiteX40" fmla="*/ 85177 w 3076392"/>
                <a:gd name="connsiteY40" fmla="*/ 506051 h 668890"/>
                <a:gd name="connsiteX41" fmla="*/ 22547 w 3076392"/>
                <a:gd name="connsiteY41" fmla="*/ 435906 h 668890"/>
                <a:gd name="connsiteX42" fmla="*/ 5010 w 3076392"/>
                <a:gd name="connsiteY42" fmla="*/ 403338 h 668890"/>
                <a:gd name="connsiteX43" fmla="*/ 0 w 3076392"/>
                <a:gd name="connsiteY43" fmla="*/ 380791 h 668890"/>
                <a:gd name="connsiteX44" fmla="*/ 2505 w 3076392"/>
                <a:gd name="connsiteY44" fmla="*/ 368265 h 668890"/>
                <a:gd name="connsiteX45" fmla="*/ 20042 w 3076392"/>
                <a:gd name="connsiteY45" fmla="*/ 363255 h 668890"/>
                <a:gd name="connsiteX46" fmla="*/ 45094 w 3076392"/>
                <a:gd name="connsiteY46" fmla="*/ 370770 h 668890"/>
                <a:gd name="connsiteX47" fmla="*/ 92692 w 3076392"/>
                <a:gd name="connsiteY47" fmla="*/ 398327 h 668890"/>
                <a:gd name="connsiteX48" fmla="*/ 145302 w 3076392"/>
                <a:gd name="connsiteY48" fmla="*/ 420874 h 668890"/>
                <a:gd name="connsiteX49" fmla="*/ 195406 w 3076392"/>
                <a:gd name="connsiteY49" fmla="*/ 435906 h 668890"/>
                <a:gd name="connsiteX50" fmla="*/ 235489 w 3076392"/>
                <a:gd name="connsiteY50" fmla="*/ 443421 h 668890"/>
                <a:gd name="connsiteX51" fmla="*/ 290604 w 3076392"/>
                <a:gd name="connsiteY51" fmla="*/ 448432 h 668890"/>
                <a:gd name="connsiteX52" fmla="*/ 363255 w 3076392"/>
                <a:gd name="connsiteY52" fmla="*/ 445926 h 668890"/>
                <a:gd name="connsiteX53" fmla="*/ 503546 w 3076392"/>
                <a:gd name="connsiteY53" fmla="*/ 428390 h 668890"/>
                <a:gd name="connsiteX54" fmla="*/ 766593 w 3076392"/>
                <a:gd name="connsiteY54" fmla="*/ 378286 h 668890"/>
                <a:gd name="connsiteX55" fmla="*/ 949473 w 3076392"/>
                <a:gd name="connsiteY55" fmla="*/ 340708 h 668890"/>
                <a:gd name="connsiteX56" fmla="*/ 1194983 w 3076392"/>
                <a:gd name="connsiteY56" fmla="*/ 305635 h 668890"/>
                <a:gd name="connsiteX57" fmla="*/ 1417946 w 3076392"/>
                <a:gd name="connsiteY57" fmla="*/ 273067 h 668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076392" h="668890">
                  <a:moveTo>
                    <a:pt x="1417946" y="273067"/>
                  </a:moveTo>
                  <a:lnTo>
                    <a:pt x="1630889" y="237994"/>
                  </a:lnTo>
                  <a:lnTo>
                    <a:pt x="1868883" y="195406"/>
                  </a:lnTo>
                  <a:lnTo>
                    <a:pt x="2109383" y="147807"/>
                  </a:lnTo>
                  <a:lnTo>
                    <a:pt x="2282242" y="112734"/>
                  </a:lnTo>
                  <a:lnTo>
                    <a:pt x="2374935" y="92692"/>
                  </a:lnTo>
                  <a:lnTo>
                    <a:pt x="2417523" y="75156"/>
                  </a:lnTo>
                  <a:lnTo>
                    <a:pt x="2455101" y="55114"/>
                  </a:lnTo>
                  <a:lnTo>
                    <a:pt x="2502700" y="32567"/>
                  </a:lnTo>
                  <a:lnTo>
                    <a:pt x="2550299" y="15031"/>
                  </a:lnTo>
                  <a:lnTo>
                    <a:pt x="2600403" y="0"/>
                  </a:lnTo>
                  <a:lnTo>
                    <a:pt x="2688085" y="7515"/>
                  </a:lnTo>
                  <a:lnTo>
                    <a:pt x="2790799" y="30062"/>
                  </a:lnTo>
                  <a:lnTo>
                    <a:pt x="2901028" y="62630"/>
                  </a:lnTo>
                  <a:lnTo>
                    <a:pt x="2963658" y="80166"/>
                  </a:lnTo>
                  <a:lnTo>
                    <a:pt x="3001236" y="97703"/>
                  </a:lnTo>
                  <a:lnTo>
                    <a:pt x="3026288" y="115239"/>
                  </a:lnTo>
                  <a:lnTo>
                    <a:pt x="3056351" y="142796"/>
                  </a:lnTo>
                  <a:lnTo>
                    <a:pt x="3066371" y="157828"/>
                  </a:lnTo>
                  <a:lnTo>
                    <a:pt x="3076392" y="182880"/>
                  </a:lnTo>
                  <a:lnTo>
                    <a:pt x="3076392" y="197911"/>
                  </a:lnTo>
                  <a:lnTo>
                    <a:pt x="3063866" y="217953"/>
                  </a:lnTo>
                  <a:lnTo>
                    <a:pt x="3041319" y="240499"/>
                  </a:lnTo>
                  <a:lnTo>
                    <a:pt x="3001236" y="265552"/>
                  </a:lnTo>
                  <a:lnTo>
                    <a:pt x="2971174" y="273067"/>
                  </a:lnTo>
                  <a:lnTo>
                    <a:pt x="2795809" y="283088"/>
                  </a:lnTo>
                  <a:lnTo>
                    <a:pt x="2510216" y="300624"/>
                  </a:lnTo>
                  <a:lnTo>
                    <a:pt x="2279737" y="310645"/>
                  </a:lnTo>
                  <a:lnTo>
                    <a:pt x="2129425" y="318161"/>
                  </a:lnTo>
                  <a:lnTo>
                    <a:pt x="1851347" y="363255"/>
                  </a:lnTo>
                  <a:lnTo>
                    <a:pt x="1510639" y="423379"/>
                  </a:lnTo>
                  <a:lnTo>
                    <a:pt x="1147384" y="493525"/>
                  </a:lnTo>
                  <a:lnTo>
                    <a:pt x="809181" y="558661"/>
                  </a:lnTo>
                  <a:lnTo>
                    <a:pt x="546135" y="608765"/>
                  </a:lnTo>
                  <a:lnTo>
                    <a:pt x="460958" y="668890"/>
                  </a:lnTo>
                  <a:lnTo>
                    <a:pt x="375781" y="658869"/>
                  </a:lnTo>
                  <a:lnTo>
                    <a:pt x="290604" y="633817"/>
                  </a:lnTo>
                  <a:lnTo>
                    <a:pt x="232984" y="608765"/>
                  </a:lnTo>
                  <a:lnTo>
                    <a:pt x="177869" y="578702"/>
                  </a:lnTo>
                  <a:lnTo>
                    <a:pt x="130271" y="546135"/>
                  </a:lnTo>
                  <a:lnTo>
                    <a:pt x="85177" y="506051"/>
                  </a:lnTo>
                  <a:lnTo>
                    <a:pt x="22547" y="435906"/>
                  </a:lnTo>
                  <a:lnTo>
                    <a:pt x="5010" y="403338"/>
                  </a:lnTo>
                  <a:lnTo>
                    <a:pt x="0" y="380791"/>
                  </a:lnTo>
                  <a:lnTo>
                    <a:pt x="2505" y="368265"/>
                  </a:lnTo>
                  <a:lnTo>
                    <a:pt x="20042" y="363255"/>
                  </a:lnTo>
                  <a:lnTo>
                    <a:pt x="45094" y="370770"/>
                  </a:lnTo>
                  <a:lnTo>
                    <a:pt x="92692" y="398327"/>
                  </a:lnTo>
                  <a:lnTo>
                    <a:pt x="145302" y="420874"/>
                  </a:lnTo>
                  <a:lnTo>
                    <a:pt x="195406" y="435906"/>
                  </a:lnTo>
                  <a:lnTo>
                    <a:pt x="235489" y="443421"/>
                  </a:lnTo>
                  <a:lnTo>
                    <a:pt x="290604" y="448432"/>
                  </a:lnTo>
                  <a:lnTo>
                    <a:pt x="363255" y="445926"/>
                  </a:lnTo>
                  <a:lnTo>
                    <a:pt x="503546" y="428390"/>
                  </a:lnTo>
                  <a:lnTo>
                    <a:pt x="766593" y="378286"/>
                  </a:lnTo>
                  <a:lnTo>
                    <a:pt x="949473" y="340708"/>
                  </a:lnTo>
                  <a:lnTo>
                    <a:pt x="1194983" y="305635"/>
                  </a:lnTo>
                  <a:lnTo>
                    <a:pt x="1417946" y="27306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10">
              <a:extLst>
                <a:ext uri="{FF2B5EF4-FFF2-40B4-BE49-F238E27FC236}">
                  <a16:creationId xmlns:a16="http://schemas.microsoft.com/office/drawing/2014/main" id="{B31797B6-BF34-4A00-B841-8B2E3B087EC2}"/>
                </a:ext>
              </a:extLst>
            </p:cNvPr>
            <p:cNvSpPr/>
            <p:nvPr/>
          </p:nvSpPr>
          <p:spPr>
            <a:xfrm>
              <a:off x="5451476" y="3929064"/>
              <a:ext cx="481013" cy="2054225"/>
            </a:xfrm>
            <a:custGeom>
              <a:avLst/>
              <a:gdLst>
                <a:gd name="connsiteX0" fmla="*/ 256349 w 480985"/>
                <a:gd name="connsiteY0" fmla="*/ 673907 h 2053436"/>
                <a:gd name="connsiteX1" fmla="*/ 269563 w 480985"/>
                <a:gd name="connsiteY1" fmla="*/ 525912 h 2053436"/>
                <a:gd name="connsiteX2" fmla="*/ 280134 w 480985"/>
                <a:gd name="connsiteY2" fmla="*/ 343560 h 2053436"/>
                <a:gd name="connsiteX3" fmla="*/ 258991 w 480985"/>
                <a:gd name="connsiteY3" fmla="*/ 269563 h 2053436"/>
                <a:gd name="connsiteX4" fmla="*/ 240492 w 480985"/>
                <a:gd name="connsiteY4" fmla="*/ 195565 h 2053436"/>
                <a:gd name="connsiteX5" fmla="*/ 192922 w 480985"/>
                <a:gd name="connsiteY5" fmla="*/ 31713 h 2053436"/>
                <a:gd name="connsiteX6" fmla="*/ 298633 w 480985"/>
                <a:gd name="connsiteY6" fmla="*/ 0 h 2053436"/>
                <a:gd name="connsiteX7" fmla="*/ 356774 w 480985"/>
                <a:gd name="connsiteY7" fmla="*/ 66069 h 2053436"/>
                <a:gd name="connsiteX8" fmla="*/ 399059 w 480985"/>
                <a:gd name="connsiteY8" fmla="*/ 121567 h 2053436"/>
                <a:gd name="connsiteX9" fmla="*/ 420201 w 480985"/>
                <a:gd name="connsiteY9" fmla="*/ 153281 h 2053436"/>
                <a:gd name="connsiteX10" fmla="*/ 446628 w 480985"/>
                <a:gd name="connsiteY10" fmla="*/ 198208 h 2053436"/>
                <a:gd name="connsiteX11" fmla="*/ 462485 w 480985"/>
                <a:gd name="connsiteY11" fmla="*/ 235207 h 2053436"/>
                <a:gd name="connsiteX12" fmla="*/ 473056 w 480985"/>
                <a:gd name="connsiteY12" fmla="*/ 274848 h 2053436"/>
                <a:gd name="connsiteX13" fmla="*/ 480985 w 480985"/>
                <a:gd name="connsiteY13" fmla="*/ 330347 h 2053436"/>
                <a:gd name="connsiteX14" fmla="*/ 480985 w 480985"/>
                <a:gd name="connsiteY14" fmla="*/ 391130 h 2053436"/>
                <a:gd name="connsiteX15" fmla="*/ 470413 w 480985"/>
                <a:gd name="connsiteY15" fmla="*/ 549697 h 2053436"/>
                <a:gd name="connsiteX16" fmla="*/ 449271 w 480985"/>
                <a:gd name="connsiteY16" fmla="*/ 747905 h 2053436"/>
                <a:gd name="connsiteX17" fmla="*/ 422843 w 480985"/>
                <a:gd name="connsiteY17" fmla="*/ 948756 h 2053436"/>
                <a:gd name="connsiteX18" fmla="*/ 399059 w 480985"/>
                <a:gd name="connsiteY18" fmla="*/ 1115251 h 2053436"/>
                <a:gd name="connsiteX19" fmla="*/ 362060 w 480985"/>
                <a:gd name="connsiteY19" fmla="*/ 1316102 h 2053436"/>
                <a:gd name="connsiteX20" fmla="*/ 309204 w 480985"/>
                <a:gd name="connsiteY20" fmla="*/ 1561880 h 2053436"/>
                <a:gd name="connsiteX21" fmla="*/ 301276 w 480985"/>
                <a:gd name="connsiteY21" fmla="*/ 1601521 h 2053436"/>
                <a:gd name="connsiteX22" fmla="*/ 343560 w 480985"/>
                <a:gd name="connsiteY22" fmla="*/ 1892226 h 2053436"/>
                <a:gd name="connsiteX23" fmla="*/ 314490 w 480985"/>
                <a:gd name="connsiteY23" fmla="*/ 1976795 h 2053436"/>
                <a:gd name="connsiteX24" fmla="*/ 295990 w 480985"/>
                <a:gd name="connsiteY24" fmla="*/ 2013794 h 2053436"/>
                <a:gd name="connsiteX25" fmla="*/ 274848 w 480985"/>
                <a:gd name="connsiteY25" fmla="*/ 2042865 h 2053436"/>
                <a:gd name="connsiteX26" fmla="*/ 253706 w 480985"/>
                <a:gd name="connsiteY26" fmla="*/ 2053436 h 2053436"/>
                <a:gd name="connsiteX27" fmla="*/ 237849 w 480985"/>
                <a:gd name="connsiteY27" fmla="*/ 2053436 h 2053436"/>
                <a:gd name="connsiteX28" fmla="*/ 208779 w 480985"/>
                <a:gd name="connsiteY28" fmla="*/ 2040222 h 2053436"/>
                <a:gd name="connsiteX29" fmla="*/ 182351 w 480985"/>
                <a:gd name="connsiteY29" fmla="*/ 2011151 h 2053436"/>
                <a:gd name="connsiteX30" fmla="*/ 118924 w 480985"/>
                <a:gd name="connsiteY30" fmla="*/ 1921297 h 2053436"/>
                <a:gd name="connsiteX31" fmla="*/ 15856 w 480985"/>
                <a:gd name="connsiteY31" fmla="*/ 1778587 h 2053436"/>
                <a:gd name="connsiteX32" fmla="*/ 2642 w 480985"/>
                <a:gd name="connsiteY32" fmla="*/ 1757445 h 2053436"/>
                <a:gd name="connsiteX33" fmla="*/ 0 w 480985"/>
                <a:gd name="connsiteY33" fmla="*/ 1736303 h 2053436"/>
                <a:gd name="connsiteX34" fmla="*/ 5285 w 480985"/>
                <a:gd name="connsiteY34" fmla="*/ 1707232 h 2053436"/>
                <a:gd name="connsiteX35" fmla="*/ 26427 w 480985"/>
                <a:gd name="connsiteY35" fmla="*/ 1659662 h 2053436"/>
                <a:gd name="connsiteX36" fmla="*/ 58141 w 480985"/>
                <a:gd name="connsiteY36" fmla="*/ 1598878 h 2053436"/>
                <a:gd name="connsiteX37" fmla="*/ 97782 w 480985"/>
                <a:gd name="connsiteY37" fmla="*/ 1538095 h 2053436"/>
                <a:gd name="connsiteX38" fmla="*/ 121567 w 480985"/>
                <a:gd name="connsiteY38" fmla="*/ 1485239 h 2053436"/>
                <a:gd name="connsiteX39" fmla="*/ 147995 w 480985"/>
                <a:gd name="connsiteY39" fmla="*/ 1400670 h 2053436"/>
                <a:gd name="connsiteX40" fmla="*/ 179708 w 480985"/>
                <a:gd name="connsiteY40" fmla="*/ 1268532 h 2053436"/>
                <a:gd name="connsiteX41" fmla="*/ 200850 w 480985"/>
                <a:gd name="connsiteY41" fmla="*/ 1144321 h 2053436"/>
                <a:gd name="connsiteX42" fmla="*/ 224635 w 480985"/>
                <a:gd name="connsiteY42" fmla="*/ 983112 h 2053436"/>
                <a:gd name="connsiteX43" fmla="*/ 256349 w 480985"/>
                <a:gd name="connsiteY43" fmla="*/ 673907 h 205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80985" h="2053436">
                  <a:moveTo>
                    <a:pt x="256349" y="673907"/>
                  </a:moveTo>
                  <a:lnTo>
                    <a:pt x="269563" y="525912"/>
                  </a:lnTo>
                  <a:lnTo>
                    <a:pt x="280134" y="343560"/>
                  </a:lnTo>
                  <a:lnTo>
                    <a:pt x="258991" y="269563"/>
                  </a:lnTo>
                  <a:lnTo>
                    <a:pt x="240492" y="195565"/>
                  </a:lnTo>
                  <a:lnTo>
                    <a:pt x="192922" y="31713"/>
                  </a:lnTo>
                  <a:lnTo>
                    <a:pt x="298633" y="0"/>
                  </a:lnTo>
                  <a:lnTo>
                    <a:pt x="356774" y="66069"/>
                  </a:lnTo>
                  <a:lnTo>
                    <a:pt x="399059" y="121567"/>
                  </a:lnTo>
                  <a:lnTo>
                    <a:pt x="420201" y="153281"/>
                  </a:lnTo>
                  <a:lnTo>
                    <a:pt x="446628" y="198208"/>
                  </a:lnTo>
                  <a:lnTo>
                    <a:pt x="462485" y="235207"/>
                  </a:lnTo>
                  <a:lnTo>
                    <a:pt x="473056" y="274848"/>
                  </a:lnTo>
                  <a:lnTo>
                    <a:pt x="480985" y="330347"/>
                  </a:lnTo>
                  <a:lnTo>
                    <a:pt x="480985" y="391130"/>
                  </a:lnTo>
                  <a:lnTo>
                    <a:pt x="470413" y="549697"/>
                  </a:lnTo>
                  <a:lnTo>
                    <a:pt x="449271" y="747905"/>
                  </a:lnTo>
                  <a:lnTo>
                    <a:pt x="422843" y="948756"/>
                  </a:lnTo>
                  <a:lnTo>
                    <a:pt x="399059" y="1115251"/>
                  </a:lnTo>
                  <a:lnTo>
                    <a:pt x="362060" y="1316102"/>
                  </a:lnTo>
                  <a:lnTo>
                    <a:pt x="309204" y="1561880"/>
                  </a:lnTo>
                  <a:lnTo>
                    <a:pt x="301276" y="1601521"/>
                  </a:lnTo>
                  <a:lnTo>
                    <a:pt x="343560" y="1892226"/>
                  </a:lnTo>
                  <a:lnTo>
                    <a:pt x="314490" y="1976795"/>
                  </a:lnTo>
                  <a:lnTo>
                    <a:pt x="295990" y="2013794"/>
                  </a:lnTo>
                  <a:lnTo>
                    <a:pt x="274848" y="2042865"/>
                  </a:lnTo>
                  <a:lnTo>
                    <a:pt x="253706" y="2053436"/>
                  </a:lnTo>
                  <a:lnTo>
                    <a:pt x="237849" y="2053436"/>
                  </a:lnTo>
                  <a:lnTo>
                    <a:pt x="208779" y="2040222"/>
                  </a:lnTo>
                  <a:lnTo>
                    <a:pt x="182351" y="2011151"/>
                  </a:lnTo>
                  <a:lnTo>
                    <a:pt x="118924" y="1921297"/>
                  </a:lnTo>
                  <a:lnTo>
                    <a:pt x="15856" y="1778587"/>
                  </a:lnTo>
                  <a:lnTo>
                    <a:pt x="2642" y="1757445"/>
                  </a:lnTo>
                  <a:lnTo>
                    <a:pt x="0" y="1736303"/>
                  </a:lnTo>
                  <a:lnTo>
                    <a:pt x="5285" y="1707232"/>
                  </a:lnTo>
                  <a:lnTo>
                    <a:pt x="26427" y="1659662"/>
                  </a:lnTo>
                  <a:lnTo>
                    <a:pt x="58141" y="1598878"/>
                  </a:lnTo>
                  <a:lnTo>
                    <a:pt x="97782" y="1538095"/>
                  </a:lnTo>
                  <a:lnTo>
                    <a:pt x="121567" y="1485239"/>
                  </a:lnTo>
                  <a:lnTo>
                    <a:pt x="147995" y="1400670"/>
                  </a:lnTo>
                  <a:lnTo>
                    <a:pt x="179708" y="1268532"/>
                  </a:lnTo>
                  <a:lnTo>
                    <a:pt x="200850" y="1144321"/>
                  </a:lnTo>
                  <a:lnTo>
                    <a:pt x="224635" y="983112"/>
                  </a:lnTo>
                  <a:lnTo>
                    <a:pt x="256349" y="6739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11">
              <a:extLst>
                <a:ext uri="{FF2B5EF4-FFF2-40B4-BE49-F238E27FC236}">
                  <a16:creationId xmlns:a16="http://schemas.microsoft.com/office/drawing/2014/main" id="{CC76EDCA-8BF9-4CA7-9ECA-3E120B6C2641}"/>
                </a:ext>
              </a:extLst>
            </p:cNvPr>
            <p:cNvSpPr/>
            <p:nvPr/>
          </p:nvSpPr>
          <p:spPr>
            <a:xfrm>
              <a:off x="5624514" y="4919664"/>
              <a:ext cx="1273175" cy="985837"/>
            </a:xfrm>
            <a:custGeom>
              <a:avLst/>
              <a:gdLst>
                <a:gd name="connsiteX0" fmla="*/ 526256 w 1273968"/>
                <a:gd name="connsiteY0" fmla="*/ 376237 h 985837"/>
                <a:gd name="connsiteX1" fmla="*/ 302418 w 1273968"/>
                <a:gd name="connsiteY1" fmla="*/ 495300 h 985837"/>
                <a:gd name="connsiteX2" fmla="*/ 152400 w 1273968"/>
                <a:gd name="connsiteY2" fmla="*/ 573881 h 985837"/>
                <a:gd name="connsiteX3" fmla="*/ 0 w 1273968"/>
                <a:gd name="connsiteY3" fmla="*/ 664368 h 985837"/>
                <a:gd name="connsiteX4" fmla="*/ 138112 w 1273968"/>
                <a:gd name="connsiteY4" fmla="*/ 985837 h 985837"/>
                <a:gd name="connsiteX5" fmla="*/ 169068 w 1273968"/>
                <a:gd name="connsiteY5" fmla="*/ 907256 h 985837"/>
                <a:gd name="connsiteX6" fmla="*/ 188118 w 1273968"/>
                <a:gd name="connsiteY6" fmla="*/ 888206 h 985837"/>
                <a:gd name="connsiteX7" fmla="*/ 323850 w 1273968"/>
                <a:gd name="connsiteY7" fmla="*/ 783431 h 985837"/>
                <a:gd name="connsiteX8" fmla="*/ 497681 w 1273968"/>
                <a:gd name="connsiteY8" fmla="*/ 650081 h 985837"/>
                <a:gd name="connsiteX9" fmla="*/ 692943 w 1273968"/>
                <a:gd name="connsiteY9" fmla="*/ 497681 h 985837"/>
                <a:gd name="connsiteX10" fmla="*/ 907256 w 1273968"/>
                <a:gd name="connsiteY10" fmla="*/ 330993 h 985837"/>
                <a:gd name="connsiteX11" fmla="*/ 1073943 w 1273968"/>
                <a:gd name="connsiteY11" fmla="*/ 202406 h 985837"/>
                <a:gd name="connsiteX12" fmla="*/ 1197768 w 1273968"/>
                <a:gd name="connsiteY12" fmla="*/ 104775 h 985837"/>
                <a:gd name="connsiteX13" fmla="*/ 1262062 w 1273968"/>
                <a:gd name="connsiteY13" fmla="*/ 52387 h 985837"/>
                <a:gd name="connsiteX14" fmla="*/ 1271587 w 1273968"/>
                <a:gd name="connsiteY14" fmla="*/ 40481 h 985837"/>
                <a:gd name="connsiteX15" fmla="*/ 1273968 w 1273968"/>
                <a:gd name="connsiteY15" fmla="*/ 23812 h 985837"/>
                <a:gd name="connsiteX16" fmla="*/ 1271587 w 1273968"/>
                <a:gd name="connsiteY16" fmla="*/ 7143 h 985837"/>
                <a:gd name="connsiteX17" fmla="*/ 1257300 w 1273968"/>
                <a:gd name="connsiteY17" fmla="*/ 0 h 985837"/>
                <a:gd name="connsiteX18" fmla="*/ 1235868 w 1273968"/>
                <a:gd name="connsiteY18" fmla="*/ 4762 h 985837"/>
                <a:gd name="connsiteX19" fmla="*/ 1188243 w 1273968"/>
                <a:gd name="connsiteY19" fmla="*/ 23812 h 985837"/>
                <a:gd name="connsiteX20" fmla="*/ 1040606 w 1273968"/>
                <a:gd name="connsiteY20" fmla="*/ 102393 h 985837"/>
                <a:gd name="connsiteX21" fmla="*/ 842962 w 1273968"/>
                <a:gd name="connsiteY21" fmla="*/ 207168 h 985837"/>
                <a:gd name="connsiteX22" fmla="*/ 526256 w 1273968"/>
                <a:gd name="connsiteY22" fmla="*/ 376237 h 98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3968" h="985837">
                  <a:moveTo>
                    <a:pt x="526256" y="376237"/>
                  </a:moveTo>
                  <a:lnTo>
                    <a:pt x="302418" y="495300"/>
                  </a:lnTo>
                  <a:lnTo>
                    <a:pt x="152400" y="573881"/>
                  </a:lnTo>
                  <a:lnTo>
                    <a:pt x="0" y="664368"/>
                  </a:lnTo>
                  <a:lnTo>
                    <a:pt x="138112" y="985837"/>
                  </a:lnTo>
                  <a:lnTo>
                    <a:pt x="169068" y="907256"/>
                  </a:lnTo>
                  <a:lnTo>
                    <a:pt x="188118" y="888206"/>
                  </a:lnTo>
                  <a:lnTo>
                    <a:pt x="323850" y="783431"/>
                  </a:lnTo>
                  <a:lnTo>
                    <a:pt x="497681" y="650081"/>
                  </a:lnTo>
                  <a:lnTo>
                    <a:pt x="692943" y="497681"/>
                  </a:lnTo>
                  <a:lnTo>
                    <a:pt x="907256" y="330993"/>
                  </a:lnTo>
                  <a:lnTo>
                    <a:pt x="1073943" y="202406"/>
                  </a:lnTo>
                  <a:lnTo>
                    <a:pt x="1197768" y="104775"/>
                  </a:lnTo>
                  <a:lnTo>
                    <a:pt x="1262062" y="52387"/>
                  </a:lnTo>
                  <a:lnTo>
                    <a:pt x="1271587" y="40481"/>
                  </a:lnTo>
                  <a:lnTo>
                    <a:pt x="1273968" y="23812"/>
                  </a:lnTo>
                  <a:lnTo>
                    <a:pt x="1271587" y="7143"/>
                  </a:lnTo>
                  <a:lnTo>
                    <a:pt x="1257300" y="0"/>
                  </a:lnTo>
                  <a:lnTo>
                    <a:pt x="1235868" y="4762"/>
                  </a:lnTo>
                  <a:lnTo>
                    <a:pt x="1188243" y="23812"/>
                  </a:lnTo>
                  <a:lnTo>
                    <a:pt x="1040606" y="102393"/>
                  </a:lnTo>
                  <a:lnTo>
                    <a:pt x="842962" y="207168"/>
                  </a:lnTo>
                  <a:lnTo>
                    <a:pt x="526256" y="3762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12">
              <a:extLst>
                <a:ext uri="{FF2B5EF4-FFF2-40B4-BE49-F238E27FC236}">
                  <a16:creationId xmlns:a16="http://schemas.microsoft.com/office/drawing/2014/main" id="{E32A24D8-EAE3-4F1D-9D95-AFFA94C11C8F}"/>
                </a:ext>
              </a:extLst>
            </p:cNvPr>
            <p:cNvSpPr/>
            <p:nvPr/>
          </p:nvSpPr>
          <p:spPr>
            <a:xfrm>
              <a:off x="6811963" y="3638550"/>
              <a:ext cx="965200" cy="808038"/>
            </a:xfrm>
            <a:custGeom>
              <a:avLst/>
              <a:gdLst>
                <a:gd name="connsiteX0" fmla="*/ 309563 w 964407"/>
                <a:gd name="connsiteY0" fmla="*/ 545306 h 807244"/>
                <a:gd name="connsiteX1" fmla="*/ 423863 w 964407"/>
                <a:gd name="connsiteY1" fmla="*/ 466725 h 807244"/>
                <a:gd name="connsiteX2" fmla="*/ 509588 w 964407"/>
                <a:gd name="connsiteY2" fmla="*/ 402431 h 807244"/>
                <a:gd name="connsiteX3" fmla="*/ 578644 w 964407"/>
                <a:gd name="connsiteY3" fmla="*/ 345281 h 807244"/>
                <a:gd name="connsiteX4" fmla="*/ 621507 w 964407"/>
                <a:gd name="connsiteY4" fmla="*/ 300038 h 807244"/>
                <a:gd name="connsiteX5" fmla="*/ 635794 w 964407"/>
                <a:gd name="connsiteY5" fmla="*/ 276225 h 807244"/>
                <a:gd name="connsiteX6" fmla="*/ 638175 w 964407"/>
                <a:gd name="connsiteY6" fmla="*/ 264319 h 807244"/>
                <a:gd name="connsiteX7" fmla="*/ 638175 w 964407"/>
                <a:gd name="connsiteY7" fmla="*/ 242888 h 807244"/>
                <a:gd name="connsiteX8" fmla="*/ 623888 w 964407"/>
                <a:gd name="connsiteY8" fmla="*/ 188119 h 807244"/>
                <a:gd name="connsiteX9" fmla="*/ 604838 w 964407"/>
                <a:gd name="connsiteY9" fmla="*/ 147638 h 807244"/>
                <a:gd name="connsiteX10" fmla="*/ 581025 w 964407"/>
                <a:gd name="connsiteY10" fmla="*/ 97631 h 807244"/>
                <a:gd name="connsiteX11" fmla="*/ 531019 w 964407"/>
                <a:gd name="connsiteY11" fmla="*/ 2381 h 807244"/>
                <a:gd name="connsiteX12" fmla="*/ 585788 w 964407"/>
                <a:gd name="connsiteY12" fmla="*/ 0 h 807244"/>
                <a:gd name="connsiteX13" fmla="*/ 681038 w 964407"/>
                <a:gd name="connsiteY13" fmla="*/ 92869 h 807244"/>
                <a:gd name="connsiteX14" fmla="*/ 771525 w 964407"/>
                <a:gd name="connsiteY14" fmla="*/ 169069 h 807244"/>
                <a:gd name="connsiteX15" fmla="*/ 857250 w 964407"/>
                <a:gd name="connsiteY15" fmla="*/ 240506 h 807244"/>
                <a:gd name="connsiteX16" fmla="*/ 900113 w 964407"/>
                <a:gd name="connsiteY16" fmla="*/ 276225 h 807244"/>
                <a:gd name="connsiteX17" fmla="*/ 923925 w 964407"/>
                <a:gd name="connsiteY17" fmla="*/ 300038 h 807244"/>
                <a:gd name="connsiteX18" fmla="*/ 942975 w 964407"/>
                <a:gd name="connsiteY18" fmla="*/ 323850 h 807244"/>
                <a:gd name="connsiteX19" fmla="*/ 957263 w 964407"/>
                <a:gd name="connsiteY19" fmla="*/ 350044 h 807244"/>
                <a:gd name="connsiteX20" fmla="*/ 962025 w 964407"/>
                <a:gd name="connsiteY20" fmla="*/ 373856 h 807244"/>
                <a:gd name="connsiteX21" fmla="*/ 964407 w 964407"/>
                <a:gd name="connsiteY21" fmla="*/ 404813 h 807244"/>
                <a:gd name="connsiteX22" fmla="*/ 959644 w 964407"/>
                <a:gd name="connsiteY22" fmla="*/ 442913 h 807244"/>
                <a:gd name="connsiteX23" fmla="*/ 947738 w 964407"/>
                <a:gd name="connsiteY23" fmla="*/ 461963 h 807244"/>
                <a:gd name="connsiteX24" fmla="*/ 890588 w 964407"/>
                <a:gd name="connsiteY24" fmla="*/ 476250 h 807244"/>
                <a:gd name="connsiteX25" fmla="*/ 754857 w 964407"/>
                <a:gd name="connsiteY25" fmla="*/ 504825 h 807244"/>
                <a:gd name="connsiteX26" fmla="*/ 640557 w 964407"/>
                <a:gd name="connsiteY26" fmla="*/ 542925 h 807244"/>
                <a:gd name="connsiteX27" fmla="*/ 519113 w 964407"/>
                <a:gd name="connsiteY27" fmla="*/ 585788 h 807244"/>
                <a:gd name="connsiteX28" fmla="*/ 407194 w 964407"/>
                <a:gd name="connsiteY28" fmla="*/ 633413 h 807244"/>
                <a:gd name="connsiteX29" fmla="*/ 280988 w 964407"/>
                <a:gd name="connsiteY29" fmla="*/ 688181 h 807244"/>
                <a:gd name="connsiteX30" fmla="*/ 152400 w 964407"/>
                <a:gd name="connsiteY30" fmla="*/ 757238 h 807244"/>
                <a:gd name="connsiteX31" fmla="*/ 57150 w 964407"/>
                <a:gd name="connsiteY31" fmla="*/ 807244 h 807244"/>
                <a:gd name="connsiteX32" fmla="*/ 0 w 964407"/>
                <a:gd name="connsiteY32" fmla="*/ 742950 h 807244"/>
                <a:gd name="connsiteX33" fmla="*/ 116682 w 964407"/>
                <a:gd name="connsiteY33" fmla="*/ 671513 h 807244"/>
                <a:gd name="connsiteX34" fmla="*/ 309563 w 964407"/>
                <a:gd name="connsiteY34" fmla="*/ 545306 h 80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64407" h="807244">
                  <a:moveTo>
                    <a:pt x="309563" y="545306"/>
                  </a:moveTo>
                  <a:lnTo>
                    <a:pt x="423863" y="466725"/>
                  </a:lnTo>
                  <a:lnTo>
                    <a:pt x="509588" y="402431"/>
                  </a:lnTo>
                  <a:lnTo>
                    <a:pt x="578644" y="345281"/>
                  </a:lnTo>
                  <a:lnTo>
                    <a:pt x="621507" y="300038"/>
                  </a:lnTo>
                  <a:lnTo>
                    <a:pt x="635794" y="276225"/>
                  </a:lnTo>
                  <a:lnTo>
                    <a:pt x="638175" y="264319"/>
                  </a:lnTo>
                  <a:lnTo>
                    <a:pt x="638175" y="242888"/>
                  </a:lnTo>
                  <a:lnTo>
                    <a:pt x="623888" y="188119"/>
                  </a:lnTo>
                  <a:lnTo>
                    <a:pt x="604838" y="147638"/>
                  </a:lnTo>
                  <a:lnTo>
                    <a:pt x="581025" y="97631"/>
                  </a:lnTo>
                  <a:lnTo>
                    <a:pt x="531019" y="2381"/>
                  </a:lnTo>
                  <a:lnTo>
                    <a:pt x="585788" y="0"/>
                  </a:lnTo>
                  <a:lnTo>
                    <a:pt x="681038" y="92869"/>
                  </a:lnTo>
                  <a:lnTo>
                    <a:pt x="771525" y="169069"/>
                  </a:lnTo>
                  <a:lnTo>
                    <a:pt x="857250" y="240506"/>
                  </a:lnTo>
                  <a:lnTo>
                    <a:pt x="900113" y="276225"/>
                  </a:lnTo>
                  <a:lnTo>
                    <a:pt x="923925" y="300038"/>
                  </a:lnTo>
                  <a:lnTo>
                    <a:pt x="942975" y="323850"/>
                  </a:lnTo>
                  <a:lnTo>
                    <a:pt x="957263" y="350044"/>
                  </a:lnTo>
                  <a:lnTo>
                    <a:pt x="962025" y="373856"/>
                  </a:lnTo>
                  <a:lnTo>
                    <a:pt x="964407" y="404813"/>
                  </a:lnTo>
                  <a:lnTo>
                    <a:pt x="959644" y="442913"/>
                  </a:lnTo>
                  <a:lnTo>
                    <a:pt x="947738" y="461963"/>
                  </a:lnTo>
                  <a:lnTo>
                    <a:pt x="890588" y="476250"/>
                  </a:lnTo>
                  <a:lnTo>
                    <a:pt x="754857" y="504825"/>
                  </a:lnTo>
                  <a:lnTo>
                    <a:pt x="640557" y="542925"/>
                  </a:lnTo>
                  <a:lnTo>
                    <a:pt x="519113" y="585788"/>
                  </a:lnTo>
                  <a:lnTo>
                    <a:pt x="407194" y="633413"/>
                  </a:lnTo>
                  <a:lnTo>
                    <a:pt x="280988" y="688181"/>
                  </a:lnTo>
                  <a:lnTo>
                    <a:pt x="152400" y="757238"/>
                  </a:lnTo>
                  <a:lnTo>
                    <a:pt x="57150" y="807244"/>
                  </a:lnTo>
                  <a:lnTo>
                    <a:pt x="0" y="742950"/>
                  </a:lnTo>
                  <a:lnTo>
                    <a:pt x="116682" y="671513"/>
                  </a:lnTo>
                  <a:lnTo>
                    <a:pt x="309563" y="5453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13">
              <a:extLst>
                <a:ext uri="{FF2B5EF4-FFF2-40B4-BE49-F238E27FC236}">
                  <a16:creationId xmlns:a16="http://schemas.microsoft.com/office/drawing/2014/main" id="{3E8A56E9-C3E5-4B22-A9D2-0467E2914358}"/>
                </a:ext>
              </a:extLst>
            </p:cNvPr>
            <p:cNvSpPr/>
            <p:nvPr/>
          </p:nvSpPr>
          <p:spPr>
            <a:xfrm>
              <a:off x="6243639" y="3989389"/>
              <a:ext cx="2320925" cy="1717675"/>
            </a:xfrm>
            <a:custGeom>
              <a:avLst/>
              <a:gdLst>
                <a:gd name="connsiteX0" fmla="*/ 1071562 w 2321718"/>
                <a:gd name="connsiteY0" fmla="*/ 769144 h 1719262"/>
                <a:gd name="connsiteX1" fmla="*/ 919162 w 2321718"/>
                <a:gd name="connsiteY1" fmla="*/ 631031 h 1719262"/>
                <a:gd name="connsiteX2" fmla="*/ 726281 w 2321718"/>
                <a:gd name="connsiteY2" fmla="*/ 454819 h 1719262"/>
                <a:gd name="connsiteX3" fmla="*/ 592931 w 2321718"/>
                <a:gd name="connsiteY3" fmla="*/ 323850 h 1719262"/>
                <a:gd name="connsiteX4" fmla="*/ 445293 w 2321718"/>
                <a:gd name="connsiteY4" fmla="*/ 185737 h 1719262"/>
                <a:gd name="connsiteX5" fmla="*/ 371475 w 2321718"/>
                <a:gd name="connsiteY5" fmla="*/ 126206 h 1719262"/>
                <a:gd name="connsiteX6" fmla="*/ 316706 w 2321718"/>
                <a:gd name="connsiteY6" fmla="*/ 85725 h 1719262"/>
                <a:gd name="connsiteX7" fmla="*/ 271462 w 2321718"/>
                <a:gd name="connsiteY7" fmla="*/ 57150 h 1719262"/>
                <a:gd name="connsiteX8" fmla="*/ 230981 w 2321718"/>
                <a:gd name="connsiteY8" fmla="*/ 33337 h 1719262"/>
                <a:gd name="connsiteX9" fmla="*/ 197643 w 2321718"/>
                <a:gd name="connsiteY9" fmla="*/ 19050 h 1719262"/>
                <a:gd name="connsiteX10" fmla="*/ 157162 w 2321718"/>
                <a:gd name="connsiteY10" fmla="*/ 4762 h 1719262"/>
                <a:gd name="connsiteX11" fmla="*/ 126206 w 2321718"/>
                <a:gd name="connsiteY11" fmla="*/ 0 h 1719262"/>
                <a:gd name="connsiteX12" fmla="*/ 83343 w 2321718"/>
                <a:gd name="connsiteY12" fmla="*/ 0 h 1719262"/>
                <a:gd name="connsiteX13" fmla="*/ 30956 w 2321718"/>
                <a:gd name="connsiteY13" fmla="*/ 7144 h 1719262"/>
                <a:gd name="connsiteX14" fmla="*/ 14287 w 2321718"/>
                <a:gd name="connsiteY14" fmla="*/ 16669 h 1719262"/>
                <a:gd name="connsiteX15" fmla="*/ 7143 w 2321718"/>
                <a:gd name="connsiteY15" fmla="*/ 26194 h 1719262"/>
                <a:gd name="connsiteX16" fmla="*/ 2381 w 2321718"/>
                <a:gd name="connsiteY16" fmla="*/ 45244 h 1719262"/>
                <a:gd name="connsiteX17" fmla="*/ 0 w 2321718"/>
                <a:gd name="connsiteY17" fmla="*/ 73819 h 1719262"/>
                <a:gd name="connsiteX18" fmla="*/ 9525 w 2321718"/>
                <a:gd name="connsiteY18" fmla="*/ 97631 h 1719262"/>
                <a:gd name="connsiteX19" fmla="*/ 23812 w 2321718"/>
                <a:gd name="connsiteY19" fmla="*/ 109537 h 1719262"/>
                <a:gd name="connsiteX20" fmla="*/ 50006 w 2321718"/>
                <a:gd name="connsiteY20" fmla="*/ 121444 h 1719262"/>
                <a:gd name="connsiteX21" fmla="*/ 73818 w 2321718"/>
                <a:gd name="connsiteY21" fmla="*/ 128587 h 1719262"/>
                <a:gd name="connsiteX22" fmla="*/ 126206 w 2321718"/>
                <a:gd name="connsiteY22" fmla="*/ 133350 h 1719262"/>
                <a:gd name="connsiteX23" fmla="*/ 152400 w 2321718"/>
                <a:gd name="connsiteY23" fmla="*/ 135731 h 1719262"/>
                <a:gd name="connsiteX24" fmla="*/ 164306 w 2321718"/>
                <a:gd name="connsiteY24" fmla="*/ 138112 h 1719262"/>
                <a:gd name="connsiteX25" fmla="*/ 230981 w 2321718"/>
                <a:gd name="connsiteY25" fmla="*/ 180975 h 1719262"/>
                <a:gd name="connsiteX26" fmla="*/ 338137 w 2321718"/>
                <a:gd name="connsiteY26" fmla="*/ 259556 h 1719262"/>
                <a:gd name="connsiteX27" fmla="*/ 407193 w 2321718"/>
                <a:gd name="connsiteY27" fmla="*/ 319087 h 1719262"/>
                <a:gd name="connsiteX28" fmla="*/ 507206 w 2321718"/>
                <a:gd name="connsiteY28" fmla="*/ 411956 h 1719262"/>
                <a:gd name="connsiteX29" fmla="*/ 597693 w 2321718"/>
                <a:gd name="connsiteY29" fmla="*/ 502444 h 1719262"/>
                <a:gd name="connsiteX30" fmla="*/ 688181 w 2321718"/>
                <a:gd name="connsiteY30" fmla="*/ 611981 h 1719262"/>
                <a:gd name="connsiteX31" fmla="*/ 816768 w 2321718"/>
                <a:gd name="connsiteY31" fmla="*/ 769144 h 1719262"/>
                <a:gd name="connsiteX32" fmla="*/ 950118 w 2321718"/>
                <a:gd name="connsiteY32" fmla="*/ 935831 h 1719262"/>
                <a:gd name="connsiteX33" fmla="*/ 1050131 w 2321718"/>
                <a:gd name="connsiteY33" fmla="*/ 1062037 h 1719262"/>
                <a:gd name="connsiteX34" fmla="*/ 1162050 w 2321718"/>
                <a:gd name="connsiteY34" fmla="*/ 1204912 h 1719262"/>
                <a:gd name="connsiteX35" fmla="*/ 1307306 w 2321718"/>
                <a:gd name="connsiteY35" fmla="*/ 1395412 h 1719262"/>
                <a:gd name="connsiteX36" fmla="*/ 1428750 w 2321718"/>
                <a:gd name="connsiteY36" fmla="*/ 1552575 h 1719262"/>
                <a:gd name="connsiteX37" fmla="*/ 1454943 w 2321718"/>
                <a:gd name="connsiteY37" fmla="*/ 1588294 h 1719262"/>
                <a:gd name="connsiteX38" fmla="*/ 1481137 w 2321718"/>
                <a:gd name="connsiteY38" fmla="*/ 1626394 h 1719262"/>
                <a:gd name="connsiteX39" fmla="*/ 1500187 w 2321718"/>
                <a:gd name="connsiteY39" fmla="*/ 1650206 h 1719262"/>
                <a:gd name="connsiteX40" fmla="*/ 1526381 w 2321718"/>
                <a:gd name="connsiteY40" fmla="*/ 1674019 h 1719262"/>
                <a:gd name="connsiteX41" fmla="*/ 1545431 w 2321718"/>
                <a:gd name="connsiteY41" fmla="*/ 1688306 h 1719262"/>
                <a:gd name="connsiteX42" fmla="*/ 1569243 w 2321718"/>
                <a:gd name="connsiteY42" fmla="*/ 1702594 h 1719262"/>
                <a:gd name="connsiteX43" fmla="*/ 1595437 w 2321718"/>
                <a:gd name="connsiteY43" fmla="*/ 1714500 h 1719262"/>
                <a:gd name="connsiteX44" fmla="*/ 1640681 w 2321718"/>
                <a:gd name="connsiteY44" fmla="*/ 1719262 h 1719262"/>
                <a:gd name="connsiteX45" fmla="*/ 1902618 w 2321718"/>
                <a:gd name="connsiteY45" fmla="*/ 1714500 h 1719262"/>
                <a:gd name="connsiteX46" fmla="*/ 2240756 w 2321718"/>
                <a:gd name="connsiteY46" fmla="*/ 1716881 h 1719262"/>
                <a:gd name="connsiteX47" fmla="*/ 2278856 w 2321718"/>
                <a:gd name="connsiteY47" fmla="*/ 1716881 h 1719262"/>
                <a:gd name="connsiteX48" fmla="*/ 2302668 w 2321718"/>
                <a:gd name="connsiteY48" fmla="*/ 1704975 h 1719262"/>
                <a:gd name="connsiteX49" fmla="*/ 2316956 w 2321718"/>
                <a:gd name="connsiteY49" fmla="*/ 1690687 h 1719262"/>
                <a:gd name="connsiteX50" fmla="*/ 2321718 w 2321718"/>
                <a:gd name="connsiteY50" fmla="*/ 1676400 h 1719262"/>
                <a:gd name="connsiteX51" fmla="*/ 2321718 w 2321718"/>
                <a:gd name="connsiteY51" fmla="*/ 1666875 h 1719262"/>
                <a:gd name="connsiteX52" fmla="*/ 2314575 w 2321718"/>
                <a:gd name="connsiteY52" fmla="*/ 1650206 h 1719262"/>
                <a:gd name="connsiteX53" fmla="*/ 2288381 w 2321718"/>
                <a:gd name="connsiteY53" fmla="*/ 1633537 h 1719262"/>
                <a:gd name="connsiteX54" fmla="*/ 2231231 w 2321718"/>
                <a:gd name="connsiteY54" fmla="*/ 1607344 h 1719262"/>
                <a:gd name="connsiteX55" fmla="*/ 2150268 w 2321718"/>
                <a:gd name="connsiteY55" fmla="*/ 1569244 h 1719262"/>
                <a:gd name="connsiteX56" fmla="*/ 2035968 w 2321718"/>
                <a:gd name="connsiteY56" fmla="*/ 1504950 h 1719262"/>
                <a:gd name="connsiteX57" fmla="*/ 1857375 w 2321718"/>
                <a:gd name="connsiteY57" fmla="*/ 1390650 h 1719262"/>
                <a:gd name="connsiteX58" fmla="*/ 1702593 w 2321718"/>
                <a:gd name="connsiteY58" fmla="*/ 1281112 h 1719262"/>
                <a:gd name="connsiteX59" fmla="*/ 1519237 w 2321718"/>
                <a:gd name="connsiteY59" fmla="*/ 1143000 h 1719262"/>
                <a:gd name="connsiteX60" fmla="*/ 1226343 w 2321718"/>
                <a:gd name="connsiteY60" fmla="*/ 902494 h 1719262"/>
                <a:gd name="connsiteX61" fmla="*/ 1071562 w 2321718"/>
                <a:gd name="connsiteY61" fmla="*/ 769144 h 17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21718" h="1719262">
                  <a:moveTo>
                    <a:pt x="1071562" y="769144"/>
                  </a:moveTo>
                  <a:lnTo>
                    <a:pt x="919162" y="631031"/>
                  </a:lnTo>
                  <a:lnTo>
                    <a:pt x="726281" y="454819"/>
                  </a:lnTo>
                  <a:lnTo>
                    <a:pt x="592931" y="323850"/>
                  </a:lnTo>
                  <a:lnTo>
                    <a:pt x="445293" y="185737"/>
                  </a:lnTo>
                  <a:lnTo>
                    <a:pt x="371475" y="126206"/>
                  </a:lnTo>
                  <a:lnTo>
                    <a:pt x="316706" y="85725"/>
                  </a:lnTo>
                  <a:lnTo>
                    <a:pt x="271462" y="57150"/>
                  </a:lnTo>
                  <a:lnTo>
                    <a:pt x="230981" y="33337"/>
                  </a:lnTo>
                  <a:lnTo>
                    <a:pt x="197643" y="19050"/>
                  </a:lnTo>
                  <a:lnTo>
                    <a:pt x="157162" y="4762"/>
                  </a:lnTo>
                  <a:lnTo>
                    <a:pt x="126206" y="0"/>
                  </a:lnTo>
                  <a:lnTo>
                    <a:pt x="83343" y="0"/>
                  </a:lnTo>
                  <a:lnTo>
                    <a:pt x="30956" y="7144"/>
                  </a:lnTo>
                  <a:lnTo>
                    <a:pt x="14287" y="16669"/>
                  </a:lnTo>
                  <a:lnTo>
                    <a:pt x="7143" y="26194"/>
                  </a:lnTo>
                  <a:lnTo>
                    <a:pt x="2381" y="45244"/>
                  </a:lnTo>
                  <a:lnTo>
                    <a:pt x="0" y="73819"/>
                  </a:lnTo>
                  <a:lnTo>
                    <a:pt x="9525" y="97631"/>
                  </a:lnTo>
                  <a:lnTo>
                    <a:pt x="23812" y="109537"/>
                  </a:lnTo>
                  <a:lnTo>
                    <a:pt x="50006" y="121444"/>
                  </a:lnTo>
                  <a:lnTo>
                    <a:pt x="73818" y="128587"/>
                  </a:lnTo>
                  <a:lnTo>
                    <a:pt x="126206" y="133350"/>
                  </a:lnTo>
                  <a:lnTo>
                    <a:pt x="152400" y="135731"/>
                  </a:lnTo>
                  <a:lnTo>
                    <a:pt x="164306" y="138112"/>
                  </a:lnTo>
                  <a:lnTo>
                    <a:pt x="230981" y="180975"/>
                  </a:lnTo>
                  <a:lnTo>
                    <a:pt x="338137" y="259556"/>
                  </a:lnTo>
                  <a:lnTo>
                    <a:pt x="407193" y="319087"/>
                  </a:lnTo>
                  <a:lnTo>
                    <a:pt x="507206" y="411956"/>
                  </a:lnTo>
                  <a:lnTo>
                    <a:pt x="597693" y="502444"/>
                  </a:lnTo>
                  <a:lnTo>
                    <a:pt x="688181" y="611981"/>
                  </a:lnTo>
                  <a:lnTo>
                    <a:pt x="816768" y="769144"/>
                  </a:lnTo>
                  <a:lnTo>
                    <a:pt x="950118" y="935831"/>
                  </a:lnTo>
                  <a:lnTo>
                    <a:pt x="1050131" y="1062037"/>
                  </a:lnTo>
                  <a:lnTo>
                    <a:pt x="1162050" y="1204912"/>
                  </a:lnTo>
                  <a:lnTo>
                    <a:pt x="1307306" y="1395412"/>
                  </a:lnTo>
                  <a:lnTo>
                    <a:pt x="1428750" y="1552575"/>
                  </a:lnTo>
                  <a:lnTo>
                    <a:pt x="1454943" y="1588294"/>
                  </a:lnTo>
                  <a:lnTo>
                    <a:pt x="1481137" y="1626394"/>
                  </a:lnTo>
                  <a:lnTo>
                    <a:pt x="1500187" y="1650206"/>
                  </a:lnTo>
                  <a:lnTo>
                    <a:pt x="1526381" y="1674019"/>
                  </a:lnTo>
                  <a:lnTo>
                    <a:pt x="1545431" y="1688306"/>
                  </a:lnTo>
                  <a:lnTo>
                    <a:pt x="1569243" y="1702594"/>
                  </a:lnTo>
                  <a:lnTo>
                    <a:pt x="1595437" y="1714500"/>
                  </a:lnTo>
                  <a:lnTo>
                    <a:pt x="1640681" y="1719262"/>
                  </a:lnTo>
                  <a:lnTo>
                    <a:pt x="1902618" y="1714500"/>
                  </a:lnTo>
                  <a:lnTo>
                    <a:pt x="2240756" y="1716881"/>
                  </a:lnTo>
                  <a:lnTo>
                    <a:pt x="2278856" y="1716881"/>
                  </a:lnTo>
                  <a:lnTo>
                    <a:pt x="2302668" y="1704975"/>
                  </a:lnTo>
                  <a:lnTo>
                    <a:pt x="2316956" y="1690687"/>
                  </a:lnTo>
                  <a:lnTo>
                    <a:pt x="2321718" y="1676400"/>
                  </a:lnTo>
                  <a:lnTo>
                    <a:pt x="2321718" y="1666875"/>
                  </a:lnTo>
                  <a:lnTo>
                    <a:pt x="2314575" y="1650206"/>
                  </a:lnTo>
                  <a:lnTo>
                    <a:pt x="2288381" y="1633537"/>
                  </a:lnTo>
                  <a:lnTo>
                    <a:pt x="2231231" y="1607344"/>
                  </a:lnTo>
                  <a:lnTo>
                    <a:pt x="2150268" y="1569244"/>
                  </a:lnTo>
                  <a:lnTo>
                    <a:pt x="2035968" y="1504950"/>
                  </a:lnTo>
                  <a:lnTo>
                    <a:pt x="1857375" y="1390650"/>
                  </a:lnTo>
                  <a:lnTo>
                    <a:pt x="1702593" y="1281112"/>
                  </a:lnTo>
                  <a:lnTo>
                    <a:pt x="1519237" y="1143000"/>
                  </a:lnTo>
                  <a:lnTo>
                    <a:pt x="1226343" y="902494"/>
                  </a:lnTo>
                  <a:lnTo>
                    <a:pt x="1071562" y="7691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322809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5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500"/>
                            </p:stCondLst>
                            <p:childTnLst>
                              <p:par>
                                <p:cTn id="37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9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4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9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4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9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4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9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00"/>
                            </p:stCondLst>
                            <p:childTnLst>
                              <p:par>
                                <p:cTn id="71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3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8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3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" grpId="0" animBg="1"/>
      <p:bldP spid="101" grpId="0" animBg="1"/>
      <p:bldP spid="102" grpId="0" animBg="1"/>
      <p:bldP spid="103" grpId="0" animBg="1"/>
      <p:bldP spid="104" grpId="0" animBg="1"/>
      <p:bldP spid="105" grpId="0" animBg="1"/>
      <p:bldP spid="107" grpId="0" animBg="1"/>
      <p:bldP spid="106" grpId="0" animBg="1"/>
      <p:bldP spid="108" grpId="0" animBg="1"/>
      <p:bldP spid="109" grpId="0" animBg="1"/>
      <p:bldP spid="110" grpId="0" animBg="1"/>
      <p:bldP spid="111" grpId="0" animBg="1"/>
      <p:bldP spid="112" grpId="0" animBg="1"/>
      <p:bldP spid="113" grpId="0" animBg="1"/>
      <p:bldP spid="114" grpId="0" animBg="1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9D58E52E-5633-49D7-A65A-A64A10745ECF}"/>
              </a:ext>
            </a:extLst>
          </p:cNvPr>
          <p:cNvGrpSpPr/>
          <p:nvPr/>
        </p:nvGrpSpPr>
        <p:grpSpPr>
          <a:xfrm>
            <a:off x="3783013" y="1554163"/>
            <a:ext cx="4781551" cy="4429126"/>
            <a:chOff x="3783013" y="1554163"/>
            <a:chExt cx="4781551" cy="4429126"/>
          </a:xfrm>
          <a:solidFill>
            <a:schemeClr val="tx1"/>
          </a:solidFill>
        </p:grpSpPr>
        <p:sp>
          <p:nvSpPr>
            <p:cNvPr id="18" name="フリーフォーム 98">
              <a:extLst>
                <a:ext uri="{FF2B5EF4-FFF2-40B4-BE49-F238E27FC236}">
                  <a16:creationId xmlns:a16="http://schemas.microsoft.com/office/drawing/2014/main" id="{AB076527-BE6F-456F-8094-901C3EAC4E3D}"/>
                </a:ext>
              </a:extLst>
            </p:cNvPr>
            <p:cNvSpPr/>
            <p:nvPr/>
          </p:nvSpPr>
          <p:spPr>
            <a:xfrm>
              <a:off x="3962400" y="1733550"/>
              <a:ext cx="1468438" cy="1181100"/>
            </a:xfrm>
            <a:custGeom>
              <a:avLst/>
              <a:gdLst>
                <a:gd name="connsiteX0" fmla="*/ 652463 w 1469231"/>
                <a:gd name="connsiteY0" fmla="*/ 185738 h 1181100"/>
                <a:gd name="connsiteX1" fmla="*/ 554831 w 1469231"/>
                <a:gd name="connsiteY1" fmla="*/ 211931 h 1181100"/>
                <a:gd name="connsiteX2" fmla="*/ 466725 w 1469231"/>
                <a:gd name="connsiteY2" fmla="*/ 235744 h 1181100"/>
                <a:gd name="connsiteX3" fmla="*/ 428625 w 1469231"/>
                <a:gd name="connsiteY3" fmla="*/ 245269 h 1181100"/>
                <a:gd name="connsiteX4" fmla="*/ 397669 w 1469231"/>
                <a:gd name="connsiteY4" fmla="*/ 252413 h 1181100"/>
                <a:gd name="connsiteX5" fmla="*/ 369094 w 1469231"/>
                <a:gd name="connsiteY5" fmla="*/ 254794 h 1181100"/>
                <a:gd name="connsiteX6" fmla="*/ 311944 w 1469231"/>
                <a:gd name="connsiteY6" fmla="*/ 250031 h 1181100"/>
                <a:gd name="connsiteX7" fmla="*/ 266700 w 1469231"/>
                <a:gd name="connsiteY7" fmla="*/ 238125 h 1181100"/>
                <a:gd name="connsiteX8" fmla="*/ 216694 w 1469231"/>
                <a:gd name="connsiteY8" fmla="*/ 219075 h 1181100"/>
                <a:gd name="connsiteX9" fmla="*/ 159544 w 1469231"/>
                <a:gd name="connsiteY9" fmla="*/ 188119 h 1181100"/>
                <a:gd name="connsiteX10" fmla="*/ 107156 w 1469231"/>
                <a:gd name="connsiteY10" fmla="*/ 154781 h 1181100"/>
                <a:gd name="connsiteX11" fmla="*/ 71438 w 1469231"/>
                <a:gd name="connsiteY11" fmla="*/ 128588 h 1181100"/>
                <a:gd name="connsiteX12" fmla="*/ 57150 w 1469231"/>
                <a:gd name="connsiteY12" fmla="*/ 116681 h 1181100"/>
                <a:gd name="connsiteX13" fmla="*/ 40481 w 1469231"/>
                <a:gd name="connsiteY13" fmla="*/ 109538 h 1181100"/>
                <a:gd name="connsiteX14" fmla="*/ 14288 w 1469231"/>
                <a:gd name="connsiteY14" fmla="*/ 109538 h 1181100"/>
                <a:gd name="connsiteX15" fmla="*/ 4763 w 1469231"/>
                <a:gd name="connsiteY15" fmla="*/ 114300 h 1181100"/>
                <a:gd name="connsiteX16" fmla="*/ 0 w 1469231"/>
                <a:gd name="connsiteY16" fmla="*/ 126206 h 1181100"/>
                <a:gd name="connsiteX17" fmla="*/ 4763 w 1469231"/>
                <a:gd name="connsiteY17" fmla="*/ 152400 h 1181100"/>
                <a:gd name="connsiteX18" fmla="*/ 28575 w 1469231"/>
                <a:gd name="connsiteY18" fmla="*/ 192881 h 1181100"/>
                <a:gd name="connsiteX19" fmla="*/ 69056 w 1469231"/>
                <a:gd name="connsiteY19" fmla="*/ 254794 h 1181100"/>
                <a:gd name="connsiteX20" fmla="*/ 97631 w 1469231"/>
                <a:gd name="connsiteY20" fmla="*/ 295275 h 1181100"/>
                <a:gd name="connsiteX21" fmla="*/ 138113 w 1469231"/>
                <a:gd name="connsiteY21" fmla="*/ 350044 h 1181100"/>
                <a:gd name="connsiteX22" fmla="*/ 176213 w 1469231"/>
                <a:gd name="connsiteY22" fmla="*/ 392906 h 1181100"/>
                <a:gd name="connsiteX23" fmla="*/ 207169 w 1469231"/>
                <a:gd name="connsiteY23" fmla="*/ 426244 h 1181100"/>
                <a:gd name="connsiteX24" fmla="*/ 245269 w 1469231"/>
                <a:gd name="connsiteY24" fmla="*/ 461963 h 1181100"/>
                <a:gd name="connsiteX25" fmla="*/ 269081 w 1469231"/>
                <a:gd name="connsiteY25" fmla="*/ 481013 h 1181100"/>
                <a:gd name="connsiteX26" fmla="*/ 285750 w 1469231"/>
                <a:gd name="connsiteY26" fmla="*/ 490538 h 1181100"/>
                <a:gd name="connsiteX27" fmla="*/ 316706 w 1469231"/>
                <a:gd name="connsiteY27" fmla="*/ 495300 h 1181100"/>
                <a:gd name="connsiteX28" fmla="*/ 352425 w 1469231"/>
                <a:gd name="connsiteY28" fmla="*/ 490538 h 1181100"/>
                <a:gd name="connsiteX29" fmla="*/ 390525 w 1469231"/>
                <a:gd name="connsiteY29" fmla="*/ 473869 h 1181100"/>
                <a:gd name="connsiteX30" fmla="*/ 421481 w 1469231"/>
                <a:gd name="connsiteY30" fmla="*/ 457200 h 1181100"/>
                <a:gd name="connsiteX31" fmla="*/ 469106 w 1469231"/>
                <a:gd name="connsiteY31" fmla="*/ 426244 h 1181100"/>
                <a:gd name="connsiteX32" fmla="*/ 519113 w 1469231"/>
                <a:gd name="connsiteY32" fmla="*/ 404813 h 1181100"/>
                <a:gd name="connsiteX33" fmla="*/ 609600 w 1469231"/>
                <a:gd name="connsiteY33" fmla="*/ 373856 h 1181100"/>
                <a:gd name="connsiteX34" fmla="*/ 714375 w 1469231"/>
                <a:gd name="connsiteY34" fmla="*/ 342900 h 1181100"/>
                <a:gd name="connsiteX35" fmla="*/ 845344 w 1469231"/>
                <a:gd name="connsiteY35" fmla="*/ 316706 h 1181100"/>
                <a:gd name="connsiteX36" fmla="*/ 954881 w 1469231"/>
                <a:gd name="connsiteY36" fmla="*/ 297656 h 1181100"/>
                <a:gd name="connsiteX37" fmla="*/ 1026319 w 1469231"/>
                <a:gd name="connsiteY37" fmla="*/ 288131 h 1181100"/>
                <a:gd name="connsiteX38" fmla="*/ 1076325 w 1469231"/>
                <a:gd name="connsiteY38" fmla="*/ 288131 h 1181100"/>
                <a:gd name="connsiteX39" fmla="*/ 1107281 w 1469231"/>
                <a:gd name="connsiteY39" fmla="*/ 292894 h 1181100"/>
                <a:gd name="connsiteX40" fmla="*/ 1119188 w 1469231"/>
                <a:gd name="connsiteY40" fmla="*/ 300038 h 1181100"/>
                <a:gd name="connsiteX41" fmla="*/ 1126331 w 1469231"/>
                <a:gd name="connsiteY41" fmla="*/ 311944 h 1181100"/>
                <a:gd name="connsiteX42" fmla="*/ 1128713 w 1469231"/>
                <a:gd name="connsiteY42" fmla="*/ 326231 h 1181100"/>
                <a:gd name="connsiteX43" fmla="*/ 1126331 w 1469231"/>
                <a:gd name="connsiteY43" fmla="*/ 359569 h 1181100"/>
                <a:gd name="connsiteX44" fmla="*/ 1097756 w 1469231"/>
                <a:gd name="connsiteY44" fmla="*/ 459581 h 1181100"/>
                <a:gd name="connsiteX45" fmla="*/ 1040606 w 1469231"/>
                <a:gd name="connsiteY45" fmla="*/ 635794 h 1181100"/>
                <a:gd name="connsiteX46" fmla="*/ 971550 w 1469231"/>
                <a:gd name="connsiteY46" fmla="*/ 850106 h 1181100"/>
                <a:gd name="connsiteX47" fmla="*/ 878681 w 1469231"/>
                <a:gd name="connsiteY47" fmla="*/ 1076325 h 1181100"/>
                <a:gd name="connsiteX48" fmla="*/ 916781 w 1469231"/>
                <a:gd name="connsiteY48" fmla="*/ 1114425 h 1181100"/>
                <a:gd name="connsiteX49" fmla="*/ 952500 w 1469231"/>
                <a:gd name="connsiteY49" fmla="*/ 1143000 h 1181100"/>
                <a:gd name="connsiteX50" fmla="*/ 985838 w 1469231"/>
                <a:gd name="connsiteY50" fmla="*/ 1166813 h 1181100"/>
                <a:gd name="connsiteX51" fmla="*/ 1004888 w 1469231"/>
                <a:gd name="connsiteY51" fmla="*/ 1176338 h 1181100"/>
                <a:gd name="connsiteX52" fmla="*/ 1026319 w 1469231"/>
                <a:gd name="connsiteY52" fmla="*/ 1181100 h 1181100"/>
                <a:gd name="connsiteX53" fmla="*/ 1050131 w 1469231"/>
                <a:gd name="connsiteY53" fmla="*/ 1178719 h 1181100"/>
                <a:gd name="connsiteX54" fmla="*/ 1076325 w 1469231"/>
                <a:gd name="connsiteY54" fmla="*/ 1164431 h 1181100"/>
                <a:gd name="connsiteX55" fmla="*/ 1100138 w 1469231"/>
                <a:gd name="connsiteY55" fmla="*/ 1140619 h 1181100"/>
                <a:gd name="connsiteX56" fmla="*/ 1128713 w 1469231"/>
                <a:gd name="connsiteY56" fmla="*/ 1097756 h 1181100"/>
                <a:gd name="connsiteX57" fmla="*/ 1159669 w 1469231"/>
                <a:gd name="connsiteY57" fmla="*/ 1028700 h 1181100"/>
                <a:gd name="connsiteX58" fmla="*/ 1185863 w 1469231"/>
                <a:gd name="connsiteY58" fmla="*/ 942975 h 1181100"/>
                <a:gd name="connsiteX59" fmla="*/ 1228725 w 1469231"/>
                <a:gd name="connsiteY59" fmla="*/ 816769 h 1181100"/>
                <a:gd name="connsiteX60" fmla="*/ 1266825 w 1469231"/>
                <a:gd name="connsiteY60" fmla="*/ 704850 h 1181100"/>
                <a:gd name="connsiteX61" fmla="*/ 1335881 w 1469231"/>
                <a:gd name="connsiteY61" fmla="*/ 521494 h 1181100"/>
                <a:gd name="connsiteX62" fmla="*/ 1362075 w 1469231"/>
                <a:gd name="connsiteY62" fmla="*/ 457200 h 1181100"/>
                <a:gd name="connsiteX63" fmla="*/ 1369219 w 1469231"/>
                <a:gd name="connsiteY63" fmla="*/ 442913 h 1181100"/>
                <a:gd name="connsiteX64" fmla="*/ 1388269 w 1469231"/>
                <a:gd name="connsiteY64" fmla="*/ 423863 h 1181100"/>
                <a:gd name="connsiteX65" fmla="*/ 1409700 w 1469231"/>
                <a:gd name="connsiteY65" fmla="*/ 402431 h 1181100"/>
                <a:gd name="connsiteX66" fmla="*/ 1428750 w 1469231"/>
                <a:gd name="connsiteY66" fmla="*/ 378619 h 1181100"/>
                <a:gd name="connsiteX67" fmla="*/ 1450181 w 1469231"/>
                <a:gd name="connsiteY67" fmla="*/ 347663 h 1181100"/>
                <a:gd name="connsiteX68" fmla="*/ 1464469 w 1469231"/>
                <a:gd name="connsiteY68" fmla="*/ 319088 h 1181100"/>
                <a:gd name="connsiteX69" fmla="*/ 1469231 w 1469231"/>
                <a:gd name="connsiteY69" fmla="*/ 292894 h 1181100"/>
                <a:gd name="connsiteX70" fmla="*/ 1466850 w 1469231"/>
                <a:gd name="connsiteY70" fmla="*/ 266700 h 1181100"/>
                <a:gd name="connsiteX71" fmla="*/ 1457325 w 1469231"/>
                <a:gd name="connsiteY71" fmla="*/ 245269 h 1181100"/>
                <a:gd name="connsiteX72" fmla="*/ 1433513 w 1469231"/>
                <a:gd name="connsiteY72" fmla="*/ 219075 h 1181100"/>
                <a:gd name="connsiteX73" fmla="*/ 1385888 w 1469231"/>
                <a:gd name="connsiteY73" fmla="*/ 161925 h 1181100"/>
                <a:gd name="connsiteX74" fmla="*/ 1328738 w 1469231"/>
                <a:gd name="connsiteY74" fmla="*/ 102394 h 1181100"/>
                <a:gd name="connsiteX75" fmla="*/ 1281113 w 1469231"/>
                <a:gd name="connsiteY75" fmla="*/ 57150 h 1181100"/>
                <a:gd name="connsiteX76" fmla="*/ 1257300 w 1469231"/>
                <a:gd name="connsiteY76" fmla="*/ 38100 h 1181100"/>
                <a:gd name="connsiteX77" fmla="*/ 1231106 w 1469231"/>
                <a:gd name="connsiteY77" fmla="*/ 21431 h 1181100"/>
                <a:gd name="connsiteX78" fmla="*/ 1202531 w 1469231"/>
                <a:gd name="connsiteY78" fmla="*/ 7144 h 1181100"/>
                <a:gd name="connsiteX79" fmla="*/ 1171575 w 1469231"/>
                <a:gd name="connsiteY79" fmla="*/ 0 h 1181100"/>
                <a:gd name="connsiteX80" fmla="*/ 1145381 w 1469231"/>
                <a:gd name="connsiteY80" fmla="*/ 11906 h 1181100"/>
                <a:gd name="connsiteX81" fmla="*/ 1097756 w 1469231"/>
                <a:gd name="connsiteY81" fmla="*/ 42863 h 1181100"/>
                <a:gd name="connsiteX82" fmla="*/ 1023938 w 1469231"/>
                <a:gd name="connsiteY82" fmla="*/ 83344 h 1181100"/>
                <a:gd name="connsiteX83" fmla="*/ 985838 w 1469231"/>
                <a:gd name="connsiteY83" fmla="*/ 97631 h 1181100"/>
                <a:gd name="connsiteX84" fmla="*/ 852488 w 1469231"/>
                <a:gd name="connsiteY84" fmla="*/ 130969 h 1181100"/>
                <a:gd name="connsiteX85" fmla="*/ 652463 w 1469231"/>
                <a:gd name="connsiteY85" fmla="*/ 185738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469231" h="1181100">
                  <a:moveTo>
                    <a:pt x="652463" y="185738"/>
                  </a:moveTo>
                  <a:lnTo>
                    <a:pt x="554831" y="211931"/>
                  </a:lnTo>
                  <a:lnTo>
                    <a:pt x="466725" y="235744"/>
                  </a:lnTo>
                  <a:lnTo>
                    <a:pt x="428625" y="245269"/>
                  </a:lnTo>
                  <a:lnTo>
                    <a:pt x="397669" y="252413"/>
                  </a:lnTo>
                  <a:lnTo>
                    <a:pt x="369094" y="254794"/>
                  </a:lnTo>
                  <a:lnTo>
                    <a:pt x="311944" y="250031"/>
                  </a:lnTo>
                  <a:lnTo>
                    <a:pt x="266700" y="238125"/>
                  </a:lnTo>
                  <a:lnTo>
                    <a:pt x="216694" y="219075"/>
                  </a:lnTo>
                  <a:lnTo>
                    <a:pt x="159544" y="188119"/>
                  </a:lnTo>
                  <a:lnTo>
                    <a:pt x="107156" y="154781"/>
                  </a:lnTo>
                  <a:lnTo>
                    <a:pt x="71438" y="128588"/>
                  </a:lnTo>
                  <a:lnTo>
                    <a:pt x="57150" y="116681"/>
                  </a:lnTo>
                  <a:lnTo>
                    <a:pt x="40481" y="109538"/>
                  </a:lnTo>
                  <a:lnTo>
                    <a:pt x="14288" y="109538"/>
                  </a:lnTo>
                  <a:lnTo>
                    <a:pt x="4763" y="114300"/>
                  </a:lnTo>
                  <a:lnTo>
                    <a:pt x="0" y="126206"/>
                  </a:lnTo>
                  <a:lnTo>
                    <a:pt x="4763" y="152400"/>
                  </a:lnTo>
                  <a:lnTo>
                    <a:pt x="28575" y="192881"/>
                  </a:lnTo>
                  <a:lnTo>
                    <a:pt x="69056" y="254794"/>
                  </a:lnTo>
                  <a:lnTo>
                    <a:pt x="97631" y="295275"/>
                  </a:lnTo>
                  <a:lnTo>
                    <a:pt x="138113" y="350044"/>
                  </a:lnTo>
                  <a:lnTo>
                    <a:pt x="176213" y="392906"/>
                  </a:lnTo>
                  <a:lnTo>
                    <a:pt x="207169" y="426244"/>
                  </a:lnTo>
                  <a:lnTo>
                    <a:pt x="245269" y="461963"/>
                  </a:lnTo>
                  <a:lnTo>
                    <a:pt x="269081" y="481013"/>
                  </a:lnTo>
                  <a:lnTo>
                    <a:pt x="285750" y="490538"/>
                  </a:lnTo>
                  <a:lnTo>
                    <a:pt x="316706" y="495300"/>
                  </a:lnTo>
                  <a:lnTo>
                    <a:pt x="352425" y="490538"/>
                  </a:lnTo>
                  <a:lnTo>
                    <a:pt x="390525" y="473869"/>
                  </a:lnTo>
                  <a:lnTo>
                    <a:pt x="421481" y="457200"/>
                  </a:lnTo>
                  <a:lnTo>
                    <a:pt x="469106" y="426244"/>
                  </a:lnTo>
                  <a:lnTo>
                    <a:pt x="519113" y="404813"/>
                  </a:lnTo>
                  <a:lnTo>
                    <a:pt x="609600" y="373856"/>
                  </a:lnTo>
                  <a:lnTo>
                    <a:pt x="714375" y="342900"/>
                  </a:lnTo>
                  <a:lnTo>
                    <a:pt x="845344" y="316706"/>
                  </a:lnTo>
                  <a:lnTo>
                    <a:pt x="954881" y="297656"/>
                  </a:lnTo>
                  <a:lnTo>
                    <a:pt x="1026319" y="288131"/>
                  </a:lnTo>
                  <a:lnTo>
                    <a:pt x="1076325" y="288131"/>
                  </a:lnTo>
                  <a:lnTo>
                    <a:pt x="1107281" y="292894"/>
                  </a:lnTo>
                  <a:lnTo>
                    <a:pt x="1119188" y="300038"/>
                  </a:lnTo>
                  <a:lnTo>
                    <a:pt x="1126331" y="311944"/>
                  </a:lnTo>
                  <a:lnTo>
                    <a:pt x="1128713" y="326231"/>
                  </a:lnTo>
                  <a:lnTo>
                    <a:pt x="1126331" y="359569"/>
                  </a:lnTo>
                  <a:lnTo>
                    <a:pt x="1097756" y="459581"/>
                  </a:lnTo>
                  <a:lnTo>
                    <a:pt x="1040606" y="635794"/>
                  </a:lnTo>
                  <a:lnTo>
                    <a:pt x="971550" y="850106"/>
                  </a:lnTo>
                  <a:lnTo>
                    <a:pt x="878681" y="1076325"/>
                  </a:lnTo>
                  <a:lnTo>
                    <a:pt x="916781" y="1114425"/>
                  </a:lnTo>
                  <a:lnTo>
                    <a:pt x="952500" y="1143000"/>
                  </a:lnTo>
                  <a:lnTo>
                    <a:pt x="985838" y="1166813"/>
                  </a:lnTo>
                  <a:lnTo>
                    <a:pt x="1004888" y="1176338"/>
                  </a:lnTo>
                  <a:lnTo>
                    <a:pt x="1026319" y="1181100"/>
                  </a:lnTo>
                  <a:lnTo>
                    <a:pt x="1050131" y="1178719"/>
                  </a:lnTo>
                  <a:lnTo>
                    <a:pt x="1076325" y="1164431"/>
                  </a:lnTo>
                  <a:lnTo>
                    <a:pt x="1100138" y="1140619"/>
                  </a:lnTo>
                  <a:lnTo>
                    <a:pt x="1128713" y="1097756"/>
                  </a:lnTo>
                  <a:lnTo>
                    <a:pt x="1159669" y="1028700"/>
                  </a:lnTo>
                  <a:lnTo>
                    <a:pt x="1185863" y="942975"/>
                  </a:lnTo>
                  <a:lnTo>
                    <a:pt x="1228725" y="816769"/>
                  </a:lnTo>
                  <a:lnTo>
                    <a:pt x="1266825" y="704850"/>
                  </a:lnTo>
                  <a:lnTo>
                    <a:pt x="1335881" y="521494"/>
                  </a:lnTo>
                  <a:lnTo>
                    <a:pt x="1362075" y="457200"/>
                  </a:lnTo>
                  <a:lnTo>
                    <a:pt x="1369219" y="442913"/>
                  </a:lnTo>
                  <a:lnTo>
                    <a:pt x="1388269" y="423863"/>
                  </a:lnTo>
                  <a:lnTo>
                    <a:pt x="1409700" y="402431"/>
                  </a:lnTo>
                  <a:lnTo>
                    <a:pt x="1428750" y="378619"/>
                  </a:lnTo>
                  <a:lnTo>
                    <a:pt x="1450181" y="347663"/>
                  </a:lnTo>
                  <a:lnTo>
                    <a:pt x="1464469" y="319088"/>
                  </a:lnTo>
                  <a:lnTo>
                    <a:pt x="1469231" y="292894"/>
                  </a:lnTo>
                  <a:lnTo>
                    <a:pt x="1466850" y="266700"/>
                  </a:lnTo>
                  <a:lnTo>
                    <a:pt x="1457325" y="245269"/>
                  </a:lnTo>
                  <a:lnTo>
                    <a:pt x="1433513" y="219075"/>
                  </a:lnTo>
                  <a:lnTo>
                    <a:pt x="1385888" y="161925"/>
                  </a:lnTo>
                  <a:lnTo>
                    <a:pt x="1328738" y="102394"/>
                  </a:lnTo>
                  <a:lnTo>
                    <a:pt x="1281113" y="57150"/>
                  </a:lnTo>
                  <a:lnTo>
                    <a:pt x="1257300" y="38100"/>
                  </a:lnTo>
                  <a:lnTo>
                    <a:pt x="1231106" y="21431"/>
                  </a:lnTo>
                  <a:lnTo>
                    <a:pt x="1202531" y="7144"/>
                  </a:lnTo>
                  <a:lnTo>
                    <a:pt x="1171575" y="0"/>
                  </a:lnTo>
                  <a:lnTo>
                    <a:pt x="1145381" y="11906"/>
                  </a:lnTo>
                  <a:lnTo>
                    <a:pt x="1097756" y="42863"/>
                  </a:lnTo>
                  <a:lnTo>
                    <a:pt x="1023938" y="83344"/>
                  </a:lnTo>
                  <a:lnTo>
                    <a:pt x="985838" y="97631"/>
                  </a:lnTo>
                  <a:lnTo>
                    <a:pt x="852488" y="130969"/>
                  </a:lnTo>
                  <a:lnTo>
                    <a:pt x="652463" y="1857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00">
              <a:extLst>
                <a:ext uri="{FF2B5EF4-FFF2-40B4-BE49-F238E27FC236}">
                  <a16:creationId xmlns:a16="http://schemas.microsoft.com/office/drawing/2014/main" id="{EF518F88-D200-46E7-93D9-DEDA7B86ABAF}"/>
                </a:ext>
              </a:extLst>
            </p:cNvPr>
            <p:cNvSpPr/>
            <p:nvPr/>
          </p:nvSpPr>
          <p:spPr>
            <a:xfrm>
              <a:off x="4200526" y="2582863"/>
              <a:ext cx="792163" cy="349250"/>
            </a:xfrm>
            <a:custGeom>
              <a:avLst/>
              <a:gdLst>
                <a:gd name="connsiteX0" fmla="*/ 352425 w 792956"/>
                <a:gd name="connsiteY0" fmla="*/ 280988 h 347663"/>
                <a:gd name="connsiteX1" fmla="*/ 521494 w 792956"/>
                <a:gd name="connsiteY1" fmla="*/ 245269 h 347663"/>
                <a:gd name="connsiteX2" fmla="*/ 595313 w 792956"/>
                <a:gd name="connsiteY2" fmla="*/ 230982 h 347663"/>
                <a:gd name="connsiteX3" fmla="*/ 711994 w 792956"/>
                <a:gd name="connsiteY3" fmla="*/ 219075 h 347663"/>
                <a:gd name="connsiteX4" fmla="*/ 792956 w 792956"/>
                <a:gd name="connsiteY4" fmla="*/ 0 h 347663"/>
                <a:gd name="connsiteX5" fmla="*/ 659606 w 792956"/>
                <a:gd name="connsiteY5" fmla="*/ 38100 h 347663"/>
                <a:gd name="connsiteX6" fmla="*/ 540544 w 792956"/>
                <a:gd name="connsiteY6" fmla="*/ 66675 h 347663"/>
                <a:gd name="connsiteX7" fmla="*/ 390525 w 792956"/>
                <a:gd name="connsiteY7" fmla="*/ 95250 h 347663"/>
                <a:gd name="connsiteX8" fmla="*/ 247650 w 792956"/>
                <a:gd name="connsiteY8" fmla="*/ 116682 h 347663"/>
                <a:gd name="connsiteX9" fmla="*/ 114300 w 792956"/>
                <a:gd name="connsiteY9" fmla="*/ 130969 h 347663"/>
                <a:gd name="connsiteX10" fmla="*/ 0 w 792956"/>
                <a:gd name="connsiteY10" fmla="*/ 138113 h 347663"/>
                <a:gd name="connsiteX11" fmla="*/ 19050 w 792956"/>
                <a:gd name="connsiteY11" fmla="*/ 347663 h 347663"/>
                <a:gd name="connsiteX12" fmla="*/ 261938 w 792956"/>
                <a:gd name="connsiteY12" fmla="*/ 300038 h 347663"/>
                <a:gd name="connsiteX13" fmla="*/ 352425 w 792956"/>
                <a:gd name="connsiteY13" fmla="*/ 280988 h 34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2956" h="347663">
                  <a:moveTo>
                    <a:pt x="352425" y="280988"/>
                  </a:moveTo>
                  <a:lnTo>
                    <a:pt x="521494" y="245269"/>
                  </a:lnTo>
                  <a:lnTo>
                    <a:pt x="595313" y="230982"/>
                  </a:lnTo>
                  <a:lnTo>
                    <a:pt x="711994" y="219075"/>
                  </a:lnTo>
                  <a:lnTo>
                    <a:pt x="792956" y="0"/>
                  </a:lnTo>
                  <a:lnTo>
                    <a:pt x="659606" y="38100"/>
                  </a:lnTo>
                  <a:lnTo>
                    <a:pt x="540544" y="66675"/>
                  </a:lnTo>
                  <a:lnTo>
                    <a:pt x="390525" y="95250"/>
                  </a:lnTo>
                  <a:lnTo>
                    <a:pt x="247650" y="116682"/>
                  </a:lnTo>
                  <a:lnTo>
                    <a:pt x="114300" y="130969"/>
                  </a:lnTo>
                  <a:lnTo>
                    <a:pt x="0" y="138113"/>
                  </a:lnTo>
                  <a:lnTo>
                    <a:pt x="19050" y="347663"/>
                  </a:lnTo>
                  <a:lnTo>
                    <a:pt x="261938" y="300038"/>
                  </a:lnTo>
                  <a:lnTo>
                    <a:pt x="352425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01">
              <a:extLst>
                <a:ext uri="{FF2B5EF4-FFF2-40B4-BE49-F238E27FC236}">
                  <a16:creationId xmlns:a16="http://schemas.microsoft.com/office/drawing/2014/main" id="{E734BC36-74E5-47A5-9889-43797F1E0C5E}"/>
                </a:ext>
              </a:extLst>
            </p:cNvPr>
            <p:cNvSpPr/>
            <p:nvPr/>
          </p:nvSpPr>
          <p:spPr>
            <a:xfrm>
              <a:off x="3849688" y="2576513"/>
              <a:ext cx="577850" cy="1479550"/>
            </a:xfrm>
            <a:custGeom>
              <a:avLst/>
              <a:gdLst>
                <a:gd name="connsiteX0" fmla="*/ 419100 w 576263"/>
                <a:gd name="connsiteY0" fmla="*/ 611981 h 1478756"/>
                <a:gd name="connsiteX1" fmla="*/ 445294 w 576263"/>
                <a:gd name="connsiteY1" fmla="*/ 507206 h 1478756"/>
                <a:gd name="connsiteX2" fmla="*/ 473869 w 576263"/>
                <a:gd name="connsiteY2" fmla="*/ 388143 h 1478756"/>
                <a:gd name="connsiteX3" fmla="*/ 483394 w 576263"/>
                <a:gd name="connsiteY3" fmla="*/ 376237 h 1478756"/>
                <a:gd name="connsiteX4" fmla="*/ 507207 w 576263"/>
                <a:gd name="connsiteY4" fmla="*/ 359568 h 1478756"/>
                <a:gd name="connsiteX5" fmla="*/ 542925 w 576263"/>
                <a:gd name="connsiteY5" fmla="*/ 330993 h 1478756"/>
                <a:gd name="connsiteX6" fmla="*/ 576263 w 576263"/>
                <a:gd name="connsiteY6" fmla="*/ 297656 h 1478756"/>
                <a:gd name="connsiteX7" fmla="*/ 461963 w 576263"/>
                <a:gd name="connsiteY7" fmla="*/ 142875 h 1478756"/>
                <a:gd name="connsiteX8" fmla="*/ 397669 w 576263"/>
                <a:gd name="connsiteY8" fmla="*/ 104775 h 1478756"/>
                <a:gd name="connsiteX9" fmla="*/ 328613 w 576263"/>
                <a:gd name="connsiteY9" fmla="*/ 64293 h 1478756"/>
                <a:gd name="connsiteX10" fmla="*/ 271463 w 576263"/>
                <a:gd name="connsiteY10" fmla="*/ 28575 h 1478756"/>
                <a:gd name="connsiteX11" fmla="*/ 230982 w 576263"/>
                <a:gd name="connsiteY11" fmla="*/ 7143 h 1478756"/>
                <a:gd name="connsiteX12" fmla="*/ 211932 w 576263"/>
                <a:gd name="connsiteY12" fmla="*/ 0 h 1478756"/>
                <a:gd name="connsiteX13" fmla="*/ 197644 w 576263"/>
                <a:gd name="connsiteY13" fmla="*/ 0 h 1478756"/>
                <a:gd name="connsiteX14" fmla="*/ 188119 w 576263"/>
                <a:gd name="connsiteY14" fmla="*/ 2381 h 1478756"/>
                <a:gd name="connsiteX15" fmla="*/ 180975 w 576263"/>
                <a:gd name="connsiteY15" fmla="*/ 16668 h 1478756"/>
                <a:gd name="connsiteX16" fmla="*/ 183357 w 576263"/>
                <a:gd name="connsiteY16" fmla="*/ 40481 h 1478756"/>
                <a:gd name="connsiteX17" fmla="*/ 192882 w 576263"/>
                <a:gd name="connsiteY17" fmla="*/ 57150 h 1478756"/>
                <a:gd name="connsiteX18" fmla="*/ 207169 w 576263"/>
                <a:gd name="connsiteY18" fmla="*/ 76200 h 1478756"/>
                <a:gd name="connsiteX19" fmla="*/ 223838 w 576263"/>
                <a:gd name="connsiteY19" fmla="*/ 104775 h 1478756"/>
                <a:gd name="connsiteX20" fmla="*/ 245269 w 576263"/>
                <a:gd name="connsiteY20" fmla="*/ 159543 h 1478756"/>
                <a:gd name="connsiteX21" fmla="*/ 257175 w 576263"/>
                <a:gd name="connsiteY21" fmla="*/ 200025 h 1478756"/>
                <a:gd name="connsiteX22" fmla="*/ 271463 w 576263"/>
                <a:gd name="connsiteY22" fmla="*/ 276225 h 1478756"/>
                <a:gd name="connsiteX23" fmla="*/ 273844 w 576263"/>
                <a:gd name="connsiteY23" fmla="*/ 330993 h 1478756"/>
                <a:gd name="connsiteX24" fmla="*/ 269082 w 576263"/>
                <a:gd name="connsiteY24" fmla="*/ 397668 h 1478756"/>
                <a:gd name="connsiteX25" fmla="*/ 257175 w 576263"/>
                <a:gd name="connsiteY25" fmla="*/ 483393 h 1478756"/>
                <a:gd name="connsiteX26" fmla="*/ 238125 w 576263"/>
                <a:gd name="connsiteY26" fmla="*/ 571500 h 1478756"/>
                <a:gd name="connsiteX27" fmla="*/ 202407 w 576263"/>
                <a:gd name="connsiteY27" fmla="*/ 690562 h 1478756"/>
                <a:gd name="connsiteX28" fmla="*/ 161925 w 576263"/>
                <a:gd name="connsiteY28" fmla="*/ 821531 h 1478756"/>
                <a:gd name="connsiteX29" fmla="*/ 102394 w 576263"/>
                <a:gd name="connsiteY29" fmla="*/ 990600 h 1478756"/>
                <a:gd name="connsiteX30" fmla="*/ 35719 w 576263"/>
                <a:gd name="connsiteY30" fmla="*/ 1143000 h 1478756"/>
                <a:gd name="connsiteX31" fmla="*/ 7144 w 576263"/>
                <a:gd name="connsiteY31" fmla="*/ 1204912 h 1478756"/>
                <a:gd name="connsiteX32" fmla="*/ 0 w 576263"/>
                <a:gd name="connsiteY32" fmla="*/ 1247775 h 1478756"/>
                <a:gd name="connsiteX33" fmla="*/ 0 w 576263"/>
                <a:gd name="connsiteY33" fmla="*/ 1304925 h 1478756"/>
                <a:gd name="connsiteX34" fmla="*/ 7144 w 576263"/>
                <a:gd name="connsiteY34" fmla="*/ 1347787 h 1478756"/>
                <a:gd name="connsiteX35" fmla="*/ 23813 w 576263"/>
                <a:gd name="connsiteY35" fmla="*/ 1404937 h 1478756"/>
                <a:gd name="connsiteX36" fmla="*/ 40482 w 576263"/>
                <a:gd name="connsiteY36" fmla="*/ 1443037 h 1478756"/>
                <a:gd name="connsiteX37" fmla="*/ 57150 w 576263"/>
                <a:gd name="connsiteY37" fmla="*/ 1462087 h 1478756"/>
                <a:gd name="connsiteX38" fmla="*/ 73819 w 576263"/>
                <a:gd name="connsiteY38" fmla="*/ 1473993 h 1478756"/>
                <a:gd name="connsiteX39" fmla="*/ 90488 w 576263"/>
                <a:gd name="connsiteY39" fmla="*/ 1478756 h 1478756"/>
                <a:gd name="connsiteX40" fmla="*/ 119063 w 576263"/>
                <a:gd name="connsiteY40" fmla="*/ 1476375 h 1478756"/>
                <a:gd name="connsiteX41" fmla="*/ 145257 w 576263"/>
                <a:gd name="connsiteY41" fmla="*/ 1466850 h 1478756"/>
                <a:gd name="connsiteX42" fmla="*/ 188119 w 576263"/>
                <a:gd name="connsiteY42" fmla="*/ 1438275 h 1478756"/>
                <a:gd name="connsiteX43" fmla="*/ 292894 w 576263"/>
                <a:gd name="connsiteY43" fmla="*/ 1145381 h 1478756"/>
                <a:gd name="connsiteX44" fmla="*/ 295275 w 576263"/>
                <a:gd name="connsiteY44" fmla="*/ 1116806 h 1478756"/>
                <a:gd name="connsiteX45" fmla="*/ 330994 w 576263"/>
                <a:gd name="connsiteY45" fmla="*/ 966787 h 1478756"/>
                <a:gd name="connsiteX46" fmla="*/ 419100 w 576263"/>
                <a:gd name="connsiteY46" fmla="*/ 611981 h 147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76263" h="1478756">
                  <a:moveTo>
                    <a:pt x="419100" y="611981"/>
                  </a:moveTo>
                  <a:lnTo>
                    <a:pt x="445294" y="507206"/>
                  </a:lnTo>
                  <a:lnTo>
                    <a:pt x="473869" y="388143"/>
                  </a:lnTo>
                  <a:lnTo>
                    <a:pt x="483394" y="376237"/>
                  </a:lnTo>
                  <a:lnTo>
                    <a:pt x="507207" y="359568"/>
                  </a:lnTo>
                  <a:lnTo>
                    <a:pt x="542925" y="330993"/>
                  </a:lnTo>
                  <a:lnTo>
                    <a:pt x="576263" y="297656"/>
                  </a:lnTo>
                  <a:lnTo>
                    <a:pt x="461963" y="142875"/>
                  </a:lnTo>
                  <a:lnTo>
                    <a:pt x="397669" y="104775"/>
                  </a:lnTo>
                  <a:lnTo>
                    <a:pt x="328613" y="64293"/>
                  </a:lnTo>
                  <a:lnTo>
                    <a:pt x="271463" y="28575"/>
                  </a:lnTo>
                  <a:lnTo>
                    <a:pt x="230982" y="7143"/>
                  </a:lnTo>
                  <a:lnTo>
                    <a:pt x="211932" y="0"/>
                  </a:lnTo>
                  <a:lnTo>
                    <a:pt x="197644" y="0"/>
                  </a:lnTo>
                  <a:lnTo>
                    <a:pt x="188119" y="2381"/>
                  </a:lnTo>
                  <a:lnTo>
                    <a:pt x="180975" y="16668"/>
                  </a:lnTo>
                  <a:lnTo>
                    <a:pt x="183357" y="40481"/>
                  </a:lnTo>
                  <a:lnTo>
                    <a:pt x="192882" y="57150"/>
                  </a:lnTo>
                  <a:lnTo>
                    <a:pt x="207169" y="76200"/>
                  </a:lnTo>
                  <a:lnTo>
                    <a:pt x="223838" y="104775"/>
                  </a:lnTo>
                  <a:lnTo>
                    <a:pt x="245269" y="159543"/>
                  </a:lnTo>
                  <a:lnTo>
                    <a:pt x="257175" y="200025"/>
                  </a:lnTo>
                  <a:lnTo>
                    <a:pt x="271463" y="276225"/>
                  </a:lnTo>
                  <a:lnTo>
                    <a:pt x="273844" y="330993"/>
                  </a:lnTo>
                  <a:lnTo>
                    <a:pt x="269082" y="397668"/>
                  </a:lnTo>
                  <a:lnTo>
                    <a:pt x="257175" y="483393"/>
                  </a:lnTo>
                  <a:lnTo>
                    <a:pt x="238125" y="571500"/>
                  </a:lnTo>
                  <a:lnTo>
                    <a:pt x="202407" y="690562"/>
                  </a:lnTo>
                  <a:lnTo>
                    <a:pt x="161925" y="821531"/>
                  </a:lnTo>
                  <a:lnTo>
                    <a:pt x="102394" y="990600"/>
                  </a:lnTo>
                  <a:lnTo>
                    <a:pt x="35719" y="1143000"/>
                  </a:lnTo>
                  <a:lnTo>
                    <a:pt x="7144" y="1204912"/>
                  </a:lnTo>
                  <a:lnTo>
                    <a:pt x="0" y="1247775"/>
                  </a:lnTo>
                  <a:lnTo>
                    <a:pt x="0" y="1304925"/>
                  </a:lnTo>
                  <a:lnTo>
                    <a:pt x="7144" y="1347787"/>
                  </a:lnTo>
                  <a:lnTo>
                    <a:pt x="23813" y="1404937"/>
                  </a:lnTo>
                  <a:lnTo>
                    <a:pt x="40482" y="1443037"/>
                  </a:lnTo>
                  <a:lnTo>
                    <a:pt x="57150" y="1462087"/>
                  </a:lnTo>
                  <a:lnTo>
                    <a:pt x="73819" y="1473993"/>
                  </a:lnTo>
                  <a:lnTo>
                    <a:pt x="90488" y="1478756"/>
                  </a:lnTo>
                  <a:lnTo>
                    <a:pt x="119063" y="1476375"/>
                  </a:lnTo>
                  <a:lnTo>
                    <a:pt x="145257" y="1466850"/>
                  </a:lnTo>
                  <a:lnTo>
                    <a:pt x="188119" y="1438275"/>
                  </a:lnTo>
                  <a:lnTo>
                    <a:pt x="292894" y="1145381"/>
                  </a:lnTo>
                  <a:lnTo>
                    <a:pt x="295275" y="1116806"/>
                  </a:lnTo>
                  <a:lnTo>
                    <a:pt x="330994" y="966787"/>
                  </a:lnTo>
                  <a:lnTo>
                    <a:pt x="419100" y="611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02">
              <a:extLst>
                <a:ext uri="{FF2B5EF4-FFF2-40B4-BE49-F238E27FC236}">
                  <a16:creationId xmlns:a16="http://schemas.microsoft.com/office/drawing/2014/main" id="{6F15ABA5-2937-45DC-86E9-95873374B342}"/>
                </a:ext>
              </a:extLst>
            </p:cNvPr>
            <p:cNvSpPr/>
            <p:nvPr/>
          </p:nvSpPr>
          <p:spPr>
            <a:xfrm>
              <a:off x="3971925" y="3402013"/>
              <a:ext cx="1257300" cy="646112"/>
            </a:xfrm>
            <a:custGeom>
              <a:avLst/>
              <a:gdLst>
                <a:gd name="connsiteX0" fmla="*/ 614363 w 1257300"/>
                <a:gd name="connsiteY0" fmla="*/ 140494 h 645319"/>
                <a:gd name="connsiteX1" fmla="*/ 350044 w 1257300"/>
                <a:gd name="connsiteY1" fmla="*/ 266700 h 645319"/>
                <a:gd name="connsiteX2" fmla="*/ 211931 w 1257300"/>
                <a:gd name="connsiteY2" fmla="*/ 330994 h 645319"/>
                <a:gd name="connsiteX3" fmla="*/ 190500 w 1257300"/>
                <a:gd name="connsiteY3" fmla="*/ 333375 h 645319"/>
                <a:gd name="connsiteX4" fmla="*/ 178594 w 1257300"/>
                <a:gd name="connsiteY4" fmla="*/ 330994 h 645319"/>
                <a:gd name="connsiteX5" fmla="*/ 171450 w 1257300"/>
                <a:gd name="connsiteY5" fmla="*/ 321469 h 645319"/>
                <a:gd name="connsiteX6" fmla="*/ 176213 w 1257300"/>
                <a:gd name="connsiteY6" fmla="*/ 278607 h 645319"/>
                <a:gd name="connsiteX7" fmla="*/ 0 w 1257300"/>
                <a:gd name="connsiteY7" fmla="*/ 645319 h 645319"/>
                <a:gd name="connsiteX8" fmla="*/ 42863 w 1257300"/>
                <a:gd name="connsiteY8" fmla="*/ 623888 h 645319"/>
                <a:gd name="connsiteX9" fmla="*/ 69056 w 1257300"/>
                <a:gd name="connsiteY9" fmla="*/ 609600 h 645319"/>
                <a:gd name="connsiteX10" fmla="*/ 119063 w 1257300"/>
                <a:gd name="connsiteY10" fmla="*/ 581025 h 645319"/>
                <a:gd name="connsiteX11" fmla="*/ 209550 w 1257300"/>
                <a:gd name="connsiteY11" fmla="*/ 531019 h 645319"/>
                <a:gd name="connsiteX12" fmla="*/ 302419 w 1257300"/>
                <a:gd name="connsiteY12" fmla="*/ 481013 h 645319"/>
                <a:gd name="connsiteX13" fmla="*/ 428625 w 1257300"/>
                <a:gd name="connsiteY13" fmla="*/ 416719 h 645319"/>
                <a:gd name="connsiteX14" fmla="*/ 535781 w 1257300"/>
                <a:gd name="connsiteY14" fmla="*/ 364332 h 645319"/>
                <a:gd name="connsiteX15" fmla="*/ 642938 w 1257300"/>
                <a:gd name="connsiteY15" fmla="*/ 316707 h 645319"/>
                <a:gd name="connsiteX16" fmla="*/ 745331 w 1257300"/>
                <a:gd name="connsiteY16" fmla="*/ 273844 h 645319"/>
                <a:gd name="connsiteX17" fmla="*/ 833438 w 1257300"/>
                <a:gd name="connsiteY17" fmla="*/ 240507 h 645319"/>
                <a:gd name="connsiteX18" fmla="*/ 857250 w 1257300"/>
                <a:gd name="connsiteY18" fmla="*/ 233363 h 645319"/>
                <a:gd name="connsiteX19" fmla="*/ 1197769 w 1257300"/>
                <a:gd name="connsiteY19" fmla="*/ 340519 h 645319"/>
                <a:gd name="connsiteX20" fmla="*/ 1228725 w 1257300"/>
                <a:gd name="connsiteY20" fmla="*/ 311944 h 645319"/>
                <a:gd name="connsiteX21" fmla="*/ 1247775 w 1257300"/>
                <a:gd name="connsiteY21" fmla="*/ 285750 h 645319"/>
                <a:gd name="connsiteX22" fmla="*/ 1257300 w 1257300"/>
                <a:gd name="connsiteY22" fmla="*/ 264319 h 645319"/>
                <a:gd name="connsiteX23" fmla="*/ 1257300 w 1257300"/>
                <a:gd name="connsiteY23" fmla="*/ 247650 h 645319"/>
                <a:gd name="connsiteX24" fmla="*/ 1252538 w 1257300"/>
                <a:gd name="connsiteY24" fmla="*/ 221457 h 645319"/>
                <a:gd name="connsiteX25" fmla="*/ 1243013 w 1257300"/>
                <a:gd name="connsiteY25" fmla="*/ 202407 h 645319"/>
                <a:gd name="connsiteX26" fmla="*/ 1219200 w 1257300"/>
                <a:gd name="connsiteY26" fmla="*/ 176213 h 645319"/>
                <a:gd name="connsiteX27" fmla="*/ 1150144 w 1257300"/>
                <a:gd name="connsiteY27" fmla="*/ 128588 h 645319"/>
                <a:gd name="connsiteX28" fmla="*/ 1076325 w 1257300"/>
                <a:gd name="connsiteY28" fmla="*/ 76200 h 645319"/>
                <a:gd name="connsiteX29" fmla="*/ 1007269 w 1257300"/>
                <a:gd name="connsiteY29" fmla="*/ 23813 h 645319"/>
                <a:gd name="connsiteX30" fmla="*/ 978694 w 1257300"/>
                <a:gd name="connsiteY30" fmla="*/ 2382 h 645319"/>
                <a:gd name="connsiteX31" fmla="*/ 959644 w 1257300"/>
                <a:gd name="connsiteY31" fmla="*/ 0 h 645319"/>
                <a:gd name="connsiteX32" fmla="*/ 938213 w 1257300"/>
                <a:gd name="connsiteY32" fmla="*/ 2382 h 645319"/>
                <a:gd name="connsiteX33" fmla="*/ 871538 w 1257300"/>
                <a:gd name="connsiteY33" fmla="*/ 23813 h 645319"/>
                <a:gd name="connsiteX34" fmla="*/ 764381 w 1257300"/>
                <a:gd name="connsiteY34" fmla="*/ 66675 h 645319"/>
                <a:gd name="connsiteX35" fmla="*/ 614363 w 1257300"/>
                <a:gd name="connsiteY35" fmla="*/ 140494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57300" h="645319">
                  <a:moveTo>
                    <a:pt x="614363" y="140494"/>
                  </a:moveTo>
                  <a:lnTo>
                    <a:pt x="350044" y="266700"/>
                  </a:lnTo>
                  <a:lnTo>
                    <a:pt x="211931" y="330994"/>
                  </a:lnTo>
                  <a:lnTo>
                    <a:pt x="190500" y="333375"/>
                  </a:lnTo>
                  <a:lnTo>
                    <a:pt x="178594" y="330994"/>
                  </a:lnTo>
                  <a:lnTo>
                    <a:pt x="171450" y="321469"/>
                  </a:lnTo>
                  <a:lnTo>
                    <a:pt x="176213" y="278607"/>
                  </a:lnTo>
                  <a:lnTo>
                    <a:pt x="0" y="645319"/>
                  </a:lnTo>
                  <a:lnTo>
                    <a:pt x="42863" y="623888"/>
                  </a:lnTo>
                  <a:lnTo>
                    <a:pt x="69056" y="609600"/>
                  </a:lnTo>
                  <a:lnTo>
                    <a:pt x="119063" y="581025"/>
                  </a:lnTo>
                  <a:lnTo>
                    <a:pt x="209550" y="531019"/>
                  </a:lnTo>
                  <a:lnTo>
                    <a:pt x="302419" y="481013"/>
                  </a:lnTo>
                  <a:lnTo>
                    <a:pt x="428625" y="416719"/>
                  </a:lnTo>
                  <a:lnTo>
                    <a:pt x="535781" y="364332"/>
                  </a:lnTo>
                  <a:lnTo>
                    <a:pt x="642938" y="316707"/>
                  </a:lnTo>
                  <a:lnTo>
                    <a:pt x="745331" y="273844"/>
                  </a:lnTo>
                  <a:lnTo>
                    <a:pt x="833438" y="240507"/>
                  </a:lnTo>
                  <a:lnTo>
                    <a:pt x="857250" y="233363"/>
                  </a:lnTo>
                  <a:lnTo>
                    <a:pt x="1197769" y="340519"/>
                  </a:lnTo>
                  <a:lnTo>
                    <a:pt x="1228725" y="311944"/>
                  </a:lnTo>
                  <a:lnTo>
                    <a:pt x="1247775" y="285750"/>
                  </a:lnTo>
                  <a:lnTo>
                    <a:pt x="1257300" y="264319"/>
                  </a:lnTo>
                  <a:lnTo>
                    <a:pt x="1257300" y="247650"/>
                  </a:lnTo>
                  <a:lnTo>
                    <a:pt x="1252538" y="221457"/>
                  </a:lnTo>
                  <a:lnTo>
                    <a:pt x="1243013" y="202407"/>
                  </a:lnTo>
                  <a:lnTo>
                    <a:pt x="1219200" y="176213"/>
                  </a:lnTo>
                  <a:lnTo>
                    <a:pt x="1150144" y="128588"/>
                  </a:lnTo>
                  <a:lnTo>
                    <a:pt x="1076325" y="76200"/>
                  </a:lnTo>
                  <a:lnTo>
                    <a:pt x="1007269" y="23813"/>
                  </a:lnTo>
                  <a:lnTo>
                    <a:pt x="978694" y="2382"/>
                  </a:lnTo>
                  <a:lnTo>
                    <a:pt x="959644" y="0"/>
                  </a:lnTo>
                  <a:lnTo>
                    <a:pt x="938213" y="2382"/>
                  </a:lnTo>
                  <a:lnTo>
                    <a:pt x="871538" y="23813"/>
                  </a:lnTo>
                  <a:lnTo>
                    <a:pt x="764381" y="66675"/>
                  </a:lnTo>
                  <a:lnTo>
                    <a:pt x="614363" y="140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03">
              <a:extLst>
                <a:ext uri="{FF2B5EF4-FFF2-40B4-BE49-F238E27FC236}">
                  <a16:creationId xmlns:a16="http://schemas.microsoft.com/office/drawing/2014/main" id="{FD424CE3-9C1B-4520-B985-117F5C5ABA17}"/>
                </a:ext>
              </a:extLst>
            </p:cNvPr>
            <p:cNvSpPr/>
            <p:nvPr/>
          </p:nvSpPr>
          <p:spPr>
            <a:xfrm>
              <a:off x="4140201" y="3602039"/>
              <a:ext cx="1069975" cy="2244725"/>
            </a:xfrm>
            <a:custGeom>
              <a:avLst/>
              <a:gdLst>
                <a:gd name="connsiteX0" fmla="*/ 654791 w 1070165"/>
                <a:gd name="connsiteY0" fmla="*/ 724020 h 2244174"/>
                <a:gd name="connsiteX1" fmla="*/ 674983 w 1070165"/>
                <a:gd name="connsiteY1" fmla="*/ 617292 h 2244174"/>
                <a:gd name="connsiteX2" fmla="*/ 695175 w 1070165"/>
                <a:gd name="connsiteY2" fmla="*/ 487487 h 2244174"/>
                <a:gd name="connsiteX3" fmla="*/ 718251 w 1070165"/>
                <a:gd name="connsiteY3" fmla="*/ 317299 h 2244174"/>
                <a:gd name="connsiteX4" fmla="*/ 741327 w 1070165"/>
                <a:gd name="connsiteY4" fmla="*/ 126920 h 2244174"/>
                <a:gd name="connsiteX5" fmla="*/ 741327 w 1070165"/>
                <a:gd name="connsiteY5" fmla="*/ 95190 h 2244174"/>
                <a:gd name="connsiteX6" fmla="*/ 732674 w 1070165"/>
                <a:gd name="connsiteY6" fmla="*/ 74998 h 2244174"/>
                <a:gd name="connsiteX7" fmla="*/ 718251 w 1070165"/>
                <a:gd name="connsiteY7" fmla="*/ 54806 h 2244174"/>
                <a:gd name="connsiteX8" fmla="*/ 674983 w 1070165"/>
                <a:gd name="connsiteY8" fmla="*/ 0 h 2244174"/>
                <a:gd name="connsiteX9" fmla="*/ 1070165 w 1070165"/>
                <a:gd name="connsiteY9" fmla="*/ 95190 h 2244174"/>
                <a:gd name="connsiteX10" fmla="*/ 1044204 w 1070165"/>
                <a:gd name="connsiteY10" fmla="*/ 126920 h 2244174"/>
                <a:gd name="connsiteX11" fmla="*/ 1024012 w 1070165"/>
                <a:gd name="connsiteY11" fmla="*/ 147111 h 2244174"/>
                <a:gd name="connsiteX12" fmla="*/ 998051 w 1070165"/>
                <a:gd name="connsiteY12" fmla="*/ 187495 h 2244174"/>
                <a:gd name="connsiteX13" fmla="*/ 969206 w 1070165"/>
                <a:gd name="connsiteY13" fmla="*/ 248070 h 2244174"/>
                <a:gd name="connsiteX14" fmla="*/ 949014 w 1070165"/>
                <a:gd name="connsiteY14" fmla="*/ 317299 h 2244174"/>
                <a:gd name="connsiteX15" fmla="*/ 931707 w 1070165"/>
                <a:gd name="connsiteY15" fmla="*/ 435566 h 2244174"/>
                <a:gd name="connsiteX16" fmla="*/ 897092 w 1070165"/>
                <a:gd name="connsiteY16" fmla="*/ 657675 h 2244174"/>
                <a:gd name="connsiteX17" fmla="*/ 848055 w 1070165"/>
                <a:gd name="connsiteY17" fmla="*/ 897092 h 2244174"/>
                <a:gd name="connsiteX18" fmla="*/ 810556 w 1070165"/>
                <a:gd name="connsiteY18" fmla="*/ 1049973 h 2244174"/>
                <a:gd name="connsiteX19" fmla="*/ 758634 w 1070165"/>
                <a:gd name="connsiteY19" fmla="*/ 1246122 h 2244174"/>
                <a:gd name="connsiteX20" fmla="*/ 680752 w 1070165"/>
                <a:gd name="connsiteY20" fmla="*/ 1499962 h 2244174"/>
                <a:gd name="connsiteX21" fmla="*/ 640368 w 1070165"/>
                <a:gd name="connsiteY21" fmla="*/ 1612459 h 2244174"/>
                <a:gd name="connsiteX22" fmla="*/ 597100 w 1070165"/>
                <a:gd name="connsiteY22" fmla="*/ 1713418 h 2244174"/>
                <a:gd name="connsiteX23" fmla="*/ 545178 w 1070165"/>
                <a:gd name="connsiteY23" fmla="*/ 1814377 h 2244174"/>
                <a:gd name="connsiteX24" fmla="*/ 487487 w 1070165"/>
                <a:gd name="connsiteY24" fmla="*/ 1906682 h 2244174"/>
                <a:gd name="connsiteX25" fmla="*/ 444219 w 1070165"/>
                <a:gd name="connsiteY25" fmla="*/ 1967258 h 2244174"/>
                <a:gd name="connsiteX26" fmla="*/ 409605 w 1070165"/>
                <a:gd name="connsiteY26" fmla="*/ 2010526 h 2244174"/>
                <a:gd name="connsiteX27" fmla="*/ 357683 w 1070165"/>
                <a:gd name="connsiteY27" fmla="*/ 2068217 h 2244174"/>
                <a:gd name="connsiteX28" fmla="*/ 294223 w 1070165"/>
                <a:gd name="connsiteY28" fmla="*/ 2125908 h 2244174"/>
                <a:gd name="connsiteX29" fmla="*/ 230763 w 1070165"/>
                <a:gd name="connsiteY29" fmla="*/ 2172060 h 2244174"/>
                <a:gd name="connsiteX30" fmla="*/ 158650 w 1070165"/>
                <a:gd name="connsiteY30" fmla="*/ 2206675 h 2244174"/>
                <a:gd name="connsiteX31" fmla="*/ 118266 w 1070165"/>
                <a:gd name="connsiteY31" fmla="*/ 2226867 h 2244174"/>
                <a:gd name="connsiteX32" fmla="*/ 83651 w 1070165"/>
                <a:gd name="connsiteY32" fmla="*/ 2238405 h 2244174"/>
                <a:gd name="connsiteX33" fmla="*/ 49037 w 1070165"/>
                <a:gd name="connsiteY33" fmla="*/ 2244174 h 2244174"/>
                <a:gd name="connsiteX34" fmla="*/ 23076 w 1070165"/>
                <a:gd name="connsiteY34" fmla="*/ 2232636 h 2244174"/>
                <a:gd name="connsiteX35" fmla="*/ 8653 w 1070165"/>
                <a:gd name="connsiteY35" fmla="*/ 2206675 h 2244174"/>
                <a:gd name="connsiteX36" fmla="*/ 0 w 1070165"/>
                <a:gd name="connsiteY36" fmla="*/ 2172060 h 2244174"/>
                <a:gd name="connsiteX37" fmla="*/ 213456 w 1070165"/>
                <a:gd name="connsiteY37" fmla="*/ 1828800 h 2244174"/>
                <a:gd name="connsiteX38" fmla="*/ 239417 w 1070165"/>
                <a:gd name="connsiteY38" fmla="*/ 1799954 h 2244174"/>
                <a:gd name="connsiteX39" fmla="*/ 274031 w 1070165"/>
                <a:gd name="connsiteY39" fmla="*/ 1762455 h 2244174"/>
                <a:gd name="connsiteX40" fmla="*/ 328838 w 1070165"/>
                <a:gd name="connsiteY40" fmla="*/ 1687457 h 2244174"/>
                <a:gd name="connsiteX41" fmla="*/ 369221 w 1070165"/>
                <a:gd name="connsiteY41" fmla="*/ 1621113 h 2244174"/>
                <a:gd name="connsiteX42" fmla="*/ 429797 w 1070165"/>
                <a:gd name="connsiteY42" fmla="*/ 1502846 h 2244174"/>
                <a:gd name="connsiteX43" fmla="*/ 470180 w 1070165"/>
                <a:gd name="connsiteY43" fmla="*/ 1407656 h 2244174"/>
                <a:gd name="connsiteX44" fmla="*/ 501910 w 1070165"/>
                <a:gd name="connsiteY44" fmla="*/ 1321120 h 2244174"/>
                <a:gd name="connsiteX45" fmla="*/ 548063 w 1070165"/>
                <a:gd name="connsiteY45" fmla="*/ 1182662 h 2244174"/>
                <a:gd name="connsiteX46" fmla="*/ 571139 w 1070165"/>
                <a:gd name="connsiteY46" fmla="*/ 1099010 h 2244174"/>
                <a:gd name="connsiteX47" fmla="*/ 614407 w 1070165"/>
                <a:gd name="connsiteY47" fmla="*/ 928822 h 2244174"/>
                <a:gd name="connsiteX48" fmla="*/ 654791 w 1070165"/>
                <a:gd name="connsiteY48" fmla="*/ 724020 h 2244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70165" h="2244174">
                  <a:moveTo>
                    <a:pt x="654791" y="724020"/>
                  </a:moveTo>
                  <a:lnTo>
                    <a:pt x="674983" y="617292"/>
                  </a:lnTo>
                  <a:lnTo>
                    <a:pt x="695175" y="487487"/>
                  </a:lnTo>
                  <a:lnTo>
                    <a:pt x="718251" y="317299"/>
                  </a:lnTo>
                  <a:lnTo>
                    <a:pt x="741327" y="126920"/>
                  </a:lnTo>
                  <a:lnTo>
                    <a:pt x="741327" y="95190"/>
                  </a:lnTo>
                  <a:lnTo>
                    <a:pt x="732674" y="74998"/>
                  </a:lnTo>
                  <a:lnTo>
                    <a:pt x="718251" y="54806"/>
                  </a:lnTo>
                  <a:lnTo>
                    <a:pt x="674983" y="0"/>
                  </a:lnTo>
                  <a:lnTo>
                    <a:pt x="1070165" y="95190"/>
                  </a:lnTo>
                  <a:lnTo>
                    <a:pt x="1044204" y="126920"/>
                  </a:lnTo>
                  <a:lnTo>
                    <a:pt x="1024012" y="147111"/>
                  </a:lnTo>
                  <a:lnTo>
                    <a:pt x="998051" y="187495"/>
                  </a:lnTo>
                  <a:lnTo>
                    <a:pt x="969206" y="248070"/>
                  </a:lnTo>
                  <a:lnTo>
                    <a:pt x="949014" y="317299"/>
                  </a:lnTo>
                  <a:lnTo>
                    <a:pt x="931707" y="435566"/>
                  </a:lnTo>
                  <a:lnTo>
                    <a:pt x="897092" y="657675"/>
                  </a:lnTo>
                  <a:lnTo>
                    <a:pt x="848055" y="897092"/>
                  </a:lnTo>
                  <a:lnTo>
                    <a:pt x="810556" y="1049973"/>
                  </a:lnTo>
                  <a:lnTo>
                    <a:pt x="758634" y="1246122"/>
                  </a:lnTo>
                  <a:lnTo>
                    <a:pt x="680752" y="1499962"/>
                  </a:lnTo>
                  <a:lnTo>
                    <a:pt x="640368" y="1612459"/>
                  </a:lnTo>
                  <a:lnTo>
                    <a:pt x="597100" y="1713418"/>
                  </a:lnTo>
                  <a:lnTo>
                    <a:pt x="545178" y="1814377"/>
                  </a:lnTo>
                  <a:lnTo>
                    <a:pt x="487487" y="1906682"/>
                  </a:lnTo>
                  <a:lnTo>
                    <a:pt x="444219" y="1967258"/>
                  </a:lnTo>
                  <a:lnTo>
                    <a:pt x="409605" y="2010526"/>
                  </a:lnTo>
                  <a:lnTo>
                    <a:pt x="357683" y="2068217"/>
                  </a:lnTo>
                  <a:lnTo>
                    <a:pt x="294223" y="2125908"/>
                  </a:lnTo>
                  <a:lnTo>
                    <a:pt x="230763" y="2172060"/>
                  </a:lnTo>
                  <a:lnTo>
                    <a:pt x="158650" y="2206675"/>
                  </a:lnTo>
                  <a:lnTo>
                    <a:pt x="118266" y="2226867"/>
                  </a:lnTo>
                  <a:lnTo>
                    <a:pt x="83651" y="2238405"/>
                  </a:lnTo>
                  <a:lnTo>
                    <a:pt x="49037" y="2244174"/>
                  </a:lnTo>
                  <a:lnTo>
                    <a:pt x="23076" y="2232636"/>
                  </a:lnTo>
                  <a:lnTo>
                    <a:pt x="8653" y="2206675"/>
                  </a:lnTo>
                  <a:lnTo>
                    <a:pt x="0" y="2172060"/>
                  </a:lnTo>
                  <a:lnTo>
                    <a:pt x="213456" y="1828800"/>
                  </a:lnTo>
                  <a:lnTo>
                    <a:pt x="239417" y="1799954"/>
                  </a:lnTo>
                  <a:lnTo>
                    <a:pt x="274031" y="1762455"/>
                  </a:lnTo>
                  <a:lnTo>
                    <a:pt x="328838" y="1687457"/>
                  </a:lnTo>
                  <a:lnTo>
                    <a:pt x="369221" y="1621113"/>
                  </a:lnTo>
                  <a:lnTo>
                    <a:pt x="429797" y="1502846"/>
                  </a:lnTo>
                  <a:lnTo>
                    <a:pt x="470180" y="1407656"/>
                  </a:lnTo>
                  <a:lnTo>
                    <a:pt x="501910" y="1321120"/>
                  </a:lnTo>
                  <a:lnTo>
                    <a:pt x="548063" y="1182662"/>
                  </a:lnTo>
                  <a:lnTo>
                    <a:pt x="571139" y="1099010"/>
                  </a:lnTo>
                  <a:lnTo>
                    <a:pt x="614407" y="928822"/>
                  </a:lnTo>
                  <a:lnTo>
                    <a:pt x="654791" y="7240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04">
              <a:extLst>
                <a:ext uri="{FF2B5EF4-FFF2-40B4-BE49-F238E27FC236}">
                  <a16:creationId xmlns:a16="http://schemas.microsoft.com/office/drawing/2014/main" id="{42747633-E9F6-4565-A86D-A2A7A64CB8BB}"/>
                </a:ext>
              </a:extLst>
            </p:cNvPr>
            <p:cNvSpPr/>
            <p:nvPr/>
          </p:nvSpPr>
          <p:spPr>
            <a:xfrm>
              <a:off x="3783013" y="5211763"/>
              <a:ext cx="646112" cy="627062"/>
            </a:xfrm>
            <a:custGeom>
              <a:avLst/>
              <a:gdLst>
                <a:gd name="connsiteX0" fmla="*/ 164307 w 645319"/>
                <a:gd name="connsiteY0" fmla="*/ 71438 h 626269"/>
                <a:gd name="connsiteX1" fmla="*/ 276225 w 645319"/>
                <a:gd name="connsiteY1" fmla="*/ 135732 h 626269"/>
                <a:gd name="connsiteX2" fmla="*/ 411957 w 645319"/>
                <a:gd name="connsiteY2" fmla="*/ 216694 h 626269"/>
                <a:gd name="connsiteX3" fmla="*/ 452438 w 645319"/>
                <a:gd name="connsiteY3" fmla="*/ 238125 h 626269"/>
                <a:gd name="connsiteX4" fmla="*/ 481013 w 645319"/>
                <a:gd name="connsiteY4" fmla="*/ 245269 h 626269"/>
                <a:gd name="connsiteX5" fmla="*/ 514350 w 645319"/>
                <a:gd name="connsiteY5" fmla="*/ 242888 h 626269"/>
                <a:gd name="connsiteX6" fmla="*/ 547688 w 645319"/>
                <a:gd name="connsiteY6" fmla="*/ 230982 h 626269"/>
                <a:gd name="connsiteX7" fmla="*/ 571500 w 645319"/>
                <a:gd name="connsiteY7" fmla="*/ 214313 h 626269"/>
                <a:gd name="connsiteX8" fmla="*/ 645319 w 645319"/>
                <a:gd name="connsiteY8" fmla="*/ 145257 h 626269"/>
                <a:gd name="connsiteX9" fmla="*/ 397669 w 645319"/>
                <a:gd name="connsiteY9" fmla="*/ 626269 h 626269"/>
                <a:gd name="connsiteX10" fmla="*/ 383382 w 645319"/>
                <a:gd name="connsiteY10" fmla="*/ 619125 h 626269"/>
                <a:gd name="connsiteX11" fmla="*/ 366713 w 645319"/>
                <a:gd name="connsiteY11" fmla="*/ 592932 h 626269"/>
                <a:gd name="connsiteX12" fmla="*/ 354807 w 645319"/>
                <a:gd name="connsiteY12" fmla="*/ 559594 h 626269"/>
                <a:gd name="connsiteX13" fmla="*/ 338138 w 645319"/>
                <a:gd name="connsiteY13" fmla="*/ 497682 h 626269"/>
                <a:gd name="connsiteX14" fmla="*/ 302419 w 645319"/>
                <a:gd name="connsiteY14" fmla="*/ 381000 h 626269"/>
                <a:gd name="connsiteX15" fmla="*/ 292894 w 645319"/>
                <a:gd name="connsiteY15" fmla="*/ 361950 h 626269"/>
                <a:gd name="connsiteX16" fmla="*/ 266700 w 645319"/>
                <a:gd name="connsiteY16" fmla="*/ 328613 h 626269"/>
                <a:gd name="connsiteX17" fmla="*/ 185738 w 645319"/>
                <a:gd name="connsiteY17" fmla="*/ 245269 h 626269"/>
                <a:gd name="connsiteX18" fmla="*/ 97632 w 645319"/>
                <a:gd name="connsiteY18" fmla="*/ 147638 h 626269"/>
                <a:gd name="connsiteX19" fmla="*/ 14288 w 645319"/>
                <a:gd name="connsiteY19" fmla="*/ 57150 h 626269"/>
                <a:gd name="connsiteX20" fmla="*/ 7144 w 645319"/>
                <a:gd name="connsiteY20" fmla="*/ 45244 h 626269"/>
                <a:gd name="connsiteX21" fmla="*/ 0 w 645319"/>
                <a:gd name="connsiteY21" fmla="*/ 28575 h 626269"/>
                <a:gd name="connsiteX22" fmla="*/ 2382 w 645319"/>
                <a:gd name="connsiteY22" fmla="*/ 9525 h 626269"/>
                <a:gd name="connsiteX23" fmla="*/ 14288 w 645319"/>
                <a:gd name="connsiteY23" fmla="*/ 0 h 626269"/>
                <a:gd name="connsiteX24" fmla="*/ 35719 w 645319"/>
                <a:gd name="connsiteY24" fmla="*/ 0 h 626269"/>
                <a:gd name="connsiteX25" fmla="*/ 66675 w 645319"/>
                <a:gd name="connsiteY25" fmla="*/ 11907 h 626269"/>
                <a:gd name="connsiteX26" fmla="*/ 164307 w 645319"/>
                <a:gd name="connsiteY26" fmla="*/ 71438 h 626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5319" h="626269">
                  <a:moveTo>
                    <a:pt x="164307" y="71438"/>
                  </a:moveTo>
                  <a:lnTo>
                    <a:pt x="276225" y="135732"/>
                  </a:lnTo>
                  <a:lnTo>
                    <a:pt x="411957" y="216694"/>
                  </a:lnTo>
                  <a:lnTo>
                    <a:pt x="452438" y="238125"/>
                  </a:lnTo>
                  <a:lnTo>
                    <a:pt x="481013" y="245269"/>
                  </a:lnTo>
                  <a:lnTo>
                    <a:pt x="514350" y="242888"/>
                  </a:lnTo>
                  <a:lnTo>
                    <a:pt x="547688" y="230982"/>
                  </a:lnTo>
                  <a:lnTo>
                    <a:pt x="571500" y="214313"/>
                  </a:lnTo>
                  <a:lnTo>
                    <a:pt x="645319" y="145257"/>
                  </a:lnTo>
                  <a:lnTo>
                    <a:pt x="397669" y="626269"/>
                  </a:lnTo>
                  <a:lnTo>
                    <a:pt x="383382" y="619125"/>
                  </a:lnTo>
                  <a:lnTo>
                    <a:pt x="366713" y="592932"/>
                  </a:lnTo>
                  <a:lnTo>
                    <a:pt x="354807" y="559594"/>
                  </a:lnTo>
                  <a:lnTo>
                    <a:pt x="338138" y="497682"/>
                  </a:lnTo>
                  <a:lnTo>
                    <a:pt x="302419" y="381000"/>
                  </a:lnTo>
                  <a:lnTo>
                    <a:pt x="292894" y="361950"/>
                  </a:lnTo>
                  <a:lnTo>
                    <a:pt x="266700" y="328613"/>
                  </a:lnTo>
                  <a:lnTo>
                    <a:pt x="185738" y="245269"/>
                  </a:lnTo>
                  <a:lnTo>
                    <a:pt x="97632" y="147638"/>
                  </a:lnTo>
                  <a:lnTo>
                    <a:pt x="14288" y="57150"/>
                  </a:lnTo>
                  <a:lnTo>
                    <a:pt x="7144" y="45244"/>
                  </a:lnTo>
                  <a:lnTo>
                    <a:pt x="0" y="28575"/>
                  </a:lnTo>
                  <a:lnTo>
                    <a:pt x="2382" y="9525"/>
                  </a:lnTo>
                  <a:lnTo>
                    <a:pt x="14288" y="0"/>
                  </a:lnTo>
                  <a:lnTo>
                    <a:pt x="35719" y="0"/>
                  </a:lnTo>
                  <a:lnTo>
                    <a:pt x="66675" y="11907"/>
                  </a:lnTo>
                  <a:lnTo>
                    <a:pt x="164307" y="714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06">
              <a:extLst>
                <a:ext uri="{FF2B5EF4-FFF2-40B4-BE49-F238E27FC236}">
                  <a16:creationId xmlns:a16="http://schemas.microsoft.com/office/drawing/2014/main" id="{87C2326A-A055-4858-9748-5E1B5BD8DA66}"/>
                </a:ext>
              </a:extLst>
            </p:cNvPr>
            <p:cNvSpPr/>
            <p:nvPr/>
          </p:nvSpPr>
          <p:spPr>
            <a:xfrm>
              <a:off x="5784850" y="1682751"/>
              <a:ext cx="395288" cy="2132013"/>
            </a:xfrm>
            <a:custGeom>
              <a:avLst/>
              <a:gdLst>
                <a:gd name="connsiteX0" fmla="*/ 168294 w 395492"/>
                <a:gd name="connsiteY0" fmla="*/ 1035011 h 2131730"/>
                <a:gd name="connsiteX1" fmla="*/ 171099 w 395492"/>
                <a:gd name="connsiteY1" fmla="*/ 415126 h 2131730"/>
                <a:gd name="connsiteX2" fmla="*/ 165489 w 395492"/>
                <a:gd name="connsiteY2" fmla="*/ 339394 h 2131730"/>
                <a:gd name="connsiteX3" fmla="*/ 154270 w 395492"/>
                <a:gd name="connsiteY3" fmla="*/ 286100 h 2131730"/>
                <a:gd name="connsiteX4" fmla="*/ 143050 w 395492"/>
                <a:gd name="connsiteY4" fmla="*/ 244027 h 2131730"/>
                <a:gd name="connsiteX5" fmla="*/ 123416 w 395492"/>
                <a:gd name="connsiteY5" fmla="*/ 196343 h 2131730"/>
                <a:gd name="connsiteX6" fmla="*/ 95367 w 395492"/>
                <a:gd name="connsiteY6" fmla="*/ 151465 h 2131730"/>
                <a:gd name="connsiteX7" fmla="*/ 67317 w 395492"/>
                <a:gd name="connsiteY7" fmla="*/ 115001 h 2131730"/>
                <a:gd name="connsiteX8" fmla="*/ 36464 w 395492"/>
                <a:gd name="connsiteY8" fmla="*/ 86952 h 2131730"/>
                <a:gd name="connsiteX9" fmla="*/ 16829 w 395492"/>
                <a:gd name="connsiteY9" fmla="*/ 70122 h 2131730"/>
                <a:gd name="connsiteX10" fmla="*/ 0 w 395492"/>
                <a:gd name="connsiteY10" fmla="*/ 42073 h 2131730"/>
                <a:gd name="connsiteX11" fmla="*/ 0 w 395492"/>
                <a:gd name="connsiteY11" fmla="*/ 16829 h 2131730"/>
                <a:gd name="connsiteX12" fmla="*/ 5610 w 395492"/>
                <a:gd name="connsiteY12" fmla="*/ 5610 h 2131730"/>
                <a:gd name="connsiteX13" fmla="*/ 19634 w 395492"/>
                <a:gd name="connsiteY13" fmla="*/ 0 h 2131730"/>
                <a:gd name="connsiteX14" fmla="*/ 75732 w 395492"/>
                <a:gd name="connsiteY14" fmla="*/ 5610 h 2131730"/>
                <a:gd name="connsiteX15" fmla="*/ 182319 w 395492"/>
                <a:gd name="connsiteY15" fmla="*/ 25244 h 2131730"/>
                <a:gd name="connsiteX16" fmla="*/ 272076 w 395492"/>
                <a:gd name="connsiteY16" fmla="*/ 47683 h 2131730"/>
                <a:gd name="connsiteX17" fmla="*/ 359028 w 395492"/>
                <a:gd name="connsiteY17" fmla="*/ 81342 h 2131730"/>
                <a:gd name="connsiteX18" fmla="*/ 389882 w 395492"/>
                <a:gd name="connsiteY18" fmla="*/ 95367 h 2131730"/>
                <a:gd name="connsiteX19" fmla="*/ 395492 w 395492"/>
                <a:gd name="connsiteY19" fmla="*/ 333784 h 2131730"/>
                <a:gd name="connsiteX20" fmla="*/ 392687 w 395492"/>
                <a:gd name="connsiteY20" fmla="*/ 723666 h 2131730"/>
                <a:gd name="connsiteX21" fmla="*/ 395492 w 395492"/>
                <a:gd name="connsiteY21" fmla="*/ 1082694 h 2131730"/>
                <a:gd name="connsiteX22" fmla="*/ 395492 w 395492"/>
                <a:gd name="connsiteY22" fmla="*/ 1309892 h 2131730"/>
                <a:gd name="connsiteX23" fmla="*/ 392687 w 395492"/>
                <a:gd name="connsiteY23" fmla="*/ 1593188 h 2131730"/>
                <a:gd name="connsiteX24" fmla="*/ 389882 w 395492"/>
                <a:gd name="connsiteY24" fmla="*/ 1722213 h 2131730"/>
                <a:gd name="connsiteX25" fmla="*/ 384272 w 395492"/>
                <a:gd name="connsiteY25" fmla="*/ 1876483 h 2131730"/>
                <a:gd name="connsiteX26" fmla="*/ 361833 w 395492"/>
                <a:gd name="connsiteY26" fmla="*/ 2103681 h 2131730"/>
                <a:gd name="connsiteX27" fmla="*/ 171099 w 395492"/>
                <a:gd name="connsiteY27" fmla="*/ 2131730 h 2131730"/>
                <a:gd name="connsiteX28" fmla="*/ 168294 w 395492"/>
                <a:gd name="connsiteY28" fmla="*/ 1926972 h 2131730"/>
                <a:gd name="connsiteX29" fmla="*/ 168294 w 395492"/>
                <a:gd name="connsiteY29" fmla="*/ 1035011 h 2131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95492" h="2131730">
                  <a:moveTo>
                    <a:pt x="168294" y="1035011"/>
                  </a:moveTo>
                  <a:lnTo>
                    <a:pt x="171099" y="415126"/>
                  </a:lnTo>
                  <a:lnTo>
                    <a:pt x="165489" y="339394"/>
                  </a:lnTo>
                  <a:lnTo>
                    <a:pt x="154270" y="286100"/>
                  </a:lnTo>
                  <a:lnTo>
                    <a:pt x="143050" y="244027"/>
                  </a:lnTo>
                  <a:lnTo>
                    <a:pt x="123416" y="196343"/>
                  </a:lnTo>
                  <a:lnTo>
                    <a:pt x="95367" y="151465"/>
                  </a:lnTo>
                  <a:lnTo>
                    <a:pt x="67317" y="115001"/>
                  </a:lnTo>
                  <a:lnTo>
                    <a:pt x="36464" y="86952"/>
                  </a:lnTo>
                  <a:lnTo>
                    <a:pt x="16829" y="70122"/>
                  </a:lnTo>
                  <a:lnTo>
                    <a:pt x="0" y="42073"/>
                  </a:lnTo>
                  <a:lnTo>
                    <a:pt x="0" y="16829"/>
                  </a:lnTo>
                  <a:lnTo>
                    <a:pt x="5610" y="5610"/>
                  </a:lnTo>
                  <a:lnTo>
                    <a:pt x="19634" y="0"/>
                  </a:lnTo>
                  <a:lnTo>
                    <a:pt x="75732" y="5610"/>
                  </a:lnTo>
                  <a:lnTo>
                    <a:pt x="182319" y="25244"/>
                  </a:lnTo>
                  <a:lnTo>
                    <a:pt x="272076" y="47683"/>
                  </a:lnTo>
                  <a:lnTo>
                    <a:pt x="359028" y="81342"/>
                  </a:lnTo>
                  <a:lnTo>
                    <a:pt x="389882" y="95367"/>
                  </a:lnTo>
                  <a:lnTo>
                    <a:pt x="395492" y="333784"/>
                  </a:lnTo>
                  <a:lnTo>
                    <a:pt x="392687" y="723666"/>
                  </a:lnTo>
                  <a:lnTo>
                    <a:pt x="395492" y="1082694"/>
                  </a:lnTo>
                  <a:lnTo>
                    <a:pt x="395492" y="1309892"/>
                  </a:lnTo>
                  <a:lnTo>
                    <a:pt x="392687" y="1593188"/>
                  </a:lnTo>
                  <a:lnTo>
                    <a:pt x="389882" y="1722213"/>
                  </a:lnTo>
                  <a:lnTo>
                    <a:pt x="384272" y="1876483"/>
                  </a:lnTo>
                  <a:lnTo>
                    <a:pt x="361833" y="2103681"/>
                  </a:lnTo>
                  <a:lnTo>
                    <a:pt x="171099" y="2131730"/>
                  </a:lnTo>
                  <a:lnTo>
                    <a:pt x="168294" y="1926972"/>
                  </a:lnTo>
                  <a:lnTo>
                    <a:pt x="168294" y="103501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05">
              <a:extLst>
                <a:ext uri="{FF2B5EF4-FFF2-40B4-BE49-F238E27FC236}">
                  <a16:creationId xmlns:a16="http://schemas.microsoft.com/office/drawing/2014/main" id="{6731696F-977F-4023-A333-3552B86B683D}"/>
                </a:ext>
              </a:extLst>
            </p:cNvPr>
            <p:cNvSpPr/>
            <p:nvPr/>
          </p:nvSpPr>
          <p:spPr>
            <a:xfrm>
              <a:off x="6046789" y="1554163"/>
              <a:ext cx="1501775" cy="419100"/>
            </a:xfrm>
            <a:custGeom>
              <a:avLst/>
              <a:gdLst>
                <a:gd name="connsiteX0" fmla="*/ 457200 w 1502569"/>
                <a:gd name="connsiteY0" fmla="*/ 352425 h 419100"/>
                <a:gd name="connsiteX1" fmla="*/ 785812 w 1502569"/>
                <a:gd name="connsiteY1" fmla="*/ 304800 h 419100"/>
                <a:gd name="connsiteX2" fmla="*/ 1062037 w 1502569"/>
                <a:gd name="connsiteY2" fmla="*/ 266700 h 419100"/>
                <a:gd name="connsiteX3" fmla="*/ 1321594 w 1502569"/>
                <a:gd name="connsiteY3" fmla="*/ 235744 h 419100"/>
                <a:gd name="connsiteX4" fmla="*/ 1435894 w 1502569"/>
                <a:gd name="connsiteY4" fmla="*/ 223838 h 419100"/>
                <a:gd name="connsiteX5" fmla="*/ 1454944 w 1502569"/>
                <a:gd name="connsiteY5" fmla="*/ 219075 h 419100"/>
                <a:gd name="connsiteX6" fmla="*/ 1481137 w 1502569"/>
                <a:gd name="connsiteY6" fmla="*/ 195263 h 419100"/>
                <a:gd name="connsiteX7" fmla="*/ 1497806 w 1502569"/>
                <a:gd name="connsiteY7" fmla="*/ 169069 h 419100"/>
                <a:gd name="connsiteX8" fmla="*/ 1502569 w 1502569"/>
                <a:gd name="connsiteY8" fmla="*/ 152400 h 419100"/>
                <a:gd name="connsiteX9" fmla="*/ 1497806 w 1502569"/>
                <a:gd name="connsiteY9" fmla="*/ 123825 h 419100"/>
                <a:gd name="connsiteX10" fmla="*/ 1483519 w 1502569"/>
                <a:gd name="connsiteY10" fmla="*/ 100013 h 419100"/>
                <a:gd name="connsiteX11" fmla="*/ 1469231 w 1502569"/>
                <a:gd name="connsiteY11" fmla="*/ 88107 h 419100"/>
                <a:gd name="connsiteX12" fmla="*/ 1416844 w 1502569"/>
                <a:gd name="connsiteY12" fmla="*/ 61913 h 419100"/>
                <a:gd name="connsiteX13" fmla="*/ 1335881 w 1502569"/>
                <a:gd name="connsiteY13" fmla="*/ 30957 h 419100"/>
                <a:gd name="connsiteX14" fmla="*/ 1264444 w 1502569"/>
                <a:gd name="connsiteY14" fmla="*/ 14288 h 419100"/>
                <a:gd name="connsiteX15" fmla="*/ 1195387 w 1502569"/>
                <a:gd name="connsiteY15" fmla="*/ 4763 h 419100"/>
                <a:gd name="connsiteX16" fmla="*/ 1097756 w 1502569"/>
                <a:gd name="connsiteY16" fmla="*/ 0 h 419100"/>
                <a:gd name="connsiteX17" fmla="*/ 1076325 w 1502569"/>
                <a:gd name="connsiteY17" fmla="*/ 11907 h 419100"/>
                <a:gd name="connsiteX18" fmla="*/ 1057275 w 1502569"/>
                <a:gd name="connsiteY18" fmla="*/ 28575 h 419100"/>
                <a:gd name="connsiteX19" fmla="*/ 1007269 w 1502569"/>
                <a:gd name="connsiteY19" fmla="*/ 61913 h 419100"/>
                <a:gd name="connsiteX20" fmla="*/ 959644 w 1502569"/>
                <a:gd name="connsiteY20" fmla="*/ 88107 h 419100"/>
                <a:gd name="connsiteX21" fmla="*/ 881062 w 1502569"/>
                <a:gd name="connsiteY21" fmla="*/ 111919 h 419100"/>
                <a:gd name="connsiteX22" fmla="*/ 735806 w 1502569"/>
                <a:gd name="connsiteY22" fmla="*/ 147638 h 419100"/>
                <a:gd name="connsiteX23" fmla="*/ 623887 w 1502569"/>
                <a:gd name="connsiteY23" fmla="*/ 161925 h 419100"/>
                <a:gd name="connsiteX24" fmla="*/ 395287 w 1502569"/>
                <a:gd name="connsiteY24" fmla="*/ 190500 h 419100"/>
                <a:gd name="connsiteX25" fmla="*/ 130969 w 1502569"/>
                <a:gd name="connsiteY25" fmla="*/ 223838 h 419100"/>
                <a:gd name="connsiteX26" fmla="*/ 0 w 1502569"/>
                <a:gd name="connsiteY26" fmla="*/ 230982 h 419100"/>
                <a:gd name="connsiteX27" fmla="*/ 28575 w 1502569"/>
                <a:gd name="connsiteY27" fmla="*/ 419100 h 419100"/>
                <a:gd name="connsiteX28" fmla="*/ 245269 w 1502569"/>
                <a:gd name="connsiteY28" fmla="*/ 383382 h 419100"/>
                <a:gd name="connsiteX29" fmla="*/ 457200 w 1502569"/>
                <a:gd name="connsiteY29" fmla="*/ 352425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502569" h="419100">
                  <a:moveTo>
                    <a:pt x="457200" y="352425"/>
                  </a:moveTo>
                  <a:lnTo>
                    <a:pt x="785812" y="304800"/>
                  </a:lnTo>
                  <a:lnTo>
                    <a:pt x="1062037" y="266700"/>
                  </a:lnTo>
                  <a:lnTo>
                    <a:pt x="1321594" y="235744"/>
                  </a:lnTo>
                  <a:lnTo>
                    <a:pt x="1435894" y="223838"/>
                  </a:lnTo>
                  <a:lnTo>
                    <a:pt x="1454944" y="219075"/>
                  </a:lnTo>
                  <a:lnTo>
                    <a:pt x="1481137" y="195263"/>
                  </a:lnTo>
                  <a:lnTo>
                    <a:pt x="1497806" y="169069"/>
                  </a:lnTo>
                  <a:lnTo>
                    <a:pt x="1502569" y="152400"/>
                  </a:lnTo>
                  <a:lnTo>
                    <a:pt x="1497806" y="123825"/>
                  </a:lnTo>
                  <a:lnTo>
                    <a:pt x="1483519" y="100013"/>
                  </a:lnTo>
                  <a:lnTo>
                    <a:pt x="1469231" y="88107"/>
                  </a:lnTo>
                  <a:lnTo>
                    <a:pt x="1416844" y="61913"/>
                  </a:lnTo>
                  <a:lnTo>
                    <a:pt x="1335881" y="30957"/>
                  </a:lnTo>
                  <a:lnTo>
                    <a:pt x="1264444" y="14288"/>
                  </a:lnTo>
                  <a:lnTo>
                    <a:pt x="1195387" y="4763"/>
                  </a:lnTo>
                  <a:lnTo>
                    <a:pt x="1097756" y="0"/>
                  </a:lnTo>
                  <a:lnTo>
                    <a:pt x="1076325" y="11907"/>
                  </a:lnTo>
                  <a:lnTo>
                    <a:pt x="1057275" y="28575"/>
                  </a:lnTo>
                  <a:lnTo>
                    <a:pt x="1007269" y="61913"/>
                  </a:lnTo>
                  <a:lnTo>
                    <a:pt x="959644" y="88107"/>
                  </a:lnTo>
                  <a:lnTo>
                    <a:pt x="881062" y="111919"/>
                  </a:lnTo>
                  <a:lnTo>
                    <a:pt x="735806" y="147638"/>
                  </a:lnTo>
                  <a:lnTo>
                    <a:pt x="623887" y="161925"/>
                  </a:lnTo>
                  <a:lnTo>
                    <a:pt x="395287" y="190500"/>
                  </a:lnTo>
                  <a:lnTo>
                    <a:pt x="130969" y="223838"/>
                  </a:lnTo>
                  <a:lnTo>
                    <a:pt x="0" y="230982"/>
                  </a:lnTo>
                  <a:lnTo>
                    <a:pt x="28575" y="419100"/>
                  </a:lnTo>
                  <a:lnTo>
                    <a:pt x="245269" y="383382"/>
                  </a:lnTo>
                  <a:lnTo>
                    <a:pt x="457200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07">
              <a:extLst>
                <a:ext uri="{FF2B5EF4-FFF2-40B4-BE49-F238E27FC236}">
                  <a16:creationId xmlns:a16="http://schemas.microsoft.com/office/drawing/2014/main" id="{13D3FFF5-2F52-4421-901F-F0C1D256C77A}"/>
                </a:ext>
              </a:extLst>
            </p:cNvPr>
            <p:cNvSpPr/>
            <p:nvPr/>
          </p:nvSpPr>
          <p:spPr>
            <a:xfrm>
              <a:off x="6115050" y="2246313"/>
              <a:ext cx="1366838" cy="315912"/>
            </a:xfrm>
            <a:custGeom>
              <a:avLst/>
              <a:gdLst>
                <a:gd name="connsiteX0" fmla="*/ 483394 w 1366838"/>
                <a:gd name="connsiteY0" fmla="*/ 130969 h 316706"/>
                <a:gd name="connsiteX1" fmla="*/ 290513 w 1366838"/>
                <a:gd name="connsiteY1" fmla="*/ 152400 h 316706"/>
                <a:gd name="connsiteX2" fmla="*/ 214313 w 1366838"/>
                <a:gd name="connsiteY2" fmla="*/ 159544 h 316706"/>
                <a:gd name="connsiteX3" fmla="*/ 92869 w 1366838"/>
                <a:gd name="connsiteY3" fmla="*/ 157162 h 316706"/>
                <a:gd name="connsiteX4" fmla="*/ 0 w 1366838"/>
                <a:gd name="connsiteY4" fmla="*/ 157162 h 316706"/>
                <a:gd name="connsiteX5" fmla="*/ 2381 w 1366838"/>
                <a:gd name="connsiteY5" fmla="*/ 316706 h 316706"/>
                <a:gd name="connsiteX6" fmla="*/ 214313 w 1366838"/>
                <a:gd name="connsiteY6" fmla="*/ 311944 h 316706"/>
                <a:gd name="connsiteX7" fmla="*/ 350044 w 1366838"/>
                <a:gd name="connsiteY7" fmla="*/ 304800 h 316706"/>
                <a:gd name="connsiteX8" fmla="*/ 492919 w 1366838"/>
                <a:gd name="connsiteY8" fmla="*/ 292894 h 316706"/>
                <a:gd name="connsiteX9" fmla="*/ 678656 w 1366838"/>
                <a:gd name="connsiteY9" fmla="*/ 264319 h 316706"/>
                <a:gd name="connsiteX10" fmla="*/ 895350 w 1366838"/>
                <a:gd name="connsiteY10" fmla="*/ 230981 h 316706"/>
                <a:gd name="connsiteX11" fmla="*/ 1119188 w 1366838"/>
                <a:gd name="connsiteY11" fmla="*/ 192881 h 316706"/>
                <a:gd name="connsiteX12" fmla="*/ 1288256 w 1366838"/>
                <a:gd name="connsiteY12" fmla="*/ 161925 h 316706"/>
                <a:gd name="connsiteX13" fmla="*/ 1323975 w 1366838"/>
                <a:gd name="connsiteY13" fmla="*/ 150019 h 316706"/>
                <a:gd name="connsiteX14" fmla="*/ 1345406 w 1366838"/>
                <a:gd name="connsiteY14" fmla="*/ 135731 h 316706"/>
                <a:gd name="connsiteX15" fmla="*/ 1359694 w 1366838"/>
                <a:gd name="connsiteY15" fmla="*/ 121444 h 316706"/>
                <a:gd name="connsiteX16" fmla="*/ 1366838 w 1366838"/>
                <a:gd name="connsiteY16" fmla="*/ 102394 h 316706"/>
                <a:gd name="connsiteX17" fmla="*/ 1359694 w 1366838"/>
                <a:gd name="connsiteY17" fmla="*/ 76200 h 316706"/>
                <a:gd name="connsiteX18" fmla="*/ 1343025 w 1366838"/>
                <a:gd name="connsiteY18" fmla="*/ 52387 h 316706"/>
                <a:gd name="connsiteX19" fmla="*/ 1326356 w 1366838"/>
                <a:gd name="connsiteY19" fmla="*/ 40481 h 316706"/>
                <a:gd name="connsiteX20" fmla="*/ 1285875 w 1366838"/>
                <a:gd name="connsiteY20" fmla="*/ 23812 h 316706"/>
                <a:gd name="connsiteX21" fmla="*/ 1221581 w 1366838"/>
                <a:gd name="connsiteY21" fmla="*/ 7144 h 316706"/>
                <a:gd name="connsiteX22" fmla="*/ 1147763 w 1366838"/>
                <a:gd name="connsiteY22" fmla="*/ 0 h 316706"/>
                <a:gd name="connsiteX23" fmla="*/ 1100138 w 1366838"/>
                <a:gd name="connsiteY23" fmla="*/ 4762 h 316706"/>
                <a:gd name="connsiteX24" fmla="*/ 1028700 w 1366838"/>
                <a:gd name="connsiteY24" fmla="*/ 19050 h 316706"/>
                <a:gd name="connsiteX25" fmla="*/ 892969 w 1366838"/>
                <a:gd name="connsiteY25" fmla="*/ 59531 h 316706"/>
                <a:gd name="connsiteX26" fmla="*/ 840581 w 1366838"/>
                <a:gd name="connsiteY26" fmla="*/ 71437 h 316706"/>
                <a:gd name="connsiteX27" fmla="*/ 690563 w 1366838"/>
                <a:gd name="connsiteY27" fmla="*/ 100012 h 316706"/>
                <a:gd name="connsiteX28" fmla="*/ 483394 w 1366838"/>
                <a:gd name="connsiteY28" fmla="*/ 130969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66838" h="316706">
                  <a:moveTo>
                    <a:pt x="483394" y="130969"/>
                  </a:moveTo>
                  <a:lnTo>
                    <a:pt x="290513" y="152400"/>
                  </a:lnTo>
                  <a:lnTo>
                    <a:pt x="214313" y="159544"/>
                  </a:lnTo>
                  <a:lnTo>
                    <a:pt x="92869" y="157162"/>
                  </a:lnTo>
                  <a:lnTo>
                    <a:pt x="0" y="157162"/>
                  </a:lnTo>
                  <a:cubicBezTo>
                    <a:pt x="794" y="210343"/>
                    <a:pt x="1587" y="263525"/>
                    <a:pt x="2381" y="316706"/>
                  </a:cubicBezTo>
                  <a:lnTo>
                    <a:pt x="214313" y="311944"/>
                  </a:lnTo>
                  <a:lnTo>
                    <a:pt x="350044" y="304800"/>
                  </a:lnTo>
                  <a:lnTo>
                    <a:pt x="492919" y="292894"/>
                  </a:lnTo>
                  <a:lnTo>
                    <a:pt x="678656" y="264319"/>
                  </a:lnTo>
                  <a:lnTo>
                    <a:pt x="895350" y="230981"/>
                  </a:lnTo>
                  <a:lnTo>
                    <a:pt x="1119188" y="192881"/>
                  </a:lnTo>
                  <a:lnTo>
                    <a:pt x="1288256" y="161925"/>
                  </a:lnTo>
                  <a:lnTo>
                    <a:pt x="1323975" y="150019"/>
                  </a:lnTo>
                  <a:lnTo>
                    <a:pt x="1345406" y="135731"/>
                  </a:lnTo>
                  <a:lnTo>
                    <a:pt x="1359694" y="121444"/>
                  </a:lnTo>
                  <a:lnTo>
                    <a:pt x="1366838" y="102394"/>
                  </a:lnTo>
                  <a:lnTo>
                    <a:pt x="1359694" y="76200"/>
                  </a:lnTo>
                  <a:lnTo>
                    <a:pt x="1343025" y="52387"/>
                  </a:lnTo>
                  <a:lnTo>
                    <a:pt x="1326356" y="40481"/>
                  </a:lnTo>
                  <a:lnTo>
                    <a:pt x="1285875" y="23812"/>
                  </a:lnTo>
                  <a:lnTo>
                    <a:pt x="1221581" y="7144"/>
                  </a:lnTo>
                  <a:lnTo>
                    <a:pt x="1147763" y="0"/>
                  </a:lnTo>
                  <a:lnTo>
                    <a:pt x="1100138" y="4762"/>
                  </a:lnTo>
                  <a:lnTo>
                    <a:pt x="1028700" y="19050"/>
                  </a:lnTo>
                  <a:lnTo>
                    <a:pt x="892969" y="59531"/>
                  </a:lnTo>
                  <a:lnTo>
                    <a:pt x="840581" y="71437"/>
                  </a:lnTo>
                  <a:lnTo>
                    <a:pt x="690563" y="100012"/>
                  </a:lnTo>
                  <a:lnTo>
                    <a:pt x="483394" y="1309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08">
              <a:extLst>
                <a:ext uri="{FF2B5EF4-FFF2-40B4-BE49-F238E27FC236}">
                  <a16:creationId xmlns:a16="http://schemas.microsoft.com/office/drawing/2014/main" id="{C37FE780-6B65-4192-88D0-9068A3A79CF2}"/>
                </a:ext>
              </a:extLst>
            </p:cNvPr>
            <p:cNvSpPr/>
            <p:nvPr/>
          </p:nvSpPr>
          <p:spPr>
            <a:xfrm>
              <a:off x="6119813" y="2805114"/>
              <a:ext cx="1395412" cy="339725"/>
            </a:xfrm>
            <a:custGeom>
              <a:avLst/>
              <a:gdLst>
                <a:gd name="connsiteX0" fmla="*/ 583406 w 1395412"/>
                <a:gd name="connsiteY0" fmla="*/ 302418 h 340518"/>
                <a:gd name="connsiteX1" fmla="*/ 445293 w 1395412"/>
                <a:gd name="connsiteY1" fmla="*/ 321468 h 340518"/>
                <a:gd name="connsiteX2" fmla="*/ 333375 w 1395412"/>
                <a:gd name="connsiteY2" fmla="*/ 335756 h 340518"/>
                <a:gd name="connsiteX3" fmla="*/ 254793 w 1395412"/>
                <a:gd name="connsiteY3" fmla="*/ 340518 h 340518"/>
                <a:gd name="connsiteX4" fmla="*/ 150018 w 1395412"/>
                <a:gd name="connsiteY4" fmla="*/ 340518 h 340518"/>
                <a:gd name="connsiteX5" fmla="*/ 0 w 1395412"/>
                <a:gd name="connsiteY5" fmla="*/ 326231 h 340518"/>
                <a:gd name="connsiteX6" fmla="*/ 2381 w 1395412"/>
                <a:gd name="connsiteY6" fmla="*/ 147637 h 340518"/>
                <a:gd name="connsiteX7" fmla="*/ 140493 w 1395412"/>
                <a:gd name="connsiteY7" fmla="*/ 171450 h 340518"/>
                <a:gd name="connsiteX8" fmla="*/ 223837 w 1395412"/>
                <a:gd name="connsiteY8" fmla="*/ 178593 h 340518"/>
                <a:gd name="connsiteX9" fmla="*/ 342900 w 1395412"/>
                <a:gd name="connsiteY9" fmla="*/ 178593 h 340518"/>
                <a:gd name="connsiteX10" fmla="*/ 471487 w 1395412"/>
                <a:gd name="connsiteY10" fmla="*/ 166687 h 340518"/>
                <a:gd name="connsiteX11" fmla="*/ 616743 w 1395412"/>
                <a:gd name="connsiteY11" fmla="*/ 145256 h 340518"/>
                <a:gd name="connsiteX12" fmla="*/ 807243 w 1395412"/>
                <a:gd name="connsiteY12" fmla="*/ 104775 h 340518"/>
                <a:gd name="connsiteX13" fmla="*/ 957262 w 1395412"/>
                <a:gd name="connsiteY13" fmla="*/ 64293 h 340518"/>
                <a:gd name="connsiteX14" fmla="*/ 1042987 w 1395412"/>
                <a:gd name="connsiteY14" fmla="*/ 30956 h 340518"/>
                <a:gd name="connsiteX15" fmla="*/ 1114425 w 1395412"/>
                <a:gd name="connsiteY15" fmla="*/ 9525 h 340518"/>
                <a:gd name="connsiteX16" fmla="*/ 1152525 w 1395412"/>
                <a:gd name="connsiteY16" fmla="*/ 0 h 340518"/>
                <a:gd name="connsiteX17" fmla="*/ 1190625 w 1395412"/>
                <a:gd name="connsiteY17" fmla="*/ 0 h 340518"/>
                <a:gd name="connsiteX18" fmla="*/ 1223962 w 1395412"/>
                <a:gd name="connsiteY18" fmla="*/ 2381 h 340518"/>
                <a:gd name="connsiteX19" fmla="*/ 1283493 w 1395412"/>
                <a:gd name="connsiteY19" fmla="*/ 23812 h 340518"/>
                <a:gd name="connsiteX20" fmla="*/ 1350168 w 1395412"/>
                <a:gd name="connsiteY20" fmla="*/ 61912 h 340518"/>
                <a:gd name="connsiteX21" fmla="*/ 1371600 w 1395412"/>
                <a:gd name="connsiteY21" fmla="*/ 73818 h 340518"/>
                <a:gd name="connsiteX22" fmla="*/ 1383506 w 1395412"/>
                <a:gd name="connsiteY22" fmla="*/ 80962 h 340518"/>
                <a:gd name="connsiteX23" fmla="*/ 1395412 w 1395412"/>
                <a:gd name="connsiteY23" fmla="*/ 95250 h 340518"/>
                <a:gd name="connsiteX24" fmla="*/ 1395412 w 1395412"/>
                <a:gd name="connsiteY24" fmla="*/ 107156 h 340518"/>
                <a:gd name="connsiteX25" fmla="*/ 1383506 w 1395412"/>
                <a:gd name="connsiteY25" fmla="*/ 128587 h 340518"/>
                <a:gd name="connsiteX26" fmla="*/ 1357312 w 1395412"/>
                <a:gd name="connsiteY26" fmla="*/ 145256 h 340518"/>
                <a:gd name="connsiteX27" fmla="*/ 1323975 w 1395412"/>
                <a:gd name="connsiteY27" fmla="*/ 159543 h 340518"/>
                <a:gd name="connsiteX28" fmla="*/ 1209675 w 1395412"/>
                <a:gd name="connsiteY28" fmla="*/ 185737 h 340518"/>
                <a:gd name="connsiteX29" fmla="*/ 1047750 w 1395412"/>
                <a:gd name="connsiteY29" fmla="*/ 219075 h 340518"/>
                <a:gd name="connsiteX30" fmla="*/ 881062 w 1395412"/>
                <a:gd name="connsiteY30" fmla="*/ 252412 h 340518"/>
                <a:gd name="connsiteX31" fmla="*/ 583406 w 1395412"/>
                <a:gd name="connsiteY31" fmla="*/ 302418 h 340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95412" h="340518">
                  <a:moveTo>
                    <a:pt x="583406" y="302418"/>
                  </a:moveTo>
                  <a:lnTo>
                    <a:pt x="445293" y="321468"/>
                  </a:lnTo>
                  <a:lnTo>
                    <a:pt x="333375" y="335756"/>
                  </a:lnTo>
                  <a:lnTo>
                    <a:pt x="254793" y="340518"/>
                  </a:lnTo>
                  <a:lnTo>
                    <a:pt x="150018" y="340518"/>
                  </a:lnTo>
                  <a:lnTo>
                    <a:pt x="0" y="326231"/>
                  </a:lnTo>
                  <a:cubicBezTo>
                    <a:pt x="794" y="266700"/>
                    <a:pt x="1587" y="207168"/>
                    <a:pt x="2381" y="147637"/>
                  </a:cubicBezTo>
                  <a:lnTo>
                    <a:pt x="140493" y="171450"/>
                  </a:lnTo>
                  <a:lnTo>
                    <a:pt x="223837" y="178593"/>
                  </a:lnTo>
                  <a:lnTo>
                    <a:pt x="342900" y="178593"/>
                  </a:lnTo>
                  <a:lnTo>
                    <a:pt x="471487" y="166687"/>
                  </a:lnTo>
                  <a:lnTo>
                    <a:pt x="616743" y="145256"/>
                  </a:lnTo>
                  <a:lnTo>
                    <a:pt x="807243" y="104775"/>
                  </a:lnTo>
                  <a:lnTo>
                    <a:pt x="957262" y="64293"/>
                  </a:lnTo>
                  <a:lnTo>
                    <a:pt x="1042987" y="30956"/>
                  </a:lnTo>
                  <a:lnTo>
                    <a:pt x="1114425" y="9525"/>
                  </a:lnTo>
                  <a:lnTo>
                    <a:pt x="1152525" y="0"/>
                  </a:lnTo>
                  <a:lnTo>
                    <a:pt x="1190625" y="0"/>
                  </a:lnTo>
                  <a:lnTo>
                    <a:pt x="1223962" y="2381"/>
                  </a:lnTo>
                  <a:lnTo>
                    <a:pt x="1283493" y="23812"/>
                  </a:lnTo>
                  <a:lnTo>
                    <a:pt x="1350168" y="61912"/>
                  </a:lnTo>
                  <a:lnTo>
                    <a:pt x="1371600" y="73818"/>
                  </a:lnTo>
                  <a:lnTo>
                    <a:pt x="1383506" y="80962"/>
                  </a:lnTo>
                  <a:lnTo>
                    <a:pt x="1395412" y="95250"/>
                  </a:lnTo>
                  <a:lnTo>
                    <a:pt x="1395412" y="107156"/>
                  </a:lnTo>
                  <a:lnTo>
                    <a:pt x="1383506" y="128587"/>
                  </a:lnTo>
                  <a:lnTo>
                    <a:pt x="1357312" y="145256"/>
                  </a:lnTo>
                  <a:lnTo>
                    <a:pt x="1323975" y="159543"/>
                  </a:lnTo>
                  <a:lnTo>
                    <a:pt x="1209675" y="185737"/>
                  </a:lnTo>
                  <a:lnTo>
                    <a:pt x="1047750" y="219075"/>
                  </a:lnTo>
                  <a:lnTo>
                    <a:pt x="881062" y="252412"/>
                  </a:lnTo>
                  <a:lnTo>
                    <a:pt x="583406" y="3024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09">
              <a:extLst>
                <a:ext uri="{FF2B5EF4-FFF2-40B4-BE49-F238E27FC236}">
                  <a16:creationId xmlns:a16="http://schemas.microsoft.com/office/drawing/2014/main" id="{DC8EB8B0-EA3F-42A1-ABAC-44D777D5129E}"/>
                </a:ext>
              </a:extLst>
            </p:cNvPr>
            <p:cNvSpPr/>
            <p:nvPr/>
          </p:nvSpPr>
          <p:spPr>
            <a:xfrm>
              <a:off x="5200651" y="3362325"/>
              <a:ext cx="3076575" cy="668338"/>
            </a:xfrm>
            <a:custGeom>
              <a:avLst/>
              <a:gdLst>
                <a:gd name="connsiteX0" fmla="*/ 1417946 w 3076392"/>
                <a:gd name="connsiteY0" fmla="*/ 273067 h 668890"/>
                <a:gd name="connsiteX1" fmla="*/ 1630889 w 3076392"/>
                <a:gd name="connsiteY1" fmla="*/ 237994 h 668890"/>
                <a:gd name="connsiteX2" fmla="*/ 1868883 w 3076392"/>
                <a:gd name="connsiteY2" fmla="*/ 195406 h 668890"/>
                <a:gd name="connsiteX3" fmla="*/ 2109383 w 3076392"/>
                <a:gd name="connsiteY3" fmla="*/ 147807 h 668890"/>
                <a:gd name="connsiteX4" fmla="*/ 2282242 w 3076392"/>
                <a:gd name="connsiteY4" fmla="*/ 112734 h 668890"/>
                <a:gd name="connsiteX5" fmla="*/ 2374935 w 3076392"/>
                <a:gd name="connsiteY5" fmla="*/ 92692 h 668890"/>
                <a:gd name="connsiteX6" fmla="*/ 2417523 w 3076392"/>
                <a:gd name="connsiteY6" fmla="*/ 75156 h 668890"/>
                <a:gd name="connsiteX7" fmla="*/ 2455101 w 3076392"/>
                <a:gd name="connsiteY7" fmla="*/ 55114 h 668890"/>
                <a:gd name="connsiteX8" fmla="*/ 2502700 w 3076392"/>
                <a:gd name="connsiteY8" fmla="*/ 32567 h 668890"/>
                <a:gd name="connsiteX9" fmla="*/ 2550299 w 3076392"/>
                <a:gd name="connsiteY9" fmla="*/ 15031 h 668890"/>
                <a:gd name="connsiteX10" fmla="*/ 2600403 w 3076392"/>
                <a:gd name="connsiteY10" fmla="*/ 0 h 668890"/>
                <a:gd name="connsiteX11" fmla="*/ 2688085 w 3076392"/>
                <a:gd name="connsiteY11" fmla="*/ 7515 h 668890"/>
                <a:gd name="connsiteX12" fmla="*/ 2790799 w 3076392"/>
                <a:gd name="connsiteY12" fmla="*/ 30062 h 668890"/>
                <a:gd name="connsiteX13" fmla="*/ 2901028 w 3076392"/>
                <a:gd name="connsiteY13" fmla="*/ 62630 h 668890"/>
                <a:gd name="connsiteX14" fmla="*/ 2963658 w 3076392"/>
                <a:gd name="connsiteY14" fmla="*/ 80166 h 668890"/>
                <a:gd name="connsiteX15" fmla="*/ 3001236 w 3076392"/>
                <a:gd name="connsiteY15" fmla="*/ 97703 h 668890"/>
                <a:gd name="connsiteX16" fmla="*/ 3026288 w 3076392"/>
                <a:gd name="connsiteY16" fmla="*/ 115239 h 668890"/>
                <a:gd name="connsiteX17" fmla="*/ 3056351 w 3076392"/>
                <a:gd name="connsiteY17" fmla="*/ 142796 h 668890"/>
                <a:gd name="connsiteX18" fmla="*/ 3066371 w 3076392"/>
                <a:gd name="connsiteY18" fmla="*/ 157828 h 668890"/>
                <a:gd name="connsiteX19" fmla="*/ 3076392 w 3076392"/>
                <a:gd name="connsiteY19" fmla="*/ 182880 h 668890"/>
                <a:gd name="connsiteX20" fmla="*/ 3076392 w 3076392"/>
                <a:gd name="connsiteY20" fmla="*/ 197911 h 668890"/>
                <a:gd name="connsiteX21" fmla="*/ 3063866 w 3076392"/>
                <a:gd name="connsiteY21" fmla="*/ 217953 h 668890"/>
                <a:gd name="connsiteX22" fmla="*/ 3041319 w 3076392"/>
                <a:gd name="connsiteY22" fmla="*/ 240499 h 668890"/>
                <a:gd name="connsiteX23" fmla="*/ 3001236 w 3076392"/>
                <a:gd name="connsiteY23" fmla="*/ 265552 h 668890"/>
                <a:gd name="connsiteX24" fmla="*/ 2971174 w 3076392"/>
                <a:gd name="connsiteY24" fmla="*/ 273067 h 668890"/>
                <a:gd name="connsiteX25" fmla="*/ 2795809 w 3076392"/>
                <a:gd name="connsiteY25" fmla="*/ 283088 h 668890"/>
                <a:gd name="connsiteX26" fmla="*/ 2510216 w 3076392"/>
                <a:gd name="connsiteY26" fmla="*/ 300624 h 668890"/>
                <a:gd name="connsiteX27" fmla="*/ 2279737 w 3076392"/>
                <a:gd name="connsiteY27" fmla="*/ 310645 h 668890"/>
                <a:gd name="connsiteX28" fmla="*/ 2129425 w 3076392"/>
                <a:gd name="connsiteY28" fmla="*/ 318161 h 668890"/>
                <a:gd name="connsiteX29" fmla="*/ 1851347 w 3076392"/>
                <a:gd name="connsiteY29" fmla="*/ 363255 h 668890"/>
                <a:gd name="connsiteX30" fmla="*/ 1510639 w 3076392"/>
                <a:gd name="connsiteY30" fmla="*/ 423379 h 668890"/>
                <a:gd name="connsiteX31" fmla="*/ 1147384 w 3076392"/>
                <a:gd name="connsiteY31" fmla="*/ 493525 h 668890"/>
                <a:gd name="connsiteX32" fmla="*/ 809181 w 3076392"/>
                <a:gd name="connsiteY32" fmla="*/ 558661 h 668890"/>
                <a:gd name="connsiteX33" fmla="*/ 546135 w 3076392"/>
                <a:gd name="connsiteY33" fmla="*/ 608765 h 668890"/>
                <a:gd name="connsiteX34" fmla="*/ 460958 w 3076392"/>
                <a:gd name="connsiteY34" fmla="*/ 668890 h 668890"/>
                <a:gd name="connsiteX35" fmla="*/ 375781 w 3076392"/>
                <a:gd name="connsiteY35" fmla="*/ 658869 h 668890"/>
                <a:gd name="connsiteX36" fmla="*/ 290604 w 3076392"/>
                <a:gd name="connsiteY36" fmla="*/ 633817 h 668890"/>
                <a:gd name="connsiteX37" fmla="*/ 232984 w 3076392"/>
                <a:gd name="connsiteY37" fmla="*/ 608765 h 668890"/>
                <a:gd name="connsiteX38" fmla="*/ 177869 w 3076392"/>
                <a:gd name="connsiteY38" fmla="*/ 578702 h 668890"/>
                <a:gd name="connsiteX39" fmla="*/ 130271 w 3076392"/>
                <a:gd name="connsiteY39" fmla="*/ 546135 h 668890"/>
                <a:gd name="connsiteX40" fmla="*/ 85177 w 3076392"/>
                <a:gd name="connsiteY40" fmla="*/ 506051 h 668890"/>
                <a:gd name="connsiteX41" fmla="*/ 22547 w 3076392"/>
                <a:gd name="connsiteY41" fmla="*/ 435906 h 668890"/>
                <a:gd name="connsiteX42" fmla="*/ 5010 w 3076392"/>
                <a:gd name="connsiteY42" fmla="*/ 403338 h 668890"/>
                <a:gd name="connsiteX43" fmla="*/ 0 w 3076392"/>
                <a:gd name="connsiteY43" fmla="*/ 380791 h 668890"/>
                <a:gd name="connsiteX44" fmla="*/ 2505 w 3076392"/>
                <a:gd name="connsiteY44" fmla="*/ 368265 h 668890"/>
                <a:gd name="connsiteX45" fmla="*/ 20042 w 3076392"/>
                <a:gd name="connsiteY45" fmla="*/ 363255 h 668890"/>
                <a:gd name="connsiteX46" fmla="*/ 45094 w 3076392"/>
                <a:gd name="connsiteY46" fmla="*/ 370770 h 668890"/>
                <a:gd name="connsiteX47" fmla="*/ 92692 w 3076392"/>
                <a:gd name="connsiteY47" fmla="*/ 398327 h 668890"/>
                <a:gd name="connsiteX48" fmla="*/ 145302 w 3076392"/>
                <a:gd name="connsiteY48" fmla="*/ 420874 h 668890"/>
                <a:gd name="connsiteX49" fmla="*/ 195406 w 3076392"/>
                <a:gd name="connsiteY49" fmla="*/ 435906 h 668890"/>
                <a:gd name="connsiteX50" fmla="*/ 235489 w 3076392"/>
                <a:gd name="connsiteY50" fmla="*/ 443421 h 668890"/>
                <a:gd name="connsiteX51" fmla="*/ 290604 w 3076392"/>
                <a:gd name="connsiteY51" fmla="*/ 448432 h 668890"/>
                <a:gd name="connsiteX52" fmla="*/ 363255 w 3076392"/>
                <a:gd name="connsiteY52" fmla="*/ 445926 h 668890"/>
                <a:gd name="connsiteX53" fmla="*/ 503546 w 3076392"/>
                <a:gd name="connsiteY53" fmla="*/ 428390 h 668890"/>
                <a:gd name="connsiteX54" fmla="*/ 766593 w 3076392"/>
                <a:gd name="connsiteY54" fmla="*/ 378286 h 668890"/>
                <a:gd name="connsiteX55" fmla="*/ 949473 w 3076392"/>
                <a:gd name="connsiteY55" fmla="*/ 340708 h 668890"/>
                <a:gd name="connsiteX56" fmla="*/ 1194983 w 3076392"/>
                <a:gd name="connsiteY56" fmla="*/ 305635 h 668890"/>
                <a:gd name="connsiteX57" fmla="*/ 1417946 w 3076392"/>
                <a:gd name="connsiteY57" fmla="*/ 273067 h 668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076392" h="668890">
                  <a:moveTo>
                    <a:pt x="1417946" y="273067"/>
                  </a:moveTo>
                  <a:lnTo>
                    <a:pt x="1630889" y="237994"/>
                  </a:lnTo>
                  <a:lnTo>
                    <a:pt x="1868883" y="195406"/>
                  </a:lnTo>
                  <a:lnTo>
                    <a:pt x="2109383" y="147807"/>
                  </a:lnTo>
                  <a:lnTo>
                    <a:pt x="2282242" y="112734"/>
                  </a:lnTo>
                  <a:lnTo>
                    <a:pt x="2374935" y="92692"/>
                  </a:lnTo>
                  <a:lnTo>
                    <a:pt x="2417523" y="75156"/>
                  </a:lnTo>
                  <a:lnTo>
                    <a:pt x="2455101" y="55114"/>
                  </a:lnTo>
                  <a:lnTo>
                    <a:pt x="2502700" y="32567"/>
                  </a:lnTo>
                  <a:lnTo>
                    <a:pt x="2550299" y="15031"/>
                  </a:lnTo>
                  <a:lnTo>
                    <a:pt x="2600403" y="0"/>
                  </a:lnTo>
                  <a:lnTo>
                    <a:pt x="2688085" y="7515"/>
                  </a:lnTo>
                  <a:lnTo>
                    <a:pt x="2790799" y="30062"/>
                  </a:lnTo>
                  <a:lnTo>
                    <a:pt x="2901028" y="62630"/>
                  </a:lnTo>
                  <a:lnTo>
                    <a:pt x="2963658" y="80166"/>
                  </a:lnTo>
                  <a:lnTo>
                    <a:pt x="3001236" y="97703"/>
                  </a:lnTo>
                  <a:lnTo>
                    <a:pt x="3026288" y="115239"/>
                  </a:lnTo>
                  <a:lnTo>
                    <a:pt x="3056351" y="142796"/>
                  </a:lnTo>
                  <a:lnTo>
                    <a:pt x="3066371" y="157828"/>
                  </a:lnTo>
                  <a:lnTo>
                    <a:pt x="3076392" y="182880"/>
                  </a:lnTo>
                  <a:lnTo>
                    <a:pt x="3076392" y="197911"/>
                  </a:lnTo>
                  <a:lnTo>
                    <a:pt x="3063866" y="217953"/>
                  </a:lnTo>
                  <a:lnTo>
                    <a:pt x="3041319" y="240499"/>
                  </a:lnTo>
                  <a:lnTo>
                    <a:pt x="3001236" y="265552"/>
                  </a:lnTo>
                  <a:lnTo>
                    <a:pt x="2971174" y="273067"/>
                  </a:lnTo>
                  <a:lnTo>
                    <a:pt x="2795809" y="283088"/>
                  </a:lnTo>
                  <a:lnTo>
                    <a:pt x="2510216" y="300624"/>
                  </a:lnTo>
                  <a:lnTo>
                    <a:pt x="2279737" y="310645"/>
                  </a:lnTo>
                  <a:lnTo>
                    <a:pt x="2129425" y="318161"/>
                  </a:lnTo>
                  <a:lnTo>
                    <a:pt x="1851347" y="363255"/>
                  </a:lnTo>
                  <a:lnTo>
                    <a:pt x="1510639" y="423379"/>
                  </a:lnTo>
                  <a:lnTo>
                    <a:pt x="1147384" y="493525"/>
                  </a:lnTo>
                  <a:lnTo>
                    <a:pt x="809181" y="558661"/>
                  </a:lnTo>
                  <a:lnTo>
                    <a:pt x="546135" y="608765"/>
                  </a:lnTo>
                  <a:lnTo>
                    <a:pt x="460958" y="668890"/>
                  </a:lnTo>
                  <a:lnTo>
                    <a:pt x="375781" y="658869"/>
                  </a:lnTo>
                  <a:lnTo>
                    <a:pt x="290604" y="633817"/>
                  </a:lnTo>
                  <a:lnTo>
                    <a:pt x="232984" y="608765"/>
                  </a:lnTo>
                  <a:lnTo>
                    <a:pt x="177869" y="578702"/>
                  </a:lnTo>
                  <a:lnTo>
                    <a:pt x="130271" y="546135"/>
                  </a:lnTo>
                  <a:lnTo>
                    <a:pt x="85177" y="506051"/>
                  </a:lnTo>
                  <a:lnTo>
                    <a:pt x="22547" y="435906"/>
                  </a:lnTo>
                  <a:lnTo>
                    <a:pt x="5010" y="403338"/>
                  </a:lnTo>
                  <a:lnTo>
                    <a:pt x="0" y="380791"/>
                  </a:lnTo>
                  <a:lnTo>
                    <a:pt x="2505" y="368265"/>
                  </a:lnTo>
                  <a:lnTo>
                    <a:pt x="20042" y="363255"/>
                  </a:lnTo>
                  <a:lnTo>
                    <a:pt x="45094" y="370770"/>
                  </a:lnTo>
                  <a:lnTo>
                    <a:pt x="92692" y="398327"/>
                  </a:lnTo>
                  <a:lnTo>
                    <a:pt x="145302" y="420874"/>
                  </a:lnTo>
                  <a:lnTo>
                    <a:pt x="195406" y="435906"/>
                  </a:lnTo>
                  <a:lnTo>
                    <a:pt x="235489" y="443421"/>
                  </a:lnTo>
                  <a:lnTo>
                    <a:pt x="290604" y="448432"/>
                  </a:lnTo>
                  <a:lnTo>
                    <a:pt x="363255" y="445926"/>
                  </a:lnTo>
                  <a:lnTo>
                    <a:pt x="503546" y="428390"/>
                  </a:lnTo>
                  <a:lnTo>
                    <a:pt x="766593" y="378286"/>
                  </a:lnTo>
                  <a:lnTo>
                    <a:pt x="949473" y="340708"/>
                  </a:lnTo>
                  <a:lnTo>
                    <a:pt x="1194983" y="305635"/>
                  </a:lnTo>
                  <a:lnTo>
                    <a:pt x="1417946" y="27306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10">
              <a:extLst>
                <a:ext uri="{FF2B5EF4-FFF2-40B4-BE49-F238E27FC236}">
                  <a16:creationId xmlns:a16="http://schemas.microsoft.com/office/drawing/2014/main" id="{3AC552FE-413B-425C-929E-5AFBF47CF46C}"/>
                </a:ext>
              </a:extLst>
            </p:cNvPr>
            <p:cNvSpPr/>
            <p:nvPr/>
          </p:nvSpPr>
          <p:spPr>
            <a:xfrm>
              <a:off x="5451476" y="3929064"/>
              <a:ext cx="481013" cy="2054225"/>
            </a:xfrm>
            <a:custGeom>
              <a:avLst/>
              <a:gdLst>
                <a:gd name="connsiteX0" fmla="*/ 256349 w 480985"/>
                <a:gd name="connsiteY0" fmla="*/ 673907 h 2053436"/>
                <a:gd name="connsiteX1" fmla="*/ 269563 w 480985"/>
                <a:gd name="connsiteY1" fmla="*/ 525912 h 2053436"/>
                <a:gd name="connsiteX2" fmla="*/ 280134 w 480985"/>
                <a:gd name="connsiteY2" fmla="*/ 343560 h 2053436"/>
                <a:gd name="connsiteX3" fmla="*/ 258991 w 480985"/>
                <a:gd name="connsiteY3" fmla="*/ 269563 h 2053436"/>
                <a:gd name="connsiteX4" fmla="*/ 240492 w 480985"/>
                <a:gd name="connsiteY4" fmla="*/ 195565 h 2053436"/>
                <a:gd name="connsiteX5" fmla="*/ 192922 w 480985"/>
                <a:gd name="connsiteY5" fmla="*/ 31713 h 2053436"/>
                <a:gd name="connsiteX6" fmla="*/ 298633 w 480985"/>
                <a:gd name="connsiteY6" fmla="*/ 0 h 2053436"/>
                <a:gd name="connsiteX7" fmla="*/ 356774 w 480985"/>
                <a:gd name="connsiteY7" fmla="*/ 66069 h 2053436"/>
                <a:gd name="connsiteX8" fmla="*/ 399059 w 480985"/>
                <a:gd name="connsiteY8" fmla="*/ 121567 h 2053436"/>
                <a:gd name="connsiteX9" fmla="*/ 420201 w 480985"/>
                <a:gd name="connsiteY9" fmla="*/ 153281 h 2053436"/>
                <a:gd name="connsiteX10" fmla="*/ 446628 w 480985"/>
                <a:gd name="connsiteY10" fmla="*/ 198208 h 2053436"/>
                <a:gd name="connsiteX11" fmla="*/ 462485 w 480985"/>
                <a:gd name="connsiteY11" fmla="*/ 235207 h 2053436"/>
                <a:gd name="connsiteX12" fmla="*/ 473056 w 480985"/>
                <a:gd name="connsiteY12" fmla="*/ 274848 h 2053436"/>
                <a:gd name="connsiteX13" fmla="*/ 480985 w 480985"/>
                <a:gd name="connsiteY13" fmla="*/ 330347 h 2053436"/>
                <a:gd name="connsiteX14" fmla="*/ 480985 w 480985"/>
                <a:gd name="connsiteY14" fmla="*/ 391130 h 2053436"/>
                <a:gd name="connsiteX15" fmla="*/ 470413 w 480985"/>
                <a:gd name="connsiteY15" fmla="*/ 549697 h 2053436"/>
                <a:gd name="connsiteX16" fmla="*/ 449271 w 480985"/>
                <a:gd name="connsiteY16" fmla="*/ 747905 h 2053436"/>
                <a:gd name="connsiteX17" fmla="*/ 422843 w 480985"/>
                <a:gd name="connsiteY17" fmla="*/ 948756 h 2053436"/>
                <a:gd name="connsiteX18" fmla="*/ 399059 w 480985"/>
                <a:gd name="connsiteY18" fmla="*/ 1115251 h 2053436"/>
                <a:gd name="connsiteX19" fmla="*/ 362060 w 480985"/>
                <a:gd name="connsiteY19" fmla="*/ 1316102 h 2053436"/>
                <a:gd name="connsiteX20" fmla="*/ 309204 w 480985"/>
                <a:gd name="connsiteY20" fmla="*/ 1561880 h 2053436"/>
                <a:gd name="connsiteX21" fmla="*/ 301276 w 480985"/>
                <a:gd name="connsiteY21" fmla="*/ 1601521 h 2053436"/>
                <a:gd name="connsiteX22" fmla="*/ 343560 w 480985"/>
                <a:gd name="connsiteY22" fmla="*/ 1892226 h 2053436"/>
                <a:gd name="connsiteX23" fmla="*/ 314490 w 480985"/>
                <a:gd name="connsiteY23" fmla="*/ 1976795 h 2053436"/>
                <a:gd name="connsiteX24" fmla="*/ 295990 w 480985"/>
                <a:gd name="connsiteY24" fmla="*/ 2013794 h 2053436"/>
                <a:gd name="connsiteX25" fmla="*/ 274848 w 480985"/>
                <a:gd name="connsiteY25" fmla="*/ 2042865 h 2053436"/>
                <a:gd name="connsiteX26" fmla="*/ 253706 w 480985"/>
                <a:gd name="connsiteY26" fmla="*/ 2053436 h 2053436"/>
                <a:gd name="connsiteX27" fmla="*/ 237849 w 480985"/>
                <a:gd name="connsiteY27" fmla="*/ 2053436 h 2053436"/>
                <a:gd name="connsiteX28" fmla="*/ 208779 w 480985"/>
                <a:gd name="connsiteY28" fmla="*/ 2040222 h 2053436"/>
                <a:gd name="connsiteX29" fmla="*/ 182351 w 480985"/>
                <a:gd name="connsiteY29" fmla="*/ 2011151 h 2053436"/>
                <a:gd name="connsiteX30" fmla="*/ 118924 w 480985"/>
                <a:gd name="connsiteY30" fmla="*/ 1921297 h 2053436"/>
                <a:gd name="connsiteX31" fmla="*/ 15856 w 480985"/>
                <a:gd name="connsiteY31" fmla="*/ 1778587 h 2053436"/>
                <a:gd name="connsiteX32" fmla="*/ 2642 w 480985"/>
                <a:gd name="connsiteY32" fmla="*/ 1757445 h 2053436"/>
                <a:gd name="connsiteX33" fmla="*/ 0 w 480985"/>
                <a:gd name="connsiteY33" fmla="*/ 1736303 h 2053436"/>
                <a:gd name="connsiteX34" fmla="*/ 5285 w 480985"/>
                <a:gd name="connsiteY34" fmla="*/ 1707232 h 2053436"/>
                <a:gd name="connsiteX35" fmla="*/ 26427 w 480985"/>
                <a:gd name="connsiteY35" fmla="*/ 1659662 h 2053436"/>
                <a:gd name="connsiteX36" fmla="*/ 58141 w 480985"/>
                <a:gd name="connsiteY36" fmla="*/ 1598878 h 2053436"/>
                <a:gd name="connsiteX37" fmla="*/ 97782 w 480985"/>
                <a:gd name="connsiteY37" fmla="*/ 1538095 h 2053436"/>
                <a:gd name="connsiteX38" fmla="*/ 121567 w 480985"/>
                <a:gd name="connsiteY38" fmla="*/ 1485239 h 2053436"/>
                <a:gd name="connsiteX39" fmla="*/ 147995 w 480985"/>
                <a:gd name="connsiteY39" fmla="*/ 1400670 h 2053436"/>
                <a:gd name="connsiteX40" fmla="*/ 179708 w 480985"/>
                <a:gd name="connsiteY40" fmla="*/ 1268532 h 2053436"/>
                <a:gd name="connsiteX41" fmla="*/ 200850 w 480985"/>
                <a:gd name="connsiteY41" fmla="*/ 1144321 h 2053436"/>
                <a:gd name="connsiteX42" fmla="*/ 224635 w 480985"/>
                <a:gd name="connsiteY42" fmla="*/ 983112 h 2053436"/>
                <a:gd name="connsiteX43" fmla="*/ 256349 w 480985"/>
                <a:gd name="connsiteY43" fmla="*/ 673907 h 205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80985" h="2053436">
                  <a:moveTo>
                    <a:pt x="256349" y="673907"/>
                  </a:moveTo>
                  <a:lnTo>
                    <a:pt x="269563" y="525912"/>
                  </a:lnTo>
                  <a:lnTo>
                    <a:pt x="280134" y="343560"/>
                  </a:lnTo>
                  <a:lnTo>
                    <a:pt x="258991" y="269563"/>
                  </a:lnTo>
                  <a:lnTo>
                    <a:pt x="240492" y="195565"/>
                  </a:lnTo>
                  <a:lnTo>
                    <a:pt x="192922" y="31713"/>
                  </a:lnTo>
                  <a:lnTo>
                    <a:pt x="298633" y="0"/>
                  </a:lnTo>
                  <a:lnTo>
                    <a:pt x="356774" y="66069"/>
                  </a:lnTo>
                  <a:lnTo>
                    <a:pt x="399059" y="121567"/>
                  </a:lnTo>
                  <a:lnTo>
                    <a:pt x="420201" y="153281"/>
                  </a:lnTo>
                  <a:lnTo>
                    <a:pt x="446628" y="198208"/>
                  </a:lnTo>
                  <a:lnTo>
                    <a:pt x="462485" y="235207"/>
                  </a:lnTo>
                  <a:lnTo>
                    <a:pt x="473056" y="274848"/>
                  </a:lnTo>
                  <a:lnTo>
                    <a:pt x="480985" y="330347"/>
                  </a:lnTo>
                  <a:lnTo>
                    <a:pt x="480985" y="391130"/>
                  </a:lnTo>
                  <a:lnTo>
                    <a:pt x="470413" y="549697"/>
                  </a:lnTo>
                  <a:lnTo>
                    <a:pt x="449271" y="747905"/>
                  </a:lnTo>
                  <a:lnTo>
                    <a:pt x="422843" y="948756"/>
                  </a:lnTo>
                  <a:lnTo>
                    <a:pt x="399059" y="1115251"/>
                  </a:lnTo>
                  <a:lnTo>
                    <a:pt x="362060" y="1316102"/>
                  </a:lnTo>
                  <a:lnTo>
                    <a:pt x="309204" y="1561880"/>
                  </a:lnTo>
                  <a:lnTo>
                    <a:pt x="301276" y="1601521"/>
                  </a:lnTo>
                  <a:lnTo>
                    <a:pt x="343560" y="1892226"/>
                  </a:lnTo>
                  <a:lnTo>
                    <a:pt x="314490" y="1976795"/>
                  </a:lnTo>
                  <a:lnTo>
                    <a:pt x="295990" y="2013794"/>
                  </a:lnTo>
                  <a:lnTo>
                    <a:pt x="274848" y="2042865"/>
                  </a:lnTo>
                  <a:lnTo>
                    <a:pt x="253706" y="2053436"/>
                  </a:lnTo>
                  <a:lnTo>
                    <a:pt x="237849" y="2053436"/>
                  </a:lnTo>
                  <a:lnTo>
                    <a:pt x="208779" y="2040222"/>
                  </a:lnTo>
                  <a:lnTo>
                    <a:pt x="182351" y="2011151"/>
                  </a:lnTo>
                  <a:lnTo>
                    <a:pt x="118924" y="1921297"/>
                  </a:lnTo>
                  <a:lnTo>
                    <a:pt x="15856" y="1778587"/>
                  </a:lnTo>
                  <a:lnTo>
                    <a:pt x="2642" y="1757445"/>
                  </a:lnTo>
                  <a:lnTo>
                    <a:pt x="0" y="1736303"/>
                  </a:lnTo>
                  <a:lnTo>
                    <a:pt x="5285" y="1707232"/>
                  </a:lnTo>
                  <a:lnTo>
                    <a:pt x="26427" y="1659662"/>
                  </a:lnTo>
                  <a:lnTo>
                    <a:pt x="58141" y="1598878"/>
                  </a:lnTo>
                  <a:lnTo>
                    <a:pt x="97782" y="1538095"/>
                  </a:lnTo>
                  <a:lnTo>
                    <a:pt x="121567" y="1485239"/>
                  </a:lnTo>
                  <a:lnTo>
                    <a:pt x="147995" y="1400670"/>
                  </a:lnTo>
                  <a:lnTo>
                    <a:pt x="179708" y="1268532"/>
                  </a:lnTo>
                  <a:lnTo>
                    <a:pt x="200850" y="1144321"/>
                  </a:lnTo>
                  <a:lnTo>
                    <a:pt x="224635" y="983112"/>
                  </a:lnTo>
                  <a:lnTo>
                    <a:pt x="256349" y="6739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11">
              <a:extLst>
                <a:ext uri="{FF2B5EF4-FFF2-40B4-BE49-F238E27FC236}">
                  <a16:creationId xmlns:a16="http://schemas.microsoft.com/office/drawing/2014/main" id="{9808BB89-8105-449F-BD1C-62C6F64C3438}"/>
                </a:ext>
              </a:extLst>
            </p:cNvPr>
            <p:cNvSpPr/>
            <p:nvPr/>
          </p:nvSpPr>
          <p:spPr>
            <a:xfrm>
              <a:off x="5624514" y="4919664"/>
              <a:ext cx="1273175" cy="985837"/>
            </a:xfrm>
            <a:custGeom>
              <a:avLst/>
              <a:gdLst>
                <a:gd name="connsiteX0" fmla="*/ 526256 w 1273968"/>
                <a:gd name="connsiteY0" fmla="*/ 376237 h 985837"/>
                <a:gd name="connsiteX1" fmla="*/ 302418 w 1273968"/>
                <a:gd name="connsiteY1" fmla="*/ 495300 h 985837"/>
                <a:gd name="connsiteX2" fmla="*/ 152400 w 1273968"/>
                <a:gd name="connsiteY2" fmla="*/ 573881 h 985837"/>
                <a:gd name="connsiteX3" fmla="*/ 0 w 1273968"/>
                <a:gd name="connsiteY3" fmla="*/ 664368 h 985837"/>
                <a:gd name="connsiteX4" fmla="*/ 138112 w 1273968"/>
                <a:gd name="connsiteY4" fmla="*/ 985837 h 985837"/>
                <a:gd name="connsiteX5" fmla="*/ 169068 w 1273968"/>
                <a:gd name="connsiteY5" fmla="*/ 907256 h 985837"/>
                <a:gd name="connsiteX6" fmla="*/ 188118 w 1273968"/>
                <a:gd name="connsiteY6" fmla="*/ 888206 h 985837"/>
                <a:gd name="connsiteX7" fmla="*/ 323850 w 1273968"/>
                <a:gd name="connsiteY7" fmla="*/ 783431 h 985837"/>
                <a:gd name="connsiteX8" fmla="*/ 497681 w 1273968"/>
                <a:gd name="connsiteY8" fmla="*/ 650081 h 985837"/>
                <a:gd name="connsiteX9" fmla="*/ 692943 w 1273968"/>
                <a:gd name="connsiteY9" fmla="*/ 497681 h 985837"/>
                <a:gd name="connsiteX10" fmla="*/ 907256 w 1273968"/>
                <a:gd name="connsiteY10" fmla="*/ 330993 h 985837"/>
                <a:gd name="connsiteX11" fmla="*/ 1073943 w 1273968"/>
                <a:gd name="connsiteY11" fmla="*/ 202406 h 985837"/>
                <a:gd name="connsiteX12" fmla="*/ 1197768 w 1273968"/>
                <a:gd name="connsiteY12" fmla="*/ 104775 h 985837"/>
                <a:gd name="connsiteX13" fmla="*/ 1262062 w 1273968"/>
                <a:gd name="connsiteY13" fmla="*/ 52387 h 985837"/>
                <a:gd name="connsiteX14" fmla="*/ 1271587 w 1273968"/>
                <a:gd name="connsiteY14" fmla="*/ 40481 h 985837"/>
                <a:gd name="connsiteX15" fmla="*/ 1273968 w 1273968"/>
                <a:gd name="connsiteY15" fmla="*/ 23812 h 985837"/>
                <a:gd name="connsiteX16" fmla="*/ 1271587 w 1273968"/>
                <a:gd name="connsiteY16" fmla="*/ 7143 h 985837"/>
                <a:gd name="connsiteX17" fmla="*/ 1257300 w 1273968"/>
                <a:gd name="connsiteY17" fmla="*/ 0 h 985837"/>
                <a:gd name="connsiteX18" fmla="*/ 1235868 w 1273968"/>
                <a:gd name="connsiteY18" fmla="*/ 4762 h 985837"/>
                <a:gd name="connsiteX19" fmla="*/ 1188243 w 1273968"/>
                <a:gd name="connsiteY19" fmla="*/ 23812 h 985837"/>
                <a:gd name="connsiteX20" fmla="*/ 1040606 w 1273968"/>
                <a:gd name="connsiteY20" fmla="*/ 102393 h 985837"/>
                <a:gd name="connsiteX21" fmla="*/ 842962 w 1273968"/>
                <a:gd name="connsiteY21" fmla="*/ 207168 h 985837"/>
                <a:gd name="connsiteX22" fmla="*/ 526256 w 1273968"/>
                <a:gd name="connsiteY22" fmla="*/ 376237 h 98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3968" h="985837">
                  <a:moveTo>
                    <a:pt x="526256" y="376237"/>
                  </a:moveTo>
                  <a:lnTo>
                    <a:pt x="302418" y="495300"/>
                  </a:lnTo>
                  <a:lnTo>
                    <a:pt x="152400" y="573881"/>
                  </a:lnTo>
                  <a:lnTo>
                    <a:pt x="0" y="664368"/>
                  </a:lnTo>
                  <a:lnTo>
                    <a:pt x="138112" y="985837"/>
                  </a:lnTo>
                  <a:lnTo>
                    <a:pt x="169068" y="907256"/>
                  </a:lnTo>
                  <a:lnTo>
                    <a:pt x="188118" y="888206"/>
                  </a:lnTo>
                  <a:lnTo>
                    <a:pt x="323850" y="783431"/>
                  </a:lnTo>
                  <a:lnTo>
                    <a:pt x="497681" y="650081"/>
                  </a:lnTo>
                  <a:lnTo>
                    <a:pt x="692943" y="497681"/>
                  </a:lnTo>
                  <a:lnTo>
                    <a:pt x="907256" y="330993"/>
                  </a:lnTo>
                  <a:lnTo>
                    <a:pt x="1073943" y="202406"/>
                  </a:lnTo>
                  <a:lnTo>
                    <a:pt x="1197768" y="104775"/>
                  </a:lnTo>
                  <a:lnTo>
                    <a:pt x="1262062" y="52387"/>
                  </a:lnTo>
                  <a:lnTo>
                    <a:pt x="1271587" y="40481"/>
                  </a:lnTo>
                  <a:lnTo>
                    <a:pt x="1273968" y="23812"/>
                  </a:lnTo>
                  <a:lnTo>
                    <a:pt x="1271587" y="7143"/>
                  </a:lnTo>
                  <a:lnTo>
                    <a:pt x="1257300" y="0"/>
                  </a:lnTo>
                  <a:lnTo>
                    <a:pt x="1235868" y="4762"/>
                  </a:lnTo>
                  <a:lnTo>
                    <a:pt x="1188243" y="23812"/>
                  </a:lnTo>
                  <a:lnTo>
                    <a:pt x="1040606" y="102393"/>
                  </a:lnTo>
                  <a:lnTo>
                    <a:pt x="842962" y="207168"/>
                  </a:lnTo>
                  <a:lnTo>
                    <a:pt x="526256" y="3762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12">
              <a:extLst>
                <a:ext uri="{FF2B5EF4-FFF2-40B4-BE49-F238E27FC236}">
                  <a16:creationId xmlns:a16="http://schemas.microsoft.com/office/drawing/2014/main" id="{16C2ADE8-4C36-4152-96B6-37A5B10259DD}"/>
                </a:ext>
              </a:extLst>
            </p:cNvPr>
            <p:cNvSpPr/>
            <p:nvPr/>
          </p:nvSpPr>
          <p:spPr>
            <a:xfrm>
              <a:off x="6811963" y="3638550"/>
              <a:ext cx="965200" cy="808038"/>
            </a:xfrm>
            <a:custGeom>
              <a:avLst/>
              <a:gdLst>
                <a:gd name="connsiteX0" fmla="*/ 309563 w 964407"/>
                <a:gd name="connsiteY0" fmla="*/ 545306 h 807244"/>
                <a:gd name="connsiteX1" fmla="*/ 423863 w 964407"/>
                <a:gd name="connsiteY1" fmla="*/ 466725 h 807244"/>
                <a:gd name="connsiteX2" fmla="*/ 509588 w 964407"/>
                <a:gd name="connsiteY2" fmla="*/ 402431 h 807244"/>
                <a:gd name="connsiteX3" fmla="*/ 578644 w 964407"/>
                <a:gd name="connsiteY3" fmla="*/ 345281 h 807244"/>
                <a:gd name="connsiteX4" fmla="*/ 621507 w 964407"/>
                <a:gd name="connsiteY4" fmla="*/ 300038 h 807244"/>
                <a:gd name="connsiteX5" fmla="*/ 635794 w 964407"/>
                <a:gd name="connsiteY5" fmla="*/ 276225 h 807244"/>
                <a:gd name="connsiteX6" fmla="*/ 638175 w 964407"/>
                <a:gd name="connsiteY6" fmla="*/ 264319 h 807244"/>
                <a:gd name="connsiteX7" fmla="*/ 638175 w 964407"/>
                <a:gd name="connsiteY7" fmla="*/ 242888 h 807244"/>
                <a:gd name="connsiteX8" fmla="*/ 623888 w 964407"/>
                <a:gd name="connsiteY8" fmla="*/ 188119 h 807244"/>
                <a:gd name="connsiteX9" fmla="*/ 604838 w 964407"/>
                <a:gd name="connsiteY9" fmla="*/ 147638 h 807244"/>
                <a:gd name="connsiteX10" fmla="*/ 581025 w 964407"/>
                <a:gd name="connsiteY10" fmla="*/ 97631 h 807244"/>
                <a:gd name="connsiteX11" fmla="*/ 531019 w 964407"/>
                <a:gd name="connsiteY11" fmla="*/ 2381 h 807244"/>
                <a:gd name="connsiteX12" fmla="*/ 585788 w 964407"/>
                <a:gd name="connsiteY12" fmla="*/ 0 h 807244"/>
                <a:gd name="connsiteX13" fmla="*/ 681038 w 964407"/>
                <a:gd name="connsiteY13" fmla="*/ 92869 h 807244"/>
                <a:gd name="connsiteX14" fmla="*/ 771525 w 964407"/>
                <a:gd name="connsiteY14" fmla="*/ 169069 h 807244"/>
                <a:gd name="connsiteX15" fmla="*/ 857250 w 964407"/>
                <a:gd name="connsiteY15" fmla="*/ 240506 h 807244"/>
                <a:gd name="connsiteX16" fmla="*/ 900113 w 964407"/>
                <a:gd name="connsiteY16" fmla="*/ 276225 h 807244"/>
                <a:gd name="connsiteX17" fmla="*/ 923925 w 964407"/>
                <a:gd name="connsiteY17" fmla="*/ 300038 h 807244"/>
                <a:gd name="connsiteX18" fmla="*/ 942975 w 964407"/>
                <a:gd name="connsiteY18" fmla="*/ 323850 h 807244"/>
                <a:gd name="connsiteX19" fmla="*/ 957263 w 964407"/>
                <a:gd name="connsiteY19" fmla="*/ 350044 h 807244"/>
                <a:gd name="connsiteX20" fmla="*/ 962025 w 964407"/>
                <a:gd name="connsiteY20" fmla="*/ 373856 h 807244"/>
                <a:gd name="connsiteX21" fmla="*/ 964407 w 964407"/>
                <a:gd name="connsiteY21" fmla="*/ 404813 h 807244"/>
                <a:gd name="connsiteX22" fmla="*/ 959644 w 964407"/>
                <a:gd name="connsiteY22" fmla="*/ 442913 h 807244"/>
                <a:gd name="connsiteX23" fmla="*/ 947738 w 964407"/>
                <a:gd name="connsiteY23" fmla="*/ 461963 h 807244"/>
                <a:gd name="connsiteX24" fmla="*/ 890588 w 964407"/>
                <a:gd name="connsiteY24" fmla="*/ 476250 h 807244"/>
                <a:gd name="connsiteX25" fmla="*/ 754857 w 964407"/>
                <a:gd name="connsiteY25" fmla="*/ 504825 h 807244"/>
                <a:gd name="connsiteX26" fmla="*/ 640557 w 964407"/>
                <a:gd name="connsiteY26" fmla="*/ 542925 h 807244"/>
                <a:gd name="connsiteX27" fmla="*/ 519113 w 964407"/>
                <a:gd name="connsiteY27" fmla="*/ 585788 h 807244"/>
                <a:gd name="connsiteX28" fmla="*/ 407194 w 964407"/>
                <a:gd name="connsiteY28" fmla="*/ 633413 h 807244"/>
                <a:gd name="connsiteX29" fmla="*/ 280988 w 964407"/>
                <a:gd name="connsiteY29" fmla="*/ 688181 h 807244"/>
                <a:gd name="connsiteX30" fmla="*/ 152400 w 964407"/>
                <a:gd name="connsiteY30" fmla="*/ 757238 h 807244"/>
                <a:gd name="connsiteX31" fmla="*/ 57150 w 964407"/>
                <a:gd name="connsiteY31" fmla="*/ 807244 h 807244"/>
                <a:gd name="connsiteX32" fmla="*/ 0 w 964407"/>
                <a:gd name="connsiteY32" fmla="*/ 742950 h 807244"/>
                <a:gd name="connsiteX33" fmla="*/ 116682 w 964407"/>
                <a:gd name="connsiteY33" fmla="*/ 671513 h 807244"/>
                <a:gd name="connsiteX34" fmla="*/ 309563 w 964407"/>
                <a:gd name="connsiteY34" fmla="*/ 545306 h 80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64407" h="807244">
                  <a:moveTo>
                    <a:pt x="309563" y="545306"/>
                  </a:moveTo>
                  <a:lnTo>
                    <a:pt x="423863" y="466725"/>
                  </a:lnTo>
                  <a:lnTo>
                    <a:pt x="509588" y="402431"/>
                  </a:lnTo>
                  <a:lnTo>
                    <a:pt x="578644" y="345281"/>
                  </a:lnTo>
                  <a:lnTo>
                    <a:pt x="621507" y="300038"/>
                  </a:lnTo>
                  <a:lnTo>
                    <a:pt x="635794" y="276225"/>
                  </a:lnTo>
                  <a:lnTo>
                    <a:pt x="638175" y="264319"/>
                  </a:lnTo>
                  <a:lnTo>
                    <a:pt x="638175" y="242888"/>
                  </a:lnTo>
                  <a:lnTo>
                    <a:pt x="623888" y="188119"/>
                  </a:lnTo>
                  <a:lnTo>
                    <a:pt x="604838" y="147638"/>
                  </a:lnTo>
                  <a:lnTo>
                    <a:pt x="581025" y="97631"/>
                  </a:lnTo>
                  <a:lnTo>
                    <a:pt x="531019" y="2381"/>
                  </a:lnTo>
                  <a:lnTo>
                    <a:pt x="585788" y="0"/>
                  </a:lnTo>
                  <a:lnTo>
                    <a:pt x="681038" y="92869"/>
                  </a:lnTo>
                  <a:lnTo>
                    <a:pt x="771525" y="169069"/>
                  </a:lnTo>
                  <a:lnTo>
                    <a:pt x="857250" y="240506"/>
                  </a:lnTo>
                  <a:lnTo>
                    <a:pt x="900113" y="276225"/>
                  </a:lnTo>
                  <a:lnTo>
                    <a:pt x="923925" y="300038"/>
                  </a:lnTo>
                  <a:lnTo>
                    <a:pt x="942975" y="323850"/>
                  </a:lnTo>
                  <a:lnTo>
                    <a:pt x="957263" y="350044"/>
                  </a:lnTo>
                  <a:lnTo>
                    <a:pt x="962025" y="373856"/>
                  </a:lnTo>
                  <a:lnTo>
                    <a:pt x="964407" y="404813"/>
                  </a:lnTo>
                  <a:lnTo>
                    <a:pt x="959644" y="442913"/>
                  </a:lnTo>
                  <a:lnTo>
                    <a:pt x="947738" y="461963"/>
                  </a:lnTo>
                  <a:lnTo>
                    <a:pt x="890588" y="476250"/>
                  </a:lnTo>
                  <a:lnTo>
                    <a:pt x="754857" y="504825"/>
                  </a:lnTo>
                  <a:lnTo>
                    <a:pt x="640557" y="542925"/>
                  </a:lnTo>
                  <a:lnTo>
                    <a:pt x="519113" y="585788"/>
                  </a:lnTo>
                  <a:lnTo>
                    <a:pt x="407194" y="633413"/>
                  </a:lnTo>
                  <a:lnTo>
                    <a:pt x="280988" y="688181"/>
                  </a:lnTo>
                  <a:lnTo>
                    <a:pt x="152400" y="757238"/>
                  </a:lnTo>
                  <a:lnTo>
                    <a:pt x="57150" y="807244"/>
                  </a:lnTo>
                  <a:lnTo>
                    <a:pt x="0" y="742950"/>
                  </a:lnTo>
                  <a:lnTo>
                    <a:pt x="116682" y="671513"/>
                  </a:lnTo>
                  <a:lnTo>
                    <a:pt x="309563" y="5453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13">
              <a:extLst>
                <a:ext uri="{FF2B5EF4-FFF2-40B4-BE49-F238E27FC236}">
                  <a16:creationId xmlns:a16="http://schemas.microsoft.com/office/drawing/2014/main" id="{3EE8D07A-1782-40F9-B032-5B83647B18B8}"/>
                </a:ext>
              </a:extLst>
            </p:cNvPr>
            <p:cNvSpPr/>
            <p:nvPr/>
          </p:nvSpPr>
          <p:spPr>
            <a:xfrm>
              <a:off x="6243639" y="3989389"/>
              <a:ext cx="2320925" cy="1717675"/>
            </a:xfrm>
            <a:custGeom>
              <a:avLst/>
              <a:gdLst>
                <a:gd name="connsiteX0" fmla="*/ 1071562 w 2321718"/>
                <a:gd name="connsiteY0" fmla="*/ 769144 h 1719262"/>
                <a:gd name="connsiteX1" fmla="*/ 919162 w 2321718"/>
                <a:gd name="connsiteY1" fmla="*/ 631031 h 1719262"/>
                <a:gd name="connsiteX2" fmla="*/ 726281 w 2321718"/>
                <a:gd name="connsiteY2" fmla="*/ 454819 h 1719262"/>
                <a:gd name="connsiteX3" fmla="*/ 592931 w 2321718"/>
                <a:gd name="connsiteY3" fmla="*/ 323850 h 1719262"/>
                <a:gd name="connsiteX4" fmla="*/ 445293 w 2321718"/>
                <a:gd name="connsiteY4" fmla="*/ 185737 h 1719262"/>
                <a:gd name="connsiteX5" fmla="*/ 371475 w 2321718"/>
                <a:gd name="connsiteY5" fmla="*/ 126206 h 1719262"/>
                <a:gd name="connsiteX6" fmla="*/ 316706 w 2321718"/>
                <a:gd name="connsiteY6" fmla="*/ 85725 h 1719262"/>
                <a:gd name="connsiteX7" fmla="*/ 271462 w 2321718"/>
                <a:gd name="connsiteY7" fmla="*/ 57150 h 1719262"/>
                <a:gd name="connsiteX8" fmla="*/ 230981 w 2321718"/>
                <a:gd name="connsiteY8" fmla="*/ 33337 h 1719262"/>
                <a:gd name="connsiteX9" fmla="*/ 197643 w 2321718"/>
                <a:gd name="connsiteY9" fmla="*/ 19050 h 1719262"/>
                <a:gd name="connsiteX10" fmla="*/ 157162 w 2321718"/>
                <a:gd name="connsiteY10" fmla="*/ 4762 h 1719262"/>
                <a:gd name="connsiteX11" fmla="*/ 126206 w 2321718"/>
                <a:gd name="connsiteY11" fmla="*/ 0 h 1719262"/>
                <a:gd name="connsiteX12" fmla="*/ 83343 w 2321718"/>
                <a:gd name="connsiteY12" fmla="*/ 0 h 1719262"/>
                <a:gd name="connsiteX13" fmla="*/ 30956 w 2321718"/>
                <a:gd name="connsiteY13" fmla="*/ 7144 h 1719262"/>
                <a:gd name="connsiteX14" fmla="*/ 14287 w 2321718"/>
                <a:gd name="connsiteY14" fmla="*/ 16669 h 1719262"/>
                <a:gd name="connsiteX15" fmla="*/ 7143 w 2321718"/>
                <a:gd name="connsiteY15" fmla="*/ 26194 h 1719262"/>
                <a:gd name="connsiteX16" fmla="*/ 2381 w 2321718"/>
                <a:gd name="connsiteY16" fmla="*/ 45244 h 1719262"/>
                <a:gd name="connsiteX17" fmla="*/ 0 w 2321718"/>
                <a:gd name="connsiteY17" fmla="*/ 73819 h 1719262"/>
                <a:gd name="connsiteX18" fmla="*/ 9525 w 2321718"/>
                <a:gd name="connsiteY18" fmla="*/ 97631 h 1719262"/>
                <a:gd name="connsiteX19" fmla="*/ 23812 w 2321718"/>
                <a:gd name="connsiteY19" fmla="*/ 109537 h 1719262"/>
                <a:gd name="connsiteX20" fmla="*/ 50006 w 2321718"/>
                <a:gd name="connsiteY20" fmla="*/ 121444 h 1719262"/>
                <a:gd name="connsiteX21" fmla="*/ 73818 w 2321718"/>
                <a:gd name="connsiteY21" fmla="*/ 128587 h 1719262"/>
                <a:gd name="connsiteX22" fmla="*/ 126206 w 2321718"/>
                <a:gd name="connsiteY22" fmla="*/ 133350 h 1719262"/>
                <a:gd name="connsiteX23" fmla="*/ 152400 w 2321718"/>
                <a:gd name="connsiteY23" fmla="*/ 135731 h 1719262"/>
                <a:gd name="connsiteX24" fmla="*/ 164306 w 2321718"/>
                <a:gd name="connsiteY24" fmla="*/ 138112 h 1719262"/>
                <a:gd name="connsiteX25" fmla="*/ 230981 w 2321718"/>
                <a:gd name="connsiteY25" fmla="*/ 180975 h 1719262"/>
                <a:gd name="connsiteX26" fmla="*/ 338137 w 2321718"/>
                <a:gd name="connsiteY26" fmla="*/ 259556 h 1719262"/>
                <a:gd name="connsiteX27" fmla="*/ 407193 w 2321718"/>
                <a:gd name="connsiteY27" fmla="*/ 319087 h 1719262"/>
                <a:gd name="connsiteX28" fmla="*/ 507206 w 2321718"/>
                <a:gd name="connsiteY28" fmla="*/ 411956 h 1719262"/>
                <a:gd name="connsiteX29" fmla="*/ 597693 w 2321718"/>
                <a:gd name="connsiteY29" fmla="*/ 502444 h 1719262"/>
                <a:gd name="connsiteX30" fmla="*/ 688181 w 2321718"/>
                <a:gd name="connsiteY30" fmla="*/ 611981 h 1719262"/>
                <a:gd name="connsiteX31" fmla="*/ 816768 w 2321718"/>
                <a:gd name="connsiteY31" fmla="*/ 769144 h 1719262"/>
                <a:gd name="connsiteX32" fmla="*/ 950118 w 2321718"/>
                <a:gd name="connsiteY32" fmla="*/ 935831 h 1719262"/>
                <a:gd name="connsiteX33" fmla="*/ 1050131 w 2321718"/>
                <a:gd name="connsiteY33" fmla="*/ 1062037 h 1719262"/>
                <a:gd name="connsiteX34" fmla="*/ 1162050 w 2321718"/>
                <a:gd name="connsiteY34" fmla="*/ 1204912 h 1719262"/>
                <a:gd name="connsiteX35" fmla="*/ 1307306 w 2321718"/>
                <a:gd name="connsiteY35" fmla="*/ 1395412 h 1719262"/>
                <a:gd name="connsiteX36" fmla="*/ 1428750 w 2321718"/>
                <a:gd name="connsiteY36" fmla="*/ 1552575 h 1719262"/>
                <a:gd name="connsiteX37" fmla="*/ 1454943 w 2321718"/>
                <a:gd name="connsiteY37" fmla="*/ 1588294 h 1719262"/>
                <a:gd name="connsiteX38" fmla="*/ 1481137 w 2321718"/>
                <a:gd name="connsiteY38" fmla="*/ 1626394 h 1719262"/>
                <a:gd name="connsiteX39" fmla="*/ 1500187 w 2321718"/>
                <a:gd name="connsiteY39" fmla="*/ 1650206 h 1719262"/>
                <a:gd name="connsiteX40" fmla="*/ 1526381 w 2321718"/>
                <a:gd name="connsiteY40" fmla="*/ 1674019 h 1719262"/>
                <a:gd name="connsiteX41" fmla="*/ 1545431 w 2321718"/>
                <a:gd name="connsiteY41" fmla="*/ 1688306 h 1719262"/>
                <a:gd name="connsiteX42" fmla="*/ 1569243 w 2321718"/>
                <a:gd name="connsiteY42" fmla="*/ 1702594 h 1719262"/>
                <a:gd name="connsiteX43" fmla="*/ 1595437 w 2321718"/>
                <a:gd name="connsiteY43" fmla="*/ 1714500 h 1719262"/>
                <a:gd name="connsiteX44" fmla="*/ 1640681 w 2321718"/>
                <a:gd name="connsiteY44" fmla="*/ 1719262 h 1719262"/>
                <a:gd name="connsiteX45" fmla="*/ 1902618 w 2321718"/>
                <a:gd name="connsiteY45" fmla="*/ 1714500 h 1719262"/>
                <a:gd name="connsiteX46" fmla="*/ 2240756 w 2321718"/>
                <a:gd name="connsiteY46" fmla="*/ 1716881 h 1719262"/>
                <a:gd name="connsiteX47" fmla="*/ 2278856 w 2321718"/>
                <a:gd name="connsiteY47" fmla="*/ 1716881 h 1719262"/>
                <a:gd name="connsiteX48" fmla="*/ 2302668 w 2321718"/>
                <a:gd name="connsiteY48" fmla="*/ 1704975 h 1719262"/>
                <a:gd name="connsiteX49" fmla="*/ 2316956 w 2321718"/>
                <a:gd name="connsiteY49" fmla="*/ 1690687 h 1719262"/>
                <a:gd name="connsiteX50" fmla="*/ 2321718 w 2321718"/>
                <a:gd name="connsiteY50" fmla="*/ 1676400 h 1719262"/>
                <a:gd name="connsiteX51" fmla="*/ 2321718 w 2321718"/>
                <a:gd name="connsiteY51" fmla="*/ 1666875 h 1719262"/>
                <a:gd name="connsiteX52" fmla="*/ 2314575 w 2321718"/>
                <a:gd name="connsiteY52" fmla="*/ 1650206 h 1719262"/>
                <a:gd name="connsiteX53" fmla="*/ 2288381 w 2321718"/>
                <a:gd name="connsiteY53" fmla="*/ 1633537 h 1719262"/>
                <a:gd name="connsiteX54" fmla="*/ 2231231 w 2321718"/>
                <a:gd name="connsiteY54" fmla="*/ 1607344 h 1719262"/>
                <a:gd name="connsiteX55" fmla="*/ 2150268 w 2321718"/>
                <a:gd name="connsiteY55" fmla="*/ 1569244 h 1719262"/>
                <a:gd name="connsiteX56" fmla="*/ 2035968 w 2321718"/>
                <a:gd name="connsiteY56" fmla="*/ 1504950 h 1719262"/>
                <a:gd name="connsiteX57" fmla="*/ 1857375 w 2321718"/>
                <a:gd name="connsiteY57" fmla="*/ 1390650 h 1719262"/>
                <a:gd name="connsiteX58" fmla="*/ 1702593 w 2321718"/>
                <a:gd name="connsiteY58" fmla="*/ 1281112 h 1719262"/>
                <a:gd name="connsiteX59" fmla="*/ 1519237 w 2321718"/>
                <a:gd name="connsiteY59" fmla="*/ 1143000 h 1719262"/>
                <a:gd name="connsiteX60" fmla="*/ 1226343 w 2321718"/>
                <a:gd name="connsiteY60" fmla="*/ 902494 h 1719262"/>
                <a:gd name="connsiteX61" fmla="*/ 1071562 w 2321718"/>
                <a:gd name="connsiteY61" fmla="*/ 769144 h 17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21718" h="1719262">
                  <a:moveTo>
                    <a:pt x="1071562" y="769144"/>
                  </a:moveTo>
                  <a:lnTo>
                    <a:pt x="919162" y="631031"/>
                  </a:lnTo>
                  <a:lnTo>
                    <a:pt x="726281" y="454819"/>
                  </a:lnTo>
                  <a:lnTo>
                    <a:pt x="592931" y="323850"/>
                  </a:lnTo>
                  <a:lnTo>
                    <a:pt x="445293" y="185737"/>
                  </a:lnTo>
                  <a:lnTo>
                    <a:pt x="371475" y="126206"/>
                  </a:lnTo>
                  <a:lnTo>
                    <a:pt x="316706" y="85725"/>
                  </a:lnTo>
                  <a:lnTo>
                    <a:pt x="271462" y="57150"/>
                  </a:lnTo>
                  <a:lnTo>
                    <a:pt x="230981" y="33337"/>
                  </a:lnTo>
                  <a:lnTo>
                    <a:pt x="197643" y="19050"/>
                  </a:lnTo>
                  <a:lnTo>
                    <a:pt x="157162" y="4762"/>
                  </a:lnTo>
                  <a:lnTo>
                    <a:pt x="126206" y="0"/>
                  </a:lnTo>
                  <a:lnTo>
                    <a:pt x="83343" y="0"/>
                  </a:lnTo>
                  <a:lnTo>
                    <a:pt x="30956" y="7144"/>
                  </a:lnTo>
                  <a:lnTo>
                    <a:pt x="14287" y="16669"/>
                  </a:lnTo>
                  <a:lnTo>
                    <a:pt x="7143" y="26194"/>
                  </a:lnTo>
                  <a:lnTo>
                    <a:pt x="2381" y="45244"/>
                  </a:lnTo>
                  <a:lnTo>
                    <a:pt x="0" y="73819"/>
                  </a:lnTo>
                  <a:lnTo>
                    <a:pt x="9525" y="97631"/>
                  </a:lnTo>
                  <a:lnTo>
                    <a:pt x="23812" y="109537"/>
                  </a:lnTo>
                  <a:lnTo>
                    <a:pt x="50006" y="121444"/>
                  </a:lnTo>
                  <a:lnTo>
                    <a:pt x="73818" y="128587"/>
                  </a:lnTo>
                  <a:lnTo>
                    <a:pt x="126206" y="133350"/>
                  </a:lnTo>
                  <a:lnTo>
                    <a:pt x="152400" y="135731"/>
                  </a:lnTo>
                  <a:lnTo>
                    <a:pt x="164306" y="138112"/>
                  </a:lnTo>
                  <a:lnTo>
                    <a:pt x="230981" y="180975"/>
                  </a:lnTo>
                  <a:lnTo>
                    <a:pt x="338137" y="259556"/>
                  </a:lnTo>
                  <a:lnTo>
                    <a:pt x="407193" y="319087"/>
                  </a:lnTo>
                  <a:lnTo>
                    <a:pt x="507206" y="411956"/>
                  </a:lnTo>
                  <a:lnTo>
                    <a:pt x="597693" y="502444"/>
                  </a:lnTo>
                  <a:lnTo>
                    <a:pt x="688181" y="611981"/>
                  </a:lnTo>
                  <a:lnTo>
                    <a:pt x="816768" y="769144"/>
                  </a:lnTo>
                  <a:lnTo>
                    <a:pt x="950118" y="935831"/>
                  </a:lnTo>
                  <a:lnTo>
                    <a:pt x="1050131" y="1062037"/>
                  </a:lnTo>
                  <a:lnTo>
                    <a:pt x="1162050" y="1204912"/>
                  </a:lnTo>
                  <a:lnTo>
                    <a:pt x="1307306" y="1395412"/>
                  </a:lnTo>
                  <a:lnTo>
                    <a:pt x="1428750" y="1552575"/>
                  </a:lnTo>
                  <a:lnTo>
                    <a:pt x="1454943" y="1588294"/>
                  </a:lnTo>
                  <a:lnTo>
                    <a:pt x="1481137" y="1626394"/>
                  </a:lnTo>
                  <a:lnTo>
                    <a:pt x="1500187" y="1650206"/>
                  </a:lnTo>
                  <a:lnTo>
                    <a:pt x="1526381" y="1674019"/>
                  </a:lnTo>
                  <a:lnTo>
                    <a:pt x="1545431" y="1688306"/>
                  </a:lnTo>
                  <a:lnTo>
                    <a:pt x="1569243" y="1702594"/>
                  </a:lnTo>
                  <a:lnTo>
                    <a:pt x="1595437" y="1714500"/>
                  </a:lnTo>
                  <a:lnTo>
                    <a:pt x="1640681" y="1719262"/>
                  </a:lnTo>
                  <a:lnTo>
                    <a:pt x="1902618" y="1714500"/>
                  </a:lnTo>
                  <a:lnTo>
                    <a:pt x="2240756" y="1716881"/>
                  </a:lnTo>
                  <a:lnTo>
                    <a:pt x="2278856" y="1716881"/>
                  </a:lnTo>
                  <a:lnTo>
                    <a:pt x="2302668" y="1704975"/>
                  </a:lnTo>
                  <a:lnTo>
                    <a:pt x="2316956" y="1690687"/>
                  </a:lnTo>
                  <a:lnTo>
                    <a:pt x="2321718" y="1676400"/>
                  </a:lnTo>
                  <a:lnTo>
                    <a:pt x="2321718" y="1666875"/>
                  </a:lnTo>
                  <a:lnTo>
                    <a:pt x="2314575" y="1650206"/>
                  </a:lnTo>
                  <a:lnTo>
                    <a:pt x="2288381" y="1633537"/>
                  </a:lnTo>
                  <a:lnTo>
                    <a:pt x="2231231" y="1607344"/>
                  </a:lnTo>
                  <a:lnTo>
                    <a:pt x="2150268" y="1569244"/>
                  </a:lnTo>
                  <a:lnTo>
                    <a:pt x="2035968" y="1504950"/>
                  </a:lnTo>
                  <a:lnTo>
                    <a:pt x="1857375" y="1390650"/>
                  </a:lnTo>
                  <a:lnTo>
                    <a:pt x="1702593" y="1281112"/>
                  </a:lnTo>
                  <a:lnTo>
                    <a:pt x="1519237" y="1143000"/>
                  </a:lnTo>
                  <a:lnTo>
                    <a:pt x="1226343" y="902494"/>
                  </a:lnTo>
                  <a:lnTo>
                    <a:pt x="1071562" y="7691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73712289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78A275A3-5A72-4AFA-9FA4-8BF07A313906}"/>
              </a:ext>
            </a:extLst>
          </p:cNvPr>
          <p:cNvSpPr/>
          <p:nvPr/>
        </p:nvSpPr>
        <p:spPr>
          <a:xfrm>
            <a:off x="3886200" y="2179639"/>
            <a:ext cx="1703388" cy="415925"/>
          </a:xfrm>
          <a:custGeom>
            <a:avLst/>
            <a:gdLst>
              <a:gd name="connsiteX0" fmla="*/ 716756 w 1702594"/>
              <a:gd name="connsiteY0" fmla="*/ 178594 h 416719"/>
              <a:gd name="connsiteX1" fmla="*/ 621506 w 1702594"/>
              <a:gd name="connsiteY1" fmla="*/ 195262 h 416719"/>
              <a:gd name="connsiteX2" fmla="*/ 545306 w 1702594"/>
              <a:gd name="connsiteY2" fmla="*/ 207169 h 416719"/>
              <a:gd name="connsiteX3" fmla="*/ 466725 w 1702594"/>
              <a:gd name="connsiteY3" fmla="*/ 216694 h 416719"/>
              <a:gd name="connsiteX4" fmla="*/ 400050 w 1702594"/>
              <a:gd name="connsiteY4" fmla="*/ 221456 h 416719"/>
              <a:gd name="connsiteX5" fmla="*/ 347663 w 1702594"/>
              <a:gd name="connsiteY5" fmla="*/ 223837 h 416719"/>
              <a:gd name="connsiteX6" fmla="*/ 302419 w 1702594"/>
              <a:gd name="connsiteY6" fmla="*/ 223837 h 416719"/>
              <a:gd name="connsiteX7" fmla="*/ 245269 w 1702594"/>
              <a:gd name="connsiteY7" fmla="*/ 219075 h 416719"/>
              <a:gd name="connsiteX8" fmla="*/ 185738 w 1702594"/>
              <a:gd name="connsiteY8" fmla="*/ 211931 h 416719"/>
              <a:gd name="connsiteX9" fmla="*/ 140494 w 1702594"/>
              <a:gd name="connsiteY9" fmla="*/ 204787 h 416719"/>
              <a:gd name="connsiteX10" fmla="*/ 100013 w 1702594"/>
              <a:gd name="connsiteY10" fmla="*/ 192881 h 416719"/>
              <a:gd name="connsiteX11" fmla="*/ 78581 w 1702594"/>
              <a:gd name="connsiteY11" fmla="*/ 185737 h 416719"/>
              <a:gd name="connsiteX12" fmla="*/ 54769 w 1702594"/>
              <a:gd name="connsiteY12" fmla="*/ 176212 h 416719"/>
              <a:gd name="connsiteX13" fmla="*/ 33338 w 1702594"/>
              <a:gd name="connsiteY13" fmla="*/ 169069 h 416719"/>
              <a:gd name="connsiteX14" fmla="*/ 14288 w 1702594"/>
              <a:gd name="connsiteY14" fmla="*/ 164306 h 416719"/>
              <a:gd name="connsiteX15" fmla="*/ 7144 w 1702594"/>
              <a:gd name="connsiteY15" fmla="*/ 166687 h 416719"/>
              <a:gd name="connsiteX16" fmla="*/ 0 w 1702594"/>
              <a:gd name="connsiteY16" fmla="*/ 171450 h 416719"/>
              <a:gd name="connsiteX17" fmla="*/ 0 w 1702594"/>
              <a:gd name="connsiteY17" fmla="*/ 178594 h 416719"/>
              <a:gd name="connsiteX18" fmla="*/ 4763 w 1702594"/>
              <a:gd name="connsiteY18" fmla="*/ 200025 h 416719"/>
              <a:gd name="connsiteX19" fmla="*/ 14288 w 1702594"/>
              <a:gd name="connsiteY19" fmla="*/ 221456 h 416719"/>
              <a:gd name="connsiteX20" fmla="*/ 28575 w 1702594"/>
              <a:gd name="connsiteY20" fmla="*/ 235744 h 416719"/>
              <a:gd name="connsiteX21" fmla="*/ 73819 w 1702594"/>
              <a:gd name="connsiteY21" fmla="*/ 269081 h 416719"/>
              <a:gd name="connsiteX22" fmla="*/ 150019 w 1702594"/>
              <a:gd name="connsiteY22" fmla="*/ 319087 h 416719"/>
              <a:gd name="connsiteX23" fmla="*/ 207169 w 1702594"/>
              <a:gd name="connsiteY23" fmla="*/ 354806 h 416719"/>
              <a:gd name="connsiteX24" fmla="*/ 271463 w 1702594"/>
              <a:gd name="connsiteY24" fmla="*/ 388144 h 416719"/>
              <a:gd name="connsiteX25" fmla="*/ 321469 w 1702594"/>
              <a:gd name="connsiteY25" fmla="*/ 411956 h 416719"/>
              <a:gd name="connsiteX26" fmla="*/ 354806 w 1702594"/>
              <a:gd name="connsiteY26" fmla="*/ 416719 h 416719"/>
              <a:gd name="connsiteX27" fmla="*/ 464344 w 1702594"/>
              <a:gd name="connsiteY27" fmla="*/ 381000 h 416719"/>
              <a:gd name="connsiteX28" fmla="*/ 571500 w 1702594"/>
              <a:gd name="connsiteY28" fmla="*/ 373856 h 416719"/>
              <a:gd name="connsiteX29" fmla="*/ 678656 w 1702594"/>
              <a:gd name="connsiteY29" fmla="*/ 366712 h 416719"/>
              <a:gd name="connsiteX30" fmla="*/ 790575 w 1702594"/>
              <a:gd name="connsiteY30" fmla="*/ 357187 h 416719"/>
              <a:gd name="connsiteX31" fmla="*/ 923925 w 1702594"/>
              <a:gd name="connsiteY31" fmla="*/ 340519 h 416719"/>
              <a:gd name="connsiteX32" fmla="*/ 1085850 w 1702594"/>
              <a:gd name="connsiteY32" fmla="*/ 314325 h 416719"/>
              <a:gd name="connsiteX33" fmla="*/ 1245394 w 1702594"/>
              <a:gd name="connsiteY33" fmla="*/ 285750 h 416719"/>
              <a:gd name="connsiteX34" fmla="*/ 1421606 w 1702594"/>
              <a:gd name="connsiteY34" fmla="*/ 250031 h 416719"/>
              <a:gd name="connsiteX35" fmla="*/ 1631156 w 1702594"/>
              <a:gd name="connsiteY35" fmla="*/ 204787 h 416719"/>
              <a:gd name="connsiteX36" fmla="*/ 1654969 w 1702594"/>
              <a:gd name="connsiteY36" fmla="*/ 197644 h 416719"/>
              <a:gd name="connsiteX37" fmla="*/ 1671638 w 1702594"/>
              <a:gd name="connsiteY37" fmla="*/ 185737 h 416719"/>
              <a:gd name="connsiteX38" fmla="*/ 1690688 w 1702594"/>
              <a:gd name="connsiteY38" fmla="*/ 166687 h 416719"/>
              <a:gd name="connsiteX39" fmla="*/ 1702594 w 1702594"/>
              <a:gd name="connsiteY39" fmla="*/ 145256 h 416719"/>
              <a:gd name="connsiteX40" fmla="*/ 1702594 w 1702594"/>
              <a:gd name="connsiteY40" fmla="*/ 130969 h 416719"/>
              <a:gd name="connsiteX41" fmla="*/ 1697831 w 1702594"/>
              <a:gd name="connsiteY41" fmla="*/ 111919 h 416719"/>
              <a:gd name="connsiteX42" fmla="*/ 1688306 w 1702594"/>
              <a:gd name="connsiteY42" fmla="*/ 97631 h 416719"/>
              <a:gd name="connsiteX43" fmla="*/ 1666875 w 1702594"/>
              <a:gd name="connsiteY43" fmla="*/ 78581 h 416719"/>
              <a:gd name="connsiteX44" fmla="*/ 1635919 w 1702594"/>
              <a:gd name="connsiteY44" fmla="*/ 61912 h 416719"/>
              <a:gd name="connsiteX45" fmla="*/ 1595438 w 1702594"/>
              <a:gd name="connsiteY45" fmla="*/ 45244 h 416719"/>
              <a:gd name="connsiteX46" fmla="*/ 1540669 w 1702594"/>
              <a:gd name="connsiteY46" fmla="*/ 26194 h 416719"/>
              <a:gd name="connsiteX47" fmla="*/ 1497806 w 1702594"/>
              <a:gd name="connsiteY47" fmla="*/ 14287 h 416719"/>
              <a:gd name="connsiteX48" fmla="*/ 1450181 w 1702594"/>
              <a:gd name="connsiteY48" fmla="*/ 7144 h 416719"/>
              <a:gd name="connsiteX49" fmla="*/ 1397794 w 1702594"/>
              <a:gd name="connsiteY49" fmla="*/ 2381 h 416719"/>
              <a:gd name="connsiteX50" fmla="*/ 1362075 w 1702594"/>
              <a:gd name="connsiteY50" fmla="*/ 0 h 416719"/>
              <a:gd name="connsiteX51" fmla="*/ 1345406 w 1702594"/>
              <a:gd name="connsiteY51" fmla="*/ 4762 h 416719"/>
              <a:gd name="connsiteX52" fmla="*/ 1266825 w 1702594"/>
              <a:gd name="connsiteY52" fmla="*/ 42862 h 416719"/>
              <a:gd name="connsiteX53" fmla="*/ 1231106 w 1702594"/>
              <a:gd name="connsiteY53" fmla="*/ 61912 h 416719"/>
              <a:gd name="connsiteX54" fmla="*/ 1207294 w 1702594"/>
              <a:gd name="connsiteY54" fmla="*/ 71437 h 416719"/>
              <a:gd name="connsiteX55" fmla="*/ 1104900 w 1702594"/>
              <a:gd name="connsiteY55" fmla="*/ 95250 h 416719"/>
              <a:gd name="connsiteX56" fmla="*/ 954881 w 1702594"/>
              <a:gd name="connsiteY56" fmla="*/ 130969 h 416719"/>
              <a:gd name="connsiteX57" fmla="*/ 809625 w 1702594"/>
              <a:gd name="connsiteY57" fmla="*/ 161925 h 416719"/>
              <a:gd name="connsiteX58" fmla="*/ 716756 w 1702594"/>
              <a:gd name="connsiteY58" fmla="*/ 178594 h 416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702594" h="416719">
                <a:moveTo>
                  <a:pt x="716756" y="178594"/>
                </a:moveTo>
                <a:lnTo>
                  <a:pt x="621506" y="195262"/>
                </a:lnTo>
                <a:lnTo>
                  <a:pt x="545306" y="207169"/>
                </a:lnTo>
                <a:lnTo>
                  <a:pt x="466725" y="216694"/>
                </a:lnTo>
                <a:lnTo>
                  <a:pt x="400050" y="221456"/>
                </a:lnTo>
                <a:lnTo>
                  <a:pt x="347663" y="223837"/>
                </a:lnTo>
                <a:lnTo>
                  <a:pt x="302419" y="223837"/>
                </a:lnTo>
                <a:lnTo>
                  <a:pt x="245269" y="219075"/>
                </a:lnTo>
                <a:lnTo>
                  <a:pt x="185738" y="211931"/>
                </a:lnTo>
                <a:lnTo>
                  <a:pt x="140494" y="204787"/>
                </a:lnTo>
                <a:lnTo>
                  <a:pt x="100013" y="192881"/>
                </a:lnTo>
                <a:lnTo>
                  <a:pt x="78581" y="185737"/>
                </a:lnTo>
                <a:lnTo>
                  <a:pt x="54769" y="176212"/>
                </a:lnTo>
                <a:lnTo>
                  <a:pt x="33338" y="169069"/>
                </a:lnTo>
                <a:lnTo>
                  <a:pt x="14288" y="164306"/>
                </a:lnTo>
                <a:lnTo>
                  <a:pt x="7144" y="166687"/>
                </a:lnTo>
                <a:lnTo>
                  <a:pt x="0" y="171450"/>
                </a:lnTo>
                <a:lnTo>
                  <a:pt x="0" y="178594"/>
                </a:lnTo>
                <a:lnTo>
                  <a:pt x="4763" y="200025"/>
                </a:lnTo>
                <a:lnTo>
                  <a:pt x="14288" y="221456"/>
                </a:lnTo>
                <a:lnTo>
                  <a:pt x="28575" y="235744"/>
                </a:lnTo>
                <a:lnTo>
                  <a:pt x="73819" y="269081"/>
                </a:lnTo>
                <a:lnTo>
                  <a:pt x="150019" y="319087"/>
                </a:lnTo>
                <a:lnTo>
                  <a:pt x="207169" y="354806"/>
                </a:lnTo>
                <a:lnTo>
                  <a:pt x="271463" y="388144"/>
                </a:lnTo>
                <a:lnTo>
                  <a:pt x="321469" y="411956"/>
                </a:lnTo>
                <a:lnTo>
                  <a:pt x="354806" y="416719"/>
                </a:lnTo>
                <a:lnTo>
                  <a:pt x="464344" y="381000"/>
                </a:lnTo>
                <a:lnTo>
                  <a:pt x="571500" y="373856"/>
                </a:lnTo>
                <a:lnTo>
                  <a:pt x="678656" y="366712"/>
                </a:lnTo>
                <a:lnTo>
                  <a:pt x="790575" y="357187"/>
                </a:lnTo>
                <a:lnTo>
                  <a:pt x="923925" y="340519"/>
                </a:lnTo>
                <a:lnTo>
                  <a:pt x="1085850" y="314325"/>
                </a:lnTo>
                <a:lnTo>
                  <a:pt x="1245394" y="285750"/>
                </a:lnTo>
                <a:lnTo>
                  <a:pt x="1421606" y="250031"/>
                </a:lnTo>
                <a:lnTo>
                  <a:pt x="1631156" y="204787"/>
                </a:lnTo>
                <a:lnTo>
                  <a:pt x="1654969" y="197644"/>
                </a:lnTo>
                <a:lnTo>
                  <a:pt x="1671638" y="185737"/>
                </a:lnTo>
                <a:lnTo>
                  <a:pt x="1690688" y="166687"/>
                </a:lnTo>
                <a:lnTo>
                  <a:pt x="1702594" y="145256"/>
                </a:lnTo>
                <a:lnTo>
                  <a:pt x="1702594" y="130969"/>
                </a:lnTo>
                <a:lnTo>
                  <a:pt x="1697831" y="111919"/>
                </a:lnTo>
                <a:lnTo>
                  <a:pt x="1688306" y="97631"/>
                </a:lnTo>
                <a:lnTo>
                  <a:pt x="1666875" y="78581"/>
                </a:lnTo>
                <a:lnTo>
                  <a:pt x="1635919" y="61912"/>
                </a:lnTo>
                <a:lnTo>
                  <a:pt x="1595438" y="45244"/>
                </a:lnTo>
                <a:lnTo>
                  <a:pt x="1540669" y="26194"/>
                </a:lnTo>
                <a:lnTo>
                  <a:pt x="1497806" y="14287"/>
                </a:lnTo>
                <a:lnTo>
                  <a:pt x="1450181" y="7144"/>
                </a:lnTo>
                <a:lnTo>
                  <a:pt x="1397794" y="2381"/>
                </a:lnTo>
                <a:lnTo>
                  <a:pt x="1362075" y="0"/>
                </a:lnTo>
                <a:lnTo>
                  <a:pt x="1345406" y="4762"/>
                </a:lnTo>
                <a:lnTo>
                  <a:pt x="1266825" y="42862"/>
                </a:lnTo>
                <a:lnTo>
                  <a:pt x="1231106" y="61912"/>
                </a:lnTo>
                <a:lnTo>
                  <a:pt x="1207294" y="71437"/>
                </a:lnTo>
                <a:lnTo>
                  <a:pt x="1104900" y="95250"/>
                </a:lnTo>
                <a:lnTo>
                  <a:pt x="954881" y="130969"/>
                </a:lnTo>
                <a:lnTo>
                  <a:pt x="809625" y="161925"/>
                </a:lnTo>
                <a:lnTo>
                  <a:pt x="716756" y="1785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5CC44DA7-503B-44C6-899C-F6475E68BF22}"/>
              </a:ext>
            </a:extLst>
          </p:cNvPr>
          <p:cNvSpPr/>
          <p:nvPr/>
        </p:nvSpPr>
        <p:spPr>
          <a:xfrm>
            <a:off x="4249738" y="3602038"/>
            <a:ext cx="425450" cy="1416050"/>
          </a:xfrm>
          <a:custGeom>
            <a:avLst/>
            <a:gdLst>
              <a:gd name="connsiteX0" fmla="*/ 169069 w 423863"/>
              <a:gd name="connsiteY0" fmla="*/ 561975 h 1414463"/>
              <a:gd name="connsiteX1" fmla="*/ 154782 w 423863"/>
              <a:gd name="connsiteY1" fmla="*/ 397669 h 1414463"/>
              <a:gd name="connsiteX2" fmla="*/ 140494 w 423863"/>
              <a:gd name="connsiteY2" fmla="*/ 259557 h 1414463"/>
              <a:gd name="connsiteX3" fmla="*/ 130969 w 423863"/>
              <a:gd name="connsiteY3" fmla="*/ 228600 h 1414463"/>
              <a:gd name="connsiteX4" fmla="*/ 114300 w 423863"/>
              <a:gd name="connsiteY4" fmla="*/ 202407 h 1414463"/>
              <a:gd name="connsiteX5" fmla="*/ 85725 w 423863"/>
              <a:gd name="connsiteY5" fmla="*/ 166688 h 1414463"/>
              <a:gd name="connsiteX6" fmla="*/ 61913 w 423863"/>
              <a:gd name="connsiteY6" fmla="*/ 142875 h 1414463"/>
              <a:gd name="connsiteX7" fmla="*/ 35719 w 423863"/>
              <a:gd name="connsiteY7" fmla="*/ 121444 h 1414463"/>
              <a:gd name="connsiteX8" fmla="*/ 0 w 423863"/>
              <a:gd name="connsiteY8" fmla="*/ 92869 h 1414463"/>
              <a:gd name="connsiteX9" fmla="*/ 33338 w 423863"/>
              <a:gd name="connsiteY9" fmla="*/ 0 h 1414463"/>
              <a:gd name="connsiteX10" fmla="*/ 100013 w 423863"/>
              <a:gd name="connsiteY10" fmla="*/ 7144 h 1414463"/>
              <a:gd name="connsiteX11" fmla="*/ 133350 w 423863"/>
              <a:gd name="connsiteY11" fmla="*/ 9525 h 1414463"/>
              <a:gd name="connsiteX12" fmla="*/ 176213 w 423863"/>
              <a:gd name="connsiteY12" fmla="*/ 19050 h 1414463"/>
              <a:gd name="connsiteX13" fmla="*/ 216694 w 423863"/>
              <a:gd name="connsiteY13" fmla="*/ 30957 h 1414463"/>
              <a:gd name="connsiteX14" fmla="*/ 254794 w 423863"/>
              <a:gd name="connsiteY14" fmla="*/ 47625 h 1414463"/>
              <a:gd name="connsiteX15" fmla="*/ 295275 w 423863"/>
              <a:gd name="connsiteY15" fmla="*/ 69057 h 1414463"/>
              <a:gd name="connsiteX16" fmla="*/ 316707 w 423863"/>
              <a:gd name="connsiteY16" fmla="*/ 88107 h 1414463"/>
              <a:gd name="connsiteX17" fmla="*/ 345282 w 423863"/>
              <a:gd name="connsiteY17" fmla="*/ 233363 h 1414463"/>
              <a:gd name="connsiteX18" fmla="*/ 352425 w 423863"/>
              <a:gd name="connsiteY18" fmla="*/ 295275 h 1414463"/>
              <a:gd name="connsiteX19" fmla="*/ 366713 w 423863"/>
              <a:gd name="connsiteY19" fmla="*/ 423863 h 1414463"/>
              <a:gd name="connsiteX20" fmla="*/ 383382 w 423863"/>
              <a:gd name="connsiteY20" fmla="*/ 650082 h 1414463"/>
              <a:gd name="connsiteX21" fmla="*/ 400050 w 423863"/>
              <a:gd name="connsiteY21" fmla="*/ 883444 h 1414463"/>
              <a:gd name="connsiteX22" fmla="*/ 409575 w 423863"/>
              <a:gd name="connsiteY22" fmla="*/ 1107282 h 1414463"/>
              <a:gd name="connsiteX23" fmla="*/ 409575 w 423863"/>
              <a:gd name="connsiteY23" fmla="*/ 1193007 h 1414463"/>
              <a:gd name="connsiteX24" fmla="*/ 419100 w 423863"/>
              <a:gd name="connsiteY24" fmla="*/ 1247775 h 1414463"/>
              <a:gd name="connsiteX25" fmla="*/ 423863 w 423863"/>
              <a:gd name="connsiteY25" fmla="*/ 1281113 h 1414463"/>
              <a:gd name="connsiteX26" fmla="*/ 423863 w 423863"/>
              <a:gd name="connsiteY26" fmla="*/ 1323975 h 1414463"/>
              <a:gd name="connsiteX27" fmla="*/ 411957 w 423863"/>
              <a:gd name="connsiteY27" fmla="*/ 1366838 h 1414463"/>
              <a:gd name="connsiteX28" fmla="*/ 392907 w 423863"/>
              <a:gd name="connsiteY28" fmla="*/ 1395413 h 1414463"/>
              <a:gd name="connsiteX29" fmla="*/ 371475 w 423863"/>
              <a:gd name="connsiteY29" fmla="*/ 1412082 h 1414463"/>
              <a:gd name="connsiteX30" fmla="*/ 357188 w 423863"/>
              <a:gd name="connsiteY30" fmla="*/ 1414463 h 1414463"/>
              <a:gd name="connsiteX31" fmla="*/ 326232 w 423863"/>
              <a:gd name="connsiteY31" fmla="*/ 1402557 h 1414463"/>
              <a:gd name="connsiteX32" fmla="*/ 297657 w 423863"/>
              <a:gd name="connsiteY32" fmla="*/ 1376363 h 1414463"/>
              <a:gd name="connsiteX33" fmla="*/ 254794 w 423863"/>
              <a:gd name="connsiteY33" fmla="*/ 1331119 h 1414463"/>
              <a:gd name="connsiteX34" fmla="*/ 211932 w 423863"/>
              <a:gd name="connsiteY34" fmla="*/ 1271588 h 1414463"/>
              <a:gd name="connsiteX35" fmla="*/ 188119 w 423863"/>
              <a:gd name="connsiteY35" fmla="*/ 1233488 h 1414463"/>
              <a:gd name="connsiteX36" fmla="*/ 192882 w 423863"/>
              <a:gd name="connsiteY36" fmla="*/ 1202532 h 1414463"/>
              <a:gd name="connsiteX37" fmla="*/ 200025 w 423863"/>
              <a:gd name="connsiteY37" fmla="*/ 1143000 h 1414463"/>
              <a:gd name="connsiteX38" fmla="*/ 207169 w 423863"/>
              <a:gd name="connsiteY38" fmla="*/ 1047750 h 1414463"/>
              <a:gd name="connsiteX39" fmla="*/ 207169 w 423863"/>
              <a:gd name="connsiteY39" fmla="*/ 981075 h 1414463"/>
              <a:gd name="connsiteX40" fmla="*/ 190500 w 423863"/>
              <a:gd name="connsiteY40" fmla="*/ 809625 h 1414463"/>
              <a:gd name="connsiteX41" fmla="*/ 169069 w 423863"/>
              <a:gd name="connsiteY41" fmla="*/ 561975 h 141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423863" h="1414463">
                <a:moveTo>
                  <a:pt x="169069" y="561975"/>
                </a:moveTo>
                <a:lnTo>
                  <a:pt x="154782" y="397669"/>
                </a:lnTo>
                <a:lnTo>
                  <a:pt x="140494" y="259557"/>
                </a:lnTo>
                <a:lnTo>
                  <a:pt x="130969" y="228600"/>
                </a:lnTo>
                <a:lnTo>
                  <a:pt x="114300" y="202407"/>
                </a:lnTo>
                <a:lnTo>
                  <a:pt x="85725" y="166688"/>
                </a:lnTo>
                <a:lnTo>
                  <a:pt x="61913" y="142875"/>
                </a:lnTo>
                <a:lnTo>
                  <a:pt x="35719" y="121444"/>
                </a:lnTo>
                <a:lnTo>
                  <a:pt x="0" y="92869"/>
                </a:lnTo>
                <a:lnTo>
                  <a:pt x="33338" y="0"/>
                </a:lnTo>
                <a:lnTo>
                  <a:pt x="100013" y="7144"/>
                </a:lnTo>
                <a:lnTo>
                  <a:pt x="133350" y="9525"/>
                </a:lnTo>
                <a:lnTo>
                  <a:pt x="176213" y="19050"/>
                </a:lnTo>
                <a:lnTo>
                  <a:pt x="216694" y="30957"/>
                </a:lnTo>
                <a:lnTo>
                  <a:pt x="254794" y="47625"/>
                </a:lnTo>
                <a:lnTo>
                  <a:pt x="295275" y="69057"/>
                </a:lnTo>
                <a:lnTo>
                  <a:pt x="316707" y="88107"/>
                </a:lnTo>
                <a:lnTo>
                  <a:pt x="345282" y="233363"/>
                </a:lnTo>
                <a:lnTo>
                  <a:pt x="352425" y="295275"/>
                </a:lnTo>
                <a:lnTo>
                  <a:pt x="366713" y="423863"/>
                </a:lnTo>
                <a:lnTo>
                  <a:pt x="383382" y="650082"/>
                </a:lnTo>
                <a:lnTo>
                  <a:pt x="400050" y="883444"/>
                </a:lnTo>
                <a:lnTo>
                  <a:pt x="409575" y="1107282"/>
                </a:lnTo>
                <a:lnTo>
                  <a:pt x="409575" y="1193007"/>
                </a:lnTo>
                <a:lnTo>
                  <a:pt x="419100" y="1247775"/>
                </a:lnTo>
                <a:lnTo>
                  <a:pt x="423863" y="1281113"/>
                </a:lnTo>
                <a:lnTo>
                  <a:pt x="423863" y="1323975"/>
                </a:lnTo>
                <a:lnTo>
                  <a:pt x="411957" y="1366838"/>
                </a:lnTo>
                <a:lnTo>
                  <a:pt x="392907" y="1395413"/>
                </a:lnTo>
                <a:lnTo>
                  <a:pt x="371475" y="1412082"/>
                </a:lnTo>
                <a:lnTo>
                  <a:pt x="357188" y="1414463"/>
                </a:lnTo>
                <a:lnTo>
                  <a:pt x="326232" y="1402557"/>
                </a:lnTo>
                <a:lnTo>
                  <a:pt x="297657" y="1376363"/>
                </a:lnTo>
                <a:lnTo>
                  <a:pt x="254794" y="1331119"/>
                </a:lnTo>
                <a:lnTo>
                  <a:pt x="211932" y="1271588"/>
                </a:lnTo>
                <a:lnTo>
                  <a:pt x="188119" y="1233488"/>
                </a:lnTo>
                <a:lnTo>
                  <a:pt x="192882" y="1202532"/>
                </a:lnTo>
                <a:lnTo>
                  <a:pt x="200025" y="1143000"/>
                </a:lnTo>
                <a:lnTo>
                  <a:pt x="207169" y="1047750"/>
                </a:lnTo>
                <a:lnTo>
                  <a:pt x="207169" y="981075"/>
                </a:lnTo>
                <a:lnTo>
                  <a:pt x="190500" y="809625"/>
                </a:lnTo>
                <a:lnTo>
                  <a:pt x="169069" y="5619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DBC5F52D-4DAA-4D41-A03C-40A4B5EC7603}"/>
              </a:ext>
            </a:extLst>
          </p:cNvPr>
          <p:cNvSpPr/>
          <p:nvPr/>
        </p:nvSpPr>
        <p:spPr>
          <a:xfrm>
            <a:off x="5276850" y="2387601"/>
            <a:ext cx="901700" cy="3198813"/>
          </a:xfrm>
          <a:custGeom>
            <a:avLst/>
            <a:gdLst>
              <a:gd name="connsiteX0" fmla="*/ 893712 w 901987"/>
              <a:gd name="connsiteY0" fmla="*/ 633046 h 3198331"/>
              <a:gd name="connsiteX1" fmla="*/ 901987 w 901987"/>
              <a:gd name="connsiteY1" fmla="*/ 471682 h 3198331"/>
              <a:gd name="connsiteX2" fmla="*/ 901987 w 901987"/>
              <a:gd name="connsiteY2" fmla="*/ 285492 h 3198331"/>
              <a:gd name="connsiteX3" fmla="*/ 860612 w 901987"/>
              <a:gd name="connsiteY3" fmla="*/ 128264 h 3198331"/>
              <a:gd name="connsiteX4" fmla="*/ 806824 w 901987"/>
              <a:gd name="connsiteY4" fmla="*/ 103439 h 3198331"/>
              <a:gd name="connsiteX5" fmla="*/ 744760 w 901987"/>
              <a:gd name="connsiteY5" fmla="*/ 74476 h 3198331"/>
              <a:gd name="connsiteX6" fmla="*/ 678559 w 901987"/>
              <a:gd name="connsiteY6" fmla="*/ 45513 h 3198331"/>
              <a:gd name="connsiteX7" fmla="*/ 612358 w 901987"/>
              <a:gd name="connsiteY7" fmla="*/ 24825 h 3198331"/>
              <a:gd name="connsiteX8" fmla="*/ 562708 w 901987"/>
              <a:gd name="connsiteY8" fmla="*/ 12413 h 3198331"/>
              <a:gd name="connsiteX9" fmla="*/ 529607 w 901987"/>
              <a:gd name="connsiteY9" fmla="*/ 0 h 3198331"/>
              <a:gd name="connsiteX10" fmla="*/ 521332 w 901987"/>
              <a:gd name="connsiteY10" fmla="*/ 0 h 3198331"/>
              <a:gd name="connsiteX11" fmla="*/ 521332 w 901987"/>
              <a:gd name="connsiteY11" fmla="*/ 0 h 3198331"/>
              <a:gd name="connsiteX12" fmla="*/ 508919 w 901987"/>
              <a:gd name="connsiteY12" fmla="*/ 4138 h 3198331"/>
              <a:gd name="connsiteX13" fmla="*/ 504782 w 901987"/>
              <a:gd name="connsiteY13" fmla="*/ 16550 h 3198331"/>
              <a:gd name="connsiteX14" fmla="*/ 517195 w 901987"/>
              <a:gd name="connsiteY14" fmla="*/ 49651 h 3198331"/>
              <a:gd name="connsiteX15" fmla="*/ 542020 w 901987"/>
              <a:gd name="connsiteY15" fmla="*/ 86889 h 3198331"/>
              <a:gd name="connsiteX16" fmla="*/ 566845 w 901987"/>
              <a:gd name="connsiteY16" fmla="*/ 119989 h 3198331"/>
              <a:gd name="connsiteX17" fmla="*/ 599946 w 901987"/>
              <a:gd name="connsiteY17" fmla="*/ 161365 h 3198331"/>
              <a:gd name="connsiteX18" fmla="*/ 616496 w 901987"/>
              <a:gd name="connsiteY18" fmla="*/ 182053 h 3198331"/>
              <a:gd name="connsiteX19" fmla="*/ 624771 w 901987"/>
              <a:gd name="connsiteY19" fmla="*/ 202740 h 3198331"/>
              <a:gd name="connsiteX20" fmla="*/ 633046 w 901987"/>
              <a:gd name="connsiteY20" fmla="*/ 302042 h 3198331"/>
              <a:gd name="connsiteX21" fmla="*/ 633046 w 901987"/>
              <a:gd name="connsiteY21" fmla="*/ 475819 h 3198331"/>
              <a:gd name="connsiteX22" fmla="*/ 633046 w 901987"/>
              <a:gd name="connsiteY22" fmla="*/ 686835 h 3198331"/>
              <a:gd name="connsiteX23" fmla="*/ 624771 w 901987"/>
              <a:gd name="connsiteY23" fmla="*/ 976463 h 3198331"/>
              <a:gd name="connsiteX24" fmla="*/ 612358 w 901987"/>
              <a:gd name="connsiteY24" fmla="*/ 1228854 h 3198331"/>
              <a:gd name="connsiteX25" fmla="*/ 595808 w 901987"/>
              <a:gd name="connsiteY25" fmla="*/ 1435732 h 3198331"/>
              <a:gd name="connsiteX26" fmla="*/ 579258 w 901987"/>
              <a:gd name="connsiteY26" fmla="*/ 1613647 h 3198331"/>
              <a:gd name="connsiteX27" fmla="*/ 558570 w 901987"/>
              <a:gd name="connsiteY27" fmla="*/ 1758462 h 3198331"/>
              <a:gd name="connsiteX28" fmla="*/ 533745 w 901987"/>
              <a:gd name="connsiteY28" fmla="*/ 1886726 h 3198331"/>
              <a:gd name="connsiteX29" fmla="*/ 508919 w 901987"/>
              <a:gd name="connsiteY29" fmla="*/ 1986027 h 3198331"/>
              <a:gd name="connsiteX30" fmla="*/ 484094 w 901987"/>
              <a:gd name="connsiteY30" fmla="*/ 2077054 h 3198331"/>
              <a:gd name="connsiteX31" fmla="*/ 438581 w 901987"/>
              <a:gd name="connsiteY31" fmla="*/ 2226006 h 3198331"/>
              <a:gd name="connsiteX32" fmla="*/ 384793 w 901987"/>
              <a:gd name="connsiteY32" fmla="*/ 2370820 h 3198331"/>
              <a:gd name="connsiteX33" fmla="*/ 331005 w 901987"/>
              <a:gd name="connsiteY33" fmla="*/ 2515635 h 3198331"/>
              <a:gd name="connsiteX34" fmla="*/ 252391 w 901987"/>
              <a:gd name="connsiteY34" fmla="*/ 2693549 h 3198331"/>
              <a:gd name="connsiteX35" fmla="*/ 169640 w 901987"/>
              <a:gd name="connsiteY35" fmla="*/ 2863189 h 3198331"/>
              <a:gd name="connsiteX36" fmla="*/ 74476 w 901987"/>
              <a:gd name="connsiteY36" fmla="*/ 3028692 h 3198331"/>
              <a:gd name="connsiteX37" fmla="*/ 16550 w 901987"/>
              <a:gd name="connsiteY37" fmla="*/ 3127993 h 3198331"/>
              <a:gd name="connsiteX38" fmla="*/ 0 w 901987"/>
              <a:gd name="connsiteY38" fmla="*/ 3165231 h 3198331"/>
              <a:gd name="connsiteX39" fmla="*/ 0 w 901987"/>
              <a:gd name="connsiteY39" fmla="*/ 3185919 h 3198331"/>
              <a:gd name="connsiteX40" fmla="*/ 12413 w 901987"/>
              <a:gd name="connsiteY40" fmla="*/ 3198331 h 3198331"/>
              <a:gd name="connsiteX41" fmla="*/ 28963 w 901987"/>
              <a:gd name="connsiteY41" fmla="*/ 3198331 h 3198331"/>
              <a:gd name="connsiteX42" fmla="*/ 53788 w 901987"/>
              <a:gd name="connsiteY42" fmla="*/ 3181781 h 3198331"/>
              <a:gd name="connsiteX43" fmla="*/ 111714 w 901987"/>
              <a:gd name="connsiteY43" fmla="*/ 3115580 h 3198331"/>
              <a:gd name="connsiteX44" fmla="*/ 194465 w 901987"/>
              <a:gd name="connsiteY44" fmla="*/ 3012141 h 3198331"/>
              <a:gd name="connsiteX45" fmla="*/ 273079 w 901987"/>
              <a:gd name="connsiteY45" fmla="*/ 2904565 h 3198331"/>
              <a:gd name="connsiteX46" fmla="*/ 355830 w 901987"/>
              <a:gd name="connsiteY46" fmla="*/ 2776301 h 3198331"/>
              <a:gd name="connsiteX47" fmla="*/ 434443 w 901987"/>
              <a:gd name="connsiteY47" fmla="*/ 2639761 h 3198331"/>
              <a:gd name="connsiteX48" fmla="*/ 500644 w 901987"/>
              <a:gd name="connsiteY48" fmla="*/ 2511497 h 3198331"/>
              <a:gd name="connsiteX49" fmla="*/ 554433 w 901987"/>
              <a:gd name="connsiteY49" fmla="*/ 2395645 h 3198331"/>
              <a:gd name="connsiteX50" fmla="*/ 595808 w 901987"/>
              <a:gd name="connsiteY50" fmla="*/ 2308757 h 3198331"/>
              <a:gd name="connsiteX51" fmla="*/ 645459 w 901987"/>
              <a:gd name="connsiteY51" fmla="*/ 2188768 h 3198331"/>
              <a:gd name="connsiteX52" fmla="*/ 707522 w 901987"/>
              <a:gd name="connsiteY52" fmla="*/ 2027403 h 3198331"/>
              <a:gd name="connsiteX53" fmla="*/ 744760 w 901987"/>
              <a:gd name="connsiteY53" fmla="*/ 1915689 h 3198331"/>
              <a:gd name="connsiteX54" fmla="*/ 777861 w 901987"/>
              <a:gd name="connsiteY54" fmla="*/ 1799837 h 3198331"/>
              <a:gd name="connsiteX55" fmla="*/ 794411 w 901987"/>
              <a:gd name="connsiteY55" fmla="*/ 1712949 h 3198331"/>
              <a:gd name="connsiteX56" fmla="*/ 819236 w 901987"/>
              <a:gd name="connsiteY56" fmla="*/ 1576409 h 3198331"/>
              <a:gd name="connsiteX57" fmla="*/ 839924 w 901987"/>
              <a:gd name="connsiteY57" fmla="*/ 1460558 h 3198331"/>
              <a:gd name="connsiteX58" fmla="*/ 856474 w 901987"/>
              <a:gd name="connsiteY58" fmla="*/ 1319881 h 3198331"/>
              <a:gd name="connsiteX59" fmla="*/ 877162 w 901987"/>
              <a:gd name="connsiteY59" fmla="*/ 1100590 h 3198331"/>
              <a:gd name="connsiteX60" fmla="*/ 893712 w 901987"/>
              <a:gd name="connsiteY60" fmla="*/ 815099 h 3198331"/>
              <a:gd name="connsiteX61" fmla="*/ 893712 w 901987"/>
              <a:gd name="connsiteY61" fmla="*/ 633046 h 3198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901987" h="3198331">
                <a:moveTo>
                  <a:pt x="893712" y="633046"/>
                </a:moveTo>
                <a:lnTo>
                  <a:pt x="901987" y="471682"/>
                </a:lnTo>
                <a:lnTo>
                  <a:pt x="901987" y="285492"/>
                </a:lnTo>
                <a:lnTo>
                  <a:pt x="860612" y="128264"/>
                </a:lnTo>
                <a:lnTo>
                  <a:pt x="806824" y="103439"/>
                </a:lnTo>
                <a:lnTo>
                  <a:pt x="744760" y="74476"/>
                </a:lnTo>
                <a:lnTo>
                  <a:pt x="678559" y="45513"/>
                </a:lnTo>
                <a:lnTo>
                  <a:pt x="612358" y="24825"/>
                </a:lnTo>
                <a:lnTo>
                  <a:pt x="562708" y="12413"/>
                </a:lnTo>
                <a:lnTo>
                  <a:pt x="529607" y="0"/>
                </a:lnTo>
                <a:lnTo>
                  <a:pt x="521332" y="0"/>
                </a:lnTo>
                <a:lnTo>
                  <a:pt x="521332" y="0"/>
                </a:lnTo>
                <a:lnTo>
                  <a:pt x="508919" y="4138"/>
                </a:lnTo>
                <a:lnTo>
                  <a:pt x="504782" y="16550"/>
                </a:lnTo>
                <a:lnTo>
                  <a:pt x="517195" y="49651"/>
                </a:lnTo>
                <a:lnTo>
                  <a:pt x="542020" y="86889"/>
                </a:lnTo>
                <a:lnTo>
                  <a:pt x="566845" y="119989"/>
                </a:lnTo>
                <a:lnTo>
                  <a:pt x="599946" y="161365"/>
                </a:lnTo>
                <a:lnTo>
                  <a:pt x="616496" y="182053"/>
                </a:lnTo>
                <a:lnTo>
                  <a:pt x="624771" y="202740"/>
                </a:lnTo>
                <a:lnTo>
                  <a:pt x="633046" y="302042"/>
                </a:lnTo>
                <a:lnTo>
                  <a:pt x="633046" y="475819"/>
                </a:lnTo>
                <a:lnTo>
                  <a:pt x="633046" y="686835"/>
                </a:lnTo>
                <a:lnTo>
                  <a:pt x="624771" y="976463"/>
                </a:lnTo>
                <a:lnTo>
                  <a:pt x="612358" y="1228854"/>
                </a:lnTo>
                <a:lnTo>
                  <a:pt x="595808" y="1435732"/>
                </a:lnTo>
                <a:lnTo>
                  <a:pt x="579258" y="1613647"/>
                </a:lnTo>
                <a:lnTo>
                  <a:pt x="558570" y="1758462"/>
                </a:lnTo>
                <a:lnTo>
                  <a:pt x="533745" y="1886726"/>
                </a:lnTo>
                <a:lnTo>
                  <a:pt x="508919" y="1986027"/>
                </a:lnTo>
                <a:lnTo>
                  <a:pt x="484094" y="2077054"/>
                </a:lnTo>
                <a:lnTo>
                  <a:pt x="438581" y="2226006"/>
                </a:lnTo>
                <a:lnTo>
                  <a:pt x="384793" y="2370820"/>
                </a:lnTo>
                <a:lnTo>
                  <a:pt x="331005" y="2515635"/>
                </a:lnTo>
                <a:lnTo>
                  <a:pt x="252391" y="2693549"/>
                </a:lnTo>
                <a:lnTo>
                  <a:pt x="169640" y="2863189"/>
                </a:lnTo>
                <a:lnTo>
                  <a:pt x="74476" y="3028692"/>
                </a:lnTo>
                <a:lnTo>
                  <a:pt x="16550" y="3127993"/>
                </a:lnTo>
                <a:lnTo>
                  <a:pt x="0" y="3165231"/>
                </a:lnTo>
                <a:lnTo>
                  <a:pt x="0" y="3185919"/>
                </a:lnTo>
                <a:lnTo>
                  <a:pt x="12413" y="3198331"/>
                </a:lnTo>
                <a:lnTo>
                  <a:pt x="28963" y="3198331"/>
                </a:lnTo>
                <a:lnTo>
                  <a:pt x="53788" y="3181781"/>
                </a:lnTo>
                <a:lnTo>
                  <a:pt x="111714" y="3115580"/>
                </a:lnTo>
                <a:lnTo>
                  <a:pt x="194465" y="3012141"/>
                </a:lnTo>
                <a:lnTo>
                  <a:pt x="273079" y="2904565"/>
                </a:lnTo>
                <a:lnTo>
                  <a:pt x="355830" y="2776301"/>
                </a:lnTo>
                <a:lnTo>
                  <a:pt x="434443" y="2639761"/>
                </a:lnTo>
                <a:lnTo>
                  <a:pt x="500644" y="2511497"/>
                </a:lnTo>
                <a:lnTo>
                  <a:pt x="554433" y="2395645"/>
                </a:lnTo>
                <a:lnTo>
                  <a:pt x="595808" y="2308757"/>
                </a:lnTo>
                <a:lnTo>
                  <a:pt x="645459" y="2188768"/>
                </a:lnTo>
                <a:lnTo>
                  <a:pt x="707522" y="2027403"/>
                </a:lnTo>
                <a:lnTo>
                  <a:pt x="744760" y="1915689"/>
                </a:lnTo>
                <a:lnTo>
                  <a:pt x="777861" y="1799837"/>
                </a:lnTo>
                <a:lnTo>
                  <a:pt x="794411" y="1712949"/>
                </a:lnTo>
                <a:lnTo>
                  <a:pt x="819236" y="1576409"/>
                </a:lnTo>
                <a:lnTo>
                  <a:pt x="839924" y="1460558"/>
                </a:lnTo>
                <a:lnTo>
                  <a:pt x="856474" y="1319881"/>
                </a:lnTo>
                <a:lnTo>
                  <a:pt x="877162" y="1100590"/>
                </a:lnTo>
                <a:lnTo>
                  <a:pt x="893712" y="815099"/>
                </a:lnTo>
                <a:lnTo>
                  <a:pt x="893712" y="63304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2AF1E1B8-7BEA-405B-93F8-8449DC6ABE71}"/>
              </a:ext>
            </a:extLst>
          </p:cNvPr>
          <p:cNvSpPr/>
          <p:nvPr/>
        </p:nvSpPr>
        <p:spPr>
          <a:xfrm>
            <a:off x="3600451" y="2517775"/>
            <a:ext cx="955675" cy="2374900"/>
          </a:xfrm>
          <a:custGeom>
            <a:avLst/>
            <a:gdLst>
              <a:gd name="connsiteX0" fmla="*/ 822325 w 955675"/>
              <a:gd name="connsiteY0" fmla="*/ 679450 h 2374900"/>
              <a:gd name="connsiteX1" fmla="*/ 847725 w 955675"/>
              <a:gd name="connsiteY1" fmla="*/ 574675 h 2374900"/>
              <a:gd name="connsiteX2" fmla="*/ 876300 w 955675"/>
              <a:gd name="connsiteY2" fmla="*/ 466725 h 2374900"/>
              <a:gd name="connsiteX3" fmla="*/ 901700 w 955675"/>
              <a:gd name="connsiteY3" fmla="*/ 361950 h 2374900"/>
              <a:gd name="connsiteX4" fmla="*/ 904875 w 955675"/>
              <a:gd name="connsiteY4" fmla="*/ 352425 h 2374900"/>
              <a:gd name="connsiteX5" fmla="*/ 917575 w 955675"/>
              <a:gd name="connsiteY5" fmla="*/ 339725 h 2374900"/>
              <a:gd name="connsiteX6" fmla="*/ 933450 w 955675"/>
              <a:gd name="connsiteY6" fmla="*/ 327025 h 2374900"/>
              <a:gd name="connsiteX7" fmla="*/ 949325 w 955675"/>
              <a:gd name="connsiteY7" fmla="*/ 301625 h 2374900"/>
              <a:gd name="connsiteX8" fmla="*/ 955675 w 955675"/>
              <a:gd name="connsiteY8" fmla="*/ 266700 h 2374900"/>
              <a:gd name="connsiteX9" fmla="*/ 946150 w 955675"/>
              <a:gd name="connsiteY9" fmla="*/ 241300 h 2374900"/>
              <a:gd name="connsiteX10" fmla="*/ 920750 w 955675"/>
              <a:gd name="connsiteY10" fmla="*/ 212725 h 2374900"/>
              <a:gd name="connsiteX11" fmla="*/ 850900 w 955675"/>
              <a:gd name="connsiteY11" fmla="*/ 133350 h 2374900"/>
              <a:gd name="connsiteX12" fmla="*/ 739775 w 955675"/>
              <a:gd name="connsiteY12" fmla="*/ 0 h 2374900"/>
              <a:gd name="connsiteX13" fmla="*/ 628650 w 955675"/>
              <a:gd name="connsiteY13" fmla="*/ 34925 h 2374900"/>
              <a:gd name="connsiteX14" fmla="*/ 635000 w 955675"/>
              <a:gd name="connsiteY14" fmla="*/ 114300 h 2374900"/>
              <a:gd name="connsiteX15" fmla="*/ 631825 w 955675"/>
              <a:gd name="connsiteY15" fmla="*/ 215900 h 2374900"/>
              <a:gd name="connsiteX16" fmla="*/ 625475 w 955675"/>
              <a:gd name="connsiteY16" fmla="*/ 314325 h 2374900"/>
              <a:gd name="connsiteX17" fmla="*/ 619125 w 955675"/>
              <a:gd name="connsiteY17" fmla="*/ 393700 h 2374900"/>
              <a:gd name="connsiteX18" fmla="*/ 603250 w 955675"/>
              <a:gd name="connsiteY18" fmla="*/ 511175 h 2374900"/>
              <a:gd name="connsiteX19" fmla="*/ 593725 w 955675"/>
              <a:gd name="connsiteY19" fmla="*/ 587375 h 2374900"/>
              <a:gd name="connsiteX20" fmla="*/ 571500 w 955675"/>
              <a:gd name="connsiteY20" fmla="*/ 720725 h 2374900"/>
              <a:gd name="connsiteX21" fmla="*/ 536575 w 955675"/>
              <a:gd name="connsiteY21" fmla="*/ 882650 h 2374900"/>
              <a:gd name="connsiteX22" fmla="*/ 469900 w 955675"/>
              <a:gd name="connsiteY22" fmla="*/ 1139825 h 2374900"/>
              <a:gd name="connsiteX23" fmla="*/ 365125 w 955675"/>
              <a:gd name="connsiteY23" fmla="*/ 1470025 h 2374900"/>
              <a:gd name="connsiteX24" fmla="*/ 238125 w 955675"/>
              <a:gd name="connsiteY24" fmla="*/ 1809750 h 2374900"/>
              <a:gd name="connsiteX25" fmla="*/ 168275 w 955675"/>
              <a:gd name="connsiteY25" fmla="*/ 1984375 h 2374900"/>
              <a:gd name="connsiteX26" fmla="*/ 82550 w 955675"/>
              <a:gd name="connsiteY26" fmla="*/ 2168525 h 2374900"/>
              <a:gd name="connsiteX27" fmla="*/ 6350 w 955675"/>
              <a:gd name="connsiteY27" fmla="*/ 2327275 h 2374900"/>
              <a:gd name="connsiteX28" fmla="*/ 0 w 955675"/>
              <a:gd name="connsiteY28" fmla="*/ 2343150 h 2374900"/>
              <a:gd name="connsiteX29" fmla="*/ 0 w 955675"/>
              <a:gd name="connsiteY29" fmla="*/ 2362200 h 2374900"/>
              <a:gd name="connsiteX30" fmla="*/ 9525 w 955675"/>
              <a:gd name="connsiteY30" fmla="*/ 2371725 h 2374900"/>
              <a:gd name="connsiteX31" fmla="*/ 28575 w 955675"/>
              <a:gd name="connsiteY31" fmla="*/ 2374900 h 2374900"/>
              <a:gd name="connsiteX32" fmla="*/ 50800 w 955675"/>
              <a:gd name="connsiteY32" fmla="*/ 2362200 h 2374900"/>
              <a:gd name="connsiteX33" fmla="*/ 73025 w 955675"/>
              <a:gd name="connsiteY33" fmla="*/ 2339975 h 2374900"/>
              <a:gd name="connsiteX34" fmla="*/ 130175 w 955675"/>
              <a:gd name="connsiteY34" fmla="*/ 2263775 h 2374900"/>
              <a:gd name="connsiteX35" fmla="*/ 219075 w 955675"/>
              <a:gd name="connsiteY35" fmla="*/ 2136775 h 2374900"/>
              <a:gd name="connsiteX36" fmla="*/ 317500 w 955675"/>
              <a:gd name="connsiteY36" fmla="*/ 1981200 h 2374900"/>
              <a:gd name="connsiteX37" fmla="*/ 390525 w 955675"/>
              <a:gd name="connsiteY37" fmla="*/ 1857375 h 2374900"/>
              <a:gd name="connsiteX38" fmla="*/ 485775 w 955675"/>
              <a:gd name="connsiteY38" fmla="*/ 1670050 h 2374900"/>
              <a:gd name="connsiteX39" fmla="*/ 549275 w 955675"/>
              <a:gd name="connsiteY39" fmla="*/ 1539875 h 2374900"/>
              <a:gd name="connsiteX40" fmla="*/ 644525 w 955675"/>
              <a:gd name="connsiteY40" fmla="*/ 1298575 h 2374900"/>
              <a:gd name="connsiteX41" fmla="*/ 692150 w 955675"/>
              <a:gd name="connsiteY41" fmla="*/ 1171575 h 2374900"/>
              <a:gd name="connsiteX42" fmla="*/ 723900 w 955675"/>
              <a:gd name="connsiteY42" fmla="*/ 1101725 h 2374900"/>
              <a:gd name="connsiteX43" fmla="*/ 739775 w 955675"/>
              <a:gd name="connsiteY43" fmla="*/ 1019175 h 2374900"/>
              <a:gd name="connsiteX44" fmla="*/ 781050 w 955675"/>
              <a:gd name="connsiteY44" fmla="*/ 854075 h 2374900"/>
              <a:gd name="connsiteX45" fmla="*/ 822325 w 955675"/>
              <a:gd name="connsiteY45" fmla="*/ 679450 h 2374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955675" h="2374900">
                <a:moveTo>
                  <a:pt x="822325" y="679450"/>
                </a:moveTo>
                <a:lnTo>
                  <a:pt x="847725" y="574675"/>
                </a:lnTo>
                <a:lnTo>
                  <a:pt x="876300" y="466725"/>
                </a:lnTo>
                <a:lnTo>
                  <a:pt x="901700" y="361950"/>
                </a:lnTo>
                <a:lnTo>
                  <a:pt x="904875" y="352425"/>
                </a:lnTo>
                <a:lnTo>
                  <a:pt x="917575" y="339725"/>
                </a:lnTo>
                <a:lnTo>
                  <a:pt x="933450" y="327025"/>
                </a:lnTo>
                <a:lnTo>
                  <a:pt x="949325" y="301625"/>
                </a:lnTo>
                <a:lnTo>
                  <a:pt x="955675" y="266700"/>
                </a:lnTo>
                <a:lnTo>
                  <a:pt x="946150" y="241300"/>
                </a:lnTo>
                <a:lnTo>
                  <a:pt x="920750" y="212725"/>
                </a:lnTo>
                <a:lnTo>
                  <a:pt x="850900" y="133350"/>
                </a:lnTo>
                <a:lnTo>
                  <a:pt x="739775" y="0"/>
                </a:lnTo>
                <a:lnTo>
                  <a:pt x="628650" y="34925"/>
                </a:lnTo>
                <a:lnTo>
                  <a:pt x="635000" y="114300"/>
                </a:lnTo>
                <a:cubicBezTo>
                  <a:pt x="633942" y="148167"/>
                  <a:pt x="632883" y="182033"/>
                  <a:pt x="631825" y="215900"/>
                </a:cubicBezTo>
                <a:lnTo>
                  <a:pt x="625475" y="314325"/>
                </a:lnTo>
                <a:lnTo>
                  <a:pt x="619125" y="393700"/>
                </a:lnTo>
                <a:lnTo>
                  <a:pt x="603250" y="511175"/>
                </a:lnTo>
                <a:lnTo>
                  <a:pt x="593725" y="587375"/>
                </a:lnTo>
                <a:lnTo>
                  <a:pt x="571500" y="720725"/>
                </a:lnTo>
                <a:lnTo>
                  <a:pt x="536575" y="882650"/>
                </a:lnTo>
                <a:lnTo>
                  <a:pt x="469900" y="1139825"/>
                </a:lnTo>
                <a:lnTo>
                  <a:pt x="365125" y="1470025"/>
                </a:lnTo>
                <a:lnTo>
                  <a:pt x="238125" y="1809750"/>
                </a:lnTo>
                <a:lnTo>
                  <a:pt x="168275" y="1984375"/>
                </a:lnTo>
                <a:lnTo>
                  <a:pt x="82550" y="2168525"/>
                </a:lnTo>
                <a:lnTo>
                  <a:pt x="6350" y="2327275"/>
                </a:lnTo>
                <a:lnTo>
                  <a:pt x="0" y="2343150"/>
                </a:lnTo>
                <a:lnTo>
                  <a:pt x="0" y="2362200"/>
                </a:lnTo>
                <a:lnTo>
                  <a:pt x="9525" y="2371725"/>
                </a:lnTo>
                <a:lnTo>
                  <a:pt x="28575" y="2374900"/>
                </a:lnTo>
                <a:lnTo>
                  <a:pt x="50800" y="2362200"/>
                </a:lnTo>
                <a:lnTo>
                  <a:pt x="73025" y="2339975"/>
                </a:lnTo>
                <a:lnTo>
                  <a:pt x="130175" y="2263775"/>
                </a:lnTo>
                <a:lnTo>
                  <a:pt x="219075" y="2136775"/>
                </a:lnTo>
                <a:lnTo>
                  <a:pt x="317500" y="1981200"/>
                </a:lnTo>
                <a:lnTo>
                  <a:pt x="390525" y="1857375"/>
                </a:lnTo>
                <a:lnTo>
                  <a:pt x="485775" y="1670050"/>
                </a:lnTo>
                <a:lnTo>
                  <a:pt x="549275" y="1539875"/>
                </a:lnTo>
                <a:lnTo>
                  <a:pt x="644525" y="1298575"/>
                </a:lnTo>
                <a:lnTo>
                  <a:pt x="692150" y="1171575"/>
                </a:lnTo>
                <a:lnTo>
                  <a:pt x="723900" y="1101725"/>
                </a:lnTo>
                <a:lnTo>
                  <a:pt x="739775" y="1019175"/>
                </a:lnTo>
                <a:lnTo>
                  <a:pt x="781050" y="854075"/>
                </a:lnTo>
                <a:lnTo>
                  <a:pt x="822325" y="6794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3EF39575-2CDF-4B1F-B4C6-F84E50FCE3FB}"/>
              </a:ext>
            </a:extLst>
          </p:cNvPr>
          <p:cNvSpPr/>
          <p:nvPr/>
        </p:nvSpPr>
        <p:spPr>
          <a:xfrm>
            <a:off x="4516439" y="3471863"/>
            <a:ext cx="1120775" cy="1166812"/>
          </a:xfrm>
          <a:custGeom>
            <a:avLst/>
            <a:gdLst>
              <a:gd name="connsiteX0" fmla="*/ 500063 w 1119188"/>
              <a:gd name="connsiteY0" fmla="*/ 271462 h 1240631"/>
              <a:gd name="connsiteX1" fmla="*/ 378619 w 1119188"/>
              <a:gd name="connsiteY1" fmla="*/ 295275 h 1240631"/>
              <a:gd name="connsiteX2" fmla="*/ 219075 w 1119188"/>
              <a:gd name="connsiteY2" fmla="*/ 328612 h 1240631"/>
              <a:gd name="connsiteX3" fmla="*/ 40482 w 1119188"/>
              <a:gd name="connsiteY3" fmla="*/ 366712 h 1240631"/>
              <a:gd name="connsiteX4" fmla="*/ 0 w 1119188"/>
              <a:gd name="connsiteY4" fmla="*/ 211931 h 1240631"/>
              <a:gd name="connsiteX5" fmla="*/ 207169 w 1119188"/>
              <a:gd name="connsiteY5" fmla="*/ 164306 h 1240631"/>
              <a:gd name="connsiteX6" fmla="*/ 397669 w 1119188"/>
              <a:gd name="connsiteY6" fmla="*/ 116681 h 1240631"/>
              <a:gd name="connsiteX7" fmla="*/ 561975 w 1119188"/>
              <a:gd name="connsiteY7" fmla="*/ 76200 h 1240631"/>
              <a:gd name="connsiteX8" fmla="*/ 695325 w 1119188"/>
              <a:gd name="connsiteY8" fmla="*/ 42862 h 1240631"/>
              <a:gd name="connsiteX9" fmla="*/ 785813 w 1119188"/>
              <a:gd name="connsiteY9" fmla="*/ 16668 h 1240631"/>
              <a:gd name="connsiteX10" fmla="*/ 833438 w 1119188"/>
              <a:gd name="connsiteY10" fmla="*/ 0 h 1240631"/>
              <a:gd name="connsiteX11" fmla="*/ 845344 w 1119188"/>
              <a:gd name="connsiteY11" fmla="*/ 0 h 1240631"/>
              <a:gd name="connsiteX12" fmla="*/ 866775 w 1119188"/>
              <a:gd name="connsiteY12" fmla="*/ 4762 h 1240631"/>
              <a:gd name="connsiteX13" fmla="*/ 900113 w 1119188"/>
              <a:gd name="connsiteY13" fmla="*/ 19050 h 1240631"/>
              <a:gd name="connsiteX14" fmla="*/ 971550 w 1119188"/>
              <a:gd name="connsiteY14" fmla="*/ 66675 h 1240631"/>
              <a:gd name="connsiteX15" fmla="*/ 1045369 w 1119188"/>
              <a:gd name="connsiteY15" fmla="*/ 130968 h 1240631"/>
              <a:gd name="connsiteX16" fmla="*/ 1097757 w 1119188"/>
              <a:gd name="connsiteY16" fmla="*/ 173831 h 1240631"/>
              <a:gd name="connsiteX17" fmla="*/ 1112044 w 1119188"/>
              <a:gd name="connsiteY17" fmla="*/ 185737 h 1240631"/>
              <a:gd name="connsiteX18" fmla="*/ 1116807 w 1119188"/>
              <a:gd name="connsiteY18" fmla="*/ 195262 h 1240631"/>
              <a:gd name="connsiteX19" fmla="*/ 1119188 w 1119188"/>
              <a:gd name="connsiteY19" fmla="*/ 211931 h 1240631"/>
              <a:gd name="connsiteX20" fmla="*/ 1114425 w 1119188"/>
              <a:gd name="connsiteY20" fmla="*/ 242887 h 1240631"/>
              <a:gd name="connsiteX21" fmla="*/ 1102519 w 1119188"/>
              <a:gd name="connsiteY21" fmla="*/ 273843 h 1240631"/>
              <a:gd name="connsiteX22" fmla="*/ 1076325 w 1119188"/>
              <a:gd name="connsiteY22" fmla="*/ 311943 h 1240631"/>
              <a:gd name="connsiteX23" fmla="*/ 1059657 w 1119188"/>
              <a:gd name="connsiteY23" fmla="*/ 338137 h 1240631"/>
              <a:gd name="connsiteX24" fmla="*/ 1047750 w 1119188"/>
              <a:gd name="connsiteY24" fmla="*/ 390525 h 1240631"/>
              <a:gd name="connsiteX25" fmla="*/ 1016794 w 1119188"/>
              <a:gd name="connsiteY25" fmla="*/ 557212 h 1240631"/>
              <a:gd name="connsiteX26" fmla="*/ 964407 w 1119188"/>
              <a:gd name="connsiteY26" fmla="*/ 821531 h 1240631"/>
              <a:gd name="connsiteX27" fmla="*/ 931069 w 1119188"/>
              <a:gd name="connsiteY27" fmla="*/ 997743 h 1240631"/>
              <a:gd name="connsiteX28" fmla="*/ 902494 w 1119188"/>
              <a:gd name="connsiteY28" fmla="*/ 1135856 h 1240631"/>
              <a:gd name="connsiteX29" fmla="*/ 883444 w 1119188"/>
              <a:gd name="connsiteY29" fmla="*/ 1166812 h 1240631"/>
              <a:gd name="connsiteX30" fmla="*/ 847725 w 1119188"/>
              <a:gd name="connsiteY30" fmla="*/ 1216818 h 1240631"/>
              <a:gd name="connsiteX31" fmla="*/ 828675 w 1119188"/>
              <a:gd name="connsiteY31" fmla="*/ 1233487 h 1240631"/>
              <a:gd name="connsiteX32" fmla="*/ 807244 w 1119188"/>
              <a:gd name="connsiteY32" fmla="*/ 1240631 h 1240631"/>
              <a:gd name="connsiteX33" fmla="*/ 721519 w 1119188"/>
              <a:gd name="connsiteY33" fmla="*/ 1121568 h 1240631"/>
              <a:gd name="connsiteX34" fmla="*/ 733425 w 1119188"/>
              <a:gd name="connsiteY34" fmla="*/ 978693 h 1240631"/>
              <a:gd name="connsiteX35" fmla="*/ 754857 w 1119188"/>
              <a:gd name="connsiteY35" fmla="*/ 731043 h 1240631"/>
              <a:gd name="connsiteX36" fmla="*/ 778669 w 1119188"/>
              <a:gd name="connsiteY36" fmla="*/ 440531 h 1240631"/>
              <a:gd name="connsiteX37" fmla="*/ 790575 w 1119188"/>
              <a:gd name="connsiteY37" fmla="*/ 290512 h 1240631"/>
              <a:gd name="connsiteX38" fmla="*/ 788194 w 1119188"/>
              <a:gd name="connsiteY38" fmla="*/ 269081 h 1240631"/>
              <a:gd name="connsiteX39" fmla="*/ 778669 w 1119188"/>
              <a:gd name="connsiteY39" fmla="*/ 240506 h 1240631"/>
              <a:gd name="connsiteX40" fmla="*/ 766763 w 1119188"/>
              <a:gd name="connsiteY40" fmla="*/ 228600 h 1240631"/>
              <a:gd name="connsiteX41" fmla="*/ 745332 w 1119188"/>
              <a:gd name="connsiteY41" fmla="*/ 221456 h 1240631"/>
              <a:gd name="connsiteX42" fmla="*/ 726282 w 1119188"/>
              <a:gd name="connsiteY42" fmla="*/ 221456 h 1240631"/>
              <a:gd name="connsiteX43" fmla="*/ 652463 w 1119188"/>
              <a:gd name="connsiteY43" fmla="*/ 238125 h 1240631"/>
              <a:gd name="connsiteX44" fmla="*/ 500063 w 1119188"/>
              <a:gd name="connsiteY44" fmla="*/ 271462 h 1240631"/>
              <a:gd name="connsiteX0" fmla="*/ 500063 w 1119188"/>
              <a:gd name="connsiteY0" fmla="*/ 271462 h 1240631"/>
              <a:gd name="connsiteX1" fmla="*/ 378619 w 1119188"/>
              <a:gd name="connsiteY1" fmla="*/ 295275 h 1240631"/>
              <a:gd name="connsiteX2" fmla="*/ 219075 w 1119188"/>
              <a:gd name="connsiteY2" fmla="*/ 328612 h 1240631"/>
              <a:gd name="connsiteX3" fmla="*/ 40482 w 1119188"/>
              <a:gd name="connsiteY3" fmla="*/ 366712 h 1240631"/>
              <a:gd name="connsiteX4" fmla="*/ 0 w 1119188"/>
              <a:gd name="connsiteY4" fmla="*/ 211931 h 1240631"/>
              <a:gd name="connsiteX5" fmla="*/ 207169 w 1119188"/>
              <a:gd name="connsiteY5" fmla="*/ 164306 h 1240631"/>
              <a:gd name="connsiteX6" fmla="*/ 397669 w 1119188"/>
              <a:gd name="connsiteY6" fmla="*/ 116681 h 1240631"/>
              <a:gd name="connsiteX7" fmla="*/ 561975 w 1119188"/>
              <a:gd name="connsiteY7" fmla="*/ 76200 h 1240631"/>
              <a:gd name="connsiteX8" fmla="*/ 695325 w 1119188"/>
              <a:gd name="connsiteY8" fmla="*/ 42862 h 1240631"/>
              <a:gd name="connsiteX9" fmla="*/ 785813 w 1119188"/>
              <a:gd name="connsiteY9" fmla="*/ 16668 h 1240631"/>
              <a:gd name="connsiteX10" fmla="*/ 833438 w 1119188"/>
              <a:gd name="connsiteY10" fmla="*/ 0 h 1240631"/>
              <a:gd name="connsiteX11" fmla="*/ 845344 w 1119188"/>
              <a:gd name="connsiteY11" fmla="*/ 0 h 1240631"/>
              <a:gd name="connsiteX12" fmla="*/ 866775 w 1119188"/>
              <a:gd name="connsiteY12" fmla="*/ 4762 h 1240631"/>
              <a:gd name="connsiteX13" fmla="*/ 900113 w 1119188"/>
              <a:gd name="connsiteY13" fmla="*/ 19050 h 1240631"/>
              <a:gd name="connsiteX14" fmla="*/ 971550 w 1119188"/>
              <a:gd name="connsiteY14" fmla="*/ 66675 h 1240631"/>
              <a:gd name="connsiteX15" fmla="*/ 1045369 w 1119188"/>
              <a:gd name="connsiteY15" fmla="*/ 130968 h 1240631"/>
              <a:gd name="connsiteX16" fmla="*/ 1097757 w 1119188"/>
              <a:gd name="connsiteY16" fmla="*/ 173831 h 1240631"/>
              <a:gd name="connsiteX17" fmla="*/ 1112044 w 1119188"/>
              <a:gd name="connsiteY17" fmla="*/ 185737 h 1240631"/>
              <a:gd name="connsiteX18" fmla="*/ 1116807 w 1119188"/>
              <a:gd name="connsiteY18" fmla="*/ 195262 h 1240631"/>
              <a:gd name="connsiteX19" fmla="*/ 1119188 w 1119188"/>
              <a:gd name="connsiteY19" fmla="*/ 211931 h 1240631"/>
              <a:gd name="connsiteX20" fmla="*/ 1114425 w 1119188"/>
              <a:gd name="connsiteY20" fmla="*/ 242887 h 1240631"/>
              <a:gd name="connsiteX21" fmla="*/ 1102519 w 1119188"/>
              <a:gd name="connsiteY21" fmla="*/ 273843 h 1240631"/>
              <a:gd name="connsiteX22" fmla="*/ 1076325 w 1119188"/>
              <a:gd name="connsiteY22" fmla="*/ 311943 h 1240631"/>
              <a:gd name="connsiteX23" fmla="*/ 1059657 w 1119188"/>
              <a:gd name="connsiteY23" fmla="*/ 338137 h 1240631"/>
              <a:gd name="connsiteX24" fmla="*/ 1047750 w 1119188"/>
              <a:gd name="connsiteY24" fmla="*/ 390525 h 1240631"/>
              <a:gd name="connsiteX25" fmla="*/ 1016794 w 1119188"/>
              <a:gd name="connsiteY25" fmla="*/ 557212 h 1240631"/>
              <a:gd name="connsiteX26" fmla="*/ 964407 w 1119188"/>
              <a:gd name="connsiteY26" fmla="*/ 821531 h 1240631"/>
              <a:gd name="connsiteX27" fmla="*/ 931069 w 1119188"/>
              <a:gd name="connsiteY27" fmla="*/ 997743 h 1240631"/>
              <a:gd name="connsiteX28" fmla="*/ 902494 w 1119188"/>
              <a:gd name="connsiteY28" fmla="*/ 1135856 h 1240631"/>
              <a:gd name="connsiteX29" fmla="*/ 883444 w 1119188"/>
              <a:gd name="connsiteY29" fmla="*/ 1166812 h 1240631"/>
              <a:gd name="connsiteX30" fmla="*/ 847725 w 1119188"/>
              <a:gd name="connsiteY30" fmla="*/ 1216818 h 1240631"/>
              <a:gd name="connsiteX31" fmla="*/ 828675 w 1119188"/>
              <a:gd name="connsiteY31" fmla="*/ 1233487 h 1240631"/>
              <a:gd name="connsiteX32" fmla="*/ 807244 w 1119188"/>
              <a:gd name="connsiteY32" fmla="*/ 1240631 h 1240631"/>
              <a:gd name="connsiteX33" fmla="*/ 721519 w 1119188"/>
              <a:gd name="connsiteY33" fmla="*/ 1192937 h 1240631"/>
              <a:gd name="connsiteX34" fmla="*/ 733425 w 1119188"/>
              <a:gd name="connsiteY34" fmla="*/ 978693 h 1240631"/>
              <a:gd name="connsiteX35" fmla="*/ 754857 w 1119188"/>
              <a:gd name="connsiteY35" fmla="*/ 731043 h 1240631"/>
              <a:gd name="connsiteX36" fmla="*/ 778669 w 1119188"/>
              <a:gd name="connsiteY36" fmla="*/ 440531 h 1240631"/>
              <a:gd name="connsiteX37" fmla="*/ 790575 w 1119188"/>
              <a:gd name="connsiteY37" fmla="*/ 290512 h 1240631"/>
              <a:gd name="connsiteX38" fmla="*/ 788194 w 1119188"/>
              <a:gd name="connsiteY38" fmla="*/ 269081 h 1240631"/>
              <a:gd name="connsiteX39" fmla="*/ 778669 w 1119188"/>
              <a:gd name="connsiteY39" fmla="*/ 240506 h 1240631"/>
              <a:gd name="connsiteX40" fmla="*/ 766763 w 1119188"/>
              <a:gd name="connsiteY40" fmla="*/ 228600 h 1240631"/>
              <a:gd name="connsiteX41" fmla="*/ 745332 w 1119188"/>
              <a:gd name="connsiteY41" fmla="*/ 221456 h 1240631"/>
              <a:gd name="connsiteX42" fmla="*/ 726282 w 1119188"/>
              <a:gd name="connsiteY42" fmla="*/ 221456 h 1240631"/>
              <a:gd name="connsiteX43" fmla="*/ 652463 w 1119188"/>
              <a:gd name="connsiteY43" fmla="*/ 238125 h 1240631"/>
              <a:gd name="connsiteX44" fmla="*/ 500063 w 1119188"/>
              <a:gd name="connsiteY44" fmla="*/ 271462 h 1240631"/>
              <a:gd name="connsiteX0" fmla="*/ 500063 w 1119188"/>
              <a:gd name="connsiteY0" fmla="*/ 271462 h 1240631"/>
              <a:gd name="connsiteX1" fmla="*/ 378619 w 1119188"/>
              <a:gd name="connsiteY1" fmla="*/ 295275 h 1240631"/>
              <a:gd name="connsiteX2" fmla="*/ 219075 w 1119188"/>
              <a:gd name="connsiteY2" fmla="*/ 328612 h 1240631"/>
              <a:gd name="connsiteX3" fmla="*/ 40482 w 1119188"/>
              <a:gd name="connsiteY3" fmla="*/ 366712 h 1240631"/>
              <a:gd name="connsiteX4" fmla="*/ 0 w 1119188"/>
              <a:gd name="connsiteY4" fmla="*/ 211931 h 1240631"/>
              <a:gd name="connsiteX5" fmla="*/ 207169 w 1119188"/>
              <a:gd name="connsiteY5" fmla="*/ 164306 h 1240631"/>
              <a:gd name="connsiteX6" fmla="*/ 397669 w 1119188"/>
              <a:gd name="connsiteY6" fmla="*/ 116681 h 1240631"/>
              <a:gd name="connsiteX7" fmla="*/ 561975 w 1119188"/>
              <a:gd name="connsiteY7" fmla="*/ 76200 h 1240631"/>
              <a:gd name="connsiteX8" fmla="*/ 695325 w 1119188"/>
              <a:gd name="connsiteY8" fmla="*/ 42862 h 1240631"/>
              <a:gd name="connsiteX9" fmla="*/ 785813 w 1119188"/>
              <a:gd name="connsiteY9" fmla="*/ 16668 h 1240631"/>
              <a:gd name="connsiteX10" fmla="*/ 833438 w 1119188"/>
              <a:gd name="connsiteY10" fmla="*/ 0 h 1240631"/>
              <a:gd name="connsiteX11" fmla="*/ 845344 w 1119188"/>
              <a:gd name="connsiteY11" fmla="*/ 0 h 1240631"/>
              <a:gd name="connsiteX12" fmla="*/ 866775 w 1119188"/>
              <a:gd name="connsiteY12" fmla="*/ 4762 h 1240631"/>
              <a:gd name="connsiteX13" fmla="*/ 900113 w 1119188"/>
              <a:gd name="connsiteY13" fmla="*/ 19050 h 1240631"/>
              <a:gd name="connsiteX14" fmla="*/ 971550 w 1119188"/>
              <a:gd name="connsiteY14" fmla="*/ 66675 h 1240631"/>
              <a:gd name="connsiteX15" fmla="*/ 1045369 w 1119188"/>
              <a:gd name="connsiteY15" fmla="*/ 130968 h 1240631"/>
              <a:gd name="connsiteX16" fmla="*/ 1097757 w 1119188"/>
              <a:gd name="connsiteY16" fmla="*/ 173831 h 1240631"/>
              <a:gd name="connsiteX17" fmla="*/ 1112044 w 1119188"/>
              <a:gd name="connsiteY17" fmla="*/ 185737 h 1240631"/>
              <a:gd name="connsiteX18" fmla="*/ 1116807 w 1119188"/>
              <a:gd name="connsiteY18" fmla="*/ 195262 h 1240631"/>
              <a:gd name="connsiteX19" fmla="*/ 1119188 w 1119188"/>
              <a:gd name="connsiteY19" fmla="*/ 211931 h 1240631"/>
              <a:gd name="connsiteX20" fmla="*/ 1114425 w 1119188"/>
              <a:gd name="connsiteY20" fmla="*/ 242887 h 1240631"/>
              <a:gd name="connsiteX21" fmla="*/ 1102519 w 1119188"/>
              <a:gd name="connsiteY21" fmla="*/ 273843 h 1240631"/>
              <a:gd name="connsiteX22" fmla="*/ 1076325 w 1119188"/>
              <a:gd name="connsiteY22" fmla="*/ 311943 h 1240631"/>
              <a:gd name="connsiteX23" fmla="*/ 1059657 w 1119188"/>
              <a:gd name="connsiteY23" fmla="*/ 338137 h 1240631"/>
              <a:gd name="connsiteX24" fmla="*/ 1047750 w 1119188"/>
              <a:gd name="connsiteY24" fmla="*/ 390525 h 1240631"/>
              <a:gd name="connsiteX25" fmla="*/ 1016794 w 1119188"/>
              <a:gd name="connsiteY25" fmla="*/ 557212 h 1240631"/>
              <a:gd name="connsiteX26" fmla="*/ 964407 w 1119188"/>
              <a:gd name="connsiteY26" fmla="*/ 821531 h 1240631"/>
              <a:gd name="connsiteX27" fmla="*/ 931069 w 1119188"/>
              <a:gd name="connsiteY27" fmla="*/ 997743 h 1240631"/>
              <a:gd name="connsiteX28" fmla="*/ 902494 w 1119188"/>
              <a:gd name="connsiteY28" fmla="*/ 1135856 h 1240631"/>
              <a:gd name="connsiteX29" fmla="*/ 883444 w 1119188"/>
              <a:gd name="connsiteY29" fmla="*/ 1166812 h 1240631"/>
              <a:gd name="connsiteX30" fmla="*/ 847725 w 1119188"/>
              <a:gd name="connsiteY30" fmla="*/ 1216818 h 1240631"/>
              <a:gd name="connsiteX31" fmla="*/ 828675 w 1119188"/>
              <a:gd name="connsiteY31" fmla="*/ 1233487 h 1240631"/>
              <a:gd name="connsiteX32" fmla="*/ 807244 w 1119188"/>
              <a:gd name="connsiteY32" fmla="*/ 1240631 h 1240631"/>
              <a:gd name="connsiteX33" fmla="*/ 721519 w 1119188"/>
              <a:gd name="connsiteY33" fmla="*/ 1192937 h 1240631"/>
              <a:gd name="connsiteX34" fmla="*/ 726045 w 1119188"/>
              <a:gd name="connsiteY34" fmla="*/ 1127990 h 1240631"/>
              <a:gd name="connsiteX35" fmla="*/ 733425 w 1119188"/>
              <a:gd name="connsiteY35" fmla="*/ 978693 h 1240631"/>
              <a:gd name="connsiteX36" fmla="*/ 754857 w 1119188"/>
              <a:gd name="connsiteY36" fmla="*/ 731043 h 1240631"/>
              <a:gd name="connsiteX37" fmla="*/ 778669 w 1119188"/>
              <a:gd name="connsiteY37" fmla="*/ 440531 h 1240631"/>
              <a:gd name="connsiteX38" fmla="*/ 790575 w 1119188"/>
              <a:gd name="connsiteY38" fmla="*/ 290512 h 1240631"/>
              <a:gd name="connsiteX39" fmla="*/ 788194 w 1119188"/>
              <a:gd name="connsiteY39" fmla="*/ 269081 h 1240631"/>
              <a:gd name="connsiteX40" fmla="*/ 778669 w 1119188"/>
              <a:gd name="connsiteY40" fmla="*/ 240506 h 1240631"/>
              <a:gd name="connsiteX41" fmla="*/ 766763 w 1119188"/>
              <a:gd name="connsiteY41" fmla="*/ 228600 h 1240631"/>
              <a:gd name="connsiteX42" fmla="*/ 745332 w 1119188"/>
              <a:gd name="connsiteY42" fmla="*/ 221456 h 1240631"/>
              <a:gd name="connsiteX43" fmla="*/ 726282 w 1119188"/>
              <a:gd name="connsiteY43" fmla="*/ 221456 h 1240631"/>
              <a:gd name="connsiteX44" fmla="*/ 652463 w 1119188"/>
              <a:gd name="connsiteY44" fmla="*/ 238125 h 1240631"/>
              <a:gd name="connsiteX45" fmla="*/ 500063 w 1119188"/>
              <a:gd name="connsiteY45" fmla="*/ 271462 h 1240631"/>
              <a:gd name="connsiteX0" fmla="*/ 500063 w 1119188"/>
              <a:gd name="connsiteY0" fmla="*/ 271462 h 1240631"/>
              <a:gd name="connsiteX1" fmla="*/ 378619 w 1119188"/>
              <a:gd name="connsiteY1" fmla="*/ 295275 h 1240631"/>
              <a:gd name="connsiteX2" fmla="*/ 219075 w 1119188"/>
              <a:gd name="connsiteY2" fmla="*/ 328612 h 1240631"/>
              <a:gd name="connsiteX3" fmla="*/ 40482 w 1119188"/>
              <a:gd name="connsiteY3" fmla="*/ 366712 h 1240631"/>
              <a:gd name="connsiteX4" fmla="*/ 0 w 1119188"/>
              <a:gd name="connsiteY4" fmla="*/ 211931 h 1240631"/>
              <a:gd name="connsiteX5" fmla="*/ 207169 w 1119188"/>
              <a:gd name="connsiteY5" fmla="*/ 164306 h 1240631"/>
              <a:gd name="connsiteX6" fmla="*/ 397669 w 1119188"/>
              <a:gd name="connsiteY6" fmla="*/ 116681 h 1240631"/>
              <a:gd name="connsiteX7" fmla="*/ 561975 w 1119188"/>
              <a:gd name="connsiteY7" fmla="*/ 76200 h 1240631"/>
              <a:gd name="connsiteX8" fmla="*/ 695325 w 1119188"/>
              <a:gd name="connsiteY8" fmla="*/ 42862 h 1240631"/>
              <a:gd name="connsiteX9" fmla="*/ 785813 w 1119188"/>
              <a:gd name="connsiteY9" fmla="*/ 16668 h 1240631"/>
              <a:gd name="connsiteX10" fmla="*/ 833438 w 1119188"/>
              <a:gd name="connsiteY10" fmla="*/ 0 h 1240631"/>
              <a:gd name="connsiteX11" fmla="*/ 845344 w 1119188"/>
              <a:gd name="connsiteY11" fmla="*/ 0 h 1240631"/>
              <a:gd name="connsiteX12" fmla="*/ 866775 w 1119188"/>
              <a:gd name="connsiteY12" fmla="*/ 4762 h 1240631"/>
              <a:gd name="connsiteX13" fmla="*/ 900113 w 1119188"/>
              <a:gd name="connsiteY13" fmla="*/ 19050 h 1240631"/>
              <a:gd name="connsiteX14" fmla="*/ 971550 w 1119188"/>
              <a:gd name="connsiteY14" fmla="*/ 66675 h 1240631"/>
              <a:gd name="connsiteX15" fmla="*/ 1045369 w 1119188"/>
              <a:gd name="connsiteY15" fmla="*/ 130968 h 1240631"/>
              <a:gd name="connsiteX16" fmla="*/ 1097757 w 1119188"/>
              <a:gd name="connsiteY16" fmla="*/ 173831 h 1240631"/>
              <a:gd name="connsiteX17" fmla="*/ 1112044 w 1119188"/>
              <a:gd name="connsiteY17" fmla="*/ 185737 h 1240631"/>
              <a:gd name="connsiteX18" fmla="*/ 1116807 w 1119188"/>
              <a:gd name="connsiteY18" fmla="*/ 195262 h 1240631"/>
              <a:gd name="connsiteX19" fmla="*/ 1119188 w 1119188"/>
              <a:gd name="connsiteY19" fmla="*/ 211931 h 1240631"/>
              <a:gd name="connsiteX20" fmla="*/ 1114425 w 1119188"/>
              <a:gd name="connsiteY20" fmla="*/ 242887 h 1240631"/>
              <a:gd name="connsiteX21" fmla="*/ 1102519 w 1119188"/>
              <a:gd name="connsiteY21" fmla="*/ 273843 h 1240631"/>
              <a:gd name="connsiteX22" fmla="*/ 1076325 w 1119188"/>
              <a:gd name="connsiteY22" fmla="*/ 311943 h 1240631"/>
              <a:gd name="connsiteX23" fmla="*/ 1059657 w 1119188"/>
              <a:gd name="connsiteY23" fmla="*/ 338137 h 1240631"/>
              <a:gd name="connsiteX24" fmla="*/ 1047750 w 1119188"/>
              <a:gd name="connsiteY24" fmla="*/ 390525 h 1240631"/>
              <a:gd name="connsiteX25" fmla="*/ 1016794 w 1119188"/>
              <a:gd name="connsiteY25" fmla="*/ 557212 h 1240631"/>
              <a:gd name="connsiteX26" fmla="*/ 964407 w 1119188"/>
              <a:gd name="connsiteY26" fmla="*/ 821531 h 1240631"/>
              <a:gd name="connsiteX27" fmla="*/ 931069 w 1119188"/>
              <a:gd name="connsiteY27" fmla="*/ 997743 h 1240631"/>
              <a:gd name="connsiteX28" fmla="*/ 902494 w 1119188"/>
              <a:gd name="connsiteY28" fmla="*/ 1135856 h 1240631"/>
              <a:gd name="connsiteX29" fmla="*/ 883444 w 1119188"/>
              <a:gd name="connsiteY29" fmla="*/ 1166812 h 1240631"/>
              <a:gd name="connsiteX30" fmla="*/ 847725 w 1119188"/>
              <a:gd name="connsiteY30" fmla="*/ 1216818 h 1240631"/>
              <a:gd name="connsiteX31" fmla="*/ 828675 w 1119188"/>
              <a:gd name="connsiteY31" fmla="*/ 1233487 h 1240631"/>
              <a:gd name="connsiteX32" fmla="*/ 807244 w 1119188"/>
              <a:gd name="connsiteY32" fmla="*/ 1240631 h 1240631"/>
              <a:gd name="connsiteX33" fmla="*/ 721519 w 1119188"/>
              <a:gd name="connsiteY33" fmla="*/ 1192938 h 1240631"/>
              <a:gd name="connsiteX34" fmla="*/ 726045 w 1119188"/>
              <a:gd name="connsiteY34" fmla="*/ 1127990 h 1240631"/>
              <a:gd name="connsiteX35" fmla="*/ 733425 w 1119188"/>
              <a:gd name="connsiteY35" fmla="*/ 978693 h 1240631"/>
              <a:gd name="connsiteX36" fmla="*/ 754857 w 1119188"/>
              <a:gd name="connsiteY36" fmla="*/ 731043 h 1240631"/>
              <a:gd name="connsiteX37" fmla="*/ 778669 w 1119188"/>
              <a:gd name="connsiteY37" fmla="*/ 440531 h 1240631"/>
              <a:gd name="connsiteX38" fmla="*/ 790575 w 1119188"/>
              <a:gd name="connsiteY38" fmla="*/ 290512 h 1240631"/>
              <a:gd name="connsiteX39" fmla="*/ 788194 w 1119188"/>
              <a:gd name="connsiteY39" fmla="*/ 269081 h 1240631"/>
              <a:gd name="connsiteX40" fmla="*/ 778669 w 1119188"/>
              <a:gd name="connsiteY40" fmla="*/ 240506 h 1240631"/>
              <a:gd name="connsiteX41" fmla="*/ 766763 w 1119188"/>
              <a:gd name="connsiteY41" fmla="*/ 228600 h 1240631"/>
              <a:gd name="connsiteX42" fmla="*/ 745332 w 1119188"/>
              <a:gd name="connsiteY42" fmla="*/ 221456 h 1240631"/>
              <a:gd name="connsiteX43" fmla="*/ 726282 w 1119188"/>
              <a:gd name="connsiteY43" fmla="*/ 221456 h 1240631"/>
              <a:gd name="connsiteX44" fmla="*/ 652463 w 1119188"/>
              <a:gd name="connsiteY44" fmla="*/ 238125 h 1240631"/>
              <a:gd name="connsiteX45" fmla="*/ 500063 w 1119188"/>
              <a:gd name="connsiteY45" fmla="*/ 271462 h 1240631"/>
              <a:gd name="connsiteX0" fmla="*/ 500063 w 1119188"/>
              <a:gd name="connsiteY0" fmla="*/ 271462 h 1240631"/>
              <a:gd name="connsiteX1" fmla="*/ 378619 w 1119188"/>
              <a:gd name="connsiteY1" fmla="*/ 295275 h 1240631"/>
              <a:gd name="connsiteX2" fmla="*/ 219075 w 1119188"/>
              <a:gd name="connsiteY2" fmla="*/ 328612 h 1240631"/>
              <a:gd name="connsiteX3" fmla="*/ 40482 w 1119188"/>
              <a:gd name="connsiteY3" fmla="*/ 366712 h 1240631"/>
              <a:gd name="connsiteX4" fmla="*/ 0 w 1119188"/>
              <a:gd name="connsiteY4" fmla="*/ 211931 h 1240631"/>
              <a:gd name="connsiteX5" fmla="*/ 207169 w 1119188"/>
              <a:gd name="connsiteY5" fmla="*/ 164306 h 1240631"/>
              <a:gd name="connsiteX6" fmla="*/ 397669 w 1119188"/>
              <a:gd name="connsiteY6" fmla="*/ 116681 h 1240631"/>
              <a:gd name="connsiteX7" fmla="*/ 561975 w 1119188"/>
              <a:gd name="connsiteY7" fmla="*/ 76200 h 1240631"/>
              <a:gd name="connsiteX8" fmla="*/ 695325 w 1119188"/>
              <a:gd name="connsiteY8" fmla="*/ 42862 h 1240631"/>
              <a:gd name="connsiteX9" fmla="*/ 785813 w 1119188"/>
              <a:gd name="connsiteY9" fmla="*/ 16668 h 1240631"/>
              <a:gd name="connsiteX10" fmla="*/ 833438 w 1119188"/>
              <a:gd name="connsiteY10" fmla="*/ 0 h 1240631"/>
              <a:gd name="connsiteX11" fmla="*/ 845344 w 1119188"/>
              <a:gd name="connsiteY11" fmla="*/ 0 h 1240631"/>
              <a:gd name="connsiteX12" fmla="*/ 866775 w 1119188"/>
              <a:gd name="connsiteY12" fmla="*/ 4762 h 1240631"/>
              <a:gd name="connsiteX13" fmla="*/ 900113 w 1119188"/>
              <a:gd name="connsiteY13" fmla="*/ 19050 h 1240631"/>
              <a:gd name="connsiteX14" fmla="*/ 971550 w 1119188"/>
              <a:gd name="connsiteY14" fmla="*/ 66675 h 1240631"/>
              <a:gd name="connsiteX15" fmla="*/ 1045369 w 1119188"/>
              <a:gd name="connsiteY15" fmla="*/ 130968 h 1240631"/>
              <a:gd name="connsiteX16" fmla="*/ 1097757 w 1119188"/>
              <a:gd name="connsiteY16" fmla="*/ 173831 h 1240631"/>
              <a:gd name="connsiteX17" fmla="*/ 1112044 w 1119188"/>
              <a:gd name="connsiteY17" fmla="*/ 185737 h 1240631"/>
              <a:gd name="connsiteX18" fmla="*/ 1116807 w 1119188"/>
              <a:gd name="connsiteY18" fmla="*/ 195262 h 1240631"/>
              <a:gd name="connsiteX19" fmla="*/ 1119188 w 1119188"/>
              <a:gd name="connsiteY19" fmla="*/ 211931 h 1240631"/>
              <a:gd name="connsiteX20" fmla="*/ 1114425 w 1119188"/>
              <a:gd name="connsiteY20" fmla="*/ 242887 h 1240631"/>
              <a:gd name="connsiteX21" fmla="*/ 1102519 w 1119188"/>
              <a:gd name="connsiteY21" fmla="*/ 273843 h 1240631"/>
              <a:gd name="connsiteX22" fmla="*/ 1076325 w 1119188"/>
              <a:gd name="connsiteY22" fmla="*/ 311943 h 1240631"/>
              <a:gd name="connsiteX23" fmla="*/ 1059657 w 1119188"/>
              <a:gd name="connsiteY23" fmla="*/ 338137 h 1240631"/>
              <a:gd name="connsiteX24" fmla="*/ 1047750 w 1119188"/>
              <a:gd name="connsiteY24" fmla="*/ 390525 h 1240631"/>
              <a:gd name="connsiteX25" fmla="*/ 1016794 w 1119188"/>
              <a:gd name="connsiteY25" fmla="*/ 557212 h 1240631"/>
              <a:gd name="connsiteX26" fmla="*/ 964407 w 1119188"/>
              <a:gd name="connsiteY26" fmla="*/ 821531 h 1240631"/>
              <a:gd name="connsiteX27" fmla="*/ 931069 w 1119188"/>
              <a:gd name="connsiteY27" fmla="*/ 997743 h 1240631"/>
              <a:gd name="connsiteX28" fmla="*/ 902494 w 1119188"/>
              <a:gd name="connsiteY28" fmla="*/ 1135856 h 1240631"/>
              <a:gd name="connsiteX29" fmla="*/ 883444 w 1119188"/>
              <a:gd name="connsiteY29" fmla="*/ 1166812 h 1240631"/>
              <a:gd name="connsiteX30" fmla="*/ 847725 w 1119188"/>
              <a:gd name="connsiteY30" fmla="*/ 1216818 h 1240631"/>
              <a:gd name="connsiteX31" fmla="*/ 828675 w 1119188"/>
              <a:gd name="connsiteY31" fmla="*/ 1233487 h 1240631"/>
              <a:gd name="connsiteX32" fmla="*/ 807244 w 1119188"/>
              <a:gd name="connsiteY32" fmla="*/ 1240631 h 1240631"/>
              <a:gd name="connsiteX33" fmla="*/ 726045 w 1119188"/>
              <a:gd name="connsiteY33" fmla="*/ 1127990 h 1240631"/>
              <a:gd name="connsiteX34" fmla="*/ 733425 w 1119188"/>
              <a:gd name="connsiteY34" fmla="*/ 978693 h 1240631"/>
              <a:gd name="connsiteX35" fmla="*/ 754857 w 1119188"/>
              <a:gd name="connsiteY35" fmla="*/ 731043 h 1240631"/>
              <a:gd name="connsiteX36" fmla="*/ 778669 w 1119188"/>
              <a:gd name="connsiteY36" fmla="*/ 440531 h 1240631"/>
              <a:gd name="connsiteX37" fmla="*/ 790575 w 1119188"/>
              <a:gd name="connsiteY37" fmla="*/ 290512 h 1240631"/>
              <a:gd name="connsiteX38" fmla="*/ 788194 w 1119188"/>
              <a:gd name="connsiteY38" fmla="*/ 269081 h 1240631"/>
              <a:gd name="connsiteX39" fmla="*/ 778669 w 1119188"/>
              <a:gd name="connsiteY39" fmla="*/ 240506 h 1240631"/>
              <a:gd name="connsiteX40" fmla="*/ 766763 w 1119188"/>
              <a:gd name="connsiteY40" fmla="*/ 228600 h 1240631"/>
              <a:gd name="connsiteX41" fmla="*/ 745332 w 1119188"/>
              <a:gd name="connsiteY41" fmla="*/ 221456 h 1240631"/>
              <a:gd name="connsiteX42" fmla="*/ 726282 w 1119188"/>
              <a:gd name="connsiteY42" fmla="*/ 221456 h 1240631"/>
              <a:gd name="connsiteX43" fmla="*/ 652463 w 1119188"/>
              <a:gd name="connsiteY43" fmla="*/ 238125 h 1240631"/>
              <a:gd name="connsiteX44" fmla="*/ 500063 w 1119188"/>
              <a:gd name="connsiteY44" fmla="*/ 271462 h 1240631"/>
              <a:gd name="connsiteX0" fmla="*/ 500063 w 1119188"/>
              <a:gd name="connsiteY0" fmla="*/ 271462 h 1233487"/>
              <a:gd name="connsiteX1" fmla="*/ 378619 w 1119188"/>
              <a:gd name="connsiteY1" fmla="*/ 295275 h 1233487"/>
              <a:gd name="connsiteX2" fmla="*/ 219075 w 1119188"/>
              <a:gd name="connsiteY2" fmla="*/ 328612 h 1233487"/>
              <a:gd name="connsiteX3" fmla="*/ 40482 w 1119188"/>
              <a:gd name="connsiteY3" fmla="*/ 366712 h 1233487"/>
              <a:gd name="connsiteX4" fmla="*/ 0 w 1119188"/>
              <a:gd name="connsiteY4" fmla="*/ 211931 h 1233487"/>
              <a:gd name="connsiteX5" fmla="*/ 207169 w 1119188"/>
              <a:gd name="connsiteY5" fmla="*/ 164306 h 1233487"/>
              <a:gd name="connsiteX6" fmla="*/ 397669 w 1119188"/>
              <a:gd name="connsiteY6" fmla="*/ 116681 h 1233487"/>
              <a:gd name="connsiteX7" fmla="*/ 561975 w 1119188"/>
              <a:gd name="connsiteY7" fmla="*/ 76200 h 1233487"/>
              <a:gd name="connsiteX8" fmla="*/ 695325 w 1119188"/>
              <a:gd name="connsiteY8" fmla="*/ 42862 h 1233487"/>
              <a:gd name="connsiteX9" fmla="*/ 785813 w 1119188"/>
              <a:gd name="connsiteY9" fmla="*/ 16668 h 1233487"/>
              <a:gd name="connsiteX10" fmla="*/ 833438 w 1119188"/>
              <a:gd name="connsiteY10" fmla="*/ 0 h 1233487"/>
              <a:gd name="connsiteX11" fmla="*/ 845344 w 1119188"/>
              <a:gd name="connsiteY11" fmla="*/ 0 h 1233487"/>
              <a:gd name="connsiteX12" fmla="*/ 866775 w 1119188"/>
              <a:gd name="connsiteY12" fmla="*/ 4762 h 1233487"/>
              <a:gd name="connsiteX13" fmla="*/ 900113 w 1119188"/>
              <a:gd name="connsiteY13" fmla="*/ 19050 h 1233487"/>
              <a:gd name="connsiteX14" fmla="*/ 971550 w 1119188"/>
              <a:gd name="connsiteY14" fmla="*/ 66675 h 1233487"/>
              <a:gd name="connsiteX15" fmla="*/ 1045369 w 1119188"/>
              <a:gd name="connsiteY15" fmla="*/ 130968 h 1233487"/>
              <a:gd name="connsiteX16" fmla="*/ 1097757 w 1119188"/>
              <a:gd name="connsiteY16" fmla="*/ 173831 h 1233487"/>
              <a:gd name="connsiteX17" fmla="*/ 1112044 w 1119188"/>
              <a:gd name="connsiteY17" fmla="*/ 185737 h 1233487"/>
              <a:gd name="connsiteX18" fmla="*/ 1116807 w 1119188"/>
              <a:gd name="connsiteY18" fmla="*/ 195262 h 1233487"/>
              <a:gd name="connsiteX19" fmla="*/ 1119188 w 1119188"/>
              <a:gd name="connsiteY19" fmla="*/ 211931 h 1233487"/>
              <a:gd name="connsiteX20" fmla="*/ 1114425 w 1119188"/>
              <a:gd name="connsiteY20" fmla="*/ 242887 h 1233487"/>
              <a:gd name="connsiteX21" fmla="*/ 1102519 w 1119188"/>
              <a:gd name="connsiteY21" fmla="*/ 273843 h 1233487"/>
              <a:gd name="connsiteX22" fmla="*/ 1076325 w 1119188"/>
              <a:gd name="connsiteY22" fmla="*/ 311943 h 1233487"/>
              <a:gd name="connsiteX23" fmla="*/ 1059657 w 1119188"/>
              <a:gd name="connsiteY23" fmla="*/ 338137 h 1233487"/>
              <a:gd name="connsiteX24" fmla="*/ 1047750 w 1119188"/>
              <a:gd name="connsiteY24" fmla="*/ 390525 h 1233487"/>
              <a:gd name="connsiteX25" fmla="*/ 1016794 w 1119188"/>
              <a:gd name="connsiteY25" fmla="*/ 557212 h 1233487"/>
              <a:gd name="connsiteX26" fmla="*/ 964407 w 1119188"/>
              <a:gd name="connsiteY26" fmla="*/ 821531 h 1233487"/>
              <a:gd name="connsiteX27" fmla="*/ 931069 w 1119188"/>
              <a:gd name="connsiteY27" fmla="*/ 997743 h 1233487"/>
              <a:gd name="connsiteX28" fmla="*/ 902494 w 1119188"/>
              <a:gd name="connsiteY28" fmla="*/ 1135856 h 1233487"/>
              <a:gd name="connsiteX29" fmla="*/ 883444 w 1119188"/>
              <a:gd name="connsiteY29" fmla="*/ 1166812 h 1233487"/>
              <a:gd name="connsiteX30" fmla="*/ 847725 w 1119188"/>
              <a:gd name="connsiteY30" fmla="*/ 1216818 h 1233487"/>
              <a:gd name="connsiteX31" fmla="*/ 828675 w 1119188"/>
              <a:gd name="connsiteY31" fmla="*/ 1233487 h 1233487"/>
              <a:gd name="connsiteX32" fmla="*/ 726045 w 1119188"/>
              <a:gd name="connsiteY32" fmla="*/ 1127990 h 1233487"/>
              <a:gd name="connsiteX33" fmla="*/ 733425 w 1119188"/>
              <a:gd name="connsiteY33" fmla="*/ 978693 h 1233487"/>
              <a:gd name="connsiteX34" fmla="*/ 754857 w 1119188"/>
              <a:gd name="connsiteY34" fmla="*/ 731043 h 1233487"/>
              <a:gd name="connsiteX35" fmla="*/ 778669 w 1119188"/>
              <a:gd name="connsiteY35" fmla="*/ 440531 h 1233487"/>
              <a:gd name="connsiteX36" fmla="*/ 790575 w 1119188"/>
              <a:gd name="connsiteY36" fmla="*/ 290512 h 1233487"/>
              <a:gd name="connsiteX37" fmla="*/ 788194 w 1119188"/>
              <a:gd name="connsiteY37" fmla="*/ 269081 h 1233487"/>
              <a:gd name="connsiteX38" fmla="*/ 778669 w 1119188"/>
              <a:gd name="connsiteY38" fmla="*/ 240506 h 1233487"/>
              <a:gd name="connsiteX39" fmla="*/ 766763 w 1119188"/>
              <a:gd name="connsiteY39" fmla="*/ 228600 h 1233487"/>
              <a:gd name="connsiteX40" fmla="*/ 745332 w 1119188"/>
              <a:gd name="connsiteY40" fmla="*/ 221456 h 1233487"/>
              <a:gd name="connsiteX41" fmla="*/ 726282 w 1119188"/>
              <a:gd name="connsiteY41" fmla="*/ 221456 h 1233487"/>
              <a:gd name="connsiteX42" fmla="*/ 652463 w 1119188"/>
              <a:gd name="connsiteY42" fmla="*/ 238125 h 1233487"/>
              <a:gd name="connsiteX43" fmla="*/ 500063 w 1119188"/>
              <a:gd name="connsiteY43" fmla="*/ 271462 h 1233487"/>
              <a:gd name="connsiteX0" fmla="*/ 500063 w 1119188"/>
              <a:gd name="connsiteY0" fmla="*/ 271462 h 1216818"/>
              <a:gd name="connsiteX1" fmla="*/ 378619 w 1119188"/>
              <a:gd name="connsiteY1" fmla="*/ 295275 h 1216818"/>
              <a:gd name="connsiteX2" fmla="*/ 219075 w 1119188"/>
              <a:gd name="connsiteY2" fmla="*/ 328612 h 1216818"/>
              <a:gd name="connsiteX3" fmla="*/ 40482 w 1119188"/>
              <a:gd name="connsiteY3" fmla="*/ 366712 h 1216818"/>
              <a:gd name="connsiteX4" fmla="*/ 0 w 1119188"/>
              <a:gd name="connsiteY4" fmla="*/ 211931 h 1216818"/>
              <a:gd name="connsiteX5" fmla="*/ 207169 w 1119188"/>
              <a:gd name="connsiteY5" fmla="*/ 164306 h 1216818"/>
              <a:gd name="connsiteX6" fmla="*/ 397669 w 1119188"/>
              <a:gd name="connsiteY6" fmla="*/ 116681 h 1216818"/>
              <a:gd name="connsiteX7" fmla="*/ 561975 w 1119188"/>
              <a:gd name="connsiteY7" fmla="*/ 76200 h 1216818"/>
              <a:gd name="connsiteX8" fmla="*/ 695325 w 1119188"/>
              <a:gd name="connsiteY8" fmla="*/ 42862 h 1216818"/>
              <a:gd name="connsiteX9" fmla="*/ 785813 w 1119188"/>
              <a:gd name="connsiteY9" fmla="*/ 16668 h 1216818"/>
              <a:gd name="connsiteX10" fmla="*/ 833438 w 1119188"/>
              <a:gd name="connsiteY10" fmla="*/ 0 h 1216818"/>
              <a:gd name="connsiteX11" fmla="*/ 845344 w 1119188"/>
              <a:gd name="connsiteY11" fmla="*/ 0 h 1216818"/>
              <a:gd name="connsiteX12" fmla="*/ 866775 w 1119188"/>
              <a:gd name="connsiteY12" fmla="*/ 4762 h 1216818"/>
              <a:gd name="connsiteX13" fmla="*/ 900113 w 1119188"/>
              <a:gd name="connsiteY13" fmla="*/ 19050 h 1216818"/>
              <a:gd name="connsiteX14" fmla="*/ 971550 w 1119188"/>
              <a:gd name="connsiteY14" fmla="*/ 66675 h 1216818"/>
              <a:gd name="connsiteX15" fmla="*/ 1045369 w 1119188"/>
              <a:gd name="connsiteY15" fmla="*/ 130968 h 1216818"/>
              <a:gd name="connsiteX16" fmla="*/ 1097757 w 1119188"/>
              <a:gd name="connsiteY16" fmla="*/ 173831 h 1216818"/>
              <a:gd name="connsiteX17" fmla="*/ 1112044 w 1119188"/>
              <a:gd name="connsiteY17" fmla="*/ 185737 h 1216818"/>
              <a:gd name="connsiteX18" fmla="*/ 1116807 w 1119188"/>
              <a:gd name="connsiteY18" fmla="*/ 195262 h 1216818"/>
              <a:gd name="connsiteX19" fmla="*/ 1119188 w 1119188"/>
              <a:gd name="connsiteY19" fmla="*/ 211931 h 1216818"/>
              <a:gd name="connsiteX20" fmla="*/ 1114425 w 1119188"/>
              <a:gd name="connsiteY20" fmla="*/ 242887 h 1216818"/>
              <a:gd name="connsiteX21" fmla="*/ 1102519 w 1119188"/>
              <a:gd name="connsiteY21" fmla="*/ 273843 h 1216818"/>
              <a:gd name="connsiteX22" fmla="*/ 1076325 w 1119188"/>
              <a:gd name="connsiteY22" fmla="*/ 311943 h 1216818"/>
              <a:gd name="connsiteX23" fmla="*/ 1059657 w 1119188"/>
              <a:gd name="connsiteY23" fmla="*/ 338137 h 1216818"/>
              <a:gd name="connsiteX24" fmla="*/ 1047750 w 1119188"/>
              <a:gd name="connsiteY24" fmla="*/ 390525 h 1216818"/>
              <a:gd name="connsiteX25" fmla="*/ 1016794 w 1119188"/>
              <a:gd name="connsiteY25" fmla="*/ 557212 h 1216818"/>
              <a:gd name="connsiteX26" fmla="*/ 964407 w 1119188"/>
              <a:gd name="connsiteY26" fmla="*/ 821531 h 1216818"/>
              <a:gd name="connsiteX27" fmla="*/ 931069 w 1119188"/>
              <a:gd name="connsiteY27" fmla="*/ 997743 h 1216818"/>
              <a:gd name="connsiteX28" fmla="*/ 902494 w 1119188"/>
              <a:gd name="connsiteY28" fmla="*/ 1135856 h 1216818"/>
              <a:gd name="connsiteX29" fmla="*/ 883444 w 1119188"/>
              <a:gd name="connsiteY29" fmla="*/ 1166812 h 1216818"/>
              <a:gd name="connsiteX30" fmla="*/ 847725 w 1119188"/>
              <a:gd name="connsiteY30" fmla="*/ 1216818 h 1216818"/>
              <a:gd name="connsiteX31" fmla="*/ 726045 w 1119188"/>
              <a:gd name="connsiteY31" fmla="*/ 1127990 h 1216818"/>
              <a:gd name="connsiteX32" fmla="*/ 733425 w 1119188"/>
              <a:gd name="connsiteY32" fmla="*/ 978693 h 1216818"/>
              <a:gd name="connsiteX33" fmla="*/ 754857 w 1119188"/>
              <a:gd name="connsiteY33" fmla="*/ 731043 h 1216818"/>
              <a:gd name="connsiteX34" fmla="*/ 778669 w 1119188"/>
              <a:gd name="connsiteY34" fmla="*/ 440531 h 1216818"/>
              <a:gd name="connsiteX35" fmla="*/ 790575 w 1119188"/>
              <a:gd name="connsiteY35" fmla="*/ 290512 h 1216818"/>
              <a:gd name="connsiteX36" fmla="*/ 788194 w 1119188"/>
              <a:gd name="connsiteY36" fmla="*/ 269081 h 1216818"/>
              <a:gd name="connsiteX37" fmla="*/ 778669 w 1119188"/>
              <a:gd name="connsiteY37" fmla="*/ 240506 h 1216818"/>
              <a:gd name="connsiteX38" fmla="*/ 766763 w 1119188"/>
              <a:gd name="connsiteY38" fmla="*/ 228600 h 1216818"/>
              <a:gd name="connsiteX39" fmla="*/ 745332 w 1119188"/>
              <a:gd name="connsiteY39" fmla="*/ 221456 h 1216818"/>
              <a:gd name="connsiteX40" fmla="*/ 726282 w 1119188"/>
              <a:gd name="connsiteY40" fmla="*/ 221456 h 1216818"/>
              <a:gd name="connsiteX41" fmla="*/ 652463 w 1119188"/>
              <a:gd name="connsiteY41" fmla="*/ 238125 h 1216818"/>
              <a:gd name="connsiteX42" fmla="*/ 500063 w 1119188"/>
              <a:gd name="connsiteY42" fmla="*/ 271462 h 1216818"/>
              <a:gd name="connsiteX0" fmla="*/ 500063 w 1119188"/>
              <a:gd name="connsiteY0" fmla="*/ 271462 h 1166812"/>
              <a:gd name="connsiteX1" fmla="*/ 378619 w 1119188"/>
              <a:gd name="connsiteY1" fmla="*/ 295275 h 1166812"/>
              <a:gd name="connsiteX2" fmla="*/ 219075 w 1119188"/>
              <a:gd name="connsiteY2" fmla="*/ 328612 h 1166812"/>
              <a:gd name="connsiteX3" fmla="*/ 40482 w 1119188"/>
              <a:gd name="connsiteY3" fmla="*/ 366712 h 1166812"/>
              <a:gd name="connsiteX4" fmla="*/ 0 w 1119188"/>
              <a:gd name="connsiteY4" fmla="*/ 211931 h 1166812"/>
              <a:gd name="connsiteX5" fmla="*/ 207169 w 1119188"/>
              <a:gd name="connsiteY5" fmla="*/ 164306 h 1166812"/>
              <a:gd name="connsiteX6" fmla="*/ 397669 w 1119188"/>
              <a:gd name="connsiteY6" fmla="*/ 116681 h 1166812"/>
              <a:gd name="connsiteX7" fmla="*/ 561975 w 1119188"/>
              <a:gd name="connsiteY7" fmla="*/ 76200 h 1166812"/>
              <a:gd name="connsiteX8" fmla="*/ 695325 w 1119188"/>
              <a:gd name="connsiteY8" fmla="*/ 42862 h 1166812"/>
              <a:gd name="connsiteX9" fmla="*/ 785813 w 1119188"/>
              <a:gd name="connsiteY9" fmla="*/ 16668 h 1166812"/>
              <a:gd name="connsiteX10" fmla="*/ 833438 w 1119188"/>
              <a:gd name="connsiteY10" fmla="*/ 0 h 1166812"/>
              <a:gd name="connsiteX11" fmla="*/ 845344 w 1119188"/>
              <a:gd name="connsiteY11" fmla="*/ 0 h 1166812"/>
              <a:gd name="connsiteX12" fmla="*/ 866775 w 1119188"/>
              <a:gd name="connsiteY12" fmla="*/ 4762 h 1166812"/>
              <a:gd name="connsiteX13" fmla="*/ 900113 w 1119188"/>
              <a:gd name="connsiteY13" fmla="*/ 19050 h 1166812"/>
              <a:gd name="connsiteX14" fmla="*/ 971550 w 1119188"/>
              <a:gd name="connsiteY14" fmla="*/ 66675 h 1166812"/>
              <a:gd name="connsiteX15" fmla="*/ 1045369 w 1119188"/>
              <a:gd name="connsiteY15" fmla="*/ 130968 h 1166812"/>
              <a:gd name="connsiteX16" fmla="*/ 1097757 w 1119188"/>
              <a:gd name="connsiteY16" fmla="*/ 173831 h 1166812"/>
              <a:gd name="connsiteX17" fmla="*/ 1112044 w 1119188"/>
              <a:gd name="connsiteY17" fmla="*/ 185737 h 1166812"/>
              <a:gd name="connsiteX18" fmla="*/ 1116807 w 1119188"/>
              <a:gd name="connsiteY18" fmla="*/ 195262 h 1166812"/>
              <a:gd name="connsiteX19" fmla="*/ 1119188 w 1119188"/>
              <a:gd name="connsiteY19" fmla="*/ 211931 h 1166812"/>
              <a:gd name="connsiteX20" fmla="*/ 1114425 w 1119188"/>
              <a:gd name="connsiteY20" fmla="*/ 242887 h 1166812"/>
              <a:gd name="connsiteX21" fmla="*/ 1102519 w 1119188"/>
              <a:gd name="connsiteY21" fmla="*/ 273843 h 1166812"/>
              <a:gd name="connsiteX22" fmla="*/ 1076325 w 1119188"/>
              <a:gd name="connsiteY22" fmla="*/ 311943 h 1166812"/>
              <a:gd name="connsiteX23" fmla="*/ 1059657 w 1119188"/>
              <a:gd name="connsiteY23" fmla="*/ 338137 h 1166812"/>
              <a:gd name="connsiteX24" fmla="*/ 1047750 w 1119188"/>
              <a:gd name="connsiteY24" fmla="*/ 390525 h 1166812"/>
              <a:gd name="connsiteX25" fmla="*/ 1016794 w 1119188"/>
              <a:gd name="connsiteY25" fmla="*/ 557212 h 1166812"/>
              <a:gd name="connsiteX26" fmla="*/ 964407 w 1119188"/>
              <a:gd name="connsiteY26" fmla="*/ 821531 h 1166812"/>
              <a:gd name="connsiteX27" fmla="*/ 931069 w 1119188"/>
              <a:gd name="connsiteY27" fmla="*/ 997743 h 1166812"/>
              <a:gd name="connsiteX28" fmla="*/ 902494 w 1119188"/>
              <a:gd name="connsiteY28" fmla="*/ 1135856 h 1166812"/>
              <a:gd name="connsiteX29" fmla="*/ 883444 w 1119188"/>
              <a:gd name="connsiteY29" fmla="*/ 1166812 h 1166812"/>
              <a:gd name="connsiteX30" fmla="*/ 726045 w 1119188"/>
              <a:gd name="connsiteY30" fmla="*/ 1127990 h 1166812"/>
              <a:gd name="connsiteX31" fmla="*/ 733425 w 1119188"/>
              <a:gd name="connsiteY31" fmla="*/ 978693 h 1166812"/>
              <a:gd name="connsiteX32" fmla="*/ 754857 w 1119188"/>
              <a:gd name="connsiteY32" fmla="*/ 731043 h 1166812"/>
              <a:gd name="connsiteX33" fmla="*/ 778669 w 1119188"/>
              <a:gd name="connsiteY33" fmla="*/ 440531 h 1166812"/>
              <a:gd name="connsiteX34" fmla="*/ 790575 w 1119188"/>
              <a:gd name="connsiteY34" fmla="*/ 290512 h 1166812"/>
              <a:gd name="connsiteX35" fmla="*/ 788194 w 1119188"/>
              <a:gd name="connsiteY35" fmla="*/ 269081 h 1166812"/>
              <a:gd name="connsiteX36" fmla="*/ 778669 w 1119188"/>
              <a:gd name="connsiteY36" fmla="*/ 240506 h 1166812"/>
              <a:gd name="connsiteX37" fmla="*/ 766763 w 1119188"/>
              <a:gd name="connsiteY37" fmla="*/ 228600 h 1166812"/>
              <a:gd name="connsiteX38" fmla="*/ 745332 w 1119188"/>
              <a:gd name="connsiteY38" fmla="*/ 221456 h 1166812"/>
              <a:gd name="connsiteX39" fmla="*/ 726282 w 1119188"/>
              <a:gd name="connsiteY39" fmla="*/ 221456 h 1166812"/>
              <a:gd name="connsiteX40" fmla="*/ 652463 w 1119188"/>
              <a:gd name="connsiteY40" fmla="*/ 238125 h 1166812"/>
              <a:gd name="connsiteX41" fmla="*/ 500063 w 1119188"/>
              <a:gd name="connsiteY41" fmla="*/ 271462 h 1166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119188" h="1166812">
                <a:moveTo>
                  <a:pt x="500063" y="271462"/>
                </a:moveTo>
                <a:lnTo>
                  <a:pt x="378619" y="295275"/>
                </a:lnTo>
                <a:lnTo>
                  <a:pt x="219075" y="328612"/>
                </a:lnTo>
                <a:lnTo>
                  <a:pt x="40482" y="366712"/>
                </a:lnTo>
                <a:lnTo>
                  <a:pt x="0" y="211931"/>
                </a:lnTo>
                <a:lnTo>
                  <a:pt x="207169" y="164306"/>
                </a:lnTo>
                <a:lnTo>
                  <a:pt x="397669" y="116681"/>
                </a:lnTo>
                <a:lnTo>
                  <a:pt x="561975" y="76200"/>
                </a:lnTo>
                <a:lnTo>
                  <a:pt x="695325" y="42862"/>
                </a:lnTo>
                <a:lnTo>
                  <a:pt x="785813" y="16668"/>
                </a:lnTo>
                <a:lnTo>
                  <a:pt x="833438" y="0"/>
                </a:lnTo>
                <a:lnTo>
                  <a:pt x="845344" y="0"/>
                </a:lnTo>
                <a:lnTo>
                  <a:pt x="866775" y="4762"/>
                </a:lnTo>
                <a:lnTo>
                  <a:pt x="900113" y="19050"/>
                </a:lnTo>
                <a:lnTo>
                  <a:pt x="971550" y="66675"/>
                </a:lnTo>
                <a:lnTo>
                  <a:pt x="1045369" y="130968"/>
                </a:lnTo>
                <a:lnTo>
                  <a:pt x="1097757" y="173831"/>
                </a:lnTo>
                <a:lnTo>
                  <a:pt x="1112044" y="185737"/>
                </a:lnTo>
                <a:lnTo>
                  <a:pt x="1116807" y="195262"/>
                </a:lnTo>
                <a:lnTo>
                  <a:pt x="1119188" y="211931"/>
                </a:lnTo>
                <a:lnTo>
                  <a:pt x="1114425" y="242887"/>
                </a:lnTo>
                <a:lnTo>
                  <a:pt x="1102519" y="273843"/>
                </a:lnTo>
                <a:lnTo>
                  <a:pt x="1076325" y="311943"/>
                </a:lnTo>
                <a:lnTo>
                  <a:pt x="1059657" y="338137"/>
                </a:lnTo>
                <a:lnTo>
                  <a:pt x="1047750" y="390525"/>
                </a:lnTo>
                <a:lnTo>
                  <a:pt x="1016794" y="557212"/>
                </a:lnTo>
                <a:lnTo>
                  <a:pt x="964407" y="821531"/>
                </a:lnTo>
                <a:lnTo>
                  <a:pt x="931069" y="997743"/>
                </a:lnTo>
                <a:lnTo>
                  <a:pt x="902494" y="1135856"/>
                </a:lnTo>
                <a:lnTo>
                  <a:pt x="883444" y="1166812"/>
                </a:lnTo>
                <a:lnTo>
                  <a:pt x="726045" y="1127990"/>
                </a:lnTo>
                <a:lnTo>
                  <a:pt x="733425" y="978693"/>
                </a:lnTo>
                <a:lnTo>
                  <a:pt x="754857" y="731043"/>
                </a:lnTo>
                <a:lnTo>
                  <a:pt x="778669" y="440531"/>
                </a:lnTo>
                <a:lnTo>
                  <a:pt x="790575" y="290512"/>
                </a:lnTo>
                <a:lnTo>
                  <a:pt x="788194" y="269081"/>
                </a:lnTo>
                <a:lnTo>
                  <a:pt x="778669" y="240506"/>
                </a:lnTo>
                <a:lnTo>
                  <a:pt x="766763" y="228600"/>
                </a:lnTo>
                <a:lnTo>
                  <a:pt x="745332" y="221456"/>
                </a:lnTo>
                <a:lnTo>
                  <a:pt x="726282" y="221456"/>
                </a:lnTo>
                <a:lnTo>
                  <a:pt x="652463" y="238125"/>
                </a:lnTo>
                <a:lnTo>
                  <a:pt x="500063" y="27146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F6432FF9-95B4-44E6-902E-67B3D7E43668}"/>
              </a:ext>
            </a:extLst>
          </p:cNvPr>
          <p:cNvSpPr/>
          <p:nvPr/>
        </p:nvSpPr>
        <p:spPr>
          <a:xfrm>
            <a:off x="4627563" y="4564064"/>
            <a:ext cx="787400" cy="274637"/>
          </a:xfrm>
          <a:custGeom>
            <a:avLst/>
            <a:gdLst>
              <a:gd name="connsiteX0" fmla="*/ 0 w 788194"/>
              <a:gd name="connsiteY0" fmla="*/ 116682 h 273119"/>
              <a:gd name="connsiteX1" fmla="*/ 95250 w 788194"/>
              <a:gd name="connsiteY1" fmla="*/ 102394 h 273119"/>
              <a:gd name="connsiteX2" fmla="*/ 273844 w 788194"/>
              <a:gd name="connsiteY2" fmla="*/ 64294 h 273119"/>
              <a:gd name="connsiteX3" fmla="*/ 492919 w 788194"/>
              <a:gd name="connsiteY3" fmla="*/ 21432 h 273119"/>
              <a:gd name="connsiteX4" fmla="*/ 621506 w 788194"/>
              <a:gd name="connsiteY4" fmla="*/ 0 h 273119"/>
              <a:gd name="connsiteX5" fmla="*/ 788194 w 788194"/>
              <a:gd name="connsiteY5" fmla="*/ 52388 h 273119"/>
              <a:gd name="connsiteX6" fmla="*/ 752475 w 788194"/>
              <a:gd name="connsiteY6" fmla="*/ 109538 h 273119"/>
              <a:gd name="connsiteX7" fmla="*/ 728662 w 788194"/>
              <a:gd name="connsiteY7" fmla="*/ 133350 h 273119"/>
              <a:gd name="connsiteX8" fmla="*/ 697706 w 788194"/>
              <a:gd name="connsiteY8" fmla="*/ 142875 h 273119"/>
              <a:gd name="connsiteX9" fmla="*/ 592931 w 788194"/>
              <a:gd name="connsiteY9" fmla="*/ 159544 h 273119"/>
              <a:gd name="connsiteX10" fmla="*/ 483394 w 788194"/>
              <a:gd name="connsiteY10" fmla="*/ 159544 h 273119"/>
              <a:gd name="connsiteX11" fmla="*/ 426244 w 788194"/>
              <a:gd name="connsiteY11" fmla="*/ 161925 h 273119"/>
              <a:gd name="connsiteX12" fmla="*/ 378619 w 788194"/>
              <a:gd name="connsiteY12" fmla="*/ 161925 h 273119"/>
              <a:gd name="connsiteX13" fmla="*/ 347662 w 788194"/>
              <a:gd name="connsiteY13" fmla="*/ 166688 h 273119"/>
              <a:gd name="connsiteX14" fmla="*/ 292894 w 788194"/>
              <a:gd name="connsiteY14" fmla="*/ 176213 h 273119"/>
              <a:gd name="connsiteX15" fmla="*/ 211931 w 788194"/>
              <a:gd name="connsiteY15" fmla="*/ 195263 h 273119"/>
              <a:gd name="connsiteX16" fmla="*/ 69056 w 788194"/>
              <a:gd name="connsiteY16" fmla="*/ 238125 h 273119"/>
              <a:gd name="connsiteX17" fmla="*/ 16669 w 788194"/>
              <a:gd name="connsiteY17" fmla="*/ 252413 h 273119"/>
              <a:gd name="connsiteX18" fmla="*/ 0 w 788194"/>
              <a:gd name="connsiteY18" fmla="*/ 116682 h 273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788194" h="273119">
                <a:moveTo>
                  <a:pt x="0" y="116682"/>
                </a:moveTo>
                <a:lnTo>
                  <a:pt x="95250" y="102394"/>
                </a:lnTo>
                <a:lnTo>
                  <a:pt x="273844" y="64294"/>
                </a:lnTo>
                <a:lnTo>
                  <a:pt x="492919" y="21432"/>
                </a:lnTo>
                <a:lnTo>
                  <a:pt x="621506" y="0"/>
                </a:lnTo>
                <a:lnTo>
                  <a:pt x="788194" y="52388"/>
                </a:lnTo>
                <a:lnTo>
                  <a:pt x="752475" y="109538"/>
                </a:lnTo>
                <a:lnTo>
                  <a:pt x="728662" y="133350"/>
                </a:lnTo>
                <a:lnTo>
                  <a:pt x="697706" y="142875"/>
                </a:lnTo>
                <a:lnTo>
                  <a:pt x="592931" y="159544"/>
                </a:lnTo>
                <a:lnTo>
                  <a:pt x="483394" y="159544"/>
                </a:lnTo>
                <a:lnTo>
                  <a:pt x="426244" y="161925"/>
                </a:lnTo>
                <a:lnTo>
                  <a:pt x="378619" y="161925"/>
                </a:lnTo>
                <a:lnTo>
                  <a:pt x="347662" y="166688"/>
                </a:lnTo>
                <a:lnTo>
                  <a:pt x="292894" y="176213"/>
                </a:lnTo>
                <a:lnTo>
                  <a:pt x="211931" y="195263"/>
                </a:lnTo>
                <a:lnTo>
                  <a:pt x="69056" y="238125"/>
                </a:lnTo>
                <a:cubicBezTo>
                  <a:pt x="15913" y="255035"/>
                  <a:pt x="16669" y="273119"/>
                  <a:pt x="16669" y="252413"/>
                </a:cubicBezTo>
                <a:lnTo>
                  <a:pt x="0" y="11668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E95634C7-2F12-43CB-BFF1-D681FB3FF610}"/>
              </a:ext>
            </a:extLst>
          </p:cNvPr>
          <p:cNvSpPr/>
          <p:nvPr/>
        </p:nvSpPr>
        <p:spPr>
          <a:xfrm>
            <a:off x="6075364" y="2219326"/>
            <a:ext cx="2173287" cy="487363"/>
          </a:xfrm>
          <a:custGeom>
            <a:avLst/>
            <a:gdLst>
              <a:gd name="connsiteX0" fmla="*/ 619125 w 2174081"/>
              <a:gd name="connsiteY0" fmla="*/ 228600 h 488156"/>
              <a:gd name="connsiteX1" fmla="*/ 478631 w 2174081"/>
              <a:gd name="connsiteY1" fmla="*/ 252413 h 488156"/>
              <a:gd name="connsiteX2" fmla="*/ 371475 w 2174081"/>
              <a:gd name="connsiteY2" fmla="*/ 269081 h 488156"/>
              <a:gd name="connsiteX3" fmla="*/ 295275 w 2174081"/>
              <a:gd name="connsiteY3" fmla="*/ 278606 h 488156"/>
              <a:gd name="connsiteX4" fmla="*/ 188119 w 2174081"/>
              <a:gd name="connsiteY4" fmla="*/ 290513 h 488156"/>
              <a:gd name="connsiteX5" fmla="*/ 111919 w 2174081"/>
              <a:gd name="connsiteY5" fmla="*/ 295275 h 488156"/>
              <a:gd name="connsiteX6" fmla="*/ 0 w 2174081"/>
              <a:gd name="connsiteY6" fmla="*/ 295275 h 488156"/>
              <a:gd name="connsiteX7" fmla="*/ 40481 w 2174081"/>
              <a:gd name="connsiteY7" fmla="*/ 488156 h 488156"/>
              <a:gd name="connsiteX8" fmla="*/ 183356 w 2174081"/>
              <a:gd name="connsiteY8" fmla="*/ 459581 h 488156"/>
              <a:gd name="connsiteX9" fmla="*/ 285750 w 2174081"/>
              <a:gd name="connsiteY9" fmla="*/ 440531 h 488156"/>
              <a:gd name="connsiteX10" fmla="*/ 395287 w 2174081"/>
              <a:gd name="connsiteY10" fmla="*/ 421481 h 488156"/>
              <a:gd name="connsiteX11" fmla="*/ 457200 w 2174081"/>
              <a:gd name="connsiteY11" fmla="*/ 411956 h 488156"/>
              <a:gd name="connsiteX12" fmla="*/ 531019 w 2174081"/>
              <a:gd name="connsiteY12" fmla="*/ 402431 h 488156"/>
              <a:gd name="connsiteX13" fmla="*/ 578644 w 2174081"/>
              <a:gd name="connsiteY13" fmla="*/ 395288 h 488156"/>
              <a:gd name="connsiteX14" fmla="*/ 657225 w 2174081"/>
              <a:gd name="connsiteY14" fmla="*/ 388144 h 488156"/>
              <a:gd name="connsiteX15" fmla="*/ 750094 w 2174081"/>
              <a:gd name="connsiteY15" fmla="*/ 383381 h 488156"/>
              <a:gd name="connsiteX16" fmla="*/ 950119 w 2174081"/>
              <a:gd name="connsiteY16" fmla="*/ 345281 h 488156"/>
              <a:gd name="connsiteX17" fmla="*/ 1135856 w 2174081"/>
              <a:gd name="connsiteY17" fmla="*/ 314325 h 488156"/>
              <a:gd name="connsiteX18" fmla="*/ 1288256 w 2174081"/>
              <a:gd name="connsiteY18" fmla="*/ 292894 h 488156"/>
              <a:gd name="connsiteX19" fmla="*/ 1490662 w 2174081"/>
              <a:gd name="connsiteY19" fmla="*/ 261938 h 488156"/>
              <a:gd name="connsiteX20" fmla="*/ 1657350 w 2174081"/>
              <a:gd name="connsiteY20" fmla="*/ 235744 h 488156"/>
              <a:gd name="connsiteX21" fmla="*/ 1704975 w 2174081"/>
              <a:gd name="connsiteY21" fmla="*/ 228600 h 488156"/>
              <a:gd name="connsiteX22" fmla="*/ 1728787 w 2174081"/>
              <a:gd name="connsiteY22" fmla="*/ 233363 h 488156"/>
              <a:gd name="connsiteX23" fmla="*/ 2026444 w 2174081"/>
              <a:gd name="connsiteY23" fmla="*/ 447675 h 488156"/>
              <a:gd name="connsiteX24" fmla="*/ 2064544 w 2174081"/>
              <a:gd name="connsiteY24" fmla="*/ 431006 h 488156"/>
              <a:gd name="connsiteX25" fmla="*/ 2105025 w 2174081"/>
              <a:gd name="connsiteY25" fmla="*/ 407194 h 488156"/>
              <a:gd name="connsiteX26" fmla="*/ 2131219 w 2174081"/>
              <a:gd name="connsiteY26" fmla="*/ 390525 h 488156"/>
              <a:gd name="connsiteX27" fmla="*/ 2155031 w 2174081"/>
              <a:gd name="connsiteY27" fmla="*/ 366713 h 488156"/>
              <a:gd name="connsiteX28" fmla="*/ 2169319 w 2174081"/>
              <a:gd name="connsiteY28" fmla="*/ 340519 h 488156"/>
              <a:gd name="connsiteX29" fmla="*/ 2174081 w 2174081"/>
              <a:gd name="connsiteY29" fmla="*/ 314325 h 488156"/>
              <a:gd name="connsiteX30" fmla="*/ 2174081 w 2174081"/>
              <a:gd name="connsiteY30" fmla="*/ 302419 h 488156"/>
              <a:gd name="connsiteX31" fmla="*/ 2166937 w 2174081"/>
              <a:gd name="connsiteY31" fmla="*/ 283369 h 488156"/>
              <a:gd name="connsiteX32" fmla="*/ 2140744 w 2174081"/>
              <a:gd name="connsiteY32" fmla="*/ 250031 h 488156"/>
              <a:gd name="connsiteX33" fmla="*/ 2105025 w 2174081"/>
              <a:gd name="connsiteY33" fmla="*/ 202406 h 488156"/>
              <a:gd name="connsiteX34" fmla="*/ 2047875 w 2174081"/>
              <a:gd name="connsiteY34" fmla="*/ 133350 h 488156"/>
              <a:gd name="connsiteX35" fmla="*/ 2002631 w 2174081"/>
              <a:gd name="connsiteY35" fmla="*/ 85725 h 488156"/>
              <a:gd name="connsiteX36" fmla="*/ 1959769 w 2174081"/>
              <a:gd name="connsiteY36" fmla="*/ 47625 h 488156"/>
              <a:gd name="connsiteX37" fmla="*/ 1928812 w 2174081"/>
              <a:gd name="connsiteY37" fmla="*/ 26194 h 488156"/>
              <a:gd name="connsiteX38" fmla="*/ 1895475 w 2174081"/>
              <a:gd name="connsiteY38" fmla="*/ 9525 h 488156"/>
              <a:gd name="connsiteX39" fmla="*/ 1864519 w 2174081"/>
              <a:gd name="connsiteY39" fmla="*/ 0 h 488156"/>
              <a:gd name="connsiteX40" fmla="*/ 1845469 w 2174081"/>
              <a:gd name="connsiteY40" fmla="*/ 0 h 488156"/>
              <a:gd name="connsiteX41" fmla="*/ 1819275 w 2174081"/>
              <a:gd name="connsiteY41" fmla="*/ 7144 h 488156"/>
              <a:gd name="connsiteX42" fmla="*/ 1790700 w 2174081"/>
              <a:gd name="connsiteY42" fmla="*/ 19050 h 488156"/>
              <a:gd name="connsiteX43" fmla="*/ 1728787 w 2174081"/>
              <a:gd name="connsiteY43" fmla="*/ 30956 h 488156"/>
              <a:gd name="connsiteX44" fmla="*/ 1621631 w 2174081"/>
              <a:gd name="connsiteY44" fmla="*/ 45244 h 488156"/>
              <a:gd name="connsiteX45" fmla="*/ 1538287 w 2174081"/>
              <a:gd name="connsiteY45" fmla="*/ 57150 h 488156"/>
              <a:gd name="connsiteX46" fmla="*/ 1352550 w 2174081"/>
              <a:gd name="connsiteY46" fmla="*/ 92869 h 488156"/>
              <a:gd name="connsiteX47" fmla="*/ 1140619 w 2174081"/>
              <a:gd name="connsiteY47" fmla="*/ 133350 h 488156"/>
              <a:gd name="connsiteX48" fmla="*/ 959644 w 2174081"/>
              <a:gd name="connsiteY48" fmla="*/ 166688 h 488156"/>
              <a:gd name="connsiteX49" fmla="*/ 709612 w 2174081"/>
              <a:gd name="connsiteY49" fmla="*/ 209550 h 488156"/>
              <a:gd name="connsiteX50" fmla="*/ 619125 w 2174081"/>
              <a:gd name="connsiteY50" fmla="*/ 228600 h 48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174081" h="488156">
                <a:moveTo>
                  <a:pt x="619125" y="228600"/>
                </a:moveTo>
                <a:lnTo>
                  <a:pt x="478631" y="252413"/>
                </a:lnTo>
                <a:lnTo>
                  <a:pt x="371475" y="269081"/>
                </a:lnTo>
                <a:lnTo>
                  <a:pt x="295275" y="278606"/>
                </a:lnTo>
                <a:lnTo>
                  <a:pt x="188119" y="290513"/>
                </a:lnTo>
                <a:lnTo>
                  <a:pt x="111919" y="295275"/>
                </a:lnTo>
                <a:lnTo>
                  <a:pt x="0" y="295275"/>
                </a:lnTo>
                <a:lnTo>
                  <a:pt x="40481" y="488156"/>
                </a:lnTo>
                <a:lnTo>
                  <a:pt x="183356" y="459581"/>
                </a:lnTo>
                <a:lnTo>
                  <a:pt x="285750" y="440531"/>
                </a:lnTo>
                <a:lnTo>
                  <a:pt x="395287" y="421481"/>
                </a:lnTo>
                <a:lnTo>
                  <a:pt x="457200" y="411956"/>
                </a:lnTo>
                <a:lnTo>
                  <a:pt x="531019" y="402431"/>
                </a:lnTo>
                <a:lnTo>
                  <a:pt x="578644" y="395288"/>
                </a:lnTo>
                <a:lnTo>
                  <a:pt x="657225" y="388144"/>
                </a:lnTo>
                <a:lnTo>
                  <a:pt x="750094" y="383381"/>
                </a:lnTo>
                <a:lnTo>
                  <a:pt x="950119" y="345281"/>
                </a:lnTo>
                <a:lnTo>
                  <a:pt x="1135856" y="314325"/>
                </a:lnTo>
                <a:lnTo>
                  <a:pt x="1288256" y="292894"/>
                </a:lnTo>
                <a:lnTo>
                  <a:pt x="1490662" y="261938"/>
                </a:lnTo>
                <a:lnTo>
                  <a:pt x="1657350" y="235744"/>
                </a:lnTo>
                <a:lnTo>
                  <a:pt x="1704975" y="228600"/>
                </a:lnTo>
                <a:lnTo>
                  <a:pt x="1728787" y="233363"/>
                </a:lnTo>
                <a:lnTo>
                  <a:pt x="2026444" y="447675"/>
                </a:lnTo>
                <a:lnTo>
                  <a:pt x="2064544" y="431006"/>
                </a:lnTo>
                <a:lnTo>
                  <a:pt x="2105025" y="407194"/>
                </a:lnTo>
                <a:lnTo>
                  <a:pt x="2131219" y="390525"/>
                </a:lnTo>
                <a:lnTo>
                  <a:pt x="2155031" y="366713"/>
                </a:lnTo>
                <a:lnTo>
                  <a:pt x="2169319" y="340519"/>
                </a:lnTo>
                <a:lnTo>
                  <a:pt x="2174081" y="314325"/>
                </a:lnTo>
                <a:lnTo>
                  <a:pt x="2174081" y="302419"/>
                </a:lnTo>
                <a:lnTo>
                  <a:pt x="2166937" y="283369"/>
                </a:lnTo>
                <a:lnTo>
                  <a:pt x="2140744" y="250031"/>
                </a:lnTo>
                <a:lnTo>
                  <a:pt x="2105025" y="202406"/>
                </a:lnTo>
                <a:lnTo>
                  <a:pt x="2047875" y="133350"/>
                </a:lnTo>
                <a:lnTo>
                  <a:pt x="2002631" y="85725"/>
                </a:lnTo>
                <a:lnTo>
                  <a:pt x="1959769" y="47625"/>
                </a:lnTo>
                <a:lnTo>
                  <a:pt x="1928812" y="26194"/>
                </a:lnTo>
                <a:lnTo>
                  <a:pt x="1895475" y="9525"/>
                </a:lnTo>
                <a:lnTo>
                  <a:pt x="1864519" y="0"/>
                </a:lnTo>
                <a:lnTo>
                  <a:pt x="1845469" y="0"/>
                </a:lnTo>
                <a:lnTo>
                  <a:pt x="1819275" y="7144"/>
                </a:lnTo>
                <a:lnTo>
                  <a:pt x="1790700" y="19050"/>
                </a:lnTo>
                <a:lnTo>
                  <a:pt x="1728787" y="30956"/>
                </a:lnTo>
                <a:lnTo>
                  <a:pt x="1621631" y="45244"/>
                </a:lnTo>
                <a:lnTo>
                  <a:pt x="1538287" y="57150"/>
                </a:lnTo>
                <a:lnTo>
                  <a:pt x="1352550" y="92869"/>
                </a:lnTo>
                <a:lnTo>
                  <a:pt x="1140619" y="133350"/>
                </a:lnTo>
                <a:lnTo>
                  <a:pt x="959644" y="166688"/>
                </a:lnTo>
                <a:lnTo>
                  <a:pt x="709612" y="209550"/>
                </a:lnTo>
                <a:lnTo>
                  <a:pt x="619125" y="2286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F8892B3A-2996-4C34-9F43-B1FE15F094A9}"/>
              </a:ext>
            </a:extLst>
          </p:cNvPr>
          <p:cNvSpPr/>
          <p:nvPr/>
        </p:nvSpPr>
        <p:spPr>
          <a:xfrm>
            <a:off x="7532688" y="2401889"/>
            <a:ext cx="628650" cy="708025"/>
          </a:xfrm>
          <a:custGeom>
            <a:avLst/>
            <a:gdLst>
              <a:gd name="connsiteX0" fmla="*/ 383381 w 628650"/>
              <a:gd name="connsiteY0" fmla="*/ 416719 h 707232"/>
              <a:gd name="connsiteX1" fmla="*/ 485775 w 628650"/>
              <a:gd name="connsiteY1" fmla="*/ 335757 h 707232"/>
              <a:gd name="connsiteX2" fmla="*/ 538162 w 628650"/>
              <a:gd name="connsiteY2" fmla="*/ 292894 h 707232"/>
              <a:gd name="connsiteX3" fmla="*/ 571500 w 628650"/>
              <a:gd name="connsiteY3" fmla="*/ 261938 h 707232"/>
              <a:gd name="connsiteX4" fmla="*/ 628650 w 628650"/>
              <a:gd name="connsiteY4" fmla="*/ 230982 h 707232"/>
              <a:gd name="connsiteX5" fmla="*/ 242887 w 628650"/>
              <a:gd name="connsiteY5" fmla="*/ 0 h 707232"/>
              <a:gd name="connsiteX6" fmla="*/ 269081 w 628650"/>
              <a:gd name="connsiteY6" fmla="*/ 61913 h 707232"/>
              <a:gd name="connsiteX7" fmla="*/ 285750 w 628650"/>
              <a:gd name="connsiteY7" fmla="*/ 100013 h 707232"/>
              <a:gd name="connsiteX8" fmla="*/ 292894 w 628650"/>
              <a:gd name="connsiteY8" fmla="*/ 123825 h 707232"/>
              <a:gd name="connsiteX9" fmla="*/ 295275 w 628650"/>
              <a:gd name="connsiteY9" fmla="*/ 138113 h 707232"/>
              <a:gd name="connsiteX10" fmla="*/ 290512 w 628650"/>
              <a:gd name="connsiteY10" fmla="*/ 166688 h 707232"/>
              <a:gd name="connsiteX11" fmla="*/ 278606 w 628650"/>
              <a:gd name="connsiteY11" fmla="*/ 204788 h 707232"/>
              <a:gd name="connsiteX12" fmla="*/ 247650 w 628650"/>
              <a:gd name="connsiteY12" fmla="*/ 280988 h 707232"/>
              <a:gd name="connsiteX13" fmla="*/ 190500 w 628650"/>
              <a:gd name="connsiteY13" fmla="*/ 378619 h 707232"/>
              <a:gd name="connsiteX14" fmla="*/ 107156 w 628650"/>
              <a:gd name="connsiteY14" fmla="*/ 509588 h 707232"/>
              <a:gd name="connsiteX15" fmla="*/ 42862 w 628650"/>
              <a:gd name="connsiteY15" fmla="*/ 597694 h 707232"/>
              <a:gd name="connsiteX16" fmla="*/ 19050 w 628650"/>
              <a:gd name="connsiteY16" fmla="*/ 633413 h 707232"/>
              <a:gd name="connsiteX17" fmla="*/ 4762 w 628650"/>
              <a:gd name="connsiteY17" fmla="*/ 659607 h 707232"/>
              <a:gd name="connsiteX18" fmla="*/ 0 w 628650"/>
              <a:gd name="connsiteY18" fmla="*/ 683419 h 707232"/>
              <a:gd name="connsiteX19" fmla="*/ 4762 w 628650"/>
              <a:gd name="connsiteY19" fmla="*/ 704850 h 707232"/>
              <a:gd name="connsiteX20" fmla="*/ 19050 w 628650"/>
              <a:gd name="connsiteY20" fmla="*/ 707232 h 707232"/>
              <a:gd name="connsiteX21" fmla="*/ 47625 w 628650"/>
              <a:gd name="connsiteY21" fmla="*/ 697707 h 707232"/>
              <a:gd name="connsiteX22" fmla="*/ 92869 w 628650"/>
              <a:gd name="connsiteY22" fmla="*/ 661988 h 707232"/>
              <a:gd name="connsiteX23" fmla="*/ 180975 w 628650"/>
              <a:gd name="connsiteY23" fmla="*/ 588169 h 707232"/>
              <a:gd name="connsiteX24" fmla="*/ 276225 w 628650"/>
              <a:gd name="connsiteY24" fmla="*/ 507207 h 707232"/>
              <a:gd name="connsiteX25" fmla="*/ 383381 w 628650"/>
              <a:gd name="connsiteY25" fmla="*/ 416719 h 707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28650" h="707232">
                <a:moveTo>
                  <a:pt x="383381" y="416719"/>
                </a:moveTo>
                <a:lnTo>
                  <a:pt x="485775" y="335757"/>
                </a:lnTo>
                <a:lnTo>
                  <a:pt x="538162" y="292894"/>
                </a:lnTo>
                <a:lnTo>
                  <a:pt x="571500" y="261938"/>
                </a:lnTo>
                <a:lnTo>
                  <a:pt x="628650" y="230982"/>
                </a:lnTo>
                <a:lnTo>
                  <a:pt x="242887" y="0"/>
                </a:lnTo>
                <a:lnTo>
                  <a:pt x="269081" y="61913"/>
                </a:lnTo>
                <a:lnTo>
                  <a:pt x="285750" y="100013"/>
                </a:lnTo>
                <a:lnTo>
                  <a:pt x="292894" y="123825"/>
                </a:lnTo>
                <a:lnTo>
                  <a:pt x="295275" y="138113"/>
                </a:lnTo>
                <a:lnTo>
                  <a:pt x="290512" y="166688"/>
                </a:lnTo>
                <a:lnTo>
                  <a:pt x="278606" y="204788"/>
                </a:lnTo>
                <a:lnTo>
                  <a:pt x="247650" y="280988"/>
                </a:lnTo>
                <a:lnTo>
                  <a:pt x="190500" y="378619"/>
                </a:lnTo>
                <a:lnTo>
                  <a:pt x="107156" y="509588"/>
                </a:lnTo>
                <a:lnTo>
                  <a:pt x="42862" y="597694"/>
                </a:lnTo>
                <a:lnTo>
                  <a:pt x="19050" y="633413"/>
                </a:lnTo>
                <a:lnTo>
                  <a:pt x="4762" y="659607"/>
                </a:lnTo>
                <a:lnTo>
                  <a:pt x="0" y="683419"/>
                </a:lnTo>
                <a:lnTo>
                  <a:pt x="4762" y="704850"/>
                </a:lnTo>
                <a:lnTo>
                  <a:pt x="19050" y="707232"/>
                </a:lnTo>
                <a:lnTo>
                  <a:pt x="47625" y="697707"/>
                </a:lnTo>
                <a:lnTo>
                  <a:pt x="92869" y="661988"/>
                </a:lnTo>
                <a:lnTo>
                  <a:pt x="180975" y="588169"/>
                </a:lnTo>
                <a:lnTo>
                  <a:pt x="276225" y="507207"/>
                </a:lnTo>
                <a:lnTo>
                  <a:pt x="383381" y="41671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1AB1029A-D4F1-4CA2-A863-01142B079A60}"/>
              </a:ext>
            </a:extLst>
          </p:cNvPr>
          <p:cNvSpPr/>
          <p:nvPr/>
        </p:nvSpPr>
        <p:spPr>
          <a:xfrm>
            <a:off x="6635750" y="1508125"/>
            <a:ext cx="514350" cy="2095500"/>
          </a:xfrm>
          <a:custGeom>
            <a:avLst/>
            <a:gdLst>
              <a:gd name="connsiteX0" fmla="*/ 412750 w 514350"/>
              <a:gd name="connsiteY0" fmla="*/ 1276350 h 2095500"/>
              <a:gd name="connsiteX1" fmla="*/ 409575 w 514350"/>
              <a:gd name="connsiteY1" fmla="*/ 1038225 h 2095500"/>
              <a:gd name="connsiteX2" fmla="*/ 434975 w 514350"/>
              <a:gd name="connsiteY2" fmla="*/ 873125 h 2095500"/>
              <a:gd name="connsiteX3" fmla="*/ 450850 w 514350"/>
              <a:gd name="connsiteY3" fmla="*/ 561975 h 2095500"/>
              <a:gd name="connsiteX4" fmla="*/ 457200 w 514350"/>
              <a:gd name="connsiteY4" fmla="*/ 393700 h 2095500"/>
              <a:gd name="connsiteX5" fmla="*/ 460375 w 514350"/>
              <a:gd name="connsiteY5" fmla="*/ 374650 h 2095500"/>
              <a:gd name="connsiteX6" fmla="*/ 476250 w 514350"/>
              <a:gd name="connsiteY6" fmla="*/ 352425 h 2095500"/>
              <a:gd name="connsiteX7" fmla="*/ 498475 w 514350"/>
              <a:gd name="connsiteY7" fmla="*/ 314325 h 2095500"/>
              <a:gd name="connsiteX8" fmla="*/ 508000 w 514350"/>
              <a:gd name="connsiteY8" fmla="*/ 285750 h 2095500"/>
              <a:gd name="connsiteX9" fmla="*/ 514350 w 514350"/>
              <a:gd name="connsiteY9" fmla="*/ 260350 h 2095500"/>
              <a:gd name="connsiteX10" fmla="*/ 514350 w 514350"/>
              <a:gd name="connsiteY10" fmla="*/ 238125 h 2095500"/>
              <a:gd name="connsiteX11" fmla="*/ 504825 w 514350"/>
              <a:gd name="connsiteY11" fmla="*/ 203200 h 2095500"/>
              <a:gd name="connsiteX12" fmla="*/ 495300 w 514350"/>
              <a:gd name="connsiteY12" fmla="*/ 187325 h 2095500"/>
              <a:gd name="connsiteX13" fmla="*/ 482600 w 514350"/>
              <a:gd name="connsiteY13" fmla="*/ 174625 h 2095500"/>
              <a:gd name="connsiteX14" fmla="*/ 460375 w 514350"/>
              <a:gd name="connsiteY14" fmla="*/ 158750 h 2095500"/>
              <a:gd name="connsiteX15" fmla="*/ 400050 w 514350"/>
              <a:gd name="connsiteY15" fmla="*/ 123825 h 2095500"/>
              <a:gd name="connsiteX16" fmla="*/ 336550 w 514350"/>
              <a:gd name="connsiteY16" fmla="*/ 88900 h 2095500"/>
              <a:gd name="connsiteX17" fmla="*/ 288925 w 514350"/>
              <a:gd name="connsiteY17" fmla="*/ 66675 h 2095500"/>
              <a:gd name="connsiteX18" fmla="*/ 222250 w 514350"/>
              <a:gd name="connsiteY18" fmla="*/ 34925 h 2095500"/>
              <a:gd name="connsiteX19" fmla="*/ 158750 w 514350"/>
              <a:gd name="connsiteY19" fmla="*/ 12700 h 2095500"/>
              <a:gd name="connsiteX20" fmla="*/ 111125 w 514350"/>
              <a:gd name="connsiteY20" fmla="*/ 3175 h 2095500"/>
              <a:gd name="connsiteX21" fmla="*/ 85725 w 514350"/>
              <a:gd name="connsiteY21" fmla="*/ 0 h 2095500"/>
              <a:gd name="connsiteX22" fmla="*/ 47625 w 514350"/>
              <a:gd name="connsiteY22" fmla="*/ 3175 h 2095500"/>
              <a:gd name="connsiteX23" fmla="*/ 19050 w 514350"/>
              <a:gd name="connsiteY23" fmla="*/ 12700 h 2095500"/>
              <a:gd name="connsiteX24" fmla="*/ 6350 w 514350"/>
              <a:gd name="connsiteY24" fmla="*/ 25400 h 2095500"/>
              <a:gd name="connsiteX25" fmla="*/ 0 w 514350"/>
              <a:gd name="connsiteY25" fmla="*/ 44450 h 2095500"/>
              <a:gd name="connsiteX26" fmla="*/ 12700 w 514350"/>
              <a:gd name="connsiteY26" fmla="*/ 69850 h 2095500"/>
              <a:gd name="connsiteX27" fmla="*/ 57150 w 514350"/>
              <a:gd name="connsiteY27" fmla="*/ 98425 h 2095500"/>
              <a:gd name="connsiteX28" fmla="*/ 95250 w 514350"/>
              <a:gd name="connsiteY28" fmla="*/ 123825 h 2095500"/>
              <a:gd name="connsiteX29" fmla="*/ 114300 w 514350"/>
              <a:gd name="connsiteY29" fmla="*/ 146050 h 2095500"/>
              <a:gd name="connsiteX30" fmla="*/ 136525 w 514350"/>
              <a:gd name="connsiteY30" fmla="*/ 177800 h 2095500"/>
              <a:gd name="connsiteX31" fmla="*/ 152400 w 514350"/>
              <a:gd name="connsiteY31" fmla="*/ 222250 h 2095500"/>
              <a:gd name="connsiteX32" fmla="*/ 161925 w 514350"/>
              <a:gd name="connsiteY32" fmla="*/ 292100 h 2095500"/>
              <a:gd name="connsiteX33" fmla="*/ 165100 w 514350"/>
              <a:gd name="connsiteY33" fmla="*/ 352425 h 2095500"/>
              <a:gd name="connsiteX34" fmla="*/ 168275 w 514350"/>
              <a:gd name="connsiteY34" fmla="*/ 447675 h 2095500"/>
              <a:gd name="connsiteX35" fmla="*/ 168275 w 514350"/>
              <a:gd name="connsiteY35" fmla="*/ 942975 h 2095500"/>
              <a:gd name="connsiteX36" fmla="*/ 168275 w 514350"/>
              <a:gd name="connsiteY36" fmla="*/ 1400175 h 2095500"/>
              <a:gd name="connsiteX37" fmla="*/ 168275 w 514350"/>
              <a:gd name="connsiteY37" fmla="*/ 1695450 h 2095500"/>
              <a:gd name="connsiteX38" fmla="*/ 165100 w 514350"/>
              <a:gd name="connsiteY38" fmla="*/ 2095500 h 2095500"/>
              <a:gd name="connsiteX39" fmla="*/ 409575 w 514350"/>
              <a:gd name="connsiteY39" fmla="*/ 2054225 h 2095500"/>
              <a:gd name="connsiteX40" fmla="*/ 412750 w 514350"/>
              <a:gd name="connsiteY40" fmla="*/ 1749425 h 2095500"/>
              <a:gd name="connsiteX41" fmla="*/ 412750 w 514350"/>
              <a:gd name="connsiteY41" fmla="*/ 1276350 h 2095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14350" h="2095500">
                <a:moveTo>
                  <a:pt x="412750" y="1276350"/>
                </a:moveTo>
                <a:cubicBezTo>
                  <a:pt x="411692" y="1196975"/>
                  <a:pt x="410633" y="1117600"/>
                  <a:pt x="409575" y="1038225"/>
                </a:cubicBezTo>
                <a:lnTo>
                  <a:pt x="434975" y="873125"/>
                </a:lnTo>
                <a:lnTo>
                  <a:pt x="450850" y="561975"/>
                </a:lnTo>
                <a:lnTo>
                  <a:pt x="457200" y="393700"/>
                </a:lnTo>
                <a:lnTo>
                  <a:pt x="460375" y="374650"/>
                </a:lnTo>
                <a:lnTo>
                  <a:pt x="476250" y="352425"/>
                </a:lnTo>
                <a:lnTo>
                  <a:pt x="498475" y="314325"/>
                </a:lnTo>
                <a:lnTo>
                  <a:pt x="508000" y="285750"/>
                </a:lnTo>
                <a:lnTo>
                  <a:pt x="514350" y="260350"/>
                </a:lnTo>
                <a:lnTo>
                  <a:pt x="514350" y="238125"/>
                </a:lnTo>
                <a:lnTo>
                  <a:pt x="504825" y="203200"/>
                </a:lnTo>
                <a:lnTo>
                  <a:pt x="495300" y="187325"/>
                </a:lnTo>
                <a:lnTo>
                  <a:pt x="482600" y="174625"/>
                </a:lnTo>
                <a:lnTo>
                  <a:pt x="460375" y="158750"/>
                </a:lnTo>
                <a:lnTo>
                  <a:pt x="400050" y="123825"/>
                </a:lnTo>
                <a:lnTo>
                  <a:pt x="336550" y="88900"/>
                </a:lnTo>
                <a:lnTo>
                  <a:pt x="288925" y="66675"/>
                </a:lnTo>
                <a:lnTo>
                  <a:pt x="222250" y="34925"/>
                </a:lnTo>
                <a:lnTo>
                  <a:pt x="158750" y="12700"/>
                </a:lnTo>
                <a:lnTo>
                  <a:pt x="111125" y="3175"/>
                </a:lnTo>
                <a:lnTo>
                  <a:pt x="85725" y="0"/>
                </a:lnTo>
                <a:lnTo>
                  <a:pt x="47625" y="3175"/>
                </a:lnTo>
                <a:lnTo>
                  <a:pt x="19050" y="12700"/>
                </a:lnTo>
                <a:lnTo>
                  <a:pt x="6350" y="25400"/>
                </a:lnTo>
                <a:lnTo>
                  <a:pt x="0" y="44450"/>
                </a:lnTo>
                <a:lnTo>
                  <a:pt x="12700" y="69850"/>
                </a:lnTo>
                <a:lnTo>
                  <a:pt x="57150" y="98425"/>
                </a:lnTo>
                <a:lnTo>
                  <a:pt x="95250" y="123825"/>
                </a:lnTo>
                <a:lnTo>
                  <a:pt x="114300" y="146050"/>
                </a:lnTo>
                <a:lnTo>
                  <a:pt x="136525" y="177800"/>
                </a:lnTo>
                <a:lnTo>
                  <a:pt x="152400" y="222250"/>
                </a:lnTo>
                <a:lnTo>
                  <a:pt x="161925" y="292100"/>
                </a:lnTo>
                <a:lnTo>
                  <a:pt x="165100" y="352425"/>
                </a:lnTo>
                <a:lnTo>
                  <a:pt x="168275" y="447675"/>
                </a:lnTo>
                <a:lnTo>
                  <a:pt x="168275" y="942975"/>
                </a:lnTo>
                <a:lnTo>
                  <a:pt x="168275" y="1400175"/>
                </a:lnTo>
                <a:lnTo>
                  <a:pt x="168275" y="1695450"/>
                </a:lnTo>
                <a:cubicBezTo>
                  <a:pt x="167217" y="1828800"/>
                  <a:pt x="166158" y="1962150"/>
                  <a:pt x="165100" y="2095500"/>
                </a:cubicBezTo>
                <a:lnTo>
                  <a:pt x="409575" y="2054225"/>
                </a:lnTo>
                <a:cubicBezTo>
                  <a:pt x="410633" y="1952625"/>
                  <a:pt x="411692" y="1851025"/>
                  <a:pt x="412750" y="1749425"/>
                </a:cubicBezTo>
                <a:lnTo>
                  <a:pt x="412750" y="12763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AC64FAC0-9147-4A73-BF6A-9962261CC5DE}"/>
              </a:ext>
            </a:extLst>
          </p:cNvPr>
          <p:cNvSpPr/>
          <p:nvPr/>
        </p:nvSpPr>
        <p:spPr>
          <a:xfrm>
            <a:off x="6348413" y="3371850"/>
            <a:ext cx="1428750" cy="388938"/>
          </a:xfrm>
          <a:custGeom>
            <a:avLst/>
            <a:gdLst>
              <a:gd name="connsiteX0" fmla="*/ 666750 w 1428750"/>
              <a:gd name="connsiteY0" fmla="*/ 276225 h 388144"/>
              <a:gd name="connsiteX1" fmla="*/ 792956 w 1428750"/>
              <a:gd name="connsiteY1" fmla="*/ 247650 h 388144"/>
              <a:gd name="connsiteX2" fmla="*/ 900112 w 1428750"/>
              <a:gd name="connsiteY2" fmla="*/ 226219 h 388144"/>
              <a:gd name="connsiteX3" fmla="*/ 971550 w 1428750"/>
              <a:gd name="connsiteY3" fmla="*/ 211931 h 388144"/>
              <a:gd name="connsiteX4" fmla="*/ 1016793 w 1428750"/>
              <a:gd name="connsiteY4" fmla="*/ 209550 h 388144"/>
              <a:gd name="connsiteX5" fmla="*/ 1345406 w 1428750"/>
              <a:gd name="connsiteY5" fmla="*/ 326231 h 388144"/>
              <a:gd name="connsiteX6" fmla="*/ 1378743 w 1428750"/>
              <a:gd name="connsiteY6" fmla="*/ 300038 h 388144"/>
              <a:gd name="connsiteX7" fmla="*/ 1409700 w 1428750"/>
              <a:gd name="connsiteY7" fmla="*/ 271463 h 388144"/>
              <a:gd name="connsiteX8" fmla="*/ 1423987 w 1428750"/>
              <a:gd name="connsiteY8" fmla="*/ 245269 h 388144"/>
              <a:gd name="connsiteX9" fmla="*/ 1428750 w 1428750"/>
              <a:gd name="connsiteY9" fmla="*/ 228600 h 388144"/>
              <a:gd name="connsiteX10" fmla="*/ 1428750 w 1428750"/>
              <a:gd name="connsiteY10" fmla="*/ 211931 h 388144"/>
              <a:gd name="connsiteX11" fmla="*/ 1423987 w 1428750"/>
              <a:gd name="connsiteY11" fmla="*/ 197644 h 388144"/>
              <a:gd name="connsiteX12" fmla="*/ 1400175 w 1428750"/>
              <a:gd name="connsiteY12" fmla="*/ 178594 h 388144"/>
              <a:gd name="connsiteX13" fmla="*/ 1352550 w 1428750"/>
              <a:gd name="connsiteY13" fmla="*/ 142875 h 388144"/>
              <a:gd name="connsiteX14" fmla="*/ 1293018 w 1428750"/>
              <a:gd name="connsiteY14" fmla="*/ 100013 h 388144"/>
              <a:gd name="connsiteX15" fmla="*/ 1243012 w 1428750"/>
              <a:gd name="connsiteY15" fmla="*/ 66675 h 388144"/>
              <a:gd name="connsiteX16" fmla="*/ 1190625 w 1428750"/>
              <a:gd name="connsiteY16" fmla="*/ 35719 h 388144"/>
              <a:gd name="connsiteX17" fmla="*/ 1154906 w 1428750"/>
              <a:gd name="connsiteY17" fmla="*/ 16669 h 388144"/>
              <a:gd name="connsiteX18" fmla="*/ 1116806 w 1428750"/>
              <a:gd name="connsiteY18" fmla="*/ 2381 h 388144"/>
              <a:gd name="connsiteX19" fmla="*/ 1090612 w 1428750"/>
              <a:gd name="connsiteY19" fmla="*/ 0 h 388144"/>
              <a:gd name="connsiteX20" fmla="*/ 1071562 w 1428750"/>
              <a:gd name="connsiteY20" fmla="*/ 0 h 388144"/>
              <a:gd name="connsiteX21" fmla="*/ 1059656 w 1428750"/>
              <a:gd name="connsiteY21" fmla="*/ 11906 h 388144"/>
              <a:gd name="connsiteX22" fmla="*/ 1028700 w 1428750"/>
              <a:gd name="connsiteY22" fmla="*/ 33338 h 388144"/>
              <a:gd name="connsiteX23" fmla="*/ 985837 w 1428750"/>
              <a:gd name="connsiteY23" fmla="*/ 47625 h 388144"/>
              <a:gd name="connsiteX24" fmla="*/ 921543 w 1428750"/>
              <a:gd name="connsiteY24" fmla="*/ 64294 h 388144"/>
              <a:gd name="connsiteX25" fmla="*/ 833437 w 1428750"/>
              <a:gd name="connsiteY25" fmla="*/ 80963 h 388144"/>
              <a:gd name="connsiteX26" fmla="*/ 735806 w 1428750"/>
              <a:gd name="connsiteY26" fmla="*/ 95250 h 388144"/>
              <a:gd name="connsiteX27" fmla="*/ 654843 w 1428750"/>
              <a:gd name="connsiteY27" fmla="*/ 107156 h 388144"/>
              <a:gd name="connsiteX28" fmla="*/ 466725 w 1428750"/>
              <a:gd name="connsiteY28" fmla="*/ 145256 h 388144"/>
              <a:gd name="connsiteX29" fmla="*/ 328612 w 1428750"/>
              <a:gd name="connsiteY29" fmla="*/ 161925 h 388144"/>
              <a:gd name="connsiteX30" fmla="*/ 233362 w 1428750"/>
              <a:gd name="connsiteY30" fmla="*/ 169069 h 388144"/>
              <a:gd name="connsiteX31" fmla="*/ 152400 w 1428750"/>
              <a:gd name="connsiteY31" fmla="*/ 169069 h 388144"/>
              <a:gd name="connsiteX32" fmla="*/ 61912 w 1428750"/>
              <a:gd name="connsiteY32" fmla="*/ 173831 h 388144"/>
              <a:gd name="connsiteX33" fmla="*/ 21431 w 1428750"/>
              <a:gd name="connsiteY33" fmla="*/ 180975 h 388144"/>
              <a:gd name="connsiteX34" fmla="*/ 2381 w 1428750"/>
              <a:gd name="connsiteY34" fmla="*/ 188119 h 388144"/>
              <a:gd name="connsiteX35" fmla="*/ 0 w 1428750"/>
              <a:gd name="connsiteY35" fmla="*/ 200025 h 388144"/>
              <a:gd name="connsiteX36" fmla="*/ 16668 w 1428750"/>
              <a:gd name="connsiteY36" fmla="*/ 226219 h 388144"/>
              <a:gd name="connsiteX37" fmla="*/ 61912 w 1428750"/>
              <a:gd name="connsiteY37" fmla="*/ 269081 h 388144"/>
              <a:gd name="connsiteX38" fmla="*/ 116681 w 1428750"/>
              <a:gd name="connsiteY38" fmla="*/ 314325 h 388144"/>
              <a:gd name="connsiteX39" fmla="*/ 166687 w 1428750"/>
              <a:gd name="connsiteY39" fmla="*/ 345281 h 388144"/>
              <a:gd name="connsiteX40" fmla="*/ 211931 w 1428750"/>
              <a:gd name="connsiteY40" fmla="*/ 371475 h 388144"/>
              <a:gd name="connsiteX41" fmla="*/ 242887 w 1428750"/>
              <a:gd name="connsiteY41" fmla="*/ 385763 h 388144"/>
              <a:gd name="connsiteX42" fmla="*/ 254793 w 1428750"/>
              <a:gd name="connsiteY42" fmla="*/ 388144 h 388144"/>
              <a:gd name="connsiteX43" fmla="*/ 280987 w 1428750"/>
              <a:gd name="connsiteY43" fmla="*/ 383381 h 388144"/>
              <a:gd name="connsiteX44" fmla="*/ 330993 w 1428750"/>
              <a:gd name="connsiteY44" fmla="*/ 364331 h 388144"/>
              <a:gd name="connsiteX45" fmla="*/ 419100 w 1428750"/>
              <a:gd name="connsiteY45" fmla="*/ 335756 h 388144"/>
              <a:gd name="connsiteX46" fmla="*/ 535781 w 1428750"/>
              <a:gd name="connsiteY46" fmla="*/ 304800 h 388144"/>
              <a:gd name="connsiteX47" fmla="*/ 666750 w 1428750"/>
              <a:gd name="connsiteY47" fmla="*/ 276225 h 388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428750" h="388144">
                <a:moveTo>
                  <a:pt x="666750" y="276225"/>
                </a:moveTo>
                <a:lnTo>
                  <a:pt x="792956" y="247650"/>
                </a:lnTo>
                <a:lnTo>
                  <a:pt x="900112" y="226219"/>
                </a:lnTo>
                <a:lnTo>
                  <a:pt x="971550" y="211931"/>
                </a:lnTo>
                <a:lnTo>
                  <a:pt x="1016793" y="209550"/>
                </a:lnTo>
                <a:lnTo>
                  <a:pt x="1345406" y="326231"/>
                </a:lnTo>
                <a:lnTo>
                  <a:pt x="1378743" y="300038"/>
                </a:lnTo>
                <a:lnTo>
                  <a:pt x="1409700" y="271463"/>
                </a:lnTo>
                <a:lnTo>
                  <a:pt x="1423987" y="245269"/>
                </a:lnTo>
                <a:lnTo>
                  <a:pt x="1428750" y="228600"/>
                </a:lnTo>
                <a:lnTo>
                  <a:pt x="1428750" y="211931"/>
                </a:lnTo>
                <a:lnTo>
                  <a:pt x="1423987" y="197644"/>
                </a:lnTo>
                <a:lnTo>
                  <a:pt x="1400175" y="178594"/>
                </a:lnTo>
                <a:lnTo>
                  <a:pt x="1352550" y="142875"/>
                </a:lnTo>
                <a:lnTo>
                  <a:pt x="1293018" y="100013"/>
                </a:lnTo>
                <a:lnTo>
                  <a:pt x="1243012" y="66675"/>
                </a:lnTo>
                <a:lnTo>
                  <a:pt x="1190625" y="35719"/>
                </a:lnTo>
                <a:lnTo>
                  <a:pt x="1154906" y="16669"/>
                </a:lnTo>
                <a:lnTo>
                  <a:pt x="1116806" y="2381"/>
                </a:lnTo>
                <a:lnTo>
                  <a:pt x="1090612" y="0"/>
                </a:lnTo>
                <a:lnTo>
                  <a:pt x="1071562" y="0"/>
                </a:lnTo>
                <a:lnTo>
                  <a:pt x="1059656" y="11906"/>
                </a:lnTo>
                <a:lnTo>
                  <a:pt x="1028700" y="33338"/>
                </a:lnTo>
                <a:lnTo>
                  <a:pt x="985837" y="47625"/>
                </a:lnTo>
                <a:lnTo>
                  <a:pt x="921543" y="64294"/>
                </a:lnTo>
                <a:lnTo>
                  <a:pt x="833437" y="80963"/>
                </a:lnTo>
                <a:lnTo>
                  <a:pt x="735806" y="95250"/>
                </a:lnTo>
                <a:lnTo>
                  <a:pt x="654843" y="107156"/>
                </a:lnTo>
                <a:lnTo>
                  <a:pt x="466725" y="145256"/>
                </a:lnTo>
                <a:lnTo>
                  <a:pt x="328612" y="161925"/>
                </a:lnTo>
                <a:lnTo>
                  <a:pt x="233362" y="169069"/>
                </a:lnTo>
                <a:lnTo>
                  <a:pt x="152400" y="169069"/>
                </a:lnTo>
                <a:lnTo>
                  <a:pt x="61912" y="173831"/>
                </a:lnTo>
                <a:lnTo>
                  <a:pt x="21431" y="180975"/>
                </a:lnTo>
                <a:lnTo>
                  <a:pt x="2381" y="188119"/>
                </a:lnTo>
                <a:lnTo>
                  <a:pt x="0" y="200025"/>
                </a:lnTo>
                <a:lnTo>
                  <a:pt x="16668" y="226219"/>
                </a:lnTo>
                <a:lnTo>
                  <a:pt x="61912" y="269081"/>
                </a:lnTo>
                <a:lnTo>
                  <a:pt x="116681" y="314325"/>
                </a:lnTo>
                <a:lnTo>
                  <a:pt x="166687" y="345281"/>
                </a:lnTo>
                <a:lnTo>
                  <a:pt x="211931" y="371475"/>
                </a:lnTo>
                <a:lnTo>
                  <a:pt x="242887" y="385763"/>
                </a:lnTo>
                <a:lnTo>
                  <a:pt x="254793" y="388144"/>
                </a:lnTo>
                <a:lnTo>
                  <a:pt x="280987" y="383381"/>
                </a:lnTo>
                <a:lnTo>
                  <a:pt x="330993" y="364331"/>
                </a:lnTo>
                <a:lnTo>
                  <a:pt x="419100" y="335756"/>
                </a:lnTo>
                <a:lnTo>
                  <a:pt x="535781" y="304800"/>
                </a:lnTo>
                <a:lnTo>
                  <a:pt x="666750" y="2762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EF57C2FF-40AA-461F-906E-8ABC35CBA1F0}"/>
              </a:ext>
            </a:extLst>
          </p:cNvPr>
          <p:cNvSpPr/>
          <p:nvPr/>
        </p:nvSpPr>
        <p:spPr>
          <a:xfrm>
            <a:off x="5595939" y="3549651"/>
            <a:ext cx="2162175" cy="2246313"/>
          </a:xfrm>
          <a:custGeom>
            <a:avLst/>
            <a:gdLst>
              <a:gd name="connsiteX0" fmla="*/ 1656047 w 2162392"/>
              <a:gd name="connsiteY0" fmla="*/ 434861 h 2245790"/>
              <a:gd name="connsiteX1" fmla="*/ 1605412 w 2162392"/>
              <a:gd name="connsiteY1" fmla="*/ 548044 h 2245790"/>
              <a:gd name="connsiteX2" fmla="*/ 1557756 w 2162392"/>
              <a:gd name="connsiteY2" fmla="*/ 646335 h 2245790"/>
              <a:gd name="connsiteX3" fmla="*/ 1501165 w 2162392"/>
              <a:gd name="connsiteY3" fmla="*/ 753561 h 2245790"/>
              <a:gd name="connsiteX4" fmla="*/ 1450530 w 2162392"/>
              <a:gd name="connsiteY4" fmla="*/ 839937 h 2245790"/>
              <a:gd name="connsiteX5" fmla="*/ 1396917 w 2162392"/>
              <a:gd name="connsiteY5" fmla="*/ 932271 h 2245790"/>
              <a:gd name="connsiteX6" fmla="*/ 1343304 w 2162392"/>
              <a:gd name="connsiteY6" fmla="*/ 1015669 h 2245790"/>
              <a:gd name="connsiteX7" fmla="*/ 1209272 w 2162392"/>
              <a:gd name="connsiteY7" fmla="*/ 1176508 h 2245790"/>
              <a:gd name="connsiteX8" fmla="*/ 1105024 w 2162392"/>
              <a:gd name="connsiteY8" fmla="*/ 1298627 h 2245790"/>
              <a:gd name="connsiteX9" fmla="*/ 1024604 w 2162392"/>
              <a:gd name="connsiteY9" fmla="*/ 1385003 h 2245790"/>
              <a:gd name="connsiteX10" fmla="*/ 899507 w 2162392"/>
              <a:gd name="connsiteY10" fmla="*/ 1516057 h 2245790"/>
              <a:gd name="connsiteX11" fmla="*/ 798238 w 2162392"/>
              <a:gd name="connsiteY11" fmla="*/ 1614348 h 2245790"/>
              <a:gd name="connsiteX12" fmla="*/ 664206 w 2162392"/>
              <a:gd name="connsiteY12" fmla="*/ 1730509 h 2245790"/>
              <a:gd name="connsiteX13" fmla="*/ 577829 w 2162392"/>
              <a:gd name="connsiteY13" fmla="*/ 1801993 h 2245790"/>
              <a:gd name="connsiteX14" fmla="*/ 431883 w 2162392"/>
              <a:gd name="connsiteY14" fmla="*/ 1915176 h 2245790"/>
              <a:gd name="connsiteX15" fmla="*/ 291893 w 2162392"/>
              <a:gd name="connsiteY15" fmla="*/ 2013467 h 2245790"/>
              <a:gd name="connsiteX16" fmla="*/ 196581 w 2162392"/>
              <a:gd name="connsiteY16" fmla="*/ 2076016 h 2245790"/>
              <a:gd name="connsiteX17" fmla="*/ 86376 w 2162392"/>
              <a:gd name="connsiteY17" fmla="*/ 2144521 h 2245790"/>
              <a:gd name="connsiteX18" fmla="*/ 20849 w 2162392"/>
              <a:gd name="connsiteY18" fmla="*/ 2183242 h 2245790"/>
              <a:gd name="connsiteX19" fmla="*/ 2978 w 2162392"/>
              <a:gd name="connsiteY19" fmla="*/ 2201113 h 2245790"/>
              <a:gd name="connsiteX20" fmla="*/ 0 w 2162392"/>
              <a:gd name="connsiteY20" fmla="*/ 2216005 h 2245790"/>
              <a:gd name="connsiteX21" fmla="*/ 2978 w 2162392"/>
              <a:gd name="connsiteY21" fmla="*/ 2230898 h 2245790"/>
              <a:gd name="connsiteX22" fmla="*/ 14892 w 2162392"/>
              <a:gd name="connsiteY22" fmla="*/ 2239833 h 2245790"/>
              <a:gd name="connsiteX23" fmla="*/ 29785 w 2162392"/>
              <a:gd name="connsiteY23" fmla="*/ 2245790 h 2245790"/>
              <a:gd name="connsiteX24" fmla="*/ 50634 w 2162392"/>
              <a:gd name="connsiteY24" fmla="*/ 2245790 h 2245790"/>
              <a:gd name="connsiteX25" fmla="*/ 131054 w 2162392"/>
              <a:gd name="connsiteY25" fmla="*/ 2210048 h 2245790"/>
              <a:gd name="connsiteX26" fmla="*/ 277001 w 2162392"/>
              <a:gd name="connsiteY26" fmla="*/ 2141543 h 2245790"/>
              <a:gd name="connsiteX27" fmla="*/ 458689 w 2162392"/>
              <a:gd name="connsiteY27" fmla="*/ 2046231 h 2245790"/>
              <a:gd name="connsiteX28" fmla="*/ 607614 w 2162392"/>
              <a:gd name="connsiteY28" fmla="*/ 1959854 h 2245790"/>
              <a:gd name="connsiteX29" fmla="*/ 810152 w 2162392"/>
              <a:gd name="connsiteY29" fmla="*/ 1831778 h 2245790"/>
              <a:gd name="connsiteX30" fmla="*/ 1000776 w 2162392"/>
              <a:gd name="connsiteY30" fmla="*/ 1691789 h 2245790"/>
              <a:gd name="connsiteX31" fmla="*/ 1143745 w 2162392"/>
              <a:gd name="connsiteY31" fmla="*/ 1578606 h 2245790"/>
              <a:gd name="connsiteX32" fmla="*/ 1268842 w 2162392"/>
              <a:gd name="connsiteY32" fmla="*/ 1465423 h 2245790"/>
              <a:gd name="connsiteX33" fmla="*/ 1408831 w 2162392"/>
              <a:gd name="connsiteY33" fmla="*/ 1331390 h 2245790"/>
              <a:gd name="connsiteX34" fmla="*/ 1524993 w 2162392"/>
              <a:gd name="connsiteY34" fmla="*/ 1197358 h 2245790"/>
              <a:gd name="connsiteX35" fmla="*/ 1587541 w 2162392"/>
              <a:gd name="connsiteY35" fmla="*/ 1102046 h 2245790"/>
              <a:gd name="connsiteX36" fmla="*/ 1676896 w 2162392"/>
              <a:gd name="connsiteY36" fmla="*/ 965034 h 2245790"/>
              <a:gd name="connsiteX37" fmla="*/ 1739445 w 2162392"/>
              <a:gd name="connsiteY37" fmla="*/ 857808 h 2245790"/>
              <a:gd name="connsiteX38" fmla="*/ 1816886 w 2162392"/>
              <a:gd name="connsiteY38" fmla="*/ 723776 h 2245790"/>
              <a:gd name="connsiteX39" fmla="*/ 1906241 w 2162392"/>
              <a:gd name="connsiteY39" fmla="*/ 554001 h 2245790"/>
              <a:gd name="connsiteX40" fmla="*/ 1989639 w 2162392"/>
              <a:gd name="connsiteY40" fmla="*/ 387205 h 2245790"/>
              <a:gd name="connsiteX41" fmla="*/ 2064102 w 2162392"/>
              <a:gd name="connsiteY41" fmla="*/ 226366 h 2245790"/>
              <a:gd name="connsiteX42" fmla="*/ 2099844 w 2162392"/>
              <a:gd name="connsiteY42" fmla="*/ 142968 h 2245790"/>
              <a:gd name="connsiteX43" fmla="*/ 2135586 w 2162392"/>
              <a:gd name="connsiteY43" fmla="*/ 110205 h 2245790"/>
              <a:gd name="connsiteX44" fmla="*/ 2162392 w 2162392"/>
              <a:gd name="connsiteY44" fmla="*/ 83398 h 2245790"/>
              <a:gd name="connsiteX45" fmla="*/ 1796036 w 2162392"/>
              <a:gd name="connsiteY45" fmla="*/ 0 h 2245790"/>
              <a:gd name="connsiteX46" fmla="*/ 1799015 w 2162392"/>
              <a:gd name="connsiteY46" fmla="*/ 47656 h 2245790"/>
              <a:gd name="connsiteX47" fmla="*/ 1799015 w 2162392"/>
              <a:gd name="connsiteY47" fmla="*/ 77441 h 2245790"/>
              <a:gd name="connsiteX48" fmla="*/ 1784122 w 2162392"/>
              <a:gd name="connsiteY48" fmla="*/ 119140 h 2245790"/>
              <a:gd name="connsiteX49" fmla="*/ 1724552 w 2162392"/>
              <a:gd name="connsiteY49" fmla="*/ 279979 h 2245790"/>
              <a:gd name="connsiteX50" fmla="*/ 1679875 w 2162392"/>
              <a:gd name="connsiteY50" fmla="*/ 387205 h 2245790"/>
              <a:gd name="connsiteX51" fmla="*/ 1656047 w 2162392"/>
              <a:gd name="connsiteY51" fmla="*/ 434861 h 2245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162392" h="2245790">
                <a:moveTo>
                  <a:pt x="1656047" y="434861"/>
                </a:moveTo>
                <a:lnTo>
                  <a:pt x="1605412" y="548044"/>
                </a:lnTo>
                <a:lnTo>
                  <a:pt x="1557756" y="646335"/>
                </a:lnTo>
                <a:lnTo>
                  <a:pt x="1501165" y="753561"/>
                </a:lnTo>
                <a:lnTo>
                  <a:pt x="1450530" y="839937"/>
                </a:lnTo>
                <a:lnTo>
                  <a:pt x="1396917" y="932271"/>
                </a:lnTo>
                <a:lnTo>
                  <a:pt x="1343304" y="1015669"/>
                </a:lnTo>
                <a:lnTo>
                  <a:pt x="1209272" y="1176508"/>
                </a:lnTo>
                <a:lnTo>
                  <a:pt x="1105024" y="1298627"/>
                </a:lnTo>
                <a:lnTo>
                  <a:pt x="1024604" y="1385003"/>
                </a:lnTo>
                <a:lnTo>
                  <a:pt x="899507" y="1516057"/>
                </a:lnTo>
                <a:lnTo>
                  <a:pt x="798238" y="1614348"/>
                </a:lnTo>
                <a:lnTo>
                  <a:pt x="664206" y="1730509"/>
                </a:lnTo>
                <a:lnTo>
                  <a:pt x="577829" y="1801993"/>
                </a:lnTo>
                <a:lnTo>
                  <a:pt x="431883" y="1915176"/>
                </a:lnTo>
                <a:lnTo>
                  <a:pt x="291893" y="2013467"/>
                </a:lnTo>
                <a:lnTo>
                  <a:pt x="196581" y="2076016"/>
                </a:lnTo>
                <a:lnTo>
                  <a:pt x="86376" y="2144521"/>
                </a:lnTo>
                <a:lnTo>
                  <a:pt x="20849" y="2183242"/>
                </a:lnTo>
                <a:lnTo>
                  <a:pt x="2978" y="2201113"/>
                </a:lnTo>
                <a:lnTo>
                  <a:pt x="0" y="2216005"/>
                </a:lnTo>
                <a:lnTo>
                  <a:pt x="2978" y="2230898"/>
                </a:lnTo>
                <a:lnTo>
                  <a:pt x="14892" y="2239833"/>
                </a:lnTo>
                <a:lnTo>
                  <a:pt x="29785" y="2245790"/>
                </a:lnTo>
                <a:lnTo>
                  <a:pt x="50634" y="2245790"/>
                </a:lnTo>
                <a:lnTo>
                  <a:pt x="131054" y="2210048"/>
                </a:lnTo>
                <a:lnTo>
                  <a:pt x="277001" y="2141543"/>
                </a:lnTo>
                <a:lnTo>
                  <a:pt x="458689" y="2046231"/>
                </a:lnTo>
                <a:lnTo>
                  <a:pt x="607614" y="1959854"/>
                </a:lnTo>
                <a:lnTo>
                  <a:pt x="810152" y="1831778"/>
                </a:lnTo>
                <a:lnTo>
                  <a:pt x="1000776" y="1691789"/>
                </a:lnTo>
                <a:lnTo>
                  <a:pt x="1143745" y="1578606"/>
                </a:lnTo>
                <a:lnTo>
                  <a:pt x="1268842" y="1465423"/>
                </a:lnTo>
                <a:lnTo>
                  <a:pt x="1408831" y="1331390"/>
                </a:lnTo>
                <a:lnTo>
                  <a:pt x="1524993" y="1197358"/>
                </a:lnTo>
                <a:lnTo>
                  <a:pt x="1587541" y="1102046"/>
                </a:lnTo>
                <a:lnTo>
                  <a:pt x="1676896" y="965034"/>
                </a:lnTo>
                <a:lnTo>
                  <a:pt x="1739445" y="857808"/>
                </a:lnTo>
                <a:lnTo>
                  <a:pt x="1816886" y="723776"/>
                </a:lnTo>
                <a:lnTo>
                  <a:pt x="1906241" y="554001"/>
                </a:lnTo>
                <a:lnTo>
                  <a:pt x="1989639" y="387205"/>
                </a:lnTo>
                <a:lnTo>
                  <a:pt x="2064102" y="226366"/>
                </a:lnTo>
                <a:lnTo>
                  <a:pt x="2099844" y="142968"/>
                </a:lnTo>
                <a:lnTo>
                  <a:pt x="2135586" y="110205"/>
                </a:lnTo>
                <a:lnTo>
                  <a:pt x="2162392" y="83398"/>
                </a:lnTo>
                <a:lnTo>
                  <a:pt x="1796036" y="0"/>
                </a:lnTo>
                <a:lnTo>
                  <a:pt x="1799015" y="47656"/>
                </a:lnTo>
                <a:lnTo>
                  <a:pt x="1799015" y="77441"/>
                </a:lnTo>
                <a:lnTo>
                  <a:pt x="1784122" y="119140"/>
                </a:lnTo>
                <a:lnTo>
                  <a:pt x="1724552" y="279979"/>
                </a:lnTo>
                <a:lnTo>
                  <a:pt x="1679875" y="387205"/>
                </a:lnTo>
                <a:lnTo>
                  <a:pt x="1656047" y="43486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6E72598F-B19D-4889-A3B8-D34FAD0BC6D7}"/>
              </a:ext>
            </a:extLst>
          </p:cNvPr>
          <p:cNvSpPr/>
          <p:nvPr/>
        </p:nvSpPr>
        <p:spPr>
          <a:xfrm>
            <a:off x="6323014" y="4068763"/>
            <a:ext cx="2238375" cy="1751012"/>
          </a:xfrm>
          <a:custGeom>
            <a:avLst/>
            <a:gdLst>
              <a:gd name="connsiteX0" fmla="*/ 1047750 w 2238375"/>
              <a:gd name="connsiteY0" fmla="*/ 923925 h 1750219"/>
              <a:gd name="connsiteX1" fmla="*/ 1152525 w 2238375"/>
              <a:gd name="connsiteY1" fmla="*/ 1019175 h 1750219"/>
              <a:gd name="connsiteX2" fmla="*/ 1216819 w 2238375"/>
              <a:gd name="connsiteY2" fmla="*/ 1076325 h 1750219"/>
              <a:gd name="connsiteX3" fmla="*/ 1293019 w 2238375"/>
              <a:gd name="connsiteY3" fmla="*/ 1140619 h 1750219"/>
              <a:gd name="connsiteX4" fmla="*/ 1376362 w 2238375"/>
              <a:gd name="connsiteY4" fmla="*/ 1207294 h 1750219"/>
              <a:gd name="connsiteX5" fmla="*/ 1473994 w 2238375"/>
              <a:gd name="connsiteY5" fmla="*/ 1281113 h 1750219"/>
              <a:gd name="connsiteX6" fmla="*/ 1550194 w 2238375"/>
              <a:gd name="connsiteY6" fmla="*/ 1331119 h 1750219"/>
              <a:gd name="connsiteX7" fmla="*/ 1693069 w 2238375"/>
              <a:gd name="connsiteY7" fmla="*/ 1412082 h 1750219"/>
              <a:gd name="connsiteX8" fmla="*/ 1859756 w 2238375"/>
              <a:gd name="connsiteY8" fmla="*/ 1504950 h 1750219"/>
              <a:gd name="connsiteX9" fmla="*/ 2028825 w 2238375"/>
              <a:gd name="connsiteY9" fmla="*/ 1595438 h 1750219"/>
              <a:gd name="connsiteX10" fmla="*/ 2188369 w 2238375"/>
              <a:gd name="connsiteY10" fmla="*/ 1674019 h 1750219"/>
              <a:gd name="connsiteX11" fmla="*/ 2221706 w 2238375"/>
              <a:gd name="connsiteY11" fmla="*/ 1690688 h 1750219"/>
              <a:gd name="connsiteX12" fmla="*/ 2231231 w 2238375"/>
              <a:gd name="connsiteY12" fmla="*/ 1697832 h 1750219"/>
              <a:gd name="connsiteX13" fmla="*/ 2238375 w 2238375"/>
              <a:gd name="connsiteY13" fmla="*/ 1709738 h 1750219"/>
              <a:gd name="connsiteX14" fmla="*/ 2238375 w 2238375"/>
              <a:gd name="connsiteY14" fmla="*/ 1724025 h 1750219"/>
              <a:gd name="connsiteX15" fmla="*/ 2224087 w 2238375"/>
              <a:gd name="connsiteY15" fmla="*/ 1738313 h 1750219"/>
              <a:gd name="connsiteX16" fmla="*/ 2205037 w 2238375"/>
              <a:gd name="connsiteY16" fmla="*/ 1745457 h 1750219"/>
              <a:gd name="connsiteX17" fmla="*/ 2124075 w 2238375"/>
              <a:gd name="connsiteY17" fmla="*/ 1750219 h 1750219"/>
              <a:gd name="connsiteX18" fmla="*/ 1985962 w 2238375"/>
              <a:gd name="connsiteY18" fmla="*/ 1747838 h 1750219"/>
              <a:gd name="connsiteX19" fmla="*/ 1840706 w 2238375"/>
              <a:gd name="connsiteY19" fmla="*/ 1745457 h 1750219"/>
              <a:gd name="connsiteX20" fmla="*/ 1664494 w 2238375"/>
              <a:gd name="connsiteY20" fmla="*/ 1747838 h 1750219"/>
              <a:gd name="connsiteX21" fmla="*/ 1595437 w 2238375"/>
              <a:gd name="connsiteY21" fmla="*/ 1747838 h 1750219"/>
              <a:gd name="connsiteX22" fmla="*/ 1550194 w 2238375"/>
              <a:gd name="connsiteY22" fmla="*/ 1743075 h 1750219"/>
              <a:gd name="connsiteX23" fmla="*/ 1512094 w 2238375"/>
              <a:gd name="connsiteY23" fmla="*/ 1735932 h 1750219"/>
              <a:gd name="connsiteX24" fmla="*/ 1471612 w 2238375"/>
              <a:gd name="connsiteY24" fmla="*/ 1724025 h 1750219"/>
              <a:gd name="connsiteX25" fmla="*/ 1433512 w 2238375"/>
              <a:gd name="connsiteY25" fmla="*/ 1707357 h 1750219"/>
              <a:gd name="connsiteX26" fmla="*/ 1409700 w 2238375"/>
              <a:gd name="connsiteY26" fmla="*/ 1695450 h 1750219"/>
              <a:gd name="connsiteX27" fmla="*/ 1364456 w 2238375"/>
              <a:gd name="connsiteY27" fmla="*/ 1664494 h 1750219"/>
              <a:gd name="connsiteX28" fmla="*/ 1319212 w 2238375"/>
              <a:gd name="connsiteY28" fmla="*/ 1628775 h 1750219"/>
              <a:gd name="connsiteX29" fmla="*/ 1259681 w 2238375"/>
              <a:gd name="connsiteY29" fmla="*/ 1571625 h 1750219"/>
              <a:gd name="connsiteX30" fmla="*/ 1178719 w 2238375"/>
              <a:gd name="connsiteY30" fmla="*/ 1476375 h 1750219"/>
              <a:gd name="connsiteX31" fmla="*/ 1085850 w 2238375"/>
              <a:gd name="connsiteY31" fmla="*/ 1366838 h 1750219"/>
              <a:gd name="connsiteX32" fmla="*/ 942975 w 2238375"/>
              <a:gd name="connsiteY32" fmla="*/ 1190625 h 1750219"/>
              <a:gd name="connsiteX33" fmla="*/ 807244 w 2238375"/>
              <a:gd name="connsiteY33" fmla="*/ 1019175 h 1750219"/>
              <a:gd name="connsiteX34" fmla="*/ 650081 w 2238375"/>
              <a:gd name="connsiteY34" fmla="*/ 821532 h 1750219"/>
              <a:gd name="connsiteX35" fmla="*/ 428625 w 2238375"/>
              <a:gd name="connsiteY35" fmla="*/ 531019 h 1750219"/>
              <a:gd name="connsiteX36" fmla="*/ 314325 w 2238375"/>
              <a:gd name="connsiteY36" fmla="*/ 383382 h 1750219"/>
              <a:gd name="connsiteX37" fmla="*/ 252412 w 2238375"/>
              <a:gd name="connsiteY37" fmla="*/ 311944 h 1750219"/>
              <a:gd name="connsiteX38" fmla="*/ 183356 w 2238375"/>
              <a:gd name="connsiteY38" fmla="*/ 233363 h 1750219"/>
              <a:gd name="connsiteX39" fmla="*/ 100012 w 2238375"/>
              <a:gd name="connsiteY39" fmla="*/ 152400 h 1750219"/>
              <a:gd name="connsiteX40" fmla="*/ 40481 w 2238375"/>
              <a:gd name="connsiteY40" fmla="*/ 100013 h 1750219"/>
              <a:gd name="connsiteX41" fmla="*/ 11906 w 2238375"/>
              <a:gd name="connsiteY41" fmla="*/ 73819 h 1750219"/>
              <a:gd name="connsiteX42" fmla="*/ 0 w 2238375"/>
              <a:gd name="connsiteY42" fmla="*/ 50007 h 1750219"/>
              <a:gd name="connsiteX43" fmla="*/ 0 w 2238375"/>
              <a:gd name="connsiteY43" fmla="*/ 30957 h 1750219"/>
              <a:gd name="connsiteX44" fmla="*/ 4762 w 2238375"/>
              <a:gd name="connsiteY44" fmla="*/ 16669 h 1750219"/>
              <a:gd name="connsiteX45" fmla="*/ 11906 w 2238375"/>
              <a:gd name="connsiteY45" fmla="*/ 7144 h 1750219"/>
              <a:gd name="connsiteX46" fmla="*/ 33337 w 2238375"/>
              <a:gd name="connsiteY46" fmla="*/ 2382 h 1750219"/>
              <a:gd name="connsiteX47" fmla="*/ 69056 w 2238375"/>
              <a:gd name="connsiteY47" fmla="*/ 0 h 1750219"/>
              <a:gd name="connsiteX48" fmla="*/ 111919 w 2238375"/>
              <a:gd name="connsiteY48" fmla="*/ 7144 h 1750219"/>
              <a:gd name="connsiteX49" fmla="*/ 161925 w 2238375"/>
              <a:gd name="connsiteY49" fmla="*/ 19050 h 1750219"/>
              <a:gd name="connsiteX50" fmla="*/ 178594 w 2238375"/>
              <a:gd name="connsiteY50" fmla="*/ 23813 h 1750219"/>
              <a:gd name="connsiteX51" fmla="*/ 197644 w 2238375"/>
              <a:gd name="connsiteY51" fmla="*/ 38100 h 1750219"/>
              <a:gd name="connsiteX52" fmla="*/ 235744 w 2238375"/>
              <a:gd name="connsiteY52" fmla="*/ 80963 h 1750219"/>
              <a:gd name="connsiteX53" fmla="*/ 321469 w 2238375"/>
              <a:gd name="connsiteY53" fmla="*/ 173832 h 1750219"/>
              <a:gd name="connsiteX54" fmla="*/ 442912 w 2238375"/>
              <a:gd name="connsiteY54" fmla="*/ 309563 h 1750219"/>
              <a:gd name="connsiteX55" fmla="*/ 581025 w 2238375"/>
              <a:gd name="connsiteY55" fmla="*/ 459582 h 1750219"/>
              <a:gd name="connsiteX56" fmla="*/ 647700 w 2238375"/>
              <a:gd name="connsiteY56" fmla="*/ 526257 h 1750219"/>
              <a:gd name="connsiteX57" fmla="*/ 895350 w 2238375"/>
              <a:gd name="connsiteY57" fmla="*/ 778669 h 1750219"/>
              <a:gd name="connsiteX58" fmla="*/ 1047750 w 2238375"/>
              <a:gd name="connsiteY58" fmla="*/ 923925 h 1750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238375" h="1750219">
                <a:moveTo>
                  <a:pt x="1047750" y="923925"/>
                </a:moveTo>
                <a:lnTo>
                  <a:pt x="1152525" y="1019175"/>
                </a:lnTo>
                <a:lnTo>
                  <a:pt x="1216819" y="1076325"/>
                </a:lnTo>
                <a:lnTo>
                  <a:pt x="1293019" y="1140619"/>
                </a:lnTo>
                <a:lnTo>
                  <a:pt x="1376362" y="1207294"/>
                </a:lnTo>
                <a:lnTo>
                  <a:pt x="1473994" y="1281113"/>
                </a:lnTo>
                <a:lnTo>
                  <a:pt x="1550194" y="1331119"/>
                </a:lnTo>
                <a:lnTo>
                  <a:pt x="1693069" y="1412082"/>
                </a:lnTo>
                <a:lnTo>
                  <a:pt x="1859756" y="1504950"/>
                </a:lnTo>
                <a:lnTo>
                  <a:pt x="2028825" y="1595438"/>
                </a:lnTo>
                <a:lnTo>
                  <a:pt x="2188369" y="1674019"/>
                </a:lnTo>
                <a:lnTo>
                  <a:pt x="2221706" y="1690688"/>
                </a:lnTo>
                <a:lnTo>
                  <a:pt x="2231231" y="1697832"/>
                </a:lnTo>
                <a:lnTo>
                  <a:pt x="2238375" y="1709738"/>
                </a:lnTo>
                <a:lnTo>
                  <a:pt x="2238375" y="1724025"/>
                </a:lnTo>
                <a:lnTo>
                  <a:pt x="2224087" y="1738313"/>
                </a:lnTo>
                <a:lnTo>
                  <a:pt x="2205037" y="1745457"/>
                </a:lnTo>
                <a:lnTo>
                  <a:pt x="2124075" y="1750219"/>
                </a:lnTo>
                <a:lnTo>
                  <a:pt x="1985962" y="1747838"/>
                </a:lnTo>
                <a:lnTo>
                  <a:pt x="1840706" y="1745457"/>
                </a:lnTo>
                <a:lnTo>
                  <a:pt x="1664494" y="1747838"/>
                </a:lnTo>
                <a:lnTo>
                  <a:pt x="1595437" y="1747838"/>
                </a:lnTo>
                <a:lnTo>
                  <a:pt x="1550194" y="1743075"/>
                </a:lnTo>
                <a:lnTo>
                  <a:pt x="1512094" y="1735932"/>
                </a:lnTo>
                <a:lnTo>
                  <a:pt x="1471612" y="1724025"/>
                </a:lnTo>
                <a:lnTo>
                  <a:pt x="1433512" y="1707357"/>
                </a:lnTo>
                <a:lnTo>
                  <a:pt x="1409700" y="1695450"/>
                </a:lnTo>
                <a:lnTo>
                  <a:pt x="1364456" y="1664494"/>
                </a:lnTo>
                <a:lnTo>
                  <a:pt x="1319212" y="1628775"/>
                </a:lnTo>
                <a:lnTo>
                  <a:pt x="1259681" y="1571625"/>
                </a:lnTo>
                <a:lnTo>
                  <a:pt x="1178719" y="1476375"/>
                </a:lnTo>
                <a:lnTo>
                  <a:pt x="1085850" y="1366838"/>
                </a:lnTo>
                <a:lnTo>
                  <a:pt x="942975" y="1190625"/>
                </a:lnTo>
                <a:lnTo>
                  <a:pt x="807244" y="1019175"/>
                </a:lnTo>
                <a:lnTo>
                  <a:pt x="650081" y="821532"/>
                </a:lnTo>
                <a:lnTo>
                  <a:pt x="428625" y="531019"/>
                </a:lnTo>
                <a:lnTo>
                  <a:pt x="314325" y="383382"/>
                </a:lnTo>
                <a:lnTo>
                  <a:pt x="252412" y="311944"/>
                </a:lnTo>
                <a:lnTo>
                  <a:pt x="183356" y="233363"/>
                </a:lnTo>
                <a:lnTo>
                  <a:pt x="100012" y="152400"/>
                </a:lnTo>
                <a:lnTo>
                  <a:pt x="40481" y="100013"/>
                </a:lnTo>
                <a:lnTo>
                  <a:pt x="11906" y="73819"/>
                </a:lnTo>
                <a:lnTo>
                  <a:pt x="0" y="50007"/>
                </a:lnTo>
                <a:lnTo>
                  <a:pt x="0" y="30957"/>
                </a:lnTo>
                <a:lnTo>
                  <a:pt x="4762" y="16669"/>
                </a:lnTo>
                <a:lnTo>
                  <a:pt x="11906" y="7144"/>
                </a:lnTo>
                <a:lnTo>
                  <a:pt x="33337" y="2382"/>
                </a:lnTo>
                <a:lnTo>
                  <a:pt x="69056" y="0"/>
                </a:lnTo>
                <a:lnTo>
                  <a:pt x="111919" y="7144"/>
                </a:lnTo>
                <a:lnTo>
                  <a:pt x="161925" y="19050"/>
                </a:lnTo>
                <a:lnTo>
                  <a:pt x="178594" y="23813"/>
                </a:lnTo>
                <a:lnTo>
                  <a:pt x="197644" y="38100"/>
                </a:lnTo>
                <a:lnTo>
                  <a:pt x="235744" y="80963"/>
                </a:lnTo>
                <a:lnTo>
                  <a:pt x="321469" y="173832"/>
                </a:lnTo>
                <a:lnTo>
                  <a:pt x="442912" y="309563"/>
                </a:lnTo>
                <a:lnTo>
                  <a:pt x="581025" y="459582"/>
                </a:lnTo>
                <a:lnTo>
                  <a:pt x="647700" y="526257"/>
                </a:lnTo>
                <a:lnTo>
                  <a:pt x="895350" y="778669"/>
                </a:lnTo>
                <a:lnTo>
                  <a:pt x="1047750" y="9239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90C19BDD-1431-4BE3-B398-D1B704A29145}"/>
              </a:ext>
            </a:extLst>
          </p:cNvPr>
          <p:cNvGrpSpPr/>
          <p:nvPr/>
        </p:nvGrpSpPr>
        <p:grpSpPr>
          <a:xfrm>
            <a:off x="3600451" y="1508125"/>
            <a:ext cx="4960938" cy="4311650"/>
            <a:chOff x="3600451" y="1508125"/>
            <a:chExt cx="4960938" cy="4311650"/>
          </a:xfrm>
        </p:grpSpPr>
        <p:sp>
          <p:nvSpPr>
            <p:cNvPr id="16" name="フリーフォーム 25">
              <a:extLst>
                <a:ext uri="{FF2B5EF4-FFF2-40B4-BE49-F238E27FC236}">
                  <a16:creationId xmlns:a16="http://schemas.microsoft.com/office/drawing/2014/main" id="{5C2CCF5B-9250-437A-893A-A245DBEBE48F}"/>
                </a:ext>
              </a:extLst>
            </p:cNvPr>
            <p:cNvSpPr/>
            <p:nvPr/>
          </p:nvSpPr>
          <p:spPr>
            <a:xfrm>
              <a:off x="3886200" y="2179639"/>
              <a:ext cx="1703388" cy="415925"/>
            </a:xfrm>
            <a:custGeom>
              <a:avLst/>
              <a:gdLst>
                <a:gd name="connsiteX0" fmla="*/ 716756 w 1702594"/>
                <a:gd name="connsiteY0" fmla="*/ 178594 h 416719"/>
                <a:gd name="connsiteX1" fmla="*/ 621506 w 1702594"/>
                <a:gd name="connsiteY1" fmla="*/ 195262 h 416719"/>
                <a:gd name="connsiteX2" fmla="*/ 545306 w 1702594"/>
                <a:gd name="connsiteY2" fmla="*/ 207169 h 416719"/>
                <a:gd name="connsiteX3" fmla="*/ 466725 w 1702594"/>
                <a:gd name="connsiteY3" fmla="*/ 216694 h 416719"/>
                <a:gd name="connsiteX4" fmla="*/ 400050 w 1702594"/>
                <a:gd name="connsiteY4" fmla="*/ 221456 h 416719"/>
                <a:gd name="connsiteX5" fmla="*/ 347663 w 1702594"/>
                <a:gd name="connsiteY5" fmla="*/ 223837 h 416719"/>
                <a:gd name="connsiteX6" fmla="*/ 302419 w 1702594"/>
                <a:gd name="connsiteY6" fmla="*/ 223837 h 416719"/>
                <a:gd name="connsiteX7" fmla="*/ 245269 w 1702594"/>
                <a:gd name="connsiteY7" fmla="*/ 219075 h 416719"/>
                <a:gd name="connsiteX8" fmla="*/ 185738 w 1702594"/>
                <a:gd name="connsiteY8" fmla="*/ 211931 h 416719"/>
                <a:gd name="connsiteX9" fmla="*/ 140494 w 1702594"/>
                <a:gd name="connsiteY9" fmla="*/ 204787 h 416719"/>
                <a:gd name="connsiteX10" fmla="*/ 100013 w 1702594"/>
                <a:gd name="connsiteY10" fmla="*/ 192881 h 416719"/>
                <a:gd name="connsiteX11" fmla="*/ 78581 w 1702594"/>
                <a:gd name="connsiteY11" fmla="*/ 185737 h 416719"/>
                <a:gd name="connsiteX12" fmla="*/ 54769 w 1702594"/>
                <a:gd name="connsiteY12" fmla="*/ 176212 h 416719"/>
                <a:gd name="connsiteX13" fmla="*/ 33338 w 1702594"/>
                <a:gd name="connsiteY13" fmla="*/ 169069 h 416719"/>
                <a:gd name="connsiteX14" fmla="*/ 14288 w 1702594"/>
                <a:gd name="connsiteY14" fmla="*/ 164306 h 416719"/>
                <a:gd name="connsiteX15" fmla="*/ 7144 w 1702594"/>
                <a:gd name="connsiteY15" fmla="*/ 166687 h 416719"/>
                <a:gd name="connsiteX16" fmla="*/ 0 w 1702594"/>
                <a:gd name="connsiteY16" fmla="*/ 171450 h 416719"/>
                <a:gd name="connsiteX17" fmla="*/ 0 w 1702594"/>
                <a:gd name="connsiteY17" fmla="*/ 178594 h 416719"/>
                <a:gd name="connsiteX18" fmla="*/ 4763 w 1702594"/>
                <a:gd name="connsiteY18" fmla="*/ 200025 h 416719"/>
                <a:gd name="connsiteX19" fmla="*/ 14288 w 1702594"/>
                <a:gd name="connsiteY19" fmla="*/ 221456 h 416719"/>
                <a:gd name="connsiteX20" fmla="*/ 28575 w 1702594"/>
                <a:gd name="connsiteY20" fmla="*/ 235744 h 416719"/>
                <a:gd name="connsiteX21" fmla="*/ 73819 w 1702594"/>
                <a:gd name="connsiteY21" fmla="*/ 269081 h 416719"/>
                <a:gd name="connsiteX22" fmla="*/ 150019 w 1702594"/>
                <a:gd name="connsiteY22" fmla="*/ 319087 h 416719"/>
                <a:gd name="connsiteX23" fmla="*/ 207169 w 1702594"/>
                <a:gd name="connsiteY23" fmla="*/ 354806 h 416719"/>
                <a:gd name="connsiteX24" fmla="*/ 271463 w 1702594"/>
                <a:gd name="connsiteY24" fmla="*/ 388144 h 416719"/>
                <a:gd name="connsiteX25" fmla="*/ 321469 w 1702594"/>
                <a:gd name="connsiteY25" fmla="*/ 411956 h 416719"/>
                <a:gd name="connsiteX26" fmla="*/ 354806 w 1702594"/>
                <a:gd name="connsiteY26" fmla="*/ 416719 h 416719"/>
                <a:gd name="connsiteX27" fmla="*/ 464344 w 1702594"/>
                <a:gd name="connsiteY27" fmla="*/ 381000 h 416719"/>
                <a:gd name="connsiteX28" fmla="*/ 571500 w 1702594"/>
                <a:gd name="connsiteY28" fmla="*/ 373856 h 416719"/>
                <a:gd name="connsiteX29" fmla="*/ 678656 w 1702594"/>
                <a:gd name="connsiteY29" fmla="*/ 366712 h 416719"/>
                <a:gd name="connsiteX30" fmla="*/ 790575 w 1702594"/>
                <a:gd name="connsiteY30" fmla="*/ 357187 h 416719"/>
                <a:gd name="connsiteX31" fmla="*/ 923925 w 1702594"/>
                <a:gd name="connsiteY31" fmla="*/ 340519 h 416719"/>
                <a:gd name="connsiteX32" fmla="*/ 1085850 w 1702594"/>
                <a:gd name="connsiteY32" fmla="*/ 314325 h 416719"/>
                <a:gd name="connsiteX33" fmla="*/ 1245394 w 1702594"/>
                <a:gd name="connsiteY33" fmla="*/ 285750 h 416719"/>
                <a:gd name="connsiteX34" fmla="*/ 1421606 w 1702594"/>
                <a:gd name="connsiteY34" fmla="*/ 250031 h 416719"/>
                <a:gd name="connsiteX35" fmla="*/ 1631156 w 1702594"/>
                <a:gd name="connsiteY35" fmla="*/ 204787 h 416719"/>
                <a:gd name="connsiteX36" fmla="*/ 1654969 w 1702594"/>
                <a:gd name="connsiteY36" fmla="*/ 197644 h 416719"/>
                <a:gd name="connsiteX37" fmla="*/ 1671638 w 1702594"/>
                <a:gd name="connsiteY37" fmla="*/ 185737 h 416719"/>
                <a:gd name="connsiteX38" fmla="*/ 1690688 w 1702594"/>
                <a:gd name="connsiteY38" fmla="*/ 166687 h 416719"/>
                <a:gd name="connsiteX39" fmla="*/ 1702594 w 1702594"/>
                <a:gd name="connsiteY39" fmla="*/ 145256 h 416719"/>
                <a:gd name="connsiteX40" fmla="*/ 1702594 w 1702594"/>
                <a:gd name="connsiteY40" fmla="*/ 130969 h 416719"/>
                <a:gd name="connsiteX41" fmla="*/ 1697831 w 1702594"/>
                <a:gd name="connsiteY41" fmla="*/ 111919 h 416719"/>
                <a:gd name="connsiteX42" fmla="*/ 1688306 w 1702594"/>
                <a:gd name="connsiteY42" fmla="*/ 97631 h 416719"/>
                <a:gd name="connsiteX43" fmla="*/ 1666875 w 1702594"/>
                <a:gd name="connsiteY43" fmla="*/ 78581 h 416719"/>
                <a:gd name="connsiteX44" fmla="*/ 1635919 w 1702594"/>
                <a:gd name="connsiteY44" fmla="*/ 61912 h 416719"/>
                <a:gd name="connsiteX45" fmla="*/ 1595438 w 1702594"/>
                <a:gd name="connsiteY45" fmla="*/ 45244 h 416719"/>
                <a:gd name="connsiteX46" fmla="*/ 1540669 w 1702594"/>
                <a:gd name="connsiteY46" fmla="*/ 26194 h 416719"/>
                <a:gd name="connsiteX47" fmla="*/ 1497806 w 1702594"/>
                <a:gd name="connsiteY47" fmla="*/ 14287 h 416719"/>
                <a:gd name="connsiteX48" fmla="*/ 1450181 w 1702594"/>
                <a:gd name="connsiteY48" fmla="*/ 7144 h 416719"/>
                <a:gd name="connsiteX49" fmla="*/ 1397794 w 1702594"/>
                <a:gd name="connsiteY49" fmla="*/ 2381 h 416719"/>
                <a:gd name="connsiteX50" fmla="*/ 1362075 w 1702594"/>
                <a:gd name="connsiteY50" fmla="*/ 0 h 416719"/>
                <a:gd name="connsiteX51" fmla="*/ 1345406 w 1702594"/>
                <a:gd name="connsiteY51" fmla="*/ 4762 h 416719"/>
                <a:gd name="connsiteX52" fmla="*/ 1266825 w 1702594"/>
                <a:gd name="connsiteY52" fmla="*/ 42862 h 416719"/>
                <a:gd name="connsiteX53" fmla="*/ 1231106 w 1702594"/>
                <a:gd name="connsiteY53" fmla="*/ 61912 h 416719"/>
                <a:gd name="connsiteX54" fmla="*/ 1207294 w 1702594"/>
                <a:gd name="connsiteY54" fmla="*/ 71437 h 416719"/>
                <a:gd name="connsiteX55" fmla="*/ 1104900 w 1702594"/>
                <a:gd name="connsiteY55" fmla="*/ 95250 h 416719"/>
                <a:gd name="connsiteX56" fmla="*/ 954881 w 1702594"/>
                <a:gd name="connsiteY56" fmla="*/ 130969 h 416719"/>
                <a:gd name="connsiteX57" fmla="*/ 809625 w 1702594"/>
                <a:gd name="connsiteY57" fmla="*/ 161925 h 416719"/>
                <a:gd name="connsiteX58" fmla="*/ 716756 w 1702594"/>
                <a:gd name="connsiteY58" fmla="*/ 178594 h 41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02594" h="416719">
                  <a:moveTo>
                    <a:pt x="716756" y="178594"/>
                  </a:moveTo>
                  <a:lnTo>
                    <a:pt x="621506" y="195262"/>
                  </a:lnTo>
                  <a:lnTo>
                    <a:pt x="545306" y="207169"/>
                  </a:lnTo>
                  <a:lnTo>
                    <a:pt x="466725" y="216694"/>
                  </a:lnTo>
                  <a:lnTo>
                    <a:pt x="400050" y="221456"/>
                  </a:lnTo>
                  <a:lnTo>
                    <a:pt x="347663" y="223837"/>
                  </a:lnTo>
                  <a:lnTo>
                    <a:pt x="302419" y="223837"/>
                  </a:lnTo>
                  <a:lnTo>
                    <a:pt x="245269" y="219075"/>
                  </a:lnTo>
                  <a:lnTo>
                    <a:pt x="185738" y="211931"/>
                  </a:lnTo>
                  <a:lnTo>
                    <a:pt x="140494" y="204787"/>
                  </a:lnTo>
                  <a:lnTo>
                    <a:pt x="100013" y="192881"/>
                  </a:lnTo>
                  <a:lnTo>
                    <a:pt x="78581" y="185737"/>
                  </a:lnTo>
                  <a:lnTo>
                    <a:pt x="54769" y="176212"/>
                  </a:lnTo>
                  <a:lnTo>
                    <a:pt x="33338" y="169069"/>
                  </a:lnTo>
                  <a:lnTo>
                    <a:pt x="14288" y="164306"/>
                  </a:lnTo>
                  <a:lnTo>
                    <a:pt x="7144" y="166687"/>
                  </a:lnTo>
                  <a:lnTo>
                    <a:pt x="0" y="171450"/>
                  </a:lnTo>
                  <a:lnTo>
                    <a:pt x="0" y="178594"/>
                  </a:lnTo>
                  <a:lnTo>
                    <a:pt x="4763" y="200025"/>
                  </a:lnTo>
                  <a:lnTo>
                    <a:pt x="14288" y="221456"/>
                  </a:lnTo>
                  <a:lnTo>
                    <a:pt x="28575" y="235744"/>
                  </a:lnTo>
                  <a:lnTo>
                    <a:pt x="73819" y="269081"/>
                  </a:lnTo>
                  <a:lnTo>
                    <a:pt x="150019" y="319087"/>
                  </a:lnTo>
                  <a:lnTo>
                    <a:pt x="207169" y="354806"/>
                  </a:lnTo>
                  <a:lnTo>
                    <a:pt x="271463" y="388144"/>
                  </a:lnTo>
                  <a:lnTo>
                    <a:pt x="321469" y="411956"/>
                  </a:lnTo>
                  <a:lnTo>
                    <a:pt x="354806" y="416719"/>
                  </a:lnTo>
                  <a:lnTo>
                    <a:pt x="464344" y="381000"/>
                  </a:lnTo>
                  <a:lnTo>
                    <a:pt x="571500" y="373856"/>
                  </a:lnTo>
                  <a:lnTo>
                    <a:pt x="678656" y="366712"/>
                  </a:lnTo>
                  <a:lnTo>
                    <a:pt x="790575" y="357187"/>
                  </a:lnTo>
                  <a:lnTo>
                    <a:pt x="923925" y="340519"/>
                  </a:lnTo>
                  <a:lnTo>
                    <a:pt x="1085850" y="314325"/>
                  </a:lnTo>
                  <a:lnTo>
                    <a:pt x="1245394" y="285750"/>
                  </a:lnTo>
                  <a:lnTo>
                    <a:pt x="1421606" y="250031"/>
                  </a:lnTo>
                  <a:lnTo>
                    <a:pt x="1631156" y="204787"/>
                  </a:lnTo>
                  <a:lnTo>
                    <a:pt x="1654969" y="197644"/>
                  </a:lnTo>
                  <a:lnTo>
                    <a:pt x="1671638" y="185737"/>
                  </a:lnTo>
                  <a:lnTo>
                    <a:pt x="1690688" y="166687"/>
                  </a:lnTo>
                  <a:lnTo>
                    <a:pt x="1702594" y="145256"/>
                  </a:lnTo>
                  <a:lnTo>
                    <a:pt x="1702594" y="130969"/>
                  </a:lnTo>
                  <a:lnTo>
                    <a:pt x="1697831" y="111919"/>
                  </a:lnTo>
                  <a:lnTo>
                    <a:pt x="1688306" y="97631"/>
                  </a:lnTo>
                  <a:lnTo>
                    <a:pt x="1666875" y="78581"/>
                  </a:lnTo>
                  <a:lnTo>
                    <a:pt x="1635919" y="61912"/>
                  </a:lnTo>
                  <a:lnTo>
                    <a:pt x="1595438" y="45244"/>
                  </a:lnTo>
                  <a:lnTo>
                    <a:pt x="1540669" y="26194"/>
                  </a:lnTo>
                  <a:lnTo>
                    <a:pt x="1497806" y="14287"/>
                  </a:lnTo>
                  <a:lnTo>
                    <a:pt x="1450181" y="7144"/>
                  </a:lnTo>
                  <a:lnTo>
                    <a:pt x="1397794" y="2381"/>
                  </a:lnTo>
                  <a:lnTo>
                    <a:pt x="1362075" y="0"/>
                  </a:lnTo>
                  <a:lnTo>
                    <a:pt x="1345406" y="4762"/>
                  </a:lnTo>
                  <a:lnTo>
                    <a:pt x="1266825" y="42862"/>
                  </a:lnTo>
                  <a:lnTo>
                    <a:pt x="1231106" y="61912"/>
                  </a:lnTo>
                  <a:lnTo>
                    <a:pt x="1207294" y="71437"/>
                  </a:lnTo>
                  <a:lnTo>
                    <a:pt x="1104900" y="95250"/>
                  </a:lnTo>
                  <a:lnTo>
                    <a:pt x="954881" y="130969"/>
                  </a:lnTo>
                  <a:lnTo>
                    <a:pt x="809625" y="161925"/>
                  </a:lnTo>
                  <a:lnTo>
                    <a:pt x="716756" y="1785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7">
              <a:extLst>
                <a:ext uri="{FF2B5EF4-FFF2-40B4-BE49-F238E27FC236}">
                  <a16:creationId xmlns:a16="http://schemas.microsoft.com/office/drawing/2014/main" id="{76E39669-4A7D-4BCB-9FB6-3771A4888FE4}"/>
                </a:ext>
              </a:extLst>
            </p:cNvPr>
            <p:cNvSpPr/>
            <p:nvPr/>
          </p:nvSpPr>
          <p:spPr>
            <a:xfrm>
              <a:off x="4249738" y="3602038"/>
              <a:ext cx="425450" cy="1416050"/>
            </a:xfrm>
            <a:custGeom>
              <a:avLst/>
              <a:gdLst>
                <a:gd name="connsiteX0" fmla="*/ 169069 w 423863"/>
                <a:gd name="connsiteY0" fmla="*/ 561975 h 1414463"/>
                <a:gd name="connsiteX1" fmla="*/ 154782 w 423863"/>
                <a:gd name="connsiteY1" fmla="*/ 397669 h 1414463"/>
                <a:gd name="connsiteX2" fmla="*/ 140494 w 423863"/>
                <a:gd name="connsiteY2" fmla="*/ 259557 h 1414463"/>
                <a:gd name="connsiteX3" fmla="*/ 130969 w 423863"/>
                <a:gd name="connsiteY3" fmla="*/ 228600 h 1414463"/>
                <a:gd name="connsiteX4" fmla="*/ 114300 w 423863"/>
                <a:gd name="connsiteY4" fmla="*/ 202407 h 1414463"/>
                <a:gd name="connsiteX5" fmla="*/ 85725 w 423863"/>
                <a:gd name="connsiteY5" fmla="*/ 166688 h 1414463"/>
                <a:gd name="connsiteX6" fmla="*/ 61913 w 423863"/>
                <a:gd name="connsiteY6" fmla="*/ 142875 h 1414463"/>
                <a:gd name="connsiteX7" fmla="*/ 35719 w 423863"/>
                <a:gd name="connsiteY7" fmla="*/ 121444 h 1414463"/>
                <a:gd name="connsiteX8" fmla="*/ 0 w 423863"/>
                <a:gd name="connsiteY8" fmla="*/ 92869 h 1414463"/>
                <a:gd name="connsiteX9" fmla="*/ 33338 w 423863"/>
                <a:gd name="connsiteY9" fmla="*/ 0 h 1414463"/>
                <a:gd name="connsiteX10" fmla="*/ 100013 w 423863"/>
                <a:gd name="connsiteY10" fmla="*/ 7144 h 1414463"/>
                <a:gd name="connsiteX11" fmla="*/ 133350 w 423863"/>
                <a:gd name="connsiteY11" fmla="*/ 9525 h 1414463"/>
                <a:gd name="connsiteX12" fmla="*/ 176213 w 423863"/>
                <a:gd name="connsiteY12" fmla="*/ 19050 h 1414463"/>
                <a:gd name="connsiteX13" fmla="*/ 216694 w 423863"/>
                <a:gd name="connsiteY13" fmla="*/ 30957 h 1414463"/>
                <a:gd name="connsiteX14" fmla="*/ 254794 w 423863"/>
                <a:gd name="connsiteY14" fmla="*/ 47625 h 1414463"/>
                <a:gd name="connsiteX15" fmla="*/ 295275 w 423863"/>
                <a:gd name="connsiteY15" fmla="*/ 69057 h 1414463"/>
                <a:gd name="connsiteX16" fmla="*/ 316707 w 423863"/>
                <a:gd name="connsiteY16" fmla="*/ 88107 h 1414463"/>
                <a:gd name="connsiteX17" fmla="*/ 345282 w 423863"/>
                <a:gd name="connsiteY17" fmla="*/ 233363 h 1414463"/>
                <a:gd name="connsiteX18" fmla="*/ 352425 w 423863"/>
                <a:gd name="connsiteY18" fmla="*/ 295275 h 1414463"/>
                <a:gd name="connsiteX19" fmla="*/ 366713 w 423863"/>
                <a:gd name="connsiteY19" fmla="*/ 423863 h 1414463"/>
                <a:gd name="connsiteX20" fmla="*/ 383382 w 423863"/>
                <a:gd name="connsiteY20" fmla="*/ 650082 h 1414463"/>
                <a:gd name="connsiteX21" fmla="*/ 400050 w 423863"/>
                <a:gd name="connsiteY21" fmla="*/ 883444 h 1414463"/>
                <a:gd name="connsiteX22" fmla="*/ 409575 w 423863"/>
                <a:gd name="connsiteY22" fmla="*/ 1107282 h 1414463"/>
                <a:gd name="connsiteX23" fmla="*/ 409575 w 423863"/>
                <a:gd name="connsiteY23" fmla="*/ 1193007 h 1414463"/>
                <a:gd name="connsiteX24" fmla="*/ 419100 w 423863"/>
                <a:gd name="connsiteY24" fmla="*/ 1247775 h 1414463"/>
                <a:gd name="connsiteX25" fmla="*/ 423863 w 423863"/>
                <a:gd name="connsiteY25" fmla="*/ 1281113 h 1414463"/>
                <a:gd name="connsiteX26" fmla="*/ 423863 w 423863"/>
                <a:gd name="connsiteY26" fmla="*/ 1323975 h 1414463"/>
                <a:gd name="connsiteX27" fmla="*/ 411957 w 423863"/>
                <a:gd name="connsiteY27" fmla="*/ 1366838 h 1414463"/>
                <a:gd name="connsiteX28" fmla="*/ 392907 w 423863"/>
                <a:gd name="connsiteY28" fmla="*/ 1395413 h 1414463"/>
                <a:gd name="connsiteX29" fmla="*/ 371475 w 423863"/>
                <a:gd name="connsiteY29" fmla="*/ 1412082 h 1414463"/>
                <a:gd name="connsiteX30" fmla="*/ 357188 w 423863"/>
                <a:gd name="connsiteY30" fmla="*/ 1414463 h 1414463"/>
                <a:gd name="connsiteX31" fmla="*/ 326232 w 423863"/>
                <a:gd name="connsiteY31" fmla="*/ 1402557 h 1414463"/>
                <a:gd name="connsiteX32" fmla="*/ 297657 w 423863"/>
                <a:gd name="connsiteY32" fmla="*/ 1376363 h 1414463"/>
                <a:gd name="connsiteX33" fmla="*/ 254794 w 423863"/>
                <a:gd name="connsiteY33" fmla="*/ 1331119 h 1414463"/>
                <a:gd name="connsiteX34" fmla="*/ 211932 w 423863"/>
                <a:gd name="connsiteY34" fmla="*/ 1271588 h 1414463"/>
                <a:gd name="connsiteX35" fmla="*/ 188119 w 423863"/>
                <a:gd name="connsiteY35" fmla="*/ 1233488 h 1414463"/>
                <a:gd name="connsiteX36" fmla="*/ 192882 w 423863"/>
                <a:gd name="connsiteY36" fmla="*/ 1202532 h 1414463"/>
                <a:gd name="connsiteX37" fmla="*/ 200025 w 423863"/>
                <a:gd name="connsiteY37" fmla="*/ 1143000 h 1414463"/>
                <a:gd name="connsiteX38" fmla="*/ 207169 w 423863"/>
                <a:gd name="connsiteY38" fmla="*/ 1047750 h 1414463"/>
                <a:gd name="connsiteX39" fmla="*/ 207169 w 423863"/>
                <a:gd name="connsiteY39" fmla="*/ 981075 h 1414463"/>
                <a:gd name="connsiteX40" fmla="*/ 190500 w 423863"/>
                <a:gd name="connsiteY40" fmla="*/ 809625 h 1414463"/>
                <a:gd name="connsiteX41" fmla="*/ 169069 w 423863"/>
                <a:gd name="connsiteY41" fmla="*/ 561975 h 1414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23863" h="1414463">
                  <a:moveTo>
                    <a:pt x="169069" y="561975"/>
                  </a:moveTo>
                  <a:lnTo>
                    <a:pt x="154782" y="397669"/>
                  </a:lnTo>
                  <a:lnTo>
                    <a:pt x="140494" y="259557"/>
                  </a:lnTo>
                  <a:lnTo>
                    <a:pt x="130969" y="228600"/>
                  </a:lnTo>
                  <a:lnTo>
                    <a:pt x="114300" y="202407"/>
                  </a:lnTo>
                  <a:lnTo>
                    <a:pt x="85725" y="166688"/>
                  </a:lnTo>
                  <a:lnTo>
                    <a:pt x="61913" y="142875"/>
                  </a:lnTo>
                  <a:lnTo>
                    <a:pt x="35719" y="121444"/>
                  </a:lnTo>
                  <a:lnTo>
                    <a:pt x="0" y="92869"/>
                  </a:lnTo>
                  <a:lnTo>
                    <a:pt x="33338" y="0"/>
                  </a:lnTo>
                  <a:lnTo>
                    <a:pt x="100013" y="7144"/>
                  </a:lnTo>
                  <a:lnTo>
                    <a:pt x="133350" y="9525"/>
                  </a:lnTo>
                  <a:lnTo>
                    <a:pt x="176213" y="19050"/>
                  </a:lnTo>
                  <a:lnTo>
                    <a:pt x="216694" y="30957"/>
                  </a:lnTo>
                  <a:lnTo>
                    <a:pt x="254794" y="47625"/>
                  </a:lnTo>
                  <a:lnTo>
                    <a:pt x="295275" y="69057"/>
                  </a:lnTo>
                  <a:lnTo>
                    <a:pt x="316707" y="88107"/>
                  </a:lnTo>
                  <a:lnTo>
                    <a:pt x="345282" y="233363"/>
                  </a:lnTo>
                  <a:lnTo>
                    <a:pt x="352425" y="295275"/>
                  </a:lnTo>
                  <a:lnTo>
                    <a:pt x="366713" y="423863"/>
                  </a:lnTo>
                  <a:lnTo>
                    <a:pt x="383382" y="650082"/>
                  </a:lnTo>
                  <a:lnTo>
                    <a:pt x="400050" y="883444"/>
                  </a:lnTo>
                  <a:lnTo>
                    <a:pt x="409575" y="1107282"/>
                  </a:lnTo>
                  <a:lnTo>
                    <a:pt x="409575" y="1193007"/>
                  </a:lnTo>
                  <a:lnTo>
                    <a:pt x="419100" y="1247775"/>
                  </a:lnTo>
                  <a:lnTo>
                    <a:pt x="423863" y="1281113"/>
                  </a:lnTo>
                  <a:lnTo>
                    <a:pt x="423863" y="1323975"/>
                  </a:lnTo>
                  <a:lnTo>
                    <a:pt x="411957" y="1366838"/>
                  </a:lnTo>
                  <a:lnTo>
                    <a:pt x="392907" y="1395413"/>
                  </a:lnTo>
                  <a:lnTo>
                    <a:pt x="371475" y="1412082"/>
                  </a:lnTo>
                  <a:lnTo>
                    <a:pt x="357188" y="1414463"/>
                  </a:lnTo>
                  <a:lnTo>
                    <a:pt x="326232" y="1402557"/>
                  </a:lnTo>
                  <a:lnTo>
                    <a:pt x="297657" y="1376363"/>
                  </a:lnTo>
                  <a:lnTo>
                    <a:pt x="254794" y="1331119"/>
                  </a:lnTo>
                  <a:lnTo>
                    <a:pt x="211932" y="1271588"/>
                  </a:lnTo>
                  <a:lnTo>
                    <a:pt x="188119" y="1233488"/>
                  </a:lnTo>
                  <a:lnTo>
                    <a:pt x="192882" y="1202532"/>
                  </a:lnTo>
                  <a:lnTo>
                    <a:pt x="200025" y="1143000"/>
                  </a:lnTo>
                  <a:lnTo>
                    <a:pt x="207169" y="1047750"/>
                  </a:lnTo>
                  <a:lnTo>
                    <a:pt x="207169" y="981075"/>
                  </a:lnTo>
                  <a:lnTo>
                    <a:pt x="190500" y="809625"/>
                  </a:lnTo>
                  <a:lnTo>
                    <a:pt x="169069" y="5619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30">
              <a:extLst>
                <a:ext uri="{FF2B5EF4-FFF2-40B4-BE49-F238E27FC236}">
                  <a16:creationId xmlns:a16="http://schemas.microsoft.com/office/drawing/2014/main" id="{50FED9DA-1339-469B-858C-E239835A6DA7}"/>
                </a:ext>
              </a:extLst>
            </p:cNvPr>
            <p:cNvSpPr/>
            <p:nvPr/>
          </p:nvSpPr>
          <p:spPr>
            <a:xfrm>
              <a:off x="5276850" y="2387601"/>
              <a:ext cx="901700" cy="3198813"/>
            </a:xfrm>
            <a:custGeom>
              <a:avLst/>
              <a:gdLst>
                <a:gd name="connsiteX0" fmla="*/ 893712 w 901987"/>
                <a:gd name="connsiteY0" fmla="*/ 633046 h 3198331"/>
                <a:gd name="connsiteX1" fmla="*/ 901987 w 901987"/>
                <a:gd name="connsiteY1" fmla="*/ 471682 h 3198331"/>
                <a:gd name="connsiteX2" fmla="*/ 901987 w 901987"/>
                <a:gd name="connsiteY2" fmla="*/ 285492 h 3198331"/>
                <a:gd name="connsiteX3" fmla="*/ 860612 w 901987"/>
                <a:gd name="connsiteY3" fmla="*/ 128264 h 3198331"/>
                <a:gd name="connsiteX4" fmla="*/ 806824 w 901987"/>
                <a:gd name="connsiteY4" fmla="*/ 103439 h 3198331"/>
                <a:gd name="connsiteX5" fmla="*/ 744760 w 901987"/>
                <a:gd name="connsiteY5" fmla="*/ 74476 h 3198331"/>
                <a:gd name="connsiteX6" fmla="*/ 678559 w 901987"/>
                <a:gd name="connsiteY6" fmla="*/ 45513 h 3198331"/>
                <a:gd name="connsiteX7" fmla="*/ 612358 w 901987"/>
                <a:gd name="connsiteY7" fmla="*/ 24825 h 3198331"/>
                <a:gd name="connsiteX8" fmla="*/ 562708 w 901987"/>
                <a:gd name="connsiteY8" fmla="*/ 12413 h 3198331"/>
                <a:gd name="connsiteX9" fmla="*/ 529607 w 901987"/>
                <a:gd name="connsiteY9" fmla="*/ 0 h 3198331"/>
                <a:gd name="connsiteX10" fmla="*/ 521332 w 901987"/>
                <a:gd name="connsiteY10" fmla="*/ 0 h 3198331"/>
                <a:gd name="connsiteX11" fmla="*/ 521332 w 901987"/>
                <a:gd name="connsiteY11" fmla="*/ 0 h 3198331"/>
                <a:gd name="connsiteX12" fmla="*/ 508919 w 901987"/>
                <a:gd name="connsiteY12" fmla="*/ 4138 h 3198331"/>
                <a:gd name="connsiteX13" fmla="*/ 504782 w 901987"/>
                <a:gd name="connsiteY13" fmla="*/ 16550 h 3198331"/>
                <a:gd name="connsiteX14" fmla="*/ 517195 w 901987"/>
                <a:gd name="connsiteY14" fmla="*/ 49651 h 3198331"/>
                <a:gd name="connsiteX15" fmla="*/ 542020 w 901987"/>
                <a:gd name="connsiteY15" fmla="*/ 86889 h 3198331"/>
                <a:gd name="connsiteX16" fmla="*/ 566845 w 901987"/>
                <a:gd name="connsiteY16" fmla="*/ 119989 h 3198331"/>
                <a:gd name="connsiteX17" fmla="*/ 599946 w 901987"/>
                <a:gd name="connsiteY17" fmla="*/ 161365 h 3198331"/>
                <a:gd name="connsiteX18" fmla="*/ 616496 w 901987"/>
                <a:gd name="connsiteY18" fmla="*/ 182053 h 3198331"/>
                <a:gd name="connsiteX19" fmla="*/ 624771 w 901987"/>
                <a:gd name="connsiteY19" fmla="*/ 202740 h 3198331"/>
                <a:gd name="connsiteX20" fmla="*/ 633046 w 901987"/>
                <a:gd name="connsiteY20" fmla="*/ 302042 h 3198331"/>
                <a:gd name="connsiteX21" fmla="*/ 633046 w 901987"/>
                <a:gd name="connsiteY21" fmla="*/ 475819 h 3198331"/>
                <a:gd name="connsiteX22" fmla="*/ 633046 w 901987"/>
                <a:gd name="connsiteY22" fmla="*/ 686835 h 3198331"/>
                <a:gd name="connsiteX23" fmla="*/ 624771 w 901987"/>
                <a:gd name="connsiteY23" fmla="*/ 976463 h 3198331"/>
                <a:gd name="connsiteX24" fmla="*/ 612358 w 901987"/>
                <a:gd name="connsiteY24" fmla="*/ 1228854 h 3198331"/>
                <a:gd name="connsiteX25" fmla="*/ 595808 w 901987"/>
                <a:gd name="connsiteY25" fmla="*/ 1435732 h 3198331"/>
                <a:gd name="connsiteX26" fmla="*/ 579258 w 901987"/>
                <a:gd name="connsiteY26" fmla="*/ 1613647 h 3198331"/>
                <a:gd name="connsiteX27" fmla="*/ 558570 w 901987"/>
                <a:gd name="connsiteY27" fmla="*/ 1758462 h 3198331"/>
                <a:gd name="connsiteX28" fmla="*/ 533745 w 901987"/>
                <a:gd name="connsiteY28" fmla="*/ 1886726 h 3198331"/>
                <a:gd name="connsiteX29" fmla="*/ 508919 w 901987"/>
                <a:gd name="connsiteY29" fmla="*/ 1986027 h 3198331"/>
                <a:gd name="connsiteX30" fmla="*/ 484094 w 901987"/>
                <a:gd name="connsiteY30" fmla="*/ 2077054 h 3198331"/>
                <a:gd name="connsiteX31" fmla="*/ 438581 w 901987"/>
                <a:gd name="connsiteY31" fmla="*/ 2226006 h 3198331"/>
                <a:gd name="connsiteX32" fmla="*/ 384793 w 901987"/>
                <a:gd name="connsiteY32" fmla="*/ 2370820 h 3198331"/>
                <a:gd name="connsiteX33" fmla="*/ 331005 w 901987"/>
                <a:gd name="connsiteY33" fmla="*/ 2515635 h 3198331"/>
                <a:gd name="connsiteX34" fmla="*/ 252391 w 901987"/>
                <a:gd name="connsiteY34" fmla="*/ 2693549 h 3198331"/>
                <a:gd name="connsiteX35" fmla="*/ 169640 w 901987"/>
                <a:gd name="connsiteY35" fmla="*/ 2863189 h 3198331"/>
                <a:gd name="connsiteX36" fmla="*/ 74476 w 901987"/>
                <a:gd name="connsiteY36" fmla="*/ 3028692 h 3198331"/>
                <a:gd name="connsiteX37" fmla="*/ 16550 w 901987"/>
                <a:gd name="connsiteY37" fmla="*/ 3127993 h 3198331"/>
                <a:gd name="connsiteX38" fmla="*/ 0 w 901987"/>
                <a:gd name="connsiteY38" fmla="*/ 3165231 h 3198331"/>
                <a:gd name="connsiteX39" fmla="*/ 0 w 901987"/>
                <a:gd name="connsiteY39" fmla="*/ 3185919 h 3198331"/>
                <a:gd name="connsiteX40" fmla="*/ 12413 w 901987"/>
                <a:gd name="connsiteY40" fmla="*/ 3198331 h 3198331"/>
                <a:gd name="connsiteX41" fmla="*/ 28963 w 901987"/>
                <a:gd name="connsiteY41" fmla="*/ 3198331 h 3198331"/>
                <a:gd name="connsiteX42" fmla="*/ 53788 w 901987"/>
                <a:gd name="connsiteY42" fmla="*/ 3181781 h 3198331"/>
                <a:gd name="connsiteX43" fmla="*/ 111714 w 901987"/>
                <a:gd name="connsiteY43" fmla="*/ 3115580 h 3198331"/>
                <a:gd name="connsiteX44" fmla="*/ 194465 w 901987"/>
                <a:gd name="connsiteY44" fmla="*/ 3012141 h 3198331"/>
                <a:gd name="connsiteX45" fmla="*/ 273079 w 901987"/>
                <a:gd name="connsiteY45" fmla="*/ 2904565 h 3198331"/>
                <a:gd name="connsiteX46" fmla="*/ 355830 w 901987"/>
                <a:gd name="connsiteY46" fmla="*/ 2776301 h 3198331"/>
                <a:gd name="connsiteX47" fmla="*/ 434443 w 901987"/>
                <a:gd name="connsiteY47" fmla="*/ 2639761 h 3198331"/>
                <a:gd name="connsiteX48" fmla="*/ 500644 w 901987"/>
                <a:gd name="connsiteY48" fmla="*/ 2511497 h 3198331"/>
                <a:gd name="connsiteX49" fmla="*/ 554433 w 901987"/>
                <a:gd name="connsiteY49" fmla="*/ 2395645 h 3198331"/>
                <a:gd name="connsiteX50" fmla="*/ 595808 w 901987"/>
                <a:gd name="connsiteY50" fmla="*/ 2308757 h 3198331"/>
                <a:gd name="connsiteX51" fmla="*/ 645459 w 901987"/>
                <a:gd name="connsiteY51" fmla="*/ 2188768 h 3198331"/>
                <a:gd name="connsiteX52" fmla="*/ 707522 w 901987"/>
                <a:gd name="connsiteY52" fmla="*/ 2027403 h 3198331"/>
                <a:gd name="connsiteX53" fmla="*/ 744760 w 901987"/>
                <a:gd name="connsiteY53" fmla="*/ 1915689 h 3198331"/>
                <a:gd name="connsiteX54" fmla="*/ 777861 w 901987"/>
                <a:gd name="connsiteY54" fmla="*/ 1799837 h 3198331"/>
                <a:gd name="connsiteX55" fmla="*/ 794411 w 901987"/>
                <a:gd name="connsiteY55" fmla="*/ 1712949 h 3198331"/>
                <a:gd name="connsiteX56" fmla="*/ 819236 w 901987"/>
                <a:gd name="connsiteY56" fmla="*/ 1576409 h 3198331"/>
                <a:gd name="connsiteX57" fmla="*/ 839924 w 901987"/>
                <a:gd name="connsiteY57" fmla="*/ 1460558 h 3198331"/>
                <a:gd name="connsiteX58" fmla="*/ 856474 w 901987"/>
                <a:gd name="connsiteY58" fmla="*/ 1319881 h 3198331"/>
                <a:gd name="connsiteX59" fmla="*/ 877162 w 901987"/>
                <a:gd name="connsiteY59" fmla="*/ 1100590 h 3198331"/>
                <a:gd name="connsiteX60" fmla="*/ 893712 w 901987"/>
                <a:gd name="connsiteY60" fmla="*/ 815099 h 3198331"/>
                <a:gd name="connsiteX61" fmla="*/ 893712 w 901987"/>
                <a:gd name="connsiteY61" fmla="*/ 633046 h 3198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01987" h="3198331">
                  <a:moveTo>
                    <a:pt x="893712" y="633046"/>
                  </a:moveTo>
                  <a:lnTo>
                    <a:pt x="901987" y="471682"/>
                  </a:lnTo>
                  <a:lnTo>
                    <a:pt x="901987" y="285492"/>
                  </a:lnTo>
                  <a:lnTo>
                    <a:pt x="860612" y="128264"/>
                  </a:lnTo>
                  <a:lnTo>
                    <a:pt x="806824" y="103439"/>
                  </a:lnTo>
                  <a:lnTo>
                    <a:pt x="744760" y="74476"/>
                  </a:lnTo>
                  <a:lnTo>
                    <a:pt x="678559" y="45513"/>
                  </a:lnTo>
                  <a:lnTo>
                    <a:pt x="612358" y="24825"/>
                  </a:lnTo>
                  <a:lnTo>
                    <a:pt x="562708" y="12413"/>
                  </a:lnTo>
                  <a:lnTo>
                    <a:pt x="529607" y="0"/>
                  </a:lnTo>
                  <a:lnTo>
                    <a:pt x="521332" y="0"/>
                  </a:lnTo>
                  <a:lnTo>
                    <a:pt x="521332" y="0"/>
                  </a:lnTo>
                  <a:lnTo>
                    <a:pt x="508919" y="4138"/>
                  </a:lnTo>
                  <a:lnTo>
                    <a:pt x="504782" y="16550"/>
                  </a:lnTo>
                  <a:lnTo>
                    <a:pt x="517195" y="49651"/>
                  </a:lnTo>
                  <a:lnTo>
                    <a:pt x="542020" y="86889"/>
                  </a:lnTo>
                  <a:lnTo>
                    <a:pt x="566845" y="119989"/>
                  </a:lnTo>
                  <a:lnTo>
                    <a:pt x="599946" y="161365"/>
                  </a:lnTo>
                  <a:lnTo>
                    <a:pt x="616496" y="182053"/>
                  </a:lnTo>
                  <a:lnTo>
                    <a:pt x="624771" y="202740"/>
                  </a:lnTo>
                  <a:lnTo>
                    <a:pt x="633046" y="302042"/>
                  </a:lnTo>
                  <a:lnTo>
                    <a:pt x="633046" y="475819"/>
                  </a:lnTo>
                  <a:lnTo>
                    <a:pt x="633046" y="686835"/>
                  </a:lnTo>
                  <a:lnTo>
                    <a:pt x="624771" y="976463"/>
                  </a:lnTo>
                  <a:lnTo>
                    <a:pt x="612358" y="1228854"/>
                  </a:lnTo>
                  <a:lnTo>
                    <a:pt x="595808" y="1435732"/>
                  </a:lnTo>
                  <a:lnTo>
                    <a:pt x="579258" y="1613647"/>
                  </a:lnTo>
                  <a:lnTo>
                    <a:pt x="558570" y="1758462"/>
                  </a:lnTo>
                  <a:lnTo>
                    <a:pt x="533745" y="1886726"/>
                  </a:lnTo>
                  <a:lnTo>
                    <a:pt x="508919" y="1986027"/>
                  </a:lnTo>
                  <a:lnTo>
                    <a:pt x="484094" y="2077054"/>
                  </a:lnTo>
                  <a:lnTo>
                    <a:pt x="438581" y="2226006"/>
                  </a:lnTo>
                  <a:lnTo>
                    <a:pt x="384793" y="2370820"/>
                  </a:lnTo>
                  <a:lnTo>
                    <a:pt x="331005" y="2515635"/>
                  </a:lnTo>
                  <a:lnTo>
                    <a:pt x="252391" y="2693549"/>
                  </a:lnTo>
                  <a:lnTo>
                    <a:pt x="169640" y="2863189"/>
                  </a:lnTo>
                  <a:lnTo>
                    <a:pt x="74476" y="3028692"/>
                  </a:lnTo>
                  <a:lnTo>
                    <a:pt x="16550" y="3127993"/>
                  </a:lnTo>
                  <a:lnTo>
                    <a:pt x="0" y="3165231"/>
                  </a:lnTo>
                  <a:lnTo>
                    <a:pt x="0" y="3185919"/>
                  </a:lnTo>
                  <a:lnTo>
                    <a:pt x="12413" y="3198331"/>
                  </a:lnTo>
                  <a:lnTo>
                    <a:pt x="28963" y="3198331"/>
                  </a:lnTo>
                  <a:lnTo>
                    <a:pt x="53788" y="3181781"/>
                  </a:lnTo>
                  <a:lnTo>
                    <a:pt x="111714" y="3115580"/>
                  </a:lnTo>
                  <a:lnTo>
                    <a:pt x="194465" y="3012141"/>
                  </a:lnTo>
                  <a:lnTo>
                    <a:pt x="273079" y="2904565"/>
                  </a:lnTo>
                  <a:lnTo>
                    <a:pt x="355830" y="2776301"/>
                  </a:lnTo>
                  <a:lnTo>
                    <a:pt x="434443" y="2639761"/>
                  </a:lnTo>
                  <a:lnTo>
                    <a:pt x="500644" y="2511497"/>
                  </a:lnTo>
                  <a:lnTo>
                    <a:pt x="554433" y="2395645"/>
                  </a:lnTo>
                  <a:lnTo>
                    <a:pt x="595808" y="2308757"/>
                  </a:lnTo>
                  <a:lnTo>
                    <a:pt x="645459" y="2188768"/>
                  </a:lnTo>
                  <a:lnTo>
                    <a:pt x="707522" y="2027403"/>
                  </a:lnTo>
                  <a:lnTo>
                    <a:pt x="744760" y="1915689"/>
                  </a:lnTo>
                  <a:lnTo>
                    <a:pt x="777861" y="1799837"/>
                  </a:lnTo>
                  <a:lnTo>
                    <a:pt x="794411" y="1712949"/>
                  </a:lnTo>
                  <a:lnTo>
                    <a:pt x="819236" y="1576409"/>
                  </a:lnTo>
                  <a:lnTo>
                    <a:pt x="839924" y="1460558"/>
                  </a:lnTo>
                  <a:lnTo>
                    <a:pt x="856474" y="1319881"/>
                  </a:lnTo>
                  <a:lnTo>
                    <a:pt x="877162" y="1100590"/>
                  </a:lnTo>
                  <a:lnTo>
                    <a:pt x="893712" y="815099"/>
                  </a:lnTo>
                  <a:lnTo>
                    <a:pt x="893712" y="63304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26">
              <a:extLst>
                <a:ext uri="{FF2B5EF4-FFF2-40B4-BE49-F238E27FC236}">
                  <a16:creationId xmlns:a16="http://schemas.microsoft.com/office/drawing/2014/main" id="{027AEB64-557C-4E72-8F1A-6621C385C790}"/>
                </a:ext>
              </a:extLst>
            </p:cNvPr>
            <p:cNvSpPr/>
            <p:nvPr/>
          </p:nvSpPr>
          <p:spPr>
            <a:xfrm>
              <a:off x="3600451" y="2517775"/>
              <a:ext cx="955675" cy="2374900"/>
            </a:xfrm>
            <a:custGeom>
              <a:avLst/>
              <a:gdLst>
                <a:gd name="connsiteX0" fmla="*/ 822325 w 955675"/>
                <a:gd name="connsiteY0" fmla="*/ 679450 h 2374900"/>
                <a:gd name="connsiteX1" fmla="*/ 847725 w 955675"/>
                <a:gd name="connsiteY1" fmla="*/ 574675 h 2374900"/>
                <a:gd name="connsiteX2" fmla="*/ 876300 w 955675"/>
                <a:gd name="connsiteY2" fmla="*/ 466725 h 2374900"/>
                <a:gd name="connsiteX3" fmla="*/ 901700 w 955675"/>
                <a:gd name="connsiteY3" fmla="*/ 361950 h 2374900"/>
                <a:gd name="connsiteX4" fmla="*/ 904875 w 955675"/>
                <a:gd name="connsiteY4" fmla="*/ 352425 h 2374900"/>
                <a:gd name="connsiteX5" fmla="*/ 917575 w 955675"/>
                <a:gd name="connsiteY5" fmla="*/ 339725 h 2374900"/>
                <a:gd name="connsiteX6" fmla="*/ 933450 w 955675"/>
                <a:gd name="connsiteY6" fmla="*/ 327025 h 2374900"/>
                <a:gd name="connsiteX7" fmla="*/ 949325 w 955675"/>
                <a:gd name="connsiteY7" fmla="*/ 301625 h 2374900"/>
                <a:gd name="connsiteX8" fmla="*/ 955675 w 955675"/>
                <a:gd name="connsiteY8" fmla="*/ 266700 h 2374900"/>
                <a:gd name="connsiteX9" fmla="*/ 946150 w 955675"/>
                <a:gd name="connsiteY9" fmla="*/ 241300 h 2374900"/>
                <a:gd name="connsiteX10" fmla="*/ 920750 w 955675"/>
                <a:gd name="connsiteY10" fmla="*/ 212725 h 2374900"/>
                <a:gd name="connsiteX11" fmla="*/ 850900 w 955675"/>
                <a:gd name="connsiteY11" fmla="*/ 133350 h 2374900"/>
                <a:gd name="connsiteX12" fmla="*/ 739775 w 955675"/>
                <a:gd name="connsiteY12" fmla="*/ 0 h 2374900"/>
                <a:gd name="connsiteX13" fmla="*/ 628650 w 955675"/>
                <a:gd name="connsiteY13" fmla="*/ 34925 h 2374900"/>
                <a:gd name="connsiteX14" fmla="*/ 635000 w 955675"/>
                <a:gd name="connsiteY14" fmla="*/ 114300 h 2374900"/>
                <a:gd name="connsiteX15" fmla="*/ 631825 w 955675"/>
                <a:gd name="connsiteY15" fmla="*/ 215900 h 2374900"/>
                <a:gd name="connsiteX16" fmla="*/ 625475 w 955675"/>
                <a:gd name="connsiteY16" fmla="*/ 314325 h 2374900"/>
                <a:gd name="connsiteX17" fmla="*/ 619125 w 955675"/>
                <a:gd name="connsiteY17" fmla="*/ 393700 h 2374900"/>
                <a:gd name="connsiteX18" fmla="*/ 603250 w 955675"/>
                <a:gd name="connsiteY18" fmla="*/ 511175 h 2374900"/>
                <a:gd name="connsiteX19" fmla="*/ 593725 w 955675"/>
                <a:gd name="connsiteY19" fmla="*/ 587375 h 2374900"/>
                <a:gd name="connsiteX20" fmla="*/ 571500 w 955675"/>
                <a:gd name="connsiteY20" fmla="*/ 720725 h 2374900"/>
                <a:gd name="connsiteX21" fmla="*/ 536575 w 955675"/>
                <a:gd name="connsiteY21" fmla="*/ 882650 h 2374900"/>
                <a:gd name="connsiteX22" fmla="*/ 469900 w 955675"/>
                <a:gd name="connsiteY22" fmla="*/ 1139825 h 2374900"/>
                <a:gd name="connsiteX23" fmla="*/ 365125 w 955675"/>
                <a:gd name="connsiteY23" fmla="*/ 1470025 h 2374900"/>
                <a:gd name="connsiteX24" fmla="*/ 238125 w 955675"/>
                <a:gd name="connsiteY24" fmla="*/ 1809750 h 2374900"/>
                <a:gd name="connsiteX25" fmla="*/ 168275 w 955675"/>
                <a:gd name="connsiteY25" fmla="*/ 1984375 h 2374900"/>
                <a:gd name="connsiteX26" fmla="*/ 82550 w 955675"/>
                <a:gd name="connsiteY26" fmla="*/ 2168525 h 2374900"/>
                <a:gd name="connsiteX27" fmla="*/ 6350 w 955675"/>
                <a:gd name="connsiteY27" fmla="*/ 2327275 h 2374900"/>
                <a:gd name="connsiteX28" fmla="*/ 0 w 955675"/>
                <a:gd name="connsiteY28" fmla="*/ 2343150 h 2374900"/>
                <a:gd name="connsiteX29" fmla="*/ 0 w 955675"/>
                <a:gd name="connsiteY29" fmla="*/ 2362200 h 2374900"/>
                <a:gd name="connsiteX30" fmla="*/ 9525 w 955675"/>
                <a:gd name="connsiteY30" fmla="*/ 2371725 h 2374900"/>
                <a:gd name="connsiteX31" fmla="*/ 28575 w 955675"/>
                <a:gd name="connsiteY31" fmla="*/ 2374900 h 2374900"/>
                <a:gd name="connsiteX32" fmla="*/ 50800 w 955675"/>
                <a:gd name="connsiteY32" fmla="*/ 2362200 h 2374900"/>
                <a:gd name="connsiteX33" fmla="*/ 73025 w 955675"/>
                <a:gd name="connsiteY33" fmla="*/ 2339975 h 2374900"/>
                <a:gd name="connsiteX34" fmla="*/ 130175 w 955675"/>
                <a:gd name="connsiteY34" fmla="*/ 2263775 h 2374900"/>
                <a:gd name="connsiteX35" fmla="*/ 219075 w 955675"/>
                <a:gd name="connsiteY35" fmla="*/ 2136775 h 2374900"/>
                <a:gd name="connsiteX36" fmla="*/ 317500 w 955675"/>
                <a:gd name="connsiteY36" fmla="*/ 1981200 h 2374900"/>
                <a:gd name="connsiteX37" fmla="*/ 390525 w 955675"/>
                <a:gd name="connsiteY37" fmla="*/ 1857375 h 2374900"/>
                <a:gd name="connsiteX38" fmla="*/ 485775 w 955675"/>
                <a:gd name="connsiteY38" fmla="*/ 1670050 h 2374900"/>
                <a:gd name="connsiteX39" fmla="*/ 549275 w 955675"/>
                <a:gd name="connsiteY39" fmla="*/ 1539875 h 2374900"/>
                <a:gd name="connsiteX40" fmla="*/ 644525 w 955675"/>
                <a:gd name="connsiteY40" fmla="*/ 1298575 h 2374900"/>
                <a:gd name="connsiteX41" fmla="*/ 692150 w 955675"/>
                <a:gd name="connsiteY41" fmla="*/ 1171575 h 2374900"/>
                <a:gd name="connsiteX42" fmla="*/ 723900 w 955675"/>
                <a:gd name="connsiteY42" fmla="*/ 1101725 h 2374900"/>
                <a:gd name="connsiteX43" fmla="*/ 739775 w 955675"/>
                <a:gd name="connsiteY43" fmla="*/ 1019175 h 2374900"/>
                <a:gd name="connsiteX44" fmla="*/ 781050 w 955675"/>
                <a:gd name="connsiteY44" fmla="*/ 854075 h 2374900"/>
                <a:gd name="connsiteX45" fmla="*/ 822325 w 955675"/>
                <a:gd name="connsiteY45" fmla="*/ 679450 h 23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55675" h="2374900">
                  <a:moveTo>
                    <a:pt x="822325" y="679450"/>
                  </a:moveTo>
                  <a:lnTo>
                    <a:pt x="847725" y="574675"/>
                  </a:lnTo>
                  <a:lnTo>
                    <a:pt x="876300" y="466725"/>
                  </a:lnTo>
                  <a:lnTo>
                    <a:pt x="901700" y="361950"/>
                  </a:lnTo>
                  <a:lnTo>
                    <a:pt x="904875" y="352425"/>
                  </a:lnTo>
                  <a:lnTo>
                    <a:pt x="917575" y="339725"/>
                  </a:lnTo>
                  <a:lnTo>
                    <a:pt x="933450" y="327025"/>
                  </a:lnTo>
                  <a:lnTo>
                    <a:pt x="949325" y="301625"/>
                  </a:lnTo>
                  <a:lnTo>
                    <a:pt x="955675" y="266700"/>
                  </a:lnTo>
                  <a:lnTo>
                    <a:pt x="946150" y="241300"/>
                  </a:lnTo>
                  <a:lnTo>
                    <a:pt x="920750" y="212725"/>
                  </a:lnTo>
                  <a:lnTo>
                    <a:pt x="850900" y="133350"/>
                  </a:lnTo>
                  <a:lnTo>
                    <a:pt x="739775" y="0"/>
                  </a:lnTo>
                  <a:lnTo>
                    <a:pt x="628650" y="34925"/>
                  </a:lnTo>
                  <a:lnTo>
                    <a:pt x="635000" y="114300"/>
                  </a:lnTo>
                  <a:cubicBezTo>
                    <a:pt x="633942" y="148167"/>
                    <a:pt x="632883" y="182033"/>
                    <a:pt x="631825" y="215900"/>
                  </a:cubicBezTo>
                  <a:lnTo>
                    <a:pt x="625475" y="314325"/>
                  </a:lnTo>
                  <a:lnTo>
                    <a:pt x="619125" y="393700"/>
                  </a:lnTo>
                  <a:lnTo>
                    <a:pt x="603250" y="511175"/>
                  </a:lnTo>
                  <a:lnTo>
                    <a:pt x="593725" y="587375"/>
                  </a:lnTo>
                  <a:lnTo>
                    <a:pt x="571500" y="720725"/>
                  </a:lnTo>
                  <a:lnTo>
                    <a:pt x="536575" y="882650"/>
                  </a:lnTo>
                  <a:lnTo>
                    <a:pt x="469900" y="1139825"/>
                  </a:lnTo>
                  <a:lnTo>
                    <a:pt x="365125" y="1470025"/>
                  </a:lnTo>
                  <a:lnTo>
                    <a:pt x="238125" y="1809750"/>
                  </a:lnTo>
                  <a:lnTo>
                    <a:pt x="168275" y="1984375"/>
                  </a:lnTo>
                  <a:lnTo>
                    <a:pt x="82550" y="2168525"/>
                  </a:lnTo>
                  <a:lnTo>
                    <a:pt x="6350" y="2327275"/>
                  </a:lnTo>
                  <a:lnTo>
                    <a:pt x="0" y="2343150"/>
                  </a:lnTo>
                  <a:lnTo>
                    <a:pt x="0" y="2362200"/>
                  </a:lnTo>
                  <a:lnTo>
                    <a:pt x="9525" y="2371725"/>
                  </a:lnTo>
                  <a:lnTo>
                    <a:pt x="28575" y="2374900"/>
                  </a:lnTo>
                  <a:lnTo>
                    <a:pt x="50800" y="2362200"/>
                  </a:lnTo>
                  <a:lnTo>
                    <a:pt x="73025" y="2339975"/>
                  </a:lnTo>
                  <a:lnTo>
                    <a:pt x="130175" y="2263775"/>
                  </a:lnTo>
                  <a:lnTo>
                    <a:pt x="219075" y="2136775"/>
                  </a:lnTo>
                  <a:lnTo>
                    <a:pt x="317500" y="1981200"/>
                  </a:lnTo>
                  <a:lnTo>
                    <a:pt x="390525" y="1857375"/>
                  </a:lnTo>
                  <a:lnTo>
                    <a:pt x="485775" y="1670050"/>
                  </a:lnTo>
                  <a:lnTo>
                    <a:pt x="549275" y="1539875"/>
                  </a:lnTo>
                  <a:lnTo>
                    <a:pt x="644525" y="1298575"/>
                  </a:lnTo>
                  <a:lnTo>
                    <a:pt x="692150" y="1171575"/>
                  </a:lnTo>
                  <a:lnTo>
                    <a:pt x="723900" y="1101725"/>
                  </a:lnTo>
                  <a:lnTo>
                    <a:pt x="739775" y="1019175"/>
                  </a:lnTo>
                  <a:lnTo>
                    <a:pt x="781050" y="854075"/>
                  </a:lnTo>
                  <a:lnTo>
                    <a:pt x="822325" y="6794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28">
              <a:extLst>
                <a:ext uri="{FF2B5EF4-FFF2-40B4-BE49-F238E27FC236}">
                  <a16:creationId xmlns:a16="http://schemas.microsoft.com/office/drawing/2014/main" id="{8D705901-9750-4ACC-A397-791318429285}"/>
                </a:ext>
              </a:extLst>
            </p:cNvPr>
            <p:cNvSpPr/>
            <p:nvPr/>
          </p:nvSpPr>
          <p:spPr>
            <a:xfrm>
              <a:off x="4516439" y="3471863"/>
              <a:ext cx="1120775" cy="1166812"/>
            </a:xfrm>
            <a:custGeom>
              <a:avLst/>
              <a:gdLst>
                <a:gd name="connsiteX0" fmla="*/ 500063 w 1119188"/>
                <a:gd name="connsiteY0" fmla="*/ 271462 h 1240631"/>
                <a:gd name="connsiteX1" fmla="*/ 378619 w 1119188"/>
                <a:gd name="connsiteY1" fmla="*/ 295275 h 1240631"/>
                <a:gd name="connsiteX2" fmla="*/ 219075 w 1119188"/>
                <a:gd name="connsiteY2" fmla="*/ 328612 h 1240631"/>
                <a:gd name="connsiteX3" fmla="*/ 40482 w 1119188"/>
                <a:gd name="connsiteY3" fmla="*/ 366712 h 1240631"/>
                <a:gd name="connsiteX4" fmla="*/ 0 w 1119188"/>
                <a:gd name="connsiteY4" fmla="*/ 211931 h 1240631"/>
                <a:gd name="connsiteX5" fmla="*/ 207169 w 1119188"/>
                <a:gd name="connsiteY5" fmla="*/ 164306 h 1240631"/>
                <a:gd name="connsiteX6" fmla="*/ 397669 w 1119188"/>
                <a:gd name="connsiteY6" fmla="*/ 116681 h 1240631"/>
                <a:gd name="connsiteX7" fmla="*/ 561975 w 1119188"/>
                <a:gd name="connsiteY7" fmla="*/ 76200 h 1240631"/>
                <a:gd name="connsiteX8" fmla="*/ 695325 w 1119188"/>
                <a:gd name="connsiteY8" fmla="*/ 42862 h 1240631"/>
                <a:gd name="connsiteX9" fmla="*/ 785813 w 1119188"/>
                <a:gd name="connsiteY9" fmla="*/ 16668 h 1240631"/>
                <a:gd name="connsiteX10" fmla="*/ 833438 w 1119188"/>
                <a:gd name="connsiteY10" fmla="*/ 0 h 1240631"/>
                <a:gd name="connsiteX11" fmla="*/ 845344 w 1119188"/>
                <a:gd name="connsiteY11" fmla="*/ 0 h 1240631"/>
                <a:gd name="connsiteX12" fmla="*/ 866775 w 1119188"/>
                <a:gd name="connsiteY12" fmla="*/ 4762 h 1240631"/>
                <a:gd name="connsiteX13" fmla="*/ 900113 w 1119188"/>
                <a:gd name="connsiteY13" fmla="*/ 19050 h 1240631"/>
                <a:gd name="connsiteX14" fmla="*/ 971550 w 1119188"/>
                <a:gd name="connsiteY14" fmla="*/ 66675 h 1240631"/>
                <a:gd name="connsiteX15" fmla="*/ 1045369 w 1119188"/>
                <a:gd name="connsiteY15" fmla="*/ 130968 h 1240631"/>
                <a:gd name="connsiteX16" fmla="*/ 1097757 w 1119188"/>
                <a:gd name="connsiteY16" fmla="*/ 173831 h 1240631"/>
                <a:gd name="connsiteX17" fmla="*/ 1112044 w 1119188"/>
                <a:gd name="connsiteY17" fmla="*/ 185737 h 1240631"/>
                <a:gd name="connsiteX18" fmla="*/ 1116807 w 1119188"/>
                <a:gd name="connsiteY18" fmla="*/ 195262 h 1240631"/>
                <a:gd name="connsiteX19" fmla="*/ 1119188 w 1119188"/>
                <a:gd name="connsiteY19" fmla="*/ 211931 h 1240631"/>
                <a:gd name="connsiteX20" fmla="*/ 1114425 w 1119188"/>
                <a:gd name="connsiteY20" fmla="*/ 242887 h 1240631"/>
                <a:gd name="connsiteX21" fmla="*/ 1102519 w 1119188"/>
                <a:gd name="connsiteY21" fmla="*/ 273843 h 1240631"/>
                <a:gd name="connsiteX22" fmla="*/ 1076325 w 1119188"/>
                <a:gd name="connsiteY22" fmla="*/ 311943 h 1240631"/>
                <a:gd name="connsiteX23" fmla="*/ 1059657 w 1119188"/>
                <a:gd name="connsiteY23" fmla="*/ 338137 h 1240631"/>
                <a:gd name="connsiteX24" fmla="*/ 1047750 w 1119188"/>
                <a:gd name="connsiteY24" fmla="*/ 390525 h 1240631"/>
                <a:gd name="connsiteX25" fmla="*/ 1016794 w 1119188"/>
                <a:gd name="connsiteY25" fmla="*/ 557212 h 1240631"/>
                <a:gd name="connsiteX26" fmla="*/ 964407 w 1119188"/>
                <a:gd name="connsiteY26" fmla="*/ 821531 h 1240631"/>
                <a:gd name="connsiteX27" fmla="*/ 931069 w 1119188"/>
                <a:gd name="connsiteY27" fmla="*/ 997743 h 1240631"/>
                <a:gd name="connsiteX28" fmla="*/ 902494 w 1119188"/>
                <a:gd name="connsiteY28" fmla="*/ 1135856 h 1240631"/>
                <a:gd name="connsiteX29" fmla="*/ 883444 w 1119188"/>
                <a:gd name="connsiteY29" fmla="*/ 1166812 h 1240631"/>
                <a:gd name="connsiteX30" fmla="*/ 847725 w 1119188"/>
                <a:gd name="connsiteY30" fmla="*/ 1216818 h 1240631"/>
                <a:gd name="connsiteX31" fmla="*/ 828675 w 1119188"/>
                <a:gd name="connsiteY31" fmla="*/ 1233487 h 1240631"/>
                <a:gd name="connsiteX32" fmla="*/ 807244 w 1119188"/>
                <a:gd name="connsiteY32" fmla="*/ 1240631 h 1240631"/>
                <a:gd name="connsiteX33" fmla="*/ 721519 w 1119188"/>
                <a:gd name="connsiteY33" fmla="*/ 1121568 h 1240631"/>
                <a:gd name="connsiteX34" fmla="*/ 733425 w 1119188"/>
                <a:gd name="connsiteY34" fmla="*/ 978693 h 1240631"/>
                <a:gd name="connsiteX35" fmla="*/ 754857 w 1119188"/>
                <a:gd name="connsiteY35" fmla="*/ 731043 h 1240631"/>
                <a:gd name="connsiteX36" fmla="*/ 778669 w 1119188"/>
                <a:gd name="connsiteY36" fmla="*/ 440531 h 1240631"/>
                <a:gd name="connsiteX37" fmla="*/ 790575 w 1119188"/>
                <a:gd name="connsiteY37" fmla="*/ 290512 h 1240631"/>
                <a:gd name="connsiteX38" fmla="*/ 788194 w 1119188"/>
                <a:gd name="connsiteY38" fmla="*/ 269081 h 1240631"/>
                <a:gd name="connsiteX39" fmla="*/ 778669 w 1119188"/>
                <a:gd name="connsiteY39" fmla="*/ 240506 h 1240631"/>
                <a:gd name="connsiteX40" fmla="*/ 766763 w 1119188"/>
                <a:gd name="connsiteY40" fmla="*/ 228600 h 1240631"/>
                <a:gd name="connsiteX41" fmla="*/ 745332 w 1119188"/>
                <a:gd name="connsiteY41" fmla="*/ 221456 h 1240631"/>
                <a:gd name="connsiteX42" fmla="*/ 726282 w 1119188"/>
                <a:gd name="connsiteY42" fmla="*/ 221456 h 1240631"/>
                <a:gd name="connsiteX43" fmla="*/ 652463 w 1119188"/>
                <a:gd name="connsiteY43" fmla="*/ 238125 h 1240631"/>
                <a:gd name="connsiteX44" fmla="*/ 500063 w 1119188"/>
                <a:gd name="connsiteY44" fmla="*/ 271462 h 1240631"/>
                <a:gd name="connsiteX0" fmla="*/ 500063 w 1119188"/>
                <a:gd name="connsiteY0" fmla="*/ 271462 h 1240631"/>
                <a:gd name="connsiteX1" fmla="*/ 378619 w 1119188"/>
                <a:gd name="connsiteY1" fmla="*/ 295275 h 1240631"/>
                <a:gd name="connsiteX2" fmla="*/ 219075 w 1119188"/>
                <a:gd name="connsiteY2" fmla="*/ 328612 h 1240631"/>
                <a:gd name="connsiteX3" fmla="*/ 40482 w 1119188"/>
                <a:gd name="connsiteY3" fmla="*/ 366712 h 1240631"/>
                <a:gd name="connsiteX4" fmla="*/ 0 w 1119188"/>
                <a:gd name="connsiteY4" fmla="*/ 211931 h 1240631"/>
                <a:gd name="connsiteX5" fmla="*/ 207169 w 1119188"/>
                <a:gd name="connsiteY5" fmla="*/ 164306 h 1240631"/>
                <a:gd name="connsiteX6" fmla="*/ 397669 w 1119188"/>
                <a:gd name="connsiteY6" fmla="*/ 116681 h 1240631"/>
                <a:gd name="connsiteX7" fmla="*/ 561975 w 1119188"/>
                <a:gd name="connsiteY7" fmla="*/ 76200 h 1240631"/>
                <a:gd name="connsiteX8" fmla="*/ 695325 w 1119188"/>
                <a:gd name="connsiteY8" fmla="*/ 42862 h 1240631"/>
                <a:gd name="connsiteX9" fmla="*/ 785813 w 1119188"/>
                <a:gd name="connsiteY9" fmla="*/ 16668 h 1240631"/>
                <a:gd name="connsiteX10" fmla="*/ 833438 w 1119188"/>
                <a:gd name="connsiteY10" fmla="*/ 0 h 1240631"/>
                <a:gd name="connsiteX11" fmla="*/ 845344 w 1119188"/>
                <a:gd name="connsiteY11" fmla="*/ 0 h 1240631"/>
                <a:gd name="connsiteX12" fmla="*/ 866775 w 1119188"/>
                <a:gd name="connsiteY12" fmla="*/ 4762 h 1240631"/>
                <a:gd name="connsiteX13" fmla="*/ 900113 w 1119188"/>
                <a:gd name="connsiteY13" fmla="*/ 19050 h 1240631"/>
                <a:gd name="connsiteX14" fmla="*/ 971550 w 1119188"/>
                <a:gd name="connsiteY14" fmla="*/ 66675 h 1240631"/>
                <a:gd name="connsiteX15" fmla="*/ 1045369 w 1119188"/>
                <a:gd name="connsiteY15" fmla="*/ 130968 h 1240631"/>
                <a:gd name="connsiteX16" fmla="*/ 1097757 w 1119188"/>
                <a:gd name="connsiteY16" fmla="*/ 173831 h 1240631"/>
                <a:gd name="connsiteX17" fmla="*/ 1112044 w 1119188"/>
                <a:gd name="connsiteY17" fmla="*/ 185737 h 1240631"/>
                <a:gd name="connsiteX18" fmla="*/ 1116807 w 1119188"/>
                <a:gd name="connsiteY18" fmla="*/ 195262 h 1240631"/>
                <a:gd name="connsiteX19" fmla="*/ 1119188 w 1119188"/>
                <a:gd name="connsiteY19" fmla="*/ 211931 h 1240631"/>
                <a:gd name="connsiteX20" fmla="*/ 1114425 w 1119188"/>
                <a:gd name="connsiteY20" fmla="*/ 242887 h 1240631"/>
                <a:gd name="connsiteX21" fmla="*/ 1102519 w 1119188"/>
                <a:gd name="connsiteY21" fmla="*/ 273843 h 1240631"/>
                <a:gd name="connsiteX22" fmla="*/ 1076325 w 1119188"/>
                <a:gd name="connsiteY22" fmla="*/ 311943 h 1240631"/>
                <a:gd name="connsiteX23" fmla="*/ 1059657 w 1119188"/>
                <a:gd name="connsiteY23" fmla="*/ 338137 h 1240631"/>
                <a:gd name="connsiteX24" fmla="*/ 1047750 w 1119188"/>
                <a:gd name="connsiteY24" fmla="*/ 390525 h 1240631"/>
                <a:gd name="connsiteX25" fmla="*/ 1016794 w 1119188"/>
                <a:gd name="connsiteY25" fmla="*/ 557212 h 1240631"/>
                <a:gd name="connsiteX26" fmla="*/ 964407 w 1119188"/>
                <a:gd name="connsiteY26" fmla="*/ 821531 h 1240631"/>
                <a:gd name="connsiteX27" fmla="*/ 931069 w 1119188"/>
                <a:gd name="connsiteY27" fmla="*/ 997743 h 1240631"/>
                <a:gd name="connsiteX28" fmla="*/ 902494 w 1119188"/>
                <a:gd name="connsiteY28" fmla="*/ 1135856 h 1240631"/>
                <a:gd name="connsiteX29" fmla="*/ 883444 w 1119188"/>
                <a:gd name="connsiteY29" fmla="*/ 1166812 h 1240631"/>
                <a:gd name="connsiteX30" fmla="*/ 847725 w 1119188"/>
                <a:gd name="connsiteY30" fmla="*/ 1216818 h 1240631"/>
                <a:gd name="connsiteX31" fmla="*/ 828675 w 1119188"/>
                <a:gd name="connsiteY31" fmla="*/ 1233487 h 1240631"/>
                <a:gd name="connsiteX32" fmla="*/ 807244 w 1119188"/>
                <a:gd name="connsiteY32" fmla="*/ 1240631 h 1240631"/>
                <a:gd name="connsiteX33" fmla="*/ 721519 w 1119188"/>
                <a:gd name="connsiteY33" fmla="*/ 1192937 h 1240631"/>
                <a:gd name="connsiteX34" fmla="*/ 733425 w 1119188"/>
                <a:gd name="connsiteY34" fmla="*/ 978693 h 1240631"/>
                <a:gd name="connsiteX35" fmla="*/ 754857 w 1119188"/>
                <a:gd name="connsiteY35" fmla="*/ 731043 h 1240631"/>
                <a:gd name="connsiteX36" fmla="*/ 778669 w 1119188"/>
                <a:gd name="connsiteY36" fmla="*/ 440531 h 1240631"/>
                <a:gd name="connsiteX37" fmla="*/ 790575 w 1119188"/>
                <a:gd name="connsiteY37" fmla="*/ 290512 h 1240631"/>
                <a:gd name="connsiteX38" fmla="*/ 788194 w 1119188"/>
                <a:gd name="connsiteY38" fmla="*/ 269081 h 1240631"/>
                <a:gd name="connsiteX39" fmla="*/ 778669 w 1119188"/>
                <a:gd name="connsiteY39" fmla="*/ 240506 h 1240631"/>
                <a:gd name="connsiteX40" fmla="*/ 766763 w 1119188"/>
                <a:gd name="connsiteY40" fmla="*/ 228600 h 1240631"/>
                <a:gd name="connsiteX41" fmla="*/ 745332 w 1119188"/>
                <a:gd name="connsiteY41" fmla="*/ 221456 h 1240631"/>
                <a:gd name="connsiteX42" fmla="*/ 726282 w 1119188"/>
                <a:gd name="connsiteY42" fmla="*/ 221456 h 1240631"/>
                <a:gd name="connsiteX43" fmla="*/ 652463 w 1119188"/>
                <a:gd name="connsiteY43" fmla="*/ 238125 h 1240631"/>
                <a:gd name="connsiteX44" fmla="*/ 500063 w 1119188"/>
                <a:gd name="connsiteY44" fmla="*/ 271462 h 1240631"/>
                <a:gd name="connsiteX0" fmla="*/ 500063 w 1119188"/>
                <a:gd name="connsiteY0" fmla="*/ 271462 h 1240631"/>
                <a:gd name="connsiteX1" fmla="*/ 378619 w 1119188"/>
                <a:gd name="connsiteY1" fmla="*/ 295275 h 1240631"/>
                <a:gd name="connsiteX2" fmla="*/ 219075 w 1119188"/>
                <a:gd name="connsiteY2" fmla="*/ 328612 h 1240631"/>
                <a:gd name="connsiteX3" fmla="*/ 40482 w 1119188"/>
                <a:gd name="connsiteY3" fmla="*/ 366712 h 1240631"/>
                <a:gd name="connsiteX4" fmla="*/ 0 w 1119188"/>
                <a:gd name="connsiteY4" fmla="*/ 211931 h 1240631"/>
                <a:gd name="connsiteX5" fmla="*/ 207169 w 1119188"/>
                <a:gd name="connsiteY5" fmla="*/ 164306 h 1240631"/>
                <a:gd name="connsiteX6" fmla="*/ 397669 w 1119188"/>
                <a:gd name="connsiteY6" fmla="*/ 116681 h 1240631"/>
                <a:gd name="connsiteX7" fmla="*/ 561975 w 1119188"/>
                <a:gd name="connsiteY7" fmla="*/ 76200 h 1240631"/>
                <a:gd name="connsiteX8" fmla="*/ 695325 w 1119188"/>
                <a:gd name="connsiteY8" fmla="*/ 42862 h 1240631"/>
                <a:gd name="connsiteX9" fmla="*/ 785813 w 1119188"/>
                <a:gd name="connsiteY9" fmla="*/ 16668 h 1240631"/>
                <a:gd name="connsiteX10" fmla="*/ 833438 w 1119188"/>
                <a:gd name="connsiteY10" fmla="*/ 0 h 1240631"/>
                <a:gd name="connsiteX11" fmla="*/ 845344 w 1119188"/>
                <a:gd name="connsiteY11" fmla="*/ 0 h 1240631"/>
                <a:gd name="connsiteX12" fmla="*/ 866775 w 1119188"/>
                <a:gd name="connsiteY12" fmla="*/ 4762 h 1240631"/>
                <a:gd name="connsiteX13" fmla="*/ 900113 w 1119188"/>
                <a:gd name="connsiteY13" fmla="*/ 19050 h 1240631"/>
                <a:gd name="connsiteX14" fmla="*/ 971550 w 1119188"/>
                <a:gd name="connsiteY14" fmla="*/ 66675 h 1240631"/>
                <a:gd name="connsiteX15" fmla="*/ 1045369 w 1119188"/>
                <a:gd name="connsiteY15" fmla="*/ 130968 h 1240631"/>
                <a:gd name="connsiteX16" fmla="*/ 1097757 w 1119188"/>
                <a:gd name="connsiteY16" fmla="*/ 173831 h 1240631"/>
                <a:gd name="connsiteX17" fmla="*/ 1112044 w 1119188"/>
                <a:gd name="connsiteY17" fmla="*/ 185737 h 1240631"/>
                <a:gd name="connsiteX18" fmla="*/ 1116807 w 1119188"/>
                <a:gd name="connsiteY18" fmla="*/ 195262 h 1240631"/>
                <a:gd name="connsiteX19" fmla="*/ 1119188 w 1119188"/>
                <a:gd name="connsiteY19" fmla="*/ 211931 h 1240631"/>
                <a:gd name="connsiteX20" fmla="*/ 1114425 w 1119188"/>
                <a:gd name="connsiteY20" fmla="*/ 242887 h 1240631"/>
                <a:gd name="connsiteX21" fmla="*/ 1102519 w 1119188"/>
                <a:gd name="connsiteY21" fmla="*/ 273843 h 1240631"/>
                <a:gd name="connsiteX22" fmla="*/ 1076325 w 1119188"/>
                <a:gd name="connsiteY22" fmla="*/ 311943 h 1240631"/>
                <a:gd name="connsiteX23" fmla="*/ 1059657 w 1119188"/>
                <a:gd name="connsiteY23" fmla="*/ 338137 h 1240631"/>
                <a:gd name="connsiteX24" fmla="*/ 1047750 w 1119188"/>
                <a:gd name="connsiteY24" fmla="*/ 390525 h 1240631"/>
                <a:gd name="connsiteX25" fmla="*/ 1016794 w 1119188"/>
                <a:gd name="connsiteY25" fmla="*/ 557212 h 1240631"/>
                <a:gd name="connsiteX26" fmla="*/ 964407 w 1119188"/>
                <a:gd name="connsiteY26" fmla="*/ 821531 h 1240631"/>
                <a:gd name="connsiteX27" fmla="*/ 931069 w 1119188"/>
                <a:gd name="connsiteY27" fmla="*/ 997743 h 1240631"/>
                <a:gd name="connsiteX28" fmla="*/ 902494 w 1119188"/>
                <a:gd name="connsiteY28" fmla="*/ 1135856 h 1240631"/>
                <a:gd name="connsiteX29" fmla="*/ 883444 w 1119188"/>
                <a:gd name="connsiteY29" fmla="*/ 1166812 h 1240631"/>
                <a:gd name="connsiteX30" fmla="*/ 847725 w 1119188"/>
                <a:gd name="connsiteY30" fmla="*/ 1216818 h 1240631"/>
                <a:gd name="connsiteX31" fmla="*/ 828675 w 1119188"/>
                <a:gd name="connsiteY31" fmla="*/ 1233487 h 1240631"/>
                <a:gd name="connsiteX32" fmla="*/ 807244 w 1119188"/>
                <a:gd name="connsiteY32" fmla="*/ 1240631 h 1240631"/>
                <a:gd name="connsiteX33" fmla="*/ 721519 w 1119188"/>
                <a:gd name="connsiteY33" fmla="*/ 1192937 h 1240631"/>
                <a:gd name="connsiteX34" fmla="*/ 726045 w 1119188"/>
                <a:gd name="connsiteY34" fmla="*/ 1127990 h 1240631"/>
                <a:gd name="connsiteX35" fmla="*/ 733425 w 1119188"/>
                <a:gd name="connsiteY35" fmla="*/ 978693 h 1240631"/>
                <a:gd name="connsiteX36" fmla="*/ 754857 w 1119188"/>
                <a:gd name="connsiteY36" fmla="*/ 731043 h 1240631"/>
                <a:gd name="connsiteX37" fmla="*/ 778669 w 1119188"/>
                <a:gd name="connsiteY37" fmla="*/ 440531 h 1240631"/>
                <a:gd name="connsiteX38" fmla="*/ 790575 w 1119188"/>
                <a:gd name="connsiteY38" fmla="*/ 290512 h 1240631"/>
                <a:gd name="connsiteX39" fmla="*/ 788194 w 1119188"/>
                <a:gd name="connsiteY39" fmla="*/ 269081 h 1240631"/>
                <a:gd name="connsiteX40" fmla="*/ 778669 w 1119188"/>
                <a:gd name="connsiteY40" fmla="*/ 240506 h 1240631"/>
                <a:gd name="connsiteX41" fmla="*/ 766763 w 1119188"/>
                <a:gd name="connsiteY41" fmla="*/ 228600 h 1240631"/>
                <a:gd name="connsiteX42" fmla="*/ 745332 w 1119188"/>
                <a:gd name="connsiteY42" fmla="*/ 221456 h 1240631"/>
                <a:gd name="connsiteX43" fmla="*/ 726282 w 1119188"/>
                <a:gd name="connsiteY43" fmla="*/ 221456 h 1240631"/>
                <a:gd name="connsiteX44" fmla="*/ 652463 w 1119188"/>
                <a:gd name="connsiteY44" fmla="*/ 238125 h 1240631"/>
                <a:gd name="connsiteX45" fmla="*/ 500063 w 1119188"/>
                <a:gd name="connsiteY45" fmla="*/ 271462 h 1240631"/>
                <a:gd name="connsiteX0" fmla="*/ 500063 w 1119188"/>
                <a:gd name="connsiteY0" fmla="*/ 271462 h 1240631"/>
                <a:gd name="connsiteX1" fmla="*/ 378619 w 1119188"/>
                <a:gd name="connsiteY1" fmla="*/ 295275 h 1240631"/>
                <a:gd name="connsiteX2" fmla="*/ 219075 w 1119188"/>
                <a:gd name="connsiteY2" fmla="*/ 328612 h 1240631"/>
                <a:gd name="connsiteX3" fmla="*/ 40482 w 1119188"/>
                <a:gd name="connsiteY3" fmla="*/ 366712 h 1240631"/>
                <a:gd name="connsiteX4" fmla="*/ 0 w 1119188"/>
                <a:gd name="connsiteY4" fmla="*/ 211931 h 1240631"/>
                <a:gd name="connsiteX5" fmla="*/ 207169 w 1119188"/>
                <a:gd name="connsiteY5" fmla="*/ 164306 h 1240631"/>
                <a:gd name="connsiteX6" fmla="*/ 397669 w 1119188"/>
                <a:gd name="connsiteY6" fmla="*/ 116681 h 1240631"/>
                <a:gd name="connsiteX7" fmla="*/ 561975 w 1119188"/>
                <a:gd name="connsiteY7" fmla="*/ 76200 h 1240631"/>
                <a:gd name="connsiteX8" fmla="*/ 695325 w 1119188"/>
                <a:gd name="connsiteY8" fmla="*/ 42862 h 1240631"/>
                <a:gd name="connsiteX9" fmla="*/ 785813 w 1119188"/>
                <a:gd name="connsiteY9" fmla="*/ 16668 h 1240631"/>
                <a:gd name="connsiteX10" fmla="*/ 833438 w 1119188"/>
                <a:gd name="connsiteY10" fmla="*/ 0 h 1240631"/>
                <a:gd name="connsiteX11" fmla="*/ 845344 w 1119188"/>
                <a:gd name="connsiteY11" fmla="*/ 0 h 1240631"/>
                <a:gd name="connsiteX12" fmla="*/ 866775 w 1119188"/>
                <a:gd name="connsiteY12" fmla="*/ 4762 h 1240631"/>
                <a:gd name="connsiteX13" fmla="*/ 900113 w 1119188"/>
                <a:gd name="connsiteY13" fmla="*/ 19050 h 1240631"/>
                <a:gd name="connsiteX14" fmla="*/ 971550 w 1119188"/>
                <a:gd name="connsiteY14" fmla="*/ 66675 h 1240631"/>
                <a:gd name="connsiteX15" fmla="*/ 1045369 w 1119188"/>
                <a:gd name="connsiteY15" fmla="*/ 130968 h 1240631"/>
                <a:gd name="connsiteX16" fmla="*/ 1097757 w 1119188"/>
                <a:gd name="connsiteY16" fmla="*/ 173831 h 1240631"/>
                <a:gd name="connsiteX17" fmla="*/ 1112044 w 1119188"/>
                <a:gd name="connsiteY17" fmla="*/ 185737 h 1240631"/>
                <a:gd name="connsiteX18" fmla="*/ 1116807 w 1119188"/>
                <a:gd name="connsiteY18" fmla="*/ 195262 h 1240631"/>
                <a:gd name="connsiteX19" fmla="*/ 1119188 w 1119188"/>
                <a:gd name="connsiteY19" fmla="*/ 211931 h 1240631"/>
                <a:gd name="connsiteX20" fmla="*/ 1114425 w 1119188"/>
                <a:gd name="connsiteY20" fmla="*/ 242887 h 1240631"/>
                <a:gd name="connsiteX21" fmla="*/ 1102519 w 1119188"/>
                <a:gd name="connsiteY21" fmla="*/ 273843 h 1240631"/>
                <a:gd name="connsiteX22" fmla="*/ 1076325 w 1119188"/>
                <a:gd name="connsiteY22" fmla="*/ 311943 h 1240631"/>
                <a:gd name="connsiteX23" fmla="*/ 1059657 w 1119188"/>
                <a:gd name="connsiteY23" fmla="*/ 338137 h 1240631"/>
                <a:gd name="connsiteX24" fmla="*/ 1047750 w 1119188"/>
                <a:gd name="connsiteY24" fmla="*/ 390525 h 1240631"/>
                <a:gd name="connsiteX25" fmla="*/ 1016794 w 1119188"/>
                <a:gd name="connsiteY25" fmla="*/ 557212 h 1240631"/>
                <a:gd name="connsiteX26" fmla="*/ 964407 w 1119188"/>
                <a:gd name="connsiteY26" fmla="*/ 821531 h 1240631"/>
                <a:gd name="connsiteX27" fmla="*/ 931069 w 1119188"/>
                <a:gd name="connsiteY27" fmla="*/ 997743 h 1240631"/>
                <a:gd name="connsiteX28" fmla="*/ 902494 w 1119188"/>
                <a:gd name="connsiteY28" fmla="*/ 1135856 h 1240631"/>
                <a:gd name="connsiteX29" fmla="*/ 883444 w 1119188"/>
                <a:gd name="connsiteY29" fmla="*/ 1166812 h 1240631"/>
                <a:gd name="connsiteX30" fmla="*/ 847725 w 1119188"/>
                <a:gd name="connsiteY30" fmla="*/ 1216818 h 1240631"/>
                <a:gd name="connsiteX31" fmla="*/ 828675 w 1119188"/>
                <a:gd name="connsiteY31" fmla="*/ 1233487 h 1240631"/>
                <a:gd name="connsiteX32" fmla="*/ 807244 w 1119188"/>
                <a:gd name="connsiteY32" fmla="*/ 1240631 h 1240631"/>
                <a:gd name="connsiteX33" fmla="*/ 721519 w 1119188"/>
                <a:gd name="connsiteY33" fmla="*/ 1192938 h 1240631"/>
                <a:gd name="connsiteX34" fmla="*/ 726045 w 1119188"/>
                <a:gd name="connsiteY34" fmla="*/ 1127990 h 1240631"/>
                <a:gd name="connsiteX35" fmla="*/ 733425 w 1119188"/>
                <a:gd name="connsiteY35" fmla="*/ 978693 h 1240631"/>
                <a:gd name="connsiteX36" fmla="*/ 754857 w 1119188"/>
                <a:gd name="connsiteY36" fmla="*/ 731043 h 1240631"/>
                <a:gd name="connsiteX37" fmla="*/ 778669 w 1119188"/>
                <a:gd name="connsiteY37" fmla="*/ 440531 h 1240631"/>
                <a:gd name="connsiteX38" fmla="*/ 790575 w 1119188"/>
                <a:gd name="connsiteY38" fmla="*/ 290512 h 1240631"/>
                <a:gd name="connsiteX39" fmla="*/ 788194 w 1119188"/>
                <a:gd name="connsiteY39" fmla="*/ 269081 h 1240631"/>
                <a:gd name="connsiteX40" fmla="*/ 778669 w 1119188"/>
                <a:gd name="connsiteY40" fmla="*/ 240506 h 1240631"/>
                <a:gd name="connsiteX41" fmla="*/ 766763 w 1119188"/>
                <a:gd name="connsiteY41" fmla="*/ 228600 h 1240631"/>
                <a:gd name="connsiteX42" fmla="*/ 745332 w 1119188"/>
                <a:gd name="connsiteY42" fmla="*/ 221456 h 1240631"/>
                <a:gd name="connsiteX43" fmla="*/ 726282 w 1119188"/>
                <a:gd name="connsiteY43" fmla="*/ 221456 h 1240631"/>
                <a:gd name="connsiteX44" fmla="*/ 652463 w 1119188"/>
                <a:gd name="connsiteY44" fmla="*/ 238125 h 1240631"/>
                <a:gd name="connsiteX45" fmla="*/ 500063 w 1119188"/>
                <a:gd name="connsiteY45" fmla="*/ 271462 h 1240631"/>
                <a:gd name="connsiteX0" fmla="*/ 500063 w 1119188"/>
                <a:gd name="connsiteY0" fmla="*/ 271462 h 1240631"/>
                <a:gd name="connsiteX1" fmla="*/ 378619 w 1119188"/>
                <a:gd name="connsiteY1" fmla="*/ 295275 h 1240631"/>
                <a:gd name="connsiteX2" fmla="*/ 219075 w 1119188"/>
                <a:gd name="connsiteY2" fmla="*/ 328612 h 1240631"/>
                <a:gd name="connsiteX3" fmla="*/ 40482 w 1119188"/>
                <a:gd name="connsiteY3" fmla="*/ 366712 h 1240631"/>
                <a:gd name="connsiteX4" fmla="*/ 0 w 1119188"/>
                <a:gd name="connsiteY4" fmla="*/ 211931 h 1240631"/>
                <a:gd name="connsiteX5" fmla="*/ 207169 w 1119188"/>
                <a:gd name="connsiteY5" fmla="*/ 164306 h 1240631"/>
                <a:gd name="connsiteX6" fmla="*/ 397669 w 1119188"/>
                <a:gd name="connsiteY6" fmla="*/ 116681 h 1240631"/>
                <a:gd name="connsiteX7" fmla="*/ 561975 w 1119188"/>
                <a:gd name="connsiteY7" fmla="*/ 76200 h 1240631"/>
                <a:gd name="connsiteX8" fmla="*/ 695325 w 1119188"/>
                <a:gd name="connsiteY8" fmla="*/ 42862 h 1240631"/>
                <a:gd name="connsiteX9" fmla="*/ 785813 w 1119188"/>
                <a:gd name="connsiteY9" fmla="*/ 16668 h 1240631"/>
                <a:gd name="connsiteX10" fmla="*/ 833438 w 1119188"/>
                <a:gd name="connsiteY10" fmla="*/ 0 h 1240631"/>
                <a:gd name="connsiteX11" fmla="*/ 845344 w 1119188"/>
                <a:gd name="connsiteY11" fmla="*/ 0 h 1240631"/>
                <a:gd name="connsiteX12" fmla="*/ 866775 w 1119188"/>
                <a:gd name="connsiteY12" fmla="*/ 4762 h 1240631"/>
                <a:gd name="connsiteX13" fmla="*/ 900113 w 1119188"/>
                <a:gd name="connsiteY13" fmla="*/ 19050 h 1240631"/>
                <a:gd name="connsiteX14" fmla="*/ 971550 w 1119188"/>
                <a:gd name="connsiteY14" fmla="*/ 66675 h 1240631"/>
                <a:gd name="connsiteX15" fmla="*/ 1045369 w 1119188"/>
                <a:gd name="connsiteY15" fmla="*/ 130968 h 1240631"/>
                <a:gd name="connsiteX16" fmla="*/ 1097757 w 1119188"/>
                <a:gd name="connsiteY16" fmla="*/ 173831 h 1240631"/>
                <a:gd name="connsiteX17" fmla="*/ 1112044 w 1119188"/>
                <a:gd name="connsiteY17" fmla="*/ 185737 h 1240631"/>
                <a:gd name="connsiteX18" fmla="*/ 1116807 w 1119188"/>
                <a:gd name="connsiteY18" fmla="*/ 195262 h 1240631"/>
                <a:gd name="connsiteX19" fmla="*/ 1119188 w 1119188"/>
                <a:gd name="connsiteY19" fmla="*/ 211931 h 1240631"/>
                <a:gd name="connsiteX20" fmla="*/ 1114425 w 1119188"/>
                <a:gd name="connsiteY20" fmla="*/ 242887 h 1240631"/>
                <a:gd name="connsiteX21" fmla="*/ 1102519 w 1119188"/>
                <a:gd name="connsiteY21" fmla="*/ 273843 h 1240631"/>
                <a:gd name="connsiteX22" fmla="*/ 1076325 w 1119188"/>
                <a:gd name="connsiteY22" fmla="*/ 311943 h 1240631"/>
                <a:gd name="connsiteX23" fmla="*/ 1059657 w 1119188"/>
                <a:gd name="connsiteY23" fmla="*/ 338137 h 1240631"/>
                <a:gd name="connsiteX24" fmla="*/ 1047750 w 1119188"/>
                <a:gd name="connsiteY24" fmla="*/ 390525 h 1240631"/>
                <a:gd name="connsiteX25" fmla="*/ 1016794 w 1119188"/>
                <a:gd name="connsiteY25" fmla="*/ 557212 h 1240631"/>
                <a:gd name="connsiteX26" fmla="*/ 964407 w 1119188"/>
                <a:gd name="connsiteY26" fmla="*/ 821531 h 1240631"/>
                <a:gd name="connsiteX27" fmla="*/ 931069 w 1119188"/>
                <a:gd name="connsiteY27" fmla="*/ 997743 h 1240631"/>
                <a:gd name="connsiteX28" fmla="*/ 902494 w 1119188"/>
                <a:gd name="connsiteY28" fmla="*/ 1135856 h 1240631"/>
                <a:gd name="connsiteX29" fmla="*/ 883444 w 1119188"/>
                <a:gd name="connsiteY29" fmla="*/ 1166812 h 1240631"/>
                <a:gd name="connsiteX30" fmla="*/ 847725 w 1119188"/>
                <a:gd name="connsiteY30" fmla="*/ 1216818 h 1240631"/>
                <a:gd name="connsiteX31" fmla="*/ 828675 w 1119188"/>
                <a:gd name="connsiteY31" fmla="*/ 1233487 h 1240631"/>
                <a:gd name="connsiteX32" fmla="*/ 807244 w 1119188"/>
                <a:gd name="connsiteY32" fmla="*/ 1240631 h 1240631"/>
                <a:gd name="connsiteX33" fmla="*/ 726045 w 1119188"/>
                <a:gd name="connsiteY33" fmla="*/ 1127990 h 1240631"/>
                <a:gd name="connsiteX34" fmla="*/ 733425 w 1119188"/>
                <a:gd name="connsiteY34" fmla="*/ 978693 h 1240631"/>
                <a:gd name="connsiteX35" fmla="*/ 754857 w 1119188"/>
                <a:gd name="connsiteY35" fmla="*/ 731043 h 1240631"/>
                <a:gd name="connsiteX36" fmla="*/ 778669 w 1119188"/>
                <a:gd name="connsiteY36" fmla="*/ 440531 h 1240631"/>
                <a:gd name="connsiteX37" fmla="*/ 790575 w 1119188"/>
                <a:gd name="connsiteY37" fmla="*/ 290512 h 1240631"/>
                <a:gd name="connsiteX38" fmla="*/ 788194 w 1119188"/>
                <a:gd name="connsiteY38" fmla="*/ 269081 h 1240631"/>
                <a:gd name="connsiteX39" fmla="*/ 778669 w 1119188"/>
                <a:gd name="connsiteY39" fmla="*/ 240506 h 1240631"/>
                <a:gd name="connsiteX40" fmla="*/ 766763 w 1119188"/>
                <a:gd name="connsiteY40" fmla="*/ 228600 h 1240631"/>
                <a:gd name="connsiteX41" fmla="*/ 745332 w 1119188"/>
                <a:gd name="connsiteY41" fmla="*/ 221456 h 1240631"/>
                <a:gd name="connsiteX42" fmla="*/ 726282 w 1119188"/>
                <a:gd name="connsiteY42" fmla="*/ 221456 h 1240631"/>
                <a:gd name="connsiteX43" fmla="*/ 652463 w 1119188"/>
                <a:gd name="connsiteY43" fmla="*/ 238125 h 1240631"/>
                <a:gd name="connsiteX44" fmla="*/ 500063 w 1119188"/>
                <a:gd name="connsiteY44" fmla="*/ 271462 h 1240631"/>
                <a:gd name="connsiteX0" fmla="*/ 500063 w 1119188"/>
                <a:gd name="connsiteY0" fmla="*/ 271462 h 1233487"/>
                <a:gd name="connsiteX1" fmla="*/ 378619 w 1119188"/>
                <a:gd name="connsiteY1" fmla="*/ 295275 h 1233487"/>
                <a:gd name="connsiteX2" fmla="*/ 219075 w 1119188"/>
                <a:gd name="connsiteY2" fmla="*/ 328612 h 1233487"/>
                <a:gd name="connsiteX3" fmla="*/ 40482 w 1119188"/>
                <a:gd name="connsiteY3" fmla="*/ 366712 h 1233487"/>
                <a:gd name="connsiteX4" fmla="*/ 0 w 1119188"/>
                <a:gd name="connsiteY4" fmla="*/ 211931 h 1233487"/>
                <a:gd name="connsiteX5" fmla="*/ 207169 w 1119188"/>
                <a:gd name="connsiteY5" fmla="*/ 164306 h 1233487"/>
                <a:gd name="connsiteX6" fmla="*/ 397669 w 1119188"/>
                <a:gd name="connsiteY6" fmla="*/ 116681 h 1233487"/>
                <a:gd name="connsiteX7" fmla="*/ 561975 w 1119188"/>
                <a:gd name="connsiteY7" fmla="*/ 76200 h 1233487"/>
                <a:gd name="connsiteX8" fmla="*/ 695325 w 1119188"/>
                <a:gd name="connsiteY8" fmla="*/ 42862 h 1233487"/>
                <a:gd name="connsiteX9" fmla="*/ 785813 w 1119188"/>
                <a:gd name="connsiteY9" fmla="*/ 16668 h 1233487"/>
                <a:gd name="connsiteX10" fmla="*/ 833438 w 1119188"/>
                <a:gd name="connsiteY10" fmla="*/ 0 h 1233487"/>
                <a:gd name="connsiteX11" fmla="*/ 845344 w 1119188"/>
                <a:gd name="connsiteY11" fmla="*/ 0 h 1233487"/>
                <a:gd name="connsiteX12" fmla="*/ 866775 w 1119188"/>
                <a:gd name="connsiteY12" fmla="*/ 4762 h 1233487"/>
                <a:gd name="connsiteX13" fmla="*/ 900113 w 1119188"/>
                <a:gd name="connsiteY13" fmla="*/ 19050 h 1233487"/>
                <a:gd name="connsiteX14" fmla="*/ 971550 w 1119188"/>
                <a:gd name="connsiteY14" fmla="*/ 66675 h 1233487"/>
                <a:gd name="connsiteX15" fmla="*/ 1045369 w 1119188"/>
                <a:gd name="connsiteY15" fmla="*/ 130968 h 1233487"/>
                <a:gd name="connsiteX16" fmla="*/ 1097757 w 1119188"/>
                <a:gd name="connsiteY16" fmla="*/ 173831 h 1233487"/>
                <a:gd name="connsiteX17" fmla="*/ 1112044 w 1119188"/>
                <a:gd name="connsiteY17" fmla="*/ 185737 h 1233487"/>
                <a:gd name="connsiteX18" fmla="*/ 1116807 w 1119188"/>
                <a:gd name="connsiteY18" fmla="*/ 195262 h 1233487"/>
                <a:gd name="connsiteX19" fmla="*/ 1119188 w 1119188"/>
                <a:gd name="connsiteY19" fmla="*/ 211931 h 1233487"/>
                <a:gd name="connsiteX20" fmla="*/ 1114425 w 1119188"/>
                <a:gd name="connsiteY20" fmla="*/ 242887 h 1233487"/>
                <a:gd name="connsiteX21" fmla="*/ 1102519 w 1119188"/>
                <a:gd name="connsiteY21" fmla="*/ 273843 h 1233487"/>
                <a:gd name="connsiteX22" fmla="*/ 1076325 w 1119188"/>
                <a:gd name="connsiteY22" fmla="*/ 311943 h 1233487"/>
                <a:gd name="connsiteX23" fmla="*/ 1059657 w 1119188"/>
                <a:gd name="connsiteY23" fmla="*/ 338137 h 1233487"/>
                <a:gd name="connsiteX24" fmla="*/ 1047750 w 1119188"/>
                <a:gd name="connsiteY24" fmla="*/ 390525 h 1233487"/>
                <a:gd name="connsiteX25" fmla="*/ 1016794 w 1119188"/>
                <a:gd name="connsiteY25" fmla="*/ 557212 h 1233487"/>
                <a:gd name="connsiteX26" fmla="*/ 964407 w 1119188"/>
                <a:gd name="connsiteY26" fmla="*/ 821531 h 1233487"/>
                <a:gd name="connsiteX27" fmla="*/ 931069 w 1119188"/>
                <a:gd name="connsiteY27" fmla="*/ 997743 h 1233487"/>
                <a:gd name="connsiteX28" fmla="*/ 902494 w 1119188"/>
                <a:gd name="connsiteY28" fmla="*/ 1135856 h 1233487"/>
                <a:gd name="connsiteX29" fmla="*/ 883444 w 1119188"/>
                <a:gd name="connsiteY29" fmla="*/ 1166812 h 1233487"/>
                <a:gd name="connsiteX30" fmla="*/ 847725 w 1119188"/>
                <a:gd name="connsiteY30" fmla="*/ 1216818 h 1233487"/>
                <a:gd name="connsiteX31" fmla="*/ 828675 w 1119188"/>
                <a:gd name="connsiteY31" fmla="*/ 1233487 h 1233487"/>
                <a:gd name="connsiteX32" fmla="*/ 726045 w 1119188"/>
                <a:gd name="connsiteY32" fmla="*/ 1127990 h 1233487"/>
                <a:gd name="connsiteX33" fmla="*/ 733425 w 1119188"/>
                <a:gd name="connsiteY33" fmla="*/ 978693 h 1233487"/>
                <a:gd name="connsiteX34" fmla="*/ 754857 w 1119188"/>
                <a:gd name="connsiteY34" fmla="*/ 731043 h 1233487"/>
                <a:gd name="connsiteX35" fmla="*/ 778669 w 1119188"/>
                <a:gd name="connsiteY35" fmla="*/ 440531 h 1233487"/>
                <a:gd name="connsiteX36" fmla="*/ 790575 w 1119188"/>
                <a:gd name="connsiteY36" fmla="*/ 290512 h 1233487"/>
                <a:gd name="connsiteX37" fmla="*/ 788194 w 1119188"/>
                <a:gd name="connsiteY37" fmla="*/ 269081 h 1233487"/>
                <a:gd name="connsiteX38" fmla="*/ 778669 w 1119188"/>
                <a:gd name="connsiteY38" fmla="*/ 240506 h 1233487"/>
                <a:gd name="connsiteX39" fmla="*/ 766763 w 1119188"/>
                <a:gd name="connsiteY39" fmla="*/ 228600 h 1233487"/>
                <a:gd name="connsiteX40" fmla="*/ 745332 w 1119188"/>
                <a:gd name="connsiteY40" fmla="*/ 221456 h 1233487"/>
                <a:gd name="connsiteX41" fmla="*/ 726282 w 1119188"/>
                <a:gd name="connsiteY41" fmla="*/ 221456 h 1233487"/>
                <a:gd name="connsiteX42" fmla="*/ 652463 w 1119188"/>
                <a:gd name="connsiteY42" fmla="*/ 238125 h 1233487"/>
                <a:gd name="connsiteX43" fmla="*/ 500063 w 1119188"/>
                <a:gd name="connsiteY43" fmla="*/ 271462 h 1233487"/>
                <a:gd name="connsiteX0" fmla="*/ 500063 w 1119188"/>
                <a:gd name="connsiteY0" fmla="*/ 271462 h 1216818"/>
                <a:gd name="connsiteX1" fmla="*/ 378619 w 1119188"/>
                <a:gd name="connsiteY1" fmla="*/ 295275 h 1216818"/>
                <a:gd name="connsiteX2" fmla="*/ 219075 w 1119188"/>
                <a:gd name="connsiteY2" fmla="*/ 328612 h 1216818"/>
                <a:gd name="connsiteX3" fmla="*/ 40482 w 1119188"/>
                <a:gd name="connsiteY3" fmla="*/ 366712 h 1216818"/>
                <a:gd name="connsiteX4" fmla="*/ 0 w 1119188"/>
                <a:gd name="connsiteY4" fmla="*/ 211931 h 1216818"/>
                <a:gd name="connsiteX5" fmla="*/ 207169 w 1119188"/>
                <a:gd name="connsiteY5" fmla="*/ 164306 h 1216818"/>
                <a:gd name="connsiteX6" fmla="*/ 397669 w 1119188"/>
                <a:gd name="connsiteY6" fmla="*/ 116681 h 1216818"/>
                <a:gd name="connsiteX7" fmla="*/ 561975 w 1119188"/>
                <a:gd name="connsiteY7" fmla="*/ 76200 h 1216818"/>
                <a:gd name="connsiteX8" fmla="*/ 695325 w 1119188"/>
                <a:gd name="connsiteY8" fmla="*/ 42862 h 1216818"/>
                <a:gd name="connsiteX9" fmla="*/ 785813 w 1119188"/>
                <a:gd name="connsiteY9" fmla="*/ 16668 h 1216818"/>
                <a:gd name="connsiteX10" fmla="*/ 833438 w 1119188"/>
                <a:gd name="connsiteY10" fmla="*/ 0 h 1216818"/>
                <a:gd name="connsiteX11" fmla="*/ 845344 w 1119188"/>
                <a:gd name="connsiteY11" fmla="*/ 0 h 1216818"/>
                <a:gd name="connsiteX12" fmla="*/ 866775 w 1119188"/>
                <a:gd name="connsiteY12" fmla="*/ 4762 h 1216818"/>
                <a:gd name="connsiteX13" fmla="*/ 900113 w 1119188"/>
                <a:gd name="connsiteY13" fmla="*/ 19050 h 1216818"/>
                <a:gd name="connsiteX14" fmla="*/ 971550 w 1119188"/>
                <a:gd name="connsiteY14" fmla="*/ 66675 h 1216818"/>
                <a:gd name="connsiteX15" fmla="*/ 1045369 w 1119188"/>
                <a:gd name="connsiteY15" fmla="*/ 130968 h 1216818"/>
                <a:gd name="connsiteX16" fmla="*/ 1097757 w 1119188"/>
                <a:gd name="connsiteY16" fmla="*/ 173831 h 1216818"/>
                <a:gd name="connsiteX17" fmla="*/ 1112044 w 1119188"/>
                <a:gd name="connsiteY17" fmla="*/ 185737 h 1216818"/>
                <a:gd name="connsiteX18" fmla="*/ 1116807 w 1119188"/>
                <a:gd name="connsiteY18" fmla="*/ 195262 h 1216818"/>
                <a:gd name="connsiteX19" fmla="*/ 1119188 w 1119188"/>
                <a:gd name="connsiteY19" fmla="*/ 211931 h 1216818"/>
                <a:gd name="connsiteX20" fmla="*/ 1114425 w 1119188"/>
                <a:gd name="connsiteY20" fmla="*/ 242887 h 1216818"/>
                <a:gd name="connsiteX21" fmla="*/ 1102519 w 1119188"/>
                <a:gd name="connsiteY21" fmla="*/ 273843 h 1216818"/>
                <a:gd name="connsiteX22" fmla="*/ 1076325 w 1119188"/>
                <a:gd name="connsiteY22" fmla="*/ 311943 h 1216818"/>
                <a:gd name="connsiteX23" fmla="*/ 1059657 w 1119188"/>
                <a:gd name="connsiteY23" fmla="*/ 338137 h 1216818"/>
                <a:gd name="connsiteX24" fmla="*/ 1047750 w 1119188"/>
                <a:gd name="connsiteY24" fmla="*/ 390525 h 1216818"/>
                <a:gd name="connsiteX25" fmla="*/ 1016794 w 1119188"/>
                <a:gd name="connsiteY25" fmla="*/ 557212 h 1216818"/>
                <a:gd name="connsiteX26" fmla="*/ 964407 w 1119188"/>
                <a:gd name="connsiteY26" fmla="*/ 821531 h 1216818"/>
                <a:gd name="connsiteX27" fmla="*/ 931069 w 1119188"/>
                <a:gd name="connsiteY27" fmla="*/ 997743 h 1216818"/>
                <a:gd name="connsiteX28" fmla="*/ 902494 w 1119188"/>
                <a:gd name="connsiteY28" fmla="*/ 1135856 h 1216818"/>
                <a:gd name="connsiteX29" fmla="*/ 883444 w 1119188"/>
                <a:gd name="connsiteY29" fmla="*/ 1166812 h 1216818"/>
                <a:gd name="connsiteX30" fmla="*/ 847725 w 1119188"/>
                <a:gd name="connsiteY30" fmla="*/ 1216818 h 1216818"/>
                <a:gd name="connsiteX31" fmla="*/ 726045 w 1119188"/>
                <a:gd name="connsiteY31" fmla="*/ 1127990 h 1216818"/>
                <a:gd name="connsiteX32" fmla="*/ 733425 w 1119188"/>
                <a:gd name="connsiteY32" fmla="*/ 978693 h 1216818"/>
                <a:gd name="connsiteX33" fmla="*/ 754857 w 1119188"/>
                <a:gd name="connsiteY33" fmla="*/ 731043 h 1216818"/>
                <a:gd name="connsiteX34" fmla="*/ 778669 w 1119188"/>
                <a:gd name="connsiteY34" fmla="*/ 440531 h 1216818"/>
                <a:gd name="connsiteX35" fmla="*/ 790575 w 1119188"/>
                <a:gd name="connsiteY35" fmla="*/ 290512 h 1216818"/>
                <a:gd name="connsiteX36" fmla="*/ 788194 w 1119188"/>
                <a:gd name="connsiteY36" fmla="*/ 269081 h 1216818"/>
                <a:gd name="connsiteX37" fmla="*/ 778669 w 1119188"/>
                <a:gd name="connsiteY37" fmla="*/ 240506 h 1216818"/>
                <a:gd name="connsiteX38" fmla="*/ 766763 w 1119188"/>
                <a:gd name="connsiteY38" fmla="*/ 228600 h 1216818"/>
                <a:gd name="connsiteX39" fmla="*/ 745332 w 1119188"/>
                <a:gd name="connsiteY39" fmla="*/ 221456 h 1216818"/>
                <a:gd name="connsiteX40" fmla="*/ 726282 w 1119188"/>
                <a:gd name="connsiteY40" fmla="*/ 221456 h 1216818"/>
                <a:gd name="connsiteX41" fmla="*/ 652463 w 1119188"/>
                <a:gd name="connsiteY41" fmla="*/ 238125 h 1216818"/>
                <a:gd name="connsiteX42" fmla="*/ 500063 w 1119188"/>
                <a:gd name="connsiteY42" fmla="*/ 271462 h 1216818"/>
                <a:gd name="connsiteX0" fmla="*/ 500063 w 1119188"/>
                <a:gd name="connsiteY0" fmla="*/ 271462 h 1166812"/>
                <a:gd name="connsiteX1" fmla="*/ 378619 w 1119188"/>
                <a:gd name="connsiteY1" fmla="*/ 295275 h 1166812"/>
                <a:gd name="connsiteX2" fmla="*/ 219075 w 1119188"/>
                <a:gd name="connsiteY2" fmla="*/ 328612 h 1166812"/>
                <a:gd name="connsiteX3" fmla="*/ 40482 w 1119188"/>
                <a:gd name="connsiteY3" fmla="*/ 366712 h 1166812"/>
                <a:gd name="connsiteX4" fmla="*/ 0 w 1119188"/>
                <a:gd name="connsiteY4" fmla="*/ 211931 h 1166812"/>
                <a:gd name="connsiteX5" fmla="*/ 207169 w 1119188"/>
                <a:gd name="connsiteY5" fmla="*/ 164306 h 1166812"/>
                <a:gd name="connsiteX6" fmla="*/ 397669 w 1119188"/>
                <a:gd name="connsiteY6" fmla="*/ 116681 h 1166812"/>
                <a:gd name="connsiteX7" fmla="*/ 561975 w 1119188"/>
                <a:gd name="connsiteY7" fmla="*/ 76200 h 1166812"/>
                <a:gd name="connsiteX8" fmla="*/ 695325 w 1119188"/>
                <a:gd name="connsiteY8" fmla="*/ 42862 h 1166812"/>
                <a:gd name="connsiteX9" fmla="*/ 785813 w 1119188"/>
                <a:gd name="connsiteY9" fmla="*/ 16668 h 1166812"/>
                <a:gd name="connsiteX10" fmla="*/ 833438 w 1119188"/>
                <a:gd name="connsiteY10" fmla="*/ 0 h 1166812"/>
                <a:gd name="connsiteX11" fmla="*/ 845344 w 1119188"/>
                <a:gd name="connsiteY11" fmla="*/ 0 h 1166812"/>
                <a:gd name="connsiteX12" fmla="*/ 866775 w 1119188"/>
                <a:gd name="connsiteY12" fmla="*/ 4762 h 1166812"/>
                <a:gd name="connsiteX13" fmla="*/ 900113 w 1119188"/>
                <a:gd name="connsiteY13" fmla="*/ 19050 h 1166812"/>
                <a:gd name="connsiteX14" fmla="*/ 971550 w 1119188"/>
                <a:gd name="connsiteY14" fmla="*/ 66675 h 1166812"/>
                <a:gd name="connsiteX15" fmla="*/ 1045369 w 1119188"/>
                <a:gd name="connsiteY15" fmla="*/ 130968 h 1166812"/>
                <a:gd name="connsiteX16" fmla="*/ 1097757 w 1119188"/>
                <a:gd name="connsiteY16" fmla="*/ 173831 h 1166812"/>
                <a:gd name="connsiteX17" fmla="*/ 1112044 w 1119188"/>
                <a:gd name="connsiteY17" fmla="*/ 185737 h 1166812"/>
                <a:gd name="connsiteX18" fmla="*/ 1116807 w 1119188"/>
                <a:gd name="connsiteY18" fmla="*/ 195262 h 1166812"/>
                <a:gd name="connsiteX19" fmla="*/ 1119188 w 1119188"/>
                <a:gd name="connsiteY19" fmla="*/ 211931 h 1166812"/>
                <a:gd name="connsiteX20" fmla="*/ 1114425 w 1119188"/>
                <a:gd name="connsiteY20" fmla="*/ 242887 h 1166812"/>
                <a:gd name="connsiteX21" fmla="*/ 1102519 w 1119188"/>
                <a:gd name="connsiteY21" fmla="*/ 273843 h 1166812"/>
                <a:gd name="connsiteX22" fmla="*/ 1076325 w 1119188"/>
                <a:gd name="connsiteY22" fmla="*/ 311943 h 1166812"/>
                <a:gd name="connsiteX23" fmla="*/ 1059657 w 1119188"/>
                <a:gd name="connsiteY23" fmla="*/ 338137 h 1166812"/>
                <a:gd name="connsiteX24" fmla="*/ 1047750 w 1119188"/>
                <a:gd name="connsiteY24" fmla="*/ 390525 h 1166812"/>
                <a:gd name="connsiteX25" fmla="*/ 1016794 w 1119188"/>
                <a:gd name="connsiteY25" fmla="*/ 557212 h 1166812"/>
                <a:gd name="connsiteX26" fmla="*/ 964407 w 1119188"/>
                <a:gd name="connsiteY26" fmla="*/ 821531 h 1166812"/>
                <a:gd name="connsiteX27" fmla="*/ 931069 w 1119188"/>
                <a:gd name="connsiteY27" fmla="*/ 997743 h 1166812"/>
                <a:gd name="connsiteX28" fmla="*/ 902494 w 1119188"/>
                <a:gd name="connsiteY28" fmla="*/ 1135856 h 1166812"/>
                <a:gd name="connsiteX29" fmla="*/ 883444 w 1119188"/>
                <a:gd name="connsiteY29" fmla="*/ 1166812 h 1166812"/>
                <a:gd name="connsiteX30" fmla="*/ 726045 w 1119188"/>
                <a:gd name="connsiteY30" fmla="*/ 1127990 h 1166812"/>
                <a:gd name="connsiteX31" fmla="*/ 733425 w 1119188"/>
                <a:gd name="connsiteY31" fmla="*/ 978693 h 1166812"/>
                <a:gd name="connsiteX32" fmla="*/ 754857 w 1119188"/>
                <a:gd name="connsiteY32" fmla="*/ 731043 h 1166812"/>
                <a:gd name="connsiteX33" fmla="*/ 778669 w 1119188"/>
                <a:gd name="connsiteY33" fmla="*/ 440531 h 1166812"/>
                <a:gd name="connsiteX34" fmla="*/ 790575 w 1119188"/>
                <a:gd name="connsiteY34" fmla="*/ 290512 h 1166812"/>
                <a:gd name="connsiteX35" fmla="*/ 788194 w 1119188"/>
                <a:gd name="connsiteY35" fmla="*/ 269081 h 1166812"/>
                <a:gd name="connsiteX36" fmla="*/ 778669 w 1119188"/>
                <a:gd name="connsiteY36" fmla="*/ 240506 h 1166812"/>
                <a:gd name="connsiteX37" fmla="*/ 766763 w 1119188"/>
                <a:gd name="connsiteY37" fmla="*/ 228600 h 1166812"/>
                <a:gd name="connsiteX38" fmla="*/ 745332 w 1119188"/>
                <a:gd name="connsiteY38" fmla="*/ 221456 h 1166812"/>
                <a:gd name="connsiteX39" fmla="*/ 726282 w 1119188"/>
                <a:gd name="connsiteY39" fmla="*/ 221456 h 1166812"/>
                <a:gd name="connsiteX40" fmla="*/ 652463 w 1119188"/>
                <a:gd name="connsiteY40" fmla="*/ 238125 h 1166812"/>
                <a:gd name="connsiteX41" fmla="*/ 500063 w 1119188"/>
                <a:gd name="connsiteY41" fmla="*/ 271462 h 116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19188" h="1166812">
                  <a:moveTo>
                    <a:pt x="500063" y="271462"/>
                  </a:moveTo>
                  <a:lnTo>
                    <a:pt x="378619" y="295275"/>
                  </a:lnTo>
                  <a:lnTo>
                    <a:pt x="219075" y="328612"/>
                  </a:lnTo>
                  <a:lnTo>
                    <a:pt x="40482" y="366712"/>
                  </a:lnTo>
                  <a:lnTo>
                    <a:pt x="0" y="211931"/>
                  </a:lnTo>
                  <a:lnTo>
                    <a:pt x="207169" y="164306"/>
                  </a:lnTo>
                  <a:lnTo>
                    <a:pt x="397669" y="116681"/>
                  </a:lnTo>
                  <a:lnTo>
                    <a:pt x="561975" y="76200"/>
                  </a:lnTo>
                  <a:lnTo>
                    <a:pt x="695325" y="42862"/>
                  </a:lnTo>
                  <a:lnTo>
                    <a:pt x="785813" y="16668"/>
                  </a:lnTo>
                  <a:lnTo>
                    <a:pt x="833438" y="0"/>
                  </a:lnTo>
                  <a:lnTo>
                    <a:pt x="845344" y="0"/>
                  </a:lnTo>
                  <a:lnTo>
                    <a:pt x="866775" y="4762"/>
                  </a:lnTo>
                  <a:lnTo>
                    <a:pt x="900113" y="19050"/>
                  </a:lnTo>
                  <a:lnTo>
                    <a:pt x="971550" y="66675"/>
                  </a:lnTo>
                  <a:lnTo>
                    <a:pt x="1045369" y="130968"/>
                  </a:lnTo>
                  <a:lnTo>
                    <a:pt x="1097757" y="173831"/>
                  </a:lnTo>
                  <a:lnTo>
                    <a:pt x="1112044" y="185737"/>
                  </a:lnTo>
                  <a:lnTo>
                    <a:pt x="1116807" y="195262"/>
                  </a:lnTo>
                  <a:lnTo>
                    <a:pt x="1119188" y="211931"/>
                  </a:lnTo>
                  <a:lnTo>
                    <a:pt x="1114425" y="242887"/>
                  </a:lnTo>
                  <a:lnTo>
                    <a:pt x="1102519" y="273843"/>
                  </a:lnTo>
                  <a:lnTo>
                    <a:pt x="1076325" y="311943"/>
                  </a:lnTo>
                  <a:lnTo>
                    <a:pt x="1059657" y="338137"/>
                  </a:lnTo>
                  <a:lnTo>
                    <a:pt x="1047750" y="390525"/>
                  </a:lnTo>
                  <a:lnTo>
                    <a:pt x="1016794" y="557212"/>
                  </a:lnTo>
                  <a:lnTo>
                    <a:pt x="964407" y="821531"/>
                  </a:lnTo>
                  <a:lnTo>
                    <a:pt x="931069" y="997743"/>
                  </a:lnTo>
                  <a:lnTo>
                    <a:pt x="902494" y="1135856"/>
                  </a:lnTo>
                  <a:lnTo>
                    <a:pt x="883444" y="1166812"/>
                  </a:lnTo>
                  <a:lnTo>
                    <a:pt x="726045" y="1127990"/>
                  </a:lnTo>
                  <a:lnTo>
                    <a:pt x="733425" y="978693"/>
                  </a:lnTo>
                  <a:lnTo>
                    <a:pt x="754857" y="731043"/>
                  </a:lnTo>
                  <a:lnTo>
                    <a:pt x="778669" y="440531"/>
                  </a:lnTo>
                  <a:lnTo>
                    <a:pt x="790575" y="290512"/>
                  </a:lnTo>
                  <a:lnTo>
                    <a:pt x="788194" y="269081"/>
                  </a:lnTo>
                  <a:lnTo>
                    <a:pt x="778669" y="240506"/>
                  </a:lnTo>
                  <a:lnTo>
                    <a:pt x="766763" y="228600"/>
                  </a:lnTo>
                  <a:lnTo>
                    <a:pt x="745332" y="221456"/>
                  </a:lnTo>
                  <a:lnTo>
                    <a:pt x="726282" y="221456"/>
                  </a:lnTo>
                  <a:lnTo>
                    <a:pt x="652463" y="238125"/>
                  </a:lnTo>
                  <a:lnTo>
                    <a:pt x="500063" y="27146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4">
              <a:extLst>
                <a:ext uri="{FF2B5EF4-FFF2-40B4-BE49-F238E27FC236}">
                  <a16:creationId xmlns:a16="http://schemas.microsoft.com/office/drawing/2014/main" id="{C93BC152-6CD1-42D3-BEC1-8B824F0DEEA7}"/>
                </a:ext>
              </a:extLst>
            </p:cNvPr>
            <p:cNvSpPr/>
            <p:nvPr/>
          </p:nvSpPr>
          <p:spPr>
            <a:xfrm>
              <a:off x="4627563" y="4564064"/>
              <a:ext cx="787400" cy="274637"/>
            </a:xfrm>
            <a:custGeom>
              <a:avLst/>
              <a:gdLst>
                <a:gd name="connsiteX0" fmla="*/ 0 w 788194"/>
                <a:gd name="connsiteY0" fmla="*/ 116682 h 273119"/>
                <a:gd name="connsiteX1" fmla="*/ 95250 w 788194"/>
                <a:gd name="connsiteY1" fmla="*/ 102394 h 273119"/>
                <a:gd name="connsiteX2" fmla="*/ 273844 w 788194"/>
                <a:gd name="connsiteY2" fmla="*/ 64294 h 273119"/>
                <a:gd name="connsiteX3" fmla="*/ 492919 w 788194"/>
                <a:gd name="connsiteY3" fmla="*/ 21432 h 273119"/>
                <a:gd name="connsiteX4" fmla="*/ 621506 w 788194"/>
                <a:gd name="connsiteY4" fmla="*/ 0 h 273119"/>
                <a:gd name="connsiteX5" fmla="*/ 788194 w 788194"/>
                <a:gd name="connsiteY5" fmla="*/ 52388 h 273119"/>
                <a:gd name="connsiteX6" fmla="*/ 752475 w 788194"/>
                <a:gd name="connsiteY6" fmla="*/ 109538 h 273119"/>
                <a:gd name="connsiteX7" fmla="*/ 728662 w 788194"/>
                <a:gd name="connsiteY7" fmla="*/ 133350 h 273119"/>
                <a:gd name="connsiteX8" fmla="*/ 697706 w 788194"/>
                <a:gd name="connsiteY8" fmla="*/ 142875 h 273119"/>
                <a:gd name="connsiteX9" fmla="*/ 592931 w 788194"/>
                <a:gd name="connsiteY9" fmla="*/ 159544 h 273119"/>
                <a:gd name="connsiteX10" fmla="*/ 483394 w 788194"/>
                <a:gd name="connsiteY10" fmla="*/ 159544 h 273119"/>
                <a:gd name="connsiteX11" fmla="*/ 426244 w 788194"/>
                <a:gd name="connsiteY11" fmla="*/ 161925 h 273119"/>
                <a:gd name="connsiteX12" fmla="*/ 378619 w 788194"/>
                <a:gd name="connsiteY12" fmla="*/ 161925 h 273119"/>
                <a:gd name="connsiteX13" fmla="*/ 347662 w 788194"/>
                <a:gd name="connsiteY13" fmla="*/ 166688 h 273119"/>
                <a:gd name="connsiteX14" fmla="*/ 292894 w 788194"/>
                <a:gd name="connsiteY14" fmla="*/ 176213 h 273119"/>
                <a:gd name="connsiteX15" fmla="*/ 211931 w 788194"/>
                <a:gd name="connsiteY15" fmla="*/ 195263 h 273119"/>
                <a:gd name="connsiteX16" fmla="*/ 69056 w 788194"/>
                <a:gd name="connsiteY16" fmla="*/ 238125 h 273119"/>
                <a:gd name="connsiteX17" fmla="*/ 16669 w 788194"/>
                <a:gd name="connsiteY17" fmla="*/ 252413 h 273119"/>
                <a:gd name="connsiteX18" fmla="*/ 0 w 788194"/>
                <a:gd name="connsiteY18" fmla="*/ 116682 h 2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8194" h="273119">
                  <a:moveTo>
                    <a:pt x="0" y="116682"/>
                  </a:moveTo>
                  <a:lnTo>
                    <a:pt x="95250" y="102394"/>
                  </a:lnTo>
                  <a:lnTo>
                    <a:pt x="273844" y="64294"/>
                  </a:lnTo>
                  <a:lnTo>
                    <a:pt x="492919" y="21432"/>
                  </a:lnTo>
                  <a:lnTo>
                    <a:pt x="621506" y="0"/>
                  </a:lnTo>
                  <a:lnTo>
                    <a:pt x="788194" y="52388"/>
                  </a:lnTo>
                  <a:lnTo>
                    <a:pt x="752475" y="109538"/>
                  </a:lnTo>
                  <a:lnTo>
                    <a:pt x="728662" y="133350"/>
                  </a:lnTo>
                  <a:lnTo>
                    <a:pt x="697706" y="142875"/>
                  </a:lnTo>
                  <a:lnTo>
                    <a:pt x="592931" y="159544"/>
                  </a:lnTo>
                  <a:lnTo>
                    <a:pt x="483394" y="159544"/>
                  </a:lnTo>
                  <a:lnTo>
                    <a:pt x="426244" y="161925"/>
                  </a:lnTo>
                  <a:lnTo>
                    <a:pt x="378619" y="161925"/>
                  </a:lnTo>
                  <a:lnTo>
                    <a:pt x="347662" y="166688"/>
                  </a:lnTo>
                  <a:lnTo>
                    <a:pt x="292894" y="176213"/>
                  </a:lnTo>
                  <a:lnTo>
                    <a:pt x="211931" y="195263"/>
                  </a:lnTo>
                  <a:lnTo>
                    <a:pt x="69056" y="238125"/>
                  </a:lnTo>
                  <a:cubicBezTo>
                    <a:pt x="15913" y="255035"/>
                    <a:pt x="16669" y="273119"/>
                    <a:pt x="16669" y="252413"/>
                  </a:cubicBezTo>
                  <a:lnTo>
                    <a:pt x="0" y="11668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31">
              <a:extLst>
                <a:ext uri="{FF2B5EF4-FFF2-40B4-BE49-F238E27FC236}">
                  <a16:creationId xmlns:a16="http://schemas.microsoft.com/office/drawing/2014/main" id="{118EE86F-5028-4318-A7A4-F598A1244055}"/>
                </a:ext>
              </a:extLst>
            </p:cNvPr>
            <p:cNvSpPr/>
            <p:nvPr/>
          </p:nvSpPr>
          <p:spPr>
            <a:xfrm>
              <a:off x="6075364" y="2219326"/>
              <a:ext cx="2173287" cy="487363"/>
            </a:xfrm>
            <a:custGeom>
              <a:avLst/>
              <a:gdLst>
                <a:gd name="connsiteX0" fmla="*/ 619125 w 2174081"/>
                <a:gd name="connsiteY0" fmla="*/ 228600 h 488156"/>
                <a:gd name="connsiteX1" fmla="*/ 478631 w 2174081"/>
                <a:gd name="connsiteY1" fmla="*/ 252413 h 488156"/>
                <a:gd name="connsiteX2" fmla="*/ 371475 w 2174081"/>
                <a:gd name="connsiteY2" fmla="*/ 269081 h 488156"/>
                <a:gd name="connsiteX3" fmla="*/ 295275 w 2174081"/>
                <a:gd name="connsiteY3" fmla="*/ 278606 h 488156"/>
                <a:gd name="connsiteX4" fmla="*/ 188119 w 2174081"/>
                <a:gd name="connsiteY4" fmla="*/ 290513 h 488156"/>
                <a:gd name="connsiteX5" fmla="*/ 111919 w 2174081"/>
                <a:gd name="connsiteY5" fmla="*/ 295275 h 488156"/>
                <a:gd name="connsiteX6" fmla="*/ 0 w 2174081"/>
                <a:gd name="connsiteY6" fmla="*/ 295275 h 488156"/>
                <a:gd name="connsiteX7" fmla="*/ 40481 w 2174081"/>
                <a:gd name="connsiteY7" fmla="*/ 488156 h 488156"/>
                <a:gd name="connsiteX8" fmla="*/ 183356 w 2174081"/>
                <a:gd name="connsiteY8" fmla="*/ 459581 h 488156"/>
                <a:gd name="connsiteX9" fmla="*/ 285750 w 2174081"/>
                <a:gd name="connsiteY9" fmla="*/ 440531 h 488156"/>
                <a:gd name="connsiteX10" fmla="*/ 395287 w 2174081"/>
                <a:gd name="connsiteY10" fmla="*/ 421481 h 488156"/>
                <a:gd name="connsiteX11" fmla="*/ 457200 w 2174081"/>
                <a:gd name="connsiteY11" fmla="*/ 411956 h 488156"/>
                <a:gd name="connsiteX12" fmla="*/ 531019 w 2174081"/>
                <a:gd name="connsiteY12" fmla="*/ 402431 h 488156"/>
                <a:gd name="connsiteX13" fmla="*/ 578644 w 2174081"/>
                <a:gd name="connsiteY13" fmla="*/ 395288 h 488156"/>
                <a:gd name="connsiteX14" fmla="*/ 657225 w 2174081"/>
                <a:gd name="connsiteY14" fmla="*/ 388144 h 488156"/>
                <a:gd name="connsiteX15" fmla="*/ 750094 w 2174081"/>
                <a:gd name="connsiteY15" fmla="*/ 383381 h 488156"/>
                <a:gd name="connsiteX16" fmla="*/ 950119 w 2174081"/>
                <a:gd name="connsiteY16" fmla="*/ 345281 h 488156"/>
                <a:gd name="connsiteX17" fmla="*/ 1135856 w 2174081"/>
                <a:gd name="connsiteY17" fmla="*/ 314325 h 488156"/>
                <a:gd name="connsiteX18" fmla="*/ 1288256 w 2174081"/>
                <a:gd name="connsiteY18" fmla="*/ 292894 h 488156"/>
                <a:gd name="connsiteX19" fmla="*/ 1490662 w 2174081"/>
                <a:gd name="connsiteY19" fmla="*/ 261938 h 488156"/>
                <a:gd name="connsiteX20" fmla="*/ 1657350 w 2174081"/>
                <a:gd name="connsiteY20" fmla="*/ 235744 h 488156"/>
                <a:gd name="connsiteX21" fmla="*/ 1704975 w 2174081"/>
                <a:gd name="connsiteY21" fmla="*/ 228600 h 488156"/>
                <a:gd name="connsiteX22" fmla="*/ 1728787 w 2174081"/>
                <a:gd name="connsiteY22" fmla="*/ 233363 h 488156"/>
                <a:gd name="connsiteX23" fmla="*/ 2026444 w 2174081"/>
                <a:gd name="connsiteY23" fmla="*/ 447675 h 488156"/>
                <a:gd name="connsiteX24" fmla="*/ 2064544 w 2174081"/>
                <a:gd name="connsiteY24" fmla="*/ 431006 h 488156"/>
                <a:gd name="connsiteX25" fmla="*/ 2105025 w 2174081"/>
                <a:gd name="connsiteY25" fmla="*/ 407194 h 488156"/>
                <a:gd name="connsiteX26" fmla="*/ 2131219 w 2174081"/>
                <a:gd name="connsiteY26" fmla="*/ 390525 h 488156"/>
                <a:gd name="connsiteX27" fmla="*/ 2155031 w 2174081"/>
                <a:gd name="connsiteY27" fmla="*/ 366713 h 488156"/>
                <a:gd name="connsiteX28" fmla="*/ 2169319 w 2174081"/>
                <a:gd name="connsiteY28" fmla="*/ 340519 h 488156"/>
                <a:gd name="connsiteX29" fmla="*/ 2174081 w 2174081"/>
                <a:gd name="connsiteY29" fmla="*/ 314325 h 488156"/>
                <a:gd name="connsiteX30" fmla="*/ 2174081 w 2174081"/>
                <a:gd name="connsiteY30" fmla="*/ 302419 h 488156"/>
                <a:gd name="connsiteX31" fmla="*/ 2166937 w 2174081"/>
                <a:gd name="connsiteY31" fmla="*/ 283369 h 488156"/>
                <a:gd name="connsiteX32" fmla="*/ 2140744 w 2174081"/>
                <a:gd name="connsiteY32" fmla="*/ 250031 h 488156"/>
                <a:gd name="connsiteX33" fmla="*/ 2105025 w 2174081"/>
                <a:gd name="connsiteY33" fmla="*/ 202406 h 488156"/>
                <a:gd name="connsiteX34" fmla="*/ 2047875 w 2174081"/>
                <a:gd name="connsiteY34" fmla="*/ 133350 h 488156"/>
                <a:gd name="connsiteX35" fmla="*/ 2002631 w 2174081"/>
                <a:gd name="connsiteY35" fmla="*/ 85725 h 488156"/>
                <a:gd name="connsiteX36" fmla="*/ 1959769 w 2174081"/>
                <a:gd name="connsiteY36" fmla="*/ 47625 h 488156"/>
                <a:gd name="connsiteX37" fmla="*/ 1928812 w 2174081"/>
                <a:gd name="connsiteY37" fmla="*/ 26194 h 488156"/>
                <a:gd name="connsiteX38" fmla="*/ 1895475 w 2174081"/>
                <a:gd name="connsiteY38" fmla="*/ 9525 h 488156"/>
                <a:gd name="connsiteX39" fmla="*/ 1864519 w 2174081"/>
                <a:gd name="connsiteY39" fmla="*/ 0 h 488156"/>
                <a:gd name="connsiteX40" fmla="*/ 1845469 w 2174081"/>
                <a:gd name="connsiteY40" fmla="*/ 0 h 488156"/>
                <a:gd name="connsiteX41" fmla="*/ 1819275 w 2174081"/>
                <a:gd name="connsiteY41" fmla="*/ 7144 h 488156"/>
                <a:gd name="connsiteX42" fmla="*/ 1790700 w 2174081"/>
                <a:gd name="connsiteY42" fmla="*/ 19050 h 488156"/>
                <a:gd name="connsiteX43" fmla="*/ 1728787 w 2174081"/>
                <a:gd name="connsiteY43" fmla="*/ 30956 h 488156"/>
                <a:gd name="connsiteX44" fmla="*/ 1621631 w 2174081"/>
                <a:gd name="connsiteY44" fmla="*/ 45244 h 488156"/>
                <a:gd name="connsiteX45" fmla="*/ 1538287 w 2174081"/>
                <a:gd name="connsiteY45" fmla="*/ 57150 h 488156"/>
                <a:gd name="connsiteX46" fmla="*/ 1352550 w 2174081"/>
                <a:gd name="connsiteY46" fmla="*/ 92869 h 488156"/>
                <a:gd name="connsiteX47" fmla="*/ 1140619 w 2174081"/>
                <a:gd name="connsiteY47" fmla="*/ 133350 h 488156"/>
                <a:gd name="connsiteX48" fmla="*/ 959644 w 2174081"/>
                <a:gd name="connsiteY48" fmla="*/ 166688 h 488156"/>
                <a:gd name="connsiteX49" fmla="*/ 709612 w 2174081"/>
                <a:gd name="connsiteY49" fmla="*/ 209550 h 488156"/>
                <a:gd name="connsiteX50" fmla="*/ 619125 w 2174081"/>
                <a:gd name="connsiteY50" fmla="*/ 228600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74081" h="488156">
                  <a:moveTo>
                    <a:pt x="619125" y="228600"/>
                  </a:moveTo>
                  <a:lnTo>
                    <a:pt x="478631" y="252413"/>
                  </a:lnTo>
                  <a:lnTo>
                    <a:pt x="371475" y="269081"/>
                  </a:lnTo>
                  <a:lnTo>
                    <a:pt x="295275" y="278606"/>
                  </a:lnTo>
                  <a:lnTo>
                    <a:pt x="188119" y="290513"/>
                  </a:lnTo>
                  <a:lnTo>
                    <a:pt x="111919" y="295275"/>
                  </a:lnTo>
                  <a:lnTo>
                    <a:pt x="0" y="295275"/>
                  </a:lnTo>
                  <a:lnTo>
                    <a:pt x="40481" y="488156"/>
                  </a:lnTo>
                  <a:lnTo>
                    <a:pt x="183356" y="459581"/>
                  </a:lnTo>
                  <a:lnTo>
                    <a:pt x="285750" y="440531"/>
                  </a:lnTo>
                  <a:lnTo>
                    <a:pt x="395287" y="421481"/>
                  </a:lnTo>
                  <a:lnTo>
                    <a:pt x="457200" y="411956"/>
                  </a:lnTo>
                  <a:lnTo>
                    <a:pt x="531019" y="402431"/>
                  </a:lnTo>
                  <a:lnTo>
                    <a:pt x="578644" y="395288"/>
                  </a:lnTo>
                  <a:lnTo>
                    <a:pt x="657225" y="388144"/>
                  </a:lnTo>
                  <a:lnTo>
                    <a:pt x="750094" y="383381"/>
                  </a:lnTo>
                  <a:lnTo>
                    <a:pt x="950119" y="345281"/>
                  </a:lnTo>
                  <a:lnTo>
                    <a:pt x="1135856" y="314325"/>
                  </a:lnTo>
                  <a:lnTo>
                    <a:pt x="1288256" y="292894"/>
                  </a:lnTo>
                  <a:lnTo>
                    <a:pt x="1490662" y="261938"/>
                  </a:lnTo>
                  <a:lnTo>
                    <a:pt x="1657350" y="235744"/>
                  </a:lnTo>
                  <a:lnTo>
                    <a:pt x="1704975" y="228600"/>
                  </a:lnTo>
                  <a:lnTo>
                    <a:pt x="1728787" y="233363"/>
                  </a:lnTo>
                  <a:lnTo>
                    <a:pt x="2026444" y="447675"/>
                  </a:lnTo>
                  <a:lnTo>
                    <a:pt x="2064544" y="431006"/>
                  </a:lnTo>
                  <a:lnTo>
                    <a:pt x="2105025" y="407194"/>
                  </a:lnTo>
                  <a:lnTo>
                    <a:pt x="2131219" y="390525"/>
                  </a:lnTo>
                  <a:lnTo>
                    <a:pt x="2155031" y="366713"/>
                  </a:lnTo>
                  <a:lnTo>
                    <a:pt x="2169319" y="340519"/>
                  </a:lnTo>
                  <a:lnTo>
                    <a:pt x="2174081" y="314325"/>
                  </a:lnTo>
                  <a:lnTo>
                    <a:pt x="2174081" y="302419"/>
                  </a:lnTo>
                  <a:lnTo>
                    <a:pt x="2166937" y="283369"/>
                  </a:lnTo>
                  <a:lnTo>
                    <a:pt x="2140744" y="250031"/>
                  </a:lnTo>
                  <a:lnTo>
                    <a:pt x="2105025" y="202406"/>
                  </a:lnTo>
                  <a:lnTo>
                    <a:pt x="2047875" y="133350"/>
                  </a:lnTo>
                  <a:lnTo>
                    <a:pt x="2002631" y="85725"/>
                  </a:lnTo>
                  <a:lnTo>
                    <a:pt x="1959769" y="47625"/>
                  </a:lnTo>
                  <a:lnTo>
                    <a:pt x="1928812" y="26194"/>
                  </a:lnTo>
                  <a:lnTo>
                    <a:pt x="1895475" y="9525"/>
                  </a:lnTo>
                  <a:lnTo>
                    <a:pt x="1864519" y="0"/>
                  </a:lnTo>
                  <a:lnTo>
                    <a:pt x="1845469" y="0"/>
                  </a:lnTo>
                  <a:lnTo>
                    <a:pt x="1819275" y="7144"/>
                  </a:lnTo>
                  <a:lnTo>
                    <a:pt x="1790700" y="19050"/>
                  </a:lnTo>
                  <a:lnTo>
                    <a:pt x="1728787" y="30956"/>
                  </a:lnTo>
                  <a:lnTo>
                    <a:pt x="1621631" y="45244"/>
                  </a:lnTo>
                  <a:lnTo>
                    <a:pt x="1538287" y="57150"/>
                  </a:lnTo>
                  <a:lnTo>
                    <a:pt x="1352550" y="92869"/>
                  </a:lnTo>
                  <a:lnTo>
                    <a:pt x="1140619" y="133350"/>
                  </a:lnTo>
                  <a:lnTo>
                    <a:pt x="959644" y="166688"/>
                  </a:lnTo>
                  <a:lnTo>
                    <a:pt x="709612" y="209550"/>
                  </a:lnTo>
                  <a:lnTo>
                    <a:pt x="619125" y="2286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32">
              <a:extLst>
                <a:ext uri="{FF2B5EF4-FFF2-40B4-BE49-F238E27FC236}">
                  <a16:creationId xmlns:a16="http://schemas.microsoft.com/office/drawing/2014/main" id="{48E3213A-F601-4CDB-9BB8-636A4457A70E}"/>
                </a:ext>
              </a:extLst>
            </p:cNvPr>
            <p:cNvSpPr/>
            <p:nvPr/>
          </p:nvSpPr>
          <p:spPr>
            <a:xfrm>
              <a:off x="7532688" y="2401889"/>
              <a:ext cx="628650" cy="708025"/>
            </a:xfrm>
            <a:custGeom>
              <a:avLst/>
              <a:gdLst>
                <a:gd name="connsiteX0" fmla="*/ 383381 w 628650"/>
                <a:gd name="connsiteY0" fmla="*/ 416719 h 707232"/>
                <a:gd name="connsiteX1" fmla="*/ 485775 w 628650"/>
                <a:gd name="connsiteY1" fmla="*/ 335757 h 707232"/>
                <a:gd name="connsiteX2" fmla="*/ 538162 w 628650"/>
                <a:gd name="connsiteY2" fmla="*/ 292894 h 707232"/>
                <a:gd name="connsiteX3" fmla="*/ 571500 w 628650"/>
                <a:gd name="connsiteY3" fmla="*/ 261938 h 707232"/>
                <a:gd name="connsiteX4" fmla="*/ 628650 w 628650"/>
                <a:gd name="connsiteY4" fmla="*/ 230982 h 707232"/>
                <a:gd name="connsiteX5" fmla="*/ 242887 w 628650"/>
                <a:gd name="connsiteY5" fmla="*/ 0 h 707232"/>
                <a:gd name="connsiteX6" fmla="*/ 269081 w 628650"/>
                <a:gd name="connsiteY6" fmla="*/ 61913 h 707232"/>
                <a:gd name="connsiteX7" fmla="*/ 285750 w 628650"/>
                <a:gd name="connsiteY7" fmla="*/ 100013 h 707232"/>
                <a:gd name="connsiteX8" fmla="*/ 292894 w 628650"/>
                <a:gd name="connsiteY8" fmla="*/ 123825 h 707232"/>
                <a:gd name="connsiteX9" fmla="*/ 295275 w 628650"/>
                <a:gd name="connsiteY9" fmla="*/ 138113 h 707232"/>
                <a:gd name="connsiteX10" fmla="*/ 290512 w 628650"/>
                <a:gd name="connsiteY10" fmla="*/ 166688 h 707232"/>
                <a:gd name="connsiteX11" fmla="*/ 278606 w 628650"/>
                <a:gd name="connsiteY11" fmla="*/ 204788 h 707232"/>
                <a:gd name="connsiteX12" fmla="*/ 247650 w 628650"/>
                <a:gd name="connsiteY12" fmla="*/ 280988 h 707232"/>
                <a:gd name="connsiteX13" fmla="*/ 190500 w 628650"/>
                <a:gd name="connsiteY13" fmla="*/ 378619 h 707232"/>
                <a:gd name="connsiteX14" fmla="*/ 107156 w 628650"/>
                <a:gd name="connsiteY14" fmla="*/ 509588 h 707232"/>
                <a:gd name="connsiteX15" fmla="*/ 42862 w 628650"/>
                <a:gd name="connsiteY15" fmla="*/ 597694 h 707232"/>
                <a:gd name="connsiteX16" fmla="*/ 19050 w 628650"/>
                <a:gd name="connsiteY16" fmla="*/ 633413 h 707232"/>
                <a:gd name="connsiteX17" fmla="*/ 4762 w 628650"/>
                <a:gd name="connsiteY17" fmla="*/ 659607 h 707232"/>
                <a:gd name="connsiteX18" fmla="*/ 0 w 628650"/>
                <a:gd name="connsiteY18" fmla="*/ 683419 h 707232"/>
                <a:gd name="connsiteX19" fmla="*/ 4762 w 628650"/>
                <a:gd name="connsiteY19" fmla="*/ 704850 h 707232"/>
                <a:gd name="connsiteX20" fmla="*/ 19050 w 628650"/>
                <a:gd name="connsiteY20" fmla="*/ 707232 h 707232"/>
                <a:gd name="connsiteX21" fmla="*/ 47625 w 628650"/>
                <a:gd name="connsiteY21" fmla="*/ 697707 h 707232"/>
                <a:gd name="connsiteX22" fmla="*/ 92869 w 628650"/>
                <a:gd name="connsiteY22" fmla="*/ 661988 h 707232"/>
                <a:gd name="connsiteX23" fmla="*/ 180975 w 628650"/>
                <a:gd name="connsiteY23" fmla="*/ 588169 h 707232"/>
                <a:gd name="connsiteX24" fmla="*/ 276225 w 628650"/>
                <a:gd name="connsiteY24" fmla="*/ 507207 h 707232"/>
                <a:gd name="connsiteX25" fmla="*/ 383381 w 628650"/>
                <a:gd name="connsiteY25" fmla="*/ 416719 h 70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28650" h="707232">
                  <a:moveTo>
                    <a:pt x="383381" y="416719"/>
                  </a:moveTo>
                  <a:lnTo>
                    <a:pt x="485775" y="335757"/>
                  </a:lnTo>
                  <a:lnTo>
                    <a:pt x="538162" y="292894"/>
                  </a:lnTo>
                  <a:lnTo>
                    <a:pt x="571500" y="261938"/>
                  </a:lnTo>
                  <a:lnTo>
                    <a:pt x="628650" y="230982"/>
                  </a:lnTo>
                  <a:lnTo>
                    <a:pt x="242887" y="0"/>
                  </a:lnTo>
                  <a:lnTo>
                    <a:pt x="269081" y="61913"/>
                  </a:lnTo>
                  <a:lnTo>
                    <a:pt x="285750" y="100013"/>
                  </a:lnTo>
                  <a:lnTo>
                    <a:pt x="292894" y="123825"/>
                  </a:lnTo>
                  <a:lnTo>
                    <a:pt x="295275" y="138113"/>
                  </a:lnTo>
                  <a:lnTo>
                    <a:pt x="290512" y="166688"/>
                  </a:lnTo>
                  <a:lnTo>
                    <a:pt x="278606" y="204788"/>
                  </a:lnTo>
                  <a:lnTo>
                    <a:pt x="247650" y="280988"/>
                  </a:lnTo>
                  <a:lnTo>
                    <a:pt x="190500" y="378619"/>
                  </a:lnTo>
                  <a:lnTo>
                    <a:pt x="107156" y="509588"/>
                  </a:lnTo>
                  <a:lnTo>
                    <a:pt x="42862" y="597694"/>
                  </a:lnTo>
                  <a:lnTo>
                    <a:pt x="19050" y="633413"/>
                  </a:lnTo>
                  <a:lnTo>
                    <a:pt x="4762" y="659607"/>
                  </a:lnTo>
                  <a:lnTo>
                    <a:pt x="0" y="683419"/>
                  </a:lnTo>
                  <a:lnTo>
                    <a:pt x="4762" y="704850"/>
                  </a:lnTo>
                  <a:lnTo>
                    <a:pt x="19050" y="707232"/>
                  </a:lnTo>
                  <a:lnTo>
                    <a:pt x="47625" y="697707"/>
                  </a:lnTo>
                  <a:lnTo>
                    <a:pt x="92869" y="661988"/>
                  </a:lnTo>
                  <a:lnTo>
                    <a:pt x="180975" y="588169"/>
                  </a:lnTo>
                  <a:lnTo>
                    <a:pt x="276225" y="507207"/>
                  </a:lnTo>
                  <a:lnTo>
                    <a:pt x="383381" y="41671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33">
              <a:extLst>
                <a:ext uri="{FF2B5EF4-FFF2-40B4-BE49-F238E27FC236}">
                  <a16:creationId xmlns:a16="http://schemas.microsoft.com/office/drawing/2014/main" id="{884C1335-E2AA-4E2E-9541-86814F1E04DB}"/>
                </a:ext>
              </a:extLst>
            </p:cNvPr>
            <p:cNvSpPr/>
            <p:nvPr/>
          </p:nvSpPr>
          <p:spPr>
            <a:xfrm>
              <a:off x="6635750" y="1508125"/>
              <a:ext cx="514350" cy="2095500"/>
            </a:xfrm>
            <a:custGeom>
              <a:avLst/>
              <a:gdLst>
                <a:gd name="connsiteX0" fmla="*/ 412750 w 514350"/>
                <a:gd name="connsiteY0" fmla="*/ 1276350 h 2095500"/>
                <a:gd name="connsiteX1" fmla="*/ 409575 w 514350"/>
                <a:gd name="connsiteY1" fmla="*/ 1038225 h 2095500"/>
                <a:gd name="connsiteX2" fmla="*/ 434975 w 514350"/>
                <a:gd name="connsiteY2" fmla="*/ 873125 h 2095500"/>
                <a:gd name="connsiteX3" fmla="*/ 450850 w 514350"/>
                <a:gd name="connsiteY3" fmla="*/ 561975 h 2095500"/>
                <a:gd name="connsiteX4" fmla="*/ 457200 w 514350"/>
                <a:gd name="connsiteY4" fmla="*/ 393700 h 2095500"/>
                <a:gd name="connsiteX5" fmla="*/ 460375 w 514350"/>
                <a:gd name="connsiteY5" fmla="*/ 374650 h 2095500"/>
                <a:gd name="connsiteX6" fmla="*/ 476250 w 514350"/>
                <a:gd name="connsiteY6" fmla="*/ 352425 h 2095500"/>
                <a:gd name="connsiteX7" fmla="*/ 498475 w 514350"/>
                <a:gd name="connsiteY7" fmla="*/ 314325 h 2095500"/>
                <a:gd name="connsiteX8" fmla="*/ 508000 w 514350"/>
                <a:gd name="connsiteY8" fmla="*/ 285750 h 2095500"/>
                <a:gd name="connsiteX9" fmla="*/ 514350 w 514350"/>
                <a:gd name="connsiteY9" fmla="*/ 260350 h 2095500"/>
                <a:gd name="connsiteX10" fmla="*/ 514350 w 514350"/>
                <a:gd name="connsiteY10" fmla="*/ 238125 h 2095500"/>
                <a:gd name="connsiteX11" fmla="*/ 504825 w 514350"/>
                <a:gd name="connsiteY11" fmla="*/ 203200 h 2095500"/>
                <a:gd name="connsiteX12" fmla="*/ 495300 w 514350"/>
                <a:gd name="connsiteY12" fmla="*/ 187325 h 2095500"/>
                <a:gd name="connsiteX13" fmla="*/ 482600 w 514350"/>
                <a:gd name="connsiteY13" fmla="*/ 174625 h 2095500"/>
                <a:gd name="connsiteX14" fmla="*/ 460375 w 514350"/>
                <a:gd name="connsiteY14" fmla="*/ 158750 h 2095500"/>
                <a:gd name="connsiteX15" fmla="*/ 400050 w 514350"/>
                <a:gd name="connsiteY15" fmla="*/ 123825 h 2095500"/>
                <a:gd name="connsiteX16" fmla="*/ 336550 w 514350"/>
                <a:gd name="connsiteY16" fmla="*/ 88900 h 2095500"/>
                <a:gd name="connsiteX17" fmla="*/ 288925 w 514350"/>
                <a:gd name="connsiteY17" fmla="*/ 66675 h 2095500"/>
                <a:gd name="connsiteX18" fmla="*/ 222250 w 514350"/>
                <a:gd name="connsiteY18" fmla="*/ 34925 h 2095500"/>
                <a:gd name="connsiteX19" fmla="*/ 158750 w 514350"/>
                <a:gd name="connsiteY19" fmla="*/ 12700 h 2095500"/>
                <a:gd name="connsiteX20" fmla="*/ 111125 w 514350"/>
                <a:gd name="connsiteY20" fmla="*/ 3175 h 2095500"/>
                <a:gd name="connsiteX21" fmla="*/ 85725 w 514350"/>
                <a:gd name="connsiteY21" fmla="*/ 0 h 2095500"/>
                <a:gd name="connsiteX22" fmla="*/ 47625 w 514350"/>
                <a:gd name="connsiteY22" fmla="*/ 3175 h 2095500"/>
                <a:gd name="connsiteX23" fmla="*/ 19050 w 514350"/>
                <a:gd name="connsiteY23" fmla="*/ 12700 h 2095500"/>
                <a:gd name="connsiteX24" fmla="*/ 6350 w 514350"/>
                <a:gd name="connsiteY24" fmla="*/ 25400 h 2095500"/>
                <a:gd name="connsiteX25" fmla="*/ 0 w 514350"/>
                <a:gd name="connsiteY25" fmla="*/ 44450 h 2095500"/>
                <a:gd name="connsiteX26" fmla="*/ 12700 w 514350"/>
                <a:gd name="connsiteY26" fmla="*/ 69850 h 2095500"/>
                <a:gd name="connsiteX27" fmla="*/ 57150 w 514350"/>
                <a:gd name="connsiteY27" fmla="*/ 98425 h 2095500"/>
                <a:gd name="connsiteX28" fmla="*/ 95250 w 514350"/>
                <a:gd name="connsiteY28" fmla="*/ 123825 h 2095500"/>
                <a:gd name="connsiteX29" fmla="*/ 114300 w 514350"/>
                <a:gd name="connsiteY29" fmla="*/ 146050 h 2095500"/>
                <a:gd name="connsiteX30" fmla="*/ 136525 w 514350"/>
                <a:gd name="connsiteY30" fmla="*/ 177800 h 2095500"/>
                <a:gd name="connsiteX31" fmla="*/ 152400 w 514350"/>
                <a:gd name="connsiteY31" fmla="*/ 222250 h 2095500"/>
                <a:gd name="connsiteX32" fmla="*/ 161925 w 514350"/>
                <a:gd name="connsiteY32" fmla="*/ 292100 h 2095500"/>
                <a:gd name="connsiteX33" fmla="*/ 165100 w 514350"/>
                <a:gd name="connsiteY33" fmla="*/ 352425 h 2095500"/>
                <a:gd name="connsiteX34" fmla="*/ 168275 w 514350"/>
                <a:gd name="connsiteY34" fmla="*/ 447675 h 2095500"/>
                <a:gd name="connsiteX35" fmla="*/ 168275 w 514350"/>
                <a:gd name="connsiteY35" fmla="*/ 942975 h 2095500"/>
                <a:gd name="connsiteX36" fmla="*/ 168275 w 514350"/>
                <a:gd name="connsiteY36" fmla="*/ 1400175 h 2095500"/>
                <a:gd name="connsiteX37" fmla="*/ 168275 w 514350"/>
                <a:gd name="connsiteY37" fmla="*/ 1695450 h 2095500"/>
                <a:gd name="connsiteX38" fmla="*/ 165100 w 514350"/>
                <a:gd name="connsiteY38" fmla="*/ 2095500 h 2095500"/>
                <a:gd name="connsiteX39" fmla="*/ 409575 w 514350"/>
                <a:gd name="connsiteY39" fmla="*/ 2054225 h 2095500"/>
                <a:gd name="connsiteX40" fmla="*/ 412750 w 514350"/>
                <a:gd name="connsiteY40" fmla="*/ 1749425 h 2095500"/>
                <a:gd name="connsiteX41" fmla="*/ 412750 w 514350"/>
                <a:gd name="connsiteY41" fmla="*/ 1276350 h 2095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14350" h="2095500">
                  <a:moveTo>
                    <a:pt x="412750" y="1276350"/>
                  </a:moveTo>
                  <a:cubicBezTo>
                    <a:pt x="411692" y="1196975"/>
                    <a:pt x="410633" y="1117600"/>
                    <a:pt x="409575" y="1038225"/>
                  </a:cubicBezTo>
                  <a:lnTo>
                    <a:pt x="434975" y="873125"/>
                  </a:lnTo>
                  <a:lnTo>
                    <a:pt x="450850" y="561975"/>
                  </a:lnTo>
                  <a:lnTo>
                    <a:pt x="457200" y="393700"/>
                  </a:lnTo>
                  <a:lnTo>
                    <a:pt x="460375" y="374650"/>
                  </a:lnTo>
                  <a:lnTo>
                    <a:pt x="476250" y="352425"/>
                  </a:lnTo>
                  <a:lnTo>
                    <a:pt x="498475" y="314325"/>
                  </a:lnTo>
                  <a:lnTo>
                    <a:pt x="508000" y="285750"/>
                  </a:lnTo>
                  <a:lnTo>
                    <a:pt x="514350" y="260350"/>
                  </a:lnTo>
                  <a:lnTo>
                    <a:pt x="514350" y="238125"/>
                  </a:lnTo>
                  <a:lnTo>
                    <a:pt x="504825" y="203200"/>
                  </a:lnTo>
                  <a:lnTo>
                    <a:pt x="495300" y="187325"/>
                  </a:lnTo>
                  <a:lnTo>
                    <a:pt x="482600" y="174625"/>
                  </a:lnTo>
                  <a:lnTo>
                    <a:pt x="460375" y="158750"/>
                  </a:lnTo>
                  <a:lnTo>
                    <a:pt x="400050" y="123825"/>
                  </a:lnTo>
                  <a:lnTo>
                    <a:pt x="336550" y="88900"/>
                  </a:lnTo>
                  <a:lnTo>
                    <a:pt x="288925" y="66675"/>
                  </a:lnTo>
                  <a:lnTo>
                    <a:pt x="222250" y="34925"/>
                  </a:lnTo>
                  <a:lnTo>
                    <a:pt x="158750" y="12700"/>
                  </a:lnTo>
                  <a:lnTo>
                    <a:pt x="111125" y="3175"/>
                  </a:lnTo>
                  <a:lnTo>
                    <a:pt x="85725" y="0"/>
                  </a:lnTo>
                  <a:lnTo>
                    <a:pt x="47625" y="3175"/>
                  </a:lnTo>
                  <a:lnTo>
                    <a:pt x="19050" y="12700"/>
                  </a:lnTo>
                  <a:lnTo>
                    <a:pt x="6350" y="25400"/>
                  </a:lnTo>
                  <a:lnTo>
                    <a:pt x="0" y="44450"/>
                  </a:lnTo>
                  <a:lnTo>
                    <a:pt x="12700" y="69850"/>
                  </a:lnTo>
                  <a:lnTo>
                    <a:pt x="57150" y="98425"/>
                  </a:lnTo>
                  <a:lnTo>
                    <a:pt x="95250" y="123825"/>
                  </a:lnTo>
                  <a:lnTo>
                    <a:pt x="114300" y="146050"/>
                  </a:lnTo>
                  <a:lnTo>
                    <a:pt x="136525" y="177800"/>
                  </a:lnTo>
                  <a:lnTo>
                    <a:pt x="152400" y="222250"/>
                  </a:lnTo>
                  <a:lnTo>
                    <a:pt x="161925" y="292100"/>
                  </a:lnTo>
                  <a:lnTo>
                    <a:pt x="165100" y="352425"/>
                  </a:lnTo>
                  <a:lnTo>
                    <a:pt x="168275" y="447675"/>
                  </a:lnTo>
                  <a:lnTo>
                    <a:pt x="168275" y="942975"/>
                  </a:lnTo>
                  <a:lnTo>
                    <a:pt x="168275" y="1400175"/>
                  </a:lnTo>
                  <a:lnTo>
                    <a:pt x="168275" y="1695450"/>
                  </a:lnTo>
                  <a:cubicBezTo>
                    <a:pt x="167217" y="1828800"/>
                    <a:pt x="166158" y="1962150"/>
                    <a:pt x="165100" y="2095500"/>
                  </a:cubicBezTo>
                  <a:lnTo>
                    <a:pt x="409575" y="2054225"/>
                  </a:lnTo>
                  <a:cubicBezTo>
                    <a:pt x="410633" y="1952625"/>
                    <a:pt x="411692" y="1851025"/>
                    <a:pt x="412750" y="1749425"/>
                  </a:cubicBezTo>
                  <a:lnTo>
                    <a:pt x="412750" y="12763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34">
              <a:extLst>
                <a:ext uri="{FF2B5EF4-FFF2-40B4-BE49-F238E27FC236}">
                  <a16:creationId xmlns:a16="http://schemas.microsoft.com/office/drawing/2014/main" id="{8B10B712-1AA8-4E5D-88D7-A5B127C62703}"/>
                </a:ext>
              </a:extLst>
            </p:cNvPr>
            <p:cNvSpPr/>
            <p:nvPr/>
          </p:nvSpPr>
          <p:spPr>
            <a:xfrm>
              <a:off x="6348413" y="3371850"/>
              <a:ext cx="1428750" cy="388938"/>
            </a:xfrm>
            <a:custGeom>
              <a:avLst/>
              <a:gdLst>
                <a:gd name="connsiteX0" fmla="*/ 666750 w 1428750"/>
                <a:gd name="connsiteY0" fmla="*/ 276225 h 388144"/>
                <a:gd name="connsiteX1" fmla="*/ 792956 w 1428750"/>
                <a:gd name="connsiteY1" fmla="*/ 247650 h 388144"/>
                <a:gd name="connsiteX2" fmla="*/ 900112 w 1428750"/>
                <a:gd name="connsiteY2" fmla="*/ 226219 h 388144"/>
                <a:gd name="connsiteX3" fmla="*/ 971550 w 1428750"/>
                <a:gd name="connsiteY3" fmla="*/ 211931 h 388144"/>
                <a:gd name="connsiteX4" fmla="*/ 1016793 w 1428750"/>
                <a:gd name="connsiteY4" fmla="*/ 209550 h 388144"/>
                <a:gd name="connsiteX5" fmla="*/ 1345406 w 1428750"/>
                <a:gd name="connsiteY5" fmla="*/ 326231 h 388144"/>
                <a:gd name="connsiteX6" fmla="*/ 1378743 w 1428750"/>
                <a:gd name="connsiteY6" fmla="*/ 300038 h 388144"/>
                <a:gd name="connsiteX7" fmla="*/ 1409700 w 1428750"/>
                <a:gd name="connsiteY7" fmla="*/ 271463 h 388144"/>
                <a:gd name="connsiteX8" fmla="*/ 1423987 w 1428750"/>
                <a:gd name="connsiteY8" fmla="*/ 245269 h 388144"/>
                <a:gd name="connsiteX9" fmla="*/ 1428750 w 1428750"/>
                <a:gd name="connsiteY9" fmla="*/ 228600 h 388144"/>
                <a:gd name="connsiteX10" fmla="*/ 1428750 w 1428750"/>
                <a:gd name="connsiteY10" fmla="*/ 211931 h 388144"/>
                <a:gd name="connsiteX11" fmla="*/ 1423987 w 1428750"/>
                <a:gd name="connsiteY11" fmla="*/ 197644 h 388144"/>
                <a:gd name="connsiteX12" fmla="*/ 1400175 w 1428750"/>
                <a:gd name="connsiteY12" fmla="*/ 178594 h 388144"/>
                <a:gd name="connsiteX13" fmla="*/ 1352550 w 1428750"/>
                <a:gd name="connsiteY13" fmla="*/ 142875 h 388144"/>
                <a:gd name="connsiteX14" fmla="*/ 1293018 w 1428750"/>
                <a:gd name="connsiteY14" fmla="*/ 100013 h 388144"/>
                <a:gd name="connsiteX15" fmla="*/ 1243012 w 1428750"/>
                <a:gd name="connsiteY15" fmla="*/ 66675 h 388144"/>
                <a:gd name="connsiteX16" fmla="*/ 1190625 w 1428750"/>
                <a:gd name="connsiteY16" fmla="*/ 35719 h 388144"/>
                <a:gd name="connsiteX17" fmla="*/ 1154906 w 1428750"/>
                <a:gd name="connsiteY17" fmla="*/ 16669 h 388144"/>
                <a:gd name="connsiteX18" fmla="*/ 1116806 w 1428750"/>
                <a:gd name="connsiteY18" fmla="*/ 2381 h 388144"/>
                <a:gd name="connsiteX19" fmla="*/ 1090612 w 1428750"/>
                <a:gd name="connsiteY19" fmla="*/ 0 h 388144"/>
                <a:gd name="connsiteX20" fmla="*/ 1071562 w 1428750"/>
                <a:gd name="connsiteY20" fmla="*/ 0 h 388144"/>
                <a:gd name="connsiteX21" fmla="*/ 1059656 w 1428750"/>
                <a:gd name="connsiteY21" fmla="*/ 11906 h 388144"/>
                <a:gd name="connsiteX22" fmla="*/ 1028700 w 1428750"/>
                <a:gd name="connsiteY22" fmla="*/ 33338 h 388144"/>
                <a:gd name="connsiteX23" fmla="*/ 985837 w 1428750"/>
                <a:gd name="connsiteY23" fmla="*/ 47625 h 388144"/>
                <a:gd name="connsiteX24" fmla="*/ 921543 w 1428750"/>
                <a:gd name="connsiteY24" fmla="*/ 64294 h 388144"/>
                <a:gd name="connsiteX25" fmla="*/ 833437 w 1428750"/>
                <a:gd name="connsiteY25" fmla="*/ 80963 h 388144"/>
                <a:gd name="connsiteX26" fmla="*/ 735806 w 1428750"/>
                <a:gd name="connsiteY26" fmla="*/ 95250 h 388144"/>
                <a:gd name="connsiteX27" fmla="*/ 654843 w 1428750"/>
                <a:gd name="connsiteY27" fmla="*/ 107156 h 388144"/>
                <a:gd name="connsiteX28" fmla="*/ 466725 w 1428750"/>
                <a:gd name="connsiteY28" fmla="*/ 145256 h 388144"/>
                <a:gd name="connsiteX29" fmla="*/ 328612 w 1428750"/>
                <a:gd name="connsiteY29" fmla="*/ 161925 h 388144"/>
                <a:gd name="connsiteX30" fmla="*/ 233362 w 1428750"/>
                <a:gd name="connsiteY30" fmla="*/ 169069 h 388144"/>
                <a:gd name="connsiteX31" fmla="*/ 152400 w 1428750"/>
                <a:gd name="connsiteY31" fmla="*/ 169069 h 388144"/>
                <a:gd name="connsiteX32" fmla="*/ 61912 w 1428750"/>
                <a:gd name="connsiteY32" fmla="*/ 173831 h 388144"/>
                <a:gd name="connsiteX33" fmla="*/ 21431 w 1428750"/>
                <a:gd name="connsiteY33" fmla="*/ 180975 h 388144"/>
                <a:gd name="connsiteX34" fmla="*/ 2381 w 1428750"/>
                <a:gd name="connsiteY34" fmla="*/ 188119 h 388144"/>
                <a:gd name="connsiteX35" fmla="*/ 0 w 1428750"/>
                <a:gd name="connsiteY35" fmla="*/ 200025 h 388144"/>
                <a:gd name="connsiteX36" fmla="*/ 16668 w 1428750"/>
                <a:gd name="connsiteY36" fmla="*/ 226219 h 388144"/>
                <a:gd name="connsiteX37" fmla="*/ 61912 w 1428750"/>
                <a:gd name="connsiteY37" fmla="*/ 269081 h 388144"/>
                <a:gd name="connsiteX38" fmla="*/ 116681 w 1428750"/>
                <a:gd name="connsiteY38" fmla="*/ 314325 h 388144"/>
                <a:gd name="connsiteX39" fmla="*/ 166687 w 1428750"/>
                <a:gd name="connsiteY39" fmla="*/ 345281 h 388144"/>
                <a:gd name="connsiteX40" fmla="*/ 211931 w 1428750"/>
                <a:gd name="connsiteY40" fmla="*/ 371475 h 388144"/>
                <a:gd name="connsiteX41" fmla="*/ 242887 w 1428750"/>
                <a:gd name="connsiteY41" fmla="*/ 385763 h 388144"/>
                <a:gd name="connsiteX42" fmla="*/ 254793 w 1428750"/>
                <a:gd name="connsiteY42" fmla="*/ 388144 h 388144"/>
                <a:gd name="connsiteX43" fmla="*/ 280987 w 1428750"/>
                <a:gd name="connsiteY43" fmla="*/ 383381 h 388144"/>
                <a:gd name="connsiteX44" fmla="*/ 330993 w 1428750"/>
                <a:gd name="connsiteY44" fmla="*/ 364331 h 388144"/>
                <a:gd name="connsiteX45" fmla="*/ 419100 w 1428750"/>
                <a:gd name="connsiteY45" fmla="*/ 335756 h 388144"/>
                <a:gd name="connsiteX46" fmla="*/ 535781 w 1428750"/>
                <a:gd name="connsiteY46" fmla="*/ 304800 h 388144"/>
                <a:gd name="connsiteX47" fmla="*/ 666750 w 1428750"/>
                <a:gd name="connsiteY47" fmla="*/ 276225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428750" h="388144">
                  <a:moveTo>
                    <a:pt x="666750" y="276225"/>
                  </a:moveTo>
                  <a:lnTo>
                    <a:pt x="792956" y="247650"/>
                  </a:lnTo>
                  <a:lnTo>
                    <a:pt x="900112" y="226219"/>
                  </a:lnTo>
                  <a:lnTo>
                    <a:pt x="971550" y="211931"/>
                  </a:lnTo>
                  <a:lnTo>
                    <a:pt x="1016793" y="209550"/>
                  </a:lnTo>
                  <a:lnTo>
                    <a:pt x="1345406" y="326231"/>
                  </a:lnTo>
                  <a:lnTo>
                    <a:pt x="1378743" y="300038"/>
                  </a:lnTo>
                  <a:lnTo>
                    <a:pt x="1409700" y="271463"/>
                  </a:lnTo>
                  <a:lnTo>
                    <a:pt x="1423987" y="245269"/>
                  </a:lnTo>
                  <a:lnTo>
                    <a:pt x="1428750" y="228600"/>
                  </a:lnTo>
                  <a:lnTo>
                    <a:pt x="1428750" y="211931"/>
                  </a:lnTo>
                  <a:lnTo>
                    <a:pt x="1423987" y="197644"/>
                  </a:lnTo>
                  <a:lnTo>
                    <a:pt x="1400175" y="178594"/>
                  </a:lnTo>
                  <a:lnTo>
                    <a:pt x="1352550" y="142875"/>
                  </a:lnTo>
                  <a:lnTo>
                    <a:pt x="1293018" y="100013"/>
                  </a:lnTo>
                  <a:lnTo>
                    <a:pt x="1243012" y="66675"/>
                  </a:lnTo>
                  <a:lnTo>
                    <a:pt x="1190625" y="35719"/>
                  </a:lnTo>
                  <a:lnTo>
                    <a:pt x="1154906" y="16669"/>
                  </a:lnTo>
                  <a:lnTo>
                    <a:pt x="1116806" y="2381"/>
                  </a:lnTo>
                  <a:lnTo>
                    <a:pt x="1090612" y="0"/>
                  </a:lnTo>
                  <a:lnTo>
                    <a:pt x="1071562" y="0"/>
                  </a:lnTo>
                  <a:lnTo>
                    <a:pt x="1059656" y="11906"/>
                  </a:lnTo>
                  <a:lnTo>
                    <a:pt x="1028700" y="33338"/>
                  </a:lnTo>
                  <a:lnTo>
                    <a:pt x="985837" y="47625"/>
                  </a:lnTo>
                  <a:lnTo>
                    <a:pt x="921543" y="64294"/>
                  </a:lnTo>
                  <a:lnTo>
                    <a:pt x="833437" y="80963"/>
                  </a:lnTo>
                  <a:lnTo>
                    <a:pt x="735806" y="95250"/>
                  </a:lnTo>
                  <a:lnTo>
                    <a:pt x="654843" y="107156"/>
                  </a:lnTo>
                  <a:lnTo>
                    <a:pt x="466725" y="145256"/>
                  </a:lnTo>
                  <a:lnTo>
                    <a:pt x="328612" y="161925"/>
                  </a:lnTo>
                  <a:lnTo>
                    <a:pt x="233362" y="169069"/>
                  </a:lnTo>
                  <a:lnTo>
                    <a:pt x="152400" y="169069"/>
                  </a:lnTo>
                  <a:lnTo>
                    <a:pt x="61912" y="173831"/>
                  </a:lnTo>
                  <a:lnTo>
                    <a:pt x="21431" y="180975"/>
                  </a:lnTo>
                  <a:lnTo>
                    <a:pt x="2381" y="188119"/>
                  </a:lnTo>
                  <a:lnTo>
                    <a:pt x="0" y="200025"/>
                  </a:lnTo>
                  <a:lnTo>
                    <a:pt x="16668" y="226219"/>
                  </a:lnTo>
                  <a:lnTo>
                    <a:pt x="61912" y="269081"/>
                  </a:lnTo>
                  <a:lnTo>
                    <a:pt x="116681" y="314325"/>
                  </a:lnTo>
                  <a:lnTo>
                    <a:pt x="166687" y="345281"/>
                  </a:lnTo>
                  <a:lnTo>
                    <a:pt x="211931" y="371475"/>
                  </a:lnTo>
                  <a:lnTo>
                    <a:pt x="242887" y="385763"/>
                  </a:lnTo>
                  <a:lnTo>
                    <a:pt x="254793" y="388144"/>
                  </a:lnTo>
                  <a:lnTo>
                    <a:pt x="280987" y="383381"/>
                  </a:lnTo>
                  <a:lnTo>
                    <a:pt x="330993" y="364331"/>
                  </a:lnTo>
                  <a:lnTo>
                    <a:pt x="419100" y="335756"/>
                  </a:lnTo>
                  <a:lnTo>
                    <a:pt x="535781" y="304800"/>
                  </a:lnTo>
                  <a:lnTo>
                    <a:pt x="666750" y="2762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35">
              <a:extLst>
                <a:ext uri="{FF2B5EF4-FFF2-40B4-BE49-F238E27FC236}">
                  <a16:creationId xmlns:a16="http://schemas.microsoft.com/office/drawing/2014/main" id="{CA29B12D-77E4-48FC-949F-392B59FDDF6F}"/>
                </a:ext>
              </a:extLst>
            </p:cNvPr>
            <p:cNvSpPr/>
            <p:nvPr/>
          </p:nvSpPr>
          <p:spPr>
            <a:xfrm>
              <a:off x="5595939" y="3549651"/>
              <a:ext cx="2162175" cy="2246313"/>
            </a:xfrm>
            <a:custGeom>
              <a:avLst/>
              <a:gdLst>
                <a:gd name="connsiteX0" fmla="*/ 1656047 w 2162392"/>
                <a:gd name="connsiteY0" fmla="*/ 434861 h 2245790"/>
                <a:gd name="connsiteX1" fmla="*/ 1605412 w 2162392"/>
                <a:gd name="connsiteY1" fmla="*/ 548044 h 2245790"/>
                <a:gd name="connsiteX2" fmla="*/ 1557756 w 2162392"/>
                <a:gd name="connsiteY2" fmla="*/ 646335 h 2245790"/>
                <a:gd name="connsiteX3" fmla="*/ 1501165 w 2162392"/>
                <a:gd name="connsiteY3" fmla="*/ 753561 h 2245790"/>
                <a:gd name="connsiteX4" fmla="*/ 1450530 w 2162392"/>
                <a:gd name="connsiteY4" fmla="*/ 839937 h 2245790"/>
                <a:gd name="connsiteX5" fmla="*/ 1396917 w 2162392"/>
                <a:gd name="connsiteY5" fmla="*/ 932271 h 2245790"/>
                <a:gd name="connsiteX6" fmla="*/ 1343304 w 2162392"/>
                <a:gd name="connsiteY6" fmla="*/ 1015669 h 2245790"/>
                <a:gd name="connsiteX7" fmla="*/ 1209272 w 2162392"/>
                <a:gd name="connsiteY7" fmla="*/ 1176508 h 2245790"/>
                <a:gd name="connsiteX8" fmla="*/ 1105024 w 2162392"/>
                <a:gd name="connsiteY8" fmla="*/ 1298627 h 2245790"/>
                <a:gd name="connsiteX9" fmla="*/ 1024604 w 2162392"/>
                <a:gd name="connsiteY9" fmla="*/ 1385003 h 2245790"/>
                <a:gd name="connsiteX10" fmla="*/ 899507 w 2162392"/>
                <a:gd name="connsiteY10" fmla="*/ 1516057 h 2245790"/>
                <a:gd name="connsiteX11" fmla="*/ 798238 w 2162392"/>
                <a:gd name="connsiteY11" fmla="*/ 1614348 h 2245790"/>
                <a:gd name="connsiteX12" fmla="*/ 664206 w 2162392"/>
                <a:gd name="connsiteY12" fmla="*/ 1730509 h 2245790"/>
                <a:gd name="connsiteX13" fmla="*/ 577829 w 2162392"/>
                <a:gd name="connsiteY13" fmla="*/ 1801993 h 2245790"/>
                <a:gd name="connsiteX14" fmla="*/ 431883 w 2162392"/>
                <a:gd name="connsiteY14" fmla="*/ 1915176 h 2245790"/>
                <a:gd name="connsiteX15" fmla="*/ 291893 w 2162392"/>
                <a:gd name="connsiteY15" fmla="*/ 2013467 h 2245790"/>
                <a:gd name="connsiteX16" fmla="*/ 196581 w 2162392"/>
                <a:gd name="connsiteY16" fmla="*/ 2076016 h 2245790"/>
                <a:gd name="connsiteX17" fmla="*/ 86376 w 2162392"/>
                <a:gd name="connsiteY17" fmla="*/ 2144521 h 2245790"/>
                <a:gd name="connsiteX18" fmla="*/ 20849 w 2162392"/>
                <a:gd name="connsiteY18" fmla="*/ 2183242 h 2245790"/>
                <a:gd name="connsiteX19" fmla="*/ 2978 w 2162392"/>
                <a:gd name="connsiteY19" fmla="*/ 2201113 h 2245790"/>
                <a:gd name="connsiteX20" fmla="*/ 0 w 2162392"/>
                <a:gd name="connsiteY20" fmla="*/ 2216005 h 2245790"/>
                <a:gd name="connsiteX21" fmla="*/ 2978 w 2162392"/>
                <a:gd name="connsiteY21" fmla="*/ 2230898 h 2245790"/>
                <a:gd name="connsiteX22" fmla="*/ 14892 w 2162392"/>
                <a:gd name="connsiteY22" fmla="*/ 2239833 h 2245790"/>
                <a:gd name="connsiteX23" fmla="*/ 29785 w 2162392"/>
                <a:gd name="connsiteY23" fmla="*/ 2245790 h 2245790"/>
                <a:gd name="connsiteX24" fmla="*/ 50634 w 2162392"/>
                <a:gd name="connsiteY24" fmla="*/ 2245790 h 2245790"/>
                <a:gd name="connsiteX25" fmla="*/ 131054 w 2162392"/>
                <a:gd name="connsiteY25" fmla="*/ 2210048 h 2245790"/>
                <a:gd name="connsiteX26" fmla="*/ 277001 w 2162392"/>
                <a:gd name="connsiteY26" fmla="*/ 2141543 h 2245790"/>
                <a:gd name="connsiteX27" fmla="*/ 458689 w 2162392"/>
                <a:gd name="connsiteY27" fmla="*/ 2046231 h 2245790"/>
                <a:gd name="connsiteX28" fmla="*/ 607614 w 2162392"/>
                <a:gd name="connsiteY28" fmla="*/ 1959854 h 2245790"/>
                <a:gd name="connsiteX29" fmla="*/ 810152 w 2162392"/>
                <a:gd name="connsiteY29" fmla="*/ 1831778 h 2245790"/>
                <a:gd name="connsiteX30" fmla="*/ 1000776 w 2162392"/>
                <a:gd name="connsiteY30" fmla="*/ 1691789 h 2245790"/>
                <a:gd name="connsiteX31" fmla="*/ 1143745 w 2162392"/>
                <a:gd name="connsiteY31" fmla="*/ 1578606 h 2245790"/>
                <a:gd name="connsiteX32" fmla="*/ 1268842 w 2162392"/>
                <a:gd name="connsiteY32" fmla="*/ 1465423 h 2245790"/>
                <a:gd name="connsiteX33" fmla="*/ 1408831 w 2162392"/>
                <a:gd name="connsiteY33" fmla="*/ 1331390 h 2245790"/>
                <a:gd name="connsiteX34" fmla="*/ 1524993 w 2162392"/>
                <a:gd name="connsiteY34" fmla="*/ 1197358 h 2245790"/>
                <a:gd name="connsiteX35" fmla="*/ 1587541 w 2162392"/>
                <a:gd name="connsiteY35" fmla="*/ 1102046 h 2245790"/>
                <a:gd name="connsiteX36" fmla="*/ 1676896 w 2162392"/>
                <a:gd name="connsiteY36" fmla="*/ 965034 h 2245790"/>
                <a:gd name="connsiteX37" fmla="*/ 1739445 w 2162392"/>
                <a:gd name="connsiteY37" fmla="*/ 857808 h 2245790"/>
                <a:gd name="connsiteX38" fmla="*/ 1816886 w 2162392"/>
                <a:gd name="connsiteY38" fmla="*/ 723776 h 2245790"/>
                <a:gd name="connsiteX39" fmla="*/ 1906241 w 2162392"/>
                <a:gd name="connsiteY39" fmla="*/ 554001 h 2245790"/>
                <a:gd name="connsiteX40" fmla="*/ 1989639 w 2162392"/>
                <a:gd name="connsiteY40" fmla="*/ 387205 h 2245790"/>
                <a:gd name="connsiteX41" fmla="*/ 2064102 w 2162392"/>
                <a:gd name="connsiteY41" fmla="*/ 226366 h 2245790"/>
                <a:gd name="connsiteX42" fmla="*/ 2099844 w 2162392"/>
                <a:gd name="connsiteY42" fmla="*/ 142968 h 2245790"/>
                <a:gd name="connsiteX43" fmla="*/ 2135586 w 2162392"/>
                <a:gd name="connsiteY43" fmla="*/ 110205 h 2245790"/>
                <a:gd name="connsiteX44" fmla="*/ 2162392 w 2162392"/>
                <a:gd name="connsiteY44" fmla="*/ 83398 h 2245790"/>
                <a:gd name="connsiteX45" fmla="*/ 1796036 w 2162392"/>
                <a:gd name="connsiteY45" fmla="*/ 0 h 2245790"/>
                <a:gd name="connsiteX46" fmla="*/ 1799015 w 2162392"/>
                <a:gd name="connsiteY46" fmla="*/ 47656 h 2245790"/>
                <a:gd name="connsiteX47" fmla="*/ 1799015 w 2162392"/>
                <a:gd name="connsiteY47" fmla="*/ 77441 h 2245790"/>
                <a:gd name="connsiteX48" fmla="*/ 1784122 w 2162392"/>
                <a:gd name="connsiteY48" fmla="*/ 119140 h 2245790"/>
                <a:gd name="connsiteX49" fmla="*/ 1724552 w 2162392"/>
                <a:gd name="connsiteY49" fmla="*/ 279979 h 2245790"/>
                <a:gd name="connsiteX50" fmla="*/ 1679875 w 2162392"/>
                <a:gd name="connsiteY50" fmla="*/ 387205 h 2245790"/>
                <a:gd name="connsiteX51" fmla="*/ 1656047 w 2162392"/>
                <a:gd name="connsiteY51" fmla="*/ 434861 h 224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62392" h="2245790">
                  <a:moveTo>
                    <a:pt x="1656047" y="434861"/>
                  </a:moveTo>
                  <a:lnTo>
                    <a:pt x="1605412" y="548044"/>
                  </a:lnTo>
                  <a:lnTo>
                    <a:pt x="1557756" y="646335"/>
                  </a:lnTo>
                  <a:lnTo>
                    <a:pt x="1501165" y="753561"/>
                  </a:lnTo>
                  <a:lnTo>
                    <a:pt x="1450530" y="839937"/>
                  </a:lnTo>
                  <a:lnTo>
                    <a:pt x="1396917" y="932271"/>
                  </a:lnTo>
                  <a:lnTo>
                    <a:pt x="1343304" y="1015669"/>
                  </a:lnTo>
                  <a:lnTo>
                    <a:pt x="1209272" y="1176508"/>
                  </a:lnTo>
                  <a:lnTo>
                    <a:pt x="1105024" y="1298627"/>
                  </a:lnTo>
                  <a:lnTo>
                    <a:pt x="1024604" y="1385003"/>
                  </a:lnTo>
                  <a:lnTo>
                    <a:pt x="899507" y="1516057"/>
                  </a:lnTo>
                  <a:lnTo>
                    <a:pt x="798238" y="1614348"/>
                  </a:lnTo>
                  <a:lnTo>
                    <a:pt x="664206" y="1730509"/>
                  </a:lnTo>
                  <a:lnTo>
                    <a:pt x="577829" y="1801993"/>
                  </a:lnTo>
                  <a:lnTo>
                    <a:pt x="431883" y="1915176"/>
                  </a:lnTo>
                  <a:lnTo>
                    <a:pt x="291893" y="2013467"/>
                  </a:lnTo>
                  <a:lnTo>
                    <a:pt x="196581" y="2076016"/>
                  </a:lnTo>
                  <a:lnTo>
                    <a:pt x="86376" y="2144521"/>
                  </a:lnTo>
                  <a:lnTo>
                    <a:pt x="20849" y="2183242"/>
                  </a:lnTo>
                  <a:lnTo>
                    <a:pt x="2978" y="2201113"/>
                  </a:lnTo>
                  <a:lnTo>
                    <a:pt x="0" y="2216005"/>
                  </a:lnTo>
                  <a:lnTo>
                    <a:pt x="2978" y="2230898"/>
                  </a:lnTo>
                  <a:lnTo>
                    <a:pt x="14892" y="2239833"/>
                  </a:lnTo>
                  <a:lnTo>
                    <a:pt x="29785" y="2245790"/>
                  </a:lnTo>
                  <a:lnTo>
                    <a:pt x="50634" y="2245790"/>
                  </a:lnTo>
                  <a:lnTo>
                    <a:pt x="131054" y="2210048"/>
                  </a:lnTo>
                  <a:lnTo>
                    <a:pt x="277001" y="2141543"/>
                  </a:lnTo>
                  <a:lnTo>
                    <a:pt x="458689" y="2046231"/>
                  </a:lnTo>
                  <a:lnTo>
                    <a:pt x="607614" y="1959854"/>
                  </a:lnTo>
                  <a:lnTo>
                    <a:pt x="810152" y="1831778"/>
                  </a:lnTo>
                  <a:lnTo>
                    <a:pt x="1000776" y="1691789"/>
                  </a:lnTo>
                  <a:lnTo>
                    <a:pt x="1143745" y="1578606"/>
                  </a:lnTo>
                  <a:lnTo>
                    <a:pt x="1268842" y="1465423"/>
                  </a:lnTo>
                  <a:lnTo>
                    <a:pt x="1408831" y="1331390"/>
                  </a:lnTo>
                  <a:lnTo>
                    <a:pt x="1524993" y="1197358"/>
                  </a:lnTo>
                  <a:lnTo>
                    <a:pt x="1587541" y="1102046"/>
                  </a:lnTo>
                  <a:lnTo>
                    <a:pt x="1676896" y="965034"/>
                  </a:lnTo>
                  <a:lnTo>
                    <a:pt x="1739445" y="857808"/>
                  </a:lnTo>
                  <a:lnTo>
                    <a:pt x="1816886" y="723776"/>
                  </a:lnTo>
                  <a:lnTo>
                    <a:pt x="1906241" y="554001"/>
                  </a:lnTo>
                  <a:lnTo>
                    <a:pt x="1989639" y="387205"/>
                  </a:lnTo>
                  <a:lnTo>
                    <a:pt x="2064102" y="226366"/>
                  </a:lnTo>
                  <a:lnTo>
                    <a:pt x="2099844" y="142968"/>
                  </a:lnTo>
                  <a:lnTo>
                    <a:pt x="2135586" y="110205"/>
                  </a:lnTo>
                  <a:lnTo>
                    <a:pt x="2162392" y="83398"/>
                  </a:lnTo>
                  <a:lnTo>
                    <a:pt x="1796036" y="0"/>
                  </a:lnTo>
                  <a:lnTo>
                    <a:pt x="1799015" y="47656"/>
                  </a:lnTo>
                  <a:lnTo>
                    <a:pt x="1799015" y="77441"/>
                  </a:lnTo>
                  <a:lnTo>
                    <a:pt x="1784122" y="119140"/>
                  </a:lnTo>
                  <a:lnTo>
                    <a:pt x="1724552" y="279979"/>
                  </a:lnTo>
                  <a:lnTo>
                    <a:pt x="1679875" y="387205"/>
                  </a:lnTo>
                  <a:lnTo>
                    <a:pt x="1656047" y="43486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36">
              <a:extLst>
                <a:ext uri="{FF2B5EF4-FFF2-40B4-BE49-F238E27FC236}">
                  <a16:creationId xmlns:a16="http://schemas.microsoft.com/office/drawing/2014/main" id="{68E417C2-AC09-4103-81D6-B98E9D3731B1}"/>
                </a:ext>
              </a:extLst>
            </p:cNvPr>
            <p:cNvSpPr/>
            <p:nvPr/>
          </p:nvSpPr>
          <p:spPr>
            <a:xfrm>
              <a:off x="6323014" y="4068763"/>
              <a:ext cx="2238375" cy="1751012"/>
            </a:xfrm>
            <a:custGeom>
              <a:avLst/>
              <a:gdLst>
                <a:gd name="connsiteX0" fmla="*/ 1047750 w 2238375"/>
                <a:gd name="connsiteY0" fmla="*/ 923925 h 1750219"/>
                <a:gd name="connsiteX1" fmla="*/ 1152525 w 2238375"/>
                <a:gd name="connsiteY1" fmla="*/ 1019175 h 1750219"/>
                <a:gd name="connsiteX2" fmla="*/ 1216819 w 2238375"/>
                <a:gd name="connsiteY2" fmla="*/ 1076325 h 1750219"/>
                <a:gd name="connsiteX3" fmla="*/ 1293019 w 2238375"/>
                <a:gd name="connsiteY3" fmla="*/ 1140619 h 1750219"/>
                <a:gd name="connsiteX4" fmla="*/ 1376362 w 2238375"/>
                <a:gd name="connsiteY4" fmla="*/ 1207294 h 1750219"/>
                <a:gd name="connsiteX5" fmla="*/ 1473994 w 2238375"/>
                <a:gd name="connsiteY5" fmla="*/ 1281113 h 1750219"/>
                <a:gd name="connsiteX6" fmla="*/ 1550194 w 2238375"/>
                <a:gd name="connsiteY6" fmla="*/ 1331119 h 1750219"/>
                <a:gd name="connsiteX7" fmla="*/ 1693069 w 2238375"/>
                <a:gd name="connsiteY7" fmla="*/ 1412082 h 1750219"/>
                <a:gd name="connsiteX8" fmla="*/ 1859756 w 2238375"/>
                <a:gd name="connsiteY8" fmla="*/ 1504950 h 1750219"/>
                <a:gd name="connsiteX9" fmla="*/ 2028825 w 2238375"/>
                <a:gd name="connsiteY9" fmla="*/ 1595438 h 1750219"/>
                <a:gd name="connsiteX10" fmla="*/ 2188369 w 2238375"/>
                <a:gd name="connsiteY10" fmla="*/ 1674019 h 1750219"/>
                <a:gd name="connsiteX11" fmla="*/ 2221706 w 2238375"/>
                <a:gd name="connsiteY11" fmla="*/ 1690688 h 1750219"/>
                <a:gd name="connsiteX12" fmla="*/ 2231231 w 2238375"/>
                <a:gd name="connsiteY12" fmla="*/ 1697832 h 1750219"/>
                <a:gd name="connsiteX13" fmla="*/ 2238375 w 2238375"/>
                <a:gd name="connsiteY13" fmla="*/ 1709738 h 1750219"/>
                <a:gd name="connsiteX14" fmla="*/ 2238375 w 2238375"/>
                <a:gd name="connsiteY14" fmla="*/ 1724025 h 1750219"/>
                <a:gd name="connsiteX15" fmla="*/ 2224087 w 2238375"/>
                <a:gd name="connsiteY15" fmla="*/ 1738313 h 1750219"/>
                <a:gd name="connsiteX16" fmla="*/ 2205037 w 2238375"/>
                <a:gd name="connsiteY16" fmla="*/ 1745457 h 1750219"/>
                <a:gd name="connsiteX17" fmla="*/ 2124075 w 2238375"/>
                <a:gd name="connsiteY17" fmla="*/ 1750219 h 1750219"/>
                <a:gd name="connsiteX18" fmla="*/ 1985962 w 2238375"/>
                <a:gd name="connsiteY18" fmla="*/ 1747838 h 1750219"/>
                <a:gd name="connsiteX19" fmla="*/ 1840706 w 2238375"/>
                <a:gd name="connsiteY19" fmla="*/ 1745457 h 1750219"/>
                <a:gd name="connsiteX20" fmla="*/ 1664494 w 2238375"/>
                <a:gd name="connsiteY20" fmla="*/ 1747838 h 1750219"/>
                <a:gd name="connsiteX21" fmla="*/ 1595437 w 2238375"/>
                <a:gd name="connsiteY21" fmla="*/ 1747838 h 1750219"/>
                <a:gd name="connsiteX22" fmla="*/ 1550194 w 2238375"/>
                <a:gd name="connsiteY22" fmla="*/ 1743075 h 1750219"/>
                <a:gd name="connsiteX23" fmla="*/ 1512094 w 2238375"/>
                <a:gd name="connsiteY23" fmla="*/ 1735932 h 1750219"/>
                <a:gd name="connsiteX24" fmla="*/ 1471612 w 2238375"/>
                <a:gd name="connsiteY24" fmla="*/ 1724025 h 1750219"/>
                <a:gd name="connsiteX25" fmla="*/ 1433512 w 2238375"/>
                <a:gd name="connsiteY25" fmla="*/ 1707357 h 1750219"/>
                <a:gd name="connsiteX26" fmla="*/ 1409700 w 2238375"/>
                <a:gd name="connsiteY26" fmla="*/ 1695450 h 1750219"/>
                <a:gd name="connsiteX27" fmla="*/ 1364456 w 2238375"/>
                <a:gd name="connsiteY27" fmla="*/ 1664494 h 1750219"/>
                <a:gd name="connsiteX28" fmla="*/ 1319212 w 2238375"/>
                <a:gd name="connsiteY28" fmla="*/ 1628775 h 1750219"/>
                <a:gd name="connsiteX29" fmla="*/ 1259681 w 2238375"/>
                <a:gd name="connsiteY29" fmla="*/ 1571625 h 1750219"/>
                <a:gd name="connsiteX30" fmla="*/ 1178719 w 2238375"/>
                <a:gd name="connsiteY30" fmla="*/ 1476375 h 1750219"/>
                <a:gd name="connsiteX31" fmla="*/ 1085850 w 2238375"/>
                <a:gd name="connsiteY31" fmla="*/ 1366838 h 1750219"/>
                <a:gd name="connsiteX32" fmla="*/ 942975 w 2238375"/>
                <a:gd name="connsiteY32" fmla="*/ 1190625 h 1750219"/>
                <a:gd name="connsiteX33" fmla="*/ 807244 w 2238375"/>
                <a:gd name="connsiteY33" fmla="*/ 1019175 h 1750219"/>
                <a:gd name="connsiteX34" fmla="*/ 650081 w 2238375"/>
                <a:gd name="connsiteY34" fmla="*/ 821532 h 1750219"/>
                <a:gd name="connsiteX35" fmla="*/ 428625 w 2238375"/>
                <a:gd name="connsiteY35" fmla="*/ 531019 h 1750219"/>
                <a:gd name="connsiteX36" fmla="*/ 314325 w 2238375"/>
                <a:gd name="connsiteY36" fmla="*/ 383382 h 1750219"/>
                <a:gd name="connsiteX37" fmla="*/ 252412 w 2238375"/>
                <a:gd name="connsiteY37" fmla="*/ 311944 h 1750219"/>
                <a:gd name="connsiteX38" fmla="*/ 183356 w 2238375"/>
                <a:gd name="connsiteY38" fmla="*/ 233363 h 1750219"/>
                <a:gd name="connsiteX39" fmla="*/ 100012 w 2238375"/>
                <a:gd name="connsiteY39" fmla="*/ 152400 h 1750219"/>
                <a:gd name="connsiteX40" fmla="*/ 40481 w 2238375"/>
                <a:gd name="connsiteY40" fmla="*/ 100013 h 1750219"/>
                <a:gd name="connsiteX41" fmla="*/ 11906 w 2238375"/>
                <a:gd name="connsiteY41" fmla="*/ 73819 h 1750219"/>
                <a:gd name="connsiteX42" fmla="*/ 0 w 2238375"/>
                <a:gd name="connsiteY42" fmla="*/ 50007 h 1750219"/>
                <a:gd name="connsiteX43" fmla="*/ 0 w 2238375"/>
                <a:gd name="connsiteY43" fmla="*/ 30957 h 1750219"/>
                <a:gd name="connsiteX44" fmla="*/ 4762 w 2238375"/>
                <a:gd name="connsiteY44" fmla="*/ 16669 h 1750219"/>
                <a:gd name="connsiteX45" fmla="*/ 11906 w 2238375"/>
                <a:gd name="connsiteY45" fmla="*/ 7144 h 1750219"/>
                <a:gd name="connsiteX46" fmla="*/ 33337 w 2238375"/>
                <a:gd name="connsiteY46" fmla="*/ 2382 h 1750219"/>
                <a:gd name="connsiteX47" fmla="*/ 69056 w 2238375"/>
                <a:gd name="connsiteY47" fmla="*/ 0 h 1750219"/>
                <a:gd name="connsiteX48" fmla="*/ 111919 w 2238375"/>
                <a:gd name="connsiteY48" fmla="*/ 7144 h 1750219"/>
                <a:gd name="connsiteX49" fmla="*/ 161925 w 2238375"/>
                <a:gd name="connsiteY49" fmla="*/ 19050 h 1750219"/>
                <a:gd name="connsiteX50" fmla="*/ 178594 w 2238375"/>
                <a:gd name="connsiteY50" fmla="*/ 23813 h 1750219"/>
                <a:gd name="connsiteX51" fmla="*/ 197644 w 2238375"/>
                <a:gd name="connsiteY51" fmla="*/ 38100 h 1750219"/>
                <a:gd name="connsiteX52" fmla="*/ 235744 w 2238375"/>
                <a:gd name="connsiteY52" fmla="*/ 80963 h 1750219"/>
                <a:gd name="connsiteX53" fmla="*/ 321469 w 2238375"/>
                <a:gd name="connsiteY53" fmla="*/ 173832 h 1750219"/>
                <a:gd name="connsiteX54" fmla="*/ 442912 w 2238375"/>
                <a:gd name="connsiteY54" fmla="*/ 309563 h 1750219"/>
                <a:gd name="connsiteX55" fmla="*/ 581025 w 2238375"/>
                <a:gd name="connsiteY55" fmla="*/ 459582 h 1750219"/>
                <a:gd name="connsiteX56" fmla="*/ 647700 w 2238375"/>
                <a:gd name="connsiteY56" fmla="*/ 526257 h 1750219"/>
                <a:gd name="connsiteX57" fmla="*/ 895350 w 2238375"/>
                <a:gd name="connsiteY57" fmla="*/ 778669 h 1750219"/>
                <a:gd name="connsiteX58" fmla="*/ 1047750 w 2238375"/>
                <a:gd name="connsiteY58" fmla="*/ 923925 h 1750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238375" h="1750219">
                  <a:moveTo>
                    <a:pt x="1047750" y="923925"/>
                  </a:moveTo>
                  <a:lnTo>
                    <a:pt x="1152525" y="1019175"/>
                  </a:lnTo>
                  <a:lnTo>
                    <a:pt x="1216819" y="1076325"/>
                  </a:lnTo>
                  <a:lnTo>
                    <a:pt x="1293019" y="1140619"/>
                  </a:lnTo>
                  <a:lnTo>
                    <a:pt x="1376362" y="1207294"/>
                  </a:lnTo>
                  <a:lnTo>
                    <a:pt x="1473994" y="1281113"/>
                  </a:lnTo>
                  <a:lnTo>
                    <a:pt x="1550194" y="1331119"/>
                  </a:lnTo>
                  <a:lnTo>
                    <a:pt x="1693069" y="1412082"/>
                  </a:lnTo>
                  <a:lnTo>
                    <a:pt x="1859756" y="1504950"/>
                  </a:lnTo>
                  <a:lnTo>
                    <a:pt x="2028825" y="1595438"/>
                  </a:lnTo>
                  <a:lnTo>
                    <a:pt x="2188369" y="1674019"/>
                  </a:lnTo>
                  <a:lnTo>
                    <a:pt x="2221706" y="1690688"/>
                  </a:lnTo>
                  <a:lnTo>
                    <a:pt x="2231231" y="1697832"/>
                  </a:lnTo>
                  <a:lnTo>
                    <a:pt x="2238375" y="1709738"/>
                  </a:lnTo>
                  <a:lnTo>
                    <a:pt x="2238375" y="1724025"/>
                  </a:lnTo>
                  <a:lnTo>
                    <a:pt x="2224087" y="1738313"/>
                  </a:lnTo>
                  <a:lnTo>
                    <a:pt x="2205037" y="1745457"/>
                  </a:lnTo>
                  <a:lnTo>
                    <a:pt x="2124075" y="1750219"/>
                  </a:lnTo>
                  <a:lnTo>
                    <a:pt x="1985962" y="1747838"/>
                  </a:lnTo>
                  <a:lnTo>
                    <a:pt x="1840706" y="1745457"/>
                  </a:lnTo>
                  <a:lnTo>
                    <a:pt x="1664494" y="1747838"/>
                  </a:lnTo>
                  <a:lnTo>
                    <a:pt x="1595437" y="1747838"/>
                  </a:lnTo>
                  <a:lnTo>
                    <a:pt x="1550194" y="1743075"/>
                  </a:lnTo>
                  <a:lnTo>
                    <a:pt x="1512094" y="1735932"/>
                  </a:lnTo>
                  <a:lnTo>
                    <a:pt x="1471612" y="1724025"/>
                  </a:lnTo>
                  <a:lnTo>
                    <a:pt x="1433512" y="1707357"/>
                  </a:lnTo>
                  <a:lnTo>
                    <a:pt x="1409700" y="1695450"/>
                  </a:lnTo>
                  <a:lnTo>
                    <a:pt x="1364456" y="1664494"/>
                  </a:lnTo>
                  <a:lnTo>
                    <a:pt x="1319212" y="1628775"/>
                  </a:lnTo>
                  <a:lnTo>
                    <a:pt x="1259681" y="1571625"/>
                  </a:lnTo>
                  <a:lnTo>
                    <a:pt x="1178719" y="1476375"/>
                  </a:lnTo>
                  <a:lnTo>
                    <a:pt x="1085850" y="1366838"/>
                  </a:lnTo>
                  <a:lnTo>
                    <a:pt x="942975" y="1190625"/>
                  </a:lnTo>
                  <a:lnTo>
                    <a:pt x="807244" y="1019175"/>
                  </a:lnTo>
                  <a:lnTo>
                    <a:pt x="650081" y="821532"/>
                  </a:lnTo>
                  <a:lnTo>
                    <a:pt x="428625" y="531019"/>
                  </a:lnTo>
                  <a:lnTo>
                    <a:pt x="314325" y="383382"/>
                  </a:lnTo>
                  <a:lnTo>
                    <a:pt x="252412" y="311944"/>
                  </a:lnTo>
                  <a:lnTo>
                    <a:pt x="183356" y="233363"/>
                  </a:lnTo>
                  <a:lnTo>
                    <a:pt x="100012" y="152400"/>
                  </a:lnTo>
                  <a:lnTo>
                    <a:pt x="40481" y="100013"/>
                  </a:lnTo>
                  <a:lnTo>
                    <a:pt x="11906" y="73819"/>
                  </a:lnTo>
                  <a:lnTo>
                    <a:pt x="0" y="50007"/>
                  </a:lnTo>
                  <a:lnTo>
                    <a:pt x="0" y="30957"/>
                  </a:lnTo>
                  <a:lnTo>
                    <a:pt x="4762" y="16669"/>
                  </a:lnTo>
                  <a:lnTo>
                    <a:pt x="11906" y="7144"/>
                  </a:lnTo>
                  <a:lnTo>
                    <a:pt x="33337" y="2382"/>
                  </a:lnTo>
                  <a:lnTo>
                    <a:pt x="69056" y="0"/>
                  </a:lnTo>
                  <a:lnTo>
                    <a:pt x="111919" y="7144"/>
                  </a:lnTo>
                  <a:lnTo>
                    <a:pt x="161925" y="19050"/>
                  </a:lnTo>
                  <a:lnTo>
                    <a:pt x="178594" y="23813"/>
                  </a:lnTo>
                  <a:lnTo>
                    <a:pt x="197644" y="38100"/>
                  </a:lnTo>
                  <a:lnTo>
                    <a:pt x="235744" y="80963"/>
                  </a:lnTo>
                  <a:lnTo>
                    <a:pt x="321469" y="173832"/>
                  </a:lnTo>
                  <a:lnTo>
                    <a:pt x="442912" y="309563"/>
                  </a:lnTo>
                  <a:lnTo>
                    <a:pt x="581025" y="459582"/>
                  </a:lnTo>
                  <a:lnTo>
                    <a:pt x="647700" y="526257"/>
                  </a:lnTo>
                  <a:lnTo>
                    <a:pt x="895350" y="778669"/>
                  </a:lnTo>
                  <a:lnTo>
                    <a:pt x="1047750" y="9239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9B5E0A0A-0497-4B12-8F78-B7944EC5F089}"/>
              </a:ext>
            </a:extLst>
          </p:cNvPr>
          <p:cNvGrpSpPr/>
          <p:nvPr/>
        </p:nvGrpSpPr>
        <p:grpSpPr>
          <a:xfrm>
            <a:off x="3594895" y="1508125"/>
            <a:ext cx="4960938" cy="4311650"/>
            <a:chOff x="3600451" y="1508125"/>
            <a:chExt cx="4960938" cy="4311650"/>
          </a:xfrm>
          <a:solidFill>
            <a:schemeClr val="tx1"/>
          </a:solidFill>
        </p:grpSpPr>
        <p:sp>
          <p:nvSpPr>
            <p:cNvPr id="40" name="フリーフォーム 25">
              <a:extLst>
                <a:ext uri="{FF2B5EF4-FFF2-40B4-BE49-F238E27FC236}">
                  <a16:creationId xmlns:a16="http://schemas.microsoft.com/office/drawing/2014/main" id="{4C8C7C55-63FD-4438-9D14-9DF5B003B5F5}"/>
                </a:ext>
              </a:extLst>
            </p:cNvPr>
            <p:cNvSpPr/>
            <p:nvPr/>
          </p:nvSpPr>
          <p:spPr>
            <a:xfrm>
              <a:off x="3886200" y="2179639"/>
              <a:ext cx="1703388" cy="415925"/>
            </a:xfrm>
            <a:custGeom>
              <a:avLst/>
              <a:gdLst>
                <a:gd name="connsiteX0" fmla="*/ 716756 w 1702594"/>
                <a:gd name="connsiteY0" fmla="*/ 178594 h 416719"/>
                <a:gd name="connsiteX1" fmla="*/ 621506 w 1702594"/>
                <a:gd name="connsiteY1" fmla="*/ 195262 h 416719"/>
                <a:gd name="connsiteX2" fmla="*/ 545306 w 1702594"/>
                <a:gd name="connsiteY2" fmla="*/ 207169 h 416719"/>
                <a:gd name="connsiteX3" fmla="*/ 466725 w 1702594"/>
                <a:gd name="connsiteY3" fmla="*/ 216694 h 416719"/>
                <a:gd name="connsiteX4" fmla="*/ 400050 w 1702594"/>
                <a:gd name="connsiteY4" fmla="*/ 221456 h 416719"/>
                <a:gd name="connsiteX5" fmla="*/ 347663 w 1702594"/>
                <a:gd name="connsiteY5" fmla="*/ 223837 h 416719"/>
                <a:gd name="connsiteX6" fmla="*/ 302419 w 1702594"/>
                <a:gd name="connsiteY6" fmla="*/ 223837 h 416719"/>
                <a:gd name="connsiteX7" fmla="*/ 245269 w 1702594"/>
                <a:gd name="connsiteY7" fmla="*/ 219075 h 416719"/>
                <a:gd name="connsiteX8" fmla="*/ 185738 w 1702594"/>
                <a:gd name="connsiteY8" fmla="*/ 211931 h 416719"/>
                <a:gd name="connsiteX9" fmla="*/ 140494 w 1702594"/>
                <a:gd name="connsiteY9" fmla="*/ 204787 h 416719"/>
                <a:gd name="connsiteX10" fmla="*/ 100013 w 1702594"/>
                <a:gd name="connsiteY10" fmla="*/ 192881 h 416719"/>
                <a:gd name="connsiteX11" fmla="*/ 78581 w 1702594"/>
                <a:gd name="connsiteY11" fmla="*/ 185737 h 416719"/>
                <a:gd name="connsiteX12" fmla="*/ 54769 w 1702594"/>
                <a:gd name="connsiteY12" fmla="*/ 176212 h 416719"/>
                <a:gd name="connsiteX13" fmla="*/ 33338 w 1702594"/>
                <a:gd name="connsiteY13" fmla="*/ 169069 h 416719"/>
                <a:gd name="connsiteX14" fmla="*/ 14288 w 1702594"/>
                <a:gd name="connsiteY14" fmla="*/ 164306 h 416719"/>
                <a:gd name="connsiteX15" fmla="*/ 7144 w 1702594"/>
                <a:gd name="connsiteY15" fmla="*/ 166687 h 416719"/>
                <a:gd name="connsiteX16" fmla="*/ 0 w 1702594"/>
                <a:gd name="connsiteY16" fmla="*/ 171450 h 416719"/>
                <a:gd name="connsiteX17" fmla="*/ 0 w 1702594"/>
                <a:gd name="connsiteY17" fmla="*/ 178594 h 416719"/>
                <a:gd name="connsiteX18" fmla="*/ 4763 w 1702594"/>
                <a:gd name="connsiteY18" fmla="*/ 200025 h 416719"/>
                <a:gd name="connsiteX19" fmla="*/ 14288 w 1702594"/>
                <a:gd name="connsiteY19" fmla="*/ 221456 h 416719"/>
                <a:gd name="connsiteX20" fmla="*/ 28575 w 1702594"/>
                <a:gd name="connsiteY20" fmla="*/ 235744 h 416719"/>
                <a:gd name="connsiteX21" fmla="*/ 73819 w 1702594"/>
                <a:gd name="connsiteY21" fmla="*/ 269081 h 416719"/>
                <a:gd name="connsiteX22" fmla="*/ 150019 w 1702594"/>
                <a:gd name="connsiteY22" fmla="*/ 319087 h 416719"/>
                <a:gd name="connsiteX23" fmla="*/ 207169 w 1702594"/>
                <a:gd name="connsiteY23" fmla="*/ 354806 h 416719"/>
                <a:gd name="connsiteX24" fmla="*/ 271463 w 1702594"/>
                <a:gd name="connsiteY24" fmla="*/ 388144 h 416719"/>
                <a:gd name="connsiteX25" fmla="*/ 321469 w 1702594"/>
                <a:gd name="connsiteY25" fmla="*/ 411956 h 416719"/>
                <a:gd name="connsiteX26" fmla="*/ 354806 w 1702594"/>
                <a:gd name="connsiteY26" fmla="*/ 416719 h 416719"/>
                <a:gd name="connsiteX27" fmla="*/ 464344 w 1702594"/>
                <a:gd name="connsiteY27" fmla="*/ 381000 h 416719"/>
                <a:gd name="connsiteX28" fmla="*/ 571500 w 1702594"/>
                <a:gd name="connsiteY28" fmla="*/ 373856 h 416719"/>
                <a:gd name="connsiteX29" fmla="*/ 678656 w 1702594"/>
                <a:gd name="connsiteY29" fmla="*/ 366712 h 416719"/>
                <a:gd name="connsiteX30" fmla="*/ 790575 w 1702594"/>
                <a:gd name="connsiteY30" fmla="*/ 357187 h 416719"/>
                <a:gd name="connsiteX31" fmla="*/ 923925 w 1702594"/>
                <a:gd name="connsiteY31" fmla="*/ 340519 h 416719"/>
                <a:gd name="connsiteX32" fmla="*/ 1085850 w 1702594"/>
                <a:gd name="connsiteY32" fmla="*/ 314325 h 416719"/>
                <a:gd name="connsiteX33" fmla="*/ 1245394 w 1702594"/>
                <a:gd name="connsiteY33" fmla="*/ 285750 h 416719"/>
                <a:gd name="connsiteX34" fmla="*/ 1421606 w 1702594"/>
                <a:gd name="connsiteY34" fmla="*/ 250031 h 416719"/>
                <a:gd name="connsiteX35" fmla="*/ 1631156 w 1702594"/>
                <a:gd name="connsiteY35" fmla="*/ 204787 h 416719"/>
                <a:gd name="connsiteX36" fmla="*/ 1654969 w 1702594"/>
                <a:gd name="connsiteY36" fmla="*/ 197644 h 416719"/>
                <a:gd name="connsiteX37" fmla="*/ 1671638 w 1702594"/>
                <a:gd name="connsiteY37" fmla="*/ 185737 h 416719"/>
                <a:gd name="connsiteX38" fmla="*/ 1690688 w 1702594"/>
                <a:gd name="connsiteY38" fmla="*/ 166687 h 416719"/>
                <a:gd name="connsiteX39" fmla="*/ 1702594 w 1702594"/>
                <a:gd name="connsiteY39" fmla="*/ 145256 h 416719"/>
                <a:gd name="connsiteX40" fmla="*/ 1702594 w 1702594"/>
                <a:gd name="connsiteY40" fmla="*/ 130969 h 416719"/>
                <a:gd name="connsiteX41" fmla="*/ 1697831 w 1702594"/>
                <a:gd name="connsiteY41" fmla="*/ 111919 h 416719"/>
                <a:gd name="connsiteX42" fmla="*/ 1688306 w 1702594"/>
                <a:gd name="connsiteY42" fmla="*/ 97631 h 416719"/>
                <a:gd name="connsiteX43" fmla="*/ 1666875 w 1702594"/>
                <a:gd name="connsiteY43" fmla="*/ 78581 h 416719"/>
                <a:gd name="connsiteX44" fmla="*/ 1635919 w 1702594"/>
                <a:gd name="connsiteY44" fmla="*/ 61912 h 416719"/>
                <a:gd name="connsiteX45" fmla="*/ 1595438 w 1702594"/>
                <a:gd name="connsiteY45" fmla="*/ 45244 h 416719"/>
                <a:gd name="connsiteX46" fmla="*/ 1540669 w 1702594"/>
                <a:gd name="connsiteY46" fmla="*/ 26194 h 416719"/>
                <a:gd name="connsiteX47" fmla="*/ 1497806 w 1702594"/>
                <a:gd name="connsiteY47" fmla="*/ 14287 h 416719"/>
                <a:gd name="connsiteX48" fmla="*/ 1450181 w 1702594"/>
                <a:gd name="connsiteY48" fmla="*/ 7144 h 416719"/>
                <a:gd name="connsiteX49" fmla="*/ 1397794 w 1702594"/>
                <a:gd name="connsiteY49" fmla="*/ 2381 h 416719"/>
                <a:gd name="connsiteX50" fmla="*/ 1362075 w 1702594"/>
                <a:gd name="connsiteY50" fmla="*/ 0 h 416719"/>
                <a:gd name="connsiteX51" fmla="*/ 1345406 w 1702594"/>
                <a:gd name="connsiteY51" fmla="*/ 4762 h 416719"/>
                <a:gd name="connsiteX52" fmla="*/ 1266825 w 1702594"/>
                <a:gd name="connsiteY52" fmla="*/ 42862 h 416719"/>
                <a:gd name="connsiteX53" fmla="*/ 1231106 w 1702594"/>
                <a:gd name="connsiteY53" fmla="*/ 61912 h 416719"/>
                <a:gd name="connsiteX54" fmla="*/ 1207294 w 1702594"/>
                <a:gd name="connsiteY54" fmla="*/ 71437 h 416719"/>
                <a:gd name="connsiteX55" fmla="*/ 1104900 w 1702594"/>
                <a:gd name="connsiteY55" fmla="*/ 95250 h 416719"/>
                <a:gd name="connsiteX56" fmla="*/ 954881 w 1702594"/>
                <a:gd name="connsiteY56" fmla="*/ 130969 h 416719"/>
                <a:gd name="connsiteX57" fmla="*/ 809625 w 1702594"/>
                <a:gd name="connsiteY57" fmla="*/ 161925 h 416719"/>
                <a:gd name="connsiteX58" fmla="*/ 716756 w 1702594"/>
                <a:gd name="connsiteY58" fmla="*/ 178594 h 41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02594" h="416719">
                  <a:moveTo>
                    <a:pt x="716756" y="178594"/>
                  </a:moveTo>
                  <a:lnTo>
                    <a:pt x="621506" y="195262"/>
                  </a:lnTo>
                  <a:lnTo>
                    <a:pt x="545306" y="207169"/>
                  </a:lnTo>
                  <a:lnTo>
                    <a:pt x="466725" y="216694"/>
                  </a:lnTo>
                  <a:lnTo>
                    <a:pt x="400050" y="221456"/>
                  </a:lnTo>
                  <a:lnTo>
                    <a:pt x="347663" y="223837"/>
                  </a:lnTo>
                  <a:lnTo>
                    <a:pt x="302419" y="223837"/>
                  </a:lnTo>
                  <a:lnTo>
                    <a:pt x="245269" y="219075"/>
                  </a:lnTo>
                  <a:lnTo>
                    <a:pt x="185738" y="211931"/>
                  </a:lnTo>
                  <a:lnTo>
                    <a:pt x="140494" y="204787"/>
                  </a:lnTo>
                  <a:lnTo>
                    <a:pt x="100013" y="192881"/>
                  </a:lnTo>
                  <a:lnTo>
                    <a:pt x="78581" y="185737"/>
                  </a:lnTo>
                  <a:lnTo>
                    <a:pt x="54769" y="176212"/>
                  </a:lnTo>
                  <a:lnTo>
                    <a:pt x="33338" y="169069"/>
                  </a:lnTo>
                  <a:lnTo>
                    <a:pt x="14288" y="164306"/>
                  </a:lnTo>
                  <a:lnTo>
                    <a:pt x="7144" y="166687"/>
                  </a:lnTo>
                  <a:lnTo>
                    <a:pt x="0" y="171450"/>
                  </a:lnTo>
                  <a:lnTo>
                    <a:pt x="0" y="178594"/>
                  </a:lnTo>
                  <a:lnTo>
                    <a:pt x="4763" y="200025"/>
                  </a:lnTo>
                  <a:lnTo>
                    <a:pt x="14288" y="221456"/>
                  </a:lnTo>
                  <a:lnTo>
                    <a:pt x="28575" y="235744"/>
                  </a:lnTo>
                  <a:lnTo>
                    <a:pt x="73819" y="269081"/>
                  </a:lnTo>
                  <a:lnTo>
                    <a:pt x="150019" y="319087"/>
                  </a:lnTo>
                  <a:lnTo>
                    <a:pt x="207169" y="354806"/>
                  </a:lnTo>
                  <a:lnTo>
                    <a:pt x="271463" y="388144"/>
                  </a:lnTo>
                  <a:lnTo>
                    <a:pt x="321469" y="411956"/>
                  </a:lnTo>
                  <a:lnTo>
                    <a:pt x="354806" y="416719"/>
                  </a:lnTo>
                  <a:lnTo>
                    <a:pt x="464344" y="381000"/>
                  </a:lnTo>
                  <a:lnTo>
                    <a:pt x="571500" y="373856"/>
                  </a:lnTo>
                  <a:lnTo>
                    <a:pt x="678656" y="366712"/>
                  </a:lnTo>
                  <a:lnTo>
                    <a:pt x="790575" y="357187"/>
                  </a:lnTo>
                  <a:lnTo>
                    <a:pt x="923925" y="340519"/>
                  </a:lnTo>
                  <a:lnTo>
                    <a:pt x="1085850" y="314325"/>
                  </a:lnTo>
                  <a:lnTo>
                    <a:pt x="1245394" y="285750"/>
                  </a:lnTo>
                  <a:lnTo>
                    <a:pt x="1421606" y="250031"/>
                  </a:lnTo>
                  <a:lnTo>
                    <a:pt x="1631156" y="204787"/>
                  </a:lnTo>
                  <a:lnTo>
                    <a:pt x="1654969" y="197644"/>
                  </a:lnTo>
                  <a:lnTo>
                    <a:pt x="1671638" y="185737"/>
                  </a:lnTo>
                  <a:lnTo>
                    <a:pt x="1690688" y="166687"/>
                  </a:lnTo>
                  <a:lnTo>
                    <a:pt x="1702594" y="145256"/>
                  </a:lnTo>
                  <a:lnTo>
                    <a:pt x="1702594" y="130969"/>
                  </a:lnTo>
                  <a:lnTo>
                    <a:pt x="1697831" y="111919"/>
                  </a:lnTo>
                  <a:lnTo>
                    <a:pt x="1688306" y="97631"/>
                  </a:lnTo>
                  <a:lnTo>
                    <a:pt x="1666875" y="78581"/>
                  </a:lnTo>
                  <a:lnTo>
                    <a:pt x="1635919" y="61912"/>
                  </a:lnTo>
                  <a:lnTo>
                    <a:pt x="1595438" y="45244"/>
                  </a:lnTo>
                  <a:lnTo>
                    <a:pt x="1540669" y="26194"/>
                  </a:lnTo>
                  <a:lnTo>
                    <a:pt x="1497806" y="14287"/>
                  </a:lnTo>
                  <a:lnTo>
                    <a:pt x="1450181" y="7144"/>
                  </a:lnTo>
                  <a:lnTo>
                    <a:pt x="1397794" y="2381"/>
                  </a:lnTo>
                  <a:lnTo>
                    <a:pt x="1362075" y="0"/>
                  </a:lnTo>
                  <a:lnTo>
                    <a:pt x="1345406" y="4762"/>
                  </a:lnTo>
                  <a:lnTo>
                    <a:pt x="1266825" y="42862"/>
                  </a:lnTo>
                  <a:lnTo>
                    <a:pt x="1231106" y="61912"/>
                  </a:lnTo>
                  <a:lnTo>
                    <a:pt x="1207294" y="71437"/>
                  </a:lnTo>
                  <a:lnTo>
                    <a:pt x="1104900" y="95250"/>
                  </a:lnTo>
                  <a:lnTo>
                    <a:pt x="954881" y="130969"/>
                  </a:lnTo>
                  <a:lnTo>
                    <a:pt x="809625" y="161925"/>
                  </a:lnTo>
                  <a:lnTo>
                    <a:pt x="716756" y="1785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7">
              <a:extLst>
                <a:ext uri="{FF2B5EF4-FFF2-40B4-BE49-F238E27FC236}">
                  <a16:creationId xmlns:a16="http://schemas.microsoft.com/office/drawing/2014/main" id="{68DCAA28-D163-405A-94D3-05516D26B371}"/>
                </a:ext>
              </a:extLst>
            </p:cNvPr>
            <p:cNvSpPr/>
            <p:nvPr/>
          </p:nvSpPr>
          <p:spPr>
            <a:xfrm>
              <a:off x="4249738" y="3602038"/>
              <a:ext cx="425450" cy="1416050"/>
            </a:xfrm>
            <a:custGeom>
              <a:avLst/>
              <a:gdLst>
                <a:gd name="connsiteX0" fmla="*/ 169069 w 423863"/>
                <a:gd name="connsiteY0" fmla="*/ 561975 h 1414463"/>
                <a:gd name="connsiteX1" fmla="*/ 154782 w 423863"/>
                <a:gd name="connsiteY1" fmla="*/ 397669 h 1414463"/>
                <a:gd name="connsiteX2" fmla="*/ 140494 w 423863"/>
                <a:gd name="connsiteY2" fmla="*/ 259557 h 1414463"/>
                <a:gd name="connsiteX3" fmla="*/ 130969 w 423863"/>
                <a:gd name="connsiteY3" fmla="*/ 228600 h 1414463"/>
                <a:gd name="connsiteX4" fmla="*/ 114300 w 423863"/>
                <a:gd name="connsiteY4" fmla="*/ 202407 h 1414463"/>
                <a:gd name="connsiteX5" fmla="*/ 85725 w 423863"/>
                <a:gd name="connsiteY5" fmla="*/ 166688 h 1414463"/>
                <a:gd name="connsiteX6" fmla="*/ 61913 w 423863"/>
                <a:gd name="connsiteY6" fmla="*/ 142875 h 1414463"/>
                <a:gd name="connsiteX7" fmla="*/ 35719 w 423863"/>
                <a:gd name="connsiteY7" fmla="*/ 121444 h 1414463"/>
                <a:gd name="connsiteX8" fmla="*/ 0 w 423863"/>
                <a:gd name="connsiteY8" fmla="*/ 92869 h 1414463"/>
                <a:gd name="connsiteX9" fmla="*/ 33338 w 423863"/>
                <a:gd name="connsiteY9" fmla="*/ 0 h 1414463"/>
                <a:gd name="connsiteX10" fmla="*/ 100013 w 423863"/>
                <a:gd name="connsiteY10" fmla="*/ 7144 h 1414463"/>
                <a:gd name="connsiteX11" fmla="*/ 133350 w 423863"/>
                <a:gd name="connsiteY11" fmla="*/ 9525 h 1414463"/>
                <a:gd name="connsiteX12" fmla="*/ 176213 w 423863"/>
                <a:gd name="connsiteY12" fmla="*/ 19050 h 1414463"/>
                <a:gd name="connsiteX13" fmla="*/ 216694 w 423863"/>
                <a:gd name="connsiteY13" fmla="*/ 30957 h 1414463"/>
                <a:gd name="connsiteX14" fmla="*/ 254794 w 423863"/>
                <a:gd name="connsiteY14" fmla="*/ 47625 h 1414463"/>
                <a:gd name="connsiteX15" fmla="*/ 295275 w 423863"/>
                <a:gd name="connsiteY15" fmla="*/ 69057 h 1414463"/>
                <a:gd name="connsiteX16" fmla="*/ 316707 w 423863"/>
                <a:gd name="connsiteY16" fmla="*/ 88107 h 1414463"/>
                <a:gd name="connsiteX17" fmla="*/ 345282 w 423863"/>
                <a:gd name="connsiteY17" fmla="*/ 233363 h 1414463"/>
                <a:gd name="connsiteX18" fmla="*/ 352425 w 423863"/>
                <a:gd name="connsiteY18" fmla="*/ 295275 h 1414463"/>
                <a:gd name="connsiteX19" fmla="*/ 366713 w 423863"/>
                <a:gd name="connsiteY19" fmla="*/ 423863 h 1414463"/>
                <a:gd name="connsiteX20" fmla="*/ 383382 w 423863"/>
                <a:gd name="connsiteY20" fmla="*/ 650082 h 1414463"/>
                <a:gd name="connsiteX21" fmla="*/ 400050 w 423863"/>
                <a:gd name="connsiteY21" fmla="*/ 883444 h 1414463"/>
                <a:gd name="connsiteX22" fmla="*/ 409575 w 423863"/>
                <a:gd name="connsiteY22" fmla="*/ 1107282 h 1414463"/>
                <a:gd name="connsiteX23" fmla="*/ 409575 w 423863"/>
                <a:gd name="connsiteY23" fmla="*/ 1193007 h 1414463"/>
                <a:gd name="connsiteX24" fmla="*/ 419100 w 423863"/>
                <a:gd name="connsiteY24" fmla="*/ 1247775 h 1414463"/>
                <a:gd name="connsiteX25" fmla="*/ 423863 w 423863"/>
                <a:gd name="connsiteY25" fmla="*/ 1281113 h 1414463"/>
                <a:gd name="connsiteX26" fmla="*/ 423863 w 423863"/>
                <a:gd name="connsiteY26" fmla="*/ 1323975 h 1414463"/>
                <a:gd name="connsiteX27" fmla="*/ 411957 w 423863"/>
                <a:gd name="connsiteY27" fmla="*/ 1366838 h 1414463"/>
                <a:gd name="connsiteX28" fmla="*/ 392907 w 423863"/>
                <a:gd name="connsiteY28" fmla="*/ 1395413 h 1414463"/>
                <a:gd name="connsiteX29" fmla="*/ 371475 w 423863"/>
                <a:gd name="connsiteY29" fmla="*/ 1412082 h 1414463"/>
                <a:gd name="connsiteX30" fmla="*/ 357188 w 423863"/>
                <a:gd name="connsiteY30" fmla="*/ 1414463 h 1414463"/>
                <a:gd name="connsiteX31" fmla="*/ 326232 w 423863"/>
                <a:gd name="connsiteY31" fmla="*/ 1402557 h 1414463"/>
                <a:gd name="connsiteX32" fmla="*/ 297657 w 423863"/>
                <a:gd name="connsiteY32" fmla="*/ 1376363 h 1414463"/>
                <a:gd name="connsiteX33" fmla="*/ 254794 w 423863"/>
                <a:gd name="connsiteY33" fmla="*/ 1331119 h 1414463"/>
                <a:gd name="connsiteX34" fmla="*/ 211932 w 423863"/>
                <a:gd name="connsiteY34" fmla="*/ 1271588 h 1414463"/>
                <a:gd name="connsiteX35" fmla="*/ 188119 w 423863"/>
                <a:gd name="connsiteY35" fmla="*/ 1233488 h 1414463"/>
                <a:gd name="connsiteX36" fmla="*/ 192882 w 423863"/>
                <a:gd name="connsiteY36" fmla="*/ 1202532 h 1414463"/>
                <a:gd name="connsiteX37" fmla="*/ 200025 w 423863"/>
                <a:gd name="connsiteY37" fmla="*/ 1143000 h 1414463"/>
                <a:gd name="connsiteX38" fmla="*/ 207169 w 423863"/>
                <a:gd name="connsiteY38" fmla="*/ 1047750 h 1414463"/>
                <a:gd name="connsiteX39" fmla="*/ 207169 w 423863"/>
                <a:gd name="connsiteY39" fmla="*/ 981075 h 1414463"/>
                <a:gd name="connsiteX40" fmla="*/ 190500 w 423863"/>
                <a:gd name="connsiteY40" fmla="*/ 809625 h 1414463"/>
                <a:gd name="connsiteX41" fmla="*/ 169069 w 423863"/>
                <a:gd name="connsiteY41" fmla="*/ 561975 h 1414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23863" h="1414463">
                  <a:moveTo>
                    <a:pt x="169069" y="561975"/>
                  </a:moveTo>
                  <a:lnTo>
                    <a:pt x="154782" y="397669"/>
                  </a:lnTo>
                  <a:lnTo>
                    <a:pt x="140494" y="259557"/>
                  </a:lnTo>
                  <a:lnTo>
                    <a:pt x="130969" y="228600"/>
                  </a:lnTo>
                  <a:lnTo>
                    <a:pt x="114300" y="202407"/>
                  </a:lnTo>
                  <a:lnTo>
                    <a:pt x="85725" y="166688"/>
                  </a:lnTo>
                  <a:lnTo>
                    <a:pt x="61913" y="142875"/>
                  </a:lnTo>
                  <a:lnTo>
                    <a:pt x="35719" y="121444"/>
                  </a:lnTo>
                  <a:lnTo>
                    <a:pt x="0" y="92869"/>
                  </a:lnTo>
                  <a:lnTo>
                    <a:pt x="33338" y="0"/>
                  </a:lnTo>
                  <a:lnTo>
                    <a:pt x="100013" y="7144"/>
                  </a:lnTo>
                  <a:lnTo>
                    <a:pt x="133350" y="9525"/>
                  </a:lnTo>
                  <a:lnTo>
                    <a:pt x="176213" y="19050"/>
                  </a:lnTo>
                  <a:lnTo>
                    <a:pt x="216694" y="30957"/>
                  </a:lnTo>
                  <a:lnTo>
                    <a:pt x="254794" y="47625"/>
                  </a:lnTo>
                  <a:lnTo>
                    <a:pt x="295275" y="69057"/>
                  </a:lnTo>
                  <a:lnTo>
                    <a:pt x="316707" y="88107"/>
                  </a:lnTo>
                  <a:lnTo>
                    <a:pt x="345282" y="233363"/>
                  </a:lnTo>
                  <a:lnTo>
                    <a:pt x="352425" y="295275"/>
                  </a:lnTo>
                  <a:lnTo>
                    <a:pt x="366713" y="423863"/>
                  </a:lnTo>
                  <a:lnTo>
                    <a:pt x="383382" y="650082"/>
                  </a:lnTo>
                  <a:lnTo>
                    <a:pt x="400050" y="883444"/>
                  </a:lnTo>
                  <a:lnTo>
                    <a:pt x="409575" y="1107282"/>
                  </a:lnTo>
                  <a:lnTo>
                    <a:pt x="409575" y="1193007"/>
                  </a:lnTo>
                  <a:lnTo>
                    <a:pt x="419100" y="1247775"/>
                  </a:lnTo>
                  <a:lnTo>
                    <a:pt x="423863" y="1281113"/>
                  </a:lnTo>
                  <a:lnTo>
                    <a:pt x="423863" y="1323975"/>
                  </a:lnTo>
                  <a:lnTo>
                    <a:pt x="411957" y="1366838"/>
                  </a:lnTo>
                  <a:lnTo>
                    <a:pt x="392907" y="1395413"/>
                  </a:lnTo>
                  <a:lnTo>
                    <a:pt x="371475" y="1412082"/>
                  </a:lnTo>
                  <a:lnTo>
                    <a:pt x="357188" y="1414463"/>
                  </a:lnTo>
                  <a:lnTo>
                    <a:pt x="326232" y="1402557"/>
                  </a:lnTo>
                  <a:lnTo>
                    <a:pt x="297657" y="1376363"/>
                  </a:lnTo>
                  <a:lnTo>
                    <a:pt x="254794" y="1331119"/>
                  </a:lnTo>
                  <a:lnTo>
                    <a:pt x="211932" y="1271588"/>
                  </a:lnTo>
                  <a:lnTo>
                    <a:pt x="188119" y="1233488"/>
                  </a:lnTo>
                  <a:lnTo>
                    <a:pt x="192882" y="1202532"/>
                  </a:lnTo>
                  <a:lnTo>
                    <a:pt x="200025" y="1143000"/>
                  </a:lnTo>
                  <a:lnTo>
                    <a:pt x="207169" y="1047750"/>
                  </a:lnTo>
                  <a:lnTo>
                    <a:pt x="207169" y="981075"/>
                  </a:lnTo>
                  <a:lnTo>
                    <a:pt x="190500" y="809625"/>
                  </a:lnTo>
                  <a:lnTo>
                    <a:pt x="169069" y="561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30">
              <a:extLst>
                <a:ext uri="{FF2B5EF4-FFF2-40B4-BE49-F238E27FC236}">
                  <a16:creationId xmlns:a16="http://schemas.microsoft.com/office/drawing/2014/main" id="{67BB560E-D80A-48D0-8C03-9942F9D7E8FF}"/>
                </a:ext>
              </a:extLst>
            </p:cNvPr>
            <p:cNvSpPr/>
            <p:nvPr/>
          </p:nvSpPr>
          <p:spPr>
            <a:xfrm>
              <a:off x="5276850" y="2387601"/>
              <a:ext cx="901700" cy="3198813"/>
            </a:xfrm>
            <a:custGeom>
              <a:avLst/>
              <a:gdLst>
                <a:gd name="connsiteX0" fmla="*/ 893712 w 901987"/>
                <a:gd name="connsiteY0" fmla="*/ 633046 h 3198331"/>
                <a:gd name="connsiteX1" fmla="*/ 901987 w 901987"/>
                <a:gd name="connsiteY1" fmla="*/ 471682 h 3198331"/>
                <a:gd name="connsiteX2" fmla="*/ 901987 w 901987"/>
                <a:gd name="connsiteY2" fmla="*/ 285492 h 3198331"/>
                <a:gd name="connsiteX3" fmla="*/ 860612 w 901987"/>
                <a:gd name="connsiteY3" fmla="*/ 128264 h 3198331"/>
                <a:gd name="connsiteX4" fmla="*/ 806824 w 901987"/>
                <a:gd name="connsiteY4" fmla="*/ 103439 h 3198331"/>
                <a:gd name="connsiteX5" fmla="*/ 744760 w 901987"/>
                <a:gd name="connsiteY5" fmla="*/ 74476 h 3198331"/>
                <a:gd name="connsiteX6" fmla="*/ 678559 w 901987"/>
                <a:gd name="connsiteY6" fmla="*/ 45513 h 3198331"/>
                <a:gd name="connsiteX7" fmla="*/ 612358 w 901987"/>
                <a:gd name="connsiteY7" fmla="*/ 24825 h 3198331"/>
                <a:gd name="connsiteX8" fmla="*/ 562708 w 901987"/>
                <a:gd name="connsiteY8" fmla="*/ 12413 h 3198331"/>
                <a:gd name="connsiteX9" fmla="*/ 529607 w 901987"/>
                <a:gd name="connsiteY9" fmla="*/ 0 h 3198331"/>
                <a:gd name="connsiteX10" fmla="*/ 521332 w 901987"/>
                <a:gd name="connsiteY10" fmla="*/ 0 h 3198331"/>
                <a:gd name="connsiteX11" fmla="*/ 521332 w 901987"/>
                <a:gd name="connsiteY11" fmla="*/ 0 h 3198331"/>
                <a:gd name="connsiteX12" fmla="*/ 508919 w 901987"/>
                <a:gd name="connsiteY12" fmla="*/ 4138 h 3198331"/>
                <a:gd name="connsiteX13" fmla="*/ 504782 w 901987"/>
                <a:gd name="connsiteY13" fmla="*/ 16550 h 3198331"/>
                <a:gd name="connsiteX14" fmla="*/ 517195 w 901987"/>
                <a:gd name="connsiteY14" fmla="*/ 49651 h 3198331"/>
                <a:gd name="connsiteX15" fmla="*/ 542020 w 901987"/>
                <a:gd name="connsiteY15" fmla="*/ 86889 h 3198331"/>
                <a:gd name="connsiteX16" fmla="*/ 566845 w 901987"/>
                <a:gd name="connsiteY16" fmla="*/ 119989 h 3198331"/>
                <a:gd name="connsiteX17" fmla="*/ 599946 w 901987"/>
                <a:gd name="connsiteY17" fmla="*/ 161365 h 3198331"/>
                <a:gd name="connsiteX18" fmla="*/ 616496 w 901987"/>
                <a:gd name="connsiteY18" fmla="*/ 182053 h 3198331"/>
                <a:gd name="connsiteX19" fmla="*/ 624771 w 901987"/>
                <a:gd name="connsiteY19" fmla="*/ 202740 h 3198331"/>
                <a:gd name="connsiteX20" fmla="*/ 633046 w 901987"/>
                <a:gd name="connsiteY20" fmla="*/ 302042 h 3198331"/>
                <a:gd name="connsiteX21" fmla="*/ 633046 w 901987"/>
                <a:gd name="connsiteY21" fmla="*/ 475819 h 3198331"/>
                <a:gd name="connsiteX22" fmla="*/ 633046 w 901987"/>
                <a:gd name="connsiteY22" fmla="*/ 686835 h 3198331"/>
                <a:gd name="connsiteX23" fmla="*/ 624771 w 901987"/>
                <a:gd name="connsiteY23" fmla="*/ 976463 h 3198331"/>
                <a:gd name="connsiteX24" fmla="*/ 612358 w 901987"/>
                <a:gd name="connsiteY24" fmla="*/ 1228854 h 3198331"/>
                <a:gd name="connsiteX25" fmla="*/ 595808 w 901987"/>
                <a:gd name="connsiteY25" fmla="*/ 1435732 h 3198331"/>
                <a:gd name="connsiteX26" fmla="*/ 579258 w 901987"/>
                <a:gd name="connsiteY26" fmla="*/ 1613647 h 3198331"/>
                <a:gd name="connsiteX27" fmla="*/ 558570 w 901987"/>
                <a:gd name="connsiteY27" fmla="*/ 1758462 h 3198331"/>
                <a:gd name="connsiteX28" fmla="*/ 533745 w 901987"/>
                <a:gd name="connsiteY28" fmla="*/ 1886726 h 3198331"/>
                <a:gd name="connsiteX29" fmla="*/ 508919 w 901987"/>
                <a:gd name="connsiteY29" fmla="*/ 1986027 h 3198331"/>
                <a:gd name="connsiteX30" fmla="*/ 484094 w 901987"/>
                <a:gd name="connsiteY30" fmla="*/ 2077054 h 3198331"/>
                <a:gd name="connsiteX31" fmla="*/ 438581 w 901987"/>
                <a:gd name="connsiteY31" fmla="*/ 2226006 h 3198331"/>
                <a:gd name="connsiteX32" fmla="*/ 384793 w 901987"/>
                <a:gd name="connsiteY32" fmla="*/ 2370820 h 3198331"/>
                <a:gd name="connsiteX33" fmla="*/ 331005 w 901987"/>
                <a:gd name="connsiteY33" fmla="*/ 2515635 h 3198331"/>
                <a:gd name="connsiteX34" fmla="*/ 252391 w 901987"/>
                <a:gd name="connsiteY34" fmla="*/ 2693549 h 3198331"/>
                <a:gd name="connsiteX35" fmla="*/ 169640 w 901987"/>
                <a:gd name="connsiteY35" fmla="*/ 2863189 h 3198331"/>
                <a:gd name="connsiteX36" fmla="*/ 74476 w 901987"/>
                <a:gd name="connsiteY36" fmla="*/ 3028692 h 3198331"/>
                <a:gd name="connsiteX37" fmla="*/ 16550 w 901987"/>
                <a:gd name="connsiteY37" fmla="*/ 3127993 h 3198331"/>
                <a:gd name="connsiteX38" fmla="*/ 0 w 901987"/>
                <a:gd name="connsiteY38" fmla="*/ 3165231 h 3198331"/>
                <a:gd name="connsiteX39" fmla="*/ 0 w 901987"/>
                <a:gd name="connsiteY39" fmla="*/ 3185919 h 3198331"/>
                <a:gd name="connsiteX40" fmla="*/ 12413 w 901987"/>
                <a:gd name="connsiteY40" fmla="*/ 3198331 h 3198331"/>
                <a:gd name="connsiteX41" fmla="*/ 28963 w 901987"/>
                <a:gd name="connsiteY41" fmla="*/ 3198331 h 3198331"/>
                <a:gd name="connsiteX42" fmla="*/ 53788 w 901987"/>
                <a:gd name="connsiteY42" fmla="*/ 3181781 h 3198331"/>
                <a:gd name="connsiteX43" fmla="*/ 111714 w 901987"/>
                <a:gd name="connsiteY43" fmla="*/ 3115580 h 3198331"/>
                <a:gd name="connsiteX44" fmla="*/ 194465 w 901987"/>
                <a:gd name="connsiteY44" fmla="*/ 3012141 h 3198331"/>
                <a:gd name="connsiteX45" fmla="*/ 273079 w 901987"/>
                <a:gd name="connsiteY45" fmla="*/ 2904565 h 3198331"/>
                <a:gd name="connsiteX46" fmla="*/ 355830 w 901987"/>
                <a:gd name="connsiteY46" fmla="*/ 2776301 h 3198331"/>
                <a:gd name="connsiteX47" fmla="*/ 434443 w 901987"/>
                <a:gd name="connsiteY47" fmla="*/ 2639761 h 3198331"/>
                <a:gd name="connsiteX48" fmla="*/ 500644 w 901987"/>
                <a:gd name="connsiteY48" fmla="*/ 2511497 h 3198331"/>
                <a:gd name="connsiteX49" fmla="*/ 554433 w 901987"/>
                <a:gd name="connsiteY49" fmla="*/ 2395645 h 3198331"/>
                <a:gd name="connsiteX50" fmla="*/ 595808 w 901987"/>
                <a:gd name="connsiteY50" fmla="*/ 2308757 h 3198331"/>
                <a:gd name="connsiteX51" fmla="*/ 645459 w 901987"/>
                <a:gd name="connsiteY51" fmla="*/ 2188768 h 3198331"/>
                <a:gd name="connsiteX52" fmla="*/ 707522 w 901987"/>
                <a:gd name="connsiteY52" fmla="*/ 2027403 h 3198331"/>
                <a:gd name="connsiteX53" fmla="*/ 744760 w 901987"/>
                <a:gd name="connsiteY53" fmla="*/ 1915689 h 3198331"/>
                <a:gd name="connsiteX54" fmla="*/ 777861 w 901987"/>
                <a:gd name="connsiteY54" fmla="*/ 1799837 h 3198331"/>
                <a:gd name="connsiteX55" fmla="*/ 794411 w 901987"/>
                <a:gd name="connsiteY55" fmla="*/ 1712949 h 3198331"/>
                <a:gd name="connsiteX56" fmla="*/ 819236 w 901987"/>
                <a:gd name="connsiteY56" fmla="*/ 1576409 h 3198331"/>
                <a:gd name="connsiteX57" fmla="*/ 839924 w 901987"/>
                <a:gd name="connsiteY57" fmla="*/ 1460558 h 3198331"/>
                <a:gd name="connsiteX58" fmla="*/ 856474 w 901987"/>
                <a:gd name="connsiteY58" fmla="*/ 1319881 h 3198331"/>
                <a:gd name="connsiteX59" fmla="*/ 877162 w 901987"/>
                <a:gd name="connsiteY59" fmla="*/ 1100590 h 3198331"/>
                <a:gd name="connsiteX60" fmla="*/ 893712 w 901987"/>
                <a:gd name="connsiteY60" fmla="*/ 815099 h 3198331"/>
                <a:gd name="connsiteX61" fmla="*/ 893712 w 901987"/>
                <a:gd name="connsiteY61" fmla="*/ 633046 h 3198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01987" h="3198331">
                  <a:moveTo>
                    <a:pt x="893712" y="633046"/>
                  </a:moveTo>
                  <a:lnTo>
                    <a:pt x="901987" y="471682"/>
                  </a:lnTo>
                  <a:lnTo>
                    <a:pt x="901987" y="285492"/>
                  </a:lnTo>
                  <a:lnTo>
                    <a:pt x="860612" y="128264"/>
                  </a:lnTo>
                  <a:lnTo>
                    <a:pt x="806824" y="103439"/>
                  </a:lnTo>
                  <a:lnTo>
                    <a:pt x="744760" y="74476"/>
                  </a:lnTo>
                  <a:lnTo>
                    <a:pt x="678559" y="45513"/>
                  </a:lnTo>
                  <a:lnTo>
                    <a:pt x="612358" y="24825"/>
                  </a:lnTo>
                  <a:lnTo>
                    <a:pt x="562708" y="12413"/>
                  </a:lnTo>
                  <a:lnTo>
                    <a:pt x="529607" y="0"/>
                  </a:lnTo>
                  <a:lnTo>
                    <a:pt x="521332" y="0"/>
                  </a:lnTo>
                  <a:lnTo>
                    <a:pt x="521332" y="0"/>
                  </a:lnTo>
                  <a:lnTo>
                    <a:pt x="508919" y="4138"/>
                  </a:lnTo>
                  <a:lnTo>
                    <a:pt x="504782" y="16550"/>
                  </a:lnTo>
                  <a:lnTo>
                    <a:pt x="517195" y="49651"/>
                  </a:lnTo>
                  <a:lnTo>
                    <a:pt x="542020" y="86889"/>
                  </a:lnTo>
                  <a:lnTo>
                    <a:pt x="566845" y="119989"/>
                  </a:lnTo>
                  <a:lnTo>
                    <a:pt x="599946" y="161365"/>
                  </a:lnTo>
                  <a:lnTo>
                    <a:pt x="616496" y="182053"/>
                  </a:lnTo>
                  <a:lnTo>
                    <a:pt x="624771" y="202740"/>
                  </a:lnTo>
                  <a:lnTo>
                    <a:pt x="633046" y="302042"/>
                  </a:lnTo>
                  <a:lnTo>
                    <a:pt x="633046" y="475819"/>
                  </a:lnTo>
                  <a:lnTo>
                    <a:pt x="633046" y="686835"/>
                  </a:lnTo>
                  <a:lnTo>
                    <a:pt x="624771" y="976463"/>
                  </a:lnTo>
                  <a:lnTo>
                    <a:pt x="612358" y="1228854"/>
                  </a:lnTo>
                  <a:lnTo>
                    <a:pt x="595808" y="1435732"/>
                  </a:lnTo>
                  <a:lnTo>
                    <a:pt x="579258" y="1613647"/>
                  </a:lnTo>
                  <a:lnTo>
                    <a:pt x="558570" y="1758462"/>
                  </a:lnTo>
                  <a:lnTo>
                    <a:pt x="533745" y="1886726"/>
                  </a:lnTo>
                  <a:lnTo>
                    <a:pt x="508919" y="1986027"/>
                  </a:lnTo>
                  <a:lnTo>
                    <a:pt x="484094" y="2077054"/>
                  </a:lnTo>
                  <a:lnTo>
                    <a:pt x="438581" y="2226006"/>
                  </a:lnTo>
                  <a:lnTo>
                    <a:pt x="384793" y="2370820"/>
                  </a:lnTo>
                  <a:lnTo>
                    <a:pt x="331005" y="2515635"/>
                  </a:lnTo>
                  <a:lnTo>
                    <a:pt x="252391" y="2693549"/>
                  </a:lnTo>
                  <a:lnTo>
                    <a:pt x="169640" y="2863189"/>
                  </a:lnTo>
                  <a:lnTo>
                    <a:pt x="74476" y="3028692"/>
                  </a:lnTo>
                  <a:lnTo>
                    <a:pt x="16550" y="3127993"/>
                  </a:lnTo>
                  <a:lnTo>
                    <a:pt x="0" y="3165231"/>
                  </a:lnTo>
                  <a:lnTo>
                    <a:pt x="0" y="3185919"/>
                  </a:lnTo>
                  <a:lnTo>
                    <a:pt x="12413" y="3198331"/>
                  </a:lnTo>
                  <a:lnTo>
                    <a:pt x="28963" y="3198331"/>
                  </a:lnTo>
                  <a:lnTo>
                    <a:pt x="53788" y="3181781"/>
                  </a:lnTo>
                  <a:lnTo>
                    <a:pt x="111714" y="3115580"/>
                  </a:lnTo>
                  <a:lnTo>
                    <a:pt x="194465" y="3012141"/>
                  </a:lnTo>
                  <a:lnTo>
                    <a:pt x="273079" y="2904565"/>
                  </a:lnTo>
                  <a:lnTo>
                    <a:pt x="355830" y="2776301"/>
                  </a:lnTo>
                  <a:lnTo>
                    <a:pt x="434443" y="2639761"/>
                  </a:lnTo>
                  <a:lnTo>
                    <a:pt x="500644" y="2511497"/>
                  </a:lnTo>
                  <a:lnTo>
                    <a:pt x="554433" y="2395645"/>
                  </a:lnTo>
                  <a:lnTo>
                    <a:pt x="595808" y="2308757"/>
                  </a:lnTo>
                  <a:lnTo>
                    <a:pt x="645459" y="2188768"/>
                  </a:lnTo>
                  <a:lnTo>
                    <a:pt x="707522" y="2027403"/>
                  </a:lnTo>
                  <a:lnTo>
                    <a:pt x="744760" y="1915689"/>
                  </a:lnTo>
                  <a:lnTo>
                    <a:pt x="777861" y="1799837"/>
                  </a:lnTo>
                  <a:lnTo>
                    <a:pt x="794411" y="1712949"/>
                  </a:lnTo>
                  <a:lnTo>
                    <a:pt x="819236" y="1576409"/>
                  </a:lnTo>
                  <a:lnTo>
                    <a:pt x="839924" y="1460558"/>
                  </a:lnTo>
                  <a:lnTo>
                    <a:pt x="856474" y="1319881"/>
                  </a:lnTo>
                  <a:lnTo>
                    <a:pt x="877162" y="1100590"/>
                  </a:lnTo>
                  <a:lnTo>
                    <a:pt x="893712" y="815099"/>
                  </a:lnTo>
                  <a:lnTo>
                    <a:pt x="893712" y="6330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26">
              <a:extLst>
                <a:ext uri="{FF2B5EF4-FFF2-40B4-BE49-F238E27FC236}">
                  <a16:creationId xmlns:a16="http://schemas.microsoft.com/office/drawing/2014/main" id="{90A094CA-88BC-4E75-8213-E88450C6B119}"/>
                </a:ext>
              </a:extLst>
            </p:cNvPr>
            <p:cNvSpPr/>
            <p:nvPr/>
          </p:nvSpPr>
          <p:spPr>
            <a:xfrm>
              <a:off x="3600451" y="2517775"/>
              <a:ext cx="955675" cy="2374900"/>
            </a:xfrm>
            <a:custGeom>
              <a:avLst/>
              <a:gdLst>
                <a:gd name="connsiteX0" fmla="*/ 822325 w 955675"/>
                <a:gd name="connsiteY0" fmla="*/ 679450 h 2374900"/>
                <a:gd name="connsiteX1" fmla="*/ 847725 w 955675"/>
                <a:gd name="connsiteY1" fmla="*/ 574675 h 2374900"/>
                <a:gd name="connsiteX2" fmla="*/ 876300 w 955675"/>
                <a:gd name="connsiteY2" fmla="*/ 466725 h 2374900"/>
                <a:gd name="connsiteX3" fmla="*/ 901700 w 955675"/>
                <a:gd name="connsiteY3" fmla="*/ 361950 h 2374900"/>
                <a:gd name="connsiteX4" fmla="*/ 904875 w 955675"/>
                <a:gd name="connsiteY4" fmla="*/ 352425 h 2374900"/>
                <a:gd name="connsiteX5" fmla="*/ 917575 w 955675"/>
                <a:gd name="connsiteY5" fmla="*/ 339725 h 2374900"/>
                <a:gd name="connsiteX6" fmla="*/ 933450 w 955675"/>
                <a:gd name="connsiteY6" fmla="*/ 327025 h 2374900"/>
                <a:gd name="connsiteX7" fmla="*/ 949325 w 955675"/>
                <a:gd name="connsiteY7" fmla="*/ 301625 h 2374900"/>
                <a:gd name="connsiteX8" fmla="*/ 955675 w 955675"/>
                <a:gd name="connsiteY8" fmla="*/ 266700 h 2374900"/>
                <a:gd name="connsiteX9" fmla="*/ 946150 w 955675"/>
                <a:gd name="connsiteY9" fmla="*/ 241300 h 2374900"/>
                <a:gd name="connsiteX10" fmla="*/ 920750 w 955675"/>
                <a:gd name="connsiteY10" fmla="*/ 212725 h 2374900"/>
                <a:gd name="connsiteX11" fmla="*/ 850900 w 955675"/>
                <a:gd name="connsiteY11" fmla="*/ 133350 h 2374900"/>
                <a:gd name="connsiteX12" fmla="*/ 739775 w 955675"/>
                <a:gd name="connsiteY12" fmla="*/ 0 h 2374900"/>
                <a:gd name="connsiteX13" fmla="*/ 628650 w 955675"/>
                <a:gd name="connsiteY13" fmla="*/ 34925 h 2374900"/>
                <a:gd name="connsiteX14" fmla="*/ 635000 w 955675"/>
                <a:gd name="connsiteY14" fmla="*/ 114300 h 2374900"/>
                <a:gd name="connsiteX15" fmla="*/ 631825 w 955675"/>
                <a:gd name="connsiteY15" fmla="*/ 215900 h 2374900"/>
                <a:gd name="connsiteX16" fmla="*/ 625475 w 955675"/>
                <a:gd name="connsiteY16" fmla="*/ 314325 h 2374900"/>
                <a:gd name="connsiteX17" fmla="*/ 619125 w 955675"/>
                <a:gd name="connsiteY17" fmla="*/ 393700 h 2374900"/>
                <a:gd name="connsiteX18" fmla="*/ 603250 w 955675"/>
                <a:gd name="connsiteY18" fmla="*/ 511175 h 2374900"/>
                <a:gd name="connsiteX19" fmla="*/ 593725 w 955675"/>
                <a:gd name="connsiteY19" fmla="*/ 587375 h 2374900"/>
                <a:gd name="connsiteX20" fmla="*/ 571500 w 955675"/>
                <a:gd name="connsiteY20" fmla="*/ 720725 h 2374900"/>
                <a:gd name="connsiteX21" fmla="*/ 536575 w 955675"/>
                <a:gd name="connsiteY21" fmla="*/ 882650 h 2374900"/>
                <a:gd name="connsiteX22" fmla="*/ 469900 w 955675"/>
                <a:gd name="connsiteY22" fmla="*/ 1139825 h 2374900"/>
                <a:gd name="connsiteX23" fmla="*/ 365125 w 955675"/>
                <a:gd name="connsiteY23" fmla="*/ 1470025 h 2374900"/>
                <a:gd name="connsiteX24" fmla="*/ 238125 w 955675"/>
                <a:gd name="connsiteY24" fmla="*/ 1809750 h 2374900"/>
                <a:gd name="connsiteX25" fmla="*/ 168275 w 955675"/>
                <a:gd name="connsiteY25" fmla="*/ 1984375 h 2374900"/>
                <a:gd name="connsiteX26" fmla="*/ 82550 w 955675"/>
                <a:gd name="connsiteY26" fmla="*/ 2168525 h 2374900"/>
                <a:gd name="connsiteX27" fmla="*/ 6350 w 955675"/>
                <a:gd name="connsiteY27" fmla="*/ 2327275 h 2374900"/>
                <a:gd name="connsiteX28" fmla="*/ 0 w 955675"/>
                <a:gd name="connsiteY28" fmla="*/ 2343150 h 2374900"/>
                <a:gd name="connsiteX29" fmla="*/ 0 w 955675"/>
                <a:gd name="connsiteY29" fmla="*/ 2362200 h 2374900"/>
                <a:gd name="connsiteX30" fmla="*/ 9525 w 955675"/>
                <a:gd name="connsiteY30" fmla="*/ 2371725 h 2374900"/>
                <a:gd name="connsiteX31" fmla="*/ 28575 w 955675"/>
                <a:gd name="connsiteY31" fmla="*/ 2374900 h 2374900"/>
                <a:gd name="connsiteX32" fmla="*/ 50800 w 955675"/>
                <a:gd name="connsiteY32" fmla="*/ 2362200 h 2374900"/>
                <a:gd name="connsiteX33" fmla="*/ 73025 w 955675"/>
                <a:gd name="connsiteY33" fmla="*/ 2339975 h 2374900"/>
                <a:gd name="connsiteX34" fmla="*/ 130175 w 955675"/>
                <a:gd name="connsiteY34" fmla="*/ 2263775 h 2374900"/>
                <a:gd name="connsiteX35" fmla="*/ 219075 w 955675"/>
                <a:gd name="connsiteY35" fmla="*/ 2136775 h 2374900"/>
                <a:gd name="connsiteX36" fmla="*/ 317500 w 955675"/>
                <a:gd name="connsiteY36" fmla="*/ 1981200 h 2374900"/>
                <a:gd name="connsiteX37" fmla="*/ 390525 w 955675"/>
                <a:gd name="connsiteY37" fmla="*/ 1857375 h 2374900"/>
                <a:gd name="connsiteX38" fmla="*/ 485775 w 955675"/>
                <a:gd name="connsiteY38" fmla="*/ 1670050 h 2374900"/>
                <a:gd name="connsiteX39" fmla="*/ 549275 w 955675"/>
                <a:gd name="connsiteY39" fmla="*/ 1539875 h 2374900"/>
                <a:gd name="connsiteX40" fmla="*/ 644525 w 955675"/>
                <a:gd name="connsiteY40" fmla="*/ 1298575 h 2374900"/>
                <a:gd name="connsiteX41" fmla="*/ 692150 w 955675"/>
                <a:gd name="connsiteY41" fmla="*/ 1171575 h 2374900"/>
                <a:gd name="connsiteX42" fmla="*/ 723900 w 955675"/>
                <a:gd name="connsiteY42" fmla="*/ 1101725 h 2374900"/>
                <a:gd name="connsiteX43" fmla="*/ 739775 w 955675"/>
                <a:gd name="connsiteY43" fmla="*/ 1019175 h 2374900"/>
                <a:gd name="connsiteX44" fmla="*/ 781050 w 955675"/>
                <a:gd name="connsiteY44" fmla="*/ 854075 h 2374900"/>
                <a:gd name="connsiteX45" fmla="*/ 822325 w 955675"/>
                <a:gd name="connsiteY45" fmla="*/ 679450 h 23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55675" h="2374900">
                  <a:moveTo>
                    <a:pt x="822325" y="679450"/>
                  </a:moveTo>
                  <a:lnTo>
                    <a:pt x="847725" y="574675"/>
                  </a:lnTo>
                  <a:lnTo>
                    <a:pt x="876300" y="466725"/>
                  </a:lnTo>
                  <a:lnTo>
                    <a:pt x="901700" y="361950"/>
                  </a:lnTo>
                  <a:lnTo>
                    <a:pt x="904875" y="352425"/>
                  </a:lnTo>
                  <a:lnTo>
                    <a:pt x="917575" y="339725"/>
                  </a:lnTo>
                  <a:lnTo>
                    <a:pt x="933450" y="327025"/>
                  </a:lnTo>
                  <a:lnTo>
                    <a:pt x="949325" y="301625"/>
                  </a:lnTo>
                  <a:lnTo>
                    <a:pt x="955675" y="266700"/>
                  </a:lnTo>
                  <a:lnTo>
                    <a:pt x="946150" y="241300"/>
                  </a:lnTo>
                  <a:lnTo>
                    <a:pt x="920750" y="212725"/>
                  </a:lnTo>
                  <a:lnTo>
                    <a:pt x="850900" y="133350"/>
                  </a:lnTo>
                  <a:lnTo>
                    <a:pt x="739775" y="0"/>
                  </a:lnTo>
                  <a:lnTo>
                    <a:pt x="628650" y="34925"/>
                  </a:lnTo>
                  <a:lnTo>
                    <a:pt x="635000" y="114300"/>
                  </a:lnTo>
                  <a:cubicBezTo>
                    <a:pt x="633942" y="148167"/>
                    <a:pt x="632883" y="182033"/>
                    <a:pt x="631825" y="215900"/>
                  </a:cubicBezTo>
                  <a:lnTo>
                    <a:pt x="625475" y="314325"/>
                  </a:lnTo>
                  <a:lnTo>
                    <a:pt x="619125" y="393700"/>
                  </a:lnTo>
                  <a:lnTo>
                    <a:pt x="603250" y="511175"/>
                  </a:lnTo>
                  <a:lnTo>
                    <a:pt x="593725" y="587375"/>
                  </a:lnTo>
                  <a:lnTo>
                    <a:pt x="571500" y="720725"/>
                  </a:lnTo>
                  <a:lnTo>
                    <a:pt x="536575" y="882650"/>
                  </a:lnTo>
                  <a:lnTo>
                    <a:pt x="469900" y="1139825"/>
                  </a:lnTo>
                  <a:lnTo>
                    <a:pt x="365125" y="1470025"/>
                  </a:lnTo>
                  <a:lnTo>
                    <a:pt x="238125" y="1809750"/>
                  </a:lnTo>
                  <a:lnTo>
                    <a:pt x="168275" y="1984375"/>
                  </a:lnTo>
                  <a:lnTo>
                    <a:pt x="82550" y="2168525"/>
                  </a:lnTo>
                  <a:lnTo>
                    <a:pt x="6350" y="2327275"/>
                  </a:lnTo>
                  <a:lnTo>
                    <a:pt x="0" y="2343150"/>
                  </a:lnTo>
                  <a:lnTo>
                    <a:pt x="0" y="2362200"/>
                  </a:lnTo>
                  <a:lnTo>
                    <a:pt x="9525" y="2371725"/>
                  </a:lnTo>
                  <a:lnTo>
                    <a:pt x="28575" y="2374900"/>
                  </a:lnTo>
                  <a:lnTo>
                    <a:pt x="50800" y="2362200"/>
                  </a:lnTo>
                  <a:lnTo>
                    <a:pt x="73025" y="2339975"/>
                  </a:lnTo>
                  <a:lnTo>
                    <a:pt x="130175" y="2263775"/>
                  </a:lnTo>
                  <a:lnTo>
                    <a:pt x="219075" y="2136775"/>
                  </a:lnTo>
                  <a:lnTo>
                    <a:pt x="317500" y="1981200"/>
                  </a:lnTo>
                  <a:lnTo>
                    <a:pt x="390525" y="1857375"/>
                  </a:lnTo>
                  <a:lnTo>
                    <a:pt x="485775" y="1670050"/>
                  </a:lnTo>
                  <a:lnTo>
                    <a:pt x="549275" y="1539875"/>
                  </a:lnTo>
                  <a:lnTo>
                    <a:pt x="644525" y="1298575"/>
                  </a:lnTo>
                  <a:lnTo>
                    <a:pt x="692150" y="1171575"/>
                  </a:lnTo>
                  <a:lnTo>
                    <a:pt x="723900" y="1101725"/>
                  </a:lnTo>
                  <a:lnTo>
                    <a:pt x="739775" y="1019175"/>
                  </a:lnTo>
                  <a:lnTo>
                    <a:pt x="781050" y="854075"/>
                  </a:lnTo>
                  <a:lnTo>
                    <a:pt x="822325" y="679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8">
              <a:extLst>
                <a:ext uri="{FF2B5EF4-FFF2-40B4-BE49-F238E27FC236}">
                  <a16:creationId xmlns:a16="http://schemas.microsoft.com/office/drawing/2014/main" id="{C09200EF-A6DC-4613-8467-F381B3CA155F}"/>
                </a:ext>
              </a:extLst>
            </p:cNvPr>
            <p:cNvSpPr/>
            <p:nvPr/>
          </p:nvSpPr>
          <p:spPr>
            <a:xfrm>
              <a:off x="4516439" y="3471863"/>
              <a:ext cx="1120775" cy="1166812"/>
            </a:xfrm>
            <a:custGeom>
              <a:avLst/>
              <a:gdLst>
                <a:gd name="connsiteX0" fmla="*/ 500063 w 1119188"/>
                <a:gd name="connsiteY0" fmla="*/ 271462 h 1240631"/>
                <a:gd name="connsiteX1" fmla="*/ 378619 w 1119188"/>
                <a:gd name="connsiteY1" fmla="*/ 295275 h 1240631"/>
                <a:gd name="connsiteX2" fmla="*/ 219075 w 1119188"/>
                <a:gd name="connsiteY2" fmla="*/ 328612 h 1240631"/>
                <a:gd name="connsiteX3" fmla="*/ 40482 w 1119188"/>
                <a:gd name="connsiteY3" fmla="*/ 366712 h 1240631"/>
                <a:gd name="connsiteX4" fmla="*/ 0 w 1119188"/>
                <a:gd name="connsiteY4" fmla="*/ 211931 h 1240631"/>
                <a:gd name="connsiteX5" fmla="*/ 207169 w 1119188"/>
                <a:gd name="connsiteY5" fmla="*/ 164306 h 1240631"/>
                <a:gd name="connsiteX6" fmla="*/ 397669 w 1119188"/>
                <a:gd name="connsiteY6" fmla="*/ 116681 h 1240631"/>
                <a:gd name="connsiteX7" fmla="*/ 561975 w 1119188"/>
                <a:gd name="connsiteY7" fmla="*/ 76200 h 1240631"/>
                <a:gd name="connsiteX8" fmla="*/ 695325 w 1119188"/>
                <a:gd name="connsiteY8" fmla="*/ 42862 h 1240631"/>
                <a:gd name="connsiteX9" fmla="*/ 785813 w 1119188"/>
                <a:gd name="connsiteY9" fmla="*/ 16668 h 1240631"/>
                <a:gd name="connsiteX10" fmla="*/ 833438 w 1119188"/>
                <a:gd name="connsiteY10" fmla="*/ 0 h 1240631"/>
                <a:gd name="connsiteX11" fmla="*/ 845344 w 1119188"/>
                <a:gd name="connsiteY11" fmla="*/ 0 h 1240631"/>
                <a:gd name="connsiteX12" fmla="*/ 866775 w 1119188"/>
                <a:gd name="connsiteY12" fmla="*/ 4762 h 1240631"/>
                <a:gd name="connsiteX13" fmla="*/ 900113 w 1119188"/>
                <a:gd name="connsiteY13" fmla="*/ 19050 h 1240631"/>
                <a:gd name="connsiteX14" fmla="*/ 971550 w 1119188"/>
                <a:gd name="connsiteY14" fmla="*/ 66675 h 1240631"/>
                <a:gd name="connsiteX15" fmla="*/ 1045369 w 1119188"/>
                <a:gd name="connsiteY15" fmla="*/ 130968 h 1240631"/>
                <a:gd name="connsiteX16" fmla="*/ 1097757 w 1119188"/>
                <a:gd name="connsiteY16" fmla="*/ 173831 h 1240631"/>
                <a:gd name="connsiteX17" fmla="*/ 1112044 w 1119188"/>
                <a:gd name="connsiteY17" fmla="*/ 185737 h 1240631"/>
                <a:gd name="connsiteX18" fmla="*/ 1116807 w 1119188"/>
                <a:gd name="connsiteY18" fmla="*/ 195262 h 1240631"/>
                <a:gd name="connsiteX19" fmla="*/ 1119188 w 1119188"/>
                <a:gd name="connsiteY19" fmla="*/ 211931 h 1240631"/>
                <a:gd name="connsiteX20" fmla="*/ 1114425 w 1119188"/>
                <a:gd name="connsiteY20" fmla="*/ 242887 h 1240631"/>
                <a:gd name="connsiteX21" fmla="*/ 1102519 w 1119188"/>
                <a:gd name="connsiteY21" fmla="*/ 273843 h 1240631"/>
                <a:gd name="connsiteX22" fmla="*/ 1076325 w 1119188"/>
                <a:gd name="connsiteY22" fmla="*/ 311943 h 1240631"/>
                <a:gd name="connsiteX23" fmla="*/ 1059657 w 1119188"/>
                <a:gd name="connsiteY23" fmla="*/ 338137 h 1240631"/>
                <a:gd name="connsiteX24" fmla="*/ 1047750 w 1119188"/>
                <a:gd name="connsiteY24" fmla="*/ 390525 h 1240631"/>
                <a:gd name="connsiteX25" fmla="*/ 1016794 w 1119188"/>
                <a:gd name="connsiteY25" fmla="*/ 557212 h 1240631"/>
                <a:gd name="connsiteX26" fmla="*/ 964407 w 1119188"/>
                <a:gd name="connsiteY26" fmla="*/ 821531 h 1240631"/>
                <a:gd name="connsiteX27" fmla="*/ 931069 w 1119188"/>
                <a:gd name="connsiteY27" fmla="*/ 997743 h 1240631"/>
                <a:gd name="connsiteX28" fmla="*/ 902494 w 1119188"/>
                <a:gd name="connsiteY28" fmla="*/ 1135856 h 1240631"/>
                <a:gd name="connsiteX29" fmla="*/ 883444 w 1119188"/>
                <a:gd name="connsiteY29" fmla="*/ 1166812 h 1240631"/>
                <a:gd name="connsiteX30" fmla="*/ 847725 w 1119188"/>
                <a:gd name="connsiteY30" fmla="*/ 1216818 h 1240631"/>
                <a:gd name="connsiteX31" fmla="*/ 828675 w 1119188"/>
                <a:gd name="connsiteY31" fmla="*/ 1233487 h 1240631"/>
                <a:gd name="connsiteX32" fmla="*/ 807244 w 1119188"/>
                <a:gd name="connsiteY32" fmla="*/ 1240631 h 1240631"/>
                <a:gd name="connsiteX33" fmla="*/ 721519 w 1119188"/>
                <a:gd name="connsiteY33" fmla="*/ 1121568 h 1240631"/>
                <a:gd name="connsiteX34" fmla="*/ 733425 w 1119188"/>
                <a:gd name="connsiteY34" fmla="*/ 978693 h 1240631"/>
                <a:gd name="connsiteX35" fmla="*/ 754857 w 1119188"/>
                <a:gd name="connsiteY35" fmla="*/ 731043 h 1240631"/>
                <a:gd name="connsiteX36" fmla="*/ 778669 w 1119188"/>
                <a:gd name="connsiteY36" fmla="*/ 440531 h 1240631"/>
                <a:gd name="connsiteX37" fmla="*/ 790575 w 1119188"/>
                <a:gd name="connsiteY37" fmla="*/ 290512 h 1240631"/>
                <a:gd name="connsiteX38" fmla="*/ 788194 w 1119188"/>
                <a:gd name="connsiteY38" fmla="*/ 269081 h 1240631"/>
                <a:gd name="connsiteX39" fmla="*/ 778669 w 1119188"/>
                <a:gd name="connsiteY39" fmla="*/ 240506 h 1240631"/>
                <a:gd name="connsiteX40" fmla="*/ 766763 w 1119188"/>
                <a:gd name="connsiteY40" fmla="*/ 228600 h 1240631"/>
                <a:gd name="connsiteX41" fmla="*/ 745332 w 1119188"/>
                <a:gd name="connsiteY41" fmla="*/ 221456 h 1240631"/>
                <a:gd name="connsiteX42" fmla="*/ 726282 w 1119188"/>
                <a:gd name="connsiteY42" fmla="*/ 221456 h 1240631"/>
                <a:gd name="connsiteX43" fmla="*/ 652463 w 1119188"/>
                <a:gd name="connsiteY43" fmla="*/ 238125 h 1240631"/>
                <a:gd name="connsiteX44" fmla="*/ 500063 w 1119188"/>
                <a:gd name="connsiteY44" fmla="*/ 271462 h 1240631"/>
                <a:gd name="connsiteX0" fmla="*/ 500063 w 1119188"/>
                <a:gd name="connsiteY0" fmla="*/ 271462 h 1240631"/>
                <a:gd name="connsiteX1" fmla="*/ 378619 w 1119188"/>
                <a:gd name="connsiteY1" fmla="*/ 295275 h 1240631"/>
                <a:gd name="connsiteX2" fmla="*/ 219075 w 1119188"/>
                <a:gd name="connsiteY2" fmla="*/ 328612 h 1240631"/>
                <a:gd name="connsiteX3" fmla="*/ 40482 w 1119188"/>
                <a:gd name="connsiteY3" fmla="*/ 366712 h 1240631"/>
                <a:gd name="connsiteX4" fmla="*/ 0 w 1119188"/>
                <a:gd name="connsiteY4" fmla="*/ 211931 h 1240631"/>
                <a:gd name="connsiteX5" fmla="*/ 207169 w 1119188"/>
                <a:gd name="connsiteY5" fmla="*/ 164306 h 1240631"/>
                <a:gd name="connsiteX6" fmla="*/ 397669 w 1119188"/>
                <a:gd name="connsiteY6" fmla="*/ 116681 h 1240631"/>
                <a:gd name="connsiteX7" fmla="*/ 561975 w 1119188"/>
                <a:gd name="connsiteY7" fmla="*/ 76200 h 1240631"/>
                <a:gd name="connsiteX8" fmla="*/ 695325 w 1119188"/>
                <a:gd name="connsiteY8" fmla="*/ 42862 h 1240631"/>
                <a:gd name="connsiteX9" fmla="*/ 785813 w 1119188"/>
                <a:gd name="connsiteY9" fmla="*/ 16668 h 1240631"/>
                <a:gd name="connsiteX10" fmla="*/ 833438 w 1119188"/>
                <a:gd name="connsiteY10" fmla="*/ 0 h 1240631"/>
                <a:gd name="connsiteX11" fmla="*/ 845344 w 1119188"/>
                <a:gd name="connsiteY11" fmla="*/ 0 h 1240631"/>
                <a:gd name="connsiteX12" fmla="*/ 866775 w 1119188"/>
                <a:gd name="connsiteY12" fmla="*/ 4762 h 1240631"/>
                <a:gd name="connsiteX13" fmla="*/ 900113 w 1119188"/>
                <a:gd name="connsiteY13" fmla="*/ 19050 h 1240631"/>
                <a:gd name="connsiteX14" fmla="*/ 971550 w 1119188"/>
                <a:gd name="connsiteY14" fmla="*/ 66675 h 1240631"/>
                <a:gd name="connsiteX15" fmla="*/ 1045369 w 1119188"/>
                <a:gd name="connsiteY15" fmla="*/ 130968 h 1240631"/>
                <a:gd name="connsiteX16" fmla="*/ 1097757 w 1119188"/>
                <a:gd name="connsiteY16" fmla="*/ 173831 h 1240631"/>
                <a:gd name="connsiteX17" fmla="*/ 1112044 w 1119188"/>
                <a:gd name="connsiteY17" fmla="*/ 185737 h 1240631"/>
                <a:gd name="connsiteX18" fmla="*/ 1116807 w 1119188"/>
                <a:gd name="connsiteY18" fmla="*/ 195262 h 1240631"/>
                <a:gd name="connsiteX19" fmla="*/ 1119188 w 1119188"/>
                <a:gd name="connsiteY19" fmla="*/ 211931 h 1240631"/>
                <a:gd name="connsiteX20" fmla="*/ 1114425 w 1119188"/>
                <a:gd name="connsiteY20" fmla="*/ 242887 h 1240631"/>
                <a:gd name="connsiteX21" fmla="*/ 1102519 w 1119188"/>
                <a:gd name="connsiteY21" fmla="*/ 273843 h 1240631"/>
                <a:gd name="connsiteX22" fmla="*/ 1076325 w 1119188"/>
                <a:gd name="connsiteY22" fmla="*/ 311943 h 1240631"/>
                <a:gd name="connsiteX23" fmla="*/ 1059657 w 1119188"/>
                <a:gd name="connsiteY23" fmla="*/ 338137 h 1240631"/>
                <a:gd name="connsiteX24" fmla="*/ 1047750 w 1119188"/>
                <a:gd name="connsiteY24" fmla="*/ 390525 h 1240631"/>
                <a:gd name="connsiteX25" fmla="*/ 1016794 w 1119188"/>
                <a:gd name="connsiteY25" fmla="*/ 557212 h 1240631"/>
                <a:gd name="connsiteX26" fmla="*/ 964407 w 1119188"/>
                <a:gd name="connsiteY26" fmla="*/ 821531 h 1240631"/>
                <a:gd name="connsiteX27" fmla="*/ 931069 w 1119188"/>
                <a:gd name="connsiteY27" fmla="*/ 997743 h 1240631"/>
                <a:gd name="connsiteX28" fmla="*/ 902494 w 1119188"/>
                <a:gd name="connsiteY28" fmla="*/ 1135856 h 1240631"/>
                <a:gd name="connsiteX29" fmla="*/ 883444 w 1119188"/>
                <a:gd name="connsiteY29" fmla="*/ 1166812 h 1240631"/>
                <a:gd name="connsiteX30" fmla="*/ 847725 w 1119188"/>
                <a:gd name="connsiteY30" fmla="*/ 1216818 h 1240631"/>
                <a:gd name="connsiteX31" fmla="*/ 828675 w 1119188"/>
                <a:gd name="connsiteY31" fmla="*/ 1233487 h 1240631"/>
                <a:gd name="connsiteX32" fmla="*/ 807244 w 1119188"/>
                <a:gd name="connsiteY32" fmla="*/ 1240631 h 1240631"/>
                <a:gd name="connsiteX33" fmla="*/ 721519 w 1119188"/>
                <a:gd name="connsiteY33" fmla="*/ 1192937 h 1240631"/>
                <a:gd name="connsiteX34" fmla="*/ 733425 w 1119188"/>
                <a:gd name="connsiteY34" fmla="*/ 978693 h 1240631"/>
                <a:gd name="connsiteX35" fmla="*/ 754857 w 1119188"/>
                <a:gd name="connsiteY35" fmla="*/ 731043 h 1240631"/>
                <a:gd name="connsiteX36" fmla="*/ 778669 w 1119188"/>
                <a:gd name="connsiteY36" fmla="*/ 440531 h 1240631"/>
                <a:gd name="connsiteX37" fmla="*/ 790575 w 1119188"/>
                <a:gd name="connsiteY37" fmla="*/ 290512 h 1240631"/>
                <a:gd name="connsiteX38" fmla="*/ 788194 w 1119188"/>
                <a:gd name="connsiteY38" fmla="*/ 269081 h 1240631"/>
                <a:gd name="connsiteX39" fmla="*/ 778669 w 1119188"/>
                <a:gd name="connsiteY39" fmla="*/ 240506 h 1240631"/>
                <a:gd name="connsiteX40" fmla="*/ 766763 w 1119188"/>
                <a:gd name="connsiteY40" fmla="*/ 228600 h 1240631"/>
                <a:gd name="connsiteX41" fmla="*/ 745332 w 1119188"/>
                <a:gd name="connsiteY41" fmla="*/ 221456 h 1240631"/>
                <a:gd name="connsiteX42" fmla="*/ 726282 w 1119188"/>
                <a:gd name="connsiteY42" fmla="*/ 221456 h 1240631"/>
                <a:gd name="connsiteX43" fmla="*/ 652463 w 1119188"/>
                <a:gd name="connsiteY43" fmla="*/ 238125 h 1240631"/>
                <a:gd name="connsiteX44" fmla="*/ 500063 w 1119188"/>
                <a:gd name="connsiteY44" fmla="*/ 271462 h 1240631"/>
                <a:gd name="connsiteX0" fmla="*/ 500063 w 1119188"/>
                <a:gd name="connsiteY0" fmla="*/ 271462 h 1240631"/>
                <a:gd name="connsiteX1" fmla="*/ 378619 w 1119188"/>
                <a:gd name="connsiteY1" fmla="*/ 295275 h 1240631"/>
                <a:gd name="connsiteX2" fmla="*/ 219075 w 1119188"/>
                <a:gd name="connsiteY2" fmla="*/ 328612 h 1240631"/>
                <a:gd name="connsiteX3" fmla="*/ 40482 w 1119188"/>
                <a:gd name="connsiteY3" fmla="*/ 366712 h 1240631"/>
                <a:gd name="connsiteX4" fmla="*/ 0 w 1119188"/>
                <a:gd name="connsiteY4" fmla="*/ 211931 h 1240631"/>
                <a:gd name="connsiteX5" fmla="*/ 207169 w 1119188"/>
                <a:gd name="connsiteY5" fmla="*/ 164306 h 1240631"/>
                <a:gd name="connsiteX6" fmla="*/ 397669 w 1119188"/>
                <a:gd name="connsiteY6" fmla="*/ 116681 h 1240631"/>
                <a:gd name="connsiteX7" fmla="*/ 561975 w 1119188"/>
                <a:gd name="connsiteY7" fmla="*/ 76200 h 1240631"/>
                <a:gd name="connsiteX8" fmla="*/ 695325 w 1119188"/>
                <a:gd name="connsiteY8" fmla="*/ 42862 h 1240631"/>
                <a:gd name="connsiteX9" fmla="*/ 785813 w 1119188"/>
                <a:gd name="connsiteY9" fmla="*/ 16668 h 1240631"/>
                <a:gd name="connsiteX10" fmla="*/ 833438 w 1119188"/>
                <a:gd name="connsiteY10" fmla="*/ 0 h 1240631"/>
                <a:gd name="connsiteX11" fmla="*/ 845344 w 1119188"/>
                <a:gd name="connsiteY11" fmla="*/ 0 h 1240631"/>
                <a:gd name="connsiteX12" fmla="*/ 866775 w 1119188"/>
                <a:gd name="connsiteY12" fmla="*/ 4762 h 1240631"/>
                <a:gd name="connsiteX13" fmla="*/ 900113 w 1119188"/>
                <a:gd name="connsiteY13" fmla="*/ 19050 h 1240631"/>
                <a:gd name="connsiteX14" fmla="*/ 971550 w 1119188"/>
                <a:gd name="connsiteY14" fmla="*/ 66675 h 1240631"/>
                <a:gd name="connsiteX15" fmla="*/ 1045369 w 1119188"/>
                <a:gd name="connsiteY15" fmla="*/ 130968 h 1240631"/>
                <a:gd name="connsiteX16" fmla="*/ 1097757 w 1119188"/>
                <a:gd name="connsiteY16" fmla="*/ 173831 h 1240631"/>
                <a:gd name="connsiteX17" fmla="*/ 1112044 w 1119188"/>
                <a:gd name="connsiteY17" fmla="*/ 185737 h 1240631"/>
                <a:gd name="connsiteX18" fmla="*/ 1116807 w 1119188"/>
                <a:gd name="connsiteY18" fmla="*/ 195262 h 1240631"/>
                <a:gd name="connsiteX19" fmla="*/ 1119188 w 1119188"/>
                <a:gd name="connsiteY19" fmla="*/ 211931 h 1240631"/>
                <a:gd name="connsiteX20" fmla="*/ 1114425 w 1119188"/>
                <a:gd name="connsiteY20" fmla="*/ 242887 h 1240631"/>
                <a:gd name="connsiteX21" fmla="*/ 1102519 w 1119188"/>
                <a:gd name="connsiteY21" fmla="*/ 273843 h 1240631"/>
                <a:gd name="connsiteX22" fmla="*/ 1076325 w 1119188"/>
                <a:gd name="connsiteY22" fmla="*/ 311943 h 1240631"/>
                <a:gd name="connsiteX23" fmla="*/ 1059657 w 1119188"/>
                <a:gd name="connsiteY23" fmla="*/ 338137 h 1240631"/>
                <a:gd name="connsiteX24" fmla="*/ 1047750 w 1119188"/>
                <a:gd name="connsiteY24" fmla="*/ 390525 h 1240631"/>
                <a:gd name="connsiteX25" fmla="*/ 1016794 w 1119188"/>
                <a:gd name="connsiteY25" fmla="*/ 557212 h 1240631"/>
                <a:gd name="connsiteX26" fmla="*/ 964407 w 1119188"/>
                <a:gd name="connsiteY26" fmla="*/ 821531 h 1240631"/>
                <a:gd name="connsiteX27" fmla="*/ 931069 w 1119188"/>
                <a:gd name="connsiteY27" fmla="*/ 997743 h 1240631"/>
                <a:gd name="connsiteX28" fmla="*/ 902494 w 1119188"/>
                <a:gd name="connsiteY28" fmla="*/ 1135856 h 1240631"/>
                <a:gd name="connsiteX29" fmla="*/ 883444 w 1119188"/>
                <a:gd name="connsiteY29" fmla="*/ 1166812 h 1240631"/>
                <a:gd name="connsiteX30" fmla="*/ 847725 w 1119188"/>
                <a:gd name="connsiteY30" fmla="*/ 1216818 h 1240631"/>
                <a:gd name="connsiteX31" fmla="*/ 828675 w 1119188"/>
                <a:gd name="connsiteY31" fmla="*/ 1233487 h 1240631"/>
                <a:gd name="connsiteX32" fmla="*/ 807244 w 1119188"/>
                <a:gd name="connsiteY32" fmla="*/ 1240631 h 1240631"/>
                <a:gd name="connsiteX33" fmla="*/ 721519 w 1119188"/>
                <a:gd name="connsiteY33" fmla="*/ 1192937 h 1240631"/>
                <a:gd name="connsiteX34" fmla="*/ 726045 w 1119188"/>
                <a:gd name="connsiteY34" fmla="*/ 1127990 h 1240631"/>
                <a:gd name="connsiteX35" fmla="*/ 733425 w 1119188"/>
                <a:gd name="connsiteY35" fmla="*/ 978693 h 1240631"/>
                <a:gd name="connsiteX36" fmla="*/ 754857 w 1119188"/>
                <a:gd name="connsiteY36" fmla="*/ 731043 h 1240631"/>
                <a:gd name="connsiteX37" fmla="*/ 778669 w 1119188"/>
                <a:gd name="connsiteY37" fmla="*/ 440531 h 1240631"/>
                <a:gd name="connsiteX38" fmla="*/ 790575 w 1119188"/>
                <a:gd name="connsiteY38" fmla="*/ 290512 h 1240631"/>
                <a:gd name="connsiteX39" fmla="*/ 788194 w 1119188"/>
                <a:gd name="connsiteY39" fmla="*/ 269081 h 1240631"/>
                <a:gd name="connsiteX40" fmla="*/ 778669 w 1119188"/>
                <a:gd name="connsiteY40" fmla="*/ 240506 h 1240631"/>
                <a:gd name="connsiteX41" fmla="*/ 766763 w 1119188"/>
                <a:gd name="connsiteY41" fmla="*/ 228600 h 1240631"/>
                <a:gd name="connsiteX42" fmla="*/ 745332 w 1119188"/>
                <a:gd name="connsiteY42" fmla="*/ 221456 h 1240631"/>
                <a:gd name="connsiteX43" fmla="*/ 726282 w 1119188"/>
                <a:gd name="connsiteY43" fmla="*/ 221456 h 1240631"/>
                <a:gd name="connsiteX44" fmla="*/ 652463 w 1119188"/>
                <a:gd name="connsiteY44" fmla="*/ 238125 h 1240631"/>
                <a:gd name="connsiteX45" fmla="*/ 500063 w 1119188"/>
                <a:gd name="connsiteY45" fmla="*/ 271462 h 1240631"/>
                <a:gd name="connsiteX0" fmla="*/ 500063 w 1119188"/>
                <a:gd name="connsiteY0" fmla="*/ 271462 h 1240631"/>
                <a:gd name="connsiteX1" fmla="*/ 378619 w 1119188"/>
                <a:gd name="connsiteY1" fmla="*/ 295275 h 1240631"/>
                <a:gd name="connsiteX2" fmla="*/ 219075 w 1119188"/>
                <a:gd name="connsiteY2" fmla="*/ 328612 h 1240631"/>
                <a:gd name="connsiteX3" fmla="*/ 40482 w 1119188"/>
                <a:gd name="connsiteY3" fmla="*/ 366712 h 1240631"/>
                <a:gd name="connsiteX4" fmla="*/ 0 w 1119188"/>
                <a:gd name="connsiteY4" fmla="*/ 211931 h 1240631"/>
                <a:gd name="connsiteX5" fmla="*/ 207169 w 1119188"/>
                <a:gd name="connsiteY5" fmla="*/ 164306 h 1240631"/>
                <a:gd name="connsiteX6" fmla="*/ 397669 w 1119188"/>
                <a:gd name="connsiteY6" fmla="*/ 116681 h 1240631"/>
                <a:gd name="connsiteX7" fmla="*/ 561975 w 1119188"/>
                <a:gd name="connsiteY7" fmla="*/ 76200 h 1240631"/>
                <a:gd name="connsiteX8" fmla="*/ 695325 w 1119188"/>
                <a:gd name="connsiteY8" fmla="*/ 42862 h 1240631"/>
                <a:gd name="connsiteX9" fmla="*/ 785813 w 1119188"/>
                <a:gd name="connsiteY9" fmla="*/ 16668 h 1240631"/>
                <a:gd name="connsiteX10" fmla="*/ 833438 w 1119188"/>
                <a:gd name="connsiteY10" fmla="*/ 0 h 1240631"/>
                <a:gd name="connsiteX11" fmla="*/ 845344 w 1119188"/>
                <a:gd name="connsiteY11" fmla="*/ 0 h 1240631"/>
                <a:gd name="connsiteX12" fmla="*/ 866775 w 1119188"/>
                <a:gd name="connsiteY12" fmla="*/ 4762 h 1240631"/>
                <a:gd name="connsiteX13" fmla="*/ 900113 w 1119188"/>
                <a:gd name="connsiteY13" fmla="*/ 19050 h 1240631"/>
                <a:gd name="connsiteX14" fmla="*/ 971550 w 1119188"/>
                <a:gd name="connsiteY14" fmla="*/ 66675 h 1240631"/>
                <a:gd name="connsiteX15" fmla="*/ 1045369 w 1119188"/>
                <a:gd name="connsiteY15" fmla="*/ 130968 h 1240631"/>
                <a:gd name="connsiteX16" fmla="*/ 1097757 w 1119188"/>
                <a:gd name="connsiteY16" fmla="*/ 173831 h 1240631"/>
                <a:gd name="connsiteX17" fmla="*/ 1112044 w 1119188"/>
                <a:gd name="connsiteY17" fmla="*/ 185737 h 1240631"/>
                <a:gd name="connsiteX18" fmla="*/ 1116807 w 1119188"/>
                <a:gd name="connsiteY18" fmla="*/ 195262 h 1240631"/>
                <a:gd name="connsiteX19" fmla="*/ 1119188 w 1119188"/>
                <a:gd name="connsiteY19" fmla="*/ 211931 h 1240631"/>
                <a:gd name="connsiteX20" fmla="*/ 1114425 w 1119188"/>
                <a:gd name="connsiteY20" fmla="*/ 242887 h 1240631"/>
                <a:gd name="connsiteX21" fmla="*/ 1102519 w 1119188"/>
                <a:gd name="connsiteY21" fmla="*/ 273843 h 1240631"/>
                <a:gd name="connsiteX22" fmla="*/ 1076325 w 1119188"/>
                <a:gd name="connsiteY22" fmla="*/ 311943 h 1240631"/>
                <a:gd name="connsiteX23" fmla="*/ 1059657 w 1119188"/>
                <a:gd name="connsiteY23" fmla="*/ 338137 h 1240631"/>
                <a:gd name="connsiteX24" fmla="*/ 1047750 w 1119188"/>
                <a:gd name="connsiteY24" fmla="*/ 390525 h 1240631"/>
                <a:gd name="connsiteX25" fmla="*/ 1016794 w 1119188"/>
                <a:gd name="connsiteY25" fmla="*/ 557212 h 1240631"/>
                <a:gd name="connsiteX26" fmla="*/ 964407 w 1119188"/>
                <a:gd name="connsiteY26" fmla="*/ 821531 h 1240631"/>
                <a:gd name="connsiteX27" fmla="*/ 931069 w 1119188"/>
                <a:gd name="connsiteY27" fmla="*/ 997743 h 1240631"/>
                <a:gd name="connsiteX28" fmla="*/ 902494 w 1119188"/>
                <a:gd name="connsiteY28" fmla="*/ 1135856 h 1240631"/>
                <a:gd name="connsiteX29" fmla="*/ 883444 w 1119188"/>
                <a:gd name="connsiteY29" fmla="*/ 1166812 h 1240631"/>
                <a:gd name="connsiteX30" fmla="*/ 847725 w 1119188"/>
                <a:gd name="connsiteY30" fmla="*/ 1216818 h 1240631"/>
                <a:gd name="connsiteX31" fmla="*/ 828675 w 1119188"/>
                <a:gd name="connsiteY31" fmla="*/ 1233487 h 1240631"/>
                <a:gd name="connsiteX32" fmla="*/ 807244 w 1119188"/>
                <a:gd name="connsiteY32" fmla="*/ 1240631 h 1240631"/>
                <a:gd name="connsiteX33" fmla="*/ 721519 w 1119188"/>
                <a:gd name="connsiteY33" fmla="*/ 1192938 h 1240631"/>
                <a:gd name="connsiteX34" fmla="*/ 726045 w 1119188"/>
                <a:gd name="connsiteY34" fmla="*/ 1127990 h 1240631"/>
                <a:gd name="connsiteX35" fmla="*/ 733425 w 1119188"/>
                <a:gd name="connsiteY35" fmla="*/ 978693 h 1240631"/>
                <a:gd name="connsiteX36" fmla="*/ 754857 w 1119188"/>
                <a:gd name="connsiteY36" fmla="*/ 731043 h 1240631"/>
                <a:gd name="connsiteX37" fmla="*/ 778669 w 1119188"/>
                <a:gd name="connsiteY37" fmla="*/ 440531 h 1240631"/>
                <a:gd name="connsiteX38" fmla="*/ 790575 w 1119188"/>
                <a:gd name="connsiteY38" fmla="*/ 290512 h 1240631"/>
                <a:gd name="connsiteX39" fmla="*/ 788194 w 1119188"/>
                <a:gd name="connsiteY39" fmla="*/ 269081 h 1240631"/>
                <a:gd name="connsiteX40" fmla="*/ 778669 w 1119188"/>
                <a:gd name="connsiteY40" fmla="*/ 240506 h 1240631"/>
                <a:gd name="connsiteX41" fmla="*/ 766763 w 1119188"/>
                <a:gd name="connsiteY41" fmla="*/ 228600 h 1240631"/>
                <a:gd name="connsiteX42" fmla="*/ 745332 w 1119188"/>
                <a:gd name="connsiteY42" fmla="*/ 221456 h 1240631"/>
                <a:gd name="connsiteX43" fmla="*/ 726282 w 1119188"/>
                <a:gd name="connsiteY43" fmla="*/ 221456 h 1240631"/>
                <a:gd name="connsiteX44" fmla="*/ 652463 w 1119188"/>
                <a:gd name="connsiteY44" fmla="*/ 238125 h 1240631"/>
                <a:gd name="connsiteX45" fmla="*/ 500063 w 1119188"/>
                <a:gd name="connsiteY45" fmla="*/ 271462 h 1240631"/>
                <a:gd name="connsiteX0" fmla="*/ 500063 w 1119188"/>
                <a:gd name="connsiteY0" fmla="*/ 271462 h 1240631"/>
                <a:gd name="connsiteX1" fmla="*/ 378619 w 1119188"/>
                <a:gd name="connsiteY1" fmla="*/ 295275 h 1240631"/>
                <a:gd name="connsiteX2" fmla="*/ 219075 w 1119188"/>
                <a:gd name="connsiteY2" fmla="*/ 328612 h 1240631"/>
                <a:gd name="connsiteX3" fmla="*/ 40482 w 1119188"/>
                <a:gd name="connsiteY3" fmla="*/ 366712 h 1240631"/>
                <a:gd name="connsiteX4" fmla="*/ 0 w 1119188"/>
                <a:gd name="connsiteY4" fmla="*/ 211931 h 1240631"/>
                <a:gd name="connsiteX5" fmla="*/ 207169 w 1119188"/>
                <a:gd name="connsiteY5" fmla="*/ 164306 h 1240631"/>
                <a:gd name="connsiteX6" fmla="*/ 397669 w 1119188"/>
                <a:gd name="connsiteY6" fmla="*/ 116681 h 1240631"/>
                <a:gd name="connsiteX7" fmla="*/ 561975 w 1119188"/>
                <a:gd name="connsiteY7" fmla="*/ 76200 h 1240631"/>
                <a:gd name="connsiteX8" fmla="*/ 695325 w 1119188"/>
                <a:gd name="connsiteY8" fmla="*/ 42862 h 1240631"/>
                <a:gd name="connsiteX9" fmla="*/ 785813 w 1119188"/>
                <a:gd name="connsiteY9" fmla="*/ 16668 h 1240631"/>
                <a:gd name="connsiteX10" fmla="*/ 833438 w 1119188"/>
                <a:gd name="connsiteY10" fmla="*/ 0 h 1240631"/>
                <a:gd name="connsiteX11" fmla="*/ 845344 w 1119188"/>
                <a:gd name="connsiteY11" fmla="*/ 0 h 1240631"/>
                <a:gd name="connsiteX12" fmla="*/ 866775 w 1119188"/>
                <a:gd name="connsiteY12" fmla="*/ 4762 h 1240631"/>
                <a:gd name="connsiteX13" fmla="*/ 900113 w 1119188"/>
                <a:gd name="connsiteY13" fmla="*/ 19050 h 1240631"/>
                <a:gd name="connsiteX14" fmla="*/ 971550 w 1119188"/>
                <a:gd name="connsiteY14" fmla="*/ 66675 h 1240631"/>
                <a:gd name="connsiteX15" fmla="*/ 1045369 w 1119188"/>
                <a:gd name="connsiteY15" fmla="*/ 130968 h 1240631"/>
                <a:gd name="connsiteX16" fmla="*/ 1097757 w 1119188"/>
                <a:gd name="connsiteY16" fmla="*/ 173831 h 1240631"/>
                <a:gd name="connsiteX17" fmla="*/ 1112044 w 1119188"/>
                <a:gd name="connsiteY17" fmla="*/ 185737 h 1240631"/>
                <a:gd name="connsiteX18" fmla="*/ 1116807 w 1119188"/>
                <a:gd name="connsiteY18" fmla="*/ 195262 h 1240631"/>
                <a:gd name="connsiteX19" fmla="*/ 1119188 w 1119188"/>
                <a:gd name="connsiteY19" fmla="*/ 211931 h 1240631"/>
                <a:gd name="connsiteX20" fmla="*/ 1114425 w 1119188"/>
                <a:gd name="connsiteY20" fmla="*/ 242887 h 1240631"/>
                <a:gd name="connsiteX21" fmla="*/ 1102519 w 1119188"/>
                <a:gd name="connsiteY21" fmla="*/ 273843 h 1240631"/>
                <a:gd name="connsiteX22" fmla="*/ 1076325 w 1119188"/>
                <a:gd name="connsiteY22" fmla="*/ 311943 h 1240631"/>
                <a:gd name="connsiteX23" fmla="*/ 1059657 w 1119188"/>
                <a:gd name="connsiteY23" fmla="*/ 338137 h 1240631"/>
                <a:gd name="connsiteX24" fmla="*/ 1047750 w 1119188"/>
                <a:gd name="connsiteY24" fmla="*/ 390525 h 1240631"/>
                <a:gd name="connsiteX25" fmla="*/ 1016794 w 1119188"/>
                <a:gd name="connsiteY25" fmla="*/ 557212 h 1240631"/>
                <a:gd name="connsiteX26" fmla="*/ 964407 w 1119188"/>
                <a:gd name="connsiteY26" fmla="*/ 821531 h 1240631"/>
                <a:gd name="connsiteX27" fmla="*/ 931069 w 1119188"/>
                <a:gd name="connsiteY27" fmla="*/ 997743 h 1240631"/>
                <a:gd name="connsiteX28" fmla="*/ 902494 w 1119188"/>
                <a:gd name="connsiteY28" fmla="*/ 1135856 h 1240631"/>
                <a:gd name="connsiteX29" fmla="*/ 883444 w 1119188"/>
                <a:gd name="connsiteY29" fmla="*/ 1166812 h 1240631"/>
                <a:gd name="connsiteX30" fmla="*/ 847725 w 1119188"/>
                <a:gd name="connsiteY30" fmla="*/ 1216818 h 1240631"/>
                <a:gd name="connsiteX31" fmla="*/ 828675 w 1119188"/>
                <a:gd name="connsiteY31" fmla="*/ 1233487 h 1240631"/>
                <a:gd name="connsiteX32" fmla="*/ 807244 w 1119188"/>
                <a:gd name="connsiteY32" fmla="*/ 1240631 h 1240631"/>
                <a:gd name="connsiteX33" fmla="*/ 726045 w 1119188"/>
                <a:gd name="connsiteY33" fmla="*/ 1127990 h 1240631"/>
                <a:gd name="connsiteX34" fmla="*/ 733425 w 1119188"/>
                <a:gd name="connsiteY34" fmla="*/ 978693 h 1240631"/>
                <a:gd name="connsiteX35" fmla="*/ 754857 w 1119188"/>
                <a:gd name="connsiteY35" fmla="*/ 731043 h 1240631"/>
                <a:gd name="connsiteX36" fmla="*/ 778669 w 1119188"/>
                <a:gd name="connsiteY36" fmla="*/ 440531 h 1240631"/>
                <a:gd name="connsiteX37" fmla="*/ 790575 w 1119188"/>
                <a:gd name="connsiteY37" fmla="*/ 290512 h 1240631"/>
                <a:gd name="connsiteX38" fmla="*/ 788194 w 1119188"/>
                <a:gd name="connsiteY38" fmla="*/ 269081 h 1240631"/>
                <a:gd name="connsiteX39" fmla="*/ 778669 w 1119188"/>
                <a:gd name="connsiteY39" fmla="*/ 240506 h 1240631"/>
                <a:gd name="connsiteX40" fmla="*/ 766763 w 1119188"/>
                <a:gd name="connsiteY40" fmla="*/ 228600 h 1240631"/>
                <a:gd name="connsiteX41" fmla="*/ 745332 w 1119188"/>
                <a:gd name="connsiteY41" fmla="*/ 221456 h 1240631"/>
                <a:gd name="connsiteX42" fmla="*/ 726282 w 1119188"/>
                <a:gd name="connsiteY42" fmla="*/ 221456 h 1240631"/>
                <a:gd name="connsiteX43" fmla="*/ 652463 w 1119188"/>
                <a:gd name="connsiteY43" fmla="*/ 238125 h 1240631"/>
                <a:gd name="connsiteX44" fmla="*/ 500063 w 1119188"/>
                <a:gd name="connsiteY44" fmla="*/ 271462 h 1240631"/>
                <a:gd name="connsiteX0" fmla="*/ 500063 w 1119188"/>
                <a:gd name="connsiteY0" fmla="*/ 271462 h 1233487"/>
                <a:gd name="connsiteX1" fmla="*/ 378619 w 1119188"/>
                <a:gd name="connsiteY1" fmla="*/ 295275 h 1233487"/>
                <a:gd name="connsiteX2" fmla="*/ 219075 w 1119188"/>
                <a:gd name="connsiteY2" fmla="*/ 328612 h 1233487"/>
                <a:gd name="connsiteX3" fmla="*/ 40482 w 1119188"/>
                <a:gd name="connsiteY3" fmla="*/ 366712 h 1233487"/>
                <a:gd name="connsiteX4" fmla="*/ 0 w 1119188"/>
                <a:gd name="connsiteY4" fmla="*/ 211931 h 1233487"/>
                <a:gd name="connsiteX5" fmla="*/ 207169 w 1119188"/>
                <a:gd name="connsiteY5" fmla="*/ 164306 h 1233487"/>
                <a:gd name="connsiteX6" fmla="*/ 397669 w 1119188"/>
                <a:gd name="connsiteY6" fmla="*/ 116681 h 1233487"/>
                <a:gd name="connsiteX7" fmla="*/ 561975 w 1119188"/>
                <a:gd name="connsiteY7" fmla="*/ 76200 h 1233487"/>
                <a:gd name="connsiteX8" fmla="*/ 695325 w 1119188"/>
                <a:gd name="connsiteY8" fmla="*/ 42862 h 1233487"/>
                <a:gd name="connsiteX9" fmla="*/ 785813 w 1119188"/>
                <a:gd name="connsiteY9" fmla="*/ 16668 h 1233487"/>
                <a:gd name="connsiteX10" fmla="*/ 833438 w 1119188"/>
                <a:gd name="connsiteY10" fmla="*/ 0 h 1233487"/>
                <a:gd name="connsiteX11" fmla="*/ 845344 w 1119188"/>
                <a:gd name="connsiteY11" fmla="*/ 0 h 1233487"/>
                <a:gd name="connsiteX12" fmla="*/ 866775 w 1119188"/>
                <a:gd name="connsiteY12" fmla="*/ 4762 h 1233487"/>
                <a:gd name="connsiteX13" fmla="*/ 900113 w 1119188"/>
                <a:gd name="connsiteY13" fmla="*/ 19050 h 1233487"/>
                <a:gd name="connsiteX14" fmla="*/ 971550 w 1119188"/>
                <a:gd name="connsiteY14" fmla="*/ 66675 h 1233487"/>
                <a:gd name="connsiteX15" fmla="*/ 1045369 w 1119188"/>
                <a:gd name="connsiteY15" fmla="*/ 130968 h 1233487"/>
                <a:gd name="connsiteX16" fmla="*/ 1097757 w 1119188"/>
                <a:gd name="connsiteY16" fmla="*/ 173831 h 1233487"/>
                <a:gd name="connsiteX17" fmla="*/ 1112044 w 1119188"/>
                <a:gd name="connsiteY17" fmla="*/ 185737 h 1233487"/>
                <a:gd name="connsiteX18" fmla="*/ 1116807 w 1119188"/>
                <a:gd name="connsiteY18" fmla="*/ 195262 h 1233487"/>
                <a:gd name="connsiteX19" fmla="*/ 1119188 w 1119188"/>
                <a:gd name="connsiteY19" fmla="*/ 211931 h 1233487"/>
                <a:gd name="connsiteX20" fmla="*/ 1114425 w 1119188"/>
                <a:gd name="connsiteY20" fmla="*/ 242887 h 1233487"/>
                <a:gd name="connsiteX21" fmla="*/ 1102519 w 1119188"/>
                <a:gd name="connsiteY21" fmla="*/ 273843 h 1233487"/>
                <a:gd name="connsiteX22" fmla="*/ 1076325 w 1119188"/>
                <a:gd name="connsiteY22" fmla="*/ 311943 h 1233487"/>
                <a:gd name="connsiteX23" fmla="*/ 1059657 w 1119188"/>
                <a:gd name="connsiteY23" fmla="*/ 338137 h 1233487"/>
                <a:gd name="connsiteX24" fmla="*/ 1047750 w 1119188"/>
                <a:gd name="connsiteY24" fmla="*/ 390525 h 1233487"/>
                <a:gd name="connsiteX25" fmla="*/ 1016794 w 1119188"/>
                <a:gd name="connsiteY25" fmla="*/ 557212 h 1233487"/>
                <a:gd name="connsiteX26" fmla="*/ 964407 w 1119188"/>
                <a:gd name="connsiteY26" fmla="*/ 821531 h 1233487"/>
                <a:gd name="connsiteX27" fmla="*/ 931069 w 1119188"/>
                <a:gd name="connsiteY27" fmla="*/ 997743 h 1233487"/>
                <a:gd name="connsiteX28" fmla="*/ 902494 w 1119188"/>
                <a:gd name="connsiteY28" fmla="*/ 1135856 h 1233487"/>
                <a:gd name="connsiteX29" fmla="*/ 883444 w 1119188"/>
                <a:gd name="connsiteY29" fmla="*/ 1166812 h 1233487"/>
                <a:gd name="connsiteX30" fmla="*/ 847725 w 1119188"/>
                <a:gd name="connsiteY30" fmla="*/ 1216818 h 1233487"/>
                <a:gd name="connsiteX31" fmla="*/ 828675 w 1119188"/>
                <a:gd name="connsiteY31" fmla="*/ 1233487 h 1233487"/>
                <a:gd name="connsiteX32" fmla="*/ 726045 w 1119188"/>
                <a:gd name="connsiteY32" fmla="*/ 1127990 h 1233487"/>
                <a:gd name="connsiteX33" fmla="*/ 733425 w 1119188"/>
                <a:gd name="connsiteY33" fmla="*/ 978693 h 1233487"/>
                <a:gd name="connsiteX34" fmla="*/ 754857 w 1119188"/>
                <a:gd name="connsiteY34" fmla="*/ 731043 h 1233487"/>
                <a:gd name="connsiteX35" fmla="*/ 778669 w 1119188"/>
                <a:gd name="connsiteY35" fmla="*/ 440531 h 1233487"/>
                <a:gd name="connsiteX36" fmla="*/ 790575 w 1119188"/>
                <a:gd name="connsiteY36" fmla="*/ 290512 h 1233487"/>
                <a:gd name="connsiteX37" fmla="*/ 788194 w 1119188"/>
                <a:gd name="connsiteY37" fmla="*/ 269081 h 1233487"/>
                <a:gd name="connsiteX38" fmla="*/ 778669 w 1119188"/>
                <a:gd name="connsiteY38" fmla="*/ 240506 h 1233487"/>
                <a:gd name="connsiteX39" fmla="*/ 766763 w 1119188"/>
                <a:gd name="connsiteY39" fmla="*/ 228600 h 1233487"/>
                <a:gd name="connsiteX40" fmla="*/ 745332 w 1119188"/>
                <a:gd name="connsiteY40" fmla="*/ 221456 h 1233487"/>
                <a:gd name="connsiteX41" fmla="*/ 726282 w 1119188"/>
                <a:gd name="connsiteY41" fmla="*/ 221456 h 1233487"/>
                <a:gd name="connsiteX42" fmla="*/ 652463 w 1119188"/>
                <a:gd name="connsiteY42" fmla="*/ 238125 h 1233487"/>
                <a:gd name="connsiteX43" fmla="*/ 500063 w 1119188"/>
                <a:gd name="connsiteY43" fmla="*/ 271462 h 1233487"/>
                <a:gd name="connsiteX0" fmla="*/ 500063 w 1119188"/>
                <a:gd name="connsiteY0" fmla="*/ 271462 h 1216818"/>
                <a:gd name="connsiteX1" fmla="*/ 378619 w 1119188"/>
                <a:gd name="connsiteY1" fmla="*/ 295275 h 1216818"/>
                <a:gd name="connsiteX2" fmla="*/ 219075 w 1119188"/>
                <a:gd name="connsiteY2" fmla="*/ 328612 h 1216818"/>
                <a:gd name="connsiteX3" fmla="*/ 40482 w 1119188"/>
                <a:gd name="connsiteY3" fmla="*/ 366712 h 1216818"/>
                <a:gd name="connsiteX4" fmla="*/ 0 w 1119188"/>
                <a:gd name="connsiteY4" fmla="*/ 211931 h 1216818"/>
                <a:gd name="connsiteX5" fmla="*/ 207169 w 1119188"/>
                <a:gd name="connsiteY5" fmla="*/ 164306 h 1216818"/>
                <a:gd name="connsiteX6" fmla="*/ 397669 w 1119188"/>
                <a:gd name="connsiteY6" fmla="*/ 116681 h 1216818"/>
                <a:gd name="connsiteX7" fmla="*/ 561975 w 1119188"/>
                <a:gd name="connsiteY7" fmla="*/ 76200 h 1216818"/>
                <a:gd name="connsiteX8" fmla="*/ 695325 w 1119188"/>
                <a:gd name="connsiteY8" fmla="*/ 42862 h 1216818"/>
                <a:gd name="connsiteX9" fmla="*/ 785813 w 1119188"/>
                <a:gd name="connsiteY9" fmla="*/ 16668 h 1216818"/>
                <a:gd name="connsiteX10" fmla="*/ 833438 w 1119188"/>
                <a:gd name="connsiteY10" fmla="*/ 0 h 1216818"/>
                <a:gd name="connsiteX11" fmla="*/ 845344 w 1119188"/>
                <a:gd name="connsiteY11" fmla="*/ 0 h 1216818"/>
                <a:gd name="connsiteX12" fmla="*/ 866775 w 1119188"/>
                <a:gd name="connsiteY12" fmla="*/ 4762 h 1216818"/>
                <a:gd name="connsiteX13" fmla="*/ 900113 w 1119188"/>
                <a:gd name="connsiteY13" fmla="*/ 19050 h 1216818"/>
                <a:gd name="connsiteX14" fmla="*/ 971550 w 1119188"/>
                <a:gd name="connsiteY14" fmla="*/ 66675 h 1216818"/>
                <a:gd name="connsiteX15" fmla="*/ 1045369 w 1119188"/>
                <a:gd name="connsiteY15" fmla="*/ 130968 h 1216818"/>
                <a:gd name="connsiteX16" fmla="*/ 1097757 w 1119188"/>
                <a:gd name="connsiteY16" fmla="*/ 173831 h 1216818"/>
                <a:gd name="connsiteX17" fmla="*/ 1112044 w 1119188"/>
                <a:gd name="connsiteY17" fmla="*/ 185737 h 1216818"/>
                <a:gd name="connsiteX18" fmla="*/ 1116807 w 1119188"/>
                <a:gd name="connsiteY18" fmla="*/ 195262 h 1216818"/>
                <a:gd name="connsiteX19" fmla="*/ 1119188 w 1119188"/>
                <a:gd name="connsiteY19" fmla="*/ 211931 h 1216818"/>
                <a:gd name="connsiteX20" fmla="*/ 1114425 w 1119188"/>
                <a:gd name="connsiteY20" fmla="*/ 242887 h 1216818"/>
                <a:gd name="connsiteX21" fmla="*/ 1102519 w 1119188"/>
                <a:gd name="connsiteY21" fmla="*/ 273843 h 1216818"/>
                <a:gd name="connsiteX22" fmla="*/ 1076325 w 1119188"/>
                <a:gd name="connsiteY22" fmla="*/ 311943 h 1216818"/>
                <a:gd name="connsiteX23" fmla="*/ 1059657 w 1119188"/>
                <a:gd name="connsiteY23" fmla="*/ 338137 h 1216818"/>
                <a:gd name="connsiteX24" fmla="*/ 1047750 w 1119188"/>
                <a:gd name="connsiteY24" fmla="*/ 390525 h 1216818"/>
                <a:gd name="connsiteX25" fmla="*/ 1016794 w 1119188"/>
                <a:gd name="connsiteY25" fmla="*/ 557212 h 1216818"/>
                <a:gd name="connsiteX26" fmla="*/ 964407 w 1119188"/>
                <a:gd name="connsiteY26" fmla="*/ 821531 h 1216818"/>
                <a:gd name="connsiteX27" fmla="*/ 931069 w 1119188"/>
                <a:gd name="connsiteY27" fmla="*/ 997743 h 1216818"/>
                <a:gd name="connsiteX28" fmla="*/ 902494 w 1119188"/>
                <a:gd name="connsiteY28" fmla="*/ 1135856 h 1216818"/>
                <a:gd name="connsiteX29" fmla="*/ 883444 w 1119188"/>
                <a:gd name="connsiteY29" fmla="*/ 1166812 h 1216818"/>
                <a:gd name="connsiteX30" fmla="*/ 847725 w 1119188"/>
                <a:gd name="connsiteY30" fmla="*/ 1216818 h 1216818"/>
                <a:gd name="connsiteX31" fmla="*/ 726045 w 1119188"/>
                <a:gd name="connsiteY31" fmla="*/ 1127990 h 1216818"/>
                <a:gd name="connsiteX32" fmla="*/ 733425 w 1119188"/>
                <a:gd name="connsiteY32" fmla="*/ 978693 h 1216818"/>
                <a:gd name="connsiteX33" fmla="*/ 754857 w 1119188"/>
                <a:gd name="connsiteY33" fmla="*/ 731043 h 1216818"/>
                <a:gd name="connsiteX34" fmla="*/ 778669 w 1119188"/>
                <a:gd name="connsiteY34" fmla="*/ 440531 h 1216818"/>
                <a:gd name="connsiteX35" fmla="*/ 790575 w 1119188"/>
                <a:gd name="connsiteY35" fmla="*/ 290512 h 1216818"/>
                <a:gd name="connsiteX36" fmla="*/ 788194 w 1119188"/>
                <a:gd name="connsiteY36" fmla="*/ 269081 h 1216818"/>
                <a:gd name="connsiteX37" fmla="*/ 778669 w 1119188"/>
                <a:gd name="connsiteY37" fmla="*/ 240506 h 1216818"/>
                <a:gd name="connsiteX38" fmla="*/ 766763 w 1119188"/>
                <a:gd name="connsiteY38" fmla="*/ 228600 h 1216818"/>
                <a:gd name="connsiteX39" fmla="*/ 745332 w 1119188"/>
                <a:gd name="connsiteY39" fmla="*/ 221456 h 1216818"/>
                <a:gd name="connsiteX40" fmla="*/ 726282 w 1119188"/>
                <a:gd name="connsiteY40" fmla="*/ 221456 h 1216818"/>
                <a:gd name="connsiteX41" fmla="*/ 652463 w 1119188"/>
                <a:gd name="connsiteY41" fmla="*/ 238125 h 1216818"/>
                <a:gd name="connsiteX42" fmla="*/ 500063 w 1119188"/>
                <a:gd name="connsiteY42" fmla="*/ 271462 h 1216818"/>
                <a:gd name="connsiteX0" fmla="*/ 500063 w 1119188"/>
                <a:gd name="connsiteY0" fmla="*/ 271462 h 1166812"/>
                <a:gd name="connsiteX1" fmla="*/ 378619 w 1119188"/>
                <a:gd name="connsiteY1" fmla="*/ 295275 h 1166812"/>
                <a:gd name="connsiteX2" fmla="*/ 219075 w 1119188"/>
                <a:gd name="connsiteY2" fmla="*/ 328612 h 1166812"/>
                <a:gd name="connsiteX3" fmla="*/ 40482 w 1119188"/>
                <a:gd name="connsiteY3" fmla="*/ 366712 h 1166812"/>
                <a:gd name="connsiteX4" fmla="*/ 0 w 1119188"/>
                <a:gd name="connsiteY4" fmla="*/ 211931 h 1166812"/>
                <a:gd name="connsiteX5" fmla="*/ 207169 w 1119188"/>
                <a:gd name="connsiteY5" fmla="*/ 164306 h 1166812"/>
                <a:gd name="connsiteX6" fmla="*/ 397669 w 1119188"/>
                <a:gd name="connsiteY6" fmla="*/ 116681 h 1166812"/>
                <a:gd name="connsiteX7" fmla="*/ 561975 w 1119188"/>
                <a:gd name="connsiteY7" fmla="*/ 76200 h 1166812"/>
                <a:gd name="connsiteX8" fmla="*/ 695325 w 1119188"/>
                <a:gd name="connsiteY8" fmla="*/ 42862 h 1166812"/>
                <a:gd name="connsiteX9" fmla="*/ 785813 w 1119188"/>
                <a:gd name="connsiteY9" fmla="*/ 16668 h 1166812"/>
                <a:gd name="connsiteX10" fmla="*/ 833438 w 1119188"/>
                <a:gd name="connsiteY10" fmla="*/ 0 h 1166812"/>
                <a:gd name="connsiteX11" fmla="*/ 845344 w 1119188"/>
                <a:gd name="connsiteY11" fmla="*/ 0 h 1166812"/>
                <a:gd name="connsiteX12" fmla="*/ 866775 w 1119188"/>
                <a:gd name="connsiteY12" fmla="*/ 4762 h 1166812"/>
                <a:gd name="connsiteX13" fmla="*/ 900113 w 1119188"/>
                <a:gd name="connsiteY13" fmla="*/ 19050 h 1166812"/>
                <a:gd name="connsiteX14" fmla="*/ 971550 w 1119188"/>
                <a:gd name="connsiteY14" fmla="*/ 66675 h 1166812"/>
                <a:gd name="connsiteX15" fmla="*/ 1045369 w 1119188"/>
                <a:gd name="connsiteY15" fmla="*/ 130968 h 1166812"/>
                <a:gd name="connsiteX16" fmla="*/ 1097757 w 1119188"/>
                <a:gd name="connsiteY16" fmla="*/ 173831 h 1166812"/>
                <a:gd name="connsiteX17" fmla="*/ 1112044 w 1119188"/>
                <a:gd name="connsiteY17" fmla="*/ 185737 h 1166812"/>
                <a:gd name="connsiteX18" fmla="*/ 1116807 w 1119188"/>
                <a:gd name="connsiteY18" fmla="*/ 195262 h 1166812"/>
                <a:gd name="connsiteX19" fmla="*/ 1119188 w 1119188"/>
                <a:gd name="connsiteY19" fmla="*/ 211931 h 1166812"/>
                <a:gd name="connsiteX20" fmla="*/ 1114425 w 1119188"/>
                <a:gd name="connsiteY20" fmla="*/ 242887 h 1166812"/>
                <a:gd name="connsiteX21" fmla="*/ 1102519 w 1119188"/>
                <a:gd name="connsiteY21" fmla="*/ 273843 h 1166812"/>
                <a:gd name="connsiteX22" fmla="*/ 1076325 w 1119188"/>
                <a:gd name="connsiteY22" fmla="*/ 311943 h 1166812"/>
                <a:gd name="connsiteX23" fmla="*/ 1059657 w 1119188"/>
                <a:gd name="connsiteY23" fmla="*/ 338137 h 1166812"/>
                <a:gd name="connsiteX24" fmla="*/ 1047750 w 1119188"/>
                <a:gd name="connsiteY24" fmla="*/ 390525 h 1166812"/>
                <a:gd name="connsiteX25" fmla="*/ 1016794 w 1119188"/>
                <a:gd name="connsiteY25" fmla="*/ 557212 h 1166812"/>
                <a:gd name="connsiteX26" fmla="*/ 964407 w 1119188"/>
                <a:gd name="connsiteY26" fmla="*/ 821531 h 1166812"/>
                <a:gd name="connsiteX27" fmla="*/ 931069 w 1119188"/>
                <a:gd name="connsiteY27" fmla="*/ 997743 h 1166812"/>
                <a:gd name="connsiteX28" fmla="*/ 902494 w 1119188"/>
                <a:gd name="connsiteY28" fmla="*/ 1135856 h 1166812"/>
                <a:gd name="connsiteX29" fmla="*/ 883444 w 1119188"/>
                <a:gd name="connsiteY29" fmla="*/ 1166812 h 1166812"/>
                <a:gd name="connsiteX30" fmla="*/ 726045 w 1119188"/>
                <a:gd name="connsiteY30" fmla="*/ 1127990 h 1166812"/>
                <a:gd name="connsiteX31" fmla="*/ 733425 w 1119188"/>
                <a:gd name="connsiteY31" fmla="*/ 978693 h 1166812"/>
                <a:gd name="connsiteX32" fmla="*/ 754857 w 1119188"/>
                <a:gd name="connsiteY32" fmla="*/ 731043 h 1166812"/>
                <a:gd name="connsiteX33" fmla="*/ 778669 w 1119188"/>
                <a:gd name="connsiteY33" fmla="*/ 440531 h 1166812"/>
                <a:gd name="connsiteX34" fmla="*/ 790575 w 1119188"/>
                <a:gd name="connsiteY34" fmla="*/ 290512 h 1166812"/>
                <a:gd name="connsiteX35" fmla="*/ 788194 w 1119188"/>
                <a:gd name="connsiteY35" fmla="*/ 269081 h 1166812"/>
                <a:gd name="connsiteX36" fmla="*/ 778669 w 1119188"/>
                <a:gd name="connsiteY36" fmla="*/ 240506 h 1166812"/>
                <a:gd name="connsiteX37" fmla="*/ 766763 w 1119188"/>
                <a:gd name="connsiteY37" fmla="*/ 228600 h 1166812"/>
                <a:gd name="connsiteX38" fmla="*/ 745332 w 1119188"/>
                <a:gd name="connsiteY38" fmla="*/ 221456 h 1166812"/>
                <a:gd name="connsiteX39" fmla="*/ 726282 w 1119188"/>
                <a:gd name="connsiteY39" fmla="*/ 221456 h 1166812"/>
                <a:gd name="connsiteX40" fmla="*/ 652463 w 1119188"/>
                <a:gd name="connsiteY40" fmla="*/ 238125 h 1166812"/>
                <a:gd name="connsiteX41" fmla="*/ 500063 w 1119188"/>
                <a:gd name="connsiteY41" fmla="*/ 271462 h 116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19188" h="1166812">
                  <a:moveTo>
                    <a:pt x="500063" y="271462"/>
                  </a:moveTo>
                  <a:lnTo>
                    <a:pt x="378619" y="295275"/>
                  </a:lnTo>
                  <a:lnTo>
                    <a:pt x="219075" y="328612"/>
                  </a:lnTo>
                  <a:lnTo>
                    <a:pt x="40482" y="366712"/>
                  </a:lnTo>
                  <a:lnTo>
                    <a:pt x="0" y="211931"/>
                  </a:lnTo>
                  <a:lnTo>
                    <a:pt x="207169" y="164306"/>
                  </a:lnTo>
                  <a:lnTo>
                    <a:pt x="397669" y="116681"/>
                  </a:lnTo>
                  <a:lnTo>
                    <a:pt x="561975" y="76200"/>
                  </a:lnTo>
                  <a:lnTo>
                    <a:pt x="695325" y="42862"/>
                  </a:lnTo>
                  <a:lnTo>
                    <a:pt x="785813" y="16668"/>
                  </a:lnTo>
                  <a:lnTo>
                    <a:pt x="833438" y="0"/>
                  </a:lnTo>
                  <a:lnTo>
                    <a:pt x="845344" y="0"/>
                  </a:lnTo>
                  <a:lnTo>
                    <a:pt x="866775" y="4762"/>
                  </a:lnTo>
                  <a:lnTo>
                    <a:pt x="900113" y="19050"/>
                  </a:lnTo>
                  <a:lnTo>
                    <a:pt x="971550" y="66675"/>
                  </a:lnTo>
                  <a:lnTo>
                    <a:pt x="1045369" y="130968"/>
                  </a:lnTo>
                  <a:lnTo>
                    <a:pt x="1097757" y="173831"/>
                  </a:lnTo>
                  <a:lnTo>
                    <a:pt x="1112044" y="185737"/>
                  </a:lnTo>
                  <a:lnTo>
                    <a:pt x="1116807" y="195262"/>
                  </a:lnTo>
                  <a:lnTo>
                    <a:pt x="1119188" y="211931"/>
                  </a:lnTo>
                  <a:lnTo>
                    <a:pt x="1114425" y="242887"/>
                  </a:lnTo>
                  <a:lnTo>
                    <a:pt x="1102519" y="273843"/>
                  </a:lnTo>
                  <a:lnTo>
                    <a:pt x="1076325" y="311943"/>
                  </a:lnTo>
                  <a:lnTo>
                    <a:pt x="1059657" y="338137"/>
                  </a:lnTo>
                  <a:lnTo>
                    <a:pt x="1047750" y="390525"/>
                  </a:lnTo>
                  <a:lnTo>
                    <a:pt x="1016794" y="557212"/>
                  </a:lnTo>
                  <a:lnTo>
                    <a:pt x="964407" y="821531"/>
                  </a:lnTo>
                  <a:lnTo>
                    <a:pt x="931069" y="997743"/>
                  </a:lnTo>
                  <a:lnTo>
                    <a:pt x="902494" y="1135856"/>
                  </a:lnTo>
                  <a:lnTo>
                    <a:pt x="883444" y="1166812"/>
                  </a:lnTo>
                  <a:lnTo>
                    <a:pt x="726045" y="1127990"/>
                  </a:lnTo>
                  <a:lnTo>
                    <a:pt x="733425" y="978693"/>
                  </a:lnTo>
                  <a:lnTo>
                    <a:pt x="754857" y="731043"/>
                  </a:lnTo>
                  <a:lnTo>
                    <a:pt x="778669" y="440531"/>
                  </a:lnTo>
                  <a:lnTo>
                    <a:pt x="790575" y="290512"/>
                  </a:lnTo>
                  <a:lnTo>
                    <a:pt x="788194" y="269081"/>
                  </a:lnTo>
                  <a:lnTo>
                    <a:pt x="778669" y="240506"/>
                  </a:lnTo>
                  <a:lnTo>
                    <a:pt x="766763" y="228600"/>
                  </a:lnTo>
                  <a:lnTo>
                    <a:pt x="745332" y="221456"/>
                  </a:lnTo>
                  <a:lnTo>
                    <a:pt x="726282" y="221456"/>
                  </a:lnTo>
                  <a:lnTo>
                    <a:pt x="652463" y="238125"/>
                  </a:lnTo>
                  <a:lnTo>
                    <a:pt x="500063" y="2714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4">
              <a:extLst>
                <a:ext uri="{FF2B5EF4-FFF2-40B4-BE49-F238E27FC236}">
                  <a16:creationId xmlns:a16="http://schemas.microsoft.com/office/drawing/2014/main" id="{594B8FFC-0FCF-40A5-912E-9BE84171196C}"/>
                </a:ext>
              </a:extLst>
            </p:cNvPr>
            <p:cNvSpPr/>
            <p:nvPr/>
          </p:nvSpPr>
          <p:spPr>
            <a:xfrm>
              <a:off x="4627563" y="4564064"/>
              <a:ext cx="787400" cy="274637"/>
            </a:xfrm>
            <a:custGeom>
              <a:avLst/>
              <a:gdLst>
                <a:gd name="connsiteX0" fmla="*/ 0 w 788194"/>
                <a:gd name="connsiteY0" fmla="*/ 116682 h 273119"/>
                <a:gd name="connsiteX1" fmla="*/ 95250 w 788194"/>
                <a:gd name="connsiteY1" fmla="*/ 102394 h 273119"/>
                <a:gd name="connsiteX2" fmla="*/ 273844 w 788194"/>
                <a:gd name="connsiteY2" fmla="*/ 64294 h 273119"/>
                <a:gd name="connsiteX3" fmla="*/ 492919 w 788194"/>
                <a:gd name="connsiteY3" fmla="*/ 21432 h 273119"/>
                <a:gd name="connsiteX4" fmla="*/ 621506 w 788194"/>
                <a:gd name="connsiteY4" fmla="*/ 0 h 273119"/>
                <a:gd name="connsiteX5" fmla="*/ 788194 w 788194"/>
                <a:gd name="connsiteY5" fmla="*/ 52388 h 273119"/>
                <a:gd name="connsiteX6" fmla="*/ 752475 w 788194"/>
                <a:gd name="connsiteY6" fmla="*/ 109538 h 273119"/>
                <a:gd name="connsiteX7" fmla="*/ 728662 w 788194"/>
                <a:gd name="connsiteY7" fmla="*/ 133350 h 273119"/>
                <a:gd name="connsiteX8" fmla="*/ 697706 w 788194"/>
                <a:gd name="connsiteY8" fmla="*/ 142875 h 273119"/>
                <a:gd name="connsiteX9" fmla="*/ 592931 w 788194"/>
                <a:gd name="connsiteY9" fmla="*/ 159544 h 273119"/>
                <a:gd name="connsiteX10" fmla="*/ 483394 w 788194"/>
                <a:gd name="connsiteY10" fmla="*/ 159544 h 273119"/>
                <a:gd name="connsiteX11" fmla="*/ 426244 w 788194"/>
                <a:gd name="connsiteY11" fmla="*/ 161925 h 273119"/>
                <a:gd name="connsiteX12" fmla="*/ 378619 w 788194"/>
                <a:gd name="connsiteY12" fmla="*/ 161925 h 273119"/>
                <a:gd name="connsiteX13" fmla="*/ 347662 w 788194"/>
                <a:gd name="connsiteY13" fmla="*/ 166688 h 273119"/>
                <a:gd name="connsiteX14" fmla="*/ 292894 w 788194"/>
                <a:gd name="connsiteY14" fmla="*/ 176213 h 273119"/>
                <a:gd name="connsiteX15" fmla="*/ 211931 w 788194"/>
                <a:gd name="connsiteY15" fmla="*/ 195263 h 273119"/>
                <a:gd name="connsiteX16" fmla="*/ 69056 w 788194"/>
                <a:gd name="connsiteY16" fmla="*/ 238125 h 273119"/>
                <a:gd name="connsiteX17" fmla="*/ 16669 w 788194"/>
                <a:gd name="connsiteY17" fmla="*/ 252413 h 273119"/>
                <a:gd name="connsiteX18" fmla="*/ 0 w 788194"/>
                <a:gd name="connsiteY18" fmla="*/ 116682 h 2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8194" h="273119">
                  <a:moveTo>
                    <a:pt x="0" y="116682"/>
                  </a:moveTo>
                  <a:lnTo>
                    <a:pt x="95250" y="102394"/>
                  </a:lnTo>
                  <a:lnTo>
                    <a:pt x="273844" y="64294"/>
                  </a:lnTo>
                  <a:lnTo>
                    <a:pt x="492919" y="21432"/>
                  </a:lnTo>
                  <a:lnTo>
                    <a:pt x="621506" y="0"/>
                  </a:lnTo>
                  <a:lnTo>
                    <a:pt x="788194" y="52388"/>
                  </a:lnTo>
                  <a:lnTo>
                    <a:pt x="752475" y="109538"/>
                  </a:lnTo>
                  <a:lnTo>
                    <a:pt x="728662" y="133350"/>
                  </a:lnTo>
                  <a:lnTo>
                    <a:pt x="697706" y="142875"/>
                  </a:lnTo>
                  <a:lnTo>
                    <a:pt x="592931" y="159544"/>
                  </a:lnTo>
                  <a:lnTo>
                    <a:pt x="483394" y="159544"/>
                  </a:lnTo>
                  <a:lnTo>
                    <a:pt x="426244" y="161925"/>
                  </a:lnTo>
                  <a:lnTo>
                    <a:pt x="378619" y="161925"/>
                  </a:lnTo>
                  <a:lnTo>
                    <a:pt x="347662" y="166688"/>
                  </a:lnTo>
                  <a:lnTo>
                    <a:pt x="292894" y="176213"/>
                  </a:lnTo>
                  <a:lnTo>
                    <a:pt x="211931" y="195263"/>
                  </a:lnTo>
                  <a:lnTo>
                    <a:pt x="69056" y="238125"/>
                  </a:lnTo>
                  <a:cubicBezTo>
                    <a:pt x="15913" y="255035"/>
                    <a:pt x="16669" y="273119"/>
                    <a:pt x="16669" y="252413"/>
                  </a:cubicBezTo>
                  <a:lnTo>
                    <a:pt x="0" y="1166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31">
              <a:extLst>
                <a:ext uri="{FF2B5EF4-FFF2-40B4-BE49-F238E27FC236}">
                  <a16:creationId xmlns:a16="http://schemas.microsoft.com/office/drawing/2014/main" id="{715D42AF-8D50-4C3C-A86A-5C7E08945EE5}"/>
                </a:ext>
              </a:extLst>
            </p:cNvPr>
            <p:cNvSpPr/>
            <p:nvPr/>
          </p:nvSpPr>
          <p:spPr>
            <a:xfrm>
              <a:off x="6075364" y="2219326"/>
              <a:ext cx="2173287" cy="487363"/>
            </a:xfrm>
            <a:custGeom>
              <a:avLst/>
              <a:gdLst>
                <a:gd name="connsiteX0" fmla="*/ 619125 w 2174081"/>
                <a:gd name="connsiteY0" fmla="*/ 228600 h 488156"/>
                <a:gd name="connsiteX1" fmla="*/ 478631 w 2174081"/>
                <a:gd name="connsiteY1" fmla="*/ 252413 h 488156"/>
                <a:gd name="connsiteX2" fmla="*/ 371475 w 2174081"/>
                <a:gd name="connsiteY2" fmla="*/ 269081 h 488156"/>
                <a:gd name="connsiteX3" fmla="*/ 295275 w 2174081"/>
                <a:gd name="connsiteY3" fmla="*/ 278606 h 488156"/>
                <a:gd name="connsiteX4" fmla="*/ 188119 w 2174081"/>
                <a:gd name="connsiteY4" fmla="*/ 290513 h 488156"/>
                <a:gd name="connsiteX5" fmla="*/ 111919 w 2174081"/>
                <a:gd name="connsiteY5" fmla="*/ 295275 h 488156"/>
                <a:gd name="connsiteX6" fmla="*/ 0 w 2174081"/>
                <a:gd name="connsiteY6" fmla="*/ 295275 h 488156"/>
                <a:gd name="connsiteX7" fmla="*/ 40481 w 2174081"/>
                <a:gd name="connsiteY7" fmla="*/ 488156 h 488156"/>
                <a:gd name="connsiteX8" fmla="*/ 183356 w 2174081"/>
                <a:gd name="connsiteY8" fmla="*/ 459581 h 488156"/>
                <a:gd name="connsiteX9" fmla="*/ 285750 w 2174081"/>
                <a:gd name="connsiteY9" fmla="*/ 440531 h 488156"/>
                <a:gd name="connsiteX10" fmla="*/ 395287 w 2174081"/>
                <a:gd name="connsiteY10" fmla="*/ 421481 h 488156"/>
                <a:gd name="connsiteX11" fmla="*/ 457200 w 2174081"/>
                <a:gd name="connsiteY11" fmla="*/ 411956 h 488156"/>
                <a:gd name="connsiteX12" fmla="*/ 531019 w 2174081"/>
                <a:gd name="connsiteY12" fmla="*/ 402431 h 488156"/>
                <a:gd name="connsiteX13" fmla="*/ 578644 w 2174081"/>
                <a:gd name="connsiteY13" fmla="*/ 395288 h 488156"/>
                <a:gd name="connsiteX14" fmla="*/ 657225 w 2174081"/>
                <a:gd name="connsiteY14" fmla="*/ 388144 h 488156"/>
                <a:gd name="connsiteX15" fmla="*/ 750094 w 2174081"/>
                <a:gd name="connsiteY15" fmla="*/ 383381 h 488156"/>
                <a:gd name="connsiteX16" fmla="*/ 950119 w 2174081"/>
                <a:gd name="connsiteY16" fmla="*/ 345281 h 488156"/>
                <a:gd name="connsiteX17" fmla="*/ 1135856 w 2174081"/>
                <a:gd name="connsiteY17" fmla="*/ 314325 h 488156"/>
                <a:gd name="connsiteX18" fmla="*/ 1288256 w 2174081"/>
                <a:gd name="connsiteY18" fmla="*/ 292894 h 488156"/>
                <a:gd name="connsiteX19" fmla="*/ 1490662 w 2174081"/>
                <a:gd name="connsiteY19" fmla="*/ 261938 h 488156"/>
                <a:gd name="connsiteX20" fmla="*/ 1657350 w 2174081"/>
                <a:gd name="connsiteY20" fmla="*/ 235744 h 488156"/>
                <a:gd name="connsiteX21" fmla="*/ 1704975 w 2174081"/>
                <a:gd name="connsiteY21" fmla="*/ 228600 h 488156"/>
                <a:gd name="connsiteX22" fmla="*/ 1728787 w 2174081"/>
                <a:gd name="connsiteY22" fmla="*/ 233363 h 488156"/>
                <a:gd name="connsiteX23" fmla="*/ 2026444 w 2174081"/>
                <a:gd name="connsiteY23" fmla="*/ 447675 h 488156"/>
                <a:gd name="connsiteX24" fmla="*/ 2064544 w 2174081"/>
                <a:gd name="connsiteY24" fmla="*/ 431006 h 488156"/>
                <a:gd name="connsiteX25" fmla="*/ 2105025 w 2174081"/>
                <a:gd name="connsiteY25" fmla="*/ 407194 h 488156"/>
                <a:gd name="connsiteX26" fmla="*/ 2131219 w 2174081"/>
                <a:gd name="connsiteY26" fmla="*/ 390525 h 488156"/>
                <a:gd name="connsiteX27" fmla="*/ 2155031 w 2174081"/>
                <a:gd name="connsiteY27" fmla="*/ 366713 h 488156"/>
                <a:gd name="connsiteX28" fmla="*/ 2169319 w 2174081"/>
                <a:gd name="connsiteY28" fmla="*/ 340519 h 488156"/>
                <a:gd name="connsiteX29" fmla="*/ 2174081 w 2174081"/>
                <a:gd name="connsiteY29" fmla="*/ 314325 h 488156"/>
                <a:gd name="connsiteX30" fmla="*/ 2174081 w 2174081"/>
                <a:gd name="connsiteY30" fmla="*/ 302419 h 488156"/>
                <a:gd name="connsiteX31" fmla="*/ 2166937 w 2174081"/>
                <a:gd name="connsiteY31" fmla="*/ 283369 h 488156"/>
                <a:gd name="connsiteX32" fmla="*/ 2140744 w 2174081"/>
                <a:gd name="connsiteY32" fmla="*/ 250031 h 488156"/>
                <a:gd name="connsiteX33" fmla="*/ 2105025 w 2174081"/>
                <a:gd name="connsiteY33" fmla="*/ 202406 h 488156"/>
                <a:gd name="connsiteX34" fmla="*/ 2047875 w 2174081"/>
                <a:gd name="connsiteY34" fmla="*/ 133350 h 488156"/>
                <a:gd name="connsiteX35" fmla="*/ 2002631 w 2174081"/>
                <a:gd name="connsiteY35" fmla="*/ 85725 h 488156"/>
                <a:gd name="connsiteX36" fmla="*/ 1959769 w 2174081"/>
                <a:gd name="connsiteY36" fmla="*/ 47625 h 488156"/>
                <a:gd name="connsiteX37" fmla="*/ 1928812 w 2174081"/>
                <a:gd name="connsiteY37" fmla="*/ 26194 h 488156"/>
                <a:gd name="connsiteX38" fmla="*/ 1895475 w 2174081"/>
                <a:gd name="connsiteY38" fmla="*/ 9525 h 488156"/>
                <a:gd name="connsiteX39" fmla="*/ 1864519 w 2174081"/>
                <a:gd name="connsiteY39" fmla="*/ 0 h 488156"/>
                <a:gd name="connsiteX40" fmla="*/ 1845469 w 2174081"/>
                <a:gd name="connsiteY40" fmla="*/ 0 h 488156"/>
                <a:gd name="connsiteX41" fmla="*/ 1819275 w 2174081"/>
                <a:gd name="connsiteY41" fmla="*/ 7144 h 488156"/>
                <a:gd name="connsiteX42" fmla="*/ 1790700 w 2174081"/>
                <a:gd name="connsiteY42" fmla="*/ 19050 h 488156"/>
                <a:gd name="connsiteX43" fmla="*/ 1728787 w 2174081"/>
                <a:gd name="connsiteY43" fmla="*/ 30956 h 488156"/>
                <a:gd name="connsiteX44" fmla="*/ 1621631 w 2174081"/>
                <a:gd name="connsiteY44" fmla="*/ 45244 h 488156"/>
                <a:gd name="connsiteX45" fmla="*/ 1538287 w 2174081"/>
                <a:gd name="connsiteY45" fmla="*/ 57150 h 488156"/>
                <a:gd name="connsiteX46" fmla="*/ 1352550 w 2174081"/>
                <a:gd name="connsiteY46" fmla="*/ 92869 h 488156"/>
                <a:gd name="connsiteX47" fmla="*/ 1140619 w 2174081"/>
                <a:gd name="connsiteY47" fmla="*/ 133350 h 488156"/>
                <a:gd name="connsiteX48" fmla="*/ 959644 w 2174081"/>
                <a:gd name="connsiteY48" fmla="*/ 166688 h 488156"/>
                <a:gd name="connsiteX49" fmla="*/ 709612 w 2174081"/>
                <a:gd name="connsiteY49" fmla="*/ 209550 h 488156"/>
                <a:gd name="connsiteX50" fmla="*/ 619125 w 2174081"/>
                <a:gd name="connsiteY50" fmla="*/ 228600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74081" h="488156">
                  <a:moveTo>
                    <a:pt x="619125" y="228600"/>
                  </a:moveTo>
                  <a:lnTo>
                    <a:pt x="478631" y="252413"/>
                  </a:lnTo>
                  <a:lnTo>
                    <a:pt x="371475" y="269081"/>
                  </a:lnTo>
                  <a:lnTo>
                    <a:pt x="295275" y="278606"/>
                  </a:lnTo>
                  <a:lnTo>
                    <a:pt x="188119" y="290513"/>
                  </a:lnTo>
                  <a:lnTo>
                    <a:pt x="111919" y="295275"/>
                  </a:lnTo>
                  <a:lnTo>
                    <a:pt x="0" y="295275"/>
                  </a:lnTo>
                  <a:lnTo>
                    <a:pt x="40481" y="488156"/>
                  </a:lnTo>
                  <a:lnTo>
                    <a:pt x="183356" y="459581"/>
                  </a:lnTo>
                  <a:lnTo>
                    <a:pt x="285750" y="440531"/>
                  </a:lnTo>
                  <a:lnTo>
                    <a:pt x="395287" y="421481"/>
                  </a:lnTo>
                  <a:lnTo>
                    <a:pt x="457200" y="411956"/>
                  </a:lnTo>
                  <a:lnTo>
                    <a:pt x="531019" y="402431"/>
                  </a:lnTo>
                  <a:lnTo>
                    <a:pt x="578644" y="395288"/>
                  </a:lnTo>
                  <a:lnTo>
                    <a:pt x="657225" y="388144"/>
                  </a:lnTo>
                  <a:lnTo>
                    <a:pt x="750094" y="383381"/>
                  </a:lnTo>
                  <a:lnTo>
                    <a:pt x="950119" y="345281"/>
                  </a:lnTo>
                  <a:lnTo>
                    <a:pt x="1135856" y="314325"/>
                  </a:lnTo>
                  <a:lnTo>
                    <a:pt x="1288256" y="292894"/>
                  </a:lnTo>
                  <a:lnTo>
                    <a:pt x="1490662" y="261938"/>
                  </a:lnTo>
                  <a:lnTo>
                    <a:pt x="1657350" y="235744"/>
                  </a:lnTo>
                  <a:lnTo>
                    <a:pt x="1704975" y="228600"/>
                  </a:lnTo>
                  <a:lnTo>
                    <a:pt x="1728787" y="233363"/>
                  </a:lnTo>
                  <a:lnTo>
                    <a:pt x="2026444" y="447675"/>
                  </a:lnTo>
                  <a:lnTo>
                    <a:pt x="2064544" y="431006"/>
                  </a:lnTo>
                  <a:lnTo>
                    <a:pt x="2105025" y="407194"/>
                  </a:lnTo>
                  <a:lnTo>
                    <a:pt x="2131219" y="390525"/>
                  </a:lnTo>
                  <a:lnTo>
                    <a:pt x="2155031" y="366713"/>
                  </a:lnTo>
                  <a:lnTo>
                    <a:pt x="2169319" y="340519"/>
                  </a:lnTo>
                  <a:lnTo>
                    <a:pt x="2174081" y="314325"/>
                  </a:lnTo>
                  <a:lnTo>
                    <a:pt x="2174081" y="302419"/>
                  </a:lnTo>
                  <a:lnTo>
                    <a:pt x="2166937" y="283369"/>
                  </a:lnTo>
                  <a:lnTo>
                    <a:pt x="2140744" y="250031"/>
                  </a:lnTo>
                  <a:lnTo>
                    <a:pt x="2105025" y="202406"/>
                  </a:lnTo>
                  <a:lnTo>
                    <a:pt x="2047875" y="133350"/>
                  </a:lnTo>
                  <a:lnTo>
                    <a:pt x="2002631" y="85725"/>
                  </a:lnTo>
                  <a:lnTo>
                    <a:pt x="1959769" y="47625"/>
                  </a:lnTo>
                  <a:lnTo>
                    <a:pt x="1928812" y="26194"/>
                  </a:lnTo>
                  <a:lnTo>
                    <a:pt x="1895475" y="9525"/>
                  </a:lnTo>
                  <a:lnTo>
                    <a:pt x="1864519" y="0"/>
                  </a:lnTo>
                  <a:lnTo>
                    <a:pt x="1845469" y="0"/>
                  </a:lnTo>
                  <a:lnTo>
                    <a:pt x="1819275" y="7144"/>
                  </a:lnTo>
                  <a:lnTo>
                    <a:pt x="1790700" y="19050"/>
                  </a:lnTo>
                  <a:lnTo>
                    <a:pt x="1728787" y="30956"/>
                  </a:lnTo>
                  <a:lnTo>
                    <a:pt x="1621631" y="45244"/>
                  </a:lnTo>
                  <a:lnTo>
                    <a:pt x="1538287" y="57150"/>
                  </a:lnTo>
                  <a:lnTo>
                    <a:pt x="1352550" y="92869"/>
                  </a:lnTo>
                  <a:lnTo>
                    <a:pt x="1140619" y="133350"/>
                  </a:lnTo>
                  <a:lnTo>
                    <a:pt x="959644" y="166688"/>
                  </a:lnTo>
                  <a:lnTo>
                    <a:pt x="709612" y="209550"/>
                  </a:lnTo>
                  <a:lnTo>
                    <a:pt x="619125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32">
              <a:extLst>
                <a:ext uri="{FF2B5EF4-FFF2-40B4-BE49-F238E27FC236}">
                  <a16:creationId xmlns:a16="http://schemas.microsoft.com/office/drawing/2014/main" id="{1685640D-8575-4092-B3B3-24342634873D}"/>
                </a:ext>
              </a:extLst>
            </p:cNvPr>
            <p:cNvSpPr/>
            <p:nvPr/>
          </p:nvSpPr>
          <p:spPr>
            <a:xfrm>
              <a:off x="7532688" y="2401889"/>
              <a:ext cx="628650" cy="708025"/>
            </a:xfrm>
            <a:custGeom>
              <a:avLst/>
              <a:gdLst>
                <a:gd name="connsiteX0" fmla="*/ 383381 w 628650"/>
                <a:gd name="connsiteY0" fmla="*/ 416719 h 707232"/>
                <a:gd name="connsiteX1" fmla="*/ 485775 w 628650"/>
                <a:gd name="connsiteY1" fmla="*/ 335757 h 707232"/>
                <a:gd name="connsiteX2" fmla="*/ 538162 w 628650"/>
                <a:gd name="connsiteY2" fmla="*/ 292894 h 707232"/>
                <a:gd name="connsiteX3" fmla="*/ 571500 w 628650"/>
                <a:gd name="connsiteY3" fmla="*/ 261938 h 707232"/>
                <a:gd name="connsiteX4" fmla="*/ 628650 w 628650"/>
                <a:gd name="connsiteY4" fmla="*/ 230982 h 707232"/>
                <a:gd name="connsiteX5" fmla="*/ 242887 w 628650"/>
                <a:gd name="connsiteY5" fmla="*/ 0 h 707232"/>
                <a:gd name="connsiteX6" fmla="*/ 269081 w 628650"/>
                <a:gd name="connsiteY6" fmla="*/ 61913 h 707232"/>
                <a:gd name="connsiteX7" fmla="*/ 285750 w 628650"/>
                <a:gd name="connsiteY7" fmla="*/ 100013 h 707232"/>
                <a:gd name="connsiteX8" fmla="*/ 292894 w 628650"/>
                <a:gd name="connsiteY8" fmla="*/ 123825 h 707232"/>
                <a:gd name="connsiteX9" fmla="*/ 295275 w 628650"/>
                <a:gd name="connsiteY9" fmla="*/ 138113 h 707232"/>
                <a:gd name="connsiteX10" fmla="*/ 290512 w 628650"/>
                <a:gd name="connsiteY10" fmla="*/ 166688 h 707232"/>
                <a:gd name="connsiteX11" fmla="*/ 278606 w 628650"/>
                <a:gd name="connsiteY11" fmla="*/ 204788 h 707232"/>
                <a:gd name="connsiteX12" fmla="*/ 247650 w 628650"/>
                <a:gd name="connsiteY12" fmla="*/ 280988 h 707232"/>
                <a:gd name="connsiteX13" fmla="*/ 190500 w 628650"/>
                <a:gd name="connsiteY13" fmla="*/ 378619 h 707232"/>
                <a:gd name="connsiteX14" fmla="*/ 107156 w 628650"/>
                <a:gd name="connsiteY14" fmla="*/ 509588 h 707232"/>
                <a:gd name="connsiteX15" fmla="*/ 42862 w 628650"/>
                <a:gd name="connsiteY15" fmla="*/ 597694 h 707232"/>
                <a:gd name="connsiteX16" fmla="*/ 19050 w 628650"/>
                <a:gd name="connsiteY16" fmla="*/ 633413 h 707232"/>
                <a:gd name="connsiteX17" fmla="*/ 4762 w 628650"/>
                <a:gd name="connsiteY17" fmla="*/ 659607 h 707232"/>
                <a:gd name="connsiteX18" fmla="*/ 0 w 628650"/>
                <a:gd name="connsiteY18" fmla="*/ 683419 h 707232"/>
                <a:gd name="connsiteX19" fmla="*/ 4762 w 628650"/>
                <a:gd name="connsiteY19" fmla="*/ 704850 h 707232"/>
                <a:gd name="connsiteX20" fmla="*/ 19050 w 628650"/>
                <a:gd name="connsiteY20" fmla="*/ 707232 h 707232"/>
                <a:gd name="connsiteX21" fmla="*/ 47625 w 628650"/>
                <a:gd name="connsiteY21" fmla="*/ 697707 h 707232"/>
                <a:gd name="connsiteX22" fmla="*/ 92869 w 628650"/>
                <a:gd name="connsiteY22" fmla="*/ 661988 h 707232"/>
                <a:gd name="connsiteX23" fmla="*/ 180975 w 628650"/>
                <a:gd name="connsiteY23" fmla="*/ 588169 h 707232"/>
                <a:gd name="connsiteX24" fmla="*/ 276225 w 628650"/>
                <a:gd name="connsiteY24" fmla="*/ 507207 h 707232"/>
                <a:gd name="connsiteX25" fmla="*/ 383381 w 628650"/>
                <a:gd name="connsiteY25" fmla="*/ 416719 h 70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28650" h="707232">
                  <a:moveTo>
                    <a:pt x="383381" y="416719"/>
                  </a:moveTo>
                  <a:lnTo>
                    <a:pt x="485775" y="335757"/>
                  </a:lnTo>
                  <a:lnTo>
                    <a:pt x="538162" y="292894"/>
                  </a:lnTo>
                  <a:lnTo>
                    <a:pt x="571500" y="261938"/>
                  </a:lnTo>
                  <a:lnTo>
                    <a:pt x="628650" y="230982"/>
                  </a:lnTo>
                  <a:lnTo>
                    <a:pt x="242887" y="0"/>
                  </a:lnTo>
                  <a:lnTo>
                    <a:pt x="269081" y="61913"/>
                  </a:lnTo>
                  <a:lnTo>
                    <a:pt x="285750" y="100013"/>
                  </a:lnTo>
                  <a:lnTo>
                    <a:pt x="292894" y="123825"/>
                  </a:lnTo>
                  <a:lnTo>
                    <a:pt x="295275" y="138113"/>
                  </a:lnTo>
                  <a:lnTo>
                    <a:pt x="290512" y="166688"/>
                  </a:lnTo>
                  <a:lnTo>
                    <a:pt x="278606" y="204788"/>
                  </a:lnTo>
                  <a:lnTo>
                    <a:pt x="247650" y="280988"/>
                  </a:lnTo>
                  <a:lnTo>
                    <a:pt x="190500" y="378619"/>
                  </a:lnTo>
                  <a:lnTo>
                    <a:pt x="107156" y="509588"/>
                  </a:lnTo>
                  <a:lnTo>
                    <a:pt x="42862" y="597694"/>
                  </a:lnTo>
                  <a:lnTo>
                    <a:pt x="19050" y="633413"/>
                  </a:lnTo>
                  <a:lnTo>
                    <a:pt x="4762" y="659607"/>
                  </a:lnTo>
                  <a:lnTo>
                    <a:pt x="0" y="683419"/>
                  </a:lnTo>
                  <a:lnTo>
                    <a:pt x="4762" y="704850"/>
                  </a:lnTo>
                  <a:lnTo>
                    <a:pt x="19050" y="707232"/>
                  </a:lnTo>
                  <a:lnTo>
                    <a:pt x="47625" y="697707"/>
                  </a:lnTo>
                  <a:lnTo>
                    <a:pt x="92869" y="661988"/>
                  </a:lnTo>
                  <a:lnTo>
                    <a:pt x="180975" y="588169"/>
                  </a:lnTo>
                  <a:lnTo>
                    <a:pt x="276225" y="507207"/>
                  </a:lnTo>
                  <a:lnTo>
                    <a:pt x="383381" y="416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33">
              <a:extLst>
                <a:ext uri="{FF2B5EF4-FFF2-40B4-BE49-F238E27FC236}">
                  <a16:creationId xmlns:a16="http://schemas.microsoft.com/office/drawing/2014/main" id="{11132191-AD3C-4103-B388-04986B31484C}"/>
                </a:ext>
              </a:extLst>
            </p:cNvPr>
            <p:cNvSpPr/>
            <p:nvPr/>
          </p:nvSpPr>
          <p:spPr>
            <a:xfrm>
              <a:off x="6635750" y="1508125"/>
              <a:ext cx="514350" cy="2095500"/>
            </a:xfrm>
            <a:custGeom>
              <a:avLst/>
              <a:gdLst>
                <a:gd name="connsiteX0" fmla="*/ 412750 w 514350"/>
                <a:gd name="connsiteY0" fmla="*/ 1276350 h 2095500"/>
                <a:gd name="connsiteX1" fmla="*/ 409575 w 514350"/>
                <a:gd name="connsiteY1" fmla="*/ 1038225 h 2095500"/>
                <a:gd name="connsiteX2" fmla="*/ 434975 w 514350"/>
                <a:gd name="connsiteY2" fmla="*/ 873125 h 2095500"/>
                <a:gd name="connsiteX3" fmla="*/ 450850 w 514350"/>
                <a:gd name="connsiteY3" fmla="*/ 561975 h 2095500"/>
                <a:gd name="connsiteX4" fmla="*/ 457200 w 514350"/>
                <a:gd name="connsiteY4" fmla="*/ 393700 h 2095500"/>
                <a:gd name="connsiteX5" fmla="*/ 460375 w 514350"/>
                <a:gd name="connsiteY5" fmla="*/ 374650 h 2095500"/>
                <a:gd name="connsiteX6" fmla="*/ 476250 w 514350"/>
                <a:gd name="connsiteY6" fmla="*/ 352425 h 2095500"/>
                <a:gd name="connsiteX7" fmla="*/ 498475 w 514350"/>
                <a:gd name="connsiteY7" fmla="*/ 314325 h 2095500"/>
                <a:gd name="connsiteX8" fmla="*/ 508000 w 514350"/>
                <a:gd name="connsiteY8" fmla="*/ 285750 h 2095500"/>
                <a:gd name="connsiteX9" fmla="*/ 514350 w 514350"/>
                <a:gd name="connsiteY9" fmla="*/ 260350 h 2095500"/>
                <a:gd name="connsiteX10" fmla="*/ 514350 w 514350"/>
                <a:gd name="connsiteY10" fmla="*/ 238125 h 2095500"/>
                <a:gd name="connsiteX11" fmla="*/ 504825 w 514350"/>
                <a:gd name="connsiteY11" fmla="*/ 203200 h 2095500"/>
                <a:gd name="connsiteX12" fmla="*/ 495300 w 514350"/>
                <a:gd name="connsiteY12" fmla="*/ 187325 h 2095500"/>
                <a:gd name="connsiteX13" fmla="*/ 482600 w 514350"/>
                <a:gd name="connsiteY13" fmla="*/ 174625 h 2095500"/>
                <a:gd name="connsiteX14" fmla="*/ 460375 w 514350"/>
                <a:gd name="connsiteY14" fmla="*/ 158750 h 2095500"/>
                <a:gd name="connsiteX15" fmla="*/ 400050 w 514350"/>
                <a:gd name="connsiteY15" fmla="*/ 123825 h 2095500"/>
                <a:gd name="connsiteX16" fmla="*/ 336550 w 514350"/>
                <a:gd name="connsiteY16" fmla="*/ 88900 h 2095500"/>
                <a:gd name="connsiteX17" fmla="*/ 288925 w 514350"/>
                <a:gd name="connsiteY17" fmla="*/ 66675 h 2095500"/>
                <a:gd name="connsiteX18" fmla="*/ 222250 w 514350"/>
                <a:gd name="connsiteY18" fmla="*/ 34925 h 2095500"/>
                <a:gd name="connsiteX19" fmla="*/ 158750 w 514350"/>
                <a:gd name="connsiteY19" fmla="*/ 12700 h 2095500"/>
                <a:gd name="connsiteX20" fmla="*/ 111125 w 514350"/>
                <a:gd name="connsiteY20" fmla="*/ 3175 h 2095500"/>
                <a:gd name="connsiteX21" fmla="*/ 85725 w 514350"/>
                <a:gd name="connsiteY21" fmla="*/ 0 h 2095500"/>
                <a:gd name="connsiteX22" fmla="*/ 47625 w 514350"/>
                <a:gd name="connsiteY22" fmla="*/ 3175 h 2095500"/>
                <a:gd name="connsiteX23" fmla="*/ 19050 w 514350"/>
                <a:gd name="connsiteY23" fmla="*/ 12700 h 2095500"/>
                <a:gd name="connsiteX24" fmla="*/ 6350 w 514350"/>
                <a:gd name="connsiteY24" fmla="*/ 25400 h 2095500"/>
                <a:gd name="connsiteX25" fmla="*/ 0 w 514350"/>
                <a:gd name="connsiteY25" fmla="*/ 44450 h 2095500"/>
                <a:gd name="connsiteX26" fmla="*/ 12700 w 514350"/>
                <a:gd name="connsiteY26" fmla="*/ 69850 h 2095500"/>
                <a:gd name="connsiteX27" fmla="*/ 57150 w 514350"/>
                <a:gd name="connsiteY27" fmla="*/ 98425 h 2095500"/>
                <a:gd name="connsiteX28" fmla="*/ 95250 w 514350"/>
                <a:gd name="connsiteY28" fmla="*/ 123825 h 2095500"/>
                <a:gd name="connsiteX29" fmla="*/ 114300 w 514350"/>
                <a:gd name="connsiteY29" fmla="*/ 146050 h 2095500"/>
                <a:gd name="connsiteX30" fmla="*/ 136525 w 514350"/>
                <a:gd name="connsiteY30" fmla="*/ 177800 h 2095500"/>
                <a:gd name="connsiteX31" fmla="*/ 152400 w 514350"/>
                <a:gd name="connsiteY31" fmla="*/ 222250 h 2095500"/>
                <a:gd name="connsiteX32" fmla="*/ 161925 w 514350"/>
                <a:gd name="connsiteY32" fmla="*/ 292100 h 2095500"/>
                <a:gd name="connsiteX33" fmla="*/ 165100 w 514350"/>
                <a:gd name="connsiteY33" fmla="*/ 352425 h 2095500"/>
                <a:gd name="connsiteX34" fmla="*/ 168275 w 514350"/>
                <a:gd name="connsiteY34" fmla="*/ 447675 h 2095500"/>
                <a:gd name="connsiteX35" fmla="*/ 168275 w 514350"/>
                <a:gd name="connsiteY35" fmla="*/ 942975 h 2095500"/>
                <a:gd name="connsiteX36" fmla="*/ 168275 w 514350"/>
                <a:gd name="connsiteY36" fmla="*/ 1400175 h 2095500"/>
                <a:gd name="connsiteX37" fmla="*/ 168275 w 514350"/>
                <a:gd name="connsiteY37" fmla="*/ 1695450 h 2095500"/>
                <a:gd name="connsiteX38" fmla="*/ 165100 w 514350"/>
                <a:gd name="connsiteY38" fmla="*/ 2095500 h 2095500"/>
                <a:gd name="connsiteX39" fmla="*/ 409575 w 514350"/>
                <a:gd name="connsiteY39" fmla="*/ 2054225 h 2095500"/>
                <a:gd name="connsiteX40" fmla="*/ 412750 w 514350"/>
                <a:gd name="connsiteY40" fmla="*/ 1749425 h 2095500"/>
                <a:gd name="connsiteX41" fmla="*/ 412750 w 514350"/>
                <a:gd name="connsiteY41" fmla="*/ 1276350 h 2095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14350" h="2095500">
                  <a:moveTo>
                    <a:pt x="412750" y="1276350"/>
                  </a:moveTo>
                  <a:cubicBezTo>
                    <a:pt x="411692" y="1196975"/>
                    <a:pt x="410633" y="1117600"/>
                    <a:pt x="409575" y="1038225"/>
                  </a:cubicBezTo>
                  <a:lnTo>
                    <a:pt x="434975" y="873125"/>
                  </a:lnTo>
                  <a:lnTo>
                    <a:pt x="450850" y="561975"/>
                  </a:lnTo>
                  <a:lnTo>
                    <a:pt x="457200" y="393700"/>
                  </a:lnTo>
                  <a:lnTo>
                    <a:pt x="460375" y="374650"/>
                  </a:lnTo>
                  <a:lnTo>
                    <a:pt x="476250" y="352425"/>
                  </a:lnTo>
                  <a:lnTo>
                    <a:pt x="498475" y="314325"/>
                  </a:lnTo>
                  <a:lnTo>
                    <a:pt x="508000" y="285750"/>
                  </a:lnTo>
                  <a:lnTo>
                    <a:pt x="514350" y="260350"/>
                  </a:lnTo>
                  <a:lnTo>
                    <a:pt x="514350" y="238125"/>
                  </a:lnTo>
                  <a:lnTo>
                    <a:pt x="504825" y="203200"/>
                  </a:lnTo>
                  <a:lnTo>
                    <a:pt x="495300" y="187325"/>
                  </a:lnTo>
                  <a:lnTo>
                    <a:pt x="482600" y="174625"/>
                  </a:lnTo>
                  <a:lnTo>
                    <a:pt x="460375" y="158750"/>
                  </a:lnTo>
                  <a:lnTo>
                    <a:pt x="400050" y="123825"/>
                  </a:lnTo>
                  <a:lnTo>
                    <a:pt x="336550" y="88900"/>
                  </a:lnTo>
                  <a:lnTo>
                    <a:pt x="288925" y="66675"/>
                  </a:lnTo>
                  <a:lnTo>
                    <a:pt x="222250" y="34925"/>
                  </a:lnTo>
                  <a:lnTo>
                    <a:pt x="158750" y="12700"/>
                  </a:lnTo>
                  <a:lnTo>
                    <a:pt x="111125" y="3175"/>
                  </a:lnTo>
                  <a:lnTo>
                    <a:pt x="85725" y="0"/>
                  </a:lnTo>
                  <a:lnTo>
                    <a:pt x="47625" y="3175"/>
                  </a:lnTo>
                  <a:lnTo>
                    <a:pt x="19050" y="12700"/>
                  </a:lnTo>
                  <a:lnTo>
                    <a:pt x="6350" y="25400"/>
                  </a:lnTo>
                  <a:lnTo>
                    <a:pt x="0" y="44450"/>
                  </a:lnTo>
                  <a:lnTo>
                    <a:pt x="12700" y="69850"/>
                  </a:lnTo>
                  <a:lnTo>
                    <a:pt x="57150" y="98425"/>
                  </a:lnTo>
                  <a:lnTo>
                    <a:pt x="95250" y="123825"/>
                  </a:lnTo>
                  <a:lnTo>
                    <a:pt x="114300" y="146050"/>
                  </a:lnTo>
                  <a:lnTo>
                    <a:pt x="136525" y="177800"/>
                  </a:lnTo>
                  <a:lnTo>
                    <a:pt x="152400" y="222250"/>
                  </a:lnTo>
                  <a:lnTo>
                    <a:pt x="161925" y="292100"/>
                  </a:lnTo>
                  <a:lnTo>
                    <a:pt x="165100" y="352425"/>
                  </a:lnTo>
                  <a:lnTo>
                    <a:pt x="168275" y="447675"/>
                  </a:lnTo>
                  <a:lnTo>
                    <a:pt x="168275" y="942975"/>
                  </a:lnTo>
                  <a:lnTo>
                    <a:pt x="168275" y="1400175"/>
                  </a:lnTo>
                  <a:lnTo>
                    <a:pt x="168275" y="1695450"/>
                  </a:lnTo>
                  <a:cubicBezTo>
                    <a:pt x="167217" y="1828800"/>
                    <a:pt x="166158" y="1962150"/>
                    <a:pt x="165100" y="2095500"/>
                  </a:cubicBezTo>
                  <a:lnTo>
                    <a:pt x="409575" y="2054225"/>
                  </a:lnTo>
                  <a:cubicBezTo>
                    <a:pt x="410633" y="1952625"/>
                    <a:pt x="411692" y="1851025"/>
                    <a:pt x="412750" y="1749425"/>
                  </a:cubicBezTo>
                  <a:lnTo>
                    <a:pt x="412750" y="1276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34">
              <a:extLst>
                <a:ext uri="{FF2B5EF4-FFF2-40B4-BE49-F238E27FC236}">
                  <a16:creationId xmlns:a16="http://schemas.microsoft.com/office/drawing/2014/main" id="{A64AE698-6514-48AD-8157-EC19422CAD6B}"/>
                </a:ext>
              </a:extLst>
            </p:cNvPr>
            <p:cNvSpPr/>
            <p:nvPr/>
          </p:nvSpPr>
          <p:spPr>
            <a:xfrm>
              <a:off x="6348413" y="3371850"/>
              <a:ext cx="1428750" cy="388938"/>
            </a:xfrm>
            <a:custGeom>
              <a:avLst/>
              <a:gdLst>
                <a:gd name="connsiteX0" fmla="*/ 666750 w 1428750"/>
                <a:gd name="connsiteY0" fmla="*/ 276225 h 388144"/>
                <a:gd name="connsiteX1" fmla="*/ 792956 w 1428750"/>
                <a:gd name="connsiteY1" fmla="*/ 247650 h 388144"/>
                <a:gd name="connsiteX2" fmla="*/ 900112 w 1428750"/>
                <a:gd name="connsiteY2" fmla="*/ 226219 h 388144"/>
                <a:gd name="connsiteX3" fmla="*/ 971550 w 1428750"/>
                <a:gd name="connsiteY3" fmla="*/ 211931 h 388144"/>
                <a:gd name="connsiteX4" fmla="*/ 1016793 w 1428750"/>
                <a:gd name="connsiteY4" fmla="*/ 209550 h 388144"/>
                <a:gd name="connsiteX5" fmla="*/ 1345406 w 1428750"/>
                <a:gd name="connsiteY5" fmla="*/ 326231 h 388144"/>
                <a:gd name="connsiteX6" fmla="*/ 1378743 w 1428750"/>
                <a:gd name="connsiteY6" fmla="*/ 300038 h 388144"/>
                <a:gd name="connsiteX7" fmla="*/ 1409700 w 1428750"/>
                <a:gd name="connsiteY7" fmla="*/ 271463 h 388144"/>
                <a:gd name="connsiteX8" fmla="*/ 1423987 w 1428750"/>
                <a:gd name="connsiteY8" fmla="*/ 245269 h 388144"/>
                <a:gd name="connsiteX9" fmla="*/ 1428750 w 1428750"/>
                <a:gd name="connsiteY9" fmla="*/ 228600 h 388144"/>
                <a:gd name="connsiteX10" fmla="*/ 1428750 w 1428750"/>
                <a:gd name="connsiteY10" fmla="*/ 211931 h 388144"/>
                <a:gd name="connsiteX11" fmla="*/ 1423987 w 1428750"/>
                <a:gd name="connsiteY11" fmla="*/ 197644 h 388144"/>
                <a:gd name="connsiteX12" fmla="*/ 1400175 w 1428750"/>
                <a:gd name="connsiteY12" fmla="*/ 178594 h 388144"/>
                <a:gd name="connsiteX13" fmla="*/ 1352550 w 1428750"/>
                <a:gd name="connsiteY13" fmla="*/ 142875 h 388144"/>
                <a:gd name="connsiteX14" fmla="*/ 1293018 w 1428750"/>
                <a:gd name="connsiteY14" fmla="*/ 100013 h 388144"/>
                <a:gd name="connsiteX15" fmla="*/ 1243012 w 1428750"/>
                <a:gd name="connsiteY15" fmla="*/ 66675 h 388144"/>
                <a:gd name="connsiteX16" fmla="*/ 1190625 w 1428750"/>
                <a:gd name="connsiteY16" fmla="*/ 35719 h 388144"/>
                <a:gd name="connsiteX17" fmla="*/ 1154906 w 1428750"/>
                <a:gd name="connsiteY17" fmla="*/ 16669 h 388144"/>
                <a:gd name="connsiteX18" fmla="*/ 1116806 w 1428750"/>
                <a:gd name="connsiteY18" fmla="*/ 2381 h 388144"/>
                <a:gd name="connsiteX19" fmla="*/ 1090612 w 1428750"/>
                <a:gd name="connsiteY19" fmla="*/ 0 h 388144"/>
                <a:gd name="connsiteX20" fmla="*/ 1071562 w 1428750"/>
                <a:gd name="connsiteY20" fmla="*/ 0 h 388144"/>
                <a:gd name="connsiteX21" fmla="*/ 1059656 w 1428750"/>
                <a:gd name="connsiteY21" fmla="*/ 11906 h 388144"/>
                <a:gd name="connsiteX22" fmla="*/ 1028700 w 1428750"/>
                <a:gd name="connsiteY22" fmla="*/ 33338 h 388144"/>
                <a:gd name="connsiteX23" fmla="*/ 985837 w 1428750"/>
                <a:gd name="connsiteY23" fmla="*/ 47625 h 388144"/>
                <a:gd name="connsiteX24" fmla="*/ 921543 w 1428750"/>
                <a:gd name="connsiteY24" fmla="*/ 64294 h 388144"/>
                <a:gd name="connsiteX25" fmla="*/ 833437 w 1428750"/>
                <a:gd name="connsiteY25" fmla="*/ 80963 h 388144"/>
                <a:gd name="connsiteX26" fmla="*/ 735806 w 1428750"/>
                <a:gd name="connsiteY26" fmla="*/ 95250 h 388144"/>
                <a:gd name="connsiteX27" fmla="*/ 654843 w 1428750"/>
                <a:gd name="connsiteY27" fmla="*/ 107156 h 388144"/>
                <a:gd name="connsiteX28" fmla="*/ 466725 w 1428750"/>
                <a:gd name="connsiteY28" fmla="*/ 145256 h 388144"/>
                <a:gd name="connsiteX29" fmla="*/ 328612 w 1428750"/>
                <a:gd name="connsiteY29" fmla="*/ 161925 h 388144"/>
                <a:gd name="connsiteX30" fmla="*/ 233362 w 1428750"/>
                <a:gd name="connsiteY30" fmla="*/ 169069 h 388144"/>
                <a:gd name="connsiteX31" fmla="*/ 152400 w 1428750"/>
                <a:gd name="connsiteY31" fmla="*/ 169069 h 388144"/>
                <a:gd name="connsiteX32" fmla="*/ 61912 w 1428750"/>
                <a:gd name="connsiteY32" fmla="*/ 173831 h 388144"/>
                <a:gd name="connsiteX33" fmla="*/ 21431 w 1428750"/>
                <a:gd name="connsiteY33" fmla="*/ 180975 h 388144"/>
                <a:gd name="connsiteX34" fmla="*/ 2381 w 1428750"/>
                <a:gd name="connsiteY34" fmla="*/ 188119 h 388144"/>
                <a:gd name="connsiteX35" fmla="*/ 0 w 1428750"/>
                <a:gd name="connsiteY35" fmla="*/ 200025 h 388144"/>
                <a:gd name="connsiteX36" fmla="*/ 16668 w 1428750"/>
                <a:gd name="connsiteY36" fmla="*/ 226219 h 388144"/>
                <a:gd name="connsiteX37" fmla="*/ 61912 w 1428750"/>
                <a:gd name="connsiteY37" fmla="*/ 269081 h 388144"/>
                <a:gd name="connsiteX38" fmla="*/ 116681 w 1428750"/>
                <a:gd name="connsiteY38" fmla="*/ 314325 h 388144"/>
                <a:gd name="connsiteX39" fmla="*/ 166687 w 1428750"/>
                <a:gd name="connsiteY39" fmla="*/ 345281 h 388144"/>
                <a:gd name="connsiteX40" fmla="*/ 211931 w 1428750"/>
                <a:gd name="connsiteY40" fmla="*/ 371475 h 388144"/>
                <a:gd name="connsiteX41" fmla="*/ 242887 w 1428750"/>
                <a:gd name="connsiteY41" fmla="*/ 385763 h 388144"/>
                <a:gd name="connsiteX42" fmla="*/ 254793 w 1428750"/>
                <a:gd name="connsiteY42" fmla="*/ 388144 h 388144"/>
                <a:gd name="connsiteX43" fmla="*/ 280987 w 1428750"/>
                <a:gd name="connsiteY43" fmla="*/ 383381 h 388144"/>
                <a:gd name="connsiteX44" fmla="*/ 330993 w 1428750"/>
                <a:gd name="connsiteY44" fmla="*/ 364331 h 388144"/>
                <a:gd name="connsiteX45" fmla="*/ 419100 w 1428750"/>
                <a:gd name="connsiteY45" fmla="*/ 335756 h 388144"/>
                <a:gd name="connsiteX46" fmla="*/ 535781 w 1428750"/>
                <a:gd name="connsiteY46" fmla="*/ 304800 h 388144"/>
                <a:gd name="connsiteX47" fmla="*/ 666750 w 1428750"/>
                <a:gd name="connsiteY47" fmla="*/ 276225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428750" h="388144">
                  <a:moveTo>
                    <a:pt x="666750" y="276225"/>
                  </a:moveTo>
                  <a:lnTo>
                    <a:pt x="792956" y="247650"/>
                  </a:lnTo>
                  <a:lnTo>
                    <a:pt x="900112" y="226219"/>
                  </a:lnTo>
                  <a:lnTo>
                    <a:pt x="971550" y="211931"/>
                  </a:lnTo>
                  <a:lnTo>
                    <a:pt x="1016793" y="209550"/>
                  </a:lnTo>
                  <a:lnTo>
                    <a:pt x="1345406" y="326231"/>
                  </a:lnTo>
                  <a:lnTo>
                    <a:pt x="1378743" y="300038"/>
                  </a:lnTo>
                  <a:lnTo>
                    <a:pt x="1409700" y="271463"/>
                  </a:lnTo>
                  <a:lnTo>
                    <a:pt x="1423987" y="245269"/>
                  </a:lnTo>
                  <a:lnTo>
                    <a:pt x="1428750" y="228600"/>
                  </a:lnTo>
                  <a:lnTo>
                    <a:pt x="1428750" y="211931"/>
                  </a:lnTo>
                  <a:lnTo>
                    <a:pt x="1423987" y="197644"/>
                  </a:lnTo>
                  <a:lnTo>
                    <a:pt x="1400175" y="178594"/>
                  </a:lnTo>
                  <a:lnTo>
                    <a:pt x="1352550" y="142875"/>
                  </a:lnTo>
                  <a:lnTo>
                    <a:pt x="1293018" y="100013"/>
                  </a:lnTo>
                  <a:lnTo>
                    <a:pt x="1243012" y="66675"/>
                  </a:lnTo>
                  <a:lnTo>
                    <a:pt x="1190625" y="35719"/>
                  </a:lnTo>
                  <a:lnTo>
                    <a:pt x="1154906" y="16669"/>
                  </a:lnTo>
                  <a:lnTo>
                    <a:pt x="1116806" y="2381"/>
                  </a:lnTo>
                  <a:lnTo>
                    <a:pt x="1090612" y="0"/>
                  </a:lnTo>
                  <a:lnTo>
                    <a:pt x="1071562" y="0"/>
                  </a:lnTo>
                  <a:lnTo>
                    <a:pt x="1059656" y="11906"/>
                  </a:lnTo>
                  <a:lnTo>
                    <a:pt x="1028700" y="33338"/>
                  </a:lnTo>
                  <a:lnTo>
                    <a:pt x="985837" y="47625"/>
                  </a:lnTo>
                  <a:lnTo>
                    <a:pt x="921543" y="64294"/>
                  </a:lnTo>
                  <a:lnTo>
                    <a:pt x="833437" y="80963"/>
                  </a:lnTo>
                  <a:lnTo>
                    <a:pt x="735806" y="95250"/>
                  </a:lnTo>
                  <a:lnTo>
                    <a:pt x="654843" y="107156"/>
                  </a:lnTo>
                  <a:lnTo>
                    <a:pt x="466725" y="145256"/>
                  </a:lnTo>
                  <a:lnTo>
                    <a:pt x="328612" y="161925"/>
                  </a:lnTo>
                  <a:lnTo>
                    <a:pt x="233362" y="169069"/>
                  </a:lnTo>
                  <a:lnTo>
                    <a:pt x="152400" y="169069"/>
                  </a:lnTo>
                  <a:lnTo>
                    <a:pt x="61912" y="173831"/>
                  </a:lnTo>
                  <a:lnTo>
                    <a:pt x="21431" y="180975"/>
                  </a:lnTo>
                  <a:lnTo>
                    <a:pt x="2381" y="188119"/>
                  </a:lnTo>
                  <a:lnTo>
                    <a:pt x="0" y="200025"/>
                  </a:lnTo>
                  <a:lnTo>
                    <a:pt x="16668" y="226219"/>
                  </a:lnTo>
                  <a:lnTo>
                    <a:pt x="61912" y="269081"/>
                  </a:lnTo>
                  <a:lnTo>
                    <a:pt x="116681" y="314325"/>
                  </a:lnTo>
                  <a:lnTo>
                    <a:pt x="166687" y="345281"/>
                  </a:lnTo>
                  <a:lnTo>
                    <a:pt x="211931" y="371475"/>
                  </a:lnTo>
                  <a:lnTo>
                    <a:pt x="242887" y="385763"/>
                  </a:lnTo>
                  <a:lnTo>
                    <a:pt x="254793" y="388144"/>
                  </a:lnTo>
                  <a:lnTo>
                    <a:pt x="280987" y="383381"/>
                  </a:lnTo>
                  <a:lnTo>
                    <a:pt x="330993" y="364331"/>
                  </a:lnTo>
                  <a:lnTo>
                    <a:pt x="419100" y="335756"/>
                  </a:lnTo>
                  <a:lnTo>
                    <a:pt x="535781" y="304800"/>
                  </a:lnTo>
                  <a:lnTo>
                    <a:pt x="666750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35">
              <a:extLst>
                <a:ext uri="{FF2B5EF4-FFF2-40B4-BE49-F238E27FC236}">
                  <a16:creationId xmlns:a16="http://schemas.microsoft.com/office/drawing/2014/main" id="{56AB4DDA-5513-4DDF-871C-A3B6AF115C3D}"/>
                </a:ext>
              </a:extLst>
            </p:cNvPr>
            <p:cNvSpPr/>
            <p:nvPr/>
          </p:nvSpPr>
          <p:spPr>
            <a:xfrm>
              <a:off x="5595939" y="3549651"/>
              <a:ext cx="2162175" cy="2246313"/>
            </a:xfrm>
            <a:custGeom>
              <a:avLst/>
              <a:gdLst>
                <a:gd name="connsiteX0" fmla="*/ 1656047 w 2162392"/>
                <a:gd name="connsiteY0" fmla="*/ 434861 h 2245790"/>
                <a:gd name="connsiteX1" fmla="*/ 1605412 w 2162392"/>
                <a:gd name="connsiteY1" fmla="*/ 548044 h 2245790"/>
                <a:gd name="connsiteX2" fmla="*/ 1557756 w 2162392"/>
                <a:gd name="connsiteY2" fmla="*/ 646335 h 2245790"/>
                <a:gd name="connsiteX3" fmla="*/ 1501165 w 2162392"/>
                <a:gd name="connsiteY3" fmla="*/ 753561 h 2245790"/>
                <a:gd name="connsiteX4" fmla="*/ 1450530 w 2162392"/>
                <a:gd name="connsiteY4" fmla="*/ 839937 h 2245790"/>
                <a:gd name="connsiteX5" fmla="*/ 1396917 w 2162392"/>
                <a:gd name="connsiteY5" fmla="*/ 932271 h 2245790"/>
                <a:gd name="connsiteX6" fmla="*/ 1343304 w 2162392"/>
                <a:gd name="connsiteY6" fmla="*/ 1015669 h 2245790"/>
                <a:gd name="connsiteX7" fmla="*/ 1209272 w 2162392"/>
                <a:gd name="connsiteY7" fmla="*/ 1176508 h 2245790"/>
                <a:gd name="connsiteX8" fmla="*/ 1105024 w 2162392"/>
                <a:gd name="connsiteY8" fmla="*/ 1298627 h 2245790"/>
                <a:gd name="connsiteX9" fmla="*/ 1024604 w 2162392"/>
                <a:gd name="connsiteY9" fmla="*/ 1385003 h 2245790"/>
                <a:gd name="connsiteX10" fmla="*/ 899507 w 2162392"/>
                <a:gd name="connsiteY10" fmla="*/ 1516057 h 2245790"/>
                <a:gd name="connsiteX11" fmla="*/ 798238 w 2162392"/>
                <a:gd name="connsiteY11" fmla="*/ 1614348 h 2245790"/>
                <a:gd name="connsiteX12" fmla="*/ 664206 w 2162392"/>
                <a:gd name="connsiteY12" fmla="*/ 1730509 h 2245790"/>
                <a:gd name="connsiteX13" fmla="*/ 577829 w 2162392"/>
                <a:gd name="connsiteY13" fmla="*/ 1801993 h 2245790"/>
                <a:gd name="connsiteX14" fmla="*/ 431883 w 2162392"/>
                <a:gd name="connsiteY14" fmla="*/ 1915176 h 2245790"/>
                <a:gd name="connsiteX15" fmla="*/ 291893 w 2162392"/>
                <a:gd name="connsiteY15" fmla="*/ 2013467 h 2245790"/>
                <a:gd name="connsiteX16" fmla="*/ 196581 w 2162392"/>
                <a:gd name="connsiteY16" fmla="*/ 2076016 h 2245790"/>
                <a:gd name="connsiteX17" fmla="*/ 86376 w 2162392"/>
                <a:gd name="connsiteY17" fmla="*/ 2144521 h 2245790"/>
                <a:gd name="connsiteX18" fmla="*/ 20849 w 2162392"/>
                <a:gd name="connsiteY18" fmla="*/ 2183242 h 2245790"/>
                <a:gd name="connsiteX19" fmla="*/ 2978 w 2162392"/>
                <a:gd name="connsiteY19" fmla="*/ 2201113 h 2245790"/>
                <a:gd name="connsiteX20" fmla="*/ 0 w 2162392"/>
                <a:gd name="connsiteY20" fmla="*/ 2216005 h 2245790"/>
                <a:gd name="connsiteX21" fmla="*/ 2978 w 2162392"/>
                <a:gd name="connsiteY21" fmla="*/ 2230898 h 2245790"/>
                <a:gd name="connsiteX22" fmla="*/ 14892 w 2162392"/>
                <a:gd name="connsiteY22" fmla="*/ 2239833 h 2245790"/>
                <a:gd name="connsiteX23" fmla="*/ 29785 w 2162392"/>
                <a:gd name="connsiteY23" fmla="*/ 2245790 h 2245790"/>
                <a:gd name="connsiteX24" fmla="*/ 50634 w 2162392"/>
                <a:gd name="connsiteY24" fmla="*/ 2245790 h 2245790"/>
                <a:gd name="connsiteX25" fmla="*/ 131054 w 2162392"/>
                <a:gd name="connsiteY25" fmla="*/ 2210048 h 2245790"/>
                <a:gd name="connsiteX26" fmla="*/ 277001 w 2162392"/>
                <a:gd name="connsiteY26" fmla="*/ 2141543 h 2245790"/>
                <a:gd name="connsiteX27" fmla="*/ 458689 w 2162392"/>
                <a:gd name="connsiteY27" fmla="*/ 2046231 h 2245790"/>
                <a:gd name="connsiteX28" fmla="*/ 607614 w 2162392"/>
                <a:gd name="connsiteY28" fmla="*/ 1959854 h 2245790"/>
                <a:gd name="connsiteX29" fmla="*/ 810152 w 2162392"/>
                <a:gd name="connsiteY29" fmla="*/ 1831778 h 2245790"/>
                <a:gd name="connsiteX30" fmla="*/ 1000776 w 2162392"/>
                <a:gd name="connsiteY30" fmla="*/ 1691789 h 2245790"/>
                <a:gd name="connsiteX31" fmla="*/ 1143745 w 2162392"/>
                <a:gd name="connsiteY31" fmla="*/ 1578606 h 2245790"/>
                <a:gd name="connsiteX32" fmla="*/ 1268842 w 2162392"/>
                <a:gd name="connsiteY32" fmla="*/ 1465423 h 2245790"/>
                <a:gd name="connsiteX33" fmla="*/ 1408831 w 2162392"/>
                <a:gd name="connsiteY33" fmla="*/ 1331390 h 2245790"/>
                <a:gd name="connsiteX34" fmla="*/ 1524993 w 2162392"/>
                <a:gd name="connsiteY34" fmla="*/ 1197358 h 2245790"/>
                <a:gd name="connsiteX35" fmla="*/ 1587541 w 2162392"/>
                <a:gd name="connsiteY35" fmla="*/ 1102046 h 2245790"/>
                <a:gd name="connsiteX36" fmla="*/ 1676896 w 2162392"/>
                <a:gd name="connsiteY36" fmla="*/ 965034 h 2245790"/>
                <a:gd name="connsiteX37" fmla="*/ 1739445 w 2162392"/>
                <a:gd name="connsiteY37" fmla="*/ 857808 h 2245790"/>
                <a:gd name="connsiteX38" fmla="*/ 1816886 w 2162392"/>
                <a:gd name="connsiteY38" fmla="*/ 723776 h 2245790"/>
                <a:gd name="connsiteX39" fmla="*/ 1906241 w 2162392"/>
                <a:gd name="connsiteY39" fmla="*/ 554001 h 2245790"/>
                <a:gd name="connsiteX40" fmla="*/ 1989639 w 2162392"/>
                <a:gd name="connsiteY40" fmla="*/ 387205 h 2245790"/>
                <a:gd name="connsiteX41" fmla="*/ 2064102 w 2162392"/>
                <a:gd name="connsiteY41" fmla="*/ 226366 h 2245790"/>
                <a:gd name="connsiteX42" fmla="*/ 2099844 w 2162392"/>
                <a:gd name="connsiteY42" fmla="*/ 142968 h 2245790"/>
                <a:gd name="connsiteX43" fmla="*/ 2135586 w 2162392"/>
                <a:gd name="connsiteY43" fmla="*/ 110205 h 2245790"/>
                <a:gd name="connsiteX44" fmla="*/ 2162392 w 2162392"/>
                <a:gd name="connsiteY44" fmla="*/ 83398 h 2245790"/>
                <a:gd name="connsiteX45" fmla="*/ 1796036 w 2162392"/>
                <a:gd name="connsiteY45" fmla="*/ 0 h 2245790"/>
                <a:gd name="connsiteX46" fmla="*/ 1799015 w 2162392"/>
                <a:gd name="connsiteY46" fmla="*/ 47656 h 2245790"/>
                <a:gd name="connsiteX47" fmla="*/ 1799015 w 2162392"/>
                <a:gd name="connsiteY47" fmla="*/ 77441 h 2245790"/>
                <a:gd name="connsiteX48" fmla="*/ 1784122 w 2162392"/>
                <a:gd name="connsiteY48" fmla="*/ 119140 h 2245790"/>
                <a:gd name="connsiteX49" fmla="*/ 1724552 w 2162392"/>
                <a:gd name="connsiteY49" fmla="*/ 279979 h 2245790"/>
                <a:gd name="connsiteX50" fmla="*/ 1679875 w 2162392"/>
                <a:gd name="connsiteY50" fmla="*/ 387205 h 2245790"/>
                <a:gd name="connsiteX51" fmla="*/ 1656047 w 2162392"/>
                <a:gd name="connsiteY51" fmla="*/ 434861 h 224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62392" h="2245790">
                  <a:moveTo>
                    <a:pt x="1656047" y="434861"/>
                  </a:moveTo>
                  <a:lnTo>
                    <a:pt x="1605412" y="548044"/>
                  </a:lnTo>
                  <a:lnTo>
                    <a:pt x="1557756" y="646335"/>
                  </a:lnTo>
                  <a:lnTo>
                    <a:pt x="1501165" y="753561"/>
                  </a:lnTo>
                  <a:lnTo>
                    <a:pt x="1450530" y="839937"/>
                  </a:lnTo>
                  <a:lnTo>
                    <a:pt x="1396917" y="932271"/>
                  </a:lnTo>
                  <a:lnTo>
                    <a:pt x="1343304" y="1015669"/>
                  </a:lnTo>
                  <a:lnTo>
                    <a:pt x="1209272" y="1176508"/>
                  </a:lnTo>
                  <a:lnTo>
                    <a:pt x="1105024" y="1298627"/>
                  </a:lnTo>
                  <a:lnTo>
                    <a:pt x="1024604" y="1385003"/>
                  </a:lnTo>
                  <a:lnTo>
                    <a:pt x="899507" y="1516057"/>
                  </a:lnTo>
                  <a:lnTo>
                    <a:pt x="798238" y="1614348"/>
                  </a:lnTo>
                  <a:lnTo>
                    <a:pt x="664206" y="1730509"/>
                  </a:lnTo>
                  <a:lnTo>
                    <a:pt x="577829" y="1801993"/>
                  </a:lnTo>
                  <a:lnTo>
                    <a:pt x="431883" y="1915176"/>
                  </a:lnTo>
                  <a:lnTo>
                    <a:pt x="291893" y="2013467"/>
                  </a:lnTo>
                  <a:lnTo>
                    <a:pt x="196581" y="2076016"/>
                  </a:lnTo>
                  <a:lnTo>
                    <a:pt x="86376" y="2144521"/>
                  </a:lnTo>
                  <a:lnTo>
                    <a:pt x="20849" y="2183242"/>
                  </a:lnTo>
                  <a:lnTo>
                    <a:pt x="2978" y="2201113"/>
                  </a:lnTo>
                  <a:lnTo>
                    <a:pt x="0" y="2216005"/>
                  </a:lnTo>
                  <a:lnTo>
                    <a:pt x="2978" y="2230898"/>
                  </a:lnTo>
                  <a:lnTo>
                    <a:pt x="14892" y="2239833"/>
                  </a:lnTo>
                  <a:lnTo>
                    <a:pt x="29785" y="2245790"/>
                  </a:lnTo>
                  <a:lnTo>
                    <a:pt x="50634" y="2245790"/>
                  </a:lnTo>
                  <a:lnTo>
                    <a:pt x="131054" y="2210048"/>
                  </a:lnTo>
                  <a:lnTo>
                    <a:pt x="277001" y="2141543"/>
                  </a:lnTo>
                  <a:lnTo>
                    <a:pt x="458689" y="2046231"/>
                  </a:lnTo>
                  <a:lnTo>
                    <a:pt x="607614" y="1959854"/>
                  </a:lnTo>
                  <a:lnTo>
                    <a:pt x="810152" y="1831778"/>
                  </a:lnTo>
                  <a:lnTo>
                    <a:pt x="1000776" y="1691789"/>
                  </a:lnTo>
                  <a:lnTo>
                    <a:pt x="1143745" y="1578606"/>
                  </a:lnTo>
                  <a:lnTo>
                    <a:pt x="1268842" y="1465423"/>
                  </a:lnTo>
                  <a:lnTo>
                    <a:pt x="1408831" y="1331390"/>
                  </a:lnTo>
                  <a:lnTo>
                    <a:pt x="1524993" y="1197358"/>
                  </a:lnTo>
                  <a:lnTo>
                    <a:pt x="1587541" y="1102046"/>
                  </a:lnTo>
                  <a:lnTo>
                    <a:pt x="1676896" y="965034"/>
                  </a:lnTo>
                  <a:lnTo>
                    <a:pt x="1739445" y="857808"/>
                  </a:lnTo>
                  <a:lnTo>
                    <a:pt x="1816886" y="723776"/>
                  </a:lnTo>
                  <a:lnTo>
                    <a:pt x="1906241" y="554001"/>
                  </a:lnTo>
                  <a:lnTo>
                    <a:pt x="1989639" y="387205"/>
                  </a:lnTo>
                  <a:lnTo>
                    <a:pt x="2064102" y="226366"/>
                  </a:lnTo>
                  <a:lnTo>
                    <a:pt x="2099844" y="142968"/>
                  </a:lnTo>
                  <a:lnTo>
                    <a:pt x="2135586" y="110205"/>
                  </a:lnTo>
                  <a:lnTo>
                    <a:pt x="2162392" y="83398"/>
                  </a:lnTo>
                  <a:lnTo>
                    <a:pt x="1796036" y="0"/>
                  </a:lnTo>
                  <a:lnTo>
                    <a:pt x="1799015" y="47656"/>
                  </a:lnTo>
                  <a:lnTo>
                    <a:pt x="1799015" y="77441"/>
                  </a:lnTo>
                  <a:lnTo>
                    <a:pt x="1784122" y="119140"/>
                  </a:lnTo>
                  <a:lnTo>
                    <a:pt x="1724552" y="279979"/>
                  </a:lnTo>
                  <a:lnTo>
                    <a:pt x="1679875" y="387205"/>
                  </a:lnTo>
                  <a:lnTo>
                    <a:pt x="1656047" y="43486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36">
              <a:extLst>
                <a:ext uri="{FF2B5EF4-FFF2-40B4-BE49-F238E27FC236}">
                  <a16:creationId xmlns:a16="http://schemas.microsoft.com/office/drawing/2014/main" id="{9F1EBE31-5542-4CE9-B9EF-B55BC9110AA5}"/>
                </a:ext>
              </a:extLst>
            </p:cNvPr>
            <p:cNvSpPr/>
            <p:nvPr/>
          </p:nvSpPr>
          <p:spPr>
            <a:xfrm>
              <a:off x="6323014" y="4068763"/>
              <a:ext cx="2238375" cy="1751012"/>
            </a:xfrm>
            <a:custGeom>
              <a:avLst/>
              <a:gdLst>
                <a:gd name="connsiteX0" fmla="*/ 1047750 w 2238375"/>
                <a:gd name="connsiteY0" fmla="*/ 923925 h 1750219"/>
                <a:gd name="connsiteX1" fmla="*/ 1152525 w 2238375"/>
                <a:gd name="connsiteY1" fmla="*/ 1019175 h 1750219"/>
                <a:gd name="connsiteX2" fmla="*/ 1216819 w 2238375"/>
                <a:gd name="connsiteY2" fmla="*/ 1076325 h 1750219"/>
                <a:gd name="connsiteX3" fmla="*/ 1293019 w 2238375"/>
                <a:gd name="connsiteY3" fmla="*/ 1140619 h 1750219"/>
                <a:gd name="connsiteX4" fmla="*/ 1376362 w 2238375"/>
                <a:gd name="connsiteY4" fmla="*/ 1207294 h 1750219"/>
                <a:gd name="connsiteX5" fmla="*/ 1473994 w 2238375"/>
                <a:gd name="connsiteY5" fmla="*/ 1281113 h 1750219"/>
                <a:gd name="connsiteX6" fmla="*/ 1550194 w 2238375"/>
                <a:gd name="connsiteY6" fmla="*/ 1331119 h 1750219"/>
                <a:gd name="connsiteX7" fmla="*/ 1693069 w 2238375"/>
                <a:gd name="connsiteY7" fmla="*/ 1412082 h 1750219"/>
                <a:gd name="connsiteX8" fmla="*/ 1859756 w 2238375"/>
                <a:gd name="connsiteY8" fmla="*/ 1504950 h 1750219"/>
                <a:gd name="connsiteX9" fmla="*/ 2028825 w 2238375"/>
                <a:gd name="connsiteY9" fmla="*/ 1595438 h 1750219"/>
                <a:gd name="connsiteX10" fmla="*/ 2188369 w 2238375"/>
                <a:gd name="connsiteY10" fmla="*/ 1674019 h 1750219"/>
                <a:gd name="connsiteX11" fmla="*/ 2221706 w 2238375"/>
                <a:gd name="connsiteY11" fmla="*/ 1690688 h 1750219"/>
                <a:gd name="connsiteX12" fmla="*/ 2231231 w 2238375"/>
                <a:gd name="connsiteY12" fmla="*/ 1697832 h 1750219"/>
                <a:gd name="connsiteX13" fmla="*/ 2238375 w 2238375"/>
                <a:gd name="connsiteY13" fmla="*/ 1709738 h 1750219"/>
                <a:gd name="connsiteX14" fmla="*/ 2238375 w 2238375"/>
                <a:gd name="connsiteY14" fmla="*/ 1724025 h 1750219"/>
                <a:gd name="connsiteX15" fmla="*/ 2224087 w 2238375"/>
                <a:gd name="connsiteY15" fmla="*/ 1738313 h 1750219"/>
                <a:gd name="connsiteX16" fmla="*/ 2205037 w 2238375"/>
                <a:gd name="connsiteY16" fmla="*/ 1745457 h 1750219"/>
                <a:gd name="connsiteX17" fmla="*/ 2124075 w 2238375"/>
                <a:gd name="connsiteY17" fmla="*/ 1750219 h 1750219"/>
                <a:gd name="connsiteX18" fmla="*/ 1985962 w 2238375"/>
                <a:gd name="connsiteY18" fmla="*/ 1747838 h 1750219"/>
                <a:gd name="connsiteX19" fmla="*/ 1840706 w 2238375"/>
                <a:gd name="connsiteY19" fmla="*/ 1745457 h 1750219"/>
                <a:gd name="connsiteX20" fmla="*/ 1664494 w 2238375"/>
                <a:gd name="connsiteY20" fmla="*/ 1747838 h 1750219"/>
                <a:gd name="connsiteX21" fmla="*/ 1595437 w 2238375"/>
                <a:gd name="connsiteY21" fmla="*/ 1747838 h 1750219"/>
                <a:gd name="connsiteX22" fmla="*/ 1550194 w 2238375"/>
                <a:gd name="connsiteY22" fmla="*/ 1743075 h 1750219"/>
                <a:gd name="connsiteX23" fmla="*/ 1512094 w 2238375"/>
                <a:gd name="connsiteY23" fmla="*/ 1735932 h 1750219"/>
                <a:gd name="connsiteX24" fmla="*/ 1471612 w 2238375"/>
                <a:gd name="connsiteY24" fmla="*/ 1724025 h 1750219"/>
                <a:gd name="connsiteX25" fmla="*/ 1433512 w 2238375"/>
                <a:gd name="connsiteY25" fmla="*/ 1707357 h 1750219"/>
                <a:gd name="connsiteX26" fmla="*/ 1409700 w 2238375"/>
                <a:gd name="connsiteY26" fmla="*/ 1695450 h 1750219"/>
                <a:gd name="connsiteX27" fmla="*/ 1364456 w 2238375"/>
                <a:gd name="connsiteY27" fmla="*/ 1664494 h 1750219"/>
                <a:gd name="connsiteX28" fmla="*/ 1319212 w 2238375"/>
                <a:gd name="connsiteY28" fmla="*/ 1628775 h 1750219"/>
                <a:gd name="connsiteX29" fmla="*/ 1259681 w 2238375"/>
                <a:gd name="connsiteY29" fmla="*/ 1571625 h 1750219"/>
                <a:gd name="connsiteX30" fmla="*/ 1178719 w 2238375"/>
                <a:gd name="connsiteY30" fmla="*/ 1476375 h 1750219"/>
                <a:gd name="connsiteX31" fmla="*/ 1085850 w 2238375"/>
                <a:gd name="connsiteY31" fmla="*/ 1366838 h 1750219"/>
                <a:gd name="connsiteX32" fmla="*/ 942975 w 2238375"/>
                <a:gd name="connsiteY32" fmla="*/ 1190625 h 1750219"/>
                <a:gd name="connsiteX33" fmla="*/ 807244 w 2238375"/>
                <a:gd name="connsiteY33" fmla="*/ 1019175 h 1750219"/>
                <a:gd name="connsiteX34" fmla="*/ 650081 w 2238375"/>
                <a:gd name="connsiteY34" fmla="*/ 821532 h 1750219"/>
                <a:gd name="connsiteX35" fmla="*/ 428625 w 2238375"/>
                <a:gd name="connsiteY35" fmla="*/ 531019 h 1750219"/>
                <a:gd name="connsiteX36" fmla="*/ 314325 w 2238375"/>
                <a:gd name="connsiteY36" fmla="*/ 383382 h 1750219"/>
                <a:gd name="connsiteX37" fmla="*/ 252412 w 2238375"/>
                <a:gd name="connsiteY37" fmla="*/ 311944 h 1750219"/>
                <a:gd name="connsiteX38" fmla="*/ 183356 w 2238375"/>
                <a:gd name="connsiteY38" fmla="*/ 233363 h 1750219"/>
                <a:gd name="connsiteX39" fmla="*/ 100012 w 2238375"/>
                <a:gd name="connsiteY39" fmla="*/ 152400 h 1750219"/>
                <a:gd name="connsiteX40" fmla="*/ 40481 w 2238375"/>
                <a:gd name="connsiteY40" fmla="*/ 100013 h 1750219"/>
                <a:gd name="connsiteX41" fmla="*/ 11906 w 2238375"/>
                <a:gd name="connsiteY41" fmla="*/ 73819 h 1750219"/>
                <a:gd name="connsiteX42" fmla="*/ 0 w 2238375"/>
                <a:gd name="connsiteY42" fmla="*/ 50007 h 1750219"/>
                <a:gd name="connsiteX43" fmla="*/ 0 w 2238375"/>
                <a:gd name="connsiteY43" fmla="*/ 30957 h 1750219"/>
                <a:gd name="connsiteX44" fmla="*/ 4762 w 2238375"/>
                <a:gd name="connsiteY44" fmla="*/ 16669 h 1750219"/>
                <a:gd name="connsiteX45" fmla="*/ 11906 w 2238375"/>
                <a:gd name="connsiteY45" fmla="*/ 7144 h 1750219"/>
                <a:gd name="connsiteX46" fmla="*/ 33337 w 2238375"/>
                <a:gd name="connsiteY46" fmla="*/ 2382 h 1750219"/>
                <a:gd name="connsiteX47" fmla="*/ 69056 w 2238375"/>
                <a:gd name="connsiteY47" fmla="*/ 0 h 1750219"/>
                <a:gd name="connsiteX48" fmla="*/ 111919 w 2238375"/>
                <a:gd name="connsiteY48" fmla="*/ 7144 h 1750219"/>
                <a:gd name="connsiteX49" fmla="*/ 161925 w 2238375"/>
                <a:gd name="connsiteY49" fmla="*/ 19050 h 1750219"/>
                <a:gd name="connsiteX50" fmla="*/ 178594 w 2238375"/>
                <a:gd name="connsiteY50" fmla="*/ 23813 h 1750219"/>
                <a:gd name="connsiteX51" fmla="*/ 197644 w 2238375"/>
                <a:gd name="connsiteY51" fmla="*/ 38100 h 1750219"/>
                <a:gd name="connsiteX52" fmla="*/ 235744 w 2238375"/>
                <a:gd name="connsiteY52" fmla="*/ 80963 h 1750219"/>
                <a:gd name="connsiteX53" fmla="*/ 321469 w 2238375"/>
                <a:gd name="connsiteY53" fmla="*/ 173832 h 1750219"/>
                <a:gd name="connsiteX54" fmla="*/ 442912 w 2238375"/>
                <a:gd name="connsiteY54" fmla="*/ 309563 h 1750219"/>
                <a:gd name="connsiteX55" fmla="*/ 581025 w 2238375"/>
                <a:gd name="connsiteY55" fmla="*/ 459582 h 1750219"/>
                <a:gd name="connsiteX56" fmla="*/ 647700 w 2238375"/>
                <a:gd name="connsiteY56" fmla="*/ 526257 h 1750219"/>
                <a:gd name="connsiteX57" fmla="*/ 895350 w 2238375"/>
                <a:gd name="connsiteY57" fmla="*/ 778669 h 1750219"/>
                <a:gd name="connsiteX58" fmla="*/ 1047750 w 2238375"/>
                <a:gd name="connsiteY58" fmla="*/ 923925 h 1750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238375" h="1750219">
                  <a:moveTo>
                    <a:pt x="1047750" y="923925"/>
                  </a:moveTo>
                  <a:lnTo>
                    <a:pt x="1152525" y="1019175"/>
                  </a:lnTo>
                  <a:lnTo>
                    <a:pt x="1216819" y="1076325"/>
                  </a:lnTo>
                  <a:lnTo>
                    <a:pt x="1293019" y="1140619"/>
                  </a:lnTo>
                  <a:lnTo>
                    <a:pt x="1376362" y="1207294"/>
                  </a:lnTo>
                  <a:lnTo>
                    <a:pt x="1473994" y="1281113"/>
                  </a:lnTo>
                  <a:lnTo>
                    <a:pt x="1550194" y="1331119"/>
                  </a:lnTo>
                  <a:lnTo>
                    <a:pt x="1693069" y="1412082"/>
                  </a:lnTo>
                  <a:lnTo>
                    <a:pt x="1859756" y="1504950"/>
                  </a:lnTo>
                  <a:lnTo>
                    <a:pt x="2028825" y="1595438"/>
                  </a:lnTo>
                  <a:lnTo>
                    <a:pt x="2188369" y="1674019"/>
                  </a:lnTo>
                  <a:lnTo>
                    <a:pt x="2221706" y="1690688"/>
                  </a:lnTo>
                  <a:lnTo>
                    <a:pt x="2231231" y="1697832"/>
                  </a:lnTo>
                  <a:lnTo>
                    <a:pt x="2238375" y="1709738"/>
                  </a:lnTo>
                  <a:lnTo>
                    <a:pt x="2238375" y="1724025"/>
                  </a:lnTo>
                  <a:lnTo>
                    <a:pt x="2224087" y="1738313"/>
                  </a:lnTo>
                  <a:lnTo>
                    <a:pt x="2205037" y="1745457"/>
                  </a:lnTo>
                  <a:lnTo>
                    <a:pt x="2124075" y="1750219"/>
                  </a:lnTo>
                  <a:lnTo>
                    <a:pt x="1985962" y="1747838"/>
                  </a:lnTo>
                  <a:lnTo>
                    <a:pt x="1840706" y="1745457"/>
                  </a:lnTo>
                  <a:lnTo>
                    <a:pt x="1664494" y="1747838"/>
                  </a:lnTo>
                  <a:lnTo>
                    <a:pt x="1595437" y="1747838"/>
                  </a:lnTo>
                  <a:lnTo>
                    <a:pt x="1550194" y="1743075"/>
                  </a:lnTo>
                  <a:lnTo>
                    <a:pt x="1512094" y="1735932"/>
                  </a:lnTo>
                  <a:lnTo>
                    <a:pt x="1471612" y="1724025"/>
                  </a:lnTo>
                  <a:lnTo>
                    <a:pt x="1433512" y="1707357"/>
                  </a:lnTo>
                  <a:lnTo>
                    <a:pt x="1409700" y="1695450"/>
                  </a:lnTo>
                  <a:lnTo>
                    <a:pt x="1364456" y="1664494"/>
                  </a:lnTo>
                  <a:lnTo>
                    <a:pt x="1319212" y="1628775"/>
                  </a:lnTo>
                  <a:lnTo>
                    <a:pt x="1259681" y="1571625"/>
                  </a:lnTo>
                  <a:lnTo>
                    <a:pt x="1178719" y="1476375"/>
                  </a:lnTo>
                  <a:lnTo>
                    <a:pt x="1085850" y="1366838"/>
                  </a:lnTo>
                  <a:lnTo>
                    <a:pt x="942975" y="1190625"/>
                  </a:lnTo>
                  <a:lnTo>
                    <a:pt x="807244" y="1019175"/>
                  </a:lnTo>
                  <a:lnTo>
                    <a:pt x="650081" y="821532"/>
                  </a:lnTo>
                  <a:lnTo>
                    <a:pt x="428625" y="531019"/>
                  </a:lnTo>
                  <a:lnTo>
                    <a:pt x="314325" y="383382"/>
                  </a:lnTo>
                  <a:lnTo>
                    <a:pt x="252412" y="311944"/>
                  </a:lnTo>
                  <a:lnTo>
                    <a:pt x="183356" y="233363"/>
                  </a:lnTo>
                  <a:lnTo>
                    <a:pt x="100012" y="152400"/>
                  </a:lnTo>
                  <a:lnTo>
                    <a:pt x="40481" y="100013"/>
                  </a:lnTo>
                  <a:lnTo>
                    <a:pt x="11906" y="73819"/>
                  </a:lnTo>
                  <a:lnTo>
                    <a:pt x="0" y="50007"/>
                  </a:lnTo>
                  <a:lnTo>
                    <a:pt x="0" y="30957"/>
                  </a:lnTo>
                  <a:lnTo>
                    <a:pt x="4762" y="16669"/>
                  </a:lnTo>
                  <a:lnTo>
                    <a:pt x="11906" y="7144"/>
                  </a:lnTo>
                  <a:lnTo>
                    <a:pt x="33337" y="2382"/>
                  </a:lnTo>
                  <a:lnTo>
                    <a:pt x="69056" y="0"/>
                  </a:lnTo>
                  <a:lnTo>
                    <a:pt x="111919" y="7144"/>
                  </a:lnTo>
                  <a:lnTo>
                    <a:pt x="161925" y="19050"/>
                  </a:lnTo>
                  <a:lnTo>
                    <a:pt x="178594" y="23813"/>
                  </a:lnTo>
                  <a:lnTo>
                    <a:pt x="197644" y="38100"/>
                  </a:lnTo>
                  <a:lnTo>
                    <a:pt x="235744" y="80963"/>
                  </a:lnTo>
                  <a:lnTo>
                    <a:pt x="321469" y="173832"/>
                  </a:lnTo>
                  <a:lnTo>
                    <a:pt x="442912" y="309563"/>
                  </a:lnTo>
                  <a:lnTo>
                    <a:pt x="581025" y="459582"/>
                  </a:lnTo>
                  <a:lnTo>
                    <a:pt x="647700" y="526257"/>
                  </a:lnTo>
                  <a:lnTo>
                    <a:pt x="895350" y="778669"/>
                  </a:lnTo>
                  <a:lnTo>
                    <a:pt x="1047750" y="923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910643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28" grpId="0" animBg="1"/>
      <p:bldP spid="31" grpId="0" animBg="1"/>
      <p:bldP spid="27" grpId="0" animBg="1"/>
      <p:bldP spid="29" grpId="0" animBg="1"/>
      <p:bldP spid="15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0341CA4F-DF85-4B17-BA9C-6900750732DB}"/>
              </a:ext>
            </a:extLst>
          </p:cNvPr>
          <p:cNvGrpSpPr/>
          <p:nvPr/>
        </p:nvGrpSpPr>
        <p:grpSpPr>
          <a:xfrm>
            <a:off x="3600451" y="1508125"/>
            <a:ext cx="4960938" cy="4311650"/>
            <a:chOff x="3600451" y="1508125"/>
            <a:chExt cx="4960938" cy="4311650"/>
          </a:xfrm>
          <a:solidFill>
            <a:schemeClr val="tx1"/>
          </a:solidFill>
        </p:grpSpPr>
        <p:sp>
          <p:nvSpPr>
            <p:cNvPr id="3" name="フリーフォーム 25">
              <a:extLst>
                <a:ext uri="{FF2B5EF4-FFF2-40B4-BE49-F238E27FC236}">
                  <a16:creationId xmlns:a16="http://schemas.microsoft.com/office/drawing/2014/main" id="{E9843B85-88FB-4241-99E5-D7EA58816408}"/>
                </a:ext>
              </a:extLst>
            </p:cNvPr>
            <p:cNvSpPr/>
            <p:nvPr/>
          </p:nvSpPr>
          <p:spPr>
            <a:xfrm>
              <a:off x="3886200" y="2179639"/>
              <a:ext cx="1703388" cy="415925"/>
            </a:xfrm>
            <a:custGeom>
              <a:avLst/>
              <a:gdLst>
                <a:gd name="connsiteX0" fmla="*/ 716756 w 1702594"/>
                <a:gd name="connsiteY0" fmla="*/ 178594 h 416719"/>
                <a:gd name="connsiteX1" fmla="*/ 621506 w 1702594"/>
                <a:gd name="connsiteY1" fmla="*/ 195262 h 416719"/>
                <a:gd name="connsiteX2" fmla="*/ 545306 w 1702594"/>
                <a:gd name="connsiteY2" fmla="*/ 207169 h 416719"/>
                <a:gd name="connsiteX3" fmla="*/ 466725 w 1702594"/>
                <a:gd name="connsiteY3" fmla="*/ 216694 h 416719"/>
                <a:gd name="connsiteX4" fmla="*/ 400050 w 1702594"/>
                <a:gd name="connsiteY4" fmla="*/ 221456 h 416719"/>
                <a:gd name="connsiteX5" fmla="*/ 347663 w 1702594"/>
                <a:gd name="connsiteY5" fmla="*/ 223837 h 416719"/>
                <a:gd name="connsiteX6" fmla="*/ 302419 w 1702594"/>
                <a:gd name="connsiteY6" fmla="*/ 223837 h 416719"/>
                <a:gd name="connsiteX7" fmla="*/ 245269 w 1702594"/>
                <a:gd name="connsiteY7" fmla="*/ 219075 h 416719"/>
                <a:gd name="connsiteX8" fmla="*/ 185738 w 1702594"/>
                <a:gd name="connsiteY8" fmla="*/ 211931 h 416719"/>
                <a:gd name="connsiteX9" fmla="*/ 140494 w 1702594"/>
                <a:gd name="connsiteY9" fmla="*/ 204787 h 416719"/>
                <a:gd name="connsiteX10" fmla="*/ 100013 w 1702594"/>
                <a:gd name="connsiteY10" fmla="*/ 192881 h 416719"/>
                <a:gd name="connsiteX11" fmla="*/ 78581 w 1702594"/>
                <a:gd name="connsiteY11" fmla="*/ 185737 h 416719"/>
                <a:gd name="connsiteX12" fmla="*/ 54769 w 1702594"/>
                <a:gd name="connsiteY12" fmla="*/ 176212 h 416719"/>
                <a:gd name="connsiteX13" fmla="*/ 33338 w 1702594"/>
                <a:gd name="connsiteY13" fmla="*/ 169069 h 416719"/>
                <a:gd name="connsiteX14" fmla="*/ 14288 w 1702594"/>
                <a:gd name="connsiteY14" fmla="*/ 164306 h 416719"/>
                <a:gd name="connsiteX15" fmla="*/ 7144 w 1702594"/>
                <a:gd name="connsiteY15" fmla="*/ 166687 h 416719"/>
                <a:gd name="connsiteX16" fmla="*/ 0 w 1702594"/>
                <a:gd name="connsiteY16" fmla="*/ 171450 h 416719"/>
                <a:gd name="connsiteX17" fmla="*/ 0 w 1702594"/>
                <a:gd name="connsiteY17" fmla="*/ 178594 h 416719"/>
                <a:gd name="connsiteX18" fmla="*/ 4763 w 1702594"/>
                <a:gd name="connsiteY18" fmla="*/ 200025 h 416719"/>
                <a:gd name="connsiteX19" fmla="*/ 14288 w 1702594"/>
                <a:gd name="connsiteY19" fmla="*/ 221456 h 416719"/>
                <a:gd name="connsiteX20" fmla="*/ 28575 w 1702594"/>
                <a:gd name="connsiteY20" fmla="*/ 235744 h 416719"/>
                <a:gd name="connsiteX21" fmla="*/ 73819 w 1702594"/>
                <a:gd name="connsiteY21" fmla="*/ 269081 h 416719"/>
                <a:gd name="connsiteX22" fmla="*/ 150019 w 1702594"/>
                <a:gd name="connsiteY22" fmla="*/ 319087 h 416719"/>
                <a:gd name="connsiteX23" fmla="*/ 207169 w 1702594"/>
                <a:gd name="connsiteY23" fmla="*/ 354806 h 416719"/>
                <a:gd name="connsiteX24" fmla="*/ 271463 w 1702594"/>
                <a:gd name="connsiteY24" fmla="*/ 388144 h 416719"/>
                <a:gd name="connsiteX25" fmla="*/ 321469 w 1702594"/>
                <a:gd name="connsiteY25" fmla="*/ 411956 h 416719"/>
                <a:gd name="connsiteX26" fmla="*/ 354806 w 1702594"/>
                <a:gd name="connsiteY26" fmla="*/ 416719 h 416719"/>
                <a:gd name="connsiteX27" fmla="*/ 464344 w 1702594"/>
                <a:gd name="connsiteY27" fmla="*/ 381000 h 416719"/>
                <a:gd name="connsiteX28" fmla="*/ 571500 w 1702594"/>
                <a:gd name="connsiteY28" fmla="*/ 373856 h 416719"/>
                <a:gd name="connsiteX29" fmla="*/ 678656 w 1702594"/>
                <a:gd name="connsiteY29" fmla="*/ 366712 h 416719"/>
                <a:gd name="connsiteX30" fmla="*/ 790575 w 1702594"/>
                <a:gd name="connsiteY30" fmla="*/ 357187 h 416719"/>
                <a:gd name="connsiteX31" fmla="*/ 923925 w 1702594"/>
                <a:gd name="connsiteY31" fmla="*/ 340519 h 416719"/>
                <a:gd name="connsiteX32" fmla="*/ 1085850 w 1702594"/>
                <a:gd name="connsiteY32" fmla="*/ 314325 h 416719"/>
                <a:gd name="connsiteX33" fmla="*/ 1245394 w 1702594"/>
                <a:gd name="connsiteY33" fmla="*/ 285750 h 416719"/>
                <a:gd name="connsiteX34" fmla="*/ 1421606 w 1702594"/>
                <a:gd name="connsiteY34" fmla="*/ 250031 h 416719"/>
                <a:gd name="connsiteX35" fmla="*/ 1631156 w 1702594"/>
                <a:gd name="connsiteY35" fmla="*/ 204787 h 416719"/>
                <a:gd name="connsiteX36" fmla="*/ 1654969 w 1702594"/>
                <a:gd name="connsiteY36" fmla="*/ 197644 h 416719"/>
                <a:gd name="connsiteX37" fmla="*/ 1671638 w 1702594"/>
                <a:gd name="connsiteY37" fmla="*/ 185737 h 416719"/>
                <a:gd name="connsiteX38" fmla="*/ 1690688 w 1702594"/>
                <a:gd name="connsiteY38" fmla="*/ 166687 h 416719"/>
                <a:gd name="connsiteX39" fmla="*/ 1702594 w 1702594"/>
                <a:gd name="connsiteY39" fmla="*/ 145256 h 416719"/>
                <a:gd name="connsiteX40" fmla="*/ 1702594 w 1702594"/>
                <a:gd name="connsiteY40" fmla="*/ 130969 h 416719"/>
                <a:gd name="connsiteX41" fmla="*/ 1697831 w 1702594"/>
                <a:gd name="connsiteY41" fmla="*/ 111919 h 416719"/>
                <a:gd name="connsiteX42" fmla="*/ 1688306 w 1702594"/>
                <a:gd name="connsiteY42" fmla="*/ 97631 h 416719"/>
                <a:gd name="connsiteX43" fmla="*/ 1666875 w 1702594"/>
                <a:gd name="connsiteY43" fmla="*/ 78581 h 416719"/>
                <a:gd name="connsiteX44" fmla="*/ 1635919 w 1702594"/>
                <a:gd name="connsiteY44" fmla="*/ 61912 h 416719"/>
                <a:gd name="connsiteX45" fmla="*/ 1595438 w 1702594"/>
                <a:gd name="connsiteY45" fmla="*/ 45244 h 416719"/>
                <a:gd name="connsiteX46" fmla="*/ 1540669 w 1702594"/>
                <a:gd name="connsiteY46" fmla="*/ 26194 h 416719"/>
                <a:gd name="connsiteX47" fmla="*/ 1497806 w 1702594"/>
                <a:gd name="connsiteY47" fmla="*/ 14287 h 416719"/>
                <a:gd name="connsiteX48" fmla="*/ 1450181 w 1702594"/>
                <a:gd name="connsiteY48" fmla="*/ 7144 h 416719"/>
                <a:gd name="connsiteX49" fmla="*/ 1397794 w 1702594"/>
                <a:gd name="connsiteY49" fmla="*/ 2381 h 416719"/>
                <a:gd name="connsiteX50" fmla="*/ 1362075 w 1702594"/>
                <a:gd name="connsiteY50" fmla="*/ 0 h 416719"/>
                <a:gd name="connsiteX51" fmla="*/ 1345406 w 1702594"/>
                <a:gd name="connsiteY51" fmla="*/ 4762 h 416719"/>
                <a:gd name="connsiteX52" fmla="*/ 1266825 w 1702594"/>
                <a:gd name="connsiteY52" fmla="*/ 42862 h 416719"/>
                <a:gd name="connsiteX53" fmla="*/ 1231106 w 1702594"/>
                <a:gd name="connsiteY53" fmla="*/ 61912 h 416719"/>
                <a:gd name="connsiteX54" fmla="*/ 1207294 w 1702594"/>
                <a:gd name="connsiteY54" fmla="*/ 71437 h 416719"/>
                <a:gd name="connsiteX55" fmla="*/ 1104900 w 1702594"/>
                <a:gd name="connsiteY55" fmla="*/ 95250 h 416719"/>
                <a:gd name="connsiteX56" fmla="*/ 954881 w 1702594"/>
                <a:gd name="connsiteY56" fmla="*/ 130969 h 416719"/>
                <a:gd name="connsiteX57" fmla="*/ 809625 w 1702594"/>
                <a:gd name="connsiteY57" fmla="*/ 161925 h 416719"/>
                <a:gd name="connsiteX58" fmla="*/ 716756 w 1702594"/>
                <a:gd name="connsiteY58" fmla="*/ 178594 h 41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02594" h="416719">
                  <a:moveTo>
                    <a:pt x="716756" y="178594"/>
                  </a:moveTo>
                  <a:lnTo>
                    <a:pt x="621506" y="195262"/>
                  </a:lnTo>
                  <a:lnTo>
                    <a:pt x="545306" y="207169"/>
                  </a:lnTo>
                  <a:lnTo>
                    <a:pt x="466725" y="216694"/>
                  </a:lnTo>
                  <a:lnTo>
                    <a:pt x="400050" y="221456"/>
                  </a:lnTo>
                  <a:lnTo>
                    <a:pt x="347663" y="223837"/>
                  </a:lnTo>
                  <a:lnTo>
                    <a:pt x="302419" y="223837"/>
                  </a:lnTo>
                  <a:lnTo>
                    <a:pt x="245269" y="219075"/>
                  </a:lnTo>
                  <a:lnTo>
                    <a:pt x="185738" y="211931"/>
                  </a:lnTo>
                  <a:lnTo>
                    <a:pt x="140494" y="204787"/>
                  </a:lnTo>
                  <a:lnTo>
                    <a:pt x="100013" y="192881"/>
                  </a:lnTo>
                  <a:lnTo>
                    <a:pt x="78581" y="185737"/>
                  </a:lnTo>
                  <a:lnTo>
                    <a:pt x="54769" y="176212"/>
                  </a:lnTo>
                  <a:lnTo>
                    <a:pt x="33338" y="169069"/>
                  </a:lnTo>
                  <a:lnTo>
                    <a:pt x="14288" y="164306"/>
                  </a:lnTo>
                  <a:lnTo>
                    <a:pt x="7144" y="166687"/>
                  </a:lnTo>
                  <a:lnTo>
                    <a:pt x="0" y="171450"/>
                  </a:lnTo>
                  <a:lnTo>
                    <a:pt x="0" y="178594"/>
                  </a:lnTo>
                  <a:lnTo>
                    <a:pt x="4763" y="200025"/>
                  </a:lnTo>
                  <a:lnTo>
                    <a:pt x="14288" y="221456"/>
                  </a:lnTo>
                  <a:lnTo>
                    <a:pt x="28575" y="235744"/>
                  </a:lnTo>
                  <a:lnTo>
                    <a:pt x="73819" y="269081"/>
                  </a:lnTo>
                  <a:lnTo>
                    <a:pt x="150019" y="319087"/>
                  </a:lnTo>
                  <a:lnTo>
                    <a:pt x="207169" y="354806"/>
                  </a:lnTo>
                  <a:lnTo>
                    <a:pt x="271463" y="388144"/>
                  </a:lnTo>
                  <a:lnTo>
                    <a:pt x="321469" y="411956"/>
                  </a:lnTo>
                  <a:lnTo>
                    <a:pt x="354806" y="416719"/>
                  </a:lnTo>
                  <a:lnTo>
                    <a:pt x="464344" y="381000"/>
                  </a:lnTo>
                  <a:lnTo>
                    <a:pt x="571500" y="373856"/>
                  </a:lnTo>
                  <a:lnTo>
                    <a:pt x="678656" y="366712"/>
                  </a:lnTo>
                  <a:lnTo>
                    <a:pt x="790575" y="357187"/>
                  </a:lnTo>
                  <a:lnTo>
                    <a:pt x="923925" y="340519"/>
                  </a:lnTo>
                  <a:lnTo>
                    <a:pt x="1085850" y="314325"/>
                  </a:lnTo>
                  <a:lnTo>
                    <a:pt x="1245394" y="285750"/>
                  </a:lnTo>
                  <a:lnTo>
                    <a:pt x="1421606" y="250031"/>
                  </a:lnTo>
                  <a:lnTo>
                    <a:pt x="1631156" y="204787"/>
                  </a:lnTo>
                  <a:lnTo>
                    <a:pt x="1654969" y="197644"/>
                  </a:lnTo>
                  <a:lnTo>
                    <a:pt x="1671638" y="185737"/>
                  </a:lnTo>
                  <a:lnTo>
                    <a:pt x="1690688" y="166687"/>
                  </a:lnTo>
                  <a:lnTo>
                    <a:pt x="1702594" y="145256"/>
                  </a:lnTo>
                  <a:lnTo>
                    <a:pt x="1702594" y="130969"/>
                  </a:lnTo>
                  <a:lnTo>
                    <a:pt x="1697831" y="111919"/>
                  </a:lnTo>
                  <a:lnTo>
                    <a:pt x="1688306" y="97631"/>
                  </a:lnTo>
                  <a:lnTo>
                    <a:pt x="1666875" y="78581"/>
                  </a:lnTo>
                  <a:lnTo>
                    <a:pt x="1635919" y="61912"/>
                  </a:lnTo>
                  <a:lnTo>
                    <a:pt x="1595438" y="45244"/>
                  </a:lnTo>
                  <a:lnTo>
                    <a:pt x="1540669" y="26194"/>
                  </a:lnTo>
                  <a:lnTo>
                    <a:pt x="1497806" y="14287"/>
                  </a:lnTo>
                  <a:lnTo>
                    <a:pt x="1450181" y="7144"/>
                  </a:lnTo>
                  <a:lnTo>
                    <a:pt x="1397794" y="2381"/>
                  </a:lnTo>
                  <a:lnTo>
                    <a:pt x="1362075" y="0"/>
                  </a:lnTo>
                  <a:lnTo>
                    <a:pt x="1345406" y="4762"/>
                  </a:lnTo>
                  <a:lnTo>
                    <a:pt x="1266825" y="42862"/>
                  </a:lnTo>
                  <a:lnTo>
                    <a:pt x="1231106" y="61912"/>
                  </a:lnTo>
                  <a:lnTo>
                    <a:pt x="1207294" y="71437"/>
                  </a:lnTo>
                  <a:lnTo>
                    <a:pt x="1104900" y="95250"/>
                  </a:lnTo>
                  <a:lnTo>
                    <a:pt x="954881" y="130969"/>
                  </a:lnTo>
                  <a:lnTo>
                    <a:pt x="809625" y="161925"/>
                  </a:lnTo>
                  <a:lnTo>
                    <a:pt x="716756" y="1785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27">
              <a:extLst>
                <a:ext uri="{FF2B5EF4-FFF2-40B4-BE49-F238E27FC236}">
                  <a16:creationId xmlns:a16="http://schemas.microsoft.com/office/drawing/2014/main" id="{48D7AEC7-0007-481D-ABDA-A2968DBB9177}"/>
                </a:ext>
              </a:extLst>
            </p:cNvPr>
            <p:cNvSpPr/>
            <p:nvPr/>
          </p:nvSpPr>
          <p:spPr>
            <a:xfrm>
              <a:off x="4249738" y="3602038"/>
              <a:ext cx="425450" cy="1416050"/>
            </a:xfrm>
            <a:custGeom>
              <a:avLst/>
              <a:gdLst>
                <a:gd name="connsiteX0" fmla="*/ 169069 w 423863"/>
                <a:gd name="connsiteY0" fmla="*/ 561975 h 1414463"/>
                <a:gd name="connsiteX1" fmla="*/ 154782 w 423863"/>
                <a:gd name="connsiteY1" fmla="*/ 397669 h 1414463"/>
                <a:gd name="connsiteX2" fmla="*/ 140494 w 423863"/>
                <a:gd name="connsiteY2" fmla="*/ 259557 h 1414463"/>
                <a:gd name="connsiteX3" fmla="*/ 130969 w 423863"/>
                <a:gd name="connsiteY3" fmla="*/ 228600 h 1414463"/>
                <a:gd name="connsiteX4" fmla="*/ 114300 w 423863"/>
                <a:gd name="connsiteY4" fmla="*/ 202407 h 1414463"/>
                <a:gd name="connsiteX5" fmla="*/ 85725 w 423863"/>
                <a:gd name="connsiteY5" fmla="*/ 166688 h 1414463"/>
                <a:gd name="connsiteX6" fmla="*/ 61913 w 423863"/>
                <a:gd name="connsiteY6" fmla="*/ 142875 h 1414463"/>
                <a:gd name="connsiteX7" fmla="*/ 35719 w 423863"/>
                <a:gd name="connsiteY7" fmla="*/ 121444 h 1414463"/>
                <a:gd name="connsiteX8" fmla="*/ 0 w 423863"/>
                <a:gd name="connsiteY8" fmla="*/ 92869 h 1414463"/>
                <a:gd name="connsiteX9" fmla="*/ 33338 w 423863"/>
                <a:gd name="connsiteY9" fmla="*/ 0 h 1414463"/>
                <a:gd name="connsiteX10" fmla="*/ 100013 w 423863"/>
                <a:gd name="connsiteY10" fmla="*/ 7144 h 1414463"/>
                <a:gd name="connsiteX11" fmla="*/ 133350 w 423863"/>
                <a:gd name="connsiteY11" fmla="*/ 9525 h 1414463"/>
                <a:gd name="connsiteX12" fmla="*/ 176213 w 423863"/>
                <a:gd name="connsiteY12" fmla="*/ 19050 h 1414463"/>
                <a:gd name="connsiteX13" fmla="*/ 216694 w 423863"/>
                <a:gd name="connsiteY13" fmla="*/ 30957 h 1414463"/>
                <a:gd name="connsiteX14" fmla="*/ 254794 w 423863"/>
                <a:gd name="connsiteY14" fmla="*/ 47625 h 1414463"/>
                <a:gd name="connsiteX15" fmla="*/ 295275 w 423863"/>
                <a:gd name="connsiteY15" fmla="*/ 69057 h 1414463"/>
                <a:gd name="connsiteX16" fmla="*/ 316707 w 423863"/>
                <a:gd name="connsiteY16" fmla="*/ 88107 h 1414463"/>
                <a:gd name="connsiteX17" fmla="*/ 345282 w 423863"/>
                <a:gd name="connsiteY17" fmla="*/ 233363 h 1414463"/>
                <a:gd name="connsiteX18" fmla="*/ 352425 w 423863"/>
                <a:gd name="connsiteY18" fmla="*/ 295275 h 1414463"/>
                <a:gd name="connsiteX19" fmla="*/ 366713 w 423863"/>
                <a:gd name="connsiteY19" fmla="*/ 423863 h 1414463"/>
                <a:gd name="connsiteX20" fmla="*/ 383382 w 423863"/>
                <a:gd name="connsiteY20" fmla="*/ 650082 h 1414463"/>
                <a:gd name="connsiteX21" fmla="*/ 400050 w 423863"/>
                <a:gd name="connsiteY21" fmla="*/ 883444 h 1414463"/>
                <a:gd name="connsiteX22" fmla="*/ 409575 w 423863"/>
                <a:gd name="connsiteY22" fmla="*/ 1107282 h 1414463"/>
                <a:gd name="connsiteX23" fmla="*/ 409575 w 423863"/>
                <a:gd name="connsiteY23" fmla="*/ 1193007 h 1414463"/>
                <a:gd name="connsiteX24" fmla="*/ 419100 w 423863"/>
                <a:gd name="connsiteY24" fmla="*/ 1247775 h 1414463"/>
                <a:gd name="connsiteX25" fmla="*/ 423863 w 423863"/>
                <a:gd name="connsiteY25" fmla="*/ 1281113 h 1414463"/>
                <a:gd name="connsiteX26" fmla="*/ 423863 w 423863"/>
                <a:gd name="connsiteY26" fmla="*/ 1323975 h 1414463"/>
                <a:gd name="connsiteX27" fmla="*/ 411957 w 423863"/>
                <a:gd name="connsiteY27" fmla="*/ 1366838 h 1414463"/>
                <a:gd name="connsiteX28" fmla="*/ 392907 w 423863"/>
                <a:gd name="connsiteY28" fmla="*/ 1395413 h 1414463"/>
                <a:gd name="connsiteX29" fmla="*/ 371475 w 423863"/>
                <a:gd name="connsiteY29" fmla="*/ 1412082 h 1414463"/>
                <a:gd name="connsiteX30" fmla="*/ 357188 w 423863"/>
                <a:gd name="connsiteY30" fmla="*/ 1414463 h 1414463"/>
                <a:gd name="connsiteX31" fmla="*/ 326232 w 423863"/>
                <a:gd name="connsiteY31" fmla="*/ 1402557 h 1414463"/>
                <a:gd name="connsiteX32" fmla="*/ 297657 w 423863"/>
                <a:gd name="connsiteY32" fmla="*/ 1376363 h 1414463"/>
                <a:gd name="connsiteX33" fmla="*/ 254794 w 423863"/>
                <a:gd name="connsiteY33" fmla="*/ 1331119 h 1414463"/>
                <a:gd name="connsiteX34" fmla="*/ 211932 w 423863"/>
                <a:gd name="connsiteY34" fmla="*/ 1271588 h 1414463"/>
                <a:gd name="connsiteX35" fmla="*/ 188119 w 423863"/>
                <a:gd name="connsiteY35" fmla="*/ 1233488 h 1414463"/>
                <a:gd name="connsiteX36" fmla="*/ 192882 w 423863"/>
                <a:gd name="connsiteY36" fmla="*/ 1202532 h 1414463"/>
                <a:gd name="connsiteX37" fmla="*/ 200025 w 423863"/>
                <a:gd name="connsiteY37" fmla="*/ 1143000 h 1414463"/>
                <a:gd name="connsiteX38" fmla="*/ 207169 w 423863"/>
                <a:gd name="connsiteY38" fmla="*/ 1047750 h 1414463"/>
                <a:gd name="connsiteX39" fmla="*/ 207169 w 423863"/>
                <a:gd name="connsiteY39" fmla="*/ 981075 h 1414463"/>
                <a:gd name="connsiteX40" fmla="*/ 190500 w 423863"/>
                <a:gd name="connsiteY40" fmla="*/ 809625 h 1414463"/>
                <a:gd name="connsiteX41" fmla="*/ 169069 w 423863"/>
                <a:gd name="connsiteY41" fmla="*/ 561975 h 1414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23863" h="1414463">
                  <a:moveTo>
                    <a:pt x="169069" y="561975"/>
                  </a:moveTo>
                  <a:lnTo>
                    <a:pt x="154782" y="397669"/>
                  </a:lnTo>
                  <a:lnTo>
                    <a:pt x="140494" y="259557"/>
                  </a:lnTo>
                  <a:lnTo>
                    <a:pt x="130969" y="228600"/>
                  </a:lnTo>
                  <a:lnTo>
                    <a:pt x="114300" y="202407"/>
                  </a:lnTo>
                  <a:lnTo>
                    <a:pt x="85725" y="166688"/>
                  </a:lnTo>
                  <a:lnTo>
                    <a:pt x="61913" y="142875"/>
                  </a:lnTo>
                  <a:lnTo>
                    <a:pt x="35719" y="121444"/>
                  </a:lnTo>
                  <a:lnTo>
                    <a:pt x="0" y="92869"/>
                  </a:lnTo>
                  <a:lnTo>
                    <a:pt x="33338" y="0"/>
                  </a:lnTo>
                  <a:lnTo>
                    <a:pt x="100013" y="7144"/>
                  </a:lnTo>
                  <a:lnTo>
                    <a:pt x="133350" y="9525"/>
                  </a:lnTo>
                  <a:lnTo>
                    <a:pt x="176213" y="19050"/>
                  </a:lnTo>
                  <a:lnTo>
                    <a:pt x="216694" y="30957"/>
                  </a:lnTo>
                  <a:lnTo>
                    <a:pt x="254794" y="47625"/>
                  </a:lnTo>
                  <a:lnTo>
                    <a:pt x="295275" y="69057"/>
                  </a:lnTo>
                  <a:lnTo>
                    <a:pt x="316707" y="88107"/>
                  </a:lnTo>
                  <a:lnTo>
                    <a:pt x="345282" y="233363"/>
                  </a:lnTo>
                  <a:lnTo>
                    <a:pt x="352425" y="295275"/>
                  </a:lnTo>
                  <a:lnTo>
                    <a:pt x="366713" y="423863"/>
                  </a:lnTo>
                  <a:lnTo>
                    <a:pt x="383382" y="650082"/>
                  </a:lnTo>
                  <a:lnTo>
                    <a:pt x="400050" y="883444"/>
                  </a:lnTo>
                  <a:lnTo>
                    <a:pt x="409575" y="1107282"/>
                  </a:lnTo>
                  <a:lnTo>
                    <a:pt x="409575" y="1193007"/>
                  </a:lnTo>
                  <a:lnTo>
                    <a:pt x="419100" y="1247775"/>
                  </a:lnTo>
                  <a:lnTo>
                    <a:pt x="423863" y="1281113"/>
                  </a:lnTo>
                  <a:lnTo>
                    <a:pt x="423863" y="1323975"/>
                  </a:lnTo>
                  <a:lnTo>
                    <a:pt x="411957" y="1366838"/>
                  </a:lnTo>
                  <a:lnTo>
                    <a:pt x="392907" y="1395413"/>
                  </a:lnTo>
                  <a:lnTo>
                    <a:pt x="371475" y="1412082"/>
                  </a:lnTo>
                  <a:lnTo>
                    <a:pt x="357188" y="1414463"/>
                  </a:lnTo>
                  <a:lnTo>
                    <a:pt x="326232" y="1402557"/>
                  </a:lnTo>
                  <a:lnTo>
                    <a:pt x="297657" y="1376363"/>
                  </a:lnTo>
                  <a:lnTo>
                    <a:pt x="254794" y="1331119"/>
                  </a:lnTo>
                  <a:lnTo>
                    <a:pt x="211932" y="1271588"/>
                  </a:lnTo>
                  <a:lnTo>
                    <a:pt x="188119" y="1233488"/>
                  </a:lnTo>
                  <a:lnTo>
                    <a:pt x="192882" y="1202532"/>
                  </a:lnTo>
                  <a:lnTo>
                    <a:pt x="200025" y="1143000"/>
                  </a:lnTo>
                  <a:lnTo>
                    <a:pt x="207169" y="1047750"/>
                  </a:lnTo>
                  <a:lnTo>
                    <a:pt x="207169" y="981075"/>
                  </a:lnTo>
                  <a:lnTo>
                    <a:pt x="190500" y="809625"/>
                  </a:lnTo>
                  <a:lnTo>
                    <a:pt x="169069" y="561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30">
              <a:extLst>
                <a:ext uri="{FF2B5EF4-FFF2-40B4-BE49-F238E27FC236}">
                  <a16:creationId xmlns:a16="http://schemas.microsoft.com/office/drawing/2014/main" id="{CA5782D8-76F5-492A-8897-758A620DF514}"/>
                </a:ext>
              </a:extLst>
            </p:cNvPr>
            <p:cNvSpPr/>
            <p:nvPr/>
          </p:nvSpPr>
          <p:spPr>
            <a:xfrm>
              <a:off x="5276850" y="2387601"/>
              <a:ext cx="901700" cy="3198813"/>
            </a:xfrm>
            <a:custGeom>
              <a:avLst/>
              <a:gdLst>
                <a:gd name="connsiteX0" fmla="*/ 893712 w 901987"/>
                <a:gd name="connsiteY0" fmla="*/ 633046 h 3198331"/>
                <a:gd name="connsiteX1" fmla="*/ 901987 w 901987"/>
                <a:gd name="connsiteY1" fmla="*/ 471682 h 3198331"/>
                <a:gd name="connsiteX2" fmla="*/ 901987 w 901987"/>
                <a:gd name="connsiteY2" fmla="*/ 285492 h 3198331"/>
                <a:gd name="connsiteX3" fmla="*/ 860612 w 901987"/>
                <a:gd name="connsiteY3" fmla="*/ 128264 h 3198331"/>
                <a:gd name="connsiteX4" fmla="*/ 806824 w 901987"/>
                <a:gd name="connsiteY4" fmla="*/ 103439 h 3198331"/>
                <a:gd name="connsiteX5" fmla="*/ 744760 w 901987"/>
                <a:gd name="connsiteY5" fmla="*/ 74476 h 3198331"/>
                <a:gd name="connsiteX6" fmla="*/ 678559 w 901987"/>
                <a:gd name="connsiteY6" fmla="*/ 45513 h 3198331"/>
                <a:gd name="connsiteX7" fmla="*/ 612358 w 901987"/>
                <a:gd name="connsiteY7" fmla="*/ 24825 h 3198331"/>
                <a:gd name="connsiteX8" fmla="*/ 562708 w 901987"/>
                <a:gd name="connsiteY8" fmla="*/ 12413 h 3198331"/>
                <a:gd name="connsiteX9" fmla="*/ 529607 w 901987"/>
                <a:gd name="connsiteY9" fmla="*/ 0 h 3198331"/>
                <a:gd name="connsiteX10" fmla="*/ 521332 w 901987"/>
                <a:gd name="connsiteY10" fmla="*/ 0 h 3198331"/>
                <a:gd name="connsiteX11" fmla="*/ 521332 w 901987"/>
                <a:gd name="connsiteY11" fmla="*/ 0 h 3198331"/>
                <a:gd name="connsiteX12" fmla="*/ 508919 w 901987"/>
                <a:gd name="connsiteY12" fmla="*/ 4138 h 3198331"/>
                <a:gd name="connsiteX13" fmla="*/ 504782 w 901987"/>
                <a:gd name="connsiteY13" fmla="*/ 16550 h 3198331"/>
                <a:gd name="connsiteX14" fmla="*/ 517195 w 901987"/>
                <a:gd name="connsiteY14" fmla="*/ 49651 h 3198331"/>
                <a:gd name="connsiteX15" fmla="*/ 542020 w 901987"/>
                <a:gd name="connsiteY15" fmla="*/ 86889 h 3198331"/>
                <a:gd name="connsiteX16" fmla="*/ 566845 w 901987"/>
                <a:gd name="connsiteY16" fmla="*/ 119989 h 3198331"/>
                <a:gd name="connsiteX17" fmla="*/ 599946 w 901987"/>
                <a:gd name="connsiteY17" fmla="*/ 161365 h 3198331"/>
                <a:gd name="connsiteX18" fmla="*/ 616496 w 901987"/>
                <a:gd name="connsiteY18" fmla="*/ 182053 h 3198331"/>
                <a:gd name="connsiteX19" fmla="*/ 624771 w 901987"/>
                <a:gd name="connsiteY19" fmla="*/ 202740 h 3198331"/>
                <a:gd name="connsiteX20" fmla="*/ 633046 w 901987"/>
                <a:gd name="connsiteY20" fmla="*/ 302042 h 3198331"/>
                <a:gd name="connsiteX21" fmla="*/ 633046 w 901987"/>
                <a:gd name="connsiteY21" fmla="*/ 475819 h 3198331"/>
                <a:gd name="connsiteX22" fmla="*/ 633046 w 901987"/>
                <a:gd name="connsiteY22" fmla="*/ 686835 h 3198331"/>
                <a:gd name="connsiteX23" fmla="*/ 624771 w 901987"/>
                <a:gd name="connsiteY23" fmla="*/ 976463 h 3198331"/>
                <a:gd name="connsiteX24" fmla="*/ 612358 w 901987"/>
                <a:gd name="connsiteY24" fmla="*/ 1228854 h 3198331"/>
                <a:gd name="connsiteX25" fmla="*/ 595808 w 901987"/>
                <a:gd name="connsiteY25" fmla="*/ 1435732 h 3198331"/>
                <a:gd name="connsiteX26" fmla="*/ 579258 w 901987"/>
                <a:gd name="connsiteY26" fmla="*/ 1613647 h 3198331"/>
                <a:gd name="connsiteX27" fmla="*/ 558570 w 901987"/>
                <a:gd name="connsiteY27" fmla="*/ 1758462 h 3198331"/>
                <a:gd name="connsiteX28" fmla="*/ 533745 w 901987"/>
                <a:gd name="connsiteY28" fmla="*/ 1886726 h 3198331"/>
                <a:gd name="connsiteX29" fmla="*/ 508919 w 901987"/>
                <a:gd name="connsiteY29" fmla="*/ 1986027 h 3198331"/>
                <a:gd name="connsiteX30" fmla="*/ 484094 w 901987"/>
                <a:gd name="connsiteY30" fmla="*/ 2077054 h 3198331"/>
                <a:gd name="connsiteX31" fmla="*/ 438581 w 901987"/>
                <a:gd name="connsiteY31" fmla="*/ 2226006 h 3198331"/>
                <a:gd name="connsiteX32" fmla="*/ 384793 w 901987"/>
                <a:gd name="connsiteY32" fmla="*/ 2370820 h 3198331"/>
                <a:gd name="connsiteX33" fmla="*/ 331005 w 901987"/>
                <a:gd name="connsiteY33" fmla="*/ 2515635 h 3198331"/>
                <a:gd name="connsiteX34" fmla="*/ 252391 w 901987"/>
                <a:gd name="connsiteY34" fmla="*/ 2693549 h 3198331"/>
                <a:gd name="connsiteX35" fmla="*/ 169640 w 901987"/>
                <a:gd name="connsiteY35" fmla="*/ 2863189 h 3198331"/>
                <a:gd name="connsiteX36" fmla="*/ 74476 w 901987"/>
                <a:gd name="connsiteY36" fmla="*/ 3028692 h 3198331"/>
                <a:gd name="connsiteX37" fmla="*/ 16550 w 901987"/>
                <a:gd name="connsiteY37" fmla="*/ 3127993 h 3198331"/>
                <a:gd name="connsiteX38" fmla="*/ 0 w 901987"/>
                <a:gd name="connsiteY38" fmla="*/ 3165231 h 3198331"/>
                <a:gd name="connsiteX39" fmla="*/ 0 w 901987"/>
                <a:gd name="connsiteY39" fmla="*/ 3185919 h 3198331"/>
                <a:gd name="connsiteX40" fmla="*/ 12413 w 901987"/>
                <a:gd name="connsiteY40" fmla="*/ 3198331 h 3198331"/>
                <a:gd name="connsiteX41" fmla="*/ 28963 w 901987"/>
                <a:gd name="connsiteY41" fmla="*/ 3198331 h 3198331"/>
                <a:gd name="connsiteX42" fmla="*/ 53788 w 901987"/>
                <a:gd name="connsiteY42" fmla="*/ 3181781 h 3198331"/>
                <a:gd name="connsiteX43" fmla="*/ 111714 w 901987"/>
                <a:gd name="connsiteY43" fmla="*/ 3115580 h 3198331"/>
                <a:gd name="connsiteX44" fmla="*/ 194465 w 901987"/>
                <a:gd name="connsiteY44" fmla="*/ 3012141 h 3198331"/>
                <a:gd name="connsiteX45" fmla="*/ 273079 w 901987"/>
                <a:gd name="connsiteY45" fmla="*/ 2904565 h 3198331"/>
                <a:gd name="connsiteX46" fmla="*/ 355830 w 901987"/>
                <a:gd name="connsiteY46" fmla="*/ 2776301 h 3198331"/>
                <a:gd name="connsiteX47" fmla="*/ 434443 w 901987"/>
                <a:gd name="connsiteY47" fmla="*/ 2639761 h 3198331"/>
                <a:gd name="connsiteX48" fmla="*/ 500644 w 901987"/>
                <a:gd name="connsiteY48" fmla="*/ 2511497 h 3198331"/>
                <a:gd name="connsiteX49" fmla="*/ 554433 w 901987"/>
                <a:gd name="connsiteY49" fmla="*/ 2395645 h 3198331"/>
                <a:gd name="connsiteX50" fmla="*/ 595808 w 901987"/>
                <a:gd name="connsiteY50" fmla="*/ 2308757 h 3198331"/>
                <a:gd name="connsiteX51" fmla="*/ 645459 w 901987"/>
                <a:gd name="connsiteY51" fmla="*/ 2188768 h 3198331"/>
                <a:gd name="connsiteX52" fmla="*/ 707522 w 901987"/>
                <a:gd name="connsiteY52" fmla="*/ 2027403 h 3198331"/>
                <a:gd name="connsiteX53" fmla="*/ 744760 w 901987"/>
                <a:gd name="connsiteY53" fmla="*/ 1915689 h 3198331"/>
                <a:gd name="connsiteX54" fmla="*/ 777861 w 901987"/>
                <a:gd name="connsiteY54" fmla="*/ 1799837 h 3198331"/>
                <a:gd name="connsiteX55" fmla="*/ 794411 w 901987"/>
                <a:gd name="connsiteY55" fmla="*/ 1712949 h 3198331"/>
                <a:gd name="connsiteX56" fmla="*/ 819236 w 901987"/>
                <a:gd name="connsiteY56" fmla="*/ 1576409 h 3198331"/>
                <a:gd name="connsiteX57" fmla="*/ 839924 w 901987"/>
                <a:gd name="connsiteY57" fmla="*/ 1460558 h 3198331"/>
                <a:gd name="connsiteX58" fmla="*/ 856474 w 901987"/>
                <a:gd name="connsiteY58" fmla="*/ 1319881 h 3198331"/>
                <a:gd name="connsiteX59" fmla="*/ 877162 w 901987"/>
                <a:gd name="connsiteY59" fmla="*/ 1100590 h 3198331"/>
                <a:gd name="connsiteX60" fmla="*/ 893712 w 901987"/>
                <a:gd name="connsiteY60" fmla="*/ 815099 h 3198331"/>
                <a:gd name="connsiteX61" fmla="*/ 893712 w 901987"/>
                <a:gd name="connsiteY61" fmla="*/ 633046 h 3198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01987" h="3198331">
                  <a:moveTo>
                    <a:pt x="893712" y="633046"/>
                  </a:moveTo>
                  <a:lnTo>
                    <a:pt x="901987" y="471682"/>
                  </a:lnTo>
                  <a:lnTo>
                    <a:pt x="901987" y="285492"/>
                  </a:lnTo>
                  <a:lnTo>
                    <a:pt x="860612" y="128264"/>
                  </a:lnTo>
                  <a:lnTo>
                    <a:pt x="806824" y="103439"/>
                  </a:lnTo>
                  <a:lnTo>
                    <a:pt x="744760" y="74476"/>
                  </a:lnTo>
                  <a:lnTo>
                    <a:pt x="678559" y="45513"/>
                  </a:lnTo>
                  <a:lnTo>
                    <a:pt x="612358" y="24825"/>
                  </a:lnTo>
                  <a:lnTo>
                    <a:pt x="562708" y="12413"/>
                  </a:lnTo>
                  <a:lnTo>
                    <a:pt x="529607" y="0"/>
                  </a:lnTo>
                  <a:lnTo>
                    <a:pt x="521332" y="0"/>
                  </a:lnTo>
                  <a:lnTo>
                    <a:pt x="521332" y="0"/>
                  </a:lnTo>
                  <a:lnTo>
                    <a:pt x="508919" y="4138"/>
                  </a:lnTo>
                  <a:lnTo>
                    <a:pt x="504782" y="16550"/>
                  </a:lnTo>
                  <a:lnTo>
                    <a:pt x="517195" y="49651"/>
                  </a:lnTo>
                  <a:lnTo>
                    <a:pt x="542020" y="86889"/>
                  </a:lnTo>
                  <a:lnTo>
                    <a:pt x="566845" y="119989"/>
                  </a:lnTo>
                  <a:lnTo>
                    <a:pt x="599946" y="161365"/>
                  </a:lnTo>
                  <a:lnTo>
                    <a:pt x="616496" y="182053"/>
                  </a:lnTo>
                  <a:lnTo>
                    <a:pt x="624771" y="202740"/>
                  </a:lnTo>
                  <a:lnTo>
                    <a:pt x="633046" y="302042"/>
                  </a:lnTo>
                  <a:lnTo>
                    <a:pt x="633046" y="475819"/>
                  </a:lnTo>
                  <a:lnTo>
                    <a:pt x="633046" y="686835"/>
                  </a:lnTo>
                  <a:lnTo>
                    <a:pt x="624771" y="976463"/>
                  </a:lnTo>
                  <a:lnTo>
                    <a:pt x="612358" y="1228854"/>
                  </a:lnTo>
                  <a:lnTo>
                    <a:pt x="595808" y="1435732"/>
                  </a:lnTo>
                  <a:lnTo>
                    <a:pt x="579258" y="1613647"/>
                  </a:lnTo>
                  <a:lnTo>
                    <a:pt x="558570" y="1758462"/>
                  </a:lnTo>
                  <a:lnTo>
                    <a:pt x="533745" y="1886726"/>
                  </a:lnTo>
                  <a:lnTo>
                    <a:pt x="508919" y="1986027"/>
                  </a:lnTo>
                  <a:lnTo>
                    <a:pt x="484094" y="2077054"/>
                  </a:lnTo>
                  <a:lnTo>
                    <a:pt x="438581" y="2226006"/>
                  </a:lnTo>
                  <a:lnTo>
                    <a:pt x="384793" y="2370820"/>
                  </a:lnTo>
                  <a:lnTo>
                    <a:pt x="331005" y="2515635"/>
                  </a:lnTo>
                  <a:lnTo>
                    <a:pt x="252391" y="2693549"/>
                  </a:lnTo>
                  <a:lnTo>
                    <a:pt x="169640" y="2863189"/>
                  </a:lnTo>
                  <a:lnTo>
                    <a:pt x="74476" y="3028692"/>
                  </a:lnTo>
                  <a:lnTo>
                    <a:pt x="16550" y="3127993"/>
                  </a:lnTo>
                  <a:lnTo>
                    <a:pt x="0" y="3165231"/>
                  </a:lnTo>
                  <a:lnTo>
                    <a:pt x="0" y="3185919"/>
                  </a:lnTo>
                  <a:lnTo>
                    <a:pt x="12413" y="3198331"/>
                  </a:lnTo>
                  <a:lnTo>
                    <a:pt x="28963" y="3198331"/>
                  </a:lnTo>
                  <a:lnTo>
                    <a:pt x="53788" y="3181781"/>
                  </a:lnTo>
                  <a:lnTo>
                    <a:pt x="111714" y="3115580"/>
                  </a:lnTo>
                  <a:lnTo>
                    <a:pt x="194465" y="3012141"/>
                  </a:lnTo>
                  <a:lnTo>
                    <a:pt x="273079" y="2904565"/>
                  </a:lnTo>
                  <a:lnTo>
                    <a:pt x="355830" y="2776301"/>
                  </a:lnTo>
                  <a:lnTo>
                    <a:pt x="434443" y="2639761"/>
                  </a:lnTo>
                  <a:lnTo>
                    <a:pt x="500644" y="2511497"/>
                  </a:lnTo>
                  <a:lnTo>
                    <a:pt x="554433" y="2395645"/>
                  </a:lnTo>
                  <a:lnTo>
                    <a:pt x="595808" y="2308757"/>
                  </a:lnTo>
                  <a:lnTo>
                    <a:pt x="645459" y="2188768"/>
                  </a:lnTo>
                  <a:lnTo>
                    <a:pt x="707522" y="2027403"/>
                  </a:lnTo>
                  <a:lnTo>
                    <a:pt x="744760" y="1915689"/>
                  </a:lnTo>
                  <a:lnTo>
                    <a:pt x="777861" y="1799837"/>
                  </a:lnTo>
                  <a:lnTo>
                    <a:pt x="794411" y="1712949"/>
                  </a:lnTo>
                  <a:lnTo>
                    <a:pt x="819236" y="1576409"/>
                  </a:lnTo>
                  <a:lnTo>
                    <a:pt x="839924" y="1460558"/>
                  </a:lnTo>
                  <a:lnTo>
                    <a:pt x="856474" y="1319881"/>
                  </a:lnTo>
                  <a:lnTo>
                    <a:pt x="877162" y="1100590"/>
                  </a:lnTo>
                  <a:lnTo>
                    <a:pt x="893712" y="815099"/>
                  </a:lnTo>
                  <a:lnTo>
                    <a:pt x="893712" y="6330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26">
              <a:extLst>
                <a:ext uri="{FF2B5EF4-FFF2-40B4-BE49-F238E27FC236}">
                  <a16:creationId xmlns:a16="http://schemas.microsoft.com/office/drawing/2014/main" id="{76CFF597-2156-4FED-B796-D18B28830706}"/>
                </a:ext>
              </a:extLst>
            </p:cNvPr>
            <p:cNvSpPr/>
            <p:nvPr/>
          </p:nvSpPr>
          <p:spPr>
            <a:xfrm>
              <a:off x="3600451" y="2517775"/>
              <a:ext cx="955675" cy="2374900"/>
            </a:xfrm>
            <a:custGeom>
              <a:avLst/>
              <a:gdLst>
                <a:gd name="connsiteX0" fmla="*/ 822325 w 955675"/>
                <a:gd name="connsiteY0" fmla="*/ 679450 h 2374900"/>
                <a:gd name="connsiteX1" fmla="*/ 847725 w 955675"/>
                <a:gd name="connsiteY1" fmla="*/ 574675 h 2374900"/>
                <a:gd name="connsiteX2" fmla="*/ 876300 w 955675"/>
                <a:gd name="connsiteY2" fmla="*/ 466725 h 2374900"/>
                <a:gd name="connsiteX3" fmla="*/ 901700 w 955675"/>
                <a:gd name="connsiteY3" fmla="*/ 361950 h 2374900"/>
                <a:gd name="connsiteX4" fmla="*/ 904875 w 955675"/>
                <a:gd name="connsiteY4" fmla="*/ 352425 h 2374900"/>
                <a:gd name="connsiteX5" fmla="*/ 917575 w 955675"/>
                <a:gd name="connsiteY5" fmla="*/ 339725 h 2374900"/>
                <a:gd name="connsiteX6" fmla="*/ 933450 w 955675"/>
                <a:gd name="connsiteY6" fmla="*/ 327025 h 2374900"/>
                <a:gd name="connsiteX7" fmla="*/ 949325 w 955675"/>
                <a:gd name="connsiteY7" fmla="*/ 301625 h 2374900"/>
                <a:gd name="connsiteX8" fmla="*/ 955675 w 955675"/>
                <a:gd name="connsiteY8" fmla="*/ 266700 h 2374900"/>
                <a:gd name="connsiteX9" fmla="*/ 946150 w 955675"/>
                <a:gd name="connsiteY9" fmla="*/ 241300 h 2374900"/>
                <a:gd name="connsiteX10" fmla="*/ 920750 w 955675"/>
                <a:gd name="connsiteY10" fmla="*/ 212725 h 2374900"/>
                <a:gd name="connsiteX11" fmla="*/ 850900 w 955675"/>
                <a:gd name="connsiteY11" fmla="*/ 133350 h 2374900"/>
                <a:gd name="connsiteX12" fmla="*/ 739775 w 955675"/>
                <a:gd name="connsiteY12" fmla="*/ 0 h 2374900"/>
                <a:gd name="connsiteX13" fmla="*/ 628650 w 955675"/>
                <a:gd name="connsiteY13" fmla="*/ 34925 h 2374900"/>
                <a:gd name="connsiteX14" fmla="*/ 635000 w 955675"/>
                <a:gd name="connsiteY14" fmla="*/ 114300 h 2374900"/>
                <a:gd name="connsiteX15" fmla="*/ 631825 w 955675"/>
                <a:gd name="connsiteY15" fmla="*/ 215900 h 2374900"/>
                <a:gd name="connsiteX16" fmla="*/ 625475 w 955675"/>
                <a:gd name="connsiteY16" fmla="*/ 314325 h 2374900"/>
                <a:gd name="connsiteX17" fmla="*/ 619125 w 955675"/>
                <a:gd name="connsiteY17" fmla="*/ 393700 h 2374900"/>
                <a:gd name="connsiteX18" fmla="*/ 603250 w 955675"/>
                <a:gd name="connsiteY18" fmla="*/ 511175 h 2374900"/>
                <a:gd name="connsiteX19" fmla="*/ 593725 w 955675"/>
                <a:gd name="connsiteY19" fmla="*/ 587375 h 2374900"/>
                <a:gd name="connsiteX20" fmla="*/ 571500 w 955675"/>
                <a:gd name="connsiteY20" fmla="*/ 720725 h 2374900"/>
                <a:gd name="connsiteX21" fmla="*/ 536575 w 955675"/>
                <a:gd name="connsiteY21" fmla="*/ 882650 h 2374900"/>
                <a:gd name="connsiteX22" fmla="*/ 469900 w 955675"/>
                <a:gd name="connsiteY22" fmla="*/ 1139825 h 2374900"/>
                <a:gd name="connsiteX23" fmla="*/ 365125 w 955675"/>
                <a:gd name="connsiteY23" fmla="*/ 1470025 h 2374900"/>
                <a:gd name="connsiteX24" fmla="*/ 238125 w 955675"/>
                <a:gd name="connsiteY24" fmla="*/ 1809750 h 2374900"/>
                <a:gd name="connsiteX25" fmla="*/ 168275 w 955675"/>
                <a:gd name="connsiteY25" fmla="*/ 1984375 h 2374900"/>
                <a:gd name="connsiteX26" fmla="*/ 82550 w 955675"/>
                <a:gd name="connsiteY26" fmla="*/ 2168525 h 2374900"/>
                <a:gd name="connsiteX27" fmla="*/ 6350 w 955675"/>
                <a:gd name="connsiteY27" fmla="*/ 2327275 h 2374900"/>
                <a:gd name="connsiteX28" fmla="*/ 0 w 955675"/>
                <a:gd name="connsiteY28" fmla="*/ 2343150 h 2374900"/>
                <a:gd name="connsiteX29" fmla="*/ 0 w 955675"/>
                <a:gd name="connsiteY29" fmla="*/ 2362200 h 2374900"/>
                <a:gd name="connsiteX30" fmla="*/ 9525 w 955675"/>
                <a:gd name="connsiteY30" fmla="*/ 2371725 h 2374900"/>
                <a:gd name="connsiteX31" fmla="*/ 28575 w 955675"/>
                <a:gd name="connsiteY31" fmla="*/ 2374900 h 2374900"/>
                <a:gd name="connsiteX32" fmla="*/ 50800 w 955675"/>
                <a:gd name="connsiteY32" fmla="*/ 2362200 h 2374900"/>
                <a:gd name="connsiteX33" fmla="*/ 73025 w 955675"/>
                <a:gd name="connsiteY33" fmla="*/ 2339975 h 2374900"/>
                <a:gd name="connsiteX34" fmla="*/ 130175 w 955675"/>
                <a:gd name="connsiteY34" fmla="*/ 2263775 h 2374900"/>
                <a:gd name="connsiteX35" fmla="*/ 219075 w 955675"/>
                <a:gd name="connsiteY35" fmla="*/ 2136775 h 2374900"/>
                <a:gd name="connsiteX36" fmla="*/ 317500 w 955675"/>
                <a:gd name="connsiteY36" fmla="*/ 1981200 h 2374900"/>
                <a:gd name="connsiteX37" fmla="*/ 390525 w 955675"/>
                <a:gd name="connsiteY37" fmla="*/ 1857375 h 2374900"/>
                <a:gd name="connsiteX38" fmla="*/ 485775 w 955675"/>
                <a:gd name="connsiteY38" fmla="*/ 1670050 h 2374900"/>
                <a:gd name="connsiteX39" fmla="*/ 549275 w 955675"/>
                <a:gd name="connsiteY39" fmla="*/ 1539875 h 2374900"/>
                <a:gd name="connsiteX40" fmla="*/ 644525 w 955675"/>
                <a:gd name="connsiteY40" fmla="*/ 1298575 h 2374900"/>
                <a:gd name="connsiteX41" fmla="*/ 692150 w 955675"/>
                <a:gd name="connsiteY41" fmla="*/ 1171575 h 2374900"/>
                <a:gd name="connsiteX42" fmla="*/ 723900 w 955675"/>
                <a:gd name="connsiteY42" fmla="*/ 1101725 h 2374900"/>
                <a:gd name="connsiteX43" fmla="*/ 739775 w 955675"/>
                <a:gd name="connsiteY43" fmla="*/ 1019175 h 2374900"/>
                <a:gd name="connsiteX44" fmla="*/ 781050 w 955675"/>
                <a:gd name="connsiteY44" fmla="*/ 854075 h 2374900"/>
                <a:gd name="connsiteX45" fmla="*/ 822325 w 955675"/>
                <a:gd name="connsiteY45" fmla="*/ 679450 h 23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55675" h="2374900">
                  <a:moveTo>
                    <a:pt x="822325" y="679450"/>
                  </a:moveTo>
                  <a:lnTo>
                    <a:pt x="847725" y="574675"/>
                  </a:lnTo>
                  <a:lnTo>
                    <a:pt x="876300" y="466725"/>
                  </a:lnTo>
                  <a:lnTo>
                    <a:pt x="901700" y="361950"/>
                  </a:lnTo>
                  <a:lnTo>
                    <a:pt x="904875" y="352425"/>
                  </a:lnTo>
                  <a:lnTo>
                    <a:pt x="917575" y="339725"/>
                  </a:lnTo>
                  <a:lnTo>
                    <a:pt x="933450" y="327025"/>
                  </a:lnTo>
                  <a:lnTo>
                    <a:pt x="949325" y="301625"/>
                  </a:lnTo>
                  <a:lnTo>
                    <a:pt x="955675" y="266700"/>
                  </a:lnTo>
                  <a:lnTo>
                    <a:pt x="946150" y="241300"/>
                  </a:lnTo>
                  <a:lnTo>
                    <a:pt x="920750" y="212725"/>
                  </a:lnTo>
                  <a:lnTo>
                    <a:pt x="850900" y="133350"/>
                  </a:lnTo>
                  <a:lnTo>
                    <a:pt x="739775" y="0"/>
                  </a:lnTo>
                  <a:lnTo>
                    <a:pt x="628650" y="34925"/>
                  </a:lnTo>
                  <a:lnTo>
                    <a:pt x="635000" y="114300"/>
                  </a:lnTo>
                  <a:cubicBezTo>
                    <a:pt x="633942" y="148167"/>
                    <a:pt x="632883" y="182033"/>
                    <a:pt x="631825" y="215900"/>
                  </a:cubicBezTo>
                  <a:lnTo>
                    <a:pt x="625475" y="314325"/>
                  </a:lnTo>
                  <a:lnTo>
                    <a:pt x="619125" y="393700"/>
                  </a:lnTo>
                  <a:lnTo>
                    <a:pt x="603250" y="511175"/>
                  </a:lnTo>
                  <a:lnTo>
                    <a:pt x="593725" y="587375"/>
                  </a:lnTo>
                  <a:lnTo>
                    <a:pt x="571500" y="720725"/>
                  </a:lnTo>
                  <a:lnTo>
                    <a:pt x="536575" y="882650"/>
                  </a:lnTo>
                  <a:lnTo>
                    <a:pt x="469900" y="1139825"/>
                  </a:lnTo>
                  <a:lnTo>
                    <a:pt x="365125" y="1470025"/>
                  </a:lnTo>
                  <a:lnTo>
                    <a:pt x="238125" y="1809750"/>
                  </a:lnTo>
                  <a:lnTo>
                    <a:pt x="168275" y="1984375"/>
                  </a:lnTo>
                  <a:lnTo>
                    <a:pt x="82550" y="2168525"/>
                  </a:lnTo>
                  <a:lnTo>
                    <a:pt x="6350" y="2327275"/>
                  </a:lnTo>
                  <a:lnTo>
                    <a:pt x="0" y="2343150"/>
                  </a:lnTo>
                  <a:lnTo>
                    <a:pt x="0" y="2362200"/>
                  </a:lnTo>
                  <a:lnTo>
                    <a:pt x="9525" y="2371725"/>
                  </a:lnTo>
                  <a:lnTo>
                    <a:pt x="28575" y="2374900"/>
                  </a:lnTo>
                  <a:lnTo>
                    <a:pt x="50800" y="2362200"/>
                  </a:lnTo>
                  <a:lnTo>
                    <a:pt x="73025" y="2339975"/>
                  </a:lnTo>
                  <a:lnTo>
                    <a:pt x="130175" y="2263775"/>
                  </a:lnTo>
                  <a:lnTo>
                    <a:pt x="219075" y="2136775"/>
                  </a:lnTo>
                  <a:lnTo>
                    <a:pt x="317500" y="1981200"/>
                  </a:lnTo>
                  <a:lnTo>
                    <a:pt x="390525" y="1857375"/>
                  </a:lnTo>
                  <a:lnTo>
                    <a:pt x="485775" y="1670050"/>
                  </a:lnTo>
                  <a:lnTo>
                    <a:pt x="549275" y="1539875"/>
                  </a:lnTo>
                  <a:lnTo>
                    <a:pt x="644525" y="1298575"/>
                  </a:lnTo>
                  <a:lnTo>
                    <a:pt x="692150" y="1171575"/>
                  </a:lnTo>
                  <a:lnTo>
                    <a:pt x="723900" y="1101725"/>
                  </a:lnTo>
                  <a:lnTo>
                    <a:pt x="739775" y="1019175"/>
                  </a:lnTo>
                  <a:lnTo>
                    <a:pt x="781050" y="854075"/>
                  </a:lnTo>
                  <a:lnTo>
                    <a:pt x="822325" y="679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28">
              <a:extLst>
                <a:ext uri="{FF2B5EF4-FFF2-40B4-BE49-F238E27FC236}">
                  <a16:creationId xmlns:a16="http://schemas.microsoft.com/office/drawing/2014/main" id="{E5E8E2B9-35CD-458A-ABEF-C5A61A8A853B}"/>
                </a:ext>
              </a:extLst>
            </p:cNvPr>
            <p:cNvSpPr/>
            <p:nvPr/>
          </p:nvSpPr>
          <p:spPr>
            <a:xfrm>
              <a:off x="4516439" y="3471863"/>
              <a:ext cx="1120775" cy="1166812"/>
            </a:xfrm>
            <a:custGeom>
              <a:avLst/>
              <a:gdLst>
                <a:gd name="connsiteX0" fmla="*/ 500063 w 1119188"/>
                <a:gd name="connsiteY0" fmla="*/ 271462 h 1240631"/>
                <a:gd name="connsiteX1" fmla="*/ 378619 w 1119188"/>
                <a:gd name="connsiteY1" fmla="*/ 295275 h 1240631"/>
                <a:gd name="connsiteX2" fmla="*/ 219075 w 1119188"/>
                <a:gd name="connsiteY2" fmla="*/ 328612 h 1240631"/>
                <a:gd name="connsiteX3" fmla="*/ 40482 w 1119188"/>
                <a:gd name="connsiteY3" fmla="*/ 366712 h 1240631"/>
                <a:gd name="connsiteX4" fmla="*/ 0 w 1119188"/>
                <a:gd name="connsiteY4" fmla="*/ 211931 h 1240631"/>
                <a:gd name="connsiteX5" fmla="*/ 207169 w 1119188"/>
                <a:gd name="connsiteY5" fmla="*/ 164306 h 1240631"/>
                <a:gd name="connsiteX6" fmla="*/ 397669 w 1119188"/>
                <a:gd name="connsiteY6" fmla="*/ 116681 h 1240631"/>
                <a:gd name="connsiteX7" fmla="*/ 561975 w 1119188"/>
                <a:gd name="connsiteY7" fmla="*/ 76200 h 1240631"/>
                <a:gd name="connsiteX8" fmla="*/ 695325 w 1119188"/>
                <a:gd name="connsiteY8" fmla="*/ 42862 h 1240631"/>
                <a:gd name="connsiteX9" fmla="*/ 785813 w 1119188"/>
                <a:gd name="connsiteY9" fmla="*/ 16668 h 1240631"/>
                <a:gd name="connsiteX10" fmla="*/ 833438 w 1119188"/>
                <a:gd name="connsiteY10" fmla="*/ 0 h 1240631"/>
                <a:gd name="connsiteX11" fmla="*/ 845344 w 1119188"/>
                <a:gd name="connsiteY11" fmla="*/ 0 h 1240631"/>
                <a:gd name="connsiteX12" fmla="*/ 866775 w 1119188"/>
                <a:gd name="connsiteY12" fmla="*/ 4762 h 1240631"/>
                <a:gd name="connsiteX13" fmla="*/ 900113 w 1119188"/>
                <a:gd name="connsiteY13" fmla="*/ 19050 h 1240631"/>
                <a:gd name="connsiteX14" fmla="*/ 971550 w 1119188"/>
                <a:gd name="connsiteY14" fmla="*/ 66675 h 1240631"/>
                <a:gd name="connsiteX15" fmla="*/ 1045369 w 1119188"/>
                <a:gd name="connsiteY15" fmla="*/ 130968 h 1240631"/>
                <a:gd name="connsiteX16" fmla="*/ 1097757 w 1119188"/>
                <a:gd name="connsiteY16" fmla="*/ 173831 h 1240631"/>
                <a:gd name="connsiteX17" fmla="*/ 1112044 w 1119188"/>
                <a:gd name="connsiteY17" fmla="*/ 185737 h 1240631"/>
                <a:gd name="connsiteX18" fmla="*/ 1116807 w 1119188"/>
                <a:gd name="connsiteY18" fmla="*/ 195262 h 1240631"/>
                <a:gd name="connsiteX19" fmla="*/ 1119188 w 1119188"/>
                <a:gd name="connsiteY19" fmla="*/ 211931 h 1240631"/>
                <a:gd name="connsiteX20" fmla="*/ 1114425 w 1119188"/>
                <a:gd name="connsiteY20" fmla="*/ 242887 h 1240631"/>
                <a:gd name="connsiteX21" fmla="*/ 1102519 w 1119188"/>
                <a:gd name="connsiteY21" fmla="*/ 273843 h 1240631"/>
                <a:gd name="connsiteX22" fmla="*/ 1076325 w 1119188"/>
                <a:gd name="connsiteY22" fmla="*/ 311943 h 1240631"/>
                <a:gd name="connsiteX23" fmla="*/ 1059657 w 1119188"/>
                <a:gd name="connsiteY23" fmla="*/ 338137 h 1240631"/>
                <a:gd name="connsiteX24" fmla="*/ 1047750 w 1119188"/>
                <a:gd name="connsiteY24" fmla="*/ 390525 h 1240631"/>
                <a:gd name="connsiteX25" fmla="*/ 1016794 w 1119188"/>
                <a:gd name="connsiteY25" fmla="*/ 557212 h 1240631"/>
                <a:gd name="connsiteX26" fmla="*/ 964407 w 1119188"/>
                <a:gd name="connsiteY26" fmla="*/ 821531 h 1240631"/>
                <a:gd name="connsiteX27" fmla="*/ 931069 w 1119188"/>
                <a:gd name="connsiteY27" fmla="*/ 997743 h 1240631"/>
                <a:gd name="connsiteX28" fmla="*/ 902494 w 1119188"/>
                <a:gd name="connsiteY28" fmla="*/ 1135856 h 1240631"/>
                <a:gd name="connsiteX29" fmla="*/ 883444 w 1119188"/>
                <a:gd name="connsiteY29" fmla="*/ 1166812 h 1240631"/>
                <a:gd name="connsiteX30" fmla="*/ 847725 w 1119188"/>
                <a:gd name="connsiteY30" fmla="*/ 1216818 h 1240631"/>
                <a:gd name="connsiteX31" fmla="*/ 828675 w 1119188"/>
                <a:gd name="connsiteY31" fmla="*/ 1233487 h 1240631"/>
                <a:gd name="connsiteX32" fmla="*/ 807244 w 1119188"/>
                <a:gd name="connsiteY32" fmla="*/ 1240631 h 1240631"/>
                <a:gd name="connsiteX33" fmla="*/ 721519 w 1119188"/>
                <a:gd name="connsiteY33" fmla="*/ 1121568 h 1240631"/>
                <a:gd name="connsiteX34" fmla="*/ 733425 w 1119188"/>
                <a:gd name="connsiteY34" fmla="*/ 978693 h 1240631"/>
                <a:gd name="connsiteX35" fmla="*/ 754857 w 1119188"/>
                <a:gd name="connsiteY35" fmla="*/ 731043 h 1240631"/>
                <a:gd name="connsiteX36" fmla="*/ 778669 w 1119188"/>
                <a:gd name="connsiteY36" fmla="*/ 440531 h 1240631"/>
                <a:gd name="connsiteX37" fmla="*/ 790575 w 1119188"/>
                <a:gd name="connsiteY37" fmla="*/ 290512 h 1240631"/>
                <a:gd name="connsiteX38" fmla="*/ 788194 w 1119188"/>
                <a:gd name="connsiteY38" fmla="*/ 269081 h 1240631"/>
                <a:gd name="connsiteX39" fmla="*/ 778669 w 1119188"/>
                <a:gd name="connsiteY39" fmla="*/ 240506 h 1240631"/>
                <a:gd name="connsiteX40" fmla="*/ 766763 w 1119188"/>
                <a:gd name="connsiteY40" fmla="*/ 228600 h 1240631"/>
                <a:gd name="connsiteX41" fmla="*/ 745332 w 1119188"/>
                <a:gd name="connsiteY41" fmla="*/ 221456 h 1240631"/>
                <a:gd name="connsiteX42" fmla="*/ 726282 w 1119188"/>
                <a:gd name="connsiteY42" fmla="*/ 221456 h 1240631"/>
                <a:gd name="connsiteX43" fmla="*/ 652463 w 1119188"/>
                <a:gd name="connsiteY43" fmla="*/ 238125 h 1240631"/>
                <a:gd name="connsiteX44" fmla="*/ 500063 w 1119188"/>
                <a:gd name="connsiteY44" fmla="*/ 271462 h 1240631"/>
                <a:gd name="connsiteX0" fmla="*/ 500063 w 1119188"/>
                <a:gd name="connsiteY0" fmla="*/ 271462 h 1240631"/>
                <a:gd name="connsiteX1" fmla="*/ 378619 w 1119188"/>
                <a:gd name="connsiteY1" fmla="*/ 295275 h 1240631"/>
                <a:gd name="connsiteX2" fmla="*/ 219075 w 1119188"/>
                <a:gd name="connsiteY2" fmla="*/ 328612 h 1240631"/>
                <a:gd name="connsiteX3" fmla="*/ 40482 w 1119188"/>
                <a:gd name="connsiteY3" fmla="*/ 366712 h 1240631"/>
                <a:gd name="connsiteX4" fmla="*/ 0 w 1119188"/>
                <a:gd name="connsiteY4" fmla="*/ 211931 h 1240631"/>
                <a:gd name="connsiteX5" fmla="*/ 207169 w 1119188"/>
                <a:gd name="connsiteY5" fmla="*/ 164306 h 1240631"/>
                <a:gd name="connsiteX6" fmla="*/ 397669 w 1119188"/>
                <a:gd name="connsiteY6" fmla="*/ 116681 h 1240631"/>
                <a:gd name="connsiteX7" fmla="*/ 561975 w 1119188"/>
                <a:gd name="connsiteY7" fmla="*/ 76200 h 1240631"/>
                <a:gd name="connsiteX8" fmla="*/ 695325 w 1119188"/>
                <a:gd name="connsiteY8" fmla="*/ 42862 h 1240631"/>
                <a:gd name="connsiteX9" fmla="*/ 785813 w 1119188"/>
                <a:gd name="connsiteY9" fmla="*/ 16668 h 1240631"/>
                <a:gd name="connsiteX10" fmla="*/ 833438 w 1119188"/>
                <a:gd name="connsiteY10" fmla="*/ 0 h 1240631"/>
                <a:gd name="connsiteX11" fmla="*/ 845344 w 1119188"/>
                <a:gd name="connsiteY11" fmla="*/ 0 h 1240631"/>
                <a:gd name="connsiteX12" fmla="*/ 866775 w 1119188"/>
                <a:gd name="connsiteY12" fmla="*/ 4762 h 1240631"/>
                <a:gd name="connsiteX13" fmla="*/ 900113 w 1119188"/>
                <a:gd name="connsiteY13" fmla="*/ 19050 h 1240631"/>
                <a:gd name="connsiteX14" fmla="*/ 971550 w 1119188"/>
                <a:gd name="connsiteY14" fmla="*/ 66675 h 1240631"/>
                <a:gd name="connsiteX15" fmla="*/ 1045369 w 1119188"/>
                <a:gd name="connsiteY15" fmla="*/ 130968 h 1240631"/>
                <a:gd name="connsiteX16" fmla="*/ 1097757 w 1119188"/>
                <a:gd name="connsiteY16" fmla="*/ 173831 h 1240631"/>
                <a:gd name="connsiteX17" fmla="*/ 1112044 w 1119188"/>
                <a:gd name="connsiteY17" fmla="*/ 185737 h 1240631"/>
                <a:gd name="connsiteX18" fmla="*/ 1116807 w 1119188"/>
                <a:gd name="connsiteY18" fmla="*/ 195262 h 1240631"/>
                <a:gd name="connsiteX19" fmla="*/ 1119188 w 1119188"/>
                <a:gd name="connsiteY19" fmla="*/ 211931 h 1240631"/>
                <a:gd name="connsiteX20" fmla="*/ 1114425 w 1119188"/>
                <a:gd name="connsiteY20" fmla="*/ 242887 h 1240631"/>
                <a:gd name="connsiteX21" fmla="*/ 1102519 w 1119188"/>
                <a:gd name="connsiteY21" fmla="*/ 273843 h 1240631"/>
                <a:gd name="connsiteX22" fmla="*/ 1076325 w 1119188"/>
                <a:gd name="connsiteY22" fmla="*/ 311943 h 1240631"/>
                <a:gd name="connsiteX23" fmla="*/ 1059657 w 1119188"/>
                <a:gd name="connsiteY23" fmla="*/ 338137 h 1240631"/>
                <a:gd name="connsiteX24" fmla="*/ 1047750 w 1119188"/>
                <a:gd name="connsiteY24" fmla="*/ 390525 h 1240631"/>
                <a:gd name="connsiteX25" fmla="*/ 1016794 w 1119188"/>
                <a:gd name="connsiteY25" fmla="*/ 557212 h 1240631"/>
                <a:gd name="connsiteX26" fmla="*/ 964407 w 1119188"/>
                <a:gd name="connsiteY26" fmla="*/ 821531 h 1240631"/>
                <a:gd name="connsiteX27" fmla="*/ 931069 w 1119188"/>
                <a:gd name="connsiteY27" fmla="*/ 997743 h 1240631"/>
                <a:gd name="connsiteX28" fmla="*/ 902494 w 1119188"/>
                <a:gd name="connsiteY28" fmla="*/ 1135856 h 1240631"/>
                <a:gd name="connsiteX29" fmla="*/ 883444 w 1119188"/>
                <a:gd name="connsiteY29" fmla="*/ 1166812 h 1240631"/>
                <a:gd name="connsiteX30" fmla="*/ 847725 w 1119188"/>
                <a:gd name="connsiteY30" fmla="*/ 1216818 h 1240631"/>
                <a:gd name="connsiteX31" fmla="*/ 828675 w 1119188"/>
                <a:gd name="connsiteY31" fmla="*/ 1233487 h 1240631"/>
                <a:gd name="connsiteX32" fmla="*/ 807244 w 1119188"/>
                <a:gd name="connsiteY32" fmla="*/ 1240631 h 1240631"/>
                <a:gd name="connsiteX33" fmla="*/ 721519 w 1119188"/>
                <a:gd name="connsiteY33" fmla="*/ 1192937 h 1240631"/>
                <a:gd name="connsiteX34" fmla="*/ 733425 w 1119188"/>
                <a:gd name="connsiteY34" fmla="*/ 978693 h 1240631"/>
                <a:gd name="connsiteX35" fmla="*/ 754857 w 1119188"/>
                <a:gd name="connsiteY35" fmla="*/ 731043 h 1240631"/>
                <a:gd name="connsiteX36" fmla="*/ 778669 w 1119188"/>
                <a:gd name="connsiteY36" fmla="*/ 440531 h 1240631"/>
                <a:gd name="connsiteX37" fmla="*/ 790575 w 1119188"/>
                <a:gd name="connsiteY37" fmla="*/ 290512 h 1240631"/>
                <a:gd name="connsiteX38" fmla="*/ 788194 w 1119188"/>
                <a:gd name="connsiteY38" fmla="*/ 269081 h 1240631"/>
                <a:gd name="connsiteX39" fmla="*/ 778669 w 1119188"/>
                <a:gd name="connsiteY39" fmla="*/ 240506 h 1240631"/>
                <a:gd name="connsiteX40" fmla="*/ 766763 w 1119188"/>
                <a:gd name="connsiteY40" fmla="*/ 228600 h 1240631"/>
                <a:gd name="connsiteX41" fmla="*/ 745332 w 1119188"/>
                <a:gd name="connsiteY41" fmla="*/ 221456 h 1240631"/>
                <a:gd name="connsiteX42" fmla="*/ 726282 w 1119188"/>
                <a:gd name="connsiteY42" fmla="*/ 221456 h 1240631"/>
                <a:gd name="connsiteX43" fmla="*/ 652463 w 1119188"/>
                <a:gd name="connsiteY43" fmla="*/ 238125 h 1240631"/>
                <a:gd name="connsiteX44" fmla="*/ 500063 w 1119188"/>
                <a:gd name="connsiteY44" fmla="*/ 271462 h 1240631"/>
                <a:gd name="connsiteX0" fmla="*/ 500063 w 1119188"/>
                <a:gd name="connsiteY0" fmla="*/ 271462 h 1240631"/>
                <a:gd name="connsiteX1" fmla="*/ 378619 w 1119188"/>
                <a:gd name="connsiteY1" fmla="*/ 295275 h 1240631"/>
                <a:gd name="connsiteX2" fmla="*/ 219075 w 1119188"/>
                <a:gd name="connsiteY2" fmla="*/ 328612 h 1240631"/>
                <a:gd name="connsiteX3" fmla="*/ 40482 w 1119188"/>
                <a:gd name="connsiteY3" fmla="*/ 366712 h 1240631"/>
                <a:gd name="connsiteX4" fmla="*/ 0 w 1119188"/>
                <a:gd name="connsiteY4" fmla="*/ 211931 h 1240631"/>
                <a:gd name="connsiteX5" fmla="*/ 207169 w 1119188"/>
                <a:gd name="connsiteY5" fmla="*/ 164306 h 1240631"/>
                <a:gd name="connsiteX6" fmla="*/ 397669 w 1119188"/>
                <a:gd name="connsiteY6" fmla="*/ 116681 h 1240631"/>
                <a:gd name="connsiteX7" fmla="*/ 561975 w 1119188"/>
                <a:gd name="connsiteY7" fmla="*/ 76200 h 1240631"/>
                <a:gd name="connsiteX8" fmla="*/ 695325 w 1119188"/>
                <a:gd name="connsiteY8" fmla="*/ 42862 h 1240631"/>
                <a:gd name="connsiteX9" fmla="*/ 785813 w 1119188"/>
                <a:gd name="connsiteY9" fmla="*/ 16668 h 1240631"/>
                <a:gd name="connsiteX10" fmla="*/ 833438 w 1119188"/>
                <a:gd name="connsiteY10" fmla="*/ 0 h 1240631"/>
                <a:gd name="connsiteX11" fmla="*/ 845344 w 1119188"/>
                <a:gd name="connsiteY11" fmla="*/ 0 h 1240631"/>
                <a:gd name="connsiteX12" fmla="*/ 866775 w 1119188"/>
                <a:gd name="connsiteY12" fmla="*/ 4762 h 1240631"/>
                <a:gd name="connsiteX13" fmla="*/ 900113 w 1119188"/>
                <a:gd name="connsiteY13" fmla="*/ 19050 h 1240631"/>
                <a:gd name="connsiteX14" fmla="*/ 971550 w 1119188"/>
                <a:gd name="connsiteY14" fmla="*/ 66675 h 1240631"/>
                <a:gd name="connsiteX15" fmla="*/ 1045369 w 1119188"/>
                <a:gd name="connsiteY15" fmla="*/ 130968 h 1240631"/>
                <a:gd name="connsiteX16" fmla="*/ 1097757 w 1119188"/>
                <a:gd name="connsiteY16" fmla="*/ 173831 h 1240631"/>
                <a:gd name="connsiteX17" fmla="*/ 1112044 w 1119188"/>
                <a:gd name="connsiteY17" fmla="*/ 185737 h 1240631"/>
                <a:gd name="connsiteX18" fmla="*/ 1116807 w 1119188"/>
                <a:gd name="connsiteY18" fmla="*/ 195262 h 1240631"/>
                <a:gd name="connsiteX19" fmla="*/ 1119188 w 1119188"/>
                <a:gd name="connsiteY19" fmla="*/ 211931 h 1240631"/>
                <a:gd name="connsiteX20" fmla="*/ 1114425 w 1119188"/>
                <a:gd name="connsiteY20" fmla="*/ 242887 h 1240631"/>
                <a:gd name="connsiteX21" fmla="*/ 1102519 w 1119188"/>
                <a:gd name="connsiteY21" fmla="*/ 273843 h 1240631"/>
                <a:gd name="connsiteX22" fmla="*/ 1076325 w 1119188"/>
                <a:gd name="connsiteY22" fmla="*/ 311943 h 1240631"/>
                <a:gd name="connsiteX23" fmla="*/ 1059657 w 1119188"/>
                <a:gd name="connsiteY23" fmla="*/ 338137 h 1240631"/>
                <a:gd name="connsiteX24" fmla="*/ 1047750 w 1119188"/>
                <a:gd name="connsiteY24" fmla="*/ 390525 h 1240631"/>
                <a:gd name="connsiteX25" fmla="*/ 1016794 w 1119188"/>
                <a:gd name="connsiteY25" fmla="*/ 557212 h 1240631"/>
                <a:gd name="connsiteX26" fmla="*/ 964407 w 1119188"/>
                <a:gd name="connsiteY26" fmla="*/ 821531 h 1240631"/>
                <a:gd name="connsiteX27" fmla="*/ 931069 w 1119188"/>
                <a:gd name="connsiteY27" fmla="*/ 997743 h 1240631"/>
                <a:gd name="connsiteX28" fmla="*/ 902494 w 1119188"/>
                <a:gd name="connsiteY28" fmla="*/ 1135856 h 1240631"/>
                <a:gd name="connsiteX29" fmla="*/ 883444 w 1119188"/>
                <a:gd name="connsiteY29" fmla="*/ 1166812 h 1240631"/>
                <a:gd name="connsiteX30" fmla="*/ 847725 w 1119188"/>
                <a:gd name="connsiteY30" fmla="*/ 1216818 h 1240631"/>
                <a:gd name="connsiteX31" fmla="*/ 828675 w 1119188"/>
                <a:gd name="connsiteY31" fmla="*/ 1233487 h 1240631"/>
                <a:gd name="connsiteX32" fmla="*/ 807244 w 1119188"/>
                <a:gd name="connsiteY32" fmla="*/ 1240631 h 1240631"/>
                <a:gd name="connsiteX33" fmla="*/ 721519 w 1119188"/>
                <a:gd name="connsiteY33" fmla="*/ 1192937 h 1240631"/>
                <a:gd name="connsiteX34" fmla="*/ 726045 w 1119188"/>
                <a:gd name="connsiteY34" fmla="*/ 1127990 h 1240631"/>
                <a:gd name="connsiteX35" fmla="*/ 733425 w 1119188"/>
                <a:gd name="connsiteY35" fmla="*/ 978693 h 1240631"/>
                <a:gd name="connsiteX36" fmla="*/ 754857 w 1119188"/>
                <a:gd name="connsiteY36" fmla="*/ 731043 h 1240631"/>
                <a:gd name="connsiteX37" fmla="*/ 778669 w 1119188"/>
                <a:gd name="connsiteY37" fmla="*/ 440531 h 1240631"/>
                <a:gd name="connsiteX38" fmla="*/ 790575 w 1119188"/>
                <a:gd name="connsiteY38" fmla="*/ 290512 h 1240631"/>
                <a:gd name="connsiteX39" fmla="*/ 788194 w 1119188"/>
                <a:gd name="connsiteY39" fmla="*/ 269081 h 1240631"/>
                <a:gd name="connsiteX40" fmla="*/ 778669 w 1119188"/>
                <a:gd name="connsiteY40" fmla="*/ 240506 h 1240631"/>
                <a:gd name="connsiteX41" fmla="*/ 766763 w 1119188"/>
                <a:gd name="connsiteY41" fmla="*/ 228600 h 1240631"/>
                <a:gd name="connsiteX42" fmla="*/ 745332 w 1119188"/>
                <a:gd name="connsiteY42" fmla="*/ 221456 h 1240631"/>
                <a:gd name="connsiteX43" fmla="*/ 726282 w 1119188"/>
                <a:gd name="connsiteY43" fmla="*/ 221456 h 1240631"/>
                <a:gd name="connsiteX44" fmla="*/ 652463 w 1119188"/>
                <a:gd name="connsiteY44" fmla="*/ 238125 h 1240631"/>
                <a:gd name="connsiteX45" fmla="*/ 500063 w 1119188"/>
                <a:gd name="connsiteY45" fmla="*/ 271462 h 1240631"/>
                <a:gd name="connsiteX0" fmla="*/ 500063 w 1119188"/>
                <a:gd name="connsiteY0" fmla="*/ 271462 h 1240631"/>
                <a:gd name="connsiteX1" fmla="*/ 378619 w 1119188"/>
                <a:gd name="connsiteY1" fmla="*/ 295275 h 1240631"/>
                <a:gd name="connsiteX2" fmla="*/ 219075 w 1119188"/>
                <a:gd name="connsiteY2" fmla="*/ 328612 h 1240631"/>
                <a:gd name="connsiteX3" fmla="*/ 40482 w 1119188"/>
                <a:gd name="connsiteY3" fmla="*/ 366712 h 1240631"/>
                <a:gd name="connsiteX4" fmla="*/ 0 w 1119188"/>
                <a:gd name="connsiteY4" fmla="*/ 211931 h 1240631"/>
                <a:gd name="connsiteX5" fmla="*/ 207169 w 1119188"/>
                <a:gd name="connsiteY5" fmla="*/ 164306 h 1240631"/>
                <a:gd name="connsiteX6" fmla="*/ 397669 w 1119188"/>
                <a:gd name="connsiteY6" fmla="*/ 116681 h 1240631"/>
                <a:gd name="connsiteX7" fmla="*/ 561975 w 1119188"/>
                <a:gd name="connsiteY7" fmla="*/ 76200 h 1240631"/>
                <a:gd name="connsiteX8" fmla="*/ 695325 w 1119188"/>
                <a:gd name="connsiteY8" fmla="*/ 42862 h 1240631"/>
                <a:gd name="connsiteX9" fmla="*/ 785813 w 1119188"/>
                <a:gd name="connsiteY9" fmla="*/ 16668 h 1240631"/>
                <a:gd name="connsiteX10" fmla="*/ 833438 w 1119188"/>
                <a:gd name="connsiteY10" fmla="*/ 0 h 1240631"/>
                <a:gd name="connsiteX11" fmla="*/ 845344 w 1119188"/>
                <a:gd name="connsiteY11" fmla="*/ 0 h 1240631"/>
                <a:gd name="connsiteX12" fmla="*/ 866775 w 1119188"/>
                <a:gd name="connsiteY12" fmla="*/ 4762 h 1240631"/>
                <a:gd name="connsiteX13" fmla="*/ 900113 w 1119188"/>
                <a:gd name="connsiteY13" fmla="*/ 19050 h 1240631"/>
                <a:gd name="connsiteX14" fmla="*/ 971550 w 1119188"/>
                <a:gd name="connsiteY14" fmla="*/ 66675 h 1240631"/>
                <a:gd name="connsiteX15" fmla="*/ 1045369 w 1119188"/>
                <a:gd name="connsiteY15" fmla="*/ 130968 h 1240631"/>
                <a:gd name="connsiteX16" fmla="*/ 1097757 w 1119188"/>
                <a:gd name="connsiteY16" fmla="*/ 173831 h 1240631"/>
                <a:gd name="connsiteX17" fmla="*/ 1112044 w 1119188"/>
                <a:gd name="connsiteY17" fmla="*/ 185737 h 1240631"/>
                <a:gd name="connsiteX18" fmla="*/ 1116807 w 1119188"/>
                <a:gd name="connsiteY18" fmla="*/ 195262 h 1240631"/>
                <a:gd name="connsiteX19" fmla="*/ 1119188 w 1119188"/>
                <a:gd name="connsiteY19" fmla="*/ 211931 h 1240631"/>
                <a:gd name="connsiteX20" fmla="*/ 1114425 w 1119188"/>
                <a:gd name="connsiteY20" fmla="*/ 242887 h 1240631"/>
                <a:gd name="connsiteX21" fmla="*/ 1102519 w 1119188"/>
                <a:gd name="connsiteY21" fmla="*/ 273843 h 1240631"/>
                <a:gd name="connsiteX22" fmla="*/ 1076325 w 1119188"/>
                <a:gd name="connsiteY22" fmla="*/ 311943 h 1240631"/>
                <a:gd name="connsiteX23" fmla="*/ 1059657 w 1119188"/>
                <a:gd name="connsiteY23" fmla="*/ 338137 h 1240631"/>
                <a:gd name="connsiteX24" fmla="*/ 1047750 w 1119188"/>
                <a:gd name="connsiteY24" fmla="*/ 390525 h 1240631"/>
                <a:gd name="connsiteX25" fmla="*/ 1016794 w 1119188"/>
                <a:gd name="connsiteY25" fmla="*/ 557212 h 1240631"/>
                <a:gd name="connsiteX26" fmla="*/ 964407 w 1119188"/>
                <a:gd name="connsiteY26" fmla="*/ 821531 h 1240631"/>
                <a:gd name="connsiteX27" fmla="*/ 931069 w 1119188"/>
                <a:gd name="connsiteY27" fmla="*/ 997743 h 1240631"/>
                <a:gd name="connsiteX28" fmla="*/ 902494 w 1119188"/>
                <a:gd name="connsiteY28" fmla="*/ 1135856 h 1240631"/>
                <a:gd name="connsiteX29" fmla="*/ 883444 w 1119188"/>
                <a:gd name="connsiteY29" fmla="*/ 1166812 h 1240631"/>
                <a:gd name="connsiteX30" fmla="*/ 847725 w 1119188"/>
                <a:gd name="connsiteY30" fmla="*/ 1216818 h 1240631"/>
                <a:gd name="connsiteX31" fmla="*/ 828675 w 1119188"/>
                <a:gd name="connsiteY31" fmla="*/ 1233487 h 1240631"/>
                <a:gd name="connsiteX32" fmla="*/ 807244 w 1119188"/>
                <a:gd name="connsiteY32" fmla="*/ 1240631 h 1240631"/>
                <a:gd name="connsiteX33" fmla="*/ 721519 w 1119188"/>
                <a:gd name="connsiteY33" fmla="*/ 1192938 h 1240631"/>
                <a:gd name="connsiteX34" fmla="*/ 726045 w 1119188"/>
                <a:gd name="connsiteY34" fmla="*/ 1127990 h 1240631"/>
                <a:gd name="connsiteX35" fmla="*/ 733425 w 1119188"/>
                <a:gd name="connsiteY35" fmla="*/ 978693 h 1240631"/>
                <a:gd name="connsiteX36" fmla="*/ 754857 w 1119188"/>
                <a:gd name="connsiteY36" fmla="*/ 731043 h 1240631"/>
                <a:gd name="connsiteX37" fmla="*/ 778669 w 1119188"/>
                <a:gd name="connsiteY37" fmla="*/ 440531 h 1240631"/>
                <a:gd name="connsiteX38" fmla="*/ 790575 w 1119188"/>
                <a:gd name="connsiteY38" fmla="*/ 290512 h 1240631"/>
                <a:gd name="connsiteX39" fmla="*/ 788194 w 1119188"/>
                <a:gd name="connsiteY39" fmla="*/ 269081 h 1240631"/>
                <a:gd name="connsiteX40" fmla="*/ 778669 w 1119188"/>
                <a:gd name="connsiteY40" fmla="*/ 240506 h 1240631"/>
                <a:gd name="connsiteX41" fmla="*/ 766763 w 1119188"/>
                <a:gd name="connsiteY41" fmla="*/ 228600 h 1240631"/>
                <a:gd name="connsiteX42" fmla="*/ 745332 w 1119188"/>
                <a:gd name="connsiteY42" fmla="*/ 221456 h 1240631"/>
                <a:gd name="connsiteX43" fmla="*/ 726282 w 1119188"/>
                <a:gd name="connsiteY43" fmla="*/ 221456 h 1240631"/>
                <a:gd name="connsiteX44" fmla="*/ 652463 w 1119188"/>
                <a:gd name="connsiteY44" fmla="*/ 238125 h 1240631"/>
                <a:gd name="connsiteX45" fmla="*/ 500063 w 1119188"/>
                <a:gd name="connsiteY45" fmla="*/ 271462 h 1240631"/>
                <a:gd name="connsiteX0" fmla="*/ 500063 w 1119188"/>
                <a:gd name="connsiteY0" fmla="*/ 271462 h 1240631"/>
                <a:gd name="connsiteX1" fmla="*/ 378619 w 1119188"/>
                <a:gd name="connsiteY1" fmla="*/ 295275 h 1240631"/>
                <a:gd name="connsiteX2" fmla="*/ 219075 w 1119188"/>
                <a:gd name="connsiteY2" fmla="*/ 328612 h 1240631"/>
                <a:gd name="connsiteX3" fmla="*/ 40482 w 1119188"/>
                <a:gd name="connsiteY3" fmla="*/ 366712 h 1240631"/>
                <a:gd name="connsiteX4" fmla="*/ 0 w 1119188"/>
                <a:gd name="connsiteY4" fmla="*/ 211931 h 1240631"/>
                <a:gd name="connsiteX5" fmla="*/ 207169 w 1119188"/>
                <a:gd name="connsiteY5" fmla="*/ 164306 h 1240631"/>
                <a:gd name="connsiteX6" fmla="*/ 397669 w 1119188"/>
                <a:gd name="connsiteY6" fmla="*/ 116681 h 1240631"/>
                <a:gd name="connsiteX7" fmla="*/ 561975 w 1119188"/>
                <a:gd name="connsiteY7" fmla="*/ 76200 h 1240631"/>
                <a:gd name="connsiteX8" fmla="*/ 695325 w 1119188"/>
                <a:gd name="connsiteY8" fmla="*/ 42862 h 1240631"/>
                <a:gd name="connsiteX9" fmla="*/ 785813 w 1119188"/>
                <a:gd name="connsiteY9" fmla="*/ 16668 h 1240631"/>
                <a:gd name="connsiteX10" fmla="*/ 833438 w 1119188"/>
                <a:gd name="connsiteY10" fmla="*/ 0 h 1240631"/>
                <a:gd name="connsiteX11" fmla="*/ 845344 w 1119188"/>
                <a:gd name="connsiteY11" fmla="*/ 0 h 1240631"/>
                <a:gd name="connsiteX12" fmla="*/ 866775 w 1119188"/>
                <a:gd name="connsiteY12" fmla="*/ 4762 h 1240631"/>
                <a:gd name="connsiteX13" fmla="*/ 900113 w 1119188"/>
                <a:gd name="connsiteY13" fmla="*/ 19050 h 1240631"/>
                <a:gd name="connsiteX14" fmla="*/ 971550 w 1119188"/>
                <a:gd name="connsiteY14" fmla="*/ 66675 h 1240631"/>
                <a:gd name="connsiteX15" fmla="*/ 1045369 w 1119188"/>
                <a:gd name="connsiteY15" fmla="*/ 130968 h 1240631"/>
                <a:gd name="connsiteX16" fmla="*/ 1097757 w 1119188"/>
                <a:gd name="connsiteY16" fmla="*/ 173831 h 1240631"/>
                <a:gd name="connsiteX17" fmla="*/ 1112044 w 1119188"/>
                <a:gd name="connsiteY17" fmla="*/ 185737 h 1240631"/>
                <a:gd name="connsiteX18" fmla="*/ 1116807 w 1119188"/>
                <a:gd name="connsiteY18" fmla="*/ 195262 h 1240631"/>
                <a:gd name="connsiteX19" fmla="*/ 1119188 w 1119188"/>
                <a:gd name="connsiteY19" fmla="*/ 211931 h 1240631"/>
                <a:gd name="connsiteX20" fmla="*/ 1114425 w 1119188"/>
                <a:gd name="connsiteY20" fmla="*/ 242887 h 1240631"/>
                <a:gd name="connsiteX21" fmla="*/ 1102519 w 1119188"/>
                <a:gd name="connsiteY21" fmla="*/ 273843 h 1240631"/>
                <a:gd name="connsiteX22" fmla="*/ 1076325 w 1119188"/>
                <a:gd name="connsiteY22" fmla="*/ 311943 h 1240631"/>
                <a:gd name="connsiteX23" fmla="*/ 1059657 w 1119188"/>
                <a:gd name="connsiteY23" fmla="*/ 338137 h 1240631"/>
                <a:gd name="connsiteX24" fmla="*/ 1047750 w 1119188"/>
                <a:gd name="connsiteY24" fmla="*/ 390525 h 1240631"/>
                <a:gd name="connsiteX25" fmla="*/ 1016794 w 1119188"/>
                <a:gd name="connsiteY25" fmla="*/ 557212 h 1240631"/>
                <a:gd name="connsiteX26" fmla="*/ 964407 w 1119188"/>
                <a:gd name="connsiteY26" fmla="*/ 821531 h 1240631"/>
                <a:gd name="connsiteX27" fmla="*/ 931069 w 1119188"/>
                <a:gd name="connsiteY27" fmla="*/ 997743 h 1240631"/>
                <a:gd name="connsiteX28" fmla="*/ 902494 w 1119188"/>
                <a:gd name="connsiteY28" fmla="*/ 1135856 h 1240631"/>
                <a:gd name="connsiteX29" fmla="*/ 883444 w 1119188"/>
                <a:gd name="connsiteY29" fmla="*/ 1166812 h 1240631"/>
                <a:gd name="connsiteX30" fmla="*/ 847725 w 1119188"/>
                <a:gd name="connsiteY30" fmla="*/ 1216818 h 1240631"/>
                <a:gd name="connsiteX31" fmla="*/ 828675 w 1119188"/>
                <a:gd name="connsiteY31" fmla="*/ 1233487 h 1240631"/>
                <a:gd name="connsiteX32" fmla="*/ 807244 w 1119188"/>
                <a:gd name="connsiteY32" fmla="*/ 1240631 h 1240631"/>
                <a:gd name="connsiteX33" fmla="*/ 726045 w 1119188"/>
                <a:gd name="connsiteY33" fmla="*/ 1127990 h 1240631"/>
                <a:gd name="connsiteX34" fmla="*/ 733425 w 1119188"/>
                <a:gd name="connsiteY34" fmla="*/ 978693 h 1240631"/>
                <a:gd name="connsiteX35" fmla="*/ 754857 w 1119188"/>
                <a:gd name="connsiteY35" fmla="*/ 731043 h 1240631"/>
                <a:gd name="connsiteX36" fmla="*/ 778669 w 1119188"/>
                <a:gd name="connsiteY36" fmla="*/ 440531 h 1240631"/>
                <a:gd name="connsiteX37" fmla="*/ 790575 w 1119188"/>
                <a:gd name="connsiteY37" fmla="*/ 290512 h 1240631"/>
                <a:gd name="connsiteX38" fmla="*/ 788194 w 1119188"/>
                <a:gd name="connsiteY38" fmla="*/ 269081 h 1240631"/>
                <a:gd name="connsiteX39" fmla="*/ 778669 w 1119188"/>
                <a:gd name="connsiteY39" fmla="*/ 240506 h 1240631"/>
                <a:gd name="connsiteX40" fmla="*/ 766763 w 1119188"/>
                <a:gd name="connsiteY40" fmla="*/ 228600 h 1240631"/>
                <a:gd name="connsiteX41" fmla="*/ 745332 w 1119188"/>
                <a:gd name="connsiteY41" fmla="*/ 221456 h 1240631"/>
                <a:gd name="connsiteX42" fmla="*/ 726282 w 1119188"/>
                <a:gd name="connsiteY42" fmla="*/ 221456 h 1240631"/>
                <a:gd name="connsiteX43" fmla="*/ 652463 w 1119188"/>
                <a:gd name="connsiteY43" fmla="*/ 238125 h 1240631"/>
                <a:gd name="connsiteX44" fmla="*/ 500063 w 1119188"/>
                <a:gd name="connsiteY44" fmla="*/ 271462 h 1240631"/>
                <a:gd name="connsiteX0" fmla="*/ 500063 w 1119188"/>
                <a:gd name="connsiteY0" fmla="*/ 271462 h 1233487"/>
                <a:gd name="connsiteX1" fmla="*/ 378619 w 1119188"/>
                <a:gd name="connsiteY1" fmla="*/ 295275 h 1233487"/>
                <a:gd name="connsiteX2" fmla="*/ 219075 w 1119188"/>
                <a:gd name="connsiteY2" fmla="*/ 328612 h 1233487"/>
                <a:gd name="connsiteX3" fmla="*/ 40482 w 1119188"/>
                <a:gd name="connsiteY3" fmla="*/ 366712 h 1233487"/>
                <a:gd name="connsiteX4" fmla="*/ 0 w 1119188"/>
                <a:gd name="connsiteY4" fmla="*/ 211931 h 1233487"/>
                <a:gd name="connsiteX5" fmla="*/ 207169 w 1119188"/>
                <a:gd name="connsiteY5" fmla="*/ 164306 h 1233487"/>
                <a:gd name="connsiteX6" fmla="*/ 397669 w 1119188"/>
                <a:gd name="connsiteY6" fmla="*/ 116681 h 1233487"/>
                <a:gd name="connsiteX7" fmla="*/ 561975 w 1119188"/>
                <a:gd name="connsiteY7" fmla="*/ 76200 h 1233487"/>
                <a:gd name="connsiteX8" fmla="*/ 695325 w 1119188"/>
                <a:gd name="connsiteY8" fmla="*/ 42862 h 1233487"/>
                <a:gd name="connsiteX9" fmla="*/ 785813 w 1119188"/>
                <a:gd name="connsiteY9" fmla="*/ 16668 h 1233487"/>
                <a:gd name="connsiteX10" fmla="*/ 833438 w 1119188"/>
                <a:gd name="connsiteY10" fmla="*/ 0 h 1233487"/>
                <a:gd name="connsiteX11" fmla="*/ 845344 w 1119188"/>
                <a:gd name="connsiteY11" fmla="*/ 0 h 1233487"/>
                <a:gd name="connsiteX12" fmla="*/ 866775 w 1119188"/>
                <a:gd name="connsiteY12" fmla="*/ 4762 h 1233487"/>
                <a:gd name="connsiteX13" fmla="*/ 900113 w 1119188"/>
                <a:gd name="connsiteY13" fmla="*/ 19050 h 1233487"/>
                <a:gd name="connsiteX14" fmla="*/ 971550 w 1119188"/>
                <a:gd name="connsiteY14" fmla="*/ 66675 h 1233487"/>
                <a:gd name="connsiteX15" fmla="*/ 1045369 w 1119188"/>
                <a:gd name="connsiteY15" fmla="*/ 130968 h 1233487"/>
                <a:gd name="connsiteX16" fmla="*/ 1097757 w 1119188"/>
                <a:gd name="connsiteY16" fmla="*/ 173831 h 1233487"/>
                <a:gd name="connsiteX17" fmla="*/ 1112044 w 1119188"/>
                <a:gd name="connsiteY17" fmla="*/ 185737 h 1233487"/>
                <a:gd name="connsiteX18" fmla="*/ 1116807 w 1119188"/>
                <a:gd name="connsiteY18" fmla="*/ 195262 h 1233487"/>
                <a:gd name="connsiteX19" fmla="*/ 1119188 w 1119188"/>
                <a:gd name="connsiteY19" fmla="*/ 211931 h 1233487"/>
                <a:gd name="connsiteX20" fmla="*/ 1114425 w 1119188"/>
                <a:gd name="connsiteY20" fmla="*/ 242887 h 1233487"/>
                <a:gd name="connsiteX21" fmla="*/ 1102519 w 1119188"/>
                <a:gd name="connsiteY21" fmla="*/ 273843 h 1233487"/>
                <a:gd name="connsiteX22" fmla="*/ 1076325 w 1119188"/>
                <a:gd name="connsiteY22" fmla="*/ 311943 h 1233487"/>
                <a:gd name="connsiteX23" fmla="*/ 1059657 w 1119188"/>
                <a:gd name="connsiteY23" fmla="*/ 338137 h 1233487"/>
                <a:gd name="connsiteX24" fmla="*/ 1047750 w 1119188"/>
                <a:gd name="connsiteY24" fmla="*/ 390525 h 1233487"/>
                <a:gd name="connsiteX25" fmla="*/ 1016794 w 1119188"/>
                <a:gd name="connsiteY25" fmla="*/ 557212 h 1233487"/>
                <a:gd name="connsiteX26" fmla="*/ 964407 w 1119188"/>
                <a:gd name="connsiteY26" fmla="*/ 821531 h 1233487"/>
                <a:gd name="connsiteX27" fmla="*/ 931069 w 1119188"/>
                <a:gd name="connsiteY27" fmla="*/ 997743 h 1233487"/>
                <a:gd name="connsiteX28" fmla="*/ 902494 w 1119188"/>
                <a:gd name="connsiteY28" fmla="*/ 1135856 h 1233487"/>
                <a:gd name="connsiteX29" fmla="*/ 883444 w 1119188"/>
                <a:gd name="connsiteY29" fmla="*/ 1166812 h 1233487"/>
                <a:gd name="connsiteX30" fmla="*/ 847725 w 1119188"/>
                <a:gd name="connsiteY30" fmla="*/ 1216818 h 1233487"/>
                <a:gd name="connsiteX31" fmla="*/ 828675 w 1119188"/>
                <a:gd name="connsiteY31" fmla="*/ 1233487 h 1233487"/>
                <a:gd name="connsiteX32" fmla="*/ 726045 w 1119188"/>
                <a:gd name="connsiteY32" fmla="*/ 1127990 h 1233487"/>
                <a:gd name="connsiteX33" fmla="*/ 733425 w 1119188"/>
                <a:gd name="connsiteY33" fmla="*/ 978693 h 1233487"/>
                <a:gd name="connsiteX34" fmla="*/ 754857 w 1119188"/>
                <a:gd name="connsiteY34" fmla="*/ 731043 h 1233487"/>
                <a:gd name="connsiteX35" fmla="*/ 778669 w 1119188"/>
                <a:gd name="connsiteY35" fmla="*/ 440531 h 1233487"/>
                <a:gd name="connsiteX36" fmla="*/ 790575 w 1119188"/>
                <a:gd name="connsiteY36" fmla="*/ 290512 h 1233487"/>
                <a:gd name="connsiteX37" fmla="*/ 788194 w 1119188"/>
                <a:gd name="connsiteY37" fmla="*/ 269081 h 1233487"/>
                <a:gd name="connsiteX38" fmla="*/ 778669 w 1119188"/>
                <a:gd name="connsiteY38" fmla="*/ 240506 h 1233487"/>
                <a:gd name="connsiteX39" fmla="*/ 766763 w 1119188"/>
                <a:gd name="connsiteY39" fmla="*/ 228600 h 1233487"/>
                <a:gd name="connsiteX40" fmla="*/ 745332 w 1119188"/>
                <a:gd name="connsiteY40" fmla="*/ 221456 h 1233487"/>
                <a:gd name="connsiteX41" fmla="*/ 726282 w 1119188"/>
                <a:gd name="connsiteY41" fmla="*/ 221456 h 1233487"/>
                <a:gd name="connsiteX42" fmla="*/ 652463 w 1119188"/>
                <a:gd name="connsiteY42" fmla="*/ 238125 h 1233487"/>
                <a:gd name="connsiteX43" fmla="*/ 500063 w 1119188"/>
                <a:gd name="connsiteY43" fmla="*/ 271462 h 1233487"/>
                <a:gd name="connsiteX0" fmla="*/ 500063 w 1119188"/>
                <a:gd name="connsiteY0" fmla="*/ 271462 h 1216818"/>
                <a:gd name="connsiteX1" fmla="*/ 378619 w 1119188"/>
                <a:gd name="connsiteY1" fmla="*/ 295275 h 1216818"/>
                <a:gd name="connsiteX2" fmla="*/ 219075 w 1119188"/>
                <a:gd name="connsiteY2" fmla="*/ 328612 h 1216818"/>
                <a:gd name="connsiteX3" fmla="*/ 40482 w 1119188"/>
                <a:gd name="connsiteY3" fmla="*/ 366712 h 1216818"/>
                <a:gd name="connsiteX4" fmla="*/ 0 w 1119188"/>
                <a:gd name="connsiteY4" fmla="*/ 211931 h 1216818"/>
                <a:gd name="connsiteX5" fmla="*/ 207169 w 1119188"/>
                <a:gd name="connsiteY5" fmla="*/ 164306 h 1216818"/>
                <a:gd name="connsiteX6" fmla="*/ 397669 w 1119188"/>
                <a:gd name="connsiteY6" fmla="*/ 116681 h 1216818"/>
                <a:gd name="connsiteX7" fmla="*/ 561975 w 1119188"/>
                <a:gd name="connsiteY7" fmla="*/ 76200 h 1216818"/>
                <a:gd name="connsiteX8" fmla="*/ 695325 w 1119188"/>
                <a:gd name="connsiteY8" fmla="*/ 42862 h 1216818"/>
                <a:gd name="connsiteX9" fmla="*/ 785813 w 1119188"/>
                <a:gd name="connsiteY9" fmla="*/ 16668 h 1216818"/>
                <a:gd name="connsiteX10" fmla="*/ 833438 w 1119188"/>
                <a:gd name="connsiteY10" fmla="*/ 0 h 1216818"/>
                <a:gd name="connsiteX11" fmla="*/ 845344 w 1119188"/>
                <a:gd name="connsiteY11" fmla="*/ 0 h 1216818"/>
                <a:gd name="connsiteX12" fmla="*/ 866775 w 1119188"/>
                <a:gd name="connsiteY12" fmla="*/ 4762 h 1216818"/>
                <a:gd name="connsiteX13" fmla="*/ 900113 w 1119188"/>
                <a:gd name="connsiteY13" fmla="*/ 19050 h 1216818"/>
                <a:gd name="connsiteX14" fmla="*/ 971550 w 1119188"/>
                <a:gd name="connsiteY14" fmla="*/ 66675 h 1216818"/>
                <a:gd name="connsiteX15" fmla="*/ 1045369 w 1119188"/>
                <a:gd name="connsiteY15" fmla="*/ 130968 h 1216818"/>
                <a:gd name="connsiteX16" fmla="*/ 1097757 w 1119188"/>
                <a:gd name="connsiteY16" fmla="*/ 173831 h 1216818"/>
                <a:gd name="connsiteX17" fmla="*/ 1112044 w 1119188"/>
                <a:gd name="connsiteY17" fmla="*/ 185737 h 1216818"/>
                <a:gd name="connsiteX18" fmla="*/ 1116807 w 1119188"/>
                <a:gd name="connsiteY18" fmla="*/ 195262 h 1216818"/>
                <a:gd name="connsiteX19" fmla="*/ 1119188 w 1119188"/>
                <a:gd name="connsiteY19" fmla="*/ 211931 h 1216818"/>
                <a:gd name="connsiteX20" fmla="*/ 1114425 w 1119188"/>
                <a:gd name="connsiteY20" fmla="*/ 242887 h 1216818"/>
                <a:gd name="connsiteX21" fmla="*/ 1102519 w 1119188"/>
                <a:gd name="connsiteY21" fmla="*/ 273843 h 1216818"/>
                <a:gd name="connsiteX22" fmla="*/ 1076325 w 1119188"/>
                <a:gd name="connsiteY22" fmla="*/ 311943 h 1216818"/>
                <a:gd name="connsiteX23" fmla="*/ 1059657 w 1119188"/>
                <a:gd name="connsiteY23" fmla="*/ 338137 h 1216818"/>
                <a:gd name="connsiteX24" fmla="*/ 1047750 w 1119188"/>
                <a:gd name="connsiteY24" fmla="*/ 390525 h 1216818"/>
                <a:gd name="connsiteX25" fmla="*/ 1016794 w 1119188"/>
                <a:gd name="connsiteY25" fmla="*/ 557212 h 1216818"/>
                <a:gd name="connsiteX26" fmla="*/ 964407 w 1119188"/>
                <a:gd name="connsiteY26" fmla="*/ 821531 h 1216818"/>
                <a:gd name="connsiteX27" fmla="*/ 931069 w 1119188"/>
                <a:gd name="connsiteY27" fmla="*/ 997743 h 1216818"/>
                <a:gd name="connsiteX28" fmla="*/ 902494 w 1119188"/>
                <a:gd name="connsiteY28" fmla="*/ 1135856 h 1216818"/>
                <a:gd name="connsiteX29" fmla="*/ 883444 w 1119188"/>
                <a:gd name="connsiteY29" fmla="*/ 1166812 h 1216818"/>
                <a:gd name="connsiteX30" fmla="*/ 847725 w 1119188"/>
                <a:gd name="connsiteY30" fmla="*/ 1216818 h 1216818"/>
                <a:gd name="connsiteX31" fmla="*/ 726045 w 1119188"/>
                <a:gd name="connsiteY31" fmla="*/ 1127990 h 1216818"/>
                <a:gd name="connsiteX32" fmla="*/ 733425 w 1119188"/>
                <a:gd name="connsiteY32" fmla="*/ 978693 h 1216818"/>
                <a:gd name="connsiteX33" fmla="*/ 754857 w 1119188"/>
                <a:gd name="connsiteY33" fmla="*/ 731043 h 1216818"/>
                <a:gd name="connsiteX34" fmla="*/ 778669 w 1119188"/>
                <a:gd name="connsiteY34" fmla="*/ 440531 h 1216818"/>
                <a:gd name="connsiteX35" fmla="*/ 790575 w 1119188"/>
                <a:gd name="connsiteY35" fmla="*/ 290512 h 1216818"/>
                <a:gd name="connsiteX36" fmla="*/ 788194 w 1119188"/>
                <a:gd name="connsiteY36" fmla="*/ 269081 h 1216818"/>
                <a:gd name="connsiteX37" fmla="*/ 778669 w 1119188"/>
                <a:gd name="connsiteY37" fmla="*/ 240506 h 1216818"/>
                <a:gd name="connsiteX38" fmla="*/ 766763 w 1119188"/>
                <a:gd name="connsiteY38" fmla="*/ 228600 h 1216818"/>
                <a:gd name="connsiteX39" fmla="*/ 745332 w 1119188"/>
                <a:gd name="connsiteY39" fmla="*/ 221456 h 1216818"/>
                <a:gd name="connsiteX40" fmla="*/ 726282 w 1119188"/>
                <a:gd name="connsiteY40" fmla="*/ 221456 h 1216818"/>
                <a:gd name="connsiteX41" fmla="*/ 652463 w 1119188"/>
                <a:gd name="connsiteY41" fmla="*/ 238125 h 1216818"/>
                <a:gd name="connsiteX42" fmla="*/ 500063 w 1119188"/>
                <a:gd name="connsiteY42" fmla="*/ 271462 h 1216818"/>
                <a:gd name="connsiteX0" fmla="*/ 500063 w 1119188"/>
                <a:gd name="connsiteY0" fmla="*/ 271462 h 1166812"/>
                <a:gd name="connsiteX1" fmla="*/ 378619 w 1119188"/>
                <a:gd name="connsiteY1" fmla="*/ 295275 h 1166812"/>
                <a:gd name="connsiteX2" fmla="*/ 219075 w 1119188"/>
                <a:gd name="connsiteY2" fmla="*/ 328612 h 1166812"/>
                <a:gd name="connsiteX3" fmla="*/ 40482 w 1119188"/>
                <a:gd name="connsiteY3" fmla="*/ 366712 h 1166812"/>
                <a:gd name="connsiteX4" fmla="*/ 0 w 1119188"/>
                <a:gd name="connsiteY4" fmla="*/ 211931 h 1166812"/>
                <a:gd name="connsiteX5" fmla="*/ 207169 w 1119188"/>
                <a:gd name="connsiteY5" fmla="*/ 164306 h 1166812"/>
                <a:gd name="connsiteX6" fmla="*/ 397669 w 1119188"/>
                <a:gd name="connsiteY6" fmla="*/ 116681 h 1166812"/>
                <a:gd name="connsiteX7" fmla="*/ 561975 w 1119188"/>
                <a:gd name="connsiteY7" fmla="*/ 76200 h 1166812"/>
                <a:gd name="connsiteX8" fmla="*/ 695325 w 1119188"/>
                <a:gd name="connsiteY8" fmla="*/ 42862 h 1166812"/>
                <a:gd name="connsiteX9" fmla="*/ 785813 w 1119188"/>
                <a:gd name="connsiteY9" fmla="*/ 16668 h 1166812"/>
                <a:gd name="connsiteX10" fmla="*/ 833438 w 1119188"/>
                <a:gd name="connsiteY10" fmla="*/ 0 h 1166812"/>
                <a:gd name="connsiteX11" fmla="*/ 845344 w 1119188"/>
                <a:gd name="connsiteY11" fmla="*/ 0 h 1166812"/>
                <a:gd name="connsiteX12" fmla="*/ 866775 w 1119188"/>
                <a:gd name="connsiteY12" fmla="*/ 4762 h 1166812"/>
                <a:gd name="connsiteX13" fmla="*/ 900113 w 1119188"/>
                <a:gd name="connsiteY13" fmla="*/ 19050 h 1166812"/>
                <a:gd name="connsiteX14" fmla="*/ 971550 w 1119188"/>
                <a:gd name="connsiteY14" fmla="*/ 66675 h 1166812"/>
                <a:gd name="connsiteX15" fmla="*/ 1045369 w 1119188"/>
                <a:gd name="connsiteY15" fmla="*/ 130968 h 1166812"/>
                <a:gd name="connsiteX16" fmla="*/ 1097757 w 1119188"/>
                <a:gd name="connsiteY16" fmla="*/ 173831 h 1166812"/>
                <a:gd name="connsiteX17" fmla="*/ 1112044 w 1119188"/>
                <a:gd name="connsiteY17" fmla="*/ 185737 h 1166812"/>
                <a:gd name="connsiteX18" fmla="*/ 1116807 w 1119188"/>
                <a:gd name="connsiteY18" fmla="*/ 195262 h 1166812"/>
                <a:gd name="connsiteX19" fmla="*/ 1119188 w 1119188"/>
                <a:gd name="connsiteY19" fmla="*/ 211931 h 1166812"/>
                <a:gd name="connsiteX20" fmla="*/ 1114425 w 1119188"/>
                <a:gd name="connsiteY20" fmla="*/ 242887 h 1166812"/>
                <a:gd name="connsiteX21" fmla="*/ 1102519 w 1119188"/>
                <a:gd name="connsiteY21" fmla="*/ 273843 h 1166812"/>
                <a:gd name="connsiteX22" fmla="*/ 1076325 w 1119188"/>
                <a:gd name="connsiteY22" fmla="*/ 311943 h 1166812"/>
                <a:gd name="connsiteX23" fmla="*/ 1059657 w 1119188"/>
                <a:gd name="connsiteY23" fmla="*/ 338137 h 1166812"/>
                <a:gd name="connsiteX24" fmla="*/ 1047750 w 1119188"/>
                <a:gd name="connsiteY24" fmla="*/ 390525 h 1166812"/>
                <a:gd name="connsiteX25" fmla="*/ 1016794 w 1119188"/>
                <a:gd name="connsiteY25" fmla="*/ 557212 h 1166812"/>
                <a:gd name="connsiteX26" fmla="*/ 964407 w 1119188"/>
                <a:gd name="connsiteY26" fmla="*/ 821531 h 1166812"/>
                <a:gd name="connsiteX27" fmla="*/ 931069 w 1119188"/>
                <a:gd name="connsiteY27" fmla="*/ 997743 h 1166812"/>
                <a:gd name="connsiteX28" fmla="*/ 902494 w 1119188"/>
                <a:gd name="connsiteY28" fmla="*/ 1135856 h 1166812"/>
                <a:gd name="connsiteX29" fmla="*/ 883444 w 1119188"/>
                <a:gd name="connsiteY29" fmla="*/ 1166812 h 1166812"/>
                <a:gd name="connsiteX30" fmla="*/ 726045 w 1119188"/>
                <a:gd name="connsiteY30" fmla="*/ 1127990 h 1166812"/>
                <a:gd name="connsiteX31" fmla="*/ 733425 w 1119188"/>
                <a:gd name="connsiteY31" fmla="*/ 978693 h 1166812"/>
                <a:gd name="connsiteX32" fmla="*/ 754857 w 1119188"/>
                <a:gd name="connsiteY32" fmla="*/ 731043 h 1166812"/>
                <a:gd name="connsiteX33" fmla="*/ 778669 w 1119188"/>
                <a:gd name="connsiteY33" fmla="*/ 440531 h 1166812"/>
                <a:gd name="connsiteX34" fmla="*/ 790575 w 1119188"/>
                <a:gd name="connsiteY34" fmla="*/ 290512 h 1166812"/>
                <a:gd name="connsiteX35" fmla="*/ 788194 w 1119188"/>
                <a:gd name="connsiteY35" fmla="*/ 269081 h 1166812"/>
                <a:gd name="connsiteX36" fmla="*/ 778669 w 1119188"/>
                <a:gd name="connsiteY36" fmla="*/ 240506 h 1166812"/>
                <a:gd name="connsiteX37" fmla="*/ 766763 w 1119188"/>
                <a:gd name="connsiteY37" fmla="*/ 228600 h 1166812"/>
                <a:gd name="connsiteX38" fmla="*/ 745332 w 1119188"/>
                <a:gd name="connsiteY38" fmla="*/ 221456 h 1166812"/>
                <a:gd name="connsiteX39" fmla="*/ 726282 w 1119188"/>
                <a:gd name="connsiteY39" fmla="*/ 221456 h 1166812"/>
                <a:gd name="connsiteX40" fmla="*/ 652463 w 1119188"/>
                <a:gd name="connsiteY40" fmla="*/ 238125 h 1166812"/>
                <a:gd name="connsiteX41" fmla="*/ 500063 w 1119188"/>
                <a:gd name="connsiteY41" fmla="*/ 271462 h 116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19188" h="1166812">
                  <a:moveTo>
                    <a:pt x="500063" y="271462"/>
                  </a:moveTo>
                  <a:lnTo>
                    <a:pt x="378619" y="295275"/>
                  </a:lnTo>
                  <a:lnTo>
                    <a:pt x="219075" y="328612"/>
                  </a:lnTo>
                  <a:lnTo>
                    <a:pt x="40482" y="366712"/>
                  </a:lnTo>
                  <a:lnTo>
                    <a:pt x="0" y="211931"/>
                  </a:lnTo>
                  <a:lnTo>
                    <a:pt x="207169" y="164306"/>
                  </a:lnTo>
                  <a:lnTo>
                    <a:pt x="397669" y="116681"/>
                  </a:lnTo>
                  <a:lnTo>
                    <a:pt x="561975" y="76200"/>
                  </a:lnTo>
                  <a:lnTo>
                    <a:pt x="695325" y="42862"/>
                  </a:lnTo>
                  <a:lnTo>
                    <a:pt x="785813" y="16668"/>
                  </a:lnTo>
                  <a:lnTo>
                    <a:pt x="833438" y="0"/>
                  </a:lnTo>
                  <a:lnTo>
                    <a:pt x="845344" y="0"/>
                  </a:lnTo>
                  <a:lnTo>
                    <a:pt x="866775" y="4762"/>
                  </a:lnTo>
                  <a:lnTo>
                    <a:pt x="900113" y="19050"/>
                  </a:lnTo>
                  <a:lnTo>
                    <a:pt x="971550" y="66675"/>
                  </a:lnTo>
                  <a:lnTo>
                    <a:pt x="1045369" y="130968"/>
                  </a:lnTo>
                  <a:lnTo>
                    <a:pt x="1097757" y="173831"/>
                  </a:lnTo>
                  <a:lnTo>
                    <a:pt x="1112044" y="185737"/>
                  </a:lnTo>
                  <a:lnTo>
                    <a:pt x="1116807" y="195262"/>
                  </a:lnTo>
                  <a:lnTo>
                    <a:pt x="1119188" y="211931"/>
                  </a:lnTo>
                  <a:lnTo>
                    <a:pt x="1114425" y="242887"/>
                  </a:lnTo>
                  <a:lnTo>
                    <a:pt x="1102519" y="273843"/>
                  </a:lnTo>
                  <a:lnTo>
                    <a:pt x="1076325" y="311943"/>
                  </a:lnTo>
                  <a:lnTo>
                    <a:pt x="1059657" y="338137"/>
                  </a:lnTo>
                  <a:lnTo>
                    <a:pt x="1047750" y="390525"/>
                  </a:lnTo>
                  <a:lnTo>
                    <a:pt x="1016794" y="557212"/>
                  </a:lnTo>
                  <a:lnTo>
                    <a:pt x="964407" y="821531"/>
                  </a:lnTo>
                  <a:lnTo>
                    <a:pt x="931069" y="997743"/>
                  </a:lnTo>
                  <a:lnTo>
                    <a:pt x="902494" y="1135856"/>
                  </a:lnTo>
                  <a:lnTo>
                    <a:pt x="883444" y="1166812"/>
                  </a:lnTo>
                  <a:lnTo>
                    <a:pt x="726045" y="1127990"/>
                  </a:lnTo>
                  <a:lnTo>
                    <a:pt x="733425" y="978693"/>
                  </a:lnTo>
                  <a:lnTo>
                    <a:pt x="754857" y="731043"/>
                  </a:lnTo>
                  <a:lnTo>
                    <a:pt x="778669" y="440531"/>
                  </a:lnTo>
                  <a:lnTo>
                    <a:pt x="790575" y="290512"/>
                  </a:lnTo>
                  <a:lnTo>
                    <a:pt x="788194" y="269081"/>
                  </a:lnTo>
                  <a:lnTo>
                    <a:pt x="778669" y="240506"/>
                  </a:lnTo>
                  <a:lnTo>
                    <a:pt x="766763" y="228600"/>
                  </a:lnTo>
                  <a:lnTo>
                    <a:pt x="745332" y="221456"/>
                  </a:lnTo>
                  <a:lnTo>
                    <a:pt x="726282" y="221456"/>
                  </a:lnTo>
                  <a:lnTo>
                    <a:pt x="652463" y="238125"/>
                  </a:lnTo>
                  <a:lnTo>
                    <a:pt x="500063" y="2714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4">
              <a:extLst>
                <a:ext uri="{FF2B5EF4-FFF2-40B4-BE49-F238E27FC236}">
                  <a16:creationId xmlns:a16="http://schemas.microsoft.com/office/drawing/2014/main" id="{988A19AF-566C-4097-A092-BFB3CCF73FB9}"/>
                </a:ext>
              </a:extLst>
            </p:cNvPr>
            <p:cNvSpPr/>
            <p:nvPr/>
          </p:nvSpPr>
          <p:spPr>
            <a:xfrm>
              <a:off x="4627563" y="4564064"/>
              <a:ext cx="787400" cy="274637"/>
            </a:xfrm>
            <a:custGeom>
              <a:avLst/>
              <a:gdLst>
                <a:gd name="connsiteX0" fmla="*/ 0 w 788194"/>
                <a:gd name="connsiteY0" fmla="*/ 116682 h 273119"/>
                <a:gd name="connsiteX1" fmla="*/ 95250 w 788194"/>
                <a:gd name="connsiteY1" fmla="*/ 102394 h 273119"/>
                <a:gd name="connsiteX2" fmla="*/ 273844 w 788194"/>
                <a:gd name="connsiteY2" fmla="*/ 64294 h 273119"/>
                <a:gd name="connsiteX3" fmla="*/ 492919 w 788194"/>
                <a:gd name="connsiteY3" fmla="*/ 21432 h 273119"/>
                <a:gd name="connsiteX4" fmla="*/ 621506 w 788194"/>
                <a:gd name="connsiteY4" fmla="*/ 0 h 273119"/>
                <a:gd name="connsiteX5" fmla="*/ 788194 w 788194"/>
                <a:gd name="connsiteY5" fmla="*/ 52388 h 273119"/>
                <a:gd name="connsiteX6" fmla="*/ 752475 w 788194"/>
                <a:gd name="connsiteY6" fmla="*/ 109538 h 273119"/>
                <a:gd name="connsiteX7" fmla="*/ 728662 w 788194"/>
                <a:gd name="connsiteY7" fmla="*/ 133350 h 273119"/>
                <a:gd name="connsiteX8" fmla="*/ 697706 w 788194"/>
                <a:gd name="connsiteY8" fmla="*/ 142875 h 273119"/>
                <a:gd name="connsiteX9" fmla="*/ 592931 w 788194"/>
                <a:gd name="connsiteY9" fmla="*/ 159544 h 273119"/>
                <a:gd name="connsiteX10" fmla="*/ 483394 w 788194"/>
                <a:gd name="connsiteY10" fmla="*/ 159544 h 273119"/>
                <a:gd name="connsiteX11" fmla="*/ 426244 w 788194"/>
                <a:gd name="connsiteY11" fmla="*/ 161925 h 273119"/>
                <a:gd name="connsiteX12" fmla="*/ 378619 w 788194"/>
                <a:gd name="connsiteY12" fmla="*/ 161925 h 273119"/>
                <a:gd name="connsiteX13" fmla="*/ 347662 w 788194"/>
                <a:gd name="connsiteY13" fmla="*/ 166688 h 273119"/>
                <a:gd name="connsiteX14" fmla="*/ 292894 w 788194"/>
                <a:gd name="connsiteY14" fmla="*/ 176213 h 273119"/>
                <a:gd name="connsiteX15" fmla="*/ 211931 w 788194"/>
                <a:gd name="connsiteY15" fmla="*/ 195263 h 273119"/>
                <a:gd name="connsiteX16" fmla="*/ 69056 w 788194"/>
                <a:gd name="connsiteY16" fmla="*/ 238125 h 273119"/>
                <a:gd name="connsiteX17" fmla="*/ 16669 w 788194"/>
                <a:gd name="connsiteY17" fmla="*/ 252413 h 273119"/>
                <a:gd name="connsiteX18" fmla="*/ 0 w 788194"/>
                <a:gd name="connsiteY18" fmla="*/ 116682 h 2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8194" h="273119">
                  <a:moveTo>
                    <a:pt x="0" y="116682"/>
                  </a:moveTo>
                  <a:lnTo>
                    <a:pt x="95250" y="102394"/>
                  </a:lnTo>
                  <a:lnTo>
                    <a:pt x="273844" y="64294"/>
                  </a:lnTo>
                  <a:lnTo>
                    <a:pt x="492919" y="21432"/>
                  </a:lnTo>
                  <a:lnTo>
                    <a:pt x="621506" y="0"/>
                  </a:lnTo>
                  <a:lnTo>
                    <a:pt x="788194" y="52388"/>
                  </a:lnTo>
                  <a:lnTo>
                    <a:pt x="752475" y="109538"/>
                  </a:lnTo>
                  <a:lnTo>
                    <a:pt x="728662" y="133350"/>
                  </a:lnTo>
                  <a:lnTo>
                    <a:pt x="697706" y="142875"/>
                  </a:lnTo>
                  <a:lnTo>
                    <a:pt x="592931" y="159544"/>
                  </a:lnTo>
                  <a:lnTo>
                    <a:pt x="483394" y="159544"/>
                  </a:lnTo>
                  <a:lnTo>
                    <a:pt x="426244" y="161925"/>
                  </a:lnTo>
                  <a:lnTo>
                    <a:pt x="378619" y="161925"/>
                  </a:lnTo>
                  <a:lnTo>
                    <a:pt x="347662" y="166688"/>
                  </a:lnTo>
                  <a:lnTo>
                    <a:pt x="292894" y="176213"/>
                  </a:lnTo>
                  <a:lnTo>
                    <a:pt x="211931" y="195263"/>
                  </a:lnTo>
                  <a:lnTo>
                    <a:pt x="69056" y="238125"/>
                  </a:lnTo>
                  <a:cubicBezTo>
                    <a:pt x="15913" y="255035"/>
                    <a:pt x="16669" y="273119"/>
                    <a:pt x="16669" y="252413"/>
                  </a:cubicBezTo>
                  <a:lnTo>
                    <a:pt x="0" y="1166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31">
              <a:extLst>
                <a:ext uri="{FF2B5EF4-FFF2-40B4-BE49-F238E27FC236}">
                  <a16:creationId xmlns:a16="http://schemas.microsoft.com/office/drawing/2014/main" id="{9A9F20BF-A578-4DF1-817E-F396D7581FEE}"/>
                </a:ext>
              </a:extLst>
            </p:cNvPr>
            <p:cNvSpPr/>
            <p:nvPr/>
          </p:nvSpPr>
          <p:spPr>
            <a:xfrm>
              <a:off x="6075364" y="2219326"/>
              <a:ext cx="2173287" cy="487363"/>
            </a:xfrm>
            <a:custGeom>
              <a:avLst/>
              <a:gdLst>
                <a:gd name="connsiteX0" fmla="*/ 619125 w 2174081"/>
                <a:gd name="connsiteY0" fmla="*/ 228600 h 488156"/>
                <a:gd name="connsiteX1" fmla="*/ 478631 w 2174081"/>
                <a:gd name="connsiteY1" fmla="*/ 252413 h 488156"/>
                <a:gd name="connsiteX2" fmla="*/ 371475 w 2174081"/>
                <a:gd name="connsiteY2" fmla="*/ 269081 h 488156"/>
                <a:gd name="connsiteX3" fmla="*/ 295275 w 2174081"/>
                <a:gd name="connsiteY3" fmla="*/ 278606 h 488156"/>
                <a:gd name="connsiteX4" fmla="*/ 188119 w 2174081"/>
                <a:gd name="connsiteY4" fmla="*/ 290513 h 488156"/>
                <a:gd name="connsiteX5" fmla="*/ 111919 w 2174081"/>
                <a:gd name="connsiteY5" fmla="*/ 295275 h 488156"/>
                <a:gd name="connsiteX6" fmla="*/ 0 w 2174081"/>
                <a:gd name="connsiteY6" fmla="*/ 295275 h 488156"/>
                <a:gd name="connsiteX7" fmla="*/ 40481 w 2174081"/>
                <a:gd name="connsiteY7" fmla="*/ 488156 h 488156"/>
                <a:gd name="connsiteX8" fmla="*/ 183356 w 2174081"/>
                <a:gd name="connsiteY8" fmla="*/ 459581 h 488156"/>
                <a:gd name="connsiteX9" fmla="*/ 285750 w 2174081"/>
                <a:gd name="connsiteY9" fmla="*/ 440531 h 488156"/>
                <a:gd name="connsiteX10" fmla="*/ 395287 w 2174081"/>
                <a:gd name="connsiteY10" fmla="*/ 421481 h 488156"/>
                <a:gd name="connsiteX11" fmla="*/ 457200 w 2174081"/>
                <a:gd name="connsiteY11" fmla="*/ 411956 h 488156"/>
                <a:gd name="connsiteX12" fmla="*/ 531019 w 2174081"/>
                <a:gd name="connsiteY12" fmla="*/ 402431 h 488156"/>
                <a:gd name="connsiteX13" fmla="*/ 578644 w 2174081"/>
                <a:gd name="connsiteY13" fmla="*/ 395288 h 488156"/>
                <a:gd name="connsiteX14" fmla="*/ 657225 w 2174081"/>
                <a:gd name="connsiteY14" fmla="*/ 388144 h 488156"/>
                <a:gd name="connsiteX15" fmla="*/ 750094 w 2174081"/>
                <a:gd name="connsiteY15" fmla="*/ 383381 h 488156"/>
                <a:gd name="connsiteX16" fmla="*/ 950119 w 2174081"/>
                <a:gd name="connsiteY16" fmla="*/ 345281 h 488156"/>
                <a:gd name="connsiteX17" fmla="*/ 1135856 w 2174081"/>
                <a:gd name="connsiteY17" fmla="*/ 314325 h 488156"/>
                <a:gd name="connsiteX18" fmla="*/ 1288256 w 2174081"/>
                <a:gd name="connsiteY18" fmla="*/ 292894 h 488156"/>
                <a:gd name="connsiteX19" fmla="*/ 1490662 w 2174081"/>
                <a:gd name="connsiteY19" fmla="*/ 261938 h 488156"/>
                <a:gd name="connsiteX20" fmla="*/ 1657350 w 2174081"/>
                <a:gd name="connsiteY20" fmla="*/ 235744 h 488156"/>
                <a:gd name="connsiteX21" fmla="*/ 1704975 w 2174081"/>
                <a:gd name="connsiteY21" fmla="*/ 228600 h 488156"/>
                <a:gd name="connsiteX22" fmla="*/ 1728787 w 2174081"/>
                <a:gd name="connsiteY22" fmla="*/ 233363 h 488156"/>
                <a:gd name="connsiteX23" fmla="*/ 2026444 w 2174081"/>
                <a:gd name="connsiteY23" fmla="*/ 447675 h 488156"/>
                <a:gd name="connsiteX24" fmla="*/ 2064544 w 2174081"/>
                <a:gd name="connsiteY24" fmla="*/ 431006 h 488156"/>
                <a:gd name="connsiteX25" fmla="*/ 2105025 w 2174081"/>
                <a:gd name="connsiteY25" fmla="*/ 407194 h 488156"/>
                <a:gd name="connsiteX26" fmla="*/ 2131219 w 2174081"/>
                <a:gd name="connsiteY26" fmla="*/ 390525 h 488156"/>
                <a:gd name="connsiteX27" fmla="*/ 2155031 w 2174081"/>
                <a:gd name="connsiteY27" fmla="*/ 366713 h 488156"/>
                <a:gd name="connsiteX28" fmla="*/ 2169319 w 2174081"/>
                <a:gd name="connsiteY28" fmla="*/ 340519 h 488156"/>
                <a:gd name="connsiteX29" fmla="*/ 2174081 w 2174081"/>
                <a:gd name="connsiteY29" fmla="*/ 314325 h 488156"/>
                <a:gd name="connsiteX30" fmla="*/ 2174081 w 2174081"/>
                <a:gd name="connsiteY30" fmla="*/ 302419 h 488156"/>
                <a:gd name="connsiteX31" fmla="*/ 2166937 w 2174081"/>
                <a:gd name="connsiteY31" fmla="*/ 283369 h 488156"/>
                <a:gd name="connsiteX32" fmla="*/ 2140744 w 2174081"/>
                <a:gd name="connsiteY32" fmla="*/ 250031 h 488156"/>
                <a:gd name="connsiteX33" fmla="*/ 2105025 w 2174081"/>
                <a:gd name="connsiteY33" fmla="*/ 202406 h 488156"/>
                <a:gd name="connsiteX34" fmla="*/ 2047875 w 2174081"/>
                <a:gd name="connsiteY34" fmla="*/ 133350 h 488156"/>
                <a:gd name="connsiteX35" fmla="*/ 2002631 w 2174081"/>
                <a:gd name="connsiteY35" fmla="*/ 85725 h 488156"/>
                <a:gd name="connsiteX36" fmla="*/ 1959769 w 2174081"/>
                <a:gd name="connsiteY36" fmla="*/ 47625 h 488156"/>
                <a:gd name="connsiteX37" fmla="*/ 1928812 w 2174081"/>
                <a:gd name="connsiteY37" fmla="*/ 26194 h 488156"/>
                <a:gd name="connsiteX38" fmla="*/ 1895475 w 2174081"/>
                <a:gd name="connsiteY38" fmla="*/ 9525 h 488156"/>
                <a:gd name="connsiteX39" fmla="*/ 1864519 w 2174081"/>
                <a:gd name="connsiteY39" fmla="*/ 0 h 488156"/>
                <a:gd name="connsiteX40" fmla="*/ 1845469 w 2174081"/>
                <a:gd name="connsiteY40" fmla="*/ 0 h 488156"/>
                <a:gd name="connsiteX41" fmla="*/ 1819275 w 2174081"/>
                <a:gd name="connsiteY41" fmla="*/ 7144 h 488156"/>
                <a:gd name="connsiteX42" fmla="*/ 1790700 w 2174081"/>
                <a:gd name="connsiteY42" fmla="*/ 19050 h 488156"/>
                <a:gd name="connsiteX43" fmla="*/ 1728787 w 2174081"/>
                <a:gd name="connsiteY43" fmla="*/ 30956 h 488156"/>
                <a:gd name="connsiteX44" fmla="*/ 1621631 w 2174081"/>
                <a:gd name="connsiteY44" fmla="*/ 45244 h 488156"/>
                <a:gd name="connsiteX45" fmla="*/ 1538287 w 2174081"/>
                <a:gd name="connsiteY45" fmla="*/ 57150 h 488156"/>
                <a:gd name="connsiteX46" fmla="*/ 1352550 w 2174081"/>
                <a:gd name="connsiteY46" fmla="*/ 92869 h 488156"/>
                <a:gd name="connsiteX47" fmla="*/ 1140619 w 2174081"/>
                <a:gd name="connsiteY47" fmla="*/ 133350 h 488156"/>
                <a:gd name="connsiteX48" fmla="*/ 959644 w 2174081"/>
                <a:gd name="connsiteY48" fmla="*/ 166688 h 488156"/>
                <a:gd name="connsiteX49" fmla="*/ 709612 w 2174081"/>
                <a:gd name="connsiteY49" fmla="*/ 209550 h 488156"/>
                <a:gd name="connsiteX50" fmla="*/ 619125 w 2174081"/>
                <a:gd name="connsiteY50" fmla="*/ 228600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74081" h="488156">
                  <a:moveTo>
                    <a:pt x="619125" y="228600"/>
                  </a:moveTo>
                  <a:lnTo>
                    <a:pt x="478631" y="252413"/>
                  </a:lnTo>
                  <a:lnTo>
                    <a:pt x="371475" y="269081"/>
                  </a:lnTo>
                  <a:lnTo>
                    <a:pt x="295275" y="278606"/>
                  </a:lnTo>
                  <a:lnTo>
                    <a:pt x="188119" y="290513"/>
                  </a:lnTo>
                  <a:lnTo>
                    <a:pt x="111919" y="295275"/>
                  </a:lnTo>
                  <a:lnTo>
                    <a:pt x="0" y="295275"/>
                  </a:lnTo>
                  <a:lnTo>
                    <a:pt x="40481" y="488156"/>
                  </a:lnTo>
                  <a:lnTo>
                    <a:pt x="183356" y="459581"/>
                  </a:lnTo>
                  <a:lnTo>
                    <a:pt x="285750" y="440531"/>
                  </a:lnTo>
                  <a:lnTo>
                    <a:pt x="395287" y="421481"/>
                  </a:lnTo>
                  <a:lnTo>
                    <a:pt x="457200" y="411956"/>
                  </a:lnTo>
                  <a:lnTo>
                    <a:pt x="531019" y="402431"/>
                  </a:lnTo>
                  <a:lnTo>
                    <a:pt x="578644" y="395288"/>
                  </a:lnTo>
                  <a:lnTo>
                    <a:pt x="657225" y="388144"/>
                  </a:lnTo>
                  <a:lnTo>
                    <a:pt x="750094" y="383381"/>
                  </a:lnTo>
                  <a:lnTo>
                    <a:pt x="950119" y="345281"/>
                  </a:lnTo>
                  <a:lnTo>
                    <a:pt x="1135856" y="314325"/>
                  </a:lnTo>
                  <a:lnTo>
                    <a:pt x="1288256" y="292894"/>
                  </a:lnTo>
                  <a:lnTo>
                    <a:pt x="1490662" y="261938"/>
                  </a:lnTo>
                  <a:lnTo>
                    <a:pt x="1657350" y="235744"/>
                  </a:lnTo>
                  <a:lnTo>
                    <a:pt x="1704975" y="228600"/>
                  </a:lnTo>
                  <a:lnTo>
                    <a:pt x="1728787" y="233363"/>
                  </a:lnTo>
                  <a:lnTo>
                    <a:pt x="2026444" y="447675"/>
                  </a:lnTo>
                  <a:lnTo>
                    <a:pt x="2064544" y="431006"/>
                  </a:lnTo>
                  <a:lnTo>
                    <a:pt x="2105025" y="407194"/>
                  </a:lnTo>
                  <a:lnTo>
                    <a:pt x="2131219" y="390525"/>
                  </a:lnTo>
                  <a:lnTo>
                    <a:pt x="2155031" y="366713"/>
                  </a:lnTo>
                  <a:lnTo>
                    <a:pt x="2169319" y="340519"/>
                  </a:lnTo>
                  <a:lnTo>
                    <a:pt x="2174081" y="314325"/>
                  </a:lnTo>
                  <a:lnTo>
                    <a:pt x="2174081" y="302419"/>
                  </a:lnTo>
                  <a:lnTo>
                    <a:pt x="2166937" y="283369"/>
                  </a:lnTo>
                  <a:lnTo>
                    <a:pt x="2140744" y="250031"/>
                  </a:lnTo>
                  <a:lnTo>
                    <a:pt x="2105025" y="202406"/>
                  </a:lnTo>
                  <a:lnTo>
                    <a:pt x="2047875" y="133350"/>
                  </a:lnTo>
                  <a:lnTo>
                    <a:pt x="2002631" y="85725"/>
                  </a:lnTo>
                  <a:lnTo>
                    <a:pt x="1959769" y="47625"/>
                  </a:lnTo>
                  <a:lnTo>
                    <a:pt x="1928812" y="26194"/>
                  </a:lnTo>
                  <a:lnTo>
                    <a:pt x="1895475" y="9525"/>
                  </a:lnTo>
                  <a:lnTo>
                    <a:pt x="1864519" y="0"/>
                  </a:lnTo>
                  <a:lnTo>
                    <a:pt x="1845469" y="0"/>
                  </a:lnTo>
                  <a:lnTo>
                    <a:pt x="1819275" y="7144"/>
                  </a:lnTo>
                  <a:lnTo>
                    <a:pt x="1790700" y="19050"/>
                  </a:lnTo>
                  <a:lnTo>
                    <a:pt x="1728787" y="30956"/>
                  </a:lnTo>
                  <a:lnTo>
                    <a:pt x="1621631" y="45244"/>
                  </a:lnTo>
                  <a:lnTo>
                    <a:pt x="1538287" y="57150"/>
                  </a:lnTo>
                  <a:lnTo>
                    <a:pt x="1352550" y="92869"/>
                  </a:lnTo>
                  <a:lnTo>
                    <a:pt x="1140619" y="133350"/>
                  </a:lnTo>
                  <a:lnTo>
                    <a:pt x="959644" y="166688"/>
                  </a:lnTo>
                  <a:lnTo>
                    <a:pt x="709612" y="209550"/>
                  </a:lnTo>
                  <a:lnTo>
                    <a:pt x="619125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32">
              <a:extLst>
                <a:ext uri="{FF2B5EF4-FFF2-40B4-BE49-F238E27FC236}">
                  <a16:creationId xmlns:a16="http://schemas.microsoft.com/office/drawing/2014/main" id="{72FB9883-0E9C-4397-88EE-7E79C8DF2310}"/>
                </a:ext>
              </a:extLst>
            </p:cNvPr>
            <p:cNvSpPr/>
            <p:nvPr/>
          </p:nvSpPr>
          <p:spPr>
            <a:xfrm>
              <a:off x="7532688" y="2401889"/>
              <a:ext cx="628650" cy="708025"/>
            </a:xfrm>
            <a:custGeom>
              <a:avLst/>
              <a:gdLst>
                <a:gd name="connsiteX0" fmla="*/ 383381 w 628650"/>
                <a:gd name="connsiteY0" fmla="*/ 416719 h 707232"/>
                <a:gd name="connsiteX1" fmla="*/ 485775 w 628650"/>
                <a:gd name="connsiteY1" fmla="*/ 335757 h 707232"/>
                <a:gd name="connsiteX2" fmla="*/ 538162 w 628650"/>
                <a:gd name="connsiteY2" fmla="*/ 292894 h 707232"/>
                <a:gd name="connsiteX3" fmla="*/ 571500 w 628650"/>
                <a:gd name="connsiteY3" fmla="*/ 261938 h 707232"/>
                <a:gd name="connsiteX4" fmla="*/ 628650 w 628650"/>
                <a:gd name="connsiteY4" fmla="*/ 230982 h 707232"/>
                <a:gd name="connsiteX5" fmla="*/ 242887 w 628650"/>
                <a:gd name="connsiteY5" fmla="*/ 0 h 707232"/>
                <a:gd name="connsiteX6" fmla="*/ 269081 w 628650"/>
                <a:gd name="connsiteY6" fmla="*/ 61913 h 707232"/>
                <a:gd name="connsiteX7" fmla="*/ 285750 w 628650"/>
                <a:gd name="connsiteY7" fmla="*/ 100013 h 707232"/>
                <a:gd name="connsiteX8" fmla="*/ 292894 w 628650"/>
                <a:gd name="connsiteY8" fmla="*/ 123825 h 707232"/>
                <a:gd name="connsiteX9" fmla="*/ 295275 w 628650"/>
                <a:gd name="connsiteY9" fmla="*/ 138113 h 707232"/>
                <a:gd name="connsiteX10" fmla="*/ 290512 w 628650"/>
                <a:gd name="connsiteY10" fmla="*/ 166688 h 707232"/>
                <a:gd name="connsiteX11" fmla="*/ 278606 w 628650"/>
                <a:gd name="connsiteY11" fmla="*/ 204788 h 707232"/>
                <a:gd name="connsiteX12" fmla="*/ 247650 w 628650"/>
                <a:gd name="connsiteY12" fmla="*/ 280988 h 707232"/>
                <a:gd name="connsiteX13" fmla="*/ 190500 w 628650"/>
                <a:gd name="connsiteY13" fmla="*/ 378619 h 707232"/>
                <a:gd name="connsiteX14" fmla="*/ 107156 w 628650"/>
                <a:gd name="connsiteY14" fmla="*/ 509588 h 707232"/>
                <a:gd name="connsiteX15" fmla="*/ 42862 w 628650"/>
                <a:gd name="connsiteY15" fmla="*/ 597694 h 707232"/>
                <a:gd name="connsiteX16" fmla="*/ 19050 w 628650"/>
                <a:gd name="connsiteY16" fmla="*/ 633413 h 707232"/>
                <a:gd name="connsiteX17" fmla="*/ 4762 w 628650"/>
                <a:gd name="connsiteY17" fmla="*/ 659607 h 707232"/>
                <a:gd name="connsiteX18" fmla="*/ 0 w 628650"/>
                <a:gd name="connsiteY18" fmla="*/ 683419 h 707232"/>
                <a:gd name="connsiteX19" fmla="*/ 4762 w 628650"/>
                <a:gd name="connsiteY19" fmla="*/ 704850 h 707232"/>
                <a:gd name="connsiteX20" fmla="*/ 19050 w 628650"/>
                <a:gd name="connsiteY20" fmla="*/ 707232 h 707232"/>
                <a:gd name="connsiteX21" fmla="*/ 47625 w 628650"/>
                <a:gd name="connsiteY21" fmla="*/ 697707 h 707232"/>
                <a:gd name="connsiteX22" fmla="*/ 92869 w 628650"/>
                <a:gd name="connsiteY22" fmla="*/ 661988 h 707232"/>
                <a:gd name="connsiteX23" fmla="*/ 180975 w 628650"/>
                <a:gd name="connsiteY23" fmla="*/ 588169 h 707232"/>
                <a:gd name="connsiteX24" fmla="*/ 276225 w 628650"/>
                <a:gd name="connsiteY24" fmla="*/ 507207 h 707232"/>
                <a:gd name="connsiteX25" fmla="*/ 383381 w 628650"/>
                <a:gd name="connsiteY25" fmla="*/ 416719 h 70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28650" h="707232">
                  <a:moveTo>
                    <a:pt x="383381" y="416719"/>
                  </a:moveTo>
                  <a:lnTo>
                    <a:pt x="485775" y="335757"/>
                  </a:lnTo>
                  <a:lnTo>
                    <a:pt x="538162" y="292894"/>
                  </a:lnTo>
                  <a:lnTo>
                    <a:pt x="571500" y="261938"/>
                  </a:lnTo>
                  <a:lnTo>
                    <a:pt x="628650" y="230982"/>
                  </a:lnTo>
                  <a:lnTo>
                    <a:pt x="242887" y="0"/>
                  </a:lnTo>
                  <a:lnTo>
                    <a:pt x="269081" y="61913"/>
                  </a:lnTo>
                  <a:lnTo>
                    <a:pt x="285750" y="100013"/>
                  </a:lnTo>
                  <a:lnTo>
                    <a:pt x="292894" y="123825"/>
                  </a:lnTo>
                  <a:lnTo>
                    <a:pt x="295275" y="138113"/>
                  </a:lnTo>
                  <a:lnTo>
                    <a:pt x="290512" y="166688"/>
                  </a:lnTo>
                  <a:lnTo>
                    <a:pt x="278606" y="204788"/>
                  </a:lnTo>
                  <a:lnTo>
                    <a:pt x="247650" y="280988"/>
                  </a:lnTo>
                  <a:lnTo>
                    <a:pt x="190500" y="378619"/>
                  </a:lnTo>
                  <a:lnTo>
                    <a:pt x="107156" y="509588"/>
                  </a:lnTo>
                  <a:lnTo>
                    <a:pt x="42862" y="597694"/>
                  </a:lnTo>
                  <a:lnTo>
                    <a:pt x="19050" y="633413"/>
                  </a:lnTo>
                  <a:lnTo>
                    <a:pt x="4762" y="659607"/>
                  </a:lnTo>
                  <a:lnTo>
                    <a:pt x="0" y="683419"/>
                  </a:lnTo>
                  <a:lnTo>
                    <a:pt x="4762" y="704850"/>
                  </a:lnTo>
                  <a:lnTo>
                    <a:pt x="19050" y="707232"/>
                  </a:lnTo>
                  <a:lnTo>
                    <a:pt x="47625" y="697707"/>
                  </a:lnTo>
                  <a:lnTo>
                    <a:pt x="92869" y="661988"/>
                  </a:lnTo>
                  <a:lnTo>
                    <a:pt x="180975" y="588169"/>
                  </a:lnTo>
                  <a:lnTo>
                    <a:pt x="276225" y="507207"/>
                  </a:lnTo>
                  <a:lnTo>
                    <a:pt x="383381" y="416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33">
              <a:extLst>
                <a:ext uri="{FF2B5EF4-FFF2-40B4-BE49-F238E27FC236}">
                  <a16:creationId xmlns:a16="http://schemas.microsoft.com/office/drawing/2014/main" id="{F1BBEFAA-5758-4D39-A05B-5E365A90107A}"/>
                </a:ext>
              </a:extLst>
            </p:cNvPr>
            <p:cNvSpPr/>
            <p:nvPr/>
          </p:nvSpPr>
          <p:spPr>
            <a:xfrm>
              <a:off x="6635750" y="1508125"/>
              <a:ext cx="514350" cy="2095500"/>
            </a:xfrm>
            <a:custGeom>
              <a:avLst/>
              <a:gdLst>
                <a:gd name="connsiteX0" fmla="*/ 412750 w 514350"/>
                <a:gd name="connsiteY0" fmla="*/ 1276350 h 2095500"/>
                <a:gd name="connsiteX1" fmla="*/ 409575 w 514350"/>
                <a:gd name="connsiteY1" fmla="*/ 1038225 h 2095500"/>
                <a:gd name="connsiteX2" fmla="*/ 434975 w 514350"/>
                <a:gd name="connsiteY2" fmla="*/ 873125 h 2095500"/>
                <a:gd name="connsiteX3" fmla="*/ 450850 w 514350"/>
                <a:gd name="connsiteY3" fmla="*/ 561975 h 2095500"/>
                <a:gd name="connsiteX4" fmla="*/ 457200 w 514350"/>
                <a:gd name="connsiteY4" fmla="*/ 393700 h 2095500"/>
                <a:gd name="connsiteX5" fmla="*/ 460375 w 514350"/>
                <a:gd name="connsiteY5" fmla="*/ 374650 h 2095500"/>
                <a:gd name="connsiteX6" fmla="*/ 476250 w 514350"/>
                <a:gd name="connsiteY6" fmla="*/ 352425 h 2095500"/>
                <a:gd name="connsiteX7" fmla="*/ 498475 w 514350"/>
                <a:gd name="connsiteY7" fmla="*/ 314325 h 2095500"/>
                <a:gd name="connsiteX8" fmla="*/ 508000 w 514350"/>
                <a:gd name="connsiteY8" fmla="*/ 285750 h 2095500"/>
                <a:gd name="connsiteX9" fmla="*/ 514350 w 514350"/>
                <a:gd name="connsiteY9" fmla="*/ 260350 h 2095500"/>
                <a:gd name="connsiteX10" fmla="*/ 514350 w 514350"/>
                <a:gd name="connsiteY10" fmla="*/ 238125 h 2095500"/>
                <a:gd name="connsiteX11" fmla="*/ 504825 w 514350"/>
                <a:gd name="connsiteY11" fmla="*/ 203200 h 2095500"/>
                <a:gd name="connsiteX12" fmla="*/ 495300 w 514350"/>
                <a:gd name="connsiteY12" fmla="*/ 187325 h 2095500"/>
                <a:gd name="connsiteX13" fmla="*/ 482600 w 514350"/>
                <a:gd name="connsiteY13" fmla="*/ 174625 h 2095500"/>
                <a:gd name="connsiteX14" fmla="*/ 460375 w 514350"/>
                <a:gd name="connsiteY14" fmla="*/ 158750 h 2095500"/>
                <a:gd name="connsiteX15" fmla="*/ 400050 w 514350"/>
                <a:gd name="connsiteY15" fmla="*/ 123825 h 2095500"/>
                <a:gd name="connsiteX16" fmla="*/ 336550 w 514350"/>
                <a:gd name="connsiteY16" fmla="*/ 88900 h 2095500"/>
                <a:gd name="connsiteX17" fmla="*/ 288925 w 514350"/>
                <a:gd name="connsiteY17" fmla="*/ 66675 h 2095500"/>
                <a:gd name="connsiteX18" fmla="*/ 222250 w 514350"/>
                <a:gd name="connsiteY18" fmla="*/ 34925 h 2095500"/>
                <a:gd name="connsiteX19" fmla="*/ 158750 w 514350"/>
                <a:gd name="connsiteY19" fmla="*/ 12700 h 2095500"/>
                <a:gd name="connsiteX20" fmla="*/ 111125 w 514350"/>
                <a:gd name="connsiteY20" fmla="*/ 3175 h 2095500"/>
                <a:gd name="connsiteX21" fmla="*/ 85725 w 514350"/>
                <a:gd name="connsiteY21" fmla="*/ 0 h 2095500"/>
                <a:gd name="connsiteX22" fmla="*/ 47625 w 514350"/>
                <a:gd name="connsiteY22" fmla="*/ 3175 h 2095500"/>
                <a:gd name="connsiteX23" fmla="*/ 19050 w 514350"/>
                <a:gd name="connsiteY23" fmla="*/ 12700 h 2095500"/>
                <a:gd name="connsiteX24" fmla="*/ 6350 w 514350"/>
                <a:gd name="connsiteY24" fmla="*/ 25400 h 2095500"/>
                <a:gd name="connsiteX25" fmla="*/ 0 w 514350"/>
                <a:gd name="connsiteY25" fmla="*/ 44450 h 2095500"/>
                <a:gd name="connsiteX26" fmla="*/ 12700 w 514350"/>
                <a:gd name="connsiteY26" fmla="*/ 69850 h 2095500"/>
                <a:gd name="connsiteX27" fmla="*/ 57150 w 514350"/>
                <a:gd name="connsiteY27" fmla="*/ 98425 h 2095500"/>
                <a:gd name="connsiteX28" fmla="*/ 95250 w 514350"/>
                <a:gd name="connsiteY28" fmla="*/ 123825 h 2095500"/>
                <a:gd name="connsiteX29" fmla="*/ 114300 w 514350"/>
                <a:gd name="connsiteY29" fmla="*/ 146050 h 2095500"/>
                <a:gd name="connsiteX30" fmla="*/ 136525 w 514350"/>
                <a:gd name="connsiteY30" fmla="*/ 177800 h 2095500"/>
                <a:gd name="connsiteX31" fmla="*/ 152400 w 514350"/>
                <a:gd name="connsiteY31" fmla="*/ 222250 h 2095500"/>
                <a:gd name="connsiteX32" fmla="*/ 161925 w 514350"/>
                <a:gd name="connsiteY32" fmla="*/ 292100 h 2095500"/>
                <a:gd name="connsiteX33" fmla="*/ 165100 w 514350"/>
                <a:gd name="connsiteY33" fmla="*/ 352425 h 2095500"/>
                <a:gd name="connsiteX34" fmla="*/ 168275 w 514350"/>
                <a:gd name="connsiteY34" fmla="*/ 447675 h 2095500"/>
                <a:gd name="connsiteX35" fmla="*/ 168275 w 514350"/>
                <a:gd name="connsiteY35" fmla="*/ 942975 h 2095500"/>
                <a:gd name="connsiteX36" fmla="*/ 168275 w 514350"/>
                <a:gd name="connsiteY36" fmla="*/ 1400175 h 2095500"/>
                <a:gd name="connsiteX37" fmla="*/ 168275 w 514350"/>
                <a:gd name="connsiteY37" fmla="*/ 1695450 h 2095500"/>
                <a:gd name="connsiteX38" fmla="*/ 165100 w 514350"/>
                <a:gd name="connsiteY38" fmla="*/ 2095500 h 2095500"/>
                <a:gd name="connsiteX39" fmla="*/ 409575 w 514350"/>
                <a:gd name="connsiteY39" fmla="*/ 2054225 h 2095500"/>
                <a:gd name="connsiteX40" fmla="*/ 412750 w 514350"/>
                <a:gd name="connsiteY40" fmla="*/ 1749425 h 2095500"/>
                <a:gd name="connsiteX41" fmla="*/ 412750 w 514350"/>
                <a:gd name="connsiteY41" fmla="*/ 1276350 h 2095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14350" h="2095500">
                  <a:moveTo>
                    <a:pt x="412750" y="1276350"/>
                  </a:moveTo>
                  <a:cubicBezTo>
                    <a:pt x="411692" y="1196975"/>
                    <a:pt x="410633" y="1117600"/>
                    <a:pt x="409575" y="1038225"/>
                  </a:cubicBezTo>
                  <a:lnTo>
                    <a:pt x="434975" y="873125"/>
                  </a:lnTo>
                  <a:lnTo>
                    <a:pt x="450850" y="561975"/>
                  </a:lnTo>
                  <a:lnTo>
                    <a:pt x="457200" y="393700"/>
                  </a:lnTo>
                  <a:lnTo>
                    <a:pt x="460375" y="374650"/>
                  </a:lnTo>
                  <a:lnTo>
                    <a:pt x="476250" y="352425"/>
                  </a:lnTo>
                  <a:lnTo>
                    <a:pt x="498475" y="314325"/>
                  </a:lnTo>
                  <a:lnTo>
                    <a:pt x="508000" y="285750"/>
                  </a:lnTo>
                  <a:lnTo>
                    <a:pt x="514350" y="260350"/>
                  </a:lnTo>
                  <a:lnTo>
                    <a:pt x="514350" y="238125"/>
                  </a:lnTo>
                  <a:lnTo>
                    <a:pt x="504825" y="203200"/>
                  </a:lnTo>
                  <a:lnTo>
                    <a:pt x="495300" y="187325"/>
                  </a:lnTo>
                  <a:lnTo>
                    <a:pt x="482600" y="174625"/>
                  </a:lnTo>
                  <a:lnTo>
                    <a:pt x="460375" y="158750"/>
                  </a:lnTo>
                  <a:lnTo>
                    <a:pt x="400050" y="123825"/>
                  </a:lnTo>
                  <a:lnTo>
                    <a:pt x="336550" y="88900"/>
                  </a:lnTo>
                  <a:lnTo>
                    <a:pt x="288925" y="66675"/>
                  </a:lnTo>
                  <a:lnTo>
                    <a:pt x="222250" y="34925"/>
                  </a:lnTo>
                  <a:lnTo>
                    <a:pt x="158750" y="12700"/>
                  </a:lnTo>
                  <a:lnTo>
                    <a:pt x="111125" y="3175"/>
                  </a:lnTo>
                  <a:lnTo>
                    <a:pt x="85725" y="0"/>
                  </a:lnTo>
                  <a:lnTo>
                    <a:pt x="47625" y="3175"/>
                  </a:lnTo>
                  <a:lnTo>
                    <a:pt x="19050" y="12700"/>
                  </a:lnTo>
                  <a:lnTo>
                    <a:pt x="6350" y="25400"/>
                  </a:lnTo>
                  <a:lnTo>
                    <a:pt x="0" y="44450"/>
                  </a:lnTo>
                  <a:lnTo>
                    <a:pt x="12700" y="69850"/>
                  </a:lnTo>
                  <a:lnTo>
                    <a:pt x="57150" y="98425"/>
                  </a:lnTo>
                  <a:lnTo>
                    <a:pt x="95250" y="123825"/>
                  </a:lnTo>
                  <a:lnTo>
                    <a:pt x="114300" y="146050"/>
                  </a:lnTo>
                  <a:lnTo>
                    <a:pt x="136525" y="177800"/>
                  </a:lnTo>
                  <a:lnTo>
                    <a:pt x="152400" y="222250"/>
                  </a:lnTo>
                  <a:lnTo>
                    <a:pt x="161925" y="292100"/>
                  </a:lnTo>
                  <a:lnTo>
                    <a:pt x="165100" y="352425"/>
                  </a:lnTo>
                  <a:lnTo>
                    <a:pt x="168275" y="447675"/>
                  </a:lnTo>
                  <a:lnTo>
                    <a:pt x="168275" y="942975"/>
                  </a:lnTo>
                  <a:lnTo>
                    <a:pt x="168275" y="1400175"/>
                  </a:lnTo>
                  <a:lnTo>
                    <a:pt x="168275" y="1695450"/>
                  </a:lnTo>
                  <a:cubicBezTo>
                    <a:pt x="167217" y="1828800"/>
                    <a:pt x="166158" y="1962150"/>
                    <a:pt x="165100" y="2095500"/>
                  </a:cubicBezTo>
                  <a:lnTo>
                    <a:pt x="409575" y="2054225"/>
                  </a:lnTo>
                  <a:cubicBezTo>
                    <a:pt x="410633" y="1952625"/>
                    <a:pt x="411692" y="1851025"/>
                    <a:pt x="412750" y="1749425"/>
                  </a:cubicBezTo>
                  <a:lnTo>
                    <a:pt x="412750" y="1276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34">
              <a:extLst>
                <a:ext uri="{FF2B5EF4-FFF2-40B4-BE49-F238E27FC236}">
                  <a16:creationId xmlns:a16="http://schemas.microsoft.com/office/drawing/2014/main" id="{B425B60E-605E-4D5E-8568-B7384E2881D3}"/>
                </a:ext>
              </a:extLst>
            </p:cNvPr>
            <p:cNvSpPr/>
            <p:nvPr/>
          </p:nvSpPr>
          <p:spPr>
            <a:xfrm>
              <a:off x="6348413" y="3371850"/>
              <a:ext cx="1428750" cy="388938"/>
            </a:xfrm>
            <a:custGeom>
              <a:avLst/>
              <a:gdLst>
                <a:gd name="connsiteX0" fmla="*/ 666750 w 1428750"/>
                <a:gd name="connsiteY0" fmla="*/ 276225 h 388144"/>
                <a:gd name="connsiteX1" fmla="*/ 792956 w 1428750"/>
                <a:gd name="connsiteY1" fmla="*/ 247650 h 388144"/>
                <a:gd name="connsiteX2" fmla="*/ 900112 w 1428750"/>
                <a:gd name="connsiteY2" fmla="*/ 226219 h 388144"/>
                <a:gd name="connsiteX3" fmla="*/ 971550 w 1428750"/>
                <a:gd name="connsiteY3" fmla="*/ 211931 h 388144"/>
                <a:gd name="connsiteX4" fmla="*/ 1016793 w 1428750"/>
                <a:gd name="connsiteY4" fmla="*/ 209550 h 388144"/>
                <a:gd name="connsiteX5" fmla="*/ 1345406 w 1428750"/>
                <a:gd name="connsiteY5" fmla="*/ 326231 h 388144"/>
                <a:gd name="connsiteX6" fmla="*/ 1378743 w 1428750"/>
                <a:gd name="connsiteY6" fmla="*/ 300038 h 388144"/>
                <a:gd name="connsiteX7" fmla="*/ 1409700 w 1428750"/>
                <a:gd name="connsiteY7" fmla="*/ 271463 h 388144"/>
                <a:gd name="connsiteX8" fmla="*/ 1423987 w 1428750"/>
                <a:gd name="connsiteY8" fmla="*/ 245269 h 388144"/>
                <a:gd name="connsiteX9" fmla="*/ 1428750 w 1428750"/>
                <a:gd name="connsiteY9" fmla="*/ 228600 h 388144"/>
                <a:gd name="connsiteX10" fmla="*/ 1428750 w 1428750"/>
                <a:gd name="connsiteY10" fmla="*/ 211931 h 388144"/>
                <a:gd name="connsiteX11" fmla="*/ 1423987 w 1428750"/>
                <a:gd name="connsiteY11" fmla="*/ 197644 h 388144"/>
                <a:gd name="connsiteX12" fmla="*/ 1400175 w 1428750"/>
                <a:gd name="connsiteY12" fmla="*/ 178594 h 388144"/>
                <a:gd name="connsiteX13" fmla="*/ 1352550 w 1428750"/>
                <a:gd name="connsiteY13" fmla="*/ 142875 h 388144"/>
                <a:gd name="connsiteX14" fmla="*/ 1293018 w 1428750"/>
                <a:gd name="connsiteY14" fmla="*/ 100013 h 388144"/>
                <a:gd name="connsiteX15" fmla="*/ 1243012 w 1428750"/>
                <a:gd name="connsiteY15" fmla="*/ 66675 h 388144"/>
                <a:gd name="connsiteX16" fmla="*/ 1190625 w 1428750"/>
                <a:gd name="connsiteY16" fmla="*/ 35719 h 388144"/>
                <a:gd name="connsiteX17" fmla="*/ 1154906 w 1428750"/>
                <a:gd name="connsiteY17" fmla="*/ 16669 h 388144"/>
                <a:gd name="connsiteX18" fmla="*/ 1116806 w 1428750"/>
                <a:gd name="connsiteY18" fmla="*/ 2381 h 388144"/>
                <a:gd name="connsiteX19" fmla="*/ 1090612 w 1428750"/>
                <a:gd name="connsiteY19" fmla="*/ 0 h 388144"/>
                <a:gd name="connsiteX20" fmla="*/ 1071562 w 1428750"/>
                <a:gd name="connsiteY20" fmla="*/ 0 h 388144"/>
                <a:gd name="connsiteX21" fmla="*/ 1059656 w 1428750"/>
                <a:gd name="connsiteY21" fmla="*/ 11906 h 388144"/>
                <a:gd name="connsiteX22" fmla="*/ 1028700 w 1428750"/>
                <a:gd name="connsiteY22" fmla="*/ 33338 h 388144"/>
                <a:gd name="connsiteX23" fmla="*/ 985837 w 1428750"/>
                <a:gd name="connsiteY23" fmla="*/ 47625 h 388144"/>
                <a:gd name="connsiteX24" fmla="*/ 921543 w 1428750"/>
                <a:gd name="connsiteY24" fmla="*/ 64294 h 388144"/>
                <a:gd name="connsiteX25" fmla="*/ 833437 w 1428750"/>
                <a:gd name="connsiteY25" fmla="*/ 80963 h 388144"/>
                <a:gd name="connsiteX26" fmla="*/ 735806 w 1428750"/>
                <a:gd name="connsiteY26" fmla="*/ 95250 h 388144"/>
                <a:gd name="connsiteX27" fmla="*/ 654843 w 1428750"/>
                <a:gd name="connsiteY27" fmla="*/ 107156 h 388144"/>
                <a:gd name="connsiteX28" fmla="*/ 466725 w 1428750"/>
                <a:gd name="connsiteY28" fmla="*/ 145256 h 388144"/>
                <a:gd name="connsiteX29" fmla="*/ 328612 w 1428750"/>
                <a:gd name="connsiteY29" fmla="*/ 161925 h 388144"/>
                <a:gd name="connsiteX30" fmla="*/ 233362 w 1428750"/>
                <a:gd name="connsiteY30" fmla="*/ 169069 h 388144"/>
                <a:gd name="connsiteX31" fmla="*/ 152400 w 1428750"/>
                <a:gd name="connsiteY31" fmla="*/ 169069 h 388144"/>
                <a:gd name="connsiteX32" fmla="*/ 61912 w 1428750"/>
                <a:gd name="connsiteY32" fmla="*/ 173831 h 388144"/>
                <a:gd name="connsiteX33" fmla="*/ 21431 w 1428750"/>
                <a:gd name="connsiteY33" fmla="*/ 180975 h 388144"/>
                <a:gd name="connsiteX34" fmla="*/ 2381 w 1428750"/>
                <a:gd name="connsiteY34" fmla="*/ 188119 h 388144"/>
                <a:gd name="connsiteX35" fmla="*/ 0 w 1428750"/>
                <a:gd name="connsiteY35" fmla="*/ 200025 h 388144"/>
                <a:gd name="connsiteX36" fmla="*/ 16668 w 1428750"/>
                <a:gd name="connsiteY36" fmla="*/ 226219 h 388144"/>
                <a:gd name="connsiteX37" fmla="*/ 61912 w 1428750"/>
                <a:gd name="connsiteY37" fmla="*/ 269081 h 388144"/>
                <a:gd name="connsiteX38" fmla="*/ 116681 w 1428750"/>
                <a:gd name="connsiteY38" fmla="*/ 314325 h 388144"/>
                <a:gd name="connsiteX39" fmla="*/ 166687 w 1428750"/>
                <a:gd name="connsiteY39" fmla="*/ 345281 h 388144"/>
                <a:gd name="connsiteX40" fmla="*/ 211931 w 1428750"/>
                <a:gd name="connsiteY40" fmla="*/ 371475 h 388144"/>
                <a:gd name="connsiteX41" fmla="*/ 242887 w 1428750"/>
                <a:gd name="connsiteY41" fmla="*/ 385763 h 388144"/>
                <a:gd name="connsiteX42" fmla="*/ 254793 w 1428750"/>
                <a:gd name="connsiteY42" fmla="*/ 388144 h 388144"/>
                <a:gd name="connsiteX43" fmla="*/ 280987 w 1428750"/>
                <a:gd name="connsiteY43" fmla="*/ 383381 h 388144"/>
                <a:gd name="connsiteX44" fmla="*/ 330993 w 1428750"/>
                <a:gd name="connsiteY44" fmla="*/ 364331 h 388144"/>
                <a:gd name="connsiteX45" fmla="*/ 419100 w 1428750"/>
                <a:gd name="connsiteY45" fmla="*/ 335756 h 388144"/>
                <a:gd name="connsiteX46" fmla="*/ 535781 w 1428750"/>
                <a:gd name="connsiteY46" fmla="*/ 304800 h 388144"/>
                <a:gd name="connsiteX47" fmla="*/ 666750 w 1428750"/>
                <a:gd name="connsiteY47" fmla="*/ 276225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428750" h="388144">
                  <a:moveTo>
                    <a:pt x="666750" y="276225"/>
                  </a:moveTo>
                  <a:lnTo>
                    <a:pt x="792956" y="247650"/>
                  </a:lnTo>
                  <a:lnTo>
                    <a:pt x="900112" y="226219"/>
                  </a:lnTo>
                  <a:lnTo>
                    <a:pt x="971550" y="211931"/>
                  </a:lnTo>
                  <a:lnTo>
                    <a:pt x="1016793" y="209550"/>
                  </a:lnTo>
                  <a:lnTo>
                    <a:pt x="1345406" y="326231"/>
                  </a:lnTo>
                  <a:lnTo>
                    <a:pt x="1378743" y="300038"/>
                  </a:lnTo>
                  <a:lnTo>
                    <a:pt x="1409700" y="271463"/>
                  </a:lnTo>
                  <a:lnTo>
                    <a:pt x="1423987" y="245269"/>
                  </a:lnTo>
                  <a:lnTo>
                    <a:pt x="1428750" y="228600"/>
                  </a:lnTo>
                  <a:lnTo>
                    <a:pt x="1428750" y="211931"/>
                  </a:lnTo>
                  <a:lnTo>
                    <a:pt x="1423987" y="197644"/>
                  </a:lnTo>
                  <a:lnTo>
                    <a:pt x="1400175" y="178594"/>
                  </a:lnTo>
                  <a:lnTo>
                    <a:pt x="1352550" y="142875"/>
                  </a:lnTo>
                  <a:lnTo>
                    <a:pt x="1293018" y="100013"/>
                  </a:lnTo>
                  <a:lnTo>
                    <a:pt x="1243012" y="66675"/>
                  </a:lnTo>
                  <a:lnTo>
                    <a:pt x="1190625" y="35719"/>
                  </a:lnTo>
                  <a:lnTo>
                    <a:pt x="1154906" y="16669"/>
                  </a:lnTo>
                  <a:lnTo>
                    <a:pt x="1116806" y="2381"/>
                  </a:lnTo>
                  <a:lnTo>
                    <a:pt x="1090612" y="0"/>
                  </a:lnTo>
                  <a:lnTo>
                    <a:pt x="1071562" y="0"/>
                  </a:lnTo>
                  <a:lnTo>
                    <a:pt x="1059656" y="11906"/>
                  </a:lnTo>
                  <a:lnTo>
                    <a:pt x="1028700" y="33338"/>
                  </a:lnTo>
                  <a:lnTo>
                    <a:pt x="985837" y="47625"/>
                  </a:lnTo>
                  <a:lnTo>
                    <a:pt x="921543" y="64294"/>
                  </a:lnTo>
                  <a:lnTo>
                    <a:pt x="833437" y="80963"/>
                  </a:lnTo>
                  <a:lnTo>
                    <a:pt x="735806" y="95250"/>
                  </a:lnTo>
                  <a:lnTo>
                    <a:pt x="654843" y="107156"/>
                  </a:lnTo>
                  <a:lnTo>
                    <a:pt x="466725" y="145256"/>
                  </a:lnTo>
                  <a:lnTo>
                    <a:pt x="328612" y="161925"/>
                  </a:lnTo>
                  <a:lnTo>
                    <a:pt x="233362" y="169069"/>
                  </a:lnTo>
                  <a:lnTo>
                    <a:pt x="152400" y="169069"/>
                  </a:lnTo>
                  <a:lnTo>
                    <a:pt x="61912" y="173831"/>
                  </a:lnTo>
                  <a:lnTo>
                    <a:pt x="21431" y="180975"/>
                  </a:lnTo>
                  <a:lnTo>
                    <a:pt x="2381" y="188119"/>
                  </a:lnTo>
                  <a:lnTo>
                    <a:pt x="0" y="200025"/>
                  </a:lnTo>
                  <a:lnTo>
                    <a:pt x="16668" y="226219"/>
                  </a:lnTo>
                  <a:lnTo>
                    <a:pt x="61912" y="269081"/>
                  </a:lnTo>
                  <a:lnTo>
                    <a:pt x="116681" y="314325"/>
                  </a:lnTo>
                  <a:lnTo>
                    <a:pt x="166687" y="345281"/>
                  </a:lnTo>
                  <a:lnTo>
                    <a:pt x="211931" y="371475"/>
                  </a:lnTo>
                  <a:lnTo>
                    <a:pt x="242887" y="385763"/>
                  </a:lnTo>
                  <a:lnTo>
                    <a:pt x="254793" y="388144"/>
                  </a:lnTo>
                  <a:lnTo>
                    <a:pt x="280987" y="383381"/>
                  </a:lnTo>
                  <a:lnTo>
                    <a:pt x="330993" y="364331"/>
                  </a:lnTo>
                  <a:lnTo>
                    <a:pt x="419100" y="335756"/>
                  </a:lnTo>
                  <a:lnTo>
                    <a:pt x="535781" y="304800"/>
                  </a:lnTo>
                  <a:lnTo>
                    <a:pt x="666750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35">
              <a:extLst>
                <a:ext uri="{FF2B5EF4-FFF2-40B4-BE49-F238E27FC236}">
                  <a16:creationId xmlns:a16="http://schemas.microsoft.com/office/drawing/2014/main" id="{0BA314CE-7189-409B-8335-692EB90F4AB3}"/>
                </a:ext>
              </a:extLst>
            </p:cNvPr>
            <p:cNvSpPr/>
            <p:nvPr/>
          </p:nvSpPr>
          <p:spPr>
            <a:xfrm>
              <a:off x="5595939" y="3549651"/>
              <a:ext cx="2162175" cy="2246313"/>
            </a:xfrm>
            <a:custGeom>
              <a:avLst/>
              <a:gdLst>
                <a:gd name="connsiteX0" fmla="*/ 1656047 w 2162392"/>
                <a:gd name="connsiteY0" fmla="*/ 434861 h 2245790"/>
                <a:gd name="connsiteX1" fmla="*/ 1605412 w 2162392"/>
                <a:gd name="connsiteY1" fmla="*/ 548044 h 2245790"/>
                <a:gd name="connsiteX2" fmla="*/ 1557756 w 2162392"/>
                <a:gd name="connsiteY2" fmla="*/ 646335 h 2245790"/>
                <a:gd name="connsiteX3" fmla="*/ 1501165 w 2162392"/>
                <a:gd name="connsiteY3" fmla="*/ 753561 h 2245790"/>
                <a:gd name="connsiteX4" fmla="*/ 1450530 w 2162392"/>
                <a:gd name="connsiteY4" fmla="*/ 839937 h 2245790"/>
                <a:gd name="connsiteX5" fmla="*/ 1396917 w 2162392"/>
                <a:gd name="connsiteY5" fmla="*/ 932271 h 2245790"/>
                <a:gd name="connsiteX6" fmla="*/ 1343304 w 2162392"/>
                <a:gd name="connsiteY6" fmla="*/ 1015669 h 2245790"/>
                <a:gd name="connsiteX7" fmla="*/ 1209272 w 2162392"/>
                <a:gd name="connsiteY7" fmla="*/ 1176508 h 2245790"/>
                <a:gd name="connsiteX8" fmla="*/ 1105024 w 2162392"/>
                <a:gd name="connsiteY8" fmla="*/ 1298627 h 2245790"/>
                <a:gd name="connsiteX9" fmla="*/ 1024604 w 2162392"/>
                <a:gd name="connsiteY9" fmla="*/ 1385003 h 2245790"/>
                <a:gd name="connsiteX10" fmla="*/ 899507 w 2162392"/>
                <a:gd name="connsiteY10" fmla="*/ 1516057 h 2245790"/>
                <a:gd name="connsiteX11" fmla="*/ 798238 w 2162392"/>
                <a:gd name="connsiteY11" fmla="*/ 1614348 h 2245790"/>
                <a:gd name="connsiteX12" fmla="*/ 664206 w 2162392"/>
                <a:gd name="connsiteY12" fmla="*/ 1730509 h 2245790"/>
                <a:gd name="connsiteX13" fmla="*/ 577829 w 2162392"/>
                <a:gd name="connsiteY13" fmla="*/ 1801993 h 2245790"/>
                <a:gd name="connsiteX14" fmla="*/ 431883 w 2162392"/>
                <a:gd name="connsiteY14" fmla="*/ 1915176 h 2245790"/>
                <a:gd name="connsiteX15" fmla="*/ 291893 w 2162392"/>
                <a:gd name="connsiteY15" fmla="*/ 2013467 h 2245790"/>
                <a:gd name="connsiteX16" fmla="*/ 196581 w 2162392"/>
                <a:gd name="connsiteY16" fmla="*/ 2076016 h 2245790"/>
                <a:gd name="connsiteX17" fmla="*/ 86376 w 2162392"/>
                <a:gd name="connsiteY17" fmla="*/ 2144521 h 2245790"/>
                <a:gd name="connsiteX18" fmla="*/ 20849 w 2162392"/>
                <a:gd name="connsiteY18" fmla="*/ 2183242 h 2245790"/>
                <a:gd name="connsiteX19" fmla="*/ 2978 w 2162392"/>
                <a:gd name="connsiteY19" fmla="*/ 2201113 h 2245790"/>
                <a:gd name="connsiteX20" fmla="*/ 0 w 2162392"/>
                <a:gd name="connsiteY20" fmla="*/ 2216005 h 2245790"/>
                <a:gd name="connsiteX21" fmla="*/ 2978 w 2162392"/>
                <a:gd name="connsiteY21" fmla="*/ 2230898 h 2245790"/>
                <a:gd name="connsiteX22" fmla="*/ 14892 w 2162392"/>
                <a:gd name="connsiteY22" fmla="*/ 2239833 h 2245790"/>
                <a:gd name="connsiteX23" fmla="*/ 29785 w 2162392"/>
                <a:gd name="connsiteY23" fmla="*/ 2245790 h 2245790"/>
                <a:gd name="connsiteX24" fmla="*/ 50634 w 2162392"/>
                <a:gd name="connsiteY24" fmla="*/ 2245790 h 2245790"/>
                <a:gd name="connsiteX25" fmla="*/ 131054 w 2162392"/>
                <a:gd name="connsiteY25" fmla="*/ 2210048 h 2245790"/>
                <a:gd name="connsiteX26" fmla="*/ 277001 w 2162392"/>
                <a:gd name="connsiteY26" fmla="*/ 2141543 h 2245790"/>
                <a:gd name="connsiteX27" fmla="*/ 458689 w 2162392"/>
                <a:gd name="connsiteY27" fmla="*/ 2046231 h 2245790"/>
                <a:gd name="connsiteX28" fmla="*/ 607614 w 2162392"/>
                <a:gd name="connsiteY28" fmla="*/ 1959854 h 2245790"/>
                <a:gd name="connsiteX29" fmla="*/ 810152 w 2162392"/>
                <a:gd name="connsiteY29" fmla="*/ 1831778 h 2245790"/>
                <a:gd name="connsiteX30" fmla="*/ 1000776 w 2162392"/>
                <a:gd name="connsiteY30" fmla="*/ 1691789 h 2245790"/>
                <a:gd name="connsiteX31" fmla="*/ 1143745 w 2162392"/>
                <a:gd name="connsiteY31" fmla="*/ 1578606 h 2245790"/>
                <a:gd name="connsiteX32" fmla="*/ 1268842 w 2162392"/>
                <a:gd name="connsiteY32" fmla="*/ 1465423 h 2245790"/>
                <a:gd name="connsiteX33" fmla="*/ 1408831 w 2162392"/>
                <a:gd name="connsiteY33" fmla="*/ 1331390 h 2245790"/>
                <a:gd name="connsiteX34" fmla="*/ 1524993 w 2162392"/>
                <a:gd name="connsiteY34" fmla="*/ 1197358 h 2245790"/>
                <a:gd name="connsiteX35" fmla="*/ 1587541 w 2162392"/>
                <a:gd name="connsiteY35" fmla="*/ 1102046 h 2245790"/>
                <a:gd name="connsiteX36" fmla="*/ 1676896 w 2162392"/>
                <a:gd name="connsiteY36" fmla="*/ 965034 h 2245790"/>
                <a:gd name="connsiteX37" fmla="*/ 1739445 w 2162392"/>
                <a:gd name="connsiteY37" fmla="*/ 857808 h 2245790"/>
                <a:gd name="connsiteX38" fmla="*/ 1816886 w 2162392"/>
                <a:gd name="connsiteY38" fmla="*/ 723776 h 2245790"/>
                <a:gd name="connsiteX39" fmla="*/ 1906241 w 2162392"/>
                <a:gd name="connsiteY39" fmla="*/ 554001 h 2245790"/>
                <a:gd name="connsiteX40" fmla="*/ 1989639 w 2162392"/>
                <a:gd name="connsiteY40" fmla="*/ 387205 h 2245790"/>
                <a:gd name="connsiteX41" fmla="*/ 2064102 w 2162392"/>
                <a:gd name="connsiteY41" fmla="*/ 226366 h 2245790"/>
                <a:gd name="connsiteX42" fmla="*/ 2099844 w 2162392"/>
                <a:gd name="connsiteY42" fmla="*/ 142968 h 2245790"/>
                <a:gd name="connsiteX43" fmla="*/ 2135586 w 2162392"/>
                <a:gd name="connsiteY43" fmla="*/ 110205 h 2245790"/>
                <a:gd name="connsiteX44" fmla="*/ 2162392 w 2162392"/>
                <a:gd name="connsiteY44" fmla="*/ 83398 h 2245790"/>
                <a:gd name="connsiteX45" fmla="*/ 1796036 w 2162392"/>
                <a:gd name="connsiteY45" fmla="*/ 0 h 2245790"/>
                <a:gd name="connsiteX46" fmla="*/ 1799015 w 2162392"/>
                <a:gd name="connsiteY46" fmla="*/ 47656 h 2245790"/>
                <a:gd name="connsiteX47" fmla="*/ 1799015 w 2162392"/>
                <a:gd name="connsiteY47" fmla="*/ 77441 h 2245790"/>
                <a:gd name="connsiteX48" fmla="*/ 1784122 w 2162392"/>
                <a:gd name="connsiteY48" fmla="*/ 119140 h 2245790"/>
                <a:gd name="connsiteX49" fmla="*/ 1724552 w 2162392"/>
                <a:gd name="connsiteY49" fmla="*/ 279979 h 2245790"/>
                <a:gd name="connsiteX50" fmla="*/ 1679875 w 2162392"/>
                <a:gd name="connsiteY50" fmla="*/ 387205 h 2245790"/>
                <a:gd name="connsiteX51" fmla="*/ 1656047 w 2162392"/>
                <a:gd name="connsiteY51" fmla="*/ 434861 h 224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62392" h="2245790">
                  <a:moveTo>
                    <a:pt x="1656047" y="434861"/>
                  </a:moveTo>
                  <a:lnTo>
                    <a:pt x="1605412" y="548044"/>
                  </a:lnTo>
                  <a:lnTo>
                    <a:pt x="1557756" y="646335"/>
                  </a:lnTo>
                  <a:lnTo>
                    <a:pt x="1501165" y="753561"/>
                  </a:lnTo>
                  <a:lnTo>
                    <a:pt x="1450530" y="839937"/>
                  </a:lnTo>
                  <a:lnTo>
                    <a:pt x="1396917" y="932271"/>
                  </a:lnTo>
                  <a:lnTo>
                    <a:pt x="1343304" y="1015669"/>
                  </a:lnTo>
                  <a:lnTo>
                    <a:pt x="1209272" y="1176508"/>
                  </a:lnTo>
                  <a:lnTo>
                    <a:pt x="1105024" y="1298627"/>
                  </a:lnTo>
                  <a:lnTo>
                    <a:pt x="1024604" y="1385003"/>
                  </a:lnTo>
                  <a:lnTo>
                    <a:pt x="899507" y="1516057"/>
                  </a:lnTo>
                  <a:lnTo>
                    <a:pt x="798238" y="1614348"/>
                  </a:lnTo>
                  <a:lnTo>
                    <a:pt x="664206" y="1730509"/>
                  </a:lnTo>
                  <a:lnTo>
                    <a:pt x="577829" y="1801993"/>
                  </a:lnTo>
                  <a:lnTo>
                    <a:pt x="431883" y="1915176"/>
                  </a:lnTo>
                  <a:lnTo>
                    <a:pt x="291893" y="2013467"/>
                  </a:lnTo>
                  <a:lnTo>
                    <a:pt x="196581" y="2076016"/>
                  </a:lnTo>
                  <a:lnTo>
                    <a:pt x="86376" y="2144521"/>
                  </a:lnTo>
                  <a:lnTo>
                    <a:pt x="20849" y="2183242"/>
                  </a:lnTo>
                  <a:lnTo>
                    <a:pt x="2978" y="2201113"/>
                  </a:lnTo>
                  <a:lnTo>
                    <a:pt x="0" y="2216005"/>
                  </a:lnTo>
                  <a:lnTo>
                    <a:pt x="2978" y="2230898"/>
                  </a:lnTo>
                  <a:lnTo>
                    <a:pt x="14892" y="2239833"/>
                  </a:lnTo>
                  <a:lnTo>
                    <a:pt x="29785" y="2245790"/>
                  </a:lnTo>
                  <a:lnTo>
                    <a:pt x="50634" y="2245790"/>
                  </a:lnTo>
                  <a:lnTo>
                    <a:pt x="131054" y="2210048"/>
                  </a:lnTo>
                  <a:lnTo>
                    <a:pt x="277001" y="2141543"/>
                  </a:lnTo>
                  <a:lnTo>
                    <a:pt x="458689" y="2046231"/>
                  </a:lnTo>
                  <a:lnTo>
                    <a:pt x="607614" y="1959854"/>
                  </a:lnTo>
                  <a:lnTo>
                    <a:pt x="810152" y="1831778"/>
                  </a:lnTo>
                  <a:lnTo>
                    <a:pt x="1000776" y="1691789"/>
                  </a:lnTo>
                  <a:lnTo>
                    <a:pt x="1143745" y="1578606"/>
                  </a:lnTo>
                  <a:lnTo>
                    <a:pt x="1268842" y="1465423"/>
                  </a:lnTo>
                  <a:lnTo>
                    <a:pt x="1408831" y="1331390"/>
                  </a:lnTo>
                  <a:lnTo>
                    <a:pt x="1524993" y="1197358"/>
                  </a:lnTo>
                  <a:lnTo>
                    <a:pt x="1587541" y="1102046"/>
                  </a:lnTo>
                  <a:lnTo>
                    <a:pt x="1676896" y="965034"/>
                  </a:lnTo>
                  <a:lnTo>
                    <a:pt x="1739445" y="857808"/>
                  </a:lnTo>
                  <a:lnTo>
                    <a:pt x="1816886" y="723776"/>
                  </a:lnTo>
                  <a:lnTo>
                    <a:pt x="1906241" y="554001"/>
                  </a:lnTo>
                  <a:lnTo>
                    <a:pt x="1989639" y="387205"/>
                  </a:lnTo>
                  <a:lnTo>
                    <a:pt x="2064102" y="226366"/>
                  </a:lnTo>
                  <a:lnTo>
                    <a:pt x="2099844" y="142968"/>
                  </a:lnTo>
                  <a:lnTo>
                    <a:pt x="2135586" y="110205"/>
                  </a:lnTo>
                  <a:lnTo>
                    <a:pt x="2162392" y="83398"/>
                  </a:lnTo>
                  <a:lnTo>
                    <a:pt x="1796036" y="0"/>
                  </a:lnTo>
                  <a:lnTo>
                    <a:pt x="1799015" y="47656"/>
                  </a:lnTo>
                  <a:lnTo>
                    <a:pt x="1799015" y="77441"/>
                  </a:lnTo>
                  <a:lnTo>
                    <a:pt x="1784122" y="119140"/>
                  </a:lnTo>
                  <a:lnTo>
                    <a:pt x="1724552" y="279979"/>
                  </a:lnTo>
                  <a:lnTo>
                    <a:pt x="1679875" y="387205"/>
                  </a:lnTo>
                  <a:lnTo>
                    <a:pt x="1656047" y="43486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36">
              <a:extLst>
                <a:ext uri="{FF2B5EF4-FFF2-40B4-BE49-F238E27FC236}">
                  <a16:creationId xmlns:a16="http://schemas.microsoft.com/office/drawing/2014/main" id="{29C27936-A24A-42AE-92A1-0E3DF3041365}"/>
                </a:ext>
              </a:extLst>
            </p:cNvPr>
            <p:cNvSpPr/>
            <p:nvPr/>
          </p:nvSpPr>
          <p:spPr>
            <a:xfrm>
              <a:off x="6323014" y="4068763"/>
              <a:ext cx="2238375" cy="1751012"/>
            </a:xfrm>
            <a:custGeom>
              <a:avLst/>
              <a:gdLst>
                <a:gd name="connsiteX0" fmla="*/ 1047750 w 2238375"/>
                <a:gd name="connsiteY0" fmla="*/ 923925 h 1750219"/>
                <a:gd name="connsiteX1" fmla="*/ 1152525 w 2238375"/>
                <a:gd name="connsiteY1" fmla="*/ 1019175 h 1750219"/>
                <a:gd name="connsiteX2" fmla="*/ 1216819 w 2238375"/>
                <a:gd name="connsiteY2" fmla="*/ 1076325 h 1750219"/>
                <a:gd name="connsiteX3" fmla="*/ 1293019 w 2238375"/>
                <a:gd name="connsiteY3" fmla="*/ 1140619 h 1750219"/>
                <a:gd name="connsiteX4" fmla="*/ 1376362 w 2238375"/>
                <a:gd name="connsiteY4" fmla="*/ 1207294 h 1750219"/>
                <a:gd name="connsiteX5" fmla="*/ 1473994 w 2238375"/>
                <a:gd name="connsiteY5" fmla="*/ 1281113 h 1750219"/>
                <a:gd name="connsiteX6" fmla="*/ 1550194 w 2238375"/>
                <a:gd name="connsiteY6" fmla="*/ 1331119 h 1750219"/>
                <a:gd name="connsiteX7" fmla="*/ 1693069 w 2238375"/>
                <a:gd name="connsiteY7" fmla="*/ 1412082 h 1750219"/>
                <a:gd name="connsiteX8" fmla="*/ 1859756 w 2238375"/>
                <a:gd name="connsiteY8" fmla="*/ 1504950 h 1750219"/>
                <a:gd name="connsiteX9" fmla="*/ 2028825 w 2238375"/>
                <a:gd name="connsiteY9" fmla="*/ 1595438 h 1750219"/>
                <a:gd name="connsiteX10" fmla="*/ 2188369 w 2238375"/>
                <a:gd name="connsiteY10" fmla="*/ 1674019 h 1750219"/>
                <a:gd name="connsiteX11" fmla="*/ 2221706 w 2238375"/>
                <a:gd name="connsiteY11" fmla="*/ 1690688 h 1750219"/>
                <a:gd name="connsiteX12" fmla="*/ 2231231 w 2238375"/>
                <a:gd name="connsiteY12" fmla="*/ 1697832 h 1750219"/>
                <a:gd name="connsiteX13" fmla="*/ 2238375 w 2238375"/>
                <a:gd name="connsiteY13" fmla="*/ 1709738 h 1750219"/>
                <a:gd name="connsiteX14" fmla="*/ 2238375 w 2238375"/>
                <a:gd name="connsiteY14" fmla="*/ 1724025 h 1750219"/>
                <a:gd name="connsiteX15" fmla="*/ 2224087 w 2238375"/>
                <a:gd name="connsiteY15" fmla="*/ 1738313 h 1750219"/>
                <a:gd name="connsiteX16" fmla="*/ 2205037 w 2238375"/>
                <a:gd name="connsiteY16" fmla="*/ 1745457 h 1750219"/>
                <a:gd name="connsiteX17" fmla="*/ 2124075 w 2238375"/>
                <a:gd name="connsiteY17" fmla="*/ 1750219 h 1750219"/>
                <a:gd name="connsiteX18" fmla="*/ 1985962 w 2238375"/>
                <a:gd name="connsiteY18" fmla="*/ 1747838 h 1750219"/>
                <a:gd name="connsiteX19" fmla="*/ 1840706 w 2238375"/>
                <a:gd name="connsiteY19" fmla="*/ 1745457 h 1750219"/>
                <a:gd name="connsiteX20" fmla="*/ 1664494 w 2238375"/>
                <a:gd name="connsiteY20" fmla="*/ 1747838 h 1750219"/>
                <a:gd name="connsiteX21" fmla="*/ 1595437 w 2238375"/>
                <a:gd name="connsiteY21" fmla="*/ 1747838 h 1750219"/>
                <a:gd name="connsiteX22" fmla="*/ 1550194 w 2238375"/>
                <a:gd name="connsiteY22" fmla="*/ 1743075 h 1750219"/>
                <a:gd name="connsiteX23" fmla="*/ 1512094 w 2238375"/>
                <a:gd name="connsiteY23" fmla="*/ 1735932 h 1750219"/>
                <a:gd name="connsiteX24" fmla="*/ 1471612 w 2238375"/>
                <a:gd name="connsiteY24" fmla="*/ 1724025 h 1750219"/>
                <a:gd name="connsiteX25" fmla="*/ 1433512 w 2238375"/>
                <a:gd name="connsiteY25" fmla="*/ 1707357 h 1750219"/>
                <a:gd name="connsiteX26" fmla="*/ 1409700 w 2238375"/>
                <a:gd name="connsiteY26" fmla="*/ 1695450 h 1750219"/>
                <a:gd name="connsiteX27" fmla="*/ 1364456 w 2238375"/>
                <a:gd name="connsiteY27" fmla="*/ 1664494 h 1750219"/>
                <a:gd name="connsiteX28" fmla="*/ 1319212 w 2238375"/>
                <a:gd name="connsiteY28" fmla="*/ 1628775 h 1750219"/>
                <a:gd name="connsiteX29" fmla="*/ 1259681 w 2238375"/>
                <a:gd name="connsiteY29" fmla="*/ 1571625 h 1750219"/>
                <a:gd name="connsiteX30" fmla="*/ 1178719 w 2238375"/>
                <a:gd name="connsiteY30" fmla="*/ 1476375 h 1750219"/>
                <a:gd name="connsiteX31" fmla="*/ 1085850 w 2238375"/>
                <a:gd name="connsiteY31" fmla="*/ 1366838 h 1750219"/>
                <a:gd name="connsiteX32" fmla="*/ 942975 w 2238375"/>
                <a:gd name="connsiteY32" fmla="*/ 1190625 h 1750219"/>
                <a:gd name="connsiteX33" fmla="*/ 807244 w 2238375"/>
                <a:gd name="connsiteY33" fmla="*/ 1019175 h 1750219"/>
                <a:gd name="connsiteX34" fmla="*/ 650081 w 2238375"/>
                <a:gd name="connsiteY34" fmla="*/ 821532 h 1750219"/>
                <a:gd name="connsiteX35" fmla="*/ 428625 w 2238375"/>
                <a:gd name="connsiteY35" fmla="*/ 531019 h 1750219"/>
                <a:gd name="connsiteX36" fmla="*/ 314325 w 2238375"/>
                <a:gd name="connsiteY36" fmla="*/ 383382 h 1750219"/>
                <a:gd name="connsiteX37" fmla="*/ 252412 w 2238375"/>
                <a:gd name="connsiteY37" fmla="*/ 311944 h 1750219"/>
                <a:gd name="connsiteX38" fmla="*/ 183356 w 2238375"/>
                <a:gd name="connsiteY38" fmla="*/ 233363 h 1750219"/>
                <a:gd name="connsiteX39" fmla="*/ 100012 w 2238375"/>
                <a:gd name="connsiteY39" fmla="*/ 152400 h 1750219"/>
                <a:gd name="connsiteX40" fmla="*/ 40481 w 2238375"/>
                <a:gd name="connsiteY40" fmla="*/ 100013 h 1750219"/>
                <a:gd name="connsiteX41" fmla="*/ 11906 w 2238375"/>
                <a:gd name="connsiteY41" fmla="*/ 73819 h 1750219"/>
                <a:gd name="connsiteX42" fmla="*/ 0 w 2238375"/>
                <a:gd name="connsiteY42" fmla="*/ 50007 h 1750219"/>
                <a:gd name="connsiteX43" fmla="*/ 0 w 2238375"/>
                <a:gd name="connsiteY43" fmla="*/ 30957 h 1750219"/>
                <a:gd name="connsiteX44" fmla="*/ 4762 w 2238375"/>
                <a:gd name="connsiteY44" fmla="*/ 16669 h 1750219"/>
                <a:gd name="connsiteX45" fmla="*/ 11906 w 2238375"/>
                <a:gd name="connsiteY45" fmla="*/ 7144 h 1750219"/>
                <a:gd name="connsiteX46" fmla="*/ 33337 w 2238375"/>
                <a:gd name="connsiteY46" fmla="*/ 2382 h 1750219"/>
                <a:gd name="connsiteX47" fmla="*/ 69056 w 2238375"/>
                <a:gd name="connsiteY47" fmla="*/ 0 h 1750219"/>
                <a:gd name="connsiteX48" fmla="*/ 111919 w 2238375"/>
                <a:gd name="connsiteY48" fmla="*/ 7144 h 1750219"/>
                <a:gd name="connsiteX49" fmla="*/ 161925 w 2238375"/>
                <a:gd name="connsiteY49" fmla="*/ 19050 h 1750219"/>
                <a:gd name="connsiteX50" fmla="*/ 178594 w 2238375"/>
                <a:gd name="connsiteY50" fmla="*/ 23813 h 1750219"/>
                <a:gd name="connsiteX51" fmla="*/ 197644 w 2238375"/>
                <a:gd name="connsiteY51" fmla="*/ 38100 h 1750219"/>
                <a:gd name="connsiteX52" fmla="*/ 235744 w 2238375"/>
                <a:gd name="connsiteY52" fmla="*/ 80963 h 1750219"/>
                <a:gd name="connsiteX53" fmla="*/ 321469 w 2238375"/>
                <a:gd name="connsiteY53" fmla="*/ 173832 h 1750219"/>
                <a:gd name="connsiteX54" fmla="*/ 442912 w 2238375"/>
                <a:gd name="connsiteY54" fmla="*/ 309563 h 1750219"/>
                <a:gd name="connsiteX55" fmla="*/ 581025 w 2238375"/>
                <a:gd name="connsiteY55" fmla="*/ 459582 h 1750219"/>
                <a:gd name="connsiteX56" fmla="*/ 647700 w 2238375"/>
                <a:gd name="connsiteY56" fmla="*/ 526257 h 1750219"/>
                <a:gd name="connsiteX57" fmla="*/ 895350 w 2238375"/>
                <a:gd name="connsiteY57" fmla="*/ 778669 h 1750219"/>
                <a:gd name="connsiteX58" fmla="*/ 1047750 w 2238375"/>
                <a:gd name="connsiteY58" fmla="*/ 923925 h 1750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238375" h="1750219">
                  <a:moveTo>
                    <a:pt x="1047750" y="923925"/>
                  </a:moveTo>
                  <a:lnTo>
                    <a:pt x="1152525" y="1019175"/>
                  </a:lnTo>
                  <a:lnTo>
                    <a:pt x="1216819" y="1076325"/>
                  </a:lnTo>
                  <a:lnTo>
                    <a:pt x="1293019" y="1140619"/>
                  </a:lnTo>
                  <a:lnTo>
                    <a:pt x="1376362" y="1207294"/>
                  </a:lnTo>
                  <a:lnTo>
                    <a:pt x="1473994" y="1281113"/>
                  </a:lnTo>
                  <a:lnTo>
                    <a:pt x="1550194" y="1331119"/>
                  </a:lnTo>
                  <a:lnTo>
                    <a:pt x="1693069" y="1412082"/>
                  </a:lnTo>
                  <a:lnTo>
                    <a:pt x="1859756" y="1504950"/>
                  </a:lnTo>
                  <a:lnTo>
                    <a:pt x="2028825" y="1595438"/>
                  </a:lnTo>
                  <a:lnTo>
                    <a:pt x="2188369" y="1674019"/>
                  </a:lnTo>
                  <a:lnTo>
                    <a:pt x="2221706" y="1690688"/>
                  </a:lnTo>
                  <a:lnTo>
                    <a:pt x="2231231" y="1697832"/>
                  </a:lnTo>
                  <a:lnTo>
                    <a:pt x="2238375" y="1709738"/>
                  </a:lnTo>
                  <a:lnTo>
                    <a:pt x="2238375" y="1724025"/>
                  </a:lnTo>
                  <a:lnTo>
                    <a:pt x="2224087" y="1738313"/>
                  </a:lnTo>
                  <a:lnTo>
                    <a:pt x="2205037" y="1745457"/>
                  </a:lnTo>
                  <a:lnTo>
                    <a:pt x="2124075" y="1750219"/>
                  </a:lnTo>
                  <a:lnTo>
                    <a:pt x="1985962" y="1747838"/>
                  </a:lnTo>
                  <a:lnTo>
                    <a:pt x="1840706" y="1745457"/>
                  </a:lnTo>
                  <a:lnTo>
                    <a:pt x="1664494" y="1747838"/>
                  </a:lnTo>
                  <a:lnTo>
                    <a:pt x="1595437" y="1747838"/>
                  </a:lnTo>
                  <a:lnTo>
                    <a:pt x="1550194" y="1743075"/>
                  </a:lnTo>
                  <a:lnTo>
                    <a:pt x="1512094" y="1735932"/>
                  </a:lnTo>
                  <a:lnTo>
                    <a:pt x="1471612" y="1724025"/>
                  </a:lnTo>
                  <a:lnTo>
                    <a:pt x="1433512" y="1707357"/>
                  </a:lnTo>
                  <a:lnTo>
                    <a:pt x="1409700" y="1695450"/>
                  </a:lnTo>
                  <a:lnTo>
                    <a:pt x="1364456" y="1664494"/>
                  </a:lnTo>
                  <a:lnTo>
                    <a:pt x="1319212" y="1628775"/>
                  </a:lnTo>
                  <a:lnTo>
                    <a:pt x="1259681" y="1571625"/>
                  </a:lnTo>
                  <a:lnTo>
                    <a:pt x="1178719" y="1476375"/>
                  </a:lnTo>
                  <a:lnTo>
                    <a:pt x="1085850" y="1366838"/>
                  </a:lnTo>
                  <a:lnTo>
                    <a:pt x="942975" y="1190625"/>
                  </a:lnTo>
                  <a:lnTo>
                    <a:pt x="807244" y="1019175"/>
                  </a:lnTo>
                  <a:lnTo>
                    <a:pt x="650081" y="821532"/>
                  </a:lnTo>
                  <a:lnTo>
                    <a:pt x="428625" y="531019"/>
                  </a:lnTo>
                  <a:lnTo>
                    <a:pt x="314325" y="383382"/>
                  </a:lnTo>
                  <a:lnTo>
                    <a:pt x="252412" y="311944"/>
                  </a:lnTo>
                  <a:lnTo>
                    <a:pt x="183356" y="233363"/>
                  </a:lnTo>
                  <a:lnTo>
                    <a:pt x="100012" y="152400"/>
                  </a:lnTo>
                  <a:lnTo>
                    <a:pt x="40481" y="100013"/>
                  </a:lnTo>
                  <a:lnTo>
                    <a:pt x="11906" y="73819"/>
                  </a:lnTo>
                  <a:lnTo>
                    <a:pt x="0" y="50007"/>
                  </a:lnTo>
                  <a:lnTo>
                    <a:pt x="0" y="30957"/>
                  </a:lnTo>
                  <a:lnTo>
                    <a:pt x="4762" y="16669"/>
                  </a:lnTo>
                  <a:lnTo>
                    <a:pt x="11906" y="7144"/>
                  </a:lnTo>
                  <a:lnTo>
                    <a:pt x="33337" y="2382"/>
                  </a:lnTo>
                  <a:lnTo>
                    <a:pt x="69056" y="0"/>
                  </a:lnTo>
                  <a:lnTo>
                    <a:pt x="111919" y="7144"/>
                  </a:lnTo>
                  <a:lnTo>
                    <a:pt x="161925" y="19050"/>
                  </a:lnTo>
                  <a:lnTo>
                    <a:pt x="178594" y="23813"/>
                  </a:lnTo>
                  <a:lnTo>
                    <a:pt x="197644" y="38100"/>
                  </a:lnTo>
                  <a:lnTo>
                    <a:pt x="235744" y="80963"/>
                  </a:lnTo>
                  <a:lnTo>
                    <a:pt x="321469" y="173832"/>
                  </a:lnTo>
                  <a:lnTo>
                    <a:pt x="442912" y="309563"/>
                  </a:lnTo>
                  <a:lnTo>
                    <a:pt x="581025" y="459582"/>
                  </a:lnTo>
                  <a:lnTo>
                    <a:pt x="647700" y="526257"/>
                  </a:lnTo>
                  <a:lnTo>
                    <a:pt x="895350" y="778669"/>
                  </a:lnTo>
                  <a:lnTo>
                    <a:pt x="1047750" y="923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62813006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2FC668B7-36B9-46EF-A6F5-40D6C7A8B4C5}"/>
              </a:ext>
            </a:extLst>
          </p:cNvPr>
          <p:cNvSpPr/>
          <p:nvPr/>
        </p:nvSpPr>
        <p:spPr>
          <a:xfrm>
            <a:off x="3897311" y="1438276"/>
            <a:ext cx="1316038" cy="1243013"/>
          </a:xfrm>
          <a:custGeom>
            <a:avLst/>
            <a:gdLst>
              <a:gd name="connsiteX0" fmla="*/ 600075 w 1316832"/>
              <a:gd name="connsiteY0" fmla="*/ 666750 h 1243013"/>
              <a:gd name="connsiteX1" fmla="*/ 695325 w 1316832"/>
              <a:gd name="connsiteY1" fmla="*/ 561975 h 1243013"/>
              <a:gd name="connsiteX2" fmla="*/ 802482 w 1316832"/>
              <a:gd name="connsiteY2" fmla="*/ 438150 h 1243013"/>
              <a:gd name="connsiteX3" fmla="*/ 921544 w 1316832"/>
              <a:gd name="connsiteY3" fmla="*/ 283369 h 1243013"/>
              <a:gd name="connsiteX4" fmla="*/ 950119 w 1316832"/>
              <a:gd name="connsiteY4" fmla="*/ 247650 h 1243013"/>
              <a:gd name="connsiteX5" fmla="*/ 954882 w 1316832"/>
              <a:gd name="connsiteY5" fmla="*/ 226219 h 1243013"/>
              <a:gd name="connsiteX6" fmla="*/ 952500 w 1316832"/>
              <a:gd name="connsiteY6" fmla="*/ 202406 h 1243013"/>
              <a:gd name="connsiteX7" fmla="*/ 945357 w 1316832"/>
              <a:gd name="connsiteY7" fmla="*/ 169069 h 1243013"/>
              <a:gd name="connsiteX8" fmla="*/ 931069 w 1316832"/>
              <a:gd name="connsiteY8" fmla="*/ 133350 h 1243013"/>
              <a:gd name="connsiteX9" fmla="*/ 912019 w 1316832"/>
              <a:gd name="connsiteY9" fmla="*/ 104775 h 1243013"/>
              <a:gd name="connsiteX10" fmla="*/ 878682 w 1316832"/>
              <a:gd name="connsiteY10" fmla="*/ 69056 h 1243013"/>
              <a:gd name="connsiteX11" fmla="*/ 859632 w 1316832"/>
              <a:gd name="connsiteY11" fmla="*/ 47625 h 1243013"/>
              <a:gd name="connsiteX12" fmla="*/ 850107 w 1316832"/>
              <a:gd name="connsiteY12" fmla="*/ 35719 h 1243013"/>
              <a:gd name="connsiteX13" fmla="*/ 845344 w 1316832"/>
              <a:gd name="connsiteY13" fmla="*/ 21431 h 1243013"/>
              <a:gd name="connsiteX14" fmla="*/ 845344 w 1316832"/>
              <a:gd name="connsiteY14" fmla="*/ 21431 h 1243013"/>
              <a:gd name="connsiteX15" fmla="*/ 845344 w 1316832"/>
              <a:gd name="connsiteY15" fmla="*/ 4763 h 1243013"/>
              <a:gd name="connsiteX16" fmla="*/ 859632 w 1316832"/>
              <a:gd name="connsiteY16" fmla="*/ 0 h 1243013"/>
              <a:gd name="connsiteX17" fmla="*/ 888207 w 1316832"/>
              <a:gd name="connsiteY17" fmla="*/ 2381 h 1243013"/>
              <a:gd name="connsiteX18" fmla="*/ 926307 w 1316832"/>
              <a:gd name="connsiteY18" fmla="*/ 11906 h 1243013"/>
              <a:gd name="connsiteX19" fmla="*/ 973932 w 1316832"/>
              <a:gd name="connsiteY19" fmla="*/ 33338 h 1243013"/>
              <a:gd name="connsiteX20" fmla="*/ 1021557 w 1316832"/>
              <a:gd name="connsiteY20" fmla="*/ 59531 h 1243013"/>
              <a:gd name="connsiteX21" fmla="*/ 1069182 w 1316832"/>
              <a:gd name="connsiteY21" fmla="*/ 90488 h 1243013"/>
              <a:gd name="connsiteX22" fmla="*/ 1112044 w 1316832"/>
              <a:gd name="connsiteY22" fmla="*/ 121444 h 1243013"/>
              <a:gd name="connsiteX23" fmla="*/ 1159669 w 1316832"/>
              <a:gd name="connsiteY23" fmla="*/ 159544 h 1243013"/>
              <a:gd name="connsiteX24" fmla="*/ 1216819 w 1316832"/>
              <a:gd name="connsiteY24" fmla="*/ 214313 h 1243013"/>
              <a:gd name="connsiteX25" fmla="*/ 1257300 w 1316832"/>
              <a:gd name="connsiteY25" fmla="*/ 261938 h 1243013"/>
              <a:gd name="connsiteX26" fmla="*/ 1288257 w 1316832"/>
              <a:gd name="connsiteY26" fmla="*/ 297656 h 1243013"/>
              <a:gd name="connsiteX27" fmla="*/ 1309688 w 1316832"/>
              <a:gd name="connsiteY27" fmla="*/ 333375 h 1243013"/>
              <a:gd name="connsiteX28" fmla="*/ 1316832 w 1316832"/>
              <a:gd name="connsiteY28" fmla="*/ 359569 h 1243013"/>
              <a:gd name="connsiteX29" fmla="*/ 1312069 w 1316832"/>
              <a:gd name="connsiteY29" fmla="*/ 378619 h 1243013"/>
              <a:gd name="connsiteX30" fmla="*/ 1295400 w 1316832"/>
              <a:gd name="connsiteY30" fmla="*/ 392906 h 1243013"/>
              <a:gd name="connsiteX31" fmla="*/ 1271588 w 1316832"/>
              <a:gd name="connsiteY31" fmla="*/ 402431 h 1243013"/>
              <a:gd name="connsiteX32" fmla="*/ 1238250 w 1316832"/>
              <a:gd name="connsiteY32" fmla="*/ 407194 h 1243013"/>
              <a:gd name="connsiteX33" fmla="*/ 1216819 w 1316832"/>
              <a:gd name="connsiteY33" fmla="*/ 407194 h 1243013"/>
              <a:gd name="connsiteX34" fmla="*/ 1185863 w 1316832"/>
              <a:gd name="connsiteY34" fmla="*/ 419100 h 1243013"/>
              <a:gd name="connsiteX35" fmla="*/ 1140619 w 1316832"/>
              <a:gd name="connsiteY35" fmla="*/ 447675 h 1243013"/>
              <a:gd name="connsiteX36" fmla="*/ 1073944 w 1316832"/>
              <a:gd name="connsiteY36" fmla="*/ 504825 h 1243013"/>
              <a:gd name="connsiteX37" fmla="*/ 992982 w 1316832"/>
              <a:gd name="connsiteY37" fmla="*/ 578644 h 1243013"/>
              <a:gd name="connsiteX38" fmla="*/ 885825 w 1316832"/>
              <a:gd name="connsiteY38" fmla="*/ 673894 h 1243013"/>
              <a:gd name="connsiteX39" fmla="*/ 754857 w 1316832"/>
              <a:gd name="connsiteY39" fmla="*/ 778669 h 1243013"/>
              <a:gd name="connsiteX40" fmla="*/ 616744 w 1316832"/>
              <a:gd name="connsiteY40" fmla="*/ 883444 h 1243013"/>
              <a:gd name="connsiteX41" fmla="*/ 464344 w 1316832"/>
              <a:gd name="connsiteY41" fmla="*/ 990600 h 1243013"/>
              <a:gd name="connsiteX42" fmla="*/ 319088 w 1316832"/>
              <a:gd name="connsiteY42" fmla="*/ 1088231 h 1243013"/>
              <a:gd name="connsiteX43" fmla="*/ 190500 w 1316832"/>
              <a:gd name="connsiteY43" fmla="*/ 1166813 h 1243013"/>
              <a:gd name="connsiteX44" fmla="*/ 100013 w 1316832"/>
              <a:gd name="connsiteY44" fmla="*/ 1221581 h 1243013"/>
              <a:gd name="connsiteX45" fmla="*/ 71438 w 1316832"/>
              <a:gd name="connsiteY45" fmla="*/ 1235869 h 1243013"/>
              <a:gd name="connsiteX46" fmla="*/ 38100 w 1316832"/>
              <a:gd name="connsiteY46" fmla="*/ 1243013 h 1243013"/>
              <a:gd name="connsiteX47" fmla="*/ 11907 w 1316832"/>
              <a:gd name="connsiteY47" fmla="*/ 1243013 h 1243013"/>
              <a:gd name="connsiteX48" fmla="*/ 0 w 1316832"/>
              <a:gd name="connsiteY48" fmla="*/ 1235869 h 1243013"/>
              <a:gd name="connsiteX49" fmla="*/ 0 w 1316832"/>
              <a:gd name="connsiteY49" fmla="*/ 1221581 h 1243013"/>
              <a:gd name="connsiteX50" fmla="*/ 28575 w 1316832"/>
              <a:gd name="connsiteY50" fmla="*/ 1193006 h 1243013"/>
              <a:gd name="connsiteX51" fmla="*/ 111919 w 1316832"/>
              <a:gd name="connsiteY51" fmla="*/ 1126331 h 1243013"/>
              <a:gd name="connsiteX52" fmla="*/ 216694 w 1316832"/>
              <a:gd name="connsiteY52" fmla="*/ 1035844 h 1243013"/>
              <a:gd name="connsiteX53" fmla="*/ 328613 w 1316832"/>
              <a:gd name="connsiteY53" fmla="*/ 938213 h 1243013"/>
              <a:gd name="connsiteX54" fmla="*/ 485775 w 1316832"/>
              <a:gd name="connsiteY54" fmla="*/ 790575 h 1243013"/>
              <a:gd name="connsiteX55" fmla="*/ 600075 w 1316832"/>
              <a:gd name="connsiteY55" fmla="*/ 666750 h 1243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316832" h="1243013">
                <a:moveTo>
                  <a:pt x="600075" y="666750"/>
                </a:moveTo>
                <a:lnTo>
                  <a:pt x="695325" y="561975"/>
                </a:lnTo>
                <a:lnTo>
                  <a:pt x="802482" y="438150"/>
                </a:lnTo>
                <a:lnTo>
                  <a:pt x="921544" y="283369"/>
                </a:lnTo>
                <a:lnTo>
                  <a:pt x="950119" y="247650"/>
                </a:lnTo>
                <a:lnTo>
                  <a:pt x="954882" y="226219"/>
                </a:lnTo>
                <a:lnTo>
                  <a:pt x="952500" y="202406"/>
                </a:lnTo>
                <a:lnTo>
                  <a:pt x="945357" y="169069"/>
                </a:lnTo>
                <a:lnTo>
                  <a:pt x="931069" y="133350"/>
                </a:lnTo>
                <a:lnTo>
                  <a:pt x="912019" y="104775"/>
                </a:lnTo>
                <a:lnTo>
                  <a:pt x="878682" y="69056"/>
                </a:lnTo>
                <a:lnTo>
                  <a:pt x="859632" y="47625"/>
                </a:lnTo>
                <a:lnTo>
                  <a:pt x="850107" y="35719"/>
                </a:lnTo>
                <a:lnTo>
                  <a:pt x="845344" y="21431"/>
                </a:lnTo>
                <a:lnTo>
                  <a:pt x="845344" y="21431"/>
                </a:lnTo>
                <a:lnTo>
                  <a:pt x="845344" y="4763"/>
                </a:lnTo>
                <a:lnTo>
                  <a:pt x="859632" y="0"/>
                </a:lnTo>
                <a:lnTo>
                  <a:pt x="888207" y="2381"/>
                </a:lnTo>
                <a:lnTo>
                  <a:pt x="926307" y="11906"/>
                </a:lnTo>
                <a:lnTo>
                  <a:pt x="973932" y="33338"/>
                </a:lnTo>
                <a:lnTo>
                  <a:pt x="1021557" y="59531"/>
                </a:lnTo>
                <a:lnTo>
                  <a:pt x="1069182" y="90488"/>
                </a:lnTo>
                <a:lnTo>
                  <a:pt x="1112044" y="121444"/>
                </a:lnTo>
                <a:lnTo>
                  <a:pt x="1159669" y="159544"/>
                </a:lnTo>
                <a:lnTo>
                  <a:pt x="1216819" y="214313"/>
                </a:lnTo>
                <a:lnTo>
                  <a:pt x="1257300" y="261938"/>
                </a:lnTo>
                <a:lnTo>
                  <a:pt x="1288257" y="297656"/>
                </a:lnTo>
                <a:lnTo>
                  <a:pt x="1309688" y="333375"/>
                </a:lnTo>
                <a:lnTo>
                  <a:pt x="1316832" y="359569"/>
                </a:lnTo>
                <a:lnTo>
                  <a:pt x="1312069" y="378619"/>
                </a:lnTo>
                <a:lnTo>
                  <a:pt x="1295400" y="392906"/>
                </a:lnTo>
                <a:lnTo>
                  <a:pt x="1271588" y="402431"/>
                </a:lnTo>
                <a:lnTo>
                  <a:pt x="1238250" y="407194"/>
                </a:lnTo>
                <a:lnTo>
                  <a:pt x="1216819" y="407194"/>
                </a:lnTo>
                <a:lnTo>
                  <a:pt x="1185863" y="419100"/>
                </a:lnTo>
                <a:lnTo>
                  <a:pt x="1140619" y="447675"/>
                </a:lnTo>
                <a:lnTo>
                  <a:pt x="1073944" y="504825"/>
                </a:lnTo>
                <a:lnTo>
                  <a:pt x="992982" y="578644"/>
                </a:lnTo>
                <a:lnTo>
                  <a:pt x="885825" y="673894"/>
                </a:lnTo>
                <a:lnTo>
                  <a:pt x="754857" y="778669"/>
                </a:lnTo>
                <a:lnTo>
                  <a:pt x="616744" y="883444"/>
                </a:lnTo>
                <a:lnTo>
                  <a:pt x="464344" y="990600"/>
                </a:lnTo>
                <a:lnTo>
                  <a:pt x="319088" y="1088231"/>
                </a:lnTo>
                <a:lnTo>
                  <a:pt x="190500" y="1166813"/>
                </a:lnTo>
                <a:lnTo>
                  <a:pt x="100013" y="1221581"/>
                </a:lnTo>
                <a:lnTo>
                  <a:pt x="71438" y="1235869"/>
                </a:lnTo>
                <a:lnTo>
                  <a:pt x="38100" y="1243013"/>
                </a:lnTo>
                <a:lnTo>
                  <a:pt x="11907" y="1243013"/>
                </a:lnTo>
                <a:lnTo>
                  <a:pt x="0" y="1235869"/>
                </a:lnTo>
                <a:lnTo>
                  <a:pt x="0" y="1221581"/>
                </a:lnTo>
                <a:lnTo>
                  <a:pt x="28575" y="1193006"/>
                </a:lnTo>
                <a:lnTo>
                  <a:pt x="111919" y="1126331"/>
                </a:lnTo>
                <a:lnTo>
                  <a:pt x="216694" y="1035844"/>
                </a:lnTo>
                <a:lnTo>
                  <a:pt x="328613" y="938213"/>
                </a:lnTo>
                <a:lnTo>
                  <a:pt x="485775" y="790575"/>
                </a:lnTo>
                <a:lnTo>
                  <a:pt x="600075" y="6667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7AFFCCAF-439A-4EBE-917A-95D8C4D5ED6A}"/>
              </a:ext>
            </a:extLst>
          </p:cNvPr>
          <p:cNvSpPr/>
          <p:nvPr/>
        </p:nvSpPr>
        <p:spPr>
          <a:xfrm>
            <a:off x="5621337" y="1552575"/>
            <a:ext cx="454025" cy="1589088"/>
          </a:xfrm>
          <a:custGeom>
            <a:avLst/>
            <a:gdLst>
              <a:gd name="connsiteX0" fmla="*/ 416719 w 454819"/>
              <a:gd name="connsiteY0" fmla="*/ 385763 h 1588294"/>
              <a:gd name="connsiteX1" fmla="*/ 407194 w 454819"/>
              <a:gd name="connsiteY1" fmla="*/ 204788 h 1588294"/>
              <a:gd name="connsiteX2" fmla="*/ 319088 w 454819"/>
              <a:gd name="connsiteY2" fmla="*/ 92869 h 1588294"/>
              <a:gd name="connsiteX3" fmla="*/ 269082 w 454819"/>
              <a:gd name="connsiteY3" fmla="*/ 64294 h 1588294"/>
              <a:gd name="connsiteX4" fmla="*/ 226219 w 454819"/>
              <a:gd name="connsiteY4" fmla="*/ 42863 h 1588294"/>
              <a:gd name="connsiteX5" fmla="*/ 188119 w 454819"/>
              <a:gd name="connsiteY5" fmla="*/ 28575 h 1588294"/>
              <a:gd name="connsiteX6" fmla="*/ 138113 w 454819"/>
              <a:gd name="connsiteY6" fmla="*/ 14288 h 1588294"/>
              <a:gd name="connsiteX7" fmla="*/ 92869 w 454819"/>
              <a:gd name="connsiteY7" fmla="*/ 4763 h 1588294"/>
              <a:gd name="connsiteX8" fmla="*/ 50007 w 454819"/>
              <a:gd name="connsiteY8" fmla="*/ 0 h 1588294"/>
              <a:gd name="connsiteX9" fmla="*/ 19050 w 454819"/>
              <a:gd name="connsiteY9" fmla="*/ 2381 h 1588294"/>
              <a:gd name="connsiteX10" fmla="*/ 4763 w 454819"/>
              <a:gd name="connsiteY10" fmla="*/ 9525 h 1588294"/>
              <a:gd name="connsiteX11" fmla="*/ 0 w 454819"/>
              <a:gd name="connsiteY11" fmla="*/ 21431 h 1588294"/>
              <a:gd name="connsiteX12" fmla="*/ 2382 w 454819"/>
              <a:gd name="connsiteY12" fmla="*/ 35719 h 1588294"/>
              <a:gd name="connsiteX13" fmla="*/ 7144 w 454819"/>
              <a:gd name="connsiteY13" fmla="*/ 47625 h 1588294"/>
              <a:gd name="connsiteX14" fmla="*/ 38100 w 454819"/>
              <a:gd name="connsiteY14" fmla="*/ 76200 h 1588294"/>
              <a:gd name="connsiteX15" fmla="*/ 83344 w 454819"/>
              <a:gd name="connsiteY15" fmla="*/ 104775 h 1588294"/>
              <a:gd name="connsiteX16" fmla="*/ 121444 w 454819"/>
              <a:gd name="connsiteY16" fmla="*/ 140494 h 1588294"/>
              <a:gd name="connsiteX17" fmla="*/ 145257 w 454819"/>
              <a:gd name="connsiteY17" fmla="*/ 171450 h 1588294"/>
              <a:gd name="connsiteX18" fmla="*/ 169069 w 454819"/>
              <a:gd name="connsiteY18" fmla="*/ 207169 h 1588294"/>
              <a:gd name="connsiteX19" fmla="*/ 183357 w 454819"/>
              <a:gd name="connsiteY19" fmla="*/ 238125 h 1588294"/>
              <a:gd name="connsiteX20" fmla="*/ 188119 w 454819"/>
              <a:gd name="connsiteY20" fmla="*/ 290513 h 1588294"/>
              <a:gd name="connsiteX21" fmla="*/ 195263 w 454819"/>
              <a:gd name="connsiteY21" fmla="*/ 545306 h 1588294"/>
              <a:gd name="connsiteX22" fmla="*/ 204788 w 454819"/>
              <a:gd name="connsiteY22" fmla="*/ 907256 h 1588294"/>
              <a:gd name="connsiteX23" fmla="*/ 211932 w 454819"/>
              <a:gd name="connsiteY23" fmla="*/ 1157288 h 1588294"/>
              <a:gd name="connsiteX24" fmla="*/ 221457 w 454819"/>
              <a:gd name="connsiteY24" fmla="*/ 1316831 h 1588294"/>
              <a:gd name="connsiteX25" fmla="*/ 226219 w 454819"/>
              <a:gd name="connsiteY25" fmla="*/ 1404938 h 1588294"/>
              <a:gd name="connsiteX26" fmla="*/ 230982 w 454819"/>
              <a:gd name="connsiteY26" fmla="*/ 1445419 h 1588294"/>
              <a:gd name="connsiteX27" fmla="*/ 235744 w 454819"/>
              <a:gd name="connsiteY27" fmla="*/ 1466850 h 1588294"/>
              <a:gd name="connsiteX28" fmla="*/ 247650 w 454819"/>
              <a:gd name="connsiteY28" fmla="*/ 1504950 h 1588294"/>
              <a:gd name="connsiteX29" fmla="*/ 261938 w 454819"/>
              <a:gd name="connsiteY29" fmla="*/ 1535906 h 1588294"/>
              <a:gd name="connsiteX30" fmla="*/ 271463 w 454819"/>
              <a:gd name="connsiteY30" fmla="*/ 1550194 h 1588294"/>
              <a:gd name="connsiteX31" fmla="*/ 285750 w 454819"/>
              <a:gd name="connsiteY31" fmla="*/ 1566863 h 1588294"/>
              <a:gd name="connsiteX32" fmla="*/ 300038 w 454819"/>
              <a:gd name="connsiteY32" fmla="*/ 1578769 h 1588294"/>
              <a:gd name="connsiteX33" fmla="*/ 316707 w 454819"/>
              <a:gd name="connsiteY33" fmla="*/ 1585913 h 1588294"/>
              <a:gd name="connsiteX34" fmla="*/ 333375 w 454819"/>
              <a:gd name="connsiteY34" fmla="*/ 1588294 h 1588294"/>
              <a:gd name="connsiteX35" fmla="*/ 352425 w 454819"/>
              <a:gd name="connsiteY35" fmla="*/ 1588294 h 1588294"/>
              <a:gd name="connsiteX36" fmla="*/ 369094 w 454819"/>
              <a:gd name="connsiteY36" fmla="*/ 1578769 h 1588294"/>
              <a:gd name="connsiteX37" fmla="*/ 395288 w 454819"/>
              <a:gd name="connsiteY37" fmla="*/ 1559719 h 1588294"/>
              <a:gd name="connsiteX38" fmla="*/ 411957 w 454819"/>
              <a:gd name="connsiteY38" fmla="*/ 1538288 h 1588294"/>
              <a:gd name="connsiteX39" fmla="*/ 426244 w 454819"/>
              <a:gd name="connsiteY39" fmla="*/ 1507331 h 1588294"/>
              <a:gd name="connsiteX40" fmla="*/ 435769 w 454819"/>
              <a:gd name="connsiteY40" fmla="*/ 1478756 h 1588294"/>
              <a:gd name="connsiteX41" fmla="*/ 454819 w 454819"/>
              <a:gd name="connsiteY41" fmla="*/ 1350169 h 1588294"/>
              <a:gd name="connsiteX42" fmla="*/ 431007 w 454819"/>
              <a:gd name="connsiteY42" fmla="*/ 854869 h 1588294"/>
              <a:gd name="connsiteX43" fmla="*/ 431007 w 454819"/>
              <a:gd name="connsiteY43" fmla="*/ 733425 h 1588294"/>
              <a:gd name="connsiteX44" fmla="*/ 416719 w 454819"/>
              <a:gd name="connsiteY44" fmla="*/ 385763 h 1588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454819" h="1588294">
                <a:moveTo>
                  <a:pt x="416719" y="385763"/>
                </a:moveTo>
                <a:lnTo>
                  <a:pt x="407194" y="204788"/>
                </a:lnTo>
                <a:lnTo>
                  <a:pt x="319088" y="92869"/>
                </a:lnTo>
                <a:lnTo>
                  <a:pt x="269082" y="64294"/>
                </a:lnTo>
                <a:lnTo>
                  <a:pt x="226219" y="42863"/>
                </a:lnTo>
                <a:lnTo>
                  <a:pt x="188119" y="28575"/>
                </a:lnTo>
                <a:lnTo>
                  <a:pt x="138113" y="14288"/>
                </a:lnTo>
                <a:lnTo>
                  <a:pt x="92869" y="4763"/>
                </a:lnTo>
                <a:lnTo>
                  <a:pt x="50007" y="0"/>
                </a:lnTo>
                <a:lnTo>
                  <a:pt x="19050" y="2381"/>
                </a:lnTo>
                <a:lnTo>
                  <a:pt x="4763" y="9525"/>
                </a:lnTo>
                <a:lnTo>
                  <a:pt x="0" y="21431"/>
                </a:lnTo>
                <a:lnTo>
                  <a:pt x="2382" y="35719"/>
                </a:lnTo>
                <a:lnTo>
                  <a:pt x="7144" y="47625"/>
                </a:lnTo>
                <a:lnTo>
                  <a:pt x="38100" y="76200"/>
                </a:lnTo>
                <a:lnTo>
                  <a:pt x="83344" y="104775"/>
                </a:lnTo>
                <a:lnTo>
                  <a:pt x="121444" y="140494"/>
                </a:lnTo>
                <a:lnTo>
                  <a:pt x="145257" y="171450"/>
                </a:lnTo>
                <a:lnTo>
                  <a:pt x="169069" y="207169"/>
                </a:lnTo>
                <a:lnTo>
                  <a:pt x="183357" y="238125"/>
                </a:lnTo>
                <a:lnTo>
                  <a:pt x="188119" y="290513"/>
                </a:lnTo>
                <a:lnTo>
                  <a:pt x="195263" y="545306"/>
                </a:lnTo>
                <a:lnTo>
                  <a:pt x="204788" y="907256"/>
                </a:lnTo>
                <a:lnTo>
                  <a:pt x="211932" y="1157288"/>
                </a:lnTo>
                <a:lnTo>
                  <a:pt x="221457" y="1316831"/>
                </a:lnTo>
                <a:lnTo>
                  <a:pt x="226219" y="1404938"/>
                </a:lnTo>
                <a:lnTo>
                  <a:pt x="230982" y="1445419"/>
                </a:lnTo>
                <a:lnTo>
                  <a:pt x="235744" y="1466850"/>
                </a:lnTo>
                <a:lnTo>
                  <a:pt x="247650" y="1504950"/>
                </a:lnTo>
                <a:lnTo>
                  <a:pt x="261938" y="1535906"/>
                </a:lnTo>
                <a:lnTo>
                  <a:pt x="271463" y="1550194"/>
                </a:lnTo>
                <a:lnTo>
                  <a:pt x="285750" y="1566863"/>
                </a:lnTo>
                <a:lnTo>
                  <a:pt x="300038" y="1578769"/>
                </a:lnTo>
                <a:lnTo>
                  <a:pt x="316707" y="1585913"/>
                </a:lnTo>
                <a:lnTo>
                  <a:pt x="333375" y="1588294"/>
                </a:lnTo>
                <a:lnTo>
                  <a:pt x="352425" y="1588294"/>
                </a:lnTo>
                <a:lnTo>
                  <a:pt x="369094" y="1578769"/>
                </a:lnTo>
                <a:lnTo>
                  <a:pt x="395288" y="1559719"/>
                </a:lnTo>
                <a:lnTo>
                  <a:pt x="411957" y="1538288"/>
                </a:lnTo>
                <a:lnTo>
                  <a:pt x="426244" y="1507331"/>
                </a:lnTo>
                <a:lnTo>
                  <a:pt x="435769" y="1478756"/>
                </a:lnTo>
                <a:lnTo>
                  <a:pt x="454819" y="1350169"/>
                </a:lnTo>
                <a:lnTo>
                  <a:pt x="431007" y="854869"/>
                </a:lnTo>
                <a:lnTo>
                  <a:pt x="431007" y="733425"/>
                </a:lnTo>
                <a:lnTo>
                  <a:pt x="416719" y="3857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83DF1679-CABA-43EE-85D6-413739464841}"/>
              </a:ext>
            </a:extLst>
          </p:cNvPr>
          <p:cNvSpPr/>
          <p:nvPr/>
        </p:nvSpPr>
        <p:spPr>
          <a:xfrm>
            <a:off x="4952999" y="3216275"/>
            <a:ext cx="3333750" cy="636588"/>
          </a:xfrm>
          <a:custGeom>
            <a:avLst/>
            <a:gdLst>
              <a:gd name="connsiteX0" fmla="*/ 1126671 w 3333750"/>
              <a:gd name="connsiteY0" fmla="*/ 293914 h 636814"/>
              <a:gd name="connsiteX1" fmla="*/ 1349828 w 3333750"/>
              <a:gd name="connsiteY1" fmla="*/ 258535 h 636814"/>
              <a:gd name="connsiteX2" fmla="*/ 1613807 w 3333750"/>
              <a:gd name="connsiteY2" fmla="*/ 217714 h 636814"/>
              <a:gd name="connsiteX3" fmla="*/ 1924050 w 3333750"/>
              <a:gd name="connsiteY3" fmla="*/ 174171 h 636814"/>
              <a:gd name="connsiteX4" fmla="*/ 2188028 w 3333750"/>
              <a:gd name="connsiteY4" fmla="*/ 138792 h 636814"/>
              <a:gd name="connsiteX5" fmla="*/ 2332264 w 3333750"/>
              <a:gd name="connsiteY5" fmla="*/ 125185 h 636814"/>
              <a:gd name="connsiteX6" fmla="*/ 2498271 w 3333750"/>
              <a:gd name="connsiteY6" fmla="*/ 106135 h 636814"/>
              <a:gd name="connsiteX7" fmla="*/ 2541814 w 3333750"/>
              <a:gd name="connsiteY7" fmla="*/ 97971 h 636814"/>
              <a:gd name="connsiteX8" fmla="*/ 2669721 w 3333750"/>
              <a:gd name="connsiteY8" fmla="*/ 57150 h 636814"/>
              <a:gd name="connsiteX9" fmla="*/ 2786743 w 3333750"/>
              <a:gd name="connsiteY9" fmla="*/ 13607 h 636814"/>
              <a:gd name="connsiteX10" fmla="*/ 2843893 w 3333750"/>
              <a:gd name="connsiteY10" fmla="*/ 0 h 636814"/>
              <a:gd name="connsiteX11" fmla="*/ 2881993 w 3333750"/>
              <a:gd name="connsiteY11" fmla="*/ 2721 h 636814"/>
              <a:gd name="connsiteX12" fmla="*/ 2933700 w 3333750"/>
              <a:gd name="connsiteY12" fmla="*/ 10885 h 636814"/>
              <a:gd name="connsiteX13" fmla="*/ 2977243 w 3333750"/>
              <a:gd name="connsiteY13" fmla="*/ 21771 h 636814"/>
              <a:gd name="connsiteX14" fmla="*/ 3048000 w 3333750"/>
              <a:gd name="connsiteY14" fmla="*/ 46264 h 636814"/>
              <a:gd name="connsiteX15" fmla="*/ 3118757 w 3333750"/>
              <a:gd name="connsiteY15" fmla="*/ 76200 h 636814"/>
              <a:gd name="connsiteX16" fmla="*/ 3197678 w 3333750"/>
              <a:gd name="connsiteY16" fmla="*/ 111578 h 636814"/>
              <a:gd name="connsiteX17" fmla="*/ 3224893 w 3333750"/>
              <a:gd name="connsiteY17" fmla="*/ 127907 h 636814"/>
              <a:gd name="connsiteX18" fmla="*/ 3265714 w 3333750"/>
              <a:gd name="connsiteY18" fmla="*/ 160564 h 636814"/>
              <a:gd name="connsiteX19" fmla="*/ 3301093 w 3333750"/>
              <a:gd name="connsiteY19" fmla="*/ 195942 h 636814"/>
              <a:gd name="connsiteX20" fmla="*/ 3325585 w 3333750"/>
              <a:gd name="connsiteY20" fmla="*/ 231321 h 636814"/>
              <a:gd name="connsiteX21" fmla="*/ 3333750 w 3333750"/>
              <a:gd name="connsiteY21" fmla="*/ 250371 h 636814"/>
              <a:gd name="connsiteX22" fmla="*/ 3333750 w 3333750"/>
              <a:gd name="connsiteY22" fmla="*/ 261257 h 636814"/>
              <a:gd name="connsiteX23" fmla="*/ 3328307 w 3333750"/>
              <a:gd name="connsiteY23" fmla="*/ 277585 h 636814"/>
              <a:gd name="connsiteX24" fmla="*/ 3295650 w 3333750"/>
              <a:gd name="connsiteY24" fmla="*/ 296635 h 636814"/>
              <a:gd name="connsiteX25" fmla="*/ 3257550 w 3333750"/>
              <a:gd name="connsiteY25" fmla="*/ 304800 h 636814"/>
              <a:gd name="connsiteX26" fmla="*/ 3205843 w 3333750"/>
              <a:gd name="connsiteY26" fmla="*/ 307521 h 636814"/>
              <a:gd name="connsiteX27" fmla="*/ 3129643 w 3333750"/>
              <a:gd name="connsiteY27" fmla="*/ 304800 h 636814"/>
              <a:gd name="connsiteX28" fmla="*/ 3026228 w 3333750"/>
              <a:gd name="connsiteY28" fmla="*/ 291192 h 636814"/>
              <a:gd name="connsiteX29" fmla="*/ 2881993 w 3333750"/>
              <a:gd name="connsiteY29" fmla="*/ 277585 h 636814"/>
              <a:gd name="connsiteX30" fmla="*/ 2713264 w 3333750"/>
              <a:gd name="connsiteY30" fmla="*/ 272142 h 636814"/>
              <a:gd name="connsiteX31" fmla="*/ 2530928 w 3333750"/>
              <a:gd name="connsiteY31" fmla="*/ 280307 h 636814"/>
              <a:gd name="connsiteX32" fmla="*/ 2299607 w 3333750"/>
              <a:gd name="connsiteY32" fmla="*/ 293914 h 636814"/>
              <a:gd name="connsiteX33" fmla="*/ 2005693 w 3333750"/>
              <a:gd name="connsiteY33" fmla="*/ 318407 h 636814"/>
              <a:gd name="connsiteX34" fmla="*/ 1700893 w 3333750"/>
              <a:gd name="connsiteY34" fmla="*/ 359228 h 636814"/>
              <a:gd name="connsiteX35" fmla="*/ 1436914 w 3333750"/>
              <a:gd name="connsiteY35" fmla="*/ 400050 h 636814"/>
              <a:gd name="connsiteX36" fmla="*/ 1159328 w 3333750"/>
              <a:gd name="connsiteY36" fmla="*/ 451757 h 636814"/>
              <a:gd name="connsiteX37" fmla="*/ 936171 w 3333750"/>
              <a:gd name="connsiteY37" fmla="*/ 500742 h 636814"/>
              <a:gd name="connsiteX38" fmla="*/ 704850 w 3333750"/>
              <a:gd name="connsiteY38" fmla="*/ 552450 h 636814"/>
              <a:gd name="connsiteX39" fmla="*/ 476250 w 3333750"/>
              <a:gd name="connsiteY39" fmla="*/ 615042 h 636814"/>
              <a:gd name="connsiteX40" fmla="*/ 449035 w 3333750"/>
              <a:gd name="connsiteY40" fmla="*/ 628650 h 636814"/>
              <a:gd name="connsiteX41" fmla="*/ 410935 w 3333750"/>
              <a:gd name="connsiteY41" fmla="*/ 636814 h 636814"/>
              <a:gd name="connsiteX42" fmla="*/ 375557 w 3333750"/>
              <a:gd name="connsiteY42" fmla="*/ 631371 h 636814"/>
              <a:gd name="connsiteX43" fmla="*/ 342900 w 3333750"/>
              <a:gd name="connsiteY43" fmla="*/ 615042 h 636814"/>
              <a:gd name="connsiteX44" fmla="*/ 283028 w 3333750"/>
              <a:gd name="connsiteY44" fmla="*/ 579664 h 636814"/>
              <a:gd name="connsiteX45" fmla="*/ 212271 w 3333750"/>
              <a:gd name="connsiteY45" fmla="*/ 527957 h 636814"/>
              <a:gd name="connsiteX46" fmla="*/ 136071 w 3333750"/>
              <a:gd name="connsiteY46" fmla="*/ 459921 h 636814"/>
              <a:gd name="connsiteX47" fmla="*/ 73478 w 3333750"/>
              <a:gd name="connsiteY47" fmla="*/ 397328 h 636814"/>
              <a:gd name="connsiteX48" fmla="*/ 35378 w 3333750"/>
              <a:gd name="connsiteY48" fmla="*/ 359228 h 636814"/>
              <a:gd name="connsiteX49" fmla="*/ 16328 w 3333750"/>
              <a:gd name="connsiteY49" fmla="*/ 334735 h 636814"/>
              <a:gd name="connsiteX50" fmla="*/ 0 w 3333750"/>
              <a:gd name="connsiteY50" fmla="*/ 302078 h 636814"/>
              <a:gd name="connsiteX51" fmla="*/ 0 w 3333750"/>
              <a:gd name="connsiteY51" fmla="*/ 280307 h 636814"/>
              <a:gd name="connsiteX52" fmla="*/ 8164 w 3333750"/>
              <a:gd name="connsiteY52" fmla="*/ 274864 h 636814"/>
              <a:gd name="connsiteX53" fmla="*/ 27214 w 3333750"/>
              <a:gd name="connsiteY53" fmla="*/ 280307 h 636814"/>
              <a:gd name="connsiteX54" fmla="*/ 103414 w 3333750"/>
              <a:gd name="connsiteY54" fmla="*/ 321128 h 636814"/>
              <a:gd name="connsiteX55" fmla="*/ 176893 w 3333750"/>
              <a:gd name="connsiteY55" fmla="*/ 361950 h 636814"/>
              <a:gd name="connsiteX56" fmla="*/ 239485 w 3333750"/>
              <a:gd name="connsiteY56" fmla="*/ 386442 h 636814"/>
              <a:gd name="connsiteX57" fmla="*/ 299357 w 3333750"/>
              <a:gd name="connsiteY57" fmla="*/ 405492 h 636814"/>
              <a:gd name="connsiteX58" fmla="*/ 348343 w 3333750"/>
              <a:gd name="connsiteY58" fmla="*/ 413657 h 636814"/>
              <a:gd name="connsiteX59" fmla="*/ 424543 w 3333750"/>
              <a:gd name="connsiteY59" fmla="*/ 413657 h 636814"/>
              <a:gd name="connsiteX60" fmla="*/ 658585 w 3333750"/>
              <a:gd name="connsiteY60" fmla="*/ 370114 h 636814"/>
              <a:gd name="connsiteX61" fmla="*/ 1001485 w 3333750"/>
              <a:gd name="connsiteY61" fmla="*/ 315685 h 636814"/>
              <a:gd name="connsiteX62" fmla="*/ 1126671 w 3333750"/>
              <a:gd name="connsiteY62" fmla="*/ 293914 h 636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3333750" h="636814">
                <a:moveTo>
                  <a:pt x="1126671" y="293914"/>
                </a:moveTo>
                <a:lnTo>
                  <a:pt x="1349828" y="258535"/>
                </a:lnTo>
                <a:lnTo>
                  <a:pt x="1613807" y="217714"/>
                </a:lnTo>
                <a:lnTo>
                  <a:pt x="1924050" y="174171"/>
                </a:lnTo>
                <a:lnTo>
                  <a:pt x="2188028" y="138792"/>
                </a:lnTo>
                <a:lnTo>
                  <a:pt x="2332264" y="125185"/>
                </a:lnTo>
                <a:lnTo>
                  <a:pt x="2498271" y="106135"/>
                </a:lnTo>
                <a:lnTo>
                  <a:pt x="2541814" y="97971"/>
                </a:lnTo>
                <a:lnTo>
                  <a:pt x="2669721" y="57150"/>
                </a:lnTo>
                <a:lnTo>
                  <a:pt x="2786743" y="13607"/>
                </a:lnTo>
                <a:lnTo>
                  <a:pt x="2843893" y="0"/>
                </a:lnTo>
                <a:lnTo>
                  <a:pt x="2881993" y="2721"/>
                </a:lnTo>
                <a:lnTo>
                  <a:pt x="2933700" y="10885"/>
                </a:lnTo>
                <a:lnTo>
                  <a:pt x="2977243" y="21771"/>
                </a:lnTo>
                <a:lnTo>
                  <a:pt x="3048000" y="46264"/>
                </a:lnTo>
                <a:lnTo>
                  <a:pt x="3118757" y="76200"/>
                </a:lnTo>
                <a:lnTo>
                  <a:pt x="3197678" y="111578"/>
                </a:lnTo>
                <a:lnTo>
                  <a:pt x="3224893" y="127907"/>
                </a:lnTo>
                <a:lnTo>
                  <a:pt x="3265714" y="160564"/>
                </a:lnTo>
                <a:lnTo>
                  <a:pt x="3301093" y="195942"/>
                </a:lnTo>
                <a:lnTo>
                  <a:pt x="3325585" y="231321"/>
                </a:lnTo>
                <a:lnTo>
                  <a:pt x="3333750" y="250371"/>
                </a:lnTo>
                <a:lnTo>
                  <a:pt x="3333750" y="261257"/>
                </a:lnTo>
                <a:lnTo>
                  <a:pt x="3328307" y="277585"/>
                </a:lnTo>
                <a:lnTo>
                  <a:pt x="3295650" y="296635"/>
                </a:lnTo>
                <a:lnTo>
                  <a:pt x="3257550" y="304800"/>
                </a:lnTo>
                <a:lnTo>
                  <a:pt x="3205843" y="307521"/>
                </a:lnTo>
                <a:lnTo>
                  <a:pt x="3129643" y="304800"/>
                </a:lnTo>
                <a:lnTo>
                  <a:pt x="3026228" y="291192"/>
                </a:lnTo>
                <a:lnTo>
                  <a:pt x="2881993" y="277585"/>
                </a:lnTo>
                <a:lnTo>
                  <a:pt x="2713264" y="272142"/>
                </a:lnTo>
                <a:lnTo>
                  <a:pt x="2530928" y="280307"/>
                </a:lnTo>
                <a:lnTo>
                  <a:pt x="2299607" y="293914"/>
                </a:lnTo>
                <a:lnTo>
                  <a:pt x="2005693" y="318407"/>
                </a:lnTo>
                <a:lnTo>
                  <a:pt x="1700893" y="359228"/>
                </a:lnTo>
                <a:lnTo>
                  <a:pt x="1436914" y="400050"/>
                </a:lnTo>
                <a:lnTo>
                  <a:pt x="1159328" y="451757"/>
                </a:lnTo>
                <a:lnTo>
                  <a:pt x="936171" y="500742"/>
                </a:lnTo>
                <a:lnTo>
                  <a:pt x="704850" y="552450"/>
                </a:lnTo>
                <a:lnTo>
                  <a:pt x="476250" y="615042"/>
                </a:lnTo>
                <a:lnTo>
                  <a:pt x="449035" y="628650"/>
                </a:lnTo>
                <a:lnTo>
                  <a:pt x="410935" y="636814"/>
                </a:lnTo>
                <a:lnTo>
                  <a:pt x="375557" y="631371"/>
                </a:lnTo>
                <a:lnTo>
                  <a:pt x="342900" y="615042"/>
                </a:lnTo>
                <a:lnTo>
                  <a:pt x="283028" y="579664"/>
                </a:lnTo>
                <a:lnTo>
                  <a:pt x="212271" y="527957"/>
                </a:lnTo>
                <a:lnTo>
                  <a:pt x="136071" y="459921"/>
                </a:lnTo>
                <a:lnTo>
                  <a:pt x="73478" y="397328"/>
                </a:lnTo>
                <a:lnTo>
                  <a:pt x="35378" y="359228"/>
                </a:lnTo>
                <a:lnTo>
                  <a:pt x="16328" y="334735"/>
                </a:lnTo>
                <a:lnTo>
                  <a:pt x="0" y="302078"/>
                </a:lnTo>
                <a:lnTo>
                  <a:pt x="0" y="280307"/>
                </a:lnTo>
                <a:lnTo>
                  <a:pt x="8164" y="274864"/>
                </a:lnTo>
                <a:lnTo>
                  <a:pt x="27214" y="280307"/>
                </a:lnTo>
                <a:lnTo>
                  <a:pt x="103414" y="321128"/>
                </a:lnTo>
                <a:lnTo>
                  <a:pt x="176893" y="361950"/>
                </a:lnTo>
                <a:lnTo>
                  <a:pt x="239485" y="386442"/>
                </a:lnTo>
                <a:lnTo>
                  <a:pt x="299357" y="405492"/>
                </a:lnTo>
                <a:lnTo>
                  <a:pt x="348343" y="413657"/>
                </a:lnTo>
                <a:lnTo>
                  <a:pt x="424543" y="413657"/>
                </a:lnTo>
                <a:lnTo>
                  <a:pt x="658585" y="370114"/>
                </a:lnTo>
                <a:lnTo>
                  <a:pt x="1001485" y="315685"/>
                </a:lnTo>
                <a:lnTo>
                  <a:pt x="1126671" y="29391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626C837B-1E9E-42B2-8E1B-D098C0927227}"/>
              </a:ext>
            </a:extLst>
          </p:cNvPr>
          <p:cNvSpPr/>
          <p:nvPr/>
        </p:nvSpPr>
        <p:spPr>
          <a:xfrm>
            <a:off x="5153025" y="4032250"/>
            <a:ext cx="2955925" cy="558800"/>
          </a:xfrm>
          <a:custGeom>
            <a:avLst/>
            <a:gdLst>
              <a:gd name="connsiteX0" fmla="*/ 1163782 w 2955908"/>
              <a:gd name="connsiteY0" fmla="*/ 215153 h 559886"/>
              <a:gd name="connsiteX1" fmla="*/ 1413163 w 2955908"/>
              <a:gd name="connsiteY1" fmla="*/ 178479 h 559886"/>
              <a:gd name="connsiteX2" fmla="*/ 1706554 w 2955908"/>
              <a:gd name="connsiteY2" fmla="*/ 134470 h 559886"/>
              <a:gd name="connsiteX3" fmla="*/ 2007279 w 2955908"/>
              <a:gd name="connsiteY3" fmla="*/ 97797 h 559886"/>
              <a:gd name="connsiteX4" fmla="*/ 2087961 w 2955908"/>
              <a:gd name="connsiteY4" fmla="*/ 88017 h 559886"/>
              <a:gd name="connsiteX5" fmla="*/ 2259106 w 2955908"/>
              <a:gd name="connsiteY5" fmla="*/ 44008 h 559886"/>
              <a:gd name="connsiteX6" fmla="*/ 2334898 w 2955908"/>
              <a:gd name="connsiteY6" fmla="*/ 46453 h 559886"/>
              <a:gd name="connsiteX7" fmla="*/ 2425360 w 2955908"/>
              <a:gd name="connsiteY7" fmla="*/ 41563 h 559886"/>
              <a:gd name="connsiteX8" fmla="*/ 2503598 w 2955908"/>
              <a:gd name="connsiteY8" fmla="*/ 31784 h 559886"/>
              <a:gd name="connsiteX9" fmla="*/ 2550051 w 2955908"/>
              <a:gd name="connsiteY9" fmla="*/ 19559 h 559886"/>
              <a:gd name="connsiteX10" fmla="*/ 2584280 w 2955908"/>
              <a:gd name="connsiteY10" fmla="*/ 4890 h 559886"/>
              <a:gd name="connsiteX11" fmla="*/ 2613619 w 2955908"/>
              <a:gd name="connsiteY11" fmla="*/ 0 h 559886"/>
              <a:gd name="connsiteX12" fmla="*/ 2677187 w 2955908"/>
              <a:gd name="connsiteY12" fmla="*/ 9779 h 559886"/>
              <a:gd name="connsiteX13" fmla="*/ 2755424 w 2955908"/>
              <a:gd name="connsiteY13" fmla="*/ 36674 h 559886"/>
              <a:gd name="connsiteX14" fmla="*/ 2804323 w 2955908"/>
              <a:gd name="connsiteY14" fmla="*/ 56233 h 559886"/>
              <a:gd name="connsiteX15" fmla="*/ 2855666 w 2955908"/>
              <a:gd name="connsiteY15" fmla="*/ 85572 h 559886"/>
              <a:gd name="connsiteX16" fmla="*/ 2897230 w 2955908"/>
              <a:gd name="connsiteY16" fmla="*/ 112466 h 559886"/>
              <a:gd name="connsiteX17" fmla="*/ 2921679 w 2955908"/>
              <a:gd name="connsiteY17" fmla="*/ 132025 h 559886"/>
              <a:gd name="connsiteX18" fmla="*/ 2946128 w 2955908"/>
              <a:gd name="connsiteY18" fmla="*/ 158920 h 559886"/>
              <a:gd name="connsiteX19" fmla="*/ 2955908 w 2955908"/>
              <a:gd name="connsiteY19" fmla="*/ 176034 h 559886"/>
              <a:gd name="connsiteX20" fmla="*/ 2955908 w 2955908"/>
              <a:gd name="connsiteY20" fmla="*/ 188259 h 559886"/>
              <a:gd name="connsiteX21" fmla="*/ 2951018 w 2955908"/>
              <a:gd name="connsiteY21" fmla="*/ 202928 h 559886"/>
              <a:gd name="connsiteX22" fmla="*/ 2926569 w 2955908"/>
              <a:gd name="connsiteY22" fmla="*/ 220043 h 559886"/>
              <a:gd name="connsiteX23" fmla="*/ 2875225 w 2955908"/>
              <a:gd name="connsiteY23" fmla="*/ 227377 h 559886"/>
              <a:gd name="connsiteX24" fmla="*/ 2823882 w 2955908"/>
              <a:gd name="connsiteY24" fmla="*/ 227377 h 559886"/>
              <a:gd name="connsiteX25" fmla="*/ 2730975 w 2955908"/>
              <a:gd name="connsiteY25" fmla="*/ 222487 h 559886"/>
              <a:gd name="connsiteX26" fmla="*/ 2567165 w 2955908"/>
              <a:gd name="connsiteY26" fmla="*/ 215153 h 559886"/>
              <a:gd name="connsiteX27" fmla="*/ 2427805 w 2955908"/>
              <a:gd name="connsiteY27" fmla="*/ 215153 h 559886"/>
              <a:gd name="connsiteX28" fmla="*/ 2334898 w 2955908"/>
              <a:gd name="connsiteY28" fmla="*/ 220043 h 559886"/>
              <a:gd name="connsiteX29" fmla="*/ 2256661 w 2955908"/>
              <a:gd name="connsiteY29" fmla="*/ 227377 h 559886"/>
              <a:gd name="connsiteX30" fmla="*/ 1997499 w 2955908"/>
              <a:gd name="connsiteY30" fmla="*/ 254271 h 559886"/>
              <a:gd name="connsiteX31" fmla="*/ 1750562 w 2955908"/>
              <a:gd name="connsiteY31" fmla="*/ 283610 h 559886"/>
              <a:gd name="connsiteX32" fmla="*/ 1547634 w 2955908"/>
              <a:gd name="connsiteY32" fmla="*/ 310505 h 559886"/>
              <a:gd name="connsiteX33" fmla="*/ 1303142 w 2955908"/>
              <a:gd name="connsiteY33" fmla="*/ 347178 h 559886"/>
              <a:gd name="connsiteX34" fmla="*/ 1095324 w 2955908"/>
              <a:gd name="connsiteY34" fmla="*/ 383852 h 559886"/>
              <a:gd name="connsiteX35" fmla="*/ 948629 w 2955908"/>
              <a:gd name="connsiteY35" fmla="*/ 415636 h 559886"/>
              <a:gd name="connsiteX36" fmla="*/ 811713 w 2955908"/>
              <a:gd name="connsiteY36" fmla="*/ 449865 h 559886"/>
              <a:gd name="connsiteX37" fmla="*/ 733476 w 2955908"/>
              <a:gd name="connsiteY37" fmla="*/ 471869 h 559886"/>
              <a:gd name="connsiteX38" fmla="*/ 564776 w 2955908"/>
              <a:gd name="connsiteY38" fmla="*/ 525657 h 559886"/>
              <a:gd name="connsiteX39" fmla="*/ 454755 w 2955908"/>
              <a:gd name="connsiteY39" fmla="*/ 554997 h 559886"/>
              <a:gd name="connsiteX40" fmla="*/ 430306 w 2955908"/>
              <a:gd name="connsiteY40" fmla="*/ 559886 h 559886"/>
              <a:gd name="connsiteX41" fmla="*/ 408301 w 2955908"/>
              <a:gd name="connsiteY41" fmla="*/ 559886 h 559886"/>
              <a:gd name="connsiteX42" fmla="*/ 344733 w 2955908"/>
              <a:gd name="connsiteY42" fmla="*/ 547662 h 559886"/>
              <a:gd name="connsiteX43" fmla="*/ 293390 w 2955908"/>
              <a:gd name="connsiteY43" fmla="*/ 530547 h 559886"/>
              <a:gd name="connsiteX44" fmla="*/ 251826 w 2955908"/>
              <a:gd name="connsiteY44" fmla="*/ 510988 h 559886"/>
              <a:gd name="connsiteX45" fmla="*/ 215153 w 2955908"/>
              <a:gd name="connsiteY45" fmla="*/ 488984 h 559886"/>
              <a:gd name="connsiteX46" fmla="*/ 171144 w 2955908"/>
              <a:gd name="connsiteY46" fmla="*/ 459645 h 559886"/>
              <a:gd name="connsiteX47" fmla="*/ 112466 w 2955908"/>
              <a:gd name="connsiteY47" fmla="*/ 410746 h 559886"/>
              <a:gd name="connsiteX48" fmla="*/ 70902 w 2955908"/>
              <a:gd name="connsiteY48" fmla="*/ 369183 h 559886"/>
              <a:gd name="connsiteX49" fmla="*/ 29339 w 2955908"/>
              <a:gd name="connsiteY49" fmla="*/ 317839 h 559886"/>
              <a:gd name="connsiteX50" fmla="*/ 7334 w 2955908"/>
              <a:gd name="connsiteY50" fmla="*/ 290945 h 559886"/>
              <a:gd name="connsiteX51" fmla="*/ 0 w 2955908"/>
              <a:gd name="connsiteY51" fmla="*/ 268941 h 559886"/>
              <a:gd name="connsiteX52" fmla="*/ 4890 w 2955908"/>
              <a:gd name="connsiteY52" fmla="*/ 251826 h 559886"/>
              <a:gd name="connsiteX53" fmla="*/ 19559 w 2955908"/>
              <a:gd name="connsiteY53" fmla="*/ 251826 h 559886"/>
              <a:gd name="connsiteX54" fmla="*/ 66013 w 2955908"/>
              <a:gd name="connsiteY54" fmla="*/ 268941 h 559886"/>
              <a:gd name="connsiteX55" fmla="*/ 124691 w 2955908"/>
              <a:gd name="connsiteY55" fmla="*/ 288500 h 559886"/>
              <a:gd name="connsiteX56" fmla="*/ 220042 w 2955908"/>
              <a:gd name="connsiteY56" fmla="*/ 320284 h 559886"/>
              <a:gd name="connsiteX57" fmla="*/ 283610 w 2955908"/>
              <a:gd name="connsiteY57" fmla="*/ 334954 h 559886"/>
              <a:gd name="connsiteX58" fmla="*/ 332509 w 2955908"/>
              <a:gd name="connsiteY58" fmla="*/ 339844 h 559886"/>
              <a:gd name="connsiteX59" fmla="*/ 383852 w 2955908"/>
              <a:gd name="connsiteY59" fmla="*/ 339844 h 559886"/>
              <a:gd name="connsiteX60" fmla="*/ 520768 w 2955908"/>
              <a:gd name="connsiteY60" fmla="*/ 317839 h 559886"/>
              <a:gd name="connsiteX61" fmla="*/ 823938 w 2955908"/>
              <a:gd name="connsiteY61" fmla="*/ 266496 h 559886"/>
              <a:gd name="connsiteX62" fmla="*/ 1163782 w 2955908"/>
              <a:gd name="connsiteY62" fmla="*/ 215153 h 559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955908" h="559886">
                <a:moveTo>
                  <a:pt x="1163782" y="215153"/>
                </a:moveTo>
                <a:lnTo>
                  <a:pt x="1413163" y="178479"/>
                </a:lnTo>
                <a:lnTo>
                  <a:pt x="1706554" y="134470"/>
                </a:lnTo>
                <a:lnTo>
                  <a:pt x="2007279" y="97797"/>
                </a:lnTo>
                <a:lnTo>
                  <a:pt x="2087961" y="88017"/>
                </a:lnTo>
                <a:lnTo>
                  <a:pt x="2259106" y="44008"/>
                </a:lnTo>
                <a:lnTo>
                  <a:pt x="2334898" y="46453"/>
                </a:lnTo>
                <a:lnTo>
                  <a:pt x="2425360" y="41563"/>
                </a:lnTo>
                <a:lnTo>
                  <a:pt x="2503598" y="31784"/>
                </a:lnTo>
                <a:lnTo>
                  <a:pt x="2550051" y="19559"/>
                </a:lnTo>
                <a:lnTo>
                  <a:pt x="2584280" y="4890"/>
                </a:lnTo>
                <a:lnTo>
                  <a:pt x="2613619" y="0"/>
                </a:lnTo>
                <a:lnTo>
                  <a:pt x="2677187" y="9779"/>
                </a:lnTo>
                <a:lnTo>
                  <a:pt x="2755424" y="36674"/>
                </a:lnTo>
                <a:lnTo>
                  <a:pt x="2804323" y="56233"/>
                </a:lnTo>
                <a:lnTo>
                  <a:pt x="2855666" y="85572"/>
                </a:lnTo>
                <a:lnTo>
                  <a:pt x="2897230" y="112466"/>
                </a:lnTo>
                <a:lnTo>
                  <a:pt x="2921679" y="132025"/>
                </a:lnTo>
                <a:lnTo>
                  <a:pt x="2946128" y="158920"/>
                </a:lnTo>
                <a:lnTo>
                  <a:pt x="2955908" y="176034"/>
                </a:lnTo>
                <a:lnTo>
                  <a:pt x="2955908" y="188259"/>
                </a:lnTo>
                <a:lnTo>
                  <a:pt x="2951018" y="202928"/>
                </a:lnTo>
                <a:lnTo>
                  <a:pt x="2926569" y="220043"/>
                </a:lnTo>
                <a:lnTo>
                  <a:pt x="2875225" y="227377"/>
                </a:lnTo>
                <a:lnTo>
                  <a:pt x="2823882" y="227377"/>
                </a:lnTo>
                <a:lnTo>
                  <a:pt x="2730975" y="222487"/>
                </a:lnTo>
                <a:lnTo>
                  <a:pt x="2567165" y="215153"/>
                </a:lnTo>
                <a:lnTo>
                  <a:pt x="2427805" y="215153"/>
                </a:lnTo>
                <a:lnTo>
                  <a:pt x="2334898" y="220043"/>
                </a:lnTo>
                <a:lnTo>
                  <a:pt x="2256661" y="227377"/>
                </a:lnTo>
                <a:lnTo>
                  <a:pt x="1997499" y="254271"/>
                </a:lnTo>
                <a:lnTo>
                  <a:pt x="1750562" y="283610"/>
                </a:lnTo>
                <a:lnTo>
                  <a:pt x="1547634" y="310505"/>
                </a:lnTo>
                <a:lnTo>
                  <a:pt x="1303142" y="347178"/>
                </a:lnTo>
                <a:lnTo>
                  <a:pt x="1095324" y="383852"/>
                </a:lnTo>
                <a:lnTo>
                  <a:pt x="948629" y="415636"/>
                </a:lnTo>
                <a:lnTo>
                  <a:pt x="811713" y="449865"/>
                </a:lnTo>
                <a:lnTo>
                  <a:pt x="733476" y="471869"/>
                </a:lnTo>
                <a:lnTo>
                  <a:pt x="564776" y="525657"/>
                </a:lnTo>
                <a:lnTo>
                  <a:pt x="454755" y="554997"/>
                </a:lnTo>
                <a:lnTo>
                  <a:pt x="430306" y="559886"/>
                </a:lnTo>
                <a:lnTo>
                  <a:pt x="408301" y="559886"/>
                </a:lnTo>
                <a:lnTo>
                  <a:pt x="344733" y="547662"/>
                </a:lnTo>
                <a:lnTo>
                  <a:pt x="293390" y="530547"/>
                </a:lnTo>
                <a:lnTo>
                  <a:pt x="251826" y="510988"/>
                </a:lnTo>
                <a:lnTo>
                  <a:pt x="215153" y="488984"/>
                </a:lnTo>
                <a:lnTo>
                  <a:pt x="171144" y="459645"/>
                </a:lnTo>
                <a:lnTo>
                  <a:pt x="112466" y="410746"/>
                </a:lnTo>
                <a:lnTo>
                  <a:pt x="70902" y="369183"/>
                </a:lnTo>
                <a:lnTo>
                  <a:pt x="29339" y="317839"/>
                </a:lnTo>
                <a:lnTo>
                  <a:pt x="7334" y="290945"/>
                </a:lnTo>
                <a:lnTo>
                  <a:pt x="0" y="268941"/>
                </a:lnTo>
                <a:lnTo>
                  <a:pt x="4890" y="251826"/>
                </a:lnTo>
                <a:lnTo>
                  <a:pt x="19559" y="251826"/>
                </a:lnTo>
                <a:lnTo>
                  <a:pt x="66013" y="268941"/>
                </a:lnTo>
                <a:lnTo>
                  <a:pt x="124691" y="288500"/>
                </a:lnTo>
                <a:lnTo>
                  <a:pt x="220042" y="320284"/>
                </a:lnTo>
                <a:lnTo>
                  <a:pt x="283610" y="334954"/>
                </a:lnTo>
                <a:lnTo>
                  <a:pt x="332509" y="339844"/>
                </a:lnTo>
                <a:lnTo>
                  <a:pt x="383852" y="339844"/>
                </a:lnTo>
                <a:lnTo>
                  <a:pt x="520768" y="317839"/>
                </a:lnTo>
                <a:lnTo>
                  <a:pt x="823938" y="266496"/>
                </a:lnTo>
                <a:lnTo>
                  <a:pt x="1163782" y="215153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6220D9EB-24C7-4BFC-A585-264ADE704858}"/>
              </a:ext>
            </a:extLst>
          </p:cNvPr>
          <p:cNvSpPr/>
          <p:nvPr/>
        </p:nvSpPr>
        <p:spPr>
          <a:xfrm rot="16200000">
            <a:off x="3396455" y="2597944"/>
            <a:ext cx="2055812" cy="1708150"/>
          </a:xfrm>
          <a:custGeom>
            <a:avLst/>
            <a:gdLst>
              <a:gd name="connsiteX0" fmla="*/ 873919 w 2055019"/>
              <a:gd name="connsiteY0" fmla="*/ 790575 h 1707357"/>
              <a:gd name="connsiteX1" fmla="*/ 957263 w 2055019"/>
              <a:gd name="connsiteY1" fmla="*/ 854869 h 1707357"/>
              <a:gd name="connsiteX2" fmla="*/ 1052513 w 2055019"/>
              <a:gd name="connsiteY2" fmla="*/ 921544 h 1707357"/>
              <a:gd name="connsiteX3" fmla="*/ 1183482 w 2055019"/>
              <a:gd name="connsiteY3" fmla="*/ 1012032 h 1707357"/>
              <a:gd name="connsiteX4" fmla="*/ 1264444 w 2055019"/>
              <a:gd name="connsiteY4" fmla="*/ 1062038 h 1707357"/>
              <a:gd name="connsiteX5" fmla="*/ 1364457 w 2055019"/>
              <a:gd name="connsiteY5" fmla="*/ 1123950 h 1707357"/>
              <a:gd name="connsiteX6" fmla="*/ 1473994 w 2055019"/>
              <a:gd name="connsiteY6" fmla="*/ 1185863 h 1707357"/>
              <a:gd name="connsiteX7" fmla="*/ 1574007 w 2055019"/>
              <a:gd name="connsiteY7" fmla="*/ 1240632 h 1707357"/>
              <a:gd name="connsiteX8" fmla="*/ 1654969 w 2055019"/>
              <a:gd name="connsiteY8" fmla="*/ 1281113 h 1707357"/>
              <a:gd name="connsiteX9" fmla="*/ 1733550 w 2055019"/>
              <a:gd name="connsiteY9" fmla="*/ 1319213 h 1707357"/>
              <a:gd name="connsiteX10" fmla="*/ 1797844 w 2055019"/>
              <a:gd name="connsiteY10" fmla="*/ 1347788 h 1707357"/>
              <a:gd name="connsiteX11" fmla="*/ 1821657 w 2055019"/>
              <a:gd name="connsiteY11" fmla="*/ 1354932 h 1707357"/>
              <a:gd name="connsiteX12" fmla="*/ 1854994 w 2055019"/>
              <a:gd name="connsiteY12" fmla="*/ 1357313 h 1707357"/>
              <a:gd name="connsiteX13" fmla="*/ 1888332 w 2055019"/>
              <a:gd name="connsiteY13" fmla="*/ 1354932 h 1707357"/>
              <a:gd name="connsiteX14" fmla="*/ 1921669 w 2055019"/>
              <a:gd name="connsiteY14" fmla="*/ 1343025 h 1707357"/>
              <a:gd name="connsiteX15" fmla="*/ 1945482 w 2055019"/>
              <a:gd name="connsiteY15" fmla="*/ 1326357 h 1707357"/>
              <a:gd name="connsiteX16" fmla="*/ 1969294 w 2055019"/>
              <a:gd name="connsiteY16" fmla="*/ 1302544 h 1707357"/>
              <a:gd name="connsiteX17" fmla="*/ 1983582 w 2055019"/>
              <a:gd name="connsiteY17" fmla="*/ 1278732 h 1707357"/>
              <a:gd name="connsiteX18" fmla="*/ 2002632 w 2055019"/>
              <a:gd name="connsiteY18" fmla="*/ 1257300 h 1707357"/>
              <a:gd name="connsiteX19" fmla="*/ 2021682 w 2055019"/>
              <a:gd name="connsiteY19" fmla="*/ 1245394 h 1707357"/>
              <a:gd name="connsiteX20" fmla="*/ 2031207 w 2055019"/>
              <a:gd name="connsiteY20" fmla="*/ 1243013 h 1707357"/>
              <a:gd name="connsiteX21" fmla="*/ 2045494 w 2055019"/>
              <a:gd name="connsiteY21" fmla="*/ 1243013 h 1707357"/>
              <a:gd name="connsiteX22" fmla="*/ 2052638 w 2055019"/>
              <a:gd name="connsiteY22" fmla="*/ 1252538 h 1707357"/>
              <a:gd name="connsiteX23" fmla="*/ 2055019 w 2055019"/>
              <a:gd name="connsiteY23" fmla="*/ 1269207 h 1707357"/>
              <a:gd name="connsiteX24" fmla="*/ 2055019 w 2055019"/>
              <a:gd name="connsiteY24" fmla="*/ 1307307 h 1707357"/>
              <a:gd name="connsiteX25" fmla="*/ 2050257 w 2055019"/>
              <a:gd name="connsiteY25" fmla="*/ 1352550 h 1707357"/>
              <a:gd name="connsiteX26" fmla="*/ 2033588 w 2055019"/>
              <a:gd name="connsiteY26" fmla="*/ 1409700 h 1707357"/>
              <a:gd name="connsiteX27" fmla="*/ 2009775 w 2055019"/>
              <a:gd name="connsiteY27" fmla="*/ 1469232 h 1707357"/>
              <a:gd name="connsiteX28" fmla="*/ 1966913 w 2055019"/>
              <a:gd name="connsiteY28" fmla="*/ 1543050 h 1707357"/>
              <a:gd name="connsiteX29" fmla="*/ 1926432 w 2055019"/>
              <a:gd name="connsiteY29" fmla="*/ 1597819 h 1707357"/>
              <a:gd name="connsiteX30" fmla="*/ 1883569 w 2055019"/>
              <a:gd name="connsiteY30" fmla="*/ 1645444 h 1707357"/>
              <a:gd name="connsiteX31" fmla="*/ 1845469 w 2055019"/>
              <a:gd name="connsiteY31" fmla="*/ 1678782 h 1707357"/>
              <a:gd name="connsiteX32" fmla="*/ 1804988 w 2055019"/>
              <a:gd name="connsiteY32" fmla="*/ 1702594 h 1707357"/>
              <a:gd name="connsiteX33" fmla="*/ 1778794 w 2055019"/>
              <a:gd name="connsiteY33" fmla="*/ 1707357 h 1707357"/>
              <a:gd name="connsiteX34" fmla="*/ 1754982 w 2055019"/>
              <a:gd name="connsiteY34" fmla="*/ 1704975 h 1707357"/>
              <a:gd name="connsiteX35" fmla="*/ 1738313 w 2055019"/>
              <a:gd name="connsiteY35" fmla="*/ 1693069 h 1707357"/>
              <a:gd name="connsiteX36" fmla="*/ 1726407 w 2055019"/>
              <a:gd name="connsiteY36" fmla="*/ 1669257 h 1707357"/>
              <a:gd name="connsiteX37" fmla="*/ 1707357 w 2055019"/>
              <a:gd name="connsiteY37" fmla="*/ 1628775 h 1707357"/>
              <a:gd name="connsiteX38" fmla="*/ 1690688 w 2055019"/>
              <a:gd name="connsiteY38" fmla="*/ 1602582 h 1707357"/>
              <a:gd name="connsiteX39" fmla="*/ 1664494 w 2055019"/>
              <a:gd name="connsiteY39" fmla="*/ 1578769 h 1707357"/>
              <a:gd name="connsiteX40" fmla="*/ 1612107 w 2055019"/>
              <a:gd name="connsiteY40" fmla="*/ 1552575 h 1707357"/>
              <a:gd name="connsiteX41" fmla="*/ 1488282 w 2055019"/>
              <a:gd name="connsiteY41" fmla="*/ 1476375 h 1707357"/>
              <a:gd name="connsiteX42" fmla="*/ 1335882 w 2055019"/>
              <a:gd name="connsiteY42" fmla="*/ 1373982 h 1707357"/>
              <a:gd name="connsiteX43" fmla="*/ 1178719 w 2055019"/>
              <a:gd name="connsiteY43" fmla="*/ 1266825 h 1707357"/>
              <a:gd name="connsiteX44" fmla="*/ 1007269 w 2055019"/>
              <a:gd name="connsiteY44" fmla="*/ 1140619 h 1707357"/>
              <a:gd name="connsiteX45" fmla="*/ 876300 w 2055019"/>
              <a:gd name="connsiteY45" fmla="*/ 1035844 h 1707357"/>
              <a:gd name="connsiteX46" fmla="*/ 742950 w 2055019"/>
              <a:gd name="connsiteY46" fmla="*/ 907257 h 1707357"/>
              <a:gd name="connsiteX47" fmla="*/ 607219 w 2055019"/>
              <a:gd name="connsiteY47" fmla="*/ 785813 h 1707357"/>
              <a:gd name="connsiteX48" fmla="*/ 497682 w 2055019"/>
              <a:gd name="connsiteY48" fmla="*/ 678657 h 1707357"/>
              <a:gd name="connsiteX49" fmla="*/ 364332 w 2055019"/>
              <a:gd name="connsiteY49" fmla="*/ 540544 h 1707357"/>
              <a:gd name="connsiteX50" fmla="*/ 264319 w 2055019"/>
              <a:gd name="connsiteY50" fmla="*/ 423863 h 1707357"/>
              <a:gd name="connsiteX51" fmla="*/ 185738 w 2055019"/>
              <a:gd name="connsiteY51" fmla="*/ 326232 h 1707357"/>
              <a:gd name="connsiteX52" fmla="*/ 111919 w 2055019"/>
              <a:gd name="connsiteY52" fmla="*/ 228600 h 1707357"/>
              <a:gd name="connsiteX53" fmla="*/ 54769 w 2055019"/>
              <a:gd name="connsiteY53" fmla="*/ 142875 h 1707357"/>
              <a:gd name="connsiteX54" fmla="*/ 21432 w 2055019"/>
              <a:gd name="connsiteY54" fmla="*/ 90488 h 1707357"/>
              <a:gd name="connsiteX55" fmla="*/ 4763 w 2055019"/>
              <a:gd name="connsiteY55" fmla="*/ 45244 h 1707357"/>
              <a:gd name="connsiteX56" fmla="*/ 0 w 2055019"/>
              <a:gd name="connsiteY56" fmla="*/ 26194 h 1707357"/>
              <a:gd name="connsiteX57" fmla="*/ 0 w 2055019"/>
              <a:gd name="connsiteY57" fmla="*/ 11907 h 1707357"/>
              <a:gd name="connsiteX58" fmla="*/ 2382 w 2055019"/>
              <a:gd name="connsiteY58" fmla="*/ 2382 h 1707357"/>
              <a:gd name="connsiteX59" fmla="*/ 9525 w 2055019"/>
              <a:gd name="connsiteY59" fmla="*/ 0 h 1707357"/>
              <a:gd name="connsiteX60" fmla="*/ 26194 w 2055019"/>
              <a:gd name="connsiteY60" fmla="*/ 7144 h 1707357"/>
              <a:gd name="connsiteX61" fmla="*/ 45244 w 2055019"/>
              <a:gd name="connsiteY61" fmla="*/ 23813 h 1707357"/>
              <a:gd name="connsiteX62" fmla="*/ 83344 w 2055019"/>
              <a:gd name="connsiteY62" fmla="*/ 64294 h 1707357"/>
              <a:gd name="connsiteX63" fmla="*/ 164307 w 2055019"/>
              <a:gd name="connsiteY63" fmla="*/ 150019 h 1707357"/>
              <a:gd name="connsiteX64" fmla="*/ 223838 w 2055019"/>
              <a:gd name="connsiteY64" fmla="*/ 214313 h 1707357"/>
              <a:gd name="connsiteX65" fmla="*/ 304800 w 2055019"/>
              <a:gd name="connsiteY65" fmla="*/ 292894 h 1707357"/>
              <a:gd name="connsiteX66" fmla="*/ 409575 w 2055019"/>
              <a:gd name="connsiteY66" fmla="*/ 395288 h 1707357"/>
              <a:gd name="connsiteX67" fmla="*/ 521494 w 2055019"/>
              <a:gd name="connsiteY67" fmla="*/ 495300 h 1707357"/>
              <a:gd name="connsiteX68" fmla="*/ 652463 w 2055019"/>
              <a:gd name="connsiteY68" fmla="*/ 611982 h 1707357"/>
              <a:gd name="connsiteX69" fmla="*/ 773907 w 2055019"/>
              <a:gd name="connsiteY69" fmla="*/ 714375 h 1707357"/>
              <a:gd name="connsiteX70" fmla="*/ 873919 w 2055019"/>
              <a:gd name="connsiteY70" fmla="*/ 790575 h 1707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055019" h="1707357">
                <a:moveTo>
                  <a:pt x="873919" y="790575"/>
                </a:moveTo>
                <a:lnTo>
                  <a:pt x="957263" y="854869"/>
                </a:lnTo>
                <a:lnTo>
                  <a:pt x="1052513" y="921544"/>
                </a:lnTo>
                <a:lnTo>
                  <a:pt x="1183482" y="1012032"/>
                </a:lnTo>
                <a:lnTo>
                  <a:pt x="1264444" y="1062038"/>
                </a:lnTo>
                <a:lnTo>
                  <a:pt x="1364457" y="1123950"/>
                </a:lnTo>
                <a:lnTo>
                  <a:pt x="1473994" y="1185863"/>
                </a:lnTo>
                <a:lnTo>
                  <a:pt x="1574007" y="1240632"/>
                </a:lnTo>
                <a:lnTo>
                  <a:pt x="1654969" y="1281113"/>
                </a:lnTo>
                <a:lnTo>
                  <a:pt x="1733550" y="1319213"/>
                </a:lnTo>
                <a:lnTo>
                  <a:pt x="1797844" y="1347788"/>
                </a:lnTo>
                <a:lnTo>
                  <a:pt x="1821657" y="1354932"/>
                </a:lnTo>
                <a:lnTo>
                  <a:pt x="1854994" y="1357313"/>
                </a:lnTo>
                <a:lnTo>
                  <a:pt x="1888332" y="1354932"/>
                </a:lnTo>
                <a:lnTo>
                  <a:pt x="1921669" y="1343025"/>
                </a:lnTo>
                <a:lnTo>
                  <a:pt x="1945482" y="1326357"/>
                </a:lnTo>
                <a:lnTo>
                  <a:pt x="1969294" y="1302544"/>
                </a:lnTo>
                <a:lnTo>
                  <a:pt x="1983582" y="1278732"/>
                </a:lnTo>
                <a:lnTo>
                  <a:pt x="2002632" y="1257300"/>
                </a:lnTo>
                <a:lnTo>
                  <a:pt x="2021682" y="1245394"/>
                </a:lnTo>
                <a:lnTo>
                  <a:pt x="2031207" y="1243013"/>
                </a:lnTo>
                <a:lnTo>
                  <a:pt x="2045494" y="1243013"/>
                </a:lnTo>
                <a:lnTo>
                  <a:pt x="2052638" y="1252538"/>
                </a:lnTo>
                <a:lnTo>
                  <a:pt x="2055019" y="1269207"/>
                </a:lnTo>
                <a:lnTo>
                  <a:pt x="2055019" y="1307307"/>
                </a:lnTo>
                <a:lnTo>
                  <a:pt x="2050257" y="1352550"/>
                </a:lnTo>
                <a:lnTo>
                  <a:pt x="2033588" y="1409700"/>
                </a:lnTo>
                <a:lnTo>
                  <a:pt x="2009775" y="1469232"/>
                </a:lnTo>
                <a:lnTo>
                  <a:pt x="1966913" y="1543050"/>
                </a:lnTo>
                <a:lnTo>
                  <a:pt x="1926432" y="1597819"/>
                </a:lnTo>
                <a:lnTo>
                  <a:pt x="1883569" y="1645444"/>
                </a:lnTo>
                <a:lnTo>
                  <a:pt x="1845469" y="1678782"/>
                </a:lnTo>
                <a:lnTo>
                  <a:pt x="1804988" y="1702594"/>
                </a:lnTo>
                <a:lnTo>
                  <a:pt x="1778794" y="1707357"/>
                </a:lnTo>
                <a:lnTo>
                  <a:pt x="1754982" y="1704975"/>
                </a:lnTo>
                <a:lnTo>
                  <a:pt x="1738313" y="1693069"/>
                </a:lnTo>
                <a:lnTo>
                  <a:pt x="1726407" y="1669257"/>
                </a:lnTo>
                <a:lnTo>
                  <a:pt x="1707357" y="1628775"/>
                </a:lnTo>
                <a:lnTo>
                  <a:pt x="1690688" y="1602582"/>
                </a:lnTo>
                <a:lnTo>
                  <a:pt x="1664494" y="1578769"/>
                </a:lnTo>
                <a:lnTo>
                  <a:pt x="1612107" y="1552575"/>
                </a:lnTo>
                <a:lnTo>
                  <a:pt x="1488282" y="1476375"/>
                </a:lnTo>
                <a:lnTo>
                  <a:pt x="1335882" y="1373982"/>
                </a:lnTo>
                <a:lnTo>
                  <a:pt x="1178719" y="1266825"/>
                </a:lnTo>
                <a:lnTo>
                  <a:pt x="1007269" y="1140619"/>
                </a:lnTo>
                <a:lnTo>
                  <a:pt x="876300" y="1035844"/>
                </a:lnTo>
                <a:lnTo>
                  <a:pt x="742950" y="907257"/>
                </a:lnTo>
                <a:lnTo>
                  <a:pt x="607219" y="785813"/>
                </a:lnTo>
                <a:lnTo>
                  <a:pt x="497682" y="678657"/>
                </a:lnTo>
                <a:lnTo>
                  <a:pt x="364332" y="540544"/>
                </a:lnTo>
                <a:lnTo>
                  <a:pt x="264319" y="423863"/>
                </a:lnTo>
                <a:lnTo>
                  <a:pt x="185738" y="326232"/>
                </a:lnTo>
                <a:lnTo>
                  <a:pt x="111919" y="228600"/>
                </a:lnTo>
                <a:lnTo>
                  <a:pt x="54769" y="142875"/>
                </a:lnTo>
                <a:lnTo>
                  <a:pt x="21432" y="90488"/>
                </a:lnTo>
                <a:lnTo>
                  <a:pt x="4763" y="45244"/>
                </a:lnTo>
                <a:lnTo>
                  <a:pt x="0" y="26194"/>
                </a:lnTo>
                <a:lnTo>
                  <a:pt x="0" y="11907"/>
                </a:lnTo>
                <a:lnTo>
                  <a:pt x="2382" y="2382"/>
                </a:lnTo>
                <a:lnTo>
                  <a:pt x="9525" y="0"/>
                </a:lnTo>
                <a:lnTo>
                  <a:pt x="26194" y="7144"/>
                </a:lnTo>
                <a:lnTo>
                  <a:pt x="45244" y="23813"/>
                </a:lnTo>
                <a:lnTo>
                  <a:pt x="83344" y="64294"/>
                </a:lnTo>
                <a:lnTo>
                  <a:pt x="164307" y="150019"/>
                </a:lnTo>
                <a:lnTo>
                  <a:pt x="223838" y="214313"/>
                </a:lnTo>
                <a:lnTo>
                  <a:pt x="304800" y="292894"/>
                </a:lnTo>
                <a:lnTo>
                  <a:pt x="409575" y="395288"/>
                </a:lnTo>
                <a:lnTo>
                  <a:pt x="521494" y="495300"/>
                </a:lnTo>
                <a:lnTo>
                  <a:pt x="652463" y="611982"/>
                </a:lnTo>
                <a:lnTo>
                  <a:pt x="773907" y="714375"/>
                </a:lnTo>
                <a:lnTo>
                  <a:pt x="873919" y="7905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8CF3A96A-B7C7-4418-B5F3-34EDC257B392}"/>
              </a:ext>
            </a:extLst>
          </p:cNvPr>
          <p:cNvSpPr/>
          <p:nvPr/>
        </p:nvSpPr>
        <p:spPr>
          <a:xfrm rot="16200000">
            <a:off x="3414712" y="4618038"/>
            <a:ext cx="2413000" cy="320675"/>
          </a:xfrm>
          <a:custGeom>
            <a:avLst/>
            <a:gdLst>
              <a:gd name="connsiteX0" fmla="*/ 1357313 w 2412207"/>
              <a:gd name="connsiteY0" fmla="*/ 100012 h 319776"/>
              <a:gd name="connsiteX1" fmla="*/ 1766888 w 2412207"/>
              <a:gd name="connsiteY1" fmla="*/ 114300 h 319776"/>
              <a:gd name="connsiteX2" fmla="*/ 1933575 w 2412207"/>
              <a:gd name="connsiteY2" fmla="*/ 114300 h 319776"/>
              <a:gd name="connsiteX3" fmla="*/ 2069307 w 2412207"/>
              <a:gd name="connsiteY3" fmla="*/ 116681 h 319776"/>
              <a:gd name="connsiteX4" fmla="*/ 2131219 w 2412207"/>
              <a:gd name="connsiteY4" fmla="*/ 111919 h 319776"/>
              <a:gd name="connsiteX5" fmla="*/ 2183607 w 2412207"/>
              <a:gd name="connsiteY5" fmla="*/ 102394 h 319776"/>
              <a:gd name="connsiteX6" fmla="*/ 2221707 w 2412207"/>
              <a:gd name="connsiteY6" fmla="*/ 90487 h 319776"/>
              <a:gd name="connsiteX7" fmla="*/ 2264569 w 2412207"/>
              <a:gd name="connsiteY7" fmla="*/ 69056 h 319776"/>
              <a:gd name="connsiteX8" fmla="*/ 2302669 w 2412207"/>
              <a:gd name="connsiteY8" fmla="*/ 35719 h 319776"/>
              <a:gd name="connsiteX9" fmla="*/ 2412207 w 2412207"/>
              <a:gd name="connsiteY9" fmla="*/ 138112 h 319776"/>
              <a:gd name="connsiteX10" fmla="*/ 2374107 w 2412207"/>
              <a:gd name="connsiteY10" fmla="*/ 197644 h 319776"/>
              <a:gd name="connsiteX11" fmla="*/ 2347913 w 2412207"/>
              <a:gd name="connsiteY11" fmla="*/ 235744 h 319776"/>
              <a:gd name="connsiteX12" fmla="*/ 2314575 w 2412207"/>
              <a:gd name="connsiteY12" fmla="*/ 266700 h 319776"/>
              <a:gd name="connsiteX13" fmla="*/ 2278857 w 2412207"/>
              <a:gd name="connsiteY13" fmla="*/ 292894 h 319776"/>
              <a:gd name="connsiteX14" fmla="*/ 2238375 w 2412207"/>
              <a:gd name="connsiteY14" fmla="*/ 309562 h 319776"/>
              <a:gd name="connsiteX15" fmla="*/ 2185988 w 2412207"/>
              <a:gd name="connsiteY15" fmla="*/ 319087 h 319776"/>
              <a:gd name="connsiteX16" fmla="*/ 2014538 w 2412207"/>
              <a:gd name="connsiteY16" fmla="*/ 316706 h 319776"/>
              <a:gd name="connsiteX17" fmla="*/ 1712119 w 2412207"/>
              <a:gd name="connsiteY17" fmla="*/ 311944 h 319776"/>
              <a:gd name="connsiteX18" fmla="*/ 1412082 w 2412207"/>
              <a:gd name="connsiteY18" fmla="*/ 307181 h 319776"/>
              <a:gd name="connsiteX19" fmla="*/ 1104900 w 2412207"/>
              <a:gd name="connsiteY19" fmla="*/ 307181 h 319776"/>
              <a:gd name="connsiteX20" fmla="*/ 826294 w 2412207"/>
              <a:gd name="connsiteY20" fmla="*/ 302419 h 319776"/>
              <a:gd name="connsiteX21" fmla="*/ 535782 w 2412207"/>
              <a:gd name="connsiteY21" fmla="*/ 297656 h 319776"/>
              <a:gd name="connsiteX22" fmla="*/ 328613 w 2412207"/>
              <a:gd name="connsiteY22" fmla="*/ 295275 h 319776"/>
              <a:gd name="connsiteX23" fmla="*/ 247650 w 2412207"/>
              <a:gd name="connsiteY23" fmla="*/ 290512 h 319776"/>
              <a:gd name="connsiteX24" fmla="*/ 171450 w 2412207"/>
              <a:gd name="connsiteY24" fmla="*/ 276225 h 319776"/>
              <a:gd name="connsiteX25" fmla="*/ 119063 w 2412207"/>
              <a:gd name="connsiteY25" fmla="*/ 259556 h 319776"/>
              <a:gd name="connsiteX26" fmla="*/ 57150 w 2412207"/>
              <a:gd name="connsiteY26" fmla="*/ 238125 h 319776"/>
              <a:gd name="connsiteX27" fmla="*/ 30957 w 2412207"/>
              <a:gd name="connsiteY27" fmla="*/ 226219 h 319776"/>
              <a:gd name="connsiteX28" fmla="*/ 11907 w 2412207"/>
              <a:gd name="connsiteY28" fmla="*/ 209550 h 319776"/>
              <a:gd name="connsiteX29" fmla="*/ 2382 w 2412207"/>
              <a:gd name="connsiteY29" fmla="*/ 195262 h 319776"/>
              <a:gd name="connsiteX30" fmla="*/ 0 w 2412207"/>
              <a:gd name="connsiteY30" fmla="*/ 183356 h 319776"/>
              <a:gd name="connsiteX31" fmla="*/ 4763 w 2412207"/>
              <a:gd name="connsiteY31" fmla="*/ 164306 h 319776"/>
              <a:gd name="connsiteX32" fmla="*/ 14288 w 2412207"/>
              <a:gd name="connsiteY32" fmla="*/ 152400 h 319776"/>
              <a:gd name="connsiteX33" fmla="*/ 35719 w 2412207"/>
              <a:gd name="connsiteY33" fmla="*/ 133350 h 319776"/>
              <a:gd name="connsiteX34" fmla="*/ 88107 w 2412207"/>
              <a:gd name="connsiteY34" fmla="*/ 104775 h 319776"/>
              <a:gd name="connsiteX35" fmla="*/ 157163 w 2412207"/>
              <a:gd name="connsiteY35" fmla="*/ 76200 h 319776"/>
              <a:gd name="connsiteX36" fmla="*/ 219075 w 2412207"/>
              <a:gd name="connsiteY36" fmla="*/ 57150 h 319776"/>
              <a:gd name="connsiteX37" fmla="*/ 309563 w 2412207"/>
              <a:gd name="connsiteY37" fmla="*/ 30956 h 319776"/>
              <a:gd name="connsiteX38" fmla="*/ 416719 w 2412207"/>
              <a:gd name="connsiteY38" fmla="*/ 9525 h 319776"/>
              <a:gd name="connsiteX39" fmla="*/ 488157 w 2412207"/>
              <a:gd name="connsiteY39" fmla="*/ 2381 h 319776"/>
              <a:gd name="connsiteX40" fmla="*/ 581025 w 2412207"/>
              <a:gd name="connsiteY40" fmla="*/ 0 h 319776"/>
              <a:gd name="connsiteX41" fmla="*/ 619125 w 2412207"/>
              <a:gd name="connsiteY41" fmla="*/ 7144 h 319776"/>
              <a:gd name="connsiteX42" fmla="*/ 657225 w 2412207"/>
              <a:gd name="connsiteY42" fmla="*/ 23812 h 319776"/>
              <a:gd name="connsiteX43" fmla="*/ 738188 w 2412207"/>
              <a:gd name="connsiteY43" fmla="*/ 42862 h 319776"/>
              <a:gd name="connsiteX44" fmla="*/ 862013 w 2412207"/>
              <a:gd name="connsiteY44" fmla="*/ 66675 h 319776"/>
              <a:gd name="connsiteX45" fmla="*/ 971550 w 2412207"/>
              <a:gd name="connsiteY45" fmla="*/ 78581 h 319776"/>
              <a:gd name="connsiteX46" fmla="*/ 1207294 w 2412207"/>
              <a:gd name="connsiteY46" fmla="*/ 90487 h 319776"/>
              <a:gd name="connsiteX47" fmla="*/ 1357313 w 2412207"/>
              <a:gd name="connsiteY47" fmla="*/ 100012 h 319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412207" h="319776">
                <a:moveTo>
                  <a:pt x="1357313" y="100012"/>
                </a:moveTo>
                <a:lnTo>
                  <a:pt x="1766888" y="114300"/>
                </a:lnTo>
                <a:lnTo>
                  <a:pt x="1933575" y="114300"/>
                </a:lnTo>
                <a:lnTo>
                  <a:pt x="2069307" y="116681"/>
                </a:lnTo>
                <a:lnTo>
                  <a:pt x="2131219" y="111919"/>
                </a:lnTo>
                <a:lnTo>
                  <a:pt x="2183607" y="102394"/>
                </a:lnTo>
                <a:lnTo>
                  <a:pt x="2221707" y="90487"/>
                </a:lnTo>
                <a:lnTo>
                  <a:pt x="2264569" y="69056"/>
                </a:lnTo>
                <a:lnTo>
                  <a:pt x="2302669" y="35719"/>
                </a:lnTo>
                <a:lnTo>
                  <a:pt x="2412207" y="138112"/>
                </a:lnTo>
                <a:lnTo>
                  <a:pt x="2374107" y="197644"/>
                </a:lnTo>
                <a:lnTo>
                  <a:pt x="2347913" y="235744"/>
                </a:lnTo>
                <a:lnTo>
                  <a:pt x="2314575" y="266700"/>
                </a:lnTo>
                <a:lnTo>
                  <a:pt x="2278857" y="292894"/>
                </a:lnTo>
                <a:lnTo>
                  <a:pt x="2238375" y="309562"/>
                </a:lnTo>
                <a:cubicBezTo>
                  <a:pt x="2192414" y="319776"/>
                  <a:pt x="2210149" y="319087"/>
                  <a:pt x="2185988" y="319087"/>
                </a:cubicBezTo>
                <a:lnTo>
                  <a:pt x="2014538" y="316706"/>
                </a:lnTo>
                <a:lnTo>
                  <a:pt x="1712119" y="311944"/>
                </a:lnTo>
                <a:lnTo>
                  <a:pt x="1412082" y="307181"/>
                </a:lnTo>
                <a:lnTo>
                  <a:pt x="1104900" y="307181"/>
                </a:lnTo>
                <a:lnTo>
                  <a:pt x="826294" y="302419"/>
                </a:lnTo>
                <a:lnTo>
                  <a:pt x="535782" y="297656"/>
                </a:lnTo>
                <a:lnTo>
                  <a:pt x="328613" y="295275"/>
                </a:lnTo>
                <a:lnTo>
                  <a:pt x="247650" y="290512"/>
                </a:lnTo>
                <a:lnTo>
                  <a:pt x="171450" y="276225"/>
                </a:lnTo>
                <a:lnTo>
                  <a:pt x="119063" y="259556"/>
                </a:lnTo>
                <a:lnTo>
                  <a:pt x="57150" y="238125"/>
                </a:lnTo>
                <a:lnTo>
                  <a:pt x="30957" y="226219"/>
                </a:lnTo>
                <a:lnTo>
                  <a:pt x="11907" y="209550"/>
                </a:lnTo>
                <a:lnTo>
                  <a:pt x="2382" y="195262"/>
                </a:lnTo>
                <a:lnTo>
                  <a:pt x="0" y="183356"/>
                </a:lnTo>
                <a:lnTo>
                  <a:pt x="4763" y="164306"/>
                </a:lnTo>
                <a:lnTo>
                  <a:pt x="14288" y="152400"/>
                </a:lnTo>
                <a:lnTo>
                  <a:pt x="35719" y="133350"/>
                </a:lnTo>
                <a:lnTo>
                  <a:pt x="88107" y="104775"/>
                </a:lnTo>
                <a:lnTo>
                  <a:pt x="157163" y="76200"/>
                </a:lnTo>
                <a:lnTo>
                  <a:pt x="219075" y="57150"/>
                </a:lnTo>
                <a:lnTo>
                  <a:pt x="309563" y="30956"/>
                </a:lnTo>
                <a:lnTo>
                  <a:pt x="416719" y="9525"/>
                </a:lnTo>
                <a:lnTo>
                  <a:pt x="488157" y="2381"/>
                </a:lnTo>
                <a:lnTo>
                  <a:pt x="581025" y="0"/>
                </a:lnTo>
                <a:lnTo>
                  <a:pt x="619125" y="7144"/>
                </a:lnTo>
                <a:lnTo>
                  <a:pt x="657225" y="23812"/>
                </a:lnTo>
                <a:lnTo>
                  <a:pt x="738188" y="42862"/>
                </a:lnTo>
                <a:lnTo>
                  <a:pt x="862013" y="66675"/>
                </a:lnTo>
                <a:lnTo>
                  <a:pt x="971550" y="78581"/>
                </a:lnTo>
                <a:lnTo>
                  <a:pt x="1207294" y="90487"/>
                </a:lnTo>
                <a:lnTo>
                  <a:pt x="1357313" y="10001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5BC713C2-FD09-4833-89E1-00EB7EA15F63}"/>
              </a:ext>
            </a:extLst>
          </p:cNvPr>
          <p:cNvSpPr/>
          <p:nvPr/>
        </p:nvSpPr>
        <p:spPr>
          <a:xfrm>
            <a:off x="5888037" y="1443039"/>
            <a:ext cx="1795463" cy="1595437"/>
          </a:xfrm>
          <a:custGeom>
            <a:avLst/>
            <a:gdLst>
              <a:gd name="connsiteX0" fmla="*/ 752475 w 1795463"/>
              <a:gd name="connsiteY0" fmla="*/ 264318 h 1595437"/>
              <a:gd name="connsiteX1" fmla="*/ 1019175 w 1795463"/>
              <a:gd name="connsiteY1" fmla="*/ 240506 h 1595437"/>
              <a:gd name="connsiteX2" fmla="*/ 1112044 w 1795463"/>
              <a:gd name="connsiteY2" fmla="*/ 233362 h 1595437"/>
              <a:gd name="connsiteX3" fmla="*/ 1245394 w 1795463"/>
              <a:gd name="connsiteY3" fmla="*/ 223837 h 1595437"/>
              <a:gd name="connsiteX4" fmla="*/ 1321594 w 1795463"/>
              <a:gd name="connsiteY4" fmla="*/ 221456 h 1595437"/>
              <a:gd name="connsiteX5" fmla="*/ 1364457 w 1795463"/>
              <a:gd name="connsiteY5" fmla="*/ 221456 h 1595437"/>
              <a:gd name="connsiteX6" fmla="*/ 1383507 w 1795463"/>
              <a:gd name="connsiteY6" fmla="*/ 223837 h 1595437"/>
              <a:gd name="connsiteX7" fmla="*/ 1402557 w 1795463"/>
              <a:gd name="connsiteY7" fmla="*/ 230981 h 1595437"/>
              <a:gd name="connsiteX8" fmla="*/ 1416844 w 1795463"/>
              <a:gd name="connsiteY8" fmla="*/ 242887 h 1595437"/>
              <a:gd name="connsiteX9" fmla="*/ 1428750 w 1795463"/>
              <a:gd name="connsiteY9" fmla="*/ 259556 h 1595437"/>
              <a:gd name="connsiteX10" fmla="*/ 1433513 w 1795463"/>
              <a:gd name="connsiteY10" fmla="*/ 283368 h 1595437"/>
              <a:gd name="connsiteX11" fmla="*/ 1435894 w 1795463"/>
              <a:gd name="connsiteY11" fmla="*/ 421481 h 1595437"/>
              <a:gd name="connsiteX12" fmla="*/ 1438275 w 1795463"/>
              <a:gd name="connsiteY12" fmla="*/ 709612 h 1595437"/>
              <a:gd name="connsiteX13" fmla="*/ 1435894 w 1795463"/>
              <a:gd name="connsiteY13" fmla="*/ 828675 h 1595437"/>
              <a:gd name="connsiteX14" fmla="*/ 1426369 w 1795463"/>
              <a:gd name="connsiteY14" fmla="*/ 1112043 h 1595437"/>
              <a:gd name="connsiteX15" fmla="*/ 1414463 w 1795463"/>
              <a:gd name="connsiteY15" fmla="*/ 1371600 h 1595437"/>
              <a:gd name="connsiteX16" fmla="*/ 1373982 w 1795463"/>
              <a:gd name="connsiteY16" fmla="*/ 1495425 h 1595437"/>
              <a:gd name="connsiteX17" fmla="*/ 1402557 w 1795463"/>
              <a:gd name="connsiteY17" fmla="*/ 1526381 h 1595437"/>
              <a:gd name="connsiteX18" fmla="*/ 1433513 w 1795463"/>
              <a:gd name="connsiteY18" fmla="*/ 1554956 h 1595437"/>
              <a:gd name="connsiteX19" fmla="*/ 1471613 w 1795463"/>
              <a:gd name="connsiteY19" fmla="*/ 1578768 h 1595437"/>
              <a:gd name="connsiteX20" fmla="*/ 1495425 w 1795463"/>
              <a:gd name="connsiteY20" fmla="*/ 1590675 h 1595437"/>
              <a:gd name="connsiteX21" fmla="*/ 1516857 w 1795463"/>
              <a:gd name="connsiteY21" fmla="*/ 1595437 h 1595437"/>
              <a:gd name="connsiteX22" fmla="*/ 1535907 w 1795463"/>
              <a:gd name="connsiteY22" fmla="*/ 1595437 h 1595437"/>
              <a:gd name="connsiteX23" fmla="*/ 1562100 w 1795463"/>
              <a:gd name="connsiteY23" fmla="*/ 1578768 h 1595437"/>
              <a:gd name="connsiteX24" fmla="*/ 1588294 w 1795463"/>
              <a:gd name="connsiteY24" fmla="*/ 1552575 h 1595437"/>
              <a:gd name="connsiteX25" fmla="*/ 1607344 w 1795463"/>
              <a:gd name="connsiteY25" fmla="*/ 1521618 h 1595437"/>
              <a:gd name="connsiteX26" fmla="*/ 1616869 w 1795463"/>
              <a:gd name="connsiteY26" fmla="*/ 1497806 h 1595437"/>
              <a:gd name="connsiteX27" fmla="*/ 1628775 w 1795463"/>
              <a:gd name="connsiteY27" fmla="*/ 1457325 h 1595437"/>
              <a:gd name="connsiteX28" fmla="*/ 1635919 w 1795463"/>
              <a:gd name="connsiteY28" fmla="*/ 1412081 h 1595437"/>
              <a:gd name="connsiteX29" fmla="*/ 1638300 w 1795463"/>
              <a:gd name="connsiteY29" fmla="*/ 1328737 h 1595437"/>
              <a:gd name="connsiteX30" fmla="*/ 1645444 w 1795463"/>
              <a:gd name="connsiteY30" fmla="*/ 1104900 h 1595437"/>
              <a:gd name="connsiteX31" fmla="*/ 1652588 w 1795463"/>
              <a:gd name="connsiteY31" fmla="*/ 838200 h 1595437"/>
              <a:gd name="connsiteX32" fmla="*/ 1662113 w 1795463"/>
              <a:gd name="connsiteY32" fmla="*/ 590550 h 1595437"/>
              <a:gd name="connsiteX33" fmla="*/ 1664494 w 1795463"/>
              <a:gd name="connsiteY33" fmla="*/ 550068 h 1595437"/>
              <a:gd name="connsiteX34" fmla="*/ 1669257 w 1795463"/>
              <a:gd name="connsiteY34" fmla="*/ 507206 h 1595437"/>
              <a:gd name="connsiteX35" fmla="*/ 1681163 w 1795463"/>
              <a:gd name="connsiteY35" fmla="*/ 464343 h 1595437"/>
              <a:gd name="connsiteX36" fmla="*/ 1697832 w 1795463"/>
              <a:gd name="connsiteY36" fmla="*/ 426243 h 1595437"/>
              <a:gd name="connsiteX37" fmla="*/ 1714500 w 1795463"/>
              <a:gd name="connsiteY37" fmla="*/ 397668 h 1595437"/>
              <a:gd name="connsiteX38" fmla="*/ 1731169 w 1795463"/>
              <a:gd name="connsiteY38" fmla="*/ 376237 h 1595437"/>
              <a:gd name="connsiteX39" fmla="*/ 1747838 w 1795463"/>
              <a:gd name="connsiteY39" fmla="*/ 357187 h 1595437"/>
              <a:gd name="connsiteX40" fmla="*/ 1769269 w 1795463"/>
              <a:gd name="connsiteY40" fmla="*/ 338137 h 1595437"/>
              <a:gd name="connsiteX41" fmla="*/ 1783557 w 1795463"/>
              <a:gd name="connsiteY41" fmla="*/ 323850 h 1595437"/>
              <a:gd name="connsiteX42" fmla="*/ 1788319 w 1795463"/>
              <a:gd name="connsiteY42" fmla="*/ 311943 h 1595437"/>
              <a:gd name="connsiteX43" fmla="*/ 1793082 w 1795463"/>
              <a:gd name="connsiteY43" fmla="*/ 295275 h 1595437"/>
              <a:gd name="connsiteX44" fmla="*/ 1795463 w 1795463"/>
              <a:gd name="connsiteY44" fmla="*/ 269081 h 1595437"/>
              <a:gd name="connsiteX45" fmla="*/ 1788319 w 1795463"/>
              <a:gd name="connsiteY45" fmla="*/ 245268 h 1595437"/>
              <a:gd name="connsiteX46" fmla="*/ 1769269 w 1795463"/>
              <a:gd name="connsiteY46" fmla="*/ 221456 h 1595437"/>
              <a:gd name="connsiteX47" fmla="*/ 1752600 w 1795463"/>
              <a:gd name="connsiteY47" fmla="*/ 202406 h 1595437"/>
              <a:gd name="connsiteX48" fmla="*/ 1681163 w 1795463"/>
              <a:gd name="connsiteY48" fmla="*/ 152400 h 1595437"/>
              <a:gd name="connsiteX49" fmla="*/ 1588294 w 1795463"/>
              <a:gd name="connsiteY49" fmla="*/ 92868 h 1595437"/>
              <a:gd name="connsiteX50" fmla="*/ 1495425 w 1795463"/>
              <a:gd name="connsiteY50" fmla="*/ 42862 h 1595437"/>
              <a:gd name="connsiteX51" fmla="*/ 1416844 w 1795463"/>
              <a:gd name="connsiteY51" fmla="*/ 7143 h 1595437"/>
              <a:gd name="connsiteX52" fmla="*/ 1393032 w 1795463"/>
              <a:gd name="connsiteY52" fmla="*/ 0 h 1595437"/>
              <a:gd name="connsiteX53" fmla="*/ 1357313 w 1795463"/>
              <a:gd name="connsiteY53" fmla="*/ 16668 h 1595437"/>
              <a:gd name="connsiteX54" fmla="*/ 1290638 w 1795463"/>
              <a:gd name="connsiteY54" fmla="*/ 40481 h 1595437"/>
              <a:gd name="connsiteX55" fmla="*/ 1183482 w 1795463"/>
              <a:gd name="connsiteY55" fmla="*/ 59531 h 1595437"/>
              <a:gd name="connsiteX56" fmla="*/ 1019175 w 1795463"/>
              <a:gd name="connsiteY56" fmla="*/ 83343 h 1595437"/>
              <a:gd name="connsiteX57" fmla="*/ 738188 w 1795463"/>
              <a:gd name="connsiteY57" fmla="*/ 119062 h 1595437"/>
              <a:gd name="connsiteX58" fmla="*/ 397669 w 1795463"/>
              <a:gd name="connsiteY58" fmla="*/ 159543 h 1595437"/>
              <a:gd name="connsiteX59" fmla="*/ 0 w 1795463"/>
              <a:gd name="connsiteY59" fmla="*/ 209550 h 1595437"/>
              <a:gd name="connsiteX60" fmla="*/ 95250 w 1795463"/>
              <a:gd name="connsiteY60" fmla="*/ 340518 h 1595437"/>
              <a:gd name="connsiteX61" fmla="*/ 461963 w 1795463"/>
              <a:gd name="connsiteY61" fmla="*/ 297656 h 1595437"/>
              <a:gd name="connsiteX62" fmla="*/ 752475 w 1795463"/>
              <a:gd name="connsiteY62" fmla="*/ 264318 h 1595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795463" h="1595437">
                <a:moveTo>
                  <a:pt x="752475" y="264318"/>
                </a:moveTo>
                <a:lnTo>
                  <a:pt x="1019175" y="240506"/>
                </a:lnTo>
                <a:lnTo>
                  <a:pt x="1112044" y="233362"/>
                </a:lnTo>
                <a:lnTo>
                  <a:pt x="1245394" y="223837"/>
                </a:lnTo>
                <a:lnTo>
                  <a:pt x="1321594" y="221456"/>
                </a:lnTo>
                <a:lnTo>
                  <a:pt x="1364457" y="221456"/>
                </a:lnTo>
                <a:lnTo>
                  <a:pt x="1383507" y="223837"/>
                </a:lnTo>
                <a:lnTo>
                  <a:pt x="1402557" y="230981"/>
                </a:lnTo>
                <a:lnTo>
                  <a:pt x="1416844" y="242887"/>
                </a:lnTo>
                <a:lnTo>
                  <a:pt x="1428750" y="259556"/>
                </a:lnTo>
                <a:lnTo>
                  <a:pt x="1433513" y="283368"/>
                </a:lnTo>
                <a:cubicBezTo>
                  <a:pt x="1434307" y="329406"/>
                  <a:pt x="1435100" y="375443"/>
                  <a:pt x="1435894" y="421481"/>
                </a:cubicBezTo>
                <a:cubicBezTo>
                  <a:pt x="1436688" y="517525"/>
                  <a:pt x="1437481" y="613568"/>
                  <a:pt x="1438275" y="709612"/>
                </a:cubicBezTo>
                <a:cubicBezTo>
                  <a:pt x="1437481" y="749300"/>
                  <a:pt x="1436688" y="788987"/>
                  <a:pt x="1435894" y="828675"/>
                </a:cubicBezTo>
                <a:lnTo>
                  <a:pt x="1426369" y="1112043"/>
                </a:lnTo>
                <a:lnTo>
                  <a:pt x="1414463" y="1371600"/>
                </a:lnTo>
                <a:lnTo>
                  <a:pt x="1373982" y="1495425"/>
                </a:lnTo>
                <a:lnTo>
                  <a:pt x="1402557" y="1526381"/>
                </a:lnTo>
                <a:lnTo>
                  <a:pt x="1433513" y="1554956"/>
                </a:lnTo>
                <a:lnTo>
                  <a:pt x="1471613" y="1578768"/>
                </a:lnTo>
                <a:lnTo>
                  <a:pt x="1495425" y="1590675"/>
                </a:lnTo>
                <a:lnTo>
                  <a:pt x="1516857" y="1595437"/>
                </a:lnTo>
                <a:lnTo>
                  <a:pt x="1535907" y="1595437"/>
                </a:lnTo>
                <a:lnTo>
                  <a:pt x="1562100" y="1578768"/>
                </a:lnTo>
                <a:lnTo>
                  <a:pt x="1588294" y="1552575"/>
                </a:lnTo>
                <a:lnTo>
                  <a:pt x="1607344" y="1521618"/>
                </a:lnTo>
                <a:lnTo>
                  <a:pt x="1616869" y="1497806"/>
                </a:lnTo>
                <a:lnTo>
                  <a:pt x="1628775" y="1457325"/>
                </a:lnTo>
                <a:lnTo>
                  <a:pt x="1635919" y="1412081"/>
                </a:lnTo>
                <a:cubicBezTo>
                  <a:pt x="1636713" y="1384300"/>
                  <a:pt x="1637506" y="1356518"/>
                  <a:pt x="1638300" y="1328737"/>
                </a:cubicBezTo>
                <a:lnTo>
                  <a:pt x="1645444" y="1104900"/>
                </a:lnTo>
                <a:lnTo>
                  <a:pt x="1652588" y="838200"/>
                </a:lnTo>
                <a:lnTo>
                  <a:pt x="1662113" y="590550"/>
                </a:lnTo>
                <a:lnTo>
                  <a:pt x="1664494" y="550068"/>
                </a:lnTo>
                <a:lnTo>
                  <a:pt x="1669257" y="507206"/>
                </a:lnTo>
                <a:lnTo>
                  <a:pt x="1681163" y="464343"/>
                </a:lnTo>
                <a:lnTo>
                  <a:pt x="1697832" y="426243"/>
                </a:lnTo>
                <a:lnTo>
                  <a:pt x="1714500" y="397668"/>
                </a:lnTo>
                <a:lnTo>
                  <a:pt x="1731169" y="376237"/>
                </a:lnTo>
                <a:lnTo>
                  <a:pt x="1747838" y="357187"/>
                </a:lnTo>
                <a:lnTo>
                  <a:pt x="1769269" y="338137"/>
                </a:lnTo>
                <a:lnTo>
                  <a:pt x="1783557" y="323850"/>
                </a:lnTo>
                <a:lnTo>
                  <a:pt x="1788319" y="311943"/>
                </a:lnTo>
                <a:lnTo>
                  <a:pt x="1793082" y="295275"/>
                </a:lnTo>
                <a:lnTo>
                  <a:pt x="1795463" y="269081"/>
                </a:lnTo>
                <a:lnTo>
                  <a:pt x="1788319" y="245268"/>
                </a:lnTo>
                <a:lnTo>
                  <a:pt x="1769269" y="221456"/>
                </a:lnTo>
                <a:lnTo>
                  <a:pt x="1752600" y="202406"/>
                </a:lnTo>
                <a:lnTo>
                  <a:pt x="1681163" y="152400"/>
                </a:lnTo>
                <a:lnTo>
                  <a:pt x="1588294" y="92868"/>
                </a:lnTo>
                <a:lnTo>
                  <a:pt x="1495425" y="42862"/>
                </a:lnTo>
                <a:lnTo>
                  <a:pt x="1416844" y="7143"/>
                </a:lnTo>
                <a:lnTo>
                  <a:pt x="1393032" y="0"/>
                </a:lnTo>
                <a:lnTo>
                  <a:pt x="1357313" y="16668"/>
                </a:lnTo>
                <a:lnTo>
                  <a:pt x="1290638" y="40481"/>
                </a:lnTo>
                <a:lnTo>
                  <a:pt x="1183482" y="59531"/>
                </a:lnTo>
                <a:lnTo>
                  <a:pt x="1019175" y="83343"/>
                </a:lnTo>
                <a:lnTo>
                  <a:pt x="738188" y="119062"/>
                </a:lnTo>
                <a:lnTo>
                  <a:pt x="397669" y="159543"/>
                </a:lnTo>
                <a:lnTo>
                  <a:pt x="0" y="209550"/>
                </a:lnTo>
                <a:lnTo>
                  <a:pt x="95250" y="340518"/>
                </a:lnTo>
                <a:lnTo>
                  <a:pt x="461963" y="297656"/>
                </a:lnTo>
                <a:lnTo>
                  <a:pt x="752475" y="2643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5BCC2561-7DDB-4AC3-82FE-665D482ECBB4}"/>
              </a:ext>
            </a:extLst>
          </p:cNvPr>
          <p:cNvSpPr/>
          <p:nvPr/>
        </p:nvSpPr>
        <p:spPr>
          <a:xfrm>
            <a:off x="6002337" y="2114551"/>
            <a:ext cx="1368425" cy="314325"/>
          </a:xfrm>
          <a:custGeom>
            <a:avLst/>
            <a:gdLst>
              <a:gd name="connsiteX0" fmla="*/ 457200 w 1369219"/>
              <a:gd name="connsiteY0" fmla="*/ 92869 h 314325"/>
              <a:gd name="connsiteX1" fmla="*/ 176213 w 1369219"/>
              <a:gd name="connsiteY1" fmla="*/ 135731 h 314325"/>
              <a:gd name="connsiteX2" fmla="*/ 0 w 1369219"/>
              <a:gd name="connsiteY2" fmla="*/ 161925 h 314325"/>
              <a:gd name="connsiteX3" fmla="*/ 19050 w 1369219"/>
              <a:gd name="connsiteY3" fmla="*/ 314325 h 314325"/>
              <a:gd name="connsiteX4" fmla="*/ 273844 w 1369219"/>
              <a:gd name="connsiteY4" fmla="*/ 271463 h 314325"/>
              <a:gd name="connsiteX5" fmla="*/ 500063 w 1369219"/>
              <a:gd name="connsiteY5" fmla="*/ 235744 h 314325"/>
              <a:gd name="connsiteX6" fmla="*/ 685800 w 1369219"/>
              <a:gd name="connsiteY6" fmla="*/ 211931 h 314325"/>
              <a:gd name="connsiteX7" fmla="*/ 907257 w 1369219"/>
              <a:gd name="connsiteY7" fmla="*/ 188119 h 314325"/>
              <a:gd name="connsiteX8" fmla="*/ 1069182 w 1369219"/>
              <a:gd name="connsiteY8" fmla="*/ 176213 h 314325"/>
              <a:gd name="connsiteX9" fmla="*/ 1252538 w 1369219"/>
              <a:gd name="connsiteY9" fmla="*/ 171450 h 314325"/>
              <a:gd name="connsiteX10" fmla="*/ 1369219 w 1369219"/>
              <a:gd name="connsiteY10" fmla="*/ 176213 h 314325"/>
              <a:gd name="connsiteX11" fmla="*/ 1366838 w 1369219"/>
              <a:gd name="connsiteY11" fmla="*/ 23813 h 314325"/>
              <a:gd name="connsiteX12" fmla="*/ 1250157 w 1369219"/>
              <a:gd name="connsiteY12" fmla="*/ 7144 h 314325"/>
              <a:gd name="connsiteX13" fmla="*/ 1178719 w 1369219"/>
              <a:gd name="connsiteY13" fmla="*/ 0 h 314325"/>
              <a:gd name="connsiteX14" fmla="*/ 1131094 w 1369219"/>
              <a:gd name="connsiteY14" fmla="*/ 0 h 314325"/>
              <a:gd name="connsiteX15" fmla="*/ 1092994 w 1369219"/>
              <a:gd name="connsiteY15" fmla="*/ 2381 h 314325"/>
              <a:gd name="connsiteX16" fmla="*/ 940594 w 1369219"/>
              <a:gd name="connsiteY16" fmla="*/ 21431 h 314325"/>
              <a:gd name="connsiteX17" fmla="*/ 654844 w 1369219"/>
              <a:gd name="connsiteY17" fmla="*/ 64294 h 314325"/>
              <a:gd name="connsiteX18" fmla="*/ 457200 w 1369219"/>
              <a:gd name="connsiteY18" fmla="*/ 92869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369219" h="314325">
                <a:moveTo>
                  <a:pt x="457200" y="92869"/>
                </a:moveTo>
                <a:lnTo>
                  <a:pt x="176213" y="135731"/>
                </a:lnTo>
                <a:lnTo>
                  <a:pt x="0" y="161925"/>
                </a:lnTo>
                <a:lnTo>
                  <a:pt x="19050" y="314325"/>
                </a:lnTo>
                <a:lnTo>
                  <a:pt x="273844" y="271463"/>
                </a:lnTo>
                <a:lnTo>
                  <a:pt x="500063" y="235744"/>
                </a:lnTo>
                <a:lnTo>
                  <a:pt x="685800" y="211931"/>
                </a:lnTo>
                <a:lnTo>
                  <a:pt x="907257" y="188119"/>
                </a:lnTo>
                <a:lnTo>
                  <a:pt x="1069182" y="176213"/>
                </a:lnTo>
                <a:lnTo>
                  <a:pt x="1252538" y="171450"/>
                </a:lnTo>
                <a:lnTo>
                  <a:pt x="1369219" y="176213"/>
                </a:lnTo>
                <a:cubicBezTo>
                  <a:pt x="1368425" y="125413"/>
                  <a:pt x="1367632" y="74613"/>
                  <a:pt x="1366838" y="23813"/>
                </a:cubicBezTo>
                <a:lnTo>
                  <a:pt x="1250157" y="7144"/>
                </a:lnTo>
                <a:lnTo>
                  <a:pt x="1178719" y="0"/>
                </a:lnTo>
                <a:lnTo>
                  <a:pt x="1131094" y="0"/>
                </a:lnTo>
                <a:lnTo>
                  <a:pt x="1092994" y="2381"/>
                </a:lnTo>
                <a:lnTo>
                  <a:pt x="940594" y="21431"/>
                </a:lnTo>
                <a:lnTo>
                  <a:pt x="654844" y="64294"/>
                </a:lnTo>
                <a:lnTo>
                  <a:pt x="457200" y="928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307EBE41-B55A-4BE5-B127-56FF0BB77CC0}"/>
              </a:ext>
            </a:extLst>
          </p:cNvPr>
          <p:cNvSpPr/>
          <p:nvPr/>
        </p:nvSpPr>
        <p:spPr>
          <a:xfrm>
            <a:off x="6008687" y="2752725"/>
            <a:ext cx="1331913" cy="300038"/>
          </a:xfrm>
          <a:custGeom>
            <a:avLst/>
            <a:gdLst>
              <a:gd name="connsiteX0" fmla="*/ 511969 w 1331119"/>
              <a:gd name="connsiteY0" fmla="*/ 83344 h 300038"/>
              <a:gd name="connsiteX1" fmla="*/ 804863 w 1331119"/>
              <a:gd name="connsiteY1" fmla="*/ 45244 h 300038"/>
              <a:gd name="connsiteX2" fmla="*/ 1021556 w 1331119"/>
              <a:gd name="connsiteY2" fmla="*/ 19050 h 300038"/>
              <a:gd name="connsiteX3" fmla="*/ 1126331 w 1331119"/>
              <a:gd name="connsiteY3" fmla="*/ 4763 h 300038"/>
              <a:gd name="connsiteX4" fmla="*/ 1152525 w 1331119"/>
              <a:gd name="connsiteY4" fmla="*/ 0 h 300038"/>
              <a:gd name="connsiteX5" fmla="*/ 1190625 w 1331119"/>
              <a:gd name="connsiteY5" fmla="*/ 0 h 300038"/>
              <a:gd name="connsiteX6" fmla="*/ 1219200 w 1331119"/>
              <a:gd name="connsiteY6" fmla="*/ 4763 h 300038"/>
              <a:gd name="connsiteX7" fmla="*/ 1254919 w 1331119"/>
              <a:gd name="connsiteY7" fmla="*/ 14288 h 300038"/>
              <a:gd name="connsiteX8" fmla="*/ 1331119 w 1331119"/>
              <a:gd name="connsiteY8" fmla="*/ 42863 h 300038"/>
              <a:gd name="connsiteX9" fmla="*/ 1300163 w 1331119"/>
              <a:gd name="connsiteY9" fmla="*/ 228600 h 300038"/>
              <a:gd name="connsiteX10" fmla="*/ 1250156 w 1331119"/>
              <a:gd name="connsiteY10" fmla="*/ 185738 h 300038"/>
              <a:gd name="connsiteX11" fmla="*/ 1157288 w 1331119"/>
              <a:gd name="connsiteY11" fmla="*/ 190500 h 300038"/>
              <a:gd name="connsiteX12" fmla="*/ 895350 w 1331119"/>
              <a:gd name="connsiteY12" fmla="*/ 202406 h 300038"/>
              <a:gd name="connsiteX13" fmla="*/ 666750 w 1331119"/>
              <a:gd name="connsiteY13" fmla="*/ 221456 h 300038"/>
              <a:gd name="connsiteX14" fmla="*/ 490538 w 1331119"/>
              <a:gd name="connsiteY14" fmla="*/ 235744 h 300038"/>
              <a:gd name="connsiteX15" fmla="*/ 278606 w 1331119"/>
              <a:gd name="connsiteY15" fmla="*/ 261938 h 300038"/>
              <a:gd name="connsiteX16" fmla="*/ 76200 w 1331119"/>
              <a:gd name="connsiteY16" fmla="*/ 290513 h 300038"/>
              <a:gd name="connsiteX17" fmla="*/ 0 w 1331119"/>
              <a:gd name="connsiteY17" fmla="*/ 300038 h 300038"/>
              <a:gd name="connsiteX18" fmla="*/ 9525 w 1331119"/>
              <a:gd name="connsiteY18" fmla="*/ 150019 h 300038"/>
              <a:gd name="connsiteX19" fmla="*/ 311944 w 1331119"/>
              <a:gd name="connsiteY19" fmla="*/ 109538 h 300038"/>
              <a:gd name="connsiteX20" fmla="*/ 511969 w 1331119"/>
              <a:gd name="connsiteY20" fmla="*/ 83344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331119" h="300038">
                <a:moveTo>
                  <a:pt x="511969" y="83344"/>
                </a:moveTo>
                <a:lnTo>
                  <a:pt x="804863" y="45244"/>
                </a:lnTo>
                <a:lnTo>
                  <a:pt x="1021556" y="19050"/>
                </a:lnTo>
                <a:lnTo>
                  <a:pt x="1126331" y="4763"/>
                </a:lnTo>
                <a:lnTo>
                  <a:pt x="1152525" y="0"/>
                </a:lnTo>
                <a:lnTo>
                  <a:pt x="1190625" y="0"/>
                </a:lnTo>
                <a:lnTo>
                  <a:pt x="1219200" y="4763"/>
                </a:lnTo>
                <a:lnTo>
                  <a:pt x="1254919" y="14288"/>
                </a:lnTo>
                <a:lnTo>
                  <a:pt x="1331119" y="42863"/>
                </a:lnTo>
                <a:lnTo>
                  <a:pt x="1300163" y="228600"/>
                </a:lnTo>
                <a:lnTo>
                  <a:pt x="1250156" y="185738"/>
                </a:lnTo>
                <a:lnTo>
                  <a:pt x="1157288" y="190500"/>
                </a:lnTo>
                <a:lnTo>
                  <a:pt x="895350" y="202406"/>
                </a:lnTo>
                <a:lnTo>
                  <a:pt x="666750" y="221456"/>
                </a:lnTo>
                <a:lnTo>
                  <a:pt x="490538" y="235744"/>
                </a:lnTo>
                <a:lnTo>
                  <a:pt x="278606" y="261938"/>
                </a:lnTo>
                <a:lnTo>
                  <a:pt x="76200" y="290513"/>
                </a:lnTo>
                <a:lnTo>
                  <a:pt x="0" y="300038"/>
                </a:lnTo>
                <a:lnTo>
                  <a:pt x="9525" y="150019"/>
                </a:lnTo>
                <a:lnTo>
                  <a:pt x="311944" y="109538"/>
                </a:lnTo>
                <a:lnTo>
                  <a:pt x="511969" y="833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8C5C8FE9-228B-427E-B7B4-352921B247ED}"/>
              </a:ext>
            </a:extLst>
          </p:cNvPr>
          <p:cNvSpPr/>
          <p:nvPr/>
        </p:nvSpPr>
        <p:spPr>
          <a:xfrm>
            <a:off x="7038976" y="3648076"/>
            <a:ext cx="454025" cy="2473325"/>
          </a:xfrm>
          <a:custGeom>
            <a:avLst/>
            <a:gdLst>
              <a:gd name="connsiteX0" fmla="*/ 165100 w 454025"/>
              <a:gd name="connsiteY0" fmla="*/ 730250 h 2473325"/>
              <a:gd name="connsiteX1" fmla="*/ 165100 w 454025"/>
              <a:gd name="connsiteY1" fmla="*/ 622300 h 2473325"/>
              <a:gd name="connsiteX2" fmla="*/ 165100 w 454025"/>
              <a:gd name="connsiteY2" fmla="*/ 476250 h 2473325"/>
              <a:gd name="connsiteX3" fmla="*/ 174625 w 454025"/>
              <a:gd name="connsiteY3" fmla="*/ 409575 h 2473325"/>
              <a:gd name="connsiteX4" fmla="*/ 174625 w 454025"/>
              <a:gd name="connsiteY4" fmla="*/ 307975 h 2473325"/>
              <a:gd name="connsiteX5" fmla="*/ 168275 w 454025"/>
              <a:gd name="connsiteY5" fmla="*/ 234950 h 2473325"/>
              <a:gd name="connsiteX6" fmla="*/ 161925 w 454025"/>
              <a:gd name="connsiteY6" fmla="*/ 206375 h 2473325"/>
              <a:gd name="connsiteX7" fmla="*/ 149225 w 454025"/>
              <a:gd name="connsiteY7" fmla="*/ 174625 h 2473325"/>
              <a:gd name="connsiteX8" fmla="*/ 104775 w 454025"/>
              <a:gd name="connsiteY8" fmla="*/ 123825 h 2473325"/>
              <a:gd name="connsiteX9" fmla="*/ 63500 w 454025"/>
              <a:gd name="connsiteY9" fmla="*/ 85725 h 2473325"/>
              <a:gd name="connsiteX10" fmla="*/ 41275 w 454025"/>
              <a:gd name="connsiteY10" fmla="*/ 73025 h 2473325"/>
              <a:gd name="connsiteX11" fmla="*/ 22225 w 454025"/>
              <a:gd name="connsiteY11" fmla="*/ 63500 h 2473325"/>
              <a:gd name="connsiteX12" fmla="*/ 9525 w 454025"/>
              <a:gd name="connsiteY12" fmla="*/ 50800 h 2473325"/>
              <a:gd name="connsiteX13" fmla="*/ 0 w 454025"/>
              <a:gd name="connsiteY13" fmla="*/ 28575 h 2473325"/>
              <a:gd name="connsiteX14" fmla="*/ 0 w 454025"/>
              <a:gd name="connsiteY14" fmla="*/ 15875 h 2473325"/>
              <a:gd name="connsiteX15" fmla="*/ 12700 w 454025"/>
              <a:gd name="connsiteY15" fmla="*/ 6350 h 2473325"/>
              <a:gd name="connsiteX16" fmla="*/ 66675 w 454025"/>
              <a:gd name="connsiteY16" fmla="*/ 0 h 2473325"/>
              <a:gd name="connsiteX17" fmla="*/ 152400 w 454025"/>
              <a:gd name="connsiteY17" fmla="*/ 3175 h 2473325"/>
              <a:gd name="connsiteX18" fmla="*/ 215900 w 454025"/>
              <a:gd name="connsiteY18" fmla="*/ 15875 h 2473325"/>
              <a:gd name="connsiteX19" fmla="*/ 295275 w 454025"/>
              <a:gd name="connsiteY19" fmla="*/ 41275 h 2473325"/>
              <a:gd name="connsiteX20" fmla="*/ 371475 w 454025"/>
              <a:gd name="connsiteY20" fmla="*/ 69850 h 2473325"/>
              <a:gd name="connsiteX21" fmla="*/ 412750 w 454025"/>
              <a:gd name="connsiteY21" fmla="*/ 92075 h 2473325"/>
              <a:gd name="connsiteX22" fmla="*/ 431800 w 454025"/>
              <a:gd name="connsiteY22" fmla="*/ 107950 h 2473325"/>
              <a:gd name="connsiteX23" fmla="*/ 438150 w 454025"/>
              <a:gd name="connsiteY23" fmla="*/ 117475 h 2473325"/>
              <a:gd name="connsiteX24" fmla="*/ 447675 w 454025"/>
              <a:gd name="connsiteY24" fmla="*/ 133350 h 2473325"/>
              <a:gd name="connsiteX25" fmla="*/ 444500 w 454025"/>
              <a:gd name="connsiteY25" fmla="*/ 152400 h 2473325"/>
              <a:gd name="connsiteX26" fmla="*/ 434975 w 454025"/>
              <a:gd name="connsiteY26" fmla="*/ 177800 h 2473325"/>
              <a:gd name="connsiteX27" fmla="*/ 415925 w 454025"/>
              <a:gd name="connsiteY27" fmla="*/ 200025 h 2473325"/>
              <a:gd name="connsiteX28" fmla="*/ 406400 w 454025"/>
              <a:gd name="connsiteY28" fmla="*/ 222250 h 2473325"/>
              <a:gd name="connsiteX29" fmla="*/ 393700 w 454025"/>
              <a:gd name="connsiteY29" fmla="*/ 285750 h 2473325"/>
              <a:gd name="connsiteX30" fmla="*/ 387350 w 454025"/>
              <a:gd name="connsiteY30" fmla="*/ 450850 h 2473325"/>
              <a:gd name="connsiteX31" fmla="*/ 390525 w 454025"/>
              <a:gd name="connsiteY31" fmla="*/ 800100 h 2473325"/>
              <a:gd name="connsiteX32" fmla="*/ 390525 w 454025"/>
              <a:gd name="connsiteY32" fmla="*/ 1114425 h 2473325"/>
              <a:gd name="connsiteX33" fmla="*/ 390525 w 454025"/>
              <a:gd name="connsiteY33" fmla="*/ 1362075 h 2473325"/>
              <a:gd name="connsiteX34" fmla="*/ 387350 w 454025"/>
              <a:gd name="connsiteY34" fmla="*/ 1524000 h 2473325"/>
              <a:gd name="connsiteX35" fmla="*/ 396875 w 454025"/>
              <a:gd name="connsiteY35" fmla="*/ 1666875 h 2473325"/>
              <a:gd name="connsiteX36" fmla="*/ 412750 w 454025"/>
              <a:gd name="connsiteY36" fmla="*/ 1809750 h 2473325"/>
              <a:gd name="connsiteX37" fmla="*/ 434975 w 454025"/>
              <a:gd name="connsiteY37" fmla="*/ 1943100 h 2473325"/>
              <a:gd name="connsiteX38" fmla="*/ 450850 w 454025"/>
              <a:gd name="connsiteY38" fmla="*/ 2009775 h 2473325"/>
              <a:gd name="connsiteX39" fmla="*/ 454025 w 454025"/>
              <a:gd name="connsiteY39" fmla="*/ 2035175 h 2473325"/>
              <a:gd name="connsiteX40" fmla="*/ 441325 w 454025"/>
              <a:gd name="connsiteY40" fmla="*/ 2085975 h 2473325"/>
              <a:gd name="connsiteX41" fmla="*/ 409575 w 454025"/>
              <a:gd name="connsiteY41" fmla="*/ 2181225 h 2473325"/>
              <a:gd name="connsiteX42" fmla="*/ 381000 w 454025"/>
              <a:gd name="connsiteY42" fmla="*/ 2241550 h 2473325"/>
              <a:gd name="connsiteX43" fmla="*/ 346075 w 454025"/>
              <a:gd name="connsiteY43" fmla="*/ 2301875 h 2473325"/>
              <a:gd name="connsiteX44" fmla="*/ 304800 w 454025"/>
              <a:gd name="connsiteY44" fmla="*/ 2362200 h 2473325"/>
              <a:gd name="connsiteX45" fmla="*/ 269875 w 454025"/>
              <a:gd name="connsiteY45" fmla="*/ 2403475 h 2473325"/>
              <a:gd name="connsiteX46" fmla="*/ 187325 w 454025"/>
              <a:gd name="connsiteY46" fmla="*/ 2466975 h 2473325"/>
              <a:gd name="connsiteX47" fmla="*/ 158750 w 454025"/>
              <a:gd name="connsiteY47" fmla="*/ 2473325 h 2473325"/>
              <a:gd name="connsiteX48" fmla="*/ 133350 w 454025"/>
              <a:gd name="connsiteY48" fmla="*/ 2457450 h 2473325"/>
              <a:gd name="connsiteX49" fmla="*/ 187325 w 454025"/>
              <a:gd name="connsiteY49" fmla="*/ 1917700 h 2473325"/>
              <a:gd name="connsiteX50" fmla="*/ 184150 w 454025"/>
              <a:gd name="connsiteY50" fmla="*/ 1682750 h 2473325"/>
              <a:gd name="connsiteX51" fmla="*/ 177800 w 454025"/>
              <a:gd name="connsiteY51" fmla="*/ 1336675 h 2473325"/>
              <a:gd name="connsiteX52" fmla="*/ 165100 w 454025"/>
              <a:gd name="connsiteY52" fmla="*/ 730250 h 2473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454025" h="2473325">
                <a:moveTo>
                  <a:pt x="165100" y="730250"/>
                </a:moveTo>
                <a:lnTo>
                  <a:pt x="165100" y="622300"/>
                </a:lnTo>
                <a:lnTo>
                  <a:pt x="165100" y="476250"/>
                </a:lnTo>
                <a:lnTo>
                  <a:pt x="174625" y="409575"/>
                </a:lnTo>
                <a:lnTo>
                  <a:pt x="174625" y="307975"/>
                </a:lnTo>
                <a:lnTo>
                  <a:pt x="168275" y="234950"/>
                </a:lnTo>
                <a:lnTo>
                  <a:pt x="161925" y="206375"/>
                </a:lnTo>
                <a:lnTo>
                  <a:pt x="149225" y="174625"/>
                </a:lnTo>
                <a:lnTo>
                  <a:pt x="104775" y="123825"/>
                </a:lnTo>
                <a:lnTo>
                  <a:pt x="63500" y="85725"/>
                </a:lnTo>
                <a:lnTo>
                  <a:pt x="41275" y="73025"/>
                </a:lnTo>
                <a:lnTo>
                  <a:pt x="22225" y="63500"/>
                </a:lnTo>
                <a:lnTo>
                  <a:pt x="9525" y="50800"/>
                </a:lnTo>
                <a:lnTo>
                  <a:pt x="0" y="28575"/>
                </a:lnTo>
                <a:lnTo>
                  <a:pt x="0" y="15875"/>
                </a:lnTo>
                <a:lnTo>
                  <a:pt x="12700" y="6350"/>
                </a:lnTo>
                <a:lnTo>
                  <a:pt x="66675" y="0"/>
                </a:lnTo>
                <a:lnTo>
                  <a:pt x="152400" y="3175"/>
                </a:lnTo>
                <a:lnTo>
                  <a:pt x="215900" y="15875"/>
                </a:lnTo>
                <a:lnTo>
                  <a:pt x="295275" y="41275"/>
                </a:lnTo>
                <a:lnTo>
                  <a:pt x="371475" y="69850"/>
                </a:lnTo>
                <a:lnTo>
                  <a:pt x="412750" y="92075"/>
                </a:lnTo>
                <a:lnTo>
                  <a:pt x="431800" y="107950"/>
                </a:lnTo>
                <a:lnTo>
                  <a:pt x="438150" y="117475"/>
                </a:lnTo>
                <a:lnTo>
                  <a:pt x="447675" y="133350"/>
                </a:lnTo>
                <a:lnTo>
                  <a:pt x="444500" y="152400"/>
                </a:lnTo>
                <a:lnTo>
                  <a:pt x="434975" y="177800"/>
                </a:lnTo>
                <a:lnTo>
                  <a:pt x="415925" y="200025"/>
                </a:lnTo>
                <a:lnTo>
                  <a:pt x="406400" y="222250"/>
                </a:lnTo>
                <a:lnTo>
                  <a:pt x="393700" y="285750"/>
                </a:lnTo>
                <a:lnTo>
                  <a:pt x="387350" y="450850"/>
                </a:lnTo>
                <a:cubicBezTo>
                  <a:pt x="388408" y="567267"/>
                  <a:pt x="389467" y="683683"/>
                  <a:pt x="390525" y="800100"/>
                </a:cubicBezTo>
                <a:lnTo>
                  <a:pt x="390525" y="1114425"/>
                </a:lnTo>
                <a:lnTo>
                  <a:pt x="390525" y="1362075"/>
                </a:lnTo>
                <a:cubicBezTo>
                  <a:pt x="389467" y="1416050"/>
                  <a:pt x="387350" y="1524000"/>
                  <a:pt x="387350" y="1524000"/>
                </a:cubicBezTo>
                <a:lnTo>
                  <a:pt x="396875" y="1666875"/>
                </a:lnTo>
                <a:lnTo>
                  <a:pt x="412750" y="1809750"/>
                </a:lnTo>
                <a:lnTo>
                  <a:pt x="434975" y="1943100"/>
                </a:lnTo>
                <a:lnTo>
                  <a:pt x="450850" y="2009775"/>
                </a:lnTo>
                <a:lnTo>
                  <a:pt x="454025" y="2035175"/>
                </a:lnTo>
                <a:lnTo>
                  <a:pt x="441325" y="2085975"/>
                </a:lnTo>
                <a:lnTo>
                  <a:pt x="409575" y="2181225"/>
                </a:lnTo>
                <a:lnTo>
                  <a:pt x="381000" y="2241550"/>
                </a:lnTo>
                <a:lnTo>
                  <a:pt x="346075" y="2301875"/>
                </a:lnTo>
                <a:lnTo>
                  <a:pt x="304800" y="2362200"/>
                </a:lnTo>
                <a:lnTo>
                  <a:pt x="269875" y="2403475"/>
                </a:lnTo>
                <a:lnTo>
                  <a:pt x="187325" y="2466975"/>
                </a:lnTo>
                <a:lnTo>
                  <a:pt x="158750" y="2473325"/>
                </a:lnTo>
                <a:lnTo>
                  <a:pt x="133350" y="2457450"/>
                </a:lnTo>
                <a:lnTo>
                  <a:pt x="187325" y="1917700"/>
                </a:lnTo>
                <a:cubicBezTo>
                  <a:pt x="186267" y="1839383"/>
                  <a:pt x="185208" y="1761067"/>
                  <a:pt x="184150" y="1682750"/>
                </a:cubicBezTo>
                <a:lnTo>
                  <a:pt x="177800" y="1336675"/>
                </a:lnTo>
                <a:lnTo>
                  <a:pt x="165100" y="730250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EF9613D9-8038-49C4-A48E-F8E87EF4426F}"/>
              </a:ext>
            </a:extLst>
          </p:cNvPr>
          <p:cNvSpPr/>
          <p:nvPr/>
        </p:nvSpPr>
        <p:spPr>
          <a:xfrm>
            <a:off x="6584950" y="5486400"/>
            <a:ext cx="647700" cy="630238"/>
          </a:xfrm>
          <a:custGeom>
            <a:avLst/>
            <a:gdLst>
              <a:gd name="connsiteX0" fmla="*/ 271463 w 647700"/>
              <a:gd name="connsiteY0" fmla="*/ 88106 h 631031"/>
              <a:gd name="connsiteX1" fmla="*/ 419100 w 647700"/>
              <a:gd name="connsiteY1" fmla="*/ 133350 h 631031"/>
              <a:gd name="connsiteX2" fmla="*/ 502444 w 647700"/>
              <a:gd name="connsiteY2" fmla="*/ 154781 h 631031"/>
              <a:gd name="connsiteX3" fmla="*/ 540544 w 647700"/>
              <a:gd name="connsiteY3" fmla="*/ 161925 h 631031"/>
              <a:gd name="connsiteX4" fmla="*/ 576263 w 647700"/>
              <a:gd name="connsiteY4" fmla="*/ 164306 h 631031"/>
              <a:gd name="connsiteX5" fmla="*/ 604838 w 647700"/>
              <a:gd name="connsiteY5" fmla="*/ 154781 h 631031"/>
              <a:gd name="connsiteX6" fmla="*/ 626269 w 647700"/>
              <a:gd name="connsiteY6" fmla="*/ 135731 h 631031"/>
              <a:gd name="connsiteX7" fmla="*/ 638175 w 647700"/>
              <a:gd name="connsiteY7" fmla="*/ 109538 h 631031"/>
              <a:gd name="connsiteX8" fmla="*/ 647700 w 647700"/>
              <a:gd name="connsiteY8" fmla="*/ 0 h 631031"/>
              <a:gd name="connsiteX9" fmla="*/ 645319 w 647700"/>
              <a:gd name="connsiteY9" fmla="*/ 626269 h 631031"/>
              <a:gd name="connsiteX10" fmla="*/ 616744 w 647700"/>
              <a:gd name="connsiteY10" fmla="*/ 631031 h 631031"/>
              <a:gd name="connsiteX11" fmla="*/ 588169 w 647700"/>
              <a:gd name="connsiteY11" fmla="*/ 619125 h 631031"/>
              <a:gd name="connsiteX12" fmla="*/ 561975 w 647700"/>
              <a:gd name="connsiteY12" fmla="*/ 592931 h 631031"/>
              <a:gd name="connsiteX13" fmla="*/ 535782 w 647700"/>
              <a:gd name="connsiteY13" fmla="*/ 540544 h 631031"/>
              <a:gd name="connsiteX14" fmla="*/ 509588 w 647700"/>
              <a:gd name="connsiteY14" fmla="*/ 469106 h 631031"/>
              <a:gd name="connsiteX15" fmla="*/ 485775 w 647700"/>
              <a:gd name="connsiteY15" fmla="*/ 402431 h 631031"/>
              <a:gd name="connsiteX16" fmla="*/ 469107 w 647700"/>
              <a:gd name="connsiteY16" fmla="*/ 369094 h 631031"/>
              <a:gd name="connsiteX17" fmla="*/ 440532 w 647700"/>
              <a:gd name="connsiteY17" fmla="*/ 335756 h 631031"/>
              <a:gd name="connsiteX18" fmla="*/ 402432 w 647700"/>
              <a:gd name="connsiteY18" fmla="*/ 300038 h 631031"/>
              <a:gd name="connsiteX19" fmla="*/ 338138 w 647700"/>
              <a:gd name="connsiteY19" fmla="*/ 245269 h 631031"/>
              <a:gd name="connsiteX20" fmla="*/ 273844 w 647700"/>
              <a:gd name="connsiteY20" fmla="*/ 202406 h 631031"/>
              <a:gd name="connsiteX21" fmla="*/ 185738 w 647700"/>
              <a:gd name="connsiteY21" fmla="*/ 145256 h 631031"/>
              <a:gd name="connsiteX22" fmla="*/ 123825 w 647700"/>
              <a:gd name="connsiteY22" fmla="*/ 111919 h 631031"/>
              <a:gd name="connsiteX23" fmla="*/ 50007 w 647700"/>
              <a:gd name="connsiteY23" fmla="*/ 69056 h 631031"/>
              <a:gd name="connsiteX24" fmla="*/ 28575 w 647700"/>
              <a:gd name="connsiteY24" fmla="*/ 57150 h 631031"/>
              <a:gd name="connsiteX25" fmla="*/ 4763 w 647700"/>
              <a:gd name="connsiteY25" fmla="*/ 38100 h 631031"/>
              <a:gd name="connsiteX26" fmla="*/ 0 w 647700"/>
              <a:gd name="connsiteY26" fmla="*/ 28575 h 631031"/>
              <a:gd name="connsiteX27" fmla="*/ 0 w 647700"/>
              <a:gd name="connsiteY27" fmla="*/ 19050 h 631031"/>
              <a:gd name="connsiteX28" fmla="*/ 9525 w 647700"/>
              <a:gd name="connsiteY28" fmla="*/ 11906 h 631031"/>
              <a:gd name="connsiteX29" fmla="*/ 21432 w 647700"/>
              <a:gd name="connsiteY29" fmla="*/ 11906 h 631031"/>
              <a:gd name="connsiteX30" fmla="*/ 42863 w 647700"/>
              <a:gd name="connsiteY30" fmla="*/ 11906 h 631031"/>
              <a:gd name="connsiteX31" fmla="*/ 95250 w 647700"/>
              <a:gd name="connsiteY31" fmla="*/ 26194 h 631031"/>
              <a:gd name="connsiteX32" fmla="*/ 195263 w 647700"/>
              <a:gd name="connsiteY32" fmla="*/ 61913 h 631031"/>
              <a:gd name="connsiteX33" fmla="*/ 271463 w 647700"/>
              <a:gd name="connsiteY33" fmla="*/ 88106 h 63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647700" h="631031">
                <a:moveTo>
                  <a:pt x="271463" y="88106"/>
                </a:moveTo>
                <a:lnTo>
                  <a:pt x="419100" y="133350"/>
                </a:lnTo>
                <a:lnTo>
                  <a:pt x="502444" y="154781"/>
                </a:lnTo>
                <a:lnTo>
                  <a:pt x="540544" y="161925"/>
                </a:lnTo>
                <a:lnTo>
                  <a:pt x="576263" y="164306"/>
                </a:lnTo>
                <a:lnTo>
                  <a:pt x="604838" y="154781"/>
                </a:lnTo>
                <a:lnTo>
                  <a:pt x="626269" y="135731"/>
                </a:lnTo>
                <a:lnTo>
                  <a:pt x="638175" y="109538"/>
                </a:lnTo>
                <a:lnTo>
                  <a:pt x="647700" y="0"/>
                </a:lnTo>
                <a:cubicBezTo>
                  <a:pt x="646906" y="208756"/>
                  <a:pt x="646113" y="417513"/>
                  <a:pt x="645319" y="626269"/>
                </a:cubicBezTo>
                <a:lnTo>
                  <a:pt x="616744" y="631031"/>
                </a:lnTo>
                <a:lnTo>
                  <a:pt x="588169" y="619125"/>
                </a:lnTo>
                <a:lnTo>
                  <a:pt x="561975" y="592931"/>
                </a:lnTo>
                <a:lnTo>
                  <a:pt x="535782" y="540544"/>
                </a:lnTo>
                <a:lnTo>
                  <a:pt x="509588" y="469106"/>
                </a:lnTo>
                <a:lnTo>
                  <a:pt x="485775" y="402431"/>
                </a:lnTo>
                <a:lnTo>
                  <a:pt x="469107" y="369094"/>
                </a:lnTo>
                <a:lnTo>
                  <a:pt x="440532" y="335756"/>
                </a:lnTo>
                <a:lnTo>
                  <a:pt x="402432" y="300038"/>
                </a:lnTo>
                <a:lnTo>
                  <a:pt x="338138" y="245269"/>
                </a:lnTo>
                <a:lnTo>
                  <a:pt x="273844" y="202406"/>
                </a:lnTo>
                <a:lnTo>
                  <a:pt x="185738" y="145256"/>
                </a:lnTo>
                <a:lnTo>
                  <a:pt x="123825" y="111919"/>
                </a:lnTo>
                <a:lnTo>
                  <a:pt x="50007" y="69056"/>
                </a:lnTo>
                <a:lnTo>
                  <a:pt x="28575" y="57150"/>
                </a:lnTo>
                <a:lnTo>
                  <a:pt x="4763" y="38100"/>
                </a:lnTo>
                <a:lnTo>
                  <a:pt x="0" y="28575"/>
                </a:lnTo>
                <a:lnTo>
                  <a:pt x="0" y="19050"/>
                </a:lnTo>
                <a:lnTo>
                  <a:pt x="9525" y="11906"/>
                </a:lnTo>
                <a:lnTo>
                  <a:pt x="21432" y="11906"/>
                </a:lnTo>
                <a:lnTo>
                  <a:pt x="42863" y="11906"/>
                </a:lnTo>
                <a:lnTo>
                  <a:pt x="95250" y="26194"/>
                </a:lnTo>
                <a:lnTo>
                  <a:pt x="195263" y="61913"/>
                </a:lnTo>
                <a:lnTo>
                  <a:pt x="271463" y="88106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3161A4A7-909D-4BF8-8CD6-A6E6A9856579}"/>
              </a:ext>
            </a:extLst>
          </p:cNvPr>
          <p:cNvSpPr/>
          <p:nvPr/>
        </p:nvSpPr>
        <p:spPr>
          <a:xfrm>
            <a:off x="5818188" y="4586289"/>
            <a:ext cx="628650" cy="771525"/>
          </a:xfrm>
          <a:custGeom>
            <a:avLst/>
            <a:gdLst>
              <a:gd name="connsiteX0" fmla="*/ 357187 w 628650"/>
              <a:gd name="connsiteY0" fmla="*/ 180975 h 771525"/>
              <a:gd name="connsiteX1" fmla="*/ 426244 w 628650"/>
              <a:gd name="connsiteY1" fmla="*/ 221456 h 771525"/>
              <a:gd name="connsiteX2" fmla="*/ 495300 w 628650"/>
              <a:gd name="connsiteY2" fmla="*/ 266700 h 771525"/>
              <a:gd name="connsiteX3" fmla="*/ 547687 w 628650"/>
              <a:gd name="connsiteY3" fmla="*/ 304800 h 771525"/>
              <a:gd name="connsiteX4" fmla="*/ 564356 w 628650"/>
              <a:gd name="connsiteY4" fmla="*/ 321468 h 771525"/>
              <a:gd name="connsiteX5" fmla="*/ 581025 w 628650"/>
              <a:gd name="connsiteY5" fmla="*/ 352425 h 771525"/>
              <a:gd name="connsiteX6" fmla="*/ 602456 w 628650"/>
              <a:gd name="connsiteY6" fmla="*/ 411956 h 771525"/>
              <a:gd name="connsiteX7" fmla="*/ 619125 w 628650"/>
              <a:gd name="connsiteY7" fmla="*/ 478631 h 771525"/>
              <a:gd name="connsiteX8" fmla="*/ 626269 w 628650"/>
              <a:gd name="connsiteY8" fmla="*/ 538162 h 771525"/>
              <a:gd name="connsiteX9" fmla="*/ 628650 w 628650"/>
              <a:gd name="connsiteY9" fmla="*/ 592931 h 771525"/>
              <a:gd name="connsiteX10" fmla="*/ 626269 w 628650"/>
              <a:gd name="connsiteY10" fmla="*/ 640556 h 771525"/>
              <a:gd name="connsiteX11" fmla="*/ 616744 w 628650"/>
              <a:gd name="connsiteY11" fmla="*/ 683418 h 771525"/>
              <a:gd name="connsiteX12" fmla="*/ 597694 w 628650"/>
              <a:gd name="connsiteY12" fmla="*/ 723900 h 771525"/>
              <a:gd name="connsiteX13" fmla="*/ 576262 w 628650"/>
              <a:gd name="connsiteY13" fmla="*/ 750093 h 771525"/>
              <a:gd name="connsiteX14" fmla="*/ 552450 w 628650"/>
              <a:gd name="connsiteY14" fmla="*/ 764381 h 771525"/>
              <a:gd name="connsiteX15" fmla="*/ 528637 w 628650"/>
              <a:gd name="connsiteY15" fmla="*/ 771525 h 771525"/>
              <a:gd name="connsiteX16" fmla="*/ 509587 w 628650"/>
              <a:gd name="connsiteY16" fmla="*/ 771525 h 771525"/>
              <a:gd name="connsiteX17" fmla="*/ 483394 w 628650"/>
              <a:gd name="connsiteY17" fmla="*/ 759618 h 771525"/>
              <a:gd name="connsiteX18" fmla="*/ 461962 w 628650"/>
              <a:gd name="connsiteY18" fmla="*/ 735806 h 771525"/>
              <a:gd name="connsiteX19" fmla="*/ 423862 w 628650"/>
              <a:gd name="connsiteY19" fmla="*/ 673893 h 771525"/>
              <a:gd name="connsiteX20" fmla="*/ 345281 w 628650"/>
              <a:gd name="connsiteY20" fmla="*/ 519112 h 771525"/>
              <a:gd name="connsiteX21" fmla="*/ 240506 w 628650"/>
              <a:gd name="connsiteY21" fmla="*/ 345281 h 771525"/>
              <a:gd name="connsiteX22" fmla="*/ 154781 w 628650"/>
              <a:gd name="connsiteY22" fmla="*/ 223837 h 771525"/>
              <a:gd name="connsiteX23" fmla="*/ 92869 w 628650"/>
              <a:gd name="connsiteY23" fmla="*/ 147637 h 771525"/>
              <a:gd name="connsiteX24" fmla="*/ 35719 w 628650"/>
              <a:gd name="connsiteY24" fmla="*/ 80962 h 771525"/>
              <a:gd name="connsiteX25" fmla="*/ 19050 w 628650"/>
              <a:gd name="connsiteY25" fmla="*/ 61912 h 771525"/>
              <a:gd name="connsiteX26" fmla="*/ 4762 w 628650"/>
              <a:gd name="connsiteY26" fmla="*/ 33337 h 771525"/>
              <a:gd name="connsiteX27" fmla="*/ 0 w 628650"/>
              <a:gd name="connsiteY27" fmla="*/ 16668 h 771525"/>
              <a:gd name="connsiteX28" fmla="*/ 2381 w 628650"/>
              <a:gd name="connsiteY28" fmla="*/ 4762 h 771525"/>
              <a:gd name="connsiteX29" fmla="*/ 14287 w 628650"/>
              <a:gd name="connsiteY29" fmla="*/ 0 h 771525"/>
              <a:gd name="connsiteX30" fmla="*/ 35719 w 628650"/>
              <a:gd name="connsiteY30" fmla="*/ 4762 h 771525"/>
              <a:gd name="connsiteX31" fmla="*/ 73819 w 628650"/>
              <a:gd name="connsiteY31" fmla="*/ 26193 h 771525"/>
              <a:gd name="connsiteX32" fmla="*/ 135731 w 628650"/>
              <a:gd name="connsiteY32" fmla="*/ 59531 h 771525"/>
              <a:gd name="connsiteX33" fmla="*/ 235744 w 628650"/>
              <a:gd name="connsiteY33" fmla="*/ 114300 h 771525"/>
              <a:gd name="connsiteX34" fmla="*/ 357187 w 628650"/>
              <a:gd name="connsiteY34" fmla="*/ 180975 h 77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28650" h="771525">
                <a:moveTo>
                  <a:pt x="357187" y="180975"/>
                </a:moveTo>
                <a:lnTo>
                  <a:pt x="426244" y="221456"/>
                </a:lnTo>
                <a:lnTo>
                  <a:pt x="495300" y="266700"/>
                </a:lnTo>
                <a:lnTo>
                  <a:pt x="547687" y="304800"/>
                </a:lnTo>
                <a:lnTo>
                  <a:pt x="564356" y="321468"/>
                </a:lnTo>
                <a:lnTo>
                  <a:pt x="581025" y="352425"/>
                </a:lnTo>
                <a:lnTo>
                  <a:pt x="602456" y="411956"/>
                </a:lnTo>
                <a:lnTo>
                  <a:pt x="619125" y="478631"/>
                </a:lnTo>
                <a:lnTo>
                  <a:pt x="626269" y="538162"/>
                </a:lnTo>
                <a:cubicBezTo>
                  <a:pt x="627063" y="556418"/>
                  <a:pt x="627856" y="574675"/>
                  <a:pt x="628650" y="592931"/>
                </a:cubicBezTo>
                <a:lnTo>
                  <a:pt x="626269" y="640556"/>
                </a:lnTo>
                <a:lnTo>
                  <a:pt x="616744" y="683418"/>
                </a:lnTo>
                <a:lnTo>
                  <a:pt x="597694" y="723900"/>
                </a:lnTo>
                <a:lnTo>
                  <a:pt x="576262" y="750093"/>
                </a:lnTo>
                <a:lnTo>
                  <a:pt x="552450" y="764381"/>
                </a:lnTo>
                <a:lnTo>
                  <a:pt x="528637" y="771525"/>
                </a:lnTo>
                <a:lnTo>
                  <a:pt x="509587" y="771525"/>
                </a:lnTo>
                <a:lnTo>
                  <a:pt x="483394" y="759618"/>
                </a:lnTo>
                <a:lnTo>
                  <a:pt x="461962" y="735806"/>
                </a:lnTo>
                <a:lnTo>
                  <a:pt x="423862" y="673893"/>
                </a:lnTo>
                <a:lnTo>
                  <a:pt x="345281" y="519112"/>
                </a:lnTo>
                <a:lnTo>
                  <a:pt x="240506" y="345281"/>
                </a:lnTo>
                <a:lnTo>
                  <a:pt x="154781" y="223837"/>
                </a:lnTo>
                <a:lnTo>
                  <a:pt x="92869" y="147637"/>
                </a:lnTo>
                <a:lnTo>
                  <a:pt x="35719" y="80962"/>
                </a:lnTo>
                <a:lnTo>
                  <a:pt x="19050" y="61912"/>
                </a:lnTo>
                <a:lnTo>
                  <a:pt x="4762" y="33337"/>
                </a:lnTo>
                <a:lnTo>
                  <a:pt x="0" y="16668"/>
                </a:lnTo>
                <a:lnTo>
                  <a:pt x="2381" y="4762"/>
                </a:lnTo>
                <a:lnTo>
                  <a:pt x="14287" y="0"/>
                </a:lnTo>
                <a:lnTo>
                  <a:pt x="35719" y="4762"/>
                </a:lnTo>
                <a:lnTo>
                  <a:pt x="73819" y="26193"/>
                </a:lnTo>
                <a:lnTo>
                  <a:pt x="135731" y="59531"/>
                </a:lnTo>
                <a:lnTo>
                  <a:pt x="235744" y="114300"/>
                </a:lnTo>
                <a:lnTo>
                  <a:pt x="357187" y="180975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AA093134-BAD9-44C6-B181-E94515B40F51}"/>
              </a:ext>
            </a:extLst>
          </p:cNvPr>
          <p:cNvGrpSpPr/>
          <p:nvPr/>
        </p:nvGrpSpPr>
        <p:grpSpPr>
          <a:xfrm>
            <a:off x="3570286" y="1438276"/>
            <a:ext cx="4716463" cy="4683125"/>
            <a:chOff x="3570286" y="1438276"/>
            <a:chExt cx="4716463" cy="4683125"/>
          </a:xfrm>
        </p:grpSpPr>
        <p:sp>
          <p:nvSpPr>
            <p:cNvPr id="15" name="フリーフォーム 52">
              <a:extLst>
                <a:ext uri="{FF2B5EF4-FFF2-40B4-BE49-F238E27FC236}">
                  <a16:creationId xmlns:a16="http://schemas.microsoft.com/office/drawing/2014/main" id="{2641102D-F9A5-459A-B6D8-D2736F0ABF75}"/>
                </a:ext>
              </a:extLst>
            </p:cNvPr>
            <p:cNvSpPr/>
            <p:nvPr/>
          </p:nvSpPr>
          <p:spPr>
            <a:xfrm>
              <a:off x="3897311" y="1438276"/>
              <a:ext cx="1316038" cy="1243013"/>
            </a:xfrm>
            <a:custGeom>
              <a:avLst/>
              <a:gdLst>
                <a:gd name="connsiteX0" fmla="*/ 600075 w 1316832"/>
                <a:gd name="connsiteY0" fmla="*/ 666750 h 1243013"/>
                <a:gd name="connsiteX1" fmla="*/ 695325 w 1316832"/>
                <a:gd name="connsiteY1" fmla="*/ 561975 h 1243013"/>
                <a:gd name="connsiteX2" fmla="*/ 802482 w 1316832"/>
                <a:gd name="connsiteY2" fmla="*/ 438150 h 1243013"/>
                <a:gd name="connsiteX3" fmla="*/ 921544 w 1316832"/>
                <a:gd name="connsiteY3" fmla="*/ 283369 h 1243013"/>
                <a:gd name="connsiteX4" fmla="*/ 950119 w 1316832"/>
                <a:gd name="connsiteY4" fmla="*/ 247650 h 1243013"/>
                <a:gd name="connsiteX5" fmla="*/ 954882 w 1316832"/>
                <a:gd name="connsiteY5" fmla="*/ 226219 h 1243013"/>
                <a:gd name="connsiteX6" fmla="*/ 952500 w 1316832"/>
                <a:gd name="connsiteY6" fmla="*/ 202406 h 1243013"/>
                <a:gd name="connsiteX7" fmla="*/ 945357 w 1316832"/>
                <a:gd name="connsiteY7" fmla="*/ 169069 h 1243013"/>
                <a:gd name="connsiteX8" fmla="*/ 931069 w 1316832"/>
                <a:gd name="connsiteY8" fmla="*/ 133350 h 1243013"/>
                <a:gd name="connsiteX9" fmla="*/ 912019 w 1316832"/>
                <a:gd name="connsiteY9" fmla="*/ 104775 h 1243013"/>
                <a:gd name="connsiteX10" fmla="*/ 878682 w 1316832"/>
                <a:gd name="connsiteY10" fmla="*/ 69056 h 1243013"/>
                <a:gd name="connsiteX11" fmla="*/ 859632 w 1316832"/>
                <a:gd name="connsiteY11" fmla="*/ 47625 h 1243013"/>
                <a:gd name="connsiteX12" fmla="*/ 850107 w 1316832"/>
                <a:gd name="connsiteY12" fmla="*/ 35719 h 1243013"/>
                <a:gd name="connsiteX13" fmla="*/ 845344 w 1316832"/>
                <a:gd name="connsiteY13" fmla="*/ 21431 h 1243013"/>
                <a:gd name="connsiteX14" fmla="*/ 845344 w 1316832"/>
                <a:gd name="connsiteY14" fmla="*/ 21431 h 1243013"/>
                <a:gd name="connsiteX15" fmla="*/ 845344 w 1316832"/>
                <a:gd name="connsiteY15" fmla="*/ 4763 h 1243013"/>
                <a:gd name="connsiteX16" fmla="*/ 859632 w 1316832"/>
                <a:gd name="connsiteY16" fmla="*/ 0 h 1243013"/>
                <a:gd name="connsiteX17" fmla="*/ 888207 w 1316832"/>
                <a:gd name="connsiteY17" fmla="*/ 2381 h 1243013"/>
                <a:gd name="connsiteX18" fmla="*/ 926307 w 1316832"/>
                <a:gd name="connsiteY18" fmla="*/ 11906 h 1243013"/>
                <a:gd name="connsiteX19" fmla="*/ 973932 w 1316832"/>
                <a:gd name="connsiteY19" fmla="*/ 33338 h 1243013"/>
                <a:gd name="connsiteX20" fmla="*/ 1021557 w 1316832"/>
                <a:gd name="connsiteY20" fmla="*/ 59531 h 1243013"/>
                <a:gd name="connsiteX21" fmla="*/ 1069182 w 1316832"/>
                <a:gd name="connsiteY21" fmla="*/ 90488 h 1243013"/>
                <a:gd name="connsiteX22" fmla="*/ 1112044 w 1316832"/>
                <a:gd name="connsiteY22" fmla="*/ 121444 h 1243013"/>
                <a:gd name="connsiteX23" fmla="*/ 1159669 w 1316832"/>
                <a:gd name="connsiteY23" fmla="*/ 159544 h 1243013"/>
                <a:gd name="connsiteX24" fmla="*/ 1216819 w 1316832"/>
                <a:gd name="connsiteY24" fmla="*/ 214313 h 1243013"/>
                <a:gd name="connsiteX25" fmla="*/ 1257300 w 1316832"/>
                <a:gd name="connsiteY25" fmla="*/ 261938 h 1243013"/>
                <a:gd name="connsiteX26" fmla="*/ 1288257 w 1316832"/>
                <a:gd name="connsiteY26" fmla="*/ 297656 h 1243013"/>
                <a:gd name="connsiteX27" fmla="*/ 1309688 w 1316832"/>
                <a:gd name="connsiteY27" fmla="*/ 333375 h 1243013"/>
                <a:gd name="connsiteX28" fmla="*/ 1316832 w 1316832"/>
                <a:gd name="connsiteY28" fmla="*/ 359569 h 1243013"/>
                <a:gd name="connsiteX29" fmla="*/ 1312069 w 1316832"/>
                <a:gd name="connsiteY29" fmla="*/ 378619 h 1243013"/>
                <a:gd name="connsiteX30" fmla="*/ 1295400 w 1316832"/>
                <a:gd name="connsiteY30" fmla="*/ 392906 h 1243013"/>
                <a:gd name="connsiteX31" fmla="*/ 1271588 w 1316832"/>
                <a:gd name="connsiteY31" fmla="*/ 402431 h 1243013"/>
                <a:gd name="connsiteX32" fmla="*/ 1238250 w 1316832"/>
                <a:gd name="connsiteY32" fmla="*/ 407194 h 1243013"/>
                <a:gd name="connsiteX33" fmla="*/ 1216819 w 1316832"/>
                <a:gd name="connsiteY33" fmla="*/ 407194 h 1243013"/>
                <a:gd name="connsiteX34" fmla="*/ 1185863 w 1316832"/>
                <a:gd name="connsiteY34" fmla="*/ 419100 h 1243013"/>
                <a:gd name="connsiteX35" fmla="*/ 1140619 w 1316832"/>
                <a:gd name="connsiteY35" fmla="*/ 447675 h 1243013"/>
                <a:gd name="connsiteX36" fmla="*/ 1073944 w 1316832"/>
                <a:gd name="connsiteY36" fmla="*/ 504825 h 1243013"/>
                <a:gd name="connsiteX37" fmla="*/ 992982 w 1316832"/>
                <a:gd name="connsiteY37" fmla="*/ 578644 h 1243013"/>
                <a:gd name="connsiteX38" fmla="*/ 885825 w 1316832"/>
                <a:gd name="connsiteY38" fmla="*/ 673894 h 1243013"/>
                <a:gd name="connsiteX39" fmla="*/ 754857 w 1316832"/>
                <a:gd name="connsiteY39" fmla="*/ 778669 h 1243013"/>
                <a:gd name="connsiteX40" fmla="*/ 616744 w 1316832"/>
                <a:gd name="connsiteY40" fmla="*/ 883444 h 1243013"/>
                <a:gd name="connsiteX41" fmla="*/ 464344 w 1316832"/>
                <a:gd name="connsiteY41" fmla="*/ 990600 h 1243013"/>
                <a:gd name="connsiteX42" fmla="*/ 319088 w 1316832"/>
                <a:gd name="connsiteY42" fmla="*/ 1088231 h 1243013"/>
                <a:gd name="connsiteX43" fmla="*/ 190500 w 1316832"/>
                <a:gd name="connsiteY43" fmla="*/ 1166813 h 1243013"/>
                <a:gd name="connsiteX44" fmla="*/ 100013 w 1316832"/>
                <a:gd name="connsiteY44" fmla="*/ 1221581 h 1243013"/>
                <a:gd name="connsiteX45" fmla="*/ 71438 w 1316832"/>
                <a:gd name="connsiteY45" fmla="*/ 1235869 h 1243013"/>
                <a:gd name="connsiteX46" fmla="*/ 38100 w 1316832"/>
                <a:gd name="connsiteY46" fmla="*/ 1243013 h 1243013"/>
                <a:gd name="connsiteX47" fmla="*/ 11907 w 1316832"/>
                <a:gd name="connsiteY47" fmla="*/ 1243013 h 1243013"/>
                <a:gd name="connsiteX48" fmla="*/ 0 w 1316832"/>
                <a:gd name="connsiteY48" fmla="*/ 1235869 h 1243013"/>
                <a:gd name="connsiteX49" fmla="*/ 0 w 1316832"/>
                <a:gd name="connsiteY49" fmla="*/ 1221581 h 1243013"/>
                <a:gd name="connsiteX50" fmla="*/ 28575 w 1316832"/>
                <a:gd name="connsiteY50" fmla="*/ 1193006 h 1243013"/>
                <a:gd name="connsiteX51" fmla="*/ 111919 w 1316832"/>
                <a:gd name="connsiteY51" fmla="*/ 1126331 h 1243013"/>
                <a:gd name="connsiteX52" fmla="*/ 216694 w 1316832"/>
                <a:gd name="connsiteY52" fmla="*/ 1035844 h 1243013"/>
                <a:gd name="connsiteX53" fmla="*/ 328613 w 1316832"/>
                <a:gd name="connsiteY53" fmla="*/ 938213 h 1243013"/>
                <a:gd name="connsiteX54" fmla="*/ 485775 w 1316832"/>
                <a:gd name="connsiteY54" fmla="*/ 790575 h 1243013"/>
                <a:gd name="connsiteX55" fmla="*/ 600075 w 1316832"/>
                <a:gd name="connsiteY55" fmla="*/ 666750 h 124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316832" h="1243013">
                  <a:moveTo>
                    <a:pt x="600075" y="666750"/>
                  </a:moveTo>
                  <a:lnTo>
                    <a:pt x="695325" y="561975"/>
                  </a:lnTo>
                  <a:lnTo>
                    <a:pt x="802482" y="438150"/>
                  </a:lnTo>
                  <a:lnTo>
                    <a:pt x="921544" y="283369"/>
                  </a:lnTo>
                  <a:lnTo>
                    <a:pt x="950119" y="247650"/>
                  </a:lnTo>
                  <a:lnTo>
                    <a:pt x="954882" y="226219"/>
                  </a:lnTo>
                  <a:lnTo>
                    <a:pt x="952500" y="202406"/>
                  </a:lnTo>
                  <a:lnTo>
                    <a:pt x="945357" y="169069"/>
                  </a:lnTo>
                  <a:lnTo>
                    <a:pt x="931069" y="133350"/>
                  </a:lnTo>
                  <a:lnTo>
                    <a:pt x="912019" y="104775"/>
                  </a:lnTo>
                  <a:lnTo>
                    <a:pt x="878682" y="69056"/>
                  </a:lnTo>
                  <a:lnTo>
                    <a:pt x="859632" y="47625"/>
                  </a:lnTo>
                  <a:lnTo>
                    <a:pt x="850107" y="35719"/>
                  </a:lnTo>
                  <a:lnTo>
                    <a:pt x="845344" y="21431"/>
                  </a:lnTo>
                  <a:lnTo>
                    <a:pt x="845344" y="21431"/>
                  </a:lnTo>
                  <a:lnTo>
                    <a:pt x="845344" y="4763"/>
                  </a:lnTo>
                  <a:lnTo>
                    <a:pt x="859632" y="0"/>
                  </a:lnTo>
                  <a:lnTo>
                    <a:pt x="888207" y="2381"/>
                  </a:lnTo>
                  <a:lnTo>
                    <a:pt x="926307" y="11906"/>
                  </a:lnTo>
                  <a:lnTo>
                    <a:pt x="973932" y="33338"/>
                  </a:lnTo>
                  <a:lnTo>
                    <a:pt x="1021557" y="59531"/>
                  </a:lnTo>
                  <a:lnTo>
                    <a:pt x="1069182" y="90488"/>
                  </a:lnTo>
                  <a:lnTo>
                    <a:pt x="1112044" y="121444"/>
                  </a:lnTo>
                  <a:lnTo>
                    <a:pt x="1159669" y="159544"/>
                  </a:lnTo>
                  <a:lnTo>
                    <a:pt x="1216819" y="214313"/>
                  </a:lnTo>
                  <a:lnTo>
                    <a:pt x="1257300" y="261938"/>
                  </a:lnTo>
                  <a:lnTo>
                    <a:pt x="1288257" y="297656"/>
                  </a:lnTo>
                  <a:lnTo>
                    <a:pt x="1309688" y="333375"/>
                  </a:lnTo>
                  <a:lnTo>
                    <a:pt x="1316832" y="359569"/>
                  </a:lnTo>
                  <a:lnTo>
                    <a:pt x="1312069" y="378619"/>
                  </a:lnTo>
                  <a:lnTo>
                    <a:pt x="1295400" y="392906"/>
                  </a:lnTo>
                  <a:lnTo>
                    <a:pt x="1271588" y="402431"/>
                  </a:lnTo>
                  <a:lnTo>
                    <a:pt x="1238250" y="407194"/>
                  </a:lnTo>
                  <a:lnTo>
                    <a:pt x="1216819" y="407194"/>
                  </a:lnTo>
                  <a:lnTo>
                    <a:pt x="1185863" y="419100"/>
                  </a:lnTo>
                  <a:lnTo>
                    <a:pt x="1140619" y="447675"/>
                  </a:lnTo>
                  <a:lnTo>
                    <a:pt x="1073944" y="504825"/>
                  </a:lnTo>
                  <a:lnTo>
                    <a:pt x="992982" y="578644"/>
                  </a:lnTo>
                  <a:lnTo>
                    <a:pt x="885825" y="673894"/>
                  </a:lnTo>
                  <a:lnTo>
                    <a:pt x="754857" y="778669"/>
                  </a:lnTo>
                  <a:lnTo>
                    <a:pt x="616744" y="883444"/>
                  </a:lnTo>
                  <a:lnTo>
                    <a:pt x="464344" y="990600"/>
                  </a:lnTo>
                  <a:lnTo>
                    <a:pt x="319088" y="1088231"/>
                  </a:lnTo>
                  <a:lnTo>
                    <a:pt x="190500" y="1166813"/>
                  </a:lnTo>
                  <a:lnTo>
                    <a:pt x="100013" y="1221581"/>
                  </a:lnTo>
                  <a:lnTo>
                    <a:pt x="71438" y="1235869"/>
                  </a:lnTo>
                  <a:lnTo>
                    <a:pt x="38100" y="1243013"/>
                  </a:lnTo>
                  <a:lnTo>
                    <a:pt x="11907" y="1243013"/>
                  </a:lnTo>
                  <a:lnTo>
                    <a:pt x="0" y="1235869"/>
                  </a:lnTo>
                  <a:lnTo>
                    <a:pt x="0" y="1221581"/>
                  </a:lnTo>
                  <a:lnTo>
                    <a:pt x="28575" y="1193006"/>
                  </a:lnTo>
                  <a:lnTo>
                    <a:pt x="111919" y="1126331"/>
                  </a:lnTo>
                  <a:lnTo>
                    <a:pt x="216694" y="1035844"/>
                  </a:lnTo>
                  <a:lnTo>
                    <a:pt x="328613" y="938213"/>
                  </a:lnTo>
                  <a:lnTo>
                    <a:pt x="485775" y="790575"/>
                  </a:lnTo>
                  <a:lnTo>
                    <a:pt x="600075" y="6667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53">
              <a:extLst>
                <a:ext uri="{FF2B5EF4-FFF2-40B4-BE49-F238E27FC236}">
                  <a16:creationId xmlns:a16="http://schemas.microsoft.com/office/drawing/2014/main" id="{65671330-B573-4A22-8ED6-8F9E4556069A}"/>
                </a:ext>
              </a:extLst>
            </p:cNvPr>
            <p:cNvSpPr/>
            <p:nvPr/>
          </p:nvSpPr>
          <p:spPr>
            <a:xfrm>
              <a:off x="5621337" y="1552575"/>
              <a:ext cx="454025" cy="1589088"/>
            </a:xfrm>
            <a:custGeom>
              <a:avLst/>
              <a:gdLst>
                <a:gd name="connsiteX0" fmla="*/ 416719 w 454819"/>
                <a:gd name="connsiteY0" fmla="*/ 385763 h 1588294"/>
                <a:gd name="connsiteX1" fmla="*/ 407194 w 454819"/>
                <a:gd name="connsiteY1" fmla="*/ 204788 h 1588294"/>
                <a:gd name="connsiteX2" fmla="*/ 319088 w 454819"/>
                <a:gd name="connsiteY2" fmla="*/ 92869 h 1588294"/>
                <a:gd name="connsiteX3" fmla="*/ 269082 w 454819"/>
                <a:gd name="connsiteY3" fmla="*/ 64294 h 1588294"/>
                <a:gd name="connsiteX4" fmla="*/ 226219 w 454819"/>
                <a:gd name="connsiteY4" fmla="*/ 42863 h 1588294"/>
                <a:gd name="connsiteX5" fmla="*/ 188119 w 454819"/>
                <a:gd name="connsiteY5" fmla="*/ 28575 h 1588294"/>
                <a:gd name="connsiteX6" fmla="*/ 138113 w 454819"/>
                <a:gd name="connsiteY6" fmla="*/ 14288 h 1588294"/>
                <a:gd name="connsiteX7" fmla="*/ 92869 w 454819"/>
                <a:gd name="connsiteY7" fmla="*/ 4763 h 1588294"/>
                <a:gd name="connsiteX8" fmla="*/ 50007 w 454819"/>
                <a:gd name="connsiteY8" fmla="*/ 0 h 1588294"/>
                <a:gd name="connsiteX9" fmla="*/ 19050 w 454819"/>
                <a:gd name="connsiteY9" fmla="*/ 2381 h 1588294"/>
                <a:gd name="connsiteX10" fmla="*/ 4763 w 454819"/>
                <a:gd name="connsiteY10" fmla="*/ 9525 h 1588294"/>
                <a:gd name="connsiteX11" fmla="*/ 0 w 454819"/>
                <a:gd name="connsiteY11" fmla="*/ 21431 h 1588294"/>
                <a:gd name="connsiteX12" fmla="*/ 2382 w 454819"/>
                <a:gd name="connsiteY12" fmla="*/ 35719 h 1588294"/>
                <a:gd name="connsiteX13" fmla="*/ 7144 w 454819"/>
                <a:gd name="connsiteY13" fmla="*/ 47625 h 1588294"/>
                <a:gd name="connsiteX14" fmla="*/ 38100 w 454819"/>
                <a:gd name="connsiteY14" fmla="*/ 76200 h 1588294"/>
                <a:gd name="connsiteX15" fmla="*/ 83344 w 454819"/>
                <a:gd name="connsiteY15" fmla="*/ 104775 h 1588294"/>
                <a:gd name="connsiteX16" fmla="*/ 121444 w 454819"/>
                <a:gd name="connsiteY16" fmla="*/ 140494 h 1588294"/>
                <a:gd name="connsiteX17" fmla="*/ 145257 w 454819"/>
                <a:gd name="connsiteY17" fmla="*/ 171450 h 1588294"/>
                <a:gd name="connsiteX18" fmla="*/ 169069 w 454819"/>
                <a:gd name="connsiteY18" fmla="*/ 207169 h 1588294"/>
                <a:gd name="connsiteX19" fmla="*/ 183357 w 454819"/>
                <a:gd name="connsiteY19" fmla="*/ 238125 h 1588294"/>
                <a:gd name="connsiteX20" fmla="*/ 188119 w 454819"/>
                <a:gd name="connsiteY20" fmla="*/ 290513 h 1588294"/>
                <a:gd name="connsiteX21" fmla="*/ 195263 w 454819"/>
                <a:gd name="connsiteY21" fmla="*/ 545306 h 1588294"/>
                <a:gd name="connsiteX22" fmla="*/ 204788 w 454819"/>
                <a:gd name="connsiteY22" fmla="*/ 907256 h 1588294"/>
                <a:gd name="connsiteX23" fmla="*/ 211932 w 454819"/>
                <a:gd name="connsiteY23" fmla="*/ 1157288 h 1588294"/>
                <a:gd name="connsiteX24" fmla="*/ 221457 w 454819"/>
                <a:gd name="connsiteY24" fmla="*/ 1316831 h 1588294"/>
                <a:gd name="connsiteX25" fmla="*/ 226219 w 454819"/>
                <a:gd name="connsiteY25" fmla="*/ 1404938 h 1588294"/>
                <a:gd name="connsiteX26" fmla="*/ 230982 w 454819"/>
                <a:gd name="connsiteY26" fmla="*/ 1445419 h 1588294"/>
                <a:gd name="connsiteX27" fmla="*/ 235744 w 454819"/>
                <a:gd name="connsiteY27" fmla="*/ 1466850 h 1588294"/>
                <a:gd name="connsiteX28" fmla="*/ 247650 w 454819"/>
                <a:gd name="connsiteY28" fmla="*/ 1504950 h 1588294"/>
                <a:gd name="connsiteX29" fmla="*/ 261938 w 454819"/>
                <a:gd name="connsiteY29" fmla="*/ 1535906 h 1588294"/>
                <a:gd name="connsiteX30" fmla="*/ 271463 w 454819"/>
                <a:gd name="connsiteY30" fmla="*/ 1550194 h 1588294"/>
                <a:gd name="connsiteX31" fmla="*/ 285750 w 454819"/>
                <a:gd name="connsiteY31" fmla="*/ 1566863 h 1588294"/>
                <a:gd name="connsiteX32" fmla="*/ 300038 w 454819"/>
                <a:gd name="connsiteY32" fmla="*/ 1578769 h 1588294"/>
                <a:gd name="connsiteX33" fmla="*/ 316707 w 454819"/>
                <a:gd name="connsiteY33" fmla="*/ 1585913 h 1588294"/>
                <a:gd name="connsiteX34" fmla="*/ 333375 w 454819"/>
                <a:gd name="connsiteY34" fmla="*/ 1588294 h 1588294"/>
                <a:gd name="connsiteX35" fmla="*/ 352425 w 454819"/>
                <a:gd name="connsiteY35" fmla="*/ 1588294 h 1588294"/>
                <a:gd name="connsiteX36" fmla="*/ 369094 w 454819"/>
                <a:gd name="connsiteY36" fmla="*/ 1578769 h 1588294"/>
                <a:gd name="connsiteX37" fmla="*/ 395288 w 454819"/>
                <a:gd name="connsiteY37" fmla="*/ 1559719 h 1588294"/>
                <a:gd name="connsiteX38" fmla="*/ 411957 w 454819"/>
                <a:gd name="connsiteY38" fmla="*/ 1538288 h 1588294"/>
                <a:gd name="connsiteX39" fmla="*/ 426244 w 454819"/>
                <a:gd name="connsiteY39" fmla="*/ 1507331 h 1588294"/>
                <a:gd name="connsiteX40" fmla="*/ 435769 w 454819"/>
                <a:gd name="connsiteY40" fmla="*/ 1478756 h 1588294"/>
                <a:gd name="connsiteX41" fmla="*/ 454819 w 454819"/>
                <a:gd name="connsiteY41" fmla="*/ 1350169 h 1588294"/>
                <a:gd name="connsiteX42" fmla="*/ 431007 w 454819"/>
                <a:gd name="connsiteY42" fmla="*/ 854869 h 1588294"/>
                <a:gd name="connsiteX43" fmla="*/ 431007 w 454819"/>
                <a:gd name="connsiteY43" fmla="*/ 733425 h 1588294"/>
                <a:gd name="connsiteX44" fmla="*/ 416719 w 454819"/>
                <a:gd name="connsiteY44" fmla="*/ 385763 h 158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4819" h="1588294">
                  <a:moveTo>
                    <a:pt x="416719" y="385763"/>
                  </a:moveTo>
                  <a:lnTo>
                    <a:pt x="407194" y="204788"/>
                  </a:lnTo>
                  <a:lnTo>
                    <a:pt x="319088" y="92869"/>
                  </a:lnTo>
                  <a:lnTo>
                    <a:pt x="269082" y="64294"/>
                  </a:lnTo>
                  <a:lnTo>
                    <a:pt x="226219" y="42863"/>
                  </a:lnTo>
                  <a:lnTo>
                    <a:pt x="188119" y="28575"/>
                  </a:lnTo>
                  <a:lnTo>
                    <a:pt x="138113" y="14288"/>
                  </a:lnTo>
                  <a:lnTo>
                    <a:pt x="92869" y="4763"/>
                  </a:lnTo>
                  <a:lnTo>
                    <a:pt x="50007" y="0"/>
                  </a:lnTo>
                  <a:lnTo>
                    <a:pt x="19050" y="2381"/>
                  </a:lnTo>
                  <a:lnTo>
                    <a:pt x="4763" y="9525"/>
                  </a:lnTo>
                  <a:lnTo>
                    <a:pt x="0" y="21431"/>
                  </a:lnTo>
                  <a:lnTo>
                    <a:pt x="2382" y="35719"/>
                  </a:lnTo>
                  <a:lnTo>
                    <a:pt x="7144" y="47625"/>
                  </a:lnTo>
                  <a:lnTo>
                    <a:pt x="38100" y="76200"/>
                  </a:lnTo>
                  <a:lnTo>
                    <a:pt x="83344" y="104775"/>
                  </a:lnTo>
                  <a:lnTo>
                    <a:pt x="121444" y="140494"/>
                  </a:lnTo>
                  <a:lnTo>
                    <a:pt x="145257" y="171450"/>
                  </a:lnTo>
                  <a:lnTo>
                    <a:pt x="169069" y="207169"/>
                  </a:lnTo>
                  <a:lnTo>
                    <a:pt x="183357" y="238125"/>
                  </a:lnTo>
                  <a:lnTo>
                    <a:pt x="188119" y="290513"/>
                  </a:lnTo>
                  <a:lnTo>
                    <a:pt x="195263" y="545306"/>
                  </a:lnTo>
                  <a:lnTo>
                    <a:pt x="204788" y="907256"/>
                  </a:lnTo>
                  <a:lnTo>
                    <a:pt x="211932" y="1157288"/>
                  </a:lnTo>
                  <a:lnTo>
                    <a:pt x="221457" y="1316831"/>
                  </a:lnTo>
                  <a:lnTo>
                    <a:pt x="226219" y="1404938"/>
                  </a:lnTo>
                  <a:lnTo>
                    <a:pt x="230982" y="1445419"/>
                  </a:lnTo>
                  <a:lnTo>
                    <a:pt x="235744" y="1466850"/>
                  </a:lnTo>
                  <a:lnTo>
                    <a:pt x="247650" y="1504950"/>
                  </a:lnTo>
                  <a:lnTo>
                    <a:pt x="261938" y="1535906"/>
                  </a:lnTo>
                  <a:lnTo>
                    <a:pt x="271463" y="1550194"/>
                  </a:lnTo>
                  <a:lnTo>
                    <a:pt x="285750" y="1566863"/>
                  </a:lnTo>
                  <a:lnTo>
                    <a:pt x="300038" y="1578769"/>
                  </a:lnTo>
                  <a:lnTo>
                    <a:pt x="316707" y="1585913"/>
                  </a:lnTo>
                  <a:lnTo>
                    <a:pt x="333375" y="1588294"/>
                  </a:lnTo>
                  <a:lnTo>
                    <a:pt x="352425" y="1588294"/>
                  </a:lnTo>
                  <a:lnTo>
                    <a:pt x="369094" y="1578769"/>
                  </a:lnTo>
                  <a:lnTo>
                    <a:pt x="395288" y="1559719"/>
                  </a:lnTo>
                  <a:lnTo>
                    <a:pt x="411957" y="1538288"/>
                  </a:lnTo>
                  <a:lnTo>
                    <a:pt x="426244" y="1507331"/>
                  </a:lnTo>
                  <a:lnTo>
                    <a:pt x="435769" y="1478756"/>
                  </a:lnTo>
                  <a:lnTo>
                    <a:pt x="454819" y="1350169"/>
                  </a:lnTo>
                  <a:lnTo>
                    <a:pt x="431007" y="854869"/>
                  </a:lnTo>
                  <a:lnTo>
                    <a:pt x="431007" y="733425"/>
                  </a:lnTo>
                  <a:lnTo>
                    <a:pt x="416719" y="3857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58">
              <a:extLst>
                <a:ext uri="{FF2B5EF4-FFF2-40B4-BE49-F238E27FC236}">
                  <a16:creationId xmlns:a16="http://schemas.microsoft.com/office/drawing/2014/main" id="{9786AF68-95B6-47F1-A7CA-70C9357AA423}"/>
                </a:ext>
              </a:extLst>
            </p:cNvPr>
            <p:cNvSpPr/>
            <p:nvPr/>
          </p:nvSpPr>
          <p:spPr>
            <a:xfrm>
              <a:off x="4952999" y="3216275"/>
              <a:ext cx="3333750" cy="636588"/>
            </a:xfrm>
            <a:custGeom>
              <a:avLst/>
              <a:gdLst>
                <a:gd name="connsiteX0" fmla="*/ 1126671 w 3333750"/>
                <a:gd name="connsiteY0" fmla="*/ 293914 h 636814"/>
                <a:gd name="connsiteX1" fmla="*/ 1349828 w 3333750"/>
                <a:gd name="connsiteY1" fmla="*/ 258535 h 636814"/>
                <a:gd name="connsiteX2" fmla="*/ 1613807 w 3333750"/>
                <a:gd name="connsiteY2" fmla="*/ 217714 h 636814"/>
                <a:gd name="connsiteX3" fmla="*/ 1924050 w 3333750"/>
                <a:gd name="connsiteY3" fmla="*/ 174171 h 636814"/>
                <a:gd name="connsiteX4" fmla="*/ 2188028 w 3333750"/>
                <a:gd name="connsiteY4" fmla="*/ 138792 h 636814"/>
                <a:gd name="connsiteX5" fmla="*/ 2332264 w 3333750"/>
                <a:gd name="connsiteY5" fmla="*/ 125185 h 636814"/>
                <a:gd name="connsiteX6" fmla="*/ 2498271 w 3333750"/>
                <a:gd name="connsiteY6" fmla="*/ 106135 h 636814"/>
                <a:gd name="connsiteX7" fmla="*/ 2541814 w 3333750"/>
                <a:gd name="connsiteY7" fmla="*/ 97971 h 636814"/>
                <a:gd name="connsiteX8" fmla="*/ 2669721 w 3333750"/>
                <a:gd name="connsiteY8" fmla="*/ 57150 h 636814"/>
                <a:gd name="connsiteX9" fmla="*/ 2786743 w 3333750"/>
                <a:gd name="connsiteY9" fmla="*/ 13607 h 636814"/>
                <a:gd name="connsiteX10" fmla="*/ 2843893 w 3333750"/>
                <a:gd name="connsiteY10" fmla="*/ 0 h 636814"/>
                <a:gd name="connsiteX11" fmla="*/ 2881993 w 3333750"/>
                <a:gd name="connsiteY11" fmla="*/ 2721 h 636814"/>
                <a:gd name="connsiteX12" fmla="*/ 2933700 w 3333750"/>
                <a:gd name="connsiteY12" fmla="*/ 10885 h 636814"/>
                <a:gd name="connsiteX13" fmla="*/ 2977243 w 3333750"/>
                <a:gd name="connsiteY13" fmla="*/ 21771 h 636814"/>
                <a:gd name="connsiteX14" fmla="*/ 3048000 w 3333750"/>
                <a:gd name="connsiteY14" fmla="*/ 46264 h 636814"/>
                <a:gd name="connsiteX15" fmla="*/ 3118757 w 3333750"/>
                <a:gd name="connsiteY15" fmla="*/ 76200 h 636814"/>
                <a:gd name="connsiteX16" fmla="*/ 3197678 w 3333750"/>
                <a:gd name="connsiteY16" fmla="*/ 111578 h 636814"/>
                <a:gd name="connsiteX17" fmla="*/ 3224893 w 3333750"/>
                <a:gd name="connsiteY17" fmla="*/ 127907 h 636814"/>
                <a:gd name="connsiteX18" fmla="*/ 3265714 w 3333750"/>
                <a:gd name="connsiteY18" fmla="*/ 160564 h 636814"/>
                <a:gd name="connsiteX19" fmla="*/ 3301093 w 3333750"/>
                <a:gd name="connsiteY19" fmla="*/ 195942 h 636814"/>
                <a:gd name="connsiteX20" fmla="*/ 3325585 w 3333750"/>
                <a:gd name="connsiteY20" fmla="*/ 231321 h 636814"/>
                <a:gd name="connsiteX21" fmla="*/ 3333750 w 3333750"/>
                <a:gd name="connsiteY21" fmla="*/ 250371 h 636814"/>
                <a:gd name="connsiteX22" fmla="*/ 3333750 w 3333750"/>
                <a:gd name="connsiteY22" fmla="*/ 261257 h 636814"/>
                <a:gd name="connsiteX23" fmla="*/ 3328307 w 3333750"/>
                <a:gd name="connsiteY23" fmla="*/ 277585 h 636814"/>
                <a:gd name="connsiteX24" fmla="*/ 3295650 w 3333750"/>
                <a:gd name="connsiteY24" fmla="*/ 296635 h 636814"/>
                <a:gd name="connsiteX25" fmla="*/ 3257550 w 3333750"/>
                <a:gd name="connsiteY25" fmla="*/ 304800 h 636814"/>
                <a:gd name="connsiteX26" fmla="*/ 3205843 w 3333750"/>
                <a:gd name="connsiteY26" fmla="*/ 307521 h 636814"/>
                <a:gd name="connsiteX27" fmla="*/ 3129643 w 3333750"/>
                <a:gd name="connsiteY27" fmla="*/ 304800 h 636814"/>
                <a:gd name="connsiteX28" fmla="*/ 3026228 w 3333750"/>
                <a:gd name="connsiteY28" fmla="*/ 291192 h 636814"/>
                <a:gd name="connsiteX29" fmla="*/ 2881993 w 3333750"/>
                <a:gd name="connsiteY29" fmla="*/ 277585 h 636814"/>
                <a:gd name="connsiteX30" fmla="*/ 2713264 w 3333750"/>
                <a:gd name="connsiteY30" fmla="*/ 272142 h 636814"/>
                <a:gd name="connsiteX31" fmla="*/ 2530928 w 3333750"/>
                <a:gd name="connsiteY31" fmla="*/ 280307 h 636814"/>
                <a:gd name="connsiteX32" fmla="*/ 2299607 w 3333750"/>
                <a:gd name="connsiteY32" fmla="*/ 293914 h 636814"/>
                <a:gd name="connsiteX33" fmla="*/ 2005693 w 3333750"/>
                <a:gd name="connsiteY33" fmla="*/ 318407 h 636814"/>
                <a:gd name="connsiteX34" fmla="*/ 1700893 w 3333750"/>
                <a:gd name="connsiteY34" fmla="*/ 359228 h 636814"/>
                <a:gd name="connsiteX35" fmla="*/ 1436914 w 3333750"/>
                <a:gd name="connsiteY35" fmla="*/ 400050 h 636814"/>
                <a:gd name="connsiteX36" fmla="*/ 1159328 w 3333750"/>
                <a:gd name="connsiteY36" fmla="*/ 451757 h 636814"/>
                <a:gd name="connsiteX37" fmla="*/ 936171 w 3333750"/>
                <a:gd name="connsiteY37" fmla="*/ 500742 h 636814"/>
                <a:gd name="connsiteX38" fmla="*/ 704850 w 3333750"/>
                <a:gd name="connsiteY38" fmla="*/ 552450 h 636814"/>
                <a:gd name="connsiteX39" fmla="*/ 476250 w 3333750"/>
                <a:gd name="connsiteY39" fmla="*/ 615042 h 636814"/>
                <a:gd name="connsiteX40" fmla="*/ 449035 w 3333750"/>
                <a:gd name="connsiteY40" fmla="*/ 628650 h 636814"/>
                <a:gd name="connsiteX41" fmla="*/ 410935 w 3333750"/>
                <a:gd name="connsiteY41" fmla="*/ 636814 h 636814"/>
                <a:gd name="connsiteX42" fmla="*/ 375557 w 3333750"/>
                <a:gd name="connsiteY42" fmla="*/ 631371 h 636814"/>
                <a:gd name="connsiteX43" fmla="*/ 342900 w 3333750"/>
                <a:gd name="connsiteY43" fmla="*/ 615042 h 636814"/>
                <a:gd name="connsiteX44" fmla="*/ 283028 w 3333750"/>
                <a:gd name="connsiteY44" fmla="*/ 579664 h 636814"/>
                <a:gd name="connsiteX45" fmla="*/ 212271 w 3333750"/>
                <a:gd name="connsiteY45" fmla="*/ 527957 h 636814"/>
                <a:gd name="connsiteX46" fmla="*/ 136071 w 3333750"/>
                <a:gd name="connsiteY46" fmla="*/ 459921 h 636814"/>
                <a:gd name="connsiteX47" fmla="*/ 73478 w 3333750"/>
                <a:gd name="connsiteY47" fmla="*/ 397328 h 636814"/>
                <a:gd name="connsiteX48" fmla="*/ 35378 w 3333750"/>
                <a:gd name="connsiteY48" fmla="*/ 359228 h 636814"/>
                <a:gd name="connsiteX49" fmla="*/ 16328 w 3333750"/>
                <a:gd name="connsiteY49" fmla="*/ 334735 h 636814"/>
                <a:gd name="connsiteX50" fmla="*/ 0 w 3333750"/>
                <a:gd name="connsiteY50" fmla="*/ 302078 h 636814"/>
                <a:gd name="connsiteX51" fmla="*/ 0 w 3333750"/>
                <a:gd name="connsiteY51" fmla="*/ 280307 h 636814"/>
                <a:gd name="connsiteX52" fmla="*/ 8164 w 3333750"/>
                <a:gd name="connsiteY52" fmla="*/ 274864 h 636814"/>
                <a:gd name="connsiteX53" fmla="*/ 27214 w 3333750"/>
                <a:gd name="connsiteY53" fmla="*/ 280307 h 636814"/>
                <a:gd name="connsiteX54" fmla="*/ 103414 w 3333750"/>
                <a:gd name="connsiteY54" fmla="*/ 321128 h 636814"/>
                <a:gd name="connsiteX55" fmla="*/ 176893 w 3333750"/>
                <a:gd name="connsiteY55" fmla="*/ 361950 h 636814"/>
                <a:gd name="connsiteX56" fmla="*/ 239485 w 3333750"/>
                <a:gd name="connsiteY56" fmla="*/ 386442 h 636814"/>
                <a:gd name="connsiteX57" fmla="*/ 299357 w 3333750"/>
                <a:gd name="connsiteY57" fmla="*/ 405492 h 636814"/>
                <a:gd name="connsiteX58" fmla="*/ 348343 w 3333750"/>
                <a:gd name="connsiteY58" fmla="*/ 413657 h 636814"/>
                <a:gd name="connsiteX59" fmla="*/ 424543 w 3333750"/>
                <a:gd name="connsiteY59" fmla="*/ 413657 h 636814"/>
                <a:gd name="connsiteX60" fmla="*/ 658585 w 3333750"/>
                <a:gd name="connsiteY60" fmla="*/ 370114 h 636814"/>
                <a:gd name="connsiteX61" fmla="*/ 1001485 w 3333750"/>
                <a:gd name="connsiteY61" fmla="*/ 315685 h 636814"/>
                <a:gd name="connsiteX62" fmla="*/ 1126671 w 3333750"/>
                <a:gd name="connsiteY62" fmla="*/ 293914 h 63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333750" h="636814">
                  <a:moveTo>
                    <a:pt x="1126671" y="293914"/>
                  </a:moveTo>
                  <a:lnTo>
                    <a:pt x="1349828" y="258535"/>
                  </a:lnTo>
                  <a:lnTo>
                    <a:pt x="1613807" y="217714"/>
                  </a:lnTo>
                  <a:lnTo>
                    <a:pt x="1924050" y="174171"/>
                  </a:lnTo>
                  <a:lnTo>
                    <a:pt x="2188028" y="138792"/>
                  </a:lnTo>
                  <a:lnTo>
                    <a:pt x="2332264" y="125185"/>
                  </a:lnTo>
                  <a:lnTo>
                    <a:pt x="2498271" y="106135"/>
                  </a:lnTo>
                  <a:lnTo>
                    <a:pt x="2541814" y="97971"/>
                  </a:lnTo>
                  <a:lnTo>
                    <a:pt x="2669721" y="57150"/>
                  </a:lnTo>
                  <a:lnTo>
                    <a:pt x="2786743" y="13607"/>
                  </a:lnTo>
                  <a:lnTo>
                    <a:pt x="2843893" y="0"/>
                  </a:lnTo>
                  <a:lnTo>
                    <a:pt x="2881993" y="2721"/>
                  </a:lnTo>
                  <a:lnTo>
                    <a:pt x="2933700" y="10885"/>
                  </a:lnTo>
                  <a:lnTo>
                    <a:pt x="2977243" y="21771"/>
                  </a:lnTo>
                  <a:lnTo>
                    <a:pt x="3048000" y="46264"/>
                  </a:lnTo>
                  <a:lnTo>
                    <a:pt x="3118757" y="76200"/>
                  </a:lnTo>
                  <a:lnTo>
                    <a:pt x="3197678" y="111578"/>
                  </a:lnTo>
                  <a:lnTo>
                    <a:pt x="3224893" y="127907"/>
                  </a:lnTo>
                  <a:lnTo>
                    <a:pt x="3265714" y="160564"/>
                  </a:lnTo>
                  <a:lnTo>
                    <a:pt x="3301093" y="195942"/>
                  </a:lnTo>
                  <a:lnTo>
                    <a:pt x="3325585" y="231321"/>
                  </a:lnTo>
                  <a:lnTo>
                    <a:pt x="3333750" y="250371"/>
                  </a:lnTo>
                  <a:lnTo>
                    <a:pt x="3333750" y="261257"/>
                  </a:lnTo>
                  <a:lnTo>
                    <a:pt x="3328307" y="277585"/>
                  </a:lnTo>
                  <a:lnTo>
                    <a:pt x="3295650" y="296635"/>
                  </a:lnTo>
                  <a:lnTo>
                    <a:pt x="3257550" y="304800"/>
                  </a:lnTo>
                  <a:lnTo>
                    <a:pt x="3205843" y="307521"/>
                  </a:lnTo>
                  <a:lnTo>
                    <a:pt x="3129643" y="304800"/>
                  </a:lnTo>
                  <a:lnTo>
                    <a:pt x="3026228" y="291192"/>
                  </a:lnTo>
                  <a:lnTo>
                    <a:pt x="2881993" y="277585"/>
                  </a:lnTo>
                  <a:lnTo>
                    <a:pt x="2713264" y="272142"/>
                  </a:lnTo>
                  <a:lnTo>
                    <a:pt x="2530928" y="280307"/>
                  </a:lnTo>
                  <a:lnTo>
                    <a:pt x="2299607" y="293914"/>
                  </a:lnTo>
                  <a:lnTo>
                    <a:pt x="2005693" y="318407"/>
                  </a:lnTo>
                  <a:lnTo>
                    <a:pt x="1700893" y="359228"/>
                  </a:lnTo>
                  <a:lnTo>
                    <a:pt x="1436914" y="400050"/>
                  </a:lnTo>
                  <a:lnTo>
                    <a:pt x="1159328" y="451757"/>
                  </a:lnTo>
                  <a:lnTo>
                    <a:pt x="936171" y="500742"/>
                  </a:lnTo>
                  <a:lnTo>
                    <a:pt x="704850" y="552450"/>
                  </a:lnTo>
                  <a:lnTo>
                    <a:pt x="476250" y="615042"/>
                  </a:lnTo>
                  <a:lnTo>
                    <a:pt x="449035" y="628650"/>
                  </a:lnTo>
                  <a:lnTo>
                    <a:pt x="410935" y="636814"/>
                  </a:lnTo>
                  <a:lnTo>
                    <a:pt x="375557" y="631371"/>
                  </a:lnTo>
                  <a:lnTo>
                    <a:pt x="342900" y="615042"/>
                  </a:lnTo>
                  <a:lnTo>
                    <a:pt x="283028" y="579664"/>
                  </a:lnTo>
                  <a:lnTo>
                    <a:pt x="212271" y="527957"/>
                  </a:lnTo>
                  <a:lnTo>
                    <a:pt x="136071" y="459921"/>
                  </a:lnTo>
                  <a:lnTo>
                    <a:pt x="73478" y="397328"/>
                  </a:lnTo>
                  <a:lnTo>
                    <a:pt x="35378" y="359228"/>
                  </a:lnTo>
                  <a:lnTo>
                    <a:pt x="16328" y="334735"/>
                  </a:lnTo>
                  <a:lnTo>
                    <a:pt x="0" y="302078"/>
                  </a:lnTo>
                  <a:lnTo>
                    <a:pt x="0" y="280307"/>
                  </a:lnTo>
                  <a:lnTo>
                    <a:pt x="8164" y="274864"/>
                  </a:lnTo>
                  <a:lnTo>
                    <a:pt x="27214" y="280307"/>
                  </a:lnTo>
                  <a:lnTo>
                    <a:pt x="103414" y="321128"/>
                  </a:lnTo>
                  <a:lnTo>
                    <a:pt x="176893" y="361950"/>
                  </a:lnTo>
                  <a:lnTo>
                    <a:pt x="239485" y="386442"/>
                  </a:lnTo>
                  <a:lnTo>
                    <a:pt x="299357" y="405492"/>
                  </a:lnTo>
                  <a:lnTo>
                    <a:pt x="348343" y="413657"/>
                  </a:lnTo>
                  <a:lnTo>
                    <a:pt x="424543" y="413657"/>
                  </a:lnTo>
                  <a:lnTo>
                    <a:pt x="658585" y="370114"/>
                  </a:lnTo>
                  <a:lnTo>
                    <a:pt x="1001485" y="315685"/>
                  </a:lnTo>
                  <a:lnTo>
                    <a:pt x="1126671" y="2939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59">
              <a:extLst>
                <a:ext uri="{FF2B5EF4-FFF2-40B4-BE49-F238E27FC236}">
                  <a16:creationId xmlns:a16="http://schemas.microsoft.com/office/drawing/2014/main" id="{1D69665B-E88A-401E-85F6-1ED09B9C0011}"/>
                </a:ext>
              </a:extLst>
            </p:cNvPr>
            <p:cNvSpPr/>
            <p:nvPr/>
          </p:nvSpPr>
          <p:spPr>
            <a:xfrm>
              <a:off x="5153025" y="4032250"/>
              <a:ext cx="2955925" cy="558800"/>
            </a:xfrm>
            <a:custGeom>
              <a:avLst/>
              <a:gdLst>
                <a:gd name="connsiteX0" fmla="*/ 1163782 w 2955908"/>
                <a:gd name="connsiteY0" fmla="*/ 215153 h 559886"/>
                <a:gd name="connsiteX1" fmla="*/ 1413163 w 2955908"/>
                <a:gd name="connsiteY1" fmla="*/ 178479 h 559886"/>
                <a:gd name="connsiteX2" fmla="*/ 1706554 w 2955908"/>
                <a:gd name="connsiteY2" fmla="*/ 134470 h 559886"/>
                <a:gd name="connsiteX3" fmla="*/ 2007279 w 2955908"/>
                <a:gd name="connsiteY3" fmla="*/ 97797 h 559886"/>
                <a:gd name="connsiteX4" fmla="*/ 2087961 w 2955908"/>
                <a:gd name="connsiteY4" fmla="*/ 88017 h 559886"/>
                <a:gd name="connsiteX5" fmla="*/ 2259106 w 2955908"/>
                <a:gd name="connsiteY5" fmla="*/ 44008 h 559886"/>
                <a:gd name="connsiteX6" fmla="*/ 2334898 w 2955908"/>
                <a:gd name="connsiteY6" fmla="*/ 46453 h 559886"/>
                <a:gd name="connsiteX7" fmla="*/ 2425360 w 2955908"/>
                <a:gd name="connsiteY7" fmla="*/ 41563 h 559886"/>
                <a:gd name="connsiteX8" fmla="*/ 2503598 w 2955908"/>
                <a:gd name="connsiteY8" fmla="*/ 31784 h 559886"/>
                <a:gd name="connsiteX9" fmla="*/ 2550051 w 2955908"/>
                <a:gd name="connsiteY9" fmla="*/ 19559 h 559886"/>
                <a:gd name="connsiteX10" fmla="*/ 2584280 w 2955908"/>
                <a:gd name="connsiteY10" fmla="*/ 4890 h 559886"/>
                <a:gd name="connsiteX11" fmla="*/ 2613619 w 2955908"/>
                <a:gd name="connsiteY11" fmla="*/ 0 h 559886"/>
                <a:gd name="connsiteX12" fmla="*/ 2677187 w 2955908"/>
                <a:gd name="connsiteY12" fmla="*/ 9779 h 559886"/>
                <a:gd name="connsiteX13" fmla="*/ 2755424 w 2955908"/>
                <a:gd name="connsiteY13" fmla="*/ 36674 h 559886"/>
                <a:gd name="connsiteX14" fmla="*/ 2804323 w 2955908"/>
                <a:gd name="connsiteY14" fmla="*/ 56233 h 559886"/>
                <a:gd name="connsiteX15" fmla="*/ 2855666 w 2955908"/>
                <a:gd name="connsiteY15" fmla="*/ 85572 h 559886"/>
                <a:gd name="connsiteX16" fmla="*/ 2897230 w 2955908"/>
                <a:gd name="connsiteY16" fmla="*/ 112466 h 559886"/>
                <a:gd name="connsiteX17" fmla="*/ 2921679 w 2955908"/>
                <a:gd name="connsiteY17" fmla="*/ 132025 h 559886"/>
                <a:gd name="connsiteX18" fmla="*/ 2946128 w 2955908"/>
                <a:gd name="connsiteY18" fmla="*/ 158920 h 559886"/>
                <a:gd name="connsiteX19" fmla="*/ 2955908 w 2955908"/>
                <a:gd name="connsiteY19" fmla="*/ 176034 h 559886"/>
                <a:gd name="connsiteX20" fmla="*/ 2955908 w 2955908"/>
                <a:gd name="connsiteY20" fmla="*/ 188259 h 559886"/>
                <a:gd name="connsiteX21" fmla="*/ 2951018 w 2955908"/>
                <a:gd name="connsiteY21" fmla="*/ 202928 h 559886"/>
                <a:gd name="connsiteX22" fmla="*/ 2926569 w 2955908"/>
                <a:gd name="connsiteY22" fmla="*/ 220043 h 559886"/>
                <a:gd name="connsiteX23" fmla="*/ 2875225 w 2955908"/>
                <a:gd name="connsiteY23" fmla="*/ 227377 h 559886"/>
                <a:gd name="connsiteX24" fmla="*/ 2823882 w 2955908"/>
                <a:gd name="connsiteY24" fmla="*/ 227377 h 559886"/>
                <a:gd name="connsiteX25" fmla="*/ 2730975 w 2955908"/>
                <a:gd name="connsiteY25" fmla="*/ 222487 h 559886"/>
                <a:gd name="connsiteX26" fmla="*/ 2567165 w 2955908"/>
                <a:gd name="connsiteY26" fmla="*/ 215153 h 559886"/>
                <a:gd name="connsiteX27" fmla="*/ 2427805 w 2955908"/>
                <a:gd name="connsiteY27" fmla="*/ 215153 h 559886"/>
                <a:gd name="connsiteX28" fmla="*/ 2334898 w 2955908"/>
                <a:gd name="connsiteY28" fmla="*/ 220043 h 559886"/>
                <a:gd name="connsiteX29" fmla="*/ 2256661 w 2955908"/>
                <a:gd name="connsiteY29" fmla="*/ 227377 h 559886"/>
                <a:gd name="connsiteX30" fmla="*/ 1997499 w 2955908"/>
                <a:gd name="connsiteY30" fmla="*/ 254271 h 559886"/>
                <a:gd name="connsiteX31" fmla="*/ 1750562 w 2955908"/>
                <a:gd name="connsiteY31" fmla="*/ 283610 h 559886"/>
                <a:gd name="connsiteX32" fmla="*/ 1547634 w 2955908"/>
                <a:gd name="connsiteY32" fmla="*/ 310505 h 559886"/>
                <a:gd name="connsiteX33" fmla="*/ 1303142 w 2955908"/>
                <a:gd name="connsiteY33" fmla="*/ 347178 h 559886"/>
                <a:gd name="connsiteX34" fmla="*/ 1095324 w 2955908"/>
                <a:gd name="connsiteY34" fmla="*/ 383852 h 559886"/>
                <a:gd name="connsiteX35" fmla="*/ 948629 w 2955908"/>
                <a:gd name="connsiteY35" fmla="*/ 415636 h 559886"/>
                <a:gd name="connsiteX36" fmla="*/ 811713 w 2955908"/>
                <a:gd name="connsiteY36" fmla="*/ 449865 h 559886"/>
                <a:gd name="connsiteX37" fmla="*/ 733476 w 2955908"/>
                <a:gd name="connsiteY37" fmla="*/ 471869 h 559886"/>
                <a:gd name="connsiteX38" fmla="*/ 564776 w 2955908"/>
                <a:gd name="connsiteY38" fmla="*/ 525657 h 559886"/>
                <a:gd name="connsiteX39" fmla="*/ 454755 w 2955908"/>
                <a:gd name="connsiteY39" fmla="*/ 554997 h 559886"/>
                <a:gd name="connsiteX40" fmla="*/ 430306 w 2955908"/>
                <a:gd name="connsiteY40" fmla="*/ 559886 h 559886"/>
                <a:gd name="connsiteX41" fmla="*/ 408301 w 2955908"/>
                <a:gd name="connsiteY41" fmla="*/ 559886 h 559886"/>
                <a:gd name="connsiteX42" fmla="*/ 344733 w 2955908"/>
                <a:gd name="connsiteY42" fmla="*/ 547662 h 559886"/>
                <a:gd name="connsiteX43" fmla="*/ 293390 w 2955908"/>
                <a:gd name="connsiteY43" fmla="*/ 530547 h 559886"/>
                <a:gd name="connsiteX44" fmla="*/ 251826 w 2955908"/>
                <a:gd name="connsiteY44" fmla="*/ 510988 h 559886"/>
                <a:gd name="connsiteX45" fmla="*/ 215153 w 2955908"/>
                <a:gd name="connsiteY45" fmla="*/ 488984 h 559886"/>
                <a:gd name="connsiteX46" fmla="*/ 171144 w 2955908"/>
                <a:gd name="connsiteY46" fmla="*/ 459645 h 559886"/>
                <a:gd name="connsiteX47" fmla="*/ 112466 w 2955908"/>
                <a:gd name="connsiteY47" fmla="*/ 410746 h 559886"/>
                <a:gd name="connsiteX48" fmla="*/ 70902 w 2955908"/>
                <a:gd name="connsiteY48" fmla="*/ 369183 h 559886"/>
                <a:gd name="connsiteX49" fmla="*/ 29339 w 2955908"/>
                <a:gd name="connsiteY49" fmla="*/ 317839 h 559886"/>
                <a:gd name="connsiteX50" fmla="*/ 7334 w 2955908"/>
                <a:gd name="connsiteY50" fmla="*/ 290945 h 559886"/>
                <a:gd name="connsiteX51" fmla="*/ 0 w 2955908"/>
                <a:gd name="connsiteY51" fmla="*/ 268941 h 559886"/>
                <a:gd name="connsiteX52" fmla="*/ 4890 w 2955908"/>
                <a:gd name="connsiteY52" fmla="*/ 251826 h 559886"/>
                <a:gd name="connsiteX53" fmla="*/ 19559 w 2955908"/>
                <a:gd name="connsiteY53" fmla="*/ 251826 h 559886"/>
                <a:gd name="connsiteX54" fmla="*/ 66013 w 2955908"/>
                <a:gd name="connsiteY54" fmla="*/ 268941 h 559886"/>
                <a:gd name="connsiteX55" fmla="*/ 124691 w 2955908"/>
                <a:gd name="connsiteY55" fmla="*/ 288500 h 559886"/>
                <a:gd name="connsiteX56" fmla="*/ 220042 w 2955908"/>
                <a:gd name="connsiteY56" fmla="*/ 320284 h 559886"/>
                <a:gd name="connsiteX57" fmla="*/ 283610 w 2955908"/>
                <a:gd name="connsiteY57" fmla="*/ 334954 h 559886"/>
                <a:gd name="connsiteX58" fmla="*/ 332509 w 2955908"/>
                <a:gd name="connsiteY58" fmla="*/ 339844 h 559886"/>
                <a:gd name="connsiteX59" fmla="*/ 383852 w 2955908"/>
                <a:gd name="connsiteY59" fmla="*/ 339844 h 559886"/>
                <a:gd name="connsiteX60" fmla="*/ 520768 w 2955908"/>
                <a:gd name="connsiteY60" fmla="*/ 317839 h 559886"/>
                <a:gd name="connsiteX61" fmla="*/ 823938 w 2955908"/>
                <a:gd name="connsiteY61" fmla="*/ 266496 h 559886"/>
                <a:gd name="connsiteX62" fmla="*/ 1163782 w 2955908"/>
                <a:gd name="connsiteY62" fmla="*/ 215153 h 55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955908" h="559886">
                  <a:moveTo>
                    <a:pt x="1163782" y="215153"/>
                  </a:moveTo>
                  <a:lnTo>
                    <a:pt x="1413163" y="178479"/>
                  </a:lnTo>
                  <a:lnTo>
                    <a:pt x="1706554" y="134470"/>
                  </a:lnTo>
                  <a:lnTo>
                    <a:pt x="2007279" y="97797"/>
                  </a:lnTo>
                  <a:lnTo>
                    <a:pt x="2087961" y="88017"/>
                  </a:lnTo>
                  <a:lnTo>
                    <a:pt x="2259106" y="44008"/>
                  </a:lnTo>
                  <a:lnTo>
                    <a:pt x="2334898" y="46453"/>
                  </a:lnTo>
                  <a:lnTo>
                    <a:pt x="2425360" y="41563"/>
                  </a:lnTo>
                  <a:lnTo>
                    <a:pt x="2503598" y="31784"/>
                  </a:lnTo>
                  <a:lnTo>
                    <a:pt x="2550051" y="19559"/>
                  </a:lnTo>
                  <a:lnTo>
                    <a:pt x="2584280" y="4890"/>
                  </a:lnTo>
                  <a:lnTo>
                    <a:pt x="2613619" y="0"/>
                  </a:lnTo>
                  <a:lnTo>
                    <a:pt x="2677187" y="9779"/>
                  </a:lnTo>
                  <a:lnTo>
                    <a:pt x="2755424" y="36674"/>
                  </a:lnTo>
                  <a:lnTo>
                    <a:pt x="2804323" y="56233"/>
                  </a:lnTo>
                  <a:lnTo>
                    <a:pt x="2855666" y="85572"/>
                  </a:lnTo>
                  <a:lnTo>
                    <a:pt x="2897230" y="112466"/>
                  </a:lnTo>
                  <a:lnTo>
                    <a:pt x="2921679" y="132025"/>
                  </a:lnTo>
                  <a:lnTo>
                    <a:pt x="2946128" y="158920"/>
                  </a:lnTo>
                  <a:lnTo>
                    <a:pt x="2955908" y="176034"/>
                  </a:lnTo>
                  <a:lnTo>
                    <a:pt x="2955908" y="188259"/>
                  </a:lnTo>
                  <a:lnTo>
                    <a:pt x="2951018" y="202928"/>
                  </a:lnTo>
                  <a:lnTo>
                    <a:pt x="2926569" y="220043"/>
                  </a:lnTo>
                  <a:lnTo>
                    <a:pt x="2875225" y="227377"/>
                  </a:lnTo>
                  <a:lnTo>
                    <a:pt x="2823882" y="227377"/>
                  </a:lnTo>
                  <a:lnTo>
                    <a:pt x="2730975" y="222487"/>
                  </a:lnTo>
                  <a:lnTo>
                    <a:pt x="2567165" y="215153"/>
                  </a:lnTo>
                  <a:lnTo>
                    <a:pt x="2427805" y="215153"/>
                  </a:lnTo>
                  <a:lnTo>
                    <a:pt x="2334898" y="220043"/>
                  </a:lnTo>
                  <a:lnTo>
                    <a:pt x="2256661" y="227377"/>
                  </a:lnTo>
                  <a:lnTo>
                    <a:pt x="1997499" y="254271"/>
                  </a:lnTo>
                  <a:lnTo>
                    <a:pt x="1750562" y="283610"/>
                  </a:lnTo>
                  <a:lnTo>
                    <a:pt x="1547634" y="310505"/>
                  </a:lnTo>
                  <a:lnTo>
                    <a:pt x="1303142" y="347178"/>
                  </a:lnTo>
                  <a:lnTo>
                    <a:pt x="1095324" y="383852"/>
                  </a:lnTo>
                  <a:lnTo>
                    <a:pt x="948629" y="415636"/>
                  </a:lnTo>
                  <a:lnTo>
                    <a:pt x="811713" y="449865"/>
                  </a:lnTo>
                  <a:lnTo>
                    <a:pt x="733476" y="471869"/>
                  </a:lnTo>
                  <a:lnTo>
                    <a:pt x="564776" y="525657"/>
                  </a:lnTo>
                  <a:lnTo>
                    <a:pt x="454755" y="554997"/>
                  </a:lnTo>
                  <a:lnTo>
                    <a:pt x="430306" y="559886"/>
                  </a:lnTo>
                  <a:lnTo>
                    <a:pt x="408301" y="559886"/>
                  </a:lnTo>
                  <a:lnTo>
                    <a:pt x="344733" y="547662"/>
                  </a:lnTo>
                  <a:lnTo>
                    <a:pt x="293390" y="530547"/>
                  </a:lnTo>
                  <a:lnTo>
                    <a:pt x="251826" y="510988"/>
                  </a:lnTo>
                  <a:lnTo>
                    <a:pt x="215153" y="488984"/>
                  </a:lnTo>
                  <a:lnTo>
                    <a:pt x="171144" y="459645"/>
                  </a:lnTo>
                  <a:lnTo>
                    <a:pt x="112466" y="410746"/>
                  </a:lnTo>
                  <a:lnTo>
                    <a:pt x="70902" y="369183"/>
                  </a:lnTo>
                  <a:lnTo>
                    <a:pt x="29339" y="317839"/>
                  </a:lnTo>
                  <a:lnTo>
                    <a:pt x="7334" y="290945"/>
                  </a:lnTo>
                  <a:lnTo>
                    <a:pt x="0" y="268941"/>
                  </a:lnTo>
                  <a:lnTo>
                    <a:pt x="4890" y="251826"/>
                  </a:lnTo>
                  <a:lnTo>
                    <a:pt x="19559" y="251826"/>
                  </a:lnTo>
                  <a:lnTo>
                    <a:pt x="66013" y="268941"/>
                  </a:lnTo>
                  <a:lnTo>
                    <a:pt x="124691" y="288500"/>
                  </a:lnTo>
                  <a:lnTo>
                    <a:pt x="220042" y="320284"/>
                  </a:lnTo>
                  <a:lnTo>
                    <a:pt x="283610" y="334954"/>
                  </a:lnTo>
                  <a:lnTo>
                    <a:pt x="332509" y="339844"/>
                  </a:lnTo>
                  <a:lnTo>
                    <a:pt x="383852" y="339844"/>
                  </a:lnTo>
                  <a:lnTo>
                    <a:pt x="520768" y="317839"/>
                  </a:lnTo>
                  <a:lnTo>
                    <a:pt x="823938" y="266496"/>
                  </a:lnTo>
                  <a:lnTo>
                    <a:pt x="1163782" y="215153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64">
              <a:extLst>
                <a:ext uri="{FF2B5EF4-FFF2-40B4-BE49-F238E27FC236}">
                  <a16:creationId xmlns:a16="http://schemas.microsoft.com/office/drawing/2014/main" id="{7D1CBD1A-3023-4C24-AD9C-11CF575F518B}"/>
                </a:ext>
              </a:extLst>
            </p:cNvPr>
            <p:cNvSpPr/>
            <p:nvPr/>
          </p:nvSpPr>
          <p:spPr>
            <a:xfrm rot="16200000">
              <a:off x="3396455" y="2597944"/>
              <a:ext cx="2055812" cy="1708150"/>
            </a:xfrm>
            <a:custGeom>
              <a:avLst/>
              <a:gdLst>
                <a:gd name="connsiteX0" fmla="*/ 873919 w 2055019"/>
                <a:gd name="connsiteY0" fmla="*/ 790575 h 1707357"/>
                <a:gd name="connsiteX1" fmla="*/ 957263 w 2055019"/>
                <a:gd name="connsiteY1" fmla="*/ 854869 h 1707357"/>
                <a:gd name="connsiteX2" fmla="*/ 1052513 w 2055019"/>
                <a:gd name="connsiteY2" fmla="*/ 921544 h 1707357"/>
                <a:gd name="connsiteX3" fmla="*/ 1183482 w 2055019"/>
                <a:gd name="connsiteY3" fmla="*/ 1012032 h 1707357"/>
                <a:gd name="connsiteX4" fmla="*/ 1264444 w 2055019"/>
                <a:gd name="connsiteY4" fmla="*/ 1062038 h 1707357"/>
                <a:gd name="connsiteX5" fmla="*/ 1364457 w 2055019"/>
                <a:gd name="connsiteY5" fmla="*/ 1123950 h 1707357"/>
                <a:gd name="connsiteX6" fmla="*/ 1473994 w 2055019"/>
                <a:gd name="connsiteY6" fmla="*/ 1185863 h 1707357"/>
                <a:gd name="connsiteX7" fmla="*/ 1574007 w 2055019"/>
                <a:gd name="connsiteY7" fmla="*/ 1240632 h 1707357"/>
                <a:gd name="connsiteX8" fmla="*/ 1654969 w 2055019"/>
                <a:gd name="connsiteY8" fmla="*/ 1281113 h 1707357"/>
                <a:gd name="connsiteX9" fmla="*/ 1733550 w 2055019"/>
                <a:gd name="connsiteY9" fmla="*/ 1319213 h 1707357"/>
                <a:gd name="connsiteX10" fmla="*/ 1797844 w 2055019"/>
                <a:gd name="connsiteY10" fmla="*/ 1347788 h 1707357"/>
                <a:gd name="connsiteX11" fmla="*/ 1821657 w 2055019"/>
                <a:gd name="connsiteY11" fmla="*/ 1354932 h 1707357"/>
                <a:gd name="connsiteX12" fmla="*/ 1854994 w 2055019"/>
                <a:gd name="connsiteY12" fmla="*/ 1357313 h 1707357"/>
                <a:gd name="connsiteX13" fmla="*/ 1888332 w 2055019"/>
                <a:gd name="connsiteY13" fmla="*/ 1354932 h 1707357"/>
                <a:gd name="connsiteX14" fmla="*/ 1921669 w 2055019"/>
                <a:gd name="connsiteY14" fmla="*/ 1343025 h 1707357"/>
                <a:gd name="connsiteX15" fmla="*/ 1945482 w 2055019"/>
                <a:gd name="connsiteY15" fmla="*/ 1326357 h 1707357"/>
                <a:gd name="connsiteX16" fmla="*/ 1969294 w 2055019"/>
                <a:gd name="connsiteY16" fmla="*/ 1302544 h 1707357"/>
                <a:gd name="connsiteX17" fmla="*/ 1983582 w 2055019"/>
                <a:gd name="connsiteY17" fmla="*/ 1278732 h 1707357"/>
                <a:gd name="connsiteX18" fmla="*/ 2002632 w 2055019"/>
                <a:gd name="connsiteY18" fmla="*/ 1257300 h 1707357"/>
                <a:gd name="connsiteX19" fmla="*/ 2021682 w 2055019"/>
                <a:gd name="connsiteY19" fmla="*/ 1245394 h 1707357"/>
                <a:gd name="connsiteX20" fmla="*/ 2031207 w 2055019"/>
                <a:gd name="connsiteY20" fmla="*/ 1243013 h 1707357"/>
                <a:gd name="connsiteX21" fmla="*/ 2045494 w 2055019"/>
                <a:gd name="connsiteY21" fmla="*/ 1243013 h 1707357"/>
                <a:gd name="connsiteX22" fmla="*/ 2052638 w 2055019"/>
                <a:gd name="connsiteY22" fmla="*/ 1252538 h 1707357"/>
                <a:gd name="connsiteX23" fmla="*/ 2055019 w 2055019"/>
                <a:gd name="connsiteY23" fmla="*/ 1269207 h 1707357"/>
                <a:gd name="connsiteX24" fmla="*/ 2055019 w 2055019"/>
                <a:gd name="connsiteY24" fmla="*/ 1307307 h 1707357"/>
                <a:gd name="connsiteX25" fmla="*/ 2050257 w 2055019"/>
                <a:gd name="connsiteY25" fmla="*/ 1352550 h 1707357"/>
                <a:gd name="connsiteX26" fmla="*/ 2033588 w 2055019"/>
                <a:gd name="connsiteY26" fmla="*/ 1409700 h 1707357"/>
                <a:gd name="connsiteX27" fmla="*/ 2009775 w 2055019"/>
                <a:gd name="connsiteY27" fmla="*/ 1469232 h 1707357"/>
                <a:gd name="connsiteX28" fmla="*/ 1966913 w 2055019"/>
                <a:gd name="connsiteY28" fmla="*/ 1543050 h 1707357"/>
                <a:gd name="connsiteX29" fmla="*/ 1926432 w 2055019"/>
                <a:gd name="connsiteY29" fmla="*/ 1597819 h 1707357"/>
                <a:gd name="connsiteX30" fmla="*/ 1883569 w 2055019"/>
                <a:gd name="connsiteY30" fmla="*/ 1645444 h 1707357"/>
                <a:gd name="connsiteX31" fmla="*/ 1845469 w 2055019"/>
                <a:gd name="connsiteY31" fmla="*/ 1678782 h 1707357"/>
                <a:gd name="connsiteX32" fmla="*/ 1804988 w 2055019"/>
                <a:gd name="connsiteY32" fmla="*/ 1702594 h 1707357"/>
                <a:gd name="connsiteX33" fmla="*/ 1778794 w 2055019"/>
                <a:gd name="connsiteY33" fmla="*/ 1707357 h 1707357"/>
                <a:gd name="connsiteX34" fmla="*/ 1754982 w 2055019"/>
                <a:gd name="connsiteY34" fmla="*/ 1704975 h 1707357"/>
                <a:gd name="connsiteX35" fmla="*/ 1738313 w 2055019"/>
                <a:gd name="connsiteY35" fmla="*/ 1693069 h 1707357"/>
                <a:gd name="connsiteX36" fmla="*/ 1726407 w 2055019"/>
                <a:gd name="connsiteY36" fmla="*/ 1669257 h 1707357"/>
                <a:gd name="connsiteX37" fmla="*/ 1707357 w 2055019"/>
                <a:gd name="connsiteY37" fmla="*/ 1628775 h 1707357"/>
                <a:gd name="connsiteX38" fmla="*/ 1690688 w 2055019"/>
                <a:gd name="connsiteY38" fmla="*/ 1602582 h 1707357"/>
                <a:gd name="connsiteX39" fmla="*/ 1664494 w 2055019"/>
                <a:gd name="connsiteY39" fmla="*/ 1578769 h 1707357"/>
                <a:gd name="connsiteX40" fmla="*/ 1612107 w 2055019"/>
                <a:gd name="connsiteY40" fmla="*/ 1552575 h 1707357"/>
                <a:gd name="connsiteX41" fmla="*/ 1488282 w 2055019"/>
                <a:gd name="connsiteY41" fmla="*/ 1476375 h 1707357"/>
                <a:gd name="connsiteX42" fmla="*/ 1335882 w 2055019"/>
                <a:gd name="connsiteY42" fmla="*/ 1373982 h 1707357"/>
                <a:gd name="connsiteX43" fmla="*/ 1178719 w 2055019"/>
                <a:gd name="connsiteY43" fmla="*/ 1266825 h 1707357"/>
                <a:gd name="connsiteX44" fmla="*/ 1007269 w 2055019"/>
                <a:gd name="connsiteY44" fmla="*/ 1140619 h 1707357"/>
                <a:gd name="connsiteX45" fmla="*/ 876300 w 2055019"/>
                <a:gd name="connsiteY45" fmla="*/ 1035844 h 1707357"/>
                <a:gd name="connsiteX46" fmla="*/ 742950 w 2055019"/>
                <a:gd name="connsiteY46" fmla="*/ 907257 h 1707357"/>
                <a:gd name="connsiteX47" fmla="*/ 607219 w 2055019"/>
                <a:gd name="connsiteY47" fmla="*/ 785813 h 1707357"/>
                <a:gd name="connsiteX48" fmla="*/ 497682 w 2055019"/>
                <a:gd name="connsiteY48" fmla="*/ 678657 h 1707357"/>
                <a:gd name="connsiteX49" fmla="*/ 364332 w 2055019"/>
                <a:gd name="connsiteY49" fmla="*/ 540544 h 1707357"/>
                <a:gd name="connsiteX50" fmla="*/ 264319 w 2055019"/>
                <a:gd name="connsiteY50" fmla="*/ 423863 h 1707357"/>
                <a:gd name="connsiteX51" fmla="*/ 185738 w 2055019"/>
                <a:gd name="connsiteY51" fmla="*/ 326232 h 1707357"/>
                <a:gd name="connsiteX52" fmla="*/ 111919 w 2055019"/>
                <a:gd name="connsiteY52" fmla="*/ 228600 h 1707357"/>
                <a:gd name="connsiteX53" fmla="*/ 54769 w 2055019"/>
                <a:gd name="connsiteY53" fmla="*/ 142875 h 1707357"/>
                <a:gd name="connsiteX54" fmla="*/ 21432 w 2055019"/>
                <a:gd name="connsiteY54" fmla="*/ 90488 h 1707357"/>
                <a:gd name="connsiteX55" fmla="*/ 4763 w 2055019"/>
                <a:gd name="connsiteY55" fmla="*/ 45244 h 1707357"/>
                <a:gd name="connsiteX56" fmla="*/ 0 w 2055019"/>
                <a:gd name="connsiteY56" fmla="*/ 26194 h 1707357"/>
                <a:gd name="connsiteX57" fmla="*/ 0 w 2055019"/>
                <a:gd name="connsiteY57" fmla="*/ 11907 h 1707357"/>
                <a:gd name="connsiteX58" fmla="*/ 2382 w 2055019"/>
                <a:gd name="connsiteY58" fmla="*/ 2382 h 1707357"/>
                <a:gd name="connsiteX59" fmla="*/ 9525 w 2055019"/>
                <a:gd name="connsiteY59" fmla="*/ 0 h 1707357"/>
                <a:gd name="connsiteX60" fmla="*/ 26194 w 2055019"/>
                <a:gd name="connsiteY60" fmla="*/ 7144 h 1707357"/>
                <a:gd name="connsiteX61" fmla="*/ 45244 w 2055019"/>
                <a:gd name="connsiteY61" fmla="*/ 23813 h 1707357"/>
                <a:gd name="connsiteX62" fmla="*/ 83344 w 2055019"/>
                <a:gd name="connsiteY62" fmla="*/ 64294 h 1707357"/>
                <a:gd name="connsiteX63" fmla="*/ 164307 w 2055019"/>
                <a:gd name="connsiteY63" fmla="*/ 150019 h 1707357"/>
                <a:gd name="connsiteX64" fmla="*/ 223838 w 2055019"/>
                <a:gd name="connsiteY64" fmla="*/ 214313 h 1707357"/>
                <a:gd name="connsiteX65" fmla="*/ 304800 w 2055019"/>
                <a:gd name="connsiteY65" fmla="*/ 292894 h 1707357"/>
                <a:gd name="connsiteX66" fmla="*/ 409575 w 2055019"/>
                <a:gd name="connsiteY66" fmla="*/ 395288 h 1707357"/>
                <a:gd name="connsiteX67" fmla="*/ 521494 w 2055019"/>
                <a:gd name="connsiteY67" fmla="*/ 495300 h 1707357"/>
                <a:gd name="connsiteX68" fmla="*/ 652463 w 2055019"/>
                <a:gd name="connsiteY68" fmla="*/ 611982 h 1707357"/>
                <a:gd name="connsiteX69" fmla="*/ 773907 w 2055019"/>
                <a:gd name="connsiteY69" fmla="*/ 714375 h 1707357"/>
                <a:gd name="connsiteX70" fmla="*/ 873919 w 2055019"/>
                <a:gd name="connsiteY70" fmla="*/ 790575 h 1707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055019" h="1707357">
                  <a:moveTo>
                    <a:pt x="873919" y="790575"/>
                  </a:moveTo>
                  <a:lnTo>
                    <a:pt x="957263" y="854869"/>
                  </a:lnTo>
                  <a:lnTo>
                    <a:pt x="1052513" y="921544"/>
                  </a:lnTo>
                  <a:lnTo>
                    <a:pt x="1183482" y="1012032"/>
                  </a:lnTo>
                  <a:lnTo>
                    <a:pt x="1264444" y="1062038"/>
                  </a:lnTo>
                  <a:lnTo>
                    <a:pt x="1364457" y="1123950"/>
                  </a:lnTo>
                  <a:lnTo>
                    <a:pt x="1473994" y="1185863"/>
                  </a:lnTo>
                  <a:lnTo>
                    <a:pt x="1574007" y="1240632"/>
                  </a:lnTo>
                  <a:lnTo>
                    <a:pt x="1654969" y="1281113"/>
                  </a:lnTo>
                  <a:lnTo>
                    <a:pt x="1733550" y="1319213"/>
                  </a:lnTo>
                  <a:lnTo>
                    <a:pt x="1797844" y="1347788"/>
                  </a:lnTo>
                  <a:lnTo>
                    <a:pt x="1821657" y="1354932"/>
                  </a:lnTo>
                  <a:lnTo>
                    <a:pt x="1854994" y="1357313"/>
                  </a:lnTo>
                  <a:lnTo>
                    <a:pt x="1888332" y="1354932"/>
                  </a:lnTo>
                  <a:lnTo>
                    <a:pt x="1921669" y="1343025"/>
                  </a:lnTo>
                  <a:lnTo>
                    <a:pt x="1945482" y="1326357"/>
                  </a:lnTo>
                  <a:lnTo>
                    <a:pt x="1969294" y="1302544"/>
                  </a:lnTo>
                  <a:lnTo>
                    <a:pt x="1983582" y="1278732"/>
                  </a:lnTo>
                  <a:lnTo>
                    <a:pt x="2002632" y="1257300"/>
                  </a:lnTo>
                  <a:lnTo>
                    <a:pt x="2021682" y="1245394"/>
                  </a:lnTo>
                  <a:lnTo>
                    <a:pt x="2031207" y="1243013"/>
                  </a:lnTo>
                  <a:lnTo>
                    <a:pt x="2045494" y="1243013"/>
                  </a:lnTo>
                  <a:lnTo>
                    <a:pt x="2052638" y="1252538"/>
                  </a:lnTo>
                  <a:lnTo>
                    <a:pt x="2055019" y="1269207"/>
                  </a:lnTo>
                  <a:lnTo>
                    <a:pt x="2055019" y="1307307"/>
                  </a:lnTo>
                  <a:lnTo>
                    <a:pt x="2050257" y="1352550"/>
                  </a:lnTo>
                  <a:lnTo>
                    <a:pt x="2033588" y="1409700"/>
                  </a:lnTo>
                  <a:lnTo>
                    <a:pt x="2009775" y="1469232"/>
                  </a:lnTo>
                  <a:lnTo>
                    <a:pt x="1966913" y="1543050"/>
                  </a:lnTo>
                  <a:lnTo>
                    <a:pt x="1926432" y="1597819"/>
                  </a:lnTo>
                  <a:lnTo>
                    <a:pt x="1883569" y="1645444"/>
                  </a:lnTo>
                  <a:lnTo>
                    <a:pt x="1845469" y="1678782"/>
                  </a:lnTo>
                  <a:lnTo>
                    <a:pt x="1804988" y="1702594"/>
                  </a:lnTo>
                  <a:lnTo>
                    <a:pt x="1778794" y="1707357"/>
                  </a:lnTo>
                  <a:lnTo>
                    <a:pt x="1754982" y="1704975"/>
                  </a:lnTo>
                  <a:lnTo>
                    <a:pt x="1738313" y="1693069"/>
                  </a:lnTo>
                  <a:lnTo>
                    <a:pt x="1726407" y="1669257"/>
                  </a:lnTo>
                  <a:lnTo>
                    <a:pt x="1707357" y="1628775"/>
                  </a:lnTo>
                  <a:lnTo>
                    <a:pt x="1690688" y="1602582"/>
                  </a:lnTo>
                  <a:lnTo>
                    <a:pt x="1664494" y="1578769"/>
                  </a:lnTo>
                  <a:lnTo>
                    <a:pt x="1612107" y="1552575"/>
                  </a:lnTo>
                  <a:lnTo>
                    <a:pt x="1488282" y="1476375"/>
                  </a:lnTo>
                  <a:lnTo>
                    <a:pt x="1335882" y="1373982"/>
                  </a:lnTo>
                  <a:lnTo>
                    <a:pt x="1178719" y="1266825"/>
                  </a:lnTo>
                  <a:lnTo>
                    <a:pt x="1007269" y="1140619"/>
                  </a:lnTo>
                  <a:lnTo>
                    <a:pt x="876300" y="1035844"/>
                  </a:lnTo>
                  <a:lnTo>
                    <a:pt x="742950" y="907257"/>
                  </a:lnTo>
                  <a:lnTo>
                    <a:pt x="607219" y="785813"/>
                  </a:lnTo>
                  <a:lnTo>
                    <a:pt x="497682" y="678657"/>
                  </a:lnTo>
                  <a:lnTo>
                    <a:pt x="364332" y="540544"/>
                  </a:lnTo>
                  <a:lnTo>
                    <a:pt x="264319" y="423863"/>
                  </a:lnTo>
                  <a:lnTo>
                    <a:pt x="185738" y="326232"/>
                  </a:lnTo>
                  <a:lnTo>
                    <a:pt x="111919" y="228600"/>
                  </a:lnTo>
                  <a:lnTo>
                    <a:pt x="54769" y="142875"/>
                  </a:lnTo>
                  <a:lnTo>
                    <a:pt x="21432" y="90488"/>
                  </a:lnTo>
                  <a:lnTo>
                    <a:pt x="4763" y="45244"/>
                  </a:lnTo>
                  <a:lnTo>
                    <a:pt x="0" y="26194"/>
                  </a:lnTo>
                  <a:lnTo>
                    <a:pt x="0" y="11907"/>
                  </a:lnTo>
                  <a:lnTo>
                    <a:pt x="2382" y="2382"/>
                  </a:lnTo>
                  <a:lnTo>
                    <a:pt x="9525" y="0"/>
                  </a:lnTo>
                  <a:lnTo>
                    <a:pt x="26194" y="7144"/>
                  </a:lnTo>
                  <a:lnTo>
                    <a:pt x="45244" y="23813"/>
                  </a:lnTo>
                  <a:lnTo>
                    <a:pt x="83344" y="64294"/>
                  </a:lnTo>
                  <a:lnTo>
                    <a:pt x="164307" y="150019"/>
                  </a:lnTo>
                  <a:lnTo>
                    <a:pt x="223838" y="214313"/>
                  </a:lnTo>
                  <a:lnTo>
                    <a:pt x="304800" y="292894"/>
                  </a:lnTo>
                  <a:lnTo>
                    <a:pt x="409575" y="395288"/>
                  </a:lnTo>
                  <a:lnTo>
                    <a:pt x="521494" y="495300"/>
                  </a:lnTo>
                  <a:lnTo>
                    <a:pt x="652463" y="611982"/>
                  </a:lnTo>
                  <a:lnTo>
                    <a:pt x="773907" y="714375"/>
                  </a:lnTo>
                  <a:lnTo>
                    <a:pt x="873919" y="7905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65">
              <a:extLst>
                <a:ext uri="{FF2B5EF4-FFF2-40B4-BE49-F238E27FC236}">
                  <a16:creationId xmlns:a16="http://schemas.microsoft.com/office/drawing/2014/main" id="{D51497EE-08D9-4EE1-B46F-5D8A39C99E04}"/>
                </a:ext>
              </a:extLst>
            </p:cNvPr>
            <p:cNvSpPr/>
            <p:nvPr/>
          </p:nvSpPr>
          <p:spPr>
            <a:xfrm rot="16200000">
              <a:off x="3414712" y="4618038"/>
              <a:ext cx="2413000" cy="320675"/>
            </a:xfrm>
            <a:custGeom>
              <a:avLst/>
              <a:gdLst>
                <a:gd name="connsiteX0" fmla="*/ 1357313 w 2412207"/>
                <a:gd name="connsiteY0" fmla="*/ 100012 h 319776"/>
                <a:gd name="connsiteX1" fmla="*/ 1766888 w 2412207"/>
                <a:gd name="connsiteY1" fmla="*/ 114300 h 319776"/>
                <a:gd name="connsiteX2" fmla="*/ 1933575 w 2412207"/>
                <a:gd name="connsiteY2" fmla="*/ 114300 h 319776"/>
                <a:gd name="connsiteX3" fmla="*/ 2069307 w 2412207"/>
                <a:gd name="connsiteY3" fmla="*/ 116681 h 319776"/>
                <a:gd name="connsiteX4" fmla="*/ 2131219 w 2412207"/>
                <a:gd name="connsiteY4" fmla="*/ 111919 h 319776"/>
                <a:gd name="connsiteX5" fmla="*/ 2183607 w 2412207"/>
                <a:gd name="connsiteY5" fmla="*/ 102394 h 319776"/>
                <a:gd name="connsiteX6" fmla="*/ 2221707 w 2412207"/>
                <a:gd name="connsiteY6" fmla="*/ 90487 h 319776"/>
                <a:gd name="connsiteX7" fmla="*/ 2264569 w 2412207"/>
                <a:gd name="connsiteY7" fmla="*/ 69056 h 319776"/>
                <a:gd name="connsiteX8" fmla="*/ 2302669 w 2412207"/>
                <a:gd name="connsiteY8" fmla="*/ 35719 h 319776"/>
                <a:gd name="connsiteX9" fmla="*/ 2412207 w 2412207"/>
                <a:gd name="connsiteY9" fmla="*/ 138112 h 319776"/>
                <a:gd name="connsiteX10" fmla="*/ 2374107 w 2412207"/>
                <a:gd name="connsiteY10" fmla="*/ 197644 h 319776"/>
                <a:gd name="connsiteX11" fmla="*/ 2347913 w 2412207"/>
                <a:gd name="connsiteY11" fmla="*/ 235744 h 319776"/>
                <a:gd name="connsiteX12" fmla="*/ 2314575 w 2412207"/>
                <a:gd name="connsiteY12" fmla="*/ 266700 h 319776"/>
                <a:gd name="connsiteX13" fmla="*/ 2278857 w 2412207"/>
                <a:gd name="connsiteY13" fmla="*/ 292894 h 319776"/>
                <a:gd name="connsiteX14" fmla="*/ 2238375 w 2412207"/>
                <a:gd name="connsiteY14" fmla="*/ 309562 h 319776"/>
                <a:gd name="connsiteX15" fmla="*/ 2185988 w 2412207"/>
                <a:gd name="connsiteY15" fmla="*/ 319087 h 319776"/>
                <a:gd name="connsiteX16" fmla="*/ 2014538 w 2412207"/>
                <a:gd name="connsiteY16" fmla="*/ 316706 h 319776"/>
                <a:gd name="connsiteX17" fmla="*/ 1712119 w 2412207"/>
                <a:gd name="connsiteY17" fmla="*/ 311944 h 319776"/>
                <a:gd name="connsiteX18" fmla="*/ 1412082 w 2412207"/>
                <a:gd name="connsiteY18" fmla="*/ 307181 h 319776"/>
                <a:gd name="connsiteX19" fmla="*/ 1104900 w 2412207"/>
                <a:gd name="connsiteY19" fmla="*/ 307181 h 319776"/>
                <a:gd name="connsiteX20" fmla="*/ 826294 w 2412207"/>
                <a:gd name="connsiteY20" fmla="*/ 302419 h 319776"/>
                <a:gd name="connsiteX21" fmla="*/ 535782 w 2412207"/>
                <a:gd name="connsiteY21" fmla="*/ 297656 h 319776"/>
                <a:gd name="connsiteX22" fmla="*/ 328613 w 2412207"/>
                <a:gd name="connsiteY22" fmla="*/ 295275 h 319776"/>
                <a:gd name="connsiteX23" fmla="*/ 247650 w 2412207"/>
                <a:gd name="connsiteY23" fmla="*/ 290512 h 319776"/>
                <a:gd name="connsiteX24" fmla="*/ 171450 w 2412207"/>
                <a:gd name="connsiteY24" fmla="*/ 276225 h 319776"/>
                <a:gd name="connsiteX25" fmla="*/ 119063 w 2412207"/>
                <a:gd name="connsiteY25" fmla="*/ 259556 h 319776"/>
                <a:gd name="connsiteX26" fmla="*/ 57150 w 2412207"/>
                <a:gd name="connsiteY26" fmla="*/ 238125 h 319776"/>
                <a:gd name="connsiteX27" fmla="*/ 30957 w 2412207"/>
                <a:gd name="connsiteY27" fmla="*/ 226219 h 319776"/>
                <a:gd name="connsiteX28" fmla="*/ 11907 w 2412207"/>
                <a:gd name="connsiteY28" fmla="*/ 209550 h 319776"/>
                <a:gd name="connsiteX29" fmla="*/ 2382 w 2412207"/>
                <a:gd name="connsiteY29" fmla="*/ 195262 h 319776"/>
                <a:gd name="connsiteX30" fmla="*/ 0 w 2412207"/>
                <a:gd name="connsiteY30" fmla="*/ 183356 h 319776"/>
                <a:gd name="connsiteX31" fmla="*/ 4763 w 2412207"/>
                <a:gd name="connsiteY31" fmla="*/ 164306 h 319776"/>
                <a:gd name="connsiteX32" fmla="*/ 14288 w 2412207"/>
                <a:gd name="connsiteY32" fmla="*/ 152400 h 319776"/>
                <a:gd name="connsiteX33" fmla="*/ 35719 w 2412207"/>
                <a:gd name="connsiteY33" fmla="*/ 133350 h 319776"/>
                <a:gd name="connsiteX34" fmla="*/ 88107 w 2412207"/>
                <a:gd name="connsiteY34" fmla="*/ 104775 h 319776"/>
                <a:gd name="connsiteX35" fmla="*/ 157163 w 2412207"/>
                <a:gd name="connsiteY35" fmla="*/ 76200 h 319776"/>
                <a:gd name="connsiteX36" fmla="*/ 219075 w 2412207"/>
                <a:gd name="connsiteY36" fmla="*/ 57150 h 319776"/>
                <a:gd name="connsiteX37" fmla="*/ 309563 w 2412207"/>
                <a:gd name="connsiteY37" fmla="*/ 30956 h 319776"/>
                <a:gd name="connsiteX38" fmla="*/ 416719 w 2412207"/>
                <a:gd name="connsiteY38" fmla="*/ 9525 h 319776"/>
                <a:gd name="connsiteX39" fmla="*/ 488157 w 2412207"/>
                <a:gd name="connsiteY39" fmla="*/ 2381 h 319776"/>
                <a:gd name="connsiteX40" fmla="*/ 581025 w 2412207"/>
                <a:gd name="connsiteY40" fmla="*/ 0 h 319776"/>
                <a:gd name="connsiteX41" fmla="*/ 619125 w 2412207"/>
                <a:gd name="connsiteY41" fmla="*/ 7144 h 319776"/>
                <a:gd name="connsiteX42" fmla="*/ 657225 w 2412207"/>
                <a:gd name="connsiteY42" fmla="*/ 23812 h 319776"/>
                <a:gd name="connsiteX43" fmla="*/ 738188 w 2412207"/>
                <a:gd name="connsiteY43" fmla="*/ 42862 h 319776"/>
                <a:gd name="connsiteX44" fmla="*/ 862013 w 2412207"/>
                <a:gd name="connsiteY44" fmla="*/ 66675 h 319776"/>
                <a:gd name="connsiteX45" fmla="*/ 971550 w 2412207"/>
                <a:gd name="connsiteY45" fmla="*/ 78581 h 319776"/>
                <a:gd name="connsiteX46" fmla="*/ 1207294 w 2412207"/>
                <a:gd name="connsiteY46" fmla="*/ 90487 h 319776"/>
                <a:gd name="connsiteX47" fmla="*/ 1357313 w 2412207"/>
                <a:gd name="connsiteY47" fmla="*/ 100012 h 319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412207" h="319776">
                  <a:moveTo>
                    <a:pt x="1357313" y="100012"/>
                  </a:moveTo>
                  <a:lnTo>
                    <a:pt x="1766888" y="114300"/>
                  </a:lnTo>
                  <a:lnTo>
                    <a:pt x="1933575" y="114300"/>
                  </a:lnTo>
                  <a:lnTo>
                    <a:pt x="2069307" y="116681"/>
                  </a:lnTo>
                  <a:lnTo>
                    <a:pt x="2131219" y="111919"/>
                  </a:lnTo>
                  <a:lnTo>
                    <a:pt x="2183607" y="102394"/>
                  </a:lnTo>
                  <a:lnTo>
                    <a:pt x="2221707" y="90487"/>
                  </a:lnTo>
                  <a:lnTo>
                    <a:pt x="2264569" y="69056"/>
                  </a:lnTo>
                  <a:lnTo>
                    <a:pt x="2302669" y="35719"/>
                  </a:lnTo>
                  <a:lnTo>
                    <a:pt x="2412207" y="138112"/>
                  </a:lnTo>
                  <a:lnTo>
                    <a:pt x="2374107" y="197644"/>
                  </a:lnTo>
                  <a:lnTo>
                    <a:pt x="2347913" y="235744"/>
                  </a:lnTo>
                  <a:lnTo>
                    <a:pt x="2314575" y="266700"/>
                  </a:lnTo>
                  <a:lnTo>
                    <a:pt x="2278857" y="292894"/>
                  </a:lnTo>
                  <a:lnTo>
                    <a:pt x="2238375" y="309562"/>
                  </a:lnTo>
                  <a:cubicBezTo>
                    <a:pt x="2192414" y="319776"/>
                    <a:pt x="2210149" y="319087"/>
                    <a:pt x="2185988" y="319087"/>
                  </a:cubicBezTo>
                  <a:lnTo>
                    <a:pt x="2014538" y="316706"/>
                  </a:lnTo>
                  <a:lnTo>
                    <a:pt x="1712119" y="311944"/>
                  </a:lnTo>
                  <a:lnTo>
                    <a:pt x="1412082" y="307181"/>
                  </a:lnTo>
                  <a:lnTo>
                    <a:pt x="1104900" y="307181"/>
                  </a:lnTo>
                  <a:lnTo>
                    <a:pt x="826294" y="302419"/>
                  </a:lnTo>
                  <a:lnTo>
                    <a:pt x="535782" y="297656"/>
                  </a:lnTo>
                  <a:lnTo>
                    <a:pt x="328613" y="295275"/>
                  </a:lnTo>
                  <a:lnTo>
                    <a:pt x="247650" y="290512"/>
                  </a:lnTo>
                  <a:lnTo>
                    <a:pt x="171450" y="276225"/>
                  </a:lnTo>
                  <a:lnTo>
                    <a:pt x="119063" y="259556"/>
                  </a:lnTo>
                  <a:lnTo>
                    <a:pt x="57150" y="238125"/>
                  </a:lnTo>
                  <a:lnTo>
                    <a:pt x="30957" y="226219"/>
                  </a:lnTo>
                  <a:lnTo>
                    <a:pt x="11907" y="209550"/>
                  </a:lnTo>
                  <a:lnTo>
                    <a:pt x="2382" y="195262"/>
                  </a:lnTo>
                  <a:lnTo>
                    <a:pt x="0" y="183356"/>
                  </a:lnTo>
                  <a:lnTo>
                    <a:pt x="4763" y="164306"/>
                  </a:lnTo>
                  <a:lnTo>
                    <a:pt x="14288" y="152400"/>
                  </a:lnTo>
                  <a:lnTo>
                    <a:pt x="35719" y="133350"/>
                  </a:lnTo>
                  <a:lnTo>
                    <a:pt x="88107" y="104775"/>
                  </a:lnTo>
                  <a:lnTo>
                    <a:pt x="157163" y="76200"/>
                  </a:lnTo>
                  <a:lnTo>
                    <a:pt x="219075" y="57150"/>
                  </a:lnTo>
                  <a:lnTo>
                    <a:pt x="309563" y="30956"/>
                  </a:lnTo>
                  <a:lnTo>
                    <a:pt x="416719" y="9525"/>
                  </a:lnTo>
                  <a:lnTo>
                    <a:pt x="488157" y="2381"/>
                  </a:lnTo>
                  <a:lnTo>
                    <a:pt x="581025" y="0"/>
                  </a:lnTo>
                  <a:lnTo>
                    <a:pt x="619125" y="7144"/>
                  </a:lnTo>
                  <a:lnTo>
                    <a:pt x="657225" y="23812"/>
                  </a:lnTo>
                  <a:lnTo>
                    <a:pt x="738188" y="42862"/>
                  </a:lnTo>
                  <a:lnTo>
                    <a:pt x="862013" y="66675"/>
                  </a:lnTo>
                  <a:lnTo>
                    <a:pt x="971550" y="78581"/>
                  </a:lnTo>
                  <a:lnTo>
                    <a:pt x="1207294" y="90487"/>
                  </a:lnTo>
                  <a:lnTo>
                    <a:pt x="1357313" y="10001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55">
              <a:extLst>
                <a:ext uri="{FF2B5EF4-FFF2-40B4-BE49-F238E27FC236}">
                  <a16:creationId xmlns:a16="http://schemas.microsoft.com/office/drawing/2014/main" id="{E70AD7C6-6B09-4B35-A5CD-3598AAC2775F}"/>
                </a:ext>
              </a:extLst>
            </p:cNvPr>
            <p:cNvSpPr/>
            <p:nvPr/>
          </p:nvSpPr>
          <p:spPr>
            <a:xfrm>
              <a:off x="5888037" y="1443039"/>
              <a:ext cx="1795463" cy="1595437"/>
            </a:xfrm>
            <a:custGeom>
              <a:avLst/>
              <a:gdLst>
                <a:gd name="connsiteX0" fmla="*/ 752475 w 1795463"/>
                <a:gd name="connsiteY0" fmla="*/ 264318 h 1595437"/>
                <a:gd name="connsiteX1" fmla="*/ 1019175 w 1795463"/>
                <a:gd name="connsiteY1" fmla="*/ 240506 h 1595437"/>
                <a:gd name="connsiteX2" fmla="*/ 1112044 w 1795463"/>
                <a:gd name="connsiteY2" fmla="*/ 233362 h 1595437"/>
                <a:gd name="connsiteX3" fmla="*/ 1245394 w 1795463"/>
                <a:gd name="connsiteY3" fmla="*/ 223837 h 1595437"/>
                <a:gd name="connsiteX4" fmla="*/ 1321594 w 1795463"/>
                <a:gd name="connsiteY4" fmla="*/ 221456 h 1595437"/>
                <a:gd name="connsiteX5" fmla="*/ 1364457 w 1795463"/>
                <a:gd name="connsiteY5" fmla="*/ 221456 h 1595437"/>
                <a:gd name="connsiteX6" fmla="*/ 1383507 w 1795463"/>
                <a:gd name="connsiteY6" fmla="*/ 223837 h 1595437"/>
                <a:gd name="connsiteX7" fmla="*/ 1402557 w 1795463"/>
                <a:gd name="connsiteY7" fmla="*/ 230981 h 1595437"/>
                <a:gd name="connsiteX8" fmla="*/ 1416844 w 1795463"/>
                <a:gd name="connsiteY8" fmla="*/ 242887 h 1595437"/>
                <a:gd name="connsiteX9" fmla="*/ 1428750 w 1795463"/>
                <a:gd name="connsiteY9" fmla="*/ 259556 h 1595437"/>
                <a:gd name="connsiteX10" fmla="*/ 1433513 w 1795463"/>
                <a:gd name="connsiteY10" fmla="*/ 283368 h 1595437"/>
                <a:gd name="connsiteX11" fmla="*/ 1435894 w 1795463"/>
                <a:gd name="connsiteY11" fmla="*/ 421481 h 1595437"/>
                <a:gd name="connsiteX12" fmla="*/ 1438275 w 1795463"/>
                <a:gd name="connsiteY12" fmla="*/ 709612 h 1595437"/>
                <a:gd name="connsiteX13" fmla="*/ 1435894 w 1795463"/>
                <a:gd name="connsiteY13" fmla="*/ 828675 h 1595437"/>
                <a:gd name="connsiteX14" fmla="*/ 1426369 w 1795463"/>
                <a:gd name="connsiteY14" fmla="*/ 1112043 h 1595437"/>
                <a:gd name="connsiteX15" fmla="*/ 1414463 w 1795463"/>
                <a:gd name="connsiteY15" fmla="*/ 1371600 h 1595437"/>
                <a:gd name="connsiteX16" fmla="*/ 1373982 w 1795463"/>
                <a:gd name="connsiteY16" fmla="*/ 1495425 h 1595437"/>
                <a:gd name="connsiteX17" fmla="*/ 1402557 w 1795463"/>
                <a:gd name="connsiteY17" fmla="*/ 1526381 h 1595437"/>
                <a:gd name="connsiteX18" fmla="*/ 1433513 w 1795463"/>
                <a:gd name="connsiteY18" fmla="*/ 1554956 h 1595437"/>
                <a:gd name="connsiteX19" fmla="*/ 1471613 w 1795463"/>
                <a:gd name="connsiteY19" fmla="*/ 1578768 h 1595437"/>
                <a:gd name="connsiteX20" fmla="*/ 1495425 w 1795463"/>
                <a:gd name="connsiteY20" fmla="*/ 1590675 h 1595437"/>
                <a:gd name="connsiteX21" fmla="*/ 1516857 w 1795463"/>
                <a:gd name="connsiteY21" fmla="*/ 1595437 h 1595437"/>
                <a:gd name="connsiteX22" fmla="*/ 1535907 w 1795463"/>
                <a:gd name="connsiteY22" fmla="*/ 1595437 h 1595437"/>
                <a:gd name="connsiteX23" fmla="*/ 1562100 w 1795463"/>
                <a:gd name="connsiteY23" fmla="*/ 1578768 h 1595437"/>
                <a:gd name="connsiteX24" fmla="*/ 1588294 w 1795463"/>
                <a:gd name="connsiteY24" fmla="*/ 1552575 h 1595437"/>
                <a:gd name="connsiteX25" fmla="*/ 1607344 w 1795463"/>
                <a:gd name="connsiteY25" fmla="*/ 1521618 h 1595437"/>
                <a:gd name="connsiteX26" fmla="*/ 1616869 w 1795463"/>
                <a:gd name="connsiteY26" fmla="*/ 1497806 h 1595437"/>
                <a:gd name="connsiteX27" fmla="*/ 1628775 w 1795463"/>
                <a:gd name="connsiteY27" fmla="*/ 1457325 h 1595437"/>
                <a:gd name="connsiteX28" fmla="*/ 1635919 w 1795463"/>
                <a:gd name="connsiteY28" fmla="*/ 1412081 h 1595437"/>
                <a:gd name="connsiteX29" fmla="*/ 1638300 w 1795463"/>
                <a:gd name="connsiteY29" fmla="*/ 1328737 h 1595437"/>
                <a:gd name="connsiteX30" fmla="*/ 1645444 w 1795463"/>
                <a:gd name="connsiteY30" fmla="*/ 1104900 h 1595437"/>
                <a:gd name="connsiteX31" fmla="*/ 1652588 w 1795463"/>
                <a:gd name="connsiteY31" fmla="*/ 838200 h 1595437"/>
                <a:gd name="connsiteX32" fmla="*/ 1662113 w 1795463"/>
                <a:gd name="connsiteY32" fmla="*/ 590550 h 1595437"/>
                <a:gd name="connsiteX33" fmla="*/ 1664494 w 1795463"/>
                <a:gd name="connsiteY33" fmla="*/ 550068 h 1595437"/>
                <a:gd name="connsiteX34" fmla="*/ 1669257 w 1795463"/>
                <a:gd name="connsiteY34" fmla="*/ 507206 h 1595437"/>
                <a:gd name="connsiteX35" fmla="*/ 1681163 w 1795463"/>
                <a:gd name="connsiteY35" fmla="*/ 464343 h 1595437"/>
                <a:gd name="connsiteX36" fmla="*/ 1697832 w 1795463"/>
                <a:gd name="connsiteY36" fmla="*/ 426243 h 1595437"/>
                <a:gd name="connsiteX37" fmla="*/ 1714500 w 1795463"/>
                <a:gd name="connsiteY37" fmla="*/ 397668 h 1595437"/>
                <a:gd name="connsiteX38" fmla="*/ 1731169 w 1795463"/>
                <a:gd name="connsiteY38" fmla="*/ 376237 h 1595437"/>
                <a:gd name="connsiteX39" fmla="*/ 1747838 w 1795463"/>
                <a:gd name="connsiteY39" fmla="*/ 357187 h 1595437"/>
                <a:gd name="connsiteX40" fmla="*/ 1769269 w 1795463"/>
                <a:gd name="connsiteY40" fmla="*/ 338137 h 1595437"/>
                <a:gd name="connsiteX41" fmla="*/ 1783557 w 1795463"/>
                <a:gd name="connsiteY41" fmla="*/ 323850 h 1595437"/>
                <a:gd name="connsiteX42" fmla="*/ 1788319 w 1795463"/>
                <a:gd name="connsiteY42" fmla="*/ 311943 h 1595437"/>
                <a:gd name="connsiteX43" fmla="*/ 1793082 w 1795463"/>
                <a:gd name="connsiteY43" fmla="*/ 295275 h 1595437"/>
                <a:gd name="connsiteX44" fmla="*/ 1795463 w 1795463"/>
                <a:gd name="connsiteY44" fmla="*/ 269081 h 1595437"/>
                <a:gd name="connsiteX45" fmla="*/ 1788319 w 1795463"/>
                <a:gd name="connsiteY45" fmla="*/ 245268 h 1595437"/>
                <a:gd name="connsiteX46" fmla="*/ 1769269 w 1795463"/>
                <a:gd name="connsiteY46" fmla="*/ 221456 h 1595437"/>
                <a:gd name="connsiteX47" fmla="*/ 1752600 w 1795463"/>
                <a:gd name="connsiteY47" fmla="*/ 202406 h 1595437"/>
                <a:gd name="connsiteX48" fmla="*/ 1681163 w 1795463"/>
                <a:gd name="connsiteY48" fmla="*/ 152400 h 1595437"/>
                <a:gd name="connsiteX49" fmla="*/ 1588294 w 1795463"/>
                <a:gd name="connsiteY49" fmla="*/ 92868 h 1595437"/>
                <a:gd name="connsiteX50" fmla="*/ 1495425 w 1795463"/>
                <a:gd name="connsiteY50" fmla="*/ 42862 h 1595437"/>
                <a:gd name="connsiteX51" fmla="*/ 1416844 w 1795463"/>
                <a:gd name="connsiteY51" fmla="*/ 7143 h 1595437"/>
                <a:gd name="connsiteX52" fmla="*/ 1393032 w 1795463"/>
                <a:gd name="connsiteY52" fmla="*/ 0 h 1595437"/>
                <a:gd name="connsiteX53" fmla="*/ 1357313 w 1795463"/>
                <a:gd name="connsiteY53" fmla="*/ 16668 h 1595437"/>
                <a:gd name="connsiteX54" fmla="*/ 1290638 w 1795463"/>
                <a:gd name="connsiteY54" fmla="*/ 40481 h 1595437"/>
                <a:gd name="connsiteX55" fmla="*/ 1183482 w 1795463"/>
                <a:gd name="connsiteY55" fmla="*/ 59531 h 1595437"/>
                <a:gd name="connsiteX56" fmla="*/ 1019175 w 1795463"/>
                <a:gd name="connsiteY56" fmla="*/ 83343 h 1595437"/>
                <a:gd name="connsiteX57" fmla="*/ 738188 w 1795463"/>
                <a:gd name="connsiteY57" fmla="*/ 119062 h 1595437"/>
                <a:gd name="connsiteX58" fmla="*/ 397669 w 1795463"/>
                <a:gd name="connsiteY58" fmla="*/ 159543 h 1595437"/>
                <a:gd name="connsiteX59" fmla="*/ 0 w 1795463"/>
                <a:gd name="connsiteY59" fmla="*/ 209550 h 1595437"/>
                <a:gd name="connsiteX60" fmla="*/ 95250 w 1795463"/>
                <a:gd name="connsiteY60" fmla="*/ 340518 h 1595437"/>
                <a:gd name="connsiteX61" fmla="*/ 461963 w 1795463"/>
                <a:gd name="connsiteY61" fmla="*/ 297656 h 1595437"/>
                <a:gd name="connsiteX62" fmla="*/ 752475 w 1795463"/>
                <a:gd name="connsiteY62" fmla="*/ 264318 h 159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795463" h="1595437">
                  <a:moveTo>
                    <a:pt x="752475" y="264318"/>
                  </a:moveTo>
                  <a:lnTo>
                    <a:pt x="1019175" y="240506"/>
                  </a:lnTo>
                  <a:lnTo>
                    <a:pt x="1112044" y="233362"/>
                  </a:lnTo>
                  <a:lnTo>
                    <a:pt x="1245394" y="223837"/>
                  </a:lnTo>
                  <a:lnTo>
                    <a:pt x="1321594" y="221456"/>
                  </a:lnTo>
                  <a:lnTo>
                    <a:pt x="1364457" y="221456"/>
                  </a:lnTo>
                  <a:lnTo>
                    <a:pt x="1383507" y="223837"/>
                  </a:lnTo>
                  <a:lnTo>
                    <a:pt x="1402557" y="230981"/>
                  </a:lnTo>
                  <a:lnTo>
                    <a:pt x="1416844" y="242887"/>
                  </a:lnTo>
                  <a:lnTo>
                    <a:pt x="1428750" y="259556"/>
                  </a:lnTo>
                  <a:lnTo>
                    <a:pt x="1433513" y="283368"/>
                  </a:lnTo>
                  <a:cubicBezTo>
                    <a:pt x="1434307" y="329406"/>
                    <a:pt x="1435100" y="375443"/>
                    <a:pt x="1435894" y="421481"/>
                  </a:cubicBezTo>
                  <a:cubicBezTo>
                    <a:pt x="1436688" y="517525"/>
                    <a:pt x="1437481" y="613568"/>
                    <a:pt x="1438275" y="709612"/>
                  </a:cubicBezTo>
                  <a:cubicBezTo>
                    <a:pt x="1437481" y="749300"/>
                    <a:pt x="1436688" y="788987"/>
                    <a:pt x="1435894" y="828675"/>
                  </a:cubicBezTo>
                  <a:lnTo>
                    <a:pt x="1426369" y="1112043"/>
                  </a:lnTo>
                  <a:lnTo>
                    <a:pt x="1414463" y="1371600"/>
                  </a:lnTo>
                  <a:lnTo>
                    <a:pt x="1373982" y="1495425"/>
                  </a:lnTo>
                  <a:lnTo>
                    <a:pt x="1402557" y="1526381"/>
                  </a:lnTo>
                  <a:lnTo>
                    <a:pt x="1433513" y="1554956"/>
                  </a:lnTo>
                  <a:lnTo>
                    <a:pt x="1471613" y="1578768"/>
                  </a:lnTo>
                  <a:lnTo>
                    <a:pt x="1495425" y="1590675"/>
                  </a:lnTo>
                  <a:lnTo>
                    <a:pt x="1516857" y="1595437"/>
                  </a:lnTo>
                  <a:lnTo>
                    <a:pt x="1535907" y="1595437"/>
                  </a:lnTo>
                  <a:lnTo>
                    <a:pt x="1562100" y="1578768"/>
                  </a:lnTo>
                  <a:lnTo>
                    <a:pt x="1588294" y="1552575"/>
                  </a:lnTo>
                  <a:lnTo>
                    <a:pt x="1607344" y="1521618"/>
                  </a:lnTo>
                  <a:lnTo>
                    <a:pt x="1616869" y="1497806"/>
                  </a:lnTo>
                  <a:lnTo>
                    <a:pt x="1628775" y="1457325"/>
                  </a:lnTo>
                  <a:lnTo>
                    <a:pt x="1635919" y="1412081"/>
                  </a:lnTo>
                  <a:cubicBezTo>
                    <a:pt x="1636713" y="1384300"/>
                    <a:pt x="1637506" y="1356518"/>
                    <a:pt x="1638300" y="1328737"/>
                  </a:cubicBezTo>
                  <a:lnTo>
                    <a:pt x="1645444" y="1104900"/>
                  </a:lnTo>
                  <a:lnTo>
                    <a:pt x="1652588" y="838200"/>
                  </a:lnTo>
                  <a:lnTo>
                    <a:pt x="1662113" y="590550"/>
                  </a:lnTo>
                  <a:lnTo>
                    <a:pt x="1664494" y="550068"/>
                  </a:lnTo>
                  <a:lnTo>
                    <a:pt x="1669257" y="507206"/>
                  </a:lnTo>
                  <a:lnTo>
                    <a:pt x="1681163" y="464343"/>
                  </a:lnTo>
                  <a:lnTo>
                    <a:pt x="1697832" y="426243"/>
                  </a:lnTo>
                  <a:lnTo>
                    <a:pt x="1714500" y="397668"/>
                  </a:lnTo>
                  <a:lnTo>
                    <a:pt x="1731169" y="376237"/>
                  </a:lnTo>
                  <a:lnTo>
                    <a:pt x="1747838" y="357187"/>
                  </a:lnTo>
                  <a:lnTo>
                    <a:pt x="1769269" y="338137"/>
                  </a:lnTo>
                  <a:lnTo>
                    <a:pt x="1783557" y="323850"/>
                  </a:lnTo>
                  <a:lnTo>
                    <a:pt x="1788319" y="311943"/>
                  </a:lnTo>
                  <a:lnTo>
                    <a:pt x="1793082" y="295275"/>
                  </a:lnTo>
                  <a:lnTo>
                    <a:pt x="1795463" y="269081"/>
                  </a:lnTo>
                  <a:lnTo>
                    <a:pt x="1788319" y="245268"/>
                  </a:lnTo>
                  <a:lnTo>
                    <a:pt x="1769269" y="221456"/>
                  </a:lnTo>
                  <a:lnTo>
                    <a:pt x="1752600" y="202406"/>
                  </a:lnTo>
                  <a:lnTo>
                    <a:pt x="1681163" y="152400"/>
                  </a:lnTo>
                  <a:lnTo>
                    <a:pt x="1588294" y="92868"/>
                  </a:lnTo>
                  <a:lnTo>
                    <a:pt x="1495425" y="42862"/>
                  </a:lnTo>
                  <a:lnTo>
                    <a:pt x="1416844" y="7143"/>
                  </a:lnTo>
                  <a:lnTo>
                    <a:pt x="1393032" y="0"/>
                  </a:lnTo>
                  <a:lnTo>
                    <a:pt x="1357313" y="16668"/>
                  </a:lnTo>
                  <a:lnTo>
                    <a:pt x="1290638" y="40481"/>
                  </a:lnTo>
                  <a:lnTo>
                    <a:pt x="1183482" y="59531"/>
                  </a:lnTo>
                  <a:lnTo>
                    <a:pt x="1019175" y="83343"/>
                  </a:lnTo>
                  <a:lnTo>
                    <a:pt x="738188" y="119062"/>
                  </a:lnTo>
                  <a:lnTo>
                    <a:pt x="397669" y="159543"/>
                  </a:lnTo>
                  <a:lnTo>
                    <a:pt x="0" y="209550"/>
                  </a:lnTo>
                  <a:lnTo>
                    <a:pt x="95250" y="340518"/>
                  </a:lnTo>
                  <a:lnTo>
                    <a:pt x="461963" y="297656"/>
                  </a:lnTo>
                  <a:lnTo>
                    <a:pt x="752475" y="2643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56">
              <a:extLst>
                <a:ext uri="{FF2B5EF4-FFF2-40B4-BE49-F238E27FC236}">
                  <a16:creationId xmlns:a16="http://schemas.microsoft.com/office/drawing/2014/main" id="{8E0ABA60-EA78-471A-8DF0-C7DE846FEF2E}"/>
                </a:ext>
              </a:extLst>
            </p:cNvPr>
            <p:cNvSpPr/>
            <p:nvPr/>
          </p:nvSpPr>
          <p:spPr>
            <a:xfrm>
              <a:off x="6002337" y="2114551"/>
              <a:ext cx="1368425" cy="314325"/>
            </a:xfrm>
            <a:custGeom>
              <a:avLst/>
              <a:gdLst>
                <a:gd name="connsiteX0" fmla="*/ 457200 w 1369219"/>
                <a:gd name="connsiteY0" fmla="*/ 92869 h 314325"/>
                <a:gd name="connsiteX1" fmla="*/ 176213 w 1369219"/>
                <a:gd name="connsiteY1" fmla="*/ 135731 h 314325"/>
                <a:gd name="connsiteX2" fmla="*/ 0 w 1369219"/>
                <a:gd name="connsiteY2" fmla="*/ 161925 h 314325"/>
                <a:gd name="connsiteX3" fmla="*/ 19050 w 1369219"/>
                <a:gd name="connsiteY3" fmla="*/ 314325 h 314325"/>
                <a:gd name="connsiteX4" fmla="*/ 273844 w 1369219"/>
                <a:gd name="connsiteY4" fmla="*/ 271463 h 314325"/>
                <a:gd name="connsiteX5" fmla="*/ 500063 w 1369219"/>
                <a:gd name="connsiteY5" fmla="*/ 235744 h 314325"/>
                <a:gd name="connsiteX6" fmla="*/ 685800 w 1369219"/>
                <a:gd name="connsiteY6" fmla="*/ 211931 h 314325"/>
                <a:gd name="connsiteX7" fmla="*/ 907257 w 1369219"/>
                <a:gd name="connsiteY7" fmla="*/ 188119 h 314325"/>
                <a:gd name="connsiteX8" fmla="*/ 1069182 w 1369219"/>
                <a:gd name="connsiteY8" fmla="*/ 176213 h 314325"/>
                <a:gd name="connsiteX9" fmla="*/ 1252538 w 1369219"/>
                <a:gd name="connsiteY9" fmla="*/ 171450 h 314325"/>
                <a:gd name="connsiteX10" fmla="*/ 1369219 w 1369219"/>
                <a:gd name="connsiteY10" fmla="*/ 176213 h 314325"/>
                <a:gd name="connsiteX11" fmla="*/ 1366838 w 1369219"/>
                <a:gd name="connsiteY11" fmla="*/ 23813 h 314325"/>
                <a:gd name="connsiteX12" fmla="*/ 1250157 w 1369219"/>
                <a:gd name="connsiteY12" fmla="*/ 7144 h 314325"/>
                <a:gd name="connsiteX13" fmla="*/ 1178719 w 1369219"/>
                <a:gd name="connsiteY13" fmla="*/ 0 h 314325"/>
                <a:gd name="connsiteX14" fmla="*/ 1131094 w 1369219"/>
                <a:gd name="connsiteY14" fmla="*/ 0 h 314325"/>
                <a:gd name="connsiteX15" fmla="*/ 1092994 w 1369219"/>
                <a:gd name="connsiteY15" fmla="*/ 2381 h 314325"/>
                <a:gd name="connsiteX16" fmla="*/ 940594 w 1369219"/>
                <a:gd name="connsiteY16" fmla="*/ 21431 h 314325"/>
                <a:gd name="connsiteX17" fmla="*/ 654844 w 1369219"/>
                <a:gd name="connsiteY17" fmla="*/ 64294 h 314325"/>
                <a:gd name="connsiteX18" fmla="*/ 457200 w 1369219"/>
                <a:gd name="connsiteY18" fmla="*/ 92869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69219" h="314325">
                  <a:moveTo>
                    <a:pt x="457200" y="92869"/>
                  </a:moveTo>
                  <a:lnTo>
                    <a:pt x="176213" y="135731"/>
                  </a:lnTo>
                  <a:lnTo>
                    <a:pt x="0" y="161925"/>
                  </a:lnTo>
                  <a:lnTo>
                    <a:pt x="19050" y="314325"/>
                  </a:lnTo>
                  <a:lnTo>
                    <a:pt x="273844" y="271463"/>
                  </a:lnTo>
                  <a:lnTo>
                    <a:pt x="500063" y="235744"/>
                  </a:lnTo>
                  <a:lnTo>
                    <a:pt x="685800" y="211931"/>
                  </a:lnTo>
                  <a:lnTo>
                    <a:pt x="907257" y="188119"/>
                  </a:lnTo>
                  <a:lnTo>
                    <a:pt x="1069182" y="176213"/>
                  </a:lnTo>
                  <a:lnTo>
                    <a:pt x="1252538" y="171450"/>
                  </a:lnTo>
                  <a:lnTo>
                    <a:pt x="1369219" y="176213"/>
                  </a:lnTo>
                  <a:cubicBezTo>
                    <a:pt x="1368425" y="125413"/>
                    <a:pt x="1367632" y="74613"/>
                    <a:pt x="1366838" y="23813"/>
                  </a:cubicBezTo>
                  <a:lnTo>
                    <a:pt x="1250157" y="7144"/>
                  </a:lnTo>
                  <a:lnTo>
                    <a:pt x="1178719" y="0"/>
                  </a:lnTo>
                  <a:lnTo>
                    <a:pt x="1131094" y="0"/>
                  </a:lnTo>
                  <a:lnTo>
                    <a:pt x="1092994" y="2381"/>
                  </a:lnTo>
                  <a:lnTo>
                    <a:pt x="940594" y="21431"/>
                  </a:lnTo>
                  <a:lnTo>
                    <a:pt x="654844" y="64294"/>
                  </a:lnTo>
                  <a:lnTo>
                    <a:pt x="457200" y="928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57">
              <a:extLst>
                <a:ext uri="{FF2B5EF4-FFF2-40B4-BE49-F238E27FC236}">
                  <a16:creationId xmlns:a16="http://schemas.microsoft.com/office/drawing/2014/main" id="{4101CD57-817C-4D69-BB60-CA1B59C178B1}"/>
                </a:ext>
              </a:extLst>
            </p:cNvPr>
            <p:cNvSpPr/>
            <p:nvPr/>
          </p:nvSpPr>
          <p:spPr>
            <a:xfrm>
              <a:off x="6008687" y="2752725"/>
              <a:ext cx="1331913" cy="300038"/>
            </a:xfrm>
            <a:custGeom>
              <a:avLst/>
              <a:gdLst>
                <a:gd name="connsiteX0" fmla="*/ 511969 w 1331119"/>
                <a:gd name="connsiteY0" fmla="*/ 83344 h 300038"/>
                <a:gd name="connsiteX1" fmla="*/ 804863 w 1331119"/>
                <a:gd name="connsiteY1" fmla="*/ 45244 h 300038"/>
                <a:gd name="connsiteX2" fmla="*/ 1021556 w 1331119"/>
                <a:gd name="connsiteY2" fmla="*/ 19050 h 300038"/>
                <a:gd name="connsiteX3" fmla="*/ 1126331 w 1331119"/>
                <a:gd name="connsiteY3" fmla="*/ 4763 h 300038"/>
                <a:gd name="connsiteX4" fmla="*/ 1152525 w 1331119"/>
                <a:gd name="connsiteY4" fmla="*/ 0 h 300038"/>
                <a:gd name="connsiteX5" fmla="*/ 1190625 w 1331119"/>
                <a:gd name="connsiteY5" fmla="*/ 0 h 300038"/>
                <a:gd name="connsiteX6" fmla="*/ 1219200 w 1331119"/>
                <a:gd name="connsiteY6" fmla="*/ 4763 h 300038"/>
                <a:gd name="connsiteX7" fmla="*/ 1254919 w 1331119"/>
                <a:gd name="connsiteY7" fmla="*/ 14288 h 300038"/>
                <a:gd name="connsiteX8" fmla="*/ 1331119 w 1331119"/>
                <a:gd name="connsiteY8" fmla="*/ 42863 h 300038"/>
                <a:gd name="connsiteX9" fmla="*/ 1300163 w 1331119"/>
                <a:gd name="connsiteY9" fmla="*/ 228600 h 300038"/>
                <a:gd name="connsiteX10" fmla="*/ 1250156 w 1331119"/>
                <a:gd name="connsiteY10" fmla="*/ 185738 h 300038"/>
                <a:gd name="connsiteX11" fmla="*/ 1157288 w 1331119"/>
                <a:gd name="connsiteY11" fmla="*/ 190500 h 300038"/>
                <a:gd name="connsiteX12" fmla="*/ 895350 w 1331119"/>
                <a:gd name="connsiteY12" fmla="*/ 202406 h 300038"/>
                <a:gd name="connsiteX13" fmla="*/ 666750 w 1331119"/>
                <a:gd name="connsiteY13" fmla="*/ 221456 h 300038"/>
                <a:gd name="connsiteX14" fmla="*/ 490538 w 1331119"/>
                <a:gd name="connsiteY14" fmla="*/ 235744 h 300038"/>
                <a:gd name="connsiteX15" fmla="*/ 278606 w 1331119"/>
                <a:gd name="connsiteY15" fmla="*/ 261938 h 300038"/>
                <a:gd name="connsiteX16" fmla="*/ 76200 w 1331119"/>
                <a:gd name="connsiteY16" fmla="*/ 290513 h 300038"/>
                <a:gd name="connsiteX17" fmla="*/ 0 w 1331119"/>
                <a:gd name="connsiteY17" fmla="*/ 300038 h 300038"/>
                <a:gd name="connsiteX18" fmla="*/ 9525 w 1331119"/>
                <a:gd name="connsiteY18" fmla="*/ 150019 h 300038"/>
                <a:gd name="connsiteX19" fmla="*/ 311944 w 1331119"/>
                <a:gd name="connsiteY19" fmla="*/ 109538 h 300038"/>
                <a:gd name="connsiteX20" fmla="*/ 511969 w 1331119"/>
                <a:gd name="connsiteY20" fmla="*/ 83344 h 30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31119" h="300038">
                  <a:moveTo>
                    <a:pt x="511969" y="83344"/>
                  </a:moveTo>
                  <a:lnTo>
                    <a:pt x="804863" y="45244"/>
                  </a:lnTo>
                  <a:lnTo>
                    <a:pt x="1021556" y="19050"/>
                  </a:lnTo>
                  <a:lnTo>
                    <a:pt x="1126331" y="4763"/>
                  </a:lnTo>
                  <a:lnTo>
                    <a:pt x="1152525" y="0"/>
                  </a:lnTo>
                  <a:lnTo>
                    <a:pt x="1190625" y="0"/>
                  </a:lnTo>
                  <a:lnTo>
                    <a:pt x="1219200" y="4763"/>
                  </a:lnTo>
                  <a:lnTo>
                    <a:pt x="1254919" y="14288"/>
                  </a:lnTo>
                  <a:lnTo>
                    <a:pt x="1331119" y="42863"/>
                  </a:lnTo>
                  <a:lnTo>
                    <a:pt x="1300163" y="228600"/>
                  </a:lnTo>
                  <a:lnTo>
                    <a:pt x="1250156" y="185738"/>
                  </a:lnTo>
                  <a:lnTo>
                    <a:pt x="1157288" y="190500"/>
                  </a:lnTo>
                  <a:lnTo>
                    <a:pt x="895350" y="202406"/>
                  </a:lnTo>
                  <a:lnTo>
                    <a:pt x="666750" y="221456"/>
                  </a:lnTo>
                  <a:lnTo>
                    <a:pt x="490538" y="235744"/>
                  </a:lnTo>
                  <a:lnTo>
                    <a:pt x="278606" y="261938"/>
                  </a:lnTo>
                  <a:lnTo>
                    <a:pt x="76200" y="290513"/>
                  </a:lnTo>
                  <a:lnTo>
                    <a:pt x="0" y="300038"/>
                  </a:lnTo>
                  <a:lnTo>
                    <a:pt x="9525" y="150019"/>
                  </a:lnTo>
                  <a:lnTo>
                    <a:pt x="311944" y="109538"/>
                  </a:lnTo>
                  <a:lnTo>
                    <a:pt x="511969" y="833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61">
              <a:extLst>
                <a:ext uri="{FF2B5EF4-FFF2-40B4-BE49-F238E27FC236}">
                  <a16:creationId xmlns:a16="http://schemas.microsoft.com/office/drawing/2014/main" id="{D5A6236E-5546-4197-BC7C-5D659B4E5E09}"/>
                </a:ext>
              </a:extLst>
            </p:cNvPr>
            <p:cNvSpPr/>
            <p:nvPr/>
          </p:nvSpPr>
          <p:spPr>
            <a:xfrm>
              <a:off x="7038976" y="3648076"/>
              <a:ext cx="454025" cy="2473325"/>
            </a:xfrm>
            <a:custGeom>
              <a:avLst/>
              <a:gdLst>
                <a:gd name="connsiteX0" fmla="*/ 165100 w 454025"/>
                <a:gd name="connsiteY0" fmla="*/ 730250 h 2473325"/>
                <a:gd name="connsiteX1" fmla="*/ 165100 w 454025"/>
                <a:gd name="connsiteY1" fmla="*/ 622300 h 2473325"/>
                <a:gd name="connsiteX2" fmla="*/ 165100 w 454025"/>
                <a:gd name="connsiteY2" fmla="*/ 476250 h 2473325"/>
                <a:gd name="connsiteX3" fmla="*/ 174625 w 454025"/>
                <a:gd name="connsiteY3" fmla="*/ 409575 h 2473325"/>
                <a:gd name="connsiteX4" fmla="*/ 174625 w 454025"/>
                <a:gd name="connsiteY4" fmla="*/ 307975 h 2473325"/>
                <a:gd name="connsiteX5" fmla="*/ 168275 w 454025"/>
                <a:gd name="connsiteY5" fmla="*/ 234950 h 2473325"/>
                <a:gd name="connsiteX6" fmla="*/ 161925 w 454025"/>
                <a:gd name="connsiteY6" fmla="*/ 206375 h 2473325"/>
                <a:gd name="connsiteX7" fmla="*/ 149225 w 454025"/>
                <a:gd name="connsiteY7" fmla="*/ 174625 h 2473325"/>
                <a:gd name="connsiteX8" fmla="*/ 104775 w 454025"/>
                <a:gd name="connsiteY8" fmla="*/ 123825 h 2473325"/>
                <a:gd name="connsiteX9" fmla="*/ 63500 w 454025"/>
                <a:gd name="connsiteY9" fmla="*/ 85725 h 2473325"/>
                <a:gd name="connsiteX10" fmla="*/ 41275 w 454025"/>
                <a:gd name="connsiteY10" fmla="*/ 73025 h 2473325"/>
                <a:gd name="connsiteX11" fmla="*/ 22225 w 454025"/>
                <a:gd name="connsiteY11" fmla="*/ 63500 h 2473325"/>
                <a:gd name="connsiteX12" fmla="*/ 9525 w 454025"/>
                <a:gd name="connsiteY12" fmla="*/ 50800 h 2473325"/>
                <a:gd name="connsiteX13" fmla="*/ 0 w 454025"/>
                <a:gd name="connsiteY13" fmla="*/ 28575 h 2473325"/>
                <a:gd name="connsiteX14" fmla="*/ 0 w 454025"/>
                <a:gd name="connsiteY14" fmla="*/ 15875 h 2473325"/>
                <a:gd name="connsiteX15" fmla="*/ 12700 w 454025"/>
                <a:gd name="connsiteY15" fmla="*/ 6350 h 2473325"/>
                <a:gd name="connsiteX16" fmla="*/ 66675 w 454025"/>
                <a:gd name="connsiteY16" fmla="*/ 0 h 2473325"/>
                <a:gd name="connsiteX17" fmla="*/ 152400 w 454025"/>
                <a:gd name="connsiteY17" fmla="*/ 3175 h 2473325"/>
                <a:gd name="connsiteX18" fmla="*/ 215900 w 454025"/>
                <a:gd name="connsiteY18" fmla="*/ 15875 h 2473325"/>
                <a:gd name="connsiteX19" fmla="*/ 295275 w 454025"/>
                <a:gd name="connsiteY19" fmla="*/ 41275 h 2473325"/>
                <a:gd name="connsiteX20" fmla="*/ 371475 w 454025"/>
                <a:gd name="connsiteY20" fmla="*/ 69850 h 2473325"/>
                <a:gd name="connsiteX21" fmla="*/ 412750 w 454025"/>
                <a:gd name="connsiteY21" fmla="*/ 92075 h 2473325"/>
                <a:gd name="connsiteX22" fmla="*/ 431800 w 454025"/>
                <a:gd name="connsiteY22" fmla="*/ 107950 h 2473325"/>
                <a:gd name="connsiteX23" fmla="*/ 438150 w 454025"/>
                <a:gd name="connsiteY23" fmla="*/ 117475 h 2473325"/>
                <a:gd name="connsiteX24" fmla="*/ 447675 w 454025"/>
                <a:gd name="connsiteY24" fmla="*/ 133350 h 2473325"/>
                <a:gd name="connsiteX25" fmla="*/ 444500 w 454025"/>
                <a:gd name="connsiteY25" fmla="*/ 152400 h 2473325"/>
                <a:gd name="connsiteX26" fmla="*/ 434975 w 454025"/>
                <a:gd name="connsiteY26" fmla="*/ 177800 h 2473325"/>
                <a:gd name="connsiteX27" fmla="*/ 415925 w 454025"/>
                <a:gd name="connsiteY27" fmla="*/ 200025 h 2473325"/>
                <a:gd name="connsiteX28" fmla="*/ 406400 w 454025"/>
                <a:gd name="connsiteY28" fmla="*/ 222250 h 2473325"/>
                <a:gd name="connsiteX29" fmla="*/ 393700 w 454025"/>
                <a:gd name="connsiteY29" fmla="*/ 285750 h 2473325"/>
                <a:gd name="connsiteX30" fmla="*/ 387350 w 454025"/>
                <a:gd name="connsiteY30" fmla="*/ 450850 h 2473325"/>
                <a:gd name="connsiteX31" fmla="*/ 390525 w 454025"/>
                <a:gd name="connsiteY31" fmla="*/ 800100 h 2473325"/>
                <a:gd name="connsiteX32" fmla="*/ 390525 w 454025"/>
                <a:gd name="connsiteY32" fmla="*/ 1114425 h 2473325"/>
                <a:gd name="connsiteX33" fmla="*/ 390525 w 454025"/>
                <a:gd name="connsiteY33" fmla="*/ 1362075 h 2473325"/>
                <a:gd name="connsiteX34" fmla="*/ 387350 w 454025"/>
                <a:gd name="connsiteY34" fmla="*/ 1524000 h 2473325"/>
                <a:gd name="connsiteX35" fmla="*/ 396875 w 454025"/>
                <a:gd name="connsiteY35" fmla="*/ 1666875 h 2473325"/>
                <a:gd name="connsiteX36" fmla="*/ 412750 w 454025"/>
                <a:gd name="connsiteY36" fmla="*/ 1809750 h 2473325"/>
                <a:gd name="connsiteX37" fmla="*/ 434975 w 454025"/>
                <a:gd name="connsiteY37" fmla="*/ 1943100 h 2473325"/>
                <a:gd name="connsiteX38" fmla="*/ 450850 w 454025"/>
                <a:gd name="connsiteY38" fmla="*/ 2009775 h 2473325"/>
                <a:gd name="connsiteX39" fmla="*/ 454025 w 454025"/>
                <a:gd name="connsiteY39" fmla="*/ 2035175 h 2473325"/>
                <a:gd name="connsiteX40" fmla="*/ 441325 w 454025"/>
                <a:gd name="connsiteY40" fmla="*/ 2085975 h 2473325"/>
                <a:gd name="connsiteX41" fmla="*/ 409575 w 454025"/>
                <a:gd name="connsiteY41" fmla="*/ 2181225 h 2473325"/>
                <a:gd name="connsiteX42" fmla="*/ 381000 w 454025"/>
                <a:gd name="connsiteY42" fmla="*/ 2241550 h 2473325"/>
                <a:gd name="connsiteX43" fmla="*/ 346075 w 454025"/>
                <a:gd name="connsiteY43" fmla="*/ 2301875 h 2473325"/>
                <a:gd name="connsiteX44" fmla="*/ 304800 w 454025"/>
                <a:gd name="connsiteY44" fmla="*/ 2362200 h 2473325"/>
                <a:gd name="connsiteX45" fmla="*/ 269875 w 454025"/>
                <a:gd name="connsiteY45" fmla="*/ 2403475 h 2473325"/>
                <a:gd name="connsiteX46" fmla="*/ 187325 w 454025"/>
                <a:gd name="connsiteY46" fmla="*/ 2466975 h 2473325"/>
                <a:gd name="connsiteX47" fmla="*/ 158750 w 454025"/>
                <a:gd name="connsiteY47" fmla="*/ 2473325 h 2473325"/>
                <a:gd name="connsiteX48" fmla="*/ 133350 w 454025"/>
                <a:gd name="connsiteY48" fmla="*/ 2457450 h 2473325"/>
                <a:gd name="connsiteX49" fmla="*/ 187325 w 454025"/>
                <a:gd name="connsiteY49" fmla="*/ 1917700 h 2473325"/>
                <a:gd name="connsiteX50" fmla="*/ 184150 w 454025"/>
                <a:gd name="connsiteY50" fmla="*/ 1682750 h 2473325"/>
                <a:gd name="connsiteX51" fmla="*/ 177800 w 454025"/>
                <a:gd name="connsiteY51" fmla="*/ 1336675 h 2473325"/>
                <a:gd name="connsiteX52" fmla="*/ 165100 w 454025"/>
                <a:gd name="connsiteY52" fmla="*/ 730250 h 2473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54025" h="2473325">
                  <a:moveTo>
                    <a:pt x="165100" y="730250"/>
                  </a:moveTo>
                  <a:lnTo>
                    <a:pt x="165100" y="622300"/>
                  </a:lnTo>
                  <a:lnTo>
                    <a:pt x="165100" y="476250"/>
                  </a:lnTo>
                  <a:lnTo>
                    <a:pt x="174625" y="409575"/>
                  </a:lnTo>
                  <a:lnTo>
                    <a:pt x="174625" y="307975"/>
                  </a:lnTo>
                  <a:lnTo>
                    <a:pt x="168275" y="234950"/>
                  </a:lnTo>
                  <a:lnTo>
                    <a:pt x="161925" y="206375"/>
                  </a:lnTo>
                  <a:lnTo>
                    <a:pt x="149225" y="174625"/>
                  </a:lnTo>
                  <a:lnTo>
                    <a:pt x="104775" y="123825"/>
                  </a:lnTo>
                  <a:lnTo>
                    <a:pt x="63500" y="85725"/>
                  </a:lnTo>
                  <a:lnTo>
                    <a:pt x="41275" y="73025"/>
                  </a:lnTo>
                  <a:lnTo>
                    <a:pt x="22225" y="63500"/>
                  </a:lnTo>
                  <a:lnTo>
                    <a:pt x="9525" y="50800"/>
                  </a:lnTo>
                  <a:lnTo>
                    <a:pt x="0" y="28575"/>
                  </a:lnTo>
                  <a:lnTo>
                    <a:pt x="0" y="15875"/>
                  </a:lnTo>
                  <a:lnTo>
                    <a:pt x="12700" y="6350"/>
                  </a:lnTo>
                  <a:lnTo>
                    <a:pt x="66675" y="0"/>
                  </a:lnTo>
                  <a:lnTo>
                    <a:pt x="152400" y="3175"/>
                  </a:lnTo>
                  <a:lnTo>
                    <a:pt x="215900" y="15875"/>
                  </a:lnTo>
                  <a:lnTo>
                    <a:pt x="295275" y="41275"/>
                  </a:lnTo>
                  <a:lnTo>
                    <a:pt x="371475" y="69850"/>
                  </a:lnTo>
                  <a:lnTo>
                    <a:pt x="412750" y="92075"/>
                  </a:lnTo>
                  <a:lnTo>
                    <a:pt x="431800" y="107950"/>
                  </a:lnTo>
                  <a:lnTo>
                    <a:pt x="438150" y="117475"/>
                  </a:lnTo>
                  <a:lnTo>
                    <a:pt x="447675" y="133350"/>
                  </a:lnTo>
                  <a:lnTo>
                    <a:pt x="444500" y="152400"/>
                  </a:lnTo>
                  <a:lnTo>
                    <a:pt x="434975" y="177800"/>
                  </a:lnTo>
                  <a:lnTo>
                    <a:pt x="415925" y="200025"/>
                  </a:lnTo>
                  <a:lnTo>
                    <a:pt x="406400" y="222250"/>
                  </a:lnTo>
                  <a:lnTo>
                    <a:pt x="393700" y="285750"/>
                  </a:lnTo>
                  <a:lnTo>
                    <a:pt x="387350" y="450850"/>
                  </a:lnTo>
                  <a:cubicBezTo>
                    <a:pt x="388408" y="567267"/>
                    <a:pt x="389467" y="683683"/>
                    <a:pt x="390525" y="800100"/>
                  </a:cubicBezTo>
                  <a:lnTo>
                    <a:pt x="390525" y="1114425"/>
                  </a:lnTo>
                  <a:lnTo>
                    <a:pt x="390525" y="1362075"/>
                  </a:lnTo>
                  <a:cubicBezTo>
                    <a:pt x="389467" y="1416050"/>
                    <a:pt x="387350" y="1524000"/>
                    <a:pt x="387350" y="1524000"/>
                  </a:cubicBezTo>
                  <a:lnTo>
                    <a:pt x="396875" y="1666875"/>
                  </a:lnTo>
                  <a:lnTo>
                    <a:pt x="412750" y="1809750"/>
                  </a:lnTo>
                  <a:lnTo>
                    <a:pt x="434975" y="1943100"/>
                  </a:lnTo>
                  <a:lnTo>
                    <a:pt x="450850" y="2009775"/>
                  </a:lnTo>
                  <a:lnTo>
                    <a:pt x="454025" y="2035175"/>
                  </a:lnTo>
                  <a:lnTo>
                    <a:pt x="441325" y="2085975"/>
                  </a:lnTo>
                  <a:lnTo>
                    <a:pt x="409575" y="2181225"/>
                  </a:lnTo>
                  <a:lnTo>
                    <a:pt x="381000" y="2241550"/>
                  </a:lnTo>
                  <a:lnTo>
                    <a:pt x="346075" y="2301875"/>
                  </a:lnTo>
                  <a:lnTo>
                    <a:pt x="304800" y="2362200"/>
                  </a:lnTo>
                  <a:lnTo>
                    <a:pt x="269875" y="2403475"/>
                  </a:lnTo>
                  <a:lnTo>
                    <a:pt x="187325" y="2466975"/>
                  </a:lnTo>
                  <a:lnTo>
                    <a:pt x="158750" y="2473325"/>
                  </a:lnTo>
                  <a:lnTo>
                    <a:pt x="133350" y="2457450"/>
                  </a:lnTo>
                  <a:lnTo>
                    <a:pt x="187325" y="1917700"/>
                  </a:lnTo>
                  <a:cubicBezTo>
                    <a:pt x="186267" y="1839383"/>
                    <a:pt x="185208" y="1761067"/>
                    <a:pt x="184150" y="1682750"/>
                  </a:cubicBezTo>
                  <a:lnTo>
                    <a:pt x="177800" y="1336675"/>
                  </a:lnTo>
                  <a:lnTo>
                    <a:pt x="165100" y="730250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62">
              <a:extLst>
                <a:ext uri="{FF2B5EF4-FFF2-40B4-BE49-F238E27FC236}">
                  <a16:creationId xmlns:a16="http://schemas.microsoft.com/office/drawing/2014/main" id="{A364C7A1-D9D7-4533-B428-94A85E2DC2CB}"/>
                </a:ext>
              </a:extLst>
            </p:cNvPr>
            <p:cNvSpPr/>
            <p:nvPr/>
          </p:nvSpPr>
          <p:spPr>
            <a:xfrm>
              <a:off x="6584950" y="5486400"/>
              <a:ext cx="647700" cy="630238"/>
            </a:xfrm>
            <a:custGeom>
              <a:avLst/>
              <a:gdLst>
                <a:gd name="connsiteX0" fmla="*/ 271463 w 647700"/>
                <a:gd name="connsiteY0" fmla="*/ 88106 h 631031"/>
                <a:gd name="connsiteX1" fmla="*/ 419100 w 647700"/>
                <a:gd name="connsiteY1" fmla="*/ 133350 h 631031"/>
                <a:gd name="connsiteX2" fmla="*/ 502444 w 647700"/>
                <a:gd name="connsiteY2" fmla="*/ 154781 h 631031"/>
                <a:gd name="connsiteX3" fmla="*/ 540544 w 647700"/>
                <a:gd name="connsiteY3" fmla="*/ 161925 h 631031"/>
                <a:gd name="connsiteX4" fmla="*/ 576263 w 647700"/>
                <a:gd name="connsiteY4" fmla="*/ 164306 h 631031"/>
                <a:gd name="connsiteX5" fmla="*/ 604838 w 647700"/>
                <a:gd name="connsiteY5" fmla="*/ 154781 h 631031"/>
                <a:gd name="connsiteX6" fmla="*/ 626269 w 647700"/>
                <a:gd name="connsiteY6" fmla="*/ 135731 h 631031"/>
                <a:gd name="connsiteX7" fmla="*/ 638175 w 647700"/>
                <a:gd name="connsiteY7" fmla="*/ 109538 h 631031"/>
                <a:gd name="connsiteX8" fmla="*/ 647700 w 647700"/>
                <a:gd name="connsiteY8" fmla="*/ 0 h 631031"/>
                <a:gd name="connsiteX9" fmla="*/ 645319 w 647700"/>
                <a:gd name="connsiteY9" fmla="*/ 626269 h 631031"/>
                <a:gd name="connsiteX10" fmla="*/ 616744 w 647700"/>
                <a:gd name="connsiteY10" fmla="*/ 631031 h 631031"/>
                <a:gd name="connsiteX11" fmla="*/ 588169 w 647700"/>
                <a:gd name="connsiteY11" fmla="*/ 619125 h 631031"/>
                <a:gd name="connsiteX12" fmla="*/ 561975 w 647700"/>
                <a:gd name="connsiteY12" fmla="*/ 592931 h 631031"/>
                <a:gd name="connsiteX13" fmla="*/ 535782 w 647700"/>
                <a:gd name="connsiteY13" fmla="*/ 540544 h 631031"/>
                <a:gd name="connsiteX14" fmla="*/ 509588 w 647700"/>
                <a:gd name="connsiteY14" fmla="*/ 469106 h 631031"/>
                <a:gd name="connsiteX15" fmla="*/ 485775 w 647700"/>
                <a:gd name="connsiteY15" fmla="*/ 402431 h 631031"/>
                <a:gd name="connsiteX16" fmla="*/ 469107 w 647700"/>
                <a:gd name="connsiteY16" fmla="*/ 369094 h 631031"/>
                <a:gd name="connsiteX17" fmla="*/ 440532 w 647700"/>
                <a:gd name="connsiteY17" fmla="*/ 335756 h 631031"/>
                <a:gd name="connsiteX18" fmla="*/ 402432 w 647700"/>
                <a:gd name="connsiteY18" fmla="*/ 300038 h 631031"/>
                <a:gd name="connsiteX19" fmla="*/ 338138 w 647700"/>
                <a:gd name="connsiteY19" fmla="*/ 245269 h 631031"/>
                <a:gd name="connsiteX20" fmla="*/ 273844 w 647700"/>
                <a:gd name="connsiteY20" fmla="*/ 202406 h 631031"/>
                <a:gd name="connsiteX21" fmla="*/ 185738 w 647700"/>
                <a:gd name="connsiteY21" fmla="*/ 145256 h 631031"/>
                <a:gd name="connsiteX22" fmla="*/ 123825 w 647700"/>
                <a:gd name="connsiteY22" fmla="*/ 111919 h 631031"/>
                <a:gd name="connsiteX23" fmla="*/ 50007 w 647700"/>
                <a:gd name="connsiteY23" fmla="*/ 69056 h 631031"/>
                <a:gd name="connsiteX24" fmla="*/ 28575 w 647700"/>
                <a:gd name="connsiteY24" fmla="*/ 57150 h 631031"/>
                <a:gd name="connsiteX25" fmla="*/ 4763 w 647700"/>
                <a:gd name="connsiteY25" fmla="*/ 38100 h 631031"/>
                <a:gd name="connsiteX26" fmla="*/ 0 w 647700"/>
                <a:gd name="connsiteY26" fmla="*/ 28575 h 631031"/>
                <a:gd name="connsiteX27" fmla="*/ 0 w 647700"/>
                <a:gd name="connsiteY27" fmla="*/ 19050 h 631031"/>
                <a:gd name="connsiteX28" fmla="*/ 9525 w 647700"/>
                <a:gd name="connsiteY28" fmla="*/ 11906 h 631031"/>
                <a:gd name="connsiteX29" fmla="*/ 21432 w 647700"/>
                <a:gd name="connsiteY29" fmla="*/ 11906 h 631031"/>
                <a:gd name="connsiteX30" fmla="*/ 42863 w 647700"/>
                <a:gd name="connsiteY30" fmla="*/ 11906 h 631031"/>
                <a:gd name="connsiteX31" fmla="*/ 95250 w 647700"/>
                <a:gd name="connsiteY31" fmla="*/ 26194 h 631031"/>
                <a:gd name="connsiteX32" fmla="*/ 195263 w 647700"/>
                <a:gd name="connsiteY32" fmla="*/ 61913 h 631031"/>
                <a:gd name="connsiteX33" fmla="*/ 271463 w 647700"/>
                <a:gd name="connsiteY33" fmla="*/ 88106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47700" h="631031">
                  <a:moveTo>
                    <a:pt x="271463" y="88106"/>
                  </a:moveTo>
                  <a:lnTo>
                    <a:pt x="419100" y="133350"/>
                  </a:lnTo>
                  <a:lnTo>
                    <a:pt x="502444" y="154781"/>
                  </a:lnTo>
                  <a:lnTo>
                    <a:pt x="540544" y="161925"/>
                  </a:lnTo>
                  <a:lnTo>
                    <a:pt x="576263" y="164306"/>
                  </a:lnTo>
                  <a:lnTo>
                    <a:pt x="604838" y="154781"/>
                  </a:lnTo>
                  <a:lnTo>
                    <a:pt x="626269" y="135731"/>
                  </a:lnTo>
                  <a:lnTo>
                    <a:pt x="638175" y="109538"/>
                  </a:lnTo>
                  <a:lnTo>
                    <a:pt x="647700" y="0"/>
                  </a:lnTo>
                  <a:cubicBezTo>
                    <a:pt x="646906" y="208756"/>
                    <a:pt x="646113" y="417513"/>
                    <a:pt x="645319" y="626269"/>
                  </a:cubicBezTo>
                  <a:lnTo>
                    <a:pt x="616744" y="631031"/>
                  </a:lnTo>
                  <a:lnTo>
                    <a:pt x="588169" y="619125"/>
                  </a:lnTo>
                  <a:lnTo>
                    <a:pt x="561975" y="592931"/>
                  </a:lnTo>
                  <a:lnTo>
                    <a:pt x="535782" y="540544"/>
                  </a:lnTo>
                  <a:lnTo>
                    <a:pt x="509588" y="469106"/>
                  </a:lnTo>
                  <a:lnTo>
                    <a:pt x="485775" y="402431"/>
                  </a:lnTo>
                  <a:lnTo>
                    <a:pt x="469107" y="369094"/>
                  </a:lnTo>
                  <a:lnTo>
                    <a:pt x="440532" y="335756"/>
                  </a:lnTo>
                  <a:lnTo>
                    <a:pt x="402432" y="300038"/>
                  </a:lnTo>
                  <a:lnTo>
                    <a:pt x="338138" y="245269"/>
                  </a:lnTo>
                  <a:lnTo>
                    <a:pt x="273844" y="202406"/>
                  </a:lnTo>
                  <a:lnTo>
                    <a:pt x="185738" y="145256"/>
                  </a:lnTo>
                  <a:lnTo>
                    <a:pt x="123825" y="111919"/>
                  </a:lnTo>
                  <a:lnTo>
                    <a:pt x="50007" y="69056"/>
                  </a:lnTo>
                  <a:lnTo>
                    <a:pt x="28575" y="57150"/>
                  </a:lnTo>
                  <a:lnTo>
                    <a:pt x="4763" y="38100"/>
                  </a:lnTo>
                  <a:lnTo>
                    <a:pt x="0" y="28575"/>
                  </a:lnTo>
                  <a:lnTo>
                    <a:pt x="0" y="19050"/>
                  </a:lnTo>
                  <a:lnTo>
                    <a:pt x="9525" y="11906"/>
                  </a:lnTo>
                  <a:lnTo>
                    <a:pt x="21432" y="11906"/>
                  </a:lnTo>
                  <a:lnTo>
                    <a:pt x="42863" y="11906"/>
                  </a:lnTo>
                  <a:lnTo>
                    <a:pt x="95250" y="26194"/>
                  </a:lnTo>
                  <a:lnTo>
                    <a:pt x="195263" y="61913"/>
                  </a:lnTo>
                  <a:lnTo>
                    <a:pt x="271463" y="88106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60">
              <a:extLst>
                <a:ext uri="{FF2B5EF4-FFF2-40B4-BE49-F238E27FC236}">
                  <a16:creationId xmlns:a16="http://schemas.microsoft.com/office/drawing/2014/main" id="{3DCB6E0A-598F-41F6-B8AD-50D08162097E}"/>
                </a:ext>
              </a:extLst>
            </p:cNvPr>
            <p:cNvSpPr/>
            <p:nvPr/>
          </p:nvSpPr>
          <p:spPr>
            <a:xfrm>
              <a:off x="5818188" y="4586289"/>
              <a:ext cx="628650" cy="771525"/>
            </a:xfrm>
            <a:custGeom>
              <a:avLst/>
              <a:gdLst>
                <a:gd name="connsiteX0" fmla="*/ 357187 w 628650"/>
                <a:gd name="connsiteY0" fmla="*/ 180975 h 771525"/>
                <a:gd name="connsiteX1" fmla="*/ 426244 w 628650"/>
                <a:gd name="connsiteY1" fmla="*/ 221456 h 771525"/>
                <a:gd name="connsiteX2" fmla="*/ 495300 w 628650"/>
                <a:gd name="connsiteY2" fmla="*/ 266700 h 771525"/>
                <a:gd name="connsiteX3" fmla="*/ 547687 w 628650"/>
                <a:gd name="connsiteY3" fmla="*/ 304800 h 771525"/>
                <a:gd name="connsiteX4" fmla="*/ 564356 w 628650"/>
                <a:gd name="connsiteY4" fmla="*/ 321468 h 771525"/>
                <a:gd name="connsiteX5" fmla="*/ 581025 w 628650"/>
                <a:gd name="connsiteY5" fmla="*/ 352425 h 771525"/>
                <a:gd name="connsiteX6" fmla="*/ 602456 w 628650"/>
                <a:gd name="connsiteY6" fmla="*/ 411956 h 771525"/>
                <a:gd name="connsiteX7" fmla="*/ 619125 w 628650"/>
                <a:gd name="connsiteY7" fmla="*/ 478631 h 771525"/>
                <a:gd name="connsiteX8" fmla="*/ 626269 w 628650"/>
                <a:gd name="connsiteY8" fmla="*/ 538162 h 771525"/>
                <a:gd name="connsiteX9" fmla="*/ 628650 w 628650"/>
                <a:gd name="connsiteY9" fmla="*/ 592931 h 771525"/>
                <a:gd name="connsiteX10" fmla="*/ 626269 w 628650"/>
                <a:gd name="connsiteY10" fmla="*/ 640556 h 771525"/>
                <a:gd name="connsiteX11" fmla="*/ 616744 w 628650"/>
                <a:gd name="connsiteY11" fmla="*/ 683418 h 771525"/>
                <a:gd name="connsiteX12" fmla="*/ 597694 w 628650"/>
                <a:gd name="connsiteY12" fmla="*/ 723900 h 771525"/>
                <a:gd name="connsiteX13" fmla="*/ 576262 w 628650"/>
                <a:gd name="connsiteY13" fmla="*/ 750093 h 771525"/>
                <a:gd name="connsiteX14" fmla="*/ 552450 w 628650"/>
                <a:gd name="connsiteY14" fmla="*/ 764381 h 771525"/>
                <a:gd name="connsiteX15" fmla="*/ 528637 w 628650"/>
                <a:gd name="connsiteY15" fmla="*/ 771525 h 771525"/>
                <a:gd name="connsiteX16" fmla="*/ 509587 w 628650"/>
                <a:gd name="connsiteY16" fmla="*/ 771525 h 771525"/>
                <a:gd name="connsiteX17" fmla="*/ 483394 w 628650"/>
                <a:gd name="connsiteY17" fmla="*/ 759618 h 771525"/>
                <a:gd name="connsiteX18" fmla="*/ 461962 w 628650"/>
                <a:gd name="connsiteY18" fmla="*/ 735806 h 771525"/>
                <a:gd name="connsiteX19" fmla="*/ 423862 w 628650"/>
                <a:gd name="connsiteY19" fmla="*/ 673893 h 771525"/>
                <a:gd name="connsiteX20" fmla="*/ 345281 w 628650"/>
                <a:gd name="connsiteY20" fmla="*/ 519112 h 771525"/>
                <a:gd name="connsiteX21" fmla="*/ 240506 w 628650"/>
                <a:gd name="connsiteY21" fmla="*/ 345281 h 771525"/>
                <a:gd name="connsiteX22" fmla="*/ 154781 w 628650"/>
                <a:gd name="connsiteY22" fmla="*/ 223837 h 771525"/>
                <a:gd name="connsiteX23" fmla="*/ 92869 w 628650"/>
                <a:gd name="connsiteY23" fmla="*/ 147637 h 771525"/>
                <a:gd name="connsiteX24" fmla="*/ 35719 w 628650"/>
                <a:gd name="connsiteY24" fmla="*/ 80962 h 771525"/>
                <a:gd name="connsiteX25" fmla="*/ 19050 w 628650"/>
                <a:gd name="connsiteY25" fmla="*/ 61912 h 771525"/>
                <a:gd name="connsiteX26" fmla="*/ 4762 w 628650"/>
                <a:gd name="connsiteY26" fmla="*/ 33337 h 771525"/>
                <a:gd name="connsiteX27" fmla="*/ 0 w 628650"/>
                <a:gd name="connsiteY27" fmla="*/ 16668 h 771525"/>
                <a:gd name="connsiteX28" fmla="*/ 2381 w 628650"/>
                <a:gd name="connsiteY28" fmla="*/ 4762 h 771525"/>
                <a:gd name="connsiteX29" fmla="*/ 14287 w 628650"/>
                <a:gd name="connsiteY29" fmla="*/ 0 h 771525"/>
                <a:gd name="connsiteX30" fmla="*/ 35719 w 628650"/>
                <a:gd name="connsiteY30" fmla="*/ 4762 h 771525"/>
                <a:gd name="connsiteX31" fmla="*/ 73819 w 628650"/>
                <a:gd name="connsiteY31" fmla="*/ 26193 h 771525"/>
                <a:gd name="connsiteX32" fmla="*/ 135731 w 628650"/>
                <a:gd name="connsiteY32" fmla="*/ 59531 h 771525"/>
                <a:gd name="connsiteX33" fmla="*/ 235744 w 628650"/>
                <a:gd name="connsiteY33" fmla="*/ 114300 h 771525"/>
                <a:gd name="connsiteX34" fmla="*/ 357187 w 628650"/>
                <a:gd name="connsiteY34" fmla="*/ 180975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28650" h="771525">
                  <a:moveTo>
                    <a:pt x="357187" y="180975"/>
                  </a:moveTo>
                  <a:lnTo>
                    <a:pt x="426244" y="221456"/>
                  </a:lnTo>
                  <a:lnTo>
                    <a:pt x="495300" y="266700"/>
                  </a:lnTo>
                  <a:lnTo>
                    <a:pt x="547687" y="304800"/>
                  </a:lnTo>
                  <a:lnTo>
                    <a:pt x="564356" y="321468"/>
                  </a:lnTo>
                  <a:lnTo>
                    <a:pt x="581025" y="352425"/>
                  </a:lnTo>
                  <a:lnTo>
                    <a:pt x="602456" y="411956"/>
                  </a:lnTo>
                  <a:lnTo>
                    <a:pt x="619125" y="478631"/>
                  </a:lnTo>
                  <a:lnTo>
                    <a:pt x="626269" y="538162"/>
                  </a:lnTo>
                  <a:cubicBezTo>
                    <a:pt x="627063" y="556418"/>
                    <a:pt x="627856" y="574675"/>
                    <a:pt x="628650" y="592931"/>
                  </a:cubicBezTo>
                  <a:lnTo>
                    <a:pt x="626269" y="640556"/>
                  </a:lnTo>
                  <a:lnTo>
                    <a:pt x="616744" y="683418"/>
                  </a:lnTo>
                  <a:lnTo>
                    <a:pt x="597694" y="723900"/>
                  </a:lnTo>
                  <a:lnTo>
                    <a:pt x="576262" y="750093"/>
                  </a:lnTo>
                  <a:lnTo>
                    <a:pt x="552450" y="764381"/>
                  </a:lnTo>
                  <a:lnTo>
                    <a:pt x="528637" y="771525"/>
                  </a:lnTo>
                  <a:lnTo>
                    <a:pt x="509587" y="771525"/>
                  </a:lnTo>
                  <a:lnTo>
                    <a:pt x="483394" y="759618"/>
                  </a:lnTo>
                  <a:lnTo>
                    <a:pt x="461962" y="735806"/>
                  </a:lnTo>
                  <a:lnTo>
                    <a:pt x="423862" y="673893"/>
                  </a:lnTo>
                  <a:lnTo>
                    <a:pt x="345281" y="519112"/>
                  </a:lnTo>
                  <a:lnTo>
                    <a:pt x="240506" y="345281"/>
                  </a:lnTo>
                  <a:lnTo>
                    <a:pt x="154781" y="223837"/>
                  </a:lnTo>
                  <a:lnTo>
                    <a:pt x="92869" y="147637"/>
                  </a:lnTo>
                  <a:lnTo>
                    <a:pt x="35719" y="80962"/>
                  </a:lnTo>
                  <a:lnTo>
                    <a:pt x="19050" y="61912"/>
                  </a:lnTo>
                  <a:lnTo>
                    <a:pt x="4762" y="33337"/>
                  </a:lnTo>
                  <a:lnTo>
                    <a:pt x="0" y="16668"/>
                  </a:lnTo>
                  <a:lnTo>
                    <a:pt x="2381" y="4762"/>
                  </a:lnTo>
                  <a:lnTo>
                    <a:pt x="14287" y="0"/>
                  </a:lnTo>
                  <a:lnTo>
                    <a:pt x="35719" y="4762"/>
                  </a:lnTo>
                  <a:lnTo>
                    <a:pt x="73819" y="26193"/>
                  </a:lnTo>
                  <a:lnTo>
                    <a:pt x="135731" y="59531"/>
                  </a:lnTo>
                  <a:lnTo>
                    <a:pt x="235744" y="114300"/>
                  </a:lnTo>
                  <a:lnTo>
                    <a:pt x="357187" y="180975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024D87FC-06E9-4B16-8920-E711B4E47CA6}"/>
              </a:ext>
            </a:extLst>
          </p:cNvPr>
          <p:cNvGrpSpPr/>
          <p:nvPr/>
        </p:nvGrpSpPr>
        <p:grpSpPr>
          <a:xfrm>
            <a:off x="3570286" y="1439504"/>
            <a:ext cx="4716463" cy="4683125"/>
            <a:chOff x="3570286" y="1438276"/>
            <a:chExt cx="4716463" cy="4683125"/>
          </a:xfrm>
          <a:solidFill>
            <a:schemeClr val="tx1"/>
          </a:solidFill>
        </p:grpSpPr>
        <p:sp>
          <p:nvSpPr>
            <p:cNvPr id="28" name="フリーフォーム 52">
              <a:extLst>
                <a:ext uri="{FF2B5EF4-FFF2-40B4-BE49-F238E27FC236}">
                  <a16:creationId xmlns:a16="http://schemas.microsoft.com/office/drawing/2014/main" id="{5548C48E-EEC6-4E4A-8F67-9CB296DD9FE4}"/>
                </a:ext>
              </a:extLst>
            </p:cNvPr>
            <p:cNvSpPr/>
            <p:nvPr/>
          </p:nvSpPr>
          <p:spPr>
            <a:xfrm>
              <a:off x="3897311" y="1438276"/>
              <a:ext cx="1316038" cy="1243013"/>
            </a:xfrm>
            <a:custGeom>
              <a:avLst/>
              <a:gdLst>
                <a:gd name="connsiteX0" fmla="*/ 600075 w 1316832"/>
                <a:gd name="connsiteY0" fmla="*/ 666750 h 1243013"/>
                <a:gd name="connsiteX1" fmla="*/ 695325 w 1316832"/>
                <a:gd name="connsiteY1" fmla="*/ 561975 h 1243013"/>
                <a:gd name="connsiteX2" fmla="*/ 802482 w 1316832"/>
                <a:gd name="connsiteY2" fmla="*/ 438150 h 1243013"/>
                <a:gd name="connsiteX3" fmla="*/ 921544 w 1316832"/>
                <a:gd name="connsiteY3" fmla="*/ 283369 h 1243013"/>
                <a:gd name="connsiteX4" fmla="*/ 950119 w 1316832"/>
                <a:gd name="connsiteY4" fmla="*/ 247650 h 1243013"/>
                <a:gd name="connsiteX5" fmla="*/ 954882 w 1316832"/>
                <a:gd name="connsiteY5" fmla="*/ 226219 h 1243013"/>
                <a:gd name="connsiteX6" fmla="*/ 952500 w 1316832"/>
                <a:gd name="connsiteY6" fmla="*/ 202406 h 1243013"/>
                <a:gd name="connsiteX7" fmla="*/ 945357 w 1316832"/>
                <a:gd name="connsiteY7" fmla="*/ 169069 h 1243013"/>
                <a:gd name="connsiteX8" fmla="*/ 931069 w 1316832"/>
                <a:gd name="connsiteY8" fmla="*/ 133350 h 1243013"/>
                <a:gd name="connsiteX9" fmla="*/ 912019 w 1316832"/>
                <a:gd name="connsiteY9" fmla="*/ 104775 h 1243013"/>
                <a:gd name="connsiteX10" fmla="*/ 878682 w 1316832"/>
                <a:gd name="connsiteY10" fmla="*/ 69056 h 1243013"/>
                <a:gd name="connsiteX11" fmla="*/ 859632 w 1316832"/>
                <a:gd name="connsiteY11" fmla="*/ 47625 h 1243013"/>
                <a:gd name="connsiteX12" fmla="*/ 850107 w 1316832"/>
                <a:gd name="connsiteY12" fmla="*/ 35719 h 1243013"/>
                <a:gd name="connsiteX13" fmla="*/ 845344 w 1316832"/>
                <a:gd name="connsiteY13" fmla="*/ 21431 h 1243013"/>
                <a:gd name="connsiteX14" fmla="*/ 845344 w 1316832"/>
                <a:gd name="connsiteY14" fmla="*/ 21431 h 1243013"/>
                <a:gd name="connsiteX15" fmla="*/ 845344 w 1316832"/>
                <a:gd name="connsiteY15" fmla="*/ 4763 h 1243013"/>
                <a:gd name="connsiteX16" fmla="*/ 859632 w 1316832"/>
                <a:gd name="connsiteY16" fmla="*/ 0 h 1243013"/>
                <a:gd name="connsiteX17" fmla="*/ 888207 w 1316832"/>
                <a:gd name="connsiteY17" fmla="*/ 2381 h 1243013"/>
                <a:gd name="connsiteX18" fmla="*/ 926307 w 1316832"/>
                <a:gd name="connsiteY18" fmla="*/ 11906 h 1243013"/>
                <a:gd name="connsiteX19" fmla="*/ 973932 w 1316832"/>
                <a:gd name="connsiteY19" fmla="*/ 33338 h 1243013"/>
                <a:gd name="connsiteX20" fmla="*/ 1021557 w 1316832"/>
                <a:gd name="connsiteY20" fmla="*/ 59531 h 1243013"/>
                <a:gd name="connsiteX21" fmla="*/ 1069182 w 1316832"/>
                <a:gd name="connsiteY21" fmla="*/ 90488 h 1243013"/>
                <a:gd name="connsiteX22" fmla="*/ 1112044 w 1316832"/>
                <a:gd name="connsiteY22" fmla="*/ 121444 h 1243013"/>
                <a:gd name="connsiteX23" fmla="*/ 1159669 w 1316832"/>
                <a:gd name="connsiteY23" fmla="*/ 159544 h 1243013"/>
                <a:gd name="connsiteX24" fmla="*/ 1216819 w 1316832"/>
                <a:gd name="connsiteY24" fmla="*/ 214313 h 1243013"/>
                <a:gd name="connsiteX25" fmla="*/ 1257300 w 1316832"/>
                <a:gd name="connsiteY25" fmla="*/ 261938 h 1243013"/>
                <a:gd name="connsiteX26" fmla="*/ 1288257 w 1316832"/>
                <a:gd name="connsiteY26" fmla="*/ 297656 h 1243013"/>
                <a:gd name="connsiteX27" fmla="*/ 1309688 w 1316832"/>
                <a:gd name="connsiteY27" fmla="*/ 333375 h 1243013"/>
                <a:gd name="connsiteX28" fmla="*/ 1316832 w 1316832"/>
                <a:gd name="connsiteY28" fmla="*/ 359569 h 1243013"/>
                <a:gd name="connsiteX29" fmla="*/ 1312069 w 1316832"/>
                <a:gd name="connsiteY29" fmla="*/ 378619 h 1243013"/>
                <a:gd name="connsiteX30" fmla="*/ 1295400 w 1316832"/>
                <a:gd name="connsiteY30" fmla="*/ 392906 h 1243013"/>
                <a:gd name="connsiteX31" fmla="*/ 1271588 w 1316832"/>
                <a:gd name="connsiteY31" fmla="*/ 402431 h 1243013"/>
                <a:gd name="connsiteX32" fmla="*/ 1238250 w 1316832"/>
                <a:gd name="connsiteY32" fmla="*/ 407194 h 1243013"/>
                <a:gd name="connsiteX33" fmla="*/ 1216819 w 1316832"/>
                <a:gd name="connsiteY33" fmla="*/ 407194 h 1243013"/>
                <a:gd name="connsiteX34" fmla="*/ 1185863 w 1316832"/>
                <a:gd name="connsiteY34" fmla="*/ 419100 h 1243013"/>
                <a:gd name="connsiteX35" fmla="*/ 1140619 w 1316832"/>
                <a:gd name="connsiteY35" fmla="*/ 447675 h 1243013"/>
                <a:gd name="connsiteX36" fmla="*/ 1073944 w 1316832"/>
                <a:gd name="connsiteY36" fmla="*/ 504825 h 1243013"/>
                <a:gd name="connsiteX37" fmla="*/ 992982 w 1316832"/>
                <a:gd name="connsiteY37" fmla="*/ 578644 h 1243013"/>
                <a:gd name="connsiteX38" fmla="*/ 885825 w 1316832"/>
                <a:gd name="connsiteY38" fmla="*/ 673894 h 1243013"/>
                <a:gd name="connsiteX39" fmla="*/ 754857 w 1316832"/>
                <a:gd name="connsiteY39" fmla="*/ 778669 h 1243013"/>
                <a:gd name="connsiteX40" fmla="*/ 616744 w 1316832"/>
                <a:gd name="connsiteY40" fmla="*/ 883444 h 1243013"/>
                <a:gd name="connsiteX41" fmla="*/ 464344 w 1316832"/>
                <a:gd name="connsiteY41" fmla="*/ 990600 h 1243013"/>
                <a:gd name="connsiteX42" fmla="*/ 319088 w 1316832"/>
                <a:gd name="connsiteY42" fmla="*/ 1088231 h 1243013"/>
                <a:gd name="connsiteX43" fmla="*/ 190500 w 1316832"/>
                <a:gd name="connsiteY43" fmla="*/ 1166813 h 1243013"/>
                <a:gd name="connsiteX44" fmla="*/ 100013 w 1316832"/>
                <a:gd name="connsiteY44" fmla="*/ 1221581 h 1243013"/>
                <a:gd name="connsiteX45" fmla="*/ 71438 w 1316832"/>
                <a:gd name="connsiteY45" fmla="*/ 1235869 h 1243013"/>
                <a:gd name="connsiteX46" fmla="*/ 38100 w 1316832"/>
                <a:gd name="connsiteY46" fmla="*/ 1243013 h 1243013"/>
                <a:gd name="connsiteX47" fmla="*/ 11907 w 1316832"/>
                <a:gd name="connsiteY47" fmla="*/ 1243013 h 1243013"/>
                <a:gd name="connsiteX48" fmla="*/ 0 w 1316832"/>
                <a:gd name="connsiteY48" fmla="*/ 1235869 h 1243013"/>
                <a:gd name="connsiteX49" fmla="*/ 0 w 1316832"/>
                <a:gd name="connsiteY49" fmla="*/ 1221581 h 1243013"/>
                <a:gd name="connsiteX50" fmla="*/ 28575 w 1316832"/>
                <a:gd name="connsiteY50" fmla="*/ 1193006 h 1243013"/>
                <a:gd name="connsiteX51" fmla="*/ 111919 w 1316832"/>
                <a:gd name="connsiteY51" fmla="*/ 1126331 h 1243013"/>
                <a:gd name="connsiteX52" fmla="*/ 216694 w 1316832"/>
                <a:gd name="connsiteY52" fmla="*/ 1035844 h 1243013"/>
                <a:gd name="connsiteX53" fmla="*/ 328613 w 1316832"/>
                <a:gd name="connsiteY53" fmla="*/ 938213 h 1243013"/>
                <a:gd name="connsiteX54" fmla="*/ 485775 w 1316832"/>
                <a:gd name="connsiteY54" fmla="*/ 790575 h 1243013"/>
                <a:gd name="connsiteX55" fmla="*/ 600075 w 1316832"/>
                <a:gd name="connsiteY55" fmla="*/ 666750 h 124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316832" h="1243013">
                  <a:moveTo>
                    <a:pt x="600075" y="666750"/>
                  </a:moveTo>
                  <a:lnTo>
                    <a:pt x="695325" y="561975"/>
                  </a:lnTo>
                  <a:lnTo>
                    <a:pt x="802482" y="438150"/>
                  </a:lnTo>
                  <a:lnTo>
                    <a:pt x="921544" y="283369"/>
                  </a:lnTo>
                  <a:lnTo>
                    <a:pt x="950119" y="247650"/>
                  </a:lnTo>
                  <a:lnTo>
                    <a:pt x="954882" y="226219"/>
                  </a:lnTo>
                  <a:lnTo>
                    <a:pt x="952500" y="202406"/>
                  </a:lnTo>
                  <a:lnTo>
                    <a:pt x="945357" y="169069"/>
                  </a:lnTo>
                  <a:lnTo>
                    <a:pt x="931069" y="133350"/>
                  </a:lnTo>
                  <a:lnTo>
                    <a:pt x="912019" y="104775"/>
                  </a:lnTo>
                  <a:lnTo>
                    <a:pt x="878682" y="69056"/>
                  </a:lnTo>
                  <a:lnTo>
                    <a:pt x="859632" y="47625"/>
                  </a:lnTo>
                  <a:lnTo>
                    <a:pt x="850107" y="35719"/>
                  </a:lnTo>
                  <a:lnTo>
                    <a:pt x="845344" y="21431"/>
                  </a:lnTo>
                  <a:lnTo>
                    <a:pt x="845344" y="21431"/>
                  </a:lnTo>
                  <a:lnTo>
                    <a:pt x="845344" y="4763"/>
                  </a:lnTo>
                  <a:lnTo>
                    <a:pt x="859632" y="0"/>
                  </a:lnTo>
                  <a:lnTo>
                    <a:pt x="888207" y="2381"/>
                  </a:lnTo>
                  <a:lnTo>
                    <a:pt x="926307" y="11906"/>
                  </a:lnTo>
                  <a:lnTo>
                    <a:pt x="973932" y="33338"/>
                  </a:lnTo>
                  <a:lnTo>
                    <a:pt x="1021557" y="59531"/>
                  </a:lnTo>
                  <a:lnTo>
                    <a:pt x="1069182" y="90488"/>
                  </a:lnTo>
                  <a:lnTo>
                    <a:pt x="1112044" y="121444"/>
                  </a:lnTo>
                  <a:lnTo>
                    <a:pt x="1159669" y="159544"/>
                  </a:lnTo>
                  <a:lnTo>
                    <a:pt x="1216819" y="214313"/>
                  </a:lnTo>
                  <a:lnTo>
                    <a:pt x="1257300" y="261938"/>
                  </a:lnTo>
                  <a:lnTo>
                    <a:pt x="1288257" y="297656"/>
                  </a:lnTo>
                  <a:lnTo>
                    <a:pt x="1309688" y="333375"/>
                  </a:lnTo>
                  <a:lnTo>
                    <a:pt x="1316832" y="359569"/>
                  </a:lnTo>
                  <a:lnTo>
                    <a:pt x="1312069" y="378619"/>
                  </a:lnTo>
                  <a:lnTo>
                    <a:pt x="1295400" y="392906"/>
                  </a:lnTo>
                  <a:lnTo>
                    <a:pt x="1271588" y="402431"/>
                  </a:lnTo>
                  <a:lnTo>
                    <a:pt x="1238250" y="407194"/>
                  </a:lnTo>
                  <a:lnTo>
                    <a:pt x="1216819" y="407194"/>
                  </a:lnTo>
                  <a:lnTo>
                    <a:pt x="1185863" y="419100"/>
                  </a:lnTo>
                  <a:lnTo>
                    <a:pt x="1140619" y="447675"/>
                  </a:lnTo>
                  <a:lnTo>
                    <a:pt x="1073944" y="504825"/>
                  </a:lnTo>
                  <a:lnTo>
                    <a:pt x="992982" y="578644"/>
                  </a:lnTo>
                  <a:lnTo>
                    <a:pt x="885825" y="673894"/>
                  </a:lnTo>
                  <a:lnTo>
                    <a:pt x="754857" y="778669"/>
                  </a:lnTo>
                  <a:lnTo>
                    <a:pt x="616744" y="883444"/>
                  </a:lnTo>
                  <a:lnTo>
                    <a:pt x="464344" y="990600"/>
                  </a:lnTo>
                  <a:lnTo>
                    <a:pt x="319088" y="1088231"/>
                  </a:lnTo>
                  <a:lnTo>
                    <a:pt x="190500" y="1166813"/>
                  </a:lnTo>
                  <a:lnTo>
                    <a:pt x="100013" y="1221581"/>
                  </a:lnTo>
                  <a:lnTo>
                    <a:pt x="71438" y="1235869"/>
                  </a:lnTo>
                  <a:lnTo>
                    <a:pt x="38100" y="1243013"/>
                  </a:lnTo>
                  <a:lnTo>
                    <a:pt x="11907" y="1243013"/>
                  </a:lnTo>
                  <a:lnTo>
                    <a:pt x="0" y="1235869"/>
                  </a:lnTo>
                  <a:lnTo>
                    <a:pt x="0" y="1221581"/>
                  </a:lnTo>
                  <a:lnTo>
                    <a:pt x="28575" y="1193006"/>
                  </a:lnTo>
                  <a:lnTo>
                    <a:pt x="111919" y="1126331"/>
                  </a:lnTo>
                  <a:lnTo>
                    <a:pt x="216694" y="1035844"/>
                  </a:lnTo>
                  <a:lnTo>
                    <a:pt x="328613" y="938213"/>
                  </a:lnTo>
                  <a:lnTo>
                    <a:pt x="485775" y="790575"/>
                  </a:lnTo>
                  <a:lnTo>
                    <a:pt x="600075" y="666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53">
              <a:extLst>
                <a:ext uri="{FF2B5EF4-FFF2-40B4-BE49-F238E27FC236}">
                  <a16:creationId xmlns:a16="http://schemas.microsoft.com/office/drawing/2014/main" id="{071A6C57-D7CC-41E3-BFD7-07EE3060AD55}"/>
                </a:ext>
              </a:extLst>
            </p:cNvPr>
            <p:cNvSpPr/>
            <p:nvPr/>
          </p:nvSpPr>
          <p:spPr>
            <a:xfrm>
              <a:off x="5621337" y="1552575"/>
              <a:ext cx="454025" cy="1589088"/>
            </a:xfrm>
            <a:custGeom>
              <a:avLst/>
              <a:gdLst>
                <a:gd name="connsiteX0" fmla="*/ 416719 w 454819"/>
                <a:gd name="connsiteY0" fmla="*/ 385763 h 1588294"/>
                <a:gd name="connsiteX1" fmla="*/ 407194 w 454819"/>
                <a:gd name="connsiteY1" fmla="*/ 204788 h 1588294"/>
                <a:gd name="connsiteX2" fmla="*/ 319088 w 454819"/>
                <a:gd name="connsiteY2" fmla="*/ 92869 h 1588294"/>
                <a:gd name="connsiteX3" fmla="*/ 269082 w 454819"/>
                <a:gd name="connsiteY3" fmla="*/ 64294 h 1588294"/>
                <a:gd name="connsiteX4" fmla="*/ 226219 w 454819"/>
                <a:gd name="connsiteY4" fmla="*/ 42863 h 1588294"/>
                <a:gd name="connsiteX5" fmla="*/ 188119 w 454819"/>
                <a:gd name="connsiteY5" fmla="*/ 28575 h 1588294"/>
                <a:gd name="connsiteX6" fmla="*/ 138113 w 454819"/>
                <a:gd name="connsiteY6" fmla="*/ 14288 h 1588294"/>
                <a:gd name="connsiteX7" fmla="*/ 92869 w 454819"/>
                <a:gd name="connsiteY7" fmla="*/ 4763 h 1588294"/>
                <a:gd name="connsiteX8" fmla="*/ 50007 w 454819"/>
                <a:gd name="connsiteY8" fmla="*/ 0 h 1588294"/>
                <a:gd name="connsiteX9" fmla="*/ 19050 w 454819"/>
                <a:gd name="connsiteY9" fmla="*/ 2381 h 1588294"/>
                <a:gd name="connsiteX10" fmla="*/ 4763 w 454819"/>
                <a:gd name="connsiteY10" fmla="*/ 9525 h 1588294"/>
                <a:gd name="connsiteX11" fmla="*/ 0 w 454819"/>
                <a:gd name="connsiteY11" fmla="*/ 21431 h 1588294"/>
                <a:gd name="connsiteX12" fmla="*/ 2382 w 454819"/>
                <a:gd name="connsiteY12" fmla="*/ 35719 h 1588294"/>
                <a:gd name="connsiteX13" fmla="*/ 7144 w 454819"/>
                <a:gd name="connsiteY13" fmla="*/ 47625 h 1588294"/>
                <a:gd name="connsiteX14" fmla="*/ 38100 w 454819"/>
                <a:gd name="connsiteY14" fmla="*/ 76200 h 1588294"/>
                <a:gd name="connsiteX15" fmla="*/ 83344 w 454819"/>
                <a:gd name="connsiteY15" fmla="*/ 104775 h 1588294"/>
                <a:gd name="connsiteX16" fmla="*/ 121444 w 454819"/>
                <a:gd name="connsiteY16" fmla="*/ 140494 h 1588294"/>
                <a:gd name="connsiteX17" fmla="*/ 145257 w 454819"/>
                <a:gd name="connsiteY17" fmla="*/ 171450 h 1588294"/>
                <a:gd name="connsiteX18" fmla="*/ 169069 w 454819"/>
                <a:gd name="connsiteY18" fmla="*/ 207169 h 1588294"/>
                <a:gd name="connsiteX19" fmla="*/ 183357 w 454819"/>
                <a:gd name="connsiteY19" fmla="*/ 238125 h 1588294"/>
                <a:gd name="connsiteX20" fmla="*/ 188119 w 454819"/>
                <a:gd name="connsiteY20" fmla="*/ 290513 h 1588294"/>
                <a:gd name="connsiteX21" fmla="*/ 195263 w 454819"/>
                <a:gd name="connsiteY21" fmla="*/ 545306 h 1588294"/>
                <a:gd name="connsiteX22" fmla="*/ 204788 w 454819"/>
                <a:gd name="connsiteY22" fmla="*/ 907256 h 1588294"/>
                <a:gd name="connsiteX23" fmla="*/ 211932 w 454819"/>
                <a:gd name="connsiteY23" fmla="*/ 1157288 h 1588294"/>
                <a:gd name="connsiteX24" fmla="*/ 221457 w 454819"/>
                <a:gd name="connsiteY24" fmla="*/ 1316831 h 1588294"/>
                <a:gd name="connsiteX25" fmla="*/ 226219 w 454819"/>
                <a:gd name="connsiteY25" fmla="*/ 1404938 h 1588294"/>
                <a:gd name="connsiteX26" fmla="*/ 230982 w 454819"/>
                <a:gd name="connsiteY26" fmla="*/ 1445419 h 1588294"/>
                <a:gd name="connsiteX27" fmla="*/ 235744 w 454819"/>
                <a:gd name="connsiteY27" fmla="*/ 1466850 h 1588294"/>
                <a:gd name="connsiteX28" fmla="*/ 247650 w 454819"/>
                <a:gd name="connsiteY28" fmla="*/ 1504950 h 1588294"/>
                <a:gd name="connsiteX29" fmla="*/ 261938 w 454819"/>
                <a:gd name="connsiteY29" fmla="*/ 1535906 h 1588294"/>
                <a:gd name="connsiteX30" fmla="*/ 271463 w 454819"/>
                <a:gd name="connsiteY30" fmla="*/ 1550194 h 1588294"/>
                <a:gd name="connsiteX31" fmla="*/ 285750 w 454819"/>
                <a:gd name="connsiteY31" fmla="*/ 1566863 h 1588294"/>
                <a:gd name="connsiteX32" fmla="*/ 300038 w 454819"/>
                <a:gd name="connsiteY32" fmla="*/ 1578769 h 1588294"/>
                <a:gd name="connsiteX33" fmla="*/ 316707 w 454819"/>
                <a:gd name="connsiteY33" fmla="*/ 1585913 h 1588294"/>
                <a:gd name="connsiteX34" fmla="*/ 333375 w 454819"/>
                <a:gd name="connsiteY34" fmla="*/ 1588294 h 1588294"/>
                <a:gd name="connsiteX35" fmla="*/ 352425 w 454819"/>
                <a:gd name="connsiteY35" fmla="*/ 1588294 h 1588294"/>
                <a:gd name="connsiteX36" fmla="*/ 369094 w 454819"/>
                <a:gd name="connsiteY36" fmla="*/ 1578769 h 1588294"/>
                <a:gd name="connsiteX37" fmla="*/ 395288 w 454819"/>
                <a:gd name="connsiteY37" fmla="*/ 1559719 h 1588294"/>
                <a:gd name="connsiteX38" fmla="*/ 411957 w 454819"/>
                <a:gd name="connsiteY38" fmla="*/ 1538288 h 1588294"/>
                <a:gd name="connsiteX39" fmla="*/ 426244 w 454819"/>
                <a:gd name="connsiteY39" fmla="*/ 1507331 h 1588294"/>
                <a:gd name="connsiteX40" fmla="*/ 435769 w 454819"/>
                <a:gd name="connsiteY40" fmla="*/ 1478756 h 1588294"/>
                <a:gd name="connsiteX41" fmla="*/ 454819 w 454819"/>
                <a:gd name="connsiteY41" fmla="*/ 1350169 h 1588294"/>
                <a:gd name="connsiteX42" fmla="*/ 431007 w 454819"/>
                <a:gd name="connsiteY42" fmla="*/ 854869 h 1588294"/>
                <a:gd name="connsiteX43" fmla="*/ 431007 w 454819"/>
                <a:gd name="connsiteY43" fmla="*/ 733425 h 1588294"/>
                <a:gd name="connsiteX44" fmla="*/ 416719 w 454819"/>
                <a:gd name="connsiteY44" fmla="*/ 385763 h 158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4819" h="1588294">
                  <a:moveTo>
                    <a:pt x="416719" y="385763"/>
                  </a:moveTo>
                  <a:lnTo>
                    <a:pt x="407194" y="204788"/>
                  </a:lnTo>
                  <a:lnTo>
                    <a:pt x="319088" y="92869"/>
                  </a:lnTo>
                  <a:lnTo>
                    <a:pt x="269082" y="64294"/>
                  </a:lnTo>
                  <a:lnTo>
                    <a:pt x="226219" y="42863"/>
                  </a:lnTo>
                  <a:lnTo>
                    <a:pt x="188119" y="28575"/>
                  </a:lnTo>
                  <a:lnTo>
                    <a:pt x="138113" y="14288"/>
                  </a:lnTo>
                  <a:lnTo>
                    <a:pt x="92869" y="4763"/>
                  </a:lnTo>
                  <a:lnTo>
                    <a:pt x="50007" y="0"/>
                  </a:lnTo>
                  <a:lnTo>
                    <a:pt x="19050" y="2381"/>
                  </a:lnTo>
                  <a:lnTo>
                    <a:pt x="4763" y="9525"/>
                  </a:lnTo>
                  <a:lnTo>
                    <a:pt x="0" y="21431"/>
                  </a:lnTo>
                  <a:lnTo>
                    <a:pt x="2382" y="35719"/>
                  </a:lnTo>
                  <a:lnTo>
                    <a:pt x="7144" y="47625"/>
                  </a:lnTo>
                  <a:lnTo>
                    <a:pt x="38100" y="76200"/>
                  </a:lnTo>
                  <a:lnTo>
                    <a:pt x="83344" y="104775"/>
                  </a:lnTo>
                  <a:lnTo>
                    <a:pt x="121444" y="140494"/>
                  </a:lnTo>
                  <a:lnTo>
                    <a:pt x="145257" y="171450"/>
                  </a:lnTo>
                  <a:lnTo>
                    <a:pt x="169069" y="207169"/>
                  </a:lnTo>
                  <a:lnTo>
                    <a:pt x="183357" y="238125"/>
                  </a:lnTo>
                  <a:lnTo>
                    <a:pt x="188119" y="290513"/>
                  </a:lnTo>
                  <a:lnTo>
                    <a:pt x="195263" y="545306"/>
                  </a:lnTo>
                  <a:lnTo>
                    <a:pt x="204788" y="907256"/>
                  </a:lnTo>
                  <a:lnTo>
                    <a:pt x="211932" y="1157288"/>
                  </a:lnTo>
                  <a:lnTo>
                    <a:pt x="221457" y="1316831"/>
                  </a:lnTo>
                  <a:lnTo>
                    <a:pt x="226219" y="1404938"/>
                  </a:lnTo>
                  <a:lnTo>
                    <a:pt x="230982" y="1445419"/>
                  </a:lnTo>
                  <a:lnTo>
                    <a:pt x="235744" y="1466850"/>
                  </a:lnTo>
                  <a:lnTo>
                    <a:pt x="247650" y="1504950"/>
                  </a:lnTo>
                  <a:lnTo>
                    <a:pt x="261938" y="1535906"/>
                  </a:lnTo>
                  <a:lnTo>
                    <a:pt x="271463" y="1550194"/>
                  </a:lnTo>
                  <a:lnTo>
                    <a:pt x="285750" y="1566863"/>
                  </a:lnTo>
                  <a:lnTo>
                    <a:pt x="300038" y="1578769"/>
                  </a:lnTo>
                  <a:lnTo>
                    <a:pt x="316707" y="1585913"/>
                  </a:lnTo>
                  <a:lnTo>
                    <a:pt x="333375" y="1588294"/>
                  </a:lnTo>
                  <a:lnTo>
                    <a:pt x="352425" y="1588294"/>
                  </a:lnTo>
                  <a:lnTo>
                    <a:pt x="369094" y="1578769"/>
                  </a:lnTo>
                  <a:lnTo>
                    <a:pt x="395288" y="1559719"/>
                  </a:lnTo>
                  <a:lnTo>
                    <a:pt x="411957" y="1538288"/>
                  </a:lnTo>
                  <a:lnTo>
                    <a:pt x="426244" y="1507331"/>
                  </a:lnTo>
                  <a:lnTo>
                    <a:pt x="435769" y="1478756"/>
                  </a:lnTo>
                  <a:lnTo>
                    <a:pt x="454819" y="1350169"/>
                  </a:lnTo>
                  <a:lnTo>
                    <a:pt x="431007" y="854869"/>
                  </a:lnTo>
                  <a:lnTo>
                    <a:pt x="431007" y="733425"/>
                  </a:lnTo>
                  <a:lnTo>
                    <a:pt x="416719" y="3857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58">
              <a:extLst>
                <a:ext uri="{FF2B5EF4-FFF2-40B4-BE49-F238E27FC236}">
                  <a16:creationId xmlns:a16="http://schemas.microsoft.com/office/drawing/2014/main" id="{75D62C94-B880-4BE7-A900-286522EC09EC}"/>
                </a:ext>
              </a:extLst>
            </p:cNvPr>
            <p:cNvSpPr/>
            <p:nvPr/>
          </p:nvSpPr>
          <p:spPr>
            <a:xfrm>
              <a:off x="4952999" y="3216275"/>
              <a:ext cx="3333750" cy="636588"/>
            </a:xfrm>
            <a:custGeom>
              <a:avLst/>
              <a:gdLst>
                <a:gd name="connsiteX0" fmla="*/ 1126671 w 3333750"/>
                <a:gd name="connsiteY0" fmla="*/ 293914 h 636814"/>
                <a:gd name="connsiteX1" fmla="*/ 1349828 w 3333750"/>
                <a:gd name="connsiteY1" fmla="*/ 258535 h 636814"/>
                <a:gd name="connsiteX2" fmla="*/ 1613807 w 3333750"/>
                <a:gd name="connsiteY2" fmla="*/ 217714 h 636814"/>
                <a:gd name="connsiteX3" fmla="*/ 1924050 w 3333750"/>
                <a:gd name="connsiteY3" fmla="*/ 174171 h 636814"/>
                <a:gd name="connsiteX4" fmla="*/ 2188028 w 3333750"/>
                <a:gd name="connsiteY4" fmla="*/ 138792 h 636814"/>
                <a:gd name="connsiteX5" fmla="*/ 2332264 w 3333750"/>
                <a:gd name="connsiteY5" fmla="*/ 125185 h 636814"/>
                <a:gd name="connsiteX6" fmla="*/ 2498271 w 3333750"/>
                <a:gd name="connsiteY6" fmla="*/ 106135 h 636814"/>
                <a:gd name="connsiteX7" fmla="*/ 2541814 w 3333750"/>
                <a:gd name="connsiteY7" fmla="*/ 97971 h 636814"/>
                <a:gd name="connsiteX8" fmla="*/ 2669721 w 3333750"/>
                <a:gd name="connsiteY8" fmla="*/ 57150 h 636814"/>
                <a:gd name="connsiteX9" fmla="*/ 2786743 w 3333750"/>
                <a:gd name="connsiteY9" fmla="*/ 13607 h 636814"/>
                <a:gd name="connsiteX10" fmla="*/ 2843893 w 3333750"/>
                <a:gd name="connsiteY10" fmla="*/ 0 h 636814"/>
                <a:gd name="connsiteX11" fmla="*/ 2881993 w 3333750"/>
                <a:gd name="connsiteY11" fmla="*/ 2721 h 636814"/>
                <a:gd name="connsiteX12" fmla="*/ 2933700 w 3333750"/>
                <a:gd name="connsiteY12" fmla="*/ 10885 h 636814"/>
                <a:gd name="connsiteX13" fmla="*/ 2977243 w 3333750"/>
                <a:gd name="connsiteY13" fmla="*/ 21771 h 636814"/>
                <a:gd name="connsiteX14" fmla="*/ 3048000 w 3333750"/>
                <a:gd name="connsiteY14" fmla="*/ 46264 h 636814"/>
                <a:gd name="connsiteX15" fmla="*/ 3118757 w 3333750"/>
                <a:gd name="connsiteY15" fmla="*/ 76200 h 636814"/>
                <a:gd name="connsiteX16" fmla="*/ 3197678 w 3333750"/>
                <a:gd name="connsiteY16" fmla="*/ 111578 h 636814"/>
                <a:gd name="connsiteX17" fmla="*/ 3224893 w 3333750"/>
                <a:gd name="connsiteY17" fmla="*/ 127907 h 636814"/>
                <a:gd name="connsiteX18" fmla="*/ 3265714 w 3333750"/>
                <a:gd name="connsiteY18" fmla="*/ 160564 h 636814"/>
                <a:gd name="connsiteX19" fmla="*/ 3301093 w 3333750"/>
                <a:gd name="connsiteY19" fmla="*/ 195942 h 636814"/>
                <a:gd name="connsiteX20" fmla="*/ 3325585 w 3333750"/>
                <a:gd name="connsiteY20" fmla="*/ 231321 h 636814"/>
                <a:gd name="connsiteX21" fmla="*/ 3333750 w 3333750"/>
                <a:gd name="connsiteY21" fmla="*/ 250371 h 636814"/>
                <a:gd name="connsiteX22" fmla="*/ 3333750 w 3333750"/>
                <a:gd name="connsiteY22" fmla="*/ 261257 h 636814"/>
                <a:gd name="connsiteX23" fmla="*/ 3328307 w 3333750"/>
                <a:gd name="connsiteY23" fmla="*/ 277585 h 636814"/>
                <a:gd name="connsiteX24" fmla="*/ 3295650 w 3333750"/>
                <a:gd name="connsiteY24" fmla="*/ 296635 h 636814"/>
                <a:gd name="connsiteX25" fmla="*/ 3257550 w 3333750"/>
                <a:gd name="connsiteY25" fmla="*/ 304800 h 636814"/>
                <a:gd name="connsiteX26" fmla="*/ 3205843 w 3333750"/>
                <a:gd name="connsiteY26" fmla="*/ 307521 h 636814"/>
                <a:gd name="connsiteX27" fmla="*/ 3129643 w 3333750"/>
                <a:gd name="connsiteY27" fmla="*/ 304800 h 636814"/>
                <a:gd name="connsiteX28" fmla="*/ 3026228 w 3333750"/>
                <a:gd name="connsiteY28" fmla="*/ 291192 h 636814"/>
                <a:gd name="connsiteX29" fmla="*/ 2881993 w 3333750"/>
                <a:gd name="connsiteY29" fmla="*/ 277585 h 636814"/>
                <a:gd name="connsiteX30" fmla="*/ 2713264 w 3333750"/>
                <a:gd name="connsiteY30" fmla="*/ 272142 h 636814"/>
                <a:gd name="connsiteX31" fmla="*/ 2530928 w 3333750"/>
                <a:gd name="connsiteY31" fmla="*/ 280307 h 636814"/>
                <a:gd name="connsiteX32" fmla="*/ 2299607 w 3333750"/>
                <a:gd name="connsiteY32" fmla="*/ 293914 h 636814"/>
                <a:gd name="connsiteX33" fmla="*/ 2005693 w 3333750"/>
                <a:gd name="connsiteY33" fmla="*/ 318407 h 636814"/>
                <a:gd name="connsiteX34" fmla="*/ 1700893 w 3333750"/>
                <a:gd name="connsiteY34" fmla="*/ 359228 h 636814"/>
                <a:gd name="connsiteX35" fmla="*/ 1436914 w 3333750"/>
                <a:gd name="connsiteY35" fmla="*/ 400050 h 636814"/>
                <a:gd name="connsiteX36" fmla="*/ 1159328 w 3333750"/>
                <a:gd name="connsiteY36" fmla="*/ 451757 h 636814"/>
                <a:gd name="connsiteX37" fmla="*/ 936171 w 3333750"/>
                <a:gd name="connsiteY37" fmla="*/ 500742 h 636814"/>
                <a:gd name="connsiteX38" fmla="*/ 704850 w 3333750"/>
                <a:gd name="connsiteY38" fmla="*/ 552450 h 636814"/>
                <a:gd name="connsiteX39" fmla="*/ 476250 w 3333750"/>
                <a:gd name="connsiteY39" fmla="*/ 615042 h 636814"/>
                <a:gd name="connsiteX40" fmla="*/ 449035 w 3333750"/>
                <a:gd name="connsiteY40" fmla="*/ 628650 h 636814"/>
                <a:gd name="connsiteX41" fmla="*/ 410935 w 3333750"/>
                <a:gd name="connsiteY41" fmla="*/ 636814 h 636814"/>
                <a:gd name="connsiteX42" fmla="*/ 375557 w 3333750"/>
                <a:gd name="connsiteY42" fmla="*/ 631371 h 636814"/>
                <a:gd name="connsiteX43" fmla="*/ 342900 w 3333750"/>
                <a:gd name="connsiteY43" fmla="*/ 615042 h 636814"/>
                <a:gd name="connsiteX44" fmla="*/ 283028 w 3333750"/>
                <a:gd name="connsiteY44" fmla="*/ 579664 h 636814"/>
                <a:gd name="connsiteX45" fmla="*/ 212271 w 3333750"/>
                <a:gd name="connsiteY45" fmla="*/ 527957 h 636814"/>
                <a:gd name="connsiteX46" fmla="*/ 136071 w 3333750"/>
                <a:gd name="connsiteY46" fmla="*/ 459921 h 636814"/>
                <a:gd name="connsiteX47" fmla="*/ 73478 w 3333750"/>
                <a:gd name="connsiteY47" fmla="*/ 397328 h 636814"/>
                <a:gd name="connsiteX48" fmla="*/ 35378 w 3333750"/>
                <a:gd name="connsiteY48" fmla="*/ 359228 h 636814"/>
                <a:gd name="connsiteX49" fmla="*/ 16328 w 3333750"/>
                <a:gd name="connsiteY49" fmla="*/ 334735 h 636814"/>
                <a:gd name="connsiteX50" fmla="*/ 0 w 3333750"/>
                <a:gd name="connsiteY50" fmla="*/ 302078 h 636814"/>
                <a:gd name="connsiteX51" fmla="*/ 0 w 3333750"/>
                <a:gd name="connsiteY51" fmla="*/ 280307 h 636814"/>
                <a:gd name="connsiteX52" fmla="*/ 8164 w 3333750"/>
                <a:gd name="connsiteY52" fmla="*/ 274864 h 636814"/>
                <a:gd name="connsiteX53" fmla="*/ 27214 w 3333750"/>
                <a:gd name="connsiteY53" fmla="*/ 280307 h 636814"/>
                <a:gd name="connsiteX54" fmla="*/ 103414 w 3333750"/>
                <a:gd name="connsiteY54" fmla="*/ 321128 h 636814"/>
                <a:gd name="connsiteX55" fmla="*/ 176893 w 3333750"/>
                <a:gd name="connsiteY55" fmla="*/ 361950 h 636814"/>
                <a:gd name="connsiteX56" fmla="*/ 239485 w 3333750"/>
                <a:gd name="connsiteY56" fmla="*/ 386442 h 636814"/>
                <a:gd name="connsiteX57" fmla="*/ 299357 w 3333750"/>
                <a:gd name="connsiteY57" fmla="*/ 405492 h 636814"/>
                <a:gd name="connsiteX58" fmla="*/ 348343 w 3333750"/>
                <a:gd name="connsiteY58" fmla="*/ 413657 h 636814"/>
                <a:gd name="connsiteX59" fmla="*/ 424543 w 3333750"/>
                <a:gd name="connsiteY59" fmla="*/ 413657 h 636814"/>
                <a:gd name="connsiteX60" fmla="*/ 658585 w 3333750"/>
                <a:gd name="connsiteY60" fmla="*/ 370114 h 636814"/>
                <a:gd name="connsiteX61" fmla="*/ 1001485 w 3333750"/>
                <a:gd name="connsiteY61" fmla="*/ 315685 h 636814"/>
                <a:gd name="connsiteX62" fmla="*/ 1126671 w 3333750"/>
                <a:gd name="connsiteY62" fmla="*/ 293914 h 63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333750" h="636814">
                  <a:moveTo>
                    <a:pt x="1126671" y="293914"/>
                  </a:moveTo>
                  <a:lnTo>
                    <a:pt x="1349828" y="258535"/>
                  </a:lnTo>
                  <a:lnTo>
                    <a:pt x="1613807" y="217714"/>
                  </a:lnTo>
                  <a:lnTo>
                    <a:pt x="1924050" y="174171"/>
                  </a:lnTo>
                  <a:lnTo>
                    <a:pt x="2188028" y="138792"/>
                  </a:lnTo>
                  <a:lnTo>
                    <a:pt x="2332264" y="125185"/>
                  </a:lnTo>
                  <a:lnTo>
                    <a:pt x="2498271" y="106135"/>
                  </a:lnTo>
                  <a:lnTo>
                    <a:pt x="2541814" y="97971"/>
                  </a:lnTo>
                  <a:lnTo>
                    <a:pt x="2669721" y="57150"/>
                  </a:lnTo>
                  <a:lnTo>
                    <a:pt x="2786743" y="13607"/>
                  </a:lnTo>
                  <a:lnTo>
                    <a:pt x="2843893" y="0"/>
                  </a:lnTo>
                  <a:lnTo>
                    <a:pt x="2881993" y="2721"/>
                  </a:lnTo>
                  <a:lnTo>
                    <a:pt x="2933700" y="10885"/>
                  </a:lnTo>
                  <a:lnTo>
                    <a:pt x="2977243" y="21771"/>
                  </a:lnTo>
                  <a:lnTo>
                    <a:pt x="3048000" y="46264"/>
                  </a:lnTo>
                  <a:lnTo>
                    <a:pt x="3118757" y="76200"/>
                  </a:lnTo>
                  <a:lnTo>
                    <a:pt x="3197678" y="111578"/>
                  </a:lnTo>
                  <a:lnTo>
                    <a:pt x="3224893" y="127907"/>
                  </a:lnTo>
                  <a:lnTo>
                    <a:pt x="3265714" y="160564"/>
                  </a:lnTo>
                  <a:lnTo>
                    <a:pt x="3301093" y="195942"/>
                  </a:lnTo>
                  <a:lnTo>
                    <a:pt x="3325585" y="231321"/>
                  </a:lnTo>
                  <a:lnTo>
                    <a:pt x="3333750" y="250371"/>
                  </a:lnTo>
                  <a:lnTo>
                    <a:pt x="3333750" y="261257"/>
                  </a:lnTo>
                  <a:lnTo>
                    <a:pt x="3328307" y="277585"/>
                  </a:lnTo>
                  <a:lnTo>
                    <a:pt x="3295650" y="296635"/>
                  </a:lnTo>
                  <a:lnTo>
                    <a:pt x="3257550" y="304800"/>
                  </a:lnTo>
                  <a:lnTo>
                    <a:pt x="3205843" y="307521"/>
                  </a:lnTo>
                  <a:lnTo>
                    <a:pt x="3129643" y="304800"/>
                  </a:lnTo>
                  <a:lnTo>
                    <a:pt x="3026228" y="291192"/>
                  </a:lnTo>
                  <a:lnTo>
                    <a:pt x="2881993" y="277585"/>
                  </a:lnTo>
                  <a:lnTo>
                    <a:pt x="2713264" y="272142"/>
                  </a:lnTo>
                  <a:lnTo>
                    <a:pt x="2530928" y="280307"/>
                  </a:lnTo>
                  <a:lnTo>
                    <a:pt x="2299607" y="293914"/>
                  </a:lnTo>
                  <a:lnTo>
                    <a:pt x="2005693" y="318407"/>
                  </a:lnTo>
                  <a:lnTo>
                    <a:pt x="1700893" y="359228"/>
                  </a:lnTo>
                  <a:lnTo>
                    <a:pt x="1436914" y="400050"/>
                  </a:lnTo>
                  <a:lnTo>
                    <a:pt x="1159328" y="451757"/>
                  </a:lnTo>
                  <a:lnTo>
                    <a:pt x="936171" y="500742"/>
                  </a:lnTo>
                  <a:lnTo>
                    <a:pt x="704850" y="552450"/>
                  </a:lnTo>
                  <a:lnTo>
                    <a:pt x="476250" y="615042"/>
                  </a:lnTo>
                  <a:lnTo>
                    <a:pt x="449035" y="628650"/>
                  </a:lnTo>
                  <a:lnTo>
                    <a:pt x="410935" y="636814"/>
                  </a:lnTo>
                  <a:lnTo>
                    <a:pt x="375557" y="631371"/>
                  </a:lnTo>
                  <a:lnTo>
                    <a:pt x="342900" y="615042"/>
                  </a:lnTo>
                  <a:lnTo>
                    <a:pt x="283028" y="579664"/>
                  </a:lnTo>
                  <a:lnTo>
                    <a:pt x="212271" y="527957"/>
                  </a:lnTo>
                  <a:lnTo>
                    <a:pt x="136071" y="459921"/>
                  </a:lnTo>
                  <a:lnTo>
                    <a:pt x="73478" y="397328"/>
                  </a:lnTo>
                  <a:lnTo>
                    <a:pt x="35378" y="359228"/>
                  </a:lnTo>
                  <a:lnTo>
                    <a:pt x="16328" y="334735"/>
                  </a:lnTo>
                  <a:lnTo>
                    <a:pt x="0" y="302078"/>
                  </a:lnTo>
                  <a:lnTo>
                    <a:pt x="0" y="280307"/>
                  </a:lnTo>
                  <a:lnTo>
                    <a:pt x="8164" y="274864"/>
                  </a:lnTo>
                  <a:lnTo>
                    <a:pt x="27214" y="280307"/>
                  </a:lnTo>
                  <a:lnTo>
                    <a:pt x="103414" y="321128"/>
                  </a:lnTo>
                  <a:lnTo>
                    <a:pt x="176893" y="361950"/>
                  </a:lnTo>
                  <a:lnTo>
                    <a:pt x="239485" y="386442"/>
                  </a:lnTo>
                  <a:lnTo>
                    <a:pt x="299357" y="405492"/>
                  </a:lnTo>
                  <a:lnTo>
                    <a:pt x="348343" y="413657"/>
                  </a:lnTo>
                  <a:lnTo>
                    <a:pt x="424543" y="413657"/>
                  </a:lnTo>
                  <a:lnTo>
                    <a:pt x="658585" y="370114"/>
                  </a:lnTo>
                  <a:lnTo>
                    <a:pt x="1001485" y="315685"/>
                  </a:lnTo>
                  <a:lnTo>
                    <a:pt x="1126671" y="2939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59">
              <a:extLst>
                <a:ext uri="{FF2B5EF4-FFF2-40B4-BE49-F238E27FC236}">
                  <a16:creationId xmlns:a16="http://schemas.microsoft.com/office/drawing/2014/main" id="{0C398E23-820D-4C67-9B88-FC393C296E91}"/>
                </a:ext>
              </a:extLst>
            </p:cNvPr>
            <p:cNvSpPr/>
            <p:nvPr/>
          </p:nvSpPr>
          <p:spPr>
            <a:xfrm>
              <a:off x="5153025" y="4032250"/>
              <a:ext cx="2955925" cy="558800"/>
            </a:xfrm>
            <a:custGeom>
              <a:avLst/>
              <a:gdLst>
                <a:gd name="connsiteX0" fmla="*/ 1163782 w 2955908"/>
                <a:gd name="connsiteY0" fmla="*/ 215153 h 559886"/>
                <a:gd name="connsiteX1" fmla="*/ 1413163 w 2955908"/>
                <a:gd name="connsiteY1" fmla="*/ 178479 h 559886"/>
                <a:gd name="connsiteX2" fmla="*/ 1706554 w 2955908"/>
                <a:gd name="connsiteY2" fmla="*/ 134470 h 559886"/>
                <a:gd name="connsiteX3" fmla="*/ 2007279 w 2955908"/>
                <a:gd name="connsiteY3" fmla="*/ 97797 h 559886"/>
                <a:gd name="connsiteX4" fmla="*/ 2087961 w 2955908"/>
                <a:gd name="connsiteY4" fmla="*/ 88017 h 559886"/>
                <a:gd name="connsiteX5" fmla="*/ 2259106 w 2955908"/>
                <a:gd name="connsiteY5" fmla="*/ 44008 h 559886"/>
                <a:gd name="connsiteX6" fmla="*/ 2334898 w 2955908"/>
                <a:gd name="connsiteY6" fmla="*/ 46453 h 559886"/>
                <a:gd name="connsiteX7" fmla="*/ 2425360 w 2955908"/>
                <a:gd name="connsiteY7" fmla="*/ 41563 h 559886"/>
                <a:gd name="connsiteX8" fmla="*/ 2503598 w 2955908"/>
                <a:gd name="connsiteY8" fmla="*/ 31784 h 559886"/>
                <a:gd name="connsiteX9" fmla="*/ 2550051 w 2955908"/>
                <a:gd name="connsiteY9" fmla="*/ 19559 h 559886"/>
                <a:gd name="connsiteX10" fmla="*/ 2584280 w 2955908"/>
                <a:gd name="connsiteY10" fmla="*/ 4890 h 559886"/>
                <a:gd name="connsiteX11" fmla="*/ 2613619 w 2955908"/>
                <a:gd name="connsiteY11" fmla="*/ 0 h 559886"/>
                <a:gd name="connsiteX12" fmla="*/ 2677187 w 2955908"/>
                <a:gd name="connsiteY12" fmla="*/ 9779 h 559886"/>
                <a:gd name="connsiteX13" fmla="*/ 2755424 w 2955908"/>
                <a:gd name="connsiteY13" fmla="*/ 36674 h 559886"/>
                <a:gd name="connsiteX14" fmla="*/ 2804323 w 2955908"/>
                <a:gd name="connsiteY14" fmla="*/ 56233 h 559886"/>
                <a:gd name="connsiteX15" fmla="*/ 2855666 w 2955908"/>
                <a:gd name="connsiteY15" fmla="*/ 85572 h 559886"/>
                <a:gd name="connsiteX16" fmla="*/ 2897230 w 2955908"/>
                <a:gd name="connsiteY16" fmla="*/ 112466 h 559886"/>
                <a:gd name="connsiteX17" fmla="*/ 2921679 w 2955908"/>
                <a:gd name="connsiteY17" fmla="*/ 132025 h 559886"/>
                <a:gd name="connsiteX18" fmla="*/ 2946128 w 2955908"/>
                <a:gd name="connsiteY18" fmla="*/ 158920 h 559886"/>
                <a:gd name="connsiteX19" fmla="*/ 2955908 w 2955908"/>
                <a:gd name="connsiteY19" fmla="*/ 176034 h 559886"/>
                <a:gd name="connsiteX20" fmla="*/ 2955908 w 2955908"/>
                <a:gd name="connsiteY20" fmla="*/ 188259 h 559886"/>
                <a:gd name="connsiteX21" fmla="*/ 2951018 w 2955908"/>
                <a:gd name="connsiteY21" fmla="*/ 202928 h 559886"/>
                <a:gd name="connsiteX22" fmla="*/ 2926569 w 2955908"/>
                <a:gd name="connsiteY22" fmla="*/ 220043 h 559886"/>
                <a:gd name="connsiteX23" fmla="*/ 2875225 w 2955908"/>
                <a:gd name="connsiteY23" fmla="*/ 227377 h 559886"/>
                <a:gd name="connsiteX24" fmla="*/ 2823882 w 2955908"/>
                <a:gd name="connsiteY24" fmla="*/ 227377 h 559886"/>
                <a:gd name="connsiteX25" fmla="*/ 2730975 w 2955908"/>
                <a:gd name="connsiteY25" fmla="*/ 222487 h 559886"/>
                <a:gd name="connsiteX26" fmla="*/ 2567165 w 2955908"/>
                <a:gd name="connsiteY26" fmla="*/ 215153 h 559886"/>
                <a:gd name="connsiteX27" fmla="*/ 2427805 w 2955908"/>
                <a:gd name="connsiteY27" fmla="*/ 215153 h 559886"/>
                <a:gd name="connsiteX28" fmla="*/ 2334898 w 2955908"/>
                <a:gd name="connsiteY28" fmla="*/ 220043 h 559886"/>
                <a:gd name="connsiteX29" fmla="*/ 2256661 w 2955908"/>
                <a:gd name="connsiteY29" fmla="*/ 227377 h 559886"/>
                <a:gd name="connsiteX30" fmla="*/ 1997499 w 2955908"/>
                <a:gd name="connsiteY30" fmla="*/ 254271 h 559886"/>
                <a:gd name="connsiteX31" fmla="*/ 1750562 w 2955908"/>
                <a:gd name="connsiteY31" fmla="*/ 283610 h 559886"/>
                <a:gd name="connsiteX32" fmla="*/ 1547634 w 2955908"/>
                <a:gd name="connsiteY32" fmla="*/ 310505 h 559886"/>
                <a:gd name="connsiteX33" fmla="*/ 1303142 w 2955908"/>
                <a:gd name="connsiteY33" fmla="*/ 347178 h 559886"/>
                <a:gd name="connsiteX34" fmla="*/ 1095324 w 2955908"/>
                <a:gd name="connsiteY34" fmla="*/ 383852 h 559886"/>
                <a:gd name="connsiteX35" fmla="*/ 948629 w 2955908"/>
                <a:gd name="connsiteY35" fmla="*/ 415636 h 559886"/>
                <a:gd name="connsiteX36" fmla="*/ 811713 w 2955908"/>
                <a:gd name="connsiteY36" fmla="*/ 449865 h 559886"/>
                <a:gd name="connsiteX37" fmla="*/ 733476 w 2955908"/>
                <a:gd name="connsiteY37" fmla="*/ 471869 h 559886"/>
                <a:gd name="connsiteX38" fmla="*/ 564776 w 2955908"/>
                <a:gd name="connsiteY38" fmla="*/ 525657 h 559886"/>
                <a:gd name="connsiteX39" fmla="*/ 454755 w 2955908"/>
                <a:gd name="connsiteY39" fmla="*/ 554997 h 559886"/>
                <a:gd name="connsiteX40" fmla="*/ 430306 w 2955908"/>
                <a:gd name="connsiteY40" fmla="*/ 559886 h 559886"/>
                <a:gd name="connsiteX41" fmla="*/ 408301 w 2955908"/>
                <a:gd name="connsiteY41" fmla="*/ 559886 h 559886"/>
                <a:gd name="connsiteX42" fmla="*/ 344733 w 2955908"/>
                <a:gd name="connsiteY42" fmla="*/ 547662 h 559886"/>
                <a:gd name="connsiteX43" fmla="*/ 293390 w 2955908"/>
                <a:gd name="connsiteY43" fmla="*/ 530547 h 559886"/>
                <a:gd name="connsiteX44" fmla="*/ 251826 w 2955908"/>
                <a:gd name="connsiteY44" fmla="*/ 510988 h 559886"/>
                <a:gd name="connsiteX45" fmla="*/ 215153 w 2955908"/>
                <a:gd name="connsiteY45" fmla="*/ 488984 h 559886"/>
                <a:gd name="connsiteX46" fmla="*/ 171144 w 2955908"/>
                <a:gd name="connsiteY46" fmla="*/ 459645 h 559886"/>
                <a:gd name="connsiteX47" fmla="*/ 112466 w 2955908"/>
                <a:gd name="connsiteY47" fmla="*/ 410746 h 559886"/>
                <a:gd name="connsiteX48" fmla="*/ 70902 w 2955908"/>
                <a:gd name="connsiteY48" fmla="*/ 369183 h 559886"/>
                <a:gd name="connsiteX49" fmla="*/ 29339 w 2955908"/>
                <a:gd name="connsiteY49" fmla="*/ 317839 h 559886"/>
                <a:gd name="connsiteX50" fmla="*/ 7334 w 2955908"/>
                <a:gd name="connsiteY50" fmla="*/ 290945 h 559886"/>
                <a:gd name="connsiteX51" fmla="*/ 0 w 2955908"/>
                <a:gd name="connsiteY51" fmla="*/ 268941 h 559886"/>
                <a:gd name="connsiteX52" fmla="*/ 4890 w 2955908"/>
                <a:gd name="connsiteY52" fmla="*/ 251826 h 559886"/>
                <a:gd name="connsiteX53" fmla="*/ 19559 w 2955908"/>
                <a:gd name="connsiteY53" fmla="*/ 251826 h 559886"/>
                <a:gd name="connsiteX54" fmla="*/ 66013 w 2955908"/>
                <a:gd name="connsiteY54" fmla="*/ 268941 h 559886"/>
                <a:gd name="connsiteX55" fmla="*/ 124691 w 2955908"/>
                <a:gd name="connsiteY55" fmla="*/ 288500 h 559886"/>
                <a:gd name="connsiteX56" fmla="*/ 220042 w 2955908"/>
                <a:gd name="connsiteY56" fmla="*/ 320284 h 559886"/>
                <a:gd name="connsiteX57" fmla="*/ 283610 w 2955908"/>
                <a:gd name="connsiteY57" fmla="*/ 334954 h 559886"/>
                <a:gd name="connsiteX58" fmla="*/ 332509 w 2955908"/>
                <a:gd name="connsiteY58" fmla="*/ 339844 h 559886"/>
                <a:gd name="connsiteX59" fmla="*/ 383852 w 2955908"/>
                <a:gd name="connsiteY59" fmla="*/ 339844 h 559886"/>
                <a:gd name="connsiteX60" fmla="*/ 520768 w 2955908"/>
                <a:gd name="connsiteY60" fmla="*/ 317839 h 559886"/>
                <a:gd name="connsiteX61" fmla="*/ 823938 w 2955908"/>
                <a:gd name="connsiteY61" fmla="*/ 266496 h 559886"/>
                <a:gd name="connsiteX62" fmla="*/ 1163782 w 2955908"/>
                <a:gd name="connsiteY62" fmla="*/ 215153 h 55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955908" h="559886">
                  <a:moveTo>
                    <a:pt x="1163782" y="215153"/>
                  </a:moveTo>
                  <a:lnTo>
                    <a:pt x="1413163" y="178479"/>
                  </a:lnTo>
                  <a:lnTo>
                    <a:pt x="1706554" y="134470"/>
                  </a:lnTo>
                  <a:lnTo>
                    <a:pt x="2007279" y="97797"/>
                  </a:lnTo>
                  <a:lnTo>
                    <a:pt x="2087961" y="88017"/>
                  </a:lnTo>
                  <a:lnTo>
                    <a:pt x="2259106" y="44008"/>
                  </a:lnTo>
                  <a:lnTo>
                    <a:pt x="2334898" y="46453"/>
                  </a:lnTo>
                  <a:lnTo>
                    <a:pt x="2425360" y="41563"/>
                  </a:lnTo>
                  <a:lnTo>
                    <a:pt x="2503598" y="31784"/>
                  </a:lnTo>
                  <a:lnTo>
                    <a:pt x="2550051" y="19559"/>
                  </a:lnTo>
                  <a:lnTo>
                    <a:pt x="2584280" y="4890"/>
                  </a:lnTo>
                  <a:lnTo>
                    <a:pt x="2613619" y="0"/>
                  </a:lnTo>
                  <a:lnTo>
                    <a:pt x="2677187" y="9779"/>
                  </a:lnTo>
                  <a:lnTo>
                    <a:pt x="2755424" y="36674"/>
                  </a:lnTo>
                  <a:lnTo>
                    <a:pt x="2804323" y="56233"/>
                  </a:lnTo>
                  <a:lnTo>
                    <a:pt x="2855666" y="85572"/>
                  </a:lnTo>
                  <a:lnTo>
                    <a:pt x="2897230" y="112466"/>
                  </a:lnTo>
                  <a:lnTo>
                    <a:pt x="2921679" y="132025"/>
                  </a:lnTo>
                  <a:lnTo>
                    <a:pt x="2946128" y="158920"/>
                  </a:lnTo>
                  <a:lnTo>
                    <a:pt x="2955908" y="176034"/>
                  </a:lnTo>
                  <a:lnTo>
                    <a:pt x="2955908" y="188259"/>
                  </a:lnTo>
                  <a:lnTo>
                    <a:pt x="2951018" y="202928"/>
                  </a:lnTo>
                  <a:lnTo>
                    <a:pt x="2926569" y="220043"/>
                  </a:lnTo>
                  <a:lnTo>
                    <a:pt x="2875225" y="227377"/>
                  </a:lnTo>
                  <a:lnTo>
                    <a:pt x="2823882" y="227377"/>
                  </a:lnTo>
                  <a:lnTo>
                    <a:pt x="2730975" y="222487"/>
                  </a:lnTo>
                  <a:lnTo>
                    <a:pt x="2567165" y="215153"/>
                  </a:lnTo>
                  <a:lnTo>
                    <a:pt x="2427805" y="215153"/>
                  </a:lnTo>
                  <a:lnTo>
                    <a:pt x="2334898" y="220043"/>
                  </a:lnTo>
                  <a:lnTo>
                    <a:pt x="2256661" y="227377"/>
                  </a:lnTo>
                  <a:lnTo>
                    <a:pt x="1997499" y="254271"/>
                  </a:lnTo>
                  <a:lnTo>
                    <a:pt x="1750562" y="283610"/>
                  </a:lnTo>
                  <a:lnTo>
                    <a:pt x="1547634" y="310505"/>
                  </a:lnTo>
                  <a:lnTo>
                    <a:pt x="1303142" y="347178"/>
                  </a:lnTo>
                  <a:lnTo>
                    <a:pt x="1095324" y="383852"/>
                  </a:lnTo>
                  <a:lnTo>
                    <a:pt x="948629" y="415636"/>
                  </a:lnTo>
                  <a:lnTo>
                    <a:pt x="811713" y="449865"/>
                  </a:lnTo>
                  <a:lnTo>
                    <a:pt x="733476" y="471869"/>
                  </a:lnTo>
                  <a:lnTo>
                    <a:pt x="564776" y="525657"/>
                  </a:lnTo>
                  <a:lnTo>
                    <a:pt x="454755" y="554997"/>
                  </a:lnTo>
                  <a:lnTo>
                    <a:pt x="430306" y="559886"/>
                  </a:lnTo>
                  <a:lnTo>
                    <a:pt x="408301" y="559886"/>
                  </a:lnTo>
                  <a:lnTo>
                    <a:pt x="344733" y="547662"/>
                  </a:lnTo>
                  <a:lnTo>
                    <a:pt x="293390" y="530547"/>
                  </a:lnTo>
                  <a:lnTo>
                    <a:pt x="251826" y="510988"/>
                  </a:lnTo>
                  <a:lnTo>
                    <a:pt x="215153" y="488984"/>
                  </a:lnTo>
                  <a:lnTo>
                    <a:pt x="171144" y="459645"/>
                  </a:lnTo>
                  <a:lnTo>
                    <a:pt x="112466" y="410746"/>
                  </a:lnTo>
                  <a:lnTo>
                    <a:pt x="70902" y="369183"/>
                  </a:lnTo>
                  <a:lnTo>
                    <a:pt x="29339" y="317839"/>
                  </a:lnTo>
                  <a:lnTo>
                    <a:pt x="7334" y="290945"/>
                  </a:lnTo>
                  <a:lnTo>
                    <a:pt x="0" y="268941"/>
                  </a:lnTo>
                  <a:lnTo>
                    <a:pt x="4890" y="251826"/>
                  </a:lnTo>
                  <a:lnTo>
                    <a:pt x="19559" y="251826"/>
                  </a:lnTo>
                  <a:lnTo>
                    <a:pt x="66013" y="268941"/>
                  </a:lnTo>
                  <a:lnTo>
                    <a:pt x="124691" y="288500"/>
                  </a:lnTo>
                  <a:lnTo>
                    <a:pt x="220042" y="320284"/>
                  </a:lnTo>
                  <a:lnTo>
                    <a:pt x="283610" y="334954"/>
                  </a:lnTo>
                  <a:lnTo>
                    <a:pt x="332509" y="339844"/>
                  </a:lnTo>
                  <a:lnTo>
                    <a:pt x="383852" y="339844"/>
                  </a:lnTo>
                  <a:lnTo>
                    <a:pt x="520768" y="317839"/>
                  </a:lnTo>
                  <a:lnTo>
                    <a:pt x="823938" y="266496"/>
                  </a:lnTo>
                  <a:lnTo>
                    <a:pt x="1163782" y="21515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64">
              <a:extLst>
                <a:ext uri="{FF2B5EF4-FFF2-40B4-BE49-F238E27FC236}">
                  <a16:creationId xmlns:a16="http://schemas.microsoft.com/office/drawing/2014/main" id="{59E3EF68-9663-4E5F-8542-3F14F55F9ECB}"/>
                </a:ext>
              </a:extLst>
            </p:cNvPr>
            <p:cNvSpPr/>
            <p:nvPr/>
          </p:nvSpPr>
          <p:spPr>
            <a:xfrm rot="16200000">
              <a:off x="3396455" y="2597944"/>
              <a:ext cx="2055812" cy="1708150"/>
            </a:xfrm>
            <a:custGeom>
              <a:avLst/>
              <a:gdLst>
                <a:gd name="connsiteX0" fmla="*/ 873919 w 2055019"/>
                <a:gd name="connsiteY0" fmla="*/ 790575 h 1707357"/>
                <a:gd name="connsiteX1" fmla="*/ 957263 w 2055019"/>
                <a:gd name="connsiteY1" fmla="*/ 854869 h 1707357"/>
                <a:gd name="connsiteX2" fmla="*/ 1052513 w 2055019"/>
                <a:gd name="connsiteY2" fmla="*/ 921544 h 1707357"/>
                <a:gd name="connsiteX3" fmla="*/ 1183482 w 2055019"/>
                <a:gd name="connsiteY3" fmla="*/ 1012032 h 1707357"/>
                <a:gd name="connsiteX4" fmla="*/ 1264444 w 2055019"/>
                <a:gd name="connsiteY4" fmla="*/ 1062038 h 1707357"/>
                <a:gd name="connsiteX5" fmla="*/ 1364457 w 2055019"/>
                <a:gd name="connsiteY5" fmla="*/ 1123950 h 1707357"/>
                <a:gd name="connsiteX6" fmla="*/ 1473994 w 2055019"/>
                <a:gd name="connsiteY6" fmla="*/ 1185863 h 1707357"/>
                <a:gd name="connsiteX7" fmla="*/ 1574007 w 2055019"/>
                <a:gd name="connsiteY7" fmla="*/ 1240632 h 1707357"/>
                <a:gd name="connsiteX8" fmla="*/ 1654969 w 2055019"/>
                <a:gd name="connsiteY8" fmla="*/ 1281113 h 1707357"/>
                <a:gd name="connsiteX9" fmla="*/ 1733550 w 2055019"/>
                <a:gd name="connsiteY9" fmla="*/ 1319213 h 1707357"/>
                <a:gd name="connsiteX10" fmla="*/ 1797844 w 2055019"/>
                <a:gd name="connsiteY10" fmla="*/ 1347788 h 1707357"/>
                <a:gd name="connsiteX11" fmla="*/ 1821657 w 2055019"/>
                <a:gd name="connsiteY11" fmla="*/ 1354932 h 1707357"/>
                <a:gd name="connsiteX12" fmla="*/ 1854994 w 2055019"/>
                <a:gd name="connsiteY12" fmla="*/ 1357313 h 1707357"/>
                <a:gd name="connsiteX13" fmla="*/ 1888332 w 2055019"/>
                <a:gd name="connsiteY13" fmla="*/ 1354932 h 1707357"/>
                <a:gd name="connsiteX14" fmla="*/ 1921669 w 2055019"/>
                <a:gd name="connsiteY14" fmla="*/ 1343025 h 1707357"/>
                <a:gd name="connsiteX15" fmla="*/ 1945482 w 2055019"/>
                <a:gd name="connsiteY15" fmla="*/ 1326357 h 1707357"/>
                <a:gd name="connsiteX16" fmla="*/ 1969294 w 2055019"/>
                <a:gd name="connsiteY16" fmla="*/ 1302544 h 1707357"/>
                <a:gd name="connsiteX17" fmla="*/ 1983582 w 2055019"/>
                <a:gd name="connsiteY17" fmla="*/ 1278732 h 1707357"/>
                <a:gd name="connsiteX18" fmla="*/ 2002632 w 2055019"/>
                <a:gd name="connsiteY18" fmla="*/ 1257300 h 1707357"/>
                <a:gd name="connsiteX19" fmla="*/ 2021682 w 2055019"/>
                <a:gd name="connsiteY19" fmla="*/ 1245394 h 1707357"/>
                <a:gd name="connsiteX20" fmla="*/ 2031207 w 2055019"/>
                <a:gd name="connsiteY20" fmla="*/ 1243013 h 1707357"/>
                <a:gd name="connsiteX21" fmla="*/ 2045494 w 2055019"/>
                <a:gd name="connsiteY21" fmla="*/ 1243013 h 1707357"/>
                <a:gd name="connsiteX22" fmla="*/ 2052638 w 2055019"/>
                <a:gd name="connsiteY22" fmla="*/ 1252538 h 1707357"/>
                <a:gd name="connsiteX23" fmla="*/ 2055019 w 2055019"/>
                <a:gd name="connsiteY23" fmla="*/ 1269207 h 1707357"/>
                <a:gd name="connsiteX24" fmla="*/ 2055019 w 2055019"/>
                <a:gd name="connsiteY24" fmla="*/ 1307307 h 1707357"/>
                <a:gd name="connsiteX25" fmla="*/ 2050257 w 2055019"/>
                <a:gd name="connsiteY25" fmla="*/ 1352550 h 1707357"/>
                <a:gd name="connsiteX26" fmla="*/ 2033588 w 2055019"/>
                <a:gd name="connsiteY26" fmla="*/ 1409700 h 1707357"/>
                <a:gd name="connsiteX27" fmla="*/ 2009775 w 2055019"/>
                <a:gd name="connsiteY27" fmla="*/ 1469232 h 1707357"/>
                <a:gd name="connsiteX28" fmla="*/ 1966913 w 2055019"/>
                <a:gd name="connsiteY28" fmla="*/ 1543050 h 1707357"/>
                <a:gd name="connsiteX29" fmla="*/ 1926432 w 2055019"/>
                <a:gd name="connsiteY29" fmla="*/ 1597819 h 1707357"/>
                <a:gd name="connsiteX30" fmla="*/ 1883569 w 2055019"/>
                <a:gd name="connsiteY30" fmla="*/ 1645444 h 1707357"/>
                <a:gd name="connsiteX31" fmla="*/ 1845469 w 2055019"/>
                <a:gd name="connsiteY31" fmla="*/ 1678782 h 1707357"/>
                <a:gd name="connsiteX32" fmla="*/ 1804988 w 2055019"/>
                <a:gd name="connsiteY32" fmla="*/ 1702594 h 1707357"/>
                <a:gd name="connsiteX33" fmla="*/ 1778794 w 2055019"/>
                <a:gd name="connsiteY33" fmla="*/ 1707357 h 1707357"/>
                <a:gd name="connsiteX34" fmla="*/ 1754982 w 2055019"/>
                <a:gd name="connsiteY34" fmla="*/ 1704975 h 1707357"/>
                <a:gd name="connsiteX35" fmla="*/ 1738313 w 2055019"/>
                <a:gd name="connsiteY35" fmla="*/ 1693069 h 1707357"/>
                <a:gd name="connsiteX36" fmla="*/ 1726407 w 2055019"/>
                <a:gd name="connsiteY36" fmla="*/ 1669257 h 1707357"/>
                <a:gd name="connsiteX37" fmla="*/ 1707357 w 2055019"/>
                <a:gd name="connsiteY37" fmla="*/ 1628775 h 1707357"/>
                <a:gd name="connsiteX38" fmla="*/ 1690688 w 2055019"/>
                <a:gd name="connsiteY38" fmla="*/ 1602582 h 1707357"/>
                <a:gd name="connsiteX39" fmla="*/ 1664494 w 2055019"/>
                <a:gd name="connsiteY39" fmla="*/ 1578769 h 1707357"/>
                <a:gd name="connsiteX40" fmla="*/ 1612107 w 2055019"/>
                <a:gd name="connsiteY40" fmla="*/ 1552575 h 1707357"/>
                <a:gd name="connsiteX41" fmla="*/ 1488282 w 2055019"/>
                <a:gd name="connsiteY41" fmla="*/ 1476375 h 1707357"/>
                <a:gd name="connsiteX42" fmla="*/ 1335882 w 2055019"/>
                <a:gd name="connsiteY42" fmla="*/ 1373982 h 1707357"/>
                <a:gd name="connsiteX43" fmla="*/ 1178719 w 2055019"/>
                <a:gd name="connsiteY43" fmla="*/ 1266825 h 1707357"/>
                <a:gd name="connsiteX44" fmla="*/ 1007269 w 2055019"/>
                <a:gd name="connsiteY44" fmla="*/ 1140619 h 1707357"/>
                <a:gd name="connsiteX45" fmla="*/ 876300 w 2055019"/>
                <a:gd name="connsiteY45" fmla="*/ 1035844 h 1707357"/>
                <a:gd name="connsiteX46" fmla="*/ 742950 w 2055019"/>
                <a:gd name="connsiteY46" fmla="*/ 907257 h 1707357"/>
                <a:gd name="connsiteX47" fmla="*/ 607219 w 2055019"/>
                <a:gd name="connsiteY47" fmla="*/ 785813 h 1707357"/>
                <a:gd name="connsiteX48" fmla="*/ 497682 w 2055019"/>
                <a:gd name="connsiteY48" fmla="*/ 678657 h 1707357"/>
                <a:gd name="connsiteX49" fmla="*/ 364332 w 2055019"/>
                <a:gd name="connsiteY49" fmla="*/ 540544 h 1707357"/>
                <a:gd name="connsiteX50" fmla="*/ 264319 w 2055019"/>
                <a:gd name="connsiteY50" fmla="*/ 423863 h 1707357"/>
                <a:gd name="connsiteX51" fmla="*/ 185738 w 2055019"/>
                <a:gd name="connsiteY51" fmla="*/ 326232 h 1707357"/>
                <a:gd name="connsiteX52" fmla="*/ 111919 w 2055019"/>
                <a:gd name="connsiteY52" fmla="*/ 228600 h 1707357"/>
                <a:gd name="connsiteX53" fmla="*/ 54769 w 2055019"/>
                <a:gd name="connsiteY53" fmla="*/ 142875 h 1707357"/>
                <a:gd name="connsiteX54" fmla="*/ 21432 w 2055019"/>
                <a:gd name="connsiteY54" fmla="*/ 90488 h 1707357"/>
                <a:gd name="connsiteX55" fmla="*/ 4763 w 2055019"/>
                <a:gd name="connsiteY55" fmla="*/ 45244 h 1707357"/>
                <a:gd name="connsiteX56" fmla="*/ 0 w 2055019"/>
                <a:gd name="connsiteY56" fmla="*/ 26194 h 1707357"/>
                <a:gd name="connsiteX57" fmla="*/ 0 w 2055019"/>
                <a:gd name="connsiteY57" fmla="*/ 11907 h 1707357"/>
                <a:gd name="connsiteX58" fmla="*/ 2382 w 2055019"/>
                <a:gd name="connsiteY58" fmla="*/ 2382 h 1707357"/>
                <a:gd name="connsiteX59" fmla="*/ 9525 w 2055019"/>
                <a:gd name="connsiteY59" fmla="*/ 0 h 1707357"/>
                <a:gd name="connsiteX60" fmla="*/ 26194 w 2055019"/>
                <a:gd name="connsiteY60" fmla="*/ 7144 h 1707357"/>
                <a:gd name="connsiteX61" fmla="*/ 45244 w 2055019"/>
                <a:gd name="connsiteY61" fmla="*/ 23813 h 1707357"/>
                <a:gd name="connsiteX62" fmla="*/ 83344 w 2055019"/>
                <a:gd name="connsiteY62" fmla="*/ 64294 h 1707357"/>
                <a:gd name="connsiteX63" fmla="*/ 164307 w 2055019"/>
                <a:gd name="connsiteY63" fmla="*/ 150019 h 1707357"/>
                <a:gd name="connsiteX64" fmla="*/ 223838 w 2055019"/>
                <a:gd name="connsiteY64" fmla="*/ 214313 h 1707357"/>
                <a:gd name="connsiteX65" fmla="*/ 304800 w 2055019"/>
                <a:gd name="connsiteY65" fmla="*/ 292894 h 1707357"/>
                <a:gd name="connsiteX66" fmla="*/ 409575 w 2055019"/>
                <a:gd name="connsiteY66" fmla="*/ 395288 h 1707357"/>
                <a:gd name="connsiteX67" fmla="*/ 521494 w 2055019"/>
                <a:gd name="connsiteY67" fmla="*/ 495300 h 1707357"/>
                <a:gd name="connsiteX68" fmla="*/ 652463 w 2055019"/>
                <a:gd name="connsiteY68" fmla="*/ 611982 h 1707357"/>
                <a:gd name="connsiteX69" fmla="*/ 773907 w 2055019"/>
                <a:gd name="connsiteY69" fmla="*/ 714375 h 1707357"/>
                <a:gd name="connsiteX70" fmla="*/ 873919 w 2055019"/>
                <a:gd name="connsiteY70" fmla="*/ 790575 h 1707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055019" h="1707357">
                  <a:moveTo>
                    <a:pt x="873919" y="790575"/>
                  </a:moveTo>
                  <a:lnTo>
                    <a:pt x="957263" y="854869"/>
                  </a:lnTo>
                  <a:lnTo>
                    <a:pt x="1052513" y="921544"/>
                  </a:lnTo>
                  <a:lnTo>
                    <a:pt x="1183482" y="1012032"/>
                  </a:lnTo>
                  <a:lnTo>
                    <a:pt x="1264444" y="1062038"/>
                  </a:lnTo>
                  <a:lnTo>
                    <a:pt x="1364457" y="1123950"/>
                  </a:lnTo>
                  <a:lnTo>
                    <a:pt x="1473994" y="1185863"/>
                  </a:lnTo>
                  <a:lnTo>
                    <a:pt x="1574007" y="1240632"/>
                  </a:lnTo>
                  <a:lnTo>
                    <a:pt x="1654969" y="1281113"/>
                  </a:lnTo>
                  <a:lnTo>
                    <a:pt x="1733550" y="1319213"/>
                  </a:lnTo>
                  <a:lnTo>
                    <a:pt x="1797844" y="1347788"/>
                  </a:lnTo>
                  <a:lnTo>
                    <a:pt x="1821657" y="1354932"/>
                  </a:lnTo>
                  <a:lnTo>
                    <a:pt x="1854994" y="1357313"/>
                  </a:lnTo>
                  <a:lnTo>
                    <a:pt x="1888332" y="1354932"/>
                  </a:lnTo>
                  <a:lnTo>
                    <a:pt x="1921669" y="1343025"/>
                  </a:lnTo>
                  <a:lnTo>
                    <a:pt x="1945482" y="1326357"/>
                  </a:lnTo>
                  <a:lnTo>
                    <a:pt x="1969294" y="1302544"/>
                  </a:lnTo>
                  <a:lnTo>
                    <a:pt x="1983582" y="1278732"/>
                  </a:lnTo>
                  <a:lnTo>
                    <a:pt x="2002632" y="1257300"/>
                  </a:lnTo>
                  <a:lnTo>
                    <a:pt x="2021682" y="1245394"/>
                  </a:lnTo>
                  <a:lnTo>
                    <a:pt x="2031207" y="1243013"/>
                  </a:lnTo>
                  <a:lnTo>
                    <a:pt x="2045494" y="1243013"/>
                  </a:lnTo>
                  <a:lnTo>
                    <a:pt x="2052638" y="1252538"/>
                  </a:lnTo>
                  <a:lnTo>
                    <a:pt x="2055019" y="1269207"/>
                  </a:lnTo>
                  <a:lnTo>
                    <a:pt x="2055019" y="1307307"/>
                  </a:lnTo>
                  <a:lnTo>
                    <a:pt x="2050257" y="1352550"/>
                  </a:lnTo>
                  <a:lnTo>
                    <a:pt x="2033588" y="1409700"/>
                  </a:lnTo>
                  <a:lnTo>
                    <a:pt x="2009775" y="1469232"/>
                  </a:lnTo>
                  <a:lnTo>
                    <a:pt x="1966913" y="1543050"/>
                  </a:lnTo>
                  <a:lnTo>
                    <a:pt x="1926432" y="1597819"/>
                  </a:lnTo>
                  <a:lnTo>
                    <a:pt x="1883569" y="1645444"/>
                  </a:lnTo>
                  <a:lnTo>
                    <a:pt x="1845469" y="1678782"/>
                  </a:lnTo>
                  <a:lnTo>
                    <a:pt x="1804988" y="1702594"/>
                  </a:lnTo>
                  <a:lnTo>
                    <a:pt x="1778794" y="1707357"/>
                  </a:lnTo>
                  <a:lnTo>
                    <a:pt x="1754982" y="1704975"/>
                  </a:lnTo>
                  <a:lnTo>
                    <a:pt x="1738313" y="1693069"/>
                  </a:lnTo>
                  <a:lnTo>
                    <a:pt x="1726407" y="1669257"/>
                  </a:lnTo>
                  <a:lnTo>
                    <a:pt x="1707357" y="1628775"/>
                  </a:lnTo>
                  <a:lnTo>
                    <a:pt x="1690688" y="1602582"/>
                  </a:lnTo>
                  <a:lnTo>
                    <a:pt x="1664494" y="1578769"/>
                  </a:lnTo>
                  <a:lnTo>
                    <a:pt x="1612107" y="1552575"/>
                  </a:lnTo>
                  <a:lnTo>
                    <a:pt x="1488282" y="1476375"/>
                  </a:lnTo>
                  <a:lnTo>
                    <a:pt x="1335882" y="1373982"/>
                  </a:lnTo>
                  <a:lnTo>
                    <a:pt x="1178719" y="1266825"/>
                  </a:lnTo>
                  <a:lnTo>
                    <a:pt x="1007269" y="1140619"/>
                  </a:lnTo>
                  <a:lnTo>
                    <a:pt x="876300" y="1035844"/>
                  </a:lnTo>
                  <a:lnTo>
                    <a:pt x="742950" y="907257"/>
                  </a:lnTo>
                  <a:lnTo>
                    <a:pt x="607219" y="785813"/>
                  </a:lnTo>
                  <a:lnTo>
                    <a:pt x="497682" y="678657"/>
                  </a:lnTo>
                  <a:lnTo>
                    <a:pt x="364332" y="540544"/>
                  </a:lnTo>
                  <a:lnTo>
                    <a:pt x="264319" y="423863"/>
                  </a:lnTo>
                  <a:lnTo>
                    <a:pt x="185738" y="326232"/>
                  </a:lnTo>
                  <a:lnTo>
                    <a:pt x="111919" y="228600"/>
                  </a:lnTo>
                  <a:lnTo>
                    <a:pt x="54769" y="142875"/>
                  </a:lnTo>
                  <a:lnTo>
                    <a:pt x="21432" y="90488"/>
                  </a:lnTo>
                  <a:lnTo>
                    <a:pt x="4763" y="45244"/>
                  </a:lnTo>
                  <a:lnTo>
                    <a:pt x="0" y="26194"/>
                  </a:lnTo>
                  <a:lnTo>
                    <a:pt x="0" y="11907"/>
                  </a:lnTo>
                  <a:lnTo>
                    <a:pt x="2382" y="2382"/>
                  </a:lnTo>
                  <a:lnTo>
                    <a:pt x="9525" y="0"/>
                  </a:lnTo>
                  <a:lnTo>
                    <a:pt x="26194" y="7144"/>
                  </a:lnTo>
                  <a:lnTo>
                    <a:pt x="45244" y="23813"/>
                  </a:lnTo>
                  <a:lnTo>
                    <a:pt x="83344" y="64294"/>
                  </a:lnTo>
                  <a:lnTo>
                    <a:pt x="164307" y="150019"/>
                  </a:lnTo>
                  <a:lnTo>
                    <a:pt x="223838" y="214313"/>
                  </a:lnTo>
                  <a:lnTo>
                    <a:pt x="304800" y="292894"/>
                  </a:lnTo>
                  <a:lnTo>
                    <a:pt x="409575" y="395288"/>
                  </a:lnTo>
                  <a:lnTo>
                    <a:pt x="521494" y="495300"/>
                  </a:lnTo>
                  <a:lnTo>
                    <a:pt x="652463" y="611982"/>
                  </a:lnTo>
                  <a:lnTo>
                    <a:pt x="773907" y="714375"/>
                  </a:lnTo>
                  <a:lnTo>
                    <a:pt x="873919" y="790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65">
              <a:extLst>
                <a:ext uri="{FF2B5EF4-FFF2-40B4-BE49-F238E27FC236}">
                  <a16:creationId xmlns:a16="http://schemas.microsoft.com/office/drawing/2014/main" id="{69B0A431-1191-48F5-8B6D-3DCC010C6C57}"/>
                </a:ext>
              </a:extLst>
            </p:cNvPr>
            <p:cNvSpPr/>
            <p:nvPr/>
          </p:nvSpPr>
          <p:spPr>
            <a:xfrm rot="16200000">
              <a:off x="3414712" y="4618038"/>
              <a:ext cx="2413000" cy="320675"/>
            </a:xfrm>
            <a:custGeom>
              <a:avLst/>
              <a:gdLst>
                <a:gd name="connsiteX0" fmla="*/ 1357313 w 2412207"/>
                <a:gd name="connsiteY0" fmla="*/ 100012 h 319776"/>
                <a:gd name="connsiteX1" fmla="*/ 1766888 w 2412207"/>
                <a:gd name="connsiteY1" fmla="*/ 114300 h 319776"/>
                <a:gd name="connsiteX2" fmla="*/ 1933575 w 2412207"/>
                <a:gd name="connsiteY2" fmla="*/ 114300 h 319776"/>
                <a:gd name="connsiteX3" fmla="*/ 2069307 w 2412207"/>
                <a:gd name="connsiteY3" fmla="*/ 116681 h 319776"/>
                <a:gd name="connsiteX4" fmla="*/ 2131219 w 2412207"/>
                <a:gd name="connsiteY4" fmla="*/ 111919 h 319776"/>
                <a:gd name="connsiteX5" fmla="*/ 2183607 w 2412207"/>
                <a:gd name="connsiteY5" fmla="*/ 102394 h 319776"/>
                <a:gd name="connsiteX6" fmla="*/ 2221707 w 2412207"/>
                <a:gd name="connsiteY6" fmla="*/ 90487 h 319776"/>
                <a:gd name="connsiteX7" fmla="*/ 2264569 w 2412207"/>
                <a:gd name="connsiteY7" fmla="*/ 69056 h 319776"/>
                <a:gd name="connsiteX8" fmla="*/ 2302669 w 2412207"/>
                <a:gd name="connsiteY8" fmla="*/ 35719 h 319776"/>
                <a:gd name="connsiteX9" fmla="*/ 2412207 w 2412207"/>
                <a:gd name="connsiteY9" fmla="*/ 138112 h 319776"/>
                <a:gd name="connsiteX10" fmla="*/ 2374107 w 2412207"/>
                <a:gd name="connsiteY10" fmla="*/ 197644 h 319776"/>
                <a:gd name="connsiteX11" fmla="*/ 2347913 w 2412207"/>
                <a:gd name="connsiteY11" fmla="*/ 235744 h 319776"/>
                <a:gd name="connsiteX12" fmla="*/ 2314575 w 2412207"/>
                <a:gd name="connsiteY12" fmla="*/ 266700 h 319776"/>
                <a:gd name="connsiteX13" fmla="*/ 2278857 w 2412207"/>
                <a:gd name="connsiteY13" fmla="*/ 292894 h 319776"/>
                <a:gd name="connsiteX14" fmla="*/ 2238375 w 2412207"/>
                <a:gd name="connsiteY14" fmla="*/ 309562 h 319776"/>
                <a:gd name="connsiteX15" fmla="*/ 2185988 w 2412207"/>
                <a:gd name="connsiteY15" fmla="*/ 319087 h 319776"/>
                <a:gd name="connsiteX16" fmla="*/ 2014538 w 2412207"/>
                <a:gd name="connsiteY16" fmla="*/ 316706 h 319776"/>
                <a:gd name="connsiteX17" fmla="*/ 1712119 w 2412207"/>
                <a:gd name="connsiteY17" fmla="*/ 311944 h 319776"/>
                <a:gd name="connsiteX18" fmla="*/ 1412082 w 2412207"/>
                <a:gd name="connsiteY18" fmla="*/ 307181 h 319776"/>
                <a:gd name="connsiteX19" fmla="*/ 1104900 w 2412207"/>
                <a:gd name="connsiteY19" fmla="*/ 307181 h 319776"/>
                <a:gd name="connsiteX20" fmla="*/ 826294 w 2412207"/>
                <a:gd name="connsiteY20" fmla="*/ 302419 h 319776"/>
                <a:gd name="connsiteX21" fmla="*/ 535782 w 2412207"/>
                <a:gd name="connsiteY21" fmla="*/ 297656 h 319776"/>
                <a:gd name="connsiteX22" fmla="*/ 328613 w 2412207"/>
                <a:gd name="connsiteY22" fmla="*/ 295275 h 319776"/>
                <a:gd name="connsiteX23" fmla="*/ 247650 w 2412207"/>
                <a:gd name="connsiteY23" fmla="*/ 290512 h 319776"/>
                <a:gd name="connsiteX24" fmla="*/ 171450 w 2412207"/>
                <a:gd name="connsiteY24" fmla="*/ 276225 h 319776"/>
                <a:gd name="connsiteX25" fmla="*/ 119063 w 2412207"/>
                <a:gd name="connsiteY25" fmla="*/ 259556 h 319776"/>
                <a:gd name="connsiteX26" fmla="*/ 57150 w 2412207"/>
                <a:gd name="connsiteY26" fmla="*/ 238125 h 319776"/>
                <a:gd name="connsiteX27" fmla="*/ 30957 w 2412207"/>
                <a:gd name="connsiteY27" fmla="*/ 226219 h 319776"/>
                <a:gd name="connsiteX28" fmla="*/ 11907 w 2412207"/>
                <a:gd name="connsiteY28" fmla="*/ 209550 h 319776"/>
                <a:gd name="connsiteX29" fmla="*/ 2382 w 2412207"/>
                <a:gd name="connsiteY29" fmla="*/ 195262 h 319776"/>
                <a:gd name="connsiteX30" fmla="*/ 0 w 2412207"/>
                <a:gd name="connsiteY30" fmla="*/ 183356 h 319776"/>
                <a:gd name="connsiteX31" fmla="*/ 4763 w 2412207"/>
                <a:gd name="connsiteY31" fmla="*/ 164306 h 319776"/>
                <a:gd name="connsiteX32" fmla="*/ 14288 w 2412207"/>
                <a:gd name="connsiteY32" fmla="*/ 152400 h 319776"/>
                <a:gd name="connsiteX33" fmla="*/ 35719 w 2412207"/>
                <a:gd name="connsiteY33" fmla="*/ 133350 h 319776"/>
                <a:gd name="connsiteX34" fmla="*/ 88107 w 2412207"/>
                <a:gd name="connsiteY34" fmla="*/ 104775 h 319776"/>
                <a:gd name="connsiteX35" fmla="*/ 157163 w 2412207"/>
                <a:gd name="connsiteY35" fmla="*/ 76200 h 319776"/>
                <a:gd name="connsiteX36" fmla="*/ 219075 w 2412207"/>
                <a:gd name="connsiteY36" fmla="*/ 57150 h 319776"/>
                <a:gd name="connsiteX37" fmla="*/ 309563 w 2412207"/>
                <a:gd name="connsiteY37" fmla="*/ 30956 h 319776"/>
                <a:gd name="connsiteX38" fmla="*/ 416719 w 2412207"/>
                <a:gd name="connsiteY38" fmla="*/ 9525 h 319776"/>
                <a:gd name="connsiteX39" fmla="*/ 488157 w 2412207"/>
                <a:gd name="connsiteY39" fmla="*/ 2381 h 319776"/>
                <a:gd name="connsiteX40" fmla="*/ 581025 w 2412207"/>
                <a:gd name="connsiteY40" fmla="*/ 0 h 319776"/>
                <a:gd name="connsiteX41" fmla="*/ 619125 w 2412207"/>
                <a:gd name="connsiteY41" fmla="*/ 7144 h 319776"/>
                <a:gd name="connsiteX42" fmla="*/ 657225 w 2412207"/>
                <a:gd name="connsiteY42" fmla="*/ 23812 h 319776"/>
                <a:gd name="connsiteX43" fmla="*/ 738188 w 2412207"/>
                <a:gd name="connsiteY43" fmla="*/ 42862 h 319776"/>
                <a:gd name="connsiteX44" fmla="*/ 862013 w 2412207"/>
                <a:gd name="connsiteY44" fmla="*/ 66675 h 319776"/>
                <a:gd name="connsiteX45" fmla="*/ 971550 w 2412207"/>
                <a:gd name="connsiteY45" fmla="*/ 78581 h 319776"/>
                <a:gd name="connsiteX46" fmla="*/ 1207294 w 2412207"/>
                <a:gd name="connsiteY46" fmla="*/ 90487 h 319776"/>
                <a:gd name="connsiteX47" fmla="*/ 1357313 w 2412207"/>
                <a:gd name="connsiteY47" fmla="*/ 100012 h 319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412207" h="319776">
                  <a:moveTo>
                    <a:pt x="1357313" y="100012"/>
                  </a:moveTo>
                  <a:lnTo>
                    <a:pt x="1766888" y="114300"/>
                  </a:lnTo>
                  <a:lnTo>
                    <a:pt x="1933575" y="114300"/>
                  </a:lnTo>
                  <a:lnTo>
                    <a:pt x="2069307" y="116681"/>
                  </a:lnTo>
                  <a:lnTo>
                    <a:pt x="2131219" y="111919"/>
                  </a:lnTo>
                  <a:lnTo>
                    <a:pt x="2183607" y="102394"/>
                  </a:lnTo>
                  <a:lnTo>
                    <a:pt x="2221707" y="90487"/>
                  </a:lnTo>
                  <a:lnTo>
                    <a:pt x="2264569" y="69056"/>
                  </a:lnTo>
                  <a:lnTo>
                    <a:pt x="2302669" y="35719"/>
                  </a:lnTo>
                  <a:lnTo>
                    <a:pt x="2412207" y="138112"/>
                  </a:lnTo>
                  <a:lnTo>
                    <a:pt x="2374107" y="197644"/>
                  </a:lnTo>
                  <a:lnTo>
                    <a:pt x="2347913" y="235744"/>
                  </a:lnTo>
                  <a:lnTo>
                    <a:pt x="2314575" y="266700"/>
                  </a:lnTo>
                  <a:lnTo>
                    <a:pt x="2278857" y="292894"/>
                  </a:lnTo>
                  <a:lnTo>
                    <a:pt x="2238375" y="309562"/>
                  </a:lnTo>
                  <a:cubicBezTo>
                    <a:pt x="2192414" y="319776"/>
                    <a:pt x="2210149" y="319087"/>
                    <a:pt x="2185988" y="319087"/>
                  </a:cubicBezTo>
                  <a:lnTo>
                    <a:pt x="2014538" y="316706"/>
                  </a:lnTo>
                  <a:lnTo>
                    <a:pt x="1712119" y="311944"/>
                  </a:lnTo>
                  <a:lnTo>
                    <a:pt x="1412082" y="307181"/>
                  </a:lnTo>
                  <a:lnTo>
                    <a:pt x="1104900" y="307181"/>
                  </a:lnTo>
                  <a:lnTo>
                    <a:pt x="826294" y="302419"/>
                  </a:lnTo>
                  <a:lnTo>
                    <a:pt x="535782" y="297656"/>
                  </a:lnTo>
                  <a:lnTo>
                    <a:pt x="328613" y="295275"/>
                  </a:lnTo>
                  <a:lnTo>
                    <a:pt x="247650" y="290512"/>
                  </a:lnTo>
                  <a:lnTo>
                    <a:pt x="171450" y="276225"/>
                  </a:lnTo>
                  <a:lnTo>
                    <a:pt x="119063" y="259556"/>
                  </a:lnTo>
                  <a:lnTo>
                    <a:pt x="57150" y="238125"/>
                  </a:lnTo>
                  <a:lnTo>
                    <a:pt x="30957" y="226219"/>
                  </a:lnTo>
                  <a:lnTo>
                    <a:pt x="11907" y="209550"/>
                  </a:lnTo>
                  <a:lnTo>
                    <a:pt x="2382" y="195262"/>
                  </a:lnTo>
                  <a:lnTo>
                    <a:pt x="0" y="183356"/>
                  </a:lnTo>
                  <a:lnTo>
                    <a:pt x="4763" y="164306"/>
                  </a:lnTo>
                  <a:lnTo>
                    <a:pt x="14288" y="152400"/>
                  </a:lnTo>
                  <a:lnTo>
                    <a:pt x="35719" y="133350"/>
                  </a:lnTo>
                  <a:lnTo>
                    <a:pt x="88107" y="104775"/>
                  </a:lnTo>
                  <a:lnTo>
                    <a:pt x="157163" y="76200"/>
                  </a:lnTo>
                  <a:lnTo>
                    <a:pt x="219075" y="57150"/>
                  </a:lnTo>
                  <a:lnTo>
                    <a:pt x="309563" y="30956"/>
                  </a:lnTo>
                  <a:lnTo>
                    <a:pt x="416719" y="9525"/>
                  </a:lnTo>
                  <a:lnTo>
                    <a:pt x="488157" y="2381"/>
                  </a:lnTo>
                  <a:lnTo>
                    <a:pt x="581025" y="0"/>
                  </a:lnTo>
                  <a:lnTo>
                    <a:pt x="619125" y="7144"/>
                  </a:lnTo>
                  <a:lnTo>
                    <a:pt x="657225" y="23812"/>
                  </a:lnTo>
                  <a:lnTo>
                    <a:pt x="738188" y="42862"/>
                  </a:lnTo>
                  <a:lnTo>
                    <a:pt x="862013" y="66675"/>
                  </a:lnTo>
                  <a:lnTo>
                    <a:pt x="971550" y="78581"/>
                  </a:lnTo>
                  <a:lnTo>
                    <a:pt x="1207294" y="90487"/>
                  </a:lnTo>
                  <a:lnTo>
                    <a:pt x="1357313" y="1000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55">
              <a:extLst>
                <a:ext uri="{FF2B5EF4-FFF2-40B4-BE49-F238E27FC236}">
                  <a16:creationId xmlns:a16="http://schemas.microsoft.com/office/drawing/2014/main" id="{EB298E47-F4CC-4173-A8F9-90582E035810}"/>
                </a:ext>
              </a:extLst>
            </p:cNvPr>
            <p:cNvSpPr/>
            <p:nvPr/>
          </p:nvSpPr>
          <p:spPr>
            <a:xfrm>
              <a:off x="5888037" y="1443039"/>
              <a:ext cx="1795463" cy="1595437"/>
            </a:xfrm>
            <a:custGeom>
              <a:avLst/>
              <a:gdLst>
                <a:gd name="connsiteX0" fmla="*/ 752475 w 1795463"/>
                <a:gd name="connsiteY0" fmla="*/ 264318 h 1595437"/>
                <a:gd name="connsiteX1" fmla="*/ 1019175 w 1795463"/>
                <a:gd name="connsiteY1" fmla="*/ 240506 h 1595437"/>
                <a:gd name="connsiteX2" fmla="*/ 1112044 w 1795463"/>
                <a:gd name="connsiteY2" fmla="*/ 233362 h 1595437"/>
                <a:gd name="connsiteX3" fmla="*/ 1245394 w 1795463"/>
                <a:gd name="connsiteY3" fmla="*/ 223837 h 1595437"/>
                <a:gd name="connsiteX4" fmla="*/ 1321594 w 1795463"/>
                <a:gd name="connsiteY4" fmla="*/ 221456 h 1595437"/>
                <a:gd name="connsiteX5" fmla="*/ 1364457 w 1795463"/>
                <a:gd name="connsiteY5" fmla="*/ 221456 h 1595437"/>
                <a:gd name="connsiteX6" fmla="*/ 1383507 w 1795463"/>
                <a:gd name="connsiteY6" fmla="*/ 223837 h 1595437"/>
                <a:gd name="connsiteX7" fmla="*/ 1402557 w 1795463"/>
                <a:gd name="connsiteY7" fmla="*/ 230981 h 1595437"/>
                <a:gd name="connsiteX8" fmla="*/ 1416844 w 1795463"/>
                <a:gd name="connsiteY8" fmla="*/ 242887 h 1595437"/>
                <a:gd name="connsiteX9" fmla="*/ 1428750 w 1795463"/>
                <a:gd name="connsiteY9" fmla="*/ 259556 h 1595437"/>
                <a:gd name="connsiteX10" fmla="*/ 1433513 w 1795463"/>
                <a:gd name="connsiteY10" fmla="*/ 283368 h 1595437"/>
                <a:gd name="connsiteX11" fmla="*/ 1435894 w 1795463"/>
                <a:gd name="connsiteY11" fmla="*/ 421481 h 1595437"/>
                <a:gd name="connsiteX12" fmla="*/ 1438275 w 1795463"/>
                <a:gd name="connsiteY12" fmla="*/ 709612 h 1595437"/>
                <a:gd name="connsiteX13" fmla="*/ 1435894 w 1795463"/>
                <a:gd name="connsiteY13" fmla="*/ 828675 h 1595437"/>
                <a:gd name="connsiteX14" fmla="*/ 1426369 w 1795463"/>
                <a:gd name="connsiteY14" fmla="*/ 1112043 h 1595437"/>
                <a:gd name="connsiteX15" fmla="*/ 1414463 w 1795463"/>
                <a:gd name="connsiteY15" fmla="*/ 1371600 h 1595437"/>
                <a:gd name="connsiteX16" fmla="*/ 1373982 w 1795463"/>
                <a:gd name="connsiteY16" fmla="*/ 1495425 h 1595437"/>
                <a:gd name="connsiteX17" fmla="*/ 1402557 w 1795463"/>
                <a:gd name="connsiteY17" fmla="*/ 1526381 h 1595437"/>
                <a:gd name="connsiteX18" fmla="*/ 1433513 w 1795463"/>
                <a:gd name="connsiteY18" fmla="*/ 1554956 h 1595437"/>
                <a:gd name="connsiteX19" fmla="*/ 1471613 w 1795463"/>
                <a:gd name="connsiteY19" fmla="*/ 1578768 h 1595437"/>
                <a:gd name="connsiteX20" fmla="*/ 1495425 w 1795463"/>
                <a:gd name="connsiteY20" fmla="*/ 1590675 h 1595437"/>
                <a:gd name="connsiteX21" fmla="*/ 1516857 w 1795463"/>
                <a:gd name="connsiteY21" fmla="*/ 1595437 h 1595437"/>
                <a:gd name="connsiteX22" fmla="*/ 1535907 w 1795463"/>
                <a:gd name="connsiteY22" fmla="*/ 1595437 h 1595437"/>
                <a:gd name="connsiteX23" fmla="*/ 1562100 w 1795463"/>
                <a:gd name="connsiteY23" fmla="*/ 1578768 h 1595437"/>
                <a:gd name="connsiteX24" fmla="*/ 1588294 w 1795463"/>
                <a:gd name="connsiteY24" fmla="*/ 1552575 h 1595437"/>
                <a:gd name="connsiteX25" fmla="*/ 1607344 w 1795463"/>
                <a:gd name="connsiteY25" fmla="*/ 1521618 h 1595437"/>
                <a:gd name="connsiteX26" fmla="*/ 1616869 w 1795463"/>
                <a:gd name="connsiteY26" fmla="*/ 1497806 h 1595437"/>
                <a:gd name="connsiteX27" fmla="*/ 1628775 w 1795463"/>
                <a:gd name="connsiteY27" fmla="*/ 1457325 h 1595437"/>
                <a:gd name="connsiteX28" fmla="*/ 1635919 w 1795463"/>
                <a:gd name="connsiteY28" fmla="*/ 1412081 h 1595437"/>
                <a:gd name="connsiteX29" fmla="*/ 1638300 w 1795463"/>
                <a:gd name="connsiteY29" fmla="*/ 1328737 h 1595437"/>
                <a:gd name="connsiteX30" fmla="*/ 1645444 w 1795463"/>
                <a:gd name="connsiteY30" fmla="*/ 1104900 h 1595437"/>
                <a:gd name="connsiteX31" fmla="*/ 1652588 w 1795463"/>
                <a:gd name="connsiteY31" fmla="*/ 838200 h 1595437"/>
                <a:gd name="connsiteX32" fmla="*/ 1662113 w 1795463"/>
                <a:gd name="connsiteY32" fmla="*/ 590550 h 1595437"/>
                <a:gd name="connsiteX33" fmla="*/ 1664494 w 1795463"/>
                <a:gd name="connsiteY33" fmla="*/ 550068 h 1595437"/>
                <a:gd name="connsiteX34" fmla="*/ 1669257 w 1795463"/>
                <a:gd name="connsiteY34" fmla="*/ 507206 h 1595437"/>
                <a:gd name="connsiteX35" fmla="*/ 1681163 w 1795463"/>
                <a:gd name="connsiteY35" fmla="*/ 464343 h 1595437"/>
                <a:gd name="connsiteX36" fmla="*/ 1697832 w 1795463"/>
                <a:gd name="connsiteY36" fmla="*/ 426243 h 1595437"/>
                <a:gd name="connsiteX37" fmla="*/ 1714500 w 1795463"/>
                <a:gd name="connsiteY37" fmla="*/ 397668 h 1595437"/>
                <a:gd name="connsiteX38" fmla="*/ 1731169 w 1795463"/>
                <a:gd name="connsiteY38" fmla="*/ 376237 h 1595437"/>
                <a:gd name="connsiteX39" fmla="*/ 1747838 w 1795463"/>
                <a:gd name="connsiteY39" fmla="*/ 357187 h 1595437"/>
                <a:gd name="connsiteX40" fmla="*/ 1769269 w 1795463"/>
                <a:gd name="connsiteY40" fmla="*/ 338137 h 1595437"/>
                <a:gd name="connsiteX41" fmla="*/ 1783557 w 1795463"/>
                <a:gd name="connsiteY41" fmla="*/ 323850 h 1595437"/>
                <a:gd name="connsiteX42" fmla="*/ 1788319 w 1795463"/>
                <a:gd name="connsiteY42" fmla="*/ 311943 h 1595437"/>
                <a:gd name="connsiteX43" fmla="*/ 1793082 w 1795463"/>
                <a:gd name="connsiteY43" fmla="*/ 295275 h 1595437"/>
                <a:gd name="connsiteX44" fmla="*/ 1795463 w 1795463"/>
                <a:gd name="connsiteY44" fmla="*/ 269081 h 1595437"/>
                <a:gd name="connsiteX45" fmla="*/ 1788319 w 1795463"/>
                <a:gd name="connsiteY45" fmla="*/ 245268 h 1595437"/>
                <a:gd name="connsiteX46" fmla="*/ 1769269 w 1795463"/>
                <a:gd name="connsiteY46" fmla="*/ 221456 h 1595437"/>
                <a:gd name="connsiteX47" fmla="*/ 1752600 w 1795463"/>
                <a:gd name="connsiteY47" fmla="*/ 202406 h 1595437"/>
                <a:gd name="connsiteX48" fmla="*/ 1681163 w 1795463"/>
                <a:gd name="connsiteY48" fmla="*/ 152400 h 1595437"/>
                <a:gd name="connsiteX49" fmla="*/ 1588294 w 1795463"/>
                <a:gd name="connsiteY49" fmla="*/ 92868 h 1595437"/>
                <a:gd name="connsiteX50" fmla="*/ 1495425 w 1795463"/>
                <a:gd name="connsiteY50" fmla="*/ 42862 h 1595437"/>
                <a:gd name="connsiteX51" fmla="*/ 1416844 w 1795463"/>
                <a:gd name="connsiteY51" fmla="*/ 7143 h 1595437"/>
                <a:gd name="connsiteX52" fmla="*/ 1393032 w 1795463"/>
                <a:gd name="connsiteY52" fmla="*/ 0 h 1595437"/>
                <a:gd name="connsiteX53" fmla="*/ 1357313 w 1795463"/>
                <a:gd name="connsiteY53" fmla="*/ 16668 h 1595437"/>
                <a:gd name="connsiteX54" fmla="*/ 1290638 w 1795463"/>
                <a:gd name="connsiteY54" fmla="*/ 40481 h 1595437"/>
                <a:gd name="connsiteX55" fmla="*/ 1183482 w 1795463"/>
                <a:gd name="connsiteY55" fmla="*/ 59531 h 1595437"/>
                <a:gd name="connsiteX56" fmla="*/ 1019175 w 1795463"/>
                <a:gd name="connsiteY56" fmla="*/ 83343 h 1595437"/>
                <a:gd name="connsiteX57" fmla="*/ 738188 w 1795463"/>
                <a:gd name="connsiteY57" fmla="*/ 119062 h 1595437"/>
                <a:gd name="connsiteX58" fmla="*/ 397669 w 1795463"/>
                <a:gd name="connsiteY58" fmla="*/ 159543 h 1595437"/>
                <a:gd name="connsiteX59" fmla="*/ 0 w 1795463"/>
                <a:gd name="connsiteY59" fmla="*/ 209550 h 1595437"/>
                <a:gd name="connsiteX60" fmla="*/ 95250 w 1795463"/>
                <a:gd name="connsiteY60" fmla="*/ 340518 h 1595437"/>
                <a:gd name="connsiteX61" fmla="*/ 461963 w 1795463"/>
                <a:gd name="connsiteY61" fmla="*/ 297656 h 1595437"/>
                <a:gd name="connsiteX62" fmla="*/ 752475 w 1795463"/>
                <a:gd name="connsiteY62" fmla="*/ 264318 h 159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795463" h="1595437">
                  <a:moveTo>
                    <a:pt x="752475" y="264318"/>
                  </a:moveTo>
                  <a:lnTo>
                    <a:pt x="1019175" y="240506"/>
                  </a:lnTo>
                  <a:lnTo>
                    <a:pt x="1112044" y="233362"/>
                  </a:lnTo>
                  <a:lnTo>
                    <a:pt x="1245394" y="223837"/>
                  </a:lnTo>
                  <a:lnTo>
                    <a:pt x="1321594" y="221456"/>
                  </a:lnTo>
                  <a:lnTo>
                    <a:pt x="1364457" y="221456"/>
                  </a:lnTo>
                  <a:lnTo>
                    <a:pt x="1383507" y="223837"/>
                  </a:lnTo>
                  <a:lnTo>
                    <a:pt x="1402557" y="230981"/>
                  </a:lnTo>
                  <a:lnTo>
                    <a:pt x="1416844" y="242887"/>
                  </a:lnTo>
                  <a:lnTo>
                    <a:pt x="1428750" y="259556"/>
                  </a:lnTo>
                  <a:lnTo>
                    <a:pt x="1433513" y="283368"/>
                  </a:lnTo>
                  <a:cubicBezTo>
                    <a:pt x="1434307" y="329406"/>
                    <a:pt x="1435100" y="375443"/>
                    <a:pt x="1435894" y="421481"/>
                  </a:cubicBezTo>
                  <a:cubicBezTo>
                    <a:pt x="1436688" y="517525"/>
                    <a:pt x="1437481" y="613568"/>
                    <a:pt x="1438275" y="709612"/>
                  </a:cubicBezTo>
                  <a:cubicBezTo>
                    <a:pt x="1437481" y="749300"/>
                    <a:pt x="1436688" y="788987"/>
                    <a:pt x="1435894" y="828675"/>
                  </a:cubicBezTo>
                  <a:lnTo>
                    <a:pt x="1426369" y="1112043"/>
                  </a:lnTo>
                  <a:lnTo>
                    <a:pt x="1414463" y="1371600"/>
                  </a:lnTo>
                  <a:lnTo>
                    <a:pt x="1373982" y="1495425"/>
                  </a:lnTo>
                  <a:lnTo>
                    <a:pt x="1402557" y="1526381"/>
                  </a:lnTo>
                  <a:lnTo>
                    <a:pt x="1433513" y="1554956"/>
                  </a:lnTo>
                  <a:lnTo>
                    <a:pt x="1471613" y="1578768"/>
                  </a:lnTo>
                  <a:lnTo>
                    <a:pt x="1495425" y="1590675"/>
                  </a:lnTo>
                  <a:lnTo>
                    <a:pt x="1516857" y="1595437"/>
                  </a:lnTo>
                  <a:lnTo>
                    <a:pt x="1535907" y="1595437"/>
                  </a:lnTo>
                  <a:lnTo>
                    <a:pt x="1562100" y="1578768"/>
                  </a:lnTo>
                  <a:lnTo>
                    <a:pt x="1588294" y="1552575"/>
                  </a:lnTo>
                  <a:lnTo>
                    <a:pt x="1607344" y="1521618"/>
                  </a:lnTo>
                  <a:lnTo>
                    <a:pt x="1616869" y="1497806"/>
                  </a:lnTo>
                  <a:lnTo>
                    <a:pt x="1628775" y="1457325"/>
                  </a:lnTo>
                  <a:lnTo>
                    <a:pt x="1635919" y="1412081"/>
                  </a:lnTo>
                  <a:cubicBezTo>
                    <a:pt x="1636713" y="1384300"/>
                    <a:pt x="1637506" y="1356518"/>
                    <a:pt x="1638300" y="1328737"/>
                  </a:cubicBezTo>
                  <a:lnTo>
                    <a:pt x="1645444" y="1104900"/>
                  </a:lnTo>
                  <a:lnTo>
                    <a:pt x="1652588" y="838200"/>
                  </a:lnTo>
                  <a:lnTo>
                    <a:pt x="1662113" y="590550"/>
                  </a:lnTo>
                  <a:lnTo>
                    <a:pt x="1664494" y="550068"/>
                  </a:lnTo>
                  <a:lnTo>
                    <a:pt x="1669257" y="507206"/>
                  </a:lnTo>
                  <a:lnTo>
                    <a:pt x="1681163" y="464343"/>
                  </a:lnTo>
                  <a:lnTo>
                    <a:pt x="1697832" y="426243"/>
                  </a:lnTo>
                  <a:lnTo>
                    <a:pt x="1714500" y="397668"/>
                  </a:lnTo>
                  <a:lnTo>
                    <a:pt x="1731169" y="376237"/>
                  </a:lnTo>
                  <a:lnTo>
                    <a:pt x="1747838" y="357187"/>
                  </a:lnTo>
                  <a:lnTo>
                    <a:pt x="1769269" y="338137"/>
                  </a:lnTo>
                  <a:lnTo>
                    <a:pt x="1783557" y="323850"/>
                  </a:lnTo>
                  <a:lnTo>
                    <a:pt x="1788319" y="311943"/>
                  </a:lnTo>
                  <a:lnTo>
                    <a:pt x="1793082" y="295275"/>
                  </a:lnTo>
                  <a:lnTo>
                    <a:pt x="1795463" y="269081"/>
                  </a:lnTo>
                  <a:lnTo>
                    <a:pt x="1788319" y="245268"/>
                  </a:lnTo>
                  <a:lnTo>
                    <a:pt x="1769269" y="221456"/>
                  </a:lnTo>
                  <a:lnTo>
                    <a:pt x="1752600" y="202406"/>
                  </a:lnTo>
                  <a:lnTo>
                    <a:pt x="1681163" y="152400"/>
                  </a:lnTo>
                  <a:lnTo>
                    <a:pt x="1588294" y="92868"/>
                  </a:lnTo>
                  <a:lnTo>
                    <a:pt x="1495425" y="42862"/>
                  </a:lnTo>
                  <a:lnTo>
                    <a:pt x="1416844" y="7143"/>
                  </a:lnTo>
                  <a:lnTo>
                    <a:pt x="1393032" y="0"/>
                  </a:lnTo>
                  <a:lnTo>
                    <a:pt x="1357313" y="16668"/>
                  </a:lnTo>
                  <a:lnTo>
                    <a:pt x="1290638" y="40481"/>
                  </a:lnTo>
                  <a:lnTo>
                    <a:pt x="1183482" y="59531"/>
                  </a:lnTo>
                  <a:lnTo>
                    <a:pt x="1019175" y="83343"/>
                  </a:lnTo>
                  <a:lnTo>
                    <a:pt x="738188" y="119062"/>
                  </a:lnTo>
                  <a:lnTo>
                    <a:pt x="397669" y="159543"/>
                  </a:lnTo>
                  <a:lnTo>
                    <a:pt x="0" y="209550"/>
                  </a:lnTo>
                  <a:lnTo>
                    <a:pt x="95250" y="340518"/>
                  </a:lnTo>
                  <a:lnTo>
                    <a:pt x="461963" y="297656"/>
                  </a:lnTo>
                  <a:lnTo>
                    <a:pt x="752475" y="2643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56">
              <a:extLst>
                <a:ext uri="{FF2B5EF4-FFF2-40B4-BE49-F238E27FC236}">
                  <a16:creationId xmlns:a16="http://schemas.microsoft.com/office/drawing/2014/main" id="{57CB9667-25C6-4941-A495-3CEE5161B454}"/>
                </a:ext>
              </a:extLst>
            </p:cNvPr>
            <p:cNvSpPr/>
            <p:nvPr/>
          </p:nvSpPr>
          <p:spPr>
            <a:xfrm>
              <a:off x="6002337" y="2114551"/>
              <a:ext cx="1368425" cy="314325"/>
            </a:xfrm>
            <a:custGeom>
              <a:avLst/>
              <a:gdLst>
                <a:gd name="connsiteX0" fmla="*/ 457200 w 1369219"/>
                <a:gd name="connsiteY0" fmla="*/ 92869 h 314325"/>
                <a:gd name="connsiteX1" fmla="*/ 176213 w 1369219"/>
                <a:gd name="connsiteY1" fmla="*/ 135731 h 314325"/>
                <a:gd name="connsiteX2" fmla="*/ 0 w 1369219"/>
                <a:gd name="connsiteY2" fmla="*/ 161925 h 314325"/>
                <a:gd name="connsiteX3" fmla="*/ 19050 w 1369219"/>
                <a:gd name="connsiteY3" fmla="*/ 314325 h 314325"/>
                <a:gd name="connsiteX4" fmla="*/ 273844 w 1369219"/>
                <a:gd name="connsiteY4" fmla="*/ 271463 h 314325"/>
                <a:gd name="connsiteX5" fmla="*/ 500063 w 1369219"/>
                <a:gd name="connsiteY5" fmla="*/ 235744 h 314325"/>
                <a:gd name="connsiteX6" fmla="*/ 685800 w 1369219"/>
                <a:gd name="connsiteY6" fmla="*/ 211931 h 314325"/>
                <a:gd name="connsiteX7" fmla="*/ 907257 w 1369219"/>
                <a:gd name="connsiteY7" fmla="*/ 188119 h 314325"/>
                <a:gd name="connsiteX8" fmla="*/ 1069182 w 1369219"/>
                <a:gd name="connsiteY8" fmla="*/ 176213 h 314325"/>
                <a:gd name="connsiteX9" fmla="*/ 1252538 w 1369219"/>
                <a:gd name="connsiteY9" fmla="*/ 171450 h 314325"/>
                <a:gd name="connsiteX10" fmla="*/ 1369219 w 1369219"/>
                <a:gd name="connsiteY10" fmla="*/ 176213 h 314325"/>
                <a:gd name="connsiteX11" fmla="*/ 1366838 w 1369219"/>
                <a:gd name="connsiteY11" fmla="*/ 23813 h 314325"/>
                <a:gd name="connsiteX12" fmla="*/ 1250157 w 1369219"/>
                <a:gd name="connsiteY12" fmla="*/ 7144 h 314325"/>
                <a:gd name="connsiteX13" fmla="*/ 1178719 w 1369219"/>
                <a:gd name="connsiteY13" fmla="*/ 0 h 314325"/>
                <a:gd name="connsiteX14" fmla="*/ 1131094 w 1369219"/>
                <a:gd name="connsiteY14" fmla="*/ 0 h 314325"/>
                <a:gd name="connsiteX15" fmla="*/ 1092994 w 1369219"/>
                <a:gd name="connsiteY15" fmla="*/ 2381 h 314325"/>
                <a:gd name="connsiteX16" fmla="*/ 940594 w 1369219"/>
                <a:gd name="connsiteY16" fmla="*/ 21431 h 314325"/>
                <a:gd name="connsiteX17" fmla="*/ 654844 w 1369219"/>
                <a:gd name="connsiteY17" fmla="*/ 64294 h 314325"/>
                <a:gd name="connsiteX18" fmla="*/ 457200 w 1369219"/>
                <a:gd name="connsiteY18" fmla="*/ 92869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69219" h="314325">
                  <a:moveTo>
                    <a:pt x="457200" y="92869"/>
                  </a:moveTo>
                  <a:lnTo>
                    <a:pt x="176213" y="135731"/>
                  </a:lnTo>
                  <a:lnTo>
                    <a:pt x="0" y="161925"/>
                  </a:lnTo>
                  <a:lnTo>
                    <a:pt x="19050" y="314325"/>
                  </a:lnTo>
                  <a:lnTo>
                    <a:pt x="273844" y="271463"/>
                  </a:lnTo>
                  <a:lnTo>
                    <a:pt x="500063" y="235744"/>
                  </a:lnTo>
                  <a:lnTo>
                    <a:pt x="685800" y="211931"/>
                  </a:lnTo>
                  <a:lnTo>
                    <a:pt x="907257" y="188119"/>
                  </a:lnTo>
                  <a:lnTo>
                    <a:pt x="1069182" y="176213"/>
                  </a:lnTo>
                  <a:lnTo>
                    <a:pt x="1252538" y="171450"/>
                  </a:lnTo>
                  <a:lnTo>
                    <a:pt x="1369219" y="176213"/>
                  </a:lnTo>
                  <a:cubicBezTo>
                    <a:pt x="1368425" y="125413"/>
                    <a:pt x="1367632" y="74613"/>
                    <a:pt x="1366838" y="23813"/>
                  </a:cubicBezTo>
                  <a:lnTo>
                    <a:pt x="1250157" y="7144"/>
                  </a:lnTo>
                  <a:lnTo>
                    <a:pt x="1178719" y="0"/>
                  </a:lnTo>
                  <a:lnTo>
                    <a:pt x="1131094" y="0"/>
                  </a:lnTo>
                  <a:lnTo>
                    <a:pt x="1092994" y="2381"/>
                  </a:lnTo>
                  <a:lnTo>
                    <a:pt x="940594" y="21431"/>
                  </a:lnTo>
                  <a:lnTo>
                    <a:pt x="654844" y="64294"/>
                  </a:lnTo>
                  <a:lnTo>
                    <a:pt x="457200" y="92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57">
              <a:extLst>
                <a:ext uri="{FF2B5EF4-FFF2-40B4-BE49-F238E27FC236}">
                  <a16:creationId xmlns:a16="http://schemas.microsoft.com/office/drawing/2014/main" id="{27FF640A-7782-43D6-92E4-58AE78024C97}"/>
                </a:ext>
              </a:extLst>
            </p:cNvPr>
            <p:cNvSpPr/>
            <p:nvPr/>
          </p:nvSpPr>
          <p:spPr>
            <a:xfrm>
              <a:off x="6008687" y="2752725"/>
              <a:ext cx="1331913" cy="300038"/>
            </a:xfrm>
            <a:custGeom>
              <a:avLst/>
              <a:gdLst>
                <a:gd name="connsiteX0" fmla="*/ 511969 w 1331119"/>
                <a:gd name="connsiteY0" fmla="*/ 83344 h 300038"/>
                <a:gd name="connsiteX1" fmla="*/ 804863 w 1331119"/>
                <a:gd name="connsiteY1" fmla="*/ 45244 h 300038"/>
                <a:gd name="connsiteX2" fmla="*/ 1021556 w 1331119"/>
                <a:gd name="connsiteY2" fmla="*/ 19050 h 300038"/>
                <a:gd name="connsiteX3" fmla="*/ 1126331 w 1331119"/>
                <a:gd name="connsiteY3" fmla="*/ 4763 h 300038"/>
                <a:gd name="connsiteX4" fmla="*/ 1152525 w 1331119"/>
                <a:gd name="connsiteY4" fmla="*/ 0 h 300038"/>
                <a:gd name="connsiteX5" fmla="*/ 1190625 w 1331119"/>
                <a:gd name="connsiteY5" fmla="*/ 0 h 300038"/>
                <a:gd name="connsiteX6" fmla="*/ 1219200 w 1331119"/>
                <a:gd name="connsiteY6" fmla="*/ 4763 h 300038"/>
                <a:gd name="connsiteX7" fmla="*/ 1254919 w 1331119"/>
                <a:gd name="connsiteY7" fmla="*/ 14288 h 300038"/>
                <a:gd name="connsiteX8" fmla="*/ 1331119 w 1331119"/>
                <a:gd name="connsiteY8" fmla="*/ 42863 h 300038"/>
                <a:gd name="connsiteX9" fmla="*/ 1300163 w 1331119"/>
                <a:gd name="connsiteY9" fmla="*/ 228600 h 300038"/>
                <a:gd name="connsiteX10" fmla="*/ 1250156 w 1331119"/>
                <a:gd name="connsiteY10" fmla="*/ 185738 h 300038"/>
                <a:gd name="connsiteX11" fmla="*/ 1157288 w 1331119"/>
                <a:gd name="connsiteY11" fmla="*/ 190500 h 300038"/>
                <a:gd name="connsiteX12" fmla="*/ 895350 w 1331119"/>
                <a:gd name="connsiteY12" fmla="*/ 202406 h 300038"/>
                <a:gd name="connsiteX13" fmla="*/ 666750 w 1331119"/>
                <a:gd name="connsiteY13" fmla="*/ 221456 h 300038"/>
                <a:gd name="connsiteX14" fmla="*/ 490538 w 1331119"/>
                <a:gd name="connsiteY14" fmla="*/ 235744 h 300038"/>
                <a:gd name="connsiteX15" fmla="*/ 278606 w 1331119"/>
                <a:gd name="connsiteY15" fmla="*/ 261938 h 300038"/>
                <a:gd name="connsiteX16" fmla="*/ 76200 w 1331119"/>
                <a:gd name="connsiteY16" fmla="*/ 290513 h 300038"/>
                <a:gd name="connsiteX17" fmla="*/ 0 w 1331119"/>
                <a:gd name="connsiteY17" fmla="*/ 300038 h 300038"/>
                <a:gd name="connsiteX18" fmla="*/ 9525 w 1331119"/>
                <a:gd name="connsiteY18" fmla="*/ 150019 h 300038"/>
                <a:gd name="connsiteX19" fmla="*/ 311944 w 1331119"/>
                <a:gd name="connsiteY19" fmla="*/ 109538 h 300038"/>
                <a:gd name="connsiteX20" fmla="*/ 511969 w 1331119"/>
                <a:gd name="connsiteY20" fmla="*/ 83344 h 30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31119" h="300038">
                  <a:moveTo>
                    <a:pt x="511969" y="83344"/>
                  </a:moveTo>
                  <a:lnTo>
                    <a:pt x="804863" y="45244"/>
                  </a:lnTo>
                  <a:lnTo>
                    <a:pt x="1021556" y="19050"/>
                  </a:lnTo>
                  <a:lnTo>
                    <a:pt x="1126331" y="4763"/>
                  </a:lnTo>
                  <a:lnTo>
                    <a:pt x="1152525" y="0"/>
                  </a:lnTo>
                  <a:lnTo>
                    <a:pt x="1190625" y="0"/>
                  </a:lnTo>
                  <a:lnTo>
                    <a:pt x="1219200" y="4763"/>
                  </a:lnTo>
                  <a:lnTo>
                    <a:pt x="1254919" y="14288"/>
                  </a:lnTo>
                  <a:lnTo>
                    <a:pt x="1331119" y="42863"/>
                  </a:lnTo>
                  <a:lnTo>
                    <a:pt x="1300163" y="228600"/>
                  </a:lnTo>
                  <a:lnTo>
                    <a:pt x="1250156" y="185738"/>
                  </a:lnTo>
                  <a:lnTo>
                    <a:pt x="1157288" y="190500"/>
                  </a:lnTo>
                  <a:lnTo>
                    <a:pt x="895350" y="202406"/>
                  </a:lnTo>
                  <a:lnTo>
                    <a:pt x="666750" y="221456"/>
                  </a:lnTo>
                  <a:lnTo>
                    <a:pt x="490538" y="235744"/>
                  </a:lnTo>
                  <a:lnTo>
                    <a:pt x="278606" y="261938"/>
                  </a:lnTo>
                  <a:lnTo>
                    <a:pt x="76200" y="290513"/>
                  </a:lnTo>
                  <a:lnTo>
                    <a:pt x="0" y="300038"/>
                  </a:lnTo>
                  <a:lnTo>
                    <a:pt x="9525" y="150019"/>
                  </a:lnTo>
                  <a:lnTo>
                    <a:pt x="311944" y="109538"/>
                  </a:lnTo>
                  <a:lnTo>
                    <a:pt x="511969" y="83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61">
              <a:extLst>
                <a:ext uri="{FF2B5EF4-FFF2-40B4-BE49-F238E27FC236}">
                  <a16:creationId xmlns:a16="http://schemas.microsoft.com/office/drawing/2014/main" id="{499AA624-AED8-49B3-9A4D-AAC120905980}"/>
                </a:ext>
              </a:extLst>
            </p:cNvPr>
            <p:cNvSpPr/>
            <p:nvPr/>
          </p:nvSpPr>
          <p:spPr>
            <a:xfrm>
              <a:off x="7038976" y="3648076"/>
              <a:ext cx="454025" cy="2473325"/>
            </a:xfrm>
            <a:custGeom>
              <a:avLst/>
              <a:gdLst>
                <a:gd name="connsiteX0" fmla="*/ 165100 w 454025"/>
                <a:gd name="connsiteY0" fmla="*/ 730250 h 2473325"/>
                <a:gd name="connsiteX1" fmla="*/ 165100 w 454025"/>
                <a:gd name="connsiteY1" fmla="*/ 622300 h 2473325"/>
                <a:gd name="connsiteX2" fmla="*/ 165100 w 454025"/>
                <a:gd name="connsiteY2" fmla="*/ 476250 h 2473325"/>
                <a:gd name="connsiteX3" fmla="*/ 174625 w 454025"/>
                <a:gd name="connsiteY3" fmla="*/ 409575 h 2473325"/>
                <a:gd name="connsiteX4" fmla="*/ 174625 w 454025"/>
                <a:gd name="connsiteY4" fmla="*/ 307975 h 2473325"/>
                <a:gd name="connsiteX5" fmla="*/ 168275 w 454025"/>
                <a:gd name="connsiteY5" fmla="*/ 234950 h 2473325"/>
                <a:gd name="connsiteX6" fmla="*/ 161925 w 454025"/>
                <a:gd name="connsiteY6" fmla="*/ 206375 h 2473325"/>
                <a:gd name="connsiteX7" fmla="*/ 149225 w 454025"/>
                <a:gd name="connsiteY7" fmla="*/ 174625 h 2473325"/>
                <a:gd name="connsiteX8" fmla="*/ 104775 w 454025"/>
                <a:gd name="connsiteY8" fmla="*/ 123825 h 2473325"/>
                <a:gd name="connsiteX9" fmla="*/ 63500 w 454025"/>
                <a:gd name="connsiteY9" fmla="*/ 85725 h 2473325"/>
                <a:gd name="connsiteX10" fmla="*/ 41275 w 454025"/>
                <a:gd name="connsiteY10" fmla="*/ 73025 h 2473325"/>
                <a:gd name="connsiteX11" fmla="*/ 22225 w 454025"/>
                <a:gd name="connsiteY11" fmla="*/ 63500 h 2473325"/>
                <a:gd name="connsiteX12" fmla="*/ 9525 w 454025"/>
                <a:gd name="connsiteY12" fmla="*/ 50800 h 2473325"/>
                <a:gd name="connsiteX13" fmla="*/ 0 w 454025"/>
                <a:gd name="connsiteY13" fmla="*/ 28575 h 2473325"/>
                <a:gd name="connsiteX14" fmla="*/ 0 w 454025"/>
                <a:gd name="connsiteY14" fmla="*/ 15875 h 2473325"/>
                <a:gd name="connsiteX15" fmla="*/ 12700 w 454025"/>
                <a:gd name="connsiteY15" fmla="*/ 6350 h 2473325"/>
                <a:gd name="connsiteX16" fmla="*/ 66675 w 454025"/>
                <a:gd name="connsiteY16" fmla="*/ 0 h 2473325"/>
                <a:gd name="connsiteX17" fmla="*/ 152400 w 454025"/>
                <a:gd name="connsiteY17" fmla="*/ 3175 h 2473325"/>
                <a:gd name="connsiteX18" fmla="*/ 215900 w 454025"/>
                <a:gd name="connsiteY18" fmla="*/ 15875 h 2473325"/>
                <a:gd name="connsiteX19" fmla="*/ 295275 w 454025"/>
                <a:gd name="connsiteY19" fmla="*/ 41275 h 2473325"/>
                <a:gd name="connsiteX20" fmla="*/ 371475 w 454025"/>
                <a:gd name="connsiteY20" fmla="*/ 69850 h 2473325"/>
                <a:gd name="connsiteX21" fmla="*/ 412750 w 454025"/>
                <a:gd name="connsiteY21" fmla="*/ 92075 h 2473325"/>
                <a:gd name="connsiteX22" fmla="*/ 431800 w 454025"/>
                <a:gd name="connsiteY22" fmla="*/ 107950 h 2473325"/>
                <a:gd name="connsiteX23" fmla="*/ 438150 w 454025"/>
                <a:gd name="connsiteY23" fmla="*/ 117475 h 2473325"/>
                <a:gd name="connsiteX24" fmla="*/ 447675 w 454025"/>
                <a:gd name="connsiteY24" fmla="*/ 133350 h 2473325"/>
                <a:gd name="connsiteX25" fmla="*/ 444500 w 454025"/>
                <a:gd name="connsiteY25" fmla="*/ 152400 h 2473325"/>
                <a:gd name="connsiteX26" fmla="*/ 434975 w 454025"/>
                <a:gd name="connsiteY26" fmla="*/ 177800 h 2473325"/>
                <a:gd name="connsiteX27" fmla="*/ 415925 w 454025"/>
                <a:gd name="connsiteY27" fmla="*/ 200025 h 2473325"/>
                <a:gd name="connsiteX28" fmla="*/ 406400 w 454025"/>
                <a:gd name="connsiteY28" fmla="*/ 222250 h 2473325"/>
                <a:gd name="connsiteX29" fmla="*/ 393700 w 454025"/>
                <a:gd name="connsiteY29" fmla="*/ 285750 h 2473325"/>
                <a:gd name="connsiteX30" fmla="*/ 387350 w 454025"/>
                <a:gd name="connsiteY30" fmla="*/ 450850 h 2473325"/>
                <a:gd name="connsiteX31" fmla="*/ 390525 w 454025"/>
                <a:gd name="connsiteY31" fmla="*/ 800100 h 2473325"/>
                <a:gd name="connsiteX32" fmla="*/ 390525 w 454025"/>
                <a:gd name="connsiteY32" fmla="*/ 1114425 h 2473325"/>
                <a:gd name="connsiteX33" fmla="*/ 390525 w 454025"/>
                <a:gd name="connsiteY33" fmla="*/ 1362075 h 2473325"/>
                <a:gd name="connsiteX34" fmla="*/ 387350 w 454025"/>
                <a:gd name="connsiteY34" fmla="*/ 1524000 h 2473325"/>
                <a:gd name="connsiteX35" fmla="*/ 396875 w 454025"/>
                <a:gd name="connsiteY35" fmla="*/ 1666875 h 2473325"/>
                <a:gd name="connsiteX36" fmla="*/ 412750 w 454025"/>
                <a:gd name="connsiteY36" fmla="*/ 1809750 h 2473325"/>
                <a:gd name="connsiteX37" fmla="*/ 434975 w 454025"/>
                <a:gd name="connsiteY37" fmla="*/ 1943100 h 2473325"/>
                <a:gd name="connsiteX38" fmla="*/ 450850 w 454025"/>
                <a:gd name="connsiteY38" fmla="*/ 2009775 h 2473325"/>
                <a:gd name="connsiteX39" fmla="*/ 454025 w 454025"/>
                <a:gd name="connsiteY39" fmla="*/ 2035175 h 2473325"/>
                <a:gd name="connsiteX40" fmla="*/ 441325 w 454025"/>
                <a:gd name="connsiteY40" fmla="*/ 2085975 h 2473325"/>
                <a:gd name="connsiteX41" fmla="*/ 409575 w 454025"/>
                <a:gd name="connsiteY41" fmla="*/ 2181225 h 2473325"/>
                <a:gd name="connsiteX42" fmla="*/ 381000 w 454025"/>
                <a:gd name="connsiteY42" fmla="*/ 2241550 h 2473325"/>
                <a:gd name="connsiteX43" fmla="*/ 346075 w 454025"/>
                <a:gd name="connsiteY43" fmla="*/ 2301875 h 2473325"/>
                <a:gd name="connsiteX44" fmla="*/ 304800 w 454025"/>
                <a:gd name="connsiteY44" fmla="*/ 2362200 h 2473325"/>
                <a:gd name="connsiteX45" fmla="*/ 269875 w 454025"/>
                <a:gd name="connsiteY45" fmla="*/ 2403475 h 2473325"/>
                <a:gd name="connsiteX46" fmla="*/ 187325 w 454025"/>
                <a:gd name="connsiteY46" fmla="*/ 2466975 h 2473325"/>
                <a:gd name="connsiteX47" fmla="*/ 158750 w 454025"/>
                <a:gd name="connsiteY47" fmla="*/ 2473325 h 2473325"/>
                <a:gd name="connsiteX48" fmla="*/ 133350 w 454025"/>
                <a:gd name="connsiteY48" fmla="*/ 2457450 h 2473325"/>
                <a:gd name="connsiteX49" fmla="*/ 187325 w 454025"/>
                <a:gd name="connsiteY49" fmla="*/ 1917700 h 2473325"/>
                <a:gd name="connsiteX50" fmla="*/ 184150 w 454025"/>
                <a:gd name="connsiteY50" fmla="*/ 1682750 h 2473325"/>
                <a:gd name="connsiteX51" fmla="*/ 177800 w 454025"/>
                <a:gd name="connsiteY51" fmla="*/ 1336675 h 2473325"/>
                <a:gd name="connsiteX52" fmla="*/ 165100 w 454025"/>
                <a:gd name="connsiteY52" fmla="*/ 730250 h 2473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54025" h="2473325">
                  <a:moveTo>
                    <a:pt x="165100" y="730250"/>
                  </a:moveTo>
                  <a:lnTo>
                    <a:pt x="165100" y="622300"/>
                  </a:lnTo>
                  <a:lnTo>
                    <a:pt x="165100" y="476250"/>
                  </a:lnTo>
                  <a:lnTo>
                    <a:pt x="174625" y="409575"/>
                  </a:lnTo>
                  <a:lnTo>
                    <a:pt x="174625" y="307975"/>
                  </a:lnTo>
                  <a:lnTo>
                    <a:pt x="168275" y="234950"/>
                  </a:lnTo>
                  <a:lnTo>
                    <a:pt x="161925" y="206375"/>
                  </a:lnTo>
                  <a:lnTo>
                    <a:pt x="149225" y="174625"/>
                  </a:lnTo>
                  <a:lnTo>
                    <a:pt x="104775" y="123825"/>
                  </a:lnTo>
                  <a:lnTo>
                    <a:pt x="63500" y="85725"/>
                  </a:lnTo>
                  <a:lnTo>
                    <a:pt x="41275" y="73025"/>
                  </a:lnTo>
                  <a:lnTo>
                    <a:pt x="22225" y="63500"/>
                  </a:lnTo>
                  <a:lnTo>
                    <a:pt x="9525" y="50800"/>
                  </a:lnTo>
                  <a:lnTo>
                    <a:pt x="0" y="28575"/>
                  </a:lnTo>
                  <a:lnTo>
                    <a:pt x="0" y="15875"/>
                  </a:lnTo>
                  <a:lnTo>
                    <a:pt x="12700" y="6350"/>
                  </a:lnTo>
                  <a:lnTo>
                    <a:pt x="66675" y="0"/>
                  </a:lnTo>
                  <a:lnTo>
                    <a:pt x="152400" y="3175"/>
                  </a:lnTo>
                  <a:lnTo>
                    <a:pt x="215900" y="15875"/>
                  </a:lnTo>
                  <a:lnTo>
                    <a:pt x="295275" y="41275"/>
                  </a:lnTo>
                  <a:lnTo>
                    <a:pt x="371475" y="69850"/>
                  </a:lnTo>
                  <a:lnTo>
                    <a:pt x="412750" y="92075"/>
                  </a:lnTo>
                  <a:lnTo>
                    <a:pt x="431800" y="107950"/>
                  </a:lnTo>
                  <a:lnTo>
                    <a:pt x="438150" y="117475"/>
                  </a:lnTo>
                  <a:lnTo>
                    <a:pt x="447675" y="133350"/>
                  </a:lnTo>
                  <a:lnTo>
                    <a:pt x="444500" y="152400"/>
                  </a:lnTo>
                  <a:lnTo>
                    <a:pt x="434975" y="177800"/>
                  </a:lnTo>
                  <a:lnTo>
                    <a:pt x="415925" y="200025"/>
                  </a:lnTo>
                  <a:lnTo>
                    <a:pt x="406400" y="222250"/>
                  </a:lnTo>
                  <a:lnTo>
                    <a:pt x="393700" y="285750"/>
                  </a:lnTo>
                  <a:lnTo>
                    <a:pt x="387350" y="450850"/>
                  </a:lnTo>
                  <a:cubicBezTo>
                    <a:pt x="388408" y="567267"/>
                    <a:pt x="389467" y="683683"/>
                    <a:pt x="390525" y="800100"/>
                  </a:cubicBezTo>
                  <a:lnTo>
                    <a:pt x="390525" y="1114425"/>
                  </a:lnTo>
                  <a:lnTo>
                    <a:pt x="390525" y="1362075"/>
                  </a:lnTo>
                  <a:cubicBezTo>
                    <a:pt x="389467" y="1416050"/>
                    <a:pt x="387350" y="1524000"/>
                    <a:pt x="387350" y="1524000"/>
                  </a:cubicBezTo>
                  <a:lnTo>
                    <a:pt x="396875" y="1666875"/>
                  </a:lnTo>
                  <a:lnTo>
                    <a:pt x="412750" y="1809750"/>
                  </a:lnTo>
                  <a:lnTo>
                    <a:pt x="434975" y="1943100"/>
                  </a:lnTo>
                  <a:lnTo>
                    <a:pt x="450850" y="2009775"/>
                  </a:lnTo>
                  <a:lnTo>
                    <a:pt x="454025" y="2035175"/>
                  </a:lnTo>
                  <a:lnTo>
                    <a:pt x="441325" y="2085975"/>
                  </a:lnTo>
                  <a:lnTo>
                    <a:pt x="409575" y="2181225"/>
                  </a:lnTo>
                  <a:lnTo>
                    <a:pt x="381000" y="2241550"/>
                  </a:lnTo>
                  <a:lnTo>
                    <a:pt x="346075" y="2301875"/>
                  </a:lnTo>
                  <a:lnTo>
                    <a:pt x="304800" y="2362200"/>
                  </a:lnTo>
                  <a:lnTo>
                    <a:pt x="269875" y="2403475"/>
                  </a:lnTo>
                  <a:lnTo>
                    <a:pt x="187325" y="2466975"/>
                  </a:lnTo>
                  <a:lnTo>
                    <a:pt x="158750" y="2473325"/>
                  </a:lnTo>
                  <a:lnTo>
                    <a:pt x="133350" y="2457450"/>
                  </a:lnTo>
                  <a:lnTo>
                    <a:pt x="187325" y="1917700"/>
                  </a:lnTo>
                  <a:cubicBezTo>
                    <a:pt x="186267" y="1839383"/>
                    <a:pt x="185208" y="1761067"/>
                    <a:pt x="184150" y="1682750"/>
                  </a:cubicBezTo>
                  <a:lnTo>
                    <a:pt x="177800" y="1336675"/>
                  </a:lnTo>
                  <a:lnTo>
                    <a:pt x="165100" y="730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62">
              <a:extLst>
                <a:ext uri="{FF2B5EF4-FFF2-40B4-BE49-F238E27FC236}">
                  <a16:creationId xmlns:a16="http://schemas.microsoft.com/office/drawing/2014/main" id="{BD1E6248-9A15-413D-AD4B-172E1432EFB2}"/>
                </a:ext>
              </a:extLst>
            </p:cNvPr>
            <p:cNvSpPr/>
            <p:nvPr/>
          </p:nvSpPr>
          <p:spPr>
            <a:xfrm>
              <a:off x="6584950" y="5486400"/>
              <a:ext cx="647700" cy="630238"/>
            </a:xfrm>
            <a:custGeom>
              <a:avLst/>
              <a:gdLst>
                <a:gd name="connsiteX0" fmla="*/ 271463 w 647700"/>
                <a:gd name="connsiteY0" fmla="*/ 88106 h 631031"/>
                <a:gd name="connsiteX1" fmla="*/ 419100 w 647700"/>
                <a:gd name="connsiteY1" fmla="*/ 133350 h 631031"/>
                <a:gd name="connsiteX2" fmla="*/ 502444 w 647700"/>
                <a:gd name="connsiteY2" fmla="*/ 154781 h 631031"/>
                <a:gd name="connsiteX3" fmla="*/ 540544 w 647700"/>
                <a:gd name="connsiteY3" fmla="*/ 161925 h 631031"/>
                <a:gd name="connsiteX4" fmla="*/ 576263 w 647700"/>
                <a:gd name="connsiteY4" fmla="*/ 164306 h 631031"/>
                <a:gd name="connsiteX5" fmla="*/ 604838 w 647700"/>
                <a:gd name="connsiteY5" fmla="*/ 154781 h 631031"/>
                <a:gd name="connsiteX6" fmla="*/ 626269 w 647700"/>
                <a:gd name="connsiteY6" fmla="*/ 135731 h 631031"/>
                <a:gd name="connsiteX7" fmla="*/ 638175 w 647700"/>
                <a:gd name="connsiteY7" fmla="*/ 109538 h 631031"/>
                <a:gd name="connsiteX8" fmla="*/ 647700 w 647700"/>
                <a:gd name="connsiteY8" fmla="*/ 0 h 631031"/>
                <a:gd name="connsiteX9" fmla="*/ 645319 w 647700"/>
                <a:gd name="connsiteY9" fmla="*/ 626269 h 631031"/>
                <a:gd name="connsiteX10" fmla="*/ 616744 w 647700"/>
                <a:gd name="connsiteY10" fmla="*/ 631031 h 631031"/>
                <a:gd name="connsiteX11" fmla="*/ 588169 w 647700"/>
                <a:gd name="connsiteY11" fmla="*/ 619125 h 631031"/>
                <a:gd name="connsiteX12" fmla="*/ 561975 w 647700"/>
                <a:gd name="connsiteY12" fmla="*/ 592931 h 631031"/>
                <a:gd name="connsiteX13" fmla="*/ 535782 w 647700"/>
                <a:gd name="connsiteY13" fmla="*/ 540544 h 631031"/>
                <a:gd name="connsiteX14" fmla="*/ 509588 w 647700"/>
                <a:gd name="connsiteY14" fmla="*/ 469106 h 631031"/>
                <a:gd name="connsiteX15" fmla="*/ 485775 w 647700"/>
                <a:gd name="connsiteY15" fmla="*/ 402431 h 631031"/>
                <a:gd name="connsiteX16" fmla="*/ 469107 w 647700"/>
                <a:gd name="connsiteY16" fmla="*/ 369094 h 631031"/>
                <a:gd name="connsiteX17" fmla="*/ 440532 w 647700"/>
                <a:gd name="connsiteY17" fmla="*/ 335756 h 631031"/>
                <a:gd name="connsiteX18" fmla="*/ 402432 w 647700"/>
                <a:gd name="connsiteY18" fmla="*/ 300038 h 631031"/>
                <a:gd name="connsiteX19" fmla="*/ 338138 w 647700"/>
                <a:gd name="connsiteY19" fmla="*/ 245269 h 631031"/>
                <a:gd name="connsiteX20" fmla="*/ 273844 w 647700"/>
                <a:gd name="connsiteY20" fmla="*/ 202406 h 631031"/>
                <a:gd name="connsiteX21" fmla="*/ 185738 w 647700"/>
                <a:gd name="connsiteY21" fmla="*/ 145256 h 631031"/>
                <a:gd name="connsiteX22" fmla="*/ 123825 w 647700"/>
                <a:gd name="connsiteY22" fmla="*/ 111919 h 631031"/>
                <a:gd name="connsiteX23" fmla="*/ 50007 w 647700"/>
                <a:gd name="connsiteY23" fmla="*/ 69056 h 631031"/>
                <a:gd name="connsiteX24" fmla="*/ 28575 w 647700"/>
                <a:gd name="connsiteY24" fmla="*/ 57150 h 631031"/>
                <a:gd name="connsiteX25" fmla="*/ 4763 w 647700"/>
                <a:gd name="connsiteY25" fmla="*/ 38100 h 631031"/>
                <a:gd name="connsiteX26" fmla="*/ 0 w 647700"/>
                <a:gd name="connsiteY26" fmla="*/ 28575 h 631031"/>
                <a:gd name="connsiteX27" fmla="*/ 0 w 647700"/>
                <a:gd name="connsiteY27" fmla="*/ 19050 h 631031"/>
                <a:gd name="connsiteX28" fmla="*/ 9525 w 647700"/>
                <a:gd name="connsiteY28" fmla="*/ 11906 h 631031"/>
                <a:gd name="connsiteX29" fmla="*/ 21432 w 647700"/>
                <a:gd name="connsiteY29" fmla="*/ 11906 h 631031"/>
                <a:gd name="connsiteX30" fmla="*/ 42863 w 647700"/>
                <a:gd name="connsiteY30" fmla="*/ 11906 h 631031"/>
                <a:gd name="connsiteX31" fmla="*/ 95250 w 647700"/>
                <a:gd name="connsiteY31" fmla="*/ 26194 h 631031"/>
                <a:gd name="connsiteX32" fmla="*/ 195263 w 647700"/>
                <a:gd name="connsiteY32" fmla="*/ 61913 h 631031"/>
                <a:gd name="connsiteX33" fmla="*/ 271463 w 647700"/>
                <a:gd name="connsiteY33" fmla="*/ 88106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47700" h="631031">
                  <a:moveTo>
                    <a:pt x="271463" y="88106"/>
                  </a:moveTo>
                  <a:lnTo>
                    <a:pt x="419100" y="133350"/>
                  </a:lnTo>
                  <a:lnTo>
                    <a:pt x="502444" y="154781"/>
                  </a:lnTo>
                  <a:lnTo>
                    <a:pt x="540544" y="161925"/>
                  </a:lnTo>
                  <a:lnTo>
                    <a:pt x="576263" y="164306"/>
                  </a:lnTo>
                  <a:lnTo>
                    <a:pt x="604838" y="154781"/>
                  </a:lnTo>
                  <a:lnTo>
                    <a:pt x="626269" y="135731"/>
                  </a:lnTo>
                  <a:lnTo>
                    <a:pt x="638175" y="109538"/>
                  </a:lnTo>
                  <a:lnTo>
                    <a:pt x="647700" y="0"/>
                  </a:lnTo>
                  <a:cubicBezTo>
                    <a:pt x="646906" y="208756"/>
                    <a:pt x="646113" y="417513"/>
                    <a:pt x="645319" y="626269"/>
                  </a:cubicBezTo>
                  <a:lnTo>
                    <a:pt x="616744" y="631031"/>
                  </a:lnTo>
                  <a:lnTo>
                    <a:pt x="588169" y="619125"/>
                  </a:lnTo>
                  <a:lnTo>
                    <a:pt x="561975" y="592931"/>
                  </a:lnTo>
                  <a:lnTo>
                    <a:pt x="535782" y="540544"/>
                  </a:lnTo>
                  <a:lnTo>
                    <a:pt x="509588" y="469106"/>
                  </a:lnTo>
                  <a:lnTo>
                    <a:pt x="485775" y="402431"/>
                  </a:lnTo>
                  <a:lnTo>
                    <a:pt x="469107" y="369094"/>
                  </a:lnTo>
                  <a:lnTo>
                    <a:pt x="440532" y="335756"/>
                  </a:lnTo>
                  <a:lnTo>
                    <a:pt x="402432" y="300038"/>
                  </a:lnTo>
                  <a:lnTo>
                    <a:pt x="338138" y="245269"/>
                  </a:lnTo>
                  <a:lnTo>
                    <a:pt x="273844" y="202406"/>
                  </a:lnTo>
                  <a:lnTo>
                    <a:pt x="185738" y="145256"/>
                  </a:lnTo>
                  <a:lnTo>
                    <a:pt x="123825" y="111919"/>
                  </a:lnTo>
                  <a:lnTo>
                    <a:pt x="50007" y="69056"/>
                  </a:lnTo>
                  <a:lnTo>
                    <a:pt x="28575" y="57150"/>
                  </a:lnTo>
                  <a:lnTo>
                    <a:pt x="4763" y="38100"/>
                  </a:lnTo>
                  <a:lnTo>
                    <a:pt x="0" y="28575"/>
                  </a:lnTo>
                  <a:lnTo>
                    <a:pt x="0" y="19050"/>
                  </a:lnTo>
                  <a:lnTo>
                    <a:pt x="9525" y="11906"/>
                  </a:lnTo>
                  <a:lnTo>
                    <a:pt x="21432" y="11906"/>
                  </a:lnTo>
                  <a:lnTo>
                    <a:pt x="42863" y="11906"/>
                  </a:lnTo>
                  <a:lnTo>
                    <a:pt x="95250" y="26194"/>
                  </a:lnTo>
                  <a:lnTo>
                    <a:pt x="195263" y="61913"/>
                  </a:lnTo>
                  <a:lnTo>
                    <a:pt x="271463" y="881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60">
              <a:extLst>
                <a:ext uri="{FF2B5EF4-FFF2-40B4-BE49-F238E27FC236}">
                  <a16:creationId xmlns:a16="http://schemas.microsoft.com/office/drawing/2014/main" id="{2B99BAFB-3EAE-4718-9909-219545F3F94C}"/>
                </a:ext>
              </a:extLst>
            </p:cNvPr>
            <p:cNvSpPr/>
            <p:nvPr/>
          </p:nvSpPr>
          <p:spPr>
            <a:xfrm>
              <a:off x="5818188" y="4586289"/>
              <a:ext cx="628650" cy="771525"/>
            </a:xfrm>
            <a:custGeom>
              <a:avLst/>
              <a:gdLst>
                <a:gd name="connsiteX0" fmla="*/ 357187 w 628650"/>
                <a:gd name="connsiteY0" fmla="*/ 180975 h 771525"/>
                <a:gd name="connsiteX1" fmla="*/ 426244 w 628650"/>
                <a:gd name="connsiteY1" fmla="*/ 221456 h 771525"/>
                <a:gd name="connsiteX2" fmla="*/ 495300 w 628650"/>
                <a:gd name="connsiteY2" fmla="*/ 266700 h 771525"/>
                <a:gd name="connsiteX3" fmla="*/ 547687 w 628650"/>
                <a:gd name="connsiteY3" fmla="*/ 304800 h 771525"/>
                <a:gd name="connsiteX4" fmla="*/ 564356 w 628650"/>
                <a:gd name="connsiteY4" fmla="*/ 321468 h 771525"/>
                <a:gd name="connsiteX5" fmla="*/ 581025 w 628650"/>
                <a:gd name="connsiteY5" fmla="*/ 352425 h 771525"/>
                <a:gd name="connsiteX6" fmla="*/ 602456 w 628650"/>
                <a:gd name="connsiteY6" fmla="*/ 411956 h 771525"/>
                <a:gd name="connsiteX7" fmla="*/ 619125 w 628650"/>
                <a:gd name="connsiteY7" fmla="*/ 478631 h 771525"/>
                <a:gd name="connsiteX8" fmla="*/ 626269 w 628650"/>
                <a:gd name="connsiteY8" fmla="*/ 538162 h 771525"/>
                <a:gd name="connsiteX9" fmla="*/ 628650 w 628650"/>
                <a:gd name="connsiteY9" fmla="*/ 592931 h 771525"/>
                <a:gd name="connsiteX10" fmla="*/ 626269 w 628650"/>
                <a:gd name="connsiteY10" fmla="*/ 640556 h 771525"/>
                <a:gd name="connsiteX11" fmla="*/ 616744 w 628650"/>
                <a:gd name="connsiteY11" fmla="*/ 683418 h 771525"/>
                <a:gd name="connsiteX12" fmla="*/ 597694 w 628650"/>
                <a:gd name="connsiteY12" fmla="*/ 723900 h 771525"/>
                <a:gd name="connsiteX13" fmla="*/ 576262 w 628650"/>
                <a:gd name="connsiteY13" fmla="*/ 750093 h 771525"/>
                <a:gd name="connsiteX14" fmla="*/ 552450 w 628650"/>
                <a:gd name="connsiteY14" fmla="*/ 764381 h 771525"/>
                <a:gd name="connsiteX15" fmla="*/ 528637 w 628650"/>
                <a:gd name="connsiteY15" fmla="*/ 771525 h 771525"/>
                <a:gd name="connsiteX16" fmla="*/ 509587 w 628650"/>
                <a:gd name="connsiteY16" fmla="*/ 771525 h 771525"/>
                <a:gd name="connsiteX17" fmla="*/ 483394 w 628650"/>
                <a:gd name="connsiteY17" fmla="*/ 759618 h 771525"/>
                <a:gd name="connsiteX18" fmla="*/ 461962 w 628650"/>
                <a:gd name="connsiteY18" fmla="*/ 735806 h 771525"/>
                <a:gd name="connsiteX19" fmla="*/ 423862 w 628650"/>
                <a:gd name="connsiteY19" fmla="*/ 673893 h 771525"/>
                <a:gd name="connsiteX20" fmla="*/ 345281 w 628650"/>
                <a:gd name="connsiteY20" fmla="*/ 519112 h 771525"/>
                <a:gd name="connsiteX21" fmla="*/ 240506 w 628650"/>
                <a:gd name="connsiteY21" fmla="*/ 345281 h 771525"/>
                <a:gd name="connsiteX22" fmla="*/ 154781 w 628650"/>
                <a:gd name="connsiteY22" fmla="*/ 223837 h 771525"/>
                <a:gd name="connsiteX23" fmla="*/ 92869 w 628650"/>
                <a:gd name="connsiteY23" fmla="*/ 147637 h 771525"/>
                <a:gd name="connsiteX24" fmla="*/ 35719 w 628650"/>
                <a:gd name="connsiteY24" fmla="*/ 80962 h 771525"/>
                <a:gd name="connsiteX25" fmla="*/ 19050 w 628650"/>
                <a:gd name="connsiteY25" fmla="*/ 61912 h 771525"/>
                <a:gd name="connsiteX26" fmla="*/ 4762 w 628650"/>
                <a:gd name="connsiteY26" fmla="*/ 33337 h 771525"/>
                <a:gd name="connsiteX27" fmla="*/ 0 w 628650"/>
                <a:gd name="connsiteY27" fmla="*/ 16668 h 771525"/>
                <a:gd name="connsiteX28" fmla="*/ 2381 w 628650"/>
                <a:gd name="connsiteY28" fmla="*/ 4762 h 771525"/>
                <a:gd name="connsiteX29" fmla="*/ 14287 w 628650"/>
                <a:gd name="connsiteY29" fmla="*/ 0 h 771525"/>
                <a:gd name="connsiteX30" fmla="*/ 35719 w 628650"/>
                <a:gd name="connsiteY30" fmla="*/ 4762 h 771525"/>
                <a:gd name="connsiteX31" fmla="*/ 73819 w 628650"/>
                <a:gd name="connsiteY31" fmla="*/ 26193 h 771525"/>
                <a:gd name="connsiteX32" fmla="*/ 135731 w 628650"/>
                <a:gd name="connsiteY32" fmla="*/ 59531 h 771525"/>
                <a:gd name="connsiteX33" fmla="*/ 235744 w 628650"/>
                <a:gd name="connsiteY33" fmla="*/ 114300 h 771525"/>
                <a:gd name="connsiteX34" fmla="*/ 357187 w 628650"/>
                <a:gd name="connsiteY34" fmla="*/ 180975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28650" h="771525">
                  <a:moveTo>
                    <a:pt x="357187" y="180975"/>
                  </a:moveTo>
                  <a:lnTo>
                    <a:pt x="426244" y="221456"/>
                  </a:lnTo>
                  <a:lnTo>
                    <a:pt x="495300" y="266700"/>
                  </a:lnTo>
                  <a:lnTo>
                    <a:pt x="547687" y="304800"/>
                  </a:lnTo>
                  <a:lnTo>
                    <a:pt x="564356" y="321468"/>
                  </a:lnTo>
                  <a:lnTo>
                    <a:pt x="581025" y="352425"/>
                  </a:lnTo>
                  <a:lnTo>
                    <a:pt x="602456" y="411956"/>
                  </a:lnTo>
                  <a:lnTo>
                    <a:pt x="619125" y="478631"/>
                  </a:lnTo>
                  <a:lnTo>
                    <a:pt x="626269" y="538162"/>
                  </a:lnTo>
                  <a:cubicBezTo>
                    <a:pt x="627063" y="556418"/>
                    <a:pt x="627856" y="574675"/>
                    <a:pt x="628650" y="592931"/>
                  </a:cubicBezTo>
                  <a:lnTo>
                    <a:pt x="626269" y="640556"/>
                  </a:lnTo>
                  <a:lnTo>
                    <a:pt x="616744" y="683418"/>
                  </a:lnTo>
                  <a:lnTo>
                    <a:pt x="597694" y="723900"/>
                  </a:lnTo>
                  <a:lnTo>
                    <a:pt x="576262" y="750093"/>
                  </a:lnTo>
                  <a:lnTo>
                    <a:pt x="552450" y="764381"/>
                  </a:lnTo>
                  <a:lnTo>
                    <a:pt x="528637" y="771525"/>
                  </a:lnTo>
                  <a:lnTo>
                    <a:pt x="509587" y="771525"/>
                  </a:lnTo>
                  <a:lnTo>
                    <a:pt x="483394" y="759618"/>
                  </a:lnTo>
                  <a:lnTo>
                    <a:pt x="461962" y="735806"/>
                  </a:lnTo>
                  <a:lnTo>
                    <a:pt x="423862" y="673893"/>
                  </a:lnTo>
                  <a:lnTo>
                    <a:pt x="345281" y="519112"/>
                  </a:lnTo>
                  <a:lnTo>
                    <a:pt x="240506" y="345281"/>
                  </a:lnTo>
                  <a:lnTo>
                    <a:pt x="154781" y="223837"/>
                  </a:lnTo>
                  <a:lnTo>
                    <a:pt x="92869" y="147637"/>
                  </a:lnTo>
                  <a:lnTo>
                    <a:pt x="35719" y="80962"/>
                  </a:lnTo>
                  <a:lnTo>
                    <a:pt x="19050" y="61912"/>
                  </a:lnTo>
                  <a:lnTo>
                    <a:pt x="4762" y="33337"/>
                  </a:lnTo>
                  <a:lnTo>
                    <a:pt x="0" y="16668"/>
                  </a:lnTo>
                  <a:lnTo>
                    <a:pt x="2381" y="4762"/>
                  </a:lnTo>
                  <a:lnTo>
                    <a:pt x="14287" y="0"/>
                  </a:lnTo>
                  <a:lnTo>
                    <a:pt x="35719" y="4762"/>
                  </a:lnTo>
                  <a:lnTo>
                    <a:pt x="73819" y="26193"/>
                  </a:lnTo>
                  <a:lnTo>
                    <a:pt x="135731" y="59531"/>
                  </a:lnTo>
                  <a:lnTo>
                    <a:pt x="235744" y="114300"/>
                  </a:lnTo>
                  <a:lnTo>
                    <a:pt x="357187" y="180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458898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 animBg="1"/>
      <p:bldP spid="54" grpId="0" animBg="1"/>
      <p:bldP spid="59" grpId="0" animBg="1"/>
      <p:bldP spid="60" grpId="0" animBg="1"/>
      <p:bldP spid="65" grpId="0" animBg="1"/>
      <p:bldP spid="66" grpId="0" animBg="1"/>
      <p:bldP spid="56" grpId="0" animBg="1"/>
      <p:bldP spid="57" grpId="0" animBg="1"/>
      <p:bldP spid="58" grpId="0" animBg="1"/>
      <p:bldP spid="62" grpId="0" animBg="1"/>
      <p:bldP spid="63" grpId="0" animBg="1"/>
      <p:bldP spid="61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EF9A66E1-7077-4045-B639-CE2811278B36}"/>
              </a:ext>
            </a:extLst>
          </p:cNvPr>
          <p:cNvGrpSpPr/>
          <p:nvPr/>
        </p:nvGrpSpPr>
        <p:grpSpPr>
          <a:xfrm>
            <a:off x="3570286" y="1438276"/>
            <a:ext cx="4716463" cy="4683125"/>
            <a:chOff x="3570286" y="1438276"/>
            <a:chExt cx="4716463" cy="4683125"/>
          </a:xfrm>
          <a:solidFill>
            <a:schemeClr val="tx1"/>
          </a:solidFill>
        </p:grpSpPr>
        <p:sp>
          <p:nvSpPr>
            <p:cNvPr id="3" name="フリーフォーム 52">
              <a:extLst>
                <a:ext uri="{FF2B5EF4-FFF2-40B4-BE49-F238E27FC236}">
                  <a16:creationId xmlns:a16="http://schemas.microsoft.com/office/drawing/2014/main" id="{B7DF8492-D4C9-4517-8029-1574A988C8F2}"/>
                </a:ext>
              </a:extLst>
            </p:cNvPr>
            <p:cNvSpPr/>
            <p:nvPr/>
          </p:nvSpPr>
          <p:spPr>
            <a:xfrm>
              <a:off x="3897311" y="1438276"/>
              <a:ext cx="1316038" cy="1243013"/>
            </a:xfrm>
            <a:custGeom>
              <a:avLst/>
              <a:gdLst>
                <a:gd name="connsiteX0" fmla="*/ 600075 w 1316832"/>
                <a:gd name="connsiteY0" fmla="*/ 666750 h 1243013"/>
                <a:gd name="connsiteX1" fmla="*/ 695325 w 1316832"/>
                <a:gd name="connsiteY1" fmla="*/ 561975 h 1243013"/>
                <a:gd name="connsiteX2" fmla="*/ 802482 w 1316832"/>
                <a:gd name="connsiteY2" fmla="*/ 438150 h 1243013"/>
                <a:gd name="connsiteX3" fmla="*/ 921544 w 1316832"/>
                <a:gd name="connsiteY3" fmla="*/ 283369 h 1243013"/>
                <a:gd name="connsiteX4" fmla="*/ 950119 w 1316832"/>
                <a:gd name="connsiteY4" fmla="*/ 247650 h 1243013"/>
                <a:gd name="connsiteX5" fmla="*/ 954882 w 1316832"/>
                <a:gd name="connsiteY5" fmla="*/ 226219 h 1243013"/>
                <a:gd name="connsiteX6" fmla="*/ 952500 w 1316832"/>
                <a:gd name="connsiteY6" fmla="*/ 202406 h 1243013"/>
                <a:gd name="connsiteX7" fmla="*/ 945357 w 1316832"/>
                <a:gd name="connsiteY7" fmla="*/ 169069 h 1243013"/>
                <a:gd name="connsiteX8" fmla="*/ 931069 w 1316832"/>
                <a:gd name="connsiteY8" fmla="*/ 133350 h 1243013"/>
                <a:gd name="connsiteX9" fmla="*/ 912019 w 1316832"/>
                <a:gd name="connsiteY9" fmla="*/ 104775 h 1243013"/>
                <a:gd name="connsiteX10" fmla="*/ 878682 w 1316832"/>
                <a:gd name="connsiteY10" fmla="*/ 69056 h 1243013"/>
                <a:gd name="connsiteX11" fmla="*/ 859632 w 1316832"/>
                <a:gd name="connsiteY11" fmla="*/ 47625 h 1243013"/>
                <a:gd name="connsiteX12" fmla="*/ 850107 w 1316832"/>
                <a:gd name="connsiteY12" fmla="*/ 35719 h 1243013"/>
                <a:gd name="connsiteX13" fmla="*/ 845344 w 1316832"/>
                <a:gd name="connsiteY13" fmla="*/ 21431 h 1243013"/>
                <a:gd name="connsiteX14" fmla="*/ 845344 w 1316832"/>
                <a:gd name="connsiteY14" fmla="*/ 21431 h 1243013"/>
                <a:gd name="connsiteX15" fmla="*/ 845344 w 1316832"/>
                <a:gd name="connsiteY15" fmla="*/ 4763 h 1243013"/>
                <a:gd name="connsiteX16" fmla="*/ 859632 w 1316832"/>
                <a:gd name="connsiteY16" fmla="*/ 0 h 1243013"/>
                <a:gd name="connsiteX17" fmla="*/ 888207 w 1316832"/>
                <a:gd name="connsiteY17" fmla="*/ 2381 h 1243013"/>
                <a:gd name="connsiteX18" fmla="*/ 926307 w 1316832"/>
                <a:gd name="connsiteY18" fmla="*/ 11906 h 1243013"/>
                <a:gd name="connsiteX19" fmla="*/ 973932 w 1316832"/>
                <a:gd name="connsiteY19" fmla="*/ 33338 h 1243013"/>
                <a:gd name="connsiteX20" fmla="*/ 1021557 w 1316832"/>
                <a:gd name="connsiteY20" fmla="*/ 59531 h 1243013"/>
                <a:gd name="connsiteX21" fmla="*/ 1069182 w 1316832"/>
                <a:gd name="connsiteY21" fmla="*/ 90488 h 1243013"/>
                <a:gd name="connsiteX22" fmla="*/ 1112044 w 1316832"/>
                <a:gd name="connsiteY22" fmla="*/ 121444 h 1243013"/>
                <a:gd name="connsiteX23" fmla="*/ 1159669 w 1316832"/>
                <a:gd name="connsiteY23" fmla="*/ 159544 h 1243013"/>
                <a:gd name="connsiteX24" fmla="*/ 1216819 w 1316832"/>
                <a:gd name="connsiteY24" fmla="*/ 214313 h 1243013"/>
                <a:gd name="connsiteX25" fmla="*/ 1257300 w 1316832"/>
                <a:gd name="connsiteY25" fmla="*/ 261938 h 1243013"/>
                <a:gd name="connsiteX26" fmla="*/ 1288257 w 1316832"/>
                <a:gd name="connsiteY26" fmla="*/ 297656 h 1243013"/>
                <a:gd name="connsiteX27" fmla="*/ 1309688 w 1316832"/>
                <a:gd name="connsiteY27" fmla="*/ 333375 h 1243013"/>
                <a:gd name="connsiteX28" fmla="*/ 1316832 w 1316832"/>
                <a:gd name="connsiteY28" fmla="*/ 359569 h 1243013"/>
                <a:gd name="connsiteX29" fmla="*/ 1312069 w 1316832"/>
                <a:gd name="connsiteY29" fmla="*/ 378619 h 1243013"/>
                <a:gd name="connsiteX30" fmla="*/ 1295400 w 1316832"/>
                <a:gd name="connsiteY30" fmla="*/ 392906 h 1243013"/>
                <a:gd name="connsiteX31" fmla="*/ 1271588 w 1316832"/>
                <a:gd name="connsiteY31" fmla="*/ 402431 h 1243013"/>
                <a:gd name="connsiteX32" fmla="*/ 1238250 w 1316832"/>
                <a:gd name="connsiteY32" fmla="*/ 407194 h 1243013"/>
                <a:gd name="connsiteX33" fmla="*/ 1216819 w 1316832"/>
                <a:gd name="connsiteY33" fmla="*/ 407194 h 1243013"/>
                <a:gd name="connsiteX34" fmla="*/ 1185863 w 1316832"/>
                <a:gd name="connsiteY34" fmla="*/ 419100 h 1243013"/>
                <a:gd name="connsiteX35" fmla="*/ 1140619 w 1316832"/>
                <a:gd name="connsiteY35" fmla="*/ 447675 h 1243013"/>
                <a:gd name="connsiteX36" fmla="*/ 1073944 w 1316832"/>
                <a:gd name="connsiteY36" fmla="*/ 504825 h 1243013"/>
                <a:gd name="connsiteX37" fmla="*/ 992982 w 1316832"/>
                <a:gd name="connsiteY37" fmla="*/ 578644 h 1243013"/>
                <a:gd name="connsiteX38" fmla="*/ 885825 w 1316832"/>
                <a:gd name="connsiteY38" fmla="*/ 673894 h 1243013"/>
                <a:gd name="connsiteX39" fmla="*/ 754857 w 1316832"/>
                <a:gd name="connsiteY39" fmla="*/ 778669 h 1243013"/>
                <a:gd name="connsiteX40" fmla="*/ 616744 w 1316832"/>
                <a:gd name="connsiteY40" fmla="*/ 883444 h 1243013"/>
                <a:gd name="connsiteX41" fmla="*/ 464344 w 1316832"/>
                <a:gd name="connsiteY41" fmla="*/ 990600 h 1243013"/>
                <a:gd name="connsiteX42" fmla="*/ 319088 w 1316832"/>
                <a:gd name="connsiteY42" fmla="*/ 1088231 h 1243013"/>
                <a:gd name="connsiteX43" fmla="*/ 190500 w 1316832"/>
                <a:gd name="connsiteY43" fmla="*/ 1166813 h 1243013"/>
                <a:gd name="connsiteX44" fmla="*/ 100013 w 1316832"/>
                <a:gd name="connsiteY44" fmla="*/ 1221581 h 1243013"/>
                <a:gd name="connsiteX45" fmla="*/ 71438 w 1316832"/>
                <a:gd name="connsiteY45" fmla="*/ 1235869 h 1243013"/>
                <a:gd name="connsiteX46" fmla="*/ 38100 w 1316832"/>
                <a:gd name="connsiteY46" fmla="*/ 1243013 h 1243013"/>
                <a:gd name="connsiteX47" fmla="*/ 11907 w 1316832"/>
                <a:gd name="connsiteY47" fmla="*/ 1243013 h 1243013"/>
                <a:gd name="connsiteX48" fmla="*/ 0 w 1316832"/>
                <a:gd name="connsiteY48" fmla="*/ 1235869 h 1243013"/>
                <a:gd name="connsiteX49" fmla="*/ 0 w 1316832"/>
                <a:gd name="connsiteY49" fmla="*/ 1221581 h 1243013"/>
                <a:gd name="connsiteX50" fmla="*/ 28575 w 1316832"/>
                <a:gd name="connsiteY50" fmla="*/ 1193006 h 1243013"/>
                <a:gd name="connsiteX51" fmla="*/ 111919 w 1316832"/>
                <a:gd name="connsiteY51" fmla="*/ 1126331 h 1243013"/>
                <a:gd name="connsiteX52" fmla="*/ 216694 w 1316832"/>
                <a:gd name="connsiteY52" fmla="*/ 1035844 h 1243013"/>
                <a:gd name="connsiteX53" fmla="*/ 328613 w 1316832"/>
                <a:gd name="connsiteY53" fmla="*/ 938213 h 1243013"/>
                <a:gd name="connsiteX54" fmla="*/ 485775 w 1316832"/>
                <a:gd name="connsiteY54" fmla="*/ 790575 h 1243013"/>
                <a:gd name="connsiteX55" fmla="*/ 600075 w 1316832"/>
                <a:gd name="connsiteY55" fmla="*/ 666750 h 124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316832" h="1243013">
                  <a:moveTo>
                    <a:pt x="600075" y="666750"/>
                  </a:moveTo>
                  <a:lnTo>
                    <a:pt x="695325" y="561975"/>
                  </a:lnTo>
                  <a:lnTo>
                    <a:pt x="802482" y="438150"/>
                  </a:lnTo>
                  <a:lnTo>
                    <a:pt x="921544" y="283369"/>
                  </a:lnTo>
                  <a:lnTo>
                    <a:pt x="950119" y="247650"/>
                  </a:lnTo>
                  <a:lnTo>
                    <a:pt x="954882" y="226219"/>
                  </a:lnTo>
                  <a:lnTo>
                    <a:pt x="952500" y="202406"/>
                  </a:lnTo>
                  <a:lnTo>
                    <a:pt x="945357" y="169069"/>
                  </a:lnTo>
                  <a:lnTo>
                    <a:pt x="931069" y="133350"/>
                  </a:lnTo>
                  <a:lnTo>
                    <a:pt x="912019" y="104775"/>
                  </a:lnTo>
                  <a:lnTo>
                    <a:pt x="878682" y="69056"/>
                  </a:lnTo>
                  <a:lnTo>
                    <a:pt x="859632" y="47625"/>
                  </a:lnTo>
                  <a:lnTo>
                    <a:pt x="850107" y="35719"/>
                  </a:lnTo>
                  <a:lnTo>
                    <a:pt x="845344" y="21431"/>
                  </a:lnTo>
                  <a:lnTo>
                    <a:pt x="845344" y="21431"/>
                  </a:lnTo>
                  <a:lnTo>
                    <a:pt x="845344" y="4763"/>
                  </a:lnTo>
                  <a:lnTo>
                    <a:pt x="859632" y="0"/>
                  </a:lnTo>
                  <a:lnTo>
                    <a:pt x="888207" y="2381"/>
                  </a:lnTo>
                  <a:lnTo>
                    <a:pt x="926307" y="11906"/>
                  </a:lnTo>
                  <a:lnTo>
                    <a:pt x="973932" y="33338"/>
                  </a:lnTo>
                  <a:lnTo>
                    <a:pt x="1021557" y="59531"/>
                  </a:lnTo>
                  <a:lnTo>
                    <a:pt x="1069182" y="90488"/>
                  </a:lnTo>
                  <a:lnTo>
                    <a:pt x="1112044" y="121444"/>
                  </a:lnTo>
                  <a:lnTo>
                    <a:pt x="1159669" y="159544"/>
                  </a:lnTo>
                  <a:lnTo>
                    <a:pt x="1216819" y="214313"/>
                  </a:lnTo>
                  <a:lnTo>
                    <a:pt x="1257300" y="261938"/>
                  </a:lnTo>
                  <a:lnTo>
                    <a:pt x="1288257" y="297656"/>
                  </a:lnTo>
                  <a:lnTo>
                    <a:pt x="1309688" y="333375"/>
                  </a:lnTo>
                  <a:lnTo>
                    <a:pt x="1316832" y="359569"/>
                  </a:lnTo>
                  <a:lnTo>
                    <a:pt x="1312069" y="378619"/>
                  </a:lnTo>
                  <a:lnTo>
                    <a:pt x="1295400" y="392906"/>
                  </a:lnTo>
                  <a:lnTo>
                    <a:pt x="1271588" y="402431"/>
                  </a:lnTo>
                  <a:lnTo>
                    <a:pt x="1238250" y="407194"/>
                  </a:lnTo>
                  <a:lnTo>
                    <a:pt x="1216819" y="407194"/>
                  </a:lnTo>
                  <a:lnTo>
                    <a:pt x="1185863" y="419100"/>
                  </a:lnTo>
                  <a:lnTo>
                    <a:pt x="1140619" y="447675"/>
                  </a:lnTo>
                  <a:lnTo>
                    <a:pt x="1073944" y="504825"/>
                  </a:lnTo>
                  <a:lnTo>
                    <a:pt x="992982" y="578644"/>
                  </a:lnTo>
                  <a:lnTo>
                    <a:pt x="885825" y="673894"/>
                  </a:lnTo>
                  <a:lnTo>
                    <a:pt x="754857" y="778669"/>
                  </a:lnTo>
                  <a:lnTo>
                    <a:pt x="616744" y="883444"/>
                  </a:lnTo>
                  <a:lnTo>
                    <a:pt x="464344" y="990600"/>
                  </a:lnTo>
                  <a:lnTo>
                    <a:pt x="319088" y="1088231"/>
                  </a:lnTo>
                  <a:lnTo>
                    <a:pt x="190500" y="1166813"/>
                  </a:lnTo>
                  <a:lnTo>
                    <a:pt x="100013" y="1221581"/>
                  </a:lnTo>
                  <a:lnTo>
                    <a:pt x="71438" y="1235869"/>
                  </a:lnTo>
                  <a:lnTo>
                    <a:pt x="38100" y="1243013"/>
                  </a:lnTo>
                  <a:lnTo>
                    <a:pt x="11907" y="1243013"/>
                  </a:lnTo>
                  <a:lnTo>
                    <a:pt x="0" y="1235869"/>
                  </a:lnTo>
                  <a:lnTo>
                    <a:pt x="0" y="1221581"/>
                  </a:lnTo>
                  <a:lnTo>
                    <a:pt x="28575" y="1193006"/>
                  </a:lnTo>
                  <a:lnTo>
                    <a:pt x="111919" y="1126331"/>
                  </a:lnTo>
                  <a:lnTo>
                    <a:pt x="216694" y="1035844"/>
                  </a:lnTo>
                  <a:lnTo>
                    <a:pt x="328613" y="938213"/>
                  </a:lnTo>
                  <a:lnTo>
                    <a:pt x="485775" y="790575"/>
                  </a:lnTo>
                  <a:lnTo>
                    <a:pt x="600075" y="666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53">
              <a:extLst>
                <a:ext uri="{FF2B5EF4-FFF2-40B4-BE49-F238E27FC236}">
                  <a16:creationId xmlns:a16="http://schemas.microsoft.com/office/drawing/2014/main" id="{186D0457-7BD9-48E0-B375-3D0FE4EBD0A1}"/>
                </a:ext>
              </a:extLst>
            </p:cNvPr>
            <p:cNvSpPr/>
            <p:nvPr/>
          </p:nvSpPr>
          <p:spPr>
            <a:xfrm>
              <a:off x="5621337" y="1552575"/>
              <a:ext cx="454025" cy="1589088"/>
            </a:xfrm>
            <a:custGeom>
              <a:avLst/>
              <a:gdLst>
                <a:gd name="connsiteX0" fmla="*/ 416719 w 454819"/>
                <a:gd name="connsiteY0" fmla="*/ 385763 h 1588294"/>
                <a:gd name="connsiteX1" fmla="*/ 407194 w 454819"/>
                <a:gd name="connsiteY1" fmla="*/ 204788 h 1588294"/>
                <a:gd name="connsiteX2" fmla="*/ 319088 w 454819"/>
                <a:gd name="connsiteY2" fmla="*/ 92869 h 1588294"/>
                <a:gd name="connsiteX3" fmla="*/ 269082 w 454819"/>
                <a:gd name="connsiteY3" fmla="*/ 64294 h 1588294"/>
                <a:gd name="connsiteX4" fmla="*/ 226219 w 454819"/>
                <a:gd name="connsiteY4" fmla="*/ 42863 h 1588294"/>
                <a:gd name="connsiteX5" fmla="*/ 188119 w 454819"/>
                <a:gd name="connsiteY5" fmla="*/ 28575 h 1588294"/>
                <a:gd name="connsiteX6" fmla="*/ 138113 w 454819"/>
                <a:gd name="connsiteY6" fmla="*/ 14288 h 1588294"/>
                <a:gd name="connsiteX7" fmla="*/ 92869 w 454819"/>
                <a:gd name="connsiteY7" fmla="*/ 4763 h 1588294"/>
                <a:gd name="connsiteX8" fmla="*/ 50007 w 454819"/>
                <a:gd name="connsiteY8" fmla="*/ 0 h 1588294"/>
                <a:gd name="connsiteX9" fmla="*/ 19050 w 454819"/>
                <a:gd name="connsiteY9" fmla="*/ 2381 h 1588294"/>
                <a:gd name="connsiteX10" fmla="*/ 4763 w 454819"/>
                <a:gd name="connsiteY10" fmla="*/ 9525 h 1588294"/>
                <a:gd name="connsiteX11" fmla="*/ 0 w 454819"/>
                <a:gd name="connsiteY11" fmla="*/ 21431 h 1588294"/>
                <a:gd name="connsiteX12" fmla="*/ 2382 w 454819"/>
                <a:gd name="connsiteY12" fmla="*/ 35719 h 1588294"/>
                <a:gd name="connsiteX13" fmla="*/ 7144 w 454819"/>
                <a:gd name="connsiteY13" fmla="*/ 47625 h 1588294"/>
                <a:gd name="connsiteX14" fmla="*/ 38100 w 454819"/>
                <a:gd name="connsiteY14" fmla="*/ 76200 h 1588294"/>
                <a:gd name="connsiteX15" fmla="*/ 83344 w 454819"/>
                <a:gd name="connsiteY15" fmla="*/ 104775 h 1588294"/>
                <a:gd name="connsiteX16" fmla="*/ 121444 w 454819"/>
                <a:gd name="connsiteY16" fmla="*/ 140494 h 1588294"/>
                <a:gd name="connsiteX17" fmla="*/ 145257 w 454819"/>
                <a:gd name="connsiteY17" fmla="*/ 171450 h 1588294"/>
                <a:gd name="connsiteX18" fmla="*/ 169069 w 454819"/>
                <a:gd name="connsiteY18" fmla="*/ 207169 h 1588294"/>
                <a:gd name="connsiteX19" fmla="*/ 183357 w 454819"/>
                <a:gd name="connsiteY19" fmla="*/ 238125 h 1588294"/>
                <a:gd name="connsiteX20" fmla="*/ 188119 w 454819"/>
                <a:gd name="connsiteY20" fmla="*/ 290513 h 1588294"/>
                <a:gd name="connsiteX21" fmla="*/ 195263 w 454819"/>
                <a:gd name="connsiteY21" fmla="*/ 545306 h 1588294"/>
                <a:gd name="connsiteX22" fmla="*/ 204788 w 454819"/>
                <a:gd name="connsiteY22" fmla="*/ 907256 h 1588294"/>
                <a:gd name="connsiteX23" fmla="*/ 211932 w 454819"/>
                <a:gd name="connsiteY23" fmla="*/ 1157288 h 1588294"/>
                <a:gd name="connsiteX24" fmla="*/ 221457 w 454819"/>
                <a:gd name="connsiteY24" fmla="*/ 1316831 h 1588294"/>
                <a:gd name="connsiteX25" fmla="*/ 226219 w 454819"/>
                <a:gd name="connsiteY25" fmla="*/ 1404938 h 1588294"/>
                <a:gd name="connsiteX26" fmla="*/ 230982 w 454819"/>
                <a:gd name="connsiteY26" fmla="*/ 1445419 h 1588294"/>
                <a:gd name="connsiteX27" fmla="*/ 235744 w 454819"/>
                <a:gd name="connsiteY27" fmla="*/ 1466850 h 1588294"/>
                <a:gd name="connsiteX28" fmla="*/ 247650 w 454819"/>
                <a:gd name="connsiteY28" fmla="*/ 1504950 h 1588294"/>
                <a:gd name="connsiteX29" fmla="*/ 261938 w 454819"/>
                <a:gd name="connsiteY29" fmla="*/ 1535906 h 1588294"/>
                <a:gd name="connsiteX30" fmla="*/ 271463 w 454819"/>
                <a:gd name="connsiteY30" fmla="*/ 1550194 h 1588294"/>
                <a:gd name="connsiteX31" fmla="*/ 285750 w 454819"/>
                <a:gd name="connsiteY31" fmla="*/ 1566863 h 1588294"/>
                <a:gd name="connsiteX32" fmla="*/ 300038 w 454819"/>
                <a:gd name="connsiteY32" fmla="*/ 1578769 h 1588294"/>
                <a:gd name="connsiteX33" fmla="*/ 316707 w 454819"/>
                <a:gd name="connsiteY33" fmla="*/ 1585913 h 1588294"/>
                <a:gd name="connsiteX34" fmla="*/ 333375 w 454819"/>
                <a:gd name="connsiteY34" fmla="*/ 1588294 h 1588294"/>
                <a:gd name="connsiteX35" fmla="*/ 352425 w 454819"/>
                <a:gd name="connsiteY35" fmla="*/ 1588294 h 1588294"/>
                <a:gd name="connsiteX36" fmla="*/ 369094 w 454819"/>
                <a:gd name="connsiteY36" fmla="*/ 1578769 h 1588294"/>
                <a:gd name="connsiteX37" fmla="*/ 395288 w 454819"/>
                <a:gd name="connsiteY37" fmla="*/ 1559719 h 1588294"/>
                <a:gd name="connsiteX38" fmla="*/ 411957 w 454819"/>
                <a:gd name="connsiteY38" fmla="*/ 1538288 h 1588294"/>
                <a:gd name="connsiteX39" fmla="*/ 426244 w 454819"/>
                <a:gd name="connsiteY39" fmla="*/ 1507331 h 1588294"/>
                <a:gd name="connsiteX40" fmla="*/ 435769 w 454819"/>
                <a:gd name="connsiteY40" fmla="*/ 1478756 h 1588294"/>
                <a:gd name="connsiteX41" fmla="*/ 454819 w 454819"/>
                <a:gd name="connsiteY41" fmla="*/ 1350169 h 1588294"/>
                <a:gd name="connsiteX42" fmla="*/ 431007 w 454819"/>
                <a:gd name="connsiteY42" fmla="*/ 854869 h 1588294"/>
                <a:gd name="connsiteX43" fmla="*/ 431007 w 454819"/>
                <a:gd name="connsiteY43" fmla="*/ 733425 h 1588294"/>
                <a:gd name="connsiteX44" fmla="*/ 416719 w 454819"/>
                <a:gd name="connsiteY44" fmla="*/ 385763 h 158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4819" h="1588294">
                  <a:moveTo>
                    <a:pt x="416719" y="385763"/>
                  </a:moveTo>
                  <a:lnTo>
                    <a:pt x="407194" y="204788"/>
                  </a:lnTo>
                  <a:lnTo>
                    <a:pt x="319088" y="92869"/>
                  </a:lnTo>
                  <a:lnTo>
                    <a:pt x="269082" y="64294"/>
                  </a:lnTo>
                  <a:lnTo>
                    <a:pt x="226219" y="42863"/>
                  </a:lnTo>
                  <a:lnTo>
                    <a:pt x="188119" y="28575"/>
                  </a:lnTo>
                  <a:lnTo>
                    <a:pt x="138113" y="14288"/>
                  </a:lnTo>
                  <a:lnTo>
                    <a:pt x="92869" y="4763"/>
                  </a:lnTo>
                  <a:lnTo>
                    <a:pt x="50007" y="0"/>
                  </a:lnTo>
                  <a:lnTo>
                    <a:pt x="19050" y="2381"/>
                  </a:lnTo>
                  <a:lnTo>
                    <a:pt x="4763" y="9525"/>
                  </a:lnTo>
                  <a:lnTo>
                    <a:pt x="0" y="21431"/>
                  </a:lnTo>
                  <a:lnTo>
                    <a:pt x="2382" y="35719"/>
                  </a:lnTo>
                  <a:lnTo>
                    <a:pt x="7144" y="47625"/>
                  </a:lnTo>
                  <a:lnTo>
                    <a:pt x="38100" y="76200"/>
                  </a:lnTo>
                  <a:lnTo>
                    <a:pt x="83344" y="104775"/>
                  </a:lnTo>
                  <a:lnTo>
                    <a:pt x="121444" y="140494"/>
                  </a:lnTo>
                  <a:lnTo>
                    <a:pt x="145257" y="171450"/>
                  </a:lnTo>
                  <a:lnTo>
                    <a:pt x="169069" y="207169"/>
                  </a:lnTo>
                  <a:lnTo>
                    <a:pt x="183357" y="238125"/>
                  </a:lnTo>
                  <a:lnTo>
                    <a:pt x="188119" y="290513"/>
                  </a:lnTo>
                  <a:lnTo>
                    <a:pt x="195263" y="545306"/>
                  </a:lnTo>
                  <a:lnTo>
                    <a:pt x="204788" y="907256"/>
                  </a:lnTo>
                  <a:lnTo>
                    <a:pt x="211932" y="1157288"/>
                  </a:lnTo>
                  <a:lnTo>
                    <a:pt x="221457" y="1316831"/>
                  </a:lnTo>
                  <a:lnTo>
                    <a:pt x="226219" y="1404938"/>
                  </a:lnTo>
                  <a:lnTo>
                    <a:pt x="230982" y="1445419"/>
                  </a:lnTo>
                  <a:lnTo>
                    <a:pt x="235744" y="1466850"/>
                  </a:lnTo>
                  <a:lnTo>
                    <a:pt x="247650" y="1504950"/>
                  </a:lnTo>
                  <a:lnTo>
                    <a:pt x="261938" y="1535906"/>
                  </a:lnTo>
                  <a:lnTo>
                    <a:pt x="271463" y="1550194"/>
                  </a:lnTo>
                  <a:lnTo>
                    <a:pt x="285750" y="1566863"/>
                  </a:lnTo>
                  <a:lnTo>
                    <a:pt x="300038" y="1578769"/>
                  </a:lnTo>
                  <a:lnTo>
                    <a:pt x="316707" y="1585913"/>
                  </a:lnTo>
                  <a:lnTo>
                    <a:pt x="333375" y="1588294"/>
                  </a:lnTo>
                  <a:lnTo>
                    <a:pt x="352425" y="1588294"/>
                  </a:lnTo>
                  <a:lnTo>
                    <a:pt x="369094" y="1578769"/>
                  </a:lnTo>
                  <a:lnTo>
                    <a:pt x="395288" y="1559719"/>
                  </a:lnTo>
                  <a:lnTo>
                    <a:pt x="411957" y="1538288"/>
                  </a:lnTo>
                  <a:lnTo>
                    <a:pt x="426244" y="1507331"/>
                  </a:lnTo>
                  <a:lnTo>
                    <a:pt x="435769" y="1478756"/>
                  </a:lnTo>
                  <a:lnTo>
                    <a:pt x="454819" y="1350169"/>
                  </a:lnTo>
                  <a:lnTo>
                    <a:pt x="431007" y="854869"/>
                  </a:lnTo>
                  <a:lnTo>
                    <a:pt x="431007" y="733425"/>
                  </a:lnTo>
                  <a:lnTo>
                    <a:pt x="416719" y="3857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58">
              <a:extLst>
                <a:ext uri="{FF2B5EF4-FFF2-40B4-BE49-F238E27FC236}">
                  <a16:creationId xmlns:a16="http://schemas.microsoft.com/office/drawing/2014/main" id="{24A00812-8B41-42FA-9809-895E934ADABB}"/>
                </a:ext>
              </a:extLst>
            </p:cNvPr>
            <p:cNvSpPr/>
            <p:nvPr/>
          </p:nvSpPr>
          <p:spPr>
            <a:xfrm>
              <a:off x="4952999" y="3216275"/>
              <a:ext cx="3333750" cy="636588"/>
            </a:xfrm>
            <a:custGeom>
              <a:avLst/>
              <a:gdLst>
                <a:gd name="connsiteX0" fmla="*/ 1126671 w 3333750"/>
                <a:gd name="connsiteY0" fmla="*/ 293914 h 636814"/>
                <a:gd name="connsiteX1" fmla="*/ 1349828 w 3333750"/>
                <a:gd name="connsiteY1" fmla="*/ 258535 h 636814"/>
                <a:gd name="connsiteX2" fmla="*/ 1613807 w 3333750"/>
                <a:gd name="connsiteY2" fmla="*/ 217714 h 636814"/>
                <a:gd name="connsiteX3" fmla="*/ 1924050 w 3333750"/>
                <a:gd name="connsiteY3" fmla="*/ 174171 h 636814"/>
                <a:gd name="connsiteX4" fmla="*/ 2188028 w 3333750"/>
                <a:gd name="connsiteY4" fmla="*/ 138792 h 636814"/>
                <a:gd name="connsiteX5" fmla="*/ 2332264 w 3333750"/>
                <a:gd name="connsiteY5" fmla="*/ 125185 h 636814"/>
                <a:gd name="connsiteX6" fmla="*/ 2498271 w 3333750"/>
                <a:gd name="connsiteY6" fmla="*/ 106135 h 636814"/>
                <a:gd name="connsiteX7" fmla="*/ 2541814 w 3333750"/>
                <a:gd name="connsiteY7" fmla="*/ 97971 h 636814"/>
                <a:gd name="connsiteX8" fmla="*/ 2669721 w 3333750"/>
                <a:gd name="connsiteY8" fmla="*/ 57150 h 636814"/>
                <a:gd name="connsiteX9" fmla="*/ 2786743 w 3333750"/>
                <a:gd name="connsiteY9" fmla="*/ 13607 h 636814"/>
                <a:gd name="connsiteX10" fmla="*/ 2843893 w 3333750"/>
                <a:gd name="connsiteY10" fmla="*/ 0 h 636814"/>
                <a:gd name="connsiteX11" fmla="*/ 2881993 w 3333750"/>
                <a:gd name="connsiteY11" fmla="*/ 2721 h 636814"/>
                <a:gd name="connsiteX12" fmla="*/ 2933700 w 3333750"/>
                <a:gd name="connsiteY12" fmla="*/ 10885 h 636814"/>
                <a:gd name="connsiteX13" fmla="*/ 2977243 w 3333750"/>
                <a:gd name="connsiteY13" fmla="*/ 21771 h 636814"/>
                <a:gd name="connsiteX14" fmla="*/ 3048000 w 3333750"/>
                <a:gd name="connsiteY14" fmla="*/ 46264 h 636814"/>
                <a:gd name="connsiteX15" fmla="*/ 3118757 w 3333750"/>
                <a:gd name="connsiteY15" fmla="*/ 76200 h 636814"/>
                <a:gd name="connsiteX16" fmla="*/ 3197678 w 3333750"/>
                <a:gd name="connsiteY16" fmla="*/ 111578 h 636814"/>
                <a:gd name="connsiteX17" fmla="*/ 3224893 w 3333750"/>
                <a:gd name="connsiteY17" fmla="*/ 127907 h 636814"/>
                <a:gd name="connsiteX18" fmla="*/ 3265714 w 3333750"/>
                <a:gd name="connsiteY18" fmla="*/ 160564 h 636814"/>
                <a:gd name="connsiteX19" fmla="*/ 3301093 w 3333750"/>
                <a:gd name="connsiteY19" fmla="*/ 195942 h 636814"/>
                <a:gd name="connsiteX20" fmla="*/ 3325585 w 3333750"/>
                <a:gd name="connsiteY20" fmla="*/ 231321 h 636814"/>
                <a:gd name="connsiteX21" fmla="*/ 3333750 w 3333750"/>
                <a:gd name="connsiteY21" fmla="*/ 250371 h 636814"/>
                <a:gd name="connsiteX22" fmla="*/ 3333750 w 3333750"/>
                <a:gd name="connsiteY22" fmla="*/ 261257 h 636814"/>
                <a:gd name="connsiteX23" fmla="*/ 3328307 w 3333750"/>
                <a:gd name="connsiteY23" fmla="*/ 277585 h 636814"/>
                <a:gd name="connsiteX24" fmla="*/ 3295650 w 3333750"/>
                <a:gd name="connsiteY24" fmla="*/ 296635 h 636814"/>
                <a:gd name="connsiteX25" fmla="*/ 3257550 w 3333750"/>
                <a:gd name="connsiteY25" fmla="*/ 304800 h 636814"/>
                <a:gd name="connsiteX26" fmla="*/ 3205843 w 3333750"/>
                <a:gd name="connsiteY26" fmla="*/ 307521 h 636814"/>
                <a:gd name="connsiteX27" fmla="*/ 3129643 w 3333750"/>
                <a:gd name="connsiteY27" fmla="*/ 304800 h 636814"/>
                <a:gd name="connsiteX28" fmla="*/ 3026228 w 3333750"/>
                <a:gd name="connsiteY28" fmla="*/ 291192 h 636814"/>
                <a:gd name="connsiteX29" fmla="*/ 2881993 w 3333750"/>
                <a:gd name="connsiteY29" fmla="*/ 277585 h 636814"/>
                <a:gd name="connsiteX30" fmla="*/ 2713264 w 3333750"/>
                <a:gd name="connsiteY30" fmla="*/ 272142 h 636814"/>
                <a:gd name="connsiteX31" fmla="*/ 2530928 w 3333750"/>
                <a:gd name="connsiteY31" fmla="*/ 280307 h 636814"/>
                <a:gd name="connsiteX32" fmla="*/ 2299607 w 3333750"/>
                <a:gd name="connsiteY32" fmla="*/ 293914 h 636814"/>
                <a:gd name="connsiteX33" fmla="*/ 2005693 w 3333750"/>
                <a:gd name="connsiteY33" fmla="*/ 318407 h 636814"/>
                <a:gd name="connsiteX34" fmla="*/ 1700893 w 3333750"/>
                <a:gd name="connsiteY34" fmla="*/ 359228 h 636814"/>
                <a:gd name="connsiteX35" fmla="*/ 1436914 w 3333750"/>
                <a:gd name="connsiteY35" fmla="*/ 400050 h 636814"/>
                <a:gd name="connsiteX36" fmla="*/ 1159328 w 3333750"/>
                <a:gd name="connsiteY36" fmla="*/ 451757 h 636814"/>
                <a:gd name="connsiteX37" fmla="*/ 936171 w 3333750"/>
                <a:gd name="connsiteY37" fmla="*/ 500742 h 636814"/>
                <a:gd name="connsiteX38" fmla="*/ 704850 w 3333750"/>
                <a:gd name="connsiteY38" fmla="*/ 552450 h 636814"/>
                <a:gd name="connsiteX39" fmla="*/ 476250 w 3333750"/>
                <a:gd name="connsiteY39" fmla="*/ 615042 h 636814"/>
                <a:gd name="connsiteX40" fmla="*/ 449035 w 3333750"/>
                <a:gd name="connsiteY40" fmla="*/ 628650 h 636814"/>
                <a:gd name="connsiteX41" fmla="*/ 410935 w 3333750"/>
                <a:gd name="connsiteY41" fmla="*/ 636814 h 636814"/>
                <a:gd name="connsiteX42" fmla="*/ 375557 w 3333750"/>
                <a:gd name="connsiteY42" fmla="*/ 631371 h 636814"/>
                <a:gd name="connsiteX43" fmla="*/ 342900 w 3333750"/>
                <a:gd name="connsiteY43" fmla="*/ 615042 h 636814"/>
                <a:gd name="connsiteX44" fmla="*/ 283028 w 3333750"/>
                <a:gd name="connsiteY44" fmla="*/ 579664 h 636814"/>
                <a:gd name="connsiteX45" fmla="*/ 212271 w 3333750"/>
                <a:gd name="connsiteY45" fmla="*/ 527957 h 636814"/>
                <a:gd name="connsiteX46" fmla="*/ 136071 w 3333750"/>
                <a:gd name="connsiteY46" fmla="*/ 459921 h 636814"/>
                <a:gd name="connsiteX47" fmla="*/ 73478 w 3333750"/>
                <a:gd name="connsiteY47" fmla="*/ 397328 h 636814"/>
                <a:gd name="connsiteX48" fmla="*/ 35378 w 3333750"/>
                <a:gd name="connsiteY48" fmla="*/ 359228 h 636814"/>
                <a:gd name="connsiteX49" fmla="*/ 16328 w 3333750"/>
                <a:gd name="connsiteY49" fmla="*/ 334735 h 636814"/>
                <a:gd name="connsiteX50" fmla="*/ 0 w 3333750"/>
                <a:gd name="connsiteY50" fmla="*/ 302078 h 636814"/>
                <a:gd name="connsiteX51" fmla="*/ 0 w 3333750"/>
                <a:gd name="connsiteY51" fmla="*/ 280307 h 636814"/>
                <a:gd name="connsiteX52" fmla="*/ 8164 w 3333750"/>
                <a:gd name="connsiteY52" fmla="*/ 274864 h 636814"/>
                <a:gd name="connsiteX53" fmla="*/ 27214 w 3333750"/>
                <a:gd name="connsiteY53" fmla="*/ 280307 h 636814"/>
                <a:gd name="connsiteX54" fmla="*/ 103414 w 3333750"/>
                <a:gd name="connsiteY54" fmla="*/ 321128 h 636814"/>
                <a:gd name="connsiteX55" fmla="*/ 176893 w 3333750"/>
                <a:gd name="connsiteY55" fmla="*/ 361950 h 636814"/>
                <a:gd name="connsiteX56" fmla="*/ 239485 w 3333750"/>
                <a:gd name="connsiteY56" fmla="*/ 386442 h 636814"/>
                <a:gd name="connsiteX57" fmla="*/ 299357 w 3333750"/>
                <a:gd name="connsiteY57" fmla="*/ 405492 h 636814"/>
                <a:gd name="connsiteX58" fmla="*/ 348343 w 3333750"/>
                <a:gd name="connsiteY58" fmla="*/ 413657 h 636814"/>
                <a:gd name="connsiteX59" fmla="*/ 424543 w 3333750"/>
                <a:gd name="connsiteY59" fmla="*/ 413657 h 636814"/>
                <a:gd name="connsiteX60" fmla="*/ 658585 w 3333750"/>
                <a:gd name="connsiteY60" fmla="*/ 370114 h 636814"/>
                <a:gd name="connsiteX61" fmla="*/ 1001485 w 3333750"/>
                <a:gd name="connsiteY61" fmla="*/ 315685 h 636814"/>
                <a:gd name="connsiteX62" fmla="*/ 1126671 w 3333750"/>
                <a:gd name="connsiteY62" fmla="*/ 293914 h 63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333750" h="636814">
                  <a:moveTo>
                    <a:pt x="1126671" y="293914"/>
                  </a:moveTo>
                  <a:lnTo>
                    <a:pt x="1349828" y="258535"/>
                  </a:lnTo>
                  <a:lnTo>
                    <a:pt x="1613807" y="217714"/>
                  </a:lnTo>
                  <a:lnTo>
                    <a:pt x="1924050" y="174171"/>
                  </a:lnTo>
                  <a:lnTo>
                    <a:pt x="2188028" y="138792"/>
                  </a:lnTo>
                  <a:lnTo>
                    <a:pt x="2332264" y="125185"/>
                  </a:lnTo>
                  <a:lnTo>
                    <a:pt x="2498271" y="106135"/>
                  </a:lnTo>
                  <a:lnTo>
                    <a:pt x="2541814" y="97971"/>
                  </a:lnTo>
                  <a:lnTo>
                    <a:pt x="2669721" y="57150"/>
                  </a:lnTo>
                  <a:lnTo>
                    <a:pt x="2786743" y="13607"/>
                  </a:lnTo>
                  <a:lnTo>
                    <a:pt x="2843893" y="0"/>
                  </a:lnTo>
                  <a:lnTo>
                    <a:pt x="2881993" y="2721"/>
                  </a:lnTo>
                  <a:lnTo>
                    <a:pt x="2933700" y="10885"/>
                  </a:lnTo>
                  <a:lnTo>
                    <a:pt x="2977243" y="21771"/>
                  </a:lnTo>
                  <a:lnTo>
                    <a:pt x="3048000" y="46264"/>
                  </a:lnTo>
                  <a:lnTo>
                    <a:pt x="3118757" y="76200"/>
                  </a:lnTo>
                  <a:lnTo>
                    <a:pt x="3197678" y="111578"/>
                  </a:lnTo>
                  <a:lnTo>
                    <a:pt x="3224893" y="127907"/>
                  </a:lnTo>
                  <a:lnTo>
                    <a:pt x="3265714" y="160564"/>
                  </a:lnTo>
                  <a:lnTo>
                    <a:pt x="3301093" y="195942"/>
                  </a:lnTo>
                  <a:lnTo>
                    <a:pt x="3325585" y="231321"/>
                  </a:lnTo>
                  <a:lnTo>
                    <a:pt x="3333750" y="250371"/>
                  </a:lnTo>
                  <a:lnTo>
                    <a:pt x="3333750" y="261257"/>
                  </a:lnTo>
                  <a:lnTo>
                    <a:pt x="3328307" y="277585"/>
                  </a:lnTo>
                  <a:lnTo>
                    <a:pt x="3295650" y="296635"/>
                  </a:lnTo>
                  <a:lnTo>
                    <a:pt x="3257550" y="304800"/>
                  </a:lnTo>
                  <a:lnTo>
                    <a:pt x="3205843" y="307521"/>
                  </a:lnTo>
                  <a:lnTo>
                    <a:pt x="3129643" y="304800"/>
                  </a:lnTo>
                  <a:lnTo>
                    <a:pt x="3026228" y="291192"/>
                  </a:lnTo>
                  <a:lnTo>
                    <a:pt x="2881993" y="277585"/>
                  </a:lnTo>
                  <a:lnTo>
                    <a:pt x="2713264" y="272142"/>
                  </a:lnTo>
                  <a:lnTo>
                    <a:pt x="2530928" y="280307"/>
                  </a:lnTo>
                  <a:lnTo>
                    <a:pt x="2299607" y="293914"/>
                  </a:lnTo>
                  <a:lnTo>
                    <a:pt x="2005693" y="318407"/>
                  </a:lnTo>
                  <a:lnTo>
                    <a:pt x="1700893" y="359228"/>
                  </a:lnTo>
                  <a:lnTo>
                    <a:pt x="1436914" y="400050"/>
                  </a:lnTo>
                  <a:lnTo>
                    <a:pt x="1159328" y="451757"/>
                  </a:lnTo>
                  <a:lnTo>
                    <a:pt x="936171" y="500742"/>
                  </a:lnTo>
                  <a:lnTo>
                    <a:pt x="704850" y="552450"/>
                  </a:lnTo>
                  <a:lnTo>
                    <a:pt x="476250" y="615042"/>
                  </a:lnTo>
                  <a:lnTo>
                    <a:pt x="449035" y="628650"/>
                  </a:lnTo>
                  <a:lnTo>
                    <a:pt x="410935" y="636814"/>
                  </a:lnTo>
                  <a:lnTo>
                    <a:pt x="375557" y="631371"/>
                  </a:lnTo>
                  <a:lnTo>
                    <a:pt x="342900" y="615042"/>
                  </a:lnTo>
                  <a:lnTo>
                    <a:pt x="283028" y="579664"/>
                  </a:lnTo>
                  <a:lnTo>
                    <a:pt x="212271" y="527957"/>
                  </a:lnTo>
                  <a:lnTo>
                    <a:pt x="136071" y="459921"/>
                  </a:lnTo>
                  <a:lnTo>
                    <a:pt x="73478" y="397328"/>
                  </a:lnTo>
                  <a:lnTo>
                    <a:pt x="35378" y="359228"/>
                  </a:lnTo>
                  <a:lnTo>
                    <a:pt x="16328" y="334735"/>
                  </a:lnTo>
                  <a:lnTo>
                    <a:pt x="0" y="302078"/>
                  </a:lnTo>
                  <a:lnTo>
                    <a:pt x="0" y="280307"/>
                  </a:lnTo>
                  <a:lnTo>
                    <a:pt x="8164" y="274864"/>
                  </a:lnTo>
                  <a:lnTo>
                    <a:pt x="27214" y="280307"/>
                  </a:lnTo>
                  <a:lnTo>
                    <a:pt x="103414" y="321128"/>
                  </a:lnTo>
                  <a:lnTo>
                    <a:pt x="176893" y="361950"/>
                  </a:lnTo>
                  <a:lnTo>
                    <a:pt x="239485" y="386442"/>
                  </a:lnTo>
                  <a:lnTo>
                    <a:pt x="299357" y="405492"/>
                  </a:lnTo>
                  <a:lnTo>
                    <a:pt x="348343" y="413657"/>
                  </a:lnTo>
                  <a:lnTo>
                    <a:pt x="424543" y="413657"/>
                  </a:lnTo>
                  <a:lnTo>
                    <a:pt x="658585" y="370114"/>
                  </a:lnTo>
                  <a:lnTo>
                    <a:pt x="1001485" y="315685"/>
                  </a:lnTo>
                  <a:lnTo>
                    <a:pt x="1126671" y="2939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59">
              <a:extLst>
                <a:ext uri="{FF2B5EF4-FFF2-40B4-BE49-F238E27FC236}">
                  <a16:creationId xmlns:a16="http://schemas.microsoft.com/office/drawing/2014/main" id="{CE59BEC8-7DFB-4FEA-AA00-A2B956EFF0E1}"/>
                </a:ext>
              </a:extLst>
            </p:cNvPr>
            <p:cNvSpPr/>
            <p:nvPr/>
          </p:nvSpPr>
          <p:spPr>
            <a:xfrm>
              <a:off x="5153025" y="4032250"/>
              <a:ext cx="2955925" cy="558800"/>
            </a:xfrm>
            <a:custGeom>
              <a:avLst/>
              <a:gdLst>
                <a:gd name="connsiteX0" fmla="*/ 1163782 w 2955908"/>
                <a:gd name="connsiteY0" fmla="*/ 215153 h 559886"/>
                <a:gd name="connsiteX1" fmla="*/ 1413163 w 2955908"/>
                <a:gd name="connsiteY1" fmla="*/ 178479 h 559886"/>
                <a:gd name="connsiteX2" fmla="*/ 1706554 w 2955908"/>
                <a:gd name="connsiteY2" fmla="*/ 134470 h 559886"/>
                <a:gd name="connsiteX3" fmla="*/ 2007279 w 2955908"/>
                <a:gd name="connsiteY3" fmla="*/ 97797 h 559886"/>
                <a:gd name="connsiteX4" fmla="*/ 2087961 w 2955908"/>
                <a:gd name="connsiteY4" fmla="*/ 88017 h 559886"/>
                <a:gd name="connsiteX5" fmla="*/ 2259106 w 2955908"/>
                <a:gd name="connsiteY5" fmla="*/ 44008 h 559886"/>
                <a:gd name="connsiteX6" fmla="*/ 2334898 w 2955908"/>
                <a:gd name="connsiteY6" fmla="*/ 46453 h 559886"/>
                <a:gd name="connsiteX7" fmla="*/ 2425360 w 2955908"/>
                <a:gd name="connsiteY7" fmla="*/ 41563 h 559886"/>
                <a:gd name="connsiteX8" fmla="*/ 2503598 w 2955908"/>
                <a:gd name="connsiteY8" fmla="*/ 31784 h 559886"/>
                <a:gd name="connsiteX9" fmla="*/ 2550051 w 2955908"/>
                <a:gd name="connsiteY9" fmla="*/ 19559 h 559886"/>
                <a:gd name="connsiteX10" fmla="*/ 2584280 w 2955908"/>
                <a:gd name="connsiteY10" fmla="*/ 4890 h 559886"/>
                <a:gd name="connsiteX11" fmla="*/ 2613619 w 2955908"/>
                <a:gd name="connsiteY11" fmla="*/ 0 h 559886"/>
                <a:gd name="connsiteX12" fmla="*/ 2677187 w 2955908"/>
                <a:gd name="connsiteY12" fmla="*/ 9779 h 559886"/>
                <a:gd name="connsiteX13" fmla="*/ 2755424 w 2955908"/>
                <a:gd name="connsiteY13" fmla="*/ 36674 h 559886"/>
                <a:gd name="connsiteX14" fmla="*/ 2804323 w 2955908"/>
                <a:gd name="connsiteY14" fmla="*/ 56233 h 559886"/>
                <a:gd name="connsiteX15" fmla="*/ 2855666 w 2955908"/>
                <a:gd name="connsiteY15" fmla="*/ 85572 h 559886"/>
                <a:gd name="connsiteX16" fmla="*/ 2897230 w 2955908"/>
                <a:gd name="connsiteY16" fmla="*/ 112466 h 559886"/>
                <a:gd name="connsiteX17" fmla="*/ 2921679 w 2955908"/>
                <a:gd name="connsiteY17" fmla="*/ 132025 h 559886"/>
                <a:gd name="connsiteX18" fmla="*/ 2946128 w 2955908"/>
                <a:gd name="connsiteY18" fmla="*/ 158920 h 559886"/>
                <a:gd name="connsiteX19" fmla="*/ 2955908 w 2955908"/>
                <a:gd name="connsiteY19" fmla="*/ 176034 h 559886"/>
                <a:gd name="connsiteX20" fmla="*/ 2955908 w 2955908"/>
                <a:gd name="connsiteY20" fmla="*/ 188259 h 559886"/>
                <a:gd name="connsiteX21" fmla="*/ 2951018 w 2955908"/>
                <a:gd name="connsiteY21" fmla="*/ 202928 h 559886"/>
                <a:gd name="connsiteX22" fmla="*/ 2926569 w 2955908"/>
                <a:gd name="connsiteY22" fmla="*/ 220043 h 559886"/>
                <a:gd name="connsiteX23" fmla="*/ 2875225 w 2955908"/>
                <a:gd name="connsiteY23" fmla="*/ 227377 h 559886"/>
                <a:gd name="connsiteX24" fmla="*/ 2823882 w 2955908"/>
                <a:gd name="connsiteY24" fmla="*/ 227377 h 559886"/>
                <a:gd name="connsiteX25" fmla="*/ 2730975 w 2955908"/>
                <a:gd name="connsiteY25" fmla="*/ 222487 h 559886"/>
                <a:gd name="connsiteX26" fmla="*/ 2567165 w 2955908"/>
                <a:gd name="connsiteY26" fmla="*/ 215153 h 559886"/>
                <a:gd name="connsiteX27" fmla="*/ 2427805 w 2955908"/>
                <a:gd name="connsiteY27" fmla="*/ 215153 h 559886"/>
                <a:gd name="connsiteX28" fmla="*/ 2334898 w 2955908"/>
                <a:gd name="connsiteY28" fmla="*/ 220043 h 559886"/>
                <a:gd name="connsiteX29" fmla="*/ 2256661 w 2955908"/>
                <a:gd name="connsiteY29" fmla="*/ 227377 h 559886"/>
                <a:gd name="connsiteX30" fmla="*/ 1997499 w 2955908"/>
                <a:gd name="connsiteY30" fmla="*/ 254271 h 559886"/>
                <a:gd name="connsiteX31" fmla="*/ 1750562 w 2955908"/>
                <a:gd name="connsiteY31" fmla="*/ 283610 h 559886"/>
                <a:gd name="connsiteX32" fmla="*/ 1547634 w 2955908"/>
                <a:gd name="connsiteY32" fmla="*/ 310505 h 559886"/>
                <a:gd name="connsiteX33" fmla="*/ 1303142 w 2955908"/>
                <a:gd name="connsiteY33" fmla="*/ 347178 h 559886"/>
                <a:gd name="connsiteX34" fmla="*/ 1095324 w 2955908"/>
                <a:gd name="connsiteY34" fmla="*/ 383852 h 559886"/>
                <a:gd name="connsiteX35" fmla="*/ 948629 w 2955908"/>
                <a:gd name="connsiteY35" fmla="*/ 415636 h 559886"/>
                <a:gd name="connsiteX36" fmla="*/ 811713 w 2955908"/>
                <a:gd name="connsiteY36" fmla="*/ 449865 h 559886"/>
                <a:gd name="connsiteX37" fmla="*/ 733476 w 2955908"/>
                <a:gd name="connsiteY37" fmla="*/ 471869 h 559886"/>
                <a:gd name="connsiteX38" fmla="*/ 564776 w 2955908"/>
                <a:gd name="connsiteY38" fmla="*/ 525657 h 559886"/>
                <a:gd name="connsiteX39" fmla="*/ 454755 w 2955908"/>
                <a:gd name="connsiteY39" fmla="*/ 554997 h 559886"/>
                <a:gd name="connsiteX40" fmla="*/ 430306 w 2955908"/>
                <a:gd name="connsiteY40" fmla="*/ 559886 h 559886"/>
                <a:gd name="connsiteX41" fmla="*/ 408301 w 2955908"/>
                <a:gd name="connsiteY41" fmla="*/ 559886 h 559886"/>
                <a:gd name="connsiteX42" fmla="*/ 344733 w 2955908"/>
                <a:gd name="connsiteY42" fmla="*/ 547662 h 559886"/>
                <a:gd name="connsiteX43" fmla="*/ 293390 w 2955908"/>
                <a:gd name="connsiteY43" fmla="*/ 530547 h 559886"/>
                <a:gd name="connsiteX44" fmla="*/ 251826 w 2955908"/>
                <a:gd name="connsiteY44" fmla="*/ 510988 h 559886"/>
                <a:gd name="connsiteX45" fmla="*/ 215153 w 2955908"/>
                <a:gd name="connsiteY45" fmla="*/ 488984 h 559886"/>
                <a:gd name="connsiteX46" fmla="*/ 171144 w 2955908"/>
                <a:gd name="connsiteY46" fmla="*/ 459645 h 559886"/>
                <a:gd name="connsiteX47" fmla="*/ 112466 w 2955908"/>
                <a:gd name="connsiteY47" fmla="*/ 410746 h 559886"/>
                <a:gd name="connsiteX48" fmla="*/ 70902 w 2955908"/>
                <a:gd name="connsiteY48" fmla="*/ 369183 h 559886"/>
                <a:gd name="connsiteX49" fmla="*/ 29339 w 2955908"/>
                <a:gd name="connsiteY49" fmla="*/ 317839 h 559886"/>
                <a:gd name="connsiteX50" fmla="*/ 7334 w 2955908"/>
                <a:gd name="connsiteY50" fmla="*/ 290945 h 559886"/>
                <a:gd name="connsiteX51" fmla="*/ 0 w 2955908"/>
                <a:gd name="connsiteY51" fmla="*/ 268941 h 559886"/>
                <a:gd name="connsiteX52" fmla="*/ 4890 w 2955908"/>
                <a:gd name="connsiteY52" fmla="*/ 251826 h 559886"/>
                <a:gd name="connsiteX53" fmla="*/ 19559 w 2955908"/>
                <a:gd name="connsiteY53" fmla="*/ 251826 h 559886"/>
                <a:gd name="connsiteX54" fmla="*/ 66013 w 2955908"/>
                <a:gd name="connsiteY54" fmla="*/ 268941 h 559886"/>
                <a:gd name="connsiteX55" fmla="*/ 124691 w 2955908"/>
                <a:gd name="connsiteY55" fmla="*/ 288500 h 559886"/>
                <a:gd name="connsiteX56" fmla="*/ 220042 w 2955908"/>
                <a:gd name="connsiteY56" fmla="*/ 320284 h 559886"/>
                <a:gd name="connsiteX57" fmla="*/ 283610 w 2955908"/>
                <a:gd name="connsiteY57" fmla="*/ 334954 h 559886"/>
                <a:gd name="connsiteX58" fmla="*/ 332509 w 2955908"/>
                <a:gd name="connsiteY58" fmla="*/ 339844 h 559886"/>
                <a:gd name="connsiteX59" fmla="*/ 383852 w 2955908"/>
                <a:gd name="connsiteY59" fmla="*/ 339844 h 559886"/>
                <a:gd name="connsiteX60" fmla="*/ 520768 w 2955908"/>
                <a:gd name="connsiteY60" fmla="*/ 317839 h 559886"/>
                <a:gd name="connsiteX61" fmla="*/ 823938 w 2955908"/>
                <a:gd name="connsiteY61" fmla="*/ 266496 h 559886"/>
                <a:gd name="connsiteX62" fmla="*/ 1163782 w 2955908"/>
                <a:gd name="connsiteY62" fmla="*/ 215153 h 55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955908" h="559886">
                  <a:moveTo>
                    <a:pt x="1163782" y="215153"/>
                  </a:moveTo>
                  <a:lnTo>
                    <a:pt x="1413163" y="178479"/>
                  </a:lnTo>
                  <a:lnTo>
                    <a:pt x="1706554" y="134470"/>
                  </a:lnTo>
                  <a:lnTo>
                    <a:pt x="2007279" y="97797"/>
                  </a:lnTo>
                  <a:lnTo>
                    <a:pt x="2087961" y="88017"/>
                  </a:lnTo>
                  <a:lnTo>
                    <a:pt x="2259106" y="44008"/>
                  </a:lnTo>
                  <a:lnTo>
                    <a:pt x="2334898" y="46453"/>
                  </a:lnTo>
                  <a:lnTo>
                    <a:pt x="2425360" y="41563"/>
                  </a:lnTo>
                  <a:lnTo>
                    <a:pt x="2503598" y="31784"/>
                  </a:lnTo>
                  <a:lnTo>
                    <a:pt x="2550051" y="19559"/>
                  </a:lnTo>
                  <a:lnTo>
                    <a:pt x="2584280" y="4890"/>
                  </a:lnTo>
                  <a:lnTo>
                    <a:pt x="2613619" y="0"/>
                  </a:lnTo>
                  <a:lnTo>
                    <a:pt x="2677187" y="9779"/>
                  </a:lnTo>
                  <a:lnTo>
                    <a:pt x="2755424" y="36674"/>
                  </a:lnTo>
                  <a:lnTo>
                    <a:pt x="2804323" y="56233"/>
                  </a:lnTo>
                  <a:lnTo>
                    <a:pt x="2855666" y="85572"/>
                  </a:lnTo>
                  <a:lnTo>
                    <a:pt x="2897230" y="112466"/>
                  </a:lnTo>
                  <a:lnTo>
                    <a:pt x="2921679" y="132025"/>
                  </a:lnTo>
                  <a:lnTo>
                    <a:pt x="2946128" y="158920"/>
                  </a:lnTo>
                  <a:lnTo>
                    <a:pt x="2955908" y="176034"/>
                  </a:lnTo>
                  <a:lnTo>
                    <a:pt x="2955908" y="188259"/>
                  </a:lnTo>
                  <a:lnTo>
                    <a:pt x="2951018" y="202928"/>
                  </a:lnTo>
                  <a:lnTo>
                    <a:pt x="2926569" y="220043"/>
                  </a:lnTo>
                  <a:lnTo>
                    <a:pt x="2875225" y="227377"/>
                  </a:lnTo>
                  <a:lnTo>
                    <a:pt x="2823882" y="227377"/>
                  </a:lnTo>
                  <a:lnTo>
                    <a:pt x="2730975" y="222487"/>
                  </a:lnTo>
                  <a:lnTo>
                    <a:pt x="2567165" y="215153"/>
                  </a:lnTo>
                  <a:lnTo>
                    <a:pt x="2427805" y="215153"/>
                  </a:lnTo>
                  <a:lnTo>
                    <a:pt x="2334898" y="220043"/>
                  </a:lnTo>
                  <a:lnTo>
                    <a:pt x="2256661" y="227377"/>
                  </a:lnTo>
                  <a:lnTo>
                    <a:pt x="1997499" y="254271"/>
                  </a:lnTo>
                  <a:lnTo>
                    <a:pt x="1750562" y="283610"/>
                  </a:lnTo>
                  <a:lnTo>
                    <a:pt x="1547634" y="310505"/>
                  </a:lnTo>
                  <a:lnTo>
                    <a:pt x="1303142" y="347178"/>
                  </a:lnTo>
                  <a:lnTo>
                    <a:pt x="1095324" y="383852"/>
                  </a:lnTo>
                  <a:lnTo>
                    <a:pt x="948629" y="415636"/>
                  </a:lnTo>
                  <a:lnTo>
                    <a:pt x="811713" y="449865"/>
                  </a:lnTo>
                  <a:lnTo>
                    <a:pt x="733476" y="471869"/>
                  </a:lnTo>
                  <a:lnTo>
                    <a:pt x="564776" y="525657"/>
                  </a:lnTo>
                  <a:lnTo>
                    <a:pt x="454755" y="554997"/>
                  </a:lnTo>
                  <a:lnTo>
                    <a:pt x="430306" y="559886"/>
                  </a:lnTo>
                  <a:lnTo>
                    <a:pt x="408301" y="559886"/>
                  </a:lnTo>
                  <a:lnTo>
                    <a:pt x="344733" y="547662"/>
                  </a:lnTo>
                  <a:lnTo>
                    <a:pt x="293390" y="530547"/>
                  </a:lnTo>
                  <a:lnTo>
                    <a:pt x="251826" y="510988"/>
                  </a:lnTo>
                  <a:lnTo>
                    <a:pt x="215153" y="488984"/>
                  </a:lnTo>
                  <a:lnTo>
                    <a:pt x="171144" y="459645"/>
                  </a:lnTo>
                  <a:lnTo>
                    <a:pt x="112466" y="410746"/>
                  </a:lnTo>
                  <a:lnTo>
                    <a:pt x="70902" y="369183"/>
                  </a:lnTo>
                  <a:lnTo>
                    <a:pt x="29339" y="317839"/>
                  </a:lnTo>
                  <a:lnTo>
                    <a:pt x="7334" y="290945"/>
                  </a:lnTo>
                  <a:lnTo>
                    <a:pt x="0" y="268941"/>
                  </a:lnTo>
                  <a:lnTo>
                    <a:pt x="4890" y="251826"/>
                  </a:lnTo>
                  <a:lnTo>
                    <a:pt x="19559" y="251826"/>
                  </a:lnTo>
                  <a:lnTo>
                    <a:pt x="66013" y="268941"/>
                  </a:lnTo>
                  <a:lnTo>
                    <a:pt x="124691" y="288500"/>
                  </a:lnTo>
                  <a:lnTo>
                    <a:pt x="220042" y="320284"/>
                  </a:lnTo>
                  <a:lnTo>
                    <a:pt x="283610" y="334954"/>
                  </a:lnTo>
                  <a:lnTo>
                    <a:pt x="332509" y="339844"/>
                  </a:lnTo>
                  <a:lnTo>
                    <a:pt x="383852" y="339844"/>
                  </a:lnTo>
                  <a:lnTo>
                    <a:pt x="520768" y="317839"/>
                  </a:lnTo>
                  <a:lnTo>
                    <a:pt x="823938" y="266496"/>
                  </a:lnTo>
                  <a:lnTo>
                    <a:pt x="1163782" y="21515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64">
              <a:extLst>
                <a:ext uri="{FF2B5EF4-FFF2-40B4-BE49-F238E27FC236}">
                  <a16:creationId xmlns:a16="http://schemas.microsoft.com/office/drawing/2014/main" id="{412376FD-C266-430B-8115-061D7AE57C63}"/>
                </a:ext>
              </a:extLst>
            </p:cNvPr>
            <p:cNvSpPr/>
            <p:nvPr/>
          </p:nvSpPr>
          <p:spPr>
            <a:xfrm rot="16200000">
              <a:off x="3396455" y="2597944"/>
              <a:ext cx="2055812" cy="1708150"/>
            </a:xfrm>
            <a:custGeom>
              <a:avLst/>
              <a:gdLst>
                <a:gd name="connsiteX0" fmla="*/ 873919 w 2055019"/>
                <a:gd name="connsiteY0" fmla="*/ 790575 h 1707357"/>
                <a:gd name="connsiteX1" fmla="*/ 957263 w 2055019"/>
                <a:gd name="connsiteY1" fmla="*/ 854869 h 1707357"/>
                <a:gd name="connsiteX2" fmla="*/ 1052513 w 2055019"/>
                <a:gd name="connsiteY2" fmla="*/ 921544 h 1707357"/>
                <a:gd name="connsiteX3" fmla="*/ 1183482 w 2055019"/>
                <a:gd name="connsiteY3" fmla="*/ 1012032 h 1707357"/>
                <a:gd name="connsiteX4" fmla="*/ 1264444 w 2055019"/>
                <a:gd name="connsiteY4" fmla="*/ 1062038 h 1707357"/>
                <a:gd name="connsiteX5" fmla="*/ 1364457 w 2055019"/>
                <a:gd name="connsiteY5" fmla="*/ 1123950 h 1707357"/>
                <a:gd name="connsiteX6" fmla="*/ 1473994 w 2055019"/>
                <a:gd name="connsiteY6" fmla="*/ 1185863 h 1707357"/>
                <a:gd name="connsiteX7" fmla="*/ 1574007 w 2055019"/>
                <a:gd name="connsiteY7" fmla="*/ 1240632 h 1707357"/>
                <a:gd name="connsiteX8" fmla="*/ 1654969 w 2055019"/>
                <a:gd name="connsiteY8" fmla="*/ 1281113 h 1707357"/>
                <a:gd name="connsiteX9" fmla="*/ 1733550 w 2055019"/>
                <a:gd name="connsiteY9" fmla="*/ 1319213 h 1707357"/>
                <a:gd name="connsiteX10" fmla="*/ 1797844 w 2055019"/>
                <a:gd name="connsiteY10" fmla="*/ 1347788 h 1707357"/>
                <a:gd name="connsiteX11" fmla="*/ 1821657 w 2055019"/>
                <a:gd name="connsiteY11" fmla="*/ 1354932 h 1707357"/>
                <a:gd name="connsiteX12" fmla="*/ 1854994 w 2055019"/>
                <a:gd name="connsiteY12" fmla="*/ 1357313 h 1707357"/>
                <a:gd name="connsiteX13" fmla="*/ 1888332 w 2055019"/>
                <a:gd name="connsiteY13" fmla="*/ 1354932 h 1707357"/>
                <a:gd name="connsiteX14" fmla="*/ 1921669 w 2055019"/>
                <a:gd name="connsiteY14" fmla="*/ 1343025 h 1707357"/>
                <a:gd name="connsiteX15" fmla="*/ 1945482 w 2055019"/>
                <a:gd name="connsiteY15" fmla="*/ 1326357 h 1707357"/>
                <a:gd name="connsiteX16" fmla="*/ 1969294 w 2055019"/>
                <a:gd name="connsiteY16" fmla="*/ 1302544 h 1707357"/>
                <a:gd name="connsiteX17" fmla="*/ 1983582 w 2055019"/>
                <a:gd name="connsiteY17" fmla="*/ 1278732 h 1707357"/>
                <a:gd name="connsiteX18" fmla="*/ 2002632 w 2055019"/>
                <a:gd name="connsiteY18" fmla="*/ 1257300 h 1707357"/>
                <a:gd name="connsiteX19" fmla="*/ 2021682 w 2055019"/>
                <a:gd name="connsiteY19" fmla="*/ 1245394 h 1707357"/>
                <a:gd name="connsiteX20" fmla="*/ 2031207 w 2055019"/>
                <a:gd name="connsiteY20" fmla="*/ 1243013 h 1707357"/>
                <a:gd name="connsiteX21" fmla="*/ 2045494 w 2055019"/>
                <a:gd name="connsiteY21" fmla="*/ 1243013 h 1707357"/>
                <a:gd name="connsiteX22" fmla="*/ 2052638 w 2055019"/>
                <a:gd name="connsiteY22" fmla="*/ 1252538 h 1707357"/>
                <a:gd name="connsiteX23" fmla="*/ 2055019 w 2055019"/>
                <a:gd name="connsiteY23" fmla="*/ 1269207 h 1707357"/>
                <a:gd name="connsiteX24" fmla="*/ 2055019 w 2055019"/>
                <a:gd name="connsiteY24" fmla="*/ 1307307 h 1707357"/>
                <a:gd name="connsiteX25" fmla="*/ 2050257 w 2055019"/>
                <a:gd name="connsiteY25" fmla="*/ 1352550 h 1707357"/>
                <a:gd name="connsiteX26" fmla="*/ 2033588 w 2055019"/>
                <a:gd name="connsiteY26" fmla="*/ 1409700 h 1707357"/>
                <a:gd name="connsiteX27" fmla="*/ 2009775 w 2055019"/>
                <a:gd name="connsiteY27" fmla="*/ 1469232 h 1707357"/>
                <a:gd name="connsiteX28" fmla="*/ 1966913 w 2055019"/>
                <a:gd name="connsiteY28" fmla="*/ 1543050 h 1707357"/>
                <a:gd name="connsiteX29" fmla="*/ 1926432 w 2055019"/>
                <a:gd name="connsiteY29" fmla="*/ 1597819 h 1707357"/>
                <a:gd name="connsiteX30" fmla="*/ 1883569 w 2055019"/>
                <a:gd name="connsiteY30" fmla="*/ 1645444 h 1707357"/>
                <a:gd name="connsiteX31" fmla="*/ 1845469 w 2055019"/>
                <a:gd name="connsiteY31" fmla="*/ 1678782 h 1707357"/>
                <a:gd name="connsiteX32" fmla="*/ 1804988 w 2055019"/>
                <a:gd name="connsiteY32" fmla="*/ 1702594 h 1707357"/>
                <a:gd name="connsiteX33" fmla="*/ 1778794 w 2055019"/>
                <a:gd name="connsiteY33" fmla="*/ 1707357 h 1707357"/>
                <a:gd name="connsiteX34" fmla="*/ 1754982 w 2055019"/>
                <a:gd name="connsiteY34" fmla="*/ 1704975 h 1707357"/>
                <a:gd name="connsiteX35" fmla="*/ 1738313 w 2055019"/>
                <a:gd name="connsiteY35" fmla="*/ 1693069 h 1707357"/>
                <a:gd name="connsiteX36" fmla="*/ 1726407 w 2055019"/>
                <a:gd name="connsiteY36" fmla="*/ 1669257 h 1707357"/>
                <a:gd name="connsiteX37" fmla="*/ 1707357 w 2055019"/>
                <a:gd name="connsiteY37" fmla="*/ 1628775 h 1707357"/>
                <a:gd name="connsiteX38" fmla="*/ 1690688 w 2055019"/>
                <a:gd name="connsiteY38" fmla="*/ 1602582 h 1707357"/>
                <a:gd name="connsiteX39" fmla="*/ 1664494 w 2055019"/>
                <a:gd name="connsiteY39" fmla="*/ 1578769 h 1707357"/>
                <a:gd name="connsiteX40" fmla="*/ 1612107 w 2055019"/>
                <a:gd name="connsiteY40" fmla="*/ 1552575 h 1707357"/>
                <a:gd name="connsiteX41" fmla="*/ 1488282 w 2055019"/>
                <a:gd name="connsiteY41" fmla="*/ 1476375 h 1707357"/>
                <a:gd name="connsiteX42" fmla="*/ 1335882 w 2055019"/>
                <a:gd name="connsiteY42" fmla="*/ 1373982 h 1707357"/>
                <a:gd name="connsiteX43" fmla="*/ 1178719 w 2055019"/>
                <a:gd name="connsiteY43" fmla="*/ 1266825 h 1707357"/>
                <a:gd name="connsiteX44" fmla="*/ 1007269 w 2055019"/>
                <a:gd name="connsiteY44" fmla="*/ 1140619 h 1707357"/>
                <a:gd name="connsiteX45" fmla="*/ 876300 w 2055019"/>
                <a:gd name="connsiteY45" fmla="*/ 1035844 h 1707357"/>
                <a:gd name="connsiteX46" fmla="*/ 742950 w 2055019"/>
                <a:gd name="connsiteY46" fmla="*/ 907257 h 1707357"/>
                <a:gd name="connsiteX47" fmla="*/ 607219 w 2055019"/>
                <a:gd name="connsiteY47" fmla="*/ 785813 h 1707357"/>
                <a:gd name="connsiteX48" fmla="*/ 497682 w 2055019"/>
                <a:gd name="connsiteY48" fmla="*/ 678657 h 1707357"/>
                <a:gd name="connsiteX49" fmla="*/ 364332 w 2055019"/>
                <a:gd name="connsiteY49" fmla="*/ 540544 h 1707357"/>
                <a:gd name="connsiteX50" fmla="*/ 264319 w 2055019"/>
                <a:gd name="connsiteY50" fmla="*/ 423863 h 1707357"/>
                <a:gd name="connsiteX51" fmla="*/ 185738 w 2055019"/>
                <a:gd name="connsiteY51" fmla="*/ 326232 h 1707357"/>
                <a:gd name="connsiteX52" fmla="*/ 111919 w 2055019"/>
                <a:gd name="connsiteY52" fmla="*/ 228600 h 1707357"/>
                <a:gd name="connsiteX53" fmla="*/ 54769 w 2055019"/>
                <a:gd name="connsiteY53" fmla="*/ 142875 h 1707357"/>
                <a:gd name="connsiteX54" fmla="*/ 21432 w 2055019"/>
                <a:gd name="connsiteY54" fmla="*/ 90488 h 1707357"/>
                <a:gd name="connsiteX55" fmla="*/ 4763 w 2055019"/>
                <a:gd name="connsiteY55" fmla="*/ 45244 h 1707357"/>
                <a:gd name="connsiteX56" fmla="*/ 0 w 2055019"/>
                <a:gd name="connsiteY56" fmla="*/ 26194 h 1707357"/>
                <a:gd name="connsiteX57" fmla="*/ 0 w 2055019"/>
                <a:gd name="connsiteY57" fmla="*/ 11907 h 1707357"/>
                <a:gd name="connsiteX58" fmla="*/ 2382 w 2055019"/>
                <a:gd name="connsiteY58" fmla="*/ 2382 h 1707357"/>
                <a:gd name="connsiteX59" fmla="*/ 9525 w 2055019"/>
                <a:gd name="connsiteY59" fmla="*/ 0 h 1707357"/>
                <a:gd name="connsiteX60" fmla="*/ 26194 w 2055019"/>
                <a:gd name="connsiteY60" fmla="*/ 7144 h 1707357"/>
                <a:gd name="connsiteX61" fmla="*/ 45244 w 2055019"/>
                <a:gd name="connsiteY61" fmla="*/ 23813 h 1707357"/>
                <a:gd name="connsiteX62" fmla="*/ 83344 w 2055019"/>
                <a:gd name="connsiteY62" fmla="*/ 64294 h 1707357"/>
                <a:gd name="connsiteX63" fmla="*/ 164307 w 2055019"/>
                <a:gd name="connsiteY63" fmla="*/ 150019 h 1707357"/>
                <a:gd name="connsiteX64" fmla="*/ 223838 w 2055019"/>
                <a:gd name="connsiteY64" fmla="*/ 214313 h 1707357"/>
                <a:gd name="connsiteX65" fmla="*/ 304800 w 2055019"/>
                <a:gd name="connsiteY65" fmla="*/ 292894 h 1707357"/>
                <a:gd name="connsiteX66" fmla="*/ 409575 w 2055019"/>
                <a:gd name="connsiteY66" fmla="*/ 395288 h 1707357"/>
                <a:gd name="connsiteX67" fmla="*/ 521494 w 2055019"/>
                <a:gd name="connsiteY67" fmla="*/ 495300 h 1707357"/>
                <a:gd name="connsiteX68" fmla="*/ 652463 w 2055019"/>
                <a:gd name="connsiteY68" fmla="*/ 611982 h 1707357"/>
                <a:gd name="connsiteX69" fmla="*/ 773907 w 2055019"/>
                <a:gd name="connsiteY69" fmla="*/ 714375 h 1707357"/>
                <a:gd name="connsiteX70" fmla="*/ 873919 w 2055019"/>
                <a:gd name="connsiteY70" fmla="*/ 790575 h 1707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055019" h="1707357">
                  <a:moveTo>
                    <a:pt x="873919" y="790575"/>
                  </a:moveTo>
                  <a:lnTo>
                    <a:pt x="957263" y="854869"/>
                  </a:lnTo>
                  <a:lnTo>
                    <a:pt x="1052513" y="921544"/>
                  </a:lnTo>
                  <a:lnTo>
                    <a:pt x="1183482" y="1012032"/>
                  </a:lnTo>
                  <a:lnTo>
                    <a:pt x="1264444" y="1062038"/>
                  </a:lnTo>
                  <a:lnTo>
                    <a:pt x="1364457" y="1123950"/>
                  </a:lnTo>
                  <a:lnTo>
                    <a:pt x="1473994" y="1185863"/>
                  </a:lnTo>
                  <a:lnTo>
                    <a:pt x="1574007" y="1240632"/>
                  </a:lnTo>
                  <a:lnTo>
                    <a:pt x="1654969" y="1281113"/>
                  </a:lnTo>
                  <a:lnTo>
                    <a:pt x="1733550" y="1319213"/>
                  </a:lnTo>
                  <a:lnTo>
                    <a:pt x="1797844" y="1347788"/>
                  </a:lnTo>
                  <a:lnTo>
                    <a:pt x="1821657" y="1354932"/>
                  </a:lnTo>
                  <a:lnTo>
                    <a:pt x="1854994" y="1357313"/>
                  </a:lnTo>
                  <a:lnTo>
                    <a:pt x="1888332" y="1354932"/>
                  </a:lnTo>
                  <a:lnTo>
                    <a:pt x="1921669" y="1343025"/>
                  </a:lnTo>
                  <a:lnTo>
                    <a:pt x="1945482" y="1326357"/>
                  </a:lnTo>
                  <a:lnTo>
                    <a:pt x="1969294" y="1302544"/>
                  </a:lnTo>
                  <a:lnTo>
                    <a:pt x="1983582" y="1278732"/>
                  </a:lnTo>
                  <a:lnTo>
                    <a:pt x="2002632" y="1257300"/>
                  </a:lnTo>
                  <a:lnTo>
                    <a:pt x="2021682" y="1245394"/>
                  </a:lnTo>
                  <a:lnTo>
                    <a:pt x="2031207" y="1243013"/>
                  </a:lnTo>
                  <a:lnTo>
                    <a:pt x="2045494" y="1243013"/>
                  </a:lnTo>
                  <a:lnTo>
                    <a:pt x="2052638" y="1252538"/>
                  </a:lnTo>
                  <a:lnTo>
                    <a:pt x="2055019" y="1269207"/>
                  </a:lnTo>
                  <a:lnTo>
                    <a:pt x="2055019" y="1307307"/>
                  </a:lnTo>
                  <a:lnTo>
                    <a:pt x="2050257" y="1352550"/>
                  </a:lnTo>
                  <a:lnTo>
                    <a:pt x="2033588" y="1409700"/>
                  </a:lnTo>
                  <a:lnTo>
                    <a:pt x="2009775" y="1469232"/>
                  </a:lnTo>
                  <a:lnTo>
                    <a:pt x="1966913" y="1543050"/>
                  </a:lnTo>
                  <a:lnTo>
                    <a:pt x="1926432" y="1597819"/>
                  </a:lnTo>
                  <a:lnTo>
                    <a:pt x="1883569" y="1645444"/>
                  </a:lnTo>
                  <a:lnTo>
                    <a:pt x="1845469" y="1678782"/>
                  </a:lnTo>
                  <a:lnTo>
                    <a:pt x="1804988" y="1702594"/>
                  </a:lnTo>
                  <a:lnTo>
                    <a:pt x="1778794" y="1707357"/>
                  </a:lnTo>
                  <a:lnTo>
                    <a:pt x="1754982" y="1704975"/>
                  </a:lnTo>
                  <a:lnTo>
                    <a:pt x="1738313" y="1693069"/>
                  </a:lnTo>
                  <a:lnTo>
                    <a:pt x="1726407" y="1669257"/>
                  </a:lnTo>
                  <a:lnTo>
                    <a:pt x="1707357" y="1628775"/>
                  </a:lnTo>
                  <a:lnTo>
                    <a:pt x="1690688" y="1602582"/>
                  </a:lnTo>
                  <a:lnTo>
                    <a:pt x="1664494" y="1578769"/>
                  </a:lnTo>
                  <a:lnTo>
                    <a:pt x="1612107" y="1552575"/>
                  </a:lnTo>
                  <a:lnTo>
                    <a:pt x="1488282" y="1476375"/>
                  </a:lnTo>
                  <a:lnTo>
                    <a:pt x="1335882" y="1373982"/>
                  </a:lnTo>
                  <a:lnTo>
                    <a:pt x="1178719" y="1266825"/>
                  </a:lnTo>
                  <a:lnTo>
                    <a:pt x="1007269" y="1140619"/>
                  </a:lnTo>
                  <a:lnTo>
                    <a:pt x="876300" y="1035844"/>
                  </a:lnTo>
                  <a:lnTo>
                    <a:pt x="742950" y="907257"/>
                  </a:lnTo>
                  <a:lnTo>
                    <a:pt x="607219" y="785813"/>
                  </a:lnTo>
                  <a:lnTo>
                    <a:pt x="497682" y="678657"/>
                  </a:lnTo>
                  <a:lnTo>
                    <a:pt x="364332" y="540544"/>
                  </a:lnTo>
                  <a:lnTo>
                    <a:pt x="264319" y="423863"/>
                  </a:lnTo>
                  <a:lnTo>
                    <a:pt x="185738" y="326232"/>
                  </a:lnTo>
                  <a:lnTo>
                    <a:pt x="111919" y="228600"/>
                  </a:lnTo>
                  <a:lnTo>
                    <a:pt x="54769" y="142875"/>
                  </a:lnTo>
                  <a:lnTo>
                    <a:pt x="21432" y="90488"/>
                  </a:lnTo>
                  <a:lnTo>
                    <a:pt x="4763" y="45244"/>
                  </a:lnTo>
                  <a:lnTo>
                    <a:pt x="0" y="26194"/>
                  </a:lnTo>
                  <a:lnTo>
                    <a:pt x="0" y="11907"/>
                  </a:lnTo>
                  <a:lnTo>
                    <a:pt x="2382" y="2382"/>
                  </a:lnTo>
                  <a:lnTo>
                    <a:pt x="9525" y="0"/>
                  </a:lnTo>
                  <a:lnTo>
                    <a:pt x="26194" y="7144"/>
                  </a:lnTo>
                  <a:lnTo>
                    <a:pt x="45244" y="23813"/>
                  </a:lnTo>
                  <a:lnTo>
                    <a:pt x="83344" y="64294"/>
                  </a:lnTo>
                  <a:lnTo>
                    <a:pt x="164307" y="150019"/>
                  </a:lnTo>
                  <a:lnTo>
                    <a:pt x="223838" y="214313"/>
                  </a:lnTo>
                  <a:lnTo>
                    <a:pt x="304800" y="292894"/>
                  </a:lnTo>
                  <a:lnTo>
                    <a:pt x="409575" y="395288"/>
                  </a:lnTo>
                  <a:lnTo>
                    <a:pt x="521494" y="495300"/>
                  </a:lnTo>
                  <a:lnTo>
                    <a:pt x="652463" y="611982"/>
                  </a:lnTo>
                  <a:lnTo>
                    <a:pt x="773907" y="714375"/>
                  </a:lnTo>
                  <a:lnTo>
                    <a:pt x="873919" y="790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65">
              <a:extLst>
                <a:ext uri="{FF2B5EF4-FFF2-40B4-BE49-F238E27FC236}">
                  <a16:creationId xmlns:a16="http://schemas.microsoft.com/office/drawing/2014/main" id="{FE184128-3147-4AC9-BC4B-4CF723591E34}"/>
                </a:ext>
              </a:extLst>
            </p:cNvPr>
            <p:cNvSpPr/>
            <p:nvPr/>
          </p:nvSpPr>
          <p:spPr>
            <a:xfrm rot="16200000">
              <a:off x="3414712" y="4618038"/>
              <a:ext cx="2413000" cy="320675"/>
            </a:xfrm>
            <a:custGeom>
              <a:avLst/>
              <a:gdLst>
                <a:gd name="connsiteX0" fmla="*/ 1357313 w 2412207"/>
                <a:gd name="connsiteY0" fmla="*/ 100012 h 319776"/>
                <a:gd name="connsiteX1" fmla="*/ 1766888 w 2412207"/>
                <a:gd name="connsiteY1" fmla="*/ 114300 h 319776"/>
                <a:gd name="connsiteX2" fmla="*/ 1933575 w 2412207"/>
                <a:gd name="connsiteY2" fmla="*/ 114300 h 319776"/>
                <a:gd name="connsiteX3" fmla="*/ 2069307 w 2412207"/>
                <a:gd name="connsiteY3" fmla="*/ 116681 h 319776"/>
                <a:gd name="connsiteX4" fmla="*/ 2131219 w 2412207"/>
                <a:gd name="connsiteY4" fmla="*/ 111919 h 319776"/>
                <a:gd name="connsiteX5" fmla="*/ 2183607 w 2412207"/>
                <a:gd name="connsiteY5" fmla="*/ 102394 h 319776"/>
                <a:gd name="connsiteX6" fmla="*/ 2221707 w 2412207"/>
                <a:gd name="connsiteY6" fmla="*/ 90487 h 319776"/>
                <a:gd name="connsiteX7" fmla="*/ 2264569 w 2412207"/>
                <a:gd name="connsiteY7" fmla="*/ 69056 h 319776"/>
                <a:gd name="connsiteX8" fmla="*/ 2302669 w 2412207"/>
                <a:gd name="connsiteY8" fmla="*/ 35719 h 319776"/>
                <a:gd name="connsiteX9" fmla="*/ 2412207 w 2412207"/>
                <a:gd name="connsiteY9" fmla="*/ 138112 h 319776"/>
                <a:gd name="connsiteX10" fmla="*/ 2374107 w 2412207"/>
                <a:gd name="connsiteY10" fmla="*/ 197644 h 319776"/>
                <a:gd name="connsiteX11" fmla="*/ 2347913 w 2412207"/>
                <a:gd name="connsiteY11" fmla="*/ 235744 h 319776"/>
                <a:gd name="connsiteX12" fmla="*/ 2314575 w 2412207"/>
                <a:gd name="connsiteY12" fmla="*/ 266700 h 319776"/>
                <a:gd name="connsiteX13" fmla="*/ 2278857 w 2412207"/>
                <a:gd name="connsiteY13" fmla="*/ 292894 h 319776"/>
                <a:gd name="connsiteX14" fmla="*/ 2238375 w 2412207"/>
                <a:gd name="connsiteY14" fmla="*/ 309562 h 319776"/>
                <a:gd name="connsiteX15" fmla="*/ 2185988 w 2412207"/>
                <a:gd name="connsiteY15" fmla="*/ 319087 h 319776"/>
                <a:gd name="connsiteX16" fmla="*/ 2014538 w 2412207"/>
                <a:gd name="connsiteY16" fmla="*/ 316706 h 319776"/>
                <a:gd name="connsiteX17" fmla="*/ 1712119 w 2412207"/>
                <a:gd name="connsiteY17" fmla="*/ 311944 h 319776"/>
                <a:gd name="connsiteX18" fmla="*/ 1412082 w 2412207"/>
                <a:gd name="connsiteY18" fmla="*/ 307181 h 319776"/>
                <a:gd name="connsiteX19" fmla="*/ 1104900 w 2412207"/>
                <a:gd name="connsiteY19" fmla="*/ 307181 h 319776"/>
                <a:gd name="connsiteX20" fmla="*/ 826294 w 2412207"/>
                <a:gd name="connsiteY20" fmla="*/ 302419 h 319776"/>
                <a:gd name="connsiteX21" fmla="*/ 535782 w 2412207"/>
                <a:gd name="connsiteY21" fmla="*/ 297656 h 319776"/>
                <a:gd name="connsiteX22" fmla="*/ 328613 w 2412207"/>
                <a:gd name="connsiteY22" fmla="*/ 295275 h 319776"/>
                <a:gd name="connsiteX23" fmla="*/ 247650 w 2412207"/>
                <a:gd name="connsiteY23" fmla="*/ 290512 h 319776"/>
                <a:gd name="connsiteX24" fmla="*/ 171450 w 2412207"/>
                <a:gd name="connsiteY24" fmla="*/ 276225 h 319776"/>
                <a:gd name="connsiteX25" fmla="*/ 119063 w 2412207"/>
                <a:gd name="connsiteY25" fmla="*/ 259556 h 319776"/>
                <a:gd name="connsiteX26" fmla="*/ 57150 w 2412207"/>
                <a:gd name="connsiteY26" fmla="*/ 238125 h 319776"/>
                <a:gd name="connsiteX27" fmla="*/ 30957 w 2412207"/>
                <a:gd name="connsiteY27" fmla="*/ 226219 h 319776"/>
                <a:gd name="connsiteX28" fmla="*/ 11907 w 2412207"/>
                <a:gd name="connsiteY28" fmla="*/ 209550 h 319776"/>
                <a:gd name="connsiteX29" fmla="*/ 2382 w 2412207"/>
                <a:gd name="connsiteY29" fmla="*/ 195262 h 319776"/>
                <a:gd name="connsiteX30" fmla="*/ 0 w 2412207"/>
                <a:gd name="connsiteY30" fmla="*/ 183356 h 319776"/>
                <a:gd name="connsiteX31" fmla="*/ 4763 w 2412207"/>
                <a:gd name="connsiteY31" fmla="*/ 164306 h 319776"/>
                <a:gd name="connsiteX32" fmla="*/ 14288 w 2412207"/>
                <a:gd name="connsiteY32" fmla="*/ 152400 h 319776"/>
                <a:gd name="connsiteX33" fmla="*/ 35719 w 2412207"/>
                <a:gd name="connsiteY33" fmla="*/ 133350 h 319776"/>
                <a:gd name="connsiteX34" fmla="*/ 88107 w 2412207"/>
                <a:gd name="connsiteY34" fmla="*/ 104775 h 319776"/>
                <a:gd name="connsiteX35" fmla="*/ 157163 w 2412207"/>
                <a:gd name="connsiteY35" fmla="*/ 76200 h 319776"/>
                <a:gd name="connsiteX36" fmla="*/ 219075 w 2412207"/>
                <a:gd name="connsiteY36" fmla="*/ 57150 h 319776"/>
                <a:gd name="connsiteX37" fmla="*/ 309563 w 2412207"/>
                <a:gd name="connsiteY37" fmla="*/ 30956 h 319776"/>
                <a:gd name="connsiteX38" fmla="*/ 416719 w 2412207"/>
                <a:gd name="connsiteY38" fmla="*/ 9525 h 319776"/>
                <a:gd name="connsiteX39" fmla="*/ 488157 w 2412207"/>
                <a:gd name="connsiteY39" fmla="*/ 2381 h 319776"/>
                <a:gd name="connsiteX40" fmla="*/ 581025 w 2412207"/>
                <a:gd name="connsiteY40" fmla="*/ 0 h 319776"/>
                <a:gd name="connsiteX41" fmla="*/ 619125 w 2412207"/>
                <a:gd name="connsiteY41" fmla="*/ 7144 h 319776"/>
                <a:gd name="connsiteX42" fmla="*/ 657225 w 2412207"/>
                <a:gd name="connsiteY42" fmla="*/ 23812 h 319776"/>
                <a:gd name="connsiteX43" fmla="*/ 738188 w 2412207"/>
                <a:gd name="connsiteY43" fmla="*/ 42862 h 319776"/>
                <a:gd name="connsiteX44" fmla="*/ 862013 w 2412207"/>
                <a:gd name="connsiteY44" fmla="*/ 66675 h 319776"/>
                <a:gd name="connsiteX45" fmla="*/ 971550 w 2412207"/>
                <a:gd name="connsiteY45" fmla="*/ 78581 h 319776"/>
                <a:gd name="connsiteX46" fmla="*/ 1207294 w 2412207"/>
                <a:gd name="connsiteY46" fmla="*/ 90487 h 319776"/>
                <a:gd name="connsiteX47" fmla="*/ 1357313 w 2412207"/>
                <a:gd name="connsiteY47" fmla="*/ 100012 h 319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412207" h="319776">
                  <a:moveTo>
                    <a:pt x="1357313" y="100012"/>
                  </a:moveTo>
                  <a:lnTo>
                    <a:pt x="1766888" y="114300"/>
                  </a:lnTo>
                  <a:lnTo>
                    <a:pt x="1933575" y="114300"/>
                  </a:lnTo>
                  <a:lnTo>
                    <a:pt x="2069307" y="116681"/>
                  </a:lnTo>
                  <a:lnTo>
                    <a:pt x="2131219" y="111919"/>
                  </a:lnTo>
                  <a:lnTo>
                    <a:pt x="2183607" y="102394"/>
                  </a:lnTo>
                  <a:lnTo>
                    <a:pt x="2221707" y="90487"/>
                  </a:lnTo>
                  <a:lnTo>
                    <a:pt x="2264569" y="69056"/>
                  </a:lnTo>
                  <a:lnTo>
                    <a:pt x="2302669" y="35719"/>
                  </a:lnTo>
                  <a:lnTo>
                    <a:pt x="2412207" y="138112"/>
                  </a:lnTo>
                  <a:lnTo>
                    <a:pt x="2374107" y="197644"/>
                  </a:lnTo>
                  <a:lnTo>
                    <a:pt x="2347913" y="235744"/>
                  </a:lnTo>
                  <a:lnTo>
                    <a:pt x="2314575" y="266700"/>
                  </a:lnTo>
                  <a:lnTo>
                    <a:pt x="2278857" y="292894"/>
                  </a:lnTo>
                  <a:lnTo>
                    <a:pt x="2238375" y="309562"/>
                  </a:lnTo>
                  <a:cubicBezTo>
                    <a:pt x="2192414" y="319776"/>
                    <a:pt x="2210149" y="319087"/>
                    <a:pt x="2185988" y="319087"/>
                  </a:cubicBezTo>
                  <a:lnTo>
                    <a:pt x="2014538" y="316706"/>
                  </a:lnTo>
                  <a:lnTo>
                    <a:pt x="1712119" y="311944"/>
                  </a:lnTo>
                  <a:lnTo>
                    <a:pt x="1412082" y="307181"/>
                  </a:lnTo>
                  <a:lnTo>
                    <a:pt x="1104900" y="307181"/>
                  </a:lnTo>
                  <a:lnTo>
                    <a:pt x="826294" y="302419"/>
                  </a:lnTo>
                  <a:lnTo>
                    <a:pt x="535782" y="297656"/>
                  </a:lnTo>
                  <a:lnTo>
                    <a:pt x="328613" y="295275"/>
                  </a:lnTo>
                  <a:lnTo>
                    <a:pt x="247650" y="290512"/>
                  </a:lnTo>
                  <a:lnTo>
                    <a:pt x="171450" y="276225"/>
                  </a:lnTo>
                  <a:lnTo>
                    <a:pt x="119063" y="259556"/>
                  </a:lnTo>
                  <a:lnTo>
                    <a:pt x="57150" y="238125"/>
                  </a:lnTo>
                  <a:lnTo>
                    <a:pt x="30957" y="226219"/>
                  </a:lnTo>
                  <a:lnTo>
                    <a:pt x="11907" y="209550"/>
                  </a:lnTo>
                  <a:lnTo>
                    <a:pt x="2382" y="195262"/>
                  </a:lnTo>
                  <a:lnTo>
                    <a:pt x="0" y="183356"/>
                  </a:lnTo>
                  <a:lnTo>
                    <a:pt x="4763" y="164306"/>
                  </a:lnTo>
                  <a:lnTo>
                    <a:pt x="14288" y="152400"/>
                  </a:lnTo>
                  <a:lnTo>
                    <a:pt x="35719" y="133350"/>
                  </a:lnTo>
                  <a:lnTo>
                    <a:pt x="88107" y="104775"/>
                  </a:lnTo>
                  <a:lnTo>
                    <a:pt x="157163" y="76200"/>
                  </a:lnTo>
                  <a:lnTo>
                    <a:pt x="219075" y="57150"/>
                  </a:lnTo>
                  <a:lnTo>
                    <a:pt x="309563" y="30956"/>
                  </a:lnTo>
                  <a:lnTo>
                    <a:pt x="416719" y="9525"/>
                  </a:lnTo>
                  <a:lnTo>
                    <a:pt x="488157" y="2381"/>
                  </a:lnTo>
                  <a:lnTo>
                    <a:pt x="581025" y="0"/>
                  </a:lnTo>
                  <a:lnTo>
                    <a:pt x="619125" y="7144"/>
                  </a:lnTo>
                  <a:lnTo>
                    <a:pt x="657225" y="23812"/>
                  </a:lnTo>
                  <a:lnTo>
                    <a:pt x="738188" y="42862"/>
                  </a:lnTo>
                  <a:lnTo>
                    <a:pt x="862013" y="66675"/>
                  </a:lnTo>
                  <a:lnTo>
                    <a:pt x="971550" y="78581"/>
                  </a:lnTo>
                  <a:lnTo>
                    <a:pt x="1207294" y="90487"/>
                  </a:lnTo>
                  <a:lnTo>
                    <a:pt x="1357313" y="1000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55">
              <a:extLst>
                <a:ext uri="{FF2B5EF4-FFF2-40B4-BE49-F238E27FC236}">
                  <a16:creationId xmlns:a16="http://schemas.microsoft.com/office/drawing/2014/main" id="{0CBF4D83-E0A2-4D92-85F1-A64CEEA73732}"/>
                </a:ext>
              </a:extLst>
            </p:cNvPr>
            <p:cNvSpPr/>
            <p:nvPr/>
          </p:nvSpPr>
          <p:spPr>
            <a:xfrm>
              <a:off x="5888037" y="1443039"/>
              <a:ext cx="1795463" cy="1595437"/>
            </a:xfrm>
            <a:custGeom>
              <a:avLst/>
              <a:gdLst>
                <a:gd name="connsiteX0" fmla="*/ 752475 w 1795463"/>
                <a:gd name="connsiteY0" fmla="*/ 264318 h 1595437"/>
                <a:gd name="connsiteX1" fmla="*/ 1019175 w 1795463"/>
                <a:gd name="connsiteY1" fmla="*/ 240506 h 1595437"/>
                <a:gd name="connsiteX2" fmla="*/ 1112044 w 1795463"/>
                <a:gd name="connsiteY2" fmla="*/ 233362 h 1595437"/>
                <a:gd name="connsiteX3" fmla="*/ 1245394 w 1795463"/>
                <a:gd name="connsiteY3" fmla="*/ 223837 h 1595437"/>
                <a:gd name="connsiteX4" fmla="*/ 1321594 w 1795463"/>
                <a:gd name="connsiteY4" fmla="*/ 221456 h 1595437"/>
                <a:gd name="connsiteX5" fmla="*/ 1364457 w 1795463"/>
                <a:gd name="connsiteY5" fmla="*/ 221456 h 1595437"/>
                <a:gd name="connsiteX6" fmla="*/ 1383507 w 1795463"/>
                <a:gd name="connsiteY6" fmla="*/ 223837 h 1595437"/>
                <a:gd name="connsiteX7" fmla="*/ 1402557 w 1795463"/>
                <a:gd name="connsiteY7" fmla="*/ 230981 h 1595437"/>
                <a:gd name="connsiteX8" fmla="*/ 1416844 w 1795463"/>
                <a:gd name="connsiteY8" fmla="*/ 242887 h 1595437"/>
                <a:gd name="connsiteX9" fmla="*/ 1428750 w 1795463"/>
                <a:gd name="connsiteY9" fmla="*/ 259556 h 1595437"/>
                <a:gd name="connsiteX10" fmla="*/ 1433513 w 1795463"/>
                <a:gd name="connsiteY10" fmla="*/ 283368 h 1595437"/>
                <a:gd name="connsiteX11" fmla="*/ 1435894 w 1795463"/>
                <a:gd name="connsiteY11" fmla="*/ 421481 h 1595437"/>
                <a:gd name="connsiteX12" fmla="*/ 1438275 w 1795463"/>
                <a:gd name="connsiteY12" fmla="*/ 709612 h 1595437"/>
                <a:gd name="connsiteX13" fmla="*/ 1435894 w 1795463"/>
                <a:gd name="connsiteY13" fmla="*/ 828675 h 1595437"/>
                <a:gd name="connsiteX14" fmla="*/ 1426369 w 1795463"/>
                <a:gd name="connsiteY14" fmla="*/ 1112043 h 1595437"/>
                <a:gd name="connsiteX15" fmla="*/ 1414463 w 1795463"/>
                <a:gd name="connsiteY15" fmla="*/ 1371600 h 1595437"/>
                <a:gd name="connsiteX16" fmla="*/ 1373982 w 1795463"/>
                <a:gd name="connsiteY16" fmla="*/ 1495425 h 1595437"/>
                <a:gd name="connsiteX17" fmla="*/ 1402557 w 1795463"/>
                <a:gd name="connsiteY17" fmla="*/ 1526381 h 1595437"/>
                <a:gd name="connsiteX18" fmla="*/ 1433513 w 1795463"/>
                <a:gd name="connsiteY18" fmla="*/ 1554956 h 1595437"/>
                <a:gd name="connsiteX19" fmla="*/ 1471613 w 1795463"/>
                <a:gd name="connsiteY19" fmla="*/ 1578768 h 1595437"/>
                <a:gd name="connsiteX20" fmla="*/ 1495425 w 1795463"/>
                <a:gd name="connsiteY20" fmla="*/ 1590675 h 1595437"/>
                <a:gd name="connsiteX21" fmla="*/ 1516857 w 1795463"/>
                <a:gd name="connsiteY21" fmla="*/ 1595437 h 1595437"/>
                <a:gd name="connsiteX22" fmla="*/ 1535907 w 1795463"/>
                <a:gd name="connsiteY22" fmla="*/ 1595437 h 1595437"/>
                <a:gd name="connsiteX23" fmla="*/ 1562100 w 1795463"/>
                <a:gd name="connsiteY23" fmla="*/ 1578768 h 1595437"/>
                <a:gd name="connsiteX24" fmla="*/ 1588294 w 1795463"/>
                <a:gd name="connsiteY24" fmla="*/ 1552575 h 1595437"/>
                <a:gd name="connsiteX25" fmla="*/ 1607344 w 1795463"/>
                <a:gd name="connsiteY25" fmla="*/ 1521618 h 1595437"/>
                <a:gd name="connsiteX26" fmla="*/ 1616869 w 1795463"/>
                <a:gd name="connsiteY26" fmla="*/ 1497806 h 1595437"/>
                <a:gd name="connsiteX27" fmla="*/ 1628775 w 1795463"/>
                <a:gd name="connsiteY27" fmla="*/ 1457325 h 1595437"/>
                <a:gd name="connsiteX28" fmla="*/ 1635919 w 1795463"/>
                <a:gd name="connsiteY28" fmla="*/ 1412081 h 1595437"/>
                <a:gd name="connsiteX29" fmla="*/ 1638300 w 1795463"/>
                <a:gd name="connsiteY29" fmla="*/ 1328737 h 1595437"/>
                <a:gd name="connsiteX30" fmla="*/ 1645444 w 1795463"/>
                <a:gd name="connsiteY30" fmla="*/ 1104900 h 1595437"/>
                <a:gd name="connsiteX31" fmla="*/ 1652588 w 1795463"/>
                <a:gd name="connsiteY31" fmla="*/ 838200 h 1595437"/>
                <a:gd name="connsiteX32" fmla="*/ 1662113 w 1795463"/>
                <a:gd name="connsiteY32" fmla="*/ 590550 h 1595437"/>
                <a:gd name="connsiteX33" fmla="*/ 1664494 w 1795463"/>
                <a:gd name="connsiteY33" fmla="*/ 550068 h 1595437"/>
                <a:gd name="connsiteX34" fmla="*/ 1669257 w 1795463"/>
                <a:gd name="connsiteY34" fmla="*/ 507206 h 1595437"/>
                <a:gd name="connsiteX35" fmla="*/ 1681163 w 1795463"/>
                <a:gd name="connsiteY35" fmla="*/ 464343 h 1595437"/>
                <a:gd name="connsiteX36" fmla="*/ 1697832 w 1795463"/>
                <a:gd name="connsiteY36" fmla="*/ 426243 h 1595437"/>
                <a:gd name="connsiteX37" fmla="*/ 1714500 w 1795463"/>
                <a:gd name="connsiteY37" fmla="*/ 397668 h 1595437"/>
                <a:gd name="connsiteX38" fmla="*/ 1731169 w 1795463"/>
                <a:gd name="connsiteY38" fmla="*/ 376237 h 1595437"/>
                <a:gd name="connsiteX39" fmla="*/ 1747838 w 1795463"/>
                <a:gd name="connsiteY39" fmla="*/ 357187 h 1595437"/>
                <a:gd name="connsiteX40" fmla="*/ 1769269 w 1795463"/>
                <a:gd name="connsiteY40" fmla="*/ 338137 h 1595437"/>
                <a:gd name="connsiteX41" fmla="*/ 1783557 w 1795463"/>
                <a:gd name="connsiteY41" fmla="*/ 323850 h 1595437"/>
                <a:gd name="connsiteX42" fmla="*/ 1788319 w 1795463"/>
                <a:gd name="connsiteY42" fmla="*/ 311943 h 1595437"/>
                <a:gd name="connsiteX43" fmla="*/ 1793082 w 1795463"/>
                <a:gd name="connsiteY43" fmla="*/ 295275 h 1595437"/>
                <a:gd name="connsiteX44" fmla="*/ 1795463 w 1795463"/>
                <a:gd name="connsiteY44" fmla="*/ 269081 h 1595437"/>
                <a:gd name="connsiteX45" fmla="*/ 1788319 w 1795463"/>
                <a:gd name="connsiteY45" fmla="*/ 245268 h 1595437"/>
                <a:gd name="connsiteX46" fmla="*/ 1769269 w 1795463"/>
                <a:gd name="connsiteY46" fmla="*/ 221456 h 1595437"/>
                <a:gd name="connsiteX47" fmla="*/ 1752600 w 1795463"/>
                <a:gd name="connsiteY47" fmla="*/ 202406 h 1595437"/>
                <a:gd name="connsiteX48" fmla="*/ 1681163 w 1795463"/>
                <a:gd name="connsiteY48" fmla="*/ 152400 h 1595437"/>
                <a:gd name="connsiteX49" fmla="*/ 1588294 w 1795463"/>
                <a:gd name="connsiteY49" fmla="*/ 92868 h 1595437"/>
                <a:gd name="connsiteX50" fmla="*/ 1495425 w 1795463"/>
                <a:gd name="connsiteY50" fmla="*/ 42862 h 1595437"/>
                <a:gd name="connsiteX51" fmla="*/ 1416844 w 1795463"/>
                <a:gd name="connsiteY51" fmla="*/ 7143 h 1595437"/>
                <a:gd name="connsiteX52" fmla="*/ 1393032 w 1795463"/>
                <a:gd name="connsiteY52" fmla="*/ 0 h 1595437"/>
                <a:gd name="connsiteX53" fmla="*/ 1357313 w 1795463"/>
                <a:gd name="connsiteY53" fmla="*/ 16668 h 1595437"/>
                <a:gd name="connsiteX54" fmla="*/ 1290638 w 1795463"/>
                <a:gd name="connsiteY54" fmla="*/ 40481 h 1595437"/>
                <a:gd name="connsiteX55" fmla="*/ 1183482 w 1795463"/>
                <a:gd name="connsiteY55" fmla="*/ 59531 h 1595437"/>
                <a:gd name="connsiteX56" fmla="*/ 1019175 w 1795463"/>
                <a:gd name="connsiteY56" fmla="*/ 83343 h 1595437"/>
                <a:gd name="connsiteX57" fmla="*/ 738188 w 1795463"/>
                <a:gd name="connsiteY57" fmla="*/ 119062 h 1595437"/>
                <a:gd name="connsiteX58" fmla="*/ 397669 w 1795463"/>
                <a:gd name="connsiteY58" fmla="*/ 159543 h 1595437"/>
                <a:gd name="connsiteX59" fmla="*/ 0 w 1795463"/>
                <a:gd name="connsiteY59" fmla="*/ 209550 h 1595437"/>
                <a:gd name="connsiteX60" fmla="*/ 95250 w 1795463"/>
                <a:gd name="connsiteY60" fmla="*/ 340518 h 1595437"/>
                <a:gd name="connsiteX61" fmla="*/ 461963 w 1795463"/>
                <a:gd name="connsiteY61" fmla="*/ 297656 h 1595437"/>
                <a:gd name="connsiteX62" fmla="*/ 752475 w 1795463"/>
                <a:gd name="connsiteY62" fmla="*/ 264318 h 159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795463" h="1595437">
                  <a:moveTo>
                    <a:pt x="752475" y="264318"/>
                  </a:moveTo>
                  <a:lnTo>
                    <a:pt x="1019175" y="240506"/>
                  </a:lnTo>
                  <a:lnTo>
                    <a:pt x="1112044" y="233362"/>
                  </a:lnTo>
                  <a:lnTo>
                    <a:pt x="1245394" y="223837"/>
                  </a:lnTo>
                  <a:lnTo>
                    <a:pt x="1321594" y="221456"/>
                  </a:lnTo>
                  <a:lnTo>
                    <a:pt x="1364457" y="221456"/>
                  </a:lnTo>
                  <a:lnTo>
                    <a:pt x="1383507" y="223837"/>
                  </a:lnTo>
                  <a:lnTo>
                    <a:pt x="1402557" y="230981"/>
                  </a:lnTo>
                  <a:lnTo>
                    <a:pt x="1416844" y="242887"/>
                  </a:lnTo>
                  <a:lnTo>
                    <a:pt x="1428750" y="259556"/>
                  </a:lnTo>
                  <a:lnTo>
                    <a:pt x="1433513" y="283368"/>
                  </a:lnTo>
                  <a:cubicBezTo>
                    <a:pt x="1434307" y="329406"/>
                    <a:pt x="1435100" y="375443"/>
                    <a:pt x="1435894" y="421481"/>
                  </a:cubicBezTo>
                  <a:cubicBezTo>
                    <a:pt x="1436688" y="517525"/>
                    <a:pt x="1437481" y="613568"/>
                    <a:pt x="1438275" y="709612"/>
                  </a:cubicBezTo>
                  <a:cubicBezTo>
                    <a:pt x="1437481" y="749300"/>
                    <a:pt x="1436688" y="788987"/>
                    <a:pt x="1435894" y="828675"/>
                  </a:cubicBezTo>
                  <a:lnTo>
                    <a:pt x="1426369" y="1112043"/>
                  </a:lnTo>
                  <a:lnTo>
                    <a:pt x="1414463" y="1371600"/>
                  </a:lnTo>
                  <a:lnTo>
                    <a:pt x="1373982" y="1495425"/>
                  </a:lnTo>
                  <a:lnTo>
                    <a:pt x="1402557" y="1526381"/>
                  </a:lnTo>
                  <a:lnTo>
                    <a:pt x="1433513" y="1554956"/>
                  </a:lnTo>
                  <a:lnTo>
                    <a:pt x="1471613" y="1578768"/>
                  </a:lnTo>
                  <a:lnTo>
                    <a:pt x="1495425" y="1590675"/>
                  </a:lnTo>
                  <a:lnTo>
                    <a:pt x="1516857" y="1595437"/>
                  </a:lnTo>
                  <a:lnTo>
                    <a:pt x="1535907" y="1595437"/>
                  </a:lnTo>
                  <a:lnTo>
                    <a:pt x="1562100" y="1578768"/>
                  </a:lnTo>
                  <a:lnTo>
                    <a:pt x="1588294" y="1552575"/>
                  </a:lnTo>
                  <a:lnTo>
                    <a:pt x="1607344" y="1521618"/>
                  </a:lnTo>
                  <a:lnTo>
                    <a:pt x="1616869" y="1497806"/>
                  </a:lnTo>
                  <a:lnTo>
                    <a:pt x="1628775" y="1457325"/>
                  </a:lnTo>
                  <a:lnTo>
                    <a:pt x="1635919" y="1412081"/>
                  </a:lnTo>
                  <a:cubicBezTo>
                    <a:pt x="1636713" y="1384300"/>
                    <a:pt x="1637506" y="1356518"/>
                    <a:pt x="1638300" y="1328737"/>
                  </a:cubicBezTo>
                  <a:lnTo>
                    <a:pt x="1645444" y="1104900"/>
                  </a:lnTo>
                  <a:lnTo>
                    <a:pt x="1652588" y="838200"/>
                  </a:lnTo>
                  <a:lnTo>
                    <a:pt x="1662113" y="590550"/>
                  </a:lnTo>
                  <a:lnTo>
                    <a:pt x="1664494" y="550068"/>
                  </a:lnTo>
                  <a:lnTo>
                    <a:pt x="1669257" y="507206"/>
                  </a:lnTo>
                  <a:lnTo>
                    <a:pt x="1681163" y="464343"/>
                  </a:lnTo>
                  <a:lnTo>
                    <a:pt x="1697832" y="426243"/>
                  </a:lnTo>
                  <a:lnTo>
                    <a:pt x="1714500" y="397668"/>
                  </a:lnTo>
                  <a:lnTo>
                    <a:pt x="1731169" y="376237"/>
                  </a:lnTo>
                  <a:lnTo>
                    <a:pt x="1747838" y="357187"/>
                  </a:lnTo>
                  <a:lnTo>
                    <a:pt x="1769269" y="338137"/>
                  </a:lnTo>
                  <a:lnTo>
                    <a:pt x="1783557" y="323850"/>
                  </a:lnTo>
                  <a:lnTo>
                    <a:pt x="1788319" y="311943"/>
                  </a:lnTo>
                  <a:lnTo>
                    <a:pt x="1793082" y="295275"/>
                  </a:lnTo>
                  <a:lnTo>
                    <a:pt x="1795463" y="269081"/>
                  </a:lnTo>
                  <a:lnTo>
                    <a:pt x="1788319" y="245268"/>
                  </a:lnTo>
                  <a:lnTo>
                    <a:pt x="1769269" y="221456"/>
                  </a:lnTo>
                  <a:lnTo>
                    <a:pt x="1752600" y="202406"/>
                  </a:lnTo>
                  <a:lnTo>
                    <a:pt x="1681163" y="152400"/>
                  </a:lnTo>
                  <a:lnTo>
                    <a:pt x="1588294" y="92868"/>
                  </a:lnTo>
                  <a:lnTo>
                    <a:pt x="1495425" y="42862"/>
                  </a:lnTo>
                  <a:lnTo>
                    <a:pt x="1416844" y="7143"/>
                  </a:lnTo>
                  <a:lnTo>
                    <a:pt x="1393032" y="0"/>
                  </a:lnTo>
                  <a:lnTo>
                    <a:pt x="1357313" y="16668"/>
                  </a:lnTo>
                  <a:lnTo>
                    <a:pt x="1290638" y="40481"/>
                  </a:lnTo>
                  <a:lnTo>
                    <a:pt x="1183482" y="59531"/>
                  </a:lnTo>
                  <a:lnTo>
                    <a:pt x="1019175" y="83343"/>
                  </a:lnTo>
                  <a:lnTo>
                    <a:pt x="738188" y="119062"/>
                  </a:lnTo>
                  <a:lnTo>
                    <a:pt x="397669" y="159543"/>
                  </a:lnTo>
                  <a:lnTo>
                    <a:pt x="0" y="209550"/>
                  </a:lnTo>
                  <a:lnTo>
                    <a:pt x="95250" y="340518"/>
                  </a:lnTo>
                  <a:lnTo>
                    <a:pt x="461963" y="297656"/>
                  </a:lnTo>
                  <a:lnTo>
                    <a:pt x="752475" y="2643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56">
              <a:extLst>
                <a:ext uri="{FF2B5EF4-FFF2-40B4-BE49-F238E27FC236}">
                  <a16:creationId xmlns:a16="http://schemas.microsoft.com/office/drawing/2014/main" id="{CD80114F-165F-448E-B981-25BC71B1F055}"/>
                </a:ext>
              </a:extLst>
            </p:cNvPr>
            <p:cNvSpPr/>
            <p:nvPr/>
          </p:nvSpPr>
          <p:spPr>
            <a:xfrm>
              <a:off x="6002337" y="2114551"/>
              <a:ext cx="1368425" cy="314325"/>
            </a:xfrm>
            <a:custGeom>
              <a:avLst/>
              <a:gdLst>
                <a:gd name="connsiteX0" fmla="*/ 457200 w 1369219"/>
                <a:gd name="connsiteY0" fmla="*/ 92869 h 314325"/>
                <a:gd name="connsiteX1" fmla="*/ 176213 w 1369219"/>
                <a:gd name="connsiteY1" fmla="*/ 135731 h 314325"/>
                <a:gd name="connsiteX2" fmla="*/ 0 w 1369219"/>
                <a:gd name="connsiteY2" fmla="*/ 161925 h 314325"/>
                <a:gd name="connsiteX3" fmla="*/ 19050 w 1369219"/>
                <a:gd name="connsiteY3" fmla="*/ 314325 h 314325"/>
                <a:gd name="connsiteX4" fmla="*/ 273844 w 1369219"/>
                <a:gd name="connsiteY4" fmla="*/ 271463 h 314325"/>
                <a:gd name="connsiteX5" fmla="*/ 500063 w 1369219"/>
                <a:gd name="connsiteY5" fmla="*/ 235744 h 314325"/>
                <a:gd name="connsiteX6" fmla="*/ 685800 w 1369219"/>
                <a:gd name="connsiteY6" fmla="*/ 211931 h 314325"/>
                <a:gd name="connsiteX7" fmla="*/ 907257 w 1369219"/>
                <a:gd name="connsiteY7" fmla="*/ 188119 h 314325"/>
                <a:gd name="connsiteX8" fmla="*/ 1069182 w 1369219"/>
                <a:gd name="connsiteY8" fmla="*/ 176213 h 314325"/>
                <a:gd name="connsiteX9" fmla="*/ 1252538 w 1369219"/>
                <a:gd name="connsiteY9" fmla="*/ 171450 h 314325"/>
                <a:gd name="connsiteX10" fmla="*/ 1369219 w 1369219"/>
                <a:gd name="connsiteY10" fmla="*/ 176213 h 314325"/>
                <a:gd name="connsiteX11" fmla="*/ 1366838 w 1369219"/>
                <a:gd name="connsiteY11" fmla="*/ 23813 h 314325"/>
                <a:gd name="connsiteX12" fmla="*/ 1250157 w 1369219"/>
                <a:gd name="connsiteY12" fmla="*/ 7144 h 314325"/>
                <a:gd name="connsiteX13" fmla="*/ 1178719 w 1369219"/>
                <a:gd name="connsiteY13" fmla="*/ 0 h 314325"/>
                <a:gd name="connsiteX14" fmla="*/ 1131094 w 1369219"/>
                <a:gd name="connsiteY14" fmla="*/ 0 h 314325"/>
                <a:gd name="connsiteX15" fmla="*/ 1092994 w 1369219"/>
                <a:gd name="connsiteY15" fmla="*/ 2381 h 314325"/>
                <a:gd name="connsiteX16" fmla="*/ 940594 w 1369219"/>
                <a:gd name="connsiteY16" fmla="*/ 21431 h 314325"/>
                <a:gd name="connsiteX17" fmla="*/ 654844 w 1369219"/>
                <a:gd name="connsiteY17" fmla="*/ 64294 h 314325"/>
                <a:gd name="connsiteX18" fmla="*/ 457200 w 1369219"/>
                <a:gd name="connsiteY18" fmla="*/ 92869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69219" h="314325">
                  <a:moveTo>
                    <a:pt x="457200" y="92869"/>
                  </a:moveTo>
                  <a:lnTo>
                    <a:pt x="176213" y="135731"/>
                  </a:lnTo>
                  <a:lnTo>
                    <a:pt x="0" y="161925"/>
                  </a:lnTo>
                  <a:lnTo>
                    <a:pt x="19050" y="314325"/>
                  </a:lnTo>
                  <a:lnTo>
                    <a:pt x="273844" y="271463"/>
                  </a:lnTo>
                  <a:lnTo>
                    <a:pt x="500063" y="235744"/>
                  </a:lnTo>
                  <a:lnTo>
                    <a:pt x="685800" y="211931"/>
                  </a:lnTo>
                  <a:lnTo>
                    <a:pt x="907257" y="188119"/>
                  </a:lnTo>
                  <a:lnTo>
                    <a:pt x="1069182" y="176213"/>
                  </a:lnTo>
                  <a:lnTo>
                    <a:pt x="1252538" y="171450"/>
                  </a:lnTo>
                  <a:lnTo>
                    <a:pt x="1369219" y="176213"/>
                  </a:lnTo>
                  <a:cubicBezTo>
                    <a:pt x="1368425" y="125413"/>
                    <a:pt x="1367632" y="74613"/>
                    <a:pt x="1366838" y="23813"/>
                  </a:cubicBezTo>
                  <a:lnTo>
                    <a:pt x="1250157" y="7144"/>
                  </a:lnTo>
                  <a:lnTo>
                    <a:pt x="1178719" y="0"/>
                  </a:lnTo>
                  <a:lnTo>
                    <a:pt x="1131094" y="0"/>
                  </a:lnTo>
                  <a:lnTo>
                    <a:pt x="1092994" y="2381"/>
                  </a:lnTo>
                  <a:lnTo>
                    <a:pt x="940594" y="21431"/>
                  </a:lnTo>
                  <a:lnTo>
                    <a:pt x="654844" y="64294"/>
                  </a:lnTo>
                  <a:lnTo>
                    <a:pt x="457200" y="92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57">
              <a:extLst>
                <a:ext uri="{FF2B5EF4-FFF2-40B4-BE49-F238E27FC236}">
                  <a16:creationId xmlns:a16="http://schemas.microsoft.com/office/drawing/2014/main" id="{B887B5C3-D4B0-41E8-BFF3-DFB89FD9FFA3}"/>
                </a:ext>
              </a:extLst>
            </p:cNvPr>
            <p:cNvSpPr/>
            <p:nvPr/>
          </p:nvSpPr>
          <p:spPr>
            <a:xfrm>
              <a:off x="6008687" y="2752725"/>
              <a:ext cx="1331913" cy="300038"/>
            </a:xfrm>
            <a:custGeom>
              <a:avLst/>
              <a:gdLst>
                <a:gd name="connsiteX0" fmla="*/ 511969 w 1331119"/>
                <a:gd name="connsiteY0" fmla="*/ 83344 h 300038"/>
                <a:gd name="connsiteX1" fmla="*/ 804863 w 1331119"/>
                <a:gd name="connsiteY1" fmla="*/ 45244 h 300038"/>
                <a:gd name="connsiteX2" fmla="*/ 1021556 w 1331119"/>
                <a:gd name="connsiteY2" fmla="*/ 19050 h 300038"/>
                <a:gd name="connsiteX3" fmla="*/ 1126331 w 1331119"/>
                <a:gd name="connsiteY3" fmla="*/ 4763 h 300038"/>
                <a:gd name="connsiteX4" fmla="*/ 1152525 w 1331119"/>
                <a:gd name="connsiteY4" fmla="*/ 0 h 300038"/>
                <a:gd name="connsiteX5" fmla="*/ 1190625 w 1331119"/>
                <a:gd name="connsiteY5" fmla="*/ 0 h 300038"/>
                <a:gd name="connsiteX6" fmla="*/ 1219200 w 1331119"/>
                <a:gd name="connsiteY6" fmla="*/ 4763 h 300038"/>
                <a:gd name="connsiteX7" fmla="*/ 1254919 w 1331119"/>
                <a:gd name="connsiteY7" fmla="*/ 14288 h 300038"/>
                <a:gd name="connsiteX8" fmla="*/ 1331119 w 1331119"/>
                <a:gd name="connsiteY8" fmla="*/ 42863 h 300038"/>
                <a:gd name="connsiteX9" fmla="*/ 1300163 w 1331119"/>
                <a:gd name="connsiteY9" fmla="*/ 228600 h 300038"/>
                <a:gd name="connsiteX10" fmla="*/ 1250156 w 1331119"/>
                <a:gd name="connsiteY10" fmla="*/ 185738 h 300038"/>
                <a:gd name="connsiteX11" fmla="*/ 1157288 w 1331119"/>
                <a:gd name="connsiteY11" fmla="*/ 190500 h 300038"/>
                <a:gd name="connsiteX12" fmla="*/ 895350 w 1331119"/>
                <a:gd name="connsiteY12" fmla="*/ 202406 h 300038"/>
                <a:gd name="connsiteX13" fmla="*/ 666750 w 1331119"/>
                <a:gd name="connsiteY13" fmla="*/ 221456 h 300038"/>
                <a:gd name="connsiteX14" fmla="*/ 490538 w 1331119"/>
                <a:gd name="connsiteY14" fmla="*/ 235744 h 300038"/>
                <a:gd name="connsiteX15" fmla="*/ 278606 w 1331119"/>
                <a:gd name="connsiteY15" fmla="*/ 261938 h 300038"/>
                <a:gd name="connsiteX16" fmla="*/ 76200 w 1331119"/>
                <a:gd name="connsiteY16" fmla="*/ 290513 h 300038"/>
                <a:gd name="connsiteX17" fmla="*/ 0 w 1331119"/>
                <a:gd name="connsiteY17" fmla="*/ 300038 h 300038"/>
                <a:gd name="connsiteX18" fmla="*/ 9525 w 1331119"/>
                <a:gd name="connsiteY18" fmla="*/ 150019 h 300038"/>
                <a:gd name="connsiteX19" fmla="*/ 311944 w 1331119"/>
                <a:gd name="connsiteY19" fmla="*/ 109538 h 300038"/>
                <a:gd name="connsiteX20" fmla="*/ 511969 w 1331119"/>
                <a:gd name="connsiteY20" fmla="*/ 83344 h 30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31119" h="300038">
                  <a:moveTo>
                    <a:pt x="511969" y="83344"/>
                  </a:moveTo>
                  <a:lnTo>
                    <a:pt x="804863" y="45244"/>
                  </a:lnTo>
                  <a:lnTo>
                    <a:pt x="1021556" y="19050"/>
                  </a:lnTo>
                  <a:lnTo>
                    <a:pt x="1126331" y="4763"/>
                  </a:lnTo>
                  <a:lnTo>
                    <a:pt x="1152525" y="0"/>
                  </a:lnTo>
                  <a:lnTo>
                    <a:pt x="1190625" y="0"/>
                  </a:lnTo>
                  <a:lnTo>
                    <a:pt x="1219200" y="4763"/>
                  </a:lnTo>
                  <a:lnTo>
                    <a:pt x="1254919" y="14288"/>
                  </a:lnTo>
                  <a:lnTo>
                    <a:pt x="1331119" y="42863"/>
                  </a:lnTo>
                  <a:lnTo>
                    <a:pt x="1300163" y="228600"/>
                  </a:lnTo>
                  <a:lnTo>
                    <a:pt x="1250156" y="185738"/>
                  </a:lnTo>
                  <a:lnTo>
                    <a:pt x="1157288" y="190500"/>
                  </a:lnTo>
                  <a:lnTo>
                    <a:pt x="895350" y="202406"/>
                  </a:lnTo>
                  <a:lnTo>
                    <a:pt x="666750" y="221456"/>
                  </a:lnTo>
                  <a:lnTo>
                    <a:pt x="490538" y="235744"/>
                  </a:lnTo>
                  <a:lnTo>
                    <a:pt x="278606" y="261938"/>
                  </a:lnTo>
                  <a:lnTo>
                    <a:pt x="76200" y="290513"/>
                  </a:lnTo>
                  <a:lnTo>
                    <a:pt x="0" y="300038"/>
                  </a:lnTo>
                  <a:lnTo>
                    <a:pt x="9525" y="150019"/>
                  </a:lnTo>
                  <a:lnTo>
                    <a:pt x="311944" y="109538"/>
                  </a:lnTo>
                  <a:lnTo>
                    <a:pt x="511969" y="83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61">
              <a:extLst>
                <a:ext uri="{FF2B5EF4-FFF2-40B4-BE49-F238E27FC236}">
                  <a16:creationId xmlns:a16="http://schemas.microsoft.com/office/drawing/2014/main" id="{875FEF69-0F10-49F6-92D7-C29D08B7CEBC}"/>
                </a:ext>
              </a:extLst>
            </p:cNvPr>
            <p:cNvSpPr/>
            <p:nvPr/>
          </p:nvSpPr>
          <p:spPr>
            <a:xfrm>
              <a:off x="7038976" y="3648076"/>
              <a:ext cx="454025" cy="2473325"/>
            </a:xfrm>
            <a:custGeom>
              <a:avLst/>
              <a:gdLst>
                <a:gd name="connsiteX0" fmla="*/ 165100 w 454025"/>
                <a:gd name="connsiteY0" fmla="*/ 730250 h 2473325"/>
                <a:gd name="connsiteX1" fmla="*/ 165100 w 454025"/>
                <a:gd name="connsiteY1" fmla="*/ 622300 h 2473325"/>
                <a:gd name="connsiteX2" fmla="*/ 165100 w 454025"/>
                <a:gd name="connsiteY2" fmla="*/ 476250 h 2473325"/>
                <a:gd name="connsiteX3" fmla="*/ 174625 w 454025"/>
                <a:gd name="connsiteY3" fmla="*/ 409575 h 2473325"/>
                <a:gd name="connsiteX4" fmla="*/ 174625 w 454025"/>
                <a:gd name="connsiteY4" fmla="*/ 307975 h 2473325"/>
                <a:gd name="connsiteX5" fmla="*/ 168275 w 454025"/>
                <a:gd name="connsiteY5" fmla="*/ 234950 h 2473325"/>
                <a:gd name="connsiteX6" fmla="*/ 161925 w 454025"/>
                <a:gd name="connsiteY6" fmla="*/ 206375 h 2473325"/>
                <a:gd name="connsiteX7" fmla="*/ 149225 w 454025"/>
                <a:gd name="connsiteY7" fmla="*/ 174625 h 2473325"/>
                <a:gd name="connsiteX8" fmla="*/ 104775 w 454025"/>
                <a:gd name="connsiteY8" fmla="*/ 123825 h 2473325"/>
                <a:gd name="connsiteX9" fmla="*/ 63500 w 454025"/>
                <a:gd name="connsiteY9" fmla="*/ 85725 h 2473325"/>
                <a:gd name="connsiteX10" fmla="*/ 41275 w 454025"/>
                <a:gd name="connsiteY10" fmla="*/ 73025 h 2473325"/>
                <a:gd name="connsiteX11" fmla="*/ 22225 w 454025"/>
                <a:gd name="connsiteY11" fmla="*/ 63500 h 2473325"/>
                <a:gd name="connsiteX12" fmla="*/ 9525 w 454025"/>
                <a:gd name="connsiteY12" fmla="*/ 50800 h 2473325"/>
                <a:gd name="connsiteX13" fmla="*/ 0 w 454025"/>
                <a:gd name="connsiteY13" fmla="*/ 28575 h 2473325"/>
                <a:gd name="connsiteX14" fmla="*/ 0 w 454025"/>
                <a:gd name="connsiteY14" fmla="*/ 15875 h 2473325"/>
                <a:gd name="connsiteX15" fmla="*/ 12700 w 454025"/>
                <a:gd name="connsiteY15" fmla="*/ 6350 h 2473325"/>
                <a:gd name="connsiteX16" fmla="*/ 66675 w 454025"/>
                <a:gd name="connsiteY16" fmla="*/ 0 h 2473325"/>
                <a:gd name="connsiteX17" fmla="*/ 152400 w 454025"/>
                <a:gd name="connsiteY17" fmla="*/ 3175 h 2473325"/>
                <a:gd name="connsiteX18" fmla="*/ 215900 w 454025"/>
                <a:gd name="connsiteY18" fmla="*/ 15875 h 2473325"/>
                <a:gd name="connsiteX19" fmla="*/ 295275 w 454025"/>
                <a:gd name="connsiteY19" fmla="*/ 41275 h 2473325"/>
                <a:gd name="connsiteX20" fmla="*/ 371475 w 454025"/>
                <a:gd name="connsiteY20" fmla="*/ 69850 h 2473325"/>
                <a:gd name="connsiteX21" fmla="*/ 412750 w 454025"/>
                <a:gd name="connsiteY21" fmla="*/ 92075 h 2473325"/>
                <a:gd name="connsiteX22" fmla="*/ 431800 w 454025"/>
                <a:gd name="connsiteY22" fmla="*/ 107950 h 2473325"/>
                <a:gd name="connsiteX23" fmla="*/ 438150 w 454025"/>
                <a:gd name="connsiteY23" fmla="*/ 117475 h 2473325"/>
                <a:gd name="connsiteX24" fmla="*/ 447675 w 454025"/>
                <a:gd name="connsiteY24" fmla="*/ 133350 h 2473325"/>
                <a:gd name="connsiteX25" fmla="*/ 444500 w 454025"/>
                <a:gd name="connsiteY25" fmla="*/ 152400 h 2473325"/>
                <a:gd name="connsiteX26" fmla="*/ 434975 w 454025"/>
                <a:gd name="connsiteY26" fmla="*/ 177800 h 2473325"/>
                <a:gd name="connsiteX27" fmla="*/ 415925 w 454025"/>
                <a:gd name="connsiteY27" fmla="*/ 200025 h 2473325"/>
                <a:gd name="connsiteX28" fmla="*/ 406400 w 454025"/>
                <a:gd name="connsiteY28" fmla="*/ 222250 h 2473325"/>
                <a:gd name="connsiteX29" fmla="*/ 393700 w 454025"/>
                <a:gd name="connsiteY29" fmla="*/ 285750 h 2473325"/>
                <a:gd name="connsiteX30" fmla="*/ 387350 w 454025"/>
                <a:gd name="connsiteY30" fmla="*/ 450850 h 2473325"/>
                <a:gd name="connsiteX31" fmla="*/ 390525 w 454025"/>
                <a:gd name="connsiteY31" fmla="*/ 800100 h 2473325"/>
                <a:gd name="connsiteX32" fmla="*/ 390525 w 454025"/>
                <a:gd name="connsiteY32" fmla="*/ 1114425 h 2473325"/>
                <a:gd name="connsiteX33" fmla="*/ 390525 w 454025"/>
                <a:gd name="connsiteY33" fmla="*/ 1362075 h 2473325"/>
                <a:gd name="connsiteX34" fmla="*/ 387350 w 454025"/>
                <a:gd name="connsiteY34" fmla="*/ 1524000 h 2473325"/>
                <a:gd name="connsiteX35" fmla="*/ 396875 w 454025"/>
                <a:gd name="connsiteY35" fmla="*/ 1666875 h 2473325"/>
                <a:gd name="connsiteX36" fmla="*/ 412750 w 454025"/>
                <a:gd name="connsiteY36" fmla="*/ 1809750 h 2473325"/>
                <a:gd name="connsiteX37" fmla="*/ 434975 w 454025"/>
                <a:gd name="connsiteY37" fmla="*/ 1943100 h 2473325"/>
                <a:gd name="connsiteX38" fmla="*/ 450850 w 454025"/>
                <a:gd name="connsiteY38" fmla="*/ 2009775 h 2473325"/>
                <a:gd name="connsiteX39" fmla="*/ 454025 w 454025"/>
                <a:gd name="connsiteY39" fmla="*/ 2035175 h 2473325"/>
                <a:gd name="connsiteX40" fmla="*/ 441325 w 454025"/>
                <a:gd name="connsiteY40" fmla="*/ 2085975 h 2473325"/>
                <a:gd name="connsiteX41" fmla="*/ 409575 w 454025"/>
                <a:gd name="connsiteY41" fmla="*/ 2181225 h 2473325"/>
                <a:gd name="connsiteX42" fmla="*/ 381000 w 454025"/>
                <a:gd name="connsiteY42" fmla="*/ 2241550 h 2473325"/>
                <a:gd name="connsiteX43" fmla="*/ 346075 w 454025"/>
                <a:gd name="connsiteY43" fmla="*/ 2301875 h 2473325"/>
                <a:gd name="connsiteX44" fmla="*/ 304800 w 454025"/>
                <a:gd name="connsiteY44" fmla="*/ 2362200 h 2473325"/>
                <a:gd name="connsiteX45" fmla="*/ 269875 w 454025"/>
                <a:gd name="connsiteY45" fmla="*/ 2403475 h 2473325"/>
                <a:gd name="connsiteX46" fmla="*/ 187325 w 454025"/>
                <a:gd name="connsiteY46" fmla="*/ 2466975 h 2473325"/>
                <a:gd name="connsiteX47" fmla="*/ 158750 w 454025"/>
                <a:gd name="connsiteY47" fmla="*/ 2473325 h 2473325"/>
                <a:gd name="connsiteX48" fmla="*/ 133350 w 454025"/>
                <a:gd name="connsiteY48" fmla="*/ 2457450 h 2473325"/>
                <a:gd name="connsiteX49" fmla="*/ 187325 w 454025"/>
                <a:gd name="connsiteY49" fmla="*/ 1917700 h 2473325"/>
                <a:gd name="connsiteX50" fmla="*/ 184150 w 454025"/>
                <a:gd name="connsiteY50" fmla="*/ 1682750 h 2473325"/>
                <a:gd name="connsiteX51" fmla="*/ 177800 w 454025"/>
                <a:gd name="connsiteY51" fmla="*/ 1336675 h 2473325"/>
                <a:gd name="connsiteX52" fmla="*/ 165100 w 454025"/>
                <a:gd name="connsiteY52" fmla="*/ 730250 h 2473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54025" h="2473325">
                  <a:moveTo>
                    <a:pt x="165100" y="730250"/>
                  </a:moveTo>
                  <a:lnTo>
                    <a:pt x="165100" y="622300"/>
                  </a:lnTo>
                  <a:lnTo>
                    <a:pt x="165100" y="476250"/>
                  </a:lnTo>
                  <a:lnTo>
                    <a:pt x="174625" y="409575"/>
                  </a:lnTo>
                  <a:lnTo>
                    <a:pt x="174625" y="307975"/>
                  </a:lnTo>
                  <a:lnTo>
                    <a:pt x="168275" y="234950"/>
                  </a:lnTo>
                  <a:lnTo>
                    <a:pt x="161925" y="206375"/>
                  </a:lnTo>
                  <a:lnTo>
                    <a:pt x="149225" y="174625"/>
                  </a:lnTo>
                  <a:lnTo>
                    <a:pt x="104775" y="123825"/>
                  </a:lnTo>
                  <a:lnTo>
                    <a:pt x="63500" y="85725"/>
                  </a:lnTo>
                  <a:lnTo>
                    <a:pt x="41275" y="73025"/>
                  </a:lnTo>
                  <a:lnTo>
                    <a:pt x="22225" y="63500"/>
                  </a:lnTo>
                  <a:lnTo>
                    <a:pt x="9525" y="50800"/>
                  </a:lnTo>
                  <a:lnTo>
                    <a:pt x="0" y="28575"/>
                  </a:lnTo>
                  <a:lnTo>
                    <a:pt x="0" y="15875"/>
                  </a:lnTo>
                  <a:lnTo>
                    <a:pt x="12700" y="6350"/>
                  </a:lnTo>
                  <a:lnTo>
                    <a:pt x="66675" y="0"/>
                  </a:lnTo>
                  <a:lnTo>
                    <a:pt x="152400" y="3175"/>
                  </a:lnTo>
                  <a:lnTo>
                    <a:pt x="215900" y="15875"/>
                  </a:lnTo>
                  <a:lnTo>
                    <a:pt x="295275" y="41275"/>
                  </a:lnTo>
                  <a:lnTo>
                    <a:pt x="371475" y="69850"/>
                  </a:lnTo>
                  <a:lnTo>
                    <a:pt x="412750" y="92075"/>
                  </a:lnTo>
                  <a:lnTo>
                    <a:pt x="431800" y="107950"/>
                  </a:lnTo>
                  <a:lnTo>
                    <a:pt x="438150" y="117475"/>
                  </a:lnTo>
                  <a:lnTo>
                    <a:pt x="447675" y="133350"/>
                  </a:lnTo>
                  <a:lnTo>
                    <a:pt x="444500" y="152400"/>
                  </a:lnTo>
                  <a:lnTo>
                    <a:pt x="434975" y="177800"/>
                  </a:lnTo>
                  <a:lnTo>
                    <a:pt x="415925" y="200025"/>
                  </a:lnTo>
                  <a:lnTo>
                    <a:pt x="406400" y="222250"/>
                  </a:lnTo>
                  <a:lnTo>
                    <a:pt x="393700" y="285750"/>
                  </a:lnTo>
                  <a:lnTo>
                    <a:pt x="387350" y="450850"/>
                  </a:lnTo>
                  <a:cubicBezTo>
                    <a:pt x="388408" y="567267"/>
                    <a:pt x="389467" y="683683"/>
                    <a:pt x="390525" y="800100"/>
                  </a:cubicBezTo>
                  <a:lnTo>
                    <a:pt x="390525" y="1114425"/>
                  </a:lnTo>
                  <a:lnTo>
                    <a:pt x="390525" y="1362075"/>
                  </a:lnTo>
                  <a:cubicBezTo>
                    <a:pt x="389467" y="1416050"/>
                    <a:pt x="387350" y="1524000"/>
                    <a:pt x="387350" y="1524000"/>
                  </a:cubicBezTo>
                  <a:lnTo>
                    <a:pt x="396875" y="1666875"/>
                  </a:lnTo>
                  <a:lnTo>
                    <a:pt x="412750" y="1809750"/>
                  </a:lnTo>
                  <a:lnTo>
                    <a:pt x="434975" y="1943100"/>
                  </a:lnTo>
                  <a:lnTo>
                    <a:pt x="450850" y="2009775"/>
                  </a:lnTo>
                  <a:lnTo>
                    <a:pt x="454025" y="2035175"/>
                  </a:lnTo>
                  <a:lnTo>
                    <a:pt x="441325" y="2085975"/>
                  </a:lnTo>
                  <a:lnTo>
                    <a:pt x="409575" y="2181225"/>
                  </a:lnTo>
                  <a:lnTo>
                    <a:pt x="381000" y="2241550"/>
                  </a:lnTo>
                  <a:lnTo>
                    <a:pt x="346075" y="2301875"/>
                  </a:lnTo>
                  <a:lnTo>
                    <a:pt x="304800" y="2362200"/>
                  </a:lnTo>
                  <a:lnTo>
                    <a:pt x="269875" y="2403475"/>
                  </a:lnTo>
                  <a:lnTo>
                    <a:pt x="187325" y="2466975"/>
                  </a:lnTo>
                  <a:lnTo>
                    <a:pt x="158750" y="2473325"/>
                  </a:lnTo>
                  <a:lnTo>
                    <a:pt x="133350" y="2457450"/>
                  </a:lnTo>
                  <a:lnTo>
                    <a:pt x="187325" y="1917700"/>
                  </a:lnTo>
                  <a:cubicBezTo>
                    <a:pt x="186267" y="1839383"/>
                    <a:pt x="185208" y="1761067"/>
                    <a:pt x="184150" y="1682750"/>
                  </a:cubicBezTo>
                  <a:lnTo>
                    <a:pt x="177800" y="1336675"/>
                  </a:lnTo>
                  <a:lnTo>
                    <a:pt x="165100" y="730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62">
              <a:extLst>
                <a:ext uri="{FF2B5EF4-FFF2-40B4-BE49-F238E27FC236}">
                  <a16:creationId xmlns:a16="http://schemas.microsoft.com/office/drawing/2014/main" id="{33823497-D067-451E-AF34-E821C65EE908}"/>
                </a:ext>
              </a:extLst>
            </p:cNvPr>
            <p:cNvSpPr/>
            <p:nvPr/>
          </p:nvSpPr>
          <p:spPr>
            <a:xfrm>
              <a:off x="6584950" y="5486400"/>
              <a:ext cx="647700" cy="630238"/>
            </a:xfrm>
            <a:custGeom>
              <a:avLst/>
              <a:gdLst>
                <a:gd name="connsiteX0" fmla="*/ 271463 w 647700"/>
                <a:gd name="connsiteY0" fmla="*/ 88106 h 631031"/>
                <a:gd name="connsiteX1" fmla="*/ 419100 w 647700"/>
                <a:gd name="connsiteY1" fmla="*/ 133350 h 631031"/>
                <a:gd name="connsiteX2" fmla="*/ 502444 w 647700"/>
                <a:gd name="connsiteY2" fmla="*/ 154781 h 631031"/>
                <a:gd name="connsiteX3" fmla="*/ 540544 w 647700"/>
                <a:gd name="connsiteY3" fmla="*/ 161925 h 631031"/>
                <a:gd name="connsiteX4" fmla="*/ 576263 w 647700"/>
                <a:gd name="connsiteY4" fmla="*/ 164306 h 631031"/>
                <a:gd name="connsiteX5" fmla="*/ 604838 w 647700"/>
                <a:gd name="connsiteY5" fmla="*/ 154781 h 631031"/>
                <a:gd name="connsiteX6" fmla="*/ 626269 w 647700"/>
                <a:gd name="connsiteY6" fmla="*/ 135731 h 631031"/>
                <a:gd name="connsiteX7" fmla="*/ 638175 w 647700"/>
                <a:gd name="connsiteY7" fmla="*/ 109538 h 631031"/>
                <a:gd name="connsiteX8" fmla="*/ 647700 w 647700"/>
                <a:gd name="connsiteY8" fmla="*/ 0 h 631031"/>
                <a:gd name="connsiteX9" fmla="*/ 645319 w 647700"/>
                <a:gd name="connsiteY9" fmla="*/ 626269 h 631031"/>
                <a:gd name="connsiteX10" fmla="*/ 616744 w 647700"/>
                <a:gd name="connsiteY10" fmla="*/ 631031 h 631031"/>
                <a:gd name="connsiteX11" fmla="*/ 588169 w 647700"/>
                <a:gd name="connsiteY11" fmla="*/ 619125 h 631031"/>
                <a:gd name="connsiteX12" fmla="*/ 561975 w 647700"/>
                <a:gd name="connsiteY12" fmla="*/ 592931 h 631031"/>
                <a:gd name="connsiteX13" fmla="*/ 535782 w 647700"/>
                <a:gd name="connsiteY13" fmla="*/ 540544 h 631031"/>
                <a:gd name="connsiteX14" fmla="*/ 509588 w 647700"/>
                <a:gd name="connsiteY14" fmla="*/ 469106 h 631031"/>
                <a:gd name="connsiteX15" fmla="*/ 485775 w 647700"/>
                <a:gd name="connsiteY15" fmla="*/ 402431 h 631031"/>
                <a:gd name="connsiteX16" fmla="*/ 469107 w 647700"/>
                <a:gd name="connsiteY16" fmla="*/ 369094 h 631031"/>
                <a:gd name="connsiteX17" fmla="*/ 440532 w 647700"/>
                <a:gd name="connsiteY17" fmla="*/ 335756 h 631031"/>
                <a:gd name="connsiteX18" fmla="*/ 402432 w 647700"/>
                <a:gd name="connsiteY18" fmla="*/ 300038 h 631031"/>
                <a:gd name="connsiteX19" fmla="*/ 338138 w 647700"/>
                <a:gd name="connsiteY19" fmla="*/ 245269 h 631031"/>
                <a:gd name="connsiteX20" fmla="*/ 273844 w 647700"/>
                <a:gd name="connsiteY20" fmla="*/ 202406 h 631031"/>
                <a:gd name="connsiteX21" fmla="*/ 185738 w 647700"/>
                <a:gd name="connsiteY21" fmla="*/ 145256 h 631031"/>
                <a:gd name="connsiteX22" fmla="*/ 123825 w 647700"/>
                <a:gd name="connsiteY22" fmla="*/ 111919 h 631031"/>
                <a:gd name="connsiteX23" fmla="*/ 50007 w 647700"/>
                <a:gd name="connsiteY23" fmla="*/ 69056 h 631031"/>
                <a:gd name="connsiteX24" fmla="*/ 28575 w 647700"/>
                <a:gd name="connsiteY24" fmla="*/ 57150 h 631031"/>
                <a:gd name="connsiteX25" fmla="*/ 4763 w 647700"/>
                <a:gd name="connsiteY25" fmla="*/ 38100 h 631031"/>
                <a:gd name="connsiteX26" fmla="*/ 0 w 647700"/>
                <a:gd name="connsiteY26" fmla="*/ 28575 h 631031"/>
                <a:gd name="connsiteX27" fmla="*/ 0 w 647700"/>
                <a:gd name="connsiteY27" fmla="*/ 19050 h 631031"/>
                <a:gd name="connsiteX28" fmla="*/ 9525 w 647700"/>
                <a:gd name="connsiteY28" fmla="*/ 11906 h 631031"/>
                <a:gd name="connsiteX29" fmla="*/ 21432 w 647700"/>
                <a:gd name="connsiteY29" fmla="*/ 11906 h 631031"/>
                <a:gd name="connsiteX30" fmla="*/ 42863 w 647700"/>
                <a:gd name="connsiteY30" fmla="*/ 11906 h 631031"/>
                <a:gd name="connsiteX31" fmla="*/ 95250 w 647700"/>
                <a:gd name="connsiteY31" fmla="*/ 26194 h 631031"/>
                <a:gd name="connsiteX32" fmla="*/ 195263 w 647700"/>
                <a:gd name="connsiteY32" fmla="*/ 61913 h 631031"/>
                <a:gd name="connsiteX33" fmla="*/ 271463 w 647700"/>
                <a:gd name="connsiteY33" fmla="*/ 88106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47700" h="631031">
                  <a:moveTo>
                    <a:pt x="271463" y="88106"/>
                  </a:moveTo>
                  <a:lnTo>
                    <a:pt x="419100" y="133350"/>
                  </a:lnTo>
                  <a:lnTo>
                    <a:pt x="502444" y="154781"/>
                  </a:lnTo>
                  <a:lnTo>
                    <a:pt x="540544" y="161925"/>
                  </a:lnTo>
                  <a:lnTo>
                    <a:pt x="576263" y="164306"/>
                  </a:lnTo>
                  <a:lnTo>
                    <a:pt x="604838" y="154781"/>
                  </a:lnTo>
                  <a:lnTo>
                    <a:pt x="626269" y="135731"/>
                  </a:lnTo>
                  <a:lnTo>
                    <a:pt x="638175" y="109538"/>
                  </a:lnTo>
                  <a:lnTo>
                    <a:pt x="647700" y="0"/>
                  </a:lnTo>
                  <a:cubicBezTo>
                    <a:pt x="646906" y="208756"/>
                    <a:pt x="646113" y="417513"/>
                    <a:pt x="645319" y="626269"/>
                  </a:cubicBezTo>
                  <a:lnTo>
                    <a:pt x="616744" y="631031"/>
                  </a:lnTo>
                  <a:lnTo>
                    <a:pt x="588169" y="619125"/>
                  </a:lnTo>
                  <a:lnTo>
                    <a:pt x="561975" y="592931"/>
                  </a:lnTo>
                  <a:lnTo>
                    <a:pt x="535782" y="540544"/>
                  </a:lnTo>
                  <a:lnTo>
                    <a:pt x="509588" y="469106"/>
                  </a:lnTo>
                  <a:lnTo>
                    <a:pt x="485775" y="402431"/>
                  </a:lnTo>
                  <a:lnTo>
                    <a:pt x="469107" y="369094"/>
                  </a:lnTo>
                  <a:lnTo>
                    <a:pt x="440532" y="335756"/>
                  </a:lnTo>
                  <a:lnTo>
                    <a:pt x="402432" y="300038"/>
                  </a:lnTo>
                  <a:lnTo>
                    <a:pt x="338138" y="245269"/>
                  </a:lnTo>
                  <a:lnTo>
                    <a:pt x="273844" y="202406"/>
                  </a:lnTo>
                  <a:lnTo>
                    <a:pt x="185738" y="145256"/>
                  </a:lnTo>
                  <a:lnTo>
                    <a:pt x="123825" y="111919"/>
                  </a:lnTo>
                  <a:lnTo>
                    <a:pt x="50007" y="69056"/>
                  </a:lnTo>
                  <a:lnTo>
                    <a:pt x="28575" y="57150"/>
                  </a:lnTo>
                  <a:lnTo>
                    <a:pt x="4763" y="38100"/>
                  </a:lnTo>
                  <a:lnTo>
                    <a:pt x="0" y="28575"/>
                  </a:lnTo>
                  <a:lnTo>
                    <a:pt x="0" y="19050"/>
                  </a:lnTo>
                  <a:lnTo>
                    <a:pt x="9525" y="11906"/>
                  </a:lnTo>
                  <a:lnTo>
                    <a:pt x="21432" y="11906"/>
                  </a:lnTo>
                  <a:lnTo>
                    <a:pt x="42863" y="11906"/>
                  </a:lnTo>
                  <a:lnTo>
                    <a:pt x="95250" y="26194"/>
                  </a:lnTo>
                  <a:lnTo>
                    <a:pt x="195263" y="61913"/>
                  </a:lnTo>
                  <a:lnTo>
                    <a:pt x="271463" y="881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60">
              <a:extLst>
                <a:ext uri="{FF2B5EF4-FFF2-40B4-BE49-F238E27FC236}">
                  <a16:creationId xmlns:a16="http://schemas.microsoft.com/office/drawing/2014/main" id="{7E3BF661-3462-4A93-AD38-B61D1E412257}"/>
                </a:ext>
              </a:extLst>
            </p:cNvPr>
            <p:cNvSpPr/>
            <p:nvPr/>
          </p:nvSpPr>
          <p:spPr>
            <a:xfrm>
              <a:off x="5818188" y="4586289"/>
              <a:ext cx="628650" cy="771525"/>
            </a:xfrm>
            <a:custGeom>
              <a:avLst/>
              <a:gdLst>
                <a:gd name="connsiteX0" fmla="*/ 357187 w 628650"/>
                <a:gd name="connsiteY0" fmla="*/ 180975 h 771525"/>
                <a:gd name="connsiteX1" fmla="*/ 426244 w 628650"/>
                <a:gd name="connsiteY1" fmla="*/ 221456 h 771525"/>
                <a:gd name="connsiteX2" fmla="*/ 495300 w 628650"/>
                <a:gd name="connsiteY2" fmla="*/ 266700 h 771525"/>
                <a:gd name="connsiteX3" fmla="*/ 547687 w 628650"/>
                <a:gd name="connsiteY3" fmla="*/ 304800 h 771525"/>
                <a:gd name="connsiteX4" fmla="*/ 564356 w 628650"/>
                <a:gd name="connsiteY4" fmla="*/ 321468 h 771525"/>
                <a:gd name="connsiteX5" fmla="*/ 581025 w 628650"/>
                <a:gd name="connsiteY5" fmla="*/ 352425 h 771525"/>
                <a:gd name="connsiteX6" fmla="*/ 602456 w 628650"/>
                <a:gd name="connsiteY6" fmla="*/ 411956 h 771525"/>
                <a:gd name="connsiteX7" fmla="*/ 619125 w 628650"/>
                <a:gd name="connsiteY7" fmla="*/ 478631 h 771525"/>
                <a:gd name="connsiteX8" fmla="*/ 626269 w 628650"/>
                <a:gd name="connsiteY8" fmla="*/ 538162 h 771525"/>
                <a:gd name="connsiteX9" fmla="*/ 628650 w 628650"/>
                <a:gd name="connsiteY9" fmla="*/ 592931 h 771525"/>
                <a:gd name="connsiteX10" fmla="*/ 626269 w 628650"/>
                <a:gd name="connsiteY10" fmla="*/ 640556 h 771525"/>
                <a:gd name="connsiteX11" fmla="*/ 616744 w 628650"/>
                <a:gd name="connsiteY11" fmla="*/ 683418 h 771525"/>
                <a:gd name="connsiteX12" fmla="*/ 597694 w 628650"/>
                <a:gd name="connsiteY12" fmla="*/ 723900 h 771525"/>
                <a:gd name="connsiteX13" fmla="*/ 576262 w 628650"/>
                <a:gd name="connsiteY13" fmla="*/ 750093 h 771525"/>
                <a:gd name="connsiteX14" fmla="*/ 552450 w 628650"/>
                <a:gd name="connsiteY14" fmla="*/ 764381 h 771525"/>
                <a:gd name="connsiteX15" fmla="*/ 528637 w 628650"/>
                <a:gd name="connsiteY15" fmla="*/ 771525 h 771525"/>
                <a:gd name="connsiteX16" fmla="*/ 509587 w 628650"/>
                <a:gd name="connsiteY16" fmla="*/ 771525 h 771525"/>
                <a:gd name="connsiteX17" fmla="*/ 483394 w 628650"/>
                <a:gd name="connsiteY17" fmla="*/ 759618 h 771525"/>
                <a:gd name="connsiteX18" fmla="*/ 461962 w 628650"/>
                <a:gd name="connsiteY18" fmla="*/ 735806 h 771525"/>
                <a:gd name="connsiteX19" fmla="*/ 423862 w 628650"/>
                <a:gd name="connsiteY19" fmla="*/ 673893 h 771525"/>
                <a:gd name="connsiteX20" fmla="*/ 345281 w 628650"/>
                <a:gd name="connsiteY20" fmla="*/ 519112 h 771525"/>
                <a:gd name="connsiteX21" fmla="*/ 240506 w 628650"/>
                <a:gd name="connsiteY21" fmla="*/ 345281 h 771525"/>
                <a:gd name="connsiteX22" fmla="*/ 154781 w 628650"/>
                <a:gd name="connsiteY22" fmla="*/ 223837 h 771525"/>
                <a:gd name="connsiteX23" fmla="*/ 92869 w 628650"/>
                <a:gd name="connsiteY23" fmla="*/ 147637 h 771525"/>
                <a:gd name="connsiteX24" fmla="*/ 35719 w 628650"/>
                <a:gd name="connsiteY24" fmla="*/ 80962 h 771525"/>
                <a:gd name="connsiteX25" fmla="*/ 19050 w 628650"/>
                <a:gd name="connsiteY25" fmla="*/ 61912 h 771525"/>
                <a:gd name="connsiteX26" fmla="*/ 4762 w 628650"/>
                <a:gd name="connsiteY26" fmla="*/ 33337 h 771525"/>
                <a:gd name="connsiteX27" fmla="*/ 0 w 628650"/>
                <a:gd name="connsiteY27" fmla="*/ 16668 h 771525"/>
                <a:gd name="connsiteX28" fmla="*/ 2381 w 628650"/>
                <a:gd name="connsiteY28" fmla="*/ 4762 h 771525"/>
                <a:gd name="connsiteX29" fmla="*/ 14287 w 628650"/>
                <a:gd name="connsiteY29" fmla="*/ 0 h 771525"/>
                <a:gd name="connsiteX30" fmla="*/ 35719 w 628650"/>
                <a:gd name="connsiteY30" fmla="*/ 4762 h 771525"/>
                <a:gd name="connsiteX31" fmla="*/ 73819 w 628650"/>
                <a:gd name="connsiteY31" fmla="*/ 26193 h 771525"/>
                <a:gd name="connsiteX32" fmla="*/ 135731 w 628650"/>
                <a:gd name="connsiteY32" fmla="*/ 59531 h 771525"/>
                <a:gd name="connsiteX33" fmla="*/ 235744 w 628650"/>
                <a:gd name="connsiteY33" fmla="*/ 114300 h 771525"/>
                <a:gd name="connsiteX34" fmla="*/ 357187 w 628650"/>
                <a:gd name="connsiteY34" fmla="*/ 180975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28650" h="771525">
                  <a:moveTo>
                    <a:pt x="357187" y="180975"/>
                  </a:moveTo>
                  <a:lnTo>
                    <a:pt x="426244" y="221456"/>
                  </a:lnTo>
                  <a:lnTo>
                    <a:pt x="495300" y="266700"/>
                  </a:lnTo>
                  <a:lnTo>
                    <a:pt x="547687" y="304800"/>
                  </a:lnTo>
                  <a:lnTo>
                    <a:pt x="564356" y="321468"/>
                  </a:lnTo>
                  <a:lnTo>
                    <a:pt x="581025" y="352425"/>
                  </a:lnTo>
                  <a:lnTo>
                    <a:pt x="602456" y="411956"/>
                  </a:lnTo>
                  <a:lnTo>
                    <a:pt x="619125" y="478631"/>
                  </a:lnTo>
                  <a:lnTo>
                    <a:pt x="626269" y="538162"/>
                  </a:lnTo>
                  <a:cubicBezTo>
                    <a:pt x="627063" y="556418"/>
                    <a:pt x="627856" y="574675"/>
                    <a:pt x="628650" y="592931"/>
                  </a:cubicBezTo>
                  <a:lnTo>
                    <a:pt x="626269" y="640556"/>
                  </a:lnTo>
                  <a:lnTo>
                    <a:pt x="616744" y="683418"/>
                  </a:lnTo>
                  <a:lnTo>
                    <a:pt x="597694" y="723900"/>
                  </a:lnTo>
                  <a:lnTo>
                    <a:pt x="576262" y="750093"/>
                  </a:lnTo>
                  <a:lnTo>
                    <a:pt x="552450" y="764381"/>
                  </a:lnTo>
                  <a:lnTo>
                    <a:pt x="528637" y="771525"/>
                  </a:lnTo>
                  <a:lnTo>
                    <a:pt x="509587" y="771525"/>
                  </a:lnTo>
                  <a:lnTo>
                    <a:pt x="483394" y="759618"/>
                  </a:lnTo>
                  <a:lnTo>
                    <a:pt x="461962" y="735806"/>
                  </a:lnTo>
                  <a:lnTo>
                    <a:pt x="423862" y="673893"/>
                  </a:lnTo>
                  <a:lnTo>
                    <a:pt x="345281" y="519112"/>
                  </a:lnTo>
                  <a:lnTo>
                    <a:pt x="240506" y="345281"/>
                  </a:lnTo>
                  <a:lnTo>
                    <a:pt x="154781" y="223837"/>
                  </a:lnTo>
                  <a:lnTo>
                    <a:pt x="92869" y="147637"/>
                  </a:lnTo>
                  <a:lnTo>
                    <a:pt x="35719" y="80962"/>
                  </a:lnTo>
                  <a:lnTo>
                    <a:pt x="19050" y="61912"/>
                  </a:lnTo>
                  <a:lnTo>
                    <a:pt x="4762" y="33337"/>
                  </a:lnTo>
                  <a:lnTo>
                    <a:pt x="0" y="16668"/>
                  </a:lnTo>
                  <a:lnTo>
                    <a:pt x="2381" y="4762"/>
                  </a:lnTo>
                  <a:lnTo>
                    <a:pt x="14287" y="0"/>
                  </a:lnTo>
                  <a:lnTo>
                    <a:pt x="35719" y="4762"/>
                  </a:lnTo>
                  <a:lnTo>
                    <a:pt x="73819" y="26193"/>
                  </a:lnTo>
                  <a:lnTo>
                    <a:pt x="135731" y="59531"/>
                  </a:lnTo>
                  <a:lnTo>
                    <a:pt x="235744" y="114300"/>
                  </a:lnTo>
                  <a:lnTo>
                    <a:pt x="357187" y="180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00119895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84630E7C-A123-4284-BF91-DC7B1BDCF91E}"/>
              </a:ext>
            </a:extLst>
          </p:cNvPr>
          <p:cNvSpPr/>
          <p:nvPr/>
        </p:nvSpPr>
        <p:spPr>
          <a:xfrm>
            <a:off x="4872040" y="1562101"/>
            <a:ext cx="2884487" cy="1131887"/>
          </a:xfrm>
          <a:custGeom>
            <a:avLst/>
            <a:gdLst>
              <a:gd name="connsiteX0" fmla="*/ 1722664 w 2884714"/>
              <a:gd name="connsiteY0" fmla="*/ 263978 h 1132114"/>
              <a:gd name="connsiteX1" fmla="*/ 1167493 w 2884714"/>
              <a:gd name="connsiteY1" fmla="*/ 315685 h 1132114"/>
              <a:gd name="connsiteX2" fmla="*/ 650422 w 2884714"/>
              <a:gd name="connsiteY2" fmla="*/ 372835 h 1132114"/>
              <a:gd name="connsiteX3" fmla="*/ 111579 w 2884714"/>
              <a:gd name="connsiteY3" fmla="*/ 438150 h 1132114"/>
              <a:gd name="connsiteX4" fmla="*/ 0 w 2884714"/>
              <a:gd name="connsiteY4" fmla="*/ 280307 h 1132114"/>
              <a:gd name="connsiteX5" fmla="*/ 204107 w 2884714"/>
              <a:gd name="connsiteY5" fmla="*/ 269421 h 1132114"/>
              <a:gd name="connsiteX6" fmla="*/ 576943 w 2884714"/>
              <a:gd name="connsiteY6" fmla="*/ 239485 h 1132114"/>
              <a:gd name="connsiteX7" fmla="*/ 1039586 w 2884714"/>
              <a:gd name="connsiteY7" fmla="*/ 193221 h 1132114"/>
              <a:gd name="connsiteX8" fmla="*/ 1417864 w 2884714"/>
              <a:gd name="connsiteY8" fmla="*/ 157843 h 1132114"/>
              <a:gd name="connsiteX9" fmla="*/ 1662793 w 2884714"/>
              <a:gd name="connsiteY9" fmla="*/ 136071 h 1132114"/>
              <a:gd name="connsiteX10" fmla="*/ 1978479 w 2884714"/>
              <a:gd name="connsiteY10" fmla="*/ 92528 h 1132114"/>
              <a:gd name="connsiteX11" fmla="*/ 2373086 w 2884714"/>
              <a:gd name="connsiteY11" fmla="*/ 46264 h 1132114"/>
              <a:gd name="connsiteX12" fmla="*/ 2454729 w 2884714"/>
              <a:gd name="connsiteY12" fmla="*/ 24493 h 1132114"/>
              <a:gd name="connsiteX13" fmla="*/ 2528207 w 2884714"/>
              <a:gd name="connsiteY13" fmla="*/ 2721 h 1132114"/>
              <a:gd name="connsiteX14" fmla="*/ 2549979 w 2884714"/>
              <a:gd name="connsiteY14" fmla="*/ 0 h 1132114"/>
              <a:gd name="connsiteX15" fmla="*/ 2566307 w 2884714"/>
              <a:gd name="connsiteY15" fmla="*/ 5443 h 1132114"/>
              <a:gd name="connsiteX16" fmla="*/ 2628900 w 2884714"/>
              <a:gd name="connsiteY16" fmla="*/ 48985 h 1132114"/>
              <a:gd name="connsiteX17" fmla="*/ 2718707 w 2884714"/>
              <a:gd name="connsiteY17" fmla="*/ 122464 h 1132114"/>
              <a:gd name="connsiteX18" fmla="*/ 2805793 w 2884714"/>
              <a:gd name="connsiteY18" fmla="*/ 195943 h 1132114"/>
              <a:gd name="connsiteX19" fmla="*/ 2857500 w 2884714"/>
              <a:gd name="connsiteY19" fmla="*/ 250371 h 1132114"/>
              <a:gd name="connsiteX20" fmla="*/ 2879272 w 2884714"/>
              <a:gd name="connsiteY20" fmla="*/ 283028 h 1132114"/>
              <a:gd name="connsiteX21" fmla="*/ 2884714 w 2884714"/>
              <a:gd name="connsiteY21" fmla="*/ 318407 h 1132114"/>
              <a:gd name="connsiteX22" fmla="*/ 2876550 w 2884714"/>
              <a:gd name="connsiteY22" fmla="*/ 348343 h 1132114"/>
              <a:gd name="connsiteX23" fmla="*/ 2849336 w 2884714"/>
              <a:gd name="connsiteY23" fmla="*/ 375557 h 1132114"/>
              <a:gd name="connsiteX24" fmla="*/ 2800350 w 2884714"/>
              <a:gd name="connsiteY24" fmla="*/ 405493 h 1132114"/>
              <a:gd name="connsiteX25" fmla="*/ 2713264 w 2884714"/>
              <a:gd name="connsiteY25" fmla="*/ 639535 h 1132114"/>
              <a:gd name="connsiteX26" fmla="*/ 2607129 w 2884714"/>
              <a:gd name="connsiteY26" fmla="*/ 933450 h 1132114"/>
              <a:gd name="connsiteX27" fmla="*/ 2566307 w 2884714"/>
              <a:gd name="connsiteY27" fmla="*/ 1058635 h 1132114"/>
              <a:gd name="connsiteX28" fmla="*/ 2552700 w 2884714"/>
              <a:gd name="connsiteY28" fmla="*/ 1091293 h 1132114"/>
              <a:gd name="connsiteX29" fmla="*/ 2530929 w 2884714"/>
              <a:gd name="connsiteY29" fmla="*/ 1115785 h 1132114"/>
              <a:gd name="connsiteX30" fmla="*/ 2506436 w 2884714"/>
              <a:gd name="connsiteY30" fmla="*/ 1126671 h 1132114"/>
              <a:gd name="connsiteX31" fmla="*/ 2479222 w 2884714"/>
              <a:gd name="connsiteY31" fmla="*/ 1132114 h 1132114"/>
              <a:gd name="connsiteX32" fmla="*/ 2449286 w 2884714"/>
              <a:gd name="connsiteY32" fmla="*/ 1123950 h 1132114"/>
              <a:gd name="connsiteX33" fmla="*/ 2422072 w 2884714"/>
              <a:gd name="connsiteY33" fmla="*/ 1113064 h 1132114"/>
              <a:gd name="connsiteX34" fmla="*/ 2394857 w 2884714"/>
              <a:gd name="connsiteY34" fmla="*/ 1094014 h 1132114"/>
              <a:gd name="connsiteX35" fmla="*/ 2364922 w 2884714"/>
              <a:gd name="connsiteY35" fmla="*/ 1066800 h 1132114"/>
              <a:gd name="connsiteX36" fmla="*/ 2318657 w 2884714"/>
              <a:gd name="connsiteY36" fmla="*/ 982435 h 1132114"/>
              <a:gd name="connsiteX37" fmla="*/ 2370364 w 2884714"/>
              <a:gd name="connsiteY37" fmla="*/ 900793 h 1132114"/>
              <a:gd name="connsiteX38" fmla="*/ 2443843 w 2884714"/>
              <a:gd name="connsiteY38" fmla="*/ 555171 h 1132114"/>
              <a:gd name="connsiteX39" fmla="*/ 2492829 w 2884714"/>
              <a:gd name="connsiteY39" fmla="*/ 326571 h 1132114"/>
              <a:gd name="connsiteX40" fmla="*/ 2495550 w 2884714"/>
              <a:gd name="connsiteY40" fmla="*/ 296635 h 1132114"/>
              <a:gd name="connsiteX41" fmla="*/ 2487386 w 2884714"/>
              <a:gd name="connsiteY41" fmla="*/ 266700 h 1132114"/>
              <a:gd name="connsiteX42" fmla="*/ 2476500 w 2884714"/>
              <a:gd name="connsiteY42" fmla="*/ 253093 h 1132114"/>
              <a:gd name="connsiteX43" fmla="*/ 2449286 w 2884714"/>
              <a:gd name="connsiteY43" fmla="*/ 239485 h 1132114"/>
              <a:gd name="connsiteX44" fmla="*/ 2411186 w 2884714"/>
              <a:gd name="connsiteY44" fmla="*/ 231321 h 1132114"/>
              <a:gd name="connsiteX45" fmla="*/ 2193472 w 2884714"/>
              <a:gd name="connsiteY45" fmla="*/ 231321 h 1132114"/>
              <a:gd name="connsiteX46" fmla="*/ 1722664 w 2884714"/>
              <a:gd name="connsiteY46" fmla="*/ 263978 h 113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884714" h="1132114">
                <a:moveTo>
                  <a:pt x="1722664" y="263978"/>
                </a:moveTo>
                <a:lnTo>
                  <a:pt x="1167493" y="315685"/>
                </a:lnTo>
                <a:lnTo>
                  <a:pt x="650422" y="372835"/>
                </a:lnTo>
                <a:lnTo>
                  <a:pt x="111579" y="438150"/>
                </a:lnTo>
                <a:lnTo>
                  <a:pt x="0" y="280307"/>
                </a:lnTo>
                <a:cubicBezTo>
                  <a:pt x="68033" y="276629"/>
                  <a:pt x="135975" y="269421"/>
                  <a:pt x="204107" y="269421"/>
                </a:cubicBezTo>
                <a:lnTo>
                  <a:pt x="576943" y="239485"/>
                </a:lnTo>
                <a:lnTo>
                  <a:pt x="1039586" y="193221"/>
                </a:lnTo>
                <a:lnTo>
                  <a:pt x="1417864" y="157843"/>
                </a:lnTo>
                <a:lnTo>
                  <a:pt x="1662793" y="136071"/>
                </a:lnTo>
                <a:lnTo>
                  <a:pt x="1978479" y="92528"/>
                </a:lnTo>
                <a:lnTo>
                  <a:pt x="2373086" y="46264"/>
                </a:lnTo>
                <a:lnTo>
                  <a:pt x="2454729" y="24493"/>
                </a:lnTo>
                <a:lnTo>
                  <a:pt x="2528207" y="2721"/>
                </a:lnTo>
                <a:lnTo>
                  <a:pt x="2549979" y="0"/>
                </a:lnTo>
                <a:lnTo>
                  <a:pt x="2566307" y="5443"/>
                </a:lnTo>
                <a:lnTo>
                  <a:pt x="2628900" y="48985"/>
                </a:lnTo>
                <a:lnTo>
                  <a:pt x="2718707" y="122464"/>
                </a:lnTo>
                <a:lnTo>
                  <a:pt x="2805793" y="195943"/>
                </a:lnTo>
                <a:lnTo>
                  <a:pt x="2857500" y="250371"/>
                </a:lnTo>
                <a:lnTo>
                  <a:pt x="2879272" y="283028"/>
                </a:lnTo>
                <a:lnTo>
                  <a:pt x="2884714" y="318407"/>
                </a:lnTo>
                <a:lnTo>
                  <a:pt x="2876550" y="348343"/>
                </a:lnTo>
                <a:lnTo>
                  <a:pt x="2849336" y="375557"/>
                </a:lnTo>
                <a:lnTo>
                  <a:pt x="2800350" y="405493"/>
                </a:lnTo>
                <a:lnTo>
                  <a:pt x="2713264" y="639535"/>
                </a:lnTo>
                <a:lnTo>
                  <a:pt x="2607129" y="933450"/>
                </a:lnTo>
                <a:lnTo>
                  <a:pt x="2566307" y="1058635"/>
                </a:lnTo>
                <a:lnTo>
                  <a:pt x="2552700" y="1091293"/>
                </a:lnTo>
                <a:lnTo>
                  <a:pt x="2530929" y="1115785"/>
                </a:lnTo>
                <a:lnTo>
                  <a:pt x="2506436" y="1126671"/>
                </a:lnTo>
                <a:lnTo>
                  <a:pt x="2479222" y="1132114"/>
                </a:lnTo>
                <a:lnTo>
                  <a:pt x="2449286" y="1123950"/>
                </a:lnTo>
                <a:lnTo>
                  <a:pt x="2422072" y="1113064"/>
                </a:lnTo>
                <a:lnTo>
                  <a:pt x="2394857" y="1094014"/>
                </a:lnTo>
                <a:lnTo>
                  <a:pt x="2364922" y="1066800"/>
                </a:lnTo>
                <a:lnTo>
                  <a:pt x="2318657" y="982435"/>
                </a:lnTo>
                <a:lnTo>
                  <a:pt x="2370364" y="900793"/>
                </a:lnTo>
                <a:lnTo>
                  <a:pt x="2443843" y="555171"/>
                </a:lnTo>
                <a:lnTo>
                  <a:pt x="2492829" y="326571"/>
                </a:lnTo>
                <a:lnTo>
                  <a:pt x="2495550" y="296635"/>
                </a:lnTo>
                <a:lnTo>
                  <a:pt x="2487386" y="266700"/>
                </a:lnTo>
                <a:lnTo>
                  <a:pt x="2476500" y="253093"/>
                </a:lnTo>
                <a:lnTo>
                  <a:pt x="2449286" y="239485"/>
                </a:lnTo>
                <a:lnTo>
                  <a:pt x="2411186" y="231321"/>
                </a:lnTo>
                <a:lnTo>
                  <a:pt x="2193472" y="231321"/>
                </a:lnTo>
                <a:lnTo>
                  <a:pt x="1722664" y="263978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A5CD705F-5947-4070-9826-F4FA5E65F358}"/>
              </a:ext>
            </a:extLst>
          </p:cNvPr>
          <p:cNvSpPr/>
          <p:nvPr/>
        </p:nvSpPr>
        <p:spPr>
          <a:xfrm>
            <a:off x="5148263" y="4552951"/>
            <a:ext cx="565150" cy="1381125"/>
          </a:xfrm>
          <a:custGeom>
            <a:avLst/>
            <a:gdLst>
              <a:gd name="connsiteX0" fmla="*/ 304800 w 564356"/>
              <a:gd name="connsiteY0" fmla="*/ 773906 h 1381125"/>
              <a:gd name="connsiteX1" fmla="*/ 278606 w 564356"/>
              <a:gd name="connsiteY1" fmla="*/ 552450 h 1381125"/>
              <a:gd name="connsiteX2" fmla="*/ 261937 w 564356"/>
              <a:gd name="connsiteY2" fmla="*/ 471488 h 1381125"/>
              <a:gd name="connsiteX3" fmla="*/ 235743 w 564356"/>
              <a:gd name="connsiteY3" fmla="*/ 364331 h 1381125"/>
              <a:gd name="connsiteX4" fmla="*/ 209550 w 564356"/>
              <a:gd name="connsiteY4" fmla="*/ 290513 h 1381125"/>
              <a:gd name="connsiteX5" fmla="*/ 173831 w 564356"/>
              <a:gd name="connsiteY5" fmla="*/ 221456 h 1381125"/>
              <a:gd name="connsiteX6" fmla="*/ 138112 w 564356"/>
              <a:gd name="connsiteY6" fmla="*/ 169069 h 1381125"/>
              <a:gd name="connsiteX7" fmla="*/ 102393 w 564356"/>
              <a:gd name="connsiteY7" fmla="*/ 133350 h 1381125"/>
              <a:gd name="connsiteX8" fmla="*/ 57150 w 564356"/>
              <a:gd name="connsiteY8" fmla="*/ 92869 h 1381125"/>
              <a:gd name="connsiteX9" fmla="*/ 23812 w 564356"/>
              <a:gd name="connsiteY9" fmla="*/ 59531 h 1381125"/>
              <a:gd name="connsiteX10" fmla="*/ 7143 w 564356"/>
              <a:gd name="connsiteY10" fmla="*/ 38100 h 1381125"/>
              <a:gd name="connsiteX11" fmla="*/ 0 w 564356"/>
              <a:gd name="connsiteY11" fmla="*/ 19050 h 1381125"/>
              <a:gd name="connsiteX12" fmla="*/ 4762 w 564356"/>
              <a:gd name="connsiteY12" fmla="*/ 4763 h 1381125"/>
              <a:gd name="connsiteX13" fmla="*/ 19050 w 564356"/>
              <a:gd name="connsiteY13" fmla="*/ 0 h 1381125"/>
              <a:gd name="connsiteX14" fmla="*/ 52387 w 564356"/>
              <a:gd name="connsiteY14" fmla="*/ 0 h 1381125"/>
              <a:gd name="connsiteX15" fmla="*/ 107156 w 564356"/>
              <a:gd name="connsiteY15" fmla="*/ 9525 h 1381125"/>
              <a:gd name="connsiteX16" fmla="*/ 197643 w 564356"/>
              <a:gd name="connsiteY16" fmla="*/ 38100 h 1381125"/>
              <a:gd name="connsiteX17" fmla="*/ 280987 w 564356"/>
              <a:gd name="connsiteY17" fmla="*/ 73819 h 1381125"/>
              <a:gd name="connsiteX18" fmla="*/ 330993 w 564356"/>
              <a:gd name="connsiteY18" fmla="*/ 102394 h 1381125"/>
              <a:gd name="connsiteX19" fmla="*/ 364331 w 564356"/>
              <a:gd name="connsiteY19" fmla="*/ 123825 h 1381125"/>
              <a:gd name="connsiteX20" fmla="*/ 407193 w 564356"/>
              <a:gd name="connsiteY20" fmla="*/ 150019 h 1381125"/>
              <a:gd name="connsiteX21" fmla="*/ 440531 w 564356"/>
              <a:gd name="connsiteY21" fmla="*/ 271463 h 1381125"/>
              <a:gd name="connsiteX22" fmla="*/ 478631 w 564356"/>
              <a:gd name="connsiteY22" fmla="*/ 452438 h 1381125"/>
              <a:gd name="connsiteX23" fmla="*/ 507206 w 564356"/>
              <a:gd name="connsiteY23" fmla="*/ 623888 h 1381125"/>
              <a:gd name="connsiteX24" fmla="*/ 528637 w 564356"/>
              <a:gd name="connsiteY24" fmla="*/ 752475 h 1381125"/>
              <a:gd name="connsiteX25" fmla="*/ 564356 w 564356"/>
              <a:gd name="connsiteY25" fmla="*/ 1069181 h 1381125"/>
              <a:gd name="connsiteX26" fmla="*/ 561975 w 564356"/>
              <a:gd name="connsiteY26" fmla="*/ 1190625 h 1381125"/>
              <a:gd name="connsiteX27" fmla="*/ 557212 w 564356"/>
              <a:gd name="connsiteY27" fmla="*/ 1245394 h 1381125"/>
              <a:gd name="connsiteX28" fmla="*/ 552450 w 564356"/>
              <a:gd name="connsiteY28" fmla="*/ 1293019 h 1381125"/>
              <a:gd name="connsiteX29" fmla="*/ 542925 w 564356"/>
              <a:gd name="connsiteY29" fmla="*/ 1323975 h 1381125"/>
              <a:gd name="connsiteX30" fmla="*/ 523875 w 564356"/>
              <a:gd name="connsiteY30" fmla="*/ 1350169 h 1381125"/>
              <a:gd name="connsiteX31" fmla="*/ 509587 w 564356"/>
              <a:gd name="connsiteY31" fmla="*/ 1362075 h 1381125"/>
              <a:gd name="connsiteX32" fmla="*/ 492918 w 564356"/>
              <a:gd name="connsiteY32" fmla="*/ 1373981 h 1381125"/>
              <a:gd name="connsiteX33" fmla="*/ 469106 w 564356"/>
              <a:gd name="connsiteY33" fmla="*/ 1381125 h 1381125"/>
              <a:gd name="connsiteX34" fmla="*/ 438150 w 564356"/>
              <a:gd name="connsiteY34" fmla="*/ 1378744 h 1381125"/>
              <a:gd name="connsiteX35" fmla="*/ 414337 w 564356"/>
              <a:gd name="connsiteY35" fmla="*/ 1366838 h 1381125"/>
              <a:gd name="connsiteX36" fmla="*/ 373856 w 564356"/>
              <a:gd name="connsiteY36" fmla="*/ 1328738 h 1381125"/>
              <a:gd name="connsiteX37" fmla="*/ 347662 w 564356"/>
              <a:gd name="connsiteY37" fmla="*/ 1295400 h 1381125"/>
              <a:gd name="connsiteX38" fmla="*/ 321468 w 564356"/>
              <a:gd name="connsiteY38" fmla="*/ 1250156 h 1381125"/>
              <a:gd name="connsiteX39" fmla="*/ 300037 w 564356"/>
              <a:gd name="connsiteY39" fmla="*/ 1173956 h 1381125"/>
              <a:gd name="connsiteX40" fmla="*/ 295275 w 564356"/>
              <a:gd name="connsiteY40" fmla="*/ 1147763 h 1381125"/>
              <a:gd name="connsiteX41" fmla="*/ 307181 w 564356"/>
              <a:gd name="connsiteY41" fmla="*/ 1097756 h 1381125"/>
              <a:gd name="connsiteX42" fmla="*/ 319087 w 564356"/>
              <a:gd name="connsiteY42" fmla="*/ 1047750 h 1381125"/>
              <a:gd name="connsiteX43" fmla="*/ 321468 w 564356"/>
              <a:gd name="connsiteY43" fmla="*/ 952500 h 1381125"/>
              <a:gd name="connsiteX44" fmla="*/ 304800 w 564356"/>
              <a:gd name="connsiteY44" fmla="*/ 773906 h 1381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64356" h="1381125">
                <a:moveTo>
                  <a:pt x="304800" y="773906"/>
                </a:moveTo>
                <a:lnTo>
                  <a:pt x="278606" y="552450"/>
                </a:lnTo>
                <a:lnTo>
                  <a:pt x="261937" y="471488"/>
                </a:lnTo>
                <a:lnTo>
                  <a:pt x="235743" y="364331"/>
                </a:lnTo>
                <a:lnTo>
                  <a:pt x="209550" y="290513"/>
                </a:lnTo>
                <a:lnTo>
                  <a:pt x="173831" y="221456"/>
                </a:lnTo>
                <a:lnTo>
                  <a:pt x="138112" y="169069"/>
                </a:lnTo>
                <a:lnTo>
                  <a:pt x="102393" y="133350"/>
                </a:lnTo>
                <a:lnTo>
                  <a:pt x="57150" y="92869"/>
                </a:lnTo>
                <a:lnTo>
                  <a:pt x="23812" y="59531"/>
                </a:lnTo>
                <a:lnTo>
                  <a:pt x="7143" y="38100"/>
                </a:lnTo>
                <a:lnTo>
                  <a:pt x="0" y="19050"/>
                </a:lnTo>
                <a:lnTo>
                  <a:pt x="4762" y="4763"/>
                </a:lnTo>
                <a:lnTo>
                  <a:pt x="19050" y="0"/>
                </a:lnTo>
                <a:lnTo>
                  <a:pt x="52387" y="0"/>
                </a:lnTo>
                <a:lnTo>
                  <a:pt x="107156" y="9525"/>
                </a:lnTo>
                <a:lnTo>
                  <a:pt x="197643" y="38100"/>
                </a:lnTo>
                <a:lnTo>
                  <a:pt x="280987" y="73819"/>
                </a:lnTo>
                <a:lnTo>
                  <a:pt x="330993" y="102394"/>
                </a:lnTo>
                <a:lnTo>
                  <a:pt x="364331" y="123825"/>
                </a:lnTo>
                <a:lnTo>
                  <a:pt x="407193" y="150019"/>
                </a:lnTo>
                <a:lnTo>
                  <a:pt x="440531" y="271463"/>
                </a:lnTo>
                <a:lnTo>
                  <a:pt x="478631" y="452438"/>
                </a:lnTo>
                <a:lnTo>
                  <a:pt x="507206" y="623888"/>
                </a:lnTo>
                <a:lnTo>
                  <a:pt x="528637" y="752475"/>
                </a:lnTo>
                <a:lnTo>
                  <a:pt x="564356" y="1069181"/>
                </a:lnTo>
                <a:cubicBezTo>
                  <a:pt x="563562" y="1109662"/>
                  <a:pt x="562769" y="1150144"/>
                  <a:pt x="561975" y="1190625"/>
                </a:cubicBezTo>
                <a:lnTo>
                  <a:pt x="557212" y="1245394"/>
                </a:lnTo>
                <a:lnTo>
                  <a:pt x="552450" y="1293019"/>
                </a:lnTo>
                <a:lnTo>
                  <a:pt x="542925" y="1323975"/>
                </a:lnTo>
                <a:lnTo>
                  <a:pt x="523875" y="1350169"/>
                </a:lnTo>
                <a:lnTo>
                  <a:pt x="509587" y="1362075"/>
                </a:lnTo>
                <a:lnTo>
                  <a:pt x="492918" y="1373981"/>
                </a:lnTo>
                <a:lnTo>
                  <a:pt x="469106" y="1381125"/>
                </a:lnTo>
                <a:lnTo>
                  <a:pt x="438150" y="1378744"/>
                </a:lnTo>
                <a:lnTo>
                  <a:pt x="414337" y="1366838"/>
                </a:lnTo>
                <a:lnTo>
                  <a:pt x="373856" y="1328738"/>
                </a:lnTo>
                <a:lnTo>
                  <a:pt x="347662" y="1295400"/>
                </a:lnTo>
                <a:lnTo>
                  <a:pt x="321468" y="1250156"/>
                </a:lnTo>
                <a:lnTo>
                  <a:pt x="300037" y="1173956"/>
                </a:lnTo>
                <a:lnTo>
                  <a:pt x="295275" y="1147763"/>
                </a:lnTo>
                <a:lnTo>
                  <a:pt x="307181" y="1097756"/>
                </a:lnTo>
                <a:lnTo>
                  <a:pt x="319087" y="1047750"/>
                </a:lnTo>
                <a:cubicBezTo>
                  <a:pt x="319881" y="1016000"/>
                  <a:pt x="320674" y="984250"/>
                  <a:pt x="321468" y="952500"/>
                </a:cubicBezTo>
                <a:lnTo>
                  <a:pt x="304800" y="7739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5EEBA599-76EC-40A2-BEF7-19190EBC7007}"/>
              </a:ext>
            </a:extLst>
          </p:cNvPr>
          <p:cNvSpPr/>
          <p:nvPr/>
        </p:nvSpPr>
        <p:spPr>
          <a:xfrm>
            <a:off x="4946652" y="2387601"/>
            <a:ext cx="2352675" cy="382587"/>
          </a:xfrm>
          <a:custGeom>
            <a:avLst/>
            <a:gdLst>
              <a:gd name="connsiteX0" fmla="*/ 1576388 w 2352675"/>
              <a:gd name="connsiteY0" fmla="*/ 228600 h 383381"/>
              <a:gd name="connsiteX1" fmla="*/ 914400 w 2352675"/>
              <a:gd name="connsiteY1" fmla="*/ 309562 h 383381"/>
              <a:gd name="connsiteX2" fmla="*/ 295275 w 2352675"/>
              <a:gd name="connsiteY2" fmla="*/ 383381 h 383381"/>
              <a:gd name="connsiteX3" fmla="*/ 257175 w 2352675"/>
              <a:gd name="connsiteY3" fmla="*/ 383381 h 383381"/>
              <a:gd name="connsiteX4" fmla="*/ 223838 w 2352675"/>
              <a:gd name="connsiteY4" fmla="*/ 378619 h 383381"/>
              <a:gd name="connsiteX5" fmla="*/ 185738 w 2352675"/>
              <a:gd name="connsiteY5" fmla="*/ 369094 h 383381"/>
              <a:gd name="connsiteX6" fmla="*/ 150019 w 2352675"/>
              <a:gd name="connsiteY6" fmla="*/ 354806 h 383381"/>
              <a:gd name="connsiteX7" fmla="*/ 95250 w 2352675"/>
              <a:gd name="connsiteY7" fmla="*/ 321469 h 383381"/>
              <a:gd name="connsiteX8" fmla="*/ 2382 w 2352675"/>
              <a:gd name="connsiteY8" fmla="*/ 250031 h 383381"/>
              <a:gd name="connsiteX9" fmla="*/ 0 w 2352675"/>
              <a:gd name="connsiteY9" fmla="*/ 169069 h 383381"/>
              <a:gd name="connsiteX10" fmla="*/ 307182 w 2352675"/>
              <a:gd name="connsiteY10" fmla="*/ 204787 h 383381"/>
              <a:gd name="connsiteX11" fmla="*/ 704850 w 2352675"/>
              <a:gd name="connsiteY11" fmla="*/ 161925 h 383381"/>
              <a:gd name="connsiteX12" fmla="*/ 1276350 w 2352675"/>
              <a:gd name="connsiteY12" fmla="*/ 97631 h 383381"/>
              <a:gd name="connsiteX13" fmla="*/ 1747838 w 2352675"/>
              <a:gd name="connsiteY13" fmla="*/ 40481 h 383381"/>
              <a:gd name="connsiteX14" fmla="*/ 2031207 w 2352675"/>
              <a:gd name="connsiteY14" fmla="*/ 7144 h 383381"/>
              <a:gd name="connsiteX15" fmla="*/ 2083594 w 2352675"/>
              <a:gd name="connsiteY15" fmla="*/ 0 h 383381"/>
              <a:gd name="connsiteX16" fmla="*/ 2133600 w 2352675"/>
              <a:gd name="connsiteY16" fmla="*/ 4762 h 383381"/>
              <a:gd name="connsiteX17" fmla="*/ 2216944 w 2352675"/>
              <a:gd name="connsiteY17" fmla="*/ 21431 h 383381"/>
              <a:gd name="connsiteX18" fmla="*/ 2352675 w 2352675"/>
              <a:gd name="connsiteY18" fmla="*/ 64294 h 383381"/>
              <a:gd name="connsiteX19" fmla="*/ 2350294 w 2352675"/>
              <a:gd name="connsiteY19" fmla="*/ 183356 h 383381"/>
              <a:gd name="connsiteX20" fmla="*/ 2066925 w 2352675"/>
              <a:gd name="connsiteY20" fmla="*/ 183356 h 383381"/>
              <a:gd name="connsiteX21" fmla="*/ 1959769 w 2352675"/>
              <a:gd name="connsiteY21" fmla="*/ 185737 h 383381"/>
              <a:gd name="connsiteX22" fmla="*/ 1576388 w 2352675"/>
              <a:gd name="connsiteY22" fmla="*/ 228600 h 383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52675" h="383381">
                <a:moveTo>
                  <a:pt x="1576388" y="228600"/>
                </a:moveTo>
                <a:lnTo>
                  <a:pt x="914400" y="309562"/>
                </a:lnTo>
                <a:lnTo>
                  <a:pt x="295275" y="383381"/>
                </a:lnTo>
                <a:lnTo>
                  <a:pt x="257175" y="383381"/>
                </a:lnTo>
                <a:lnTo>
                  <a:pt x="223838" y="378619"/>
                </a:lnTo>
                <a:lnTo>
                  <a:pt x="185738" y="369094"/>
                </a:lnTo>
                <a:lnTo>
                  <a:pt x="150019" y="354806"/>
                </a:lnTo>
                <a:lnTo>
                  <a:pt x="95250" y="321469"/>
                </a:lnTo>
                <a:lnTo>
                  <a:pt x="2382" y="250031"/>
                </a:lnTo>
                <a:lnTo>
                  <a:pt x="0" y="169069"/>
                </a:lnTo>
                <a:lnTo>
                  <a:pt x="307182" y="204787"/>
                </a:lnTo>
                <a:lnTo>
                  <a:pt x="704850" y="161925"/>
                </a:lnTo>
                <a:lnTo>
                  <a:pt x="1276350" y="97631"/>
                </a:lnTo>
                <a:lnTo>
                  <a:pt x="1747838" y="40481"/>
                </a:lnTo>
                <a:lnTo>
                  <a:pt x="2031207" y="7144"/>
                </a:lnTo>
                <a:lnTo>
                  <a:pt x="2083594" y="0"/>
                </a:lnTo>
                <a:lnTo>
                  <a:pt x="2133600" y="4762"/>
                </a:lnTo>
                <a:lnTo>
                  <a:pt x="2216944" y="21431"/>
                </a:lnTo>
                <a:lnTo>
                  <a:pt x="2352675" y="64294"/>
                </a:lnTo>
                <a:cubicBezTo>
                  <a:pt x="2351881" y="103981"/>
                  <a:pt x="2351088" y="143669"/>
                  <a:pt x="2350294" y="183356"/>
                </a:cubicBezTo>
                <a:lnTo>
                  <a:pt x="2066925" y="183356"/>
                </a:lnTo>
                <a:lnTo>
                  <a:pt x="1959769" y="185737"/>
                </a:lnTo>
                <a:lnTo>
                  <a:pt x="1576388" y="22860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92365F02-E4EB-4592-9FFA-E431F593277D}"/>
              </a:ext>
            </a:extLst>
          </p:cNvPr>
          <p:cNvSpPr/>
          <p:nvPr/>
        </p:nvSpPr>
        <p:spPr>
          <a:xfrm rot="16200000">
            <a:off x="2622552" y="2871788"/>
            <a:ext cx="3587750" cy="1292225"/>
          </a:xfrm>
          <a:custGeom>
            <a:avLst/>
            <a:gdLst>
              <a:gd name="connsiteX0" fmla="*/ 2282825 w 3587750"/>
              <a:gd name="connsiteY0" fmla="*/ 1190625 h 1292225"/>
              <a:gd name="connsiteX1" fmla="*/ 1955800 w 3587750"/>
              <a:gd name="connsiteY1" fmla="*/ 1114425 h 1292225"/>
              <a:gd name="connsiteX2" fmla="*/ 1714500 w 3587750"/>
              <a:gd name="connsiteY2" fmla="*/ 1044575 h 1292225"/>
              <a:gd name="connsiteX3" fmla="*/ 1593850 w 3587750"/>
              <a:gd name="connsiteY3" fmla="*/ 1003300 h 1292225"/>
              <a:gd name="connsiteX4" fmla="*/ 1333500 w 3587750"/>
              <a:gd name="connsiteY4" fmla="*/ 895350 h 1292225"/>
              <a:gd name="connsiteX5" fmla="*/ 1089025 w 3587750"/>
              <a:gd name="connsiteY5" fmla="*/ 787400 h 1292225"/>
              <a:gd name="connsiteX6" fmla="*/ 901700 w 3587750"/>
              <a:gd name="connsiteY6" fmla="*/ 695325 h 1292225"/>
              <a:gd name="connsiteX7" fmla="*/ 739775 w 3587750"/>
              <a:gd name="connsiteY7" fmla="*/ 603250 h 1292225"/>
              <a:gd name="connsiteX8" fmla="*/ 581025 w 3587750"/>
              <a:gd name="connsiteY8" fmla="*/ 498475 h 1292225"/>
              <a:gd name="connsiteX9" fmla="*/ 441325 w 3587750"/>
              <a:gd name="connsiteY9" fmla="*/ 393700 h 1292225"/>
              <a:gd name="connsiteX10" fmla="*/ 266700 w 3587750"/>
              <a:gd name="connsiteY10" fmla="*/ 260350 h 1292225"/>
              <a:gd name="connsiteX11" fmla="*/ 76200 w 3587750"/>
              <a:gd name="connsiteY11" fmla="*/ 101600 h 1292225"/>
              <a:gd name="connsiteX12" fmla="*/ 19050 w 3587750"/>
              <a:gd name="connsiteY12" fmla="*/ 50800 h 1292225"/>
              <a:gd name="connsiteX13" fmla="*/ 6350 w 3587750"/>
              <a:gd name="connsiteY13" fmla="*/ 31750 h 1292225"/>
              <a:gd name="connsiteX14" fmla="*/ 0 w 3587750"/>
              <a:gd name="connsiteY14" fmla="*/ 15875 h 1292225"/>
              <a:gd name="connsiteX15" fmla="*/ 0 w 3587750"/>
              <a:gd name="connsiteY15" fmla="*/ 3175 h 1292225"/>
              <a:gd name="connsiteX16" fmla="*/ 9525 w 3587750"/>
              <a:gd name="connsiteY16" fmla="*/ 0 h 1292225"/>
              <a:gd name="connsiteX17" fmla="*/ 38100 w 3587750"/>
              <a:gd name="connsiteY17" fmla="*/ 6350 h 1292225"/>
              <a:gd name="connsiteX18" fmla="*/ 231775 w 3587750"/>
              <a:gd name="connsiteY18" fmla="*/ 120650 h 1292225"/>
              <a:gd name="connsiteX19" fmla="*/ 393700 w 3587750"/>
              <a:gd name="connsiteY19" fmla="*/ 212725 h 1292225"/>
              <a:gd name="connsiteX20" fmla="*/ 536575 w 3587750"/>
              <a:gd name="connsiteY20" fmla="*/ 295275 h 1292225"/>
              <a:gd name="connsiteX21" fmla="*/ 708025 w 3587750"/>
              <a:gd name="connsiteY21" fmla="*/ 384175 h 1292225"/>
              <a:gd name="connsiteX22" fmla="*/ 876300 w 3587750"/>
              <a:gd name="connsiteY22" fmla="*/ 463550 h 1292225"/>
              <a:gd name="connsiteX23" fmla="*/ 1025525 w 3587750"/>
              <a:gd name="connsiteY23" fmla="*/ 530225 h 1292225"/>
              <a:gd name="connsiteX24" fmla="*/ 1196975 w 3587750"/>
              <a:gd name="connsiteY24" fmla="*/ 603250 h 1292225"/>
              <a:gd name="connsiteX25" fmla="*/ 1371600 w 3587750"/>
              <a:gd name="connsiteY25" fmla="*/ 669925 h 1292225"/>
              <a:gd name="connsiteX26" fmla="*/ 1533525 w 3587750"/>
              <a:gd name="connsiteY26" fmla="*/ 723900 h 1292225"/>
              <a:gd name="connsiteX27" fmla="*/ 1717675 w 3587750"/>
              <a:gd name="connsiteY27" fmla="*/ 781050 h 1292225"/>
              <a:gd name="connsiteX28" fmla="*/ 1857375 w 3587750"/>
              <a:gd name="connsiteY28" fmla="*/ 822325 h 1292225"/>
              <a:gd name="connsiteX29" fmla="*/ 2028825 w 3587750"/>
              <a:gd name="connsiteY29" fmla="*/ 863600 h 1292225"/>
              <a:gd name="connsiteX30" fmla="*/ 2216150 w 3587750"/>
              <a:gd name="connsiteY30" fmla="*/ 901700 h 1292225"/>
              <a:gd name="connsiteX31" fmla="*/ 2371725 w 3587750"/>
              <a:gd name="connsiteY31" fmla="*/ 930275 h 1292225"/>
              <a:gd name="connsiteX32" fmla="*/ 2613025 w 3587750"/>
              <a:gd name="connsiteY32" fmla="*/ 965200 h 1292225"/>
              <a:gd name="connsiteX33" fmla="*/ 2895600 w 3587750"/>
              <a:gd name="connsiteY33" fmla="*/ 990600 h 1292225"/>
              <a:gd name="connsiteX34" fmla="*/ 3133725 w 3587750"/>
              <a:gd name="connsiteY34" fmla="*/ 1000125 h 1292225"/>
              <a:gd name="connsiteX35" fmla="*/ 3279775 w 3587750"/>
              <a:gd name="connsiteY35" fmla="*/ 1000125 h 1292225"/>
              <a:gd name="connsiteX36" fmla="*/ 3336925 w 3587750"/>
              <a:gd name="connsiteY36" fmla="*/ 990600 h 1292225"/>
              <a:gd name="connsiteX37" fmla="*/ 3406775 w 3587750"/>
              <a:gd name="connsiteY37" fmla="*/ 955675 h 1292225"/>
              <a:gd name="connsiteX38" fmla="*/ 3457575 w 3587750"/>
              <a:gd name="connsiteY38" fmla="*/ 911225 h 1292225"/>
              <a:gd name="connsiteX39" fmla="*/ 3508375 w 3587750"/>
              <a:gd name="connsiteY39" fmla="*/ 847725 h 1292225"/>
              <a:gd name="connsiteX40" fmla="*/ 3524250 w 3587750"/>
              <a:gd name="connsiteY40" fmla="*/ 819150 h 1292225"/>
              <a:gd name="connsiteX41" fmla="*/ 3536950 w 3587750"/>
              <a:gd name="connsiteY41" fmla="*/ 803275 h 1292225"/>
              <a:gd name="connsiteX42" fmla="*/ 3552825 w 3587750"/>
              <a:gd name="connsiteY42" fmla="*/ 793750 h 1292225"/>
              <a:gd name="connsiteX43" fmla="*/ 3571875 w 3587750"/>
              <a:gd name="connsiteY43" fmla="*/ 793750 h 1292225"/>
              <a:gd name="connsiteX44" fmla="*/ 3578225 w 3587750"/>
              <a:gd name="connsiteY44" fmla="*/ 803275 h 1292225"/>
              <a:gd name="connsiteX45" fmla="*/ 3587750 w 3587750"/>
              <a:gd name="connsiteY45" fmla="*/ 822325 h 1292225"/>
              <a:gd name="connsiteX46" fmla="*/ 3587750 w 3587750"/>
              <a:gd name="connsiteY46" fmla="*/ 866775 h 1292225"/>
              <a:gd name="connsiteX47" fmla="*/ 3559175 w 3587750"/>
              <a:gd name="connsiteY47" fmla="*/ 984250 h 1292225"/>
              <a:gd name="connsiteX48" fmla="*/ 3463925 w 3587750"/>
              <a:gd name="connsiteY48" fmla="*/ 1263650 h 1292225"/>
              <a:gd name="connsiteX49" fmla="*/ 3346450 w 3587750"/>
              <a:gd name="connsiteY49" fmla="*/ 1292225 h 1292225"/>
              <a:gd name="connsiteX50" fmla="*/ 3048000 w 3587750"/>
              <a:gd name="connsiteY50" fmla="*/ 1273175 h 1292225"/>
              <a:gd name="connsiteX51" fmla="*/ 2733675 w 3587750"/>
              <a:gd name="connsiteY51" fmla="*/ 1250950 h 1292225"/>
              <a:gd name="connsiteX52" fmla="*/ 2632075 w 3587750"/>
              <a:gd name="connsiteY52" fmla="*/ 1254125 h 1292225"/>
              <a:gd name="connsiteX53" fmla="*/ 2282825 w 3587750"/>
              <a:gd name="connsiteY53" fmla="*/ 1190625 h 1292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587750" h="1292225">
                <a:moveTo>
                  <a:pt x="2282825" y="1190625"/>
                </a:moveTo>
                <a:lnTo>
                  <a:pt x="1955800" y="1114425"/>
                </a:lnTo>
                <a:lnTo>
                  <a:pt x="1714500" y="1044575"/>
                </a:lnTo>
                <a:lnTo>
                  <a:pt x="1593850" y="1003300"/>
                </a:lnTo>
                <a:lnTo>
                  <a:pt x="1333500" y="895350"/>
                </a:lnTo>
                <a:lnTo>
                  <a:pt x="1089025" y="787400"/>
                </a:lnTo>
                <a:lnTo>
                  <a:pt x="901700" y="695325"/>
                </a:lnTo>
                <a:lnTo>
                  <a:pt x="739775" y="603250"/>
                </a:lnTo>
                <a:lnTo>
                  <a:pt x="581025" y="498475"/>
                </a:lnTo>
                <a:lnTo>
                  <a:pt x="441325" y="393700"/>
                </a:lnTo>
                <a:lnTo>
                  <a:pt x="266700" y="260350"/>
                </a:lnTo>
                <a:lnTo>
                  <a:pt x="76200" y="101600"/>
                </a:lnTo>
                <a:lnTo>
                  <a:pt x="19050" y="50800"/>
                </a:lnTo>
                <a:lnTo>
                  <a:pt x="6350" y="31750"/>
                </a:lnTo>
                <a:lnTo>
                  <a:pt x="0" y="15875"/>
                </a:lnTo>
                <a:lnTo>
                  <a:pt x="0" y="3175"/>
                </a:lnTo>
                <a:lnTo>
                  <a:pt x="9525" y="0"/>
                </a:lnTo>
                <a:lnTo>
                  <a:pt x="38100" y="6350"/>
                </a:lnTo>
                <a:lnTo>
                  <a:pt x="231775" y="120650"/>
                </a:lnTo>
                <a:lnTo>
                  <a:pt x="393700" y="212725"/>
                </a:lnTo>
                <a:lnTo>
                  <a:pt x="536575" y="295275"/>
                </a:lnTo>
                <a:lnTo>
                  <a:pt x="708025" y="384175"/>
                </a:lnTo>
                <a:lnTo>
                  <a:pt x="876300" y="463550"/>
                </a:lnTo>
                <a:lnTo>
                  <a:pt x="1025525" y="530225"/>
                </a:lnTo>
                <a:lnTo>
                  <a:pt x="1196975" y="603250"/>
                </a:lnTo>
                <a:lnTo>
                  <a:pt x="1371600" y="669925"/>
                </a:lnTo>
                <a:lnTo>
                  <a:pt x="1533525" y="723900"/>
                </a:lnTo>
                <a:lnTo>
                  <a:pt x="1717675" y="781050"/>
                </a:lnTo>
                <a:lnTo>
                  <a:pt x="1857375" y="822325"/>
                </a:lnTo>
                <a:lnTo>
                  <a:pt x="2028825" y="863600"/>
                </a:lnTo>
                <a:lnTo>
                  <a:pt x="2216150" y="901700"/>
                </a:lnTo>
                <a:lnTo>
                  <a:pt x="2371725" y="930275"/>
                </a:lnTo>
                <a:lnTo>
                  <a:pt x="2613025" y="965200"/>
                </a:lnTo>
                <a:lnTo>
                  <a:pt x="2895600" y="990600"/>
                </a:lnTo>
                <a:lnTo>
                  <a:pt x="3133725" y="1000125"/>
                </a:lnTo>
                <a:lnTo>
                  <a:pt x="3279775" y="1000125"/>
                </a:lnTo>
                <a:lnTo>
                  <a:pt x="3336925" y="990600"/>
                </a:lnTo>
                <a:lnTo>
                  <a:pt x="3406775" y="955675"/>
                </a:lnTo>
                <a:lnTo>
                  <a:pt x="3457575" y="911225"/>
                </a:lnTo>
                <a:lnTo>
                  <a:pt x="3508375" y="847725"/>
                </a:lnTo>
                <a:lnTo>
                  <a:pt x="3524250" y="819150"/>
                </a:lnTo>
                <a:lnTo>
                  <a:pt x="3536950" y="803275"/>
                </a:lnTo>
                <a:lnTo>
                  <a:pt x="3552825" y="793750"/>
                </a:lnTo>
                <a:lnTo>
                  <a:pt x="3571875" y="793750"/>
                </a:lnTo>
                <a:lnTo>
                  <a:pt x="3578225" y="803275"/>
                </a:lnTo>
                <a:lnTo>
                  <a:pt x="3587750" y="822325"/>
                </a:lnTo>
                <a:lnTo>
                  <a:pt x="3587750" y="866775"/>
                </a:lnTo>
                <a:lnTo>
                  <a:pt x="3559175" y="984250"/>
                </a:lnTo>
                <a:lnTo>
                  <a:pt x="3463925" y="1263650"/>
                </a:lnTo>
                <a:lnTo>
                  <a:pt x="3346450" y="1292225"/>
                </a:lnTo>
                <a:lnTo>
                  <a:pt x="3048000" y="1273175"/>
                </a:lnTo>
                <a:lnTo>
                  <a:pt x="2733675" y="1250950"/>
                </a:lnTo>
                <a:lnTo>
                  <a:pt x="2632075" y="1254125"/>
                </a:lnTo>
                <a:lnTo>
                  <a:pt x="2282825" y="119062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22E83F52-571A-41E1-BDF2-85E448BDB517}"/>
              </a:ext>
            </a:extLst>
          </p:cNvPr>
          <p:cNvSpPr/>
          <p:nvPr/>
        </p:nvSpPr>
        <p:spPr>
          <a:xfrm>
            <a:off x="4730751" y="3392488"/>
            <a:ext cx="3487738" cy="561975"/>
          </a:xfrm>
          <a:custGeom>
            <a:avLst/>
            <a:gdLst>
              <a:gd name="connsiteX0" fmla="*/ 2203791 w 3487412"/>
              <a:gd name="connsiteY0" fmla="*/ 297108 h 562486"/>
              <a:gd name="connsiteX1" fmla="*/ 1820146 w 3487412"/>
              <a:gd name="connsiteY1" fmla="*/ 320184 h 562486"/>
              <a:gd name="connsiteX2" fmla="*/ 1649958 w 3487412"/>
              <a:gd name="connsiteY2" fmla="*/ 337492 h 562486"/>
              <a:gd name="connsiteX3" fmla="*/ 1393234 w 3487412"/>
              <a:gd name="connsiteY3" fmla="*/ 366337 h 562486"/>
              <a:gd name="connsiteX4" fmla="*/ 1185547 w 3487412"/>
              <a:gd name="connsiteY4" fmla="*/ 403836 h 562486"/>
              <a:gd name="connsiteX5" fmla="*/ 980744 w 3487412"/>
              <a:gd name="connsiteY5" fmla="*/ 441335 h 562486"/>
              <a:gd name="connsiteX6" fmla="*/ 822095 w 3487412"/>
              <a:gd name="connsiteY6" fmla="*/ 475950 h 562486"/>
              <a:gd name="connsiteX7" fmla="*/ 594216 w 3487412"/>
              <a:gd name="connsiteY7" fmla="*/ 536525 h 562486"/>
              <a:gd name="connsiteX8" fmla="*/ 513449 w 3487412"/>
              <a:gd name="connsiteY8" fmla="*/ 559602 h 562486"/>
              <a:gd name="connsiteX9" fmla="*/ 475950 w 3487412"/>
              <a:gd name="connsiteY9" fmla="*/ 562486 h 562486"/>
              <a:gd name="connsiteX10" fmla="*/ 424028 w 3487412"/>
              <a:gd name="connsiteY10" fmla="*/ 556717 h 562486"/>
              <a:gd name="connsiteX11" fmla="*/ 389413 w 3487412"/>
              <a:gd name="connsiteY11" fmla="*/ 545179 h 562486"/>
              <a:gd name="connsiteX12" fmla="*/ 320184 w 3487412"/>
              <a:gd name="connsiteY12" fmla="*/ 510564 h 562486"/>
              <a:gd name="connsiteX13" fmla="*/ 239417 w 3487412"/>
              <a:gd name="connsiteY13" fmla="*/ 455758 h 562486"/>
              <a:gd name="connsiteX14" fmla="*/ 164419 w 3487412"/>
              <a:gd name="connsiteY14" fmla="*/ 386529 h 562486"/>
              <a:gd name="connsiteX15" fmla="*/ 0 w 3487412"/>
              <a:gd name="connsiteY15" fmla="*/ 216341 h 562486"/>
              <a:gd name="connsiteX16" fmla="*/ 23076 w 3487412"/>
              <a:gd name="connsiteY16" fmla="*/ 164419 h 562486"/>
              <a:gd name="connsiteX17" fmla="*/ 124035 w 3487412"/>
              <a:gd name="connsiteY17" fmla="*/ 233648 h 562486"/>
              <a:gd name="connsiteX18" fmla="*/ 175957 w 3487412"/>
              <a:gd name="connsiteY18" fmla="*/ 262494 h 562486"/>
              <a:gd name="connsiteX19" fmla="*/ 233648 w 3487412"/>
              <a:gd name="connsiteY19" fmla="*/ 291339 h 562486"/>
              <a:gd name="connsiteX20" fmla="*/ 288454 w 3487412"/>
              <a:gd name="connsiteY20" fmla="*/ 308646 h 562486"/>
              <a:gd name="connsiteX21" fmla="*/ 360568 w 3487412"/>
              <a:gd name="connsiteY21" fmla="*/ 320184 h 562486"/>
              <a:gd name="connsiteX22" fmla="*/ 415374 w 3487412"/>
              <a:gd name="connsiteY22" fmla="*/ 323069 h 562486"/>
              <a:gd name="connsiteX23" fmla="*/ 473065 w 3487412"/>
              <a:gd name="connsiteY23" fmla="*/ 323069 h 562486"/>
              <a:gd name="connsiteX24" fmla="*/ 591331 w 3487412"/>
              <a:gd name="connsiteY24" fmla="*/ 311531 h 562486"/>
              <a:gd name="connsiteX25" fmla="*/ 951899 w 3487412"/>
              <a:gd name="connsiteY25" fmla="*/ 256725 h 562486"/>
              <a:gd name="connsiteX26" fmla="*/ 1364389 w 3487412"/>
              <a:gd name="connsiteY26" fmla="*/ 201918 h 562486"/>
              <a:gd name="connsiteX27" fmla="*/ 1658612 w 3487412"/>
              <a:gd name="connsiteY27" fmla="*/ 152881 h 562486"/>
              <a:gd name="connsiteX28" fmla="*/ 1840338 w 3487412"/>
              <a:gd name="connsiteY28" fmla="*/ 141343 h 562486"/>
              <a:gd name="connsiteX29" fmla="*/ 2293211 w 3487412"/>
              <a:gd name="connsiteY29" fmla="*/ 100959 h 562486"/>
              <a:gd name="connsiteX30" fmla="*/ 2564358 w 3487412"/>
              <a:gd name="connsiteY30" fmla="*/ 83652 h 562486"/>
              <a:gd name="connsiteX31" fmla="*/ 2757623 w 3487412"/>
              <a:gd name="connsiteY31" fmla="*/ 74998 h 562486"/>
              <a:gd name="connsiteX32" fmla="*/ 2861466 w 3487412"/>
              <a:gd name="connsiteY32" fmla="*/ 74998 h 562486"/>
              <a:gd name="connsiteX33" fmla="*/ 2896081 w 3487412"/>
              <a:gd name="connsiteY33" fmla="*/ 69229 h 562486"/>
              <a:gd name="connsiteX34" fmla="*/ 2953772 w 3487412"/>
              <a:gd name="connsiteY34" fmla="*/ 46153 h 562486"/>
              <a:gd name="connsiteX35" fmla="*/ 3031654 w 3487412"/>
              <a:gd name="connsiteY35" fmla="*/ 5769 h 562486"/>
              <a:gd name="connsiteX36" fmla="*/ 3057615 w 3487412"/>
              <a:gd name="connsiteY36" fmla="*/ 0 h 562486"/>
              <a:gd name="connsiteX37" fmla="*/ 3126844 w 3487412"/>
              <a:gd name="connsiteY37" fmla="*/ 11538 h 562486"/>
              <a:gd name="connsiteX38" fmla="*/ 3172997 w 3487412"/>
              <a:gd name="connsiteY38" fmla="*/ 25961 h 562486"/>
              <a:gd name="connsiteX39" fmla="*/ 3219150 w 3487412"/>
              <a:gd name="connsiteY39" fmla="*/ 43268 h 562486"/>
              <a:gd name="connsiteX40" fmla="*/ 3279725 w 3487412"/>
              <a:gd name="connsiteY40" fmla="*/ 66345 h 562486"/>
              <a:gd name="connsiteX41" fmla="*/ 3328762 w 3487412"/>
              <a:gd name="connsiteY41" fmla="*/ 89421 h 562486"/>
              <a:gd name="connsiteX42" fmla="*/ 3377799 w 3487412"/>
              <a:gd name="connsiteY42" fmla="*/ 115382 h 562486"/>
              <a:gd name="connsiteX43" fmla="*/ 3409529 w 3487412"/>
              <a:gd name="connsiteY43" fmla="*/ 135574 h 562486"/>
              <a:gd name="connsiteX44" fmla="*/ 3444144 w 3487412"/>
              <a:gd name="connsiteY44" fmla="*/ 164419 h 562486"/>
              <a:gd name="connsiteX45" fmla="*/ 3467220 w 3487412"/>
              <a:gd name="connsiteY45" fmla="*/ 196149 h 562486"/>
              <a:gd name="connsiteX46" fmla="*/ 3478758 w 3487412"/>
              <a:gd name="connsiteY46" fmla="*/ 219225 h 562486"/>
              <a:gd name="connsiteX47" fmla="*/ 3487412 w 3487412"/>
              <a:gd name="connsiteY47" fmla="*/ 239417 h 562486"/>
              <a:gd name="connsiteX48" fmla="*/ 3487412 w 3487412"/>
              <a:gd name="connsiteY48" fmla="*/ 256725 h 562486"/>
              <a:gd name="connsiteX49" fmla="*/ 3481643 w 3487412"/>
              <a:gd name="connsiteY49" fmla="*/ 271147 h 562486"/>
              <a:gd name="connsiteX50" fmla="*/ 3461451 w 3487412"/>
              <a:gd name="connsiteY50" fmla="*/ 288455 h 562486"/>
              <a:gd name="connsiteX51" fmla="*/ 3415298 w 3487412"/>
              <a:gd name="connsiteY51" fmla="*/ 297108 h 562486"/>
              <a:gd name="connsiteX52" fmla="*/ 3201842 w 3487412"/>
              <a:gd name="connsiteY52" fmla="*/ 291339 h 562486"/>
              <a:gd name="connsiteX53" fmla="*/ 2950887 w 3487412"/>
              <a:gd name="connsiteY53" fmla="*/ 285570 h 562486"/>
              <a:gd name="connsiteX54" fmla="*/ 2662433 w 3487412"/>
              <a:gd name="connsiteY54" fmla="*/ 271147 h 562486"/>
              <a:gd name="connsiteX55" fmla="*/ 2203791 w 3487412"/>
              <a:gd name="connsiteY55" fmla="*/ 297108 h 562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487412" h="562486">
                <a:moveTo>
                  <a:pt x="2203791" y="297108"/>
                </a:moveTo>
                <a:lnTo>
                  <a:pt x="1820146" y="320184"/>
                </a:lnTo>
                <a:lnTo>
                  <a:pt x="1649958" y="337492"/>
                </a:lnTo>
                <a:lnTo>
                  <a:pt x="1393234" y="366337"/>
                </a:lnTo>
                <a:lnTo>
                  <a:pt x="1185547" y="403836"/>
                </a:lnTo>
                <a:lnTo>
                  <a:pt x="980744" y="441335"/>
                </a:lnTo>
                <a:lnTo>
                  <a:pt x="822095" y="475950"/>
                </a:lnTo>
                <a:lnTo>
                  <a:pt x="594216" y="536525"/>
                </a:lnTo>
                <a:lnTo>
                  <a:pt x="513449" y="559602"/>
                </a:lnTo>
                <a:lnTo>
                  <a:pt x="475950" y="562486"/>
                </a:lnTo>
                <a:lnTo>
                  <a:pt x="424028" y="556717"/>
                </a:lnTo>
                <a:lnTo>
                  <a:pt x="389413" y="545179"/>
                </a:lnTo>
                <a:lnTo>
                  <a:pt x="320184" y="510564"/>
                </a:lnTo>
                <a:lnTo>
                  <a:pt x="239417" y="455758"/>
                </a:lnTo>
                <a:lnTo>
                  <a:pt x="164419" y="386529"/>
                </a:lnTo>
                <a:lnTo>
                  <a:pt x="0" y="216341"/>
                </a:lnTo>
                <a:lnTo>
                  <a:pt x="23076" y="164419"/>
                </a:lnTo>
                <a:lnTo>
                  <a:pt x="124035" y="233648"/>
                </a:lnTo>
                <a:lnTo>
                  <a:pt x="175957" y="262494"/>
                </a:lnTo>
                <a:lnTo>
                  <a:pt x="233648" y="291339"/>
                </a:lnTo>
                <a:lnTo>
                  <a:pt x="288454" y="308646"/>
                </a:lnTo>
                <a:lnTo>
                  <a:pt x="360568" y="320184"/>
                </a:lnTo>
                <a:lnTo>
                  <a:pt x="415374" y="323069"/>
                </a:lnTo>
                <a:lnTo>
                  <a:pt x="473065" y="323069"/>
                </a:lnTo>
                <a:lnTo>
                  <a:pt x="591331" y="311531"/>
                </a:lnTo>
                <a:lnTo>
                  <a:pt x="951899" y="256725"/>
                </a:lnTo>
                <a:lnTo>
                  <a:pt x="1364389" y="201918"/>
                </a:lnTo>
                <a:lnTo>
                  <a:pt x="1658612" y="152881"/>
                </a:lnTo>
                <a:lnTo>
                  <a:pt x="1840338" y="141343"/>
                </a:lnTo>
                <a:lnTo>
                  <a:pt x="2293211" y="100959"/>
                </a:lnTo>
                <a:lnTo>
                  <a:pt x="2564358" y="83652"/>
                </a:lnTo>
                <a:lnTo>
                  <a:pt x="2757623" y="74998"/>
                </a:lnTo>
                <a:lnTo>
                  <a:pt x="2861466" y="74998"/>
                </a:lnTo>
                <a:lnTo>
                  <a:pt x="2896081" y="69229"/>
                </a:lnTo>
                <a:lnTo>
                  <a:pt x="2953772" y="46153"/>
                </a:lnTo>
                <a:lnTo>
                  <a:pt x="3031654" y="5769"/>
                </a:lnTo>
                <a:lnTo>
                  <a:pt x="3057615" y="0"/>
                </a:lnTo>
                <a:lnTo>
                  <a:pt x="3126844" y="11538"/>
                </a:lnTo>
                <a:lnTo>
                  <a:pt x="3172997" y="25961"/>
                </a:lnTo>
                <a:lnTo>
                  <a:pt x="3219150" y="43268"/>
                </a:lnTo>
                <a:lnTo>
                  <a:pt x="3279725" y="66345"/>
                </a:lnTo>
                <a:lnTo>
                  <a:pt x="3328762" y="89421"/>
                </a:lnTo>
                <a:lnTo>
                  <a:pt x="3377799" y="115382"/>
                </a:lnTo>
                <a:lnTo>
                  <a:pt x="3409529" y="135574"/>
                </a:lnTo>
                <a:lnTo>
                  <a:pt x="3444144" y="164419"/>
                </a:lnTo>
                <a:lnTo>
                  <a:pt x="3467220" y="196149"/>
                </a:lnTo>
                <a:lnTo>
                  <a:pt x="3478758" y="219225"/>
                </a:lnTo>
                <a:lnTo>
                  <a:pt x="3487412" y="239417"/>
                </a:lnTo>
                <a:lnTo>
                  <a:pt x="3487412" y="256725"/>
                </a:lnTo>
                <a:lnTo>
                  <a:pt x="3481643" y="271147"/>
                </a:lnTo>
                <a:lnTo>
                  <a:pt x="3461451" y="288455"/>
                </a:lnTo>
                <a:lnTo>
                  <a:pt x="3415298" y="297108"/>
                </a:lnTo>
                <a:lnTo>
                  <a:pt x="3201842" y="291339"/>
                </a:lnTo>
                <a:lnTo>
                  <a:pt x="2950887" y="285570"/>
                </a:lnTo>
                <a:lnTo>
                  <a:pt x="2662433" y="271147"/>
                </a:lnTo>
                <a:lnTo>
                  <a:pt x="2203791" y="29710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C061813A-7256-4FE9-8C1F-11D2488E31E3}"/>
              </a:ext>
            </a:extLst>
          </p:cNvPr>
          <p:cNvSpPr/>
          <p:nvPr/>
        </p:nvSpPr>
        <p:spPr>
          <a:xfrm rot="16200000">
            <a:off x="5461002" y="3470276"/>
            <a:ext cx="1870075" cy="577850"/>
          </a:xfrm>
          <a:custGeom>
            <a:avLst/>
            <a:gdLst>
              <a:gd name="connsiteX0" fmla="*/ 633412 w 1869281"/>
              <a:gd name="connsiteY0" fmla="*/ 471488 h 578644"/>
              <a:gd name="connsiteX1" fmla="*/ 19050 w 1869281"/>
              <a:gd name="connsiteY1" fmla="*/ 478632 h 578644"/>
              <a:gd name="connsiteX2" fmla="*/ 0 w 1869281"/>
              <a:gd name="connsiteY2" fmla="*/ 250032 h 578644"/>
              <a:gd name="connsiteX3" fmla="*/ 966787 w 1869281"/>
              <a:gd name="connsiteY3" fmla="*/ 252413 h 578644"/>
              <a:gd name="connsiteX4" fmla="*/ 1128712 w 1869281"/>
              <a:gd name="connsiteY4" fmla="*/ 252413 h 578644"/>
              <a:gd name="connsiteX5" fmla="*/ 1423987 w 1869281"/>
              <a:gd name="connsiteY5" fmla="*/ 250032 h 578644"/>
              <a:gd name="connsiteX6" fmla="*/ 1538287 w 1869281"/>
              <a:gd name="connsiteY6" fmla="*/ 247650 h 578644"/>
              <a:gd name="connsiteX7" fmla="*/ 1600200 w 1869281"/>
              <a:gd name="connsiteY7" fmla="*/ 240507 h 578644"/>
              <a:gd name="connsiteX8" fmla="*/ 1643062 w 1869281"/>
              <a:gd name="connsiteY8" fmla="*/ 230982 h 578644"/>
              <a:gd name="connsiteX9" fmla="*/ 1676400 w 1869281"/>
              <a:gd name="connsiteY9" fmla="*/ 216694 h 578644"/>
              <a:gd name="connsiteX10" fmla="*/ 1702594 w 1869281"/>
              <a:gd name="connsiteY10" fmla="*/ 197644 h 578644"/>
              <a:gd name="connsiteX11" fmla="*/ 1726406 w 1869281"/>
              <a:gd name="connsiteY11" fmla="*/ 173832 h 578644"/>
              <a:gd name="connsiteX12" fmla="*/ 1745456 w 1869281"/>
              <a:gd name="connsiteY12" fmla="*/ 145257 h 578644"/>
              <a:gd name="connsiteX13" fmla="*/ 1762125 w 1869281"/>
              <a:gd name="connsiteY13" fmla="*/ 114300 h 578644"/>
              <a:gd name="connsiteX14" fmla="*/ 1778794 w 1869281"/>
              <a:gd name="connsiteY14" fmla="*/ 76200 h 578644"/>
              <a:gd name="connsiteX15" fmla="*/ 1797844 w 1869281"/>
              <a:gd name="connsiteY15" fmla="*/ 33338 h 578644"/>
              <a:gd name="connsiteX16" fmla="*/ 1809750 w 1869281"/>
              <a:gd name="connsiteY16" fmla="*/ 14288 h 578644"/>
              <a:gd name="connsiteX17" fmla="*/ 1828800 w 1869281"/>
              <a:gd name="connsiteY17" fmla="*/ 2382 h 578644"/>
              <a:gd name="connsiteX18" fmla="*/ 1847850 w 1869281"/>
              <a:gd name="connsiteY18" fmla="*/ 0 h 578644"/>
              <a:gd name="connsiteX19" fmla="*/ 1859756 w 1869281"/>
              <a:gd name="connsiteY19" fmla="*/ 4763 h 578644"/>
              <a:gd name="connsiteX20" fmla="*/ 1866900 w 1869281"/>
              <a:gd name="connsiteY20" fmla="*/ 28575 h 578644"/>
              <a:gd name="connsiteX21" fmla="*/ 1869281 w 1869281"/>
              <a:gd name="connsiteY21" fmla="*/ 88107 h 578644"/>
              <a:gd name="connsiteX22" fmla="*/ 1864519 w 1869281"/>
              <a:gd name="connsiteY22" fmla="*/ 183357 h 578644"/>
              <a:gd name="connsiteX23" fmla="*/ 1859756 w 1869281"/>
              <a:gd name="connsiteY23" fmla="*/ 242888 h 578644"/>
              <a:gd name="connsiteX24" fmla="*/ 1854994 w 1869281"/>
              <a:gd name="connsiteY24" fmla="*/ 288132 h 578644"/>
              <a:gd name="connsiteX25" fmla="*/ 1850231 w 1869281"/>
              <a:gd name="connsiteY25" fmla="*/ 347663 h 578644"/>
              <a:gd name="connsiteX26" fmla="*/ 1843087 w 1869281"/>
              <a:gd name="connsiteY26" fmla="*/ 376238 h 578644"/>
              <a:gd name="connsiteX27" fmla="*/ 1812131 w 1869281"/>
              <a:gd name="connsiteY27" fmla="*/ 414338 h 578644"/>
              <a:gd name="connsiteX28" fmla="*/ 1759744 w 1869281"/>
              <a:gd name="connsiteY28" fmla="*/ 478632 h 578644"/>
              <a:gd name="connsiteX29" fmla="*/ 1678781 w 1869281"/>
              <a:gd name="connsiteY29" fmla="*/ 550069 h 578644"/>
              <a:gd name="connsiteX30" fmla="*/ 1645444 w 1869281"/>
              <a:gd name="connsiteY30" fmla="*/ 573882 h 578644"/>
              <a:gd name="connsiteX31" fmla="*/ 1624012 w 1869281"/>
              <a:gd name="connsiteY31" fmla="*/ 578644 h 578644"/>
              <a:gd name="connsiteX32" fmla="*/ 1600200 w 1869281"/>
              <a:gd name="connsiteY32" fmla="*/ 576263 h 578644"/>
              <a:gd name="connsiteX33" fmla="*/ 1559719 w 1869281"/>
              <a:gd name="connsiteY33" fmla="*/ 566738 h 578644"/>
              <a:gd name="connsiteX34" fmla="*/ 1509712 w 1869281"/>
              <a:gd name="connsiteY34" fmla="*/ 538163 h 578644"/>
              <a:gd name="connsiteX35" fmla="*/ 1476375 w 1869281"/>
              <a:gd name="connsiteY35" fmla="*/ 519113 h 578644"/>
              <a:gd name="connsiteX36" fmla="*/ 1133475 w 1869281"/>
              <a:gd name="connsiteY36" fmla="*/ 497682 h 578644"/>
              <a:gd name="connsiteX37" fmla="*/ 976312 w 1869281"/>
              <a:gd name="connsiteY37" fmla="*/ 466725 h 578644"/>
              <a:gd name="connsiteX38" fmla="*/ 633412 w 1869281"/>
              <a:gd name="connsiteY38" fmla="*/ 471488 h 578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869281" h="578644">
                <a:moveTo>
                  <a:pt x="633412" y="471488"/>
                </a:moveTo>
                <a:lnTo>
                  <a:pt x="19050" y="478632"/>
                </a:lnTo>
                <a:lnTo>
                  <a:pt x="0" y="250032"/>
                </a:lnTo>
                <a:lnTo>
                  <a:pt x="966787" y="252413"/>
                </a:lnTo>
                <a:lnTo>
                  <a:pt x="1128712" y="252413"/>
                </a:lnTo>
                <a:lnTo>
                  <a:pt x="1423987" y="250032"/>
                </a:lnTo>
                <a:lnTo>
                  <a:pt x="1538287" y="247650"/>
                </a:lnTo>
                <a:lnTo>
                  <a:pt x="1600200" y="240507"/>
                </a:lnTo>
                <a:lnTo>
                  <a:pt x="1643062" y="230982"/>
                </a:lnTo>
                <a:lnTo>
                  <a:pt x="1676400" y="216694"/>
                </a:lnTo>
                <a:lnTo>
                  <a:pt x="1702594" y="197644"/>
                </a:lnTo>
                <a:lnTo>
                  <a:pt x="1726406" y="173832"/>
                </a:lnTo>
                <a:lnTo>
                  <a:pt x="1745456" y="145257"/>
                </a:lnTo>
                <a:lnTo>
                  <a:pt x="1762125" y="114300"/>
                </a:lnTo>
                <a:lnTo>
                  <a:pt x="1778794" y="76200"/>
                </a:lnTo>
                <a:lnTo>
                  <a:pt x="1797844" y="33338"/>
                </a:lnTo>
                <a:lnTo>
                  <a:pt x="1809750" y="14288"/>
                </a:lnTo>
                <a:lnTo>
                  <a:pt x="1828800" y="2382"/>
                </a:lnTo>
                <a:lnTo>
                  <a:pt x="1847850" y="0"/>
                </a:lnTo>
                <a:lnTo>
                  <a:pt x="1859756" y="4763"/>
                </a:lnTo>
                <a:lnTo>
                  <a:pt x="1866900" y="28575"/>
                </a:lnTo>
                <a:cubicBezTo>
                  <a:pt x="1867694" y="48419"/>
                  <a:pt x="1868487" y="68263"/>
                  <a:pt x="1869281" y="88107"/>
                </a:cubicBezTo>
                <a:lnTo>
                  <a:pt x="1864519" y="183357"/>
                </a:lnTo>
                <a:lnTo>
                  <a:pt x="1859756" y="242888"/>
                </a:lnTo>
                <a:lnTo>
                  <a:pt x="1854994" y="288132"/>
                </a:lnTo>
                <a:lnTo>
                  <a:pt x="1850231" y="347663"/>
                </a:lnTo>
                <a:lnTo>
                  <a:pt x="1843087" y="376238"/>
                </a:lnTo>
                <a:lnTo>
                  <a:pt x="1812131" y="414338"/>
                </a:lnTo>
                <a:lnTo>
                  <a:pt x="1759744" y="478632"/>
                </a:lnTo>
                <a:lnTo>
                  <a:pt x="1678781" y="550069"/>
                </a:lnTo>
                <a:lnTo>
                  <a:pt x="1645444" y="573882"/>
                </a:lnTo>
                <a:lnTo>
                  <a:pt x="1624012" y="578644"/>
                </a:lnTo>
                <a:lnTo>
                  <a:pt x="1600200" y="576263"/>
                </a:lnTo>
                <a:lnTo>
                  <a:pt x="1559719" y="566738"/>
                </a:lnTo>
                <a:lnTo>
                  <a:pt x="1509712" y="538163"/>
                </a:lnTo>
                <a:lnTo>
                  <a:pt x="1476375" y="519113"/>
                </a:lnTo>
                <a:lnTo>
                  <a:pt x="1133475" y="497682"/>
                </a:lnTo>
                <a:lnTo>
                  <a:pt x="976312" y="466725"/>
                </a:lnTo>
                <a:lnTo>
                  <a:pt x="633412" y="4714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F44F0E09-1181-4B44-B178-97E605620EBE}"/>
              </a:ext>
            </a:extLst>
          </p:cNvPr>
          <p:cNvSpPr/>
          <p:nvPr/>
        </p:nvSpPr>
        <p:spPr>
          <a:xfrm>
            <a:off x="5418138" y="4452938"/>
            <a:ext cx="2305050" cy="1219200"/>
          </a:xfrm>
          <a:custGeom>
            <a:avLst/>
            <a:gdLst>
              <a:gd name="connsiteX0" fmla="*/ 997744 w 2305050"/>
              <a:gd name="connsiteY0" fmla="*/ 328612 h 1219200"/>
              <a:gd name="connsiteX1" fmla="*/ 140494 w 2305050"/>
              <a:gd name="connsiteY1" fmla="*/ 414337 h 1219200"/>
              <a:gd name="connsiteX2" fmla="*/ 0 w 2305050"/>
              <a:gd name="connsiteY2" fmla="*/ 233362 h 1219200"/>
              <a:gd name="connsiteX3" fmla="*/ 457200 w 2305050"/>
              <a:gd name="connsiteY3" fmla="*/ 209550 h 1219200"/>
              <a:gd name="connsiteX4" fmla="*/ 611981 w 2305050"/>
              <a:gd name="connsiteY4" fmla="*/ 195262 h 1219200"/>
              <a:gd name="connsiteX5" fmla="*/ 964406 w 2305050"/>
              <a:gd name="connsiteY5" fmla="*/ 152400 h 1219200"/>
              <a:gd name="connsiteX6" fmla="*/ 1126331 w 2305050"/>
              <a:gd name="connsiteY6" fmla="*/ 142875 h 1219200"/>
              <a:gd name="connsiteX7" fmla="*/ 1578769 w 2305050"/>
              <a:gd name="connsiteY7" fmla="*/ 90487 h 1219200"/>
              <a:gd name="connsiteX8" fmla="*/ 1757362 w 2305050"/>
              <a:gd name="connsiteY8" fmla="*/ 71437 h 1219200"/>
              <a:gd name="connsiteX9" fmla="*/ 1807369 w 2305050"/>
              <a:gd name="connsiteY9" fmla="*/ 52387 h 1219200"/>
              <a:gd name="connsiteX10" fmla="*/ 1864519 w 2305050"/>
              <a:gd name="connsiteY10" fmla="*/ 28575 h 1219200"/>
              <a:gd name="connsiteX11" fmla="*/ 1931194 w 2305050"/>
              <a:gd name="connsiteY11" fmla="*/ 7143 h 1219200"/>
              <a:gd name="connsiteX12" fmla="*/ 1964531 w 2305050"/>
              <a:gd name="connsiteY12" fmla="*/ 0 h 1219200"/>
              <a:gd name="connsiteX13" fmla="*/ 1981200 w 2305050"/>
              <a:gd name="connsiteY13" fmla="*/ 4762 h 1219200"/>
              <a:gd name="connsiteX14" fmla="*/ 2093119 w 2305050"/>
              <a:gd name="connsiteY14" fmla="*/ 95250 h 1219200"/>
              <a:gd name="connsiteX15" fmla="*/ 2197894 w 2305050"/>
              <a:gd name="connsiteY15" fmla="*/ 190500 h 1219200"/>
              <a:gd name="connsiteX16" fmla="*/ 2243137 w 2305050"/>
              <a:gd name="connsiteY16" fmla="*/ 233362 h 1219200"/>
              <a:gd name="connsiteX17" fmla="*/ 2269331 w 2305050"/>
              <a:gd name="connsiteY17" fmla="*/ 264318 h 1219200"/>
              <a:gd name="connsiteX18" fmla="*/ 2290762 w 2305050"/>
              <a:gd name="connsiteY18" fmla="*/ 300037 h 1219200"/>
              <a:gd name="connsiteX19" fmla="*/ 2297906 w 2305050"/>
              <a:gd name="connsiteY19" fmla="*/ 316706 h 1219200"/>
              <a:gd name="connsiteX20" fmla="*/ 2305050 w 2305050"/>
              <a:gd name="connsiteY20" fmla="*/ 340518 h 1219200"/>
              <a:gd name="connsiteX21" fmla="*/ 2305050 w 2305050"/>
              <a:gd name="connsiteY21" fmla="*/ 369093 h 1219200"/>
              <a:gd name="connsiteX22" fmla="*/ 2297906 w 2305050"/>
              <a:gd name="connsiteY22" fmla="*/ 397668 h 1219200"/>
              <a:gd name="connsiteX23" fmla="*/ 2269331 w 2305050"/>
              <a:gd name="connsiteY23" fmla="*/ 435768 h 1219200"/>
              <a:gd name="connsiteX24" fmla="*/ 2233612 w 2305050"/>
              <a:gd name="connsiteY24" fmla="*/ 469106 h 1219200"/>
              <a:gd name="connsiteX25" fmla="*/ 2188369 w 2305050"/>
              <a:gd name="connsiteY25" fmla="*/ 631031 h 1219200"/>
              <a:gd name="connsiteX26" fmla="*/ 2102644 w 2305050"/>
              <a:gd name="connsiteY26" fmla="*/ 916781 h 1219200"/>
              <a:gd name="connsiteX27" fmla="*/ 2031206 w 2305050"/>
              <a:gd name="connsiteY27" fmla="*/ 1147762 h 1219200"/>
              <a:gd name="connsiteX28" fmla="*/ 2000250 w 2305050"/>
              <a:gd name="connsiteY28" fmla="*/ 1219200 h 1219200"/>
              <a:gd name="connsiteX29" fmla="*/ 1843087 w 2305050"/>
              <a:gd name="connsiteY29" fmla="*/ 1135856 h 1219200"/>
              <a:gd name="connsiteX30" fmla="*/ 1862137 w 2305050"/>
              <a:gd name="connsiteY30" fmla="*/ 985837 h 1219200"/>
              <a:gd name="connsiteX31" fmla="*/ 1912144 w 2305050"/>
              <a:gd name="connsiteY31" fmla="*/ 607218 h 1219200"/>
              <a:gd name="connsiteX32" fmla="*/ 1940719 w 2305050"/>
              <a:gd name="connsiteY32" fmla="*/ 395287 h 1219200"/>
              <a:gd name="connsiteX33" fmla="*/ 1947862 w 2305050"/>
              <a:gd name="connsiteY33" fmla="*/ 335756 h 1219200"/>
              <a:gd name="connsiteX34" fmla="*/ 1947862 w 2305050"/>
              <a:gd name="connsiteY34" fmla="*/ 309562 h 1219200"/>
              <a:gd name="connsiteX35" fmla="*/ 1938337 w 2305050"/>
              <a:gd name="connsiteY35" fmla="*/ 283368 h 1219200"/>
              <a:gd name="connsiteX36" fmla="*/ 1919287 w 2305050"/>
              <a:gd name="connsiteY36" fmla="*/ 266700 h 1219200"/>
              <a:gd name="connsiteX37" fmla="*/ 1883569 w 2305050"/>
              <a:gd name="connsiteY37" fmla="*/ 254793 h 1219200"/>
              <a:gd name="connsiteX38" fmla="*/ 1826419 w 2305050"/>
              <a:gd name="connsiteY38" fmla="*/ 250031 h 1219200"/>
              <a:gd name="connsiteX39" fmla="*/ 1664494 w 2305050"/>
              <a:gd name="connsiteY39" fmla="*/ 266700 h 1219200"/>
              <a:gd name="connsiteX40" fmla="*/ 997744 w 2305050"/>
              <a:gd name="connsiteY40" fmla="*/ 328612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305050" h="1219200">
                <a:moveTo>
                  <a:pt x="997744" y="328612"/>
                </a:moveTo>
                <a:lnTo>
                  <a:pt x="140494" y="414337"/>
                </a:lnTo>
                <a:lnTo>
                  <a:pt x="0" y="233362"/>
                </a:lnTo>
                <a:lnTo>
                  <a:pt x="457200" y="209550"/>
                </a:lnTo>
                <a:lnTo>
                  <a:pt x="611981" y="195262"/>
                </a:lnTo>
                <a:lnTo>
                  <a:pt x="964406" y="152400"/>
                </a:lnTo>
                <a:lnTo>
                  <a:pt x="1126331" y="142875"/>
                </a:lnTo>
                <a:lnTo>
                  <a:pt x="1578769" y="90487"/>
                </a:lnTo>
                <a:lnTo>
                  <a:pt x="1757362" y="71437"/>
                </a:lnTo>
                <a:lnTo>
                  <a:pt x="1807369" y="52387"/>
                </a:lnTo>
                <a:lnTo>
                  <a:pt x="1864519" y="28575"/>
                </a:lnTo>
                <a:lnTo>
                  <a:pt x="1931194" y="7143"/>
                </a:lnTo>
                <a:lnTo>
                  <a:pt x="1964531" y="0"/>
                </a:lnTo>
                <a:lnTo>
                  <a:pt x="1981200" y="4762"/>
                </a:lnTo>
                <a:lnTo>
                  <a:pt x="2093119" y="95250"/>
                </a:lnTo>
                <a:lnTo>
                  <a:pt x="2197894" y="190500"/>
                </a:lnTo>
                <a:lnTo>
                  <a:pt x="2243137" y="233362"/>
                </a:lnTo>
                <a:lnTo>
                  <a:pt x="2269331" y="264318"/>
                </a:lnTo>
                <a:lnTo>
                  <a:pt x="2290762" y="300037"/>
                </a:lnTo>
                <a:lnTo>
                  <a:pt x="2297906" y="316706"/>
                </a:lnTo>
                <a:lnTo>
                  <a:pt x="2305050" y="340518"/>
                </a:lnTo>
                <a:lnTo>
                  <a:pt x="2305050" y="369093"/>
                </a:lnTo>
                <a:lnTo>
                  <a:pt x="2297906" y="397668"/>
                </a:lnTo>
                <a:lnTo>
                  <a:pt x="2269331" y="435768"/>
                </a:lnTo>
                <a:lnTo>
                  <a:pt x="2233612" y="469106"/>
                </a:lnTo>
                <a:lnTo>
                  <a:pt x="2188369" y="631031"/>
                </a:lnTo>
                <a:lnTo>
                  <a:pt x="2102644" y="916781"/>
                </a:lnTo>
                <a:lnTo>
                  <a:pt x="2031206" y="1147762"/>
                </a:lnTo>
                <a:lnTo>
                  <a:pt x="2000250" y="1219200"/>
                </a:lnTo>
                <a:lnTo>
                  <a:pt x="1843087" y="1135856"/>
                </a:lnTo>
                <a:lnTo>
                  <a:pt x="1862137" y="985837"/>
                </a:lnTo>
                <a:lnTo>
                  <a:pt x="1912144" y="607218"/>
                </a:lnTo>
                <a:lnTo>
                  <a:pt x="1940719" y="395287"/>
                </a:lnTo>
                <a:lnTo>
                  <a:pt x="1947862" y="335756"/>
                </a:lnTo>
                <a:lnTo>
                  <a:pt x="1947862" y="309562"/>
                </a:lnTo>
                <a:lnTo>
                  <a:pt x="1938337" y="283368"/>
                </a:lnTo>
                <a:lnTo>
                  <a:pt x="1919287" y="266700"/>
                </a:lnTo>
                <a:lnTo>
                  <a:pt x="1883569" y="254793"/>
                </a:lnTo>
                <a:lnTo>
                  <a:pt x="1826419" y="250031"/>
                </a:lnTo>
                <a:lnTo>
                  <a:pt x="1664494" y="266700"/>
                </a:lnTo>
                <a:lnTo>
                  <a:pt x="997744" y="3286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469A7BA-3AAA-409C-BD69-34AB07E67F17}"/>
              </a:ext>
            </a:extLst>
          </p:cNvPr>
          <p:cNvSpPr/>
          <p:nvPr/>
        </p:nvSpPr>
        <p:spPr>
          <a:xfrm>
            <a:off x="5646739" y="5476875"/>
            <a:ext cx="1800225" cy="300038"/>
          </a:xfrm>
          <a:custGeom>
            <a:avLst/>
            <a:gdLst>
              <a:gd name="connsiteX0" fmla="*/ 778669 w 1800225"/>
              <a:gd name="connsiteY0" fmla="*/ 257175 h 300038"/>
              <a:gd name="connsiteX1" fmla="*/ 307181 w 1800225"/>
              <a:gd name="connsiteY1" fmla="*/ 292894 h 300038"/>
              <a:gd name="connsiteX2" fmla="*/ 26194 w 1800225"/>
              <a:gd name="connsiteY2" fmla="*/ 300038 h 300038"/>
              <a:gd name="connsiteX3" fmla="*/ 0 w 1800225"/>
              <a:gd name="connsiteY3" fmla="*/ 114300 h 300038"/>
              <a:gd name="connsiteX4" fmla="*/ 221456 w 1800225"/>
              <a:gd name="connsiteY4" fmla="*/ 116681 h 300038"/>
              <a:gd name="connsiteX5" fmla="*/ 628650 w 1800225"/>
              <a:gd name="connsiteY5" fmla="*/ 73819 h 300038"/>
              <a:gd name="connsiteX6" fmla="*/ 1183481 w 1800225"/>
              <a:gd name="connsiteY6" fmla="*/ 21431 h 300038"/>
              <a:gd name="connsiteX7" fmla="*/ 1407319 w 1800225"/>
              <a:gd name="connsiteY7" fmla="*/ 0 h 300038"/>
              <a:gd name="connsiteX8" fmla="*/ 1464469 w 1800225"/>
              <a:gd name="connsiteY8" fmla="*/ 0 h 300038"/>
              <a:gd name="connsiteX9" fmla="*/ 1526381 w 1800225"/>
              <a:gd name="connsiteY9" fmla="*/ 4763 h 300038"/>
              <a:gd name="connsiteX10" fmla="*/ 1595437 w 1800225"/>
              <a:gd name="connsiteY10" fmla="*/ 14288 h 300038"/>
              <a:gd name="connsiteX11" fmla="*/ 1674019 w 1800225"/>
              <a:gd name="connsiteY11" fmla="*/ 40481 h 300038"/>
              <a:gd name="connsiteX12" fmla="*/ 1793081 w 1800225"/>
              <a:gd name="connsiteY12" fmla="*/ 140494 h 300038"/>
              <a:gd name="connsiteX13" fmla="*/ 1800225 w 1800225"/>
              <a:gd name="connsiteY13" fmla="*/ 169069 h 300038"/>
              <a:gd name="connsiteX14" fmla="*/ 1797844 w 1800225"/>
              <a:gd name="connsiteY14" fmla="*/ 192881 h 300038"/>
              <a:gd name="connsiteX15" fmla="*/ 1785937 w 1800225"/>
              <a:gd name="connsiteY15" fmla="*/ 226219 h 300038"/>
              <a:gd name="connsiteX16" fmla="*/ 1769269 w 1800225"/>
              <a:gd name="connsiteY16" fmla="*/ 245269 h 300038"/>
              <a:gd name="connsiteX17" fmla="*/ 1750219 w 1800225"/>
              <a:gd name="connsiteY17" fmla="*/ 254794 h 300038"/>
              <a:gd name="connsiteX18" fmla="*/ 1702594 w 1800225"/>
              <a:gd name="connsiteY18" fmla="*/ 252413 h 300038"/>
              <a:gd name="connsiteX19" fmla="*/ 1540669 w 1800225"/>
              <a:gd name="connsiteY19" fmla="*/ 223838 h 300038"/>
              <a:gd name="connsiteX20" fmla="*/ 1400175 w 1800225"/>
              <a:gd name="connsiteY20" fmla="*/ 204788 h 300038"/>
              <a:gd name="connsiteX21" fmla="*/ 1178719 w 1800225"/>
              <a:gd name="connsiteY21" fmla="*/ 223838 h 300038"/>
              <a:gd name="connsiteX22" fmla="*/ 778669 w 1800225"/>
              <a:gd name="connsiteY22" fmla="*/ 257175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800225" h="300038">
                <a:moveTo>
                  <a:pt x="778669" y="257175"/>
                </a:moveTo>
                <a:lnTo>
                  <a:pt x="307181" y="292894"/>
                </a:lnTo>
                <a:lnTo>
                  <a:pt x="26194" y="300038"/>
                </a:lnTo>
                <a:lnTo>
                  <a:pt x="0" y="114300"/>
                </a:lnTo>
                <a:lnTo>
                  <a:pt x="221456" y="116681"/>
                </a:lnTo>
                <a:lnTo>
                  <a:pt x="628650" y="73819"/>
                </a:lnTo>
                <a:lnTo>
                  <a:pt x="1183481" y="21431"/>
                </a:lnTo>
                <a:lnTo>
                  <a:pt x="1407319" y="0"/>
                </a:lnTo>
                <a:lnTo>
                  <a:pt x="1464469" y="0"/>
                </a:lnTo>
                <a:lnTo>
                  <a:pt x="1526381" y="4763"/>
                </a:lnTo>
                <a:lnTo>
                  <a:pt x="1595437" y="14288"/>
                </a:lnTo>
                <a:lnTo>
                  <a:pt x="1674019" y="40481"/>
                </a:lnTo>
                <a:lnTo>
                  <a:pt x="1793081" y="140494"/>
                </a:lnTo>
                <a:lnTo>
                  <a:pt x="1800225" y="169069"/>
                </a:lnTo>
                <a:lnTo>
                  <a:pt x="1797844" y="192881"/>
                </a:lnTo>
                <a:lnTo>
                  <a:pt x="1785937" y="226219"/>
                </a:lnTo>
                <a:lnTo>
                  <a:pt x="1769269" y="245269"/>
                </a:lnTo>
                <a:lnTo>
                  <a:pt x="1750219" y="254794"/>
                </a:lnTo>
                <a:lnTo>
                  <a:pt x="1702594" y="252413"/>
                </a:lnTo>
                <a:lnTo>
                  <a:pt x="1540669" y="223838"/>
                </a:lnTo>
                <a:lnTo>
                  <a:pt x="1400175" y="204788"/>
                </a:lnTo>
                <a:lnTo>
                  <a:pt x="1178719" y="223838"/>
                </a:lnTo>
                <a:lnTo>
                  <a:pt x="778669" y="2571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378453D8-CF12-4644-B3AC-D01C30A10A10}"/>
              </a:ext>
            </a:extLst>
          </p:cNvPr>
          <p:cNvGrpSpPr/>
          <p:nvPr/>
        </p:nvGrpSpPr>
        <p:grpSpPr>
          <a:xfrm>
            <a:off x="3770314" y="1562101"/>
            <a:ext cx="4448175" cy="4371975"/>
            <a:chOff x="3770314" y="1562101"/>
            <a:chExt cx="4448175" cy="4371975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D255A538-A99D-480A-AE08-EBF77DA70704}"/>
                </a:ext>
              </a:extLst>
            </p:cNvPr>
            <p:cNvSpPr/>
            <p:nvPr/>
          </p:nvSpPr>
          <p:spPr>
            <a:xfrm>
              <a:off x="4872040" y="1562101"/>
              <a:ext cx="2884487" cy="1131887"/>
            </a:xfrm>
            <a:custGeom>
              <a:avLst/>
              <a:gdLst>
                <a:gd name="connsiteX0" fmla="*/ 1722664 w 2884714"/>
                <a:gd name="connsiteY0" fmla="*/ 263978 h 1132114"/>
                <a:gd name="connsiteX1" fmla="*/ 1167493 w 2884714"/>
                <a:gd name="connsiteY1" fmla="*/ 315685 h 1132114"/>
                <a:gd name="connsiteX2" fmla="*/ 650422 w 2884714"/>
                <a:gd name="connsiteY2" fmla="*/ 372835 h 1132114"/>
                <a:gd name="connsiteX3" fmla="*/ 111579 w 2884714"/>
                <a:gd name="connsiteY3" fmla="*/ 438150 h 1132114"/>
                <a:gd name="connsiteX4" fmla="*/ 0 w 2884714"/>
                <a:gd name="connsiteY4" fmla="*/ 280307 h 1132114"/>
                <a:gd name="connsiteX5" fmla="*/ 204107 w 2884714"/>
                <a:gd name="connsiteY5" fmla="*/ 269421 h 1132114"/>
                <a:gd name="connsiteX6" fmla="*/ 576943 w 2884714"/>
                <a:gd name="connsiteY6" fmla="*/ 239485 h 1132114"/>
                <a:gd name="connsiteX7" fmla="*/ 1039586 w 2884714"/>
                <a:gd name="connsiteY7" fmla="*/ 193221 h 1132114"/>
                <a:gd name="connsiteX8" fmla="*/ 1417864 w 2884714"/>
                <a:gd name="connsiteY8" fmla="*/ 157843 h 1132114"/>
                <a:gd name="connsiteX9" fmla="*/ 1662793 w 2884714"/>
                <a:gd name="connsiteY9" fmla="*/ 136071 h 1132114"/>
                <a:gd name="connsiteX10" fmla="*/ 1978479 w 2884714"/>
                <a:gd name="connsiteY10" fmla="*/ 92528 h 1132114"/>
                <a:gd name="connsiteX11" fmla="*/ 2373086 w 2884714"/>
                <a:gd name="connsiteY11" fmla="*/ 46264 h 1132114"/>
                <a:gd name="connsiteX12" fmla="*/ 2454729 w 2884714"/>
                <a:gd name="connsiteY12" fmla="*/ 24493 h 1132114"/>
                <a:gd name="connsiteX13" fmla="*/ 2528207 w 2884714"/>
                <a:gd name="connsiteY13" fmla="*/ 2721 h 1132114"/>
                <a:gd name="connsiteX14" fmla="*/ 2549979 w 2884714"/>
                <a:gd name="connsiteY14" fmla="*/ 0 h 1132114"/>
                <a:gd name="connsiteX15" fmla="*/ 2566307 w 2884714"/>
                <a:gd name="connsiteY15" fmla="*/ 5443 h 1132114"/>
                <a:gd name="connsiteX16" fmla="*/ 2628900 w 2884714"/>
                <a:gd name="connsiteY16" fmla="*/ 48985 h 1132114"/>
                <a:gd name="connsiteX17" fmla="*/ 2718707 w 2884714"/>
                <a:gd name="connsiteY17" fmla="*/ 122464 h 1132114"/>
                <a:gd name="connsiteX18" fmla="*/ 2805793 w 2884714"/>
                <a:gd name="connsiteY18" fmla="*/ 195943 h 1132114"/>
                <a:gd name="connsiteX19" fmla="*/ 2857500 w 2884714"/>
                <a:gd name="connsiteY19" fmla="*/ 250371 h 1132114"/>
                <a:gd name="connsiteX20" fmla="*/ 2879272 w 2884714"/>
                <a:gd name="connsiteY20" fmla="*/ 283028 h 1132114"/>
                <a:gd name="connsiteX21" fmla="*/ 2884714 w 2884714"/>
                <a:gd name="connsiteY21" fmla="*/ 318407 h 1132114"/>
                <a:gd name="connsiteX22" fmla="*/ 2876550 w 2884714"/>
                <a:gd name="connsiteY22" fmla="*/ 348343 h 1132114"/>
                <a:gd name="connsiteX23" fmla="*/ 2849336 w 2884714"/>
                <a:gd name="connsiteY23" fmla="*/ 375557 h 1132114"/>
                <a:gd name="connsiteX24" fmla="*/ 2800350 w 2884714"/>
                <a:gd name="connsiteY24" fmla="*/ 405493 h 1132114"/>
                <a:gd name="connsiteX25" fmla="*/ 2713264 w 2884714"/>
                <a:gd name="connsiteY25" fmla="*/ 639535 h 1132114"/>
                <a:gd name="connsiteX26" fmla="*/ 2607129 w 2884714"/>
                <a:gd name="connsiteY26" fmla="*/ 933450 h 1132114"/>
                <a:gd name="connsiteX27" fmla="*/ 2566307 w 2884714"/>
                <a:gd name="connsiteY27" fmla="*/ 1058635 h 1132114"/>
                <a:gd name="connsiteX28" fmla="*/ 2552700 w 2884714"/>
                <a:gd name="connsiteY28" fmla="*/ 1091293 h 1132114"/>
                <a:gd name="connsiteX29" fmla="*/ 2530929 w 2884714"/>
                <a:gd name="connsiteY29" fmla="*/ 1115785 h 1132114"/>
                <a:gd name="connsiteX30" fmla="*/ 2506436 w 2884714"/>
                <a:gd name="connsiteY30" fmla="*/ 1126671 h 1132114"/>
                <a:gd name="connsiteX31" fmla="*/ 2479222 w 2884714"/>
                <a:gd name="connsiteY31" fmla="*/ 1132114 h 1132114"/>
                <a:gd name="connsiteX32" fmla="*/ 2449286 w 2884714"/>
                <a:gd name="connsiteY32" fmla="*/ 1123950 h 1132114"/>
                <a:gd name="connsiteX33" fmla="*/ 2422072 w 2884714"/>
                <a:gd name="connsiteY33" fmla="*/ 1113064 h 1132114"/>
                <a:gd name="connsiteX34" fmla="*/ 2394857 w 2884714"/>
                <a:gd name="connsiteY34" fmla="*/ 1094014 h 1132114"/>
                <a:gd name="connsiteX35" fmla="*/ 2364922 w 2884714"/>
                <a:gd name="connsiteY35" fmla="*/ 1066800 h 1132114"/>
                <a:gd name="connsiteX36" fmla="*/ 2318657 w 2884714"/>
                <a:gd name="connsiteY36" fmla="*/ 982435 h 1132114"/>
                <a:gd name="connsiteX37" fmla="*/ 2370364 w 2884714"/>
                <a:gd name="connsiteY37" fmla="*/ 900793 h 1132114"/>
                <a:gd name="connsiteX38" fmla="*/ 2443843 w 2884714"/>
                <a:gd name="connsiteY38" fmla="*/ 555171 h 1132114"/>
                <a:gd name="connsiteX39" fmla="*/ 2492829 w 2884714"/>
                <a:gd name="connsiteY39" fmla="*/ 326571 h 1132114"/>
                <a:gd name="connsiteX40" fmla="*/ 2495550 w 2884714"/>
                <a:gd name="connsiteY40" fmla="*/ 296635 h 1132114"/>
                <a:gd name="connsiteX41" fmla="*/ 2487386 w 2884714"/>
                <a:gd name="connsiteY41" fmla="*/ 266700 h 1132114"/>
                <a:gd name="connsiteX42" fmla="*/ 2476500 w 2884714"/>
                <a:gd name="connsiteY42" fmla="*/ 253093 h 1132114"/>
                <a:gd name="connsiteX43" fmla="*/ 2449286 w 2884714"/>
                <a:gd name="connsiteY43" fmla="*/ 239485 h 1132114"/>
                <a:gd name="connsiteX44" fmla="*/ 2411186 w 2884714"/>
                <a:gd name="connsiteY44" fmla="*/ 231321 h 1132114"/>
                <a:gd name="connsiteX45" fmla="*/ 2193472 w 2884714"/>
                <a:gd name="connsiteY45" fmla="*/ 231321 h 1132114"/>
                <a:gd name="connsiteX46" fmla="*/ 1722664 w 2884714"/>
                <a:gd name="connsiteY46" fmla="*/ 263978 h 1132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884714" h="1132114">
                  <a:moveTo>
                    <a:pt x="1722664" y="263978"/>
                  </a:moveTo>
                  <a:lnTo>
                    <a:pt x="1167493" y="315685"/>
                  </a:lnTo>
                  <a:lnTo>
                    <a:pt x="650422" y="372835"/>
                  </a:lnTo>
                  <a:lnTo>
                    <a:pt x="111579" y="438150"/>
                  </a:lnTo>
                  <a:lnTo>
                    <a:pt x="0" y="280307"/>
                  </a:lnTo>
                  <a:cubicBezTo>
                    <a:pt x="68033" y="276629"/>
                    <a:pt x="135975" y="269421"/>
                    <a:pt x="204107" y="269421"/>
                  </a:cubicBezTo>
                  <a:lnTo>
                    <a:pt x="576943" y="239485"/>
                  </a:lnTo>
                  <a:lnTo>
                    <a:pt x="1039586" y="193221"/>
                  </a:lnTo>
                  <a:lnTo>
                    <a:pt x="1417864" y="157843"/>
                  </a:lnTo>
                  <a:lnTo>
                    <a:pt x="1662793" y="136071"/>
                  </a:lnTo>
                  <a:lnTo>
                    <a:pt x="1978479" y="92528"/>
                  </a:lnTo>
                  <a:lnTo>
                    <a:pt x="2373086" y="46264"/>
                  </a:lnTo>
                  <a:lnTo>
                    <a:pt x="2454729" y="24493"/>
                  </a:lnTo>
                  <a:lnTo>
                    <a:pt x="2528207" y="2721"/>
                  </a:lnTo>
                  <a:lnTo>
                    <a:pt x="2549979" y="0"/>
                  </a:lnTo>
                  <a:lnTo>
                    <a:pt x="2566307" y="5443"/>
                  </a:lnTo>
                  <a:lnTo>
                    <a:pt x="2628900" y="48985"/>
                  </a:lnTo>
                  <a:lnTo>
                    <a:pt x="2718707" y="122464"/>
                  </a:lnTo>
                  <a:lnTo>
                    <a:pt x="2805793" y="195943"/>
                  </a:lnTo>
                  <a:lnTo>
                    <a:pt x="2857500" y="250371"/>
                  </a:lnTo>
                  <a:lnTo>
                    <a:pt x="2879272" y="283028"/>
                  </a:lnTo>
                  <a:lnTo>
                    <a:pt x="2884714" y="318407"/>
                  </a:lnTo>
                  <a:lnTo>
                    <a:pt x="2876550" y="348343"/>
                  </a:lnTo>
                  <a:lnTo>
                    <a:pt x="2849336" y="375557"/>
                  </a:lnTo>
                  <a:lnTo>
                    <a:pt x="2800350" y="405493"/>
                  </a:lnTo>
                  <a:lnTo>
                    <a:pt x="2713264" y="639535"/>
                  </a:lnTo>
                  <a:lnTo>
                    <a:pt x="2607129" y="933450"/>
                  </a:lnTo>
                  <a:lnTo>
                    <a:pt x="2566307" y="1058635"/>
                  </a:lnTo>
                  <a:lnTo>
                    <a:pt x="2552700" y="1091293"/>
                  </a:lnTo>
                  <a:lnTo>
                    <a:pt x="2530929" y="1115785"/>
                  </a:lnTo>
                  <a:lnTo>
                    <a:pt x="2506436" y="1126671"/>
                  </a:lnTo>
                  <a:lnTo>
                    <a:pt x="2479222" y="1132114"/>
                  </a:lnTo>
                  <a:lnTo>
                    <a:pt x="2449286" y="1123950"/>
                  </a:lnTo>
                  <a:lnTo>
                    <a:pt x="2422072" y="1113064"/>
                  </a:lnTo>
                  <a:lnTo>
                    <a:pt x="2394857" y="1094014"/>
                  </a:lnTo>
                  <a:lnTo>
                    <a:pt x="2364922" y="1066800"/>
                  </a:lnTo>
                  <a:lnTo>
                    <a:pt x="2318657" y="982435"/>
                  </a:lnTo>
                  <a:lnTo>
                    <a:pt x="2370364" y="900793"/>
                  </a:lnTo>
                  <a:lnTo>
                    <a:pt x="2443843" y="555171"/>
                  </a:lnTo>
                  <a:lnTo>
                    <a:pt x="2492829" y="326571"/>
                  </a:lnTo>
                  <a:lnTo>
                    <a:pt x="2495550" y="296635"/>
                  </a:lnTo>
                  <a:lnTo>
                    <a:pt x="2487386" y="266700"/>
                  </a:lnTo>
                  <a:lnTo>
                    <a:pt x="2476500" y="253093"/>
                  </a:lnTo>
                  <a:lnTo>
                    <a:pt x="2449286" y="239485"/>
                  </a:lnTo>
                  <a:lnTo>
                    <a:pt x="2411186" y="231321"/>
                  </a:lnTo>
                  <a:lnTo>
                    <a:pt x="2193472" y="231321"/>
                  </a:lnTo>
                  <a:lnTo>
                    <a:pt x="1722664" y="263978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9">
              <a:extLst>
                <a:ext uri="{FF2B5EF4-FFF2-40B4-BE49-F238E27FC236}">
                  <a16:creationId xmlns:a16="http://schemas.microsoft.com/office/drawing/2014/main" id="{E5B7452A-1DBE-4E15-938F-02286BB1165F}"/>
                </a:ext>
              </a:extLst>
            </p:cNvPr>
            <p:cNvSpPr/>
            <p:nvPr/>
          </p:nvSpPr>
          <p:spPr>
            <a:xfrm>
              <a:off x="5148263" y="4552951"/>
              <a:ext cx="565150" cy="1381125"/>
            </a:xfrm>
            <a:custGeom>
              <a:avLst/>
              <a:gdLst>
                <a:gd name="connsiteX0" fmla="*/ 304800 w 564356"/>
                <a:gd name="connsiteY0" fmla="*/ 773906 h 1381125"/>
                <a:gd name="connsiteX1" fmla="*/ 278606 w 564356"/>
                <a:gd name="connsiteY1" fmla="*/ 552450 h 1381125"/>
                <a:gd name="connsiteX2" fmla="*/ 261937 w 564356"/>
                <a:gd name="connsiteY2" fmla="*/ 471488 h 1381125"/>
                <a:gd name="connsiteX3" fmla="*/ 235743 w 564356"/>
                <a:gd name="connsiteY3" fmla="*/ 364331 h 1381125"/>
                <a:gd name="connsiteX4" fmla="*/ 209550 w 564356"/>
                <a:gd name="connsiteY4" fmla="*/ 290513 h 1381125"/>
                <a:gd name="connsiteX5" fmla="*/ 173831 w 564356"/>
                <a:gd name="connsiteY5" fmla="*/ 221456 h 1381125"/>
                <a:gd name="connsiteX6" fmla="*/ 138112 w 564356"/>
                <a:gd name="connsiteY6" fmla="*/ 169069 h 1381125"/>
                <a:gd name="connsiteX7" fmla="*/ 102393 w 564356"/>
                <a:gd name="connsiteY7" fmla="*/ 133350 h 1381125"/>
                <a:gd name="connsiteX8" fmla="*/ 57150 w 564356"/>
                <a:gd name="connsiteY8" fmla="*/ 92869 h 1381125"/>
                <a:gd name="connsiteX9" fmla="*/ 23812 w 564356"/>
                <a:gd name="connsiteY9" fmla="*/ 59531 h 1381125"/>
                <a:gd name="connsiteX10" fmla="*/ 7143 w 564356"/>
                <a:gd name="connsiteY10" fmla="*/ 38100 h 1381125"/>
                <a:gd name="connsiteX11" fmla="*/ 0 w 564356"/>
                <a:gd name="connsiteY11" fmla="*/ 19050 h 1381125"/>
                <a:gd name="connsiteX12" fmla="*/ 4762 w 564356"/>
                <a:gd name="connsiteY12" fmla="*/ 4763 h 1381125"/>
                <a:gd name="connsiteX13" fmla="*/ 19050 w 564356"/>
                <a:gd name="connsiteY13" fmla="*/ 0 h 1381125"/>
                <a:gd name="connsiteX14" fmla="*/ 52387 w 564356"/>
                <a:gd name="connsiteY14" fmla="*/ 0 h 1381125"/>
                <a:gd name="connsiteX15" fmla="*/ 107156 w 564356"/>
                <a:gd name="connsiteY15" fmla="*/ 9525 h 1381125"/>
                <a:gd name="connsiteX16" fmla="*/ 197643 w 564356"/>
                <a:gd name="connsiteY16" fmla="*/ 38100 h 1381125"/>
                <a:gd name="connsiteX17" fmla="*/ 280987 w 564356"/>
                <a:gd name="connsiteY17" fmla="*/ 73819 h 1381125"/>
                <a:gd name="connsiteX18" fmla="*/ 330993 w 564356"/>
                <a:gd name="connsiteY18" fmla="*/ 102394 h 1381125"/>
                <a:gd name="connsiteX19" fmla="*/ 364331 w 564356"/>
                <a:gd name="connsiteY19" fmla="*/ 123825 h 1381125"/>
                <a:gd name="connsiteX20" fmla="*/ 407193 w 564356"/>
                <a:gd name="connsiteY20" fmla="*/ 150019 h 1381125"/>
                <a:gd name="connsiteX21" fmla="*/ 440531 w 564356"/>
                <a:gd name="connsiteY21" fmla="*/ 271463 h 1381125"/>
                <a:gd name="connsiteX22" fmla="*/ 478631 w 564356"/>
                <a:gd name="connsiteY22" fmla="*/ 452438 h 1381125"/>
                <a:gd name="connsiteX23" fmla="*/ 507206 w 564356"/>
                <a:gd name="connsiteY23" fmla="*/ 623888 h 1381125"/>
                <a:gd name="connsiteX24" fmla="*/ 528637 w 564356"/>
                <a:gd name="connsiteY24" fmla="*/ 752475 h 1381125"/>
                <a:gd name="connsiteX25" fmla="*/ 564356 w 564356"/>
                <a:gd name="connsiteY25" fmla="*/ 1069181 h 1381125"/>
                <a:gd name="connsiteX26" fmla="*/ 561975 w 564356"/>
                <a:gd name="connsiteY26" fmla="*/ 1190625 h 1381125"/>
                <a:gd name="connsiteX27" fmla="*/ 557212 w 564356"/>
                <a:gd name="connsiteY27" fmla="*/ 1245394 h 1381125"/>
                <a:gd name="connsiteX28" fmla="*/ 552450 w 564356"/>
                <a:gd name="connsiteY28" fmla="*/ 1293019 h 1381125"/>
                <a:gd name="connsiteX29" fmla="*/ 542925 w 564356"/>
                <a:gd name="connsiteY29" fmla="*/ 1323975 h 1381125"/>
                <a:gd name="connsiteX30" fmla="*/ 523875 w 564356"/>
                <a:gd name="connsiteY30" fmla="*/ 1350169 h 1381125"/>
                <a:gd name="connsiteX31" fmla="*/ 509587 w 564356"/>
                <a:gd name="connsiteY31" fmla="*/ 1362075 h 1381125"/>
                <a:gd name="connsiteX32" fmla="*/ 492918 w 564356"/>
                <a:gd name="connsiteY32" fmla="*/ 1373981 h 1381125"/>
                <a:gd name="connsiteX33" fmla="*/ 469106 w 564356"/>
                <a:gd name="connsiteY33" fmla="*/ 1381125 h 1381125"/>
                <a:gd name="connsiteX34" fmla="*/ 438150 w 564356"/>
                <a:gd name="connsiteY34" fmla="*/ 1378744 h 1381125"/>
                <a:gd name="connsiteX35" fmla="*/ 414337 w 564356"/>
                <a:gd name="connsiteY35" fmla="*/ 1366838 h 1381125"/>
                <a:gd name="connsiteX36" fmla="*/ 373856 w 564356"/>
                <a:gd name="connsiteY36" fmla="*/ 1328738 h 1381125"/>
                <a:gd name="connsiteX37" fmla="*/ 347662 w 564356"/>
                <a:gd name="connsiteY37" fmla="*/ 1295400 h 1381125"/>
                <a:gd name="connsiteX38" fmla="*/ 321468 w 564356"/>
                <a:gd name="connsiteY38" fmla="*/ 1250156 h 1381125"/>
                <a:gd name="connsiteX39" fmla="*/ 300037 w 564356"/>
                <a:gd name="connsiteY39" fmla="*/ 1173956 h 1381125"/>
                <a:gd name="connsiteX40" fmla="*/ 295275 w 564356"/>
                <a:gd name="connsiteY40" fmla="*/ 1147763 h 1381125"/>
                <a:gd name="connsiteX41" fmla="*/ 307181 w 564356"/>
                <a:gd name="connsiteY41" fmla="*/ 1097756 h 1381125"/>
                <a:gd name="connsiteX42" fmla="*/ 319087 w 564356"/>
                <a:gd name="connsiteY42" fmla="*/ 1047750 h 1381125"/>
                <a:gd name="connsiteX43" fmla="*/ 321468 w 564356"/>
                <a:gd name="connsiteY43" fmla="*/ 952500 h 1381125"/>
                <a:gd name="connsiteX44" fmla="*/ 304800 w 564356"/>
                <a:gd name="connsiteY44" fmla="*/ 773906 h 138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64356" h="1381125">
                  <a:moveTo>
                    <a:pt x="304800" y="773906"/>
                  </a:moveTo>
                  <a:lnTo>
                    <a:pt x="278606" y="552450"/>
                  </a:lnTo>
                  <a:lnTo>
                    <a:pt x="261937" y="471488"/>
                  </a:lnTo>
                  <a:lnTo>
                    <a:pt x="235743" y="364331"/>
                  </a:lnTo>
                  <a:lnTo>
                    <a:pt x="209550" y="290513"/>
                  </a:lnTo>
                  <a:lnTo>
                    <a:pt x="173831" y="221456"/>
                  </a:lnTo>
                  <a:lnTo>
                    <a:pt x="138112" y="169069"/>
                  </a:lnTo>
                  <a:lnTo>
                    <a:pt x="102393" y="133350"/>
                  </a:lnTo>
                  <a:lnTo>
                    <a:pt x="57150" y="92869"/>
                  </a:lnTo>
                  <a:lnTo>
                    <a:pt x="23812" y="59531"/>
                  </a:lnTo>
                  <a:lnTo>
                    <a:pt x="7143" y="38100"/>
                  </a:lnTo>
                  <a:lnTo>
                    <a:pt x="0" y="19050"/>
                  </a:lnTo>
                  <a:lnTo>
                    <a:pt x="4762" y="4763"/>
                  </a:lnTo>
                  <a:lnTo>
                    <a:pt x="19050" y="0"/>
                  </a:lnTo>
                  <a:lnTo>
                    <a:pt x="52387" y="0"/>
                  </a:lnTo>
                  <a:lnTo>
                    <a:pt x="107156" y="9525"/>
                  </a:lnTo>
                  <a:lnTo>
                    <a:pt x="197643" y="38100"/>
                  </a:lnTo>
                  <a:lnTo>
                    <a:pt x="280987" y="73819"/>
                  </a:lnTo>
                  <a:lnTo>
                    <a:pt x="330993" y="102394"/>
                  </a:lnTo>
                  <a:lnTo>
                    <a:pt x="364331" y="123825"/>
                  </a:lnTo>
                  <a:lnTo>
                    <a:pt x="407193" y="150019"/>
                  </a:lnTo>
                  <a:lnTo>
                    <a:pt x="440531" y="271463"/>
                  </a:lnTo>
                  <a:lnTo>
                    <a:pt x="478631" y="452438"/>
                  </a:lnTo>
                  <a:lnTo>
                    <a:pt x="507206" y="623888"/>
                  </a:lnTo>
                  <a:lnTo>
                    <a:pt x="528637" y="752475"/>
                  </a:lnTo>
                  <a:lnTo>
                    <a:pt x="564356" y="1069181"/>
                  </a:lnTo>
                  <a:cubicBezTo>
                    <a:pt x="563562" y="1109662"/>
                    <a:pt x="562769" y="1150144"/>
                    <a:pt x="561975" y="1190625"/>
                  </a:cubicBezTo>
                  <a:lnTo>
                    <a:pt x="557212" y="1245394"/>
                  </a:lnTo>
                  <a:lnTo>
                    <a:pt x="552450" y="1293019"/>
                  </a:lnTo>
                  <a:lnTo>
                    <a:pt x="542925" y="1323975"/>
                  </a:lnTo>
                  <a:lnTo>
                    <a:pt x="523875" y="1350169"/>
                  </a:lnTo>
                  <a:lnTo>
                    <a:pt x="509587" y="1362075"/>
                  </a:lnTo>
                  <a:lnTo>
                    <a:pt x="492918" y="1373981"/>
                  </a:lnTo>
                  <a:lnTo>
                    <a:pt x="469106" y="1381125"/>
                  </a:lnTo>
                  <a:lnTo>
                    <a:pt x="438150" y="1378744"/>
                  </a:lnTo>
                  <a:lnTo>
                    <a:pt x="414337" y="1366838"/>
                  </a:lnTo>
                  <a:lnTo>
                    <a:pt x="373856" y="1328738"/>
                  </a:lnTo>
                  <a:lnTo>
                    <a:pt x="347662" y="1295400"/>
                  </a:lnTo>
                  <a:lnTo>
                    <a:pt x="321468" y="1250156"/>
                  </a:lnTo>
                  <a:lnTo>
                    <a:pt x="300037" y="1173956"/>
                  </a:lnTo>
                  <a:lnTo>
                    <a:pt x="295275" y="1147763"/>
                  </a:lnTo>
                  <a:lnTo>
                    <a:pt x="307181" y="1097756"/>
                  </a:lnTo>
                  <a:lnTo>
                    <a:pt x="319087" y="1047750"/>
                  </a:lnTo>
                  <a:cubicBezTo>
                    <a:pt x="319881" y="1016000"/>
                    <a:pt x="320674" y="984250"/>
                    <a:pt x="321468" y="952500"/>
                  </a:cubicBezTo>
                  <a:lnTo>
                    <a:pt x="304800" y="7739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CE0F0ABB-3012-42FC-8342-F1C6F7F7573B}"/>
                </a:ext>
              </a:extLst>
            </p:cNvPr>
            <p:cNvSpPr/>
            <p:nvPr/>
          </p:nvSpPr>
          <p:spPr>
            <a:xfrm>
              <a:off x="4946652" y="2387601"/>
              <a:ext cx="2352675" cy="382587"/>
            </a:xfrm>
            <a:custGeom>
              <a:avLst/>
              <a:gdLst>
                <a:gd name="connsiteX0" fmla="*/ 1576388 w 2352675"/>
                <a:gd name="connsiteY0" fmla="*/ 228600 h 383381"/>
                <a:gd name="connsiteX1" fmla="*/ 914400 w 2352675"/>
                <a:gd name="connsiteY1" fmla="*/ 309562 h 383381"/>
                <a:gd name="connsiteX2" fmla="*/ 295275 w 2352675"/>
                <a:gd name="connsiteY2" fmla="*/ 383381 h 383381"/>
                <a:gd name="connsiteX3" fmla="*/ 257175 w 2352675"/>
                <a:gd name="connsiteY3" fmla="*/ 383381 h 383381"/>
                <a:gd name="connsiteX4" fmla="*/ 223838 w 2352675"/>
                <a:gd name="connsiteY4" fmla="*/ 378619 h 383381"/>
                <a:gd name="connsiteX5" fmla="*/ 185738 w 2352675"/>
                <a:gd name="connsiteY5" fmla="*/ 369094 h 383381"/>
                <a:gd name="connsiteX6" fmla="*/ 150019 w 2352675"/>
                <a:gd name="connsiteY6" fmla="*/ 354806 h 383381"/>
                <a:gd name="connsiteX7" fmla="*/ 95250 w 2352675"/>
                <a:gd name="connsiteY7" fmla="*/ 321469 h 383381"/>
                <a:gd name="connsiteX8" fmla="*/ 2382 w 2352675"/>
                <a:gd name="connsiteY8" fmla="*/ 250031 h 383381"/>
                <a:gd name="connsiteX9" fmla="*/ 0 w 2352675"/>
                <a:gd name="connsiteY9" fmla="*/ 169069 h 383381"/>
                <a:gd name="connsiteX10" fmla="*/ 307182 w 2352675"/>
                <a:gd name="connsiteY10" fmla="*/ 204787 h 383381"/>
                <a:gd name="connsiteX11" fmla="*/ 704850 w 2352675"/>
                <a:gd name="connsiteY11" fmla="*/ 161925 h 383381"/>
                <a:gd name="connsiteX12" fmla="*/ 1276350 w 2352675"/>
                <a:gd name="connsiteY12" fmla="*/ 97631 h 383381"/>
                <a:gd name="connsiteX13" fmla="*/ 1747838 w 2352675"/>
                <a:gd name="connsiteY13" fmla="*/ 40481 h 383381"/>
                <a:gd name="connsiteX14" fmla="*/ 2031207 w 2352675"/>
                <a:gd name="connsiteY14" fmla="*/ 7144 h 383381"/>
                <a:gd name="connsiteX15" fmla="*/ 2083594 w 2352675"/>
                <a:gd name="connsiteY15" fmla="*/ 0 h 383381"/>
                <a:gd name="connsiteX16" fmla="*/ 2133600 w 2352675"/>
                <a:gd name="connsiteY16" fmla="*/ 4762 h 383381"/>
                <a:gd name="connsiteX17" fmla="*/ 2216944 w 2352675"/>
                <a:gd name="connsiteY17" fmla="*/ 21431 h 383381"/>
                <a:gd name="connsiteX18" fmla="*/ 2352675 w 2352675"/>
                <a:gd name="connsiteY18" fmla="*/ 64294 h 383381"/>
                <a:gd name="connsiteX19" fmla="*/ 2350294 w 2352675"/>
                <a:gd name="connsiteY19" fmla="*/ 183356 h 383381"/>
                <a:gd name="connsiteX20" fmla="*/ 2066925 w 2352675"/>
                <a:gd name="connsiteY20" fmla="*/ 183356 h 383381"/>
                <a:gd name="connsiteX21" fmla="*/ 1959769 w 2352675"/>
                <a:gd name="connsiteY21" fmla="*/ 185737 h 383381"/>
                <a:gd name="connsiteX22" fmla="*/ 1576388 w 2352675"/>
                <a:gd name="connsiteY22" fmla="*/ 228600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352675" h="383381">
                  <a:moveTo>
                    <a:pt x="1576388" y="228600"/>
                  </a:moveTo>
                  <a:lnTo>
                    <a:pt x="914400" y="309562"/>
                  </a:lnTo>
                  <a:lnTo>
                    <a:pt x="295275" y="383381"/>
                  </a:lnTo>
                  <a:lnTo>
                    <a:pt x="257175" y="383381"/>
                  </a:lnTo>
                  <a:lnTo>
                    <a:pt x="223838" y="378619"/>
                  </a:lnTo>
                  <a:lnTo>
                    <a:pt x="185738" y="369094"/>
                  </a:lnTo>
                  <a:lnTo>
                    <a:pt x="150019" y="354806"/>
                  </a:lnTo>
                  <a:lnTo>
                    <a:pt x="95250" y="321469"/>
                  </a:lnTo>
                  <a:lnTo>
                    <a:pt x="2382" y="250031"/>
                  </a:lnTo>
                  <a:lnTo>
                    <a:pt x="0" y="169069"/>
                  </a:lnTo>
                  <a:lnTo>
                    <a:pt x="307182" y="204787"/>
                  </a:lnTo>
                  <a:lnTo>
                    <a:pt x="704850" y="161925"/>
                  </a:lnTo>
                  <a:lnTo>
                    <a:pt x="1276350" y="97631"/>
                  </a:lnTo>
                  <a:lnTo>
                    <a:pt x="1747838" y="40481"/>
                  </a:lnTo>
                  <a:lnTo>
                    <a:pt x="2031207" y="7144"/>
                  </a:lnTo>
                  <a:lnTo>
                    <a:pt x="2083594" y="0"/>
                  </a:lnTo>
                  <a:lnTo>
                    <a:pt x="2133600" y="4762"/>
                  </a:lnTo>
                  <a:lnTo>
                    <a:pt x="2216944" y="21431"/>
                  </a:lnTo>
                  <a:lnTo>
                    <a:pt x="2352675" y="64294"/>
                  </a:lnTo>
                  <a:cubicBezTo>
                    <a:pt x="2351881" y="103981"/>
                    <a:pt x="2351088" y="143669"/>
                    <a:pt x="2350294" y="183356"/>
                  </a:cubicBezTo>
                  <a:lnTo>
                    <a:pt x="2066925" y="183356"/>
                  </a:lnTo>
                  <a:lnTo>
                    <a:pt x="1959769" y="185737"/>
                  </a:lnTo>
                  <a:lnTo>
                    <a:pt x="1576388" y="22860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8">
              <a:extLst>
                <a:ext uri="{FF2B5EF4-FFF2-40B4-BE49-F238E27FC236}">
                  <a16:creationId xmlns:a16="http://schemas.microsoft.com/office/drawing/2014/main" id="{1D943EAC-3253-4464-AE79-796FA978B7CA}"/>
                </a:ext>
              </a:extLst>
            </p:cNvPr>
            <p:cNvSpPr/>
            <p:nvPr/>
          </p:nvSpPr>
          <p:spPr>
            <a:xfrm rot="16200000">
              <a:off x="2622552" y="2871788"/>
              <a:ext cx="3587750" cy="1292225"/>
            </a:xfrm>
            <a:custGeom>
              <a:avLst/>
              <a:gdLst>
                <a:gd name="connsiteX0" fmla="*/ 2282825 w 3587750"/>
                <a:gd name="connsiteY0" fmla="*/ 1190625 h 1292225"/>
                <a:gd name="connsiteX1" fmla="*/ 1955800 w 3587750"/>
                <a:gd name="connsiteY1" fmla="*/ 1114425 h 1292225"/>
                <a:gd name="connsiteX2" fmla="*/ 1714500 w 3587750"/>
                <a:gd name="connsiteY2" fmla="*/ 1044575 h 1292225"/>
                <a:gd name="connsiteX3" fmla="*/ 1593850 w 3587750"/>
                <a:gd name="connsiteY3" fmla="*/ 1003300 h 1292225"/>
                <a:gd name="connsiteX4" fmla="*/ 1333500 w 3587750"/>
                <a:gd name="connsiteY4" fmla="*/ 895350 h 1292225"/>
                <a:gd name="connsiteX5" fmla="*/ 1089025 w 3587750"/>
                <a:gd name="connsiteY5" fmla="*/ 787400 h 1292225"/>
                <a:gd name="connsiteX6" fmla="*/ 901700 w 3587750"/>
                <a:gd name="connsiteY6" fmla="*/ 695325 h 1292225"/>
                <a:gd name="connsiteX7" fmla="*/ 739775 w 3587750"/>
                <a:gd name="connsiteY7" fmla="*/ 603250 h 1292225"/>
                <a:gd name="connsiteX8" fmla="*/ 581025 w 3587750"/>
                <a:gd name="connsiteY8" fmla="*/ 498475 h 1292225"/>
                <a:gd name="connsiteX9" fmla="*/ 441325 w 3587750"/>
                <a:gd name="connsiteY9" fmla="*/ 393700 h 1292225"/>
                <a:gd name="connsiteX10" fmla="*/ 266700 w 3587750"/>
                <a:gd name="connsiteY10" fmla="*/ 260350 h 1292225"/>
                <a:gd name="connsiteX11" fmla="*/ 76200 w 3587750"/>
                <a:gd name="connsiteY11" fmla="*/ 101600 h 1292225"/>
                <a:gd name="connsiteX12" fmla="*/ 19050 w 3587750"/>
                <a:gd name="connsiteY12" fmla="*/ 50800 h 1292225"/>
                <a:gd name="connsiteX13" fmla="*/ 6350 w 3587750"/>
                <a:gd name="connsiteY13" fmla="*/ 31750 h 1292225"/>
                <a:gd name="connsiteX14" fmla="*/ 0 w 3587750"/>
                <a:gd name="connsiteY14" fmla="*/ 15875 h 1292225"/>
                <a:gd name="connsiteX15" fmla="*/ 0 w 3587750"/>
                <a:gd name="connsiteY15" fmla="*/ 3175 h 1292225"/>
                <a:gd name="connsiteX16" fmla="*/ 9525 w 3587750"/>
                <a:gd name="connsiteY16" fmla="*/ 0 h 1292225"/>
                <a:gd name="connsiteX17" fmla="*/ 38100 w 3587750"/>
                <a:gd name="connsiteY17" fmla="*/ 6350 h 1292225"/>
                <a:gd name="connsiteX18" fmla="*/ 231775 w 3587750"/>
                <a:gd name="connsiteY18" fmla="*/ 120650 h 1292225"/>
                <a:gd name="connsiteX19" fmla="*/ 393700 w 3587750"/>
                <a:gd name="connsiteY19" fmla="*/ 212725 h 1292225"/>
                <a:gd name="connsiteX20" fmla="*/ 536575 w 3587750"/>
                <a:gd name="connsiteY20" fmla="*/ 295275 h 1292225"/>
                <a:gd name="connsiteX21" fmla="*/ 708025 w 3587750"/>
                <a:gd name="connsiteY21" fmla="*/ 384175 h 1292225"/>
                <a:gd name="connsiteX22" fmla="*/ 876300 w 3587750"/>
                <a:gd name="connsiteY22" fmla="*/ 463550 h 1292225"/>
                <a:gd name="connsiteX23" fmla="*/ 1025525 w 3587750"/>
                <a:gd name="connsiteY23" fmla="*/ 530225 h 1292225"/>
                <a:gd name="connsiteX24" fmla="*/ 1196975 w 3587750"/>
                <a:gd name="connsiteY24" fmla="*/ 603250 h 1292225"/>
                <a:gd name="connsiteX25" fmla="*/ 1371600 w 3587750"/>
                <a:gd name="connsiteY25" fmla="*/ 669925 h 1292225"/>
                <a:gd name="connsiteX26" fmla="*/ 1533525 w 3587750"/>
                <a:gd name="connsiteY26" fmla="*/ 723900 h 1292225"/>
                <a:gd name="connsiteX27" fmla="*/ 1717675 w 3587750"/>
                <a:gd name="connsiteY27" fmla="*/ 781050 h 1292225"/>
                <a:gd name="connsiteX28" fmla="*/ 1857375 w 3587750"/>
                <a:gd name="connsiteY28" fmla="*/ 822325 h 1292225"/>
                <a:gd name="connsiteX29" fmla="*/ 2028825 w 3587750"/>
                <a:gd name="connsiteY29" fmla="*/ 863600 h 1292225"/>
                <a:gd name="connsiteX30" fmla="*/ 2216150 w 3587750"/>
                <a:gd name="connsiteY30" fmla="*/ 901700 h 1292225"/>
                <a:gd name="connsiteX31" fmla="*/ 2371725 w 3587750"/>
                <a:gd name="connsiteY31" fmla="*/ 930275 h 1292225"/>
                <a:gd name="connsiteX32" fmla="*/ 2613025 w 3587750"/>
                <a:gd name="connsiteY32" fmla="*/ 965200 h 1292225"/>
                <a:gd name="connsiteX33" fmla="*/ 2895600 w 3587750"/>
                <a:gd name="connsiteY33" fmla="*/ 990600 h 1292225"/>
                <a:gd name="connsiteX34" fmla="*/ 3133725 w 3587750"/>
                <a:gd name="connsiteY34" fmla="*/ 1000125 h 1292225"/>
                <a:gd name="connsiteX35" fmla="*/ 3279775 w 3587750"/>
                <a:gd name="connsiteY35" fmla="*/ 1000125 h 1292225"/>
                <a:gd name="connsiteX36" fmla="*/ 3336925 w 3587750"/>
                <a:gd name="connsiteY36" fmla="*/ 990600 h 1292225"/>
                <a:gd name="connsiteX37" fmla="*/ 3406775 w 3587750"/>
                <a:gd name="connsiteY37" fmla="*/ 955675 h 1292225"/>
                <a:gd name="connsiteX38" fmla="*/ 3457575 w 3587750"/>
                <a:gd name="connsiteY38" fmla="*/ 911225 h 1292225"/>
                <a:gd name="connsiteX39" fmla="*/ 3508375 w 3587750"/>
                <a:gd name="connsiteY39" fmla="*/ 847725 h 1292225"/>
                <a:gd name="connsiteX40" fmla="*/ 3524250 w 3587750"/>
                <a:gd name="connsiteY40" fmla="*/ 819150 h 1292225"/>
                <a:gd name="connsiteX41" fmla="*/ 3536950 w 3587750"/>
                <a:gd name="connsiteY41" fmla="*/ 803275 h 1292225"/>
                <a:gd name="connsiteX42" fmla="*/ 3552825 w 3587750"/>
                <a:gd name="connsiteY42" fmla="*/ 793750 h 1292225"/>
                <a:gd name="connsiteX43" fmla="*/ 3571875 w 3587750"/>
                <a:gd name="connsiteY43" fmla="*/ 793750 h 1292225"/>
                <a:gd name="connsiteX44" fmla="*/ 3578225 w 3587750"/>
                <a:gd name="connsiteY44" fmla="*/ 803275 h 1292225"/>
                <a:gd name="connsiteX45" fmla="*/ 3587750 w 3587750"/>
                <a:gd name="connsiteY45" fmla="*/ 822325 h 1292225"/>
                <a:gd name="connsiteX46" fmla="*/ 3587750 w 3587750"/>
                <a:gd name="connsiteY46" fmla="*/ 866775 h 1292225"/>
                <a:gd name="connsiteX47" fmla="*/ 3559175 w 3587750"/>
                <a:gd name="connsiteY47" fmla="*/ 984250 h 1292225"/>
                <a:gd name="connsiteX48" fmla="*/ 3463925 w 3587750"/>
                <a:gd name="connsiteY48" fmla="*/ 1263650 h 1292225"/>
                <a:gd name="connsiteX49" fmla="*/ 3346450 w 3587750"/>
                <a:gd name="connsiteY49" fmla="*/ 1292225 h 1292225"/>
                <a:gd name="connsiteX50" fmla="*/ 3048000 w 3587750"/>
                <a:gd name="connsiteY50" fmla="*/ 1273175 h 1292225"/>
                <a:gd name="connsiteX51" fmla="*/ 2733675 w 3587750"/>
                <a:gd name="connsiteY51" fmla="*/ 1250950 h 1292225"/>
                <a:gd name="connsiteX52" fmla="*/ 2632075 w 3587750"/>
                <a:gd name="connsiteY52" fmla="*/ 1254125 h 1292225"/>
                <a:gd name="connsiteX53" fmla="*/ 2282825 w 3587750"/>
                <a:gd name="connsiteY53" fmla="*/ 1190625 h 1292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587750" h="1292225">
                  <a:moveTo>
                    <a:pt x="2282825" y="1190625"/>
                  </a:moveTo>
                  <a:lnTo>
                    <a:pt x="1955800" y="1114425"/>
                  </a:lnTo>
                  <a:lnTo>
                    <a:pt x="1714500" y="1044575"/>
                  </a:lnTo>
                  <a:lnTo>
                    <a:pt x="1593850" y="1003300"/>
                  </a:lnTo>
                  <a:lnTo>
                    <a:pt x="1333500" y="895350"/>
                  </a:lnTo>
                  <a:lnTo>
                    <a:pt x="1089025" y="787400"/>
                  </a:lnTo>
                  <a:lnTo>
                    <a:pt x="901700" y="695325"/>
                  </a:lnTo>
                  <a:lnTo>
                    <a:pt x="739775" y="603250"/>
                  </a:lnTo>
                  <a:lnTo>
                    <a:pt x="581025" y="498475"/>
                  </a:lnTo>
                  <a:lnTo>
                    <a:pt x="441325" y="393700"/>
                  </a:lnTo>
                  <a:lnTo>
                    <a:pt x="266700" y="260350"/>
                  </a:lnTo>
                  <a:lnTo>
                    <a:pt x="76200" y="101600"/>
                  </a:lnTo>
                  <a:lnTo>
                    <a:pt x="19050" y="50800"/>
                  </a:lnTo>
                  <a:lnTo>
                    <a:pt x="6350" y="31750"/>
                  </a:lnTo>
                  <a:lnTo>
                    <a:pt x="0" y="15875"/>
                  </a:lnTo>
                  <a:lnTo>
                    <a:pt x="0" y="3175"/>
                  </a:lnTo>
                  <a:lnTo>
                    <a:pt x="9525" y="0"/>
                  </a:lnTo>
                  <a:lnTo>
                    <a:pt x="38100" y="6350"/>
                  </a:lnTo>
                  <a:lnTo>
                    <a:pt x="231775" y="120650"/>
                  </a:lnTo>
                  <a:lnTo>
                    <a:pt x="393700" y="212725"/>
                  </a:lnTo>
                  <a:lnTo>
                    <a:pt x="536575" y="295275"/>
                  </a:lnTo>
                  <a:lnTo>
                    <a:pt x="708025" y="384175"/>
                  </a:lnTo>
                  <a:lnTo>
                    <a:pt x="876300" y="463550"/>
                  </a:lnTo>
                  <a:lnTo>
                    <a:pt x="1025525" y="530225"/>
                  </a:lnTo>
                  <a:lnTo>
                    <a:pt x="1196975" y="603250"/>
                  </a:lnTo>
                  <a:lnTo>
                    <a:pt x="1371600" y="669925"/>
                  </a:lnTo>
                  <a:lnTo>
                    <a:pt x="1533525" y="723900"/>
                  </a:lnTo>
                  <a:lnTo>
                    <a:pt x="1717675" y="781050"/>
                  </a:lnTo>
                  <a:lnTo>
                    <a:pt x="1857375" y="822325"/>
                  </a:lnTo>
                  <a:lnTo>
                    <a:pt x="2028825" y="863600"/>
                  </a:lnTo>
                  <a:lnTo>
                    <a:pt x="2216150" y="901700"/>
                  </a:lnTo>
                  <a:lnTo>
                    <a:pt x="2371725" y="930275"/>
                  </a:lnTo>
                  <a:lnTo>
                    <a:pt x="2613025" y="965200"/>
                  </a:lnTo>
                  <a:lnTo>
                    <a:pt x="2895600" y="990600"/>
                  </a:lnTo>
                  <a:lnTo>
                    <a:pt x="3133725" y="1000125"/>
                  </a:lnTo>
                  <a:lnTo>
                    <a:pt x="3279775" y="1000125"/>
                  </a:lnTo>
                  <a:lnTo>
                    <a:pt x="3336925" y="990600"/>
                  </a:lnTo>
                  <a:lnTo>
                    <a:pt x="3406775" y="955675"/>
                  </a:lnTo>
                  <a:lnTo>
                    <a:pt x="3457575" y="911225"/>
                  </a:lnTo>
                  <a:lnTo>
                    <a:pt x="3508375" y="847725"/>
                  </a:lnTo>
                  <a:lnTo>
                    <a:pt x="3524250" y="819150"/>
                  </a:lnTo>
                  <a:lnTo>
                    <a:pt x="3536950" y="803275"/>
                  </a:lnTo>
                  <a:lnTo>
                    <a:pt x="3552825" y="793750"/>
                  </a:lnTo>
                  <a:lnTo>
                    <a:pt x="3571875" y="793750"/>
                  </a:lnTo>
                  <a:lnTo>
                    <a:pt x="3578225" y="803275"/>
                  </a:lnTo>
                  <a:lnTo>
                    <a:pt x="3587750" y="822325"/>
                  </a:lnTo>
                  <a:lnTo>
                    <a:pt x="3587750" y="866775"/>
                  </a:lnTo>
                  <a:lnTo>
                    <a:pt x="3559175" y="984250"/>
                  </a:lnTo>
                  <a:lnTo>
                    <a:pt x="3463925" y="1263650"/>
                  </a:lnTo>
                  <a:lnTo>
                    <a:pt x="3346450" y="1292225"/>
                  </a:lnTo>
                  <a:lnTo>
                    <a:pt x="3048000" y="1273175"/>
                  </a:lnTo>
                  <a:lnTo>
                    <a:pt x="2733675" y="1250950"/>
                  </a:lnTo>
                  <a:lnTo>
                    <a:pt x="2632075" y="1254125"/>
                  </a:lnTo>
                  <a:lnTo>
                    <a:pt x="2282825" y="119062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8">
              <a:extLst>
                <a:ext uri="{FF2B5EF4-FFF2-40B4-BE49-F238E27FC236}">
                  <a16:creationId xmlns:a16="http://schemas.microsoft.com/office/drawing/2014/main" id="{9DF90CFE-8E7C-4EA7-86F9-895F32C9CF28}"/>
                </a:ext>
              </a:extLst>
            </p:cNvPr>
            <p:cNvSpPr/>
            <p:nvPr/>
          </p:nvSpPr>
          <p:spPr>
            <a:xfrm>
              <a:off x="4730751" y="3392488"/>
              <a:ext cx="3487738" cy="561975"/>
            </a:xfrm>
            <a:custGeom>
              <a:avLst/>
              <a:gdLst>
                <a:gd name="connsiteX0" fmla="*/ 2203791 w 3487412"/>
                <a:gd name="connsiteY0" fmla="*/ 297108 h 562486"/>
                <a:gd name="connsiteX1" fmla="*/ 1820146 w 3487412"/>
                <a:gd name="connsiteY1" fmla="*/ 320184 h 562486"/>
                <a:gd name="connsiteX2" fmla="*/ 1649958 w 3487412"/>
                <a:gd name="connsiteY2" fmla="*/ 337492 h 562486"/>
                <a:gd name="connsiteX3" fmla="*/ 1393234 w 3487412"/>
                <a:gd name="connsiteY3" fmla="*/ 366337 h 562486"/>
                <a:gd name="connsiteX4" fmla="*/ 1185547 w 3487412"/>
                <a:gd name="connsiteY4" fmla="*/ 403836 h 562486"/>
                <a:gd name="connsiteX5" fmla="*/ 980744 w 3487412"/>
                <a:gd name="connsiteY5" fmla="*/ 441335 h 562486"/>
                <a:gd name="connsiteX6" fmla="*/ 822095 w 3487412"/>
                <a:gd name="connsiteY6" fmla="*/ 475950 h 562486"/>
                <a:gd name="connsiteX7" fmla="*/ 594216 w 3487412"/>
                <a:gd name="connsiteY7" fmla="*/ 536525 h 562486"/>
                <a:gd name="connsiteX8" fmla="*/ 513449 w 3487412"/>
                <a:gd name="connsiteY8" fmla="*/ 559602 h 562486"/>
                <a:gd name="connsiteX9" fmla="*/ 475950 w 3487412"/>
                <a:gd name="connsiteY9" fmla="*/ 562486 h 562486"/>
                <a:gd name="connsiteX10" fmla="*/ 424028 w 3487412"/>
                <a:gd name="connsiteY10" fmla="*/ 556717 h 562486"/>
                <a:gd name="connsiteX11" fmla="*/ 389413 w 3487412"/>
                <a:gd name="connsiteY11" fmla="*/ 545179 h 562486"/>
                <a:gd name="connsiteX12" fmla="*/ 320184 w 3487412"/>
                <a:gd name="connsiteY12" fmla="*/ 510564 h 562486"/>
                <a:gd name="connsiteX13" fmla="*/ 239417 w 3487412"/>
                <a:gd name="connsiteY13" fmla="*/ 455758 h 562486"/>
                <a:gd name="connsiteX14" fmla="*/ 164419 w 3487412"/>
                <a:gd name="connsiteY14" fmla="*/ 386529 h 562486"/>
                <a:gd name="connsiteX15" fmla="*/ 0 w 3487412"/>
                <a:gd name="connsiteY15" fmla="*/ 216341 h 562486"/>
                <a:gd name="connsiteX16" fmla="*/ 23076 w 3487412"/>
                <a:gd name="connsiteY16" fmla="*/ 164419 h 562486"/>
                <a:gd name="connsiteX17" fmla="*/ 124035 w 3487412"/>
                <a:gd name="connsiteY17" fmla="*/ 233648 h 562486"/>
                <a:gd name="connsiteX18" fmla="*/ 175957 w 3487412"/>
                <a:gd name="connsiteY18" fmla="*/ 262494 h 562486"/>
                <a:gd name="connsiteX19" fmla="*/ 233648 w 3487412"/>
                <a:gd name="connsiteY19" fmla="*/ 291339 h 562486"/>
                <a:gd name="connsiteX20" fmla="*/ 288454 w 3487412"/>
                <a:gd name="connsiteY20" fmla="*/ 308646 h 562486"/>
                <a:gd name="connsiteX21" fmla="*/ 360568 w 3487412"/>
                <a:gd name="connsiteY21" fmla="*/ 320184 h 562486"/>
                <a:gd name="connsiteX22" fmla="*/ 415374 w 3487412"/>
                <a:gd name="connsiteY22" fmla="*/ 323069 h 562486"/>
                <a:gd name="connsiteX23" fmla="*/ 473065 w 3487412"/>
                <a:gd name="connsiteY23" fmla="*/ 323069 h 562486"/>
                <a:gd name="connsiteX24" fmla="*/ 591331 w 3487412"/>
                <a:gd name="connsiteY24" fmla="*/ 311531 h 562486"/>
                <a:gd name="connsiteX25" fmla="*/ 951899 w 3487412"/>
                <a:gd name="connsiteY25" fmla="*/ 256725 h 562486"/>
                <a:gd name="connsiteX26" fmla="*/ 1364389 w 3487412"/>
                <a:gd name="connsiteY26" fmla="*/ 201918 h 562486"/>
                <a:gd name="connsiteX27" fmla="*/ 1658612 w 3487412"/>
                <a:gd name="connsiteY27" fmla="*/ 152881 h 562486"/>
                <a:gd name="connsiteX28" fmla="*/ 1840338 w 3487412"/>
                <a:gd name="connsiteY28" fmla="*/ 141343 h 562486"/>
                <a:gd name="connsiteX29" fmla="*/ 2293211 w 3487412"/>
                <a:gd name="connsiteY29" fmla="*/ 100959 h 562486"/>
                <a:gd name="connsiteX30" fmla="*/ 2564358 w 3487412"/>
                <a:gd name="connsiteY30" fmla="*/ 83652 h 562486"/>
                <a:gd name="connsiteX31" fmla="*/ 2757623 w 3487412"/>
                <a:gd name="connsiteY31" fmla="*/ 74998 h 562486"/>
                <a:gd name="connsiteX32" fmla="*/ 2861466 w 3487412"/>
                <a:gd name="connsiteY32" fmla="*/ 74998 h 562486"/>
                <a:gd name="connsiteX33" fmla="*/ 2896081 w 3487412"/>
                <a:gd name="connsiteY33" fmla="*/ 69229 h 562486"/>
                <a:gd name="connsiteX34" fmla="*/ 2953772 w 3487412"/>
                <a:gd name="connsiteY34" fmla="*/ 46153 h 562486"/>
                <a:gd name="connsiteX35" fmla="*/ 3031654 w 3487412"/>
                <a:gd name="connsiteY35" fmla="*/ 5769 h 562486"/>
                <a:gd name="connsiteX36" fmla="*/ 3057615 w 3487412"/>
                <a:gd name="connsiteY36" fmla="*/ 0 h 562486"/>
                <a:gd name="connsiteX37" fmla="*/ 3126844 w 3487412"/>
                <a:gd name="connsiteY37" fmla="*/ 11538 h 562486"/>
                <a:gd name="connsiteX38" fmla="*/ 3172997 w 3487412"/>
                <a:gd name="connsiteY38" fmla="*/ 25961 h 562486"/>
                <a:gd name="connsiteX39" fmla="*/ 3219150 w 3487412"/>
                <a:gd name="connsiteY39" fmla="*/ 43268 h 562486"/>
                <a:gd name="connsiteX40" fmla="*/ 3279725 w 3487412"/>
                <a:gd name="connsiteY40" fmla="*/ 66345 h 562486"/>
                <a:gd name="connsiteX41" fmla="*/ 3328762 w 3487412"/>
                <a:gd name="connsiteY41" fmla="*/ 89421 h 562486"/>
                <a:gd name="connsiteX42" fmla="*/ 3377799 w 3487412"/>
                <a:gd name="connsiteY42" fmla="*/ 115382 h 562486"/>
                <a:gd name="connsiteX43" fmla="*/ 3409529 w 3487412"/>
                <a:gd name="connsiteY43" fmla="*/ 135574 h 562486"/>
                <a:gd name="connsiteX44" fmla="*/ 3444144 w 3487412"/>
                <a:gd name="connsiteY44" fmla="*/ 164419 h 562486"/>
                <a:gd name="connsiteX45" fmla="*/ 3467220 w 3487412"/>
                <a:gd name="connsiteY45" fmla="*/ 196149 h 562486"/>
                <a:gd name="connsiteX46" fmla="*/ 3478758 w 3487412"/>
                <a:gd name="connsiteY46" fmla="*/ 219225 h 562486"/>
                <a:gd name="connsiteX47" fmla="*/ 3487412 w 3487412"/>
                <a:gd name="connsiteY47" fmla="*/ 239417 h 562486"/>
                <a:gd name="connsiteX48" fmla="*/ 3487412 w 3487412"/>
                <a:gd name="connsiteY48" fmla="*/ 256725 h 562486"/>
                <a:gd name="connsiteX49" fmla="*/ 3481643 w 3487412"/>
                <a:gd name="connsiteY49" fmla="*/ 271147 h 562486"/>
                <a:gd name="connsiteX50" fmla="*/ 3461451 w 3487412"/>
                <a:gd name="connsiteY50" fmla="*/ 288455 h 562486"/>
                <a:gd name="connsiteX51" fmla="*/ 3415298 w 3487412"/>
                <a:gd name="connsiteY51" fmla="*/ 297108 h 562486"/>
                <a:gd name="connsiteX52" fmla="*/ 3201842 w 3487412"/>
                <a:gd name="connsiteY52" fmla="*/ 291339 h 562486"/>
                <a:gd name="connsiteX53" fmla="*/ 2950887 w 3487412"/>
                <a:gd name="connsiteY53" fmla="*/ 285570 h 562486"/>
                <a:gd name="connsiteX54" fmla="*/ 2662433 w 3487412"/>
                <a:gd name="connsiteY54" fmla="*/ 271147 h 562486"/>
                <a:gd name="connsiteX55" fmla="*/ 2203791 w 3487412"/>
                <a:gd name="connsiteY55" fmla="*/ 297108 h 56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487412" h="562486">
                  <a:moveTo>
                    <a:pt x="2203791" y="297108"/>
                  </a:moveTo>
                  <a:lnTo>
                    <a:pt x="1820146" y="320184"/>
                  </a:lnTo>
                  <a:lnTo>
                    <a:pt x="1649958" y="337492"/>
                  </a:lnTo>
                  <a:lnTo>
                    <a:pt x="1393234" y="366337"/>
                  </a:lnTo>
                  <a:lnTo>
                    <a:pt x="1185547" y="403836"/>
                  </a:lnTo>
                  <a:lnTo>
                    <a:pt x="980744" y="441335"/>
                  </a:lnTo>
                  <a:lnTo>
                    <a:pt x="822095" y="475950"/>
                  </a:lnTo>
                  <a:lnTo>
                    <a:pt x="594216" y="536525"/>
                  </a:lnTo>
                  <a:lnTo>
                    <a:pt x="513449" y="559602"/>
                  </a:lnTo>
                  <a:lnTo>
                    <a:pt x="475950" y="562486"/>
                  </a:lnTo>
                  <a:lnTo>
                    <a:pt x="424028" y="556717"/>
                  </a:lnTo>
                  <a:lnTo>
                    <a:pt x="389413" y="545179"/>
                  </a:lnTo>
                  <a:lnTo>
                    <a:pt x="320184" y="510564"/>
                  </a:lnTo>
                  <a:lnTo>
                    <a:pt x="239417" y="455758"/>
                  </a:lnTo>
                  <a:lnTo>
                    <a:pt x="164419" y="386529"/>
                  </a:lnTo>
                  <a:lnTo>
                    <a:pt x="0" y="216341"/>
                  </a:lnTo>
                  <a:lnTo>
                    <a:pt x="23076" y="164419"/>
                  </a:lnTo>
                  <a:lnTo>
                    <a:pt x="124035" y="233648"/>
                  </a:lnTo>
                  <a:lnTo>
                    <a:pt x="175957" y="262494"/>
                  </a:lnTo>
                  <a:lnTo>
                    <a:pt x="233648" y="291339"/>
                  </a:lnTo>
                  <a:lnTo>
                    <a:pt x="288454" y="308646"/>
                  </a:lnTo>
                  <a:lnTo>
                    <a:pt x="360568" y="320184"/>
                  </a:lnTo>
                  <a:lnTo>
                    <a:pt x="415374" y="323069"/>
                  </a:lnTo>
                  <a:lnTo>
                    <a:pt x="473065" y="323069"/>
                  </a:lnTo>
                  <a:lnTo>
                    <a:pt x="591331" y="311531"/>
                  </a:lnTo>
                  <a:lnTo>
                    <a:pt x="951899" y="256725"/>
                  </a:lnTo>
                  <a:lnTo>
                    <a:pt x="1364389" y="201918"/>
                  </a:lnTo>
                  <a:lnTo>
                    <a:pt x="1658612" y="152881"/>
                  </a:lnTo>
                  <a:lnTo>
                    <a:pt x="1840338" y="141343"/>
                  </a:lnTo>
                  <a:lnTo>
                    <a:pt x="2293211" y="100959"/>
                  </a:lnTo>
                  <a:lnTo>
                    <a:pt x="2564358" y="83652"/>
                  </a:lnTo>
                  <a:lnTo>
                    <a:pt x="2757623" y="74998"/>
                  </a:lnTo>
                  <a:lnTo>
                    <a:pt x="2861466" y="74998"/>
                  </a:lnTo>
                  <a:lnTo>
                    <a:pt x="2896081" y="69229"/>
                  </a:lnTo>
                  <a:lnTo>
                    <a:pt x="2953772" y="46153"/>
                  </a:lnTo>
                  <a:lnTo>
                    <a:pt x="3031654" y="5769"/>
                  </a:lnTo>
                  <a:lnTo>
                    <a:pt x="3057615" y="0"/>
                  </a:lnTo>
                  <a:lnTo>
                    <a:pt x="3126844" y="11538"/>
                  </a:lnTo>
                  <a:lnTo>
                    <a:pt x="3172997" y="25961"/>
                  </a:lnTo>
                  <a:lnTo>
                    <a:pt x="3219150" y="43268"/>
                  </a:lnTo>
                  <a:lnTo>
                    <a:pt x="3279725" y="66345"/>
                  </a:lnTo>
                  <a:lnTo>
                    <a:pt x="3328762" y="89421"/>
                  </a:lnTo>
                  <a:lnTo>
                    <a:pt x="3377799" y="115382"/>
                  </a:lnTo>
                  <a:lnTo>
                    <a:pt x="3409529" y="135574"/>
                  </a:lnTo>
                  <a:lnTo>
                    <a:pt x="3444144" y="164419"/>
                  </a:lnTo>
                  <a:lnTo>
                    <a:pt x="3467220" y="196149"/>
                  </a:lnTo>
                  <a:lnTo>
                    <a:pt x="3478758" y="219225"/>
                  </a:lnTo>
                  <a:lnTo>
                    <a:pt x="3487412" y="239417"/>
                  </a:lnTo>
                  <a:lnTo>
                    <a:pt x="3487412" y="256725"/>
                  </a:lnTo>
                  <a:lnTo>
                    <a:pt x="3481643" y="271147"/>
                  </a:lnTo>
                  <a:lnTo>
                    <a:pt x="3461451" y="288455"/>
                  </a:lnTo>
                  <a:lnTo>
                    <a:pt x="3415298" y="297108"/>
                  </a:lnTo>
                  <a:lnTo>
                    <a:pt x="3201842" y="291339"/>
                  </a:lnTo>
                  <a:lnTo>
                    <a:pt x="2950887" y="285570"/>
                  </a:lnTo>
                  <a:lnTo>
                    <a:pt x="2662433" y="271147"/>
                  </a:lnTo>
                  <a:lnTo>
                    <a:pt x="2203791" y="29710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3">
              <a:extLst>
                <a:ext uri="{FF2B5EF4-FFF2-40B4-BE49-F238E27FC236}">
                  <a16:creationId xmlns:a16="http://schemas.microsoft.com/office/drawing/2014/main" id="{454A971D-74D8-47C8-A327-6A9D2CAF77D7}"/>
                </a:ext>
              </a:extLst>
            </p:cNvPr>
            <p:cNvSpPr/>
            <p:nvPr/>
          </p:nvSpPr>
          <p:spPr>
            <a:xfrm rot="16200000">
              <a:off x="5461002" y="3470276"/>
              <a:ext cx="1870075" cy="577850"/>
            </a:xfrm>
            <a:custGeom>
              <a:avLst/>
              <a:gdLst>
                <a:gd name="connsiteX0" fmla="*/ 633412 w 1869281"/>
                <a:gd name="connsiteY0" fmla="*/ 471488 h 578644"/>
                <a:gd name="connsiteX1" fmla="*/ 19050 w 1869281"/>
                <a:gd name="connsiteY1" fmla="*/ 478632 h 578644"/>
                <a:gd name="connsiteX2" fmla="*/ 0 w 1869281"/>
                <a:gd name="connsiteY2" fmla="*/ 250032 h 578644"/>
                <a:gd name="connsiteX3" fmla="*/ 966787 w 1869281"/>
                <a:gd name="connsiteY3" fmla="*/ 252413 h 578644"/>
                <a:gd name="connsiteX4" fmla="*/ 1128712 w 1869281"/>
                <a:gd name="connsiteY4" fmla="*/ 252413 h 578644"/>
                <a:gd name="connsiteX5" fmla="*/ 1423987 w 1869281"/>
                <a:gd name="connsiteY5" fmla="*/ 250032 h 578644"/>
                <a:gd name="connsiteX6" fmla="*/ 1538287 w 1869281"/>
                <a:gd name="connsiteY6" fmla="*/ 247650 h 578644"/>
                <a:gd name="connsiteX7" fmla="*/ 1600200 w 1869281"/>
                <a:gd name="connsiteY7" fmla="*/ 240507 h 578644"/>
                <a:gd name="connsiteX8" fmla="*/ 1643062 w 1869281"/>
                <a:gd name="connsiteY8" fmla="*/ 230982 h 578644"/>
                <a:gd name="connsiteX9" fmla="*/ 1676400 w 1869281"/>
                <a:gd name="connsiteY9" fmla="*/ 216694 h 578644"/>
                <a:gd name="connsiteX10" fmla="*/ 1702594 w 1869281"/>
                <a:gd name="connsiteY10" fmla="*/ 197644 h 578644"/>
                <a:gd name="connsiteX11" fmla="*/ 1726406 w 1869281"/>
                <a:gd name="connsiteY11" fmla="*/ 173832 h 578644"/>
                <a:gd name="connsiteX12" fmla="*/ 1745456 w 1869281"/>
                <a:gd name="connsiteY12" fmla="*/ 145257 h 578644"/>
                <a:gd name="connsiteX13" fmla="*/ 1762125 w 1869281"/>
                <a:gd name="connsiteY13" fmla="*/ 114300 h 578644"/>
                <a:gd name="connsiteX14" fmla="*/ 1778794 w 1869281"/>
                <a:gd name="connsiteY14" fmla="*/ 76200 h 578644"/>
                <a:gd name="connsiteX15" fmla="*/ 1797844 w 1869281"/>
                <a:gd name="connsiteY15" fmla="*/ 33338 h 578644"/>
                <a:gd name="connsiteX16" fmla="*/ 1809750 w 1869281"/>
                <a:gd name="connsiteY16" fmla="*/ 14288 h 578644"/>
                <a:gd name="connsiteX17" fmla="*/ 1828800 w 1869281"/>
                <a:gd name="connsiteY17" fmla="*/ 2382 h 578644"/>
                <a:gd name="connsiteX18" fmla="*/ 1847850 w 1869281"/>
                <a:gd name="connsiteY18" fmla="*/ 0 h 578644"/>
                <a:gd name="connsiteX19" fmla="*/ 1859756 w 1869281"/>
                <a:gd name="connsiteY19" fmla="*/ 4763 h 578644"/>
                <a:gd name="connsiteX20" fmla="*/ 1866900 w 1869281"/>
                <a:gd name="connsiteY20" fmla="*/ 28575 h 578644"/>
                <a:gd name="connsiteX21" fmla="*/ 1869281 w 1869281"/>
                <a:gd name="connsiteY21" fmla="*/ 88107 h 578644"/>
                <a:gd name="connsiteX22" fmla="*/ 1864519 w 1869281"/>
                <a:gd name="connsiteY22" fmla="*/ 183357 h 578644"/>
                <a:gd name="connsiteX23" fmla="*/ 1859756 w 1869281"/>
                <a:gd name="connsiteY23" fmla="*/ 242888 h 578644"/>
                <a:gd name="connsiteX24" fmla="*/ 1854994 w 1869281"/>
                <a:gd name="connsiteY24" fmla="*/ 288132 h 578644"/>
                <a:gd name="connsiteX25" fmla="*/ 1850231 w 1869281"/>
                <a:gd name="connsiteY25" fmla="*/ 347663 h 578644"/>
                <a:gd name="connsiteX26" fmla="*/ 1843087 w 1869281"/>
                <a:gd name="connsiteY26" fmla="*/ 376238 h 578644"/>
                <a:gd name="connsiteX27" fmla="*/ 1812131 w 1869281"/>
                <a:gd name="connsiteY27" fmla="*/ 414338 h 578644"/>
                <a:gd name="connsiteX28" fmla="*/ 1759744 w 1869281"/>
                <a:gd name="connsiteY28" fmla="*/ 478632 h 578644"/>
                <a:gd name="connsiteX29" fmla="*/ 1678781 w 1869281"/>
                <a:gd name="connsiteY29" fmla="*/ 550069 h 578644"/>
                <a:gd name="connsiteX30" fmla="*/ 1645444 w 1869281"/>
                <a:gd name="connsiteY30" fmla="*/ 573882 h 578644"/>
                <a:gd name="connsiteX31" fmla="*/ 1624012 w 1869281"/>
                <a:gd name="connsiteY31" fmla="*/ 578644 h 578644"/>
                <a:gd name="connsiteX32" fmla="*/ 1600200 w 1869281"/>
                <a:gd name="connsiteY32" fmla="*/ 576263 h 578644"/>
                <a:gd name="connsiteX33" fmla="*/ 1559719 w 1869281"/>
                <a:gd name="connsiteY33" fmla="*/ 566738 h 578644"/>
                <a:gd name="connsiteX34" fmla="*/ 1509712 w 1869281"/>
                <a:gd name="connsiteY34" fmla="*/ 538163 h 578644"/>
                <a:gd name="connsiteX35" fmla="*/ 1476375 w 1869281"/>
                <a:gd name="connsiteY35" fmla="*/ 519113 h 578644"/>
                <a:gd name="connsiteX36" fmla="*/ 1133475 w 1869281"/>
                <a:gd name="connsiteY36" fmla="*/ 497682 h 578644"/>
                <a:gd name="connsiteX37" fmla="*/ 976312 w 1869281"/>
                <a:gd name="connsiteY37" fmla="*/ 466725 h 578644"/>
                <a:gd name="connsiteX38" fmla="*/ 633412 w 1869281"/>
                <a:gd name="connsiteY38" fmla="*/ 471488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69281" h="578644">
                  <a:moveTo>
                    <a:pt x="633412" y="471488"/>
                  </a:moveTo>
                  <a:lnTo>
                    <a:pt x="19050" y="478632"/>
                  </a:lnTo>
                  <a:lnTo>
                    <a:pt x="0" y="250032"/>
                  </a:lnTo>
                  <a:lnTo>
                    <a:pt x="966787" y="252413"/>
                  </a:lnTo>
                  <a:lnTo>
                    <a:pt x="1128712" y="252413"/>
                  </a:lnTo>
                  <a:lnTo>
                    <a:pt x="1423987" y="250032"/>
                  </a:lnTo>
                  <a:lnTo>
                    <a:pt x="1538287" y="247650"/>
                  </a:lnTo>
                  <a:lnTo>
                    <a:pt x="1600200" y="240507"/>
                  </a:lnTo>
                  <a:lnTo>
                    <a:pt x="1643062" y="230982"/>
                  </a:lnTo>
                  <a:lnTo>
                    <a:pt x="1676400" y="216694"/>
                  </a:lnTo>
                  <a:lnTo>
                    <a:pt x="1702594" y="197644"/>
                  </a:lnTo>
                  <a:lnTo>
                    <a:pt x="1726406" y="173832"/>
                  </a:lnTo>
                  <a:lnTo>
                    <a:pt x="1745456" y="145257"/>
                  </a:lnTo>
                  <a:lnTo>
                    <a:pt x="1762125" y="114300"/>
                  </a:lnTo>
                  <a:lnTo>
                    <a:pt x="1778794" y="76200"/>
                  </a:lnTo>
                  <a:lnTo>
                    <a:pt x="1797844" y="33338"/>
                  </a:lnTo>
                  <a:lnTo>
                    <a:pt x="1809750" y="14288"/>
                  </a:lnTo>
                  <a:lnTo>
                    <a:pt x="1828800" y="2382"/>
                  </a:lnTo>
                  <a:lnTo>
                    <a:pt x="1847850" y="0"/>
                  </a:lnTo>
                  <a:lnTo>
                    <a:pt x="1859756" y="4763"/>
                  </a:lnTo>
                  <a:lnTo>
                    <a:pt x="1866900" y="28575"/>
                  </a:lnTo>
                  <a:cubicBezTo>
                    <a:pt x="1867694" y="48419"/>
                    <a:pt x="1868487" y="68263"/>
                    <a:pt x="1869281" y="88107"/>
                  </a:cubicBezTo>
                  <a:lnTo>
                    <a:pt x="1864519" y="183357"/>
                  </a:lnTo>
                  <a:lnTo>
                    <a:pt x="1859756" y="242888"/>
                  </a:lnTo>
                  <a:lnTo>
                    <a:pt x="1854994" y="288132"/>
                  </a:lnTo>
                  <a:lnTo>
                    <a:pt x="1850231" y="347663"/>
                  </a:lnTo>
                  <a:lnTo>
                    <a:pt x="1843087" y="376238"/>
                  </a:lnTo>
                  <a:lnTo>
                    <a:pt x="1812131" y="414338"/>
                  </a:lnTo>
                  <a:lnTo>
                    <a:pt x="1759744" y="478632"/>
                  </a:lnTo>
                  <a:lnTo>
                    <a:pt x="1678781" y="550069"/>
                  </a:lnTo>
                  <a:lnTo>
                    <a:pt x="1645444" y="573882"/>
                  </a:lnTo>
                  <a:lnTo>
                    <a:pt x="1624012" y="578644"/>
                  </a:lnTo>
                  <a:lnTo>
                    <a:pt x="1600200" y="576263"/>
                  </a:lnTo>
                  <a:lnTo>
                    <a:pt x="1559719" y="566738"/>
                  </a:lnTo>
                  <a:lnTo>
                    <a:pt x="1509712" y="538163"/>
                  </a:lnTo>
                  <a:lnTo>
                    <a:pt x="1476375" y="519113"/>
                  </a:lnTo>
                  <a:lnTo>
                    <a:pt x="1133475" y="497682"/>
                  </a:lnTo>
                  <a:lnTo>
                    <a:pt x="976312" y="466725"/>
                  </a:lnTo>
                  <a:lnTo>
                    <a:pt x="633412" y="4714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0">
              <a:extLst>
                <a:ext uri="{FF2B5EF4-FFF2-40B4-BE49-F238E27FC236}">
                  <a16:creationId xmlns:a16="http://schemas.microsoft.com/office/drawing/2014/main" id="{257D88CD-947A-440B-B1F4-07F985E627CC}"/>
                </a:ext>
              </a:extLst>
            </p:cNvPr>
            <p:cNvSpPr/>
            <p:nvPr/>
          </p:nvSpPr>
          <p:spPr>
            <a:xfrm>
              <a:off x="5418138" y="4452938"/>
              <a:ext cx="2305050" cy="1219200"/>
            </a:xfrm>
            <a:custGeom>
              <a:avLst/>
              <a:gdLst>
                <a:gd name="connsiteX0" fmla="*/ 997744 w 2305050"/>
                <a:gd name="connsiteY0" fmla="*/ 328612 h 1219200"/>
                <a:gd name="connsiteX1" fmla="*/ 140494 w 2305050"/>
                <a:gd name="connsiteY1" fmla="*/ 414337 h 1219200"/>
                <a:gd name="connsiteX2" fmla="*/ 0 w 2305050"/>
                <a:gd name="connsiteY2" fmla="*/ 233362 h 1219200"/>
                <a:gd name="connsiteX3" fmla="*/ 457200 w 2305050"/>
                <a:gd name="connsiteY3" fmla="*/ 209550 h 1219200"/>
                <a:gd name="connsiteX4" fmla="*/ 611981 w 2305050"/>
                <a:gd name="connsiteY4" fmla="*/ 195262 h 1219200"/>
                <a:gd name="connsiteX5" fmla="*/ 964406 w 2305050"/>
                <a:gd name="connsiteY5" fmla="*/ 152400 h 1219200"/>
                <a:gd name="connsiteX6" fmla="*/ 1126331 w 2305050"/>
                <a:gd name="connsiteY6" fmla="*/ 142875 h 1219200"/>
                <a:gd name="connsiteX7" fmla="*/ 1578769 w 2305050"/>
                <a:gd name="connsiteY7" fmla="*/ 90487 h 1219200"/>
                <a:gd name="connsiteX8" fmla="*/ 1757362 w 2305050"/>
                <a:gd name="connsiteY8" fmla="*/ 71437 h 1219200"/>
                <a:gd name="connsiteX9" fmla="*/ 1807369 w 2305050"/>
                <a:gd name="connsiteY9" fmla="*/ 52387 h 1219200"/>
                <a:gd name="connsiteX10" fmla="*/ 1864519 w 2305050"/>
                <a:gd name="connsiteY10" fmla="*/ 28575 h 1219200"/>
                <a:gd name="connsiteX11" fmla="*/ 1931194 w 2305050"/>
                <a:gd name="connsiteY11" fmla="*/ 7143 h 1219200"/>
                <a:gd name="connsiteX12" fmla="*/ 1964531 w 2305050"/>
                <a:gd name="connsiteY12" fmla="*/ 0 h 1219200"/>
                <a:gd name="connsiteX13" fmla="*/ 1981200 w 2305050"/>
                <a:gd name="connsiteY13" fmla="*/ 4762 h 1219200"/>
                <a:gd name="connsiteX14" fmla="*/ 2093119 w 2305050"/>
                <a:gd name="connsiteY14" fmla="*/ 95250 h 1219200"/>
                <a:gd name="connsiteX15" fmla="*/ 2197894 w 2305050"/>
                <a:gd name="connsiteY15" fmla="*/ 190500 h 1219200"/>
                <a:gd name="connsiteX16" fmla="*/ 2243137 w 2305050"/>
                <a:gd name="connsiteY16" fmla="*/ 233362 h 1219200"/>
                <a:gd name="connsiteX17" fmla="*/ 2269331 w 2305050"/>
                <a:gd name="connsiteY17" fmla="*/ 264318 h 1219200"/>
                <a:gd name="connsiteX18" fmla="*/ 2290762 w 2305050"/>
                <a:gd name="connsiteY18" fmla="*/ 300037 h 1219200"/>
                <a:gd name="connsiteX19" fmla="*/ 2297906 w 2305050"/>
                <a:gd name="connsiteY19" fmla="*/ 316706 h 1219200"/>
                <a:gd name="connsiteX20" fmla="*/ 2305050 w 2305050"/>
                <a:gd name="connsiteY20" fmla="*/ 340518 h 1219200"/>
                <a:gd name="connsiteX21" fmla="*/ 2305050 w 2305050"/>
                <a:gd name="connsiteY21" fmla="*/ 369093 h 1219200"/>
                <a:gd name="connsiteX22" fmla="*/ 2297906 w 2305050"/>
                <a:gd name="connsiteY22" fmla="*/ 397668 h 1219200"/>
                <a:gd name="connsiteX23" fmla="*/ 2269331 w 2305050"/>
                <a:gd name="connsiteY23" fmla="*/ 435768 h 1219200"/>
                <a:gd name="connsiteX24" fmla="*/ 2233612 w 2305050"/>
                <a:gd name="connsiteY24" fmla="*/ 469106 h 1219200"/>
                <a:gd name="connsiteX25" fmla="*/ 2188369 w 2305050"/>
                <a:gd name="connsiteY25" fmla="*/ 631031 h 1219200"/>
                <a:gd name="connsiteX26" fmla="*/ 2102644 w 2305050"/>
                <a:gd name="connsiteY26" fmla="*/ 916781 h 1219200"/>
                <a:gd name="connsiteX27" fmla="*/ 2031206 w 2305050"/>
                <a:gd name="connsiteY27" fmla="*/ 1147762 h 1219200"/>
                <a:gd name="connsiteX28" fmla="*/ 2000250 w 2305050"/>
                <a:gd name="connsiteY28" fmla="*/ 1219200 h 1219200"/>
                <a:gd name="connsiteX29" fmla="*/ 1843087 w 2305050"/>
                <a:gd name="connsiteY29" fmla="*/ 1135856 h 1219200"/>
                <a:gd name="connsiteX30" fmla="*/ 1862137 w 2305050"/>
                <a:gd name="connsiteY30" fmla="*/ 985837 h 1219200"/>
                <a:gd name="connsiteX31" fmla="*/ 1912144 w 2305050"/>
                <a:gd name="connsiteY31" fmla="*/ 607218 h 1219200"/>
                <a:gd name="connsiteX32" fmla="*/ 1940719 w 2305050"/>
                <a:gd name="connsiteY32" fmla="*/ 395287 h 1219200"/>
                <a:gd name="connsiteX33" fmla="*/ 1947862 w 2305050"/>
                <a:gd name="connsiteY33" fmla="*/ 335756 h 1219200"/>
                <a:gd name="connsiteX34" fmla="*/ 1947862 w 2305050"/>
                <a:gd name="connsiteY34" fmla="*/ 309562 h 1219200"/>
                <a:gd name="connsiteX35" fmla="*/ 1938337 w 2305050"/>
                <a:gd name="connsiteY35" fmla="*/ 283368 h 1219200"/>
                <a:gd name="connsiteX36" fmla="*/ 1919287 w 2305050"/>
                <a:gd name="connsiteY36" fmla="*/ 266700 h 1219200"/>
                <a:gd name="connsiteX37" fmla="*/ 1883569 w 2305050"/>
                <a:gd name="connsiteY37" fmla="*/ 254793 h 1219200"/>
                <a:gd name="connsiteX38" fmla="*/ 1826419 w 2305050"/>
                <a:gd name="connsiteY38" fmla="*/ 250031 h 1219200"/>
                <a:gd name="connsiteX39" fmla="*/ 1664494 w 2305050"/>
                <a:gd name="connsiteY39" fmla="*/ 266700 h 1219200"/>
                <a:gd name="connsiteX40" fmla="*/ 997744 w 2305050"/>
                <a:gd name="connsiteY40" fmla="*/ 328612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305050" h="1219200">
                  <a:moveTo>
                    <a:pt x="997744" y="328612"/>
                  </a:moveTo>
                  <a:lnTo>
                    <a:pt x="140494" y="414337"/>
                  </a:lnTo>
                  <a:lnTo>
                    <a:pt x="0" y="233362"/>
                  </a:lnTo>
                  <a:lnTo>
                    <a:pt x="457200" y="209550"/>
                  </a:lnTo>
                  <a:lnTo>
                    <a:pt x="611981" y="195262"/>
                  </a:lnTo>
                  <a:lnTo>
                    <a:pt x="964406" y="152400"/>
                  </a:lnTo>
                  <a:lnTo>
                    <a:pt x="1126331" y="142875"/>
                  </a:lnTo>
                  <a:lnTo>
                    <a:pt x="1578769" y="90487"/>
                  </a:lnTo>
                  <a:lnTo>
                    <a:pt x="1757362" y="71437"/>
                  </a:lnTo>
                  <a:lnTo>
                    <a:pt x="1807369" y="52387"/>
                  </a:lnTo>
                  <a:lnTo>
                    <a:pt x="1864519" y="28575"/>
                  </a:lnTo>
                  <a:lnTo>
                    <a:pt x="1931194" y="7143"/>
                  </a:lnTo>
                  <a:lnTo>
                    <a:pt x="1964531" y="0"/>
                  </a:lnTo>
                  <a:lnTo>
                    <a:pt x="1981200" y="4762"/>
                  </a:lnTo>
                  <a:lnTo>
                    <a:pt x="2093119" y="95250"/>
                  </a:lnTo>
                  <a:lnTo>
                    <a:pt x="2197894" y="190500"/>
                  </a:lnTo>
                  <a:lnTo>
                    <a:pt x="2243137" y="233362"/>
                  </a:lnTo>
                  <a:lnTo>
                    <a:pt x="2269331" y="264318"/>
                  </a:lnTo>
                  <a:lnTo>
                    <a:pt x="2290762" y="300037"/>
                  </a:lnTo>
                  <a:lnTo>
                    <a:pt x="2297906" y="316706"/>
                  </a:lnTo>
                  <a:lnTo>
                    <a:pt x="2305050" y="340518"/>
                  </a:lnTo>
                  <a:lnTo>
                    <a:pt x="2305050" y="369093"/>
                  </a:lnTo>
                  <a:lnTo>
                    <a:pt x="2297906" y="397668"/>
                  </a:lnTo>
                  <a:lnTo>
                    <a:pt x="2269331" y="435768"/>
                  </a:lnTo>
                  <a:lnTo>
                    <a:pt x="2233612" y="469106"/>
                  </a:lnTo>
                  <a:lnTo>
                    <a:pt x="2188369" y="631031"/>
                  </a:lnTo>
                  <a:lnTo>
                    <a:pt x="2102644" y="916781"/>
                  </a:lnTo>
                  <a:lnTo>
                    <a:pt x="2031206" y="1147762"/>
                  </a:lnTo>
                  <a:lnTo>
                    <a:pt x="2000250" y="1219200"/>
                  </a:lnTo>
                  <a:lnTo>
                    <a:pt x="1843087" y="1135856"/>
                  </a:lnTo>
                  <a:lnTo>
                    <a:pt x="1862137" y="985837"/>
                  </a:lnTo>
                  <a:lnTo>
                    <a:pt x="1912144" y="607218"/>
                  </a:lnTo>
                  <a:lnTo>
                    <a:pt x="1940719" y="395287"/>
                  </a:lnTo>
                  <a:lnTo>
                    <a:pt x="1947862" y="335756"/>
                  </a:lnTo>
                  <a:lnTo>
                    <a:pt x="1947862" y="309562"/>
                  </a:lnTo>
                  <a:lnTo>
                    <a:pt x="1938337" y="283368"/>
                  </a:lnTo>
                  <a:lnTo>
                    <a:pt x="1919287" y="266700"/>
                  </a:lnTo>
                  <a:lnTo>
                    <a:pt x="1883569" y="254793"/>
                  </a:lnTo>
                  <a:lnTo>
                    <a:pt x="1826419" y="250031"/>
                  </a:lnTo>
                  <a:lnTo>
                    <a:pt x="1664494" y="266700"/>
                  </a:lnTo>
                  <a:lnTo>
                    <a:pt x="997744" y="3286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1">
              <a:extLst>
                <a:ext uri="{FF2B5EF4-FFF2-40B4-BE49-F238E27FC236}">
                  <a16:creationId xmlns:a16="http://schemas.microsoft.com/office/drawing/2014/main" id="{BFB0CF3E-AE1B-4F02-BFE3-52DC34B06BBF}"/>
                </a:ext>
              </a:extLst>
            </p:cNvPr>
            <p:cNvSpPr/>
            <p:nvPr/>
          </p:nvSpPr>
          <p:spPr>
            <a:xfrm>
              <a:off x="5646739" y="5476875"/>
              <a:ext cx="1800225" cy="300038"/>
            </a:xfrm>
            <a:custGeom>
              <a:avLst/>
              <a:gdLst>
                <a:gd name="connsiteX0" fmla="*/ 778669 w 1800225"/>
                <a:gd name="connsiteY0" fmla="*/ 257175 h 300038"/>
                <a:gd name="connsiteX1" fmla="*/ 307181 w 1800225"/>
                <a:gd name="connsiteY1" fmla="*/ 292894 h 300038"/>
                <a:gd name="connsiteX2" fmla="*/ 26194 w 1800225"/>
                <a:gd name="connsiteY2" fmla="*/ 300038 h 300038"/>
                <a:gd name="connsiteX3" fmla="*/ 0 w 1800225"/>
                <a:gd name="connsiteY3" fmla="*/ 114300 h 300038"/>
                <a:gd name="connsiteX4" fmla="*/ 221456 w 1800225"/>
                <a:gd name="connsiteY4" fmla="*/ 116681 h 300038"/>
                <a:gd name="connsiteX5" fmla="*/ 628650 w 1800225"/>
                <a:gd name="connsiteY5" fmla="*/ 73819 h 300038"/>
                <a:gd name="connsiteX6" fmla="*/ 1183481 w 1800225"/>
                <a:gd name="connsiteY6" fmla="*/ 21431 h 300038"/>
                <a:gd name="connsiteX7" fmla="*/ 1407319 w 1800225"/>
                <a:gd name="connsiteY7" fmla="*/ 0 h 300038"/>
                <a:gd name="connsiteX8" fmla="*/ 1464469 w 1800225"/>
                <a:gd name="connsiteY8" fmla="*/ 0 h 300038"/>
                <a:gd name="connsiteX9" fmla="*/ 1526381 w 1800225"/>
                <a:gd name="connsiteY9" fmla="*/ 4763 h 300038"/>
                <a:gd name="connsiteX10" fmla="*/ 1595437 w 1800225"/>
                <a:gd name="connsiteY10" fmla="*/ 14288 h 300038"/>
                <a:gd name="connsiteX11" fmla="*/ 1674019 w 1800225"/>
                <a:gd name="connsiteY11" fmla="*/ 40481 h 300038"/>
                <a:gd name="connsiteX12" fmla="*/ 1793081 w 1800225"/>
                <a:gd name="connsiteY12" fmla="*/ 140494 h 300038"/>
                <a:gd name="connsiteX13" fmla="*/ 1800225 w 1800225"/>
                <a:gd name="connsiteY13" fmla="*/ 169069 h 300038"/>
                <a:gd name="connsiteX14" fmla="*/ 1797844 w 1800225"/>
                <a:gd name="connsiteY14" fmla="*/ 192881 h 300038"/>
                <a:gd name="connsiteX15" fmla="*/ 1785937 w 1800225"/>
                <a:gd name="connsiteY15" fmla="*/ 226219 h 300038"/>
                <a:gd name="connsiteX16" fmla="*/ 1769269 w 1800225"/>
                <a:gd name="connsiteY16" fmla="*/ 245269 h 300038"/>
                <a:gd name="connsiteX17" fmla="*/ 1750219 w 1800225"/>
                <a:gd name="connsiteY17" fmla="*/ 254794 h 300038"/>
                <a:gd name="connsiteX18" fmla="*/ 1702594 w 1800225"/>
                <a:gd name="connsiteY18" fmla="*/ 252413 h 300038"/>
                <a:gd name="connsiteX19" fmla="*/ 1540669 w 1800225"/>
                <a:gd name="connsiteY19" fmla="*/ 223838 h 300038"/>
                <a:gd name="connsiteX20" fmla="*/ 1400175 w 1800225"/>
                <a:gd name="connsiteY20" fmla="*/ 204788 h 300038"/>
                <a:gd name="connsiteX21" fmla="*/ 1178719 w 1800225"/>
                <a:gd name="connsiteY21" fmla="*/ 223838 h 300038"/>
                <a:gd name="connsiteX22" fmla="*/ 778669 w 1800225"/>
                <a:gd name="connsiteY22" fmla="*/ 257175 h 30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00225" h="300038">
                  <a:moveTo>
                    <a:pt x="778669" y="257175"/>
                  </a:moveTo>
                  <a:lnTo>
                    <a:pt x="307181" y="292894"/>
                  </a:lnTo>
                  <a:lnTo>
                    <a:pt x="26194" y="300038"/>
                  </a:lnTo>
                  <a:lnTo>
                    <a:pt x="0" y="114300"/>
                  </a:lnTo>
                  <a:lnTo>
                    <a:pt x="221456" y="116681"/>
                  </a:lnTo>
                  <a:lnTo>
                    <a:pt x="628650" y="73819"/>
                  </a:lnTo>
                  <a:lnTo>
                    <a:pt x="1183481" y="21431"/>
                  </a:lnTo>
                  <a:lnTo>
                    <a:pt x="1407319" y="0"/>
                  </a:lnTo>
                  <a:lnTo>
                    <a:pt x="1464469" y="0"/>
                  </a:lnTo>
                  <a:lnTo>
                    <a:pt x="1526381" y="4763"/>
                  </a:lnTo>
                  <a:lnTo>
                    <a:pt x="1595437" y="14288"/>
                  </a:lnTo>
                  <a:lnTo>
                    <a:pt x="1674019" y="40481"/>
                  </a:lnTo>
                  <a:lnTo>
                    <a:pt x="1793081" y="140494"/>
                  </a:lnTo>
                  <a:lnTo>
                    <a:pt x="1800225" y="169069"/>
                  </a:lnTo>
                  <a:lnTo>
                    <a:pt x="1797844" y="192881"/>
                  </a:lnTo>
                  <a:lnTo>
                    <a:pt x="1785937" y="226219"/>
                  </a:lnTo>
                  <a:lnTo>
                    <a:pt x="1769269" y="245269"/>
                  </a:lnTo>
                  <a:lnTo>
                    <a:pt x="1750219" y="254794"/>
                  </a:lnTo>
                  <a:lnTo>
                    <a:pt x="1702594" y="252413"/>
                  </a:lnTo>
                  <a:lnTo>
                    <a:pt x="1540669" y="223838"/>
                  </a:lnTo>
                  <a:lnTo>
                    <a:pt x="1400175" y="204788"/>
                  </a:lnTo>
                  <a:lnTo>
                    <a:pt x="1178719" y="223838"/>
                  </a:lnTo>
                  <a:lnTo>
                    <a:pt x="778669" y="2571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4" name="グループ化 23">
            <a:extLst>
              <a:ext uri="{FF2B5EF4-FFF2-40B4-BE49-F238E27FC236}">
                <a16:creationId xmlns:a16="http://schemas.microsoft.com/office/drawing/2014/main" id="{D3B37F9C-043C-4A19-AD05-A87DC91C7EDA}"/>
              </a:ext>
            </a:extLst>
          </p:cNvPr>
          <p:cNvGrpSpPr/>
          <p:nvPr/>
        </p:nvGrpSpPr>
        <p:grpSpPr>
          <a:xfrm>
            <a:off x="3770314" y="1546224"/>
            <a:ext cx="4448175" cy="4371975"/>
            <a:chOff x="3770314" y="1562101"/>
            <a:chExt cx="4448175" cy="4371975"/>
          </a:xfrm>
          <a:solidFill>
            <a:schemeClr val="tx1"/>
          </a:solidFill>
        </p:grpSpPr>
        <p:sp>
          <p:nvSpPr>
            <p:cNvPr id="25" name="フリーフォーム 6">
              <a:extLst>
                <a:ext uri="{FF2B5EF4-FFF2-40B4-BE49-F238E27FC236}">
                  <a16:creationId xmlns:a16="http://schemas.microsoft.com/office/drawing/2014/main" id="{FCE5E73F-7210-453E-A88E-3688E5FD84CA}"/>
                </a:ext>
              </a:extLst>
            </p:cNvPr>
            <p:cNvSpPr/>
            <p:nvPr/>
          </p:nvSpPr>
          <p:spPr>
            <a:xfrm>
              <a:off x="4872040" y="1562101"/>
              <a:ext cx="2884487" cy="1131887"/>
            </a:xfrm>
            <a:custGeom>
              <a:avLst/>
              <a:gdLst>
                <a:gd name="connsiteX0" fmla="*/ 1722664 w 2884714"/>
                <a:gd name="connsiteY0" fmla="*/ 263978 h 1132114"/>
                <a:gd name="connsiteX1" fmla="*/ 1167493 w 2884714"/>
                <a:gd name="connsiteY1" fmla="*/ 315685 h 1132114"/>
                <a:gd name="connsiteX2" fmla="*/ 650422 w 2884714"/>
                <a:gd name="connsiteY2" fmla="*/ 372835 h 1132114"/>
                <a:gd name="connsiteX3" fmla="*/ 111579 w 2884714"/>
                <a:gd name="connsiteY3" fmla="*/ 438150 h 1132114"/>
                <a:gd name="connsiteX4" fmla="*/ 0 w 2884714"/>
                <a:gd name="connsiteY4" fmla="*/ 280307 h 1132114"/>
                <a:gd name="connsiteX5" fmla="*/ 204107 w 2884714"/>
                <a:gd name="connsiteY5" fmla="*/ 269421 h 1132114"/>
                <a:gd name="connsiteX6" fmla="*/ 576943 w 2884714"/>
                <a:gd name="connsiteY6" fmla="*/ 239485 h 1132114"/>
                <a:gd name="connsiteX7" fmla="*/ 1039586 w 2884714"/>
                <a:gd name="connsiteY7" fmla="*/ 193221 h 1132114"/>
                <a:gd name="connsiteX8" fmla="*/ 1417864 w 2884714"/>
                <a:gd name="connsiteY8" fmla="*/ 157843 h 1132114"/>
                <a:gd name="connsiteX9" fmla="*/ 1662793 w 2884714"/>
                <a:gd name="connsiteY9" fmla="*/ 136071 h 1132114"/>
                <a:gd name="connsiteX10" fmla="*/ 1978479 w 2884714"/>
                <a:gd name="connsiteY10" fmla="*/ 92528 h 1132114"/>
                <a:gd name="connsiteX11" fmla="*/ 2373086 w 2884714"/>
                <a:gd name="connsiteY11" fmla="*/ 46264 h 1132114"/>
                <a:gd name="connsiteX12" fmla="*/ 2454729 w 2884714"/>
                <a:gd name="connsiteY12" fmla="*/ 24493 h 1132114"/>
                <a:gd name="connsiteX13" fmla="*/ 2528207 w 2884714"/>
                <a:gd name="connsiteY13" fmla="*/ 2721 h 1132114"/>
                <a:gd name="connsiteX14" fmla="*/ 2549979 w 2884714"/>
                <a:gd name="connsiteY14" fmla="*/ 0 h 1132114"/>
                <a:gd name="connsiteX15" fmla="*/ 2566307 w 2884714"/>
                <a:gd name="connsiteY15" fmla="*/ 5443 h 1132114"/>
                <a:gd name="connsiteX16" fmla="*/ 2628900 w 2884714"/>
                <a:gd name="connsiteY16" fmla="*/ 48985 h 1132114"/>
                <a:gd name="connsiteX17" fmla="*/ 2718707 w 2884714"/>
                <a:gd name="connsiteY17" fmla="*/ 122464 h 1132114"/>
                <a:gd name="connsiteX18" fmla="*/ 2805793 w 2884714"/>
                <a:gd name="connsiteY18" fmla="*/ 195943 h 1132114"/>
                <a:gd name="connsiteX19" fmla="*/ 2857500 w 2884714"/>
                <a:gd name="connsiteY19" fmla="*/ 250371 h 1132114"/>
                <a:gd name="connsiteX20" fmla="*/ 2879272 w 2884714"/>
                <a:gd name="connsiteY20" fmla="*/ 283028 h 1132114"/>
                <a:gd name="connsiteX21" fmla="*/ 2884714 w 2884714"/>
                <a:gd name="connsiteY21" fmla="*/ 318407 h 1132114"/>
                <a:gd name="connsiteX22" fmla="*/ 2876550 w 2884714"/>
                <a:gd name="connsiteY22" fmla="*/ 348343 h 1132114"/>
                <a:gd name="connsiteX23" fmla="*/ 2849336 w 2884714"/>
                <a:gd name="connsiteY23" fmla="*/ 375557 h 1132114"/>
                <a:gd name="connsiteX24" fmla="*/ 2800350 w 2884714"/>
                <a:gd name="connsiteY24" fmla="*/ 405493 h 1132114"/>
                <a:gd name="connsiteX25" fmla="*/ 2713264 w 2884714"/>
                <a:gd name="connsiteY25" fmla="*/ 639535 h 1132114"/>
                <a:gd name="connsiteX26" fmla="*/ 2607129 w 2884714"/>
                <a:gd name="connsiteY26" fmla="*/ 933450 h 1132114"/>
                <a:gd name="connsiteX27" fmla="*/ 2566307 w 2884714"/>
                <a:gd name="connsiteY27" fmla="*/ 1058635 h 1132114"/>
                <a:gd name="connsiteX28" fmla="*/ 2552700 w 2884714"/>
                <a:gd name="connsiteY28" fmla="*/ 1091293 h 1132114"/>
                <a:gd name="connsiteX29" fmla="*/ 2530929 w 2884714"/>
                <a:gd name="connsiteY29" fmla="*/ 1115785 h 1132114"/>
                <a:gd name="connsiteX30" fmla="*/ 2506436 w 2884714"/>
                <a:gd name="connsiteY30" fmla="*/ 1126671 h 1132114"/>
                <a:gd name="connsiteX31" fmla="*/ 2479222 w 2884714"/>
                <a:gd name="connsiteY31" fmla="*/ 1132114 h 1132114"/>
                <a:gd name="connsiteX32" fmla="*/ 2449286 w 2884714"/>
                <a:gd name="connsiteY32" fmla="*/ 1123950 h 1132114"/>
                <a:gd name="connsiteX33" fmla="*/ 2422072 w 2884714"/>
                <a:gd name="connsiteY33" fmla="*/ 1113064 h 1132114"/>
                <a:gd name="connsiteX34" fmla="*/ 2394857 w 2884714"/>
                <a:gd name="connsiteY34" fmla="*/ 1094014 h 1132114"/>
                <a:gd name="connsiteX35" fmla="*/ 2364922 w 2884714"/>
                <a:gd name="connsiteY35" fmla="*/ 1066800 h 1132114"/>
                <a:gd name="connsiteX36" fmla="*/ 2318657 w 2884714"/>
                <a:gd name="connsiteY36" fmla="*/ 982435 h 1132114"/>
                <a:gd name="connsiteX37" fmla="*/ 2370364 w 2884714"/>
                <a:gd name="connsiteY37" fmla="*/ 900793 h 1132114"/>
                <a:gd name="connsiteX38" fmla="*/ 2443843 w 2884714"/>
                <a:gd name="connsiteY38" fmla="*/ 555171 h 1132114"/>
                <a:gd name="connsiteX39" fmla="*/ 2492829 w 2884714"/>
                <a:gd name="connsiteY39" fmla="*/ 326571 h 1132114"/>
                <a:gd name="connsiteX40" fmla="*/ 2495550 w 2884714"/>
                <a:gd name="connsiteY40" fmla="*/ 296635 h 1132114"/>
                <a:gd name="connsiteX41" fmla="*/ 2487386 w 2884714"/>
                <a:gd name="connsiteY41" fmla="*/ 266700 h 1132114"/>
                <a:gd name="connsiteX42" fmla="*/ 2476500 w 2884714"/>
                <a:gd name="connsiteY42" fmla="*/ 253093 h 1132114"/>
                <a:gd name="connsiteX43" fmla="*/ 2449286 w 2884714"/>
                <a:gd name="connsiteY43" fmla="*/ 239485 h 1132114"/>
                <a:gd name="connsiteX44" fmla="*/ 2411186 w 2884714"/>
                <a:gd name="connsiteY44" fmla="*/ 231321 h 1132114"/>
                <a:gd name="connsiteX45" fmla="*/ 2193472 w 2884714"/>
                <a:gd name="connsiteY45" fmla="*/ 231321 h 1132114"/>
                <a:gd name="connsiteX46" fmla="*/ 1722664 w 2884714"/>
                <a:gd name="connsiteY46" fmla="*/ 263978 h 1132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884714" h="1132114">
                  <a:moveTo>
                    <a:pt x="1722664" y="263978"/>
                  </a:moveTo>
                  <a:lnTo>
                    <a:pt x="1167493" y="315685"/>
                  </a:lnTo>
                  <a:lnTo>
                    <a:pt x="650422" y="372835"/>
                  </a:lnTo>
                  <a:lnTo>
                    <a:pt x="111579" y="438150"/>
                  </a:lnTo>
                  <a:lnTo>
                    <a:pt x="0" y="280307"/>
                  </a:lnTo>
                  <a:cubicBezTo>
                    <a:pt x="68033" y="276629"/>
                    <a:pt x="135975" y="269421"/>
                    <a:pt x="204107" y="269421"/>
                  </a:cubicBezTo>
                  <a:lnTo>
                    <a:pt x="576943" y="239485"/>
                  </a:lnTo>
                  <a:lnTo>
                    <a:pt x="1039586" y="193221"/>
                  </a:lnTo>
                  <a:lnTo>
                    <a:pt x="1417864" y="157843"/>
                  </a:lnTo>
                  <a:lnTo>
                    <a:pt x="1662793" y="136071"/>
                  </a:lnTo>
                  <a:lnTo>
                    <a:pt x="1978479" y="92528"/>
                  </a:lnTo>
                  <a:lnTo>
                    <a:pt x="2373086" y="46264"/>
                  </a:lnTo>
                  <a:lnTo>
                    <a:pt x="2454729" y="24493"/>
                  </a:lnTo>
                  <a:lnTo>
                    <a:pt x="2528207" y="2721"/>
                  </a:lnTo>
                  <a:lnTo>
                    <a:pt x="2549979" y="0"/>
                  </a:lnTo>
                  <a:lnTo>
                    <a:pt x="2566307" y="5443"/>
                  </a:lnTo>
                  <a:lnTo>
                    <a:pt x="2628900" y="48985"/>
                  </a:lnTo>
                  <a:lnTo>
                    <a:pt x="2718707" y="122464"/>
                  </a:lnTo>
                  <a:lnTo>
                    <a:pt x="2805793" y="195943"/>
                  </a:lnTo>
                  <a:lnTo>
                    <a:pt x="2857500" y="250371"/>
                  </a:lnTo>
                  <a:lnTo>
                    <a:pt x="2879272" y="283028"/>
                  </a:lnTo>
                  <a:lnTo>
                    <a:pt x="2884714" y="318407"/>
                  </a:lnTo>
                  <a:lnTo>
                    <a:pt x="2876550" y="348343"/>
                  </a:lnTo>
                  <a:lnTo>
                    <a:pt x="2849336" y="375557"/>
                  </a:lnTo>
                  <a:lnTo>
                    <a:pt x="2800350" y="405493"/>
                  </a:lnTo>
                  <a:lnTo>
                    <a:pt x="2713264" y="639535"/>
                  </a:lnTo>
                  <a:lnTo>
                    <a:pt x="2607129" y="933450"/>
                  </a:lnTo>
                  <a:lnTo>
                    <a:pt x="2566307" y="1058635"/>
                  </a:lnTo>
                  <a:lnTo>
                    <a:pt x="2552700" y="1091293"/>
                  </a:lnTo>
                  <a:lnTo>
                    <a:pt x="2530929" y="1115785"/>
                  </a:lnTo>
                  <a:lnTo>
                    <a:pt x="2506436" y="1126671"/>
                  </a:lnTo>
                  <a:lnTo>
                    <a:pt x="2479222" y="1132114"/>
                  </a:lnTo>
                  <a:lnTo>
                    <a:pt x="2449286" y="1123950"/>
                  </a:lnTo>
                  <a:lnTo>
                    <a:pt x="2422072" y="1113064"/>
                  </a:lnTo>
                  <a:lnTo>
                    <a:pt x="2394857" y="1094014"/>
                  </a:lnTo>
                  <a:lnTo>
                    <a:pt x="2364922" y="1066800"/>
                  </a:lnTo>
                  <a:lnTo>
                    <a:pt x="2318657" y="982435"/>
                  </a:lnTo>
                  <a:lnTo>
                    <a:pt x="2370364" y="900793"/>
                  </a:lnTo>
                  <a:lnTo>
                    <a:pt x="2443843" y="555171"/>
                  </a:lnTo>
                  <a:lnTo>
                    <a:pt x="2492829" y="326571"/>
                  </a:lnTo>
                  <a:lnTo>
                    <a:pt x="2495550" y="296635"/>
                  </a:lnTo>
                  <a:lnTo>
                    <a:pt x="2487386" y="266700"/>
                  </a:lnTo>
                  <a:lnTo>
                    <a:pt x="2476500" y="253093"/>
                  </a:lnTo>
                  <a:lnTo>
                    <a:pt x="2449286" y="239485"/>
                  </a:lnTo>
                  <a:lnTo>
                    <a:pt x="2411186" y="231321"/>
                  </a:lnTo>
                  <a:lnTo>
                    <a:pt x="2193472" y="231321"/>
                  </a:lnTo>
                  <a:lnTo>
                    <a:pt x="1722664" y="2639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9">
              <a:extLst>
                <a:ext uri="{FF2B5EF4-FFF2-40B4-BE49-F238E27FC236}">
                  <a16:creationId xmlns:a16="http://schemas.microsoft.com/office/drawing/2014/main" id="{3D448211-A64B-45C0-8D5C-2DFF34658A39}"/>
                </a:ext>
              </a:extLst>
            </p:cNvPr>
            <p:cNvSpPr/>
            <p:nvPr/>
          </p:nvSpPr>
          <p:spPr>
            <a:xfrm>
              <a:off x="5148263" y="4552951"/>
              <a:ext cx="565150" cy="1381125"/>
            </a:xfrm>
            <a:custGeom>
              <a:avLst/>
              <a:gdLst>
                <a:gd name="connsiteX0" fmla="*/ 304800 w 564356"/>
                <a:gd name="connsiteY0" fmla="*/ 773906 h 1381125"/>
                <a:gd name="connsiteX1" fmla="*/ 278606 w 564356"/>
                <a:gd name="connsiteY1" fmla="*/ 552450 h 1381125"/>
                <a:gd name="connsiteX2" fmla="*/ 261937 w 564356"/>
                <a:gd name="connsiteY2" fmla="*/ 471488 h 1381125"/>
                <a:gd name="connsiteX3" fmla="*/ 235743 w 564356"/>
                <a:gd name="connsiteY3" fmla="*/ 364331 h 1381125"/>
                <a:gd name="connsiteX4" fmla="*/ 209550 w 564356"/>
                <a:gd name="connsiteY4" fmla="*/ 290513 h 1381125"/>
                <a:gd name="connsiteX5" fmla="*/ 173831 w 564356"/>
                <a:gd name="connsiteY5" fmla="*/ 221456 h 1381125"/>
                <a:gd name="connsiteX6" fmla="*/ 138112 w 564356"/>
                <a:gd name="connsiteY6" fmla="*/ 169069 h 1381125"/>
                <a:gd name="connsiteX7" fmla="*/ 102393 w 564356"/>
                <a:gd name="connsiteY7" fmla="*/ 133350 h 1381125"/>
                <a:gd name="connsiteX8" fmla="*/ 57150 w 564356"/>
                <a:gd name="connsiteY8" fmla="*/ 92869 h 1381125"/>
                <a:gd name="connsiteX9" fmla="*/ 23812 w 564356"/>
                <a:gd name="connsiteY9" fmla="*/ 59531 h 1381125"/>
                <a:gd name="connsiteX10" fmla="*/ 7143 w 564356"/>
                <a:gd name="connsiteY10" fmla="*/ 38100 h 1381125"/>
                <a:gd name="connsiteX11" fmla="*/ 0 w 564356"/>
                <a:gd name="connsiteY11" fmla="*/ 19050 h 1381125"/>
                <a:gd name="connsiteX12" fmla="*/ 4762 w 564356"/>
                <a:gd name="connsiteY12" fmla="*/ 4763 h 1381125"/>
                <a:gd name="connsiteX13" fmla="*/ 19050 w 564356"/>
                <a:gd name="connsiteY13" fmla="*/ 0 h 1381125"/>
                <a:gd name="connsiteX14" fmla="*/ 52387 w 564356"/>
                <a:gd name="connsiteY14" fmla="*/ 0 h 1381125"/>
                <a:gd name="connsiteX15" fmla="*/ 107156 w 564356"/>
                <a:gd name="connsiteY15" fmla="*/ 9525 h 1381125"/>
                <a:gd name="connsiteX16" fmla="*/ 197643 w 564356"/>
                <a:gd name="connsiteY16" fmla="*/ 38100 h 1381125"/>
                <a:gd name="connsiteX17" fmla="*/ 280987 w 564356"/>
                <a:gd name="connsiteY17" fmla="*/ 73819 h 1381125"/>
                <a:gd name="connsiteX18" fmla="*/ 330993 w 564356"/>
                <a:gd name="connsiteY18" fmla="*/ 102394 h 1381125"/>
                <a:gd name="connsiteX19" fmla="*/ 364331 w 564356"/>
                <a:gd name="connsiteY19" fmla="*/ 123825 h 1381125"/>
                <a:gd name="connsiteX20" fmla="*/ 407193 w 564356"/>
                <a:gd name="connsiteY20" fmla="*/ 150019 h 1381125"/>
                <a:gd name="connsiteX21" fmla="*/ 440531 w 564356"/>
                <a:gd name="connsiteY21" fmla="*/ 271463 h 1381125"/>
                <a:gd name="connsiteX22" fmla="*/ 478631 w 564356"/>
                <a:gd name="connsiteY22" fmla="*/ 452438 h 1381125"/>
                <a:gd name="connsiteX23" fmla="*/ 507206 w 564356"/>
                <a:gd name="connsiteY23" fmla="*/ 623888 h 1381125"/>
                <a:gd name="connsiteX24" fmla="*/ 528637 w 564356"/>
                <a:gd name="connsiteY24" fmla="*/ 752475 h 1381125"/>
                <a:gd name="connsiteX25" fmla="*/ 564356 w 564356"/>
                <a:gd name="connsiteY25" fmla="*/ 1069181 h 1381125"/>
                <a:gd name="connsiteX26" fmla="*/ 561975 w 564356"/>
                <a:gd name="connsiteY26" fmla="*/ 1190625 h 1381125"/>
                <a:gd name="connsiteX27" fmla="*/ 557212 w 564356"/>
                <a:gd name="connsiteY27" fmla="*/ 1245394 h 1381125"/>
                <a:gd name="connsiteX28" fmla="*/ 552450 w 564356"/>
                <a:gd name="connsiteY28" fmla="*/ 1293019 h 1381125"/>
                <a:gd name="connsiteX29" fmla="*/ 542925 w 564356"/>
                <a:gd name="connsiteY29" fmla="*/ 1323975 h 1381125"/>
                <a:gd name="connsiteX30" fmla="*/ 523875 w 564356"/>
                <a:gd name="connsiteY30" fmla="*/ 1350169 h 1381125"/>
                <a:gd name="connsiteX31" fmla="*/ 509587 w 564356"/>
                <a:gd name="connsiteY31" fmla="*/ 1362075 h 1381125"/>
                <a:gd name="connsiteX32" fmla="*/ 492918 w 564356"/>
                <a:gd name="connsiteY32" fmla="*/ 1373981 h 1381125"/>
                <a:gd name="connsiteX33" fmla="*/ 469106 w 564356"/>
                <a:gd name="connsiteY33" fmla="*/ 1381125 h 1381125"/>
                <a:gd name="connsiteX34" fmla="*/ 438150 w 564356"/>
                <a:gd name="connsiteY34" fmla="*/ 1378744 h 1381125"/>
                <a:gd name="connsiteX35" fmla="*/ 414337 w 564356"/>
                <a:gd name="connsiteY35" fmla="*/ 1366838 h 1381125"/>
                <a:gd name="connsiteX36" fmla="*/ 373856 w 564356"/>
                <a:gd name="connsiteY36" fmla="*/ 1328738 h 1381125"/>
                <a:gd name="connsiteX37" fmla="*/ 347662 w 564356"/>
                <a:gd name="connsiteY37" fmla="*/ 1295400 h 1381125"/>
                <a:gd name="connsiteX38" fmla="*/ 321468 w 564356"/>
                <a:gd name="connsiteY38" fmla="*/ 1250156 h 1381125"/>
                <a:gd name="connsiteX39" fmla="*/ 300037 w 564356"/>
                <a:gd name="connsiteY39" fmla="*/ 1173956 h 1381125"/>
                <a:gd name="connsiteX40" fmla="*/ 295275 w 564356"/>
                <a:gd name="connsiteY40" fmla="*/ 1147763 h 1381125"/>
                <a:gd name="connsiteX41" fmla="*/ 307181 w 564356"/>
                <a:gd name="connsiteY41" fmla="*/ 1097756 h 1381125"/>
                <a:gd name="connsiteX42" fmla="*/ 319087 w 564356"/>
                <a:gd name="connsiteY42" fmla="*/ 1047750 h 1381125"/>
                <a:gd name="connsiteX43" fmla="*/ 321468 w 564356"/>
                <a:gd name="connsiteY43" fmla="*/ 952500 h 1381125"/>
                <a:gd name="connsiteX44" fmla="*/ 304800 w 564356"/>
                <a:gd name="connsiteY44" fmla="*/ 773906 h 138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64356" h="1381125">
                  <a:moveTo>
                    <a:pt x="304800" y="773906"/>
                  </a:moveTo>
                  <a:lnTo>
                    <a:pt x="278606" y="552450"/>
                  </a:lnTo>
                  <a:lnTo>
                    <a:pt x="261937" y="471488"/>
                  </a:lnTo>
                  <a:lnTo>
                    <a:pt x="235743" y="364331"/>
                  </a:lnTo>
                  <a:lnTo>
                    <a:pt x="209550" y="290513"/>
                  </a:lnTo>
                  <a:lnTo>
                    <a:pt x="173831" y="221456"/>
                  </a:lnTo>
                  <a:lnTo>
                    <a:pt x="138112" y="169069"/>
                  </a:lnTo>
                  <a:lnTo>
                    <a:pt x="102393" y="133350"/>
                  </a:lnTo>
                  <a:lnTo>
                    <a:pt x="57150" y="92869"/>
                  </a:lnTo>
                  <a:lnTo>
                    <a:pt x="23812" y="59531"/>
                  </a:lnTo>
                  <a:lnTo>
                    <a:pt x="7143" y="38100"/>
                  </a:lnTo>
                  <a:lnTo>
                    <a:pt x="0" y="19050"/>
                  </a:lnTo>
                  <a:lnTo>
                    <a:pt x="4762" y="4763"/>
                  </a:lnTo>
                  <a:lnTo>
                    <a:pt x="19050" y="0"/>
                  </a:lnTo>
                  <a:lnTo>
                    <a:pt x="52387" y="0"/>
                  </a:lnTo>
                  <a:lnTo>
                    <a:pt x="107156" y="9525"/>
                  </a:lnTo>
                  <a:lnTo>
                    <a:pt x="197643" y="38100"/>
                  </a:lnTo>
                  <a:lnTo>
                    <a:pt x="280987" y="73819"/>
                  </a:lnTo>
                  <a:lnTo>
                    <a:pt x="330993" y="102394"/>
                  </a:lnTo>
                  <a:lnTo>
                    <a:pt x="364331" y="123825"/>
                  </a:lnTo>
                  <a:lnTo>
                    <a:pt x="407193" y="150019"/>
                  </a:lnTo>
                  <a:lnTo>
                    <a:pt x="440531" y="271463"/>
                  </a:lnTo>
                  <a:lnTo>
                    <a:pt x="478631" y="452438"/>
                  </a:lnTo>
                  <a:lnTo>
                    <a:pt x="507206" y="623888"/>
                  </a:lnTo>
                  <a:lnTo>
                    <a:pt x="528637" y="752475"/>
                  </a:lnTo>
                  <a:lnTo>
                    <a:pt x="564356" y="1069181"/>
                  </a:lnTo>
                  <a:cubicBezTo>
                    <a:pt x="563562" y="1109662"/>
                    <a:pt x="562769" y="1150144"/>
                    <a:pt x="561975" y="1190625"/>
                  </a:cubicBezTo>
                  <a:lnTo>
                    <a:pt x="557212" y="1245394"/>
                  </a:lnTo>
                  <a:lnTo>
                    <a:pt x="552450" y="1293019"/>
                  </a:lnTo>
                  <a:lnTo>
                    <a:pt x="542925" y="1323975"/>
                  </a:lnTo>
                  <a:lnTo>
                    <a:pt x="523875" y="1350169"/>
                  </a:lnTo>
                  <a:lnTo>
                    <a:pt x="509587" y="1362075"/>
                  </a:lnTo>
                  <a:lnTo>
                    <a:pt x="492918" y="1373981"/>
                  </a:lnTo>
                  <a:lnTo>
                    <a:pt x="469106" y="1381125"/>
                  </a:lnTo>
                  <a:lnTo>
                    <a:pt x="438150" y="1378744"/>
                  </a:lnTo>
                  <a:lnTo>
                    <a:pt x="414337" y="1366838"/>
                  </a:lnTo>
                  <a:lnTo>
                    <a:pt x="373856" y="1328738"/>
                  </a:lnTo>
                  <a:lnTo>
                    <a:pt x="347662" y="1295400"/>
                  </a:lnTo>
                  <a:lnTo>
                    <a:pt x="321468" y="1250156"/>
                  </a:lnTo>
                  <a:lnTo>
                    <a:pt x="300037" y="1173956"/>
                  </a:lnTo>
                  <a:lnTo>
                    <a:pt x="295275" y="1147763"/>
                  </a:lnTo>
                  <a:lnTo>
                    <a:pt x="307181" y="1097756"/>
                  </a:lnTo>
                  <a:lnTo>
                    <a:pt x="319087" y="1047750"/>
                  </a:lnTo>
                  <a:cubicBezTo>
                    <a:pt x="319881" y="1016000"/>
                    <a:pt x="320674" y="984250"/>
                    <a:pt x="321468" y="952500"/>
                  </a:cubicBezTo>
                  <a:lnTo>
                    <a:pt x="304800" y="7739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7">
              <a:extLst>
                <a:ext uri="{FF2B5EF4-FFF2-40B4-BE49-F238E27FC236}">
                  <a16:creationId xmlns:a16="http://schemas.microsoft.com/office/drawing/2014/main" id="{A4728C84-84A1-4473-9562-8B2DF118C9B1}"/>
                </a:ext>
              </a:extLst>
            </p:cNvPr>
            <p:cNvSpPr/>
            <p:nvPr/>
          </p:nvSpPr>
          <p:spPr>
            <a:xfrm>
              <a:off x="4946652" y="2387601"/>
              <a:ext cx="2352675" cy="382587"/>
            </a:xfrm>
            <a:custGeom>
              <a:avLst/>
              <a:gdLst>
                <a:gd name="connsiteX0" fmla="*/ 1576388 w 2352675"/>
                <a:gd name="connsiteY0" fmla="*/ 228600 h 383381"/>
                <a:gd name="connsiteX1" fmla="*/ 914400 w 2352675"/>
                <a:gd name="connsiteY1" fmla="*/ 309562 h 383381"/>
                <a:gd name="connsiteX2" fmla="*/ 295275 w 2352675"/>
                <a:gd name="connsiteY2" fmla="*/ 383381 h 383381"/>
                <a:gd name="connsiteX3" fmla="*/ 257175 w 2352675"/>
                <a:gd name="connsiteY3" fmla="*/ 383381 h 383381"/>
                <a:gd name="connsiteX4" fmla="*/ 223838 w 2352675"/>
                <a:gd name="connsiteY4" fmla="*/ 378619 h 383381"/>
                <a:gd name="connsiteX5" fmla="*/ 185738 w 2352675"/>
                <a:gd name="connsiteY5" fmla="*/ 369094 h 383381"/>
                <a:gd name="connsiteX6" fmla="*/ 150019 w 2352675"/>
                <a:gd name="connsiteY6" fmla="*/ 354806 h 383381"/>
                <a:gd name="connsiteX7" fmla="*/ 95250 w 2352675"/>
                <a:gd name="connsiteY7" fmla="*/ 321469 h 383381"/>
                <a:gd name="connsiteX8" fmla="*/ 2382 w 2352675"/>
                <a:gd name="connsiteY8" fmla="*/ 250031 h 383381"/>
                <a:gd name="connsiteX9" fmla="*/ 0 w 2352675"/>
                <a:gd name="connsiteY9" fmla="*/ 169069 h 383381"/>
                <a:gd name="connsiteX10" fmla="*/ 307182 w 2352675"/>
                <a:gd name="connsiteY10" fmla="*/ 204787 h 383381"/>
                <a:gd name="connsiteX11" fmla="*/ 704850 w 2352675"/>
                <a:gd name="connsiteY11" fmla="*/ 161925 h 383381"/>
                <a:gd name="connsiteX12" fmla="*/ 1276350 w 2352675"/>
                <a:gd name="connsiteY12" fmla="*/ 97631 h 383381"/>
                <a:gd name="connsiteX13" fmla="*/ 1747838 w 2352675"/>
                <a:gd name="connsiteY13" fmla="*/ 40481 h 383381"/>
                <a:gd name="connsiteX14" fmla="*/ 2031207 w 2352675"/>
                <a:gd name="connsiteY14" fmla="*/ 7144 h 383381"/>
                <a:gd name="connsiteX15" fmla="*/ 2083594 w 2352675"/>
                <a:gd name="connsiteY15" fmla="*/ 0 h 383381"/>
                <a:gd name="connsiteX16" fmla="*/ 2133600 w 2352675"/>
                <a:gd name="connsiteY16" fmla="*/ 4762 h 383381"/>
                <a:gd name="connsiteX17" fmla="*/ 2216944 w 2352675"/>
                <a:gd name="connsiteY17" fmla="*/ 21431 h 383381"/>
                <a:gd name="connsiteX18" fmla="*/ 2352675 w 2352675"/>
                <a:gd name="connsiteY18" fmla="*/ 64294 h 383381"/>
                <a:gd name="connsiteX19" fmla="*/ 2350294 w 2352675"/>
                <a:gd name="connsiteY19" fmla="*/ 183356 h 383381"/>
                <a:gd name="connsiteX20" fmla="*/ 2066925 w 2352675"/>
                <a:gd name="connsiteY20" fmla="*/ 183356 h 383381"/>
                <a:gd name="connsiteX21" fmla="*/ 1959769 w 2352675"/>
                <a:gd name="connsiteY21" fmla="*/ 185737 h 383381"/>
                <a:gd name="connsiteX22" fmla="*/ 1576388 w 2352675"/>
                <a:gd name="connsiteY22" fmla="*/ 228600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352675" h="383381">
                  <a:moveTo>
                    <a:pt x="1576388" y="228600"/>
                  </a:moveTo>
                  <a:lnTo>
                    <a:pt x="914400" y="309562"/>
                  </a:lnTo>
                  <a:lnTo>
                    <a:pt x="295275" y="383381"/>
                  </a:lnTo>
                  <a:lnTo>
                    <a:pt x="257175" y="383381"/>
                  </a:lnTo>
                  <a:lnTo>
                    <a:pt x="223838" y="378619"/>
                  </a:lnTo>
                  <a:lnTo>
                    <a:pt x="185738" y="369094"/>
                  </a:lnTo>
                  <a:lnTo>
                    <a:pt x="150019" y="354806"/>
                  </a:lnTo>
                  <a:lnTo>
                    <a:pt x="95250" y="321469"/>
                  </a:lnTo>
                  <a:lnTo>
                    <a:pt x="2382" y="250031"/>
                  </a:lnTo>
                  <a:lnTo>
                    <a:pt x="0" y="169069"/>
                  </a:lnTo>
                  <a:lnTo>
                    <a:pt x="307182" y="204787"/>
                  </a:lnTo>
                  <a:lnTo>
                    <a:pt x="704850" y="161925"/>
                  </a:lnTo>
                  <a:lnTo>
                    <a:pt x="1276350" y="97631"/>
                  </a:lnTo>
                  <a:lnTo>
                    <a:pt x="1747838" y="40481"/>
                  </a:lnTo>
                  <a:lnTo>
                    <a:pt x="2031207" y="7144"/>
                  </a:lnTo>
                  <a:lnTo>
                    <a:pt x="2083594" y="0"/>
                  </a:lnTo>
                  <a:lnTo>
                    <a:pt x="2133600" y="4762"/>
                  </a:lnTo>
                  <a:lnTo>
                    <a:pt x="2216944" y="21431"/>
                  </a:lnTo>
                  <a:lnTo>
                    <a:pt x="2352675" y="64294"/>
                  </a:lnTo>
                  <a:cubicBezTo>
                    <a:pt x="2351881" y="103981"/>
                    <a:pt x="2351088" y="143669"/>
                    <a:pt x="2350294" y="183356"/>
                  </a:cubicBezTo>
                  <a:lnTo>
                    <a:pt x="2066925" y="183356"/>
                  </a:lnTo>
                  <a:lnTo>
                    <a:pt x="1959769" y="185737"/>
                  </a:lnTo>
                  <a:lnTo>
                    <a:pt x="1576388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8">
              <a:extLst>
                <a:ext uri="{FF2B5EF4-FFF2-40B4-BE49-F238E27FC236}">
                  <a16:creationId xmlns:a16="http://schemas.microsoft.com/office/drawing/2014/main" id="{9E7CCF77-1665-42CA-B8BA-0B72DB7711F4}"/>
                </a:ext>
              </a:extLst>
            </p:cNvPr>
            <p:cNvSpPr/>
            <p:nvPr/>
          </p:nvSpPr>
          <p:spPr>
            <a:xfrm rot="16200000">
              <a:off x="2622552" y="2871788"/>
              <a:ext cx="3587750" cy="1292225"/>
            </a:xfrm>
            <a:custGeom>
              <a:avLst/>
              <a:gdLst>
                <a:gd name="connsiteX0" fmla="*/ 2282825 w 3587750"/>
                <a:gd name="connsiteY0" fmla="*/ 1190625 h 1292225"/>
                <a:gd name="connsiteX1" fmla="*/ 1955800 w 3587750"/>
                <a:gd name="connsiteY1" fmla="*/ 1114425 h 1292225"/>
                <a:gd name="connsiteX2" fmla="*/ 1714500 w 3587750"/>
                <a:gd name="connsiteY2" fmla="*/ 1044575 h 1292225"/>
                <a:gd name="connsiteX3" fmla="*/ 1593850 w 3587750"/>
                <a:gd name="connsiteY3" fmla="*/ 1003300 h 1292225"/>
                <a:gd name="connsiteX4" fmla="*/ 1333500 w 3587750"/>
                <a:gd name="connsiteY4" fmla="*/ 895350 h 1292225"/>
                <a:gd name="connsiteX5" fmla="*/ 1089025 w 3587750"/>
                <a:gd name="connsiteY5" fmla="*/ 787400 h 1292225"/>
                <a:gd name="connsiteX6" fmla="*/ 901700 w 3587750"/>
                <a:gd name="connsiteY6" fmla="*/ 695325 h 1292225"/>
                <a:gd name="connsiteX7" fmla="*/ 739775 w 3587750"/>
                <a:gd name="connsiteY7" fmla="*/ 603250 h 1292225"/>
                <a:gd name="connsiteX8" fmla="*/ 581025 w 3587750"/>
                <a:gd name="connsiteY8" fmla="*/ 498475 h 1292225"/>
                <a:gd name="connsiteX9" fmla="*/ 441325 w 3587750"/>
                <a:gd name="connsiteY9" fmla="*/ 393700 h 1292225"/>
                <a:gd name="connsiteX10" fmla="*/ 266700 w 3587750"/>
                <a:gd name="connsiteY10" fmla="*/ 260350 h 1292225"/>
                <a:gd name="connsiteX11" fmla="*/ 76200 w 3587750"/>
                <a:gd name="connsiteY11" fmla="*/ 101600 h 1292225"/>
                <a:gd name="connsiteX12" fmla="*/ 19050 w 3587750"/>
                <a:gd name="connsiteY12" fmla="*/ 50800 h 1292225"/>
                <a:gd name="connsiteX13" fmla="*/ 6350 w 3587750"/>
                <a:gd name="connsiteY13" fmla="*/ 31750 h 1292225"/>
                <a:gd name="connsiteX14" fmla="*/ 0 w 3587750"/>
                <a:gd name="connsiteY14" fmla="*/ 15875 h 1292225"/>
                <a:gd name="connsiteX15" fmla="*/ 0 w 3587750"/>
                <a:gd name="connsiteY15" fmla="*/ 3175 h 1292225"/>
                <a:gd name="connsiteX16" fmla="*/ 9525 w 3587750"/>
                <a:gd name="connsiteY16" fmla="*/ 0 h 1292225"/>
                <a:gd name="connsiteX17" fmla="*/ 38100 w 3587750"/>
                <a:gd name="connsiteY17" fmla="*/ 6350 h 1292225"/>
                <a:gd name="connsiteX18" fmla="*/ 231775 w 3587750"/>
                <a:gd name="connsiteY18" fmla="*/ 120650 h 1292225"/>
                <a:gd name="connsiteX19" fmla="*/ 393700 w 3587750"/>
                <a:gd name="connsiteY19" fmla="*/ 212725 h 1292225"/>
                <a:gd name="connsiteX20" fmla="*/ 536575 w 3587750"/>
                <a:gd name="connsiteY20" fmla="*/ 295275 h 1292225"/>
                <a:gd name="connsiteX21" fmla="*/ 708025 w 3587750"/>
                <a:gd name="connsiteY21" fmla="*/ 384175 h 1292225"/>
                <a:gd name="connsiteX22" fmla="*/ 876300 w 3587750"/>
                <a:gd name="connsiteY22" fmla="*/ 463550 h 1292225"/>
                <a:gd name="connsiteX23" fmla="*/ 1025525 w 3587750"/>
                <a:gd name="connsiteY23" fmla="*/ 530225 h 1292225"/>
                <a:gd name="connsiteX24" fmla="*/ 1196975 w 3587750"/>
                <a:gd name="connsiteY24" fmla="*/ 603250 h 1292225"/>
                <a:gd name="connsiteX25" fmla="*/ 1371600 w 3587750"/>
                <a:gd name="connsiteY25" fmla="*/ 669925 h 1292225"/>
                <a:gd name="connsiteX26" fmla="*/ 1533525 w 3587750"/>
                <a:gd name="connsiteY26" fmla="*/ 723900 h 1292225"/>
                <a:gd name="connsiteX27" fmla="*/ 1717675 w 3587750"/>
                <a:gd name="connsiteY27" fmla="*/ 781050 h 1292225"/>
                <a:gd name="connsiteX28" fmla="*/ 1857375 w 3587750"/>
                <a:gd name="connsiteY28" fmla="*/ 822325 h 1292225"/>
                <a:gd name="connsiteX29" fmla="*/ 2028825 w 3587750"/>
                <a:gd name="connsiteY29" fmla="*/ 863600 h 1292225"/>
                <a:gd name="connsiteX30" fmla="*/ 2216150 w 3587750"/>
                <a:gd name="connsiteY30" fmla="*/ 901700 h 1292225"/>
                <a:gd name="connsiteX31" fmla="*/ 2371725 w 3587750"/>
                <a:gd name="connsiteY31" fmla="*/ 930275 h 1292225"/>
                <a:gd name="connsiteX32" fmla="*/ 2613025 w 3587750"/>
                <a:gd name="connsiteY32" fmla="*/ 965200 h 1292225"/>
                <a:gd name="connsiteX33" fmla="*/ 2895600 w 3587750"/>
                <a:gd name="connsiteY33" fmla="*/ 990600 h 1292225"/>
                <a:gd name="connsiteX34" fmla="*/ 3133725 w 3587750"/>
                <a:gd name="connsiteY34" fmla="*/ 1000125 h 1292225"/>
                <a:gd name="connsiteX35" fmla="*/ 3279775 w 3587750"/>
                <a:gd name="connsiteY35" fmla="*/ 1000125 h 1292225"/>
                <a:gd name="connsiteX36" fmla="*/ 3336925 w 3587750"/>
                <a:gd name="connsiteY36" fmla="*/ 990600 h 1292225"/>
                <a:gd name="connsiteX37" fmla="*/ 3406775 w 3587750"/>
                <a:gd name="connsiteY37" fmla="*/ 955675 h 1292225"/>
                <a:gd name="connsiteX38" fmla="*/ 3457575 w 3587750"/>
                <a:gd name="connsiteY38" fmla="*/ 911225 h 1292225"/>
                <a:gd name="connsiteX39" fmla="*/ 3508375 w 3587750"/>
                <a:gd name="connsiteY39" fmla="*/ 847725 h 1292225"/>
                <a:gd name="connsiteX40" fmla="*/ 3524250 w 3587750"/>
                <a:gd name="connsiteY40" fmla="*/ 819150 h 1292225"/>
                <a:gd name="connsiteX41" fmla="*/ 3536950 w 3587750"/>
                <a:gd name="connsiteY41" fmla="*/ 803275 h 1292225"/>
                <a:gd name="connsiteX42" fmla="*/ 3552825 w 3587750"/>
                <a:gd name="connsiteY42" fmla="*/ 793750 h 1292225"/>
                <a:gd name="connsiteX43" fmla="*/ 3571875 w 3587750"/>
                <a:gd name="connsiteY43" fmla="*/ 793750 h 1292225"/>
                <a:gd name="connsiteX44" fmla="*/ 3578225 w 3587750"/>
                <a:gd name="connsiteY44" fmla="*/ 803275 h 1292225"/>
                <a:gd name="connsiteX45" fmla="*/ 3587750 w 3587750"/>
                <a:gd name="connsiteY45" fmla="*/ 822325 h 1292225"/>
                <a:gd name="connsiteX46" fmla="*/ 3587750 w 3587750"/>
                <a:gd name="connsiteY46" fmla="*/ 866775 h 1292225"/>
                <a:gd name="connsiteX47" fmla="*/ 3559175 w 3587750"/>
                <a:gd name="connsiteY47" fmla="*/ 984250 h 1292225"/>
                <a:gd name="connsiteX48" fmla="*/ 3463925 w 3587750"/>
                <a:gd name="connsiteY48" fmla="*/ 1263650 h 1292225"/>
                <a:gd name="connsiteX49" fmla="*/ 3346450 w 3587750"/>
                <a:gd name="connsiteY49" fmla="*/ 1292225 h 1292225"/>
                <a:gd name="connsiteX50" fmla="*/ 3048000 w 3587750"/>
                <a:gd name="connsiteY50" fmla="*/ 1273175 h 1292225"/>
                <a:gd name="connsiteX51" fmla="*/ 2733675 w 3587750"/>
                <a:gd name="connsiteY51" fmla="*/ 1250950 h 1292225"/>
                <a:gd name="connsiteX52" fmla="*/ 2632075 w 3587750"/>
                <a:gd name="connsiteY52" fmla="*/ 1254125 h 1292225"/>
                <a:gd name="connsiteX53" fmla="*/ 2282825 w 3587750"/>
                <a:gd name="connsiteY53" fmla="*/ 1190625 h 1292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587750" h="1292225">
                  <a:moveTo>
                    <a:pt x="2282825" y="1190625"/>
                  </a:moveTo>
                  <a:lnTo>
                    <a:pt x="1955800" y="1114425"/>
                  </a:lnTo>
                  <a:lnTo>
                    <a:pt x="1714500" y="1044575"/>
                  </a:lnTo>
                  <a:lnTo>
                    <a:pt x="1593850" y="1003300"/>
                  </a:lnTo>
                  <a:lnTo>
                    <a:pt x="1333500" y="895350"/>
                  </a:lnTo>
                  <a:lnTo>
                    <a:pt x="1089025" y="787400"/>
                  </a:lnTo>
                  <a:lnTo>
                    <a:pt x="901700" y="695325"/>
                  </a:lnTo>
                  <a:lnTo>
                    <a:pt x="739775" y="603250"/>
                  </a:lnTo>
                  <a:lnTo>
                    <a:pt x="581025" y="498475"/>
                  </a:lnTo>
                  <a:lnTo>
                    <a:pt x="441325" y="393700"/>
                  </a:lnTo>
                  <a:lnTo>
                    <a:pt x="266700" y="260350"/>
                  </a:lnTo>
                  <a:lnTo>
                    <a:pt x="76200" y="101600"/>
                  </a:lnTo>
                  <a:lnTo>
                    <a:pt x="19050" y="50800"/>
                  </a:lnTo>
                  <a:lnTo>
                    <a:pt x="6350" y="31750"/>
                  </a:lnTo>
                  <a:lnTo>
                    <a:pt x="0" y="15875"/>
                  </a:lnTo>
                  <a:lnTo>
                    <a:pt x="0" y="3175"/>
                  </a:lnTo>
                  <a:lnTo>
                    <a:pt x="9525" y="0"/>
                  </a:lnTo>
                  <a:lnTo>
                    <a:pt x="38100" y="6350"/>
                  </a:lnTo>
                  <a:lnTo>
                    <a:pt x="231775" y="120650"/>
                  </a:lnTo>
                  <a:lnTo>
                    <a:pt x="393700" y="212725"/>
                  </a:lnTo>
                  <a:lnTo>
                    <a:pt x="536575" y="295275"/>
                  </a:lnTo>
                  <a:lnTo>
                    <a:pt x="708025" y="384175"/>
                  </a:lnTo>
                  <a:lnTo>
                    <a:pt x="876300" y="463550"/>
                  </a:lnTo>
                  <a:lnTo>
                    <a:pt x="1025525" y="530225"/>
                  </a:lnTo>
                  <a:lnTo>
                    <a:pt x="1196975" y="603250"/>
                  </a:lnTo>
                  <a:lnTo>
                    <a:pt x="1371600" y="669925"/>
                  </a:lnTo>
                  <a:lnTo>
                    <a:pt x="1533525" y="723900"/>
                  </a:lnTo>
                  <a:lnTo>
                    <a:pt x="1717675" y="781050"/>
                  </a:lnTo>
                  <a:lnTo>
                    <a:pt x="1857375" y="822325"/>
                  </a:lnTo>
                  <a:lnTo>
                    <a:pt x="2028825" y="863600"/>
                  </a:lnTo>
                  <a:lnTo>
                    <a:pt x="2216150" y="901700"/>
                  </a:lnTo>
                  <a:lnTo>
                    <a:pt x="2371725" y="930275"/>
                  </a:lnTo>
                  <a:lnTo>
                    <a:pt x="2613025" y="965200"/>
                  </a:lnTo>
                  <a:lnTo>
                    <a:pt x="2895600" y="990600"/>
                  </a:lnTo>
                  <a:lnTo>
                    <a:pt x="3133725" y="1000125"/>
                  </a:lnTo>
                  <a:lnTo>
                    <a:pt x="3279775" y="1000125"/>
                  </a:lnTo>
                  <a:lnTo>
                    <a:pt x="3336925" y="990600"/>
                  </a:lnTo>
                  <a:lnTo>
                    <a:pt x="3406775" y="955675"/>
                  </a:lnTo>
                  <a:lnTo>
                    <a:pt x="3457575" y="911225"/>
                  </a:lnTo>
                  <a:lnTo>
                    <a:pt x="3508375" y="847725"/>
                  </a:lnTo>
                  <a:lnTo>
                    <a:pt x="3524250" y="819150"/>
                  </a:lnTo>
                  <a:lnTo>
                    <a:pt x="3536950" y="803275"/>
                  </a:lnTo>
                  <a:lnTo>
                    <a:pt x="3552825" y="793750"/>
                  </a:lnTo>
                  <a:lnTo>
                    <a:pt x="3571875" y="793750"/>
                  </a:lnTo>
                  <a:lnTo>
                    <a:pt x="3578225" y="803275"/>
                  </a:lnTo>
                  <a:lnTo>
                    <a:pt x="3587750" y="822325"/>
                  </a:lnTo>
                  <a:lnTo>
                    <a:pt x="3587750" y="866775"/>
                  </a:lnTo>
                  <a:lnTo>
                    <a:pt x="3559175" y="984250"/>
                  </a:lnTo>
                  <a:lnTo>
                    <a:pt x="3463925" y="1263650"/>
                  </a:lnTo>
                  <a:lnTo>
                    <a:pt x="3346450" y="1292225"/>
                  </a:lnTo>
                  <a:lnTo>
                    <a:pt x="3048000" y="1273175"/>
                  </a:lnTo>
                  <a:lnTo>
                    <a:pt x="2733675" y="1250950"/>
                  </a:lnTo>
                  <a:lnTo>
                    <a:pt x="2632075" y="1254125"/>
                  </a:lnTo>
                  <a:lnTo>
                    <a:pt x="2282825" y="1190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8">
              <a:extLst>
                <a:ext uri="{FF2B5EF4-FFF2-40B4-BE49-F238E27FC236}">
                  <a16:creationId xmlns:a16="http://schemas.microsoft.com/office/drawing/2014/main" id="{BB773908-F936-4E23-B2C0-A25E691407FD}"/>
                </a:ext>
              </a:extLst>
            </p:cNvPr>
            <p:cNvSpPr/>
            <p:nvPr/>
          </p:nvSpPr>
          <p:spPr>
            <a:xfrm>
              <a:off x="4730751" y="3392488"/>
              <a:ext cx="3487738" cy="561975"/>
            </a:xfrm>
            <a:custGeom>
              <a:avLst/>
              <a:gdLst>
                <a:gd name="connsiteX0" fmla="*/ 2203791 w 3487412"/>
                <a:gd name="connsiteY0" fmla="*/ 297108 h 562486"/>
                <a:gd name="connsiteX1" fmla="*/ 1820146 w 3487412"/>
                <a:gd name="connsiteY1" fmla="*/ 320184 h 562486"/>
                <a:gd name="connsiteX2" fmla="*/ 1649958 w 3487412"/>
                <a:gd name="connsiteY2" fmla="*/ 337492 h 562486"/>
                <a:gd name="connsiteX3" fmla="*/ 1393234 w 3487412"/>
                <a:gd name="connsiteY3" fmla="*/ 366337 h 562486"/>
                <a:gd name="connsiteX4" fmla="*/ 1185547 w 3487412"/>
                <a:gd name="connsiteY4" fmla="*/ 403836 h 562486"/>
                <a:gd name="connsiteX5" fmla="*/ 980744 w 3487412"/>
                <a:gd name="connsiteY5" fmla="*/ 441335 h 562486"/>
                <a:gd name="connsiteX6" fmla="*/ 822095 w 3487412"/>
                <a:gd name="connsiteY6" fmla="*/ 475950 h 562486"/>
                <a:gd name="connsiteX7" fmla="*/ 594216 w 3487412"/>
                <a:gd name="connsiteY7" fmla="*/ 536525 h 562486"/>
                <a:gd name="connsiteX8" fmla="*/ 513449 w 3487412"/>
                <a:gd name="connsiteY8" fmla="*/ 559602 h 562486"/>
                <a:gd name="connsiteX9" fmla="*/ 475950 w 3487412"/>
                <a:gd name="connsiteY9" fmla="*/ 562486 h 562486"/>
                <a:gd name="connsiteX10" fmla="*/ 424028 w 3487412"/>
                <a:gd name="connsiteY10" fmla="*/ 556717 h 562486"/>
                <a:gd name="connsiteX11" fmla="*/ 389413 w 3487412"/>
                <a:gd name="connsiteY11" fmla="*/ 545179 h 562486"/>
                <a:gd name="connsiteX12" fmla="*/ 320184 w 3487412"/>
                <a:gd name="connsiteY12" fmla="*/ 510564 h 562486"/>
                <a:gd name="connsiteX13" fmla="*/ 239417 w 3487412"/>
                <a:gd name="connsiteY13" fmla="*/ 455758 h 562486"/>
                <a:gd name="connsiteX14" fmla="*/ 164419 w 3487412"/>
                <a:gd name="connsiteY14" fmla="*/ 386529 h 562486"/>
                <a:gd name="connsiteX15" fmla="*/ 0 w 3487412"/>
                <a:gd name="connsiteY15" fmla="*/ 216341 h 562486"/>
                <a:gd name="connsiteX16" fmla="*/ 23076 w 3487412"/>
                <a:gd name="connsiteY16" fmla="*/ 164419 h 562486"/>
                <a:gd name="connsiteX17" fmla="*/ 124035 w 3487412"/>
                <a:gd name="connsiteY17" fmla="*/ 233648 h 562486"/>
                <a:gd name="connsiteX18" fmla="*/ 175957 w 3487412"/>
                <a:gd name="connsiteY18" fmla="*/ 262494 h 562486"/>
                <a:gd name="connsiteX19" fmla="*/ 233648 w 3487412"/>
                <a:gd name="connsiteY19" fmla="*/ 291339 h 562486"/>
                <a:gd name="connsiteX20" fmla="*/ 288454 w 3487412"/>
                <a:gd name="connsiteY20" fmla="*/ 308646 h 562486"/>
                <a:gd name="connsiteX21" fmla="*/ 360568 w 3487412"/>
                <a:gd name="connsiteY21" fmla="*/ 320184 h 562486"/>
                <a:gd name="connsiteX22" fmla="*/ 415374 w 3487412"/>
                <a:gd name="connsiteY22" fmla="*/ 323069 h 562486"/>
                <a:gd name="connsiteX23" fmla="*/ 473065 w 3487412"/>
                <a:gd name="connsiteY23" fmla="*/ 323069 h 562486"/>
                <a:gd name="connsiteX24" fmla="*/ 591331 w 3487412"/>
                <a:gd name="connsiteY24" fmla="*/ 311531 h 562486"/>
                <a:gd name="connsiteX25" fmla="*/ 951899 w 3487412"/>
                <a:gd name="connsiteY25" fmla="*/ 256725 h 562486"/>
                <a:gd name="connsiteX26" fmla="*/ 1364389 w 3487412"/>
                <a:gd name="connsiteY26" fmla="*/ 201918 h 562486"/>
                <a:gd name="connsiteX27" fmla="*/ 1658612 w 3487412"/>
                <a:gd name="connsiteY27" fmla="*/ 152881 h 562486"/>
                <a:gd name="connsiteX28" fmla="*/ 1840338 w 3487412"/>
                <a:gd name="connsiteY28" fmla="*/ 141343 h 562486"/>
                <a:gd name="connsiteX29" fmla="*/ 2293211 w 3487412"/>
                <a:gd name="connsiteY29" fmla="*/ 100959 h 562486"/>
                <a:gd name="connsiteX30" fmla="*/ 2564358 w 3487412"/>
                <a:gd name="connsiteY30" fmla="*/ 83652 h 562486"/>
                <a:gd name="connsiteX31" fmla="*/ 2757623 w 3487412"/>
                <a:gd name="connsiteY31" fmla="*/ 74998 h 562486"/>
                <a:gd name="connsiteX32" fmla="*/ 2861466 w 3487412"/>
                <a:gd name="connsiteY32" fmla="*/ 74998 h 562486"/>
                <a:gd name="connsiteX33" fmla="*/ 2896081 w 3487412"/>
                <a:gd name="connsiteY33" fmla="*/ 69229 h 562486"/>
                <a:gd name="connsiteX34" fmla="*/ 2953772 w 3487412"/>
                <a:gd name="connsiteY34" fmla="*/ 46153 h 562486"/>
                <a:gd name="connsiteX35" fmla="*/ 3031654 w 3487412"/>
                <a:gd name="connsiteY35" fmla="*/ 5769 h 562486"/>
                <a:gd name="connsiteX36" fmla="*/ 3057615 w 3487412"/>
                <a:gd name="connsiteY36" fmla="*/ 0 h 562486"/>
                <a:gd name="connsiteX37" fmla="*/ 3126844 w 3487412"/>
                <a:gd name="connsiteY37" fmla="*/ 11538 h 562486"/>
                <a:gd name="connsiteX38" fmla="*/ 3172997 w 3487412"/>
                <a:gd name="connsiteY38" fmla="*/ 25961 h 562486"/>
                <a:gd name="connsiteX39" fmla="*/ 3219150 w 3487412"/>
                <a:gd name="connsiteY39" fmla="*/ 43268 h 562486"/>
                <a:gd name="connsiteX40" fmla="*/ 3279725 w 3487412"/>
                <a:gd name="connsiteY40" fmla="*/ 66345 h 562486"/>
                <a:gd name="connsiteX41" fmla="*/ 3328762 w 3487412"/>
                <a:gd name="connsiteY41" fmla="*/ 89421 h 562486"/>
                <a:gd name="connsiteX42" fmla="*/ 3377799 w 3487412"/>
                <a:gd name="connsiteY42" fmla="*/ 115382 h 562486"/>
                <a:gd name="connsiteX43" fmla="*/ 3409529 w 3487412"/>
                <a:gd name="connsiteY43" fmla="*/ 135574 h 562486"/>
                <a:gd name="connsiteX44" fmla="*/ 3444144 w 3487412"/>
                <a:gd name="connsiteY44" fmla="*/ 164419 h 562486"/>
                <a:gd name="connsiteX45" fmla="*/ 3467220 w 3487412"/>
                <a:gd name="connsiteY45" fmla="*/ 196149 h 562486"/>
                <a:gd name="connsiteX46" fmla="*/ 3478758 w 3487412"/>
                <a:gd name="connsiteY46" fmla="*/ 219225 h 562486"/>
                <a:gd name="connsiteX47" fmla="*/ 3487412 w 3487412"/>
                <a:gd name="connsiteY47" fmla="*/ 239417 h 562486"/>
                <a:gd name="connsiteX48" fmla="*/ 3487412 w 3487412"/>
                <a:gd name="connsiteY48" fmla="*/ 256725 h 562486"/>
                <a:gd name="connsiteX49" fmla="*/ 3481643 w 3487412"/>
                <a:gd name="connsiteY49" fmla="*/ 271147 h 562486"/>
                <a:gd name="connsiteX50" fmla="*/ 3461451 w 3487412"/>
                <a:gd name="connsiteY50" fmla="*/ 288455 h 562486"/>
                <a:gd name="connsiteX51" fmla="*/ 3415298 w 3487412"/>
                <a:gd name="connsiteY51" fmla="*/ 297108 h 562486"/>
                <a:gd name="connsiteX52" fmla="*/ 3201842 w 3487412"/>
                <a:gd name="connsiteY52" fmla="*/ 291339 h 562486"/>
                <a:gd name="connsiteX53" fmla="*/ 2950887 w 3487412"/>
                <a:gd name="connsiteY53" fmla="*/ 285570 h 562486"/>
                <a:gd name="connsiteX54" fmla="*/ 2662433 w 3487412"/>
                <a:gd name="connsiteY54" fmla="*/ 271147 h 562486"/>
                <a:gd name="connsiteX55" fmla="*/ 2203791 w 3487412"/>
                <a:gd name="connsiteY55" fmla="*/ 297108 h 56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487412" h="562486">
                  <a:moveTo>
                    <a:pt x="2203791" y="297108"/>
                  </a:moveTo>
                  <a:lnTo>
                    <a:pt x="1820146" y="320184"/>
                  </a:lnTo>
                  <a:lnTo>
                    <a:pt x="1649958" y="337492"/>
                  </a:lnTo>
                  <a:lnTo>
                    <a:pt x="1393234" y="366337"/>
                  </a:lnTo>
                  <a:lnTo>
                    <a:pt x="1185547" y="403836"/>
                  </a:lnTo>
                  <a:lnTo>
                    <a:pt x="980744" y="441335"/>
                  </a:lnTo>
                  <a:lnTo>
                    <a:pt x="822095" y="475950"/>
                  </a:lnTo>
                  <a:lnTo>
                    <a:pt x="594216" y="536525"/>
                  </a:lnTo>
                  <a:lnTo>
                    <a:pt x="513449" y="559602"/>
                  </a:lnTo>
                  <a:lnTo>
                    <a:pt x="475950" y="562486"/>
                  </a:lnTo>
                  <a:lnTo>
                    <a:pt x="424028" y="556717"/>
                  </a:lnTo>
                  <a:lnTo>
                    <a:pt x="389413" y="545179"/>
                  </a:lnTo>
                  <a:lnTo>
                    <a:pt x="320184" y="510564"/>
                  </a:lnTo>
                  <a:lnTo>
                    <a:pt x="239417" y="455758"/>
                  </a:lnTo>
                  <a:lnTo>
                    <a:pt x="164419" y="386529"/>
                  </a:lnTo>
                  <a:lnTo>
                    <a:pt x="0" y="216341"/>
                  </a:lnTo>
                  <a:lnTo>
                    <a:pt x="23076" y="164419"/>
                  </a:lnTo>
                  <a:lnTo>
                    <a:pt x="124035" y="233648"/>
                  </a:lnTo>
                  <a:lnTo>
                    <a:pt x="175957" y="262494"/>
                  </a:lnTo>
                  <a:lnTo>
                    <a:pt x="233648" y="291339"/>
                  </a:lnTo>
                  <a:lnTo>
                    <a:pt x="288454" y="308646"/>
                  </a:lnTo>
                  <a:lnTo>
                    <a:pt x="360568" y="320184"/>
                  </a:lnTo>
                  <a:lnTo>
                    <a:pt x="415374" y="323069"/>
                  </a:lnTo>
                  <a:lnTo>
                    <a:pt x="473065" y="323069"/>
                  </a:lnTo>
                  <a:lnTo>
                    <a:pt x="591331" y="311531"/>
                  </a:lnTo>
                  <a:lnTo>
                    <a:pt x="951899" y="256725"/>
                  </a:lnTo>
                  <a:lnTo>
                    <a:pt x="1364389" y="201918"/>
                  </a:lnTo>
                  <a:lnTo>
                    <a:pt x="1658612" y="152881"/>
                  </a:lnTo>
                  <a:lnTo>
                    <a:pt x="1840338" y="141343"/>
                  </a:lnTo>
                  <a:lnTo>
                    <a:pt x="2293211" y="100959"/>
                  </a:lnTo>
                  <a:lnTo>
                    <a:pt x="2564358" y="83652"/>
                  </a:lnTo>
                  <a:lnTo>
                    <a:pt x="2757623" y="74998"/>
                  </a:lnTo>
                  <a:lnTo>
                    <a:pt x="2861466" y="74998"/>
                  </a:lnTo>
                  <a:lnTo>
                    <a:pt x="2896081" y="69229"/>
                  </a:lnTo>
                  <a:lnTo>
                    <a:pt x="2953772" y="46153"/>
                  </a:lnTo>
                  <a:lnTo>
                    <a:pt x="3031654" y="5769"/>
                  </a:lnTo>
                  <a:lnTo>
                    <a:pt x="3057615" y="0"/>
                  </a:lnTo>
                  <a:lnTo>
                    <a:pt x="3126844" y="11538"/>
                  </a:lnTo>
                  <a:lnTo>
                    <a:pt x="3172997" y="25961"/>
                  </a:lnTo>
                  <a:lnTo>
                    <a:pt x="3219150" y="43268"/>
                  </a:lnTo>
                  <a:lnTo>
                    <a:pt x="3279725" y="66345"/>
                  </a:lnTo>
                  <a:lnTo>
                    <a:pt x="3328762" y="89421"/>
                  </a:lnTo>
                  <a:lnTo>
                    <a:pt x="3377799" y="115382"/>
                  </a:lnTo>
                  <a:lnTo>
                    <a:pt x="3409529" y="135574"/>
                  </a:lnTo>
                  <a:lnTo>
                    <a:pt x="3444144" y="164419"/>
                  </a:lnTo>
                  <a:lnTo>
                    <a:pt x="3467220" y="196149"/>
                  </a:lnTo>
                  <a:lnTo>
                    <a:pt x="3478758" y="219225"/>
                  </a:lnTo>
                  <a:lnTo>
                    <a:pt x="3487412" y="239417"/>
                  </a:lnTo>
                  <a:lnTo>
                    <a:pt x="3487412" y="256725"/>
                  </a:lnTo>
                  <a:lnTo>
                    <a:pt x="3481643" y="271147"/>
                  </a:lnTo>
                  <a:lnTo>
                    <a:pt x="3461451" y="288455"/>
                  </a:lnTo>
                  <a:lnTo>
                    <a:pt x="3415298" y="297108"/>
                  </a:lnTo>
                  <a:lnTo>
                    <a:pt x="3201842" y="291339"/>
                  </a:lnTo>
                  <a:lnTo>
                    <a:pt x="2950887" y="285570"/>
                  </a:lnTo>
                  <a:lnTo>
                    <a:pt x="2662433" y="271147"/>
                  </a:lnTo>
                  <a:lnTo>
                    <a:pt x="2203791" y="2971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AA7E1455-9F07-47CB-9BDF-638B1188417B}"/>
                </a:ext>
              </a:extLst>
            </p:cNvPr>
            <p:cNvSpPr/>
            <p:nvPr/>
          </p:nvSpPr>
          <p:spPr>
            <a:xfrm rot="16200000">
              <a:off x="5461002" y="3470276"/>
              <a:ext cx="1870075" cy="577850"/>
            </a:xfrm>
            <a:custGeom>
              <a:avLst/>
              <a:gdLst>
                <a:gd name="connsiteX0" fmla="*/ 633412 w 1869281"/>
                <a:gd name="connsiteY0" fmla="*/ 471488 h 578644"/>
                <a:gd name="connsiteX1" fmla="*/ 19050 w 1869281"/>
                <a:gd name="connsiteY1" fmla="*/ 478632 h 578644"/>
                <a:gd name="connsiteX2" fmla="*/ 0 w 1869281"/>
                <a:gd name="connsiteY2" fmla="*/ 250032 h 578644"/>
                <a:gd name="connsiteX3" fmla="*/ 966787 w 1869281"/>
                <a:gd name="connsiteY3" fmla="*/ 252413 h 578644"/>
                <a:gd name="connsiteX4" fmla="*/ 1128712 w 1869281"/>
                <a:gd name="connsiteY4" fmla="*/ 252413 h 578644"/>
                <a:gd name="connsiteX5" fmla="*/ 1423987 w 1869281"/>
                <a:gd name="connsiteY5" fmla="*/ 250032 h 578644"/>
                <a:gd name="connsiteX6" fmla="*/ 1538287 w 1869281"/>
                <a:gd name="connsiteY6" fmla="*/ 247650 h 578644"/>
                <a:gd name="connsiteX7" fmla="*/ 1600200 w 1869281"/>
                <a:gd name="connsiteY7" fmla="*/ 240507 h 578644"/>
                <a:gd name="connsiteX8" fmla="*/ 1643062 w 1869281"/>
                <a:gd name="connsiteY8" fmla="*/ 230982 h 578644"/>
                <a:gd name="connsiteX9" fmla="*/ 1676400 w 1869281"/>
                <a:gd name="connsiteY9" fmla="*/ 216694 h 578644"/>
                <a:gd name="connsiteX10" fmla="*/ 1702594 w 1869281"/>
                <a:gd name="connsiteY10" fmla="*/ 197644 h 578644"/>
                <a:gd name="connsiteX11" fmla="*/ 1726406 w 1869281"/>
                <a:gd name="connsiteY11" fmla="*/ 173832 h 578644"/>
                <a:gd name="connsiteX12" fmla="*/ 1745456 w 1869281"/>
                <a:gd name="connsiteY12" fmla="*/ 145257 h 578644"/>
                <a:gd name="connsiteX13" fmla="*/ 1762125 w 1869281"/>
                <a:gd name="connsiteY13" fmla="*/ 114300 h 578644"/>
                <a:gd name="connsiteX14" fmla="*/ 1778794 w 1869281"/>
                <a:gd name="connsiteY14" fmla="*/ 76200 h 578644"/>
                <a:gd name="connsiteX15" fmla="*/ 1797844 w 1869281"/>
                <a:gd name="connsiteY15" fmla="*/ 33338 h 578644"/>
                <a:gd name="connsiteX16" fmla="*/ 1809750 w 1869281"/>
                <a:gd name="connsiteY16" fmla="*/ 14288 h 578644"/>
                <a:gd name="connsiteX17" fmla="*/ 1828800 w 1869281"/>
                <a:gd name="connsiteY17" fmla="*/ 2382 h 578644"/>
                <a:gd name="connsiteX18" fmla="*/ 1847850 w 1869281"/>
                <a:gd name="connsiteY18" fmla="*/ 0 h 578644"/>
                <a:gd name="connsiteX19" fmla="*/ 1859756 w 1869281"/>
                <a:gd name="connsiteY19" fmla="*/ 4763 h 578644"/>
                <a:gd name="connsiteX20" fmla="*/ 1866900 w 1869281"/>
                <a:gd name="connsiteY20" fmla="*/ 28575 h 578644"/>
                <a:gd name="connsiteX21" fmla="*/ 1869281 w 1869281"/>
                <a:gd name="connsiteY21" fmla="*/ 88107 h 578644"/>
                <a:gd name="connsiteX22" fmla="*/ 1864519 w 1869281"/>
                <a:gd name="connsiteY22" fmla="*/ 183357 h 578644"/>
                <a:gd name="connsiteX23" fmla="*/ 1859756 w 1869281"/>
                <a:gd name="connsiteY23" fmla="*/ 242888 h 578644"/>
                <a:gd name="connsiteX24" fmla="*/ 1854994 w 1869281"/>
                <a:gd name="connsiteY24" fmla="*/ 288132 h 578644"/>
                <a:gd name="connsiteX25" fmla="*/ 1850231 w 1869281"/>
                <a:gd name="connsiteY25" fmla="*/ 347663 h 578644"/>
                <a:gd name="connsiteX26" fmla="*/ 1843087 w 1869281"/>
                <a:gd name="connsiteY26" fmla="*/ 376238 h 578644"/>
                <a:gd name="connsiteX27" fmla="*/ 1812131 w 1869281"/>
                <a:gd name="connsiteY27" fmla="*/ 414338 h 578644"/>
                <a:gd name="connsiteX28" fmla="*/ 1759744 w 1869281"/>
                <a:gd name="connsiteY28" fmla="*/ 478632 h 578644"/>
                <a:gd name="connsiteX29" fmla="*/ 1678781 w 1869281"/>
                <a:gd name="connsiteY29" fmla="*/ 550069 h 578644"/>
                <a:gd name="connsiteX30" fmla="*/ 1645444 w 1869281"/>
                <a:gd name="connsiteY30" fmla="*/ 573882 h 578644"/>
                <a:gd name="connsiteX31" fmla="*/ 1624012 w 1869281"/>
                <a:gd name="connsiteY31" fmla="*/ 578644 h 578644"/>
                <a:gd name="connsiteX32" fmla="*/ 1600200 w 1869281"/>
                <a:gd name="connsiteY32" fmla="*/ 576263 h 578644"/>
                <a:gd name="connsiteX33" fmla="*/ 1559719 w 1869281"/>
                <a:gd name="connsiteY33" fmla="*/ 566738 h 578644"/>
                <a:gd name="connsiteX34" fmla="*/ 1509712 w 1869281"/>
                <a:gd name="connsiteY34" fmla="*/ 538163 h 578644"/>
                <a:gd name="connsiteX35" fmla="*/ 1476375 w 1869281"/>
                <a:gd name="connsiteY35" fmla="*/ 519113 h 578644"/>
                <a:gd name="connsiteX36" fmla="*/ 1133475 w 1869281"/>
                <a:gd name="connsiteY36" fmla="*/ 497682 h 578644"/>
                <a:gd name="connsiteX37" fmla="*/ 976312 w 1869281"/>
                <a:gd name="connsiteY37" fmla="*/ 466725 h 578644"/>
                <a:gd name="connsiteX38" fmla="*/ 633412 w 1869281"/>
                <a:gd name="connsiteY38" fmla="*/ 471488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69281" h="578644">
                  <a:moveTo>
                    <a:pt x="633412" y="471488"/>
                  </a:moveTo>
                  <a:lnTo>
                    <a:pt x="19050" y="478632"/>
                  </a:lnTo>
                  <a:lnTo>
                    <a:pt x="0" y="250032"/>
                  </a:lnTo>
                  <a:lnTo>
                    <a:pt x="966787" y="252413"/>
                  </a:lnTo>
                  <a:lnTo>
                    <a:pt x="1128712" y="252413"/>
                  </a:lnTo>
                  <a:lnTo>
                    <a:pt x="1423987" y="250032"/>
                  </a:lnTo>
                  <a:lnTo>
                    <a:pt x="1538287" y="247650"/>
                  </a:lnTo>
                  <a:lnTo>
                    <a:pt x="1600200" y="240507"/>
                  </a:lnTo>
                  <a:lnTo>
                    <a:pt x="1643062" y="230982"/>
                  </a:lnTo>
                  <a:lnTo>
                    <a:pt x="1676400" y="216694"/>
                  </a:lnTo>
                  <a:lnTo>
                    <a:pt x="1702594" y="197644"/>
                  </a:lnTo>
                  <a:lnTo>
                    <a:pt x="1726406" y="173832"/>
                  </a:lnTo>
                  <a:lnTo>
                    <a:pt x="1745456" y="145257"/>
                  </a:lnTo>
                  <a:lnTo>
                    <a:pt x="1762125" y="114300"/>
                  </a:lnTo>
                  <a:lnTo>
                    <a:pt x="1778794" y="76200"/>
                  </a:lnTo>
                  <a:lnTo>
                    <a:pt x="1797844" y="33338"/>
                  </a:lnTo>
                  <a:lnTo>
                    <a:pt x="1809750" y="14288"/>
                  </a:lnTo>
                  <a:lnTo>
                    <a:pt x="1828800" y="2382"/>
                  </a:lnTo>
                  <a:lnTo>
                    <a:pt x="1847850" y="0"/>
                  </a:lnTo>
                  <a:lnTo>
                    <a:pt x="1859756" y="4763"/>
                  </a:lnTo>
                  <a:lnTo>
                    <a:pt x="1866900" y="28575"/>
                  </a:lnTo>
                  <a:cubicBezTo>
                    <a:pt x="1867694" y="48419"/>
                    <a:pt x="1868487" y="68263"/>
                    <a:pt x="1869281" y="88107"/>
                  </a:cubicBezTo>
                  <a:lnTo>
                    <a:pt x="1864519" y="183357"/>
                  </a:lnTo>
                  <a:lnTo>
                    <a:pt x="1859756" y="242888"/>
                  </a:lnTo>
                  <a:lnTo>
                    <a:pt x="1854994" y="288132"/>
                  </a:lnTo>
                  <a:lnTo>
                    <a:pt x="1850231" y="347663"/>
                  </a:lnTo>
                  <a:lnTo>
                    <a:pt x="1843087" y="376238"/>
                  </a:lnTo>
                  <a:lnTo>
                    <a:pt x="1812131" y="414338"/>
                  </a:lnTo>
                  <a:lnTo>
                    <a:pt x="1759744" y="478632"/>
                  </a:lnTo>
                  <a:lnTo>
                    <a:pt x="1678781" y="550069"/>
                  </a:lnTo>
                  <a:lnTo>
                    <a:pt x="1645444" y="573882"/>
                  </a:lnTo>
                  <a:lnTo>
                    <a:pt x="1624012" y="578644"/>
                  </a:lnTo>
                  <a:lnTo>
                    <a:pt x="1600200" y="576263"/>
                  </a:lnTo>
                  <a:lnTo>
                    <a:pt x="1559719" y="566738"/>
                  </a:lnTo>
                  <a:lnTo>
                    <a:pt x="1509712" y="538163"/>
                  </a:lnTo>
                  <a:lnTo>
                    <a:pt x="1476375" y="519113"/>
                  </a:lnTo>
                  <a:lnTo>
                    <a:pt x="1133475" y="497682"/>
                  </a:lnTo>
                  <a:lnTo>
                    <a:pt x="976312" y="466725"/>
                  </a:lnTo>
                  <a:lnTo>
                    <a:pt x="633412" y="4714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0">
              <a:extLst>
                <a:ext uri="{FF2B5EF4-FFF2-40B4-BE49-F238E27FC236}">
                  <a16:creationId xmlns:a16="http://schemas.microsoft.com/office/drawing/2014/main" id="{42326A15-255F-4BAC-B927-582CE79BED60}"/>
                </a:ext>
              </a:extLst>
            </p:cNvPr>
            <p:cNvSpPr/>
            <p:nvPr/>
          </p:nvSpPr>
          <p:spPr>
            <a:xfrm>
              <a:off x="5418138" y="4452938"/>
              <a:ext cx="2305050" cy="1219200"/>
            </a:xfrm>
            <a:custGeom>
              <a:avLst/>
              <a:gdLst>
                <a:gd name="connsiteX0" fmla="*/ 997744 w 2305050"/>
                <a:gd name="connsiteY0" fmla="*/ 328612 h 1219200"/>
                <a:gd name="connsiteX1" fmla="*/ 140494 w 2305050"/>
                <a:gd name="connsiteY1" fmla="*/ 414337 h 1219200"/>
                <a:gd name="connsiteX2" fmla="*/ 0 w 2305050"/>
                <a:gd name="connsiteY2" fmla="*/ 233362 h 1219200"/>
                <a:gd name="connsiteX3" fmla="*/ 457200 w 2305050"/>
                <a:gd name="connsiteY3" fmla="*/ 209550 h 1219200"/>
                <a:gd name="connsiteX4" fmla="*/ 611981 w 2305050"/>
                <a:gd name="connsiteY4" fmla="*/ 195262 h 1219200"/>
                <a:gd name="connsiteX5" fmla="*/ 964406 w 2305050"/>
                <a:gd name="connsiteY5" fmla="*/ 152400 h 1219200"/>
                <a:gd name="connsiteX6" fmla="*/ 1126331 w 2305050"/>
                <a:gd name="connsiteY6" fmla="*/ 142875 h 1219200"/>
                <a:gd name="connsiteX7" fmla="*/ 1578769 w 2305050"/>
                <a:gd name="connsiteY7" fmla="*/ 90487 h 1219200"/>
                <a:gd name="connsiteX8" fmla="*/ 1757362 w 2305050"/>
                <a:gd name="connsiteY8" fmla="*/ 71437 h 1219200"/>
                <a:gd name="connsiteX9" fmla="*/ 1807369 w 2305050"/>
                <a:gd name="connsiteY9" fmla="*/ 52387 h 1219200"/>
                <a:gd name="connsiteX10" fmla="*/ 1864519 w 2305050"/>
                <a:gd name="connsiteY10" fmla="*/ 28575 h 1219200"/>
                <a:gd name="connsiteX11" fmla="*/ 1931194 w 2305050"/>
                <a:gd name="connsiteY11" fmla="*/ 7143 h 1219200"/>
                <a:gd name="connsiteX12" fmla="*/ 1964531 w 2305050"/>
                <a:gd name="connsiteY12" fmla="*/ 0 h 1219200"/>
                <a:gd name="connsiteX13" fmla="*/ 1981200 w 2305050"/>
                <a:gd name="connsiteY13" fmla="*/ 4762 h 1219200"/>
                <a:gd name="connsiteX14" fmla="*/ 2093119 w 2305050"/>
                <a:gd name="connsiteY14" fmla="*/ 95250 h 1219200"/>
                <a:gd name="connsiteX15" fmla="*/ 2197894 w 2305050"/>
                <a:gd name="connsiteY15" fmla="*/ 190500 h 1219200"/>
                <a:gd name="connsiteX16" fmla="*/ 2243137 w 2305050"/>
                <a:gd name="connsiteY16" fmla="*/ 233362 h 1219200"/>
                <a:gd name="connsiteX17" fmla="*/ 2269331 w 2305050"/>
                <a:gd name="connsiteY17" fmla="*/ 264318 h 1219200"/>
                <a:gd name="connsiteX18" fmla="*/ 2290762 w 2305050"/>
                <a:gd name="connsiteY18" fmla="*/ 300037 h 1219200"/>
                <a:gd name="connsiteX19" fmla="*/ 2297906 w 2305050"/>
                <a:gd name="connsiteY19" fmla="*/ 316706 h 1219200"/>
                <a:gd name="connsiteX20" fmla="*/ 2305050 w 2305050"/>
                <a:gd name="connsiteY20" fmla="*/ 340518 h 1219200"/>
                <a:gd name="connsiteX21" fmla="*/ 2305050 w 2305050"/>
                <a:gd name="connsiteY21" fmla="*/ 369093 h 1219200"/>
                <a:gd name="connsiteX22" fmla="*/ 2297906 w 2305050"/>
                <a:gd name="connsiteY22" fmla="*/ 397668 h 1219200"/>
                <a:gd name="connsiteX23" fmla="*/ 2269331 w 2305050"/>
                <a:gd name="connsiteY23" fmla="*/ 435768 h 1219200"/>
                <a:gd name="connsiteX24" fmla="*/ 2233612 w 2305050"/>
                <a:gd name="connsiteY24" fmla="*/ 469106 h 1219200"/>
                <a:gd name="connsiteX25" fmla="*/ 2188369 w 2305050"/>
                <a:gd name="connsiteY25" fmla="*/ 631031 h 1219200"/>
                <a:gd name="connsiteX26" fmla="*/ 2102644 w 2305050"/>
                <a:gd name="connsiteY26" fmla="*/ 916781 h 1219200"/>
                <a:gd name="connsiteX27" fmla="*/ 2031206 w 2305050"/>
                <a:gd name="connsiteY27" fmla="*/ 1147762 h 1219200"/>
                <a:gd name="connsiteX28" fmla="*/ 2000250 w 2305050"/>
                <a:gd name="connsiteY28" fmla="*/ 1219200 h 1219200"/>
                <a:gd name="connsiteX29" fmla="*/ 1843087 w 2305050"/>
                <a:gd name="connsiteY29" fmla="*/ 1135856 h 1219200"/>
                <a:gd name="connsiteX30" fmla="*/ 1862137 w 2305050"/>
                <a:gd name="connsiteY30" fmla="*/ 985837 h 1219200"/>
                <a:gd name="connsiteX31" fmla="*/ 1912144 w 2305050"/>
                <a:gd name="connsiteY31" fmla="*/ 607218 h 1219200"/>
                <a:gd name="connsiteX32" fmla="*/ 1940719 w 2305050"/>
                <a:gd name="connsiteY32" fmla="*/ 395287 h 1219200"/>
                <a:gd name="connsiteX33" fmla="*/ 1947862 w 2305050"/>
                <a:gd name="connsiteY33" fmla="*/ 335756 h 1219200"/>
                <a:gd name="connsiteX34" fmla="*/ 1947862 w 2305050"/>
                <a:gd name="connsiteY34" fmla="*/ 309562 h 1219200"/>
                <a:gd name="connsiteX35" fmla="*/ 1938337 w 2305050"/>
                <a:gd name="connsiteY35" fmla="*/ 283368 h 1219200"/>
                <a:gd name="connsiteX36" fmla="*/ 1919287 w 2305050"/>
                <a:gd name="connsiteY36" fmla="*/ 266700 h 1219200"/>
                <a:gd name="connsiteX37" fmla="*/ 1883569 w 2305050"/>
                <a:gd name="connsiteY37" fmla="*/ 254793 h 1219200"/>
                <a:gd name="connsiteX38" fmla="*/ 1826419 w 2305050"/>
                <a:gd name="connsiteY38" fmla="*/ 250031 h 1219200"/>
                <a:gd name="connsiteX39" fmla="*/ 1664494 w 2305050"/>
                <a:gd name="connsiteY39" fmla="*/ 266700 h 1219200"/>
                <a:gd name="connsiteX40" fmla="*/ 997744 w 2305050"/>
                <a:gd name="connsiteY40" fmla="*/ 328612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305050" h="1219200">
                  <a:moveTo>
                    <a:pt x="997744" y="328612"/>
                  </a:moveTo>
                  <a:lnTo>
                    <a:pt x="140494" y="414337"/>
                  </a:lnTo>
                  <a:lnTo>
                    <a:pt x="0" y="233362"/>
                  </a:lnTo>
                  <a:lnTo>
                    <a:pt x="457200" y="209550"/>
                  </a:lnTo>
                  <a:lnTo>
                    <a:pt x="611981" y="195262"/>
                  </a:lnTo>
                  <a:lnTo>
                    <a:pt x="964406" y="152400"/>
                  </a:lnTo>
                  <a:lnTo>
                    <a:pt x="1126331" y="142875"/>
                  </a:lnTo>
                  <a:lnTo>
                    <a:pt x="1578769" y="90487"/>
                  </a:lnTo>
                  <a:lnTo>
                    <a:pt x="1757362" y="71437"/>
                  </a:lnTo>
                  <a:lnTo>
                    <a:pt x="1807369" y="52387"/>
                  </a:lnTo>
                  <a:lnTo>
                    <a:pt x="1864519" y="28575"/>
                  </a:lnTo>
                  <a:lnTo>
                    <a:pt x="1931194" y="7143"/>
                  </a:lnTo>
                  <a:lnTo>
                    <a:pt x="1964531" y="0"/>
                  </a:lnTo>
                  <a:lnTo>
                    <a:pt x="1981200" y="4762"/>
                  </a:lnTo>
                  <a:lnTo>
                    <a:pt x="2093119" y="95250"/>
                  </a:lnTo>
                  <a:lnTo>
                    <a:pt x="2197894" y="190500"/>
                  </a:lnTo>
                  <a:lnTo>
                    <a:pt x="2243137" y="233362"/>
                  </a:lnTo>
                  <a:lnTo>
                    <a:pt x="2269331" y="264318"/>
                  </a:lnTo>
                  <a:lnTo>
                    <a:pt x="2290762" y="300037"/>
                  </a:lnTo>
                  <a:lnTo>
                    <a:pt x="2297906" y="316706"/>
                  </a:lnTo>
                  <a:lnTo>
                    <a:pt x="2305050" y="340518"/>
                  </a:lnTo>
                  <a:lnTo>
                    <a:pt x="2305050" y="369093"/>
                  </a:lnTo>
                  <a:lnTo>
                    <a:pt x="2297906" y="397668"/>
                  </a:lnTo>
                  <a:lnTo>
                    <a:pt x="2269331" y="435768"/>
                  </a:lnTo>
                  <a:lnTo>
                    <a:pt x="2233612" y="469106"/>
                  </a:lnTo>
                  <a:lnTo>
                    <a:pt x="2188369" y="631031"/>
                  </a:lnTo>
                  <a:lnTo>
                    <a:pt x="2102644" y="916781"/>
                  </a:lnTo>
                  <a:lnTo>
                    <a:pt x="2031206" y="1147762"/>
                  </a:lnTo>
                  <a:lnTo>
                    <a:pt x="2000250" y="1219200"/>
                  </a:lnTo>
                  <a:lnTo>
                    <a:pt x="1843087" y="1135856"/>
                  </a:lnTo>
                  <a:lnTo>
                    <a:pt x="1862137" y="985837"/>
                  </a:lnTo>
                  <a:lnTo>
                    <a:pt x="1912144" y="607218"/>
                  </a:lnTo>
                  <a:lnTo>
                    <a:pt x="1940719" y="395287"/>
                  </a:lnTo>
                  <a:lnTo>
                    <a:pt x="1947862" y="335756"/>
                  </a:lnTo>
                  <a:lnTo>
                    <a:pt x="1947862" y="309562"/>
                  </a:lnTo>
                  <a:lnTo>
                    <a:pt x="1938337" y="283368"/>
                  </a:lnTo>
                  <a:lnTo>
                    <a:pt x="1919287" y="266700"/>
                  </a:lnTo>
                  <a:lnTo>
                    <a:pt x="1883569" y="254793"/>
                  </a:lnTo>
                  <a:lnTo>
                    <a:pt x="1826419" y="250031"/>
                  </a:lnTo>
                  <a:lnTo>
                    <a:pt x="1664494" y="266700"/>
                  </a:lnTo>
                  <a:lnTo>
                    <a:pt x="997744" y="3286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1">
              <a:extLst>
                <a:ext uri="{FF2B5EF4-FFF2-40B4-BE49-F238E27FC236}">
                  <a16:creationId xmlns:a16="http://schemas.microsoft.com/office/drawing/2014/main" id="{C09FCBD6-3932-42F4-8C91-9AD25444DFA2}"/>
                </a:ext>
              </a:extLst>
            </p:cNvPr>
            <p:cNvSpPr/>
            <p:nvPr/>
          </p:nvSpPr>
          <p:spPr>
            <a:xfrm>
              <a:off x="5646739" y="5476875"/>
              <a:ext cx="1800225" cy="300038"/>
            </a:xfrm>
            <a:custGeom>
              <a:avLst/>
              <a:gdLst>
                <a:gd name="connsiteX0" fmla="*/ 778669 w 1800225"/>
                <a:gd name="connsiteY0" fmla="*/ 257175 h 300038"/>
                <a:gd name="connsiteX1" fmla="*/ 307181 w 1800225"/>
                <a:gd name="connsiteY1" fmla="*/ 292894 h 300038"/>
                <a:gd name="connsiteX2" fmla="*/ 26194 w 1800225"/>
                <a:gd name="connsiteY2" fmla="*/ 300038 h 300038"/>
                <a:gd name="connsiteX3" fmla="*/ 0 w 1800225"/>
                <a:gd name="connsiteY3" fmla="*/ 114300 h 300038"/>
                <a:gd name="connsiteX4" fmla="*/ 221456 w 1800225"/>
                <a:gd name="connsiteY4" fmla="*/ 116681 h 300038"/>
                <a:gd name="connsiteX5" fmla="*/ 628650 w 1800225"/>
                <a:gd name="connsiteY5" fmla="*/ 73819 h 300038"/>
                <a:gd name="connsiteX6" fmla="*/ 1183481 w 1800225"/>
                <a:gd name="connsiteY6" fmla="*/ 21431 h 300038"/>
                <a:gd name="connsiteX7" fmla="*/ 1407319 w 1800225"/>
                <a:gd name="connsiteY7" fmla="*/ 0 h 300038"/>
                <a:gd name="connsiteX8" fmla="*/ 1464469 w 1800225"/>
                <a:gd name="connsiteY8" fmla="*/ 0 h 300038"/>
                <a:gd name="connsiteX9" fmla="*/ 1526381 w 1800225"/>
                <a:gd name="connsiteY9" fmla="*/ 4763 h 300038"/>
                <a:gd name="connsiteX10" fmla="*/ 1595437 w 1800225"/>
                <a:gd name="connsiteY10" fmla="*/ 14288 h 300038"/>
                <a:gd name="connsiteX11" fmla="*/ 1674019 w 1800225"/>
                <a:gd name="connsiteY11" fmla="*/ 40481 h 300038"/>
                <a:gd name="connsiteX12" fmla="*/ 1793081 w 1800225"/>
                <a:gd name="connsiteY12" fmla="*/ 140494 h 300038"/>
                <a:gd name="connsiteX13" fmla="*/ 1800225 w 1800225"/>
                <a:gd name="connsiteY13" fmla="*/ 169069 h 300038"/>
                <a:gd name="connsiteX14" fmla="*/ 1797844 w 1800225"/>
                <a:gd name="connsiteY14" fmla="*/ 192881 h 300038"/>
                <a:gd name="connsiteX15" fmla="*/ 1785937 w 1800225"/>
                <a:gd name="connsiteY15" fmla="*/ 226219 h 300038"/>
                <a:gd name="connsiteX16" fmla="*/ 1769269 w 1800225"/>
                <a:gd name="connsiteY16" fmla="*/ 245269 h 300038"/>
                <a:gd name="connsiteX17" fmla="*/ 1750219 w 1800225"/>
                <a:gd name="connsiteY17" fmla="*/ 254794 h 300038"/>
                <a:gd name="connsiteX18" fmla="*/ 1702594 w 1800225"/>
                <a:gd name="connsiteY18" fmla="*/ 252413 h 300038"/>
                <a:gd name="connsiteX19" fmla="*/ 1540669 w 1800225"/>
                <a:gd name="connsiteY19" fmla="*/ 223838 h 300038"/>
                <a:gd name="connsiteX20" fmla="*/ 1400175 w 1800225"/>
                <a:gd name="connsiteY20" fmla="*/ 204788 h 300038"/>
                <a:gd name="connsiteX21" fmla="*/ 1178719 w 1800225"/>
                <a:gd name="connsiteY21" fmla="*/ 223838 h 300038"/>
                <a:gd name="connsiteX22" fmla="*/ 778669 w 1800225"/>
                <a:gd name="connsiteY22" fmla="*/ 257175 h 30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00225" h="300038">
                  <a:moveTo>
                    <a:pt x="778669" y="257175"/>
                  </a:moveTo>
                  <a:lnTo>
                    <a:pt x="307181" y="292894"/>
                  </a:lnTo>
                  <a:lnTo>
                    <a:pt x="26194" y="300038"/>
                  </a:lnTo>
                  <a:lnTo>
                    <a:pt x="0" y="114300"/>
                  </a:lnTo>
                  <a:lnTo>
                    <a:pt x="221456" y="116681"/>
                  </a:lnTo>
                  <a:lnTo>
                    <a:pt x="628650" y="73819"/>
                  </a:lnTo>
                  <a:lnTo>
                    <a:pt x="1183481" y="21431"/>
                  </a:lnTo>
                  <a:lnTo>
                    <a:pt x="1407319" y="0"/>
                  </a:lnTo>
                  <a:lnTo>
                    <a:pt x="1464469" y="0"/>
                  </a:lnTo>
                  <a:lnTo>
                    <a:pt x="1526381" y="4763"/>
                  </a:lnTo>
                  <a:lnTo>
                    <a:pt x="1595437" y="14288"/>
                  </a:lnTo>
                  <a:lnTo>
                    <a:pt x="1674019" y="40481"/>
                  </a:lnTo>
                  <a:lnTo>
                    <a:pt x="1793081" y="140494"/>
                  </a:lnTo>
                  <a:lnTo>
                    <a:pt x="1800225" y="169069"/>
                  </a:lnTo>
                  <a:lnTo>
                    <a:pt x="1797844" y="192881"/>
                  </a:lnTo>
                  <a:lnTo>
                    <a:pt x="1785937" y="226219"/>
                  </a:lnTo>
                  <a:lnTo>
                    <a:pt x="1769269" y="245269"/>
                  </a:lnTo>
                  <a:lnTo>
                    <a:pt x="1750219" y="254794"/>
                  </a:lnTo>
                  <a:lnTo>
                    <a:pt x="1702594" y="252413"/>
                  </a:lnTo>
                  <a:lnTo>
                    <a:pt x="1540669" y="223838"/>
                  </a:lnTo>
                  <a:lnTo>
                    <a:pt x="1400175" y="204788"/>
                  </a:lnTo>
                  <a:lnTo>
                    <a:pt x="1178719" y="223838"/>
                  </a:lnTo>
                  <a:lnTo>
                    <a:pt x="778669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670955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802DD60F-82E9-4DF4-B424-BE0C412EDCF4}"/>
              </a:ext>
            </a:extLst>
          </p:cNvPr>
          <p:cNvSpPr/>
          <p:nvPr/>
        </p:nvSpPr>
        <p:spPr>
          <a:xfrm>
            <a:off x="3733803" y="1887539"/>
            <a:ext cx="2003425" cy="473075"/>
          </a:xfrm>
          <a:custGeom>
            <a:avLst/>
            <a:gdLst>
              <a:gd name="connsiteX0" fmla="*/ 1559719 w 2002631"/>
              <a:gd name="connsiteY0" fmla="*/ 297657 h 471488"/>
              <a:gd name="connsiteX1" fmla="*/ 1319213 w 2002631"/>
              <a:gd name="connsiteY1" fmla="*/ 342900 h 471488"/>
              <a:gd name="connsiteX2" fmla="*/ 1154906 w 2002631"/>
              <a:gd name="connsiteY2" fmla="*/ 373857 h 471488"/>
              <a:gd name="connsiteX3" fmla="*/ 876300 w 2002631"/>
              <a:gd name="connsiteY3" fmla="*/ 416719 h 471488"/>
              <a:gd name="connsiteX4" fmla="*/ 762000 w 2002631"/>
              <a:gd name="connsiteY4" fmla="*/ 435769 h 471488"/>
              <a:gd name="connsiteX5" fmla="*/ 635794 w 2002631"/>
              <a:gd name="connsiteY5" fmla="*/ 445294 h 471488"/>
              <a:gd name="connsiteX6" fmla="*/ 319088 w 2002631"/>
              <a:gd name="connsiteY6" fmla="*/ 471488 h 471488"/>
              <a:gd name="connsiteX7" fmla="*/ 288131 w 2002631"/>
              <a:gd name="connsiteY7" fmla="*/ 466725 h 471488"/>
              <a:gd name="connsiteX8" fmla="*/ 254794 w 2002631"/>
              <a:gd name="connsiteY8" fmla="*/ 452438 h 471488"/>
              <a:gd name="connsiteX9" fmla="*/ 195263 w 2002631"/>
              <a:gd name="connsiteY9" fmla="*/ 416719 h 471488"/>
              <a:gd name="connsiteX10" fmla="*/ 130969 w 2002631"/>
              <a:gd name="connsiteY10" fmla="*/ 364332 h 471488"/>
              <a:gd name="connsiteX11" fmla="*/ 59531 w 2002631"/>
              <a:gd name="connsiteY11" fmla="*/ 288132 h 471488"/>
              <a:gd name="connsiteX12" fmla="*/ 28575 w 2002631"/>
              <a:gd name="connsiteY12" fmla="*/ 254794 h 471488"/>
              <a:gd name="connsiteX13" fmla="*/ 11906 w 2002631"/>
              <a:gd name="connsiteY13" fmla="*/ 230982 h 471488"/>
              <a:gd name="connsiteX14" fmla="*/ 0 w 2002631"/>
              <a:gd name="connsiteY14" fmla="*/ 202407 h 471488"/>
              <a:gd name="connsiteX15" fmla="*/ 0 w 2002631"/>
              <a:gd name="connsiteY15" fmla="*/ 178594 h 471488"/>
              <a:gd name="connsiteX16" fmla="*/ 4763 w 2002631"/>
              <a:gd name="connsiteY16" fmla="*/ 169069 h 471488"/>
              <a:gd name="connsiteX17" fmla="*/ 19050 w 2002631"/>
              <a:gd name="connsiteY17" fmla="*/ 164307 h 471488"/>
              <a:gd name="connsiteX18" fmla="*/ 50006 w 2002631"/>
              <a:gd name="connsiteY18" fmla="*/ 173832 h 471488"/>
              <a:gd name="connsiteX19" fmla="*/ 69056 w 2002631"/>
              <a:gd name="connsiteY19" fmla="*/ 185738 h 471488"/>
              <a:gd name="connsiteX20" fmla="*/ 85725 w 2002631"/>
              <a:gd name="connsiteY20" fmla="*/ 202407 h 471488"/>
              <a:gd name="connsiteX21" fmla="*/ 104775 w 2002631"/>
              <a:gd name="connsiteY21" fmla="*/ 216694 h 471488"/>
              <a:gd name="connsiteX22" fmla="*/ 145256 w 2002631"/>
              <a:gd name="connsiteY22" fmla="*/ 233363 h 471488"/>
              <a:gd name="connsiteX23" fmla="*/ 202406 w 2002631"/>
              <a:gd name="connsiteY23" fmla="*/ 252413 h 471488"/>
              <a:gd name="connsiteX24" fmla="*/ 252413 w 2002631"/>
              <a:gd name="connsiteY24" fmla="*/ 261938 h 471488"/>
              <a:gd name="connsiteX25" fmla="*/ 314325 w 2002631"/>
              <a:gd name="connsiteY25" fmla="*/ 269082 h 471488"/>
              <a:gd name="connsiteX26" fmla="*/ 385763 w 2002631"/>
              <a:gd name="connsiteY26" fmla="*/ 271463 h 471488"/>
              <a:gd name="connsiteX27" fmla="*/ 502444 w 2002631"/>
              <a:gd name="connsiteY27" fmla="*/ 266700 h 471488"/>
              <a:gd name="connsiteX28" fmla="*/ 688181 w 2002631"/>
              <a:gd name="connsiteY28" fmla="*/ 254794 h 471488"/>
              <a:gd name="connsiteX29" fmla="*/ 931069 w 2002631"/>
              <a:gd name="connsiteY29" fmla="*/ 228600 h 471488"/>
              <a:gd name="connsiteX30" fmla="*/ 1207294 w 2002631"/>
              <a:gd name="connsiteY30" fmla="*/ 185738 h 471488"/>
              <a:gd name="connsiteX31" fmla="*/ 1459706 w 2002631"/>
              <a:gd name="connsiteY31" fmla="*/ 130969 h 471488"/>
              <a:gd name="connsiteX32" fmla="*/ 1566863 w 2002631"/>
              <a:gd name="connsiteY32" fmla="*/ 104775 h 471488"/>
              <a:gd name="connsiteX33" fmla="*/ 1626394 w 2002631"/>
              <a:gd name="connsiteY33" fmla="*/ 71438 h 471488"/>
              <a:gd name="connsiteX34" fmla="*/ 1726406 w 2002631"/>
              <a:gd name="connsiteY34" fmla="*/ 0 h 471488"/>
              <a:gd name="connsiteX35" fmla="*/ 1754981 w 2002631"/>
              <a:gd name="connsiteY35" fmla="*/ 0 h 471488"/>
              <a:gd name="connsiteX36" fmla="*/ 1814513 w 2002631"/>
              <a:gd name="connsiteY36" fmla="*/ 16669 h 471488"/>
              <a:gd name="connsiteX37" fmla="*/ 1869281 w 2002631"/>
              <a:gd name="connsiteY37" fmla="*/ 35719 h 471488"/>
              <a:gd name="connsiteX38" fmla="*/ 1919288 w 2002631"/>
              <a:gd name="connsiteY38" fmla="*/ 61913 h 471488"/>
              <a:gd name="connsiteX39" fmla="*/ 1955006 w 2002631"/>
              <a:gd name="connsiteY39" fmla="*/ 88107 h 471488"/>
              <a:gd name="connsiteX40" fmla="*/ 1983581 w 2002631"/>
              <a:gd name="connsiteY40" fmla="*/ 111919 h 471488"/>
              <a:gd name="connsiteX41" fmla="*/ 1997869 w 2002631"/>
              <a:gd name="connsiteY41" fmla="*/ 138113 h 471488"/>
              <a:gd name="connsiteX42" fmla="*/ 2002631 w 2002631"/>
              <a:gd name="connsiteY42" fmla="*/ 166688 h 471488"/>
              <a:gd name="connsiteX43" fmla="*/ 1995488 w 2002631"/>
              <a:gd name="connsiteY43" fmla="*/ 195263 h 471488"/>
              <a:gd name="connsiteX44" fmla="*/ 1974056 w 2002631"/>
              <a:gd name="connsiteY44" fmla="*/ 211932 h 471488"/>
              <a:gd name="connsiteX45" fmla="*/ 1919288 w 2002631"/>
              <a:gd name="connsiteY45" fmla="*/ 230982 h 471488"/>
              <a:gd name="connsiteX46" fmla="*/ 1559719 w 2002631"/>
              <a:gd name="connsiteY46" fmla="*/ 297657 h 471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002631" h="471488">
                <a:moveTo>
                  <a:pt x="1559719" y="297657"/>
                </a:moveTo>
                <a:lnTo>
                  <a:pt x="1319213" y="342900"/>
                </a:lnTo>
                <a:lnTo>
                  <a:pt x="1154906" y="373857"/>
                </a:lnTo>
                <a:lnTo>
                  <a:pt x="876300" y="416719"/>
                </a:lnTo>
                <a:lnTo>
                  <a:pt x="762000" y="435769"/>
                </a:lnTo>
                <a:lnTo>
                  <a:pt x="635794" y="445294"/>
                </a:lnTo>
                <a:lnTo>
                  <a:pt x="319088" y="471488"/>
                </a:lnTo>
                <a:lnTo>
                  <a:pt x="288131" y="466725"/>
                </a:lnTo>
                <a:lnTo>
                  <a:pt x="254794" y="452438"/>
                </a:lnTo>
                <a:lnTo>
                  <a:pt x="195263" y="416719"/>
                </a:lnTo>
                <a:lnTo>
                  <a:pt x="130969" y="364332"/>
                </a:lnTo>
                <a:lnTo>
                  <a:pt x="59531" y="288132"/>
                </a:lnTo>
                <a:lnTo>
                  <a:pt x="28575" y="254794"/>
                </a:lnTo>
                <a:lnTo>
                  <a:pt x="11906" y="230982"/>
                </a:lnTo>
                <a:lnTo>
                  <a:pt x="0" y="202407"/>
                </a:lnTo>
                <a:lnTo>
                  <a:pt x="0" y="178594"/>
                </a:lnTo>
                <a:lnTo>
                  <a:pt x="4763" y="169069"/>
                </a:lnTo>
                <a:lnTo>
                  <a:pt x="19050" y="164307"/>
                </a:lnTo>
                <a:lnTo>
                  <a:pt x="50006" y="173832"/>
                </a:lnTo>
                <a:lnTo>
                  <a:pt x="69056" y="185738"/>
                </a:lnTo>
                <a:lnTo>
                  <a:pt x="85725" y="202407"/>
                </a:lnTo>
                <a:lnTo>
                  <a:pt x="104775" y="216694"/>
                </a:lnTo>
                <a:lnTo>
                  <a:pt x="145256" y="233363"/>
                </a:lnTo>
                <a:lnTo>
                  <a:pt x="202406" y="252413"/>
                </a:lnTo>
                <a:lnTo>
                  <a:pt x="252413" y="261938"/>
                </a:lnTo>
                <a:lnTo>
                  <a:pt x="314325" y="269082"/>
                </a:lnTo>
                <a:lnTo>
                  <a:pt x="385763" y="271463"/>
                </a:lnTo>
                <a:lnTo>
                  <a:pt x="502444" y="266700"/>
                </a:lnTo>
                <a:lnTo>
                  <a:pt x="688181" y="254794"/>
                </a:lnTo>
                <a:lnTo>
                  <a:pt x="931069" y="228600"/>
                </a:lnTo>
                <a:lnTo>
                  <a:pt x="1207294" y="185738"/>
                </a:lnTo>
                <a:lnTo>
                  <a:pt x="1459706" y="130969"/>
                </a:lnTo>
                <a:lnTo>
                  <a:pt x="1566863" y="104775"/>
                </a:lnTo>
                <a:lnTo>
                  <a:pt x="1626394" y="71438"/>
                </a:lnTo>
                <a:lnTo>
                  <a:pt x="1726406" y="0"/>
                </a:lnTo>
                <a:lnTo>
                  <a:pt x="1754981" y="0"/>
                </a:lnTo>
                <a:lnTo>
                  <a:pt x="1814513" y="16669"/>
                </a:lnTo>
                <a:lnTo>
                  <a:pt x="1869281" y="35719"/>
                </a:lnTo>
                <a:lnTo>
                  <a:pt x="1919288" y="61913"/>
                </a:lnTo>
                <a:lnTo>
                  <a:pt x="1955006" y="88107"/>
                </a:lnTo>
                <a:lnTo>
                  <a:pt x="1983581" y="111919"/>
                </a:lnTo>
                <a:lnTo>
                  <a:pt x="1997869" y="138113"/>
                </a:lnTo>
                <a:lnTo>
                  <a:pt x="2002631" y="166688"/>
                </a:lnTo>
                <a:lnTo>
                  <a:pt x="1995488" y="195263"/>
                </a:lnTo>
                <a:lnTo>
                  <a:pt x="1974056" y="211932"/>
                </a:lnTo>
                <a:lnTo>
                  <a:pt x="1919288" y="230982"/>
                </a:lnTo>
                <a:lnTo>
                  <a:pt x="1559719" y="29765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C345E909-13B8-4E7A-A1A7-4E4EC3A6E7F7}"/>
              </a:ext>
            </a:extLst>
          </p:cNvPr>
          <p:cNvSpPr/>
          <p:nvPr/>
        </p:nvSpPr>
        <p:spPr>
          <a:xfrm>
            <a:off x="5872164" y="2905126"/>
            <a:ext cx="833437" cy="962025"/>
          </a:xfrm>
          <a:custGeom>
            <a:avLst/>
            <a:gdLst>
              <a:gd name="connsiteX0" fmla="*/ 504825 w 833437"/>
              <a:gd name="connsiteY0" fmla="*/ 609600 h 962025"/>
              <a:gd name="connsiteX1" fmla="*/ 314325 w 833437"/>
              <a:gd name="connsiteY1" fmla="*/ 773906 h 962025"/>
              <a:gd name="connsiteX2" fmla="*/ 183356 w 833437"/>
              <a:gd name="connsiteY2" fmla="*/ 873919 h 962025"/>
              <a:gd name="connsiteX3" fmla="*/ 64293 w 833437"/>
              <a:gd name="connsiteY3" fmla="*/ 947738 h 962025"/>
              <a:gd name="connsiteX4" fmla="*/ 40481 w 833437"/>
              <a:gd name="connsiteY4" fmla="*/ 957263 h 962025"/>
              <a:gd name="connsiteX5" fmla="*/ 14287 w 833437"/>
              <a:gd name="connsiteY5" fmla="*/ 962025 h 962025"/>
              <a:gd name="connsiteX6" fmla="*/ 0 w 833437"/>
              <a:gd name="connsiteY6" fmla="*/ 954881 h 962025"/>
              <a:gd name="connsiteX7" fmla="*/ 0 w 833437"/>
              <a:gd name="connsiteY7" fmla="*/ 935831 h 962025"/>
              <a:gd name="connsiteX8" fmla="*/ 14287 w 833437"/>
              <a:gd name="connsiteY8" fmla="*/ 904875 h 962025"/>
              <a:gd name="connsiteX9" fmla="*/ 66675 w 833437"/>
              <a:gd name="connsiteY9" fmla="*/ 857250 h 962025"/>
              <a:gd name="connsiteX10" fmla="*/ 161925 w 833437"/>
              <a:gd name="connsiteY10" fmla="*/ 762000 h 962025"/>
              <a:gd name="connsiteX11" fmla="*/ 247650 w 833437"/>
              <a:gd name="connsiteY11" fmla="*/ 666750 h 962025"/>
              <a:gd name="connsiteX12" fmla="*/ 297656 w 833437"/>
              <a:gd name="connsiteY12" fmla="*/ 609600 h 962025"/>
              <a:gd name="connsiteX13" fmla="*/ 376237 w 833437"/>
              <a:gd name="connsiteY13" fmla="*/ 504825 h 962025"/>
              <a:gd name="connsiteX14" fmla="*/ 459581 w 833437"/>
              <a:gd name="connsiteY14" fmla="*/ 350044 h 962025"/>
              <a:gd name="connsiteX15" fmla="*/ 516731 w 833437"/>
              <a:gd name="connsiteY15" fmla="*/ 235744 h 962025"/>
              <a:gd name="connsiteX16" fmla="*/ 526256 w 833437"/>
              <a:gd name="connsiteY16" fmla="*/ 204788 h 962025"/>
              <a:gd name="connsiteX17" fmla="*/ 509587 w 833437"/>
              <a:gd name="connsiteY17" fmla="*/ 145256 h 962025"/>
              <a:gd name="connsiteX18" fmla="*/ 481012 w 833437"/>
              <a:gd name="connsiteY18" fmla="*/ 92869 h 962025"/>
              <a:gd name="connsiteX19" fmla="*/ 464343 w 833437"/>
              <a:gd name="connsiteY19" fmla="*/ 64294 h 962025"/>
              <a:gd name="connsiteX20" fmla="*/ 454818 w 833437"/>
              <a:gd name="connsiteY20" fmla="*/ 30956 h 962025"/>
              <a:gd name="connsiteX21" fmla="*/ 454818 w 833437"/>
              <a:gd name="connsiteY21" fmla="*/ 19050 h 962025"/>
              <a:gd name="connsiteX22" fmla="*/ 459581 w 833437"/>
              <a:gd name="connsiteY22" fmla="*/ 4763 h 962025"/>
              <a:gd name="connsiteX23" fmla="*/ 473868 w 833437"/>
              <a:gd name="connsiteY23" fmla="*/ 0 h 962025"/>
              <a:gd name="connsiteX24" fmla="*/ 504825 w 833437"/>
              <a:gd name="connsiteY24" fmla="*/ 7144 h 962025"/>
              <a:gd name="connsiteX25" fmla="*/ 566737 w 833437"/>
              <a:gd name="connsiteY25" fmla="*/ 35719 h 962025"/>
              <a:gd name="connsiteX26" fmla="*/ 619125 w 833437"/>
              <a:gd name="connsiteY26" fmla="*/ 64294 h 962025"/>
              <a:gd name="connsiteX27" fmla="*/ 669131 w 833437"/>
              <a:gd name="connsiteY27" fmla="*/ 102394 h 962025"/>
              <a:gd name="connsiteX28" fmla="*/ 731043 w 833437"/>
              <a:gd name="connsiteY28" fmla="*/ 154781 h 962025"/>
              <a:gd name="connsiteX29" fmla="*/ 802481 w 833437"/>
              <a:gd name="connsiteY29" fmla="*/ 235744 h 962025"/>
              <a:gd name="connsiteX30" fmla="*/ 816768 w 833437"/>
              <a:gd name="connsiteY30" fmla="*/ 254794 h 962025"/>
              <a:gd name="connsiteX31" fmla="*/ 831056 w 833437"/>
              <a:gd name="connsiteY31" fmla="*/ 276225 h 962025"/>
              <a:gd name="connsiteX32" fmla="*/ 833437 w 833437"/>
              <a:gd name="connsiteY32" fmla="*/ 297656 h 962025"/>
              <a:gd name="connsiteX33" fmla="*/ 823912 w 833437"/>
              <a:gd name="connsiteY33" fmla="*/ 323850 h 962025"/>
              <a:gd name="connsiteX34" fmla="*/ 802481 w 833437"/>
              <a:gd name="connsiteY34" fmla="*/ 342900 h 962025"/>
              <a:gd name="connsiteX35" fmla="*/ 735806 w 833437"/>
              <a:gd name="connsiteY35" fmla="*/ 385763 h 962025"/>
              <a:gd name="connsiteX36" fmla="*/ 504825 w 833437"/>
              <a:gd name="connsiteY36" fmla="*/ 609600 h 962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33437" h="962025">
                <a:moveTo>
                  <a:pt x="504825" y="609600"/>
                </a:moveTo>
                <a:lnTo>
                  <a:pt x="314325" y="773906"/>
                </a:lnTo>
                <a:lnTo>
                  <a:pt x="183356" y="873919"/>
                </a:lnTo>
                <a:lnTo>
                  <a:pt x="64293" y="947738"/>
                </a:lnTo>
                <a:lnTo>
                  <a:pt x="40481" y="957263"/>
                </a:lnTo>
                <a:lnTo>
                  <a:pt x="14287" y="962025"/>
                </a:lnTo>
                <a:lnTo>
                  <a:pt x="0" y="954881"/>
                </a:lnTo>
                <a:lnTo>
                  <a:pt x="0" y="935831"/>
                </a:lnTo>
                <a:lnTo>
                  <a:pt x="14287" y="904875"/>
                </a:lnTo>
                <a:lnTo>
                  <a:pt x="66675" y="857250"/>
                </a:lnTo>
                <a:lnTo>
                  <a:pt x="161925" y="762000"/>
                </a:lnTo>
                <a:lnTo>
                  <a:pt x="247650" y="666750"/>
                </a:lnTo>
                <a:lnTo>
                  <a:pt x="297656" y="609600"/>
                </a:lnTo>
                <a:lnTo>
                  <a:pt x="376237" y="504825"/>
                </a:lnTo>
                <a:lnTo>
                  <a:pt x="459581" y="350044"/>
                </a:lnTo>
                <a:lnTo>
                  <a:pt x="516731" y="235744"/>
                </a:lnTo>
                <a:lnTo>
                  <a:pt x="526256" y="204788"/>
                </a:lnTo>
                <a:lnTo>
                  <a:pt x="509587" y="145256"/>
                </a:lnTo>
                <a:lnTo>
                  <a:pt x="481012" y="92869"/>
                </a:lnTo>
                <a:lnTo>
                  <a:pt x="464343" y="64294"/>
                </a:lnTo>
                <a:lnTo>
                  <a:pt x="454818" y="30956"/>
                </a:lnTo>
                <a:lnTo>
                  <a:pt x="454818" y="19050"/>
                </a:lnTo>
                <a:lnTo>
                  <a:pt x="459581" y="4763"/>
                </a:lnTo>
                <a:lnTo>
                  <a:pt x="473868" y="0"/>
                </a:lnTo>
                <a:lnTo>
                  <a:pt x="504825" y="7144"/>
                </a:lnTo>
                <a:lnTo>
                  <a:pt x="566737" y="35719"/>
                </a:lnTo>
                <a:lnTo>
                  <a:pt x="619125" y="64294"/>
                </a:lnTo>
                <a:lnTo>
                  <a:pt x="669131" y="102394"/>
                </a:lnTo>
                <a:lnTo>
                  <a:pt x="731043" y="154781"/>
                </a:lnTo>
                <a:lnTo>
                  <a:pt x="802481" y="235744"/>
                </a:lnTo>
                <a:lnTo>
                  <a:pt x="816768" y="254794"/>
                </a:lnTo>
                <a:lnTo>
                  <a:pt x="831056" y="276225"/>
                </a:lnTo>
                <a:lnTo>
                  <a:pt x="833437" y="297656"/>
                </a:lnTo>
                <a:lnTo>
                  <a:pt x="823912" y="323850"/>
                </a:lnTo>
                <a:lnTo>
                  <a:pt x="802481" y="342900"/>
                </a:lnTo>
                <a:lnTo>
                  <a:pt x="735806" y="385763"/>
                </a:lnTo>
                <a:lnTo>
                  <a:pt x="504825" y="6096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092ECB7E-FE66-487C-86E5-47BCACDC0ECB}"/>
              </a:ext>
            </a:extLst>
          </p:cNvPr>
          <p:cNvSpPr/>
          <p:nvPr/>
        </p:nvSpPr>
        <p:spPr>
          <a:xfrm>
            <a:off x="7208838" y="2671763"/>
            <a:ext cx="1225550" cy="895350"/>
          </a:xfrm>
          <a:custGeom>
            <a:avLst/>
            <a:gdLst>
              <a:gd name="connsiteX0" fmla="*/ 152400 w 1226344"/>
              <a:gd name="connsiteY0" fmla="*/ 397668 h 895350"/>
              <a:gd name="connsiteX1" fmla="*/ 145256 w 1226344"/>
              <a:gd name="connsiteY1" fmla="*/ 273843 h 895350"/>
              <a:gd name="connsiteX2" fmla="*/ 133350 w 1226344"/>
              <a:gd name="connsiteY2" fmla="*/ 200025 h 895350"/>
              <a:gd name="connsiteX3" fmla="*/ 114300 w 1226344"/>
              <a:gd name="connsiteY3" fmla="*/ 138112 h 895350"/>
              <a:gd name="connsiteX4" fmla="*/ 80962 w 1226344"/>
              <a:gd name="connsiteY4" fmla="*/ 114300 h 895350"/>
              <a:gd name="connsiteX5" fmla="*/ 57150 w 1226344"/>
              <a:gd name="connsiteY5" fmla="*/ 92868 h 895350"/>
              <a:gd name="connsiteX6" fmla="*/ 40481 w 1226344"/>
              <a:gd name="connsiteY6" fmla="*/ 69056 h 895350"/>
              <a:gd name="connsiteX7" fmla="*/ 9525 w 1226344"/>
              <a:gd name="connsiteY7" fmla="*/ 47625 h 895350"/>
              <a:gd name="connsiteX8" fmla="*/ 0 w 1226344"/>
              <a:gd name="connsiteY8" fmla="*/ 33337 h 895350"/>
              <a:gd name="connsiteX9" fmla="*/ 2381 w 1226344"/>
              <a:gd name="connsiteY9" fmla="*/ 19050 h 895350"/>
              <a:gd name="connsiteX10" fmla="*/ 16669 w 1226344"/>
              <a:gd name="connsiteY10" fmla="*/ 7143 h 895350"/>
              <a:gd name="connsiteX11" fmla="*/ 50006 w 1226344"/>
              <a:gd name="connsiteY11" fmla="*/ 0 h 895350"/>
              <a:gd name="connsiteX12" fmla="*/ 90487 w 1226344"/>
              <a:gd name="connsiteY12" fmla="*/ 0 h 895350"/>
              <a:gd name="connsiteX13" fmla="*/ 147637 w 1226344"/>
              <a:gd name="connsiteY13" fmla="*/ 7143 h 895350"/>
              <a:gd name="connsiteX14" fmla="*/ 200025 w 1226344"/>
              <a:gd name="connsiteY14" fmla="*/ 19050 h 895350"/>
              <a:gd name="connsiteX15" fmla="*/ 238125 w 1226344"/>
              <a:gd name="connsiteY15" fmla="*/ 33337 h 895350"/>
              <a:gd name="connsiteX16" fmla="*/ 283369 w 1226344"/>
              <a:gd name="connsiteY16" fmla="*/ 57150 h 895350"/>
              <a:gd name="connsiteX17" fmla="*/ 338137 w 1226344"/>
              <a:gd name="connsiteY17" fmla="*/ 107156 h 895350"/>
              <a:gd name="connsiteX18" fmla="*/ 381000 w 1226344"/>
              <a:gd name="connsiteY18" fmla="*/ 152400 h 895350"/>
              <a:gd name="connsiteX19" fmla="*/ 395287 w 1226344"/>
              <a:gd name="connsiteY19" fmla="*/ 178593 h 895350"/>
              <a:gd name="connsiteX20" fmla="*/ 402431 w 1226344"/>
              <a:gd name="connsiteY20" fmla="*/ 202406 h 895350"/>
              <a:gd name="connsiteX21" fmla="*/ 395287 w 1226344"/>
              <a:gd name="connsiteY21" fmla="*/ 230981 h 895350"/>
              <a:gd name="connsiteX22" fmla="*/ 381000 w 1226344"/>
              <a:gd name="connsiteY22" fmla="*/ 280987 h 895350"/>
              <a:gd name="connsiteX23" fmla="*/ 364331 w 1226344"/>
              <a:gd name="connsiteY23" fmla="*/ 319087 h 895350"/>
              <a:gd name="connsiteX24" fmla="*/ 352425 w 1226344"/>
              <a:gd name="connsiteY24" fmla="*/ 354806 h 895350"/>
              <a:gd name="connsiteX25" fmla="*/ 345281 w 1226344"/>
              <a:gd name="connsiteY25" fmla="*/ 419100 h 895350"/>
              <a:gd name="connsiteX26" fmla="*/ 352425 w 1226344"/>
              <a:gd name="connsiteY26" fmla="*/ 507206 h 895350"/>
              <a:gd name="connsiteX27" fmla="*/ 361950 w 1226344"/>
              <a:gd name="connsiteY27" fmla="*/ 585787 h 895350"/>
              <a:gd name="connsiteX28" fmla="*/ 376237 w 1226344"/>
              <a:gd name="connsiteY28" fmla="*/ 621506 h 895350"/>
              <a:gd name="connsiteX29" fmla="*/ 400050 w 1226344"/>
              <a:gd name="connsiteY29" fmla="*/ 652462 h 895350"/>
              <a:gd name="connsiteX30" fmla="*/ 433387 w 1226344"/>
              <a:gd name="connsiteY30" fmla="*/ 673893 h 895350"/>
              <a:gd name="connsiteX31" fmla="*/ 473869 w 1226344"/>
              <a:gd name="connsiteY31" fmla="*/ 685800 h 895350"/>
              <a:gd name="connsiteX32" fmla="*/ 519112 w 1226344"/>
              <a:gd name="connsiteY32" fmla="*/ 692943 h 895350"/>
              <a:gd name="connsiteX33" fmla="*/ 573881 w 1226344"/>
              <a:gd name="connsiteY33" fmla="*/ 695325 h 895350"/>
              <a:gd name="connsiteX34" fmla="*/ 709612 w 1226344"/>
              <a:gd name="connsiteY34" fmla="*/ 683418 h 895350"/>
              <a:gd name="connsiteX35" fmla="*/ 821531 w 1226344"/>
              <a:gd name="connsiteY35" fmla="*/ 659606 h 895350"/>
              <a:gd name="connsiteX36" fmla="*/ 921544 w 1226344"/>
              <a:gd name="connsiteY36" fmla="*/ 628650 h 895350"/>
              <a:gd name="connsiteX37" fmla="*/ 981075 w 1226344"/>
              <a:gd name="connsiteY37" fmla="*/ 602456 h 895350"/>
              <a:gd name="connsiteX38" fmla="*/ 1012031 w 1226344"/>
              <a:gd name="connsiteY38" fmla="*/ 609600 h 895350"/>
              <a:gd name="connsiteX39" fmla="*/ 1100137 w 1226344"/>
              <a:gd name="connsiteY39" fmla="*/ 640556 h 895350"/>
              <a:gd name="connsiteX40" fmla="*/ 1185862 w 1226344"/>
              <a:gd name="connsiteY40" fmla="*/ 681037 h 895350"/>
              <a:gd name="connsiteX41" fmla="*/ 1202531 w 1226344"/>
              <a:gd name="connsiteY41" fmla="*/ 690562 h 895350"/>
              <a:gd name="connsiteX42" fmla="*/ 1214437 w 1226344"/>
              <a:gd name="connsiteY42" fmla="*/ 702468 h 895350"/>
              <a:gd name="connsiteX43" fmla="*/ 1223962 w 1226344"/>
              <a:gd name="connsiteY43" fmla="*/ 733425 h 895350"/>
              <a:gd name="connsiteX44" fmla="*/ 1226344 w 1226344"/>
              <a:gd name="connsiteY44" fmla="*/ 764381 h 895350"/>
              <a:gd name="connsiteX45" fmla="*/ 1216819 w 1226344"/>
              <a:gd name="connsiteY45" fmla="*/ 802481 h 895350"/>
              <a:gd name="connsiteX46" fmla="*/ 1200150 w 1226344"/>
              <a:gd name="connsiteY46" fmla="*/ 826293 h 895350"/>
              <a:gd name="connsiteX47" fmla="*/ 1081087 w 1226344"/>
              <a:gd name="connsiteY47" fmla="*/ 850106 h 895350"/>
              <a:gd name="connsiteX48" fmla="*/ 859631 w 1226344"/>
              <a:gd name="connsiteY48" fmla="*/ 869156 h 895350"/>
              <a:gd name="connsiteX49" fmla="*/ 583406 w 1226344"/>
              <a:gd name="connsiteY49" fmla="*/ 895350 h 895350"/>
              <a:gd name="connsiteX50" fmla="*/ 502444 w 1226344"/>
              <a:gd name="connsiteY50" fmla="*/ 892968 h 895350"/>
              <a:gd name="connsiteX51" fmla="*/ 426244 w 1226344"/>
              <a:gd name="connsiteY51" fmla="*/ 881062 h 895350"/>
              <a:gd name="connsiteX52" fmla="*/ 338137 w 1226344"/>
              <a:gd name="connsiteY52" fmla="*/ 854868 h 895350"/>
              <a:gd name="connsiteX53" fmla="*/ 295275 w 1226344"/>
              <a:gd name="connsiteY53" fmla="*/ 831056 h 895350"/>
              <a:gd name="connsiteX54" fmla="*/ 257175 w 1226344"/>
              <a:gd name="connsiteY54" fmla="*/ 797718 h 895350"/>
              <a:gd name="connsiteX55" fmla="*/ 230981 w 1226344"/>
              <a:gd name="connsiteY55" fmla="*/ 764381 h 895350"/>
              <a:gd name="connsiteX56" fmla="*/ 207169 w 1226344"/>
              <a:gd name="connsiteY56" fmla="*/ 726281 h 895350"/>
              <a:gd name="connsiteX57" fmla="*/ 180975 w 1226344"/>
              <a:gd name="connsiteY57" fmla="*/ 659606 h 895350"/>
              <a:gd name="connsiteX58" fmla="*/ 164306 w 1226344"/>
              <a:gd name="connsiteY58" fmla="*/ 566737 h 895350"/>
              <a:gd name="connsiteX59" fmla="*/ 157162 w 1226344"/>
              <a:gd name="connsiteY59" fmla="*/ 495300 h 895350"/>
              <a:gd name="connsiteX60" fmla="*/ 152400 w 1226344"/>
              <a:gd name="connsiteY60" fmla="*/ 397668 h 895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226344" h="895350">
                <a:moveTo>
                  <a:pt x="152400" y="397668"/>
                </a:moveTo>
                <a:lnTo>
                  <a:pt x="145256" y="273843"/>
                </a:lnTo>
                <a:lnTo>
                  <a:pt x="133350" y="200025"/>
                </a:lnTo>
                <a:lnTo>
                  <a:pt x="114300" y="138112"/>
                </a:lnTo>
                <a:lnTo>
                  <a:pt x="80962" y="114300"/>
                </a:lnTo>
                <a:lnTo>
                  <a:pt x="57150" y="92868"/>
                </a:lnTo>
                <a:lnTo>
                  <a:pt x="40481" y="69056"/>
                </a:lnTo>
                <a:lnTo>
                  <a:pt x="9525" y="47625"/>
                </a:lnTo>
                <a:lnTo>
                  <a:pt x="0" y="33337"/>
                </a:lnTo>
                <a:lnTo>
                  <a:pt x="2381" y="19050"/>
                </a:lnTo>
                <a:lnTo>
                  <a:pt x="16669" y="7143"/>
                </a:lnTo>
                <a:lnTo>
                  <a:pt x="50006" y="0"/>
                </a:lnTo>
                <a:lnTo>
                  <a:pt x="90487" y="0"/>
                </a:lnTo>
                <a:lnTo>
                  <a:pt x="147637" y="7143"/>
                </a:lnTo>
                <a:lnTo>
                  <a:pt x="200025" y="19050"/>
                </a:lnTo>
                <a:lnTo>
                  <a:pt x="238125" y="33337"/>
                </a:lnTo>
                <a:lnTo>
                  <a:pt x="283369" y="57150"/>
                </a:lnTo>
                <a:lnTo>
                  <a:pt x="338137" y="107156"/>
                </a:lnTo>
                <a:lnTo>
                  <a:pt x="381000" y="152400"/>
                </a:lnTo>
                <a:lnTo>
                  <a:pt x="395287" y="178593"/>
                </a:lnTo>
                <a:lnTo>
                  <a:pt x="402431" y="202406"/>
                </a:lnTo>
                <a:lnTo>
                  <a:pt x="395287" y="230981"/>
                </a:lnTo>
                <a:lnTo>
                  <a:pt x="381000" y="280987"/>
                </a:lnTo>
                <a:lnTo>
                  <a:pt x="364331" y="319087"/>
                </a:lnTo>
                <a:lnTo>
                  <a:pt x="352425" y="354806"/>
                </a:lnTo>
                <a:lnTo>
                  <a:pt x="345281" y="419100"/>
                </a:lnTo>
                <a:lnTo>
                  <a:pt x="352425" y="507206"/>
                </a:lnTo>
                <a:lnTo>
                  <a:pt x="361950" y="585787"/>
                </a:lnTo>
                <a:lnTo>
                  <a:pt x="376237" y="621506"/>
                </a:lnTo>
                <a:lnTo>
                  <a:pt x="400050" y="652462"/>
                </a:lnTo>
                <a:lnTo>
                  <a:pt x="433387" y="673893"/>
                </a:lnTo>
                <a:lnTo>
                  <a:pt x="473869" y="685800"/>
                </a:lnTo>
                <a:lnTo>
                  <a:pt x="519112" y="692943"/>
                </a:lnTo>
                <a:lnTo>
                  <a:pt x="573881" y="695325"/>
                </a:lnTo>
                <a:lnTo>
                  <a:pt x="709612" y="683418"/>
                </a:lnTo>
                <a:lnTo>
                  <a:pt x="821531" y="659606"/>
                </a:lnTo>
                <a:lnTo>
                  <a:pt x="921544" y="628650"/>
                </a:lnTo>
                <a:lnTo>
                  <a:pt x="981075" y="602456"/>
                </a:lnTo>
                <a:lnTo>
                  <a:pt x="1012031" y="609600"/>
                </a:lnTo>
                <a:lnTo>
                  <a:pt x="1100137" y="640556"/>
                </a:lnTo>
                <a:lnTo>
                  <a:pt x="1185862" y="681037"/>
                </a:lnTo>
                <a:lnTo>
                  <a:pt x="1202531" y="690562"/>
                </a:lnTo>
                <a:lnTo>
                  <a:pt x="1214437" y="702468"/>
                </a:lnTo>
                <a:lnTo>
                  <a:pt x="1223962" y="733425"/>
                </a:lnTo>
                <a:lnTo>
                  <a:pt x="1226344" y="764381"/>
                </a:lnTo>
                <a:lnTo>
                  <a:pt x="1216819" y="802481"/>
                </a:lnTo>
                <a:lnTo>
                  <a:pt x="1200150" y="826293"/>
                </a:lnTo>
                <a:lnTo>
                  <a:pt x="1081087" y="850106"/>
                </a:lnTo>
                <a:lnTo>
                  <a:pt x="859631" y="869156"/>
                </a:lnTo>
                <a:lnTo>
                  <a:pt x="583406" y="895350"/>
                </a:lnTo>
                <a:lnTo>
                  <a:pt x="502444" y="892968"/>
                </a:lnTo>
                <a:lnTo>
                  <a:pt x="426244" y="881062"/>
                </a:lnTo>
                <a:lnTo>
                  <a:pt x="338137" y="854868"/>
                </a:lnTo>
                <a:lnTo>
                  <a:pt x="295275" y="831056"/>
                </a:lnTo>
                <a:lnTo>
                  <a:pt x="257175" y="797718"/>
                </a:lnTo>
                <a:lnTo>
                  <a:pt x="230981" y="764381"/>
                </a:lnTo>
                <a:lnTo>
                  <a:pt x="207169" y="726281"/>
                </a:lnTo>
                <a:lnTo>
                  <a:pt x="180975" y="659606"/>
                </a:lnTo>
                <a:lnTo>
                  <a:pt x="164306" y="566737"/>
                </a:lnTo>
                <a:lnTo>
                  <a:pt x="157162" y="495300"/>
                </a:lnTo>
                <a:lnTo>
                  <a:pt x="152400" y="39766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BA81517E-BA23-4CA9-B576-84BC3E1B6029}"/>
              </a:ext>
            </a:extLst>
          </p:cNvPr>
          <p:cNvSpPr/>
          <p:nvPr/>
        </p:nvSpPr>
        <p:spPr>
          <a:xfrm rot="16200000">
            <a:off x="2667002" y="4006851"/>
            <a:ext cx="2498725" cy="419100"/>
          </a:xfrm>
          <a:custGeom>
            <a:avLst/>
            <a:gdLst>
              <a:gd name="connsiteX0" fmla="*/ 1852612 w 2497931"/>
              <a:gd name="connsiteY0" fmla="*/ 404813 h 419100"/>
              <a:gd name="connsiteX1" fmla="*/ 1235869 w 2497931"/>
              <a:gd name="connsiteY1" fmla="*/ 419100 h 419100"/>
              <a:gd name="connsiteX2" fmla="*/ 940594 w 2497931"/>
              <a:gd name="connsiteY2" fmla="*/ 419100 h 419100"/>
              <a:gd name="connsiteX3" fmla="*/ 866775 w 2497931"/>
              <a:gd name="connsiteY3" fmla="*/ 419100 h 419100"/>
              <a:gd name="connsiteX4" fmla="*/ 638175 w 2497931"/>
              <a:gd name="connsiteY4" fmla="*/ 411957 h 419100"/>
              <a:gd name="connsiteX5" fmla="*/ 440531 w 2497931"/>
              <a:gd name="connsiteY5" fmla="*/ 397669 h 419100"/>
              <a:gd name="connsiteX6" fmla="*/ 250031 w 2497931"/>
              <a:gd name="connsiteY6" fmla="*/ 373857 h 419100"/>
              <a:gd name="connsiteX7" fmla="*/ 111919 w 2497931"/>
              <a:gd name="connsiteY7" fmla="*/ 354807 h 419100"/>
              <a:gd name="connsiteX8" fmla="*/ 78581 w 2497931"/>
              <a:gd name="connsiteY8" fmla="*/ 347663 h 419100"/>
              <a:gd name="connsiteX9" fmla="*/ 57150 w 2497931"/>
              <a:gd name="connsiteY9" fmla="*/ 342900 h 419100"/>
              <a:gd name="connsiteX10" fmla="*/ 38100 w 2497931"/>
              <a:gd name="connsiteY10" fmla="*/ 333375 h 419100"/>
              <a:gd name="connsiteX11" fmla="*/ 23812 w 2497931"/>
              <a:gd name="connsiteY11" fmla="*/ 319088 h 419100"/>
              <a:gd name="connsiteX12" fmla="*/ 9525 w 2497931"/>
              <a:gd name="connsiteY12" fmla="*/ 300038 h 419100"/>
              <a:gd name="connsiteX13" fmla="*/ 0 w 2497931"/>
              <a:gd name="connsiteY13" fmla="*/ 266700 h 419100"/>
              <a:gd name="connsiteX14" fmla="*/ 0 w 2497931"/>
              <a:gd name="connsiteY14" fmla="*/ 240507 h 419100"/>
              <a:gd name="connsiteX15" fmla="*/ 9525 w 2497931"/>
              <a:gd name="connsiteY15" fmla="*/ 211932 h 419100"/>
              <a:gd name="connsiteX16" fmla="*/ 26194 w 2497931"/>
              <a:gd name="connsiteY16" fmla="*/ 183357 h 419100"/>
              <a:gd name="connsiteX17" fmla="*/ 50006 w 2497931"/>
              <a:gd name="connsiteY17" fmla="*/ 166688 h 419100"/>
              <a:gd name="connsiteX18" fmla="*/ 76200 w 2497931"/>
              <a:gd name="connsiteY18" fmla="*/ 152400 h 419100"/>
              <a:gd name="connsiteX19" fmla="*/ 130969 w 2497931"/>
              <a:gd name="connsiteY19" fmla="*/ 135732 h 419100"/>
              <a:gd name="connsiteX20" fmla="*/ 183356 w 2497931"/>
              <a:gd name="connsiteY20" fmla="*/ 126207 h 419100"/>
              <a:gd name="connsiteX21" fmla="*/ 257175 w 2497931"/>
              <a:gd name="connsiteY21" fmla="*/ 121444 h 419100"/>
              <a:gd name="connsiteX22" fmla="*/ 359569 w 2497931"/>
              <a:gd name="connsiteY22" fmla="*/ 123825 h 419100"/>
              <a:gd name="connsiteX23" fmla="*/ 433387 w 2497931"/>
              <a:gd name="connsiteY23" fmla="*/ 128588 h 419100"/>
              <a:gd name="connsiteX24" fmla="*/ 576262 w 2497931"/>
              <a:gd name="connsiteY24" fmla="*/ 152400 h 419100"/>
              <a:gd name="connsiteX25" fmla="*/ 685800 w 2497931"/>
              <a:gd name="connsiteY25" fmla="*/ 164307 h 419100"/>
              <a:gd name="connsiteX26" fmla="*/ 828675 w 2497931"/>
              <a:gd name="connsiteY26" fmla="*/ 178594 h 419100"/>
              <a:gd name="connsiteX27" fmla="*/ 1119187 w 2497931"/>
              <a:gd name="connsiteY27" fmla="*/ 190500 h 419100"/>
              <a:gd name="connsiteX28" fmla="*/ 1423987 w 2497931"/>
              <a:gd name="connsiteY28" fmla="*/ 195263 h 419100"/>
              <a:gd name="connsiteX29" fmla="*/ 1616869 w 2497931"/>
              <a:gd name="connsiteY29" fmla="*/ 195263 h 419100"/>
              <a:gd name="connsiteX30" fmla="*/ 1850231 w 2497931"/>
              <a:gd name="connsiteY30" fmla="*/ 180975 h 419100"/>
              <a:gd name="connsiteX31" fmla="*/ 2102644 w 2497931"/>
              <a:gd name="connsiteY31" fmla="*/ 161925 h 419100"/>
              <a:gd name="connsiteX32" fmla="*/ 2243137 w 2497931"/>
              <a:gd name="connsiteY32" fmla="*/ 150019 h 419100"/>
              <a:gd name="connsiteX33" fmla="*/ 2274094 w 2497931"/>
              <a:gd name="connsiteY33" fmla="*/ 147638 h 419100"/>
              <a:gd name="connsiteX34" fmla="*/ 2314575 w 2497931"/>
              <a:gd name="connsiteY34" fmla="*/ 133350 h 419100"/>
              <a:gd name="connsiteX35" fmla="*/ 2364581 w 2497931"/>
              <a:gd name="connsiteY35" fmla="*/ 95250 h 419100"/>
              <a:gd name="connsiteX36" fmla="*/ 2421731 w 2497931"/>
              <a:gd name="connsiteY36" fmla="*/ 33338 h 419100"/>
              <a:gd name="connsiteX37" fmla="*/ 2433637 w 2497931"/>
              <a:gd name="connsiteY37" fmla="*/ 16669 h 419100"/>
              <a:gd name="connsiteX38" fmla="*/ 2457450 w 2497931"/>
              <a:gd name="connsiteY38" fmla="*/ 4763 h 419100"/>
              <a:gd name="connsiteX39" fmla="*/ 2471737 w 2497931"/>
              <a:gd name="connsiteY39" fmla="*/ 0 h 419100"/>
              <a:gd name="connsiteX40" fmla="*/ 2486025 w 2497931"/>
              <a:gd name="connsiteY40" fmla="*/ 2382 h 419100"/>
              <a:gd name="connsiteX41" fmla="*/ 2495550 w 2497931"/>
              <a:gd name="connsiteY41" fmla="*/ 9525 h 419100"/>
              <a:gd name="connsiteX42" fmla="*/ 2497931 w 2497931"/>
              <a:gd name="connsiteY42" fmla="*/ 23813 h 419100"/>
              <a:gd name="connsiteX43" fmla="*/ 2486025 w 2497931"/>
              <a:gd name="connsiteY43" fmla="*/ 73819 h 419100"/>
              <a:gd name="connsiteX44" fmla="*/ 2450306 w 2497931"/>
              <a:gd name="connsiteY44" fmla="*/ 180975 h 419100"/>
              <a:gd name="connsiteX45" fmla="*/ 2390775 w 2497931"/>
              <a:gd name="connsiteY45" fmla="*/ 323850 h 419100"/>
              <a:gd name="connsiteX46" fmla="*/ 2369344 w 2497931"/>
              <a:gd name="connsiteY46" fmla="*/ 364332 h 419100"/>
              <a:gd name="connsiteX47" fmla="*/ 2240756 w 2497931"/>
              <a:gd name="connsiteY47" fmla="*/ 395288 h 419100"/>
              <a:gd name="connsiteX48" fmla="*/ 1852612 w 2497931"/>
              <a:gd name="connsiteY48" fmla="*/ 404813 h 419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497931" h="419100">
                <a:moveTo>
                  <a:pt x="1852612" y="404813"/>
                </a:moveTo>
                <a:lnTo>
                  <a:pt x="1235869" y="419100"/>
                </a:lnTo>
                <a:lnTo>
                  <a:pt x="940594" y="419100"/>
                </a:lnTo>
                <a:lnTo>
                  <a:pt x="866775" y="419100"/>
                </a:lnTo>
                <a:lnTo>
                  <a:pt x="638175" y="411957"/>
                </a:lnTo>
                <a:lnTo>
                  <a:pt x="440531" y="397669"/>
                </a:lnTo>
                <a:lnTo>
                  <a:pt x="250031" y="373857"/>
                </a:lnTo>
                <a:lnTo>
                  <a:pt x="111919" y="354807"/>
                </a:lnTo>
                <a:lnTo>
                  <a:pt x="78581" y="347663"/>
                </a:lnTo>
                <a:lnTo>
                  <a:pt x="57150" y="342900"/>
                </a:lnTo>
                <a:lnTo>
                  <a:pt x="38100" y="333375"/>
                </a:lnTo>
                <a:lnTo>
                  <a:pt x="23812" y="319088"/>
                </a:lnTo>
                <a:lnTo>
                  <a:pt x="9525" y="300038"/>
                </a:lnTo>
                <a:lnTo>
                  <a:pt x="0" y="266700"/>
                </a:lnTo>
                <a:lnTo>
                  <a:pt x="0" y="240507"/>
                </a:lnTo>
                <a:lnTo>
                  <a:pt x="9525" y="211932"/>
                </a:lnTo>
                <a:lnTo>
                  <a:pt x="26194" y="183357"/>
                </a:lnTo>
                <a:lnTo>
                  <a:pt x="50006" y="166688"/>
                </a:lnTo>
                <a:lnTo>
                  <a:pt x="76200" y="152400"/>
                </a:lnTo>
                <a:lnTo>
                  <a:pt x="130969" y="135732"/>
                </a:lnTo>
                <a:lnTo>
                  <a:pt x="183356" y="126207"/>
                </a:lnTo>
                <a:lnTo>
                  <a:pt x="257175" y="121444"/>
                </a:lnTo>
                <a:lnTo>
                  <a:pt x="359569" y="123825"/>
                </a:lnTo>
                <a:lnTo>
                  <a:pt x="433387" y="128588"/>
                </a:lnTo>
                <a:lnTo>
                  <a:pt x="576262" y="152400"/>
                </a:lnTo>
                <a:lnTo>
                  <a:pt x="685800" y="164307"/>
                </a:lnTo>
                <a:lnTo>
                  <a:pt x="828675" y="178594"/>
                </a:lnTo>
                <a:lnTo>
                  <a:pt x="1119187" y="190500"/>
                </a:lnTo>
                <a:lnTo>
                  <a:pt x="1423987" y="195263"/>
                </a:lnTo>
                <a:lnTo>
                  <a:pt x="1616869" y="195263"/>
                </a:lnTo>
                <a:lnTo>
                  <a:pt x="1850231" y="180975"/>
                </a:lnTo>
                <a:lnTo>
                  <a:pt x="2102644" y="161925"/>
                </a:lnTo>
                <a:lnTo>
                  <a:pt x="2243137" y="150019"/>
                </a:lnTo>
                <a:lnTo>
                  <a:pt x="2274094" y="147638"/>
                </a:lnTo>
                <a:lnTo>
                  <a:pt x="2314575" y="133350"/>
                </a:lnTo>
                <a:lnTo>
                  <a:pt x="2364581" y="95250"/>
                </a:lnTo>
                <a:lnTo>
                  <a:pt x="2421731" y="33338"/>
                </a:lnTo>
                <a:lnTo>
                  <a:pt x="2433637" y="16669"/>
                </a:lnTo>
                <a:lnTo>
                  <a:pt x="2457450" y="4763"/>
                </a:lnTo>
                <a:lnTo>
                  <a:pt x="2471737" y="0"/>
                </a:lnTo>
                <a:lnTo>
                  <a:pt x="2486025" y="2382"/>
                </a:lnTo>
                <a:lnTo>
                  <a:pt x="2495550" y="9525"/>
                </a:lnTo>
                <a:lnTo>
                  <a:pt x="2497931" y="23813"/>
                </a:lnTo>
                <a:lnTo>
                  <a:pt x="2486025" y="73819"/>
                </a:lnTo>
                <a:lnTo>
                  <a:pt x="2450306" y="180975"/>
                </a:lnTo>
                <a:lnTo>
                  <a:pt x="2390775" y="323850"/>
                </a:lnTo>
                <a:lnTo>
                  <a:pt x="2369344" y="364332"/>
                </a:lnTo>
                <a:lnTo>
                  <a:pt x="2240756" y="395288"/>
                </a:lnTo>
                <a:lnTo>
                  <a:pt x="1852612" y="40481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F455AF17-3EE7-4080-9335-D5EC3C85400A}"/>
              </a:ext>
            </a:extLst>
          </p:cNvPr>
          <p:cNvSpPr/>
          <p:nvPr/>
        </p:nvSpPr>
        <p:spPr>
          <a:xfrm rot="16200000">
            <a:off x="3591719" y="3220244"/>
            <a:ext cx="2678112" cy="1924050"/>
          </a:xfrm>
          <a:custGeom>
            <a:avLst/>
            <a:gdLst>
              <a:gd name="connsiteX0" fmla="*/ 1568259 w 2678065"/>
              <a:gd name="connsiteY0" fmla="*/ 1788716 h 1923997"/>
              <a:gd name="connsiteX1" fmla="*/ 891853 w 2678065"/>
              <a:gd name="connsiteY1" fmla="*/ 1783706 h 1923997"/>
              <a:gd name="connsiteX2" fmla="*/ 616281 w 2678065"/>
              <a:gd name="connsiteY2" fmla="*/ 1783706 h 1923997"/>
              <a:gd name="connsiteX3" fmla="*/ 323172 w 2678065"/>
              <a:gd name="connsiteY3" fmla="*/ 1786211 h 1923997"/>
              <a:gd name="connsiteX4" fmla="*/ 210438 w 2678065"/>
              <a:gd name="connsiteY4" fmla="*/ 1786211 h 1923997"/>
              <a:gd name="connsiteX5" fmla="*/ 112735 w 2678065"/>
              <a:gd name="connsiteY5" fmla="*/ 1773685 h 1923997"/>
              <a:gd name="connsiteX6" fmla="*/ 75157 w 2678065"/>
              <a:gd name="connsiteY6" fmla="*/ 1763664 h 1923997"/>
              <a:gd name="connsiteX7" fmla="*/ 42589 w 2678065"/>
              <a:gd name="connsiteY7" fmla="*/ 1748633 h 1923997"/>
              <a:gd name="connsiteX8" fmla="*/ 20042 w 2678065"/>
              <a:gd name="connsiteY8" fmla="*/ 1733602 h 1923997"/>
              <a:gd name="connsiteX9" fmla="*/ 7516 w 2678065"/>
              <a:gd name="connsiteY9" fmla="*/ 1718571 h 1923997"/>
              <a:gd name="connsiteX10" fmla="*/ 0 w 2678065"/>
              <a:gd name="connsiteY10" fmla="*/ 1691013 h 1923997"/>
              <a:gd name="connsiteX11" fmla="*/ 0 w 2678065"/>
              <a:gd name="connsiteY11" fmla="*/ 1648425 h 1923997"/>
              <a:gd name="connsiteX12" fmla="*/ 7516 w 2678065"/>
              <a:gd name="connsiteY12" fmla="*/ 1610847 h 1923997"/>
              <a:gd name="connsiteX13" fmla="*/ 27558 w 2678065"/>
              <a:gd name="connsiteY13" fmla="*/ 1585795 h 1923997"/>
              <a:gd name="connsiteX14" fmla="*/ 45094 w 2678065"/>
              <a:gd name="connsiteY14" fmla="*/ 1570764 h 1923997"/>
              <a:gd name="connsiteX15" fmla="*/ 82672 w 2678065"/>
              <a:gd name="connsiteY15" fmla="*/ 1560743 h 1923997"/>
              <a:gd name="connsiteX16" fmla="*/ 140292 w 2678065"/>
              <a:gd name="connsiteY16" fmla="*/ 1558237 h 1923997"/>
              <a:gd name="connsiteX17" fmla="*/ 263047 w 2678065"/>
              <a:gd name="connsiteY17" fmla="*/ 1558237 h 1923997"/>
              <a:gd name="connsiteX18" fmla="*/ 410854 w 2678065"/>
              <a:gd name="connsiteY18" fmla="*/ 1565753 h 1923997"/>
              <a:gd name="connsiteX19" fmla="*/ 1002083 w 2678065"/>
              <a:gd name="connsiteY19" fmla="*/ 1560743 h 1923997"/>
              <a:gd name="connsiteX20" fmla="*/ 1154900 w 2678065"/>
              <a:gd name="connsiteY20" fmla="*/ 1563248 h 1923997"/>
              <a:gd name="connsiteX21" fmla="*/ 1565754 w 2678065"/>
              <a:gd name="connsiteY21" fmla="*/ 1560743 h 1923997"/>
              <a:gd name="connsiteX22" fmla="*/ 1913977 w 2678065"/>
              <a:gd name="connsiteY22" fmla="*/ 1568258 h 1923997"/>
              <a:gd name="connsiteX23" fmla="*/ 2284748 w 2678065"/>
              <a:gd name="connsiteY23" fmla="*/ 1580784 h 1923997"/>
              <a:gd name="connsiteX24" fmla="*/ 2397482 w 2678065"/>
              <a:gd name="connsiteY24" fmla="*/ 1585795 h 1923997"/>
              <a:gd name="connsiteX25" fmla="*/ 2432555 w 2678065"/>
              <a:gd name="connsiteY25" fmla="*/ 1578279 h 1923997"/>
              <a:gd name="connsiteX26" fmla="*/ 2455102 w 2678065"/>
              <a:gd name="connsiteY26" fmla="*/ 1565753 h 1923997"/>
              <a:gd name="connsiteX27" fmla="*/ 2467628 w 2678065"/>
              <a:gd name="connsiteY27" fmla="*/ 1550722 h 1923997"/>
              <a:gd name="connsiteX28" fmla="*/ 2470133 w 2678065"/>
              <a:gd name="connsiteY28" fmla="*/ 1523165 h 1923997"/>
              <a:gd name="connsiteX29" fmla="*/ 2445081 w 2678065"/>
              <a:gd name="connsiteY29" fmla="*/ 1357821 h 1923997"/>
              <a:gd name="connsiteX30" fmla="*/ 2417524 w 2678065"/>
              <a:gd name="connsiteY30" fmla="*/ 1164920 h 1923997"/>
              <a:gd name="connsiteX31" fmla="*/ 2399987 w 2678065"/>
              <a:gd name="connsiteY31" fmla="*/ 1002082 h 1923997"/>
              <a:gd name="connsiteX32" fmla="*/ 2394977 w 2678065"/>
              <a:gd name="connsiteY32" fmla="*/ 899368 h 1923997"/>
              <a:gd name="connsiteX33" fmla="*/ 2377440 w 2678065"/>
              <a:gd name="connsiteY33" fmla="*/ 776613 h 1923997"/>
              <a:gd name="connsiteX34" fmla="*/ 2352388 w 2678065"/>
              <a:gd name="connsiteY34" fmla="*/ 658869 h 1923997"/>
              <a:gd name="connsiteX35" fmla="*/ 2337357 w 2678065"/>
              <a:gd name="connsiteY35" fmla="*/ 473484 h 1923997"/>
              <a:gd name="connsiteX36" fmla="*/ 2309800 w 2678065"/>
              <a:gd name="connsiteY36" fmla="*/ 355739 h 1923997"/>
              <a:gd name="connsiteX37" fmla="*/ 2287253 w 2678065"/>
              <a:gd name="connsiteY37" fmla="*/ 245510 h 1923997"/>
              <a:gd name="connsiteX38" fmla="*/ 2254685 w 2678065"/>
              <a:gd name="connsiteY38" fmla="*/ 75156 h 1923997"/>
              <a:gd name="connsiteX39" fmla="*/ 2435060 w 2678065"/>
              <a:gd name="connsiteY39" fmla="*/ 0 h 1923997"/>
              <a:gd name="connsiteX40" fmla="*/ 2442576 w 2678065"/>
              <a:gd name="connsiteY40" fmla="*/ 57619 h 1923997"/>
              <a:gd name="connsiteX41" fmla="*/ 2455102 w 2678065"/>
              <a:gd name="connsiteY41" fmla="*/ 215447 h 1923997"/>
              <a:gd name="connsiteX42" fmla="*/ 2490175 w 2678065"/>
              <a:gd name="connsiteY42" fmla="*/ 498536 h 1923997"/>
              <a:gd name="connsiteX43" fmla="*/ 2510216 w 2678065"/>
              <a:gd name="connsiteY43" fmla="*/ 678910 h 1923997"/>
              <a:gd name="connsiteX44" fmla="*/ 2557815 w 2678065"/>
              <a:gd name="connsiteY44" fmla="*/ 1007092 h 1923997"/>
              <a:gd name="connsiteX45" fmla="*/ 2577857 w 2678065"/>
              <a:gd name="connsiteY45" fmla="*/ 1172436 h 1923997"/>
              <a:gd name="connsiteX46" fmla="*/ 2622950 w 2678065"/>
              <a:gd name="connsiteY46" fmla="*/ 1427967 h 1923997"/>
              <a:gd name="connsiteX47" fmla="*/ 2648003 w 2678065"/>
              <a:gd name="connsiteY47" fmla="*/ 1585795 h 1923997"/>
              <a:gd name="connsiteX48" fmla="*/ 2663034 w 2678065"/>
              <a:gd name="connsiteY48" fmla="*/ 1615857 h 1923997"/>
              <a:gd name="connsiteX49" fmla="*/ 2675560 w 2678065"/>
              <a:gd name="connsiteY49" fmla="*/ 1668467 h 1923997"/>
              <a:gd name="connsiteX50" fmla="*/ 2678065 w 2678065"/>
              <a:gd name="connsiteY50" fmla="*/ 1718571 h 1923997"/>
              <a:gd name="connsiteX51" fmla="*/ 2660529 w 2678065"/>
              <a:gd name="connsiteY51" fmla="*/ 1758654 h 1923997"/>
              <a:gd name="connsiteX52" fmla="*/ 2582867 w 2678065"/>
              <a:gd name="connsiteY52" fmla="*/ 1861367 h 1923997"/>
              <a:gd name="connsiteX53" fmla="*/ 2540279 w 2678065"/>
              <a:gd name="connsiteY53" fmla="*/ 1908966 h 1923997"/>
              <a:gd name="connsiteX54" fmla="*/ 2522742 w 2678065"/>
              <a:gd name="connsiteY54" fmla="*/ 1921492 h 1923997"/>
              <a:gd name="connsiteX55" fmla="*/ 2497690 w 2678065"/>
              <a:gd name="connsiteY55" fmla="*/ 1923997 h 1923997"/>
              <a:gd name="connsiteX56" fmla="*/ 2437565 w 2678065"/>
              <a:gd name="connsiteY56" fmla="*/ 1911471 h 1923997"/>
              <a:gd name="connsiteX57" fmla="*/ 2364914 w 2678065"/>
              <a:gd name="connsiteY57" fmla="*/ 1876399 h 1923997"/>
              <a:gd name="connsiteX58" fmla="*/ 2329841 w 2678065"/>
              <a:gd name="connsiteY58" fmla="*/ 1848841 h 1923997"/>
              <a:gd name="connsiteX59" fmla="*/ 2257190 w 2678065"/>
              <a:gd name="connsiteY59" fmla="*/ 1828800 h 1923997"/>
              <a:gd name="connsiteX60" fmla="*/ 2101868 w 2678065"/>
              <a:gd name="connsiteY60" fmla="*/ 1803748 h 1923997"/>
              <a:gd name="connsiteX61" fmla="*/ 1941535 w 2678065"/>
              <a:gd name="connsiteY61" fmla="*/ 1791222 h 1923997"/>
              <a:gd name="connsiteX62" fmla="*/ 1568259 w 2678065"/>
              <a:gd name="connsiteY62" fmla="*/ 1788716 h 1923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678065" h="1923997">
                <a:moveTo>
                  <a:pt x="1568259" y="1788716"/>
                </a:moveTo>
                <a:lnTo>
                  <a:pt x="891853" y="1783706"/>
                </a:lnTo>
                <a:lnTo>
                  <a:pt x="616281" y="1783706"/>
                </a:lnTo>
                <a:lnTo>
                  <a:pt x="323172" y="1786211"/>
                </a:lnTo>
                <a:lnTo>
                  <a:pt x="210438" y="1786211"/>
                </a:lnTo>
                <a:lnTo>
                  <a:pt x="112735" y="1773685"/>
                </a:lnTo>
                <a:lnTo>
                  <a:pt x="75157" y="1763664"/>
                </a:lnTo>
                <a:lnTo>
                  <a:pt x="42589" y="1748633"/>
                </a:lnTo>
                <a:lnTo>
                  <a:pt x="20042" y="1733602"/>
                </a:lnTo>
                <a:lnTo>
                  <a:pt x="7516" y="1718571"/>
                </a:lnTo>
                <a:lnTo>
                  <a:pt x="0" y="1691013"/>
                </a:lnTo>
                <a:lnTo>
                  <a:pt x="0" y="1648425"/>
                </a:lnTo>
                <a:lnTo>
                  <a:pt x="7516" y="1610847"/>
                </a:lnTo>
                <a:lnTo>
                  <a:pt x="27558" y="1585795"/>
                </a:lnTo>
                <a:lnTo>
                  <a:pt x="45094" y="1570764"/>
                </a:lnTo>
                <a:lnTo>
                  <a:pt x="82672" y="1560743"/>
                </a:lnTo>
                <a:lnTo>
                  <a:pt x="140292" y="1558237"/>
                </a:lnTo>
                <a:lnTo>
                  <a:pt x="263047" y="1558237"/>
                </a:lnTo>
                <a:lnTo>
                  <a:pt x="410854" y="1565753"/>
                </a:lnTo>
                <a:lnTo>
                  <a:pt x="1002083" y="1560743"/>
                </a:lnTo>
                <a:lnTo>
                  <a:pt x="1154900" y="1563248"/>
                </a:lnTo>
                <a:lnTo>
                  <a:pt x="1565754" y="1560743"/>
                </a:lnTo>
                <a:lnTo>
                  <a:pt x="1913977" y="1568258"/>
                </a:lnTo>
                <a:lnTo>
                  <a:pt x="2284748" y="1580784"/>
                </a:lnTo>
                <a:lnTo>
                  <a:pt x="2397482" y="1585795"/>
                </a:lnTo>
                <a:lnTo>
                  <a:pt x="2432555" y="1578279"/>
                </a:lnTo>
                <a:lnTo>
                  <a:pt x="2455102" y="1565753"/>
                </a:lnTo>
                <a:lnTo>
                  <a:pt x="2467628" y="1550722"/>
                </a:lnTo>
                <a:lnTo>
                  <a:pt x="2470133" y="1523165"/>
                </a:lnTo>
                <a:lnTo>
                  <a:pt x="2445081" y="1357821"/>
                </a:lnTo>
                <a:lnTo>
                  <a:pt x="2417524" y="1164920"/>
                </a:lnTo>
                <a:lnTo>
                  <a:pt x="2399987" y="1002082"/>
                </a:lnTo>
                <a:lnTo>
                  <a:pt x="2394977" y="899368"/>
                </a:lnTo>
                <a:lnTo>
                  <a:pt x="2377440" y="776613"/>
                </a:lnTo>
                <a:lnTo>
                  <a:pt x="2352388" y="658869"/>
                </a:lnTo>
                <a:lnTo>
                  <a:pt x="2337357" y="473484"/>
                </a:lnTo>
                <a:lnTo>
                  <a:pt x="2309800" y="355739"/>
                </a:lnTo>
                <a:lnTo>
                  <a:pt x="2287253" y="245510"/>
                </a:lnTo>
                <a:lnTo>
                  <a:pt x="2254685" y="75156"/>
                </a:lnTo>
                <a:lnTo>
                  <a:pt x="2435060" y="0"/>
                </a:lnTo>
                <a:lnTo>
                  <a:pt x="2442576" y="57619"/>
                </a:lnTo>
                <a:lnTo>
                  <a:pt x="2455102" y="215447"/>
                </a:lnTo>
                <a:lnTo>
                  <a:pt x="2490175" y="498536"/>
                </a:lnTo>
                <a:lnTo>
                  <a:pt x="2510216" y="678910"/>
                </a:lnTo>
                <a:lnTo>
                  <a:pt x="2557815" y="1007092"/>
                </a:lnTo>
                <a:lnTo>
                  <a:pt x="2577857" y="1172436"/>
                </a:lnTo>
                <a:lnTo>
                  <a:pt x="2622950" y="1427967"/>
                </a:lnTo>
                <a:lnTo>
                  <a:pt x="2648003" y="1585795"/>
                </a:lnTo>
                <a:lnTo>
                  <a:pt x="2663034" y="1615857"/>
                </a:lnTo>
                <a:lnTo>
                  <a:pt x="2675560" y="1668467"/>
                </a:lnTo>
                <a:lnTo>
                  <a:pt x="2678065" y="1718571"/>
                </a:lnTo>
                <a:lnTo>
                  <a:pt x="2660529" y="1758654"/>
                </a:lnTo>
                <a:lnTo>
                  <a:pt x="2582867" y="1861367"/>
                </a:lnTo>
                <a:lnTo>
                  <a:pt x="2540279" y="1908966"/>
                </a:lnTo>
                <a:lnTo>
                  <a:pt x="2522742" y="1921492"/>
                </a:lnTo>
                <a:lnTo>
                  <a:pt x="2497690" y="1923997"/>
                </a:lnTo>
                <a:lnTo>
                  <a:pt x="2437565" y="1911471"/>
                </a:lnTo>
                <a:lnTo>
                  <a:pt x="2364914" y="1876399"/>
                </a:lnTo>
                <a:lnTo>
                  <a:pt x="2329841" y="1848841"/>
                </a:lnTo>
                <a:lnTo>
                  <a:pt x="2257190" y="1828800"/>
                </a:lnTo>
                <a:lnTo>
                  <a:pt x="2101868" y="1803748"/>
                </a:lnTo>
                <a:lnTo>
                  <a:pt x="1941535" y="1791222"/>
                </a:lnTo>
                <a:lnTo>
                  <a:pt x="1568259" y="178871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ED19DE8C-81AE-43B0-805B-7D885A427CF5}"/>
              </a:ext>
            </a:extLst>
          </p:cNvPr>
          <p:cNvSpPr/>
          <p:nvPr/>
        </p:nvSpPr>
        <p:spPr>
          <a:xfrm rot="16200000">
            <a:off x="3388521" y="2928144"/>
            <a:ext cx="1949450" cy="604838"/>
          </a:xfrm>
          <a:custGeom>
            <a:avLst/>
            <a:gdLst>
              <a:gd name="connsiteX0" fmla="*/ 1473994 w 1950244"/>
              <a:gd name="connsiteY0" fmla="*/ 600075 h 604837"/>
              <a:gd name="connsiteX1" fmla="*/ 1166813 w 1950244"/>
              <a:gd name="connsiteY1" fmla="*/ 602456 h 604837"/>
              <a:gd name="connsiteX2" fmla="*/ 976313 w 1950244"/>
              <a:gd name="connsiteY2" fmla="*/ 571500 h 604837"/>
              <a:gd name="connsiteX3" fmla="*/ 809625 w 1950244"/>
              <a:gd name="connsiteY3" fmla="*/ 542925 h 604837"/>
              <a:gd name="connsiteX4" fmla="*/ 688181 w 1950244"/>
              <a:gd name="connsiteY4" fmla="*/ 514350 h 604837"/>
              <a:gd name="connsiteX5" fmla="*/ 590550 w 1950244"/>
              <a:gd name="connsiteY5" fmla="*/ 483393 h 604837"/>
              <a:gd name="connsiteX6" fmla="*/ 502444 w 1950244"/>
              <a:gd name="connsiteY6" fmla="*/ 442912 h 604837"/>
              <a:gd name="connsiteX7" fmla="*/ 409575 w 1950244"/>
              <a:gd name="connsiteY7" fmla="*/ 388143 h 604837"/>
              <a:gd name="connsiteX8" fmla="*/ 269081 w 1950244"/>
              <a:gd name="connsiteY8" fmla="*/ 288131 h 604837"/>
              <a:gd name="connsiteX9" fmla="*/ 152400 w 1950244"/>
              <a:gd name="connsiteY9" fmla="*/ 183356 h 604837"/>
              <a:gd name="connsiteX10" fmla="*/ 92869 w 1950244"/>
              <a:gd name="connsiteY10" fmla="*/ 116681 h 604837"/>
              <a:gd name="connsiteX11" fmla="*/ 0 w 1950244"/>
              <a:gd name="connsiteY11" fmla="*/ 0 h 604837"/>
              <a:gd name="connsiteX12" fmla="*/ 140494 w 1950244"/>
              <a:gd name="connsiteY12" fmla="*/ 0 h 604837"/>
              <a:gd name="connsiteX13" fmla="*/ 190500 w 1950244"/>
              <a:gd name="connsiteY13" fmla="*/ 80962 h 604837"/>
              <a:gd name="connsiteX14" fmla="*/ 302419 w 1950244"/>
              <a:gd name="connsiteY14" fmla="*/ 171450 h 604837"/>
              <a:gd name="connsiteX15" fmla="*/ 392906 w 1950244"/>
              <a:gd name="connsiteY15" fmla="*/ 226218 h 604837"/>
              <a:gd name="connsiteX16" fmla="*/ 497681 w 1950244"/>
              <a:gd name="connsiteY16" fmla="*/ 278606 h 604837"/>
              <a:gd name="connsiteX17" fmla="*/ 638175 w 1950244"/>
              <a:gd name="connsiteY17" fmla="*/ 326231 h 604837"/>
              <a:gd name="connsiteX18" fmla="*/ 778669 w 1950244"/>
              <a:gd name="connsiteY18" fmla="*/ 357187 h 604837"/>
              <a:gd name="connsiteX19" fmla="*/ 892969 w 1950244"/>
              <a:gd name="connsiteY19" fmla="*/ 373856 h 604837"/>
              <a:gd name="connsiteX20" fmla="*/ 1050131 w 1950244"/>
              <a:gd name="connsiteY20" fmla="*/ 376237 h 604837"/>
              <a:gd name="connsiteX21" fmla="*/ 1138238 w 1950244"/>
              <a:gd name="connsiteY21" fmla="*/ 397668 h 604837"/>
              <a:gd name="connsiteX22" fmla="*/ 1369219 w 1950244"/>
              <a:gd name="connsiteY22" fmla="*/ 397668 h 604837"/>
              <a:gd name="connsiteX23" fmla="*/ 1557338 w 1950244"/>
              <a:gd name="connsiteY23" fmla="*/ 400050 h 604837"/>
              <a:gd name="connsiteX24" fmla="*/ 1674019 w 1950244"/>
              <a:gd name="connsiteY24" fmla="*/ 397668 h 604837"/>
              <a:gd name="connsiteX25" fmla="*/ 1721644 w 1950244"/>
              <a:gd name="connsiteY25" fmla="*/ 385762 h 604837"/>
              <a:gd name="connsiteX26" fmla="*/ 1764506 w 1950244"/>
              <a:gd name="connsiteY26" fmla="*/ 364331 h 604837"/>
              <a:gd name="connsiteX27" fmla="*/ 1819275 w 1950244"/>
              <a:gd name="connsiteY27" fmla="*/ 326231 h 604837"/>
              <a:gd name="connsiteX28" fmla="*/ 1900238 w 1950244"/>
              <a:gd name="connsiteY28" fmla="*/ 226218 h 604837"/>
              <a:gd name="connsiteX29" fmla="*/ 1950244 w 1950244"/>
              <a:gd name="connsiteY29" fmla="*/ 435768 h 604837"/>
              <a:gd name="connsiteX30" fmla="*/ 1881188 w 1950244"/>
              <a:gd name="connsiteY30" fmla="*/ 497681 h 604837"/>
              <a:gd name="connsiteX31" fmla="*/ 1862138 w 1950244"/>
              <a:gd name="connsiteY31" fmla="*/ 542925 h 604837"/>
              <a:gd name="connsiteX32" fmla="*/ 1845469 w 1950244"/>
              <a:gd name="connsiteY32" fmla="*/ 571500 h 604837"/>
              <a:gd name="connsiteX33" fmla="*/ 1826419 w 1950244"/>
              <a:gd name="connsiteY33" fmla="*/ 590550 h 604837"/>
              <a:gd name="connsiteX34" fmla="*/ 1800225 w 1950244"/>
              <a:gd name="connsiteY34" fmla="*/ 600075 h 604837"/>
              <a:gd name="connsiteX35" fmla="*/ 1759744 w 1950244"/>
              <a:gd name="connsiteY35" fmla="*/ 604837 h 604837"/>
              <a:gd name="connsiteX36" fmla="*/ 1709738 w 1950244"/>
              <a:gd name="connsiteY36" fmla="*/ 597693 h 604837"/>
              <a:gd name="connsiteX37" fmla="*/ 1473994 w 1950244"/>
              <a:gd name="connsiteY37" fmla="*/ 600075 h 604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950244" h="604837">
                <a:moveTo>
                  <a:pt x="1473994" y="600075"/>
                </a:moveTo>
                <a:lnTo>
                  <a:pt x="1166813" y="602456"/>
                </a:lnTo>
                <a:lnTo>
                  <a:pt x="976313" y="571500"/>
                </a:lnTo>
                <a:lnTo>
                  <a:pt x="809625" y="542925"/>
                </a:lnTo>
                <a:lnTo>
                  <a:pt x="688181" y="514350"/>
                </a:lnTo>
                <a:lnTo>
                  <a:pt x="590550" y="483393"/>
                </a:lnTo>
                <a:lnTo>
                  <a:pt x="502444" y="442912"/>
                </a:lnTo>
                <a:lnTo>
                  <a:pt x="409575" y="388143"/>
                </a:lnTo>
                <a:lnTo>
                  <a:pt x="269081" y="288131"/>
                </a:lnTo>
                <a:lnTo>
                  <a:pt x="152400" y="183356"/>
                </a:lnTo>
                <a:lnTo>
                  <a:pt x="92869" y="116681"/>
                </a:lnTo>
                <a:lnTo>
                  <a:pt x="0" y="0"/>
                </a:lnTo>
                <a:lnTo>
                  <a:pt x="140494" y="0"/>
                </a:lnTo>
                <a:lnTo>
                  <a:pt x="190500" y="80962"/>
                </a:lnTo>
                <a:lnTo>
                  <a:pt x="302419" y="171450"/>
                </a:lnTo>
                <a:lnTo>
                  <a:pt x="392906" y="226218"/>
                </a:lnTo>
                <a:lnTo>
                  <a:pt x="497681" y="278606"/>
                </a:lnTo>
                <a:lnTo>
                  <a:pt x="638175" y="326231"/>
                </a:lnTo>
                <a:lnTo>
                  <a:pt x="778669" y="357187"/>
                </a:lnTo>
                <a:lnTo>
                  <a:pt x="892969" y="373856"/>
                </a:lnTo>
                <a:lnTo>
                  <a:pt x="1050131" y="376237"/>
                </a:lnTo>
                <a:lnTo>
                  <a:pt x="1138238" y="397668"/>
                </a:lnTo>
                <a:lnTo>
                  <a:pt x="1369219" y="397668"/>
                </a:lnTo>
                <a:lnTo>
                  <a:pt x="1557338" y="400050"/>
                </a:lnTo>
                <a:lnTo>
                  <a:pt x="1674019" y="397668"/>
                </a:lnTo>
                <a:lnTo>
                  <a:pt x="1721644" y="385762"/>
                </a:lnTo>
                <a:lnTo>
                  <a:pt x="1764506" y="364331"/>
                </a:lnTo>
                <a:lnTo>
                  <a:pt x="1819275" y="326231"/>
                </a:lnTo>
                <a:lnTo>
                  <a:pt x="1900238" y="226218"/>
                </a:lnTo>
                <a:lnTo>
                  <a:pt x="1950244" y="435768"/>
                </a:lnTo>
                <a:lnTo>
                  <a:pt x="1881188" y="497681"/>
                </a:lnTo>
                <a:lnTo>
                  <a:pt x="1862138" y="542925"/>
                </a:lnTo>
                <a:lnTo>
                  <a:pt x="1845469" y="571500"/>
                </a:lnTo>
                <a:lnTo>
                  <a:pt x="1826419" y="590550"/>
                </a:lnTo>
                <a:lnTo>
                  <a:pt x="1800225" y="600075"/>
                </a:lnTo>
                <a:lnTo>
                  <a:pt x="1759744" y="604837"/>
                </a:lnTo>
                <a:lnTo>
                  <a:pt x="1709738" y="597693"/>
                </a:lnTo>
                <a:lnTo>
                  <a:pt x="1473994" y="6000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7DCC8573-005A-4834-8AEB-D5F2C3BC1932}"/>
              </a:ext>
            </a:extLst>
          </p:cNvPr>
          <p:cNvSpPr/>
          <p:nvPr/>
        </p:nvSpPr>
        <p:spPr>
          <a:xfrm rot="16200000">
            <a:off x="4310859" y="2672557"/>
            <a:ext cx="1809750" cy="785813"/>
          </a:xfrm>
          <a:custGeom>
            <a:avLst/>
            <a:gdLst>
              <a:gd name="connsiteX0" fmla="*/ 1228725 w 1809750"/>
              <a:gd name="connsiteY0" fmla="*/ 335756 h 785812"/>
              <a:gd name="connsiteX1" fmla="*/ 700087 w 1809750"/>
              <a:gd name="connsiteY1" fmla="*/ 326231 h 785812"/>
              <a:gd name="connsiteX2" fmla="*/ 404812 w 1809750"/>
              <a:gd name="connsiteY2" fmla="*/ 330993 h 785812"/>
              <a:gd name="connsiteX3" fmla="*/ 266700 w 1809750"/>
              <a:gd name="connsiteY3" fmla="*/ 328612 h 785812"/>
              <a:gd name="connsiteX4" fmla="*/ 226219 w 1809750"/>
              <a:gd name="connsiteY4" fmla="*/ 335756 h 785812"/>
              <a:gd name="connsiteX5" fmla="*/ 207169 w 1809750"/>
              <a:gd name="connsiteY5" fmla="*/ 350043 h 785812"/>
              <a:gd name="connsiteX6" fmla="*/ 190500 w 1809750"/>
              <a:gd name="connsiteY6" fmla="*/ 371475 h 785812"/>
              <a:gd name="connsiteX7" fmla="*/ 180975 w 1809750"/>
              <a:gd name="connsiteY7" fmla="*/ 400050 h 785812"/>
              <a:gd name="connsiteX8" fmla="*/ 183356 w 1809750"/>
              <a:gd name="connsiteY8" fmla="*/ 459581 h 785812"/>
              <a:gd name="connsiteX9" fmla="*/ 211931 w 1809750"/>
              <a:gd name="connsiteY9" fmla="*/ 778668 h 785812"/>
              <a:gd name="connsiteX10" fmla="*/ 2381 w 1809750"/>
              <a:gd name="connsiteY10" fmla="*/ 785812 h 785812"/>
              <a:gd name="connsiteX11" fmla="*/ 0 w 1809750"/>
              <a:gd name="connsiteY11" fmla="*/ 640556 h 785812"/>
              <a:gd name="connsiteX12" fmla="*/ 2381 w 1809750"/>
              <a:gd name="connsiteY12" fmla="*/ 452437 h 785812"/>
              <a:gd name="connsiteX13" fmla="*/ 7144 w 1809750"/>
              <a:gd name="connsiteY13" fmla="*/ 366712 h 785812"/>
              <a:gd name="connsiteX14" fmla="*/ 16669 w 1809750"/>
              <a:gd name="connsiteY14" fmla="*/ 297656 h 785812"/>
              <a:gd name="connsiteX15" fmla="*/ 28575 w 1809750"/>
              <a:gd name="connsiteY15" fmla="*/ 245268 h 785812"/>
              <a:gd name="connsiteX16" fmla="*/ 42862 w 1809750"/>
              <a:gd name="connsiteY16" fmla="*/ 216693 h 785812"/>
              <a:gd name="connsiteX17" fmla="*/ 61912 w 1809750"/>
              <a:gd name="connsiteY17" fmla="*/ 195262 h 785812"/>
              <a:gd name="connsiteX18" fmla="*/ 104775 w 1809750"/>
              <a:gd name="connsiteY18" fmla="*/ 176212 h 785812"/>
              <a:gd name="connsiteX19" fmla="*/ 150019 w 1809750"/>
              <a:gd name="connsiteY19" fmla="*/ 161925 h 785812"/>
              <a:gd name="connsiteX20" fmla="*/ 207169 w 1809750"/>
              <a:gd name="connsiteY20" fmla="*/ 150018 h 785812"/>
              <a:gd name="connsiteX21" fmla="*/ 369094 w 1809750"/>
              <a:gd name="connsiteY21" fmla="*/ 147637 h 785812"/>
              <a:gd name="connsiteX22" fmla="*/ 885825 w 1809750"/>
              <a:gd name="connsiteY22" fmla="*/ 147637 h 785812"/>
              <a:gd name="connsiteX23" fmla="*/ 971550 w 1809750"/>
              <a:gd name="connsiteY23" fmla="*/ 147637 h 785812"/>
              <a:gd name="connsiteX24" fmla="*/ 1323975 w 1809750"/>
              <a:gd name="connsiteY24" fmla="*/ 152400 h 785812"/>
              <a:gd name="connsiteX25" fmla="*/ 1488281 w 1809750"/>
              <a:gd name="connsiteY25" fmla="*/ 150018 h 785812"/>
              <a:gd name="connsiteX26" fmla="*/ 1528762 w 1809750"/>
              <a:gd name="connsiteY26" fmla="*/ 142875 h 785812"/>
              <a:gd name="connsiteX27" fmla="*/ 1581150 w 1809750"/>
              <a:gd name="connsiteY27" fmla="*/ 126206 h 785812"/>
              <a:gd name="connsiteX28" fmla="*/ 1621631 w 1809750"/>
              <a:gd name="connsiteY28" fmla="*/ 109537 h 785812"/>
              <a:gd name="connsiteX29" fmla="*/ 1652587 w 1809750"/>
              <a:gd name="connsiteY29" fmla="*/ 88106 h 785812"/>
              <a:gd name="connsiteX30" fmla="*/ 1740694 w 1809750"/>
              <a:gd name="connsiteY30" fmla="*/ 0 h 785812"/>
              <a:gd name="connsiteX31" fmla="*/ 1809750 w 1809750"/>
              <a:gd name="connsiteY31" fmla="*/ 216693 h 785812"/>
              <a:gd name="connsiteX32" fmla="*/ 1676400 w 1809750"/>
              <a:gd name="connsiteY32" fmla="*/ 323850 h 785812"/>
              <a:gd name="connsiteX33" fmla="*/ 1643062 w 1809750"/>
              <a:gd name="connsiteY33" fmla="*/ 359568 h 785812"/>
              <a:gd name="connsiteX34" fmla="*/ 1624012 w 1809750"/>
              <a:gd name="connsiteY34" fmla="*/ 376237 h 785812"/>
              <a:gd name="connsiteX35" fmla="*/ 1604962 w 1809750"/>
              <a:gd name="connsiteY35" fmla="*/ 385762 h 785812"/>
              <a:gd name="connsiteX36" fmla="*/ 1576387 w 1809750"/>
              <a:gd name="connsiteY36" fmla="*/ 388143 h 785812"/>
              <a:gd name="connsiteX37" fmla="*/ 1547812 w 1809750"/>
              <a:gd name="connsiteY37" fmla="*/ 376237 h 785812"/>
              <a:gd name="connsiteX38" fmla="*/ 1519237 w 1809750"/>
              <a:gd name="connsiteY38" fmla="*/ 352425 h 785812"/>
              <a:gd name="connsiteX39" fmla="*/ 1228725 w 1809750"/>
              <a:gd name="connsiteY39" fmla="*/ 335756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809750" h="785812">
                <a:moveTo>
                  <a:pt x="1228725" y="335756"/>
                </a:moveTo>
                <a:lnTo>
                  <a:pt x="700087" y="326231"/>
                </a:lnTo>
                <a:lnTo>
                  <a:pt x="404812" y="330993"/>
                </a:lnTo>
                <a:lnTo>
                  <a:pt x="266700" y="328612"/>
                </a:lnTo>
                <a:lnTo>
                  <a:pt x="226219" y="335756"/>
                </a:lnTo>
                <a:lnTo>
                  <a:pt x="207169" y="350043"/>
                </a:lnTo>
                <a:lnTo>
                  <a:pt x="190500" y="371475"/>
                </a:lnTo>
                <a:lnTo>
                  <a:pt x="180975" y="400050"/>
                </a:lnTo>
                <a:cubicBezTo>
                  <a:pt x="181769" y="419894"/>
                  <a:pt x="182562" y="439737"/>
                  <a:pt x="183356" y="459581"/>
                </a:cubicBezTo>
                <a:lnTo>
                  <a:pt x="211931" y="778668"/>
                </a:lnTo>
                <a:lnTo>
                  <a:pt x="2381" y="785812"/>
                </a:lnTo>
                <a:cubicBezTo>
                  <a:pt x="1587" y="737393"/>
                  <a:pt x="794" y="688975"/>
                  <a:pt x="0" y="640556"/>
                </a:cubicBezTo>
                <a:cubicBezTo>
                  <a:pt x="794" y="577850"/>
                  <a:pt x="1587" y="515143"/>
                  <a:pt x="2381" y="452437"/>
                </a:cubicBezTo>
                <a:lnTo>
                  <a:pt x="7144" y="366712"/>
                </a:lnTo>
                <a:lnTo>
                  <a:pt x="16669" y="297656"/>
                </a:lnTo>
                <a:lnTo>
                  <a:pt x="28575" y="245268"/>
                </a:lnTo>
                <a:lnTo>
                  <a:pt x="42862" y="216693"/>
                </a:lnTo>
                <a:lnTo>
                  <a:pt x="61912" y="195262"/>
                </a:lnTo>
                <a:lnTo>
                  <a:pt x="104775" y="176212"/>
                </a:lnTo>
                <a:lnTo>
                  <a:pt x="150019" y="161925"/>
                </a:lnTo>
                <a:lnTo>
                  <a:pt x="207169" y="150018"/>
                </a:lnTo>
                <a:lnTo>
                  <a:pt x="369094" y="147637"/>
                </a:lnTo>
                <a:lnTo>
                  <a:pt x="885825" y="147637"/>
                </a:lnTo>
                <a:lnTo>
                  <a:pt x="971550" y="147637"/>
                </a:lnTo>
                <a:lnTo>
                  <a:pt x="1323975" y="152400"/>
                </a:lnTo>
                <a:lnTo>
                  <a:pt x="1488281" y="150018"/>
                </a:lnTo>
                <a:lnTo>
                  <a:pt x="1528762" y="142875"/>
                </a:lnTo>
                <a:lnTo>
                  <a:pt x="1581150" y="126206"/>
                </a:lnTo>
                <a:lnTo>
                  <a:pt x="1621631" y="109537"/>
                </a:lnTo>
                <a:lnTo>
                  <a:pt x="1652587" y="88106"/>
                </a:lnTo>
                <a:lnTo>
                  <a:pt x="1740694" y="0"/>
                </a:lnTo>
                <a:lnTo>
                  <a:pt x="1809750" y="216693"/>
                </a:lnTo>
                <a:lnTo>
                  <a:pt x="1676400" y="323850"/>
                </a:lnTo>
                <a:lnTo>
                  <a:pt x="1643062" y="359568"/>
                </a:lnTo>
                <a:lnTo>
                  <a:pt x="1624012" y="376237"/>
                </a:lnTo>
                <a:lnTo>
                  <a:pt x="1604962" y="385762"/>
                </a:lnTo>
                <a:lnTo>
                  <a:pt x="1576387" y="388143"/>
                </a:lnTo>
                <a:lnTo>
                  <a:pt x="1547812" y="376237"/>
                </a:lnTo>
                <a:lnTo>
                  <a:pt x="1519237" y="352425"/>
                </a:lnTo>
                <a:lnTo>
                  <a:pt x="1228725" y="33575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E9EDE725-5D00-4BE0-9E3F-426E96CA0D3A}"/>
              </a:ext>
            </a:extLst>
          </p:cNvPr>
          <p:cNvSpPr/>
          <p:nvPr/>
        </p:nvSpPr>
        <p:spPr>
          <a:xfrm>
            <a:off x="4032250" y="4352925"/>
            <a:ext cx="1576388" cy="306388"/>
          </a:xfrm>
          <a:custGeom>
            <a:avLst/>
            <a:gdLst>
              <a:gd name="connsiteX0" fmla="*/ 940594 w 1576388"/>
              <a:gd name="connsiteY0" fmla="*/ 245269 h 307181"/>
              <a:gd name="connsiteX1" fmla="*/ 578644 w 1576388"/>
              <a:gd name="connsiteY1" fmla="*/ 283369 h 307181"/>
              <a:gd name="connsiteX2" fmla="*/ 366713 w 1576388"/>
              <a:gd name="connsiteY2" fmla="*/ 307181 h 307181"/>
              <a:gd name="connsiteX3" fmla="*/ 307182 w 1576388"/>
              <a:gd name="connsiteY3" fmla="*/ 302419 h 307181"/>
              <a:gd name="connsiteX4" fmla="*/ 185738 w 1576388"/>
              <a:gd name="connsiteY4" fmla="*/ 283369 h 307181"/>
              <a:gd name="connsiteX5" fmla="*/ 0 w 1576388"/>
              <a:gd name="connsiteY5" fmla="*/ 238125 h 307181"/>
              <a:gd name="connsiteX6" fmla="*/ 4763 w 1576388"/>
              <a:gd name="connsiteY6" fmla="*/ 104775 h 307181"/>
              <a:gd name="connsiteX7" fmla="*/ 130969 w 1576388"/>
              <a:gd name="connsiteY7" fmla="*/ 135731 h 307181"/>
              <a:gd name="connsiteX8" fmla="*/ 252413 w 1576388"/>
              <a:gd name="connsiteY8" fmla="*/ 157163 h 307181"/>
              <a:gd name="connsiteX9" fmla="*/ 321469 w 1576388"/>
              <a:gd name="connsiteY9" fmla="*/ 157163 h 307181"/>
              <a:gd name="connsiteX10" fmla="*/ 481013 w 1576388"/>
              <a:gd name="connsiteY10" fmla="*/ 140494 h 307181"/>
              <a:gd name="connsiteX11" fmla="*/ 876300 w 1576388"/>
              <a:gd name="connsiteY11" fmla="*/ 90488 h 307181"/>
              <a:gd name="connsiteX12" fmla="*/ 1276350 w 1576388"/>
              <a:gd name="connsiteY12" fmla="*/ 42863 h 307181"/>
              <a:gd name="connsiteX13" fmla="*/ 1576388 w 1576388"/>
              <a:gd name="connsiteY13" fmla="*/ 0 h 307181"/>
              <a:gd name="connsiteX14" fmla="*/ 1574007 w 1576388"/>
              <a:gd name="connsiteY14" fmla="*/ 157163 h 307181"/>
              <a:gd name="connsiteX15" fmla="*/ 1357313 w 1576388"/>
              <a:gd name="connsiteY15" fmla="*/ 190500 h 307181"/>
              <a:gd name="connsiteX16" fmla="*/ 1154907 w 1576388"/>
              <a:gd name="connsiteY16" fmla="*/ 219075 h 307181"/>
              <a:gd name="connsiteX17" fmla="*/ 940594 w 1576388"/>
              <a:gd name="connsiteY17" fmla="*/ 245269 h 30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576388" h="307181">
                <a:moveTo>
                  <a:pt x="940594" y="245269"/>
                </a:moveTo>
                <a:lnTo>
                  <a:pt x="578644" y="283369"/>
                </a:lnTo>
                <a:lnTo>
                  <a:pt x="366713" y="307181"/>
                </a:lnTo>
                <a:lnTo>
                  <a:pt x="307182" y="302419"/>
                </a:lnTo>
                <a:lnTo>
                  <a:pt x="185738" y="283369"/>
                </a:lnTo>
                <a:lnTo>
                  <a:pt x="0" y="238125"/>
                </a:lnTo>
                <a:lnTo>
                  <a:pt x="4763" y="104775"/>
                </a:lnTo>
                <a:lnTo>
                  <a:pt x="130969" y="135731"/>
                </a:lnTo>
                <a:lnTo>
                  <a:pt x="252413" y="157163"/>
                </a:lnTo>
                <a:lnTo>
                  <a:pt x="321469" y="157163"/>
                </a:lnTo>
                <a:lnTo>
                  <a:pt x="481013" y="140494"/>
                </a:lnTo>
                <a:lnTo>
                  <a:pt x="876300" y="90488"/>
                </a:lnTo>
                <a:lnTo>
                  <a:pt x="1276350" y="42863"/>
                </a:lnTo>
                <a:lnTo>
                  <a:pt x="1576388" y="0"/>
                </a:lnTo>
                <a:cubicBezTo>
                  <a:pt x="1575594" y="52388"/>
                  <a:pt x="1574801" y="104775"/>
                  <a:pt x="1574007" y="157163"/>
                </a:cubicBezTo>
                <a:lnTo>
                  <a:pt x="1357313" y="190500"/>
                </a:lnTo>
                <a:lnTo>
                  <a:pt x="1154907" y="219075"/>
                </a:lnTo>
                <a:lnTo>
                  <a:pt x="940594" y="24526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5EC4F5C2-8A96-432B-A33A-DB7A01C6629A}"/>
              </a:ext>
            </a:extLst>
          </p:cNvPr>
          <p:cNvSpPr/>
          <p:nvPr/>
        </p:nvSpPr>
        <p:spPr>
          <a:xfrm>
            <a:off x="3984626" y="5078413"/>
            <a:ext cx="1609725" cy="284162"/>
          </a:xfrm>
          <a:custGeom>
            <a:avLst/>
            <a:gdLst>
              <a:gd name="connsiteX0" fmla="*/ 583407 w 1609725"/>
              <a:gd name="connsiteY0" fmla="*/ 216694 h 283369"/>
              <a:gd name="connsiteX1" fmla="*/ 4763 w 1609725"/>
              <a:gd name="connsiteY1" fmla="*/ 283369 h 283369"/>
              <a:gd name="connsiteX2" fmla="*/ 0 w 1609725"/>
              <a:gd name="connsiteY2" fmla="*/ 128588 h 283369"/>
              <a:gd name="connsiteX3" fmla="*/ 154782 w 1609725"/>
              <a:gd name="connsiteY3" fmla="*/ 102394 h 283369"/>
              <a:gd name="connsiteX4" fmla="*/ 431007 w 1609725"/>
              <a:gd name="connsiteY4" fmla="*/ 61913 h 283369"/>
              <a:gd name="connsiteX5" fmla="*/ 726282 w 1609725"/>
              <a:gd name="connsiteY5" fmla="*/ 33338 h 283369"/>
              <a:gd name="connsiteX6" fmla="*/ 964407 w 1609725"/>
              <a:gd name="connsiteY6" fmla="*/ 16669 h 283369"/>
              <a:gd name="connsiteX7" fmla="*/ 1169194 w 1609725"/>
              <a:gd name="connsiteY7" fmla="*/ 4763 h 283369"/>
              <a:gd name="connsiteX8" fmla="*/ 1343025 w 1609725"/>
              <a:gd name="connsiteY8" fmla="*/ 0 h 283369"/>
              <a:gd name="connsiteX9" fmla="*/ 1450182 w 1609725"/>
              <a:gd name="connsiteY9" fmla="*/ 9525 h 283369"/>
              <a:gd name="connsiteX10" fmla="*/ 1609725 w 1609725"/>
              <a:gd name="connsiteY10" fmla="*/ 38100 h 283369"/>
              <a:gd name="connsiteX11" fmla="*/ 1607344 w 1609725"/>
              <a:gd name="connsiteY11" fmla="*/ 190500 h 283369"/>
              <a:gd name="connsiteX12" fmla="*/ 1445419 w 1609725"/>
              <a:gd name="connsiteY12" fmla="*/ 169069 h 283369"/>
              <a:gd name="connsiteX13" fmla="*/ 1335882 w 1609725"/>
              <a:gd name="connsiteY13" fmla="*/ 161925 h 283369"/>
              <a:gd name="connsiteX14" fmla="*/ 1240632 w 1609725"/>
              <a:gd name="connsiteY14" fmla="*/ 159544 h 283369"/>
              <a:gd name="connsiteX15" fmla="*/ 1176338 w 1609725"/>
              <a:gd name="connsiteY15" fmla="*/ 164307 h 283369"/>
              <a:gd name="connsiteX16" fmla="*/ 1033463 w 1609725"/>
              <a:gd name="connsiteY16" fmla="*/ 178594 h 283369"/>
              <a:gd name="connsiteX17" fmla="*/ 809625 w 1609725"/>
              <a:gd name="connsiteY17" fmla="*/ 197644 h 283369"/>
              <a:gd name="connsiteX18" fmla="*/ 583407 w 1609725"/>
              <a:gd name="connsiteY18" fmla="*/ 216694 h 283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609725" h="283369">
                <a:moveTo>
                  <a:pt x="583407" y="216694"/>
                </a:moveTo>
                <a:lnTo>
                  <a:pt x="4763" y="283369"/>
                </a:lnTo>
                <a:lnTo>
                  <a:pt x="0" y="128588"/>
                </a:lnTo>
                <a:lnTo>
                  <a:pt x="154782" y="102394"/>
                </a:lnTo>
                <a:lnTo>
                  <a:pt x="431007" y="61913"/>
                </a:lnTo>
                <a:lnTo>
                  <a:pt x="726282" y="33338"/>
                </a:lnTo>
                <a:lnTo>
                  <a:pt x="964407" y="16669"/>
                </a:lnTo>
                <a:lnTo>
                  <a:pt x="1169194" y="4763"/>
                </a:lnTo>
                <a:lnTo>
                  <a:pt x="1343025" y="0"/>
                </a:lnTo>
                <a:lnTo>
                  <a:pt x="1450182" y="9525"/>
                </a:lnTo>
                <a:lnTo>
                  <a:pt x="1609725" y="38100"/>
                </a:lnTo>
                <a:cubicBezTo>
                  <a:pt x="1608931" y="88900"/>
                  <a:pt x="1608138" y="139700"/>
                  <a:pt x="1607344" y="190500"/>
                </a:cubicBezTo>
                <a:lnTo>
                  <a:pt x="1445419" y="169069"/>
                </a:lnTo>
                <a:lnTo>
                  <a:pt x="1335882" y="161925"/>
                </a:lnTo>
                <a:lnTo>
                  <a:pt x="1240632" y="159544"/>
                </a:lnTo>
                <a:lnTo>
                  <a:pt x="1176338" y="164307"/>
                </a:lnTo>
                <a:lnTo>
                  <a:pt x="1033463" y="178594"/>
                </a:lnTo>
                <a:lnTo>
                  <a:pt x="809625" y="197644"/>
                </a:lnTo>
                <a:lnTo>
                  <a:pt x="583407" y="2166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F275CA14-188A-4FE7-9FA4-2257C8B6454F}"/>
              </a:ext>
            </a:extLst>
          </p:cNvPr>
          <p:cNvSpPr/>
          <p:nvPr/>
        </p:nvSpPr>
        <p:spPr>
          <a:xfrm>
            <a:off x="6318250" y="1636714"/>
            <a:ext cx="749300" cy="954087"/>
          </a:xfrm>
          <a:custGeom>
            <a:avLst/>
            <a:gdLst>
              <a:gd name="connsiteX0" fmla="*/ 414338 w 750094"/>
              <a:gd name="connsiteY0" fmla="*/ 604837 h 954881"/>
              <a:gd name="connsiteX1" fmla="*/ 107157 w 750094"/>
              <a:gd name="connsiteY1" fmla="*/ 954881 h 954881"/>
              <a:gd name="connsiteX2" fmla="*/ 0 w 750094"/>
              <a:gd name="connsiteY2" fmla="*/ 878681 h 954881"/>
              <a:gd name="connsiteX3" fmla="*/ 59532 w 750094"/>
              <a:gd name="connsiteY3" fmla="*/ 816769 h 954881"/>
              <a:gd name="connsiteX4" fmla="*/ 95250 w 750094"/>
              <a:gd name="connsiteY4" fmla="*/ 771525 h 954881"/>
              <a:gd name="connsiteX5" fmla="*/ 135732 w 750094"/>
              <a:gd name="connsiteY5" fmla="*/ 721519 h 954881"/>
              <a:gd name="connsiteX6" fmla="*/ 192882 w 750094"/>
              <a:gd name="connsiteY6" fmla="*/ 635794 h 954881"/>
              <a:gd name="connsiteX7" fmla="*/ 233363 w 750094"/>
              <a:gd name="connsiteY7" fmla="*/ 561975 h 954881"/>
              <a:gd name="connsiteX8" fmla="*/ 295275 w 750094"/>
              <a:gd name="connsiteY8" fmla="*/ 435769 h 954881"/>
              <a:gd name="connsiteX9" fmla="*/ 342900 w 750094"/>
              <a:gd name="connsiteY9" fmla="*/ 326231 h 954881"/>
              <a:gd name="connsiteX10" fmla="*/ 371475 w 750094"/>
              <a:gd name="connsiteY10" fmla="*/ 219075 h 954881"/>
              <a:gd name="connsiteX11" fmla="*/ 371475 w 750094"/>
              <a:gd name="connsiteY11" fmla="*/ 221456 h 954881"/>
              <a:gd name="connsiteX12" fmla="*/ 373857 w 750094"/>
              <a:gd name="connsiteY12" fmla="*/ 192881 h 954881"/>
              <a:gd name="connsiteX13" fmla="*/ 366713 w 750094"/>
              <a:gd name="connsiteY13" fmla="*/ 171450 h 954881"/>
              <a:gd name="connsiteX14" fmla="*/ 347663 w 750094"/>
              <a:gd name="connsiteY14" fmla="*/ 147637 h 954881"/>
              <a:gd name="connsiteX15" fmla="*/ 314325 w 750094"/>
              <a:gd name="connsiteY15" fmla="*/ 119062 h 954881"/>
              <a:gd name="connsiteX16" fmla="*/ 269082 w 750094"/>
              <a:gd name="connsiteY16" fmla="*/ 83344 h 954881"/>
              <a:gd name="connsiteX17" fmla="*/ 250032 w 750094"/>
              <a:gd name="connsiteY17" fmla="*/ 64294 h 954881"/>
              <a:gd name="connsiteX18" fmla="*/ 238125 w 750094"/>
              <a:gd name="connsiteY18" fmla="*/ 40481 h 954881"/>
              <a:gd name="connsiteX19" fmla="*/ 235744 w 750094"/>
              <a:gd name="connsiteY19" fmla="*/ 23812 h 954881"/>
              <a:gd name="connsiteX20" fmla="*/ 238125 w 750094"/>
              <a:gd name="connsiteY20" fmla="*/ 9525 h 954881"/>
              <a:gd name="connsiteX21" fmla="*/ 252413 w 750094"/>
              <a:gd name="connsiteY21" fmla="*/ 0 h 954881"/>
              <a:gd name="connsiteX22" fmla="*/ 297657 w 750094"/>
              <a:gd name="connsiteY22" fmla="*/ 2381 h 954881"/>
              <a:gd name="connsiteX23" fmla="*/ 364332 w 750094"/>
              <a:gd name="connsiteY23" fmla="*/ 9525 h 954881"/>
              <a:gd name="connsiteX24" fmla="*/ 423863 w 750094"/>
              <a:gd name="connsiteY24" fmla="*/ 21431 h 954881"/>
              <a:gd name="connsiteX25" fmla="*/ 481013 w 750094"/>
              <a:gd name="connsiteY25" fmla="*/ 38100 h 954881"/>
              <a:gd name="connsiteX26" fmla="*/ 526257 w 750094"/>
              <a:gd name="connsiteY26" fmla="*/ 57150 h 954881"/>
              <a:gd name="connsiteX27" fmla="*/ 604838 w 750094"/>
              <a:gd name="connsiteY27" fmla="*/ 102394 h 954881"/>
              <a:gd name="connsiteX28" fmla="*/ 704850 w 750094"/>
              <a:gd name="connsiteY28" fmla="*/ 164306 h 954881"/>
              <a:gd name="connsiteX29" fmla="*/ 733425 w 750094"/>
              <a:gd name="connsiteY29" fmla="*/ 183356 h 954881"/>
              <a:gd name="connsiteX30" fmla="*/ 742950 w 750094"/>
              <a:gd name="connsiteY30" fmla="*/ 197644 h 954881"/>
              <a:gd name="connsiteX31" fmla="*/ 750094 w 750094"/>
              <a:gd name="connsiteY31" fmla="*/ 216694 h 954881"/>
              <a:gd name="connsiteX32" fmla="*/ 750094 w 750094"/>
              <a:gd name="connsiteY32" fmla="*/ 240506 h 954881"/>
              <a:gd name="connsiteX33" fmla="*/ 740569 w 750094"/>
              <a:gd name="connsiteY33" fmla="*/ 271462 h 954881"/>
              <a:gd name="connsiteX34" fmla="*/ 714375 w 750094"/>
              <a:gd name="connsiteY34" fmla="*/ 295275 h 954881"/>
              <a:gd name="connsiteX35" fmla="*/ 633413 w 750094"/>
              <a:gd name="connsiteY35" fmla="*/ 350044 h 954881"/>
              <a:gd name="connsiteX36" fmla="*/ 414338 w 750094"/>
              <a:gd name="connsiteY36" fmla="*/ 604837 h 954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750094" h="954881">
                <a:moveTo>
                  <a:pt x="414338" y="604837"/>
                </a:moveTo>
                <a:lnTo>
                  <a:pt x="107157" y="954881"/>
                </a:lnTo>
                <a:lnTo>
                  <a:pt x="0" y="878681"/>
                </a:lnTo>
                <a:lnTo>
                  <a:pt x="59532" y="816769"/>
                </a:lnTo>
                <a:lnTo>
                  <a:pt x="95250" y="771525"/>
                </a:lnTo>
                <a:lnTo>
                  <a:pt x="135732" y="721519"/>
                </a:lnTo>
                <a:lnTo>
                  <a:pt x="192882" y="635794"/>
                </a:lnTo>
                <a:lnTo>
                  <a:pt x="233363" y="561975"/>
                </a:lnTo>
                <a:lnTo>
                  <a:pt x="295275" y="435769"/>
                </a:lnTo>
                <a:lnTo>
                  <a:pt x="342900" y="326231"/>
                </a:lnTo>
                <a:cubicBezTo>
                  <a:pt x="352425" y="290512"/>
                  <a:pt x="361748" y="254739"/>
                  <a:pt x="371475" y="219075"/>
                </a:cubicBezTo>
                <a:cubicBezTo>
                  <a:pt x="371684" y="218309"/>
                  <a:pt x="371475" y="220662"/>
                  <a:pt x="371475" y="221456"/>
                </a:cubicBezTo>
                <a:lnTo>
                  <a:pt x="373857" y="192881"/>
                </a:lnTo>
                <a:lnTo>
                  <a:pt x="366713" y="171450"/>
                </a:lnTo>
                <a:lnTo>
                  <a:pt x="347663" y="147637"/>
                </a:lnTo>
                <a:lnTo>
                  <a:pt x="314325" y="119062"/>
                </a:lnTo>
                <a:lnTo>
                  <a:pt x="269082" y="83344"/>
                </a:lnTo>
                <a:lnTo>
                  <a:pt x="250032" y="64294"/>
                </a:lnTo>
                <a:lnTo>
                  <a:pt x="238125" y="40481"/>
                </a:lnTo>
                <a:lnTo>
                  <a:pt x="235744" y="23812"/>
                </a:lnTo>
                <a:lnTo>
                  <a:pt x="238125" y="9525"/>
                </a:lnTo>
                <a:lnTo>
                  <a:pt x="252413" y="0"/>
                </a:lnTo>
                <a:lnTo>
                  <a:pt x="297657" y="2381"/>
                </a:lnTo>
                <a:lnTo>
                  <a:pt x="364332" y="9525"/>
                </a:lnTo>
                <a:lnTo>
                  <a:pt x="423863" y="21431"/>
                </a:lnTo>
                <a:lnTo>
                  <a:pt x="481013" y="38100"/>
                </a:lnTo>
                <a:lnTo>
                  <a:pt x="526257" y="57150"/>
                </a:lnTo>
                <a:lnTo>
                  <a:pt x="604838" y="102394"/>
                </a:lnTo>
                <a:lnTo>
                  <a:pt x="704850" y="164306"/>
                </a:lnTo>
                <a:lnTo>
                  <a:pt x="733425" y="183356"/>
                </a:lnTo>
                <a:lnTo>
                  <a:pt x="742950" y="197644"/>
                </a:lnTo>
                <a:lnTo>
                  <a:pt x="750094" y="216694"/>
                </a:lnTo>
                <a:lnTo>
                  <a:pt x="750094" y="240506"/>
                </a:lnTo>
                <a:lnTo>
                  <a:pt x="740569" y="271462"/>
                </a:lnTo>
                <a:lnTo>
                  <a:pt x="714375" y="295275"/>
                </a:lnTo>
                <a:lnTo>
                  <a:pt x="633413" y="350044"/>
                </a:lnTo>
                <a:lnTo>
                  <a:pt x="414338" y="6048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5BB6CCCA-CC0E-4B7C-8902-58EE366121C6}"/>
              </a:ext>
            </a:extLst>
          </p:cNvPr>
          <p:cNvSpPr/>
          <p:nvPr/>
        </p:nvSpPr>
        <p:spPr>
          <a:xfrm>
            <a:off x="6132513" y="2278064"/>
            <a:ext cx="1720850" cy="619125"/>
          </a:xfrm>
          <a:custGeom>
            <a:avLst/>
            <a:gdLst>
              <a:gd name="connsiteX0" fmla="*/ 971550 w 1721644"/>
              <a:gd name="connsiteY0" fmla="*/ 309563 h 619125"/>
              <a:gd name="connsiteX1" fmla="*/ 581025 w 1721644"/>
              <a:gd name="connsiteY1" fmla="*/ 421482 h 619125"/>
              <a:gd name="connsiteX2" fmla="*/ 242887 w 1721644"/>
              <a:gd name="connsiteY2" fmla="*/ 526257 h 619125"/>
              <a:gd name="connsiteX3" fmla="*/ 104775 w 1721644"/>
              <a:gd name="connsiteY3" fmla="*/ 614363 h 619125"/>
              <a:gd name="connsiteX4" fmla="*/ 85725 w 1721644"/>
              <a:gd name="connsiteY4" fmla="*/ 619125 h 619125"/>
              <a:gd name="connsiteX5" fmla="*/ 40481 w 1721644"/>
              <a:gd name="connsiteY5" fmla="*/ 611982 h 619125"/>
              <a:gd name="connsiteX6" fmla="*/ 14287 w 1721644"/>
              <a:gd name="connsiteY6" fmla="*/ 602457 h 619125"/>
              <a:gd name="connsiteX7" fmla="*/ 2381 w 1721644"/>
              <a:gd name="connsiteY7" fmla="*/ 588169 h 619125"/>
              <a:gd name="connsiteX8" fmla="*/ 0 w 1721644"/>
              <a:gd name="connsiteY8" fmla="*/ 545307 h 619125"/>
              <a:gd name="connsiteX9" fmla="*/ 7144 w 1721644"/>
              <a:gd name="connsiteY9" fmla="*/ 426244 h 619125"/>
              <a:gd name="connsiteX10" fmla="*/ 19050 w 1721644"/>
              <a:gd name="connsiteY10" fmla="*/ 311944 h 619125"/>
              <a:gd name="connsiteX11" fmla="*/ 28575 w 1721644"/>
              <a:gd name="connsiteY11" fmla="*/ 297657 h 619125"/>
              <a:gd name="connsiteX12" fmla="*/ 73819 w 1721644"/>
              <a:gd name="connsiteY12" fmla="*/ 276225 h 619125"/>
              <a:gd name="connsiteX13" fmla="*/ 228600 w 1721644"/>
              <a:gd name="connsiteY13" fmla="*/ 216694 h 619125"/>
              <a:gd name="connsiteX14" fmla="*/ 352425 w 1721644"/>
              <a:gd name="connsiteY14" fmla="*/ 235744 h 619125"/>
              <a:gd name="connsiteX15" fmla="*/ 464344 w 1721644"/>
              <a:gd name="connsiteY15" fmla="*/ 226219 h 619125"/>
              <a:gd name="connsiteX16" fmla="*/ 842962 w 1721644"/>
              <a:gd name="connsiteY16" fmla="*/ 169069 h 619125"/>
              <a:gd name="connsiteX17" fmla="*/ 1123950 w 1721644"/>
              <a:gd name="connsiteY17" fmla="*/ 123825 h 619125"/>
              <a:gd name="connsiteX18" fmla="*/ 1373981 w 1721644"/>
              <a:gd name="connsiteY18" fmla="*/ 73819 h 619125"/>
              <a:gd name="connsiteX19" fmla="*/ 1645444 w 1721644"/>
              <a:gd name="connsiteY19" fmla="*/ 0 h 619125"/>
              <a:gd name="connsiteX20" fmla="*/ 1721644 w 1721644"/>
              <a:gd name="connsiteY20" fmla="*/ 123825 h 619125"/>
              <a:gd name="connsiteX21" fmla="*/ 1483519 w 1721644"/>
              <a:gd name="connsiteY21" fmla="*/ 183357 h 619125"/>
              <a:gd name="connsiteX22" fmla="*/ 971550 w 1721644"/>
              <a:gd name="connsiteY22" fmla="*/ 309563 h 619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721644" h="619125">
                <a:moveTo>
                  <a:pt x="971550" y="309563"/>
                </a:moveTo>
                <a:lnTo>
                  <a:pt x="581025" y="421482"/>
                </a:lnTo>
                <a:lnTo>
                  <a:pt x="242887" y="526257"/>
                </a:lnTo>
                <a:lnTo>
                  <a:pt x="104775" y="614363"/>
                </a:lnTo>
                <a:lnTo>
                  <a:pt x="85725" y="619125"/>
                </a:lnTo>
                <a:lnTo>
                  <a:pt x="40481" y="611982"/>
                </a:lnTo>
                <a:lnTo>
                  <a:pt x="14287" y="602457"/>
                </a:lnTo>
                <a:lnTo>
                  <a:pt x="2381" y="588169"/>
                </a:lnTo>
                <a:lnTo>
                  <a:pt x="0" y="545307"/>
                </a:lnTo>
                <a:lnTo>
                  <a:pt x="7144" y="426244"/>
                </a:lnTo>
                <a:lnTo>
                  <a:pt x="19050" y="311944"/>
                </a:lnTo>
                <a:lnTo>
                  <a:pt x="28575" y="297657"/>
                </a:lnTo>
                <a:lnTo>
                  <a:pt x="73819" y="276225"/>
                </a:lnTo>
                <a:lnTo>
                  <a:pt x="228600" y="216694"/>
                </a:lnTo>
                <a:lnTo>
                  <a:pt x="352425" y="235744"/>
                </a:lnTo>
                <a:lnTo>
                  <a:pt x="464344" y="226219"/>
                </a:lnTo>
                <a:lnTo>
                  <a:pt x="842962" y="169069"/>
                </a:lnTo>
                <a:lnTo>
                  <a:pt x="1123950" y="123825"/>
                </a:lnTo>
                <a:lnTo>
                  <a:pt x="1373981" y="73819"/>
                </a:lnTo>
                <a:lnTo>
                  <a:pt x="1645444" y="0"/>
                </a:lnTo>
                <a:lnTo>
                  <a:pt x="1721644" y="123825"/>
                </a:lnTo>
                <a:lnTo>
                  <a:pt x="1483519" y="183357"/>
                </a:lnTo>
                <a:lnTo>
                  <a:pt x="971550" y="3095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281AF34C-C967-4F86-B28F-BDD5F9F3A0DC}"/>
              </a:ext>
            </a:extLst>
          </p:cNvPr>
          <p:cNvSpPr/>
          <p:nvPr/>
        </p:nvSpPr>
        <p:spPr>
          <a:xfrm>
            <a:off x="7356475" y="1970088"/>
            <a:ext cx="814388" cy="792162"/>
          </a:xfrm>
          <a:custGeom>
            <a:avLst/>
            <a:gdLst>
              <a:gd name="connsiteX0" fmla="*/ 533400 w 814388"/>
              <a:gd name="connsiteY0" fmla="*/ 614362 h 792956"/>
              <a:gd name="connsiteX1" fmla="*/ 390525 w 814388"/>
              <a:gd name="connsiteY1" fmla="*/ 442912 h 792956"/>
              <a:gd name="connsiteX2" fmla="*/ 319088 w 814388"/>
              <a:gd name="connsiteY2" fmla="*/ 342900 h 792956"/>
              <a:gd name="connsiteX3" fmla="*/ 240507 w 814388"/>
              <a:gd name="connsiteY3" fmla="*/ 261937 h 792956"/>
              <a:gd name="connsiteX4" fmla="*/ 154782 w 814388"/>
              <a:gd name="connsiteY4" fmla="*/ 178594 h 792956"/>
              <a:gd name="connsiteX5" fmla="*/ 85725 w 814388"/>
              <a:gd name="connsiteY5" fmla="*/ 123825 h 792956"/>
              <a:gd name="connsiteX6" fmla="*/ 30957 w 814388"/>
              <a:gd name="connsiteY6" fmla="*/ 85725 h 792956"/>
              <a:gd name="connsiteX7" fmla="*/ 11907 w 814388"/>
              <a:gd name="connsiteY7" fmla="*/ 66675 h 792956"/>
              <a:gd name="connsiteX8" fmla="*/ 2382 w 814388"/>
              <a:gd name="connsiteY8" fmla="*/ 45244 h 792956"/>
              <a:gd name="connsiteX9" fmla="*/ 0 w 814388"/>
              <a:gd name="connsiteY9" fmla="*/ 23812 h 792956"/>
              <a:gd name="connsiteX10" fmla="*/ 4763 w 814388"/>
              <a:gd name="connsiteY10" fmla="*/ 9525 h 792956"/>
              <a:gd name="connsiteX11" fmla="*/ 21432 w 814388"/>
              <a:gd name="connsiteY11" fmla="*/ 0 h 792956"/>
              <a:gd name="connsiteX12" fmla="*/ 47625 w 814388"/>
              <a:gd name="connsiteY12" fmla="*/ 2381 h 792956"/>
              <a:gd name="connsiteX13" fmla="*/ 171450 w 814388"/>
              <a:gd name="connsiteY13" fmla="*/ 54769 h 792956"/>
              <a:gd name="connsiteX14" fmla="*/ 350044 w 814388"/>
              <a:gd name="connsiteY14" fmla="*/ 130969 h 792956"/>
              <a:gd name="connsiteX15" fmla="*/ 531019 w 814388"/>
              <a:gd name="connsiteY15" fmla="*/ 211931 h 792956"/>
              <a:gd name="connsiteX16" fmla="*/ 564357 w 814388"/>
              <a:gd name="connsiteY16" fmla="*/ 228600 h 792956"/>
              <a:gd name="connsiteX17" fmla="*/ 585788 w 814388"/>
              <a:gd name="connsiteY17" fmla="*/ 247650 h 792956"/>
              <a:gd name="connsiteX18" fmla="*/ 647700 w 814388"/>
              <a:gd name="connsiteY18" fmla="*/ 316706 h 792956"/>
              <a:gd name="connsiteX19" fmla="*/ 688182 w 814388"/>
              <a:gd name="connsiteY19" fmla="*/ 369094 h 792956"/>
              <a:gd name="connsiteX20" fmla="*/ 735807 w 814388"/>
              <a:gd name="connsiteY20" fmla="*/ 445294 h 792956"/>
              <a:gd name="connsiteX21" fmla="*/ 776288 w 814388"/>
              <a:gd name="connsiteY21" fmla="*/ 526256 h 792956"/>
              <a:gd name="connsiteX22" fmla="*/ 797719 w 814388"/>
              <a:gd name="connsiteY22" fmla="*/ 585787 h 792956"/>
              <a:gd name="connsiteX23" fmla="*/ 814388 w 814388"/>
              <a:gd name="connsiteY23" fmla="*/ 657225 h 792956"/>
              <a:gd name="connsiteX24" fmla="*/ 812007 w 814388"/>
              <a:gd name="connsiteY24" fmla="*/ 714375 h 792956"/>
              <a:gd name="connsiteX25" fmla="*/ 802482 w 814388"/>
              <a:gd name="connsiteY25" fmla="*/ 750094 h 792956"/>
              <a:gd name="connsiteX26" fmla="*/ 785813 w 814388"/>
              <a:gd name="connsiteY26" fmla="*/ 778669 h 792956"/>
              <a:gd name="connsiteX27" fmla="*/ 762000 w 814388"/>
              <a:gd name="connsiteY27" fmla="*/ 792956 h 792956"/>
              <a:gd name="connsiteX28" fmla="*/ 723900 w 814388"/>
              <a:gd name="connsiteY28" fmla="*/ 792956 h 792956"/>
              <a:gd name="connsiteX29" fmla="*/ 669132 w 814388"/>
              <a:gd name="connsiteY29" fmla="*/ 778669 h 792956"/>
              <a:gd name="connsiteX30" fmla="*/ 635794 w 814388"/>
              <a:gd name="connsiteY30" fmla="*/ 752475 h 792956"/>
              <a:gd name="connsiteX31" fmla="*/ 533400 w 814388"/>
              <a:gd name="connsiteY31" fmla="*/ 614362 h 792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14388" h="792956">
                <a:moveTo>
                  <a:pt x="533400" y="614362"/>
                </a:moveTo>
                <a:lnTo>
                  <a:pt x="390525" y="442912"/>
                </a:lnTo>
                <a:lnTo>
                  <a:pt x="319088" y="342900"/>
                </a:lnTo>
                <a:lnTo>
                  <a:pt x="240507" y="261937"/>
                </a:lnTo>
                <a:lnTo>
                  <a:pt x="154782" y="178594"/>
                </a:lnTo>
                <a:lnTo>
                  <a:pt x="85725" y="123825"/>
                </a:lnTo>
                <a:lnTo>
                  <a:pt x="30957" y="85725"/>
                </a:lnTo>
                <a:lnTo>
                  <a:pt x="11907" y="66675"/>
                </a:lnTo>
                <a:lnTo>
                  <a:pt x="2382" y="45244"/>
                </a:lnTo>
                <a:lnTo>
                  <a:pt x="0" y="23812"/>
                </a:lnTo>
                <a:lnTo>
                  <a:pt x="4763" y="9525"/>
                </a:lnTo>
                <a:lnTo>
                  <a:pt x="21432" y="0"/>
                </a:lnTo>
                <a:lnTo>
                  <a:pt x="47625" y="2381"/>
                </a:lnTo>
                <a:lnTo>
                  <a:pt x="171450" y="54769"/>
                </a:lnTo>
                <a:lnTo>
                  <a:pt x="350044" y="130969"/>
                </a:lnTo>
                <a:lnTo>
                  <a:pt x="531019" y="211931"/>
                </a:lnTo>
                <a:lnTo>
                  <a:pt x="564357" y="228600"/>
                </a:lnTo>
                <a:lnTo>
                  <a:pt x="585788" y="247650"/>
                </a:lnTo>
                <a:lnTo>
                  <a:pt x="647700" y="316706"/>
                </a:lnTo>
                <a:lnTo>
                  <a:pt x="688182" y="369094"/>
                </a:lnTo>
                <a:lnTo>
                  <a:pt x="735807" y="445294"/>
                </a:lnTo>
                <a:lnTo>
                  <a:pt x="776288" y="526256"/>
                </a:lnTo>
                <a:lnTo>
                  <a:pt x="797719" y="585787"/>
                </a:lnTo>
                <a:lnTo>
                  <a:pt x="814388" y="657225"/>
                </a:lnTo>
                <a:cubicBezTo>
                  <a:pt x="813594" y="676275"/>
                  <a:pt x="812801" y="695325"/>
                  <a:pt x="812007" y="714375"/>
                </a:cubicBezTo>
                <a:lnTo>
                  <a:pt x="802482" y="750094"/>
                </a:lnTo>
                <a:lnTo>
                  <a:pt x="785813" y="778669"/>
                </a:lnTo>
                <a:lnTo>
                  <a:pt x="762000" y="792956"/>
                </a:lnTo>
                <a:lnTo>
                  <a:pt x="723900" y="792956"/>
                </a:lnTo>
                <a:lnTo>
                  <a:pt x="669132" y="778669"/>
                </a:lnTo>
                <a:lnTo>
                  <a:pt x="635794" y="752475"/>
                </a:lnTo>
                <a:lnTo>
                  <a:pt x="533400" y="6143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F7028BAB-0BBA-4736-A4BF-8C2A43D14C59}"/>
              </a:ext>
            </a:extLst>
          </p:cNvPr>
          <p:cNvSpPr/>
          <p:nvPr/>
        </p:nvSpPr>
        <p:spPr>
          <a:xfrm>
            <a:off x="5784850" y="3668714"/>
            <a:ext cx="1157288" cy="1482725"/>
          </a:xfrm>
          <a:custGeom>
            <a:avLst/>
            <a:gdLst>
              <a:gd name="connsiteX0" fmla="*/ 938213 w 1157288"/>
              <a:gd name="connsiteY0" fmla="*/ 678657 h 1481138"/>
              <a:gd name="connsiteX1" fmla="*/ 804863 w 1157288"/>
              <a:gd name="connsiteY1" fmla="*/ 850107 h 1481138"/>
              <a:gd name="connsiteX2" fmla="*/ 766763 w 1157288"/>
              <a:gd name="connsiteY2" fmla="*/ 904875 h 1481138"/>
              <a:gd name="connsiteX3" fmla="*/ 621507 w 1157288"/>
              <a:gd name="connsiteY3" fmla="*/ 1050132 h 1481138"/>
              <a:gd name="connsiteX4" fmla="*/ 435769 w 1157288"/>
              <a:gd name="connsiteY4" fmla="*/ 1209675 h 1481138"/>
              <a:gd name="connsiteX5" fmla="*/ 295275 w 1157288"/>
              <a:gd name="connsiteY5" fmla="*/ 1316832 h 1481138"/>
              <a:gd name="connsiteX6" fmla="*/ 111919 w 1157288"/>
              <a:gd name="connsiteY6" fmla="*/ 1445419 h 1481138"/>
              <a:gd name="connsiteX7" fmla="*/ 54769 w 1157288"/>
              <a:gd name="connsiteY7" fmla="*/ 1481138 h 1481138"/>
              <a:gd name="connsiteX8" fmla="*/ 40482 w 1157288"/>
              <a:gd name="connsiteY8" fmla="*/ 1481138 h 1481138"/>
              <a:gd name="connsiteX9" fmla="*/ 11907 w 1157288"/>
              <a:gd name="connsiteY9" fmla="*/ 1476375 h 1481138"/>
              <a:gd name="connsiteX10" fmla="*/ 0 w 1157288"/>
              <a:gd name="connsiteY10" fmla="*/ 1464469 h 1481138"/>
              <a:gd name="connsiteX11" fmla="*/ 4763 w 1157288"/>
              <a:gd name="connsiteY11" fmla="*/ 1443038 h 1481138"/>
              <a:gd name="connsiteX12" fmla="*/ 40482 w 1157288"/>
              <a:gd name="connsiteY12" fmla="*/ 1402557 h 1481138"/>
              <a:gd name="connsiteX13" fmla="*/ 116682 w 1157288"/>
              <a:gd name="connsiteY13" fmla="*/ 1340644 h 1481138"/>
              <a:gd name="connsiteX14" fmla="*/ 192882 w 1157288"/>
              <a:gd name="connsiteY14" fmla="*/ 1264444 h 1481138"/>
              <a:gd name="connsiteX15" fmla="*/ 295275 w 1157288"/>
              <a:gd name="connsiteY15" fmla="*/ 1164432 h 1481138"/>
              <a:gd name="connsiteX16" fmla="*/ 378619 w 1157288"/>
              <a:gd name="connsiteY16" fmla="*/ 1076325 h 1481138"/>
              <a:gd name="connsiteX17" fmla="*/ 442913 w 1157288"/>
              <a:gd name="connsiteY17" fmla="*/ 1004888 h 1481138"/>
              <a:gd name="connsiteX18" fmla="*/ 526257 w 1157288"/>
              <a:gd name="connsiteY18" fmla="*/ 897732 h 1481138"/>
              <a:gd name="connsiteX19" fmla="*/ 602457 w 1157288"/>
              <a:gd name="connsiteY19" fmla="*/ 795338 h 1481138"/>
              <a:gd name="connsiteX20" fmla="*/ 657225 w 1157288"/>
              <a:gd name="connsiteY20" fmla="*/ 709613 h 1481138"/>
              <a:gd name="connsiteX21" fmla="*/ 716757 w 1157288"/>
              <a:gd name="connsiteY21" fmla="*/ 609600 h 1481138"/>
              <a:gd name="connsiteX22" fmla="*/ 773907 w 1157288"/>
              <a:gd name="connsiteY22" fmla="*/ 490538 h 1481138"/>
              <a:gd name="connsiteX23" fmla="*/ 814388 w 1157288"/>
              <a:gd name="connsiteY23" fmla="*/ 385763 h 1481138"/>
              <a:gd name="connsiteX24" fmla="*/ 847725 w 1157288"/>
              <a:gd name="connsiteY24" fmla="*/ 280988 h 1481138"/>
              <a:gd name="connsiteX25" fmla="*/ 859632 w 1157288"/>
              <a:gd name="connsiteY25" fmla="*/ 223838 h 1481138"/>
              <a:gd name="connsiteX26" fmla="*/ 862013 w 1157288"/>
              <a:gd name="connsiteY26" fmla="*/ 192882 h 1481138"/>
              <a:gd name="connsiteX27" fmla="*/ 854869 w 1157288"/>
              <a:gd name="connsiteY27" fmla="*/ 147638 h 1481138"/>
              <a:gd name="connsiteX28" fmla="*/ 842963 w 1157288"/>
              <a:gd name="connsiteY28" fmla="*/ 119063 h 1481138"/>
              <a:gd name="connsiteX29" fmla="*/ 814388 w 1157288"/>
              <a:gd name="connsiteY29" fmla="*/ 88107 h 1481138"/>
              <a:gd name="connsiteX30" fmla="*/ 773907 w 1157288"/>
              <a:gd name="connsiteY30" fmla="*/ 57150 h 1481138"/>
              <a:gd name="connsiteX31" fmla="*/ 759619 w 1157288"/>
              <a:gd name="connsiteY31" fmla="*/ 45244 h 1481138"/>
              <a:gd name="connsiteX32" fmla="*/ 754857 w 1157288"/>
              <a:gd name="connsiteY32" fmla="*/ 28575 h 1481138"/>
              <a:gd name="connsiteX33" fmla="*/ 752475 w 1157288"/>
              <a:gd name="connsiteY33" fmla="*/ 16669 h 1481138"/>
              <a:gd name="connsiteX34" fmla="*/ 759619 w 1157288"/>
              <a:gd name="connsiteY34" fmla="*/ 4763 h 1481138"/>
              <a:gd name="connsiteX35" fmla="*/ 783432 w 1157288"/>
              <a:gd name="connsiteY35" fmla="*/ 0 h 1481138"/>
              <a:gd name="connsiteX36" fmla="*/ 840582 w 1157288"/>
              <a:gd name="connsiteY36" fmla="*/ 4763 h 1481138"/>
              <a:gd name="connsiteX37" fmla="*/ 907257 w 1157288"/>
              <a:gd name="connsiteY37" fmla="*/ 26194 h 1481138"/>
              <a:gd name="connsiteX38" fmla="*/ 969169 w 1157288"/>
              <a:gd name="connsiteY38" fmla="*/ 57150 h 1481138"/>
              <a:gd name="connsiteX39" fmla="*/ 1014413 w 1157288"/>
              <a:gd name="connsiteY39" fmla="*/ 80963 h 1481138"/>
              <a:gd name="connsiteX40" fmla="*/ 1062038 w 1157288"/>
              <a:gd name="connsiteY40" fmla="*/ 107157 h 1481138"/>
              <a:gd name="connsiteX41" fmla="*/ 1114425 w 1157288"/>
              <a:gd name="connsiteY41" fmla="*/ 140494 h 1481138"/>
              <a:gd name="connsiteX42" fmla="*/ 1145382 w 1157288"/>
              <a:gd name="connsiteY42" fmla="*/ 166688 h 1481138"/>
              <a:gd name="connsiteX43" fmla="*/ 1154907 w 1157288"/>
              <a:gd name="connsiteY43" fmla="*/ 185738 h 1481138"/>
              <a:gd name="connsiteX44" fmla="*/ 1157288 w 1157288"/>
              <a:gd name="connsiteY44" fmla="*/ 207169 h 1481138"/>
              <a:gd name="connsiteX45" fmla="*/ 1157288 w 1157288"/>
              <a:gd name="connsiteY45" fmla="*/ 228600 h 1481138"/>
              <a:gd name="connsiteX46" fmla="*/ 1152525 w 1157288"/>
              <a:gd name="connsiteY46" fmla="*/ 259557 h 1481138"/>
              <a:gd name="connsiteX47" fmla="*/ 1140619 w 1157288"/>
              <a:gd name="connsiteY47" fmla="*/ 290513 h 1481138"/>
              <a:gd name="connsiteX48" fmla="*/ 1095375 w 1157288"/>
              <a:gd name="connsiteY48" fmla="*/ 335757 h 1481138"/>
              <a:gd name="connsiteX49" fmla="*/ 1052513 w 1157288"/>
              <a:gd name="connsiteY49" fmla="*/ 471488 h 1481138"/>
              <a:gd name="connsiteX50" fmla="*/ 1000125 w 1157288"/>
              <a:gd name="connsiteY50" fmla="*/ 581025 h 1481138"/>
              <a:gd name="connsiteX51" fmla="*/ 938213 w 1157288"/>
              <a:gd name="connsiteY51" fmla="*/ 678657 h 1481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157288" h="1481138">
                <a:moveTo>
                  <a:pt x="938213" y="678657"/>
                </a:moveTo>
                <a:lnTo>
                  <a:pt x="804863" y="850107"/>
                </a:lnTo>
                <a:lnTo>
                  <a:pt x="766763" y="904875"/>
                </a:lnTo>
                <a:lnTo>
                  <a:pt x="621507" y="1050132"/>
                </a:lnTo>
                <a:lnTo>
                  <a:pt x="435769" y="1209675"/>
                </a:lnTo>
                <a:lnTo>
                  <a:pt x="295275" y="1316832"/>
                </a:lnTo>
                <a:lnTo>
                  <a:pt x="111919" y="1445419"/>
                </a:lnTo>
                <a:lnTo>
                  <a:pt x="54769" y="1481138"/>
                </a:lnTo>
                <a:lnTo>
                  <a:pt x="40482" y="1481138"/>
                </a:lnTo>
                <a:lnTo>
                  <a:pt x="11907" y="1476375"/>
                </a:lnTo>
                <a:lnTo>
                  <a:pt x="0" y="1464469"/>
                </a:lnTo>
                <a:lnTo>
                  <a:pt x="4763" y="1443038"/>
                </a:lnTo>
                <a:lnTo>
                  <a:pt x="40482" y="1402557"/>
                </a:lnTo>
                <a:lnTo>
                  <a:pt x="116682" y="1340644"/>
                </a:lnTo>
                <a:lnTo>
                  <a:pt x="192882" y="1264444"/>
                </a:lnTo>
                <a:lnTo>
                  <a:pt x="295275" y="1164432"/>
                </a:lnTo>
                <a:lnTo>
                  <a:pt x="378619" y="1076325"/>
                </a:lnTo>
                <a:lnTo>
                  <a:pt x="442913" y="1004888"/>
                </a:lnTo>
                <a:lnTo>
                  <a:pt x="526257" y="897732"/>
                </a:lnTo>
                <a:lnTo>
                  <a:pt x="602457" y="795338"/>
                </a:lnTo>
                <a:lnTo>
                  <a:pt x="657225" y="709613"/>
                </a:lnTo>
                <a:lnTo>
                  <a:pt x="716757" y="609600"/>
                </a:lnTo>
                <a:lnTo>
                  <a:pt x="773907" y="490538"/>
                </a:lnTo>
                <a:lnTo>
                  <a:pt x="814388" y="385763"/>
                </a:lnTo>
                <a:lnTo>
                  <a:pt x="847725" y="280988"/>
                </a:lnTo>
                <a:lnTo>
                  <a:pt x="859632" y="223838"/>
                </a:lnTo>
                <a:lnTo>
                  <a:pt x="862013" y="192882"/>
                </a:lnTo>
                <a:lnTo>
                  <a:pt x="854869" y="147638"/>
                </a:lnTo>
                <a:lnTo>
                  <a:pt x="842963" y="119063"/>
                </a:lnTo>
                <a:lnTo>
                  <a:pt x="814388" y="88107"/>
                </a:lnTo>
                <a:lnTo>
                  <a:pt x="773907" y="57150"/>
                </a:lnTo>
                <a:lnTo>
                  <a:pt x="759619" y="45244"/>
                </a:lnTo>
                <a:lnTo>
                  <a:pt x="754857" y="28575"/>
                </a:lnTo>
                <a:lnTo>
                  <a:pt x="752475" y="16669"/>
                </a:lnTo>
                <a:lnTo>
                  <a:pt x="759619" y="4763"/>
                </a:lnTo>
                <a:lnTo>
                  <a:pt x="783432" y="0"/>
                </a:lnTo>
                <a:lnTo>
                  <a:pt x="840582" y="4763"/>
                </a:lnTo>
                <a:lnTo>
                  <a:pt x="907257" y="26194"/>
                </a:lnTo>
                <a:lnTo>
                  <a:pt x="969169" y="57150"/>
                </a:lnTo>
                <a:lnTo>
                  <a:pt x="1014413" y="80963"/>
                </a:lnTo>
                <a:lnTo>
                  <a:pt x="1062038" y="107157"/>
                </a:lnTo>
                <a:lnTo>
                  <a:pt x="1114425" y="140494"/>
                </a:lnTo>
                <a:lnTo>
                  <a:pt x="1145382" y="166688"/>
                </a:lnTo>
                <a:lnTo>
                  <a:pt x="1154907" y="185738"/>
                </a:lnTo>
                <a:lnTo>
                  <a:pt x="1157288" y="207169"/>
                </a:lnTo>
                <a:lnTo>
                  <a:pt x="1157288" y="228600"/>
                </a:lnTo>
                <a:lnTo>
                  <a:pt x="1152525" y="259557"/>
                </a:lnTo>
                <a:lnTo>
                  <a:pt x="1140619" y="290513"/>
                </a:lnTo>
                <a:lnTo>
                  <a:pt x="1095375" y="335757"/>
                </a:lnTo>
                <a:lnTo>
                  <a:pt x="1052513" y="471488"/>
                </a:lnTo>
                <a:lnTo>
                  <a:pt x="1000125" y="581025"/>
                </a:lnTo>
                <a:lnTo>
                  <a:pt x="938213" y="678657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8803F9FE-E752-4265-BDB1-93EC56389E83}"/>
              </a:ext>
            </a:extLst>
          </p:cNvPr>
          <p:cNvSpPr/>
          <p:nvPr/>
        </p:nvSpPr>
        <p:spPr>
          <a:xfrm>
            <a:off x="6748463" y="3783013"/>
            <a:ext cx="1166812" cy="400050"/>
          </a:xfrm>
          <a:custGeom>
            <a:avLst/>
            <a:gdLst>
              <a:gd name="connsiteX0" fmla="*/ 411956 w 1166812"/>
              <a:gd name="connsiteY0" fmla="*/ 319088 h 400050"/>
              <a:gd name="connsiteX1" fmla="*/ 0 w 1166812"/>
              <a:gd name="connsiteY1" fmla="*/ 400050 h 400050"/>
              <a:gd name="connsiteX2" fmla="*/ 83343 w 1166812"/>
              <a:gd name="connsiteY2" fmla="*/ 183357 h 400050"/>
              <a:gd name="connsiteX3" fmla="*/ 178593 w 1166812"/>
              <a:gd name="connsiteY3" fmla="*/ 200025 h 400050"/>
              <a:gd name="connsiteX4" fmla="*/ 257175 w 1166812"/>
              <a:gd name="connsiteY4" fmla="*/ 190500 h 400050"/>
              <a:gd name="connsiteX5" fmla="*/ 409575 w 1166812"/>
              <a:gd name="connsiteY5" fmla="*/ 161925 h 400050"/>
              <a:gd name="connsiteX6" fmla="*/ 571500 w 1166812"/>
              <a:gd name="connsiteY6" fmla="*/ 114300 h 400050"/>
              <a:gd name="connsiteX7" fmla="*/ 781050 w 1166812"/>
              <a:gd name="connsiteY7" fmla="*/ 42863 h 400050"/>
              <a:gd name="connsiteX8" fmla="*/ 883443 w 1166812"/>
              <a:gd name="connsiteY8" fmla="*/ 0 h 400050"/>
              <a:gd name="connsiteX9" fmla="*/ 926306 w 1166812"/>
              <a:gd name="connsiteY9" fmla="*/ 16669 h 400050"/>
              <a:gd name="connsiteX10" fmla="*/ 1026318 w 1166812"/>
              <a:gd name="connsiteY10" fmla="*/ 57150 h 400050"/>
              <a:gd name="connsiteX11" fmla="*/ 1085850 w 1166812"/>
              <a:gd name="connsiteY11" fmla="*/ 80963 h 400050"/>
              <a:gd name="connsiteX12" fmla="*/ 1123950 w 1166812"/>
              <a:gd name="connsiteY12" fmla="*/ 104775 h 400050"/>
              <a:gd name="connsiteX13" fmla="*/ 1145381 w 1166812"/>
              <a:gd name="connsiteY13" fmla="*/ 121444 h 400050"/>
              <a:gd name="connsiteX14" fmla="*/ 1154906 w 1166812"/>
              <a:gd name="connsiteY14" fmla="*/ 135732 h 400050"/>
              <a:gd name="connsiteX15" fmla="*/ 1162050 w 1166812"/>
              <a:gd name="connsiteY15" fmla="*/ 150019 h 400050"/>
              <a:gd name="connsiteX16" fmla="*/ 1166812 w 1166812"/>
              <a:gd name="connsiteY16" fmla="*/ 171450 h 400050"/>
              <a:gd name="connsiteX17" fmla="*/ 1157287 w 1166812"/>
              <a:gd name="connsiteY17" fmla="*/ 190500 h 400050"/>
              <a:gd name="connsiteX18" fmla="*/ 1140618 w 1166812"/>
              <a:gd name="connsiteY18" fmla="*/ 211932 h 400050"/>
              <a:gd name="connsiteX19" fmla="*/ 1090612 w 1166812"/>
              <a:gd name="connsiteY19" fmla="*/ 252413 h 400050"/>
              <a:gd name="connsiteX20" fmla="*/ 1042987 w 1166812"/>
              <a:gd name="connsiteY20" fmla="*/ 292894 h 400050"/>
              <a:gd name="connsiteX21" fmla="*/ 1007268 w 1166812"/>
              <a:gd name="connsiteY21" fmla="*/ 354807 h 400050"/>
              <a:gd name="connsiteX22" fmla="*/ 742950 w 1166812"/>
              <a:gd name="connsiteY22" fmla="*/ 259557 h 400050"/>
              <a:gd name="connsiteX23" fmla="*/ 411956 w 1166812"/>
              <a:gd name="connsiteY23" fmla="*/ 319088 h 400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166812" h="400050">
                <a:moveTo>
                  <a:pt x="411956" y="319088"/>
                </a:moveTo>
                <a:lnTo>
                  <a:pt x="0" y="400050"/>
                </a:lnTo>
                <a:lnTo>
                  <a:pt x="83343" y="183357"/>
                </a:lnTo>
                <a:lnTo>
                  <a:pt x="178593" y="200025"/>
                </a:lnTo>
                <a:lnTo>
                  <a:pt x="257175" y="190500"/>
                </a:lnTo>
                <a:lnTo>
                  <a:pt x="409575" y="161925"/>
                </a:lnTo>
                <a:lnTo>
                  <a:pt x="571500" y="114300"/>
                </a:lnTo>
                <a:lnTo>
                  <a:pt x="781050" y="42863"/>
                </a:lnTo>
                <a:lnTo>
                  <a:pt x="883443" y="0"/>
                </a:lnTo>
                <a:lnTo>
                  <a:pt x="926306" y="16669"/>
                </a:lnTo>
                <a:lnTo>
                  <a:pt x="1026318" y="57150"/>
                </a:lnTo>
                <a:lnTo>
                  <a:pt x="1085850" y="80963"/>
                </a:lnTo>
                <a:lnTo>
                  <a:pt x="1123950" y="104775"/>
                </a:lnTo>
                <a:lnTo>
                  <a:pt x="1145381" y="121444"/>
                </a:lnTo>
                <a:lnTo>
                  <a:pt x="1154906" y="135732"/>
                </a:lnTo>
                <a:lnTo>
                  <a:pt x="1162050" y="150019"/>
                </a:lnTo>
                <a:lnTo>
                  <a:pt x="1166812" y="171450"/>
                </a:lnTo>
                <a:lnTo>
                  <a:pt x="1157287" y="190500"/>
                </a:lnTo>
                <a:lnTo>
                  <a:pt x="1140618" y="211932"/>
                </a:lnTo>
                <a:lnTo>
                  <a:pt x="1090612" y="252413"/>
                </a:lnTo>
                <a:lnTo>
                  <a:pt x="1042987" y="292894"/>
                </a:lnTo>
                <a:lnTo>
                  <a:pt x="1007268" y="354807"/>
                </a:lnTo>
                <a:lnTo>
                  <a:pt x="742950" y="259557"/>
                </a:lnTo>
                <a:lnTo>
                  <a:pt x="411956" y="319088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111FD902-C19E-48BE-B770-1EA279883E63}"/>
              </a:ext>
            </a:extLst>
          </p:cNvPr>
          <p:cNvSpPr/>
          <p:nvPr/>
        </p:nvSpPr>
        <p:spPr>
          <a:xfrm rot="16200000">
            <a:off x="5857876" y="4003676"/>
            <a:ext cx="1941513" cy="1960563"/>
          </a:xfrm>
          <a:custGeom>
            <a:avLst/>
            <a:gdLst>
              <a:gd name="connsiteX0" fmla="*/ 1130765 w 1942134"/>
              <a:gd name="connsiteY0" fmla="*/ 1542889 h 1960165"/>
              <a:gd name="connsiteX1" fmla="*/ 955613 w 1942134"/>
              <a:gd name="connsiteY1" fmla="*/ 1424404 h 1960165"/>
              <a:gd name="connsiteX2" fmla="*/ 788187 w 1942134"/>
              <a:gd name="connsiteY2" fmla="*/ 1298191 h 1960165"/>
              <a:gd name="connsiteX3" fmla="*/ 628489 w 1942134"/>
              <a:gd name="connsiteY3" fmla="*/ 1143644 h 1960165"/>
              <a:gd name="connsiteX4" fmla="*/ 502276 w 1942134"/>
              <a:gd name="connsiteY4" fmla="*/ 999401 h 1960165"/>
              <a:gd name="connsiteX5" fmla="*/ 412124 w 1942134"/>
              <a:gd name="connsiteY5" fmla="*/ 880915 h 1960165"/>
              <a:gd name="connsiteX6" fmla="*/ 324548 w 1942134"/>
              <a:gd name="connsiteY6" fmla="*/ 762430 h 1960165"/>
              <a:gd name="connsiteX7" fmla="*/ 239547 w 1942134"/>
              <a:gd name="connsiteY7" fmla="*/ 628489 h 1960165"/>
              <a:gd name="connsiteX8" fmla="*/ 172577 w 1942134"/>
              <a:gd name="connsiteY8" fmla="*/ 507428 h 1960165"/>
              <a:gd name="connsiteX9" fmla="*/ 128789 w 1942134"/>
              <a:gd name="connsiteY9" fmla="*/ 419851 h 1960165"/>
              <a:gd name="connsiteX10" fmla="*/ 85001 w 1942134"/>
              <a:gd name="connsiteY10" fmla="*/ 316821 h 1960165"/>
              <a:gd name="connsiteX11" fmla="*/ 51516 w 1942134"/>
              <a:gd name="connsiteY11" fmla="*/ 226668 h 1960165"/>
              <a:gd name="connsiteX12" fmla="*/ 18031 w 1942134"/>
              <a:gd name="connsiteY12" fmla="*/ 121062 h 1960165"/>
              <a:gd name="connsiteX13" fmla="*/ 0 w 1942134"/>
              <a:gd name="connsiteY13" fmla="*/ 59243 h 1960165"/>
              <a:gd name="connsiteX14" fmla="*/ 0 w 1942134"/>
              <a:gd name="connsiteY14" fmla="*/ 30910 h 1960165"/>
              <a:gd name="connsiteX15" fmla="*/ 2576 w 1942134"/>
              <a:gd name="connsiteY15" fmla="*/ 15455 h 1960165"/>
              <a:gd name="connsiteX16" fmla="*/ 12879 w 1942134"/>
              <a:gd name="connsiteY16" fmla="*/ 2576 h 1960165"/>
              <a:gd name="connsiteX17" fmla="*/ 28334 w 1942134"/>
              <a:gd name="connsiteY17" fmla="*/ 0 h 1960165"/>
              <a:gd name="connsiteX18" fmla="*/ 46364 w 1942134"/>
              <a:gd name="connsiteY18" fmla="*/ 5152 h 1960165"/>
              <a:gd name="connsiteX19" fmla="*/ 66970 w 1942134"/>
              <a:gd name="connsiteY19" fmla="*/ 30910 h 1960165"/>
              <a:gd name="connsiteX20" fmla="*/ 118486 w 1942134"/>
              <a:gd name="connsiteY20" fmla="*/ 139092 h 1960165"/>
              <a:gd name="connsiteX21" fmla="*/ 159698 w 1942134"/>
              <a:gd name="connsiteY21" fmla="*/ 224093 h 1960165"/>
              <a:gd name="connsiteX22" fmla="*/ 226668 w 1942134"/>
              <a:gd name="connsiteY22" fmla="*/ 342578 h 1960165"/>
              <a:gd name="connsiteX23" fmla="*/ 270457 w 1942134"/>
              <a:gd name="connsiteY23" fmla="*/ 417276 h 1960165"/>
              <a:gd name="connsiteX24" fmla="*/ 347730 w 1942134"/>
              <a:gd name="connsiteY24" fmla="*/ 535761 h 1960165"/>
              <a:gd name="connsiteX25" fmla="*/ 437882 w 1942134"/>
              <a:gd name="connsiteY25" fmla="*/ 656823 h 1960165"/>
              <a:gd name="connsiteX26" fmla="*/ 553792 w 1942134"/>
              <a:gd name="connsiteY26" fmla="*/ 788187 h 1960165"/>
              <a:gd name="connsiteX27" fmla="*/ 659399 w 1942134"/>
              <a:gd name="connsiteY27" fmla="*/ 893794 h 1960165"/>
              <a:gd name="connsiteX28" fmla="*/ 785611 w 1942134"/>
              <a:gd name="connsiteY28" fmla="*/ 1009704 h 1960165"/>
              <a:gd name="connsiteX29" fmla="*/ 965916 w 1942134"/>
              <a:gd name="connsiteY29" fmla="*/ 1156523 h 1960165"/>
              <a:gd name="connsiteX30" fmla="*/ 1081826 w 1942134"/>
              <a:gd name="connsiteY30" fmla="*/ 1238948 h 1960165"/>
              <a:gd name="connsiteX31" fmla="*/ 1200311 w 1942134"/>
              <a:gd name="connsiteY31" fmla="*/ 1323948 h 1960165"/>
              <a:gd name="connsiteX32" fmla="*/ 1357433 w 1942134"/>
              <a:gd name="connsiteY32" fmla="*/ 1419252 h 1960165"/>
              <a:gd name="connsiteX33" fmla="*/ 1473343 w 1942134"/>
              <a:gd name="connsiteY33" fmla="*/ 1483646 h 1960165"/>
              <a:gd name="connsiteX34" fmla="*/ 1589253 w 1942134"/>
              <a:gd name="connsiteY34" fmla="*/ 1540313 h 1960165"/>
              <a:gd name="connsiteX35" fmla="*/ 1718042 w 1942134"/>
              <a:gd name="connsiteY35" fmla="*/ 1594405 h 1960165"/>
              <a:gd name="connsiteX36" fmla="*/ 1813346 w 1942134"/>
              <a:gd name="connsiteY36" fmla="*/ 1625314 h 1960165"/>
              <a:gd name="connsiteX37" fmla="*/ 1851982 w 1942134"/>
              <a:gd name="connsiteY37" fmla="*/ 1630466 h 1960165"/>
              <a:gd name="connsiteX38" fmla="*/ 1890619 w 1942134"/>
              <a:gd name="connsiteY38" fmla="*/ 1622738 h 1960165"/>
              <a:gd name="connsiteX39" fmla="*/ 1929255 w 1942134"/>
              <a:gd name="connsiteY39" fmla="*/ 1573799 h 1960165"/>
              <a:gd name="connsiteX40" fmla="*/ 1942134 w 1942134"/>
              <a:gd name="connsiteY40" fmla="*/ 1960165 h 1960165"/>
              <a:gd name="connsiteX41" fmla="*/ 1821073 w 1942134"/>
              <a:gd name="connsiteY41" fmla="*/ 1911225 h 1960165"/>
              <a:gd name="connsiteX42" fmla="*/ 1635617 w 1942134"/>
              <a:gd name="connsiteY42" fmla="*/ 1831376 h 1960165"/>
              <a:gd name="connsiteX43" fmla="*/ 1406373 w 1942134"/>
              <a:gd name="connsiteY43" fmla="*/ 1710315 h 1960165"/>
              <a:gd name="connsiteX44" fmla="*/ 1130765 w 1942134"/>
              <a:gd name="connsiteY44" fmla="*/ 1542889 h 1960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942134" h="1960165">
                <a:moveTo>
                  <a:pt x="1130765" y="1542889"/>
                </a:moveTo>
                <a:lnTo>
                  <a:pt x="955613" y="1424404"/>
                </a:lnTo>
                <a:lnTo>
                  <a:pt x="788187" y="1298191"/>
                </a:lnTo>
                <a:lnTo>
                  <a:pt x="628489" y="1143644"/>
                </a:lnTo>
                <a:lnTo>
                  <a:pt x="502276" y="999401"/>
                </a:lnTo>
                <a:lnTo>
                  <a:pt x="412124" y="880915"/>
                </a:lnTo>
                <a:lnTo>
                  <a:pt x="324548" y="762430"/>
                </a:lnTo>
                <a:lnTo>
                  <a:pt x="239547" y="628489"/>
                </a:lnTo>
                <a:lnTo>
                  <a:pt x="172577" y="507428"/>
                </a:lnTo>
                <a:lnTo>
                  <a:pt x="128789" y="419851"/>
                </a:lnTo>
                <a:lnTo>
                  <a:pt x="85001" y="316821"/>
                </a:lnTo>
                <a:lnTo>
                  <a:pt x="51516" y="226668"/>
                </a:lnTo>
                <a:lnTo>
                  <a:pt x="18031" y="121062"/>
                </a:lnTo>
                <a:lnTo>
                  <a:pt x="0" y="59243"/>
                </a:lnTo>
                <a:lnTo>
                  <a:pt x="0" y="30910"/>
                </a:lnTo>
                <a:lnTo>
                  <a:pt x="2576" y="15455"/>
                </a:lnTo>
                <a:lnTo>
                  <a:pt x="12879" y="2576"/>
                </a:lnTo>
                <a:lnTo>
                  <a:pt x="28334" y="0"/>
                </a:lnTo>
                <a:lnTo>
                  <a:pt x="46364" y="5152"/>
                </a:lnTo>
                <a:lnTo>
                  <a:pt x="66970" y="30910"/>
                </a:lnTo>
                <a:lnTo>
                  <a:pt x="118486" y="139092"/>
                </a:lnTo>
                <a:lnTo>
                  <a:pt x="159698" y="224093"/>
                </a:lnTo>
                <a:lnTo>
                  <a:pt x="226668" y="342578"/>
                </a:lnTo>
                <a:lnTo>
                  <a:pt x="270457" y="417276"/>
                </a:lnTo>
                <a:lnTo>
                  <a:pt x="347730" y="535761"/>
                </a:lnTo>
                <a:lnTo>
                  <a:pt x="437882" y="656823"/>
                </a:lnTo>
                <a:lnTo>
                  <a:pt x="553792" y="788187"/>
                </a:lnTo>
                <a:lnTo>
                  <a:pt x="659399" y="893794"/>
                </a:lnTo>
                <a:lnTo>
                  <a:pt x="785611" y="1009704"/>
                </a:lnTo>
                <a:lnTo>
                  <a:pt x="965916" y="1156523"/>
                </a:lnTo>
                <a:lnTo>
                  <a:pt x="1081826" y="1238948"/>
                </a:lnTo>
                <a:lnTo>
                  <a:pt x="1200311" y="1323948"/>
                </a:lnTo>
                <a:lnTo>
                  <a:pt x="1357433" y="1419252"/>
                </a:lnTo>
                <a:lnTo>
                  <a:pt x="1473343" y="1483646"/>
                </a:lnTo>
                <a:lnTo>
                  <a:pt x="1589253" y="1540313"/>
                </a:lnTo>
                <a:lnTo>
                  <a:pt x="1718042" y="1594405"/>
                </a:lnTo>
                <a:lnTo>
                  <a:pt x="1813346" y="1625314"/>
                </a:lnTo>
                <a:lnTo>
                  <a:pt x="1851982" y="1630466"/>
                </a:lnTo>
                <a:lnTo>
                  <a:pt x="1890619" y="1622738"/>
                </a:lnTo>
                <a:lnTo>
                  <a:pt x="1929255" y="1573799"/>
                </a:lnTo>
                <a:lnTo>
                  <a:pt x="1942134" y="1960165"/>
                </a:lnTo>
                <a:lnTo>
                  <a:pt x="1821073" y="1911225"/>
                </a:lnTo>
                <a:lnTo>
                  <a:pt x="1635617" y="1831376"/>
                </a:lnTo>
                <a:lnTo>
                  <a:pt x="1406373" y="1710315"/>
                </a:lnTo>
                <a:lnTo>
                  <a:pt x="1130765" y="1542889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CA4A3828-46D9-44B6-B962-1EB8F243EAD4}"/>
              </a:ext>
            </a:extLst>
          </p:cNvPr>
          <p:cNvSpPr/>
          <p:nvPr/>
        </p:nvSpPr>
        <p:spPr>
          <a:xfrm>
            <a:off x="6462713" y="4449764"/>
            <a:ext cx="2127250" cy="1436687"/>
          </a:xfrm>
          <a:custGeom>
            <a:avLst/>
            <a:gdLst>
              <a:gd name="connsiteX0" fmla="*/ 914400 w 2126456"/>
              <a:gd name="connsiteY0" fmla="*/ 950119 h 1435894"/>
              <a:gd name="connsiteX1" fmla="*/ 657225 w 2126456"/>
              <a:gd name="connsiteY1" fmla="*/ 707232 h 1435894"/>
              <a:gd name="connsiteX2" fmla="*/ 538162 w 2126456"/>
              <a:gd name="connsiteY2" fmla="*/ 576263 h 1435894"/>
              <a:gd name="connsiteX3" fmla="*/ 359568 w 2126456"/>
              <a:gd name="connsiteY3" fmla="*/ 400050 h 1435894"/>
              <a:gd name="connsiteX4" fmla="*/ 254793 w 2126456"/>
              <a:gd name="connsiteY4" fmla="*/ 300038 h 1435894"/>
              <a:gd name="connsiteX5" fmla="*/ 133350 w 2126456"/>
              <a:gd name="connsiteY5" fmla="*/ 195263 h 1435894"/>
              <a:gd name="connsiteX6" fmla="*/ 0 w 2126456"/>
              <a:gd name="connsiteY6" fmla="*/ 90488 h 1435894"/>
              <a:gd name="connsiteX7" fmla="*/ 76200 w 2126456"/>
              <a:gd name="connsiteY7" fmla="*/ 0 h 1435894"/>
              <a:gd name="connsiteX8" fmla="*/ 223837 w 2126456"/>
              <a:gd name="connsiteY8" fmla="*/ 109538 h 1435894"/>
              <a:gd name="connsiteX9" fmla="*/ 373856 w 2126456"/>
              <a:gd name="connsiteY9" fmla="*/ 209550 h 1435894"/>
              <a:gd name="connsiteX10" fmla="*/ 500062 w 2126456"/>
              <a:gd name="connsiteY10" fmla="*/ 302419 h 1435894"/>
              <a:gd name="connsiteX11" fmla="*/ 650081 w 2126456"/>
              <a:gd name="connsiteY11" fmla="*/ 416719 h 1435894"/>
              <a:gd name="connsiteX12" fmla="*/ 783431 w 2126456"/>
              <a:gd name="connsiteY12" fmla="*/ 523875 h 1435894"/>
              <a:gd name="connsiteX13" fmla="*/ 931068 w 2126456"/>
              <a:gd name="connsiteY13" fmla="*/ 638175 h 1435894"/>
              <a:gd name="connsiteX14" fmla="*/ 1171575 w 2126456"/>
              <a:gd name="connsiteY14" fmla="*/ 831057 h 1435894"/>
              <a:gd name="connsiteX15" fmla="*/ 1335881 w 2126456"/>
              <a:gd name="connsiteY15" fmla="*/ 959644 h 1435894"/>
              <a:gd name="connsiteX16" fmla="*/ 1440656 w 2126456"/>
              <a:gd name="connsiteY16" fmla="*/ 1045369 h 1435894"/>
              <a:gd name="connsiteX17" fmla="*/ 1495425 w 2126456"/>
              <a:gd name="connsiteY17" fmla="*/ 1081088 h 1435894"/>
              <a:gd name="connsiteX18" fmla="*/ 1588293 w 2126456"/>
              <a:gd name="connsiteY18" fmla="*/ 1133475 h 1435894"/>
              <a:gd name="connsiteX19" fmla="*/ 1738312 w 2126456"/>
              <a:gd name="connsiteY19" fmla="*/ 1209675 h 1435894"/>
              <a:gd name="connsiteX20" fmla="*/ 1966912 w 2126456"/>
              <a:gd name="connsiteY20" fmla="*/ 1312069 h 1435894"/>
              <a:gd name="connsiteX21" fmla="*/ 2100262 w 2126456"/>
              <a:gd name="connsiteY21" fmla="*/ 1366838 h 1435894"/>
              <a:gd name="connsiteX22" fmla="*/ 2114550 w 2126456"/>
              <a:gd name="connsiteY22" fmla="*/ 1376363 h 1435894"/>
              <a:gd name="connsiteX23" fmla="*/ 2126456 w 2126456"/>
              <a:gd name="connsiteY23" fmla="*/ 1397794 h 1435894"/>
              <a:gd name="connsiteX24" fmla="*/ 2126456 w 2126456"/>
              <a:gd name="connsiteY24" fmla="*/ 1419225 h 1435894"/>
              <a:gd name="connsiteX25" fmla="*/ 2116931 w 2126456"/>
              <a:gd name="connsiteY25" fmla="*/ 1428750 h 1435894"/>
              <a:gd name="connsiteX26" fmla="*/ 2064543 w 2126456"/>
              <a:gd name="connsiteY26" fmla="*/ 1435894 h 1435894"/>
              <a:gd name="connsiteX27" fmla="*/ 1816893 w 2126456"/>
              <a:gd name="connsiteY27" fmla="*/ 1433513 h 1435894"/>
              <a:gd name="connsiteX28" fmla="*/ 1507331 w 2126456"/>
              <a:gd name="connsiteY28" fmla="*/ 1435894 h 1435894"/>
              <a:gd name="connsiteX29" fmla="*/ 1450181 w 2126456"/>
              <a:gd name="connsiteY29" fmla="*/ 1431132 h 1435894"/>
              <a:gd name="connsiteX30" fmla="*/ 1400175 w 2126456"/>
              <a:gd name="connsiteY30" fmla="*/ 1419225 h 1435894"/>
              <a:gd name="connsiteX31" fmla="*/ 1354931 w 2126456"/>
              <a:gd name="connsiteY31" fmla="*/ 1402557 h 1435894"/>
              <a:gd name="connsiteX32" fmla="*/ 1333500 w 2126456"/>
              <a:gd name="connsiteY32" fmla="*/ 1381125 h 1435894"/>
              <a:gd name="connsiteX33" fmla="*/ 1164431 w 2126456"/>
              <a:gd name="connsiteY33" fmla="*/ 1200150 h 1435894"/>
              <a:gd name="connsiteX34" fmla="*/ 914400 w 2126456"/>
              <a:gd name="connsiteY34" fmla="*/ 950119 h 1435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126456" h="1435894">
                <a:moveTo>
                  <a:pt x="914400" y="950119"/>
                </a:moveTo>
                <a:lnTo>
                  <a:pt x="657225" y="707232"/>
                </a:lnTo>
                <a:lnTo>
                  <a:pt x="538162" y="576263"/>
                </a:lnTo>
                <a:lnTo>
                  <a:pt x="359568" y="400050"/>
                </a:lnTo>
                <a:lnTo>
                  <a:pt x="254793" y="300038"/>
                </a:lnTo>
                <a:lnTo>
                  <a:pt x="133350" y="195263"/>
                </a:lnTo>
                <a:lnTo>
                  <a:pt x="0" y="90488"/>
                </a:lnTo>
                <a:lnTo>
                  <a:pt x="76200" y="0"/>
                </a:lnTo>
                <a:lnTo>
                  <a:pt x="223837" y="109538"/>
                </a:lnTo>
                <a:lnTo>
                  <a:pt x="373856" y="209550"/>
                </a:lnTo>
                <a:lnTo>
                  <a:pt x="500062" y="302419"/>
                </a:lnTo>
                <a:lnTo>
                  <a:pt x="650081" y="416719"/>
                </a:lnTo>
                <a:lnTo>
                  <a:pt x="783431" y="523875"/>
                </a:lnTo>
                <a:lnTo>
                  <a:pt x="931068" y="638175"/>
                </a:lnTo>
                <a:lnTo>
                  <a:pt x="1171575" y="831057"/>
                </a:lnTo>
                <a:lnTo>
                  <a:pt x="1335881" y="959644"/>
                </a:lnTo>
                <a:lnTo>
                  <a:pt x="1440656" y="1045369"/>
                </a:lnTo>
                <a:lnTo>
                  <a:pt x="1495425" y="1081088"/>
                </a:lnTo>
                <a:lnTo>
                  <a:pt x="1588293" y="1133475"/>
                </a:lnTo>
                <a:lnTo>
                  <a:pt x="1738312" y="1209675"/>
                </a:lnTo>
                <a:lnTo>
                  <a:pt x="1966912" y="1312069"/>
                </a:lnTo>
                <a:lnTo>
                  <a:pt x="2100262" y="1366838"/>
                </a:lnTo>
                <a:lnTo>
                  <a:pt x="2114550" y="1376363"/>
                </a:lnTo>
                <a:lnTo>
                  <a:pt x="2126456" y="1397794"/>
                </a:lnTo>
                <a:lnTo>
                  <a:pt x="2126456" y="1419225"/>
                </a:lnTo>
                <a:lnTo>
                  <a:pt x="2116931" y="1428750"/>
                </a:lnTo>
                <a:lnTo>
                  <a:pt x="2064543" y="1435894"/>
                </a:lnTo>
                <a:lnTo>
                  <a:pt x="1816893" y="1433513"/>
                </a:lnTo>
                <a:lnTo>
                  <a:pt x="1507331" y="1435894"/>
                </a:lnTo>
                <a:lnTo>
                  <a:pt x="1450181" y="1431132"/>
                </a:lnTo>
                <a:lnTo>
                  <a:pt x="1400175" y="1419225"/>
                </a:lnTo>
                <a:lnTo>
                  <a:pt x="1354931" y="1402557"/>
                </a:lnTo>
                <a:lnTo>
                  <a:pt x="1333500" y="1381125"/>
                </a:lnTo>
                <a:lnTo>
                  <a:pt x="1164431" y="1200150"/>
                </a:lnTo>
                <a:lnTo>
                  <a:pt x="914400" y="950119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473DD2CA-D17B-4709-981E-76F8B3D2BB16}"/>
              </a:ext>
            </a:extLst>
          </p:cNvPr>
          <p:cNvGrpSpPr/>
          <p:nvPr/>
        </p:nvGrpSpPr>
        <p:grpSpPr>
          <a:xfrm>
            <a:off x="3706815" y="1636714"/>
            <a:ext cx="4883148" cy="4318000"/>
            <a:chOff x="3706815" y="1636714"/>
            <a:chExt cx="4883148" cy="4318000"/>
          </a:xfrm>
        </p:grpSpPr>
        <p:sp>
          <p:nvSpPr>
            <p:cNvPr id="21" name="フリーフォーム 6">
              <a:extLst>
                <a:ext uri="{FF2B5EF4-FFF2-40B4-BE49-F238E27FC236}">
                  <a16:creationId xmlns:a16="http://schemas.microsoft.com/office/drawing/2014/main" id="{07EFE23C-3E44-4496-AE95-3EC35F6C38F7}"/>
                </a:ext>
              </a:extLst>
            </p:cNvPr>
            <p:cNvSpPr/>
            <p:nvPr/>
          </p:nvSpPr>
          <p:spPr>
            <a:xfrm>
              <a:off x="3733803" y="1887539"/>
              <a:ext cx="2003425" cy="473075"/>
            </a:xfrm>
            <a:custGeom>
              <a:avLst/>
              <a:gdLst>
                <a:gd name="connsiteX0" fmla="*/ 1559719 w 2002631"/>
                <a:gd name="connsiteY0" fmla="*/ 297657 h 471488"/>
                <a:gd name="connsiteX1" fmla="*/ 1319213 w 2002631"/>
                <a:gd name="connsiteY1" fmla="*/ 342900 h 471488"/>
                <a:gd name="connsiteX2" fmla="*/ 1154906 w 2002631"/>
                <a:gd name="connsiteY2" fmla="*/ 373857 h 471488"/>
                <a:gd name="connsiteX3" fmla="*/ 876300 w 2002631"/>
                <a:gd name="connsiteY3" fmla="*/ 416719 h 471488"/>
                <a:gd name="connsiteX4" fmla="*/ 762000 w 2002631"/>
                <a:gd name="connsiteY4" fmla="*/ 435769 h 471488"/>
                <a:gd name="connsiteX5" fmla="*/ 635794 w 2002631"/>
                <a:gd name="connsiteY5" fmla="*/ 445294 h 471488"/>
                <a:gd name="connsiteX6" fmla="*/ 319088 w 2002631"/>
                <a:gd name="connsiteY6" fmla="*/ 471488 h 471488"/>
                <a:gd name="connsiteX7" fmla="*/ 288131 w 2002631"/>
                <a:gd name="connsiteY7" fmla="*/ 466725 h 471488"/>
                <a:gd name="connsiteX8" fmla="*/ 254794 w 2002631"/>
                <a:gd name="connsiteY8" fmla="*/ 452438 h 471488"/>
                <a:gd name="connsiteX9" fmla="*/ 195263 w 2002631"/>
                <a:gd name="connsiteY9" fmla="*/ 416719 h 471488"/>
                <a:gd name="connsiteX10" fmla="*/ 130969 w 2002631"/>
                <a:gd name="connsiteY10" fmla="*/ 364332 h 471488"/>
                <a:gd name="connsiteX11" fmla="*/ 59531 w 2002631"/>
                <a:gd name="connsiteY11" fmla="*/ 288132 h 471488"/>
                <a:gd name="connsiteX12" fmla="*/ 28575 w 2002631"/>
                <a:gd name="connsiteY12" fmla="*/ 254794 h 471488"/>
                <a:gd name="connsiteX13" fmla="*/ 11906 w 2002631"/>
                <a:gd name="connsiteY13" fmla="*/ 230982 h 471488"/>
                <a:gd name="connsiteX14" fmla="*/ 0 w 2002631"/>
                <a:gd name="connsiteY14" fmla="*/ 202407 h 471488"/>
                <a:gd name="connsiteX15" fmla="*/ 0 w 2002631"/>
                <a:gd name="connsiteY15" fmla="*/ 178594 h 471488"/>
                <a:gd name="connsiteX16" fmla="*/ 4763 w 2002631"/>
                <a:gd name="connsiteY16" fmla="*/ 169069 h 471488"/>
                <a:gd name="connsiteX17" fmla="*/ 19050 w 2002631"/>
                <a:gd name="connsiteY17" fmla="*/ 164307 h 471488"/>
                <a:gd name="connsiteX18" fmla="*/ 50006 w 2002631"/>
                <a:gd name="connsiteY18" fmla="*/ 173832 h 471488"/>
                <a:gd name="connsiteX19" fmla="*/ 69056 w 2002631"/>
                <a:gd name="connsiteY19" fmla="*/ 185738 h 471488"/>
                <a:gd name="connsiteX20" fmla="*/ 85725 w 2002631"/>
                <a:gd name="connsiteY20" fmla="*/ 202407 h 471488"/>
                <a:gd name="connsiteX21" fmla="*/ 104775 w 2002631"/>
                <a:gd name="connsiteY21" fmla="*/ 216694 h 471488"/>
                <a:gd name="connsiteX22" fmla="*/ 145256 w 2002631"/>
                <a:gd name="connsiteY22" fmla="*/ 233363 h 471488"/>
                <a:gd name="connsiteX23" fmla="*/ 202406 w 2002631"/>
                <a:gd name="connsiteY23" fmla="*/ 252413 h 471488"/>
                <a:gd name="connsiteX24" fmla="*/ 252413 w 2002631"/>
                <a:gd name="connsiteY24" fmla="*/ 261938 h 471488"/>
                <a:gd name="connsiteX25" fmla="*/ 314325 w 2002631"/>
                <a:gd name="connsiteY25" fmla="*/ 269082 h 471488"/>
                <a:gd name="connsiteX26" fmla="*/ 385763 w 2002631"/>
                <a:gd name="connsiteY26" fmla="*/ 271463 h 471488"/>
                <a:gd name="connsiteX27" fmla="*/ 502444 w 2002631"/>
                <a:gd name="connsiteY27" fmla="*/ 266700 h 471488"/>
                <a:gd name="connsiteX28" fmla="*/ 688181 w 2002631"/>
                <a:gd name="connsiteY28" fmla="*/ 254794 h 471488"/>
                <a:gd name="connsiteX29" fmla="*/ 931069 w 2002631"/>
                <a:gd name="connsiteY29" fmla="*/ 228600 h 471488"/>
                <a:gd name="connsiteX30" fmla="*/ 1207294 w 2002631"/>
                <a:gd name="connsiteY30" fmla="*/ 185738 h 471488"/>
                <a:gd name="connsiteX31" fmla="*/ 1459706 w 2002631"/>
                <a:gd name="connsiteY31" fmla="*/ 130969 h 471488"/>
                <a:gd name="connsiteX32" fmla="*/ 1566863 w 2002631"/>
                <a:gd name="connsiteY32" fmla="*/ 104775 h 471488"/>
                <a:gd name="connsiteX33" fmla="*/ 1626394 w 2002631"/>
                <a:gd name="connsiteY33" fmla="*/ 71438 h 471488"/>
                <a:gd name="connsiteX34" fmla="*/ 1726406 w 2002631"/>
                <a:gd name="connsiteY34" fmla="*/ 0 h 471488"/>
                <a:gd name="connsiteX35" fmla="*/ 1754981 w 2002631"/>
                <a:gd name="connsiteY35" fmla="*/ 0 h 471488"/>
                <a:gd name="connsiteX36" fmla="*/ 1814513 w 2002631"/>
                <a:gd name="connsiteY36" fmla="*/ 16669 h 471488"/>
                <a:gd name="connsiteX37" fmla="*/ 1869281 w 2002631"/>
                <a:gd name="connsiteY37" fmla="*/ 35719 h 471488"/>
                <a:gd name="connsiteX38" fmla="*/ 1919288 w 2002631"/>
                <a:gd name="connsiteY38" fmla="*/ 61913 h 471488"/>
                <a:gd name="connsiteX39" fmla="*/ 1955006 w 2002631"/>
                <a:gd name="connsiteY39" fmla="*/ 88107 h 471488"/>
                <a:gd name="connsiteX40" fmla="*/ 1983581 w 2002631"/>
                <a:gd name="connsiteY40" fmla="*/ 111919 h 471488"/>
                <a:gd name="connsiteX41" fmla="*/ 1997869 w 2002631"/>
                <a:gd name="connsiteY41" fmla="*/ 138113 h 471488"/>
                <a:gd name="connsiteX42" fmla="*/ 2002631 w 2002631"/>
                <a:gd name="connsiteY42" fmla="*/ 166688 h 471488"/>
                <a:gd name="connsiteX43" fmla="*/ 1995488 w 2002631"/>
                <a:gd name="connsiteY43" fmla="*/ 195263 h 471488"/>
                <a:gd name="connsiteX44" fmla="*/ 1974056 w 2002631"/>
                <a:gd name="connsiteY44" fmla="*/ 211932 h 471488"/>
                <a:gd name="connsiteX45" fmla="*/ 1919288 w 2002631"/>
                <a:gd name="connsiteY45" fmla="*/ 230982 h 471488"/>
                <a:gd name="connsiteX46" fmla="*/ 1559719 w 2002631"/>
                <a:gd name="connsiteY46" fmla="*/ 297657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02631" h="471488">
                  <a:moveTo>
                    <a:pt x="1559719" y="297657"/>
                  </a:moveTo>
                  <a:lnTo>
                    <a:pt x="1319213" y="342900"/>
                  </a:lnTo>
                  <a:lnTo>
                    <a:pt x="1154906" y="373857"/>
                  </a:lnTo>
                  <a:lnTo>
                    <a:pt x="876300" y="416719"/>
                  </a:lnTo>
                  <a:lnTo>
                    <a:pt x="762000" y="435769"/>
                  </a:lnTo>
                  <a:lnTo>
                    <a:pt x="635794" y="445294"/>
                  </a:lnTo>
                  <a:lnTo>
                    <a:pt x="319088" y="471488"/>
                  </a:lnTo>
                  <a:lnTo>
                    <a:pt x="288131" y="466725"/>
                  </a:lnTo>
                  <a:lnTo>
                    <a:pt x="254794" y="452438"/>
                  </a:lnTo>
                  <a:lnTo>
                    <a:pt x="195263" y="416719"/>
                  </a:lnTo>
                  <a:lnTo>
                    <a:pt x="130969" y="364332"/>
                  </a:lnTo>
                  <a:lnTo>
                    <a:pt x="59531" y="288132"/>
                  </a:lnTo>
                  <a:lnTo>
                    <a:pt x="28575" y="254794"/>
                  </a:lnTo>
                  <a:lnTo>
                    <a:pt x="11906" y="230982"/>
                  </a:lnTo>
                  <a:lnTo>
                    <a:pt x="0" y="202407"/>
                  </a:lnTo>
                  <a:lnTo>
                    <a:pt x="0" y="178594"/>
                  </a:lnTo>
                  <a:lnTo>
                    <a:pt x="4763" y="169069"/>
                  </a:lnTo>
                  <a:lnTo>
                    <a:pt x="19050" y="164307"/>
                  </a:lnTo>
                  <a:lnTo>
                    <a:pt x="50006" y="173832"/>
                  </a:lnTo>
                  <a:lnTo>
                    <a:pt x="69056" y="185738"/>
                  </a:lnTo>
                  <a:lnTo>
                    <a:pt x="85725" y="202407"/>
                  </a:lnTo>
                  <a:lnTo>
                    <a:pt x="104775" y="216694"/>
                  </a:lnTo>
                  <a:lnTo>
                    <a:pt x="145256" y="233363"/>
                  </a:lnTo>
                  <a:lnTo>
                    <a:pt x="202406" y="252413"/>
                  </a:lnTo>
                  <a:lnTo>
                    <a:pt x="252413" y="261938"/>
                  </a:lnTo>
                  <a:lnTo>
                    <a:pt x="314325" y="269082"/>
                  </a:lnTo>
                  <a:lnTo>
                    <a:pt x="385763" y="271463"/>
                  </a:lnTo>
                  <a:lnTo>
                    <a:pt x="502444" y="266700"/>
                  </a:lnTo>
                  <a:lnTo>
                    <a:pt x="688181" y="254794"/>
                  </a:lnTo>
                  <a:lnTo>
                    <a:pt x="931069" y="228600"/>
                  </a:lnTo>
                  <a:lnTo>
                    <a:pt x="1207294" y="185738"/>
                  </a:lnTo>
                  <a:lnTo>
                    <a:pt x="1459706" y="130969"/>
                  </a:lnTo>
                  <a:lnTo>
                    <a:pt x="1566863" y="104775"/>
                  </a:lnTo>
                  <a:lnTo>
                    <a:pt x="1626394" y="71438"/>
                  </a:lnTo>
                  <a:lnTo>
                    <a:pt x="1726406" y="0"/>
                  </a:lnTo>
                  <a:lnTo>
                    <a:pt x="1754981" y="0"/>
                  </a:lnTo>
                  <a:lnTo>
                    <a:pt x="1814513" y="16669"/>
                  </a:lnTo>
                  <a:lnTo>
                    <a:pt x="1869281" y="35719"/>
                  </a:lnTo>
                  <a:lnTo>
                    <a:pt x="1919288" y="61913"/>
                  </a:lnTo>
                  <a:lnTo>
                    <a:pt x="1955006" y="88107"/>
                  </a:lnTo>
                  <a:lnTo>
                    <a:pt x="1983581" y="111919"/>
                  </a:lnTo>
                  <a:lnTo>
                    <a:pt x="1997869" y="138113"/>
                  </a:lnTo>
                  <a:lnTo>
                    <a:pt x="2002631" y="166688"/>
                  </a:lnTo>
                  <a:lnTo>
                    <a:pt x="1995488" y="195263"/>
                  </a:lnTo>
                  <a:lnTo>
                    <a:pt x="1974056" y="211932"/>
                  </a:lnTo>
                  <a:lnTo>
                    <a:pt x="1919288" y="230982"/>
                  </a:lnTo>
                  <a:lnTo>
                    <a:pt x="1559719" y="29765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2">
              <a:extLst>
                <a:ext uri="{FF2B5EF4-FFF2-40B4-BE49-F238E27FC236}">
                  <a16:creationId xmlns:a16="http://schemas.microsoft.com/office/drawing/2014/main" id="{A2F20618-8A68-49D3-8410-DD92117082ED}"/>
                </a:ext>
              </a:extLst>
            </p:cNvPr>
            <p:cNvSpPr/>
            <p:nvPr/>
          </p:nvSpPr>
          <p:spPr>
            <a:xfrm>
              <a:off x="5872164" y="2905126"/>
              <a:ext cx="833437" cy="962025"/>
            </a:xfrm>
            <a:custGeom>
              <a:avLst/>
              <a:gdLst>
                <a:gd name="connsiteX0" fmla="*/ 504825 w 833437"/>
                <a:gd name="connsiteY0" fmla="*/ 609600 h 962025"/>
                <a:gd name="connsiteX1" fmla="*/ 314325 w 833437"/>
                <a:gd name="connsiteY1" fmla="*/ 773906 h 962025"/>
                <a:gd name="connsiteX2" fmla="*/ 183356 w 833437"/>
                <a:gd name="connsiteY2" fmla="*/ 873919 h 962025"/>
                <a:gd name="connsiteX3" fmla="*/ 64293 w 833437"/>
                <a:gd name="connsiteY3" fmla="*/ 947738 h 962025"/>
                <a:gd name="connsiteX4" fmla="*/ 40481 w 833437"/>
                <a:gd name="connsiteY4" fmla="*/ 957263 h 962025"/>
                <a:gd name="connsiteX5" fmla="*/ 14287 w 833437"/>
                <a:gd name="connsiteY5" fmla="*/ 962025 h 962025"/>
                <a:gd name="connsiteX6" fmla="*/ 0 w 833437"/>
                <a:gd name="connsiteY6" fmla="*/ 954881 h 962025"/>
                <a:gd name="connsiteX7" fmla="*/ 0 w 833437"/>
                <a:gd name="connsiteY7" fmla="*/ 935831 h 962025"/>
                <a:gd name="connsiteX8" fmla="*/ 14287 w 833437"/>
                <a:gd name="connsiteY8" fmla="*/ 904875 h 962025"/>
                <a:gd name="connsiteX9" fmla="*/ 66675 w 833437"/>
                <a:gd name="connsiteY9" fmla="*/ 857250 h 962025"/>
                <a:gd name="connsiteX10" fmla="*/ 161925 w 833437"/>
                <a:gd name="connsiteY10" fmla="*/ 762000 h 962025"/>
                <a:gd name="connsiteX11" fmla="*/ 247650 w 833437"/>
                <a:gd name="connsiteY11" fmla="*/ 666750 h 962025"/>
                <a:gd name="connsiteX12" fmla="*/ 297656 w 833437"/>
                <a:gd name="connsiteY12" fmla="*/ 609600 h 962025"/>
                <a:gd name="connsiteX13" fmla="*/ 376237 w 833437"/>
                <a:gd name="connsiteY13" fmla="*/ 504825 h 962025"/>
                <a:gd name="connsiteX14" fmla="*/ 459581 w 833437"/>
                <a:gd name="connsiteY14" fmla="*/ 350044 h 962025"/>
                <a:gd name="connsiteX15" fmla="*/ 516731 w 833437"/>
                <a:gd name="connsiteY15" fmla="*/ 235744 h 962025"/>
                <a:gd name="connsiteX16" fmla="*/ 526256 w 833437"/>
                <a:gd name="connsiteY16" fmla="*/ 204788 h 962025"/>
                <a:gd name="connsiteX17" fmla="*/ 509587 w 833437"/>
                <a:gd name="connsiteY17" fmla="*/ 145256 h 962025"/>
                <a:gd name="connsiteX18" fmla="*/ 481012 w 833437"/>
                <a:gd name="connsiteY18" fmla="*/ 92869 h 962025"/>
                <a:gd name="connsiteX19" fmla="*/ 464343 w 833437"/>
                <a:gd name="connsiteY19" fmla="*/ 64294 h 962025"/>
                <a:gd name="connsiteX20" fmla="*/ 454818 w 833437"/>
                <a:gd name="connsiteY20" fmla="*/ 30956 h 962025"/>
                <a:gd name="connsiteX21" fmla="*/ 454818 w 833437"/>
                <a:gd name="connsiteY21" fmla="*/ 19050 h 962025"/>
                <a:gd name="connsiteX22" fmla="*/ 459581 w 833437"/>
                <a:gd name="connsiteY22" fmla="*/ 4763 h 962025"/>
                <a:gd name="connsiteX23" fmla="*/ 473868 w 833437"/>
                <a:gd name="connsiteY23" fmla="*/ 0 h 962025"/>
                <a:gd name="connsiteX24" fmla="*/ 504825 w 833437"/>
                <a:gd name="connsiteY24" fmla="*/ 7144 h 962025"/>
                <a:gd name="connsiteX25" fmla="*/ 566737 w 833437"/>
                <a:gd name="connsiteY25" fmla="*/ 35719 h 962025"/>
                <a:gd name="connsiteX26" fmla="*/ 619125 w 833437"/>
                <a:gd name="connsiteY26" fmla="*/ 64294 h 962025"/>
                <a:gd name="connsiteX27" fmla="*/ 669131 w 833437"/>
                <a:gd name="connsiteY27" fmla="*/ 102394 h 962025"/>
                <a:gd name="connsiteX28" fmla="*/ 731043 w 833437"/>
                <a:gd name="connsiteY28" fmla="*/ 154781 h 962025"/>
                <a:gd name="connsiteX29" fmla="*/ 802481 w 833437"/>
                <a:gd name="connsiteY29" fmla="*/ 235744 h 962025"/>
                <a:gd name="connsiteX30" fmla="*/ 816768 w 833437"/>
                <a:gd name="connsiteY30" fmla="*/ 254794 h 962025"/>
                <a:gd name="connsiteX31" fmla="*/ 831056 w 833437"/>
                <a:gd name="connsiteY31" fmla="*/ 276225 h 962025"/>
                <a:gd name="connsiteX32" fmla="*/ 833437 w 833437"/>
                <a:gd name="connsiteY32" fmla="*/ 297656 h 962025"/>
                <a:gd name="connsiteX33" fmla="*/ 823912 w 833437"/>
                <a:gd name="connsiteY33" fmla="*/ 323850 h 962025"/>
                <a:gd name="connsiteX34" fmla="*/ 802481 w 833437"/>
                <a:gd name="connsiteY34" fmla="*/ 342900 h 962025"/>
                <a:gd name="connsiteX35" fmla="*/ 735806 w 833437"/>
                <a:gd name="connsiteY35" fmla="*/ 385763 h 962025"/>
                <a:gd name="connsiteX36" fmla="*/ 504825 w 833437"/>
                <a:gd name="connsiteY36" fmla="*/ 609600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33437" h="962025">
                  <a:moveTo>
                    <a:pt x="504825" y="609600"/>
                  </a:moveTo>
                  <a:lnTo>
                    <a:pt x="314325" y="773906"/>
                  </a:lnTo>
                  <a:lnTo>
                    <a:pt x="183356" y="873919"/>
                  </a:lnTo>
                  <a:lnTo>
                    <a:pt x="64293" y="947738"/>
                  </a:lnTo>
                  <a:lnTo>
                    <a:pt x="40481" y="957263"/>
                  </a:lnTo>
                  <a:lnTo>
                    <a:pt x="14287" y="962025"/>
                  </a:lnTo>
                  <a:lnTo>
                    <a:pt x="0" y="954881"/>
                  </a:lnTo>
                  <a:lnTo>
                    <a:pt x="0" y="935831"/>
                  </a:lnTo>
                  <a:lnTo>
                    <a:pt x="14287" y="904875"/>
                  </a:lnTo>
                  <a:lnTo>
                    <a:pt x="66675" y="857250"/>
                  </a:lnTo>
                  <a:lnTo>
                    <a:pt x="161925" y="762000"/>
                  </a:lnTo>
                  <a:lnTo>
                    <a:pt x="247650" y="666750"/>
                  </a:lnTo>
                  <a:lnTo>
                    <a:pt x="297656" y="609600"/>
                  </a:lnTo>
                  <a:lnTo>
                    <a:pt x="376237" y="504825"/>
                  </a:lnTo>
                  <a:lnTo>
                    <a:pt x="459581" y="350044"/>
                  </a:lnTo>
                  <a:lnTo>
                    <a:pt x="516731" y="235744"/>
                  </a:lnTo>
                  <a:lnTo>
                    <a:pt x="526256" y="204788"/>
                  </a:lnTo>
                  <a:lnTo>
                    <a:pt x="509587" y="145256"/>
                  </a:lnTo>
                  <a:lnTo>
                    <a:pt x="481012" y="92869"/>
                  </a:lnTo>
                  <a:lnTo>
                    <a:pt x="464343" y="64294"/>
                  </a:lnTo>
                  <a:lnTo>
                    <a:pt x="454818" y="30956"/>
                  </a:lnTo>
                  <a:lnTo>
                    <a:pt x="454818" y="19050"/>
                  </a:lnTo>
                  <a:lnTo>
                    <a:pt x="459581" y="4763"/>
                  </a:lnTo>
                  <a:lnTo>
                    <a:pt x="473868" y="0"/>
                  </a:lnTo>
                  <a:lnTo>
                    <a:pt x="504825" y="7144"/>
                  </a:lnTo>
                  <a:lnTo>
                    <a:pt x="566737" y="35719"/>
                  </a:lnTo>
                  <a:lnTo>
                    <a:pt x="619125" y="64294"/>
                  </a:lnTo>
                  <a:lnTo>
                    <a:pt x="669131" y="102394"/>
                  </a:lnTo>
                  <a:lnTo>
                    <a:pt x="731043" y="154781"/>
                  </a:lnTo>
                  <a:lnTo>
                    <a:pt x="802481" y="235744"/>
                  </a:lnTo>
                  <a:lnTo>
                    <a:pt x="816768" y="254794"/>
                  </a:lnTo>
                  <a:lnTo>
                    <a:pt x="831056" y="276225"/>
                  </a:lnTo>
                  <a:lnTo>
                    <a:pt x="833437" y="297656"/>
                  </a:lnTo>
                  <a:lnTo>
                    <a:pt x="823912" y="323850"/>
                  </a:lnTo>
                  <a:lnTo>
                    <a:pt x="802481" y="342900"/>
                  </a:lnTo>
                  <a:lnTo>
                    <a:pt x="735806" y="385763"/>
                  </a:lnTo>
                  <a:lnTo>
                    <a:pt x="504825" y="6096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3">
              <a:extLst>
                <a:ext uri="{FF2B5EF4-FFF2-40B4-BE49-F238E27FC236}">
                  <a16:creationId xmlns:a16="http://schemas.microsoft.com/office/drawing/2014/main" id="{D58D20E3-FDE4-4A6F-9655-796EDD33F84E}"/>
                </a:ext>
              </a:extLst>
            </p:cNvPr>
            <p:cNvSpPr/>
            <p:nvPr/>
          </p:nvSpPr>
          <p:spPr>
            <a:xfrm>
              <a:off x="7208838" y="2671763"/>
              <a:ext cx="1225550" cy="895350"/>
            </a:xfrm>
            <a:custGeom>
              <a:avLst/>
              <a:gdLst>
                <a:gd name="connsiteX0" fmla="*/ 152400 w 1226344"/>
                <a:gd name="connsiteY0" fmla="*/ 397668 h 895350"/>
                <a:gd name="connsiteX1" fmla="*/ 145256 w 1226344"/>
                <a:gd name="connsiteY1" fmla="*/ 273843 h 895350"/>
                <a:gd name="connsiteX2" fmla="*/ 133350 w 1226344"/>
                <a:gd name="connsiteY2" fmla="*/ 200025 h 895350"/>
                <a:gd name="connsiteX3" fmla="*/ 114300 w 1226344"/>
                <a:gd name="connsiteY3" fmla="*/ 138112 h 895350"/>
                <a:gd name="connsiteX4" fmla="*/ 80962 w 1226344"/>
                <a:gd name="connsiteY4" fmla="*/ 114300 h 895350"/>
                <a:gd name="connsiteX5" fmla="*/ 57150 w 1226344"/>
                <a:gd name="connsiteY5" fmla="*/ 92868 h 895350"/>
                <a:gd name="connsiteX6" fmla="*/ 40481 w 1226344"/>
                <a:gd name="connsiteY6" fmla="*/ 69056 h 895350"/>
                <a:gd name="connsiteX7" fmla="*/ 9525 w 1226344"/>
                <a:gd name="connsiteY7" fmla="*/ 47625 h 895350"/>
                <a:gd name="connsiteX8" fmla="*/ 0 w 1226344"/>
                <a:gd name="connsiteY8" fmla="*/ 33337 h 895350"/>
                <a:gd name="connsiteX9" fmla="*/ 2381 w 1226344"/>
                <a:gd name="connsiteY9" fmla="*/ 19050 h 895350"/>
                <a:gd name="connsiteX10" fmla="*/ 16669 w 1226344"/>
                <a:gd name="connsiteY10" fmla="*/ 7143 h 895350"/>
                <a:gd name="connsiteX11" fmla="*/ 50006 w 1226344"/>
                <a:gd name="connsiteY11" fmla="*/ 0 h 895350"/>
                <a:gd name="connsiteX12" fmla="*/ 90487 w 1226344"/>
                <a:gd name="connsiteY12" fmla="*/ 0 h 895350"/>
                <a:gd name="connsiteX13" fmla="*/ 147637 w 1226344"/>
                <a:gd name="connsiteY13" fmla="*/ 7143 h 895350"/>
                <a:gd name="connsiteX14" fmla="*/ 200025 w 1226344"/>
                <a:gd name="connsiteY14" fmla="*/ 19050 h 895350"/>
                <a:gd name="connsiteX15" fmla="*/ 238125 w 1226344"/>
                <a:gd name="connsiteY15" fmla="*/ 33337 h 895350"/>
                <a:gd name="connsiteX16" fmla="*/ 283369 w 1226344"/>
                <a:gd name="connsiteY16" fmla="*/ 57150 h 895350"/>
                <a:gd name="connsiteX17" fmla="*/ 338137 w 1226344"/>
                <a:gd name="connsiteY17" fmla="*/ 107156 h 895350"/>
                <a:gd name="connsiteX18" fmla="*/ 381000 w 1226344"/>
                <a:gd name="connsiteY18" fmla="*/ 152400 h 895350"/>
                <a:gd name="connsiteX19" fmla="*/ 395287 w 1226344"/>
                <a:gd name="connsiteY19" fmla="*/ 178593 h 895350"/>
                <a:gd name="connsiteX20" fmla="*/ 402431 w 1226344"/>
                <a:gd name="connsiteY20" fmla="*/ 202406 h 895350"/>
                <a:gd name="connsiteX21" fmla="*/ 395287 w 1226344"/>
                <a:gd name="connsiteY21" fmla="*/ 230981 h 895350"/>
                <a:gd name="connsiteX22" fmla="*/ 381000 w 1226344"/>
                <a:gd name="connsiteY22" fmla="*/ 280987 h 895350"/>
                <a:gd name="connsiteX23" fmla="*/ 364331 w 1226344"/>
                <a:gd name="connsiteY23" fmla="*/ 319087 h 895350"/>
                <a:gd name="connsiteX24" fmla="*/ 352425 w 1226344"/>
                <a:gd name="connsiteY24" fmla="*/ 354806 h 895350"/>
                <a:gd name="connsiteX25" fmla="*/ 345281 w 1226344"/>
                <a:gd name="connsiteY25" fmla="*/ 419100 h 895350"/>
                <a:gd name="connsiteX26" fmla="*/ 352425 w 1226344"/>
                <a:gd name="connsiteY26" fmla="*/ 507206 h 895350"/>
                <a:gd name="connsiteX27" fmla="*/ 361950 w 1226344"/>
                <a:gd name="connsiteY27" fmla="*/ 585787 h 895350"/>
                <a:gd name="connsiteX28" fmla="*/ 376237 w 1226344"/>
                <a:gd name="connsiteY28" fmla="*/ 621506 h 895350"/>
                <a:gd name="connsiteX29" fmla="*/ 400050 w 1226344"/>
                <a:gd name="connsiteY29" fmla="*/ 652462 h 895350"/>
                <a:gd name="connsiteX30" fmla="*/ 433387 w 1226344"/>
                <a:gd name="connsiteY30" fmla="*/ 673893 h 895350"/>
                <a:gd name="connsiteX31" fmla="*/ 473869 w 1226344"/>
                <a:gd name="connsiteY31" fmla="*/ 685800 h 895350"/>
                <a:gd name="connsiteX32" fmla="*/ 519112 w 1226344"/>
                <a:gd name="connsiteY32" fmla="*/ 692943 h 895350"/>
                <a:gd name="connsiteX33" fmla="*/ 573881 w 1226344"/>
                <a:gd name="connsiteY33" fmla="*/ 695325 h 895350"/>
                <a:gd name="connsiteX34" fmla="*/ 709612 w 1226344"/>
                <a:gd name="connsiteY34" fmla="*/ 683418 h 895350"/>
                <a:gd name="connsiteX35" fmla="*/ 821531 w 1226344"/>
                <a:gd name="connsiteY35" fmla="*/ 659606 h 895350"/>
                <a:gd name="connsiteX36" fmla="*/ 921544 w 1226344"/>
                <a:gd name="connsiteY36" fmla="*/ 628650 h 895350"/>
                <a:gd name="connsiteX37" fmla="*/ 981075 w 1226344"/>
                <a:gd name="connsiteY37" fmla="*/ 602456 h 895350"/>
                <a:gd name="connsiteX38" fmla="*/ 1012031 w 1226344"/>
                <a:gd name="connsiteY38" fmla="*/ 609600 h 895350"/>
                <a:gd name="connsiteX39" fmla="*/ 1100137 w 1226344"/>
                <a:gd name="connsiteY39" fmla="*/ 640556 h 895350"/>
                <a:gd name="connsiteX40" fmla="*/ 1185862 w 1226344"/>
                <a:gd name="connsiteY40" fmla="*/ 681037 h 895350"/>
                <a:gd name="connsiteX41" fmla="*/ 1202531 w 1226344"/>
                <a:gd name="connsiteY41" fmla="*/ 690562 h 895350"/>
                <a:gd name="connsiteX42" fmla="*/ 1214437 w 1226344"/>
                <a:gd name="connsiteY42" fmla="*/ 702468 h 895350"/>
                <a:gd name="connsiteX43" fmla="*/ 1223962 w 1226344"/>
                <a:gd name="connsiteY43" fmla="*/ 733425 h 895350"/>
                <a:gd name="connsiteX44" fmla="*/ 1226344 w 1226344"/>
                <a:gd name="connsiteY44" fmla="*/ 764381 h 895350"/>
                <a:gd name="connsiteX45" fmla="*/ 1216819 w 1226344"/>
                <a:gd name="connsiteY45" fmla="*/ 802481 h 895350"/>
                <a:gd name="connsiteX46" fmla="*/ 1200150 w 1226344"/>
                <a:gd name="connsiteY46" fmla="*/ 826293 h 895350"/>
                <a:gd name="connsiteX47" fmla="*/ 1081087 w 1226344"/>
                <a:gd name="connsiteY47" fmla="*/ 850106 h 895350"/>
                <a:gd name="connsiteX48" fmla="*/ 859631 w 1226344"/>
                <a:gd name="connsiteY48" fmla="*/ 869156 h 895350"/>
                <a:gd name="connsiteX49" fmla="*/ 583406 w 1226344"/>
                <a:gd name="connsiteY49" fmla="*/ 895350 h 895350"/>
                <a:gd name="connsiteX50" fmla="*/ 502444 w 1226344"/>
                <a:gd name="connsiteY50" fmla="*/ 892968 h 895350"/>
                <a:gd name="connsiteX51" fmla="*/ 426244 w 1226344"/>
                <a:gd name="connsiteY51" fmla="*/ 881062 h 895350"/>
                <a:gd name="connsiteX52" fmla="*/ 338137 w 1226344"/>
                <a:gd name="connsiteY52" fmla="*/ 854868 h 895350"/>
                <a:gd name="connsiteX53" fmla="*/ 295275 w 1226344"/>
                <a:gd name="connsiteY53" fmla="*/ 831056 h 895350"/>
                <a:gd name="connsiteX54" fmla="*/ 257175 w 1226344"/>
                <a:gd name="connsiteY54" fmla="*/ 797718 h 895350"/>
                <a:gd name="connsiteX55" fmla="*/ 230981 w 1226344"/>
                <a:gd name="connsiteY55" fmla="*/ 764381 h 895350"/>
                <a:gd name="connsiteX56" fmla="*/ 207169 w 1226344"/>
                <a:gd name="connsiteY56" fmla="*/ 726281 h 895350"/>
                <a:gd name="connsiteX57" fmla="*/ 180975 w 1226344"/>
                <a:gd name="connsiteY57" fmla="*/ 659606 h 895350"/>
                <a:gd name="connsiteX58" fmla="*/ 164306 w 1226344"/>
                <a:gd name="connsiteY58" fmla="*/ 566737 h 895350"/>
                <a:gd name="connsiteX59" fmla="*/ 157162 w 1226344"/>
                <a:gd name="connsiteY59" fmla="*/ 495300 h 895350"/>
                <a:gd name="connsiteX60" fmla="*/ 152400 w 1226344"/>
                <a:gd name="connsiteY60" fmla="*/ 397668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226344" h="895350">
                  <a:moveTo>
                    <a:pt x="152400" y="397668"/>
                  </a:moveTo>
                  <a:lnTo>
                    <a:pt x="145256" y="273843"/>
                  </a:lnTo>
                  <a:lnTo>
                    <a:pt x="133350" y="200025"/>
                  </a:lnTo>
                  <a:lnTo>
                    <a:pt x="114300" y="138112"/>
                  </a:lnTo>
                  <a:lnTo>
                    <a:pt x="80962" y="114300"/>
                  </a:lnTo>
                  <a:lnTo>
                    <a:pt x="57150" y="92868"/>
                  </a:lnTo>
                  <a:lnTo>
                    <a:pt x="40481" y="69056"/>
                  </a:lnTo>
                  <a:lnTo>
                    <a:pt x="9525" y="47625"/>
                  </a:lnTo>
                  <a:lnTo>
                    <a:pt x="0" y="33337"/>
                  </a:lnTo>
                  <a:lnTo>
                    <a:pt x="2381" y="19050"/>
                  </a:lnTo>
                  <a:lnTo>
                    <a:pt x="16669" y="7143"/>
                  </a:lnTo>
                  <a:lnTo>
                    <a:pt x="50006" y="0"/>
                  </a:lnTo>
                  <a:lnTo>
                    <a:pt x="90487" y="0"/>
                  </a:lnTo>
                  <a:lnTo>
                    <a:pt x="147637" y="7143"/>
                  </a:lnTo>
                  <a:lnTo>
                    <a:pt x="200025" y="19050"/>
                  </a:lnTo>
                  <a:lnTo>
                    <a:pt x="238125" y="33337"/>
                  </a:lnTo>
                  <a:lnTo>
                    <a:pt x="283369" y="57150"/>
                  </a:lnTo>
                  <a:lnTo>
                    <a:pt x="338137" y="107156"/>
                  </a:lnTo>
                  <a:lnTo>
                    <a:pt x="381000" y="152400"/>
                  </a:lnTo>
                  <a:lnTo>
                    <a:pt x="395287" y="178593"/>
                  </a:lnTo>
                  <a:lnTo>
                    <a:pt x="402431" y="202406"/>
                  </a:lnTo>
                  <a:lnTo>
                    <a:pt x="395287" y="230981"/>
                  </a:lnTo>
                  <a:lnTo>
                    <a:pt x="381000" y="280987"/>
                  </a:lnTo>
                  <a:lnTo>
                    <a:pt x="364331" y="319087"/>
                  </a:lnTo>
                  <a:lnTo>
                    <a:pt x="352425" y="354806"/>
                  </a:lnTo>
                  <a:lnTo>
                    <a:pt x="345281" y="419100"/>
                  </a:lnTo>
                  <a:lnTo>
                    <a:pt x="352425" y="507206"/>
                  </a:lnTo>
                  <a:lnTo>
                    <a:pt x="361950" y="585787"/>
                  </a:lnTo>
                  <a:lnTo>
                    <a:pt x="376237" y="621506"/>
                  </a:lnTo>
                  <a:lnTo>
                    <a:pt x="400050" y="652462"/>
                  </a:lnTo>
                  <a:lnTo>
                    <a:pt x="433387" y="673893"/>
                  </a:lnTo>
                  <a:lnTo>
                    <a:pt x="473869" y="685800"/>
                  </a:lnTo>
                  <a:lnTo>
                    <a:pt x="519112" y="692943"/>
                  </a:lnTo>
                  <a:lnTo>
                    <a:pt x="573881" y="695325"/>
                  </a:lnTo>
                  <a:lnTo>
                    <a:pt x="709612" y="683418"/>
                  </a:lnTo>
                  <a:lnTo>
                    <a:pt x="821531" y="659606"/>
                  </a:lnTo>
                  <a:lnTo>
                    <a:pt x="921544" y="628650"/>
                  </a:lnTo>
                  <a:lnTo>
                    <a:pt x="981075" y="602456"/>
                  </a:lnTo>
                  <a:lnTo>
                    <a:pt x="1012031" y="609600"/>
                  </a:lnTo>
                  <a:lnTo>
                    <a:pt x="1100137" y="640556"/>
                  </a:lnTo>
                  <a:lnTo>
                    <a:pt x="1185862" y="681037"/>
                  </a:lnTo>
                  <a:lnTo>
                    <a:pt x="1202531" y="690562"/>
                  </a:lnTo>
                  <a:lnTo>
                    <a:pt x="1214437" y="702468"/>
                  </a:lnTo>
                  <a:lnTo>
                    <a:pt x="1223962" y="733425"/>
                  </a:lnTo>
                  <a:lnTo>
                    <a:pt x="1226344" y="764381"/>
                  </a:lnTo>
                  <a:lnTo>
                    <a:pt x="1216819" y="802481"/>
                  </a:lnTo>
                  <a:lnTo>
                    <a:pt x="1200150" y="826293"/>
                  </a:lnTo>
                  <a:lnTo>
                    <a:pt x="1081087" y="850106"/>
                  </a:lnTo>
                  <a:lnTo>
                    <a:pt x="859631" y="869156"/>
                  </a:lnTo>
                  <a:lnTo>
                    <a:pt x="583406" y="895350"/>
                  </a:lnTo>
                  <a:lnTo>
                    <a:pt x="502444" y="892968"/>
                  </a:lnTo>
                  <a:lnTo>
                    <a:pt x="426244" y="881062"/>
                  </a:lnTo>
                  <a:lnTo>
                    <a:pt x="338137" y="854868"/>
                  </a:lnTo>
                  <a:lnTo>
                    <a:pt x="295275" y="831056"/>
                  </a:lnTo>
                  <a:lnTo>
                    <a:pt x="257175" y="797718"/>
                  </a:lnTo>
                  <a:lnTo>
                    <a:pt x="230981" y="764381"/>
                  </a:lnTo>
                  <a:lnTo>
                    <a:pt x="207169" y="726281"/>
                  </a:lnTo>
                  <a:lnTo>
                    <a:pt x="180975" y="659606"/>
                  </a:lnTo>
                  <a:lnTo>
                    <a:pt x="164306" y="566737"/>
                  </a:lnTo>
                  <a:lnTo>
                    <a:pt x="157162" y="495300"/>
                  </a:lnTo>
                  <a:lnTo>
                    <a:pt x="152400" y="39766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5">
              <a:extLst>
                <a:ext uri="{FF2B5EF4-FFF2-40B4-BE49-F238E27FC236}">
                  <a16:creationId xmlns:a16="http://schemas.microsoft.com/office/drawing/2014/main" id="{85125522-CB76-4EFA-A712-EEE087AA9EEA}"/>
                </a:ext>
              </a:extLst>
            </p:cNvPr>
            <p:cNvSpPr/>
            <p:nvPr/>
          </p:nvSpPr>
          <p:spPr>
            <a:xfrm rot="16200000">
              <a:off x="2667002" y="4006851"/>
              <a:ext cx="2498725" cy="419100"/>
            </a:xfrm>
            <a:custGeom>
              <a:avLst/>
              <a:gdLst>
                <a:gd name="connsiteX0" fmla="*/ 1852612 w 2497931"/>
                <a:gd name="connsiteY0" fmla="*/ 404813 h 419100"/>
                <a:gd name="connsiteX1" fmla="*/ 1235869 w 2497931"/>
                <a:gd name="connsiteY1" fmla="*/ 419100 h 419100"/>
                <a:gd name="connsiteX2" fmla="*/ 940594 w 2497931"/>
                <a:gd name="connsiteY2" fmla="*/ 419100 h 419100"/>
                <a:gd name="connsiteX3" fmla="*/ 866775 w 2497931"/>
                <a:gd name="connsiteY3" fmla="*/ 419100 h 419100"/>
                <a:gd name="connsiteX4" fmla="*/ 638175 w 2497931"/>
                <a:gd name="connsiteY4" fmla="*/ 411957 h 419100"/>
                <a:gd name="connsiteX5" fmla="*/ 440531 w 2497931"/>
                <a:gd name="connsiteY5" fmla="*/ 397669 h 419100"/>
                <a:gd name="connsiteX6" fmla="*/ 250031 w 2497931"/>
                <a:gd name="connsiteY6" fmla="*/ 373857 h 419100"/>
                <a:gd name="connsiteX7" fmla="*/ 111919 w 2497931"/>
                <a:gd name="connsiteY7" fmla="*/ 354807 h 419100"/>
                <a:gd name="connsiteX8" fmla="*/ 78581 w 2497931"/>
                <a:gd name="connsiteY8" fmla="*/ 347663 h 419100"/>
                <a:gd name="connsiteX9" fmla="*/ 57150 w 2497931"/>
                <a:gd name="connsiteY9" fmla="*/ 342900 h 419100"/>
                <a:gd name="connsiteX10" fmla="*/ 38100 w 2497931"/>
                <a:gd name="connsiteY10" fmla="*/ 333375 h 419100"/>
                <a:gd name="connsiteX11" fmla="*/ 23812 w 2497931"/>
                <a:gd name="connsiteY11" fmla="*/ 319088 h 419100"/>
                <a:gd name="connsiteX12" fmla="*/ 9525 w 2497931"/>
                <a:gd name="connsiteY12" fmla="*/ 300038 h 419100"/>
                <a:gd name="connsiteX13" fmla="*/ 0 w 2497931"/>
                <a:gd name="connsiteY13" fmla="*/ 266700 h 419100"/>
                <a:gd name="connsiteX14" fmla="*/ 0 w 2497931"/>
                <a:gd name="connsiteY14" fmla="*/ 240507 h 419100"/>
                <a:gd name="connsiteX15" fmla="*/ 9525 w 2497931"/>
                <a:gd name="connsiteY15" fmla="*/ 211932 h 419100"/>
                <a:gd name="connsiteX16" fmla="*/ 26194 w 2497931"/>
                <a:gd name="connsiteY16" fmla="*/ 183357 h 419100"/>
                <a:gd name="connsiteX17" fmla="*/ 50006 w 2497931"/>
                <a:gd name="connsiteY17" fmla="*/ 166688 h 419100"/>
                <a:gd name="connsiteX18" fmla="*/ 76200 w 2497931"/>
                <a:gd name="connsiteY18" fmla="*/ 152400 h 419100"/>
                <a:gd name="connsiteX19" fmla="*/ 130969 w 2497931"/>
                <a:gd name="connsiteY19" fmla="*/ 135732 h 419100"/>
                <a:gd name="connsiteX20" fmla="*/ 183356 w 2497931"/>
                <a:gd name="connsiteY20" fmla="*/ 126207 h 419100"/>
                <a:gd name="connsiteX21" fmla="*/ 257175 w 2497931"/>
                <a:gd name="connsiteY21" fmla="*/ 121444 h 419100"/>
                <a:gd name="connsiteX22" fmla="*/ 359569 w 2497931"/>
                <a:gd name="connsiteY22" fmla="*/ 123825 h 419100"/>
                <a:gd name="connsiteX23" fmla="*/ 433387 w 2497931"/>
                <a:gd name="connsiteY23" fmla="*/ 128588 h 419100"/>
                <a:gd name="connsiteX24" fmla="*/ 576262 w 2497931"/>
                <a:gd name="connsiteY24" fmla="*/ 152400 h 419100"/>
                <a:gd name="connsiteX25" fmla="*/ 685800 w 2497931"/>
                <a:gd name="connsiteY25" fmla="*/ 164307 h 419100"/>
                <a:gd name="connsiteX26" fmla="*/ 828675 w 2497931"/>
                <a:gd name="connsiteY26" fmla="*/ 178594 h 419100"/>
                <a:gd name="connsiteX27" fmla="*/ 1119187 w 2497931"/>
                <a:gd name="connsiteY27" fmla="*/ 190500 h 419100"/>
                <a:gd name="connsiteX28" fmla="*/ 1423987 w 2497931"/>
                <a:gd name="connsiteY28" fmla="*/ 195263 h 419100"/>
                <a:gd name="connsiteX29" fmla="*/ 1616869 w 2497931"/>
                <a:gd name="connsiteY29" fmla="*/ 195263 h 419100"/>
                <a:gd name="connsiteX30" fmla="*/ 1850231 w 2497931"/>
                <a:gd name="connsiteY30" fmla="*/ 180975 h 419100"/>
                <a:gd name="connsiteX31" fmla="*/ 2102644 w 2497931"/>
                <a:gd name="connsiteY31" fmla="*/ 161925 h 419100"/>
                <a:gd name="connsiteX32" fmla="*/ 2243137 w 2497931"/>
                <a:gd name="connsiteY32" fmla="*/ 150019 h 419100"/>
                <a:gd name="connsiteX33" fmla="*/ 2274094 w 2497931"/>
                <a:gd name="connsiteY33" fmla="*/ 147638 h 419100"/>
                <a:gd name="connsiteX34" fmla="*/ 2314575 w 2497931"/>
                <a:gd name="connsiteY34" fmla="*/ 133350 h 419100"/>
                <a:gd name="connsiteX35" fmla="*/ 2364581 w 2497931"/>
                <a:gd name="connsiteY35" fmla="*/ 95250 h 419100"/>
                <a:gd name="connsiteX36" fmla="*/ 2421731 w 2497931"/>
                <a:gd name="connsiteY36" fmla="*/ 33338 h 419100"/>
                <a:gd name="connsiteX37" fmla="*/ 2433637 w 2497931"/>
                <a:gd name="connsiteY37" fmla="*/ 16669 h 419100"/>
                <a:gd name="connsiteX38" fmla="*/ 2457450 w 2497931"/>
                <a:gd name="connsiteY38" fmla="*/ 4763 h 419100"/>
                <a:gd name="connsiteX39" fmla="*/ 2471737 w 2497931"/>
                <a:gd name="connsiteY39" fmla="*/ 0 h 419100"/>
                <a:gd name="connsiteX40" fmla="*/ 2486025 w 2497931"/>
                <a:gd name="connsiteY40" fmla="*/ 2382 h 419100"/>
                <a:gd name="connsiteX41" fmla="*/ 2495550 w 2497931"/>
                <a:gd name="connsiteY41" fmla="*/ 9525 h 419100"/>
                <a:gd name="connsiteX42" fmla="*/ 2497931 w 2497931"/>
                <a:gd name="connsiteY42" fmla="*/ 23813 h 419100"/>
                <a:gd name="connsiteX43" fmla="*/ 2486025 w 2497931"/>
                <a:gd name="connsiteY43" fmla="*/ 73819 h 419100"/>
                <a:gd name="connsiteX44" fmla="*/ 2450306 w 2497931"/>
                <a:gd name="connsiteY44" fmla="*/ 180975 h 419100"/>
                <a:gd name="connsiteX45" fmla="*/ 2390775 w 2497931"/>
                <a:gd name="connsiteY45" fmla="*/ 323850 h 419100"/>
                <a:gd name="connsiteX46" fmla="*/ 2369344 w 2497931"/>
                <a:gd name="connsiteY46" fmla="*/ 364332 h 419100"/>
                <a:gd name="connsiteX47" fmla="*/ 2240756 w 2497931"/>
                <a:gd name="connsiteY47" fmla="*/ 395288 h 419100"/>
                <a:gd name="connsiteX48" fmla="*/ 1852612 w 2497931"/>
                <a:gd name="connsiteY48" fmla="*/ 404813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7931" h="419100">
                  <a:moveTo>
                    <a:pt x="1852612" y="404813"/>
                  </a:moveTo>
                  <a:lnTo>
                    <a:pt x="1235869" y="419100"/>
                  </a:lnTo>
                  <a:lnTo>
                    <a:pt x="940594" y="419100"/>
                  </a:lnTo>
                  <a:lnTo>
                    <a:pt x="866775" y="419100"/>
                  </a:lnTo>
                  <a:lnTo>
                    <a:pt x="638175" y="411957"/>
                  </a:lnTo>
                  <a:lnTo>
                    <a:pt x="440531" y="397669"/>
                  </a:lnTo>
                  <a:lnTo>
                    <a:pt x="250031" y="373857"/>
                  </a:lnTo>
                  <a:lnTo>
                    <a:pt x="111919" y="354807"/>
                  </a:lnTo>
                  <a:lnTo>
                    <a:pt x="78581" y="347663"/>
                  </a:lnTo>
                  <a:lnTo>
                    <a:pt x="57150" y="342900"/>
                  </a:lnTo>
                  <a:lnTo>
                    <a:pt x="38100" y="333375"/>
                  </a:lnTo>
                  <a:lnTo>
                    <a:pt x="23812" y="319088"/>
                  </a:lnTo>
                  <a:lnTo>
                    <a:pt x="9525" y="300038"/>
                  </a:lnTo>
                  <a:lnTo>
                    <a:pt x="0" y="266700"/>
                  </a:lnTo>
                  <a:lnTo>
                    <a:pt x="0" y="240507"/>
                  </a:lnTo>
                  <a:lnTo>
                    <a:pt x="9525" y="211932"/>
                  </a:lnTo>
                  <a:lnTo>
                    <a:pt x="26194" y="183357"/>
                  </a:lnTo>
                  <a:lnTo>
                    <a:pt x="50006" y="166688"/>
                  </a:lnTo>
                  <a:lnTo>
                    <a:pt x="76200" y="152400"/>
                  </a:lnTo>
                  <a:lnTo>
                    <a:pt x="130969" y="135732"/>
                  </a:lnTo>
                  <a:lnTo>
                    <a:pt x="183356" y="126207"/>
                  </a:lnTo>
                  <a:lnTo>
                    <a:pt x="257175" y="121444"/>
                  </a:lnTo>
                  <a:lnTo>
                    <a:pt x="359569" y="123825"/>
                  </a:lnTo>
                  <a:lnTo>
                    <a:pt x="433387" y="128588"/>
                  </a:lnTo>
                  <a:lnTo>
                    <a:pt x="576262" y="152400"/>
                  </a:lnTo>
                  <a:lnTo>
                    <a:pt x="685800" y="164307"/>
                  </a:lnTo>
                  <a:lnTo>
                    <a:pt x="828675" y="178594"/>
                  </a:lnTo>
                  <a:lnTo>
                    <a:pt x="1119187" y="190500"/>
                  </a:lnTo>
                  <a:lnTo>
                    <a:pt x="1423987" y="195263"/>
                  </a:lnTo>
                  <a:lnTo>
                    <a:pt x="1616869" y="195263"/>
                  </a:lnTo>
                  <a:lnTo>
                    <a:pt x="1850231" y="180975"/>
                  </a:lnTo>
                  <a:lnTo>
                    <a:pt x="2102644" y="161925"/>
                  </a:lnTo>
                  <a:lnTo>
                    <a:pt x="2243137" y="150019"/>
                  </a:lnTo>
                  <a:lnTo>
                    <a:pt x="2274094" y="147638"/>
                  </a:lnTo>
                  <a:lnTo>
                    <a:pt x="2314575" y="133350"/>
                  </a:lnTo>
                  <a:lnTo>
                    <a:pt x="2364581" y="95250"/>
                  </a:lnTo>
                  <a:lnTo>
                    <a:pt x="2421731" y="33338"/>
                  </a:lnTo>
                  <a:lnTo>
                    <a:pt x="2433637" y="16669"/>
                  </a:lnTo>
                  <a:lnTo>
                    <a:pt x="2457450" y="4763"/>
                  </a:lnTo>
                  <a:lnTo>
                    <a:pt x="2471737" y="0"/>
                  </a:lnTo>
                  <a:lnTo>
                    <a:pt x="2486025" y="2382"/>
                  </a:lnTo>
                  <a:lnTo>
                    <a:pt x="2495550" y="9525"/>
                  </a:lnTo>
                  <a:lnTo>
                    <a:pt x="2497931" y="23813"/>
                  </a:lnTo>
                  <a:lnTo>
                    <a:pt x="2486025" y="73819"/>
                  </a:lnTo>
                  <a:lnTo>
                    <a:pt x="2450306" y="180975"/>
                  </a:lnTo>
                  <a:lnTo>
                    <a:pt x="2390775" y="323850"/>
                  </a:lnTo>
                  <a:lnTo>
                    <a:pt x="2369344" y="364332"/>
                  </a:lnTo>
                  <a:lnTo>
                    <a:pt x="2240756" y="395288"/>
                  </a:lnTo>
                  <a:lnTo>
                    <a:pt x="1852612" y="40481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26">
              <a:extLst>
                <a:ext uri="{FF2B5EF4-FFF2-40B4-BE49-F238E27FC236}">
                  <a16:creationId xmlns:a16="http://schemas.microsoft.com/office/drawing/2014/main" id="{0E3976F7-19BA-4759-9025-828E9ABDABFC}"/>
                </a:ext>
              </a:extLst>
            </p:cNvPr>
            <p:cNvSpPr/>
            <p:nvPr/>
          </p:nvSpPr>
          <p:spPr>
            <a:xfrm rot="16200000">
              <a:off x="3591719" y="3220244"/>
              <a:ext cx="2678112" cy="1924050"/>
            </a:xfrm>
            <a:custGeom>
              <a:avLst/>
              <a:gdLst>
                <a:gd name="connsiteX0" fmla="*/ 1568259 w 2678065"/>
                <a:gd name="connsiteY0" fmla="*/ 1788716 h 1923997"/>
                <a:gd name="connsiteX1" fmla="*/ 891853 w 2678065"/>
                <a:gd name="connsiteY1" fmla="*/ 1783706 h 1923997"/>
                <a:gd name="connsiteX2" fmla="*/ 616281 w 2678065"/>
                <a:gd name="connsiteY2" fmla="*/ 1783706 h 1923997"/>
                <a:gd name="connsiteX3" fmla="*/ 323172 w 2678065"/>
                <a:gd name="connsiteY3" fmla="*/ 1786211 h 1923997"/>
                <a:gd name="connsiteX4" fmla="*/ 210438 w 2678065"/>
                <a:gd name="connsiteY4" fmla="*/ 1786211 h 1923997"/>
                <a:gd name="connsiteX5" fmla="*/ 112735 w 2678065"/>
                <a:gd name="connsiteY5" fmla="*/ 1773685 h 1923997"/>
                <a:gd name="connsiteX6" fmla="*/ 75157 w 2678065"/>
                <a:gd name="connsiteY6" fmla="*/ 1763664 h 1923997"/>
                <a:gd name="connsiteX7" fmla="*/ 42589 w 2678065"/>
                <a:gd name="connsiteY7" fmla="*/ 1748633 h 1923997"/>
                <a:gd name="connsiteX8" fmla="*/ 20042 w 2678065"/>
                <a:gd name="connsiteY8" fmla="*/ 1733602 h 1923997"/>
                <a:gd name="connsiteX9" fmla="*/ 7516 w 2678065"/>
                <a:gd name="connsiteY9" fmla="*/ 1718571 h 1923997"/>
                <a:gd name="connsiteX10" fmla="*/ 0 w 2678065"/>
                <a:gd name="connsiteY10" fmla="*/ 1691013 h 1923997"/>
                <a:gd name="connsiteX11" fmla="*/ 0 w 2678065"/>
                <a:gd name="connsiteY11" fmla="*/ 1648425 h 1923997"/>
                <a:gd name="connsiteX12" fmla="*/ 7516 w 2678065"/>
                <a:gd name="connsiteY12" fmla="*/ 1610847 h 1923997"/>
                <a:gd name="connsiteX13" fmla="*/ 27558 w 2678065"/>
                <a:gd name="connsiteY13" fmla="*/ 1585795 h 1923997"/>
                <a:gd name="connsiteX14" fmla="*/ 45094 w 2678065"/>
                <a:gd name="connsiteY14" fmla="*/ 1570764 h 1923997"/>
                <a:gd name="connsiteX15" fmla="*/ 82672 w 2678065"/>
                <a:gd name="connsiteY15" fmla="*/ 1560743 h 1923997"/>
                <a:gd name="connsiteX16" fmla="*/ 140292 w 2678065"/>
                <a:gd name="connsiteY16" fmla="*/ 1558237 h 1923997"/>
                <a:gd name="connsiteX17" fmla="*/ 263047 w 2678065"/>
                <a:gd name="connsiteY17" fmla="*/ 1558237 h 1923997"/>
                <a:gd name="connsiteX18" fmla="*/ 410854 w 2678065"/>
                <a:gd name="connsiteY18" fmla="*/ 1565753 h 1923997"/>
                <a:gd name="connsiteX19" fmla="*/ 1002083 w 2678065"/>
                <a:gd name="connsiteY19" fmla="*/ 1560743 h 1923997"/>
                <a:gd name="connsiteX20" fmla="*/ 1154900 w 2678065"/>
                <a:gd name="connsiteY20" fmla="*/ 1563248 h 1923997"/>
                <a:gd name="connsiteX21" fmla="*/ 1565754 w 2678065"/>
                <a:gd name="connsiteY21" fmla="*/ 1560743 h 1923997"/>
                <a:gd name="connsiteX22" fmla="*/ 1913977 w 2678065"/>
                <a:gd name="connsiteY22" fmla="*/ 1568258 h 1923997"/>
                <a:gd name="connsiteX23" fmla="*/ 2284748 w 2678065"/>
                <a:gd name="connsiteY23" fmla="*/ 1580784 h 1923997"/>
                <a:gd name="connsiteX24" fmla="*/ 2397482 w 2678065"/>
                <a:gd name="connsiteY24" fmla="*/ 1585795 h 1923997"/>
                <a:gd name="connsiteX25" fmla="*/ 2432555 w 2678065"/>
                <a:gd name="connsiteY25" fmla="*/ 1578279 h 1923997"/>
                <a:gd name="connsiteX26" fmla="*/ 2455102 w 2678065"/>
                <a:gd name="connsiteY26" fmla="*/ 1565753 h 1923997"/>
                <a:gd name="connsiteX27" fmla="*/ 2467628 w 2678065"/>
                <a:gd name="connsiteY27" fmla="*/ 1550722 h 1923997"/>
                <a:gd name="connsiteX28" fmla="*/ 2470133 w 2678065"/>
                <a:gd name="connsiteY28" fmla="*/ 1523165 h 1923997"/>
                <a:gd name="connsiteX29" fmla="*/ 2445081 w 2678065"/>
                <a:gd name="connsiteY29" fmla="*/ 1357821 h 1923997"/>
                <a:gd name="connsiteX30" fmla="*/ 2417524 w 2678065"/>
                <a:gd name="connsiteY30" fmla="*/ 1164920 h 1923997"/>
                <a:gd name="connsiteX31" fmla="*/ 2399987 w 2678065"/>
                <a:gd name="connsiteY31" fmla="*/ 1002082 h 1923997"/>
                <a:gd name="connsiteX32" fmla="*/ 2394977 w 2678065"/>
                <a:gd name="connsiteY32" fmla="*/ 899368 h 1923997"/>
                <a:gd name="connsiteX33" fmla="*/ 2377440 w 2678065"/>
                <a:gd name="connsiteY33" fmla="*/ 776613 h 1923997"/>
                <a:gd name="connsiteX34" fmla="*/ 2352388 w 2678065"/>
                <a:gd name="connsiteY34" fmla="*/ 658869 h 1923997"/>
                <a:gd name="connsiteX35" fmla="*/ 2337357 w 2678065"/>
                <a:gd name="connsiteY35" fmla="*/ 473484 h 1923997"/>
                <a:gd name="connsiteX36" fmla="*/ 2309800 w 2678065"/>
                <a:gd name="connsiteY36" fmla="*/ 355739 h 1923997"/>
                <a:gd name="connsiteX37" fmla="*/ 2287253 w 2678065"/>
                <a:gd name="connsiteY37" fmla="*/ 245510 h 1923997"/>
                <a:gd name="connsiteX38" fmla="*/ 2254685 w 2678065"/>
                <a:gd name="connsiteY38" fmla="*/ 75156 h 1923997"/>
                <a:gd name="connsiteX39" fmla="*/ 2435060 w 2678065"/>
                <a:gd name="connsiteY39" fmla="*/ 0 h 1923997"/>
                <a:gd name="connsiteX40" fmla="*/ 2442576 w 2678065"/>
                <a:gd name="connsiteY40" fmla="*/ 57619 h 1923997"/>
                <a:gd name="connsiteX41" fmla="*/ 2455102 w 2678065"/>
                <a:gd name="connsiteY41" fmla="*/ 215447 h 1923997"/>
                <a:gd name="connsiteX42" fmla="*/ 2490175 w 2678065"/>
                <a:gd name="connsiteY42" fmla="*/ 498536 h 1923997"/>
                <a:gd name="connsiteX43" fmla="*/ 2510216 w 2678065"/>
                <a:gd name="connsiteY43" fmla="*/ 678910 h 1923997"/>
                <a:gd name="connsiteX44" fmla="*/ 2557815 w 2678065"/>
                <a:gd name="connsiteY44" fmla="*/ 1007092 h 1923997"/>
                <a:gd name="connsiteX45" fmla="*/ 2577857 w 2678065"/>
                <a:gd name="connsiteY45" fmla="*/ 1172436 h 1923997"/>
                <a:gd name="connsiteX46" fmla="*/ 2622950 w 2678065"/>
                <a:gd name="connsiteY46" fmla="*/ 1427967 h 1923997"/>
                <a:gd name="connsiteX47" fmla="*/ 2648003 w 2678065"/>
                <a:gd name="connsiteY47" fmla="*/ 1585795 h 1923997"/>
                <a:gd name="connsiteX48" fmla="*/ 2663034 w 2678065"/>
                <a:gd name="connsiteY48" fmla="*/ 1615857 h 1923997"/>
                <a:gd name="connsiteX49" fmla="*/ 2675560 w 2678065"/>
                <a:gd name="connsiteY49" fmla="*/ 1668467 h 1923997"/>
                <a:gd name="connsiteX50" fmla="*/ 2678065 w 2678065"/>
                <a:gd name="connsiteY50" fmla="*/ 1718571 h 1923997"/>
                <a:gd name="connsiteX51" fmla="*/ 2660529 w 2678065"/>
                <a:gd name="connsiteY51" fmla="*/ 1758654 h 1923997"/>
                <a:gd name="connsiteX52" fmla="*/ 2582867 w 2678065"/>
                <a:gd name="connsiteY52" fmla="*/ 1861367 h 1923997"/>
                <a:gd name="connsiteX53" fmla="*/ 2540279 w 2678065"/>
                <a:gd name="connsiteY53" fmla="*/ 1908966 h 1923997"/>
                <a:gd name="connsiteX54" fmla="*/ 2522742 w 2678065"/>
                <a:gd name="connsiteY54" fmla="*/ 1921492 h 1923997"/>
                <a:gd name="connsiteX55" fmla="*/ 2497690 w 2678065"/>
                <a:gd name="connsiteY55" fmla="*/ 1923997 h 1923997"/>
                <a:gd name="connsiteX56" fmla="*/ 2437565 w 2678065"/>
                <a:gd name="connsiteY56" fmla="*/ 1911471 h 1923997"/>
                <a:gd name="connsiteX57" fmla="*/ 2364914 w 2678065"/>
                <a:gd name="connsiteY57" fmla="*/ 1876399 h 1923997"/>
                <a:gd name="connsiteX58" fmla="*/ 2329841 w 2678065"/>
                <a:gd name="connsiteY58" fmla="*/ 1848841 h 1923997"/>
                <a:gd name="connsiteX59" fmla="*/ 2257190 w 2678065"/>
                <a:gd name="connsiteY59" fmla="*/ 1828800 h 1923997"/>
                <a:gd name="connsiteX60" fmla="*/ 2101868 w 2678065"/>
                <a:gd name="connsiteY60" fmla="*/ 1803748 h 1923997"/>
                <a:gd name="connsiteX61" fmla="*/ 1941535 w 2678065"/>
                <a:gd name="connsiteY61" fmla="*/ 1791222 h 1923997"/>
                <a:gd name="connsiteX62" fmla="*/ 1568259 w 2678065"/>
                <a:gd name="connsiteY62" fmla="*/ 1788716 h 1923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678065" h="1923997">
                  <a:moveTo>
                    <a:pt x="1568259" y="1788716"/>
                  </a:moveTo>
                  <a:lnTo>
                    <a:pt x="891853" y="1783706"/>
                  </a:lnTo>
                  <a:lnTo>
                    <a:pt x="616281" y="1783706"/>
                  </a:lnTo>
                  <a:lnTo>
                    <a:pt x="323172" y="1786211"/>
                  </a:lnTo>
                  <a:lnTo>
                    <a:pt x="210438" y="1786211"/>
                  </a:lnTo>
                  <a:lnTo>
                    <a:pt x="112735" y="1773685"/>
                  </a:lnTo>
                  <a:lnTo>
                    <a:pt x="75157" y="1763664"/>
                  </a:lnTo>
                  <a:lnTo>
                    <a:pt x="42589" y="1748633"/>
                  </a:lnTo>
                  <a:lnTo>
                    <a:pt x="20042" y="1733602"/>
                  </a:lnTo>
                  <a:lnTo>
                    <a:pt x="7516" y="1718571"/>
                  </a:lnTo>
                  <a:lnTo>
                    <a:pt x="0" y="1691013"/>
                  </a:lnTo>
                  <a:lnTo>
                    <a:pt x="0" y="1648425"/>
                  </a:lnTo>
                  <a:lnTo>
                    <a:pt x="7516" y="1610847"/>
                  </a:lnTo>
                  <a:lnTo>
                    <a:pt x="27558" y="1585795"/>
                  </a:lnTo>
                  <a:lnTo>
                    <a:pt x="45094" y="1570764"/>
                  </a:lnTo>
                  <a:lnTo>
                    <a:pt x="82672" y="1560743"/>
                  </a:lnTo>
                  <a:lnTo>
                    <a:pt x="140292" y="1558237"/>
                  </a:lnTo>
                  <a:lnTo>
                    <a:pt x="263047" y="1558237"/>
                  </a:lnTo>
                  <a:lnTo>
                    <a:pt x="410854" y="1565753"/>
                  </a:lnTo>
                  <a:lnTo>
                    <a:pt x="1002083" y="1560743"/>
                  </a:lnTo>
                  <a:lnTo>
                    <a:pt x="1154900" y="1563248"/>
                  </a:lnTo>
                  <a:lnTo>
                    <a:pt x="1565754" y="1560743"/>
                  </a:lnTo>
                  <a:lnTo>
                    <a:pt x="1913977" y="1568258"/>
                  </a:lnTo>
                  <a:lnTo>
                    <a:pt x="2284748" y="1580784"/>
                  </a:lnTo>
                  <a:lnTo>
                    <a:pt x="2397482" y="1585795"/>
                  </a:lnTo>
                  <a:lnTo>
                    <a:pt x="2432555" y="1578279"/>
                  </a:lnTo>
                  <a:lnTo>
                    <a:pt x="2455102" y="1565753"/>
                  </a:lnTo>
                  <a:lnTo>
                    <a:pt x="2467628" y="1550722"/>
                  </a:lnTo>
                  <a:lnTo>
                    <a:pt x="2470133" y="1523165"/>
                  </a:lnTo>
                  <a:lnTo>
                    <a:pt x="2445081" y="1357821"/>
                  </a:lnTo>
                  <a:lnTo>
                    <a:pt x="2417524" y="1164920"/>
                  </a:lnTo>
                  <a:lnTo>
                    <a:pt x="2399987" y="1002082"/>
                  </a:lnTo>
                  <a:lnTo>
                    <a:pt x="2394977" y="899368"/>
                  </a:lnTo>
                  <a:lnTo>
                    <a:pt x="2377440" y="776613"/>
                  </a:lnTo>
                  <a:lnTo>
                    <a:pt x="2352388" y="658869"/>
                  </a:lnTo>
                  <a:lnTo>
                    <a:pt x="2337357" y="473484"/>
                  </a:lnTo>
                  <a:lnTo>
                    <a:pt x="2309800" y="355739"/>
                  </a:lnTo>
                  <a:lnTo>
                    <a:pt x="2287253" y="245510"/>
                  </a:lnTo>
                  <a:lnTo>
                    <a:pt x="2254685" y="75156"/>
                  </a:lnTo>
                  <a:lnTo>
                    <a:pt x="2435060" y="0"/>
                  </a:lnTo>
                  <a:lnTo>
                    <a:pt x="2442576" y="57619"/>
                  </a:lnTo>
                  <a:lnTo>
                    <a:pt x="2455102" y="215447"/>
                  </a:lnTo>
                  <a:lnTo>
                    <a:pt x="2490175" y="498536"/>
                  </a:lnTo>
                  <a:lnTo>
                    <a:pt x="2510216" y="678910"/>
                  </a:lnTo>
                  <a:lnTo>
                    <a:pt x="2557815" y="1007092"/>
                  </a:lnTo>
                  <a:lnTo>
                    <a:pt x="2577857" y="1172436"/>
                  </a:lnTo>
                  <a:lnTo>
                    <a:pt x="2622950" y="1427967"/>
                  </a:lnTo>
                  <a:lnTo>
                    <a:pt x="2648003" y="1585795"/>
                  </a:lnTo>
                  <a:lnTo>
                    <a:pt x="2663034" y="1615857"/>
                  </a:lnTo>
                  <a:lnTo>
                    <a:pt x="2675560" y="1668467"/>
                  </a:lnTo>
                  <a:lnTo>
                    <a:pt x="2678065" y="1718571"/>
                  </a:lnTo>
                  <a:lnTo>
                    <a:pt x="2660529" y="1758654"/>
                  </a:lnTo>
                  <a:lnTo>
                    <a:pt x="2582867" y="1861367"/>
                  </a:lnTo>
                  <a:lnTo>
                    <a:pt x="2540279" y="1908966"/>
                  </a:lnTo>
                  <a:lnTo>
                    <a:pt x="2522742" y="1921492"/>
                  </a:lnTo>
                  <a:lnTo>
                    <a:pt x="2497690" y="1923997"/>
                  </a:lnTo>
                  <a:lnTo>
                    <a:pt x="2437565" y="1911471"/>
                  </a:lnTo>
                  <a:lnTo>
                    <a:pt x="2364914" y="1876399"/>
                  </a:lnTo>
                  <a:lnTo>
                    <a:pt x="2329841" y="1848841"/>
                  </a:lnTo>
                  <a:lnTo>
                    <a:pt x="2257190" y="1828800"/>
                  </a:lnTo>
                  <a:lnTo>
                    <a:pt x="2101868" y="1803748"/>
                  </a:lnTo>
                  <a:lnTo>
                    <a:pt x="1941535" y="1791222"/>
                  </a:lnTo>
                  <a:lnTo>
                    <a:pt x="1568259" y="178871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3">
              <a:extLst>
                <a:ext uri="{FF2B5EF4-FFF2-40B4-BE49-F238E27FC236}">
                  <a16:creationId xmlns:a16="http://schemas.microsoft.com/office/drawing/2014/main" id="{4080AD87-2CBB-4070-B6CA-1F0CA7B61050}"/>
                </a:ext>
              </a:extLst>
            </p:cNvPr>
            <p:cNvSpPr/>
            <p:nvPr/>
          </p:nvSpPr>
          <p:spPr>
            <a:xfrm rot="16200000">
              <a:off x="3388521" y="2928144"/>
              <a:ext cx="1949450" cy="604838"/>
            </a:xfrm>
            <a:custGeom>
              <a:avLst/>
              <a:gdLst>
                <a:gd name="connsiteX0" fmla="*/ 1473994 w 1950244"/>
                <a:gd name="connsiteY0" fmla="*/ 600075 h 604837"/>
                <a:gd name="connsiteX1" fmla="*/ 1166813 w 1950244"/>
                <a:gd name="connsiteY1" fmla="*/ 602456 h 604837"/>
                <a:gd name="connsiteX2" fmla="*/ 976313 w 1950244"/>
                <a:gd name="connsiteY2" fmla="*/ 571500 h 604837"/>
                <a:gd name="connsiteX3" fmla="*/ 809625 w 1950244"/>
                <a:gd name="connsiteY3" fmla="*/ 542925 h 604837"/>
                <a:gd name="connsiteX4" fmla="*/ 688181 w 1950244"/>
                <a:gd name="connsiteY4" fmla="*/ 514350 h 604837"/>
                <a:gd name="connsiteX5" fmla="*/ 590550 w 1950244"/>
                <a:gd name="connsiteY5" fmla="*/ 483393 h 604837"/>
                <a:gd name="connsiteX6" fmla="*/ 502444 w 1950244"/>
                <a:gd name="connsiteY6" fmla="*/ 442912 h 604837"/>
                <a:gd name="connsiteX7" fmla="*/ 409575 w 1950244"/>
                <a:gd name="connsiteY7" fmla="*/ 388143 h 604837"/>
                <a:gd name="connsiteX8" fmla="*/ 269081 w 1950244"/>
                <a:gd name="connsiteY8" fmla="*/ 288131 h 604837"/>
                <a:gd name="connsiteX9" fmla="*/ 152400 w 1950244"/>
                <a:gd name="connsiteY9" fmla="*/ 183356 h 604837"/>
                <a:gd name="connsiteX10" fmla="*/ 92869 w 1950244"/>
                <a:gd name="connsiteY10" fmla="*/ 116681 h 604837"/>
                <a:gd name="connsiteX11" fmla="*/ 0 w 1950244"/>
                <a:gd name="connsiteY11" fmla="*/ 0 h 604837"/>
                <a:gd name="connsiteX12" fmla="*/ 140494 w 1950244"/>
                <a:gd name="connsiteY12" fmla="*/ 0 h 604837"/>
                <a:gd name="connsiteX13" fmla="*/ 190500 w 1950244"/>
                <a:gd name="connsiteY13" fmla="*/ 80962 h 604837"/>
                <a:gd name="connsiteX14" fmla="*/ 302419 w 1950244"/>
                <a:gd name="connsiteY14" fmla="*/ 171450 h 604837"/>
                <a:gd name="connsiteX15" fmla="*/ 392906 w 1950244"/>
                <a:gd name="connsiteY15" fmla="*/ 226218 h 604837"/>
                <a:gd name="connsiteX16" fmla="*/ 497681 w 1950244"/>
                <a:gd name="connsiteY16" fmla="*/ 278606 h 604837"/>
                <a:gd name="connsiteX17" fmla="*/ 638175 w 1950244"/>
                <a:gd name="connsiteY17" fmla="*/ 326231 h 604837"/>
                <a:gd name="connsiteX18" fmla="*/ 778669 w 1950244"/>
                <a:gd name="connsiteY18" fmla="*/ 357187 h 604837"/>
                <a:gd name="connsiteX19" fmla="*/ 892969 w 1950244"/>
                <a:gd name="connsiteY19" fmla="*/ 373856 h 604837"/>
                <a:gd name="connsiteX20" fmla="*/ 1050131 w 1950244"/>
                <a:gd name="connsiteY20" fmla="*/ 376237 h 604837"/>
                <a:gd name="connsiteX21" fmla="*/ 1138238 w 1950244"/>
                <a:gd name="connsiteY21" fmla="*/ 397668 h 604837"/>
                <a:gd name="connsiteX22" fmla="*/ 1369219 w 1950244"/>
                <a:gd name="connsiteY22" fmla="*/ 397668 h 604837"/>
                <a:gd name="connsiteX23" fmla="*/ 1557338 w 1950244"/>
                <a:gd name="connsiteY23" fmla="*/ 400050 h 604837"/>
                <a:gd name="connsiteX24" fmla="*/ 1674019 w 1950244"/>
                <a:gd name="connsiteY24" fmla="*/ 397668 h 604837"/>
                <a:gd name="connsiteX25" fmla="*/ 1721644 w 1950244"/>
                <a:gd name="connsiteY25" fmla="*/ 385762 h 604837"/>
                <a:gd name="connsiteX26" fmla="*/ 1764506 w 1950244"/>
                <a:gd name="connsiteY26" fmla="*/ 364331 h 604837"/>
                <a:gd name="connsiteX27" fmla="*/ 1819275 w 1950244"/>
                <a:gd name="connsiteY27" fmla="*/ 326231 h 604837"/>
                <a:gd name="connsiteX28" fmla="*/ 1900238 w 1950244"/>
                <a:gd name="connsiteY28" fmla="*/ 226218 h 604837"/>
                <a:gd name="connsiteX29" fmla="*/ 1950244 w 1950244"/>
                <a:gd name="connsiteY29" fmla="*/ 435768 h 604837"/>
                <a:gd name="connsiteX30" fmla="*/ 1881188 w 1950244"/>
                <a:gd name="connsiteY30" fmla="*/ 497681 h 604837"/>
                <a:gd name="connsiteX31" fmla="*/ 1862138 w 1950244"/>
                <a:gd name="connsiteY31" fmla="*/ 542925 h 604837"/>
                <a:gd name="connsiteX32" fmla="*/ 1845469 w 1950244"/>
                <a:gd name="connsiteY32" fmla="*/ 571500 h 604837"/>
                <a:gd name="connsiteX33" fmla="*/ 1826419 w 1950244"/>
                <a:gd name="connsiteY33" fmla="*/ 590550 h 604837"/>
                <a:gd name="connsiteX34" fmla="*/ 1800225 w 1950244"/>
                <a:gd name="connsiteY34" fmla="*/ 600075 h 604837"/>
                <a:gd name="connsiteX35" fmla="*/ 1759744 w 1950244"/>
                <a:gd name="connsiteY35" fmla="*/ 604837 h 604837"/>
                <a:gd name="connsiteX36" fmla="*/ 1709738 w 1950244"/>
                <a:gd name="connsiteY36" fmla="*/ 597693 h 604837"/>
                <a:gd name="connsiteX37" fmla="*/ 1473994 w 1950244"/>
                <a:gd name="connsiteY37" fmla="*/ 600075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50244" h="604837">
                  <a:moveTo>
                    <a:pt x="1473994" y="600075"/>
                  </a:moveTo>
                  <a:lnTo>
                    <a:pt x="1166813" y="602456"/>
                  </a:lnTo>
                  <a:lnTo>
                    <a:pt x="976313" y="571500"/>
                  </a:lnTo>
                  <a:lnTo>
                    <a:pt x="809625" y="542925"/>
                  </a:lnTo>
                  <a:lnTo>
                    <a:pt x="688181" y="514350"/>
                  </a:lnTo>
                  <a:lnTo>
                    <a:pt x="590550" y="483393"/>
                  </a:lnTo>
                  <a:lnTo>
                    <a:pt x="502444" y="442912"/>
                  </a:lnTo>
                  <a:lnTo>
                    <a:pt x="409575" y="388143"/>
                  </a:lnTo>
                  <a:lnTo>
                    <a:pt x="269081" y="288131"/>
                  </a:lnTo>
                  <a:lnTo>
                    <a:pt x="152400" y="183356"/>
                  </a:lnTo>
                  <a:lnTo>
                    <a:pt x="92869" y="116681"/>
                  </a:lnTo>
                  <a:lnTo>
                    <a:pt x="0" y="0"/>
                  </a:lnTo>
                  <a:lnTo>
                    <a:pt x="140494" y="0"/>
                  </a:lnTo>
                  <a:lnTo>
                    <a:pt x="190500" y="80962"/>
                  </a:lnTo>
                  <a:lnTo>
                    <a:pt x="302419" y="171450"/>
                  </a:lnTo>
                  <a:lnTo>
                    <a:pt x="392906" y="226218"/>
                  </a:lnTo>
                  <a:lnTo>
                    <a:pt x="497681" y="278606"/>
                  </a:lnTo>
                  <a:lnTo>
                    <a:pt x="638175" y="326231"/>
                  </a:lnTo>
                  <a:lnTo>
                    <a:pt x="778669" y="357187"/>
                  </a:lnTo>
                  <a:lnTo>
                    <a:pt x="892969" y="373856"/>
                  </a:lnTo>
                  <a:lnTo>
                    <a:pt x="1050131" y="376237"/>
                  </a:lnTo>
                  <a:lnTo>
                    <a:pt x="1138238" y="397668"/>
                  </a:lnTo>
                  <a:lnTo>
                    <a:pt x="1369219" y="397668"/>
                  </a:lnTo>
                  <a:lnTo>
                    <a:pt x="1557338" y="400050"/>
                  </a:lnTo>
                  <a:lnTo>
                    <a:pt x="1674019" y="397668"/>
                  </a:lnTo>
                  <a:lnTo>
                    <a:pt x="1721644" y="385762"/>
                  </a:lnTo>
                  <a:lnTo>
                    <a:pt x="1764506" y="364331"/>
                  </a:lnTo>
                  <a:lnTo>
                    <a:pt x="1819275" y="326231"/>
                  </a:lnTo>
                  <a:lnTo>
                    <a:pt x="1900238" y="226218"/>
                  </a:lnTo>
                  <a:lnTo>
                    <a:pt x="1950244" y="435768"/>
                  </a:lnTo>
                  <a:lnTo>
                    <a:pt x="1881188" y="497681"/>
                  </a:lnTo>
                  <a:lnTo>
                    <a:pt x="1862138" y="542925"/>
                  </a:lnTo>
                  <a:lnTo>
                    <a:pt x="1845469" y="571500"/>
                  </a:lnTo>
                  <a:lnTo>
                    <a:pt x="1826419" y="590550"/>
                  </a:lnTo>
                  <a:lnTo>
                    <a:pt x="1800225" y="600075"/>
                  </a:lnTo>
                  <a:lnTo>
                    <a:pt x="1759744" y="604837"/>
                  </a:lnTo>
                  <a:lnTo>
                    <a:pt x="1709738" y="597693"/>
                  </a:lnTo>
                  <a:lnTo>
                    <a:pt x="1473994" y="6000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4">
              <a:extLst>
                <a:ext uri="{FF2B5EF4-FFF2-40B4-BE49-F238E27FC236}">
                  <a16:creationId xmlns:a16="http://schemas.microsoft.com/office/drawing/2014/main" id="{AD11EBFA-30CB-4075-8BD0-E5013F6654FB}"/>
                </a:ext>
              </a:extLst>
            </p:cNvPr>
            <p:cNvSpPr/>
            <p:nvPr/>
          </p:nvSpPr>
          <p:spPr>
            <a:xfrm rot="16200000">
              <a:off x="4310859" y="2672557"/>
              <a:ext cx="1809750" cy="785813"/>
            </a:xfrm>
            <a:custGeom>
              <a:avLst/>
              <a:gdLst>
                <a:gd name="connsiteX0" fmla="*/ 1228725 w 1809750"/>
                <a:gd name="connsiteY0" fmla="*/ 335756 h 785812"/>
                <a:gd name="connsiteX1" fmla="*/ 700087 w 1809750"/>
                <a:gd name="connsiteY1" fmla="*/ 326231 h 785812"/>
                <a:gd name="connsiteX2" fmla="*/ 404812 w 1809750"/>
                <a:gd name="connsiteY2" fmla="*/ 330993 h 785812"/>
                <a:gd name="connsiteX3" fmla="*/ 266700 w 1809750"/>
                <a:gd name="connsiteY3" fmla="*/ 328612 h 785812"/>
                <a:gd name="connsiteX4" fmla="*/ 226219 w 1809750"/>
                <a:gd name="connsiteY4" fmla="*/ 335756 h 785812"/>
                <a:gd name="connsiteX5" fmla="*/ 207169 w 1809750"/>
                <a:gd name="connsiteY5" fmla="*/ 350043 h 785812"/>
                <a:gd name="connsiteX6" fmla="*/ 190500 w 1809750"/>
                <a:gd name="connsiteY6" fmla="*/ 371475 h 785812"/>
                <a:gd name="connsiteX7" fmla="*/ 180975 w 1809750"/>
                <a:gd name="connsiteY7" fmla="*/ 400050 h 785812"/>
                <a:gd name="connsiteX8" fmla="*/ 183356 w 1809750"/>
                <a:gd name="connsiteY8" fmla="*/ 459581 h 785812"/>
                <a:gd name="connsiteX9" fmla="*/ 211931 w 1809750"/>
                <a:gd name="connsiteY9" fmla="*/ 778668 h 785812"/>
                <a:gd name="connsiteX10" fmla="*/ 2381 w 1809750"/>
                <a:gd name="connsiteY10" fmla="*/ 785812 h 785812"/>
                <a:gd name="connsiteX11" fmla="*/ 0 w 1809750"/>
                <a:gd name="connsiteY11" fmla="*/ 640556 h 785812"/>
                <a:gd name="connsiteX12" fmla="*/ 2381 w 1809750"/>
                <a:gd name="connsiteY12" fmla="*/ 452437 h 785812"/>
                <a:gd name="connsiteX13" fmla="*/ 7144 w 1809750"/>
                <a:gd name="connsiteY13" fmla="*/ 366712 h 785812"/>
                <a:gd name="connsiteX14" fmla="*/ 16669 w 1809750"/>
                <a:gd name="connsiteY14" fmla="*/ 297656 h 785812"/>
                <a:gd name="connsiteX15" fmla="*/ 28575 w 1809750"/>
                <a:gd name="connsiteY15" fmla="*/ 245268 h 785812"/>
                <a:gd name="connsiteX16" fmla="*/ 42862 w 1809750"/>
                <a:gd name="connsiteY16" fmla="*/ 216693 h 785812"/>
                <a:gd name="connsiteX17" fmla="*/ 61912 w 1809750"/>
                <a:gd name="connsiteY17" fmla="*/ 195262 h 785812"/>
                <a:gd name="connsiteX18" fmla="*/ 104775 w 1809750"/>
                <a:gd name="connsiteY18" fmla="*/ 176212 h 785812"/>
                <a:gd name="connsiteX19" fmla="*/ 150019 w 1809750"/>
                <a:gd name="connsiteY19" fmla="*/ 161925 h 785812"/>
                <a:gd name="connsiteX20" fmla="*/ 207169 w 1809750"/>
                <a:gd name="connsiteY20" fmla="*/ 150018 h 785812"/>
                <a:gd name="connsiteX21" fmla="*/ 369094 w 1809750"/>
                <a:gd name="connsiteY21" fmla="*/ 147637 h 785812"/>
                <a:gd name="connsiteX22" fmla="*/ 885825 w 1809750"/>
                <a:gd name="connsiteY22" fmla="*/ 147637 h 785812"/>
                <a:gd name="connsiteX23" fmla="*/ 971550 w 1809750"/>
                <a:gd name="connsiteY23" fmla="*/ 147637 h 785812"/>
                <a:gd name="connsiteX24" fmla="*/ 1323975 w 1809750"/>
                <a:gd name="connsiteY24" fmla="*/ 152400 h 785812"/>
                <a:gd name="connsiteX25" fmla="*/ 1488281 w 1809750"/>
                <a:gd name="connsiteY25" fmla="*/ 150018 h 785812"/>
                <a:gd name="connsiteX26" fmla="*/ 1528762 w 1809750"/>
                <a:gd name="connsiteY26" fmla="*/ 142875 h 785812"/>
                <a:gd name="connsiteX27" fmla="*/ 1581150 w 1809750"/>
                <a:gd name="connsiteY27" fmla="*/ 126206 h 785812"/>
                <a:gd name="connsiteX28" fmla="*/ 1621631 w 1809750"/>
                <a:gd name="connsiteY28" fmla="*/ 109537 h 785812"/>
                <a:gd name="connsiteX29" fmla="*/ 1652587 w 1809750"/>
                <a:gd name="connsiteY29" fmla="*/ 88106 h 785812"/>
                <a:gd name="connsiteX30" fmla="*/ 1740694 w 1809750"/>
                <a:gd name="connsiteY30" fmla="*/ 0 h 785812"/>
                <a:gd name="connsiteX31" fmla="*/ 1809750 w 1809750"/>
                <a:gd name="connsiteY31" fmla="*/ 216693 h 785812"/>
                <a:gd name="connsiteX32" fmla="*/ 1676400 w 1809750"/>
                <a:gd name="connsiteY32" fmla="*/ 323850 h 785812"/>
                <a:gd name="connsiteX33" fmla="*/ 1643062 w 1809750"/>
                <a:gd name="connsiteY33" fmla="*/ 359568 h 785812"/>
                <a:gd name="connsiteX34" fmla="*/ 1624012 w 1809750"/>
                <a:gd name="connsiteY34" fmla="*/ 376237 h 785812"/>
                <a:gd name="connsiteX35" fmla="*/ 1604962 w 1809750"/>
                <a:gd name="connsiteY35" fmla="*/ 385762 h 785812"/>
                <a:gd name="connsiteX36" fmla="*/ 1576387 w 1809750"/>
                <a:gd name="connsiteY36" fmla="*/ 388143 h 785812"/>
                <a:gd name="connsiteX37" fmla="*/ 1547812 w 1809750"/>
                <a:gd name="connsiteY37" fmla="*/ 376237 h 785812"/>
                <a:gd name="connsiteX38" fmla="*/ 1519237 w 1809750"/>
                <a:gd name="connsiteY38" fmla="*/ 352425 h 785812"/>
                <a:gd name="connsiteX39" fmla="*/ 1228725 w 1809750"/>
                <a:gd name="connsiteY39" fmla="*/ 335756 h 785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809750" h="785812">
                  <a:moveTo>
                    <a:pt x="1228725" y="335756"/>
                  </a:moveTo>
                  <a:lnTo>
                    <a:pt x="700087" y="326231"/>
                  </a:lnTo>
                  <a:lnTo>
                    <a:pt x="404812" y="330993"/>
                  </a:lnTo>
                  <a:lnTo>
                    <a:pt x="266700" y="328612"/>
                  </a:lnTo>
                  <a:lnTo>
                    <a:pt x="226219" y="335756"/>
                  </a:lnTo>
                  <a:lnTo>
                    <a:pt x="207169" y="350043"/>
                  </a:lnTo>
                  <a:lnTo>
                    <a:pt x="190500" y="371475"/>
                  </a:lnTo>
                  <a:lnTo>
                    <a:pt x="180975" y="400050"/>
                  </a:lnTo>
                  <a:cubicBezTo>
                    <a:pt x="181769" y="419894"/>
                    <a:pt x="182562" y="439737"/>
                    <a:pt x="183356" y="459581"/>
                  </a:cubicBezTo>
                  <a:lnTo>
                    <a:pt x="211931" y="778668"/>
                  </a:lnTo>
                  <a:lnTo>
                    <a:pt x="2381" y="785812"/>
                  </a:lnTo>
                  <a:cubicBezTo>
                    <a:pt x="1587" y="737393"/>
                    <a:pt x="794" y="688975"/>
                    <a:pt x="0" y="640556"/>
                  </a:cubicBezTo>
                  <a:cubicBezTo>
                    <a:pt x="794" y="577850"/>
                    <a:pt x="1587" y="515143"/>
                    <a:pt x="2381" y="452437"/>
                  </a:cubicBezTo>
                  <a:lnTo>
                    <a:pt x="7144" y="366712"/>
                  </a:lnTo>
                  <a:lnTo>
                    <a:pt x="16669" y="297656"/>
                  </a:lnTo>
                  <a:lnTo>
                    <a:pt x="28575" y="245268"/>
                  </a:lnTo>
                  <a:lnTo>
                    <a:pt x="42862" y="216693"/>
                  </a:lnTo>
                  <a:lnTo>
                    <a:pt x="61912" y="195262"/>
                  </a:lnTo>
                  <a:lnTo>
                    <a:pt x="104775" y="176212"/>
                  </a:lnTo>
                  <a:lnTo>
                    <a:pt x="150019" y="161925"/>
                  </a:lnTo>
                  <a:lnTo>
                    <a:pt x="207169" y="150018"/>
                  </a:lnTo>
                  <a:lnTo>
                    <a:pt x="369094" y="147637"/>
                  </a:lnTo>
                  <a:lnTo>
                    <a:pt x="885825" y="147637"/>
                  </a:lnTo>
                  <a:lnTo>
                    <a:pt x="971550" y="147637"/>
                  </a:lnTo>
                  <a:lnTo>
                    <a:pt x="1323975" y="152400"/>
                  </a:lnTo>
                  <a:lnTo>
                    <a:pt x="1488281" y="150018"/>
                  </a:lnTo>
                  <a:lnTo>
                    <a:pt x="1528762" y="142875"/>
                  </a:lnTo>
                  <a:lnTo>
                    <a:pt x="1581150" y="126206"/>
                  </a:lnTo>
                  <a:lnTo>
                    <a:pt x="1621631" y="109537"/>
                  </a:lnTo>
                  <a:lnTo>
                    <a:pt x="1652587" y="88106"/>
                  </a:lnTo>
                  <a:lnTo>
                    <a:pt x="1740694" y="0"/>
                  </a:lnTo>
                  <a:lnTo>
                    <a:pt x="1809750" y="216693"/>
                  </a:lnTo>
                  <a:lnTo>
                    <a:pt x="1676400" y="323850"/>
                  </a:lnTo>
                  <a:lnTo>
                    <a:pt x="1643062" y="359568"/>
                  </a:lnTo>
                  <a:lnTo>
                    <a:pt x="1624012" y="376237"/>
                  </a:lnTo>
                  <a:lnTo>
                    <a:pt x="1604962" y="385762"/>
                  </a:lnTo>
                  <a:lnTo>
                    <a:pt x="1576387" y="388143"/>
                  </a:lnTo>
                  <a:lnTo>
                    <a:pt x="1547812" y="376237"/>
                  </a:lnTo>
                  <a:lnTo>
                    <a:pt x="1519237" y="352425"/>
                  </a:lnTo>
                  <a:lnTo>
                    <a:pt x="1228725" y="33575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7">
              <a:extLst>
                <a:ext uri="{FF2B5EF4-FFF2-40B4-BE49-F238E27FC236}">
                  <a16:creationId xmlns:a16="http://schemas.microsoft.com/office/drawing/2014/main" id="{3615051C-3297-4C3C-9C05-0905D0369070}"/>
                </a:ext>
              </a:extLst>
            </p:cNvPr>
            <p:cNvSpPr/>
            <p:nvPr/>
          </p:nvSpPr>
          <p:spPr>
            <a:xfrm>
              <a:off x="4032250" y="4352925"/>
              <a:ext cx="1576388" cy="306388"/>
            </a:xfrm>
            <a:custGeom>
              <a:avLst/>
              <a:gdLst>
                <a:gd name="connsiteX0" fmla="*/ 940594 w 1576388"/>
                <a:gd name="connsiteY0" fmla="*/ 245269 h 307181"/>
                <a:gd name="connsiteX1" fmla="*/ 578644 w 1576388"/>
                <a:gd name="connsiteY1" fmla="*/ 283369 h 307181"/>
                <a:gd name="connsiteX2" fmla="*/ 366713 w 1576388"/>
                <a:gd name="connsiteY2" fmla="*/ 307181 h 307181"/>
                <a:gd name="connsiteX3" fmla="*/ 307182 w 1576388"/>
                <a:gd name="connsiteY3" fmla="*/ 302419 h 307181"/>
                <a:gd name="connsiteX4" fmla="*/ 185738 w 1576388"/>
                <a:gd name="connsiteY4" fmla="*/ 283369 h 307181"/>
                <a:gd name="connsiteX5" fmla="*/ 0 w 1576388"/>
                <a:gd name="connsiteY5" fmla="*/ 238125 h 307181"/>
                <a:gd name="connsiteX6" fmla="*/ 4763 w 1576388"/>
                <a:gd name="connsiteY6" fmla="*/ 104775 h 307181"/>
                <a:gd name="connsiteX7" fmla="*/ 130969 w 1576388"/>
                <a:gd name="connsiteY7" fmla="*/ 135731 h 307181"/>
                <a:gd name="connsiteX8" fmla="*/ 252413 w 1576388"/>
                <a:gd name="connsiteY8" fmla="*/ 157163 h 307181"/>
                <a:gd name="connsiteX9" fmla="*/ 321469 w 1576388"/>
                <a:gd name="connsiteY9" fmla="*/ 157163 h 307181"/>
                <a:gd name="connsiteX10" fmla="*/ 481013 w 1576388"/>
                <a:gd name="connsiteY10" fmla="*/ 140494 h 307181"/>
                <a:gd name="connsiteX11" fmla="*/ 876300 w 1576388"/>
                <a:gd name="connsiteY11" fmla="*/ 90488 h 307181"/>
                <a:gd name="connsiteX12" fmla="*/ 1276350 w 1576388"/>
                <a:gd name="connsiteY12" fmla="*/ 42863 h 307181"/>
                <a:gd name="connsiteX13" fmla="*/ 1576388 w 1576388"/>
                <a:gd name="connsiteY13" fmla="*/ 0 h 307181"/>
                <a:gd name="connsiteX14" fmla="*/ 1574007 w 1576388"/>
                <a:gd name="connsiteY14" fmla="*/ 157163 h 307181"/>
                <a:gd name="connsiteX15" fmla="*/ 1357313 w 1576388"/>
                <a:gd name="connsiteY15" fmla="*/ 190500 h 307181"/>
                <a:gd name="connsiteX16" fmla="*/ 1154907 w 1576388"/>
                <a:gd name="connsiteY16" fmla="*/ 219075 h 307181"/>
                <a:gd name="connsiteX17" fmla="*/ 940594 w 1576388"/>
                <a:gd name="connsiteY17" fmla="*/ 245269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6388" h="307181">
                  <a:moveTo>
                    <a:pt x="940594" y="245269"/>
                  </a:moveTo>
                  <a:lnTo>
                    <a:pt x="578644" y="283369"/>
                  </a:lnTo>
                  <a:lnTo>
                    <a:pt x="366713" y="307181"/>
                  </a:lnTo>
                  <a:lnTo>
                    <a:pt x="307182" y="302419"/>
                  </a:lnTo>
                  <a:lnTo>
                    <a:pt x="185738" y="283369"/>
                  </a:lnTo>
                  <a:lnTo>
                    <a:pt x="0" y="238125"/>
                  </a:lnTo>
                  <a:lnTo>
                    <a:pt x="4763" y="104775"/>
                  </a:lnTo>
                  <a:lnTo>
                    <a:pt x="130969" y="135731"/>
                  </a:lnTo>
                  <a:lnTo>
                    <a:pt x="252413" y="157163"/>
                  </a:lnTo>
                  <a:lnTo>
                    <a:pt x="321469" y="157163"/>
                  </a:lnTo>
                  <a:lnTo>
                    <a:pt x="481013" y="140494"/>
                  </a:lnTo>
                  <a:lnTo>
                    <a:pt x="876300" y="90488"/>
                  </a:lnTo>
                  <a:lnTo>
                    <a:pt x="1276350" y="42863"/>
                  </a:lnTo>
                  <a:lnTo>
                    <a:pt x="1576388" y="0"/>
                  </a:lnTo>
                  <a:cubicBezTo>
                    <a:pt x="1575594" y="52388"/>
                    <a:pt x="1574801" y="104775"/>
                    <a:pt x="1574007" y="157163"/>
                  </a:cubicBezTo>
                  <a:lnTo>
                    <a:pt x="1357313" y="190500"/>
                  </a:lnTo>
                  <a:lnTo>
                    <a:pt x="1154907" y="219075"/>
                  </a:lnTo>
                  <a:lnTo>
                    <a:pt x="940594" y="24526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8">
              <a:extLst>
                <a:ext uri="{FF2B5EF4-FFF2-40B4-BE49-F238E27FC236}">
                  <a16:creationId xmlns:a16="http://schemas.microsoft.com/office/drawing/2014/main" id="{8BBD896D-ECD6-4E53-ADE7-416EA3177C61}"/>
                </a:ext>
              </a:extLst>
            </p:cNvPr>
            <p:cNvSpPr/>
            <p:nvPr/>
          </p:nvSpPr>
          <p:spPr>
            <a:xfrm>
              <a:off x="3984626" y="5078413"/>
              <a:ext cx="1609725" cy="284162"/>
            </a:xfrm>
            <a:custGeom>
              <a:avLst/>
              <a:gdLst>
                <a:gd name="connsiteX0" fmla="*/ 583407 w 1609725"/>
                <a:gd name="connsiteY0" fmla="*/ 216694 h 283369"/>
                <a:gd name="connsiteX1" fmla="*/ 4763 w 1609725"/>
                <a:gd name="connsiteY1" fmla="*/ 283369 h 283369"/>
                <a:gd name="connsiteX2" fmla="*/ 0 w 1609725"/>
                <a:gd name="connsiteY2" fmla="*/ 128588 h 283369"/>
                <a:gd name="connsiteX3" fmla="*/ 154782 w 1609725"/>
                <a:gd name="connsiteY3" fmla="*/ 102394 h 283369"/>
                <a:gd name="connsiteX4" fmla="*/ 431007 w 1609725"/>
                <a:gd name="connsiteY4" fmla="*/ 61913 h 283369"/>
                <a:gd name="connsiteX5" fmla="*/ 726282 w 1609725"/>
                <a:gd name="connsiteY5" fmla="*/ 33338 h 283369"/>
                <a:gd name="connsiteX6" fmla="*/ 964407 w 1609725"/>
                <a:gd name="connsiteY6" fmla="*/ 16669 h 283369"/>
                <a:gd name="connsiteX7" fmla="*/ 1169194 w 1609725"/>
                <a:gd name="connsiteY7" fmla="*/ 4763 h 283369"/>
                <a:gd name="connsiteX8" fmla="*/ 1343025 w 1609725"/>
                <a:gd name="connsiteY8" fmla="*/ 0 h 283369"/>
                <a:gd name="connsiteX9" fmla="*/ 1450182 w 1609725"/>
                <a:gd name="connsiteY9" fmla="*/ 9525 h 283369"/>
                <a:gd name="connsiteX10" fmla="*/ 1609725 w 1609725"/>
                <a:gd name="connsiteY10" fmla="*/ 38100 h 283369"/>
                <a:gd name="connsiteX11" fmla="*/ 1607344 w 1609725"/>
                <a:gd name="connsiteY11" fmla="*/ 190500 h 283369"/>
                <a:gd name="connsiteX12" fmla="*/ 1445419 w 1609725"/>
                <a:gd name="connsiteY12" fmla="*/ 169069 h 283369"/>
                <a:gd name="connsiteX13" fmla="*/ 1335882 w 1609725"/>
                <a:gd name="connsiteY13" fmla="*/ 161925 h 283369"/>
                <a:gd name="connsiteX14" fmla="*/ 1240632 w 1609725"/>
                <a:gd name="connsiteY14" fmla="*/ 159544 h 283369"/>
                <a:gd name="connsiteX15" fmla="*/ 1176338 w 1609725"/>
                <a:gd name="connsiteY15" fmla="*/ 164307 h 283369"/>
                <a:gd name="connsiteX16" fmla="*/ 1033463 w 1609725"/>
                <a:gd name="connsiteY16" fmla="*/ 178594 h 283369"/>
                <a:gd name="connsiteX17" fmla="*/ 809625 w 1609725"/>
                <a:gd name="connsiteY17" fmla="*/ 197644 h 283369"/>
                <a:gd name="connsiteX18" fmla="*/ 583407 w 1609725"/>
                <a:gd name="connsiteY18" fmla="*/ 216694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09725" h="283369">
                  <a:moveTo>
                    <a:pt x="583407" y="216694"/>
                  </a:moveTo>
                  <a:lnTo>
                    <a:pt x="4763" y="283369"/>
                  </a:lnTo>
                  <a:lnTo>
                    <a:pt x="0" y="128588"/>
                  </a:lnTo>
                  <a:lnTo>
                    <a:pt x="154782" y="102394"/>
                  </a:lnTo>
                  <a:lnTo>
                    <a:pt x="431007" y="61913"/>
                  </a:lnTo>
                  <a:lnTo>
                    <a:pt x="726282" y="33338"/>
                  </a:lnTo>
                  <a:lnTo>
                    <a:pt x="964407" y="16669"/>
                  </a:lnTo>
                  <a:lnTo>
                    <a:pt x="1169194" y="4763"/>
                  </a:lnTo>
                  <a:lnTo>
                    <a:pt x="1343025" y="0"/>
                  </a:lnTo>
                  <a:lnTo>
                    <a:pt x="1450182" y="9525"/>
                  </a:lnTo>
                  <a:lnTo>
                    <a:pt x="1609725" y="38100"/>
                  </a:lnTo>
                  <a:cubicBezTo>
                    <a:pt x="1608931" y="88900"/>
                    <a:pt x="1608138" y="139700"/>
                    <a:pt x="1607344" y="190500"/>
                  </a:cubicBezTo>
                  <a:lnTo>
                    <a:pt x="1445419" y="169069"/>
                  </a:lnTo>
                  <a:lnTo>
                    <a:pt x="1335882" y="161925"/>
                  </a:lnTo>
                  <a:lnTo>
                    <a:pt x="1240632" y="159544"/>
                  </a:lnTo>
                  <a:lnTo>
                    <a:pt x="1176338" y="164307"/>
                  </a:lnTo>
                  <a:lnTo>
                    <a:pt x="1033463" y="178594"/>
                  </a:lnTo>
                  <a:lnTo>
                    <a:pt x="809625" y="197644"/>
                  </a:lnTo>
                  <a:lnTo>
                    <a:pt x="583407" y="2166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9">
              <a:extLst>
                <a:ext uri="{FF2B5EF4-FFF2-40B4-BE49-F238E27FC236}">
                  <a16:creationId xmlns:a16="http://schemas.microsoft.com/office/drawing/2014/main" id="{B43DB76D-8444-4438-B5AE-A2D2A907718B}"/>
                </a:ext>
              </a:extLst>
            </p:cNvPr>
            <p:cNvSpPr/>
            <p:nvPr/>
          </p:nvSpPr>
          <p:spPr>
            <a:xfrm>
              <a:off x="6318250" y="1636714"/>
              <a:ext cx="749300" cy="954087"/>
            </a:xfrm>
            <a:custGeom>
              <a:avLst/>
              <a:gdLst>
                <a:gd name="connsiteX0" fmla="*/ 414338 w 750094"/>
                <a:gd name="connsiteY0" fmla="*/ 604837 h 954881"/>
                <a:gd name="connsiteX1" fmla="*/ 107157 w 750094"/>
                <a:gd name="connsiteY1" fmla="*/ 954881 h 954881"/>
                <a:gd name="connsiteX2" fmla="*/ 0 w 750094"/>
                <a:gd name="connsiteY2" fmla="*/ 878681 h 954881"/>
                <a:gd name="connsiteX3" fmla="*/ 59532 w 750094"/>
                <a:gd name="connsiteY3" fmla="*/ 816769 h 954881"/>
                <a:gd name="connsiteX4" fmla="*/ 95250 w 750094"/>
                <a:gd name="connsiteY4" fmla="*/ 771525 h 954881"/>
                <a:gd name="connsiteX5" fmla="*/ 135732 w 750094"/>
                <a:gd name="connsiteY5" fmla="*/ 721519 h 954881"/>
                <a:gd name="connsiteX6" fmla="*/ 192882 w 750094"/>
                <a:gd name="connsiteY6" fmla="*/ 635794 h 954881"/>
                <a:gd name="connsiteX7" fmla="*/ 233363 w 750094"/>
                <a:gd name="connsiteY7" fmla="*/ 561975 h 954881"/>
                <a:gd name="connsiteX8" fmla="*/ 295275 w 750094"/>
                <a:gd name="connsiteY8" fmla="*/ 435769 h 954881"/>
                <a:gd name="connsiteX9" fmla="*/ 342900 w 750094"/>
                <a:gd name="connsiteY9" fmla="*/ 326231 h 954881"/>
                <a:gd name="connsiteX10" fmla="*/ 371475 w 750094"/>
                <a:gd name="connsiteY10" fmla="*/ 219075 h 954881"/>
                <a:gd name="connsiteX11" fmla="*/ 371475 w 750094"/>
                <a:gd name="connsiteY11" fmla="*/ 221456 h 954881"/>
                <a:gd name="connsiteX12" fmla="*/ 373857 w 750094"/>
                <a:gd name="connsiteY12" fmla="*/ 192881 h 954881"/>
                <a:gd name="connsiteX13" fmla="*/ 366713 w 750094"/>
                <a:gd name="connsiteY13" fmla="*/ 171450 h 954881"/>
                <a:gd name="connsiteX14" fmla="*/ 347663 w 750094"/>
                <a:gd name="connsiteY14" fmla="*/ 147637 h 954881"/>
                <a:gd name="connsiteX15" fmla="*/ 314325 w 750094"/>
                <a:gd name="connsiteY15" fmla="*/ 119062 h 954881"/>
                <a:gd name="connsiteX16" fmla="*/ 269082 w 750094"/>
                <a:gd name="connsiteY16" fmla="*/ 83344 h 954881"/>
                <a:gd name="connsiteX17" fmla="*/ 250032 w 750094"/>
                <a:gd name="connsiteY17" fmla="*/ 64294 h 954881"/>
                <a:gd name="connsiteX18" fmla="*/ 238125 w 750094"/>
                <a:gd name="connsiteY18" fmla="*/ 40481 h 954881"/>
                <a:gd name="connsiteX19" fmla="*/ 235744 w 750094"/>
                <a:gd name="connsiteY19" fmla="*/ 23812 h 954881"/>
                <a:gd name="connsiteX20" fmla="*/ 238125 w 750094"/>
                <a:gd name="connsiteY20" fmla="*/ 9525 h 954881"/>
                <a:gd name="connsiteX21" fmla="*/ 252413 w 750094"/>
                <a:gd name="connsiteY21" fmla="*/ 0 h 954881"/>
                <a:gd name="connsiteX22" fmla="*/ 297657 w 750094"/>
                <a:gd name="connsiteY22" fmla="*/ 2381 h 954881"/>
                <a:gd name="connsiteX23" fmla="*/ 364332 w 750094"/>
                <a:gd name="connsiteY23" fmla="*/ 9525 h 954881"/>
                <a:gd name="connsiteX24" fmla="*/ 423863 w 750094"/>
                <a:gd name="connsiteY24" fmla="*/ 21431 h 954881"/>
                <a:gd name="connsiteX25" fmla="*/ 481013 w 750094"/>
                <a:gd name="connsiteY25" fmla="*/ 38100 h 954881"/>
                <a:gd name="connsiteX26" fmla="*/ 526257 w 750094"/>
                <a:gd name="connsiteY26" fmla="*/ 57150 h 954881"/>
                <a:gd name="connsiteX27" fmla="*/ 604838 w 750094"/>
                <a:gd name="connsiteY27" fmla="*/ 102394 h 954881"/>
                <a:gd name="connsiteX28" fmla="*/ 704850 w 750094"/>
                <a:gd name="connsiteY28" fmla="*/ 164306 h 954881"/>
                <a:gd name="connsiteX29" fmla="*/ 733425 w 750094"/>
                <a:gd name="connsiteY29" fmla="*/ 183356 h 954881"/>
                <a:gd name="connsiteX30" fmla="*/ 742950 w 750094"/>
                <a:gd name="connsiteY30" fmla="*/ 197644 h 954881"/>
                <a:gd name="connsiteX31" fmla="*/ 750094 w 750094"/>
                <a:gd name="connsiteY31" fmla="*/ 216694 h 954881"/>
                <a:gd name="connsiteX32" fmla="*/ 750094 w 750094"/>
                <a:gd name="connsiteY32" fmla="*/ 240506 h 954881"/>
                <a:gd name="connsiteX33" fmla="*/ 740569 w 750094"/>
                <a:gd name="connsiteY33" fmla="*/ 271462 h 954881"/>
                <a:gd name="connsiteX34" fmla="*/ 714375 w 750094"/>
                <a:gd name="connsiteY34" fmla="*/ 295275 h 954881"/>
                <a:gd name="connsiteX35" fmla="*/ 633413 w 750094"/>
                <a:gd name="connsiteY35" fmla="*/ 350044 h 954881"/>
                <a:gd name="connsiteX36" fmla="*/ 414338 w 750094"/>
                <a:gd name="connsiteY36" fmla="*/ 604837 h 95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50094" h="954881">
                  <a:moveTo>
                    <a:pt x="414338" y="604837"/>
                  </a:moveTo>
                  <a:lnTo>
                    <a:pt x="107157" y="954881"/>
                  </a:lnTo>
                  <a:lnTo>
                    <a:pt x="0" y="878681"/>
                  </a:lnTo>
                  <a:lnTo>
                    <a:pt x="59532" y="816769"/>
                  </a:lnTo>
                  <a:lnTo>
                    <a:pt x="95250" y="771525"/>
                  </a:lnTo>
                  <a:lnTo>
                    <a:pt x="135732" y="721519"/>
                  </a:lnTo>
                  <a:lnTo>
                    <a:pt x="192882" y="635794"/>
                  </a:lnTo>
                  <a:lnTo>
                    <a:pt x="233363" y="561975"/>
                  </a:lnTo>
                  <a:lnTo>
                    <a:pt x="295275" y="435769"/>
                  </a:lnTo>
                  <a:lnTo>
                    <a:pt x="342900" y="326231"/>
                  </a:lnTo>
                  <a:cubicBezTo>
                    <a:pt x="352425" y="290512"/>
                    <a:pt x="361748" y="254739"/>
                    <a:pt x="371475" y="219075"/>
                  </a:cubicBezTo>
                  <a:cubicBezTo>
                    <a:pt x="371684" y="218309"/>
                    <a:pt x="371475" y="220662"/>
                    <a:pt x="371475" y="221456"/>
                  </a:cubicBezTo>
                  <a:lnTo>
                    <a:pt x="373857" y="192881"/>
                  </a:lnTo>
                  <a:lnTo>
                    <a:pt x="366713" y="171450"/>
                  </a:lnTo>
                  <a:lnTo>
                    <a:pt x="347663" y="147637"/>
                  </a:lnTo>
                  <a:lnTo>
                    <a:pt x="314325" y="119062"/>
                  </a:lnTo>
                  <a:lnTo>
                    <a:pt x="269082" y="83344"/>
                  </a:lnTo>
                  <a:lnTo>
                    <a:pt x="250032" y="64294"/>
                  </a:lnTo>
                  <a:lnTo>
                    <a:pt x="238125" y="40481"/>
                  </a:lnTo>
                  <a:lnTo>
                    <a:pt x="235744" y="23812"/>
                  </a:lnTo>
                  <a:lnTo>
                    <a:pt x="238125" y="9525"/>
                  </a:lnTo>
                  <a:lnTo>
                    <a:pt x="252413" y="0"/>
                  </a:lnTo>
                  <a:lnTo>
                    <a:pt x="297657" y="2381"/>
                  </a:lnTo>
                  <a:lnTo>
                    <a:pt x="364332" y="9525"/>
                  </a:lnTo>
                  <a:lnTo>
                    <a:pt x="423863" y="21431"/>
                  </a:lnTo>
                  <a:lnTo>
                    <a:pt x="481013" y="38100"/>
                  </a:lnTo>
                  <a:lnTo>
                    <a:pt x="526257" y="57150"/>
                  </a:lnTo>
                  <a:lnTo>
                    <a:pt x="604838" y="102394"/>
                  </a:lnTo>
                  <a:lnTo>
                    <a:pt x="704850" y="164306"/>
                  </a:lnTo>
                  <a:lnTo>
                    <a:pt x="733425" y="183356"/>
                  </a:lnTo>
                  <a:lnTo>
                    <a:pt x="742950" y="197644"/>
                  </a:lnTo>
                  <a:lnTo>
                    <a:pt x="750094" y="216694"/>
                  </a:lnTo>
                  <a:lnTo>
                    <a:pt x="750094" y="240506"/>
                  </a:lnTo>
                  <a:lnTo>
                    <a:pt x="740569" y="271462"/>
                  </a:lnTo>
                  <a:lnTo>
                    <a:pt x="714375" y="295275"/>
                  </a:lnTo>
                  <a:lnTo>
                    <a:pt x="633413" y="350044"/>
                  </a:lnTo>
                  <a:lnTo>
                    <a:pt x="414338" y="6048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0">
              <a:extLst>
                <a:ext uri="{FF2B5EF4-FFF2-40B4-BE49-F238E27FC236}">
                  <a16:creationId xmlns:a16="http://schemas.microsoft.com/office/drawing/2014/main" id="{433D0CDF-D6DD-425C-A18E-A7C3EF592044}"/>
                </a:ext>
              </a:extLst>
            </p:cNvPr>
            <p:cNvSpPr/>
            <p:nvPr/>
          </p:nvSpPr>
          <p:spPr>
            <a:xfrm>
              <a:off x="6132513" y="2278064"/>
              <a:ext cx="1720850" cy="619125"/>
            </a:xfrm>
            <a:custGeom>
              <a:avLst/>
              <a:gdLst>
                <a:gd name="connsiteX0" fmla="*/ 971550 w 1721644"/>
                <a:gd name="connsiteY0" fmla="*/ 309563 h 619125"/>
                <a:gd name="connsiteX1" fmla="*/ 581025 w 1721644"/>
                <a:gd name="connsiteY1" fmla="*/ 421482 h 619125"/>
                <a:gd name="connsiteX2" fmla="*/ 242887 w 1721644"/>
                <a:gd name="connsiteY2" fmla="*/ 526257 h 619125"/>
                <a:gd name="connsiteX3" fmla="*/ 104775 w 1721644"/>
                <a:gd name="connsiteY3" fmla="*/ 614363 h 619125"/>
                <a:gd name="connsiteX4" fmla="*/ 85725 w 1721644"/>
                <a:gd name="connsiteY4" fmla="*/ 619125 h 619125"/>
                <a:gd name="connsiteX5" fmla="*/ 40481 w 1721644"/>
                <a:gd name="connsiteY5" fmla="*/ 611982 h 619125"/>
                <a:gd name="connsiteX6" fmla="*/ 14287 w 1721644"/>
                <a:gd name="connsiteY6" fmla="*/ 602457 h 619125"/>
                <a:gd name="connsiteX7" fmla="*/ 2381 w 1721644"/>
                <a:gd name="connsiteY7" fmla="*/ 588169 h 619125"/>
                <a:gd name="connsiteX8" fmla="*/ 0 w 1721644"/>
                <a:gd name="connsiteY8" fmla="*/ 545307 h 619125"/>
                <a:gd name="connsiteX9" fmla="*/ 7144 w 1721644"/>
                <a:gd name="connsiteY9" fmla="*/ 426244 h 619125"/>
                <a:gd name="connsiteX10" fmla="*/ 19050 w 1721644"/>
                <a:gd name="connsiteY10" fmla="*/ 311944 h 619125"/>
                <a:gd name="connsiteX11" fmla="*/ 28575 w 1721644"/>
                <a:gd name="connsiteY11" fmla="*/ 297657 h 619125"/>
                <a:gd name="connsiteX12" fmla="*/ 73819 w 1721644"/>
                <a:gd name="connsiteY12" fmla="*/ 276225 h 619125"/>
                <a:gd name="connsiteX13" fmla="*/ 228600 w 1721644"/>
                <a:gd name="connsiteY13" fmla="*/ 216694 h 619125"/>
                <a:gd name="connsiteX14" fmla="*/ 352425 w 1721644"/>
                <a:gd name="connsiteY14" fmla="*/ 235744 h 619125"/>
                <a:gd name="connsiteX15" fmla="*/ 464344 w 1721644"/>
                <a:gd name="connsiteY15" fmla="*/ 226219 h 619125"/>
                <a:gd name="connsiteX16" fmla="*/ 842962 w 1721644"/>
                <a:gd name="connsiteY16" fmla="*/ 169069 h 619125"/>
                <a:gd name="connsiteX17" fmla="*/ 1123950 w 1721644"/>
                <a:gd name="connsiteY17" fmla="*/ 123825 h 619125"/>
                <a:gd name="connsiteX18" fmla="*/ 1373981 w 1721644"/>
                <a:gd name="connsiteY18" fmla="*/ 73819 h 619125"/>
                <a:gd name="connsiteX19" fmla="*/ 1645444 w 1721644"/>
                <a:gd name="connsiteY19" fmla="*/ 0 h 619125"/>
                <a:gd name="connsiteX20" fmla="*/ 1721644 w 1721644"/>
                <a:gd name="connsiteY20" fmla="*/ 123825 h 619125"/>
                <a:gd name="connsiteX21" fmla="*/ 1483519 w 1721644"/>
                <a:gd name="connsiteY21" fmla="*/ 183357 h 619125"/>
                <a:gd name="connsiteX22" fmla="*/ 971550 w 1721644"/>
                <a:gd name="connsiteY22" fmla="*/ 309563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1644" h="619125">
                  <a:moveTo>
                    <a:pt x="971550" y="309563"/>
                  </a:moveTo>
                  <a:lnTo>
                    <a:pt x="581025" y="421482"/>
                  </a:lnTo>
                  <a:lnTo>
                    <a:pt x="242887" y="526257"/>
                  </a:lnTo>
                  <a:lnTo>
                    <a:pt x="104775" y="614363"/>
                  </a:lnTo>
                  <a:lnTo>
                    <a:pt x="85725" y="619125"/>
                  </a:lnTo>
                  <a:lnTo>
                    <a:pt x="40481" y="611982"/>
                  </a:lnTo>
                  <a:lnTo>
                    <a:pt x="14287" y="602457"/>
                  </a:lnTo>
                  <a:lnTo>
                    <a:pt x="2381" y="588169"/>
                  </a:lnTo>
                  <a:lnTo>
                    <a:pt x="0" y="545307"/>
                  </a:lnTo>
                  <a:lnTo>
                    <a:pt x="7144" y="426244"/>
                  </a:lnTo>
                  <a:lnTo>
                    <a:pt x="19050" y="311944"/>
                  </a:lnTo>
                  <a:lnTo>
                    <a:pt x="28575" y="297657"/>
                  </a:lnTo>
                  <a:lnTo>
                    <a:pt x="73819" y="276225"/>
                  </a:lnTo>
                  <a:lnTo>
                    <a:pt x="228600" y="216694"/>
                  </a:lnTo>
                  <a:lnTo>
                    <a:pt x="352425" y="235744"/>
                  </a:lnTo>
                  <a:lnTo>
                    <a:pt x="464344" y="226219"/>
                  </a:lnTo>
                  <a:lnTo>
                    <a:pt x="842962" y="169069"/>
                  </a:lnTo>
                  <a:lnTo>
                    <a:pt x="1123950" y="123825"/>
                  </a:lnTo>
                  <a:lnTo>
                    <a:pt x="1373981" y="73819"/>
                  </a:lnTo>
                  <a:lnTo>
                    <a:pt x="1645444" y="0"/>
                  </a:lnTo>
                  <a:lnTo>
                    <a:pt x="1721644" y="123825"/>
                  </a:lnTo>
                  <a:lnTo>
                    <a:pt x="1483519" y="183357"/>
                  </a:lnTo>
                  <a:lnTo>
                    <a:pt x="971550" y="3095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1">
              <a:extLst>
                <a:ext uri="{FF2B5EF4-FFF2-40B4-BE49-F238E27FC236}">
                  <a16:creationId xmlns:a16="http://schemas.microsoft.com/office/drawing/2014/main" id="{342406F9-C7FD-4F57-8351-CF5EBBF79691}"/>
                </a:ext>
              </a:extLst>
            </p:cNvPr>
            <p:cNvSpPr/>
            <p:nvPr/>
          </p:nvSpPr>
          <p:spPr>
            <a:xfrm>
              <a:off x="7356475" y="1970088"/>
              <a:ext cx="814388" cy="792162"/>
            </a:xfrm>
            <a:custGeom>
              <a:avLst/>
              <a:gdLst>
                <a:gd name="connsiteX0" fmla="*/ 533400 w 814388"/>
                <a:gd name="connsiteY0" fmla="*/ 614362 h 792956"/>
                <a:gd name="connsiteX1" fmla="*/ 390525 w 814388"/>
                <a:gd name="connsiteY1" fmla="*/ 442912 h 792956"/>
                <a:gd name="connsiteX2" fmla="*/ 319088 w 814388"/>
                <a:gd name="connsiteY2" fmla="*/ 342900 h 792956"/>
                <a:gd name="connsiteX3" fmla="*/ 240507 w 814388"/>
                <a:gd name="connsiteY3" fmla="*/ 261937 h 792956"/>
                <a:gd name="connsiteX4" fmla="*/ 154782 w 814388"/>
                <a:gd name="connsiteY4" fmla="*/ 178594 h 792956"/>
                <a:gd name="connsiteX5" fmla="*/ 85725 w 814388"/>
                <a:gd name="connsiteY5" fmla="*/ 123825 h 792956"/>
                <a:gd name="connsiteX6" fmla="*/ 30957 w 814388"/>
                <a:gd name="connsiteY6" fmla="*/ 85725 h 792956"/>
                <a:gd name="connsiteX7" fmla="*/ 11907 w 814388"/>
                <a:gd name="connsiteY7" fmla="*/ 66675 h 792956"/>
                <a:gd name="connsiteX8" fmla="*/ 2382 w 814388"/>
                <a:gd name="connsiteY8" fmla="*/ 45244 h 792956"/>
                <a:gd name="connsiteX9" fmla="*/ 0 w 814388"/>
                <a:gd name="connsiteY9" fmla="*/ 23812 h 792956"/>
                <a:gd name="connsiteX10" fmla="*/ 4763 w 814388"/>
                <a:gd name="connsiteY10" fmla="*/ 9525 h 792956"/>
                <a:gd name="connsiteX11" fmla="*/ 21432 w 814388"/>
                <a:gd name="connsiteY11" fmla="*/ 0 h 792956"/>
                <a:gd name="connsiteX12" fmla="*/ 47625 w 814388"/>
                <a:gd name="connsiteY12" fmla="*/ 2381 h 792956"/>
                <a:gd name="connsiteX13" fmla="*/ 171450 w 814388"/>
                <a:gd name="connsiteY13" fmla="*/ 54769 h 792956"/>
                <a:gd name="connsiteX14" fmla="*/ 350044 w 814388"/>
                <a:gd name="connsiteY14" fmla="*/ 130969 h 792956"/>
                <a:gd name="connsiteX15" fmla="*/ 531019 w 814388"/>
                <a:gd name="connsiteY15" fmla="*/ 211931 h 792956"/>
                <a:gd name="connsiteX16" fmla="*/ 564357 w 814388"/>
                <a:gd name="connsiteY16" fmla="*/ 228600 h 792956"/>
                <a:gd name="connsiteX17" fmla="*/ 585788 w 814388"/>
                <a:gd name="connsiteY17" fmla="*/ 247650 h 792956"/>
                <a:gd name="connsiteX18" fmla="*/ 647700 w 814388"/>
                <a:gd name="connsiteY18" fmla="*/ 316706 h 792956"/>
                <a:gd name="connsiteX19" fmla="*/ 688182 w 814388"/>
                <a:gd name="connsiteY19" fmla="*/ 369094 h 792956"/>
                <a:gd name="connsiteX20" fmla="*/ 735807 w 814388"/>
                <a:gd name="connsiteY20" fmla="*/ 445294 h 792956"/>
                <a:gd name="connsiteX21" fmla="*/ 776288 w 814388"/>
                <a:gd name="connsiteY21" fmla="*/ 526256 h 792956"/>
                <a:gd name="connsiteX22" fmla="*/ 797719 w 814388"/>
                <a:gd name="connsiteY22" fmla="*/ 585787 h 792956"/>
                <a:gd name="connsiteX23" fmla="*/ 814388 w 814388"/>
                <a:gd name="connsiteY23" fmla="*/ 657225 h 792956"/>
                <a:gd name="connsiteX24" fmla="*/ 812007 w 814388"/>
                <a:gd name="connsiteY24" fmla="*/ 714375 h 792956"/>
                <a:gd name="connsiteX25" fmla="*/ 802482 w 814388"/>
                <a:gd name="connsiteY25" fmla="*/ 750094 h 792956"/>
                <a:gd name="connsiteX26" fmla="*/ 785813 w 814388"/>
                <a:gd name="connsiteY26" fmla="*/ 778669 h 792956"/>
                <a:gd name="connsiteX27" fmla="*/ 762000 w 814388"/>
                <a:gd name="connsiteY27" fmla="*/ 792956 h 792956"/>
                <a:gd name="connsiteX28" fmla="*/ 723900 w 814388"/>
                <a:gd name="connsiteY28" fmla="*/ 792956 h 792956"/>
                <a:gd name="connsiteX29" fmla="*/ 669132 w 814388"/>
                <a:gd name="connsiteY29" fmla="*/ 778669 h 792956"/>
                <a:gd name="connsiteX30" fmla="*/ 635794 w 814388"/>
                <a:gd name="connsiteY30" fmla="*/ 752475 h 792956"/>
                <a:gd name="connsiteX31" fmla="*/ 533400 w 814388"/>
                <a:gd name="connsiteY31" fmla="*/ 614362 h 79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14388" h="792956">
                  <a:moveTo>
                    <a:pt x="533400" y="614362"/>
                  </a:moveTo>
                  <a:lnTo>
                    <a:pt x="390525" y="442912"/>
                  </a:lnTo>
                  <a:lnTo>
                    <a:pt x="319088" y="342900"/>
                  </a:lnTo>
                  <a:lnTo>
                    <a:pt x="240507" y="261937"/>
                  </a:lnTo>
                  <a:lnTo>
                    <a:pt x="154782" y="178594"/>
                  </a:lnTo>
                  <a:lnTo>
                    <a:pt x="85725" y="123825"/>
                  </a:lnTo>
                  <a:lnTo>
                    <a:pt x="30957" y="85725"/>
                  </a:lnTo>
                  <a:lnTo>
                    <a:pt x="11907" y="66675"/>
                  </a:lnTo>
                  <a:lnTo>
                    <a:pt x="2382" y="45244"/>
                  </a:lnTo>
                  <a:lnTo>
                    <a:pt x="0" y="23812"/>
                  </a:lnTo>
                  <a:lnTo>
                    <a:pt x="4763" y="9525"/>
                  </a:lnTo>
                  <a:lnTo>
                    <a:pt x="21432" y="0"/>
                  </a:lnTo>
                  <a:lnTo>
                    <a:pt x="47625" y="2381"/>
                  </a:lnTo>
                  <a:lnTo>
                    <a:pt x="171450" y="54769"/>
                  </a:lnTo>
                  <a:lnTo>
                    <a:pt x="350044" y="130969"/>
                  </a:lnTo>
                  <a:lnTo>
                    <a:pt x="531019" y="211931"/>
                  </a:lnTo>
                  <a:lnTo>
                    <a:pt x="564357" y="228600"/>
                  </a:lnTo>
                  <a:lnTo>
                    <a:pt x="585788" y="247650"/>
                  </a:lnTo>
                  <a:lnTo>
                    <a:pt x="647700" y="316706"/>
                  </a:lnTo>
                  <a:lnTo>
                    <a:pt x="688182" y="369094"/>
                  </a:lnTo>
                  <a:lnTo>
                    <a:pt x="735807" y="445294"/>
                  </a:lnTo>
                  <a:lnTo>
                    <a:pt x="776288" y="526256"/>
                  </a:lnTo>
                  <a:lnTo>
                    <a:pt x="797719" y="585787"/>
                  </a:lnTo>
                  <a:lnTo>
                    <a:pt x="814388" y="657225"/>
                  </a:lnTo>
                  <a:cubicBezTo>
                    <a:pt x="813594" y="676275"/>
                    <a:pt x="812801" y="695325"/>
                    <a:pt x="812007" y="714375"/>
                  </a:cubicBezTo>
                  <a:lnTo>
                    <a:pt x="802482" y="750094"/>
                  </a:lnTo>
                  <a:lnTo>
                    <a:pt x="785813" y="778669"/>
                  </a:lnTo>
                  <a:lnTo>
                    <a:pt x="762000" y="792956"/>
                  </a:lnTo>
                  <a:lnTo>
                    <a:pt x="723900" y="792956"/>
                  </a:lnTo>
                  <a:lnTo>
                    <a:pt x="669132" y="778669"/>
                  </a:lnTo>
                  <a:lnTo>
                    <a:pt x="635794" y="752475"/>
                  </a:lnTo>
                  <a:lnTo>
                    <a:pt x="533400" y="6143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8">
              <a:extLst>
                <a:ext uri="{FF2B5EF4-FFF2-40B4-BE49-F238E27FC236}">
                  <a16:creationId xmlns:a16="http://schemas.microsoft.com/office/drawing/2014/main" id="{303D0FCC-4810-47F3-8C1D-342B7699EAA0}"/>
                </a:ext>
              </a:extLst>
            </p:cNvPr>
            <p:cNvSpPr/>
            <p:nvPr/>
          </p:nvSpPr>
          <p:spPr>
            <a:xfrm>
              <a:off x="5784850" y="3668714"/>
              <a:ext cx="1157288" cy="1482725"/>
            </a:xfrm>
            <a:custGeom>
              <a:avLst/>
              <a:gdLst>
                <a:gd name="connsiteX0" fmla="*/ 938213 w 1157288"/>
                <a:gd name="connsiteY0" fmla="*/ 678657 h 1481138"/>
                <a:gd name="connsiteX1" fmla="*/ 804863 w 1157288"/>
                <a:gd name="connsiteY1" fmla="*/ 850107 h 1481138"/>
                <a:gd name="connsiteX2" fmla="*/ 766763 w 1157288"/>
                <a:gd name="connsiteY2" fmla="*/ 904875 h 1481138"/>
                <a:gd name="connsiteX3" fmla="*/ 621507 w 1157288"/>
                <a:gd name="connsiteY3" fmla="*/ 1050132 h 1481138"/>
                <a:gd name="connsiteX4" fmla="*/ 435769 w 1157288"/>
                <a:gd name="connsiteY4" fmla="*/ 1209675 h 1481138"/>
                <a:gd name="connsiteX5" fmla="*/ 295275 w 1157288"/>
                <a:gd name="connsiteY5" fmla="*/ 1316832 h 1481138"/>
                <a:gd name="connsiteX6" fmla="*/ 111919 w 1157288"/>
                <a:gd name="connsiteY6" fmla="*/ 1445419 h 1481138"/>
                <a:gd name="connsiteX7" fmla="*/ 54769 w 1157288"/>
                <a:gd name="connsiteY7" fmla="*/ 1481138 h 1481138"/>
                <a:gd name="connsiteX8" fmla="*/ 40482 w 1157288"/>
                <a:gd name="connsiteY8" fmla="*/ 1481138 h 1481138"/>
                <a:gd name="connsiteX9" fmla="*/ 11907 w 1157288"/>
                <a:gd name="connsiteY9" fmla="*/ 1476375 h 1481138"/>
                <a:gd name="connsiteX10" fmla="*/ 0 w 1157288"/>
                <a:gd name="connsiteY10" fmla="*/ 1464469 h 1481138"/>
                <a:gd name="connsiteX11" fmla="*/ 4763 w 1157288"/>
                <a:gd name="connsiteY11" fmla="*/ 1443038 h 1481138"/>
                <a:gd name="connsiteX12" fmla="*/ 40482 w 1157288"/>
                <a:gd name="connsiteY12" fmla="*/ 1402557 h 1481138"/>
                <a:gd name="connsiteX13" fmla="*/ 116682 w 1157288"/>
                <a:gd name="connsiteY13" fmla="*/ 1340644 h 1481138"/>
                <a:gd name="connsiteX14" fmla="*/ 192882 w 1157288"/>
                <a:gd name="connsiteY14" fmla="*/ 1264444 h 1481138"/>
                <a:gd name="connsiteX15" fmla="*/ 295275 w 1157288"/>
                <a:gd name="connsiteY15" fmla="*/ 1164432 h 1481138"/>
                <a:gd name="connsiteX16" fmla="*/ 378619 w 1157288"/>
                <a:gd name="connsiteY16" fmla="*/ 1076325 h 1481138"/>
                <a:gd name="connsiteX17" fmla="*/ 442913 w 1157288"/>
                <a:gd name="connsiteY17" fmla="*/ 1004888 h 1481138"/>
                <a:gd name="connsiteX18" fmla="*/ 526257 w 1157288"/>
                <a:gd name="connsiteY18" fmla="*/ 897732 h 1481138"/>
                <a:gd name="connsiteX19" fmla="*/ 602457 w 1157288"/>
                <a:gd name="connsiteY19" fmla="*/ 795338 h 1481138"/>
                <a:gd name="connsiteX20" fmla="*/ 657225 w 1157288"/>
                <a:gd name="connsiteY20" fmla="*/ 709613 h 1481138"/>
                <a:gd name="connsiteX21" fmla="*/ 716757 w 1157288"/>
                <a:gd name="connsiteY21" fmla="*/ 609600 h 1481138"/>
                <a:gd name="connsiteX22" fmla="*/ 773907 w 1157288"/>
                <a:gd name="connsiteY22" fmla="*/ 490538 h 1481138"/>
                <a:gd name="connsiteX23" fmla="*/ 814388 w 1157288"/>
                <a:gd name="connsiteY23" fmla="*/ 385763 h 1481138"/>
                <a:gd name="connsiteX24" fmla="*/ 847725 w 1157288"/>
                <a:gd name="connsiteY24" fmla="*/ 280988 h 1481138"/>
                <a:gd name="connsiteX25" fmla="*/ 859632 w 1157288"/>
                <a:gd name="connsiteY25" fmla="*/ 223838 h 1481138"/>
                <a:gd name="connsiteX26" fmla="*/ 862013 w 1157288"/>
                <a:gd name="connsiteY26" fmla="*/ 192882 h 1481138"/>
                <a:gd name="connsiteX27" fmla="*/ 854869 w 1157288"/>
                <a:gd name="connsiteY27" fmla="*/ 147638 h 1481138"/>
                <a:gd name="connsiteX28" fmla="*/ 842963 w 1157288"/>
                <a:gd name="connsiteY28" fmla="*/ 119063 h 1481138"/>
                <a:gd name="connsiteX29" fmla="*/ 814388 w 1157288"/>
                <a:gd name="connsiteY29" fmla="*/ 88107 h 1481138"/>
                <a:gd name="connsiteX30" fmla="*/ 773907 w 1157288"/>
                <a:gd name="connsiteY30" fmla="*/ 57150 h 1481138"/>
                <a:gd name="connsiteX31" fmla="*/ 759619 w 1157288"/>
                <a:gd name="connsiteY31" fmla="*/ 45244 h 1481138"/>
                <a:gd name="connsiteX32" fmla="*/ 754857 w 1157288"/>
                <a:gd name="connsiteY32" fmla="*/ 28575 h 1481138"/>
                <a:gd name="connsiteX33" fmla="*/ 752475 w 1157288"/>
                <a:gd name="connsiteY33" fmla="*/ 16669 h 1481138"/>
                <a:gd name="connsiteX34" fmla="*/ 759619 w 1157288"/>
                <a:gd name="connsiteY34" fmla="*/ 4763 h 1481138"/>
                <a:gd name="connsiteX35" fmla="*/ 783432 w 1157288"/>
                <a:gd name="connsiteY35" fmla="*/ 0 h 1481138"/>
                <a:gd name="connsiteX36" fmla="*/ 840582 w 1157288"/>
                <a:gd name="connsiteY36" fmla="*/ 4763 h 1481138"/>
                <a:gd name="connsiteX37" fmla="*/ 907257 w 1157288"/>
                <a:gd name="connsiteY37" fmla="*/ 26194 h 1481138"/>
                <a:gd name="connsiteX38" fmla="*/ 969169 w 1157288"/>
                <a:gd name="connsiteY38" fmla="*/ 57150 h 1481138"/>
                <a:gd name="connsiteX39" fmla="*/ 1014413 w 1157288"/>
                <a:gd name="connsiteY39" fmla="*/ 80963 h 1481138"/>
                <a:gd name="connsiteX40" fmla="*/ 1062038 w 1157288"/>
                <a:gd name="connsiteY40" fmla="*/ 107157 h 1481138"/>
                <a:gd name="connsiteX41" fmla="*/ 1114425 w 1157288"/>
                <a:gd name="connsiteY41" fmla="*/ 140494 h 1481138"/>
                <a:gd name="connsiteX42" fmla="*/ 1145382 w 1157288"/>
                <a:gd name="connsiteY42" fmla="*/ 166688 h 1481138"/>
                <a:gd name="connsiteX43" fmla="*/ 1154907 w 1157288"/>
                <a:gd name="connsiteY43" fmla="*/ 185738 h 1481138"/>
                <a:gd name="connsiteX44" fmla="*/ 1157288 w 1157288"/>
                <a:gd name="connsiteY44" fmla="*/ 207169 h 1481138"/>
                <a:gd name="connsiteX45" fmla="*/ 1157288 w 1157288"/>
                <a:gd name="connsiteY45" fmla="*/ 228600 h 1481138"/>
                <a:gd name="connsiteX46" fmla="*/ 1152525 w 1157288"/>
                <a:gd name="connsiteY46" fmla="*/ 259557 h 1481138"/>
                <a:gd name="connsiteX47" fmla="*/ 1140619 w 1157288"/>
                <a:gd name="connsiteY47" fmla="*/ 290513 h 1481138"/>
                <a:gd name="connsiteX48" fmla="*/ 1095375 w 1157288"/>
                <a:gd name="connsiteY48" fmla="*/ 335757 h 1481138"/>
                <a:gd name="connsiteX49" fmla="*/ 1052513 w 1157288"/>
                <a:gd name="connsiteY49" fmla="*/ 471488 h 1481138"/>
                <a:gd name="connsiteX50" fmla="*/ 1000125 w 1157288"/>
                <a:gd name="connsiteY50" fmla="*/ 581025 h 1481138"/>
                <a:gd name="connsiteX51" fmla="*/ 938213 w 1157288"/>
                <a:gd name="connsiteY51" fmla="*/ 678657 h 1481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157288" h="1481138">
                  <a:moveTo>
                    <a:pt x="938213" y="678657"/>
                  </a:moveTo>
                  <a:lnTo>
                    <a:pt x="804863" y="850107"/>
                  </a:lnTo>
                  <a:lnTo>
                    <a:pt x="766763" y="904875"/>
                  </a:lnTo>
                  <a:lnTo>
                    <a:pt x="621507" y="1050132"/>
                  </a:lnTo>
                  <a:lnTo>
                    <a:pt x="435769" y="1209675"/>
                  </a:lnTo>
                  <a:lnTo>
                    <a:pt x="295275" y="1316832"/>
                  </a:lnTo>
                  <a:lnTo>
                    <a:pt x="111919" y="1445419"/>
                  </a:lnTo>
                  <a:lnTo>
                    <a:pt x="54769" y="1481138"/>
                  </a:lnTo>
                  <a:lnTo>
                    <a:pt x="40482" y="1481138"/>
                  </a:lnTo>
                  <a:lnTo>
                    <a:pt x="11907" y="1476375"/>
                  </a:lnTo>
                  <a:lnTo>
                    <a:pt x="0" y="1464469"/>
                  </a:lnTo>
                  <a:lnTo>
                    <a:pt x="4763" y="1443038"/>
                  </a:lnTo>
                  <a:lnTo>
                    <a:pt x="40482" y="1402557"/>
                  </a:lnTo>
                  <a:lnTo>
                    <a:pt x="116682" y="1340644"/>
                  </a:lnTo>
                  <a:lnTo>
                    <a:pt x="192882" y="1264444"/>
                  </a:lnTo>
                  <a:lnTo>
                    <a:pt x="295275" y="1164432"/>
                  </a:lnTo>
                  <a:lnTo>
                    <a:pt x="378619" y="1076325"/>
                  </a:lnTo>
                  <a:lnTo>
                    <a:pt x="442913" y="1004888"/>
                  </a:lnTo>
                  <a:lnTo>
                    <a:pt x="526257" y="897732"/>
                  </a:lnTo>
                  <a:lnTo>
                    <a:pt x="602457" y="795338"/>
                  </a:lnTo>
                  <a:lnTo>
                    <a:pt x="657225" y="709613"/>
                  </a:lnTo>
                  <a:lnTo>
                    <a:pt x="716757" y="609600"/>
                  </a:lnTo>
                  <a:lnTo>
                    <a:pt x="773907" y="490538"/>
                  </a:lnTo>
                  <a:lnTo>
                    <a:pt x="814388" y="385763"/>
                  </a:lnTo>
                  <a:lnTo>
                    <a:pt x="847725" y="280988"/>
                  </a:lnTo>
                  <a:lnTo>
                    <a:pt x="859632" y="223838"/>
                  </a:lnTo>
                  <a:lnTo>
                    <a:pt x="862013" y="192882"/>
                  </a:lnTo>
                  <a:lnTo>
                    <a:pt x="854869" y="147638"/>
                  </a:lnTo>
                  <a:lnTo>
                    <a:pt x="842963" y="119063"/>
                  </a:lnTo>
                  <a:lnTo>
                    <a:pt x="814388" y="88107"/>
                  </a:lnTo>
                  <a:lnTo>
                    <a:pt x="773907" y="57150"/>
                  </a:lnTo>
                  <a:lnTo>
                    <a:pt x="759619" y="45244"/>
                  </a:lnTo>
                  <a:lnTo>
                    <a:pt x="754857" y="28575"/>
                  </a:lnTo>
                  <a:lnTo>
                    <a:pt x="752475" y="16669"/>
                  </a:lnTo>
                  <a:lnTo>
                    <a:pt x="759619" y="4763"/>
                  </a:lnTo>
                  <a:lnTo>
                    <a:pt x="783432" y="0"/>
                  </a:lnTo>
                  <a:lnTo>
                    <a:pt x="840582" y="4763"/>
                  </a:lnTo>
                  <a:lnTo>
                    <a:pt x="907257" y="26194"/>
                  </a:lnTo>
                  <a:lnTo>
                    <a:pt x="969169" y="57150"/>
                  </a:lnTo>
                  <a:lnTo>
                    <a:pt x="1014413" y="80963"/>
                  </a:lnTo>
                  <a:lnTo>
                    <a:pt x="1062038" y="107157"/>
                  </a:lnTo>
                  <a:lnTo>
                    <a:pt x="1114425" y="140494"/>
                  </a:lnTo>
                  <a:lnTo>
                    <a:pt x="1145382" y="166688"/>
                  </a:lnTo>
                  <a:lnTo>
                    <a:pt x="1154907" y="185738"/>
                  </a:lnTo>
                  <a:lnTo>
                    <a:pt x="1157288" y="207169"/>
                  </a:lnTo>
                  <a:lnTo>
                    <a:pt x="1157288" y="228600"/>
                  </a:lnTo>
                  <a:lnTo>
                    <a:pt x="1152525" y="259557"/>
                  </a:lnTo>
                  <a:lnTo>
                    <a:pt x="1140619" y="290513"/>
                  </a:lnTo>
                  <a:lnTo>
                    <a:pt x="1095375" y="335757"/>
                  </a:lnTo>
                  <a:lnTo>
                    <a:pt x="1052513" y="471488"/>
                  </a:lnTo>
                  <a:lnTo>
                    <a:pt x="1000125" y="581025"/>
                  </a:lnTo>
                  <a:lnTo>
                    <a:pt x="938213" y="678657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9">
              <a:extLst>
                <a:ext uri="{FF2B5EF4-FFF2-40B4-BE49-F238E27FC236}">
                  <a16:creationId xmlns:a16="http://schemas.microsoft.com/office/drawing/2014/main" id="{4F56D3AF-B577-49C9-ABA0-D21BC226F5C1}"/>
                </a:ext>
              </a:extLst>
            </p:cNvPr>
            <p:cNvSpPr/>
            <p:nvPr/>
          </p:nvSpPr>
          <p:spPr>
            <a:xfrm>
              <a:off x="6748463" y="3783013"/>
              <a:ext cx="1166812" cy="400050"/>
            </a:xfrm>
            <a:custGeom>
              <a:avLst/>
              <a:gdLst>
                <a:gd name="connsiteX0" fmla="*/ 411956 w 1166812"/>
                <a:gd name="connsiteY0" fmla="*/ 319088 h 400050"/>
                <a:gd name="connsiteX1" fmla="*/ 0 w 1166812"/>
                <a:gd name="connsiteY1" fmla="*/ 400050 h 400050"/>
                <a:gd name="connsiteX2" fmla="*/ 83343 w 1166812"/>
                <a:gd name="connsiteY2" fmla="*/ 183357 h 400050"/>
                <a:gd name="connsiteX3" fmla="*/ 178593 w 1166812"/>
                <a:gd name="connsiteY3" fmla="*/ 200025 h 400050"/>
                <a:gd name="connsiteX4" fmla="*/ 257175 w 1166812"/>
                <a:gd name="connsiteY4" fmla="*/ 190500 h 400050"/>
                <a:gd name="connsiteX5" fmla="*/ 409575 w 1166812"/>
                <a:gd name="connsiteY5" fmla="*/ 161925 h 400050"/>
                <a:gd name="connsiteX6" fmla="*/ 571500 w 1166812"/>
                <a:gd name="connsiteY6" fmla="*/ 114300 h 400050"/>
                <a:gd name="connsiteX7" fmla="*/ 781050 w 1166812"/>
                <a:gd name="connsiteY7" fmla="*/ 42863 h 400050"/>
                <a:gd name="connsiteX8" fmla="*/ 883443 w 1166812"/>
                <a:gd name="connsiteY8" fmla="*/ 0 h 400050"/>
                <a:gd name="connsiteX9" fmla="*/ 926306 w 1166812"/>
                <a:gd name="connsiteY9" fmla="*/ 16669 h 400050"/>
                <a:gd name="connsiteX10" fmla="*/ 1026318 w 1166812"/>
                <a:gd name="connsiteY10" fmla="*/ 57150 h 400050"/>
                <a:gd name="connsiteX11" fmla="*/ 1085850 w 1166812"/>
                <a:gd name="connsiteY11" fmla="*/ 80963 h 400050"/>
                <a:gd name="connsiteX12" fmla="*/ 1123950 w 1166812"/>
                <a:gd name="connsiteY12" fmla="*/ 104775 h 400050"/>
                <a:gd name="connsiteX13" fmla="*/ 1145381 w 1166812"/>
                <a:gd name="connsiteY13" fmla="*/ 121444 h 400050"/>
                <a:gd name="connsiteX14" fmla="*/ 1154906 w 1166812"/>
                <a:gd name="connsiteY14" fmla="*/ 135732 h 400050"/>
                <a:gd name="connsiteX15" fmla="*/ 1162050 w 1166812"/>
                <a:gd name="connsiteY15" fmla="*/ 150019 h 400050"/>
                <a:gd name="connsiteX16" fmla="*/ 1166812 w 1166812"/>
                <a:gd name="connsiteY16" fmla="*/ 171450 h 400050"/>
                <a:gd name="connsiteX17" fmla="*/ 1157287 w 1166812"/>
                <a:gd name="connsiteY17" fmla="*/ 190500 h 400050"/>
                <a:gd name="connsiteX18" fmla="*/ 1140618 w 1166812"/>
                <a:gd name="connsiteY18" fmla="*/ 211932 h 400050"/>
                <a:gd name="connsiteX19" fmla="*/ 1090612 w 1166812"/>
                <a:gd name="connsiteY19" fmla="*/ 252413 h 400050"/>
                <a:gd name="connsiteX20" fmla="*/ 1042987 w 1166812"/>
                <a:gd name="connsiteY20" fmla="*/ 292894 h 400050"/>
                <a:gd name="connsiteX21" fmla="*/ 1007268 w 1166812"/>
                <a:gd name="connsiteY21" fmla="*/ 354807 h 400050"/>
                <a:gd name="connsiteX22" fmla="*/ 742950 w 1166812"/>
                <a:gd name="connsiteY22" fmla="*/ 259557 h 400050"/>
                <a:gd name="connsiteX23" fmla="*/ 411956 w 1166812"/>
                <a:gd name="connsiteY23" fmla="*/ 319088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66812" h="400050">
                  <a:moveTo>
                    <a:pt x="411956" y="319088"/>
                  </a:moveTo>
                  <a:lnTo>
                    <a:pt x="0" y="400050"/>
                  </a:lnTo>
                  <a:lnTo>
                    <a:pt x="83343" y="183357"/>
                  </a:lnTo>
                  <a:lnTo>
                    <a:pt x="178593" y="200025"/>
                  </a:lnTo>
                  <a:lnTo>
                    <a:pt x="257175" y="190500"/>
                  </a:lnTo>
                  <a:lnTo>
                    <a:pt x="409575" y="161925"/>
                  </a:lnTo>
                  <a:lnTo>
                    <a:pt x="571500" y="114300"/>
                  </a:lnTo>
                  <a:lnTo>
                    <a:pt x="781050" y="42863"/>
                  </a:lnTo>
                  <a:lnTo>
                    <a:pt x="883443" y="0"/>
                  </a:lnTo>
                  <a:lnTo>
                    <a:pt x="926306" y="16669"/>
                  </a:lnTo>
                  <a:lnTo>
                    <a:pt x="1026318" y="57150"/>
                  </a:lnTo>
                  <a:lnTo>
                    <a:pt x="1085850" y="80963"/>
                  </a:lnTo>
                  <a:lnTo>
                    <a:pt x="1123950" y="104775"/>
                  </a:lnTo>
                  <a:lnTo>
                    <a:pt x="1145381" y="121444"/>
                  </a:lnTo>
                  <a:lnTo>
                    <a:pt x="1154906" y="135732"/>
                  </a:lnTo>
                  <a:lnTo>
                    <a:pt x="1162050" y="150019"/>
                  </a:lnTo>
                  <a:lnTo>
                    <a:pt x="1166812" y="171450"/>
                  </a:lnTo>
                  <a:lnTo>
                    <a:pt x="1157287" y="190500"/>
                  </a:lnTo>
                  <a:lnTo>
                    <a:pt x="1140618" y="211932"/>
                  </a:lnTo>
                  <a:lnTo>
                    <a:pt x="1090612" y="252413"/>
                  </a:lnTo>
                  <a:lnTo>
                    <a:pt x="1042987" y="292894"/>
                  </a:lnTo>
                  <a:lnTo>
                    <a:pt x="1007268" y="354807"/>
                  </a:lnTo>
                  <a:lnTo>
                    <a:pt x="742950" y="259557"/>
                  </a:lnTo>
                  <a:lnTo>
                    <a:pt x="411956" y="319088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7">
              <a:extLst>
                <a:ext uri="{FF2B5EF4-FFF2-40B4-BE49-F238E27FC236}">
                  <a16:creationId xmlns:a16="http://schemas.microsoft.com/office/drawing/2014/main" id="{286927A0-682E-45DF-A200-A7B0EB5064A9}"/>
                </a:ext>
              </a:extLst>
            </p:cNvPr>
            <p:cNvSpPr/>
            <p:nvPr/>
          </p:nvSpPr>
          <p:spPr>
            <a:xfrm rot="16200000">
              <a:off x="5857876" y="4003676"/>
              <a:ext cx="1941513" cy="1960563"/>
            </a:xfrm>
            <a:custGeom>
              <a:avLst/>
              <a:gdLst>
                <a:gd name="connsiteX0" fmla="*/ 1130765 w 1942134"/>
                <a:gd name="connsiteY0" fmla="*/ 1542889 h 1960165"/>
                <a:gd name="connsiteX1" fmla="*/ 955613 w 1942134"/>
                <a:gd name="connsiteY1" fmla="*/ 1424404 h 1960165"/>
                <a:gd name="connsiteX2" fmla="*/ 788187 w 1942134"/>
                <a:gd name="connsiteY2" fmla="*/ 1298191 h 1960165"/>
                <a:gd name="connsiteX3" fmla="*/ 628489 w 1942134"/>
                <a:gd name="connsiteY3" fmla="*/ 1143644 h 1960165"/>
                <a:gd name="connsiteX4" fmla="*/ 502276 w 1942134"/>
                <a:gd name="connsiteY4" fmla="*/ 999401 h 1960165"/>
                <a:gd name="connsiteX5" fmla="*/ 412124 w 1942134"/>
                <a:gd name="connsiteY5" fmla="*/ 880915 h 1960165"/>
                <a:gd name="connsiteX6" fmla="*/ 324548 w 1942134"/>
                <a:gd name="connsiteY6" fmla="*/ 762430 h 1960165"/>
                <a:gd name="connsiteX7" fmla="*/ 239547 w 1942134"/>
                <a:gd name="connsiteY7" fmla="*/ 628489 h 1960165"/>
                <a:gd name="connsiteX8" fmla="*/ 172577 w 1942134"/>
                <a:gd name="connsiteY8" fmla="*/ 507428 h 1960165"/>
                <a:gd name="connsiteX9" fmla="*/ 128789 w 1942134"/>
                <a:gd name="connsiteY9" fmla="*/ 419851 h 1960165"/>
                <a:gd name="connsiteX10" fmla="*/ 85001 w 1942134"/>
                <a:gd name="connsiteY10" fmla="*/ 316821 h 1960165"/>
                <a:gd name="connsiteX11" fmla="*/ 51516 w 1942134"/>
                <a:gd name="connsiteY11" fmla="*/ 226668 h 1960165"/>
                <a:gd name="connsiteX12" fmla="*/ 18031 w 1942134"/>
                <a:gd name="connsiteY12" fmla="*/ 121062 h 1960165"/>
                <a:gd name="connsiteX13" fmla="*/ 0 w 1942134"/>
                <a:gd name="connsiteY13" fmla="*/ 59243 h 1960165"/>
                <a:gd name="connsiteX14" fmla="*/ 0 w 1942134"/>
                <a:gd name="connsiteY14" fmla="*/ 30910 h 1960165"/>
                <a:gd name="connsiteX15" fmla="*/ 2576 w 1942134"/>
                <a:gd name="connsiteY15" fmla="*/ 15455 h 1960165"/>
                <a:gd name="connsiteX16" fmla="*/ 12879 w 1942134"/>
                <a:gd name="connsiteY16" fmla="*/ 2576 h 1960165"/>
                <a:gd name="connsiteX17" fmla="*/ 28334 w 1942134"/>
                <a:gd name="connsiteY17" fmla="*/ 0 h 1960165"/>
                <a:gd name="connsiteX18" fmla="*/ 46364 w 1942134"/>
                <a:gd name="connsiteY18" fmla="*/ 5152 h 1960165"/>
                <a:gd name="connsiteX19" fmla="*/ 66970 w 1942134"/>
                <a:gd name="connsiteY19" fmla="*/ 30910 h 1960165"/>
                <a:gd name="connsiteX20" fmla="*/ 118486 w 1942134"/>
                <a:gd name="connsiteY20" fmla="*/ 139092 h 1960165"/>
                <a:gd name="connsiteX21" fmla="*/ 159698 w 1942134"/>
                <a:gd name="connsiteY21" fmla="*/ 224093 h 1960165"/>
                <a:gd name="connsiteX22" fmla="*/ 226668 w 1942134"/>
                <a:gd name="connsiteY22" fmla="*/ 342578 h 1960165"/>
                <a:gd name="connsiteX23" fmla="*/ 270457 w 1942134"/>
                <a:gd name="connsiteY23" fmla="*/ 417276 h 1960165"/>
                <a:gd name="connsiteX24" fmla="*/ 347730 w 1942134"/>
                <a:gd name="connsiteY24" fmla="*/ 535761 h 1960165"/>
                <a:gd name="connsiteX25" fmla="*/ 437882 w 1942134"/>
                <a:gd name="connsiteY25" fmla="*/ 656823 h 1960165"/>
                <a:gd name="connsiteX26" fmla="*/ 553792 w 1942134"/>
                <a:gd name="connsiteY26" fmla="*/ 788187 h 1960165"/>
                <a:gd name="connsiteX27" fmla="*/ 659399 w 1942134"/>
                <a:gd name="connsiteY27" fmla="*/ 893794 h 1960165"/>
                <a:gd name="connsiteX28" fmla="*/ 785611 w 1942134"/>
                <a:gd name="connsiteY28" fmla="*/ 1009704 h 1960165"/>
                <a:gd name="connsiteX29" fmla="*/ 965916 w 1942134"/>
                <a:gd name="connsiteY29" fmla="*/ 1156523 h 1960165"/>
                <a:gd name="connsiteX30" fmla="*/ 1081826 w 1942134"/>
                <a:gd name="connsiteY30" fmla="*/ 1238948 h 1960165"/>
                <a:gd name="connsiteX31" fmla="*/ 1200311 w 1942134"/>
                <a:gd name="connsiteY31" fmla="*/ 1323948 h 1960165"/>
                <a:gd name="connsiteX32" fmla="*/ 1357433 w 1942134"/>
                <a:gd name="connsiteY32" fmla="*/ 1419252 h 1960165"/>
                <a:gd name="connsiteX33" fmla="*/ 1473343 w 1942134"/>
                <a:gd name="connsiteY33" fmla="*/ 1483646 h 1960165"/>
                <a:gd name="connsiteX34" fmla="*/ 1589253 w 1942134"/>
                <a:gd name="connsiteY34" fmla="*/ 1540313 h 1960165"/>
                <a:gd name="connsiteX35" fmla="*/ 1718042 w 1942134"/>
                <a:gd name="connsiteY35" fmla="*/ 1594405 h 1960165"/>
                <a:gd name="connsiteX36" fmla="*/ 1813346 w 1942134"/>
                <a:gd name="connsiteY36" fmla="*/ 1625314 h 1960165"/>
                <a:gd name="connsiteX37" fmla="*/ 1851982 w 1942134"/>
                <a:gd name="connsiteY37" fmla="*/ 1630466 h 1960165"/>
                <a:gd name="connsiteX38" fmla="*/ 1890619 w 1942134"/>
                <a:gd name="connsiteY38" fmla="*/ 1622738 h 1960165"/>
                <a:gd name="connsiteX39" fmla="*/ 1929255 w 1942134"/>
                <a:gd name="connsiteY39" fmla="*/ 1573799 h 1960165"/>
                <a:gd name="connsiteX40" fmla="*/ 1942134 w 1942134"/>
                <a:gd name="connsiteY40" fmla="*/ 1960165 h 1960165"/>
                <a:gd name="connsiteX41" fmla="*/ 1821073 w 1942134"/>
                <a:gd name="connsiteY41" fmla="*/ 1911225 h 1960165"/>
                <a:gd name="connsiteX42" fmla="*/ 1635617 w 1942134"/>
                <a:gd name="connsiteY42" fmla="*/ 1831376 h 1960165"/>
                <a:gd name="connsiteX43" fmla="*/ 1406373 w 1942134"/>
                <a:gd name="connsiteY43" fmla="*/ 1710315 h 1960165"/>
                <a:gd name="connsiteX44" fmla="*/ 1130765 w 1942134"/>
                <a:gd name="connsiteY44" fmla="*/ 1542889 h 1960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942134" h="1960165">
                  <a:moveTo>
                    <a:pt x="1130765" y="1542889"/>
                  </a:moveTo>
                  <a:lnTo>
                    <a:pt x="955613" y="1424404"/>
                  </a:lnTo>
                  <a:lnTo>
                    <a:pt x="788187" y="1298191"/>
                  </a:lnTo>
                  <a:lnTo>
                    <a:pt x="628489" y="1143644"/>
                  </a:lnTo>
                  <a:lnTo>
                    <a:pt x="502276" y="999401"/>
                  </a:lnTo>
                  <a:lnTo>
                    <a:pt x="412124" y="880915"/>
                  </a:lnTo>
                  <a:lnTo>
                    <a:pt x="324548" y="762430"/>
                  </a:lnTo>
                  <a:lnTo>
                    <a:pt x="239547" y="628489"/>
                  </a:lnTo>
                  <a:lnTo>
                    <a:pt x="172577" y="507428"/>
                  </a:lnTo>
                  <a:lnTo>
                    <a:pt x="128789" y="419851"/>
                  </a:lnTo>
                  <a:lnTo>
                    <a:pt x="85001" y="316821"/>
                  </a:lnTo>
                  <a:lnTo>
                    <a:pt x="51516" y="226668"/>
                  </a:lnTo>
                  <a:lnTo>
                    <a:pt x="18031" y="121062"/>
                  </a:lnTo>
                  <a:lnTo>
                    <a:pt x="0" y="59243"/>
                  </a:lnTo>
                  <a:lnTo>
                    <a:pt x="0" y="30910"/>
                  </a:lnTo>
                  <a:lnTo>
                    <a:pt x="2576" y="15455"/>
                  </a:lnTo>
                  <a:lnTo>
                    <a:pt x="12879" y="2576"/>
                  </a:lnTo>
                  <a:lnTo>
                    <a:pt x="28334" y="0"/>
                  </a:lnTo>
                  <a:lnTo>
                    <a:pt x="46364" y="5152"/>
                  </a:lnTo>
                  <a:lnTo>
                    <a:pt x="66970" y="30910"/>
                  </a:lnTo>
                  <a:lnTo>
                    <a:pt x="118486" y="139092"/>
                  </a:lnTo>
                  <a:lnTo>
                    <a:pt x="159698" y="224093"/>
                  </a:lnTo>
                  <a:lnTo>
                    <a:pt x="226668" y="342578"/>
                  </a:lnTo>
                  <a:lnTo>
                    <a:pt x="270457" y="417276"/>
                  </a:lnTo>
                  <a:lnTo>
                    <a:pt x="347730" y="535761"/>
                  </a:lnTo>
                  <a:lnTo>
                    <a:pt x="437882" y="656823"/>
                  </a:lnTo>
                  <a:lnTo>
                    <a:pt x="553792" y="788187"/>
                  </a:lnTo>
                  <a:lnTo>
                    <a:pt x="659399" y="893794"/>
                  </a:lnTo>
                  <a:lnTo>
                    <a:pt x="785611" y="1009704"/>
                  </a:lnTo>
                  <a:lnTo>
                    <a:pt x="965916" y="1156523"/>
                  </a:lnTo>
                  <a:lnTo>
                    <a:pt x="1081826" y="1238948"/>
                  </a:lnTo>
                  <a:lnTo>
                    <a:pt x="1200311" y="1323948"/>
                  </a:lnTo>
                  <a:lnTo>
                    <a:pt x="1357433" y="1419252"/>
                  </a:lnTo>
                  <a:lnTo>
                    <a:pt x="1473343" y="1483646"/>
                  </a:lnTo>
                  <a:lnTo>
                    <a:pt x="1589253" y="1540313"/>
                  </a:lnTo>
                  <a:lnTo>
                    <a:pt x="1718042" y="1594405"/>
                  </a:lnTo>
                  <a:lnTo>
                    <a:pt x="1813346" y="1625314"/>
                  </a:lnTo>
                  <a:lnTo>
                    <a:pt x="1851982" y="1630466"/>
                  </a:lnTo>
                  <a:lnTo>
                    <a:pt x="1890619" y="1622738"/>
                  </a:lnTo>
                  <a:lnTo>
                    <a:pt x="1929255" y="1573799"/>
                  </a:lnTo>
                  <a:lnTo>
                    <a:pt x="1942134" y="1960165"/>
                  </a:lnTo>
                  <a:lnTo>
                    <a:pt x="1821073" y="1911225"/>
                  </a:lnTo>
                  <a:lnTo>
                    <a:pt x="1635617" y="1831376"/>
                  </a:lnTo>
                  <a:lnTo>
                    <a:pt x="1406373" y="1710315"/>
                  </a:lnTo>
                  <a:lnTo>
                    <a:pt x="1130765" y="1542889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1">
              <a:extLst>
                <a:ext uri="{FF2B5EF4-FFF2-40B4-BE49-F238E27FC236}">
                  <a16:creationId xmlns:a16="http://schemas.microsoft.com/office/drawing/2014/main" id="{4F6DBB3F-7A77-4CED-A485-44A48ACE4B22}"/>
                </a:ext>
              </a:extLst>
            </p:cNvPr>
            <p:cNvSpPr/>
            <p:nvPr/>
          </p:nvSpPr>
          <p:spPr>
            <a:xfrm>
              <a:off x="6462713" y="4449764"/>
              <a:ext cx="2127250" cy="1436687"/>
            </a:xfrm>
            <a:custGeom>
              <a:avLst/>
              <a:gdLst>
                <a:gd name="connsiteX0" fmla="*/ 914400 w 2126456"/>
                <a:gd name="connsiteY0" fmla="*/ 950119 h 1435894"/>
                <a:gd name="connsiteX1" fmla="*/ 657225 w 2126456"/>
                <a:gd name="connsiteY1" fmla="*/ 707232 h 1435894"/>
                <a:gd name="connsiteX2" fmla="*/ 538162 w 2126456"/>
                <a:gd name="connsiteY2" fmla="*/ 576263 h 1435894"/>
                <a:gd name="connsiteX3" fmla="*/ 359568 w 2126456"/>
                <a:gd name="connsiteY3" fmla="*/ 400050 h 1435894"/>
                <a:gd name="connsiteX4" fmla="*/ 254793 w 2126456"/>
                <a:gd name="connsiteY4" fmla="*/ 300038 h 1435894"/>
                <a:gd name="connsiteX5" fmla="*/ 133350 w 2126456"/>
                <a:gd name="connsiteY5" fmla="*/ 195263 h 1435894"/>
                <a:gd name="connsiteX6" fmla="*/ 0 w 2126456"/>
                <a:gd name="connsiteY6" fmla="*/ 90488 h 1435894"/>
                <a:gd name="connsiteX7" fmla="*/ 76200 w 2126456"/>
                <a:gd name="connsiteY7" fmla="*/ 0 h 1435894"/>
                <a:gd name="connsiteX8" fmla="*/ 223837 w 2126456"/>
                <a:gd name="connsiteY8" fmla="*/ 109538 h 1435894"/>
                <a:gd name="connsiteX9" fmla="*/ 373856 w 2126456"/>
                <a:gd name="connsiteY9" fmla="*/ 209550 h 1435894"/>
                <a:gd name="connsiteX10" fmla="*/ 500062 w 2126456"/>
                <a:gd name="connsiteY10" fmla="*/ 302419 h 1435894"/>
                <a:gd name="connsiteX11" fmla="*/ 650081 w 2126456"/>
                <a:gd name="connsiteY11" fmla="*/ 416719 h 1435894"/>
                <a:gd name="connsiteX12" fmla="*/ 783431 w 2126456"/>
                <a:gd name="connsiteY12" fmla="*/ 523875 h 1435894"/>
                <a:gd name="connsiteX13" fmla="*/ 931068 w 2126456"/>
                <a:gd name="connsiteY13" fmla="*/ 638175 h 1435894"/>
                <a:gd name="connsiteX14" fmla="*/ 1171575 w 2126456"/>
                <a:gd name="connsiteY14" fmla="*/ 831057 h 1435894"/>
                <a:gd name="connsiteX15" fmla="*/ 1335881 w 2126456"/>
                <a:gd name="connsiteY15" fmla="*/ 959644 h 1435894"/>
                <a:gd name="connsiteX16" fmla="*/ 1440656 w 2126456"/>
                <a:gd name="connsiteY16" fmla="*/ 1045369 h 1435894"/>
                <a:gd name="connsiteX17" fmla="*/ 1495425 w 2126456"/>
                <a:gd name="connsiteY17" fmla="*/ 1081088 h 1435894"/>
                <a:gd name="connsiteX18" fmla="*/ 1588293 w 2126456"/>
                <a:gd name="connsiteY18" fmla="*/ 1133475 h 1435894"/>
                <a:gd name="connsiteX19" fmla="*/ 1738312 w 2126456"/>
                <a:gd name="connsiteY19" fmla="*/ 1209675 h 1435894"/>
                <a:gd name="connsiteX20" fmla="*/ 1966912 w 2126456"/>
                <a:gd name="connsiteY20" fmla="*/ 1312069 h 1435894"/>
                <a:gd name="connsiteX21" fmla="*/ 2100262 w 2126456"/>
                <a:gd name="connsiteY21" fmla="*/ 1366838 h 1435894"/>
                <a:gd name="connsiteX22" fmla="*/ 2114550 w 2126456"/>
                <a:gd name="connsiteY22" fmla="*/ 1376363 h 1435894"/>
                <a:gd name="connsiteX23" fmla="*/ 2126456 w 2126456"/>
                <a:gd name="connsiteY23" fmla="*/ 1397794 h 1435894"/>
                <a:gd name="connsiteX24" fmla="*/ 2126456 w 2126456"/>
                <a:gd name="connsiteY24" fmla="*/ 1419225 h 1435894"/>
                <a:gd name="connsiteX25" fmla="*/ 2116931 w 2126456"/>
                <a:gd name="connsiteY25" fmla="*/ 1428750 h 1435894"/>
                <a:gd name="connsiteX26" fmla="*/ 2064543 w 2126456"/>
                <a:gd name="connsiteY26" fmla="*/ 1435894 h 1435894"/>
                <a:gd name="connsiteX27" fmla="*/ 1816893 w 2126456"/>
                <a:gd name="connsiteY27" fmla="*/ 1433513 h 1435894"/>
                <a:gd name="connsiteX28" fmla="*/ 1507331 w 2126456"/>
                <a:gd name="connsiteY28" fmla="*/ 1435894 h 1435894"/>
                <a:gd name="connsiteX29" fmla="*/ 1450181 w 2126456"/>
                <a:gd name="connsiteY29" fmla="*/ 1431132 h 1435894"/>
                <a:gd name="connsiteX30" fmla="*/ 1400175 w 2126456"/>
                <a:gd name="connsiteY30" fmla="*/ 1419225 h 1435894"/>
                <a:gd name="connsiteX31" fmla="*/ 1354931 w 2126456"/>
                <a:gd name="connsiteY31" fmla="*/ 1402557 h 1435894"/>
                <a:gd name="connsiteX32" fmla="*/ 1333500 w 2126456"/>
                <a:gd name="connsiteY32" fmla="*/ 1381125 h 1435894"/>
                <a:gd name="connsiteX33" fmla="*/ 1164431 w 2126456"/>
                <a:gd name="connsiteY33" fmla="*/ 1200150 h 1435894"/>
                <a:gd name="connsiteX34" fmla="*/ 914400 w 2126456"/>
                <a:gd name="connsiteY34" fmla="*/ 950119 h 143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26456" h="1435894">
                  <a:moveTo>
                    <a:pt x="914400" y="950119"/>
                  </a:moveTo>
                  <a:lnTo>
                    <a:pt x="657225" y="707232"/>
                  </a:lnTo>
                  <a:lnTo>
                    <a:pt x="538162" y="576263"/>
                  </a:lnTo>
                  <a:lnTo>
                    <a:pt x="359568" y="400050"/>
                  </a:lnTo>
                  <a:lnTo>
                    <a:pt x="254793" y="300038"/>
                  </a:lnTo>
                  <a:lnTo>
                    <a:pt x="133350" y="195263"/>
                  </a:lnTo>
                  <a:lnTo>
                    <a:pt x="0" y="90488"/>
                  </a:lnTo>
                  <a:lnTo>
                    <a:pt x="76200" y="0"/>
                  </a:lnTo>
                  <a:lnTo>
                    <a:pt x="223837" y="109538"/>
                  </a:lnTo>
                  <a:lnTo>
                    <a:pt x="373856" y="209550"/>
                  </a:lnTo>
                  <a:lnTo>
                    <a:pt x="500062" y="302419"/>
                  </a:lnTo>
                  <a:lnTo>
                    <a:pt x="650081" y="416719"/>
                  </a:lnTo>
                  <a:lnTo>
                    <a:pt x="783431" y="523875"/>
                  </a:lnTo>
                  <a:lnTo>
                    <a:pt x="931068" y="638175"/>
                  </a:lnTo>
                  <a:lnTo>
                    <a:pt x="1171575" y="831057"/>
                  </a:lnTo>
                  <a:lnTo>
                    <a:pt x="1335881" y="959644"/>
                  </a:lnTo>
                  <a:lnTo>
                    <a:pt x="1440656" y="1045369"/>
                  </a:lnTo>
                  <a:lnTo>
                    <a:pt x="1495425" y="1081088"/>
                  </a:lnTo>
                  <a:lnTo>
                    <a:pt x="1588293" y="1133475"/>
                  </a:lnTo>
                  <a:lnTo>
                    <a:pt x="1738312" y="1209675"/>
                  </a:lnTo>
                  <a:lnTo>
                    <a:pt x="1966912" y="1312069"/>
                  </a:lnTo>
                  <a:lnTo>
                    <a:pt x="2100262" y="1366838"/>
                  </a:lnTo>
                  <a:lnTo>
                    <a:pt x="2114550" y="1376363"/>
                  </a:lnTo>
                  <a:lnTo>
                    <a:pt x="2126456" y="1397794"/>
                  </a:lnTo>
                  <a:lnTo>
                    <a:pt x="2126456" y="1419225"/>
                  </a:lnTo>
                  <a:lnTo>
                    <a:pt x="2116931" y="1428750"/>
                  </a:lnTo>
                  <a:lnTo>
                    <a:pt x="2064543" y="1435894"/>
                  </a:lnTo>
                  <a:lnTo>
                    <a:pt x="1816893" y="1433513"/>
                  </a:lnTo>
                  <a:lnTo>
                    <a:pt x="1507331" y="1435894"/>
                  </a:lnTo>
                  <a:lnTo>
                    <a:pt x="1450181" y="1431132"/>
                  </a:lnTo>
                  <a:lnTo>
                    <a:pt x="1400175" y="1419225"/>
                  </a:lnTo>
                  <a:lnTo>
                    <a:pt x="1354931" y="1402557"/>
                  </a:lnTo>
                  <a:lnTo>
                    <a:pt x="1333500" y="1381125"/>
                  </a:lnTo>
                  <a:lnTo>
                    <a:pt x="1164431" y="1200150"/>
                  </a:lnTo>
                  <a:lnTo>
                    <a:pt x="914400" y="950119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3" name="グループ化 42">
            <a:extLst>
              <a:ext uri="{FF2B5EF4-FFF2-40B4-BE49-F238E27FC236}">
                <a16:creationId xmlns:a16="http://schemas.microsoft.com/office/drawing/2014/main" id="{73750700-1E72-4666-A318-FACAE5AF69F3}"/>
              </a:ext>
            </a:extLst>
          </p:cNvPr>
          <p:cNvGrpSpPr/>
          <p:nvPr/>
        </p:nvGrpSpPr>
        <p:grpSpPr>
          <a:xfrm>
            <a:off x="3713958" y="1636714"/>
            <a:ext cx="4883148" cy="4318000"/>
            <a:chOff x="3706815" y="1636714"/>
            <a:chExt cx="4883148" cy="4318000"/>
          </a:xfrm>
          <a:solidFill>
            <a:schemeClr val="tx1"/>
          </a:solidFill>
        </p:grpSpPr>
        <p:sp>
          <p:nvSpPr>
            <p:cNvPr id="44" name="フリーフォーム 6">
              <a:extLst>
                <a:ext uri="{FF2B5EF4-FFF2-40B4-BE49-F238E27FC236}">
                  <a16:creationId xmlns:a16="http://schemas.microsoft.com/office/drawing/2014/main" id="{FE2452FD-362B-44B6-8F2A-1124C8BC437B}"/>
                </a:ext>
              </a:extLst>
            </p:cNvPr>
            <p:cNvSpPr/>
            <p:nvPr/>
          </p:nvSpPr>
          <p:spPr>
            <a:xfrm>
              <a:off x="3733803" y="1887539"/>
              <a:ext cx="2003425" cy="473075"/>
            </a:xfrm>
            <a:custGeom>
              <a:avLst/>
              <a:gdLst>
                <a:gd name="connsiteX0" fmla="*/ 1559719 w 2002631"/>
                <a:gd name="connsiteY0" fmla="*/ 297657 h 471488"/>
                <a:gd name="connsiteX1" fmla="*/ 1319213 w 2002631"/>
                <a:gd name="connsiteY1" fmla="*/ 342900 h 471488"/>
                <a:gd name="connsiteX2" fmla="*/ 1154906 w 2002631"/>
                <a:gd name="connsiteY2" fmla="*/ 373857 h 471488"/>
                <a:gd name="connsiteX3" fmla="*/ 876300 w 2002631"/>
                <a:gd name="connsiteY3" fmla="*/ 416719 h 471488"/>
                <a:gd name="connsiteX4" fmla="*/ 762000 w 2002631"/>
                <a:gd name="connsiteY4" fmla="*/ 435769 h 471488"/>
                <a:gd name="connsiteX5" fmla="*/ 635794 w 2002631"/>
                <a:gd name="connsiteY5" fmla="*/ 445294 h 471488"/>
                <a:gd name="connsiteX6" fmla="*/ 319088 w 2002631"/>
                <a:gd name="connsiteY6" fmla="*/ 471488 h 471488"/>
                <a:gd name="connsiteX7" fmla="*/ 288131 w 2002631"/>
                <a:gd name="connsiteY7" fmla="*/ 466725 h 471488"/>
                <a:gd name="connsiteX8" fmla="*/ 254794 w 2002631"/>
                <a:gd name="connsiteY8" fmla="*/ 452438 h 471488"/>
                <a:gd name="connsiteX9" fmla="*/ 195263 w 2002631"/>
                <a:gd name="connsiteY9" fmla="*/ 416719 h 471488"/>
                <a:gd name="connsiteX10" fmla="*/ 130969 w 2002631"/>
                <a:gd name="connsiteY10" fmla="*/ 364332 h 471488"/>
                <a:gd name="connsiteX11" fmla="*/ 59531 w 2002631"/>
                <a:gd name="connsiteY11" fmla="*/ 288132 h 471488"/>
                <a:gd name="connsiteX12" fmla="*/ 28575 w 2002631"/>
                <a:gd name="connsiteY12" fmla="*/ 254794 h 471488"/>
                <a:gd name="connsiteX13" fmla="*/ 11906 w 2002631"/>
                <a:gd name="connsiteY13" fmla="*/ 230982 h 471488"/>
                <a:gd name="connsiteX14" fmla="*/ 0 w 2002631"/>
                <a:gd name="connsiteY14" fmla="*/ 202407 h 471488"/>
                <a:gd name="connsiteX15" fmla="*/ 0 w 2002631"/>
                <a:gd name="connsiteY15" fmla="*/ 178594 h 471488"/>
                <a:gd name="connsiteX16" fmla="*/ 4763 w 2002631"/>
                <a:gd name="connsiteY16" fmla="*/ 169069 h 471488"/>
                <a:gd name="connsiteX17" fmla="*/ 19050 w 2002631"/>
                <a:gd name="connsiteY17" fmla="*/ 164307 h 471488"/>
                <a:gd name="connsiteX18" fmla="*/ 50006 w 2002631"/>
                <a:gd name="connsiteY18" fmla="*/ 173832 h 471488"/>
                <a:gd name="connsiteX19" fmla="*/ 69056 w 2002631"/>
                <a:gd name="connsiteY19" fmla="*/ 185738 h 471488"/>
                <a:gd name="connsiteX20" fmla="*/ 85725 w 2002631"/>
                <a:gd name="connsiteY20" fmla="*/ 202407 h 471488"/>
                <a:gd name="connsiteX21" fmla="*/ 104775 w 2002631"/>
                <a:gd name="connsiteY21" fmla="*/ 216694 h 471488"/>
                <a:gd name="connsiteX22" fmla="*/ 145256 w 2002631"/>
                <a:gd name="connsiteY22" fmla="*/ 233363 h 471488"/>
                <a:gd name="connsiteX23" fmla="*/ 202406 w 2002631"/>
                <a:gd name="connsiteY23" fmla="*/ 252413 h 471488"/>
                <a:gd name="connsiteX24" fmla="*/ 252413 w 2002631"/>
                <a:gd name="connsiteY24" fmla="*/ 261938 h 471488"/>
                <a:gd name="connsiteX25" fmla="*/ 314325 w 2002631"/>
                <a:gd name="connsiteY25" fmla="*/ 269082 h 471488"/>
                <a:gd name="connsiteX26" fmla="*/ 385763 w 2002631"/>
                <a:gd name="connsiteY26" fmla="*/ 271463 h 471488"/>
                <a:gd name="connsiteX27" fmla="*/ 502444 w 2002631"/>
                <a:gd name="connsiteY27" fmla="*/ 266700 h 471488"/>
                <a:gd name="connsiteX28" fmla="*/ 688181 w 2002631"/>
                <a:gd name="connsiteY28" fmla="*/ 254794 h 471488"/>
                <a:gd name="connsiteX29" fmla="*/ 931069 w 2002631"/>
                <a:gd name="connsiteY29" fmla="*/ 228600 h 471488"/>
                <a:gd name="connsiteX30" fmla="*/ 1207294 w 2002631"/>
                <a:gd name="connsiteY30" fmla="*/ 185738 h 471488"/>
                <a:gd name="connsiteX31" fmla="*/ 1459706 w 2002631"/>
                <a:gd name="connsiteY31" fmla="*/ 130969 h 471488"/>
                <a:gd name="connsiteX32" fmla="*/ 1566863 w 2002631"/>
                <a:gd name="connsiteY32" fmla="*/ 104775 h 471488"/>
                <a:gd name="connsiteX33" fmla="*/ 1626394 w 2002631"/>
                <a:gd name="connsiteY33" fmla="*/ 71438 h 471488"/>
                <a:gd name="connsiteX34" fmla="*/ 1726406 w 2002631"/>
                <a:gd name="connsiteY34" fmla="*/ 0 h 471488"/>
                <a:gd name="connsiteX35" fmla="*/ 1754981 w 2002631"/>
                <a:gd name="connsiteY35" fmla="*/ 0 h 471488"/>
                <a:gd name="connsiteX36" fmla="*/ 1814513 w 2002631"/>
                <a:gd name="connsiteY36" fmla="*/ 16669 h 471488"/>
                <a:gd name="connsiteX37" fmla="*/ 1869281 w 2002631"/>
                <a:gd name="connsiteY37" fmla="*/ 35719 h 471488"/>
                <a:gd name="connsiteX38" fmla="*/ 1919288 w 2002631"/>
                <a:gd name="connsiteY38" fmla="*/ 61913 h 471488"/>
                <a:gd name="connsiteX39" fmla="*/ 1955006 w 2002631"/>
                <a:gd name="connsiteY39" fmla="*/ 88107 h 471488"/>
                <a:gd name="connsiteX40" fmla="*/ 1983581 w 2002631"/>
                <a:gd name="connsiteY40" fmla="*/ 111919 h 471488"/>
                <a:gd name="connsiteX41" fmla="*/ 1997869 w 2002631"/>
                <a:gd name="connsiteY41" fmla="*/ 138113 h 471488"/>
                <a:gd name="connsiteX42" fmla="*/ 2002631 w 2002631"/>
                <a:gd name="connsiteY42" fmla="*/ 166688 h 471488"/>
                <a:gd name="connsiteX43" fmla="*/ 1995488 w 2002631"/>
                <a:gd name="connsiteY43" fmla="*/ 195263 h 471488"/>
                <a:gd name="connsiteX44" fmla="*/ 1974056 w 2002631"/>
                <a:gd name="connsiteY44" fmla="*/ 211932 h 471488"/>
                <a:gd name="connsiteX45" fmla="*/ 1919288 w 2002631"/>
                <a:gd name="connsiteY45" fmla="*/ 230982 h 471488"/>
                <a:gd name="connsiteX46" fmla="*/ 1559719 w 2002631"/>
                <a:gd name="connsiteY46" fmla="*/ 297657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02631" h="471488">
                  <a:moveTo>
                    <a:pt x="1559719" y="297657"/>
                  </a:moveTo>
                  <a:lnTo>
                    <a:pt x="1319213" y="342900"/>
                  </a:lnTo>
                  <a:lnTo>
                    <a:pt x="1154906" y="373857"/>
                  </a:lnTo>
                  <a:lnTo>
                    <a:pt x="876300" y="416719"/>
                  </a:lnTo>
                  <a:lnTo>
                    <a:pt x="762000" y="435769"/>
                  </a:lnTo>
                  <a:lnTo>
                    <a:pt x="635794" y="445294"/>
                  </a:lnTo>
                  <a:lnTo>
                    <a:pt x="319088" y="471488"/>
                  </a:lnTo>
                  <a:lnTo>
                    <a:pt x="288131" y="466725"/>
                  </a:lnTo>
                  <a:lnTo>
                    <a:pt x="254794" y="452438"/>
                  </a:lnTo>
                  <a:lnTo>
                    <a:pt x="195263" y="416719"/>
                  </a:lnTo>
                  <a:lnTo>
                    <a:pt x="130969" y="364332"/>
                  </a:lnTo>
                  <a:lnTo>
                    <a:pt x="59531" y="288132"/>
                  </a:lnTo>
                  <a:lnTo>
                    <a:pt x="28575" y="254794"/>
                  </a:lnTo>
                  <a:lnTo>
                    <a:pt x="11906" y="230982"/>
                  </a:lnTo>
                  <a:lnTo>
                    <a:pt x="0" y="202407"/>
                  </a:lnTo>
                  <a:lnTo>
                    <a:pt x="0" y="178594"/>
                  </a:lnTo>
                  <a:lnTo>
                    <a:pt x="4763" y="169069"/>
                  </a:lnTo>
                  <a:lnTo>
                    <a:pt x="19050" y="164307"/>
                  </a:lnTo>
                  <a:lnTo>
                    <a:pt x="50006" y="173832"/>
                  </a:lnTo>
                  <a:lnTo>
                    <a:pt x="69056" y="185738"/>
                  </a:lnTo>
                  <a:lnTo>
                    <a:pt x="85725" y="202407"/>
                  </a:lnTo>
                  <a:lnTo>
                    <a:pt x="104775" y="216694"/>
                  </a:lnTo>
                  <a:lnTo>
                    <a:pt x="145256" y="233363"/>
                  </a:lnTo>
                  <a:lnTo>
                    <a:pt x="202406" y="252413"/>
                  </a:lnTo>
                  <a:lnTo>
                    <a:pt x="252413" y="261938"/>
                  </a:lnTo>
                  <a:lnTo>
                    <a:pt x="314325" y="269082"/>
                  </a:lnTo>
                  <a:lnTo>
                    <a:pt x="385763" y="271463"/>
                  </a:lnTo>
                  <a:lnTo>
                    <a:pt x="502444" y="266700"/>
                  </a:lnTo>
                  <a:lnTo>
                    <a:pt x="688181" y="254794"/>
                  </a:lnTo>
                  <a:lnTo>
                    <a:pt x="931069" y="228600"/>
                  </a:lnTo>
                  <a:lnTo>
                    <a:pt x="1207294" y="185738"/>
                  </a:lnTo>
                  <a:lnTo>
                    <a:pt x="1459706" y="130969"/>
                  </a:lnTo>
                  <a:lnTo>
                    <a:pt x="1566863" y="104775"/>
                  </a:lnTo>
                  <a:lnTo>
                    <a:pt x="1626394" y="71438"/>
                  </a:lnTo>
                  <a:lnTo>
                    <a:pt x="1726406" y="0"/>
                  </a:lnTo>
                  <a:lnTo>
                    <a:pt x="1754981" y="0"/>
                  </a:lnTo>
                  <a:lnTo>
                    <a:pt x="1814513" y="16669"/>
                  </a:lnTo>
                  <a:lnTo>
                    <a:pt x="1869281" y="35719"/>
                  </a:lnTo>
                  <a:lnTo>
                    <a:pt x="1919288" y="61913"/>
                  </a:lnTo>
                  <a:lnTo>
                    <a:pt x="1955006" y="88107"/>
                  </a:lnTo>
                  <a:lnTo>
                    <a:pt x="1983581" y="111919"/>
                  </a:lnTo>
                  <a:lnTo>
                    <a:pt x="1997869" y="138113"/>
                  </a:lnTo>
                  <a:lnTo>
                    <a:pt x="2002631" y="166688"/>
                  </a:lnTo>
                  <a:lnTo>
                    <a:pt x="1995488" y="195263"/>
                  </a:lnTo>
                  <a:lnTo>
                    <a:pt x="1974056" y="211932"/>
                  </a:lnTo>
                  <a:lnTo>
                    <a:pt x="1919288" y="230982"/>
                  </a:lnTo>
                  <a:lnTo>
                    <a:pt x="1559719" y="2976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2">
              <a:extLst>
                <a:ext uri="{FF2B5EF4-FFF2-40B4-BE49-F238E27FC236}">
                  <a16:creationId xmlns:a16="http://schemas.microsoft.com/office/drawing/2014/main" id="{677A1156-505F-4E7F-B796-470CBA2287AF}"/>
                </a:ext>
              </a:extLst>
            </p:cNvPr>
            <p:cNvSpPr/>
            <p:nvPr/>
          </p:nvSpPr>
          <p:spPr>
            <a:xfrm>
              <a:off x="5872164" y="2905126"/>
              <a:ext cx="833437" cy="962025"/>
            </a:xfrm>
            <a:custGeom>
              <a:avLst/>
              <a:gdLst>
                <a:gd name="connsiteX0" fmla="*/ 504825 w 833437"/>
                <a:gd name="connsiteY0" fmla="*/ 609600 h 962025"/>
                <a:gd name="connsiteX1" fmla="*/ 314325 w 833437"/>
                <a:gd name="connsiteY1" fmla="*/ 773906 h 962025"/>
                <a:gd name="connsiteX2" fmla="*/ 183356 w 833437"/>
                <a:gd name="connsiteY2" fmla="*/ 873919 h 962025"/>
                <a:gd name="connsiteX3" fmla="*/ 64293 w 833437"/>
                <a:gd name="connsiteY3" fmla="*/ 947738 h 962025"/>
                <a:gd name="connsiteX4" fmla="*/ 40481 w 833437"/>
                <a:gd name="connsiteY4" fmla="*/ 957263 h 962025"/>
                <a:gd name="connsiteX5" fmla="*/ 14287 w 833437"/>
                <a:gd name="connsiteY5" fmla="*/ 962025 h 962025"/>
                <a:gd name="connsiteX6" fmla="*/ 0 w 833437"/>
                <a:gd name="connsiteY6" fmla="*/ 954881 h 962025"/>
                <a:gd name="connsiteX7" fmla="*/ 0 w 833437"/>
                <a:gd name="connsiteY7" fmla="*/ 935831 h 962025"/>
                <a:gd name="connsiteX8" fmla="*/ 14287 w 833437"/>
                <a:gd name="connsiteY8" fmla="*/ 904875 h 962025"/>
                <a:gd name="connsiteX9" fmla="*/ 66675 w 833437"/>
                <a:gd name="connsiteY9" fmla="*/ 857250 h 962025"/>
                <a:gd name="connsiteX10" fmla="*/ 161925 w 833437"/>
                <a:gd name="connsiteY10" fmla="*/ 762000 h 962025"/>
                <a:gd name="connsiteX11" fmla="*/ 247650 w 833437"/>
                <a:gd name="connsiteY11" fmla="*/ 666750 h 962025"/>
                <a:gd name="connsiteX12" fmla="*/ 297656 w 833437"/>
                <a:gd name="connsiteY12" fmla="*/ 609600 h 962025"/>
                <a:gd name="connsiteX13" fmla="*/ 376237 w 833437"/>
                <a:gd name="connsiteY13" fmla="*/ 504825 h 962025"/>
                <a:gd name="connsiteX14" fmla="*/ 459581 w 833437"/>
                <a:gd name="connsiteY14" fmla="*/ 350044 h 962025"/>
                <a:gd name="connsiteX15" fmla="*/ 516731 w 833437"/>
                <a:gd name="connsiteY15" fmla="*/ 235744 h 962025"/>
                <a:gd name="connsiteX16" fmla="*/ 526256 w 833437"/>
                <a:gd name="connsiteY16" fmla="*/ 204788 h 962025"/>
                <a:gd name="connsiteX17" fmla="*/ 509587 w 833437"/>
                <a:gd name="connsiteY17" fmla="*/ 145256 h 962025"/>
                <a:gd name="connsiteX18" fmla="*/ 481012 w 833437"/>
                <a:gd name="connsiteY18" fmla="*/ 92869 h 962025"/>
                <a:gd name="connsiteX19" fmla="*/ 464343 w 833437"/>
                <a:gd name="connsiteY19" fmla="*/ 64294 h 962025"/>
                <a:gd name="connsiteX20" fmla="*/ 454818 w 833437"/>
                <a:gd name="connsiteY20" fmla="*/ 30956 h 962025"/>
                <a:gd name="connsiteX21" fmla="*/ 454818 w 833437"/>
                <a:gd name="connsiteY21" fmla="*/ 19050 h 962025"/>
                <a:gd name="connsiteX22" fmla="*/ 459581 w 833437"/>
                <a:gd name="connsiteY22" fmla="*/ 4763 h 962025"/>
                <a:gd name="connsiteX23" fmla="*/ 473868 w 833437"/>
                <a:gd name="connsiteY23" fmla="*/ 0 h 962025"/>
                <a:gd name="connsiteX24" fmla="*/ 504825 w 833437"/>
                <a:gd name="connsiteY24" fmla="*/ 7144 h 962025"/>
                <a:gd name="connsiteX25" fmla="*/ 566737 w 833437"/>
                <a:gd name="connsiteY25" fmla="*/ 35719 h 962025"/>
                <a:gd name="connsiteX26" fmla="*/ 619125 w 833437"/>
                <a:gd name="connsiteY26" fmla="*/ 64294 h 962025"/>
                <a:gd name="connsiteX27" fmla="*/ 669131 w 833437"/>
                <a:gd name="connsiteY27" fmla="*/ 102394 h 962025"/>
                <a:gd name="connsiteX28" fmla="*/ 731043 w 833437"/>
                <a:gd name="connsiteY28" fmla="*/ 154781 h 962025"/>
                <a:gd name="connsiteX29" fmla="*/ 802481 w 833437"/>
                <a:gd name="connsiteY29" fmla="*/ 235744 h 962025"/>
                <a:gd name="connsiteX30" fmla="*/ 816768 w 833437"/>
                <a:gd name="connsiteY30" fmla="*/ 254794 h 962025"/>
                <a:gd name="connsiteX31" fmla="*/ 831056 w 833437"/>
                <a:gd name="connsiteY31" fmla="*/ 276225 h 962025"/>
                <a:gd name="connsiteX32" fmla="*/ 833437 w 833437"/>
                <a:gd name="connsiteY32" fmla="*/ 297656 h 962025"/>
                <a:gd name="connsiteX33" fmla="*/ 823912 w 833437"/>
                <a:gd name="connsiteY33" fmla="*/ 323850 h 962025"/>
                <a:gd name="connsiteX34" fmla="*/ 802481 w 833437"/>
                <a:gd name="connsiteY34" fmla="*/ 342900 h 962025"/>
                <a:gd name="connsiteX35" fmla="*/ 735806 w 833437"/>
                <a:gd name="connsiteY35" fmla="*/ 385763 h 962025"/>
                <a:gd name="connsiteX36" fmla="*/ 504825 w 833437"/>
                <a:gd name="connsiteY36" fmla="*/ 609600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33437" h="962025">
                  <a:moveTo>
                    <a:pt x="504825" y="609600"/>
                  </a:moveTo>
                  <a:lnTo>
                    <a:pt x="314325" y="773906"/>
                  </a:lnTo>
                  <a:lnTo>
                    <a:pt x="183356" y="873919"/>
                  </a:lnTo>
                  <a:lnTo>
                    <a:pt x="64293" y="947738"/>
                  </a:lnTo>
                  <a:lnTo>
                    <a:pt x="40481" y="957263"/>
                  </a:lnTo>
                  <a:lnTo>
                    <a:pt x="14287" y="962025"/>
                  </a:lnTo>
                  <a:lnTo>
                    <a:pt x="0" y="954881"/>
                  </a:lnTo>
                  <a:lnTo>
                    <a:pt x="0" y="935831"/>
                  </a:lnTo>
                  <a:lnTo>
                    <a:pt x="14287" y="904875"/>
                  </a:lnTo>
                  <a:lnTo>
                    <a:pt x="66675" y="857250"/>
                  </a:lnTo>
                  <a:lnTo>
                    <a:pt x="161925" y="762000"/>
                  </a:lnTo>
                  <a:lnTo>
                    <a:pt x="247650" y="666750"/>
                  </a:lnTo>
                  <a:lnTo>
                    <a:pt x="297656" y="609600"/>
                  </a:lnTo>
                  <a:lnTo>
                    <a:pt x="376237" y="504825"/>
                  </a:lnTo>
                  <a:lnTo>
                    <a:pt x="459581" y="350044"/>
                  </a:lnTo>
                  <a:lnTo>
                    <a:pt x="516731" y="235744"/>
                  </a:lnTo>
                  <a:lnTo>
                    <a:pt x="526256" y="204788"/>
                  </a:lnTo>
                  <a:lnTo>
                    <a:pt x="509587" y="145256"/>
                  </a:lnTo>
                  <a:lnTo>
                    <a:pt x="481012" y="92869"/>
                  </a:lnTo>
                  <a:lnTo>
                    <a:pt x="464343" y="64294"/>
                  </a:lnTo>
                  <a:lnTo>
                    <a:pt x="454818" y="30956"/>
                  </a:lnTo>
                  <a:lnTo>
                    <a:pt x="454818" y="19050"/>
                  </a:lnTo>
                  <a:lnTo>
                    <a:pt x="459581" y="4763"/>
                  </a:lnTo>
                  <a:lnTo>
                    <a:pt x="473868" y="0"/>
                  </a:lnTo>
                  <a:lnTo>
                    <a:pt x="504825" y="7144"/>
                  </a:lnTo>
                  <a:lnTo>
                    <a:pt x="566737" y="35719"/>
                  </a:lnTo>
                  <a:lnTo>
                    <a:pt x="619125" y="64294"/>
                  </a:lnTo>
                  <a:lnTo>
                    <a:pt x="669131" y="102394"/>
                  </a:lnTo>
                  <a:lnTo>
                    <a:pt x="731043" y="154781"/>
                  </a:lnTo>
                  <a:lnTo>
                    <a:pt x="802481" y="235744"/>
                  </a:lnTo>
                  <a:lnTo>
                    <a:pt x="816768" y="254794"/>
                  </a:lnTo>
                  <a:lnTo>
                    <a:pt x="831056" y="276225"/>
                  </a:lnTo>
                  <a:lnTo>
                    <a:pt x="833437" y="297656"/>
                  </a:lnTo>
                  <a:lnTo>
                    <a:pt x="823912" y="323850"/>
                  </a:lnTo>
                  <a:lnTo>
                    <a:pt x="802481" y="342900"/>
                  </a:lnTo>
                  <a:lnTo>
                    <a:pt x="735806" y="385763"/>
                  </a:lnTo>
                  <a:lnTo>
                    <a:pt x="504825" y="609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3">
              <a:extLst>
                <a:ext uri="{FF2B5EF4-FFF2-40B4-BE49-F238E27FC236}">
                  <a16:creationId xmlns:a16="http://schemas.microsoft.com/office/drawing/2014/main" id="{6E5F62D2-5CA3-4259-9FE8-B6782DF81225}"/>
                </a:ext>
              </a:extLst>
            </p:cNvPr>
            <p:cNvSpPr/>
            <p:nvPr/>
          </p:nvSpPr>
          <p:spPr>
            <a:xfrm>
              <a:off x="7208838" y="2671763"/>
              <a:ext cx="1225550" cy="895350"/>
            </a:xfrm>
            <a:custGeom>
              <a:avLst/>
              <a:gdLst>
                <a:gd name="connsiteX0" fmla="*/ 152400 w 1226344"/>
                <a:gd name="connsiteY0" fmla="*/ 397668 h 895350"/>
                <a:gd name="connsiteX1" fmla="*/ 145256 w 1226344"/>
                <a:gd name="connsiteY1" fmla="*/ 273843 h 895350"/>
                <a:gd name="connsiteX2" fmla="*/ 133350 w 1226344"/>
                <a:gd name="connsiteY2" fmla="*/ 200025 h 895350"/>
                <a:gd name="connsiteX3" fmla="*/ 114300 w 1226344"/>
                <a:gd name="connsiteY3" fmla="*/ 138112 h 895350"/>
                <a:gd name="connsiteX4" fmla="*/ 80962 w 1226344"/>
                <a:gd name="connsiteY4" fmla="*/ 114300 h 895350"/>
                <a:gd name="connsiteX5" fmla="*/ 57150 w 1226344"/>
                <a:gd name="connsiteY5" fmla="*/ 92868 h 895350"/>
                <a:gd name="connsiteX6" fmla="*/ 40481 w 1226344"/>
                <a:gd name="connsiteY6" fmla="*/ 69056 h 895350"/>
                <a:gd name="connsiteX7" fmla="*/ 9525 w 1226344"/>
                <a:gd name="connsiteY7" fmla="*/ 47625 h 895350"/>
                <a:gd name="connsiteX8" fmla="*/ 0 w 1226344"/>
                <a:gd name="connsiteY8" fmla="*/ 33337 h 895350"/>
                <a:gd name="connsiteX9" fmla="*/ 2381 w 1226344"/>
                <a:gd name="connsiteY9" fmla="*/ 19050 h 895350"/>
                <a:gd name="connsiteX10" fmla="*/ 16669 w 1226344"/>
                <a:gd name="connsiteY10" fmla="*/ 7143 h 895350"/>
                <a:gd name="connsiteX11" fmla="*/ 50006 w 1226344"/>
                <a:gd name="connsiteY11" fmla="*/ 0 h 895350"/>
                <a:gd name="connsiteX12" fmla="*/ 90487 w 1226344"/>
                <a:gd name="connsiteY12" fmla="*/ 0 h 895350"/>
                <a:gd name="connsiteX13" fmla="*/ 147637 w 1226344"/>
                <a:gd name="connsiteY13" fmla="*/ 7143 h 895350"/>
                <a:gd name="connsiteX14" fmla="*/ 200025 w 1226344"/>
                <a:gd name="connsiteY14" fmla="*/ 19050 h 895350"/>
                <a:gd name="connsiteX15" fmla="*/ 238125 w 1226344"/>
                <a:gd name="connsiteY15" fmla="*/ 33337 h 895350"/>
                <a:gd name="connsiteX16" fmla="*/ 283369 w 1226344"/>
                <a:gd name="connsiteY16" fmla="*/ 57150 h 895350"/>
                <a:gd name="connsiteX17" fmla="*/ 338137 w 1226344"/>
                <a:gd name="connsiteY17" fmla="*/ 107156 h 895350"/>
                <a:gd name="connsiteX18" fmla="*/ 381000 w 1226344"/>
                <a:gd name="connsiteY18" fmla="*/ 152400 h 895350"/>
                <a:gd name="connsiteX19" fmla="*/ 395287 w 1226344"/>
                <a:gd name="connsiteY19" fmla="*/ 178593 h 895350"/>
                <a:gd name="connsiteX20" fmla="*/ 402431 w 1226344"/>
                <a:gd name="connsiteY20" fmla="*/ 202406 h 895350"/>
                <a:gd name="connsiteX21" fmla="*/ 395287 w 1226344"/>
                <a:gd name="connsiteY21" fmla="*/ 230981 h 895350"/>
                <a:gd name="connsiteX22" fmla="*/ 381000 w 1226344"/>
                <a:gd name="connsiteY22" fmla="*/ 280987 h 895350"/>
                <a:gd name="connsiteX23" fmla="*/ 364331 w 1226344"/>
                <a:gd name="connsiteY23" fmla="*/ 319087 h 895350"/>
                <a:gd name="connsiteX24" fmla="*/ 352425 w 1226344"/>
                <a:gd name="connsiteY24" fmla="*/ 354806 h 895350"/>
                <a:gd name="connsiteX25" fmla="*/ 345281 w 1226344"/>
                <a:gd name="connsiteY25" fmla="*/ 419100 h 895350"/>
                <a:gd name="connsiteX26" fmla="*/ 352425 w 1226344"/>
                <a:gd name="connsiteY26" fmla="*/ 507206 h 895350"/>
                <a:gd name="connsiteX27" fmla="*/ 361950 w 1226344"/>
                <a:gd name="connsiteY27" fmla="*/ 585787 h 895350"/>
                <a:gd name="connsiteX28" fmla="*/ 376237 w 1226344"/>
                <a:gd name="connsiteY28" fmla="*/ 621506 h 895350"/>
                <a:gd name="connsiteX29" fmla="*/ 400050 w 1226344"/>
                <a:gd name="connsiteY29" fmla="*/ 652462 h 895350"/>
                <a:gd name="connsiteX30" fmla="*/ 433387 w 1226344"/>
                <a:gd name="connsiteY30" fmla="*/ 673893 h 895350"/>
                <a:gd name="connsiteX31" fmla="*/ 473869 w 1226344"/>
                <a:gd name="connsiteY31" fmla="*/ 685800 h 895350"/>
                <a:gd name="connsiteX32" fmla="*/ 519112 w 1226344"/>
                <a:gd name="connsiteY32" fmla="*/ 692943 h 895350"/>
                <a:gd name="connsiteX33" fmla="*/ 573881 w 1226344"/>
                <a:gd name="connsiteY33" fmla="*/ 695325 h 895350"/>
                <a:gd name="connsiteX34" fmla="*/ 709612 w 1226344"/>
                <a:gd name="connsiteY34" fmla="*/ 683418 h 895350"/>
                <a:gd name="connsiteX35" fmla="*/ 821531 w 1226344"/>
                <a:gd name="connsiteY35" fmla="*/ 659606 h 895350"/>
                <a:gd name="connsiteX36" fmla="*/ 921544 w 1226344"/>
                <a:gd name="connsiteY36" fmla="*/ 628650 h 895350"/>
                <a:gd name="connsiteX37" fmla="*/ 981075 w 1226344"/>
                <a:gd name="connsiteY37" fmla="*/ 602456 h 895350"/>
                <a:gd name="connsiteX38" fmla="*/ 1012031 w 1226344"/>
                <a:gd name="connsiteY38" fmla="*/ 609600 h 895350"/>
                <a:gd name="connsiteX39" fmla="*/ 1100137 w 1226344"/>
                <a:gd name="connsiteY39" fmla="*/ 640556 h 895350"/>
                <a:gd name="connsiteX40" fmla="*/ 1185862 w 1226344"/>
                <a:gd name="connsiteY40" fmla="*/ 681037 h 895350"/>
                <a:gd name="connsiteX41" fmla="*/ 1202531 w 1226344"/>
                <a:gd name="connsiteY41" fmla="*/ 690562 h 895350"/>
                <a:gd name="connsiteX42" fmla="*/ 1214437 w 1226344"/>
                <a:gd name="connsiteY42" fmla="*/ 702468 h 895350"/>
                <a:gd name="connsiteX43" fmla="*/ 1223962 w 1226344"/>
                <a:gd name="connsiteY43" fmla="*/ 733425 h 895350"/>
                <a:gd name="connsiteX44" fmla="*/ 1226344 w 1226344"/>
                <a:gd name="connsiteY44" fmla="*/ 764381 h 895350"/>
                <a:gd name="connsiteX45" fmla="*/ 1216819 w 1226344"/>
                <a:gd name="connsiteY45" fmla="*/ 802481 h 895350"/>
                <a:gd name="connsiteX46" fmla="*/ 1200150 w 1226344"/>
                <a:gd name="connsiteY46" fmla="*/ 826293 h 895350"/>
                <a:gd name="connsiteX47" fmla="*/ 1081087 w 1226344"/>
                <a:gd name="connsiteY47" fmla="*/ 850106 h 895350"/>
                <a:gd name="connsiteX48" fmla="*/ 859631 w 1226344"/>
                <a:gd name="connsiteY48" fmla="*/ 869156 h 895350"/>
                <a:gd name="connsiteX49" fmla="*/ 583406 w 1226344"/>
                <a:gd name="connsiteY49" fmla="*/ 895350 h 895350"/>
                <a:gd name="connsiteX50" fmla="*/ 502444 w 1226344"/>
                <a:gd name="connsiteY50" fmla="*/ 892968 h 895350"/>
                <a:gd name="connsiteX51" fmla="*/ 426244 w 1226344"/>
                <a:gd name="connsiteY51" fmla="*/ 881062 h 895350"/>
                <a:gd name="connsiteX52" fmla="*/ 338137 w 1226344"/>
                <a:gd name="connsiteY52" fmla="*/ 854868 h 895350"/>
                <a:gd name="connsiteX53" fmla="*/ 295275 w 1226344"/>
                <a:gd name="connsiteY53" fmla="*/ 831056 h 895350"/>
                <a:gd name="connsiteX54" fmla="*/ 257175 w 1226344"/>
                <a:gd name="connsiteY54" fmla="*/ 797718 h 895350"/>
                <a:gd name="connsiteX55" fmla="*/ 230981 w 1226344"/>
                <a:gd name="connsiteY55" fmla="*/ 764381 h 895350"/>
                <a:gd name="connsiteX56" fmla="*/ 207169 w 1226344"/>
                <a:gd name="connsiteY56" fmla="*/ 726281 h 895350"/>
                <a:gd name="connsiteX57" fmla="*/ 180975 w 1226344"/>
                <a:gd name="connsiteY57" fmla="*/ 659606 h 895350"/>
                <a:gd name="connsiteX58" fmla="*/ 164306 w 1226344"/>
                <a:gd name="connsiteY58" fmla="*/ 566737 h 895350"/>
                <a:gd name="connsiteX59" fmla="*/ 157162 w 1226344"/>
                <a:gd name="connsiteY59" fmla="*/ 495300 h 895350"/>
                <a:gd name="connsiteX60" fmla="*/ 152400 w 1226344"/>
                <a:gd name="connsiteY60" fmla="*/ 397668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226344" h="895350">
                  <a:moveTo>
                    <a:pt x="152400" y="397668"/>
                  </a:moveTo>
                  <a:lnTo>
                    <a:pt x="145256" y="273843"/>
                  </a:lnTo>
                  <a:lnTo>
                    <a:pt x="133350" y="200025"/>
                  </a:lnTo>
                  <a:lnTo>
                    <a:pt x="114300" y="138112"/>
                  </a:lnTo>
                  <a:lnTo>
                    <a:pt x="80962" y="114300"/>
                  </a:lnTo>
                  <a:lnTo>
                    <a:pt x="57150" y="92868"/>
                  </a:lnTo>
                  <a:lnTo>
                    <a:pt x="40481" y="69056"/>
                  </a:lnTo>
                  <a:lnTo>
                    <a:pt x="9525" y="47625"/>
                  </a:lnTo>
                  <a:lnTo>
                    <a:pt x="0" y="33337"/>
                  </a:lnTo>
                  <a:lnTo>
                    <a:pt x="2381" y="19050"/>
                  </a:lnTo>
                  <a:lnTo>
                    <a:pt x="16669" y="7143"/>
                  </a:lnTo>
                  <a:lnTo>
                    <a:pt x="50006" y="0"/>
                  </a:lnTo>
                  <a:lnTo>
                    <a:pt x="90487" y="0"/>
                  </a:lnTo>
                  <a:lnTo>
                    <a:pt x="147637" y="7143"/>
                  </a:lnTo>
                  <a:lnTo>
                    <a:pt x="200025" y="19050"/>
                  </a:lnTo>
                  <a:lnTo>
                    <a:pt x="238125" y="33337"/>
                  </a:lnTo>
                  <a:lnTo>
                    <a:pt x="283369" y="57150"/>
                  </a:lnTo>
                  <a:lnTo>
                    <a:pt x="338137" y="107156"/>
                  </a:lnTo>
                  <a:lnTo>
                    <a:pt x="381000" y="152400"/>
                  </a:lnTo>
                  <a:lnTo>
                    <a:pt x="395287" y="178593"/>
                  </a:lnTo>
                  <a:lnTo>
                    <a:pt x="402431" y="202406"/>
                  </a:lnTo>
                  <a:lnTo>
                    <a:pt x="395287" y="230981"/>
                  </a:lnTo>
                  <a:lnTo>
                    <a:pt x="381000" y="280987"/>
                  </a:lnTo>
                  <a:lnTo>
                    <a:pt x="364331" y="319087"/>
                  </a:lnTo>
                  <a:lnTo>
                    <a:pt x="352425" y="354806"/>
                  </a:lnTo>
                  <a:lnTo>
                    <a:pt x="345281" y="419100"/>
                  </a:lnTo>
                  <a:lnTo>
                    <a:pt x="352425" y="507206"/>
                  </a:lnTo>
                  <a:lnTo>
                    <a:pt x="361950" y="585787"/>
                  </a:lnTo>
                  <a:lnTo>
                    <a:pt x="376237" y="621506"/>
                  </a:lnTo>
                  <a:lnTo>
                    <a:pt x="400050" y="652462"/>
                  </a:lnTo>
                  <a:lnTo>
                    <a:pt x="433387" y="673893"/>
                  </a:lnTo>
                  <a:lnTo>
                    <a:pt x="473869" y="685800"/>
                  </a:lnTo>
                  <a:lnTo>
                    <a:pt x="519112" y="692943"/>
                  </a:lnTo>
                  <a:lnTo>
                    <a:pt x="573881" y="695325"/>
                  </a:lnTo>
                  <a:lnTo>
                    <a:pt x="709612" y="683418"/>
                  </a:lnTo>
                  <a:lnTo>
                    <a:pt x="821531" y="659606"/>
                  </a:lnTo>
                  <a:lnTo>
                    <a:pt x="921544" y="628650"/>
                  </a:lnTo>
                  <a:lnTo>
                    <a:pt x="981075" y="602456"/>
                  </a:lnTo>
                  <a:lnTo>
                    <a:pt x="1012031" y="609600"/>
                  </a:lnTo>
                  <a:lnTo>
                    <a:pt x="1100137" y="640556"/>
                  </a:lnTo>
                  <a:lnTo>
                    <a:pt x="1185862" y="681037"/>
                  </a:lnTo>
                  <a:lnTo>
                    <a:pt x="1202531" y="690562"/>
                  </a:lnTo>
                  <a:lnTo>
                    <a:pt x="1214437" y="702468"/>
                  </a:lnTo>
                  <a:lnTo>
                    <a:pt x="1223962" y="733425"/>
                  </a:lnTo>
                  <a:lnTo>
                    <a:pt x="1226344" y="764381"/>
                  </a:lnTo>
                  <a:lnTo>
                    <a:pt x="1216819" y="802481"/>
                  </a:lnTo>
                  <a:lnTo>
                    <a:pt x="1200150" y="826293"/>
                  </a:lnTo>
                  <a:lnTo>
                    <a:pt x="1081087" y="850106"/>
                  </a:lnTo>
                  <a:lnTo>
                    <a:pt x="859631" y="869156"/>
                  </a:lnTo>
                  <a:lnTo>
                    <a:pt x="583406" y="895350"/>
                  </a:lnTo>
                  <a:lnTo>
                    <a:pt x="502444" y="892968"/>
                  </a:lnTo>
                  <a:lnTo>
                    <a:pt x="426244" y="881062"/>
                  </a:lnTo>
                  <a:lnTo>
                    <a:pt x="338137" y="854868"/>
                  </a:lnTo>
                  <a:lnTo>
                    <a:pt x="295275" y="831056"/>
                  </a:lnTo>
                  <a:lnTo>
                    <a:pt x="257175" y="797718"/>
                  </a:lnTo>
                  <a:lnTo>
                    <a:pt x="230981" y="764381"/>
                  </a:lnTo>
                  <a:lnTo>
                    <a:pt x="207169" y="726281"/>
                  </a:lnTo>
                  <a:lnTo>
                    <a:pt x="180975" y="659606"/>
                  </a:lnTo>
                  <a:lnTo>
                    <a:pt x="164306" y="566737"/>
                  </a:lnTo>
                  <a:lnTo>
                    <a:pt x="157162" y="495300"/>
                  </a:lnTo>
                  <a:lnTo>
                    <a:pt x="152400" y="3976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5">
              <a:extLst>
                <a:ext uri="{FF2B5EF4-FFF2-40B4-BE49-F238E27FC236}">
                  <a16:creationId xmlns:a16="http://schemas.microsoft.com/office/drawing/2014/main" id="{40B51121-1A0D-4339-B953-A157244389E3}"/>
                </a:ext>
              </a:extLst>
            </p:cNvPr>
            <p:cNvSpPr/>
            <p:nvPr/>
          </p:nvSpPr>
          <p:spPr>
            <a:xfrm rot="16200000">
              <a:off x="2667002" y="4006851"/>
              <a:ext cx="2498725" cy="419100"/>
            </a:xfrm>
            <a:custGeom>
              <a:avLst/>
              <a:gdLst>
                <a:gd name="connsiteX0" fmla="*/ 1852612 w 2497931"/>
                <a:gd name="connsiteY0" fmla="*/ 404813 h 419100"/>
                <a:gd name="connsiteX1" fmla="*/ 1235869 w 2497931"/>
                <a:gd name="connsiteY1" fmla="*/ 419100 h 419100"/>
                <a:gd name="connsiteX2" fmla="*/ 940594 w 2497931"/>
                <a:gd name="connsiteY2" fmla="*/ 419100 h 419100"/>
                <a:gd name="connsiteX3" fmla="*/ 866775 w 2497931"/>
                <a:gd name="connsiteY3" fmla="*/ 419100 h 419100"/>
                <a:gd name="connsiteX4" fmla="*/ 638175 w 2497931"/>
                <a:gd name="connsiteY4" fmla="*/ 411957 h 419100"/>
                <a:gd name="connsiteX5" fmla="*/ 440531 w 2497931"/>
                <a:gd name="connsiteY5" fmla="*/ 397669 h 419100"/>
                <a:gd name="connsiteX6" fmla="*/ 250031 w 2497931"/>
                <a:gd name="connsiteY6" fmla="*/ 373857 h 419100"/>
                <a:gd name="connsiteX7" fmla="*/ 111919 w 2497931"/>
                <a:gd name="connsiteY7" fmla="*/ 354807 h 419100"/>
                <a:gd name="connsiteX8" fmla="*/ 78581 w 2497931"/>
                <a:gd name="connsiteY8" fmla="*/ 347663 h 419100"/>
                <a:gd name="connsiteX9" fmla="*/ 57150 w 2497931"/>
                <a:gd name="connsiteY9" fmla="*/ 342900 h 419100"/>
                <a:gd name="connsiteX10" fmla="*/ 38100 w 2497931"/>
                <a:gd name="connsiteY10" fmla="*/ 333375 h 419100"/>
                <a:gd name="connsiteX11" fmla="*/ 23812 w 2497931"/>
                <a:gd name="connsiteY11" fmla="*/ 319088 h 419100"/>
                <a:gd name="connsiteX12" fmla="*/ 9525 w 2497931"/>
                <a:gd name="connsiteY12" fmla="*/ 300038 h 419100"/>
                <a:gd name="connsiteX13" fmla="*/ 0 w 2497931"/>
                <a:gd name="connsiteY13" fmla="*/ 266700 h 419100"/>
                <a:gd name="connsiteX14" fmla="*/ 0 w 2497931"/>
                <a:gd name="connsiteY14" fmla="*/ 240507 h 419100"/>
                <a:gd name="connsiteX15" fmla="*/ 9525 w 2497931"/>
                <a:gd name="connsiteY15" fmla="*/ 211932 h 419100"/>
                <a:gd name="connsiteX16" fmla="*/ 26194 w 2497931"/>
                <a:gd name="connsiteY16" fmla="*/ 183357 h 419100"/>
                <a:gd name="connsiteX17" fmla="*/ 50006 w 2497931"/>
                <a:gd name="connsiteY17" fmla="*/ 166688 h 419100"/>
                <a:gd name="connsiteX18" fmla="*/ 76200 w 2497931"/>
                <a:gd name="connsiteY18" fmla="*/ 152400 h 419100"/>
                <a:gd name="connsiteX19" fmla="*/ 130969 w 2497931"/>
                <a:gd name="connsiteY19" fmla="*/ 135732 h 419100"/>
                <a:gd name="connsiteX20" fmla="*/ 183356 w 2497931"/>
                <a:gd name="connsiteY20" fmla="*/ 126207 h 419100"/>
                <a:gd name="connsiteX21" fmla="*/ 257175 w 2497931"/>
                <a:gd name="connsiteY21" fmla="*/ 121444 h 419100"/>
                <a:gd name="connsiteX22" fmla="*/ 359569 w 2497931"/>
                <a:gd name="connsiteY22" fmla="*/ 123825 h 419100"/>
                <a:gd name="connsiteX23" fmla="*/ 433387 w 2497931"/>
                <a:gd name="connsiteY23" fmla="*/ 128588 h 419100"/>
                <a:gd name="connsiteX24" fmla="*/ 576262 w 2497931"/>
                <a:gd name="connsiteY24" fmla="*/ 152400 h 419100"/>
                <a:gd name="connsiteX25" fmla="*/ 685800 w 2497931"/>
                <a:gd name="connsiteY25" fmla="*/ 164307 h 419100"/>
                <a:gd name="connsiteX26" fmla="*/ 828675 w 2497931"/>
                <a:gd name="connsiteY26" fmla="*/ 178594 h 419100"/>
                <a:gd name="connsiteX27" fmla="*/ 1119187 w 2497931"/>
                <a:gd name="connsiteY27" fmla="*/ 190500 h 419100"/>
                <a:gd name="connsiteX28" fmla="*/ 1423987 w 2497931"/>
                <a:gd name="connsiteY28" fmla="*/ 195263 h 419100"/>
                <a:gd name="connsiteX29" fmla="*/ 1616869 w 2497931"/>
                <a:gd name="connsiteY29" fmla="*/ 195263 h 419100"/>
                <a:gd name="connsiteX30" fmla="*/ 1850231 w 2497931"/>
                <a:gd name="connsiteY30" fmla="*/ 180975 h 419100"/>
                <a:gd name="connsiteX31" fmla="*/ 2102644 w 2497931"/>
                <a:gd name="connsiteY31" fmla="*/ 161925 h 419100"/>
                <a:gd name="connsiteX32" fmla="*/ 2243137 w 2497931"/>
                <a:gd name="connsiteY32" fmla="*/ 150019 h 419100"/>
                <a:gd name="connsiteX33" fmla="*/ 2274094 w 2497931"/>
                <a:gd name="connsiteY33" fmla="*/ 147638 h 419100"/>
                <a:gd name="connsiteX34" fmla="*/ 2314575 w 2497931"/>
                <a:gd name="connsiteY34" fmla="*/ 133350 h 419100"/>
                <a:gd name="connsiteX35" fmla="*/ 2364581 w 2497931"/>
                <a:gd name="connsiteY35" fmla="*/ 95250 h 419100"/>
                <a:gd name="connsiteX36" fmla="*/ 2421731 w 2497931"/>
                <a:gd name="connsiteY36" fmla="*/ 33338 h 419100"/>
                <a:gd name="connsiteX37" fmla="*/ 2433637 w 2497931"/>
                <a:gd name="connsiteY37" fmla="*/ 16669 h 419100"/>
                <a:gd name="connsiteX38" fmla="*/ 2457450 w 2497931"/>
                <a:gd name="connsiteY38" fmla="*/ 4763 h 419100"/>
                <a:gd name="connsiteX39" fmla="*/ 2471737 w 2497931"/>
                <a:gd name="connsiteY39" fmla="*/ 0 h 419100"/>
                <a:gd name="connsiteX40" fmla="*/ 2486025 w 2497931"/>
                <a:gd name="connsiteY40" fmla="*/ 2382 h 419100"/>
                <a:gd name="connsiteX41" fmla="*/ 2495550 w 2497931"/>
                <a:gd name="connsiteY41" fmla="*/ 9525 h 419100"/>
                <a:gd name="connsiteX42" fmla="*/ 2497931 w 2497931"/>
                <a:gd name="connsiteY42" fmla="*/ 23813 h 419100"/>
                <a:gd name="connsiteX43" fmla="*/ 2486025 w 2497931"/>
                <a:gd name="connsiteY43" fmla="*/ 73819 h 419100"/>
                <a:gd name="connsiteX44" fmla="*/ 2450306 w 2497931"/>
                <a:gd name="connsiteY44" fmla="*/ 180975 h 419100"/>
                <a:gd name="connsiteX45" fmla="*/ 2390775 w 2497931"/>
                <a:gd name="connsiteY45" fmla="*/ 323850 h 419100"/>
                <a:gd name="connsiteX46" fmla="*/ 2369344 w 2497931"/>
                <a:gd name="connsiteY46" fmla="*/ 364332 h 419100"/>
                <a:gd name="connsiteX47" fmla="*/ 2240756 w 2497931"/>
                <a:gd name="connsiteY47" fmla="*/ 395288 h 419100"/>
                <a:gd name="connsiteX48" fmla="*/ 1852612 w 2497931"/>
                <a:gd name="connsiteY48" fmla="*/ 404813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7931" h="419100">
                  <a:moveTo>
                    <a:pt x="1852612" y="404813"/>
                  </a:moveTo>
                  <a:lnTo>
                    <a:pt x="1235869" y="419100"/>
                  </a:lnTo>
                  <a:lnTo>
                    <a:pt x="940594" y="419100"/>
                  </a:lnTo>
                  <a:lnTo>
                    <a:pt x="866775" y="419100"/>
                  </a:lnTo>
                  <a:lnTo>
                    <a:pt x="638175" y="411957"/>
                  </a:lnTo>
                  <a:lnTo>
                    <a:pt x="440531" y="397669"/>
                  </a:lnTo>
                  <a:lnTo>
                    <a:pt x="250031" y="373857"/>
                  </a:lnTo>
                  <a:lnTo>
                    <a:pt x="111919" y="354807"/>
                  </a:lnTo>
                  <a:lnTo>
                    <a:pt x="78581" y="347663"/>
                  </a:lnTo>
                  <a:lnTo>
                    <a:pt x="57150" y="342900"/>
                  </a:lnTo>
                  <a:lnTo>
                    <a:pt x="38100" y="333375"/>
                  </a:lnTo>
                  <a:lnTo>
                    <a:pt x="23812" y="319088"/>
                  </a:lnTo>
                  <a:lnTo>
                    <a:pt x="9525" y="300038"/>
                  </a:lnTo>
                  <a:lnTo>
                    <a:pt x="0" y="266700"/>
                  </a:lnTo>
                  <a:lnTo>
                    <a:pt x="0" y="240507"/>
                  </a:lnTo>
                  <a:lnTo>
                    <a:pt x="9525" y="211932"/>
                  </a:lnTo>
                  <a:lnTo>
                    <a:pt x="26194" y="183357"/>
                  </a:lnTo>
                  <a:lnTo>
                    <a:pt x="50006" y="166688"/>
                  </a:lnTo>
                  <a:lnTo>
                    <a:pt x="76200" y="152400"/>
                  </a:lnTo>
                  <a:lnTo>
                    <a:pt x="130969" y="135732"/>
                  </a:lnTo>
                  <a:lnTo>
                    <a:pt x="183356" y="126207"/>
                  </a:lnTo>
                  <a:lnTo>
                    <a:pt x="257175" y="121444"/>
                  </a:lnTo>
                  <a:lnTo>
                    <a:pt x="359569" y="123825"/>
                  </a:lnTo>
                  <a:lnTo>
                    <a:pt x="433387" y="128588"/>
                  </a:lnTo>
                  <a:lnTo>
                    <a:pt x="576262" y="152400"/>
                  </a:lnTo>
                  <a:lnTo>
                    <a:pt x="685800" y="164307"/>
                  </a:lnTo>
                  <a:lnTo>
                    <a:pt x="828675" y="178594"/>
                  </a:lnTo>
                  <a:lnTo>
                    <a:pt x="1119187" y="190500"/>
                  </a:lnTo>
                  <a:lnTo>
                    <a:pt x="1423987" y="195263"/>
                  </a:lnTo>
                  <a:lnTo>
                    <a:pt x="1616869" y="195263"/>
                  </a:lnTo>
                  <a:lnTo>
                    <a:pt x="1850231" y="180975"/>
                  </a:lnTo>
                  <a:lnTo>
                    <a:pt x="2102644" y="161925"/>
                  </a:lnTo>
                  <a:lnTo>
                    <a:pt x="2243137" y="150019"/>
                  </a:lnTo>
                  <a:lnTo>
                    <a:pt x="2274094" y="147638"/>
                  </a:lnTo>
                  <a:lnTo>
                    <a:pt x="2314575" y="133350"/>
                  </a:lnTo>
                  <a:lnTo>
                    <a:pt x="2364581" y="95250"/>
                  </a:lnTo>
                  <a:lnTo>
                    <a:pt x="2421731" y="33338"/>
                  </a:lnTo>
                  <a:lnTo>
                    <a:pt x="2433637" y="16669"/>
                  </a:lnTo>
                  <a:lnTo>
                    <a:pt x="2457450" y="4763"/>
                  </a:lnTo>
                  <a:lnTo>
                    <a:pt x="2471737" y="0"/>
                  </a:lnTo>
                  <a:lnTo>
                    <a:pt x="2486025" y="2382"/>
                  </a:lnTo>
                  <a:lnTo>
                    <a:pt x="2495550" y="9525"/>
                  </a:lnTo>
                  <a:lnTo>
                    <a:pt x="2497931" y="23813"/>
                  </a:lnTo>
                  <a:lnTo>
                    <a:pt x="2486025" y="73819"/>
                  </a:lnTo>
                  <a:lnTo>
                    <a:pt x="2450306" y="180975"/>
                  </a:lnTo>
                  <a:lnTo>
                    <a:pt x="2390775" y="323850"/>
                  </a:lnTo>
                  <a:lnTo>
                    <a:pt x="2369344" y="364332"/>
                  </a:lnTo>
                  <a:lnTo>
                    <a:pt x="2240756" y="395288"/>
                  </a:lnTo>
                  <a:lnTo>
                    <a:pt x="1852612" y="4048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6">
              <a:extLst>
                <a:ext uri="{FF2B5EF4-FFF2-40B4-BE49-F238E27FC236}">
                  <a16:creationId xmlns:a16="http://schemas.microsoft.com/office/drawing/2014/main" id="{3DF08048-8829-45B8-A8FE-6477A63820B6}"/>
                </a:ext>
              </a:extLst>
            </p:cNvPr>
            <p:cNvSpPr/>
            <p:nvPr/>
          </p:nvSpPr>
          <p:spPr>
            <a:xfrm rot="16200000">
              <a:off x="3591719" y="3220244"/>
              <a:ext cx="2678112" cy="1924050"/>
            </a:xfrm>
            <a:custGeom>
              <a:avLst/>
              <a:gdLst>
                <a:gd name="connsiteX0" fmla="*/ 1568259 w 2678065"/>
                <a:gd name="connsiteY0" fmla="*/ 1788716 h 1923997"/>
                <a:gd name="connsiteX1" fmla="*/ 891853 w 2678065"/>
                <a:gd name="connsiteY1" fmla="*/ 1783706 h 1923997"/>
                <a:gd name="connsiteX2" fmla="*/ 616281 w 2678065"/>
                <a:gd name="connsiteY2" fmla="*/ 1783706 h 1923997"/>
                <a:gd name="connsiteX3" fmla="*/ 323172 w 2678065"/>
                <a:gd name="connsiteY3" fmla="*/ 1786211 h 1923997"/>
                <a:gd name="connsiteX4" fmla="*/ 210438 w 2678065"/>
                <a:gd name="connsiteY4" fmla="*/ 1786211 h 1923997"/>
                <a:gd name="connsiteX5" fmla="*/ 112735 w 2678065"/>
                <a:gd name="connsiteY5" fmla="*/ 1773685 h 1923997"/>
                <a:gd name="connsiteX6" fmla="*/ 75157 w 2678065"/>
                <a:gd name="connsiteY6" fmla="*/ 1763664 h 1923997"/>
                <a:gd name="connsiteX7" fmla="*/ 42589 w 2678065"/>
                <a:gd name="connsiteY7" fmla="*/ 1748633 h 1923997"/>
                <a:gd name="connsiteX8" fmla="*/ 20042 w 2678065"/>
                <a:gd name="connsiteY8" fmla="*/ 1733602 h 1923997"/>
                <a:gd name="connsiteX9" fmla="*/ 7516 w 2678065"/>
                <a:gd name="connsiteY9" fmla="*/ 1718571 h 1923997"/>
                <a:gd name="connsiteX10" fmla="*/ 0 w 2678065"/>
                <a:gd name="connsiteY10" fmla="*/ 1691013 h 1923997"/>
                <a:gd name="connsiteX11" fmla="*/ 0 w 2678065"/>
                <a:gd name="connsiteY11" fmla="*/ 1648425 h 1923997"/>
                <a:gd name="connsiteX12" fmla="*/ 7516 w 2678065"/>
                <a:gd name="connsiteY12" fmla="*/ 1610847 h 1923997"/>
                <a:gd name="connsiteX13" fmla="*/ 27558 w 2678065"/>
                <a:gd name="connsiteY13" fmla="*/ 1585795 h 1923997"/>
                <a:gd name="connsiteX14" fmla="*/ 45094 w 2678065"/>
                <a:gd name="connsiteY14" fmla="*/ 1570764 h 1923997"/>
                <a:gd name="connsiteX15" fmla="*/ 82672 w 2678065"/>
                <a:gd name="connsiteY15" fmla="*/ 1560743 h 1923997"/>
                <a:gd name="connsiteX16" fmla="*/ 140292 w 2678065"/>
                <a:gd name="connsiteY16" fmla="*/ 1558237 h 1923997"/>
                <a:gd name="connsiteX17" fmla="*/ 263047 w 2678065"/>
                <a:gd name="connsiteY17" fmla="*/ 1558237 h 1923997"/>
                <a:gd name="connsiteX18" fmla="*/ 410854 w 2678065"/>
                <a:gd name="connsiteY18" fmla="*/ 1565753 h 1923997"/>
                <a:gd name="connsiteX19" fmla="*/ 1002083 w 2678065"/>
                <a:gd name="connsiteY19" fmla="*/ 1560743 h 1923997"/>
                <a:gd name="connsiteX20" fmla="*/ 1154900 w 2678065"/>
                <a:gd name="connsiteY20" fmla="*/ 1563248 h 1923997"/>
                <a:gd name="connsiteX21" fmla="*/ 1565754 w 2678065"/>
                <a:gd name="connsiteY21" fmla="*/ 1560743 h 1923997"/>
                <a:gd name="connsiteX22" fmla="*/ 1913977 w 2678065"/>
                <a:gd name="connsiteY22" fmla="*/ 1568258 h 1923997"/>
                <a:gd name="connsiteX23" fmla="*/ 2284748 w 2678065"/>
                <a:gd name="connsiteY23" fmla="*/ 1580784 h 1923997"/>
                <a:gd name="connsiteX24" fmla="*/ 2397482 w 2678065"/>
                <a:gd name="connsiteY24" fmla="*/ 1585795 h 1923997"/>
                <a:gd name="connsiteX25" fmla="*/ 2432555 w 2678065"/>
                <a:gd name="connsiteY25" fmla="*/ 1578279 h 1923997"/>
                <a:gd name="connsiteX26" fmla="*/ 2455102 w 2678065"/>
                <a:gd name="connsiteY26" fmla="*/ 1565753 h 1923997"/>
                <a:gd name="connsiteX27" fmla="*/ 2467628 w 2678065"/>
                <a:gd name="connsiteY27" fmla="*/ 1550722 h 1923997"/>
                <a:gd name="connsiteX28" fmla="*/ 2470133 w 2678065"/>
                <a:gd name="connsiteY28" fmla="*/ 1523165 h 1923997"/>
                <a:gd name="connsiteX29" fmla="*/ 2445081 w 2678065"/>
                <a:gd name="connsiteY29" fmla="*/ 1357821 h 1923997"/>
                <a:gd name="connsiteX30" fmla="*/ 2417524 w 2678065"/>
                <a:gd name="connsiteY30" fmla="*/ 1164920 h 1923997"/>
                <a:gd name="connsiteX31" fmla="*/ 2399987 w 2678065"/>
                <a:gd name="connsiteY31" fmla="*/ 1002082 h 1923997"/>
                <a:gd name="connsiteX32" fmla="*/ 2394977 w 2678065"/>
                <a:gd name="connsiteY32" fmla="*/ 899368 h 1923997"/>
                <a:gd name="connsiteX33" fmla="*/ 2377440 w 2678065"/>
                <a:gd name="connsiteY33" fmla="*/ 776613 h 1923997"/>
                <a:gd name="connsiteX34" fmla="*/ 2352388 w 2678065"/>
                <a:gd name="connsiteY34" fmla="*/ 658869 h 1923997"/>
                <a:gd name="connsiteX35" fmla="*/ 2337357 w 2678065"/>
                <a:gd name="connsiteY35" fmla="*/ 473484 h 1923997"/>
                <a:gd name="connsiteX36" fmla="*/ 2309800 w 2678065"/>
                <a:gd name="connsiteY36" fmla="*/ 355739 h 1923997"/>
                <a:gd name="connsiteX37" fmla="*/ 2287253 w 2678065"/>
                <a:gd name="connsiteY37" fmla="*/ 245510 h 1923997"/>
                <a:gd name="connsiteX38" fmla="*/ 2254685 w 2678065"/>
                <a:gd name="connsiteY38" fmla="*/ 75156 h 1923997"/>
                <a:gd name="connsiteX39" fmla="*/ 2435060 w 2678065"/>
                <a:gd name="connsiteY39" fmla="*/ 0 h 1923997"/>
                <a:gd name="connsiteX40" fmla="*/ 2442576 w 2678065"/>
                <a:gd name="connsiteY40" fmla="*/ 57619 h 1923997"/>
                <a:gd name="connsiteX41" fmla="*/ 2455102 w 2678065"/>
                <a:gd name="connsiteY41" fmla="*/ 215447 h 1923997"/>
                <a:gd name="connsiteX42" fmla="*/ 2490175 w 2678065"/>
                <a:gd name="connsiteY42" fmla="*/ 498536 h 1923997"/>
                <a:gd name="connsiteX43" fmla="*/ 2510216 w 2678065"/>
                <a:gd name="connsiteY43" fmla="*/ 678910 h 1923997"/>
                <a:gd name="connsiteX44" fmla="*/ 2557815 w 2678065"/>
                <a:gd name="connsiteY44" fmla="*/ 1007092 h 1923997"/>
                <a:gd name="connsiteX45" fmla="*/ 2577857 w 2678065"/>
                <a:gd name="connsiteY45" fmla="*/ 1172436 h 1923997"/>
                <a:gd name="connsiteX46" fmla="*/ 2622950 w 2678065"/>
                <a:gd name="connsiteY46" fmla="*/ 1427967 h 1923997"/>
                <a:gd name="connsiteX47" fmla="*/ 2648003 w 2678065"/>
                <a:gd name="connsiteY47" fmla="*/ 1585795 h 1923997"/>
                <a:gd name="connsiteX48" fmla="*/ 2663034 w 2678065"/>
                <a:gd name="connsiteY48" fmla="*/ 1615857 h 1923997"/>
                <a:gd name="connsiteX49" fmla="*/ 2675560 w 2678065"/>
                <a:gd name="connsiteY49" fmla="*/ 1668467 h 1923997"/>
                <a:gd name="connsiteX50" fmla="*/ 2678065 w 2678065"/>
                <a:gd name="connsiteY50" fmla="*/ 1718571 h 1923997"/>
                <a:gd name="connsiteX51" fmla="*/ 2660529 w 2678065"/>
                <a:gd name="connsiteY51" fmla="*/ 1758654 h 1923997"/>
                <a:gd name="connsiteX52" fmla="*/ 2582867 w 2678065"/>
                <a:gd name="connsiteY52" fmla="*/ 1861367 h 1923997"/>
                <a:gd name="connsiteX53" fmla="*/ 2540279 w 2678065"/>
                <a:gd name="connsiteY53" fmla="*/ 1908966 h 1923997"/>
                <a:gd name="connsiteX54" fmla="*/ 2522742 w 2678065"/>
                <a:gd name="connsiteY54" fmla="*/ 1921492 h 1923997"/>
                <a:gd name="connsiteX55" fmla="*/ 2497690 w 2678065"/>
                <a:gd name="connsiteY55" fmla="*/ 1923997 h 1923997"/>
                <a:gd name="connsiteX56" fmla="*/ 2437565 w 2678065"/>
                <a:gd name="connsiteY56" fmla="*/ 1911471 h 1923997"/>
                <a:gd name="connsiteX57" fmla="*/ 2364914 w 2678065"/>
                <a:gd name="connsiteY57" fmla="*/ 1876399 h 1923997"/>
                <a:gd name="connsiteX58" fmla="*/ 2329841 w 2678065"/>
                <a:gd name="connsiteY58" fmla="*/ 1848841 h 1923997"/>
                <a:gd name="connsiteX59" fmla="*/ 2257190 w 2678065"/>
                <a:gd name="connsiteY59" fmla="*/ 1828800 h 1923997"/>
                <a:gd name="connsiteX60" fmla="*/ 2101868 w 2678065"/>
                <a:gd name="connsiteY60" fmla="*/ 1803748 h 1923997"/>
                <a:gd name="connsiteX61" fmla="*/ 1941535 w 2678065"/>
                <a:gd name="connsiteY61" fmla="*/ 1791222 h 1923997"/>
                <a:gd name="connsiteX62" fmla="*/ 1568259 w 2678065"/>
                <a:gd name="connsiteY62" fmla="*/ 1788716 h 1923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678065" h="1923997">
                  <a:moveTo>
                    <a:pt x="1568259" y="1788716"/>
                  </a:moveTo>
                  <a:lnTo>
                    <a:pt x="891853" y="1783706"/>
                  </a:lnTo>
                  <a:lnTo>
                    <a:pt x="616281" y="1783706"/>
                  </a:lnTo>
                  <a:lnTo>
                    <a:pt x="323172" y="1786211"/>
                  </a:lnTo>
                  <a:lnTo>
                    <a:pt x="210438" y="1786211"/>
                  </a:lnTo>
                  <a:lnTo>
                    <a:pt x="112735" y="1773685"/>
                  </a:lnTo>
                  <a:lnTo>
                    <a:pt x="75157" y="1763664"/>
                  </a:lnTo>
                  <a:lnTo>
                    <a:pt x="42589" y="1748633"/>
                  </a:lnTo>
                  <a:lnTo>
                    <a:pt x="20042" y="1733602"/>
                  </a:lnTo>
                  <a:lnTo>
                    <a:pt x="7516" y="1718571"/>
                  </a:lnTo>
                  <a:lnTo>
                    <a:pt x="0" y="1691013"/>
                  </a:lnTo>
                  <a:lnTo>
                    <a:pt x="0" y="1648425"/>
                  </a:lnTo>
                  <a:lnTo>
                    <a:pt x="7516" y="1610847"/>
                  </a:lnTo>
                  <a:lnTo>
                    <a:pt x="27558" y="1585795"/>
                  </a:lnTo>
                  <a:lnTo>
                    <a:pt x="45094" y="1570764"/>
                  </a:lnTo>
                  <a:lnTo>
                    <a:pt x="82672" y="1560743"/>
                  </a:lnTo>
                  <a:lnTo>
                    <a:pt x="140292" y="1558237"/>
                  </a:lnTo>
                  <a:lnTo>
                    <a:pt x="263047" y="1558237"/>
                  </a:lnTo>
                  <a:lnTo>
                    <a:pt x="410854" y="1565753"/>
                  </a:lnTo>
                  <a:lnTo>
                    <a:pt x="1002083" y="1560743"/>
                  </a:lnTo>
                  <a:lnTo>
                    <a:pt x="1154900" y="1563248"/>
                  </a:lnTo>
                  <a:lnTo>
                    <a:pt x="1565754" y="1560743"/>
                  </a:lnTo>
                  <a:lnTo>
                    <a:pt x="1913977" y="1568258"/>
                  </a:lnTo>
                  <a:lnTo>
                    <a:pt x="2284748" y="1580784"/>
                  </a:lnTo>
                  <a:lnTo>
                    <a:pt x="2397482" y="1585795"/>
                  </a:lnTo>
                  <a:lnTo>
                    <a:pt x="2432555" y="1578279"/>
                  </a:lnTo>
                  <a:lnTo>
                    <a:pt x="2455102" y="1565753"/>
                  </a:lnTo>
                  <a:lnTo>
                    <a:pt x="2467628" y="1550722"/>
                  </a:lnTo>
                  <a:lnTo>
                    <a:pt x="2470133" y="1523165"/>
                  </a:lnTo>
                  <a:lnTo>
                    <a:pt x="2445081" y="1357821"/>
                  </a:lnTo>
                  <a:lnTo>
                    <a:pt x="2417524" y="1164920"/>
                  </a:lnTo>
                  <a:lnTo>
                    <a:pt x="2399987" y="1002082"/>
                  </a:lnTo>
                  <a:lnTo>
                    <a:pt x="2394977" y="899368"/>
                  </a:lnTo>
                  <a:lnTo>
                    <a:pt x="2377440" y="776613"/>
                  </a:lnTo>
                  <a:lnTo>
                    <a:pt x="2352388" y="658869"/>
                  </a:lnTo>
                  <a:lnTo>
                    <a:pt x="2337357" y="473484"/>
                  </a:lnTo>
                  <a:lnTo>
                    <a:pt x="2309800" y="355739"/>
                  </a:lnTo>
                  <a:lnTo>
                    <a:pt x="2287253" y="245510"/>
                  </a:lnTo>
                  <a:lnTo>
                    <a:pt x="2254685" y="75156"/>
                  </a:lnTo>
                  <a:lnTo>
                    <a:pt x="2435060" y="0"/>
                  </a:lnTo>
                  <a:lnTo>
                    <a:pt x="2442576" y="57619"/>
                  </a:lnTo>
                  <a:lnTo>
                    <a:pt x="2455102" y="215447"/>
                  </a:lnTo>
                  <a:lnTo>
                    <a:pt x="2490175" y="498536"/>
                  </a:lnTo>
                  <a:lnTo>
                    <a:pt x="2510216" y="678910"/>
                  </a:lnTo>
                  <a:lnTo>
                    <a:pt x="2557815" y="1007092"/>
                  </a:lnTo>
                  <a:lnTo>
                    <a:pt x="2577857" y="1172436"/>
                  </a:lnTo>
                  <a:lnTo>
                    <a:pt x="2622950" y="1427967"/>
                  </a:lnTo>
                  <a:lnTo>
                    <a:pt x="2648003" y="1585795"/>
                  </a:lnTo>
                  <a:lnTo>
                    <a:pt x="2663034" y="1615857"/>
                  </a:lnTo>
                  <a:lnTo>
                    <a:pt x="2675560" y="1668467"/>
                  </a:lnTo>
                  <a:lnTo>
                    <a:pt x="2678065" y="1718571"/>
                  </a:lnTo>
                  <a:lnTo>
                    <a:pt x="2660529" y="1758654"/>
                  </a:lnTo>
                  <a:lnTo>
                    <a:pt x="2582867" y="1861367"/>
                  </a:lnTo>
                  <a:lnTo>
                    <a:pt x="2540279" y="1908966"/>
                  </a:lnTo>
                  <a:lnTo>
                    <a:pt x="2522742" y="1921492"/>
                  </a:lnTo>
                  <a:lnTo>
                    <a:pt x="2497690" y="1923997"/>
                  </a:lnTo>
                  <a:lnTo>
                    <a:pt x="2437565" y="1911471"/>
                  </a:lnTo>
                  <a:lnTo>
                    <a:pt x="2364914" y="1876399"/>
                  </a:lnTo>
                  <a:lnTo>
                    <a:pt x="2329841" y="1848841"/>
                  </a:lnTo>
                  <a:lnTo>
                    <a:pt x="2257190" y="1828800"/>
                  </a:lnTo>
                  <a:lnTo>
                    <a:pt x="2101868" y="1803748"/>
                  </a:lnTo>
                  <a:lnTo>
                    <a:pt x="1941535" y="1791222"/>
                  </a:lnTo>
                  <a:lnTo>
                    <a:pt x="1568259" y="178871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3">
              <a:extLst>
                <a:ext uri="{FF2B5EF4-FFF2-40B4-BE49-F238E27FC236}">
                  <a16:creationId xmlns:a16="http://schemas.microsoft.com/office/drawing/2014/main" id="{8B7641CE-5B56-4213-940B-0DE5B376ABB0}"/>
                </a:ext>
              </a:extLst>
            </p:cNvPr>
            <p:cNvSpPr/>
            <p:nvPr/>
          </p:nvSpPr>
          <p:spPr>
            <a:xfrm rot="16200000">
              <a:off x="3388521" y="2928144"/>
              <a:ext cx="1949450" cy="604838"/>
            </a:xfrm>
            <a:custGeom>
              <a:avLst/>
              <a:gdLst>
                <a:gd name="connsiteX0" fmla="*/ 1473994 w 1950244"/>
                <a:gd name="connsiteY0" fmla="*/ 600075 h 604837"/>
                <a:gd name="connsiteX1" fmla="*/ 1166813 w 1950244"/>
                <a:gd name="connsiteY1" fmla="*/ 602456 h 604837"/>
                <a:gd name="connsiteX2" fmla="*/ 976313 w 1950244"/>
                <a:gd name="connsiteY2" fmla="*/ 571500 h 604837"/>
                <a:gd name="connsiteX3" fmla="*/ 809625 w 1950244"/>
                <a:gd name="connsiteY3" fmla="*/ 542925 h 604837"/>
                <a:gd name="connsiteX4" fmla="*/ 688181 w 1950244"/>
                <a:gd name="connsiteY4" fmla="*/ 514350 h 604837"/>
                <a:gd name="connsiteX5" fmla="*/ 590550 w 1950244"/>
                <a:gd name="connsiteY5" fmla="*/ 483393 h 604837"/>
                <a:gd name="connsiteX6" fmla="*/ 502444 w 1950244"/>
                <a:gd name="connsiteY6" fmla="*/ 442912 h 604837"/>
                <a:gd name="connsiteX7" fmla="*/ 409575 w 1950244"/>
                <a:gd name="connsiteY7" fmla="*/ 388143 h 604837"/>
                <a:gd name="connsiteX8" fmla="*/ 269081 w 1950244"/>
                <a:gd name="connsiteY8" fmla="*/ 288131 h 604837"/>
                <a:gd name="connsiteX9" fmla="*/ 152400 w 1950244"/>
                <a:gd name="connsiteY9" fmla="*/ 183356 h 604837"/>
                <a:gd name="connsiteX10" fmla="*/ 92869 w 1950244"/>
                <a:gd name="connsiteY10" fmla="*/ 116681 h 604837"/>
                <a:gd name="connsiteX11" fmla="*/ 0 w 1950244"/>
                <a:gd name="connsiteY11" fmla="*/ 0 h 604837"/>
                <a:gd name="connsiteX12" fmla="*/ 140494 w 1950244"/>
                <a:gd name="connsiteY12" fmla="*/ 0 h 604837"/>
                <a:gd name="connsiteX13" fmla="*/ 190500 w 1950244"/>
                <a:gd name="connsiteY13" fmla="*/ 80962 h 604837"/>
                <a:gd name="connsiteX14" fmla="*/ 302419 w 1950244"/>
                <a:gd name="connsiteY14" fmla="*/ 171450 h 604837"/>
                <a:gd name="connsiteX15" fmla="*/ 392906 w 1950244"/>
                <a:gd name="connsiteY15" fmla="*/ 226218 h 604837"/>
                <a:gd name="connsiteX16" fmla="*/ 497681 w 1950244"/>
                <a:gd name="connsiteY16" fmla="*/ 278606 h 604837"/>
                <a:gd name="connsiteX17" fmla="*/ 638175 w 1950244"/>
                <a:gd name="connsiteY17" fmla="*/ 326231 h 604837"/>
                <a:gd name="connsiteX18" fmla="*/ 778669 w 1950244"/>
                <a:gd name="connsiteY18" fmla="*/ 357187 h 604837"/>
                <a:gd name="connsiteX19" fmla="*/ 892969 w 1950244"/>
                <a:gd name="connsiteY19" fmla="*/ 373856 h 604837"/>
                <a:gd name="connsiteX20" fmla="*/ 1050131 w 1950244"/>
                <a:gd name="connsiteY20" fmla="*/ 376237 h 604837"/>
                <a:gd name="connsiteX21" fmla="*/ 1138238 w 1950244"/>
                <a:gd name="connsiteY21" fmla="*/ 397668 h 604837"/>
                <a:gd name="connsiteX22" fmla="*/ 1369219 w 1950244"/>
                <a:gd name="connsiteY22" fmla="*/ 397668 h 604837"/>
                <a:gd name="connsiteX23" fmla="*/ 1557338 w 1950244"/>
                <a:gd name="connsiteY23" fmla="*/ 400050 h 604837"/>
                <a:gd name="connsiteX24" fmla="*/ 1674019 w 1950244"/>
                <a:gd name="connsiteY24" fmla="*/ 397668 h 604837"/>
                <a:gd name="connsiteX25" fmla="*/ 1721644 w 1950244"/>
                <a:gd name="connsiteY25" fmla="*/ 385762 h 604837"/>
                <a:gd name="connsiteX26" fmla="*/ 1764506 w 1950244"/>
                <a:gd name="connsiteY26" fmla="*/ 364331 h 604837"/>
                <a:gd name="connsiteX27" fmla="*/ 1819275 w 1950244"/>
                <a:gd name="connsiteY27" fmla="*/ 326231 h 604837"/>
                <a:gd name="connsiteX28" fmla="*/ 1900238 w 1950244"/>
                <a:gd name="connsiteY28" fmla="*/ 226218 h 604837"/>
                <a:gd name="connsiteX29" fmla="*/ 1950244 w 1950244"/>
                <a:gd name="connsiteY29" fmla="*/ 435768 h 604837"/>
                <a:gd name="connsiteX30" fmla="*/ 1881188 w 1950244"/>
                <a:gd name="connsiteY30" fmla="*/ 497681 h 604837"/>
                <a:gd name="connsiteX31" fmla="*/ 1862138 w 1950244"/>
                <a:gd name="connsiteY31" fmla="*/ 542925 h 604837"/>
                <a:gd name="connsiteX32" fmla="*/ 1845469 w 1950244"/>
                <a:gd name="connsiteY32" fmla="*/ 571500 h 604837"/>
                <a:gd name="connsiteX33" fmla="*/ 1826419 w 1950244"/>
                <a:gd name="connsiteY33" fmla="*/ 590550 h 604837"/>
                <a:gd name="connsiteX34" fmla="*/ 1800225 w 1950244"/>
                <a:gd name="connsiteY34" fmla="*/ 600075 h 604837"/>
                <a:gd name="connsiteX35" fmla="*/ 1759744 w 1950244"/>
                <a:gd name="connsiteY35" fmla="*/ 604837 h 604837"/>
                <a:gd name="connsiteX36" fmla="*/ 1709738 w 1950244"/>
                <a:gd name="connsiteY36" fmla="*/ 597693 h 604837"/>
                <a:gd name="connsiteX37" fmla="*/ 1473994 w 1950244"/>
                <a:gd name="connsiteY37" fmla="*/ 600075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50244" h="604837">
                  <a:moveTo>
                    <a:pt x="1473994" y="600075"/>
                  </a:moveTo>
                  <a:lnTo>
                    <a:pt x="1166813" y="602456"/>
                  </a:lnTo>
                  <a:lnTo>
                    <a:pt x="976313" y="571500"/>
                  </a:lnTo>
                  <a:lnTo>
                    <a:pt x="809625" y="542925"/>
                  </a:lnTo>
                  <a:lnTo>
                    <a:pt x="688181" y="514350"/>
                  </a:lnTo>
                  <a:lnTo>
                    <a:pt x="590550" y="483393"/>
                  </a:lnTo>
                  <a:lnTo>
                    <a:pt x="502444" y="442912"/>
                  </a:lnTo>
                  <a:lnTo>
                    <a:pt x="409575" y="388143"/>
                  </a:lnTo>
                  <a:lnTo>
                    <a:pt x="269081" y="288131"/>
                  </a:lnTo>
                  <a:lnTo>
                    <a:pt x="152400" y="183356"/>
                  </a:lnTo>
                  <a:lnTo>
                    <a:pt x="92869" y="116681"/>
                  </a:lnTo>
                  <a:lnTo>
                    <a:pt x="0" y="0"/>
                  </a:lnTo>
                  <a:lnTo>
                    <a:pt x="140494" y="0"/>
                  </a:lnTo>
                  <a:lnTo>
                    <a:pt x="190500" y="80962"/>
                  </a:lnTo>
                  <a:lnTo>
                    <a:pt x="302419" y="171450"/>
                  </a:lnTo>
                  <a:lnTo>
                    <a:pt x="392906" y="226218"/>
                  </a:lnTo>
                  <a:lnTo>
                    <a:pt x="497681" y="278606"/>
                  </a:lnTo>
                  <a:lnTo>
                    <a:pt x="638175" y="326231"/>
                  </a:lnTo>
                  <a:lnTo>
                    <a:pt x="778669" y="357187"/>
                  </a:lnTo>
                  <a:lnTo>
                    <a:pt x="892969" y="373856"/>
                  </a:lnTo>
                  <a:lnTo>
                    <a:pt x="1050131" y="376237"/>
                  </a:lnTo>
                  <a:lnTo>
                    <a:pt x="1138238" y="397668"/>
                  </a:lnTo>
                  <a:lnTo>
                    <a:pt x="1369219" y="397668"/>
                  </a:lnTo>
                  <a:lnTo>
                    <a:pt x="1557338" y="400050"/>
                  </a:lnTo>
                  <a:lnTo>
                    <a:pt x="1674019" y="397668"/>
                  </a:lnTo>
                  <a:lnTo>
                    <a:pt x="1721644" y="385762"/>
                  </a:lnTo>
                  <a:lnTo>
                    <a:pt x="1764506" y="364331"/>
                  </a:lnTo>
                  <a:lnTo>
                    <a:pt x="1819275" y="326231"/>
                  </a:lnTo>
                  <a:lnTo>
                    <a:pt x="1900238" y="226218"/>
                  </a:lnTo>
                  <a:lnTo>
                    <a:pt x="1950244" y="435768"/>
                  </a:lnTo>
                  <a:lnTo>
                    <a:pt x="1881188" y="497681"/>
                  </a:lnTo>
                  <a:lnTo>
                    <a:pt x="1862138" y="542925"/>
                  </a:lnTo>
                  <a:lnTo>
                    <a:pt x="1845469" y="571500"/>
                  </a:lnTo>
                  <a:lnTo>
                    <a:pt x="1826419" y="590550"/>
                  </a:lnTo>
                  <a:lnTo>
                    <a:pt x="1800225" y="600075"/>
                  </a:lnTo>
                  <a:lnTo>
                    <a:pt x="1759744" y="604837"/>
                  </a:lnTo>
                  <a:lnTo>
                    <a:pt x="1709738" y="597693"/>
                  </a:lnTo>
                  <a:lnTo>
                    <a:pt x="1473994" y="600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24">
              <a:extLst>
                <a:ext uri="{FF2B5EF4-FFF2-40B4-BE49-F238E27FC236}">
                  <a16:creationId xmlns:a16="http://schemas.microsoft.com/office/drawing/2014/main" id="{CD2BB8FB-8BC3-4D3A-B894-11686A1D55CF}"/>
                </a:ext>
              </a:extLst>
            </p:cNvPr>
            <p:cNvSpPr/>
            <p:nvPr/>
          </p:nvSpPr>
          <p:spPr>
            <a:xfrm rot="16200000">
              <a:off x="4310859" y="2672557"/>
              <a:ext cx="1809750" cy="785813"/>
            </a:xfrm>
            <a:custGeom>
              <a:avLst/>
              <a:gdLst>
                <a:gd name="connsiteX0" fmla="*/ 1228725 w 1809750"/>
                <a:gd name="connsiteY0" fmla="*/ 335756 h 785812"/>
                <a:gd name="connsiteX1" fmla="*/ 700087 w 1809750"/>
                <a:gd name="connsiteY1" fmla="*/ 326231 h 785812"/>
                <a:gd name="connsiteX2" fmla="*/ 404812 w 1809750"/>
                <a:gd name="connsiteY2" fmla="*/ 330993 h 785812"/>
                <a:gd name="connsiteX3" fmla="*/ 266700 w 1809750"/>
                <a:gd name="connsiteY3" fmla="*/ 328612 h 785812"/>
                <a:gd name="connsiteX4" fmla="*/ 226219 w 1809750"/>
                <a:gd name="connsiteY4" fmla="*/ 335756 h 785812"/>
                <a:gd name="connsiteX5" fmla="*/ 207169 w 1809750"/>
                <a:gd name="connsiteY5" fmla="*/ 350043 h 785812"/>
                <a:gd name="connsiteX6" fmla="*/ 190500 w 1809750"/>
                <a:gd name="connsiteY6" fmla="*/ 371475 h 785812"/>
                <a:gd name="connsiteX7" fmla="*/ 180975 w 1809750"/>
                <a:gd name="connsiteY7" fmla="*/ 400050 h 785812"/>
                <a:gd name="connsiteX8" fmla="*/ 183356 w 1809750"/>
                <a:gd name="connsiteY8" fmla="*/ 459581 h 785812"/>
                <a:gd name="connsiteX9" fmla="*/ 211931 w 1809750"/>
                <a:gd name="connsiteY9" fmla="*/ 778668 h 785812"/>
                <a:gd name="connsiteX10" fmla="*/ 2381 w 1809750"/>
                <a:gd name="connsiteY10" fmla="*/ 785812 h 785812"/>
                <a:gd name="connsiteX11" fmla="*/ 0 w 1809750"/>
                <a:gd name="connsiteY11" fmla="*/ 640556 h 785812"/>
                <a:gd name="connsiteX12" fmla="*/ 2381 w 1809750"/>
                <a:gd name="connsiteY12" fmla="*/ 452437 h 785812"/>
                <a:gd name="connsiteX13" fmla="*/ 7144 w 1809750"/>
                <a:gd name="connsiteY13" fmla="*/ 366712 h 785812"/>
                <a:gd name="connsiteX14" fmla="*/ 16669 w 1809750"/>
                <a:gd name="connsiteY14" fmla="*/ 297656 h 785812"/>
                <a:gd name="connsiteX15" fmla="*/ 28575 w 1809750"/>
                <a:gd name="connsiteY15" fmla="*/ 245268 h 785812"/>
                <a:gd name="connsiteX16" fmla="*/ 42862 w 1809750"/>
                <a:gd name="connsiteY16" fmla="*/ 216693 h 785812"/>
                <a:gd name="connsiteX17" fmla="*/ 61912 w 1809750"/>
                <a:gd name="connsiteY17" fmla="*/ 195262 h 785812"/>
                <a:gd name="connsiteX18" fmla="*/ 104775 w 1809750"/>
                <a:gd name="connsiteY18" fmla="*/ 176212 h 785812"/>
                <a:gd name="connsiteX19" fmla="*/ 150019 w 1809750"/>
                <a:gd name="connsiteY19" fmla="*/ 161925 h 785812"/>
                <a:gd name="connsiteX20" fmla="*/ 207169 w 1809750"/>
                <a:gd name="connsiteY20" fmla="*/ 150018 h 785812"/>
                <a:gd name="connsiteX21" fmla="*/ 369094 w 1809750"/>
                <a:gd name="connsiteY21" fmla="*/ 147637 h 785812"/>
                <a:gd name="connsiteX22" fmla="*/ 885825 w 1809750"/>
                <a:gd name="connsiteY22" fmla="*/ 147637 h 785812"/>
                <a:gd name="connsiteX23" fmla="*/ 971550 w 1809750"/>
                <a:gd name="connsiteY23" fmla="*/ 147637 h 785812"/>
                <a:gd name="connsiteX24" fmla="*/ 1323975 w 1809750"/>
                <a:gd name="connsiteY24" fmla="*/ 152400 h 785812"/>
                <a:gd name="connsiteX25" fmla="*/ 1488281 w 1809750"/>
                <a:gd name="connsiteY25" fmla="*/ 150018 h 785812"/>
                <a:gd name="connsiteX26" fmla="*/ 1528762 w 1809750"/>
                <a:gd name="connsiteY26" fmla="*/ 142875 h 785812"/>
                <a:gd name="connsiteX27" fmla="*/ 1581150 w 1809750"/>
                <a:gd name="connsiteY27" fmla="*/ 126206 h 785812"/>
                <a:gd name="connsiteX28" fmla="*/ 1621631 w 1809750"/>
                <a:gd name="connsiteY28" fmla="*/ 109537 h 785812"/>
                <a:gd name="connsiteX29" fmla="*/ 1652587 w 1809750"/>
                <a:gd name="connsiteY29" fmla="*/ 88106 h 785812"/>
                <a:gd name="connsiteX30" fmla="*/ 1740694 w 1809750"/>
                <a:gd name="connsiteY30" fmla="*/ 0 h 785812"/>
                <a:gd name="connsiteX31" fmla="*/ 1809750 w 1809750"/>
                <a:gd name="connsiteY31" fmla="*/ 216693 h 785812"/>
                <a:gd name="connsiteX32" fmla="*/ 1676400 w 1809750"/>
                <a:gd name="connsiteY32" fmla="*/ 323850 h 785812"/>
                <a:gd name="connsiteX33" fmla="*/ 1643062 w 1809750"/>
                <a:gd name="connsiteY33" fmla="*/ 359568 h 785812"/>
                <a:gd name="connsiteX34" fmla="*/ 1624012 w 1809750"/>
                <a:gd name="connsiteY34" fmla="*/ 376237 h 785812"/>
                <a:gd name="connsiteX35" fmla="*/ 1604962 w 1809750"/>
                <a:gd name="connsiteY35" fmla="*/ 385762 h 785812"/>
                <a:gd name="connsiteX36" fmla="*/ 1576387 w 1809750"/>
                <a:gd name="connsiteY36" fmla="*/ 388143 h 785812"/>
                <a:gd name="connsiteX37" fmla="*/ 1547812 w 1809750"/>
                <a:gd name="connsiteY37" fmla="*/ 376237 h 785812"/>
                <a:gd name="connsiteX38" fmla="*/ 1519237 w 1809750"/>
                <a:gd name="connsiteY38" fmla="*/ 352425 h 785812"/>
                <a:gd name="connsiteX39" fmla="*/ 1228725 w 1809750"/>
                <a:gd name="connsiteY39" fmla="*/ 335756 h 785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809750" h="785812">
                  <a:moveTo>
                    <a:pt x="1228725" y="335756"/>
                  </a:moveTo>
                  <a:lnTo>
                    <a:pt x="700087" y="326231"/>
                  </a:lnTo>
                  <a:lnTo>
                    <a:pt x="404812" y="330993"/>
                  </a:lnTo>
                  <a:lnTo>
                    <a:pt x="266700" y="328612"/>
                  </a:lnTo>
                  <a:lnTo>
                    <a:pt x="226219" y="335756"/>
                  </a:lnTo>
                  <a:lnTo>
                    <a:pt x="207169" y="350043"/>
                  </a:lnTo>
                  <a:lnTo>
                    <a:pt x="190500" y="371475"/>
                  </a:lnTo>
                  <a:lnTo>
                    <a:pt x="180975" y="400050"/>
                  </a:lnTo>
                  <a:cubicBezTo>
                    <a:pt x="181769" y="419894"/>
                    <a:pt x="182562" y="439737"/>
                    <a:pt x="183356" y="459581"/>
                  </a:cubicBezTo>
                  <a:lnTo>
                    <a:pt x="211931" y="778668"/>
                  </a:lnTo>
                  <a:lnTo>
                    <a:pt x="2381" y="785812"/>
                  </a:lnTo>
                  <a:cubicBezTo>
                    <a:pt x="1587" y="737393"/>
                    <a:pt x="794" y="688975"/>
                    <a:pt x="0" y="640556"/>
                  </a:cubicBezTo>
                  <a:cubicBezTo>
                    <a:pt x="794" y="577850"/>
                    <a:pt x="1587" y="515143"/>
                    <a:pt x="2381" y="452437"/>
                  </a:cubicBezTo>
                  <a:lnTo>
                    <a:pt x="7144" y="366712"/>
                  </a:lnTo>
                  <a:lnTo>
                    <a:pt x="16669" y="297656"/>
                  </a:lnTo>
                  <a:lnTo>
                    <a:pt x="28575" y="245268"/>
                  </a:lnTo>
                  <a:lnTo>
                    <a:pt x="42862" y="216693"/>
                  </a:lnTo>
                  <a:lnTo>
                    <a:pt x="61912" y="195262"/>
                  </a:lnTo>
                  <a:lnTo>
                    <a:pt x="104775" y="176212"/>
                  </a:lnTo>
                  <a:lnTo>
                    <a:pt x="150019" y="161925"/>
                  </a:lnTo>
                  <a:lnTo>
                    <a:pt x="207169" y="150018"/>
                  </a:lnTo>
                  <a:lnTo>
                    <a:pt x="369094" y="147637"/>
                  </a:lnTo>
                  <a:lnTo>
                    <a:pt x="885825" y="147637"/>
                  </a:lnTo>
                  <a:lnTo>
                    <a:pt x="971550" y="147637"/>
                  </a:lnTo>
                  <a:lnTo>
                    <a:pt x="1323975" y="152400"/>
                  </a:lnTo>
                  <a:lnTo>
                    <a:pt x="1488281" y="150018"/>
                  </a:lnTo>
                  <a:lnTo>
                    <a:pt x="1528762" y="142875"/>
                  </a:lnTo>
                  <a:lnTo>
                    <a:pt x="1581150" y="126206"/>
                  </a:lnTo>
                  <a:lnTo>
                    <a:pt x="1621631" y="109537"/>
                  </a:lnTo>
                  <a:lnTo>
                    <a:pt x="1652587" y="88106"/>
                  </a:lnTo>
                  <a:lnTo>
                    <a:pt x="1740694" y="0"/>
                  </a:lnTo>
                  <a:lnTo>
                    <a:pt x="1809750" y="216693"/>
                  </a:lnTo>
                  <a:lnTo>
                    <a:pt x="1676400" y="323850"/>
                  </a:lnTo>
                  <a:lnTo>
                    <a:pt x="1643062" y="359568"/>
                  </a:lnTo>
                  <a:lnTo>
                    <a:pt x="1624012" y="376237"/>
                  </a:lnTo>
                  <a:lnTo>
                    <a:pt x="1604962" y="385762"/>
                  </a:lnTo>
                  <a:lnTo>
                    <a:pt x="1576387" y="388143"/>
                  </a:lnTo>
                  <a:lnTo>
                    <a:pt x="1547812" y="376237"/>
                  </a:lnTo>
                  <a:lnTo>
                    <a:pt x="1519237" y="352425"/>
                  </a:lnTo>
                  <a:lnTo>
                    <a:pt x="1228725" y="3357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7">
              <a:extLst>
                <a:ext uri="{FF2B5EF4-FFF2-40B4-BE49-F238E27FC236}">
                  <a16:creationId xmlns:a16="http://schemas.microsoft.com/office/drawing/2014/main" id="{E7C02231-E9C7-461A-A65B-E7DAF458E6E1}"/>
                </a:ext>
              </a:extLst>
            </p:cNvPr>
            <p:cNvSpPr/>
            <p:nvPr/>
          </p:nvSpPr>
          <p:spPr>
            <a:xfrm>
              <a:off x="4032250" y="4352925"/>
              <a:ext cx="1576388" cy="306388"/>
            </a:xfrm>
            <a:custGeom>
              <a:avLst/>
              <a:gdLst>
                <a:gd name="connsiteX0" fmla="*/ 940594 w 1576388"/>
                <a:gd name="connsiteY0" fmla="*/ 245269 h 307181"/>
                <a:gd name="connsiteX1" fmla="*/ 578644 w 1576388"/>
                <a:gd name="connsiteY1" fmla="*/ 283369 h 307181"/>
                <a:gd name="connsiteX2" fmla="*/ 366713 w 1576388"/>
                <a:gd name="connsiteY2" fmla="*/ 307181 h 307181"/>
                <a:gd name="connsiteX3" fmla="*/ 307182 w 1576388"/>
                <a:gd name="connsiteY3" fmla="*/ 302419 h 307181"/>
                <a:gd name="connsiteX4" fmla="*/ 185738 w 1576388"/>
                <a:gd name="connsiteY4" fmla="*/ 283369 h 307181"/>
                <a:gd name="connsiteX5" fmla="*/ 0 w 1576388"/>
                <a:gd name="connsiteY5" fmla="*/ 238125 h 307181"/>
                <a:gd name="connsiteX6" fmla="*/ 4763 w 1576388"/>
                <a:gd name="connsiteY6" fmla="*/ 104775 h 307181"/>
                <a:gd name="connsiteX7" fmla="*/ 130969 w 1576388"/>
                <a:gd name="connsiteY7" fmla="*/ 135731 h 307181"/>
                <a:gd name="connsiteX8" fmla="*/ 252413 w 1576388"/>
                <a:gd name="connsiteY8" fmla="*/ 157163 h 307181"/>
                <a:gd name="connsiteX9" fmla="*/ 321469 w 1576388"/>
                <a:gd name="connsiteY9" fmla="*/ 157163 h 307181"/>
                <a:gd name="connsiteX10" fmla="*/ 481013 w 1576388"/>
                <a:gd name="connsiteY10" fmla="*/ 140494 h 307181"/>
                <a:gd name="connsiteX11" fmla="*/ 876300 w 1576388"/>
                <a:gd name="connsiteY11" fmla="*/ 90488 h 307181"/>
                <a:gd name="connsiteX12" fmla="*/ 1276350 w 1576388"/>
                <a:gd name="connsiteY12" fmla="*/ 42863 h 307181"/>
                <a:gd name="connsiteX13" fmla="*/ 1576388 w 1576388"/>
                <a:gd name="connsiteY13" fmla="*/ 0 h 307181"/>
                <a:gd name="connsiteX14" fmla="*/ 1574007 w 1576388"/>
                <a:gd name="connsiteY14" fmla="*/ 157163 h 307181"/>
                <a:gd name="connsiteX15" fmla="*/ 1357313 w 1576388"/>
                <a:gd name="connsiteY15" fmla="*/ 190500 h 307181"/>
                <a:gd name="connsiteX16" fmla="*/ 1154907 w 1576388"/>
                <a:gd name="connsiteY16" fmla="*/ 219075 h 307181"/>
                <a:gd name="connsiteX17" fmla="*/ 940594 w 1576388"/>
                <a:gd name="connsiteY17" fmla="*/ 245269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6388" h="307181">
                  <a:moveTo>
                    <a:pt x="940594" y="245269"/>
                  </a:moveTo>
                  <a:lnTo>
                    <a:pt x="578644" y="283369"/>
                  </a:lnTo>
                  <a:lnTo>
                    <a:pt x="366713" y="307181"/>
                  </a:lnTo>
                  <a:lnTo>
                    <a:pt x="307182" y="302419"/>
                  </a:lnTo>
                  <a:lnTo>
                    <a:pt x="185738" y="283369"/>
                  </a:lnTo>
                  <a:lnTo>
                    <a:pt x="0" y="238125"/>
                  </a:lnTo>
                  <a:lnTo>
                    <a:pt x="4763" y="104775"/>
                  </a:lnTo>
                  <a:lnTo>
                    <a:pt x="130969" y="135731"/>
                  </a:lnTo>
                  <a:lnTo>
                    <a:pt x="252413" y="157163"/>
                  </a:lnTo>
                  <a:lnTo>
                    <a:pt x="321469" y="157163"/>
                  </a:lnTo>
                  <a:lnTo>
                    <a:pt x="481013" y="140494"/>
                  </a:lnTo>
                  <a:lnTo>
                    <a:pt x="876300" y="90488"/>
                  </a:lnTo>
                  <a:lnTo>
                    <a:pt x="1276350" y="42863"/>
                  </a:lnTo>
                  <a:lnTo>
                    <a:pt x="1576388" y="0"/>
                  </a:lnTo>
                  <a:cubicBezTo>
                    <a:pt x="1575594" y="52388"/>
                    <a:pt x="1574801" y="104775"/>
                    <a:pt x="1574007" y="157163"/>
                  </a:cubicBezTo>
                  <a:lnTo>
                    <a:pt x="1357313" y="190500"/>
                  </a:lnTo>
                  <a:lnTo>
                    <a:pt x="1154907" y="219075"/>
                  </a:lnTo>
                  <a:lnTo>
                    <a:pt x="940594" y="245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8">
              <a:extLst>
                <a:ext uri="{FF2B5EF4-FFF2-40B4-BE49-F238E27FC236}">
                  <a16:creationId xmlns:a16="http://schemas.microsoft.com/office/drawing/2014/main" id="{1FE142B5-6DA7-4092-BB89-BDCAE14B5F1F}"/>
                </a:ext>
              </a:extLst>
            </p:cNvPr>
            <p:cNvSpPr/>
            <p:nvPr/>
          </p:nvSpPr>
          <p:spPr>
            <a:xfrm>
              <a:off x="3984626" y="5078413"/>
              <a:ext cx="1609725" cy="284162"/>
            </a:xfrm>
            <a:custGeom>
              <a:avLst/>
              <a:gdLst>
                <a:gd name="connsiteX0" fmla="*/ 583407 w 1609725"/>
                <a:gd name="connsiteY0" fmla="*/ 216694 h 283369"/>
                <a:gd name="connsiteX1" fmla="*/ 4763 w 1609725"/>
                <a:gd name="connsiteY1" fmla="*/ 283369 h 283369"/>
                <a:gd name="connsiteX2" fmla="*/ 0 w 1609725"/>
                <a:gd name="connsiteY2" fmla="*/ 128588 h 283369"/>
                <a:gd name="connsiteX3" fmla="*/ 154782 w 1609725"/>
                <a:gd name="connsiteY3" fmla="*/ 102394 h 283369"/>
                <a:gd name="connsiteX4" fmla="*/ 431007 w 1609725"/>
                <a:gd name="connsiteY4" fmla="*/ 61913 h 283369"/>
                <a:gd name="connsiteX5" fmla="*/ 726282 w 1609725"/>
                <a:gd name="connsiteY5" fmla="*/ 33338 h 283369"/>
                <a:gd name="connsiteX6" fmla="*/ 964407 w 1609725"/>
                <a:gd name="connsiteY6" fmla="*/ 16669 h 283369"/>
                <a:gd name="connsiteX7" fmla="*/ 1169194 w 1609725"/>
                <a:gd name="connsiteY7" fmla="*/ 4763 h 283369"/>
                <a:gd name="connsiteX8" fmla="*/ 1343025 w 1609725"/>
                <a:gd name="connsiteY8" fmla="*/ 0 h 283369"/>
                <a:gd name="connsiteX9" fmla="*/ 1450182 w 1609725"/>
                <a:gd name="connsiteY9" fmla="*/ 9525 h 283369"/>
                <a:gd name="connsiteX10" fmla="*/ 1609725 w 1609725"/>
                <a:gd name="connsiteY10" fmla="*/ 38100 h 283369"/>
                <a:gd name="connsiteX11" fmla="*/ 1607344 w 1609725"/>
                <a:gd name="connsiteY11" fmla="*/ 190500 h 283369"/>
                <a:gd name="connsiteX12" fmla="*/ 1445419 w 1609725"/>
                <a:gd name="connsiteY12" fmla="*/ 169069 h 283369"/>
                <a:gd name="connsiteX13" fmla="*/ 1335882 w 1609725"/>
                <a:gd name="connsiteY13" fmla="*/ 161925 h 283369"/>
                <a:gd name="connsiteX14" fmla="*/ 1240632 w 1609725"/>
                <a:gd name="connsiteY14" fmla="*/ 159544 h 283369"/>
                <a:gd name="connsiteX15" fmla="*/ 1176338 w 1609725"/>
                <a:gd name="connsiteY15" fmla="*/ 164307 h 283369"/>
                <a:gd name="connsiteX16" fmla="*/ 1033463 w 1609725"/>
                <a:gd name="connsiteY16" fmla="*/ 178594 h 283369"/>
                <a:gd name="connsiteX17" fmla="*/ 809625 w 1609725"/>
                <a:gd name="connsiteY17" fmla="*/ 197644 h 283369"/>
                <a:gd name="connsiteX18" fmla="*/ 583407 w 1609725"/>
                <a:gd name="connsiteY18" fmla="*/ 216694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09725" h="283369">
                  <a:moveTo>
                    <a:pt x="583407" y="216694"/>
                  </a:moveTo>
                  <a:lnTo>
                    <a:pt x="4763" y="283369"/>
                  </a:lnTo>
                  <a:lnTo>
                    <a:pt x="0" y="128588"/>
                  </a:lnTo>
                  <a:lnTo>
                    <a:pt x="154782" y="102394"/>
                  </a:lnTo>
                  <a:lnTo>
                    <a:pt x="431007" y="61913"/>
                  </a:lnTo>
                  <a:lnTo>
                    <a:pt x="726282" y="33338"/>
                  </a:lnTo>
                  <a:lnTo>
                    <a:pt x="964407" y="16669"/>
                  </a:lnTo>
                  <a:lnTo>
                    <a:pt x="1169194" y="4763"/>
                  </a:lnTo>
                  <a:lnTo>
                    <a:pt x="1343025" y="0"/>
                  </a:lnTo>
                  <a:lnTo>
                    <a:pt x="1450182" y="9525"/>
                  </a:lnTo>
                  <a:lnTo>
                    <a:pt x="1609725" y="38100"/>
                  </a:lnTo>
                  <a:cubicBezTo>
                    <a:pt x="1608931" y="88900"/>
                    <a:pt x="1608138" y="139700"/>
                    <a:pt x="1607344" y="190500"/>
                  </a:cubicBezTo>
                  <a:lnTo>
                    <a:pt x="1445419" y="169069"/>
                  </a:lnTo>
                  <a:lnTo>
                    <a:pt x="1335882" y="161925"/>
                  </a:lnTo>
                  <a:lnTo>
                    <a:pt x="1240632" y="159544"/>
                  </a:lnTo>
                  <a:lnTo>
                    <a:pt x="1176338" y="164307"/>
                  </a:lnTo>
                  <a:lnTo>
                    <a:pt x="1033463" y="178594"/>
                  </a:lnTo>
                  <a:lnTo>
                    <a:pt x="809625" y="197644"/>
                  </a:lnTo>
                  <a:lnTo>
                    <a:pt x="583407" y="216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9">
              <a:extLst>
                <a:ext uri="{FF2B5EF4-FFF2-40B4-BE49-F238E27FC236}">
                  <a16:creationId xmlns:a16="http://schemas.microsoft.com/office/drawing/2014/main" id="{2BB125E1-D796-4BA0-923D-19132B2EA22E}"/>
                </a:ext>
              </a:extLst>
            </p:cNvPr>
            <p:cNvSpPr/>
            <p:nvPr/>
          </p:nvSpPr>
          <p:spPr>
            <a:xfrm>
              <a:off x="6318250" y="1636714"/>
              <a:ext cx="749300" cy="954087"/>
            </a:xfrm>
            <a:custGeom>
              <a:avLst/>
              <a:gdLst>
                <a:gd name="connsiteX0" fmla="*/ 414338 w 750094"/>
                <a:gd name="connsiteY0" fmla="*/ 604837 h 954881"/>
                <a:gd name="connsiteX1" fmla="*/ 107157 w 750094"/>
                <a:gd name="connsiteY1" fmla="*/ 954881 h 954881"/>
                <a:gd name="connsiteX2" fmla="*/ 0 w 750094"/>
                <a:gd name="connsiteY2" fmla="*/ 878681 h 954881"/>
                <a:gd name="connsiteX3" fmla="*/ 59532 w 750094"/>
                <a:gd name="connsiteY3" fmla="*/ 816769 h 954881"/>
                <a:gd name="connsiteX4" fmla="*/ 95250 w 750094"/>
                <a:gd name="connsiteY4" fmla="*/ 771525 h 954881"/>
                <a:gd name="connsiteX5" fmla="*/ 135732 w 750094"/>
                <a:gd name="connsiteY5" fmla="*/ 721519 h 954881"/>
                <a:gd name="connsiteX6" fmla="*/ 192882 w 750094"/>
                <a:gd name="connsiteY6" fmla="*/ 635794 h 954881"/>
                <a:gd name="connsiteX7" fmla="*/ 233363 w 750094"/>
                <a:gd name="connsiteY7" fmla="*/ 561975 h 954881"/>
                <a:gd name="connsiteX8" fmla="*/ 295275 w 750094"/>
                <a:gd name="connsiteY8" fmla="*/ 435769 h 954881"/>
                <a:gd name="connsiteX9" fmla="*/ 342900 w 750094"/>
                <a:gd name="connsiteY9" fmla="*/ 326231 h 954881"/>
                <a:gd name="connsiteX10" fmla="*/ 371475 w 750094"/>
                <a:gd name="connsiteY10" fmla="*/ 219075 h 954881"/>
                <a:gd name="connsiteX11" fmla="*/ 371475 w 750094"/>
                <a:gd name="connsiteY11" fmla="*/ 221456 h 954881"/>
                <a:gd name="connsiteX12" fmla="*/ 373857 w 750094"/>
                <a:gd name="connsiteY12" fmla="*/ 192881 h 954881"/>
                <a:gd name="connsiteX13" fmla="*/ 366713 w 750094"/>
                <a:gd name="connsiteY13" fmla="*/ 171450 h 954881"/>
                <a:gd name="connsiteX14" fmla="*/ 347663 w 750094"/>
                <a:gd name="connsiteY14" fmla="*/ 147637 h 954881"/>
                <a:gd name="connsiteX15" fmla="*/ 314325 w 750094"/>
                <a:gd name="connsiteY15" fmla="*/ 119062 h 954881"/>
                <a:gd name="connsiteX16" fmla="*/ 269082 w 750094"/>
                <a:gd name="connsiteY16" fmla="*/ 83344 h 954881"/>
                <a:gd name="connsiteX17" fmla="*/ 250032 w 750094"/>
                <a:gd name="connsiteY17" fmla="*/ 64294 h 954881"/>
                <a:gd name="connsiteX18" fmla="*/ 238125 w 750094"/>
                <a:gd name="connsiteY18" fmla="*/ 40481 h 954881"/>
                <a:gd name="connsiteX19" fmla="*/ 235744 w 750094"/>
                <a:gd name="connsiteY19" fmla="*/ 23812 h 954881"/>
                <a:gd name="connsiteX20" fmla="*/ 238125 w 750094"/>
                <a:gd name="connsiteY20" fmla="*/ 9525 h 954881"/>
                <a:gd name="connsiteX21" fmla="*/ 252413 w 750094"/>
                <a:gd name="connsiteY21" fmla="*/ 0 h 954881"/>
                <a:gd name="connsiteX22" fmla="*/ 297657 w 750094"/>
                <a:gd name="connsiteY22" fmla="*/ 2381 h 954881"/>
                <a:gd name="connsiteX23" fmla="*/ 364332 w 750094"/>
                <a:gd name="connsiteY23" fmla="*/ 9525 h 954881"/>
                <a:gd name="connsiteX24" fmla="*/ 423863 w 750094"/>
                <a:gd name="connsiteY24" fmla="*/ 21431 h 954881"/>
                <a:gd name="connsiteX25" fmla="*/ 481013 w 750094"/>
                <a:gd name="connsiteY25" fmla="*/ 38100 h 954881"/>
                <a:gd name="connsiteX26" fmla="*/ 526257 w 750094"/>
                <a:gd name="connsiteY26" fmla="*/ 57150 h 954881"/>
                <a:gd name="connsiteX27" fmla="*/ 604838 w 750094"/>
                <a:gd name="connsiteY27" fmla="*/ 102394 h 954881"/>
                <a:gd name="connsiteX28" fmla="*/ 704850 w 750094"/>
                <a:gd name="connsiteY28" fmla="*/ 164306 h 954881"/>
                <a:gd name="connsiteX29" fmla="*/ 733425 w 750094"/>
                <a:gd name="connsiteY29" fmla="*/ 183356 h 954881"/>
                <a:gd name="connsiteX30" fmla="*/ 742950 w 750094"/>
                <a:gd name="connsiteY30" fmla="*/ 197644 h 954881"/>
                <a:gd name="connsiteX31" fmla="*/ 750094 w 750094"/>
                <a:gd name="connsiteY31" fmla="*/ 216694 h 954881"/>
                <a:gd name="connsiteX32" fmla="*/ 750094 w 750094"/>
                <a:gd name="connsiteY32" fmla="*/ 240506 h 954881"/>
                <a:gd name="connsiteX33" fmla="*/ 740569 w 750094"/>
                <a:gd name="connsiteY33" fmla="*/ 271462 h 954881"/>
                <a:gd name="connsiteX34" fmla="*/ 714375 w 750094"/>
                <a:gd name="connsiteY34" fmla="*/ 295275 h 954881"/>
                <a:gd name="connsiteX35" fmla="*/ 633413 w 750094"/>
                <a:gd name="connsiteY35" fmla="*/ 350044 h 954881"/>
                <a:gd name="connsiteX36" fmla="*/ 414338 w 750094"/>
                <a:gd name="connsiteY36" fmla="*/ 604837 h 95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50094" h="954881">
                  <a:moveTo>
                    <a:pt x="414338" y="604837"/>
                  </a:moveTo>
                  <a:lnTo>
                    <a:pt x="107157" y="954881"/>
                  </a:lnTo>
                  <a:lnTo>
                    <a:pt x="0" y="878681"/>
                  </a:lnTo>
                  <a:lnTo>
                    <a:pt x="59532" y="816769"/>
                  </a:lnTo>
                  <a:lnTo>
                    <a:pt x="95250" y="771525"/>
                  </a:lnTo>
                  <a:lnTo>
                    <a:pt x="135732" y="721519"/>
                  </a:lnTo>
                  <a:lnTo>
                    <a:pt x="192882" y="635794"/>
                  </a:lnTo>
                  <a:lnTo>
                    <a:pt x="233363" y="561975"/>
                  </a:lnTo>
                  <a:lnTo>
                    <a:pt x="295275" y="435769"/>
                  </a:lnTo>
                  <a:lnTo>
                    <a:pt x="342900" y="326231"/>
                  </a:lnTo>
                  <a:cubicBezTo>
                    <a:pt x="352425" y="290512"/>
                    <a:pt x="361748" y="254739"/>
                    <a:pt x="371475" y="219075"/>
                  </a:cubicBezTo>
                  <a:cubicBezTo>
                    <a:pt x="371684" y="218309"/>
                    <a:pt x="371475" y="220662"/>
                    <a:pt x="371475" y="221456"/>
                  </a:cubicBezTo>
                  <a:lnTo>
                    <a:pt x="373857" y="192881"/>
                  </a:lnTo>
                  <a:lnTo>
                    <a:pt x="366713" y="171450"/>
                  </a:lnTo>
                  <a:lnTo>
                    <a:pt x="347663" y="147637"/>
                  </a:lnTo>
                  <a:lnTo>
                    <a:pt x="314325" y="119062"/>
                  </a:lnTo>
                  <a:lnTo>
                    <a:pt x="269082" y="83344"/>
                  </a:lnTo>
                  <a:lnTo>
                    <a:pt x="250032" y="64294"/>
                  </a:lnTo>
                  <a:lnTo>
                    <a:pt x="238125" y="40481"/>
                  </a:lnTo>
                  <a:lnTo>
                    <a:pt x="235744" y="23812"/>
                  </a:lnTo>
                  <a:lnTo>
                    <a:pt x="238125" y="9525"/>
                  </a:lnTo>
                  <a:lnTo>
                    <a:pt x="252413" y="0"/>
                  </a:lnTo>
                  <a:lnTo>
                    <a:pt x="297657" y="2381"/>
                  </a:lnTo>
                  <a:lnTo>
                    <a:pt x="364332" y="9525"/>
                  </a:lnTo>
                  <a:lnTo>
                    <a:pt x="423863" y="21431"/>
                  </a:lnTo>
                  <a:lnTo>
                    <a:pt x="481013" y="38100"/>
                  </a:lnTo>
                  <a:lnTo>
                    <a:pt x="526257" y="57150"/>
                  </a:lnTo>
                  <a:lnTo>
                    <a:pt x="604838" y="102394"/>
                  </a:lnTo>
                  <a:lnTo>
                    <a:pt x="704850" y="164306"/>
                  </a:lnTo>
                  <a:lnTo>
                    <a:pt x="733425" y="183356"/>
                  </a:lnTo>
                  <a:lnTo>
                    <a:pt x="742950" y="197644"/>
                  </a:lnTo>
                  <a:lnTo>
                    <a:pt x="750094" y="216694"/>
                  </a:lnTo>
                  <a:lnTo>
                    <a:pt x="750094" y="240506"/>
                  </a:lnTo>
                  <a:lnTo>
                    <a:pt x="740569" y="271462"/>
                  </a:lnTo>
                  <a:lnTo>
                    <a:pt x="714375" y="295275"/>
                  </a:lnTo>
                  <a:lnTo>
                    <a:pt x="633413" y="350044"/>
                  </a:lnTo>
                  <a:lnTo>
                    <a:pt x="414338" y="6048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10">
              <a:extLst>
                <a:ext uri="{FF2B5EF4-FFF2-40B4-BE49-F238E27FC236}">
                  <a16:creationId xmlns:a16="http://schemas.microsoft.com/office/drawing/2014/main" id="{5AA84760-9FC7-4E21-B543-1A27ADBF657C}"/>
                </a:ext>
              </a:extLst>
            </p:cNvPr>
            <p:cNvSpPr/>
            <p:nvPr/>
          </p:nvSpPr>
          <p:spPr>
            <a:xfrm>
              <a:off x="6132513" y="2278064"/>
              <a:ext cx="1720850" cy="619125"/>
            </a:xfrm>
            <a:custGeom>
              <a:avLst/>
              <a:gdLst>
                <a:gd name="connsiteX0" fmla="*/ 971550 w 1721644"/>
                <a:gd name="connsiteY0" fmla="*/ 309563 h 619125"/>
                <a:gd name="connsiteX1" fmla="*/ 581025 w 1721644"/>
                <a:gd name="connsiteY1" fmla="*/ 421482 h 619125"/>
                <a:gd name="connsiteX2" fmla="*/ 242887 w 1721644"/>
                <a:gd name="connsiteY2" fmla="*/ 526257 h 619125"/>
                <a:gd name="connsiteX3" fmla="*/ 104775 w 1721644"/>
                <a:gd name="connsiteY3" fmla="*/ 614363 h 619125"/>
                <a:gd name="connsiteX4" fmla="*/ 85725 w 1721644"/>
                <a:gd name="connsiteY4" fmla="*/ 619125 h 619125"/>
                <a:gd name="connsiteX5" fmla="*/ 40481 w 1721644"/>
                <a:gd name="connsiteY5" fmla="*/ 611982 h 619125"/>
                <a:gd name="connsiteX6" fmla="*/ 14287 w 1721644"/>
                <a:gd name="connsiteY6" fmla="*/ 602457 h 619125"/>
                <a:gd name="connsiteX7" fmla="*/ 2381 w 1721644"/>
                <a:gd name="connsiteY7" fmla="*/ 588169 h 619125"/>
                <a:gd name="connsiteX8" fmla="*/ 0 w 1721644"/>
                <a:gd name="connsiteY8" fmla="*/ 545307 h 619125"/>
                <a:gd name="connsiteX9" fmla="*/ 7144 w 1721644"/>
                <a:gd name="connsiteY9" fmla="*/ 426244 h 619125"/>
                <a:gd name="connsiteX10" fmla="*/ 19050 w 1721644"/>
                <a:gd name="connsiteY10" fmla="*/ 311944 h 619125"/>
                <a:gd name="connsiteX11" fmla="*/ 28575 w 1721644"/>
                <a:gd name="connsiteY11" fmla="*/ 297657 h 619125"/>
                <a:gd name="connsiteX12" fmla="*/ 73819 w 1721644"/>
                <a:gd name="connsiteY12" fmla="*/ 276225 h 619125"/>
                <a:gd name="connsiteX13" fmla="*/ 228600 w 1721644"/>
                <a:gd name="connsiteY13" fmla="*/ 216694 h 619125"/>
                <a:gd name="connsiteX14" fmla="*/ 352425 w 1721644"/>
                <a:gd name="connsiteY14" fmla="*/ 235744 h 619125"/>
                <a:gd name="connsiteX15" fmla="*/ 464344 w 1721644"/>
                <a:gd name="connsiteY15" fmla="*/ 226219 h 619125"/>
                <a:gd name="connsiteX16" fmla="*/ 842962 w 1721644"/>
                <a:gd name="connsiteY16" fmla="*/ 169069 h 619125"/>
                <a:gd name="connsiteX17" fmla="*/ 1123950 w 1721644"/>
                <a:gd name="connsiteY17" fmla="*/ 123825 h 619125"/>
                <a:gd name="connsiteX18" fmla="*/ 1373981 w 1721644"/>
                <a:gd name="connsiteY18" fmla="*/ 73819 h 619125"/>
                <a:gd name="connsiteX19" fmla="*/ 1645444 w 1721644"/>
                <a:gd name="connsiteY19" fmla="*/ 0 h 619125"/>
                <a:gd name="connsiteX20" fmla="*/ 1721644 w 1721644"/>
                <a:gd name="connsiteY20" fmla="*/ 123825 h 619125"/>
                <a:gd name="connsiteX21" fmla="*/ 1483519 w 1721644"/>
                <a:gd name="connsiteY21" fmla="*/ 183357 h 619125"/>
                <a:gd name="connsiteX22" fmla="*/ 971550 w 1721644"/>
                <a:gd name="connsiteY22" fmla="*/ 309563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1644" h="619125">
                  <a:moveTo>
                    <a:pt x="971550" y="309563"/>
                  </a:moveTo>
                  <a:lnTo>
                    <a:pt x="581025" y="421482"/>
                  </a:lnTo>
                  <a:lnTo>
                    <a:pt x="242887" y="526257"/>
                  </a:lnTo>
                  <a:lnTo>
                    <a:pt x="104775" y="614363"/>
                  </a:lnTo>
                  <a:lnTo>
                    <a:pt x="85725" y="619125"/>
                  </a:lnTo>
                  <a:lnTo>
                    <a:pt x="40481" y="611982"/>
                  </a:lnTo>
                  <a:lnTo>
                    <a:pt x="14287" y="602457"/>
                  </a:lnTo>
                  <a:lnTo>
                    <a:pt x="2381" y="588169"/>
                  </a:lnTo>
                  <a:lnTo>
                    <a:pt x="0" y="545307"/>
                  </a:lnTo>
                  <a:lnTo>
                    <a:pt x="7144" y="426244"/>
                  </a:lnTo>
                  <a:lnTo>
                    <a:pt x="19050" y="311944"/>
                  </a:lnTo>
                  <a:lnTo>
                    <a:pt x="28575" y="297657"/>
                  </a:lnTo>
                  <a:lnTo>
                    <a:pt x="73819" y="276225"/>
                  </a:lnTo>
                  <a:lnTo>
                    <a:pt x="228600" y="216694"/>
                  </a:lnTo>
                  <a:lnTo>
                    <a:pt x="352425" y="235744"/>
                  </a:lnTo>
                  <a:lnTo>
                    <a:pt x="464344" y="226219"/>
                  </a:lnTo>
                  <a:lnTo>
                    <a:pt x="842962" y="169069"/>
                  </a:lnTo>
                  <a:lnTo>
                    <a:pt x="1123950" y="123825"/>
                  </a:lnTo>
                  <a:lnTo>
                    <a:pt x="1373981" y="73819"/>
                  </a:lnTo>
                  <a:lnTo>
                    <a:pt x="1645444" y="0"/>
                  </a:lnTo>
                  <a:lnTo>
                    <a:pt x="1721644" y="123825"/>
                  </a:lnTo>
                  <a:lnTo>
                    <a:pt x="1483519" y="183357"/>
                  </a:lnTo>
                  <a:lnTo>
                    <a:pt x="971550" y="3095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11">
              <a:extLst>
                <a:ext uri="{FF2B5EF4-FFF2-40B4-BE49-F238E27FC236}">
                  <a16:creationId xmlns:a16="http://schemas.microsoft.com/office/drawing/2014/main" id="{A8AE972D-D97C-4E6C-8955-EFAC19F44A33}"/>
                </a:ext>
              </a:extLst>
            </p:cNvPr>
            <p:cNvSpPr/>
            <p:nvPr/>
          </p:nvSpPr>
          <p:spPr>
            <a:xfrm>
              <a:off x="7356475" y="1970088"/>
              <a:ext cx="814388" cy="792162"/>
            </a:xfrm>
            <a:custGeom>
              <a:avLst/>
              <a:gdLst>
                <a:gd name="connsiteX0" fmla="*/ 533400 w 814388"/>
                <a:gd name="connsiteY0" fmla="*/ 614362 h 792956"/>
                <a:gd name="connsiteX1" fmla="*/ 390525 w 814388"/>
                <a:gd name="connsiteY1" fmla="*/ 442912 h 792956"/>
                <a:gd name="connsiteX2" fmla="*/ 319088 w 814388"/>
                <a:gd name="connsiteY2" fmla="*/ 342900 h 792956"/>
                <a:gd name="connsiteX3" fmla="*/ 240507 w 814388"/>
                <a:gd name="connsiteY3" fmla="*/ 261937 h 792956"/>
                <a:gd name="connsiteX4" fmla="*/ 154782 w 814388"/>
                <a:gd name="connsiteY4" fmla="*/ 178594 h 792956"/>
                <a:gd name="connsiteX5" fmla="*/ 85725 w 814388"/>
                <a:gd name="connsiteY5" fmla="*/ 123825 h 792956"/>
                <a:gd name="connsiteX6" fmla="*/ 30957 w 814388"/>
                <a:gd name="connsiteY6" fmla="*/ 85725 h 792956"/>
                <a:gd name="connsiteX7" fmla="*/ 11907 w 814388"/>
                <a:gd name="connsiteY7" fmla="*/ 66675 h 792956"/>
                <a:gd name="connsiteX8" fmla="*/ 2382 w 814388"/>
                <a:gd name="connsiteY8" fmla="*/ 45244 h 792956"/>
                <a:gd name="connsiteX9" fmla="*/ 0 w 814388"/>
                <a:gd name="connsiteY9" fmla="*/ 23812 h 792956"/>
                <a:gd name="connsiteX10" fmla="*/ 4763 w 814388"/>
                <a:gd name="connsiteY10" fmla="*/ 9525 h 792956"/>
                <a:gd name="connsiteX11" fmla="*/ 21432 w 814388"/>
                <a:gd name="connsiteY11" fmla="*/ 0 h 792956"/>
                <a:gd name="connsiteX12" fmla="*/ 47625 w 814388"/>
                <a:gd name="connsiteY12" fmla="*/ 2381 h 792956"/>
                <a:gd name="connsiteX13" fmla="*/ 171450 w 814388"/>
                <a:gd name="connsiteY13" fmla="*/ 54769 h 792956"/>
                <a:gd name="connsiteX14" fmla="*/ 350044 w 814388"/>
                <a:gd name="connsiteY14" fmla="*/ 130969 h 792956"/>
                <a:gd name="connsiteX15" fmla="*/ 531019 w 814388"/>
                <a:gd name="connsiteY15" fmla="*/ 211931 h 792956"/>
                <a:gd name="connsiteX16" fmla="*/ 564357 w 814388"/>
                <a:gd name="connsiteY16" fmla="*/ 228600 h 792956"/>
                <a:gd name="connsiteX17" fmla="*/ 585788 w 814388"/>
                <a:gd name="connsiteY17" fmla="*/ 247650 h 792956"/>
                <a:gd name="connsiteX18" fmla="*/ 647700 w 814388"/>
                <a:gd name="connsiteY18" fmla="*/ 316706 h 792956"/>
                <a:gd name="connsiteX19" fmla="*/ 688182 w 814388"/>
                <a:gd name="connsiteY19" fmla="*/ 369094 h 792956"/>
                <a:gd name="connsiteX20" fmla="*/ 735807 w 814388"/>
                <a:gd name="connsiteY20" fmla="*/ 445294 h 792956"/>
                <a:gd name="connsiteX21" fmla="*/ 776288 w 814388"/>
                <a:gd name="connsiteY21" fmla="*/ 526256 h 792956"/>
                <a:gd name="connsiteX22" fmla="*/ 797719 w 814388"/>
                <a:gd name="connsiteY22" fmla="*/ 585787 h 792956"/>
                <a:gd name="connsiteX23" fmla="*/ 814388 w 814388"/>
                <a:gd name="connsiteY23" fmla="*/ 657225 h 792956"/>
                <a:gd name="connsiteX24" fmla="*/ 812007 w 814388"/>
                <a:gd name="connsiteY24" fmla="*/ 714375 h 792956"/>
                <a:gd name="connsiteX25" fmla="*/ 802482 w 814388"/>
                <a:gd name="connsiteY25" fmla="*/ 750094 h 792956"/>
                <a:gd name="connsiteX26" fmla="*/ 785813 w 814388"/>
                <a:gd name="connsiteY26" fmla="*/ 778669 h 792956"/>
                <a:gd name="connsiteX27" fmla="*/ 762000 w 814388"/>
                <a:gd name="connsiteY27" fmla="*/ 792956 h 792956"/>
                <a:gd name="connsiteX28" fmla="*/ 723900 w 814388"/>
                <a:gd name="connsiteY28" fmla="*/ 792956 h 792956"/>
                <a:gd name="connsiteX29" fmla="*/ 669132 w 814388"/>
                <a:gd name="connsiteY29" fmla="*/ 778669 h 792956"/>
                <a:gd name="connsiteX30" fmla="*/ 635794 w 814388"/>
                <a:gd name="connsiteY30" fmla="*/ 752475 h 792956"/>
                <a:gd name="connsiteX31" fmla="*/ 533400 w 814388"/>
                <a:gd name="connsiteY31" fmla="*/ 614362 h 79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14388" h="792956">
                  <a:moveTo>
                    <a:pt x="533400" y="614362"/>
                  </a:moveTo>
                  <a:lnTo>
                    <a:pt x="390525" y="442912"/>
                  </a:lnTo>
                  <a:lnTo>
                    <a:pt x="319088" y="342900"/>
                  </a:lnTo>
                  <a:lnTo>
                    <a:pt x="240507" y="261937"/>
                  </a:lnTo>
                  <a:lnTo>
                    <a:pt x="154782" y="178594"/>
                  </a:lnTo>
                  <a:lnTo>
                    <a:pt x="85725" y="123825"/>
                  </a:lnTo>
                  <a:lnTo>
                    <a:pt x="30957" y="85725"/>
                  </a:lnTo>
                  <a:lnTo>
                    <a:pt x="11907" y="66675"/>
                  </a:lnTo>
                  <a:lnTo>
                    <a:pt x="2382" y="45244"/>
                  </a:lnTo>
                  <a:lnTo>
                    <a:pt x="0" y="23812"/>
                  </a:lnTo>
                  <a:lnTo>
                    <a:pt x="4763" y="9525"/>
                  </a:lnTo>
                  <a:lnTo>
                    <a:pt x="21432" y="0"/>
                  </a:lnTo>
                  <a:lnTo>
                    <a:pt x="47625" y="2381"/>
                  </a:lnTo>
                  <a:lnTo>
                    <a:pt x="171450" y="54769"/>
                  </a:lnTo>
                  <a:lnTo>
                    <a:pt x="350044" y="130969"/>
                  </a:lnTo>
                  <a:lnTo>
                    <a:pt x="531019" y="211931"/>
                  </a:lnTo>
                  <a:lnTo>
                    <a:pt x="564357" y="228600"/>
                  </a:lnTo>
                  <a:lnTo>
                    <a:pt x="585788" y="247650"/>
                  </a:lnTo>
                  <a:lnTo>
                    <a:pt x="647700" y="316706"/>
                  </a:lnTo>
                  <a:lnTo>
                    <a:pt x="688182" y="369094"/>
                  </a:lnTo>
                  <a:lnTo>
                    <a:pt x="735807" y="445294"/>
                  </a:lnTo>
                  <a:lnTo>
                    <a:pt x="776288" y="526256"/>
                  </a:lnTo>
                  <a:lnTo>
                    <a:pt x="797719" y="585787"/>
                  </a:lnTo>
                  <a:lnTo>
                    <a:pt x="814388" y="657225"/>
                  </a:lnTo>
                  <a:cubicBezTo>
                    <a:pt x="813594" y="676275"/>
                    <a:pt x="812801" y="695325"/>
                    <a:pt x="812007" y="714375"/>
                  </a:cubicBezTo>
                  <a:lnTo>
                    <a:pt x="802482" y="750094"/>
                  </a:lnTo>
                  <a:lnTo>
                    <a:pt x="785813" y="778669"/>
                  </a:lnTo>
                  <a:lnTo>
                    <a:pt x="762000" y="792956"/>
                  </a:lnTo>
                  <a:lnTo>
                    <a:pt x="723900" y="792956"/>
                  </a:lnTo>
                  <a:lnTo>
                    <a:pt x="669132" y="778669"/>
                  </a:lnTo>
                  <a:lnTo>
                    <a:pt x="635794" y="752475"/>
                  </a:lnTo>
                  <a:lnTo>
                    <a:pt x="533400" y="6143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18">
              <a:extLst>
                <a:ext uri="{FF2B5EF4-FFF2-40B4-BE49-F238E27FC236}">
                  <a16:creationId xmlns:a16="http://schemas.microsoft.com/office/drawing/2014/main" id="{49881133-0369-4747-ADA7-7A6FF4BED324}"/>
                </a:ext>
              </a:extLst>
            </p:cNvPr>
            <p:cNvSpPr/>
            <p:nvPr/>
          </p:nvSpPr>
          <p:spPr>
            <a:xfrm>
              <a:off x="5784850" y="3668714"/>
              <a:ext cx="1157288" cy="1482725"/>
            </a:xfrm>
            <a:custGeom>
              <a:avLst/>
              <a:gdLst>
                <a:gd name="connsiteX0" fmla="*/ 938213 w 1157288"/>
                <a:gd name="connsiteY0" fmla="*/ 678657 h 1481138"/>
                <a:gd name="connsiteX1" fmla="*/ 804863 w 1157288"/>
                <a:gd name="connsiteY1" fmla="*/ 850107 h 1481138"/>
                <a:gd name="connsiteX2" fmla="*/ 766763 w 1157288"/>
                <a:gd name="connsiteY2" fmla="*/ 904875 h 1481138"/>
                <a:gd name="connsiteX3" fmla="*/ 621507 w 1157288"/>
                <a:gd name="connsiteY3" fmla="*/ 1050132 h 1481138"/>
                <a:gd name="connsiteX4" fmla="*/ 435769 w 1157288"/>
                <a:gd name="connsiteY4" fmla="*/ 1209675 h 1481138"/>
                <a:gd name="connsiteX5" fmla="*/ 295275 w 1157288"/>
                <a:gd name="connsiteY5" fmla="*/ 1316832 h 1481138"/>
                <a:gd name="connsiteX6" fmla="*/ 111919 w 1157288"/>
                <a:gd name="connsiteY6" fmla="*/ 1445419 h 1481138"/>
                <a:gd name="connsiteX7" fmla="*/ 54769 w 1157288"/>
                <a:gd name="connsiteY7" fmla="*/ 1481138 h 1481138"/>
                <a:gd name="connsiteX8" fmla="*/ 40482 w 1157288"/>
                <a:gd name="connsiteY8" fmla="*/ 1481138 h 1481138"/>
                <a:gd name="connsiteX9" fmla="*/ 11907 w 1157288"/>
                <a:gd name="connsiteY9" fmla="*/ 1476375 h 1481138"/>
                <a:gd name="connsiteX10" fmla="*/ 0 w 1157288"/>
                <a:gd name="connsiteY10" fmla="*/ 1464469 h 1481138"/>
                <a:gd name="connsiteX11" fmla="*/ 4763 w 1157288"/>
                <a:gd name="connsiteY11" fmla="*/ 1443038 h 1481138"/>
                <a:gd name="connsiteX12" fmla="*/ 40482 w 1157288"/>
                <a:gd name="connsiteY12" fmla="*/ 1402557 h 1481138"/>
                <a:gd name="connsiteX13" fmla="*/ 116682 w 1157288"/>
                <a:gd name="connsiteY13" fmla="*/ 1340644 h 1481138"/>
                <a:gd name="connsiteX14" fmla="*/ 192882 w 1157288"/>
                <a:gd name="connsiteY14" fmla="*/ 1264444 h 1481138"/>
                <a:gd name="connsiteX15" fmla="*/ 295275 w 1157288"/>
                <a:gd name="connsiteY15" fmla="*/ 1164432 h 1481138"/>
                <a:gd name="connsiteX16" fmla="*/ 378619 w 1157288"/>
                <a:gd name="connsiteY16" fmla="*/ 1076325 h 1481138"/>
                <a:gd name="connsiteX17" fmla="*/ 442913 w 1157288"/>
                <a:gd name="connsiteY17" fmla="*/ 1004888 h 1481138"/>
                <a:gd name="connsiteX18" fmla="*/ 526257 w 1157288"/>
                <a:gd name="connsiteY18" fmla="*/ 897732 h 1481138"/>
                <a:gd name="connsiteX19" fmla="*/ 602457 w 1157288"/>
                <a:gd name="connsiteY19" fmla="*/ 795338 h 1481138"/>
                <a:gd name="connsiteX20" fmla="*/ 657225 w 1157288"/>
                <a:gd name="connsiteY20" fmla="*/ 709613 h 1481138"/>
                <a:gd name="connsiteX21" fmla="*/ 716757 w 1157288"/>
                <a:gd name="connsiteY21" fmla="*/ 609600 h 1481138"/>
                <a:gd name="connsiteX22" fmla="*/ 773907 w 1157288"/>
                <a:gd name="connsiteY22" fmla="*/ 490538 h 1481138"/>
                <a:gd name="connsiteX23" fmla="*/ 814388 w 1157288"/>
                <a:gd name="connsiteY23" fmla="*/ 385763 h 1481138"/>
                <a:gd name="connsiteX24" fmla="*/ 847725 w 1157288"/>
                <a:gd name="connsiteY24" fmla="*/ 280988 h 1481138"/>
                <a:gd name="connsiteX25" fmla="*/ 859632 w 1157288"/>
                <a:gd name="connsiteY25" fmla="*/ 223838 h 1481138"/>
                <a:gd name="connsiteX26" fmla="*/ 862013 w 1157288"/>
                <a:gd name="connsiteY26" fmla="*/ 192882 h 1481138"/>
                <a:gd name="connsiteX27" fmla="*/ 854869 w 1157288"/>
                <a:gd name="connsiteY27" fmla="*/ 147638 h 1481138"/>
                <a:gd name="connsiteX28" fmla="*/ 842963 w 1157288"/>
                <a:gd name="connsiteY28" fmla="*/ 119063 h 1481138"/>
                <a:gd name="connsiteX29" fmla="*/ 814388 w 1157288"/>
                <a:gd name="connsiteY29" fmla="*/ 88107 h 1481138"/>
                <a:gd name="connsiteX30" fmla="*/ 773907 w 1157288"/>
                <a:gd name="connsiteY30" fmla="*/ 57150 h 1481138"/>
                <a:gd name="connsiteX31" fmla="*/ 759619 w 1157288"/>
                <a:gd name="connsiteY31" fmla="*/ 45244 h 1481138"/>
                <a:gd name="connsiteX32" fmla="*/ 754857 w 1157288"/>
                <a:gd name="connsiteY32" fmla="*/ 28575 h 1481138"/>
                <a:gd name="connsiteX33" fmla="*/ 752475 w 1157288"/>
                <a:gd name="connsiteY33" fmla="*/ 16669 h 1481138"/>
                <a:gd name="connsiteX34" fmla="*/ 759619 w 1157288"/>
                <a:gd name="connsiteY34" fmla="*/ 4763 h 1481138"/>
                <a:gd name="connsiteX35" fmla="*/ 783432 w 1157288"/>
                <a:gd name="connsiteY35" fmla="*/ 0 h 1481138"/>
                <a:gd name="connsiteX36" fmla="*/ 840582 w 1157288"/>
                <a:gd name="connsiteY36" fmla="*/ 4763 h 1481138"/>
                <a:gd name="connsiteX37" fmla="*/ 907257 w 1157288"/>
                <a:gd name="connsiteY37" fmla="*/ 26194 h 1481138"/>
                <a:gd name="connsiteX38" fmla="*/ 969169 w 1157288"/>
                <a:gd name="connsiteY38" fmla="*/ 57150 h 1481138"/>
                <a:gd name="connsiteX39" fmla="*/ 1014413 w 1157288"/>
                <a:gd name="connsiteY39" fmla="*/ 80963 h 1481138"/>
                <a:gd name="connsiteX40" fmla="*/ 1062038 w 1157288"/>
                <a:gd name="connsiteY40" fmla="*/ 107157 h 1481138"/>
                <a:gd name="connsiteX41" fmla="*/ 1114425 w 1157288"/>
                <a:gd name="connsiteY41" fmla="*/ 140494 h 1481138"/>
                <a:gd name="connsiteX42" fmla="*/ 1145382 w 1157288"/>
                <a:gd name="connsiteY42" fmla="*/ 166688 h 1481138"/>
                <a:gd name="connsiteX43" fmla="*/ 1154907 w 1157288"/>
                <a:gd name="connsiteY43" fmla="*/ 185738 h 1481138"/>
                <a:gd name="connsiteX44" fmla="*/ 1157288 w 1157288"/>
                <a:gd name="connsiteY44" fmla="*/ 207169 h 1481138"/>
                <a:gd name="connsiteX45" fmla="*/ 1157288 w 1157288"/>
                <a:gd name="connsiteY45" fmla="*/ 228600 h 1481138"/>
                <a:gd name="connsiteX46" fmla="*/ 1152525 w 1157288"/>
                <a:gd name="connsiteY46" fmla="*/ 259557 h 1481138"/>
                <a:gd name="connsiteX47" fmla="*/ 1140619 w 1157288"/>
                <a:gd name="connsiteY47" fmla="*/ 290513 h 1481138"/>
                <a:gd name="connsiteX48" fmla="*/ 1095375 w 1157288"/>
                <a:gd name="connsiteY48" fmla="*/ 335757 h 1481138"/>
                <a:gd name="connsiteX49" fmla="*/ 1052513 w 1157288"/>
                <a:gd name="connsiteY49" fmla="*/ 471488 h 1481138"/>
                <a:gd name="connsiteX50" fmla="*/ 1000125 w 1157288"/>
                <a:gd name="connsiteY50" fmla="*/ 581025 h 1481138"/>
                <a:gd name="connsiteX51" fmla="*/ 938213 w 1157288"/>
                <a:gd name="connsiteY51" fmla="*/ 678657 h 1481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157288" h="1481138">
                  <a:moveTo>
                    <a:pt x="938213" y="678657"/>
                  </a:moveTo>
                  <a:lnTo>
                    <a:pt x="804863" y="850107"/>
                  </a:lnTo>
                  <a:lnTo>
                    <a:pt x="766763" y="904875"/>
                  </a:lnTo>
                  <a:lnTo>
                    <a:pt x="621507" y="1050132"/>
                  </a:lnTo>
                  <a:lnTo>
                    <a:pt x="435769" y="1209675"/>
                  </a:lnTo>
                  <a:lnTo>
                    <a:pt x="295275" y="1316832"/>
                  </a:lnTo>
                  <a:lnTo>
                    <a:pt x="111919" y="1445419"/>
                  </a:lnTo>
                  <a:lnTo>
                    <a:pt x="54769" y="1481138"/>
                  </a:lnTo>
                  <a:lnTo>
                    <a:pt x="40482" y="1481138"/>
                  </a:lnTo>
                  <a:lnTo>
                    <a:pt x="11907" y="1476375"/>
                  </a:lnTo>
                  <a:lnTo>
                    <a:pt x="0" y="1464469"/>
                  </a:lnTo>
                  <a:lnTo>
                    <a:pt x="4763" y="1443038"/>
                  </a:lnTo>
                  <a:lnTo>
                    <a:pt x="40482" y="1402557"/>
                  </a:lnTo>
                  <a:lnTo>
                    <a:pt x="116682" y="1340644"/>
                  </a:lnTo>
                  <a:lnTo>
                    <a:pt x="192882" y="1264444"/>
                  </a:lnTo>
                  <a:lnTo>
                    <a:pt x="295275" y="1164432"/>
                  </a:lnTo>
                  <a:lnTo>
                    <a:pt x="378619" y="1076325"/>
                  </a:lnTo>
                  <a:lnTo>
                    <a:pt x="442913" y="1004888"/>
                  </a:lnTo>
                  <a:lnTo>
                    <a:pt x="526257" y="897732"/>
                  </a:lnTo>
                  <a:lnTo>
                    <a:pt x="602457" y="795338"/>
                  </a:lnTo>
                  <a:lnTo>
                    <a:pt x="657225" y="709613"/>
                  </a:lnTo>
                  <a:lnTo>
                    <a:pt x="716757" y="609600"/>
                  </a:lnTo>
                  <a:lnTo>
                    <a:pt x="773907" y="490538"/>
                  </a:lnTo>
                  <a:lnTo>
                    <a:pt x="814388" y="385763"/>
                  </a:lnTo>
                  <a:lnTo>
                    <a:pt x="847725" y="280988"/>
                  </a:lnTo>
                  <a:lnTo>
                    <a:pt x="859632" y="223838"/>
                  </a:lnTo>
                  <a:lnTo>
                    <a:pt x="862013" y="192882"/>
                  </a:lnTo>
                  <a:lnTo>
                    <a:pt x="854869" y="147638"/>
                  </a:lnTo>
                  <a:lnTo>
                    <a:pt x="842963" y="119063"/>
                  </a:lnTo>
                  <a:lnTo>
                    <a:pt x="814388" y="88107"/>
                  </a:lnTo>
                  <a:lnTo>
                    <a:pt x="773907" y="57150"/>
                  </a:lnTo>
                  <a:lnTo>
                    <a:pt x="759619" y="45244"/>
                  </a:lnTo>
                  <a:lnTo>
                    <a:pt x="754857" y="28575"/>
                  </a:lnTo>
                  <a:lnTo>
                    <a:pt x="752475" y="16669"/>
                  </a:lnTo>
                  <a:lnTo>
                    <a:pt x="759619" y="4763"/>
                  </a:lnTo>
                  <a:lnTo>
                    <a:pt x="783432" y="0"/>
                  </a:lnTo>
                  <a:lnTo>
                    <a:pt x="840582" y="4763"/>
                  </a:lnTo>
                  <a:lnTo>
                    <a:pt x="907257" y="26194"/>
                  </a:lnTo>
                  <a:lnTo>
                    <a:pt x="969169" y="57150"/>
                  </a:lnTo>
                  <a:lnTo>
                    <a:pt x="1014413" y="80963"/>
                  </a:lnTo>
                  <a:lnTo>
                    <a:pt x="1062038" y="107157"/>
                  </a:lnTo>
                  <a:lnTo>
                    <a:pt x="1114425" y="140494"/>
                  </a:lnTo>
                  <a:lnTo>
                    <a:pt x="1145382" y="166688"/>
                  </a:lnTo>
                  <a:lnTo>
                    <a:pt x="1154907" y="185738"/>
                  </a:lnTo>
                  <a:lnTo>
                    <a:pt x="1157288" y="207169"/>
                  </a:lnTo>
                  <a:lnTo>
                    <a:pt x="1157288" y="228600"/>
                  </a:lnTo>
                  <a:lnTo>
                    <a:pt x="1152525" y="259557"/>
                  </a:lnTo>
                  <a:lnTo>
                    <a:pt x="1140619" y="290513"/>
                  </a:lnTo>
                  <a:lnTo>
                    <a:pt x="1095375" y="335757"/>
                  </a:lnTo>
                  <a:lnTo>
                    <a:pt x="1052513" y="471488"/>
                  </a:lnTo>
                  <a:lnTo>
                    <a:pt x="1000125" y="581025"/>
                  </a:lnTo>
                  <a:lnTo>
                    <a:pt x="938213" y="6786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19">
              <a:extLst>
                <a:ext uri="{FF2B5EF4-FFF2-40B4-BE49-F238E27FC236}">
                  <a16:creationId xmlns:a16="http://schemas.microsoft.com/office/drawing/2014/main" id="{A697B09D-BE73-46F6-91DD-5D0A2B602673}"/>
                </a:ext>
              </a:extLst>
            </p:cNvPr>
            <p:cNvSpPr/>
            <p:nvPr/>
          </p:nvSpPr>
          <p:spPr>
            <a:xfrm>
              <a:off x="6748463" y="3783013"/>
              <a:ext cx="1166812" cy="400050"/>
            </a:xfrm>
            <a:custGeom>
              <a:avLst/>
              <a:gdLst>
                <a:gd name="connsiteX0" fmla="*/ 411956 w 1166812"/>
                <a:gd name="connsiteY0" fmla="*/ 319088 h 400050"/>
                <a:gd name="connsiteX1" fmla="*/ 0 w 1166812"/>
                <a:gd name="connsiteY1" fmla="*/ 400050 h 400050"/>
                <a:gd name="connsiteX2" fmla="*/ 83343 w 1166812"/>
                <a:gd name="connsiteY2" fmla="*/ 183357 h 400050"/>
                <a:gd name="connsiteX3" fmla="*/ 178593 w 1166812"/>
                <a:gd name="connsiteY3" fmla="*/ 200025 h 400050"/>
                <a:gd name="connsiteX4" fmla="*/ 257175 w 1166812"/>
                <a:gd name="connsiteY4" fmla="*/ 190500 h 400050"/>
                <a:gd name="connsiteX5" fmla="*/ 409575 w 1166812"/>
                <a:gd name="connsiteY5" fmla="*/ 161925 h 400050"/>
                <a:gd name="connsiteX6" fmla="*/ 571500 w 1166812"/>
                <a:gd name="connsiteY6" fmla="*/ 114300 h 400050"/>
                <a:gd name="connsiteX7" fmla="*/ 781050 w 1166812"/>
                <a:gd name="connsiteY7" fmla="*/ 42863 h 400050"/>
                <a:gd name="connsiteX8" fmla="*/ 883443 w 1166812"/>
                <a:gd name="connsiteY8" fmla="*/ 0 h 400050"/>
                <a:gd name="connsiteX9" fmla="*/ 926306 w 1166812"/>
                <a:gd name="connsiteY9" fmla="*/ 16669 h 400050"/>
                <a:gd name="connsiteX10" fmla="*/ 1026318 w 1166812"/>
                <a:gd name="connsiteY10" fmla="*/ 57150 h 400050"/>
                <a:gd name="connsiteX11" fmla="*/ 1085850 w 1166812"/>
                <a:gd name="connsiteY11" fmla="*/ 80963 h 400050"/>
                <a:gd name="connsiteX12" fmla="*/ 1123950 w 1166812"/>
                <a:gd name="connsiteY12" fmla="*/ 104775 h 400050"/>
                <a:gd name="connsiteX13" fmla="*/ 1145381 w 1166812"/>
                <a:gd name="connsiteY13" fmla="*/ 121444 h 400050"/>
                <a:gd name="connsiteX14" fmla="*/ 1154906 w 1166812"/>
                <a:gd name="connsiteY14" fmla="*/ 135732 h 400050"/>
                <a:gd name="connsiteX15" fmla="*/ 1162050 w 1166812"/>
                <a:gd name="connsiteY15" fmla="*/ 150019 h 400050"/>
                <a:gd name="connsiteX16" fmla="*/ 1166812 w 1166812"/>
                <a:gd name="connsiteY16" fmla="*/ 171450 h 400050"/>
                <a:gd name="connsiteX17" fmla="*/ 1157287 w 1166812"/>
                <a:gd name="connsiteY17" fmla="*/ 190500 h 400050"/>
                <a:gd name="connsiteX18" fmla="*/ 1140618 w 1166812"/>
                <a:gd name="connsiteY18" fmla="*/ 211932 h 400050"/>
                <a:gd name="connsiteX19" fmla="*/ 1090612 w 1166812"/>
                <a:gd name="connsiteY19" fmla="*/ 252413 h 400050"/>
                <a:gd name="connsiteX20" fmla="*/ 1042987 w 1166812"/>
                <a:gd name="connsiteY20" fmla="*/ 292894 h 400050"/>
                <a:gd name="connsiteX21" fmla="*/ 1007268 w 1166812"/>
                <a:gd name="connsiteY21" fmla="*/ 354807 h 400050"/>
                <a:gd name="connsiteX22" fmla="*/ 742950 w 1166812"/>
                <a:gd name="connsiteY22" fmla="*/ 259557 h 400050"/>
                <a:gd name="connsiteX23" fmla="*/ 411956 w 1166812"/>
                <a:gd name="connsiteY23" fmla="*/ 319088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66812" h="400050">
                  <a:moveTo>
                    <a:pt x="411956" y="319088"/>
                  </a:moveTo>
                  <a:lnTo>
                    <a:pt x="0" y="400050"/>
                  </a:lnTo>
                  <a:lnTo>
                    <a:pt x="83343" y="183357"/>
                  </a:lnTo>
                  <a:lnTo>
                    <a:pt x="178593" y="200025"/>
                  </a:lnTo>
                  <a:lnTo>
                    <a:pt x="257175" y="190500"/>
                  </a:lnTo>
                  <a:lnTo>
                    <a:pt x="409575" y="161925"/>
                  </a:lnTo>
                  <a:lnTo>
                    <a:pt x="571500" y="114300"/>
                  </a:lnTo>
                  <a:lnTo>
                    <a:pt x="781050" y="42863"/>
                  </a:lnTo>
                  <a:lnTo>
                    <a:pt x="883443" y="0"/>
                  </a:lnTo>
                  <a:lnTo>
                    <a:pt x="926306" y="16669"/>
                  </a:lnTo>
                  <a:lnTo>
                    <a:pt x="1026318" y="57150"/>
                  </a:lnTo>
                  <a:lnTo>
                    <a:pt x="1085850" y="80963"/>
                  </a:lnTo>
                  <a:lnTo>
                    <a:pt x="1123950" y="104775"/>
                  </a:lnTo>
                  <a:lnTo>
                    <a:pt x="1145381" y="121444"/>
                  </a:lnTo>
                  <a:lnTo>
                    <a:pt x="1154906" y="135732"/>
                  </a:lnTo>
                  <a:lnTo>
                    <a:pt x="1162050" y="150019"/>
                  </a:lnTo>
                  <a:lnTo>
                    <a:pt x="1166812" y="171450"/>
                  </a:lnTo>
                  <a:lnTo>
                    <a:pt x="1157287" y="190500"/>
                  </a:lnTo>
                  <a:lnTo>
                    <a:pt x="1140618" y="211932"/>
                  </a:lnTo>
                  <a:lnTo>
                    <a:pt x="1090612" y="252413"/>
                  </a:lnTo>
                  <a:lnTo>
                    <a:pt x="1042987" y="292894"/>
                  </a:lnTo>
                  <a:lnTo>
                    <a:pt x="1007268" y="354807"/>
                  </a:lnTo>
                  <a:lnTo>
                    <a:pt x="742950" y="259557"/>
                  </a:lnTo>
                  <a:lnTo>
                    <a:pt x="411956" y="3190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27">
              <a:extLst>
                <a:ext uri="{FF2B5EF4-FFF2-40B4-BE49-F238E27FC236}">
                  <a16:creationId xmlns:a16="http://schemas.microsoft.com/office/drawing/2014/main" id="{0B7E1832-820E-4072-A739-0EF97039A375}"/>
                </a:ext>
              </a:extLst>
            </p:cNvPr>
            <p:cNvSpPr/>
            <p:nvPr/>
          </p:nvSpPr>
          <p:spPr>
            <a:xfrm rot="16200000">
              <a:off x="5857876" y="4003676"/>
              <a:ext cx="1941513" cy="1960563"/>
            </a:xfrm>
            <a:custGeom>
              <a:avLst/>
              <a:gdLst>
                <a:gd name="connsiteX0" fmla="*/ 1130765 w 1942134"/>
                <a:gd name="connsiteY0" fmla="*/ 1542889 h 1960165"/>
                <a:gd name="connsiteX1" fmla="*/ 955613 w 1942134"/>
                <a:gd name="connsiteY1" fmla="*/ 1424404 h 1960165"/>
                <a:gd name="connsiteX2" fmla="*/ 788187 w 1942134"/>
                <a:gd name="connsiteY2" fmla="*/ 1298191 h 1960165"/>
                <a:gd name="connsiteX3" fmla="*/ 628489 w 1942134"/>
                <a:gd name="connsiteY3" fmla="*/ 1143644 h 1960165"/>
                <a:gd name="connsiteX4" fmla="*/ 502276 w 1942134"/>
                <a:gd name="connsiteY4" fmla="*/ 999401 h 1960165"/>
                <a:gd name="connsiteX5" fmla="*/ 412124 w 1942134"/>
                <a:gd name="connsiteY5" fmla="*/ 880915 h 1960165"/>
                <a:gd name="connsiteX6" fmla="*/ 324548 w 1942134"/>
                <a:gd name="connsiteY6" fmla="*/ 762430 h 1960165"/>
                <a:gd name="connsiteX7" fmla="*/ 239547 w 1942134"/>
                <a:gd name="connsiteY7" fmla="*/ 628489 h 1960165"/>
                <a:gd name="connsiteX8" fmla="*/ 172577 w 1942134"/>
                <a:gd name="connsiteY8" fmla="*/ 507428 h 1960165"/>
                <a:gd name="connsiteX9" fmla="*/ 128789 w 1942134"/>
                <a:gd name="connsiteY9" fmla="*/ 419851 h 1960165"/>
                <a:gd name="connsiteX10" fmla="*/ 85001 w 1942134"/>
                <a:gd name="connsiteY10" fmla="*/ 316821 h 1960165"/>
                <a:gd name="connsiteX11" fmla="*/ 51516 w 1942134"/>
                <a:gd name="connsiteY11" fmla="*/ 226668 h 1960165"/>
                <a:gd name="connsiteX12" fmla="*/ 18031 w 1942134"/>
                <a:gd name="connsiteY12" fmla="*/ 121062 h 1960165"/>
                <a:gd name="connsiteX13" fmla="*/ 0 w 1942134"/>
                <a:gd name="connsiteY13" fmla="*/ 59243 h 1960165"/>
                <a:gd name="connsiteX14" fmla="*/ 0 w 1942134"/>
                <a:gd name="connsiteY14" fmla="*/ 30910 h 1960165"/>
                <a:gd name="connsiteX15" fmla="*/ 2576 w 1942134"/>
                <a:gd name="connsiteY15" fmla="*/ 15455 h 1960165"/>
                <a:gd name="connsiteX16" fmla="*/ 12879 w 1942134"/>
                <a:gd name="connsiteY16" fmla="*/ 2576 h 1960165"/>
                <a:gd name="connsiteX17" fmla="*/ 28334 w 1942134"/>
                <a:gd name="connsiteY17" fmla="*/ 0 h 1960165"/>
                <a:gd name="connsiteX18" fmla="*/ 46364 w 1942134"/>
                <a:gd name="connsiteY18" fmla="*/ 5152 h 1960165"/>
                <a:gd name="connsiteX19" fmla="*/ 66970 w 1942134"/>
                <a:gd name="connsiteY19" fmla="*/ 30910 h 1960165"/>
                <a:gd name="connsiteX20" fmla="*/ 118486 w 1942134"/>
                <a:gd name="connsiteY20" fmla="*/ 139092 h 1960165"/>
                <a:gd name="connsiteX21" fmla="*/ 159698 w 1942134"/>
                <a:gd name="connsiteY21" fmla="*/ 224093 h 1960165"/>
                <a:gd name="connsiteX22" fmla="*/ 226668 w 1942134"/>
                <a:gd name="connsiteY22" fmla="*/ 342578 h 1960165"/>
                <a:gd name="connsiteX23" fmla="*/ 270457 w 1942134"/>
                <a:gd name="connsiteY23" fmla="*/ 417276 h 1960165"/>
                <a:gd name="connsiteX24" fmla="*/ 347730 w 1942134"/>
                <a:gd name="connsiteY24" fmla="*/ 535761 h 1960165"/>
                <a:gd name="connsiteX25" fmla="*/ 437882 w 1942134"/>
                <a:gd name="connsiteY25" fmla="*/ 656823 h 1960165"/>
                <a:gd name="connsiteX26" fmla="*/ 553792 w 1942134"/>
                <a:gd name="connsiteY26" fmla="*/ 788187 h 1960165"/>
                <a:gd name="connsiteX27" fmla="*/ 659399 w 1942134"/>
                <a:gd name="connsiteY27" fmla="*/ 893794 h 1960165"/>
                <a:gd name="connsiteX28" fmla="*/ 785611 w 1942134"/>
                <a:gd name="connsiteY28" fmla="*/ 1009704 h 1960165"/>
                <a:gd name="connsiteX29" fmla="*/ 965916 w 1942134"/>
                <a:gd name="connsiteY29" fmla="*/ 1156523 h 1960165"/>
                <a:gd name="connsiteX30" fmla="*/ 1081826 w 1942134"/>
                <a:gd name="connsiteY30" fmla="*/ 1238948 h 1960165"/>
                <a:gd name="connsiteX31" fmla="*/ 1200311 w 1942134"/>
                <a:gd name="connsiteY31" fmla="*/ 1323948 h 1960165"/>
                <a:gd name="connsiteX32" fmla="*/ 1357433 w 1942134"/>
                <a:gd name="connsiteY32" fmla="*/ 1419252 h 1960165"/>
                <a:gd name="connsiteX33" fmla="*/ 1473343 w 1942134"/>
                <a:gd name="connsiteY33" fmla="*/ 1483646 h 1960165"/>
                <a:gd name="connsiteX34" fmla="*/ 1589253 w 1942134"/>
                <a:gd name="connsiteY34" fmla="*/ 1540313 h 1960165"/>
                <a:gd name="connsiteX35" fmla="*/ 1718042 w 1942134"/>
                <a:gd name="connsiteY35" fmla="*/ 1594405 h 1960165"/>
                <a:gd name="connsiteX36" fmla="*/ 1813346 w 1942134"/>
                <a:gd name="connsiteY36" fmla="*/ 1625314 h 1960165"/>
                <a:gd name="connsiteX37" fmla="*/ 1851982 w 1942134"/>
                <a:gd name="connsiteY37" fmla="*/ 1630466 h 1960165"/>
                <a:gd name="connsiteX38" fmla="*/ 1890619 w 1942134"/>
                <a:gd name="connsiteY38" fmla="*/ 1622738 h 1960165"/>
                <a:gd name="connsiteX39" fmla="*/ 1929255 w 1942134"/>
                <a:gd name="connsiteY39" fmla="*/ 1573799 h 1960165"/>
                <a:gd name="connsiteX40" fmla="*/ 1942134 w 1942134"/>
                <a:gd name="connsiteY40" fmla="*/ 1960165 h 1960165"/>
                <a:gd name="connsiteX41" fmla="*/ 1821073 w 1942134"/>
                <a:gd name="connsiteY41" fmla="*/ 1911225 h 1960165"/>
                <a:gd name="connsiteX42" fmla="*/ 1635617 w 1942134"/>
                <a:gd name="connsiteY42" fmla="*/ 1831376 h 1960165"/>
                <a:gd name="connsiteX43" fmla="*/ 1406373 w 1942134"/>
                <a:gd name="connsiteY43" fmla="*/ 1710315 h 1960165"/>
                <a:gd name="connsiteX44" fmla="*/ 1130765 w 1942134"/>
                <a:gd name="connsiteY44" fmla="*/ 1542889 h 1960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942134" h="1960165">
                  <a:moveTo>
                    <a:pt x="1130765" y="1542889"/>
                  </a:moveTo>
                  <a:lnTo>
                    <a:pt x="955613" y="1424404"/>
                  </a:lnTo>
                  <a:lnTo>
                    <a:pt x="788187" y="1298191"/>
                  </a:lnTo>
                  <a:lnTo>
                    <a:pt x="628489" y="1143644"/>
                  </a:lnTo>
                  <a:lnTo>
                    <a:pt x="502276" y="999401"/>
                  </a:lnTo>
                  <a:lnTo>
                    <a:pt x="412124" y="880915"/>
                  </a:lnTo>
                  <a:lnTo>
                    <a:pt x="324548" y="762430"/>
                  </a:lnTo>
                  <a:lnTo>
                    <a:pt x="239547" y="628489"/>
                  </a:lnTo>
                  <a:lnTo>
                    <a:pt x="172577" y="507428"/>
                  </a:lnTo>
                  <a:lnTo>
                    <a:pt x="128789" y="419851"/>
                  </a:lnTo>
                  <a:lnTo>
                    <a:pt x="85001" y="316821"/>
                  </a:lnTo>
                  <a:lnTo>
                    <a:pt x="51516" y="226668"/>
                  </a:lnTo>
                  <a:lnTo>
                    <a:pt x="18031" y="121062"/>
                  </a:lnTo>
                  <a:lnTo>
                    <a:pt x="0" y="59243"/>
                  </a:lnTo>
                  <a:lnTo>
                    <a:pt x="0" y="30910"/>
                  </a:lnTo>
                  <a:lnTo>
                    <a:pt x="2576" y="15455"/>
                  </a:lnTo>
                  <a:lnTo>
                    <a:pt x="12879" y="2576"/>
                  </a:lnTo>
                  <a:lnTo>
                    <a:pt x="28334" y="0"/>
                  </a:lnTo>
                  <a:lnTo>
                    <a:pt x="46364" y="5152"/>
                  </a:lnTo>
                  <a:lnTo>
                    <a:pt x="66970" y="30910"/>
                  </a:lnTo>
                  <a:lnTo>
                    <a:pt x="118486" y="139092"/>
                  </a:lnTo>
                  <a:lnTo>
                    <a:pt x="159698" y="224093"/>
                  </a:lnTo>
                  <a:lnTo>
                    <a:pt x="226668" y="342578"/>
                  </a:lnTo>
                  <a:lnTo>
                    <a:pt x="270457" y="417276"/>
                  </a:lnTo>
                  <a:lnTo>
                    <a:pt x="347730" y="535761"/>
                  </a:lnTo>
                  <a:lnTo>
                    <a:pt x="437882" y="656823"/>
                  </a:lnTo>
                  <a:lnTo>
                    <a:pt x="553792" y="788187"/>
                  </a:lnTo>
                  <a:lnTo>
                    <a:pt x="659399" y="893794"/>
                  </a:lnTo>
                  <a:lnTo>
                    <a:pt x="785611" y="1009704"/>
                  </a:lnTo>
                  <a:lnTo>
                    <a:pt x="965916" y="1156523"/>
                  </a:lnTo>
                  <a:lnTo>
                    <a:pt x="1081826" y="1238948"/>
                  </a:lnTo>
                  <a:lnTo>
                    <a:pt x="1200311" y="1323948"/>
                  </a:lnTo>
                  <a:lnTo>
                    <a:pt x="1357433" y="1419252"/>
                  </a:lnTo>
                  <a:lnTo>
                    <a:pt x="1473343" y="1483646"/>
                  </a:lnTo>
                  <a:lnTo>
                    <a:pt x="1589253" y="1540313"/>
                  </a:lnTo>
                  <a:lnTo>
                    <a:pt x="1718042" y="1594405"/>
                  </a:lnTo>
                  <a:lnTo>
                    <a:pt x="1813346" y="1625314"/>
                  </a:lnTo>
                  <a:lnTo>
                    <a:pt x="1851982" y="1630466"/>
                  </a:lnTo>
                  <a:lnTo>
                    <a:pt x="1890619" y="1622738"/>
                  </a:lnTo>
                  <a:lnTo>
                    <a:pt x="1929255" y="1573799"/>
                  </a:lnTo>
                  <a:lnTo>
                    <a:pt x="1942134" y="1960165"/>
                  </a:lnTo>
                  <a:lnTo>
                    <a:pt x="1821073" y="1911225"/>
                  </a:lnTo>
                  <a:lnTo>
                    <a:pt x="1635617" y="1831376"/>
                  </a:lnTo>
                  <a:lnTo>
                    <a:pt x="1406373" y="1710315"/>
                  </a:lnTo>
                  <a:lnTo>
                    <a:pt x="1130765" y="154288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21">
              <a:extLst>
                <a:ext uri="{FF2B5EF4-FFF2-40B4-BE49-F238E27FC236}">
                  <a16:creationId xmlns:a16="http://schemas.microsoft.com/office/drawing/2014/main" id="{CD482B67-CBCB-4B73-90AD-8EF116DF299B}"/>
                </a:ext>
              </a:extLst>
            </p:cNvPr>
            <p:cNvSpPr/>
            <p:nvPr/>
          </p:nvSpPr>
          <p:spPr>
            <a:xfrm>
              <a:off x="6462713" y="4449764"/>
              <a:ext cx="2127250" cy="1436687"/>
            </a:xfrm>
            <a:custGeom>
              <a:avLst/>
              <a:gdLst>
                <a:gd name="connsiteX0" fmla="*/ 914400 w 2126456"/>
                <a:gd name="connsiteY0" fmla="*/ 950119 h 1435894"/>
                <a:gd name="connsiteX1" fmla="*/ 657225 w 2126456"/>
                <a:gd name="connsiteY1" fmla="*/ 707232 h 1435894"/>
                <a:gd name="connsiteX2" fmla="*/ 538162 w 2126456"/>
                <a:gd name="connsiteY2" fmla="*/ 576263 h 1435894"/>
                <a:gd name="connsiteX3" fmla="*/ 359568 w 2126456"/>
                <a:gd name="connsiteY3" fmla="*/ 400050 h 1435894"/>
                <a:gd name="connsiteX4" fmla="*/ 254793 w 2126456"/>
                <a:gd name="connsiteY4" fmla="*/ 300038 h 1435894"/>
                <a:gd name="connsiteX5" fmla="*/ 133350 w 2126456"/>
                <a:gd name="connsiteY5" fmla="*/ 195263 h 1435894"/>
                <a:gd name="connsiteX6" fmla="*/ 0 w 2126456"/>
                <a:gd name="connsiteY6" fmla="*/ 90488 h 1435894"/>
                <a:gd name="connsiteX7" fmla="*/ 76200 w 2126456"/>
                <a:gd name="connsiteY7" fmla="*/ 0 h 1435894"/>
                <a:gd name="connsiteX8" fmla="*/ 223837 w 2126456"/>
                <a:gd name="connsiteY8" fmla="*/ 109538 h 1435894"/>
                <a:gd name="connsiteX9" fmla="*/ 373856 w 2126456"/>
                <a:gd name="connsiteY9" fmla="*/ 209550 h 1435894"/>
                <a:gd name="connsiteX10" fmla="*/ 500062 w 2126456"/>
                <a:gd name="connsiteY10" fmla="*/ 302419 h 1435894"/>
                <a:gd name="connsiteX11" fmla="*/ 650081 w 2126456"/>
                <a:gd name="connsiteY11" fmla="*/ 416719 h 1435894"/>
                <a:gd name="connsiteX12" fmla="*/ 783431 w 2126456"/>
                <a:gd name="connsiteY12" fmla="*/ 523875 h 1435894"/>
                <a:gd name="connsiteX13" fmla="*/ 931068 w 2126456"/>
                <a:gd name="connsiteY13" fmla="*/ 638175 h 1435894"/>
                <a:gd name="connsiteX14" fmla="*/ 1171575 w 2126456"/>
                <a:gd name="connsiteY14" fmla="*/ 831057 h 1435894"/>
                <a:gd name="connsiteX15" fmla="*/ 1335881 w 2126456"/>
                <a:gd name="connsiteY15" fmla="*/ 959644 h 1435894"/>
                <a:gd name="connsiteX16" fmla="*/ 1440656 w 2126456"/>
                <a:gd name="connsiteY16" fmla="*/ 1045369 h 1435894"/>
                <a:gd name="connsiteX17" fmla="*/ 1495425 w 2126456"/>
                <a:gd name="connsiteY17" fmla="*/ 1081088 h 1435894"/>
                <a:gd name="connsiteX18" fmla="*/ 1588293 w 2126456"/>
                <a:gd name="connsiteY18" fmla="*/ 1133475 h 1435894"/>
                <a:gd name="connsiteX19" fmla="*/ 1738312 w 2126456"/>
                <a:gd name="connsiteY19" fmla="*/ 1209675 h 1435894"/>
                <a:gd name="connsiteX20" fmla="*/ 1966912 w 2126456"/>
                <a:gd name="connsiteY20" fmla="*/ 1312069 h 1435894"/>
                <a:gd name="connsiteX21" fmla="*/ 2100262 w 2126456"/>
                <a:gd name="connsiteY21" fmla="*/ 1366838 h 1435894"/>
                <a:gd name="connsiteX22" fmla="*/ 2114550 w 2126456"/>
                <a:gd name="connsiteY22" fmla="*/ 1376363 h 1435894"/>
                <a:gd name="connsiteX23" fmla="*/ 2126456 w 2126456"/>
                <a:gd name="connsiteY23" fmla="*/ 1397794 h 1435894"/>
                <a:gd name="connsiteX24" fmla="*/ 2126456 w 2126456"/>
                <a:gd name="connsiteY24" fmla="*/ 1419225 h 1435894"/>
                <a:gd name="connsiteX25" fmla="*/ 2116931 w 2126456"/>
                <a:gd name="connsiteY25" fmla="*/ 1428750 h 1435894"/>
                <a:gd name="connsiteX26" fmla="*/ 2064543 w 2126456"/>
                <a:gd name="connsiteY26" fmla="*/ 1435894 h 1435894"/>
                <a:gd name="connsiteX27" fmla="*/ 1816893 w 2126456"/>
                <a:gd name="connsiteY27" fmla="*/ 1433513 h 1435894"/>
                <a:gd name="connsiteX28" fmla="*/ 1507331 w 2126456"/>
                <a:gd name="connsiteY28" fmla="*/ 1435894 h 1435894"/>
                <a:gd name="connsiteX29" fmla="*/ 1450181 w 2126456"/>
                <a:gd name="connsiteY29" fmla="*/ 1431132 h 1435894"/>
                <a:gd name="connsiteX30" fmla="*/ 1400175 w 2126456"/>
                <a:gd name="connsiteY30" fmla="*/ 1419225 h 1435894"/>
                <a:gd name="connsiteX31" fmla="*/ 1354931 w 2126456"/>
                <a:gd name="connsiteY31" fmla="*/ 1402557 h 1435894"/>
                <a:gd name="connsiteX32" fmla="*/ 1333500 w 2126456"/>
                <a:gd name="connsiteY32" fmla="*/ 1381125 h 1435894"/>
                <a:gd name="connsiteX33" fmla="*/ 1164431 w 2126456"/>
                <a:gd name="connsiteY33" fmla="*/ 1200150 h 1435894"/>
                <a:gd name="connsiteX34" fmla="*/ 914400 w 2126456"/>
                <a:gd name="connsiteY34" fmla="*/ 950119 h 143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26456" h="1435894">
                  <a:moveTo>
                    <a:pt x="914400" y="950119"/>
                  </a:moveTo>
                  <a:lnTo>
                    <a:pt x="657225" y="707232"/>
                  </a:lnTo>
                  <a:lnTo>
                    <a:pt x="538162" y="576263"/>
                  </a:lnTo>
                  <a:lnTo>
                    <a:pt x="359568" y="400050"/>
                  </a:lnTo>
                  <a:lnTo>
                    <a:pt x="254793" y="300038"/>
                  </a:lnTo>
                  <a:lnTo>
                    <a:pt x="133350" y="195263"/>
                  </a:lnTo>
                  <a:lnTo>
                    <a:pt x="0" y="90488"/>
                  </a:lnTo>
                  <a:lnTo>
                    <a:pt x="76200" y="0"/>
                  </a:lnTo>
                  <a:lnTo>
                    <a:pt x="223837" y="109538"/>
                  </a:lnTo>
                  <a:lnTo>
                    <a:pt x="373856" y="209550"/>
                  </a:lnTo>
                  <a:lnTo>
                    <a:pt x="500062" y="302419"/>
                  </a:lnTo>
                  <a:lnTo>
                    <a:pt x="650081" y="416719"/>
                  </a:lnTo>
                  <a:lnTo>
                    <a:pt x="783431" y="523875"/>
                  </a:lnTo>
                  <a:lnTo>
                    <a:pt x="931068" y="638175"/>
                  </a:lnTo>
                  <a:lnTo>
                    <a:pt x="1171575" y="831057"/>
                  </a:lnTo>
                  <a:lnTo>
                    <a:pt x="1335881" y="959644"/>
                  </a:lnTo>
                  <a:lnTo>
                    <a:pt x="1440656" y="1045369"/>
                  </a:lnTo>
                  <a:lnTo>
                    <a:pt x="1495425" y="1081088"/>
                  </a:lnTo>
                  <a:lnTo>
                    <a:pt x="1588293" y="1133475"/>
                  </a:lnTo>
                  <a:lnTo>
                    <a:pt x="1738312" y="1209675"/>
                  </a:lnTo>
                  <a:lnTo>
                    <a:pt x="1966912" y="1312069"/>
                  </a:lnTo>
                  <a:lnTo>
                    <a:pt x="2100262" y="1366838"/>
                  </a:lnTo>
                  <a:lnTo>
                    <a:pt x="2114550" y="1376363"/>
                  </a:lnTo>
                  <a:lnTo>
                    <a:pt x="2126456" y="1397794"/>
                  </a:lnTo>
                  <a:lnTo>
                    <a:pt x="2126456" y="1419225"/>
                  </a:lnTo>
                  <a:lnTo>
                    <a:pt x="2116931" y="1428750"/>
                  </a:lnTo>
                  <a:lnTo>
                    <a:pt x="2064543" y="1435894"/>
                  </a:lnTo>
                  <a:lnTo>
                    <a:pt x="1816893" y="1433513"/>
                  </a:lnTo>
                  <a:lnTo>
                    <a:pt x="1507331" y="1435894"/>
                  </a:lnTo>
                  <a:lnTo>
                    <a:pt x="1450181" y="1431132"/>
                  </a:lnTo>
                  <a:lnTo>
                    <a:pt x="1400175" y="1419225"/>
                  </a:lnTo>
                  <a:lnTo>
                    <a:pt x="1354931" y="1402557"/>
                  </a:lnTo>
                  <a:lnTo>
                    <a:pt x="1333500" y="1381125"/>
                  </a:lnTo>
                  <a:lnTo>
                    <a:pt x="1164431" y="1200150"/>
                  </a:lnTo>
                  <a:lnTo>
                    <a:pt x="914400" y="9501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478024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00"/>
                            </p:stCondLst>
                            <p:childTnLst>
                              <p:par>
                                <p:cTn id="83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3" grpId="0" animBg="1"/>
      <p:bldP spid="14" grpId="0" animBg="1"/>
      <p:bldP spid="26" grpId="0" animBg="1"/>
      <p:bldP spid="27" grpId="0" animBg="1"/>
      <p:bldP spid="24" grpId="0" animBg="1"/>
      <p:bldP spid="25" grpId="0" animBg="1"/>
      <p:bldP spid="8" grpId="0" animBg="1"/>
      <p:bldP spid="9" grpId="0" animBg="1"/>
      <p:bldP spid="10" grpId="0" animBg="1"/>
      <p:bldP spid="11" grpId="0" animBg="1"/>
      <p:bldP spid="12" grpId="0" animBg="1"/>
      <p:bldP spid="19" grpId="0" animBg="1"/>
      <p:bldP spid="20" grpId="0" animBg="1"/>
      <p:bldP spid="28" grpId="0" animBg="1"/>
      <p:bldP spid="22" grpId="0" animBg="1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224C85D-1B47-4CDF-B9FB-0C71BCE18C41}"/>
              </a:ext>
            </a:extLst>
          </p:cNvPr>
          <p:cNvGrpSpPr/>
          <p:nvPr/>
        </p:nvGrpSpPr>
        <p:grpSpPr>
          <a:xfrm>
            <a:off x="3770314" y="1562101"/>
            <a:ext cx="4448175" cy="4371975"/>
            <a:chOff x="3770314" y="1562101"/>
            <a:chExt cx="4448175" cy="4371975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62C7476F-3AC2-447A-95DA-7AC1C9B5813D}"/>
                </a:ext>
              </a:extLst>
            </p:cNvPr>
            <p:cNvSpPr/>
            <p:nvPr/>
          </p:nvSpPr>
          <p:spPr>
            <a:xfrm>
              <a:off x="4872040" y="1562101"/>
              <a:ext cx="2884487" cy="1131887"/>
            </a:xfrm>
            <a:custGeom>
              <a:avLst/>
              <a:gdLst>
                <a:gd name="connsiteX0" fmla="*/ 1722664 w 2884714"/>
                <a:gd name="connsiteY0" fmla="*/ 263978 h 1132114"/>
                <a:gd name="connsiteX1" fmla="*/ 1167493 w 2884714"/>
                <a:gd name="connsiteY1" fmla="*/ 315685 h 1132114"/>
                <a:gd name="connsiteX2" fmla="*/ 650422 w 2884714"/>
                <a:gd name="connsiteY2" fmla="*/ 372835 h 1132114"/>
                <a:gd name="connsiteX3" fmla="*/ 111579 w 2884714"/>
                <a:gd name="connsiteY3" fmla="*/ 438150 h 1132114"/>
                <a:gd name="connsiteX4" fmla="*/ 0 w 2884714"/>
                <a:gd name="connsiteY4" fmla="*/ 280307 h 1132114"/>
                <a:gd name="connsiteX5" fmla="*/ 204107 w 2884714"/>
                <a:gd name="connsiteY5" fmla="*/ 269421 h 1132114"/>
                <a:gd name="connsiteX6" fmla="*/ 576943 w 2884714"/>
                <a:gd name="connsiteY6" fmla="*/ 239485 h 1132114"/>
                <a:gd name="connsiteX7" fmla="*/ 1039586 w 2884714"/>
                <a:gd name="connsiteY7" fmla="*/ 193221 h 1132114"/>
                <a:gd name="connsiteX8" fmla="*/ 1417864 w 2884714"/>
                <a:gd name="connsiteY8" fmla="*/ 157843 h 1132114"/>
                <a:gd name="connsiteX9" fmla="*/ 1662793 w 2884714"/>
                <a:gd name="connsiteY9" fmla="*/ 136071 h 1132114"/>
                <a:gd name="connsiteX10" fmla="*/ 1978479 w 2884714"/>
                <a:gd name="connsiteY10" fmla="*/ 92528 h 1132114"/>
                <a:gd name="connsiteX11" fmla="*/ 2373086 w 2884714"/>
                <a:gd name="connsiteY11" fmla="*/ 46264 h 1132114"/>
                <a:gd name="connsiteX12" fmla="*/ 2454729 w 2884714"/>
                <a:gd name="connsiteY12" fmla="*/ 24493 h 1132114"/>
                <a:gd name="connsiteX13" fmla="*/ 2528207 w 2884714"/>
                <a:gd name="connsiteY13" fmla="*/ 2721 h 1132114"/>
                <a:gd name="connsiteX14" fmla="*/ 2549979 w 2884714"/>
                <a:gd name="connsiteY14" fmla="*/ 0 h 1132114"/>
                <a:gd name="connsiteX15" fmla="*/ 2566307 w 2884714"/>
                <a:gd name="connsiteY15" fmla="*/ 5443 h 1132114"/>
                <a:gd name="connsiteX16" fmla="*/ 2628900 w 2884714"/>
                <a:gd name="connsiteY16" fmla="*/ 48985 h 1132114"/>
                <a:gd name="connsiteX17" fmla="*/ 2718707 w 2884714"/>
                <a:gd name="connsiteY17" fmla="*/ 122464 h 1132114"/>
                <a:gd name="connsiteX18" fmla="*/ 2805793 w 2884714"/>
                <a:gd name="connsiteY18" fmla="*/ 195943 h 1132114"/>
                <a:gd name="connsiteX19" fmla="*/ 2857500 w 2884714"/>
                <a:gd name="connsiteY19" fmla="*/ 250371 h 1132114"/>
                <a:gd name="connsiteX20" fmla="*/ 2879272 w 2884714"/>
                <a:gd name="connsiteY20" fmla="*/ 283028 h 1132114"/>
                <a:gd name="connsiteX21" fmla="*/ 2884714 w 2884714"/>
                <a:gd name="connsiteY21" fmla="*/ 318407 h 1132114"/>
                <a:gd name="connsiteX22" fmla="*/ 2876550 w 2884714"/>
                <a:gd name="connsiteY22" fmla="*/ 348343 h 1132114"/>
                <a:gd name="connsiteX23" fmla="*/ 2849336 w 2884714"/>
                <a:gd name="connsiteY23" fmla="*/ 375557 h 1132114"/>
                <a:gd name="connsiteX24" fmla="*/ 2800350 w 2884714"/>
                <a:gd name="connsiteY24" fmla="*/ 405493 h 1132114"/>
                <a:gd name="connsiteX25" fmla="*/ 2713264 w 2884714"/>
                <a:gd name="connsiteY25" fmla="*/ 639535 h 1132114"/>
                <a:gd name="connsiteX26" fmla="*/ 2607129 w 2884714"/>
                <a:gd name="connsiteY26" fmla="*/ 933450 h 1132114"/>
                <a:gd name="connsiteX27" fmla="*/ 2566307 w 2884714"/>
                <a:gd name="connsiteY27" fmla="*/ 1058635 h 1132114"/>
                <a:gd name="connsiteX28" fmla="*/ 2552700 w 2884714"/>
                <a:gd name="connsiteY28" fmla="*/ 1091293 h 1132114"/>
                <a:gd name="connsiteX29" fmla="*/ 2530929 w 2884714"/>
                <a:gd name="connsiteY29" fmla="*/ 1115785 h 1132114"/>
                <a:gd name="connsiteX30" fmla="*/ 2506436 w 2884714"/>
                <a:gd name="connsiteY30" fmla="*/ 1126671 h 1132114"/>
                <a:gd name="connsiteX31" fmla="*/ 2479222 w 2884714"/>
                <a:gd name="connsiteY31" fmla="*/ 1132114 h 1132114"/>
                <a:gd name="connsiteX32" fmla="*/ 2449286 w 2884714"/>
                <a:gd name="connsiteY32" fmla="*/ 1123950 h 1132114"/>
                <a:gd name="connsiteX33" fmla="*/ 2422072 w 2884714"/>
                <a:gd name="connsiteY33" fmla="*/ 1113064 h 1132114"/>
                <a:gd name="connsiteX34" fmla="*/ 2394857 w 2884714"/>
                <a:gd name="connsiteY34" fmla="*/ 1094014 h 1132114"/>
                <a:gd name="connsiteX35" fmla="*/ 2364922 w 2884714"/>
                <a:gd name="connsiteY35" fmla="*/ 1066800 h 1132114"/>
                <a:gd name="connsiteX36" fmla="*/ 2318657 w 2884714"/>
                <a:gd name="connsiteY36" fmla="*/ 982435 h 1132114"/>
                <a:gd name="connsiteX37" fmla="*/ 2370364 w 2884714"/>
                <a:gd name="connsiteY37" fmla="*/ 900793 h 1132114"/>
                <a:gd name="connsiteX38" fmla="*/ 2443843 w 2884714"/>
                <a:gd name="connsiteY38" fmla="*/ 555171 h 1132114"/>
                <a:gd name="connsiteX39" fmla="*/ 2492829 w 2884714"/>
                <a:gd name="connsiteY39" fmla="*/ 326571 h 1132114"/>
                <a:gd name="connsiteX40" fmla="*/ 2495550 w 2884714"/>
                <a:gd name="connsiteY40" fmla="*/ 296635 h 1132114"/>
                <a:gd name="connsiteX41" fmla="*/ 2487386 w 2884714"/>
                <a:gd name="connsiteY41" fmla="*/ 266700 h 1132114"/>
                <a:gd name="connsiteX42" fmla="*/ 2476500 w 2884714"/>
                <a:gd name="connsiteY42" fmla="*/ 253093 h 1132114"/>
                <a:gd name="connsiteX43" fmla="*/ 2449286 w 2884714"/>
                <a:gd name="connsiteY43" fmla="*/ 239485 h 1132114"/>
                <a:gd name="connsiteX44" fmla="*/ 2411186 w 2884714"/>
                <a:gd name="connsiteY44" fmla="*/ 231321 h 1132114"/>
                <a:gd name="connsiteX45" fmla="*/ 2193472 w 2884714"/>
                <a:gd name="connsiteY45" fmla="*/ 231321 h 1132114"/>
                <a:gd name="connsiteX46" fmla="*/ 1722664 w 2884714"/>
                <a:gd name="connsiteY46" fmla="*/ 263978 h 1132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884714" h="1132114">
                  <a:moveTo>
                    <a:pt x="1722664" y="263978"/>
                  </a:moveTo>
                  <a:lnTo>
                    <a:pt x="1167493" y="315685"/>
                  </a:lnTo>
                  <a:lnTo>
                    <a:pt x="650422" y="372835"/>
                  </a:lnTo>
                  <a:lnTo>
                    <a:pt x="111579" y="438150"/>
                  </a:lnTo>
                  <a:lnTo>
                    <a:pt x="0" y="280307"/>
                  </a:lnTo>
                  <a:cubicBezTo>
                    <a:pt x="68033" y="276629"/>
                    <a:pt x="135975" y="269421"/>
                    <a:pt x="204107" y="269421"/>
                  </a:cubicBezTo>
                  <a:lnTo>
                    <a:pt x="576943" y="239485"/>
                  </a:lnTo>
                  <a:lnTo>
                    <a:pt x="1039586" y="193221"/>
                  </a:lnTo>
                  <a:lnTo>
                    <a:pt x="1417864" y="157843"/>
                  </a:lnTo>
                  <a:lnTo>
                    <a:pt x="1662793" y="136071"/>
                  </a:lnTo>
                  <a:lnTo>
                    <a:pt x="1978479" y="92528"/>
                  </a:lnTo>
                  <a:lnTo>
                    <a:pt x="2373086" y="46264"/>
                  </a:lnTo>
                  <a:lnTo>
                    <a:pt x="2454729" y="24493"/>
                  </a:lnTo>
                  <a:lnTo>
                    <a:pt x="2528207" y="2721"/>
                  </a:lnTo>
                  <a:lnTo>
                    <a:pt x="2549979" y="0"/>
                  </a:lnTo>
                  <a:lnTo>
                    <a:pt x="2566307" y="5443"/>
                  </a:lnTo>
                  <a:lnTo>
                    <a:pt x="2628900" y="48985"/>
                  </a:lnTo>
                  <a:lnTo>
                    <a:pt x="2718707" y="122464"/>
                  </a:lnTo>
                  <a:lnTo>
                    <a:pt x="2805793" y="195943"/>
                  </a:lnTo>
                  <a:lnTo>
                    <a:pt x="2857500" y="250371"/>
                  </a:lnTo>
                  <a:lnTo>
                    <a:pt x="2879272" y="283028"/>
                  </a:lnTo>
                  <a:lnTo>
                    <a:pt x="2884714" y="318407"/>
                  </a:lnTo>
                  <a:lnTo>
                    <a:pt x="2876550" y="348343"/>
                  </a:lnTo>
                  <a:lnTo>
                    <a:pt x="2849336" y="375557"/>
                  </a:lnTo>
                  <a:lnTo>
                    <a:pt x="2800350" y="405493"/>
                  </a:lnTo>
                  <a:lnTo>
                    <a:pt x="2713264" y="639535"/>
                  </a:lnTo>
                  <a:lnTo>
                    <a:pt x="2607129" y="933450"/>
                  </a:lnTo>
                  <a:lnTo>
                    <a:pt x="2566307" y="1058635"/>
                  </a:lnTo>
                  <a:lnTo>
                    <a:pt x="2552700" y="1091293"/>
                  </a:lnTo>
                  <a:lnTo>
                    <a:pt x="2530929" y="1115785"/>
                  </a:lnTo>
                  <a:lnTo>
                    <a:pt x="2506436" y="1126671"/>
                  </a:lnTo>
                  <a:lnTo>
                    <a:pt x="2479222" y="1132114"/>
                  </a:lnTo>
                  <a:lnTo>
                    <a:pt x="2449286" y="1123950"/>
                  </a:lnTo>
                  <a:lnTo>
                    <a:pt x="2422072" y="1113064"/>
                  </a:lnTo>
                  <a:lnTo>
                    <a:pt x="2394857" y="1094014"/>
                  </a:lnTo>
                  <a:lnTo>
                    <a:pt x="2364922" y="1066800"/>
                  </a:lnTo>
                  <a:lnTo>
                    <a:pt x="2318657" y="982435"/>
                  </a:lnTo>
                  <a:lnTo>
                    <a:pt x="2370364" y="900793"/>
                  </a:lnTo>
                  <a:lnTo>
                    <a:pt x="2443843" y="555171"/>
                  </a:lnTo>
                  <a:lnTo>
                    <a:pt x="2492829" y="326571"/>
                  </a:lnTo>
                  <a:lnTo>
                    <a:pt x="2495550" y="296635"/>
                  </a:lnTo>
                  <a:lnTo>
                    <a:pt x="2487386" y="266700"/>
                  </a:lnTo>
                  <a:lnTo>
                    <a:pt x="2476500" y="253093"/>
                  </a:lnTo>
                  <a:lnTo>
                    <a:pt x="2449286" y="239485"/>
                  </a:lnTo>
                  <a:lnTo>
                    <a:pt x="2411186" y="231321"/>
                  </a:lnTo>
                  <a:lnTo>
                    <a:pt x="2193472" y="231321"/>
                  </a:lnTo>
                  <a:lnTo>
                    <a:pt x="1722664" y="2639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9">
              <a:extLst>
                <a:ext uri="{FF2B5EF4-FFF2-40B4-BE49-F238E27FC236}">
                  <a16:creationId xmlns:a16="http://schemas.microsoft.com/office/drawing/2014/main" id="{3B3AD72E-C111-4502-8B0C-E3055C2516D7}"/>
                </a:ext>
              </a:extLst>
            </p:cNvPr>
            <p:cNvSpPr/>
            <p:nvPr/>
          </p:nvSpPr>
          <p:spPr>
            <a:xfrm>
              <a:off x="5148263" y="4552951"/>
              <a:ext cx="565150" cy="1381125"/>
            </a:xfrm>
            <a:custGeom>
              <a:avLst/>
              <a:gdLst>
                <a:gd name="connsiteX0" fmla="*/ 304800 w 564356"/>
                <a:gd name="connsiteY0" fmla="*/ 773906 h 1381125"/>
                <a:gd name="connsiteX1" fmla="*/ 278606 w 564356"/>
                <a:gd name="connsiteY1" fmla="*/ 552450 h 1381125"/>
                <a:gd name="connsiteX2" fmla="*/ 261937 w 564356"/>
                <a:gd name="connsiteY2" fmla="*/ 471488 h 1381125"/>
                <a:gd name="connsiteX3" fmla="*/ 235743 w 564356"/>
                <a:gd name="connsiteY3" fmla="*/ 364331 h 1381125"/>
                <a:gd name="connsiteX4" fmla="*/ 209550 w 564356"/>
                <a:gd name="connsiteY4" fmla="*/ 290513 h 1381125"/>
                <a:gd name="connsiteX5" fmla="*/ 173831 w 564356"/>
                <a:gd name="connsiteY5" fmla="*/ 221456 h 1381125"/>
                <a:gd name="connsiteX6" fmla="*/ 138112 w 564356"/>
                <a:gd name="connsiteY6" fmla="*/ 169069 h 1381125"/>
                <a:gd name="connsiteX7" fmla="*/ 102393 w 564356"/>
                <a:gd name="connsiteY7" fmla="*/ 133350 h 1381125"/>
                <a:gd name="connsiteX8" fmla="*/ 57150 w 564356"/>
                <a:gd name="connsiteY8" fmla="*/ 92869 h 1381125"/>
                <a:gd name="connsiteX9" fmla="*/ 23812 w 564356"/>
                <a:gd name="connsiteY9" fmla="*/ 59531 h 1381125"/>
                <a:gd name="connsiteX10" fmla="*/ 7143 w 564356"/>
                <a:gd name="connsiteY10" fmla="*/ 38100 h 1381125"/>
                <a:gd name="connsiteX11" fmla="*/ 0 w 564356"/>
                <a:gd name="connsiteY11" fmla="*/ 19050 h 1381125"/>
                <a:gd name="connsiteX12" fmla="*/ 4762 w 564356"/>
                <a:gd name="connsiteY12" fmla="*/ 4763 h 1381125"/>
                <a:gd name="connsiteX13" fmla="*/ 19050 w 564356"/>
                <a:gd name="connsiteY13" fmla="*/ 0 h 1381125"/>
                <a:gd name="connsiteX14" fmla="*/ 52387 w 564356"/>
                <a:gd name="connsiteY14" fmla="*/ 0 h 1381125"/>
                <a:gd name="connsiteX15" fmla="*/ 107156 w 564356"/>
                <a:gd name="connsiteY15" fmla="*/ 9525 h 1381125"/>
                <a:gd name="connsiteX16" fmla="*/ 197643 w 564356"/>
                <a:gd name="connsiteY16" fmla="*/ 38100 h 1381125"/>
                <a:gd name="connsiteX17" fmla="*/ 280987 w 564356"/>
                <a:gd name="connsiteY17" fmla="*/ 73819 h 1381125"/>
                <a:gd name="connsiteX18" fmla="*/ 330993 w 564356"/>
                <a:gd name="connsiteY18" fmla="*/ 102394 h 1381125"/>
                <a:gd name="connsiteX19" fmla="*/ 364331 w 564356"/>
                <a:gd name="connsiteY19" fmla="*/ 123825 h 1381125"/>
                <a:gd name="connsiteX20" fmla="*/ 407193 w 564356"/>
                <a:gd name="connsiteY20" fmla="*/ 150019 h 1381125"/>
                <a:gd name="connsiteX21" fmla="*/ 440531 w 564356"/>
                <a:gd name="connsiteY21" fmla="*/ 271463 h 1381125"/>
                <a:gd name="connsiteX22" fmla="*/ 478631 w 564356"/>
                <a:gd name="connsiteY22" fmla="*/ 452438 h 1381125"/>
                <a:gd name="connsiteX23" fmla="*/ 507206 w 564356"/>
                <a:gd name="connsiteY23" fmla="*/ 623888 h 1381125"/>
                <a:gd name="connsiteX24" fmla="*/ 528637 w 564356"/>
                <a:gd name="connsiteY24" fmla="*/ 752475 h 1381125"/>
                <a:gd name="connsiteX25" fmla="*/ 564356 w 564356"/>
                <a:gd name="connsiteY25" fmla="*/ 1069181 h 1381125"/>
                <a:gd name="connsiteX26" fmla="*/ 561975 w 564356"/>
                <a:gd name="connsiteY26" fmla="*/ 1190625 h 1381125"/>
                <a:gd name="connsiteX27" fmla="*/ 557212 w 564356"/>
                <a:gd name="connsiteY27" fmla="*/ 1245394 h 1381125"/>
                <a:gd name="connsiteX28" fmla="*/ 552450 w 564356"/>
                <a:gd name="connsiteY28" fmla="*/ 1293019 h 1381125"/>
                <a:gd name="connsiteX29" fmla="*/ 542925 w 564356"/>
                <a:gd name="connsiteY29" fmla="*/ 1323975 h 1381125"/>
                <a:gd name="connsiteX30" fmla="*/ 523875 w 564356"/>
                <a:gd name="connsiteY30" fmla="*/ 1350169 h 1381125"/>
                <a:gd name="connsiteX31" fmla="*/ 509587 w 564356"/>
                <a:gd name="connsiteY31" fmla="*/ 1362075 h 1381125"/>
                <a:gd name="connsiteX32" fmla="*/ 492918 w 564356"/>
                <a:gd name="connsiteY32" fmla="*/ 1373981 h 1381125"/>
                <a:gd name="connsiteX33" fmla="*/ 469106 w 564356"/>
                <a:gd name="connsiteY33" fmla="*/ 1381125 h 1381125"/>
                <a:gd name="connsiteX34" fmla="*/ 438150 w 564356"/>
                <a:gd name="connsiteY34" fmla="*/ 1378744 h 1381125"/>
                <a:gd name="connsiteX35" fmla="*/ 414337 w 564356"/>
                <a:gd name="connsiteY35" fmla="*/ 1366838 h 1381125"/>
                <a:gd name="connsiteX36" fmla="*/ 373856 w 564356"/>
                <a:gd name="connsiteY36" fmla="*/ 1328738 h 1381125"/>
                <a:gd name="connsiteX37" fmla="*/ 347662 w 564356"/>
                <a:gd name="connsiteY37" fmla="*/ 1295400 h 1381125"/>
                <a:gd name="connsiteX38" fmla="*/ 321468 w 564356"/>
                <a:gd name="connsiteY38" fmla="*/ 1250156 h 1381125"/>
                <a:gd name="connsiteX39" fmla="*/ 300037 w 564356"/>
                <a:gd name="connsiteY39" fmla="*/ 1173956 h 1381125"/>
                <a:gd name="connsiteX40" fmla="*/ 295275 w 564356"/>
                <a:gd name="connsiteY40" fmla="*/ 1147763 h 1381125"/>
                <a:gd name="connsiteX41" fmla="*/ 307181 w 564356"/>
                <a:gd name="connsiteY41" fmla="*/ 1097756 h 1381125"/>
                <a:gd name="connsiteX42" fmla="*/ 319087 w 564356"/>
                <a:gd name="connsiteY42" fmla="*/ 1047750 h 1381125"/>
                <a:gd name="connsiteX43" fmla="*/ 321468 w 564356"/>
                <a:gd name="connsiteY43" fmla="*/ 952500 h 1381125"/>
                <a:gd name="connsiteX44" fmla="*/ 304800 w 564356"/>
                <a:gd name="connsiteY44" fmla="*/ 773906 h 138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64356" h="1381125">
                  <a:moveTo>
                    <a:pt x="304800" y="773906"/>
                  </a:moveTo>
                  <a:lnTo>
                    <a:pt x="278606" y="552450"/>
                  </a:lnTo>
                  <a:lnTo>
                    <a:pt x="261937" y="471488"/>
                  </a:lnTo>
                  <a:lnTo>
                    <a:pt x="235743" y="364331"/>
                  </a:lnTo>
                  <a:lnTo>
                    <a:pt x="209550" y="290513"/>
                  </a:lnTo>
                  <a:lnTo>
                    <a:pt x="173831" y="221456"/>
                  </a:lnTo>
                  <a:lnTo>
                    <a:pt x="138112" y="169069"/>
                  </a:lnTo>
                  <a:lnTo>
                    <a:pt x="102393" y="133350"/>
                  </a:lnTo>
                  <a:lnTo>
                    <a:pt x="57150" y="92869"/>
                  </a:lnTo>
                  <a:lnTo>
                    <a:pt x="23812" y="59531"/>
                  </a:lnTo>
                  <a:lnTo>
                    <a:pt x="7143" y="38100"/>
                  </a:lnTo>
                  <a:lnTo>
                    <a:pt x="0" y="19050"/>
                  </a:lnTo>
                  <a:lnTo>
                    <a:pt x="4762" y="4763"/>
                  </a:lnTo>
                  <a:lnTo>
                    <a:pt x="19050" y="0"/>
                  </a:lnTo>
                  <a:lnTo>
                    <a:pt x="52387" y="0"/>
                  </a:lnTo>
                  <a:lnTo>
                    <a:pt x="107156" y="9525"/>
                  </a:lnTo>
                  <a:lnTo>
                    <a:pt x="197643" y="38100"/>
                  </a:lnTo>
                  <a:lnTo>
                    <a:pt x="280987" y="73819"/>
                  </a:lnTo>
                  <a:lnTo>
                    <a:pt x="330993" y="102394"/>
                  </a:lnTo>
                  <a:lnTo>
                    <a:pt x="364331" y="123825"/>
                  </a:lnTo>
                  <a:lnTo>
                    <a:pt x="407193" y="150019"/>
                  </a:lnTo>
                  <a:lnTo>
                    <a:pt x="440531" y="271463"/>
                  </a:lnTo>
                  <a:lnTo>
                    <a:pt x="478631" y="452438"/>
                  </a:lnTo>
                  <a:lnTo>
                    <a:pt x="507206" y="623888"/>
                  </a:lnTo>
                  <a:lnTo>
                    <a:pt x="528637" y="752475"/>
                  </a:lnTo>
                  <a:lnTo>
                    <a:pt x="564356" y="1069181"/>
                  </a:lnTo>
                  <a:cubicBezTo>
                    <a:pt x="563562" y="1109662"/>
                    <a:pt x="562769" y="1150144"/>
                    <a:pt x="561975" y="1190625"/>
                  </a:cubicBezTo>
                  <a:lnTo>
                    <a:pt x="557212" y="1245394"/>
                  </a:lnTo>
                  <a:lnTo>
                    <a:pt x="552450" y="1293019"/>
                  </a:lnTo>
                  <a:lnTo>
                    <a:pt x="542925" y="1323975"/>
                  </a:lnTo>
                  <a:lnTo>
                    <a:pt x="523875" y="1350169"/>
                  </a:lnTo>
                  <a:lnTo>
                    <a:pt x="509587" y="1362075"/>
                  </a:lnTo>
                  <a:lnTo>
                    <a:pt x="492918" y="1373981"/>
                  </a:lnTo>
                  <a:lnTo>
                    <a:pt x="469106" y="1381125"/>
                  </a:lnTo>
                  <a:lnTo>
                    <a:pt x="438150" y="1378744"/>
                  </a:lnTo>
                  <a:lnTo>
                    <a:pt x="414337" y="1366838"/>
                  </a:lnTo>
                  <a:lnTo>
                    <a:pt x="373856" y="1328738"/>
                  </a:lnTo>
                  <a:lnTo>
                    <a:pt x="347662" y="1295400"/>
                  </a:lnTo>
                  <a:lnTo>
                    <a:pt x="321468" y="1250156"/>
                  </a:lnTo>
                  <a:lnTo>
                    <a:pt x="300037" y="1173956"/>
                  </a:lnTo>
                  <a:lnTo>
                    <a:pt x="295275" y="1147763"/>
                  </a:lnTo>
                  <a:lnTo>
                    <a:pt x="307181" y="1097756"/>
                  </a:lnTo>
                  <a:lnTo>
                    <a:pt x="319087" y="1047750"/>
                  </a:lnTo>
                  <a:cubicBezTo>
                    <a:pt x="319881" y="1016000"/>
                    <a:pt x="320674" y="984250"/>
                    <a:pt x="321468" y="952500"/>
                  </a:cubicBezTo>
                  <a:lnTo>
                    <a:pt x="304800" y="7739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7">
              <a:extLst>
                <a:ext uri="{FF2B5EF4-FFF2-40B4-BE49-F238E27FC236}">
                  <a16:creationId xmlns:a16="http://schemas.microsoft.com/office/drawing/2014/main" id="{C2CB0328-849A-46C3-8C03-21AB039917D4}"/>
                </a:ext>
              </a:extLst>
            </p:cNvPr>
            <p:cNvSpPr/>
            <p:nvPr/>
          </p:nvSpPr>
          <p:spPr>
            <a:xfrm>
              <a:off x="4946652" y="2387601"/>
              <a:ext cx="2352675" cy="382587"/>
            </a:xfrm>
            <a:custGeom>
              <a:avLst/>
              <a:gdLst>
                <a:gd name="connsiteX0" fmla="*/ 1576388 w 2352675"/>
                <a:gd name="connsiteY0" fmla="*/ 228600 h 383381"/>
                <a:gd name="connsiteX1" fmla="*/ 914400 w 2352675"/>
                <a:gd name="connsiteY1" fmla="*/ 309562 h 383381"/>
                <a:gd name="connsiteX2" fmla="*/ 295275 w 2352675"/>
                <a:gd name="connsiteY2" fmla="*/ 383381 h 383381"/>
                <a:gd name="connsiteX3" fmla="*/ 257175 w 2352675"/>
                <a:gd name="connsiteY3" fmla="*/ 383381 h 383381"/>
                <a:gd name="connsiteX4" fmla="*/ 223838 w 2352675"/>
                <a:gd name="connsiteY4" fmla="*/ 378619 h 383381"/>
                <a:gd name="connsiteX5" fmla="*/ 185738 w 2352675"/>
                <a:gd name="connsiteY5" fmla="*/ 369094 h 383381"/>
                <a:gd name="connsiteX6" fmla="*/ 150019 w 2352675"/>
                <a:gd name="connsiteY6" fmla="*/ 354806 h 383381"/>
                <a:gd name="connsiteX7" fmla="*/ 95250 w 2352675"/>
                <a:gd name="connsiteY7" fmla="*/ 321469 h 383381"/>
                <a:gd name="connsiteX8" fmla="*/ 2382 w 2352675"/>
                <a:gd name="connsiteY8" fmla="*/ 250031 h 383381"/>
                <a:gd name="connsiteX9" fmla="*/ 0 w 2352675"/>
                <a:gd name="connsiteY9" fmla="*/ 169069 h 383381"/>
                <a:gd name="connsiteX10" fmla="*/ 307182 w 2352675"/>
                <a:gd name="connsiteY10" fmla="*/ 204787 h 383381"/>
                <a:gd name="connsiteX11" fmla="*/ 704850 w 2352675"/>
                <a:gd name="connsiteY11" fmla="*/ 161925 h 383381"/>
                <a:gd name="connsiteX12" fmla="*/ 1276350 w 2352675"/>
                <a:gd name="connsiteY12" fmla="*/ 97631 h 383381"/>
                <a:gd name="connsiteX13" fmla="*/ 1747838 w 2352675"/>
                <a:gd name="connsiteY13" fmla="*/ 40481 h 383381"/>
                <a:gd name="connsiteX14" fmla="*/ 2031207 w 2352675"/>
                <a:gd name="connsiteY14" fmla="*/ 7144 h 383381"/>
                <a:gd name="connsiteX15" fmla="*/ 2083594 w 2352675"/>
                <a:gd name="connsiteY15" fmla="*/ 0 h 383381"/>
                <a:gd name="connsiteX16" fmla="*/ 2133600 w 2352675"/>
                <a:gd name="connsiteY16" fmla="*/ 4762 h 383381"/>
                <a:gd name="connsiteX17" fmla="*/ 2216944 w 2352675"/>
                <a:gd name="connsiteY17" fmla="*/ 21431 h 383381"/>
                <a:gd name="connsiteX18" fmla="*/ 2352675 w 2352675"/>
                <a:gd name="connsiteY18" fmla="*/ 64294 h 383381"/>
                <a:gd name="connsiteX19" fmla="*/ 2350294 w 2352675"/>
                <a:gd name="connsiteY19" fmla="*/ 183356 h 383381"/>
                <a:gd name="connsiteX20" fmla="*/ 2066925 w 2352675"/>
                <a:gd name="connsiteY20" fmla="*/ 183356 h 383381"/>
                <a:gd name="connsiteX21" fmla="*/ 1959769 w 2352675"/>
                <a:gd name="connsiteY21" fmla="*/ 185737 h 383381"/>
                <a:gd name="connsiteX22" fmla="*/ 1576388 w 2352675"/>
                <a:gd name="connsiteY22" fmla="*/ 228600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352675" h="383381">
                  <a:moveTo>
                    <a:pt x="1576388" y="228600"/>
                  </a:moveTo>
                  <a:lnTo>
                    <a:pt x="914400" y="309562"/>
                  </a:lnTo>
                  <a:lnTo>
                    <a:pt x="295275" y="383381"/>
                  </a:lnTo>
                  <a:lnTo>
                    <a:pt x="257175" y="383381"/>
                  </a:lnTo>
                  <a:lnTo>
                    <a:pt x="223838" y="378619"/>
                  </a:lnTo>
                  <a:lnTo>
                    <a:pt x="185738" y="369094"/>
                  </a:lnTo>
                  <a:lnTo>
                    <a:pt x="150019" y="354806"/>
                  </a:lnTo>
                  <a:lnTo>
                    <a:pt x="95250" y="321469"/>
                  </a:lnTo>
                  <a:lnTo>
                    <a:pt x="2382" y="250031"/>
                  </a:lnTo>
                  <a:lnTo>
                    <a:pt x="0" y="169069"/>
                  </a:lnTo>
                  <a:lnTo>
                    <a:pt x="307182" y="204787"/>
                  </a:lnTo>
                  <a:lnTo>
                    <a:pt x="704850" y="161925"/>
                  </a:lnTo>
                  <a:lnTo>
                    <a:pt x="1276350" y="97631"/>
                  </a:lnTo>
                  <a:lnTo>
                    <a:pt x="1747838" y="40481"/>
                  </a:lnTo>
                  <a:lnTo>
                    <a:pt x="2031207" y="7144"/>
                  </a:lnTo>
                  <a:lnTo>
                    <a:pt x="2083594" y="0"/>
                  </a:lnTo>
                  <a:lnTo>
                    <a:pt x="2133600" y="4762"/>
                  </a:lnTo>
                  <a:lnTo>
                    <a:pt x="2216944" y="21431"/>
                  </a:lnTo>
                  <a:lnTo>
                    <a:pt x="2352675" y="64294"/>
                  </a:lnTo>
                  <a:cubicBezTo>
                    <a:pt x="2351881" y="103981"/>
                    <a:pt x="2351088" y="143669"/>
                    <a:pt x="2350294" y="183356"/>
                  </a:cubicBezTo>
                  <a:lnTo>
                    <a:pt x="2066925" y="183356"/>
                  </a:lnTo>
                  <a:lnTo>
                    <a:pt x="1959769" y="185737"/>
                  </a:lnTo>
                  <a:lnTo>
                    <a:pt x="1576388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8">
              <a:extLst>
                <a:ext uri="{FF2B5EF4-FFF2-40B4-BE49-F238E27FC236}">
                  <a16:creationId xmlns:a16="http://schemas.microsoft.com/office/drawing/2014/main" id="{EE37C37D-20E4-4917-AE5E-92E435620BFD}"/>
                </a:ext>
              </a:extLst>
            </p:cNvPr>
            <p:cNvSpPr/>
            <p:nvPr/>
          </p:nvSpPr>
          <p:spPr>
            <a:xfrm rot="16200000">
              <a:off x="2622552" y="2871788"/>
              <a:ext cx="3587750" cy="1292225"/>
            </a:xfrm>
            <a:custGeom>
              <a:avLst/>
              <a:gdLst>
                <a:gd name="connsiteX0" fmla="*/ 2282825 w 3587750"/>
                <a:gd name="connsiteY0" fmla="*/ 1190625 h 1292225"/>
                <a:gd name="connsiteX1" fmla="*/ 1955800 w 3587750"/>
                <a:gd name="connsiteY1" fmla="*/ 1114425 h 1292225"/>
                <a:gd name="connsiteX2" fmla="*/ 1714500 w 3587750"/>
                <a:gd name="connsiteY2" fmla="*/ 1044575 h 1292225"/>
                <a:gd name="connsiteX3" fmla="*/ 1593850 w 3587750"/>
                <a:gd name="connsiteY3" fmla="*/ 1003300 h 1292225"/>
                <a:gd name="connsiteX4" fmla="*/ 1333500 w 3587750"/>
                <a:gd name="connsiteY4" fmla="*/ 895350 h 1292225"/>
                <a:gd name="connsiteX5" fmla="*/ 1089025 w 3587750"/>
                <a:gd name="connsiteY5" fmla="*/ 787400 h 1292225"/>
                <a:gd name="connsiteX6" fmla="*/ 901700 w 3587750"/>
                <a:gd name="connsiteY6" fmla="*/ 695325 h 1292225"/>
                <a:gd name="connsiteX7" fmla="*/ 739775 w 3587750"/>
                <a:gd name="connsiteY7" fmla="*/ 603250 h 1292225"/>
                <a:gd name="connsiteX8" fmla="*/ 581025 w 3587750"/>
                <a:gd name="connsiteY8" fmla="*/ 498475 h 1292225"/>
                <a:gd name="connsiteX9" fmla="*/ 441325 w 3587750"/>
                <a:gd name="connsiteY9" fmla="*/ 393700 h 1292225"/>
                <a:gd name="connsiteX10" fmla="*/ 266700 w 3587750"/>
                <a:gd name="connsiteY10" fmla="*/ 260350 h 1292225"/>
                <a:gd name="connsiteX11" fmla="*/ 76200 w 3587750"/>
                <a:gd name="connsiteY11" fmla="*/ 101600 h 1292225"/>
                <a:gd name="connsiteX12" fmla="*/ 19050 w 3587750"/>
                <a:gd name="connsiteY12" fmla="*/ 50800 h 1292225"/>
                <a:gd name="connsiteX13" fmla="*/ 6350 w 3587750"/>
                <a:gd name="connsiteY13" fmla="*/ 31750 h 1292225"/>
                <a:gd name="connsiteX14" fmla="*/ 0 w 3587750"/>
                <a:gd name="connsiteY14" fmla="*/ 15875 h 1292225"/>
                <a:gd name="connsiteX15" fmla="*/ 0 w 3587750"/>
                <a:gd name="connsiteY15" fmla="*/ 3175 h 1292225"/>
                <a:gd name="connsiteX16" fmla="*/ 9525 w 3587750"/>
                <a:gd name="connsiteY16" fmla="*/ 0 h 1292225"/>
                <a:gd name="connsiteX17" fmla="*/ 38100 w 3587750"/>
                <a:gd name="connsiteY17" fmla="*/ 6350 h 1292225"/>
                <a:gd name="connsiteX18" fmla="*/ 231775 w 3587750"/>
                <a:gd name="connsiteY18" fmla="*/ 120650 h 1292225"/>
                <a:gd name="connsiteX19" fmla="*/ 393700 w 3587750"/>
                <a:gd name="connsiteY19" fmla="*/ 212725 h 1292225"/>
                <a:gd name="connsiteX20" fmla="*/ 536575 w 3587750"/>
                <a:gd name="connsiteY20" fmla="*/ 295275 h 1292225"/>
                <a:gd name="connsiteX21" fmla="*/ 708025 w 3587750"/>
                <a:gd name="connsiteY21" fmla="*/ 384175 h 1292225"/>
                <a:gd name="connsiteX22" fmla="*/ 876300 w 3587750"/>
                <a:gd name="connsiteY22" fmla="*/ 463550 h 1292225"/>
                <a:gd name="connsiteX23" fmla="*/ 1025525 w 3587750"/>
                <a:gd name="connsiteY23" fmla="*/ 530225 h 1292225"/>
                <a:gd name="connsiteX24" fmla="*/ 1196975 w 3587750"/>
                <a:gd name="connsiteY24" fmla="*/ 603250 h 1292225"/>
                <a:gd name="connsiteX25" fmla="*/ 1371600 w 3587750"/>
                <a:gd name="connsiteY25" fmla="*/ 669925 h 1292225"/>
                <a:gd name="connsiteX26" fmla="*/ 1533525 w 3587750"/>
                <a:gd name="connsiteY26" fmla="*/ 723900 h 1292225"/>
                <a:gd name="connsiteX27" fmla="*/ 1717675 w 3587750"/>
                <a:gd name="connsiteY27" fmla="*/ 781050 h 1292225"/>
                <a:gd name="connsiteX28" fmla="*/ 1857375 w 3587750"/>
                <a:gd name="connsiteY28" fmla="*/ 822325 h 1292225"/>
                <a:gd name="connsiteX29" fmla="*/ 2028825 w 3587750"/>
                <a:gd name="connsiteY29" fmla="*/ 863600 h 1292225"/>
                <a:gd name="connsiteX30" fmla="*/ 2216150 w 3587750"/>
                <a:gd name="connsiteY30" fmla="*/ 901700 h 1292225"/>
                <a:gd name="connsiteX31" fmla="*/ 2371725 w 3587750"/>
                <a:gd name="connsiteY31" fmla="*/ 930275 h 1292225"/>
                <a:gd name="connsiteX32" fmla="*/ 2613025 w 3587750"/>
                <a:gd name="connsiteY32" fmla="*/ 965200 h 1292225"/>
                <a:gd name="connsiteX33" fmla="*/ 2895600 w 3587750"/>
                <a:gd name="connsiteY33" fmla="*/ 990600 h 1292225"/>
                <a:gd name="connsiteX34" fmla="*/ 3133725 w 3587750"/>
                <a:gd name="connsiteY34" fmla="*/ 1000125 h 1292225"/>
                <a:gd name="connsiteX35" fmla="*/ 3279775 w 3587750"/>
                <a:gd name="connsiteY35" fmla="*/ 1000125 h 1292225"/>
                <a:gd name="connsiteX36" fmla="*/ 3336925 w 3587750"/>
                <a:gd name="connsiteY36" fmla="*/ 990600 h 1292225"/>
                <a:gd name="connsiteX37" fmla="*/ 3406775 w 3587750"/>
                <a:gd name="connsiteY37" fmla="*/ 955675 h 1292225"/>
                <a:gd name="connsiteX38" fmla="*/ 3457575 w 3587750"/>
                <a:gd name="connsiteY38" fmla="*/ 911225 h 1292225"/>
                <a:gd name="connsiteX39" fmla="*/ 3508375 w 3587750"/>
                <a:gd name="connsiteY39" fmla="*/ 847725 h 1292225"/>
                <a:gd name="connsiteX40" fmla="*/ 3524250 w 3587750"/>
                <a:gd name="connsiteY40" fmla="*/ 819150 h 1292225"/>
                <a:gd name="connsiteX41" fmla="*/ 3536950 w 3587750"/>
                <a:gd name="connsiteY41" fmla="*/ 803275 h 1292225"/>
                <a:gd name="connsiteX42" fmla="*/ 3552825 w 3587750"/>
                <a:gd name="connsiteY42" fmla="*/ 793750 h 1292225"/>
                <a:gd name="connsiteX43" fmla="*/ 3571875 w 3587750"/>
                <a:gd name="connsiteY43" fmla="*/ 793750 h 1292225"/>
                <a:gd name="connsiteX44" fmla="*/ 3578225 w 3587750"/>
                <a:gd name="connsiteY44" fmla="*/ 803275 h 1292225"/>
                <a:gd name="connsiteX45" fmla="*/ 3587750 w 3587750"/>
                <a:gd name="connsiteY45" fmla="*/ 822325 h 1292225"/>
                <a:gd name="connsiteX46" fmla="*/ 3587750 w 3587750"/>
                <a:gd name="connsiteY46" fmla="*/ 866775 h 1292225"/>
                <a:gd name="connsiteX47" fmla="*/ 3559175 w 3587750"/>
                <a:gd name="connsiteY47" fmla="*/ 984250 h 1292225"/>
                <a:gd name="connsiteX48" fmla="*/ 3463925 w 3587750"/>
                <a:gd name="connsiteY48" fmla="*/ 1263650 h 1292225"/>
                <a:gd name="connsiteX49" fmla="*/ 3346450 w 3587750"/>
                <a:gd name="connsiteY49" fmla="*/ 1292225 h 1292225"/>
                <a:gd name="connsiteX50" fmla="*/ 3048000 w 3587750"/>
                <a:gd name="connsiteY50" fmla="*/ 1273175 h 1292225"/>
                <a:gd name="connsiteX51" fmla="*/ 2733675 w 3587750"/>
                <a:gd name="connsiteY51" fmla="*/ 1250950 h 1292225"/>
                <a:gd name="connsiteX52" fmla="*/ 2632075 w 3587750"/>
                <a:gd name="connsiteY52" fmla="*/ 1254125 h 1292225"/>
                <a:gd name="connsiteX53" fmla="*/ 2282825 w 3587750"/>
                <a:gd name="connsiteY53" fmla="*/ 1190625 h 1292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587750" h="1292225">
                  <a:moveTo>
                    <a:pt x="2282825" y="1190625"/>
                  </a:moveTo>
                  <a:lnTo>
                    <a:pt x="1955800" y="1114425"/>
                  </a:lnTo>
                  <a:lnTo>
                    <a:pt x="1714500" y="1044575"/>
                  </a:lnTo>
                  <a:lnTo>
                    <a:pt x="1593850" y="1003300"/>
                  </a:lnTo>
                  <a:lnTo>
                    <a:pt x="1333500" y="895350"/>
                  </a:lnTo>
                  <a:lnTo>
                    <a:pt x="1089025" y="787400"/>
                  </a:lnTo>
                  <a:lnTo>
                    <a:pt x="901700" y="695325"/>
                  </a:lnTo>
                  <a:lnTo>
                    <a:pt x="739775" y="603250"/>
                  </a:lnTo>
                  <a:lnTo>
                    <a:pt x="581025" y="498475"/>
                  </a:lnTo>
                  <a:lnTo>
                    <a:pt x="441325" y="393700"/>
                  </a:lnTo>
                  <a:lnTo>
                    <a:pt x="266700" y="260350"/>
                  </a:lnTo>
                  <a:lnTo>
                    <a:pt x="76200" y="101600"/>
                  </a:lnTo>
                  <a:lnTo>
                    <a:pt x="19050" y="50800"/>
                  </a:lnTo>
                  <a:lnTo>
                    <a:pt x="6350" y="31750"/>
                  </a:lnTo>
                  <a:lnTo>
                    <a:pt x="0" y="15875"/>
                  </a:lnTo>
                  <a:lnTo>
                    <a:pt x="0" y="3175"/>
                  </a:lnTo>
                  <a:lnTo>
                    <a:pt x="9525" y="0"/>
                  </a:lnTo>
                  <a:lnTo>
                    <a:pt x="38100" y="6350"/>
                  </a:lnTo>
                  <a:lnTo>
                    <a:pt x="231775" y="120650"/>
                  </a:lnTo>
                  <a:lnTo>
                    <a:pt x="393700" y="212725"/>
                  </a:lnTo>
                  <a:lnTo>
                    <a:pt x="536575" y="295275"/>
                  </a:lnTo>
                  <a:lnTo>
                    <a:pt x="708025" y="384175"/>
                  </a:lnTo>
                  <a:lnTo>
                    <a:pt x="876300" y="463550"/>
                  </a:lnTo>
                  <a:lnTo>
                    <a:pt x="1025525" y="530225"/>
                  </a:lnTo>
                  <a:lnTo>
                    <a:pt x="1196975" y="603250"/>
                  </a:lnTo>
                  <a:lnTo>
                    <a:pt x="1371600" y="669925"/>
                  </a:lnTo>
                  <a:lnTo>
                    <a:pt x="1533525" y="723900"/>
                  </a:lnTo>
                  <a:lnTo>
                    <a:pt x="1717675" y="781050"/>
                  </a:lnTo>
                  <a:lnTo>
                    <a:pt x="1857375" y="822325"/>
                  </a:lnTo>
                  <a:lnTo>
                    <a:pt x="2028825" y="863600"/>
                  </a:lnTo>
                  <a:lnTo>
                    <a:pt x="2216150" y="901700"/>
                  </a:lnTo>
                  <a:lnTo>
                    <a:pt x="2371725" y="930275"/>
                  </a:lnTo>
                  <a:lnTo>
                    <a:pt x="2613025" y="965200"/>
                  </a:lnTo>
                  <a:lnTo>
                    <a:pt x="2895600" y="990600"/>
                  </a:lnTo>
                  <a:lnTo>
                    <a:pt x="3133725" y="1000125"/>
                  </a:lnTo>
                  <a:lnTo>
                    <a:pt x="3279775" y="1000125"/>
                  </a:lnTo>
                  <a:lnTo>
                    <a:pt x="3336925" y="990600"/>
                  </a:lnTo>
                  <a:lnTo>
                    <a:pt x="3406775" y="955675"/>
                  </a:lnTo>
                  <a:lnTo>
                    <a:pt x="3457575" y="911225"/>
                  </a:lnTo>
                  <a:lnTo>
                    <a:pt x="3508375" y="847725"/>
                  </a:lnTo>
                  <a:lnTo>
                    <a:pt x="3524250" y="819150"/>
                  </a:lnTo>
                  <a:lnTo>
                    <a:pt x="3536950" y="803275"/>
                  </a:lnTo>
                  <a:lnTo>
                    <a:pt x="3552825" y="793750"/>
                  </a:lnTo>
                  <a:lnTo>
                    <a:pt x="3571875" y="793750"/>
                  </a:lnTo>
                  <a:lnTo>
                    <a:pt x="3578225" y="803275"/>
                  </a:lnTo>
                  <a:lnTo>
                    <a:pt x="3587750" y="822325"/>
                  </a:lnTo>
                  <a:lnTo>
                    <a:pt x="3587750" y="866775"/>
                  </a:lnTo>
                  <a:lnTo>
                    <a:pt x="3559175" y="984250"/>
                  </a:lnTo>
                  <a:lnTo>
                    <a:pt x="3463925" y="1263650"/>
                  </a:lnTo>
                  <a:lnTo>
                    <a:pt x="3346450" y="1292225"/>
                  </a:lnTo>
                  <a:lnTo>
                    <a:pt x="3048000" y="1273175"/>
                  </a:lnTo>
                  <a:lnTo>
                    <a:pt x="2733675" y="1250950"/>
                  </a:lnTo>
                  <a:lnTo>
                    <a:pt x="2632075" y="1254125"/>
                  </a:lnTo>
                  <a:lnTo>
                    <a:pt x="2282825" y="1190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8">
              <a:extLst>
                <a:ext uri="{FF2B5EF4-FFF2-40B4-BE49-F238E27FC236}">
                  <a16:creationId xmlns:a16="http://schemas.microsoft.com/office/drawing/2014/main" id="{6A7B0C4B-8092-424A-9E44-E6E25EA5CA20}"/>
                </a:ext>
              </a:extLst>
            </p:cNvPr>
            <p:cNvSpPr/>
            <p:nvPr/>
          </p:nvSpPr>
          <p:spPr>
            <a:xfrm>
              <a:off x="4730751" y="3392488"/>
              <a:ext cx="3487738" cy="561975"/>
            </a:xfrm>
            <a:custGeom>
              <a:avLst/>
              <a:gdLst>
                <a:gd name="connsiteX0" fmla="*/ 2203791 w 3487412"/>
                <a:gd name="connsiteY0" fmla="*/ 297108 h 562486"/>
                <a:gd name="connsiteX1" fmla="*/ 1820146 w 3487412"/>
                <a:gd name="connsiteY1" fmla="*/ 320184 h 562486"/>
                <a:gd name="connsiteX2" fmla="*/ 1649958 w 3487412"/>
                <a:gd name="connsiteY2" fmla="*/ 337492 h 562486"/>
                <a:gd name="connsiteX3" fmla="*/ 1393234 w 3487412"/>
                <a:gd name="connsiteY3" fmla="*/ 366337 h 562486"/>
                <a:gd name="connsiteX4" fmla="*/ 1185547 w 3487412"/>
                <a:gd name="connsiteY4" fmla="*/ 403836 h 562486"/>
                <a:gd name="connsiteX5" fmla="*/ 980744 w 3487412"/>
                <a:gd name="connsiteY5" fmla="*/ 441335 h 562486"/>
                <a:gd name="connsiteX6" fmla="*/ 822095 w 3487412"/>
                <a:gd name="connsiteY6" fmla="*/ 475950 h 562486"/>
                <a:gd name="connsiteX7" fmla="*/ 594216 w 3487412"/>
                <a:gd name="connsiteY7" fmla="*/ 536525 h 562486"/>
                <a:gd name="connsiteX8" fmla="*/ 513449 w 3487412"/>
                <a:gd name="connsiteY8" fmla="*/ 559602 h 562486"/>
                <a:gd name="connsiteX9" fmla="*/ 475950 w 3487412"/>
                <a:gd name="connsiteY9" fmla="*/ 562486 h 562486"/>
                <a:gd name="connsiteX10" fmla="*/ 424028 w 3487412"/>
                <a:gd name="connsiteY10" fmla="*/ 556717 h 562486"/>
                <a:gd name="connsiteX11" fmla="*/ 389413 w 3487412"/>
                <a:gd name="connsiteY11" fmla="*/ 545179 h 562486"/>
                <a:gd name="connsiteX12" fmla="*/ 320184 w 3487412"/>
                <a:gd name="connsiteY12" fmla="*/ 510564 h 562486"/>
                <a:gd name="connsiteX13" fmla="*/ 239417 w 3487412"/>
                <a:gd name="connsiteY13" fmla="*/ 455758 h 562486"/>
                <a:gd name="connsiteX14" fmla="*/ 164419 w 3487412"/>
                <a:gd name="connsiteY14" fmla="*/ 386529 h 562486"/>
                <a:gd name="connsiteX15" fmla="*/ 0 w 3487412"/>
                <a:gd name="connsiteY15" fmla="*/ 216341 h 562486"/>
                <a:gd name="connsiteX16" fmla="*/ 23076 w 3487412"/>
                <a:gd name="connsiteY16" fmla="*/ 164419 h 562486"/>
                <a:gd name="connsiteX17" fmla="*/ 124035 w 3487412"/>
                <a:gd name="connsiteY17" fmla="*/ 233648 h 562486"/>
                <a:gd name="connsiteX18" fmla="*/ 175957 w 3487412"/>
                <a:gd name="connsiteY18" fmla="*/ 262494 h 562486"/>
                <a:gd name="connsiteX19" fmla="*/ 233648 w 3487412"/>
                <a:gd name="connsiteY19" fmla="*/ 291339 h 562486"/>
                <a:gd name="connsiteX20" fmla="*/ 288454 w 3487412"/>
                <a:gd name="connsiteY20" fmla="*/ 308646 h 562486"/>
                <a:gd name="connsiteX21" fmla="*/ 360568 w 3487412"/>
                <a:gd name="connsiteY21" fmla="*/ 320184 h 562486"/>
                <a:gd name="connsiteX22" fmla="*/ 415374 w 3487412"/>
                <a:gd name="connsiteY22" fmla="*/ 323069 h 562486"/>
                <a:gd name="connsiteX23" fmla="*/ 473065 w 3487412"/>
                <a:gd name="connsiteY23" fmla="*/ 323069 h 562486"/>
                <a:gd name="connsiteX24" fmla="*/ 591331 w 3487412"/>
                <a:gd name="connsiteY24" fmla="*/ 311531 h 562486"/>
                <a:gd name="connsiteX25" fmla="*/ 951899 w 3487412"/>
                <a:gd name="connsiteY25" fmla="*/ 256725 h 562486"/>
                <a:gd name="connsiteX26" fmla="*/ 1364389 w 3487412"/>
                <a:gd name="connsiteY26" fmla="*/ 201918 h 562486"/>
                <a:gd name="connsiteX27" fmla="*/ 1658612 w 3487412"/>
                <a:gd name="connsiteY27" fmla="*/ 152881 h 562486"/>
                <a:gd name="connsiteX28" fmla="*/ 1840338 w 3487412"/>
                <a:gd name="connsiteY28" fmla="*/ 141343 h 562486"/>
                <a:gd name="connsiteX29" fmla="*/ 2293211 w 3487412"/>
                <a:gd name="connsiteY29" fmla="*/ 100959 h 562486"/>
                <a:gd name="connsiteX30" fmla="*/ 2564358 w 3487412"/>
                <a:gd name="connsiteY30" fmla="*/ 83652 h 562486"/>
                <a:gd name="connsiteX31" fmla="*/ 2757623 w 3487412"/>
                <a:gd name="connsiteY31" fmla="*/ 74998 h 562486"/>
                <a:gd name="connsiteX32" fmla="*/ 2861466 w 3487412"/>
                <a:gd name="connsiteY32" fmla="*/ 74998 h 562486"/>
                <a:gd name="connsiteX33" fmla="*/ 2896081 w 3487412"/>
                <a:gd name="connsiteY33" fmla="*/ 69229 h 562486"/>
                <a:gd name="connsiteX34" fmla="*/ 2953772 w 3487412"/>
                <a:gd name="connsiteY34" fmla="*/ 46153 h 562486"/>
                <a:gd name="connsiteX35" fmla="*/ 3031654 w 3487412"/>
                <a:gd name="connsiteY35" fmla="*/ 5769 h 562486"/>
                <a:gd name="connsiteX36" fmla="*/ 3057615 w 3487412"/>
                <a:gd name="connsiteY36" fmla="*/ 0 h 562486"/>
                <a:gd name="connsiteX37" fmla="*/ 3126844 w 3487412"/>
                <a:gd name="connsiteY37" fmla="*/ 11538 h 562486"/>
                <a:gd name="connsiteX38" fmla="*/ 3172997 w 3487412"/>
                <a:gd name="connsiteY38" fmla="*/ 25961 h 562486"/>
                <a:gd name="connsiteX39" fmla="*/ 3219150 w 3487412"/>
                <a:gd name="connsiteY39" fmla="*/ 43268 h 562486"/>
                <a:gd name="connsiteX40" fmla="*/ 3279725 w 3487412"/>
                <a:gd name="connsiteY40" fmla="*/ 66345 h 562486"/>
                <a:gd name="connsiteX41" fmla="*/ 3328762 w 3487412"/>
                <a:gd name="connsiteY41" fmla="*/ 89421 h 562486"/>
                <a:gd name="connsiteX42" fmla="*/ 3377799 w 3487412"/>
                <a:gd name="connsiteY42" fmla="*/ 115382 h 562486"/>
                <a:gd name="connsiteX43" fmla="*/ 3409529 w 3487412"/>
                <a:gd name="connsiteY43" fmla="*/ 135574 h 562486"/>
                <a:gd name="connsiteX44" fmla="*/ 3444144 w 3487412"/>
                <a:gd name="connsiteY44" fmla="*/ 164419 h 562486"/>
                <a:gd name="connsiteX45" fmla="*/ 3467220 w 3487412"/>
                <a:gd name="connsiteY45" fmla="*/ 196149 h 562486"/>
                <a:gd name="connsiteX46" fmla="*/ 3478758 w 3487412"/>
                <a:gd name="connsiteY46" fmla="*/ 219225 h 562486"/>
                <a:gd name="connsiteX47" fmla="*/ 3487412 w 3487412"/>
                <a:gd name="connsiteY47" fmla="*/ 239417 h 562486"/>
                <a:gd name="connsiteX48" fmla="*/ 3487412 w 3487412"/>
                <a:gd name="connsiteY48" fmla="*/ 256725 h 562486"/>
                <a:gd name="connsiteX49" fmla="*/ 3481643 w 3487412"/>
                <a:gd name="connsiteY49" fmla="*/ 271147 h 562486"/>
                <a:gd name="connsiteX50" fmla="*/ 3461451 w 3487412"/>
                <a:gd name="connsiteY50" fmla="*/ 288455 h 562486"/>
                <a:gd name="connsiteX51" fmla="*/ 3415298 w 3487412"/>
                <a:gd name="connsiteY51" fmla="*/ 297108 h 562486"/>
                <a:gd name="connsiteX52" fmla="*/ 3201842 w 3487412"/>
                <a:gd name="connsiteY52" fmla="*/ 291339 h 562486"/>
                <a:gd name="connsiteX53" fmla="*/ 2950887 w 3487412"/>
                <a:gd name="connsiteY53" fmla="*/ 285570 h 562486"/>
                <a:gd name="connsiteX54" fmla="*/ 2662433 w 3487412"/>
                <a:gd name="connsiteY54" fmla="*/ 271147 h 562486"/>
                <a:gd name="connsiteX55" fmla="*/ 2203791 w 3487412"/>
                <a:gd name="connsiteY55" fmla="*/ 297108 h 56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487412" h="562486">
                  <a:moveTo>
                    <a:pt x="2203791" y="297108"/>
                  </a:moveTo>
                  <a:lnTo>
                    <a:pt x="1820146" y="320184"/>
                  </a:lnTo>
                  <a:lnTo>
                    <a:pt x="1649958" y="337492"/>
                  </a:lnTo>
                  <a:lnTo>
                    <a:pt x="1393234" y="366337"/>
                  </a:lnTo>
                  <a:lnTo>
                    <a:pt x="1185547" y="403836"/>
                  </a:lnTo>
                  <a:lnTo>
                    <a:pt x="980744" y="441335"/>
                  </a:lnTo>
                  <a:lnTo>
                    <a:pt x="822095" y="475950"/>
                  </a:lnTo>
                  <a:lnTo>
                    <a:pt x="594216" y="536525"/>
                  </a:lnTo>
                  <a:lnTo>
                    <a:pt x="513449" y="559602"/>
                  </a:lnTo>
                  <a:lnTo>
                    <a:pt x="475950" y="562486"/>
                  </a:lnTo>
                  <a:lnTo>
                    <a:pt x="424028" y="556717"/>
                  </a:lnTo>
                  <a:lnTo>
                    <a:pt x="389413" y="545179"/>
                  </a:lnTo>
                  <a:lnTo>
                    <a:pt x="320184" y="510564"/>
                  </a:lnTo>
                  <a:lnTo>
                    <a:pt x="239417" y="455758"/>
                  </a:lnTo>
                  <a:lnTo>
                    <a:pt x="164419" y="386529"/>
                  </a:lnTo>
                  <a:lnTo>
                    <a:pt x="0" y="216341"/>
                  </a:lnTo>
                  <a:lnTo>
                    <a:pt x="23076" y="164419"/>
                  </a:lnTo>
                  <a:lnTo>
                    <a:pt x="124035" y="233648"/>
                  </a:lnTo>
                  <a:lnTo>
                    <a:pt x="175957" y="262494"/>
                  </a:lnTo>
                  <a:lnTo>
                    <a:pt x="233648" y="291339"/>
                  </a:lnTo>
                  <a:lnTo>
                    <a:pt x="288454" y="308646"/>
                  </a:lnTo>
                  <a:lnTo>
                    <a:pt x="360568" y="320184"/>
                  </a:lnTo>
                  <a:lnTo>
                    <a:pt x="415374" y="323069"/>
                  </a:lnTo>
                  <a:lnTo>
                    <a:pt x="473065" y="323069"/>
                  </a:lnTo>
                  <a:lnTo>
                    <a:pt x="591331" y="311531"/>
                  </a:lnTo>
                  <a:lnTo>
                    <a:pt x="951899" y="256725"/>
                  </a:lnTo>
                  <a:lnTo>
                    <a:pt x="1364389" y="201918"/>
                  </a:lnTo>
                  <a:lnTo>
                    <a:pt x="1658612" y="152881"/>
                  </a:lnTo>
                  <a:lnTo>
                    <a:pt x="1840338" y="141343"/>
                  </a:lnTo>
                  <a:lnTo>
                    <a:pt x="2293211" y="100959"/>
                  </a:lnTo>
                  <a:lnTo>
                    <a:pt x="2564358" y="83652"/>
                  </a:lnTo>
                  <a:lnTo>
                    <a:pt x="2757623" y="74998"/>
                  </a:lnTo>
                  <a:lnTo>
                    <a:pt x="2861466" y="74998"/>
                  </a:lnTo>
                  <a:lnTo>
                    <a:pt x="2896081" y="69229"/>
                  </a:lnTo>
                  <a:lnTo>
                    <a:pt x="2953772" y="46153"/>
                  </a:lnTo>
                  <a:lnTo>
                    <a:pt x="3031654" y="5769"/>
                  </a:lnTo>
                  <a:lnTo>
                    <a:pt x="3057615" y="0"/>
                  </a:lnTo>
                  <a:lnTo>
                    <a:pt x="3126844" y="11538"/>
                  </a:lnTo>
                  <a:lnTo>
                    <a:pt x="3172997" y="25961"/>
                  </a:lnTo>
                  <a:lnTo>
                    <a:pt x="3219150" y="43268"/>
                  </a:lnTo>
                  <a:lnTo>
                    <a:pt x="3279725" y="66345"/>
                  </a:lnTo>
                  <a:lnTo>
                    <a:pt x="3328762" y="89421"/>
                  </a:lnTo>
                  <a:lnTo>
                    <a:pt x="3377799" y="115382"/>
                  </a:lnTo>
                  <a:lnTo>
                    <a:pt x="3409529" y="135574"/>
                  </a:lnTo>
                  <a:lnTo>
                    <a:pt x="3444144" y="164419"/>
                  </a:lnTo>
                  <a:lnTo>
                    <a:pt x="3467220" y="196149"/>
                  </a:lnTo>
                  <a:lnTo>
                    <a:pt x="3478758" y="219225"/>
                  </a:lnTo>
                  <a:lnTo>
                    <a:pt x="3487412" y="239417"/>
                  </a:lnTo>
                  <a:lnTo>
                    <a:pt x="3487412" y="256725"/>
                  </a:lnTo>
                  <a:lnTo>
                    <a:pt x="3481643" y="271147"/>
                  </a:lnTo>
                  <a:lnTo>
                    <a:pt x="3461451" y="288455"/>
                  </a:lnTo>
                  <a:lnTo>
                    <a:pt x="3415298" y="297108"/>
                  </a:lnTo>
                  <a:lnTo>
                    <a:pt x="3201842" y="291339"/>
                  </a:lnTo>
                  <a:lnTo>
                    <a:pt x="2950887" y="285570"/>
                  </a:lnTo>
                  <a:lnTo>
                    <a:pt x="2662433" y="271147"/>
                  </a:lnTo>
                  <a:lnTo>
                    <a:pt x="2203791" y="2971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3">
              <a:extLst>
                <a:ext uri="{FF2B5EF4-FFF2-40B4-BE49-F238E27FC236}">
                  <a16:creationId xmlns:a16="http://schemas.microsoft.com/office/drawing/2014/main" id="{81C4AE69-4D43-4EF9-84ED-3A0971126A46}"/>
                </a:ext>
              </a:extLst>
            </p:cNvPr>
            <p:cNvSpPr/>
            <p:nvPr/>
          </p:nvSpPr>
          <p:spPr>
            <a:xfrm rot="16200000">
              <a:off x="5461002" y="3470276"/>
              <a:ext cx="1870075" cy="577850"/>
            </a:xfrm>
            <a:custGeom>
              <a:avLst/>
              <a:gdLst>
                <a:gd name="connsiteX0" fmla="*/ 633412 w 1869281"/>
                <a:gd name="connsiteY0" fmla="*/ 471488 h 578644"/>
                <a:gd name="connsiteX1" fmla="*/ 19050 w 1869281"/>
                <a:gd name="connsiteY1" fmla="*/ 478632 h 578644"/>
                <a:gd name="connsiteX2" fmla="*/ 0 w 1869281"/>
                <a:gd name="connsiteY2" fmla="*/ 250032 h 578644"/>
                <a:gd name="connsiteX3" fmla="*/ 966787 w 1869281"/>
                <a:gd name="connsiteY3" fmla="*/ 252413 h 578644"/>
                <a:gd name="connsiteX4" fmla="*/ 1128712 w 1869281"/>
                <a:gd name="connsiteY4" fmla="*/ 252413 h 578644"/>
                <a:gd name="connsiteX5" fmla="*/ 1423987 w 1869281"/>
                <a:gd name="connsiteY5" fmla="*/ 250032 h 578644"/>
                <a:gd name="connsiteX6" fmla="*/ 1538287 w 1869281"/>
                <a:gd name="connsiteY6" fmla="*/ 247650 h 578644"/>
                <a:gd name="connsiteX7" fmla="*/ 1600200 w 1869281"/>
                <a:gd name="connsiteY7" fmla="*/ 240507 h 578644"/>
                <a:gd name="connsiteX8" fmla="*/ 1643062 w 1869281"/>
                <a:gd name="connsiteY8" fmla="*/ 230982 h 578644"/>
                <a:gd name="connsiteX9" fmla="*/ 1676400 w 1869281"/>
                <a:gd name="connsiteY9" fmla="*/ 216694 h 578644"/>
                <a:gd name="connsiteX10" fmla="*/ 1702594 w 1869281"/>
                <a:gd name="connsiteY10" fmla="*/ 197644 h 578644"/>
                <a:gd name="connsiteX11" fmla="*/ 1726406 w 1869281"/>
                <a:gd name="connsiteY11" fmla="*/ 173832 h 578644"/>
                <a:gd name="connsiteX12" fmla="*/ 1745456 w 1869281"/>
                <a:gd name="connsiteY12" fmla="*/ 145257 h 578644"/>
                <a:gd name="connsiteX13" fmla="*/ 1762125 w 1869281"/>
                <a:gd name="connsiteY13" fmla="*/ 114300 h 578644"/>
                <a:gd name="connsiteX14" fmla="*/ 1778794 w 1869281"/>
                <a:gd name="connsiteY14" fmla="*/ 76200 h 578644"/>
                <a:gd name="connsiteX15" fmla="*/ 1797844 w 1869281"/>
                <a:gd name="connsiteY15" fmla="*/ 33338 h 578644"/>
                <a:gd name="connsiteX16" fmla="*/ 1809750 w 1869281"/>
                <a:gd name="connsiteY16" fmla="*/ 14288 h 578644"/>
                <a:gd name="connsiteX17" fmla="*/ 1828800 w 1869281"/>
                <a:gd name="connsiteY17" fmla="*/ 2382 h 578644"/>
                <a:gd name="connsiteX18" fmla="*/ 1847850 w 1869281"/>
                <a:gd name="connsiteY18" fmla="*/ 0 h 578644"/>
                <a:gd name="connsiteX19" fmla="*/ 1859756 w 1869281"/>
                <a:gd name="connsiteY19" fmla="*/ 4763 h 578644"/>
                <a:gd name="connsiteX20" fmla="*/ 1866900 w 1869281"/>
                <a:gd name="connsiteY20" fmla="*/ 28575 h 578644"/>
                <a:gd name="connsiteX21" fmla="*/ 1869281 w 1869281"/>
                <a:gd name="connsiteY21" fmla="*/ 88107 h 578644"/>
                <a:gd name="connsiteX22" fmla="*/ 1864519 w 1869281"/>
                <a:gd name="connsiteY22" fmla="*/ 183357 h 578644"/>
                <a:gd name="connsiteX23" fmla="*/ 1859756 w 1869281"/>
                <a:gd name="connsiteY23" fmla="*/ 242888 h 578644"/>
                <a:gd name="connsiteX24" fmla="*/ 1854994 w 1869281"/>
                <a:gd name="connsiteY24" fmla="*/ 288132 h 578644"/>
                <a:gd name="connsiteX25" fmla="*/ 1850231 w 1869281"/>
                <a:gd name="connsiteY25" fmla="*/ 347663 h 578644"/>
                <a:gd name="connsiteX26" fmla="*/ 1843087 w 1869281"/>
                <a:gd name="connsiteY26" fmla="*/ 376238 h 578644"/>
                <a:gd name="connsiteX27" fmla="*/ 1812131 w 1869281"/>
                <a:gd name="connsiteY27" fmla="*/ 414338 h 578644"/>
                <a:gd name="connsiteX28" fmla="*/ 1759744 w 1869281"/>
                <a:gd name="connsiteY28" fmla="*/ 478632 h 578644"/>
                <a:gd name="connsiteX29" fmla="*/ 1678781 w 1869281"/>
                <a:gd name="connsiteY29" fmla="*/ 550069 h 578644"/>
                <a:gd name="connsiteX30" fmla="*/ 1645444 w 1869281"/>
                <a:gd name="connsiteY30" fmla="*/ 573882 h 578644"/>
                <a:gd name="connsiteX31" fmla="*/ 1624012 w 1869281"/>
                <a:gd name="connsiteY31" fmla="*/ 578644 h 578644"/>
                <a:gd name="connsiteX32" fmla="*/ 1600200 w 1869281"/>
                <a:gd name="connsiteY32" fmla="*/ 576263 h 578644"/>
                <a:gd name="connsiteX33" fmla="*/ 1559719 w 1869281"/>
                <a:gd name="connsiteY33" fmla="*/ 566738 h 578644"/>
                <a:gd name="connsiteX34" fmla="*/ 1509712 w 1869281"/>
                <a:gd name="connsiteY34" fmla="*/ 538163 h 578644"/>
                <a:gd name="connsiteX35" fmla="*/ 1476375 w 1869281"/>
                <a:gd name="connsiteY35" fmla="*/ 519113 h 578644"/>
                <a:gd name="connsiteX36" fmla="*/ 1133475 w 1869281"/>
                <a:gd name="connsiteY36" fmla="*/ 497682 h 578644"/>
                <a:gd name="connsiteX37" fmla="*/ 976312 w 1869281"/>
                <a:gd name="connsiteY37" fmla="*/ 466725 h 578644"/>
                <a:gd name="connsiteX38" fmla="*/ 633412 w 1869281"/>
                <a:gd name="connsiteY38" fmla="*/ 471488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69281" h="578644">
                  <a:moveTo>
                    <a:pt x="633412" y="471488"/>
                  </a:moveTo>
                  <a:lnTo>
                    <a:pt x="19050" y="478632"/>
                  </a:lnTo>
                  <a:lnTo>
                    <a:pt x="0" y="250032"/>
                  </a:lnTo>
                  <a:lnTo>
                    <a:pt x="966787" y="252413"/>
                  </a:lnTo>
                  <a:lnTo>
                    <a:pt x="1128712" y="252413"/>
                  </a:lnTo>
                  <a:lnTo>
                    <a:pt x="1423987" y="250032"/>
                  </a:lnTo>
                  <a:lnTo>
                    <a:pt x="1538287" y="247650"/>
                  </a:lnTo>
                  <a:lnTo>
                    <a:pt x="1600200" y="240507"/>
                  </a:lnTo>
                  <a:lnTo>
                    <a:pt x="1643062" y="230982"/>
                  </a:lnTo>
                  <a:lnTo>
                    <a:pt x="1676400" y="216694"/>
                  </a:lnTo>
                  <a:lnTo>
                    <a:pt x="1702594" y="197644"/>
                  </a:lnTo>
                  <a:lnTo>
                    <a:pt x="1726406" y="173832"/>
                  </a:lnTo>
                  <a:lnTo>
                    <a:pt x="1745456" y="145257"/>
                  </a:lnTo>
                  <a:lnTo>
                    <a:pt x="1762125" y="114300"/>
                  </a:lnTo>
                  <a:lnTo>
                    <a:pt x="1778794" y="76200"/>
                  </a:lnTo>
                  <a:lnTo>
                    <a:pt x="1797844" y="33338"/>
                  </a:lnTo>
                  <a:lnTo>
                    <a:pt x="1809750" y="14288"/>
                  </a:lnTo>
                  <a:lnTo>
                    <a:pt x="1828800" y="2382"/>
                  </a:lnTo>
                  <a:lnTo>
                    <a:pt x="1847850" y="0"/>
                  </a:lnTo>
                  <a:lnTo>
                    <a:pt x="1859756" y="4763"/>
                  </a:lnTo>
                  <a:lnTo>
                    <a:pt x="1866900" y="28575"/>
                  </a:lnTo>
                  <a:cubicBezTo>
                    <a:pt x="1867694" y="48419"/>
                    <a:pt x="1868487" y="68263"/>
                    <a:pt x="1869281" y="88107"/>
                  </a:cubicBezTo>
                  <a:lnTo>
                    <a:pt x="1864519" y="183357"/>
                  </a:lnTo>
                  <a:lnTo>
                    <a:pt x="1859756" y="242888"/>
                  </a:lnTo>
                  <a:lnTo>
                    <a:pt x="1854994" y="288132"/>
                  </a:lnTo>
                  <a:lnTo>
                    <a:pt x="1850231" y="347663"/>
                  </a:lnTo>
                  <a:lnTo>
                    <a:pt x="1843087" y="376238"/>
                  </a:lnTo>
                  <a:lnTo>
                    <a:pt x="1812131" y="414338"/>
                  </a:lnTo>
                  <a:lnTo>
                    <a:pt x="1759744" y="478632"/>
                  </a:lnTo>
                  <a:lnTo>
                    <a:pt x="1678781" y="550069"/>
                  </a:lnTo>
                  <a:lnTo>
                    <a:pt x="1645444" y="573882"/>
                  </a:lnTo>
                  <a:lnTo>
                    <a:pt x="1624012" y="578644"/>
                  </a:lnTo>
                  <a:lnTo>
                    <a:pt x="1600200" y="576263"/>
                  </a:lnTo>
                  <a:lnTo>
                    <a:pt x="1559719" y="566738"/>
                  </a:lnTo>
                  <a:lnTo>
                    <a:pt x="1509712" y="538163"/>
                  </a:lnTo>
                  <a:lnTo>
                    <a:pt x="1476375" y="519113"/>
                  </a:lnTo>
                  <a:lnTo>
                    <a:pt x="1133475" y="497682"/>
                  </a:lnTo>
                  <a:lnTo>
                    <a:pt x="976312" y="466725"/>
                  </a:lnTo>
                  <a:lnTo>
                    <a:pt x="633412" y="4714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0">
              <a:extLst>
                <a:ext uri="{FF2B5EF4-FFF2-40B4-BE49-F238E27FC236}">
                  <a16:creationId xmlns:a16="http://schemas.microsoft.com/office/drawing/2014/main" id="{2EC95515-3364-4873-9897-AB81554F7EDF}"/>
                </a:ext>
              </a:extLst>
            </p:cNvPr>
            <p:cNvSpPr/>
            <p:nvPr/>
          </p:nvSpPr>
          <p:spPr>
            <a:xfrm>
              <a:off x="5418138" y="4452938"/>
              <a:ext cx="2305050" cy="1219200"/>
            </a:xfrm>
            <a:custGeom>
              <a:avLst/>
              <a:gdLst>
                <a:gd name="connsiteX0" fmla="*/ 997744 w 2305050"/>
                <a:gd name="connsiteY0" fmla="*/ 328612 h 1219200"/>
                <a:gd name="connsiteX1" fmla="*/ 140494 w 2305050"/>
                <a:gd name="connsiteY1" fmla="*/ 414337 h 1219200"/>
                <a:gd name="connsiteX2" fmla="*/ 0 w 2305050"/>
                <a:gd name="connsiteY2" fmla="*/ 233362 h 1219200"/>
                <a:gd name="connsiteX3" fmla="*/ 457200 w 2305050"/>
                <a:gd name="connsiteY3" fmla="*/ 209550 h 1219200"/>
                <a:gd name="connsiteX4" fmla="*/ 611981 w 2305050"/>
                <a:gd name="connsiteY4" fmla="*/ 195262 h 1219200"/>
                <a:gd name="connsiteX5" fmla="*/ 964406 w 2305050"/>
                <a:gd name="connsiteY5" fmla="*/ 152400 h 1219200"/>
                <a:gd name="connsiteX6" fmla="*/ 1126331 w 2305050"/>
                <a:gd name="connsiteY6" fmla="*/ 142875 h 1219200"/>
                <a:gd name="connsiteX7" fmla="*/ 1578769 w 2305050"/>
                <a:gd name="connsiteY7" fmla="*/ 90487 h 1219200"/>
                <a:gd name="connsiteX8" fmla="*/ 1757362 w 2305050"/>
                <a:gd name="connsiteY8" fmla="*/ 71437 h 1219200"/>
                <a:gd name="connsiteX9" fmla="*/ 1807369 w 2305050"/>
                <a:gd name="connsiteY9" fmla="*/ 52387 h 1219200"/>
                <a:gd name="connsiteX10" fmla="*/ 1864519 w 2305050"/>
                <a:gd name="connsiteY10" fmla="*/ 28575 h 1219200"/>
                <a:gd name="connsiteX11" fmla="*/ 1931194 w 2305050"/>
                <a:gd name="connsiteY11" fmla="*/ 7143 h 1219200"/>
                <a:gd name="connsiteX12" fmla="*/ 1964531 w 2305050"/>
                <a:gd name="connsiteY12" fmla="*/ 0 h 1219200"/>
                <a:gd name="connsiteX13" fmla="*/ 1981200 w 2305050"/>
                <a:gd name="connsiteY13" fmla="*/ 4762 h 1219200"/>
                <a:gd name="connsiteX14" fmla="*/ 2093119 w 2305050"/>
                <a:gd name="connsiteY14" fmla="*/ 95250 h 1219200"/>
                <a:gd name="connsiteX15" fmla="*/ 2197894 w 2305050"/>
                <a:gd name="connsiteY15" fmla="*/ 190500 h 1219200"/>
                <a:gd name="connsiteX16" fmla="*/ 2243137 w 2305050"/>
                <a:gd name="connsiteY16" fmla="*/ 233362 h 1219200"/>
                <a:gd name="connsiteX17" fmla="*/ 2269331 w 2305050"/>
                <a:gd name="connsiteY17" fmla="*/ 264318 h 1219200"/>
                <a:gd name="connsiteX18" fmla="*/ 2290762 w 2305050"/>
                <a:gd name="connsiteY18" fmla="*/ 300037 h 1219200"/>
                <a:gd name="connsiteX19" fmla="*/ 2297906 w 2305050"/>
                <a:gd name="connsiteY19" fmla="*/ 316706 h 1219200"/>
                <a:gd name="connsiteX20" fmla="*/ 2305050 w 2305050"/>
                <a:gd name="connsiteY20" fmla="*/ 340518 h 1219200"/>
                <a:gd name="connsiteX21" fmla="*/ 2305050 w 2305050"/>
                <a:gd name="connsiteY21" fmla="*/ 369093 h 1219200"/>
                <a:gd name="connsiteX22" fmla="*/ 2297906 w 2305050"/>
                <a:gd name="connsiteY22" fmla="*/ 397668 h 1219200"/>
                <a:gd name="connsiteX23" fmla="*/ 2269331 w 2305050"/>
                <a:gd name="connsiteY23" fmla="*/ 435768 h 1219200"/>
                <a:gd name="connsiteX24" fmla="*/ 2233612 w 2305050"/>
                <a:gd name="connsiteY24" fmla="*/ 469106 h 1219200"/>
                <a:gd name="connsiteX25" fmla="*/ 2188369 w 2305050"/>
                <a:gd name="connsiteY25" fmla="*/ 631031 h 1219200"/>
                <a:gd name="connsiteX26" fmla="*/ 2102644 w 2305050"/>
                <a:gd name="connsiteY26" fmla="*/ 916781 h 1219200"/>
                <a:gd name="connsiteX27" fmla="*/ 2031206 w 2305050"/>
                <a:gd name="connsiteY27" fmla="*/ 1147762 h 1219200"/>
                <a:gd name="connsiteX28" fmla="*/ 2000250 w 2305050"/>
                <a:gd name="connsiteY28" fmla="*/ 1219200 h 1219200"/>
                <a:gd name="connsiteX29" fmla="*/ 1843087 w 2305050"/>
                <a:gd name="connsiteY29" fmla="*/ 1135856 h 1219200"/>
                <a:gd name="connsiteX30" fmla="*/ 1862137 w 2305050"/>
                <a:gd name="connsiteY30" fmla="*/ 985837 h 1219200"/>
                <a:gd name="connsiteX31" fmla="*/ 1912144 w 2305050"/>
                <a:gd name="connsiteY31" fmla="*/ 607218 h 1219200"/>
                <a:gd name="connsiteX32" fmla="*/ 1940719 w 2305050"/>
                <a:gd name="connsiteY32" fmla="*/ 395287 h 1219200"/>
                <a:gd name="connsiteX33" fmla="*/ 1947862 w 2305050"/>
                <a:gd name="connsiteY33" fmla="*/ 335756 h 1219200"/>
                <a:gd name="connsiteX34" fmla="*/ 1947862 w 2305050"/>
                <a:gd name="connsiteY34" fmla="*/ 309562 h 1219200"/>
                <a:gd name="connsiteX35" fmla="*/ 1938337 w 2305050"/>
                <a:gd name="connsiteY35" fmla="*/ 283368 h 1219200"/>
                <a:gd name="connsiteX36" fmla="*/ 1919287 w 2305050"/>
                <a:gd name="connsiteY36" fmla="*/ 266700 h 1219200"/>
                <a:gd name="connsiteX37" fmla="*/ 1883569 w 2305050"/>
                <a:gd name="connsiteY37" fmla="*/ 254793 h 1219200"/>
                <a:gd name="connsiteX38" fmla="*/ 1826419 w 2305050"/>
                <a:gd name="connsiteY38" fmla="*/ 250031 h 1219200"/>
                <a:gd name="connsiteX39" fmla="*/ 1664494 w 2305050"/>
                <a:gd name="connsiteY39" fmla="*/ 266700 h 1219200"/>
                <a:gd name="connsiteX40" fmla="*/ 997744 w 2305050"/>
                <a:gd name="connsiteY40" fmla="*/ 328612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305050" h="1219200">
                  <a:moveTo>
                    <a:pt x="997744" y="328612"/>
                  </a:moveTo>
                  <a:lnTo>
                    <a:pt x="140494" y="414337"/>
                  </a:lnTo>
                  <a:lnTo>
                    <a:pt x="0" y="233362"/>
                  </a:lnTo>
                  <a:lnTo>
                    <a:pt x="457200" y="209550"/>
                  </a:lnTo>
                  <a:lnTo>
                    <a:pt x="611981" y="195262"/>
                  </a:lnTo>
                  <a:lnTo>
                    <a:pt x="964406" y="152400"/>
                  </a:lnTo>
                  <a:lnTo>
                    <a:pt x="1126331" y="142875"/>
                  </a:lnTo>
                  <a:lnTo>
                    <a:pt x="1578769" y="90487"/>
                  </a:lnTo>
                  <a:lnTo>
                    <a:pt x="1757362" y="71437"/>
                  </a:lnTo>
                  <a:lnTo>
                    <a:pt x="1807369" y="52387"/>
                  </a:lnTo>
                  <a:lnTo>
                    <a:pt x="1864519" y="28575"/>
                  </a:lnTo>
                  <a:lnTo>
                    <a:pt x="1931194" y="7143"/>
                  </a:lnTo>
                  <a:lnTo>
                    <a:pt x="1964531" y="0"/>
                  </a:lnTo>
                  <a:lnTo>
                    <a:pt x="1981200" y="4762"/>
                  </a:lnTo>
                  <a:lnTo>
                    <a:pt x="2093119" y="95250"/>
                  </a:lnTo>
                  <a:lnTo>
                    <a:pt x="2197894" y="190500"/>
                  </a:lnTo>
                  <a:lnTo>
                    <a:pt x="2243137" y="233362"/>
                  </a:lnTo>
                  <a:lnTo>
                    <a:pt x="2269331" y="264318"/>
                  </a:lnTo>
                  <a:lnTo>
                    <a:pt x="2290762" y="300037"/>
                  </a:lnTo>
                  <a:lnTo>
                    <a:pt x="2297906" y="316706"/>
                  </a:lnTo>
                  <a:lnTo>
                    <a:pt x="2305050" y="340518"/>
                  </a:lnTo>
                  <a:lnTo>
                    <a:pt x="2305050" y="369093"/>
                  </a:lnTo>
                  <a:lnTo>
                    <a:pt x="2297906" y="397668"/>
                  </a:lnTo>
                  <a:lnTo>
                    <a:pt x="2269331" y="435768"/>
                  </a:lnTo>
                  <a:lnTo>
                    <a:pt x="2233612" y="469106"/>
                  </a:lnTo>
                  <a:lnTo>
                    <a:pt x="2188369" y="631031"/>
                  </a:lnTo>
                  <a:lnTo>
                    <a:pt x="2102644" y="916781"/>
                  </a:lnTo>
                  <a:lnTo>
                    <a:pt x="2031206" y="1147762"/>
                  </a:lnTo>
                  <a:lnTo>
                    <a:pt x="2000250" y="1219200"/>
                  </a:lnTo>
                  <a:lnTo>
                    <a:pt x="1843087" y="1135856"/>
                  </a:lnTo>
                  <a:lnTo>
                    <a:pt x="1862137" y="985837"/>
                  </a:lnTo>
                  <a:lnTo>
                    <a:pt x="1912144" y="607218"/>
                  </a:lnTo>
                  <a:lnTo>
                    <a:pt x="1940719" y="395287"/>
                  </a:lnTo>
                  <a:lnTo>
                    <a:pt x="1947862" y="335756"/>
                  </a:lnTo>
                  <a:lnTo>
                    <a:pt x="1947862" y="309562"/>
                  </a:lnTo>
                  <a:lnTo>
                    <a:pt x="1938337" y="283368"/>
                  </a:lnTo>
                  <a:lnTo>
                    <a:pt x="1919287" y="266700"/>
                  </a:lnTo>
                  <a:lnTo>
                    <a:pt x="1883569" y="254793"/>
                  </a:lnTo>
                  <a:lnTo>
                    <a:pt x="1826419" y="250031"/>
                  </a:lnTo>
                  <a:lnTo>
                    <a:pt x="1664494" y="266700"/>
                  </a:lnTo>
                  <a:lnTo>
                    <a:pt x="997744" y="3286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1">
              <a:extLst>
                <a:ext uri="{FF2B5EF4-FFF2-40B4-BE49-F238E27FC236}">
                  <a16:creationId xmlns:a16="http://schemas.microsoft.com/office/drawing/2014/main" id="{9D6C08BA-69F5-4DF2-B65D-5DCACC64941A}"/>
                </a:ext>
              </a:extLst>
            </p:cNvPr>
            <p:cNvSpPr/>
            <p:nvPr/>
          </p:nvSpPr>
          <p:spPr>
            <a:xfrm>
              <a:off x="5646739" y="5476875"/>
              <a:ext cx="1800225" cy="300038"/>
            </a:xfrm>
            <a:custGeom>
              <a:avLst/>
              <a:gdLst>
                <a:gd name="connsiteX0" fmla="*/ 778669 w 1800225"/>
                <a:gd name="connsiteY0" fmla="*/ 257175 h 300038"/>
                <a:gd name="connsiteX1" fmla="*/ 307181 w 1800225"/>
                <a:gd name="connsiteY1" fmla="*/ 292894 h 300038"/>
                <a:gd name="connsiteX2" fmla="*/ 26194 w 1800225"/>
                <a:gd name="connsiteY2" fmla="*/ 300038 h 300038"/>
                <a:gd name="connsiteX3" fmla="*/ 0 w 1800225"/>
                <a:gd name="connsiteY3" fmla="*/ 114300 h 300038"/>
                <a:gd name="connsiteX4" fmla="*/ 221456 w 1800225"/>
                <a:gd name="connsiteY4" fmla="*/ 116681 h 300038"/>
                <a:gd name="connsiteX5" fmla="*/ 628650 w 1800225"/>
                <a:gd name="connsiteY5" fmla="*/ 73819 h 300038"/>
                <a:gd name="connsiteX6" fmla="*/ 1183481 w 1800225"/>
                <a:gd name="connsiteY6" fmla="*/ 21431 h 300038"/>
                <a:gd name="connsiteX7" fmla="*/ 1407319 w 1800225"/>
                <a:gd name="connsiteY7" fmla="*/ 0 h 300038"/>
                <a:gd name="connsiteX8" fmla="*/ 1464469 w 1800225"/>
                <a:gd name="connsiteY8" fmla="*/ 0 h 300038"/>
                <a:gd name="connsiteX9" fmla="*/ 1526381 w 1800225"/>
                <a:gd name="connsiteY9" fmla="*/ 4763 h 300038"/>
                <a:gd name="connsiteX10" fmla="*/ 1595437 w 1800225"/>
                <a:gd name="connsiteY10" fmla="*/ 14288 h 300038"/>
                <a:gd name="connsiteX11" fmla="*/ 1674019 w 1800225"/>
                <a:gd name="connsiteY11" fmla="*/ 40481 h 300038"/>
                <a:gd name="connsiteX12" fmla="*/ 1793081 w 1800225"/>
                <a:gd name="connsiteY12" fmla="*/ 140494 h 300038"/>
                <a:gd name="connsiteX13" fmla="*/ 1800225 w 1800225"/>
                <a:gd name="connsiteY13" fmla="*/ 169069 h 300038"/>
                <a:gd name="connsiteX14" fmla="*/ 1797844 w 1800225"/>
                <a:gd name="connsiteY14" fmla="*/ 192881 h 300038"/>
                <a:gd name="connsiteX15" fmla="*/ 1785937 w 1800225"/>
                <a:gd name="connsiteY15" fmla="*/ 226219 h 300038"/>
                <a:gd name="connsiteX16" fmla="*/ 1769269 w 1800225"/>
                <a:gd name="connsiteY16" fmla="*/ 245269 h 300038"/>
                <a:gd name="connsiteX17" fmla="*/ 1750219 w 1800225"/>
                <a:gd name="connsiteY17" fmla="*/ 254794 h 300038"/>
                <a:gd name="connsiteX18" fmla="*/ 1702594 w 1800225"/>
                <a:gd name="connsiteY18" fmla="*/ 252413 h 300038"/>
                <a:gd name="connsiteX19" fmla="*/ 1540669 w 1800225"/>
                <a:gd name="connsiteY19" fmla="*/ 223838 h 300038"/>
                <a:gd name="connsiteX20" fmla="*/ 1400175 w 1800225"/>
                <a:gd name="connsiteY20" fmla="*/ 204788 h 300038"/>
                <a:gd name="connsiteX21" fmla="*/ 1178719 w 1800225"/>
                <a:gd name="connsiteY21" fmla="*/ 223838 h 300038"/>
                <a:gd name="connsiteX22" fmla="*/ 778669 w 1800225"/>
                <a:gd name="connsiteY22" fmla="*/ 257175 h 30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00225" h="300038">
                  <a:moveTo>
                    <a:pt x="778669" y="257175"/>
                  </a:moveTo>
                  <a:lnTo>
                    <a:pt x="307181" y="292894"/>
                  </a:lnTo>
                  <a:lnTo>
                    <a:pt x="26194" y="300038"/>
                  </a:lnTo>
                  <a:lnTo>
                    <a:pt x="0" y="114300"/>
                  </a:lnTo>
                  <a:lnTo>
                    <a:pt x="221456" y="116681"/>
                  </a:lnTo>
                  <a:lnTo>
                    <a:pt x="628650" y="73819"/>
                  </a:lnTo>
                  <a:lnTo>
                    <a:pt x="1183481" y="21431"/>
                  </a:lnTo>
                  <a:lnTo>
                    <a:pt x="1407319" y="0"/>
                  </a:lnTo>
                  <a:lnTo>
                    <a:pt x="1464469" y="0"/>
                  </a:lnTo>
                  <a:lnTo>
                    <a:pt x="1526381" y="4763"/>
                  </a:lnTo>
                  <a:lnTo>
                    <a:pt x="1595437" y="14288"/>
                  </a:lnTo>
                  <a:lnTo>
                    <a:pt x="1674019" y="40481"/>
                  </a:lnTo>
                  <a:lnTo>
                    <a:pt x="1793081" y="140494"/>
                  </a:lnTo>
                  <a:lnTo>
                    <a:pt x="1800225" y="169069"/>
                  </a:lnTo>
                  <a:lnTo>
                    <a:pt x="1797844" y="192881"/>
                  </a:lnTo>
                  <a:lnTo>
                    <a:pt x="1785937" y="226219"/>
                  </a:lnTo>
                  <a:lnTo>
                    <a:pt x="1769269" y="245269"/>
                  </a:lnTo>
                  <a:lnTo>
                    <a:pt x="1750219" y="254794"/>
                  </a:lnTo>
                  <a:lnTo>
                    <a:pt x="1702594" y="252413"/>
                  </a:lnTo>
                  <a:lnTo>
                    <a:pt x="1540669" y="223838"/>
                  </a:lnTo>
                  <a:lnTo>
                    <a:pt x="1400175" y="204788"/>
                  </a:lnTo>
                  <a:lnTo>
                    <a:pt x="1178719" y="223838"/>
                  </a:lnTo>
                  <a:lnTo>
                    <a:pt x="778669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37885993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BE17E8A5-C294-42A9-8D44-4FC517EC83D1}"/>
              </a:ext>
            </a:extLst>
          </p:cNvPr>
          <p:cNvSpPr/>
          <p:nvPr/>
        </p:nvSpPr>
        <p:spPr>
          <a:xfrm>
            <a:off x="4876801" y="1293813"/>
            <a:ext cx="1331913" cy="1720850"/>
          </a:xfrm>
          <a:custGeom>
            <a:avLst/>
            <a:gdLst>
              <a:gd name="connsiteX0" fmla="*/ 888206 w 1331119"/>
              <a:gd name="connsiteY0" fmla="*/ 876300 h 1721644"/>
              <a:gd name="connsiteX1" fmla="*/ 1004888 w 1331119"/>
              <a:gd name="connsiteY1" fmla="*/ 723900 h 1721644"/>
              <a:gd name="connsiteX2" fmla="*/ 1083469 w 1331119"/>
              <a:gd name="connsiteY2" fmla="*/ 621506 h 1721644"/>
              <a:gd name="connsiteX3" fmla="*/ 1143000 w 1331119"/>
              <a:gd name="connsiteY3" fmla="*/ 542925 h 1721644"/>
              <a:gd name="connsiteX4" fmla="*/ 1171575 w 1331119"/>
              <a:gd name="connsiteY4" fmla="*/ 502444 h 1721644"/>
              <a:gd name="connsiteX5" fmla="*/ 1190625 w 1331119"/>
              <a:gd name="connsiteY5" fmla="*/ 464344 h 1721644"/>
              <a:gd name="connsiteX6" fmla="*/ 1207294 w 1331119"/>
              <a:gd name="connsiteY6" fmla="*/ 447675 h 1721644"/>
              <a:gd name="connsiteX7" fmla="*/ 1228725 w 1331119"/>
              <a:gd name="connsiteY7" fmla="*/ 431006 h 1721644"/>
              <a:gd name="connsiteX8" fmla="*/ 1262063 w 1331119"/>
              <a:gd name="connsiteY8" fmla="*/ 416719 h 1721644"/>
              <a:gd name="connsiteX9" fmla="*/ 1290638 w 1331119"/>
              <a:gd name="connsiteY9" fmla="*/ 411956 h 1721644"/>
              <a:gd name="connsiteX10" fmla="*/ 1314450 w 1331119"/>
              <a:gd name="connsiteY10" fmla="*/ 402431 h 1721644"/>
              <a:gd name="connsiteX11" fmla="*/ 1328738 w 1331119"/>
              <a:gd name="connsiteY11" fmla="*/ 385762 h 1721644"/>
              <a:gd name="connsiteX12" fmla="*/ 1331119 w 1331119"/>
              <a:gd name="connsiteY12" fmla="*/ 359569 h 1721644"/>
              <a:gd name="connsiteX13" fmla="*/ 1323975 w 1331119"/>
              <a:gd name="connsiteY13" fmla="*/ 335756 h 1721644"/>
              <a:gd name="connsiteX14" fmla="*/ 1300163 w 1331119"/>
              <a:gd name="connsiteY14" fmla="*/ 302419 h 1721644"/>
              <a:gd name="connsiteX15" fmla="*/ 1245394 w 1331119"/>
              <a:gd name="connsiteY15" fmla="*/ 245269 h 1721644"/>
              <a:gd name="connsiteX16" fmla="*/ 1197769 w 1331119"/>
              <a:gd name="connsiteY16" fmla="*/ 200025 h 1721644"/>
              <a:gd name="connsiteX17" fmla="*/ 1140619 w 1331119"/>
              <a:gd name="connsiteY17" fmla="*/ 147637 h 1721644"/>
              <a:gd name="connsiteX18" fmla="*/ 1064419 w 1331119"/>
              <a:gd name="connsiteY18" fmla="*/ 92869 h 1721644"/>
              <a:gd name="connsiteX19" fmla="*/ 1009650 w 1331119"/>
              <a:gd name="connsiteY19" fmla="*/ 57150 h 1721644"/>
              <a:gd name="connsiteX20" fmla="*/ 938213 w 1331119"/>
              <a:gd name="connsiteY20" fmla="*/ 21431 h 1721644"/>
              <a:gd name="connsiteX21" fmla="*/ 885825 w 1331119"/>
              <a:gd name="connsiteY21" fmla="*/ 2381 h 1721644"/>
              <a:gd name="connsiteX22" fmla="*/ 869156 w 1331119"/>
              <a:gd name="connsiteY22" fmla="*/ 0 h 1721644"/>
              <a:gd name="connsiteX23" fmla="*/ 847725 w 1331119"/>
              <a:gd name="connsiteY23" fmla="*/ 4762 h 1721644"/>
              <a:gd name="connsiteX24" fmla="*/ 842963 w 1331119"/>
              <a:gd name="connsiteY24" fmla="*/ 11906 h 1721644"/>
              <a:gd name="connsiteX25" fmla="*/ 842963 w 1331119"/>
              <a:gd name="connsiteY25" fmla="*/ 23812 h 1721644"/>
              <a:gd name="connsiteX26" fmla="*/ 847725 w 1331119"/>
              <a:gd name="connsiteY26" fmla="*/ 45244 h 1721644"/>
              <a:gd name="connsiteX27" fmla="*/ 854869 w 1331119"/>
              <a:gd name="connsiteY27" fmla="*/ 59531 h 1721644"/>
              <a:gd name="connsiteX28" fmla="*/ 876300 w 1331119"/>
              <a:gd name="connsiteY28" fmla="*/ 76200 h 1721644"/>
              <a:gd name="connsiteX29" fmla="*/ 900113 w 1331119"/>
              <a:gd name="connsiteY29" fmla="*/ 100012 h 1721644"/>
              <a:gd name="connsiteX30" fmla="*/ 914400 w 1331119"/>
              <a:gd name="connsiteY30" fmla="*/ 121444 h 1721644"/>
              <a:gd name="connsiteX31" fmla="*/ 923925 w 1331119"/>
              <a:gd name="connsiteY31" fmla="*/ 140494 h 1721644"/>
              <a:gd name="connsiteX32" fmla="*/ 935831 w 1331119"/>
              <a:gd name="connsiteY32" fmla="*/ 173831 h 1721644"/>
              <a:gd name="connsiteX33" fmla="*/ 940594 w 1331119"/>
              <a:gd name="connsiteY33" fmla="*/ 202406 h 1721644"/>
              <a:gd name="connsiteX34" fmla="*/ 940594 w 1331119"/>
              <a:gd name="connsiteY34" fmla="*/ 245269 h 1721644"/>
              <a:gd name="connsiteX35" fmla="*/ 931069 w 1331119"/>
              <a:gd name="connsiteY35" fmla="*/ 297656 h 1721644"/>
              <a:gd name="connsiteX36" fmla="*/ 895350 w 1331119"/>
              <a:gd name="connsiteY36" fmla="*/ 397669 h 1721644"/>
              <a:gd name="connsiteX37" fmla="*/ 850106 w 1331119"/>
              <a:gd name="connsiteY37" fmla="*/ 490537 h 1721644"/>
              <a:gd name="connsiteX38" fmla="*/ 790575 w 1331119"/>
              <a:gd name="connsiteY38" fmla="*/ 597694 h 1721644"/>
              <a:gd name="connsiteX39" fmla="*/ 692944 w 1331119"/>
              <a:gd name="connsiteY39" fmla="*/ 762000 h 1721644"/>
              <a:gd name="connsiteX40" fmla="*/ 592931 w 1331119"/>
              <a:gd name="connsiteY40" fmla="*/ 914400 h 1721644"/>
              <a:gd name="connsiteX41" fmla="*/ 488156 w 1331119"/>
              <a:gd name="connsiteY41" fmla="*/ 1064419 h 1721644"/>
              <a:gd name="connsiteX42" fmla="*/ 364331 w 1331119"/>
              <a:gd name="connsiteY42" fmla="*/ 1233487 h 1721644"/>
              <a:gd name="connsiteX43" fmla="*/ 197644 w 1331119"/>
              <a:gd name="connsiteY43" fmla="*/ 1447800 h 1721644"/>
              <a:gd name="connsiteX44" fmla="*/ 78581 w 1331119"/>
              <a:gd name="connsiteY44" fmla="*/ 1597819 h 1721644"/>
              <a:gd name="connsiteX45" fmla="*/ 0 w 1331119"/>
              <a:gd name="connsiteY45" fmla="*/ 1700212 h 1721644"/>
              <a:gd name="connsiteX46" fmla="*/ 107156 w 1331119"/>
              <a:gd name="connsiteY46" fmla="*/ 1721644 h 1721644"/>
              <a:gd name="connsiteX47" fmla="*/ 302419 w 1331119"/>
              <a:gd name="connsiteY47" fmla="*/ 1531144 h 1721644"/>
              <a:gd name="connsiteX48" fmla="*/ 402431 w 1331119"/>
              <a:gd name="connsiteY48" fmla="*/ 1431131 h 1721644"/>
              <a:gd name="connsiteX49" fmla="*/ 521494 w 1331119"/>
              <a:gd name="connsiteY49" fmla="*/ 1304925 h 1721644"/>
              <a:gd name="connsiteX50" fmla="*/ 645319 w 1331119"/>
              <a:gd name="connsiteY50" fmla="*/ 1166812 h 1721644"/>
              <a:gd name="connsiteX51" fmla="*/ 757238 w 1331119"/>
              <a:gd name="connsiteY51" fmla="*/ 1035844 h 1721644"/>
              <a:gd name="connsiteX52" fmla="*/ 888206 w 1331119"/>
              <a:gd name="connsiteY52" fmla="*/ 876300 h 1721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331119" h="1721644">
                <a:moveTo>
                  <a:pt x="888206" y="876300"/>
                </a:moveTo>
                <a:lnTo>
                  <a:pt x="1004888" y="723900"/>
                </a:lnTo>
                <a:lnTo>
                  <a:pt x="1083469" y="621506"/>
                </a:lnTo>
                <a:lnTo>
                  <a:pt x="1143000" y="542925"/>
                </a:lnTo>
                <a:lnTo>
                  <a:pt x="1171575" y="502444"/>
                </a:lnTo>
                <a:lnTo>
                  <a:pt x="1190625" y="464344"/>
                </a:lnTo>
                <a:lnTo>
                  <a:pt x="1207294" y="447675"/>
                </a:lnTo>
                <a:lnTo>
                  <a:pt x="1228725" y="431006"/>
                </a:lnTo>
                <a:lnTo>
                  <a:pt x="1262063" y="416719"/>
                </a:lnTo>
                <a:lnTo>
                  <a:pt x="1290638" y="411956"/>
                </a:lnTo>
                <a:lnTo>
                  <a:pt x="1314450" y="402431"/>
                </a:lnTo>
                <a:lnTo>
                  <a:pt x="1328738" y="385762"/>
                </a:lnTo>
                <a:lnTo>
                  <a:pt x="1331119" y="359569"/>
                </a:lnTo>
                <a:lnTo>
                  <a:pt x="1323975" y="335756"/>
                </a:lnTo>
                <a:lnTo>
                  <a:pt x="1300163" y="302419"/>
                </a:lnTo>
                <a:lnTo>
                  <a:pt x="1245394" y="245269"/>
                </a:lnTo>
                <a:lnTo>
                  <a:pt x="1197769" y="200025"/>
                </a:lnTo>
                <a:lnTo>
                  <a:pt x="1140619" y="147637"/>
                </a:lnTo>
                <a:lnTo>
                  <a:pt x="1064419" y="92869"/>
                </a:lnTo>
                <a:lnTo>
                  <a:pt x="1009650" y="57150"/>
                </a:lnTo>
                <a:lnTo>
                  <a:pt x="938213" y="21431"/>
                </a:lnTo>
                <a:lnTo>
                  <a:pt x="885825" y="2381"/>
                </a:lnTo>
                <a:lnTo>
                  <a:pt x="869156" y="0"/>
                </a:lnTo>
                <a:lnTo>
                  <a:pt x="847725" y="4762"/>
                </a:lnTo>
                <a:lnTo>
                  <a:pt x="842963" y="11906"/>
                </a:lnTo>
                <a:lnTo>
                  <a:pt x="842963" y="23812"/>
                </a:lnTo>
                <a:lnTo>
                  <a:pt x="847725" y="45244"/>
                </a:lnTo>
                <a:lnTo>
                  <a:pt x="854869" y="59531"/>
                </a:lnTo>
                <a:lnTo>
                  <a:pt x="876300" y="76200"/>
                </a:lnTo>
                <a:lnTo>
                  <a:pt x="900113" y="100012"/>
                </a:lnTo>
                <a:lnTo>
                  <a:pt x="914400" y="121444"/>
                </a:lnTo>
                <a:lnTo>
                  <a:pt x="923925" y="140494"/>
                </a:lnTo>
                <a:lnTo>
                  <a:pt x="935831" y="173831"/>
                </a:lnTo>
                <a:lnTo>
                  <a:pt x="940594" y="202406"/>
                </a:lnTo>
                <a:lnTo>
                  <a:pt x="940594" y="245269"/>
                </a:lnTo>
                <a:lnTo>
                  <a:pt x="931069" y="297656"/>
                </a:lnTo>
                <a:lnTo>
                  <a:pt x="895350" y="397669"/>
                </a:lnTo>
                <a:lnTo>
                  <a:pt x="850106" y="490537"/>
                </a:lnTo>
                <a:lnTo>
                  <a:pt x="790575" y="597694"/>
                </a:lnTo>
                <a:lnTo>
                  <a:pt x="692944" y="762000"/>
                </a:lnTo>
                <a:lnTo>
                  <a:pt x="592931" y="914400"/>
                </a:lnTo>
                <a:lnTo>
                  <a:pt x="488156" y="1064419"/>
                </a:lnTo>
                <a:lnTo>
                  <a:pt x="364331" y="1233487"/>
                </a:lnTo>
                <a:lnTo>
                  <a:pt x="197644" y="1447800"/>
                </a:lnTo>
                <a:lnTo>
                  <a:pt x="78581" y="1597819"/>
                </a:lnTo>
                <a:lnTo>
                  <a:pt x="0" y="1700212"/>
                </a:lnTo>
                <a:lnTo>
                  <a:pt x="107156" y="1721644"/>
                </a:lnTo>
                <a:lnTo>
                  <a:pt x="302419" y="1531144"/>
                </a:lnTo>
                <a:lnTo>
                  <a:pt x="402431" y="1431131"/>
                </a:lnTo>
                <a:lnTo>
                  <a:pt x="521494" y="1304925"/>
                </a:lnTo>
                <a:lnTo>
                  <a:pt x="645319" y="1166812"/>
                </a:lnTo>
                <a:lnTo>
                  <a:pt x="757238" y="1035844"/>
                </a:lnTo>
                <a:lnTo>
                  <a:pt x="888206" y="8763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906569BE-9173-48C7-B46A-7F1E69EA165D}"/>
              </a:ext>
            </a:extLst>
          </p:cNvPr>
          <p:cNvSpPr/>
          <p:nvPr/>
        </p:nvSpPr>
        <p:spPr>
          <a:xfrm>
            <a:off x="4513264" y="2560639"/>
            <a:ext cx="2700337" cy="638175"/>
          </a:xfrm>
          <a:custGeom>
            <a:avLst/>
            <a:gdLst>
              <a:gd name="connsiteX0" fmla="*/ 1054894 w 2700337"/>
              <a:gd name="connsiteY0" fmla="*/ 266700 h 638175"/>
              <a:gd name="connsiteX1" fmla="*/ 804862 w 2700337"/>
              <a:gd name="connsiteY1" fmla="*/ 307181 h 638175"/>
              <a:gd name="connsiteX2" fmla="*/ 692944 w 2700337"/>
              <a:gd name="connsiteY2" fmla="*/ 323850 h 638175"/>
              <a:gd name="connsiteX3" fmla="*/ 640556 w 2700337"/>
              <a:gd name="connsiteY3" fmla="*/ 328612 h 638175"/>
              <a:gd name="connsiteX4" fmla="*/ 573881 w 2700337"/>
              <a:gd name="connsiteY4" fmla="*/ 333375 h 638175"/>
              <a:gd name="connsiteX5" fmla="*/ 400050 w 2700337"/>
              <a:gd name="connsiteY5" fmla="*/ 335756 h 638175"/>
              <a:gd name="connsiteX6" fmla="*/ 300037 w 2700337"/>
              <a:gd name="connsiteY6" fmla="*/ 333375 h 638175"/>
              <a:gd name="connsiteX7" fmla="*/ 269081 w 2700337"/>
              <a:gd name="connsiteY7" fmla="*/ 328612 h 638175"/>
              <a:gd name="connsiteX8" fmla="*/ 235744 w 2700337"/>
              <a:gd name="connsiteY8" fmla="*/ 316706 h 638175"/>
              <a:gd name="connsiteX9" fmla="*/ 195262 w 2700337"/>
              <a:gd name="connsiteY9" fmla="*/ 292894 h 638175"/>
              <a:gd name="connsiteX10" fmla="*/ 161925 w 2700337"/>
              <a:gd name="connsiteY10" fmla="*/ 271462 h 638175"/>
              <a:gd name="connsiteX11" fmla="*/ 126206 w 2700337"/>
              <a:gd name="connsiteY11" fmla="*/ 242887 h 638175"/>
              <a:gd name="connsiteX12" fmla="*/ 92869 w 2700337"/>
              <a:gd name="connsiteY12" fmla="*/ 209550 h 638175"/>
              <a:gd name="connsiteX13" fmla="*/ 78581 w 2700337"/>
              <a:gd name="connsiteY13" fmla="*/ 200025 h 638175"/>
              <a:gd name="connsiteX14" fmla="*/ 57150 w 2700337"/>
              <a:gd name="connsiteY14" fmla="*/ 192881 h 638175"/>
              <a:gd name="connsiteX15" fmla="*/ 33337 w 2700337"/>
              <a:gd name="connsiteY15" fmla="*/ 188119 h 638175"/>
              <a:gd name="connsiteX16" fmla="*/ 16669 w 2700337"/>
              <a:gd name="connsiteY16" fmla="*/ 188119 h 638175"/>
              <a:gd name="connsiteX17" fmla="*/ 7144 w 2700337"/>
              <a:gd name="connsiteY17" fmla="*/ 190500 h 638175"/>
              <a:gd name="connsiteX18" fmla="*/ 0 w 2700337"/>
              <a:gd name="connsiteY18" fmla="*/ 204787 h 638175"/>
              <a:gd name="connsiteX19" fmla="*/ 9525 w 2700337"/>
              <a:gd name="connsiteY19" fmla="*/ 238125 h 638175"/>
              <a:gd name="connsiteX20" fmla="*/ 21431 w 2700337"/>
              <a:gd name="connsiteY20" fmla="*/ 280987 h 638175"/>
              <a:gd name="connsiteX21" fmla="*/ 40481 w 2700337"/>
              <a:gd name="connsiteY21" fmla="*/ 328612 h 638175"/>
              <a:gd name="connsiteX22" fmla="*/ 66675 w 2700337"/>
              <a:gd name="connsiteY22" fmla="*/ 383381 h 638175"/>
              <a:gd name="connsiteX23" fmla="*/ 95250 w 2700337"/>
              <a:gd name="connsiteY23" fmla="*/ 431006 h 638175"/>
              <a:gd name="connsiteX24" fmla="*/ 140494 w 2700337"/>
              <a:gd name="connsiteY24" fmla="*/ 497681 h 638175"/>
              <a:gd name="connsiteX25" fmla="*/ 173831 w 2700337"/>
              <a:gd name="connsiteY25" fmla="*/ 535781 h 638175"/>
              <a:gd name="connsiteX26" fmla="*/ 214312 w 2700337"/>
              <a:gd name="connsiteY26" fmla="*/ 581025 h 638175"/>
              <a:gd name="connsiteX27" fmla="*/ 235744 w 2700337"/>
              <a:gd name="connsiteY27" fmla="*/ 602456 h 638175"/>
              <a:gd name="connsiteX28" fmla="*/ 257175 w 2700337"/>
              <a:gd name="connsiteY28" fmla="*/ 621506 h 638175"/>
              <a:gd name="connsiteX29" fmla="*/ 278606 w 2700337"/>
              <a:gd name="connsiteY29" fmla="*/ 633412 h 638175"/>
              <a:gd name="connsiteX30" fmla="*/ 292894 w 2700337"/>
              <a:gd name="connsiteY30" fmla="*/ 635794 h 638175"/>
              <a:gd name="connsiteX31" fmla="*/ 316706 w 2700337"/>
              <a:gd name="connsiteY31" fmla="*/ 638175 h 638175"/>
              <a:gd name="connsiteX32" fmla="*/ 340519 w 2700337"/>
              <a:gd name="connsiteY32" fmla="*/ 631031 h 638175"/>
              <a:gd name="connsiteX33" fmla="*/ 361950 w 2700337"/>
              <a:gd name="connsiteY33" fmla="*/ 621506 h 638175"/>
              <a:gd name="connsiteX34" fmla="*/ 395287 w 2700337"/>
              <a:gd name="connsiteY34" fmla="*/ 602456 h 638175"/>
              <a:gd name="connsiteX35" fmla="*/ 461962 w 2700337"/>
              <a:gd name="connsiteY35" fmla="*/ 585787 h 638175"/>
              <a:gd name="connsiteX36" fmla="*/ 697706 w 2700337"/>
              <a:gd name="connsiteY36" fmla="*/ 531019 h 638175"/>
              <a:gd name="connsiteX37" fmla="*/ 871537 w 2700337"/>
              <a:gd name="connsiteY37" fmla="*/ 507206 h 638175"/>
              <a:gd name="connsiteX38" fmla="*/ 1078706 w 2700337"/>
              <a:gd name="connsiteY38" fmla="*/ 464344 h 638175"/>
              <a:gd name="connsiteX39" fmla="*/ 1343025 w 2700337"/>
              <a:gd name="connsiteY39" fmla="*/ 404812 h 638175"/>
              <a:gd name="connsiteX40" fmla="*/ 1614487 w 2700337"/>
              <a:gd name="connsiteY40" fmla="*/ 345281 h 638175"/>
              <a:gd name="connsiteX41" fmla="*/ 1862137 w 2700337"/>
              <a:gd name="connsiteY41" fmla="*/ 290512 h 638175"/>
              <a:gd name="connsiteX42" fmla="*/ 2162175 w 2700337"/>
              <a:gd name="connsiteY42" fmla="*/ 223837 h 638175"/>
              <a:gd name="connsiteX43" fmla="*/ 2438400 w 2700337"/>
              <a:gd name="connsiteY43" fmla="*/ 166687 h 638175"/>
              <a:gd name="connsiteX44" fmla="*/ 2566987 w 2700337"/>
              <a:gd name="connsiteY44" fmla="*/ 138112 h 638175"/>
              <a:gd name="connsiteX45" fmla="*/ 2700337 w 2700337"/>
              <a:gd name="connsiteY45" fmla="*/ 102394 h 638175"/>
              <a:gd name="connsiteX46" fmla="*/ 2633662 w 2700337"/>
              <a:gd name="connsiteY46" fmla="*/ 0 h 638175"/>
              <a:gd name="connsiteX47" fmla="*/ 2290762 w 2700337"/>
              <a:gd name="connsiteY47" fmla="*/ 57150 h 638175"/>
              <a:gd name="connsiteX48" fmla="*/ 2052637 w 2700337"/>
              <a:gd name="connsiteY48" fmla="*/ 97631 h 638175"/>
              <a:gd name="connsiteX49" fmla="*/ 1724025 w 2700337"/>
              <a:gd name="connsiteY49" fmla="*/ 152400 h 638175"/>
              <a:gd name="connsiteX50" fmla="*/ 1440656 w 2700337"/>
              <a:gd name="connsiteY50" fmla="*/ 200025 h 638175"/>
              <a:gd name="connsiteX51" fmla="*/ 1150144 w 2700337"/>
              <a:gd name="connsiteY51" fmla="*/ 247650 h 638175"/>
              <a:gd name="connsiteX52" fmla="*/ 1054894 w 2700337"/>
              <a:gd name="connsiteY52" fmla="*/ 266700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700337" h="638175">
                <a:moveTo>
                  <a:pt x="1054894" y="266700"/>
                </a:moveTo>
                <a:lnTo>
                  <a:pt x="804862" y="307181"/>
                </a:lnTo>
                <a:lnTo>
                  <a:pt x="692944" y="323850"/>
                </a:lnTo>
                <a:lnTo>
                  <a:pt x="640556" y="328612"/>
                </a:lnTo>
                <a:lnTo>
                  <a:pt x="573881" y="333375"/>
                </a:lnTo>
                <a:lnTo>
                  <a:pt x="400050" y="335756"/>
                </a:lnTo>
                <a:lnTo>
                  <a:pt x="300037" y="333375"/>
                </a:lnTo>
                <a:lnTo>
                  <a:pt x="269081" y="328612"/>
                </a:lnTo>
                <a:lnTo>
                  <a:pt x="235744" y="316706"/>
                </a:lnTo>
                <a:lnTo>
                  <a:pt x="195262" y="292894"/>
                </a:lnTo>
                <a:lnTo>
                  <a:pt x="161925" y="271462"/>
                </a:lnTo>
                <a:lnTo>
                  <a:pt x="126206" y="242887"/>
                </a:lnTo>
                <a:lnTo>
                  <a:pt x="92869" y="209550"/>
                </a:lnTo>
                <a:lnTo>
                  <a:pt x="78581" y="200025"/>
                </a:lnTo>
                <a:lnTo>
                  <a:pt x="57150" y="192881"/>
                </a:lnTo>
                <a:lnTo>
                  <a:pt x="33337" y="188119"/>
                </a:lnTo>
                <a:lnTo>
                  <a:pt x="16669" y="188119"/>
                </a:lnTo>
                <a:lnTo>
                  <a:pt x="7144" y="190500"/>
                </a:lnTo>
                <a:lnTo>
                  <a:pt x="0" y="204787"/>
                </a:lnTo>
                <a:lnTo>
                  <a:pt x="9525" y="238125"/>
                </a:lnTo>
                <a:lnTo>
                  <a:pt x="21431" y="280987"/>
                </a:lnTo>
                <a:lnTo>
                  <a:pt x="40481" y="328612"/>
                </a:lnTo>
                <a:lnTo>
                  <a:pt x="66675" y="383381"/>
                </a:lnTo>
                <a:lnTo>
                  <a:pt x="95250" y="431006"/>
                </a:lnTo>
                <a:lnTo>
                  <a:pt x="140494" y="497681"/>
                </a:lnTo>
                <a:lnTo>
                  <a:pt x="173831" y="535781"/>
                </a:lnTo>
                <a:lnTo>
                  <a:pt x="214312" y="581025"/>
                </a:lnTo>
                <a:lnTo>
                  <a:pt x="235744" y="602456"/>
                </a:lnTo>
                <a:lnTo>
                  <a:pt x="257175" y="621506"/>
                </a:lnTo>
                <a:lnTo>
                  <a:pt x="278606" y="633412"/>
                </a:lnTo>
                <a:lnTo>
                  <a:pt x="292894" y="635794"/>
                </a:lnTo>
                <a:lnTo>
                  <a:pt x="316706" y="638175"/>
                </a:lnTo>
                <a:lnTo>
                  <a:pt x="340519" y="631031"/>
                </a:lnTo>
                <a:lnTo>
                  <a:pt x="361950" y="621506"/>
                </a:lnTo>
                <a:lnTo>
                  <a:pt x="395287" y="602456"/>
                </a:lnTo>
                <a:lnTo>
                  <a:pt x="461962" y="585787"/>
                </a:lnTo>
                <a:lnTo>
                  <a:pt x="697706" y="531019"/>
                </a:lnTo>
                <a:lnTo>
                  <a:pt x="871537" y="507206"/>
                </a:lnTo>
                <a:lnTo>
                  <a:pt x="1078706" y="464344"/>
                </a:lnTo>
                <a:lnTo>
                  <a:pt x="1343025" y="404812"/>
                </a:lnTo>
                <a:lnTo>
                  <a:pt x="1614487" y="345281"/>
                </a:lnTo>
                <a:lnTo>
                  <a:pt x="1862137" y="290512"/>
                </a:lnTo>
                <a:lnTo>
                  <a:pt x="2162175" y="223837"/>
                </a:lnTo>
                <a:lnTo>
                  <a:pt x="2438400" y="166687"/>
                </a:lnTo>
                <a:lnTo>
                  <a:pt x="2566987" y="138112"/>
                </a:lnTo>
                <a:lnTo>
                  <a:pt x="2700337" y="102394"/>
                </a:lnTo>
                <a:lnTo>
                  <a:pt x="2633662" y="0"/>
                </a:lnTo>
                <a:lnTo>
                  <a:pt x="2290762" y="57150"/>
                </a:lnTo>
                <a:lnTo>
                  <a:pt x="2052637" y="97631"/>
                </a:lnTo>
                <a:lnTo>
                  <a:pt x="1724025" y="152400"/>
                </a:lnTo>
                <a:lnTo>
                  <a:pt x="1440656" y="200025"/>
                </a:lnTo>
                <a:lnTo>
                  <a:pt x="1150144" y="247650"/>
                </a:lnTo>
                <a:lnTo>
                  <a:pt x="1054894" y="2667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31DF1B95-DA4B-4904-A1AE-5D5D6A514508}"/>
              </a:ext>
            </a:extLst>
          </p:cNvPr>
          <p:cNvSpPr/>
          <p:nvPr/>
        </p:nvSpPr>
        <p:spPr>
          <a:xfrm>
            <a:off x="6500813" y="2008189"/>
            <a:ext cx="1041400" cy="1133475"/>
          </a:xfrm>
          <a:custGeom>
            <a:avLst/>
            <a:gdLst>
              <a:gd name="connsiteX0" fmla="*/ 373856 w 1040606"/>
              <a:gd name="connsiteY0" fmla="*/ 419100 h 1133475"/>
              <a:gd name="connsiteX1" fmla="*/ 285750 w 1040606"/>
              <a:gd name="connsiteY1" fmla="*/ 321469 h 1133475"/>
              <a:gd name="connsiteX2" fmla="*/ 223837 w 1040606"/>
              <a:gd name="connsiteY2" fmla="*/ 254794 h 1133475"/>
              <a:gd name="connsiteX3" fmla="*/ 164306 w 1040606"/>
              <a:gd name="connsiteY3" fmla="*/ 195262 h 1133475"/>
              <a:gd name="connsiteX4" fmla="*/ 102393 w 1040606"/>
              <a:gd name="connsiteY4" fmla="*/ 138112 h 1133475"/>
              <a:gd name="connsiteX5" fmla="*/ 52387 w 1040606"/>
              <a:gd name="connsiteY5" fmla="*/ 95250 h 1133475"/>
              <a:gd name="connsiteX6" fmla="*/ 23812 w 1040606"/>
              <a:gd name="connsiteY6" fmla="*/ 71437 h 1133475"/>
              <a:gd name="connsiteX7" fmla="*/ 7143 w 1040606"/>
              <a:gd name="connsiteY7" fmla="*/ 50006 h 1133475"/>
              <a:gd name="connsiteX8" fmla="*/ 0 w 1040606"/>
              <a:gd name="connsiteY8" fmla="*/ 21431 h 1133475"/>
              <a:gd name="connsiteX9" fmla="*/ 4762 w 1040606"/>
              <a:gd name="connsiteY9" fmla="*/ 7144 h 1133475"/>
              <a:gd name="connsiteX10" fmla="*/ 19050 w 1040606"/>
              <a:gd name="connsiteY10" fmla="*/ 0 h 1133475"/>
              <a:gd name="connsiteX11" fmla="*/ 45243 w 1040606"/>
              <a:gd name="connsiteY11" fmla="*/ 7144 h 1133475"/>
              <a:gd name="connsiteX12" fmla="*/ 107156 w 1040606"/>
              <a:gd name="connsiteY12" fmla="*/ 42862 h 1133475"/>
              <a:gd name="connsiteX13" fmla="*/ 219075 w 1040606"/>
              <a:gd name="connsiteY13" fmla="*/ 111919 h 1133475"/>
              <a:gd name="connsiteX14" fmla="*/ 369093 w 1040606"/>
              <a:gd name="connsiteY14" fmla="*/ 202406 h 1133475"/>
              <a:gd name="connsiteX15" fmla="*/ 500062 w 1040606"/>
              <a:gd name="connsiteY15" fmla="*/ 280987 h 1133475"/>
              <a:gd name="connsiteX16" fmla="*/ 700087 w 1040606"/>
              <a:gd name="connsiteY16" fmla="*/ 407194 h 1133475"/>
              <a:gd name="connsiteX17" fmla="*/ 778668 w 1040606"/>
              <a:gd name="connsiteY17" fmla="*/ 459581 h 1133475"/>
              <a:gd name="connsiteX18" fmla="*/ 845343 w 1040606"/>
              <a:gd name="connsiteY18" fmla="*/ 511969 h 1133475"/>
              <a:gd name="connsiteX19" fmla="*/ 912018 w 1040606"/>
              <a:gd name="connsiteY19" fmla="*/ 566737 h 1133475"/>
              <a:gd name="connsiteX20" fmla="*/ 947737 w 1040606"/>
              <a:gd name="connsiteY20" fmla="*/ 602456 h 1133475"/>
              <a:gd name="connsiteX21" fmla="*/ 971550 w 1040606"/>
              <a:gd name="connsiteY21" fmla="*/ 633412 h 1133475"/>
              <a:gd name="connsiteX22" fmla="*/ 990600 w 1040606"/>
              <a:gd name="connsiteY22" fmla="*/ 661987 h 1133475"/>
              <a:gd name="connsiteX23" fmla="*/ 1000125 w 1040606"/>
              <a:gd name="connsiteY23" fmla="*/ 685800 h 1133475"/>
              <a:gd name="connsiteX24" fmla="*/ 1012031 w 1040606"/>
              <a:gd name="connsiteY24" fmla="*/ 721519 h 1133475"/>
              <a:gd name="connsiteX25" fmla="*/ 1021556 w 1040606"/>
              <a:gd name="connsiteY25" fmla="*/ 759619 h 1133475"/>
              <a:gd name="connsiteX26" fmla="*/ 1031081 w 1040606"/>
              <a:gd name="connsiteY26" fmla="*/ 819150 h 1133475"/>
              <a:gd name="connsiteX27" fmla="*/ 1035843 w 1040606"/>
              <a:gd name="connsiteY27" fmla="*/ 871537 h 1133475"/>
              <a:gd name="connsiteX28" fmla="*/ 1040606 w 1040606"/>
              <a:gd name="connsiteY28" fmla="*/ 952500 h 1133475"/>
              <a:gd name="connsiteX29" fmla="*/ 1038225 w 1040606"/>
              <a:gd name="connsiteY29" fmla="*/ 1019175 h 1133475"/>
              <a:gd name="connsiteX30" fmla="*/ 1023937 w 1040606"/>
              <a:gd name="connsiteY30" fmla="*/ 1054894 h 1133475"/>
              <a:gd name="connsiteX31" fmla="*/ 1002506 w 1040606"/>
              <a:gd name="connsiteY31" fmla="*/ 1088231 h 1133475"/>
              <a:gd name="connsiteX32" fmla="*/ 973931 w 1040606"/>
              <a:gd name="connsiteY32" fmla="*/ 1114425 h 1133475"/>
              <a:gd name="connsiteX33" fmla="*/ 938212 w 1040606"/>
              <a:gd name="connsiteY33" fmla="*/ 1131094 h 1133475"/>
              <a:gd name="connsiteX34" fmla="*/ 916781 w 1040606"/>
              <a:gd name="connsiteY34" fmla="*/ 1133475 h 1133475"/>
              <a:gd name="connsiteX35" fmla="*/ 900112 w 1040606"/>
              <a:gd name="connsiteY35" fmla="*/ 1121569 h 1133475"/>
              <a:gd name="connsiteX36" fmla="*/ 862012 w 1040606"/>
              <a:gd name="connsiteY36" fmla="*/ 1054894 h 1133475"/>
              <a:gd name="connsiteX37" fmla="*/ 764381 w 1040606"/>
              <a:gd name="connsiteY37" fmla="*/ 909637 h 1133475"/>
              <a:gd name="connsiteX38" fmla="*/ 681037 w 1040606"/>
              <a:gd name="connsiteY38" fmla="*/ 797719 h 1133475"/>
              <a:gd name="connsiteX39" fmla="*/ 588168 w 1040606"/>
              <a:gd name="connsiteY39" fmla="*/ 678656 h 1133475"/>
              <a:gd name="connsiteX40" fmla="*/ 445293 w 1040606"/>
              <a:gd name="connsiteY40" fmla="*/ 500062 h 1133475"/>
              <a:gd name="connsiteX41" fmla="*/ 373856 w 1040606"/>
              <a:gd name="connsiteY41" fmla="*/ 419100 h 1133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040606" h="1133475">
                <a:moveTo>
                  <a:pt x="373856" y="419100"/>
                </a:moveTo>
                <a:lnTo>
                  <a:pt x="285750" y="321469"/>
                </a:lnTo>
                <a:lnTo>
                  <a:pt x="223837" y="254794"/>
                </a:lnTo>
                <a:lnTo>
                  <a:pt x="164306" y="195262"/>
                </a:lnTo>
                <a:lnTo>
                  <a:pt x="102393" y="138112"/>
                </a:lnTo>
                <a:lnTo>
                  <a:pt x="52387" y="95250"/>
                </a:lnTo>
                <a:lnTo>
                  <a:pt x="23812" y="71437"/>
                </a:lnTo>
                <a:lnTo>
                  <a:pt x="7143" y="50006"/>
                </a:lnTo>
                <a:lnTo>
                  <a:pt x="0" y="21431"/>
                </a:lnTo>
                <a:lnTo>
                  <a:pt x="4762" y="7144"/>
                </a:lnTo>
                <a:lnTo>
                  <a:pt x="19050" y="0"/>
                </a:lnTo>
                <a:lnTo>
                  <a:pt x="45243" y="7144"/>
                </a:lnTo>
                <a:lnTo>
                  <a:pt x="107156" y="42862"/>
                </a:lnTo>
                <a:lnTo>
                  <a:pt x="219075" y="111919"/>
                </a:lnTo>
                <a:lnTo>
                  <a:pt x="369093" y="202406"/>
                </a:lnTo>
                <a:lnTo>
                  <a:pt x="500062" y="280987"/>
                </a:lnTo>
                <a:lnTo>
                  <a:pt x="700087" y="407194"/>
                </a:lnTo>
                <a:lnTo>
                  <a:pt x="778668" y="459581"/>
                </a:lnTo>
                <a:lnTo>
                  <a:pt x="845343" y="511969"/>
                </a:lnTo>
                <a:lnTo>
                  <a:pt x="912018" y="566737"/>
                </a:lnTo>
                <a:lnTo>
                  <a:pt x="947737" y="602456"/>
                </a:lnTo>
                <a:lnTo>
                  <a:pt x="971550" y="633412"/>
                </a:lnTo>
                <a:lnTo>
                  <a:pt x="990600" y="661987"/>
                </a:lnTo>
                <a:lnTo>
                  <a:pt x="1000125" y="685800"/>
                </a:lnTo>
                <a:lnTo>
                  <a:pt x="1012031" y="721519"/>
                </a:lnTo>
                <a:lnTo>
                  <a:pt x="1021556" y="759619"/>
                </a:lnTo>
                <a:lnTo>
                  <a:pt x="1031081" y="819150"/>
                </a:lnTo>
                <a:lnTo>
                  <a:pt x="1035843" y="871537"/>
                </a:lnTo>
                <a:lnTo>
                  <a:pt x="1040606" y="952500"/>
                </a:lnTo>
                <a:cubicBezTo>
                  <a:pt x="1039812" y="974725"/>
                  <a:pt x="1039019" y="996950"/>
                  <a:pt x="1038225" y="1019175"/>
                </a:cubicBezTo>
                <a:lnTo>
                  <a:pt x="1023937" y="1054894"/>
                </a:lnTo>
                <a:lnTo>
                  <a:pt x="1002506" y="1088231"/>
                </a:lnTo>
                <a:lnTo>
                  <a:pt x="973931" y="1114425"/>
                </a:lnTo>
                <a:lnTo>
                  <a:pt x="938212" y="1131094"/>
                </a:lnTo>
                <a:lnTo>
                  <a:pt x="916781" y="1133475"/>
                </a:lnTo>
                <a:lnTo>
                  <a:pt x="900112" y="1121569"/>
                </a:lnTo>
                <a:lnTo>
                  <a:pt x="862012" y="1054894"/>
                </a:lnTo>
                <a:lnTo>
                  <a:pt x="764381" y="909637"/>
                </a:lnTo>
                <a:lnTo>
                  <a:pt x="681037" y="797719"/>
                </a:lnTo>
                <a:lnTo>
                  <a:pt x="588168" y="678656"/>
                </a:lnTo>
                <a:lnTo>
                  <a:pt x="445293" y="500062"/>
                </a:lnTo>
                <a:lnTo>
                  <a:pt x="373856" y="4191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BE5CED44-D575-4B4E-A6A0-A688CA7A408A}"/>
              </a:ext>
            </a:extLst>
          </p:cNvPr>
          <p:cNvSpPr/>
          <p:nvPr/>
        </p:nvSpPr>
        <p:spPr>
          <a:xfrm>
            <a:off x="3760789" y="3698876"/>
            <a:ext cx="4651375" cy="671513"/>
          </a:xfrm>
          <a:custGeom>
            <a:avLst/>
            <a:gdLst>
              <a:gd name="connsiteX0" fmla="*/ 2305050 w 4652010"/>
              <a:gd name="connsiteY0" fmla="*/ 137160 h 670560"/>
              <a:gd name="connsiteX1" fmla="*/ 2655570 w 4652010"/>
              <a:gd name="connsiteY1" fmla="*/ 106680 h 670560"/>
              <a:gd name="connsiteX2" fmla="*/ 2846070 w 4652010"/>
              <a:gd name="connsiteY2" fmla="*/ 87630 h 670560"/>
              <a:gd name="connsiteX3" fmla="*/ 3078480 w 4652010"/>
              <a:gd name="connsiteY3" fmla="*/ 64770 h 670560"/>
              <a:gd name="connsiteX4" fmla="*/ 3333750 w 4652010"/>
              <a:gd name="connsiteY4" fmla="*/ 53340 h 670560"/>
              <a:gd name="connsiteX5" fmla="*/ 3619500 w 4652010"/>
              <a:gd name="connsiteY5" fmla="*/ 38100 h 670560"/>
              <a:gd name="connsiteX6" fmla="*/ 3863340 w 4652010"/>
              <a:gd name="connsiteY6" fmla="*/ 26670 h 670560"/>
              <a:gd name="connsiteX7" fmla="*/ 3935730 w 4652010"/>
              <a:gd name="connsiteY7" fmla="*/ 19050 h 670560"/>
              <a:gd name="connsiteX8" fmla="*/ 3992880 w 4652010"/>
              <a:gd name="connsiteY8" fmla="*/ 11430 h 670560"/>
              <a:gd name="connsiteX9" fmla="*/ 4057650 w 4652010"/>
              <a:gd name="connsiteY9" fmla="*/ 0 h 670560"/>
              <a:gd name="connsiteX10" fmla="*/ 4091940 w 4652010"/>
              <a:gd name="connsiteY10" fmla="*/ 0 h 670560"/>
              <a:gd name="connsiteX11" fmla="*/ 4175760 w 4652010"/>
              <a:gd name="connsiteY11" fmla="*/ 3810 h 670560"/>
              <a:gd name="connsiteX12" fmla="*/ 4267200 w 4652010"/>
              <a:gd name="connsiteY12" fmla="*/ 19050 h 670560"/>
              <a:gd name="connsiteX13" fmla="*/ 4351020 w 4652010"/>
              <a:gd name="connsiteY13" fmla="*/ 45720 h 670560"/>
              <a:gd name="connsiteX14" fmla="*/ 4461510 w 4652010"/>
              <a:gd name="connsiteY14" fmla="*/ 91440 h 670560"/>
              <a:gd name="connsiteX15" fmla="*/ 4541520 w 4652010"/>
              <a:gd name="connsiteY15" fmla="*/ 140970 h 670560"/>
              <a:gd name="connsiteX16" fmla="*/ 4610100 w 4652010"/>
              <a:gd name="connsiteY16" fmla="*/ 190500 h 670560"/>
              <a:gd name="connsiteX17" fmla="*/ 4632960 w 4652010"/>
              <a:gd name="connsiteY17" fmla="*/ 209550 h 670560"/>
              <a:gd name="connsiteX18" fmla="*/ 4648200 w 4652010"/>
              <a:gd name="connsiteY18" fmla="*/ 232410 h 670560"/>
              <a:gd name="connsiteX19" fmla="*/ 4652010 w 4652010"/>
              <a:gd name="connsiteY19" fmla="*/ 247650 h 670560"/>
              <a:gd name="connsiteX20" fmla="*/ 4652010 w 4652010"/>
              <a:gd name="connsiteY20" fmla="*/ 274320 h 670560"/>
              <a:gd name="connsiteX21" fmla="*/ 4640580 w 4652010"/>
              <a:gd name="connsiteY21" fmla="*/ 300990 h 670560"/>
              <a:gd name="connsiteX22" fmla="*/ 4617720 w 4652010"/>
              <a:gd name="connsiteY22" fmla="*/ 320040 h 670560"/>
              <a:gd name="connsiteX23" fmla="*/ 4549140 w 4652010"/>
              <a:gd name="connsiteY23" fmla="*/ 331470 h 670560"/>
              <a:gd name="connsiteX24" fmla="*/ 4469130 w 4652010"/>
              <a:gd name="connsiteY24" fmla="*/ 335280 h 670560"/>
              <a:gd name="connsiteX25" fmla="*/ 4419600 w 4652010"/>
              <a:gd name="connsiteY25" fmla="*/ 331470 h 670560"/>
              <a:gd name="connsiteX26" fmla="*/ 4290060 w 4652010"/>
              <a:gd name="connsiteY26" fmla="*/ 312420 h 670560"/>
              <a:gd name="connsiteX27" fmla="*/ 4088130 w 4652010"/>
              <a:gd name="connsiteY27" fmla="*/ 289560 h 670560"/>
              <a:gd name="connsiteX28" fmla="*/ 3810000 w 4652010"/>
              <a:gd name="connsiteY28" fmla="*/ 274320 h 670560"/>
              <a:gd name="connsiteX29" fmla="*/ 3558540 w 4652010"/>
              <a:gd name="connsiteY29" fmla="*/ 266700 h 670560"/>
              <a:gd name="connsiteX30" fmla="*/ 3249930 w 4652010"/>
              <a:gd name="connsiteY30" fmla="*/ 266700 h 670560"/>
              <a:gd name="connsiteX31" fmla="*/ 3025140 w 4652010"/>
              <a:gd name="connsiteY31" fmla="*/ 270510 h 670560"/>
              <a:gd name="connsiteX32" fmla="*/ 2849880 w 4652010"/>
              <a:gd name="connsiteY32" fmla="*/ 289560 h 670560"/>
              <a:gd name="connsiteX33" fmla="*/ 2674620 w 4652010"/>
              <a:gd name="connsiteY33" fmla="*/ 300990 h 670560"/>
              <a:gd name="connsiteX34" fmla="*/ 2468880 w 4652010"/>
              <a:gd name="connsiteY34" fmla="*/ 312420 h 670560"/>
              <a:gd name="connsiteX35" fmla="*/ 2305050 w 4652010"/>
              <a:gd name="connsiteY35" fmla="*/ 323850 h 670560"/>
              <a:gd name="connsiteX36" fmla="*/ 2072640 w 4652010"/>
              <a:gd name="connsiteY36" fmla="*/ 350520 h 670560"/>
              <a:gd name="connsiteX37" fmla="*/ 1817370 w 4652010"/>
              <a:gd name="connsiteY37" fmla="*/ 381000 h 670560"/>
              <a:gd name="connsiteX38" fmla="*/ 1535430 w 4652010"/>
              <a:gd name="connsiteY38" fmla="*/ 426720 h 670560"/>
              <a:gd name="connsiteX39" fmla="*/ 1249680 w 4652010"/>
              <a:gd name="connsiteY39" fmla="*/ 483870 h 670560"/>
              <a:gd name="connsiteX40" fmla="*/ 975360 w 4652010"/>
              <a:gd name="connsiteY40" fmla="*/ 541020 h 670560"/>
              <a:gd name="connsiteX41" fmla="*/ 712470 w 4652010"/>
              <a:gd name="connsiteY41" fmla="*/ 598170 h 670560"/>
              <a:gd name="connsiteX42" fmla="*/ 628650 w 4652010"/>
              <a:gd name="connsiteY42" fmla="*/ 621030 h 670560"/>
              <a:gd name="connsiteX43" fmla="*/ 521970 w 4652010"/>
              <a:gd name="connsiteY43" fmla="*/ 662940 h 670560"/>
              <a:gd name="connsiteX44" fmla="*/ 495300 w 4652010"/>
              <a:gd name="connsiteY44" fmla="*/ 670560 h 670560"/>
              <a:gd name="connsiteX45" fmla="*/ 449580 w 4652010"/>
              <a:gd name="connsiteY45" fmla="*/ 659130 h 670560"/>
              <a:gd name="connsiteX46" fmla="*/ 388620 w 4652010"/>
              <a:gd name="connsiteY46" fmla="*/ 632460 h 670560"/>
              <a:gd name="connsiteX47" fmla="*/ 316230 w 4652010"/>
              <a:gd name="connsiteY47" fmla="*/ 590550 h 670560"/>
              <a:gd name="connsiteX48" fmla="*/ 232410 w 4652010"/>
              <a:gd name="connsiteY48" fmla="*/ 525780 h 670560"/>
              <a:gd name="connsiteX49" fmla="*/ 160020 w 4652010"/>
              <a:gd name="connsiteY49" fmla="*/ 453390 h 670560"/>
              <a:gd name="connsiteX50" fmla="*/ 80010 w 4652010"/>
              <a:gd name="connsiteY50" fmla="*/ 373380 h 670560"/>
              <a:gd name="connsiteX51" fmla="*/ 11430 w 4652010"/>
              <a:gd name="connsiteY51" fmla="*/ 300990 h 670560"/>
              <a:gd name="connsiteX52" fmla="*/ 3810 w 4652010"/>
              <a:gd name="connsiteY52" fmla="*/ 278130 h 670560"/>
              <a:gd name="connsiteX53" fmla="*/ 0 w 4652010"/>
              <a:gd name="connsiteY53" fmla="*/ 247650 h 670560"/>
              <a:gd name="connsiteX54" fmla="*/ 7620 w 4652010"/>
              <a:gd name="connsiteY54" fmla="*/ 228600 h 670560"/>
              <a:gd name="connsiteX55" fmla="*/ 34290 w 4652010"/>
              <a:gd name="connsiteY55" fmla="*/ 217170 h 670560"/>
              <a:gd name="connsiteX56" fmla="*/ 57150 w 4652010"/>
              <a:gd name="connsiteY56" fmla="*/ 220980 h 670560"/>
              <a:gd name="connsiteX57" fmla="*/ 83820 w 4652010"/>
              <a:gd name="connsiteY57" fmla="*/ 228600 h 670560"/>
              <a:gd name="connsiteX58" fmla="*/ 118110 w 4652010"/>
              <a:gd name="connsiteY58" fmla="*/ 255270 h 670560"/>
              <a:gd name="connsiteX59" fmla="*/ 160020 w 4652010"/>
              <a:gd name="connsiteY59" fmla="*/ 285750 h 670560"/>
              <a:gd name="connsiteX60" fmla="*/ 198120 w 4652010"/>
              <a:gd name="connsiteY60" fmla="*/ 308610 h 670560"/>
              <a:gd name="connsiteX61" fmla="*/ 278130 w 4652010"/>
              <a:gd name="connsiteY61" fmla="*/ 346710 h 670560"/>
              <a:gd name="connsiteX62" fmla="*/ 323850 w 4652010"/>
              <a:gd name="connsiteY62" fmla="*/ 361950 h 670560"/>
              <a:gd name="connsiteX63" fmla="*/ 369570 w 4652010"/>
              <a:gd name="connsiteY63" fmla="*/ 373380 h 670560"/>
              <a:gd name="connsiteX64" fmla="*/ 422910 w 4652010"/>
              <a:gd name="connsiteY64" fmla="*/ 381000 h 670560"/>
              <a:gd name="connsiteX65" fmla="*/ 495300 w 4652010"/>
              <a:gd name="connsiteY65" fmla="*/ 381000 h 670560"/>
              <a:gd name="connsiteX66" fmla="*/ 674370 w 4652010"/>
              <a:gd name="connsiteY66" fmla="*/ 354330 h 670560"/>
              <a:gd name="connsiteX67" fmla="*/ 1013460 w 4652010"/>
              <a:gd name="connsiteY67" fmla="*/ 304800 h 670560"/>
              <a:gd name="connsiteX68" fmla="*/ 1295400 w 4652010"/>
              <a:gd name="connsiteY68" fmla="*/ 266700 h 670560"/>
              <a:gd name="connsiteX69" fmla="*/ 1626870 w 4652010"/>
              <a:gd name="connsiteY69" fmla="*/ 217170 h 670560"/>
              <a:gd name="connsiteX70" fmla="*/ 1847850 w 4652010"/>
              <a:gd name="connsiteY70" fmla="*/ 179070 h 670560"/>
              <a:gd name="connsiteX71" fmla="*/ 2072640 w 4652010"/>
              <a:gd name="connsiteY71" fmla="*/ 160020 h 670560"/>
              <a:gd name="connsiteX72" fmla="*/ 2305050 w 4652010"/>
              <a:gd name="connsiteY72" fmla="*/ 137160 h 670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4652010" h="670560">
                <a:moveTo>
                  <a:pt x="2305050" y="137160"/>
                </a:moveTo>
                <a:lnTo>
                  <a:pt x="2655570" y="106680"/>
                </a:lnTo>
                <a:lnTo>
                  <a:pt x="2846070" y="87630"/>
                </a:lnTo>
                <a:lnTo>
                  <a:pt x="3078480" y="64770"/>
                </a:lnTo>
                <a:lnTo>
                  <a:pt x="3333750" y="53340"/>
                </a:lnTo>
                <a:lnTo>
                  <a:pt x="3619500" y="38100"/>
                </a:lnTo>
                <a:lnTo>
                  <a:pt x="3863340" y="26670"/>
                </a:lnTo>
                <a:lnTo>
                  <a:pt x="3935730" y="19050"/>
                </a:lnTo>
                <a:lnTo>
                  <a:pt x="3992880" y="11430"/>
                </a:lnTo>
                <a:lnTo>
                  <a:pt x="4057650" y="0"/>
                </a:lnTo>
                <a:lnTo>
                  <a:pt x="4091940" y="0"/>
                </a:lnTo>
                <a:lnTo>
                  <a:pt x="4175760" y="3810"/>
                </a:lnTo>
                <a:lnTo>
                  <a:pt x="4267200" y="19050"/>
                </a:lnTo>
                <a:lnTo>
                  <a:pt x="4351020" y="45720"/>
                </a:lnTo>
                <a:lnTo>
                  <a:pt x="4461510" y="91440"/>
                </a:lnTo>
                <a:lnTo>
                  <a:pt x="4541520" y="140970"/>
                </a:lnTo>
                <a:lnTo>
                  <a:pt x="4610100" y="190500"/>
                </a:lnTo>
                <a:lnTo>
                  <a:pt x="4632960" y="209550"/>
                </a:lnTo>
                <a:lnTo>
                  <a:pt x="4648200" y="232410"/>
                </a:lnTo>
                <a:lnTo>
                  <a:pt x="4652010" y="247650"/>
                </a:lnTo>
                <a:lnTo>
                  <a:pt x="4652010" y="274320"/>
                </a:lnTo>
                <a:lnTo>
                  <a:pt x="4640580" y="300990"/>
                </a:lnTo>
                <a:lnTo>
                  <a:pt x="4617720" y="320040"/>
                </a:lnTo>
                <a:lnTo>
                  <a:pt x="4549140" y="331470"/>
                </a:lnTo>
                <a:lnTo>
                  <a:pt x="4469130" y="335280"/>
                </a:lnTo>
                <a:lnTo>
                  <a:pt x="4419600" y="331470"/>
                </a:lnTo>
                <a:lnTo>
                  <a:pt x="4290060" y="312420"/>
                </a:lnTo>
                <a:lnTo>
                  <a:pt x="4088130" y="289560"/>
                </a:lnTo>
                <a:lnTo>
                  <a:pt x="3810000" y="274320"/>
                </a:lnTo>
                <a:lnTo>
                  <a:pt x="3558540" y="266700"/>
                </a:lnTo>
                <a:lnTo>
                  <a:pt x="3249930" y="266700"/>
                </a:lnTo>
                <a:lnTo>
                  <a:pt x="3025140" y="270510"/>
                </a:lnTo>
                <a:lnTo>
                  <a:pt x="2849880" y="289560"/>
                </a:lnTo>
                <a:lnTo>
                  <a:pt x="2674620" y="300990"/>
                </a:lnTo>
                <a:lnTo>
                  <a:pt x="2468880" y="312420"/>
                </a:lnTo>
                <a:lnTo>
                  <a:pt x="2305050" y="323850"/>
                </a:lnTo>
                <a:lnTo>
                  <a:pt x="2072640" y="350520"/>
                </a:lnTo>
                <a:lnTo>
                  <a:pt x="1817370" y="381000"/>
                </a:lnTo>
                <a:lnTo>
                  <a:pt x="1535430" y="426720"/>
                </a:lnTo>
                <a:lnTo>
                  <a:pt x="1249680" y="483870"/>
                </a:lnTo>
                <a:lnTo>
                  <a:pt x="975360" y="541020"/>
                </a:lnTo>
                <a:lnTo>
                  <a:pt x="712470" y="598170"/>
                </a:lnTo>
                <a:lnTo>
                  <a:pt x="628650" y="621030"/>
                </a:lnTo>
                <a:lnTo>
                  <a:pt x="521970" y="662940"/>
                </a:lnTo>
                <a:lnTo>
                  <a:pt x="495300" y="670560"/>
                </a:lnTo>
                <a:lnTo>
                  <a:pt x="449580" y="659130"/>
                </a:lnTo>
                <a:lnTo>
                  <a:pt x="388620" y="632460"/>
                </a:lnTo>
                <a:lnTo>
                  <a:pt x="316230" y="590550"/>
                </a:lnTo>
                <a:lnTo>
                  <a:pt x="232410" y="525780"/>
                </a:lnTo>
                <a:lnTo>
                  <a:pt x="160020" y="453390"/>
                </a:lnTo>
                <a:lnTo>
                  <a:pt x="80010" y="373380"/>
                </a:lnTo>
                <a:lnTo>
                  <a:pt x="11430" y="300990"/>
                </a:lnTo>
                <a:lnTo>
                  <a:pt x="3810" y="278130"/>
                </a:lnTo>
                <a:lnTo>
                  <a:pt x="0" y="247650"/>
                </a:lnTo>
                <a:lnTo>
                  <a:pt x="7620" y="228600"/>
                </a:lnTo>
                <a:lnTo>
                  <a:pt x="34290" y="217170"/>
                </a:lnTo>
                <a:lnTo>
                  <a:pt x="57150" y="220980"/>
                </a:lnTo>
                <a:lnTo>
                  <a:pt x="83820" y="228600"/>
                </a:lnTo>
                <a:lnTo>
                  <a:pt x="118110" y="255270"/>
                </a:lnTo>
                <a:lnTo>
                  <a:pt x="160020" y="285750"/>
                </a:lnTo>
                <a:lnTo>
                  <a:pt x="198120" y="308610"/>
                </a:lnTo>
                <a:lnTo>
                  <a:pt x="278130" y="346710"/>
                </a:lnTo>
                <a:lnTo>
                  <a:pt x="323850" y="361950"/>
                </a:lnTo>
                <a:lnTo>
                  <a:pt x="369570" y="373380"/>
                </a:lnTo>
                <a:lnTo>
                  <a:pt x="422910" y="381000"/>
                </a:lnTo>
                <a:lnTo>
                  <a:pt x="495300" y="381000"/>
                </a:lnTo>
                <a:lnTo>
                  <a:pt x="674370" y="354330"/>
                </a:lnTo>
                <a:lnTo>
                  <a:pt x="1013460" y="304800"/>
                </a:lnTo>
                <a:lnTo>
                  <a:pt x="1295400" y="266700"/>
                </a:lnTo>
                <a:lnTo>
                  <a:pt x="1626870" y="217170"/>
                </a:lnTo>
                <a:lnTo>
                  <a:pt x="1847850" y="179070"/>
                </a:lnTo>
                <a:lnTo>
                  <a:pt x="2072640" y="160020"/>
                </a:lnTo>
                <a:lnTo>
                  <a:pt x="2305050" y="13716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F10E694E-181A-4DA5-A62D-EF9EFDC84362}"/>
              </a:ext>
            </a:extLst>
          </p:cNvPr>
          <p:cNvSpPr/>
          <p:nvPr/>
        </p:nvSpPr>
        <p:spPr>
          <a:xfrm rot="16200000">
            <a:off x="3544889" y="3884614"/>
            <a:ext cx="3005137" cy="1335087"/>
          </a:xfrm>
          <a:custGeom>
            <a:avLst/>
            <a:gdLst>
              <a:gd name="connsiteX0" fmla="*/ 1412935 w 3006246"/>
              <a:gd name="connsiteY0" fmla="*/ 1112312 h 1335275"/>
              <a:gd name="connsiteX1" fmla="*/ 1518154 w 3006246"/>
              <a:gd name="connsiteY1" fmla="*/ 1139869 h 1335275"/>
              <a:gd name="connsiteX2" fmla="*/ 1633394 w 3006246"/>
              <a:gd name="connsiteY2" fmla="*/ 1164921 h 1335275"/>
              <a:gd name="connsiteX3" fmla="*/ 1748633 w 3006246"/>
              <a:gd name="connsiteY3" fmla="*/ 1184963 h 1335275"/>
              <a:gd name="connsiteX4" fmla="*/ 1873893 w 3006246"/>
              <a:gd name="connsiteY4" fmla="*/ 1205004 h 1335275"/>
              <a:gd name="connsiteX5" fmla="*/ 1996648 w 3006246"/>
              <a:gd name="connsiteY5" fmla="*/ 1220035 h 1335275"/>
              <a:gd name="connsiteX6" fmla="*/ 2172013 w 3006246"/>
              <a:gd name="connsiteY6" fmla="*/ 1240077 h 1335275"/>
              <a:gd name="connsiteX7" fmla="*/ 2392471 w 3006246"/>
              <a:gd name="connsiteY7" fmla="*/ 1240077 h 1335275"/>
              <a:gd name="connsiteX8" fmla="*/ 2535268 w 3006246"/>
              <a:gd name="connsiteY8" fmla="*/ 1240077 h 1335275"/>
              <a:gd name="connsiteX9" fmla="*/ 2627960 w 3006246"/>
              <a:gd name="connsiteY9" fmla="*/ 1242582 h 1335275"/>
              <a:gd name="connsiteX10" fmla="*/ 2663033 w 3006246"/>
              <a:gd name="connsiteY10" fmla="*/ 1247593 h 1335275"/>
              <a:gd name="connsiteX11" fmla="*/ 2693095 w 3006246"/>
              <a:gd name="connsiteY11" fmla="*/ 1260119 h 1335275"/>
              <a:gd name="connsiteX12" fmla="*/ 2713137 w 3006246"/>
              <a:gd name="connsiteY12" fmla="*/ 1280160 h 1335275"/>
              <a:gd name="connsiteX13" fmla="*/ 2728168 w 3006246"/>
              <a:gd name="connsiteY13" fmla="*/ 1300202 h 1335275"/>
              <a:gd name="connsiteX14" fmla="*/ 2740694 w 3006246"/>
              <a:gd name="connsiteY14" fmla="*/ 1310223 h 1335275"/>
              <a:gd name="connsiteX15" fmla="*/ 2768252 w 3006246"/>
              <a:gd name="connsiteY15" fmla="*/ 1327759 h 1335275"/>
              <a:gd name="connsiteX16" fmla="*/ 2788293 w 3006246"/>
              <a:gd name="connsiteY16" fmla="*/ 1335275 h 1335275"/>
              <a:gd name="connsiteX17" fmla="*/ 2805830 w 3006246"/>
              <a:gd name="connsiteY17" fmla="*/ 1335275 h 1335275"/>
              <a:gd name="connsiteX18" fmla="*/ 2818356 w 3006246"/>
              <a:gd name="connsiteY18" fmla="*/ 1322749 h 1335275"/>
              <a:gd name="connsiteX19" fmla="*/ 2830882 w 3006246"/>
              <a:gd name="connsiteY19" fmla="*/ 1302707 h 1335275"/>
              <a:gd name="connsiteX20" fmla="*/ 2855934 w 3006246"/>
              <a:gd name="connsiteY20" fmla="*/ 1272645 h 1335275"/>
              <a:gd name="connsiteX21" fmla="*/ 2880986 w 3006246"/>
              <a:gd name="connsiteY21" fmla="*/ 1240077 h 1335275"/>
              <a:gd name="connsiteX22" fmla="*/ 2903533 w 3006246"/>
              <a:gd name="connsiteY22" fmla="*/ 1202499 h 1335275"/>
              <a:gd name="connsiteX23" fmla="*/ 2923574 w 3006246"/>
              <a:gd name="connsiteY23" fmla="*/ 1167426 h 1335275"/>
              <a:gd name="connsiteX24" fmla="*/ 2943616 w 3006246"/>
              <a:gd name="connsiteY24" fmla="*/ 1119827 h 1335275"/>
              <a:gd name="connsiteX25" fmla="*/ 2971173 w 3006246"/>
              <a:gd name="connsiteY25" fmla="*/ 1049681 h 1335275"/>
              <a:gd name="connsiteX26" fmla="*/ 2998731 w 3006246"/>
              <a:gd name="connsiteY26" fmla="*/ 954484 h 1335275"/>
              <a:gd name="connsiteX27" fmla="*/ 3006246 w 3006246"/>
              <a:gd name="connsiteY27" fmla="*/ 921916 h 1335275"/>
              <a:gd name="connsiteX28" fmla="*/ 2983699 w 3006246"/>
              <a:gd name="connsiteY28" fmla="*/ 756572 h 1335275"/>
              <a:gd name="connsiteX29" fmla="*/ 2946121 w 3006246"/>
              <a:gd name="connsiteY29" fmla="*/ 834234 h 1335275"/>
              <a:gd name="connsiteX30" fmla="*/ 2918564 w 3006246"/>
              <a:gd name="connsiteY30" fmla="*/ 876822 h 1335275"/>
              <a:gd name="connsiteX31" fmla="*/ 2883491 w 3006246"/>
              <a:gd name="connsiteY31" fmla="*/ 914400 h 1335275"/>
              <a:gd name="connsiteX32" fmla="*/ 2850923 w 3006246"/>
              <a:gd name="connsiteY32" fmla="*/ 944463 h 1335275"/>
              <a:gd name="connsiteX33" fmla="*/ 2820861 w 3006246"/>
              <a:gd name="connsiteY33" fmla="*/ 961999 h 1335275"/>
              <a:gd name="connsiteX34" fmla="*/ 2788293 w 3006246"/>
              <a:gd name="connsiteY34" fmla="*/ 974525 h 1335275"/>
              <a:gd name="connsiteX35" fmla="*/ 2723158 w 3006246"/>
              <a:gd name="connsiteY35" fmla="*/ 974525 h 1335275"/>
              <a:gd name="connsiteX36" fmla="*/ 2575351 w 3006246"/>
              <a:gd name="connsiteY36" fmla="*/ 972020 h 1335275"/>
              <a:gd name="connsiteX37" fmla="*/ 2377440 w 3006246"/>
              <a:gd name="connsiteY37" fmla="*/ 974525 h 1335275"/>
              <a:gd name="connsiteX38" fmla="*/ 2222117 w 3006246"/>
              <a:gd name="connsiteY38" fmla="*/ 974525 h 1335275"/>
              <a:gd name="connsiteX39" fmla="*/ 2126919 w 3006246"/>
              <a:gd name="connsiteY39" fmla="*/ 974525 h 1335275"/>
              <a:gd name="connsiteX40" fmla="*/ 1941534 w 3006246"/>
              <a:gd name="connsiteY40" fmla="*/ 951978 h 1335275"/>
              <a:gd name="connsiteX41" fmla="*/ 1851346 w 3006246"/>
              <a:gd name="connsiteY41" fmla="*/ 941958 h 1335275"/>
              <a:gd name="connsiteX42" fmla="*/ 1753643 w 3006246"/>
              <a:gd name="connsiteY42" fmla="*/ 931937 h 1335275"/>
              <a:gd name="connsiteX43" fmla="*/ 1618362 w 3006246"/>
              <a:gd name="connsiteY43" fmla="*/ 906885 h 1335275"/>
              <a:gd name="connsiteX44" fmla="*/ 1480576 w 3006246"/>
              <a:gd name="connsiteY44" fmla="*/ 874317 h 1335275"/>
              <a:gd name="connsiteX45" fmla="*/ 1350305 w 3006246"/>
              <a:gd name="connsiteY45" fmla="*/ 841749 h 1335275"/>
              <a:gd name="connsiteX46" fmla="*/ 1235066 w 3006246"/>
              <a:gd name="connsiteY46" fmla="*/ 804171 h 1335275"/>
              <a:gd name="connsiteX47" fmla="*/ 1107300 w 3006246"/>
              <a:gd name="connsiteY47" fmla="*/ 756572 h 1335275"/>
              <a:gd name="connsiteX48" fmla="*/ 967009 w 3006246"/>
              <a:gd name="connsiteY48" fmla="*/ 698953 h 1335275"/>
              <a:gd name="connsiteX49" fmla="*/ 879327 w 3006246"/>
              <a:gd name="connsiteY49" fmla="*/ 658869 h 1335275"/>
              <a:gd name="connsiteX50" fmla="*/ 761582 w 3006246"/>
              <a:gd name="connsiteY50" fmla="*/ 598744 h 1335275"/>
              <a:gd name="connsiteX51" fmla="*/ 648848 w 3006246"/>
              <a:gd name="connsiteY51" fmla="*/ 533609 h 1335275"/>
              <a:gd name="connsiteX52" fmla="*/ 553650 w 3006246"/>
              <a:gd name="connsiteY52" fmla="*/ 468474 h 1335275"/>
              <a:gd name="connsiteX53" fmla="*/ 433400 w 3006246"/>
              <a:gd name="connsiteY53" fmla="*/ 380792 h 1335275"/>
              <a:gd name="connsiteX54" fmla="*/ 338202 w 3006246"/>
              <a:gd name="connsiteY54" fmla="*/ 303130 h 1335275"/>
              <a:gd name="connsiteX55" fmla="*/ 240499 w 3006246"/>
              <a:gd name="connsiteY55" fmla="*/ 212943 h 1335275"/>
              <a:gd name="connsiteX56" fmla="*/ 165343 w 3006246"/>
              <a:gd name="connsiteY56" fmla="*/ 137787 h 1335275"/>
              <a:gd name="connsiteX57" fmla="*/ 112734 w 3006246"/>
              <a:gd name="connsiteY57" fmla="*/ 77662 h 1335275"/>
              <a:gd name="connsiteX58" fmla="*/ 62630 w 3006246"/>
              <a:gd name="connsiteY58" fmla="*/ 20042 h 1335275"/>
              <a:gd name="connsiteX59" fmla="*/ 37578 w 3006246"/>
              <a:gd name="connsiteY59" fmla="*/ 5011 h 1335275"/>
              <a:gd name="connsiteX60" fmla="*/ 15031 w 3006246"/>
              <a:gd name="connsiteY60" fmla="*/ 0 h 1335275"/>
              <a:gd name="connsiteX61" fmla="*/ 2505 w 3006246"/>
              <a:gd name="connsiteY61" fmla="*/ 5011 h 1335275"/>
              <a:gd name="connsiteX62" fmla="*/ 0 w 3006246"/>
              <a:gd name="connsiteY62" fmla="*/ 12526 h 1335275"/>
              <a:gd name="connsiteX63" fmla="*/ 0 w 3006246"/>
              <a:gd name="connsiteY63" fmla="*/ 25052 h 1335275"/>
              <a:gd name="connsiteX64" fmla="*/ 17536 w 3006246"/>
              <a:gd name="connsiteY64" fmla="*/ 65136 h 1335275"/>
              <a:gd name="connsiteX65" fmla="*/ 87682 w 3006246"/>
              <a:gd name="connsiteY65" fmla="*/ 165344 h 1335275"/>
              <a:gd name="connsiteX66" fmla="*/ 162838 w 3006246"/>
              <a:gd name="connsiteY66" fmla="*/ 265552 h 1335275"/>
              <a:gd name="connsiteX67" fmla="*/ 260541 w 3006246"/>
              <a:gd name="connsiteY67" fmla="*/ 380792 h 1335275"/>
              <a:gd name="connsiteX68" fmla="*/ 350728 w 3006246"/>
              <a:gd name="connsiteY68" fmla="*/ 483505 h 1335275"/>
              <a:gd name="connsiteX69" fmla="*/ 433400 w 3006246"/>
              <a:gd name="connsiteY69" fmla="*/ 568682 h 1335275"/>
              <a:gd name="connsiteX70" fmla="*/ 518577 w 3006246"/>
              <a:gd name="connsiteY70" fmla="*/ 646343 h 1335275"/>
              <a:gd name="connsiteX71" fmla="*/ 591228 w 3006246"/>
              <a:gd name="connsiteY71" fmla="*/ 706468 h 1335275"/>
              <a:gd name="connsiteX72" fmla="*/ 663879 w 3006246"/>
              <a:gd name="connsiteY72" fmla="*/ 764088 h 1335275"/>
              <a:gd name="connsiteX73" fmla="*/ 741540 w 3006246"/>
              <a:gd name="connsiteY73" fmla="*/ 814192 h 1335275"/>
              <a:gd name="connsiteX74" fmla="*/ 794150 w 3006246"/>
              <a:gd name="connsiteY74" fmla="*/ 849265 h 1335275"/>
              <a:gd name="connsiteX75" fmla="*/ 876821 w 3006246"/>
              <a:gd name="connsiteY75" fmla="*/ 899369 h 1335275"/>
              <a:gd name="connsiteX76" fmla="*/ 994566 w 3006246"/>
              <a:gd name="connsiteY76" fmla="*/ 961999 h 1335275"/>
              <a:gd name="connsiteX77" fmla="*/ 1159910 w 3006246"/>
              <a:gd name="connsiteY77" fmla="*/ 1032145 h 1335275"/>
              <a:gd name="connsiteX78" fmla="*/ 1340285 w 3006246"/>
              <a:gd name="connsiteY78" fmla="*/ 1092270 h 1335275"/>
              <a:gd name="connsiteX79" fmla="*/ 1412935 w 3006246"/>
              <a:gd name="connsiteY79" fmla="*/ 1112312 h 133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3006246" h="1335275">
                <a:moveTo>
                  <a:pt x="1412935" y="1112312"/>
                </a:moveTo>
                <a:lnTo>
                  <a:pt x="1518154" y="1139869"/>
                </a:lnTo>
                <a:lnTo>
                  <a:pt x="1633394" y="1164921"/>
                </a:lnTo>
                <a:lnTo>
                  <a:pt x="1748633" y="1184963"/>
                </a:lnTo>
                <a:lnTo>
                  <a:pt x="1873893" y="1205004"/>
                </a:lnTo>
                <a:lnTo>
                  <a:pt x="1996648" y="1220035"/>
                </a:lnTo>
                <a:lnTo>
                  <a:pt x="2172013" y="1240077"/>
                </a:lnTo>
                <a:lnTo>
                  <a:pt x="2392471" y="1240077"/>
                </a:lnTo>
                <a:lnTo>
                  <a:pt x="2535268" y="1240077"/>
                </a:lnTo>
                <a:lnTo>
                  <a:pt x="2627960" y="1242582"/>
                </a:lnTo>
                <a:lnTo>
                  <a:pt x="2663033" y="1247593"/>
                </a:lnTo>
                <a:lnTo>
                  <a:pt x="2693095" y="1260119"/>
                </a:lnTo>
                <a:lnTo>
                  <a:pt x="2713137" y="1280160"/>
                </a:lnTo>
                <a:lnTo>
                  <a:pt x="2728168" y="1300202"/>
                </a:lnTo>
                <a:lnTo>
                  <a:pt x="2740694" y="1310223"/>
                </a:lnTo>
                <a:lnTo>
                  <a:pt x="2768252" y="1327759"/>
                </a:lnTo>
                <a:lnTo>
                  <a:pt x="2788293" y="1335275"/>
                </a:lnTo>
                <a:lnTo>
                  <a:pt x="2805830" y="1335275"/>
                </a:lnTo>
                <a:lnTo>
                  <a:pt x="2818356" y="1322749"/>
                </a:lnTo>
                <a:lnTo>
                  <a:pt x="2830882" y="1302707"/>
                </a:lnTo>
                <a:lnTo>
                  <a:pt x="2855934" y="1272645"/>
                </a:lnTo>
                <a:lnTo>
                  <a:pt x="2880986" y="1240077"/>
                </a:lnTo>
                <a:lnTo>
                  <a:pt x="2903533" y="1202499"/>
                </a:lnTo>
                <a:lnTo>
                  <a:pt x="2923574" y="1167426"/>
                </a:lnTo>
                <a:lnTo>
                  <a:pt x="2943616" y="1119827"/>
                </a:lnTo>
                <a:lnTo>
                  <a:pt x="2971173" y="1049681"/>
                </a:lnTo>
                <a:lnTo>
                  <a:pt x="2998731" y="954484"/>
                </a:lnTo>
                <a:lnTo>
                  <a:pt x="3006246" y="921916"/>
                </a:lnTo>
                <a:lnTo>
                  <a:pt x="2983699" y="756572"/>
                </a:lnTo>
                <a:lnTo>
                  <a:pt x="2946121" y="834234"/>
                </a:lnTo>
                <a:lnTo>
                  <a:pt x="2918564" y="876822"/>
                </a:lnTo>
                <a:lnTo>
                  <a:pt x="2883491" y="914400"/>
                </a:lnTo>
                <a:lnTo>
                  <a:pt x="2850923" y="944463"/>
                </a:lnTo>
                <a:lnTo>
                  <a:pt x="2820861" y="961999"/>
                </a:lnTo>
                <a:lnTo>
                  <a:pt x="2788293" y="974525"/>
                </a:lnTo>
                <a:lnTo>
                  <a:pt x="2723158" y="974525"/>
                </a:lnTo>
                <a:lnTo>
                  <a:pt x="2575351" y="972020"/>
                </a:lnTo>
                <a:lnTo>
                  <a:pt x="2377440" y="974525"/>
                </a:lnTo>
                <a:lnTo>
                  <a:pt x="2222117" y="974525"/>
                </a:lnTo>
                <a:lnTo>
                  <a:pt x="2126919" y="974525"/>
                </a:lnTo>
                <a:lnTo>
                  <a:pt x="1941534" y="951978"/>
                </a:lnTo>
                <a:lnTo>
                  <a:pt x="1851346" y="941958"/>
                </a:lnTo>
                <a:lnTo>
                  <a:pt x="1753643" y="931937"/>
                </a:lnTo>
                <a:lnTo>
                  <a:pt x="1618362" y="906885"/>
                </a:lnTo>
                <a:lnTo>
                  <a:pt x="1480576" y="874317"/>
                </a:lnTo>
                <a:lnTo>
                  <a:pt x="1350305" y="841749"/>
                </a:lnTo>
                <a:lnTo>
                  <a:pt x="1235066" y="804171"/>
                </a:lnTo>
                <a:lnTo>
                  <a:pt x="1107300" y="756572"/>
                </a:lnTo>
                <a:lnTo>
                  <a:pt x="967009" y="698953"/>
                </a:lnTo>
                <a:lnTo>
                  <a:pt x="879327" y="658869"/>
                </a:lnTo>
                <a:lnTo>
                  <a:pt x="761582" y="598744"/>
                </a:lnTo>
                <a:lnTo>
                  <a:pt x="648848" y="533609"/>
                </a:lnTo>
                <a:lnTo>
                  <a:pt x="553650" y="468474"/>
                </a:lnTo>
                <a:lnTo>
                  <a:pt x="433400" y="380792"/>
                </a:lnTo>
                <a:lnTo>
                  <a:pt x="338202" y="303130"/>
                </a:lnTo>
                <a:lnTo>
                  <a:pt x="240499" y="212943"/>
                </a:lnTo>
                <a:lnTo>
                  <a:pt x="165343" y="137787"/>
                </a:lnTo>
                <a:lnTo>
                  <a:pt x="112734" y="77662"/>
                </a:lnTo>
                <a:lnTo>
                  <a:pt x="62630" y="20042"/>
                </a:lnTo>
                <a:lnTo>
                  <a:pt x="37578" y="5011"/>
                </a:lnTo>
                <a:lnTo>
                  <a:pt x="15031" y="0"/>
                </a:lnTo>
                <a:lnTo>
                  <a:pt x="2505" y="5011"/>
                </a:lnTo>
                <a:lnTo>
                  <a:pt x="0" y="12526"/>
                </a:lnTo>
                <a:lnTo>
                  <a:pt x="0" y="25052"/>
                </a:lnTo>
                <a:lnTo>
                  <a:pt x="17536" y="65136"/>
                </a:lnTo>
                <a:lnTo>
                  <a:pt x="87682" y="165344"/>
                </a:lnTo>
                <a:lnTo>
                  <a:pt x="162838" y="265552"/>
                </a:lnTo>
                <a:lnTo>
                  <a:pt x="260541" y="380792"/>
                </a:lnTo>
                <a:lnTo>
                  <a:pt x="350728" y="483505"/>
                </a:lnTo>
                <a:lnTo>
                  <a:pt x="433400" y="568682"/>
                </a:lnTo>
                <a:lnTo>
                  <a:pt x="518577" y="646343"/>
                </a:lnTo>
                <a:lnTo>
                  <a:pt x="591228" y="706468"/>
                </a:lnTo>
                <a:lnTo>
                  <a:pt x="663879" y="764088"/>
                </a:lnTo>
                <a:lnTo>
                  <a:pt x="741540" y="814192"/>
                </a:lnTo>
                <a:lnTo>
                  <a:pt x="794150" y="849265"/>
                </a:lnTo>
                <a:lnTo>
                  <a:pt x="876821" y="899369"/>
                </a:lnTo>
                <a:lnTo>
                  <a:pt x="994566" y="961999"/>
                </a:lnTo>
                <a:lnTo>
                  <a:pt x="1159910" y="1032145"/>
                </a:lnTo>
                <a:lnTo>
                  <a:pt x="1340285" y="1092270"/>
                </a:lnTo>
                <a:lnTo>
                  <a:pt x="1412935" y="111231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0BA47416-936E-4C0B-B4B9-76AE416A61C5}"/>
              </a:ext>
            </a:extLst>
          </p:cNvPr>
          <p:cNvSpPr/>
          <p:nvPr/>
        </p:nvSpPr>
        <p:spPr>
          <a:xfrm rot="16200000">
            <a:off x="5083175" y="4208463"/>
            <a:ext cx="3162300" cy="508000"/>
          </a:xfrm>
          <a:custGeom>
            <a:avLst/>
            <a:gdLst>
              <a:gd name="connsiteX0" fmla="*/ 1510393 w 3162300"/>
              <a:gd name="connsiteY0" fmla="*/ 193221 h 508907"/>
              <a:gd name="connsiteX1" fmla="*/ 1711779 w 3162300"/>
              <a:gd name="connsiteY1" fmla="*/ 193221 h 508907"/>
              <a:gd name="connsiteX2" fmla="*/ 1978479 w 3162300"/>
              <a:gd name="connsiteY2" fmla="*/ 193221 h 508907"/>
              <a:gd name="connsiteX3" fmla="*/ 2087336 w 3162300"/>
              <a:gd name="connsiteY3" fmla="*/ 193221 h 508907"/>
              <a:gd name="connsiteX4" fmla="*/ 2381250 w 3162300"/>
              <a:gd name="connsiteY4" fmla="*/ 193221 h 508907"/>
              <a:gd name="connsiteX5" fmla="*/ 2631621 w 3162300"/>
              <a:gd name="connsiteY5" fmla="*/ 193221 h 508907"/>
              <a:gd name="connsiteX6" fmla="*/ 2713264 w 3162300"/>
              <a:gd name="connsiteY6" fmla="*/ 193221 h 508907"/>
              <a:gd name="connsiteX7" fmla="*/ 2803071 w 3162300"/>
              <a:gd name="connsiteY7" fmla="*/ 193221 h 508907"/>
              <a:gd name="connsiteX8" fmla="*/ 2865664 w 3162300"/>
              <a:gd name="connsiteY8" fmla="*/ 193221 h 508907"/>
              <a:gd name="connsiteX9" fmla="*/ 2914650 w 3162300"/>
              <a:gd name="connsiteY9" fmla="*/ 185057 h 508907"/>
              <a:gd name="connsiteX10" fmla="*/ 2958193 w 3162300"/>
              <a:gd name="connsiteY10" fmla="*/ 171450 h 508907"/>
              <a:gd name="connsiteX11" fmla="*/ 2993571 w 3162300"/>
              <a:gd name="connsiteY11" fmla="*/ 155121 h 508907"/>
              <a:gd name="connsiteX12" fmla="*/ 3026229 w 3162300"/>
              <a:gd name="connsiteY12" fmla="*/ 133350 h 508907"/>
              <a:gd name="connsiteX13" fmla="*/ 3050721 w 3162300"/>
              <a:gd name="connsiteY13" fmla="*/ 108857 h 508907"/>
              <a:gd name="connsiteX14" fmla="*/ 3080657 w 3162300"/>
              <a:gd name="connsiteY14" fmla="*/ 68035 h 508907"/>
              <a:gd name="connsiteX15" fmla="*/ 3102429 w 3162300"/>
              <a:gd name="connsiteY15" fmla="*/ 24493 h 508907"/>
              <a:gd name="connsiteX16" fmla="*/ 3113314 w 3162300"/>
              <a:gd name="connsiteY16" fmla="*/ 8164 h 508907"/>
              <a:gd name="connsiteX17" fmla="*/ 3140529 w 3162300"/>
              <a:gd name="connsiteY17" fmla="*/ 0 h 508907"/>
              <a:gd name="connsiteX18" fmla="*/ 3159579 w 3162300"/>
              <a:gd name="connsiteY18" fmla="*/ 5443 h 508907"/>
              <a:gd name="connsiteX19" fmla="*/ 3162300 w 3162300"/>
              <a:gd name="connsiteY19" fmla="*/ 19050 h 508907"/>
              <a:gd name="connsiteX20" fmla="*/ 3156857 w 3162300"/>
              <a:gd name="connsiteY20" fmla="*/ 38100 h 508907"/>
              <a:gd name="connsiteX21" fmla="*/ 3148693 w 3162300"/>
              <a:gd name="connsiteY21" fmla="*/ 78921 h 508907"/>
              <a:gd name="connsiteX22" fmla="*/ 3132364 w 3162300"/>
              <a:gd name="connsiteY22" fmla="*/ 138793 h 508907"/>
              <a:gd name="connsiteX23" fmla="*/ 3102429 w 3162300"/>
              <a:gd name="connsiteY23" fmla="*/ 220435 h 508907"/>
              <a:gd name="connsiteX24" fmla="*/ 3069771 w 3162300"/>
              <a:gd name="connsiteY24" fmla="*/ 296635 h 508907"/>
              <a:gd name="connsiteX25" fmla="*/ 3026229 w 3162300"/>
              <a:gd name="connsiteY25" fmla="*/ 389164 h 508907"/>
              <a:gd name="connsiteX26" fmla="*/ 3001736 w 3162300"/>
              <a:gd name="connsiteY26" fmla="*/ 440871 h 508907"/>
              <a:gd name="connsiteX27" fmla="*/ 2979964 w 3162300"/>
              <a:gd name="connsiteY27" fmla="*/ 478971 h 508907"/>
              <a:gd name="connsiteX28" fmla="*/ 2958193 w 3162300"/>
              <a:gd name="connsiteY28" fmla="*/ 500743 h 508907"/>
              <a:gd name="connsiteX29" fmla="*/ 2936421 w 3162300"/>
              <a:gd name="connsiteY29" fmla="*/ 508907 h 508907"/>
              <a:gd name="connsiteX30" fmla="*/ 2903764 w 3162300"/>
              <a:gd name="connsiteY30" fmla="*/ 503464 h 508907"/>
              <a:gd name="connsiteX31" fmla="*/ 2865664 w 3162300"/>
              <a:gd name="connsiteY31" fmla="*/ 484414 h 508907"/>
              <a:gd name="connsiteX32" fmla="*/ 2833007 w 3162300"/>
              <a:gd name="connsiteY32" fmla="*/ 459921 h 508907"/>
              <a:gd name="connsiteX33" fmla="*/ 2781300 w 3162300"/>
              <a:gd name="connsiteY33" fmla="*/ 443593 h 508907"/>
              <a:gd name="connsiteX34" fmla="*/ 2718707 w 3162300"/>
              <a:gd name="connsiteY34" fmla="*/ 429985 h 508907"/>
              <a:gd name="connsiteX35" fmla="*/ 2650671 w 3162300"/>
              <a:gd name="connsiteY35" fmla="*/ 421821 h 508907"/>
              <a:gd name="connsiteX36" fmla="*/ 2539093 w 3162300"/>
              <a:gd name="connsiteY36" fmla="*/ 416378 h 508907"/>
              <a:gd name="connsiteX37" fmla="*/ 2345871 w 3162300"/>
              <a:gd name="connsiteY37" fmla="*/ 416378 h 508907"/>
              <a:gd name="connsiteX38" fmla="*/ 2269671 w 3162300"/>
              <a:gd name="connsiteY38" fmla="*/ 413657 h 508907"/>
              <a:gd name="connsiteX39" fmla="*/ 1888671 w 3162300"/>
              <a:gd name="connsiteY39" fmla="*/ 419100 h 508907"/>
              <a:gd name="connsiteX40" fmla="*/ 1608364 w 3162300"/>
              <a:gd name="connsiteY40" fmla="*/ 427264 h 508907"/>
              <a:gd name="connsiteX41" fmla="*/ 1363436 w 3162300"/>
              <a:gd name="connsiteY41" fmla="*/ 432707 h 508907"/>
              <a:gd name="connsiteX42" fmla="*/ 1055914 w 3162300"/>
              <a:gd name="connsiteY42" fmla="*/ 440871 h 508907"/>
              <a:gd name="connsiteX43" fmla="*/ 759279 w 3162300"/>
              <a:gd name="connsiteY43" fmla="*/ 451757 h 508907"/>
              <a:gd name="connsiteX44" fmla="*/ 549729 w 3162300"/>
              <a:gd name="connsiteY44" fmla="*/ 454478 h 508907"/>
              <a:gd name="connsiteX45" fmla="*/ 381000 w 3162300"/>
              <a:gd name="connsiteY45" fmla="*/ 462643 h 508907"/>
              <a:gd name="connsiteX46" fmla="*/ 258536 w 3162300"/>
              <a:gd name="connsiteY46" fmla="*/ 451757 h 508907"/>
              <a:gd name="connsiteX47" fmla="*/ 163286 w 3162300"/>
              <a:gd name="connsiteY47" fmla="*/ 432707 h 508907"/>
              <a:gd name="connsiteX48" fmla="*/ 108857 w 3162300"/>
              <a:gd name="connsiteY48" fmla="*/ 416378 h 508907"/>
              <a:gd name="connsiteX49" fmla="*/ 54429 w 3162300"/>
              <a:gd name="connsiteY49" fmla="*/ 389164 h 508907"/>
              <a:gd name="connsiteX50" fmla="*/ 27214 w 3162300"/>
              <a:gd name="connsiteY50" fmla="*/ 367393 h 508907"/>
              <a:gd name="connsiteX51" fmla="*/ 8164 w 3162300"/>
              <a:gd name="connsiteY51" fmla="*/ 340178 h 508907"/>
              <a:gd name="connsiteX52" fmla="*/ 0 w 3162300"/>
              <a:gd name="connsiteY52" fmla="*/ 312964 h 508907"/>
              <a:gd name="connsiteX53" fmla="*/ 2721 w 3162300"/>
              <a:gd name="connsiteY53" fmla="*/ 283028 h 508907"/>
              <a:gd name="connsiteX54" fmla="*/ 8164 w 3162300"/>
              <a:gd name="connsiteY54" fmla="*/ 253093 h 508907"/>
              <a:gd name="connsiteX55" fmla="*/ 21771 w 3162300"/>
              <a:gd name="connsiteY55" fmla="*/ 231321 h 508907"/>
              <a:gd name="connsiteX56" fmla="*/ 43543 w 3162300"/>
              <a:gd name="connsiteY56" fmla="*/ 214993 h 508907"/>
              <a:gd name="connsiteX57" fmla="*/ 78921 w 3162300"/>
              <a:gd name="connsiteY57" fmla="*/ 195943 h 508907"/>
              <a:gd name="connsiteX58" fmla="*/ 193221 w 3162300"/>
              <a:gd name="connsiteY58" fmla="*/ 166007 h 508907"/>
              <a:gd name="connsiteX59" fmla="*/ 351064 w 3162300"/>
              <a:gd name="connsiteY59" fmla="*/ 133350 h 508907"/>
              <a:gd name="connsiteX60" fmla="*/ 500743 w 3162300"/>
              <a:gd name="connsiteY60" fmla="*/ 106135 h 508907"/>
              <a:gd name="connsiteX61" fmla="*/ 544286 w 3162300"/>
              <a:gd name="connsiteY61" fmla="*/ 106135 h 508907"/>
              <a:gd name="connsiteX62" fmla="*/ 590550 w 3162300"/>
              <a:gd name="connsiteY62" fmla="*/ 122464 h 508907"/>
              <a:gd name="connsiteX63" fmla="*/ 672193 w 3162300"/>
              <a:gd name="connsiteY63" fmla="*/ 149678 h 508907"/>
              <a:gd name="connsiteX64" fmla="*/ 745671 w 3162300"/>
              <a:gd name="connsiteY64" fmla="*/ 166007 h 508907"/>
              <a:gd name="connsiteX65" fmla="*/ 840921 w 3162300"/>
              <a:gd name="connsiteY65" fmla="*/ 182335 h 508907"/>
              <a:gd name="connsiteX66" fmla="*/ 955221 w 3162300"/>
              <a:gd name="connsiteY66" fmla="*/ 190500 h 508907"/>
              <a:gd name="connsiteX67" fmla="*/ 1077686 w 3162300"/>
              <a:gd name="connsiteY67" fmla="*/ 193221 h 508907"/>
              <a:gd name="connsiteX68" fmla="*/ 1257300 w 3162300"/>
              <a:gd name="connsiteY68" fmla="*/ 193221 h 508907"/>
              <a:gd name="connsiteX69" fmla="*/ 1510393 w 3162300"/>
              <a:gd name="connsiteY69" fmla="*/ 193221 h 508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3162300" h="508907">
                <a:moveTo>
                  <a:pt x="1510393" y="193221"/>
                </a:moveTo>
                <a:lnTo>
                  <a:pt x="1711779" y="193221"/>
                </a:lnTo>
                <a:lnTo>
                  <a:pt x="1978479" y="193221"/>
                </a:lnTo>
                <a:lnTo>
                  <a:pt x="2087336" y="193221"/>
                </a:lnTo>
                <a:lnTo>
                  <a:pt x="2381250" y="193221"/>
                </a:lnTo>
                <a:lnTo>
                  <a:pt x="2631621" y="193221"/>
                </a:lnTo>
                <a:lnTo>
                  <a:pt x="2713264" y="193221"/>
                </a:lnTo>
                <a:lnTo>
                  <a:pt x="2803071" y="193221"/>
                </a:lnTo>
                <a:lnTo>
                  <a:pt x="2865664" y="193221"/>
                </a:lnTo>
                <a:lnTo>
                  <a:pt x="2914650" y="185057"/>
                </a:lnTo>
                <a:lnTo>
                  <a:pt x="2958193" y="171450"/>
                </a:lnTo>
                <a:lnTo>
                  <a:pt x="2993571" y="155121"/>
                </a:lnTo>
                <a:lnTo>
                  <a:pt x="3026229" y="133350"/>
                </a:lnTo>
                <a:lnTo>
                  <a:pt x="3050721" y="108857"/>
                </a:lnTo>
                <a:lnTo>
                  <a:pt x="3080657" y="68035"/>
                </a:lnTo>
                <a:lnTo>
                  <a:pt x="3102429" y="24493"/>
                </a:lnTo>
                <a:lnTo>
                  <a:pt x="3113314" y="8164"/>
                </a:lnTo>
                <a:lnTo>
                  <a:pt x="3140529" y="0"/>
                </a:lnTo>
                <a:lnTo>
                  <a:pt x="3159579" y="5443"/>
                </a:lnTo>
                <a:lnTo>
                  <a:pt x="3162300" y="19050"/>
                </a:lnTo>
                <a:lnTo>
                  <a:pt x="3156857" y="38100"/>
                </a:lnTo>
                <a:lnTo>
                  <a:pt x="3148693" y="78921"/>
                </a:lnTo>
                <a:lnTo>
                  <a:pt x="3132364" y="138793"/>
                </a:lnTo>
                <a:lnTo>
                  <a:pt x="3102429" y="220435"/>
                </a:lnTo>
                <a:lnTo>
                  <a:pt x="3069771" y="296635"/>
                </a:lnTo>
                <a:lnTo>
                  <a:pt x="3026229" y="389164"/>
                </a:lnTo>
                <a:lnTo>
                  <a:pt x="3001736" y="440871"/>
                </a:lnTo>
                <a:lnTo>
                  <a:pt x="2979964" y="478971"/>
                </a:lnTo>
                <a:lnTo>
                  <a:pt x="2958193" y="500743"/>
                </a:lnTo>
                <a:lnTo>
                  <a:pt x="2936421" y="508907"/>
                </a:lnTo>
                <a:lnTo>
                  <a:pt x="2903764" y="503464"/>
                </a:lnTo>
                <a:lnTo>
                  <a:pt x="2865664" y="484414"/>
                </a:lnTo>
                <a:lnTo>
                  <a:pt x="2833007" y="459921"/>
                </a:lnTo>
                <a:lnTo>
                  <a:pt x="2781300" y="443593"/>
                </a:lnTo>
                <a:lnTo>
                  <a:pt x="2718707" y="429985"/>
                </a:lnTo>
                <a:lnTo>
                  <a:pt x="2650671" y="421821"/>
                </a:lnTo>
                <a:lnTo>
                  <a:pt x="2539093" y="416378"/>
                </a:lnTo>
                <a:lnTo>
                  <a:pt x="2345871" y="416378"/>
                </a:lnTo>
                <a:lnTo>
                  <a:pt x="2269671" y="413657"/>
                </a:lnTo>
                <a:lnTo>
                  <a:pt x="1888671" y="419100"/>
                </a:lnTo>
                <a:lnTo>
                  <a:pt x="1608364" y="427264"/>
                </a:lnTo>
                <a:lnTo>
                  <a:pt x="1363436" y="432707"/>
                </a:lnTo>
                <a:lnTo>
                  <a:pt x="1055914" y="440871"/>
                </a:lnTo>
                <a:lnTo>
                  <a:pt x="759279" y="451757"/>
                </a:lnTo>
                <a:lnTo>
                  <a:pt x="549729" y="454478"/>
                </a:lnTo>
                <a:lnTo>
                  <a:pt x="381000" y="462643"/>
                </a:lnTo>
                <a:lnTo>
                  <a:pt x="258536" y="451757"/>
                </a:lnTo>
                <a:lnTo>
                  <a:pt x="163286" y="432707"/>
                </a:lnTo>
                <a:lnTo>
                  <a:pt x="108857" y="416378"/>
                </a:lnTo>
                <a:lnTo>
                  <a:pt x="54429" y="389164"/>
                </a:lnTo>
                <a:lnTo>
                  <a:pt x="27214" y="367393"/>
                </a:lnTo>
                <a:lnTo>
                  <a:pt x="8164" y="340178"/>
                </a:lnTo>
                <a:lnTo>
                  <a:pt x="0" y="312964"/>
                </a:lnTo>
                <a:lnTo>
                  <a:pt x="2721" y="283028"/>
                </a:lnTo>
                <a:lnTo>
                  <a:pt x="8164" y="253093"/>
                </a:lnTo>
                <a:lnTo>
                  <a:pt x="21771" y="231321"/>
                </a:lnTo>
                <a:lnTo>
                  <a:pt x="43543" y="214993"/>
                </a:lnTo>
                <a:lnTo>
                  <a:pt x="78921" y="195943"/>
                </a:lnTo>
                <a:lnTo>
                  <a:pt x="193221" y="166007"/>
                </a:lnTo>
                <a:lnTo>
                  <a:pt x="351064" y="133350"/>
                </a:lnTo>
                <a:lnTo>
                  <a:pt x="500743" y="106135"/>
                </a:lnTo>
                <a:lnTo>
                  <a:pt x="544286" y="106135"/>
                </a:lnTo>
                <a:lnTo>
                  <a:pt x="590550" y="122464"/>
                </a:lnTo>
                <a:lnTo>
                  <a:pt x="672193" y="149678"/>
                </a:lnTo>
                <a:lnTo>
                  <a:pt x="745671" y="166007"/>
                </a:lnTo>
                <a:lnTo>
                  <a:pt x="840921" y="182335"/>
                </a:lnTo>
                <a:lnTo>
                  <a:pt x="955221" y="190500"/>
                </a:lnTo>
                <a:lnTo>
                  <a:pt x="1077686" y="193221"/>
                </a:lnTo>
                <a:lnTo>
                  <a:pt x="1257300" y="193221"/>
                </a:lnTo>
                <a:lnTo>
                  <a:pt x="1510393" y="19322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8" name="グループ化 7">
            <a:extLst>
              <a:ext uri="{FF2B5EF4-FFF2-40B4-BE49-F238E27FC236}">
                <a16:creationId xmlns:a16="http://schemas.microsoft.com/office/drawing/2014/main" id="{264C49F2-9E0D-4895-BDDC-525030C802DE}"/>
              </a:ext>
            </a:extLst>
          </p:cNvPr>
          <p:cNvGrpSpPr/>
          <p:nvPr/>
        </p:nvGrpSpPr>
        <p:grpSpPr>
          <a:xfrm>
            <a:off x="3760789" y="1293813"/>
            <a:ext cx="4651375" cy="4760913"/>
            <a:chOff x="3760789" y="1293813"/>
            <a:chExt cx="4651375" cy="4760913"/>
          </a:xfrm>
        </p:grpSpPr>
        <p:sp>
          <p:nvSpPr>
            <p:cNvPr id="9" name="フリーフォーム 45">
              <a:extLst>
                <a:ext uri="{FF2B5EF4-FFF2-40B4-BE49-F238E27FC236}">
                  <a16:creationId xmlns:a16="http://schemas.microsoft.com/office/drawing/2014/main" id="{F9FE51F9-474D-487A-8423-8A2F740DAC47}"/>
                </a:ext>
              </a:extLst>
            </p:cNvPr>
            <p:cNvSpPr/>
            <p:nvPr/>
          </p:nvSpPr>
          <p:spPr>
            <a:xfrm>
              <a:off x="4876801" y="1293813"/>
              <a:ext cx="1331913" cy="1720850"/>
            </a:xfrm>
            <a:custGeom>
              <a:avLst/>
              <a:gdLst>
                <a:gd name="connsiteX0" fmla="*/ 888206 w 1331119"/>
                <a:gd name="connsiteY0" fmla="*/ 876300 h 1721644"/>
                <a:gd name="connsiteX1" fmla="*/ 1004888 w 1331119"/>
                <a:gd name="connsiteY1" fmla="*/ 723900 h 1721644"/>
                <a:gd name="connsiteX2" fmla="*/ 1083469 w 1331119"/>
                <a:gd name="connsiteY2" fmla="*/ 621506 h 1721644"/>
                <a:gd name="connsiteX3" fmla="*/ 1143000 w 1331119"/>
                <a:gd name="connsiteY3" fmla="*/ 542925 h 1721644"/>
                <a:gd name="connsiteX4" fmla="*/ 1171575 w 1331119"/>
                <a:gd name="connsiteY4" fmla="*/ 502444 h 1721644"/>
                <a:gd name="connsiteX5" fmla="*/ 1190625 w 1331119"/>
                <a:gd name="connsiteY5" fmla="*/ 464344 h 1721644"/>
                <a:gd name="connsiteX6" fmla="*/ 1207294 w 1331119"/>
                <a:gd name="connsiteY6" fmla="*/ 447675 h 1721644"/>
                <a:gd name="connsiteX7" fmla="*/ 1228725 w 1331119"/>
                <a:gd name="connsiteY7" fmla="*/ 431006 h 1721644"/>
                <a:gd name="connsiteX8" fmla="*/ 1262063 w 1331119"/>
                <a:gd name="connsiteY8" fmla="*/ 416719 h 1721644"/>
                <a:gd name="connsiteX9" fmla="*/ 1290638 w 1331119"/>
                <a:gd name="connsiteY9" fmla="*/ 411956 h 1721644"/>
                <a:gd name="connsiteX10" fmla="*/ 1314450 w 1331119"/>
                <a:gd name="connsiteY10" fmla="*/ 402431 h 1721644"/>
                <a:gd name="connsiteX11" fmla="*/ 1328738 w 1331119"/>
                <a:gd name="connsiteY11" fmla="*/ 385762 h 1721644"/>
                <a:gd name="connsiteX12" fmla="*/ 1331119 w 1331119"/>
                <a:gd name="connsiteY12" fmla="*/ 359569 h 1721644"/>
                <a:gd name="connsiteX13" fmla="*/ 1323975 w 1331119"/>
                <a:gd name="connsiteY13" fmla="*/ 335756 h 1721644"/>
                <a:gd name="connsiteX14" fmla="*/ 1300163 w 1331119"/>
                <a:gd name="connsiteY14" fmla="*/ 302419 h 1721644"/>
                <a:gd name="connsiteX15" fmla="*/ 1245394 w 1331119"/>
                <a:gd name="connsiteY15" fmla="*/ 245269 h 1721644"/>
                <a:gd name="connsiteX16" fmla="*/ 1197769 w 1331119"/>
                <a:gd name="connsiteY16" fmla="*/ 200025 h 1721644"/>
                <a:gd name="connsiteX17" fmla="*/ 1140619 w 1331119"/>
                <a:gd name="connsiteY17" fmla="*/ 147637 h 1721644"/>
                <a:gd name="connsiteX18" fmla="*/ 1064419 w 1331119"/>
                <a:gd name="connsiteY18" fmla="*/ 92869 h 1721644"/>
                <a:gd name="connsiteX19" fmla="*/ 1009650 w 1331119"/>
                <a:gd name="connsiteY19" fmla="*/ 57150 h 1721644"/>
                <a:gd name="connsiteX20" fmla="*/ 938213 w 1331119"/>
                <a:gd name="connsiteY20" fmla="*/ 21431 h 1721644"/>
                <a:gd name="connsiteX21" fmla="*/ 885825 w 1331119"/>
                <a:gd name="connsiteY21" fmla="*/ 2381 h 1721644"/>
                <a:gd name="connsiteX22" fmla="*/ 869156 w 1331119"/>
                <a:gd name="connsiteY22" fmla="*/ 0 h 1721644"/>
                <a:gd name="connsiteX23" fmla="*/ 847725 w 1331119"/>
                <a:gd name="connsiteY23" fmla="*/ 4762 h 1721644"/>
                <a:gd name="connsiteX24" fmla="*/ 842963 w 1331119"/>
                <a:gd name="connsiteY24" fmla="*/ 11906 h 1721644"/>
                <a:gd name="connsiteX25" fmla="*/ 842963 w 1331119"/>
                <a:gd name="connsiteY25" fmla="*/ 23812 h 1721644"/>
                <a:gd name="connsiteX26" fmla="*/ 847725 w 1331119"/>
                <a:gd name="connsiteY26" fmla="*/ 45244 h 1721644"/>
                <a:gd name="connsiteX27" fmla="*/ 854869 w 1331119"/>
                <a:gd name="connsiteY27" fmla="*/ 59531 h 1721644"/>
                <a:gd name="connsiteX28" fmla="*/ 876300 w 1331119"/>
                <a:gd name="connsiteY28" fmla="*/ 76200 h 1721644"/>
                <a:gd name="connsiteX29" fmla="*/ 900113 w 1331119"/>
                <a:gd name="connsiteY29" fmla="*/ 100012 h 1721644"/>
                <a:gd name="connsiteX30" fmla="*/ 914400 w 1331119"/>
                <a:gd name="connsiteY30" fmla="*/ 121444 h 1721644"/>
                <a:gd name="connsiteX31" fmla="*/ 923925 w 1331119"/>
                <a:gd name="connsiteY31" fmla="*/ 140494 h 1721644"/>
                <a:gd name="connsiteX32" fmla="*/ 935831 w 1331119"/>
                <a:gd name="connsiteY32" fmla="*/ 173831 h 1721644"/>
                <a:gd name="connsiteX33" fmla="*/ 940594 w 1331119"/>
                <a:gd name="connsiteY33" fmla="*/ 202406 h 1721644"/>
                <a:gd name="connsiteX34" fmla="*/ 940594 w 1331119"/>
                <a:gd name="connsiteY34" fmla="*/ 245269 h 1721644"/>
                <a:gd name="connsiteX35" fmla="*/ 931069 w 1331119"/>
                <a:gd name="connsiteY35" fmla="*/ 297656 h 1721644"/>
                <a:gd name="connsiteX36" fmla="*/ 895350 w 1331119"/>
                <a:gd name="connsiteY36" fmla="*/ 397669 h 1721644"/>
                <a:gd name="connsiteX37" fmla="*/ 850106 w 1331119"/>
                <a:gd name="connsiteY37" fmla="*/ 490537 h 1721644"/>
                <a:gd name="connsiteX38" fmla="*/ 790575 w 1331119"/>
                <a:gd name="connsiteY38" fmla="*/ 597694 h 1721644"/>
                <a:gd name="connsiteX39" fmla="*/ 692944 w 1331119"/>
                <a:gd name="connsiteY39" fmla="*/ 762000 h 1721644"/>
                <a:gd name="connsiteX40" fmla="*/ 592931 w 1331119"/>
                <a:gd name="connsiteY40" fmla="*/ 914400 h 1721644"/>
                <a:gd name="connsiteX41" fmla="*/ 488156 w 1331119"/>
                <a:gd name="connsiteY41" fmla="*/ 1064419 h 1721644"/>
                <a:gd name="connsiteX42" fmla="*/ 364331 w 1331119"/>
                <a:gd name="connsiteY42" fmla="*/ 1233487 h 1721644"/>
                <a:gd name="connsiteX43" fmla="*/ 197644 w 1331119"/>
                <a:gd name="connsiteY43" fmla="*/ 1447800 h 1721644"/>
                <a:gd name="connsiteX44" fmla="*/ 78581 w 1331119"/>
                <a:gd name="connsiteY44" fmla="*/ 1597819 h 1721644"/>
                <a:gd name="connsiteX45" fmla="*/ 0 w 1331119"/>
                <a:gd name="connsiteY45" fmla="*/ 1700212 h 1721644"/>
                <a:gd name="connsiteX46" fmla="*/ 107156 w 1331119"/>
                <a:gd name="connsiteY46" fmla="*/ 1721644 h 1721644"/>
                <a:gd name="connsiteX47" fmla="*/ 302419 w 1331119"/>
                <a:gd name="connsiteY47" fmla="*/ 1531144 h 1721644"/>
                <a:gd name="connsiteX48" fmla="*/ 402431 w 1331119"/>
                <a:gd name="connsiteY48" fmla="*/ 1431131 h 1721644"/>
                <a:gd name="connsiteX49" fmla="*/ 521494 w 1331119"/>
                <a:gd name="connsiteY49" fmla="*/ 1304925 h 1721644"/>
                <a:gd name="connsiteX50" fmla="*/ 645319 w 1331119"/>
                <a:gd name="connsiteY50" fmla="*/ 1166812 h 1721644"/>
                <a:gd name="connsiteX51" fmla="*/ 757238 w 1331119"/>
                <a:gd name="connsiteY51" fmla="*/ 1035844 h 1721644"/>
                <a:gd name="connsiteX52" fmla="*/ 888206 w 1331119"/>
                <a:gd name="connsiteY52" fmla="*/ 876300 h 1721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31119" h="1721644">
                  <a:moveTo>
                    <a:pt x="888206" y="876300"/>
                  </a:moveTo>
                  <a:lnTo>
                    <a:pt x="1004888" y="723900"/>
                  </a:lnTo>
                  <a:lnTo>
                    <a:pt x="1083469" y="621506"/>
                  </a:lnTo>
                  <a:lnTo>
                    <a:pt x="1143000" y="542925"/>
                  </a:lnTo>
                  <a:lnTo>
                    <a:pt x="1171575" y="502444"/>
                  </a:lnTo>
                  <a:lnTo>
                    <a:pt x="1190625" y="464344"/>
                  </a:lnTo>
                  <a:lnTo>
                    <a:pt x="1207294" y="447675"/>
                  </a:lnTo>
                  <a:lnTo>
                    <a:pt x="1228725" y="431006"/>
                  </a:lnTo>
                  <a:lnTo>
                    <a:pt x="1262063" y="416719"/>
                  </a:lnTo>
                  <a:lnTo>
                    <a:pt x="1290638" y="411956"/>
                  </a:lnTo>
                  <a:lnTo>
                    <a:pt x="1314450" y="402431"/>
                  </a:lnTo>
                  <a:lnTo>
                    <a:pt x="1328738" y="385762"/>
                  </a:lnTo>
                  <a:lnTo>
                    <a:pt x="1331119" y="359569"/>
                  </a:lnTo>
                  <a:lnTo>
                    <a:pt x="1323975" y="335756"/>
                  </a:lnTo>
                  <a:lnTo>
                    <a:pt x="1300163" y="302419"/>
                  </a:lnTo>
                  <a:lnTo>
                    <a:pt x="1245394" y="245269"/>
                  </a:lnTo>
                  <a:lnTo>
                    <a:pt x="1197769" y="200025"/>
                  </a:lnTo>
                  <a:lnTo>
                    <a:pt x="1140619" y="147637"/>
                  </a:lnTo>
                  <a:lnTo>
                    <a:pt x="1064419" y="92869"/>
                  </a:lnTo>
                  <a:lnTo>
                    <a:pt x="1009650" y="57150"/>
                  </a:lnTo>
                  <a:lnTo>
                    <a:pt x="938213" y="21431"/>
                  </a:lnTo>
                  <a:lnTo>
                    <a:pt x="885825" y="2381"/>
                  </a:lnTo>
                  <a:lnTo>
                    <a:pt x="869156" y="0"/>
                  </a:lnTo>
                  <a:lnTo>
                    <a:pt x="847725" y="4762"/>
                  </a:lnTo>
                  <a:lnTo>
                    <a:pt x="842963" y="11906"/>
                  </a:lnTo>
                  <a:lnTo>
                    <a:pt x="842963" y="23812"/>
                  </a:lnTo>
                  <a:lnTo>
                    <a:pt x="847725" y="45244"/>
                  </a:lnTo>
                  <a:lnTo>
                    <a:pt x="854869" y="59531"/>
                  </a:lnTo>
                  <a:lnTo>
                    <a:pt x="876300" y="76200"/>
                  </a:lnTo>
                  <a:lnTo>
                    <a:pt x="900113" y="100012"/>
                  </a:lnTo>
                  <a:lnTo>
                    <a:pt x="914400" y="121444"/>
                  </a:lnTo>
                  <a:lnTo>
                    <a:pt x="923925" y="140494"/>
                  </a:lnTo>
                  <a:lnTo>
                    <a:pt x="935831" y="173831"/>
                  </a:lnTo>
                  <a:lnTo>
                    <a:pt x="940594" y="202406"/>
                  </a:lnTo>
                  <a:lnTo>
                    <a:pt x="940594" y="245269"/>
                  </a:lnTo>
                  <a:lnTo>
                    <a:pt x="931069" y="297656"/>
                  </a:lnTo>
                  <a:lnTo>
                    <a:pt x="895350" y="397669"/>
                  </a:lnTo>
                  <a:lnTo>
                    <a:pt x="850106" y="490537"/>
                  </a:lnTo>
                  <a:lnTo>
                    <a:pt x="790575" y="597694"/>
                  </a:lnTo>
                  <a:lnTo>
                    <a:pt x="692944" y="762000"/>
                  </a:lnTo>
                  <a:lnTo>
                    <a:pt x="592931" y="914400"/>
                  </a:lnTo>
                  <a:lnTo>
                    <a:pt x="488156" y="1064419"/>
                  </a:lnTo>
                  <a:lnTo>
                    <a:pt x="364331" y="1233487"/>
                  </a:lnTo>
                  <a:lnTo>
                    <a:pt x="197644" y="1447800"/>
                  </a:lnTo>
                  <a:lnTo>
                    <a:pt x="78581" y="1597819"/>
                  </a:lnTo>
                  <a:lnTo>
                    <a:pt x="0" y="1700212"/>
                  </a:lnTo>
                  <a:lnTo>
                    <a:pt x="107156" y="1721644"/>
                  </a:lnTo>
                  <a:lnTo>
                    <a:pt x="302419" y="1531144"/>
                  </a:lnTo>
                  <a:lnTo>
                    <a:pt x="402431" y="1431131"/>
                  </a:lnTo>
                  <a:lnTo>
                    <a:pt x="521494" y="1304925"/>
                  </a:lnTo>
                  <a:lnTo>
                    <a:pt x="645319" y="1166812"/>
                  </a:lnTo>
                  <a:lnTo>
                    <a:pt x="757238" y="1035844"/>
                  </a:lnTo>
                  <a:lnTo>
                    <a:pt x="888206" y="8763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46">
              <a:extLst>
                <a:ext uri="{FF2B5EF4-FFF2-40B4-BE49-F238E27FC236}">
                  <a16:creationId xmlns:a16="http://schemas.microsoft.com/office/drawing/2014/main" id="{E5145AF3-AB99-47B1-B0DF-F954688D7A84}"/>
                </a:ext>
              </a:extLst>
            </p:cNvPr>
            <p:cNvSpPr/>
            <p:nvPr/>
          </p:nvSpPr>
          <p:spPr>
            <a:xfrm>
              <a:off x="4513264" y="2560639"/>
              <a:ext cx="2700337" cy="638175"/>
            </a:xfrm>
            <a:custGeom>
              <a:avLst/>
              <a:gdLst>
                <a:gd name="connsiteX0" fmla="*/ 1054894 w 2700337"/>
                <a:gd name="connsiteY0" fmla="*/ 266700 h 638175"/>
                <a:gd name="connsiteX1" fmla="*/ 804862 w 2700337"/>
                <a:gd name="connsiteY1" fmla="*/ 307181 h 638175"/>
                <a:gd name="connsiteX2" fmla="*/ 692944 w 2700337"/>
                <a:gd name="connsiteY2" fmla="*/ 323850 h 638175"/>
                <a:gd name="connsiteX3" fmla="*/ 640556 w 2700337"/>
                <a:gd name="connsiteY3" fmla="*/ 328612 h 638175"/>
                <a:gd name="connsiteX4" fmla="*/ 573881 w 2700337"/>
                <a:gd name="connsiteY4" fmla="*/ 333375 h 638175"/>
                <a:gd name="connsiteX5" fmla="*/ 400050 w 2700337"/>
                <a:gd name="connsiteY5" fmla="*/ 335756 h 638175"/>
                <a:gd name="connsiteX6" fmla="*/ 300037 w 2700337"/>
                <a:gd name="connsiteY6" fmla="*/ 333375 h 638175"/>
                <a:gd name="connsiteX7" fmla="*/ 269081 w 2700337"/>
                <a:gd name="connsiteY7" fmla="*/ 328612 h 638175"/>
                <a:gd name="connsiteX8" fmla="*/ 235744 w 2700337"/>
                <a:gd name="connsiteY8" fmla="*/ 316706 h 638175"/>
                <a:gd name="connsiteX9" fmla="*/ 195262 w 2700337"/>
                <a:gd name="connsiteY9" fmla="*/ 292894 h 638175"/>
                <a:gd name="connsiteX10" fmla="*/ 161925 w 2700337"/>
                <a:gd name="connsiteY10" fmla="*/ 271462 h 638175"/>
                <a:gd name="connsiteX11" fmla="*/ 126206 w 2700337"/>
                <a:gd name="connsiteY11" fmla="*/ 242887 h 638175"/>
                <a:gd name="connsiteX12" fmla="*/ 92869 w 2700337"/>
                <a:gd name="connsiteY12" fmla="*/ 209550 h 638175"/>
                <a:gd name="connsiteX13" fmla="*/ 78581 w 2700337"/>
                <a:gd name="connsiteY13" fmla="*/ 200025 h 638175"/>
                <a:gd name="connsiteX14" fmla="*/ 57150 w 2700337"/>
                <a:gd name="connsiteY14" fmla="*/ 192881 h 638175"/>
                <a:gd name="connsiteX15" fmla="*/ 33337 w 2700337"/>
                <a:gd name="connsiteY15" fmla="*/ 188119 h 638175"/>
                <a:gd name="connsiteX16" fmla="*/ 16669 w 2700337"/>
                <a:gd name="connsiteY16" fmla="*/ 188119 h 638175"/>
                <a:gd name="connsiteX17" fmla="*/ 7144 w 2700337"/>
                <a:gd name="connsiteY17" fmla="*/ 190500 h 638175"/>
                <a:gd name="connsiteX18" fmla="*/ 0 w 2700337"/>
                <a:gd name="connsiteY18" fmla="*/ 204787 h 638175"/>
                <a:gd name="connsiteX19" fmla="*/ 9525 w 2700337"/>
                <a:gd name="connsiteY19" fmla="*/ 238125 h 638175"/>
                <a:gd name="connsiteX20" fmla="*/ 21431 w 2700337"/>
                <a:gd name="connsiteY20" fmla="*/ 280987 h 638175"/>
                <a:gd name="connsiteX21" fmla="*/ 40481 w 2700337"/>
                <a:gd name="connsiteY21" fmla="*/ 328612 h 638175"/>
                <a:gd name="connsiteX22" fmla="*/ 66675 w 2700337"/>
                <a:gd name="connsiteY22" fmla="*/ 383381 h 638175"/>
                <a:gd name="connsiteX23" fmla="*/ 95250 w 2700337"/>
                <a:gd name="connsiteY23" fmla="*/ 431006 h 638175"/>
                <a:gd name="connsiteX24" fmla="*/ 140494 w 2700337"/>
                <a:gd name="connsiteY24" fmla="*/ 497681 h 638175"/>
                <a:gd name="connsiteX25" fmla="*/ 173831 w 2700337"/>
                <a:gd name="connsiteY25" fmla="*/ 535781 h 638175"/>
                <a:gd name="connsiteX26" fmla="*/ 214312 w 2700337"/>
                <a:gd name="connsiteY26" fmla="*/ 581025 h 638175"/>
                <a:gd name="connsiteX27" fmla="*/ 235744 w 2700337"/>
                <a:gd name="connsiteY27" fmla="*/ 602456 h 638175"/>
                <a:gd name="connsiteX28" fmla="*/ 257175 w 2700337"/>
                <a:gd name="connsiteY28" fmla="*/ 621506 h 638175"/>
                <a:gd name="connsiteX29" fmla="*/ 278606 w 2700337"/>
                <a:gd name="connsiteY29" fmla="*/ 633412 h 638175"/>
                <a:gd name="connsiteX30" fmla="*/ 292894 w 2700337"/>
                <a:gd name="connsiteY30" fmla="*/ 635794 h 638175"/>
                <a:gd name="connsiteX31" fmla="*/ 316706 w 2700337"/>
                <a:gd name="connsiteY31" fmla="*/ 638175 h 638175"/>
                <a:gd name="connsiteX32" fmla="*/ 340519 w 2700337"/>
                <a:gd name="connsiteY32" fmla="*/ 631031 h 638175"/>
                <a:gd name="connsiteX33" fmla="*/ 361950 w 2700337"/>
                <a:gd name="connsiteY33" fmla="*/ 621506 h 638175"/>
                <a:gd name="connsiteX34" fmla="*/ 395287 w 2700337"/>
                <a:gd name="connsiteY34" fmla="*/ 602456 h 638175"/>
                <a:gd name="connsiteX35" fmla="*/ 461962 w 2700337"/>
                <a:gd name="connsiteY35" fmla="*/ 585787 h 638175"/>
                <a:gd name="connsiteX36" fmla="*/ 697706 w 2700337"/>
                <a:gd name="connsiteY36" fmla="*/ 531019 h 638175"/>
                <a:gd name="connsiteX37" fmla="*/ 871537 w 2700337"/>
                <a:gd name="connsiteY37" fmla="*/ 507206 h 638175"/>
                <a:gd name="connsiteX38" fmla="*/ 1078706 w 2700337"/>
                <a:gd name="connsiteY38" fmla="*/ 464344 h 638175"/>
                <a:gd name="connsiteX39" fmla="*/ 1343025 w 2700337"/>
                <a:gd name="connsiteY39" fmla="*/ 404812 h 638175"/>
                <a:gd name="connsiteX40" fmla="*/ 1614487 w 2700337"/>
                <a:gd name="connsiteY40" fmla="*/ 345281 h 638175"/>
                <a:gd name="connsiteX41" fmla="*/ 1862137 w 2700337"/>
                <a:gd name="connsiteY41" fmla="*/ 290512 h 638175"/>
                <a:gd name="connsiteX42" fmla="*/ 2162175 w 2700337"/>
                <a:gd name="connsiteY42" fmla="*/ 223837 h 638175"/>
                <a:gd name="connsiteX43" fmla="*/ 2438400 w 2700337"/>
                <a:gd name="connsiteY43" fmla="*/ 166687 h 638175"/>
                <a:gd name="connsiteX44" fmla="*/ 2566987 w 2700337"/>
                <a:gd name="connsiteY44" fmla="*/ 138112 h 638175"/>
                <a:gd name="connsiteX45" fmla="*/ 2700337 w 2700337"/>
                <a:gd name="connsiteY45" fmla="*/ 102394 h 638175"/>
                <a:gd name="connsiteX46" fmla="*/ 2633662 w 2700337"/>
                <a:gd name="connsiteY46" fmla="*/ 0 h 638175"/>
                <a:gd name="connsiteX47" fmla="*/ 2290762 w 2700337"/>
                <a:gd name="connsiteY47" fmla="*/ 57150 h 638175"/>
                <a:gd name="connsiteX48" fmla="*/ 2052637 w 2700337"/>
                <a:gd name="connsiteY48" fmla="*/ 97631 h 638175"/>
                <a:gd name="connsiteX49" fmla="*/ 1724025 w 2700337"/>
                <a:gd name="connsiteY49" fmla="*/ 152400 h 638175"/>
                <a:gd name="connsiteX50" fmla="*/ 1440656 w 2700337"/>
                <a:gd name="connsiteY50" fmla="*/ 200025 h 638175"/>
                <a:gd name="connsiteX51" fmla="*/ 1150144 w 2700337"/>
                <a:gd name="connsiteY51" fmla="*/ 247650 h 638175"/>
                <a:gd name="connsiteX52" fmla="*/ 1054894 w 2700337"/>
                <a:gd name="connsiteY52" fmla="*/ 266700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700337" h="638175">
                  <a:moveTo>
                    <a:pt x="1054894" y="266700"/>
                  </a:moveTo>
                  <a:lnTo>
                    <a:pt x="804862" y="307181"/>
                  </a:lnTo>
                  <a:lnTo>
                    <a:pt x="692944" y="323850"/>
                  </a:lnTo>
                  <a:lnTo>
                    <a:pt x="640556" y="328612"/>
                  </a:lnTo>
                  <a:lnTo>
                    <a:pt x="573881" y="333375"/>
                  </a:lnTo>
                  <a:lnTo>
                    <a:pt x="400050" y="335756"/>
                  </a:lnTo>
                  <a:lnTo>
                    <a:pt x="300037" y="333375"/>
                  </a:lnTo>
                  <a:lnTo>
                    <a:pt x="269081" y="328612"/>
                  </a:lnTo>
                  <a:lnTo>
                    <a:pt x="235744" y="316706"/>
                  </a:lnTo>
                  <a:lnTo>
                    <a:pt x="195262" y="292894"/>
                  </a:lnTo>
                  <a:lnTo>
                    <a:pt x="161925" y="271462"/>
                  </a:lnTo>
                  <a:lnTo>
                    <a:pt x="126206" y="242887"/>
                  </a:lnTo>
                  <a:lnTo>
                    <a:pt x="92869" y="209550"/>
                  </a:lnTo>
                  <a:lnTo>
                    <a:pt x="78581" y="200025"/>
                  </a:lnTo>
                  <a:lnTo>
                    <a:pt x="57150" y="192881"/>
                  </a:lnTo>
                  <a:lnTo>
                    <a:pt x="33337" y="188119"/>
                  </a:lnTo>
                  <a:lnTo>
                    <a:pt x="16669" y="188119"/>
                  </a:lnTo>
                  <a:lnTo>
                    <a:pt x="7144" y="190500"/>
                  </a:lnTo>
                  <a:lnTo>
                    <a:pt x="0" y="204787"/>
                  </a:lnTo>
                  <a:lnTo>
                    <a:pt x="9525" y="238125"/>
                  </a:lnTo>
                  <a:lnTo>
                    <a:pt x="21431" y="280987"/>
                  </a:lnTo>
                  <a:lnTo>
                    <a:pt x="40481" y="328612"/>
                  </a:lnTo>
                  <a:lnTo>
                    <a:pt x="66675" y="383381"/>
                  </a:lnTo>
                  <a:lnTo>
                    <a:pt x="95250" y="431006"/>
                  </a:lnTo>
                  <a:lnTo>
                    <a:pt x="140494" y="497681"/>
                  </a:lnTo>
                  <a:lnTo>
                    <a:pt x="173831" y="535781"/>
                  </a:lnTo>
                  <a:lnTo>
                    <a:pt x="214312" y="581025"/>
                  </a:lnTo>
                  <a:lnTo>
                    <a:pt x="235744" y="602456"/>
                  </a:lnTo>
                  <a:lnTo>
                    <a:pt x="257175" y="621506"/>
                  </a:lnTo>
                  <a:lnTo>
                    <a:pt x="278606" y="633412"/>
                  </a:lnTo>
                  <a:lnTo>
                    <a:pt x="292894" y="635794"/>
                  </a:lnTo>
                  <a:lnTo>
                    <a:pt x="316706" y="638175"/>
                  </a:lnTo>
                  <a:lnTo>
                    <a:pt x="340519" y="631031"/>
                  </a:lnTo>
                  <a:lnTo>
                    <a:pt x="361950" y="621506"/>
                  </a:lnTo>
                  <a:lnTo>
                    <a:pt x="395287" y="602456"/>
                  </a:lnTo>
                  <a:lnTo>
                    <a:pt x="461962" y="585787"/>
                  </a:lnTo>
                  <a:lnTo>
                    <a:pt x="697706" y="531019"/>
                  </a:lnTo>
                  <a:lnTo>
                    <a:pt x="871537" y="507206"/>
                  </a:lnTo>
                  <a:lnTo>
                    <a:pt x="1078706" y="464344"/>
                  </a:lnTo>
                  <a:lnTo>
                    <a:pt x="1343025" y="404812"/>
                  </a:lnTo>
                  <a:lnTo>
                    <a:pt x="1614487" y="345281"/>
                  </a:lnTo>
                  <a:lnTo>
                    <a:pt x="1862137" y="290512"/>
                  </a:lnTo>
                  <a:lnTo>
                    <a:pt x="2162175" y="223837"/>
                  </a:lnTo>
                  <a:lnTo>
                    <a:pt x="2438400" y="166687"/>
                  </a:lnTo>
                  <a:lnTo>
                    <a:pt x="2566987" y="138112"/>
                  </a:lnTo>
                  <a:lnTo>
                    <a:pt x="2700337" y="102394"/>
                  </a:lnTo>
                  <a:lnTo>
                    <a:pt x="2633662" y="0"/>
                  </a:lnTo>
                  <a:lnTo>
                    <a:pt x="2290762" y="57150"/>
                  </a:lnTo>
                  <a:lnTo>
                    <a:pt x="2052637" y="97631"/>
                  </a:lnTo>
                  <a:lnTo>
                    <a:pt x="1724025" y="152400"/>
                  </a:lnTo>
                  <a:lnTo>
                    <a:pt x="1440656" y="200025"/>
                  </a:lnTo>
                  <a:lnTo>
                    <a:pt x="1150144" y="247650"/>
                  </a:lnTo>
                  <a:lnTo>
                    <a:pt x="1054894" y="2667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47">
              <a:extLst>
                <a:ext uri="{FF2B5EF4-FFF2-40B4-BE49-F238E27FC236}">
                  <a16:creationId xmlns:a16="http://schemas.microsoft.com/office/drawing/2014/main" id="{9223C486-DA3A-4D49-A286-228153CF19F0}"/>
                </a:ext>
              </a:extLst>
            </p:cNvPr>
            <p:cNvSpPr/>
            <p:nvPr/>
          </p:nvSpPr>
          <p:spPr>
            <a:xfrm>
              <a:off x="6500813" y="2008189"/>
              <a:ext cx="1041400" cy="1133475"/>
            </a:xfrm>
            <a:custGeom>
              <a:avLst/>
              <a:gdLst>
                <a:gd name="connsiteX0" fmla="*/ 373856 w 1040606"/>
                <a:gd name="connsiteY0" fmla="*/ 419100 h 1133475"/>
                <a:gd name="connsiteX1" fmla="*/ 285750 w 1040606"/>
                <a:gd name="connsiteY1" fmla="*/ 321469 h 1133475"/>
                <a:gd name="connsiteX2" fmla="*/ 223837 w 1040606"/>
                <a:gd name="connsiteY2" fmla="*/ 254794 h 1133475"/>
                <a:gd name="connsiteX3" fmla="*/ 164306 w 1040606"/>
                <a:gd name="connsiteY3" fmla="*/ 195262 h 1133475"/>
                <a:gd name="connsiteX4" fmla="*/ 102393 w 1040606"/>
                <a:gd name="connsiteY4" fmla="*/ 138112 h 1133475"/>
                <a:gd name="connsiteX5" fmla="*/ 52387 w 1040606"/>
                <a:gd name="connsiteY5" fmla="*/ 95250 h 1133475"/>
                <a:gd name="connsiteX6" fmla="*/ 23812 w 1040606"/>
                <a:gd name="connsiteY6" fmla="*/ 71437 h 1133475"/>
                <a:gd name="connsiteX7" fmla="*/ 7143 w 1040606"/>
                <a:gd name="connsiteY7" fmla="*/ 50006 h 1133475"/>
                <a:gd name="connsiteX8" fmla="*/ 0 w 1040606"/>
                <a:gd name="connsiteY8" fmla="*/ 21431 h 1133475"/>
                <a:gd name="connsiteX9" fmla="*/ 4762 w 1040606"/>
                <a:gd name="connsiteY9" fmla="*/ 7144 h 1133475"/>
                <a:gd name="connsiteX10" fmla="*/ 19050 w 1040606"/>
                <a:gd name="connsiteY10" fmla="*/ 0 h 1133475"/>
                <a:gd name="connsiteX11" fmla="*/ 45243 w 1040606"/>
                <a:gd name="connsiteY11" fmla="*/ 7144 h 1133475"/>
                <a:gd name="connsiteX12" fmla="*/ 107156 w 1040606"/>
                <a:gd name="connsiteY12" fmla="*/ 42862 h 1133475"/>
                <a:gd name="connsiteX13" fmla="*/ 219075 w 1040606"/>
                <a:gd name="connsiteY13" fmla="*/ 111919 h 1133475"/>
                <a:gd name="connsiteX14" fmla="*/ 369093 w 1040606"/>
                <a:gd name="connsiteY14" fmla="*/ 202406 h 1133475"/>
                <a:gd name="connsiteX15" fmla="*/ 500062 w 1040606"/>
                <a:gd name="connsiteY15" fmla="*/ 280987 h 1133475"/>
                <a:gd name="connsiteX16" fmla="*/ 700087 w 1040606"/>
                <a:gd name="connsiteY16" fmla="*/ 407194 h 1133475"/>
                <a:gd name="connsiteX17" fmla="*/ 778668 w 1040606"/>
                <a:gd name="connsiteY17" fmla="*/ 459581 h 1133475"/>
                <a:gd name="connsiteX18" fmla="*/ 845343 w 1040606"/>
                <a:gd name="connsiteY18" fmla="*/ 511969 h 1133475"/>
                <a:gd name="connsiteX19" fmla="*/ 912018 w 1040606"/>
                <a:gd name="connsiteY19" fmla="*/ 566737 h 1133475"/>
                <a:gd name="connsiteX20" fmla="*/ 947737 w 1040606"/>
                <a:gd name="connsiteY20" fmla="*/ 602456 h 1133475"/>
                <a:gd name="connsiteX21" fmla="*/ 971550 w 1040606"/>
                <a:gd name="connsiteY21" fmla="*/ 633412 h 1133475"/>
                <a:gd name="connsiteX22" fmla="*/ 990600 w 1040606"/>
                <a:gd name="connsiteY22" fmla="*/ 661987 h 1133475"/>
                <a:gd name="connsiteX23" fmla="*/ 1000125 w 1040606"/>
                <a:gd name="connsiteY23" fmla="*/ 685800 h 1133475"/>
                <a:gd name="connsiteX24" fmla="*/ 1012031 w 1040606"/>
                <a:gd name="connsiteY24" fmla="*/ 721519 h 1133475"/>
                <a:gd name="connsiteX25" fmla="*/ 1021556 w 1040606"/>
                <a:gd name="connsiteY25" fmla="*/ 759619 h 1133475"/>
                <a:gd name="connsiteX26" fmla="*/ 1031081 w 1040606"/>
                <a:gd name="connsiteY26" fmla="*/ 819150 h 1133475"/>
                <a:gd name="connsiteX27" fmla="*/ 1035843 w 1040606"/>
                <a:gd name="connsiteY27" fmla="*/ 871537 h 1133475"/>
                <a:gd name="connsiteX28" fmla="*/ 1040606 w 1040606"/>
                <a:gd name="connsiteY28" fmla="*/ 952500 h 1133475"/>
                <a:gd name="connsiteX29" fmla="*/ 1038225 w 1040606"/>
                <a:gd name="connsiteY29" fmla="*/ 1019175 h 1133475"/>
                <a:gd name="connsiteX30" fmla="*/ 1023937 w 1040606"/>
                <a:gd name="connsiteY30" fmla="*/ 1054894 h 1133475"/>
                <a:gd name="connsiteX31" fmla="*/ 1002506 w 1040606"/>
                <a:gd name="connsiteY31" fmla="*/ 1088231 h 1133475"/>
                <a:gd name="connsiteX32" fmla="*/ 973931 w 1040606"/>
                <a:gd name="connsiteY32" fmla="*/ 1114425 h 1133475"/>
                <a:gd name="connsiteX33" fmla="*/ 938212 w 1040606"/>
                <a:gd name="connsiteY33" fmla="*/ 1131094 h 1133475"/>
                <a:gd name="connsiteX34" fmla="*/ 916781 w 1040606"/>
                <a:gd name="connsiteY34" fmla="*/ 1133475 h 1133475"/>
                <a:gd name="connsiteX35" fmla="*/ 900112 w 1040606"/>
                <a:gd name="connsiteY35" fmla="*/ 1121569 h 1133475"/>
                <a:gd name="connsiteX36" fmla="*/ 862012 w 1040606"/>
                <a:gd name="connsiteY36" fmla="*/ 1054894 h 1133475"/>
                <a:gd name="connsiteX37" fmla="*/ 764381 w 1040606"/>
                <a:gd name="connsiteY37" fmla="*/ 909637 h 1133475"/>
                <a:gd name="connsiteX38" fmla="*/ 681037 w 1040606"/>
                <a:gd name="connsiteY38" fmla="*/ 797719 h 1133475"/>
                <a:gd name="connsiteX39" fmla="*/ 588168 w 1040606"/>
                <a:gd name="connsiteY39" fmla="*/ 678656 h 1133475"/>
                <a:gd name="connsiteX40" fmla="*/ 445293 w 1040606"/>
                <a:gd name="connsiteY40" fmla="*/ 500062 h 1133475"/>
                <a:gd name="connsiteX41" fmla="*/ 373856 w 1040606"/>
                <a:gd name="connsiteY41" fmla="*/ 419100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40606" h="1133475">
                  <a:moveTo>
                    <a:pt x="373856" y="419100"/>
                  </a:moveTo>
                  <a:lnTo>
                    <a:pt x="285750" y="321469"/>
                  </a:lnTo>
                  <a:lnTo>
                    <a:pt x="223837" y="254794"/>
                  </a:lnTo>
                  <a:lnTo>
                    <a:pt x="164306" y="195262"/>
                  </a:lnTo>
                  <a:lnTo>
                    <a:pt x="102393" y="138112"/>
                  </a:lnTo>
                  <a:lnTo>
                    <a:pt x="52387" y="95250"/>
                  </a:lnTo>
                  <a:lnTo>
                    <a:pt x="23812" y="71437"/>
                  </a:lnTo>
                  <a:lnTo>
                    <a:pt x="7143" y="50006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19050" y="0"/>
                  </a:lnTo>
                  <a:lnTo>
                    <a:pt x="45243" y="7144"/>
                  </a:lnTo>
                  <a:lnTo>
                    <a:pt x="107156" y="42862"/>
                  </a:lnTo>
                  <a:lnTo>
                    <a:pt x="219075" y="111919"/>
                  </a:lnTo>
                  <a:lnTo>
                    <a:pt x="369093" y="202406"/>
                  </a:lnTo>
                  <a:lnTo>
                    <a:pt x="500062" y="280987"/>
                  </a:lnTo>
                  <a:lnTo>
                    <a:pt x="700087" y="407194"/>
                  </a:lnTo>
                  <a:lnTo>
                    <a:pt x="778668" y="459581"/>
                  </a:lnTo>
                  <a:lnTo>
                    <a:pt x="845343" y="511969"/>
                  </a:lnTo>
                  <a:lnTo>
                    <a:pt x="912018" y="566737"/>
                  </a:lnTo>
                  <a:lnTo>
                    <a:pt x="947737" y="602456"/>
                  </a:lnTo>
                  <a:lnTo>
                    <a:pt x="971550" y="633412"/>
                  </a:lnTo>
                  <a:lnTo>
                    <a:pt x="990600" y="661987"/>
                  </a:lnTo>
                  <a:lnTo>
                    <a:pt x="1000125" y="685800"/>
                  </a:lnTo>
                  <a:lnTo>
                    <a:pt x="1012031" y="721519"/>
                  </a:lnTo>
                  <a:lnTo>
                    <a:pt x="1021556" y="759619"/>
                  </a:lnTo>
                  <a:lnTo>
                    <a:pt x="1031081" y="819150"/>
                  </a:lnTo>
                  <a:lnTo>
                    <a:pt x="1035843" y="871537"/>
                  </a:lnTo>
                  <a:lnTo>
                    <a:pt x="1040606" y="952500"/>
                  </a:lnTo>
                  <a:cubicBezTo>
                    <a:pt x="1039812" y="974725"/>
                    <a:pt x="1039019" y="996950"/>
                    <a:pt x="1038225" y="1019175"/>
                  </a:cubicBezTo>
                  <a:lnTo>
                    <a:pt x="1023937" y="1054894"/>
                  </a:lnTo>
                  <a:lnTo>
                    <a:pt x="1002506" y="1088231"/>
                  </a:lnTo>
                  <a:lnTo>
                    <a:pt x="973931" y="1114425"/>
                  </a:lnTo>
                  <a:lnTo>
                    <a:pt x="938212" y="1131094"/>
                  </a:lnTo>
                  <a:lnTo>
                    <a:pt x="916781" y="1133475"/>
                  </a:lnTo>
                  <a:lnTo>
                    <a:pt x="900112" y="1121569"/>
                  </a:lnTo>
                  <a:lnTo>
                    <a:pt x="862012" y="1054894"/>
                  </a:lnTo>
                  <a:lnTo>
                    <a:pt x="764381" y="909637"/>
                  </a:lnTo>
                  <a:lnTo>
                    <a:pt x="681037" y="797719"/>
                  </a:lnTo>
                  <a:lnTo>
                    <a:pt x="588168" y="678656"/>
                  </a:lnTo>
                  <a:lnTo>
                    <a:pt x="445293" y="500062"/>
                  </a:lnTo>
                  <a:lnTo>
                    <a:pt x="373856" y="4191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48">
              <a:extLst>
                <a:ext uri="{FF2B5EF4-FFF2-40B4-BE49-F238E27FC236}">
                  <a16:creationId xmlns:a16="http://schemas.microsoft.com/office/drawing/2014/main" id="{54A6996B-1C19-4D50-9680-FBC47E20D874}"/>
                </a:ext>
              </a:extLst>
            </p:cNvPr>
            <p:cNvSpPr/>
            <p:nvPr/>
          </p:nvSpPr>
          <p:spPr>
            <a:xfrm>
              <a:off x="3760789" y="3698876"/>
              <a:ext cx="4651375" cy="671513"/>
            </a:xfrm>
            <a:custGeom>
              <a:avLst/>
              <a:gdLst>
                <a:gd name="connsiteX0" fmla="*/ 2305050 w 4652010"/>
                <a:gd name="connsiteY0" fmla="*/ 137160 h 670560"/>
                <a:gd name="connsiteX1" fmla="*/ 2655570 w 4652010"/>
                <a:gd name="connsiteY1" fmla="*/ 106680 h 670560"/>
                <a:gd name="connsiteX2" fmla="*/ 2846070 w 4652010"/>
                <a:gd name="connsiteY2" fmla="*/ 87630 h 670560"/>
                <a:gd name="connsiteX3" fmla="*/ 3078480 w 4652010"/>
                <a:gd name="connsiteY3" fmla="*/ 64770 h 670560"/>
                <a:gd name="connsiteX4" fmla="*/ 3333750 w 4652010"/>
                <a:gd name="connsiteY4" fmla="*/ 53340 h 670560"/>
                <a:gd name="connsiteX5" fmla="*/ 3619500 w 4652010"/>
                <a:gd name="connsiteY5" fmla="*/ 38100 h 670560"/>
                <a:gd name="connsiteX6" fmla="*/ 3863340 w 4652010"/>
                <a:gd name="connsiteY6" fmla="*/ 26670 h 670560"/>
                <a:gd name="connsiteX7" fmla="*/ 3935730 w 4652010"/>
                <a:gd name="connsiteY7" fmla="*/ 19050 h 670560"/>
                <a:gd name="connsiteX8" fmla="*/ 3992880 w 4652010"/>
                <a:gd name="connsiteY8" fmla="*/ 11430 h 670560"/>
                <a:gd name="connsiteX9" fmla="*/ 4057650 w 4652010"/>
                <a:gd name="connsiteY9" fmla="*/ 0 h 670560"/>
                <a:gd name="connsiteX10" fmla="*/ 4091940 w 4652010"/>
                <a:gd name="connsiteY10" fmla="*/ 0 h 670560"/>
                <a:gd name="connsiteX11" fmla="*/ 4175760 w 4652010"/>
                <a:gd name="connsiteY11" fmla="*/ 3810 h 670560"/>
                <a:gd name="connsiteX12" fmla="*/ 4267200 w 4652010"/>
                <a:gd name="connsiteY12" fmla="*/ 19050 h 670560"/>
                <a:gd name="connsiteX13" fmla="*/ 4351020 w 4652010"/>
                <a:gd name="connsiteY13" fmla="*/ 45720 h 670560"/>
                <a:gd name="connsiteX14" fmla="*/ 4461510 w 4652010"/>
                <a:gd name="connsiteY14" fmla="*/ 91440 h 670560"/>
                <a:gd name="connsiteX15" fmla="*/ 4541520 w 4652010"/>
                <a:gd name="connsiteY15" fmla="*/ 140970 h 670560"/>
                <a:gd name="connsiteX16" fmla="*/ 4610100 w 4652010"/>
                <a:gd name="connsiteY16" fmla="*/ 190500 h 670560"/>
                <a:gd name="connsiteX17" fmla="*/ 4632960 w 4652010"/>
                <a:gd name="connsiteY17" fmla="*/ 209550 h 670560"/>
                <a:gd name="connsiteX18" fmla="*/ 4648200 w 4652010"/>
                <a:gd name="connsiteY18" fmla="*/ 232410 h 670560"/>
                <a:gd name="connsiteX19" fmla="*/ 4652010 w 4652010"/>
                <a:gd name="connsiteY19" fmla="*/ 247650 h 670560"/>
                <a:gd name="connsiteX20" fmla="*/ 4652010 w 4652010"/>
                <a:gd name="connsiteY20" fmla="*/ 274320 h 670560"/>
                <a:gd name="connsiteX21" fmla="*/ 4640580 w 4652010"/>
                <a:gd name="connsiteY21" fmla="*/ 300990 h 670560"/>
                <a:gd name="connsiteX22" fmla="*/ 4617720 w 4652010"/>
                <a:gd name="connsiteY22" fmla="*/ 320040 h 670560"/>
                <a:gd name="connsiteX23" fmla="*/ 4549140 w 4652010"/>
                <a:gd name="connsiteY23" fmla="*/ 331470 h 670560"/>
                <a:gd name="connsiteX24" fmla="*/ 4469130 w 4652010"/>
                <a:gd name="connsiteY24" fmla="*/ 335280 h 670560"/>
                <a:gd name="connsiteX25" fmla="*/ 4419600 w 4652010"/>
                <a:gd name="connsiteY25" fmla="*/ 331470 h 670560"/>
                <a:gd name="connsiteX26" fmla="*/ 4290060 w 4652010"/>
                <a:gd name="connsiteY26" fmla="*/ 312420 h 670560"/>
                <a:gd name="connsiteX27" fmla="*/ 4088130 w 4652010"/>
                <a:gd name="connsiteY27" fmla="*/ 289560 h 670560"/>
                <a:gd name="connsiteX28" fmla="*/ 3810000 w 4652010"/>
                <a:gd name="connsiteY28" fmla="*/ 274320 h 670560"/>
                <a:gd name="connsiteX29" fmla="*/ 3558540 w 4652010"/>
                <a:gd name="connsiteY29" fmla="*/ 266700 h 670560"/>
                <a:gd name="connsiteX30" fmla="*/ 3249930 w 4652010"/>
                <a:gd name="connsiteY30" fmla="*/ 266700 h 670560"/>
                <a:gd name="connsiteX31" fmla="*/ 3025140 w 4652010"/>
                <a:gd name="connsiteY31" fmla="*/ 270510 h 670560"/>
                <a:gd name="connsiteX32" fmla="*/ 2849880 w 4652010"/>
                <a:gd name="connsiteY32" fmla="*/ 289560 h 670560"/>
                <a:gd name="connsiteX33" fmla="*/ 2674620 w 4652010"/>
                <a:gd name="connsiteY33" fmla="*/ 300990 h 670560"/>
                <a:gd name="connsiteX34" fmla="*/ 2468880 w 4652010"/>
                <a:gd name="connsiteY34" fmla="*/ 312420 h 670560"/>
                <a:gd name="connsiteX35" fmla="*/ 2305050 w 4652010"/>
                <a:gd name="connsiteY35" fmla="*/ 323850 h 670560"/>
                <a:gd name="connsiteX36" fmla="*/ 2072640 w 4652010"/>
                <a:gd name="connsiteY36" fmla="*/ 350520 h 670560"/>
                <a:gd name="connsiteX37" fmla="*/ 1817370 w 4652010"/>
                <a:gd name="connsiteY37" fmla="*/ 381000 h 670560"/>
                <a:gd name="connsiteX38" fmla="*/ 1535430 w 4652010"/>
                <a:gd name="connsiteY38" fmla="*/ 426720 h 670560"/>
                <a:gd name="connsiteX39" fmla="*/ 1249680 w 4652010"/>
                <a:gd name="connsiteY39" fmla="*/ 483870 h 670560"/>
                <a:gd name="connsiteX40" fmla="*/ 975360 w 4652010"/>
                <a:gd name="connsiteY40" fmla="*/ 541020 h 670560"/>
                <a:gd name="connsiteX41" fmla="*/ 712470 w 4652010"/>
                <a:gd name="connsiteY41" fmla="*/ 598170 h 670560"/>
                <a:gd name="connsiteX42" fmla="*/ 628650 w 4652010"/>
                <a:gd name="connsiteY42" fmla="*/ 621030 h 670560"/>
                <a:gd name="connsiteX43" fmla="*/ 521970 w 4652010"/>
                <a:gd name="connsiteY43" fmla="*/ 662940 h 670560"/>
                <a:gd name="connsiteX44" fmla="*/ 495300 w 4652010"/>
                <a:gd name="connsiteY44" fmla="*/ 670560 h 670560"/>
                <a:gd name="connsiteX45" fmla="*/ 449580 w 4652010"/>
                <a:gd name="connsiteY45" fmla="*/ 659130 h 670560"/>
                <a:gd name="connsiteX46" fmla="*/ 388620 w 4652010"/>
                <a:gd name="connsiteY46" fmla="*/ 632460 h 670560"/>
                <a:gd name="connsiteX47" fmla="*/ 316230 w 4652010"/>
                <a:gd name="connsiteY47" fmla="*/ 590550 h 670560"/>
                <a:gd name="connsiteX48" fmla="*/ 232410 w 4652010"/>
                <a:gd name="connsiteY48" fmla="*/ 525780 h 670560"/>
                <a:gd name="connsiteX49" fmla="*/ 160020 w 4652010"/>
                <a:gd name="connsiteY49" fmla="*/ 453390 h 670560"/>
                <a:gd name="connsiteX50" fmla="*/ 80010 w 4652010"/>
                <a:gd name="connsiteY50" fmla="*/ 373380 h 670560"/>
                <a:gd name="connsiteX51" fmla="*/ 11430 w 4652010"/>
                <a:gd name="connsiteY51" fmla="*/ 300990 h 670560"/>
                <a:gd name="connsiteX52" fmla="*/ 3810 w 4652010"/>
                <a:gd name="connsiteY52" fmla="*/ 278130 h 670560"/>
                <a:gd name="connsiteX53" fmla="*/ 0 w 4652010"/>
                <a:gd name="connsiteY53" fmla="*/ 247650 h 670560"/>
                <a:gd name="connsiteX54" fmla="*/ 7620 w 4652010"/>
                <a:gd name="connsiteY54" fmla="*/ 228600 h 670560"/>
                <a:gd name="connsiteX55" fmla="*/ 34290 w 4652010"/>
                <a:gd name="connsiteY55" fmla="*/ 217170 h 670560"/>
                <a:gd name="connsiteX56" fmla="*/ 57150 w 4652010"/>
                <a:gd name="connsiteY56" fmla="*/ 220980 h 670560"/>
                <a:gd name="connsiteX57" fmla="*/ 83820 w 4652010"/>
                <a:gd name="connsiteY57" fmla="*/ 228600 h 670560"/>
                <a:gd name="connsiteX58" fmla="*/ 118110 w 4652010"/>
                <a:gd name="connsiteY58" fmla="*/ 255270 h 670560"/>
                <a:gd name="connsiteX59" fmla="*/ 160020 w 4652010"/>
                <a:gd name="connsiteY59" fmla="*/ 285750 h 670560"/>
                <a:gd name="connsiteX60" fmla="*/ 198120 w 4652010"/>
                <a:gd name="connsiteY60" fmla="*/ 308610 h 670560"/>
                <a:gd name="connsiteX61" fmla="*/ 278130 w 4652010"/>
                <a:gd name="connsiteY61" fmla="*/ 346710 h 670560"/>
                <a:gd name="connsiteX62" fmla="*/ 323850 w 4652010"/>
                <a:gd name="connsiteY62" fmla="*/ 361950 h 670560"/>
                <a:gd name="connsiteX63" fmla="*/ 369570 w 4652010"/>
                <a:gd name="connsiteY63" fmla="*/ 373380 h 670560"/>
                <a:gd name="connsiteX64" fmla="*/ 422910 w 4652010"/>
                <a:gd name="connsiteY64" fmla="*/ 381000 h 670560"/>
                <a:gd name="connsiteX65" fmla="*/ 495300 w 4652010"/>
                <a:gd name="connsiteY65" fmla="*/ 381000 h 670560"/>
                <a:gd name="connsiteX66" fmla="*/ 674370 w 4652010"/>
                <a:gd name="connsiteY66" fmla="*/ 354330 h 670560"/>
                <a:gd name="connsiteX67" fmla="*/ 1013460 w 4652010"/>
                <a:gd name="connsiteY67" fmla="*/ 304800 h 670560"/>
                <a:gd name="connsiteX68" fmla="*/ 1295400 w 4652010"/>
                <a:gd name="connsiteY68" fmla="*/ 266700 h 670560"/>
                <a:gd name="connsiteX69" fmla="*/ 1626870 w 4652010"/>
                <a:gd name="connsiteY69" fmla="*/ 217170 h 670560"/>
                <a:gd name="connsiteX70" fmla="*/ 1847850 w 4652010"/>
                <a:gd name="connsiteY70" fmla="*/ 179070 h 670560"/>
                <a:gd name="connsiteX71" fmla="*/ 2072640 w 4652010"/>
                <a:gd name="connsiteY71" fmla="*/ 160020 h 670560"/>
                <a:gd name="connsiteX72" fmla="*/ 2305050 w 4652010"/>
                <a:gd name="connsiteY72" fmla="*/ 137160 h 670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652010" h="670560">
                  <a:moveTo>
                    <a:pt x="2305050" y="137160"/>
                  </a:moveTo>
                  <a:lnTo>
                    <a:pt x="2655570" y="106680"/>
                  </a:lnTo>
                  <a:lnTo>
                    <a:pt x="2846070" y="87630"/>
                  </a:lnTo>
                  <a:lnTo>
                    <a:pt x="3078480" y="64770"/>
                  </a:lnTo>
                  <a:lnTo>
                    <a:pt x="3333750" y="53340"/>
                  </a:lnTo>
                  <a:lnTo>
                    <a:pt x="3619500" y="38100"/>
                  </a:lnTo>
                  <a:lnTo>
                    <a:pt x="3863340" y="26670"/>
                  </a:lnTo>
                  <a:lnTo>
                    <a:pt x="3935730" y="19050"/>
                  </a:lnTo>
                  <a:lnTo>
                    <a:pt x="3992880" y="11430"/>
                  </a:lnTo>
                  <a:lnTo>
                    <a:pt x="4057650" y="0"/>
                  </a:lnTo>
                  <a:lnTo>
                    <a:pt x="4091940" y="0"/>
                  </a:lnTo>
                  <a:lnTo>
                    <a:pt x="4175760" y="3810"/>
                  </a:lnTo>
                  <a:lnTo>
                    <a:pt x="4267200" y="19050"/>
                  </a:lnTo>
                  <a:lnTo>
                    <a:pt x="4351020" y="45720"/>
                  </a:lnTo>
                  <a:lnTo>
                    <a:pt x="4461510" y="91440"/>
                  </a:lnTo>
                  <a:lnTo>
                    <a:pt x="4541520" y="140970"/>
                  </a:lnTo>
                  <a:lnTo>
                    <a:pt x="4610100" y="190500"/>
                  </a:lnTo>
                  <a:lnTo>
                    <a:pt x="4632960" y="209550"/>
                  </a:lnTo>
                  <a:lnTo>
                    <a:pt x="4648200" y="232410"/>
                  </a:lnTo>
                  <a:lnTo>
                    <a:pt x="4652010" y="247650"/>
                  </a:lnTo>
                  <a:lnTo>
                    <a:pt x="4652010" y="274320"/>
                  </a:lnTo>
                  <a:lnTo>
                    <a:pt x="4640580" y="300990"/>
                  </a:lnTo>
                  <a:lnTo>
                    <a:pt x="4617720" y="320040"/>
                  </a:lnTo>
                  <a:lnTo>
                    <a:pt x="4549140" y="331470"/>
                  </a:lnTo>
                  <a:lnTo>
                    <a:pt x="4469130" y="335280"/>
                  </a:lnTo>
                  <a:lnTo>
                    <a:pt x="4419600" y="331470"/>
                  </a:lnTo>
                  <a:lnTo>
                    <a:pt x="4290060" y="312420"/>
                  </a:lnTo>
                  <a:lnTo>
                    <a:pt x="4088130" y="289560"/>
                  </a:lnTo>
                  <a:lnTo>
                    <a:pt x="3810000" y="274320"/>
                  </a:lnTo>
                  <a:lnTo>
                    <a:pt x="3558540" y="266700"/>
                  </a:lnTo>
                  <a:lnTo>
                    <a:pt x="3249930" y="266700"/>
                  </a:lnTo>
                  <a:lnTo>
                    <a:pt x="3025140" y="270510"/>
                  </a:lnTo>
                  <a:lnTo>
                    <a:pt x="2849880" y="289560"/>
                  </a:lnTo>
                  <a:lnTo>
                    <a:pt x="2674620" y="300990"/>
                  </a:lnTo>
                  <a:lnTo>
                    <a:pt x="2468880" y="312420"/>
                  </a:lnTo>
                  <a:lnTo>
                    <a:pt x="2305050" y="323850"/>
                  </a:lnTo>
                  <a:lnTo>
                    <a:pt x="2072640" y="350520"/>
                  </a:lnTo>
                  <a:lnTo>
                    <a:pt x="1817370" y="381000"/>
                  </a:lnTo>
                  <a:lnTo>
                    <a:pt x="1535430" y="426720"/>
                  </a:lnTo>
                  <a:lnTo>
                    <a:pt x="1249680" y="483870"/>
                  </a:lnTo>
                  <a:lnTo>
                    <a:pt x="975360" y="541020"/>
                  </a:lnTo>
                  <a:lnTo>
                    <a:pt x="712470" y="598170"/>
                  </a:lnTo>
                  <a:lnTo>
                    <a:pt x="628650" y="621030"/>
                  </a:lnTo>
                  <a:lnTo>
                    <a:pt x="521970" y="662940"/>
                  </a:lnTo>
                  <a:lnTo>
                    <a:pt x="495300" y="670560"/>
                  </a:lnTo>
                  <a:lnTo>
                    <a:pt x="449580" y="659130"/>
                  </a:lnTo>
                  <a:lnTo>
                    <a:pt x="388620" y="632460"/>
                  </a:lnTo>
                  <a:lnTo>
                    <a:pt x="316230" y="590550"/>
                  </a:lnTo>
                  <a:lnTo>
                    <a:pt x="232410" y="525780"/>
                  </a:lnTo>
                  <a:lnTo>
                    <a:pt x="160020" y="453390"/>
                  </a:lnTo>
                  <a:lnTo>
                    <a:pt x="80010" y="373380"/>
                  </a:lnTo>
                  <a:lnTo>
                    <a:pt x="11430" y="300990"/>
                  </a:lnTo>
                  <a:lnTo>
                    <a:pt x="3810" y="278130"/>
                  </a:lnTo>
                  <a:lnTo>
                    <a:pt x="0" y="247650"/>
                  </a:lnTo>
                  <a:lnTo>
                    <a:pt x="7620" y="228600"/>
                  </a:lnTo>
                  <a:lnTo>
                    <a:pt x="34290" y="217170"/>
                  </a:lnTo>
                  <a:lnTo>
                    <a:pt x="57150" y="220980"/>
                  </a:lnTo>
                  <a:lnTo>
                    <a:pt x="83820" y="228600"/>
                  </a:lnTo>
                  <a:lnTo>
                    <a:pt x="118110" y="255270"/>
                  </a:lnTo>
                  <a:lnTo>
                    <a:pt x="160020" y="285750"/>
                  </a:lnTo>
                  <a:lnTo>
                    <a:pt x="198120" y="308610"/>
                  </a:lnTo>
                  <a:lnTo>
                    <a:pt x="278130" y="346710"/>
                  </a:lnTo>
                  <a:lnTo>
                    <a:pt x="323850" y="361950"/>
                  </a:lnTo>
                  <a:lnTo>
                    <a:pt x="369570" y="373380"/>
                  </a:lnTo>
                  <a:lnTo>
                    <a:pt x="422910" y="381000"/>
                  </a:lnTo>
                  <a:lnTo>
                    <a:pt x="495300" y="381000"/>
                  </a:lnTo>
                  <a:lnTo>
                    <a:pt x="674370" y="354330"/>
                  </a:lnTo>
                  <a:lnTo>
                    <a:pt x="1013460" y="304800"/>
                  </a:lnTo>
                  <a:lnTo>
                    <a:pt x="1295400" y="266700"/>
                  </a:lnTo>
                  <a:lnTo>
                    <a:pt x="1626870" y="217170"/>
                  </a:lnTo>
                  <a:lnTo>
                    <a:pt x="1847850" y="179070"/>
                  </a:lnTo>
                  <a:lnTo>
                    <a:pt x="2072640" y="160020"/>
                  </a:lnTo>
                  <a:lnTo>
                    <a:pt x="2305050" y="13716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50">
              <a:extLst>
                <a:ext uri="{FF2B5EF4-FFF2-40B4-BE49-F238E27FC236}">
                  <a16:creationId xmlns:a16="http://schemas.microsoft.com/office/drawing/2014/main" id="{490DAA8A-CCEF-43F6-948B-ED42018FB2B9}"/>
                </a:ext>
              </a:extLst>
            </p:cNvPr>
            <p:cNvSpPr/>
            <p:nvPr/>
          </p:nvSpPr>
          <p:spPr>
            <a:xfrm rot="16200000">
              <a:off x="3544889" y="3884614"/>
              <a:ext cx="3005137" cy="1335087"/>
            </a:xfrm>
            <a:custGeom>
              <a:avLst/>
              <a:gdLst>
                <a:gd name="connsiteX0" fmla="*/ 1412935 w 3006246"/>
                <a:gd name="connsiteY0" fmla="*/ 1112312 h 1335275"/>
                <a:gd name="connsiteX1" fmla="*/ 1518154 w 3006246"/>
                <a:gd name="connsiteY1" fmla="*/ 1139869 h 1335275"/>
                <a:gd name="connsiteX2" fmla="*/ 1633394 w 3006246"/>
                <a:gd name="connsiteY2" fmla="*/ 1164921 h 1335275"/>
                <a:gd name="connsiteX3" fmla="*/ 1748633 w 3006246"/>
                <a:gd name="connsiteY3" fmla="*/ 1184963 h 1335275"/>
                <a:gd name="connsiteX4" fmla="*/ 1873893 w 3006246"/>
                <a:gd name="connsiteY4" fmla="*/ 1205004 h 1335275"/>
                <a:gd name="connsiteX5" fmla="*/ 1996648 w 3006246"/>
                <a:gd name="connsiteY5" fmla="*/ 1220035 h 1335275"/>
                <a:gd name="connsiteX6" fmla="*/ 2172013 w 3006246"/>
                <a:gd name="connsiteY6" fmla="*/ 1240077 h 1335275"/>
                <a:gd name="connsiteX7" fmla="*/ 2392471 w 3006246"/>
                <a:gd name="connsiteY7" fmla="*/ 1240077 h 1335275"/>
                <a:gd name="connsiteX8" fmla="*/ 2535268 w 3006246"/>
                <a:gd name="connsiteY8" fmla="*/ 1240077 h 1335275"/>
                <a:gd name="connsiteX9" fmla="*/ 2627960 w 3006246"/>
                <a:gd name="connsiteY9" fmla="*/ 1242582 h 1335275"/>
                <a:gd name="connsiteX10" fmla="*/ 2663033 w 3006246"/>
                <a:gd name="connsiteY10" fmla="*/ 1247593 h 1335275"/>
                <a:gd name="connsiteX11" fmla="*/ 2693095 w 3006246"/>
                <a:gd name="connsiteY11" fmla="*/ 1260119 h 1335275"/>
                <a:gd name="connsiteX12" fmla="*/ 2713137 w 3006246"/>
                <a:gd name="connsiteY12" fmla="*/ 1280160 h 1335275"/>
                <a:gd name="connsiteX13" fmla="*/ 2728168 w 3006246"/>
                <a:gd name="connsiteY13" fmla="*/ 1300202 h 1335275"/>
                <a:gd name="connsiteX14" fmla="*/ 2740694 w 3006246"/>
                <a:gd name="connsiteY14" fmla="*/ 1310223 h 1335275"/>
                <a:gd name="connsiteX15" fmla="*/ 2768252 w 3006246"/>
                <a:gd name="connsiteY15" fmla="*/ 1327759 h 1335275"/>
                <a:gd name="connsiteX16" fmla="*/ 2788293 w 3006246"/>
                <a:gd name="connsiteY16" fmla="*/ 1335275 h 1335275"/>
                <a:gd name="connsiteX17" fmla="*/ 2805830 w 3006246"/>
                <a:gd name="connsiteY17" fmla="*/ 1335275 h 1335275"/>
                <a:gd name="connsiteX18" fmla="*/ 2818356 w 3006246"/>
                <a:gd name="connsiteY18" fmla="*/ 1322749 h 1335275"/>
                <a:gd name="connsiteX19" fmla="*/ 2830882 w 3006246"/>
                <a:gd name="connsiteY19" fmla="*/ 1302707 h 1335275"/>
                <a:gd name="connsiteX20" fmla="*/ 2855934 w 3006246"/>
                <a:gd name="connsiteY20" fmla="*/ 1272645 h 1335275"/>
                <a:gd name="connsiteX21" fmla="*/ 2880986 w 3006246"/>
                <a:gd name="connsiteY21" fmla="*/ 1240077 h 1335275"/>
                <a:gd name="connsiteX22" fmla="*/ 2903533 w 3006246"/>
                <a:gd name="connsiteY22" fmla="*/ 1202499 h 1335275"/>
                <a:gd name="connsiteX23" fmla="*/ 2923574 w 3006246"/>
                <a:gd name="connsiteY23" fmla="*/ 1167426 h 1335275"/>
                <a:gd name="connsiteX24" fmla="*/ 2943616 w 3006246"/>
                <a:gd name="connsiteY24" fmla="*/ 1119827 h 1335275"/>
                <a:gd name="connsiteX25" fmla="*/ 2971173 w 3006246"/>
                <a:gd name="connsiteY25" fmla="*/ 1049681 h 1335275"/>
                <a:gd name="connsiteX26" fmla="*/ 2998731 w 3006246"/>
                <a:gd name="connsiteY26" fmla="*/ 954484 h 1335275"/>
                <a:gd name="connsiteX27" fmla="*/ 3006246 w 3006246"/>
                <a:gd name="connsiteY27" fmla="*/ 921916 h 1335275"/>
                <a:gd name="connsiteX28" fmla="*/ 2983699 w 3006246"/>
                <a:gd name="connsiteY28" fmla="*/ 756572 h 1335275"/>
                <a:gd name="connsiteX29" fmla="*/ 2946121 w 3006246"/>
                <a:gd name="connsiteY29" fmla="*/ 834234 h 1335275"/>
                <a:gd name="connsiteX30" fmla="*/ 2918564 w 3006246"/>
                <a:gd name="connsiteY30" fmla="*/ 876822 h 1335275"/>
                <a:gd name="connsiteX31" fmla="*/ 2883491 w 3006246"/>
                <a:gd name="connsiteY31" fmla="*/ 914400 h 1335275"/>
                <a:gd name="connsiteX32" fmla="*/ 2850923 w 3006246"/>
                <a:gd name="connsiteY32" fmla="*/ 944463 h 1335275"/>
                <a:gd name="connsiteX33" fmla="*/ 2820861 w 3006246"/>
                <a:gd name="connsiteY33" fmla="*/ 961999 h 1335275"/>
                <a:gd name="connsiteX34" fmla="*/ 2788293 w 3006246"/>
                <a:gd name="connsiteY34" fmla="*/ 974525 h 1335275"/>
                <a:gd name="connsiteX35" fmla="*/ 2723158 w 3006246"/>
                <a:gd name="connsiteY35" fmla="*/ 974525 h 1335275"/>
                <a:gd name="connsiteX36" fmla="*/ 2575351 w 3006246"/>
                <a:gd name="connsiteY36" fmla="*/ 972020 h 1335275"/>
                <a:gd name="connsiteX37" fmla="*/ 2377440 w 3006246"/>
                <a:gd name="connsiteY37" fmla="*/ 974525 h 1335275"/>
                <a:gd name="connsiteX38" fmla="*/ 2222117 w 3006246"/>
                <a:gd name="connsiteY38" fmla="*/ 974525 h 1335275"/>
                <a:gd name="connsiteX39" fmla="*/ 2126919 w 3006246"/>
                <a:gd name="connsiteY39" fmla="*/ 974525 h 1335275"/>
                <a:gd name="connsiteX40" fmla="*/ 1941534 w 3006246"/>
                <a:gd name="connsiteY40" fmla="*/ 951978 h 1335275"/>
                <a:gd name="connsiteX41" fmla="*/ 1851346 w 3006246"/>
                <a:gd name="connsiteY41" fmla="*/ 941958 h 1335275"/>
                <a:gd name="connsiteX42" fmla="*/ 1753643 w 3006246"/>
                <a:gd name="connsiteY42" fmla="*/ 931937 h 1335275"/>
                <a:gd name="connsiteX43" fmla="*/ 1618362 w 3006246"/>
                <a:gd name="connsiteY43" fmla="*/ 906885 h 1335275"/>
                <a:gd name="connsiteX44" fmla="*/ 1480576 w 3006246"/>
                <a:gd name="connsiteY44" fmla="*/ 874317 h 1335275"/>
                <a:gd name="connsiteX45" fmla="*/ 1350305 w 3006246"/>
                <a:gd name="connsiteY45" fmla="*/ 841749 h 1335275"/>
                <a:gd name="connsiteX46" fmla="*/ 1235066 w 3006246"/>
                <a:gd name="connsiteY46" fmla="*/ 804171 h 1335275"/>
                <a:gd name="connsiteX47" fmla="*/ 1107300 w 3006246"/>
                <a:gd name="connsiteY47" fmla="*/ 756572 h 1335275"/>
                <a:gd name="connsiteX48" fmla="*/ 967009 w 3006246"/>
                <a:gd name="connsiteY48" fmla="*/ 698953 h 1335275"/>
                <a:gd name="connsiteX49" fmla="*/ 879327 w 3006246"/>
                <a:gd name="connsiteY49" fmla="*/ 658869 h 1335275"/>
                <a:gd name="connsiteX50" fmla="*/ 761582 w 3006246"/>
                <a:gd name="connsiteY50" fmla="*/ 598744 h 1335275"/>
                <a:gd name="connsiteX51" fmla="*/ 648848 w 3006246"/>
                <a:gd name="connsiteY51" fmla="*/ 533609 h 1335275"/>
                <a:gd name="connsiteX52" fmla="*/ 553650 w 3006246"/>
                <a:gd name="connsiteY52" fmla="*/ 468474 h 1335275"/>
                <a:gd name="connsiteX53" fmla="*/ 433400 w 3006246"/>
                <a:gd name="connsiteY53" fmla="*/ 380792 h 1335275"/>
                <a:gd name="connsiteX54" fmla="*/ 338202 w 3006246"/>
                <a:gd name="connsiteY54" fmla="*/ 303130 h 1335275"/>
                <a:gd name="connsiteX55" fmla="*/ 240499 w 3006246"/>
                <a:gd name="connsiteY55" fmla="*/ 212943 h 1335275"/>
                <a:gd name="connsiteX56" fmla="*/ 165343 w 3006246"/>
                <a:gd name="connsiteY56" fmla="*/ 137787 h 1335275"/>
                <a:gd name="connsiteX57" fmla="*/ 112734 w 3006246"/>
                <a:gd name="connsiteY57" fmla="*/ 77662 h 1335275"/>
                <a:gd name="connsiteX58" fmla="*/ 62630 w 3006246"/>
                <a:gd name="connsiteY58" fmla="*/ 20042 h 1335275"/>
                <a:gd name="connsiteX59" fmla="*/ 37578 w 3006246"/>
                <a:gd name="connsiteY59" fmla="*/ 5011 h 1335275"/>
                <a:gd name="connsiteX60" fmla="*/ 15031 w 3006246"/>
                <a:gd name="connsiteY60" fmla="*/ 0 h 1335275"/>
                <a:gd name="connsiteX61" fmla="*/ 2505 w 3006246"/>
                <a:gd name="connsiteY61" fmla="*/ 5011 h 1335275"/>
                <a:gd name="connsiteX62" fmla="*/ 0 w 3006246"/>
                <a:gd name="connsiteY62" fmla="*/ 12526 h 1335275"/>
                <a:gd name="connsiteX63" fmla="*/ 0 w 3006246"/>
                <a:gd name="connsiteY63" fmla="*/ 25052 h 1335275"/>
                <a:gd name="connsiteX64" fmla="*/ 17536 w 3006246"/>
                <a:gd name="connsiteY64" fmla="*/ 65136 h 1335275"/>
                <a:gd name="connsiteX65" fmla="*/ 87682 w 3006246"/>
                <a:gd name="connsiteY65" fmla="*/ 165344 h 1335275"/>
                <a:gd name="connsiteX66" fmla="*/ 162838 w 3006246"/>
                <a:gd name="connsiteY66" fmla="*/ 265552 h 1335275"/>
                <a:gd name="connsiteX67" fmla="*/ 260541 w 3006246"/>
                <a:gd name="connsiteY67" fmla="*/ 380792 h 1335275"/>
                <a:gd name="connsiteX68" fmla="*/ 350728 w 3006246"/>
                <a:gd name="connsiteY68" fmla="*/ 483505 h 1335275"/>
                <a:gd name="connsiteX69" fmla="*/ 433400 w 3006246"/>
                <a:gd name="connsiteY69" fmla="*/ 568682 h 1335275"/>
                <a:gd name="connsiteX70" fmla="*/ 518577 w 3006246"/>
                <a:gd name="connsiteY70" fmla="*/ 646343 h 1335275"/>
                <a:gd name="connsiteX71" fmla="*/ 591228 w 3006246"/>
                <a:gd name="connsiteY71" fmla="*/ 706468 h 1335275"/>
                <a:gd name="connsiteX72" fmla="*/ 663879 w 3006246"/>
                <a:gd name="connsiteY72" fmla="*/ 764088 h 1335275"/>
                <a:gd name="connsiteX73" fmla="*/ 741540 w 3006246"/>
                <a:gd name="connsiteY73" fmla="*/ 814192 h 1335275"/>
                <a:gd name="connsiteX74" fmla="*/ 794150 w 3006246"/>
                <a:gd name="connsiteY74" fmla="*/ 849265 h 1335275"/>
                <a:gd name="connsiteX75" fmla="*/ 876821 w 3006246"/>
                <a:gd name="connsiteY75" fmla="*/ 899369 h 1335275"/>
                <a:gd name="connsiteX76" fmla="*/ 994566 w 3006246"/>
                <a:gd name="connsiteY76" fmla="*/ 961999 h 1335275"/>
                <a:gd name="connsiteX77" fmla="*/ 1159910 w 3006246"/>
                <a:gd name="connsiteY77" fmla="*/ 1032145 h 1335275"/>
                <a:gd name="connsiteX78" fmla="*/ 1340285 w 3006246"/>
                <a:gd name="connsiteY78" fmla="*/ 1092270 h 1335275"/>
                <a:gd name="connsiteX79" fmla="*/ 1412935 w 3006246"/>
                <a:gd name="connsiteY79" fmla="*/ 1112312 h 133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006246" h="1335275">
                  <a:moveTo>
                    <a:pt x="1412935" y="1112312"/>
                  </a:moveTo>
                  <a:lnTo>
                    <a:pt x="1518154" y="1139869"/>
                  </a:lnTo>
                  <a:lnTo>
                    <a:pt x="1633394" y="1164921"/>
                  </a:lnTo>
                  <a:lnTo>
                    <a:pt x="1748633" y="1184963"/>
                  </a:lnTo>
                  <a:lnTo>
                    <a:pt x="1873893" y="1205004"/>
                  </a:lnTo>
                  <a:lnTo>
                    <a:pt x="1996648" y="1220035"/>
                  </a:lnTo>
                  <a:lnTo>
                    <a:pt x="2172013" y="1240077"/>
                  </a:lnTo>
                  <a:lnTo>
                    <a:pt x="2392471" y="1240077"/>
                  </a:lnTo>
                  <a:lnTo>
                    <a:pt x="2535268" y="1240077"/>
                  </a:lnTo>
                  <a:lnTo>
                    <a:pt x="2627960" y="1242582"/>
                  </a:lnTo>
                  <a:lnTo>
                    <a:pt x="2663033" y="1247593"/>
                  </a:lnTo>
                  <a:lnTo>
                    <a:pt x="2693095" y="1260119"/>
                  </a:lnTo>
                  <a:lnTo>
                    <a:pt x="2713137" y="1280160"/>
                  </a:lnTo>
                  <a:lnTo>
                    <a:pt x="2728168" y="1300202"/>
                  </a:lnTo>
                  <a:lnTo>
                    <a:pt x="2740694" y="1310223"/>
                  </a:lnTo>
                  <a:lnTo>
                    <a:pt x="2768252" y="1327759"/>
                  </a:lnTo>
                  <a:lnTo>
                    <a:pt x="2788293" y="1335275"/>
                  </a:lnTo>
                  <a:lnTo>
                    <a:pt x="2805830" y="1335275"/>
                  </a:lnTo>
                  <a:lnTo>
                    <a:pt x="2818356" y="1322749"/>
                  </a:lnTo>
                  <a:lnTo>
                    <a:pt x="2830882" y="1302707"/>
                  </a:lnTo>
                  <a:lnTo>
                    <a:pt x="2855934" y="1272645"/>
                  </a:lnTo>
                  <a:lnTo>
                    <a:pt x="2880986" y="1240077"/>
                  </a:lnTo>
                  <a:lnTo>
                    <a:pt x="2903533" y="1202499"/>
                  </a:lnTo>
                  <a:lnTo>
                    <a:pt x="2923574" y="1167426"/>
                  </a:lnTo>
                  <a:lnTo>
                    <a:pt x="2943616" y="1119827"/>
                  </a:lnTo>
                  <a:lnTo>
                    <a:pt x="2971173" y="1049681"/>
                  </a:lnTo>
                  <a:lnTo>
                    <a:pt x="2998731" y="954484"/>
                  </a:lnTo>
                  <a:lnTo>
                    <a:pt x="3006246" y="921916"/>
                  </a:lnTo>
                  <a:lnTo>
                    <a:pt x="2983699" y="756572"/>
                  </a:lnTo>
                  <a:lnTo>
                    <a:pt x="2946121" y="834234"/>
                  </a:lnTo>
                  <a:lnTo>
                    <a:pt x="2918564" y="876822"/>
                  </a:lnTo>
                  <a:lnTo>
                    <a:pt x="2883491" y="914400"/>
                  </a:lnTo>
                  <a:lnTo>
                    <a:pt x="2850923" y="944463"/>
                  </a:lnTo>
                  <a:lnTo>
                    <a:pt x="2820861" y="961999"/>
                  </a:lnTo>
                  <a:lnTo>
                    <a:pt x="2788293" y="974525"/>
                  </a:lnTo>
                  <a:lnTo>
                    <a:pt x="2723158" y="974525"/>
                  </a:lnTo>
                  <a:lnTo>
                    <a:pt x="2575351" y="972020"/>
                  </a:lnTo>
                  <a:lnTo>
                    <a:pt x="2377440" y="974525"/>
                  </a:lnTo>
                  <a:lnTo>
                    <a:pt x="2222117" y="974525"/>
                  </a:lnTo>
                  <a:lnTo>
                    <a:pt x="2126919" y="974525"/>
                  </a:lnTo>
                  <a:lnTo>
                    <a:pt x="1941534" y="951978"/>
                  </a:lnTo>
                  <a:lnTo>
                    <a:pt x="1851346" y="941958"/>
                  </a:lnTo>
                  <a:lnTo>
                    <a:pt x="1753643" y="931937"/>
                  </a:lnTo>
                  <a:lnTo>
                    <a:pt x="1618362" y="906885"/>
                  </a:lnTo>
                  <a:lnTo>
                    <a:pt x="1480576" y="874317"/>
                  </a:lnTo>
                  <a:lnTo>
                    <a:pt x="1350305" y="841749"/>
                  </a:lnTo>
                  <a:lnTo>
                    <a:pt x="1235066" y="804171"/>
                  </a:lnTo>
                  <a:lnTo>
                    <a:pt x="1107300" y="756572"/>
                  </a:lnTo>
                  <a:lnTo>
                    <a:pt x="967009" y="698953"/>
                  </a:lnTo>
                  <a:lnTo>
                    <a:pt x="879327" y="658869"/>
                  </a:lnTo>
                  <a:lnTo>
                    <a:pt x="761582" y="598744"/>
                  </a:lnTo>
                  <a:lnTo>
                    <a:pt x="648848" y="533609"/>
                  </a:lnTo>
                  <a:lnTo>
                    <a:pt x="553650" y="468474"/>
                  </a:lnTo>
                  <a:lnTo>
                    <a:pt x="433400" y="380792"/>
                  </a:lnTo>
                  <a:lnTo>
                    <a:pt x="338202" y="303130"/>
                  </a:lnTo>
                  <a:lnTo>
                    <a:pt x="240499" y="212943"/>
                  </a:lnTo>
                  <a:lnTo>
                    <a:pt x="165343" y="137787"/>
                  </a:lnTo>
                  <a:lnTo>
                    <a:pt x="112734" y="77662"/>
                  </a:lnTo>
                  <a:lnTo>
                    <a:pt x="62630" y="20042"/>
                  </a:lnTo>
                  <a:lnTo>
                    <a:pt x="37578" y="5011"/>
                  </a:lnTo>
                  <a:lnTo>
                    <a:pt x="15031" y="0"/>
                  </a:lnTo>
                  <a:lnTo>
                    <a:pt x="2505" y="5011"/>
                  </a:lnTo>
                  <a:lnTo>
                    <a:pt x="0" y="12526"/>
                  </a:lnTo>
                  <a:lnTo>
                    <a:pt x="0" y="25052"/>
                  </a:lnTo>
                  <a:lnTo>
                    <a:pt x="17536" y="65136"/>
                  </a:lnTo>
                  <a:lnTo>
                    <a:pt x="87682" y="165344"/>
                  </a:lnTo>
                  <a:lnTo>
                    <a:pt x="162838" y="265552"/>
                  </a:lnTo>
                  <a:lnTo>
                    <a:pt x="260541" y="380792"/>
                  </a:lnTo>
                  <a:lnTo>
                    <a:pt x="350728" y="483505"/>
                  </a:lnTo>
                  <a:lnTo>
                    <a:pt x="433400" y="568682"/>
                  </a:lnTo>
                  <a:lnTo>
                    <a:pt x="518577" y="646343"/>
                  </a:lnTo>
                  <a:lnTo>
                    <a:pt x="591228" y="706468"/>
                  </a:lnTo>
                  <a:lnTo>
                    <a:pt x="663879" y="764088"/>
                  </a:lnTo>
                  <a:lnTo>
                    <a:pt x="741540" y="814192"/>
                  </a:lnTo>
                  <a:lnTo>
                    <a:pt x="794150" y="849265"/>
                  </a:lnTo>
                  <a:lnTo>
                    <a:pt x="876821" y="899369"/>
                  </a:lnTo>
                  <a:lnTo>
                    <a:pt x="994566" y="961999"/>
                  </a:lnTo>
                  <a:lnTo>
                    <a:pt x="1159910" y="1032145"/>
                  </a:lnTo>
                  <a:lnTo>
                    <a:pt x="1340285" y="1092270"/>
                  </a:lnTo>
                  <a:lnTo>
                    <a:pt x="1412935" y="111231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51">
              <a:extLst>
                <a:ext uri="{FF2B5EF4-FFF2-40B4-BE49-F238E27FC236}">
                  <a16:creationId xmlns:a16="http://schemas.microsoft.com/office/drawing/2014/main" id="{F7F66354-9E33-4EF5-B9DB-29692BE56008}"/>
                </a:ext>
              </a:extLst>
            </p:cNvPr>
            <p:cNvSpPr/>
            <p:nvPr/>
          </p:nvSpPr>
          <p:spPr>
            <a:xfrm rot="16200000">
              <a:off x="5083175" y="4208463"/>
              <a:ext cx="3162300" cy="508000"/>
            </a:xfrm>
            <a:custGeom>
              <a:avLst/>
              <a:gdLst>
                <a:gd name="connsiteX0" fmla="*/ 1510393 w 3162300"/>
                <a:gd name="connsiteY0" fmla="*/ 193221 h 508907"/>
                <a:gd name="connsiteX1" fmla="*/ 1711779 w 3162300"/>
                <a:gd name="connsiteY1" fmla="*/ 193221 h 508907"/>
                <a:gd name="connsiteX2" fmla="*/ 1978479 w 3162300"/>
                <a:gd name="connsiteY2" fmla="*/ 193221 h 508907"/>
                <a:gd name="connsiteX3" fmla="*/ 2087336 w 3162300"/>
                <a:gd name="connsiteY3" fmla="*/ 193221 h 508907"/>
                <a:gd name="connsiteX4" fmla="*/ 2381250 w 3162300"/>
                <a:gd name="connsiteY4" fmla="*/ 193221 h 508907"/>
                <a:gd name="connsiteX5" fmla="*/ 2631621 w 3162300"/>
                <a:gd name="connsiteY5" fmla="*/ 193221 h 508907"/>
                <a:gd name="connsiteX6" fmla="*/ 2713264 w 3162300"/>
                <a:gd name="connsiteY6" fmla="*/ 193221 h 508907"/>
                <a:gd name="connsiteX7" fmla="*/ 2803071 w 3162300"/>
                <a:gd name="connsiteY7" fmla="*/ 193221 h 508907"/>
                <a:gd name="connsiteX8" fmla="*/ 2865664 w 3162300"/>
                <a:gd name="connsiteY8" fmla="*/ 193221 h 508907"/>
                <a:gd name="connsiteX9" fmla="*/ 2914650 w 3162300"/>
                <a:gd name="connsiteY9" fmla="*/ 185057 h 508907"/>
                <a:gd name="connsiteX10" fmla="*/ 2958193 w 3162300"/>
                <a:gd name="connsiteY10" fmla="*/ 171450 h 508907"/>
                <a:gd name="connsiteX11" fmla="*/ 2993571 w 3162300"/>
                <a:gd name="connsiteY11" fmla="*/ 155121 h 508907"/>
                <a:gd name="connsiteX12" fmla="*/ 3026229 w 3162300"/>
                <a:gd name="connsiteY12" fmla="*/ 133350 h 508907"/>
                <a:gd name="connsiteX13" fmla="*/ 3050721 w 3162300"/>
                <a:gd name="connsiteY13" fmla="*/ 108857 h 508907"/>
                <a:gd name="connsiteX14" fmla="*/ 3080657 w 3162300"/>
                <a:gd name="connsiteY14" fmla="*/ 68035 h 508907"/>
                <a:gd name="connsiteX15" fmla="*/ 3102429 w 3162300"/>
                <a:gd name="connsiteY15" fmla="*/ 24493 h 508907"/>
                <a:gd name="connsiteX16" fmla="*/ 3113314 w 3162300"/>
                <a:gd name="connsiteY16" fmla="*/ 8164 h 508907"/>
                <a:gd name="connsiteX17" fmla="*/ 3140529 w 3162300"/>
                <a:gd name="connsiteY17" fmla="*/ 0 h 508907"/>
                <a:gd name="connsiteX18" fmla="*/ 3159579 w 3162300"/>
                <a:gd name="connsiteY18" fmla="*/ 5443 h 508907"/>
                <a:gd name="connsiteX19" fmla="*/ 3162300 w 3162300"/>
                <a:gd name="connsiteY19" fmla="*/ 19050 h 508907"/>
                <a:gd name="connsiteX20" fmla="*/ 3156857 w 3162300"/>
                <a:gd name="connsiteY20" fmla="*/ 38100 h 508907"/>
                <a:gd name="connsiteX21" fmla="*/ 3148693 w 3162300"/>
                <a:gd name="connsiteY21" fmla="*/ 78921 h 508907"/>
                <a:gd name="connsiteX22" fmla="*/ 3132364 w 3162300"/>
                <a:gd name="connsiteY22" fmla="*/ 138793 h 508907"/>
                <a:gd name="connsiteX23" fmla="*/ 3102429 w 3162300"/>
                <a:gd name="connsiteY23" fmla="*/ 220435 h 508907"/>
                <a:gd name="connsiteX24" fmla="*/ 3069771 w 3162300"/>
                <a:gd name="connsiteY24" fmla="*/ 296635 h 508907"/>
                <a:gd name="connsiteX25" fmla="*/ 3026229 w 3162300"/>
                <a:gd name="connsiteY25" fmla="*/ 389164 h 508907"/>
                <a:gd name="connsiteX26" fmla="*/ 3001736 w 3162300"/>
                <a:gd name="connsiteY26" fmla="*/ 440871 h 508907"/>
                <a:gd name="connsiteX27" fmla="*/ 2979964 w 3162300"/>
                <a:gd name="connsiteY27" fmla="*/ 478971 h 508907"/>
                <a:gd name="connsiteX28" fmla="*/ 2958193 w 3162300"/>
                <a:gd name="connsiteY28" fmla="*/ 500743 h 508907"/>
                <a:gd name="connsiteX29" fmla="*/ 2936421 w 3162300"/>
                <a:gd name="connsiteY29" fmla="*/ 508907 h 508907"/>
                <a:gd name="connsiteX30" fmla="*/ 2903764 w 3162300"/>
                <a:gd name="connsiteY30" fmla="*/ 503464 h 508907"/>
                <a:gd name="connsiteX31" fmla="*/ 2865664 w 3162300"/>
                <a:gd name="connsiteY31" fmla="*/ 484414 h 508907"/>
                <a:gd name="connsiteX32" fmla="*/ 2833007 w 3162300"/>
                <a:gd name="connsiteY32" fmla="*/ 459921 h 508907"/>
                <a:gd name="connsiteX33" fmla="*/ 2781300 w 3162300"/>
                <a:gd name="connsiteY33" fmla="*/ 443593 h 508907"/>
                <a:gd name="connsiteX34" fmla="*/ 2718707 w 3162300"/>
                <a:gd name="connsiteY34" fmla="*/ 429985 h 508907"/>
                <a:gd name="connsiteX35" fmla="*/ 2650671 w 3162300"/>
                <a:gd name="connsiteY35" fmla="*/ 421821 h 508907"/>
                <a:gd name="connsiteX36" fmla="*/ 2539093 w 3162300"/>
                <a:gd name="connsiteY36" fmla="*/ 416378 h 508907"/>
                <a:gd name="connsiteX37" fmla="*/ 2345871 w 3162300"/>
                <a:gd name="connsiteY37" fmla="*/ 416378 h 508907"/>
                <a:gd name="connsiteX38" fmla="*/ 2269671 w 3162300"/>
                <a:gd name="connsiteY38" fmla="*/ 413657 h 508907"/>
                <a:gd name="connsiteX39" fmla="*/ 1888671 w 3162300"/>
                <a:gd name="connsiteY39" fmla="*/ 419100 h 508907"/>
                <a:gd name="connsiteX40" fmla="*/ 1608364 w 3162300"/>
                <a:gd name="connsiteY40" fmla="*/ 427264 h 508907"/>
                <a:gd name="connsiteX41" fmla="*/ 1363436 w 3162300"/>
                <a:gd name="connsiteY41" fmla="*/ 432707 h 508907"/>
                <a:gd name="connsiteX42" fmla="*/ 1055914 w 3162300"/>
                <a:gd name="connsiteY42" fmla="*/ 440871 h 508907"/>
                <a:gd name="connsiteX43" fmla="*/ 759279 w 3162300"/>
                <a:gd name="connsiteY43" fmla="*/ 451757 h 508907"/>
                <a:gd name="connsiteX44" fmla="*/ 549729 w 3162300"/>
                <a:gd name="connsiteY44" fmla="*/ 454478 h 508907"/>
                <a:gd name="connsiteX45" fmla="*/ 381000 w 3162300"/>
                <a:gd name="connsiteY45" fmla="*/ 462643 h 508907"/>
                <a:gd name="connsiteX46" fmla="*/ 258536 w 3162300"/>
                <a:gd name="connsiteY46" fmla="*/ 451757 h 508907"/>
                <a:gd name="connsiteX47" fmla="*/ 163286 w 3162300"/>
                <a:gd name="connsiteY47" fmla="*/ 432707 h 508907"/>
                <a:gd name="connsiteX48" fmla="*/ 108857 w 3162300"/>
                <a:gd name="connsiteY48" fmla="*/ 416378 h 508907"/>
                <a:gd name="connsiteX49" fmla="*/ 54429 w 3162300"/>
                <a:gd name="connsiteY49" fmla="*/ 389164 h 508907"/>
                <a:gd name="connsiteX50" fmla="*/ 27214 w 3162300"/>
                <a:gd name="connsiteY50" fmla="*/ 367393 h 508907"/>
                <a:gd name="connsiteX51" fmla="*/ 8164 w 3162300"/>
                <a:gd name="connsiteY51" fmla="*/ 340178 h 508907"/>
                <a:gd name="connsiteX52" fmla="*/ 0 w 3162300"/>
                <a:gd name="connsiteY52" fmla="*/ 312964 h 508907"/>
                <a:gd name="connsiteX53" fmla="*/ 2721 w 3162300"/>
                <a:gd name="connsiteY53" fmla="*/ 283028 h 508907"/>
                <a:gd name="connsiteX54" fmla="*/ 8164 w 3162300"/>
                <a:gd name="connsiteY54" fmla="*/ 253093 h 508907"/>
                <a:gd name="connsiteX55" fmla="*/ 21771 w 3162300"/>
                <a:gd name="connsiteY55" fmla="*/ 231321 h 508907"/>
                <a:gd name="connsiteX56" fmla="*/ 43543 w 3162300"/>
                <a:gd name="connsiteY56" fmla="*/ 214993 h 508907"/>
                <a:gd name="connsiteX57" fmla="*/ 78921 w 3162300"/>
                <a:gd name="connsiteY57" fmla="*/ 195943 h 508907"/>
                <a:gd name="connsiteX58" fmla="*/ 193221 w 3162300"/>
                <a:gd name="connsiteY58" fmla="*/ 166007 h 508907"/>
                <a:gd name="connsiteX59" fmla="*/ 351064 w 3162300"/>
                <a:gd name="connsiteY59" fmla="*/ 133350 h 508907"/>
                <a:gd name="connsiteX60" fmla="*/ 500743 w 3162300"/>
                <a:gd name="connsiteY60" fmla="*/ 106135 h 508907"/>
                <a:gd name="connsiteX61" fmla="*/ 544286 w 3162300"/>
                <a:gd name="connsiteY61" fmla="*/ 106135 h 508907"/>
                <a:gd name="connsiteX62" fmla="*/ 590550 w 3162300"/>
                <a:gd name="connsiteY62" fmla="*/ 122464 h 508907"/>
                <a:gd name="connsiteX63" fmla="*/ 672193 w 3162300"/>
                <a:gd name="connsiteY63" fmla="*/ 149678 h 508907"/>
                <a:gd name="connsiteX64" fmla="*/ 745671 w 3162300"/>
                <a:gd name="connsiteY64" fmla="*/ 166007 h 508907"/>
                <a:gd name="connsiteX65" fmla="*/ 840921 w 3162300"/>
                <a:gd name="connsiteY65" fmla="*/ 182335 h 508907"/>
                <a:gd name="connsiteX66" fmla="*/ 955221 w 3162300"/>
                <a:gd name="connsiteY66" fmla="*/ 190500 h 508907"/>
                <a:gd name="connsiteX67" fmla="*/ 1077686 w 3162300"/>
                <a:gd name="connsiteY67" fmla="*/ 193221 h 508907"/>
                <a:gd name="connsiteX68" fmla="*/ 1257300 w 3162300"/>
                <a:gd name="connsiteY68" fmla="*/ 193221 h 508907"/>
                <a:gd name="connsiteX69" fmla="*/ 1510393 w 3162300"/>
                <a:gd name="connsiteY69" fmla="*/ 193221 h 50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162300" h="508907">
                  <a:moveTo>
                    <a:pt x="1510393" y="193221"/>
                  </a:moveTo>
                  <a:lnTo>
                    <a:pt x="1711779" y="193221"/>
                  </a:lnTo>
                  <a:lnTo>
                    <a:pt x="1978479" y="193221"/>
                  </a:lnTo>
                  <a:lnTo>
                    <a:pt x="2087336" y="193221"/>
                  </a:lnTo>
                  <a:lnTo>
                    <a:pt x="2381250" y="193221"/>
                  </a:lnTo>
                  <a:lnTo>
                    <a:pt x="2631621" y="193221"/>
                  </a:lnTo>
                  <a:lnTo>
                    <a:pt x="2713264" y="193221"/>
                  </a:lnTo>
                  <a:lnTo>
                    <a:pt x="2803071" y="193221"/>
                  </a:lnTo>
                  <a:lnTo>
                    <a:pt x="2865664" y="193221"/>
                  </a:lnTo>
                  <a:lnTo>
                    <a:pt x="2914650" y="185057"/>
                  </a:lnTo>
                  <a:lnTo>
                    <a:pt x="2958193" y="171450"/>
                  </a:lnTo>
                  <a:lnTo>
                    <a:pt x="2993571" y="155121"/>
                  </a:lnTo>
                  <a:lnTo>
                    <a:pt x="3026229" y="133350"/>
                  </a:lnTo>
                  <a:lnTo>
                    <a:pt x="3050721" y="108857"/>
                  </a:lnTo>
                  <a:lnTo>
                    <a:pt x="3080657" y="68035"/>
                  </a:lnTo>
                  <a:lnTo>
                    <a:pt x="3102429" y="24493"/>
                  </a:lnTo>
                  <a:lnTo>
                    <a:pt x="3113314" y="8164"/>
                  </a:lnTo>
                  <a:lnTo>
                    <a:pt x="3140529" y="0"/>
                  </a:lnTo>
                  <a:lnTo>
                    <a:pt x="3159579" y="5443"/>
                  </a:lnTo>
                  <a:lnTo>
                    <a:pt x="3162300" y="19050"/>
                  </a:lnTo>
                  <a:lnTo>
                    <a:pt x="3156857" y="38100"/>
                  </a:lnTo>
                  <a:lnTo>
                    <a:pt x="3148693" y="78921"/>
                  </a:lnTo>
                  <a:lnTo>
                    <a:pt x="3132364" y="138793"/>
                  </a:lnTo>
                  <a:lnTo>
                    <a:pt x="3102429" y="220435"/>
                  </a:lnTo>
                  <a:lnTo>
                    <a:pt x="3069771" y="296635"/>
                  </a:lnTo>
                  <a:lnTo>
                    <a:pt x="3026229" y="389164"/>
                  </a:lnTo>
                  <a:lnTo>
                    <a:pt x="3001736" y="440871"/>
                  </a:lnTo>
                  <a:lnTo>
                    <a:pt x="2979964" y="478971"/>
                  </a:lnTo>
                  <a:lnTo>
                    <a:pt x="2958193" y="500743"/>
                  </a:lnTo>
                  <a:lnTo>
                    <a:pt x="2936421" y="508907"/>
                  </a:lnTo>
                  <a:lnTo>
                    <a:pt x="2903764" y="503464"/>
                  </a:lnTo>
                  <a:lnTo>
                    <a:pt x="2865664" y="484414"/>
                  </a:lnTo>
                  <a:lnTo>
                    <a:pt x="2833007" y="459921"/>
                  </a:lnTo>
                  <a:lnTo>
                    <a:pt x="2781300" y="443593"/>
                  </a:lnTo>
                  <a:lnTo>
                    <a:pt x="2718707" y="429985"/>
                  </a:lnTo>
                  <a:lnTo>
                    <a:pt x="2650671" y="421821"/>
                  </a:lnTo>
                  <a:lnTo>
                    <a:pt x="2539093" y="416378"/>
                  </a:lnTo>
                  <a:lnTo>
                    <a:pt x="2345871" y="416378"/>
                  </a:lnTo>
                  <a:lnTo>
                    <a:pt x="2269671" y="413657"/>
                  </a:lnTo>
                  <a:lnTo>
                    <a:pt x="1888671" y="419100"/>
                  </a:lnTo>
                  <a:lnTo>
                    <a:pt x="1608364" y="427264"/>
                  </a:lnTo>
                  <a:lnTo>
                    <a:pt x="1363436" y="432707"/>
                  </a:lnTo>
                  <a:lnTo>
                    <a:pt x="1055914" y="440871"/>
                  </a:lnTo>
                  <a:lnTo>
                    <a:pt x="759279" y="451757"/>
                  </a:lnTo>
                  <a:lnTo>
                    <a:pt x="549729" y="454478"/>
                  </a:lnTo>
                  <a:lnTo>
                    <a:pt x="381000" y="462643"/>
                  </a:lnTo>
                  <a:lnTo>
                    <a:pt x="258536" y="451757"/>
                  </a:lnTo>
                  <a:lnTo>
                    <a:pt x="163286" y="432707"/>
                  </a:lnTo>
                  <a:lnTo>
                    <a:pt x="108857" y="416378"/>
                  </a:lnTo>
                  <a:lnTo>
                    <a:pt x="54429" y="389164"/>
                  </a:lnTo>
                  <a:lnTo>
                    <a:pt x="27214" y="367393"/>
                  </a:lnTo>
                  <a:lnTo>
                    <a:pt x="8164" y="340178"/>
                  </a:lnTo>
                  <a:lnTo>
                    <a:pt x="0" y="312964"/>
                  </a:lnTo>
                  <a:lnTo>
                    <a:pt x="2721" y="283028"/>
                  </a:lnTo>
                  <a:lnTo>
                    <a:pt x="8164" y="253093"/>
                  </a:lnTo>
                  <a:lnTo>
                    <a:pt x="21771" y="231321"/>
                  </a:lnTo>
                  <a:lnTo>
                    <a:pt x="43543" y="214993"/>
                  </a:lnTo>
                  <a:lnTo>
                    <a:pt x="78921" y="195943"/>
                  </a:lnTo>
                  <a:lnTo>
                    <a:pt x="193221" y="166007"/>
                  </a:lnTo>
                  <a:lnTo>
                    <a:pt x="351064" y="133350"/>
                  </a:lnTo>
                  <a:lnTo>
                    <a:pt x="500743" y="106135"/>
                  </a:lnTo>
                  <a:lnTo>
                    <a:pt x="544286" y="106135"/>
                  </a:lnTo>
                  <a:lnTo>
                    <a:pt x="590550" y="122464"/>
                  </a:lnTo>
                  <a:lnTo>
                    <a:pt x="672193" y="149678"/>
                  </a:lnTo>
                  <a:lnTo>
                    <a:pt x="745671" y="166007"/>
                  </a:lnTo>
                  <a:lnTo>
                    <a:pt x="840921" y="182335"/>
                  </a:lnTo>
                  <a:lnTo>
                    <a:pt x="955221" y="190500"/>
                  </a:lnTo>
                  <a:lnTo>
                    <a:pt x="1077686" y="193221"/>
                  </a:lnTo>
                  <a:lnTo>
                    <a:pt x="1257300" y="193221"/>
                  </a:lnTo>
                  <a:lnTo>
                    <a:pt x="1510393" y="19322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FA3D674F-8226-4A32-A487-414A247C06A2}"/>
              </a:ext>
            </a:extLst>
          </p:cNvPr>
          <p:cNvGrpSpPr/>
          <p:nvPr/>
        </p:nvGrpSpPr>
        <p:grpSpPr>
          <a:xfrm>
            <a:off x="3770312" y="1293813"/>
            <a:ext cx="4651375" cy="4760913"/>
            <a:chOff x="3760789" y="1293813"/>
            <a:chExt cx="4651375" cy="4760913"/>
          </a:xfrm>
          <a:solidFill>
            <a:schemeClr val="tx1"/>
          </a:solidFill>
        </p:grpSpPr>
        <p:sp>
          <p:nvSpPr>
            <p:cNvPr id="16" name="フリーフォーム 45">
              <a:extLst>
                <a:ext uri="{FF2B5EF4-FFF2-40B4-BE49-F238E27FC236}">
                  <a16:creationId xmlns:a16="http://schemas.microsoft.com/office/drawing/2014/main" id="{B9A80C1D-74B3-4072-9F04-AF83D16FB418}"/>
                </a:ext>
              </a:extLst>
            </p:cNvPr>
            <p:cNvSpPr/>
            <p:nvPr/>
          </p:nvSpPr>
          <p:spPr>
            <a:xfrm>
              <a:off x="4876801" y="1293813"/>
              <a:ext cx="1331913" cy="1720850"/>
            </a:xfrm>
            <a:custGeom>
              <a:avLst/>
              <a:gdLst>
                <a:gd name="connsiteX0" fmla="*/ 888206 w 1331119"/>
                <a:gd name="connsiteY0" fmla="*/ 876300 h 1721644"/>
                <a:gd name="connsiteX1" fmla="*/ 1004888 w 1331119"/>
                <a:gd name="connsiteY1" fmla="*/ 723900 h 1721644"/>
                <a:gd name="connsiteX2" fmla="*/ 1083469 w 1331119"/>
                <a:gd name="connsiteY2" fmla="*/ 621506 h 1721644"/>
                <a:gd name="connsiteX3" fmla="*/ 1143000 w 1331119"/>
                <a:gd name="connsiteY3" fmla="*/ 542925 h 1721644"/>
                <a:gd name="connsiteX4" fmla="*/ 1171575 w 1331119"/>
                <a:gd name="connsiteY4" fmla="*/ 502444 h 1721644"/>
                <a:gd name="connsiteX5" fmla="*/ 1190625 w 1331119"/>
                <a:gd name="connsiteY5" fmla="*/ 464344 h 1721644"/>
                <a:gd name="connsiteX6" fmla="*/ 1207294 w 1331119"/>
                <a:gd name="connsiteY6" fmla="*/ 447675 h 1721644"/>
                <a:gd name="connsiteX7" fmla="*/ 1228725 w 1331119"/>
                <a:gd name="connsiteY7" fmla="*/ 431006 h 1721644"/>
                <a:gd name="connsiteX8" fmla="*/ 1262063 w 1331119"/>
                <a:gd name="connsiteY8" fmla="*/ 416719 h 1721644"/>
                <a:gd name="connsiteX9" fmla="*/ 1290638 w 1331119"/>
                <a:gd name="connsiteY9" fmla="*/ 411956 h 1721644"/>
                <a:gd name="connsiteX10" fmla="*/ 1314450 w 1331119"/>
                <a:gd name="connsiteY10" fmla="*/ 402431 h 1721644"/>
                <a:gd name="connsiteX11" fmla="*/ 1328738 w 1331119"/>
                <a:gd name="connsiteY11" fmla="*/ 385762 h 1721644"/>
                <a:gd name="connsiteX12" fmla="*/ 1331119 w 1331119"/>
                <a:gd name="connsiteY12" fmla="*/ 359569 h 1721644"/>
                <a:gd name="connsiteX13" fmla="*/ 1323975 w 1331119"/>
                <a:gd name="connsiteY13" fmla="*/ 335756 h 1721644"/>
                <a:gd name="connsiteX14" fmla="*/ 1300163 w 1331119"/>
                <a:gd name="connsiteY14" fmla="*/ 302419 h 1721644"/>
                <a:gd name="connsiteX15" fmla="*/ 1245394 w 1331119"/>
                <a:gd name="connsiteY15" fmla="*/ 245269 h 1721644"/>
                <a:gd name="connsiteX16" fmla="*/ 1197769 w 1331119"/>
                <a:gd name="connsiteY16" fmla="*/ 200025 h 1721644"/>
                <a:gd name="connsiteX17" fmla="*/ 1140619 w 1331119"/>
                <a:gd name="connsiteY17" fmla="*/ 147637 h 1721644"/>
                <a:gd name="connsiteX18" fmla="*/ 1064419 w 1331119"/>
                <a:gd name="connsiteY18" fmla="*/ 92869 h 1721644"/>
                <a:gd name="connsiteX19" fmla="*/ 1009650 w 1331119"/>
                <a:gd name="connsiteY19" fmla="*/ 57150 h 1721644"/>
                <a:gd name="connsiteX20" fmla="*/ 938213 w 1331119"/>
                <a:gd name="connsiteY20" fmla="*/ 21431 h 1721644"/>
                <a:gd name="connsiteX21" fmla="*/ 885825 w 1331119"/>
                <a:gd name="connsiteY21" fmla="*/ 2381 h 1721644"/>
                <a:gd name="connsiteX22" fmla="*/ 869156 w 1331119"/>
                <a:gd name="connsiteY22" fmla="*/ 0 h 1721644"/>
                <a:gd name="connsiteX23" fmla="*/ 847725 w 1331119"/>
                <a:gd name="connsiteY23" fmla="*/ 4762 h 1721644"/>
                <a:gd name="connsiteX24" fmla="*/ 842963 w 1331119"/>
                <a:gd name="connsiteY24" fmla="*/ 11906 h 1721644"/>
                <a:gd name="connsiteX25" fmla="*/ 842963 w 1331119"/>
                <a:gd name="connsiteY25" fmla="*/ 23812 h 1721644"/>
                <a:gd name="connsiteX26" fmla="*/ 847725 w 1331119"/>
                <a:gd name="connsiteY26" fmla="*/ 45244 h 1721644"/>
                <a:gd name="connsiteX27" fmla="*/ 854869 w 1331119"/>
                <a:gd name="connsiteY27" fmla="*/ 59531 h 1721644"/>
                <a:gd name="connsiteX28" fmla="*/ 876300 w 1331119"/>
                <a:gd name="connsiteY28" fmla="*/ 76200 h 1721644"/>
                <a:gd name="connsiteX29" fmla="*/ 900113 w 1331119"/>
                <a:gd name="connsiteY29" fmla="*/ 100012 h 1721644"/>
                <a:gd name="connsiteX30" fmla="*/ 914400 w 1331119"/>
                <a:gd name="connsiteY30" fmla="*/ 121444 h 1721644"/>
                <a:gd name="connsiteX31" fmla="*/ 923925 w 1331119"/>
                <a:gd name="connsiteY31" fmla="*/ 140494 h 1721644"/>
                <a:gd name="connsiteX32" fmla="*/ 935831 w 1331119"/>
                <a:gd name="connsiteY32" fmla="*/ 173831 h 1721644"/>
                <a:gd name="connsiteX33" fmla="*/ 940594 w 1331119"/>
                <a:gd name="connsiteY33" fmla="*/ 202406 h 1721644"/>
                <a:gd name="connsiteX34" fmla="*/ 940594 w 1331119"/>
                <a:gd name="connsiteY34" fmla="*/ 245269 h 1721644"/>
                <a:gd name="connsiteX35" fmla="*/ 931069 w 1331119"/>
                <a:gd name="connsiteY35" fmla="*/ 297656 h 1721644"/>
                <a:gd name="connsiteX36" fmla="*/ 895350 w 1331119"/>
                <a:gd name="connsiteY36" fmla="*/ 397669 h 1721644"/>
                <a:gd name="connsiteX37" fmla="*/ 850106 w 1331119"/>
                <a:gd name="connsiteY37" fmla="*/ 490537 h 1721644"/>
                <a:gd name="connsiteX38" fmla="*/ 790575 w 1331119"/>
                <a:gd name="connsiteY38" fmla="*/ 597694 h 1721644"/>
                <a:gd name="connsiteX39" fmla="*/ 692944 w 1331119"/>
                <a:gd name="connsiteY39" fmla="*/ 762000 h 1721644"/>
                <a:gd name="connsiteX40" fmla="*/ 592931 w 1331119"/>
                <a:gd name="connsiteY40" fmla="*/ 914400 h 1721644"/>
                <a:gd name="connsiteX41" fmla="*/ 488156 w 1331119"/>
                <a:gd name="connsiteY41" fmla="*/ 1064419 h 1721644"/>
                <a:gd name="connsiteX42" fmla="*/ 364331 w 1331119"/>
                <a:gd name="connsiteY42" fmla="*/ 1233487 h 1721644"/>
                <a:gd name="connsiteX43" fmla="*/ 197644 w 1331119"/>
                <a:gd name="connsiteY43" fmla="*/ 1447800 h 1721644"/>
                <a:gd name="connsiteX44" fmla="*/ 78581 w 1331119"/>
                <a:gd name="connsiteY44" fmla="*/ 1597819 h 1721644"/>
                <a:gd name="connsiteX45" fmla="*/ 0 w 1331119"/>
                <a:gd name="connsiteY45" fmla="*/ 1700212 h 1721644"/>
                <a:gd name="connsiteX46" fmla="*/ 107156 w 1331119"/>
                <a:gd name="connsiteY46" fmla="*/ 1721644 h 1721644"/>
                <a:gd name="connsiteX47" fmla="*/ 302419 w 1331119"/>
                <a:gd name="connsiteY47" fmla="*/ 1531144 h 1721644"/>
                <a:gd name="connsiteX48" fmla="*/ 402431 w 1331119"/>
                <a:gd name="connsiteY48" fmla="*/ 1431131 h 1721644"/>
                <a:gd name="connsiteX49" fmla="*/ 521494 w 1331119"/>
                <a:gd name="connsiteY49" fmla="*/ 1304925 h 1721644"/>
                <a:gd name="connsiteX50" fmla="*/ 645319 w 1331119"/>
                <a:gd name="connsiteY50" fmla="*/ 1166812 h 1721644"/>
                <a:gd name="connsiteX51" fmla="*/ 757238 w 1331119"/>
                <a:gd name="connsiteY51" fmla="*/ 1035844 h 1721644"/>
                <a:gd name="connsiteX52" fmla="*/ 888206 w 1331119"/>
                <a:gd name="connsiteY52" fmla="*/ 876300 h 1721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31119" h="1721644">
                  <a:moveTo>
                    <a:pt x="888206" y="876300"/>
                  </a:moveTo>
                  <a:lnTo>
                    <a:pt x="1004888" y="723900"/>
                  </a:lnTo>
                  <a:lnTo>
                    <a:pt x="1083469" y="621506"/>
                  </a:lnTo>
                  <a:lnTo>
                    <a:pt x="1143000" y="542925"/>
                  </a:lnTo>
                  <a:lnTo>
                    <a:pt x="1171575" y="502444"/>
                  </a:lnTo>
                  <a:lnTo>
                    <a:pt x="1190625" y="464344"/>
                  </a:lnTo>
                  <a:lnTo>
                    <a:pt x="1207294" y="447675"/>
                  </a:lnTo>
                  <a:lnTo>
                    <a:pt x="1228725" y="431006"/>
                  </a:lnTo>
                  <a:lnTo>
                    <a:pt x="1262063" y="416719"/>
                  </a:lnTo>
                  <a:lnTo>
                    <a:pt x="1290638" y="411956"/>
                  </a:lnTo>
                  <a:lnTo>
                    <a:pt x="1314450" y="402431"/>
                  </a:lnTo>
                  <a:lnTo>
                    <a:pt x="1328738" y="385762"/>
                  </a:lnTo>
                  <a:lnTo>
                    <a:pt x="1331119" y="359569"/>
                  </a:lnTo>
                  <a:lnTo>
                    <a:pt x="1323975" y="335756"/>
                  </a:lnTo>
                  <a:lnTo>
                    <a:pt x="1300163" y="302419"/>
                  </a:lnTo>
                  <a:lnTo>
                    <a:pt x="1245394" y="245269"/>
                  </a:lnTo>
                  <a:lnTo>
                    <a:pt x="1197769" y="200025"/>
                  </a:lnTo>
                  <a:lnTo>
                    <a:pt x="1140619" y="147637"/>
                  </a:lnTo>
                  <a:lnTo>
                    <a:pt x="1064419" y="92869"/>
                  </a:lnTo>
                  <a:lnTo>
                    <a:pt x="1009650" y="57150"/>
                  </a:lnTo>
                  <a:lnTo>
                    <a:pt x="938213" y="21431"/>
                  </a:lnTo>
                  <a:lnTo>
                    <a:pt x="885825" y="2381"/>
                  </a:lnTo>
                  <a:lnTo>
                    <a:pt x="869156" y="0"/>
                  </a:lnTo>
                  <a:lnTo>
                    <a:pt x="847725" y="4762"/>
                  </a:lnTo>
                  <a:lnTo>
                    <a:pt x="842963" y="11906"/>
                  </a:lnTo>
                  <a:lnTo>
                    <a:pt x="842963" y="23812"/>
                  </a:lnTo>
                  <a:lnTo>
                    <a:pt x="847725" y="45244"/>
                  </a:lnTo>
                  <a:lnTo>
                    <a:pt x="854869" y="59531"/>
                  </a:lnTo>
                  <a:lnTo>
                    <a:pt x="876300" y="76200"/>
                  </a:lnTo>
                  <a:lnTo>
                    <a:pt x="900113" y="100012"/>
                  </a:lnTo>
                  <a:lnTo>
                    <a:pt x="914400" y="121444"/>
                  </a:lnTo>
                  <a:lnTo>
                    <a:pt x="923925" y="140494"/>
                  </a:lnTo>
                  <a:lnTo>
                    <a:pt x="935831" y="173831"/>
                  </a:lnTo>
                  <a:lnTo>
                    <a:pt x="940594" y="202406"/>
                  </a:lnTo>
                  <a:lnTo>
                    <a:pt x="940594" y="245269"/>
                  </a:lnTo>
                  <a:lnTo>
                    <a:pt x="931069" y="297656"/>
                  </a:lnTo>
                  <a:lnTo>
                    <a:pt x="895350" y="397669"/>
                  </a:lnTo>
                  <a:lnTo>
                    <a:pt x="850106" y="490537"/>
                  </a:lnTo>
                  <a:lnTo>
                    <a:pt x="790575" y="597694"/>
                  </a:lnTo>
                  <a:lnTo>
                    <a:pt x="692944" y="762000"/>
                  </a:lnTo>
                  <a:lnTo>
                    <a:pt x="592931" y="914400"/>
                  </a:lnTo>
                  <a:lnTo>
                    <a:pt x="488156" y="1064419"/>
                  </a:lnTo>
                  <a:lnTo>
                    <a:pt x="364331" y="1233487"/>
                  </a:lnTo>
                  <a:lnTo>
                    <a:pt x="197644" y="1447800"/>
                  </a:lnTo>
                  <a:lnTo>
                    <a:pt x="78581" y="1597819"/>
                  </a:lnTo>
                  <a:lnTo>
                    <a:pt x="0" y="1700212"/>
                  </a:lnTo>
                  <a:lnTo>
                    <a:pt x="107156" y="1721644"/>
                  </a:lnTo>
                  <a:lnTo>
                    <a:pt x="302419" y="1531144"/>
                  </a:lnTo>
                  <a:lnTo>
                    <a:pt x="402431" y="1431131"/>
                  </a:lnTo>
                  <a:lnTo>
                    <a:pt x="521494" y="1304925"/>
                  </a:lnTo>
                  <a:lnTo>
                    <a:pt x="645319" y="1166812"/>
                  </a:lnTo>
                  <a:lnTo>
                    <a:pt x="757238" y="1035844"/>
                  </a:lnTo>
                  <a:lnTo>
                    <a:pt x="888206" y="876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46">
              <a:extLst>
                <a:ext uri="{FF2B5EF4-FFF2-40B4-BE49-F238E27FC236}">
                  <a16:creationId xmlns:a16="http://schemas.microsoft.com/office/drawing/2014/main" id="{8AA3FDC4-08D1-44D0-83FA-EF6BB532AAA1}"/>
                </a:ext>
              </a:extLst>
            </p:cNvPr>
            <p:cNvSpPr/>
            <p:nvPr/>
          </p:nvSpPr>
          <p:spPr>
            <a:xfrm>
              <a:off x="4513264" y="2560639"/>
              <a:ext cx="2700337" cy="638175"/>
            </a:xfrm>
            <a:custGeom>
              <a:avLst/>
              <a:gdLst>
                <a:gd name="connsiteX0" fmla="*/ 1054894 w 2700337"/>
                <a:gd name="connsiteY0" fmla="*/ 266700 h 638175"/>
                <a:gd name="connsiteX1" fmla="*/ 804862 w 2700337"/>
                <a:gd name="connsiteY1" fmla="*/ 307181 h 638175"/>
                <a:gd name="connsiteX2" fmla="*/ 692944 w 2700337"/>
                <a:gd name="connsiteY2" fmla="*/ 323850 h 638175"/>
                <a:gd name="connsiteX3" fmla="*/ 640556 w 2700337"/>
                <a:gd name="connsiteY3" fmla="*/ 328612 h 638175"/>
                <a:gd name="connsiteX4" fmla="*/ 573881 w 2700337"/>
                <a:gd name="connsiteY4" fmla="*/ 333375 h 638175"/>
                <a:gd name="connsiteX5" fmla="*/ 400050 w 2700337"/>
                <a:gd name="connsiteY5" fmla="*/ 335756 h 638175"/>
                <a:gd name="connsiteX6" fmla="*/ 300037 w 2700337"/>
                <a:gd name="connsiteY6" fmla="*/ 333375 h 638175"/>
                <a:gd name="connsiteX7" fmla="*/ 269081 w 2700337"/>
                <a:gd name="connsiteY7" fmla="*/ 328612 h 638175"/>
                <a:gd name="connsiteX8" fmla="*/ 235744 w 2700337"/>
                <a:gd name="connsiteY8" fmla="*/ 316706 h 638175"/>
                <a:gd name="connsiteX9" fmla="*/ 195262 w 2700337"/>
                <a:gd name="connsiteY9" fmla="*/ 292894 h 638175"/>
                <a:gd name="connsiteX10" fmla="*/ 161925 w 2700337"/>
                <a:gd name="connsiteY10" fmla="*/ 271462 h 638175"/>
                <a:gd name="connsiteX11" fmla="*/ 126206 w 2700337"/>
                <a:gd name="connsiteY11" fmla="*/ 242887 h 638175"/>
                <a:gd name="connsiteX12" fmla="*/ 92869 w 2700337"/>
                <a:gd name="connsiteY12" fmla="*/ 209550 h 638175"/>
                <a:gd name="connsiteX13" fmla="*/ 78581 w 2700337"/>
                <a:gd name="connsiteY13" fmla="*/ 200025 h 638175"/>
                <a:gd name="connsiteX14" fmla="*/ 57150 w 2700337"/>
                <a:gd name="connsiteY14" fmla="*/ 192881 h 638175"/>
                <a:gd name="connsiteX15" fmla="*/ 33337 w 2700337"/>
                <a:gd name="connsiteY15" fmla="*/ 188119 h 638175"/>
                <a:gd name="connsiteX16" fmla="*/ 16669 w 2700337"/>
                <a:gd name="connsiteY16" fmla="*/ 188119 h 638175"/>
                <a:gd name="connsiteX17" fmla="*/ 7144 w 2700337"/>
                <a:gd name="connsiteY17" fmla="*/ 190500 h 638175"/>
                <a:gd name="connsiteX18" fmla="*/ 0 w 2700337"/>
                <a:gd name="connsiteY18" fmla="*/ 204787 h 638175"/>
                <a:gd name="connsiteX19" fmla="*/ 9525 w 2700337"/>
                <a:gd name="connsiteY19" fmla="*/ 238125 h 638175"/>
                <a:gd name="connsiteX20" fmla="*/ 21431 w 2700337"/>
                <a:gd name="connsiteY20" fmla="*/ 280987 h 638175"/>
                <a:gd name="connsiteX21" fmla="*/ 40481 w 2700337"/>
                <a:gd name="connsiteY21" fmla="*/ 328612 h 638175"/>
                <a:gd name="connsiteX22" fmla="*/ 66675 w 2700337"/>
                <a:gd name="connsiteY22" fmla="*/ 383381 h 638175"/>
                <a:gd name="connsiteX23" fmla="*/ 95250 w 2700337"/>
                <a:gd name="connsiteY23" fmla="*/ 431006 h 638175"/>
                <a:gd name="connsiteX24" fmla="*/ 140494 w 2700337"/>
                <a:gd name="connsiteY24" fmla="*/ 497681 h 638175"/>
                <a:gd name="connsiteX25" fmla="*/ 173831 w 2700337"/>
                <a:gd name="connsiteY25" fmla="*/ 535781 h 638175"/>
                <a:gd name="connsiteX26" fmla="*/ 214312 w 2700337"/>
                <a:gd name="connsiteY26" fmla="*/ 581025 h 638175"/>
                <a:gd name="connsiteX27" fmla="*/ 235744 w 2700337"/>
                <a:gd name="connsiteY27" fmla="*/ 602456 h 638175"/>
                <a:gd name="connsiteX28" fmla="*/ 257175 w 2700337"/>
                <a:gd name="connsiteY28" fmla="*/ 621506 h 638175"/>
                <a:gd name="connsiteX29" fmla="*/ 278606 w 2700337"/>
                <a:gd name="connsiteY29" fmla="*/ 633412 h 638175"/>
                <a:gd name="connsiteX30" fmla="*/ 292894 w 2700337"/>
                <a:gd name="connsiteY30" fmla="*/ 635794 h 638175"/>
                <a:gd name="connsiteX31" fmla="*/ 316706 w 2700337"/>
                <a:gd name="connsiteY31" fmla="*/ 638175 h 638175"/>
                <a:gd name="connsiteX32" fmla="*/ 340519 w 2700337"/>
                <a:gd name="connsiteY32" fmla="*/ 631031 h 638175"/>
                <a:gd name="connsiteX33" fmla="*/ 361950 w 2700337"/>
                <a:gd name="connsiteY33" fmla="*/ 621506 h 638175"/>
                <a:gd name="connsiteX34" fmla="*/ 395287 w 2700337"/>
                <a:gd name="connsiteY34" fmla="*/ 602456 h 638175"/>
                <a:gd name="connsiteX35" fmla="*/ 461962 w 2700337"/>
                <a:gd name="connsiteY35" fmla="*/ 585787 h 638175"/>
                <a:gd name="connsiteX36" fmla="*/ 697706 w 2700337"/>
                <a:gd name="connsiteY36" fmla="*/ 531019 h 638175"/>
                <a:gd name="connsiteX37" fmla="*/ 871537 w 2700337"/>
                <a:gd name="connsiteY37" fmla="*/ 507206 h 638175"/>
                <a:gd name="connsiteX38" fmla="*/ 1078706 w 2700337"/>
                <a:gd name="connsiteY38" fmla="*/ 464344 h 638175"/>
                <a:gd name="connsiteX39" fmla="*/ 1343025 w 2700337"/>
                <a:gd name="connsiteY39" fmla="*/ 404812 h 638175"/>
                <a:gd name="connsiteX40" fmla="*/ 1614487 w 2700337"/>
                <a:gd name="connsiteY40" fmla="*/ 345281 h 638175"/>
                <a:gd name="connsiteX41" fmla="*/ 1862137 w 2700337"/>
                <a:gd name="connsiteY41" fmla="*/ 290512 h 638175"/>
                <a:gd name="connsiteX42" fmla="*/ 2162175 w 2700337"/>
                <a:gd name="connsiteY42" fmla="*/ 223837 h 638175"/>
                <a:gd name="connsiteX43" fmla="*/ 2438400 w 2700337"/>
                <a:gd name="connsiteY43" fmla="*/ 166687 h 638175"/>
                <a:gd name="connsiteX44" fmla="*/ 2566987 w 2700337"/>
                <a:gd name="connsiteY44" fmla="*/ 138112 h 638175"/>
                <a:gd name="connsiteX45" fmla="*/ 2700337 w 2700337"/>
                <a:gd name="connsiteY45" fmla="*/ 102394 h 638175"/>
                <a:gd name="connsiteX46" fmla="*/ 2633662 w 2700337"/>
                <a:gd name="connsiteY46" fmla="*/ 0 h 638175"/>
                <a:gd name="connsiteX47" fmla="*/ 2290762 w 2700337"/>
                <a:gd name="connsiteY47" fmla="*/ 57150 h 638175"/>
                <a:gd name="connsiteX48" fmla="*/ 2052637 w 2700337"/>
                <a:gd name="connsiteY48" fmla="*/ 97631 h 638175"/>
                <a:gd name="connsiteX49" fmla="*/ 1724025 w 2700337"/>
                <a:gd name="connsiteY49" fmla="*/ 152400 h 638175"/>
                <a:gd name="connsiteX50" fmla="*/ 1440656 w 2700337"/>
                <a:gd name="connsiteY50" fmla="*/ 200025 h 638175"/>
                <a:gd name="connsiteX51" fmla="*/ 1150144 w 2700337"/>
                <a:gd name="connsiteY51" fmla="*/ 247650 h 638175"/>
                <a:gd name="connsiteX52" fmla="*/ 1054894 w 2700337"/>
                <a:gd name="connsiteY52" fmla="*/ 266700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700337" h="638175">
                  <a:moveTo>
                    <a:pt x="1054894" y="266700"/>
                  </a:moveTo>
                  <a:lnTo>
                    <a:pt x="804862" y="307181"/>
                  </a:lnTo>
                  <a:lnTo>
                    <a:pt x="692944" y="323850"/>
                  </a:lnTo>
                  <a:lnTo>
                    <a:pt x="640556" y="328612"/>
                  </a:lnTo>
                  <a:lnTo>
                    <a:pt x="573881" y="333375"/>
                  </a:lnTo>
                  <a:lnTo>
                    <a:pt x="400050" y="335756"/>
                  </a:lnTo>
                  <a:lnTo>
                    <a:pt x="300037" y="333375"/>
                  </a:lnTo>
                  <a:lnTo>
                    <a:pt x="269081" y="328612"/>
                  </a:lnTo>
                  <a:lnTo>
                    <a:pt x="235744" y="316706"/>
                  </a:lnTo>
                  <a:lnTo>
                    <a:pt x="195262" y="292894"/>
                  </a:lnTo>
                  <a:lnTo>
                    <a:pt x="161925" y="271462"/>
                  </a:lnTo>
                  <a:lnTo>
                    <a:pt x="126206" y="242887"/>
                  </a:lnTo>
                  <a:lnTo>
                    <a:pt x="92869" y="209550"/>
                  </a:lnTo>
                  <a:lnTo>
                    <a:pt x="78581" y="200025"/>
                  </a:lnTo>
                  <a:lnTo>
                    <a:pt x="57150" y="192881"/>
                  </a:lnTo>
                  <a:lnTo>
                    <a:pt x="33337" y="188119"/>
                  </a:lnTo>
                  <a:lnTo>
                    <a:pt x="16669" y="188119"/>
                  </a:lnTo>
                  <a:lnTo>
                    <a:pt x="7144" y="190500"/>
                  </a:lnTo>
                  <a:lnTo>
                    <a:pt x="0" y="204787"/>
                  </a:lnTo>
                  <a:lnTo>
                    <a:pt x="9525" y="238125"/>
                  </a:lnTo>
                  <a:lnTo>
                    <a:pt x="21431" y="280987"/>
                  </a:lnTo>
                  <a:lnTo>
                    <a:pt x="40481" y="328612"/>
                  </a:lnTo>
                  <a:lnTo>
                    <a:pt x="66675" y="383381"/>
                  </a:lnTo>
                  <a:lnTo>
                    <a:pt x="95250" y="431006"/>
                  </a:lnTo>
                  <a:lnTo>
                    <a:pt x="140494" y="497681"/>
                  </a:lnTo>
                  <a:lnTo>
                    <a:pt x="173831" y="535781"/>
                  </a:lnTo>
                  <a:lnTo>
                    <a:pt x="214312" y="581025"/>
                  </a:lnTo>
                  <a:lnTo>
                    <a:pt x="235744" y="602456"/>
                  </a:lnTo>
                  <a:lnTo>
                    <a:pt x="257175" y="621506"/>
                  </a:lnTo>
                  <a:lnTo>
                    <a:pt x="278606" y="633412"/>
                  </a:lnTo>
                  <a:lnTo>
                    <a:pt x="292894" y="635794"/>
                  </a:lnTo>
                  <a:lnTo>
                    <a:pt x="316706" y="638175"/>
                  </a:lnTo>
                  <a:lnTo>
                    <a:pt x="340519" y="631031"/>
                  </a:lnTo>
                  <a:lnTo>
                    <a:pt x="361950" y="621506"/>
                  </a:lnTo>
                  <a:lnTo>
                    <a:pt x="395287" y="602456"/>
                  </a:lnTo>
                  <a:lnTo>
                    <a:pt x="461962" y="585787"/>
                  </a:lnTo>
                  <a:lnTo>
                    <a:pt x="697706" y="531019"/>
                  </a:lnTo>
                  <a:lnTo>
                    <a:pt x="871537" y="507206"/>
                  </a:lnTo>
                  <a:lnTo>
                    <a:pt x="1078706" y="464344"/>
                  </a:lnTo>
                  <a:lnTo>
                    <a:pt x="1343025" y="404812"/>
                  </a:lnTo>
                  <a:lnTo>
                    <a:pt x="1614487" y="345281"/>
                  </a:lnTo>
                  <a:lnTo>
                    <a:pt x="1862137" y="290512"/>
                  </a:lnTo>
                  <a:lnTo>
                    <a:pt x="2162175" y="223837"/>
                  </a:lnTo>
                  <a:lnTo>
                    <a:pt x="2438400" y="166687"/>
                  </a:lnTo>
                  <a:lnTo>
                    <a:pt x="2566987" y="138112"/>
                  </a:lnTo>
                  <a:lnTo>
                    <a:pt x="2700337" y="102394"/>
                  </a:lnTo>
                  <a:lnTo>
                    <a:pt x="2633662" y="0"/>
                  </a:lnTo>
                  <a:lnTo>
                    <a:pt x="2290762" y="57150"/>
                  </a:lnTo>
                  <a:lnTo>
                    <a:pt x="2052637" y="97631"/>
                  </a:lnTo>
                  <a:lnTo>
                    <a:pt x="1724025" y="152400"/>
                  </a:lnTo>
                  <a:lnTo>
                    <a:pt x="1440656" y="200025"/>
                  </a:lnTo>
                  <a:lnTo>
                    <a:pt x="1150144" y="247650"/>
                  </a:lnTo>
                  <a:lnTo>
                    <a:pt x="1054894" y="266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47">
              <a:extLst>
                <a:ext uri="{FF2B5EF4-FFF2-40B4-BE49-F238E27FC236}">
                  <a16:creationId xmlns:a16="http://schemas.microsoft.com/office/drawing/2014/main" id="{25A8F555-5C69-40E5-9192-C9C8F4C44002}"/>
                </a:ext>
              </a:extLst>
            </p:cNvPr>
            <p:cNvSpPr/>
            <p:nvPr/>
          </p:nvSpPr>
          <p:spPr>
            <a:xfrm>
              <a:off x="6500813" y="2008189"/>
              <a:ext cx="1041400" cy="1133475"/>
            </a:xfrm>
            <a:custGeom>
              <a:avLst/>
              <a:gdLst>
                <a:gd name="connsiteX0" fmla="*/ 373856 w 1040606"/>
                <a:gd name="connsiteY0" fmla="*/ 419100 h 1133475"/>
                <a:gd name="connsiteX1" fmla="*/ 285750 w 1040606"/>
                <a:gd name="connsiteY1" fmla="*/ 321469 h 1133475"/>
                <a:gd name="connsiteX2" fmla="*/ 223837 w 1040606"/>
                <a:gd name="connsiteY2" fmla="*/ 254794 h 1133475"/>
                <a:gd name="connsiteX3" fmla="*/ 164306 w 1040606"/>
                <a:gd name="connsiteY3" fmla="*/ 195262 h 1133475"/>
                <a:gd name="connsiteX4" fmla="*/ 102393 w 1040606"/>
                <a:gd name="connsiteY4" fmla="*/ 138112 h 1133475"/>
                <a:gd name="connsiteX5" fmla="*/ 52387 w 1040606"/>
                <a:gd name="connsiteY5" fmla="*/ 95250 h 1133475"/>
                <a:gd name="connsiteX6" fmla="*/ 23812 w 1040606"/>
                <a:gd name="connsiteY6" fmla="*/ 71437 h 1133475"/>
                <a:gd name="connsiteX7" fmla="*/ 7143 w 1040606"/>
                <a:gd name="connsiteY7" fmla="*/ 50006 h 1133475"/>
                <a:gd name="connsiteX8" fmla="*/ 0 w 1040606"/>
                <a:gd name="connsiteY8" fmla="*/ 21431 h 1133475"/>
                <a:gd name="connsiteX9" fmla="*/ 4762 w 1040606"/>
                <a:gd name="connsiteY9" fmla="*/ 7144 h 1133475"/>
                <a:gd name="connsiteX10" fmla="*/ 19050 w 1040606"/>
                <a:gd name="connsiteY10" fmla="*/ 0 h 1133475"/>
                <a:gd name="connsiteX11" fmla="*/ 45243 w 1040606"/>
                <a:gd name="connsiteY11" fmla="*/ 7144 h 1133475"/>
                <a:gd name="connsiteX12" fmla="*/ 107156 w 1040606"/>
                <a:gd name="connsiteY12" fmla="*/ 42862 h 1133475"/>
                <a:gd name="connsiteX13" fmla="*/ 219075 w 1040606"/>
                <a:gd name="connsiteY13" fmla="*/ 111919 h 1133475"/>
                <a:gd name="connsiteX14" fmla="*/ 369093 w 1040606"/>
                <a:gd name="connsiteY14" fmla="*/ 202406 h 1133475"/>
                <a:gd name="connsiteX15" fmla="*/ 500062 w 1040606"/>
                <a:gd name="connsiteY15" fmla="*/ 280987 h 1133475"/>
                <a:gd name="connsiteX16" fmla="*/ 700087 w 1040606"/>
                <a:gd name="connsiteY16" fmla="*/ 407194 h 1133475"/>
                <a:gd name="connsiteX17" fmla="*/ 778668 w 1040606"/>
                <a:gd name="connsiteY17" fmla="*/ 459581 h 1133475"/>
                <a:gd name="connsiteX18" fmla="*/ 845343 w 1040606"/>
                <a:gd name="connsiteY18" fmla="*/ 511969 h 1133475"/>
                <a:gd name="connsiteX19" fmla="*/ 912018 w 1040606"/>
                <a:gd name="connsiteY19" fmla="*/ 566737 h 1133475"/>
                <a:gd name="connsiteX20" fmla="*/ 947737 w 1040606"/>
                <a:gd name="connsiteY20" fmla="*/ 602456 h 1133475"/>
                <a:gd name="connsiteX21" fmla="*/ 971550 w 1040606"/>
                <a:gd name="connsiteY21" fmla="*/ 633412 h 1133475"/>
                <a:gd name="connsiteX22" fmla="*/ 990600 w 1040606"/>
                <a:gd name="connsiteY22" fmla="*/ 661987 h 1133475"/>
                <a:gd name="connsiteX23" fmla="*/ 1000125 w 1040606"/>
                <a:gd name="connsiteY23" fmla="*/ 685800 h 1133475"/>
                <a:gd name="connsiteX24" fmla="*/ 1012031 w 1040606"/>
                <a:gd name="connsiteY24" fmla="*/ 721519 h 1133475"/>
                <a:gd name="connsiteX25" fmla="*/ 1021556 w 1040606"/>
                <a:gd name="connsiteY25" fmla="*/ 759619 h 1133475"/>
                <a:gd name="connsiteX26" fmla="*/ 1031081 w 1040606"/>
                <a:gd name="connsiteY26" fmla="*/ 819150 h 1133475"/>
                <a:gd name="connsiteX27" fmla="*/ 1035843 w 1040606"/>
                <a:gd name="connsiteY27" fmla="*/ 871537 h 1133475"/>
                <a:gd name="connsiteX28" fmla="*/ 1040606 w 1040606"/>
                <a:gd name="connsiteY28" fmla="*/ 952500 h 1133475"/>
                <a:gd name="connsiteX29" fmla="*/ 1038225 w 1040606"/>
                <a:gd name="connsiteY29" fmla="*/ 1019175 h 1133475"/>
                <a:gd name="connsiteX30" fmla="*/ 1023937 w 1040606"/>
                <a:gd name="connsiteY30" fmla="*/ 1054894 h 1133475"/>
                <a:gd name="connsiteX31" fmla="*/ 1002506 w 1040606"/>
                <a:gd name="connsiteY31" fmla="*/ 1088231 h 1133475"/>
                <a:gd name="connsiteX32" fmla="*/ 973931 w 1040606"/>
                <a:gd name="connsiteY32" fmla="*/ 1114425 h 1133475"/>
                <a:gd name="connsiteX33" fmla="*/ 938212 w 1040606"/>
                <a:gd name="connsiteY33" fmla="*/ 1131094 h 1133475"/>
                <a:gd name="connsiteX34" fmla="*/ 916781 w 1040606"/>
                <a:gd name="connsiteY34" fmla="*/ 1133475 h 1133475"/>
                <a:gd name="connsiteX35" fmla="*/ 900112 w 1040606"/>
                <a:gd name="connsiteY35" fmla="*/ 1121569 h 1133475"/>
                <a:gd name="connsiteX36" fmla="*/ 862012 w 1040606"/>
                <a:gd name="connsiteY36" fmla="*/ 1054894 h 1133475"/>
                <a:gd name="connsiteX37" fmla="*/ 764381 w 1040606"/>
                <a:gd name="connsiteY37" fmla="*/ 909637 h 1133475"/>
                <a:gd name="connsiteX38" fmla="*/ 681037 w 1040606"/>
                <a:gd name="connsiteY38" fmla="*/ 797719 h 1133475"/>
                <a:gd name="connsiteX39" fmla="*/ 588168 w 1040606"/>
                <a:gd name="connsiteY39" fmla="*/ 678656 h 1133475"/>
                <a:gd name="connsiteX40" fmla="*/ 445293 w 1040606"/>
                <a:gd name="connsiteY40" fmla="*/ 500062 h 1133475"/>
                <a:gd name="connsiteX41" fmla="*/ 373856 w 1040606"/>
                <a:gd name="connsiteY41" fmla="*/ 419100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40606" h="1133475">
                  <a:moveTo>
                    <a:pt x="373856" y="419100"/>
                  </a:moveTo>
                  <a:lnTo>
                    <a:pt x="285750" y="321469"/>
                  </a:lnTo>
                  <a:lnTo>
                    <a:pt x="223837" y="254794"/>
                  </a:lnTo>
                  <a:lnTo>
                    <a:pt x="164306" y="195262"/>
                  </a:lnTo>
                  <a:lnTo>
                    <a:pt x="102393" y="138112"/>
                  </a:lnTo>
                  <a:lnTo>
                    <a:pt x="52387" y="95250"/>
                  </a:lnTo>
                  <a:lnTo>
                    <a:pt x="23812" y="71437"/>
                  </a:lnTo>
                  <a:lnTo>
                    <a:pt x="7143" y="50006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19050" y="0"/>
                  </a:lnTo>
                  <a:lnTo>
                    <a:pt x="45243" y="7144"/>
                  </a:lnTo>
                  <a:lnTo>
                    <a:pt x="107156" y="42862"/>
                  </a:lnTo>
                  <a:lnTo>
                    <a:pt x="219075" y="111919"/>
                  </a:lnTo>
                  <a:lnTo>
                    <a:pt x="369093" y="202406"/>
                  </a:lnTo>
                  <a:lnTo>
                    <a:pt x="500062" y="280987"/>
                  </a:lnTo>
                  <a:lnTo>
                    <a:pt x="700087" y="407194"/>
                  </a:lnTo>
                  <a:lnTo>
                    <a:pt x="778668" y="459581"/>
                  </a:lnTo>
                  <a:lnTo>
                    <a:pt x="845343" y="511969"/>
                  </a:lnTo>
                  <a:lnTo>
                    <a:pt x="912018" y="566737"/>
                  </a:lnTo>
                  <a:lnTo>
                    <a:pt x="947737" y="602456"/>
                  </a:lnTo>
                  <a:lnTo>
                    <a:pt x="971550" y="633412"/>
                  </a:lnTo>
                  <a:lnTo>
                    <a:pt x="990600" y="661987"/>
                  </a:lnTo>
                  <a:lnTo>
                    <a:pt x="1000125" y="685800"/>
                  </a:lnTo>
                  <a:lnTo>
                    <a:pt x="1012031" y="721519"/>
                  </a:lnTo>
                  <a:lnTo>
                    <a:pt x="1021556" y="759619"/>
                  </a:lnTo>
                  <a:lnTo>
                    <a:pt x="1031081" y="819150"/>
                  </a:lnTo>
                  <a:lnTo>
                    <a:pt x="1035843" y="871537"/>
                  </a:lnTo>
                  <a:lnTo>
                    <a:pt x="1040606" y="952500"/>
                  </a:lnTo>
                  <a:cubicBezTo>
                    <a:pt x="1039812" y="974725"/>
                    <a:pt x="1039019" y="996950"/>
                    <a:pt x="1038225" y="1019175"/>
                  </a:cubicBezTo>
                  <a:lnTo>
                    <a:pt x="1023937" y="1054894"/>
                  </a:lnTo>
                  <a:lnTo>
                    <a:pt x="1002506" y="1088231"/>
                  </a:lnTo>
                  <a:lnTo>
                    <a:pt x="973931" y="1114425"/>
                  </a:lnTo>
                  <a:lnTo>
                    <a:pt x="938212" y="1131094"/>
                  </a:lnTo>
                  <a:lnTo>
                    <a:pt x="916781" y="1133475"/>
                  </a:lnTo>
                  <a:lnTo>
                    <a:pt x="900112" y="1121569"/>
                  </a:lnTo>
                  <a:lnTo>
                    <a:pt x="862012" y="1054894"/>
                  </a:lnTo>
                  <a:lnTo>
                    <a:pt x="764381" y="909637"/>
                  </a:lnTo>
                  <a:lnTo>
                    <a:pt x="681037" y="797719"/>
                  </a:lnTo>
                  <a:lnTo>
                    <a:pt x="588168" y="678656"/>
                  </a:lnTo>
                  <a:lnTo>
                    <a:pt x="445293" y="500062"/>
                  </a:lnTo>
                  <a:lnTo>
                    <a:pt x="373856" y="4191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48">
              <a:extLst>
                <a:ext uri="{FF2B5EF4-FFF2-40B4-BE49-F238E27FC236}">
                  <a16:creationId xmlns:a16="http://schemas.microsoft.com/office/drawing/2014/main" id="{12609E1C-1C31-488A-81BD-C0AC0169E6C4}"/>
                </a:ext>
              </a:extLst>
            </p:cNvPr>
            <p:cNvSpPr/>
            <p:nvPr/>
          </p:nvSpPr>
          <p:spPr>
            <a:xfrm>
              <a:off x="3760789" y="3698876"/>
              <a:ext cx="4651375" cy="671513"/>
            </a:xfrm>
            <a:custGeom>
              <a:avLst/>
              <a:gdLst>
                <a:gd name="connsiteX0" fmla="*/ 2305050 w 4652010"/>
                <a:gd name="connsiteY0" fmla="*/ 137160 h 670560"/>
                <a:gd name="connsiteX1" fmla="*/ 2655570 w 4652010"/>
                <a:gd name="connsiteY1" fmla="*/ 106680 h 670560"/>
                <a:gd name="connsiteX2" fmla="*/ 2846070 w 4652010"/>
                <a:gd name="connsiteY2" fmla="*/ 87630 h 670560"/>
                <a:gd name="connsiteX3" fmla="*/ 3078480 w 4652010"/>
                <a:gd name="connsiteY3" fmla="*/ 64770 h 670560"/>
                <a:gd name="connsiteX4" fmla="*/ 3333750 w 4652010"/>
                <a:gd name="connsiteY4" fmla="*/ 53340 h 670560"/>
                <a:gd name="connsiteX5" fmla="*/ 3619500 w 4652010"/>
                <a:gd name="connsiteY5" fmla="*/ 38100 h 670560"/>
                <a:gd name="connsiteX6" fmla="*/ 3863340 w 4652010"/>
                <a:gd name="connsiteY6" fmla="*/ 26670 h 670560"/>
                <a:gd name="connsiteX7" fmla="*/ 3935730 w 4652010"/>
                <a:gd name="connsiteY7" fmla="*/ 19050 h 670560"/>
                <a:gd name="connsiteX8" fmla="*/ 3992880 w 4652010"/>
                <a:gd name="connsiteY8" fmla="*/ 11430 h 670560"/>
                <a:gd name="connsiteX9" fmla="*/ 4057650 w 4652010"/>
                <a:gd name="connsiteY9" fmla="*/ 0 h 670560"/>
                <a:gd name="connsiteX10" fmla="*/ 4091940 w 4652010"/>
                <a:gd name="connsiteY10" fmla="*/ 0 h 670560"/>
                <a:gd name="connsiteX11" fmla="*/ 4175760 w 4652010"/>
                <a:gd name="connsiteY11" fmla="*/ 3810 h 670560"/>
                <a:gd name="connsiteX12" fmla="*/ 4267200 w 4652010"/>
                <a:gd name="connsiteY12" fmla="*/ 19050 h 670560"/>
                <a:gd name="connsiteX13" fmla="*/ 4351020 w 4652010"/>
                <a:gd name="connsiteY13" fmla="*/ 45720 h 670560"/>
                <a:gd name="connsiteX14" fmla="*/ 4461510 w 4652010"/>
                <a:gd name="connsiteY14" fmla="*/ 91440 h 670560"/>
                <a:gd name="connsiteX15" fmla="*/ 4541520 w 4652010"/>
                <a:gd name="connsiteY15" fmla="*/ 140970 h 670560"/>
                <a:gd name="connsiteX16" fmla="*/ 4610100 w 4652010"/>
                <a:gd name="connsiteY16" fmla="*/ 190500 h 670560"/>
                <a:gd name="connsiteX17" fmla="*/ 4632960 w 4652010"/>
                <a:gd name="connsiteY17" fmla="*/ 209550 h 670560"/>
                <a:gd name="connsiteX18" fmla="*/ 4648200 w 4652010"/>
                <a:gd name="connsiteY18" fmla="*/ 232410 h 670560"/>
                <a:gd name="connsiteX19" fmla="*/ 4652010 w 4652010"/>
                <a:gd name="connsiteY19" fmla="*/ 247650 h 670560"/>
                <a:gd name="connsiteX20" fmla="*/ 4652010 w 4652010"/>
                <a:gd name="connsiteY20" fmla="*/ 274320 h 670560"/>
                <a:gd name="connsiteX21" fmla="*/ 4640580 w 4652010"/>
                <a:gd name="connsiteY21" fmla="*/ 300990 h 670560"/>
                <a:gd name="connsiteX22" fmla="*/ 4617720 w 4652010"/>
                <a:gd name="connsiteY22" fmla="*/ 320040 h 670560"/>
                <a:gd name="connsiteX23" fmla="*/ 4549140 w 4652010"/>
                <a:gd name="connsiteY23" fmla="*/ 331470 h 670560"/>
                <a:gd name="connsiteX24" fmla="*/ 4469130 w 4652010"/>
                <a:gd name="connsiteY24" fmla="*/ 335280 h 670560"/>
                <a:gd name="connsiteX25" fmla="*/ 4419600 w 4652010"/>
                <a:gd name="connsiteY25" fmla="*/ 331470 h 670560"/>
                <a:gd name="connsiteX26" fmla="*/ 4290060 w 4652010"/>
                <a:gd name="connsiteY26" fmla="*/ 312420 h 670560"/>
                <a:gd name="connsiteX27" fmla="*/ 4088130 w 4652010"/>
                <a:gd name="connsiteY27" fmla="*/ 289560 h 670560"/>
                <a:gd name="connsiteX28" fmla="*/ 3810000 w 4652010"/>
                <a:gd name="connsiteY28" fmla="*/ 274320 h 670560"/>
                <a:gd name="connsiteX29" fmla="*/ 3558540 w 4652010"/>
                <a:gd name="connsiteY29" fmla="*/ 266700 h 670560"/>
                <a:gd name="connsiteX30" fmla="*/ 3249930 w 4652010"/>
                <a:gd name="connsiteY30" fmla="*/ 266700 h 670560"/>
                <a:gd name="connsiteX31" fmla="*/ 3025140 w 4652010"/>
                <a:gd name="connsiteY31" fmla="*/ 270510 h 670560"/>
                <a:gd name="connsiteX32" fmla="*/ 2849880 w 4652010"/>
                <a:gd name="connsiteY32" fmla="*/ 289560 h 670560"/>
                <a:gd name="connsiteX33" fmla="*/ 2674620 w 4652010"/>
                <a:gd name="connsiteY33" fmla="*/ 300990 h 670560"/>
                <a:gd name="connsiteX34" fmla="*/ 2468880 w 4652010"/>
                <a:gd name="connsiteY34" fmla="*/ 312420 h 670560"/>
                <a:gd name="connsiteX35" fmla="*/ 2305050 w 4652010"/>
                <a:gd name="connsiteY35" fmla="*/ 323850 h 670560"/>
                <a:gd name="connsiteX36" fmla="*/ 2072640 w 4652010"/>
                <a:gd name="connsiteY36" fmla="*/ 350520 h 670560"/>
                <a:gd name="connsiteX37" fmla="*/ 1817370 w 4652010"/>
                <a:gd name="connsiteY37" fmla="*/ 381000 h 670560"/>
                <a:gd name="connsiteX38" fmla="*/ 1535430 w 4652010"/>
                <a:gd name="connsiteY38" fmla="*/ 426720 h 670560"/>
                <a:gd name="connsiteX39" fmla="*/ 1249680 w 4652010"/>
                <a:gd name="connsiteY39" fmla="*/ 483870 h 670560"/>
                <a:gd name="connsiteX40" fmla="*/ 975360 w 4652010"/>
                <a:gd name="connsiteY40" fmla="*/ 541020 h 670560"/>
                <a:gd name="connsiteX41" fmla="*/ 712470 w 4652010"/>
                <a:gd name="connsiteY41" fmla="*/ 598170 h 670560"/>
                <a:gd name="connsiteX42" fmla="*/ 628650 w 4652010"/>
                <a:gd name="connsiteY42" fmla="*/ 621030 h 670560"/>
                <a:gd name="connsiteX43" fmla="*/ 521970 w 4652010"/>
                <a:gd name="connsiteY43" fmla="*/ 662940 h 670560"/>
                <a:gd name="connsiteX44" fmla="*/ 495300 w 4652010"/>
                <a:gd name="connsiteY44" fmla="*/ 670560 h 670560"/>
                <a:gd name="connsiteX45" fmla="*/ 449580 w 4652010"/>
                <a:gd name="connsiteY45" fmla="*/ 659130 h 670560"/>
                <a:gd name="connsiteX46" fmla="*/ 388620 w 4652010"/>
                <a:gd name="connsiteY46" fmla="*/ 632460 h 670560"/>
                <a:gd name="connsiteX47" fmla="*/ 316230 w 4652010"/>
                <a:gd name="connsiteY47" fmla="*/ 590550 h 670560"/>
                <a:gd name="connsiteX48" fmla="*/ 232410 w 4652010"/>
                <a:gd name="connsiteY48" fmla="*/ 525780 h 670560"/>
                <a:gd name="connsiteX49" fmla="*/ 160020 w 4652010"/>
                <a:gd name="connsiteY49" fmla="*/ 453390 h 670560"/>
                <a:gd name="connsiteX50" fmla="*/ 80010 w 4652010"/>
                <a:gd name="connsiteY50" fmla="*/ 373380 h 670560"/>
                <a:gd name="connsiteX51" fmla="*/ 11430 w 4652010"/>
                <a:gd name="connsiteY51" fmla="*/ 300990 h 670560"/>
                <a:gd name="connsiteX52" fmla="*/ 3810 w 4652010"/>
                <a:gd name="connsiteY52" fmla="*/ 278130 h 670560"/>
                <a:gd name="connsiteX53" fmla="*/ 0 w 4652010"/>
                <a:gd name="connsiteY53" fmla="*/ 247650 h 670560"/>
                <a:gd name="connsiteX54" fmla="*/ 7620 w 4652010"/>
                <a:gd name="connsiteY54" fmla="*/ 228600 h 670560"/>
                <a:gd name="connsiteX55" fmla="*/ 34290 w 4652010"/>
                <a:gd name="connsiteY55" fmla="*/ 217170 h 670560"/>
                <a:gd name="connsiteX56" fmla="*/ 57150 w 4652010"/>
                <a:gd name="connsiteY56" fmla="*/ 220980 h 670560"/>
                <a:gd name="connsiteX57" fmla="*/ 83820 w 4652010"/>
                <a:gd name="connsiteY57" fmla="*/ 228600 h 670560"/>
                <a:gd name="connsiteX58" fmla="*/ 118110 w 4652010"/>
                <a:gd name="connsiteY58" fmla="*/ 255270 h 670560"/>
                <a:gd name="connsiteX59" fmla="*/ 160020 w 4652010"/>
                <a:gd name="connsiteY59" fmla="*/ 285750 h 670560"/>
                <a:gd name="connsiteX60" fmla="*/ 198120 w 4652010"/>
                <a:gd name="connsiteY60" fmla="*/ 308610 h 670560"/>
                <a:gd name="connsiteX61" fmla="*/ 278130 w 4652010"/>
                <a:gd name="connsiteY61" fmla="*/ 346710 h 670560"/>
                <a:gd name="connsiteX62" fmla="*/ 323850 w 4652010"/>
                <a:gd name="connsiteY62" fmla="*/ 361950 h 670560"/>
                <a:gd name="connsiteX63" fmla="*/ 369570 w 4652010"/>
                <a:gd name="connsiteY63" fmla="*/ 373380 h 670560"/>
                <a:gd name="connsiteX64" fmla="*/ 422910 w 4652010"/>
                <a:gd name="connsiteY64" fmla="*/ 381000 h 670560"/>
                <a:gd name="connsiteX65" fmla="*/ 495300 w 4652010"/>
                <a:gd name="connsiteY65" fmla="*/ 381000 h 670560"/>
                <a:gd name="connsiteX66" fmla="*/ 674370 w 4652010"/>
                <a:gd name="connsiteY66" fmla="*/ 354330 h 670560"/>
                <a:gd name="connsiteX67" fmla="*/ 1013460 w 4652010"/>
                <a:gd name="connsiteY67" fmla="*/ 304800 h 670560"/>
                <a:gd name="connsiteX68" fmla="*/ 1295400 w 4652010"/>
                <a:gd name="connsiteY68" fmla="*/ 266700 h 670560"/>
                <a:gd name="connsiteX69" fmla="*/ 1626870 w 4652010"/>
                <a:gd name="connsiteY69" fmla="*/ 217170 h 670560"/>
                <a:gd name="connsiteX70" fmla="*/ 1847850 w 4652010"/>
                <a:gd name="connsiteY70" fmla="*/ 179070 h 670560"/>
                <a:gd name="connsiteX71" fmla="*/ 2072640 w 4652010"/>
                <a:gd name="connsiteY71" fmla="*/ 160020 h 670560"/>
                <a:gd name="connsiteX72" fmla="*/ 2305050 w 4652010"/>
                <a:gd name="connsiteY72" fmla="*/ 137160 h 670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652010" h="670560">
                  <a:moveTo>
                    <a:pt x="2305050" y="137160"/>
                  </a:moveTo>
                  <a:lnTo>
                    <a:pt x="2655570" y="106680"/>
                  </a:lnTo>
                  <a:lnTo>
                    <a:pt x="2846070" y="87630"/>
                  </a:lnTo>
                  <a:lnTo>
                    <a:pt x="3078480" y="64770"/>
                  </a:lnTo>
                  <a:lnTo>
                    <a:pt x="3333750" y="53340"/>
                  </a:lnTo>
                  <a:lnTo>
                    <a:pt x="3619500" y="38100"/>
                  </a:lnTo>
                  <a:lnTo>
                    <a:pt x="3863340" y="26670"/>
                  </a:lnTo>
                  <a:lnTo>
                    <a:pt x="3935730" y="19050"/>
                  </a:lnTo>
                  <a:lnTo>
                    <a:pt x="3992880" y="11430"/>
                  </a:lnTo>
                  <a:lnTo>
                    <a:pt x="4057650" y="0"/>
                  </a:lnTo>
                  <a:lnTo>
                    <a:pt x="4091940" y="0"/>
                  </a:lnTo>
                  <a:lnTo>
                    <a:pt x="4175760" y="3810"/>
                  </a:lnTo>
                  <a:lnTo>
                    <a:pt x="4267200" y="19050"/>
                  </a:lnTo>
                  <a:lnTo>
                    <a:pt x="4351020" y="45720"/>
                  </a:lnTo>
                  <a:lnTo>
                    <a:pt x="4461510" y="91440"/>
                  </a:lnTo>
                  <a:lnTo>
                    <a:pt x="4541520" y="140970"/>
                  </a:lnTo>
                  <a:lnTo>
                    <a:pt x="4610100" y="190500"/>
                  </a:lnTo>
                  <a:lnTo>
                    <a:pt x="4632960" y="209550"/>
                  </a:lnTo>
                  <a:lnTo>
                    <a:pt x="4648200" y="232410"/>
                  </a:lnTo>
                  <a:lnTo>
                    <a:pt x="4652010" y="247650"/>
                  </a:lnTo>
                  <a:lnTo>
                    <a:pt x="4652010" y="274320"/>
                  </a:lnTo>
                  <a:lnTo>
                    <a:pt x="4640580" y="300990"/>
                  </a:lnTo>
                  <a:lnTo>
                    <a:pt x="4617720" y="320040"/>
                  </a:lnTo>
                  <a:lnTo>
                    <a:pt x="4549140" y="331470"/>
                  </a:lnTo>
                  <a:lnTo>
                    <a:pt x="4469130" y="335280"/>
                  </a:lnTo>
                  <a:lnTo>
                    <a:pt x="4419600" y="331470"/>
                  </a:lnTo>
                  <a:lnTo>
                    <a:pt x="4290060" y="312420"/>
                  </a:lnTo>
                  <a:lnTo>
                    <a:pt x="4088130" y="289560"/>
                  </a:lnTo>
                  <a:lnTo>
                    <a:pt x="3810000" y="274320"/>
                  </a:lnTo>
                  <a:lnTo>
                    <a:pt x="3558540" y="266700"/>
                  </a:lnTo>
                  <a:lnTo>
                    <a:pt x="3249930" y="266700"/>
                  </a:lnTo>
                  <a:lnTo>
                    <a:pt x="3025140" y="270510"/>
                  </a:lnTo>
                  <a:lnTo>
                    <a:pt x="2849880" y="289560"/>
                  </a:lnTo>
                  <a:lnTo>
                    <a:pt x="2674620" y="300990"/>
                  </a:lnTo>
                  <a:lnTo>
                    <a:pt x="2468880" y="312420"/>
                  </a:lnTo>
                  <a:lnTo>
                    <a:pt x="2305050" y="323850"/>
                  </a:lnTo>
                  <a:lnTo>
                    <a:pt x="2072640" y="350520"/>
                  </a:lnTo>
                  <a:lnTo>
                    <a:pt x="1817370" y="381000"/>
                  </a:lnTo>
                  <a:lnTo>
                    <a:pt x="1535430" y="426720"/>
                  </a:lnTo>
                  <a:lnTo>
                    <a:pt x="1249680" y="483870"/>
                  </a:lnTo>
                  <a:lnTo>
                    <a:pt x="975360" y="541020"/>
                  </a:lnTo>
                  <a:lnTo>
                    <a:pt x="712470" y="598170"/>
                  </a:lnTo>
                  <a:lnTo>
                    <a:pt x="628650" y="621030"/>
                  </a:lnTo>
                  <a:lnTo>
                    <a:pt x="521970" y="662940"/>
                  </a:lnTo>
                  <a:lnTo>
                    <a:pt x="495300" y="670560"/>
                  </a:lnTo>
                  <a:lnTo>
                    <a:pt x="449580" y="659130"/>
                  </a:lnTo>
                  <a:lnTo>
                    <a:pt x="388620" y="632460"/>
                  </a:lnTo>
                  <a:lnTo>
                    <a:pt x="316230" y="590550"/>
                  </a:lnTo>
                  <a:lnTo>
                    <a:pt x="232410" y="525780"/>
                  </a:lnTo>
                  <a:lnTo>
                    <a:pt x="160020" y="453390"/>
                  </a:lnTo>
                  <a:lnTo>
                    <a:pt x="80010" y="373380"/>
                  </a:lnTo>
                  <a:lnTo>
                    <a:pt x="11430" y="300990"/>
                  </a:lnTo>
                  <a:lnTo>
                    <a:pt x="3810" y="278130"/>
                  </a:lnTo>
                  <a:lnTo>
                    <a:pt x="0" y="247650"/>
                  </a:lnTo>
                  <a:lnTo>
                    <a:pt x="7620" y="228600"/>
                  </a:lnTo>
                  <a:lnTo>
                    <a:pt x="34290" y="217170"/>
                  </a:lnTo>
                  <a:lnTo>
                    <a:pt x="57150" y="220980"/>
                  </a:lnTo>
                  <a:lnTo>
                    <a:pt x="83820" y="228600"/>
                  </a:lnTo>
                  <a:lnTo>
                    <a:pt x="118110" y="255270"/>
                  </a:lnTo>
                  <a:lnTo>
                    <a:pt x="160020" y="285750"/>
                  </a:lnTo>
                  <a:lnTo>
                    <a:pt x="198120" y="308610"/>
                  </a:lnTo>
                  <a:lnTo>
                    <a:pt x="278130" y="346710"/>
                  </a:lnTo>
                  <a:lnTo>
                    <a:pt x="323850" y="361950"/>
                  </a:lnTo>
                  <a:lnTo>
                    <a:pt x="369570" y="373380"/>
                  </a:lnTo>
                  <a:lnTo>
                    <a:pt x="422910" y="381000"/>
                  </a:lnTo>
                  <a:lnTo>
                    <a:pt x="495300" y="381000"/>
                  </a:lnTo>
                  <a:lnTo>
                    <a:pt x="674370" y="354330"/>
                  </a:lnTo>
                  <a:lnTo>
                    <a:pt x="1013460" y="304800"/>
                  </a:lnTo>
                  <a:lnTo>
                    <a:pt x="1295400" y="266700"/>
                  </a:lnTo>
                  <a:lnTo>
                    <a:pt x="1626870" y="217170"/>
                  </a:lnTo>
                  <a:lnTo>
                    <a:pt x="1847850" y="179070"/>
                  </a:lnTo>
                  <a:lnTo>
                    <a:pt x="2072640" y="160020"/>
                  </a:lnTo>
                  <a:lnTo>
                    <a:pt x="2305050" y="1371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50">
              <a:extLst>
                <a:ext uri="{FF2B5EF4-FFF2-40B4-BE49-F238E27FC236}">
                  <a16:creationId xmlns:a16="http://schemas.microsoft.com/office/drawing/2014/main" id="{6BE1D342-3DBE-4E45-80BA-6DAEBAB622C8}"/>
                </a:ext>
              </a:extLst>
            </p:cNvPr>
            <p:cNvSpPr/>
            <p:nvPr/>
          </p:nvSpPr>
          <p:spPr>
            <a:xfrm rot="16200000">
              <a:off x="3544889" y="3884614"/>
              <a:ext cx="3005137" cy="1335087"/>
            </a:xfrm>
            <a:custGeom>
              <a:avLst/>
              <a:gdLst>
                <a:gd name="connsiteX0" fmla="*/ 1412935 w 3006246"/>
                <a:gd name="connsiteY0" fmla="*/ 1112312 h 1335275"/>
                <a:gd name="connsiteX1" fmla="*/ 1518154 w 3006246"/>
                <a:gd name="connsiteY1" fmla="*/ 1139869 h 1335275"/>
                <a:gd name="connsiteX2" fmla="*/ 1633394 w 3006246"/>
                <a:gd name="connsiteY2" fmla="*/ 1164921 h 1335275"/>
                <a:gd name="connsiteX3" fmla="*/ 1748633 w 3006246"/>
                <a:gd name="connsiteY3" fmla="*/ 1184963 h 1335275"/>
                <a:gd name="connsiteX4" fmla="*/ 1873893 w 3006246"/>
                <a:gd name="connsiteY4" fmla="*/ 1205004 h 1335275"/>
                <a:gd name="connsiteX5" fmla="*/ 1996648 w 3006246"/>
                <a:gd name="connsiteY5" fmla="*/ 1220035 h 1335275"/>
                <a:gd name="connsiteX6" fmla="*/ 2172013 w 3006246"/>
                <a:gd name="connsiteY6" fmla="*/ 1240077 h 1335275"/>
                <a:gd name="connsiteX7" fmla="*/ 2392471 w 3006246"/>
                <a:gd name="connsiteY7" fmla="*/ 1240077 h 1335275"/>
                <a:gd name="connsiteX8" fmla="*/ 2535268 w 3006246"/>
                <a:gd name="connsiteY8" fmla="*/ 1240077 h 1335275"/>
                <a:gd name="connsiteX9" fmla="*/ 2627960 w 3006246"/>
                <a:gd name="connsiteY9" fmla="*/ 1242582 h 1335275"/>
                <a:gd name="connsiteX10" fmla="*/ 2663033 w 3006246"/>
                <a:gd name="connsiteY10" fmla="*/ 1247593 h 1335275"/>
                <a:gd name="connsiteX11" fmla="*/ 2693095 w 3006246"/>
                <a:gd name="connsiteY11" fmla="*/ 1260119 h 1335275"/>
                <a:gd name="connsiteX12" fmla="*/ 2713137 w 3006246"/>
                <a:gd name="connsiteY12" fmla="*/ 1280160 h 1335275"/>
                <a:gd name="connsiteX13" fmla="*/ 2728168 w 3006246"/>
                <a:gd name="connsiteY13" fmla="*/ 1300202 h 1335275"/>
                <a:gd name="connsiteX14" fmla="*/ 2740694 w 3006246"/>
                <a:gd name="connsiteY14" fmla="*/ 1310223 h 1335275"/>
                <a:gd name="connsiteX15" fmla="*/ 2768252 w 3006246"/>
                <a:gd name="connsiteY15" fmla="*/ 1327759 h 1335275"/>
                <a:gd name="connsiteX16" fmla="*/ 2788293 w 3006246"/>
                <a:gd name="connsiteY16" fmla="*/ 1335275 h 1335275"/>
                <a:gd name="connsiteX17" fmla="*/ 2805830 w 3006246"/>
                <a:gd name="connsiteY17" fmla="*/ 1335275 h 1335275"/>
                <a:gd name="connsiteX18" fmla="*/ 2818356 w 3006246"/>
                <a:gd name="connsiteY18" fmla="*/ 1322749 h 1335275"/>
                <a:gd name="connsiteX19" fmla="*/ 2830882 w 3006246"/>
                <a:gd name="connsiteY19" fmla="*/ 1302707 h 1335275"/>
                <a:gd name="connsiteX20" fmla="*/ 2855934 w 3006246"/>
                <a:gd name="connsiteY20" fmla="*/ 1272645 h 1335275"/>
                <a:gd name="connsiteX21" fmla="*/ 2880986 w 3006246"/>
                <a:gd name="connsiteY21" fmla="*/ 1240077 h 1335275"/>
                <a:gd name="connsiteX22" fmla="*/ 2903533 w 3006246"/>
                <a:gd name="connsiteY22" fmla="*/ 1202499 h 1335275"/>
                <a:gd name="connsiteX23" fmla="*/ 2923574 w 3006246"/>
                <a:gd name="connsiteY23" fmla="*/ 1167426 h 1335275"/>
                <a:gd name="connsiteX24" fmla="*/ 2943616 w 3006246"/>
                <a:gd name="connsiteY24" fmla="*/ 1119827 h 1335275"/>
                <a:gd name="connsiteX25" fmla="*/ 2971173 w 3006246"/>
                <a:gd name="connsiteY25" fmla="*/ 1049681 h 1335275"/>
                <a:gd name="connsiteX26" fmla="*/ 2998731 w 3006246"/>
                <a:gd name="connsiteY26" fmla="*/ 954484 h 1335275"/>
                <a:gd name="connsiteX27" fmla="*/ 3006246 w 3006246"/>
                <a:gd name="connsiteY27" fmla="*/ 921916 h 1335275"/>
                <a:gd name="connsiteX28" fmla="*/ 2983699 w 3006246"/>
                <a:gd name="connsiteY28" fmla="*/ 756572 h 1335275"/>
                <a:gd name="connsiteX29" fmla="*/ 2946121 w 3006246"/>
                <a:gd name="connsiteY29" fmla="*/ 834234 h 1335275"/>
                <a:gd name="connsiteX30" fmla="*/ 2918564 w 3006246"/>
                <a:gd name="connsiteY30" fmla="*/ 876822 h 1335275"/>
                <a:gd name="connsiteX31" fmla="*/ 2883491 w 3006246"/>
                <a:gd name="connsiteY31" fmla="*/ 914400 h 1335275"/>
                <a:gd name="connsiteX32" fmla="*/ 2850923 w 3006246"/>
                <a:gd name="connsiteY32" fmla="*/ 944463 h 1335275"/>
                <a:gd name="connsiteX33" fmla="*/ 2820861 w 3006246"/>
                <a:gd name="connsiteY33" fmla="*/ 961999 h 1335275"/>
                <a:gd name="connsiteX34" fmla="*/ 2788293 w 3006246"/>
                <a:gd name="connsiteY34" fmla="*/ 974525 h 1335275"/>
                <a:gd name="connsiteX35" fmla="*/ 2723158 w 3006246"/>
                <a:gd name="connsiteY35" fmla="*/ 974525 h 1335275"/>
                <a:gd name="connsiteX36" fmla="*/ 2575351 w 3006246"/>
                <a:gd name="connsiteY36" fmla="*/ 972020 h 1335275"/>
                <a:gd name="connsiteX37" fmla="*/ 2377440 w 3006246"/>
                <a:gd name="connsiteY37" fmla="*/ 974525 h 1335275"/>
                <a:gd name="connsiteX38" fmla="*/ 2222117 w 3006246"/>
                <a:gd name="connsiteY38" fmla="*/ 974525 h 1335275"/>
                <a:gd name="connsiteX39" fmla="*/ 2126919 w 3006246"/>
                <a:gd name="connsiteY39" fmla="*/ 974525 h 1335275"/>
                <a:gd name="connsiteX40" fmla="*/ 1941534 w 3006246"/>
                <a:gd name="connsiteY40" fmla="*/ 951978 h 1335275"/>
                <a:gd name="connsiteX41" fmla="*/ 1851346 w 3006246"/>
                <a:gd name="connsiteY41" fmla="*/ 941958 h 1335275"/>
                <a:gd name="connsiteX42" fmla="*/ 1753643 w 3006246"/>
                <a:gd name="connsiteY42" fmla="*/ 931937 h 1335275"/>
                <a:gd name="connsiteX43" fmla="*/ 1618362 w 3006246"/>
                <a:gd name="connsiteY43" fmla="*/ 906885 h 1335275"/>
                <a:gd name="connsiteX44" fmla="*/ 1480576 w 3006246"/>
                <a:gd name="connsiteY44" fmla="*/ 874317 h 1335275"/>
                <a:gd name="connsiteX45" fmla="*/ 1350305 w 3006246"/>
                <a:gd name="connsiteY45" fmla="*/ 841749 h 1335275"/>
                <a:gd name="connsiteX46" fmla="*/ 1235066 w 3006246"/>
                <a:gd name="connsiteY46" fmla="*/ 804171 h 1335275"/>
                <a:gd name="connsiteX47" fmla="*/ 1107300 w 3006246"/>
                <a:gd name="connsiteY47" fmla="*/ 756572 h 1335275"/>
                <a:gd name="connsiteX48" fmla="*/ 967009 w 3006246"/>
                <a:gd name="connsiteY48" fmla="*/ 698953 h 1335275"/>
                <a:gd name="connsiteX49" fmla="*/ 879327 w 3006246"/>
                <a:gd name="connsiteY49" fmla="*/ 658869 h 1335275"/>
                <a:gd name="connsiteX50" fmla="*/ 761582 w 3006246"/>
                <a:gd name="connsiteY50" fmla="*/ 598744 h 1335275"/>
                <a:gd name="connsiteX51" fmla="*/ 648848 w 3006246"/>
                <a:gd name="connsiteY51" fmla="*/ 533609 h 1335275"/>
                <a:gd name="connsiteX52" fmla="*/ 553650 w 3006246"/>
                <a:gd name="connsiteY52" fmla="*/ 468474 h 1335275"/>
                <a:gd name="connsiteX53" fmla="*/ 433400 w 3006246"/>
                <a:gd name="connsiteY53" fmla="*/ 380792 h 1335275"/>
                <a:gd name="connsiteX54" fmla="*/ 338202 w 3006246"/>
                <a:gd name="connsiteY54" fmla="*/ 303130 h 1335275"/>
                <a:gd name="connsiteX55" fmla="*/ 240499 w 3006246"/>
                <a:gd name="connsiteY55" fmla="*/ 212943 h 1335275"/>
                <a:gd name="connsiteX56" fmla="*/ 165343 w 3006246"/>
                <a:gd name="connsiteY56" fmla="*/ 137787 h 1335275"/>
                <a:gd name="connsiteX57" fmla="*/ 112734 w 3006246"/>
                <a:gd name="connsiteY57" fmla="*/ 77662 h 1335275"/>
                <a:gd name="connsiteX58" fmla="*/ 62630 w 3006246"/>
                <a:gd name="connsiteY58" fmla="*/ 20042 h 1335275"/>
                <a:gd name="connsiteX59" fmla="*/ 37578 w 3006246"/>
                <a:gd name="connsiteY59" fmla="*/ 5011 h 1335275"/>
                <a:gd name="connsiteX60" fmla="*/ 15031 w 3006246"/>
                <a:gd name="connsiteY60" fmla="*/ 0 h 1335275"/>
                <a:gd name="connsiteX61" fmla="*/ 2505 w 3006246"/>
                <a:gd name="connsiteY61" fmla="*/ 5011 h 1335275"/>
                <a:gd name="connsiteX62" fmla="*/ 0 w 3006246"/>
                <a:gd name="connsiteY62" fmla="*/ 12526 h 1335275"/>
                <a:gd name="connsiteX63" fmla="*/ 0 w 3006246"/>
                <a:gd name="connsiteY63" fmla="*/ 25052 h 1335275"/>
                <a:gd name="connsiteX64" fmla="*/ 17536 w 3006246"/>
                <a:gd name="connsiteY64" fmla="*/ 65136 h 1335275"/>
                <a:gd name="connsiteX65" fmla="*/ 87682 w 3006246"/>
                <a:gd name="connsiteY65" fmla="*/ 165344 h 1335275"/>
                <a:gd name="connsiteX66" fmla="*/ 162838 w 3006246"/>
                <a:gd name="connsiteY66" fmla="*/ 265552 h 1335275"/>
                <a:gd name="connsiteX67" fmla="*/ 260541 w 3006246"/>
                <a:gd name="connsiteY67" fmla="*/ 380792 h 1335275"/>
                <a:gd name="connsiteX68" fmla="*/ 350728 w 3006246"/>
                <a:gd name="connsiteY68" fmla="*/ 483505 h 1335275"/>
                <a:gd name="connsiteX69" fmla="*/ 433400 w 3006246"/>
                <a:gd name="connsiteY69" fmla="*/ 568682 h 1335275"/>
                <a:gd name="connsiteX70" fmla="*/ 518577 w 3006246"/>
                <a:gd name="connsiteY70" fmla="*/ 646343 h 1335275"/>
                <a:gd name="connsiteX71" fmla="*/ 591228 w 3006246"/>
                <a:gd name="connsiteY71" fmla="*/ 706468 h 1335275"/>
                <a:gd name="connsiteX72" fmla="*/ 663879 w 3006246"/>
                <a:gd name="connsiteY72" fmla="*/ 764088 h 1335275"/>
                <a:gd name="connsiteX73" fmla="*/ 741540 w 3006246"/>
                <a:gd name="connsiteY73" fmla="*/ 814192 h 1335275"/>
                <a:gd name="connsiteX74" fmla="*/ 794150 w 3006246"/>
                <a:gd name="connsiteY74" fmla="*/ 849265 h 1335275"/>
                <a:gd name="connsiteX75" fmla="*/ 876821 w 3006246"/>
                <a:gd name="connsiteY75" fmla="*/ 899369 h 1335275"/>
                <a:gd name="connsiteX76" fmla="*/ 994566 w 3006246"/>
                <a:gd name="connsiteY76" fmla="*/ 961999 h 1335275"/>
                <a:gd name="connsiteX77" fmla="*/ 1159910 w 3006246"/>
                <a:gd name="connsiteY77" fmla="*/ 1032145 h 1335275"/>
                <a:gd name="connsiteX78" fmla="*/ 1340285 w 3006246"/>
                <a:gd name="connsiteY78" fmla="*/ 1092270 h 1335275"/>
                <a:gd name="connsiteX79" fmla="*/ 1412935 w 3006246"/>
                <a:gd name="connsiteY79" fmla="*/ 1112312 h 133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006246" h="1335275">
                  <a:moveTo>
                    <a:pt x="1412935" y="1112312"/>
                  </a:moveTo>
                  <a:lnTo>
                    <a:pt x="1518154" y="1139869"/>
                  </a:lnTo>
                  <a:lnTo>
                    <a:pt x="1633394" y="1164921"/>
                  </a:lnTo>
                  <a:lnTo>
                    <a:pt x="1748633" y="1184963"/>
                  </a:lnTo>
                  <a:lnTo>
                    <a:pt x="1873893" y="1205004"/>
                  </a:lnTo>
                  <a:lnTo>
                    <a:pt x="1996648" y="1220035"/>
                  </a:lnTo>
                  <a:lnTo>
                    <a:pt x="2172013" y="1240077"/>
                  </a:lnTo>
                  <a:lnTo>
                    <a:pt x="2392471" y="1240077"/>
                  </a:lnTo>
                  <a:lnTo>
                    <a:pt x="2535268" y="1240077"/>
                  </a:lnTo>
                  <a:lnTo>
                    <a:pt x="2627960" y="1242582"/>
                  </a:lnTo>
                  <a:lnTo>
                    <a:pt x="2663033" y="1247593"/>
                  </a:lnTo>
                  <a:lnTo>
                    <a:pt x="2693095" y="1260119"/>
                  </a:lnTo>
                  <a:lnTo>
                    <a:pt x="2713137" y="1280160"/>
                  </a:lnTo>
                  <a:lnTo>
                    <a:pt x="2728168" y="1300202"/>
                  </a:lnTo>
                  <a:lnTo>
                    <a:pt x="2740694" y="1310223"/>
                  </a:lnTo>
                  <a:lnTo>
                    <a:pt x="2768252" y="1327759"/>
                  </a:lnTo>
                  <a:lnTo>
                    <a:pt x="2788293" y="1335275"/>
                  </a:lnTo>
                  <a:lnTo>
                    <a:pt x="2805830" y="1335275"/>
                  </a:lnTo>
                  <a:lnTo>
                    <a:pt x="2818356" y="1322749"/>
                  </a:lnTo>
                  <a:lnTo>
                    <a:pt x="2830882" y="1302707"/>
                  </a:lnTo>
                  <a:lnTo>
                    <a:pt x="2855934" y="1272645"/>
                  </a:lnTo>
                  <a:lnTo>
                    <a:pt x="2880986" y="1240077"/>
                  </a:lnTo>
                  <a:lnTo>
                    <a:pt x="2903533" y="1202499"/>
                  </a:lnTo>
                  <a:lnTo>
                    <a:pt x="2923574" y="1167426"/>
                  </a:lnTo>
                  <a:lnTo>
                    <a:pt x="2943616" y="1119827"/>
                  </a:lnTo>
                  <a:lnTo>
                    <a:pt x="2971173" y="1049681"/>
                  </a:lnTo>
                  <a:lnTo>
                    <a:pt x="2998731" y="954484"/>
                  </a:lnTo>
                  <a:lnTo>
                    <a:pt x="3006246" y="921916"/>
                  </a:lnTo>
                  <a:lnTo>
                    <a:pt x="2983699" y="756572"/>
                  </a:lnTo>
                  <a:lnTo>
                    <a:pt x="2946121" y="834234"/>
                  </a:lnTo>
                  <a:lnTo>
                    <a:pt x="2918564" y="876822"/>
                  </a:lnTo>
                  <a:lnTo>
                    <a:pt x="2883491" y="914400"/>
                  </a:lnTo>
                  <a:lnTo>
                    <a:pt x="2850923" y="944463"/>
                  </a:lnTo>
                  <a:lnTo>
                    <a:pt x="2820861" y="961999"/>
                  </a:lnTo>
                  <a:lnTo>
                    <a:pt x="2788293" y="974525"/>
                  </a:lnTo>
                  <a:lnTo>
                    <a:pt x="2723158" y="974525"/>
                  </a:lnTo>
                  <a:lnTo>
                    <a:pt x="2575351" y="972020"/>
                  </a:lnTo>
                  <a:lnTo>
                    <a:pt x="2377440" y="974525"/>
                  </a:lnTo>
                  <a:lnTo>
                    <a:pt x="2222117" y="974525"/>
                  </a:lnTo>
                  <a:lnTo>
                    <a:pt x="2126919" y="974525"/>
                  </a:lnTo>
                  <a:lnTo>
                    <a:pt x="1941534" y="951978"/>
                  </a:lnTo>
                  <a:lnTo>
                    <a:pt x="1851346" y="941958"/>
                  </a:lnTo>
                  <a:lnTo>
                    <a:pt x="1753643" y="931937"/>
                  </a:lnTo>
                  <a:lnTo>
                    <a:pt x="1618362" y="906885"/>
                  </a:lnTo>
                  <a:lnTo>
                    <a:pt x="1480576" y="874317"/>
                  </a:lnTo>
                  <a:lnTo>
                    <a:pt x="1350305" y="841749"/>
                  </a:lnTo>
                  <a:lnTo>
                    <a:pt x="1235066" y="804171"/>
                  </a:lnTo>
                  <a:lnTo>
                    <a:pt x="1107300" y="756572"/>
                  </a:lnTo>
                  <a:lnTo>
                    <a:pt x="967009" y="698953"/>
                  </a:lnTo>
                  <a:lnTo>
                    <a:pt x="879327" y="658869"/>
                  </a:lnTo>
                  <a:lnTo>
                    <a:pt x="761582" y="598744"/>
                  </a:lnTo>
                  <a:lnTo>
                    <a:pt x="648848" y="533609"/>
                  </a:lnTo>
                  <a:lnTo>
                    <a:pt x="553650" y="468474"/>
                  </a:lnTo>
                  <a:lnTo>
                    <a:pt x="433400" y="380792"/>
                  </a:lnTo>
                  <a:lnTo>
                    <a:pt x="338202" y="303130"/>
                  </a:lnTo>
                  <a:lnTo>
                    <a:pt x="240499" y="212943"/>
                  </a:lnTo>
                  <a:lnTo>
                    <a:pt x="165343" y="137787"/>
                  </a:lnTo>
                  <a:lnTo>
                    <a:pt x="112734" y="77662"/>
                  </a:lnTo>
                  <a:lnTo>
                    <a:pt x="62630" y="20042"/>
                  </a:lnTo>
                  <a:lnTo>
                    <a:pt x="37578" y="5011"/>
                  </a:lnTo>
                  <a:lnTo>
                    <a:pt x="15031" y="0"/>
                  </a:lnTo>
                  <a:lnTo>
                    <a:pt x="2505" y="5011"/>
                  </a:lnTo>
                  <a:lnTo>
                    <a:pt x="0" y="12526"/>
                  </a:lnTo>
                  <a:lnTo>
                    <a:pt x="0" y="25052"/>
                  </a:lnTo>
                  <a:lnTo>
                    <a:pt x="17536" y="65136"/>
                  </a:lnTo>
                  <a:lnTo>
                    <a:pt x="87682" y="165344"/>
                  </a:lnTo>
                  <a:lnTo>
                    <a:pt x="162838" y="265552"/>
                  </a:lnTo>
                  <a:lnTo>
                    <a:pt x="260541" y="380792"/>
                  </a:lnTo>
                  <a:lnTo>
                    <a:pt x="350728" y="483505"/>
                  </a:lnTo>
                  <a:lnTo>
                    <a:pt x="433400" y="568682"/>
                  </a:lnTo>
                  <a:lnTo>
                    <a:pt x="518577" y="646343"/>
                  </a:lnTo>
                  <a:lnTo>
                    <a:pt x="591228" y="706468"/>
                  </a:lnTo>
                  <a:lnTo>
                    <a:pt x="663879" y="764088"/>
                  </a:lnTo>
                  <a:lnTo>
                    <a:pt x="741540" y="814192"/>
                  </a:lnTo>
                  <a:lnTo>
                    <a:pt x="794150" y="849265"/>
                  </a:lnTo>
                  <a:lnTo>
                    <a:pt x="876821" y="899369"/>
                  </a:lnTo>
                  <a:lnTo>
                    <a:pt x="994566" y="961999"/>
                  </a:lnTo>
                  <a:lnTo>
                    <a:pt x="1159910" y="1032145"/>
                  </a:lnTo>
                  <a:lnTo>
                    <a:pt x="1340285" y="1092270"/>
                  </a:lnTo>
                  <a:lnTo>
                    <a:pt x="1412935" y="1112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51">
              <a:extLst>
                <a:ext uri="{FF2B5EF4-FFF2-40B4-BE49-F238E27FC236}">
                  <a16:creationId xmlns:a16="http://schemas.microsoft.com/office/drawing/2014/main" id="{D480EE2E-6630-4E53-952D-D63A4687BDCA}"/>
                </a:ext>
              </a:extLst>
            </p:cNvPr>
            <p:cNvSpPr/>
            <p:nvPr/>
          </p:nvSpPr>
          <p:spPr>
            <a:xfrm rot="16200000">
              <a:off x="5083175" y="4208463"/>
              <a:ext cx="3162300" cy="508000"/>
            </a:xfrm>
            <a:custGeom>
              <a:avLst/>
              <a:gdLst>
                <a:gd name="connsiteX0" fmla="*/ 1510393 w 3162300"/>
                <a:gd name="connsiteY0" fmla="*/ 193221 h 508907"/>
                <a:gd name="connsiteX1" fmla="*/ 1711779 w 3162300"/>
                <a:gd name="connsiteY1" fmla="*/ 193221 h 508907"/>
                <a:gd name="connsiteX2" fmla="*/ 1978479 w 3162300"/>
                <a:gd name="connsiteY2" fmla="*/ 193221 h 508907"/>
                <a:gd name="connsiteX3" fmla="*/ 2087336 w 3162300"/>
                <a:gd name="connsiteY3" fmla="*/ 193221 h 508907"/>
                <a:gd name="connsiteX4" fmla="*/ 2381250 w 3162300"/>
                <a:gd name="connsiteY4" fmla="*/ 193221 h 508907"/>
                <a:gd name="connsiteX5" fmla="*/ 2631621 w 3162300"/>
                <a:gd name="connsiteY5" fmla="*/ 193221 h 508907"/>
                <a:gd name="connsiteX6" fmla="*/ 2713264 w 3162300"/>
                <a:gd name="connsiteY6" fmla="*/ 193221 h 508907"/>
                <a:gd name="connsiteX7" fmla="*/ 2803071 w 3162300"/>
                <a:gd name="connsiteY7" fmla="*/ 193221 h 508907"/>
                <a:gd name="connsiteX8" fmla="*/ 2865664 w 3162300"/>
                <a:gd name="connsiteY8" fmla="*/ 193221 h 508907"/>
                <a:gd name="connsiteX9" fmla="*/ 2914650 w 3162300"/>
                <a:gd name="connsiteY9" fmla="*/ 185057 h 508907"/>
                <a:gd name="connsiteX10" fmla="*/ 2958193 w 3162300"/>
                <a:gd name="connsiteY10" fmla="*/ 171450 h 508907"/>
                <a:gd name="connsiteX11" fmla="*/ 2993571 w 3162300"/>
                <a:gd name="connsiteY11" fmla="*/ 155121 h 508907"/>
                <a:gd name="connsiteX12" fmla="*/ 3026229 w 3162300"/>
                <a:gd name="connsiteY12" fmla="*/ 133350 h 508907"/>
                <a:gd name="connsiteX13" fmla="*/ 3050721 w 3162300"/>
                <a:gd name="connsiteY13" fmla="*/ 108857 h 508907"/>
                <a:gd name="connsiteX14" fmla="*/ 3080657 w 3162300"/>
                <a:gd name="connsiteY14" fmla="*/ 68035 h 508907"/>
                <a:gd name="connsiteX15" fmla="*/ 3102429 w 3162300"/>
                <a:gd name="connsiteY15" fmla="*/ 24493 h 508907"/>
                <a:gd name="connsiteX16" fmla="*/ 3113314 w 3162300"/>
                <a:gd name="connsiteY16" fmla="*/ 8164 h 508907"/>
                <a:gd name="connsiteX17" fmla="*/ 3140529 w 3162300"/>
                <a:gd name="connsiteY17" fmla="*/ 0 h 508907"/>
                <a:gd name="connsiteX18" fmla="*/ 3159579 w 3162300"/>
                <a:gd name="connsiteY18" fmla="*/ 5443 h 508907"/>
                <a:gd name="connsiteX19" fmla="*/ 3162300 w 3162300"/>
                <a:gd name="connsiteY19" fmla="*/ 19050 h 508907"/>
                <a:gd name="connsiteX20" fmla="*/ 3156857 w 3162300"/>
                <a:gd name="connsiteY20" fmla="*/ 38100 h 508907"/>
                <a:gd name="connsiteX21" fmla="*/ 3148693 w 3162300"/>
                <a:gd name="connsiteY21" fmla="*/ 78921 h 508907"/>
                <a:gd name="connsiteX22" fmla="*/ 3132364 w 3162300"/>
                <a:gd name="connsiteY22" fmla="*/ 138793 h 508907"/>
                <a:gd name="connsiteX23" fmla="*/ 3102429 w 3162300"/>
                <a:gd name="connsiteY23" fmla="*/ 220435 h 508907"/>
                <a:gd name="connsiteX24" fmla="*/ 3069771 w 3162300"/>
                <a:gd name="connsiteY24" fmla="*/ 296635 h 508907"/>
                <a:gd name="connsiteX25" fmla="*/ 3026229 w 3162300"/>
                <a:gd name="connsiteY25" fmla="*/ 389164 h 508907"/>
                <a:gd name="connsiteX26" fmla="*/ 3001736 w 3162300"/>
                <a:gd name="connsiteY26" fmla="*/ 440871 h 508907"/>
                <a:gd name="connsiteX27" fmla="*/ 2979964 w 3162300"/>
                <a:gd name="connsiteY27" fmla="*/ 478971 h 508907"/>
                <a:gd name="connsiteX28" fmla="*/ 2958193 w 3162300"/>
                <a:gd name="connsiteY28" fmla="*/ 500743 h 508907"/>
                <a:gd name="connsiteX29" fmla="*/ 2936421 w 3162300"/>
                <a:gd name="connsiteY29" fmla="*/ 508907 h 508907"/>
                <a:gd name="connsiteX30" fmla="*/ 2903764 w 3162300"/>
                <a:gd name="connsiteY30" fmla="*/ 503464 h 508907"/>
                <a:gd name="connsiteX31" fmla="*/ 2865664 w 3162300"/>
                <a:gd name="connsiteY31" fmla="*/ 484414 h 508907"/>
                <a:gd name="connsiteX32" fmla="*/ 2833007 w 3162300"/>
                <a:gd name="connsiteY32" fmla="*/ 459921 h 508907"/>
                <a:gd name="connsiteX33" fmla="*/ 2781300 w 3162300"/>
                <a:gd name="connsiteY33" fmla="*/ 443593 h 508907"/>
                <a:gd name="connsiteX34" fmla="*/ 2718707 w 3162300"/>
                <a:gd name="connsiteY34" fmla="*/ 429985 h 508907"/>
                <a:gd name="connsiteX35" fmla="*/ 2650671 w 3162300"/>
                <a:gd name="connsiteY35" fmla="*/ 421821 h 508907"/>
                <a:gd name="connsiteX36" fmla="*/ 2539093 w 3162300"/>
                <a:gd name="connsiteY36" fmla="*/ 416378 h 508907"/>
                <a:gd name="connsiteX37" fmla="*/ 2345871 w 3162300"/>
                <a:gd name="connsiteY37" fmla="*/ 416378 h 508907"/>
                <a:gd name="connsiteX38" fmla="*/ 2269671 w 3162300"/>
                <a:gd name="connsiteY38" fmla="*/ 413657 h 508907"/>
                <a:gd name="connsiteX39" fmla="*/ 1888671 w 3162300"/>
                <a:gd name="connsiteY39" fmla="*/ 419100 h 508907"/>
                <a:gd name="connsiteX40" fmla="*/ 1608364 w 3162300"/>
                <a:gd name="connsiteY40" fmla="*/ 427264 h 508907"/>
                <a:gd name="connsiteX41" fmla="*/ 1363436 w 3162300"/>
                <a:gd name="connsiteY41" fmla="*/ 432707 h 508907"/>
                <a:gd name="connsiteX42" fmla="*/ 1055914 w 3162300"/>
                <a:gd name="connsiteY42" fmla="*/ 440871 h 508907"/>
                <a:gd name="connsiteX43" fmla="*/ 759279 w 3162300"/>
                <a:gd name="connsiteY43" fmla="*/ 451757 h 508907"/>
                <a:gd name="connsiteX44" fmla="*/ 549729 w 3162300"/>
                <a:gd name="connsiteY44" fmla="*/ 454478 h 508907"/>
                <a:gd name="connsiteX45" fmla="*/ 381000 w 3162300"/>
                <a:gd name="connsiteY45" fmla="*/ 462643 h 508907"/>
                <a:gd name="connsiteX46" fmla="*/ 258536 w 3162300"/>
                <a:gd name="connsiteY46" fmla="*/ 451757 h 508907"/>
                <a:gd name="connsiteX47" fmla="*/ 163286 w 3162300"/>
                <a:gd name="connsiteY47" fmla="*/ 432707 h 508907"/>
                <a:gd name="connsiteX48" fmla="*/ 108857 w 3162300"/>
                <a:gd name="connsiteY48" fmla="*/ 416378 h 508907"/>
                <a:gd name="connsiteX49" fmla="*/ 54429 w 3162300"/>
                <a:gd name="connsiteY49" fmla="*/ 389164 h 508907"/>
                <a:gd name="connsiteX50" fmla="*/ 27214 w 3162300"/>
                <a:gd name="connsiteY50" fmla="*/ 367393 h 508907"/>
                <a:gd name="connsiteX51" fmla="*/ 8164 w 3162300"/>
                <a:gd name="connsiteY51" fmla="*/ 340178 h 508907"/>
                <a:gd name="connsiteX52" fmla="*/ 0 w 3162300"/>
                <a:gd name="connsiteY52" fmla="*/ 312964 h 508907"/>
                <a:gd name="connsiteX53" fmla="*/ 2721 w 3162300"/>
                <a:gd name="connsiteY53" fmla="*/ 283028 h 508907"/>
                <a:gd name="connsiteX54" fmla="*/ 8164 w 3162300"/>
                <a:gd name="connsiteY54" fmla="*/ 253093 h 508907"/>
                <a:gd name="connsiteX55" fmla="*/ 21771 w 3162300"/>
                <a:gd name="connsiteY55" fmla="*/ 231321 h 508907"/>
                <a:gd name="connsiteX56" fmla="*/ 43543 w 3162300"/>
                <a:gd name="connsiteY56" fmla="*/ 214993 h 508907"/>
                <a:gd name="connsiteX57" fmla="*/ 78921 w 3162300"/>
                <a:gd name="connsiteY57" fmla="*/ 195943 h 508907"/>
                <a:gd name="connsiteX58" fmla="*/ 193221 w 3162300"/>
                <a:gd name="connsiteY58" fmla="*/ 166007 h 508907"/>
                <a:gd name="connsiteX59" fmla="*/ 351064 w 3162300"/>
                <a:gd name="connsiteY59" fmla="*/ 133350 h 508907"/>
                <a:gd name="connsiteX60" fmla="*/ 500743 w 3162300"/>
                <a:gd name="connsiteY60" fmla="*/ 106135 h 508907"/>
                <a:gd name="connsiteX61" fmla="*/ 544286 w 3162300"/>
                <a:gd name="connsiteY61" fmla="*/ 106135 h 508907"/>
                <a:gd name="connsiteX62" fmla="*/ 590550 w 3162300"/>
                <a:gd name="connsiteY62" fmla="*/ 122464 h 508907"/>
                <a:gd name="connsiteX63" fmla="*/ 672193 w 3162300"/>
                <a:gd name="connsiteY63" fmla="*/ 149678 h 508907"/>
                <a:gd name="connsiteX64" fmla="*/ 745671 w 3162300"/>
                <a:gd name="connsiteY64" fmla="*/ 166007 h 508907"/>
                <a:gd name="connsiteX65" fmla="*/ 840921 w 3162300"/>
                <a:gd name="connsiteY65" fmla="*/ 182335 h 508907"/>
                <a:gd name="connsiteX66" fmla="*/ 955221 w 3162300"/>
                <a:gd name="connsiteY66" fmla="*/ 190500 h 508907"/>
                <a:gd name="connsiteX67" fmla="*/ 1077686 w 3162300"/>
                <a:gd name="connsiteY67" fmla="*/ 193221 h 508907"/>
                <a:gd name="connsiteX68" fmla="*/ 1257300 w 3162300"/>
                <a:gd name="connsiteY68" fmla="*/ 193221 h 508907"/>
                <a:gd name="connsiteX69" fmla="*/ 1510393 w 3162300"/>
                <a:gd name="connsiteY69" fmla="*/ 193221 h 50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162300" h="508907">
                  <a:moveTo>
                    <a:pt x="1510393" y="193221"/>
                  </a:moveTo>
                  <a:lnTo>
                    <a:pt x="1711779" y="193221"/>
                  </a:lnTo>
                  <a:lnTo>
                    <a:pt x="1978479" y="193221"/>
                  </a:lnTo>
                  <a:lnTo>
                    <a:pt x="2087336" y="193221"/>
                  </a:lnTo>
                  <a:lnTo>
                    <a:pt x="2381250" y="193221"/>
                  </a:lnTo>
                  <a:lnTo>
                    <a:pt x="2631621" y="193221"/>
                  </a:lnTo>
                  <a:lnTo>
                    <a:pt x="2713264" y="193221"/>
                  </a:lnTo>
                  <a:lnTo>
                    <a:pt x="2803071" y="193221"/>
                  </a:lnTo>
                  <a:lnTo>
                    <a:pt x="2865664" y="193221"/>
                  </a:lnTo>
                  <a:lnTo>
                    <a:pt x="2914650" y="185057"/>
                  </a:lnTo>
                  <a:lnTo>
                    <a:pt x="2958193" y="171450"/>
                  </a:lnTo>
                  <a:lnTo>
                    <a:pt x="2993571" y="155121"/>
                  </a:lnTo>
                  <a:lnTo>
                    <a:pt x="3026229" y="133350"/>
                  </a:lnTo>
                  <a:lnTo>
                    <a:pt x="3050721" y="108857"/>
                  </a:lnTo>
                  <a:lnTo>
                    <a:pt x="3080657" y="68035"/>
                  </a:lnTo>
                  <a:lnTo>
                    <a:pt x="3102429" y="24493"/>
                  </a:lnTo>
                  <a:lnTo>
                    <a:pt x="3113314" y="8164"/>
                  </a:lnTo>
                  <a:lnTo>
                    <a:pt x="3140529" y="0"/>
                  </a:lnTo>
                  <a:lnTo>
                    <a:pt x="3159579" y="5443"/>
                  </a:lnTo>
                  <a:lnTo>
                    <a:pt x="3162300" y="19050"/>
                  </a:lnTo>
                  <a:lnTo>
                    <a:pt x="3156857" y="38100"/>
                  </a:lnTo>
                  <a:lnTo>
                    <a:pt x="3148693" y="78921"/>
                  </a:lnTo>
                  <a:lnTo>
                    <a:pt x="3132364" y="138793"/>
                  </a:lnTo>
                  <a:lnTo>
                    <a:pt x="3102429" y="220435"/>
                  </a:lnTo>
                  <a:lnTo>
                    <a:pt x="3069771" y="296635"/>
                  </a:lnTo>
                  <a:lnTo>
                    <a:pt x="3026229" y="389164"/>
                  </a:lnTo>
                  <a:lnTo>
                    <a:pt x="3001736" y="440871"/>
                  </a:lnTo>
                  <a:lnTo>
                    <a:pt x="2979964" y="478971"/>
                  </a:lnTo>
                  <a:lnTo>
                    <a:pt x="2958193" y="500743"/>
                  </a:lnTo>
                  <a:lnTo>
                    <a:pt x="2936421" y="508907"/>
                  </a:lnTo>
                  <a:lnTo>
                    <a:pt x="2903764" y="503464"/>
                  </a:lnTo>
                  <a:lnTo>
                    <a:pt x="2865664" y="484414"/>
                  </a:lnTo>
                  <a:lnTo>
                    <a:pt x="2833007" y="459921"/>
                  </a:lnTo>
                  <a:lnTo>
                    <a:pt x="2781300" y="443593"/>
                  </a:lnTo>
                  <a:lnTo>
                    <a:pt x="2718707" y="429985"/>
                  </a:lnTo>
                  <a:lnTo>
                    <a:pt x="2650671" y="421821"/>
                  </a:lnTo>
                  <a:lnTo>
                    <a:pt x="2539093" y="416378"/>
                  </a:lnTo>
                  <a:lnTo>
                    <a:pt x="2345871" y="416378"/>
                  </a:lnTo>
                  <a:lnTo>
                    <a:pt x="2269671" y="413657"/>
                  </a:lnTo>
                  <a:lnTo>
                    <a:pt x="1888671" y="419100"/>
                  </a:lnTo>
                  <a:lnTo>
                    <a:pt x="1608364" y="427264"/>
                  </a:lnTo>
                  <a:lnTo>
                    <a:pt x="1363436" y="432707"/>
                  </a:lnTo>
                  <a:lnTo>
                    <a:pt x="1055914" y="440871"/>
                  </a:lnTo>
                  <a:lnTo>
                    <a:pt x="759279" y="451757"/>
                  </a:lnTo>
                  <a:lnTo>
                    <a:pt x="549729" y="454478"/>
                  </a:lnTo>
                  <a:lnTo>
                    <a:pt x="381000" y="462643"/>
                  </a:lnTo>
                  <a:lnTo>
                    <a:pt x="258536" y="451757"/>
                  </a:lnTo>
                  <a:lnTo>
                    <a:pt x="163286" y="432707"/>
                  </a:lnTo>
                  <a:lnTo>
                    <a:pt x="108857" y="416378"/>
                  </a:lnTo>
                  <a:lnTo>
                    <a:pt x="54429" y="389164"/>
                  </a:lnTo>
                  <a:lnTo>
                    <a:pt x="27214" y="367393"/>
                  </a:lnTo>
                  <a:lnTo>
                    <a:pt x="8164" y="340178"/>
                  </a:lnTo>
                  <a:lnTo>
                    <a:pt x="0" y="312964"/>
                  </a:lnTo>
                  <a:lnTo>
                    <a:pt x="2721" y="283028"/>
                  </a:lnTo>
                  <a:lnTo>
                    <a:pt x="8164" y="253093"/>
                  </a:lnTo>
                  <a:lnTo>
                    <a:pt x="21771" y="231321"/>
                  </a:lnTo>
                  <a:lnTo>
                    <a:pt x="43543" y="214993"/>
                  </a:lnTo>
                  <a:lnTo>
                    <a:pt x="78921" y="195943"/>
                  </a:lnTo>
                  <a:lnTo>
                    <a:pt x="193221" y="166007"/>
                  </a:lnTo>
                  <a:lnTo>
                    <a:pt x="351064" y="133350"/>
                  </a:lnTo>
                  <a:lnTo>
                    <a:pt x="500743" y="106135"/>
                  </a:lnTo>
                  <a:lnTo>
                    <a:pt x="544286" y="106135"/>
                  </a:lnTo>
                  <a:lnTo>
                    <a:pt x="590550" y="122464"/>
                  </a:lnTo>
                  <a:lnTo>
                    <a:pt x="672193" y="149678"/>
                  </a:lnTo>
                  <a:lnTo>
                    <a:pt x="745671" y="166007"/>
                  </a:lnTo>
                  <a:lnTo>
                    <a:pt x="840921" y="182335"/>
                  </a:lnTo>
                  <a:lnTo>
                    <a:pt x="955221" y="190500"/>
                  </a:lnTo>
                  <a:lnTo>
                    <a:pt x="1077686" y="193221"/>
                  </a:lnTo>
                  <a:lnTo>
                    <a:pt x="1257300" y="193221"/>
                  </a:lnTo>
                  <a:lnTo>
                    <a:pt x="1510393" y="19322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685628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 animBg="1"/>
      <p:bldP spid="47" grpId="0" animBg="1"/>
      <p:bldP spid="48" grpId="0" animBg="1"/>
      <p:bldP spid="49" grpId="0" animBg="1"/>
      <p:bldP spid="51" grpId="0" animBg="1"/>
      <p:bldP spid="52" grpId="0" animBg="1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グループ化 8">
            <a:extLst>
              <a:ext uri="{FF2B5EF4-FFF2-40B4-BE49-F238E27FC236}">
                <a16:creationId xmlns:a16="http://schemas.microsoft.com/office/drawing/2014/main" id="{10971C6D-CB49-4B6C-BC4B-F47302E830F5}"/>
              </a:ext>
            </a:extLst>
          </p:cNvPr>
          <p:cNvGrpSpPr/>
          <p:nvPr/>
        </p:nvGrpSpPr>
        <p:grpSpPr>
          <a:xfrm>
            <a:off x="3770312" y="1293813"/>
            <a:ext cx="4651375" cy="4760913"/>
            <a:chOff x="3760789" y="1293813"/>
            <a:chExt cx="4651375" cy="4760913"/>
          </a:xfrm>
          <a:solidFill>
            <a:schemeClr val="tx1"/>
          </a:solidFill>
        </p:grpSpPr>
        <p:sp>
          <p:nvSpPr>
            <p:cNvPr id="3" name="フリーフォーム 45">
              <a:extLst>
                <a:ext uri="{FF2B5EF4-FFF2-40B4-BE49-F238E27FC236}">
                  <a16:creationId xmlns:a16="http://schemas.microsoft.com/office/drawing/2014/main" id="{0A498AC3-914E-4C5B-B012-1EFD604BC424}"/>
                </a:ext>
              </a:extLst>
            </p:cNvPr>
            <p:cNvSpPr/>
            <p:nvPr/>
          </p:nvSpPr>
          <p:spPr>
            <a:xfrm>
              <a:off x="4876801" y="1293813"/>
              <a:ext cx="1331913" cy="1720850"/>
            </a:xfrm>
            <a:custGeom>
              <a:avLst/>
              <a:gdLst>
                <a:gd name="connsiteX0" fmla="*/ 888206 w 1331119"/>
                <a:gd name="connsiteY0" fmla="*/ 876300 h 1721644"/>
                <a:gd name="connsiteX1" fmla="*/ 1004888 w 1331119"/>
                <a:gd name="connsiteY1" fmla="*/ 723900 h 1721644"/>
                <a:gd name="connsiteX2" fmla="*/ 1083469 w 1331119"/>
                <a:gd name="connsiteY2" fmla="*/ 621506 h 1721644"/>
                <a:gd name="connsiteX3" fmla="*/ 1143000 w 1331119"/>
                <a:gd name="connsiteY3" fmla="*/ 542925 h 1721644"/>
                <a:gd name="connsiteX4" fmla="*/ 1171575 w 1331119"/>
                <a:gd name="connsiteY4" fmla="*/ 502444 h 1721644"/>
                <a:gd name="connsiteX5" fmla="*/ 1190625 w 1331119"/>
                <a:gd name="connsiteY5" fmla="*/ 464344 h 1721644"/>
                <a:gd name="connsiteX6" fmla="*/ 1207294 w 1331119"/>
                <a:gd name="connsiteY6" fmla="*/ 447675 h 1721644"/>
                <a:gd name="connsiteX7" fmla="*/ 1228725 w 1331119"/>
                <a:gd name="connsiteY7" fmla="*/ 431006 h 1721644"/>
                <a:gd name="connsiteX8" fmla="*/ 1262063 w 1331119"/>
                <a:gd name="connsiteY8" fmla="*/ 416719 h 1721644"/>
                <a:gd name="connsiteX9" fmla="*/ 1290638 w 1331119"/>
                <a:gd name="connsiteY9" fmla="*/ 411956 h 1721644"/>
                <a:gd name="connsiteX10" fmla="*/ 1314450 w 1331119"/>
                <a:gd name="connsiteY10" fmla="*/ 402431 h 1721644"/>
                <a:gd name="connsiteX11" fmla="*/ 1328738 w 1331119"/>
                <a:gd name="connsiteY11" fmla="*/ 385762 h 1721644"/>
                <a:gd name="connsiteX12" fmla="*/ 1331119 w 1331119"/>
                <a:gd name="connsiteY12" fmla="*/ 359569 h 1721644"/>
                <a:gd name="connsiteX13" fmla="*/ 1323975 w 1331119"/>
                <a:gd name="connsiteY13" fmla="*/ 335756 h 1721644"/>
                <a:gd name="connsiteX14" fmla="*/ 1300163 w 1331119"/>
                <a:gd name="connsiteY14" fmla="*/ 302419 h 1721644"/>
                <a:gd name="connsiteX15" fmla="*/ 1245394 w 1331119"/>
                <a:gd name="connsiteY15" fmla="*/ 245269 h 1721644"/>
                <a:gd name="connsiteX16" fmla="*/ 1197769 w 1331119"/>
                <a:gd name="connsiteY16" fmla="*/ 200025 h 1721644"/>
                <a:gd name="connsiteX17" fmla="*/ 1140619 w 1331119"/>
                <a:gd name="connsiteY17" fmla="*/ 147637 h 1721644"/>
                <a:gd name="connsiteX18" fmla="*/ 1064419 w 1331119"/>
                <a:gd name="connsiteY18" fmla="*/ 92869 h 1721644"/>
                <a:gd name="connsiteX19" fmla="*/ 1009650 w 1331119"/>
                <a:gd name="connsiteY19" fmla="*/ 57150 h 1721644"/>
                <a:gd name="connsiteX20" fmla="*/ 938213 w 1331119"/>
                <a:gd name="connsiteY20" fmla="*/ 21431 h 1721644"/>
                <a:gd name="connsiteX21" fmla="*/ 885825 w 1331119"/>
                <a:gd name="connsiteY21" fmla="*/ 2381 h 1721644"/>
                <a:gd name="connsiteX22" fmla="*/ 869156 w 1331119"/>
                <a:gd name="connsiteY22" fmla="*/ 0 h 1721644"/>
                <a:gd name="connsiteX23" fmla="*/ 847725 w 1331119"/>
                <a:gd name="connsiteY23" fmla="*/ 4762 h 1721644"/>
                <a:gd name="connsiteX24" fmla="*/ 842963 w 1331119"/>
                <a:gd name="connsiteY24" fmla="*/ 11906 h 1721644"/>
                <a:gd name="connsiteX25" fmla="*/ 842963 w 1331119"/>
                <a:gd name="connsiteY25" fmla="*/ 23812 h 1721644"/>
                <a:gd name="connsiteX26" fmla="*/ 847725 w 1331119"/>
                <a:gd name="connsiteY26" fmla="*/ 45244 h 1721644"/>
                <a:gd name="connsiteX27" fmla="*/ 854869 w 1331119"/>
                <a:gd name="connsiteY27" fmla="*/ 59531 h 1721644"/>
                <a:gd name="connsiteX28" fmla="*/ 876300 w 1331119"/>
                <a:gd name="connsiteY28" fmla="*/ 76200 h 1721644"/>
                <a:gd name="connsiteX29" fmla="*/ 900113 w 1331119"/>
                <a:gd name="connsiteY29" fmla="*/ 100012 h 1721644"/>
                <a:gd name="connsiteX30" fmla="*/ 914400 w 1331119"/>
                <a:gd name="connsiteY30" fmla="*/ 121444 h 1721644"/>
                <a:gd name="connsiteX31" fmla="*/ 923925 w 1331119"/>
                <a:gd name="connsiteY31" fmla="*/ 140494 h 1721644"/>
                <a:gd name="connsiteX32" fmla="*/ 935831 w 1331119"/>
                <a:gd name="connsiteY32" fmla="*/ 173831 h 1721644"/>
                <a:gd name="connsiteX33" fmla="*/ 940594 w 1331119"/>
                <a:gd name="connsiteY33" fmla="*/ 202406 h 1721644"/>
                <a:gd name="connsiteX34" fmla="*/ 940594 w 1331119"/>
                <a:gd name="connsiteY34" fmla="*/ 245269 h 1721644"/>
                <a:gd name="connsiteX35" fmla="*/ 931069 w 1331119"/>
                <a:gd name="connsiteY35" fmla="*/ 297656 h 1721644"/>
                <a:gd name="connsiteX36" fmla="*/ 895350 w 1331119"/>
                <a:gd name="connsiteY36" fmla="*/ 397669 h 1721644"/>
                <a:gd name="connsiteX37" fmla="*/ 850106 w 1331119"/>
                <a:gd name="connsiteY37" fmla="*/ 490537 h 1721644"/>
                <a:gd name="connsiteX38" fmla="*/ 790575 w 1331119"/>
                <a:gd name="connsiteY38" fmla="*/ 597694 h 1721644"/>
                <a:gd name="connsiteX39" fmla="*/ 692944 w 1331119"/>
                <a:gd name="connsiteY39" fmla="*/ 762000 h 1721644"/>
                <a:gd name="connsiteX40" fmla="*/ 592931 w 1331119"/>
                <a:gd name="connsiteY40" fmla="*/ 914400 h 1721644"/>
                <a:gd name="connsiteX41" fmla="*/ 488156 w 1331119"/>
                <a:gd name="connsiteY41" fmla="*/ 1064419 h 1721644"/>
                <a:gd name="connsiteX42" fmla="*/ 364331 w 1331119"/>
                <a:gd name="connsiteY42" fmla="*/ 1233487 h 1721644"/>
                <a:gd name="connsiteX43" fmla="*/ 197644 w 1331119"/>
                <a:gd name="connsiteY43" fmla="*/ 1447800 h 1721644"/>
                <a:gd name="connsiteX44" fmla="*/ 78581 w 1331119"/>
                <a:gd name="connsiteY44" fmla="*/ 1597819 h 1721644"/>
                <a:gd name="connsiteX45" fmla="*/ 0 w 1331119"/>
                <a:gd name="connsiteY45" fmla="*/ 1700212 h 1721644"/>
                <a:gd name="connsiteX46" fmla="*/ 107156 w 1331119"/>
                <a:gd name="connsiteY46" fmla="*/ 1721644 h 1721644"/>
                <a:gd name="connsiteX47" fmla="*/ 302419 w 1331119"/>
                <a:gd name="connsiteY47" fmla="*/ 1531144 h 1721644"/>
                <a:gd name="connsiteX48" fmla="*/ 402431 w 1331119"/>
                <a:gd name="connsiteY48" fmla="*/ 1431131 h 1721644"/>
                <a:gd name="connsiteX49" fmla="*/ 521494 w 1331119"/>
                <a:gd name="connsiteY49" fmla="*/ 1304925 h 1721644"/>
                <a:gd name="connsiteX50" fmla="*/ 645319 w 1331119"/>
                <a:gd name="connsiteY50" fmla="*/ 1166812 h 1721644"/>
                <a:gd name="connsiteX51" fmla="*/ 757238 w 1331119"/>
                <a:gd name="connsiteY51" fmla="*/ 1035844 h 1721644"/>
                <a:gd name="connsiteX52" fmla="*/ 888206 w 1331119"/>
                <a:gd name="connsiteY52" fmla="*/ 876300 h 1721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31119" h="1721644">
                  <a:moveTo>
                    <a:pt x="888206" y="876300"/>
                  </a:moveTo>
                  <a:lnTo>
                    <a:pt x="1004888" y="723900"/>
                  </a:lnTo>
                  <a:lnTo>
                    <a:pt x="1083469" y="621506"/>
                  </a:lnTo>
                  <a:lnTo>
                    <a:pt x="1143000" y="542925"/>
                  </a:lnTo>
                  <a:lnTo>
                    <a:pt x="1171575" y="502444"/>
                  </a:lnTo>
                  <a:lnTo>
                    <a:pt x="1190625" y="464344"/>
                  </a:lnTo>
                  <a:lnTo>
                    <a:pt x="1207294" y="447675"/>
                  </a:lnTo>
                  <a:lnTo>
                    <a:pt x="1228725" y="431006"/>
                  </a:lnTo>
                  <a:lnTo>
                    <a:pt x="1262063" y="416719"/>
                  </a:lnTo>
                  <a:lnTo>
                    <a:pt x="1290638" y="411956"/>
                  </a:lnTo>
                  <a:lnTo>
                    <a:pt x="1314450" y="402431"/>
                  </a:lnTo>
                  <a:lnTo>
                    <a:pt x="1328738" y="385762"/>
                  </a:lnTo>
                  <a:lnTo>
                    <a:pt x="1331119" y="359569"/>
                  </a:lnTo>
                  <a:lnTo>
                    <a:pt x="1323975" y="335756"/>
                  </a:lnTo>
                  <a:lnTo>
                    <a:pt x="1300163" y="302419"/>
                  </a:lnTo>
                  <a:lnTo>
                    <a:pt x="1245394" y="245269"/>
                  </a:lnTo>
                  <a:lnTo>
                    <a:pt x="1197769" y="200025"/>
                  </a:lnTo>
                  <a:lnTo>
                    <a:pt x="1140619" y="147637"/>
                  </a:lnTo>
                  <a:lnTo>
                    <a:pt x="1064419" y="92869"/>
                  </a:lnTo>
                  <a:lnTo>
                    <a:pt x="1009650" y="57150"/>
                  </a:lnTo>
                  <a:lnTo>
                    <a:pt x="938213" y="21431"/>
                  </a:lnTo>
                  <a:lnTo>
                    <a:pt x="885825" y="2381"/>
                  </a:lnTo>
                  <a:lnTo>
                    <a:pt x="869156" y="0"/>
                  </a:lnTo>
                  <a:lnTo>
                    <a:pt x="847725" y="4762"/>
                  </a:lnTo>
                  <a:lnTo>
                    <a:pt x="842963" y="11906"/>
                  </a:lnTo>
                  <a:lnTo>
                    <a:pt x="842963" y="23812"/>
                  </a:lnTo>
                  <a:lnTo>
                    <a:pt x="847725" y="45244"/>
                  </a:lnTo>
                  <a:lnTo>
                    <a:pt x="854869" y="59531"/>
                  </a:lnTo>
                  <a:lnTo>
                    <a:pt x="876300" y="76200"/>
                  </a:lnTo>
                  <a:lnTo>
                    <a:pt x="900113" y="100012"/>
                  </a:lnTo>
                  <a:lnTo>
                    <a:pt x="914400" y="121444"/>
                  </a:lnTo>
                  <a:lnTo>
                    <a:pt x="923925" y="140494"/>
                  </a:lnTo>
                  <a:lnTo>
                    <a:pt x="935831" y="173831"/>
                  </a:lnTo>
                  <a:lnTo>
                    <a:pt x="940594" y="202406"/>
                  </a:lnTo>
                  <a:lnTo>
                    <a:pt x="940594" y="245269"/>
                  </a:lnTo>
                  <a:lnTo>
                    <a:pt x="931069" y="297656"/>
                  </a:lnTo>
                  <a:lnTo>
                    <a:pt x="895350" y="397669"/>
                  </a:lnTo>
                  <a:lnTo>
                    <a:pt x="850106" y="490537"/>
                  </a:lnTo>
                  <a:lnTo>
                    <a:pt x="790575" y="597694"/>
                  </a:lnTo>
                  <a:lnTo>
                    <a:pt x="692944" y="762000"/>
                  </a:lnTo>
                  <a:lnTo>
                    <a:pt x="592931" y="914400"/>
                  </a:lnTo>
                  <a:lnTo>
                    <a:pt x="488156" y="1064419"/>
                  </a:lnTo>
                  <a:lnTo>
                    <a:pt x="364331" y="1233487"/>
                  </a:lnTo>
                  <a:lnTo>
                    <a:pt x="197644" y="1447800"/>
                  </a:lnTo>
                  <a:lnTo>
                    <a:pt x="78581" y="1597819"/>
                  </a:lnTo>
                  <a:lnTo>
                    <a:pt x="0" y="1700212"/>
                  </a:lnTo>
                  <a:lnTo>
                    <a:pt x="107156" y="1721644"/>
                  </a:lnTo>
                  <a:lnTo>
                    <a:pt x="302419" y="1531144"/>
                  </a:lnTo>
                  <a:lnTo>
                    <a:pt x="402431" y="1431131"/>
                  </a:lnTo>
                  <a:lnTo>
                    <a:pt x="521494" y="1304925"/>
                  </a:lnTo>
                  <a:lnTo>
                    <a:pt x="645319" y="1166812"/>
                  </a:lnTo>
                  <a:lnTo>
                    <a:pt x="757238" y="1035844"/>
                  </a:lnTo>
                  <a:lnTo>
                    <a:pt x="888206" y="876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46">
              <a:extLst>
                <a:ext uri="{FF2B5EF4-FFF2-40B4-BE49-F238E27FC236}">
                  <a16:creationId xmlns:a16="http://schemas.microsoft.com/office/drawing/2014/main" id="{552A076C-384E-43D0-84EA-DBB599807FF4}"/>
                </a:ext>
              </a:extLst>
            </p:cNvPr>
            <p:cNvSpPr/>
            <p:nvPr/>
          </p:nvSpPr>
          <p:spPr>
            <a:xfrm>
              <a:off x="4513264" y="2560639"/>
              <a:ext cx="2700337" cy="638175"/>
            </a:xfrm>
            <a:custGeom>
              <a:avLst/>
              <a:gdLst>
                <a:gd name="connsiteX0" fmla="*/ 1054894 w 2700337"/>
                <a:gd name="connsiteY0" fmla="*/ 266700 h 638175"/>
                <a:gd name="connsiteX1" fmla="*/ 804862 w 2700337"/>
                <a:gd name="connsiteY1" fmla="*/ 307181 h 638175"/>
                <a:gd name="connsiteX2" fmla="*/ 692944 w 2700337"/>
                <a:gd name="connsiteY2" fmla="*/ 323850 h 638175"/>
                <a:gd name="connsiteX3" fmla="*/ 640556 w 2700337"/>
                <a:gd name="connsiteY3" fmla="*/ 328612 h 638175"/>
                <a:gd name="connsiteX4" fmla="*/ 573881 w 2700337"/>
                <a:gd name="connsiteY4" fmla="*/ 333375 h 638175"/>
                <a:gd name="connsiteX5" fmla="*/ 400050 w 2700337"/>
                <a:gd name="connsiteY5" fmla="*/ 335756 h 638175"/>
                <a:gd name="connsiteX6" fmla="*/ 300037 w 2700337"/>
                <a:gd name="connsiteY6" fmla="*/ 333375 h 638175"/>
                <a:gd name="connsiteX7" fmla="*/ 269081 w 2700337"/>
                <a:gd name="connsiteY7" fmla="*/ 328612 h 638175"/>
                <a:gd name="connsiteX8" fmla="*/ 235744 w 2700337"/>
                <a:gd name="connsiteY8" fmla="*/ 316706 h 638175"/>
                <a:gd name="connsiteX9" fmla="*/ 195262 w 2700337"/>
                <a:gd name="connsiteY9" fmla="*/ 292894 h 638175"/>
                <a:gd name="connsiteX10" fmla="*/ 161925 w 2700337"/>
                <a:gd name="connsiteY10" fmla="*/ 271462 h 638175"/>
                <a:gd name="connsiteX11" fmla="*/ 126206 w 2700337"/>
                <a:gd name="connsiteY11" fmla="*/ 242887 h 638175"/>
                <a:gd name="connsiteX12" fmla="*/ 92869 w 2700337"/>
                <a:gd name="connsiteY12" fmla="*/ 209550 h 638175"/>
                <a:gd name="connsiteX13" fmla="*/ 78581 w 2700337"/>
                <a:gd name="connsiteY13" fmla="*/ 200025 h 638175"/>
                <a:gd name="connsiteX14" fmla="*/ 57150 w 2700337"/>
                <a:gd name="connsiteY14" fmla="*/ 192881 h 638175"/>
                <a:gd name="connsiteX15" fmla="*/ 33337 w 2700337"/>
                <a:gd name="connsiteY15" fmla="*/ 188119 h 638175"/>
                <a:gd name="connsiteX16" fmla="*/ 16669 w 2700337"/>
                <a:gd name="connsiteY16" fmla="*/ 188119 h 638175"/>
                <a:gd name="connsiteX17" fmla="*/ 7144 w 2700337"/>
                <a:gd name="connsiteY17" fmla="*/ 190500 h 638175"/>
                <a:gd name="connsiteX18" fmla="*/ 0 w 2700337"/>
                <a:gd name="connsiteY18" fmla="*/ 204787 h 638175"/>
                <a:gd name="connsiteX19" fmla="*/ 9525 w 2700337"/>
                <a:gd name="connsiteY19" fmla="*/ 238125 h 638175"/>
                <a:gd name="connsiteX20" fmla="*/ 21431 w 2700337"/>
                <a:gd name="connsiteY20" fmla="*/ 280987 h 638175"/>
                <a:gd name="connsiteX21" fmla="*/ 40481 w 2700337"/>
                <a:gd name="connsiteY21" fmla="*/ 328612 h 638175"/>
                <a:gd name="connsiteX22" fmla="*/ 66675 w 2700337"/>
                <a:gd name="connsiteY22" fmla="*/ 383381 h 638175"/>
                <a:gd name="connsiteX23" fmla="*/ 95250 w 2700337"/>
                <a:gd name="connsiteY23" fmla="*/ 431006 h 638175"/>
                <a:gd name="connsiteX24" fmla="*/ 140494 w 2700337"/>
                <a:gd name="connsiteY24" fmla="*/ 497681 h 638175"/>
                <a:gd name="connsiteX25" fmla="*/ 173831 w 2700337"/>
                <a:gd name="connsiteY25" fmla="*/ 535781 h 638175"/>
                <a:gd name="connsiteX26" fmla="*/ 214312 w 2700337"/>
                <a:gd name="connsiteY26" fmla="*/ 581025 h 638175"/>
                <a:gd name="connsiteX27" fmla="*/ 235744 w 2700337"/>
                <a:gd name="connsiteY27" fmla="*/ 602456 h 638175"/>
                <a:gd name="connsiteX28" fmla="*/ 257175 w 2700337"/>
                <a:gd name="connsiteY28" fmla="*/ 621506 h 638175"/>
                <a:gd name="connsiteX29" fmla="*/ 278606 w 2700337"/>
                <a:gd name="connsiteY29" fmla="*/ 633412 h 638175"/>
                <a:gd name="connsiteX30" fmla="*/ 292894 w 2700337"/>
                <a:gd name="connsiteY30" fmla="*/ 635794 h 638175"/>
                <a:gd name="connsiteX31" fmla="*/ 316706 w 2700337"/>
                <a:gd name="connsiteY31" fmla="*/ 638175 h 638175"/>
                <a:gd name="connsiteX32" fmla="*/ 340519 w 2700337"/>
                <a:gd name="connsiteY32" fmla="*/ 631031 h 638175"/>
                <a:gd name="connsiteX33" fmla="*/ 361950 w 2700337"/>
                <a:gd name="connsiteY33" fmla="*/ 621506 h 638175"/>
                <a:gd name="connsiteX34" fmla="*/ 395287 w 2700337"/>
                <a:gd name="connsiteY34" fmla="*/ 602456 h 638175"/>
                <a:gd name="connsiteX35" fmla="*/ 461962 w 2700337"/>
                <a:gd name="connsiteY35" fmla="*/ 585787 h 638175"/>
                <a:gd name="connsiteX36" fmla="*/ 697706 w 2700337"/>
                <a:gd name="connsiteY36" fmla="*/ 531019 h 638175"/>
                <a:gd name="connsiteX37" fmla="*/ 871537 w 2700337"/>
                <a:gd name="connsiteY37" fmla="*/ 507206 h 638175"/>
                <a:gd name="connsiteX38" fmla="*/ 1078706 w 2700337"/>
                <a:gd name="connsiteY38" fmla="*/ 464344 h 638175"/>
                <a:gd name="connsiteX39" fmla="*/ 1343025 w 2700337"/>
                <a:gd name="connsiteY39" fmla="*/ 404812 h 638175"/>
                <a:gd name="connsiteX40" fmla="*/ 1614487 w 2700337"/>
                <a:gd name="connsiteY40" fmla="*/ 345281 h 638175"/>
                <a:gd name="connsiteX41" fmla="*/ 1862137 w 2700337"/>
                <a:gd name="connsiteY41" fmla="*/ 290512 h 638175"/>
                <a:gd name="connsiteX42" fmla="*/ 2162175 w 2700337"/>
                <a:gd name="connsiteY42" fmla="*/ 223837 h 638175"/>
                <a:gd name="connsiteX43" fmla="*/ 2438400 w 2700337"/>
                <a:gd name="connsiteY43" fmla="*/ 166687 h 638175"/>
                <a:gd name="connsiteX44" fmla="*/ 2566987 w 2700337"/>
                <a:gd name="connsiteY44" fmla="*/ 138112 h 638175"/>
                <a:gd name="connsiteX45" fmla="*/ 2700337 w 2700337"/>
                <a:gd name="connsiteY45" fmla="*/ 102394 h 638175"/>
                <a:gd name="connsiteX46" fmla="*/ 2633662 w 2700337"/>
                <a:gd name="connsiteY46" fmla="*/ 0 h 638175"/>
                <a:gd name="connsiteX47" fmla="*/ 2290762 w 2700337"/>
                <a:gd name="connsiteY47" fmla="*/ 57150 h 638175"/>
                <a:gd name="connsiteX48" fmla="*/ 2052637 w 2700337"/>
                <a:gd name="connsiteY48" fmla="*/ 97631 h 638175"/>
                <a:gd name="connsiteX49" fmla="*/ 1724025 w 2700337"/>
                <a:gd name="connsiteY49" fmla="*/ 152400 h 638175"/>
                <a:gd name="connsiteX50" fmla="*/ 1440656 w 2700337"/>
                <a:gd name="connsiteY50" fmla="*/ 200025 h 638175"/>
                <a:gd name="connsiteX51" fmla="*/ 1150144 w 2700337"/>
                <a:gd name="connsiteY51" fmla="*/ 247650 h 638175"/>
                <a:gd name="connsiteX52" fmla="*/ 1054894 w 2700337"/>
                <a:gd name="connsiteY52" fmla="*/ 266700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700337" h="638175">
                  <a:moveTo>
                    <a:pt x="1054894" y="266700"/>
                  </a:moveTo>
                  <a:lnTo>
                    <a:pt x="804862" y="307181"/>
                  </a:lnTo>
                  <a:lnTo>
                    <a:pt x="692944" y="323850"/>
                  </a:lnTo>
                  <a:lnTo>
                    <a:pt x="640556" y="328612"/>
                  </a:lnTo>
                  <a:lnTo>
                    <a:pt x="573881" y="333375"/>
                  </a:lnTo>
                  <a:lnTo>
                    <a:pt x="400050" y="335756"/>
                  </a:lnTo>
                  <a:lnTo>
                    <a:pt x="300037" y="333375"/>
                  </a:lnTo>
                  <a:lnTo>
                    <a:pt x="269081" y="328612"/>
                  </a:lnTo>
                  <a:lnTo>
                    <a:pt x="235744" y="316706"/>
                  </a:lnTo>
                  <a:lnTo>
                    <a:pt x="195262" y="292894"/>
                  </a:lnTo>
                  <a:lnTo>
                    <a:pt x="161925" y="271462"/>
                  </a:lnTo>
                  <a:lnTo>
                    <a:pt x="126206" y="242887"/>
                  </a:lnTo>
                  <a:lnTo>
                    <a:pt x="92869" y="209550"/>
                  </a:lnTo>
                  <a:lnTo>
                    <a:pt x="78581" y="200025"/>
                  </a:lnTo>
                  <a:lnTo>
                    <a:pt x="57150" y="192881"/>
                  </a:lnTo>
                  <a:lnTo>
                    <a:pt x="33337" y="188119"/>
                  </a:lnTo>
                  <a:lnTo>
                    <a:pt x="16669" y="188119"/>
                  </a:lnTo>
                  <a:lnTo>
                    <a:pt x="7144" y="190500"/>
                  </a:lnTo>
                  <a:lnTo>
                    <a:pt x="0" y="204787"/>
                  </a:lnTo>
                  <a:lnTo>
                    <a:pt x="9525" y="238125"/>
                  </a:lnTo>
                  <a:lnTo>
                    <a:pt x="21431" y="280987"/>
                  </a:lnTo>
                  <a:lnTo>
                    <a:pt x="40481" y="328612"/>
                  </a:lnTo>
                  <a:lnTo>
                    <a:pt x="66675" y="383381"/>
                  </a:lnTo>
                  <a:lnTo>
                    <a:pt x="95250" y="431006"/>
                  </a:lnTo>
                  <a:lnTo>
                    <a:pt x="140494" y="497681"/>
                  </a:lnTo>
                  <a:lnTo>
                    <a:pt x="173831" y="535781"/>
                  </a:lnTo>
                  <a:lnTo>
                    <a:pt x="214312" y="581025"/>
                  </a:lnTo>
                  <a:lnTo>
                    <a:pt x="235744" y="602456"/>
                  </a:lnTo>
                  <a:lnTo>
                    <a:pt x="257175" y="621506"/>
                  </a:lnTo>
                  <a:lnTo>
                    <a:pt x="278606" y="633412"/>
                  </a:lnTo>
                  <a:lnTo>
                    <a:pt x="292894" y="635794"/>
                  </a:lnTo>
                  <a:lnTo>
                    <a:pt x="316706" y="638175"/>
                  </a:lnTo>
                  <a:lnTo>
                    <a:pt x="340519" y="631031"/>
                  </a:lnTo>
                  <a:lnTo>
                    <a:pt x="361950" y="621506"/>
                  </a:lnTo>
                  <a:lnTo>
                    <a:pt x="395287" y="602456"/>
                  </a:lnTo>
                  <a:lnTo>
                    <a:pt x="461962" y="585787"/>
                  </a:lnTo>
                  <a:lnTo>
                    <a:pt x="697706" y="531019"/>
                  </a:lnTo>
                  <a:lnTo>
                    <a:pt x="871537" y="507206"/>
                  </a:lnTo>
                  <a:lnTo>
                    <a:pt x="1078706" y="464344"/>
                  </a:lnTo>
                  <a:lnTo>
                    <a:pt x="1343025" y="404812"/>
                  </a:lnTo>
                  <a:lnTo>
                    <a:pt x="1614487" y="345281"/>
                  </a:lnTo>
                  <a:lnTo>
                    <a:pt x="1862137" y="290512"/>
                  </a:lnTo>
                  <a:lnTo>
                    <a:pt x="2162175" y="223837"/>
                  </a:lnTo>
                  <a:lnTo>
                    <a:pt x="2438400" y="166687"/>
                  </a:lnTo>
                  <a:lnTo>
                    <a:pt x="2566987" y="138112"/>
                  </a:lnTo>
                  <a:lnTo>
                    <a:pt x="2700337" y="102394"/>
                  </a:lnTo>
                  <a:lnTo>
                    <a:pt x="2633662" y="0"/>
                  </a:lnTo>
                  <a:lnTo>
                    <a:pt x="2290762" y="57150"/>
                  </a:lnTo>
                  <a:lnTo>
                    <a:pt x="2052637" y="97631"/>
                  </a:lnTo>
                  <a:lnTo>
                    <a:pt x="1724025" y="152400"/>
                  </a:lnTo>
                  <a:lnTo>
                    <a:pt x="1440656" y="200025"/>
                  </a:lnTo>
                  <a:lnTo>
                    <a:pt x="1150144" y="247650"/>
                  </a:lnTo>
                  <a:lnTo>
                    <a:pt x="1054894" y="266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47">
              <a:extLst>
                <a:ext uri="{FF2B5EF4-FFF2-40B4-BE49-F238E27FC236}">
                  <a16:creationId xmlns:a16="http://schemas.microsoft.com/office/drawing/2014/main" id="{33FB0D08-614B-4E06-BEBF-CDD53B5E853F}"/>
                </a:ext>
              </a:extLst>
            </p:cNvPr>
            <p:cNvSpPr/>
            <p:nvPr/>
          </p:nvSpPr>
          <p:spPr>
            <a:xfrm>
              <a:off x="6500813" y="2008189"/>
              <a:ext cx="1041400" cy="1133475"/>
            </a:xfrm>
            <a:custGeom>
              <a:avLst/>
              <a:gdLst>
                <a:gd name="connsiteX0" fmla="*/ 373856 w 1040606"/>
                <a:gd name="connsiteY0" fmla="*/ 419100 h 1133475"/>
                <a:gd name="connsiteX1" fmla="*/ 285750 w 1040606"/>
                <a:gd name="connsiteY1" fmla="*/ 321469 h 1133475"/>
                <a:gd name="connsiteX2" fmla="*/ 223837 w 1040606"/>
                <a:gd name="connsiteY2" fmla="*/ 254794 h 1133475"/>
                <a:gd name="connsiteX3" fmla="*/ 164306 w 1040606"/>
                <a:gd name="connsiteY3" fmla="*/ 195262 h 1133475"/>
                <a:gd name="connsiteX4" fmla="*/ 102393 w 1040606"/>
                <a:gd name="connsiteY4" fmla="*/ 138112 h 1133475"/>
                <a:gd name="connsiteX5" fmla="*/ 52387 w 1040606"/>
                <a:gd name="connsiteY5" fmla="*/ 95250 h 1133475"/>
                <a:gd name="connsiteX6" fmla="*/ 23812 w 1040606"/>
                <a:gd name="connsiteY6" fmla="*/ 71437 h 1133475"/>
                <a:gd name="connsiteX7" fmla="*/ 7143 w 1040606"/>
                <a:gd name="connsiteY7" fmla="*/ 50006 h 1133475"/>
                <a:gd name="connsiteX8" fmla="*/ 0 w 1040606"/>
                <a:gd name="connsiteY8" fmla="*/ 21431 h 1133475"/>
                <a:gd name="connsiteX9" fmla="*/ 4762 w 1040606"/>
                <a:gd name="connsiteY9" fmla="*/ 7144 h 1133475"/>
                <a:gd name="connsiteX10" fmla="*/ 19050 w 1040606"/>
                <a:gd name="connsiteY10" fmla="*/ 0 h 1133475"/>
                <a:gd name="connsiteX11" fmla="*/ 45243 w 1040606"/>
                <a:gd name="connsiteY11" fmla="*/ 7144 h 1133475"/>
                <a:gd name="connsiteX12" fmla="*/ 107156 w 1040606"/>
                <a:gd name="connsiteY12" fmla="*/ 42862 h 1133475"/>
                <a:gd name="connsiteX13" fmla="*/ 219075 w 1040606"/>
                <a:gd name="connsiteY13" fmla="*/ 111919 h 1133475"/>
                <a:gd name="connsiteX14" fmla="*/ 369093 w 1040606"/>
                <a:gd name="connsiteY14" fmla="*/ 202406 h 1133475"/>
                <a:gd name="connsiteX15" fmla="*/ 500062 w 1040606"/>
                <a:gd name="connsiteY15" fmla="*/ 280987 h 1133475"/>
                <a:gd name="connsiteX16" fmla="*/ 700087 w 1040606"/>
                <a:gd name="connsiteY16" fmla="*/ 407194 h 1133475"/>
                <a:gd name="connsiteX17" fmla="*/ 778668 w 1040606"/>
                <a:gd name="connsiteY17" fmla="*/ 459581 h 1133475"/>
                <a:gd name="connsiteX18" fmla="*/ 845343 w 1040606"/>
                <a:gd name="connsiteY18" fmla="*/ 511969 h 1133475"/>
                <a:gd name="connsiteX19" fmla="*/ 912018 w 1040606"/>
                <a:gd name="connsiteY19" fmla="*/ 566737 h 1133475"/>
                <a:gd name="connsiteX20" fmla="*/ 947737 w 1040606"/>
                <a:gd name="connsiteY20" fmla="*/ 602456 h 1133475"/>
                <a:gd name="connsiteX21" fmla="*/ 971550 w 1040606"/>
                <a:gd name="connsiteY21" fmla="*/ 633412 h 1133475"/>
                <a:gd name="connsiteX22" fmla="*/ 990600 w 1040606"/>
                <a:gd name="connsiteY22" fmla="*/ 661987 h 1133475"/>
                <a:gd name="connsiteX23" fmla="*/ 1000125 w 1040606"/>
                <a:gd name="connsiteY23" fmla="*/ 685800 h 1133475"/>
                <a:gd name="connsiteX24" fmla="*/ 1012031 w 1040606"/>
                <a:gd name="connsiteY24" fmla="*/ 721519 h 1133475"/>
                <a:gd name="connsiteX25" fmla="*/ 1021556 w 1040606"/>
                <a:gd name="connsiteY25" fmla="*/ 759619 h 1133475"/>
                <a:gd name="connsiteX26" fmla="*/ 1031081 w 1040606"/>
                <a:gd name="connsiteY26" fmla="*/ 819150 h 1133475"/>
                <a:gd name="connsiteX27" fmla="*/ 1035843 w 1040606"/>
                <a:gd name="connsiteY27" fmla="*/ 871537 h 1133475"/>
                <a:gd name="connsiteX28" fmla="*/ 1040606 w 1040606"/>
                <a:gd name="connsiteY28" fmla="*/ 952500 h 1133475"/>
                <a:gd name="connsiteX29" fmla="*/ 1038225 w 1040606"/>
                <a:gd name="connsiteY29" fmla="*/ 1019175 h 1133475"/>
                <a:gd name="connsiteX30" fmla="*/ 1023937 w 1040606"/>
                <a:gd name="connsiteY30" fmla="*/ 1054894 h 1133475"/>
                <a:gd name="connsiteX31" fmla="*/ 1002506 w 1040606"/>
                <a:gd name="connsiteY31" fmla="*/ 1088231 h 1133475"/>
                <a:gd name="connsiteX32" fmla="*/ 973931 w 1040606"/>
                <a:gd name="connsiteY32" fmla="*/ 1114425 h 1133475"/>
                <a:gd name="connsiteX33" fmla="*/ 938212 w 1040606"/>
                <a:gd name="connsiteY33" fmla="*/ 1131094 h 1133475"/>
                <a:gd name="connsiteX34" fmla="*/ 916781 w 1040606"/>
                <a:gd name="connsiteY34" fmla="*/ 1133475 h 1133475"/>
                <a:gd name="connsiteX35" fmla="*/ 900112 w 1040606"/>
                <a:gd name="connsiteY35" fmla="*/ 1121569 h 1133475"/>
                <a:gd name="connsiteX36" fmla="*/ 862012 w 1040606"/>
                <a:gd name="connsiteY36" fmla="*/ 1054894 h 1133475"/>
                <a:gd name="connsiteX37" fmla="*/ 764381 w 1040606"/>
                <a:gd name="connsiteY37" fmla="*/ 909637 h 1133475"/>
                <a:gd name="connsiteX38" fmla="*/ 681037 w 1040606"/>
                <a:gd name="connsiteY38" fmla="*/ 797719 h 1133475"/>
                <a:gd name="connsiteX39" fmla="*/ 588168 w 1040606"/>
                <a:gd name="connsiteY39" fmla="*/ 678656 h 1133475"/>
                <a:gd name="connsiteX40" fmla="*/ 445293 w 1040606"/>
                <a:gd name="connsiteY40" fmla="*/ 500062 h 1133475"/>
                <a:gd name="connsiteX41" fmla="*/ 373856 w 1040606"/>
                <a:gd name="connsiteY41" fmla="*/ 419100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40606" h="1133475">
                  <a:moveTo>
                    <a:pt x="373856" y="419100"/>
                  </a:moveTo>
                  <a:lnTo>
                    <a:pt x="285750" y="321469"/>
                  </a:lnTo>
                  <a:lnTo>
                    <a:pt x="223837" y="254794"/>
                  </a:lnTo>
                  <a:lnTo>
                    <a:pt x="164306" y="195262"/>
                  </a:lnTo>
                  <a:lnTo>
                    <a:pt x="102393" y="138112"/>
                  </a:lnTo>
                  <a:lnTo>
                    <a:pt x="52387" y="95250"/>
                  </a:lnTo>
                  <a:lnTo>
                    <a:pt x="23812" y="71437"/>
                  </a:lnTo>
                  <a:lnTo>
                    <a:pt x="7143" y="50006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19050" y="0"/>
                  </a:lnTo>
                  <a:lnTo>
                    <a:pt x="45243" y="7144"/>
                  </a:lnTo>
                  <a:lnTo>
                    <a:pt x="107156" y="42862"/>
                  </a:lnTo>
                  <a:lnTo>
                    <a:pt x="219075" y="111919"/>
                  </a:lnTo>
                  <a:lnTo>
                    <a:pt x="369093" y="202406"/>
                  </a:lnTo>
                  <a:lnTo>
                    <a:pt x="500062" y="280987"/>
                  </a:lnTo>
                  <a:lnTo>
                    <a:pt x="700087" y="407194"/>
                  </a:lnTo>
                  <a:lnTo>
                    <a:pt x="778668" y="459581"/>
                  </a:lnTo>
                  <a:lnTo>
                    <a:pt x="845343" y="511969"/>
                  </a:lnTo>
                  <a:lnTo>
                    <a:pt x="912018" y="566737"/>
                  </a:lnTo>
                  <a:lnTo>
                    <a:pt x="947737" y="602456"/>
                  </a:lnTo>
                  <a:lnTo>
                    <a:pt x="971550" y="633412"/>
                  </a:lnTo>
                  <a:lnTo>
                    <a:pt x="990600" y="661987"/>
                  </a:lnTo>
                  <a:lnTo>
                    <a:pt x="1000125" y="685800"/>
                  </a:lnTo>
                  <a:lnTo>
                    <a:pt x="1012031" y="721519"/>
                  </a:lnTo>
                  <a:lnTo>
                    <a:pt x="1021556" y="759619"/>
                  </a:lnTo>
                  <a:lnTo>
                    <a:pt x="1031081" y="819150"/>
                  </a:lnTo>
                  <a:lnTo>
                    <a:pt x="1035843" y="871537"/>
                  </a:lnTo>
                  <a:lnTo>
                    <a:pt x="1040606" y="952500"/>
                  </a:lnTo>
                  <a:cubicBezTo>
                    <a:pt x="1039812" y="974725"/>
                    <a:pt x="1039019" y="996950"/>
                    <a:pt x="1038225" y="1019175"/>
                  </a:cubicBezTo>
                  <a:lnTo>
                    <a:pt x="1023937" y="1054894"/>
                  </a:lnTo>
                  <a:lnTo>
                    <a:pt x="1002506" y="1088231"/>
                  </a:lnTo>
                  <a:lnTo>
                    <a:pt x="973931" y="1114425"/>
                  </a:lnTo>
                  <a:lnTo>
                    <a:pt x="938212" y="1131094"/>
                  </a:lnTo>
                  <a:lnTo>
                    <a:pt x="916781" y="1133475"/>
                  </a:lnTo>
                  <a:lnTo>
                    <a:pt x="900112" y="1121569"/>
                  </a:lnTo>
                  <a:lnTo>
                    <a:pt x="862012" y="1054894"/>
                  </a:lnTo>
                  <a:lnTo>
                    <a:pt x="764381" y="909637"/>
                  </a:lnTo>
                  <a:lnTo>
                    <a:pt x="681037" y="797719"/>
                  </a:lnTo>
                  <a:lnTo>
                    <a:pt x="588168" y="678656"/>
                  </a:lnTo>
                  <a:lnTo>
                    <a:pt x="445293" y="500062"/>
                  </a:lnTo>
                  <a:lnTo>
                    <a:pt x="373856" y="4191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48">
              <a:extLst>
                <a:ext uri="{FF2B5EF4-FFF2-40B4-BE49-F238E27FC236}">
                  <a16:creationId xmlns:a16="http://schemas.microsoft.com/office/drawing/2014/main" id="{F940BF4D-6636-402C-AFE7-632E72CE27CD}"/>
                </a:ext>
              </a:extLst>
            </p:cNvPr>
            <p:cNvSpPr/>
            <p:nvPr/>
          </p:nvSpPr>
          <p:spPr>
            <a:xfrm>
              <a:off x="3760789" y="3698876"/>
              <a:ext cx="4651375" cy="671513"/>
            </a:xfrm>
            <a:custGeom>
              <a:avLst/>
              <a:gdLst>
                <a:gd name="connsiteX0" fmla="*/ 2305050 w 4652010"/>
                <a:gd name="connsiteY0" fmla="*/ 137160 h 670560"/>
                <a:gd name="connsiteX1" fmla="*/ 2655570 w 4652010"/>
                <a:gd name="connsiteY1" fmla="*/ 106680 h 670560"/>
                <a:gd name="connsiteX2" fmla="*/ 2846070 w 4652010"/>
                <a:gd name="connsiteY2" fmla="*/ 87630 h 670560"/>
                <a:gd name="connsiteX3" fmla="*/ 3078480 w 4652010"/>
                <a:gd name="connsiteY3" fmla="*/ 64770 h 670560"/>
                <a:gd name="connsiteX4" fmla="*/ 3333750 w 4652010"/>
                <a:gd name="connsiteY4" fmla="*/ 53340 h 670560"/>
                <a:gd name="connsiteX5" fmla="*/ 3619500 w 4652010"/>
                <a:gd name="connsiteY5" fmla="*/ 38100 h 670560"/>
                <a:gd name="connsiteX6" fmla="*/ 3863340 w 4652010"/>
                <a:gd name="connsiteY6" fmla="*/ 26670 h 670560"/>
                <a:gd name="connsiteX7" fmla="*/ 3935730 w 4652010"/>
                <a:gd name="connsiteY7" fmla="*/ 19050 h 670560"/>
                <a:gd name="connsiteX8" fmla="*/ 3992880 w 4652010"/>
                <a:gd name="connsiteY8" fmla="*/ 11430 h 670560"/>
                <a:gd name="connsiteX9" fmla="*/ 4057650 w 4652010"/>
                <a:gd name="connsiteY9" fmla="*/ 0 h 670560"/>
                <a:gd name="connsiteX10" fmla="*/ 4091940 w 4652010"/>
                <a:gd name="connsiteY10" fmla="*/ 0 h 670560"/>
                <a:gd name="connsiteX11" fmla="*/ 4175760 w 4652010"/>
                <a:gd name="connsiteY11" fmla="*/ 3810 h 670560"/>
                <a:gd name="connsiteX12" fmla="*/ 4267200 w 4652010"/>
                <a:gd name="connsiteY12" fmla="*/ 19050 h 670560"/>
                <a:gd name="connsiteX13" fmla="*/ 4351020 w 4652010"/>
                <a:gd name="connsiteY13" fmla="*/ 45720 h 670560"/>
                <a:gd name="connsiteX14" fmla="*/ 4461510 w 4652010"/>
                <a:gd name="connsiteY14" fmla="*/ 91440 h 670560"/>
                <a:gd name="connsiteX15" fmla="*/ 4541520 w 4652010"/>
                <a:gd name="connsiteY15" fmla="*/ 140970 h 670560"/>
                <a:gd name="connsiteX16" fmla="*/ 4610100 w 4652010"/>
                <a:gd name="connsiteY16" fmla="*/ 190500 h 670560"/>
                <a:gd name="connsiteX17" fmla="*/ 4632960 w 4652010"/>
                <a:gd name="connsiteY17" fmla="*/ 209550 h 670560"/>
                <a:gd name="connsiteX18" fmla="*/ 4648200 w 4652010"/>
                <a:gd name="connsiteY18" fmla="*/ 232410 h 670560"/>
                <a:gd name="connsiteX19" fmla="*/ 4652010 w 4652010"/>
                <a:gd name="connsiteY19" fmla="*/ 247650 h 670560"/>
                <a:gd name="connsiteX20" fmla="*/ 4652010 w 4652010"/>
                <a:gd name="connsiteY20" fmla="*/ 274320 h 670560"/>
                <a:gd name="connsiteX21" fmla="*/ 4640580 w 4652010"/>
                <a:gd name="connsiteY21" fmla="*/ 300990 h 670560"/>
                <a:gd name="connsiteX22" fmla="*/ 4617720 w 4652010"/>
                <a:gd name="connsiteY22" fmla="*/ 320040 h 670560"/>
                <a:gd name="connsiteX23" fmla="*/ 4549140 w 4652010"/>
                <a:gd name="connsiteY23" fmla="*/ 331470 h 670560"/>
                <a:gd name="connsiteX24" fmla="*/ 4469130 w 4652010"/>
                <a:gd name="connsiteY24" fmla="*/ 335280 h 670560"/>
                <a:gd name="connsiteX25" fmla="*/ 4419600 w 4652010"/>
                <a:gd name="connsiteY25" fmla="*/ 331470 h 670560"/>
                <a:gd name="connsiteX26" fmla="*/ 4290060 w 4652010"/>
                <a:gd name="connsiteY26" fmla="*/ 312420 h 670560"/>
                <a:gd name="connsiteX27" fmla="*/ 4088130 w 4652010"/>
                <a:gd name="connsiteY27" fmla="*/ 289560 h 670560"/>
                <a:gd name="connsiteX28" fmla="*/ 3810000 w 4652010"/>
                <a:gd name="connsiteY28" fmla="*/ 274320 h 670560"/>
                <a:gd name="connsiteX29" fmla="*/ 3558540 w 4652010"/>
                <a:gd name="connsiteY29" fmla="*/ 266700 h 670560"/>
                <a:gd name="connsiteX30" fmla="*/ 3249930 w 4652010"/>
                <a:gd name="connsiteY30" fmla="*/ 266700 h 670560"/>
                <a:gd name="connsiteX31" fmla="*/ 3025140 w 4652010"/>
                <a:gd name="connsiteY31" fmla="*/ 270510 h 670560"/>
                <a:gd name="connsiteX32" fmla="*/ 2849880 w 4652010"/>
                <a:gd name="connsiteY32" fmla="*/ 289560 h 670560"/>
                <a:gd name="connsiteX33" fmla="*/ 2674620 w 4652010"/>
                <a:gd name="connsiteY33" fmla="*/ 300990 h 670560"/>
                <a:gd name="connsiteX34" fmla="*/ 2468880 w 4652010"/>
                <a:gd name="connsiteY34" fmla="*/ 312420 h 670560"/>
                <a:gd name="connsiteX35" fmla="*/ 2305050 w 4652010"/>
                <a:gd name="connsiteY35" fmla="*/ 323850 h 670560"/>
                <a:gd name="connsiteX36" fmla="*/ 2072640 w 4652010"/>
                <a:gd name="connsiteY36" fmla="*/ 350520 h 670560"/>
                <a:gd name="connsiteX37" fmla="*/ 1817370 w 4652010"/>
                <a:gd name="connsiteY37" fmla="*/ 381000 h 670560"/>
                <a:gd name="connsiteX38" fmla="*/ 1535430 w 4652010"/>
                <a:gd name="connsiteY38" fmla="*/ 426720 h 670560"/>
                <a:gd name="connsiteX39" fmla="*/ 1249680 w 4652010"/>
                <a:gd name="connsiteY39" fmla="*/ 483870 h 670560"/>
                <a:gd name="connsiteX40" fmla="*/ 975360 w 4652010"/>
                <a:gd name="connsiteY40" fmla="*/ 541020 h 670560"/>
                <a:gd name="connsiteX41" fmla="*/ 712470 w 4652010"/>
                <a:gd name="connsiteY41" fmla="*/ 598170 h 670560"/>
                <a:gd name="connsiteX42" fmla="*/ 628650 w 4652010"/>
                <a:gd name="connsiteY42" fmla="*/ 621030 h 670560"/>
                <a:gd name="connsiteX43" fmla="*/ 521970 w 4652010"/>
                <a:gd name="connsiteY43" fmla="*/ 662940 h 670560"/>
                <a:gd name="connsiteX44" fmla="*/ 495300 w 4652010"/>
                <a:gd name="connsiteY44" fmla="*/ 670560 h 670560"/>
                <a:gd name="connsiteX45" fmla="*/ 449580 w 4652010"/>
                <a:gd name="connsiteY45" fmla="*/ 659130 h 670560"/>
                <a:gd name="connsiteX46" fmla="*/ 388620 w 4652010"/>
                <a:gd name="connsiteY46" fmla="*/ 632460 h 670560"/>
                <a:gd name="connsiteX47" fmla="*/ 316230 w 4652010"/>
                <a:gd name="connsiteY47" fmla="*/ 590550 h 670560"/>
                <a:gd name="connsiteX48" fmla="*/ 232410 w 4652010"/>
                <a:gd name="connsiteY48" fmla="*/ 525780 h 670560"/>
                <a:gd name="connsiteX49" fmla="*/ 160020 w 4652010"/>
                <a:gd name="connsiteY49" fmla="*/ 453390 h 670560"/>
                <a:gd name="connsiteX50" fmla="*/ 80010 w 4652010"/>
                <a:gd name="connsiteY50" fmla="*/ 373380 h 670560"/>
                <a:gd name="connsiteX51" fmla="*/ 11430 w 4652010"/>
                <a:gd name="connsiteY51" fmla="*/ 300990 h 670560"/>
                <a:gd name="connsiteX52" fmla="*/ 3810 w 4652010"/>
                <a:gd name="connsiteY52" fmla="*/ 278130 h 670560"/>
                <a:gd name="connsiteX53" fmla="*/ 0 w 4652010"/>
                <a:gd name="connsiteY53" fmla="*/ 247650 h 670560"/>
                <a:gd name="connsiteX54" fmla="*/ 7620 w 4652010"/>
                <a:gd name="connsiteY54" fmla="*/ 228600 h 670560"/>
                <a:gd name="connsiteX55" fmla="*/ 34290 w 4652010"/>
                <a:gd name="connsiteY55" fmla="*/ 217170 h 670560"/>
                <a:gd name="connsiteX56" fmla="*/ 57150 w 4652010"/>
                <a:gd name="connsiteY56" fmla="*/ 220980 h 670560"/>
                <a:gd name="connsiteX57" fmla="*/ 83820 w 4652010"/>
                <a:gd name="connsiteY57" fmla="*/ 228600 h 670560"/>
                <a:gd name="connsiteX58" fmla="*/ 118110 w 4652010"/>
                <a:gd name="connsiteY58" fmla="*/ 255270 h 670560"/>
                <a:gd name="connsiteX59" fmla="*/ 160020 w 4652010"/>
                <a:gd name="connsiteY59" fmla="*/ 285750 h 670560"/>
                <a:gd name="connsiteX60" fmla="*/ 198120 w 4652010"/>
                <a:gd name="connsiteY60" fmla="*/ 308610 h 670560"/>
                <a:gd name="connsiteX61" fmla="*/ 278130 w 4652010"/>
                <a:gd name="connsiteY61" fmla="*/ 346710 h 670560"/>
                <a:gd name="connsiteX62" fmla="*/ 323850 w 4652010"/>
                <a:gd name="connsiteY62" fmla="*/ 361950 h 670560"/>
                <a:gd name="connsiteX63" fmla="*/ 369570 w 4652010"/>
                <a:gd name="connsiteY63" fmla="*/ 373380 h 670560"/>
                <a:gd name="connsiteX64" fmla="*/ 422910 w 4652010"/>
                <a:gd name="connsiteY64" fmla="*/ 381000 h 670560"/>
                <a:gd name="connsiteX65" fmla="*/ 495300 w 4652010"/>
                <a:gd name="connsiteY65" fmla="*/ 381000 h 670560"/>
                <a:gd name="connsiteX66" fmla="*/ 674370 w 4652010"/>
                <a:gd name="connsiteY66" fmla="*/ 354330 h 670560"/>
                <a:gd name="connsiteX67" fmla="*/ 1013460 w 4652010"/>
                <a:gd name="connsiteY67" fmla="*/ 304800 h 670560"/>
                <a:gd name="connsiteX68" fmla="*/ 1295400 w 4652010"/>
                <a:gd name="connsiteY68" fmla="*/ 266700 h 670560"/>
                <a:gd name="connsiteX69" fmla="*/ 1626870 w 4652010"/>
                <a:gd name="connsiteY69" fmla="*/ 217170 h 670560"/>
                <a:gd name="connsiteX70" fmla="*/ 1847850 w 4652010"/>
                <a:gd name="connsiteY70" fmla="*/ 179070 h 670560"/>
                <a:gd name="connsiteX71" fmla="*/ 2072640 w 4652010"/>
                <a:gd name="connsiteY71" fmla="*/ 160020 h 670560"/>
                <a:gd name="connsiteX72" fmla="*/ 2305050 w 4652010"/>
                <a:gd name="connsiteY72" fmla="*/ 137160 h 670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652010" h="670560">
                  <a:moveTo>
                    <a:pt x="2305050" y="137160"/>
                  </a:moveTo>
                  <a:lnTo>
                    <a:pt x="2655570" y="106680"/>
                  </a:lnTo>
                  <a:lnTo>
                    <a:pt x="2846070" y="87630"/>
                  </a:lnTo>
                  <a:lnTo>
                    <a:pt x="3078480" y="64770"/>
                  </a:lnTo>
                  <a:lnTo>
                    <a:pt x="3333750" y="53340"/>
                  </a:lnTo>
                  <a:lnTo>
                    <a:pt x="3619500" y="38100"/>
                  </a:lnTo>
                  <a:lnTo>
                    <a:pt x="3863340" y="26670"/>
                  </a:lnTo>
                  <a:lnTo>
                    <a:pt x="3935730" y="19050"/>
                  </a:lnTo>
                  <a:lnTo>
                    <a:pt x="3992880" y="11430"/>
                  </a:lnTo>
                  <a:lnTo>
                    <a:pt x="4057650" y="0"/>
                  </a:lnTo>
                  <a:lnTo>
                    <a:pt x="4091940" y="0"/>
                  </a:lnTo>
                  <a:lnTo>
                    <a:pt x="4175760" y="3810"/>
                  </a:lnTo>
                  <a:lnTo>
                    <a:pt x="4267200" y="19050"/>
                  </a:lnTo>
                  <a:lnTo>
                    <a:pt x="4351020" y="45720"/>
                  </a:lnTo>
                  <a:lnTo>
                    <a:pt x="4461510" y="91440"/>
                  </a:lnTo>
                  <a:lnTo>
                    <a:pt x="4541520" y="140970"/>
                  </a:lnTo>
                  <a:lnTo>
                    <a:pt x="4610100" y="190500"/>
                  </a:lnTo>
                  <a:lnTo>
                    <a:pt x="4632960" y="209550"/>
                  </a:lnTo>
                  <a:lnTo>
                    <a:pt x="4648200" y="232410"/>
                  </a:lnTo>
                  <a:lnTo>
                    <a:pt x="4652010" y="247650"/>
                  </a:lnTo>
                  <a:lnTo>
                    <a:pt x="4652010" y="274320"/>
                  </a:lnTo>
                  <a:lnTo>
                    <a:pt x="4640580" y="300990"/>
                  </a:lnTo>
                  <a:lnTo>
                    <a:pt x="4617720" y="320040"/>
                  </a:lnTo>
                  <a:lnTo>
                    <a:pt x="4549140" y="331470"/>
                  </a:lnTo>
                  <a:lnTo>
                    <a:pt x="4469130" y="335280"/>
                  </a:lnTo>
                  <a:lnTo>
                    <a:pt x="4419600" y="331470"/>
                  </a:lnTo>
                  <a:lnTo>
                    <a:pt x="4290060" y="312420"/>
                  </a:lnTo>
                  <a:lnTo>
                    <a:pt x="4088130" y="289560"/>
                  </a:lnTo>
                  <a:lnTo>
                    <a:pt x="3810000" y="274320"/>
                  </a:lnTo>
                  <a:lnTo>
                    <a:pt x="3558540" y="266700"/>
                  </a:lnTo>
                  <a:lnTo>
                    <a:pt x="3249930" y="266700"/>
                  </a:lnTo>
                  <a:lnTo>
                    <a:pt x="3025140" y="270510"/>
                  </a:lnTo>
                  <a:lnTo>
                    <a:pt x="2849880" y="289560"/>
                  </a:lnTo>
                  <a:lnTo>
                    <a:pt x="2674620" y="300990"/>
                  </a:lnTo>
                  <a:lnTo>
                    <a:pt x="2468880" y="312420"/>
                  </a:lnTo>
                  <a:lnTo>
                    <a:pt x="2305050" y="323850"/>
                  </a:lnTo>
                  <a:lnTo>
                    <a:pt x="2072640" y="350520"/>
                  </a:lnTo>
                  <a:lnTo>
                    <a:pt x="1817370" y="381000"/>
                  </a:lnTo>
                  <a:lnTo>
                    <a:pt x="1535430" y="426720"/>
                  </a:lnTo>
                  <a:lnTo>
                    <a:pt x="1249680" y="483870"/>
                  </a:lnTo>
                  <a:lnTo>
                    <a:pt x="975360" y="541020"/>
                  </a:lnTo>
                  <a:lnTo>
                    <a:pt x="712470" y="598170"/>
                  </a:lnTo>
                  <a:lnTo>
                    <a:pt x="628650" y="621030"/>
                  </a:lnTo>
                  <a:lnTo>
                    <a:pt x="521970" y="662940"/>
                  </a:lnTo>
                  <a:lnTo>
                    <a:pt x="495300" y="670560"/>
                  </a:lnTo>
                  <a:lnTo>
                    <a:pt x="449580" y="659130"/>
                  </a:lnTo>
                  <a:lnTo>
                    <a:pt x="388620" y="632460"/>
                  </a:lnTo>
                  <a:lnTo>
                    <a:pt x="316230" y="590550"/>
                  </a:lnTo>
                  <a:lnTo>
                    <a:pt x="232410" y="525780"/>
                  </a:lnTo>
                  <a:lnTo>
                    <a:pt x="160020" y="453390"/>
                  </a:lnTo>
                  <a:lnTo>
                    <a:pt x="80010" y="373380"/>
                  </a:lnTo>
                  <a:lnTo>
                    <a:pt x="11430" y="300990"/>
                  </a:lnTo>
                  <a:lnTo>
                    <a:pt x="3810" y="278130"/>
                  </a:lnTo>
                  <a:lnTo>
                    <a:pt x="0" y="247650"/>
                  </a:lnTo>
                  <a:lnTo>
                    <a:pt x="7620" y="228600"/>
                  </a:lnTo>
                  <a:lnTo>
                    <a:pt x="34290" y="217170"/>
                  </a:lnTo>
                  <a:lnTo>
                    <a:pt x="57150" y="220980"/>
                  </a:lnTo>
                  <a:lnTo>
                    <a:pt x="83820" y="228600"/>
                  </a:lnTo>
                  <a:lnTo>
                    <a:pt x="118110" y="255270"/>
                  </a:lnTo>
                  <a:lnTo>
                    <a:pt x="160020" y="285750"/>
                  </a:lnTo>
                  <a:lnTo>
                    <a:pt x="198120" y="308610"/>
                  </a:lnTo>
                  <a:lnTo>
                    <a:pt x="278130" y="346710"/>
                  </a:lnTo>
                  <a:lnTo>
                    <a:pt x="323850" y="361950"/>
                  </a:lnTo>
                  <a:lnTo>
                    <a:pt x="369570" y="373380"/>
                  </a:lnTo>
                  <a:lnTo>
                    <a:pt x="422910" y="381000"/>
                  </a:lnTo>
                  <a:lnTo>
                    <a:pt x="495300" y="381000"/>
                  </a:lnTo>
                  <a:lnTo>
                    <a:pt x="674370" y="354330"/>
                  </a:lnTo>
                  <a:lnTo>
                    <a:pt x="1013460" y="304800"/>
                  </a:lnTo>
                  <a:lnTo>
                    <a:pt x="1295400" y="266700"/>
                  </a:lnTo>
                  <a:lnTo>
                    <a:pt x="1626870" y="217170"/>
                  </a:lnTo>
                  <a:lnTo>
                    <a:pt x="1847850" y="179070"/>
                  </a:lnTo>
                  <a:lnTo>
                    <a:pt x="2072640" y="160020"/>
                  </a:lnTo>
                  <a:lnTo>
                    <a:pt x="2305050" y="1371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50">
              <a:extLst>
                <a:ext uri="{FF2B5EF4-FFF2-40B4-BE49-F238E27FC236}">
                  <a16:creationId xmlns:a16="http://schemas.microsoft.com/office/drawing/2014/main" id="{1B3C049F-95D3-435C-81B2-9B117589AB8C}"/>
                </a:ext>
              </a:extLst>
            </p:cNvPr>
            <p:cNvSpPr/>
            <p:nvPr/>
          </p:nvSpPr>
          <p:spPr>
            <a:xfrm rot="16200000">
              <a:off x="3544889" y="3884614"/>
              <a:ext cx="3005137" cy="1335087"/>
            </a:xfrm>
            <a:custGeom>
              <a:avLst/>
              <a:gdLst>
                <a:gd name="connsiteX0" fmla="*/ 1412935 w 3006246"/>
                <a:gd name="connsiteY0" fmla="*/ 1112312 h 1335275"/>
                <a:gd name="connsiteX1" fmla="*/ 1518154 w 3006246"/>
                <a:gd name="connsiteY1" fmla="*/ 1139869 h 1335275"/>
                <a:gd name="connsiteX2" fmla="*/ 1633394 w 3006246"/>
                <a:gd name="connsiteY2" fmla="*/ 1164921 h 1335275"/>
                <a:gd name="connsiteX3" fmla="*/ 1748633 w 3006246"/>
                <a:gd name="connsiteY3" fmla="*/ 1184963 h 1335275"/>
                <a:gd name="connsiteX4" fmla="*/ 1873893 w 3006246"/>
                <a:gd name="connsiteY4" fmla="*/ 1205004 h 1335275"/>
                <a:gd name="connsiteX5" fmla="*/ 1996648 w 3006246"/>
                <a:gd name="connsiteY5" fmla="*/ 1220035 h 1335275"/>
                <a:gd name="connsiteX6" fmla="*/ 2172013 w 3006246"/>
                <a:gd name="connsiteY6" fmla="*/ 1240077 h 1335275"/>
                <a:gd name="connsiteX7" fmla="*/ 2392471 w 3006246"/>
                <a:gd name="connsiteY7" fmla="*/ 1240077 h 1335275"/>
                <a:gd name="connsiteX8" fmla="*/ 2535268 w 3006246"/>
                <a:gd name="connsiteY8" fmla="*/ 1240077 h 1335275"/>
                <a:gd name="connsiteX9" fmla="*/ 2627960 w 3006246"/>
                <a:gd name="connsiteY9" fmla="*/ 1242582 h 1335275"/>
                <a:gd name="connsiteX10" fmla="*/ 2663033 w 3006246"/>
                <a:gd name="connsiteY10" fmla="*/ 1247593 h 1335275"/>
                <a:gd name="connsiteX11" fmla="*/ 2693095 w 3006246"/>
                <a:gd name="connsiteY11" fmla="*/ 1260119 h 1335275"/>
                <a:gd name="connsiteX12" fmla="*/ 2713137 w 3006246"/>
                <a:gd name="connsiteY12" fmla="*/ 1280160 h 1335275"/>
                <a:gd name="connsiteX13" fmla="*/ 2728168 w 3006246"/>
                <a:gd name="connsiteY13" fmla="*/ 1300202 h 1335275"/>
                <a:gd name="connsiteX14" fmla="*/ 2740694 w 3006246"/>
                <a:gd name="connsiteY14" fmla="*/ 1310223 h 1335275"/>
                <a:gd name="connsiteX15" fmla="*/ 2768252 w 3006246"/>
                <a:gd name="connsiteY15" fmla="*/ 1327759 h 1335275"/>
                <a:gd name="connsiteX16" fmla="*/ 2788293 w 3006246"/>
                <a:gd name="connsiteY16" fmla="*/ 1335275 h 1335275"/>
                <a:gd name="connsiteX17" fmla="*/ 2805830 w 3006246"/>
                <a:gd name="connsiteY17" fmla="*/ 1335275 h 1335275"/>
                <a:gd name="connsiteX18" fmla="*/ 2818356 w 3006246"/>
                <a:gd name="connsiteY18" fmla="*/ 1322749 h 1335275"/>
                <a:gd name="connsiteX19" fmla="*/ 2830882 w 3006246"/>
                <a:gd name="connsiteY19" fmla="*/ 1302707 h 1335275"/>
                <a:gd name="connsiteX20" fmla="*/ 2855934 w 3006246"/>
                <a:gd name="connsiteY20" fmla="*/ 1272645 h 1335275"/>
                <a:gd name="connsiteX21" fmla="*/ 2880986 w 3006246"/>
                <a:gd name="connsiteY21" fmla="*/ 1240077 h 1335275"/>
                <a:gd name="connsiteX22" fmla="*/ 2903533 w 3006246"/>
                <a:gd name="connsiteY22" fmla="*/ 1202499 h 1335275"/>
                <a:gd name="connsiteX23" fmla="*/ 2923574 w 3006246"/>
                <a:gd name="connsiteY23" fmla="*/ 1167426 h 1335275"/>
                <a:gd name="connsiteX24" fmla="*/ 2943616 w 3006246"/>
                <a:gd name="connsiteY24" fmla="*/ 1119827 h 1335275"/>
                <a:gd name="connsiteX25" fmla="*/ 2971173 w 3006246"/>
                <a:gd name="connsiteY25" fmla="*/ 1049681 h 1335275"/>
                <a:gd name="connsiteX26" fmla="*/ 2998731 w 3006246"/>
                <a:gd name="connsiteY26" fmla="*/ 954484 h 1335275"/>
                <a:gd name="connsiteX27" fmla="*/ 3006246 w 3006246"/>
                <a:gd name="connsiteY27" fmla="*/ 921916 h 1335275"/>
                <a:gd name="connsiteX28" fmla="*/ 2983699 w 3006246"/>
                <a:gd name="connsiteY28" fmla="*/ 756572 h 1335275"/>
                <a:gd name="connsiteX29" fmla="*/ 2946121 w 3006246"/>
                <a:gd name="connsiteY29" fmla="*/ 834234 h 1335275"/>
                <a:gd name="connsiteX30" fmla="*/ 2918564 w 3006246"/>
                <a:gd name="connsiteY30" fmla="*/ 876822 h 1335275"/>
                <a:gd name="connsiteX31" fmla="*/ 2883491 w 3006246"/>
                <a:gd name="connsiteY31" fmla="*/ 914400 h 1335275"/>
                <a:gd name="connsiteX32" fmla="*/ 2850923 w 3006246"/>
                <a:gd name="connsiteY32" fmla="*/ 944463 h 1335275"/>
                <a:gd name="connsiteX33" fmla="*/ 2820861 w 3006246"/>
                <a:gd name="connsiteY33" fmla="*/ 961999 h 1335275"/>
                <a:gd name="connsiteX34" fmla="*/ 2788293 w 3006246"/>
                <a:gd name="connsiteY34" fmla="*/ 974525 h 1335275"/>
                <a:gd name="connsiteX35" fmla="*/ 2723158 w 3006246"/>
                <a:gd name="connsiteY35" fmla="*/ 974525 h 1335275"/>
                <a:gd name="connsiteX36" fmla="*/ 2575351 w 3006246"/>
                <a:gd name="connsiteY36" fmla="*/ 972020 h 1335275"/>
                <a:gd name="connsiteX37" fmla="*/ 2377440 w 3006246"/>
                <a:gd name="connsiteY37" fmla="*/ 974525 h 1335275"/>
                <a:gd name="connsiteX38" fmla="*/ 2222117 w 3006246"/>
                <a:gd name="connsiteY38" fmla="*/ 974525 h 1335275"/>
                <a:gd name="connsiteX39" fmla="*/ 2126919 w 3006246"/>
                <a:gd name="connsiteY39" fmla="*/ 974525 h 1335275"/>
                <a:gd name="connsiteX40" fmla="*/ 1941534 w 3006246"/>
                <a:gd name="connsiteY40" fmla="*/ 951978 h 1335275"/>
                <a:gd name="connsiteX41" fmla="*/ 1851346 w 3006246"/>
                <a:gd name="connsiteY41" fmla="*/ 941958 h 1335275"/>
                <a:gd name="connsiteX42" fmla="*/ 1753643 w 3006246"/>
                <a:gd name="connsiteY42" fmla="*/ 931937 h 1335275"/>
                <a:gd name="connsiteX43" fmla="*/ 1618362 w 3006246"/>
                <a:gd name="connsiteY43" fmla="*/ 906885 h 1335275"/>
                <a:gd name="connsiteX44" fmla="*/ 1480576 w 3006246"/>
                <a:gd name="connsiteY44" fmla="*/ 874317 h 1335275"/>
                <a:gd name="connsiteX45" fmla="*/ 1350305 w 3006246"/>
                <a:gd name="connsiteY45" fmla="*/ 841749 h 1335275"/>
                <a:gd name="connsiteX46" fmla="*/ 1235066 w 3006246"/>
                <a:gd name="connsiteY46" fmla="*/ 804171 h 1335275"/>
                <a:gd name="connsiteX47" fmla="*/ 1107300 w 3006246"/>
                <a:gd name="connsiteY47" fmla="*/ 756572 h 1335275"/>
                <a:gd name="connsiteX48" fmla="*/ 967009 w 3006246"/>
                <a:gd name="connsiteY48" fmla="*/ 698953 h 1335275"/>
                <a:gd name="connsiteX49" fmla="*/ 879327 w 3006246"/>
                <a:gd name="connsiteY49" fmla="*/ 658869 h 1335275"/>
                <a:gd name="connsiteX50" fmla="*/ 761582 w 3006246"/>
                <a:gd name="connsiteY50" fmla="*/ 598744 h 1335275"/>
                <a:gd name="connsiteX51" fmla="*/ 648848 w 3006246"/>
                <a:gd name="connsiteY51" fmla="*/ 533609 h 1335275"/>
                <a:gd name="connsiteX52" fmla="*/ 553650 w 3006246"/>
                <a:gd name="connsiteY52" fmla="*/ 468474 h 1335275"/>
                <a:gd name="connsiteX53" fmla="*/ 433400 w 3006246"/>
                <a:gd name="connsiteY53" fmla="*/ 380792 h 1335275"/>
                <a:gd name="connsiteX54" fmla="*/ 338202 w 3006246"/>
                <a:gd name="connsiteY54" fmla="*/ 303130 h 1335275"/>
                <a:gd name="connsiteX55" fmla="*/ 240499 w 3006246"/>
                <a:gd name="connsiteY55" fmla="*/ 212943 h 1335275"/>
                <a:gd name="connsiteX56" fmla="*/ 165343 w 3006246"/>
                <a:gd name="connsiteY56" fmla="*/ 137787 h 1335275"/>
                <a:gd name="connsiteX57" fmla="*/ 112734 w 3006246"/>
                <a:gd name="connsiteY57" fmla="*/ 77662 h 1335275"/>
                <a:gd name="connsiteX58" fmla="*/ 62630 w 3006246"/>
                <a:gd name="connsiteY58" fmla="*/ 20042 h 1335275"/>
                <a:gd name="connsiteX59" fmla="*/ 37578 w 3006246"/>
                <a:gd name="connsiteY59" fmla="*/ 5011 h 1335275"/>
                <a:gd name="connsiteX60" fmla="*/ 15031 w 3006246"/>
                <a:gd name="connsiteY60" fmla="*/ 0 h 1335275"/>
                <a:gd name="connsiteX61" fmla="*/ 2505 w 3006246"/>
                <a:gd name="connsiteY61" fmla="*/ 5011 h 1335275"/>
                <a:gd name="connsiteX62" fmla="*/ 0 w 3006246"/>
                <a:gd name="connsiteY62" fmla="*/ 12526 h 1335275"/>
                <a:gd name="connsiteX63" fmla="*/ 0 w 3006246"/>
                <a:gd name="connsiteY63" fmla="*/ 25052 h 1335275"/>
                <a:gd name="connsiteX64" fmla="*/ 17536 w 3006246"/>
                <a:gd name="connsiteY64" fmla="*/ 65136 h 1335275"/>
                <a:gd name="connsiteX65" fmla="*/ 87682 w 3006246"/>
                <a:gd name="connsiteY65" fmla="*/ 165344 h 1335275"/>
                <a:gd name="connsiteX66" fmla="*/ 162838 w 3006246"/>
                <a:gd name="connsiteY66" fmla="*/ 265552 h 1335275"/>
                <a:gd name="connsiteX67" fmla="*/ 260541 w 3006246"/>
                <a:gd name="connsiteY67" fmla="*/ 380792 h 1335275"/>
                <a:gd name="connsiteX68" fmla="*/ 350728 w 3006246"/>
                <a:gd name="connsiteY68" fmla="*/ 483505 h 1335275"/>
                <a:gd name="connsiteX69" fmla="*/ 433400 w 3006246"/>
                <a:gd name="connsiteY69" fmla="*/ 568682 h 1335275"/>
                <a:gd name="connsiteX70" fmla="*/ 518577 w 3006246"/>
                <a:gd name="connsiteY70" fmla="*/ 646343 h 1335275"/>
                <a:gd name="connsiteX71" fmla="*/ 591228 w 3006246"/>
                <a:gd name="connsiteY71" fmla="*/ 706468 h 1335275"/>
                <a:gd name="connsiteX72" fmla="*/ 663879 w 3006246"/>
                <a:gd name="connsiteY72" fmla="*/ 764088 h 1335275"/>
                <a:gd name="connsiteX73" fmla="*/ 741540 w 3006246"/>
                <a:gd name="connsiteY73" fmla="*/ 814192 h 1335275"/>
                <a:gd name="connsiteX74" fmla="*/ 794150 w 3006246"/>
                <a:gd name="connsiteY74" fmla="*/ 849265 h 1335275"/>
                <a:gd name="connsiteX75" fmla="*/ 876821 w 3006246"/>
                <a:gd name="connsiteY75" fmla="*/ 899369 h 1335275"/>
                <a:gd name="connsiteX76" fmla="*/ 994566 w 3006246"/>
                <a:gd name="connsiteY76" fmla="*/ 961999 h 1335275"/>
                <a:gd name="connsiteX77" fmla="*/ 1159910 w 3006246"/>
                <a:gd name="connsiteY77" fmla="*/ 1032145 h 1335275"/>
                <a:gd name="connsiteX78" fmla="*/ 1340285 w 3006246"/>
                <a:gd name="connsiteY78" fmla="*/ 1092270 h 1335275"/>
                <a:gd name="connsiteX79" fmla="*/ 1412935 w 3006246"/>
                <a:gd name="connsiteY79" fmla="*/ 1112312 h 133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006246" h="1335275">
                  <a:moveTo>
                    <a:pt x="1412935" y="1112312"/>
                  </a:moveTo>
                  <a:lnTo>
                    <a:pt x="1518154" y="1139869"/>
                  </a:lnTo>
                  <a:lnTo>
                    <a:pt x="1633394" y="1164921"/>
                  </a:lnTo>
                  <a:lnTo>
                    <a:pt x="1748633" y="1184963"/>
                  </a:lnTo>
                  <a:lnTo>
                    <a:pt x="1873893" y="1205004"/>
                  </a:lnTo>
                  <a:lnTo>
                    <a:pt x="1996648" y="1220035"/>
                  </a:lnTo>
                  <a:lnTo>
                    <a:pt x="2172013" y="1240077"/>
                  </a:lnTo>
                  <a:lnTo>
                    <a:pt x="2392471" y="1240077"/>
                  </a:lnTo>
                  <a:lnTo>
                    <a:pt x="2535268" y="1240077"/>
                  </a:lnTo>
                  <a:lnTo>
                    <a:pt x="2627960" y="1242582"/>
                  </a:lnTo>
                  <a:lnTo>
                    <a:pt x="2663033" y="1247593"/>
                  </a:lnTo>
                  <a:lnTo>
                    <a:pt x="2693095" y="1260119"/>
                  </a:lnTo>
                  <a:lnTo>
                    <a:pt x="2713137" y="1280160"/>
                  </a:lnTo>
                  <a:lnTo>
                    <a:pt x="2728168" y="1300202"/>
                  </a:lnTo>
                  <a:lnTo>
                    <a:pt x="2740694" y="1310223"/>
                  </a:lnTo>
                  <a:lnTo>
                    <a:pt x="2768252" y="1327759"/>
                  </a:lnTo>
                  <a:lnTo>
                    <a:pt x="2788293" y="1335275"/>
                  </a:lnTo>
                  <a:lnTo>
                    <a:pt x="2805830" y="1335275"/>
                  </a:lnTo>
                  <a:lnTo>
                    <a:pt x="2818356" y="1322749"/>
                  </a:lnTo>
                  <a:lnTo>
                    <a:pt x="2830882" y="1302707"/>
                  </a:lnTo>
                  <a:lnTo>
                    <a:pt x="2855934" y="1272645"/>
                  </a:lnTo>
                  <a:lnTo>
                    <a:pt x="2880986" y="1240077"/>
                  </a:lnTo>
                  <a:lnTo>
                    <a:pt x="2903533" y="1202499"/>
                  </a:lnTo>
                  <a:lnTo>
                    <a:pt x="2923574" y="1167426"/>
                  </a:lnTo>
                  <a:lnTo>
                    <a:pt x="2943616" y="1119827"/>
                  </a:lnTo>
                  <a:lnTo>
                    <a:pt x="2971173" y="1049681"/>
                  </a:lnTo>
                  <a:lnTo>
                    <a:pt x="2998731" y="954484"/>
                  </a:lnTo>
                  <a:lnTo>
                    <a:pt x="3006246" y="921916"/>
                  </a:lnTo>
                  <a:lnTo>
                    <a:pt x="2983699" y="756572"/>
                  </a:lnTo>
                  <a:lnTo>
                    <a:pt x="2946121" y="834234"/>
                  </a:lnTo>
                  <a:lnTo>
                    <a:pt x="2918564" y="876822"/>
                  </a:lnTo>
                  <a:lnTo>
                    <a:pt x="2883491" y="914400"/>
                  </a:lnTo>
                  <a:lnTo>
                    <a:pt x="2850923" y="944463"/>
                  </a:lnTo>
                  <a:lnTo>
                    <a:pt x="2820861" y="961999"/>
                  </a:lnTo>
                  <a:lnTo>
                    <a:pt x="2788293" y="974525"/>
                  </a:lnTo>
                  <a:lnTo>
                    <a:pt x="2723158" y="974525"/>
                  </a:lnTo>
                  <a:lnTo>
                    <a:pt x="2575351" y="972020"/>
                  </a:lnTo>
                  <a:lnTo>
                    <a:pt x="2377440" y="974525"/>
                  </a:lnTo>
                  <a:lnTo>
                    <a:pt x="2222117" y="974525"/>
                  </a:lnTo>
                  <a:lnTo>
                    <a:pt x="2126919" y="974525"/>
                  </a:lnTo>
                  <a:lnTo>
                    <a:pt x="1941534" y="951978"/>
                  </a:lnTo>
                  <a:lnTo>
                    <a:pt x="1851346" y="941958"/>
                  </a:lnTo>
                  <a:lnTo>
                    <a:pt x="1753643" y="931937"/>
                  </a:lnTo>
                  <a:lnTo>
                    <a:pt x="1618362" y="906885"/>
                  </a:lnTo>
                  <a:lnTo>
                    <a:pt x="1480576" y="874317"/>
                  </a:lnTo>
                  <a:lnTo>
                    <a:pt x="1350305" y="841749"/>
                  </a:lnTo>
                  <a:lnTo>
                    <a:pt x="1235066" y="804171"/>
                  </a:lnTo>
                  <a:lnTo>
                    <a:pt x="1107300" y="756572"/>
                  </a:lnTo>
                  <a:lnTo>
                    <a:pt x="967009" y="698953"/>
                  </a:lnTo>
                  <a:lnTo>
                    <a:pt x="879327" y="658869"/>
                  </a:lnTo>
                  <a:lnTo>
                    <a:pt x="761582" y="598744"/>
                  </a:lnTo>
                  <a:lnTo>
                    <a:pt x="648848" y="533609"/>
                  </a:lnTo>
                  <a:lnTo>
                    <a:pt x="553650" y="468474"/>
                  </a:lnTo>
                  <a:lnTo>
                    <a:pt x="433400" y="380792"/>
                  </a:lnTo>
                  <a:lnTo>
                    <a:pt x="338202" y="303130"/>
                  </a:lnTo>
                  <a:lnTo>
                    <a:pt x="240499" y="212943"/>
                  </a:lnTo>
                  <a:lnTo>
                    <a:pt x="165343" y="137787"/>
                  </a:lnTo>
                  <a:lnTo>
                    <a:pt x="112734" y="77662"/>
                  </a:lnTo>
                  <a:lnTo>
                    <a:pt x="62630" y="20042"/>
                  </a:lnTo>
                  <a:lnTo>
                    <a:pt x="37578" y="5011"/>
                  </a:lnTo>
                  <a:lnTo>
                    <a:pt x="15031" y="0"/>
                  </a:lnTo>
                  <a:lnTo>
                    <a:pt x="2505" y="5011"/>
                  </a:lnTo>
                  <a:lnTo>
                    <a:pt x="0" y="12526"/>
                  </a:lnTo>
                  <a:lnTo>
                    <a:pt x="0" y="25052"/>
                  </a:lnTo>
                  <a:lnTo>
                    <a:pt x="17536" y="65136"/>
                  </a:lnTo>
                  <a:lnTo>
                    <a:pt x="87682" y="165344"/>
                  </a:lnTo>
                  <a:lnTo>
                    <a:pt x="162838" y="265552"/>
                  </a:lnTo>
                  <a:lnTo>
                    <a:pt x="260541" y="380792"/>
                  </a:lnTo>
                  <a:lnTo>
                    <a:pt x="350728" y="483505"/>
                  </a:lnTo>
                  <a:lnTo>
                    <a:pt x="433400" y="568682"/>
                  </a:lnTo>
                  <a:lnTo>
                    <a:pt x="518577" y="646343"/>
                  </a:lnTo>
                  <a:lnTo>
                    <a:pt x="591228" y="706468"/>
                  </a:lnTo>
                  <a:lnTo>
                    <a:pt x="663879" y="764088"/>
                  </a:lnTo>
                  <a:lnTo>
                    <a:pt x="741540" y="814192"/>
                  </a:lnTo>
                  <a:lnTo>
                    <a:pt x="794150" y="849265"/>
                  </a:lnTo>
                  <a:lnTo>
                    <a:pt x="876821" y="899369"/>
                  </a:lnTo>
                  <a:lnTo>
                    <a:pt x="994566" y="961999"/>
                  </a:lnTo>
                  <a:lnTo>
                    <a:pt x="1159910" y="1032145"/>
                  </a:lnTo>
                  <a:lnTo>
                    <a:pt x="1340285" y="1092270"/>
                  </a:lnTo>
                  <a:lnTo>
                    <a:pt x="1412935" y="1112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51">
              <a:extLst>
                <a:ext uri="{FF2B5EF4-FFF2-40B4-BE49-F238E27FC236}">
                  <a16:creationId xmlns:a16="http://schemas.microsoft.com/office/drawing/2014/main" id="{0FC8A136-7EA8-4EBD-B3B3-26CF115972B7}"/>
                </a:ext>
              </a:extLst>
            </p:cNvPr>
            <p:cNvSpPr/>
            <p:nvPr/>
          </p:nvSpPr>
          <p:spPr>
            <a:xfrm rot="16200000">
              <a:off x="5083175" y="4208463"/>
              <a:ext cx="3162300" cy="508000"/>
            </a:xfrm>
            <a:custGeom>
              <a:avLst/>
              <a:gdLst>
                <a:gd name="connsiteX0" fmla="*/ 1510393 w 3162300"/>
                <a:gd name="connsiteY0" fmla="*/ 193221 h 508907"/>
                <a:gd name="connsiteX1" fmla="*/ 1711779 w 3162300"/>
                <a:gd name="connsiteY1" fmla="*/ 193221 h 508907"/>
                <a:gd name="connsiteX2" fmla="*/ 1978479 w 3162300"/>
                <a:gd name="connsiteY2" fmla="*/ 193221 h 508907"/>
                <a:gd name="connsiteX3" fmla="*/ 2087336 w 3162300"/>
                <a:gd name="connsiteY3" fmla="*/ 193221 h 508907"/>
                <a:gd name="connsiteX4" fmla="*/ 2381250 w 3162300"/>
                <a:gd name="connsiteY4" fmla="*/ 193221 h 508907"/>
                <a:gd name="connsiteX5" fmla="*/ 2631621 w 3162300"/>
                <a:gd name="connsiteY5" fmla="*/ 193221 h 508907"/>
                <a:gd name="connsiteX6" fmla="*/ 2713264 w 3162300"/>
                <a:gd name="connsiteY6" fmla="*/ 193221 h 508907"/>
                <a:gd name="connsiteX7" fmla="*/ 2803071 w 3162300"/>
                <a:gd name="connsiteY7" fmla="*/ 193221 h 508907"/>
                <a:gd name="connsiteX8" fmla="*/ 2865664 w 3162300"/>
                <a:gd name="connsiteY8" fmla="*/ 193221 h 508907"/>
                <a:gd name="connsiteX9" fmla="*/ 2914650 w 3162300"/>
                <a:gd name="connsiteY9" fmla="*/ 185057 h 508907"/>
                <a:gd name="connsiteX10" fmla="*/ 2958193 w 3162300"/>
                <a:gd name="connsiteY10" fmla="*/ 171450 h 508907"/>
                <a:gd name="connsiteX11" fmla="*/ 2993571 w 3162300"/>
                <a:gd name="connsiteY11" fmla="*/ 155121 h 508907"/>
                <a:gd name="connsiteX12" fmla="*/ 3026229 w 3162300"/>
                <a:gd name="connsiteY12" fmla="*/ 133350 h 508907"/>
                <a:gd name="connsiteX13" fmla="*/ 3050721 w 3162300"/>
                <a:gd name="connsiteY13" fmla="*/ 108857 h 508907"/>
                <a:gd name="connsiteX14" fmla="*/ 3080657 w 3162300"/>
                <a:gd name="connsiteY14" fmla="*/ 68035 h 508907"/>
                <a:gd name="connsiteX15" fmla="*/ 3102429 w 3162300"/>
                <a:gd name="connsiteY15" fmla="*/ 24493 h 508907"/>
                <a:gd name="connsiteX16" fmla="*/ 3113314 w 3162300"/>
                <a:gd name="connsiteY16" fmla="*/ 8164 h 508907"/>
                <a:gd name="connsiteX17" fmla="*/ 3140529 w 3162300"/>
                <a:gd name="connsiteY17" fmla="*/ 0 h 508907"/>
                <a:gd name="connsiteX18" fmla="*/ 3159579 w 3162300"/>
                <a:gd name="connsiteY18" fmla="*/ 5443 h 508907"/>
                <a:gd name="connsiteX19" fmla="*/ 3162300 w 3162300"/>
                <a:gd name="connsiteY19" fmla="*/ 19050 h 508907"/>
                <a:gd name="connsiteX20" fmla="*/ 3156857 w 3162300"/>
                <a:gd name="connsiteY20" fmla="*/ 38100 h 508907"/>
                <a:gd name="connsiteX21" fmla="*/ 3148693 w 3162300"/>
                <a:gd name="connsiteY21" fmla="*/ 78921 h 508907"/>
                <a:gd name="connsiteX22" fmla="*/ 3132364 w 3162300"/>
                <a:gd name="connsiteY22" fmla="*/ 138793 h 508907"/>
                <a:gd name="connsiteX23" fmla="*/ 3102429 w 3162300"/>
                <a:gd name="connsiteY23" fmla="*/ 220435 h 508907"/>
                <a:gd name="connsiteX24" fmla="*/ 3069771 w 3162300"/>
                <a:gd name="connsiteY24" fmla="*/ 296635 h 508907"/>
                <a:gd name="connsiteX25" fmla="*/ 3026229 w 3162300"/>
                <a:gd name="connsiteY25" fmla="*/ 389164 h 508907"/>
                <a:gd name="connsiteX26" fmla="*/ 3001736 w 3162300"/>
                <a:gd name="connsiteY26" fmla="*/ 440871 h 508907"/>
                <a:gd name="connsiteX27" fmla="*/ 2979964 w 3162300"/>
                <a:gd name="connsiteY27" fmla="*/ 478971 h 508907"/>
                <a:gd name="connsiteX28" fmla="*/ 2958193 w 3162300"/>
                <a:gd name="connsiteY28" fmla="*/ 500743 h 508907"/>
                <a:gd name="connsiteX29" fmla="*/ 2936421 w 3162300"/>
                <a:gd name="connsiteY29" fmla="*/ 508907 h 508907"/>
                <a:gd name="connsiteX30" fmla="*/ 2903764 w 3162300"/>
                <a:gd name="connsiteY30" fmla="*/ 503464 h 508907"/>
                <a:gd name="connsiteX31" fmla="*/ 2865664 w 3162300"/>
                <a:gd name="connsiteY31" fmla="*/ 484414 h 508907"/>
                <a:gd name="connsiteX32" fmla="*/ 2833007 w 3162300"/>
                <a:gd name="connsiteY32" fmla="*/ 459921 h 508907"/>
                <a:gd name="connsiteX33" fmla="*/ 2781300 w 3162300"/>
                <a:gd name="connsiteY33" fmla="*/ 443593 h 508907"/>
                <a:gd name="connsiteX34" fmla="*/ 2718707 w 3162300"/>
                <a:gd name="connsiteY34" fmla="*/ 429985 h 508907"/>
                <a:gd name="connsiteX35" fmla="*/ 2650671 w 3162300"/>
                <a:gd name="connsiteY35" fmla="*/ 421821 h 508907"/>
                <a:gd name="connsiteX36" fmla="*/ 2539093 w 3162300"/>
                <a:gd name="connsiteY36" fmla="*/ 416378 h 508907"/>
                <a:gd name="connsiteX37" fmla="*/ 2345871 w 3162300"/>
                <a:gd name="connsiteY37" fmla="*/ 416378 h 508907"/>
                <a:gd name="connsiteX38" fmla="*/ 2269671 w 3162300"/>
                <a:gd name="connsiteY38" fmla="*/ 413657 h 508907"/>
                <a:gd name="connsiteX39" fmla="*/ 1888671 w 3162300"/>
                <a:gd name="connsiteY39" fmla="*/ 419100 h 508907"/>
                <a:gd name="connsiteX40" fmla="*/ 1608364 w 3162300"/>
                <a:gd name="connsiteY40" fmla="*/ 427264 h 508907"/>
                <a:gd name="connsiteX41" fmla="*/ 1363436 w 3162300"/>
                <a:gd name="connsiteY41" fmla="*/ 432707 h 508907"/>
                <a:gd name="connsiteX42" fmla="*/ 1055914 w 3162300"/>
                <a:gd name="connsiteY42" fmla="*/ 440871 h 508907"/>
                <a:gd name="connsiteX43" fmla="*/ 759279 w 3162300"/>
                <a:gd name="connsiteY43" fmla="*/ 451757 h 508907"/>
                <a:gd name="connsiteX44" fmla="*/ 549729 w 3162300"/>
                <a:gd name="connsiteY44" fmla="*/ 454478 h 508907"/>
                <a:gd name="connsiteX45" fmla="*/ 381000 w 3162300"/>
                <a:gd name="connsiteY45" fmla="*/ 462643 h 508907"/>
                <a:gd name="connsiteX46" fmla="*/ 258536 w 3162300"/>
                <a:gd name="connsiteY46" fmla="*/ 451757 h 508907"/>
                <a:gd name="connsiteX47" fmla="*/ 163286 w 3162300"/>
                <a:gd name="connsiteY47" fmla="*/ 432707 h 508907"/>
                <a:gd name="connsiteX48" fmla="*/ 108857 w 3162300"/>
                <a:gd name="connsiteY48" fmla="*/ 416378 h 508907"/>
                <a:gd name="connsiteX49" fmla="*/ 54429 w 3162300"/>
                <a:gd name="connsiteY49" fmla="*/ 389164 h 508907"/>
                <a:gd name="connsiteX50" fmla="*/ 27214 w 3162300"/>
                <a:gd name="connsiteY50" fmla="*/ 367393 h 508907"/>
                <a:gd name="connsiteX51" fmla="*/ 8164 w 3162300"/>
                <a:gd name="connsiteY51" fmla="*/ 340178 h 508907"/>
                <a:gd name="connsiteX52" fmla="*/ 0 w 3162300"/>
                <a:gd name="connsiteY52" fmla="*/ 312964 h 508907"/>
                <a:gd name="connsiteX53" fmla="*/ 2721 w 3162300"/>
                <a:gd name="connsiteY53" fmla="*/ 283028 h 508907"/>
                <a:gd name="connsiteX54" fmla="*/ 8164 w 3162300"/>
                <a:gd name="connsiteY54" fmla="*/ 253093 h 508907"/>
                <a:gd name="connsiteX55" fmla="*/ 21771 w 3162300"/>
                <a:gd name="connsiteY55" fmla="*/ 231321 h 508907"/>
                <a:gd name="connsiteX56" fmla="*/ 43543 w 3162300"/>
                <a:gd name="connsiteY56" fmla="*/ 214993 h 508907"/>
                <a:gd name="connsiteX57" fmla="*/ 78921 w 3162300"/>
                <a:gd name="connsiteY57" fmla="*/ 195943 h 508907"/>
                <a:gd name="connsiteX58" fmla="*/ 193221 w 3162300"/>
                <a:gd name="connsiteY58" fmla="*/ 166007 h 508907"/>
                <a:gd name="connsiteX59" fmla="*/ 351064 w 3162300"/>
                <a:gd name="connsiteY59" fmla="*/ 133350 h 508907"/>
                <a:gd name="connsiteX60" fmla="*/ 500743 w 3162300"/>
                <a:gd name="connsiteY60" fmla="*/ 106135 h 508907"/>
                <a:gd name="connsiteX61" fmla="*/ 544286 w 3162300"/>
                <a:gd name="connsiteY61" fmla="*/ 106135 h 508907"/>
                <a:gd name="connsiteX62" fmla="*/ 590550 w 3162300"/>
                <a:gd name="connsiteY62" fmla="*/ 122464 h 508907"/>
                <a:gd name="connsiteX63" fmla="*/ 672193 w 3162300"/>
                <a:gd name="connsiteY63" fmla="*/ 149678 h 508907"/>
                <a:gd name="connsiteX64" fmla="*/ 745671 w 3162300"/>
                <a:gd name="connsiteY64" fmla="*/ 166007 h 508907"/>
                <a:gd name="connsiteX65" fmla="*/ 840921 w 3162300"/>
                <a:gd name="connsiteY65" fmla="*/ 182335 h 508907"/>
                <a:gd name="connsiteX66" fmla="*/ 955221 w 3162300"/>
                <a:gd name="connsiteY66" fmla="*/ 190500 h 508907"/>
                <a:gd name="connsiteX67" fmla="*/ 1077686 w 3162300"/>
                <a:gd name="connsiteY67" fmla="*/ 193221 h 508907"/>
                <a:gd name="connsiteX68" fmla="*/ 1257300 w 3162300"/>
                <a:gd name="connsiteY68" fmla="*/ 193221 h 508907"/>
                <a:gd name="connsiteX69" fmla="*/ 1510393 w 3162300"/>
                <a:gd name="connsiteY69" fmla="*/ 193221 h 50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162300" h="508907">
                  <a:moveTo>
                    <a:pt x="1510393" y="193221"/>
                  </a:moveTo>
                  <a:lnTo>
                    <a:pt x="1711779" y="193221"/>
                  </a:lnTo>
                  <a:lnTo>
                    <a:pt x="1978479" y="193221"/>
                  </a:lnTo>
                  <a:lnTo>
                    <a:pt x="2087336" y="193221"/>
                  </a:lnTo>
                  <a:lnTo>
                    <a:pt x="2381250" y="193221"/>
                  </a:lnTo>
                  <a:lnTo>
                    <a:pt x="2631621" y="193221"/>
                  </a:lnTo>
                  <a:lnTo>
                    <a:pt x="2713264" y="193221"/>
                  </a:lnTo>
                  <a:lnTo>
                    <a:pt x="2803071" y="193221"/>
                  </a:lnTo>
                  <a:lnTo>
                    <a:pt x="2865664" y="193221"/>
                  </a:lnTo>
                  <a:lnTo>
                    <a:pt x="2914650" y="185057"/>
                  </a:lnTo>
                  <a:lnTo>
                    <a:pt x="2958193" y="171450"/>
                  </a:lnTo>
                  <a:lnTo>
                    <a:pt x="2993571" y="155121"/>
                  </a:lnTo>
                  <a:lnTo>
                    <a:pt x="3026229" y="133350"/>
                  </a:lnTo>
                  <a:lnTo>
                    <a:pt x="3050721" y="108857"/>
                  </a:lnTo>
                  <a:lnTo>
                    <a:pt x="3080657" y="68035"/>
                  </a:lnTo>
                  <a:lnTo>
                    <a:pt x="3102429" y="24493"/>
                  </a:lnTo>
                  <a:lnTo>
                    <a:pt x="3113314" y="8164"/>
                  </a:lnTo>
                  <a:lnTo>
                    <a:pt x="3140529" y="0"/>
                  </a:lnTo>
                  <a:lnTo>
                    <a:pt x="3159579" y="5443"/>
                  </a:lnTo>
                  <a:lnTo>
                    <a:pt x="3162300" y="19050"/>
                  </a:lnTo>
                  <a:lnTo>
                    <a:pt x="3156857" y="38100"/>
                  </a:lnTo>
                  <a:lnTo>
                    <a:pt x="3148693" y="78921"/>
                  </a:lnTo>
                  <a:lnTo>
                    <a:pt x="3132364" y="138793"/>
                  </a:lnTo>
                  <a:lnTo>
                    <a:pt x="3102429" y="220435"/>
                  </a:lnTo>
                  <a:lnTo>
                    <a:pt x="3069771" y="296635"/>
                  </a:lnTo>
                  <a:lnTo>
                    <a:pt x="3026229" y="389164"/>
                  </a:lnTo>
                  <a:lnTo>
                    <a:pt x="3001736" y="440871"/>
                  </a:lnTo>
                  <a:lnTo>
                    <a:pt x="2979964" y="478971"/>
                  </a:lnTo>
                  <a:lnTo>
                    <a:pt x="2958193" y="500743"/>
                  </a:lnTo>
                  <a:lnTo>
                    <a:pt x="2936421" y="508907"/>
                  </a:lnTo>
                  <a:lnTo>
                    <a:pt x="2903764" y="503464"/>
                  </a:lnTo>
                  <a:lnTo>
                    <a:pt x="2865664" y="484414"/>
                  </a:lnTo>
                  <a:lnTo>
                    <a:pt x="2833007" y="459921"/>
                  </a:lnTo>
                  <a:lnTo>
                    <a:pt x="2781300" y="443593"/>
                  </a:lnTo>
                  <a:lnTo>
                    <a:pt x="2718707" y="429985"/>
                  </a:lnTo>
                  <a:lnTo>
                    <a:pt x="2650671" y="421821"/>
                  </a:lnTo>
                  <a:lnTo>
                    <a:pt x="2539093" y="416378"/>
                  </a:lnTo>
                  <a:lnTo>
                    <a:pt x="2345871" y="416378"/>
                  </a:lnTo>
                  <a:lnTo>
                    <a:pt x="2269671" y="413657"/>
                  </a:lnTo>
                  <a:lnTo>
                    <a:pt x="1888671" y="419100"/>
                  </a:lnTo>
                  <a:lnTo>
                    <a:pt x="1608364" y="427264"/>
                  </a:lnTo>
                  <a:lnTo>
                    <a:pt x="1363436" y="432707"/>
                  </a:lnTo>
                  <a:lnTo>
                    <a:pt x="1055914" y="440871"/>
                  </a:lnTo>
                  <a:lnTo>
                    <a:pt x="759279" y="451757"/>
                  </a:lnTo>
                  <a:lnTo>
                    <a:pt x="549729" y="454478"/>
                  </a:lnTo>
                  <a:lnTo>
                    <a:pt x="381000" y="462643"/>
                  </a:lnTo>
                  <a:lnTo>
                    <a:pt x="258536" y="451757"/>
                  </a:lnTo>
                  <a:lnTo>
                    <a:pt x="163286" y="432707"/>
                  </a:lnTo>
                  <a:lnTo>
                    <a:pt x="108857" y="416378"/>
                  </a:lnTo>
                  <a:lnTo>
                    <a:pt x="54429" y="389164"/>
                  </a:lnTo>
                  <a:lnTo>
                    <a:pt x="27214" y="367393"/>
                  </a:lnTo>
                  <a:lnTo>
                    <a:pt x="8164" y="340178"/>
                  </a:lnTo>
                  <a:lnTo>
                    <a:pt x="0" y="312964"/>
                  </a:lnTo>
                  <a:lnTo>
                    <a:pt x="2721" y="283028"/>
                  </a:lnTo>
                  <a:lnTo>
                    <a:pt x="8164" y="253093"/>
                  </a:lnTo>
                  <a:lnTo>
                    <a:pt x="21771" y="231321"/>
                  </a:lnTo>
                  <a:lnTo>
                    <a:pt x="43543" y="214993"/>
                  </a:lnTo>
                  <a:lnTo>
                    <a:pt x="78921" y="195943"/>
                  </a:lnTo>
                  <a:lnTo>
                    <a:pt x="193221" y="166007"/>
                  </a:lnTo>
                  <a:lnTo>
                    <a:pt x="351064" y="133350"/>
                  </a:lnTo>
                  <a:lnTo>
                    <a:pt x="500743" y="106135"/>
                  </a:lnTo>
                  <a:lnTo>
                    <a:pt x="544286" y="106135"/>
                  </a:lnTo>
                  <a:lnTo>
                    <a:pt x="590550" y="122464"/>
                  </a:lnTo>
                  <a:lnTo>
                    <a:pt x="672193" y="149678"/>
                  </a:lnTo>
                  <a:lnTo>
                    <a:pt x="745671" y="166007"/>
                  </a:lnTo>
                  <a:lnTo>
                    <a:pt x="840921" y="182335"/>
                  </a:lnTo>
                  <a:lnTo>
                    <a:pt x="955221" y="190500"/>
                  </a:lnTo>
                  <a:lnTo>
                    <a:pt x="1077686" y="193221"/>
                  </a:lnTo>
                  <a:lnTo>
                    <a:pt x="1257300" y="193221"/>
                  </a:lnTo>
                  <a:lnTo>
                    <a:pt x="1510393" y="19322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37976886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07582" y="2875659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新聞を読もう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707582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政 経 示 逆 比 囲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033312166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D6BBA337-DFB4-4FFA-BDBE-8156AFA6C3B0}"/>
              </a:ext>
            </a:extLst>
          </p:cNvPr>
          <p:cNvSpPr/>
          <p:nvPr/>
        </p:nvSpPr>
        <p:spPr>
          <a:xfrm>
            <a:off x="3965577" y="1989138"/>
            <a:ext cx="1849438" cy="487362"/>
          </a:xfrm>
          <a:custGeom>
            <a:avLst/>
            <a:gdLst>
              <a:gd name="connsiteX0" fmla="*/ 697707 w 1850232"/>
              <a:gd name="connsiteY0" fmla="*/ 214312 h 488156"/>
              <a:gd name="connsiteX1" fmla="*/ 888207 w 1850232"/>
              <a:gd name="connsiteY1" fmla="*/ 178594 h 488156"/>
              <a:gd name="connsiteX2" fmla="*/ 1073944 w 1850232"/>
              <a:gd name="connsiteY2" fmla="*/ 138112 h 488156"/>
              <a:gd name="connsiteX3" fmla="*/ 1202532 w 1850232"/>
              <a:gd name="connsiteY3" fmla="*/ 100012 h 488156"/>
              <a:gd name="connsiteX4" fmla="*/ 1269207 w 1850232"/>
              <a:gd name="connsiteY4" fmla="*/ 71437 h 488156"/>
              <a:gd name="connsiteX5" fmla="*/ 1328738 w 1850232"/>
              <a:gd name="connsiteY5" fmla="*/ 38100 h 488156"/>
              <a:gd name="connsiteX6" fmla="*/ 1359694 w 1850232"/>
              <a:gd name="connsiteY6" fmla="*/ 14287 h 488156"/>
              <a:gd name="connsiteX7" fmla="*/ 1381125 w 1850232"/>
              <a:gd name="connsiteY7" fmla="*/ 4762 h 488156"/>
              <a:gd name="connsiteX8" fmla="*/ 1412082 w 1850232"/>
              <a:gd name="connsiteY8" fmla="*/ 0 h 488156"/>
              <a:gd name="connsiteX9" fmla="*/ 1500188 w 1850232"/>
              <a:gd name="connsiteY9" fmla="*/ 4762 h 488156"/>
              <a:gd name="connsiteX10" fmla="*/ 1754982 w 1850232"/>
              <a:gd name="connsiteY10" fmla="*/ 57150 h 488156"/>
              <a:gd name="connsiteX11" fmla="*/ 1828800 w 1850232"/>
              <a:gd name="connsiteY11" fmla="*/ 80962 h 488156"/>
              <a:gd name="connsiteX12" fmla="*/ 1847850 w 1850232"/>
              <a:gd name="connsiteY12" fmla="*/ 100012 h 488156"/>
              <a:gd name="connsiteX13" fmla="*/ 1850232 w 1850232"/>
              <a:gd name="connsiteY13" fmla="*/ 128587 h 488156"/>
              <a:gd name="connsiteX14" fmla="*/ 1838325 w 1850232"/>
              <a:gd name="connsiteY14" fmla="*/ 154781 h 488156"/>
              <a:gd name="connsiteX15" fmla="*/ 1812132 w 1850232"/>
              <a:gd name="connsiteY15" fmla="*/ 188119 h 488156"/>
              <a:gd name="connsiteX16" fmla="*/ 1785938 w 1850232"/>
              <a:gd name="connsiteY16" fmla="*/ 202406 h 488156"/>
              <a:gd name="connsiteX17" fmla="*/ 1740694 w 1850232"/>
              <a:gd name="connsiteY17" fmla="*/ 221456 h 488156"/>
              <a:gd name="connsiteX18" fmla="*/ 1645444 w 1850232"/>
              <a:gd name="connsiteY18" fmla="*/ 242887 h 488156"/>
              <a:gd name="connsiteX19" fmla="*/ 1314450 w 1850232"/>
              <a:gd name="connsiteY19" fmla="*/ 283369 h 488156"/>
              <a:gd name="connsiteX20" fmla="*/ 852488 w 1850232"/>
              <a:gd name="connsiteY20" fmla="*/ 364331 h 488156"/>
              <a:gd name="connsiteX21" fmla="*/ 678657 w 1850232"/>
              <a:gd name="connsiteY21" fmla="*/ 397669 h 488156"/>
              <a:gd name="connsiteX22" fmla="*/ 585788 w 1850232"/>
              <a:gd name="connsiteY22" fmla="*/ 428625 h 488156"/>
              <a:gd name="connsiteX23" fmla="*/ 490538 w 1850232"/>
              <a:gd name="connsiteY23" fmla="*/ 464344 h 488156"/>
              <a:gd name="connsiteX24" fmla="*/ 454819 w 1850232"/>
              <a:gd name="connsiteY24" fmla="*/ 481012 h 488156"/>
              <a:gd name="connsiteX25" fmla="*/ 431007 w 1850232"/>
              <a:gd name="connsiteY25" fmla="*/ 488156 h 488156"/>
              <a:gd name="connsiteX26" fmla="*/ 402432 w 1850232"/>
              <a:gd name="connsiteY26" fmla="*/ 488156 h 488156"/>
              <a:gd name="connsiteX27" fmla="*/ 361950 w 1850232"/>
              <a:gd name="connsiteY27" fmla="*/ 481012 h 488156"/>
              <a:gd name="connsiteX28" fmla="*/ 314325 w 1850232"/>
              <a:gd name="connsiteY28" fmla="*/ 466725 h 488156"/>
              <a:gd name="connsiteX29" fmla="*/ 250032 w 1850232"/>
              <a:gd name="connsiteY29" fmla="*/ 433387 h 488156"/>
              <a:gd name="connsiteX30" fmla="*/ 169069 w 1850232"/>
              <a:gd name="connsiteY30" fmla="*/ 373856 h 488156"/>
              <a:gd name="connsiteX31" fmla="*/ 90488 w 1850232"/>
              <a:gd name="connsiteY31" fmla="*/ 304800 h 488156"/>
              <a:gd name="connsiteX32" fmla="*/ 45244 w 1850232"/>
              <a:gd name="connsiteY32" fmla="*/ 254794 h 488156"/>
              <a:gd name="connsiteX33" fmla="*/ 16669 w 1850232"/>
              <a:gd name="connsiteY33" fmla="*/ 216694 h 488156"/>
              <a:gd name="connsiteX34" fmla="*/ 0 w 1850232"/>
              <a:gd name="connsiteY34" fmla="*/ 171450 h 488156"/>
              <a:gd name="connsiteX35" fmla="*/ 0 w 1850232"/>
              <a:gd name="connsiteY35" fmla="*/ 140494 h 488156"/>
              <a:gd name="connsiteX36" fmla="*/ 11907 w 1850232"/>
              <a:gd name="connsiteY36" fmla="*/ 123825 h 488156"/>
              <a:gd name="connsiteX37" fmla="*/ 30957 w 1850232"/>
              <a:gd name="connsiteY37" fmla="*/ 119062 h 488156"/>
              <a:gd name="connsiteX38" fmla="*/ 71438 w 1850232"/>
              <a:gd name="connsiteY38" fmla="*/ 133350 h 488156"/>
              <a:gd name="connsiteX39" fmla="*/ 157163 w 1850232"/>
              <a:gd name="connsiteY39" fmla="*/ 176212 h 488156"/>
              <a:gd name="connsiteX40" fmla="*/ 238125 w 1850232"/>
              <a:gd name="connsiteY40" fmla="*/ 204787 h 488156"/>
              <a:gd name="connsiteX41" fmla="*/ 323850 w 1850232"/>
              <a:gd name="connsiteY41" fmla="*/ 226219 h 488156"/>
              <a:gd name="connsiteX42" fmla="*/ 445294 w 1850232"/>
              <a:gd name="connsiteY42" fmla="*/ 238125 h 488156"/>
              <a:gd name="connsiteX43" fmla="*/ 547688 w 1850232"/>
              <a:gd name="connsiteY43" fmla="*/ 230981 h 488156"/>
              <a:gd name="connsiteX44" fmla="*/ 697707 w 1850232"/>
              <a:gd name="connsiteY44" fmla="*/ 214312 h 48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850232" h="488156">
                <a:moveTo>
                  <a:pt x="697707" y="214312"/>
                </a:moveTo>
                <a:lnTo>
                  <a:pt x="888207" y="178594"/>
                </a:lnTo>
                <a:lnTo>
                  <a:pt x="1073944" y="138112"/>
                </a:lnTo>
                <a:lnTo>
                  <a:pt x="1202532" y="100012"/>
                </a:lnTo>
                <a:lnTo>
                  <a:pt x="1269207" y="71437"/>
                </a:lnTo>
                <a:lnTo>
                  <a:pt x="1328738" y="38100"/>
                </a:lnTo>
                <a:lnTo>
                  <a:pt x="1359694" y="14287"/>
                </a:lnTo>
                <a:lnTo>
                  <a:pt x="1381125" y="4762"/>
                </a:lnTo>
                <a:lnTo>
                  <a:pt x="1412082" y="0"/>
                </a:lnTo>
                <a:lnTo>
                  <a:pt x="1500188" y="4762"/>
                </a:lnTo>
                <a:lnTo>
                  <a:pt x="1754982" y="57150"/>
                </a:lnTo>
                <a:lnTo>
                  <a:pt x="1828800" y="80962"/>
                </a:lnTo>
                <a:lnTo>
                  <a:pt x="1847850" y="100012"/>
                </a:lnTo>
                <a:lnTo>
                  <a:pt x="1850232" y="128587"/>
                </a:lnTo>
                <a:lnTo>
                  <a:pt x="1838325" y="154781"/>
                </a:lnTo>
                <a:lnTo>
                  <a:pt x="1812132" y="188119"/>
                </a:lnTo>
                <a:lnTo>
                  <a:pt x="1785938" y="202406"/>
                </a:lnTo>
                <a:lnTo>
                  <a:pt x="1740694" y="221456"/>
                </a:lnTo>
                <a:lnTo>
                  <a:pt x="1645444" y="242887"/>
                </a:lnTo>
                <a:lnTo>
                  <a:pt x="1314450" y="283369"/>
                </a:lnTo>
                <a:lnTo>
                  <a:pt x="852488" y="364331"/>
                </a:lnTo>
                <a:lnTo>
                  <a:pt x="678657" y="397669"/>
                </a:lnTo>
                <a:lnTo>
                  <a:pt x="585788" y="428625"/>
                </a:lnTo>
                <a:lnTo>
                  <a:pt x="490538" y="464344"/>
                </a:lnTo>
                <a:lnTo>
                  <a:pt x="454819" y="481012"/>
                </a:lnTo>
                <a:lnTo>
                  <a:pt x="431007" y="488156"/>
                </a:lnTo>
                <a:lnTo>
                  <a:pt x="402432" y="488156"/>
                </a:lnTo>
                <a:lnTo>
                  <a:pt x="361950" y="481012"/>
                </a:lnTo>
                <a:lnTo>
                  <a:pt x="314325" y="466725"/>
                </a:lnTo>
                <a:lnTo>
                  <a:pt x="250032" y="433387"/>
                </a:lnTo>
                <a:lnTo>
                  <a:pt x="169069" y="373856"/>
                </a:lnTo>
                <a:lnTo>
                  <a:pt x="90488" y="304800"/>
                </a:lnTo>
                <a:lnTo>
                  <a:pt x="45244" y="254794"/>
                </a:lnTo>
                <a:lnTo>
                  <a:pt x="16669" y="216694"/>
                </a:lnTo>
                <a:lnTo>
                  <a:pt x="0" y="171450"/>
                </a:lnTo>
                <a:lnTo>
                  <a:pt x="0" y="140494"/>
                </a:lnTo>
                <a:lnTo>
                  <a:pt x="11907" y="123825"/>
                </a:lnTo>
                <a:lnTo>
                  <a:pt x="30957" y="119062"/>
                </a:lnTo>
                <a:lnTo>
                  <a:pt x="71438" y="133350"/>
                </a:lnTo>
                <a:lnTo>
                  <a:pt x="157163" y="176212"/>
                </a:lnTo>
                <a:lnTo>
                  <a:pt x="238125" y="204787"/>
                </a:lnTo>
                <a:lnTo>
                  <a:pt x="323850" y="226219"/>
                </a:lnTo>
                <a:lnTo>
                  <a:pt x="445294" y="238125"/>
                </a:lnTo>
                <a:lnTo>
                  <a:pt x="547688" y="230981"/>
                </a:lnTo>
                <a:lnTo>
                  <a:pt x="697707" y="21431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E0D1DB3D-83F9-4FEB-BAB1-35C7163ADA5A}"/>
              </a:ext>
            </a:extLst>
          </p:cNvPr>
          <p:cNvSpPr/>
          <p:nvPr/>
        </p:nvSpPr>
        <p:spPr>
          <a:xfrm rot="16200000">
            <a:off x="3594103" y="3367089"/>
            <a:ext cx="2587625" cy="536575"/>
          </a:xfrm>
          <a:custGeom>
            <a:avLst/>
            <a:gdLst>
              <a:gd name="connsiteX0" fmla="*/ 1266314 w 2587434"/>
              <a:gd name="connsiteY0" fmla="*/ 242302 h 536525"/>
              <a:gd name="connsiteX1" fmla="*/ 2148984 w 2587434"/>
              <a:gd name="connsiteY1" fmla="*/ 242302 h 536525"/>
              <a:gd name="connsiteX2" fmla="*/ 2327826 w 2587434"/>
              <a:gd name="connsiteY2" fmla="*/ 239417 h 536525"/>
              <a:gd name="connsiteX3" fmla="*/ 2379747 w 2587434"/>
              <a:gd name="connsiteY3" fmla="*/ 233648 h 536525"/>
              <a:gd name="connsiteX4" fmla="*/ 2420131 w 2587434"/>
              <a:gd name="connsiteY4" fmla="*/ 222110 h 536525"/>
              <a:gd name="connsiteX5" fmla="*/ 2469168 w 2587434"/>
              <a:gd name="connsiteY5" fmla="*/ 196149 h 536525"/>
              <a:gd name="connsiteX6" fmla="*/ 2509552 w 2587434"/>
              <a:gd name="connsiteY6" fmla="*/ 155766 h 536525"/>
              <a:gd name="connsiteX7" fmla="*/ 2526859 w 2587434"/>
              <a:gd name="connsiteY7" fmla="*/ 124036 h 536525"/>
              <a:gd name="connsiteX8" fmla="*/ 2555704 w 2587434"/>
              <a:gd name="connsiteY8" fmla="*/ 31730 h 536525"/>
              <a:gd name="connsiteX9" fmla="*/ 2573012 w 2587434"/>
              <a:gd name="connsiteY9" fmla="*/ 0 h 536525"/>
              <a:gd name="connsiteX10" fmla="*/ 2587434 w 2587434"/>
              <a:gd name="connsiteY10" fmla="*/ 121151 h 536525"/>
              <a:gd name="connsiteX11" fmla="*/ 2558589 w 2587434"/>
              <a:gd name="connsiteY11" fmla="*/ 193265 h 536525"/>
              <a:gd name="connsiteX12" fmla="*/ 2523974 w 2587434"/>
              <a:gd name="connsiteY12" fmla="*/ 256725 h 536525"/>
              <a:gd name="connsiteX13" fmla="*/ 2448976 w 2587434"/>
              <a:gd name="connsiteY13" fmla="*/ 380760 h 536525"/>
              <a:gd name="connsiteX14" fmla="*/ 2394170 w 2587434"/>
              <a:gd name="connsiteY14" fmla="*/ 449989 h 536525"/>
              <a:gd name="connsiteX15" fmla="*/ 2348017 w 2587434"/>
              <a:gd name="connsiteY15" fmla="*/ 499026 h 536525"/>
              <a:gd name="connsiteX16" fmla="*/ 2313403 w 2587434"/>
              <a:gd name="connsiteY16" fmla="*/ 524987 h 536525"/>
              <a:gd name="connsiteX17" fmla="*/ 2278788 w 2587434"/>
              <a:gd name="connsiteY17" fmla="*/ 536525 h 536525"/>
              <a:gd name="connsiteX18" fmla="*/ 2244174 w 2587434"/>
              <a:gd name="connsiteY18" fmla="*/ 524987 h 536525"/>
              <a:gd name="connsiteX19" fmla="*/ 2143215 w 2587434"/>
              <a:gd name="connsiteY19" fmla="*/ 493257 h 536525"/>
              <a:gd name="connsiteX20" fmla="*/ 2073986 w 2587434"/>
              <a:gd name="connsiteY20" fmla="*/ 484603 h 536525"/>
              <a:gd name="connsiteX21" fmla="*/ 1719187 w 2587434"/>
              <a:gd name="connsiteY21" fmla="*/ 484603 h 536525"/>
              <a:gd name="connsiteX22" fmla="*/ 2884 w 2587434"/>
              <a:gd name="connsiteY22" fmla="*/ 490372 h 536525"/>
              <a:gd name="connsiteX23" fmla="*/ 0 w 2587434"/>
              <a:gd name="connsiteY23" fmla="*/ 245186 h 536525"/>
              <a:gd name="connsiteX24" fmla="*/ 141342 w 2587434"/>
              <a:gd name="connsiteY24" fmla="*/ 242302 h 536525"/>
              <a:gd name="connsiteX25" fmla="*/ 1266314 w 2587434"/>
              <a:gd name="connsiteY25" fmla="*/ 242302 h 5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587434" h="536525">
                <a:moveTo>
                  <a:pt x="1266314" y="242302"/>
                </a:moveTo>
                <a:lnTo>
                  <a:pt x="2148984" y="242302"/>
                </a:lnTo>
                <a:lnTo>
                  <a:pt x="2327826" y="239417"/>
                </a:lnTo>
                <a:lnTo>
                  <a:pt x="2379747" y="233648"/>
                </a:lnTo>
                <a:lnTo>
                  <a:pt x="2420131" y="222110"/>
                </a:lnTo>
                <a:lnTo>
                  <a:pt x="2469168" y="196149"/>
                </a:lnTo>
                <a:lnTo>
                  <a:pt x="2509552" y="155766"/>
                </a:lnTo>
                <a:lnTo>
                  <a:pt x="2526859" y="124036"/>
                </a:lnTo>
                <a:lnTo>
                  <a:pt x="2555704" y="31730"/>
                </a:lnTo>
                <a:lnTo>
                  <a:pt x="2573012" y="0"/>
                </a:lnTo>
                <a:lnTo>
                  <a:pt x="2587434" y="121151"/>
                </a:lnTo>
                <a:lnTo>
                  <a:pt x="2558589" y="193265"/>
                </a:lnTo>
                <a:lnTo>
                  <a:pt x="2523974" y="256725"/>
                </a:lnTo>
                <a:lnTo>
                  <a:pt x="2448976" y="380760"/>
                </a:lnTo>
                <a:lnTo>
                  <a:pt x="2394170" y="449989"/>
                </a:lnTo>
                <a:lnTo>
                  <a:pt x="2348017" y="499026"/>
                </a:lnTo>
                <a:lnTo>
                  <a:pt x="2313403" y="524987"/>
                </a:lnTo>
                <a:lnTo>
                  <a:pt x="2278788" y="536525"/>
                </a:lnTo>
                <a:lnTo>
                  <a:pt x="2244174" y="524987"/>
                </a:lnTo>
                <a:lnTo>
                  <a:pt x="2143215" y="493257"/>
                </a:lnTo>
                <a:lnTo>
                  <a:pt x="2073986" y="484603"/>
                </a:lnTo>
                <a:lnTo>
                  <a:pt x="1719187" y="484603"/>
                </a:lnTo>
                <a:lnTo>
                  <a:pt x="2884" y="490372"/>
                </a:lnTo>
                <a:cubicBezTo>
                  <a:pt x="1923" y="408643"/>
                  <a:pt x="961" y="326915"/>
                  <a:pt x="0" y="245186"/>
                </a:cubicBezTo>
                <a:lnTo>
                  <a:pt x="141342" y="242302"/>
                </a:lnTo>
                <a:lnTo>
                  <a:pt x="1266314" y="24230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112683E4-78FE-4F2B-A8BA-9851B421848E}"/>
              </a:ext>
            </a:extLst>
          </p:cNvPr>
          <p:cNvSpPr/>
          <p:nvPr/>
        </p:nvSpPr>
        <p:spPr>
          <a:xfrm>
            <a:off x="5032377" y="3252789"/>
            <a:ext cx="649288" cy="301625"/>
          </a:xfrm>
          <a:custGeom>
            <a:avLst/>
            <a:gdLst>
              <a:gd name="connsiteX0" fmla="*/ 228600 w 650082"/>
              <a:gd name="connsiteY0" fmla="*/ 264318 h 302418"/>
              <a:gd name="connsiteX1" fmla="*/ 0 w 650082"/>
              <a:gd name="connsiteY1" fmla="*/ 302418 h 302418"/>
              <a:gd name="connsiteX2" fmla="*/ 4763 w 650082"/>
              <a:gd name="connsiteY2" fmla="*/ 166687 h 302418"/>
              <a:gd name="connsiteX3" fmla="*/ 109538 w 650082"/>
              <a:gd name="connsiteY3" fmla="*/ 111918 h 302418"/>
              <a:gd name="connsiteX4" fmla="*/ 233363 w 650082"/>
              <a:gd name="connsiteY4" fmla="*/ 57150 h 302418"/>
              <a:gd name="connsiteX5" fmla="*/ 319088 w 650082"/>
              <a:gd name="connsiteY5" fmla="*/ 26193 h 302418"/>
              <a:gd name="connsiteX6" fmla="*/ 376238 w 650082"/>
              <a:gd name="connsiteY6" fmla="*/ 11906 h 302418"/>
              <a:gd name="connsiteX7" fmla="*/ 431007 w 650082"/>
              <a:gd name="connsiteY7" fmla="*/ 0 h 302418"/>
              <a:gd name="connsiteX8" fmla="*/ 481013 w 650082"/>
              <a:gd name="connsiteY8" fmla="*/ 4762 h 302418"/>
              <a:gd name="connsiteX9" fmla="*/ 516732 w 650082"/>
              <a:gd name="connsiteY9" fmla="*/ 14287 h 302418"/>
              <a:gd name="connsiteX10" fmla="*/ 557213 w 650082"/>
              <a:gd name="connsiteY10" fmla="*/ 33337 h 302418"/>
              <a:gd name="connsiteX11" fmla="*/ 604838 w 650082"/>
              <a:gd name="connsiteY11" fmla="*/ 61912 h 302418"/>
              <a:gd name="connsiteX12" fmla="*/ 628650 w 650082"/>
              <a:gd name="connsiteY12" fmla="*/ 90487 h 302418"/>
              <a:gd name="connsiteX13" fmla="*/ 647700 w 650082"/>
              <a:gd name="connsiteY13" fmla="*/ 123825 h 302418"/>
              <a:gd name="connsiteX14" fmla="*/ 650082 w 650082"/>
              <a:gd name="connsiteY14" fmla="*/ 145256 h 302418"/>
              <a:gd name="connsiteX15" fmla="*/ 642938 w 650082"/>
              <a:gd name="connsiteY15" fmla="*/ 166687 h 302418"/>
              <a:gd name="connsiteX16" fmla="*/ 626269 w 650082"/>
              <a:gd name="connsiteY16" fmla="*/ 185737 h 302418"/>
              <a:gd name="connsiteX17" fmla="*/ 588169 w 650082"/>
              <a:gd name="connsiteY17" fmla="*/ 202406 h 302418"/>
              <a:gd name="connsiteX18" fmla="*/ 511969 w 650082"/>
              <a:gd name="connsiteY18" fmla="*/ 216693 h 302418"/>
              <a:gd name="connsiteX19" fmla="*/ 228600 w 650082"/>
              <a:gd name="connsiteY19" fmla="*/ 264318 h 302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50082" h="302418">
                <a:moveTo>
                  <a:pt x="228600" y="264318"/>
                </a:moveTo>
                <a:lnTo>
                  <a:pt x="0" y="302418"/>
                </a:lnTo>
                <a:lnTo>
                  <a:pt x="4763" y="166687"/>
                </a:lnTo>
                <a:lnTo>
                  <a:pt x="109538" y="111918"/>
                </a:lnTo>
                <a:lnTo>
                  <a:pt x="233363" y="57150"/>
                </a:lnTo>
                <a:lnTo>
                  <a:pt x="319088" y="26193"/>
                </a:lnTo>
                <a:lnTo>
                  <a:pt x="376238" y="11906"/>
                </a:lnTo>
                <a:lnTo>
                  <a:pt x="431007" y="0"/>
                </a:lnTo>
                <a:lnTo>
                  <a:pt x="481013" y="4762"/>
                </a:lnTo>
                <a:cubicBezTo>
                  <a:pt x="515113" y="14505"/>
                  <a:pt x="502793" y="14287"/>
                  <a:pt x="516732" y="14287"/>
                </a:cubicBezTo>
                <a:lnTo>
                  <a:pt x="557213" y="33337"/>
                </a:lnTo>
                <a:lnTo>
                  <a:pt x="604838" y="61912"/>
                </a:lnTo>
                <a:lnTo>
                  <a:pt x="628650" y="90487"/>
                </a:lnTo>
                <a:lnTo>
                  <a:pt x="647700" y="123825"/>
                </a:lnTo>
                <a:lnTo>
                  <a:pt x="650082" y="145256"/>
                </a:lnTo>
                <a:lnTo>
                  <a:pt x="642938" y="166687"/>
                </a:lnTo>
                <a:lnTo>
                  <a:pt x="626269" y="185737"/>
                </a:lnTo>
                <a:lnTo>
                  <a:pt x="588169" y="202406"/>
                </a:lnTo>
                <a:lnTo>
                  <a:pt x="511969" y="216693"/>
                </a:lnTo>
                <a:lnTo>
                  <a:pt x="228600" y="26431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3E5106B2-6509-4CE6-94F6-0B5B11CCBFF6}"/>
              </a:ext>
            </a:extLst>
          </p:cNvPr>
          <p:cNvSpPr/>
          <p:nvPr/>
        </p:nvSpPr>
        <p:spPr>
          <a:xfrm rot="16200000">
            <a:off x="3405984" y="4026694"/>
            <a:ext cx="1681162" cy="533400"/>
          </a:xfrm>
          <a:custGeom>
            <a:avLst/>
            <a:gdLst>
              <a:gd name="connsiteX0" fmla="*/ 750093 w 1681162"/>
              <a:gd name="connsiteY0" fmla="*/ 211931 h 533400"/>
              <a:gd name="connsiteX1" fmla="*/ 1373981 w 1681162"/>
              <a:gd name="connsiteY1" fmla="*/ 211931 h 533400"/>
              <a:gd name="connsiteX2" fmla="*/ 1423987 w 1681162"/>
              <a:gd name="connsiteY2" fmla="*/ 211931 h 533400"/>
              <a:gd name="connsiteX3" fmla="*/ 1464468 w 1681162"/>
              <a:gd name="connsiteY3" fmla="*/ 207169 h 533400"/>
              <a:gd name="connsiteX4" fmla="*/ 1512093 w 1681162"/>
              <a:gd name="connsiteY4" fmla="*/ 188119 h 533400"/>
              <a:gd name="connsiteX5" fmla="*/ 1554956 w 1681162"/>
              <a:gd name="connsiteY5" fmla="*/ 154781 h 533400"/>
              <a:gd name="connsiteX6" fmla="*/ 1590675 w 1681162"/>
              <a:gd name="connsiteY6" fmla="*/ 111919 h 533400"/>
              <a:gd name="connsiteX7" fmla="*/ 1609725 w 1681162"/>
              <a:gd name="connsiteY7" fmla="*/ 57150 h 533400"/>
              <a:gd name="connsiteX8" fmla="*/ 1614487 w 1681162"/>
              <a:gd name="connsiteY8" fmla="*/ 35719 h 533400"/>
              <a:gd name="connsiteX9" fmla="*/ 1621631 w 1681162"/>
              <a:gd name="connsiteY9" fmla="*/ 21431 h 533400"/>
              <a:gd name="connsiteX10" fmla="*/ 1635918 w 1681162"/>
              <a:gd name="connsiteY10" fmla="*/ 9525 h 533400"/>
              <a:gd name="connsiteX11" fmla="*/ 1654968 w 1681162"/>
              <a:gd name="connsiteY11" fmla="*/ 0 h 533400"/>
              <a:gd name="connsiteX12" fmla="*/ 1671637 w 1681162"/>
              <a:gd name="connsiteY12" fmla="*/ 7144 h 533400"/>
              <a:gd name="connsiteX13" fmla="*/ 1681162 w 1681162"/>
              <a:gd name="connsiteY13" fmla="*/ 28575 h 533400"/>
              <a:gd name="connsiteX14" fmla="*/ 1681162 w 1681162"/>
              <a:gd name="connsiteY14" fmla="*/ 66675 h 533400"/>
              <a:gd name="connsiteX15" fmla="*/ 1681162 w 1681162"/>
              <a:gd name="connsiteY15" fmla="*/ 119063 h 533400"/>
              <a:gd name="connsiteX16" fmla="*/ 1669256 w 1681162"/>
              <a:gd name="connsiteY16" fmla="*/ 183356 h 533400"/>
              <a:gd name="connsiteX17" fmla="*/ 1650206 w 1681162"/>
              <a:gd name="connsiteY17" fmla="*/ 242888 h 533400"/>
              <a:gd name="connsiteX18" fmla="*/ 1612106 w 1681162"/>
              <a:gd name="connsiteY18" fmla="*/ 323850 h 533400"/>
              <a:gd name="connsiteX19" fmla="*/ 1557337 w 1681162"/>
              <a:gd name="connsiteY19" fmla="*/ 400050 h 533400"/>
              <a:gd name="connsiteX20" fmla="*/ 1497806 w 1681162"/>
              <a:gd name="connsiteY20" fmla="*/ 469106 h 533400"/>
              <a:gd name="connsiteX21" fmla="*/ 1457325 w 1681162"/>
              <a:gd name="connsiteY21" fmla="*/ 507206 h 533400"/>
              <a:gd name="connsiteX22" fmla="*/ 1433512 w 1681162"/>
              <a:gd name="connsiteY22" fmla="*/ 523875 h 533400"/>
              <a:gd name="connsiteX23" fmla="*/ 1409700 w 1681162"/>
              <a:gd name="connsiteY23" fmla="*/ 531019 h 533400"/>
              <a:gd name="connsiteX24" fmla="*/ 1378743 w 1681162"/>
              <a:gd name="connsiteY24" fmla="*/ 533400 h 533400"/>
              <a:gd name="connsiteX25" fmla="*/ 1340643 w 1681162"/>
              <a:gd name="connsiteY25" fmla="*/ 523875 h 533400"/>
              <a:gd name="connsiteX26" fmla="*/ 1295400 w 1681162"/>
              <a:gd name="connsiteY26" fmla="*/ 511969 h 533400"/>
              <a:gd name="connsiteX27" fmla="*/ 1235868 w 1681162"/>
              <a:gd name="connsiteY27" fmla="*/ 481013 h 533400"/>
              <a:gd name="connsiteX28" fmla="*/ 809625 w 1681162"/>
              <a:gd name="connsiteY28" fmla="*/ 457200 h 533400"/>
              <a:gd name="connsiteX29" fmla="*/ 2381 w 1681162"/>
              <a:gd name="connsiteY29" fmla="*/ 407194 h 533400"/>
              <a:gd name="connsiteX30" fmla="*/ 0 w 1681162"/>
              <a:gd name="connsiteY30" fmla="*/ 214313 h 533400"/>
              <a:gd name="connsiteX31" fmla="*/ 192881 w 1681162"/>
              <a:gd name="connsiteY31" fmla="*/ 214313 h 533400"/>
              <a:gd name="connsiteX32" fmla="*/ 750093 w 1681162"/>
              <a:gd name="connsiteY32" fmla="*/ 211931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681162" h="533400">
                <a:moveTo>
                  <a:pt x="750093" y="211931"/>
                </a:moveTo>
                <a:lnTo>
                  <a:pt x="1373981" y="211931"/>
                </a:lnTo>
                <a:lnTo>
                  <a:pt x="1423987" y="211931"/>
                </a:lnTo>
                <a:lnTo>
                  <a:pt x="1464468" y="207169"/>
                </a:lnTo>
                <a:lnTo>
                  <a:pt x="1512093" y="188119"/>
                </a:lnTo>
                <a:lnTo>
                  <a:pt x="1554956" y="154781"/>
                </a:lnTo>
                <a:lnTo>
                  <a:pt x="1590675" y="111919"/>
                </a:lnTo>
                <a:lnTo>
                  <a:pt x="1609725" y="57150"/>
                </a:lnTo>
                <a:lnTo>
                  <a:pt x="1614487" y="35719"/>
                </a:lnTo>
                <a:lnTo>
                  <a:pt x="1621631" y="21431"/>
                </a:lnTo>
                <a:lnTo>
                  <a:pt x="1635918" y="9525"/>
                </a:lnTo>
                <a:lnTo>
                  <a:pt x="1654968" y="0"/>
                </a:lnTo>
                <a:cubicBezTo>
                  <a:pt x="1669966" y="7499"/>
                  <a:pt x="1663931" y="7144"/>
                  <a:pt x="1671637" y="7144"/>
                </a:cubicBezTo>
                <a:lnTo>
                  <a:pt x="1681162" y="28575"/>
                </a:lnTo>
                <a:lnTo>
                  <a:pt x="1681162" y="66675"/>
                </a:lnTo>
                <a:lnTo>
                  <a:pt x="1681162" y="119063"/>
                </a:lnTo>
                <a:lnTo>
                  <a:pt x="1669256" y="183356"/>
                </a:lnTo>
                <a:lnTo>
                  <a:pt x="1650206" y="242888"/>
                </a:lnTo>
                <a:lnTo>
                  <a:pt x="1612106" y="323850"/>
                </a:lnTo>
                <a:lnTo>
                  <a:pt x="1557337" y="400050"/>
                </a:lnTo>
                <a:lnTo>
                  <a:pt x="1497806" y="469106"/>
                </a:lnTo>
                <a:lnTo>
                  <a:pt x="1457325" y="507206"/>
                </a:lnTo>
                <a:lnTo>
                  <a:pt x="1433512" y="523875"/>
                </a:lnTo>
                <a:lnTo>
                  <a:pt x="1409700" y="531019"/>
                </a:lnTo>
                <a:lnTo>
                  <a:pt x="1378743" y="533400"/>
                </a:lnTo>
                <a:lnTo>
                  <a:pt x="1340643" y="523875"/>
                </a:lnTo>
                <a:lnTo>
                  <a:pt x="1295400" y="511969"/>
                </a:lnTo>
                <a:lnTo>
                  <a:pt x="1235868" y="481013"/>
                </a:lnTo>
                <a:cubicBezTo>
                  <a:pt x="1093789" y="473031"/>
                  <a:pt x="951928" y="457200"/>
                  <a:pt x="809625" y="457200"/>
                </a:cubicBezTo>
                <a:lnTo>
                  <a:pt x="2381" y="407194"/>
                </a:lnTo>
                <a:cubicBezTo>
                  <a:pt x="1587" y="342900"/>
                  <a:pt x="794" y="278607"/>
                  <a:pt x="0" y="214313"/>
                </a:cubicBezTo>
                <a:lnTo>
                  <a:pt x="192881" y="214313"/>
                </a:lnTo>
                <a:lnTo>
                  <a:pt x="750093" y="2119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B944B6C5-4D34-4F55-9BC5-BB4C775305E0}"/>
              </a:ext>
            </a:extLst>
          </p:cNvPr>
          <p:cNvSpPr/>
          <p:nvPr/>
        </p:nvSpPr>
        <p:spPr>
          <a:xfrm>
            <a:off x="3686177" y="4637089"/>
            <a:ext cx="2160588" cy="782637"/>
          </a:xfrm>
          <a:custGeom>
            <a:avLst/>
            <a:gdLst>
              <a:gd name="connsiteX0" fmla="*/ 452438 w 2159794"/>
              <a:gd name="connsiteY0" fmla="*/ 481012 h 783431"/>
              <a:gd name="connsiteX1" fmla="*/ 735806 w 2159794"/>
              <a:gd name="connsiteY1" fmla="*/ 390525 h 783431"/>
              <a:gd name="connsiteX2" fmla="*/ 1185863 w 2159794"/>
              <a:gd name="connsiteY2" fmla="*/ 259556 h 783431"/>
              <a:gd name="connsiteX3" fmla="*/ 1507331 w 2159794"/>
              <a:gd name="connsiteY3" fmla="*/ 176212 h 783431"/>
              <a:gd name="connsiteX4" fmla="*/ 2043113 w 2159794"/>
              <a:gd name="connsiteY4" fmla="*/ 19050 h 783431"/>
              <a:gd name="connsiteX5" fmla="*/ 2097881 w 2159794"/>
              <a:gd name="connsiteY5" fmla="*/ 7144 h 783431"/>
              <a:gd name="connsiteX6" fmla="*/ 2128838 w 2159794"/>
              <a:gd name="connsiteY6" fmla="*/ 0 h 783431"/>
              <a:gd name="connsiteX7" fmla="*/ 2143125 w 2159794"/>
              <a:gd name="connsiteY7" fmla="*/ 4762 h 783431"/>
              <a:gd name="connsiteX8" fmla="*/ 2157413 w 2159794"/>
              <a:gd name="connsiteY8" fmla="*/ 11906 h 783431"/>
              <a:gd name="connsiteX9" fmla="*/ 2159794 w 2159794"/>
              <a:gd name="connsiteY9" fmla="*/ 26194 h 783431"/>
              <a:gd name="connsiteX10" fmla="*/ 2150269 w 2159794"/>
              <a:gd name="connsiteY10" fmla="*/ 42862 h 783431"/>
              <a:gd name="connsiteX11" fmla="*/ 2133600 w 2159794"/>
              <a:gd name="connsiteY11" fmla="*/ 61912 h 783431"/>
              <a:gd name="connsiteX12" fmla="*/ 2102644 w 2159794"/>
              <a:gd name="connsiteY12" fmla="*/ 78581 h 783431"/>
              <a:gd name="connsiteX13" fmla="*/ 1824038 w 2159794"/>
              <a:gd name="connsiteY13" fmla="*/ 202406 h 783431"/>
              <a:gd name="connsiteX14" fmla="*/ 721519 w 2159794"/>
              <a:gd name="connsiteY14" fmla="*/ 664369 h 783431"/>
              <a:gd name="connsiteX15" fmla="*/ 590550 w 2159794"/>
              <a:gd name="connsiteY15" fmla="*/ 714375 h 783431"/>
              <a:gd name="connsiteX16" fmla="*/ 578644 w 2159794"/>
              <a:gd name="connsiteY16" fmla="*/ 731044 h 783431"/>
              <a:gd name="connsiteX17" fmla="*/ 552450 w 2159794"/>
              <a:gd name="connsiteY17" fmla="*/ 762000 h 783431"/>
              <a:gd name="connsiteX18" fmla="*/ 538163 w 2159794"/>
              <a:gd name="connsiteY18" fmla="*/ 771525 h 783431"/>
              <a:gd name="connsiteX19" fmla="*/ 521494 w 2159794"/>
              <a:gd name="connsiteY19" fmla="*/ 778669 h 783431"/>
              <a:gd name="connsiteX20" fmla="*/ 495300 w 2159794"/>
              <a:gd name="connsiteY20" fmla="*/ 783431 h 783431"/>
              <a:gd name="connsiteX21" fmla="*/ 469106 w 2159794"/>
              <a:gd name="connsiteY21" fmla="*/ 783431 h 783431"/>
              <a:gd name="connsiteX22" fmla="*/ 407194 w 2159794"/>
              <a:gd name="connsiteY22" fmla="*/ 764381 h 783431"/>
              <a:gd name="connsiteX23" fmla="*/ 323850 w 2159794"/>
              <a:gd name="connsiteY23" fmla="*/ 726281 h 783431"/>
              <a:gd name="connsiteX24" fmla="*/ 235744 w 2159794"/>
              <a:gd name="connsiteY24" fmla="*/ 683419 h 783431"/>
              <a:gd name="connsiteX25" fmla="*/ 159544 w 2159794"/>
              <a:gd name="connsiteY25" fmla="*/ 638175 h 783431"/>
              <a:gd name="connsiteX26" fmla="*/ 104775 w 2159794"/>
              <a:gd name="connsiteY26" fmla="*/ 597694 h 783431"/>
              <a:gd name="connsiteX27" fmla="*/ 69056 w 2159794"/>
              <a:gd name="connsiteY27" fmla="*/ 561975 h 783431"/>
              <a:gd name="connsiteX28" fmla="*/ 26194 w 2159794"/>
              <a:gd name="connsiteY28" fmla="*/ 516731 h 783431"/>
              <a:gd name="connsiteX29" fmla="*/ 9525 w 2159794"/>
              <a:gd name="connsiteY29" fmla="*/ 481012 h 783431"/>
              <a:gd name="connsiteX30" fmla="*/ 2381 w 2159794"/>
              <a:gd name="connsiteY30" fmla="*/ 447675 h 783431"/>
              <a:gd name="connsiteX31" fmla="*/ 0 w 2159794"/>
              <a:gd name="connsiteY31" fmla="*/ 431006 h 783431"/>
              <a:gd name="connsiteX32" fmla="*/ 7144 w 2159794"/>
              <a:gd name="connsiteY32" fmla="*/ 416719 h 783431"/>
              <a:gd name="connsiteX33" fmla="*/ 21431 w 2159794"/>
              <a:gd name="connsiteY33" fmla="*/ 414337 h 783431"/>
              <a:gd name="connsiteX34" fmla="*/ 38100 w 2159794"/>
              <a:gd name="connsiteY34" fmla="*/ 416719 h 783431"/>
              <a:gd name="connsiteX35" fmla="*/ 71438 w 2159794"/>
              <a:gd name="connsiteY35" fmla="*/ 428625 h 783431"/>
              <a:gd name="connsiteX36" fmla="*/ 133350 w 2159794"/>
              <a:gd name="connsiteY36" fmla="*/ 450056 h 783431"/>
              <a:gd name="connsiteX37" fmla="*/ 188119 w 2159794"/>
              <a:gd name="connsiteY37" fmla="*/ 469106 h 783431"/>
              <a:gd name="connsiteX38" fmla="*/ 228600 w 2159794"/>
              <a:gd name="connsiteY38" fmla="*/ 481012 h 783431"/>
              <a:gd name="connsiteX39" fmla="*/ 266700 w 2159794"/>
              <a:gd name="connsiteY39" fmla="*/ 485775 h 783431"/>
              <a:gd name="connsiteX40" fmla="*/ 304800 w 2159794"/>
              <a:gd name="connsiteY40" fmla="*/ 488156 h 783431"/>
              <a:gd name="connsiteX41" fmla="*/ 338138 w 2159794"/>
              <a:gd name="connsiteY41" fmla="*/ 488156 h 783431"/>
              <a:gd name="connsiteX42" fmla="*/ 373856 w 2159794"/>
              <a:gd name="connsiteY42" fmla="*/ 488156 h 783431"/>
              <a:gd name="connsiteX43" fmla="*/ 452438 w 2159794"/>
              <a:gd name="connsiteY43" fmla="*/ 481012 h 783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159794" h="783431">
                <a:moveTo>
                  <a:pt x="452438" y="481012"/>
                </a:moveTo>
                <a:lnTo>
                  <a:pt x="735806" y="390525"/>
                </a:lnTo>
                <a:lnTo>
                  <a:pt x="1185863" y="259556"/>
                </a:lnTo>
                <a:lnTo>
                  <a:pt x="1507331" y="176212"/>
                </a:lnTo>
                <a:lnTo>
                  <a:pt x="2043113" y="19050"/>
                </a:lnTo>
                <a:lnTo>
                  <a:pt x="2097881" y="7144"/>
                </a:lnTo>
                <a:lnTo>
                  <a:pt x="2128838" y="0"/>
                </a:lnTo>
                <a:lnTo>
                  <a:pt x="2143125" y="4762"/>
                </a:lnTo>
                <a:lnTo>
                  <a:pt x="2157413" y="11906"/>
                </a:lnTo>
                <a:lnTo>
                  <a:pt x="2159794" y="26194"/>
                </a:lnTo>
                <a:lnTo>
                  <a:pt x="2150269" y="42862"/>
                </a:lnTo>
                <a:lnTo>
                  <a:pt x="2133600" y="61912"/>
                </a:lnTo>
                <a:lnTo>
                  <a:pt x="2102644" y="78581"/>
                </a:lnTo>
                <a:lnTo>
                  <a:pt x="1824038" y="202406"/>
                </a:lnTo>
                <a:lnTo>
                  <a:pt x="721519" y="664369"/>
                </a:lnTo>
                <a:lnTo>
                  <a:pt x="590550" y="714375"/>
                </a:lnTo>
                <a:lnTo>
                  <a:pt x="578644" y="731044"/>
                </a:lnTo>
                <a:lnTo>
                  <a:pt x="552450" y="762000"/>
                </a:lnTo>
                <a:lnTo>
                  <a:pt x="538163" y="771525"/>
                </a:lnTo>
                <a:lnTo>
                  <a:pt x="521494" y="778669"/>
                </a:lnTo>
                <a:lnTo>
                  <a:pt x="495300" y="783431"/>
                </a:lnTo>
                <a:lnTo>
                  <a:pt x="469106" y="783431"/>
                </a:lnTo>
                <a:lnTo>
                  <a:pt x="407194" y="764381"/>
                </a:lnTo>
                <a:lnTo>
                  <a:pt x="323850" y="726281"/>
                </a:lnTo>
                <a:lnTo>
                  <a:pt x="235744" y="683419"/>
                </a:lnTo>
                <a:lnTo>
                  <a:pt x="159544" y="638175"/>
                </a:lnTo>
                <a:lnTo>
                  <a:pt x="104775" y="597694"/>
                </a:lnTo>
                <a:lnTo>
                  <a:pt x="69056" y="561975"/>
                </a:lnTo>
                <a:lnTo>
                  <a:pt x="26194" y="516731"/>
                </a:lnTo>
                <a:lnTo>
                  <a:pt x="9525" y="481012"/>
                </a:lnTo>
                <a:lnTo>
                  <a:pt x="2381" y="447675"/>
                </a:lnTo>
                <a:lnTo>
                  <a:pt x="0" y="431006"/>
                </a:lnTo>
                <a:lnTo>
                  <a:pt x="7144" y="416719"/>
                </a:lnTo>
                <a:lnTo>
                  <a:pt x="21431" y="414337"/>
                </a:lnTo>
                <a:lnTo>
                  <a:pt x="38100" y="416719"/>
                </a:lnTo>
                <a:lnTo>
                  <a:pt x="71438" y="428625"/>
                </a:lnTo>
                <a:lnTo>
                  <a:pt x="133350" y="450056"/>
                </a:lnTo>
                <a:lnTo>
                  <a:pt x="188119" y="469106"/>
                </a:lnTo>
                <a:lnTo>
                  <a:pt x="228600" y="481012"/>
                </a:lnTo>
                <a:lnTo>
                  <a:pt x="266700" y="485775"/>
                </a:lnTo>
                <a:lnTo>
                  <a:pt x="304800" y="488156"/>
                </a:lnTo>
                <a:lnTo>
                  <a:pt x="338138" y="488156"/>
                </a:lnTo>
                <a:lnTo>
                  <a:pt x="373856" y="488156"/>
                </a:lnTo>
                <a:lnTo>
                  <a:pt x="452438" y="48101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25C45136-0ED7-45F1-B7BC-A88EC48613D8}"/>
              </a:ext>
            </a:extLst>
          </p:cNvPr>
          <p:cNvSpPr/>
          <p:nvPr/>
        </p:nvSpPr>
        <p:spPr>
          <a:xfrm rot="16200000">
            <a:off x="5191127" y="2105025"/>
            <a:ext cx="2057400" cy="1092200"/>
          </a:xfrm>
          <a:custGeom>
            <a:avLst/>
            <a:gdLst>
              <a:gd name="connsiteX0" fmla="*/ 807244 w 2057400"/>
              <a:gd name="connsiteY0" fmla="*/ 404812 h 1092994"/>
              <a:gd name="connsiteX1" fmla="*/ 1071563 w 2057400"/>
              <a:gd name="connsiteY1" fmla="*/ 526256 h 1092994"/>
              <a:gd name="connsiteX2" fmla="*/ 1188244 w 2057400"/>
              <a:gd name="connsiteY2" fmla="*/ 571500 h 1092994"/>
              <a:gd name="connsiteX3" fmla="*/ 1440657 w 2057400"/>
              <a:gd name="connsiteY3" fmla="*/ 657225 h 1092994"/>
              <a:gd name="connsiteX4" fmla="*/ 1650207 w 2057400"/>
              <a:gd name="connsiteY4" fmla="*/ 716756 h 1092994"/>
              <a:gd name="connsiteX5" fmla="*/ 1747838 w 2057400"/>
              <a:gd name="connsiteY5" fmla="*/ 733425 h 1092994"/>
              <a:gd name="connsiteX6" fmla="*/ 1793082 w 2057400"/>
              <a:gd name="connsiteY6" fmla="*/ 728662 h 1092994"/>
              <a:gd name="connsiteX7" fmla="*/ 1835944 w 2057400"/>
              <a:gd name="connsiteY7" fmla="*/ 716756 h 1092994"/>
              <a:gd name="connsiteX8" fmla="*/ 1876425 w 2057400"/>
              <a:gd name="connsiteY8" fmla="*/ 692944 h 1092994"/>
              <a:gd name="connsiteX9" fmla="*/ 1926432 w 2057400"/>
              <a:gd name="connsiteY9" fmla="*/ 640556 h 1092994"/>
              <a:gd name="connsiteX10" fmla="*/ 1978819 w 2057400"/>
              <a:gd name="connsiteY10" fmla="*/ 564356 h 1092994"/>
              <a:gd name="connsiteX11" fmla="*/ 2000250 w 2057400"/>
              <a:gd name="connsiteY11" fmla="*/ 538162 h 1092994"/>
              <a:gd name="connsiteX12" fmla="*/ 2014538 w 2057400"/>
              <a:gd name="connsiteY12" fmla="*/ 528637 h 1092994"/>
              <a:gd name="connsiteX13" fmla="*/ 2031207 w 2057400"/>
              <a:gd name="connsiteY13" fmla="*/ 521494 h 1092994"/>
              <a:gd name="connsiteX14" fmla="*/ 2045494 w 2057400"/>
              <a:gd name="connsiteY14" fmla="*/ 528637 h 1092994"/>
              <a:gd name="connsiteX15" fmla="*/ 2057400 w 2057400"/>
              <a:gd name="connsiteY15" fmla="*/ 545306 h 1092994"/>
              <a:gd name="connsiteX16" fmla="*/ 2057400 w 2057400"/>
              <a:gd name="connsiteY16" fmla="*/ 588169 h 1092994"/>
              <a:gd name="connsiteX17" fmla="*/ 2043113 w 2057400"/>
              <a:gd name="connsiteY17" fmla="*/ 688181 h 1092994"/>
              <a:gd name="connsiteX18" fmla="*/ 2012157 w 2057400"/>
              <a:gd name="connsiteY18" fmla="*/ 809625 h 1092994"/>
              <a:gd name="connsiteX19" fmla="*/ 1997869 w 2057400"/>
              <a:gd name="connsiteY19" fmla="*/ 845344 h 1092994"/>
              <a:gd name="connsiteX20" fmla="*/ 1950244 w 2057400"/>
              <a:gd name="connsiteY20" fmla="*/ 919162 h 1092994"/>
              <a:gd name="connsiteX21" fmla="*/ 1871663 w 2057400"/>
              <a:gd name="connsiteY21" fmla="*/ 1019175 h 1092994"/>
              <a:gd name="connsiteX22" fmla="*/ 1828800 w 2057400"/>
              <a:gd name="connsiteY22" fmla="*/ 1069181 h 1092994"/>
              <a:gd name="connsiteX23" fmla="*/ 1807369 w 2057400"/>
              <a:gd name="connsiteY23" fmla="*/ 1085850 h 1092994"/>
              <a:gd name="connsiteX24" fmla="*/ 1778794 w 2057400"/>
              <a:gd name="connsiteY24" fmla="*/ 1092994 h 1092994"/>
              <a:gd name="connsiteX25" fmla="*/ 1743075 w 2057400"/>
              <a:gd name="connsiteY25" fmla="*/ 1081087 h 1092994"/>
              <a:gd name="connsiteX26" fmla="*/ 1716882 w 2057400"/>
              <a:gd name="connsiteY26" fmla="*/ 1064419 h 1092994"/>
              <a:gd name="connsiteX27" fmla="*/ 1685925 w 2057400"/>
              <a:gd name="connsiteY27" fmla="*/ 1028700 h 1092994"/>
              <a:gd name="connsiteX28" fmla="*/ 1547813 w 2057400"/>
              <a:gd name="connsiteY28" fmla="*/ 962025 h 1092994"/>
              <a:gd name="connsiteX29" fmla="*/ 1276350 w 2057400"/>
              <a:gd name="connsiteY29" fmla="*/ 842962 h 1092994"/>
              <a:gd name="connsiteX30" fmla="*/ 1050132 w 2057400"/>
              <a:gd name="connsiteY30" fmla="*/ 740569 h 1092994"/>
              <a:gd name="connsiteX31" fmla="*/ 764382 w 2057400"/>
              <a:gd name="connsiteY31" fmla="*/ 607219 h 1092994"/>
              <a:gd name="connsiteX32" fmla="*/ 628650 w 2057400"/>
              <a:gd name="connsiteY32" fmla="*/ 519112 h 1092994"/>
              <a:gd name="connsiteX33" fmla="*/ 438150 w 2057400"/>
              <a:gd name="connsiteY33" fmla="*/ 395287 h 1092994"/>
              <a:gd name="connsiteX34" fmla="*/ 271463 w 2057400"/>
              <a:gd name="connsiteY34" fmla="*/ 276225 h 1092994"/>
              <a:gd name="connsiteX35" fmla="*/ 57150 w 2057400"/>
              <a:gd name="connsiteY35" fmla="*/ 109537 h 1092994"/>
              <a:gd name="connsiteX36" fmla="*/ 23813 w 2057400"/>
              <a:gd name="connsiteY36" fmla="*/ 78581 h 1092994"/>
              <a:gd name="connsiteX37" fmla="*/ 0 w 2057400"/>
              <a:gd name="connsiteY37" fmla="*/ 38100 h 1092994"/>
              <a:gd name="connsiteX38" fmla="*/ 0 w 2057400"/>
              <a:gd name="connsiteY38" fmla="*/ 16669 h 1092994"/>
              <a:gd name="connsiteX39" fmla="*/ 19050 w 2057400"/>
              <a:gd name="connsiteY39" fmla="*/ 0 h 1092994"/>
              <a:gd name="connsiteX40" fmla="*/ 42863 w 2057400"/>
              <a:gd name="connsiteY40" fmla="*/ 4762 h 1092994"/>
              <a:gd name="connsiteX41" fmla="*/ 135732 w 2057400"/>
              <a:gd name="connsiteY41" fmla="*/ 54769 h 1092994"/>
              <a:gd name="connsiteX42" fmla="*/ 257175 w 2057400"/>
              <a:gd name="connsiteY42" fmla="*/ 126206 h 1092994"/>
              <a:gd name="connsiteX43" fmla="*/ 421482 w 2057400"/>
              <a:gd name="connsiteY43" fmla="*/ 216694 h 1092994"/>
              <a:gd name="connsiteX44" fmla="*/ 640557 w 2057400"/>
              <a:gd name="connsiteY44" fmla="*/ 326231 h 1092994"/>
              <a:gd name="connsiteX45" fmla="*/ 807244 w 2057400"/>
              <a:gd name="connsiteY45" fmla="*/ 404812 h 1092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057400" h="1092994">
                <a:moveTo>
                  <a:pt x="807244" y="404812"/>
                </a:moveTo>
                <a:lnTo>
                  <a:pt x="1071563" y="526256"/>
                </a:lnTo>
                <a:lnTo>
                  <a:pt x="1188244" y="571500"/>
                </a:lnTo>
                <a:lnTo>
                  <a:pt x="1440657" y="657225"/>
                </a:lnTo>
                <a:lnTo>
                  <a:pt x="1650207" y="716756"/>
                </a:lnTo>
                <a:lnTo>
                  <a:pt x="1747838" y="733425"/>
                </a:lnTo>
                <a:lnTo>
                  <a:pt x="1793082" y="728662"/>
                </a:lnTo>
                <a:lnTo>
                  <a:pt x="1835944" y="716756"/>
                </a:lnTo>
                <a:lnTo>
                  <a:pt x="1876425" y="692944"/>
                </a:lnTo>
                <a:lnTo>
                  <a:pt x="1926432" y="640556"/>
                </a:lnTo>
                <a:lnTo>
                  <a:pt x="1978819" y="564356"/>
                </a:lnTo>
                <a:lnTo>
                  <a:pt x="2000250" y="538162"/>
                </a:lnTo>
                <a:lnTo>
                  <a:pt x="2014538" y="528637"/>
                </a:lnTo>
                <a:lnTo>
                  <a:pt x="2031207" y="521494"/>
                </a:lnTo>
                <a:lnTo>
                  <a:pt x="2045494" y="528637"/>
                </a:lnTo>
                <a:lnTo>
                  <a:pt x="2057400" y="545306"/>
                </a:lnTo>
                <a:lnTo>
                  <a:pt x="2057400" y="588169"/>
                </a:lnTo>
                <a:lnTo>
                  <a:pt x="2043113" y="688181"/>
                </a:lnTo>
                <a:lnTo>
                  <a:pt x="2012157" y="809625"/>
                </a:lnTo>
                <a:lnTo>
                  <a:pt x="1997869" y="845344"/>
                </a:lnTo>
                <a:lnTo>
                  <a:pt x="1950244" y="919162"/>
                </a:lnTo>
                <a:lnTo>
                  <a:pt x="1871663" y="1019175"/>
                </a:lnTo>
                <a:lnTo>
                  <a:pt x="1828800" y="1069181"/>
                </a:lnTo>
                <a:lnTo>
                  <a:pt x="1807369" y="1085850"/>
                </a:lnTo>
                <a:lnTo>
                  <a:pt x="1778794" y="1092994"/>
                </a:lnTo>
                <a:lnTo>
                  <a:pt x="1743075" y="1081087"/>
                </a:lnTo>
                <a:lnTo>
                  <a:pt x="1716882" y="1064419"/>
                </a:lnTo>
                <a:lnTo>
                  <a:pt x="1685925" y="1028700"/>
                </a:lnTo>
                <a:lnTo>
                  <a:pt x="1547813" y="962025"/>
                </a:lnTo>
                <a:lnTo>
                  <a:pt x="1276350" y="842962"/>
                </a:lnTo>
                <a:lnTo>
                  <a:pt x="1050132" y="740569"/>
                </a:lnTo>
                <a:lnTo>
                  <a:pt x="764382" y="607219"/>
                </a:lnTo>
                <a:lnTo>
                  <a:pt x="628650" y="519112"/>
                </a:lnTo>
                <a:lnTo>
                  <a:pt x="438150" y="395287"/>
                </a:lnTo>
                <a:lnTo>
                  <a:pt x="271463" y="276225"/>
                </a:lnTo>
                <a:lnTo>
                  <a:pt x="57150" y="109537"/>
                </a:lnTo>
                <a:lnTo>
                  <a:pt x="23813" y="78581"/>
                </a:lnTo>
                <a:lnTo>
                  <a:pt x="0" y="38100"/>
                </a:lnTo>
                <a:lnTo>
                  <a:pt x="0" y="16669"/>
                </a:lnTo>
                <a:lnTo>
                  <a:pt x="19050" y="0"/>
                </a:lnTo>
                <a:lnTo>
                  <a:pt x="42863" y="4762"/>
                </a:lnTo>
                <a:lnTo>
                  <a:pt x="135732" y="54769"/>
                </a:lnTo>
                <a:lnTo>
                  <a:pt x="257175" y="126206"/>
                </a:lnTo>
                <a:lnTo>
                  <a:pt x="421482" y="216694"/>
                </a:lnTo>
                <a:lnTo>
                  <a:pt x="640557" y="326231"/>
                </a:lnTo>
                <a:lnTo>
                  <a:pt x="807244" y="40481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4FD0F9CB-E5A6-4B6F-B421-0AD92C97E69B}"/>
              </a:ext>
            </a:extLst>
          </p:cNvPr>
          <p:cNvSpPr/>
          <p:nvPr/>
        </p:nvSpPr>
        <p:spPr>
          <a:xfrm>
            <a:off x="6162677" y="2513014"/>
            <a:ext cx="1804988" cy="515937"/>
          </a:xfrm>
          <a:custGeom>
            <a:avLst/>
            <a:gdLst>
              <a:gd name="connsiteX0" fmla="*/ 481013 w 1804988"/>
              <a:gd name="connsiteY0" fmla="*/ 304800 h 516731"/>
              <a:gd name="connsiteX1" fmla="*/ 707231 w 1804988"/>
              <a:gd name="connsiteY1" fmla="*/ 254794 h 516731"/>
              <a:gd name="connsiteX2" fmla="*/ 842963 w 1804988"/>
              <a:gd name="connsiteY2" fmla="*/ 214312 h 516731"/>
              <a:gd name="connsiteX3" fmla="*/ 992981 w 1804988"/>
              <a:gd name="connsiteY3" fmla="*/ 152400 h 516731"/>
              <a:gd name="connsiteX4" fmla="*/ 1247775 w 1804988"/>
              <a:gd name="connsiteY4" fmla="*/ 45244 h 516731"/>
              <a:gd name="connsiteX5" fmla="*/ 1300163 w 1804988"/>
              <a:gd name="connsiteY5" fmla="*/ 21431 h 516731"/>
              <a:gd name="connsiteX6" fmla="*/ 1366838 w 1804988"/>
              <a:gd name="connsiteY6" fmla="*/ 7144 h 516731"/>
              <a:gd name="connsiteX7" fmla="*/ 1466850 w 1804988"/>
              <a:gd name="connsiteY7" fmla="*/ 0 h 516731"/>
              <a:gd name="connsiteX8" fmla="*/ 1540669 w 1804988"/>
              <a:gd name="connsiteY8" fmla="*/ 2381 h 516731"/>
              <a:gd name="connsiteX9" fmla="*/ 1626394 w 1804988"/>
              <a:gd name="connsiteY9" fmla="*/ 19050 h 516731"/>
              <a:gd name="connsiteX10" fmla="*/ 1704975 w 1804988"/>
              <a:gd name="connsiteY10" fmla="*/ 38100 h 516731"/>
              <a:gd name="connsiteX11" fmla="*/ 1769269 w 1804988"/>
              <a:gd name="connsiteY11" fmla="*/ 64294 h 516731"/>
              <a:gd name="connsiteX12" fmla="*/ 1795463 w 1804988"/>
              <a:gd name="connsiteY12" fmla="*/ 88106 h 516731"/>
              <a:gd name="connsiteX13" fmla="*/ 1804988 w 1804988"/>
              <a:gd name="connsiteY13" fmla="*/ 114300 h 516731"/>
              <a:gd name="connsiteX14" fmla="*/ 1804988 w 1804988"/>
              <a:gd name="connsiteY14" fmla="*/ 135731 h 516731"/>
              <a:gd name="connsiteX15" fmla="*/ 1790700 w 1804988"/>
              <a:gd name="connsiteY15" fmla="*/ 159544 h 516731"/>
              <a:gd name="connsiteX16" fmla="*/ 1757363 w 1804988"/>
              <a:gd name="connsiteY16" fmla="*/ 178594 h 516731"/>
              <a:gd name="connsiteX17" fmla="*/ 1512094 w 1804988"/>
              <a:gd name="connsiteY17" fmla="*/ 245269 h 516731"/>
              <a:gd name="connsiteX18" fmla="*/ 862013 w 1804988"/>
              <a:gd name="connsiteY18" fmla="*/ 400050 h 516731"/>
              <a:gd name="connsiteX19" fmla="*/ 585788 w 1804988"/>
              <a:gd name="connsiteY19" fmla="*/ 464344 h 516731"/>
              <a:gd name="connsiteX20" fmla="*/ 297656 w 1804988"/>
              <a:gd name="connsiteY20" fmla="*/ 509587 h 516731"/>
              <a:gd name="connsiteX21" fmla="*/ 247650 w 1804988"/>
              <a:gd name="connsiteY21" fmla="*/ 516731 h 516731"/>
              <a:gd name="connsiteX22" fmla="*/ 207169 w 1804988"/>
              <a:gd name="connsiteY22" fmla="*/ 516731 h 516731"/>
              <a:gd name="connsiteX23" fmla="*/ 111919 w 1804988"/>
              <a:gd name="connsiteY23" fmla="*/ 502444 h 516731"/>
              <a:gd name="connsiteX24" fmla="*/ 0 w 1804988"/>
              <a:gd name="connsiteY24" fmla="*/ 485775 h 516731"/>
              <a:gd name="connsiteX25" fmla="*/ 69056 w 1804988"/>
              <a:gd name="connsiteY25" fmla="*/ 338137 h 516731"/>
              <a:gd name="connsiteX26" fmla="*/ 178594 w 1804988"/>
              <a:gd name="connsiteY26" fmla="*/ 340519 h 516731"/>
              <a:gd name="connsiteX27" fmla="*/ 290513 w 1804988"/>
              <a:gd name="connsiteY27" fmla="*/ 335756 h 516731"/>
              <a:gd name="connsiteX28" fmla="*/ 481013 w 1804988"/>
              <a:gd name="connsiteY28" fmla="*/ 304800 h 516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804988" h="516731">
                <a:moveTo>
                  <a:pt x="481013" y="304800"/>
                </a:moveTo>
                <a:lnTo>
                  <a:pt x="707231" y="254794"/>
                </a:lnTo>
                <a:lnTo>
                  <a:pt x="842963" y="214312"/>
                </a:lnTo>
                <a:lnTo>
                  <a:pt x="992981" y="152400"/>
                </a:lnTo>
                <a:lnTo>
                  <a:pt x="1247775" y="45244"/>
                </a:lnTo>
                <a:lnTo>
                  <a:pt x="1300163" y="21431"/>
                </a:lnTo>
                <a:lnTo>
                  <a:pt x="1366838" y="7144"/>
                </a:lnTo>
                <a:lnTo>
                  <a:pt x="1466850" y="0"/>
                </a:lnTo>
                <a:lnTo>
                  <a:pt x="1540669" y="2381"/>
                </a:lnTo>
                <a:lnTo>
                  <a:pt x="1626394" y="19050"/>
                </a:lnTo>
                <a:lnTo>
                  <a:pt x="1704975" y="38100"/>
                </a:lnTo>
                <a:lnTo>
                  <a:pt x="1769269" y="64294"/>
                </a:lnTo>
                <a:lnTo>
                  <a:pt x="1795463" y="88106"/>
                </a:lnTo>
                <a:lnTo>
                  <a:pt x="1804988" y="114300"/>
                </a:lnTo>
                <a:lnTo>
                  <a:pt x="1804988" y="135731"/>
                </a:lnTo>
                <a:lnTo>
                  <a:pt x="1790700" y="159544"/>
                </a:lnTo>
                <a:lnTo>
                  <a:pt x="1757363" y="178594"/>
                </a:lnTo>
                <a:lnTo>
                  <a:pt x="1512094" y="245269"/>
                </a:lnTo>
                <a:lnTo>
                  <a:pt x="862013" y="400050"/>
                </a:lnTo>
                <a:lnTo>
                  <a:pt x="585788" y="464344"/>
                </a:lnTo>
                <a:lnTo>
                  <a:pt x="297656" y="509587"/>
                </a:lnTo>
                <a:lnTo>
                  <a:pt x="247650" y="516731"/>
                </a:lnTo>
                <a:lnTo>
                  <a:pt x="207169" y="516731"/>
                </a:lnTo>
                <a:lnTo>
                  <a:pt x="111919" y="502444"/>
                </a:lnTo>
                <a:lnTo>
                  <a:pt x="0" y="485775"/>
                </a:lnTo>
                <a:lnTo>
                  <a:pt x="69056" y="338137"/>
                </a:lnTo>
                <a:lnTo>
                  <a:pt x="178594" y="340519"/>
                </a:lnTo>
                <a:lnTo>
                  <a:pt x="290513" y="335756"/>
                </a:lnTo>
                <a:lnTo>
                  <a:pt x="481013" y="3048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26D528A1-CFD3-4028-B370-A779FA563D47}"/>
              </a:ext>
            </a:extLst>
          </p:cNvPr>
          <p:cNvSpPr/>
          <p:nvPr/>
        </p:nvSpPr>
        <p:spPr>
          <a:xfrm rot="16200000">
            <a:off x="4983959" y="3280570"/>
            <a:ext cx="2838450" cy="2071687"/>
          </a:xfrm>
          <a:custGeom>
            <a:avLst/>
            <a:gdLst>
              <a:gd name="connsiteX0" fmla="*/ 1623060 w 2838450"/>
              <a:gd name="connsiteY0" fmla="*/ 1424940 h 2072640"/>
              <a:gd name="connsiteX1" fmla="*/ 1878330 w 2838450"/>
              <a:gd name="connsiteY1" fmla="*/ 1550670 h 2072640"/>
              <a:gd name="connsiteX2" fmla="*/ 1985010 w 2838450"/>
              <a:gd name="connsiteY2" fmla="*/ 1596390 h 2072640"/>
              <a:gd name="connsiteX3" fmla="*/ 2164080 w 2838450"/>
              <a:gd name="connsiteY3" fmla="*/ 1661160 h 2072640"/>
              <a:gd name="connsiteX4" fmla="*/ 2407920 w 2838450"/>
              <a:gd name="connsiteY4" fmla="*/ 1729740 h 2072640"/>
              <a:gd name="connsiteX5" fmla="*/ 2522220 w 2838450"/>
              <a:gd name="connsiteY5" fmla="*/ 1752600 h 2072640"/>
              <a:gd name="connsiteX6" fmla="*/ 2537460 w 2838450"/>
              <a:gd name="connsiteY6" fmla="*/ 1748790 h 2072640"/>
              <a:gd name="connsiteX7" fmla="*/ 2586990 w 2838450"/>
              <a:gd name="connsiteY7" fmla="*/ 1737360 h 2072640"/>
              <a:gd name="connsiteX8" fmla="*/ 2628900 w 2838450"/>
              <a:gd name="connsiteY8" fmla="*/ 1714500 h 2072640"/>
              <a:gd name="connsiteX9" fmla="*/ 2693670 w 2838450"/>
              <a:gd name="connsiteY9" fmla="*/ 1664970 h 2072640"/>
              <a:gd name="connsiteX10" fmla="*/ 2838450 w 2838450"/>
              <a:gd name="connsiteY10" fmla="*/ 1531620 h 2072640"/>
              <a:gd name="connsiteX11" fmla="*/ 2838450 w 2838450"/>
              <a:gd name="connsiteY11" fmla="*/ 1611630 h 2072640"/>
              <a:gd name="connsiteX12" fmla="*/ 2800350 w 2838450"/>
              <a:gd name="connsiteY12" fmla="*/ 1725930 h 2072640"/>
              <a:gd name="connsiteX13" fmla="*/ 2754630 w 2838450"/>
              <a:gd name="connsiteY13" fmla="*/ 1824990 h 2072640"/>
              <a:gd name="connsiteX14" fmla="*/ 2724150 w 2838450"/>
              <a:gd name="connsiteY14" fmla="*/ 1874520 h 2072640"/>
              <a:gd name="connsiteX15" fmla="*/ 2659380 w 2838450"/>
              <a:gd name="connsiteY15" fmla="*/ 1946910 h 2072640"/>
              <a:gd name="connsiteX16" fmla="*/ 2594610 w 2838450"/>
              <a:gd name="connsiteY16" fmla="*/ 2015490 h 2072640"/>
              <a:gd name="connsiteX17" fmla="*/ 2533650 w 2838450"/>
              <a:gd name="connsiteY17" fmla="*/ 2061210 h 2072640"/>
              <a:gd name="connsiteX18" fmla="*/ 2503170 w 2838450"/>
              <a:gd name="connsiteY18" fmla="*/ 2072640 h 2072640"/>
              <a:gd name="connsiteX19" fmla="*/ 2457450 w 2838450"/>
              <a:gd name="connsiteY19" fmla="*/ 2068830 h 2072640"/>
              <a:gd name="connsiteX20" fmla="*/ 2407920 w 2838450"/>
              <a:gd name="connsiteY20" fmla="*/ 2061210 h 2072640"/>
              <a:gd name="connsiteX21" fmla="*/ 2369820 w 2838450"/>
              <a:gd name="connsiteY21" fmla="*/ 2038350 h 2072640"/>
              <a:gd name="connsiteX22" fmla="*/ 2350770 w 2838450"/>
              <a:gd name="connsiteY22" fmla="*/ 2019300 h 2072640"/>
              <a:gd name="connsiteX23" fmla="*/ 2266950 w 2838450"/>
              <a:gd name="connsiteY23" fmla="*/ 1988820 h 2072640"/>
              <a:gd name="connsiteX24" fmla="*/ 2160270 w 2838450"/>
              <a:gd name="connsiteY24" fmla="*/ 1950720 h 2072640"/>
              <a:gd name="connsiteX25" fmla="*/ 1996440 w 2838450"/>
              <a:gd name="connsiteY25" fmla="*/ 1885950 h 2072640"/>
              <a:gd name="connsiteX26" fmla="*/ 1783080 w 2838450"/>
              <a:gd name="connsiteY26" fmla="*/ 1790700 h 2072640"/>
              <a:gd name="connsiteX27" fmla="*/ 1527810 w 2838450"/>
              <a:gd name="connsiteY27" fmla="*/ 1661160 h 2072640"/>
              <a:gd name="connsiteX28" fmla="*/ 1356360 w 2838450"/>
              <a:gd name="connsiteY28" fmla="*/ 1569720 h 2072640"/>
              <a:gd name="connsiteX29" fmla="*/ 1207770 w 2838450"/>
              <a:gd name="connsiteY29" fmla="*/ 1474470 h 2072640"/>
              <a:gd name="connsiteX30" fmla="*/ 1082040 w 2838450"/>
              <a:gd name="connsiteY30" fmla="*/ 1363980 h 2072640"/>
              <a:gd name="connsiteX31" fmla="*/ 845820 w 2838450"/>
              <a:gd name="connsiteY31" fmla="*/ 1165860 h 2072640"/>
              <a:gd name="connsiteX32" fmla="*/ 662940 w 2838450"/>
              <a:gd name="connsiteY32" fmla="*/ 986790 h 2072640"/>
              <a:gd name="connsiteX33" fmla="*/ 495300 w 2838450"/>
              <a:gd name="connsiteY33" fmla="*/ 800100 h 2072640"/>
              <a:gd name="connsiteX34" fmla="*/ 331470 w 2838450"/>
              <a:gd name="connsiteY34" fmla="*/ 582930 h 2072640"/>
              <a:gd name="connsiteX35" fmla="*/ 171450 w 2838450"/>
              <a:gd name="connsiteY35" fmla="*/ 346710 h 2072640"/>
              <a:gd name="connsiteX36" fmla="*/ 49530 w 2838450"/>
              <a:gd name="connsiteY36" fmla="*/ 137160 h 2072640"/>
              <a:gd name="connsiteX37" fmla="*/ 7620 w 2838450"/>
              <a:gd name="connsiteY37" fmla="*/ 53340 h 2072640"/>
              <a:gd name="connsiteX38" fmla="*/ 0 w 2838450"/>
              <a:gd name="connsiteY38" fmla="*/ 19050 h 2072640"/>
              <a:gd name="connsiteX39" fmla="*/ 3810 w 2838450"/>
              <a:gd name="connsiteY39" fmla="*/ 3810 h 2072640"/>
              <a:gd name="connsiteX40" fmla="*/ 19050 w 2838450"/>
              <a:gd name="connsiteY40" fmla="*/ 0 h 2072640"/>
              <a:gd name="connsiteX41" fmla="*/ 45720 w 2838450"/>
              <a:gd name="connsiteY41" fmla="*/ 3810 h 2072640"/>
              <a:gd name="connsiteX42" fmla="*/ 68580 w 2838450"/>
              <a:gd name="connsiteY42" fmla="*/ 26670 h 2072640"/>
              <a:gd name="connsiteX43" fmla="*/ 152400 w 2838450"/>
              <a:gd name="connsiteY43" fmla="*/ 148590 h 2072640"/>
              <a:gd name="connsiteX44" fmla="*/ 289560 w 2838450"/>
              <a:gd name="connsiteY44" fmla="*/ 320040 h 2072640"/>
              <a:gd name="connsiteX45" fmla="*/ 495300 w 2838450"/>
              <a:gd name="connsiteY45" fmla="*/ 567690 h 2072640"/>
              <a:gd name="connsiteX46" fmla="*/ 640080 w 2838450"/>
              <a:gd name="connsiteY46" fmla="*/ 720090 h 2072640"/>
              <a:gd name="connsiteX47" fmla="*/ 826770 w 2838450"/>
              <a:gd name="connsiteY47" fmla="*/ 902970 h 2072640"/>
              <a:gd name="connsiteX48" fmla="*/ 1024890 w 2838450"/>
              <a:gd name="connsiteY48" fmla="*/ 1066800 h 2072640"/>
              <a:gd name="connsiteX49" fmla="*/ 1223010 w 2838450"/>
              <a:gd name="connsiteY49" fmla="*/ 1207770 h 2072640"/>
              <a:gd name="connsiteX50" fmla="*/ 1352550 w 2838450"/>
              <a:gd name="connsiteY50" fmla="*/ 1287780 h 2072640"/>
              <a:gd name="connsiteX51" fmla="*/ 1623060 w 2838450"/>
              <a:gd name="connsiteY51" fmla="*/ 1424940 h 2072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838450" h="2072640">
                <a:moveTo>
                  <a:pt x="1623060" y="1424940"/>
                </a:moveTo>
                <a:lnTo>
                  <a:pt x="1878330" y="1550670"/>
                </a:lnTo>
                <a:lnTo>
                  <a:pt x="1985010" y="1596390"/>
                </a:lnTo>
                <a:lnTo>
                  <a:pt x="2164080" y="1661160"/>
                </a:lnTo>
                <a:lnTo>
                  <a:pt x="2407920" y="1729740"/>
                </a:lnTo>
                <a:lnTo>
                  <a:pt x="2522220" y="1752600"/>
                </a:lnTo>
                <a:lnTo>
                  <a:pt x="2537460" y="1748790"/>
                </a:lnTo>
                <a:lnTo>
                  <a:pt x="2586990" y="1737360"/>
                </a:lnTo>
                <a:lnTo>
                  <a:pt x="2628900" y="1714500"/>
                </a:lnTo>
                <a:lnTo>
                  <a:pt x="2693670" y="1664970"/>
                </a:lnTo>
                <a:lnTo>
                  <a:pt x="2838450" y="1531620"/>
                </a:lnTo>
                <a:lnTo>
                  <a:pt x="2838450" y="1611630"/>
                </a:lnTo>
                <a:lnTo>
                  <a:pt x="2800350" y="1725930"/>
                </a:lnTo>
                <a:lnTo>
                  <a:pt x="2754630" y="1824990"/>
                </a:lnTo>
                <a:lnTo>
                  <a:pt x="2724150" y="1874520"/>
                </a:lnTo>
                <a:lnTo>
                  <a:pt x="2659380" y="1946910"/>
                </a:lnTo>
                <a:lnTo>
                  <a:pt x="2594610" y="2015490"/>
                </a:lnTo>
                <a:lnTo>
                  <a:pt x="2533650" y="2061210"/>
                </a:lnTo>
                <a:lnTo>
                  <a:pt x="2503170" y="2072640"/>
                </a:lnTo>
                <a:lnTo>
                  <a:pt x="2457450" y="2068830"/>
                </a:lnTo>
                <a:lnTo>
                  <a:pt x="2407920" y="2061210"/>
                </a:lnTo>
                <a:lnTo>
                  <a:pt x="2369820" y="2038350"/>
                </a:lnTo>
                <a:lnTo>
                  <a:pt x="2350770" y="2019300"/>
                </a:lnTo>
                <a:lnTo>
                  <a:pt x="2266950" y="1988820"/>
                </a:lnTo>
                <a:lnTo>
                  <a:pt x="2160270" y="1950720"/>
                </a:lnTo>
                <a:lnTo>
                  <a:pt x="1996440" y="1885950"/>
                </a:lnTo>
                <a:lnTo>
                  <a:pt x="1783080" y="1790700"/>
                </a:lnTo>
                <a:lnTo>
                  <a:pt x="1527810" y="1661160"/>
                </a:lnTo>
                <a:lnTo>
                  <a:pt x="1356360" y="1569720"/>
                </a:lnTo>
                <a:lnTo>
                  <a:pt x="1207770" y="1474470"/>
                </a:lnTo>
                <a:lnTo>
                  <a:pt x="1082040" y="1363980"/>
                </a:lnTo>
                <a:lnTo>
                  <a:pt x="845820" y="1165860"/>
                </a:lnTo>
                <a:lnTo>
                  <a:pt x="662940" y="986790"/>
                </a:lnTo>
                <a:lnTo>
                  <a:pt x="495300" y="800100"/>
                </a:lnTo>
                <a:lnTo>
                  <a:pt x="331470" y="582930"/>
                </a:lnTo>
                <a:lnTo>
                  <a:pt x="171450" y="346710"/>
                </a:lnTo>
                <a:lnTo>
                  <a:pt x="49530" y="137160"/>
                </a:lnTo>
                <a:lnTo>
                  <a:pt x="7620" y="53340"/>
                </a:lnTo>
                <a:lnTo>
                  <a:pt x="0" y="19050"/>
                </a:lnTo>
                <a:lnTo>
                  <a:pt x="3810" y="3810"/>
                </a:lnTo>
                <a:lnTo>
                  <a:pt x="19050" y="0"/>
                </a:lnTo>
                <a:lnTo>
                  <a:pt x="45720" y="3810"/>
                </a:lnTo>
                <a:lnTo>
                  <a:pt x="68580" y="26670"/>
                </a:lnTo>
                <a:lnTo>
                  <a:pt x="152400" y="148590"/>
                </a:lnTo>
                <a:lnTo>
                  <a:pt x="289560" y="320040"/>
                </a:lnTo>
                <a:lnTo>
                  <a:pt x="495300" y="567690"/>
                </a:lnTo>
                <a:lnTo>
                  <a:pt x="640080" y="720090"/>
                </a:lnTo>
                <a:lnTo>
                  <a:pt x="826770" y="902970"/>
                </a:lnTo>
                <a:lnTo>
                  <a:pt x="1024890" y="1066800"/>
                </a:lnTo>
                <a:lnTo>
                  <a:pt x="1223010" y="1207770"/>
                </a:lnTo>
                <a:lnTo>
                  <a:pt x="1352550" y="1287780"/>
                </a:lnTo>
                <a:lnTo>
                  <a:pt x="1623060" y="142494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90EE7405-6F95-4A8E-96FC-9647CD64B641}"/>
              </a:ext>
            </a:extLst>
          </p:cNvPr>
          <p:cNvSpPr/>
          <p:nvPr/>
        </p:nvSpPr>
        <p:spPr>
          <a:xfrm rot="16200000">
            <a:off x="6261102" y="3424238"/>
            <a:ext cx="2039937" cy="2617788"/>
          </a:xfrm>
          <a:custGeom>
            <a:avLst/>
            <a:gdLst>
              <a:gd name="connsiteX0" fmla="*/ 1552471 w 2039816"/>
              <a:gd name="connsiteY0" fmla="*/ 628022 h 2617596"/>
              <a:gd name="connsiteX1" fmla="*/ 1426866 w 2039816"/>
              <a:gd name="connsiteY1" fmla="*/ 738554 h 2617596"/>
              <a:gd name="connsiteX2" fmla="*/ 1240972 w 2039816"/>
              <a:gd name="connsiteY2" fmla="*/ 929473 h 2617596"/>
              <a:gd name="connsiteX3" fmla="*/ 1080198 w 2039816"/>
              <a:gd name="connsiteY3" fmla="*/ 1095270 h 2617596"/>
              <a:gd name="connsiteX4" fmla="*/ 859134 w 2039816"/>
              <a:gd name="connsiteY4" fmla="*/ 1326382 h 2617596"/>
              <a:gd name="connsiteX5" fmla="*/ 688312 w 2039816"/>
              <a:gd name="connsiteY5" fmla="*/ 1517301 h 2617596"/>
              <a:gd name="connsiteX6" fmla="*/ 557684 w 2039816"/>
              <a:gd name="connsiteY6" fmla="*/ 1678075 h 2617596"/>
              <a:gd name="connsiteX7" fmla="*/ 457200 w 2039816"/>
              <a:gd name="connsiteY7" fmla="*/ 1823776 h 2617596"/>
              <a:gd name="connsiteX8" fmla="*/ 346668 w 2039816"/>
              <a:gd name="connsiteY8" fmla="*/ 2019719 h 2617596"/>
              <a:gd name="connsiteX9" fmla="*/ 246185 w 2039816"/>
              <a:gd name="connsiteY9" fmla="*/ 2220686 h 2617596"/>
              <a:gd name="connsiteX10" fmla="*/ 135653 w 2039816"/>
              <a:gd name="connsiteY10" fmla="*/ 2446774 h 2617596"/>
              <a:gd name="connsiteX11" fmla="*/ 85411 w 2039816"/>
              <a:gd name="connsiteY11" fmla="*/ 2557306 h 2617596"/>
              <a:gd name="connsiteX12" fmla="*/ 70339 w 2039816"/>
              <a:gd name="connsiteY12" fmla="*/ 2602523 h 2617596"/>
              <a:gd name="connsiteX13" fmla="*/ 55266 w 2039816"/>
              <a:gd name="connsiteY13" fmla="*/ 2617596 h 2617596"/>
              <a:gd name="connsiteX14" fmla="*/ 30145 w 2039816"/>
              <a:gd name="connsiteY14" fmla="*/ 2617596 h 2617596"/>
              <a:gd name="connsiteX15" fmla="*/ 15073 w 2039816"/>
              <a:gd name="connsiteY15" fmla="*/ 2587451 h 2617596"/>
              <a:gd name="connsiteX16" fmla="*/ 0 w 2039816"/>
              <a:gd name="connsiteY16" fmla="*/ 2547257 h 2617596"/>
              <a:gd name="connsiteX17" fmla="*/ 0 w 2039816"/>
              <a:gd name="connsiteY17" fmla="*/ 2436725 h 2617596"/>
              <a:gd name="connsiteX18" fmla="*/ 0 w 2039816"/>
              <a:gd name="connsiteY18" fmla="*/ 1848897 h 2617596"/>
              <a:gd name="connsiteX19" fmla="*/ 5024 w 2039816"/>
              <a:gd name="connsiteY19" fmla="*/ 1803679 h 2617596"/>
              <a:gd name="connsiteX20" fmla="*/ 30145 w 2039816"/>
              <a:gd name="connsiteY20" fmla="*/ 1758462 h 2617596"/>
              <a:gd name="connsiteX21" fmla="*/ 75363 w 2039816"/>
              <a:gd name="connsiteY21" fmla="*/ 1713244 h 2617596"/>
              <a:gd name="connsiteX22" fmla="*/ 296427 w 2039816"/>
              <a:gd name="connsiteY22" fmla="*/ 1517301 h 2617596"/>
              <a:gd name="connsiteX23" fmla="*/ 567732 w 2039816"/>
              <a:gd name="connsiteY23" fmla="*/ 1276141 h 2617596"/>
              <a:gd name="connsiteX24" fmla="*/ 798844 w 2039816"/>
              <a:gd name="connsiteY24" fmla="*/ 1075174 h 2617596"/>
              <a:gd name="connsiteX25" fmla="*/ 1040005 w 2039816"/>
              <a:gd name="connsiteY25" fmla="*/ 869182 h 2617596"/>
              <a:gd name="connsiteX26" fmla="*/ 1301262 w 2039816"/>
              <a:gd name="connsiteY26" fmla="*/ 663191 h 2617596"/>
              <a:gd name="connsiteX27" fmla="*/ 1381649 w 2039816"/>
              <a:gd name="connsiteY27" fmla="*/ 602901 h 2617596"/>
              <a:gd name="connsiteX28" fmla="*/ 1642906 w 2039816"/>
              <a:gd name="connsiteY28" fmla="*/ 391886 h 2617596"/>
              <a:gd name="connsiteX29" fmla="*/ 1788607 w 2039816"/>
              <a:gd name="connsiteY29" fmla="*/ 271306 h 2617596"/>
              <a:gd name="connsiteX30" fmla="*/ 1863969 w 2039816"/>
              <a:gd name="connsiteY30" fmla="*/ 211015 h 2617596"/>
              <a:gd name="connsiteX31" fmla="*/ 1894114 w 2039816"/>
              <a:gd name="connsiteY31" fmla="*/ 185895 h 2617596"/>
              <a:gd name="connsiteX32" fmla="*/ 1939332 w 2039816"/>
              <a:gd name="connsiteY32" fmla="*/ 130629 h 2617596"/>
              <a:gd name="connsiteX33" fmla="*/ 1959429 w 2039816"/>
              <a:gd name="connsiteY33" fmla="*/ 75363 h 2617596"/>
              <a:gd name="connsiteX34" fmla="*/ 1964453 w 2039816"/>
              <a:gd name="connsiteY34" fmla="*/ 55266 h 2617596"/>
              <a:gd name="connsiteX35" fmla="*/ 1964453 w 2039816"/>
              <a:gd name="connsiteY35" fmla="*/ 25121 h 2617596"/>
              <a:gd name="connsiteX36" fmla="*/ 1984550 w 2039816"/>
              <a:gd name="connsiteY36" fmla="*/ 5024 h 2617596"/>
              <a:gd name="connsiteX37" fmla="*/ 2004646 w 2039816"/>
              <a:gd name="connsiteY37" fmla="*/ 0 h 2617596"/>
              <a:gd name="connsiteX38" fmla="*/ 2024743 w 2039816"/>
              <a:gd name="connsiteY38" fmla="*/ 20097 h 2617596"/>
              <a:gd name="connsiteX39" fmla="*/ 2039816 w 2039816"/>
              <a:gd name="connsiteY39" fmla="*/ 55266 h 2617596"/>
              <a:gd name="connsiteX40" fmla="*/ 2039816 w 2039816"/>
              <a:gd name="connsiteY40" fmla="*/ 90435 h 2617596"/>
              <a:gd name="connsiteX41" fmla="*/ 2039816 w 2039816"/>
              <a:gd name="connsiteY41" fmla="*/ 115556 h 2617596"/>
              <a:gd name="connsiteX42" fmla="*/ 2024743 w 2039816"/>
              <a:gd name="connsiteY42" fmla="*/ 150725 h 2617596"/>
              <a:gd name="connsiteX43" fmla="*/ 1999622 w 2039816"/>
              <a:gd name="connsiteY43" fmla="*/ 200967 h 2617596"/>
              <a:gd name="connsiteX44" fmla="*/ 1969477 w 2039816"/>
              <a:gd name="connsiteY44" fmla="*/ 241160 h 2617596"/>
              <a:gd name="connsiteX45" fmla="*/ 1939332 w 2039816"/>
              <a:gd name="connsiteY45" fmla="*/ 281354 h 2617596"/>
              <a:gd name="connsiteX46" fmla="*/ 1863969 w 2039816"/>
              <a:gd name="connsiteY46" fmla="*/ 346668 h 2617596"/>
              <a:gd name="connsiteX47" fmla="*/ 1673051 w 2039816"/>
              <a:gd name="connsiteY47" fmla="*/ 517490 h 2617596"/>
              <a:gd name="connsiteX48" fmla="*/ 1552471 w 2039816"/>
              <a:gd name="connsiteY48" fmla="*/ 628022 h 2617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039816" h="2617596">
                <a:moveTo>
                  <a:pt x="1552471" y="628022"/>
                </a:moveTo>
                <a:lnTo>
                  <a:pt x="1426866" y="738554"/>
                </a:lnTo>
                <a:lnTo>
                  <a:pt x="1240972" y="929473"/>
                </a:lnTo>
                <a:lnTo>
                  <a:pt x="1080198" y="1095270"/>
                </a:lnTo>
                <a:lnTo>
                  <a:pt x="859134" y="1326382"/>
                </a:lnTo>
                <a:lnTo>
                  <a:pt x="688312" y="1517301"/>
                </a:lnTo>
                <a:lnTo>
                  <a:pt x="557684" y="1678075"/>
                </a:lnTo>
                <a:lnTo>
                  <a:pt x="457200" y="1823776"/>
                </a:lnTo>
                <a:lnTo>
                  <a:pt x="346668" y="2019719"/>
                </a:lnTo>
                <a:lnTo>
                  <a:pt x="246185" y="2220686"/>
                </a:lnTo>
                <a:lnTo>
                  <a:pt x="135653" y="2446774"/>
                </a:lnTo>
                <a:lnTo>
                  <a:pt x="85411" y="2557306"/>
                </a:lnTo>
                <a:lnTo>
                  <a:pt x="70339" y="2602523"/>
                </a:lnTo>
                <a:lnTo>
                  <a:pt x="55266" y="2617596"/>
                </a:lnTo>
                <a:lnTo>
                  <a:pt x="30145" y="2617596"/>
                </a:lnTo>
                <a:lnTo>
                  <a:pt x="15073" y="2587451"/>
                </a:lnTo>
                <a:lnTo>
                  <a:pt x="0" y="2547257"/>
                </a:lnTo>
                <a:lnTo>
                  <a:pt x="0" y="2436725"/>
                </a:lnTo>
                <a:lnTo>
                  <a:pt x="0" y="1848897"/>
                </a:lnTo>
                <a:lnTo>
                  <a:pt x="5024" y="1803679"/>
                </a:lnTo>
                <a:lnTo>
                  <a:pt x="30145" y="1758462"/>
                </a:lnTo>
                <a:lnTo>
                  <a:pt x="75363" y="1713244"/>
                </a:lnTo>
                <a:lnTo>
                  <a:pt x="296427" y="1517301"/>
                </a:lnTo>
                <a:lnTo>
                  <a:pt x="567732" y="1276141"/>
                </a:lnTo>
                <a:lnTo>
                  <a:pt x="798844" y="1075174"/>
                </a:lnTo>
                <a:lnTo>
                  <a:pt x="1040005" y="869182"/>
                </a:lnTo>
                <a:lnTo>
                  <a:pt x="1301262" y="663191"/>
                </a:lnTo>
                <a:lnTo>
                  <a:pt x="1381649" y="602901"/>
                </a:lnTo>
                <a:lnTo>
                  <a:pt x="1642906" y="391886"/>
                </a:lnTo>
                <a:lnTo>
                  <a:pt x="1788607" y="271306"/>
                </a:lnTo>
                <a:lnTo>
                  <a:pt x="1863969" y="211015"/>
                </a:lnTo>
                <a:lnTo>
                  <a:pt x="1894114" y="185895"/>
                </a:lnTo>
                <a:lnTo>
                  <a:pt x="1939332" y="130629"/>
                </a:lnTo>
                <a:lnTo>
                  <a:pt x="1959429" y="75363"/>
                </a:lnTo>
                <a:lnTo>
                  <a:pt x="1964453" y="55266"/>
                </a:lnTo>
                <a:lnTo>
                  <a:pt x="1964453" y="25121"/>
                </a:lnTo>
                <a:lnTo>
                  <a:pt x="1984550" y="5024"/>
                </a:lnTo>
                <a:lnTo>
                  <a:pt x="2004646" y="0"/>
                </a:lnTo>
                <a:lnTo>
                  <a:pt x="2024743" y="20097"/>
                </a:lnTo>
                <a:lnTo>
                  <a:pt x="2039816" y="55266"/>
                </a:lnTo>
                <a:lnTo>
                  <a:pt x="2039816" y="90435"/>
                </a:lnTo>
                <a:lnTo>
                  <a:pt x="2039816" y="115556"/>
                </a:lnTo>
                <a:lnTo>
                  <a:pt x="2024743" y="150725"/>
                </a:lnTo>
                <a:lnTo>
                  <a:pt x="1999622" y="200967"/>
                </a:lnTo>
                <a:lnTo>
                  <a:pt x="1969477" y="241160"/>
                </a:lnTo>
                <a:lnTo>
                  <a:pt x="1939332" y="281354"/>
                </a:lnTo>
                <a:lnTo>
                  <a:pt x="1863969" y="346668"/>
                </a:lnTo>
                <a:lnTo>
                  <a:pt x="1673051" y="517490"/>
                </a:lnTo>
                <a:lnTo>
                  <a:pt x="1552471" y="62802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98D8AEA7-B63D-4CFB-8159-E12957512D7E}"/>
              </a:ext>
            </a:extLst>
          </p:cNvPr>
          <p:cNvGrpSpPr/>
          <p:nvPr/>
        </p:nvGrpSpPr>
        <p:grpSpPr>
          <a:xfrm>
            <a:off x="3686177" y="1622425"/>
            <a:ext cx="4903788" cy="4130675"/>
            <a:chOff x="3686177" y="1622425"/>
            <a:chExt cx="4903788" cy="4130675"/>
          </a:xfrm>
        </p:grpSpPr>
        <p:sp>
          <p:nvSpPr>
            <p:cNvPr id="12" name="フリーフォーム 39">
              <a:extLst>
                <a:ext uri="{FF2B5EF4-FFF2-40B4-BE49-F238E27FC236}">
                  <a16:creationId xmlns:a16="http://schemas.microsoft.com/office/drawing/2014/main" id="{B058AB73-B4D9-4A09-89AD-F0E17CA3BDDB}"/>
                </a:ext>
              </a:extLst>
            </p:cNvPr>
            <p:cNvSpPr/>
            <p:nvPr/>
          </p:nvSpPr>
          <p:spPr>
            <a:xfrm>
              <a:off x="3965577" y="1989138"/>
              <a:ext cx="1849438" cy="487362"/>
            </a:xfrm>
            <a:custGeom>
              <a:avLst/>
              <a:gdLst>
                <a:gd name="connsiteX0" fmla="*/ 697707 w 1850232"/>
                <a:gd name="connsiteY0" fmla="*/ 214312 h 488156"/>
                <a:gd name="connsiteX1" fmla="*/ 888207 w 1850232"/>
                <a:gd name="connsiteY1" fmla="*/ 178594 h 488156"/>
                <a:gd name="connsiteX2" fmla="*/ 1073944 w 1850232"/>
                <a:gd name="connsiteY2" fmla="*/ 138112 h 488156"/>
                <a:gd name="connsiteX3" fmla="*/ 1202532 w 1850232"/>
                <a:gd name="connsiteY3" fmla="*/ 100012 h 488156"/>
                <a:gd name="connsiteX4" fmla="*/ 1269207 w 1850232"/>
                <a:gd name="connsiteY4" fmla="*/ 71437 h 488156"/>
                <a:gd name="connsiteX5" fmla="*/ 1328738 w 1850232"/>
                <a:gd name="connsiteY5" fmla="*/ 38100 h 488156"/>
                <a:gd name="connsiteX6" fmla="*/ 1359694 w 1850232"/>
                <a:gd name="connsiteY6" fmla="*/ 14287 h 488156"/>
                <a:gd name="connsiteX7" fmla="*/ 1381125 w 1850232"/>
                <a:gd name="connsiteY7" fmla="*/ 4762 h 488156"/>
                <a:gd name="connsiteX8" fmla="*/ 1412082 w 1850232"/>
                <a:gd name="connsiteY8" fmla="*/ 0 h 488156"/>
                <a:gd name="connsiteX9" fmla="*/ 1500188 w 1850232"/>
                <a:gd name="connsiteY9" fmla="*/ 4762 h 488156"/>
                <a:gd name="connsiteX10" fmla="*/ 1754982 w 1850232"/>
                <a:gd name="connsiteY10" fmla="*/ 57150 h 488156"/>
                <a:gd name="connsiteX11" fmla="*/ 1828800 w 1850232"/>
                <a:gd name="connsiteY11" fmla="*/ 80962 h 488156"/>
                <a:gd name="connsiteX12" fmla="*/ 1847850 w 1850232"/>
                <a:gd name="connsiteY12" fmla="*/ 100012 h 488156"/>
                <a:gd name="connsiteX13" fmla="*/ 1850232 w 1850232"/>
                <a:gd name="connsiteY13" fmla="*/ 128587 h 488156"/>
                <a:gd name="connsiteX14" fmla="*/ 1838325 w 1850232"/>
                <a:gd name="connsiteY14" fmla="*/ 154781 h 488156"/>
                <a:gd name="connsiteX15" fmla="*/ 1812132 w 1850232"/>
                <a:gd name="connsiteY15" fmla="*/ 188119 h 488156"/>
                <a:gd name="connsiteX16" fmla="*/ 1785938 w 1850232"/>
                <a:gd name="connsiteY16" fmla="*/ 202406 h 488156"/>
                <a:gd name="connsiteX17" fmla="*/ 1740694 w 1850232"/>
                <a:gd name="connsiteY17" fmla="*/ 221456 h 488156"/>
                <a:gd name="connsiteX18" fmla="*/ 1645444 w 1850232"/>
                <a:gd name="connsiteY18" fmla="*/ 242887 h 488156"/>
                <a:gd name="connsiteX19" fmla="*/ 1314450 w 1850232"/>
                <a:gd name="connsiteY19" fmla="*/ 283369 h 488156"/>
                <a:gd name="connsiteX20" fmla="*/ 852488 w 1850232"/>
                <a:gd name="connsiteY20" fmla="*/ 364331 h 488156"/>
                <a:gd name="connsiteX21" fmla="*/ 678657 w 1850232"/>
                <a:gd name="connsiteY21" fmla="*/ 397669 h 488156"/>
                <a:gd name="connsiteX22" fmla="*/ 585788 w 1850232"/>
                <a:gd name="connsiteY22" fmla="*/ 428625 h 488156"/>
                <a:gd name="connsiteX23" fmla="*/ 490538 w 1850232"/>
                <a:gd name="connsiteY23" fmla="*/ 464344 h 488156"/>
                <a:gd name="connsiteX24" fmla="*/ 454819 w 1850232"/>
                <a:gd name="connsiteY24" fmla="*/ 481012 h 488156"/>
                <a:gd name="connsiteX25" fmla="*/ 431007 w 1850232"/>
                <a:gd name="connsiteY25" fmla="*/ 488156 h 488156"/>
                <a:gd name="connsiteX26" fmla="*/ 402432 w 1850232"/>
                <a:gd name="connsiteY26" fmla="*/ 488156 h 488156"/>
                <a:gd name="connsiteX27" fmla="*/ 361950 w 1850232"/>
                <a:gd name="connsiteY27" fmla="*/ 481012 h 488156"/>
                <a:gd name="connsiteX28" fmla="*/ 314325 w 1850232"/>
                <a:gd name="connsiteY28" fmla="*/ 466725 h 488156"/>
                <a:gd name="connsiteX29" fmla="*/ 250032 w 1850232"/>
                <a:gd name="connsiteY29" fmla="*/ 433387 h 488156"/>
                <a:gd name="connsiteX30" fmla="*/ 169069 w 1850232"/>
                <a:gd name="connsiteY30" fmla="*/ 373856 h 488156"/>
                <a:gd name="connsiteX31" fmla="*/ 90488 w 1850232"/>
                <a:gd name="connsiteY31" fmla="*/ 304800 h 488156"/>
                <a:gd name="connsiteX32" fmla="*/ 45244 w 1850232"/>
                <a:gd name="connsiteY32" fmla="*/ 254794 h 488156"/>
                <a:gd name="connsiteX33" fmla="*/ 16669 w 1850232"/>
                <a:gd name="connsiteY33" fmla="*/ 216694 h 488156"/>
                <a:gd name="connsiteX34" fmla="*/ 0 w 1850232"/>
                <a:gd name="connsiteY34" fmla="*/ 171450 h 488156"/>
                <a:gd name="connsiteX35" fmla="*/ 0 w 1850232"/>
                <a:gd name="connsiteY35" fmla="*/ 140494 h 488156"/>
                <a:gd name="connsiteX36" fmla="*/ 11907 w 1850232"/>
                <a:gd name="connsiteY36" fmla="*/ 123825 h 488156"/>
                <a:gd name="connsiteX37" fmla="*/ 30957 w 1850232"/>
                <a:gd name="connsiteY37" fmla="*/ 119062 h 488156"/>
                <a:gd name="connsiteX38" fmla="*/ 71438 w 1850232"/>
                <a:gd name="connsiteY38" fmla="*/ 133350 h 488156"/>
                <a:gd name="connsiteX39" fmla="*/ 157163 w 1850232"/>
                <a:gd name="connsiteY39" fmla="*/ 176212 h 488156"/>
                <a:gd name="connsiteX40" fmla="*/ 238125 w 1850232"/>
                <a:gd name="connsiteY40" fmla="*/ 204787 h 488156"/>
                <a:gd name="connsiteX41" fmla="*/ 323850 w 1850232"/>
                <a:gd name="connsiteY41" fmla="*/ 226219 h 488156"/>
                <a:gd name="connsiteX42" fmla="*/ 445294 w 1850232"/>
                <a:gd name="connsiteY42" fmla="*/ 238125 h 488156"/>
                <a:gd name="connsiteX43" fmla="*/ 547688 w 1850232"/>
                <a:gd name="connsiteY43" fmla="*/ 230981 h 488156"/>
                <a:gd name="connsiteX44" fmla="*/ 697707 w 1850232"/>
                <a:gd name="connsiteY44" fmla="*/ 214312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50232" h="488156">
                  <a:moveTo>
                    <a:pt x="697707" y="214312"/>
                  </a:moveTo>
                  <a:lnTo>
                    <a:pt x="888207" y="178594"/>
                  </a:lnTo>
                  <a:lnTo>
                    <a:pt x="1073944" y="138112"/>
                  </a:lnTo>
                  <a:lnTo>
                    <a:pt x="1202532" y="100012"/>
                  </a:lnTo>
                  <a:lnTo>
                    <a:pt x="1269207" y="71437"/>
                  </a:lnTo>
                  <a:lnTo>
                    <a:pt x="1328738" y="38100"/>
                  </a:lnTo>
                  <a:lnTo>
                    <a:pt x="1359694" y="14287"/>
                  </a:lnTo>
                  <a:lnTo>
                    <a:pt x="1381125" y="4762"/>
                  </a:lnTo>
                  <a:lnTo>
                    <a:pt x="1412082" y="0"/>
                  </a:lnTo>
                  <a:lnTo>
                    <a:pt x="1500188" y="4762"/>
                  </a:lnTo>
                  <a:lnTo>
                    <a:pt x="1754982" y="57150"/>
                  </a:lnTo>
                  <a:lnTo>
                    <a:pt x="1828800" y="80962"/>
                  </a:lnTo>
                  <a:lnTo>
                    <a:pt x="1847850" y="100012"/>
                  </a:lnTo>
                  <a:lnTo>
                    <a:pt x="1850232" y="128587"/>
                  </a:lnTo>
                  <a:lnTo>
                    <a:pt x="1838325" y="154781"/>
                  </a:lnTo>
                  <a:lnTo>
                    <a:pt x="1812132" y="188119"/>
                  </a:lnTo>
                  <a:lnTo>
                    <a:pt x="1785938" y="202406"/>
                  </a:lnTo>
                  <a:lnTo>
                    <a:pt x="1740694" y="221456"/>
                  </a:lnTo>
                  <a:lnTo>
                    <a:pt x="1645444" y="242887"/>
                  </a:lnTo>
                  <a:lnTo>
                    <a:pt x="1314450" y="283369"/>
                  </a:lnTo>
                  <a:lnTo>
                    <a:pt x="852488" y="364331"/>
                  </a:lnTo>
                  <a:lnTo>
                    <a:pt x="678657" y="397669"/>
                  </a:lnTo>
                  <a:lnTo>
                    <a:pt x="585788" y="428625"/>
                  </a:lnTo>
                  <a:lnTo>
                    <a:pt x="490538" y="464344"/>
                  </a:lnTo>
                  <a:lnTo>
                    <a:pt x="454819" y="481012"/>
                  </a:lnTo>
                  <a:lnTo>
                    <a:pt x="431007" y="488156"/>
                  </a:lnTo>
                  <a:lnTo>
                    <a:pt x="402432" y="488156"/>
                  </a:lnTo>
                  <a:lnTo>
                    <a:pt x="361950" y="481012"/>
                  </a:lnTo>
                  <a:lnTo>
                    <a:pt x="314325" y="466725"/>
                  </a:lnTo>
                  <a:lnTo>
                    <a:pt x="250032" y="433387"/>
                  </a:lnTo>
                  <a:lnTo>
                    <a:pt x="169069" y="373856"/>
                  </a:lnTo>
                  <a:lnTo>
                    <a:pt x="90488" y="304800"/>
                  </a:lnTo>
                  <a:lnTo>
                    <a:pt x="45244" y="254794"/>
                  </a:lnTo>
                  <a:lnTo>
                    <a:pt x="16669" y="216694"/>
                  </a:lnTo>
                  <a:lnTo>
                    <a:pt x="0" y="171450"/>
                  </a:lnTo>
                  <a:lnTo>
                    <a:pt x="0" y="140494"/>
                  </a:lnTo>
                  <a:lnTo>
                    <a:pt x="11907" y="123825"/>
                  </a:lnTo>
                  <a:lnTo>
                    <a:pt x="30957" y="119062"/>
                  </a:lnTo>
                  <a:lnTo>
                    <a:pt x="71438" y="133350"/>
                  </a:lnTo>
                  <a:lnTo>
                    <a:pt x="157163" y="176212"/>
                  </a:lnTo>
                  <a:lnTo>
                    <a:pt x="238125" y="204787"/>
                  </a:lnTo>
                  <a:lnTo>
                    <a:pt x="323850" y="226219"/>
                  </a:lnTo>
                  <a:lnTo>
                    <a:pt x="445294" y="238125"/>
                  </a:lnTo>
                  <a:lnTo>
                    <a:pt x="547688" y="230981"/>
                  </a:lnTo>
                  <a:lnTo>
                    <a:pt x="697707" y="21431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43">
              <a:extLst>
                <a:ext uri="{FF2B5EF4-FFF2-40B4-BE49-F238E27FC236}">
                  <a16:creationId xmlns:a16="http://schemas.microsoft.com/office/drawing/2014/main" id="{B08B18E7-20EE-42DE-B718-9B45BFD606E2}"/>
                </a:ext>
              </a:extLst>
            </p:cNvPr>
            <p:cNvSpPr/>
            <p:nvPr/>
          </p:nvSpPr>
          <p:spPr>
            <a:xfrm rot="16200000">
              <a:off x="3594103" y="3367089"/>
              <a:ext cx="2587625" cy="536575"/>
            </a:xfrm>
            <a:custGeom>
              <a:avLst/>
              <a:gdLst>
                <a:gd name="connsiteX0" fmla="*/ 1266314 w 2587434"/>
                <a:gd name="connsiteY0" fmla="*/ 242302 h 536525"/>
                <a:gd name="connsiteX1" fmla="*/ 2148984 w 2587434"/>
                <a:gd name="connsiteY1" fmla="*/ 242302 h 536525"/>
                <a:gd name="connsiteX2" fmla="*/ 2327826 w 2587434"/>
                <a:gd name="connsiteY2" fmla="*/ 239417 h 536525"/>
                <a:gd name="connsiteX3" fmla="*/ 2379747 w 2587434"/>
                <a:gd name="connsiteY3" fmla="*/ 233648 h 536525"/>
                <a:gd name="connsiteX4" fmla="*/ 2420131 w 2587434"/>
                <a:gd name="connsiteY4" fmla="*/ 222110 h 536525"/>
                <a:gd name="connsiteX5" fmla="*/ 2469168 w 2587434"/>
                <a:gd name="connsiteY5" fmla="*/ 196149 h 536525"/>
                <a:gd name="connsiteX6" fmla="*/ 2509552 w 2587434"/>
                <a:gd name="connsiteY6" fmla="*/ 155766 h 536525"/>
                <a:gd name="connsiteX7" fmla="*/ 2526859 w 2587434"/>
                <a:gd name="connsiteY7" fmla="*/ 124036 h 536525"/>
                <a:gd name="connsiteX8" fmla="*/ 2555704 w 2587434"/>
                <a:gd name="connsiteY8" fmla="*/ 31730 h 536525"/>
                <a:gd name="connsiteX9" fmla="*/ 2573012 w 2587434"/>
                <a:gd name="connsiteY9" fmla="*/ 0 h 536525"/>
                <a:gd name="connsiteX10" fmla="*/ 2587434 w 2587434"/>
                <a:gd name="connsiteY10" fmla="*/ 121151 h 536525"/>
                <a:gd name="connsiteX11" fmla="*/ 2558589 w 2587434"/>
                <a:gd name="connsiteY11" fmla="*/ 193265 h 536525"/>
                <a:gd name="connsiteX12" fmla="*/ 2523974 w 2587434"/>
                <a:gd name="connsiteY12" fmla="*/ 256725 h 536525"/>
                <a:gd name="connsiteX13" fmla="*/ 2448976 w 2587434"/>
                <a:gd name="connsiteY13" fmla="*/ 380760 h 536525"/>
                <a:gd name="connsiteX14" fmla="*/ 2394170 w 2587434"/>
                <a:gd name="connsiteY14" fmla="*/ 449989 h 536525"/>
                <a:gd name="connsiteX15" fmla="*/ 2348017 w 2587434"/>
                <a:gd name="connsiteY15" fmla="*/ 499026 h 536525"/>
                <a:gd name="connsiteX16" fmla="*/ 2313403 w 2587434"/>
                <a:gd name="connsiteY16" fmla="*/ 524987 h 536525"/>
                <a:gd name="connsiteX17" fmla="*/ 2278788 w 2587434"/>
                <a:gd name="connsiteY17" fmla="*/ 536525 h 536525"/>
                <a:gd name="connsiteX18" fmla="*/ 2244174 w 2587434"/>
                <a:gd name="connsiteY18" fmla="*/ 524987 h 536525"/>
                <a:gd name="connsiteX19" fmla="*/ 2143215 w 2587434"/>
                <a:gd name="connsiteY19" fmla="*/ 493257 h 536525"/>
                <a:gd name="connsiteX20" fmla="*/ 2073986 w 2587434"/>
                <a:gd name="connsiteY20" fmla="*/ 484603 h 536525"/>
                <a:gd name="connsiteX21" fmla="*/ 1719187 w 2587434"/>
                <a:gd name="connsiteY21" fmla="*/ 484603 h 536525"/>
                <a:gd name="connsiteX22" fmla="*/ 2884 w 2587434"/>
                <a:gd name="connsiteY22" fmla="*/ 490372 h 536525"/>
                <a:gd name="connsiteX23" fmla="*/ 0 w 2587434"/>
                <a:gd name="connsiteY23" fmla="*/ 245186 h 536525"/>
                <a:gd name="connsiteX24" fmla="*/ 141342 w 2587434"/>
                <a:gd name="connsiteY24" fmla="*/ 242302 h 536525"/>
                <a:gd name="connsiteX25" fmla="*/ 1266314 w 2587434"/>
                <a:gd name="connsiteY25" fmla="*/ 242302 h 53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587434" h="536525">
                  <a:moveTo>
                    <a:pt x="1266314" y="242302"/>
                  </a:moveTo>
                  <a:lnTo>
                    <a:pt x="2148984" y="242302"/>
                  </a:lnTo>
                  <a:lnTo>
                    <a:pt x="2327826" y="239417"/>
                  </a:lnTo>
                  <a:lnTo>
                    <a:pt x="2379747" y="233648"/>
                  </a:lnTo>
                  <a:lnTo>
                    <a:pt x="2420131" y="222110"/>
                  </a:lnTo>
                  <a:lnTo>
                    <a:pt x="2469168" y="196149"/>
                  </a:lnTo>
                  <a:lnTo>
                    <a:pt x="2509552" y="155766"/>
                  </a:lnTo>
                  <a:lnTo>
                    <a:pt x="2526859" y="124036"/>
                  </a:lnTo>
                  <a:lnTo>
                    <a:pt x="2555704" y="31730"/>
                  </a:lnTo>
                  <a:lnTo>
                    <a:pt x="2573012" y="0"/>
                  </a:lnTo>
                  <a:lnTo>
                    <a:pt x="2587434" y="121151"/>
                  </a:lnTo>
                  <a:lnTo>
                    <a:pt x="2558589" y="193265"/>
                  </a:lnTo>
                  <a:lnTo>
                    <a:pt x="2523974" y="256725"/>
                  </a:lnTo>
                  <a:lnTo>
                    <a:pt x="2448976" y="380760"/>
                  </a:lnTo>
                  <a:lnTo>
                    <a:pt x="2394170" y="449989"/>
                  </a:lnTo>
                  <a:lnTo>
                    <a:pt x="2348017" y="499026"/>
                  </a:lnTo>
                  <a:lnTo>
                    <a:pt x="2313403" y="524987"/>
                  </a:lnTo>
                  <a:lnTo>
                    <a:pt x="2278788" y="536525"/>
                  </a:lnTo>
                  <a:lnTo>
                    <a:pt x="2244174" y="524987"/>
                  </a:lnTo>
                  <a:lnTo>
                    <a:pt x="2143215" y="493257"/>
                  </a:lnTo>
                  <a:lnTo>
                    <a:pt x="2073986" y="484603"/>
                  </a:lnTo>
                  <a:lnTo>
                    <a:pt x="1719187" y="484603"/>
                  </a:lnTo>
                  <a:lnTo>
                    <a:pt x="2884" y="490372"/>
                  </a:lnTo>
                  <a:cubicBezTo>
                    <a:pt x="1923" y="408643"/>
                    <a:pt x="961" y="326915"/>
                    <a:pt x="0" y="245186"/>
                  </a:cubicBezTo>
                  <a:lnTo>
                    <a:pt x="141342" y="242302"/>
                  </a:lnTo>
                  <a:lnTo>
                    <a:pt x="1266314" y="24230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37">
              <a:extLst>
                <a:ext uri="{FF2B5EF4-FFF2-40B4-BE49-F238E27FC236}">
                  <a16:creationId xmlns:a16="http://schemas.microsoft.com/office/drawing/2014/main" id="{619F5F36-76FD-425A-B203-A8007C6B8200}"/>
                </a:ext>
              </a:extLst>
            </p:cNvPr>
            <p:cNvSpPr/>
            <p:nvPr/>
          </p:nvSpPr>
          <p:spPr>
            <a:xfrm>
              <a:off x="5032377" y="3252789"/>
              <a:ext cx="649288" cy="301625"/>
            </a:xfrm>
            <a:custGeom>
              <a:avLst/>
              <a:gdLst>
                <a:gd name="connsiteX0" fmla="*/ 228600 w 650082"/>
                <a:gd name="connsiteY0" fmla="*/ 264318 h 302418"/>
                <a:gd name="connsiteX1" fmla="*/ 0 w 650082"/>
                <a:gd name="connsiteY1" fmla="*/ 302418 h 302418"/>
                <a:gd name="connsiteX2" fmla="*/ 4763 w 650082"/>
                <a:gd name="connsiteY2" fmla="*/ 166687 h 302418"/>
                <a:gd name="connsiteX3" fmla="*/ 109538 w 650082"/>
                <a:gd name="connsiteY3" fmla="*/ 111918 h 302418"/>
                <a:gd name="connsiteX4" fmla="*/ 233363 w 650082"/>
                <a:gd name="connsiteY4" fmla="*/ 57150 h 302418"/>
                <a:gd name="connsiteX5" fmla="*/ 319088 w 650082"/>
                <a:gd name="connsiteY5" fmla="*/ 26193 h 302418"/>
                <a:gd name="connsiteX6" fmla="*/ 376238 w 650082"/>
                <a:gd name="connsiteY6" fmla="*/ 11906 h 302418"/>
                <a:gd name="connsiteX7" fmla="*/ 431007 w 650082"/>
                <a:gd name="connsiteY7" fmla="*/ 0 h 302418"/>
                <a:gd name="connsiteX8" fmla="*/ 481013 w 650082"/>
                <a:gd name="connsiteY8" fmla="*/ 4762 h 302418"/>
                <a:gd name="connsiteX9" fmla="*/ 516732 w 650082"/>
                <a:gd name="connsiteY9" fmla="*/ 14287 h 302418"/>
                <a:gd name="connsiteX10" fmla="*/ 557213 w 650082"/>
                <a:gd name="connsiteY10" fmla="*/ 33337 h 302418"/>
                <a:gd name="connsiteX11" fmla="*/ 604838 w 650082"/>
                <a:gd name="connsiteY11" fmla="*/ 61912 h 302418"/>
                <a:gd name="connsiteX12" fmla="*/ 628650 w 650082"/>
                <a:gd name="connsiteY12" fmla="*/ 90487 h 302418"/>
                <a:gd name="connsiteX13" fmla="*/ 647700 w 650082"/>
                <a:gd name="connsiteY13" fmla="*/ 123825 h 302418"/>
                <a:gd name="connsiteX14" fmla="*/ 650082 w 650082"/>
                <a:gd name="connsiteY14" fmla="*/ 145256 h 302418"/>
                <a:gd name="connsiteX15" fmla="*/ 642938 w 650082"/>
                <a:gd name="connsiteY15" fmla="*/ 166687 h 302418"/>
                <a:gd name="connsiteX16" fmla="*/ 626269 w 650082"/>
                <a:gd name="connsiteY16" fmla="*/ 185737 h 302418"/>
                <a:gd name="connsiteX17" fmla="*/ 588169 w 650082"/>
                <a:gd name="connsiteY17" fmla="*/ 202406 h 302418"/>
                <a:gd name="connsiteX18" fmla="*/ 511969 w 650082"/>
                <a:gd name="connsiteY18" fmla="*/ 216693 h 302418"/>
                <a:gd name="connsiteX19" fmla="*/ 228600 w 650082"/>
                <a:gd name="connsiteY19" fmla="*/ 264318 h 302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0082" h="302418">
                  <a:moveTo>
                    <a:pt x="228600" y="264318"/>
                  </a:moveTo>
                  <a:lnTo>
                    <a:pt x="0" y="302418"/>
                  </a:lnTo>
                  <a:lnTo>
                    <a:pt x="4763" y="166687"/>
                  </a:lnTo>
                  <a:lnTo>
                    <a:pt x="109538" y="111918"/>
                  </a:lnTo>
                  <a:lnTo>
                    <a:pt x="233363" y="57150"/>
                  </a:lnTo>
                  <a:lnTo>
                    <a:pt x="319088" y="26193"/>
                  </a:lnTo>
                  <a:lnTo>
                    <a:pt x="376238" y="11906"/>
                  </a:lnTo>
                  <a:lnTo>
                    <a:pt x="431007" y="0"/>
                  </a:lnTo>
                  <a:lnTo>
                    <a:pt x="481013" y="4762"/>
                  </a:lnTo>
                  <a:cubicBezTo>
                    <a:pt x="515113" y="14505"/>
                    <a:pt x="502793" y="14287"/>
                    <a:pt x="516732" y="14287"/>
                  </a:cubicBezTo>
                  <a:lnTo>
                    <a:pt x="557213" y="33337"/>
                  </a:lnTo>
                  <a:lnTo>
                    <a:pt x="604838" y="61912"/>
                  </a:lnTo>
                  <a:lnTo>
                    <a:pt x="628650" y="90487"/>
                  </a:lnTo>
                  <a:lnTo>
                    <a:pt x="647700" y="123825"/>
                  </a:lnTo>
                  <a:lnTo>
                    <a:pt x="650082" y="145256"/>
                  </a:lnTo>
                  <a:lnTo>
                    <a:pt x="642938" y="166687"/>
                  </a:lnTo>
                  <a:lnTo>
                    <a:pt x="626269" y="185737"/>
                  </a:lnTo>
                  <a:lnTo>
                    <a:pt x="588169" y="202406"/>
                  </a:lnTo>
                  <a:lnTo>
                    <a:pt x="511969" y="216693"/>
                  </a:lnTo>
                  <a:lnTo>
                    <a:pt x="228600" y="26431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42">
              <a:extLst>
                <a:ext uri="{FF2B5EF4-FFF2-40B4-BE49-F238E27FC236}">
                  <a16:creationId xmlns:a16="http://schemas.microsoft.com/office/drawing/2014/main" id="{F1DAFA15-B2F7-4318-9FA6-23B4F6AFBF56}"/>
                </a:ext>
              </a:extLst>
            </p:cNvPr>
            <p:cNvSpPr/>
            <p:nvPr/>
          </p:nvSpPr>
          <p:spPr>
            <a:xfrm rot="16200000">
              <a:off x="3405984" y="4026694"/>
              <a:ext cx="1681162" cy="533400"/>
            </a:xfrm>
            <a:custGeom>
              <a:avLst/>
              <a:gdLst>
                <a:gd name="connsiteX0" fmla="*/ 750093 w 1681162"/>
                <a:gd name="connsiteY0" fmla="*/ 211931 h 533400"/>
                <a:gd name="connsiteX1" fmla="*/ 1373981 w 1681162"/>
                <a:gd name="connsiteY1" fmla="*/ 211931 h 533400"/>
                <a:gd name="connsiteX2" fmla="*/ 1423987 w 1681162"/>
                <a:gd name="connsiteY2" fmla="*/ 211931 h 533400"/>
                <a:gd name="connsiteX3" fmla="*/ 1464468 w 1681162"/>
                <a:gd name="connsiteY3" fmla="*/ 207169 h 533400"/>
                <a:gd name="connsiteX4" fmla="*/ 1512093 w 1681162"/>
                <a:gd name="connsiteY4" fmla="*/ 188119 h 533400"/>
                <a:gd name="connsiteX5" fmla="*/ 1554956 w 1681162"/>
                <a:gd name="connsiteY5" fmla="*/ 154781 h 533400"/>
                <a:gd name="connsiteX6" fmla="*/ 1590675 w 1681162"/>
                <a:gd name="connsiteY6" fmla="*/ 111919 h 533400"/>
                <a:gd name="connsiteX7" fmla="*/ 1609725 w 1681162"/>
                <a:gd name="connsiteY7" fmla="*/ 57150 h 533400"/>
                <a:gd name="connsiteX8" fmla="*/ 1614487 w 1681162"/>
                <a:gd name="connsiteY8" fmla="*/ 35719 h 533400"/>
                <a:gd name="connsiteX9" fmla="*/ 1621631 w 1681162"/>
                <a:gd name="connsiteY9" fmla="*/ 21431 h 533400"/>
                <a:gd name="connsiteX10" fmla="*/ 1635918 w 1681162"/>
                <a:gd name="connsiteY10" fmla="*/ 9525 h 533400"/>
                <a:gd name="connsiteX11" fmla="*/ 1654968 w 1681162"/>
                <a:gd name="connsiteY11" fmla="*/ 0 h 533400"/>
                <a:gd name="connsiteX12" fmla="*/ 1671637 w 1681162"/>
                <a:gd name="connsiteY12" fmla="*/ 7144 h 533400"/>
                <a:gd name="connsiteX13" fmla="*/ 1681162 w 1681162"/>
                <a:gd name="connsiteY13" fmla="*/ 28575 h 533400"/>
                <a:gd name="connsiteX14" fmla="*/ 1681162 w 1681162"/>
                <a:gd name="connsiteY14" fmla="*/ 66675 h 533400"/>
                <a:gd name="connsiteX15" fmla="*/ 1681162 w 1681162"/>
                <a:gd name="connsiteY15" fmla="*/ 119063 h 533400"/>
                <a:gd name="connsiteX16" fmla="*/ 1669256 w 1681162"/>
                <a:gd name="connsiteY16" fmla="*/ 183356 h 533400"/>
                <a:gd name="connsiteX17" fmla="*/ 1650206 w 1681162"/>
                <a:gd name="connsiteY17" fmla="*/ 242888 h 533400"/>
                <a:gd name="connsiteX18" fmla="*/ 1612106 w 1681162"/>
                <a:gd name="connsiteY18" fmla="*/ 323850 h 533400"/>
                <a:gd name="connsiteX19" fmla="*/ 1557337 w 1681162"/>
                <a:gd name="connsiteY19" fmla="*/ 400050 h 533400"/>
                <a:gd name="connsiteX20" fmla="*/ 1497806 w 1681162"/>
                <a:gd name="connsiteY20" fmla="*/ 469106 h 533400"/>
                <a:gd name="connsiteX21" fmla="*/ 1457325 w 1681162"/>
                <a:gd name="connsiteY21" fmla="*/ 507206 h 533400"/>
                <a:gd name="connsiteX22" fmla="*/ 1433512 w 1681162"/>
                <a:gd name="connsiteY22" fmla="*/ 523875 h 533400"/>
                <a:gd name="connsiteX23" fmla="*/ 1409700 w 1681162"/>
                <a:gd name="connsiteY23" fmla="*/ 531019 h 533400"/>
                <a:gd name="connsiteX24" fmla="*/ 1378743 w 1681162"/>
                <a:gd name="connsiteY24" fmla="*/ 533400 h 533400"/>
                <a:gd name="connsiteX25" fmla="*/ 1340643 w 1681162"/>
                <a:gd name="connsiteY25" fmla="*/ 523875 h 533400"/>
                <a:gd name="connsiteX26" fmla="*/ 1295400 w 1681162"/>
                <a:gd name="connsiteY26" fmla="*/ 511969 h 533400"/>
                <a:gd name="connsiteX27" fmla="*/ 1235868 w 1681162"/>
                <a:gd name="connsiteY27" fmla="*/ 481013 h 533400"/>
                <a:gd name="connsiteX28" fmla="*/ 809625 w 1681162"/>
                <a:gd name="connsiteY28" fmla="*/ 457200 h 533400"/>
                <a:gd name="connsiteX29" fmla="*/ 2381 w 1681162"/>
                <a:gd name="connsiteY29" fmla="*/ 407194 h 533400"/>
                <a:gd name="connsiteX30" fmla="*/ 0 w 1681162"/>
                <a:gd name="connsiteY30" fmla="*/ 214313 h 533400"/>
                <a:gd name="connsiteX31" fmla="*/ 192881 w 1681162"/>
                <a:gd name="connsiteY31" fmla="*/ 214313 h 533400"/>
                <a:gd name="connsiteX32" fmla="*/ 750093 w 1681162"/>
                <a:gd name="connsiteY32" fmla="*/ 211931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681162" h="533400">
                  <a:moveTo>
                    <a:pt x="750093" y="211931"/>
                  </a:moveTo>
                  <a:lnTo>
                    <a:pt x="1373981" y="211931"/>
                  </a:lnTo>
                  <a:lnTo>
                    <a:pt x="1423987" y="211931"/>
                  </a:lnTo>
                  <a:lnTo>
                    <a:pt x="1464468" y="207169"/>
                  </a:lnTo>
                  <a:lnTo>
                    <a:pt x="1512093" y="188119"/>
                  </a:lnTo>
                  <a:lnTo>
                    <a:pt x="1554956" y="154781"/>
                  </a:lnTo>
                  <a:lnTo>
                    <a:pt x="1590675" y="111919"/>
                  </a:lnTo>
                  <a:lnTo>
                    <a:pt x="1609725" y="57150"/>
                  </a:lnTo>
                  <a:lnTo>
                    <a:pt x="1614487" y="35719"/>
                  </a:lnTo>
                  <a:lnTo>
                    <a:pt x="1621631" y="21431"/>
                  </a:lnTo>
                  <a:lnTo>
                    <a:pt x="1635918" y="9525"/>
                  </a:lnTo>
                  <a:lnTo>
                    <a:pt x="1654968" y="0"/>
                  </a:lnTo>
                  <a:cubicBezTo>
                    <a:pt x="1669966" y="7499"/>
                    <a:pt x="1663931" y="7144"/>
                    <a:pt x="1671637" y="7144"/>
                  </a:cubicBezTo>
                  <a:lnTo>
                    <a:pt x="1681162" y="28575"/>
                  </a:lnTo>
                  <a:lnTo>
                    <a:pt x="1681162" y="66675"/>
                  </a:lnTo>
                  <a:lnTo>
                    <a:pt x="1681162" y="119063"/>
                  </a:lnTo>
                  <a:lnTo>
                    <a:pt x="1669256" y="183356"/>
                  </a:lnTo>
                  <a:lnTo>
                    <a:pt x="1650206" y="242888"/>
                  </a:lnTo>
                  <a:lnTo>
                    <a:pt x="1612106" y="323850"/>
                  </a:lnTo>
                  <a:lnTo>
                    <a:pt x="1557337" y="400050"/>
                  </a:lnTo>
                  <a:lnTo>
                    <a:pt x="1497806" y="469106"/>
                  </a:lnTo>
                  <a:lnTo>
                    <a:pt x="1457325" y="507206"/>
                  </a:lnTo>
                  <a:lnTo>
                    <a:pt x="1433512" y="523875"/>
                  </a:lnTo>
                  <a:lnTo>
                    <a:pt x="1409700" y="531019"/>
                  </a:lnTo>
                  <a:lnTo>
                    <a:pt x="1378743" y="533400"/>
                  </a:lnTo>
                  <a:lnTo>
                    <a:pt x="1340643" y="523875"/>
                  </a:lnTo>
                  <a:lnTo>
                    <a:pt x="1295400" y="511969"/>
                  </a:lnTo>
                  <a:lnTo>
                    <a:pt x="1235868" y="481013"/>
                  </a:lnTo>
                  <a:cubicBezTo>
                    <a:pt x="1093789" y="473031"/>
                    <a:pt x="951928" y="457200"/>
                    <a:pt x="809625" y="457200"/>
                  </a:cubicBezTo>
                  <a:lnTo>
                    <a:pt x="2381" y="407194"/>
                  </a:lnTo>
                  <a:cubicBezTo>
                    <a:pt x="1587" y="342900"/>
                    <a:pt x="794" y="278607"/>
                    <a:pt x="0" y="214313"/>
                  </a:cubicBezTo>
                  <a:lnTo>
                    <a:pt x="192881" y="214313"/>
                  </a:lnTo>
                  <a:lnTo>
                    <a:pt x="750093" y="2119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38">
              <a:extLst>
                <a:ext uri="{FF2B5EF4-FFF2-40B4-BE49-F238E27FC236}">
                  <a16:creationId xmlns:a16="http://schemas.microsoft.com/office/drawing/2014/main" id="{025C7D84-363D-4977-9CA3-1668D7DE5502}"/>
                </a:ext>
              </a:extLst>
            </p:cNvPr>
            <p:cNvSpPr/>
            <p:nvPr/>
          </p:nvSpPr>
          <p:spPr>
            <a:xfrm>
              <a:off x="3686177" y="4637089"/>
              <a:ext cx="2160588" cy="782637"/>
            </a:xfrm>
            <a:custGeom>
              <a:avLst/>
              <a:gdLst>
                <a:gd name="connsiteX0" fmla="*/ 452438 w 2159794"/>
                <a:gd name="connsiteY0" fmla="*/ 481012 h 783431"/>
                <a:gd name="connsiteX1" fmla="*/ 735806 w 2159794"/>
                <a:gd name="connsiteY1" fmla="*/ 390525 h 783431"/>
                <a:gd name="connsiteX2" fmla="*/ 1185863 w 2159794"/>
                <a:gd name="connsiteY2" fmla="*/ 259556 h 783431"/>
                <a:gd name="connsiteX3" fmla="*/ 1507331 w 2159794"/>
                <a:gd name="connsiteY3" fmla="*/ 176212 h 783431"/>
                <a:gd name="connsiteX4" fmla="*/ 2043113 w 2159794"/>
                <a:gd name="connsiteY4" fmla="*/ 19050 h 783431"/>
                <a:gd name="connsiteX5" fmla="*/ 2097881 w 2159794"/>
                <a:gd name="connsiteY5" fmla="*/ 7144 h 783431"/>
                <a:gd name="connsiteX6" fmla="*/ 2128838 w 2159794"/>
                <a:gd name="connsiteY6" fmla="*/ 0 h 783431"/>
                <a:gd name="connsiteX7" fmla="*/ 2143125 w 2159794"/>
                <a:gd name="connsiteY7" fmla="*/ 4762 h 783431"/>
                <a:gd name="connsiteX8" fmla="*/ 2157413 w 2159794"/>
                <a:gd name="connsiteY8" fmla="*/ 11906 h 783431"/>
                <a:gd name="connsiteX9" fmla="*/ 2159794 w 2159794"/>
                <a:gd name="connsiteY9" fmla="*/ 26194 h 783431"/>
                <a:gd name="connsiteX10" fmla="*/ 2150269 w 2159794"/>
                <a:gd name="connsiteY10" fmla="*/ 42862 h 783431"/>
                <a:gd name="connsiteX11" fmla="*/ 2133600 w 2159794"/>
                <a:gd name="connsiteY11" fmla="*/ 61912 h 783431"/>
                <a:gd name="connsiteX12" fmla="*/ 2102644 w 2159794"/>
                <a:gd name="connsiteY12" fmla="*/ 78581 h 783431"/>
                <a:gd name="connsiteX13" fmla="*/ 1824038 w 2159794"/>
                <a:gd name="connsiteY13" fmla="*/ 202406 h 783431"/>
                <a:gd name="connsiteX14" fmla="*/ 721519 w 2159794"/>
                <a:gd name="connsiteY14" fmla="*/ 664369 h 783431"/>
                <a:gd name="connsiteX15" fmla="*/ 590550 w 2159794"/>
                <a:gd name="connsiteY15" fmla="*/ 714375 h 783431"/>
                <a:gd name="connsiteX16" fmla="*/ 578644 w 2159794"/>
                <a:gd name="connsiteY16" fmla="*/ 731044 h 783431"/>
                <a:gd name="connsiteX17" fmla="*/ 552450 w 2159794"/>
                <a:gd name="connsiteY17" fmla="*/ 762000 h 783431"/>
                <a:gd name="connsiteX18" fmla="*/ 538163 w 2159794"/>
                <a:gd name="connsiteY18" fmla="*/ 771525 h 783431"/>
                <a:gd name="connsiteX19" fmla="*/ 521494 w 2159794"/>
                <a:gd name="connsiteY19" fmla="*/ 778669 h 783431"/>
                <a:gd name="connsiteX20" fmla="*/ 495300 w 2159794"/>
                <a:gd name="connsiteY20" fmla="*/ 783431 h 783431"/>
                <a:gd name="connsiteX21" fmla="*/ 469106 w 2159794"/>
                <a:gd name="connsiteY21" fmla="*/ 783431 h 783431"/>
                <a:gd name="connsiteX22" fmla="*/ 407194 w 2159794"/>
                <a:gd name="connsiteY22" fmla="*/ 764381 h 783431"/>
                <a:gd name="connsiteX23" fmla="*/ 323850 w 2159794"/>
                <a:gd name="connsiteY23" fmla="*/ 726281 h 783431"/>
                <a:gd name="connsiteX24" fmla="*/ 235744 w 2159794"/>
                <a:gd name="connsiteY24" fmla="*/ 683419 h 783431"/>
                <a:gd name="connsiteX25" fmla="*/ 159544 w 2159794"/>
                <a:gd name="connsiteY25" fmla="*/ 638175 h 783431"/>
                <a:gd name="connsiteX26" fmla="*/ 104775 w 2159794"/>
                <a:gd name="connsiteY26" fmla="*/ 597694 h 783431"/>
                <a:gd name="connsiteX27" fmla="*/ 69056 w 2159794"/>
                <a:gd name="connsiteY27" fmla="*/ 561975 h 783431"/>
                <a:gd name="connsiteX28" fmla="*/ 26194 w 2159794"/>
                <a:gd name="connsiteY28" fmla="*/ 516731 h 783431"/>
                <a:gd name="connsiteX29" fmla="*/ 9525 w 2159794"/>
                <a:gd name="connsiteY29" fmla="*/ 481012 h 783431"/>
                <a:gd name="connsiteX30" fmla="*/ 2381 w 2159794"/>
                <a:gd name="connsiteY30" fmla="*/ 447675 h 783431"/>
                <a:gd name="connsiteX31" fmla="*/ 0 w 2159794"/>
                <a:gd name="connsiteY31" fmla="*/ 431006 h 783431"/>
                <a:gd name="connsiteX32" fmla="*/ 7144 w 2159794"/>
                <a:gd name="connsiteY32" fmla="*/ 416719 h 783431"/>
                <a:gd name="connsiteX33" fmla="*/ 21431 w 2159794"/>
                <a:gd name="connsiteY33" fmla="*/ 414337 h 783431"/>
                <a:gd name="connsiteX34" fmla="*/ 38100 w 2159794"/>
                <a:gd name="connsiteY34" fmla="*/ 416719 h 783431"/>
                <a:gd name="connsiteX35" fmla="*/ 71438 w 2159794"/>
                <a:gd name="connsiteY35" fmla="*/ 428625 h 783431"/>
                <a:gd name="connsiteX36" fmla="*/ 133350 w 2159794"/>
                <a:gd name="connsiteY36" fmla="*/ 450056 h 783431"/>
                <a:gd name="connsiteX37" fmla="*/ 188119 w 2159794"/>
                <a:gd name="connsiteY37" fmla="*/ 469106 h 783431"/>
                <a:gd name="connsiteX38" fmla="*/ 228600 w 2159794"/>
                <a:gd name="connsiteY38" fmla="*/ 481012 h 783431"/>
                <a:gd name="connsiteX39" fmla="*/ 266700 w 2159794"/>
                <a:gd name="connsiteY39" fmla="*/ 485775 h 783431"/>
                <a:gd name="connsiteX40" fmla="*/ 304800 w 2159794"/>
                <a:gd name="connsiteY40" fmla="*/ 488156 h 783431"/>
                <a:gd name="connsiteX41" fmla="*/ 338138 w 2159794"/>
                <a:gd name="connsiteY41" fmla="*/ 488156 h 783431"/>
                <a:gd name="connsiteX42" fmla="*/ 373856 w 2159794"/>
                <a:gd name="connsiteY42" fmla="*/ 488156 h 783431"/>
                <a:gd name="connsiteX43" fmla="*/ 452438 w 2159794"/>
                <a:gd name="connsiteY43" fmla="*/ 481012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159794" h="783431">
                  <a:moveTo>
                    <a:pt x="452438" y="481012"/>
                  </a:moveTo>
                  <a:lnTo>
                    <a:pt x="735806" y="390525"/>
                  </a:lnTo>
                  <a:lnTo>
                    <a:pt x="1185863" y="259556"/>
                  </a:lnTo>
                  <a:lnTo>
                    <a:pt x="1507331" y="176212"/>
                  </a:lnTo>
                  <a:lnTo>
                    <a:pt x="2043113" y="19050"/>
                  </a:lnTo>
                  <a:lnTo>
                    <a:pt x="2097881" y="7144"/>
                  </a:lnTo>
                  <a:lnTo>
                    <a:pt x="2128838" y="0"/>
                  </a:lnTo>
                  <a:lnTo>
                    <a:pt x="2143125" y="4762"/>
                  </a:lnTo>
                  <a:lnTo>
                    <a:pt x="2157413" y="11906"/>
                  </a:lnTo>
                  <a:lnTo>
                    <a:pt x="2159794" y="26194"/>
                  </a:lnTo>
                  <a:lnTo>
                    <a:pt x="2150269" y="42862"/>
                  </a:lnTo>
                  <a:lnTo>
                    <a:pt x="2133600" y="61912"/>
                  </a:lnTo>
                  <a:lnTo>
                    <a:pt x="2102644" y="78581"/>
                  </a:lnTo>
                  <a:lnTo>
                    <a:pt x="1824038" y="202406"/>
                  </a:lnTo>
                  <a:lnTo>
                    <a:pt x="721519" y="664369"/>
                  </a:lnTo>
                  <a:lnTo>
                    <a:pt x="590550" y="714375"/>
                  </a:lnTo>
                  <a:lnTo>
                    <a:pt x="578644" y="731044"/>
                  </a:lnTo>
                  <a:lnTo>
                    <a:pt x="552450" y="762000"/>
                  </a:lnTo>
                  <a:lnTo>
                    <a:pt x="538163" y="771525"/>
                  </a:lnTo>
                  <a:lnTo>
                    <a:pt x="521494" y="778669"/>
                  </a:lnTo>
                  <a:lnTo>
                    <a:pt x="495300" y="783431"/>
                  </a:lnTo>
                  <a:lnTo>
                    <a:pt x="469106" y="783431"/>
                  </a:lnTo>
                  <a:lnTo>
                    <a:pt x="407194" y="764381"/>
                  </a:lnTo>
                  <a:lnTo>
                    <a:pt x="323850" y="726281"/>
                  </a:lnTo>
                  <a:lnTo>
                    <a:pt x="235744" y="683419"/>
                  </a:lnTo>
                  <a:lnTo>
                    <a:pt x="159544" y="638175"/>
                  </a:lnTo>
                  <a:lnTo>
                    <a:pt x="104775" y="597694"/>
                  </a:lnTo>
                  <a:lnTo>
                    <a:pt x="69056" y="561975"/>
                  </a:lnTo>
                  <a:lnTo>
                    <a:pt x="26194" y="516731"/>
                  </a:lnTo>
                  <a:lnTo>
                    <a:pt x="9525" y="481012"/>
                  </a:lnTo>
                  <a:lnTo>
                    <a:pt x="2381" y="447675"/>
                  </a:lnTo>
                  <a:lnTo>
                    <a:pt x="0" y="431006"/>
                  </a:lnTo>
                  <a:lnTo>
                    <a:pt x="7144" y="416719"/>
                  </a:lnTo>
                  <a:lnTo>
                    <a:pt x="21431" y="414337"/>
                  </a:lnTo>
                  <a:lnTo>
                    <a:pt x="38100" y="416719"/>
                  </a:lnTo>
                  <a:lnTo>
                    <a:pt x="71438" y="428625"/>
                  </a:lnTo>
                  <a:lnTo>
                    <a:pt x="133350" y="450056"/>
                  </a:lnTo>
                  <a:lnTo>
                    <a:pt x="188119" y="469106"/>
                  </a:lnTo>
                  <a:lnTo>
                    <a:pt x="228600" y="481012"/>
                  </a:lnTo>
                  <a:lnTo>
                    <a:pt x="266700" y="485775"/>
                  </a:lnTo>
                  <a:lnTo>
                    <a:pt x="304800" y="488156"/>
                  </a:lnTo>
                  <a:lnTo>
                    <a:pt x="338138" y="488156"/>
                  </a:lnTo>
                  <a:lnTo>
                    <a:pt x="373856" y="488156"/>
                  </a:lnTo>
                  <a:lnTo>
                    <a:pt x="452438" y="48101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44">
              <a:extLst>
                <a:ext uri="{FF2B5EF4-FFF2-40B4-BE49-F238E27FC236}">
                  <a16:creationId xmlns:a16="http://schemas.microsoft.com/office/drawing/2014/main" id="{6886EF7B-BFBC-490A-9A50-491CE9787B2B}"/>
                </a:ext>
              </a:extLst>
            </p:cNvPr>
            <p:cNvSpPr/>
            <p:nvPr/>
          </p:nvSpPr>
          <p:spPr>
            <a:xfrm rot="16200000">
              <a:off x="5191127" y="2105025"/>
              <a:ext cx="2057400" cy="1092200"/>
            </a:xfrm>
            <a:custGeom>
              <a:avLst/>
              <a:gdLst>
                <a:gd name="connsiteX0" fmla="*/ 807244 w 2057400"/>
                <a:gd name="connsiteY0" fmla="*/ 404812 h 1092994"/>
                <a:gd name="connsiteX1" fmla="*/ 1071563 w 2057400"/>
                <a:gd name="connsiteY1" fmla="*/ 526256 h 1092994"/>
                <a:gd name="connsiteX2" fmla="*/ 1188244 w 2057400"/>
                <a:gd name="connsiteY2" fmla="*/ 571500 h 1092994"/>
                <a:gd name="connsiteX3" fmla="*/ 1440657 w 2057400"/>
                <a:gd name="connsiteY3" fmla="*/ 657225 h 1092994"/>
                <a:gd name="connsiteX4" fmla="*/ 1650207 w 2057400"/>
                <a:gd name="connsiteY4" fmla="*/ 716756 h 1092994"/>
                <a:gd name="connsiteX5" fmla="*/ 1747838 w 2057400"/>
                <a:gd name="connsiteY5" fmla="*/ 733425 h 1092994"/>
                <a:gd name="connsiteX6" fmla="*/ 1793082 w 2057400"/>
                <a:gd name="connsiteY6" fmla="*/ 728662 h 1092994"/>
                <a:gd name="connsiteX7" fmla="*/ 1835944 w 2057400"/>
                <a:gd name="connsiteY7" fmla="*/ 716756 h 1092994"/>
                <a:gd name="connsiteX8" fmla="*/ 1876425 w 2057400"/>
                <a:gd name="connsiteY8" fmla="*/ 692944 h 1092994"/>
                <a:gd name="connsiteX9" fmla="*/ 1926432 w 2057400"/>
                <a:gd name="connsiteY9" fmla="*/ 640556 h 1092994"/>
                <a:gd name="connsiteX10" fmla="*/ 1978819 w 2057400"/>
                <a:gd name="connsiteY10" fmla="*/ 564356 h 1092994"/>
                <a:gd name="connsiteX11" fmla="*/ 2000250 w 2057400"/>
                <a:gd name="connsiteY11" fmla="*/ 538162 h 1092994"/>
                <a:gd name="connsiteX12" fmla="*/ 2014538 w 2057400"/>
                <a:gd name="connsiteY12" fmla="*/ 528637 h 1092994"/>
                <a:gd name="connsiteX13" fmla="*/ 2031207 w 2057400"/>
                <a:gd name="connsiteY13" fmla="*/ 521494 h 1092994"/>
                <a:gd name="connsiteX14" fmla="*/ 2045494 w 2057400"/>
                <a:gd name="connsiteY14" fmla="*/ 528637 h 1092994"/>
                <a:gd name="connsiteX15" fmla="*/ 2057400 w 2057400"/>
                <a:gd name="connsiteY15" fmla="*/ 545306 h 1092994"/>
                <a:gd name="connsiteX16" fmla="*/ 2057400 w 2057400"/>
                <a:gd name="connsiteY16" fmla="*/ 588169 h 1092994"/>
                <a:gd name="connsiteX17" fmla="*/ 2043113 w 2057400"/>
                <a:gd name="connsiteY17" fmla="*/ 688181 h 1092994"/>
                <a:gd name="connsiteX18" fmla="*/ 2012157 w 2057400"/>
                <a:gd name="connsiteY18" fmla="*/ 809625 h 1092994"/>
                <a:gd name="connsiteX19" fmla="*/ 1997869 w 2057400"/>
                <a:gd name="connsiteY19" fmla="*/ 845344 h 1092994"/>
                <a:gd name="connsiteX20" fmla="*/ 1950244 w 2057400"/>
                <a:gd name="connsiteY20" fmla="*/ 919162 h 1092994"/>
                <a:gd name="connsiteX21" fmla="*/ 1871663 w 2057400"/>
                <a:gd name="connsiteY21" fmla="*/ 1019175 h 1092994"/>
                <a:gd name="connsiteX22" fmla="*/ 1828800 w 2057400"/>
                <a:gd name="connsiteY22" fmla="*/ 1069181 h 1092994"/>
                <a:gd name="connsiteX23" fmla="*/ 1807369 w 2057400"/>
                <a:gd name="connsiteY23" fmla="*/ 1085850 h 1092994"/>
                <a:gd name="connsiteX24" fmla="*/ 1778794 w 2057400"/>
                <a:gd name="connsiteY24" fmla="*/ 1092994 h 1092994"/>
                <a:gd name="connsiteX25" fmla="*/ 1743075 w 2057400"/>
                <a:gd name="connsiteY25" fmla="*/ 1081087 h 1092994"/>
                <a:gd name="connsiteX26" fmla="*/ 1716882 w 2057400"/>
                <a:gd name="connsiteY26" fmla="*/ 1064419 h 1092994"/>
                <a:gd name="connsiteX27" fmla="*/ 1685925 w 2057400"/>
                <a:gd name="connsiteY27" fmla="*/ 1028700 h 1092994"/>
                <a:gd name="connsiteX28" fmla="*/ 1547813 w 2057400"/>
                <a:gd name="connsiteY28" fmla="*/ 962025 h 1092994"/>
                <a:gd name="connsiteX29" fmla="*/ 1276350 w 2057400"/>
                <a:gd name="connsiteY29" fmla="*/ 842962 h 1092994"/>
                <a:gd name="connsiteX30" fmla="*/ 1050132 w 2057400"/>
                <a:gd name="connsiteY30" fmla="*/ 740569 h 1092994"/>
                <a:gd name="connsiteX31" fmla="*/ 764382 w 2057400"/>
                <a:gd name="connsiteY31" fmla="*/ 607219 h 1092994"/>
                <a:gd name="connsiteX32" fmla="*/ 628650 w 2057400"/>
                <a:gd name="connsiteY32" fmla="*/ 519112 h 1092994"/>
                <a:gd name="connsiteX33" fmla="*/ 438150 w 2057400"/>
                <a:gd name="connsiteY33" fmla="*/ 395287 h 1092994"/>
                <a:gd name="connsiteX34" fmla="*/ 271463 w 2057400"/>
                <a:gd name="connsiteY34" fmla="*/ 276225 h 1092994"/>
                <a:gd name="connsiteX35" fmla="*/ 57150 w 2057400"/>
                <a:gd name="connsiteY35" fmla="*/ 109537 h 1092994"/>
                <a:gd name="connsiteX36" fmla="*/ 23813 w 2057400"/>
                <a:gd name="connsiteY36" fmla="*/ 78581 h 1092994"/>
                <a:gd name="connsiteX37" fmla="*/ 0 w 2057400"/>
                <a:gd name="connsiteY37" fmla="*/ 38100 h 1092994"/>
                <a:gd name="connsiteX38" fmla="*/ 0 w 2057400"/>
                <a:gd name="connsiteY38" fmla="*/ 16669 h 1092994"/>
                <a:gd name="connsiteX39" fmla="*/ 19050 w 2057400"/>
                <a:gd name="connsiteY39" fmla="*/ 0 h 1092994"/>
                <a:gd name="connsiteX40" fmla="*/ 42863 w 2057400"/>
                <a:gd name="connsiteY40" fmla="*/ 4762 h 1092994"/>
                <a:gd name="connsiteX41" fmla="*/ 135732 w 2057400"/>
                <a:gd name="connsiteY41" fmla="*/ 54769 h 1092994"/>
                <a:gd name="connsiteX42" fmla="*/ 257175 w 2057400"/>
                <a:gd name="connsiteY42" fmla="*/ 126206 h 1092994"/>
                <a:gd name="connsiteX43" fmla="*/ 421482 w 2057400"/>
                <a:gd name="connsiteY43" fmla="*/ 216694 h 1092994"/>
                <a:gd name="connsiteX44" fmla="*/ 640557 w 2057400"/>
                <a:gd name="connsiteY44" fmla="*/ 326231 h 1092994"/>
                <a:gd name="connsiteX45" fmla="*/ 807244 w 2057400"/>
                <a:gd name="connsiteY45" fmla="*/ 404812 h 109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57400" h="1092994">
                  <a:moveTo>
                    <a:pt x="807244" y="404812"/>
                  </a:moveTo>
                  <a:lnTo>
                    <a:pt x="1071563" y="526256"/>
                  </a:lnTo>
                  <a:lnTo>
                    <a:pt x="1188244" y="571500"/>
                  </a:lnTo>
                  <a:lnTo>
                    <a:pt x="1440657" y="657225"/>
                  </a:lnTo>
                  <a:lnTo>
                    <a:pt x="1650207" y="716756"/>
                  </a:lnTo>
                  <a:lnTo>
                    <a:pt x="1747838" y="733425"/>
                  </a:lnTo>
                  <a:lnTo>
                    <a:pt x="1793082" y="728662"/>
                  </a:lnTo>
                  <a:lnTo>
                    <a:pt x="1835944" y="716756"/>
                  </a:lnTo>
                  <a:lnTo>
                    <a:pt x="1876425" y="692944"/>
                  </a:lnTo>
                  <a:lnTo>
                    <a:pt x="1926432" y="640556"/>
                  </a:lnTo>
                  <a:lnTo>
                    <a:pt x="1978819" y="564356"/>
                  </a:lnTo>
                  <a:lnTo>
                    <a:pt x="2000250" y="538162"/>
                  </a:lnTo>
                  <a:lnTo>
                    <a:pt x="2014538" y="528637"/>
                  </a:lnTo>
                  <a:lnTo>
                    <a:pt x="2031207" y="521494"/>
                  </a:lnTo>
                  <a:lnTo>
                    <a:pt x="2045494" y="528637"/>
                  </a:lnTo>
                  <a:lnTo>
                    <a:pt x="2057400" y="545306"/>
                  </a:lnTo>
                  <a:lnTo>
                    <a:pt x="2057400" y="588169"/>
                  </a:lnTo>
                  <a:lnTo>
                    <a:pt x="2043113" y="688181"/>
                  </a:lnTo>
                  <a:lnTo>
                    <a:pt x="2012157" y="809625"/>
                  </a:lnTo>
                  <a:lnTo>
                    <a:pt x="1997869" y="845344"/>
                  </a:lnTo>
                  <a:lnTo>
                    <a:pt x="1950244" y="919162"/>
                  </a:lnTo>
                  <a:lnTo>
                    <a:pt x="1871663" y="1019175"/>
                  </a:lnTo>
                  <a:lnTo>
                    <a:pt x="1828800" y="1069181"/>
                  </a:lnTo>
                  <a:lnTo>
                    <a:pt x="1807369" y="1085850"/>
                  </a:lnTo>
                  <a:lnTo>
                    <a:pt x="1778794" y="1092994"/>
                  </a:lnTo>
                  <a:lnTo>
                    <a:pt x="1743075" y="1081087"/>
                  </a:lnTo>
                  <a:lnTo>
                    <a:pt x="1716882" y="1064419"/>
                  </a:lnTo>
                  <a:lnTo>
                    <a:pt x="1685925" y="1028700"/>
                  </a:lnTo>
                  <a:lnTo>
                    <a:pt x="1547813" y="962025"/>
                  </a:lnTo>
                  <a:lnTo>
                    <a:pt x="1276350" y="842962"/>
                  </a:lnTo>
                  <a:lnTo>
                    <a:pt x="1050132" y="740569"/>
                  </a:lnTo>
                  <a:lnTo>
                    <a:pt x="764382" y="607219"/>
                  </a:lnTo>
                  <a:lnTo>
                    <a:pt x="628650" y="519112"/>
                  </a:lnTo>
                  <a:lnTo>
                    <a:pt x="438150" y="395287"/>
                  </a:lnTo>
                  <a:lnTo>
                    <a:pt x="271463" y="276225"/>
                  </a:lnTo>
                  <a:lnTo>
                    <a:pt x="57150" y="109537"/>
                  </a:lnTo>
                  <a:lnTo>
                    <a:pt x="23813" y="78581"/>
                  </a:lnTo>
                  <a:lnTo>
                    <a:pt x="0" y="38100"/>
                  </a:lnTo>
                  <a:lnTo>
                    <a:pt x="0" y="16669"/>
                  </a:lnTo>
                  <a:lnTo>
                    <a:pt x="19050" y="0"/>
                  </a:lnTo>
                  <a:lnTo>
                    <a:pt x="42863" y="4762"/>
                  </a:lnTo>
                  <a:lnTo>
                    <a:pt x="135732" y="54769"/>
                  </a:lnTo>
                  <a:lnTo>
                    <a:pt x="257175" y="126206"/>
                  </a:lnTo>
                  <a:lnTo>
                    <a:pt x="421482" y="216694"/>
                  </a:lnTo>
                  <a:lnTo>
                    <a:pt x="640557" y="326231"/>
                  </a:lnTo>
                  <a:lnTo>
                    <a:pt x="807244" y="40481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40">
              <a:extLst>
                <a:ext uri="{FF2B5EF4-FFF2-40B4-BE49-F238E27FC236}">
                  <a16:creationId xmlns:a16="http://schemas.microsoft.com/office/drawing/2014/main" id="{2E8943F0-619F-42E3-9930-9CD07DED2451}"/>
                </a:ext>
              </a:extLst>
            </p:cNvPr>
            <p:cNvSpPr/>
            <p:nvPr/>
          </p:nvSpPr>
          <p:spPr>
            <a:xfrm>
              <a:off x="6162677" y="2513014"/>
              <a:ext cx="1804988" cy="515937"/>
            </a:xfrm>
            <a:custGeom>
              <a:avLst/>
              <a:gdLst>
                <a:gd name="connsiteX0" fmla="*/ 481013 w 1804988"/>
                <a:gd name="connsiteY0" fmla="*/ 304800 h 516731"/>
                <a:gd name="connsiteX1" fmla="*/ 707231 w 1804988"/>
                <a:gd name="connsiteY1" fmla="*/ 254794 h 516731"/>
                <a:gd name="connsiteX2" fmla="*/ 842963 w 1804988"/>
                <a:gd name="connsiteY2" fmla="*/ 214312 h 516731"/>
                <a:gd name="connsiteX3" fmla="*/ 992981 w 1804988"/>
                <a:gd name="connsiteY3" fmla="*/ 152400 h 516731"/>
                <a:gd name="connsiteX4" fmla="*/ 1247775 w 1804988"/>
                <a:gd name="connsiteY4" fmla="*/ 45244 h 516731"/>
                <a:gd name="connsiteX5" fmla="*/ 1300163 w 1804988"/>
                <a:gd name="connsiteY5" fmla="*/ 21431 h 516731"/>
                <a:gd name="connsiteX6" fmla="*/ 1366838 w 1804988"/>
                <a:gd name="connsiteY6" fmla="*/ 7144 h 516731"/>
                <a:gd name="connsiteX7" fmla="*/ 1466850 w 1804988"/>
                <a:gd name="connsiteY7" fmla="*/ 0 h 516731"/>
                <a:gd name="connsiteX8" fmla="*/ 1540669 w 1804988"/>
                <a:gd name="connsiteY8" fmla="*/ 2381 h 516731"/>
                <a:gd name="connsiteX9" fmla="*/ 1626394 w 1804988"/>
                <a:gd name="connsiteY9" fmla="*/ 19050 h 516731"/>
                <a:gd name="connsiteX10" fmla="*/ 1704975 w 1804988"/>
                <a:gd name="connsiteY10" fmla="*/ 38100 h 516731"/>
                <a:gd name="connsiteX11" fmla="*/ 1769269 w 1804988"/>
                <a:gd name="connsiteY11" fmla="*/ 64294 h 516731"/>
                <a:gd name="connsiteX12" fmla="*/ 1795463 w 1804988"/>
                <a:gd name="connsiteY12" fmla="*/ 88106 h 516731"/>
                <a:gd name="connsiteX13" fmla="*/ 1804988 w 1804988"/>
                <a:gd name="connsiteY13" fmla="*/ 114300 h 516731"/>
                <a:gd name="connsiteX14" fmla="*/ 1804988 w 1804988"/>
                <a:gd name="connsiteY14" fmla="*/ 135731 h 516731"/>
                <a:gd name="connsiteX15" fmla="*/ 1790700 w 1804988"/>
                <a:gd name="connsiteY15" fmla="*/ 159544 h 516731"/>
                <a:gd name="connsiteX16" fmla="*/ 1757363 w 1804988"/>
                <a:gd name="connsiteY16" fmla="*/ 178594 h 516731"/>
                <a:gd name="connsiteX17" fmla="*/ 1512094 w 1804988"/>
                <a:gd name="connsiteY17" fmla="*/ 245269 h 516731"/>
                <a:gd name="connsiteX18" fmla="*/ 862013 w 1804988"/>
                <a:gd name="connsiteY18" fmla="*/ 400050 h 516731"/>
                <a:gd name="connsiteX19" fmla="*/ 585788 w 1804988"/>
                <a:gd name="connsiteY19" fmla="*/ 464344 h 516731"/>
                <a:gd name="connsiteX20" fmla="*/ 297656 w 1804988"/>
                <a:gd name="connsiteY20" fmla="*/ 509587 h 516731"/>
                <a:gd name="connsiteX21" fmla="*/ 247650 w 1804988"/>
                <a:gd name="connsiteY21" fmla="*/ 516731 h 516731"/>
                <a:gd name="connsiteX22" fmla="*/ 207169 w 1804988"/>
                <a:gd name="connsiteY22" fmla="*/ 516731 h 516731"/>
                <a:gd name="connsiteX23" fmla="*/ 111919 w 1804988"/>
                <a:gd name="connsiteY23" fmla="*/ 502444 h 516731"/>
                <a:gd name="connsiteX24" fmla="*/ 0 w 1804988"/>
                <a:gd name="connsiteY24" fmla="*/ 485775 h 516731"/>
                <a:gd name="connsiteX25" fmla="*/ 69056 w 1804988"/>
                <a:gd name="connsiteY25" fmla="*/ 338137 h 516731"/>
                <a:gd name="connsiteX26" fmla="*/ 178594 w 1804988"/>
                <a:gd name="connsiteY26" fmla="*/ 340519 h 516731"/>
                <a:gd name="connsiteX27" fmla="*/ 290513 w 1804988"/>
                <a:gd name="connsiteY27" fmla="*/ 335756 h 516731"/>
                <a:gd name="connsiteX28" fmla="*/ 481013 w 1804988"/>
                <a:gd name="connsiteY28" fmla="*/ 304800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04988" h="516731">
                  <a:moveTo>
                    <a:pt x="481013" y="304800"/>
                  </a:moveTo>
                  <a:lnTo>
                    <a:pt x="707231" y="254794"/>
                  </a:lnTo>
                  <a:lnTo>
                    <a:pt x="842963" y="214312"/>
                  </a:lnTo>
                  <a:lnTo>
                    <a:pt x="992981" y="152400"/>
                  </a:lnTo>
                  <a:lnTo>
                    <a:pt x="1247775" y="45244"/>
                  </a:lnTo>
                  <a:lnTo>
                    <a:pt x="1300163" y="21431"/>
                  </a:lnTo>
                  <a:lnTo>
                    <a:pt x="1366838" y="7144"/>
                  </a:lnTo>
                  <a:lnTo>
                    <a:pt x="1466850" y="0"/>
                  </a:lnTo>
                  <a:lnTo>
                    <a:pt x="1540669" y="2381"/>
                  </a:lnTo>
                  <a:lnTo>
                    <a:pt x="1626394" y="19050"/>
                  </a:lnTo>
                  <a:lnTo>
                    <a:pt x="1704975" y="38100"/>
                  </a:lnTo>
                  <a:lnTo>
                    <a:pt x="1769269" y="64294"/>
                  </a:lnTo>
                  <a:lnTo>
                    <a:pt x="1795463" y="88106"/>
                  </a:lnTo>
                  <a:lnTo>
                    <a:pt x="1804988" y="114300"/>
                  </a:lnTo>
                  <a:lnTo>
                    <a:pt x="1804988" y="135731"/>
                  </a:lnTo>
                  <a:lnTo>
                    <a:pt x="1790700" y="159544"/>
                  </a:lnTo>
                  <a:lnTo>
                    <a:pt x="1757363" y="178594"/>
                  </a:lnTo>
                  <a:lnTo>
                    <a:pt x="1512094" y="245269"/>
                  </a:lnTo>
                  <a:lnTo>
                    <a:pt x="862013" y="400050"/>
                  </a:lnTo>
                  <a:lnTo>
                    <a:pt x="585788" y="464344"/>
                  </a:lnTo>
                  <a:lnTo>
                    <a:pt x="297656" y="509587"/>
                  </a:lnTo>
                  <a:lnTo>
                    <a:pt x="247650" y="516731"/>
                  </a:lnTo>
                  <a:lnTo>
                    <a:pt x="207169" y="516731"/>
                  </a:lnTo>
                  <a:lnTo>
                    <a:pt x="111919" y="502444"/>
                  </a:lnTo>
                  <a:lnTo>
                    <a:pt x="0" y="485775"/>
                  </a:lnTo>
                  <a:lnTo>
                    <a:pt x="69056" y="338137"/>
                  </a:lnTo>
                  <a:lnTo>
                    <a:pt x="178594" y="340519"/>
                  </a:lnTo>
                  <a:lnTo>
                    <a:pt x="290513" y="335756"/>
                  </a:lnTo>
                  <a:lnTo>
                    <a:pt x="481013" y="3048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45">
              <a:extLst>
                <a:ext uri="{FF2B5EF4-FFF2-40B4-BE49-F238E27FC236}">
                  <a16:creationId xmlns:a16="http://schemas.microsoft.com/office/drawing/2014/main" id="{5BC9B6D1-986B-44D2-8CE6-FD060A813CA9}"/>
                </a:ext>
              </a:extLst>
            </p:cNvPr>
            <p:cNvSpPr/>
            <p:nvPr/>
          </p:nvSpPr>
          <p:spPr>
            <a:xfrm rot="16200000">
              <a:off x="4983959" y="3280570"/>
              <a:ext cx="2838450" cy="2071687"/>
            </a:xfrm>
            <a:custGeom>
              <a:avLst/>
              <a:gdLst>
                <a:gd name="connsiteX0" fmla="*/ 1623060 w 2838450"/>
                <a:gd name="connsiteY0" fmla="*/ 1424940 h 2072640"/>
                <a:gd name="connsiteX1" fmla="*/ 1878330 w 2838450"/>
                <a:gd name="connsiteY1" fmla="*/ 1550670 h 2072640"/>
                <a:gd name="connsiteX2" fmla="*/ 1985010 w 2838450"/>
                <a:gd name="connsiteY2" fmla="*/ 1596390 h 2072640"/>
                <a:gd name="connsiteX3" fmla="*/ 2164080 w 2838450"/>
                <a:gd name="connsiteY3" fmla="*/ 1661160 h 2072640"/>
                <a:gd name="connsiteX4" fmla="*/ 2407920 w 2838450"/>
                <a:gd name="connsiteY4" fmla="*/ 1729740 h 2072640"/>
                <a:gd name="connsiteX5" fmla="*/ 2522220 w 2838450"/>
                <a:gd name="connsiteY5" fmla="*/ 1752600 h 2072640"/>
                <a:gd name="connsiteX6" fmla="*/ 2537460 w 2838450"/>
                <a:gd name="connsiteY6" fmla="*/ 1748790 h 2072640"/>
                <a:gd name="connsiteX7" fmla="*/ 2586990 w 2838450"/>
                <a:gd name="connsiteY7" fmla="*/ 1737360 h 2072640"/>
                <a:gd name="connsiteX8" fmla="*/ 2628900 w 2838450"/>
                <a:gd name="connsiteY8" fmla="*/ 1714500 h 2072640"/>
                <a:gd name="connsiteX9" fmla="*/ 2693670 w 2838450"/>
                <a:gd name="connsiteY9" fmla="*/ 1664970 h 2072640"/>
                <a:gd name="connsiteX10" fmla="*/ 2838450 w 2838450"/>
                <a:gd name="connsiteY10" fmla="*/ 1531620 h 2072640"/>
                <a:gd name="connsiteX11" fmla="*/ 2838450 w 2838450"/>
                <a:gd name="connsiteY11" fmla="*/ 1611630 h 2072640"/>
                <a:gd name="connsiteX12" fmla="*/ 2800350 w 2838450"/>
                <a:gd name="connsiteY12" fmla="*/ 1725930 h 2072640"/>
                <a:gd name="connsiteX13" fmla="*/ 2754630 w 2838450"/>
                <a:gd name="connsiteY13" fmla="*/ 1824990 h 2072640"/>
                <a:gd name="connsiteX14" fmla="*/ 2724150 w 2838450"/>
                <a:gd name="connsiteY14" fmla="*/ 1874520 h 2072640"/>
                <a:gd name="connsiteX15" fmla="*/ 2659380 w 2838450"/>
                <a:gd name="connsiteY15" fmla="*/ 1946910 h 2072640"/>
                <a:gd name="connsiteX16" fmla="*/ 2594610 w 2838450"/>
                <a:gd name="connsiteY16" fmla="*/ 2015490 h 2072640"/>
                <a:gd name="connsiteX17" fmla="*/ 2533650 w 2838450"/>
                <a:gd name="connsiteY17" fmla="*/ 2061210 h 2072640"/>
                <a:gd name="connsiteX18" fmla="*/ 2503170 w 2838450"/>
                <a:gd name="connsiteY18" fmla="*/ 2072640 h 2072640"/>
                <a:gd name="connsiteX19" fmla="*/ 2457450 w 2838450"/>
                <a:gd name="connsiteY19" fmla="*/ 2068830 h 2072640"/>
                <a:gd name="connsiteX20" fmla="*/ 2407920 w 2838450"/>
                <a:gd name="connsiteY20" fmla="*/ 2061210 h 2072640"/>
                <a:gd name="connsiteX21" fmla="*/ 2369820 w 2838450"/>
                <a:gd name="connsiteY21" fmla="*/ 2038350 h 2072640"/>
                <a:gd name="connsiteX22" fmla="*/ 2350770 w 2838450"/>
                <a:gd name="connsiteY22" fmla="*/ 2019300 h 2072640"/>
                <a:gd name="connsiteX23" fmla="*/ 2266950 w 2838450"/>
                <a:gd name="connsiteY23" fmla="*/ 1988820 h 2072640"/>
                <a:gd name="connsiteX24" fmla="*/ 2160270 w 2838450"/>
                <a:gd name="connsiteY24" fmla="*/ 1950720 h 2072640"/>
                <a:gd name="connsiteX25" fmla="*/ 1996440 w 2838450"/>
                <a:gd name="connsiteY25" fmla="*/ 1885950 h 2072640"/>
                <a:gd name="connsiteX26" fmla="*/ 1783080 w 2838450"/>
                <a:gd name="connsiteY26" fmla="*/ 1790700 h 2072640"/>
                <a:gd name="connsiteX27" fmla="*/ 1527810 w 2838450"/>
                <a:gd name="connsiteY27" fmla="*/ 1661160 h 2072640"/>
                <a:gd name="connsiteX28" fmla="*/ 1356360 w 2838450"/>
                <a:gd name="connsiteY28" fmla="*/ 1569720 h 2072640"/>
                <a:gd name="connsiteX29" fmla="*/ 1207770 w 2838450"/>
                <a:gd name="connsiteY29" fmla="*/ 1474470 h 2072640"/>
                <a:gd name="connsiteX30" fmla="*/ 1082040 w 2838450"/>
                <a:gd name="connsiteY30" fmla="*/ 1363980 h 2072640"/>
                <a:gd name="connsiteX31" fmla="*/ 845820 w 2838450"/>
                <a:gd name="connsiteY31" fmla="*/ 1165860 h 2072640"/>
                <a:gd name="connsiteX32" fmla="*/ 662940 w 2838450"/>
                <a:gd name="connsiteY32" fmla="*/ 986790 h 2072640"/>
                <a:gd name="connsiteX33" fmla="*/ 495300 w 2838450"/>
                <a:gd name="connsiteY33" fmla="*/ 800100 h 2072640"/>
                <a:gd name="connsiteX34" fmla="*/ 331470 w 2838450"/>
                <a:gd name="connsiteY34" fmla="*/ 582930 h 2072640"/>
                <a:gd name="connsiteX35" fmla="*/ 171450 w 2838450"/>
                <a:gd name="connsiteY35" fmla="*/ 346710 h 2072640"/>
                <a:gd name="connsiteX36" fmla="*/ 49530 w 2838450"/>
                <a:gd name="connsiteY36" fmla="*/ 137160 h 2072640"/>
                <a:gd name="connsiteX37" fmla="*/ 7620 w 2838450"/>
                <a:gd name="connsiteY37" fmla="*/ 53340 h 2072640"/>
                <a:gd name="connsiteX38" fmla="*/ 0 w 2838450"/>
                <a:gd name="connsiteY38" fmla="*/ 19050 h 2072640"/>
                <a:gd name="connsiteX39" fmla="*/ 3810 w 2838450"/>
                <a:gd name="connsiteY39" fmla="*/ 3810 h 2072640"/>
                <a:gd name="connsiteX40" fmla="*/ 19050 w 2838450"/>
                <a:gd name="connsiteY40" fmla="*/ 0 h 2072640"/>
                <a:gd name="connsiteX41" fmla="*/ 45720 w 2838450"/>
                <a:gd name="connsiteY41" fmla="*/ 3810 h 2072640"/>
                <a:gd name="connsiteX42" fmla="*/ 68580 w 2838450"/>
                <a:gd name="connsiteY42" fmla="*/ 26670 h 2072640"/>
                <a:gd name="connsiteX43" fmla="*/ 152400 w 2838450"/>
                <a:gd name="connsiteY43" fmla="*/ 148590 h 2072640"/>
                <a:gd name="connsiteX44" fmla="*/ 289560 w 2838450"/>
                <a:gd name="connsiteY44" fmla="*/ 320040 h 2072640"/>
                <a:gd name="connsiteX45" fmla="*/ 495300 w 2838450"/>
                <a:gd name="connsiteY45" fmla="*/ 567690 h 2072640"/>
                <a:gd name="connsiteX46" fmla="*/ 640080 w 2838450"/>
                <a:gd name="connsiteY46" fmla="*/ 720090 h 2072640"/>
                <a:gd name="connsiteX47" fmla="*/ 826770 w 2838450"/>
                <a:gd name="connsiteY47" fmla="*/ 902970 h 2072640"/>
                <a:gd name="connsiteX48" fmla="*/ 1024890 w 2838450"/>
                <a:gd name="connsiteY48" fmla="*/ 1066800 h 2072640"/>
                <a:gd name="connsiteX49" fmla="*/ 1223010 w 2838450"/>
                <a:gd name="connsiteY49" fmla="*/ 1207770 h 2072640"/>
                <a:gd name="connsiteX50" fmla="*/ 1352550 w 2838450"/>
                <a:gd name="connsiteY50" fmla="*/ 1287780 h 2072640"/>
                <a:gd name="connsiteX51" fmla="*/ 1623060 w 2838450"/>
                <a:gd name="connsiteY51" fmla="*/ 1424940 h 207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38450" h="2072640">
                  <a:moveTo>
                    <a:pt x="1623060" y="1424940"/>
                  </a:moveTo>
                  <a:lnTo>
                    <a:pt x="1878330" y="1550670"/>
                  </a:lnTo>
                  <a:lnTo>
                    <a:pt x="1985010" y="1596390"/>
                  </a:lnTo>
                  <a:lnTo>
                    <a:pt x="2164080" y="1661160"/>
                  </a:lnTo>
                  <a:lnTo>
                    <a:pt x="2407920" y="1729740"/>
                  </a:lnTo>
                  <a:lnTo>
                    <a:pt x="2522220" y="1752600"/>
                  </a:lnTo>
                  <a:lnTo>
                    <a:pt x="2537460" y="1748790"/>
                  </a:lnTo>
                  <a:lnTo>
                    <a:pt x="2586990" y="1737360"/>
                  </a:lnTo>
                  <a:lnTo>
                    <a:pt x="2628900" y="1714500"/>
                  </a:lnTo>
                  <a:lnTo>
                    <a:pt x="2693670" y="1664970"/>
                  </a:lnTo>
                  <a:lnTo>
                    <a:pt x="2838450" y="1531620"/>
                  </a:lnTo>
                  <a:lnTo>
                    <a:pt x="2838450" y="1611630"/>
                  </a:lnTo>
                  <a:lnTo>
                    <a:pt x="2800350" y="1725930"/>
                  </a:lnTo>
                  <a:lnTo>
                    <a:pt x="2754630" y="1824990"/>
                  </a:lnTo>
                  <a:lnTo>
                    <a:pt x="2724150" y="1874520"/>
                  </a:lnTo>
                  <a:lnTo>
                    <a:pt x="2659380" y="1946910"/>
                  </a:lnTo>
                  <a:lnTo>
                    <a:pt x="2594610" y="2015490"/>
                  </a:lnTo>
                  <a:lnTo>
                    <a:pt x="2533650" y="2061210"/>
                  </a:lnTo>
                  <a:lnTo>
                    <a:pt x="2503170" y="2072640"/>
                  </a:lnTo>
                  <a:lnTo>
                    <a:pt x="2457450" y="2068830"/>
                  </a:lnTo>
                  <a:lnTo>
                    <a:pt x="2407920" y="2061210"/>
                  </a:lnTo>
                  <a:lnTo>
                    <a:pt x="2369820" y="2038350"/>
                  </a:lnTo>
                  <a:lnTo>
                    <a:pt x="2350770" y="2019300"/>
                  </a:lnTo>
                  <a:lnTo>
                    <a:pt x="2266950" y="1988820"/>
                  </a:lnTo>
                  <a:lnTo>
                    <a:pt x="2160270" y="1950720"/>
                  </a:lnTo>
                  <a:lnTo>
                    <a:pt x="1996440" y="1885950"/>
                  </a:lnTo>
                  <a:lnTo>
                    <a:pt x="1783080" y="1790700"/>
                  </a:lnTo>
                  <a:lnTo>
                    <a:pt x="1527810" y="1661160"/>
                  </a:lnTo>
                  <a:lnTo>
                    <a:pt x="1356360" y="1569720"/>
                  </a:lnTo>
                  <a:lnTo>
                    <a:pt x="1207770" y="1474470"/>
                  </a:lnTo>
                  <a:lnTo>
                    <a:pt x="1082040" y="1363980"/>
                  </a:lnTo>
                  <a:lnTo>
                    <a:pt x="845820" y="1165860"/>
                  </a:lnTo>
                  <a:lnTo>
                    <a:pt x="662940" y="986790"/>
                  </a:lnTo>
                  <a:lnTo>
                    <a:pt x="495300" y="800100"/>
                  </a:lnTo>
                  <a:lnTo>
                    <a:pt x="331470" y="582930"/>
                  </a:lnTo>
                  <a:lnTo>
                    <a:pt x="171450" y="346710"/>
                  </a:lnTo>
                  <a:lnTo>
                    <a:pt x="49530" y="137160"/>
                  </a:lnTo>
                  <a:lnTo>
                    <a:pt x="7620" y="53340"/>
                  </a:lnTo>
                  <a:lnTo>
                    <a:pt x="0" y="19050"/>
                  </a:lnTo>
                  <a:lnTo>
                    <a:pt x="3810" y="3810"/>
                  </a:lnTo>
                  <a:lnTo>
                    <a:pt x="19050" y="0"/>
                  </a:lnTo>
                  <a:lnTo>
                    <a:pt x="45720" y="3810"/>
                  </a:lnTo>
                  <a:lnTo>
                    <a:pt x="68580" y="26670"/>
                  </a:lnTo>
                  <a:lnTo>
                    <a:pt x="152400" y="148590"/>
                  </a:lnTo>
                  <a:lnTo>
                    <a:pt x="289560" y="320040"/>
                  </a:lnTo>
                  <a:lnTo>
                    <a:pt x="495300" y="567690"/>
                  </a:lnTo>
                  <a:lnTo>
                    <a:pt x="640080" y="720090"/>
                  </a:lnTo>
                  <a:lnTo>
                    <a:pt x="826770" y="902970"/>
                  </a:lnTo>
                  <a:lnTo>
                    <a:pt x="1024890" y="1066800"/>
                  </a:lnTo>
                  <a:lnTo>
                    <a:pt x="1223010" y="1207770"/>
                  </a:lnTo>
                  <a:lnTo>
                    <a:pt x="1352550" y="1287780"/>
                  </a:lnTo>
                  <a:lnTo>
                    <a:pt x="1623060" y="142494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46">
              <a:extLst>
                <a:ext uri="{FF2B5EF4-FFF2-40B4-BE49-F238E27FC236}">
                  <a16:creationId xmlns:a16="http://schemas.microsoft.com/office/drawing/2014/main" id="{E3BF7B06-CE81-4A56-89C6-654940E11828}"/>
                </a:ext>
              </a:extLst>
            </p:cNvPr>
            <p:cNvSpPr/>
            <p:nvPr/>
          </p:nvSpPr>
          <p:spPr>
            <a:xfrm rot="16200000">
              <a:off x="6261102" y="3424238"/>
              <a:ext cx="2039937" cy="2617788"/>
            </a:xfrm>
            <a:custGeom>
              <a:avLst/>
              <a:gdLst>
                <a:gd name="connsiteX0" fmla="*/ 1552471 w 2039816"/>
                <a:gd name="connsiteY0" fmla="*/ 628022 h 2617596"/>
                <a:gd name="connsiteX1" fmla="*/ 1426866 w 2039816"/>
                <a:gd name="connsiteY1" fmla="*/ 738554 h 2617596"/>
                <a:gd name="connsiteX2" fmla="*/ 1240972 w 2039816"/>
                <a:gd name="connsiteY2" fmla="*/ 929473 h 2617596"/>
                <a:gd name="connsiteX3" fmla="*/ 1080198 w 2039816"/>
                <a:gd name="connsiteY3" fmla="*/ 1095270 h 2617596"/>
                <a:gd name="connsiteX4" fmla="*/ 859134 w 2039816"/>
                <a:gd name="connsiteY4" fmla="*/ 1326382 h 2617596"/>
                <a:gd name="connsiteX5" fmla="*/ 688312 w 2039816"/>
                <a:gd name="connsiteY5" fmla="*/ 1517301 h 2617596"/>
                <a:gd name="connsiteX6" fmla="*/ 557684 w 2039816"/>
                <a:gd name="connsiteY6" fmla="*/ 1678075 h 2617596"/>
                <a:gd name="connsiteX7" fmla="*/ 457200 w 2039816"/>
                <a:gd name="connsiteY7" fmla="*/ 1823776 h 2617596"/>
                <a:gd name="connsiteX8" fmla="*/ 346668 w 2039816"/>
                <a:gd name="connsiteY8" fmla="*/ 2019719 h 2617596"/>
                <a:gd name="connsiteX9" fmla="*/ 246185 w 2039816"/>
                <a:gd name="connsiteY9" fmla="*/ 2220686 h 2617596"/>
                <a:gd name="connsiteX10" fmla="*/ 135653 w 2039816"/>
                <a:gd name="connsiteY10" fmla="*/ 2446774 h 2617596"/>
                <a:gd name="connsiteX11" fmla="*/ 85411 w 2039816"/>
                <a:gd name="connsiteY11" fmla="*/ 2557306 h 2617596"/>
                <a:gd name="connsiteX12" fmla="*/ 70339 w 2039816"/>
                <a:gd name="connsiteY12" fmla="*/ 2602523 h 2617596"/>
                <a:gd name="connsiteX13" fmla="*/ 55266 w 2039816"/>
                <a:gd name="connsiteY13" fmla="*/ 2617596 h 2617596"/>
                <a:gd name="connsiteX14" fmla="*/ 30145 w 2039816"/>
                <a:gd name="connsiteY14" fmla="*/ 2617596 h 2617596"/>
                <a:gd name="connsiteX15" fmla="*/ 15073 w 2039816"/>
                <a:gd name="connsiteY15" fmla="*/ 2587451 h 2617596"/>
                <a:gd name="connsiteX16" fmla="*/ 0 w 2039816"/>
                <a:gd name="connsiteY16" fmla="*/ 2547257 h 2617596"/>
                <a:gd name="connsiteX17" fmla="*/ 0 w 2039816"/>
                <a:gd name="connsiteY17" fmla="*/ 2436725 h 2617596"/>
                <a:gd name="connsiteX18" fmla="*/ 0 w 2039816"/>
                <a:gd name="connsiteY18" fmla="*/ 1848897 h 2617596"/>
                <a:gd name="connsiteX19" fmla="*/ 5024 w 2039816"/>
                <a:gd name="connsiteY19" fmla="*/ 1803679 h 2617596"/>
                <a:gd name="connsiteX20" fmla="*/ 30145 w 2039816"/>
                <a:gd name="connsiteY20" fmla="*/ 1758462 h 2617596"/>
                <a:gd name="connsiteX21" fmla="*/ 75363 w 2039816"/>
                <a:gd name="connsiteY21" fmla="*/ 1713244 h 2617596"/>
                <a:gd name="connsiteX22" fmla="*/ 296427 w 2039816"/>
                <a:gd name="connsiteY22" fmla="*/ 1517301 h 2617596"/>
                <a:gd name="connsiteX23" fmla="*/ 567732 w 2039816"/>
                <a:gd name="connsiteY23" fmla="*/ 1276141 h 2617596"/>
                <a:gd name="connsiteX24" fmla="*/ 798844 w 2039816"/>
                <a:gd name="connsiteY24" fmla="*/ 1075174 h 2617596"/>
                <a:gd name="connsiteX25" fmla="*/ 1040005 w 2039816"/>
                <a:gd name="connsiteY25" fmla="*/ 869182 h 2617596"/>
                <a:gd name="connsiteX26" fmla="*/ 1301262 w 2039816"/>
                <a:gd name="connsiteY26" fmla="*/ 663191 h 2617596"/>
                <a:gd name="connsiteX27" fmla="*/ 1381649 w 2039816"/>
                <a:gd name="connsiteY27" fmla="*/ 602901 h 2617596"/>
                <a:gd name="connsiteX28" fmla="*/ 1642906 w 2039816"/>
                <a:gd name="connsiteY28" fmla="*/ 391886 h 2617596"/>
                <a:gd name="connsiteX29" fmla="*/ 1788607 w 2039816"/>
                <a:gd name="connsiteY29" fmla="*/ 271306 h 2617596"/>
                <a:gd name="connsiteX30" fmla="*/ 1863969 w 2039816"/>
                <a:gd name="connsiteY30" fmla="*/ 211015 h 2617596"/>
                <a:gd name="connsiteX31" fmla="*/ 1894114 w 2039816"/>
                <a:gd name="connsiteY31" fmla="*/ 185895 h 2617596"/>
                <a:gd name="connsiteX32" fmla="*/ 1939332 w 2039816"/>
                <a:gd name="connsiteY32" fmla="*/ 130629 h 2617596"/>
                <a:gd name="connsiteX33" fmla="*/ 1959429 w 2039816"/>
                <a:gd name="connsiteY33" fmla="*/ 75363 h 2617596"/>
                <a:gd name="connsiteX34" fmla="*/ 1964453 w 2039816"/>
                <a:gd name="connsiteY34" fmla="*/ 55266 h 2617596"/>
                <a:gd name="connsiteX35" fmla="*/ 1964453 w 2039816"/>
                <a:gd name="connsiteY35" fmla="*/ 25121 h 2617596"/>
                <a:gd name="connsiteX36" fmla="*/ 1984550 w 2039816"/>
                <a:gd name="connsiteY36" fmla="*/ 5024 h 2617596"/>
                <a:gd name="connsiteX37" fmla="*/ 2004646 w 2039816"/>
                <a:gd name="connsiteY37" fmla="*/ 0 h 2617596"/>
                <a:gd name="connsiteX38" fmla="*/ 2024743 w 2039816"/>
                <a:gd name="connsiteY38" fmla="*/ 20097 h 2617596"/>
                <a:gd name="connsiteX39" fmla="*/ 2039816 w 2039816"/>
                <a:gd name="connsiteY39" fmla="*/ 55266 h 2617596"/>
                <a:gd name="connsiteX40" fmla="*/ 2039816 w 2039816"/>
                <a:gd name="connsiteY40" fmla="*/ 90435 h 2617596"/>
                <a:gd name="connsiteX41" fmla="*/ 2039816 w 2039816"/>
                <a:gd name="connsiteY41" fmla="*/ 115556 h 2617596"/>
                <a:gd name="connsiteX42" fmla="*/ 2024743 w 2039816"/>
                <a:gd name="connsiteY42" fmla="*/ 150725 h 2617596"/>
                <a:gd name="connsiteX43" fmla="*/ 1999622 w 2039816"/>
                <a:gd name="connsiteY43" fmla="*/ 200967 h 2617596"/>
                <a:gd name="connsiteX44" fmla="*/ 1969477 w 2039816"/>
                <a:gd name="connsiteY44" fmla="*/ 241160 h 2617596"/>
                <a:gd name="connsiteX45" fmla="*/ 1939332 w 2039816"/>
                <a:gd name="connsiteY45" fmla="*/ 281354 h 2617596"/>
                <a:gd name="connsiteX46" fmla="*/ 1863969 w 2039816"/>
                <a:gd name="connsiteY46" fmla="*/ 346668 h 2617596"/>
                <a:gd name="connsiteX47" fmla="*/ 1673051 w 2039816"/>
                <a:gd name="connsiteY47" fmla="*/ 517490 h 2617596"/>
                <a:gd name="connsiteX48" fmla="*/ 1552471 w 2039816"/>
                <a:gd name="connsiteY48" fmla="*/ 628022 h 2617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039816" h="2617596">
                  <a:moveTo>
                    <a:pt x="1552471" y="628022"/>
                  </a:moveTo>
                  <a:lnTo>
                    <a:pt x="1426866" y="738554"/>
                  </a:lnTo>
                  <a:lnTo>
                    <a:pt x="1240972" y="929473"/>
                  </a:lnTo>
                  <a:lnTo>
                    <a:pt x="1080198" y="1095270"/>
                  </a:lnTo>
                  <a:lnTo>
                    <a:pt x="859134" y="1326382"/>
                  </a:lnTo>
                  <a:lnTo>
                    <a:pt x="688312" y="1517301"/>
                  </a:lnTo>
                  <a:lnTo>
                    <a:pt x="557684" y="1678075"/>
                  </a:lnTo>
                  <a:lnTo>
                    <a:pt x="457200" y="1823776"/>
                  </a:lnTo>
                  <a:lnTo>
                    <a:pt x="346668" y="2019719"/>
                  </a:lnTo>
                  <a:lnTo>
                    <a:pt x="246185" y="2220686"/>
                  </a:lnTo>
                  <a:lnTo>
                    <a:pt x="135653" y="2446774"/>
                  </a:lnTo>
                  <a:lnTo>
                    <a:pt x="85411" y="2557306"/>
                  </a:lnTo>
                  <a:lnTo>
                    <a:pt x="70339" y="2602523"/>
                  </a:lnTo>
                  <a:lnTo>
                    <a:pt x="55266" y="2617596"/>
                  </a:lnTo>
                  <a:lnTo>
                    <a:pt x="30145" y="2617596"/>
                  </a:lnTo>
                  <a:lnTo>
                    <a:pt x="15073" y="2587451"/>
                  </a:lnTo>
                  <a:lnTo>
                    <a:pt x="0" y="2547257"/>
                  </a:lnTo>
                  <a:lnTo>
                    <a:pt x="0" y="2436725"/>
                  </a:lnTo>
                  <a:lnTo>
                    <a:pt x="0" y="1848897"/>
                  </a:lnTo>
                  <a:lnTo>
                    <a:pt x="5024" y="1803679"/>
                  </a:lnTo>
                  <a:lnTo>
                    <a:pt x="30145" y="1758462"/>
                  </a:lnTo>
                  <a:lnTo>
                    <a:pt x="75363" y="1713244"/>
                  </a:lnTo>
                  <a:lnTo>
                    <a:pt x="296427" y="1517301"/>
                  </a:lnTo>
                  <a:lnTo>
                    <a:pt x="567732" y="1276141"/>
                  </a:lnTo>
                  <a:lnTo>
                    <a:pt x="798844" y="1075174"/>
                  </a:lnTo>
                  <a:lnTo>
                    <a:pt x="1040005" y="869182"/>
                  </a:lnTo>
                  <a:lnTo>
                    <a:pt x="1301262" y="663191"/>
                  </a:lnTo>
                  <a:lnTo>
                    <a:pt x="1381649" y="602901"/>
                  </a:lnTo>
                  <a:lnTo>
                    <a:pt x="1642906" y="391886"/>
                  </a:lnTo>
                  <a:lnTo>
                    <a:pt x="1788607" y="271306"/>
                  </a:lnTo>
                  <a:lnTo>
                    <a:pt x="1863969" y="211015"/>
                  </a:lnTo>
                  <a:lnTo>
                    <a:pt x="1894114" y="185895"/>
                  </a:lnTo>
                  <a:lnTo>
                    <a:pt x="1939332" y="130629"/>
                  </a:lnTo>
                  <a:lnTo>
                    <a:pt x="1959429" y="75363"/>
                  </a:lnTo>
                  <a:lnTo>
                    <a:pt x="1964453" y="55266"/>
                  </a:lnTo>
                  <a:lnTo>
                    <a:pt x="1964453" y="25121"/>
                  </a:lnTo>
                  <a:lnTo>
                    <a:pt x="1984550" y="5024"/>
                  </a:lnTo>
                  <a:lnTo>
                    <a:pt x="2004646" y="0"/>
                  </a:lnTo>
                  <a:lnTo>
                    <a:pt x="2024743" y="20097"/>
                  </a:lnTo>
                  <a:lnTo>
                    <a:pt x="2039816" y="55266"/>
                  </a:lnTo>
                  <a:lnTo>
                    <a:pt x="2039816" y="90435"/>
                  </a:lnTo>
                  <a:lnTo>
                    <a:pt x="2039816" y="115556"/>
                  </a:lnTo>
                  <a:lnTo>
                    <a:pt x="2024743" y="150725"/>
                  </a:lnTo>
                  <a:lnTo>
                    <a:pt x="1999622" y="200967"/>
                  </a:lnTo>
                  <a:lnTo>
                    <a:pt x="1969477" y="241160"/>
                  </a:lnTo>
                  <a:lnTo>
                    <a:pt x="1939332" y="281354"/>
                  </a:lnTo>
                  <a:lnTo>
                    <a:pt x="1863969" y="346668"/>
                  </a:lnTo>
                  <a:lnTo>
                    <a:pt x="1673051" y="517490"/>
                  </a:lnTo>
                  <a:lnTo>
                    <a:pt x="1552471" y="62802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E20279FF-CC35-4A0F-A60B-6F637C1BE8FE}"/>
              </a:ext>
            </a:extLst>
          </p:cNvPr>
          <p:cNvGrpSpPr/>
          <p:nvPr/>
        </p:nvGrpSpPr>
        <p:grpSpPr>
          <a:xfrm>
            <a:off x="3686177" y="1631157"/>
            <a:ext cx="4903788" cy="4130675"/>
            <a:chOff x="3686177" y="1622425"/>
            <a:chExt cx="4903788" cy="4130675"/>
          </a:xfrm>
          <a:solidFill>
            <a:schemeClr val="tx1"/>
          </a:solidFill>
        </p:grpSpPr>
        <p:sp>
          <p:nvSpPr>
            <p:cNvPr id="22" name="フリーフォーム 39">
              <a:extLst>
                <a:ext uri="{FF2B5EF4-FFF2-40B4-BE49-F238E27FC236}">
                  <a16:creationId xmlns:a16="http://schemas.microsoft.com/office/drawing/2014/main" id="{60FB3832-AE64-4DBC-8A0B-CE32DBC92338}"/>
                </a:ext>
              </a:extLst>
            </p:cNvPr>
            <p:cNvSpPr/>
            <p:nvPr/>
          </p:nvSpPr>
          <p:spPr>
            <a:xfrm>
              <a:off x="3965577" y="1989138"/>
              <a:ext cx="1849438" cy="487362"/>
            </a:xfrm>
            <a:custGeom>
              <a:avLst/>
              <a:gdLst>
                <a:gd name="connsiteX0" fmla="*/ 697707 w 1850232"/>
                <a:gd name="connsiteY0" fmla="*/ 214312 h 488156"/>
                <a:gd name="connsiteX1" fmla="*/ 888207 w 1850232"/>
                <a:gd name="connsiteY1" fmla="*/ 178594 h 488156"/>
                <a:gd name="connsiteX2" fmla="*/ 1073944 w 1850232"/>
                <a:gd name="connsiteY2" fmla="*/ 138112 h 488156"/>
                <a:gd name="connsiteX3" fmla="*/ 1202532 w 1850232"/>
                <a:gd name="connsiteY3" fmla="*/ 100012 h 488156"/>
                <a:gd name="connsiteX4" fmla="*/ 1269207 w 1850232"/>
                <a:gd name="connsiteY4" fmla="*/ 71437 h 488156"/>
                <a:gd name="connsiteX5" fmla="*/ 1328738 w 1850232"/>
                <a:gd name="connsiteY5" fmla="*/ 38100 h 488156"/>
                <a:gd name="connsiteX6" fmla="*/ 1359694 w 1850232"/>
                <a:gd name="connsiteY6" fmla="*/ 14287 h 488156"/>
                <a:gd name="connsiteX7" fmla="*/ 1381125 w 1850232"/>
                <a:gd name="connsiteY7" fmla="*/ 4762 h 488156"/>
                <a:gd name="connsiteX8" fmla="*/ 1412082 w 1850232"/>
                <a:gd name="connsiteY8" fmla="*/ 0 h 488156"/>
                <a:gd name="connsiteX9" fmla="*/ 1500188 w 1850232"/>
                <a:gd name="connsiteY9" fmla="*/ 4762 h 488156"/>
                <a:gd name="connsiteX10" fmla="*/ 1754982 w 1850232"/>
                <a:gd name="connsiteY10" fmla="*/ 57150 h 488156"/>
                <a:gd name="connsiteX11" fmla="*/ 1828800 w 1850232"/>
                <a:gd name="connsiteY11" fmla="*/ 80962 h 488156"/>
                <a:gd name="connsiteX12" fmla="*/ 1847850 w 1850232"/>
                <a:gd name="connsiteY12" fmla="*/ 100012 h 488156"/>
                <a:gd name="connsiteX13" fmla="*/ 1850232 w 1850232"/>
                <a:gd name="connsiteY13" fmla="*/ 128587 h 488156"/>
                <a:gd name="connsiteX14" fmla="*/ 1838325 w 1850232"/>
                <a:gd name="connsiteY14" fmla="*/ 154781 h 488156"/>
                <a:gd name="connsiteX15" fmla="*/ 1812132 w 1850232"/>
                <a:gd name="connsiteY15" fmla="*/ 188119 h 488156"/>
                <a:gd name="connsiteX16" fmla="*/ 1785938 w 1850232"/>
                <a:gd name="connsiteY16" fmla="*/ 202406 h 488156"/>
                <a:gd name="connsiteX17" fmla="*/ 1740694 w 1850232"/>
                <a:gd name="connsiteY17" fmla="*/ 221456 h 488156"/>
                <a:gd name="connsiteX18" fmla="*/ 1645444 w 1850232"/>
                <a:gd name="connsiteY18" fmla="*/ 242887 h 488156"/>
                <a:gd name="connsiteX19" fmla="*/ 1314450 w 1850232"/>
                <a:gd name="connsiteY19" fmla="*/ 283369 h 488156"/>
                <a:gd name="connsiteX20" fmla="*/ 852488 w 1850232"/>
                <a:gd name="connsiteY20" fmla="*/ 364331 h 488156"/>
                <a:gd name="connsiteX21" fmla="*/ 678657 w 1850232"/>
                <a:gd name="connsiteY21" fmla="*/ 397669 h 488156"/>
                <a:gd name="connsiteX22" fmla="*/ 585788 w 1850232"/>
                <a:gd name="connsiteY22" fmla="*/ 428625 h 488156"/>
                <a:gd name="connsiteX23" fmla="*/ 490538 w 1850232"/>
                <a:gd name="connsiteY23" fmla="*/ 464344 h 488156"/>
                <a:gd name="connsiteX24" fmla="*/ 454819 w 1850232"/>
                <a:gd name="connsiteY24" fmla="*/ 481012 h 488156"/>
                <a:gd name="connsiteX25" fmla="*/ 431007 w 1850232"/>
                <a:gd name="connsiteY25" fmla="*/ 488156 h 488156"/>
                <a:gd name="connsiteX26" fmla="*/ 402432 w 1850232"/>
                <a:gd name="connsiteY26" fmla="*/ 488156 h 488156"/>
                <a:gd name="connsiteX27" fmla="*/ 361950 w 1850232"/>
                <a:gd name="connsiteY27" fmla="*/ 481012 h 488156"/>
                <a:gd name="connsiteX28" fmla="*/ 314325 w 1850232"/>
                <a:gd name="connsiteY28" fmla="*/ 466725 h 488156"/>
                <a:gd name="connsiteX29" fmla="*/ 250032 w 1850232"/>
                <a:gd name="connsiteY29" fmla="*/ 433387 h 488156"/>
                <a:gd name="connsiteX30" fmla="*/ 169069 w 1850232"/>
                <a:gd name="connsiteY30" fmla="*/ 373856 h 488156"/>
                <a:gd name="connsiteX31" fmla="*/ 90488 w 1850232"/>
                <a:gd name="connsiteY31" fmla="*/ 304800 h 488156"/>
                <a:gd name="connsiteX32" fmla="*/ 45244 w 1850232"/>
                <a:gd name="connsiteY32" fmla="*/ 254794 h 488156"/>
                <a:gd name="connsiteX33" fmla="*/ 16669 w 1850232"/>
                <a:gd name="connsiteY33" fmla="*/ 216694 h 488156"/>
                <a:gd name="connsiteX34" fmla="*/ 0 w 1850232"/>
                <a:gd name="connsiteY34" fmla="*/ 171450 h 488156"/>
                <a:gd name="connsiteX35" fmla="*/ 0 w 1850232"/>
                <a:gd name="connsiteY35" fmla="*/ 140494 h 488156"/>
                <a:gd name="connsiteX36" fmla="*/ 11907 w 1850232"/>
                <a:gd name="connsiteY36" fmla="*/ 123825 h 488156"/>
                <a:gd name="connsiteX37" fmla="*/ 30957 w 1850232"/>
                <a:gd name="connsiteY37" fmla="*/ 119062 h 488156"/>
                <a:gd name="connsiteX38" fmla="*/ 71438 w 1850232"/>
                <a:gd name="connsiteY38" fmla="*/ 133350 h 488156"/>
                <a:gd name="connsiteX39" fmla="*/ 157163 w 1850232"/>
                <a:gd name="connsiteY39" fmla="*/ 176212 h 488156"/>
                <a:gd name="connsiteX40" fmla="*/ 238125 w 1850232"/>
                <a:gd name="connsiteY40" fmla="*/ 204787 h 488156"/>
                <a:gd name="connsiteX41" fmla="*/ 323850 w 1850232"/>
                <a:gd name="connsiteY41" fmla="*/ 226219 h 488156"/>
                <a:gd name="connsiteX42" fmla="*/ 445294 w 1850232"/>
                <a:gd name="connsiteY42" fmla="*/ 238125 h 488156"/>
                <a:gd name="connsiteX43" fmla="*/ 547688 w 1850232"/>
                <a:gd name="connsiteY43" fmla="*/ 230981 h 488156"/>
                <a:gd name="connsiteX44" fmla="*/ 697707 w 1850232"/>
                <a:gd name="connsiteY44" fmla="*/ 214312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50232" h="488156">
                  <a:moveTo>
                    <a:pt x="697707" y="214312"/>
                  </a:moveTo>
                  <a:lnTo>
                    <a:pt x="888207" y="178594"/>
                  </a:lnTo>
                  <a:lnTo>
                    <a:pt x="1073944" y="138112"/>
                  </a:lnTo>
                  <a:lnTo>
                    <a:pt x="1202532" y="100012"/>
                  </a:lnTo>
                  <a:lnTo>
                    <a:pt x="1269207" y="71437"/>
                  </a:lnTo>
                  <a:lnTo>
                    <a:pt x="1328738" y="38100"/>
                  </a:lnTo>
                  <a:lnTo>
                    <a:pt x="1359694" y="14287"/>
                  </a:lnTo>
                  <a:lnTo>
                    <a:pt x="1381125" y="4762"/>
                  </a:lnTo>
                  <a:lnTo>
                    <a:pt x="1412082" y="0"/>
                  </a:lnTo>
                  <a:lnTo>
                    <a:pt x="1500188" y="4762"/>
                  </a:lnTo>
                  <a:lnTo>
                    <a:pt x="1754982" y="57150"/>
                  </a:lnTo>
                  <a:lnTo>
                    <a:pt x="1828800" y="80962"/>
                  </a:lnTo>
                  <a:lnTo>
                    <a:pt x="1847850" y="100012"/>
                  </a:lnTo>
                  <a:lnTo>
                    <a:pt x="1850232" y="128587"/>
                  </a:lnTo>
                  <a:lnTo>
                    <a:pt x="1838325" y="154781"/>
                  </a:lnTo>
                  <a:lnTo>
                    <a:pt x="1812132" y="188119"/>
                  </a:lnTo>
                  <a:lnTo>
                    <a:pt x="1785938" y="202406"/>
                  </a:lnTo>
                  <a:lnTo>
                    <a:pt x="1740694" y="221456"/>
                  </a:lnTo>
                  <a:lnTo>
                    <a:pt x="1645444" y="242887"/>
                  </a:lnTo>
                  <a:lnTo>
                    <a:pt x="1314450" y="283369"/>
                  </a:lnTo>
                  <a:lnTo>
                    <a:pt x="852488" y="364331"/>
                  </a:lnTo>
                  <a:lnTo>
                    <a:pt x="678657" y="397669"/>
                  </a:lnTo>
                  <a:lnTo>
                    <a:pt x="585788" y="428625"/>
                  </a:lnTo>
                  <a:lnTo>
                    <a:pt x="490538" y="464344"/>
                  </a:lnTo>
                  <a:lnTo>
                    <a:pt x="454819" y="481012"/>
                  </a:lnTo>
                  <a:lnTo>
                    <a:pt x="431007" y="488156"/>
                  </a:lnTo>
                  <a:lnTo>
                    <a:pt x="402432" y="488156"/>
                  </a:lnTo>
                  <a:lnTo>
                    <a:pt x="361950" y="481012"/>
                  </a:lnTo>
                  <a:lnTo>
                    <a:pt x="314325" y="466725"/>
                  </a:lnTo>
                  <a:lnTo>
                    <a:pt x="250032" y="433387"/>
                  </a:lnTo>
                  <a:lnTo>
                    <a:pt x="169069" y="373856"/>
                  </a:lnTo>
                  <a:lnTo>
                    <a:pt x="90488" y="304800"/>
                  </a:lnTo>
                  <a:lnTo>
                    <a:pt x="45244" y="254794"/>
                  </a:lnTo>
                  <a:lnTo>
                    <a:pt x="16669" y="216694"/>
                  </a:lnTo>
                  <a:lnTo>
                    <a:pt x="0" y="171450"/>
                  </a:lnTo>
                  <a:lnTo>
                    <a:pt x="0" y="140494"/>
                  </a:lnTo>
                  <a:lnTo>
                    <a:pt x="11907" y="123825"/>
                  </a:lnTo>
                  <a:lnTo>
                    <a:pt x="30957" y="119062"/>
                  </a:lnTo>
                  <a:lnTo>
                    <a:pt x="71438" y="133350"/>
                  </a:lnTo>
                  <a:lnTo>
                    <a:pt x="157163" y="176212"/>
                  </a:lnTo>
                  <a:lnTo>
                    <a:pt x="238125" y="204787"/>
                  </a:lnTo>
                  <a:lnTo>
                    <a:pt x="323850" y="226219"/>
                  </a:lnTo>
                  <a:lnTo>
                    <a:pt x="445294" y="238125"/>
                  </a:lnTo>
                  <a:lnTo>
                    <a:pt x="547688" y="230981"/>
                  </a:lnTo>
                  <a:lnTo>
                    <a:pt x="697707" y="214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43">
              <a:extLst>
                <a:ext uri="{FF2B5EF4-FFF2-40B4-BE49-F238E27FC236}">
                  <a16:creationId xmlns:a16="http://schemas.microsoft.com/office/drawing/2014/main" id="{946C5B91-E4B5-4EE4-996E-9190A8E7DD1A}"/>
                </a:ext>
              </a:extLst>
            </p:cNvPr>
            <p:cNvSpPr/>
            <p:nvPr/>
          </p:nvSpPr>
          <p:spPr>
            <a:xfrm rot="16200000">
              <a:off x="3594103" y="3367089"/>
              <a:ext cx="2587625" cy="536575"/>
            </a:xfrm>
            <a:custGeom>
              <a:avLst/>
              <a:gdLst>
                <a:gd name="connsiteX0" fmla="*/ 1266314 w 2587434"/>
                <a:gd name="connsiteY0" fmla="*/ 242302 h 536525"/>
                <a:gd name="connsiteX1" fmla="*/ 2148984 w 2587434"/>
                <a:gd name="connsiteY1" fmla="*/ 242302 h 536525"/>
                <a:gd name="connsiteX2" fmla="*/ 2327826 w 2587434"/>
                <a:gd name="connsiteY2" fmla="*/ 239417 h 536525"/>
                <a:gd name="connsiteX3" fmla="*/ 2379747 w 2587434"/>
                <a:gd name="connsiteY3" fmla="*/ 233648 h 536525"/>
                <a:gd name="connsiteX4" fmla="*/ 2420131 w 2587434"/>
                <a:gd name="connsiteY4" fmla="*/ 222110 h 536525"/>
                <a:gd name="connsiteX5" fmla="*/ 2469168 w 2587434"/>
                <a:gd name="connsiteY5" fmla="*/ 196149 h 536525"/>
                <a:gd name="connsiteX6" fmla="*/ 2509552 w 2587434"/>
                <a:gd name="connsiteY6" fmla="*/ 155766 h 536525"/>
                <a:gd name="connsiteX7" fmla="*/ 2526859 w 2587434"/>
                <a:gd name="connsiteY7" fmla="*/ 124036 h 536525"/>
                <a:gd name="connsiteX8" fmla="*/ 2555704 w 2587434"/>
                <a:gd name="connsiteY8" fmla="*/ 31730 h 536525"/>
                <a:gd name="connsiteX9" fmla="*/ 2573012 w 2587434"/>
                <a:gd name="connsiteY9" fmla="*/ 0 h 536525"/>
                <a:gd name="connsiteX10" fmla="*/ 2587434 w 2587434"/>
                <a:gd name="connsiteY10" fmla="*/ 121151 h 536525"/>
                <a:gd name="connsiteX11" fmla="*/ 2558589 w 2587434"/>
                <a:gd name="connsiteY11" fmla="*/ 193265 h 536525"/>
                <a:gd name="connsiteX12" fmla="*/ 2523974 w 2587434"/>
                <a:gd name="connsiteY12" fmla="*/ 256725 h 536525"/>
                <a:gd name="connsiteX13" fmla="*/ 2448976 w 2587434"/>
                <a:gd name="connsiteY13" fmla="*/ 380760 h 536525"/>
                <a:gd name="connsiteX14" fmla="*/ 2394170 w 2587434"/>
                <a:gd name="connsiteY14" fmla="*/ 449989 h 536525"/>
                <a:gd name="connsiteX15" fmla="*/ 2348017 w 2587434"/>
                <a:gd name="connsiteY15" fmla="*/ 499026 h 536525"/>
                <a:gd name="connsiteX16" fmla="*/ 2313403 w 2587434"/>
                <a:gd name="connsiteY16" fmla="*/ 524987 h 536525"/>
                <a:gd name="connsiteX17" fmla="*/ 2278788 w 2587434"/>
                <a:gd name="connsiteY17" fmla="*/ 536525 h 536525"/>
                <a:gd name="connsiteX18" fmla="*/ 2244174 w 2587434"/>
                <a:gd name="connsiteY18" fmla="*/ 524987 h 536525"/>
                <a:gd name="connsiteX19" fmla="*/ 2143215 w 2587434"/>
                <a:gd name="connsiteY19" fmla="*/ 493257 h 536525"/>
                <a:gd name="connsiteX20" fmla="*/ 2073986 w 2587434"/>
                <a:gd name="connsiteY20" fmla="*/ 484603 h 536525"/>
                <a:gd name="connsiteX21" fmla="*/ 1719187 w 2587434"/>
                <a:gd name="connsiteY21" fmla="*/ 484603 h 536525"/>
                <a:gd name="connsiteX22" fmla="*/ 2884 w 2587434"/>
                <a:gd name="connsiteY22" fmla="*/ 490372 h 536525"/>
                <a:gd name="connsiteX23" fmla="*/ 0 w 2587434"/>
                <a:gd name="connsiteY23" fmla="*/ 245186 h 536525"/>
                <a:gd name="connsiteX24" fmla="*/ 141342 w 2587434"/>
                <a:gd name="connsiteY24" fmla="*/ 242302 h 536525"/>
                <a:gd name="connsiteX25" fmla="*/ 1266314 w 2587434"/>
                <a:gd name="connsiteY25" fmla="*/ 242302 h 53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587434" h="536525">
                  <a:moveTo>
                    <a:pt x="1266314" y="242302"/>
                  </a:moveTo>
                  <a:lnTo>
                    <a:pt x="2148984" y="242302"/>
                  </a:lnTo>
                  <a:lnTo>
                    <a:pt x="2327826" y="239417"/>
                  </a:lnTo>
                  <a:lnTo>
                    <a:pt x="2379747" y="233648"/>
                  </a:lnTo>
                  <a:lnTo>
                    <a:pt x="2420131" y="222110"/>
                  </a:lnTo>
                  <a:lnTo>
                    <a:pt x="2469168" y="196149"/>
                  </a:lnTo>
                  <a:lnTo>
                    <a:pt x="2509552" y="155766"/>
                  </a:lnTo>
                  <a:lnTo>
                    <a:pt x="2526859" y="124036"/>
                  </a:lnTo>
                  <a:lnTo>
                    <a:pt x="2555704" y="31730"/>
                  </a:lnTo>
                  <a:lnTo>
                    <a:pt x="2573012" y="0"/>
                  </a:lnTo>
                  <a:lnTo>
                    <a:pt x="2587434" y="121151"/>
                  </a:lnTo>
                  <a:lnTo>
                    <a:pt x="2558589" y="193265"/>
                  </a:lnTo>
                  <a:lnTo>
                    <a:pt x="2523974" y="256725"/>
                  </a:lnTo>
                  <a:lnTo>
                    <a:pt x="2448976" y="380760"/>
                  </a:lnTo>
                  <a:lnTo>
                    <a:pt x="2394170" y="449989"/>
                  </a:lnTo>
                  <a:lnTo>
                    <a:pt x="2348017" y="499026"/>
                  </a:lnTo>
                  <a:lnTo>
                    <a:pt x="2313403" y="524987"/>
                  </a:lnTo>
                  <a:lnTo>
                    <a:pt x="2278788" y="536525"/>
                  </a:lnTo>
                  <a:lnTo>
                    <a:pt x="2244174" y="524987"/>
                  </a:lnTo>
                  <a:lnTo>
                    <a:pt x="2143215" y="493257"/>
                  </a:lnTo>
                  <a:lnTo>
                    <a:pt x="2073986" y="484603"/>
                  </a:lnTo>
                  <a:lnTo>
                    <a:pt x="1719187" y="484603"/>
                  </a:lnTo>
                  <a:lnTo>
                    <a:pt x="2884" y="490372"/>
                  </a:lnTo>
                  <a:cubicBezTo>
                    <a:pt x="1923" y="408643"/>
                    <a:pt x="961" y="326915"/>
                    <a:pt x="0" y="245186"/>
                  </a:cubicBezTo>
                  <a:lnTo>
                    <a:pt x="141342" y="242302"/>
                  </a:lnTo>
                  <a:lnTo>
                    <a:pt x="1266314" y="2423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37">
              <a:extLst>
                <a:ext uri="{FF2B5EF4-FFF2-40B4-BE49-F238E27FC236}">
                  <a16:creationId xmlns:a16="http://schemas.microsoft.com/office/drawing/2014/main" id="{AA8EFB49-BD47-4826-BF69-CEC08EF432FA}"/>
                </a:ext>
              </a:extLst>
            </p:cNvPr>
            <p:cNvSpPr/>
            <p:nvPr/>
          </p:nvSpPr>
          <p:spPr>
            <a:xfrm>
              <a:off x="5032377" y="3252789"/>
              <a:ext cx="649288" cy="301625"/>
            </a:xfrm>
            <a:custGeom>
              <a:avLst/>
              <a:gdLst>
                <a:gd name="connsiteX0" fmla="*/ 228600 w 650082"/>
                <a:gd name="connsiteY0" fmla="*/ 264318 h 302418"/>
                <a:gd name="connsiteX1" fmla="*/ 0 w 650082"/>
                <a:gd name="connsiteY1" fmla="*/ 302418 h 302418"/>
                <a:gd name="connsiteX2" fmla="*/ 4763 w 650082"/>
                <a:gd name="connsiteY2" fmla="*/ 166687 h 302418"/>
                <a:gd name="connsiteX3" fmla="*/ 109538 w 650082"/>
                <a:gd name="connsiteY3" fmla="*/ 111918 h 302418"/>
                <a:gd name="connsiteX4" fmla="*/ 233363 w 650082"/>
                <a:gd name="connsiteY4" fmla="*/ 57150 h 302418"/>
                <a:gd name="connsiteX5" fmla="*/ 319088 w 650082"/>
                <a:gd name="connsiteY5" fmla="*/ 26193 h 302418"/>
                <a:gd name="connsiteX6" fmla="*/ 376238 w 650082"/>
                <a:gd name="connsiteY6" fmla="*/ 11906 h 302418"/>
                <a:gd name="connsiteX7" fmla="*/ 431007 w 650082"/>
                <a:gd name="connsiteY7" fmla="*/ 0 h 302418"/>
                <a:gd name="connsiteX8" fmla="*/ 481013 w 650082"/>
                <a:gd name="connsiteY8" fmla="*/ 4762 h 302418"/>
                <a:gd name="connsiteX9" fmla="*/ 516732 w 650082"/>
                <a:gd name="connsiteY9" fmla="*/ 14287 h 302418"/>
                <a:gd name="connsiteX10" fmla="*/ 557213 w 650082"/>
                <a:gd name="connsiteY10" fmla="*/ 33337 h 302418"/>
                <a:gd name="connsiteX11" fmla="*/ 604838 w 650082"/>
                <a:gd name="connsiteY11" fmla="*/ 61912 h 302418"/>
                <a:gd name="connsiteX12" fmla="*/ 628650 w 650082"/>
                <a:gd name="connsiteY12" fmla="*/ 90487 h 302418"/>
                <a:gd name="connsiteX13" fmla="*/ 647700 w 650082"/>
                <a:gd name="connsiteY13" fmla="*/ 123825 h 302418"/>
                <a:gd name="connsiteX14" fmla="*/ 650082 w 650082"/>
                <a:gd name="connsiteY14" fmla="*/ 145256 h 302418"/>
                <a:gd name="connsiteX15" fmla="*/ 642938 w 650082"/>
                <a:gd name="connsiteY15" fmla="*/ 166687 h 302418"/>
                <a:gd name="connsiteX16" fmla="*/ 626269 w 650082"/>
                <a:gd name="connsiteY16" fmla="*/ 185737 h 302418"/>
                <a:gd name="connsiteX17" fmla="*/ 588169 w 650082"/>
                <a:gd name="connsiteY17" fmla="*/ 202406 h 302418"/>
                <a:gd name="connsiteX18" fmla="*/ 511969 w 650082"/>
                <a:gd name="connsiteY18" fmla="*/ 216693 h 302418"/>
                <a:gd name="connsiteX19" fmla="*/ 228600 w 650082"/>
                <a:gd name="connsiteY19" fmla="*/ 264318 h 302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0082" h="302418">
                  <a:moveTo>
                    <a:pt x="228600" y="264318"/>
                  </a:moveTo>
                  <a:lnTo>
                    <a:pt x="0" y="302418"/>
                  </a:lnTo>
                  <a:lnTo>
                    <a:pt x="4763" y="166687"/>
                  </a:lnTo>
                  <a:lnTo>
                    <a:pt x="109538" y="111918"/>
                  </a:lnTo>
                  <a:lnTo>
                    <a:pt x="233363" y="57150"/>
                  </a:lnTo>
                  <a:lnTo>
                    <a:pt x="319088" y="26193"/>
                  </a:lnTo>
                  <a:lnTo>
                    <a:pt x="376238" y="11906"/>
                  </a:lnTo>
                  <a:lnTo>
                    <a:pt x="431007" y="0"/>
                  </a:lnTo>
                  <a:lnTo>
                    <a:pt x="481013" y="4762"/>
                  </a:lnTo>
                  <a:cubicBezTo>
                    <a:pt x="515113" y="14505"/>
                    <a:pt x="502793" y="14287"/>
                    <a:pt x="516732" y="14287"/>
                  </a:cubicBezTo>
                  <a:lnTo>
                    <a:pt x="557213" y="33337"/>
                  </a:lnTo>
                  <a:lnTo>
                    <a:pt x="604838" y="61912"/>
                  </a:lnTo>
                  <a:lnTo>
                    <a:pt x="628650" y="90487"/>
                  </a:lnTo>
                  <a:lnTo>
                    <a:pt x="647700" y="123825"/>
                  </a:lnTo>
                  <a:lnTo>
                    <a:pt x="650082" y="145256"/>
                  </a:lnTo>
                  <a:lnTo>
                    <a:pt x="642938" y="166687"/>
                  </a:lnTo>
                  <a:lnTo>
                    <a:pt x="626269" y="185737"/>
                  </a:lnTo>
                  <a:lnTo>
                    <a:pt x="588169" y="202406"/>
                  </a:lnTo>
                  <a:lnTo>
                    <a:pt x="511969" y="216693"/>
                  </a:lnTo>
                  <a:lnTo>
                    <a:pt x="228600" y="2643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42">
              <a:extLst>
                <a:ext uri="{FF2B5EF4-FFF2-40B4-BE49-F238E27FC236}">
                  <a16:creationId xmlns:a16="http://schemas.microsoft.com/office/drawing/2014/main" id="{DC788515-80BB-4BD5-9A34-3051BD0D336B}"/>
                </a:ext>
              </a:extLst>
            </p:cNvPr>
            <p:cNvSpPr/>
            <p:nvPr/>
          </p:nvSpPr>
          <p:spPr>
            <a:xfrm rot="16200000">
              <a:off x="3405984" y="4026694"/>
              <a:ext cx="1681162" cy="533400"/>
            </a:xfrm>
            <a:custGeom>
              <a:avLst/>
              <a:gdLst>
                <a:gd name="connsiteX0" fmla="*/ 750093 w 1681162"/>
                <a:gd name="connsiteY0" fmla="*/ 211931 h 533400"/>
                <a:gd name="connsiteX1" fmla="*/ 1373981 w 1681162"/>
                <a:gd name="connsiteY1" fmla="*/ 211931 h 533400"/>
                <a:gd name="connsiteX2" fmla="*/ 1423987 w 1681162"/>
                <a:gd name="connsiteY2" fmla="*/ 211931 h 533400"/>
                <a:gd name="connsiteX3" fmla="*/ 1464468 w 1681162"/>
                <a:gd name="connsiteY3" fmla="*/ 207169 h 533400"/>
                <a:gd name="connsiteX4" fmla="*/ 1512093 w 1681162"/>
                <a:gd name="connsiteY4" fmla="*/ 188119 h 533400"/>
                <a:gd name="connsiteX5" fmla="*/ 1554956 w 1681162"/>
                <a:gd name="connsiteY5" fmla="*/ 154781 h 533400"/>
                <a:gd name="connsiteX6" fmla="*/ 1590675 w 1681162"/>
                <a:gd name="connsiteY6" fmla="*/ 111919 h 533400"/>
                <a:gd name="connsiteX7" fmla="*/ 1609725 w 1681162"/>
                <a:gd name="connsiteY7" fmla="*/ 57150 h 533400"/>
                <a:gd name="connsiteX8" fmla="*/ 1614487 w 1681162"/>
                <a:gd name="connsiteY8" fmla="*/ 35719 h 533400"/>
                <a:gd name="connsiteX9" fmla="*/ 1621631 w 1681162"/>
                <a:gd name="connsiteY9" fmla="*/ 21431 h 533400"/>
                <a:gd name="connsiteX10" fmla="*/ 1635918 w 1681162"/>
                <a:gd name="connsiteY10" fmla="*/ 9525 h 533400"/>
                <a:gd name="connsiteX11" fmla="*/ 1654968 w 1681162"/>
                <a:gd name="connsiteY11" fmla="*/ 0 h 533400"/>
                <a:gd name="connsiteX12" fmla="*/ 1671637 w 1681162"/>
                <a:gd name="connsiteY12" fmla="*/ 7144 h 533400"/>
                <a:gd name="connsiteX13" fmla="*/ 1681162 w 1681162"/>
                <a:gd name="connsiteY13" fmla="*/ 28575 h 533400"/>
                <a:gd name="connsiteX14" fmla="*/ 1681162 w 1681162"/>
                <a:gd name="connsiteY14" fmla="*/ 66675 h 533400"/>
                <a:gd name="connsiteX15" fmla="*/ 1681162 w 1681162"/>
                <a:gd name="connsiteY15" fmla="*/ 119063 h 533400"/>
                <a:gd name="connsiteX16" fmla="*/ 1669256 w 1681162"/>
                <a:gd name="connsiteY16" fmla="*/ 183356 h 533400"/>
                <a:gd name="connsiteX17" fmla="*/ 1650206 w 1681162"/>
                <a:gd name="connsiteY17" fmla="*/ 242888 h 533400"/>
                <a:gd name="connsiteX18" fmla="*/ 1612106 w 1681162"/>
                <a:gd name="connsiteY18" fmla="*/ 323850 h 533400"/>
                <a:gd name="connsiteX19" fmla="*/ 1557337 w 1681162"/>
                <a:gd name="connsiteY19" fmla="*/ 400050 h 533400"/>
                <a:gd name="connsiteX20" fmla="*/ 1497806 w 1681162"/>
                <a:gd name="connsiteY20" fmla="*/ 469106 h 533400"/>
                <a:gd name="connsiteX21" fmla="*/ 1457325 w 1681162"/>
                <a:gd name="connsiteY21" fmla="*/ 507206 h 533400"/>
                <a:gd name="connsiteX22" fmla="*/ 1433512 w 1681162"/>
                <a:gd name="connsiteY22" fmla="*/ 523875 h 533400"/>
                <a:gd name="connsiteX23" fmla="*/ 1409700 w 1681162"/>
                <a:gd name="connsiteY23" fmla="*/ 531019 h 533400"/>
                <a:gd name="connsiteX24" fmla="*/ 1378743 w 1681162"/>
                <a:gd name="connsiteY24" fmla="*/ 533400 h 533400"/>
                <a:gd name="connsiteX25" fmla="*/ 1340643 w 1681162"/>
                <a:gd name="connsiteY25" fmla="*/ 523875 h 533400"/>
                <a:gd name="connsiteX26" fmla="*/ 1295400 w 1681162"/>
                <a:gd name="connsiteY26" fmla="*/ 511969 h 533400"/>
                <a:gd name="connsiteX27" fmla="*/ 1235868 w 1681162"/>
                <a:gd name="connsiteY27" fmla="*/ 481013 h 533400"/>
                <a:gd name="connsiteX28" fmla="*/ 809625 w 1681162"/>
                <a:gd name="connsiteY28" fmla="*/ 457200 h 533400"/>
                <a:gd name="connsiteX29" fmla="*/ 2381 w 1681162"/>
                <a:gd name="connsiteY29" fmla="*/ 407194 h 533400"/>
                <a:gd name="connsiteX30" fmla="*/ 0 w 1681162"/>
                <a:gd name="connsiteY30" fmla="*/ 214313 h 533400"/>
                <a:gd name="connsiteX31" fmla="*/ 192881 w 1681162"/>
                <a:gd name="connsiteY31" fmla="*/ 214313 h 533400"/>
                <a:gd name="connsiteX32" fmla="*/ 750093 w 1681162"/>
                <a:gd name="connsiteY32" fmla="*/ 211931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681162" h="533400">
                  <a:moveTo>
                    <a:pt x="750093" y="211931"/>
                  </a:moveTo>
                  <a:lnTo>
                    <a:pt x="1373981" y="211931"/>
                  </a:lnTo>
                  <a:lnTo>
                    <a:pt x="1423987" y="211931"/>
                  </a:lnTo>
                  <a:lnTo>
                    <a:pt x="1464468" y="207169"/>
                  </a:lnTo>
                  <a:lnTo>
                    <a:pt x="1512093" y="188119"/>
                  </a:lnTo>
                  <a:lnTo>
                    <a:pt x="1554956" y="154781"/>
                  </a:lnTo>
                  <a:lnTo>
                    <a:pt x="1590675" y="111919"/>
                  </a:lnTo>
                  <a:lnTo>
                    <a:pt x="1609725" y="57150"/>
                  </a:lnTo>
                  <a:lnTo>
                    <a:pt x="1614487" y="35719"/>
                  </a:lnTo>
                  <a:lnTo>
                    <a:pt x="1621631" y="21431"/>
                  </a:lnTo>
                  <a:lnTo>
                    <a:pt x="1635918" y="9525"/>
                  </a:lnTo>
                  <a:lnTo>
                    <a:pt x="1654968" y="0"/>
                  </a:lnTo>
                  <a:cubicBezTo>
                    <a:pt x="1669966" y="7499"/>
                    <a:pt x="1663931" y="7144"/>
                    <a:pt x="1671637" y="7144"/>
                  </a:cubicBezTo>
                  <a:lnTo>
                    <a:pt x="1681162" y="28575"/>
                  </a:lnTo>
                  <a:lnTo>
                    <a:pt x="1681162" y="66675"/>
                  </a:lnTo>
                  <a:lnTo>
                    <a:pt x="1681162" y="119063"/>
                  </a:lnTo>
                  <a:lnTo>
                    <a:pt x="1669256" y="183356"/>
                  </a:lnTo>
                  <a:lnTo>
                    <a:pt x="1650206" y="242888"/>
                  </a:lnTo>
                  <a:lnTo>
                    <a:pt x="1612106" y="323850"/>
                  </a:lnTo>
                  <a:lnTo>
                    <a:pt x="1557337" y="400050"/>
                  </a:lnTo>
                  <a:lnTo>
                    <a:pt x="1497806" y="469106"/>
                  </a:lnTo>
                  <a:lnTo>
                    <a:pt x="1457325" y="507206"/>
                  </a:lnTo>
                  <a:lnTo>
                    <a:pt x="1433512" y="523875"/>
                  </a:lnTo>
                  <a:lnTo>
                    <a:pt x="1409700" y="531019"/>
                  </a:lnTo>
                  <a:lnTo>
                    <a:pt x="1378743" y="533400"/>
                  </a:lnTo>
                  <a:lnTo>
                    <a:pt x="1340643" y="523875"/>
                  </a:lnTo>
                  <a:lnTo>
                    <a:pt x="1295400" y="511969"/>
                  </a:lnTo>
                  <a:lnTo>
                    <a:pt x="1235868" y="481013"/>
                  </a:lnTo>
                  <a:cubicBezTo>
                    <a:pt x="1093789" y="473031"/>
                    <a:pt x="951928" y="457200"/>
                    <a:pt x="809625" y="457200"/>
                  </a:cubicBezTo>
                  <a:lnTo>
                    <a:pt x="2381" y="407194"/>
                  </a:lnTo>
                  <a:cubicBezTo>
                    <a:pt x="1587" y="342900"/>
                    <a:pt x="794" y="278607"/>
                    <a:pt x="0" y="214313"/>
                  </a:cubicBezTo>
                  <a:lnTo>
                    <a:pt x="192881" y="214313"/>
                  </a:lnTo>
                  <a:lnTo>
                    <a:pt x="750093" y="211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38">
              <a:extLst>
                <a:ext uri="{FF2B5EF4-FFF2-40B4-BE49-F238E27FC236}">
                  <a16:creationId xmlns:a16="http://schemas.microsoft.com/office/drawing/2014/main" id="{1B24FC26-3432-4864-82BA-FBC24475884B}"/>
                </a:ext>
              </a:extLst>
            </p:cNvPr>
            <p:cNvSpPr/>
            <p:nvPr/>
          </p:nvSpPr>
          <p:spPr>
            <a:xfrm>
              <a:off x="3686177" y="4637089"/>
              <a:ext cx="2160588" cy="782637"/>
            </a:xfrm>
            <a:custGeom>
              <a:avLst/>
              <a:gdLst>
                <a:gd name="connsiteX0" fmla="*/ 452438 w 2159794"/>
                <a:gd name="connsiteY0" fmla="*/ 481012 h 783431"/>
                <a:gd name="connsiteX1" fmla="*/ 735806 w 2159794"/>
                <a:gd name="connsiteY1" fmla="*/ 390525 h 783431"/>
                <a:gd name="connsiteX2" fmla="*/ 1185863 w 2159794"/>
                <a:gd name="connsiteY2" fmla="*/ 259556 h 783431"/>
                <a:gd name="connsiteX3" fmla="*/ 1507331 w 2159794"/>
                <a:gd name="connsiteY3" fmla="*/ 176212 h 783431"/>
                <a:gd name="connsiteX4" fmla="*/ 2043113 w 2159794"/>
                <a:gd name="connsiteY4" fmla="*/ 19050 h 783431"/>
                <a:gd name="connsiteX5" fmla="*/ 2097881 w 2159794"/>
                <a:gd name="connsiteY5" fmla="*/ 7144 h 783431"/>
                <a:gd name="connsiteX6" fmla="*/ 2128838 w 2159794"/>
                <a:gd name="connsiteY6" fmla="*/ 0 h 783431"/>
                <a:gd name="connsiteX7" fmla="*/ 2143125 w 2159794"/>
                <a:gd name="connsiteY7" fmla="*/ 4762 h 783431"/>
                <a:gd name="connsiteX8" fmla="*/ 2157413 w 2159794"/>
                <a:gd name="connsiteY8" fmla="*/ 11906 h 783431"/>
                <a:gd name="connsiteX9" fmla="*/ 2159794 w 2159794"/>
                <a:gd name="connsiteY9" fmla="*/ 26194 h 783431"/>
                <a:gd name="connsiteX10" fmla="*/ 2150269 w 2159794"/>
                <a:gd name="connsiteY10" fmla="*/ 42862 h 783431"/>
                <a:gd name="connsiteX11" fmla="*/ 2133600 w 2159794"/>
                <a:gd name="connsiteY11" fmla="*/ 61912 h 783431"/>
                <a:gd name="connsiteX12" fmla="*/ 2102644 w 2159794"/>
                <a:gd name="connsiteY12" fmla="*/ 78581 h 783431"/>
                <a:gd name="connsiteX13" fmla="*/ 1824038 w 2159794"/>
                <a:gd name="connsiteY13" fmla="*/ 202406 h 783431"/>
                <a:gd name="connsiteX14" fmla="*/ 721519 w 2159794"/>
                <a:gd name="connsiteY14" fmla="*/ 664369 h 783431"/>
                <a:gd name="connsiteX15" fmla="*/ 590550 w 2159794"/>
                <a:gd name="connsiteY15" fmla="*/ 714375 h 783431"/>
                <a:gd name="connsiteX16" fmla="*/ 578644 w 2159794"/>
                <a:gd name="connsiteY16" fmla="*/ 731044 h 783431"/>
                <a:gd name="connsiteX17" fmla="*/ 552450 w 2159794"/>
                <a:gd name="connsiteY17" fmla="*/ 762000 h 783431"/>
                <a:gd name="connsiteX18" fmla="*/ 538163 w 2159794"/>
                <a:gd name="connsiteY18" fmla="*/ 771525 h 783431"/>
                <a:gd name="connsiteX19" fmla="*/ 521494 w 2159794"/>
                <a:gd name="connsiteY19" fmla="*/ 778669 h 783431"/>
                <a:gd name="connsiteX20" fmla="*/ 495300 w 2159794"/>
                <a:gd name="connsiteY20" fmla="*/ 783431 h 783431"/>
                <a:gd name="connsiteX21" fmla="*/ 469106 w 2159794"/>
                <a:gd name="connsiteY21" fmla="*/ 783431 h 783431"/>
                <a:gd name="connsiteX22" fmla="*/ 407194 w 2159794"/>
                <a:gd name="connsiteY22" fmla="*/ 764381 h 783431"/>
                <a:gd name="connsiteX23" fmla="*/ 323850 w 2159794"/>
                <a:gd name="connsiteY23" fmla="*/ 726281 h 783431"/>
                <a:gd name="connsiteX24" fmla="*/ 235744 w 2159794"/>
                <a:gd name="connsiteY24" fmla="*/ 683419 h 783431"/>
                <a:gd name="connsiteX25" fmla="*/ 159544 w 2159794"/>
                <a:gd name="connsiteY25" fmla="*/ 638175 h 783431"/>
                <a:gd name="connsiteX26" fmla="*/ 104775 w 2159794"/>
                <a:gd name="connsiteY26" fmla="*/ 597694 h 783431"/>
                <a:gd name="connsiteX27" fmla="*/ 69056 w 2159794"/>
                <a:gd name="connsiteY27" fmla="*/ 561975 h 783431"/>
                <a:gd name="connsiteX28" fmla="*/ 26194 w 2159794"/>
                <a:gd name="connsiteY28" fmla="*/ 516731 h 783431"/>
                <a:gd name="connsiteX29" fmla="*/ 9525 w 2159794"/>
                <a:gd name="connsiteY29" fmla="*/ 481012 h 783431"/>
                <a:gd name="connsiteX30" fmla="*/ 2381 w 2159794"/>
                <a:gd name="connsiteY30" fmla="*/ 447675 h 783431"/>
                <a:gd name="connsiteX31" fmla="*/ 0 w 2159794"/>
                <a:gd name="connsiteY31" fmla="*/ 431006 h 783431"/>
                <a:gd name="connsiteX32" fmla="*/ 7144 w 2159794"/>
                <a:gd name="connsiteY32" fmla="*/ 416719 h 783431"/>
                <a:gd name="connsiteX33" fmla="*/ 21431 w 2159794"/>
                <a:gd name="connsiteY33" fmla="*/ 414337 h 783431"/>
                <a:gd name="connsiteX34" fmla="*/ 38100 w 2159794"/>
                <a:gd name="connsiteY34" fmla="*/ 416719 h 783431"/>
                <a:gd name="connsiteX35" fmla="*/ 71438 w 2159794"/>
                <a:gd name="connsiteY35" fmla="*/ 428625 h 783431"/>
                <a:gd name="connsiteX36" fmla="*/ 133350 w 2159794"/>
                <a:gd name="connsiteY36" fmla="*/ 450056 h 783431"/>
                <a:gd name="connsiteX37" fmla="*/ 188119 w 2159794"/>
                <a:gd name="connsiteY37" fmla="*/ 469106 h 783431"/>
                <a:gd name="connsiteX38" fmla="*/ 228600 w 2159794"/>
                <a:gd name="connsiteY38" fmla="*/ 481012 h 783431"/>
                <a:gd name="connsiteX39" fmla="*/ 266700 w 2159794"/>
                <a:gd name="connsiteY39" fmla="*/ 485775 h 783431"/>
                <a:gd name="connsiteX40" fmla="*/ 304800 w 2159794"/>
                <a:gd name="connsiteY40" fmla="*/ 488156 h 783431"/>
                <a:gd name="connsiteX41" fmla="*/ 338138 w 2159794"/>
                <a:gd name="connsiteY41" fmla="*/ 488156 h 783431"/>
                <a:gd name="connsiteX42" fmla="*/ 373856 w 2159794"/>
                <a:gd name="connsiteY42" fmla="*/ 488156 h 783431"/>
                <a:gd name="connsiteX43" fmla="*/ 452438 w 2159794"/>
                <a:gd name="connsiteY43" fmla="*/ 481012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159794" h="783431">
                  <a:moveTo>
                    <a:pt x="452438" y="481012"/>
                  </a:moveTo>
                  <a:lnTo>
                    <a:pt x="735806" y="390525"/>
                  </a:lnTo>
                  <a:lnTo>
                    <a:pt x="1185863" y="259556"/>
                  </a:lnTo>
                  <a:lnTo>
                    <a:pt x="1507331" y="176212"/>
                  </a:lnTo>
                  <a:lnTo>
                    <a:pt x="2043113" y="19050"/>
                  </a:lnTo>
                  <a:lnTo>
                    <a:pt x="2097881" y="7144"/>
                  </a:lnTo>
                  <a:lnTo>
                    <a:pt x="2128838" y="0"/>
                  </a:lnTo>
                  <a:lnTo>
                    <a:pt x="2143125" y="4762"/>
                  </a:lnTo>
                  <a:lnTo>
                    <a:pt x="2157413" y="11906"/>
                  </a:lnTo>
                  <a:lnTo>
                    <a:pt x="2159794" y="26194"/>
                  </a:lnTo>
                  <a:lnTo>
                    <a:pt x="2150269" y="42862"/>
                  </a:lnTo>
                  <a:lnTo>
                    <a:pt x="2133600" y="61912"/>
                  </a:lnTo>
                  <a:lnTo>
                    <a:pt x="2102644" y="78581"/>
                  </a:lnTo>
                  <a:lnTo>
                    <a:pt x="1824038" y="202406"/>
                  </a:lnTo>
                  <a:lnTo>
                    <a:pt x="721519" y="664369"/>
                  </a:lnTo>
                  <a:lnTo>
                    <a:pt x="590550" y="714375"/>
                  </a:lnTo>
                  <a:lnTo>
                    <a:pt x="578644" y="731044"/>
                  </a:lnTo>
                  <a:lnTo>
                    <a:pt x="552450" y="762000"/>
                  </a:lnTo>
                  <a:lnTo>
                    <a:pt x="538163" y="771525"/>
                  </a:lnTo>
                  <a:lnTo>
                    <a:pt x="521494" y="778669"/>
                  </a:lnTo>
                  <a:lnTo>
                    <a:pt x="495300" y="783431"/>
                  </a:lnTo>
                  <a:lnTo>
                    <a:pt x="469106" y="783431"/>
                  </a:lnTo>
                  <a:lnTo>
                    <a:pt x="407194" y="764381"/>
                  </a:lnTo>
                  <a:lnTo>
                    <a:pt x="323850" y="726281"/>
                  </a:lnTo>
                  <a:lnTo>
                    <a:pt x="235744" y="683419"/>
                  </a:lnTo>
                  <a:lnTo>
                    <a:pt x="159544" y="638175"/>
                  </a:lnTo>
                  <a:lnTo>
                    <a:pt x="104775" y="597694"/>
                  </a:lnTo>
                  <a:lnTo>
                    <a:pt x="69056" y="561975"/>
                  </a:lnTo>
                  <a:lnTo>
                    <a:pt x="26194" y="516731"/>
                  </a:lnTo>
                  <a:lnTo>
                    <a:pt x="9525" y="481012"/>
                  </a:lnTo>
                  <a:lnTo>
                    <a:pt x="2381" y="447675"/>
                  </a:lnTo>
                  <a:lnTo>
                    <a:pt x="0" y="431006"/>
                  </a:lnTo>
                  <a:lnTo>
                    <a:pt x="7144" y="416719"/>
                  </a:lnTo>
                  <a:lnTo>
                    <a:pt x="21431" y="414337"/>
                  </a:lnTo>
                  <a:lnTo>
                    <a:pt x="38100" y="416719"/>
                  </a:lnTo>
                  <a:lnTo>
                    <a:pt x="71438" y="428625"/>
                  </a:lnTo>
                  <a:lnTo>
                    <a:pt x="133350" y="450056"/>
                  </a:lnTo>
                  <a:lnTo>
                    <a:pt x="188119" y="469106"/>
                  </a:lnTo>
                  <a:lnTo>
                    <a:pt x="228600" y="481012"/>
                  </a:lnTo>
                  <a:lnTo>
                    <a:pt x="266700" y="485775"/>
                  </a:lnTo>
                  <a:lnTo>
                    <a:pt x="304800" y="488156"/>
                  </a:lnTo>
                  <a:lnTo>
                    <a:pt x="338138" y="488156"/>
                  </a:lnTo>
                  <a:lnTo>
                    <a:pt x="373856" y="488156"/>
                  </a:lnTo>
                  <a:lnTo>
                    <a:pt x="452438" y="4810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44">
              <a:extLst>
                <a:ext uri="{FF2B5EF4-FFF2-40B4-BE49-F238E27FC236}">
                  <a16:creationId xmlns:a16="http://schemas.microsoft.com/office/drawing/2014/main" id="{52365170-703A-41FE-89E5-1DCCDBFBEF34}"/>
                </a:ext>
              </a:extLst>
            </p:cNvPr>
            <p:cNvSpPr/>
            <p:nvPr/>
          </p:nvSpPr>
          <p:spPr>
            <a:xfrm rot="16200000">
              <a:off x="5191127" y="2105025"/>
              <a:ext cx="2057400" cy="1092200"/>
            </a:xfrm>
            <a:custGeom>
              <a:avLst/>
              <a:gdLst>
                <a:gd name="connsiteX0" fmla="*/ 807244 w 2057400"/>
                <a:gd name="connsiteY0" fmla="*/ 404812 h 1092994"/>
                <a:gd name="connsiteX1" fmla="*/ 1071563 w 2057400"/>
                <a:gd name="connsiteY1" fmla="*/ 526256 h 1092994"/>
                <a:gd name="connsiteX2" fmla="*/ 1188244 w 2057400"/>
                <a:gd name="connsiteY2" fmla="*/ 571500 h 1092994"/>
                <a:gd name="connsiteX3" fmla="*/ 1440657 w 2057400"/>
                <a:gd name="connsiteY3" fmla="*/ 657225 h 1092994"/>
                <a:gd name="connsiteX4" fmla="*/ 1650207 w 2057400"/>
                <a:gd name="connsiteY4" fmla="*/ 716756 h 1092994"/>
                <a:gd name="connsiteX5" fmla="*/ 1747838 w 2057400"/>
                <a:gd name="connsiteY5" fmla="*/ 733425 h 1092994"/>
                <a:gd name="connsiteX6" fmla="*/ 1793082 w 2057400"/>
                <a:gd name="connsiteY6" fmla="*/ 728662 h 1092994"/>
                <a:gd name="connsiteX7" fmla="*/ 1835944 w 2057400"/>
                <a:gd name="connsiteY7" fmla="*/ 716756 h 1092994"/>
                <a:gd name="connsiteX8" fmla="*/ 1876425 w 2057400"/>
                <a:gd name="connsiteY8" fmla="*/ 692944 h 1092994"/>
                <a:gd name="connsiteX9" fmla="*/ 1926432 w 2057400"/>
                <a:gd name="connsiteY9" fmla="*/ 640556 h 1092994"/>
                <a:gd name="connsiteX10" fmla="*/ 1978819 w 2057400"/>
                <a:gd name="connsiteY10" fmla="*/ 564356 h 1092994"/>
                <a:gd name="connsiteX11" fmla="*/ 2000250 w 2057400"/>
                <a:gd name="connsiteY11" fmla="*/ 538162 h 1092994"/>
                <a:gd name="connsiteX12" fmla="*/ 2014538 w 2057400"/>
                <a:gd name="connsiteY12" fmla="*/ 528637 h 1092994"/>
                <a:gd name="connsiteX13" fmla="*/ 2031207 w 2057400"/>
                <a:gd name="connsiteY13" fmla="*/ 521494 h 1092994"/>
                <a:gd name="connsiteX14" fmla="*/ 2045494 w 2057400"/>
                <a:gd name="connsiteY14" fmla="*/ 528637 h 1092994"/>
                <a:gd name="connsiteX15" fmla="*/ 2057400 w 2057400"/>
                <a:gd name="connsiteY15" fmla="*/ 545306 h 1092994"/>
                <a:gd name="connsiteX16" fmla="*/ 2057400 w 2057400"/>
                <a:gd name="connsiteY16" fmla="*/ 588169 h 1092994"/>
                <a:gd name="connsiteX17" fmla="*/ 2043113 w 2057400"/>
                <a:gd name="connsiteY17" fmla="*/ 688181 h 1092994"/>
                <a:gd name="connsiteX18" fmla="*/ 2012157 w 2057400"/>
                <a:gd name="connsiteY18" fmla="*/ 809625 h 1092994"/>
                <a:gd name="connsiteX19" fmla="*/ 1997869 w 2057400"/>
                <a:gd name="connsiteY19" fmla="*/ 845344 h 1092994"/>
                <a:gd name="connsiteX20" fmla="*/ 1950244 w 2057400"/>
                <a:gd name="connsiteY20" fmla="*/ 919162 h 1092994"/>
                <a:gd name="connsiteX21" fmla="*/ 1871663 w 2057400"/>
                <a:gd name="connsiteY21" fmla="*/ 1019175 h 1092994"/>
                <a:gd name="connsiteX22" fmla="*/ 1828800 w 2057400"/>
                <a:gd name="connsiteY22" fmla="*/ 1069181 h 1092994"/>
                <a:gd name="connsiteX23" fmla="*/ 1807369 w 2057400"/>
                <a:gd name="connsiteY23" fmla="*/ 1085850 h 1092994"/>
                <a:gd name="connsiteX24" fmla="*/ 1778794 w 2057400"/>
                <a:gd name="connsiteY24" fmla="*/ 1092994 h 1092994"/>
                <a:gd name="connsiteX25" fmla="*/ 1743075 w 2057400"/>
                <a:gd name="connsiteY25" fmla="*/ 1081087 h 1092994"/>
                <a:gd name="connsiteX26" fmla="*/ 1716882 w 2057400"/>
                <a:gd name="connsiteY26" fmla="*/ 1064419 h 1092994"/>
                <a:gd name="connsiteX27" fmla="*/ 1685925 w 2057400"/>
                <a:gd name="connsiteY27" fmla="*/ 1028700 h 1092994"/>
                <a:gd name="connsiteX28" fmla="*/ 1547813 w 2057400"/>
                <a:gd name="connsiteY28" fmla="*/ 962025 h 1092994"/>
                <a:gd name="connsiteX29" fmla="*/ 1276350 w 2057400"/>
                <a:gd name="connsiteY29" fmla="*/ 842962 h 1092994"/>
                <a:gd name="connsiteX30" fmla="*/ 1050132 w 2057400"/>
                <a:gd name="connsiteY30" fmla="*/ 740569 h 1092994"/>
                <a:gd name="connsiteX31" fmla="*/ 764382 w 2057400"/>
                <a:gd name="connsiteY31" fmla="*/ 607219 h 1092994"/>
                <a:gd name="connsiteX32" fmla="*/ 628650 w 2057400"/>
                <a:gd name="connsiteY32" fmla="*/ 519112 h 1092994"/>
                <a:gd name="connsiteX33" fmla="*/ 438150 w 2057400"/>
                <a:gd name="connsiteY33" fmla="*/ 395287 h 1092994"/>
                <a:gd name="connsiteX34" fmla="*/ 271463 w 2057400"/>
                <a:gd name="connsiteY34" fmla="*/ 276225 h 1092994"/>
                <a:gd name="connsiteX35" fmla="*/ 57150 w 2057400"/>
                <a:gd name="connsiteY35" fmla="*/ 109537 h 1092994"/>
                <a:gd name="connsiteX36" fmla="*/ 23813 w 2057400"/>
                <a:gd name="connsiteY36" fmla="*/ 78581 h 1092994"/>
                <a:gd name="connsiteX37" fmla="*/ 0 w 2057400"/>
                <a:gd name="connsiteY37" fmla="*/ 38100 h 1092994"/>
                <a:gd name="connsiteX38" fmla="*/ 0 w 2057400"/>
                <a:gd name="connsiteY38" fmla="*/ 16669 h 1092994"/>
                <a:gd name="connsiteX39" fmla="*/ 19050 w 2057400"/>
                <a:gd name="connsiteY39" fmla="*/ 0 h 1092994"/>
                <a:gd name="connsiteX40" fmla="*/ 42863 w 2057400"/>
                <a:gd name="connsiteY40" fmla="*/ 4762 h 1092994"/>
                <a:gd name="connsiteX41" fmla="*/ 135732 w 2057400"/>
                <a:gd name="connsiteY41" fmla="*/ 54769 h 1092994"/>
                <a:gd name="connsiteX42" fmla="*/ 257175 w 2057400"/>
                <a:gd name="connsiteY42" fmla="*/ 126206 h 1092994"/>
                <a:gd name="connsiteX43" fmla="*/ 421482 w 2057400"/>
                <a:gd name="connsiteY43" fmla="*/ 216694 h 1092994"/>
                <a:gd name="connsiteX44" fmla="*/ 640557 w 2057400"/>
                <a:gd name="connsiteY44" fmla="*/ 326231 h 1092994"/>
                <a:gd name="connsiteX45" fmla="*/ 807244 w 2057400"/>
                <a:gd name="connsiteY45" fmla="*/ 404812 h 109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57400" h="1092994">
                  <a:moveTo>
                    <a:pt x="807244" y="404812"/>
                  </a:moveTo>
                  <a:lnTo>
                    <a:pt x="1071563" y="526256"/>
                  </a:lnTo>
                  <a:lnTo>
                    <a:pt x="1188244" y="571500"/>
                  </a:lnTo>
                  <a:lnTo>
                    <a:pt x="1440657" y="657225"/>
                  </a:lnTo>
                  <a:lnTo>
                    <a:pt x="1650207" y="716756"/>
                  </a:lnTo>
                  <a:lnTo>
                    <a:pt x="1747838" y="733425"/>
                  </a:lnTo>
                  <a:lnTo>
                    <a:pt x="1793082" y="728662"/>
                  </a:lnTo>
                  <a:lnTo>
                    <a:pt x="1835944" y="716756"/>
                  </a:lnTo>
                  <a:lnTo>
                    <a:pt x="1876425" y="692944"/>
                  </a:lnTo>
                  <a:lnTo>
                    <a:pt x="1926432" y="640556"/>
                  </a:lnTo>
                  <a:lnTo>
                    <a:pt x="1978819" y="564356"/>
                  </a:lnTo>
                  <a:lnTo>
                    <a:pt x="2000250" y="538162"/>
                  </a:lnTo>
                  <a:lnTo>
                    <a:pt x="2014538" y="528637"/>
                  </a:lnTo>
                  <a:lnTo>
                    <a:pt x="2031207" y="521494"/>
                  </a:lnTo>
                  <a:lnTo>
                    <a:pt x="2045494" y="528637"/>
                  </a:lnTo>
                  <a:lnTo>
                    <a:pt x="2057400" y="545306"/>
                  </a:lnTo>
                  <a:lnTo>
                    <a:pt x="2057400" y="588169"/>
                  </a:lnTo>
                  <a:lnTo>
                    <a:pt x="2043113" y="688181"/>
                  </a:lnTo>
                  <a:lnTo>
                    <a:pt x="2012157" y="809625"/>
                  </a:lnTo>
                  <a:lnTo>
                    <a:pt x="1997869" y="845344"/>
                  </a:lnTo>
                  <a:lnTo>
                    <a:pt x="1950244" y="919162"/>
                  </a:lnTo>
                  <a:lnTo>
                    <a:pt x="1871663" y="1019175"/>
                  </a:lnTo>
                  <a:lnTo>
                    <a:pt x="1828800" y="1069181"/>
                  </a:lnTo>
                  <a:lnTo>
                    <a:pt x="1807369" y="1085850"/>
                  </a:lnTo>
                  <a:lnTo>
                    <a:pt x="1778794" y="1092994"/>
                  </a:lnTo>
                  <a:lnTo>
                    <a:pt x="1743075" y="1081087"/>
                  </a:lnTo>
                  <a:lnTo>
                    <a:pt x="1716882" y="1064419"/>
                  </a:lnTo>
                  <a:lnTo>
                    <a:pt x="1685925" y="1028700"/>
                  </a:lnTo>
                  <a:lnTo>
                    <a:pt x="1547813" y="962025"/>
                  </a:lnTo>
                  <a:lnTo>
                    <a:pt x="1276350" y="842962"/>
                  </a:lnTo>
                  <a:lnTo>
                    <a:pt x="1050132" y="740569"/>
                  </a:lnTo>
                  <a:lnTo>
                    <a:pt x="764382" y="607219"/>
                  </a:lnTo>
                  <a:lnTo>
                    <a:pt x="628650" y="519112"/>
                  </a:lnTo>
                  <a:lnTo>
                    <a:pt x="438150" y="395287"/>
                  </a:lnTo>
                  <a:lnTo>
                    <a:pt x="271463" y="276225"/>
                  </a:lnTo>
                  <a:lnTo>
                    <a:pt x="57150" y="109537"/>
                  </a:lnTo>
                  <a:lnTo>
                    <a:pt x="23813" y="78581"/>
                  </a:lnTo>
                  <a:lnTo>
                    <a:pt x="0" y="38100"/>
                  </a:lnTo>
                  <a:lnTo>
                    <a:pt x="0" y="16669"/>
                  </a:lnTo>
                  <a:lnTo>
                    <a:pt x="19050" y="0"/>
                  </a:lnTo>
                  <a:lnTo>
                    <a:pt x="42863" y="4762"/>
                  </a:lnTo>
                  <a:lnTo>
                    <a:pt x="135732" y="54769"/>
                  </a:lnTo>
                  <a:lnTo>
                    <a:pt x="257175" y="126206"/>
                  </a:lnTo>
                  <a:lnTo>
                    <a:pt x="421482" y="216694"/>
                  </a:lnTo>
                  <a:lnTo>
                    <a:pt x="640557" y="326231"/>
                  </a:lnTo>
                  <a:lnTo>
                    <a:pt x="807244" y="4048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40">
              <a:extLst>
                <a:ext uri="{FF2B5EF4-FFF2-40B4-BE49-F238E27FC236}">
                  <a16:creationId xmlns:a16="http://schemas.microsoft.com/office/drawing/2014/main" id="{CBC310D2-D26A-4FA7-9431-AEF964BF5A85}"/>
                </a:ext>
              </a:extLst>
            </p:cNvPr>
            <p:cNvSpPr/>
            <p:nvPr/>
          </p:nvSpPr>
          <p:spPr>
            <a:xfrm>
              <a:off x="6162677" y="2513014"/>
              <a:ext cx="1804988" cy="515937"/>
            </a:xfrm>
            <a:custGeom>
              <a:avLst/>
              <a:gdLst>
                <a:gd name="connsiteX0" fmla="*/ 481013 w 1804988"/>
                <a:gd name="connsiteY0" fmla="*/ 304800 h 516731"/>
                <a:gd name="connsiteX1" fmla="*/ 707231 w 1804988"/>
                <a:gd name="connsiteY1" fmla="*/ 254794 h 516731"/>
                <a:gd name="connsiteX2" fmla="*/ 842963 w 1804988"/>
                <a:gd name="connsiteY2" fmla="*/ 214312 h 516731"/>
                <a:gd name="connsiteX3" fmla="*/ 992981 w 1804988"/>
                <a:gd name="connsiteY3" fmla="*/ 152400 h 516731"/>
                <a:gd name="connsiteX4" fmla="*/ 1247775 w 1804988"/>
                <a:gd name="connsiteY4" fmla="*/ 45244 h 516731"/>
                <a:gd name="connsiteX5" fmla="*/ 1300163 w 1804988"/>
                <a:gd name="connsiteY5" fmla="*/ 21431 h 516731"/>
                <a:gd name="connsiteX6" fmla="*/ 1366838 w 1804988"/>
                <a:gd name="connsiteY6" fmla="*/ 7144 h 516731"/>
                <a:gd name="connsiteX7" fmla="*/ 1466850 w 1804988"/>
                <a:gd name="connsiteY7" fmla="*/ 0 h 516731"/>
                <a:gd name="connsiteX8" fmla="*/ 1540669 w 1804988"/>
                <a:gd name="connsiteY8" fmla="*/ 2381 h 516731"/>
                <a:gd name="connsiteX9" fmla="*/ 1626394 w 1804988"/>
                <a:gd name="connsiteY9" fmla="*/ 19050 h 516731"/>
                <a:gd name="connsiteX10" fmla="*/ 1704975 w 1804988"/>
                <a:gd name="connsiteY10" fmla="*/ 38100 h 516731"/>
                <a:gd name="connsiteX11" fmla="*/ 1769269 w 1804988"/>
                <a:gd name="connsiteY11" fmla="*/ 64294 h 516731"/>
                <a:gd name="connsiteX12" fmla="*/ 1795463 w 1804988"/>
                <a:gd name="connsiteY12" fmla="*/ 88106 h 516731"/>
                <a:gd name="connsiteX13" fmla="*/ 1804988 w 1804988"/>
                <a:gd name="connsiteY13" fmla="*/ 114300 h 516731"/>
                <a:gd name="connsiteX14" fmla="*/ 1804988 w 1804988"/>
                <a:gd name="connsiteY14" fmla="*/ 135731 h 516731"/>
                <a:gd name="connsiteX15" fmla="*/ 1790700 w 1804988"/>
                <a:gd name="connsiteY15" fmla="*/ 159544 h 516731"/>
                <a:gd name="connsiteX16" fmla="*/ 1757363 w 1804988"/>
                <a:gd name="connsiteY16" fmla="*/ 178594 h 516731"/>
                <a:gd name="connsiteX17" fmla="*/ 1512094 w 1804988"/>
                <a:gd name="connsiteY17" fmla="*/ 245269 h 516731"/>
                <a:gd name="connsiteX18" fmla="*/ 862013 w 1804988"/>
                <a:gd name="connsiteY18" fmla="*/ 400050 h 516731"/>
                <a:gd name="connsiteX19" fmla="*/ 585788 w 1804988"/>
                <a:gd name="connsiteY19" fmla="*/ 464344 h 516731"/>
                <a:gd name="connsiteX20" fmla="*/ 297656 w 1804988"/>
                <a:gd name="connsiteY20" fmla="*/ 509587 h 516731"/>
                <a:gd name="connsiteX21" fmla="*/ 247650 w 1804988"/>
                <a:gd name="connsiteY21" fmla="*/ 516731 h 516731"/>
                <a:gd name="connsiteX22" fmla="*/ 207169 w 1804988"/>
                <a:gd name="connsiteY22" fmla="*/ 516731 h 516731"/>
                <a:gd name="connsiteX23" fmla="*/ 111919 w 1804988"/>
                <a:gd name="connsiteY23" fmla="*/ 502444 h 516731"/>
                <a:gd name="connsiteX24" fmla="*/ 0 w 1804988"/>
                <a:gd name="connsiteY24" fmla="*/ 485775 h 516731"/>
                <a:gd name="connsiteX25" fmla="*/ 69056 w 1804988"/>
                <a:gd name="connsiteY25" fmla="*/ 338137 h 516731"/>
                <a:gd name="connsiteX26" fmla="*/ 178594 w 1804988"/>
                <a:gd name="connsiteY26" fmla="*/ 340519 h 516731"/>
                <a:gd name="connsiteX27" fmla="*/ 290513 w 1804988"/>
                <a:gd name="connsiteY27" fmla="*/ 335756 h 516731"/>
                <a:gd name="connsiteX28" fmla="*/ 481013 w 1804988"/>
                <a:gd name="connsiteY28" fmla="*/ 304800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04988" h="516731">
                  <a:moveTo>
                    <a:pt x="481013" y="304800"/>
                  </a:moveTo>
                  <a:lnTo>
                    <a:pt x="707231" y="254794"/>
                  </a:lnTo>
                  <a:lnTo>
                    <a:pt x="842963" y="214312"/>
                  </a:lnTo>
                  <a:lnTo>
                    <a:pt x="992981" y="152400"/>
                  </a:lnTo>
                  <a:lnTo>
                    <a:pt x="1247775" y="45244"/>
                  </a:lnTo>
                  <a:lnTo>
                    <a:pt x="1300163" y="21431"/>
                  </a:lnTo>
                  <a:lnTo>
                    <a:pt x="1366838" y="7144"/>
                  </a:lnTo>
                  <a:lnTo>
                    <a:pt x="1466850" y="0"/>
                  </a:lnTo>
                  <a:lnTo>
                    <a:pt x="1540669" y="2381"/>
                  </a:lnTo>
                  <a:lnTo>
                    <a:pt x="1626394" y="19050"/>
                  </a:lnTo>
                  <a:lnTo>
                    <a:pt x="1704975" y="38100"/>
                  </a:lnTo>
                  <a:lnTo>
                    <a:pt x="1769269" y="64294"/>
                  </a:lnTo>
                  <a:lnTo>
                    <a:pt x="1795463" y="88106"/>
                  </a:lnTo>
                  <a:lnTo>
                    <a:pt x="1804988" y="114300"/>
                  </a:lnTo>
                  <a:lnTo>
                    <a:pt x="1804988" y="135731"/>
                  </a:lnTo>
                  <a:lnTo>
                    <a:pt x="1790700" y="159544"/>
                  </a:lnTo>
                  <a:lnTo>
                    <a:pt x="1757363" y="178594"/>
                  </a:lnTo>
                  <a:lnTo>
                    <a:pt x="1512094" y="245269"/>
                  </a:lnTo>
                  <a:lnTo>
                    <a:pt x="862013" y="400050"/>
                  </a:lnTo>
                  <a:lnTo>
                    <a:pt x="585788" y="464344"/>
                  </a:lnTo>
                  <a:lnTo>
                    <a:pt x="297656" y="509587"/>
                  </a:lnTo>
                  <a:lnTo>
                    <a:pt x="247650" y="516731"/>
                  </a:lnTo>
                  <a:lnTo>
                    <a:pt x="207169" y="516731"/>
                  </a:lnTo>
                  <a:lnTo>
                    <a:pt x="111919" y="502444"/>
                  </a:lnTo>
                  <a:lnTo>
                    <a:pt x="0" y="485775"/>
                  </a:lnTo>
                  <a:lnTo>
                    <a:pt x="69056" y="338137"/>
                  </a:lnTo>
                  <a:lnTo>
                    <a:pt x="178594" y="340519"/>
                  </a:lnTo>
                  <a:lnTo>
                    <a:pt x="290513" y="335756"/>
                  </a:lnTo>
                  <a:lnTo>
                    <a:pt x="481013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45">
              <a:extLst>
                <a:ext uri="{FF2B5EF4-FFF2-40B4-BE49-F238E27FC236}">
                  <a16:creationId xmlns:a16="http://schemas.microsoft.com/office/drawing/2014/main" id="{268CFB63-207C-4868-AE3A-600E429A1B13}"/>
                </a:ext>
              </a:extLst>
            </p:cNvPr>
            <p:cNvSpPr/>
            <p:nvPr/>
          </p:nvSpPr>
          <p:spPr>
            <a:xfrm rot="16200000">
              <a:off x="4983959" y="3280570"/>
              <a:ext cx="2838450" cy="2071687"/>
            </a:xfrm>
            <a:custGeom>
              <a:avLst/>
              <a:gdLst>
                <a:gd name="connsiteX0" fmla="*/ 1623060 w 2838450"/>
                <a:gd name="connsiteY0" fmla="*/ 1424940 h 2072640"/>
                <a:gd name="connsiteX1" fmla="*/ 1878330 w 2838450"/>
                <a:gd name="connsiteY1" fmla="*/ 1550670 h 2072640"/>
                <a:gd name="connsiteX2" fmla="*/ 1985010 w 2838450"/>
                <a:gd name="connsiteY2" fmla="*/ 1596390 h 2072640"/>
                <a:gd name="connsiteX3" fmla="*/ 2164080 w 2838450"/>
                <a:gd name="connsiteY3" fmla="*/ 1661160 h 2072640"/>
                <a:gd name="connsiteX4" fmla="*/ 2407920 w 2838450"/>
                <a:gd name="connsiteY4" fmla="*/ 1729740 h 2072640"/>
                <a:gd name="connsiteX5" fmla="*/ 2522220 w 2838450"/>
                <a:gd name="connsiteY5" fmla="*/ 1752600 h 2072640"/>
                <a:gd name="connsiteX6" fmla="*/ 2537460 w 2838450"/>
                <a:gd name="connsiteY6" fmla="*/ 1748790 h 2072640"/>
                <a:gd name="connsiteX7" fmla="*/ 2586990 w 2838450"/>
                <a:gd name="connsiteY7" fmla="*/ 1737360 h 2072640"/>
                <a:gd name="connsiteX8" fmla="*/ 2628900 w 2838450"/>
                <a:gd name="connsiteY8" fmla="*/ 1714500 h 2072640"/>
                <a:gd name="connsiteX9" fmla="*/ 2693670 w 2838450"/>
                <a:gd name="connsiteY9" fmla="*/ 1664970 h 2072640"/>
                <a:gd name="connsiteX10" fmla="*/ 2838450 w 2838450"/>
                <a:gd name="connsiteY10" fmla="*/ 1531620 h 2072640"/>
                <a:gd name="connsiteX11" fmla="*/ 2838450 w 2838450"/>
                <a:gd name="connsiteY11" fmla="*/ 1611630 h 2072640"/>
                <a:gd name="connsiteX12" fmla="*/ 2800350 w 2838450"/>
                <a:gd name="connsiteY12" fmla="*/ 1725930 h 2072640"/>
                <a:gd name="connsiteX13" fmla="*/ 2754630 w 2838450"/>
                <a:gd name="connsiteY13" fmla="*/ 1824990 h 2072640"/>
                <a:gd name="connsiteX14" fmla="*/ 2724150 w 2838450"/>
                <a:gd name="connsiteY14" fmla="*/ 1874520 h 2072640"/>
                <a:gd name="connsiteX15" fmla="*/ 2659380 w 2838450"/>
                <a:gd name="connsiteY15" fmla="*/ 1946910 h 2072640"/>
                <a:gd name="connsiteX16" fmla="*/ 2594610 w 2838450"/>
                <a:gd name="connsiteY16" fmla="*/ 2015490 h 2072640"/>
                <a:gd name="connsiteX17" fmla="*/ 2533650 w 2838450"/>
                <a:gd name="connsiteY17" fmla="*/ 2061210 h 2072640"/>
                <a:gd name="connsiteX18" fmla="*/ 2503170 w 2838450"/>
                <a:gd name="connsiteY18" fmla="*/ 2072640 h 2072640"/>
                <a:gd name="connsiteX19" fmla="*/ 2457450 w 2838450"/>
                <a:gd name="connsiteY19" fmla="*/ 2068830 h 2072640"/>
                <a:gd name="connsiteX20" fmla="*/ 2407920 w 2838450"/>
                <a:gd name="connsiteY20" fmla="*/ 2061210 h 2072640"/>
                <a:gd name="connsiteX21" fmla="*/ 2369820 w 2838450"/>
                <a:gd name="connsiteY21" fmla="*/ 2038350 h 2072640"/>
                <a:gd name="connsiteX22" fmla="*/ 2350770 w 2838450"/>
                <a:gd name="connsiteY22" fmla="*/ 2019300 h 2072640"/>
                <a:gd name="connsiteX23" fmla="*/ 2266950 w 2838450"/>
                <a:gd name="connsiteY23" fmla="*/ 1988820 h 2072640"/>
                <a:gd name="connsiteX24" fmla="*/ 2160270 w 2838450"/>
                <a:gd name="connsiteY24" fmla="*/ 1950720 h 2072640"/>
                <a:gd name="connsiteX25" fmla="*/ 1996440 w 2838450"/>
                <a:gd name="connsiteY25" fmla="*/ 1885950 h 2072640"/>
                <a:gd name="connsiteX26" fmla="*/ 1783080 w 2838450"/>
                <a:gd name="connsiteY26" fmla="*/ 1790700 h 2072640"/>
                <a:gd name="connsiteX27" fmla="*/ 1527810 w 2838450"/>
                <a:gd name="connsiteY27" fmla="*/ 1661160 h 2072640"/>
                <a:gd name="connsiteX28" fmla="*/ 1356360 w 2838450"/>
                <a:gd name="connsiteY28" fmla="*/ 1569720 h 2072640"/>
                <a:gd name="connsiteX29" fmla="*/ 1207770 w 2838450"/>
                <a:gd name="connsiteY29" fmla="*/ 1474470 h 2072640"/>
                <a:gd name="connsiteX30" fmla="*/ 1082040 w 2838450"/>
                <a:gd name="connsiteY30" fmla="*/ 1363980 h 2072640"/>
                <a:gd name="connsiteX31" fmla="*/ 845820 w 2838450"/>
                <a:gd name="connsiteY31" fmla="*/ 1165860 h 2072640"/>
                <a:gd name="connsiteX32" fmla="*/ 662940 w 2838450"/>
                <a:gd name="connsiteY32" fmla="*/ 986790 h 2072640"/>
                <a:gd name="connsiteX33" fmla="*/ 495300 w 2838450"/>
                <a:gd name="connsiteY33" fmla="*/ 800100 h 2072640"/>
                <a:gd name="connsiteX34" fmla="*/ 331470 w 2838450"/>
                <a:gd name="connsiteY34" fmla="*/ 582930 h 2072640"/>
                <a:gd name="connsiteX35" fmla="*/ 171450 w 2838450"/>
                <a:gd name="connsiteY35" fmla="*/ 346710 h 2072640"/>
                <a:gd name="connsiteX36" fmla="*/ 49530 w 2838450"/>
                <a:gd name="connsiteY36" fmla="*/ 137160 h 2072640"/>
                <a:gd name="connsiteX37" fmla="*/ 7620 w 2838450"/>
                <a:gd name="connsiteY37" fmla="*/ 53340 h 2072640"/>
                <a:gd name="connsiteX38" fmla="*/ 0 w 2838450"/>
                <a:gd name="connsiteY38" fmla="*/ 19050 h 2072640"/>
                <a:gd name="connsiteX39" fmla="*/ 3810 w 2838450"/>
                <a:gd name="connsiteY39" fmla="*/ 3810 h 2072640"/>
                <a:gd name="connsiteX40" fmla="*/ 19050 w 2838450"/>
                <a:gd name="connsiteY40" fmla="*/ 0 h 2072640"/>
                <a:gd name="connsiteX41" fmla="*/ 45720 w 2838450"/>
                <a:gd name="connsiteY41" fmla="*/ 3810 h 2072640"/>
                <a:gd name="connsiteX42" fmla="*/ 68580 w 2838450"/>
                <a:gd name="connsiteY42" fmla="*/ 26670 h 2072640"/>
                <a:gd name="connsiteX43" fmla="*/ 152400 w 2838450"/>
                <a:gd name="connsiteY43" fmla="*/ 148590 h 2072640"/>
                <a:gd name="connsiteX44" fmla="*/ 289560 w 2838450"/>
                <a:gd name="connsiteY44" fmla="*/ 320040 h 2072640"/>
                <a:gd name="connsiteX45" fmla="*/ 495300 w 2838450"/>
                <a:gd name="connsiteY45" fmla="*/ 567690 h 2072640"/>
                <a:gd name="connsiteX46" fmla="*/ 640080 w 2838450"/>
                <a:gd name="connsiteY46" fmla="*/ 720090 h 2072640"/>
                <a:gd name="connsiteX47" fmla="*/ 826770 w 2838450"/>
                <a:gd name="connsiteY47" fmla="*/ 902970 h 2072640"/>
                <a:gd name="connsiteX48" fmla="*/ 1024890 w 2838450"/>
                <a:gd name="connsiteY48" fmla="*/ 1066800 h 2072640"/>
                <a:gd name="connsiteX49" fmla="*/ 1223010 w 2838450"/>
                <a:gd name="connsiteY49" fmla="*/ 1207770 h 2072640"/>
                <a:gd name="connsiteX50" fmla="*/ 1352550 w 2838450"/>
                <a:gd name="connsiteY50" fmla="*/ 1287780 h 2072640"/>
                <a:gd name="connsiteX51" fmla="*/ 1623060 w 2838450"/>
                <a:gd name="connsiteY51" fmla="*/ 1424940 h 207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38450" h="2072640">
                  <a:moveTo>
                    <a:pt x="1623060" y="1424940"/>
                  </a:moveTo>
                  <a:lnTo>
                    <a:pt x="1878330" y="1550670"/>
                  </a:lnTo>
                  <a:lnTo>
                    <a:pt x="1985010" y="1596390"/>
                  </a:lnTo>
                  <a:lnTo>
                    <a:pt x="2164080" y="1661160"/>
                  </a:lnTo>
                  <a:lnTo>
                    <a:pt x="2407920" y="1729740"/>
                  </a:lnTo>
                  <a:lnTo>
                    <a:pt x="2522220" y="1752600"/>
                  </a:lnTo>
                  <a:lnTo>
                    <a:pt x="2537460" y="1748790"/>
                  </a:lnTo>
                  <a:lnTo>
                    <a:pt x="2586990" y="1737360"/>
                  </a:lnTo>
                  <a:lnTo>
                    <a:pt x="2628900" y="1714500"/>
                  </a:lnTo>
                  <a:lnTo>
                    <a:pt x="2693670" y="1664970"/>
                  </a:lnTo>
                  <a:lnTo>
                    <a:pt x="2838450" y="1531620"/>
                  </a:lnTo>
                  <a:lnTo>
                    <a:pt x="2838450" y="1611630"/>
                  </a:lnTo>
                  <a:lnTo>
                    <a:pt x="2800350" y="1725930"/>
                  </a:lnTo>
                  <a:lnTo>
                    <a:pt x="2754630" y="1824990"/>
                  </a:lnTo>
                  <a:lnTo>
                    <a:pt x="2724150" y="1874520"/>
                  </a:lnTo>
                  <a:lnTo>
                    <a:pt x="2659380" y="1946910"/>
                  </a:lnTo>
                  <a:lnTo>
                    <a:pt x="2594610" y="2015490"/>
                  </a:lnTo>
                  <a:lnTo>
                    <a:pt x="2533650" y="2061210"/>
                  </a:lnTo>
                  <a:lnTo>
                    <a:pt x="2503170" y="2072640"/>
                  </a:lnTo>
                  <a:lnTo>
                    <a:pt x="2457450" y="2068830"/>
                  </a:lnTo>
                  <a:lnTo>
                    <a:pt x="2407920" y="2061210"/>
                  </a:lnTo>
                  <a:lnTo>
                    <a:pt x="2369820" y="2038350"/>
                  </a:lnTo>
                  <a:lnTo>
                    <a:pt x="2350770" y="2019300"/>
                  </a:lnTo>
                  <a:lnTo>
                    <a:pt x="2266950" y="1988820"/>
                  </a:lnTo>
                  <a:lnTo>
                    <a:pt x="2160270" y="1950720"/>
                  </a:lnTo>
                  <a:lnTo>
                    <a:pt x="1996440" y="1885950"/>
                  </a:lnTo>
                  <a:lnTo>
                    <a:pt x="1783080" y="1790700"/>
                  </a:lnTo>
                  <a:lnTo>
                    <a:pt x="1527810" y="1661160"/>
                  </a:lnTo>
                  <a:lnTo>
                    <a:pt x="1356360" y="1569720"/>
                  </a:lnTo>
                  <a:lnTo>
                    <a:pt x="1207770" y="1474470"/>
                  </a:lnTo>
                  <a:lnTo>
                    <a:pt x="1082040" y="1363980"/>
                  </a:lnTo>
                  <a:lnTo>
                    <a:pt x="845820" y="1165860"/>
                  </a:lnTo>
                  <a:lnTo>
                    <a:pt x="662940" y="986790"/>
                  </a:lnTo>
                  <a:lnTo>
                    <a:pt x="495300" y="800100"/>
                  </a:lnTo>
                  <a:lnTo>
                    <a:pt x="331470" y="582930"/>
                  </a:lnTo>
                  <a:lnTo>
                    <a:pt x="171450" y="346710"/>
                  </a:lnTo>
                  <a:lnTo>
                    <a:pt x="49530" y="137160"/>
                  </a:lnTo>
                  <a:lnTo>
                    <a:pt x="7620" y="53340"/>
                  </a:lnTo>
                  <a:lnTo>
                    <a:pt x="0" y="19050"/>
                  </a:lnTo>
                  <a:lnTo>
                    <a:pt x="3810" y="3810"/>
                  </a:lnTo>
                  <a:lnTo>
                    <a:pt x="19050" y="0"/>
                  </a:lnTo>
                  <a:lnTo>
                    <a:pt x="45720" y="3810"/>
                  </a:lnTo>
                  <a:lnTo>
                    <a:pt x="68580" y="26670"/>
                  </a:lnTo>
                  <a:lnTo>
                    <a:pt x="152400" y="148590"/>
                  </a:lnTo>
                  <a:lnTo>
                    <a:pt x="289560" y="320040"/>
                  </a:lnTo>
                  <a:lnTo>
                    <a:pt x="495300" y="567690"/>
                  </a:lnTo>
                  <a:lnTo>
                    <a:pt x="640080" y="720090"/>
                  </a:lnTo>
                  <a:lnTo>
                    <a:pt x="826770" y="902970"/>
                  </a:lnTo>
                  <a:lnTo>
                    <a:pt x="1024890" y="1066800"/>
                  </a:lnTo>
                  <a:lnTo>
                    <a:pt x="1223010" y="1207770"/>
                  </a:lnTo>
                  <a:lnTo>
                    <a:pt x="1352550" y="1287780"/>
                  </a:lnTo>
                  <a:lnTo>
                    <a:pt x="1623060" y="14249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46">
              <a:extLst>
                <a:ext uri="{FF2B5EF4-FFF2-40B4-BE49-F238E27FC236}">
                  <a16:creationId xmlns:a16="http://schemas.microsoft.com/office/drawing/2014/main" id="{EE46E238-C6C0-480F-ADBC-1A9FAC4A2923}"/>
                </a:ext>
              </a:extLst>
            </p:cNvPr>
            <p:cNvSpPr/>
            <p:nvPr/>
          </p:nvSpPr>
          <p:spPr>
            <a:xfrm rot="16200000">
              <a:off x="6261102" y="3424238"/>
              <a:ext cx="2039937" cy="2617788"/>
            </a:xfrm>
            <a:custGeom>
              <a:avLst/>
              <a:gdLst>
                <a:gd name="connsiteX0" fmla="*/ 1552471 w 2039816"/>
                <a:gd name="connsiteY0" fmla="*/ 628022 h 2617596"/>
                <a:gd name="connsiteX1" fmla="*/ 1426866 w 2039816"/>
                <a:gd name="connsiteY1" fmla="*/ 738554 h 2617596"/>
                <a:gd name="connsiteX2" fmla="*/ 1240972 w 2039816"/>
                <a:gd name="connsiteY2" fmla="*/ 929473 h 2617596"/>
                <a:gd name="connsiteX3" fmla="*/ 1080198 w 2039816"/>
                <a:gd name="connsiteY3" fmla="*/ 1095270 h 2617596"/>
                <a:gd name="connsiteX4" fmla="*/ 859134 w 2039816"/>
                <a:gd name="connsiteY4" fmla="*/ 1326382 h 2617596"/>
                <a:gd name="connsiteX5" fmla="*/ 688312 w 2039816"/>
                <a:gd name="connsiteY5" fmla="*/ 1517301 h 2617596"/>
                <a:gd name="connsiteX6" fmla="*/ 557684 w 2039816"/>
                <a:gd name="connsiteY6" fmla="*/ 1678075 h 2617596"/>
                <a:gd name="connsiteX7" fmla="*/ 457200 w 2039816"/>
                <a:gd name="connsiteY7" fmla="*/ 1823776 h 2617596"/>
                <a:gd name="connsiteX8" fmla="*/ 346668 w 2039816"/>
                <a:gd name="connsiteY8" fmla="*/ 2019719 h 2617596"/>
                <a:gd name="connsiteX9" fmla="*/ 246185 w 2039816"/>
                <a:gd name="connsiteY9" fmla="*/ 2220686 h 2617596"/>
                <a:gd name="connsiteX10" fmla="*/ 135653 w 2039816"/>
                <a:gd name="connsiteY10" fmla="*/ 2446774 h 2617596"/>
                <a:gd name="connsiteX11" fmla="*/ 85411 w 2039816"/>
                <a:gd name="connsiteY11" fmla="*/ 2557306 h 2617596"/>
                <a:gd name="connsiteX12" fmla="*/ 70339 w 2039816"/>
                <a:gd name="connsiteY12" fmla="*/ 2602523 h 2617596"/>
                <a:gd name="connsiteX13" fmla="*/ 55266 w 2039816"/>
                <a:gd name="connsiteY13" fmla="*/ 2617596 h 2617596"/>
                <a:gd name="connsiteX14" fmla="*/ 30145 w 2039816"/>
                <a:gd name="connsiteY14" fmla="*/ 2617596 h 2617596"/>
                <a:gd name="connsiteX15" fmla="*/ 15073 w 2039816"/>
                <a:gd name="connsiteY15" fmla="*/ 2587451 h 2617596"/>
                <a:gd name="connsiteX16" fmla="*/ 0 w 2039816"/>
                <a:gd name="connsiteY16" fmla="*/ 2547257 h 2617596"/>
                <a:gd name="connsiteX17" fmla="*/ 0 w 2039816"/>
                <a:gd name="connsiteY17" fmla="*/ 2436725 h 2617596"/>
                <a:gd name="connsiteX18" fmla="*/ 0 w 2039816"/>
                <a:gd name="connsiteY18" fmla="*/ 1848897 h 2617596"/>
                <a:gd name="connsiteX19" fmla="*/ 5024 w 2039816"/>
                <a:gd name="connsiteY19" fmla="*/ 1803679 h 2617596"/>
                <a:gd name="connsiteX20" fmla="*/ 30145 w 2039816"/>
                <a:gd name="connsiteY20" fmla="*/ 1758462 h 2617596"/>
                <a:gd name="connsiteX21" fmla="*/ 75363 w 2039816"/>
                <a:gd name="connsiteY21" fmla="*/ 1713244 h 2617596"/>
                <a:gd name="connsiteX22" fmla="*/ 296427 w 2039816"/>
                <a:gd name="connsiteY22" fmla="*/ 1517301 h 2617596"/>
                <a:gd name="connsiteX23" fmla="*/ 567732 w 2039816"/>
                <a:gd name="connsiteY23" fmla="*/ 1276141 h 2617596"/>
                <a:gd name="connsiteX24" fmla="*/ 798844 w 2039816"/>
                <a:gd name="connsiteY24" fmla="*/ 1075174 h 2617596"/>
                <a:gd name="connsiteX25" fmla="*/ 1040005 w 2039816"/>
                <a:gd name="connsiteY25" fmla="*/ 869182 h 2617596"/>
                <a:gd name="connsiteX26" fmla="*/ 1301262 w 2039816"/>
                <a:gd name="connsiteY26" fmla="*/ 663191 h 2617596"/>
                <a:gd name="connsiteX27" fmla="*/ 1381649 w 2039816"/>
                <a:gd name="connsiteY27" fmla="*/ 602901 h 2617596"/>
                <a:gd name="connsiteX28" fmla="*/ 1642906 w 2039816"/>
                <a:gd name="connsiteY28" fmla="*/ 391886 h 2617596"/>
                <a:gd name="connsiteX29" fmla="*/ 1788607 w 2039816"/>
                <a:gd name="connsiteY29" fmla="*/ 271306 h 2617596"/>
                <a:gd name="connsiteX30" fmla="*/ 1863969 w 2039816"/>
                <a:gd name="connsiteY30" fmla="*/ 211015 h 2617596"/>
                <a:gd name="connsiteX31" fmla="*/ 1894114 w 2039816"/>
                <a:gd name="connsiteY31" fmla="*/ 185895 h 2617596"/>
                <a:gd name="connsiteX32" fmla="*/ 1939332 w 2039816"/>
                <a:gd name="connsiteY32" fmla="*/ 130629 h 2617596"/>
                <a:gd name="connsiteX33" fmla="*/ 1959429 w 2039816"/>
                <a:gd name="connsiteY33" fmla="*/ 75363 h 2617596"/>
                <a:gd name="connsiteX34" fmla="*/ 1964453 w 2039816"/>
                <a:gd name="connsiteY34" fmla="*/ 55266 h 2617596"/>
                <a:gd name="connsiteX35" fmla="*/ 1964453 w 2039816"/>
                <a:gd name="connsiteY35" fmla="*/ 25121 h 2617596"/>
                <a:gd name="connsiteX36" fmla="*/ 1984550 w 2039816"/>
                <a:gd name="connsiteY36" fmla="*/ 5024 h 2617596"/>
                <a:gd name="connsiteX37" fmla="*/ 2004646 w 2039816"/>
                <a:gd name="connsiteY37" fmla="*/ 0 h 2617596"/>
                <a:gd name="connsiteX38" fmla="*/ 2024743 w 2039816"/>
                <a:gd name="connsiteY38" fmla="*/ 20097 h 2617596"/>
                <a:gd name="connsiteX39" fmla="*/ 2039816 w 2039816"/>
                <a:gd name="connsiteY39" fmla="*/ 55266 h 2617596"/>
                <a:gd name="connsiteX40" fmla="*/ 2039816 w 2039816"/>
                <a:gd name="connsiteY40" fmla="*/ 90435 h 2617596"/>
                <a:gd name="connsiteX41" fmla="*/ 2039816 w 2039816"/>
                <a:gd name="connsiteY41" fmla="*/ 115556 h 2617596"/>
                <a:gd name="connsiteX42" fmla="*/ 2024743 w 2039816"/>
                <a:gd name="connsiteY42" fmla="*/ 150725 h 2617596"/>
                <a:gd name="connsiteX43" fmla="*/ 1999622 w 2039816"/>
                <a:gd name="connsiteY43" fmla="*/ 200967 h 2617596"/>
                <a:gd name="connsiteX44" fmla="*/ 1969477 w 2039816"/>
                <a:gd name="connsiteY44" fmla="*/ 241160 h 2617596"/>
                <a:gd name="connsiteX45" fmla="*/ 1939332 w 2039816"/>
                <a:gd name="connsiteY45" fmla="*/ 281354 h 2617596"/>
                <a:gd name="connsiteX46" fmla="*/ 1863969 w 2039816"/>
                <a:gd name="connsiteY46" fmla="*/ 346668 h 2617596"/>
                <a:gd name="connsiteX47" fmla="*/ 1673051 w 2039816"/>
                <a:gd name="connsiteY47" fmla="*/ 517490 h 2617596"/>
                <a:gd name="connsiteX48" fmla="*/ 1552471 w 2039816"/>
                <a:gd name="connsiteY48" fmla="*/ 628022 h 2617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039816" h="2617596">
                  <a:moveTo>
                    <a:pt x="1552471" y="628022"/>
                  </a:moveTo>
                  <a:lnTo>
                    <a:pt x="1426866" y="738554"/>
                  </a:lnTo>
                  <a:lnTo>
                    <a:pt x="1240972" y="929473"/>
                  </a:lnTo>
                  <a:lnTo>
                    <a:pt x="1080198" y="1095270"/>
                  </a:lnTo>
                  <a:lnTo>
                    <a:pt x="859134" y="1326382"/>
                  </a:lnTo>
                  <a:lnTo>
                    <a:pt x="688312" y="1517301"/>
                  </a:lnTo>
                  <a:lnTo>
                    <a:pt x="557684" y="1678075"/>
                  </a:lnTo>
                  <a:lnTo>
                    <a:pt x="457200" y="1823776"/>
                  </a:lnTo>
                  <a:lnTo>
                    <a:pt x="346668" y="2019719"/>
                  </a:lnTo>
                  <a:lnTo>
                    <a:pt x="246185" y="2220686"/>
                  </a:lnTo>
                  <a:lnTo>
                    <a:pt x="135653" y="2446774"/>
                  </a:lnTo>
                  <a:lnTo>
                    <a:pt x="85411" y="2557306"/>
                  </a:lnTo>
                  <a:lnTo>
                    <a:pt x="70339" y="2602523"/>
                  </a:lnTo>
                  <a:lnTo>
                    <a:pt x="55266" y="2617596"/>
                  </a:lnTo>
                  <a:lnTo>
                    <a:pt x="30145" y="2617596"/>
                  </a:lnTo>
                  <a:lnTo>
                    <a:pt x="15073" y="2587451"/>
                  </a:lnTo>
                  <a:lnTo>
                    <a:pt x="0" y="2547257"/>
                  </a:lnTo>
                  <a:lnTo>
                    <a:pt x="0" y="2436725"/>
                  </a:lnTo>
                  <a:lnTo>
                    <a:pt x="0" y="1848897"/>
                  </a:lnTo>
                  <a:lnTo>
                    <a:pt x="5024" y="1803679"/>
                  </a:lnTo>
                  <a:lnTo>
                    <a:pt x="30145" y="1758462"/>
                  </a:lnTo>
                  <a:lnTo>
                    <a:pt x="75363" y="1713244"/>
                  </a:lnTo>
                  <a:lnTo>
                    <a:pt x="296427" y="1517301"/>
                  </a:lnTo>
                  <a:lnTo>
                    <a:pt x="567732" y="1276141"/>
                  </a:lnTo>
                  <a:lnTo>
                    <a:pt x="798844" y="1075174"/>
                  </a:lnTo>
                  <a:lnTo>
                    <a:pt x="1040005" y="869182"/>
                  </a:lnTo>
                  <a:lnTo>
                    <a:pt x="1301262" y="663191"/>
                  </a:lnTo>
                  <a:lnTo>
                    <a:pt x="1381649" y="602901"/>
                  </a:lnTo>
                  <a:lnTo>
                    <a:pt x="1642906" y="391886"/>
                  </a:lnTo>
                  <a:lnTo>
                    <a:pt x="1788607" y="271306"/>
                  </a:lnTo>
                  <a:lnTo>
                    <a:pt x="1863969" y="211015"/>
                  </a:lnTo>
                  <a:lnTo>
                    <a:pt x="1894114" y="185895"/>
                  </a:lnTo>
                  <a:lnTo>
                    <a:pt x="1939332" y="130629"/>
                  </a:lnTo>
                  <a:lnTo>
                    <a:pt x="1959429" y="75363"/>
                  </a:lnTo>
                  <a:lnTo>
                    <a:pt x="1964453" y="55266"/>
                  </a:lnTo>
                  <a:lnTo>
                    <a:pt x="1964453" y="25121"/>
                  </a:lnTo>
                  <a:lnTo>
                    <a:pt x="1984550" y="5024"/>
                  </a:lnTo>
                  <a:lnTo>
                    <a:pt x="2004646" y="0"/>
                  </a:lnTo>
                  <a:lnTo>
                    <a:pt x="2024743" y="20097"/>
                  </a:lnTo>
                  <a:lnTo>
                    <a:pt x="2039816" y="55266"/>
                  </a:lnTo>
                  <a:lnTo>
                    <a:pt x="2039816" y="90435"/>
                  </a:lnTo>
                  <a:lnTo>
                    <a:pt x="2039816" y="115556"/>
                  </a:lnTo>
                  <a:lnTo>
                    <a:pt x="2024743" y="150725"/>
                  </a:lnTo>
                  <a:lnTo>
                    <a:pt x="1999622" y="200967"/>
                  </a:lnTo>
                  <a:lnTo>
                    <a:pt x="1969477" y="241160"/>
                  </a:lnTo>
                  <a:lnTo>
                    <a:pt x="1939332" y="281354"/>
                  </a:lnTo>
                  <a:lnTo>
                    <a:pt x="1863969" y="346668"/>
                  </a:lnTo>
                  <a:lnTo>
                    <a:pt x="1673051" y="517490"/>
                  </a:lnTo>
                  <a:lnTo>
                    <a:pt x="1552471" y="62802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407243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44" grpId="0" animBg="1"/>
      <p:bldP spid="38" grpId="0" animBg="1"/>
      <p:bldP spid="43" grpId="0" animBg="1"/>
      <p:bldP spid="39" grpId="0" animBg="1"/>
      <p:bldP spid="45" grpId="0" animBg="1"/>
      <p:bldP spid="41" grpId="0" animBg="1"/>
      <p:bldP spid="46" grpId="0" animBg="1"/>
      <p:bldP spid="47" grpId="0" animBg="1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グループ化 11">
            <a:extLst>
              <a:ext uri="{FF2B5EF4-FFF2-40B4-BE49-F238E27FC236}">
                <a16:creationId xmlns:a16="http://schemas.microsoft.com/office/drawing/2014/main" id="{92C30BC4-ED5F-46B2-8DDC-FB55001605EE}"/>
              </a:ext>
            </a:extLst>
          </p:cNvPr>
          <p:cNvGrpSpPr/>
          <p:nvPr/>
        </p:nvGrpSpPr>
        <p:grpSpPr>
          <a:xfrm>
            <a:off x="3686177" y="1622425"/>
            <a:ext cx="4903788" cy="4130675"/>
            <a:chOff x="3686177" y="1622425"/>
            <a:chExt cx="4903788" cy="4130675"/>
          </a:xfrm>
          <a:solidFill>
            <a:schemeClr val="tx1"/>
          </a:solidFill>
        </p:grpSpPr>
        <p:sp>
          <p:nvSpPr>
            <p:cNvPr id="3" name="フリーフォーム 39">
              <a:extLst>
                <a:ext uri="{FF2B5EF4-FFF2-40B4-BE49-F238E27FC236}">
                  <a16:creationId xmlns:a16="http://schemas.microsoft.com/office/drawing/2014/main" id="{D47E9E18-DA7A-4D0F-A2E2-A157BC35A9C8}"/>
                </a:ext>
              </a:extLst>
            </p:cNvPr>
            <p:cNvSpPr/>
            <p:nvPr/>
          </p:nvSpPr>
          <p:spPr>
            <a:xfrm>
              <a:off x="3965577" y="1989138"/>
              <a:ext cx="1849438" cy="487362"/>
            </a:xfrm>
            <a:custGeom>
              <a:avLst/>
              <a:gdLst>
                <a:gd name="connsiteX0" fmla="*/ 697707 w 1850232"/>
                <a:gd name="connsiteY0" fmla="*/ 214312 h 488156"/>
                <a:gd name="connsiteX1" fmla="*/ 888207 w 1850232"/>
                <a:gd name="connsiteY1" fmla="*/ 178594 h 488156"/>
                <a:gd name="connsiteX2" fmla="*/ 1073944 w 1850232"/>
                <a:gd name="connsiteY2" fmla="*/ 138112 h 488156"/>
                <a:gd name="connsiteX3" fmla="*/ 1202532 w 1850232"/>
                <a:gd name="connsiteY3" fmla="*/ 100012 h 488156"/>
                <a:gd name="connsiteX4" fmla="*/ 1269207 w 1850232"/>
                <a:gd name="connsiteY4" fmla="*/ 71437 h 488156"/>
                <a:gd name="connsiteX5" fmla="*/ 1328738 w 1850232"/>
                <a:gd name="connsiteY5" fmla="*/ 38100 h 488156"/>
                <a:gd name="connsiteX6" fmla="*/ 1359694 w 1850232"/>
                <a:gd name="connsiteY6" fmla="*/ 14287 h 488156"/>
                <a:gd name="connsiteX7" fmla="*/ 1381125 w 1850232"/>
                <a:gd name="connsiteY7" fmla="*/ 4762 h 488156"/>
                <a:gd name="connsiteX8" fmla="*/ 1412082 w 1850232"/>
                <a:gd name="connsiteY8" fmla="*/ 0 h 488156"/>
                <a:gd name="connsiteX9" fmla="*/ 1500188 w 1850232"/>
                <a:gd name="connsiteY9" fmla="*/ 4762 h 488156"/>
                <a:gd name="connsiteX10" fmla="*/ 1754982 w 1850232"/>
                <a:gd name="connsiteY10" fmla="*/ 57150 h 488156"/>
                <a:gd name="connsiteX11" fmla="*/ 1828800 w 1850232"/>
                <a:gd name="connsiteY11" fmla="*/ 80962 h 488156"/>
                <a:gd name="connsiteX12" fmla="*/ 1847850 w 1850232"/>
                <a:gd name="connsiteY12" fmla="*/ 100012 h 488156"/>
                <a:gd name="connsiteX13" fmla="*/ 1850232 w 1850232"/>
                <a:gd name="connsiteY13" fmla="*/ 128587 h 488156"/>
                <a:gd name="connsiteX14" fmla="*/ 1838325 w 1850232"/>
                <a:gd name="connsiteY14" fmla="*/ 154781 h 488156"/>
                <a:gd name="connsiteX15" fmla="*/ 1812132 w 1850232"/>
                <a:gd name="connsiteY15" fmla="*/ 188119 h 488156"/>
                <a:gd name="connsiteX16" fmla="*/ 1785938 w 1850232"/>
                <a:gd name="connsiteY16" fmla="*/ 202406 h 488156"/>
                <a:gd name="connsiteX17" fmla="*/ 1740694 w 1850232"/>
                <a:gd name="connsiteY17" fmla="*/ 221456 h 488156"/>
                <a:gd name="connsiteX18" fmla="*/ 1645444 w 1850232"/>
                <a:gd name="connsiteY18" fmla="*/ 242887 h 488156"/>
                <a:gd name="connsiteX19" fmla="*/ 1314450 w 1850232"/>
                <a:gd name="connsiteY19" fmla="*/ 283369 h 488156"/>
                <a:gd name="connsiteX20" fmla="*/ 852488 w 1850232"/>
                <a:gd name="connsiteY20" fmla="*/ 364331 h 488156"/>
                <a:gd name="connsiteX21" fmla="*/ 678657 w 1850232"/>
                <a:gd name="connsiteY21" fmla="*/ 397669 h 488156"/>
                <a:gd name="connsiteX22" fmla="*/ 585788 w 1850232"/>
                <a:gd name="connsiteY22" fmla="*/ 428625 h 488156"/>
                <a:gd name="connsiteX23" fmla="*/ 490538 w 1850232"/>
                <a:gd name="connsiteY23" fmla="*/ 464344 h 488156"/>
                <a:gd name="connsiteX24" fmla="*/ 454819 w 1850232"/>
                <a:gd name="connsiteY24" fmla="*/ 481012 h 488156"/>
                <a:gd name="connsiteX25" fmla="*/ 431007 w 1850232"/>
                <a:gd name="connsiteY25" fmla="*/ 488156 h 488156"/>
                <a:gd name="connsiteX26" fmla="*/ 402432 w 1850232"/>
                <a:gd name="connsiteY26" fmla="*/ 488156 h 488156"/>
                <a:gd name="connsiteX27" fmla="*/ 361950 w 1850232"/>
                <a:gd name="connsiteY27" fmla="*/ 481012 h 488156"/>
                <a:gd name="connsiteX28" fmla="*/ 314325 w 1850232"/>
                <a:gd name="connsiteY28" fmla="*/ 466725 h 488156"/>
                <a:gd name="connsiteX29" fmla="*/ 250032 w 1850232"/>
                <a:gd name="connsiteY29" fmla="*/ 433387 h 488156"/>
                <a:gd name="connsiteX30" fmla="*/ 169069 w 1850232"/>
                <a:gd name="connsiteY30" fmla="*/ 373856 h 488156"/>
                <a:gd name="connsiteX31" fmla="*/ 90488 w 1850232"/>
                <a:gd name="connsiteY31" fmla="*/ 304800 h 488156"/>
                <a:gd name="connsiteX32" fmla="*/ 45244 w 1850232"/>
                <a:gd name="connsiteY32" fmla="*/ 254794 h 488156"/>
                <a:gd name="connsiteX33" fmla="*/ 16669 w 1850232"/>
                <a:gd name="connsiteY33" fmla="*/ 216694 h 488156"/>
                <a:gd name="connsiteX34" fmla="*/ 0 w 1850232"/>
                <a:gd name="connsiteY34" fmla="*/ 171450 h 488156"/>
                <a:gd name="connsiteX35" fmla="*/ 0 w 1850232"/>
                <a:gd name="connsiteY35" fmla="*/ 140494 h 488156"/>
                <a:gd name="connsiteX36" fmla="*/ 11907 w 1850232"/>
                <a:gd name="connsiteY36" fmla="*/ 123825 h 488156"/>
                <a:gd name="connsiteX37" fmla="*/ 30957 w 1850232"/>
                <a:gd name="connsiteY37" fmla="*/ 119062 h 488156"/>
                <a:gd name="connsiteX38" fmla="*/ 71438 w 1850232"/>
                <a:gd name="connsiteY38" fmla="*/ 133350 h 488156"/>
                <a:gd name="connsiteX39" fmla="*/ 157163 w 1850232"/>
                <a:gd name="connsiteY39" fmla="*/ 176212 h 488156"/>
                <a:gd name="connsiteX40" fmla="*/ 238125 w 1850232"/>
                <a:gd name="connsiteY40" fmla="*/ 204787 h 488156"/>
                <a:gd name="connsiteX41" fmla="*/ 323850 w 1850232"/>
                <a:gd name="connsiteY41" fmla="*/ 226219 h 488156"/>
                <a:gd name="connsiteX42" fmla="*/ 445294 w 1850232"/>
                <a:gd name="connsiteY42" fmla="*/ 238125 h 488156"/>
                <a:gd name="connsiteX43" fmla="*/ 547688 w 1850232"/>
                <a:gd name="connsiteY43" fmla="*/ 230981 h 488156"/>
                <a:gd name="connsiteX44" fmla="*/ 697707 w 1850232"/>
                <a:gd name="connsiteY44" fmla="*/ 214312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50232" h="488156">
                  <a:moveTo>
                    <a:pt x="697707" y="214312"/>
                  </a:moveTo>
                  <a:lnTo>
                    <a:pt x="888207" y="178594"/>
                  </a:lnTo>
                  <a:lnTo>
                    <a:pt x="1073944" y="138112"/>
                  </a:lnTo>
                  <a:lnTo>
                    <a:pt x="1202532" y="100012"/>
                  </a:lnTo>
                  <a:lnTo>
                    <a:pt x="1269207" y="71437"/>
                  </a:lnTo>
                  <a:lnTo>
                    <a:pt x="1328738" y="38100"/>
                  </a:lnTo>
                  <a:lnTo>
                    <a:pt x="1359694" y="14287"/>
                  </a:lnTo>
                  <a:lnTo>
                    <a:pt x="1381125" y="4762"/>
                  </a:lnTo>
                  <a:lnTo>
                    <a:pt x="1412082" y="0"/>
                  </a:lnTo>
                  <a:lnTo>
                    <a:pt x="1500188" y="4762"/>
                  </a:lnTo>
                  <a:lnTo>
                    <a:pt x="1754982" y="57150"/>
                  </a:lnTo>
                  <a:lnTo>
                    <a:pt x="1828800" y="80962"/>
                  </a:lnTo>
                  <a:lnTo>
                    <a:pt x="1847850" y="100012"/>
                  </a:lnTo>
                  <a:lnTo>
                    <a:pt x="1850232" y="128587"/>
                  </a:lnTo>
                  <a:lnTo>
                    <a:pt x="1838325" y="154781"/>
                  </a:lnTo>
                  <a:lnTo>
                    <a:pt x="1812132" y="188119"/>
                  </a:lnTo>
                  <a:lnTo>
                    <a:pt x="1785938" y="202406"/>
                  </a:lnTo>
                  <a:lnTo>
                    <a:pt x="1740694" y="221456"/>
                  </a:lnTo>
                  <a:lnTo>
                    <a:pt x="1645444" y="242887"/>
                  </a:lnTo>
                  <a:lnTo>
                    <a:pt x="1314450" y="283369"/>
                  </a:lnTo>
                  <a:lnTo>
                    <a:pt x="852488" y="364331"/>
                  </a:lnTo>
                  <a:lnTo>
                    <a:pt x="678657" y="397669"/>
                  </a:lnTo>
                  <a:lnTo>
                    <a:pt x="585788" y="428625"/>
                  </a:lnTo>
                  <a:lnTo>
                    <a:pt x="490538" y="464344"/>
                  </a:lnTo>
                  <a:lnTo>
                    <a:pt x="454819" y="481012"/>
                  </a:lnTo>
                  <a:lnTo>
                    <a:pt x="431007" y="488156"/>
                  </a:lnTo>
                  <a:lnTo>
                    <a:pt x="402432" y="488156"/>
                  </a:lnTo>
                  <a:lnTo>
                    <a:pt x="361950" y="481012"/>
                  </a:lnTo>
                  <a:lnTo>
                    <a:pt x="314325" y="466725"/>
                  </a:lnTo>
                  <a:lnTo>
                    <a:pt x="250032" y="433387"/>
                  </a:lnTo>
                  <a:lnTo>
                    <a:pt x="169069" y="373856"/>
                  </a:lnTo>
                  <a:lnTo>
                    <a:pt x="90488" y="304800"/>
                  </a:lnTo>
                  <a:lnTo>
                    <a:pt x="45244" y="254794"/>
                  </a:lnTo>
                  <a:lnTo>
                    <a:pt x="16669" y="216694"/>
                  </a:lnTo>
                  <a:lnTo>
                    <a:pt x="0" y="171450"/>
                  </a:lnTo>
                  <a:lnTo>
                    <a:pt x="0" y="140494"/>
                  </a:lnTo>
                  <a:lnTo>
                    <a:pt x="11907" y="123825"/>
                  </a:lnTo>
                  <a:lnTo>
                    <a:pt x="30957" y="119062"/>
                  </a:lnTo>
                  <a:lnTo>
                    <a:pt x="71438" y="133350"/>
                  </a:lnTo>
                  <a:lnTo>
                    <a:pt x="157163" y="176212"/>
                  </a:lnTo>
                  <a:lnTo>
                    <a:pt x="238125" y="204787"/>
                  </a:lnTo>
                  <a:lnTo>
                    <a:pt x="323850" y="226219"/>
                  </a:lnTo>
                  <a:lnTo>
                    <a:pt x="445294" y="238125"/>
                  </a:lnTo>
                  <a:lnTo>
                    <a:pt x="547688" y="230981"/>
                  </a:lnTo>
                  <a:lnTo>
                    <a:pt x="697707" y="214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43">
              <a:extLst>
                <a:ext uri="{FF2B5EF4-FFF2-40B4-BE49-F238E27FC236}">
                  <a16:creationId xmlns:a16="http://schemas.microsoft.com/office/drawing/2014/main" id="{EF4D9676-1D90-42C8-A52D-8F6C70E93092}"/>
                </a:ext>
              </a:extLst>
            </p:cNvPr>
            <p:cNvSpPr/>
            <p:nvPr/>
          </p:nvSpPr>
          <p:spPr>
            <a:xfrm rot="16200000">
              <a:off x="3594103" y="3367089"/>
              <a:ext cx="2587625" cy="536575"/>
            </a:xfrm>
            <a:custGeom>
              <a:avLst/>
              <a:gdLst>
                <a:gd name="connsiteX0" fmla="*/ 1266314 w 2587434"/>
                <a:gd name="connsiteY0" fmla="*/ 242302 h 536525"/>
                <a:gd name="connsiteX1" fmla="*/ 2148984 w 2587434"/>
                <a:gd name="connsiteY1" fmla="*/ 242302 h 536525"/>
                <a:gd name="connsiteX2" fmla="*/ 2327826 w 2587434"/>
                <a:gd name="connsiteY2" fmla="*/ 239417 h 536525"/>
                <a:gd name="connsiteX3" fmla="*/ 2379747 w 2587434"/>
                <a:gd name="connsiteY3" fmla="*/ 233648 h 536525"/>
                <a:gd name="connsiteX4" fmla="*/ 2420131 w 2587434"/>
                <a:gd name="connsiteY4" fmla="*/ 222110 h 536525"/>
                <a:gd name="connsiteX5" fmla="*/ 2469168 w 2587434"/>
                <a:gd name="connsiteY5" fmla="*/ 196149 h 536525"/>
                <a:gd name="connsiteX6" fmla="*/ 2509552 w 2587434"/>
                <a:gd name="connsiteY6" fmla="*/ 155766 h 536525"/>
                <a:gd name="connsiteX7" fmla="*/ 2526859 w 2587434"/>
                <a:gd name="connsiteY7" fmla="*/ 124036 h 536525"/>
                <a:gd name="connsiteX8" fmla="*/ 2555704 w 2587434"/>
                <a:gd name="connsiteY8" fmla="*/ 31730 h 536525"/>
                <a:gd name="connsiteX9" fmla="*/ 2573012 w 2587434"/>
                <a:gd name="connsiteY9" fmla="*/ 0 h 536525"/>
                <a:gd name="connsiteX10" fmla="*/ 2587434 w 2587434"/>
                <a:gd name="connsiteY10" fmla="*/ 121151 h 536525"/>
                <a:gd name="connsiteX11" fmla="*/ 2558589 w 2587434"/>
                <a:gd name="connsiteY11" fmla="*/ 193265 h 536525"/>
                <a:gd name="connsiteX12" fmla="*/ 2523974 w 2587434"/>
                <a:gd name="connsiteY12" fmla="*/ 256725 h 536525"/>
                <a:gd name="connsiteX13" fmla="*/ 2448976 w 2587434"/>
                <a:gd name="connsiteY13" fmla="*/ 380760 h 536525"/>
                <a:gd name="connsiteX14" fmla="*/ 2394170 w 2587434"/>
                <a:gd name="connsiteY14" fmla="*/ 449989 h 536525"/>
                <a:gd name="connsiteX15" fmla="*/ 2348017 w 2587434"/>
                <a:gd name="connsiteY15" fmla="*/ 499026 h 536525"/>
                <a:gd name="connsiteX16" fmla="*/ 2313403 w 2587434"/>
                <a:gd name="connsiteY16" fmla="*/ 524987 h 536525"/>
                <a:gd name="connsiteX17" fmla="*/ 2278788 w 2587434"/>
                <a:gd name="connsiteY17" fmla="*/ 536525 h 536525"/>
                <a:gd name="connsiteX18" fmla="*/ 2244174 w 2587434"/>
                <a:gd name="connsiteY18" fmla="*/ 524987 h 536525"/>
                <a:gd name="connsiteX19" fmla="*/ 2143215 w 2587434"/>
                <a:gd name="connsiteY19" fmla="*/ 493257 h 536525"/>
                <a:gd name="connsiteX20" fmla="*/ 2073986 w 2587434"/>
                <a:gd name="connsiteY20" fmla="*/ 484603 h 536525"/>
                <a:gd name="connsiteX21" fmla="*/ 1719187 w 2587434"/>
                <a:gd name="connsiteY21" fmla="*/ 484603 h 536525"/>
                <a:gd name="connsiteX22" fmla="*/ 2884 w 2587434"/>
                <a:gd name="connsiteY22" fmla="*/ 490372 h 536525"/>
                <a:gd name="connsiteX23" fmla="*/ 0 w 2587434"/>
                <a:gd name="connsiteY23" fmla="*/ 245186 h 536525"/>
                <a:gd name="connsiteX24" fmla="*/ 141342 w 2587434"/>
                <a:gd name="connsiteY24" fmla="*/ 242302 h 536525"/>
                <a:gd name="connsiteX25" fmla="*/ 1266314 w 2587434"/>
                <a:gd name="connsiteY25" fmla="*/ 242302 h 53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587434" h="536525">
                  <a:moveTo>
                    <a:pt x="1266314" y="242302"/>
                  </a:moveTo>
                  <a:lnTo>
                    <a:pt x="2148984" y="242302"/>
                  </a:lnTo>
                  <a:lnTo>
                    <a:pt x="2327826" y="239417"/>
                  </a:lnTo>
                  <a:lnTo>
                    <a:pt x="2379747" y="233648"/>
                  </a:lnTo>
                  <a:lnTo>
                    <a:pt x="2420131" y="222110"/>
                  </a:lnTo>
                  <a:lnTo>
                    <a:pt x="2469168" y="196149"/>
                  </a:lnTo>
                  <a:lnTo>
                    <a:pt x="2509552" y="155766"/>
                  </a:lnTo>
                  <a:lnTo>
                    <a:pt x="2526859" y="124036"/>
                  </a:lnTo>
                  <a:lnTo>
                    <a:pt x="2555704" y="31730"/>
                  </a:lnTo>
                  <a:lnTo>
                    <a:pt x="2573012" y="0"/>
                  </a:lnTo>
                  <a:lnTo>
                    <a:pt x="2587434" y="121151"/>
                  </a:lnTo>
                  <a:lnTo>
                    <a:pt x="2558589" y="193265"/>
                  </a:lnTo>
                  <a:lnTo>
                    <a:pt x="2523974" y="256725"/>
                  </a:lnTo>
                  <a:lnTo>
                    <a:pt x="2448976" y="380760"/>
                  </a:lnTo>
                  <a:lnTo>
                    <a:pt x="2394170" y="449989"/>
                  </a:lnTo>
                  <a:lnTo>
                    <a:pt x="2348017" y="499026"/>
                  </a:lnTo>
                  <a:lnTo>
                    <a:pt x="2313403" y="524987"/>
                  </a:lnTo>
                  <a:lnTo>
                    <a:pt x="2278788" y="536525"/>
                  </a:lnTo>
                  <a:lnTo>
                    <a:pt x="2244174" y="524987"/>
                  </a:lnTo>
                  <a:lnTo>
                    <a:pt x="2143215" y="493257"/>
                  </a:lnTo>
                  <a:lnTo>
                    <a:pt x="2073986" y="484603"/>
                  </a:lnTo>
                  <a:lnTo>
                    <a:pt x="1719187" y="484603"/>
                  </a:lnTo>
                  <a:lnTo>
                    <a:pt x="2884" y="490372"/>
                  </a:lnTo>
                  <a:cubicBezTo>
                    <a:pt x="1923" y="408643"/>
                    <a:pt x="961" y="326915"/>
                    <a:pt x="0" y="245186"/>
                  </a:cubicBezTo>
                  <a:lnTo>
                    <a:pt x="141342" y="242302"/>
                  </a:lnTo>
                  <a:lnTo>
                    <a:pt x="1266314" y="2423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37">
              <a:extLst>
                <a:ext uri="{FF2B5EF4-FFF2-40B4-BE49-F238E27FC236}">
                  <a16:creationId xmlns:a16="http://schemas.microsoft.com/office/drawing/2014/main" id="{DF2343B8-1BD7-4124-BD9B-5423C5885716}"/>
                </a:ext>
              </a:extLst>
            </p:cNvPr>
            <p:cNvSpPr/>
            <p:nvPr/>
          </p:nvSpPr>
          <p:spPr>
            <a:xfrm>
              <a:off x="5032377" y="3252789"/>
              <a:ext cx="649288" cy="301625"/>
            </a:xfrm>
            <a:custGeom>
              <a:avLst/>
              <a:gdLst>
                <a:gd name="connsiteX0" fmla="*/ 228600 w 650082"/>
                <a:gd name="connsiteY0" fmla="*/ 264318 h 302418"/>
                <a:gd name="connsiteX1" fmla="*/ 0 w 650082"/>
                <a:gd name="connsiteY1" fmla="*/ 302418 h 302418"/>
                <a:gd name="connsiteX2" fmla="*/ 4763 w 650082"/>
                <a:gd name="connsiteY2" fmla="*/ 166687 h 302418"/>
                <a:gd name="connsiteX3" fmla="*/ 109538 w 650082"/>
                <a:gd name="connsiteY3" fmla="*/ 111918 h 302418"/>
                <a:gd name="connsiteX4" fmla="*/ 233363 w 650082"/>
                <a:gd name="connsiteY4" fmla="*/ 57150 h 302418"/>
                <a:gd name="connsiteX5" fmla="*/ 319088 w 650082"/>
                <a:gd name="connsiteY5" fmla="*/ 26193 h 302418"/>
                <a:gd name="connsiteX6" fmla="*/ 376238 w 650082"/>
                <a:gd name="connsiteY6" fmla="*/ 11906 h 302418"/>
                <a:gd name="connsiteX7" fmla="*/ 431007 w 650082"/>
                <a:gd name="connsiteY7" fmla="*/ 0 h 302418"/>
                <a:gd name="connsiteX8" fmla="*/ 481013 w 650082"/>
                <a:gd name="connsiteY8" fmla="*/ 4762 h 302418"/>
                <a:gd name="connsiteX9" fmla="*/ 516732 w 650082"/>
                <a:gd name="connsiteY9" fmla="*/ 14287 h 302418"/>
                <a:gd name="connsiteX10" fmla="*/ 557213 w 650082"/>
                <a:gd name="connsiteY10" fmla="*/ 33337 h 302418"/>
                <a:gd name="connsiteX11" fmla="*/ 604838 w 650082"/>
                <a:gd name="connsiteY11" fmla="*/ 61912 h 302418"/>
                <a:gd name="connsiteX12" fmla="*/ 628650 w 650082"/>
                <a:gd name="connsiteY12" fmla="*/ 90487 h 302418"/>
                <a:gd name="connsiteX13" fmla="*/ 647700 w 650082"/>
                <a:gd name="connsiteY13" fmla="*/ 123825 h 302418"/>
                <a:gd name="connsiteX14" fmla="*/ 650082 w 650082"/>
                <a:gd name="connsiteY14" fmla="*/ 145256 h 302418"/>
                <a:gd name="connsiteX15" fmla="*/ 642938 w 650082"/>
                <a:gd name="connsiteY15" fmla="*/ 166687 h 302418"/>
                <a:gd name="connsiteX16" fmla="*/ 626269 w 650082"/>
                <a:gd name="connsiteY16" fmla="*/ 185737 h 302418"/>
                <a:gd name="connsiteX17" fmla="*/ 588169 w 650082"/>
                <a:gd name="connsiteY17" fmla="*/ 202406 h 302418"/>
                <a:gd name="connsiteX18" fmla="*/ 511969 w 650082"/>
                <a:gd name="connsiteY18" fmla="*/ 216693 h 302418"/>
                <a:gd name="connsiteX19" fmla="*/ 228600 w 650082"/>
                <a:gd name="connsiteY19" fmla="*/ 264318 h 302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0082" h="302418">
                  <a:moveTo>
                    <a:pt x="228600" y="264318"/>
                  </a:moveTo>
                  <a:lnTo>
                    <a:pt x="0" y="302418"/>
                  </a:lnTo>
                  <a:lnTo>
                    <a:pt x="4763" y="166687"/>
                  </a:lnTo>
                  <a:lnTo>
                    <a:pt x="109538" y="111918"/>
                  </a:lnTo>
                  <a:lnTo>
                    <a:pt x="233363" y="57150"/>
                  </a:lnTo>
                  <a:lnTo>
                    <a:pt x="319088" y="26193"/>
                  </a:lnTo>
                  <a:lnTo>
                    <a:pt x="376238" y="11906"/>
                  </a:lnTo>
                  <a:lnTo>
                    <a:pt x="431007" y="0"/>
                  </a:lnTo>
                  <a:lnTo>
                    <a:pt x="481013" y="4762"/>
                  </a:lnTo>
                  <a:cubicBezTo>
                    <a:pt x="515113" y="14505"/>
                    <a:pt x="502793" y="14287"/>
                    <a:pt x="516732" y="14287"/>
                  </a:cubicBezTo>
                  <a:lnTo>
                    <a:pt x="557213" y="33337"/>
                  </a:lnTo>
                  <a:lnTo>
                    <a:pt x="604838" y="61912"/>
                  </a:lnTo>
                  <a:lnTo>
                    <a:pt x="628650" y="90487"/>
                  </a:lnTo>
                  <a:lnTo>
                    <a:pt x="647700" y="123825"/>
                  </a:lnTo>
                  <a:lnTo>
                    <a:pt x="650082" y="145256"/>
                  </a:lnTo>
                  <a:lnTo>
                    <a:pt x="642938" y="166687"/>
                  </a:lnTo>
                  <a:lnTo>
                    <a:pt x="626269" y="185737"/>
                  </a:lnTo>
                  <a:lnTo>
                    <a:pt x="588169" y="202406"/>
                  </a:lnTo>
                  <a:lnTo>
                    <a:pt x="511969" y="216693"/>
                  </a:lnTo>
                  <a:lnTo>
                    <a:pt x="228600" y="2643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42">
              <a:extLst>
                <a:ext uri="{FF2B5EF4-FFF2-40B4-BE49-F238E27FC236}">
                  <a16:creationId xmlns:a16="http://schemas.microsoft.com/office/drawing/2014/main" id="{490C4551-0E28-475A-917C-BE55D6E576ED}"/>
                </a:ext>
              </a:extLst>
            </p:cNvPr>
            <p:cNvSpPr/>
            <p:nvPr/>
          </p:nvSpPr>
          <p:spPr>
            <a:xfrm rot="16200000">
              <a:off x="3405984" y="4026694"/>
              <a:ext cx="1681162" cy="533400"/>
            </a:xfrm>
            <a:custGeom>
              <a:avLst/>
              <a:gdLst>
                <a:gd name="connsiteX0" fmla="*/ 750093 w 1681162"/>
                <a:gd name="connsiteY0" fmla="*/ 211931 h 533400"/>
                <a:gd name="connsiteX1" fmla="*/ 1373981 w 1681162"/>
                <a:gd name="connsiteY1" fmla="*/ 211931 h 533400"/>
                <a:gd name="connsiteX2" fmla="*/ 1423987 w 1681162"/>
                <a:gd name="connsiteY2" fmla="*/ 211931 h 533400"/>
                <a:gd name="connsiteX3" fmla="*/ 1464468 w 1681162"/>
                <a:gd name="connsiteY3" fmla="*/ 207169 h 533400"/>
                <a:gd name="connsiteX4" fmla="*/ 1512093 w 1681162"/>
                <a:gd name="connsiteY4" fmla="*/ 188119 h 533400"/>
                <a:gd name="connsiteX5" fmla="*/ 1554956 w 1681162"/>
                <a:gd name="connsiteY5" fmla="*/ 154781 h 533400"/>
                <a:gd name="connsiteX6" fmla="*/ 1590675 w 1681162"/>
                <a:gd name="connsiteY6" fmla="*/ 111919 h 533400"/>
                <a:gd name="connsiteX7" fmla="*/ 1609725 w 1681162"/>
                <a:gd name="connsiteY7" fmla="*/ 57150 h 533400"/>
                <a:gd name="connsiteX8" fmla="*/ 1614487 w 1681162"/>
                <a:gd name="connsiteY8" fmla="*/ 35719 h 533400"/>
                <a:gd name="connsiteX9" fmla="*/ 1621631 w 1681162"/>
                <a:gd name="connsiteY9" fmla="*/ 21431 h 533400"/>
                <a:gd name="connsiteX10" fmla="*/ 1635918 w 1681162"/>
                <a:gd name="connsiteY10" fmla="*/ 9525 h 533400"/>
                <a:gd name="connsiteX11" fmla="*/ 1654968 w 1681162"/>
                <a:gd name="connsiteY11" fmla="*/ 0 h 533400"/>
                <a:gd name="connsiteX12" fmla="*/ 1671637 w 1681162"/>
                <a:gd name="connsiteY12" fmla="*/ 7144 h 533400"/>
                <a:gd name="connsiteX13" fmla="*/ 1681162 w 1681162"/>
                <a:gd name="connsiteY13" fmla="*/ 28575 h 533400"/>
                <a:gd name="connsiteX14" fmla="*/ 1681162 w 1681162"/>
                <a:gd name="connsiteY14" fmla="*/ 66675 h 533400"/>
                <a:gd name="connsiteX15" fmla="*/ 1681162 w 1681162"/>
                <a:gd name="connsiteY15" fmla="*/ 119063 h 533400"/>
                <a:gd name="connsiteX16" fmla="*/ 1669256 w 1681162"/>
                <a:gd name="connsiteY16" fmla="*/ 183356 h 533400"/>
                <a:gd name="connsiteX17" fmla="*/ 1650206 w 1681162"/>
                <a:gd name="connsiteY17" fmla="*/ 242888 h 533400"/>
                <a:gd name="connsiteX18" fmla="*/ 1612106 w 1681162"/>
                <a:gd name="connsiteY18" fmla="*/ 323850 h 533400"/>
                <a:gd name="connsiteX19" fmla="*/ 1557337 w 1681162"/>
                <a:gd name="connsiteY19" fmla="*/ 400050 h 533400"/>
                <a:gd name="connsiteX20" fmla="*/ 1497806 w 1681162"/>
                <a:gd name="connsiteY20" fmla="*/ 469106 h 533400"/>
                <a:gd name="connsiteX21" fmla="*/ 1457325 w 1681162"/>
                <a:gd name="connsiteY21" fmla="*/ 507206 h 533400"/>
                <a:gd name="connsiteX22" fmla="*/ 1433512 w 1681162"/>
                <a:gd name="connsiteY22" fmla="*/ 523875 h 533400"/>
                <a:gd name="connsiteX23" fmla="*/ 1409700 w 1681162"/>
                <a:gd name="connsiteY23" fmla="*/ 531019 h 533400"/>
                <a:gd name="connsiteX24" fmla="*/ 1378743 w 1681162"/>
                <a:gd name="connsiteY24" fmla="*/ 533400 h 533400"/>
                <a:gd name="connsiteX25" fmla="*/ 1340643 w 1681162"/>
                <a:gd name="connsiteY25" fmla="*/ 523875 h 533400"/>
                <a:gd name="connsiteX26" fmla="*/ 1295400 w 1681162"/>
                <a:gd name="connsiteY26" fmla="*/ 511969 h 533400"/>
                <a:gd name="connsiteX27" fmla="*/ 1235868 w 1681162"/>
                <a:gd name="connsiteY27" fmla="*/ 481013 h 533400"/>
                <a:gd name="connsiteX28" fmla="*/ 809625 w 1681162"/>
                <a:gd name="connsiteY28" fmla="*/ 457200 h 533400"/>
                <a:gd name="connsiteX29" fmla="*/ 2381 w 1681162"/>
                <a:gd name="connsiteY29" fmla="*/ 407194 h 533400"/>
                <a:gd name="connsiteX30" fmla="*/ 0 w 1681162"/>
                <a:gd name="connsiteY30" fmla="*/ 214313 h 533400"/>
                <a:gd name="connsiteX31" fmla="*/ 192881 w 1681162"/>
                <a:gd name="connsiteY31" fmla="*/ 214313 h 533400"/>
                <a:gd name="connsiteX32" fmla="*/ 750093 w 1681162"/>
                <a:gd name="connsiteY32" fmla="*/ 211931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681162" h="533400">
                  <a:moveTo>
                    <a:pt x="750093" y="211931"/>
                  </a:moveTo>
                  <a:lnTo>
                    <a:pt x="1373981" y="211931"/>
                  </a:lnTo>
                  <a:lnTo>
                    <a:pt x="1423987" y="211931"/>
                  </a:lnTo>
                  <a:lnTo>
                    <a:pt x="1464468" y="207169"/>
                  </a:lnTo>
                  <a:lnTo>
                    <a:pt x="1512093" y="188119"/>
                  </a:lnTo>
                  <a:lnTo>
                    <a:pt x="1554956" y="154781"/>
                  </a:lnTo>
                  <a:lnTo>
                    <a:pt x="1590675" y="111919"/>
                  </a:lnTo>
                  <a:lnTo>
                    <a:pt x="1609725" y="57150"/>
                  </a:lnTo>
                  <a:lnTo>
                    <a:pt x="1614487" y="35719"/>
                  </a:lnTo>
                  <a:lnTo>
                    <a:pt x="1621631" y="21431"/>
                  </a:lnTo>
                  <a:lnTo>
                    <a:pt x="1635918" y="9525"/>
                  </a:lnTo>
                  <a:lnTo>
                    <a:pt x="1654968" y="0"/>
                  </a:lnTo>
                  <a:cubicBezTo>
                    <a:pt x="1669966" y="7499"/>
                    <a:pt x="1663931" y="7144"/>
                    <a:pt x="1671637" y="7144"/>
                  </a:cubicBezTo>
                  <a:lnTo>
                    <a:pt x="1681162" y="28575"/>
                  </a:lnTo>
                  <a:lnTo>
                    <a:pt x="1681162" y="66675"/>
                  </a:lnTo>
                  <a:lnTo>
                    <a:pt x="1681162" y="119063"/>
                  </a:lnTo>
                  <a:lnTo>
                    <a:pt x="1669256" y="183356"/>
                  </a:lnTo>
                  <a:lnTo>
                    <a:pt x="1650206" y="242888"/>
                  </a:lnTo>
                  <a:lnTo>
                    <a:pt x="1612106" y="323850"/>
                  </a:lnTo>
                  <a:lnTo>
                    <a:pt x="1557337" y="400050"/>
                  </a:lnTo>
                  <a:lnTo>
                    <a:pt x="1497806" y="469106"/>
                  </a:lnTo>
                  <a:lnTo>
                    <a:pt x="1457325" y="507206"/>
                  </a:lnTo>
                  <a:lnTo>
                    <a:pt x="1433512" y="523875"/>
                  </a:lnTo>
                  <a:lnTo>
                    <a:pt x="1409700" y="531019"/>
                  </a:lnTo>
                  <a:lnTo>
                    <a:pt x="1378743" y="533400"/>
                  </a:lnTo>
                  <a:lnTo>
                    <a:pt x="1340643" y="523875"/>
                  </a:lnTo>
                  <a:lnTo>
                    <a:pt x="1295400" y="511969"/>
                  </a:lnTo>
                  <a:lnTo>
                    <a:pt x="1235868" y="481013"/>
                  </a:lnTo>
                  <a:cubicBezTo>
                    <a:pt x="1093789" y="473031"/>
                    <a:pt x="951928" y="457200"/>
                    <a:pt x="809625" y="457200"/>
                  </a:cubicBezTo>
                  <a:lnTo>
                    <a:pt x="2381" y="407194"/>
                  </a:lnTo>
                  <a:cubicBezTo>
                    <a:pt x="1587" y="342900"/>
                    <a:pt x="794" y="278607"/>
                    <a:pt x="0" y="214313"/>
                  </a:cubicBezTo>
                  <a:lnTo>
                    <a:pt x="192881" y="214313"/>
                  </a:lnTo>
                  <a:lnTo>
                    <a:pt x="750093" y="211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38">
              <a:extLst>
                <a:ext uri="{FF2B5EF4-FFF2-40B4-BE49-F238E27FC236}">
                  <a16:creationId xmlns:a16="http://schemas.microsoft.com/office/drawing/2014/main" id="{0BF8773B-83A1-403F-A87E-7E120295625E}"/>
                </a:ext>
              </a:extLst>
            </p:cNvPr>
            <p:cNvSpPr/>
            <p:nvPr/>
          </p:nvSpPr>
          <p:spPr>
            <a:xfrm>
              <a:off x="3686177" y="4637089"/>
              <a:ext cx="2160588" cy="782637"/>
            </a:xfrm>
            <a:custGeom>
              <a:avLst/>
              <a:gdLst>
                <a:gd name="connsiteX0" fmla="*/ 452438 w 2159794"/>
                <a:gd name="connsiteY0" fmla="*/ 481012 h 783431"/>
                <a:gd name="connsiteX1" fmla="*/ 735806 w 2159794"/>
                <a:gd name="connsiteY1" fmla="*/ 390525 h 783431"/>
                <a:gd name="connsiteX2" fmla="*/ 1185863 w 2159794"/>
                <a:gd name="connsiteY2" fmla="*/ 259556 h 783431"/>
                <a:gd name="connsiteX3" fmla="*/ 1507331 w 2159794"/>
                <a:gd name="connsiteY3" fmla="*/ 176212 h 783431"/>
                <a:gd name="connsiteX4" fmla="*/ 2043113 w 2159794"/>
                <a:gd name="connsiteY4" fmla="*/ 19050 h 783431"/>
                <a:gd name="connsiteX5" fmla="*/ 2097881 w 2159794"/>
                <a:gd name="connsiteY5" fmla="*/ 7144 h 783431"/>
                <a:gd name="connsiteX6" fmla="*/ 2128838 w 2159794"/>
                <a:gd name="connsiteY6" fmla="*/ 0 h 783431"/>
                <a:gd name="connsiteX7" fmla="*/ 2143125 w 2159794"/>
                <a:gd name="connsiteY7" fmla="*/ 4762 h 783431"/>
                <a:gd name="connsiteX8" fmla="*/ 2157413 w 2159794"/>
                <a:gd name="connsiteY8" fmla="*/ 11906 h 783431"/>
                <a:gd name="connsiteX9" fmla="*/ 2159794 w 2159794"/>
                <a:gd name="connsiteY9" fmla="*/ 26194 h 783431"/>
                <a:gd name="connsiteX10" fmla="*/ 2150269 w 2159794"/>
                <a:gd name="connsiteY10" fmla="*/ 42862 h 783431"/>
                <a:gd name="connsiteX11" fmla="*/ 2133600 w 2159794"/>
                <a:gd name="connsiteY11" fmla="*/ 61912 h 783431"/>
                <a:gd name="connsiteX12" fmla="*/ 2102644 w 2159794"/>
                <a:gd name="connsiteY12" fmla="*/ 78581 h 783431"/>
                <a:gd name="connsiteX13" fmla="*/ 1824038 w 2159794"/>
                <a:gd name="connsiteY13" fmla="*/ 202406 h 783431"/>
                <a:gd name="connsiteX14" fmla="*/ 721519 w 2159794"/>
                <a:gd name="connsiteY14" fmla="*/ 664369 h 783431"/>
                <a:gd name="connsiteX15" fmla="*/ 590550 w 2159794"/>
                <a:gd name="connsiteY15" fmla="*/ 714375 h 783431"/>
                <a:gd name="connsiteX16" fmla="*/ 578644 w 2159794"/>
                <a:gd name="connsiteY16" fmla="*/ 731044 h 783431"/>
                <a:gd name="connsiteX17" fmla="*/ 552450 w 2159794"/>
                <a:gd name="connsiteY17" fmla="*/ 762000 h 783431"/>
                <a:gd name="connsiteX18" fmla="*/ 538163 w 2159794"/>
                <a:gd name="connsiteY18" fmla="*/ 771525 h 783431"/>
                <a:gd name="connsiteX19" fmla="*/ 521494 w 2159794"/>
                <a:gd name="connsiteY19" fmla="*/ 778669 h 783431"/>
                <a:gd name="connsiteX20" fmla="*/ 495300 w 2159794"/>
                <a:gd name="connsiteY20" fmla="*/ 783431 h 783431"/>
                <a:gd name="connsiteX21" fmla="*/ 469106 w 2159794"/>
                <a:gd name="connsiteY21" fmla="*/ 783431 h 783431"/>
                <a:gd name="connsiteX22" fmla="*/ 407194 w 2159794"/>
                <a:gd name="connsiteY22" fmla="*/ 764381 h 783431"/>
                <a:gd name="connsiteX23" fmla="*/ 323850 w 2159794"/>
                <a:gd name="connsiteY23" fmla="*/ 726281 h 783431"/>
                <a:gd name="connsiteX24" fmla="*/ 235744 w 2159794"/>
                <a:gd name="connsiteY24" fmla="*/ 683419 h 783431"/>
                <a:gd name="connsiteX25" fmla="*/ 159544 w 2159794"/>
                <a:gd name="connsiteY25" fmla="*/ 638175 h 783431"/>
                <a:gd name="connsiteX26" fmla="*/ 104775 w 2159794"/>
                <a:gd name="connsiteY26" fmla="*/ 597694 h 783431"/>
                <a:gd name="connsiteX27" fmla="*/ 69056 w 2159794"/>
                <a:gd name="connsiteY27" fmla="*/ 561975 h 783431"/>
                <a:gd name="connsiteX28" fmla="*/ 26194 w 2159794"/>
                <a:gd name="connsiteY28" fmla="*/ 516731 h 783431"/>
                <a:gd name="connsiteX29" fmla="*/ 9525 w 2159794"/>
                <a:gd name="connsiteY29" fmla="*/ 481012 h 783431"/>
                <a:gd name="connsiteX30" fmla="*/ 2381 w 2159794"/>
                <a:gd name="connsiteY30" fmla="*/ 447675 h 783431"/>
                <a:gd name="connsiteX31" fmla="*/ 0 w 2159794"/>
                <a:gd name="connsiteY31" fmla="*/ 431006 h 783431"/>
                <a:gd name="connsiteX32" fmla="*/ 7144 w 2159794"/>
                <a:gd name="connsiteY32" fmla="*/ 416719 h 783431"/>
                <a:gd name="connsiteX33" fmla="*/ 21431 w 2159794"/>
                <a:gd name="connsiteY33" fmla="*/ 414337 h 783431"/>
                <a:gd name="connsiteX34" fmla="*/ 38100 w 2159794"/>
                <a:gd name="connsiteY34" fmla="*/ 416719 h 783431"/>
                <a:gd name="connsiteX35" fmla="*/ 71438 w 2159794"/>
                <a:gd name="connsiteY35" fmla="*/ 428625 h 783431"/>
                <a:gd name="connsiteX36" fmla="*/ 133350 w 2159794"/>
                <a:gd name="connsiteY36" fmla="*/ 450056 h 783431"/>
                <a:gd name="connsiteX37" fmla="*/ 188119 w 2159794"/>
                <a:gd name="connsiteY37" fmla="*/ 469106 h 783431"/>
                <a:gd name="connsiteX38" fmla="*/ 228600 w 2159794"/>
                <a:gd name="connsiteY38" fmla="*/ 481012 h 783431"/>
                <a:gd name="connsiteX39" fmla="*/ 266700 w 2159794"/>
                <a:gd name="connsiteY39" fmla="*/ 485775 h 783431"/>
                <a:gd name="connsiteX40" fmla="*/ 304800 w 2159794"/>
                <a:gd name="connsiteY40" fmla="*/ 488156 h 783431"/>
                <a:gd name="connsiteX41" fmla="*/ 338138 w 2159794"/>
                <a:gd name="connsiteY41" fmla="*/ 488156 h 783431"/>
                <a:gd name="connsiteX42" fmla="*/ 373856 w 2159794"/>
                <a:gd name="connsiteY42" fmla="*/ 488156 h 783431"/>
                <a:gd name="connsiteX43" fmla="*/ 452438 w 2159794"/>
                <a:gd name="connsiteY43" fmla="*/ 481012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159794" h="783431">
                  <a:moveTo>
                    <a:pt x="452438" y="481012"/>
                  </a:moveTo>
                  <a:lnTo>
                    <a:pt x="735806" y="390525"/>
                  </a:lnTo>
                  <a:lnTo>
                    <a:pt x="1185863" y="259556"/>
                  </a:lnTo>
                  <a:lnTo>
                    <a:pt x="1507331" y="176212"/>
                  </a:lnTo>
                  <a:lnTo>
                    <a:pt x="2043113" y="19050"/>
                  </a:lnTo>
                  <a:lnTo>
                    <a:pt x="2097881" y="7144"/>
                  </a:lnTo>
                  <a:lnTo>
                    <a:pt x="2128838" y="0"/>
                  </a:lnTo>
                  <a:lnTo>
                    <a:pt x="2143125" y="4762"/>
                  </a:lnTo>
                  <a:lnTo>
                    <a:pt x="2157413" y="11906"/>
                  </a:lnTo>
                  <a:lnTo>
                    <a:pt x="2159794" y="26194"/>
                  </a:lnTo>
                  <a:lnTo>
                    <a:pt x="2150269" y="42862"/>
                  </a:lnTo>
                  <a:lnTo>
                    <a:pt x="2133600" y="61912"/>
                  </a:lnTo>
                  <a:lnTo>
                    <a:pt x="2102644" y="78581"/>
                  </a:lnTo>
                  <a:lnTo>
                    <a:pt x="1824038" y="202406"/>
                  </a:lnTo>
                  <a:lnTo>
                    <a:pt x="721519" y="664369"/>
                  </a:lnTo>
                  <a:lnTo>
                    <a:pt x="590550" y="714375"/>
                  </a:lnTo>
                  <a:lnTo>
                    <a:pt x="578644" y="731044"/>
                  </a:lnTo>
                  <a:lnTo>
                    <a:pt x="552450" y="762000"/>
                  </a:lnTo>
                  <a:lnTo>
                    <a:pt x="538163" y="771525"/>
                  </a:lnTo>
                  <a:lnTo>
                    <a:pt x="521494" y="778669"/>
                  </a:lnTo>
                  <a:lnTo>
                    <a:pt x="495300" y="783431"/>
                  </a:lnTo>
                  <a:lnTo>
                    <a:pt x="469106" y="783431"/>
                  </a:lnTo>
                  <a:lnTo>
                    <a:pt x="407194" y="764381"/>
                  </a:lnTo>
                  <a:lnTo>
                    <a:pt x="323850" y="726281"/>
                  </a:lnTo>
                  <a:lnTo>
                    <a:pt x="235744" y="683419"/>
                  </a:lnTo>
                  <a:lnTo>
                    <a:pt x="159544" y="638175"/>
                  </a:lnTo>
                  <a:lnTo>
                    <a:pt x="104775" y="597694"/>
                  </a:lnTo>
                  <a:lnTo>
                    <a:pt x="69056" y="561975"/>
                  </a:lnTo>
                  <a:lnTo>
                    <a:pt x="26194" y="516731"/>
                  </a:lnTo>
                  <a:lnTo>
                    <a:pt x="9525" y="481012"/>
                  </a:lnTo>
                  <a:lnTo>
                    <a:pt x="2381" y="447675"/>
                  </a:lnTo>
                  <a:lnTo>
                    <a:pt x="0" y="431006"/>
                  </a:lnTo>
                  <a:lnTo>
                    <a:pt x="7144" y="416719"/>
                  </a:lnTo>
                  <a:lnTo>
                    <a:pt x="21431" y="414337"/>
                  </a:lnTo>
                  <a:lnTo>
                    <a:pt x="38100" y="416719"/>
                  </a:lnTo>
                  <a:lnTo>
                    <a:pt x="71438" y="428625"/>
                  </a:lnTo>
                  <a:lnTo>
                    <a:pt x="133350" y="450056"/>
                  </a:lnTo>
                  <a:lnTo>
                    <a:pt x="188119" y="469106"/>
                  </a:lnTo>
                  <a:lnTo>
                    <a:pt x="228600" y="481012"/>
                  </a:lnTo>
                  <a:lnTo>
                    <a:pt x="266700" y="485775"/>
                  </a:lnTo>
                  <a:lnTo>
                    <a:pt x="304800" y="488156"/>
                  </a:lnTo>
                  <a:lnTo>
                    <a:pt x="338138" y="488156"/>
                  </a:lnTo>
                  <a:lnTo>
                    <a:pt x="373856" y="488156"/>
                  </a:lnTo>
                  <a:lnTo>
                    <a:pt x="452438" y="4810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44">
              <a:extLst>
                <a:ext uri="{FF2B5EF4-FFF2-40B4-BE49-F238E27FC236}">
                  <a16:creationId xmlns:a16="http://schemas.microsoft.com/office/drawing/2014/main" id="{5648FB09-5455-498C-8F20-D6B0A10ED9F9}"/>
                </a:ext>
              </a:extLst>
            </p:cNvPr>
            <p:cNvSpPr/>
            <p:nvPr/>
          </p:nvSpPr>
          <p:spPr>
            <a:xfrm rot="16200000">
              <a:off x="5191127" y="2105025"/>
              <a:ext cx="2057400" cy="1092200"/>
            </a:xfrm>
            <a:custGeom>
              <a:avLst/>
              <a:gdLst>
                <a:gd name="connsiteX0" fmla="*/ 807244 w 2057400"/>
                <a:gd name="connsiteY0" fmla="*/ 404812 h 1092994"/>
                <a:gd name="connsiteX1" fmla="*/ 1071563 w 2057400"/>
                <a:gd name="connsiteY1" fmla="*/ 526256 h 1092994"/>
                <a:gd name="connsiteX2" fmla="*/ 1188244 w 2057400"/>
                <a:gd name="connsiteY2" fmla="*/ 571500 h 1092994"/>
                <a:gd name="connsiteX3" fmla="*/ 1440657 w 2057400"/>
                <a:gd name="connsiteY3" fmla="*/ 657225 h 1092994"/>
                <a:gd name="connsiteX4" fmla="*/ 1650207 w 2057400"/>
                <a:gd name="connsiteY4" fmla="*/ 716756 h 1092994"/>
                <a:gd name="connsiteX5" fmla="*/ 1747838 w 2057400"/>
                <a:gd name="connsiteY5" fmla="*/ 733425 h 1092994"/>
                <a:gd name="connsiteX6" fmla="*/ 1793082 w 2057400"/>
                <a:gd name="connsiteY6" fmla="*/ 728662 h 1092994"/>
                <a:gd name="connsiteX7" fmla="*/ 1835944 w 2057400"/>
                <a:gd name="connsiteY7" fmla="*/ 716756 h 1092994"/>
                <a:gd name="connsiteX8" fmla="*/ 1876425 w 2057400"/>
                <a:gd name="connsiteY8" fmla="*/ 692944 h 1092994"/>
                <a:gd name="connsiteX9" fmla="*/ 1926432 w 2057400"/>
                <a:gd name="connsiteY9" fmla="*/ 640556 h 1092994"/>
                <a:gd name="connsiteX10" fmla="*/ 1978819 w 2057400"/>
                <a:gd name="connsiteY10" fmla="*/ 564356 h 1092994"/>
                <a:gd name="connsiteX11" fmla="*/ 2000250 w 2057400"/>
                <a:gd name="connsiteY11" fmla="*/ 538162 h 1092994"/>
                <a:gd name="connsiteX12" fmla="*/ 2014538 w 2057400"/>
                <a:gd name="connsiteY12" fmla="*/ 528637 h 1092994"/>
                <a:gd name="connsiteX13" fmla="*/ 2031207 w 2057400"/>
                <a:gd name="connsiteY13" fmla="*/ 521494 h 1092994"/>
                <a:gd name="connsiteX14" fmla="*/ 2045494 w 2057400"/>
                <a:gd name="connsiteY14" fmla="*/ 528637 h 1092994"/>
                <a:gd name="connsiteX15" fmla="*/ 2057400 w 2057400"/>
                <a:gd name="connsiteY15" fmla="*/ 545306 h 1092994"/>
                <a:gd name="connsiteX16" fmla="*/ 2057400 w 2057400"/>
                <a:gd name="connsiteY16" fmla="*/ 588169 h 1092994"/>
                <a:gd name="connsiteX17" fmla="*/ 2043113 w 2057400"/>
                <a:gd name="connsiteY17" fmla="*/ 688181 h 1092994"/>
                <a:gd name="connsiteX18" fmla="*/ 2012157 w 2057400"/>
                <a:gd name="connsiteY18" fmla="*/ 809625 h 1092994"/>
                <a:gd name="connsiteX19" fmla="*/ 1997869 w 2057400"/>
                <a:gd name="connsiteY19" fmla="*/ 845344 h 1092994"/>
                <a:gd name="connsiteX20" fmla="*/ 1950244 w 2057400"/>
                <a:gd name="connsiteY20" fmla="*/ 919162 h 1092994"/>
                <a:gd name="connsiteX21" fmla="*/ 1871663 w 2057400"/>
                <a:gd name="connsiteY21" fmla="*/ 1019175 h 1092994"/>
                <a:gd name="connsiteX22" fmla="*/ 1828800 w 2057400"/>
                <a:gd name="connsiteY22" fmla="*/ 1069181 h 1092994"/>
                <a:gd name="connsiteX23" fmla="*/ 1807369 w 2057400"/>
                <a:gd name="connsiteY23" fmla="*/ 1085850 h 1092994"/>
                <a:gd name="connsiteX24" fmla="*/ 1778794 w 2057400"/>
                <a:gd name="connsiteY24" fmla="*/ 1092994 h 1092994"/>
                <a:gd name="connsiteX25" fmla="*/ 1743075 w 2057400"/>
                <a:gd name="connsiteY25" fmla="*/ 1081087 h 1092994"/>
                <a:gd name="connsiteX26" fmla="*/ 1716882 w 2057400"/>
                <a:gd name="connsiteY26" fmla="*/ 1064419 h 1092994"/>
                <a:gd name="connsiteX27" fmla="*/ 1685925 w 2057400"/>
                <a:gd name="connsiteY27" fmla="*/ 1028700 h 1092994"/>
                <a:gd name="connsiteX28" fmla="*/ 1547813 w 2057400"/>
                <a:gd name="connsiteY28" fmla="*/ 962025 h 1092994"/>
                <a:gd name="connsiteX29" fmla="*/ 1276350 w 2057400"/>
                <a:gd name="connsiteY29" fmla="*/ 842962 h 1092994"/>
                <a:gd name="connsiteX30" fmla="*/ 1050132 w 2057400"/>
                <a:gd name="connsiteY30" fmla="*/ 740569 h 1092994"/>
                <a:gd name="connsiteX31" fmla="*/ 764382 w 2057400"/>
                <a:gd name="connsiteY31" fmla="*/ 607219 h 1092994"/>
                <a:gd name="connsiteX32" fmla="*/ 628650 w 2057400"/>
                <a:gd name="connsiteY32" fmla="*/ 519112 h 1092994"/>
                <a:gd name="connsiteX33" fmla="*/ 438150 w 2057400"/>
                <a:gd name="connsiteY33" fmla="*/ 395287 h 1092994"/>
                <a:gd name="connsiteX34" fmla="*/ 271463 w 2057400"/>
                <a:gd name="connsiteY34" fmla="*/ 276225 h 1092994"/>
                <a:gd name="connsiteX35" fmla="*/ 57150 w 2057400"/>
                <a:gd name="connsiteY35" fmla="*/ 109537 h 1092994"/>
                <a:gd name="connsiteX36" fmla="*/ 23813 w 2057400"/>
                <a:gd name="connsiteY36" fmla="*/ 78581 h 1092994"/>
                <a:gd name="connsiteX37" fmla="*/ 0 w 2057400"/>
                <a:gd name="connsiteY37" fmla="*/ 38100 h 1092994"/>
                <a:gd name="connsiteX38" fmla="*/ 0 w 2057400"/>
                <a:gd name="connsiteY38" fmla="*/ 16669 h 1092994"/>
                <a:gd name="connsiteX39" fmla="*/ 19050 w 2057400"/>
                <a:gd name="connsiteY39" fmla="*/ 0 h 1092994"/>
                <a:gd name="connsiteX40" fmla="*/ 42863 w 2057400"/>
                <a:gd name="connsiteY40" fmla="*/ 4762 h 1092994"/>
                <a:gd name="connsiteX41" fmla="*/ 135732 w 2057400"/>
                <a:gd name="connsiteY41" fmla="*/ 54769 h 1092994"/>
                <a:gd name="connsiteX42" fmla="*/ 257175 w 2057400"/>
                <a:gd name="connsiteY42" fmla="*/ 126206 h 1092994"/>
                <a:gd name="connsiteX43" fmla="*/ 421482 w 2057400"/>
                <a:gd name="connsiteY43" fmla="*/ 216694 h 1092994"/>
                <a:gd name="connsiteX44" fmla="*/ 640557 w 2057400"/>
                <a:gd name="connsiteY44" fmla="*/ 326231 h 1092994"/>
                <a:gd name="connsiteX45" fmla="*/ 807244 w 2057400"/>
                <a:gd name="connsiteY45" fmla="*/ 404812 h 109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57400" h="1092994">
                  <a:moveTo>
                    <a:pt x="807244" y="404812"/>
                  </a:moveTo>
                  <a:lnTo>
                    <a:pt x="1071563" y="526256"/>
                  </a:lnTo>
                  <a:lnTo>
                    <a:pt x="1188244" y="571500"/>
                  </a:lnTo>
                  <a:lnTo>
                    <a:pt x="1440657" y="657225"/>
                  </a:lnTo>
                  <a:lnTo>
                    <a:pt x="1650207" y="716756"/>
                  </a:lnTo>
                  <a:lnTo>
                    <a:pt x="1747838" y="733425"/>
                  </a:lnTo>
                  <a:lnTo>
                    <a:pt x="1793082" y="728662"/>
                  </a:lnTo>
                  <a:lnTo>
                    <a:pt x="1835944" y="716756"/>
                  </a:lnTo>
                  <a:lnTo>
                    <a:pt x="1876425" y="692944"/>
                  </a:lnTo>
                  <a:lnTo>
                    <a:pt x="1926432" y="640556"/>
                  </a:lnTo>
                  <a:lnTo>
                    <a:pt x="1978819" y="564356"/>
                  </a:lnTo>
                  <a:lnTo>
                    <a:pt x="2000250" y="538162"/>
                  </a:lnTo>
                  <a:lnTo>
                    <a:pt x="2014538" y="528637"/>
                  </a:lnTo>
                  <a:lnTo>
                    <a:pt x="2031207" y="521494"/>
                  </a:lnTo>
                  <a:lnTo>
                    <a:pt x="2045494" y="528637"/>
                  </a:lnTo>
                  <a:lnTo>
                    <a:pt x="2057400" y="545306"/>
                  </a:lnTo>
                  <a:lnTo>
                    <a:pt x="2057400" y="588169"/>
                  </a:lnTo>
                  <a:lnTo>
                    <a:pt x="2043113" y="688181"/>
                  </a:lnTo>
                  <a:lnTo>
                    <a:pt x="2012157" y="809625"/>
                  </a:lnTo>
                  <a:lnTo>
                    <a:pt x="1997869" y="845344"/>
                  </a:lnTo>
                  <a:lnTo>
                    <a:pt x="1950244" y="919162"/>
                  </a:lnTo>
                  <a:lnTo>
                    <a:pt x="1871663" y="1019175"/>
                  </a:lnTo>
                  <a:lnTo>
                    <a:pt x="1828800" y="1069181"/>
                  </a:lnTo>
                  <a:lnTo>
                    <a:pt x="1807369" y="1085850"/>
                  </a:lnTo>
                  <a:lnTo>
                    <a:pt x="1778794" y="1092994"/>
                  </a:lnTo>
                  <a:lnTo>
                    <a:pt x="1743075" y="1081087"/>
                  </a:lnTo>
                  <a:lnTo>
                    <a:pt x="1716882" y="1064419"/>
                  </a:lnTo>
                  <a:lnTo>
                    <a:pt x="1685925" y="1028700"/>
                  </a:lnTo>
                  <a:lnTo>
                    <a:pt x="1547813" y="962025"/>
                  </a:lnTo>
                  <a:lnTo>
                    <a:pt x="1276350" y="842962"/>
                  </a:lnTo>
                  <a:lnTo>
                    <a:pt x="1050132" y="740569"/>
                  </a:lnTo>
                  <a:lnTo>
                    <a:pt x="764382" y="607219"/>
                  </a:lnTo>
                  <a:lnTo>
                    <a:pt x="628650" y="519112"/>
                  </a:lnTo>
                  <a:lnTo>
                    <a:pt x="438150" y="395287"/>
                  </a:lnTo>
                  <a:lnTo>
                    <a:pt x="271463" y="276225"/>
                  </a:lnTo>
                  <a:lnTo>
                    <a:pt x="57150" y="109537"/>
                  </a:lnTo>
                  <a:lnTo>
                    <a:pt x="23813" y="78581"/>
                  </a:lnTo>
                  <a:lnTo>
                    <a:pt x="0" y="38100"/>
                  </a:lnTo>
                  <a:lnTo>
                    <a:pt x="0" y="16669"/>
                  </a:lnTo>
                  <a:lnTo>
                    <a:pt x="19050" y="0"/>
                  </a:lnTo>
                  <a:lnTo>
                    <a:pt x="42863" y="4762"/>
                  </a:lnTo>
                  <a:lnTo>
                    <a:pt x="135732" y="54769"/>
                  </a:lnTo>
                  <a:lnTo>
                    <a:pt x="257175" y="126206"/>
                  </a:lnTo>
                  <a:lnTo>
                    <a:pt x="421482" y="216694"/>
                  </a:lnTo>
                  <a:lnTo>
                    <a:pt x="640557" y="326231"/>
                  </a:lnTo>
                  <a:lnTo>
                    <a:pt x="807244" y="4048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40">
              <a:extLst>
                <a:ext uri="{FF2B5EF4-FFF2-40B4-BE49-F238E27FC236}">
                  <a16:creationId xmlns:a16="http://schemas.microsoft.com/office/drawing/2014/main" id="{1BF429DE-BD07-4CDC-B6C4-BA4881E7596C}"/>
                </a:ext>
              </a:extLst>
            </p:cNvPr>
            <p:cNvSpPr/>
            <p:nvPr/>
          </p:nvSpPr>
          <p:spPr>
            <a:xfrm>
              <a:off x="6162677" y="2513014"/>
              <a:ext cx="1804988" cy="515937"/>
            </a:xfrm>
            <a:custGeom>
              <a:avLst/>
              <a:gdLst>
                <a:gd name="connsiteX0" fmla="*/ 481013 w 1804988"/>
                <a:gd name="connsiteY0" fmla="*/ 304800 h 516731"/>
                <a:gd name="connsiteX1" fmla="*/ 707231 w 1804988"/>
                <a:gd name="connsiteY1" fmla="*/ 254794 h 516731"/>
                <a:gd name="connsiteX2" fmla="*/ 842963 w 1804988"/>
                <a:gd name="connsiteY2" fmla="*/ 214312 h 516731"/>
                <a:gd name="connsiteX3" fmla="*/ 992981 w 1804988"/>
                <a:gd name="connsiteY3" fmla="*/ 152400 h 516731"/>
                <a:gd name="connsiteX4" fmla="*/ 1247775 w 1804988"/>
                <a:gd name="connsiteY4" fmla="*/ 45244 h 516731"/>
                <a:gd name="connsiteX5" fmla="*/ 1300163 w 1804988"/>
                <a:gd name="connsiteY5" fmla="*/ 21431 h 516731"/>
                <a:gd name="connsiteX6" fmla="*/ 1366838 w 1804988"/>
                <a:gd name="connsiteY6" fmla="*/ 7144 h 516731"/>
                <a:gd name="connsiteX7" fmla="*/ 1466850 w 1804988"/>
                <a:gd name="connsiteY7" fmla="*/ 0 h 516731"/>
                <a:gd name="connsiteX8" fmla="*/ 1540669 w 1804988"/>
                <a:gd name="connsiteY8" fmla="*/ 2381 h 516731"/>
                <a:gd name="connsiteX9" fmla="*/ 1626394 w 1804988"/>
                <a:gd name="connsiteY9" fmla="*/ 19050 h 516731"/>
                <a:gd name="connsiteX10" fmla="*/ 1704975 w 1804988"/>
                <a:gd name="connsiteY10" fmla="*/ 38100 h 516731"/>
                <a:gd name="connsiteX11" fmla="*/ 1769269 w 1804988"/>
                <a:gd name="connsiteY11" fmla="*/ 64294 h 516731"/>
                <a:gd name="connsiteX12" fmla="*/ 1795463 w 1804988"/>
                <a:gd name="connsiteY12" fmla="*/ 88106 h 516731"/>
                <a:gd name="connsiteX13" fmla="*/ 1804988 w 1804988"/>
                <a:gd name="connsiteY13" fmla="*/ 114300 h 516731"/>
                <a:gd name="connsiteX14" fmla="*/ 1804988 w 1804988"/>
                <a:gd name="connsiteY14" fmla="*/ 135731 h 516731"/>
                <a:gd name="connsiteX15" fmla="*/ 1790700 w 1804988"/>
                <a:gd name="connsiteY15" fmla="*/ 159544 h 516731"/>
                <a:gd name="connsiteX16" fmla="*/ 1757363 w 1804988"/>
                <a:gd name="connsiteY16" fmla="*/ 178594 h 516731"/>
                <a:gd name="connsiteX17" fmla="*/ 1512094 w 1804988"/>
                <a:gd name="connsiteY17" fmla="*/ 245269 h 516731"/>
                <a:gd name="connsiteX18" fmla="*/ 862013 w 1804988"/>
                <a:gd name="connsiteY18" fmla="*/ 400050 h 516731"/>
                <a:gd name="connsiteX19" fmla="*/ 585788 w 1804988"/>
                <a:gd name="connsiteY19" fmla="*/ 464344 h 516731"/>
                <a:gd name="connsiteX20" fmla="*/ 297656 w 1804988"/>
                <a:gd name="connsiteY20" fmla="*/ 509587 h 516731"/>
                <a:gd name="connsiteX21" fmla="*/ 247650 w 1804988"/>
                <a:gd name="connsiteY21" fmla="*/ 516731 h 516731"/>
                <a:gd name="connsiteX22" fmla="*/ 207169 w 1804988"/>
                <a:gd name="connsiteY22" fmla="*/ 516731 h 516731"/>
                <a:gd name="connsiteX23" fmla="*/ 111919 w 1804988"/>
                <a:gd name="connsiteY23" fmla="*/ 502444 h 516731"/>
                <a:gd name="connsiteX24" fmla="*/ 0 w 1804988"/>
                <a:gd name="connsiteY24" fmla="*/ 485775 h 516731"/>
                <a:gd name="connsiteX25" fmla="*/ 69056 w 1804988"/>
                <a:gd name="connsiteY25" fmla="*/ 338137 h 516731"/>
                <a:gd name="connsiteX26" fmla="*/ 178594 w 1804988"/>
                <a:gd name="connsiteY26" fmla="*/ 340519 h 516731"/>
                <a:gd name="connsiteX27" fmla="*/ 290513 w 1804988"/>
                <a:gd name="connsiteY27" fmla="*/ 335756 h 516731"/>
                <a:gd name="connsiteX28" fmla="*/ 481013 w 1804988"/>
                <a:gd name="connsiteY28" fmla="*/ 304800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04988" h="516731">
                  <a:moveTo>
                    <a:pt x="481013" y="304800"/>
                  </a:moveTo>
                  <a:lnTo>
                    <a:pt x="707231" y="254794"/>
                  </a:lnTo>
                  <a:lnTo>
                    <a:pt x="842963" y="214312"/>
                  </a:lnTo>
                  <a:lnTo>
                    <a:pt x="992981" y="152400"/>
                  </a:lnTo>
                  <a:lnTo>
                    <a:pt x="1247775" y="45244"/>
                  </a:lnTo>
                  <a:lnTo>
                    <a:pt x="1300163" y="21431"/>
                  </a:lnTo>
                  <a:lnTo>
                    <a:pt x="1366838" y="7144"/>
                  </a:lnTo>
                  <a:lnTo>
                    <a:pt x="1466850" y="0"/>
                  </a:lnTo>
                  <a:lnTo>
                    <a:pt x="1540669" y="2381"/>
                  </a:lnTo>
                  <a:lnTo>
                    <a:pt x="1626394" y="19050"/>
                  </a:lnTo>
                  <a:lnTo>
                    <a:pt x="1704975" y="38100"/>
                  </a:lnTo>
                  <a:lnTo>
                    <a:pt x="1769269" y="64294"/>
                  </a:lnTo>
                  <a:lnTo>
                    <a:pt x="1795463" y="88106"/>
                  </a:lnTo>
                  <a:lnTo>
                    <a:pt x="1804988" y="114300"/>
                  </a:lnTo>
                  <a:lnTo>
                    <a:pt x="1804988" y="135731"/>
                  </a:lnTo>
                  <a:lnTo>
                    <a:pt x="1790700" y="159544"/>
                  </a:lnTo>
                  <a:lnTo>
                    <a:pt x="1757363" y="178594"/>
                  </a:lnTo>
                  <a:lnTo>
                    <a:pt x="1512094" y="245269"/>
                  </a:lnTo>
                  <a:lnTo>
                    <a:pt x="862013" y="400050"/>
                  </a:lnTo>
                  <a:lnTo>
                    <a:pt x="585788" y="464344"/>
                  </a:lnTo>
                  <a:lnTo>
                    <a:pt x="297656" y="509587"/>
                  </a:lnTo>
                  <a:lnTo>
                    <a:pt x="247650" y="516731"/>
                  </a:lnTo>
                  <a:lnTo>
                    <a:pt x="207169" y="516731"/>
                  </a:lnTo>
                  <a:lnTo>
                    <a:pt x="111919" y="502444"/>
                  </a:lnTo>
                  <a:lnTo>
                    <a:pt x="0" y="485775"/>
                  </a:lnTo>
                  <a:lnTo>
                    <a:pt x="69056" y="338137"/>
                  </a:lnTo>
                  <a:lnTo>
                    <a:pt x="178594" y="340519"/>
                  </a:lnTo>
                  <a:lnTo>
                    <a:pt x="290513" y="335756"/>
                  </a:lnTo>
                  <a:lnTo>
                    <a:pt x="481013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45">
              <a:extLst>
                <a:ext uri="{FF2B5EF4-FFF2-40B4-BE49-F238E27FC236}">
                  <a16:creationId xmlns:a16="http://schemas.microsoft.com/office/drawing/2014/main" id="{3327C228-9399-4840-8F53-A5FBAEA59575}"/>
                </a:ext>
              </a:extLst>
            </p:cNvPr>
            <p:cNvSpPr/>
            <p:nvPr/>
          </p:nvSpPr>
          <p:spPr>
            <a:xfrm rot="16200000">
              <a:off x="4983959" y="3280570"/>
              <a:ext cx="2838450" cy="2071687"/>
            </a:xfrm>
            <a:custGeom>
              <a:avLst/>
              <a:gdLst>
                <a:gd name="connsiteX0" fmla="*/ 1623060 w 2838450"/>
                <a:gd name="connsiteY0" fmla="*/ 1424940 h 2072640"/>
                <a:gd name="connsiteX1" fmla="*/ 1878330 w 2838450"/>
                <a:gd name="connsiteY1" fmla="*/ 1550670 h 2072640"/>
                <a:gd name="connsiteX2" fmla="*/ 1985010 w 2838450"/>
                <a:gd name="connsiteY2" fmla="*/ 1596390 h 2072640"/>
                <a:gd name="connsiteX3" fmla="*/ 2164080 w 2838450"/>
                <a:gd name="connsiteY3" fmla="*/ 1661160 h 2072640"/>
                <a:gd name="connsiteX4" fmla="*/ 2407920 w 2838450"/>
                <a:gd name="connsiteY4" fmla="*/ 1729740 h 2072640"/>
                <a:gd name="connsiteX5" fmla="*/ 2522220 w 2838450"/>
                <a:gd name="connsiteY5" fmla="*/ 1752600 h 2072640"/>
                <a:gd name="connsiteX6" fmla="*/ 2537460 w 2838450"/>
                <a:gd name="connsiteY6" fmla="*/ 1748790 h 2072640"/>
                <a:gd name="connsiteX7" fmla="*/ 2586990 w 2838450"/>
                <a:gd name="connsiteY7" fmla="*/ 1737360 h 2072640"/>
                <a:gd name="connsiteX8" fmla="*/ 2628900 w 2838450"/>
                <a:gd name="connsiteY8" fmla="*/ 1714500 h 2072640"/>
                <a:gd name="connsiteX9" fmla="*/ 2693670 w 2838450"/>
                <a:gd name="connsiteY9" fmla="*/ 1664970 h 2072640"/>
                <a:gd name="connsiteX10" fmla="*/ 2838450 w 2838450"/>
                <a:gd name="connsiteY10" fmla="*/ 1531620 h 2072640"/>
                <a:gd name="connsiteX11" fmla="*/ 2838450 w 2838450"/>
                <a:gd name="connsiteY11" fmla="*/ 1611630 h 2072640"/>
                <a:gd name="connsiteX12" fmla="*/ 2800350 w 2838450"/>
                <a:gd name="connsiteY12" fmla="*/ 1725930 h 2072640"/>
                <a:gd name="connsiteX13" fmla="*/ 2754630 w 2838450"/>
                <a:gd name="connsiteY13" fmla="*/ 1824990 h 2072640"/>
                <a:gd name="connsiteX14" fmla="*/ 2724150 w 2838450"/>
                <a:gd name="connsiteY14" fmla="*/ 1874520 h 2072640"/>
                <a:gd name="connsiteX15" fmla="*/ 2659380 w 2838450"/>
                <a:gd name="connsiteY15" fmla="*/ 1946910 h 2072640"/>
                <a:gd name="connsiteX16" fmla="*/ 2594610 w 2838450"/>
                <a:gd name="connsiteY16" fmla="*/ 2015490 h 2072640"/>
                <a:gd name="connsiteX17" fmla="*/ 2533650 w 2838450"/>
                <a:gd name="connsiteY17" fmla="*/ 2061210 h 2072640"/>
                <a:gd name="connsiteX18" fmla="*/ 2503170 w 2838450"/>
                <a:gd name="connsiteY18" fmla="*/ 2072640 h 2072640"/>
                <a:gd name="connsiteX19" fmla="*/ 2457450 w 2838450"/>
                <a:gd name="connsiteY19" fmla="*/ 2068830 h 2072640"/>
                <a:gd name="connsiteX20" fmla="*/ 2407920 w 2838450"/>
                <a:gd name="connsiteY20" fmla="*/ 2061210 h 2072640"/>
                <a:gd name="connsiteX21" fmla="*/ 2369820 w 2838450"/>
                <a:gd name="connsiteY21" fmla="*/ 2038350 h 2072640"/>
                <a:gd name="connsiteX22" fmla="*/ 2350770 w 2838450"/>
                <a:gd name="connsiteY22" fmla="*/ 2019300 h 2072640"/>
                <a:gd name="connsiteX23" fmla="*/ 2266950 w 2838450"/>
                <a:gd name="connsiteY23" fmla="*/ 1988820 h 2072640"/>
                <a:gd name="connsiteX24" fmla="*/ 2160270 w 2838450"/>
                <a:gd name="connsiteY24" fmla="*/ 1950720 h 2072640"/>
                <a:gd name="connsiteX25" fmla="*/ 1996440 w 2838450"/>
                <a:gd name="connsiteY25" fmla="*/ 1885950 h 2072640"/>
                <a:gd name="connsiteX26" fmla="*/ 1783080 w 2838450"/>
                <a:gd name="connsiteY26" fmla="*/ 1790700 h 2072640"/>
                <a:gd name="connsiteX27" fmla="*/ 1527810 w 2838450"/>
                <a:gd name="connsiteY27" fmla="*/ 1661160 h 2072640"/>
                <a:gd name="connsiteX28" fmla="*/ 1356360 w 2838450"/>
                <a:gd name="connsiteY28" fmla="*/ 1569720 h 2072640"/>
                <a:gd name="connsiteX29" fmla="*/ 1207770 w 2838450"/>
                <a:gd name="connsiteY29" fmla="*/ 1474470 h 2072640"/>
                <a:gd name="connsiteX30" fmla="*/ 1082040 w 2838450"/>
                <a:gd name="connsiteY30" fmla="*/ 1363980 h 2072640"/>
                <a:gd name="connsiteX31" fmla="*/ 845820 w 2838450"/>
                <a:gd name="connsiteY31" fmla="*/ 1165860 h 2072640"/>
                <a:gd name="connsiteX32" fmla="*/ 662940 w 2838450"/>
                <a:gd name="connsiteY32" fmla="*/ 986790 h 2072640"/>
                <a:gd name="connsiteX33" fmla="*/ 495300 w 2838450"/>
                <a:gd name="connsiteY33" fmla="*/ 800100 h 2072640"/>
                <a:gd name="connsiteX34" fmla="*/ 331470 w 2838450"/>
                <a:gd name="connsiteY34" fmla="*/ 582930 h 2072640"/>
                <a:gd name="connsiteX35" fmla="*/ 171450 w 2838450"/>
                <a:gd name="connsiteY35" fmla="*/ 346710 h 2072640"/>
                <a:gd name="connsiteX36" fmla="*/ 49530 w 2838450"/>
                <a:gd name="connsiteY36" fmla="*/ 137160 h 2072640"/>
                <a:gd name="connsiteX37" fmla="*/ 7620 w 2838450"/>
                <a:gd name="connsiteY37" fmla="*/ 53340 h 2072640"/>
                <a:gd name="connsiteX38" fmla="*/ 0 w 2838450"/>
                <a:gd name="connsiteY38" fmla="*/ 19050 h 2072640"/>
                <a:gd name="connsiteX39" fmla="*/ 3810 w 2838450"/>
                <a:gd name="connsiteY39" fmla="*/ 3810 h 2072640"/>
                <a:gd name="connsiteX40" fmla="*/ 19050 w 2838450"/>
                <a:gd name="connsiteY40" fmla="*/ 0 h 2072640"/>
                <a:gd name="connsiteX41" fmla="*/ 45720 w 2838450"/>
                <a:gd name="connsiteY41" fmla="*/ 3810 h 2072640"/>
                <a:gd name="connsiteX42" fmla="*/ 68580 w 2838450"/>
                <a:gd name="connsiteY42" fmla="*/ 26670 h 2072640"/>
                <a:gd name="connsiteX43" fmla="*/ 152400 w 2838450"/>
                <a:gd name="connsiteY43" fmla="*/ 148590 h 2072640"/>
                <a:gd name="connsiteX44" fmla="*/ 289560 w 2838450"/>
                <a:gd name="connsiteY44" fmla="*/ 320040 h 2072640"/>
                <a:gd name="connsiteX45" fmla="*/ 495300 w 2838450"/>
                <a:gd name="connsiteY45" fmla="*/ 567690 h 2072640"/>
                <a:gd name="connsiteX46" fmla="*/ 640080 w 2838450"/>
                <a:gd name="connsiteY46" fmla="*/ 720090 h 2072640"/>
                <a:gd name="connsiteX47" fmla="*/ 826770 w 2838450"/>
                <a:gd name="connsiteY47" fmla="*/ 902970 h 2072640"/>
                <a:gd name="connsiteX48" fmla="*/ 1024890 w 2838450"/>
                <a:gd name="connsiteY48" fmla="*/ 1066800 h 2072640"/>
                <a:gd name="connsiteX49" fmla="*/ 1223010 w 2838450"/>
                <a:gd name="connsiteY49" fmla="*/ 1207770 h 2072640"/>
                <a:gd name="connsiteX50" fmla="*/ 1352550 w 2838450"/>
                <a:gd name="connsiteY50" fmla="*/ 1287780 h 2072640"/>
                <a:gd name="connsiteX51" fmla="*/ 1623060 w 2838450"/>
                <a:gd name="connsiteY51" fmla="*/ 1424940 h 207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38450" h="2072640">
                  <a:moveTo>
                    <a:pt x="1623060" y="1424940"/>
                  </a:moveTo>
                  <a:lnTo>
                    <a:pt x="1878330" y="1550670"/>
                  </a:lnTo>
                  <a:lnTo>
                    <a:pt x="1985010" y="1596390"/>
                  </a:lnTo>
                  <a:lnTo>
                    <a:pt x="2164080" y="1661160"/>
                  </a:lnTo>
                  <a:lnTo>
                    <a:pt x="2407920" y="1729740"/>
                  </a:lnTo>
                  <a:lnTo>
                    <a:pt x="2522220" y="1752600"/>
                  </a:lnTo>
                  <a:lnTo>
                    <a:pt x="2537460" y="1748790"/>
                  </a:lnTo>
                  <a:lnTo>
                    <a:pt x="2586990" y="1737360"/>
                  </a:lnTo>
                  <a:lnTo>
                    <a:pt x="2628900" y="1714500"/>
                  </a:lnTo>
                  <a:lnTo>
                    <a:pt x="2693670" y="1664970"/>
                  </a:lnTo>
                  <a:lnTo>
                    <a:pt x="2838450" y="1531620"/>
                  </a:lnTo>
                  <a:lnTo>
                    <a:pt x="2838450" y="1611630"/>
                  </a:lnTo>
                  <a:lnTo>
                    <a:pt x="2800350" y="1725930"/>
                  </a:lnTo>
                  <a:lnTo>
                    <a:pt x="2754630" y="1824990"/>
                  </a:lnTo>
                  <a:lnTo>
                    <a:pt x="2724150" y="1874520"/>
                  </a:lnTo>
                  <a:lnTo>
                    <a:pt x="2659380" y="1946910"/>
                  </a:lnTo>
                  <a:lnTo>
                    <a:pt x="2594610" y="2015490"/>
                  </a:lnTo>
                  <a:lnTo>
                    <a:pt x="2533650" y="2061210"/>
                  </a:lnTo>
                  <a:lnTo>
                    <a:pt x="2503170" y="2072640"/>
                  </a:lnTo>
                  <a:lnTo>
                    <a:pt x="2457450" y="2068830"/>
                  </a:lnTo>
                  <a:lnTo>
                    <a:pt x="2407920" y="2061210"/>
                  </a:lnTo>
                  <a:lnTo>
                    <a:pt x="2369820" y="2038350"/>
                  </a:lnTo>
                  <a:lnTo>
                    <a:pt x="2350770" y="2019300"/>
                  </a:lnTo>
                  <a:lnTo>
                    <a:pt x="2266950" y="1988820"/>
                  </a:lnTo>
                  <a:lnTo>
                    <a:pt x="2160270" y="1950720"/>
                  </a:lnTo>
                  <a:lnTo>
                    <a:pt x="1996440" y="1885950"/>
                  </a:lnTo>
                  <a:lnTo>
                    <a:pt x="1783080" y="1790700"/>
                  </a:lnTo>
                  <a:lnTo>
                    <a:pt x="1527810" y="1661160"/>
                  </a:lnTo>
                  <a:lnTo>
                    <a:pt x="1356360" y="1569720"/>
                  </a:lnTo>
                  <a:lnTo>
                    <a:pt x="1207770" y="1474470"/>
                  </a:lnTo>
                  <a:lnTo>
                    <a:pt x="1082040" y="1363980"/>
                  </a:lnTo>
                  <a:lnTo>
                    <a:pt x="845820" y="1165860"/>
                  </a:lnTo>
                  <a:lnTo>
                    <a:pt x="662940" y="986790"/>
                  </a:lnTo>
                  <a:lnTo>
                    <a:pt x="495300" y="800100"/>
                  </a:lnTo>
                  <a:lnTo>
                    <a:pt x="331470" y="582930"/>
                  </a:lnTo>
                  <a:lnTo>
                    <a:pt x="171450" y="346710"/>
                  </a:lnTo>
                  <a:lnTo>
                    <a:pt x="49530" y="137160"/>
                  </a:lnTo>
                  <a:lnTo>
                    <a:pt x="7620" y="53340"/>
                  </a:lnTo>
                  <a:lnTo>
                    <a:pt x="0" y="19050"/>
                  </a:lnTo>
                  <a:lnTo>
                    <a:pt x="3810" y="3810"/>
                  </a:lnTo>
                  <a:lnTo>
                    <a:pt x="19050" y="0"/>
                  </a:lnTo>
                  <a:lnTo>
                    <a:pt x="45720" y="3810"/>
                  </a:lnTo>
                  <a:lnTo>
                    <a:pt x="68580" y="26670"/>
                  </a:lnTo>
                  <a:lnTo>
                    <a:pt x="152400" y="148590"/>
                  </a:lnTo>
                  <a:lnTo>
                    <a:pt x="289560" y="320040"/>
                  </a:lnTo>
                  <a:lnTo>
                    <a:pt x="495300" y="567690"/>
                  </a:lnTo>
                  <a:lnTo>
                    <a:pt x="640080" y="720090"/>
                  </a:lnTo>
                  <a:lnTo>
                    <a:pt x="826770" y="902970"/>
                  </a:lnTo>
                  <a:lnTo>
                    <a:pt x="1024890" y="1066800"/>
                  </a:lnTo>
                  <a:lnTo>
                    <a:pt x="1223010" y="1207770"/>
                  </a:lnTo>
                  <a:lnTo>
                    <a:pt x="1352550" y="1287780"/>
                  </a:lnTo>
                  <a:lnTo>
                    <a:pt x="1623060" y="14249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46">
              <a:extLst>
                <a:ext uri="{FF2B5EF4-FFF2-40B4-BE49-F238E27FC236}">
                  <a16:creationId xmlns:a16="http://schemas.microsoft.com/office/drawing/2014/main" id="{21CD42A0-7673-4DE2-B304-5DE6964BCECB}"/>
                </a:ext>
              </a:extLst>
            </p:cNvPr>
            <p:cNvSpPr/>
            <p:nvPr/>
          </p:nvSpPr>
          <p:spPr>
            <a:xfrm rot="16200000">
              <a:off x="6261102" y="3424238"/>
              <a:ext cx="2039937" cy="2617788"/>
            </a:xfrm>
            <a:custGeom>
              <a:avLst/>
              <a:gdLst>
                <a:gd name="connsiteX0" fmla="*/ 1552471 w 2039816"/>
                <a:gd name="connsiteY0" fmla="*/ 628022 h 2617596"/>
                <a:gd name="connsiteX1" fmla="*/ 1426866 w 2039816"/>
                <a:gd name="connsiteY1" fmla="*/ 738554 h 2617596"/>
                <a:gd name="connsiteX2" fmla="*/ 1240972 w 2039816"/>
                <a:gd name="connsiteY2" fmla="*/ 929473 h 2617596"/>
                <a:gd name="connsiteX3" fmla="*/ 1080198 w 2039816"/>
                <a:gd name="connsiteY3" fmla="*/ 1095270 h 2617596"/>
                <a:gd name="connsiteX4" fmla="*/ 859134 w 2039816"/>
                <a:gd name="connsiteY4" fmla="*/ 1326382 h 2617596"/>
                <a:gd name="connsiteX5" fmla="*/ 688312 w 2039816"/>
                <a:gd name="connsiteY5" fmla="*/ 1517301 h 2617596"/>
                <a:gd name="connsiteX6" fmla="*/ 557684 w 2039816"/>
                <a:gd name="connsiteY6" fmla="*/ 1678075 h 2617596"/>
                <a:gd name="connsiteX7" fmla="*/ 457200 w 2039816"/>
                <a:gd name="connsiteY7" fmla="*/ 1823776 h 2617596"/>
                <a:gd name="connsiteX8" fmla="*/ 346668 w 2039816"/>
                <a:gd name="connsiteY8" fmla="*/ 2019719 h 2617596"/>
                <a:gd name="connsiteX9" fmla="*/ 246185 w 2039816"/>
                <a:gd name="connsiteY9" fmla="*/ 2220686 h 2617596"/>
                <a:gd name="connsiteX10" fmla="*/ 135653 w 2039816"/>
                <a:gd name="connsiteY10" fmla="*/ 2446774 h 2617596"/>
                <a:gd name="connsiteX11" fmla="*/ 85411 w 2039816"/>
                <a:gd name="connsiteY11" fmla="*/ 2557306 h 2617596"/>
                <a:gd name="connsiteX12" fmla="*/ 70339 w 2039816"/>
                <a:gd name="connsiteY12" fmla="*/ 2602523 h 2617596"/>
                <a:gd name="connsiteX13" fmla="*/ 55266 w 2039816"/>
                <a:gd name="connsiteY13" fmla="*/ 2617596 h 2617596"/>
                <a:gd name="connsiteX14" fmla="*/ 30145 w 2039816"/>
                <a:gd name="connsiteY14" fmla="*/ 2617596 h 2617596"/>
                <a:gd name="connsiteX15" fmla="*/ 15073 w 2039816"/>
                <a:gd name="connsiteY15" fmla="*/ 2587451 h 2617596"/>
                <a:gd name="connsiteX16" fmla="*/ 0 w 2039816"/>
                <a:gd name="connsiteY16" fmla="*/ 2547257 h 2617596"/>
                <a:gd name="connsiteX17" fmla="*/ 0 w 2039816"/>
                <a:gd name="connsiteY17" fmla="*/ 2436725 h 2617596"/>
                <a:gd name="connsiteX18" fmla="*/ 0 w 2039816"/>
                <a:gd name="connsiteY18" fmla="*/ 1848897 h 2617596"/>
                <a:gd name="connsiteX19" fmla="*/ 5024 w 2039816"/>
                <a:gd name="connsiteY19" fmla="*/ 1803679 h 2617596"/>
                <a:gd name="connsiteX20" fmla="*/ 30145 w 2039816"/>
                <a:gd name="connsiteY20" fmla="*/ 1758462 h 2617596"/>
                <a:gd name="connsiteX21" fmla="*/ 75363 w 2039816"/>
                <a:gd name="connsiteY21" fmla="*/ 1713244 h 2617596"/>
                <a:gd name="connsiteX22" fmla="*/ 296427 w 2039816"/>
                <a:gd name="connsiteY22" fmla="*/ 1517301 h 2617596"/>
                <a:gd name="connsiteX23" fmla="*/ 567732 w 2039816"/>
                <a:gd name="connsiteY23" fmla="*/ 1276141 h 2617596"/>
                <a:gd name="connsiteX24" fmla="*/ 798844 w 2039816"/>
                <a:gd name="connsiteY24" fmla="*/ 1075174 h 2617596"/>
                <a:gd name="connsiteX25" fmla="*/ 1040005 w 2039816"/>
                <a:gd name="connsiteY25" fmla="*/ 869182 h 2617596"/>
                <a:gd name="connsiteX26" fmla="*/ 1301262 w 2039816"/>
                <a:gd name="connsiteY26" fmla="*/ 663191 h 2617596"/>
                <a:gd name="connsiteX27" fmla="*/ 1381649 w 2039816"/>
                <a:gd name="connsiteY27" fmla="*/ 602901 h 2617596"/>
                <a:gd name="connsiteX28" fmla="*/ 1642906 w 2039816"/>
                <a:gd name="connsiteY28" fmla="*/ 391886 h 2617596"/>
                <a:gd name="connsiteX29" fmla="*/ 1788607 w 2039816"/>
                <a:gd name="connsiteY29" fmla="*/ 271306 h 2617596"/>
                <a:gd name="connsiteX30" fmla="*/ 1863969 w 2039816"/>
                <a:gd name="connsiteY30" fmla="*/ 211015 h 2617596"/>
                <a:gd name="connsiteX31" fmla="*/ 1894114 w 2039816"/>
                <a:gd name="connsiteY31" fmla="*/ 185895 h 2617596"/>
                <a:gd name="connsiteX32" fmla="*/ 1939332 w 2039816"/>
                <a:gd name="connsiteY32" fmla="*/ 130629 h 2617596"/>
                <a:gd name="connsiteX33" fmla="*/ 1959429 w 2039816"/>
                <a:gd name="connsiteY33" fmla="*/ 75363 h 2617596"/>
                <a:gd name="connsiteX34" fmla="*/ 1964453 w 2039816"/>
                <a:gd name="connsiteY34" fmla="*/ 55266 h 2617596"/>
                <a:gd name="connsiteX35" fmla="*/ 1964453 w 2039816"/>
                <a:gd name="connsiteY35" fmla="*/ 25121 h 2617596"/>
                <a:gd name="connsiteX36" fmla="*/ 1984550 w 2039816"/>
                <a:gd name="connsiteY36" fmla="*/ 5024 h 2617596"/>
                <a:gd name="connsiteX37" fmla="*/ 2004646 w 2039816"/>
                <a:gd name="connsiteY37" fmla="*/ 0 h 2617596"/>
                <a:gd name="connsiteX38" fmla="*/ 2024743 w 2039816"/>
                <a:gd name="connsiteY38" fmla="*/ 20097 h 2617596"/>
                <a:gd name="connsiteX39" fmla="*/ 2039816 w 2039816"/>
                <a:gd name="connsiteY39" fmla="*/ 55266 h 2617596"/>
                <a:gd name="connsiteX40" fmla="*/ 2039816 w 2039816"/>
                <a:gd name="connsiteY40" fmla="*/ 90435 h 2617596"/>
                <a:gd name="connsiteX41" fmla="*/ 2039816 w 2039816"/>
                <a:gd name="connsiteY41" fmla="*/ 115556 h 2617596"/>
                <a:gd name="connsiteX42" fmla="*/ 2024743 w 2039816"/>
                <a:gd name="connsiteY42" fmla="*/ 150725 h 2617596"/>
                <a:gd name="connsiteX43" fmla="*/ 1999622 w 2039816"/>
                <a:gd name="connsiteY43" fmla="*/ 200967 h 2617596"/>
                <a:gd name="connsiteX44" fmla="*/ 1969477 w 2039816"/>
                <a:gd name="connsiteY44" fmla="*/ 241160 h 2617596"/>
                <a:gd name="connsiteX45" fmla="*/ 1939332 w 2039816"/>
                <a:gd name="connsiteY45" fmla="*/ 281354 h 2617596"/>
                <a:gd name="connsiteX46" fmla="*/ 1863969 w 2039816"/>
                <a:gd name="connsiteY46" fmla="*/ 346668 h 2617596"/>
                <a:gd name="connsiteX47" fmla="*/ 1673051 w 2039816"/>
                <a:gd name="connsiteY47" fmla="*/ 517490 h 2617596"/>
                <a:gd name="connsiteX48" fmla="*/ 1552471 w 2039816"/>
                <a:gd name="connsiteY48" fmla="*/ 628022 h 2617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039816" h="2617596">
                  <a:moveTo>
                    <a:pt x="1552471" y="628022"/>
                  </a:moveTo>
                  <a:lnTo>
                    <a:pt x="1426866" y="738554"/>
                  </a:lnTo>
                  <a:lnTo>
                    <a:pt x="1240972" y="929473"/>
                  </a:lnTo>
                  <a:lnTo>
                    <a:pt x="1080198" y="1095270"/>
                  </a:lnTo>
                  <a:lnTo>
                    <a:pt x="859134" y="1326382"/>
                  </a:lnTo>
                  <a:lnTo>
                    <a:pt x="688312" y="1517301"/>
                  </a:lnTo>
                  <a:lnTo>
                    <a:pt x="557684" y="1678075"/>
                  </a:lnTo>
                  <a:lnTo>
                    <a:pt x="457200" y="1823776"/>
                  </a:lnTo>
                  <a:lnTo>
                    <a:pt x="346668" y="2019719"/>
                  </a:lnTo>
                  <a:lnTo>
                    <a:pt x="246185" y="2220686"/>
                  </a:lnTo>
                  <a:lnTo>
                    <a:pt x="135653" y="2446774"/>
                  </a:lnTo>
                  <a:lnTo>
                    <a:pt x="85411" y="2557306"/>
                  </a:lnTo>
                  <a:lnTo>
                    <a:pt x="70339" y="2602523"/>
                  </a:lnTo>
                  <a:lnTo>
                    <a:pt x="55266" y="2617596"/>
                  </a:lnTo>
                  <a:lnTo>
                    <a:pt x="30145" y="2617596"/>
                  </a:lnTo>
                  <a:lnTo>
                    <a:pt x="15073" y="2587451"/>
                  </a:lnTo>
                  <a:lnTo>
                    <a:pt x="0" y="2547257"/>
                  </a:lnTo>
                  <a:lnTo>
                    <a:pt x="0" y="2436725"/>
                  </a:lnTo>
                  <a:lnTo>
                    <a:pt x="0" y="1848897"/>
                  </a:lnTo>
                  <a:lnTo>
                    <a:pt x="5024" y="1803679"/>
                  </a:lnTo>
                  <a:lnTo>
                    <a:pt x="30145" y="1758462"/>
                  </a:lnTo>
                  <a:lnTo>
                    <a:pt x="75363" y="1713244"/>
                  </a:lnTo>
                  <a:lnTo>
                    <a:pt x="296427" y="1517301"/>
                  </a:lnTo>
                  <a:lnTo>
                    <a:pt x="567732" y="1276141"/>
                  </a:lnTo>
                  <a:lnTo>
                    <a:pt x="798844" y="1075174"/>
                  </a:lnTo>
                  <a:lnTo>
                    <a:pt x="1040005" y="869182"/>
                  </a:lnTo>
                  <a:lnTo>
                    <a:pt x="1301262" y="663191"/>
                  </a:lnTo>
                  <a:lnTo>
                    <a:pt x="1381649" y="602901"/>
                  </a:lnTo>
                  <a:lnTo>
                    <a:pt x="1642906" y="391886"/>
                  </a:lnTo>
                  <a:lnTo>
                    <a:pt x="1788607" y="271306"/>
                  </a:lnTo>
                  <a:lnTo>
                    <a:pt x="1863969" y="211015"/>
                  </a:lnTo>
                  <a:lnTo>
                    <a:pt x="1894114" y="185895"/>
                  </a:lnTo>
                  <a:lnTo>
                    <a:pt x="1939332" y="130629"/>
                  </a:lnTo>
                  <a:lnTo>
                    <a:pt x="1959429" y="75363"/>
                  </a:lnTo>
                  <a:lnTo>
                    <a:pt x="1964453" y="55266"/>
                  </a:lnTo>
                  <a:lnTo>
                    <a:pt x="1964453" y="25121"/>
                  </a:lnTo>
                  <a:lnTo>
                    <a:pt x="1984550" y="5024"/>
                  </a:lnTo>
                  <a:lnTo>
                    <a:pt x="2004646" y="0"/>
                  </a:lnTo>
                  <a:lnTo>
                    <a:pt x="2024743" y="20097"/>
                  </a:lnTo>
                  <a:lnTo>
                    <a:pt x="2039816" y="55266"/>
                  </a:lnTo>
                  <a:lnTo>
                    <a:pt x="2039816" y="90435"/>
                  </a:lnTo>
                  <a:lnTo>
                    <a:pt x="2039816" y="115556"/>
                  </a:lnTo>
                  <a:lnTo>
                    <a:pt x="2024743" y="150725"/>
                  </a:lnTo>
                  <a:lnTo>
                    <a:pt x="1999622" y="200967"/>
                  </a:lnTo>
                  <a:lnTo>
                    <a:pt x="1969477" y="241160"/>
                  </a:lnTo>
                  <a:lnTo>
                    <a:pt x="1939332" y="281354"/>
                  </a:lnTo>
                  <a:lnTo>
                    <a:pt x="1863969" y="346668"/>
                  </a:lnTo>
                  <a:lnTo>
                    <a:pt x="1673051" y="517490"/>
                  </a:lnTo>
                  <a:lnTo>
                    <a:pt x="1552471" y="62802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28203907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329F8BE1-2F70-4645-B1CE-F13D7FD94259}"/>
              </a:ext>
            </a:extLst>
          </p:cNvPr>
          <p:cNvSpPr/>
          <p:nvPr/>
        </p:nvSpPr>
        <p:spPr>
          <a:xfrm>
            <a:off x="4171952" y="1579563"/>
            <a:ext cx="898525" cy="1219200"/>
          </a:xfrm>
          <a:custGeom>
            <a:avLst/>
            <a:gdLst>
              <a:gd name="connsiteX0" fmla="*/ 390525 w 897731"/>
              <a:gd name="connsiteY0" fmla="*/ 895350 h 1219200"/>
              <a:gd name="connsiteX1" fmla="*/ 100013 w 897731"/>
              <a:gd name="connsiteY1" fmla="*/ 1219200 h 1219200"/>
              <a:gd name="connsiteX2" fmla="*/ 0 w 897731"/>
              <a:gd name="connsiteY2" fmla="*/ 1138237 h 1219200"/>
              <a:gd name="connsiteX3" fmla="*/ 57150 w 897731"/>
              <a:gd name="connsiteY3" fmla="*/ 1047750 h 1219200"/>
              <a:gd name="connsiteX4" fmla="*/ 152400 w 897731"/>
              <a:gd name="connsiteY4" fmla="*/ 916781 h 1219200"/>
              <a:gd name="connsiteX5" fmla="*/ 233363 w 897731"/>
              <a:gd name="connsiteY5" fmla="*/ 800100 h 1219200"/>
              <a:gd name="connsiteX6" fmla="*/ 314325 w 897731"/>
              <a:gd name="connsiteY6" fmla="*/ 676275 h 1219200"/>
              <a:gd name="connsiteX7" fmla="*/ 371475 w 897731"/>
              <a:gd name="connsiteY7" fmla="*/ 578644 h 1219200"/>
              <a:gd name="connsiteX8" fmla="*/ 433388 w 897731"/>
              <a:gd name="connsiteY8" fmla="*/ 469106 h 1219200"/>
              <a:gd name="connsiteX9" fmla="*/ 466725 w 897731"/>
              <a:gd name="connsiteY9" fmla="*/ 395287 h 1219200"/>
              <a:gd name="connsiteX10" fmla="*/ 504825 w 897731"/>
              <a:gd name="connsiteY10" fmla="*/ 302419 h 1219200"/>
              <a:gd name="connsiteX11" fmla="*/ 531019 w 897731"/>
              <a:gd name="connsiteY11" fmla="*/ 230981 h 1219200"/>
              <a:gd name="connsiteX12" fmla="*/ 533400 w 897731"/>
              <a:gd name="connsiteY12" fmla="*/ 204787 h 1219200"/>
              <a:gd name="connsiteX13" fmla="*/ 528638 w 897731"/>
              <a:gd name="connsiteY13" fmla="*/ 176212 h 1219200"/>
              <a:gd name="connsiteX14" fmla="*/ 516731 w 897731"/>
              <a:gd name="connsiteY14" fmla="*/ 140494 h 1219200"/>
              <a:gd name="connsiteX15" fmla="*/ 502444 w 897731"/>
              <a:gd name="connsiteY15" fmla="*/ 111919 h 1219200"/>
              <a:gd name="connsiteX16" fmla="*/ 485775 w 897731"/>
              <a:gd name="connsiteY16" fmla="*/ 88106 h 1219200"/>
              <a:gd name="connsiteX17" fmla="*/ 471488 w 897731"/>
              <a:gd name="connsiteY17" fmla="*/ 73819 h 1219200"/>
              <a:gd name="connsiteX18" fmla="*/ 461963 w 897731"/>
              <a:gd name="connsiteY18" fmla="*/ 59531 h 1219200"/>
              <a:gd name="connsiteX19" fmla="*/ 457200 w 897731"/>
              <a:gd name="connsiteY19" fmla="*/ 42862 h 1219200"/>
              <a:gd name="connsiteX20" fmla="*/ 457200 w 897731"/>
              <a:gd name="connsiteY20" fmla="*/ 23812 h 1219200"/>
              <a:gd name="connsiteX21" fmla="*/ 466725 w 897731"/>
              <a:gd name="connsiteY21" fmla="*/ 7144 h 1219200"/>
              <a:gd name="connsiteX22" fmla="*/ 485775 w 897731"/>
              <a:gd name="connsiteY22" fmla="*/ 0 h 1219200"/>
              <a:gd name="connsiteX23" fmla="*/ 509588 w 897731"/>
              <a:gd name="connsiteY23" fmla="*/ 4762 h 1219200"/>
              <a:gd name="connsiteX24" fmla="*/ 552450 w 897731"/>
              <a:gd name="connsiteY24" fmla="*/ 26194 h 1219200"/>
              <a:gd name="connsiteX25" fmla="*/ 621506 w 897731"/>
              <a:gd name="connsiteY25" fmla="*/ 66675 h 1219200"/>
              <a:gd name="connsiteX26" fmla="*/ 685800 w 897731"/>
              <a:gd name="connsiteY26" fmla="*/ 109537 h 1219200"/>
              <a:gd name="connsiteX27" fmla="*/ 742950 w 897731"/>
              <a:gd name="connsiteY27" fmla="*/ 152400 h 1219200"/>
              <a:gd name="connsiteX28" fmla="*/ 781050 w 897731"/>
              <a:gd name="connsiteY28" fmla="*/ 185737 h 1219200"/>
              <a:gd name="connsiteX29" fmla="*/ 814388 w 897731"/>
              <a:gd name="connsiteY29" fmla="*/ 219075 h 1219200"/>
              <a:gd name="connsiteX30" fmla="*/ 862013 w 897731"/>
              <a:gd name="connsiteY30" fmla="*/ 271462 h 1219200"/>
              <a:gd name="connsiteX31" fmla="*/ 881063 w 897731"/>
              <a:gd name="connsiteY31" fmla="*/ 302419 h 1219200"/>
              <a:gd name="connsiteX32" fmla="*/ 890588 w 897731"/>
              <a:gd name="connsiteY32" fmla="*/ 321469 h 1219200"/>
              <a:gd name="connsiteX33" fmla="*/ 897731 w 897731"/>
              <a:gd name="connsiteY33" fmla="*/ 342900 h 1219200"/>
              <a:gd name="connsiteX34" fmla="*/ 897731 w 897731"/>
              <a:gd name="connsiteY34" fmla="*/ 359569 h 1219200"/>
              <a:gd name="connsiteX35" fmla="*/ 890588 w 897731"/>
              <a:gd name="connsiteY35" fmla="*/ 383381 h 1219200"/>
              <a:gd name="connsiteX36" fmla="*/ 873919 w 897731"/>
              <a:gd name="connsiteY36" fmla="*/ 400050 h 1219200"/>
              <a:gd name="connsiteX37" fmla="*/ 840581 w 897731"/>
              <a:gd name="connsiteY37" fmla="*/ 421481 h 1219200"/>
              <a:gd name="connsiteX38" fmla="*/ 814388 w 897731"/>
              <a:gd name="connsiteY38" fmla="*/ 435769 h 1219200"/>
              <a:gd name="connsiteX39" fmla="*/ 778669 w 897731"/>
              <a:gd name="connsiteY39" fmla="*/ 457200 h 1219200"/>
              <a:gd name="connsiteX40" fmla="*/ 704850 w 897731"/>
              <a:gd name="connsiteY40" fmla="*/ 531019 h 1219200"/>
              <a:gd name="connsiteX41" fmla="*/ 616744 w 897731"/>
              <a:gd name="connsiteY41" fmla="*/ 631031 h 1219200"/>
              <a:gd name="connsiteX42" fmla="*/ 514350 w 897731"/>
              <a:gd name="connsiteY42" fmla="*/ 752475 h 1219200"/>
              <a:gd name="connsiteX43" fmla="*/ 390525 w 897731"/>
              <a:gd name="connsiteY43" fmla="*/ 895350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897731" h="1219200">
                <a:moveTo>
                  <a:pt x="390525" y="895350"/>
                </a:moveTo>
                <a:lnTo>
                  <a:pt x="100013" y="1219200"/>
                </a:lnTo>
                <a:lnTo>
                  <a:pt x="0" y="1138237"/>
                </a:lnTo>
                <a:lnTo>
                  <a:pt x="57150" y="1047750"/>
                </a:lnTo>
                <a:lnTo>
                  <a:pt x="152400" y="916781"/>
                </a:lnTo>
                <a:lnTo>
                  <a:pt x="233363" y="800100"/>
                </a:lnTo>
                <a:lnTo>
                  <a:pt x="314325" y="676275"/>
                </a:lnTo>
                <a:lnTo>
                  <a:pt x="371475" y="578644"/>
                </a:lnTo>
                <a:lnTo>
                  <a:pt x="433388" y="469106"/>
                </a:lnTo>
                <a:lnTo>
                  <a:pt x="466725" y="395287"/>
                </a:lnTo>
                <a:lnTo>
                  <a:pt x="504825" y="302419"/>
                </a:lnTo>
                <a:lnTo>
                  <a:pt x="531019" y="230981"/>
                </a:lnTo>
                <a:lnTo>
                  <a:pt x="533400" y="204787"/>
                </a:lnTo>
                <a:lnTo>
                  <a:pt x="528638" y="176212"/>
                </a:lnTo>
                <a:lnTo>
                  <a:pt x="516731" y="140494"/>
                </a:lnTo>
                <a:lnTo>
                  <a:pt x="502444" y="111919"/>
                </a:lnTo>
                <a:lnTo>
                  <a:pt x="485775" y="88106"/>
                </a:lnTo>
                <a:lnTo>
                  <a:pt x="471488" y="73819"/>
                </a:lnTo>
                <a:lnTo>
                  <a:pt x="461963" y="59531"/>
                </a:lnTo>
                <a:lnTo>
                  <a:pt x="457200" y="42862"/>
                </a:lnTo>
                <a:lnTo>
                  <a:pt x="457200" y="23812"/>
                </a:lnTo>
                <a:lnTo>
                  <a:pt x="466725" y="7144"/>
                </a:lnTo>
                <a:lnTo>
                  <a:pt x="485775" y="0"/>
                </a:lnTo>
                <a:lnTo>
                  <a:pt x="509588" y="4762"/>
                </a:lnTo>
                <a:lnTo>
                  <a:pt x="552450" y="26194"/>
                </a:lnTo>
                <a:lnTo>
                  <a:pt x="621506" y="66675"/>
                </a:lnTo>
                <a:lnTo>
                  <a:pt x="685800" y="109537"/>
                </a:lnTo>
                <a:lnTo>
                  <a:pt x="742950" y="152400"/>
                </a:lnTo>
                <a:lnTo>
                  <a:pt x="781050" y="185737"/>
                </a:lnTo>
                <a:lnTo>
                  <a:pt x="814388" y="219075"/>
                </a:lnTo>
                <a:lnTo>
                  <a:pt x="862013" y="271462"/>
                </a:lnTo>
                <a:lnTo>
                  <a:pt x="881063" y="302419"/>
                </a:lnTo>
                <a:lnTo>
                  <a:pt x="890588" y="321469"/>
                </a:lnTo>
                <a:lnTo>
                  <a:pt x="897731" y="342900"/>
                </a:lnTo>
                <a:lnTo>
                  <a:pt x="897731" y="359569"/>
                </a:lnTo>
                <a:lnTo>
                  <a:pt x="890588" y="383381"/>
                </a:lnTo>
                <a:lnTo>
                  <a:pt x="873919" y="400050"/>
                </a:lnTo>
                <a:lnTo>
                  <a:pt x="840581" y="421481"/>
                </a:lnTo>
                <a:lnTo>
                  <a:pt x="814388" y="435769"/>
                </a:lnTo>
                <a:lnTo>
                  <a:pt x="778669" y="457200"/>
                </a:lnTo>
                <a:lnTo>
                  <a:pt x="704850" y="531019"/>
                </a:lnTo>
                <a:lnTo>
                  <a:pt x="616744" y="631031"/>
                </a:lnTo>
                <a:lnTo>
                  <a:pt x="514350" y="752475"/>
                </a:lnTo>
                <a:lnTo>
                  <a:pt x="390525" y="89535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9C903B2A-FCC7-462C-A480-D6011D87768F}"/>
              </a:ext>
            </a:extLst>
          </p:cNvPr>
          <p:cNvSpPr/>
          <p:nvPr/>
        </p:nvSpPr>
        <p:spPr>
          <a:xfrm>
            <a:off x="3700464" y="4362451"/>
            <a:ext cx="831850" cy="1343025"/>
          </a:xfrm>
          <a:custGeom>
            <a:avLst/>
            <a:gdLst>
              <a:gd name="connsiteX0" fmla="*/ 547687 w 831056"/>
              <a:gd name="connsiteY0" fmla="*/ 709613 h 1343025"/>
              <a:gd name="connsiteX1" fmla="*/ 388143 w 831056"/>
              <a:gd name="connsiteY1" fmla="*/ 928688 h 1343025"/>
              <a:gd name="connsiteX2" fmla="*/ 257175 w 831056"/>
              <a:gd name="connsiteY2" fmla="*/ 1097756 h 1343025"/>
              <a:gd name="connsiteX3" fmla="*/ 130968 w 831056"/>
              <a:gd name="connsiteY3" fmla="*/ 1247775 h 1343025"/>
              <a:gd name="connsiteX4" fmla="*/ 66675 w 831056"/>
              <a:gd name="connsiteY4" fmla="*/ 1323975 h 1343025"/>
              <a:gd name="connsiteX5" fmla="*/ 35718 w 831056"/>
              <a:gd name="connsiteY5" fmla="*/ 1340644 h 1343025"/>
              <a:gd name="connsiteX6" fmla="*/ 14287 w 831056"/>
              <a:gd name="connsiteY6" fmla="*/ 1343025 h 1343025"/>
              <a:gd name="connsiteX7" fmla="*/ 0 w 831056"/>
              <a:gd name="connsiteY7" fmla="*/ 1333500 h 1343025"/>
              <a:gd name="connsiteX8" fmla="*/ 2381 w 831056"/>
              <a:gd name="connsiteY8" fmla="*/ 1314450 h 1343025"/>
              <a:gd name="connsiteX9" fmla="*/ 11906 w 831056"/>
              <a:gd name="connsiteY9" fmla="*/ 1293019 h 1343025"/>
              <a:gd name="connsiteX10" fmla="*/ 64293 w 831056"/>
              <a:gd name="connsiteY10" fmla="*/ 1197769 h 1343025"/>
              <a:gd name="connsiteX11" fmla="*/ 128587 w 831056"/>
              <a:gd name="connsiteY11" fmla="*/ 1092994 h 1343025"/>
              <a:gd name="connsiteX12" fmla="*/ 197643 w 831056"/>
              <a:gd name="connsiteY12" fmla="*/ 964406 h 1343025"/>
              <a:gd name="connsiteX13" fmla="*/ 271462 w 831056"/>
              <a:gd name="connsiteY13" fmla="*/ 816769 h 1343025"/>
              <a:gd name="connsiteX14" fmla="*/ 342900 w 831056"/>
              <a:gd name="connsiteY14" fmla="*/ 671513 h 1343025"/>
              <a:gd name="connsiteX15" fmla="*/ 390525 w 831056"/>
              <a:gd name="connsiteY15" fmla="*/ 552450 h 1343025"/>
              <a:gd name="connsiteX16" fmla="*/ 442912 w 831056"/>
              <a:gd name="connsiteY16" fmla="*/ 414338 h 1343025"/>
              <a:gd name="connsiteX17" fmla="*/ 488156 w 831056"/>
              <a:gd name="connsiteY17" fmla="*/ 273844 h 1343025"/>
              <a:gd name="connsiteX18" fmla="*/ 490537 w 831056"/>
              <a:gd name="connsiteY18" fmla="*/ 245269 h 1343025"/>
              <a:gd name="connsiteX19" fmla="*/ 488156 w 831056"/>
              <a:gd name="connsiteY19" fmla="*/ 188119 h 1343025"/>
              <a:gd name="connsiteX20" fmla="*/ 476250 w 831056"/>
              <a:gd name="connsiteY20" fmla="*/ 154781 h 1343025"/>
              <a:gd name="connsiteX21" fmla="*/ 454818 w 831056"/>
              <a:gd name="connsiteY21" fmla="*/ 114300 h 1343025"/>
              <a:gd name="connsiteX22" fmla="*/ 409575 w 831056"/>
              <a:gd name="connsiteY22" fmla="*/ 61913 h 1343025"/>
              <a:gd name="connsiteX23" fmla="*/ 392906 w 831056"/>
              <a:gd name="connsiteY23" fmla="*/ 35719 h 1343025"/>
              <a:gd name="connsiteX24" fmla="*/ 388143 w 831056"/>
              <a:gd name="connsiteY24" fmla="*/ 21431 h 1343025"/>
              <a:gd name="connsiteX25" fmla="*/ 392906 w 831056"/>
              <a:gd name="connsiteY25" fmla="*/ 7144 h 1343025"/>
              <a:gd name="connsiteX26" fmla="*/ 416718 w 831056"/>
              <a:gd name="connsiteY26" fmla="*/ 0 h 1343025"/>
              <a:gd name="connsiteX27" fmla="*/ 454818 w 831056"/>
              <a:gd name="connsiteY27" fmla="*/ 7144 h 1343025"/>
              <a:gd name="connsiteX28" fmla="*/ 511968 w 831056"/>
              <a:gd name="connsiteY28" fmla="*/ 21431 h 1343025"/>
              <a:gd name="connsiteX29" fmla="*/ 561975 w 831056"/>
              <a:gd name="connsiteY29" fmla="*/ 40481 h 1343025"/>
              <a:gd name="connsiteX30" fmla="*/ 616743 w 831056"/>
              <a:gd name="connsiteY30" fmla="*/ 69056 h 1343025"/>
              <a:gd name="connsiteX31" fmla="*/ 692943 w 831056"/>
              <a:gd name="connsiteY31" fmla="*/ 128588 h 1343025"/>
              <a:gd name="connsiteX32" fmla="*/ 764381 w 831056"/>
              <a:gd name="connsiteY32" fmla="*/ 185738 h 1343025"/>
              <a:gd name="connsiteX33" fmla="*/ 800100 w 831056"/>
              <a:gd name="connsiteY33" fmla="*/ 221456 h 1343025"/>
              <a:gd name="connsiteX34" fmla="*/ 816768 w 831056"/>
              <a:gd name="connsiteY34" fmla="*/ 245269 h 1343025"/>
              <a:gd name="connsiteX35" fmla="*/ 826293 w 831056"/>
              <a:gd name="connsiteY35" fmla="*/ 273844 h 1343025"/>
              <a:gd name="connsiteX36" fmla="*/ 831056 w 831056"/>
              <a:gd name="connsiteY36" fmla="*/ 297656 h 1343025"/>
              <a:gd name="connsiteX37" fmla="*/ 823912 w 831056"/>
              <a:gd name="connsiteY37" fmla="*/ 319088 h 1343025"/>
              <a:gd name="connsiteX38" fmla="*/ 802481 w 831056"/>
              <a:gd name="connsiteY38" fmla="*/ 338138 h 1343025"/>
              <a:gd name="connsiteX39" fmla="*/ 773906 w 831056"/>
              <a:gd name="connsiteY39" fmla="*/ 366713 h 1343025"/>
              <a:gd name="connsiteX40" fmla="*/ 711993 w 831056"/>
              <a:gd name="connsiteY40" fmla="*/ 452438 h 1343025"/>
              <a:gd name="connsiteX41" fmla="*/ 654843 w 831056"/>
              <a:gd name="connsiteY41" fmla="*/ 545306 h 1343025"/>
              <a:gd name="connsiteX42" fmla="*/ 547687 w 831056"/>
              <a:gd name="connsiteY42" fmla="*/ 709613 h 134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831056" h="1343025">
                <a:moveTo>
                  <a:pt x="547687" y="709613"/>
                </a:moveTo>
                <a:lnTo>
                  <a:pt x="388143" y="928688"/>
                </a:lnTo>
                <a:lnTo>
                  <a:pt x="257175" y="1097756"/>
                </a:lnTo>
                <a:lnTo>
                  <a:pt x="130968" y="1247775"/>
                </a:lnTo>
                <a:lnTo>
                  <a:pt x="66675" y="1323975"/>
                </a:lnTo>
                <a:lnTo>
                  <a:pt x="35718" y="1340644"/>
                </a:lnTo>
                <a:lnTo>
                  <a:pt x="14287" y="1343025"/>
                </a:lnTo>
                <a:lnTo>
                  <a:pt x="0" y="1333500"/>
                </a:lnTo>
                <a:lnTo>
                  <a:pt x="2381" y="1314450"/>
                </a:lnTo>
                <a:lnTo>
                  <a:pt x="11906" y="1293019"/>
                </a:lnTo>
                <a:lnTo>
                  <a:pt x="64293" y="1197769"/>
                </a:lnTo>
                <a:lnTo>
                  <a:pt x="128587" y="1092994"/>
                </a:lnTo>
                <a:lnTo>
                  <a:pt x="197643" y="964406"/>
                </a:lnTo>
                <a:lnTo>
                  <a:pt x="271462" y="816769"/>
                </a:lnTo>
                <a:lnTo>
                  <a:pt x="342900" y="671513"/>
                </a:lnTo>
                <a:lnTo>
                  <a:pt x="390525" y="552450"/>
                </a:lnTo>
                <a:lnTo>
                  <a:pt x="442912" y="414338"/>
                </a:lnTo>
                <a:lnTo>
                  <a:pt x="488156" y="273844"/>
                </a:lnTo>
                <a:lnTo>
                  <a:pt x="490537" y="245269"/>
                </a:lnTo>
                <a:cubicBezTo>
                  <a:pt x="489743" y="226219"/>
                  <a:pt x="488950" y="207169"/>
                  <a:pt x="488156" y="188119"/>
                </a:cubicBezTo>
                <a:lnTo>
                  <a:pt x="476250" y="154781"/>
                </a:lnTo>
                <a:lnTo>
                  <a:pt x="454818" y="114300"/>
                </a:lnTo>
                <a:lnTo>
                  <a:pt x="409575" y="61913"/>
                </a:lnTo>
                <a:lnTo>
                  <a:pt x="392906" y="35719"/>
                </a:lnTo>
                <a:lnTo>
                  <a:pt x="388143" y="21431"/>
                </a:lnTo>
                <a:lnTo>
                  <a:pt x="392906" y="7144"/>
                </a:lnTo>
                <a:lnTo>
                  <a:pt x="416718" y="0"/>
                </a:lnTo>
                <a:lnTo>
                  <a:pt x="454818" y="7144"/>
                </a:lnTo>
                <a:lnTo>
                  <a:pt x="511968" y="21431"/>
                </a:lnTo>
                <a:lnTo>
                  <a:pt x="561975" y="40481"/>
                </a:lnTo>
                <a:lnTo>
                  <a:pt x="616743" y="69056"/>
                </a:lnTo>
                <a:lnTo>
                  <a:pt x="692943" y="128588"/>
                </a:lnTo>
                <a:lnTo>
                  <a:pt x="764381" y="185738"/>
                </a:lnTo>
                <a:lnTo>
                  <a:pt x="800100" y="221456"/>
                </a:lnTo>
                <a:lnTo>
                  <a:pt x="816768" y="245269"/>
                </a:lnTo>
                <a:lnTo>
                  <a:pt x="826293" y="273844"/>
                </a:lnTo>
                <a:lnTo>
                  <a:pt x="831056" y="297656"/>
                </a:lnTo>
                <a:lnTo>
                  <a:pt x="823912" y="319088"/>
                </a:lnTo>
                <a:lnTo>
                  <a:pt x="802481" y="338138"/>
                </a:lnTo>
                <a:lnTo>
                  <a:pt x="773906" y="366713"/>
                </a:lnTo>
                <a:lnTo>
                  <a:pt x="711993" y="452438"/>
                </a:lnTo>
                <a:lnTo>
                  <a:pt x="654843" y="545306"/>
                </a:lnTo>
                <a:lnTo>
                  <a:pt x="547687" y="70961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460F6785-7467-4A09-BDE0-BA702D130DAA}"/>
              </a:ext>
            </a:extLst>
          </p:cNvPr>
          <p:cNvSpPr/>
          <p:nvPr/>
        </p:nvSpPr>
        <p:spPr>
          <a:xfrm>
            <a:off x="5203827" y="4229101"/>
            <a:ext cx="506413" cy="944563"/>
          </a:xfrm>
          <a:custGeom>
            <a:avLst/>
            <a:gdLst>
              <a:gd name="connsiteX0" fmla="*/ 245269 w 507207"/>
              <a:gd name="connsiteY0" fmla="*/ 626269 h 945356"/>
              <a:gd name="connsiteX1" fmla="*/ 126207 w 507207"/>
              <a:gd name="connsiteY1" fmla="*/ 345281 h 945356"/>
              <a:gd name="connsiteX2" fmla="*/ 45244 w 507207"/>
              <a:gd name="connsiteY2" fmla="*/ 147638 h 945356"/>
              <a:gd name="connsiteX3" fmla="*/ 11907 w 507207"/>
              <a:gd name="connsiteY3" fmla="*/ 64294 h 945356"/>
              <a:gd name="connsiteX4" fmla="*/ 0 w 507207"/>
              <a:gd name="connsiteY4" fmla="*/ 23813 h 945356"/>
              <a:gd name="connsiteX5" fmla="*/ 2382 w 507207"/>
              <a:gd name="connsiteY5" fmla="*/ 9525 h 945356"/>
              <a:gd name="connsiteX6" fmla="*/ 11907 w 507207"/>
              <a:gd name="connsiteY6" fmla="*/ 0 h 945356"/>
              <a:gd name="connsiteX7" fmla="*/ 35719 w 507207"/>
              <a:gd name="connsiteY7" fmla="*/ 2381 h 945356"/>
              <a:gd name="connsiteX8" fmla="*/ 76200 w 507207"/>
              <a:gd name="connsiteY8" fmla="*/ 40481 h 945356"/>
              <a:gd name="connsiteX9" fmla="*/ 223838 w 507207"/>
              <a:gd name="connsiteY9" fmla="*/ 185738 h 945356"/>
              <a:gd name="connsiteX10" fmla="*/ 381000 w 507207"/>
              <a:gd name="connsiteY10" fmla="*/ 342900 h 945356"/>
              <a:gd name="connsiteX11" fmla="*/ 445294 w 507207"/>
              <a:gd name="connsiteY11" fmla="*/ 409575 h 945356"/>
              <a:gd name="connsiteX12" fmla="*/ 466725 w 507207"/>
              <a:gd name="connsiteY12" fmla="*/ 471488 h 945356"/>
              <a:gd name="connsiteX13" fmla="*/ 485775 w 507207"/>
              <a:gd name="connsiteY13" fmla="*/ 554831 h 945356"/>
              <a:gd name="connsiteX14" fmla="*/ 497682 w 507207"/>
              <a:gd name="connsiteY14" fmla="*/ 614363 h 945356"/>
              <a:gd name="connsiteX15" fmla="*/ 504825 w 507207"/>
              <a:gd name="connsiteY15" fmla="*/ 669131 h 945356"/>
              <a:gd name="connsiteX16" fmla="*/ 507207 w 507207"/>
              <a:gd name="connsiteY16" fmla="*/ 738188 h 945356"/>
              <a:gd name="connsiteX17" fmla="*/ 504825 w 507207"/>
              <a:gd name="connsiteY17" fmla="*/ 821531 h 945356"/>
              <a:gd name="connsiteX18" fmla="*/ 500063 w 507207"/>
              <a:gd name="connsiteY18" fmla="*/ 864394 h 945356"/>
              <a:gd name="connsiteX19" fmla="*/ 492919 w 507207"/>
              <a:gd name="connsiteY19" fmla="*/ 902494 h 945356"/>
              <a:gd name="connsiteX20" fmla="*/ 481013 w 507207"/>
              <a:gd name="connsiteY20" fmla="*/ 928688 h 945356"/>
              <a:gd name="connsiteX21" fmla="*/ 466725 w 507207"/>
              <a:gd name="connsiteY21" fmla="*/ 945356 h 945356"/>
              <a:gd name="connsiteX22" fmla="*/ 445294 w 507207"/>
              <a:gd name="connsiteY22" fmla="*/ 945356 h 945356"/>
              <a:gd name="connsiteX23" fmla="*/ 409575 w 507207"/>
              <a:gd name="connsiteY23" fmla="*/ 933450 h 945356"/>
              <a:gd name="connsiteX24" fmla="*/ 385763 w 507207"/>
              <a:gd name="connsiteY24" fmla="*/ 916781 h 945356"/>
              <a:gd name="connsiteX25" fmla="*/ 357188 w 507207"/>
              <a:gd name="connsiteY25" fmla="*/ 890588 h 945356"/>
              <a:gd name="connsiteX26" fmla="*/ 335757 w 507207"/>
              <a:gd name="connsiteY26" fmla="*/ 850106 h 945356"/>
              <a:gd name="connsiteX27" fmla="*/ 245269 w 507207"/>
              <a:gd name="connsiteY27" fmla="*/ 626269 h 945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07207" h="945356">
                <a:moveTo>
                  <a:pt x="245269" y="626269"/>
                </a:moveTo>
                <a:lnTo>
                  <a:pt x="126207" y="345281"/>
                </a:lnTo>
                <a:lnTo>
                  <a:pt x="45244" y="147638"/>
                </a:lnTo>
                <a:lnTo>
                  <a:pt x="11907" y="64294"/>
                </a:lnTo>
                <a:lnTo>
                  <a:pt x="0" y="23813"/>
                </a:lnTo>
                <a:lnTo>
                  <a:pt x="2382" y="9525"/>
                </a:lnTo>
                <a:lnTo>
                  <a:pt x="11907" y="0"/>
                </a:lnTo>
                <a:lnTo>
                  <a:pt x="35719" y="2381"/>
                </a:lnTo>
                <a:lnTo>
                  <a:pt x="76200" y="40481"/>
                </a:lnTo>
                <a:lnTo>
                  <a:pt x="223838" y="185738"/>
                </a:lnTo>
                <a:lnTo>
                  <a:pt x="381000" y="342900"/>
                </a:lnTo>
                <a:lnTo>
                  <a:pt x="445294" y="409575"/>
                </a:lnTo>
                <a:lnTo>
                  <a:pt x="466725" y="471488"/>
                </a:lnTo>
                <a:lnTo>
                  <a:pt x="485775" y="554831"/>
                </a:lnTo>
                <a:lnTo>
                  <a:pt x="497682" y="614363"/>
                </a:lnTo>
                <a:lnTo>
                  <a:pt x="504825" y="669131"/>
                </a:lnTo>
                <a:lnTo>
                  <a:pt x="507207" y="738188"/>
                </a:lnTo>
                <a:lnTo>
                  <a:pt x="504825" y="821531"/>
                </a:lnTo>
                <a:lnTo>
                  <a:pt x="500063" y="864394"/>
                </a:lnTo>
                <a:lnTo>
                  <a:pt x="492919" y="902494"/>
                </a:lnTo>
                <a:lnTo>
                  <a:pt x="481013" y="928688"/>
                </a:lnTo>
                <a:lnTo>
                  <a:pt x="466725" y="945356"/>
                </a:lnTo>
                <a:lnTo>
                  <a:pt x="445294" y="945356"/>
                </a:lnTo>
                <a:lnTo>
                  <a:pt x="409575" y="933450"/>
                </a:lnTo>
                <a:lnTo>
                  <a:pt x="385763" y="916781"/>
                </a:lnTo>
                <a:lnTo>
                  <a:pt x="357188" y="890588"/>
                </a:lnTo>
                <a:lnTo>
                  <a:pt x="335757" y="850106"/>
                </a:lnTo>
                <a:lnTo>
                  <a:pt x="245269" y="62626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022BE272-55CF-499F-B0B8-89AEECE671E1}"/>
              </a:ext>
            </a:extLst>
          </p:cNvPr>
          <p:cNvSpPr/>
          <p:nvPr/>
        </p:nvSpPr>
        <p:spPr>
          <a:xfrm>
            <a:off x="5703890" y="1752600"/>
            <a:ext cx="2130425" cy="560388"/>
          </a:xfrm>
          <a:custGeom>
            <a:avLst/>
            <a:gdLst>
              <a:gd name="connsiteX0" fmla="*/ 1352550 w 2131219"/>
              <a:gd name="connsiteY0" fmla="*/ 333375 h 559594"/>
              <a:gd name="connsiteX1" fmla="*/ 1083469 w 2131219"/>
              <a:gd name="connsiteY1" fmla="*/ 395288 h 559594"/>
              <a:gd name="connsiteX2" fmla="*/ 826294 w 2131219"/>
              <a:gd name="connsiteY2" fmla="*/ 459581 h 559594"/>
              <a:gd name="connsiteX3" fmla="*/ 566737 w 2131219"/>
              <a:gd name="connsiteY3" fmla="*/ 531019 h 559594"/>
              <a:gd name="connsiteX4" fmla="*/ 502444 w 2131219"/>
              <a:gd name="connsiteY4" fmla="*/ 547688 h 559594"/>
              <a:gd name="connsiteX5" fmla="*/ 452437 w 2131219"/>
              <a:gd name="connsiteY5" fmla="*/ 557213 h 559594"/>
              <a:gd name="connsiteX6" fmla="*/ 419100 w 2131219"/>
              <a:gd name="connsiteY6" fmla="*/ 559594 h 559594"/>
              <a:gd name="connsiteX7" fmla="*/ 395287 w 2131219"/>
              <a:gd name="connsiteY7" fmla="*/ 557213 h 559594"/>
              <a:gd name="connsiteX8" fmla="*/ 357187 w 2131219"/>
              <a:gd name="connsiteY8" fmla="*/ 545306 h 559594"/>
              <a:gd name="connsiteX9" fmla="*/ 283369 w 2131219"/>
              <a:gd name="connsiteY9" fmla="*/ 514350 h 559594"/>
              <a:gd name="connsiteX10" fmla="*/ 216694 w 2131219"/>
              <a:gd name="connsiteY10" fmla="*/ 476250 h 559594"/>
              <a:gd name="connsiteX11" fmla="*/ 147637 w 2131219"/>
              <a:gd name="connsiteY11" fmla="*/ 421481 h 559594"/>
              <a:gd name="connsiteX12" fmla="*/ 80962 w 2131219"/>
              <a:gd name="connsiteY12" fmla="*/ 359569 h 559594"/>
              <a:gd name="connsiteX13" fmla="*/ 21431 w 2131219"/>
              <a:gd name="connsiteY13" fmla="*/ 295275 h 559594"/>
              <a:gd name="connsiteX14" fmla="*/ 7144 w 2131219"/>
              <a:gd name="connsiteY14" fmla="*/ 276225 h 559594"/>
              <a:gd name="connsiteX15" fmla="*/ 0 w 2131219"/>
              <a:gd name="connsiteY15" fmla="*/ 257175 h 559594"/>
              <a:gd name="connsiteX16" fmla="*/ 0 w 2131219"/>
              <a:gd name="connsiteY16" fmla="*/ 242888 h 559594"/>
              <a:gd name="connsiteX17" fmla="*/ 2381 w 2131219"/>
              <a:gd name="connsiteY17" fmla="*/ 230981 h 559594"/>
              <a:gd name="connsiteX18" fmla="*/ 14287 w 2131219"/>
              <a:gd name="connsiteY18" fmla="*/ 223838 h 559594"/>
              <a:gd name="connsiteX19" fmla="*/ 26194 w 2131219"/>
              <a:gd name="connsiteY19" fmla="*/ 223838 h 559594"/>
              <a:gd name="connsiteX20" fmla="*/ 50006 w 2131219"/>
              <a:gd name="connsiteY20" fmla="*/ 233363 h 559594"/>
              <a:gd name="connsiteX21" fmla="*/ 97631 w 2131219"/>
              <a:gd name="connsiteY21" fmla="*/ 252413 h 559594"/>
              <a:gd name="connsiteX22" fmla="*/ 161925 w 2131219"/>
              <a:gd name="connsiteY22" fmla="*/ 276225 h 559594"/>
              <a:gd name="connsiteX23" fmla="*/ 207169 w 2131219"/>
              <a:gd name="connsiteY23" fmla="*/ 288131 h 559594"/>
              <a:gd name="connsiteX24" fmla="*/ 271462 w 2131219"/>
              <a:gd name="connsiteY24" fmla="*/ 302419 h 559594"/>
              <a:gd name="connsiteX25" fmla="*/ 316706 w 2131219"/>
              <a:gd name="connsiteY25" fmla="*/ 309563 h 559594"/>
              <a:gd name="connsiteX26" fmla="*/ 369094 w 2131219"/>
              <a:gd name="connsiteY26" fmla="*/ 314325 h 559594"/>
              <a:gd name="connsiteX27" fmla="*/ 411956 w 2131219"/>
              <a:gd name="connsiteY27" fmla="*/ 319088 h 559594"/>
              <a:gd name="connsiteX28" fmla="*/ 483394 w 2131219"/>
              <a:gd name="connsiteY28" fmla="*/ 316706 h 559594"/>
              <a:gd name="connsiteX29" fmla="*/ 619125 w 2131219"/>
              <a:gd name="connsiteY29" fmla="*/ 309563 h 559594"/>
              <a:gd name="connsiteX30" fmla="*/ 783431 w 2131219"/>
              <a:gd name="connsiteY30" fmla="*/ 285750 h 559594"/>
              <a:gd name="connsiteX31" fmla="*/ 1040606 w 2131219"/>
              <a:gd name="connsiteY31" fmla="*/ 228600 h 559594"/>
              <a:gd name="connsiteX32" fmla="*/ 1278731 w 2131219"/>
              <a:gd name="connsiteY32" fmla="*/ 173831 h 559594"/>
              <a:gd name="connsiteX33" fmla="*/ 1457325 w 2131219"/>
              <a:gd name="connsiteY33" fmla="*/ 135731 h 559594"/>
              <a:gd name="connsiteX34" fmla="*/ 1538287 w 2131219"/>
              <a:gd name="connsiteY34" fmla="*/ 116681 h 559594"/>
              <a:gd name="connsiteX35" fmla="*/ 1578769 w 2131219"/>
              <a:gd name="connsiteY35" fmla="*/ 104775 h 559594"/>
              <a:gd name="connsiteX36" fmla="*/ 1635919 w 2131219"/>
              <a:gd name="connsiteY36" fmla="*/ 83344 h 559594"/>
              <a:gd name="connsiteX37" fmla="*/ 1712119 w 2131219"/>
              <a:gd name="connsiteY37" fmla="*/ 40481 h 559594"/>
              <a:gd name="connsiteX38" fmla="*/ 1766887 w 2131219"/>
              <a:gd name="connsiteY38" fmla="*/ 4763 h 559594"/>
              <a:gd name="connsiteX39" fmla="*/ 1778794 w 2131219"/>
              <a:gd name="connsiteY39" fmla="*/ 0 h 559594"/>
              <a:gd name="connsiteX40" fmla="*/ 1816894 w 2131219"/>
              <a:gd name="connsiteY40" fmla="*/ 7144 h 559594"/>
              <a:gd name="connsiteX41" fmla="*/ 1854994 w 2131219"/>
              <a:gd name="connsiteY41" fmla="*/ 21431 h 559594"/>
              <a:gd name="connsiteX42" fmla="*/ 1943100 w 2131219"/>
              <a:gd name="connsiteY42" fmla="*/ 69056 h 559594"/>
              <a:gd name="connsiteX43" fmla="*/ 2050256 w 2131219"/>
              <a:gd name="connsiteY43" fmla="*/ 138113 h 559594"/>
              <a:gd name="connsiteX44" fmla="*/ 2100262 w 2131219"/>
              <a:gd name="connsiteY44" fmla="*/ 176213 h 559594"/>
              <a:gd name="connsiteX45" fmla="*/ 2119312 w 2131219"/>
              <a:gd name="connsiteY45" fmla="*/ 195263 h 559594"/>
              <a:gd name="connsiteX46" fmla="*/ 2128837 w 2131219"/>
              <a:gd name="connsiteY46" fmla="*/ 216694 h 559594"/>
              <a:gd name="connsiteX47" fmla="*/ 2131219 w 2131219"/>
              <a:gd name="connsiteY47" fmla="*/ 233363 h 559594"/>
              <a:gd name="connsiteX48" fmla="*/ 2126456 w 2131219"/>
              <a:gd name="connsiteY48" fmla="*/ 254794 h 559594"/>
              <a:gd name="connsiteX49" fmla="*/ 2112169 w 2131219"/>
              <a:gd name="connsiteY49" fmla="*/ 278606 h 559594"/>
              <a:gd name="connsiteX50" fmla="*/ 2064544 w 2131219"/>
              <a:gd name="connsiteY50" fmla="*/ 311944 h 559594"/>
              <a:gd name="connsiteX51" fmla="*/ 2045494 w 2131219"/>
              <a:gd name="connsiteY51" fmla="*/ 326231 h 559594"/>
              <a:gd name="connsiteX52" fmla="*/ 1666875 w 2131219"/>
              <a:gd name="connsiteY52" fmla="*/ 288131 h 559594"/>
              <a:gd name="connsiteX53" fmla="*/ 1588294 w 2131219"/>
              <a:gd name="connsiteY53" fmla="*/ 288131 h 559594"/>
              <a:gd name="connsiteX54" fmla="*/ 1352550 w 2131219"/>
              <a:gd name="connsiteY54" fmla="*/ 333375 h 559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131219" h="559594">
                <a:moveTo>
                  <a:pt x="1352550" y="333375"/>
                </a:moveTo>
                <a:lnTo>
                  <a:pt x="1083469" y="395288"/>
                </a:lnTo>
                <a:lnTo>
                  <a:pt x="826294" y="459581"/>
                </a:lnTo>
                <a:lnTo>
                  <a:pt x="566737" y="531019"/>
                </a:lnTo>
                <a:lnTo>
                  <a:pt x="502444" y="547688"/>
                </a:lnTo>
                <a:lnTo>
                  <a:pt x="452437" y="557213"/>
                </a:lnTo>
                <a:lnTo>
                  <a:pt x="419100" y="559594"/>
                </a:lnTo>
                <a:lnTo>
                  <a:pt x="395287" y="557213"/>
                </a:lnTo>
                <a:lnTo>
                  <a:pt x="357187" y="545306"/>
                </a:lnTo>
                <a:lnTo>
                  <a:pt x="283369" y="514350"/>
                </a:lnTo>
                <a:lnTo>
                  <a:pt x="216694" y="476250"/>
                </a:lnTo>
                <a:lnTo>
                  <a:pt x="147637" y="421481"/>
                </a:lnTo>
                <a:lnTo>
                  <a:pt x="80962" y="359569"/>
                </a:lnTo>
                <a:lnTo>
                  <a:pt x="21431" y="295275"/>
                </a:lnTo>
                <a:lnTo>
                  <a:pt x="7144" y="276225"/>
                </a:lnTo>
                <a:lnTo>
                  <a:pt x="0" y="257175"/>
                </a:lnTo>
                <a:lnTo>
                  <a:pt x="0" y="242888"/>
                </a:lnTo>
                <a:lnTo>
                  <a:pt x="2381" y="230981"/>
                </a:lnTo>
                <a:lnTo>
                  <a:pt x="14287" y="223838"/>
                </a:lnTo>
                <a:lnTo>
                  <a:pt x="26194" y="223838"/>
                </a:lnTo>
                <a:lnTo>
                  <a:pt x="50006" y="233363"/>
                </a:lnTo>
                <a:lnTo>
                  <a:pt x="97631" y="252413"/>
                </a:lnTo>
                <a:lnTo>
                  <a:pt x="161925" y="276225"/>
                </a:lnTo>
                <a:lnTo>
                  <a:pt x="207169" y="288131"/>
                </a:lnTo>
                <a:lnTo>
                  <a:pt x="271462" y="302419"/>
                </a:lnTo>
                <a:lnTo>
                  <a:pt x="316706" y="309563"/>
                </a:lnTo>
                <a:lnTo>
                  <a:pt x="369094" y="314325"/>
                </a:lnTo>
                <a:lnTo>
                  <a:pt x="411956" y="319088"/>
                </a:lnTo>
                <a:lnTo>
                  <a:pt x="483394" y="316706"/>
                </a:lnTo>
                <a:lnTo>
                  <a:pt x="619125" y="309563"/>
                </a:lnTo>
                <a:lnTo>
                  <a:pt x="783431" y="285750"/>
                </a:lnTo>
                <a:lnTo>
                  <a:pt x="1040606" y="228600"/>
                </a:lnTo>
                <a:lnTo>
                  <a:pt x="1278731" y="173831"/>
                </a:lnTo>
                <a:lnTo>
                  <a:pt x="1457325" y="135731"/>
                </a:lnTo>
                <a:lnTo>
                  <a:pt x="1538287" y="116681"/>
                </a:lnTo>
                <a:lnTo>
                  <a:pt x="1578769" y="104775"/>
                </a:lnTo>
                <a:lnTo>
                  <a:pt x="1635919" y="83344"/>
                </a:lnTo>
                <a:lnTo>
                  <a:pt x="1712119" y="40481"/>
                </a:lnTo>
                <a:lnTo>
                  <a:pt x="1766887" y="4763"/>
                </a:lnTo>
                <a:lnTo>
                  <a:pt x="1778794" y="0"/>
                </a:lnTo>
                <a:lnTo>
                  <a:pt x="1816894" y="7144"/>
                </a:lnTo>
                <a:lnTo>
                  <a:pt x="1854994" y="21431"/>
                </a:lnTo>
                <a:lnTo>
                  <a:pt x="1943100" y="69056"/>
                </a:lnTo>
                <a:lnTo>
                  <a:pt x="2050256" y="138113"/>
                </a:lnTo>
                <a:lnTo>
                  <a:pt x="2100262" y="176213"/>
                </a:lnTo>
                <a:lnTo>
                  <a:pt x="2119312" y="195263"/>
                </a:lnTo>
                <a:lnTo>
                  <a:pt x="2128837" y="216694"/>
                </a:lnTo>
                <a:lnTo>
                  <a:pt x="2131219" y="233363"/>
                </a:lnTo>
                <a:lnTo>
                  <a:pt x="2126456" y="254794"/>
                </a:lnTo>
                <a:lnTo>
                  <a:pt x="2112169" y="278606"/>
                </a:lnTo>
                <a:lnTo>
                  <a:pt x="2064544" y="311944"/>
                </a:lnTo>
                <a:lnTo>
                  <a:pt x="2045494" y="326231"/>
                </a:lnTo>
                <a:lnTo>
                  <a:pt x="1666875" y="288131"/>
                </a:lnTo>
                <a:lnTo>
                  <a:pt x="1588294" y="288131"/>
                </a:lnTo>
                <a:lnTo>
                  <a:pt x="1352550" y="3333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15D49591-D136-44CB-8BB0-658F8870F7AD}"/>
              </a:ext>
            </a:extLst>
          </p:cNvPr>
          <p:cNvSpPr/>
          <p:nvPr/>
        </p:nvSpPr>
        <p:spPr>
          <a:xfrm>
            <a:off x="5827714" y="4430713"/>
            <a:ext cx="2228850" cy="381000"/>
          </a:xfrm>
          <a:custGeom>
            <a:avLst/>
            <a:gdLst>
              <a:gd name="connsiteX0" fmla="*/ 1543050 w 2228850"/>
              <a:gd name="connsiteY0" fmla="*/ 254794 h 381000"/>
              <a:gd name="connsiteX1" fmla="*/ 1171575 w 2228850"/>
              <a:gd name="connsiteY1" fmla="*/ 276225 h 381000"/>
              <a:gd name="connsiteX2" fmla="*/ 957262 w 2228850"/>
              <a:gd name="connsiteY2" fmla="*/ 311944 h 381000"/>
              <a:gd name="connsiteX3" fmla="*/ 738187 w 2228850"/>
              <a:gd name="connsiteY3" fmla="*/ 340519 h 381000"/>
              <a:gd name="connsiteX4" fmla="*/ 485775 w 2228850"/>
              <a:gd name="connsiteY4" fmla="*/ 381000 h 381000"/>
              <a:gd name="connsiteX5" fmla="*/ 452437 w 2228850"/>
              <a:gd name="connsiteY5" fmla="*/ 376238 h 381000"/>
              <a:gd name="connsiteX6" fmla="*/ 409575 w 2228850"/>
              <a:gd name="connsiteY6" fmla="*/ 369094 h 381000"/>
              <a:gd name="connsiteX7" fmla="*/ 350044 w 2228850"/>
              <a:gd name="connsiteY7" fmla="*/ 347663 h 381000"/>
              <a:gd name="connsiteX8" fmla="*/ 307181 w 2228850"/>
              <a:gd name="connsiteY8" fmla="*/ 328613 h 381000"/>
              <a:gd name="connsiteX9" fmla="*/ 226219 w 2228850"/>
              <a:gd name="connsiteY9" fmla="*/ 280988 h 381000"/>
              <a:gd name="connsiteX10" fmla="*/ 145256 w 2228850"/>
              <a:gd name="connsiteY10" fmla="*/ 226219 h 381000"/>
              <a:gd name="connsiteX11" fmla="*/ 71437 w 2228850"/>
              <a:gd name="connsiteY11" fmla="*/ 169069 h 381000"/>
              <a:gd name="connsiteX12" fmla="*/ 14287 w 2228850"/>
              <a:gd name="connsiteY12" fmla="*/ 123825 h 381000"/>
              <a:gd name="connsiteX13" fmla="*/ 2381 w 2228850"/>
              <a:gd name="connsiteY13" fmla="*/ 104775 h 381000"/>
              <a:gd name="connsiteX14" fmla="*/ 0 w 2228850"/>
              <a:gd name="connsiteY14" fmla="*/ 85725 h 381000"/>
              <a:gd name="connsiteX15" fmla="*/ 2381 w 2228850"/>
              <a:gd name="connsiteY15" fmla="*/ 66675 h 381000"/>
              <a:gd name="connsiteX16" fmla="*/ 14287 w 2228850"/>
              <a:gd name="connsiteY16" fmla="*/ 54769 h 381000"/>
              <a:gd name="connsiteX17" fmla="*/ 38100 w 2228850"/>
              <a:gd name="connsiteY17" fmla="*/ 54769 h 381000"/>
              <a:gd name="connsiteX18" fmla="*/ 78581 w 2228850"/>
              <a:gd name="connsiteY18" fmla="*/ 64294 h 381000"/>
              <a:gd name="connsiteX19" fmla="*/ 119062 w 2228850"/>
              <a:gd name="connsiteY19" fmla="*/ 80963 h 381000"/>
              <a:gd name="connsiteX20" fmla="*/ 171450 w 2228850"/>
              <a:gd name="connsiteY20" fmla="*/ 100013 h 381000"/>
              <a:gd name="connsiteX21" fmla="*/ 233362 w 2228850"/>
              <a:gd name="connsiteY21" fmla="*/ 123825 h 381000"/>
              <a:gd name="connsiteX22" fmla="*/ 285750 w 2228850"/>
              <a:gd name="connsiteY22" fmla="*/ 140494 h 381000"/>
              <a:gd name="connsiteX23" fmla="*/ 357187 w 2228850"/>
              <a:gd name="connsiteY23" fmla="*/ 152400 h 381000"/>
              <a:gd name="connsiteX24" fmla="*/ 404812 w 2228850"/>
              <a:gd name="connsiteY24" fmla="*/ 157163 h 381000"/>
              <a:gd name="connsiteX25" fmla="*/ 473869 w 2228850"/>
              <a:gd name="connsiteY25" fmla="*/ 159544 h 381000"/>
              <a:gd name="connsiteX26" fmla="*/ 954881 w 2228850"/>
              <a:gd name="connsiteY26" fmla="*/ 135732 h 381000"/>
              <a:gd name="connsiteX27" fmla="*/ 1171575 w 2228850"/>
              <a:gd name="connsiteY27" fmla="*/ 95250 h 381000"/>
              <a:gd name="connsiteX28" fmla="*/ 1352550 w 2228850"/>
              <a:gd name="connsiteY28" fmla="*/ 85725 h 381000"/>
              <a:gd name="connsiteX29" fmla="*/ 1454944 w 2228850"/>
              <a:gd name="connsiteY29" fmla="*/ 73819 h 381000"/>
              <a:gd name="connsiteX30" fmla="*/ 1543050 w 2228850"/>
              <a:gd name="connsiteY30" fmla="*/ 61913 h 381000"/>
              <a:gd name="connsiteX31" fmla="*/ 1643062 w 2228850"/>
              <a:gd name="connsiteY31" fmla="*/ 40482 h 381000"/>
              <a:gd name="connsiteX32" fmla="*/ 1788319 w 2228850"/>
              <a:gd name="connsiteY32" fmla="*/ 0 h 381000"/>
              <a:gd name="connsiteX33" fmla="*/ 1869281 w 2228850"/>
              <a:gd name="connsiteY33" fmla="*/ 7144 h 381000"/>
              <a:gd name="connsiteX34" fmla="*/ 1945481 w 2228850"/>
              <a:gd name="connsiteY34" fmla="*/ 19050 h 381000"/>
              <a:gd name="connsiteX35" fmla="*/ 2026444 w 2228850"/>
              <a:gd name="connsiteY35" fmla="*/ 38100 h 381000"/>
              <a:gd name="connsiteX36" fmla="*/ 2112169 w 2228850"/>
              <a:gd name="connsiteY36" fmla="*/ 59532 h 381000"/>
              <a:gd name="connsiteX37" fmla="*/ 2150269 w 2228850"/>
              <a:gd name="connsiteY37" fmla="*/ 71438 h 381000"/>
              <a:gd name="connsiteX38" fmla="*/ 2178844 w 2228850"/>
              <a:gd name="connsiteY38" fmla="*/ 88107 h 381000"/>
              <a:gd name="connsiteX39" fmla="*/ 2200275 w 2228850"/>
              <a:gd name="connsiteY39" fmla="*/ 104775 h 381000"/>
              <a:gd name="connsiteX40" fmla="*/ 2216944 w 2228850"/>
              <a:gd name="connsiteY40" fmla="*/ 119063 h 381000"/>
              <a:gd name="connsiteX41" fmla="*/ 2224087 w 2228850"/>
              <a:gd name="connsiteY41" fmla="*/ 133350 h 381000"/>
              <a:gd name="connsiteX42" fmla="*/ 2228850 w 2228850"/>
              <a:gd name="connsiteY42" fmla="*/ 152400 h 381000"/>
              <a:gd name="connsiteX43" fmla="*/ 2221706 w 2228850"/>
              <a:gd name="connsiteY43" fmla="*/ 169069 h 381000"/>
              <a:gd name="connsiteX44" fmla="*/ 2205037 w 2228850"/>
              <a:gd name="connsiteY44" fmla="*/ 188119 h 381000"/>
              <a:gd name="connsiteX45" fmla="*/ 2174081 w 2228850"/>
              <a:gd name="connsiteY45" fmla="*/ 209550 h 381000"/>
              <a:gd name="connsiteX46" fmla="*/ 2135981 w 2228850"/>
              <a:gd name="connsiteY46" fmla="*/ 223838 h 381000"/>
              <a:gd name="connsiteX47" fmla="*/ 1926431 w 2228850"/>
              <a:gd name="connsiteY47" fmla="*/ 233363 h 381000"/>
              <a:gd name="connsiteX48" fmla="*/ 1543050 w 2228850"/>
              <a:gd name="connsiteY48" fmla="*/ 254794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228850" h="381000">
                <a:moveTo>
                  <a:pt x="1543050" y="254794"/>
                </a:moveTo>
                <a:lnTo>
                  <a:pt x="1171575" y="276225"/>
                </a:lnTo>
                <a:lnTo>
                  <a:pt x="957262" y="311944"/>
                </a:lnTo>
                <a:lnTo>
                  <a:pt x="738187" y="340519"/>
                </a:lnTo>
                <a:lnTo>
                  <a:pt x="485775" y="381000"/>
                </a:lnTo>
                <a:lnTo>
                  <a:pt x="452437" y="376238"/>
                </a:lnTo>
                <a:lnTo>
                  <a:pt x="409575" y="369094"/>
                </a:lnTo>
                <a:lnTo>
                  <a:pt x="350044" y="347663"/>
                </a:lnTo>
                <a:lnTo>
                  <a:pt x="307181" y="328613"/>
                </a:lnTo>
                <a:lnTo>
                  <a:pt x="226219" y="280988"/>
                </a:lnTo>
                <a:lnTo>
                  <a:pt x="145256" y="226219"/>
                </a:lnTo>
                <a:lnTo>
                  <a:pt x="71437" y="169069"/>
                </a:lnTo>
                <a:lnTo>
                  <a:pt x="14287" y="123825"/>
                </a:lnTo>
                <a:lnTo>
                  <a:pt x="2381" y="104775"/>
                </a:lnTo>
                <a:lnTo>
                  <a:pt x="0" y="85725"/>
                </a:lnTo>
                <a:lnTo>
                  <a:pt x="2381" y="66675"/>
                </a:lnTo>
                <a:lnTo>
                  <a:pt x="14287" y="54769"/>
                </a:lnTo>
                <a:lnTo>
                  <a:pt x="38100" y="54769"/>
                </a:lnTo>
                <a:lnTo>
                  <a:pt x="78581" y="64294"/>
                </a:lnTo>
                <a:lnTo>
                  <a:pt x="119062" y="80963"/>
                </a:lnTo>
                <a:lnTo>
                  <a:pt x="171450" y="100013"/>
                </a:lnTo>
                <a:lnTo>
                  <a:pt x="233362" y="123825"/>
                </a:lnTo>
                <a:lnTo>
                  <a:pt x="285750" y="140494"/>
                </a:lnTo>
                <a:lnTo>
                  <a:pt x="357187" y="152400"/>
                </a:lnTo>
                <a:lnTo>
                  <a:pt x="404812" y="157163"/>
                </a:lnTo>
                <a:lnTo>
                  <a:pt x="473869" y="159544"/>
                </a:lnTo>
                <a:lnTo>
                  <a:pt x="954881" y="135732"/>
                </a:lnTo>
                <a:lnTo>
                  <a:pt x="1171575" y="95250"/>
                </a:lnTo>
                <a:lnTo>
                  <a:pt x="1352550" y="85725"/>
                </a:lnTo>
                <a:lnTo>
                  <a:pt x="1454944" y="73819"/>
                </a:lnTo>
                <a:lnTo>
                  <a:pt x="1543050" y="61913"/>
                </a:lnTo>
                <a:lnTo>
                  <a:pt x="1643062" y="40482"/>
                </a:lnTo>
                <a:lnTo>
                  <a:pt x="1788319" y="0"/>
                </a:lnTo>
                <a:lnTo>
                  <a:pt x="1869281" y="7144"/>
                </a:lnTo>
                <a:lnTo>
                  <a:pt x="1945481" y="19050"/>
                </a:lnTo>
                <a:lnTo>
                  <a:pt x="2026444" y="38100"/>
                </a:lnTo>
                <a:lnTo>
                  <a:pt x="2112169" y="59532"/>
                </a:lnTo>
                <a:lnTo>
                  <a:pt x="2150269" y="71438"/>
                </a:lnTo>
                <a:lnTo>
                  <a:pt x="2178844" y="88107"/>
                </a:lnTo>
                <a:lnTo>
                  <a:pt x="2200275" y="104775"/>
                </a:lnTo>
                <a:lnTo>
                  <a:pt x="2216944" y="119063"/>
                </a:lnTo>
                <a:lnTo>
                  <a:pt x="2224087" y="133350"/>
                </a:lnTo>
                <a:lnTo>
                  <a:pt x="2228850" y="152400"/>
                </a:lnTo>
                <a:lnTo>
                  <a:pt x="2221706" y="169069"/>
                </a:lnTo>
                <a:lnTo>
                  <a:pt x="2205037" y="188119"/>
                </a:lnTo>
                <a:lnTo>
                  <a:pt x="2174081" y="209550"/>
                </a:lnTo>
                <a:lnTo>
                  <a:pt x="2135981" y="223838"/>
                </a:lnTo>
                <a:lnTo>
                  <a:pt x="1926431" y="233363"/>
                </a:lnTo>
                <a:lnTo>
                  <a:pt x="1543050" y="254794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B9B1C3F8-077A-44B9-855A-7FD720F4C66A}"/>
              </a:ext>
            </a:extLst>
          </p:cNvPr>
          <p:cNvSpPr/>
          <p:nvPr/>
        </p:nvSpPr>
        <p:spPr>
          <a:xfrm>
            <a:off x="4032252" y="2638426"/>
            <a:ext cx="735013" cy="633413"/>
          </a:xfrm>
          <a:custGeom>
            <a:avLst/>
            <a:gdLst>
              <a:gd name="connsiteX0" fmla="*/ 490538 w 735807"/>
              <a:gd name="connsiteY0" fmla="*/ 454819 h 633413"/>
              <a:gd name="connsiteX1" fmla="*/ 419100 w 735807"/>
              <a:gd name="connsiteY1" fmla="*/ 395288 h 633413"/>
              <a:gd name="connsiteX2" fmla="*/ 366713 w 735807"/>
              <a:gd name="connsiteY2" fmla="*/ 359569 h 633413"/>
              <a:gd name="connsiteX3" fmla="*/ 328613 w 735807"/>
              <a:gd name="connsiteY3" fmla="*/ 335756 h 633413"/>
              <a:gd name="connsiteX4" fmla="*/ 292894 w 735807"/>
              <a:gd name="connsiteY4" fmla="*/ 316706 h 633413"/>
              <a:gd name="connsiteX5" fmla="*/ 245269 w 735807"/>
              <a:gd name="connsiteY5" fmla="*/ 297656 h 633413"/>
              <a:gd name="connsiteX6" fmla="*/ 209550 w 735807"/>
              <a:gd name="connsiteY6" fmla="*/ 278606 h 633413"/>
              <a:gd name="connsiteX7" fmla="*/ 173832 w 735807"/>
              <a:gd name="connsiteY7" fmla="*/ 266700 h 633413"/>
              <a:gd name="connsiteX8" fmla="*/ 119063 w 735807"/>
              <a:gd name="connsiteY8" fmla="*/ 257175 h 633413"/>
              <a:gd name="connsiteX9" fmla="*/ 61913 w 735807"/>
              <a:gd name="connsiteY9" fmla="*/ 259556 h 633413"/>
              <a:gd name="connsiteX10" fmla="*/ 42863 w 735807"/>
              <a:gd name="connsiteY10" fmla="*/ 254794 h 633413"/>
              <a:gd name="connsiteX11" fmla="*/ 23813 w 735807"/>
              <a:gd name="connsiteY11" fmla="*/ 245269 h 633413"/>
              <a:gd name="connsiteX12" fmla="*/ 7144 w 735807"/>
              <a:gd name="connsiteY12" fmla="*/ 223838 h 633413"/>
              <a:gd name="connsiteX13" fmla="*/ 0 w 735807"/>
              <a:gd name="connsiteY13" fmla="*/ 183356 h 633413"/>
              <a:gd name="connsiteX14" fmla="*/ 2382 w 735807"/>
              <a:gd name="connsiteY14" fmla="*/ 138113 h 633413"/>
              <a:gd name="connsiteX15" fmla="*/ 9525 w 735807"/>
              <a:gd name="connsiteY15" fmla="*/ 95250 h 633413"/>
              <a:gd name="connsiteX16" fmla="*/ 23813 w 735807"/>
              <a:gd name="connsiteY16" fmla="*/ 59531 h 633413"/>
              <a:gd name="connsiteX17" fmla="*/ 38100 w 735807"/>
              <a:gd name="connsiteY17" fmla="*/ 35719 h 633413"/>
              <a:gd name="connsiteX18" fmla="*/ 54769 w 735807"/>
              <a:gd name="connsiteY18" fmla="*/ 19050 h 633413"/>
              <a:gd name="connsiteX19" fmla="*/ 80963 w 735807"/>
              <a:gd name="connsiteY19" fmla="*/ 4763 h 633413"/>
              <a:gd name="connsiteX20" fmla="*/ 109538 w 735807"/>
              <a:gd name="connsiteY20" fmla="*/ 0 h 633413"/>
              <a:gd name="connsiteX21" fmla="*/ 142875 w 735807"/>
              <a:gd name="connsiteY21" fmla="*/ 0 h 633413"/>
              <a:gd name="connsiteX22" fmla="*/ 204788 w 735807"/>
              <a:gd name="connsiteY22" fmla="*/ 11906 h 633413"/>
              <a:gd name="connsiteX23" fmla="*/ 280988 w 735807"/>
              <a:gd name="connsiteY23" fmla="*/ 95250 h 633413"/>
              <a:gd name="connsiteX24" fmla="*/ 335757 w 735807"/>
              <a:gd name="connsiteY24" fmla="*/ 119063 h 633413"/>
              <a:gd name="connsiteX25" fmla="*/ 366713 w 735807"/>
              <a:gd name="connsiteY25" fmla="*/ 135731 h 633413"/>
              <a:gd name="connsiteX26" fmla="*/ 402432 w 735807"/>
              <a:gd name="connsiteY26" fmla="*/ 159544 h 633413"/>
              <a:gd name="connsiteX27" fmla="*/ 452438 w 735807"/>
              <a:gd name="connsiteY27" fmla="*/ 207169 h 633413"/>
              <a:gd name="connsiteX28" fmla="*/ 521494 w 735807"/>
              <a:gd name="connsiteY28" fmla="*/ 273844 h 633413"/>
              <a:gd name="connsiteX29" fmla="*/ 585788 w 735807"/>
              <a:gd name="connsiteY29" fmla="*/ 342900 h 633413"/>
              <a:gd name="connsiteX30" fmla="*/ 735807 w 735807"/>
              <a:gd name="connsiteY30" fmla="*/ 531019 h 633413"/>
              <a:gd name="connsiteX31" fmla="*/ 669132 w 735807"/>
              <a:gd name="connsiteY31" fmla="*/ 633413 h 633413"/>
              <a:gd name="connsiteX32" fmla="*/ 490538 w 735807"/>
              <a:gd name="connsiteY32" fmla="*/ 454819 h 633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35807" h="633413">
                <a:moveTo>
                  <a:pt x="490538" y="454819"/>
                </a:moveTo>
                <a:lnTo>
                  <a:pt x="419100" y="395288"/>
                </a:lnTo>
                <a:lnTo>
                  <a:pt x="366713" y="359569"/>
                </a:lnTo>
                <a:lnTo>
                  <a:pt x="328613" y="335756"/>
                </a:lnTo>
                <a:lnTo>
                  <a:pt x="292894" y="316706"/>
                </a:lnTo>
                <a:lnTo>
                  <a:pt x="245269" y="297656"/>
                </a:lnTo>
                <a:lnTo>
                  <a:pt x="209550" y="278606"/>
                </a:lnTo>
                <a:lnTo>
                  <a:pt x="173832" y="266700"/>
                </a:lnTo>
                <a:lnTo>
                  <a:pt x="119063" y="257175"/>
                </a:lnTo>
                <a:lnTo>
                  <a:pt x="61913" y="259556"/>
                </a:lnTo>
                <a:lnTo>
                  <a:pt x="42863" y="254794"/>
                </a:lnTo>
                <a:lnTo>
                  <a:pt x="23813" y="245269"/>
                </a:lnTo>
                <a:lnTo>
                  <a:pt x="7144" y="223838"/>
                </a:lnTo>
                <a:lnTo>
                  <a:pt x="0" y="183356"/>
                </a:lnTo>
                <a:lnTo>
                  <a:pt x="2382" y="138113"/>
                </a:lnTo>
                <a:lnTo>
                  <a:pt x="9525" y="95250"/>
                </a:lnTo>
                <a:lnTo>
                  <a:pt x="23813" y="59531"/>
                </a:lnTo>
                <a:lnTo>
                  <a:pt x="38100" y="35719"/>
                </a:lnTo>
                <a:lnTo>
                  <a:pt x="54769" y="19050"/>
                </a:lnTo>
                <a:lnTo>
                  <a:pt x="80963" y="4763"/>
                </a:lnTo>
                <a:lnTo>
                  <a:pt x="109538" y="0"/>
                </a:lnTo>
                <a:lnTo>
                  <a:pt x="142875" y="0"/>
                </a:lnTo>
                <a:lnTo>
                  <a:pt x="204788" y="11906"/>
                </a:lnTo>
                <a:lnTo>
                  <a:pt x="280988" y="95250"/>
                </a:lnTo>
                <a:lnTo>
                  <a:pt x="335757" y="119063"/>
                </a:lnTo>
                <a:lnTo>
                  <a:pt x="366713" y="135731"/>
                </a:lnTo>
                <a:lnTo>
                  <a:pt x="402432" y="159544"/>
                </a:lnTo>
                <a:lnTo>
                  <a:pt x="452438" y="207169"/>
                </a:lnTo>
                <a:lnTo>
                  <a:pt x="521494" y="273844"/>
                </a:lnTo>
                <a:lnTo>
                  <a:pt x="585788" y="342900"/>
                </a:lnTo>
                <a:lnTo>
                  <a:pt x="735807" y="531019"/>
                </a:lnTo>
                <a:lnTo>
                  <a:pt x="669132" y="633413"/>
                </a:lnTo>
                <a:lnTo>
                  <a:pt x="490538" y="45481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A6DCF29A-119B-4672-B74D-CF9401B845A9}"/>
              </a:ext>
            </a:extLst>
          </p:cNvPr>
          <p:cNvSpPr/>
          <p:nvPr/>
        </p:nvSpPr>
        <p:spPr>
          <a:xfrm>
            <a:off x="4129089" y="2076450"/>
            <a:ext cx="1458912" cy="1912938"/>
          </a:xfrm>
          <a:custGeom>
            <a:avLst/>
            <a:gdLst>
              <a:gd name="connsiteX0" fmla="*/ 618186 w 1460464"/>
              <a:gd name="connsiteY0" fmla="*/ 1298191 h 1913801"/>
              <a:gd name="connsiteX1" fmla="*/ 404396 w 1460464"/>
              <a:gd name="connsiteY1" fmla="*/ 1576374 h 1913801"/>
              <a:gd name="connsiteX2" fmla="*/ 164849 w 1460464"/>
              <a:gd name="connsiteY2" fmla="*/ 1885467 h 1913801"/>
              <a:gd name="connsiteX3" fmla="*/ 0 w 1460464"/>
              <a:gd name="connsiteY3" fmla="*/ 1913801 h 1913801"/>
              <a:gd name="connsiteX4" fmla="*/ 100455 w 1460464"/>
              <a:gd name="connsiteY4" fmla="*/ 1766982 h 1913801"/>
              <a:gd name="connsiteX5" fmla="*/ 216365 w 1460464"/>
              <a:gd name="connsiteY5" fmla="*/ 1602132 h 1913801"/>
              <a:gd name="connsiteX6" fmla="*/ 334851 w 1460464"/>
              <a:gd name="connsiteY6" fmla="*/ 1442434 h 1913801"/>
              <a:gd name="connsiteX7" fmla="*/ 450760 w 1460464"/>
              <a:gd name="connsiteY7" fmla="*/ 1272433 h 1913801"/>
              <a:gd name="connsiteX8" fmla="*/ 533185 w 1460464"/>
              <a:gd name="connsiteY8" fmla="*/ 1143644 h 1913801"/>
              <a:gd name="connsiteX9" fmla="*/ 600155 w 1460464"/>
              <a:gd name="connsiteY9" fmla="*/ 1038038 h 1913801"/>
              <a:gd name="connsiteX10" fmla="*/ 780460 w 1460464"/>
              <a:gd name="connsiteY10" fmla="*/ 775309 h 1913801"/>
              <a:gd name="connsiteX11" fmla="*/ 953036 w 1460464"/>
              <a:gd name="connsiteY11" fmla="*/ 520307 h 1913801"/>
              <a:gd name="connsiteX12" fmla="*/ 1004552 w 1460464"/>
              <a:gd name="connsiteY12" fmla="*/ 448185 h 1913801"/>
              <a:gd name="connsiteX13" fmla="*/ 1043189 w 1460464"/>
              <a:gd name="connsiteY13" fmla="*/ 396670 h 1913801"/>
              <a:gd name="connsiteX14" fmla="*/ 1076674 w 1460464"/>
              <a:gd name="connsiteY14" fmla="*/ 334851 h 1913801"/>
              <a:gd name="connsiteX15" fmla="*/ 1099856 w 1460464"/>
              <a:gd name="connsiteY15" fmla="*/ 288487 h 1913801"/>
              <a:gd name="connsiteX16" fmla="*/ 1110159 w 1460464"/>
              <a:gd name="connsiteY16" fmla="*/ 247275 h 1913801"/>
              <a:gd name="connsiteX17" fmla="*/ 1112734 w 1460464"/>
              <a:gd name="connsiteY17" fmla="*/ 208638 h 1913801"/>
              <a:gd name="connsiteX18" fmla="*/ 1105007 w 1460464"/>
              <a:gd name="connsiteY18" fmla="*/ 170001 h 1913801"/>
              <a:gd name="connsiteX19" fmla="*/ 1081825 w 1460464"/>
              <a:gd name="connsiteY19" fmla="*/ 126213 h 1913801"/>
              <a:gd name="connsiteX20" fmla="*/ 1032885 w 1460464"/>
              <a:gd name="connsiteY20" fmla="*/ 74698 h 1913801"/>
              <a:gd name="connsiteX21" fmla="*/ 1020007 w 1460464"/>
              <a:gd name="connsiteY21" fmla="*/ 56667 h 1913801"/>
              <a:gd name="connsiteX22" fmla="*/ 1012279 w 1460464"/>
              <a:gd name="connsiteY22" fmla="*/ 38637 h 1913801"/>
              <a:gd name="connsiteX23" fmla="*/ 1007128 w 1460464"/>
              <a:gd name="connsiteY23" fmla="*/ 20607 h 1913801"/>
              <a:gd name="connsiteX24" fmla="*/ 1009703 w 1460464"/>
              <a:gd name="connsiteY24" fmla="*/ 10303 h 1913801"/>
              <a:gd name="connsiteX25" fmla="*/ 1022582 w 1460464"/>
              <a:gd name="connsiteY25" fmla="*/ 2576 h 1913801"/>
              <a:gd name="connsiteX26" fmla="*/ 1043189 w 1460464"/>
              <a:gd name="connsiteY26" fmla="*/ 0 h 1913801"/>
              <a:gd name="connsiteX27" fmla="*/ 1076674 w 1460464"/>
              <a:gd name="connsiteY27" fmla="*/ 12879 h 1913801"/>
              <a:gd name="connsiteX28" fmla="*/ 1166826 w 1460464"/>
              <a:gd name="connsiteY28" fmla="*/ 61819 h 1913801"/>
              <a:gd name="connsiteX29" fmla="*/ 1241523 w 1460464"/>
              <a:gd name="connsiteY29" fmla="*/ 108183 h 1913801"/>
              <a:gd name="connsiteX30" fmla="*/ 1303342 w 1460464"/>
              <a:gd name="connsiteY30" fmla="*/ 151971 h 1913801"/>
              <a:gd name="connsiteX31" fmla="*/ 1349706 w 1460464"/>
              <a:gd name="connsiteY31" fmla="*/ 185456 h 1913801"/>
              <a:gd name="connsiteX32" fmla="*/ 1390918 w 1460464"/>
              <a:gd name="connsiteY32" fmla="*/ 224093 h 1913801"/>
              <a:gd name="connsiteX33" fmla="*/ 1426979 w 1460464"/>
              <a:gd name="connsiteY33" fmla="*/ 265305 h 1913801"/>
              <a:gd name="connsiteX34" fmla="*/ 1442434 w 1460464"/>
              <a:gd name="connsiteY34" fmla="*/ 288487 h 1913801"/>
              <a:gd name="connsiteX35" fmla="*/ 1452737 w 1460464"/>
              <a:gd name="connsiteY35" fmla="*/ 316821 h 1913801"/>
              <a:gd name="connsiteX36" fmla="*/ 1457888 w 1460464"/>
              <a:gd name="connsiteY36" fmla="*/ 334851 h 1913801"/>
              <a:gd name="connsiteX37" fmla="*/ 1460464 w 1460464"/>
              <a:gd name="connsiteY37" fmla="*/ 358033 h 1913801"/>
              <a:gd name="connsiteX38" fmla="*/ 1450161 w 1460464"/>
              <a:gd name="connsiteY38" fmla="*/ 378639 h 1913801"/>
              <a:gd name="connsiteX39" fmla="*/ 1426979 w 1460464"/>
              <a:gd name="connsiteY39" fmla="*/ 396670 h 1913801"/>
              <a:gd name="connsiteX40" fmla="*/ 1383191 w 1460464"/>
              <a:gd name="connsiteY40" fmla="*/ 412124 h 1913801"/>
              <a:gd name="connsiteX41" fmla="*/ 1336827 w 1460464"/>
              <a:gd name="connsiteY41" fmla="*/ 425003 h 1913801"/>
              <a:gd name="connsiteX42" fmla="*/ 1298190 w 1460464"/>
              <a:gd name="connsiteY42" fmla="*/ 450761 h 1913801"/>
              <a:gd name="connsiteX43" fmla="*/ 1246675 w 1460464"/>
              <a:gd name="connsiteY43" fmla="*/ 494549 h 1913801"/>
              <a:gd name="connsiteX44" fmla="*/ 1166826 w 1460464"/>
              <a:gd name="connsiteY44" fmla="*/ 582125 h 1913801"/>
              <a:gd name="connsiteX45" fmla="*/ 1050916 w 1460464"/>
              <a:gd name="connsiteY45" fmla="*/ 716066 h 1913801"/>
              <a:gd name="connsiteX46" fmla="*/ 916976 w 1460464"/>
              <a:gd name="connsiteY46" fmla="*/ 898946 h 1913801"/>
              <a:gd name="connsiteX47" fmla="*/ 744399 w 1460464"/>
              <a:gd name="connsiteY47" fmla="*/ 1128190 h 1913801"/>
              <a:gd name="connsiteX48" fmla="*/ 618186 w 1460464"/>
              <a:gd name="connsiteY48" fmla="*/ 1298191 h 1913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460464" h="1913801">
                <a:moveTo>
                  <a:pt x="618186" y="1298191"/>
                </a:moveTo>
                <a:lnTo>
                  <a:pt x="404396" y="1576374"/>
                </a:lnTo>
                <a:lnTo>
                  <a:pt x="164849" y="1885467"/>
                </a:lnTo>
                <a:lnTo>
                  <a:pt x="0" y="1913801"/>
                </a:lnTo>
                <a:lnTo>
                  <a:pt x="100455" y="1766982"/>
                </a:lnTo>
                <a:lnTo>
                  <a:pt x="216365" y="1602132"/>
                </a:lnTo>
                <a:lnTo>
                  <a:pt x="334851" y="1442434"/>
                </a:lnTo>
                <a:lnTo>
                  <a:pt x="450760" y="1272433"/>
                </a:lnTo>
                <a:lnTo>
                  <a:pt x="533185" y="1143644"/>
                </a:lnTo>
                <a:lnTo>
                  <a:pt x="600155" y="1038038"/>
                </a:lnTo>
                <a:lnTo>
                  <a:pt x="780460" y="775309"/>
                </a:lnTo>
                <a:lnTo>
                  <a:pt x="953036" y="520307"/>
                </a:lnTo>
                <a:lnTo>
                  <a:pt x="1004552" y="448185"/>
                </a:lnTo>
                <a:lnTo>
                  <a:pt x="1043189" y="396670"/>
                </a:lnTo>
                <a:lnTo>
                  <a:pt x="1076674" y="334851"/>
                </a:lnTo>
                <a:lnTo>
                  <a:pt x="1099856" y="288487"/>
                </a:lnTo>
                <a:lnTo>
                  <a:pt x="1110159" y="247275"/>
                </a:lnTo>
                <a:lnTo>
                  <a:pt x="1112734" y="208638"/>
                </a:lnTo>
                <a:lnTo>
                  <a:pt x="1105007" y="170001"/>
                </a:lnTo>
                <a:lnTo>
                  <a:pt x="1081825" y="126213"/>
                </a:lnTo>
                <a:lnTo>
                  <a:pt x="1032885" y="74698"/>
                </a:lnTo>
                <a:lnTo>
                  <a:pt x="1020007" y="56667"/>
                </a:lnTo>
                <a:lnTo>
                  <a:pt x="1012279" y="38637"/>
                </a:lnTo>
                <a:lnTo>
                  <a:pt x="1007128" y="20607"/>
                </a:lnTo>
                <a:lnTo>
                  <a:pt x="1009703" y="10303"/>
                </a:lnTo>
                <a:lnTo>
                  <a:pt x="1022582" y="2576"/>
                </a:lnTo>
                <a:lnTo>
                  <a:pt x="1043189" y="0"/>
                </a:lnTo>
                <a:lnTo>
                  <a:pt x="1076674" y="12879"/>
                </a:lnTo>
                <a:lnTo>
                  <a:pt x="1166826" y="61819"/>
                </a:lnTo>
                <a:lnTo>
                  <a:pt x="1241523" y="108183"/>
                </a:lnTo>
                <a:lnTo>
                  <a:pt x="1303342" y="151971"/>
                </a:lnTo>
                <a:lnTo>
                  <a:pt x="1349706" y="185456"/>
                </a:lnTo>
                <a:lnTo>
                  <a:pt x="1390918" y="224093"/>
                </a:lnTo>
                <a:lnTo>
                  <a:pt x="1426979" y="265305"/>
                </a:lnTo>
                <a:lnTo>
                  <a:pt x="1442434" y="288487"/>
                </a:lnTo>
                <a:lnTo>
                  <a:pt x="1452737" y="316821"/>
                </a:lnTo>
                <a:lnTo>
                  <a:pt x="1457888" y="334851"/>
                </a:lnTo>
                <a:lnTo>
                  <a:pt x="1460464" y="358033"/>
                </a:lnTo>
                <a:lnTo>
                  <a:pt x="1450161" y="378639"/>
                </a:lnTo>
                <a:lnTo>
                  <a:pt x="1426979" y="396670"/>
                </a:lnTo>
                <a:lnTo>
                  <a:pt x="1383191" y="412124"/>
                </a:lnTo>
                <a:lnTo>
                  <a:pt x="1336827" y="425003"/>
                </a:lnTo>
                <a:lnTo>
                  <a:pt x="1298190" y="450761"/>
                </a:lnTo>
                <a:lnTo>
                  <a:pt x="1246675" y="494549"/>
                </a:lnTo>
                <a:lnTo>
                  <a:pt x="1166826" y="582125"/>
                </a:lnTo>
                <a:lnTo>
                  <a:pt x="1050916" y="716066"/>
                </a:lnTo>
                <a:lnTo>
                  <a:pt x="916976" y="898946"/>
                </a:lnTo>
                <a:lnTo>
                  <a:pt x="744399" y="1128190"/>
                </a:lnTo>
                <a:lnTo>
                  <a:pt x="618186" y="1298191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626A00B9-A842-45E4-B917-C7F3761BBDE1}"/>
              </a:ext>
            </a:extLst>
          </p:cNvPr>
          <p:cNvSpPr/>
          <p:nvPr/>
        </p:nvSpPr>
        <p:spPr>
          <a:xfrm>
            <a:off x="3989390" y="3652838"/>
            <a:ext cx="1462087" cy="576262"/>
          </a:xfrm>
          <a:custGeom>
            <a:avLst/>
            <a:gdLst>
              <a:gd name="connsiteX0" fmla="*/ 1062037 w 1462087"/>
              <a:gd name="connsiteY0" fmla="*/ 264318 h 576262"/>
              <a:gd name="connsiteX1" fmla="*/ 847725 w 1462087"/>
              <a:gd name="connsiteY1" fmla="*/ 323850 h 576262"/>
              <a:gd name="connsiteX2" fmla="*/ 723900 w 1462087"/>
              <a:gd name="connsiteY2" fmla="*/ 366712 h 576262"/>
              <a:gd name="connsiteX3" fmla="*/ 561975 w 1462087"/>
              <a:gd name="connsiteY3" fmla="*/ 414337 h 576262"/>
              <a:gd name="connsiteX4" fmla="*/ 416719 w 1462087"/>
              <a:gd name="connsiteY4" fmla="*/ 454818 h 576262"/>
              <a:gd name="connsiteX5" fmla="*/ 335756 w 1462087"/>
              <a:gd name="connsiteY5" fmla="*/ 476250 h 576262"/>
              <a:gd name="connsiteX6" fmla="*/ 266700 w 1462087"/>
              <a:gd name="connsiteY6" fmla="*/ 507206 h 576262"/>
              <a:gd name="connsiteX7" fmla="*/ 238125 w 1462087"/>
              <a:gd name="connsiteY7" fmla="*/ 523875 h 576262"/>
              <a:gd name="connsiteX8" fmla="*/ 207169 w 1462087"/>
              <a:gd name="connsiteY8" fmla="*/ 547687 h 576262"/>
              <a:gd name="connsiteX9" fmla="*/ 183356 w 1462087"/>
              <a:gd name="connsiteY9" fmla="*/ 569118 h 576262"/>
              <a:gd name="connsiteX10" fmla="*/ 164306 w 1462087"/>
              <a:gd name="connsiteY10" fmla="*/ 576262 h 576262"/>
              <a:gd name="connsiteX11" fmla="*/ 145256 w 1462087"/>
              <a:gd name="connsiteY11" fmla="*/ 576262 h 576262"/>
              <a:gd name="connsiteX12" fmla="*/ 119062 w 1462087"/>
              <a:gd name="connsiteY12" fmla="*/ 566737 h 576262"/>
              <a:gd name="connsiteX13" fmla="*/ 92869 w 1462087"/>
              <a:gd name="connsiteY13" fmla="*/ 540543 h 576262"/>
              <a:gd name="connsiteX14" fmla="*/ 52387 w 1462087"/>
              <a:gd name="connsiteY14" fmla="*/ 481012 h 576262"/>
              <a:gd name="connsiteX15" fmla="*/ 28575 w 1462087"/>
              <a:gd name="connsiteY15" fmla="*/ 433387 h 576262"/>
              <a:gd name="connsiteX16" fmla="*/ 14287 w 1462087"/>
              <a:gd name="connsiteY16" fmla="*/ 385762 h 576262"/>
              <a:gd name="connsiteX17" fmla="*/ 4762 w 1462087"/>
              <a:gd name="connsiteY17" fmla="*/ 335756 h 576262"/>
              <a:gd name="connsiteX18" fmla="*/ 0 w 1462087"/>
              <a:gd name="connsiteY18" fmla="*/ 280987 h 576262"/>
              <a:gd name="connsiteX19" fmla="*/ 0 w 1462087"/>
              <a:gd name="connsiteY19" fmla="*/ 250031 h 576262"/>
              <a:gd name="connsiteX20" fmla="*/ 7144 w 1462087"/>
              <a:gd name="connsiteY20" fmla="*/ 240506 h 576262"/>
              <a:gd name="connsiteX21" fmla="*/ 30956 w 1462087"/>
              <a:gd name="connsiteY21" fmla="*/ 238125 h 576262"/>
              <a:gd name="connsiteX22" fmla="*/ 71437 w 1462087"/>
              <a:gd name="connsiteY22" fmla="*/ 233362 h 576262"/>
              <a:gd name="connsiteX23" fmla="*/ 138112 w 1462087"/>
              <a:gd name="connsiteY23" fmla="*/ 238125 h 576262"/>
              <a:gd name="connsiteX24" fmla="*/ 233362 w 1462087"/>
              <a:gd name="connsiteY24" fmla="*/ 250031 h 576262"/>
              <a:gd name="connsiteX25" fmla="*/ 347662 w 1462087"/>
              <a:gd name="connsiteY25" fmla="*/ 245268 h 576262"/>
              <a:gd name="connsiteX26" fmla="*/ 738187 w 1462087"/>
              <a:gd name="connsiteY26" fmla="*/ 166687 h 576262"/>
              <a:gd name="connsiteX27" fmla="*/ 1409700 w 1462087"/>
              <a:gd name="connsiteY27" fmla="*/ 0 h 576262"/>
              <a:gd name="connsiteX28" fmla="*/ 1462087 w 1462087"/>
              <a:gd name="connsiteY28" fmla="*/ 133350 h 576262"/>
              <a:gd name="connsiteX29" fmla="*/ 1062037 w 1462087"/>
              <a:gd name="connsiteY29" fmla="*/ 264318 h 576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462087" h="576262">
                <a:moveTo>
                  <a:pt x="1062037" y="264318"/>
                </a:moveTo>
                <a:lnTo>
                  <a:pt x="847725" y="323850"/>
                </a:lnTo>
                <a:lnTo>
                  <a:pt x="723900" y="366712"/>
                </a:lnTo>
                <a:lnTo>
                  <a:pt x="561975" y="414337"/>
                </a:lnTo>
                <a:lnTo>
                  <a:pt x="416719" y="454818"/>
                </a:lnTo>
                <a:lnTo>
                  <a:pt x="335756" y="476250"/>
                </a:lnTo>
                <a:lnTo>
                  <a:pt x="266700" y="507206"/>
                </a:lnTo>
                <a:lnTo>
                  <a:pt x="238125" y="523875"/>
                </a:lnTo>
                <a:lnTo>
                  <a:pt x="207169" y="547687"/>
                </a:lnTo>
                <a:lnTo>
                  <a:pt x="183356" y="569118"/>
                </a:lnTo>
                <a:lnTo>
                  <a:pt x="164306" y="576262"/>
                </a:lnTo>
                <a:lnTo>
                  <a:pt x="145256" y="576262"/>
                </a:lnTo>
                <a:lnTo>
                  <a:pt x="119062" y="566737"/>
                </a:lnTo>
                <a:lnTo>
                  <a:pt x="92869" y="540543"/>
                </a:lnTo>
                <a:lnTo>
                  <a:pt x="52387" y="481012"/>
                </a:lnTo>
                <a:lnTo>
                  <a:pt x="28575" y="433387"/>
                </a:lnTo>
                <a:lnTo>
                  <a:pt x="14287" y="385762"/>
                </a:lnTo>
                <a:lnTo>
                  <a:pt x="4762" y="335756"/>
                </a:lnTo>
                <a:lnTo>
                  <a:pt x="0" y="280987"/>
                </a:lnTo>
                <a:lnTo>
                  <a:pt x="0" y="250031"/>
                </a:lnTo>
                <a:lnTo>
                  <a:pt x="7144" y="240506"/>
                </a:lnTo>
                <a:lnTo>
                  <a:pt x="30956" y="238125"/>
                </a:lnTo>
                <a:lnTo>
                  <a:pt x="71437" y="233362"/>
                </a:lnTo>
                <a:lnTo>
                  <a:pt x="138112" y="238125"/>
                </a:lnTo>
                <a:lnTo>
                  <a:pt x="233362" y="250031"/>
                </a:lnTo>
                <a:lnTo>
                  <a:pt x="347662" y="245268"/>
                </a:lnTo>
                <a:lnTo>
                  <a:pt x="738187" y="166687"/>
                </a:lnTo>
                <a:lnTo>
                  <a:pt x="1409700" y="0"/>
                </a:lnTo>
                <a:lnTo>
                  <a:pt x="1462087" y="133350"/>
                </a:lnTo>
                <a:lnTo>
                  <a:pt x="1062037" y="264318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12900C04-E2C5-4922-ABC0-04140877A22F}"/>
              </a:ext>
            </a:extLst>
          </p:cNvPr>
          <p:cNvSpPr/>
          <p:nvPr/>
        </p:nvSpPr>
        <p:spPr>
          <a:xfrm>
            <a:off x="5113340" y="3230564"/>
            <a:ext cx="485775" cy="828675"/>
          </a:xfrm>
          <a:custGeom>
            <a:avLst/>
            <a:gdLst>
              <a:gd name="connsiteX0" fmla="*/ 295275 w 485775"/>
              <a:gd name="connsiteY0" fmla="*/ 664369 h 828675"/>
              <a:gd name="connsiteX1" fmla="*/ 250031 w 485775"/>
              <a:gd name="connsiteY1" fmla="*/ 554832 h 828675"/>
              <a:gd name="connsiteX2" fmla="*/ 192881 w 485775"/>
              <a:gd name="connsiteY2" fmla="*/ 442913 h 828675"/>
              <a:gd name="connsiteX3" fmla="*/ 159544 w 485775"/>
              <a:gd name="connsiteY3" fmla="*/ 338138 h 828675"/>
              <a:gd name="connsiteX4" fmla="*/ 119062 w 485775"/>
              <a:gd name="connsiteY4" fmla="*/ 254794 h 828675"/>
              <a:gd name="connsiteX5" fmla="*/ 61912 w 485775"/>
              <a:gd name="connsiteY5" fmla="*/ 145257 h 828675"/>
              <a:gd name="connsiteX6" fmla="*/ 21431 w 485775"/>
              <a:gd name="connsiteY6" fmla="*/ 80963 h 828675"/>
              <a:gd name="connsiteX7" fmla="*/ 2381 w 485775"/>
              <a:gd name="connsiteY7" fmla="*/ 38100 h 828675"/>
              <a:gd name="connsiteX8" fmla="*/ 0 w 485775"/>
              <a:gd name="connsiteY8" fmla="*/ 21432 h 828675"/>
              <a:gd name="connsiteX9" fmla="*/ 2381 w 485775"/>
              <a:gd name="connsiteY9" fmla="*/ 7144 h 828675"/>
              <a:gd name="connsiteX10" fmla="*/ 11906 w 485775"/>
              <a:gd name="connsiteY10" fmla="*/ 0 h 828675"/>
              <a:gd name="connsiteX11" fmla="*/ 28575 w 485775"/>
              <a:gd name="connsiteY11" fmla="*/ 0 h 828675"/>
              <a:gd name="connsiteX12" fmla="*/ 47625 w 485775"/>
              <a:gd name="connsiteY12" fmla="*/ 7144 h 828675"/>
              <a:gd name="connsiteX13" fmla="*/ 85725 w 485775"/>
              <a:gd name="connsiteY13" fmla="*/ 38100 h 828675"/>
              <a:gd name="connsiteX14" fmla="*/ 171450 w 485775"/>
              <a:gd name="connsiteY14" fmla="*/ 102394 h 828675"/>
              <a:gd name="connsiteX15" fmla="*/ 230981 w 485775"/>
              <a:gd name="connsiteY15" fmla="*/ 150019 h 828675"/>
              <a:gd name="connsiteX16" fmla="*/ 323850 w 485775"/>
              <a:gd name="connsiteY16" fmla="*/ 230982 h 828675"/>
              <a:gd name="connsiteX17" fmla="*/ 373856 w 485775"/>
              <a:gd name="connsiteY17" fmla="*/ 278607 h 828675"/>
              <a:gd name="connsiteX18" fmla="*/ 414337 w 485775"/>
              <a:gd name="connsiteY18" fmla="*/ 326232 h 828675"/>
              <a:gd name="connsiteX19" fmla="*/ 440531 w 485775"/>
              <a:gd name="connsiteY19" fmla="*/ 359569 h 828675"/>
              <a:gd name="connsiteX20" fmla="*/ 454819 w 485775"/>
              <a:gd name="connsiteY20" fmla="*/ 390525 h 828675"/>
              <a:gd name="connsiteX21" fmla="*/ 471487 w 485775"/>
              <a:gd name="connsiteY21" fmla="*/ 438150 h 828675"/>
              <a:gd name="connsiteX22" fmla="*/ 481012 w 485775"/>
              <a:gd name="connsiteY22" fmla="*/ 497682 h 828675"/>
              <a:gd name="connsiteX23" fmla="*/ 485775 w 485775"/>
              <a:gd name="connsiteY23" fmla="*/ 583407 h 828675"/>
              <a:gd name="connsiteX24" fmla="*/ 481012 w 485775"/>
              <a:gd name="connsiteY24" fmla="*/ 671513 h 828675"/>
              <a:gd name="connsiteX25" fmla="*/ 471487 w 485775"/>
              <a:gd name="connsiteY25" fmla="*/ 733425 h 828675"/>
              <a:gd name="connsiteX26" fmla="*/ 461962 w 485775"/>
              <a:gd name="connsiteY26" fmla="*/ 783432 h 828675"/>
              <a:gd name="connsiteX27" fmla="*/ 450056 w 485775"/>
              <a:gd name="connsiteY27" fmla="*/ 814388 h 828675"/>
              <a:gd name="connsiteX28" fmla="*/ 438150 w 485775"/>
              <a:gd name="connsiteY28" fmla="*/ 828675 h 828675"/>
              <a:gd name="connsiteX29" fmla="*/ 419100 w 485775"/>
              <a:gd name="connsiteY29" fmla="*/ 828675 h 828675"/>
              <a:gd name="connsiteX30" fmla="*/ 392906 w 485775"/>
              <a:gd name="connsiteY30" fmla="*/ 819150 h 828675"/>
              <a:gd name="connsiteX31" fmla="*/ 359569 w 485775"/>
              <a:gd name="connsiteY31" fmla="*/ 790575 h 828675"/>
              <a:gd name="connsiteX32" fmla="*/ 333375 w 485775"/>
              <a:gd name="connsiteY32" fmla="*/ 750094 h 828675"/>
              <a:gd name="connsiteX33" fmla="*/ 295275 w 485775"/>
              <a:gd name="connsiteY33" fmla="*/ 664369 h 82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485775" h="828675">
                <a:moveTo>
                  <a:pt x="295275" y="664369"/>
                </a:moveTo>
                <a:lnTo>
                  <a:pt x="250031" y="554832"/>
                </a:lnTo>
                <a:lnTo>
                  <a:pt x="192881" y="442913"/>
                </a:lnTo>
                <a:lnTo>
                  <a:pt x="159544" y="338138"/>
                </a:lnTo>
                <a:lnTo>
                  <a:pt x="119062" y="254794"/>
                </a:lnTo>
                <a:lnTo>
                  <a:pt x="61912" y="145257"/>
                </a:lnTo>
                <a:lnTo>
                  <a:pt x="21431" y="80963"/>
                </a:lnTo>
                <a:lnTo>
                  <a:pt x="2381" y="38100"/>
                </a:lnTo>
                <a:lnTo>
                  <a:pt x="0" y="21432"/>
                </a:lnTo>
                <a:lnTo>
                  <a:pt x="2381" y="7144"/>
                </a:lnTo>
                <a:lnTo>
                  <a:pt x="11906" y="0"/>
                </a:lnTo>
                <a:lnTo>
                  <a:pt x="28575" y="0"/>
                </a:lnTo>
                <a:lnTo>
                  <a:pt x="47625" y="7144"/>
                </a:lnTo>
                <a:lnTo>
                  <a:pt x="85725" y="38100"/>
                </a:lnTo>
                <a:lnTo>
                  <a:pt x="171450" y="102394"/>
                </a:lnTo>
                <a:lnTo>
                  <a:pt x="230981" y="150019"/>
                </a:lnTo>
                <a:lnTo>
                  <a:pt x="323850" y="230982"/>
                </a:lnTo>
                <a:lnTo>
                  <a:pt x="373856" y="278607"/>
                </a:lnTo>
                <a:lnTo>
                  <a:pt x="414337" y="326232"/>
                </a:lnTo>
                <a:lnTo>
                  <a:pt x="440531" y="359569"/>
                </a:lnTo>
                <a:lnTo>
                  <a:pt x="454819" y="390525"/>
                </a:lnTo>
                <a:lnTo>
                  <a:pt x="471487" y="438150"/>
                </a:lnTo>
                <a:lnTo>
                  <a:pt x="481012" y="497682"/>
                </a:lnTo>
                <a:lnTo>
                  <a:pt x="485775" y="583407"/>
                </a:lnTo>
                <a:lnTo>
                  <a:pt x="481012" y="671513"/>
                </a:lnTo>
                <a:lnTo>
                  <a:pt x="471487" y="733425"/>
                </a:lnTo>
                <a:lnTo>
                  <a:pt x="461962" y="783432"/>
                </a:lnTo>
                <a:lnTo>
                  <a:pt x="450056" y="814388"/>
                </a:lnTo>
                <a:lnTo>
                  <a:pt x="438150" y="828675"/>
                </a:lnTo>
                <a:lnTo>
                  <a:pt x="419100" y="828675"/>
                </a:lnTo>
                <a:lnTo>
                  <a:pt x="392906" y="819150"/>
                </a:lnTo>
                <a:lnTo>
                  <a:pt x="359569" y="790575"/>
                </a:lnTo>
                <a:lnTo>
                  <a:pt x="333375" y="750094"/>
                </a:lnTo>
                <a:lnTo>
                  <a:pt x="295275" y="66436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3D835B7C-9BD1-4B8B-BE81-90684E73901A}"/>
              </a:ext>
            </a:extLst>
          </p:cNvPr>
          <p:cNvSpPr/>
          <p:nvPr/>
        </p:nvSpPr>
        <p:spPr>
          <a:xfrm rot="16200000">
            <a:off x="3743327" y="4797426"/>
            <a:ext cx="2119313" cy="334963"/>
          </a:xfrm>
          <a:custGeom>
            <a:avLst/>
            <a:gdLst>
              <a:gd name="connsiteX0" fmla="*/ 1428750 w 2119313"/>
              <a:gd name="connsiteY0" fmla="*/ 330994 h 335756"/>
              <a:gd name="connsiteX1" fmla="*/ 859631 w 2119313"/>
              <a:gd name="connsiteY1" fmla="*/ 323850 h 335756"/>
              <a:gd name="connsiteX2" fmla="*/ 521494 w 2119313"/>
              <a:gd name="connsiteY2" fmla="*/ 319087 h 335756"/>
              <a:gd name="connsiteX3" fmla="*/ 297656 w 2119313"/>
              <a:gd name="connsiteY3" fmla="*/ 319087 h 335756"/>
              <a:gd name="connsiteX4" fmla="*/ 247650 w 2119313"/>
              <a:gd name="connsiteY4" fmla="*/ 311944 h 335756"/>
              <a:gd name="connsiteX5" fmla="*/ 159544 w 2119313"/>
              <a:gd name="connsiteY5" fmla="*/ 290512 h 335756"/>
              <a:gd name="connsiteX6" fmla="*/ 83344 w 2119313"/>
              <a:gd name="connsiteY6" fmla="*/ 266700 h 335756"/>
              <a:gd name="connsiteX7" fmla="*/ 47625 w 2119313"/>
              <a:gd name="connsiteY7" fmla="*/ 252412 h 335756"/>
              <a:gd name="connsiteX8" fmla="*/ 21431 w 2119313"/>
              <a:gd name="connsiteY8" fmla="*/ 235744 h 335756"/>
              <a:gd name="connsiteX9" fmla="*/ 4763 w 2119313"/>
              <a:gd name="connsiteY9" fmla="*/ 211931 h 335756"/>
              <a:gd name="connsiteX10" fmla="*/ 0 w 2119313"/>
              <a:gd name="connsiteY10" fmla="*/ 180975 h 335756"/>
              <a:gd name="connsiteX11" fmla="*/ 9525 w 2119313"/>
              <a:gd name="connsiteY11" fmla="*/ 152400 h 335756"/>
              <a:gd name="connsiteX12" fmla="*/ 33338 w 2119313"/>
              <a:gd name="connsiteY12" fmla="*/ 123825 h 335756"/>
              <a:gd name="connsiteX13" fmla="*/ 85725 w 2119313"/>
              <a:gd name="connsiteY13" fmla="*/ 90487 h 335756"/>
              <a:gd name="connsiteX14" fmla="*/ 157163 w 2119313"/>
              <a:gd name="connsiteY14" fmla="*/ 54769 h 335756"/>
              <a:gd name="connsiteX15" fmla="*/ 247650 w 2119313"/>
              <a:gd name="connsiteY15" fmla="*/ 28575 h 335756"/>
              <a:gd name="connsiteX16" fmla="*/ 316706 w 2119313"/>
              <a:gd name="connsiteY16" fmla="*/ 21431 h 335756"/>
              <a:gd name="connsiteX17" fmla="*/ 345281 w 2119313"/>
              <a:gd name="connsiteY17" fmla="*/ 30956 h 335756"/>
              <a:gd name="connsiteX18" fmla="*/ 392906 w 2119313"/>
              <a:gd name="connsiteY18" fmla="*/ 42862 h 335756"/>
              <a:gd name="connsiteX19" fmla="*/ 502444 w 2119313"/>
              <a:gd name="connsiteY19" fmla="*/ 59531 h 335756"/>
              <a:gd name="connsiteX20" fmla="*/ 750094 w 2119313"/>
              <a:gd name="connsiteY20" fmla="*/ 88106 h 335756"/>
              <a:gd name="connsiteX21" fmla="*/ 1081088 w 2119313"/>
              <a:gd name="connsiteY21" fmla="*/ 116681 h 335756"/>
              <a:gd name="connsiteX22" fmla="*/ 1376363 w 2119313"/>
              <a:gd name="connsiteY22" fmla="*/ 135731 h 335756"/>
              <a:gd name="connsiteX23" fmla="*/ 1676400 w 2119313"/>
              <a:gd name="connsiteY23" fmla="*/ 138112 h 335756"/>
              <a:gd name="connsiteX24" fmla="*/ 1852613 w 2119313"/>
              <a:gd name="connsiteY24" fmla="*/ 138112 h 335756"/>
              <a:gd name="connsiteX25" fmla="*/ 1885950 w 2119313"/>
              <a:gd name="connsiteY25" fmla="*/ 133350 h 335756"/>
              <a:gd name="connsiteX26" fmla="*/ 1919288 w 2119313"/>
              <a:gd name="connsiteY26" fmla="*/ 119062 h 335756"/>
              <a:gd name="connsiteX27" fmla="*/ 1950244 w 2119313"/>
              <a:gd name="connsiteY27" fmla="*/ 95250 h 335756"/>
              <a:gd name="connsiteX28" fmla="*/ 2035969 w 2119313"/>
              <a:gd name="connsiteY28" fmla="*/ 0 h 335756"/>
              <a:gd name="connsiteX29" fmla="*/ 2119313 w 2119313"/>
              <a:gd name="connsiteY29" fmla="*/ 178594 h 335756"/>
              <a:gd name="connsiteX30" fmla="*/ 2026444 w 2119313"/>
              <a:gd name="connsiteY30" fmla="*/ 283369 h 335756"/>
              <a:gd name="connsiteX31" fmla="*/ 1997869 w 2119313"/>
              <a:gd name="connsiteY31" fmla="*/ 307181 h 335756"/>
              <a:gd name="connsiteX32" fmla="*/ 1976438 w 2119313"/>
              <a:gd name="connsiteY32" fmla="*/ 323850 h 335756"/>
              <a:gd name="connsiteX33" fmla="*/ 1952625 w 2119313"/>
              <a:gd name="connsiteY33" fmla="*/ 333375 h 335756"/>
              <a:gd name="connsiteX34" fmla="*/ 1890713 w 2119313"/>
              <a:gd name="connsiteY34" fmla="*/ 335756 h 335756"/>
              <a:gd name="connsiteX35" fmla="*/ 1428750 w 2119313"/>
              <a:gd name="connsiteY35" fmla="*/ 330994 h 335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119313" h="335756">
                <a:moveTo>
                  <a:pt x="1428750" y="330994"/>
                </a:moveTo>
                <a:lnTo>
                  <a:pt x="859631" y="323850"/>
                </a:lnTo>
                <a:lnTo>
                  <a:pt x="521494" y="319087"/>
                </a:lnTo>
                <a:lnTo>
                  <a:pt x="297656" y="319087"/>
                </a:lnTo>
                <a:lnTo>
                  <a:pt x="247650" y="311944"/>
                </a:lnTo>
                <a:lnTo>
                  <a:pt x="159544" y="290512"/>
                </a:lnTo>
                <a:lnTo>
                  <a:pt x="83344" y="266700"/>
                </a:lnTo>
                <a:lnTo>
                  <a:pt x="47625" y="252412"/>
                </a:lnTo>
                <a:lnTo>
                  <a:pt x="21431" y="235744"/>
                </a:lnTo>
                <a:lnTo>
                  <a:pt x="4763" y="211931"/>
                </a:lnTo>
                <a:lnTo>
                  <a:pt x="0" y="180975"/>
                </a:lnTo>
                <a:lnTo>
                  <a:pt x="9525" y="152400"/>
                </a:lnTo>
                <a:lnTo>
                  <a:pt x="33338" y="123825"/>
                </a:lnTo>
                <a:lnTo>
                  <a:pt x="85725" y="90487"/>
                </a:lnTo>
                <a:lnTo>
                  <a:pt x="157163" y="54769"/>
                </a:lnTo>
                <a:lnTo>
                  <a:pt x="247650" y="28575"/>
                </a:lnTo>
                <a:lnTo>
                  <a:pt x="316706" y="21431"/>
                </a:lnTo>
                <a:lnTo>
                  <a:pt x="345281" y="30956"/>
                </a:lnTo>
                <a:lnTo>
                  <a:pt x="392906" y="42862"/>
                </a:lnTo>
                <a:lnTo>
                  <a:pt x="502444" y="59531"/>
                </a:lnTo>
                <a:lnTo>
                  <a:pt x="750094" y="88106"/>
                </a:lnTo>
                <a:lnTo>
                  <a:pt x="1081088" y="116681"/>
                </a:lnTo>
                <a:lnTo>
                  <a:pt x="1376363" y="135731"/>
                </a:lnTo>
                <a:lnTo>
                  <a:pt x="1676400" y="138112"/>
                </a:lnTo>
                <a:lnTo>
                  <a:pt x="1852613" y="138112"/>
                </a:lnTo>
                <a:lnTo>
                  <a:pt x="1885950" y="133350"/>
                </a:lnTo>
                <a:lnTo>
                  <a:pt x="1919288" y="119062"/>
                </a:lnTo>
                <a:lnTo>
                  <a:pt x="1950244" y="95250"/>
                </a:lnTo>
                <a:lnTo>
                  <a:pt x="2035969" y="0"/>
                </a:lnTo>
                <a:lnTo>
                  <a:pt x="2119313" y="178594"/>
                </a:lnTo>
                <a:lnTo>
                  <a:pt x="2026444" y="283369"/>
                </a:lnTo>
                <a:lnTo>
                  <a:pt x="1997869" y="307181"/>
                </a:lnTo>
                <a:lnTo>
                  <a:pt x="1976438" y="323850"/>
                </a:lnTo>
                <a:lnTo>
                  <a:pt x="1952625" y="333375"/>
                </a:lnTo>
                <a:lnTo>
                  <a:pt x="1890713" y="335756"/>
                </a:lnTo>
                <a:lnTo>
                  <a:pt x="1428750" y="330994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580A34BC-BB62-4D5E-A03D-21FB59330320}"/>
              </a:ext>
            </a:extLst>
          </p:cNvPr>
          <p:cNvSpPr/>
          <p:nvPr/>
        </p:nvSpPr>
        <p:spPr>
          <a:xfrm rot="16200000">
            <a:off x="5543552" y="1990726"/>
            <a:ext cx="2244725" cy="2212975"/>
          </a:xfrm>
          <a:custGeom>
            <a:avLst/>
            <a:gdLst>
              <a:gd name="connsiteX0" fmla="*/ 1420746 w 2245790"/>
              <a:gd name="connsiteY0" fmla="*/ 1682853 h 2213026"/>
              <a:gd name="connsiteX1" fmla="*/ 1108003 w 2245790"/>
              <a:gd name="connsiteY1" fmla="*/ 1438616 h 2213026"/>
              <a:gd name="connsiteX2" fmla="*/ 997798 w 2245790"/>
              <a:gd name="connsiteY2" fmla="*/ 1370110 h 2213026"/>
              <a:gd name="connsiteX3" fmla="*/ 780368 w 2245790"/>
              <a:gd name="connsiteY3" fmla="*/ 1149701 h 2213026"/>
              <a:gd name="connsiteX4" fmla="*/ 634421 w 2245790"/>
              <a:gd name="connsiteY4" fmla="*/ 988862 h 2213026"/>
              <a:gd name="connsiteX5" fmla="*/ 503367 w 2245790"/>
              <a:gd name="connsiteY5" fmla="*/ 831001 h 2213026"/>
              <a:gd name="connsiteX6" fmla="*/ 405076 w 2245790"/>
              <a:gd name="connsiteY6" fmla="*/ 699947 h 2213026"/>
              <a:gd name="connsiteX7" fmla="*/ 265087 w 2245790"/>
              <a:gd name="connsiteY7" fmla="*/ 494431 h 2213026"/>
              <a:gd name="connsiteX8" fmla="*/ 151904 w 2245790"/>
              <a:gd name="connsiteY8" fmla="*/ 318699 h 2213026"/>
              <a:gd name="connsiteX9" fmla="*/ 50635 w 2245790"/>
              <a:gd name="connsiteY9" fmla="*/ 145946 h 2213026"/>
              <a:gd name="connsiteX10" fmla="*/ 5957 w 2245790"/>
              <a:gd name="connsiteY10" fmla="*/ 68505 h 2213026"/>
              <a:gd name="connsiteX11" fmla="*/ 0 w 2245790"/>
              <a:gd name="connsiteY11" fmla="*/ 35742 h 2213026"/>
              <a:gd name="connsiteX12" fmla="*/ 0 w 2245790"/>
              <a:gd name="connsiteY12" fmla="*/ 23828 h 2213026"/>
              <a:gd name="connsiteX13" fmla="*/ 0 w 2245790"/>
              <a:gd name="connsiteY13" fmla="*/ 11914 h 2213026"/>
              <a:gd name="connsiteX14" fmla="*/ 8936 w 2245790"/>
              <a:gd name="connsiteY14" fmla="*/ 0 h 2213026"/>
              <a:gd name="connsiteX15" fmla="*/ 26807 w 2245790"/>
              <a:gd name="connsiteY15" fmla="*/ 0 h 2213026"/>
              <a:gd name="connsiteX16" fmla="*/ 47656 w 2245790"/>
              <a:gd name="connsiteY16" fmla="*/ 11914 h 2213026"/>
              <a:gd name="connsiteX17" fmla="*/ 113183 w 2245790"/>
              <a:gd name="connsiteY17" fmla="*/ 89355 h 2213026"/>
              <a:gd name="connsiteX18" fmla="*/ 238280 w 2245790"/>
              <a:gd name="connsiteY18" fmla="*/ 244237 h 2213026"/>
              <a:gd name="connsiteX19" fmla="*/ 357420 w 2245790"/>
              <a:gd name="connsiteY19" fmla="*/ 393162 h 2213026"/>
              <a:gd name="connsiteX20" fmla="*/ 476561 w 2245790"/>
              <a:gd name="connsiteY20" fmla="*/ 539108 h 2213026"/>
              <a:gd name="connsiteX21" fmla="*/ 548045 w 2245790"/>
              <a:gd name="connsiteY21" fmla="*/ 622506 h 2213026"/>
              <a:gd name="connsiteX22" fmla="*/ 643357 w 2245790"/>
              <a:gd name="connsiteY22" fmla="*/ 723775 h 2213026"/>
              <a:gd name="connsiteX23" fmla="*/ 723776 w 2245790"/>
              <a:gd name="connsiteY23" fmla="*/ 804195 h 2213026"/>
              <a:gd name="connsiteX24" fmla="*/ 833981 w 2245790"/>
              <a:gd name="connsiteY24" fmla="*/ 902486 h 2213026"/>
              <a:gd name="connsiteX25" fmla="*/ 997798 w 2245790"/>
              <a:gd name="connsiteY25" fmla="*/ 1039497 h 2213026"/>
              <a:gd name="connsiteX26" fmla="*/ 1170551 w 2245790"/>
              <a:gd name="connsiteY26" fmla="*/ 1179486 h 2213026"/>
              <a:gd name="connsiteX27" fmla="*/ 1277777 w 2245790"/>
              <a:gd name="connsiteY27" fmla="*/ 1265863 h 2213026"/>
              <a:gd name="connsiteX28" fmla="*/ 1468402 w 2245790"/>
              <a:gd name="connsiteY28" fmla="*/ 1408831 h 2213026"/>
              <a:gd name="connsiteX29" fmla="*/ 1673918 w 2245790"/>
              <a:gd name="connsiteY29" fmla="*/ 1542863 h 2213026"/>
              <a:gd name="connsiteX30" fmla="*/ 1906241 w 2245790"/>
              <a:gd name="connsiteY30" fmla="*/ 1676896 h 2213026"/>
              <a:gd name="connsiteX31" fmla="*/ 2135586 w 2245790"/>
              <a:gd name="connsiteY31" fmla="*/ 1793058 h 2213026"/>
              <a:gd name="connsiteX32" fmla="*/ 2153457 w 2245790"/>
              <a:gd name="connsiteY32" fmla="*/ 1796036 h 2213026"/>
              <a:gd name="connsiteX33" fmla="*/ 2245790 w 2245790"/>
              <a:gd name="connsiteY33" fmla="*/ 1730509 h 2213026"/>
              <a:gd name="connsiteX34" fmla="*/ 2198134 w 2245790"/>
              <a:gd name="connsiteY34" fmla="*/ 2213026 h 2213026"/>
              <a:gd name="connsiteX35" fmla="*/ 2144521 w 2245790"/>
              <a:gd name="connsiteY35" fmla="*/ 2192177 h 2213026"/>
              <a:gd name="connsiteX36" fmla="*/ 2037295 w 2245790"/>
              <a:gd name="connsiteY36" fmla="*/ 2108779 h 2213026"/>
              <a:gd name="connsiteX37" fmla="*/ 1897306 w 2245790"/>
              <a:gd name="connsiteY37" fmla="*/ 2016445 h 2213026"/>
              <a:gd name="connsiteX38" fmla="*/ 1602434 w 2245790"/>
              <a:gd name="connsiteY38" fmla="*/ 1819864 h 2213026"/>
              <a:gd name="connsiteX39" fmla="*/ 1420746 w 2245790"/>
              <a:gd name="connsiteY39" fmla="*/ 1682853 h 2213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245790" h="2213026">
                <a:moveTo>
                  <a:pt x="1420746" y="1682853"/>
                </a:moveTo>
                <a:lnTo>
                  <a:pt x="1108003" y="1438616"/>
                </a:lnTo>
                <a:lnTo>
                  <a:pt x="997798" y="1370110"/>
                </a:lnTo>
                <a:lnTo>
                  <a:pt x="780368" y="1149701"/>
                </a:lnTo>
                <a:lnTo>
                  <a:pt x="634421" y="988862"/>
                </a:lnTo>
                <a:lnTo>
                  <a:pt x="503367" y="831001"/>
                </a:lnTo>
                <a:lnTo>
                  <a:pt x="405076" y="699947"/>
                </a:lnTo>
                <a:lnTo>
                  <a:pt x="265087" y="494431"/>
                </a:lnTo>
                <a:lnTo>
                  <a:pt x="151904" y="318699"/>
                </a:lnTo>
                <a:lnTo>
                  <a:pt x="50635" y="145946"/>
                </a:lnTo>
                <a:lnTo>
                  <a:pt x="5957" y="68505"/>
                </a:lnTo>
                <a:lnTo>
                  <a:pt x="0" y="35742"/>
                </a:lnTo>
                <a:lnTo>
                  <a:pt x="0" y="23828"/>
                </a:lnTo>
                <a:lnTo>
                  <a:pt x="0" y="11914"/>
                </a:lnTo>
                <a:lnTo>
                  <a:pt x="8936" y="0"/>
                </a:lnTo>
                <a:lnTo>
                  <a:pt x="26807" y="0"/>
                </a:lnTo>
                <a:lnTo>
                  <a:pt x="47656" y="11914"/>
                </a:lnTo>
                <a:lnTo>
                  <a:pt x="113183" y="89355"/>
                </a:lnTo>
                <a:lnTo>
                  <a:pt x="238280" y="244237"/>
                </a:lnTo>
                <a:lnTo>
                  <a:pt x="357420" y="393162"/>
                </a:lnTo>
                <a:lnTo>
                  <a:pt x="476561" y="539108"/>
                </a:lnTo>
                <a:lnTo>
                  <a:pt x="548045" y="622506"/>
                </a:lnTo>
                <a:lnTo>
                  <a:pt x="643357" y="723775"/>
                </a:lnTo>
                <a:lnTo>
                  <a:pt x="723776" y="804195"/>
                </a:lnTo>
                <a:lnTo>
                  <a:pt x="833981" y="902486"/>
                </a:lnTo>
                <a:lnTo>
                  <a:pt x="997798" y="1039497"/>
                </a:lnTo>
                <a:lnTo>
                  <a:pt x="1170551" y="1179486"/>
                </a:lnTo>
                <a:lnTo>
                  <a:pt x="1277777" y="1265863"/>
                </a:lnTo>
                <a:lnTo>
                  <a:pt x="1468402" y="1408831"/>
                </a:lnTo>
                <a:lnTo>
                  <a:pt x="1673918" y="1542863"/>
                </a:lnTo>
                <a:lnTo>
                  <a:pt x="1906241" y="1676896"/>
                </a:lnTo>
                <a:lnTo>
                  <a:pt x="2135586" y="1793058"/>
                </a:lnTo>
                <a:lnTo>
                  <a:pt x="2153457" y="1796036"/>
                </a:lnTo>
                <a:lnTo>
                  <a:pt x="2245790" y="1730509"/>
                </a:lnTo>
                <a:lnTo>
                  <a:pt x="2198134" y="2213026"/>
                </a:lnTo>
                <a:lnTo>
                  <a:pt x="2144521" y="2192177"/>
                </a:lnTo>
                <a:lnTo>
                  <a:pt x="2037295" y="2108779"/>
                </a:lnTo>
                <a:lnTo>
                  <a:pt x="1897306" y="2016445"/>
                </a:lnTo>
                <a:lnTo>
                  <a:pt x="1602434" y="1819864"/>
                </a:lnTo>
                <a:lnTo>
                  <a:pt x="1420746" y="168285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D799F4C3-5C8A-4AEF-80A2-6ABA61D8740F}"/>
              </a:ext>
            </a:extLst>
          </p:cNvPr>
          <p:cNvSpPr/>
          <p:nvPr/>
        </p:nvSpPr>
        <p:spPr>
          <a:xfrm>
            <a:off x="5900740" y="2420939"/>
            <a:ext cx="2714625" cy="1641475"/>
          </a:xfrm>
          <a:custGeom>
            <a:avLst/>
            <a:gdLst>
              <a:gd name="connsiteX0" fmla="*/ 1290637 w 2714625"/>
              <a:gd name="connsiteY0" fmla="*/ 1052513 h 1640682"/>
              <a:gd name="connsiteX1" fmla="*/ 997743 w 2714625"/>
              <a:gd name="connsiteY1" fmla="*/ 795338 h 1640682"/>
              <a:gd name="connsiteX2" fmla="*/ 857250 w 2714625"/>
              <a:gd name="connsiteY2" fmla="*/ 650082 h 1640682"/>
              <a:gd name="connsiteX3" fmla="*/ 673893 w 2714625"/>
              <a:gd name="connsiteY3" fmla="*/ 481013 h 1640682"/>
              <a:gd name="connsiteX4" fmla="*/ 554831 w 2714625"/>
              <a:gd name="connsiteY4" fmla="*/ 385763 h 1640682"/>
              <a:gd name="connsiteX5" fmla="*/ 435768 w 2714625"/>
              <a:gd name="connsiteY5" fmla="*/ 300038 h 1640682"/>
              <a:gd name="connsiteX6" fmla="*/ 330993 w 2714625"/>
              <a:gd name="connsiteY6" fmla="*/ 233363 h 1640682"/>
              <a:gd name="connsiteX7" fmla="*/ 240506 w 2714625"/>
              <a:gd name="connsiteY7" fmla="*/ 176213 h 1640682"/>
              <a:gd name="connsiteX8" fmla="*/ 104775 w 2714625"/>
              <a:gd name="connsiteY8" fmla="*/ 107157 h 1640682"/>
              <a:gd name="connsiteX9" fmla="*/ 28575 w 2714625"/>
              <a:gd name="connsiteY9" fmla="*/ 66675 h 1640682"/>
              <a:gd name="connsiteX10" fmla="*/ 14287 w 2714625"/>
              <a:gd name="connsiteY10" fmla="*/ 57150 h 1640682"/>
              <a:gd name="connsiteX11" fmla="*/ 4762 w 2714625"/>
              <a:gd name="connsiteY11" fmla="*/ 45244 h 1640682"/>
              <a:gd name="connsiteX12" fmla="*/ 0 w 2714625"/>
              <a:gd name="connsiteY12" fmla="*/ 35719 h 1640682"/>
              <a:gd name="connsiteX13" fmla="*/ 2381 w 2714625"/>
              <a:gd name="connsiteY13" fmla="*/ 26194 h 1640682"/>
              <a:gd name="connsiteX14" fmla="*/ 11906 w 2714625"/>
              <a:gd name="connsiteY14" fmla="*/ 16669 h 1640682"/>
              <a:gd name="connsiteX15" fmla="*/ 38100 w 2714625"/>
              <a:gd name="connsiteY15" fmla="*/ 4763 h 1640682"/>
              <a:gd name="connsiteX16" fmla="*/ 102393 w 2714625"/>
              <a:gd name="connsiteY16" fmla="*/ 0 h 1640682"/>
              <a:gd name="connsiteX17" fmla="*/ 159543 w 2714625"/>
              <a:gd name="connsiteY17" fmla="*/ 4763 h 1640682"/>
              <a:gd name="connsiteX18" fmla="*/ 214312 w 2714625"/>
              <a:gd name="connsiteY18" fmla="*/ 19050 h 1640682"/>
              <a:gd name="connsiteX19" fmla="*/ 283368 w 2714625"/>
              <a:gd name="connsiteY19" fmla="*/ 42863 h 1640682"/>
              <a:gd name="connsiteX20" fmla="*/ 345281 w 2714625"/>
              <a:gd name="connsiteY20" fmla="*/ 71438 h 1640682"/>
              <a:gd name="connsiteX21" fmla="*/ 438150 w 2714625"/>
              <a:gd name="connsiteY21" fmla="*/ 128588 h 1640682"/>
              <a:gd name="connsiteX22" fmla="*/ 540543 w 2714625"/>
              <a:gd name="connsiteY22" fmla="*/ 200025 h 1640682"/>
              <a:gd name="connsiteX23" fmla="*/ 681037 w 2714625"/>
              <a:gd name="connsiteY23" fmla="*/ 309563 h 1640682"/>
              <a:gd name="connsiteX24" fmla="*/ 821531 w 2714625"/>
              <a:gd name="connsiteY24" fmla="*/ 423863 h 1640682"/>
              <a:gd name="connsiteX25" fmla="*/ 947737 w 2714625"/>
              <a:gd name="connsiteY25" fmla="*/ 533400 h 1640682"/>
              <a:gd name="connsiteX26" fmla="*/ 1073943 w 2714625"/>
              <a:gd name="connsiteY26" fmla="*/ 645319 h 1640682"/>
              <a:gd name="connsiteX27" fmla="*/ 1319212 w 2714625"/>
              <a:gd name="connsiteY27" fmla="*/ 828675 h 1640682"/>
              <a:gd name="connsiteX28" fmla="*/ 1488281 w 2714625"/>
              <a:gd name="connsiteY28" fmla="*/ 947738 h 1640682"/>
              <a:gd name="connsiteX29" fmla="*/ 1633537 w 2714625"/>
              <a:gd name="connsiteY29" fmla="*/ 1045369 h 1640682"/>
              <a:gd name="connsiteX30" fmla="*/ 1738312 w 2714625"/>
              <a:gd name="connsiteY30" fmla="*/ 1121569 h 1640682"/>
              <a:gd name="connsiteX31" fmla="*/ 1857375 w 2714625"/>
              <a:gd name="connsiteY31" fmla="*/ 1197769 h 1640682"/>
              <a:gd name="connsiteX32" fmla="*/ 1924050 w 2714625"/>
              <a:gd name="connsiteY32" fmla="*/ 1240632 h 1640682"/>
              <a:gd name="connsiteX33" fmla="*/ 2078831 w 2714625"/>
              <a:gd name="connsiteY33" fmla="*/ 1312069 h 1640682"/>
              <a:gd name="connsiteX34" fmla="*/ 2209800 w 2714625"/>
              <a:gd name="connsiteY34" fmla="*/ 1371600 h 1640682"/>
              <a:gd name="connsiteX35" fmla="*/ 2462212 w 2714625"/>
              <a:gd name="connsiteY35" fmla="*/ 1471613 h 1640682"/>
              <a:gd name="connsiteX36" fmla="*/ 2638425 w 2714625"/>
              <a:gd name="connsiteY36" fmla="*/ 1531144 h 1640682"/>
              <a:gd name="connsiteX37" fmla="*/ 2676525 w 2714625"/>
              <a:gd name="connsiteY37" fmla="*/ 1547813 h 1640682"/>
              <a:gd name="connsiteX38" fmla="*/ 2697956 w 2714625"/>
              <a:gd name="connsiteY38" fmla="*/ 1564482 h 1640682"/>
              <a:gd name="connsiteX39" fmla="*/ 2712243 w 2714625"/>
              <a:gd name="connsiteY39" fmla="*/ 1583532 h 1640682"/>
              <a:gd name="connsiteX40" fmla="*/ 2714625 w 2714625"/>
              <a:gd name="connsiteY40" fmla="*/ 1602582 h 1640682"/>
              <a:gd name="connsiteX41" fmla="*/ 2712243 w 2714625"/>
              <a:gd name="connsiteY41" fmla="*/ 1616869 h 1640682"/>
              <a:gd name="connsiteX42" fmla="*/ 2693193 w 2714625"/>
              <a:gd name="connsiteY42" fmla="*/ 1626394 h 1640682"/>
              <a:gd name="connsiteX43" fmla="*/ 2552700 w 2714625"/>
              <a:gd name="connsiteY43" fmla="*/ 1633538 h 1640682"/>
              <a:gd name="connsiteX44" fmla="*/ 2328862 w 2714625"/>
              <a:gd name="connsiteY44" fmla="*/ 1640682 h 1640682"/>
              <a:gd name="connsiteX45" fmla="*/ 2126456 w 2714625"/>
              <a:gd name="connsiteY45" fmla="*/ 1635919 h 1640682"/>
              <a:gd name="connsiteX46" fmla="*/ 2045493 w 2714625"/>
              <a:gd name="connsiteY46" fmla="*/ 1633538 h 1640682"/>
              <a:gd name="connsiteX47" fmla="*/ 1976437 w 2714625"/>
              <a:gd name="connsiteY47" fmla="*/ 1628775 h 1640682"/>
              <a:gd name="connsiteX48" fmla="*/ 1916906 w 2714625"/>
              <a:gd name="connsiteY48" fmla="*/ 1616869 h 1640682"/>
              <a:gd name="connsiteX49" fmla="*/ 1895475 w 2714625"/>
              <a:gd name="connsiteY49" fmla="*/ 1602582 h 1640682"/>
              <a:gd name="connsiteX50" fmla="*/ 1681162 w 2714625"/>
              <a:gd name="connsiteY50" fmla="*/ 1404938 h 1640682"/>
              <a:gd name="connsiteX51" fmla="*/ 1414462 w 2714625"/>
              <a:gd name="connsiteY51" fmla="*/ 1169194 h 1640682"/>
              <a:gd name="connsiteX52" fmla="*/ 1290637 w 2714625"/>
              <a:gd name="connsiteY52" fmla="*/ 1052513 h 1640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714625" h="1640682">
                <a:moveTo>
                  <a:pt x="1290637" y="1052513"/>
                </a:moveTo>
                <a:lnTo>
                  <a:pt x="997743" y="795338"/>
                </a:lnTo>
                <a:lnTo>
                  <a:pt x="857250" y="650082"/>
                </a:lnTo>
                <a:lnTo>
                  <a:pt x="673893" y="481013"/>
                </a:lnTo>
                <a:lnTo>
                  <a:pt x="554831" y="385763"/>
                </a:lnTo>
                <a:lnTo>
                  <a:pt x="435768" y="300038"/>
                </a:lnTo>
                <a:lnTo>
                  <a:pt x="330993" y="233363"/>
                </a:lnTo>
                <a:lnTo>
                  <a:pt x="240506" y="176213"/>
                </a:lnTo>
                <a:lnTo>
                  <a:pt x="104775" y="107157"/>
                </a:lnTo>
                <a:lnTo>
                  <a:pt x="28575" y="66675"/>
                </a:lnTo>
                <a:lnTo>
                  <a:pt x="14287" y="57150"/>
                </a:lnTo>
                <a:lnTo>
                  <a:pt x="4762" y="45244"/>
                </a:lnTo>
                <a:lnTo>
                  <a:pt x="0" y="35719"/>
                </a:lnTo>
                <a:lnTo>
                  <a:pt x="2381" y="26194"/>
                </a:lnTo>
                <a:lnTo>
                  <a:pt x="11906" y="16669"/>
                </a:lnTo>
                <a:lnTo>
                  <a:pt x="38100" y="4763"/>
                </a:lnTo>
                <a:lnTo>
                  <a:pt x="102393" y="0"/>
                </a:lnTo>
                <a:lnTo>
                  <a:pt x="159543" y="4763"/>
                </a:lnTo>
                <a:lnTo>
                  <a:pt x="214312" y="19050"/>
                </a:lnTo>
                <a:lnTo>
                  <a:pt x="283368" y="42863"/>
                </a:lnTo>
                <a:lnTo>
                  <a:pt x="345281" y="71438"/>
                </a:lnTo>
                <a:lnTo>
                  <a:pt x="438150" y="128588"/>
                </a:lnTo>
                <a:lnTo>
                  <a:pt x="540543" y="200025"/>
                </a:lnTo>
                <a:lnTo>
                  <a:pt x="681037" y="309563"/>
                </a:lnTo>
                <a:lnTo>
                  <a:pt x="821531" y="423863"/>
                </a:lnTo>
                <a:lnTo>
                  <a:pt x="947737" y="533400"/>
                </a:lnTo>
                <a:lnTo>
                  <a:pt x="1073943" y="645319"/>
                </a:lnTo>
                <a:lnTo>
                  <a:pt x="1319212" y="828675"/>
                </a:lnTo>
                <a:lnTo>
                  <a:pt x="1488281" y="947738"/>
                </a:lnTo>
                <a:lnTo>
                  <a:pt x="1633537" y="1045369"/>
                </a:lnTo>
                <a:lnTo>
                  <a:pt x="1738312" y="1121569"/>
                </a:lnTo>
                <a:lnTo>
                  <a:pt x="1857375" y="1197769"/>
                </a:lnTo>
                <a:lnTo>
                  <a:pt x="1924050" y="1240632"/>
                </a:lnTo>
                <a:lnTo>
                  <a:pt x="2078831" y="1312069"/>
                </a:lnTo>
                <a:lnTo>
                  <a:pt x="2209800" y="1371600"/>
                </a:lnTo>
                <a:lnTo>
                  <a:pt x="2462212" y="1471613"/>
                </a:lnTo>
                <a:lnTo>
                  <a:pt x="2638425" y="1531144"/>
                </a:lnTo>
                <a:lnTo>
                  <a:pt x="2676525" y="1547813"/>
                </a:lnTo>
                <a:lnTo>
                  <a:pt x="2697956" y="1564482"/>
                </a:lnTo>
                <a:lnTo>
                  <a:pt x="2712243" y="1583532"/>
                </a:lnTo>
                <a:lnTo>
                  <a:pt x="2714625" y="1602582"/>
                </a:lnTo>
                <a:lnTo>
                  <a:pt x="2712243" y="1616869"/>
                </a:lnTo>
                <a:lnTo>
                  <a:pt x="2693193" y="1626394"/>
                </a:lnTo>
                <a:lnTo>
                  <a:pt x="2552700" y="1633538"/>
                </a:lnTo>
                <a:lnTo>
                  <a:pt x="2328862" y="1640682"/>
                </a:lnTo>
                <a:lnTo>
                  <a:pt x="2126456" y="1635919"/>
                </a:lnTo>
                <a:lnTo>
                  <a:pt x="2045493" y="1633538"/>
                </a:lnTo>
                <a:lnTo>
                  <a:pt x="1976437" y="1628775"/>
                </a:lnTo>
                <a:lnTo>
                  <a:pt x="1916906" y="1616869"/>
                </a:lnTo>
                <a:lnTo>
                  <a:pt x="1895475" y="1602582"/>
                </a:lnTo>
                <a:lnTo>
                  <a:pt x="1681162" y="1404938"/>
                </a:lnTo>
                <a:lnTo>
                  <a:pt x="1414462" y="1169194"/>
                </a:lnTo>
                <a:lnTo>
                  <a:pt x="1290637" y="10525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E165076B-0B73-417F-8B9F-1642667CBD82}"/>
              </a:ext>
            </a:extLst>
          </p:cNvPr>
          <p:cNvSpPr/>
          <p:nvPr/>
        </p:nvSpPr>
        <p:spPr>
          <a:xfrm rot="16200000">
            <a:off x="5911058" y="4326732"/>
            <a:ext cx="1866900" cy="519113"/>
          </a:xfrm>
          <a:custGeom>
            <a:avLst/>
            <a:gdLst>
              <a:gd name="connsiteX0" fmla="*/ 533400 w 1866900"/>
              <a:gd name="connsiteY0" fmla="*/ 440531 h 519112"/>
              <a:gd name="connsiteX1" fmla="*/ 26194 w 1866900"/>
              <a:gd name="connsiteY1" fmla="*/ 440531 h 519112"/>
              <a:gd name="connsiteX2" fmla="*/ 0 w 1866900"/>
              <a:gd name="connsiteY2" fmla="*/ 171450 h 519112"/>
              <a:gd name="connsiteX3" fmla="*/ 790575 w 1866900"/>
              <a:gd name="connsiteY3" fmla="*/ 171450 h 519112"/>
              <a:gd name="connsiteX4" fmla="*/ 935831 w 1866900"/>
              <a:gd name="connsiteY4" fmla="*/ 171450 h 519112"/>
              <a:gd name="connsiteX5" fmla="*/ 1343025 w 1866900"/>
              <a:gd name="connsiteY5" fmla="*/ 173831 h 519112"/>
              <a:gd name="connsiteX6" fmla="*/ 1521619 w 1866900"/>
              <a:gd name="connsiteY6" fmla="*/ 176212 h 519112"/>
              <a:gd name="connsiteX7" fmla="*/ 1578769 w 1866900"/>
              <a:gd name="connsiteY7" fmla="*/ 169068 h 519112"/>
              <a:gd name="connsiteX8" fmla="*/ 1631156 w 1866900"/>
              <a:gd name="connsiteY8" fmla="*/ 157162 h 519112"/>
              <a:gd name="connsiteX9" fmla="*/ 1690688 w 1866900"/>
              <a:gd name="connsiteY9" fmla="*/ 133350 h 519112"/>
              <a:gd name="connsiteX10" fmla="*/ 1747838 w 1866900"/>
              <a:gd name="connsiteY10" fmla="*/ 92868 h 519112"/>
              <a:gd name="connsiteX11" fmla="*/ 1795463 w 1866900"/>
              <a:gd name="connsiteY11" fmla="*/ 42862 h 519112"/>
              <a:gd name="connsiteX12" fmla="*/ 1826419 w 1866900"/>
              <a:gd name="connsiteY12" fmla="*/ 9525 h 519112"/>
              <a:gd name="connsiteX13" fmla="*/ 1843088 w 1866900"/>
              <a:gd name="connsiteY13" fmla="*/ 0 h 519112"/>
              <a:gd name="connsiteX14" fmla="*/ 1852613 w 1866900"/>
              <a:gd name="connsiteY14" fmla="*/ 0 h 519112"/>
              <a:gd name="connsiteX15" fmla="*/ 1857375 w 1866900"/>
              <a:gd name="connsiteY15" fmla="*/ 4762 h 519112"/>
              <a:gd name="connsiteX16" fmla="*/ 1864519 w 1866900"/>
              <a:gd name="connsiteY16" fmla="*/ 19050 h 519112"/>
              <a:gd name="connsiteX17" fmla="*/ 1866900 w 1866900"/>
              <a:gd name="connsiteY17" fmla="*/ 57150 h 519112"/>
              <a:gd name="connsiteX18" fmla="*/ 1854994 w 1866900"/>
              <a:gd name="connsiteY18" fmla="*/ 119062 h 519112"/>
              <a:gd name="connsiteX19" fmla="*/ 1835944 w 1866900"/>
              <a:gd name="connsiteY19" fmla="*/ 190500 h 519112"/>
              <a:gd name="connsiteX20" fmla="*/ 1807369 w 1866900"/>
              <a:gd name="connsiteY20" fmla="*/ 273843 h 519112"/>
              <a:gd name="connsiteX21" fmla="*/ 1776413 w 1866900"/>
              <a:gd name="connsiteY21" fmla="*/ 350043 h 519112"/>
              <a:gd name="connsiteX22" fmla="*/ 1740694 w 1866900"/>
              <a:gd name="connsiteY22" fmla="*/ 409575 h 519112"/>
              <a:gd name="connsiteX23" fmla="*/ 1700213 w 1866900"/>
              <a:gd name="connsiteY23" fmla="*/ 461962 h 519112"/>
              <a:gd name="connsiteX24" fmla="*/ 1662113 w 1866900"/>
              <a:gd name="connsiteY24" fmla="*/ 497681 h 519112"/>
              <a:gd name="connsiteX25" fmla="*/ 1631156 w 1866900"/>
              <a:gd name="connsiteY25" fmla="*/ 516731 h 519112"/>
              <a:gd name="connsiteX26" fmla="*/ 1609725 w 1866900"/>
              <a:gd name="connsiteY26" fmla="*/ 519112 h 519112"/>
              <a:gd name="connsiteX27" fmla="*/ 1590675 w 1866900"/>
              <a:gd name="connsiteY27" fmla="*/ 516731 h 519112"/>
              <a:gd name="connsiteX28" fmla="*/ 1569244 w 1866900"/>
              <a:gd name="connsiteY28" fmla="*/ 504825 h 519112"/>
              <a:gd name="connsiteX29" fmla="*/ 1545431 w 1866900"/>
              <a:gd name="connsiteY29" fmla="*/ 483393 h 519112"/>
              <a:gd name="connsiteX30" fmla="*/ 1502569 w 1866900"/>
              <a:gd name="connsiteY30" fmla="*/ 466725 h 519112"/>
              <a:gd name="connsiteX31" fmla="*/ 1385888 w 1866900"/>
              <a:gd name="connsiteY31" fmla="*/ 450056 h 519112"/>
              <a:gd name="connsiteX32" fmla="*/ 1135856 w 1866900"/>
              <a:gd name="connsiteY32" fmla="*/ 440531 h 519112"/>
              <a:gd name="connsiteX33" fmla="*/ 978694 w 1866900"/>
              <a:gd name="connsiteY33" fmla="*/ 438150 h 519112"/>
              <a:gd name="connsiteX34" fmla="*/ 823913 w 1866900"/>
              <a:gd name="connsiteY34" fmla="*/ 435768 h 519112"/>
              <a:gd name="connsiteX35" fmla="*/ 533400 w 1866900"/>
              <a:gd name="connsiteY35" fmla="*/ 440531 h 519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866900" h="519112">
                <a:moveTo>
                  <a:pt x="533400" y="440531"/>
                </a:moveTo>
                <a:lnTo>
                  <a:pt x="26194" y="440531"/>
                </a:lnTo>
                <a:lnTo>
                  <a:pt x="0" y="171450"/>
                </a:lnTo>
                <a:lnTo>
                  <a:pt x="790575" y="171450"/>
                </a:lnTo>
                <a:lnTo>
                  <a:pt x="935831" y="171450"/>
                </a:lnTo>
                <a:lnTo>
                  <a:pt x="1343025" y="173831"/>
                </a:lnTo>
                <a:lnTo>
                  <a:pt x="1521619" y="176212"/>
                </a:lnTo>
                <a:lnTo>
                  <a:pt x="1578769" y="169068"/>
                </a:lnTo>
                <a:lnTo>
                  <a:pt x="1631156" y="157162"/>
                </a:lnTo>
                <a:lnTo>
                  <a:pt x="1690688" y="133350"/>
                </a:lnTo>
                <a:lnTo>
                  <a:pt x="1747838" y="92868"/>
                </a:lnTo>
                <a:lnTo>
                  <a:pt x="1795463" y="42862"/>
                </a:lnTo>
                <a:lnTo>
                  <a:pt x="1826419" y="9525"/>
                </a:lnTo>
                <a:lnTo>
                  <a:pt x="1843088" y="0"/>
                </a:lnTo>
                <a:lnTo>
                  <a:pt x="1852613" y="0"/>
                </a:lnTo>
                <a:lnTo>
                  <a:pt x="1857375" y="4762"/>
                </a:lnTo>
                <a:lnTo>
                  <a:pt x="1864519" y="19050"/>
                </a:lnTo>
                <a:lnTo>
                  <a:pt x="1866900" y="57150"/>
                </a:lnTo>
                <a:lnTo>
                  <a:pt x="1854994" y="119062"/>
                </a:lnTo>
                <a:lnTo>
                  <a:pt x="1835944" y="190500"/>
                </a:lnTo>
                <a:lnTo>
                  <a:pt x="1807369" y="273843"/>
                </a:lnTo>
                <a:lnTo>
                  <a:pt x="1776413" y="350043"/>
                </a:lnTo>
                <a:lnTo>
                  <a:pt x="1740694" y="409575"/>
                </a:lnTo>
                <a:lnTo>
                  <a:pt x="1700213" y="461962"/>
                </a:lnTo>
                <a:lnTo>
                  <a:pt x="1662113" y="497681"/>
                </a:lnTo>
                <a:lnTo>
                  <a:pt x="1631156" y="516731"/>
                </a:lnTo>
                <a:lnTo>
                  <a:pt x="1609725" y="519112"/>
                </a:lnTo>
                <a:lnTo>
                  <a:pt x="1590675" y="516731"/>
                </a:lnTo>
                <a:lnTo>
                  <a:pt x="1569244" y="504825"/>
                </a:lnTo>
                <a:lnTo>
                  <a:pt x="1545431" y="483393"/>
                </a:lnTo>
                <a:lnTo>
                  <a:pt x="1502569" y="466725"/>
                </a:lnTo>
                <a:lnTo>
                  <a:pt x="1385888" y="450056"/>
                </a:lnTo>
                <a:lnTo>
                  <a:pt x="1135856" y="440531"/>
                </a:lnTo>
                <a:lnTo>
                  <a:pt x="978694" y="438150"/>
                </a:lnTo>
                <a:lnTo>
                  <a:pt x="823913" y="435768"/>
                </a:lnTo>
                <a:lnTo>
                  <a:pt x="533400" y="440531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86098FF7-EAEF-4526-8BD6-68D42776A54B}"/>
              </a:ext>
            </a:extLst>
          </p:cNvPr>
          <p:cNvSpPr/>
          <p:nvPr/>
        </p:nvSpPr>
        <p:spPr>
          <a:xfrm>
            <a:off x="5392738" y="5303838"/>
            <a:ext cx="3098800" cy="476250"/>
          </a:xfrm>
          <a:custGeom>
            <a:avLst/>
            <a:gdLst>
              <a:gd name="connsiteX0" fmla="*/ 2024559 w 3098657"/>
              <a:gd name="connsiteY0" fmla="*/ 301366 h 476518"/>
              <a:gd name="connsiteX1" fmla="*/ 1481071 w 3098657"/>
              <a:gd name="connsiteY1" fmla="*/ 321972 h 476518"/>
              <a:gd name="connsiteX2" fmla="*/ 1238948 w 3098657"/>
              <a:gd name="connsiteY2" fmla="*/ 337426 h 476518"/>
              <a:gd name="connsiteX3" fmla="*/ 1050916 w 3098657"/>
              <a:gd name="connsiteY3" fmla="*/ 365760 h 476518"/>
              <a:gd name="connsiteX4" fmla="*/ 705762 w 3098657"/>
              <a:gd name="connsiteY4" fmla="*/ 419851 h 476518"/>
              <a:gd name="connsiteX5" fmla="*/ 435306 w 3098657"/>
              <a:gd name="connsiteY5" fmla="*/ 473943 h 476518"/>
              <a:gd name="connsiteX6" fmla="*/ 401821 w 3098657"/>
              <a:gd name="connsiteY6" fmla="*/ 476518 h 476518"/>
              <a:gd name="connsiteX7" fmla="*/ 360609 w 3098657"/>
              <a:gd name="connsiteY7" fmla="*/ 468791 h 476518"/>
              <a:gd name="connsiteX8" fmla="*/ 283335 w 3098657"/>
              <a:gd name="connsiteY8" fmla="*/ 430154 h 476518"/>
              <a:gd name="connsiteX9" fmla="*/ 157122 w 3098657"/>
              <a:gd name="connsiteY9" fmla="*/ 350305 h 476518"/>
              <a:gd name="connsiteX10" fmla="*/ 92728 w 3098657"/>
              <a:gd name="connsiteY10" fmla="*/ 301366 h 476518"/>
              <a:gd name="connsiteX11" fmla="*/ 38637 w 3098657"/>
              <a:gd name="connsiteY11" fmla="*/ 262729 h 476518"/>
              <a:gd name="connsiteX12" fmla="*/ 23182 w 3098657"/>
              <a:gd name="connsiteY12" fmla="*/ 249850 h 476518"/>
              <a:gd name="connsiteX13" fmla="*/ 7727 w 3098657"/>
              <a:gd name="connsiteY13" fmla="*/ 229244 h 476518"/>
              <a:gd name="connsiteX14" fmla="*/ 0 w 3098657"/>
              <a:gd name="connsiteY14" fmla="*/ 195759 h 476518"/>
              <a:gd name="connsiteX15" fmla="*/ 2576 w 3098657"/>
              <a:gd name="connsiteY15" fmla="*/ 177728 h 476518"/>
              <a:gd name="connsiteX16" fmla="*/ 12879 w 3098657"/>
              <a:gd name="connsiteY16" fmla="*/ 170001 h 476518"/>
              <a:gd name="connsiteX17" fmla="*/ 30909 w 3098657"/>
              <a:gd name="connsiteY17" fmla="*/ 170001 h 476518"/>
              <a:gd name="connsiteX18" fmla="*/ 56667 w 3098657"/>
              <a:gd name="connsiteY18" fmla="*/ 175153 h 476518"/>
              <a:gd name="connsiteX19" fmla="*/ 164850 w 3098657"/>
              <a:gd name="connsiteY19" fmla="*/ 203486 h 476518"/>
              <a:gd name="connsiteX20" fmla="*/ 321972 w 3098657"/>
              <a:gd name="connsiteY20" fmla="*/ 247274 h 476518"/>
              <a:gd name="connsiteX21" fmla="*/ 383791 w 3098657"/>
              <a:gd name="connsiteY21" fmla="*/ 252426 h 476518"/>
              <a:gd name="connsiteX22" fmla="*/ 535761 w 3098657"/>
              <a:gd name="connsiteY22" fmla="*/ 249850 h 476518"/>
              <a:gd name="connsiteX23" fmla="*/ 808793 w 3098657"/>
              <a:gd name="connsiteY23" fmla="*/ 226668 h 476518"/>
              <a:gd name="connsiteX24" fmla="*/ 1398646 w 3098657"/>
              <a:gd name="connsiteY24" fmla="*/ 151971 h 476518"/>
              <a:gd name="connsiteX25" fmla="*/ 1602132 w 3098657"/>
              <a:gd name="connsiteY25" fmla="*/ 136516 h 476518"/>
              <a:gd name="connsiteX26" fmla="*/ 1877740 w 3098657"/>
              <a:gd name="connsiteY26" fmla="*/ 123637 h 476518"/>
              <a:gd name="connsiteX27" fmla="*/ 2161075 w 3098657"/>
              <a:gd name="connsiteY27" fmla="*/ 103031 h 476518"/>
              <a:gd name="connsiteX28" fmla="*/ 2305318 w 3098657"/>
              <a:gd name="connsiteY28" fmla="*/ 90152 h 476518"/>
              <a:gd name="connsiteX29" fmla="*/ 2377440 w 3098657"/>
              <a:gd name="connsiteY29" fmla="*/ 77273 h 476518"/>
              <a:gd name="connsiteX30" fmla="*/ 2508805 w 3098657"/>
              <a:gd name="connsiteY30" fmla="*/ 43788 h 476518"/>
              <a:gd name="connsiteX31" fmla="*/ 2645321 w 3098657"/>
              <a:gd name="connsiteY31" fmla="*/ 0 h 476518"/>
              <a:gd name="connsiteX32" fmla="*/ 2668503 w 3098657"/>
              <a:gd name="connsiteY32" fmla="*/ 2576 h 476518"/>
              <a:gd name="connsiteX33" fmla="*/ 2786988 w 3098657"/>
              <a:gd name="connsiteY33" fmla="*/ 46364 h 476518"/>
              <a:gd name="connsiteX34" fmla="*/ 2949262 w 3098657"/>
              <a:gd name="connsiteY34" fmla="*/ 115910 h 476518"/>
              <a:gd name="connsiteX35" fmla="*/ 3041990 w 3098657"/>
              <a:gd name="connsiteY35" fmla="*/ 157122 h 476518"/>
              <a:gd name="connsiteX36" fmla="*/ 3060020 w 3098657"/>
              <a:gd name="connsiteY36" fmla="*/ 170001 h 476518"/>
              <a:gd name="connsiteX37" fmla="*/ 3075475 w 3098657"/>
              <a:gd name="connsiteY37" fmla="*/ 198335 h 476518"/>
              <a:gd name="connsiteX38" fmla="*/ 3088354 w 3098657"/>
              <a:gd name="connsiteY38" fmla="*/ 226668 h 476518"/>
              <a:gd name="connsiteX39" fmla="*/ 3098657 w 3098657"/>
              <a:gd name="connsiteY39" fmla="*/ 252426 h 476518"/>
              <a:gd name="connsiteX40" fmla="*/ 3096081 w 3098657"/>
              <a:gd name="connsiteY40" fmla="*/ 278184 h 476518"/>
              <a:gd name="connsiteX41" fmla="*/ 3083202 w 3098657"/>
              <a:gd name="connsiteY41" fmla="*/ 303941 h 476518"/>
              <a:gd name="connsiteX42" fmla="*/ 3054869 w 3098657"/>
              <a:gd name="connsiteY42" fmla="*/ 324548 h 476518"/>
              <a:gd name="connsiteX43" fmla="*/ 3018808 w 3098657"/>
              <a:gd name="connsiteY43" fmla="*/ 334851 h 476518"/>
              <a:gd name="connsiteX44" fmla="*/ 2910626 w 3098657"/>
              <a:gd name="connsiteY44" fmla="*/ 329699 h 476518"/>
              <a:gd name="connsiteX45" fmla="*/ 2714867 w 3098657"/>
              <a:gd name="connsiteY45" fmla="*/ 311669 h 476518"/>
              <a:gd name="connsiteX46" fmla="*/ 2488198 w 3098657"/>
              <a:gd name="connsiteY46" fmla="*/ 303941 h 476518"/>
              <a:gd name="connsiteX47" fmla="*/ 2024559 w 3098657"/>
              <a:gd name="connsiteY47" fmla="*/ 301366 h 476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3098657" h="476518">
                <a:moveTo>
                  <a:pt x="2024559" y="301366"/>
                </a:moveTo>
                <a:lnTo>
                  <a:pt x="1481071" y="321972"/>
                </a:lnTo>
                <a:lnTo>
                  <a:pt x="1238948" y="337426"/>
                </a:lnTo>
                <a:lnTo>
                  <a:pt x="1050916" y="365760"/>
                </a:lnTo>
                <a:lnTo>
                  <a:pt x="705762" y="419851"/>
                </a:lnTo>
                <a:lnTo>
                  <a:pt x="435306" y="473943"/>
                </a:lnTo>
                <a:lnTo>
                  <a:pt x="401821" y="476518"/>
                </a:lnTo>
                <a:lnTo>
                  <a:pt x="360609" y="468791"/>
                </a:lnTo>
                <a:lnTo>
                  <a:pt x="283335" y="430154"/>
                </a:lnTo>
                <a:lnTo>
                  <a:pt x="157122" y="350305"/>
                </a:lnTo>
                <a:lnTo>
                  <a:pt x="92728" y="301366"/>
                </a:lnTo>
                <a:lnTo>
                  <a:pt x="38637" y="262729"/>
                </a:lnTo>
                <a:lnTo>
                  <a:pt x="23182" y="249850"/>
                </a:lnTo>
                <a:lnTo>
                  <a:pt x="7727" y="229244"/>
                </a:lnTo>
                <a:lnTo>
                  <a:pt x="0" y="195759"/>
                </a:lnTo>
                <a:lnTo>
                  <a:pt x="2576" y="177728"/>
                </a:lnTo>
                <a:lnTo>
                  <a:pt x="12879" y="170001"/>
                </a:lnTo>
                <a:lnTo>
                  <a:pt x="30909" y="170001"/>
                </a:lnTo>
                <a:lnTo>
                  <a:pt x="56667" y="175153"/>
                </a:lnTo>
                <a:lnTo>
                  <a:pt x="164850" y="203486"/>
                </a:lnTo>
                <a:lnTo>
                  <a:pt x="321972" y="247274"/>
                </a:lnTo>
                <a:lnTo>
                  <a:pt x="383791" y="252426"/>
                </a:lnTo>
                <a:lnTo>
                  <a:pt x="535761" y="249850"/>
                </a:lnTo>
                <a:lnTo>
                  <a:pt x="808793" y="226668"/>
                </a:lnTo>
                <a:lnTo>
                  <a:pt x="1398646" y="151971"/>
                </a:lnTo>
                <a:lnTo>
                  <a:pt x="1602132" y="136516"/>
                </a:lnTo>
                <a:lnTo>
                  <a:pt x="1877740" y="123637"/>
                </a:lnTo>
                <a:lnTo>
                  <a:pt x="2161075" y="103031"/>
                </a:lnTo>
                <a:lnTo>
                  <a:pt x="2305318" y="90152"/>
                </a:lnTo>
                <a:lnTo>
                  <a:pt x="2377440" y="77273"/>
                </a:lnTo>
                <a:lnTo>
                  <a:pt x="2508805" y="43788"/>
                </a:lnTo>
                <a:lnTo>
                  <a:pt x="2645321" y="0"/>
                </a:lnTo>
                <a:lnTo>
                  <a:pt x="2668503" y="2576"/>
                </a:lnTo>
                <a:lnTo>
                  <a:pt x="2786988" y="46364"/>
                </a:lnTo>
                <a:lnTo>
                  <a:pt x="2949262" y="115910"/>
                </a:lnTo>
                <a:lnTo>
                  <a:pt x="3041990" y="157122"/>
                </a:lnTo>
                <a:lnTo>
                  <a:pt x="3060020" y="170001"/>
                </a:lnTo>
                <a:lnTo>
                  <a:pt x="3075475" y="198335"/>
                </a:lnTo>
                <a:lnTo>
                  <a:pt x="3088354" y="226668"/>
                </a:lnTo>
                <a:lnTo>
                  <a:pt x="3098657" y="252426"/>
                </a:lnTo>
                <a:lnTo>
                  <a:pt x="3096081" y="278184"/>
                </a:lnTo>
                <a:lnTo>
                  <a:pt x="3083202" y="303941"/>
                </a:lnTo>
                <a:lnTo>
                  <a:pt x="3054869" y="324548"/>
                </a:lnTo>
                <a:lnTo>
                  <a:pt x="3018808" y="334851"/>
                </a:lnTo>
                <a:lnTo>
                  <a:pt x="2910626" y="329699"/>
                </a:lnTo>
                <a:lnTo>
                  <a:pt x="2714867" y="311669"/>
                </a:lnTo>
                <a:lnTo>
                  <a:pt x="2488198" y="303941"/>
                </a:lnTo>
                <a:lnTo>
                  <a:pt x="2024559" y="301366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D5F89CE3-0B05-4775-9091-B320330DD285}"/>
              </a:ext>
            </a:extLst>
          </p:cNvPr>
          <p:cNvGrpSpPr/>
          <p:nvPr/>
        </p:nvGrpSpPr>
        <p:grpSpPr>
          <a:xfrm>
            <a:off x="3700464" y="1579563"/>
            <a:ext cx="4914901" cy="4445001"/>
            <a:chOff x="3700464" y="1579563"/>
            <a:chExt cx="4914901" cy="4445001"/>
          </a:xfrm>
        </p:grpSpPr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8C7F8FFD-E26F-4CCC-AD23-2267362ED6A1}"/>
                </a:ext>
              </a:extLst>
            </p:cNvPr>
            <p:cNvSpPr/>
            <p:nvPr/>
          </p:nvSpPr>
          <p:spPr>
            <a:xfrm>
              <a:off x="4171952" y="1579563"/>
              <a:ext cx="898525" cy="1219200"/>
            </a:xfrm>
            <a:custGeom>
              <a:avLst/>
              <a:gdLst>
                <a:gd name="connsiteX0" fmla="*/ 390525 w 897731"/>
                <a:gd name="connsiteY0" fmla="*/ 895350 h 1219200"/>
                <a:gd name="connsiteX1" fmla="*/ 100013 w 897731"/>
                <a:gd name="connsiteY1" fmla="*/ 1219200 h 1219200"/>
                <a:gd name="connsiteX2" fmla="*/ 0 w 897731"/>
                <a:gd name="connsiteY2" fmla="*/ 1138237 h 1219200"/>
                <a:gd name="connsiteX3" fmla="*/ 57150 w 897731"/>
                <a:gd name="connsiteY3" fmla="*/ 1047750 h 1219200"/>
                <a:gd name="connsiteX4" fmla="*/ 152400 w 897731"/>
                <a:gd name="connsiteY4" fmla="*/ 916781 h 1219200"/>
                <a:gd name="connsiteX5" fmla="*/ 233363 w 897731"/>
                <a:gd name="connsiteY5" fmla="*/ 800100 h 1219200"/>
                <a:gd name="connsiteX6" fmla="*/ 314325 w 897731"/>
                <a:gd name="connsiteY6" fmla="*/ 676275 h 1219200"/>
                <a:gd name="connsiteX7" fmla="*/ 371475 w 897731"/>
                <a:gd name="connsiteY7" fmla="*/ 578644 h 1219200"/>
                <a:gd name="connsiteX8" fmla="*/ 433388 w 897731"/>
                <a:gd name="connsiteY8" fmla="*/ 469106 h 1219200"/>
                <a:gd name="connsiteX9" fmla="*/ 466725 w 897731"/>
                <a:gd name="connsiteY9" fmla="*/ 395287 h 1219200"/>
                <a:gd name="connsiteX10" fmla="*/ 504825 w 897731"/>
                <a:gd name="connsiteY10" fmla="*/ 302419 h 1219200"/>
                <a:gd name="connsiteX11" fmla="*/ 531019 w 897731"/>
                <a:gd name="connsiteY11" fmla="*/ 230981 h 1219200"/>
                <a:gd name="connsiteX12" fmla="*/ 533400 w 897731"/>
                <a:gd name="connsiteY12" fmla="*/ 204787 h 1219200"/>
                <a:gd name="connsiteX13" fmla="*/ 528638 w 897731"/>
                <a:gd name="connsiteY13" fmla="*/ 176212 h 1219200"/>
                <a:gd name="connsiteX14" fmla="*/ 516731 w 897731"/>
                <a:gd name="connsiteY14" fmla="*/ 140494 h 1219200"/>
                <a:gd name="connsiteX15" fmla="*/ 502444 w 897731"/>
                <a:gd name="connsiteY15" fmla="*/ 111919 h 1219200"/>
                <a:gd name="connsiteX16" fmla="*/ 485775 w 897731"/>
                <a:gd name="connsiteY16" fmla="*/ 88106 h 1219200"/>
                <a:gd name="connsiteX17" fmla="*/ 471488 w 897731"/>
                <a:gd name="connsiteY17" fmla="*/ 73819 h 1219200"/>
                <a:gd name="connsiteX18" fmla="*/ 461963 w 897731"/>
                <a:gd name="connsiteY18" fmla="*/ 59531 h 1219200"/>
                <a:gd name="connsiteX19" fmla="*/ 457200 w 897731"/>
                <a:gd name="connsiteY19" fmla="*/ 42862 h 1219200"/>
                <a:gd name="connsiteX20" fmla="*/ 457200 w 897731"/>
                <a:gd name="connsiteY20" fmla="*/ 23812 h 1219200"/>
                <a:gd name="connsiteX21" fmla="*/ 466725 w 897731"/>
                <a:gd name="connsiteY21" fmla="*/ 7144 h 1219200"/>
                <a:gd name="connsiteX22" fmla="*/ 485775 w 897731"/>
                <a:gd name="connsiteY22" fmla="*/ 0 h 1219200"/>
                <a:gd name="connsiteX23" fmla="*/ 509588 w 897731"/>
                <a:gd name="connsiteY23" fmla="*/ 4762 h 1219200"/>
                <a:gd name="connsiteX24" fmla="*/ 552450 w 897731"/>
                <a:gd name="connsiteY24" fmla="*/ 26194 h 1219200"/>
                <a:gd name="connsiteX25" fmla="*/ 621506 w 897731"/>
                <a:gd name="connsiteY25" fmla="*/ 66675 h 1219200"/>
                <a:gd name="connsiteX26" fmla="*/ 685800 w 897731"/>
                <a:gd name="connsiteY26" fmla="*/ 109537 h 1219200"/>
                <a:gd name="connsiteX27" fmla="*/ 742950 w 897731"/>
                <a:gd name="connsiteY27" fmla="*/ 152400 h 1219200"/>
                <a:gd name="connsiteX28" fmla="*/ 781050 w 897731"/>
                <a:gd name="connsiteY28" fmla="*/ 185737 h 1219200"/>
                <a:gd name="connsiteX29" fmla="*/ 814388 w 897731"/>
                <a:gd name="connsiteY29" fmla="*/ 219075 h 1219200"/>
                <a:gd name="connsiteX30" fmla="*/ 862013 w 897731"/>
                <a:gd name="connsiteY30" fmla="*/ 271462 h 1219200"/>
                <a:gd name="connsiteX31" fmla="*/ 881063 w 897731"/>
                <a:gd name="connsiteY31" fmla="*/ 302419 h 1219200"/>
                <a:gd name="connsiteX32" fmla="*/ 890588 w 897731"/>
                <a:gd name="connsiteY32" fmla="*/ 321469 h 1219200"/>
                <a:gd name="connsiteX33" fmla="*/ 897731 w 897731"/>
                <a:gd name="connsiteY33" fmla="*/ 342900 h 1219200"/>
                <a:gd name="connsiteX34" fmla="*/ 897731 w 897731"/>
                <a:gd name="connsiteY34" fmla="*/ 359569 h 1219200"/>
                <a:gd name="connsiteX35" fmla="*/ 890588 w 897731"/>
                <a:gd name="connsiteY35" fmla="*/ 383381 h 1219200"/>
                <a:gd name="connsiteX36" fmla="*/ 873919 w 897731"/>
                <a:gd name="connsiteY36" fmla="*/ 400050 h 1219200"/>
                <a:gd name="connsiteX37" fmla="*/ 840581 w 897731"/>
                <a:gd name="connsiteY37" fmla="*/ 421481 h 1219200"/>
                <a:gd name="connsiteX38" fmla="*/ 814388 w 897731"/>
                <a:gd name="connsiteY38" fmla="*/ 435769 h 1219200"/>
                <a:gd name="connsiteX39" fmla="*/ 778669 w 897731"/>
                <a:gd name="connsiteY39" fmla="*/ 457200 h 1219200"/>
                <a:gd name="connsiteX40" fmla="*/ 704850 w 897731"/>
                <a:gd name="connsiteY40" fmla="*/ 531019 h 1219200"/>
                <a:gd name="connsiteX41" fmla="*/ 616744 w 897731"/>
                <a:gd name="connsiteY41" fmla="*/ 631031 h 1219200"/>
                <a:gd name="connsiteX42" fmla="*/ 514350 w 897731"/>
                <a:gd name="connsiteY42" fmla="*/ 752475 h 1219200"/>
                <a:gd name="connsiteX43" fmla="*/ 390525 w 897731"/>
                <a:gd name="connsiteY43" fmla="*/ 89535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897731" h="1219200">
                  <a:moveTo>
                    <a:pt x="390525" y="895350"/>
                  </a:moveTo>
                  <a:lnTo>
                    <a:pt x="100013" y="1219200"/>
                  </a:lnTo>
                  <a:lnTo>
                    <a:pt x="0" y="1138237"/>
                  </a:lnTo>
                  <a:lnTo>
                    <a:pt x="57150" y="1047750"/>
                  </a:lnTo>
                  <a:lnTo>
                    <a:pt x="152400" y="916781"/>
                  </a:lnTo>
                  <a:lnTo>
                    <a:pt x="233363" y="800100"/>
                  </a:lnTo>
                  <a:lnTo>
                    <a:pt x="314325" y="676275"/>
                  </a:lnTo>
                  <a:lnTo>
                    <a:pt x="371475" y="578644"/>
                  </a:lnTo>
                  <a:lnTo>
                    <a:pt x="433388" y="469106"/>
                  </a:lnTo>
                  <a:lnTo>
                    <a:pt x="466725" y="395287"/>
                  </a:lnTo>
                  <a:lnTo>
                    <a:pt x="504825" y="302419"/>
                  </a:lnTo>
                  <a:lnTo>
                    <a:pt x="531019" y="230981"/>
                  </a:lnTo>
                  <a:lnTo>
                    <a:pt x="533400" y="204787"/>
                  </a:lnTo>
                  <a:lnTo>
                    <a:pt x="528638" y="176212"/>
                  </a:lnTo>
                  <a:lnTo>
                    <a:pt x="516731" y="140494"/>
                  </a:lnTo>
                  <a:lnTo>
                    <a:pt x="502444" y="111919"/>
                  </a:lnTo>
                  <a:lnTo>
                    <a:pt x="485775" y="88106"/>
                  </a:lnTo>
                  <a:lnTo>
                    <a:pt x="471488" y="73819"/>
                  </a:lnTo>
                  <a:lnTo>
                    <a:pt x="461963" y="59531"/>
                  </a:lnTo>
                  <a:lnTo>
                    <a:pt x="457200" y="42862"/>
                  </a:lnTo>
                  <a:lnTo>
                    <a:pt x="457200" y="23812"/>
                  </a:lnTo>
                  <a:lnTo>
                    <a:pt x="466725" y="7144"/>
                  </a:lnTo>
                  <a:lnTo>
                    <a:pt x="485775" y="0"/>
                  </a:lnTo>
                  <a:lnTo>
                    <a:pt x="509588" y="4762"/>
                  </a:lnTo>
                  <a:lnTo>
                    <a:pt x="552450" y="26194"/>
                  </a:lnTo>
                  <a:lnTo>
                    <a:pt x="621506" y="66675"/>
                  </a:lnTo>
                  <a:lnTo>
                    <a:pt x="685800" y="109537"/>
                  </a:lnTo>
                  <a:lnTo>
                    <a:pt x="742950" y="152400"/>
                  </a:lnTo>
                  <a:lnTo>
                    <a:pt x="781050" y="185737"/>
                  </a:lnTo>
                  <a:lnTo>
                    <a:pt x="814388" y="219075"/>
                  </a:lnTo>
                  <a:lnTo>
                    <a:pt x="862013" y="271462"/>
                  </a:lnTo>
                  <a:lnTo>
                    <a:pt x="881063" y="302419"/>
                  </a:lnTo>
                  <a:lnTo>
                    <a:pt x="890588" y="321469"/>
                  </a:lnTo>
                  <a:lnTo>
                    <a:pt x="897731" y="342900"/>
                  </a:lnTo>
                  <a:lnTo>
                    <a:pt x="897731" y="359569"/>
                  </a:lnTo>
                  <a:lnTo>
                    <a:pt x="890588" y="383381"/>
                  </a:lnTo>
                  <a:lnTo>
                    <a:pt x="873919" y="400050"/>
                  </a:lnTo>
                  <a:lnTo>
                    <a:pt x="840581" y="421481"/>
                  </a:lnTo>
                  <a:lnTo>
                    <a:pt x="814388" y="435769"/>
                  </a:lnTo>
                  <a:lnTo>
                    <a:pt x="778669" y="457200"/>
                  </a:lnTo>
                  <a:lnTo>
                    <a:pt x="704850" y="531019"/>
                  </a:lnTo>
                  <a:lnTo>
                    <a:pt x="616744" y="631031"/>
                  </a:lnTo>
                  <a:lnTo>
                    <a:pt x="514350" y="752475"/>
                  </a:lnTo>
                  <a:lnTo>
                    <a:pt x="390525" y="89535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2A81D8A0-6DD7-4C12-93AA-52734B868FF9}"/>
                </a:ext>
              </a:extLst>
            </p:cNvPr>
            <p:cNvSpPr/>
            <p:nvPr/>
          </p:nvSpPr>
          <p:spPr>
            <a:xfrm>
              <a:off x="3700464" y="4362451"/>
              <a:ext cx="831850" cy="1343025"/>
            </a:xfrm>
            <a:custGeom>
              <a:avLst/>
              <a:gdLst>
                <a:gd name="connsiteX0" fmla="*/ 547687 w 831056"/>
                <a:gd name="connsiteY0" fmla="*/ 709613 h 1343025"/>
                <a:gd name="connsiteX1" fmla="*/ 388143 w 831056"/>
                <a:gd name="connsiteY1" fmla="*/ 928688 h 1343025"/>
                <a:gd name="connsiteX2" fmla="*/ 257175 w 831056"/>
                <a:gd name="connsiteY2" fmla="*/ 1097756 h 1343025"/>
                <a:gd name="connsiteX3" fmla="*/ 130968 w 831056"/>
                <a:gd name="connsiteY3" fmla="*/ 1247775 h 1343025"/>
                <a:gd name="connsiteX4" fmla="*/ 66675 w 831056"/>
                <a:gd name="connsiteY4" fmla="*/ 1323975 h 1343025"/>
                <a:gd name="connsiteX5" fmla="*/ 35718 w 831056"/>
                <a:gd name="connsiteY5" fmla="*/ 1340644 h 1343025"/>
                <a:gd name="connsiteX6" fmla="*/ 14287 w 831056"/>
                <a:gd name="connsiteY6" fmla="*/ 1343025 h 1343025"/>
                <a:gd name="connsiteX7" fmla="*/ 0 w 831056"/>
                <a:gd name="connsiteY7" fmla="*/ 1333500 h 1343025"/>
                <a:gd name="connsiteX8" fmla="*/ 2381 w 831056"/>
                <a:gd name="connsiteY8" fmla="*/ 1314450 h 1343025"/>
                <a:gd name="connsiteX9" fmla="*/ 11906 w 831056"/>
                <a:gd name="connsiteY9" fmla="*/ 1293019 h 1343025"/>
                <a:gd name="connsiteX10" fmla="*/ 64293 w 831056"/>
                <a:gd name="connsiteY10" fmla="*/ 1197769 h 1343025"/>
                <a:gd name="connsiteX11" fmla="*/ 128587 w 831056"/>
                <a:gd name="connsiteY11" fmla="*/ 1092994 h 1343025"/>
                <a:gd name="connsiteX12" fmla="*/ 197643 w 831056"/>
                <a:gd name="connsiteY12" fmla="*/ 964406 h 1343025"/>
                <a:gd name="connsiteX13" fmla="*/ 271462 w 831056"/>
                <a:gd name="connsiteY13" fmla="*/ 816769 h 1343025"/>
                <a:gd name="connsiteX14" fmla="*/ 342900 w 831056"/>
                <a:gd name="connsiteY14" fmla="*/ 671513 h 1343025"/>
                <a:gd name="connsiteX15" fmla="*/ 390525 w 831056"/>
                <a:gd name="connsiteY15" fmla="*/ 552450 h 1343025"/>
                <a:gd name="connsiteX16" fmla="*/ 442912 w 831056"/>
                <a:gd name="connsiteY16" fmla="*/ 414338 h 1343025"/>
                <a:gd name="connsiteX17" fmla="*/ 488156 w 831056"/>
                <a:gd name="connsiteY17" fmla="*/ 273844 h 1343025"/>
                <a:gd name="connsiteX18" fmla="*/ 490537 w 831056"/>
                <a:gd name="connsiteY18" fmla="*/ 245269 h 1343025"/>
                <a:gd name="connsiteX19" fmla="*/ 488156 w 831056"/>
                <a:gd name="connsiteY19" fmla="*/ 188119 h 1343025"/>
                <a:gd name="connsiteX20" fmla="*/ 476250 w 831056"/>
                <a:gd name="connsiteY20" fmla="*/ 154781 h 1343025"/>
                <a:gd name="connsiteX21" fmla="*/ 454818 w 831056"/>
                <a:gd name="connsiteY21" fmla="*/ 114300 h 1343025"/>
                <a:gd name="connsiteX22" fmla="*/ 409575 w 831056"/>
                <a:gd name="connsiteY22" fmla="*/ 61913 h 1343025"/>
                <a:gd name="connsiteX23" fmla="*/ 392906 w 831056"/>
                <a:gd name="connsiteY23" fmla="*/ 35719 h 1343025"/>
                <a:gd name="connsiteX24" fmla="*/ 388143 w 831056"/>
                <a:gd name="connsiteY24" fmla="*/ 21431 h 1343025"/>
                <a:gd name="connsiteX25" fmla="*/ 392906 w 831056"/>
                <a:gd name="connsiteY25" fmla="*/ 7144 h 1343025"/>
                <a:gd name="connsiteX26" fmla="*/ 416718 w 831056"/>
                <a:gd name="connsiteY26" fmla="*/ 0 h 1343025"/>
                <a:gd name="connsiteX27" fmla="*/ 454818 w 831056"/>
                <a:gd name="connsiteY27" fmla="*/ 7144 h 1343025"/>
                <a:gd name="connsiteX28" fmla="*/ 511968 w 831056"/>
                <a:gd name="connsiteY28" fmla="*/ 21431 h 1343025"/>
                <a:gd name="connsiteX29" fmla="*/ 561975 w 831056"/>
                <a:gd name="connsiteY29" fmla="*/ 40481 h 1343025"/>
                <a:gd name="connsiteX30" fmla="*/ 616743 w 831056"/>
                <a:gd name="connsiteY30" fmla="*/ 69056 h 1343025"/>
                <a:gd name="connsiteX31" fmla="*/ 692943 w 831056"/>
                <a:gd name="connsiteY31" fmla="*/ 128588 h 1343025"/>
                <a:gd name="connsiteX32" fmla="*/ 764381 w 831056"/>
                <a:gd name="connsiteY32" fmla="*/ 185738 h 1343025"/>
                <a:gd name="connsiteX33" fmla="*/ 800100 w 831056"/>
                <a:gd name="connsiteY33" fmla="*/ 221456 h 1343025"/>
                <a:gd name="connsiteX34" fmla="*/ 816768 w 831056"/>
                <a:gd name="connsiteY34" fmla="*/ 245269 h 1343025"/>
                <a:gd name="connsiteX35" fmla="*/ 826293 w 831056"/>
                <a:gd name="connsiteY35" fmla="*/ 273844 h 1343025"/>
                <a:gd name="connsiteX36" fmla="*/ 831056 w 831056"/>
                <a:gd name="connsiteY36" fmla="*/ 297656 h 1343025"/>
                <a:gd name="connsiteX37" fmla="*/ 823912 w 831056"/>
                <a:gd name="connsiteY37" fmla="*/ 319088 h 1343025"/>
                <a:gd name="connsiteX38" fmla="*/ 802481 w 831056"/>
                <a:gd name="connsiteY38" fmla="*/ 338138 h 1343025"/>
                <a:gd name="connsiteX39" fmla="*/ 773906 w 831056"/>
                <a:gd name="connsiteY39" fmla="*/ 366713 h 1343025"/>
                <a:gd name="connsiteX40" fmla="*/ 711993 w 831056"/>
                <a:gd name="connsiteY40" fmla="*/ 452438 h 1343025"/>
                <a:gd name="connsiteX41" fmla="*/ 654843 w 831056"/>
                <a:gd name="connsiteY41" fmla="*/ 545306 h 1343025"/>
                <a:gd name="connsiteX42" fmla="*/ 547687 w 831056"/>
                <a:gd name="connsiteY42" fmla="*/ 709613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31056" h="1343025">
                  <a:moveTo>
                    <a:pt x="547687" y="709613"/>
                  </a:moveTo>
                  <a:lnTo>
                    <a:pt x="388143" y="928688"/>
                  </a:lnTo>
                  <a:lnTo>
                    <a:pt x="257175" y="1097756"/>
                  </a:lnTo>
                  <a:lnTo>
                    <a:pt x="130968" y="1247775"/>
                  </a:lnTo>
                  <a:lnTo>
                    <a:pt x="66675" y="1323975"/>
                  </a:lnTo>
                  <a:lnTo>
                    <a:pt x="35718" y="1340644"/>
                  </a:lnTo>
                  <a:lnTo>
                    <a:pt x="14287" y="1343025"/>
                  </a:lnTo>
                  <a:lnTo>
                    <a:pt x="0" y="1333500"/>
                  </a:lnTo>
                  <a:lnTo>
                    <a:pt x="2381" y="1314450"/>
                  </a:lnTo>
                  <a:lnTo>
                    <a:pt x="11906" y="1293019"/>
                  </a:lnTo>
                  <a:lnTo>
                    <a:pt x="64293" y="1197769"/>
                  </a:lnTo>
                  <a:lnTo>
                    <a:pt x="128587" y="1092994"/>
                  </a:lnTo>
                  <a:lnTo>
                    <a:pt x="197643" y="964406"/>
                  </a:lnTo>
                  <a:lnTo>
                    <a:pt x="271462" y="816769"/>
                  </a:lnTo>
                  <a:lnTo>
                    <a:pt x="342900" y="671513"/>
                  </a:lnTo>
                  <a:lnTo>
                    <a:pt x="390525" y="552450"/>
                  </a:lnTo>
                  <a:lnTo>
                    <a:pt x="442912" y="414338"/>
                  </a:lnTo>
                  <a:lnTo>
                    <a:pt x="488156" y="273844"/>
                  </a:lnTo>
                  <a:lnTo>
                    <a:pt x="490537" y="245269"/>
                  </a:lnTo>
                  <a:cubicBezTo>
                    <a:pt x="489743" y="226219"/>
                    <a:pt x="488950" y="207169"/>
                    <a:pt x="488156" y="188119"/>
                  </a:cubicBezTo>
                  <a:lnTo>
                    <a:pt x="476250" y="154781"/>
                  </a:lnTo>
                  <a:lnTo>
                    <a:pt x="454818" y="114300"/>
                  </a:lnTo>
                  <a:lnTo>
                    <a:pt x="409575" y="61913"/>
                  </a:lnTo>
                  <a:lnTo>
                    <a:pt x="392906" y="35719"/>
                  </a:lnTo>
                  <a:lnTo>
                    <a:pt x="388143" y="21431"/>
                  </a:lnTo>
                  <a:lnTo>
                    <a:pt x="392906" y="7144"/>
                  </a:lnTo>
                  <a:lnTo>
                    <a:pt x="416718" y="0"/>
                  </a:lnTo>
                  <a:lnTo>
                    <a:pt x="454818" y="7144"/>
                  </a:lnTo>
                  <a:lnTo>
                    <a:pt x="511968" y="21431"/>
                  </a:lnTo>
                  <a:lnTo>
                    <a:pt x="561975" y="40481"/>
                  </a:lnTo>
                  <a:lnTo>
                    <a:pt x="616743" y="69056"/>
                  </a:lnTo>
                  <a:lnTo>
                    <a:pt x="692943" y="128588"/>
                  </a:lnTo>
                  <a:lnTo>
                    <a:pt x="764381" y="185738"/>
                  </a:lnTo>
                  <a:lnTo>
                    <a:pt x="800100" y="221456"/>
                  </a:lnTo>
                  <a:lnTo>
                    <a:pt x="816768" y="245269"/>
                  </a:lnTo>
                  <a:lnTo>
                    <a:pt x="826293" y="273844"/>
                  </a:lnTo>
                  <a:lnTo>
                    <a:pt x="831056" y="297656"/>
                  </a:lnTo>
                  <a:lnTo>
                    <a:pt x="823912" y="319088"/>
                  </a:lnTo>
                  <a:lnTo>
                    <a:pt x="802481" y="338138"/>
                  </a:lnTo>
                  <a:lnTo>
                    <a:pt x="773906" y="366713"/>
                  </a:lnTo>
                  <a:lnTo>
                    <a:pt x="711993" y="452438"/>
                  </a:lnTo>
                  <a:lnTo>
                    <a:pt x="654843" y="545306"/>
                  </a:lnTo>
                  <a:lnTo>
                    <a:pt x="547687" y="70961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2">
              <a:extLst>
                <a:ext uri="{FF2B5EF4-FFF2-40B4-BE49-F238E27FC236}">
                  <a16:creationId xmlns:a16="http://schemas.microsoft.com/office/drawing/2014/main" id="{BC6E139A-80AC-4185-879D-FF20BD1FB637}"/>
                </a:ext>
              </a:extLst>
            </p:cNvPr>
            <p:cNvSpPr/>
            <p:nvPr/>
          </p:nvSpPr>
          <p:spPr>
            <a:xfrm>
              <a:off x="5203827" y="4229101"/>
              <a:ext cx="506413" cy="944563"/>
            </a:xfrm>
            <a:custGeom>
              <a:avLst/>
              <a:gdLst>
                <a:gd name="connsiteX0" fmla="*/ 245269 w 507207"/>
                <a:gd name="connsiteY0" fmla="*/ 626269 h 945356"/>
                <a:gd name="connsiteX1" fmla="*/ 126207 w 507207"/>
                <a:gd name="connsiteY1" fmla="*/ 345281 h 945356"/>
                <a:gd name="connsiteX2" fmla="*/ 45244 w 507207"/>
                <a:gd name="connsiteY2" fmla="*/ 147638 h 945356"/>
                <a:gd name="connsiteX3" fmla="*/ 11907 w 507207"/>
                <a:gd name="connsiteY3" fmla="*/ 64294 h 945356"/>
                <a:gd name="connsiteX4" fmla="*/ 0 w 507207"/>
                <a:gd name="connsiteY4" fmla="*/ 23813 h 945356"/>
                <a:gd name="connsiteX5" fmla="*/ 2382 w 507207"/>
                <a:gd name="connsiteY5" fmla="*/ 9525 h 945356"/>
                <a:gd name="connsiteX6" fmla="*/ 11907 w 507207"/>
                <a:gd name="connsiteY6" fmla="*/ 0 h 945356"/>
                <a:gd name="connsiteX7" fmla="*/ 35719 w 507207"/>
                <a:gd name="connsiteY7" fmla="*/ 2381 h 945356"/>
                <a:gd name="connsiteX8" fmla="*/ 76200 w 507207"/>
                <a:gd name="connsiteY8" fmla="*/ 40481 h 945356"/>
                <a:gd name="connsiteX9" fmla="*/ 223838 w 507207"/>
                <a:gd name="connsiteY9" fmla="*/ 185738 h 945356"/>
                <a:gd name="connsiteX10" fmla="*/ 381000 w 507207"/>
                <a:gd name="connsiteY10" fmla="*/ 342900 h 945356"/>
                <a:gd name="connsiteX11" fmla="*/ 445294 w 507207"/>
                <a:gd name="connsiteY11" fmla="*/ 409575 h 945356"/>
                <a:gd name="connsiteX12" fmla="*/ 466725 w 507207"/>
                <a:gd name="connsiteY12" fmla="*/ 471488 h 945356"/>
                <a:gd name="connsiteX13" fmla="*/ 485775 w 507207"/>
                <a:gd name="connsiteY13" fmla="*/ 554831 h 945356"/>
                <a:gd name="connsiteX14" fmla="*/ 497682 w 507207"/>
                <a:gd name="connsiteY14" fmla="*/ 614363 h 945356"/>
                <a:gd name="connsiteX15" fmla="*/ 504825 w 507207"/>
                <a:gd name="connsiteY15" fmla="*/ 669131 h 945356"/>
                <a:gd name="connsiteX16" fmla="*/ 507207 w 507207"/>
                <a:gd name="connsiteY16" fmla="*/ 738188 h 945356"/>
                <a:gd name="connsiteX17" fmla="*/ 504825 w 507207"/>
                <a:gd name="connsiteY17" fmla="*/ 821531 h 945356"/>
                <a:gd name="connsiteX18" fmla="*/ 500063 w 507207"/>
                <a:gd name="connsiteY18" fmla="*/ 864394 h 945356"/>
                <a:gd name="connsiteX19" fmla="*/ 492919 w 507207"/>
                <a:gd name="connsiteY19" fmla="*/ 902494 h 945356"/>
                <a:gd name="connsiteX20" fmla="*/ 481013 w 507207"/>
                <a:gd name="connsiteY20" fmla="*/ 928688 h 945356"/>
                <a:gd name="connsiteX21" fmla="*/ 466725 w 507207"/>
                <a:gd name="connsiteY21" fmla="*/ 945356 h 945356"/>
                <a:gd name="connsiteX22" fmla="*/ 445294 w 507207"/>
                <a:gd name="connsiteY22" fmla="*/ 945356 h 945356"/>
                <a:gd name="connsiteX23" fmla="*/ 409575 w 507207"/>
                <a:gd name="connsiteY23" fmla="*/ 933450 h 945356"/>
                <a:gd name="connsiteX24" fmla="*/ 385763 w 507207"/>
                <a:gd name="connsiteY24" fmla="*/ 916781 h 945356"/>
                <a:gd name="connsiteX25" fmla="*/ 357188 w 507207"/>
                <a:gd name="connsiteY25" fmla="*/ 890588 h 945356"/>
                <a:gd name="connsiteX26" fmla="*/ 335757 w 507207"/>
                <a:gd name="connsiteY26" fmla="*/ 850106 h 945356"/>
                <a:gd name="connsiteX27" fmla="*/ 245269 w 507207"/>
                <a:gd name="connsiteY27" fmla="*/ 626269 h 94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07207" h="945356">
                  <a:moveTo>
                    <a:pt x="245269" y="626269"/>
                  </a:moveTo>
                  <a:lnTo>
                    <a:pt x="126207" y="345281"/>
                  </a:lnTo>
                  <a:lnTo>
                    <a:pt x="45244" y="147638"/>
                  </a:lnTo>
                  <a:lnTo>
                    <a:pt x="11907" y="64294"/>
                  </a:lnTo>
                  <a:lnTo>
                    <a:pt x="0" y="23813"/>
                  </a:lnTo>
                  <a:lnTo>
                    <a:pt x="2382" y="9525"/>
                  </a:lnTo>
                  <a:lnTo>
                    <a:pt x="11907" y="0"/>
                  </a:lnTo>
                  <a:lnTo>
                    <a:pt x="35719" y="2381"/>
                  </a:lnTo>
                  <a:lnTo>
                    <a:pt x="76200" y="40481"/>
                  </a:lnTo>
                  <a:lnTo>
                    <a:pt x="223838" y="185738"/>
                  </a:lnTo>
                  <a:lnTo>
                    <a:pt x="381000" y="342900"/>
                  </a:lnTo>
                  <a:lnTo>
                    <a:pt x="445294" y="409575"/>
                  </a:lnTo>
                  <a:lnTo>
                    <a:pt x="466725" y="471488"/>
                  </a:lnTo>
                  <a:lnTo>
                    <a:pt x="485775" y="554831"/>
                  </a:lnTo>
                  <a:lnTo>
                    <a:pt x="497682" y="614363"/>
                  </a:lnTo>
                  <a:lnTo>
                    <a:pt x="504825" y="669131"/>
                  </a:lnTo>
                  <a:lnTo>
                    <a:pt x="507207" y="738188"/>
                  </a:lnTo>
                  <a:lnTo>
                    <a:pt x="504825" y="821531"/>
                  </a:lnTo>
                  <a:lnTo>
                    <a:pt x="500063" y="864394"/>
                  </a:lnTo>
                  <a:lnTo>
                    <a:pt x="492919" y="902494"/>
                  </a:lnTo>
                  <a:lnTo>
                    <a:pt x="481013" y="928688"/>
                  </a:lnTo>
                  <a:lnTo>
                    <a:pt x="466725" y="945356"/>
                  </a:lnTo>
                  <a:lnTo>
                    <a:pt x="445294" y="945356"/>
                  </a:lnTo>
                  <a:lnTo>
                    <a:pt x="409575" y="933450"/>
                  </a:lnTo>
                  <a:lnTo>
                    <a:pt x="385763" y="916781"/>
                  </a:lnTo>
                  <a:lnTo>
                    <a:pt x="357188" y="890588"/>
                  </a:lnTo>
                  <a:lnTo>
                    <a:pt x="335757" y="850106"/>
                  </a:lnTo>
                  <a:lnTo>
                    <a:pt x="245269" y="62626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3">
              <a:extLst>
                <a:ext uri="{FF2B5EF4-FFF2-40B4-BE49-F238E27FC236}">
                  <a16:creationId xmlns:a16="http://schemas.microsoft.com/office/drawing/2014/main" id="{355D6B5E-84FD-4BA5-A291-95D9722314BD}"/>
                </a:ext>
              </a:extLst>
            </p:cNvPr>
            <p:cNvSpPr/>
            <p:nvPr/>
          </p:nvSpPr>
          <p:spPr>
            <a:xfrm>
              <a:off x="5703890" y="1752600"/>
              <a:ext cx="2130425" cy="560388"/>
            </a:xfrm>
            <a:custGeom>
              <a:avLst/>
              <a:gdLst>
                <a:gd name="connsiteX0" fmla="*/ 1352550 w 2131219"/>
                <a:gd name="connsiteY0" fmla="*/ 333375 h 559594"/>
                <a:gd name="connsiteX1" fmla="*/ 1083469 w 2131219"/>
                <a:gd name="connsiteY1" fmla="*/ 395288 h 559594"/>
                <a:gd name="connsiteX2" fmla="*/ 826294 w 2131219"/>
                <a:gd name="connsiteY2" fmla="*/ 459581 h 559594"/>
                <a:gd name="connsiteX3" fmla="*/ 566737 w 2131219"/>
                <a:gd name="connsiteY3" fmla="*/ 531019 h 559594"/>
                <a:gd name="connsiteX4" fmla="*/ 502444 w 2131219"/>
                <a:gd name="connsiteY4" fmla="*/ 547688 h 559594"/>
                <a:gd name="connsiteX5" fmla="*/ 452437 w 2131219"/>
                <a:gd name="connsiteY5" fmla="*/ 557213 h 559594"/>
                <a:gd name="connsiteX6" fmla="*/ 419100 w 2131219"/>
                <a:gd name="connsiteY6" fmla="*/ 559594 h 559594"/>
                <a:gd name="connsiteX7" fmla="*/ 395287 w 2131219"/>
                <a:gd name="connsiteY7" fmla="*/ 557213 h 559594"/>
                <a:gd name="connsiteX8" fmla="*/ 357187 w 2131219"/>
                <a:gd name="connsiteY8" fmla="*/ 545306 h 559594"/>
                <a:gd name="connsiteX9" fmla="*/ 283369 w 2131219"/>
                <a:gd name="connsiteY9" fmla="*/ 514350 h 559594"/>
                <a:gd name="connsiteX10" fmla="*/ 216694 w 2131219"/>
                <a:gd name="connsiteY10" fmla="*/ 476250 h 559594"/>
                <a:gd name="connsiteX11" fmla="*/ 147637 w 2131219"/>
                <a:gd name="connsiteY11" fmla="*/ 421481 h 559594"/>
                <a:gd name="connsiteX12" fmla="*/ 80962 w 2131219"/>
                <a:gd name="connsiteY12" fmla="*/ 359569 h 559594"/>
                <a:gd name="connsiteX13" fmla="*/ 21431 w 2131219"/>
                <a:gd name="connsiteY13" fmla="*/ 295275 h 559594"/>
                <a:gd name="connsiteX14" fmla="*/ 7144 w 2131219"/>
                <a:gd name="connsiteY14" fmla="*/ 276225 h 559594"/>
                <a:gd name="connsiteX15" fmla="*/ 0 w 2131219"/>
                <a:gd name="connsiteY15" fmla="*/ 257175 h 559594"/>
                <a:gd name="connsiteX16" fmla="*/ 0 w 2131219"/>
                <a:gd name="connsiteY16" fmla="*/ 242888 h 559594"/>
                <a:gd name="connsiteX17" fmla="*/ 2381 w 2131219"/>
                <a:gd name="connsiteY17" fmla="*/ 230981 h 559594"/>
                <a:gd name="connsiteX18" fmla="*/ 14287 w 2131219"/>
                <a:gd name="connsiteY18" fmla="*/ 223838 h 559594"/>
                <a:gd name="connsiteX19" fmla="*/ 26194 w 2131219"/>
                <a:gd name="connsiteY19" fmla="*/ 223838 h 559594"/>
                <a:gd name="connsiteX20" fmla="*/ 50006 w 2131219"/>
                <a:gd name="connsiteY20" fmla="*/ 233363 h 559594"/>
                <a:gd name="connsiteX21" fmla="*/ 97631 w 2131219"/>
                <a:gd name="connsiteY21" fmla="*/ 252413 h 559594"/>
                <a:gd name="connsiteX22" fmla="*/ 161925 w 2131219"/>
                <a:gd name="connsiteY22" fmla="*/ 276225 h 559594"/>
                <a:gd name="connsiteX23" fmla="*/ 207169 w 2131219"/>
                <a:gd name="connsiteY23" fmla="*/ 288131 h 559594"/>
                <a:gd name="connsiteX24" fmla="*/ 271462 w 2131219"/>
                <a:gd name="connsiteY24" fmla="*/ 302419 h 559594"/>
                <a:gd name="connsiteX25" fmla="*/ 316706 w 2131219"/>
                <a:gd name="connsiteY25" fmla="*/ 309563 h 559594"/>
                <a:gd name="connsiteX26" fmla="*/ 369094 w 2131219"/>
                <a:gd name="connsiteY26" fmla="*/ 314325 h 559594"/>
                <a:gd name="connsiteX27" fmla="*/ 411956 w 2131219"/>
                <a:gd name="connsiteY27" fmla="*/ 319088 h 559594"/>
                <a:gd name="connsiteX28" fmla="*/ 483394 w 2131219"/>
                <a:gd name="connsiteY28" fmla="*/ 316706 h 559594"/>
                <a:gd name="connsiteX29" fmla="*/ 619125 w 2131219"/>
                <a:gd name="connsiteY29" fmla="*/ 309563 h 559594"/>
                <a:gd name="connsiteX30" fmla="*/ 783431 w 2131219"/>
                <a:gd name="connsiteY30" fmla="*/ 285750 h 559594"/>
                <a:gd name="connsiteX31" fmla="*/ 1040606 w 2131219"/>
                <a:gd name="connsiteY31" fmla="*/ 228600 h 559594"/>
                <a:gd name="connsiteX32" fmla="*/ 1278731 w 2131219"/>
                <a:gd name="connsiteY32" fmla="*/ 173831 h 559594"/>
                <a:gd name="connsiteX33" fmla="*/ 1457325 w 2131219"/>
                <a:gd name="connsiteY33" fmla="*/ 135731 h 559594"/>
                <a:gd name="connsiteX34" fmla="*/ 1538287 w 2131219"/>
                <a:gd name="connsiteY34" fmla="*/ 116681 h 559594"/>
                <a:gd name="connsiteX35" fmla="*/ 1578769 w 2131219"/>
                <a:gd name="connsiteY35" fmla="*/ 104775 h 559594"/>
                <a:gd name="connsiteX36" fmla="*/ 1635919 w 2131219"/>
                <a:gd name="connsiteY36" fmla="*/ 83344 h 559594"/>
                <a:gd name="connsiteX37" fmla="*/ 1712119 w 2131219"/>
                <a:gd name="connsiteY37" fmla="*/ 40481 h 559594"/>
                <a:gd name="connsiteX38" fmla="*/ 1766887 w 2131219"/>
                <a:gd name="connsiteY38" fmla="*/ 4763 h 559594"/>
                <a:gd name="connsiteX39" fmla="*/ 1778794 w 2131219"/>
                <a:gd name="connsiteY39" fmla="*/ 0 h 559594"/>
                <a:gd name="connsiteX40" fmla="*/ 1816894 w 2131219"/>
                <a:gd name="connsiteY40" fmla="*/ 7144 h 559594"/>
                <a:gd name="connsiteX41" fmla="*/ 1854994 w 2131219"/>
                <a:gd name="connsiteY41" fmla="*/ 21431 h 559594"/>
                <a:gd name="connsiteX42" fmla="*/ 1943100 w 2131219"/>
                <a:gd name="connsiteY42" fmla="*/ 69056 h 559594"/>
                <a:gd name="connsiteX43" fmla="*/ 2050256 w 2131219"/>
                <a:gd name="connsiteY43" fmla="*/ 138113 h 559594"/>
                <a:gd name="connsiteX44" fmla="*/ 2100262 w 2131219"/>
                <a:gd name="connsiteY44" fmla="*/ 176213 h 559594"/>
                <a:gd name="connsiteX45" fmla="*/ 2119312 w 2131219"/>
                <a:gd name="connsiteY45" fmla="*/ 195263 h 559594"/>
                <a:gd name="connsiteX46" fmla="*/ 2128837 w 2131219"/>
                <a:gd name="connsiteY46" fmla="*/ 216694 h 559594"/>
                <a:gd name="connsiteX47" fmla="*/ 2131219 w 2131219"/>
                <a:gd name="connsiteY47" fmla="*/ 233363 h 559594"/>
                <a:gd name="connsiteX48" fmla="*/ 2126456 w 2131219"/>
                <a:gd name="connsiteY48" fmla="*/ 254794 h 559594"/>
                <a:gd name="connsiteX49" fmla="*/ 2112169 w 2131219"/>
                <a:gd name="connsiteY49" fmla="*/ 278606 h 559594"/>
                <a:gd name="connsiteX50" fmla="*/ 2064544 w 2131219"/>
                <a:gd name="connsiteY50" fmla="*/ 311944 h 559594"/>
                <a:gd name="connsiteX51" fmla="*/ 2045494 w 2131219"/>
                <a:gd name="connsiteY51" fmla="*/ 326231 h 559594"/>
                <a:gd name="connsiteX52" fmla="*/ 1666875 w 2131219"/>
                <a:gd name="connsiteY52" fmla="*/ 288131 h 559594"/>
                <a:gd name="connsiteX53" fmla="*/ 1588294 w 2131219"/>
                <a:gd name="connsiteY53" fmla="*/ 288131 h 559594"/>
                <a:gd name="connsiteX54" fmla="*/ 1352550 w 2131219"/>
                <a:gd name="connsiteY54" fmla="*/ 333375 h 55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31219" h="559594">
                  <a:moveTo>
                    <a:pt x="1352550" y="333375"/>
                  </a:moveTo>
                  <a:lnTo>
                    <a:pt x="1083469" y="395288"/>
                  </a:lnTo>
                  <a:lnTo>
                    <a:pt x="826294" y="459581"/>
                  </a:lnTo>
                  <a:lnTo>
                    <a:pt x="566737" y="531019"/>
                  </a:lnTo>
                  <a:lnTo>
                    <a:pt x="502444" y="547688"/>
                  </a:lnTo>
                  <a:lnTo>
                    <a:pt x="452437" y="557213"/>
                  </a:lnTo>
                  <a:lnTo>
                    <a:pt x="419100" y="559594"/>
                  </a:lnTo>
                  <a:lnTo>
                    <a:pt x="395287" y="557213"/>
                  </a:lnTo>
                  <a:lnTo>
                    <a:pt x="357187" y="545306"/>
                  </a:lnTo>
                  <a:lnTo>
                    <a:pt x="283369" y="514350"/>
                  </a:lnTo>
                  <a:lnTo>
                    <a:pt x="216694" y="476250"/>
                  </a:lnTo>
                  <a:lnTo>
                    <a:pt x="147637" y="421481"/>
                  </a:lnTo>
                  <a:lnTo>
                    <a:pt x="80962" y="359569"/>
                  </a:lnTo>
                  <a:lnTo>
                    <a:pt x="21431" y="295275"/>
                  </a:lnTo>
                  <a:lnTo>
                    <a:pt x="7144" y="276225"/>
                  </a:lnTo>
                  <a:lnTo>
                    <a:pt x="0" y="257175"/>
                  </a:lnTo>
                  <a:lnTo>
                    <a:pt x="0" y="242888"/>
                  </a:lnTo>
                  <a:lnTo>
                    <a:pt x="2381" y="230981"/>
                  </a:lnTo>
                  <a:lnTo>
                    <a:pt x="14287" y="223838"/>
                  </a:lnTo>
                  <a:lnTo>
                    <a:pt x="26194" y="223838"/>
                  </a:lnTo>
                  <a:lnTo>
                    <a:pt x="50006" y="233363"/>
                  </a:lnTo>
                  <a:lnTo>
                    <a:pt x="97631" y="252413"/>
                  </a:lnTo>
                  <a:lnTo>
                    <a:pt x="161925" y="276225"/>
                  </a:lnTo>
                  <a:lnTo>
                    <a:pt x="207169" y="288131"/>
                  </a:lnTo>
                  <a:lnTo>
                    <a:pt x="271462" y="302419"/>
                  </a:lnTo>
                  <a:lnTo>
                    <a:pt x="316706" y="309563"/>
                  </a:lnTo>
                  <a:lnTo>
                    <a:pt x="369094" y="314325"/>
                  </a:lnTo>
                  <a:lnTo>
                    <a:pt x="411956" y="319088"/>
                  </a:lnTo>
                  <a:lnTo>
                    <a:pt x="483394" y="316706"/>
                  </a:lnTo>
                  <a:lnTo>
                    <a:pt x="619125" y="309563"/>
                  </a:lnTo>
                  <a:lnTo>
                    <a:pt x="783431" y="285750"/>
                  </a:lnTo>
                  <a:lnTo>
                    <a:pt x="1040606" y="228600"/>
                  </a:lnTo>
                  <a:lnTo>
                    <a:pt x="1278731" y="173831"/>
                  </a:lnTo>
                  <a:lnTo>
                    <a:pt x="1457325" y="135731"/>
                  </a:lnTo>
                  <a:lnTo>
                    <a:pt x="1538287" y="116681"/>
                  </a:lnTo>
                  <a:lnTo>
                    <a:pt x="1578769" y="104775"/>
                  </a:lnTo>
                  <a:lnTo>
                    <a:pt x="1635919" y="83344"/>
                  </a:lnTo>
                  <a:lnTo>
                    <a:pt x="1712119" y="40481"/>
                  </a:lnTo>
                  <a:lnTo>
                    <a:pt x="1766887" y="4763"/>
                  </a:lnTo>
                  <a:lnTo>
                    <a:pt x="1778794" y="0"/>
                  </a:lnTo>
                  <a:lnTo>
                    <a:pt x="1816894" y="7144"/>
                  </a:lnTo>
                  <a:lnTo>
                    <a:pt x="1854994" y="21431"/>
                  </a:lnTo>
                  <a:lnTo>
                    <a:pt x="1943100" y="69056"/>
                  </a:lnTo>
                  <a:lnTo>
                    <a:pt x="2050256" y="138113"/>
                  </a:lnTo>
                  <a:lnTo>
                    <a:pt x="2100262" y="176213"/>
                  </a:lnTo>
                  <a:lnTo>
                    <a:pt x="2119312" y="195263"/>
                  </a:lnTo>
                  <a:lnTo>
                    <a:pt x="2128837" y="216694"/>
                  </a:lnTo>
                  <a:lnTo>
                    <a:pt x="2131219" y="233363"/>
                  </a:lnTo>
                  <a:lnTo>
                    <a:pt x="2126456" y="254794"/>
                  </a:lnTo>
                  <a:lnTo>
                    <a:pt x="2112169" y="278606"/>
                  </a:lnTo>
                  <a:lnTo>
                    <a:pt x="2064544" y="311944"/>
                  </a:lnTo>
                  <a:lnTo>
                    <a:pt x="2045494" y="326231"/>
                  </a:lnTo>
                  <a:lnTo>
                    <a:pt x="1666875" y="288131"/>
                  </a:lnTo>
                  <a:lnTo>
                    <a:pt x="1588294" y="288131"/>
                  </a:lnTo>
                  <a:lnTo>
                    <a:pt x="1352550" y="3333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9">
              <a:extLst>
                <a:ext uri="{FF2B5EF4-FFF2-40B4-BE49-F238E27FC236}">
                  <a16:creationId xmlns:a16="http://schemas.microsoft.com/office/drawing/2014/main" id="{07EA0E09-230C-4370-AFCD-41C4555D9942}"/>
                </a:ext>
              </a:extLst>
            </p:cNvPr>
            <p:cNvSpPr/>
            <p:nvPr/>
          </p:nvSpPr>
          <p:spPr>
            <a:xfrm>
              <a:off x="5827714" y="4430713"/>
              <a:ext cx="2228850" cy="381000"/>
            </a:xfrm>
            <a:custGeom>
              <a:avLst/>
              <a:gdLst>
                <a:gd name="connsiteX0" fmla="*/ 1543050 w 2228850"/>
                <a:gd name="connsiteY0" fmla="*/ 254794 h 381000"/>
                <a:gd name="connsiteX1" fmla="*/ 1171575 w 2228850"/>
                <a:gd name="connsiteY1" fmla="*/ 276225 h 381000"/>
                <a:gd name="connsiteX2" fmla="*/ 957262 w 2228850"/>
                <a:gd name="connsiteY2" fmla="*/ 311944 h 381000"/>
                <a:gd name="connsiteX3" fmla="*/ 738187 w 2228850"/>
                <a:gd name="connsiteY3" fmla="*/ 340519 h 381000"/>
                <a:gd name="connsiteX4" fmla="*/ 485775 w 2228850"/>
                <a:gd name="connsiteY4" fmla="*/ 381000 h 381000"/>
                <a:gd name="connsiteX5" fmla="*/ 452437 w 2228850"/>
                <a:gd name="connsiteY5" fmla="*/ 376238 h 381000"/>
                <a:gd name="connsiteX6" fmla="*/ 409575 w 2228850"/>
                <a:gd name="connsiteY6" fmla="*/ 369094 h 381000"/>
                <a:gd name="connsiteX7" fmla="*/ 350044 w 2228850"/>
                <a:gd name="connsiteY7" fmla="*/ 347663 h 381000"/>
                <a:gd name="connsiteX8" fmla="*/ 307181 w 2228850"/>
                <a:gd name="connsiteY8" fmla="*/ 328613 h 381000"/>
                <a:gd name="connsiteX9" fmla="*/ 226219 w 2228850"/>
                <a:gd name="connsiteY9" fmla="*/ 280988 h 381000"/>
                <a:gd name="connsiteX10" fmla="*/ 145256 w 2228850"/>
                <a:gd name="connsiteY10" fmla="*/ 226219 h 381000"/>
                <a:gd name="connsiteX11" fmla="*/ 71437 w 2228850"/>
                <a:gd name="connsiteY11" fmla="*/ 169069 h 381000"/>
                <a:gd name="connsiteX12" fmla="*/ 14287 w 2228850"/>
                <a:gd name="connsiteY12" fmla="*/ 123825 h 381000"/>
                <a:gd name="connsiteX13" fmla="*/ 2381 w 2228850"/>
                <a:gd name="connsiteY13" fmla="*/ 104775 h 381000"/>
                <a:gd name="connsiteX14" fmla="*/ 0 w 2228850"/>
                <a:gd name="connsiteY14" fmla="*/ 85725 h 381000"/>
                <a:gd name="connsiteX15" fmla="*/ 2381 w 2228850"/>
                <a:gd name="connsiteY15" fmla="*/ 66675 h 381000"/>
                <a:gd name="connsiteX16" fmla="*/ 14287 w 2228850"/>
                <a:gd name="connsiteY16" fmla="*/ 54769 h 381000"/>
                <a:gd name="connsiteX17" fmla="*/ 38100 w 2228850"/>
                <a:gd name="connsiteY17" fmla="*/ 54769 h 381000"/>
                <a:gd name="connsiteX18" fmla="*/ 78581 w 2228850"/>
                <a:gd name="connsiteY18" fmla="*/ 64294 h 381000"/>
                <a:gd name="connsiteX19" fmla="*/ 119062 w 2228850"/>
                <a:gd name="connsiteY19" fmla="*/ 80963 h 381000"/>
                <a:gd name="connsiteX20" fmla="*/ 171450 w 2228850"/>
                <a:gd name="connsiteY20" fmla="*/ 100013 h 381000"/>
                <a:gd name="connsiteX21" fmla="*/ 233362 w 2228850"/>
                <a:gd name="connsiteY21" fmla="*/ 123825 h 381000"/>
                <a:gd name="connsiteX22" fmla="*/ 285750 w 2228850"/>
                <a:gd name="connsiteY22" fmla="*/ 140494 h 381000"/>
                <a:gd name="connsiteX23" fmla="*/ 357187 w 2228850"/>
                <a:gd name="connsiteY23" fmla="*/ 152400 h 381000"/>
                <a:gd name="connsiteX24" fmla="*/ 404812 w 2228850"/>
                <a:gd name="connsiteY24" fmla="*/ 157163 h 381000"/>
                <a:gd name="connsiteX25" fmla="*/ 473869 w 2228850"/>
                <a:gd name="connsiteY25" fmla="*/ 159544 h 381000"/>
                <a:gd name="connsiteX26" fmla="*/ 954881 w 2228850"/>
                <a:gd name="connsiteY26" fmla="*/ 135732 h 381000"/>
                <a:gd name="connsiteX27" fmla="*/ 1171575 w 2228850"/>
                <a:gd name="connsiteY27" fmla="*/ 95250 h 381000"/>
                <a:gd name="connsiteX28" fmla="*/ 1352550 w 2228850"/>
                <a:gd name="connsiteY28" fmla="*/ 85725 h 381000"/>
                <a:gd name="connsiteX29" fmla="*/ 1454944 w 2228850"/>
                <a:gd name="connsiteY29" fmla="*/ 73819 h 381000"/>
                <a:gd name="connsiteX30" fmla="*/ 1543050 w 2228850"/>
                <a:gd name="connsiteY30" fmla="*/ 61913 h 381000"/>
                <a:gd name="connsiteX31" fmla="*/ 1643062 w 2228850"/>
                <a:gd name="connsiteY31" fmla="*/ 40482 h 381000"/>
                <a:gd name="connsiteX32" fmla="*/ 1788319 w 2228850"/>
                <a:gd name="connsiteY32" fmla="*/ 0 h 381000"/>
                <a:gd name="connsiteX33" fmla="*/ 1869281 w 2228850"/>
                <a:gd name="connsiteY33" fmla="*/ 7144 h 381000"/>
                <a:gd name="connsiteX34" fmla="*/ 1945481 w 2228850"/>
                <a:gd name="connsiteY34" fmla="*/ 19050 h 381000"/>
                <a:gd name="connsiteX35" fmla="*/ 2026444 w 2228850"/>
                <a:gd name="connsiteY35" fmla="*/ 38100 h 381000"/>
                <a:gd name="connsiteX36" fmla="*/ 2112169 w 2228850"/>
                <a:gd name="connsiteY36" fmla="*/ 59532 h 381000"/>
                <a:gd name="connsiteX37" fmla="*/ 2150269 w 2228850"/>
                <a:gd name="connsiteY37" fmla="*/ 71438 h 381000"/>
                <a:gd name="connsiteX38" fmla="*/ 2178844 w 2228850"/>
                <a:gd name="connsiteY38" fmla="*/ 88107 h 381000"/>
                <a:gd name="connsiteX39" fmla="*/ 2200275 w 2228850"/>
                <a:gd name="connsiteY39" fmla="*/ 104775 h 381000"/>
                <a:gd name="connsiteX40" fmla="*/ 2216944 w 2228850"/>
                <a:gd name="connsiteY40" fmla="*/ 119063 h 381000"/>
                <a:gd name="connsiteX41" fmla="*/ 2224087 w 2228850"/>
                <a:gd name="connsiteY41" fmla="*/ 133350 h 381000"/>
                <a:gd name="connsiteX42" fmla="*/ 2228850 w 2228850"/>
                <a:gd name="connsiteY42" fmla="*/ 152400 h 381000"/>
                <a:gd name="connsiteX43" fmla="*/ 2221706 w 2228850"/>
                <a:gd name="connsiteY43" fmla="*/ 169069 h 381000"/>
                <a:gd name="connsiteX44" fmla="*/ 2205037 w 2228850"/>
                <a:gd name="connsiteY44" fmla="*/ 188119 h 381000"/>
                <a:gd name="connsiteX45" fmla="*/ 2174081 w 2228850"/>
                <a:gd name="connsiteY45" fmla="*/ 209550 h 381000"/>
                <a:gd name="connsiteX46" fmla="*/ 2135981 w 2228850"/>
                <a:gd name="connsiteY46" fmla="*/ 223838 h 381000"/>
                <a:gd name="connsiteX47" fmla="*/ 1926431 w 2228850"/>
                <a:gd name="connsiteY47" fmla="*/ 233363 h 381000"/>
                <a:gd name="connsiteX48" fmla="*/ 1543050 w 2228850"/>
                <a:gd name="connsiteY48" fmla="*/ 25479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28850" h="381000">
                  <a:moveTo>
                    <a:pt x="1543050" y="254794"/>
                  </a:moveTo>
                  <a:lnTo>
                    <a:pt x="1171575" y="276225"/>
                  </a:lnTo>
                  <a:lnTo>
                    <a:pt x="957262" y="311944"/>
                  </a:lnTo>
                  <a:lnTo>
                    <a:pt x="738187" y="340519"/>
                  </a:lnTo>
                  <a:lnTo>
                    <a:pt x="485775" y="381000"/>
                  </a:lnTo>
                  <a:lnTo>
                    <a:pt x="452437" y="376238"/>
                  </a:lnTo>
                  <a:lnTo>
                    <a:pt x="409575" y="369094"/>
                  </a:lnTo>
                  <a:lnTo>
                    <a:pt x="350044" y="347663"/>
                  </a:lnTo>
                  <a:lnTo>
                    <a:pt x="307181" y="328613"/>
                  </a:lnTo>
                  <a:lnTo>
                    <a:pt x="226219" y="280988"/>
                  </a:lnTo>
                  <a:lnTo>
                    <a:pt x="145256" y="226219"/>
                  </a:lnTo>
                  <a:lnTo>
                    <a:pt x="71437" y="169069"/>
                  </a:lnTo>
                  <a:lnTo>
                    <a:pt x="14287" y="123825"/>
                  </a:lnTo>
                  <a:lnTo>
                    <a:pt x="2381" y="104775"/>
                  </a:lnTo>
                  <a:lnTo>
                    <a:pt x="0" y="85725"/>
                  </a:lnTo>
                  <a:lnTo>
                    <a:pt x="2381" y="66675"/>
                  </a:lnTo>
                  <a:lnTo>
                    <a:pt x="14287" y="54769"/>
                  </a:lnTo>
                  <a:lnTo>
                    <a:pt x="38100" y="54769"/>
                  </a:lnTo>
                  <a:lnTo>
                    <a:pt x="78581" y="64294"/>
                  </a:lnTo>
                  <a:lnTo>
                    <a:pt x="119062" y="80963"/>
                  </a:lnTo>
                  <a:lnTo>
                    <a:pt x="171450" y="100013"/>
                  </a:lnTo>
                  <a:lnTo>
                    <a:pt x="233362" y="123825"/>
                  </a:lnTo>
                  <a:lnTo>
                    <a:pt x="285750" y="140494"/>
                  </a:lnTo>
                  <a:lnTo>
                    <a:pt x="357187" y="152400"/>
                  </a:lnTo>
                  <a:lnTo>
                    <a:pt x="404812" y="157163"/>
                  </a:lnTo>
                  <a:lnTo>
                    <a:pt x="473869" y="159544"/>
                  </a:lnTo>
                  <a:lnTo>
                    <a:pt x="954881" y="135732"/>
                  </a:lnTo>
                  <a:lnTo>
                    <a:pt x="1171575" y="95250"/>
                  </a:lnTo>
                  <a:lnTo>
                    <a:pt x="1352550" y="85725"/>
                  </a:lnTo>
                  <a:lnTo>
                    <a:pt x="1454944" y="73819"/>
                  </a:lnTo>
                  <a:lnTo>
                    <a:pt x="1543050" y="61913"/>
                  </a:lnTo>
                  <a:lnTo>
                    <a:pt x="1643062" y="40482"/>
                  </a:lnTo>
                  <a:lnTo>
                    <a:pt x="1788319" y="0"/>
                  </a:lnTo>
                  <a:lnTo>
                    <a:pt x="1869281" y="7144"/>
                  </a:lnTo>
                  <a:lnTo>
                    <a:pt x="1945481" y="19050"/>
                  </a:lnTo>
                  <a:lnTo>
                    <a:pt x="2026444" y="38100"/>
                  </a:lnTo>
                  <a:lnTo>
                    <a:pt x="2112169" y="59532"/>
                  </a:lnTo>
                  <a:lnTo>
                    <a:pt x="2150269" y="71438"/>
                  </a:lnTo>
                  <a:lnTo>
                    <a:pt x="2178844" y="88107"/>
                  </a:lnTo>
                  <a:lnTo>
                    <a:pt x="2200275" y="104775"/>
                  </a:lnTo>
                  <a:lnTo>
                    <a:pt x="2216944" y="119063"/>
                  </a:lnTo>
                  <a:lnTo>
                    <a:pt x="2224087" y="133350"/>
                  </a:lnTo>
                  <a:lnTo>
                    <a:pt x="2228850" y="152400"/>
                  </a:lnTo>
                  <a:lnTo>
                    <a:pt x="2221706" y="169069"/>
                  </a:lnTo>
                  <a:lnTo>
                    <a:pt x="2205037" y="188119"/>
                  </a:lnTo>
                  <a:lnTo>
                    <a:pt x="2174081" y="209550"/>
                  </a:lnTo>
                  <a:lnTo>
                    <a:pt x="2135981" y="223838"/>
                  </a:lnTo>
                  <a:lnTo>
                    <a:pt x="1926431" y="233363"/>
                  </a:lnTo>
                  <a:lnTo>
                    <a:pt x="1543050" y="254794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7">
              <a:extLst>
                <a:ext uri="{FF2B5EF4-FFF2-40B4-BE49-F238E27FC236}">
                  <a16:creationId xmlns:a16="http://schemas.microsoft.com/office/drawing/2014/main" id="{7444AF2F-F471-43E1-B7F9-B0B3B6E05C46}"/>
                </a:ext>
              </a:extLst>
            </p:cNvPr>
            <p:cNvSpPr/>
            <p:nvPr/>
          </p:nvSpPr>
          <p:spPr>
            <a:xfrm>
              <a:off x="4032252" y="2638426"/>
              <a:ext cx="735013" cy="633413"/>
            </a:xfrm>
            <a:custGeom>
              <a:avLst/>
              <a:gdLst>
                <a:gd name="connsiteX0" fmla="*/ 490538 w 735807"/>
                <a:gd name="connsiteY0" fmla="*/ 454819 h 633413"/>
                <a:gd name="connsiteX1" fmla="*/ 419100 w 735807"/>
                <a:gd name="connsiteY1" fmla="*/ 395288 h 633413"/>
                <a:gd name="connsiteX2" fmla="*/ 366713 w 735807"/>
                <a:gd name="connsiteY2" fmla="*/ 359569 h 633413"/>
                <a:gd name="connsiteX3" fmla="*/ 328613 w 735807"/>
                <a:gd name="connsiteY3" fmla="*/ 335756 h 633413"/>
                <a:gd name="connsiteX4" fmla="*/ 292894 w 735807"/>
                <a:gd name="connsiteY4" fmla="*/ 316706 h 633413"/>
                <a:gd name="connsiteX5" fmla="*/ 245269 w 735807"/>
                <a:gd name="connsiteY5" fmla="*/ 297656 h 633413"/>
                <a:gd name="connsiteX6" fmla="*/ 209550 w 735807"/>
                <a:gd name="connsiteY6" fmla="*/ 278606 h 633413"/>
                <a:gd name="connsiteX7" fmla="*/ 173832 w 735807"/>
                <a:gd name="connsiteY7" fmla="*/ 266700 h 633413"/>
                <a:gd name="connsiteX8" fmla="*/ 119063 w 735807"/>
                <a:gd name="connsiteY8" fmla="*/ 257175 h 633413"/>
                <a:gd name="connsiteX9" fmla="*/ 61913 w 735807"/>
                <a:gd name="connsiteY9" fmla="*/ 259556 h 633413"/>
                <a:gd name="connsiteX10" fmla="*/ 42863 w 735807"/>
                <a:gd name="connsiteY10" fmla="*/ 254794 h 633413"/>
                <a:gd name="connsiteX11" fmla="*/ 23813 w 735807"/>
                <a:gd name="connsiteY11" fmla="*/ 245269 h 633413"/>
                <a:gd name="connsiteX12" fmla="*/ 7144 w 735807"/>
                <a:gd name="connsiteY12" fmla="*/ 223838 h 633413"/>
                <a:gd name="connsiteX13" fmla="*/ 0 w 735807"/>
                <a:gd name="connsiteY13" fmla="*/ 183356 h 633413"/>
                <a:gd name="connsiteX14" fmla="*/ 2382 w 735807"/>
                <a:gd name="connsiteY14" fmla="*/ 138113 h 633413"/>
                <a:gd name="connsiteX15" fmla="*/ 9525 w 735807"/>
                <a:gd name="connsiteY15" fmla="*/ 95250 h 633413"/>
                <a:gd name="connsiteX16" fmla="*/ 23813 w 735807"/>
                <a:gd name="connsiteY16" fmla="*/ 59531 h 633413"/>
                <a:gd name="connsiteX17" fmla="*/ 38100 w 735807"/>
                <a:gd name="connsiteY17" fmla="*/ 35719 h 633413"/>
                <a:gd name="connsiteX18" fmla="*/ 54769 w 735807"/>
                <a:gd name="connsiteY18" fmla="*/ 19050 h 633413"/>
                <a:gd name="connsiteX19" fmla="*/ 80963 w 735807"/>
                <a:gd name="connsiteY19" fmla="*/ 4763 h 633413"/>
                <a:gd name="connsiteX20" fmla="*/ 109538 w 735807"/>
                <a:gd name="connsiteY20" fmla="*/ 0 h 633413"/>
                <a:gd name="connsiteX21" fmla="*/ 142875 w 735807"/>
                <a:gd name="connsiteY21" fmla="*/ 0 h 633413"/>
                <a:gd name="connsiteX22" fmla="*/ 204788 w 735807"/>
                <a:gd name="connsiteY22" fmla="*/ 11906 h 633413"/>
                <a:gd name="connsiteX23" fmla="*/ 280988 w 735807"/>
                <a:gd name="connsiteY23" fmla="*/ 95250 h 633413"/>
                <a:gd name="connsiteX24" fmla="*/ 335757 w 735807"/>
                <a:gd name="connsiteY24" fmla="*/ 119063 h 633413"/>
                <a:gd name="connsiteX25" fmla="*/ 366713 w 735807"/>
                <a:gd name="connsiteY25" fmla="*/ 135731 h 633413"/>
                <a:gd name="connsiteX26" fmla="*/ 402432 w 735807"/>
                <a:gd name="connsiteY26" fmla="*/ 159544 h 633413"/>
                <a:gd name="connsiteX27" fmla="*/ 452438 w 735807"/>
                <a:gd name="connsiteY27" fmla="*/ 207169 h 633413"/>
                <a:gd name="connsiteX28" fmla="*/ 521494 w 735807"/>
                <a:gd name="connsiteY28" fmla="*/ 273844 h 633413"/>
                <a:gd name="connsiteX29" fmla="*/ 585788 w 735807"/>
                <a:gd name="connsiteY29" fmla="*/ 342900 h 633413"/>
                <a:gd name="connsiteX30" fmla="*/ 735807 w 735807"/>
                <a:gd name="connsiteY30" fmla="*/ 531019 h 633413"/>
                <a:gd name="connsiteX31" fmla="*/ 669132 w 735807"/>
                <a:gd name="connsiteY31" fmla="*/ 633413 h 633413"/>
                <a:gd name="connsiteX32" fmla="*/ 490538 w 735807"/>
                <a:gd name="connsiteY32" fmla="*/ 454819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35807" h="633413">
                  <a:moveTo>
                    <a:pt x="490538" y="454819"/>
                  </a:moveTo>
                  <a:lnTo>
                    <a:pt x="419100" y="395288"/>
                  </a:lnTo>
                  <a:lnTo>
                    <a:pt x="366713" y="359569"/>
                  </a:lnTo>
                  <a:lnTo>
                    <a:pt x="328613" y="335756"/>
                  </a:lnTo>
                  <a:lnTo>
                    <a:pt x="292894" y="316706"/>
                  </a:lnTo>
                  <a:lnTo>
                    <a:pt x="245269" y="297656"/>
                  </a:lnTo>
                  <a:lnTo>
                    <a:pt x="209550" y="278606"/>
                  </a:lnTo>
                  <a:lnTo>
                    <a:pt x="173832" y="266700"/>
                  </a:lnTo>
                  <a:lnTo>
                    <a:pt x="119063" y="257175"/>
                  </a:lnTo>
                  <a:lnTo>
                    <a:pt x="61913" y="259556"/>
                  </a:lnTo>
                  <a:lnTo>
                    <a:pt x="42863" y="254794"/>
                  </a:lnTo>
                  <a:lnTo>
                    <a:pt x="23813" y="245269"/>
                  </a:lnTo>
                  <a:lnTo>
                    <a:pt x="7144" y="223838"/>
                  </a:lnTo>
                  <a:lnTo>
                    <a:pt x="0" y="183356"/>
                  </a:lnTo>
                  <a:lnTo>
                    <a:pt x="2382" y="138113"/>
                  </a:lnTo>
                  <a:lnTo>
                    <a:pt x="9525" y="95250"/>
                  </a:lnTo>
                  <a:lnTo>
                    <a:pt x="23813" y="59531"/>
                  </a:lnTo>
                  <a:lnTo>
                    <a:pt x="38100" y="35719"/>
                  </a:lnTo>
                  <a:lnTo>
                    <a:pt x="54769" y="19050"/>
                  </a:lnTo>
                  <a:lnTo>
                    <a:pt x="80963" y="4763"/>
                  </a:lnTo>
                  <a:lnTo>
                    <a:pt x="109538" y="0"/>
                  </a:lnTo>
                  <a:lnTo>
                    <a:pt x="142875" y="0"/>
                  </a:lnTo>
                  <a:lnTo>
                    <a:pt x="204788" y="11906"/>
                  </a:lnTo>
                  <a:lnTo>
                    <a:pt x="280988" y="95250"/>
                  </a:lnTo>
                  <a:lnTo>
                    <a:pt x="335757" y="119063"/>
                  </a:lnTo>
                  <a:lnTo>
                    <a:pt x="366713" y="135731"/>
                  </a:lnTo>
                  <a:lnTo>
                    <a:pt x="402432" y="159544"/>
                  </a:lnTo>
                  <a:lnTo>
                    <a:pt x="452438" y="207169"/>
                  </a:lnTo>
                  <a:lnTo>
                    <a:pt x="521494" y="273844"/>
                  </a:lnTo>
                  <a:lnTo>
                    <a:pt x="585788" y="342900"/>
                  </a:lnTo>
                  <a:lnTo>
                    <a:pt x="735807" y="531019"/>
                  </a:lnTo>
                  <a:lnTo>
                    <a:pt x="669132" y="633413"/>
                  </a:lnTo>
                  <a:lnTo>
                    <a:pt x="490538" y="45481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8">
              <a:extLst>
                <a:ext uri="{FF2B5EF4-FFF2-40B4-BE49-F238E27FC236}">
                  <a16:creationId xmlns:a16="http://schemas.microsoft.com/office/drawing/2014/main" id="{D941BDEA-3B61-4129-B588-39C5141C697D}"/>
                </a:ext>
              </a:extLst>
            </p:cNvPr>
            <p:cNvSpPr/>
            <p:nvPr/>
          </p:nvSpPr>
          <p:spPr>
            <a:xfrm>
              <a:off x="4129089" y="2076450"/>
              <a:ext cx="1458912" cy="1912938"/>
            </a:xfrm>
            <a:custGeom>
              <a:avLst/>
              <a:gdLst>
                <a:gd name="connsiteX0" fmla="*/ 618186 w 1460464"/>
                <a:gd name="connsiteY0" fmla="*/ 1298191 h 1913801"/>
                <a:gd name="connsiteX1" fmla="*/ 404396 w 1460464"/>
                <a:gd name="connsiteY1" fmla="*/ 1576374 h 1913801"/>
                <a:gd name="connsiteX2" fmla="*/ 164849 w 1460464"/>
                <a:gd name="connsiteY2" fmla="*/ 1885467 h 1913801"/>
                <a:gd name="connsiteX3" fmla="*/ 0 w 1460464"/>
                <a:gd name="connsiteY3" fmla="*/ 1913801 h 1913801"/>
                <a:gd name="connsiteX4" fmla="*/ 100455 w 1460464"/>
                <a:gd name="connsiteY4" fmla="*/ 1766982 h 1913801"/>
                <a:gd name="connsiteX5" fmla="*/ 216365 w 1460464"/>
                <a:gd name="connsiteY5" fmla="*/ 1602132 h 1913801"/>
                <a:gd name="connsiteX6" fmla="*/ 334851 w 1460464"/>
                <a:gd name="connsiteY6" fmla="*/ 1442434 h 1913801"/>
                <a:gd name="connsiteX7" fmla="*/ 450760 w 1460464"/>
                <a:gd name="connsiteY7" fmla="*/ 1272433 h 1913801"/>
                <a:gd name="connsiteX8" fmla="*/ 533185 w 1460464"/>
                <a:gd name="connsiteY8" fmla="*/ 1143644 h 1913801"/>
                <a:gd name="connsiteX9" fmla="*/ 600155 w 1460464"/>
                <a:gd name="connsiteY9" fmla="*/ 1038038 h 1913801"/>
                <a:gd name="connsiteX10" fmla="*/ 780460 w 1460464"/>
                <a:gd name="connsiteY10" fmla="*/ 775309 h 1913801"/>
                <a:gd name="connsiteX11" fmla="*/ 953036 w 1460464"/>
                <a:gd name="connsiteY11" fmla="*/ 520307 h 1913801"/>
                <a:gd name="connsiteX12" fmla="*/ 1004552 w 1460464"/>
                <a:gd name="connsiteY12" fmla="*/ 448185 h 1913801"/>
                <a:gd name="connsiteX13" fmla="*/ 1043189 w 1460464"/>
                <a:gd name="connsiteY13" fmla="*/ 396670 h 1913801"/>
                <a:gd name="connsiteX14" fmla="*/ 1076674 w 1460464"/>
                <a:gd name="connsiteY14" fmla="*/ 334851 h 1913801"/>
                <a:gd name="connsiteX15" fmla="*/ 1099856 w 1460464"/>
                <a:gd name="connsiteY15" fmla="*/ 288487 h 1913801"/>
                <a:gd name="connsiteX16" fmla="*/ 1110159 w 1460464"/>
                <a:gd name="connsiteY16" fmla="*/ 247275 h 1913801"/>
                <a:gd name="connsiteX17" fmla="*/ 1112734 w 1460464"/>
                <a:gd name="connsiteY17" fmla="*/ 208638 h 1913801"/>
                <a:gd name="connsiteX18" fmla="*/ 1105007 w 1460464"/>
                <a:gd name="connsiteY18" fmla="*/ 170001 h 1913801"/>
                <a:gd name="connsiteX19" fmla="*/ 1081825 w 1460464"/>
                <a:gd name="connsiteY19" fmla="*/ 126213 h 1913801"/>
                <a:gd name="connsiteX20" fmla="*/ 1032885 w 1460464"/>
                <a:gd name="connsiteY20" fmla="*/ 74698 h 1913801"/>
                <a:gd name="connsiteX21" fmla="*/ 1020007 w 1460464"/>
                <a:gd name="connsiteY21" fmla="*/ 56667 h 1913801"/>
                <a:gd name="connsiteX22" fmla="*/ 1012279 w 1460464"/>
                <a:gd name="connsiteY22" fmla="*/ 38637 h 1913801"/>
                <a:gd name="connsiteX23" fmla="*/ 1007128 w 1460464"/>
                <a:gd name="connsiteY23" fmla="*/ 20607 h 1913801"/>
                <a:gd name="connsiteX24" fmla="*/ 1009703 w 1460464"/>
                <a:gd name="connsiteY24" fmla="*/ 10303 h 1913801"/>
                <a:gd name="connsiteX25" fmla="*/ 1022582 w 1460464"/>
                <a:gd name="connsiteY25" fmla="*/ 2576 h 1913801"/>
                <a:gd name="connsiteX26" fmla="*/ 1043189 w 1460464"/>
                <a:gd name="connsiteY26" fmla="*/ 0 h 1913801"/>
                <a:gd name="connsiteX27" fmla="*/ 1076674 w 1460464"/>
                <a:gd name="connsiteY27" fmla="*/ 12879 h 1913801"/>
                <a:gd name="connsiteX28" fmla="*/ 1166826 w 1460464"/>
                <a:gd name="connsiteY28" fmla="*/ 61819 h 1913801"/>
                <a:gd name="connsiteX29" fmla="*/ 1241523 w 1460464"/>
                <a:gd name="connsiteY29" fmla="*/ 108183 h 1913801"/>
                <a:gd name="connsiteX30" fmla="*/ 1303342 w 1460464"/>
                <a:gd name="connsiteY30" fmla="*/ 151971 h 1913801"/>
                <a:gd name="connsiteX31" fmla="*/ 1349706 w 1460464"/>
                <a:gd name="connsiteY31" fmla="*/ 185456 h 1913801"/>
                <a:gd name="connsiteX32" fmla="*/ 1390918 w 1460464"/>
                <a:gd name="connsiteY32" fmla="*/ 224093 h 1913801"/>
                <a:gd name="connsiteX33" fmla="*/ 1426979 w 1460464"/>
                <a:gd name="connsiteY33" fmla="*/ 265305 h 1913801"/>
                <a:gd name="connsiteX34" fmla="*/ 1442434 w 1460464"/>
                <a:gd name="connsiteY34" fmla="*/ 288487 h 1913801"/>
                <a:gd name="connsiteX35" fmla="*/ 1452737 w 1460464"/>
                <a:gd name="connsiteY35" fmla="*/ 316821 h 1913801"/>
                <a:gd name="connsiteX36" fmla="*/ 1457888 w 1460464"/>
                <a:gd name="connsiteY36" fmla="*/ 334851 h 1913801"/>
                <a:gd name="connsiteX37" fmla="*/ 1460464 w 1460464"/>
                <a:gd name="connsiteY37" fmla="*/ 358033 h 1913801"/>
                <a:gd name="connsiteX38" fmla="*/ 1450161 w 1460464"/>
                <a:gd name="connsiteY38" fmla="*/ 378639 h 1913801"/>
                <a:gd name="connsiteX39" fmla="*/ 1426979 w 1460464"/>
                <a:gd name="connsiteY39" fmla="*/ 396670 h 1913801"/>
                <a:gd name="connsiteX40" fmla="*/ 1383191 w 1460464"/>
                <a:gd name="connsiteY40" fmla="*/ 412124 h 1913801"/>
                <a:gd name="connsiteX41" fmla="*/ 1336827 w 1460464"/>
                <a:gd name="connsiteY41" fmla="*/ 425003 h 1913801"/>
                <a:gd name="connsiteX42" fmla="*/ 1298190 w 1460464"/>
                <a:gd name="connsiteY42" fmla="*/ 450761 h 1913801"/>
                <a:gd name="connsiteX43" fmla="*/ 1246675 w 1460464"/>
                <a:gd name="connsiteY43" fmla="*/ 494549 h 1913801"/>
                <a:gd name="connsiteX44" fmla="*/ 1166826 w 1460464"/>
                <a:gd name="connsiteY44" fmla="*/ 582125 h 1913801"/>
                <a:gd name="connsiteX45" fmla="*/ 1050916 w 1460464"/>
                <a:gd name="connsiteY45" fmla="*/ 716066 h 1913801"/>
                <a:gd name="connsiteX46" fmla="*/ 916976 w 1460464"/>
                <a:gd name="connsiteY46" fmla="*/ 898946 h 1913801"/>
                <a:gd name="connsiteX47" fmla="*/ 744399 w 1460464"/>
                <a:gd name="connsiteY47" fmla="*/ 1128190 h 1913801"/>
                <a:gd name="connsiteX48" fmla="*/ 618186 w 1460464"/>
                <a:gd name="connsiteY48" fmla="*/ 1298191 h 191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460464" h="1913801">
                  <a:moveTo>
                    <a:pt x="618186" y="1298191"/>
                  </a:moveTo>
                  <a:lnTo>
                    <a:pt x="404396" y="1576374"/>
                  </a:lnTo>
                  <a:lnTo>
                    <a:pt x="164849" y="1885467"/>
                  </a:lnTo>
                  <a:lnTo>
                    <a:pt x="0" y="1913801"/>
                  </a:lnTo>
                  <a:lnTo>
                    <a:pt x="100455" y="1766982"/>
                  </a:lnTo>
                  <a:lnTo>
                    <a:pt x="216365" y="1602132"/>
                  </a:lnTo>
                  <a:lnTo>
                    <a:pt x="334851" y="1442434"/>
                  </a:lnTo>
                  <a:lnTo>
                    <a:pt x="450760" y="1272433"/>
                  </a:lnTo>
                  <a:lnTo>
                    <a:pt x="533185" y="1143644"/>
                  </a:lnTo>
                  <a:lnTo>
                    <a:pt x="600155" y="1038038"/>
                  </a:lnTo>
                  <a:lnTo>
                    <a:pt x="780460" y="775309"/>
                  </a:lnTo>
                  <a:lnTo>
                    <a:pt x="953036" y="520307"/>
                  </a:lnTo>
                  <a:lnTo>
                    <a:pt x="1004552" y="448185"/>
                  </a:lnTo>
                  <a:lnTo>
                    <a:pt x="1043189" y="396670"/>
                  </a:lnTo>
                  <a:lnTo>
                    <a:pt x="1076674" y="334851"/>
                  </a:lnTo>
                  <a:lnTo>
                    <a:pt x="1099856" y="288487"/>
                  </a:lnTo>
                  <a:lnTo>
                    <a:pt x="1110159" y="247275"/>
                  </a:lnTo>
                  <a:lnTo>
                    <a:pt x="1112734" y="208638"/>
                  </a:lnTo>
                  <a:lnTo>
                    <a:pt x="1105007" y="170001"/>
                  </a:lnTo>
                  <a:lnTo>
                    <a:pt x="1081825" y="126213"/>
                  </a:lnTo>
                  <a:lnTo>
                    <a:pt x="1032885" y="74698"/>
                  </a:lnTo>
                  <a:lnTo>
                    <a:pt x="1020007" y="56667"/>
                  </a:lnTo>
                  <a:lnTo>
                    <a:pt x="1012279" y="38637"/>
                  </a:lnTo>
                  <a:lnTo>
                    <a:pt x="1007128" y="20607"/>
                  </a:lnTo>
                  <a:lnTo>
                    <a:pt x="1009703" y="10303"/>
                  </a:lnTo>
                  <a:lnTo>
                    <a:pt x="1022582" y="2576"/>
                  </a:lnTo>
                  <a:lnTo>
                    <a:pt x="1043189" y="0"/>
                  </a:lnTo>
                  <a:lnTo>
                    <a:pt x="1076674" y="12879"/>
                  </a:lnTo>
                  <a:lnTo>
                    <a:pt x="1166826" y="61819"/>
                  </a:lnTo>
                  <a:lnTo>
                    <a:pt x="1241523" y="108183"/>
                  </a:lnTo>
                  <a:lnTo>
                    <a:pt x="1303342" y="151971"/>
                  </a:lnTo>
                  <a:lnTo>
                    <a:pt x="1349706" y="185456"/>
                  </a:lnTo>
                  <a:lnTo>
                    <a:pt x="1390918" y="224093"/>
                  </a:lnTo>
                  <a:lnTo>
                    <a:pt x="1426979" y="265305"/>
                  </a:lnTo>
                  <a:lnTo>
                    <a:pt x="1442434" y="288487"/>
                  </a:lnTo>
                  <a:lnTo>
                    <a:pt x="1452737" y="316821"/>
                  </a:lnTo>
                  <a:lnTo>
                    <a:pt x="1457888" y="334851"/>
                  </a:lnTo>
                  <a:lnTo>
                    <a:pt x="1460464" y="358033"/>
                  </a:lnTo>
                  <a:lnTo>
                    <a:pt x="1450161" y="378639"/>
                  </a:lnTo>
                  <a:lnTo>
                    <a:pt x="1426979" y="396670"/>
                  </a:lnTo>
                  <a:lnTo>
                    <a:pt x="1383191" y="412124"/>
                  </a:lnTo>
                  <a:lnTo>
                    <a:pt x="1336827" y="425003"/>
                  </a:lnTo>
                  <a:lnTo>
                    <a:pt x="1298190" y="450761"/>
                  </a:lnTo>
                  <a:lnTo>
                    <a:pt x="1246675" y="494549"/>
                  </a:lnTo>
                  <a:lnTo>
                    <a:pt x="1166826" y="582125"/>
                  </a:lnTo>
                  <a:lnTo>
                    <a:pt x="1050916" y="716066"/>
                  </a:lnTo>
                  <a:lnTo>
                    <a:pt x="916976" y="898946"/>
                  </a:lnTo>
                  <a:lnTo>
                    <a:pt x="744399" y="1128190"/>
                  </a:lnTo>
                  <a:lnTo>
                    <a:pt x="618186" y="1298191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9">
              <a:extLst>
                <a:ext uri="{FF2B5EF4-FFF2-40B4-BE49-F238E27FC236}">
                  <a16:creationId xmlns:a16="http://schemas.microsoft.com/office/drawing/2014/main" id="{3A427BB3-E421-449E-AFB7-3DE5D680D078}"/>
                </a:ext>
              </a:extLst>
            </p:cNvPr>
            <p:cNvSpPr/>
            <p:nvPr/>
          </p:nvSpPr>
          <p:spPr>
            <a:xfrm>
              <a:off x="3989390" y="3652838"/>
              <a:ext cx="1462087" cy="576262"/>
            </a:xfrm>
            <a:custGeom>
              <a:avLst/>
              <a:gdLst>
                <a:gd name="connsiteX0" fmla="*/ 1062037 w 1462087"/>
                <a:gd name="connsiteY0" fmla="*/ 264318 h 576262"/>
                <a:gd name="connsiteX1" fmla="*/ 847725 w 1462087"/>
                <a:gd name="connsiteY1" fmla="*/ 323850 h 576262"/>
                <a:gd name="connsiteX2" fmla="*/ 723900 w 1462087"/>
                <a:gd name="connsiteY2" fmla="*/ 366712 h 576262"/>
                <a:gd name="connsiteX3" fmla="*/ 561975 w 1462087"/>
                <a:gd name="connsiteY3" fmla="*/ 414337 h 576262"/>
                <a:gd name="connsiteX4" fmla="*/ 416719 w 1462087"/>
                <a:gd name="connsiteY4" fmla="*/ 454818 h 576262"/>
                <a:gd name="connsiteX5" fmla="*/ 335756 w 1462087"/>
                <a:gd name="connsiteY5" fmla="*/ 476250 h 576262"/>
                <a:gd name="connsiteX6" fmla="*/ 266700 w 1462087"/>
                <a:gd name="connsiteY6" fmla="*/ 507206 h 576262"/>
                <a:gd name="connsiteX7" fmla="*/ 238125 w 1462087"/>
                <a:gd name="connsiteY7" fmla="*/ 523875 h 576262"/>
                <a:gd name="connsiteX8" fmla="*/ 207169 w 1462087"/>
                <a:gd name="connsiteY8" fmla="*/ 547687 h 576262"/>
                <a:gd name="connsiteX9" fmla="*/ 183356 w 1462087"/>
                <a:gd name="connsiteY9" fmla="*/ 569118 h 576262"/>
                <a:gd name="connsiteX10" fmla="*/ 164306 w 1462087"/>
                <a:gd name="connsiteY10" fmla="*/ 576262 h 576262"/>
                <a:gd name="connsiteX11" fmla="*/ 145256 w 1462087"/>
                <a:gd name="connsiteY11" fmla="*/ 576262 h 576262"/>
                <a:gd name="connsiteX12" fmla="*/ 119062 w 1462087"/>
                <a:gd name="connsiteY12" fmla="*/ 566737 h 576262"/>
                <a:gd name="connsiteX13" fmla="*/ 92869 w 1462087"/>
                <a:gd name="connsiteY13" fmla="*/ 540543 h 576262"/>
                <a:gd name="connsiteX14" fmla="*/ 52387 w 1462087"/>
                <a:gd name="connsiteY14" fmla="*/ 481012 h 576262"/>
                <a:gd name="connsiteX15" fmla="*/ 28575 w 1462087"/>
                <a:gd name="connsiteY15" fmla="*/ 433387 h 576262"/>
                <a:gd name="connsiteX16" fmla="*/ 14287 w 1462087"/>
                <a:gd name="connsiteY16" fmla="*/ 385762 h 576262"/>
                <a:gd name="connsiteX17" fmla="*/ 4762 w 1462087"/>
                <a:gd name="connsiteY17" fmla="*/ 335756 h 576262"/>
                <a:gd name="connsiteX18" fmla="*/ 0 w 1462087"/>
                <a:gd name="connsiteY18" fmla="*/ 280987 h 576262"/>
                <a:gd name="connsiteX19" fmla="*/ 0 w 1462087"/>
                <a:gd name="connsiteY19" fmla="*/ 250031 h 576262"/>
                <a:gd name="connsiteX20" fmla="*/ 7144 w 1462087"/>
                <a:gd name="connsiteY20" fmla="*/ 240506 h 576262"/>
                <a:gd name="connsiteX21" fmla="*/ 30956 w 1462087"/>
                <a:gd name="connsiteY21" fmla="*/ 238125 h 576262"/>
                <a:gd name="connsiteX22" fmla="*/ 71437 w 1462087"/>
                <a:gd name="connsiteY22" fmla="*/ 233362 h 576262"/>
                <a:gd name="connsiteX23" fmla="*/ 138112 w 1462087"/>
                <a:gd name="connsiteY23" fmla="*/ 238125 h 576262"/>
                <a:gd name="connsiteX24" fmla="*/ 233362 w 1462087"/>
                <a:gd name="connsiteY24" fmla="*/ 250031 h 576262"/>
                <a:gd name="connsiteX25" fmla="*/ 347662 w 1462087"/>
                <a:gd name="connsiteY25" fmla="*/ 245268 h 576262"/>
                <a:gd name="connsiteX26" fmla="*/ 738187 w 1462087"/>
                <a:gd name="connsiteY26" fmla="*/ 166687 h 576262"/>
                <a:gd name="connsiteX27" fmla="*/ 1409700 w 1462087"/>
                <a:gd name="connsiteY27" fmla="*/ 0 h 576262"/>
                <a:gd name="connsiteX28" fmla="*/ 1462087 w 1462087"/>
                <a:gd name="connsiteY28" fmla="*/ 133350 h 576262"/>
                <a:gd name="connsiteX29" fmla="*/ 1062037 w 1462087"/>
                <a:gd name="connsiteY29" fmla="*/ 264318 h 576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462087" h="576262">
                  <a:moveTo>
                    <a:pt x="1062037" y="264318"/>
                  </a:moveTo>
                  <a:lnTo>
                    <a:pt x="847725" y="323850"/>
                  </a:lnTo>
                  <a:lnTo>
                    <a:pt x="723900" y="366712"/>
                  </a:lnTo>
                  <a:lnTo>
                    <a:pt x="561975" y="414337"/>
                  </a:lnTo>
                  <a:lnTo>
                    <a:pt x="416719" y="454818"/>
                  </a:lnTo>
                  <a:lnTo>
                    <a:pt x="335756" y="476250"/>
                  </a:lnTo>
                  <a:lnTo>
                    <a:pt x="266700" y="507206"/>
                  </a:lnTo>
                  <a:lnTo>
                    <a:pt x="238125" y="523875"/>
                  </a:lnTo>
                  <a:lnTo>
                    <a:pt x="207169" y="547687"/>
                  </a:lnTo>
                  <a:lnTo>
                    <a:pt x="183356" y="569118"/>
                  </a:lnTo>
                  <a:lnTo>
                    <a:pt x="164306" y="576262"/>
                  </a:lnTo>
                  <a:lnTo>
                    <a:pt x="145256" y="576262"/>
                  </a:lnTo>
                  <a:lnTo>
                    <a:pt x="119062" y="566737"/>
                  </a:lnTo>
                  <a:lnTo>
                    <a:pt x="92869" y="540543"/>
                  </a:lnTo>
                  <a:lnTo>
                    <a:pt x="52387" y="481012"/>
                  </a:lnTo>
                  <a:lnTo>
                    <a:pt x="28575" y="433387"/>
                  </a:lnTo>
                  <a:lnTo>
                    <a:pt x="14287" y="385762"/>
                  </a:lnTo>
                  <a:lnTo>
                    <a:pt x="4762" y="335756"/>
                  </a:lnTo>
                  <a:lnTo>
                    <a:pt x="0" y="280987"/>
                  </a:lnTo>
                  <a:lnTo>
                    <a:pt x="0" y="250031"/>
                  </a:lnTo>
                  <a:lnTo>
                    <a:pt x="7144" y="240506"/>
                  </a:lnTo>
                  <a:lnTo>
                    <a:pt x="30956" y="238125"/>
                  </a:lnTo>
                  <a:lnTo>
                    <a:pt x="71437" y="233362"/>
                  </a:lnTo>
                  <a:lnTo>
                    <a:pt x="138112" y="238125"/>
                  </a:lnTo>
                  <a:lnTo>
                    <a:pt x="233362" y="250031"/>
                  </a:lnTo>
                  <a:lnTo>
                    <a:pt x="347662" y="245268"/>
                  </a:lnTo>
                  <a:lnTo>
                    <a:pt x="738187" y="166687"/>
                  </a:lnTo>
                  <a:lnTo>
                    <a:pt x="1409700" y="0"/>
                  </a:lnTo>
                  <a:lnTo>
                    <a:pt x="1462087" y="133350"/>
                  </a:lnTo>
                  <a:lnTo>
                    <a:pt x="1062037" y="264318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0">
              <a:extLst>
                <a:ext uri="{FF2B5EF4-FFF2-40B4-BE49-F238E27FC236}">
                  <a16:creationId xmlns:a16="http://schemas.microsoft.com/office/drawing/2014/main" id="{F71EE51D-FF7D-45D6-8AF6-A2E0E895C9C6}"/>
                </a:ext>
              </a:extLst>
            </p:cNvPr>
            <p:cNvSpPr/>
            <p:nvPr/>
          </p:nvSpPr>
          <p:spPr>
            <a:xfrm>
              <a:off x="5113340" y="3230564"/>
              <a:ext cx="485775" cy="828675"/>
            </a:xfrm>
            <a:custGeom>
              <a:avLst/>
              <a:gdLst>
                <a:gd name="connsiteX0" fmla="*/ 295275 w 485775"/>
                <a:gd name="connsiteY0" fmla="*/ 664369 h 828675"/>
                <a:gd name="connsiteX1" fmla="*/ 250031 w 485775"/>
                <a:gd name="connsiteY1" fmla="*/ 554832 h 828675"/>
                <a:gd name="connsiteX2" fmla="*/ 192881 w 485775"/>
                <a:gd name="connsiteY2" fmla="*/ 442913 h 828675"/>
                <a:gd name="connsiteX3" fmla="*/ 159544 w 485775"/>
                <a:gd name="connsiteY3" fmla="*/ 338138 h 828675"/>
                <a:gd name="connsiteX4" fmla="*/ 119062 w 485775"/>
                <a:gd name="connsiteY4" fmla="*/ 254794 h 828675"/>
                <a:gd name="connsiteX5" fmla="*/ 61912 w 485775"/>
                <a:gd name="connsiteY5" fmla="*/ 145257 h 828675"/>
                <a:gd name="connsiteX6" fmla="*/ 21431 w 485775"/>
                <a:gd name="connsiteY6" fmla="*/ 80963 h 828675"/>
                <a:gd name="connsiteX7" fmla="*/ 2381 w 485775"/>
                <a:gd name="connsiteY7" fmla="*/ 38100 h 828675"/>
                <a:gd name="connsiteX8" fmla="*/ 0 w 485775"/>
                <a:gd name="connsiteY8" fmla="*/ 21432 h 828675"/>
                <a:gd name="connsiteX9" fmla="*/ 2381 w 485775"/>
                <a:gd name="connsiteY9" fmla="*/ 7144 h 828675"/>
                <a:gd name="connsiteX10" fmla="*/ 11906 w 485775"/>
                <a:gd name="connsiteY10" fmla="*/ 0 h 828675"/>
                <a:gd name="connsiteX11" fmla="*/ 28575 w 485775"/>
                <a:gd name="connsiteY11" fmla="*/ 0 h 828675"/>
                <a:gd name="connsiteX12" fmla="*/ 47625 w 485775"/>
                <a:gd name="connsiteY12" fmla="*/ 7144 h 828675"/>
                <a:gd name="connsiteX13" fmla="*/ 85725 w 485775"/>
                <a:gd name="connsiteY13" fmla="*/ 38100 h 828675"/>
                <a:gd name="connsiteX14" fmla="*/ 171450 w 485775"/>
                <a:gd name="connsiteY14" fmla="*/ 102394 h 828675"/>
                <a:gd name="connsiteX15" fmla="*/ 230981 w 485775"/>
                <a:gd name="connsiteY15" fmla="*/ 150019 h 828675"/>
                <a:gd name="connsiteX16" fmla="*/ 323850 w 485775"/>
                <a:gd name="connsiteY16" fmla="*/ 230982 h 828675"/>
                <a:gd name="connsiteX17" fmla="*/ 373856 w 485775"/>
                <a:gd name="connsiteY17" fmla="*/ 278607 h 828675"/>
                <a:gd name="connsiteX18" fmla="*/ 414337 w 485775"/>
                <a:gd name="connsiteY18" fmla="*/ 326232 h 828675"/>
                <a:gd name="connsiteX19" fmla="*/ 440531 w 485775"/>
                <a:gd name="connsiteY19" fmla="*/ 359569 h 828675"/>
                <a:gd name="connsiteX20" fmla="*/ 454819 w 485775"/>
                <a:gd name="connsiteY20" fmla="*/ 390525 h 828675"/>
                <a:gd name="connsiteX21" fmla="*/ 471487 w 485775"/>
                <a:gd name="connsiteY21" fmla="*/ 438150 h 828675"/>
                <a:gd name="connsiteX22" fmla="*/ 481012 w 485775"/>
                <a:gd name="connsiteY22" fmla="*/ 497682 h 828675"/>
                <a:gd name="connsiteX23" fmla="*/ 485775 w 485775"/>
                <a:gd name="connsiteY23" fmla="*/ 583407 h 828675"/>
                <a:gd name="connsiteX24" fmla="*/ 481012 w 485775"/>
                <a:gd name="connsiteY24" fmla="*/ 671513 h 828675"/>
                <a:gd name="connsiteX25" fmla="*/ 471487 w 485775"/>
                <a:gd name="connsiteY25" fmla="*/ 733425 h 828675"/>
                <a:gd name="connsiteX26" fmla="*/ 461962 w 485775"/>
                <a:gd name="connsiteY26" fmla="*/ 783432 h 828675"/>
                <a:gd name="connsiteX27" fmla="*/ 450056 w 485775"/>
                <a:gd name="connsiteY27" fmla="*/ 814388 h 828675"/>
                <a:gd name="connsiteX28" fmla="*/ 438150 w 485775"/>
                <a:gd name="connsiteY28" fmla="*/ 828675 h 828675"/>
                <a:gd name="connsiteX29" fmla="*/ 419100 w 485775"/>
                <a:gd name="connsiteY29" fmla="*/ 828675 h 828675"/>
                <a:gd name="connsiteX30" fmla="*/ 392906 w 485775"/>
                <a:gd name="connsiteY30" fmla="*/ 819150 h 828675"/>
                <a:gd name="connsiteX31" fmla="*/ 359569 w 485775"/>
                <a:gd name="connsiteY31" fmla="*/ 790575 h 828675"/>
                <a:gd name="connsiteX32" fmla="*/ 333375 w 485775"/>
                <a:gd name="connsiteY32" fmla="*/ 750094 h 828675"/>
                <a:gd name="connsiteX33" fmla="*/ 295275 w 485775"/>
                <a:gd name="connsiteY33" fmla="*/ 664369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85775" h="828675">
                  <a:moveTo>
                    <a:pt x="295275" y="664369"/>
                  </a:moveTo>
                  <a:lnTo>
                    <a:pt x="250031" y="554832"/>
                  </a:lnTo>
                  <a:lnTo>
                    <a:pt x="192881" y="442913"/>
                  </a:lnTo>
                  <a:lnTo>
                    <a:pt x="159544" y="338138"/>
                  </a:lnTo>
                  <a:lnTo>
                    <a:pt x="119062" y="254794"/>
                  </a:lnTo>
                  <a:lnTo>
                    <a:pt x="61912" y="145257"/>
                  </a:lnTo>
                  <a:lnTo>
                    <a:pt x="21431" y="80963"/>
                  </a:lnTo>
                  <a:lnTo>
                    <a:pt x="2381" y="38100"/>
                  </a:lnTo>
                  <a:lnTo>
                    <a:pt x="0" y="21432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28575" y="0"/>
                  </a:lnTo>
                  <a:lnTo>
                    <a:pt x="47625" y="7144"/>
                  </a:lnTo>
                  <a:lnTo>
                    <a:pt x="85725" y="38100"/>
                  </a:lnTo>
                  <a:lnTo>
                    <a:pt x="171450" y="102394"/>
                  </a:lnTo>
                  <a:lnTo>
                    <a:pt x="230981" y="150019"/>
                  </a:lnTo>
                  <a:lnTo>
                    <a:pt x="323850" y="230982"/>
                  </a:lnTo>
                  <a:lnTo>
                    <a:pt x="373856" y="278607"/>
                  </a:lnTo>
                  <a:lnTo>
                    <a:pt x="414337" y="326232"/>
                  </a:lnTo>
                  <a:lnTo>
                    <a:pt x="440531" y="359569"/>
                  </a:lnTo>
                  <a:lnTo>
                    <a:pt x="454819" y="390525"/>
                  </a:lnTo>
                  <a:lnTo>
                    <a:pt x="471487" y="438150"/>
                  </a:lnTo>
                  <a:lnTo>
                    <a:pt x="481012" y="497682"/>
                  </a:lnTo>
                  <a:lnTo>
                    <a:pt x="485775" y="583407"/>
                  </a:lnTo>
                  <a:lnTo>
                    <a:pt x="481012" y="671513"/>
                  </a:lnTo>
                  <a:lnTo>
                    <a:pt x="471487" y="733425"/>
                  </a:lnTo>
                  <a:lnTo>
                    <a:pt x="461962" y="783432"/>
                  </a:lnTo>
                  <a:lnTo>
                    <a:pt x="450056" y="814388"/>
                  </a:lnTo>
                  <a:lnTo>
                    <a:pt x="438150" y="828675"/>
                  </a:lnTo>
                  <a:lnTo>
                    <a:pt x="419100" y="828675"/>
                  </a:lnTo>
                  <a:lnTo>
                    <a:pt x="392906" y="819150"/>
                  </a:lnTo>
                  <a:lnTo>
                    <a:pt x="359569" y="790575"/>
                  </a:lnTo>
                  <a:lnTo>
                    <a:pt x="333375" y="750094"/>
                  </a:lnTo>
                  <a:lnTo>
                    <a:pt x="295275" y="66436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3">
              <a:extLst>
                <a:ext uri="{FF2B5EF4-FFF2-40B4-BE49-F238E27FC236}">
                  <a16:creationId xmlns:a16="http://schemas.microsoft.com/office/drawing/2014/main" id="{78C0D9F2-7DFF-456A-BFE1-1A6B18036AA1}"/>
                </a:ext>
              </a:extLst>
            </p:cNvPr>
            <p:cNvSpPr/>
            <p:nvPr/>
          </p:nvSpPr>
          <p:spPr>
            <a:xfrm rot="16200000">
              <a:off x="3743327" y="4797426"/>
              <a:ext cx="2119313" cy="334963"/>
            </a:xfrm>
            <a:custGeom>
              <a:avLst/>
              <a:gdLst>
                <a:gd name="connsiteX0" fmla="*/ 1428750 w 2119313"/>
                <a:gd name="connsiteY0" fmla="*/ 330994 h 335756"/>
                <a:gd name="connsiteX1" fmla="*/ 859631 w 2119313"/>
                <a:gd name="connsiteY1" fmla="*/ 323850 h 335756"/>
                <a:gd name="connsiteX2" fmla="*/ 521494 w 2119313"/>
                <a:gd name="connsiteY2" fmla="*/ 319087 h 335756"/>
                <a:gd name="connsiteX3" fmla="*/ 297656 w 2119313"/>
                <a:gd name="connsiteY3" fmla="*/ 319087 h 335756"/>
                <a:gd name="connsiteX4" fmla="*/ 247650 w 2119313"/>
                <a:gd name="connsiteY4" fmla="*/ 311944 h 335756"/>
                <a:gd name="connsiteX5" fmla="*/ 159544 w 2119313"/>
                <a:gd name="connsiteY5" fmla="*/ 290512 h 335756"/>
                <a:gd name="connsiteX6" fmla="*/ 83344 w 2119313"/>
                <a:gd name="connsiteY6" fmla="*/ 266700 h 335756"/>
                <a:gd name="connsiteX7" fmla="*/ 47625 w 2119313"/>
                <a:gd name="connsiteY7" fmla="*/ 252412 h 335756"/>
                <a:gd name="connsiteX8" fmla="*/ 21431 w 2119313"/>
                <a:gd name="connsiteY8" fmla="*/ 235744 h 335756"/>
                <a:gd name="connsiteX9" fmla="*/ 4763 w 2119313"/>
                <a:gd name="connsiteY9" fmla="*/ 211931 h 335756"/>
                <a:gd name="connsiteX10" fmla="*/ 0 w 2119313"/>
                <a:gd name="connsiteY10" fmla="*/ 180975 h 335756"/>
                <a:gd name="connsiteX11" fmla="*/ 9525 w 2119313"/>
                <a:gd name="connsiteY11" fmla="*/ 152400 h 335756"/>
                <a:gd name="connsiteX12" fmla="*/ 33338 w 2119313"/>
                <a:gd name="connsiteY12" fmla="*/ 123825 h 335756"/>
                <a:gd name="connsiteX13" fmla="*/ 85725 w 2119313"/>
                <a:gd name="connsiteY13" fmla="*/ 90487 h 335756"/>
                <a:gd name="connsiteX14" fmla="*/ 157163 w 2119313"/>
                <a:gd name="connsiteY14" fmla="*/ 54769 h 335756"/>
                <a:gd name="connsiteX15" fmla="*/ 247650 w 2119313"/>
                <a:gd name="connsiteY15" fmla="*/ 28575 h 335756"/>
                <a:gd name="connsiteX16" fmla="*/ 316706 w 2119313"/>
                <a:gd name="connsiteY16" fmla="*/ 21431 h 335756"/>
                <a:gd name="connsiteX17" fmla="*/ 345281 w 2119313"/>
                <a:gd name="connsiteY17" fmla="*/ 30956 h 335756"/>
                <a:gd name="connsiteX18" fmla="*/ 392906 w 2119313"/>
                <a:gd name="connsiteY18" fmla="*/ 42862 h 335756"/>
                <a:gd name="connsiteX19" fmla="*/ 502444 w 2119313"/>
                <a:gd name="connsiteY19" fmla="*/ 59531 h 335756"/>
                <a:gd name="connsiteX20" fmla="*/ 750094 w 2119313"/>
                <a:gd name="connsiteY20" fmla="*/ 88106 h 335756"/>
                <a:gd name="connsiteX21" fmla="*/ 1081088 w 2119313"/>
                <a:gd name="connsiteY21" fmla="*/ 116681 h 335756"/>
                <a:gd name="connsiteX22" fmla="*/ 1376363 w 2119313"/>
                <a:gd name="connsiteY22" fmla="*/ 135731 h 335756"/>
                <a:gd name="connsiteX23" fmla="*/ 1676400 w 2119313"/>
                <a:gd name="connsiteY23" fmla="*/ 138112 h 335756"/>
                <a:gd name="connsiteX24" fmla="*/ 1852613 w 2119313"/>
                <a:gd name="connsiteY24" fmla="*/ 138112 h 335756"/>
                <a:gd name="connsiteX25" fmla="*/ 1885950 w 2119313"/>
                <a:gd name="connsiteY25" fmla="*/ 133350 h 335756"/>
                <a:gd name="connsiteX26" fmla="*/ 1919288 w 2119313"/>
                <a:gd name="connsiteY26" fmla="*/ 119062 h 335756"/>
                <a:gd name="connsiteX27" fmla="*/ 1950244 w 2119313"/>
                <a:gd name="connsiteY27" fmla="*/ 95250 h 335756"/>
                <a:gd name="connsiteX28" fmla="*/ 2035969 w 2119313"/>
                <a:gd name="connsiteY28" fmla="*/ 0 h 335756"/>
                <a:gd name="connsiteX29" fmla="*/ 2119313 w 2119313"/>
                <a:gd name="connsiteY29" fmla="*/ 178594 h 335756"/>
                <a:gd name="connsiteX30" fmla="*/ 2026444 w 2119313"/>
                <a:gd name="connsiteY30" fmla="*/ 283369 h 335756"/>
                <a:gd name="connsiteX31" fmla="*/ 1997869 w 2119313"/>
                <a:gd name="connsiteY31" fmla="*/ 307181 h 335756"/>
                <a:gd name="connsiteX32" fmla="*/ 1976438 w 2119313"/>
                <a:gd name="connsiteY32" fmla="*/ 323850 h 335756"/>
                <a:gd name="connsiteX33" fmla="*/ 1952625 w 2119313"/>
                <a:gd name="connsiteY33" fmla="*/ 333375 h 335756"/>
                <a:gd name="connsiteX34" fmla="*/ 1890713 w 2119313"/>
                <a:gd name="connsiteY34" fmla="*/ 335756 h 335756"/>
                <a:gd name="connsiteX35" fmla="*/ 1428750 w 2119313"/>
                <a:gd name="connsiteY35" fmla="*/ 330994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19313" h="335756">
                  <a:moveTo>
                    <a:pt x="1428750" y="330994"/>
                  </a:moveTo>
                  <a:lnTo>
                    <a:pt x="859631" y="323850"/>
                  </a:lnTo>
                  <a:lnTo>
                    <a:pt x="521494" y="319087"/>
                  </a:lnTo>
                  <a:lnTo>
                    <a:pt x="297656" y="319087"/>
                  </a:lnTo>
                  <a:lnTo>
                    <a:pt x="247650" y="311944"/>
                  </a:lnTo>
                  <a:lnTo>
                    <a:pt x="159544" y="290512"/>
                  </a:lnTo>
                  <a:lnTo>
                    <a:pt x="83344" y="266700"/>
                  </a:lnTo>
                  <a:lnTo>
                    <a:pt x="47625" y="252412"/>
                  </a:lnTo>
                  <a:lnTo>
                    <a:pt x="21431" y="235744"/>
                  </a:lnTo>
                  <a:lnTo>
                    <a:pt x="4763" y="211931"/>
                  </a:lnTo>
                  <a:lnTo>
                    <a:pt x="0" y="180975"/>
                  </a:lnTo>
                  <a:lnTo>
                    <a:pt x="9525" y="152400"/>
                  </a:lnTo>
                  <a:lnTo>
                    <a:pt x="33338" y="123825"/>
                  </a:lnTo>
                  <a:lnTo>
                    <a:pt x="85725" y="90487"/>
                  </a:lnTo>
                  <a:lnTo>
                    <a:pt x="157163" y="54769"/>
                  </a:lnTo>
                  <a:lnTo>
                    <a:pt x="247650" y="28575"/>
                  </a:lnTo>
                  <a:lnTo>
                    <a:pt x="316706" y="21431"/>
                  </a:lnTo>
                  <a:lnTo>
                    <a:pt x="345281" y="30956"/>
                  </a:lnTo>
                  <a:lnTo>
                    <a:pt x="392906" y="42862"/>
                  </a:lnTo>
                  <a:lnTo>
                    <a:pt x="502444" y="59531"/>
                  </a:lnTo>
                  <a:lnTo>
                    <a:pt x="750094" y="88106"/>
                  </a:lnTo>
                  <a:lnTo>
                    <a:pt x="1081088" y="116681"/>
                  </a:lnTo>
                  <a:lnTo>
                    <a:pt x="1376363" y="135731"/>
                  </a:lnTo>
                  <a:lnTo>
                    <a:pt x="1676400" y="138112"/>
                  </a:lnTo>
                  <a:lnTo>
                    <a:pt x="1852613" y="138112"/>
                  </a:lnTo>
                  <a:lnTo>
                    <a:pt x="1885950" y="133350"/>
                  </a:lnTo>
                  <a:lnTo>
                    <a:pt x="1919288" y="119062"/>
                  </a:lnTo>
                  <a:lnTo>
                    <a:pt x="1950244" y="95250"/>
                  </a:lnTo>
                  <a:lnTo>
                    <a:pt x="2035969" y="0"/>
                  </a:lnTo>
                  <a:lnTo>
                    <a:pt x="2119313" y="178594"/>
                  </a:lnTo>
                  <a:lnTo>
                    <a:pt x="2026444" y="283369"/>
                  </a:lnTo>
                  <a:lnTo>
                    <a:pt x="1997869" y="307181"/>
                  </a:lnTo>
                  <a:lnTo>
                    <a:pt x="1976438" y="323850"/>
                  </a:lnTo>
                  <a:lnTo>
                    <a:pt x="1952625" y="333375"/>
                  </a:lnTo>
                  <a:lnTo>
                    <a:pt x="1890713" y="335756"/>
                  </a:lnTo>
                  <a:lnTo>
                    <a:pt x="1428750" y="330994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5">
              <a:extLst>
                <a:ext uri="{FF2B5EF4-FFF2-40B4-BE49-F238E27FC236}">
                  <a16:creationId xmlns:a16="http://schemas.microsoft.com/office/drawing/2014/main" id="{D91D0351-3281-4174-BFC6-E70F223048C1}"/>
                </a:ext>
              </a:extLst>
            </p:cNvPr>
            <p:cNvSpPr/>
            <p:nvPr/>
          </p:nvSpPr>
          <p:spPr>
            <a:xfrm rot="16200000">
              <a:off x="5543552" y="1990726"/>
              <a:ext cx="2244725" cy="2212975"/>
            </a:xfrm>
            <a:custGeom>
              <a:avLst/>
              <a:gdLst>
                <a:gd name="connsiteX0" fmla="*/ 1420746 w 2245790"/>
                <a:gd name="connsiteY0" fmla="*/ 1682853 h 2213026"/>
                <a:gd name="connsiteX1" fmla="*/ 1108003 w 2245790"/>
                <a:gd name="connsiteY1" fmla="*/ 1438616 h 2213026"/>
                <a:gd name="connsiteX2" fmla="*/ 997798 w 2245790"/>
                <a:gd name="connsiteY2" fmla="*/ 1370110 h 2213026"/>
                <a:gd name="connsiteX3" fmla="*/ 780368 w 2245790"/>
                <a:gd name="connsiteY3" fmla="*/ 1149701 h 2213026"/>
                <a:gd name="connsiteX4" fmla="*/ 634421 w 2245790"/>
                <a:gd name="connsiteY4" fmla="*/ 988862 h 2213026"/>
                <a:gd name="connsiteX5" fmla="*/ 503367 w 2245790"/>
                <a:gd name="connsiteY5" fmla="*/ 831001 h 2213026"/>
                <a:gd name="connsiteX6" fmla="*/ 405076 w 2245790"/>
                <a:gd name="connsiteY6" fmla="*/ 699947 h 2213026"/>
                <a:gd name="connsiteX7" fmla="*/ 265087 w 2245790"/>
                <a:gd name="connsiteY7" fmla="*/ 494431 h 2213026"/>
                <a:gd name="connsiteX8" fmla="*/ 151904 w 2245790"/>
                <a:gd name="connsiteY8" fmla="*/ 318699 h 2213026"/>
                <a:gd name="connsiteX9" fmla="*/ 50635 w 2245790"/>
                <a:gd name="connsiteY9" fmla="*/ 145946 h 2213026"/>
                <a:gd name="connsiteX10" fmla="*/ 5957 w 2245790"/>
                <a:gd name="connsiteY10" fmla="*/ 68505 h 2213026"/>
                <a:gd name="connsiteX11" fmla="*/ 0 w 2245790"/>
                <a:gd name="connsiteY11" fmla="*/ 35742 h 2213026"/>
                <a:gd name="connsiteX12" fmla="*/ 0 w 2245790"/>
                <a:gd name="connsiteY12" fmla="*/ 23828 h 2213026"/>
                <a:gd name="connsiteX13" fmla="*/ 0 w 2245790"/>
                <a:gd name="connsiteY13" fmla="*/ 11914 h 2213026"/>
                <a:gd name="connsiteX14" fmla="*/ 8936 w 2245790"/>
                <a:gd name="connsiteY14" fmla="*/ 0 h 2213026"/>
                <a:gd name="connsiteX15" fmla="*/ 26807 w 2245790"/>
                <a:gd name="connsiteY15" fmla="*/ 0 h 2213026"/>
                <a:gd name="connsiteX16" fmla="*/ 47656 w 2245790"/>
                <a:gd name="connsiteY16" fmla="*/ 11914 h 2213026"/>
                <a:gd name="connsiteX17" fmla="*/ 113183 w 2245790"/>
                <a:gd name="connsiteY17" fmla="*/ 89355 h 2213026"/>
                <a:gd name="connsiteX18" fmla="*/ 238280 w 2245790"/>
                <a:gd name="connsiteY18" fmla="*/ 244237 h 2213026"/>
                <a:gd name="connsiteX19" fmla="*/ 357420 w 2245790"/>
                <a:gd name="connsiteY19" fmla="*/ 393162 h 2213026"/>
                <a:gd name="connsiteX20" fmla="*/ 476561 w 2245790"/>
                <a:gd name="connsiteY20" fmla="*/ 539108 h 2213026"/>
                <a:gd name="connsiteX21" fmla="*/ 548045 w 2245790"/>
                <a:gd name="connsiteY21" fmla="*/ 622506 h 2213026"/>
                <a:gd name="connsiteX22" fmla="*/ 643357 w 2245790"/>
                <a:gd name="connsiteY22" fmla="*/ 723775 h 2213026"/>
                <a:gd name="connsiteX23" fmla="*/ 723776 w 2245790"/>
                <a:gd name="connsiteY23" fmla="*/ 804195 h 2213026"/>
                <a:gd name="connsiteX24" fmla="*/ 833981 w 2245790"/>
                <a:gd name="connsiteY24" fmla="*/ 902486 h 2213026"/>
                <a:gd name="connsiteX25" fmla="*/ 997798 w 2245790"/>
                <a:gd name="connsiteY25" fmla="*/ 1039497 h 2213026"/>
                <a:gd name="connsiteX26" fmla="*/ 1170551 w 2245790"/>
                <a:gd name="connsiteY26" fmla="*/ 1179486 h 2213026"/>
                <a:gd name="connsiteX27" fmla="*/ 1277777 w 2245790"/>
                <a:gd name="connsiteY27" fmla="*/ 1265863 h 2213026"/>
                <a:gd name="connsiteX28" fmla="*/ 1468402 w 2245790"/>
                <a:gd name="connsiteY28" fmla="*/ 1408831 h 2213026"/>
                <a:gd name="connsiteX29" fmla="*/ 1673918 w 2245790"/>
                <a:gd name="connsiteY29" fmla="*/ 1542863 h 2213026"/>
                <a:gd name="connsiteX30" fmla="*/ 1906241 w 2245790"/>
                <a:gd name="connsiteY30" fmla="*/ 1676896 h 2213026"/>
                <a:gd name="connsiteX31" fmla="*/ 2135586 w 2245790"/>
                <a:gd name="connsiteY31" fmla="*/ 1793058 h 2213026"/>
                <a:gd name="connsiteX32" fmla="*/ 2153457 w 2245790"/>
                <a:gd name="connsiteY32" fmla="*/ 1796036 h 2213026"/>
                <a:gd name="connsiteX33" fmla="*/ 2245790 w 2245790"/>
                <a:gd name="connsiteY33" fmla="*/ 1730509 h 2213026"/>
                <a:gd name="connsiteX34" fmla="*/ 2198134 w 2245790"/>
                <a:gd name="connsiteY34" fmla="*/ 2213026 h 2213026"/>
                <a:gd name="connsiteX35" fmla="*/ 2144521 w 2245790"/>
                <a:gd name="connsiteY35" fmla="*/ 2192177 h 2213026"/>
                <a:gd name="connsiteX36" fmla="*/ 2037295 w 2245790"/>
                <a:gd name="connsiteY36" fmla="*/ 2108779 h 2213026"/>
                <a:gd name="connsiteX37" fmla="*/ 1897306 w 2245790"/>
                <a:gd name="connsiteY37" fmla="*/ 2016445 h 2213026"/>
                <a:gd name="connsiteX38" fmla="*/ 1602434 w 2245790"/>
                <a:gd name="connsiteY38" fmla="*/ 1819864 h 2213026"/>
                <a:gd name="connsiteX39" fmla="*/ 1420746 w 2245790"/>
                <a:gd name="connsiteY39" fmla="*/ 1682853 h 22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245790" h="2213026">
                  <a:moveTo>
                    <a:pt x="1420746" y="1682853"/>
                  </a:moveTo>
                  <a:lnTo>
                    <a:pt x="1108003" y="1438616"/>
                  </a:lnTo>
                  <a:lnTo>
                    <a:pt x="997798" y="1370110"/>
                  </a:lnTo>
                  <a:lnTo>
                    <a:pt x="780368" y="1149701"/>
                  </a:lnTo>
                  <a:lnTo>
                    <a:pt x="634421" y="988862"/>
                  </a:lnTo>
                  <a:lnTo>
                    <a:pt x="503367" y="831001"/>
                  </a:lnTo>
                  <a:lnTo>
                    <a:pt x="405076" y="699947"/>
                  </a:lnTo>
                  <a:lnTo>
                    <a:pt x="265087" y="494431"/>
                  </a:lnTo>
                  <a:lnTo>
                    <a:pt x="151904" y="318699"/>
                  </a:lnTo>
                  <a:lnTo>
                    <a:pt x="50635" y="145946"/>
                  </a:lnTo>
                  <a:lnTo>
                    <a:pt x="5957" y="68505"/>
                  </a:lnTo>
                  <a:lnTo>
                    <a:pt x="0" y="35742"/>
                  </a:lnTo>
                  <a:lnTo>
                    <a:pt x="0" y="23828"/>
                  </a:lnTo>
                  <a:lnTo>
                    <a:pt x="0" y="11914"/>
                  </a:lnTo>
                  <a:lnTo>
                    <a:pt x="8936" y="0"/>
                  </a:lnTo>
                  <a:lnTo>
                    <a:pt x="26807" y="0"/>
                  </a:lnTo>
                  <a:lnTo>
                    <a:pt x="47656" y="11914"/>
                  </a:lnTo>
                  <a:lnTo>
                    <a:pt x="113183" y="89355"/>
                  </a:lnTo>
                  <a:lnTo>
                    <a:pt x="238280" y="244237"/>
                  </a:lnTo>
                  <a:lnTo>
                    <a:pt x="357420" y="393162"/>
                  </a:lnTo>
                  <a:lnTo>
                    <a:pt x="476561" y="539108"/>
                  </a:lnTo>
                  <a:lnTo>
                    <a:pt x="548045" y="622506"/>
                  </a:lnTo>
                  <a:lnTo>
                    <a:pt x="643357" y="723775"/>
                  </a:lnTo>
                  <a:lnTo>
                    <a:pt x="723776" y="804195"/>
                  </a:lnTo>
                  <a:lnTo>
                    <a:pt x="833981" y="902486"/>
                  </a:lnTo>
                  <a:lnTo>
                    <a:pt x="997798" y="1039497"/>
                  </a:lnTo>
                  <a:lnTo>
                    <a:pt x="1170551" y="1179486"/>
                  </a:lnTo>
                  <a:lnTo>
                    <a:pt x="1277777" y="1265863"/>
                  </a:lnTo>
                  <a:lnTo>
                    <a:pt x="1468402" y="1408831"/>
                  </a:lnTo>
                  <a:lnTo>
                    <a:pt x="1673918" y="1542863"/>
                  </a:lnTo>
                  <a:lnTo>
                    <a:pt x="1906241" y="1676896"/>
                  </a:lnTo>
                  <a:lnTo>
                    <a:pt x="2135586" y="1793058"/>
                  </a:lnTo>
                  <a:lnTo>
                    <a:pt x="2153457" y="1796036"/>
                  </a:lnTo>
                  <a:lnTo>
                    <a:pt x="2245790" y="1730509"/>
                  </a:lnTo>
                  <a:lnTo>
                    <a:pt x="2198134" y="2213026"/>
                  </a:lnTo>
                  <a:lnTo>
                    <a:pt x="2144521" y="2192177"/>
                  </a:lnTo>
                  <a:lnTo>
                    <a:pt x="2037295" y="2108779"/>
                  </a:lnTo>
                  <a:lnTo>
                    <a:pt x="1897306" y="2016445"/>
                  </a:lnTo>
                  <a:lnTo>
                    <a:pt x="1602434" y="1819864"/>
                  </a:lnTo>
                  <a:lnTo>
                    <a:pt x="1420746" y="168285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8">
              <a:extLst>
                <a:ext uri="{FF2B5EF4-FFF2-40B4-BE49-F238E27FC236}">
                  <a16:creationId xmlns:a16="http://schemas.microsoft.com/office/drawing/2014/main" id="{7C6C5BF5-0594-4573-876E-A8B23D2C4463}"/>
                </a:ext>
              </a:extLst>
            </p:cNvPr>
            <p:cNvSpPr/>
            <p:nvPr/>
          </p:nvSpPr>
          <p:spPr>
            <a:xfrm>
              <a:off x="5900740" y="2420939"/>
              <a:ext cx="2714625" cy="1641475"/>
            </a:xfrm>
            <a:custGeom>
              <a:avLst/>
              <a:gdLst>
                <a:gd name="connsiteX0" fmla="*/ 1290637 w 2714625"/>
                <a:gd name="connsiteY0" fmla="*/ 1052513 h 1640682"/>
                <a:gd name="connsiteX1" fmla="*/ 997743 w 2714625"/>
                <a:gd name="connsiteY1" fmla="*/ 795338 h 1640682"/>
                <a:gd name="connsiteX2" fmla="*/ 857250 w 2714625"/>
                <a:gd name="connsiteY2" fmla="*/ 650082 h 1640682"/>
                <a:gd name="connsiteX3" fmla="*/ 673893 w 2714625"/>
                <a:gd name="connsiteY3" fmla="*/ 481013 h 1640682"/>
                <a:gd name="connsiteX4" fmla="*/ 554831 w 2714625"/>
                <a:gd name="connsiteY4" fmla="*/ 385763 h 1640682"/>
                <a:gd name="connsiteX5" fmla="*/ 435768 w 2714625"/>
                <a:gd name="connsiteY5" fmla="*/ 300038 h 1640682"/>
                <a:gd name="connsiteX6" fmla="*/ 330993 w 2714625"/>
                <a:gd name="connsiteY6" fmla="*/ 233363 h 1640682"/>
                <a:gd name="connsiteX7" fmla="*/ 240506 w 2714625"/>
                <a:gd name="connsiteY7" fmla="*/ 176213 h 1640682"/>
                <a:gd name="connsiteX8" fmla="*/ 104775 w 2714625"/>
                <a:gd name="connsiteY8" fmla="*/ 107157 h 1640682"/>
                <a:gd name="connsiteX9" fmla="*/ 28575 w 2714625"/>
                <a:gd name="connsiteY9" fmla="*/ 66675 h 1640682"/>
                <a:gd name="connsiteX10" fmla="*/ 14287 w 2714625"/>
                <a:gd name="connsiteY10" fmla="*/ 57150 h 1640682"/>
                <a:gd name="connsiteX11" fmla="*/ 4762 w 2714625"/>
                <a:gd name="connsiteY11" fmla="*/ 45244 h 1640682"/>
                <a:gd name="connsiteX12" fmla="*/ 0 w 2714625"/>
                <a:gd name="connsiteY12" fmla="*/ 35719 h 1640682"/>
                <a:gd name="connsiteX13" fmla="*/ 2381 w 2714625"/>
                <a:gd name="connsiteY13" fmla="*/ 26194 h 1640682"/>
                <a:gd name="connsiteX14" fmla="*/ 11906 w 2714625"/>
                <a:gd name="connsiteY14" fmla="*/ 16669 h 1640682"/>
                <a:gd name="connsiteX15" fmla="*/ 38100 w 2714625"/>
                <a:gd name="connsiteY15" fmla="*/ 4763 h 1640682"/>
                <a:gd name="connsiteX16" fmla="*/ 102393 w 2714625"/>
                <a:gd name="connsiteY16" fmla="*/ 0 h 1640682"/>
                <a:gd name="connsiteX17" fmla="*/ 159543 w 2714625"/>
                <a:gd name="connsiteY17" fmla="*/ 4763 h 1640682"/>
                <a:gd name="connsiteX18" fmla="*/ 214312 w 2714625"/>
                <a:gd name="connsiteY18" fmla="*/ 19050 h 1640682"/>
                <a:gd name="connsiteX19" fmla="*/ 283368 w 2714625"/>
                <a:gd name="connsiteY19" fmla="*/ 42863 h 1640682"/>
                <a:gd name="connsiteX20" fmla="*/ 345281 w 2714625"/>
                <a:gd name="connsiteY20" fmla="*/ 71438 h 1640682"/>
                <a:gd name="connsiteX21" fmla="*/ 438150 w 2714625"/>
                <a:gd name="connsiteY21" fmla="*/ 128588 h 1640682"/>
                <a:gd name="connsiteX22" fmla="*/ 540543 w 2714625"/>
                <a:gd name="connsiteY22" fmla="*/ 200025 h 1640682"/>
                <a:gd name="connsiteX23" fmla="*/ 681037 w 2714625"/>
                <a:gd name="connsiteY23" fmla="*/ 309563 h 1640682"/>
                <a:gd name="connsiteX24" fmla="*/ 821531 w 2714625"/>
                <a:gd name="connsiteY24" fmla="*/ 423863 h 1640682"/>
                <a:gd name="connsiteX25" fmla="*/ 947737 w 2714625"/>
                <a:gd name="connsiteY25" fmla="*/ 533400 h 1640682"/>
                <a:gd name="connsiteX26" fmla="*/ 1073943 w 2714625"/>
                <a:gd name="connsiteY26" fmla="*/ 645319 h 1640682"/>
                <a:gd name="connsiteX27" fmla="*/ 1319212 w 2714625"/>
                <a:gd name="connsiteY27" fmla="*/ 828675 h 1640682"/>
                <a:gd name="connsiteX28" fmla="*/ 1488281 w 2714625"/>
                <a:gd name="connsiteY28" fmla="*/ 947738 h 1640682"/>
                <a:gd name="connsiteX29" fmla="*/ 1633537 w 2714625"/>
                <a:gd name="connsiteY29" fmla="*/ 1045369 h 1640682"/>
                <a:gd name="connsiteX30" fmla="*/ 1738312 w 2714625"/>
                <a:gd name="connsiteY30" fmla="*/ 1121569 h 1640682"/>
                <a:gd name="connsiteX31" fmla="*/ 1857375 w 2714625"/>
                <a:gd name="connsiteY31" fmla="*/ 1197769 h 1640682"/>
                <a:gd name="connsiteX32" fmla="*/ 1924050 w 2714625"/>
                <a:gd name="connsiteY32" fmla="*/ 1240632 h 1640682"/>
                <a:gd name="connsiteX33" fmla="*/ 2078831 w 2714625"/>
                <a:gd name="connsiteY33" fmla="*/ 1312069 h 1640682"/>
                <a:gd name="connsiteX34" fmla="*/ 2209800 w 2714625"/>
                <a:gd name="connsiteY34" fmla="*/ 1371600 h 1640682"/>
                <a:gd name="connsiteX35" fmla="*/ 2462212 w 2714625"/>
                <a:gd name="connsiteY35" fmla="*/ 1471613 h 1640682"/>
                <a:gd name="connsiteX36" fmla="*/ 2638425 w 2714625"/>
                <a:gd name="connsiteY36" fmla="*/ 1531144 h 1640682"/>
                <a:gd name="connsiteX37" fmla="*/ 2676525 w 2714625"/>
                <a:gd name="connsiteY37" fmla="*/ 1547813 h 1640682"/>
                <a:gd name="connsiteX38" fmla="*/ 2697956 w 2714625"/>
                <a:gd name="connsiteY38" fmla="*/ 1564482 h 1640682"/>
                <a:gd name="connsiteX39" fmla="*/ 2712243 w 2714625"/>
                <a:gd name="connsiteY39" fmla="*/ 1583532 h 1640682"/>
                <a:gd name="connsiteX40" fmla="*/ 2714625 w 2714625"/>
                <a:gd name="connsiteY40" fmla="*/ 1602582 h 1640682"/>
                <a:gd name="connsiteX41" fmla="*/ 2712243 w 2714625"/>
                <a:gd name="connsiteY41" fmla="*/ 1616869 h 1640682"/>
                <a:gd name="connsiteX42" fmla="*/ 2693193 w 2714625"/>
                <a:gd name="connsiteY42" fmla="*/ 1626394 h 1640682"/>
                <a:gd name="connsiteX43" fmla="*/ 2552700 w 2714625"/>
                <a:gd name="connsiteY43" fmla="*/ 1633538 h 1640682"/>
                <a:gd name="connsiteX44" fmla="*/ 2328862 w 2714625"/>
                <a:gd name="connsiteY44" fmla="*/ 1640682 h 1640682"/>
                <a:gd name="connsiteX45" fmla="*/ 2126456 w 2714625"/>
                <a:gd name="connsiteY45" fmla="*/ 1635919 h 1640682"/>
                <a:gd name="connsiteX46" fmla="*/ 2045493 w 2714625"/>
                <a:gd name="connsiteY46" fmla="*/ 1633538 h 1640682"/>
                <a:gd name="connsiteX47" fmla="*/ 1976437 w 2714625"/>
                <a:gd name="connsiteY47" fmla="*/ 1628775 h 1640682"/>
                <a:gd name="connsiteX48" fmla="*/ 1916906 w 2714625"/>
                <a:gd name="connsiteY48" fmla="*/ 1616869 h 1640682"/>
                <a:gd name="connsiteX49" fmla="*/ 1895475 w 2714625"/>
                <a:gd name="connsiteY49" fmla="*/ 1602582 h 1640682"/>
                <a:gd name="connsiteX50" fmla="*/ 1681162 w 2714625"/>
                <a:gd name="connsiteY50" fmla="*/ 1404938 h 1640682"/>
                <a:gd name="connsiteX51" fmla="*/ 1414462 w 2714625"/>
                <a:gd name="connsiteY51" fmla="*/ 1169194 h 1640682"/>
                <a:gd name="connsiteX52" fmla="*/ 1290637 w 2714625"/>
                <a:gd name="connsiteY52" fmla="*/ 1052513 h 1640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714625" h="1640682">
                  <a:moveTo>
                    <a:pt x="1290637" y="1052513"/>
                  </a:moveTo>
                  <a:lnTo>
                    <a:pt x="997743" y="795338"/>
                  </a:lnTo>
                  <a:lnTo>
                    <a:pt x="857250" y="650082"/>
                  </a:lnTo>
                  <a:lnTo>
                    <a:pt x="673893" y="481013"/>
                  </a:lnTo>
                  <a:lnTo>
                    <a:pt x="554831" y="385763"/>
                  </a:lnTo>
                  <a:lnTo>
                    <a:pt x="435768" y="300038"/>
                  </a:lnTo>
                  <a:lnTo>
                    <a:pt x="330993" y="233363"/>
                  </a:lnTo>
                  <a:lnTo>
                    <a:pt x="240506" y="176213"/>
                  </a:lnTo>
                  <a:lnTo>
                    <a:pt x="104775" y="107157"/>
                  </a:lnTo>
                  <a:lnTo>
                    <a:pt x="28575" y="66675"/>
                  </a:lnTo>
                  <a:lnTo>
                    <a:pt x="14287" y="57150"/>
                  </a:lnTo>
                  <a:lnTo>
                    <a:pt x="4762" y="45244"/>
                  </a:lnTo>
                  <a:lnTo>
                    <a:pt x="0" y="35719"/>
                  </a:lnTo>
                  <a:lnTo>
                    <a:pt x="2381" y="26194"/>
                  </a:lnTo>
                  <a:lnTo>
                    <a:pt x="11906" y="16669"/>
                  </a:lnTo>
                  <a:lnTo>
                    <a:pt x="38100" y="4763"/>
                  </a:lnTo>
                  <a:lnTo>
                    <a:pt x="102393" y="0"/>
                  </a:lnTo>
                  <a:lnTo>
                    <a:pt x="159543" y="4763"/>
                  </a:lnTo>
                  <a:lnTo>
                    <a:pt x="214312" y="19050"/>
                  </a:lnTo>
                  <a:lnTo>
                    <a:pt x="283368" y="42863"/>
                  </a:lnTo>
                  <a:lnTo>
                    <a:pt x="345281" y="71438"/>
                  </a:lnTo>
                  <a:lnTo>
                    <a:pt x="438150" y="128588"/>
                  </a:lnTo>
                  <a:lnTo>
                    <a:pt x="540543" y="200025"/>
                  </a:lnTo>
                  <a:lnTo>
                    <a:pt x="681037" y="309563"/>
                  </a:lnTo>
                  <a:lnTo>
                    <a:pt x="821531" y="423863"/>
                  </a:lnTo>
                  <a:lnTo>
                    <a:pt x="947737" y="533400"/>
                  </a:lnTo>
                  <a:lnTo>
                    <a:pt x="1073943" y="645319"/>
                  </a:lnTo>
                  <a:lnTo>
                    <a:pt x="1319212" y="828675"/>
                  </a:lnTo>
                  <a:lnTo>
                    <a:pt x="1488281" y="947738"/>
                  </a:lnTo>
                  <a:lnTo>
                    <a:pt x="1633537" y="1045369"/>
                  </a:lnTo>
                  <a:lnTo>
                    <a:pt x="1738312" y="1121569"/>
                  </a:lnTo>
                  <a:lnTo>
                    <a:pt x="1857375" y="1197769"/>
                  </a:lnTo>
                  <a:lnTo>
                    <a:pt x="1924050" y="1240632"/>
                  </a:lnTo>
                  <a:lnTo>
                    <a:pt x="2078831" y="1312069"/>
                  </a:lnTo>
                  <a:lnTo>
                    <a:pt x="2209800" y="1371600"/>
                  </a:lnTo>
                  <a:lnTo>
                    <a:pt x="2462212" y="1471613"/>
                  </a:lnTo>
                  <a:lnTo>
                    <a:pt x="2638425" y="1531144"/>
                  </a:lnTo>
                  <a:lnTo>
                    <a:pt x="2676525" y="1547813"/>
                  </a:lnTo>
                  <a:lnTo>
                    <a:pt x="2697956" y="1564482"/>
                  </a:lnTo>
                  <a:lnTo>
                    <a:pt x="2712243" y="1583532"/>
                  </a:lnTo>
                  <a:lnTo>
                    <a:pt x="2714625" y="1602582"/>
                  </a:lnTo>
                  <a:lnTo>
                    <a:pt x="2712243" y="1616869"/>
                  </a:lnTo>
                  <a:lnTo>
                    <a:pt x="2693193" y="1626394"/>
                  </a:lnTo>
                  <a:lnTo>
                    <a:pt x="2552700" y="1633538"/>
                  </a:lnTo>
                  <a:lnTo>
                    <a:pt x="2328862" y="1640682"/>
                  </a:lnTo>
                  <a:lnTo>
                    <a:pt x="2126456" y="1635919"/>
                  </a:lnTo>
                  <a:lnTo>
                    <a:pt x="2045493" y="1633538"/>
                  </a:lnTo>
                  <a:lnTo>
                    <a:pt x="1976437" y="1628775"/>
                  </a:lnTo>
                  <a:lnTo>
                    <a:pt x="1916906" y="1616869"/>
                  </a:lnTo>
                  <a:lnTo>
                    <a:pt x="1895475" y="1602582"/>
                  </a:lnTo>
                  <a:lnTo>
                    <a:pt x="1681162" y="1404938"/>
                  </a:lnTo>
                  <a:lnTo>
                    <a:pt x="1414462" y="1169194"/>
                  </a:lnTo>
                  <a:lnTo>
                    <a:pt x="1290637" y="10525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4">
              <a:extLst>
                <a:ext uri="{FF2B5EF4-FFF2-40B4-BE49-F238E27FC236}">
                  <a16:creationId xmlns:a16="http://schemas.microsoft.com/office/drawing/2014/main" id="{9F03DCC5-6016-47D4-8022-36A654C3E9BC}"/>
                </a:ext>
              </a:extLst>
            </p:cNvPr>
            <p:cNvSpPr/>
            <p:nvPr/>
          </p:nvSpPr>
          <p:spPr>
            <a:xfrm rot="16200000">
              <a:off x="5911058" y="4326732"/>
              <a:ext cx="1866900" cy="519113"/>
            </a:xfrm>
            <a:custGeom>
              <a:avLst/>
              <a:gdLst>
                <a:gd name="connsiteX0" fmla="*/ 533400 w 1866900"/>
                <a:gd name="connsiteY0" fmla="*/ 440531 h 519112"/>
                <a:gd name="connsiteX1" fmla="*/ 26194 w 1866900"/>
                <a:gd name="connsiteY1" fmla="*/ 440531 h 519112"/>
                <a:gd name="connsiteX2" fmla="*/ 0 w 1866900"/>
                <a:gd name="connsiteY2" fmla="*/ 171450 h 519112"/>
                <a:gd name="connsiteX3" fmla="*/ 790575 w 1866900"/>
                <a:gd name="connsiteY3" fmla="*/ 171450 h 519112"/>
                <a:gd name="connsiteX4" fmla="*/ 935831 w 1866900"/>
                <a:gd name="connsiteY4" fmla="*/ 171450 h 519112"/>
                <a:gd name="connsiteX5" fmla="*/ 1343025 w 1866900"/>
                <a:gd name="connsiteY5" fmla="*/ 173831 h 519112"/>
                <a:gd name="connsiteX6" fmla="*/ 1521619 w 1866900"/>
                <a:gd name="connsiteY6" fmla="*/ 176212 h 519112"/>
                <a:gd name="connsiteX7" fmla="*/ 1578769 w 1866900"/>
                <a:gd name="connsiteY7" fmla="*/ 169068 h 519112"/>
                <a:gd name="connsiteX8" fmla="*/ 1631156 w 1866900"/>
                <a:gd name="connsiteY8" fmla="*/ 157162 h 519112"/>
                <a:gd name="connsiteX9" fmla="*/ 1690688 w 1866900"/>
                <a:gd name="connsiteY9" fmla="*/ 133350 h 519112"/>
                <a:gd name="connsiteX10" fmla="*/ 1747838 w 1866900"/>
                <a:gd name="connsiteY10" fmla="*/ 92868 h 519112"/>
                <a:gd name="connsiteX11" fmla="*/ 1795463 w 1866900"/>
                <a:gd name="connsiteY11" fmla="*/ 42862 h 519112"/>
                <a:gd name="connsiteX12" fmla="*/ 1826419 w 1866900"/>
                <a:gd name="connsiteY12" fmla="*/ 9525 h 519112"/>
                <a:gd name="connsiteX13" fmla="*/ 1843088 w 1866900"/>
                <a:gd name="connsiteY13" fmla="*/ 0 h 519112"/>
                <a:gd name="connsiteX14" fmla="*/ 1852613 w 1866900"/>
                <a:gd name="connsiteY14" fmla="*/ 0 h 519112"/>
                <a:gd name="connsiteX15" fmla="*/ 1857375 w 1866900"/>
                <a:gd name="connsiteY15" fmla="*/ 4762 h 519112"/>
                <a:gd name="connsiteX16" fmla="*/ 1864519 w 1866900"/>
                <a:gd name="connsiteY16" fmla="*/ 19050 h 519112"/>
                <a:gd name="connsiteX17" fmla="*/ 1866900 w 1866900"/>
                <a:gd name="connsiteY17" fmla="*/ 57150 h 519112"/>
                <a:gd name="connsiteX18" fmla="*/ 1854994 w 1866900"/>
                <a:gd name="connsiteY18" fmla="*/ 119062 h 519112"/>
                <a:gd name="connsiteX19" fmla="*/ 1835944 w 1866900"/>
                <a:gd name="connsiteY19" fmla="*/ 190500 h 519112"/>
                <a:gd name="connsiteX20" fmla="*/ 1807369 w 1866900"/>
                <a:gd name="connsiteY20" fmla="*/ 273843 h 519112"/>
                <a:gd name="connsiteX21" fmla="*/ 1776413 w 1866900"/>
                <a:gd name="connsiteY21" fmla="*/ 350043 h 519112"/>
                <a:gd name="connsiteX22" fmla="*/ 1740694 w 1866900"/>
                <a:gd name="connsiteY22" fmla="*/ 409575 h 519112"/>
                <a:gd name="connsiteX23" fmla="*/ 1700213 w 1866900"/>
                <a:gd name="connsiteY23" fmla="*/ 461962 h 519112"/>
                <a:gd name="connsiteX24" fmla="*/ 1662113 w 1866900"/>
                <a:gd name="connsiteY24" fmla="*/ 497681 h 519112"/>
                <a:gd name="connsiteX25" fmla="*/ 1631156 w 1866900"/>
                <a:gd name="connsiteY25" fmla="*/ 516731 h 519112"/>
                <a:gd name="connsiteX26" fmla="*/ 1609725 w 1866900"/>
                <a:gd name="connsiteY26" fmla="*/ 519112 h 519112"/>
                <a:gd name="connsiteX27" fmla="*/ 1590675 w 1866900"/>
                <a:gd name="connsiteY27" fmla="*/ 516731 h 519112"/>
                <a:gd name="connsiteX28" fmla="*/ 1569244 w 1866900"/>
                <a:gd name="connsiteY28" fmla="*/ 504825 h 519112"/>
                <a:gd name="connsiteX29" fmla="*/ 1545431 w 1866900"/>
                <a:gd name="connsiteY29" fmla="*/ 483393 h 519112"/>
                <a:gd name="connsiteX30" fmla="*/ 1502569 w 1866900"/>
                <a:gd name="connsiteY30" fmla="*/ 466725 h 519112"/>
                <a:gd name="connsiteX31" fmla="*/ 1385888 w 1866900"/>
                <a:gd name="connsiteY31" fmla="*/ 450056 h 519112"/>
                <a:gd name="connsiteX32" fmla="*/ 1135856 w 1866900"/>
                <a:gd name="connsiteY32" fmla="*/ 440531 h 519112"/>
                <a:gd name="connsiteX33" fmla="*/ 978694 w 1866900"/>
                <a:gd name="connsiteY33" fmla="*/ 438150 h 519112"/>
                <a:gd name="connsiteX34" fmla="*/ 823913 w 1866900"/>
                <a:gd name="connsiteY34" fmla="*/ 435768 h 519112"/>
                <a:gd name="connsiteX35" fmla="*/ 533400 w 1866900"/>
                <a:gd name="connsiteY35" fmla="*/ 440531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866900" h="519112">
                  <a:moveTo>
                    <a:pt x="533400" y="440531"/>
                  </a:moveTo>
                  <a:lnTo>
                    <a:pt x="26194" y="440531"/>
                  </a:lnTo>
                  <a:lnTo>
                    <a:pt x="0" y="171450"/>
                  </a:lnTo>
                  <a:lnTo>
                    <a:pt x="790575" y="171450"/>
                  </a:lnTo>
                  <a:lnTo>
                    <a:pt x="935831" y="171450"/>
                  </a:lnTo>
                  <a:lnTo>
                    <a:pt x="1343025" y="173831"/>
                  </a:lnTo>
                  <a:lnTo>
                    <a:pt x="1521619" y="176212"/>
                  </a:lnTo>
                  <a:lnTo>
                    <a:pt x="1578769" y="169068"/>
                  </a:lnTo>
                  <a:lnTo>
                    <a:pt x="1631156" y="157162"/>
                  </a:lnTo>
                  <a:lnTo>
                    <a:pt x="1690688" y="133350"/>
                  </a:lnTo>
                  <a:lnTo>
                    <a:pt x="1747838" y="92868"/>
                  </a:lnTo>
                  <a:lnTo>
                    <a:pt x="1795463" y="42862"/>
                  </a:lnTo>
                  <a:lnTo>
                    <a:pt x="1826419" y="9525"/>
                  </a:lnTo>
                  <a:lnTo>
                    <a:pt x="1843088" y="0"/>
                  </a:lnTo>
                  <a:lnTo>
                    <a:pt x="1852613" y="0"/>
                  </a:lnTo>
                  <a:lnTo>
                    <a:pt x="1857375" y="4762"/>
                  </a:lnTo>
                  <a:lnTo>
                    <a:pt x="1864519" y="19050"/>
                  </a:lnTo>
                  <a:lnTo>
                    <a:pt x="1866900" y="57150"/>
                  </a:lnTo>
                  <a:lnTo>
                    <a:pt x="1854994" y="119062"/>
                  </a:lnTo>
                  <a:lnTo>
                    <a:pt x="1835944" y="190500"/>
                  </a:lnTo>
                  <a:lnTo>
                    <a:pt x="1807369" y="273843"/>
                  </a:lnTo>
                  <a:lnTo>
                    <a:pt x="1776413" y="350043"/>
                  </a:lnTo>
                  <a:lnTo>
                    <a:pt x="1740694" y="409575"/>
                  </a:lnTo>
                  <a:lnTo>
                    <a:pt x="1700213" y="461962"/>
                  </a:lnTo>
                  <a:lnTo>
                    <a:pt x="1662113" y="497681"/>
                  </a:lnTo>
                  <a:lnTo>
                    <a:pt x="1631156" y="516731"/>
                  </a:lnTo>
                  <a:lnTo>
                    <a:pt x="1609725" y="519112"/>
                  </a:lnTo>
                  <a:lnTo>
                    <a:pt x="1590675" y="516731"/>
                  </a:lnTo>
                  <a:lnTo>
                    <a:pt x="1569244" y="504825"/>
                  </a:lnTo>
                  <a:lnTo>
                    <a:pt x="1545431" y="483393"/>
                  </a:lnTo>
                  <a:lnTo>
                    <a:pt x="1502569" y="466725"/>
                  </a:lnTo>
                  <a:lnTo>
                    <a:pt x="1385888" y="450056"/>
                  </a:lnTo>
                  <a:lnTo>
                    <a:pt x="1135856" y="440531"/>
                  </a:lnTo>
                  <a:lnTo>
                    <a:pt x="978694" y="438150"/>
                  </a:lnTo>
                  <a:lnTo>
                    <a:pt x="823913" y="435768"/>
                  </a:lnTo>
                  <a:lnTo>
                    <a:pt x="533400" y="440531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1">
              <a:extLst>
                <a:ext uri="{FF2B5EF4-FFF2-40B4-BE49-F238E27FC236}">
                  <a16:creationId xmlns:a16="http://schemas.microsoft.com/office/drawing/2014/main" id="{72184237-7DD8-438A-9667-F242A2BCCD97}"/>
                </a:ext>
              </a:extLst>
            </p:cNvPr>
            <p:cNvSpPr/>
            <p:nvPr/>
          </p:nvSpPr>
          <p:spPr>
            <a:xfrm>
              <a:off x="5392738" y="5303838"/>
              <a:ext cx="3098800" cy="476250"/>
            </a:xfrm>
            <a:custGeom>
              <a:avLst/>
              <a:gdLst>
                <a:gd name="connsiteX0" fmla="*/ 2024559 w 3098657"/>
                <a:gd name="connsiteY0" fmla="*/ 301366 h 476518"/>
                <a:gd name="connsiteX1" fmla="*/ 1481071 w 3098657"/>
                <a:gd name="connsiteY1" fmla="*/ 321972 h 476518"/>
                <a:gd name="connsiteX2" fmla="*/ 1238948 w 3098657"/>
                <a:gd name="connsiteY2" fmla="*/ 337426 h 476518"/>
                <a:gd name="connsiteX3" fmla="*/ 1050916 w 3098657"/>
                <a:gd name="connsiteY3" fmla="*/ 365760 h 476518"/>
                <a:gd name="connsiteX4" fmla="*/ 705762 w 3098657"/>
                <a:gd name="connsiteY4" fmla="*/ 419851 h 476518"/>
                <a:gd name="connsiteX5" fmla="*/ 435306 w 3098657"/>
                <a:gd name="connsiteY5" fmla="*/ 473943 h 476518"/>
                <a:gd name="connsiteX6" fmla="*/ 401821 w 3098657"/>
                <a:gd name="connsiteY6" fmla="*/ 476518 h 476518"/>
                <a:gd name="connsiteX7" fmla="*/ 360609 w 3098657"/>
                <a:gd name="connsiteY7" fmla="*/ 468791 h 476518"/>
                <a:gd name="connsiteX8" fmla="*/ 283335 w 3098657"/>
                <a:gd name="connsiteY8" fmla="*/ 430154 h 476518"/>
                <a:gd name="connsiteX9" fmla="*/ 157122 w 3098657"/>
                <a:gd name="connsiteY9" fmla="*/ 350305 h 476518"/>
                <a:gd name="connsiteX10" fmla="*/ 92728 w 3098657"/>
                <a:gd name="connsiteY10" fmla="*/ 301366 h 476518"/>
                <a:gd name="connsiteX11" fmla="*/ 38637 w 3098657"/>
                <a:gd name="connsiteY11" fmla="*/ 262729 h 476518"/>
                <a:gd name="connsiteX12" fmla="*/ 23182 w 3098657"/>
                <a:gd name="connsiteY12" fmla="*/ 249850 h 476518"/>
                <a:gd name="connsiteX13" fmla="*/ 7727 w 3098657"/>
                <a:gd name="connsiteY13" fmla="*/ 229244 h 476518"/>
                <a:gd name="connsiteX14" fmla="*/ 0 w 3098657"/>
                <a:gd name="connsiteY14" fmla="*/ 195759 h 476518"/>
                <a:gd name="connsiteX15" fmla="*/ 2576 w 3098657"/>
                <a:gd name="connsiteY15" fmla="*/ 177728 h 476518"/>
                <a:gd name="connsiteX16" fmla="*/ 12879 w 3098657"/>
                <a:gd name="connsiteY16" fmla="*/ 170001 h 476518"/>
                <a:gd name="connsiteX17" fmla="*/ 30909 w 3098657"/>
                <a:gd name="connsiteY17" fmla="*/ 170001 h 476518"/>
                <a:gd name="connsiteX18" fmla="*/ 56667 w 3098657"/>
                <a:gd name="connsiteY18" fmla="*/ 175153 h 476518"/>
                <a:gd name="connsiteX19" fmla="*/ 164850 w 3098657"/>
                <a:gd name="connsiteY19" fmla="*/ 203486 h 476518"/>
                <a:gd name="connsiteX20" fmla="*/ 321972 w 3098657"/>
                <a:gd name="connsiteY20" fmla="*/ 247274 h 476518"/>
                <a:gd name="connsiteX21" fmla="*/ 383791 w 3098657"/>
                <a:gd name="connsiteY21" fmla="*/ 252426 h 476518"/>
                <a:gd name="connsiteX22" fmla="*/ 535761 w 3098657"/>
                <a:gd name="connsiteY22" fmla="*/ 249850 h 476518"/>
                <a:gd name="connsiteX23" fmla="*/ 808793 w 3098657"/>
                <a:gd name="connsiteY23" fmla="*/ 226668 h 476518"/>
                <a:gd name="connsiteX24" fmla="*/ 1398646 w 3098657"/>
                <a:gd name="connsiteY24" fmla="*/ 151971 h 476518"/>
                <a:gd name="connsiteX25" fmla="*/ 1602132 w 3098657"/>
                <a:gd name="connsiteY25" fmla="*/ 136516 h 476518"/>
                <a:gd name="connsiteX26" fmla="*/ 1877740 w 3098657"/>
                <a:gd name="connsiteY26" fmla="*/ 123637 h 476518"/>
                <a:gd name="connsiteX27" fmla="*/ 2161075 w 3098657"/>
                <a:gd name="connsiteY27" fmla="*/ 103031 h 476518"/>
                <a:gd name="connsiteX28" fmla="*/ 2305318 w 3098657"/>
                <a:gd name="connsiteY28" fmla="*/ 90152 h 476518"/>
                <a:gd name="connsiteX29" fmla="*/ 2377440 w 3098657"/>
                <a:gd name="connsiteY29" fmla="*/ 77273 h 476518"/>
                <a:gd name="connsiteX30" fmla="*/ 2508805 w 3098657"/>
                <a:gd name="connsiteY30" fmla="*/ 43788 h 476518"/>
                <a:gd name="connsiteX31" fmla="*/ 2645321 w 3098657"/>
                <a:gd name="connsiteY31" fmla="*/ 0 h 476518"/>
                <a:gd name="connsiteX32" fmla="*/ 2668503 w 3098657"/>
                <a:gd name="connsiteY32" fmla="*/ 2576 h 476518"/>
                <a:gd name="connsiteX33" fmla="*/ 2786988 w 3098657"/>
                <a:gd name="connsiteY33" fmla="*/ 46364 h 476518"/>
                <a:gd name="connsiteX34" fmla="*/ 2949262 w 3098657"/>
                <a:gd name="connsiteY34" fmla="*/ 115910 h 476518"/>
                <a:gd name="connsiteX35" fmla="*/ 3041990 w 3098657"/>
                <a:gd name="connsiteY35" fmla="*/ 157122 h 476518"/>
                <a:gd name="connsiteX36" fmla="*/ 3060020 w 3098657"/>
                <a:gd name="connsiteY36" fmla="*/ 170001 h 476518"/>
                <a:gd name="connsiteX37" fmla="*/ 3075475 w 3098657"/>
                <a:gd name="connsiteY37" fmla="*/ 198335 h 476518"/>
                <a:gd name="connsiteX38" fmla="*/ 3088354 w 3098657"/>
                <a:gd name="connsiteY38" fmla="*/ 226668 h 476518"/>
                <a:gd name="connsiteX39" fmla="*/ 3098657 w 3098657"/>
                <a:gd name="connsiteY39" fmla="*/ 252426 h 476518"/>
                <a:gd name="connsiteX40" fmla="*/ 3096081 w 3098657"/>
                <a:gd name="connsiteY40" fmla="*/ 278184 h 476518"/>
                <a:gd name="connsiteX41" fmla="*/ 3083202 w 3098657"/>
                <a:gd name="connsiteY41" fmla="*/ 303941 h 476518"/>
                <a:gd name="connsiteX42" fmla="*/ 3054869 w 3098657"/>
                <a:gd name="connsiteY42" fmla="*/ 324548 h 476518"/>
                <a:gd name="connsiteX43" fmla="*/ 3018808 w 3098657"/>
                <a:gd name="connsiteY43" fmla="*/ 334851 h 476518"/>
                <a:gd name="connsiteX44" fmla="*/ 2910626 w 3098657"/>
                <a:gd name="connsiteY44" fmla="*/ 329699 h 476518"/>
                <a:gd name="connsiteX45" fmla="*/ 2714867 w 3098657"/>
                <a:gd name="connsiteY45" fmla="*/ 311669 h 476518"/>
                <a:gd name="connsiteX46" fmla="*/ 2488198 w 3098657"/>
                <a:gd name="connsiteY46" fmla="*/ 303941 h 476518"/>
                <a:gd name="connsiteX47" fmla="*/ 2024559 w 3098657"/>
                <a:gd name="connsiteY47" fmla="*/ 301366 h 476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098657" h="476518">
                  <a:moveTo>
                    <a:pt x="2024559" y="301366"/>
                  </a:moveTo>
                  <a:lnTo>
                    <a:pt x="1481071" y="321972"/>
                  </a:lnTo>
                  <a:lnTo>
                    <a:pt x="1238948" y="337426"/>
                  </a:lnTo>
                  <a:lnTo>
                    <a:pt x="1050916" y="365760"/>
                  </a:lnTo>
                  <a:lnTo>
                    <a:pt x="705762" y="419851"/>
                  </a:lnTo>
                  <a:lnTo>
                    <a:pt x="435306" y="473943"/>
                  </a:lnTo>
                  <a:lnTo>
                    <a:pt x="401821" y="476518"/>
                  </a:lnTo>
                  <a:lnTo>
                    <a:pt x="360609" y="468791"/>
                  </a:lnTo>
                  <a:lnTo>
                    <a:pt x="283335" y="430154"/>
                  </a:lnTo>
                  <a:lnTo>
                    <a:pt x="157122" y="350305"/>
                  </a:lnTo>
                  <a:lnTo>
                    <a:pt x="92728" y="301366"/>
                  </a:lnTo>
                  <a:lnTo>
                    <a:pt x="38637" y="262729"/>
                  </a:lnTo>
                  <a:lnTo>
                    <a:pt x="23182" y="249850"/>
                  </a:lnTo>
                  <a:lnTo>
                    <a:pt x="7727" y="229244"/>
                  </a:lnTo>
                  <a:lnTo>
                    <a:pt x="0" y="195759"/>
                  </a:lnTo>
                  <a:lnTo>
                    <a:pt x="2576" y="177728"/>
                  </a:lnTo>
                  <a:lnTo>
                    <a:pt x="12879" y="170001"/>
                  </a:lnTo>
                  <a:lnTo>
                    <a:pt x="30909" y="170001"/>
                  </a:lnTo>
                  <a:lnTo>
                    <a:pt x="56667" y="175153"/>
                  </a:lnTo>
                  <a:lnTo>
                    <a:pt x="164850" y="203486"/>
                  </a:lnTo>
                  <a:lnTo>
                    <a:pt x="321972" y="247274"/>
                  </a:lnTo>
                  <a:lnTo>
                    <a:pt x="383791" y="252426"/>
                  </a:lnTo>
                  <a:lnTo>
                    <a:pt x="535761" y="249850"/>
                  </a:lnTo>
                  <a:lnTo>
                    <a:pt x="808793" y="226668"/>
                  </a:lnTo>
                  <a:lnTo>
                    <a:pt x="1398646" y="151971"/>
                  </a:lnTo>
                  <a:lnTo>
                    <a:pt x="1602132" y="136516"/>
                  </a:lnTo>
                  <a:lnTo>
                    <a:pt x="1877740" y="123637"/>
                  </a:lnTo>
                  <a:lnTo>
                    <a:pt x="2161075" y="103031"/>
                  </a:lnTo>
                  <a:lnTo>
                    <a:pt x="2305318" y="90152"/>
                  </a:lnTo>
                  <a:lnTo>
                    <a:pt x="2377440" y="77273"/>
                  </a:lnTo>
                  <a:lnTo>
                    <a:pt x="2508805" y="43788"/>
                  </a:lnTo>
                  <a:lnTo>
                    <a:pt x="2645321" y="0"/>
                  </a:lnTo>
                  <a:lnTo>
                    <a:pt x="2668503" y="2576"/>
                  </a:lnTo>
                  <a:lnTo>
                    <a:pt x="2786988" y="46364"/>
                  </a:lnTo>
                  <a:lnTo>
                    <a:pt x="2949262" y="115910"/>
                  </a:lnTo>
                  <a:lnTo>
                    <a:pt x="3041990" y="157122"/>
                  </a:lnTo>
                  <a:lnTo>
                    <a:pt x="3060020" y="170001"/>
                  </a:lnTo>
                  <a:lnTo>
                    <a:pt x="3075475" y="198335"/>
                  </a:lnTo>
                  <a:lnTo>
                    <a:pt x="3088354" y="226668"/>
                  </a:lnTo>
                  <a:lnTo>
                    <a:pt x="3098657" y="252426"/>
                  </a:lnTo>
                  <a:lnTo>
                    <a:pt x="3096081" y="278184"/>
                  </a:lnTo>
                  <a:lnTo>
                    <a:pt x="3083202" y="303941"/>
                  </a:lnTo>
                  <a:lnTo>
                    <a:pt x="3054869" y="324548"/>
                  </a:lnTo>
                  <a:lnTo>
                    <a:pt x="3018808" y="334851"/>
                  </a:lnTo>
                  <a:lnTo>
                    <a:pt x="2910626" y="329699"/>
                  </a:lnTo>
                  <a:lnTo>
                    <a:pt x="2714867" y="311669"/>
                  </a:lnTo>
                  <a:lnTo>
                    <a:pt x="2488198" y="303941"/>
                  </a:lnTo>
                  <a:lnTo>
                    <a:pt x="2024559" y="301366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52" name="グループ化 51">
            <a:extLst>
              <a:ext uri="{FF2B5EF4-FFF2-40B4-BE49-F238E27FC236}">
                <a16:creationId xmlns:a16="http://schemas.microsoft.com/office/drawing/2014/main" id="{89AE5399-6FFD-4BCD-BDFE-CDD1EA14E89E}"/>
              </a:ext>
            </a:extLst>
          </p:cNvPr>
          <p:cNvGrpSpPr/>
          <p:nvPr/>
        </p:nvGrpSpPr>
        <p:grpSpPr>
          <a:xfrm>
            <a:off x="3700464" y="1579563"/>
            <a:ext cx="4914901" cy="4445001"/>
            <a:chOff x="3700464" y="1579563"/>
            <a:chExt cx="4914901" cy="4445001"/>
          </a:xfrm>
          <a:solidFill>
            <a:schemeClr val="tx1"/>
          </a:solidFill>
        </p:grpSpPr>
        <p:sp>
          <p:nvSpPr>
            <p:cNvPr id="53" name="フリーフォーム 6">
              <a:extLst>
                <a:ext uri="{FF2B5EF4-FFF2-40B4-BE49-F238E27FC236}">
                  <a16:creationId xmlns:a16="http://schemas.microsoft.com/office/drawing/2014/main" id="{BA701DCB-7D53-4786-822D-2985DDE1D17D}"/>
                </a:ext>
              </a:extLst>
            </p:cNvPr>
            <p:cNvSpPr/>
            <p:nvPr/>
          </p:nvSpPr>
          <p:spPr>
            <a:xfrm>
              <a:off x="4171952" y="1579563"/>
              <a:ext cx="898525" cy="1219200"/>
            </a:xfrm>
            <a:custGeom>
              <a:avLst/>
              <a:gdLst>
                <a:gd name="connsiteX0" fmla="*/ 390525 w 897731"/>
                <a:gd name="connsiteY0" fmla="*/ 895350 h 1219200"/>
                <a:gd name="connsiteX1" fmla="*/ 100013 w 897731"/>
                <a:gd name="connsiteY1" fmla="*/ 1219200 h 1219200"/>
                <a:gd name="connsiteX2" fmla="*/ 0 w 897731"/>
                <a:gd name="connsiteY2" fmla="*/ 1138237 h 1219200"/>
                <a:gd name="connsiteX3" fmla="*/ 57150 w 897731"/>
                <a:gd name="connsiteY3" fmla="*/ 1047750 h 1219200"/>
                <a:gd name="connsiteX4" fmla="*/ 152400 w 897731"/>
                <a:gd name="connsiteY4" fmla="*/ 916781 h 1219200"/>
                <a:gd name="connsiteX5" fmla="*/ 233363 w 897731"/>
                <a:gd name="connsiteY5" fmla="*/ 800100 h 1219200"/>
                <a:gd name="connsiteX6" fmla="*/ 314325 w 897731"/>
                <a:gd name="connsiteY6" fmla="*/ 676275 h 1219200"/>
                <a:gd name="connsiteX7" fmla="*/ 371475 w 897731"/>
                <a:gd name="connsiteY7" fmla="*/ 578644 h 1219200"/>
                <a:gd name="connsiteX8" fmla="*/ 433388 w 897731"/>
                <a:gd name="connsiteY8" fmla="*/ 469106 h 1219200"/>
                <a:gd name="connsiteX9" fmla="*/ 466725 w 897731"/>
                <a:gd name="connsiteY9" fmla="*/ 395287 h 1219200"/>
                <a:gd name="connsiteX10" fmla="*/ 504825 w 897731"/>
                <a:gd name="connsiteY10" fmla="*/ 302419 h 1219200"/>
                <a:gd name="connsiteX11" fmla="*/ 531019 w 897731"/>
                <a:gd name="connsiteY11" fmla="*/ 230981 h 1219200"/>
                <a:gd name="connsiteX12" fmla="*/ 533400 w 897731"/>
                <a:gd name="connsiteY12" fmla="*/ 204787 h 1219200"/>
                <a:gd name="connsiteX13" fmla="*/ 528638 w 897731"/>
                <a:gd name="connsiteY13" fmla="*/ 176212 h 1219200"/>
                <a:gd name="connsiteX14" fmla="*/ 516731 w 897731"/>
                <a:gd name="connsiteY14" fmla="*/ 140494 h 1219200"/>
                <a:gd name="connsiteX15" fmla="*/ 502444 w 897731"/>
                <a:gd name="connsiteY15" fmla="*/ 111919 h 1219200"/>
                <a:gd name="connsiteX16" fmla="*/ 485775 w 897731"/>
                <a:gd name="connsiteY16" fmla="*/ 88106 h 1219200"/>
                <a:gd name="connsiteX17" fmla="*/ 471488 w 897731"/>
                <a:gd name="connsiteY17" fmla="*/ 73819 h 1219200"/>
                <a:gd name="connsiteX18" fmla="*/ 461963 w 897731"/>
                <a:gd name="connsiteY18" fmla="*/ 59531 h 1219200"/>
                <a:gd name="connsiteX19" fmla="*/ 457200 w 897731"/>
                <a:gd name="connsiteY19" fmla="*/ 42862 h 1219200"/>
                <a:gd name="connsiteX20" fmla="*/ 457200 w 897731"/>
                <a:gd name="connsiteY20" fmla="*/ 23812 h 1219200"/>
                <a:gd name="connsiteX21" fmla="*/ 466725 w 897731"/>
                <a:gd name="connsiteY21" fmla="*/ 7144 h 1219200"/>
                <a:gd name="connsiteX22" fmla="*/ 485775 w 897731"/>
                <a:gd name="connsiteY22" fmla="*/ 0 h 1219200"/>
                <a:gd name="connsiteX23" fmla="*/ 509588 w 897731"/>
                <a:gd name="connsiteY23" fmla="*/ 4762 h 1219200"/>
                <a:gd name="connsiteX24" fmla="*/ 552450 w 897731"/>
                <a:gd name="connsiteY24" fmla="*/ 26194 h 1219200"/>
                <a:gd name="connsiteX25" fmla="*/ 621506 w 897731"/>
                <a:gd name="connsiteY25" fmla="*/ 66675 h 1219200"/>
                <a:gd name="connsiteX26" fmla="*/ 685800 w 897731"/>
                <a:gd name="connsiteY26" fmla="*/ 109537 h 1219200"/>
                <a:gd name="connsiteX27" fmla="*/ 742950 w 897731"/>
                <a:gd name="connsiteY27" fmla="*/ 152400 h 1219200"/>
                <a:gd name="connsiteX28" fmla="*/ 781050 w 897731"/>
                <a:gd name="connsiteY28" fmla="*/ 185737 h 1219200"/>
                <a:gd name="connsiteX29" fmla="*/ 814388 w 897731"/>
                <a:gd name="connsiteY29" fmla="*/ 219075 h 1219200"/>
                <a:gd name="connsiteX30" fmla="*/ 862013 w 897731"/>
                <a:gd name="connsiteY30" fmla="*/ 271462 h 1219200"/>
                <a:gd name="connsiteX31" fmla="*/ 881063 w 897731"/>
                <a:gd name="connsiteY31" fmla="*/ 302419 h 1219200"/>
                <a:gd name="connsiteX32" fmla="*/ 890588 w 897731"/>
                <a:gd name="connsiteY32" fmla="*/ 321469 h 1219200"/>
                <a:gd name="connsiteX33" fmla="*/ 897731 w 897731"/>
                <a:gd name="connsiteY33" fmla="*/ 342900 h 1219200"/>
                <a:gd name="connsiteX34" fmla="*/ 897731 w 897731"/>
                <a:gd name="connsiteY34" fmla="*/ 359569 h 1219200"/>
                <a:gd name="connsiteX35" fmla="*/ 890588 w 897731"/>
                <a:gd name="connsiteY35" fmla="*/ 383381 h 1219200"/>
                <a:gd name="connsiteX36" fmla="*/ 873919 w 897731"/>
                <a:gd name="connsiteY36" fmla="*/ 400050 h 1219200"/>
                <a:gd name="connsiteX37" fmla="*/ 840581 w 897731"/>
                <a:gd name="connsiteY37" fmla="*/ 421481 h 1219200"/>
                <a:gd name="connsiteX38" fmla="*/ 814388 w 897731"/>
                <a:gd name="connsiteY38" fmla="*/ 435769 h 1219200"/>
                <a:gd name="connsiteX39" fmla="*/ 778669 w 897731"/>
                <a:gd name="connsiteY39" fmla="*/ 457200 h 1219200"/>
                <a:gd name="connsiteX40" fmla="*/ 704850 w 897731"/>
                <a:gd name="connsiteY40" fmla="*/ 531019 h 1219200"/>
                <a:gd name="connsiteX41" fmla="*/ 616744 w 897731"/>
                <a:gd name="connsiteY41" fmla="*/ 631031 h 1219200"/>
                <a:gd name="connsiteX42" fmla="*/ 514350 w 897731"/>
                <a:gd name="connsiteY42" fmla="*/ 752475 h 1219200"/>
                <a:gd name="connsiteX43" fmla="*/ 390525 w 897731"/>
                <a:gd name="connsiteY43" fmla="*/ 89535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897731" h="1219200">
                  <a:moveTo>
                    <a:pt x="390525" y="895350"/>
                  </a:moveTo>
                  <a:lnTo>
                    <a:pt x="100013" y="1219200"/>
                  </a:lnTo>
                  <a:lnTo>
                    <a:pt x="0" y="1138237"/>
                  </a:lnTo>
                  <a:lnTo>
                    <a:pt x="57150" y="1047750"/>
                  </a:lnTo>
                  <a:lnTo>
                    <a:pt x="152400" y="916781"/>
                  </a:lnTo>
                  <a:lnTo>
                    <a:pt x="233363" y="800100"/>
                  </a:lnTo>
                  <a:lnTo>
                    <a:pt x="314325" y="676275"/>
                  </a:lnTo>
                  <a:lnTo>
                    <a:pt x="371475" y="578644"/>
                  </a:lnTo>
                  <a:lnTo>
                    <a:pt x="433388" y="469106"/>
                  </a:lnTo>
                  <a:lnTo>
                    <a:pt x="466725" y="395287"/>
                  </a:lnTo>
                  <a:lnTo>
                    <a:pt x="504825" y="302419"/>
                  </a:lnTo>
                  <a:lnTo>
                    <a:pt x="531019" y="230981"/>
                  </a:lnTo>
                  <a:lnTo>
                    <a:pt x="533400" y="204787"/>
                  </a:lnTo>
                  <a:lnTo>
                    <a:pt x="528638" y="176212"/>
                  </a:lnTo>
                  <a:lnTo>
                    <a:pt x="516731" y="140494"/>
                  </a:lnTo>
                  <a:lnTo>
                    <a:pt x="502444" y="111919"/>
                  </a:lnTo>
                  <a:lnTo>
                    <a:pt x="485775" y="88106"/>
                  </a:lnTo>
                  <a:lnTo>
                    <a:pt x="471488" y="73819"/>
                  </a:lnTo>
                  <a:lnTo>
                    <a:pt x="461963" y="59531"/>
                  </a:lnTo>
                  <a:lnTo>
                    <a:pt x="457200" y="42862"/>
                  </a:lnTo>
                  <a:lnTo>
                    <a:pt x="457200" y="23812"/>
                  </a:lnTo>
                  <a:lnTo>
                    <a:pt x="466725" y="7144"/>
                  </a:lnTo>
                  <a:lnTo>
                    <a:pt x="485775" y="0"/>
                  </a:lnTo>
                  <a:lnTo>
                    <a:pt x="509588" y="4762"/>
                  </a:lnTo>
                  <a:lnTo>
                    <a:pt x="552450" y="26194"/>
                  </a:lnTo>
                  <a:lnTo>
                    <a:pt x="621506" y="66675"/>
                  </a:lnTo>
                  <a:lnTo>
                    <a:pt x="685800" y="109537"/>
                  </a:lnTo>
                  <a:lnTo>
                    <a:pt x="742950" y="152400"/>
                  </a:lnTo>
                  <a:lnTo>
                    <a:pt x="781050" y="185737"/>
                  </a:lnTo>
                  <a:lnTo>
                    <a:pt x="814388" y="219075"/>
                  </a:lnTo>
                  <a:lnTo>
                    <a:pt x="862013" y="271462"/>
                  </a:lnTo>
                  <a:lnTo>
                    <a:pt x="881063" y="302419"/>
                  </a:lnTo>
                  <a:lnTo>
                    <a:pt x="890588" y="321469"/>
                  </a:lnTo>
                  <a:lnTo>
                    <a:pt x="897731" y="342900"/>
                  </a:lnTo>
                  <a:lnTo>
                    <a:pt x="897731" y="359569"/>
                  </a:lnTo>
                  <a:lnTo>
                    <a:pt x="890588" y="383381"/>
                  </a:lnTo>
                  <a:lnTo>
                    <a:pt x="873919" y="400050"/>
                  </a:lnTo>
                  <a:lnTo>
                    <a:pt x="840581" y="421481"/>
                  </a:lnTo>
                  <a:lnTo>
                    <a:pt x="814388" y="435769"/>
                  </a:lnTo>
                  <a:lnTo>
                    <a:pt x="778669" y="457200"/>
                  </a:lnTo>
                  <a:lnTo>
                    <a:pt x="704850" y="531019"/>
                  </a:lnTo>
                  <a:lnTo>
                    <a:pt x="616744" y="631031"/>
                  </a:lnTo>
                  <a:lnTo>
                    <a:pt x="514350" y="752475"/>
                  </a:lnTo>
                  <a:lnTo>
                    <a:pt x="390525" y="895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1">
              <a:extLst>
                <a:ext uri="{FF2B5EF4-FFF2-40B4-BE49-F238E27FC236}">
                  <a16:creationId xmlns:a16="http://schemas.microsoft.com/office/drawing/2014/main" id="{27AB0724-91F0-4E87-A608-2A65A76312B6}"/>
                </a:ext>
              </a:extLst>
            </p:cNvPr>
            <p:cNvSpPr/>
            <p:nvPr/>
          </p:nvSpPr>
          <p:spPr>
            <a:xfrm>
              <a:off x="3700464" y="4362451"/>
              <a:ext cx="831850" cy="1343025"/>
            </a:xfrm>
            <a:custGeom>
              <a:avLst/>
              <a:gdLst>
                <a:gd name="connsiteX0" fmla="*/ 547687 w 831056"/>
                <a:gd name="connsiteY0" fmla="*/ 709613 h 1343025"/>
                <a:gd name="connsiteX1" fmla="*/ 388143 w 831056"/>
                <a:gd name="connsiteY1" fmla="*/ 928688 h 1343025"/>
                <a:gd name="connsiteX2" fmla="*/ 257175 w 831056"/>
                <a:gd name="connsiteY2" fmla="*/ 1097756 h 1343025"/>
                <a:gd name="connsiteX3" fmla="*/ 130968 w 831056"/>
                <a:gd name="connsiteY3" fmla="*/ 1247775 h 1343025"/>
                <a:gd name="connsiteX4" fmla="*/ 66675 w 831056"/>
                <a:gd name="connsiteY4" fmla="*/ 1323975 h 1343025"/>
                <a:gd name="connsiteX5" fmla="*/ 35718 w 831056"/>
                <a:gd name="connsiteY5" fmla="*/ 1340644 h 1343025"/>
                <a:gd name="connsiteX6" fmla="*/ 14287 w 831056"/>
                <a:gd name="connsiteY6" fmla="*/ 1343025 h 1343025"/>
                <a:gd name="connsiteX7" fmla="*/ 0 w 831056"/>
                <a:gd name="connsiteY7" fmla="*/ 1333500 h 1343025"/>
                <a:gd name="connsiteX8" fmla="*/ 2381 w 831056"/>
                <a:gd name="connsiteY8" fmla="*/ 1314450 h 1343025"/>
                <a:gd name="connsiteX9" fmla="*/ 11906 w 831056"/>
                <a:gd name="connsiteY9" fmla="*/ 1293019 h 1343025"/>
                <a:gd name="connsiteX10" fmla="*/ 64293 w 831056"/>
                <a:gd name="connsiteY10" fmla="*/ 1197769 h 1343025"/>
                <a:gd name="connsiteX11" fmla="*/ 128587 w 831056"/>
                <a:gd name="connsiteY11" fmla="*/ 1092994 h 1343025"/>
                <a:gd name="connsiteX12" fmla="*/ 197643 w 831056"/>
                <a:gd name="connsiteY12" fmla="*/ 964406 h 1343025"/>
                <a:gd name="connsiteX13" fmla="*/ 271462 w 831056"/>
                <a:gd name="connsiteY13" fmla="*/ 816769 h 1343025"/>
                <a:gd name="connsiteX14" fmla="*/ 342900 w 831056"/>
                <a:gd name="connsiteY14" fmla="*/ 671513 h 1343025"/>
                <a:gd name="connsiteX15" fmla="*/ 390525 w 831056"/>
                <a:gd name="connsiteY15" fmla="*/ 552450 h 1343025"/>
                <a:gd name="connsiteX16" fmla="*/ 442912 w 831056"/>
                <a:gd name="connsiteY16" fmla="*/ 414338 h 1343025"/>
                <a:gd name="connsiteX17" fmla="*/ 488156 w 831056"/>
                <a:gd name="connsiteY17" fmla="*/ 273844 h 1343025"/>
                <a:gd name="connsiteX18" fmla="*/ 490537 w 831056"/>
                <a:gd name="connsiteY18" fmla="*/ 245269 h 1343025"/>
                <a:gd name="connsiteX19" fmla="*/ 488156 w 831056"/>
                <a:gd name="connsiteY19" fmla="*/ 188119 h 1343025"/>
                <a:gd name="connsiteX20" fmla="*/ 476250 w 831056"/>
                <a:gd name="connsiteY20" fmla="*/ 154781 h 1343025"/>
                <a:gd name="connsiteX21" fmla="*/ 454818 w 831056"/>
                <a:gd name="connsiteY21" fmla="*/ 114300 h 1343025"/>
                <a:gd name="connsiteX22" fmla="*/ 409575 w 831056"/>
                <a:gd name="connsiteY22" fmla="*/ 61913 h 1343025"/>
                <a:gd name="connsiteX23" fmla="*/ 392906 w 831056"/>
                <a:gd name="connsiteY23" fmla="*/ 35719 h 1343025"/>
                <a:gd name="connsiteX24" fmla="*/ 388143 w 831056"/>
                <a:gd name="connsiteY24" fmla="*/ 21431 h 1343025"/>
                <a:gd name="connsiteX25" fmla="*/ 392906 w 831056"/>
                <a:gd name="connsiteY25" fmla="*/ 7144 h 1343025"/>
                <a:gd name="connsiteX26" fmla="*/ 416718 w 831056"/>
                <a:gd name="connsiteY26" fmla="*/ 0 h 1343025"/>
                <a:gd name="connsiteX27" fmla="*/ 454818 w 831056"/>
                <a:gd name="connsiteY27" fmla="*/ 7144 h 1343025"/>
                <a:gd name="connsiteX28" fmla="*/ 511968 w 831056"/>
                <a:gd name="connsiteY28" fmla="*/ 21431 h 1343025"/>
                <a:gd name="connsiteX29" fmla="*/ 561975 w 831056"/>
                <a:gd name="connsiteY29" fmla="*/ 40481 h 1343025"/>
                <a:gd name="connsiteX30" fmla="*/ 616743 w 831056"/>
                <a:gd name="connsiteY30" fmla="*/ 69056 h 1343025"/>
                <a:gd name="connsiteX31" fmla="*/ 692943 w 831056"/>
                <a:gd name="connsiteY31" fmla="*/ 128588 h 1343025"/>
                <a:gd name="connsiteX32" fmla="*/ 764381 w 831056"/>
                <a:gd name="connsiteY32" fmla="*/ 185738 h 1343025"/>
                <a:gd name="connsiteX33" fmla="*/ 800100 w 831056"/>
                <a:gd name="connsiteY33" fmla="*/ 221456 h 1343025"/>
                <a:gd name="connsiteX34" fmla="*/ 816768 w 831056"/>
                <a:gd name="connsiteY34" fmla="*/ 245269 h 1343025"/>
                <a:gd name="connsiteX35" fmla="*/ 826293 w 831056"/>
                <a:gd name="connsiteY35" fmla="*/ 273844 h 1343025"/>
                <a:gd name="connsiteX36" fmla="*/ 831056 w 831056"/>
                <a:gd name="connsiteY36" fmla="*/ 297656 h 1343025"/>
                <a:gd name="connsiteX37" fmla="*/ 823912 w 831056"/>
                <a:gd name="connsiteY37" fmla="*/ 319088 h 1343025"/>
                <a:gd name="connsiteX38" fmla="*/ 802481 w 831056"/>
                <a:gd name="connsiteY38" fmla="*/ 338138 h 1343025"/>
                <a:gd name="connsiteX39" fmla="*/ 773906 w 831056"/>
                <a:gd name="connsiteY39" fmla="*/ 366713 h 1343025"/>
                <a:gd name="connsiteX40" fmla="*/ 711993 w 831056"/>
                <a:gd name="connsiteY40" fmla="*/ 452438 h 1343025"/>
                <a:gd name="connsiteX41" fmla="*/ 654843 w 831056"/>
                <a:gd name="connsiteY41" fmla="*/ 545306 h 1343025"/>
                <a:gd name="connsiteX42" fmla="*/ 547687 w 831056"/>
                <a:gd name="connsiteY42" fmla="*/ 709613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31056" h="1343025">
                  <a:moveTo>
                    <a:pt x="547687" y="709613"/>
                  </a:moveTo>
                  <a:lnTo>
                    <a:pt x="388143" y="928688"/>
                  </a:lnTo>
                  <a:lnTo>
                    <a:pt x="257175" y="1097756"/>
                  </a:lnTo>
                  <a:lnTo>
                    <a:pt x="130968" y="1247775"/>
                  </a:lnTo>
                  <a:lnTo>
                    <a:pt x="66675" y="1323975"/>
                  </a:lnTo>
                  <a:lnTo>
                    <a:pt x="35718" y="1340644"/>
                  </a:lnTo>
                  <a:lnTo>
                    <a:pt x="14287" y="1343025"/>
                  </a:lnTo>
                  <a:lnTo>
                    <a:pt x="0" y="1333500"/>
                  </a:lnTo>
                  <a:lnTo>
                    <a:pt x="2381" y="1314450"/>
                  </a:lnTo>
                  <a:lnTo>
                    <a:pt x="11906" y="1293019"/>
                  </a:lnTo>
                  <a:lnTo>
                    <a:pt x="64293" y="1197769"/>
                  </a:lnTo>
                  <a:lnTo>
                    <a:pt x="128587" y="1092994"/>
                  </a:lnTo>
                  <a:lnTo>
                    <a:pt x="197643" y="964406"/>
                  </a:lnTo>
                  <a:lnTo>
                    <a:pt x="271462" y="816769"/>
                  </a:lnTo>
                  <a:lnTo>
                    <a:pt x="342900" y="671513"/>
                  </a:lnTo>
                  <a:lnTo>
                    <a:pt x="390525" y="552450"/>
                  </a:lnTo>
                  <a:lnTo>
                    <a:pt x="442912" y="414338"/>
                  </a:lnTo>
                  <a:lnTo>
                    <a:pt x="488156" y="273844"/>
                  </a:lnTo>
                  <a:lnTo>
                    <a:pt x="490537" y="245269"/>
                  </a:lnTo>
                  <a:cubicBezTo>
                    <a:pt x="489743" y="226219"/>
                    <a:pt x="488950" y="207169"/>
                    <a:pt x="488156" y="188119"/>
                  </a:cubicBezTo>
                  <a:lnTo>
                    <a:pt x="476250" y="154781"/>
                  </a:lnTo>
                  <a:lnTo>
                    <a:pt x="454818" y="114300"/>
                  </a:lnTo>
                  <a:lnTo>
                    <a:pt x="409575" y="61913"/>
                  </a:lnTo>
                  <a:lnTo>
                    <a:pt x="392906" y="35719"/>
                  </a:lnTo>
                  <a:lnTo>
                    <a:pt x="388143" y="21431"/>
                  </a:lnTo>
                  <a:lnTo>
                    <a:pt x="392906" y="7144"/>
                  </a:lnTo>
                  <a:lnTo>
                    <a:pt x="416718" y="0"/>
                  </a:lnTo>
                  <a:lnTo>
                    <a:pt x="454818" y="7144"/>
                  </a:lnTo>
                  <a:lnTo>
                    <a:pt x="511968" y="21431"/>
                  </a:lnTo>
                  <a:lnTo>
                    <a:pt x="561975" y="40481"/>
                  </a:lnTo>
                  <a:lnTo>
                    <a:pt x="616743" y="69056"/>
                  </a:lnTo>
                  <a:lnTo>
                    <a:pt x="692943" y="128588"/>
                  </a:lnTo>
                  <a:lnTo>
                    <a:pt x="764381" y="185738"/>
                  </a:lnTo>
                  <a:lnTo>
                    <a:pt x="800100" y="221456"/>
                  </a:lnTo>
                  <a:lnTo>
                    <a:pt x="816768" y="245269"/>
                  </a:lnTo>
                  <a:lnTo>
                    <a:pt x="826293" y="273844"/>
                  </a:lnTo>
                  <a:lnTo>
                    <a:pt x="831056" y="297656"/>
                  </a:lnTo>
                  <a:lnTo>
                    <a:pt x="823912" y="319088"/>
                  </a:lnTo>
                  <a:lnTo>
                    <a:pt x="802481" y="338138"/>
                  </a:lnTo>
                  <a:lnTo>
                    <a:pt x="773906" y="366713"/>
                  </a:lnTo>
                  <a:lnTo>
                    <a:pt x="711993" y="452438"/>
                  </a:lnTo>
                  <a:lnTo>
                    <a:pt x="654843" y="545306"/>
                  </a:lnTo>
                  <a:lnTo>
                    <a:pt x="547687" y="7096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2">
              <a:extLst>
                <a:ext uri="{FF2B5EF4-FFF2-40B4-BE49-F238E27FC236}">
                  <a16:creationId xmlns:a16="http://schemas.microsoft.com/office/drawing/2014/main" id="{38B18713-25C6-44FC-91C9-685D0D35A589}"/>
                </a:ext>
              </a:extLst>
            </p:cNvPr>
            <p:cNvSpPr/>
            <p:nvPr/>
          </p:nvSpPr>
          <p:spPr>
            <a:xfrm>
              <a:off x="5203827" y="4229101"/>
              <a:ext cx="506413" cy="944563"/>
            </a:xfrm>
            <a:custGeom>
              <a:avLst/>
              <a:gdLst>
                <a:gd name="connsiteX0" fmla="*/ 245269 w 507207"/>
                <a:gd name="connsiteY0" fmla="*/ 626269 h 945356"/>
                <a:gd name="connsiteX1" fmla="*/ 126207 w 507207"/>
                <a:gd name="connsiteY1" fmla="*/ 345281 h 945356"/>
                <a:gd name="connsiteX2" fmla="*/ 45244 w 507207"/>
                <a:gd name="connsiteY2" fmla="*/ 147638 h 945356"/>
                <a:gd name="connsiteX3" fmla="*/ 11907 w 507207"/>
                <a:gd name="connsiteY3" fmla="*/ 64294 h 945356"/>
                <a:gd name="connsiteX4" fmla="*/ 0 w 507207"/>
                <a:gd name="connsiteY4" fmla="*/ 23813 h 945356"/>
                <a:gd name="connsiteX5" fmla="*/ 2382 w 507207"/>
                <a:gd name="connsiteY5" fmla="*/ 9525 h 945356"/>
                <a:gd name="connsiteX6" fmla="*/ 11907 w 507207"/>
                <a:gd name="connsiteY6" fmla="*/ 0 h 945356"/>
                <a:gd name="connsiteX7" fmla="*/ 35719 w 507207"/>
                <a:gd name="connsiteY7" fmla="*/ 2381 h 945356"/>
                <a:gd name="connsiteX8" fmla="*/ 76200 w 507207"/>
                <a:gd name="connsiteY8" fmla="*/ 40481 h 945356"/>
                <a:gd name="connsiteX9" fmla="*/ 223838 w 507207"/>
                <a:gd name="connsiteY9" fmla="*/ 185738 h 945356"/>
                <a:gd name="connsiteX10" fmla="*/ 381000 w 507207"/>
                <a:gd name="connsiteY10" fmla="*/ 342900 h 945356"/>
                <a:gd name="connsiteX11" fmla="*/ 445294 w 507207"/>
                <a:gd name="connsiteY11" fmla="*/ 409575 h 945356"/>
                <a:gd name="connsiteX12" fmla="*/ 466725 w 507207"/>
                <a:gd name="connsiteY12" fmla="*/ 471488 h 945356"/>
                <a:gd name="connsiteX13" fmla="*/ 485775 w 507207"/>
                <a:gd name="connsiteY13" fmla="*/ 554831 h 945356"/>
                <a:gd name="connsiteX14" fmla="*/ 497682 w 507207"/>
                <a:gd name="connsiteY14" fmla="*/ 614363 h 945356"/>
                <a:gd name="connsiteX15" fmla="*/ 504825 w 507207"/>
                <a:gd name="connsiteY15" fmla="*/ 669131 h 945356"/>
                <a:gd name="connsiteX16" fmla="*/ 507207 w 507207"/>
                <a:gd name="connsiteY16" fmla="*/ 738188 h 945356"/>
                <a:gd name="connsiteX17" fmla="*/ 504825 w 507207"/>
                <a:gd name="connsiteY17" fmla="*/ 821531 h 945356"/>
                <a:gd name="connsiteX18" fmla="*/ 500063 w 507207"/>
                <a:gd name="connsiteY18" fmla="*/ 864394 h 945356"/>
                <a:gd name="connsiteX19" fmla="*/ 492919 w 507207"/>
                <a:gd name="connsiteY19" fmla="*/ 902494 h 945356"/>
                <a:gd name="connsiteX20" fmla="*/ 481013 w 507207"/>
                <a:gd name="connsiteY20" fmla="*/ 928688 h 945356"/>
                <a:gd name="connsiteX21" fmla="*/ 466725 w 507207"/>
                <a:gd name="connsiteY21" fmla="*/ 945356 h 945356"/>
                <a:gd name="connsiteX22" fmla="*/ 445294 w 507207"/>
                <a:gd name="connsiteY22" fmla="*/ 945356 h 945356"/>
                <a:gd name="connsiteX23" fmla="*/ 409575 w 507207"/>
                <a:gd name="connsiteY23" fmla="*/ 933450 h 945356"/>
                <a:gd name="connsiteX24" fmla="*/ 385763 w 507207"/>
                <a:gd name="connsiteY24" fmla="*/ 916781 h 945356"/>
                <a:gd name="connsiteX25" fmla="*/ 357188 w 507207"/>
                <a:gd name="connsiteY25" fmla="*/ 890588 h 945356"/>
                <a:gd name="connsiteX26" fmla="*/ 335757 w 507207"/>
                <a:gd name="connsiteY26" fmla="*/ 850106 h 945356"/>
                <a:gd name="connsiteX27" fmla="*/ 245269 w 507207"/>
                <a:gd name="connsiteY27" fmla="*/ 626269 h 94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07207" h="945356">
                  <a:moveTo>
                    <a:pt x="245269" y="626269"/>
                  </a:moveTo>
                  <a:lnTo>
                    <a:pt x="126207" y="345281"/>
                  </a:lnTo>
                  <a:lnTo>
                    <a:pt x="45244" y="147638"/>
                  </a:lnTo>
                  <a:lnTo>
                    <a:pt x="11907" y="64294"/>
                  </a:lnTo>
                  <a:lnTo>
                    <a:pt x="0" y="23813"/>
                  </a:lnTo>
                  <a:lnTo>
                    <a:pt x="2382" y="9525"/>
                  </a:lnTo>
                  <a:lnTo>
                    <a:pt x="11907" y="0"/>
                  </a:lnTo>
                  <a:lnTo>
                    <a:pt x="35719" y="2381"/>
                  </a:lnTo>
                  <a:lnTo>
                    <a:pt x="76200" y="40481"/>
                  </a:lnTo>
                  <a:lnTo>
                    <a:pt x="223838" y="185738"/>
                  </a:lnTo>
                  <a:lnTo>
                    <a:pt x="381000" y="342900"/>
                  </a:lnTo>
                  <a:lnTo>
                    <a:pt x="445294" y="409575"/>
                  </a:lnTo>
                  <a:lnTo>
                    <a:pt x="466725" y="471488"/>
                  </a:lnTo>
                  <a:lnTo>
                    <a:pt x="485775" y="554831"/>
                  </a:lnTo>
                  <a:lnTo>
                    <a:pt x="497682" y="614363"/>
                  </a:lnTo>
                  <a:lnTo>
                    <a:pt x="504825" y="669131"/>
                  </a:lnTo>
                  <a:lnTo>
                    <a:pt x="507207" y="738188"/>
                  </a:lnTo>
                  <a:lnTo>
                    <a:pt x="504825" y="821531"/>
                  </a:lnTo>
                  <a:lnTo>
                    <a:pt x="500063" y="864394"/>
                  </a:lnTo>
                  <a:lnTo>
                    <a:pt x="492919" y="902494"/>
                  </a:lnTo>
                  <a:lnTo>
                    <a:pt x="481013" y="928688"/>
                  </a:lnTo>
                  <a:lnTo>
                    <a:pt x="466725" y="945356"/>
                  </a:lnTo>
                  <a:lnTo>
                    <a:pt x="445294" y="945356"/>
                  </a:lnTo>
                  <a:lnTo>
                    <a:pt x="409575" y="933450"/>
                  </a:lnTo>
                  <a:lnTo>
                    <a:pt x="385763" y="916781"/>
                  </a:lnTo>
                  <a:lnTo>
                    <a:pt x="357188" y="890588"/>
                  </a:lnTo>
                  <a:lnTo>
                    <a:pt x="335757" y="850106"/>
                  </a:lnTo>
                  <a:lnTo>
                    <a:pt x="245269" y="626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3">
              <a:extLst>
                <a:ext uri="{FF2B5EF4-FFF2-40B4-BE49-F238E27FC236}">
                  <a16:creationId xmlns:a16="http://schemas.microsoft.com/office/drawing/2014/main" id="{B682D03F-8652-4797-A401-59C60A8F3E49}"/>
                </a:ext>
              </a:extLst>
            </p:cNvPr>
            <p:cNvSpPr/>
            <p:nvPr/>
          </p:nvSpPr>
          <p:spPr>
            <a:xfrm>
              <a:off x="5703890" y="1752600"/>
              <a:ext cx="2130425" cy="560388"/>
            </a:xfrm>
            <a:custGeom>
              <a:avLst/>
              <a:gdLst>
                <a:gd name="connsiteX0" fmla="*/ 1352550 w 2131219"/>
                <a:gd name="connsiteY0" fmla="*/ 333375 h 559594"/>
                <a:gd name="connsiteX1" fmla="*/ 1083469 w 2131219"/>
                <a:gd name="connsiteY1" fmla="*/ 395288 h 559594"/>
                <a:gd name="connsiteX2" fmla="*/ 826294 w 2131219"/>
                <a:gd name="connsiteY2" fmla="*/ 459581 h 559594"/>
                <a:gd name="connsiteX3" fmla="*/ 566737 w 2131219"/>
                <a:gd name="connsiteY3" fmla="*/ 531019 h 559594"/>
                <a:gd name="connsiteX4" fmla="*/ 502444 w 2131219"/>
                <a:gd name="connsiteY4" fmla="*/ 547688 h 559594"/>
                <a:gd name="connsiteX5" fmla="*/ 452437 w 2131219"/>
                <a:gd name="connsiteY5" fmla="*/ 557213 h 559594"/>
                <a:gd name="connsiteX6" fmla="*/ 419100 w 2131219"/>
                <a:gd name="connsiteY6" fmla="*/ 559594 h 559594"/>
                <a:gd name="connsiteX7" fmla="*/ 395287 w 2131219"/>
                <a:gd name="connsiteY7" fmla="*/ 557213 h 559594"/>
                <a:gd name="connsiteX8" fmla="*/ 357187 w 2131219"/>
                <a:gd name="connsiteY8" fmla="*/ 545306 h 559594"/>
                <a:gd name="connsiteX9" fmla="*/ 283369 w 2131219"/>
                <a:gd name="connsiteY9" fmla="*/ 514350 h 559594"/>
                <a:gd name="connsiteX10" fmla="*/ 216694 w 2131219"/>
                <a:gd name="connsiteY10" fmla="*/ 476250 h 559594"/>
                <a:gd name="connsiteX11" fmla="*/ 147637 w 2131219"/>
                <a:gd name="connsiteY11" fmla="*/ 421481 h 559594"/>
                <a:gd name="connsiteX12" fmla="*/ 80962 w 2131219"/>
                <a:gd name="connsiteY12" fmla="*/ 359569 h 559594"/>
                <a:gd name="connsiteX13" fmla="*/ 21431 w 2131219"/>
                <a:gd name="connsiteY13" fmla="*/ 295275 h 559594"/>
                <a:gd name="connsiteX14" fmla="*/ 7144 w 2131219"/>
                <a:gd name="connsiteY14" fmla="*/ 276225 h 559594"/>
                <a:gd name="connsiteX15" fmla="*/ 0 w 2131219"/>
                <a:gd name="connsiteY15" fmla="*/ 257175 h 559594"/>
                <a:gd name="connsiteX16" fmla="*/ 0 w 2131219"/>
                <a:gd name="connsiteY16" fmla="*/ 242888 h 559594"/>
                <a:gd name="connsiteX17" fmla="*/ 2381 w 2131219"/>
                <a:gd name="connsiteY17" fmla="*/ 230981 h 559594"/>
                <a:gd name="connsiteX18" fmla="*/ 14287 w 2131219"/>
                <a:gd name="connsiteY18" fmla="*/ 223838 h 559594"/>
                <a:gd name="connsiteX19" fmla="*/ 26194 w 2131219"/>
                <a:gd name="connsiteY19" fmla="*/ 223838 h 559594"/>
                <a:gd name="connsiteX20" fmla="*/ 50006 w 2131219"/>
                <a:gd name="connsiteY20" fmla="*/ 233363 h 559594"/>
                <a:gd name="connsiteX21" fmla="*/ 97631 w 2131219"/>
                <a:gd name="connsiteY21" fmla="*/ 252413 h 559594"/>
                <a:gd name="connsiteX22" fmla="*/ 161925 w 2131219"/>
                <a:gd name="connsiteY22" fmla="*/ 276225 h 559594"/>
                <a:gd name="connsiteX23" fmla="*/ 207169 w 2131219"/>
                <a:gd name="connsiteY23" fmla="*/ 288131 h 559594"/>
                <a:gd name="connsiteX24" fmla="*/ 271462 w 2131219"/>
                <a:gd name="connsiteY24" fmla="*/ 302419 h 559594"/>
                <a:gd name="connsiteX25" fmla="*/ 316706 w 2131219"/>
                <a:gd name="connsiteY25" fmla="*/ 309563 h 559594"/>
                <a:gd name="connsiteX26" fmla="*/ 369094 w 2131219"/>
                <a:gd name="connsiteY26" fmla="*/ 314325 h 559594"/>
                <a:gd name="connsiteX27" fmla="*/ 411956 w 2131219"/>
                <a:gd name="connsiteY27" fmla="*/ 319088 h 559594"/>
                <a:gd name="connsiteX28" fmla="*/ 483394 w 2131219"/>
                <a:gd name="connsiteY28" fmla="*/ 316706 h 559594"/>
                <a:gd name="connsiteX29" fmla="*/ 619125 w 2131219"/>
                <a:gd name="connsiteY29" fmla="*/ 309563 h 559594"/>
                <a:gd name="connsiteX30" fmla="*/ 783431 w 2131219"/>
                <a:gd name="connsiteY30" fmla="*/ 285750 h 559594"/>
                <a:gd name="connsiteX31" fmla="*/ 1040606 w 2131219"/>
                <a:gd name="connsiteY31" fmla="*/ 228600 h 559594"/>
                <a:gd name="connsiteX32" fmla="*/ 1278731 w 2131219"/>
                <a:gd name="connsiteY32" fmla="*/ 173831 h 559594"/>
                <a:gd name="connsiteX33" fmla="*/ 1457325 w 2131219"/>
                <a:gd name="connsiteY33" fmla="*/ 135731 h 559594"/>
                <a:gd name="connsiteX34" fmla="*/ 1538287 w 2131219"/>
                <a:gd name="connsiteY34" fmla="*/ 116681 h 559594"/>
                <a:gd name="connsiteX35" fmla="*/ 1578769 w 2131219"/>
                <a:gd name="connsiteY35" fmla="*/ 104775 h 559594"/>
                <a:gd name="connsiteX36" fmla="*/ 1635919 w 2131219"/>
                <a:gd name="connsiteY36" fmla="*/ 83344 h 559594"/>
                <a:gd name="connsiteX37" fmla="*/ 1712119 w 2131219"/>
                <a:gd name="connsiteY37" fmla="*/ 40481 h 559594"/>
                <a:gd name="connsiteX38" fmla="*/ 1766887 w 2131219"/>
                <a:gd name="connsiteY38" fmla="*/ 4763 h 559594"/>
                <a:gd name="connsiteX39" fmla="*/ 1778794 w 2131219"/>
                <a:gd name="connsiteY39" fmla="*/ 0 h 559594"/>
                <a:gd name="connsiteX40" fmla="*/ 1816894 w 2131219"/>
                <a:gd name="connsiteY40" fmla="*/ 7144 h 559594"/>
                <a:gd name="connsiteX41" fmla="*/ 1854994 w 2131219"/>
                <a:gd name="connsiteY41" fmla="*/ 21431 h 559594"/>
                <a:gd name="connsiteX42" fmla="*/ 1943100 w 2131219"/>
                <a:gd name="connsiteY42" fmla="*/ 69056 h 559594"/>
                <a:gd name="connsiteX43" fmla="*/ 2050256 w 2131219"/>
                <a:gd name="connsiteY43" fmla="*/ 138113 h 559594"/>
                <a:gd name="connsiteX44" fmla="*/ 2100262 w 2131219"/>
                <a:gd name="connsiteY44" fmla="*/ 176213 h 559594"/>
                <a:gd name="connsiteX45" fmla="*/ 2119312 w 2131219"/>
                <a:gd name="connsiteY45" fmla="*/ 195263 h 559594"/>
                <a:gd name="connsiteX46" fmla="*/ 2128837 w 2131219"/>
                <a:gd name="connsiteY46" fmla="*/ 216694 h 559594"/>
                <a:gd name="connsiteX47" fmla="*/ 2131219 w 2131219"/>
                <a:gd name="connsiteY47" fmla="*/ 233363 h 559594"/>
                <a:gd name="connsiteX48" fmla="*/ 2126456 w 2131219"/>
                <a:gd name="connsiteY48" fmla="*/ 254794 h 559594"/>
                <a:gd name="connsiteX49" fmla="*/ 2112169 w 2131219"/>
                <a:gd name="connsiteY49" fmla="*/ 278606 h 559594"/>
                <a:gd name="connsiteX50" fmla="*/ 2064544 w 2131219"/>
                <a:gd name="connsiteY50" fmla="*/ 311944 h 559594"/>
                <a:gd name="connsiteX51" fmla="*/ 2045494 w 2131219"/>
                <a:gd name="connsiteY51" fmla="*/ 326231 h 559594"/>
                <a:gd name="connsiteX52" fmla="*/ 1666875 w 2131219"/>
                <a:gd name="connsiteY52" fmla="*/ 288131 h 559594"/>
                <a:gd name="connsiteX53" fmla="*/ 1588294 w 2131219"/>
                <a:gd name="connsiteY53" fmla="*/ 288131 h 559594"/>
                <a:gd name="connsiteX54" fmla="*/ 1352550 w 2131219"/>
                <a:gd name="connsiteY54" fmla="*/ 333375 h 55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31219" h="559594">
                  <a:moveTo>
                    <a:pt x="1352550" y="333375"/>
                  </a:moveTo>
                  <a:lnTo>
                    <a:pt x="1083469" y="395288"/>
                  </a:lnTo>
                  <a:lnTo>
                    <a:pt x="826294" y="459581"/>
                  </a:lnTo>
                  <a:lnTo>
                    <a:pt x="566737" y="531019"/>
                  </a:lnTo>
                  <a:lnTo>
                    <a:pt x="502444" y="547688"/>
                  </a:lnTo>
                  <a:lnTo>
                    <a:pt x="452437" y="557213"/>
                  </a:lnTo>
                  <a:lnTo>
                    <a:pt x="419100" y="559594"/>
                  </a:lnTo>
                  <a:lnTo>
                    <a:pt x="395287" y="557213"/>
                  </a:lnTo>
                  <a:lnTo>
                    <a:pt x="357187" y="545306"/>
                  </a:lnTo>
                  <a:lnTo>
                    <a:pt x="283369" y="514350"/>
                  </a:lnTo>
                  <a:lnTo>
                    <a:pt x="216694" y="476250"/>
                  </a:lnTo>
                  <a:lnTo>
                    <a:pt x="147637" y="421481"/>
                  </a:lnTo>
                  <a:lnTo>
                    <a:pt x="80962" y="359569"/>
                  </a:lnTo>
                  <a:lnTo>
                    <a:pt x="21431" y="295275"/>
                  </a:lnTo>
                  <a:lnTo>
                    <a:pt x="7144" y="276225"/>
                  </a:lnTo>
                  <a:lnTo>
                    <a:pt x="0" y="257175"/>
                  </a:lnTo>
                  <a:lnTo>
                    <a:pt x="0" y="242888"/>
                  </a:lnTo>
                  <a:lnTo>
                    <a:pt x="2381" y="230981"/>
                  </a:lnTo>
                  <a:lnTo>
                    <a:pt x="14287" y="223838"/>
                  </a:lnTo>
                  <a:lnTo>
                    <a:pt x="26194" y="223838"/>
                  </a:lnTo>
                  <a:lnTo>
                    <a:pt x="50006" y="233363"/>
                  </a:lnTo>
                  <a:lnTo>
                    <a:pt x="97631" y="252413"/>
                  </a:lnTo>
                  <a:lnTo>
                    <a:pt x="161925" y="276225"/>
                  </a:lnTo>
                  <a:lnTo>
                    <a:pt x="207169" y="288131"/>
                  </a:lnTo>
                  <a:lnTo>
                    <a:pt x="271462" y="302419"/>
                  </a:lnTo>
                  <a:lnTo>
                    <a:pt x="316706" y="309563"/>
                  </a:lnTo>
                  <a:lnTo>
                    <a:pt x="369094" y="314325"/>
                  </a:lnTo>
                  <a:lnTo>
                    <a:pt x="411956" y="319088"/>
                  </a:lnTo>
                  <a:lnTo>
                    <a:pt x="483394" y="316706"/>
                  </a:lnTo>
                  <a:lnTo>
                    <a:pt x="619125" y="309563"/>
                  </a:lnTo>
                  <a:lnTo>
                    <a:pt x="783431" y="285750"/>
                  </a:lnTo>
                  <a:lnTo>
                    <a:pt x="1040606" y="228600"/>
                  </a:lnTo>
                  <a:lnTo>
                    <a:pt x="1278731" y="173831"/>
                  </a:lnTo>
                  <a:lnTo>
                    <a:pt x="1457325" y="135731"/>
                  </a:lnTo>
                  <a:lnTo>
                    <a:pt x="1538287" y="116681"/>
                  </a:lnTo>
                  <a:lnTo>
                    <a:pt x="1578769" y="104775"/>
                  </a:lnTo>
                  <a:lnTo>
                    <a:pt x="1635919" y="83344"/>
                  </a:lnTo>
                  <a:lnTo>
                    <a:pt x="1712119" y="40481"/>
                  </a:lnTo>
                  <a:lnTo>
                    <a:pt x="1766887" y="4763"/>
                  </a:lnTo>
                  <a:lnTo>
                    <a:pt x="1778794" y="0"/>
                  </a:lnTo>
                  <a:lnTo>
                    <a:pt x="1816894" y="7144"/>
                  </a:lnTo>
                  <a:lnTo>
                    <a:pt x="1854994" y="21431"/>
                  </a:lnTo>
                  <a:lnTo>
                    <a:pt x="1943100" y="69056"/>
                  </a:lnTo>
                  <a:lnTo>
                    <a:pt x="2050256" y="138113"/>
                  </a:lnTo>
                  <a:lnTo>
                    <a:pt x="2100262" y="176213"/>
                  </a:lnTo>
                  <a:lnTo>
                    <a:pt x="2119312" y="195263"/>
                  </a:lnTo>
                  <a:lnTo>
                    <a:pt x="2128837" y="216694"/>
                  </a:lnTo>
                  <a:lnTo>
                    <a:pt x="2131219" y="233363"/>
                  </a:lnTo>
                  <a:lnTo>
                    <a:pt x="2126456" y="254794"/>
                  </a:lnTo>
                  <a:lnTo>
                    <a:pt x="2112169" y="278606"/>
                  </a:lnTo>
                  <a:lnTo>
                    <a:pt x="2064544" y="311944"/>
                  </a:lnTo>
                  <a:lnTo>
                    <a:pt x="2045494" y="326231"/>
                  </a:lnTo>
                  <a:lnTo>
                    <a:pt x="1666875" y="288131"/>
                  </a:lnTo>
                  <a:lnTo>
                    <a:pt x="1588294" y="288131"/>
                  </a:lnTo>
                  <a:lnTo>
                    <a:pt x="1352550" y="3333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9">
              <a:extLst>
                <a:ext uri="{FF2B5EF4-FFF2-40B4-BE49-F238E27FC236}">
                  <a16:creationId xmlns:a16="http://schemas.microsoft.com/office/drawing/2014/main" id="{C2410A97-5A40-4C61-923B-59175E577E3D}"/>
                </a:ext>
              </a:extLst>
            </p:cNvPr>
            <p:cNvSpPr/>
            <p:nvPr/>
          </p:nvSpPr>
          <p:spPr>
            <a:xfrm>
              <a:off x="5827714" y="4430713"/>
              <a:ext cx="2228850" cy="381000"/>
            </a:xfrm>
            <a:custGeom>
              <a:avLst/>
              <a:gdLst>
                <a:gd name="connsiteX0" fmla="*/ 1543050 w 2228850"/>
                <a:gd name="connsiteY0" fmla="*/ 254794 h 381000"/>
                <a:gd name="connsiteX1" fmla="*/ 1171575 w 2228850"/>
                <a:gd name="connsiteY1" fmla="*/ 276225 h 381000"/>
                <a:gd name="connsiteX2" fmla="*/ 957262 w 2228850"/>
                <a:gd name="connsiteY2" fmla="*/ 311944 h 381000"/>
                <a:gd name="connsiteX3" fmla="*/ 738187 w 2228850"/>
                <a:gd name="connsiteY3" fmla="*/ 340519 h 381000"/>
                <a:gd name="connsiteX4" fmla="*/ 485775 w 2228850"/>
                <a:gd name="connsiteY4" fmla="*/ 381000 h 381000"/>
                <a:gd name="connsiteX5" fmla="*/ 452437 w 2228850"/>
                <a:gd name="connsiteY5" fmla="*/ 376238 h 381000"/>
                <a:gd name="connsiteX6" fmla="*/ 409575 w 2228850"/>
                <a:gd name="connsiteY6" fmla="*/ 369094 h 381000"/>
                <a:gd name="connsiteX7" fmla="*/ 350044 w 2228850"/>
                <a:gd name="connsiteY7" fmla="*/ 347663 h 381000"/>
                <a:gd name="connsiteX8" fmla="*/ 307181 w 2228850"/>
                <a:gd name="connsiteY8" fmla="*/ 328613 h 381000"/>
                <a:gd name="connsiteX9" fmla="*/ 226219 w 2228850"/>
                <a:gd name="connsiteY9" fmla="*/ 280988 h 381000"/>
                <a:gd name="connsiteX10" fmla="*/ 145256 w 2228850"/>
                <a:gd name="connsiteY10" fmla="*/ 226219 h 381000"/>
                <a:gd name="connsiteX11" fmla="*/ 71437 w 2228850"/>
                <a:gd name="connsiteY11" fmla="*/ 169069 h 381000"/>
                <a:gd name="connsiteX12" fmla="*/ 14287 w 2228850"/>
                <a:gd name="connsiteY12" fmla="*/ 123825 h 381000"/>
                <a:gd name="connsiteX13" fmla="*/ 2381 w 2228850"/>
                <a:gd name="connsiteY13" fmla="*/ 104775 h 381000"/>
                <a:gd name="connsiteX14" fmla="*/ 0 w 2228850"/>
                <a:gd name="connsiteY14" fmla="*/ 85725 h 381000"/>
                <a:gd name="connsiteX15" fmla="*/ 2381 w 2228850"/>
                <a:gd name="connsiteY15" fmla="*/ 66675 h 381000"/>
                <a:gd name="connsiteX16" fmla="*/ 14287 w 2228850"/>
                <a:gd name="connsiteY16" fmla="*/ 54769 h 381000"/>
                <a:gd name="connsiteX17" fmla="*/ 38100 w 2228850"/>
                <a:gd name="connsiteY17" fmla="*/ 54769 h 381000"/>
                <a:gd name="connsiteX18" fmla="*/ 78581 w 2228850"/>
                <a:gd name="connsiteY18" fmla="*/ 64294 h 381000"/>
                <a:gd name="connsiteX19" fmla="*/ 119062 w 2228850"/>
                <a:gd name="connsiteY19" fmla="*/ 80963 h 381000"/>
                <a:gd name="connsiteX20" fmla="*/ 171450 w 2228850"/>
                <a:gd name="connsiteY20" fmla="*/ 100013 h 381000"/>
                <a:gd name="connsiteX21" fmla="*/ 233362 w 2228850"/>
                <a:gd name="connsiteY21" fmla="*/ 123825 h 381000"/>
                <a:gd name="connsiteX22" fmla="*/ 285750 w 2228850"/>
                <a:gd name="connsiteY22" fmla="*/ 140494 h 381000"/>
                <a:gd name="connsiteX23" fmla="*/ 357187 w 2228850"/>
                <a:gd name="connsiteY23" fmla="*/ 152400 h 381000"/>
                <a:gd name="connsiteX24" fmla="*/ 404812 w 2228850"/>
                <a:gd name="connsiteY24" fmla="*/ 157163 h 381000"/>
                <a:gd name="connsiteX25" fmla="*/ 473869 w 2228850"/>
                <a:gd name="connsiteY25" fmla="*/ 159544 h 381000"/>
                <a:gd name="connsiteX26" fmla="*/ 954881 w 2228850"/>
                <a:gd name="connsiteY26" fmla="*/ 135732 h 381000"/>
                <a:gd name="connsiteX27" fmla="*/ 1171575 w 2228850"/>
                <a:gd name="connsiteY27" fmla="*/ 95250 h 381000"/>
                <a:gd name="connsiteX28" fmla="*/ 1352550 w 2228850"/>
                <a:gd name="connsiteY28" fmla="*/ 85725 h 381000"/>
                <a:gd name="connsiteX29" fmla="*/ 1454944 w 2228850"/>
                <a:gd name="connsiteY29" fmla="*/ 73819 h 381000"/>
                <a:gd name="connsiteX30" fmla="*/ 1543050 w 2228850"/>
                <a:gd name="connsiteY30" fmla="*/ 61913 h 381000"/>
                <a:gd name="connsiteX31" fmla="*/ 1643062 w 2228850"/>
                <a:gd name="connsiteY31" fmla="*/ 40482 h 381000"/>
                <a:gd name="connsiteX32" fmla="*/ 1788319 w 2228850"/>
                <a:gd name="connsiteY32" fmla="*/ 0 h 381000"/>
                <a:gd name="connsiteX33" fmla="*/ 1869281 w 2228850"/>
                <a:gd name="connsiteY33" fmla="*/ 7144 h 381000"/>
                <a:gd name="connsiteX34" fmla="*/ 1945481 w 2228850"/>
                <a:gd name="connsiteY34" fmla="*/ 19050 h 381000"/>
                <a:gd name="connsiteX35" fmla="*/ 2026444 w 2228850"/>
                <a:gd name="connsiteY35" fmla="*/ 38100 h 381000"/>
                <a:gd name="connsiteX36" fmla="*/ 2112169 w 2228850"/>
                <a:gd name="connsiteY36" fmla="*/ 59532 h 381000"/>
                <a:gd name="connsiteX37" fmla="*/ 2150269 w 2228850"/>
                <a:gd name="connsiteY37" fmla="*/ 71438 h 381000"/>
                <a:gd name="connsiteX38" fmla="*/ 2178844 w 2228850"/>
                <a:gd name="connsiteY38" fmla="*/ 88107 h 381000"/>
                <a:gd name="connsiteX39" fmla="*/ 2200275 w 2228850"/>
                <a:gd name="connsiteY39" fmla="*/ 104775 h 381000"/>
                <a:gd name="connsiteX40" fmla="*/ 2216944 w 2228850"/>
                <a:gd name="connsiteY40" fmla="*/ 119063 h 381000"/>
                <a:gd name="connsiteX41" fmla="*/ 2224087 w 2228850"/>
                <a:gd name="connsiteY41" fmla="*/ 133350 h 381000"/>
                <a:gd name="connsiteX42" fmla="*/ 2228850 w 2228850"/>
                <a:gd name="connsiteY42" fmla="*/ 152400 h 381000"/>
                <a:gd name="connsiteX43" fmla="*/ 2221706 w 2228850"/>
                <a:gd name="connsiteY43" fmla="*/ 169069 h 381000"/>
                <a:gd name="connsiteX44" fmla="*/ 2205037 w 2228850"/>
                <a:gd name="connsiteY44" fmla="*/ 188119 h 381000"/>
                <a:gd name="connsiteX45" fmla="*/ 2174081 w 2228850"/>
                <a:gd name="connsiteY45" fmla="*/ 209550 h 381000"/>
                <a:gd name="connsiteX46" fmla="*/ 2135981 w 2228850"/>
                <a:gd name="connsiteY46" fmla="*/ 223838 h 381000"/>
                <a:gd name="connsiteX47" fmla="*/ 1926431 w 2228850"/>
                <a:gd name="connsiteY47" fmla="*/ 233363 h 381000"/>
                <a:gd name="connsiteX48" fmla="*/ 1543050 w 2228850"/>
                <a:gd name="connsiteY48" fmla="*/ 25479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28850" h="381000">
                  <a:moveTo>
                    <a:pt x="1543050" y="254794"/>
                  </a:moveTo>
                  <a:lnTo>
                    <a:pt x="1171575" y="276225"/>
                  </a:lnTo>
                  <a:lnTo>
                    <a:pt x="957262" y="311944"/>
                  </a:lnTo>
                  <a:lnTo>
                    <a:pt x="738187" y="340519"/>
                  </a:lnTo>
                  <a:lnTo>
                    <a:pt x="485775" y="381000"/>
                  </a:lnTo>
                  <a:lnTo>
                    <a:pt x="452437" y="376238"/>
                  </a:lnTo>
                  <a:lnTo>
                    <a:pt x="409575" y="369094"/>
                  </a:lnTo>
                  <a:lnTo>
                    <a:pt x="350044" y="347663"/>
                  </a:lnTo>
                  <a:lnTo>
                    <a:pt x="307181" y="328613"/>
                  </a:lnTo>
                  <a:lnTo>
                    <a:pt x="226219" y="280988"/>
                  </a:lnTo>
                  <a:lnTo>
                    <a:pt x="145256" y="226219"/>
                  </a:lnTo>
                  <a:lnTo>
                    <a:pt x="71437" y="169069"/>
                  </a:lnTo>
                  <a:lnTo>
                    <a:pt x="14287" y="123825"/>
                  </a:lnTo>
                  <a:lnTo>
                    <a:pt x="2381" y="104775"/>
                  </a:lnTo>
                  <a:lnTo>
                    <a:pt x="0" y="85725"/>
                  </a:lnTo>
                  <a:lnTo>
                    <a:pt x="2381" y="66675"/>
                  </a:lnTo>
                  <a:lnTo>
                    <a:pt x="14287" y="54769"/>
                  </a:lnTo>
                  <a:lnTo>
                    <a:pt x="38100" y="54769"/>
                  </a:lnTo>
                  <a:lnTo>
                    <a:pt x="78581" y="64294"/>
                  </a:lnTo>
                  <a:lnTo>
                    <a:pt x="119062" y="80963"/>
                  </a:lnTo>
                  <a:lnTo>
                    <a:pt x="171450" y="100013"/>
                  </a:lnTo>
                  <a:lnTo>
                    <a:pt x="233362" y="123825"/>
                  </a:lnTo>
                  <a:lnTo>
                    <a:pt x="285750" y="140494"/>
                  </a:lnTo>
                  <a:lnTo>
                    <a:pt x="357187" y="152400"/>
                  </a:lnTo>
                  <a:lnTo>
                    <a:pt x="404812" y="157163"/>
                  </a:lnTo>
                  <a:lnTo>
                    <a:pt x="473869" y="159544"/>
                  </a:lnTo>
                  <a:lnTo>
                    <a:pt x="954881" y="135732"/>
                  </a:lnTo>
                  <a:lnTo>
                    <a:pt x="1171575" y="95250"/>
                  </a:lnTo>
                  <a:lnTo>
                    <a:pt x="1352550" y="85725"/>
                  </a:lnTo>
                  <a:lnTo>
                    <a:pt x="1454944" y="73819"/>
                  </a:lnTo>
                  <a:lnTo>
                    <a:pt x="1543050" y="61913"/>
                  </a:lnTo>
                  <a:lnTo>
                    <a:pt x="1643062" y="40482"/>
                  </a:lnTo>
                  <a:lnTo>
                    <a:pt x="1788319" y="0"/>
                  </a:lnTo>
                  <a:lnTo>
                    <a:pt x="1869281" y="7144"/>
                  </a:lnTo>
                  <a:lnTo>
                    <a:pt x="1945481" y="19050"/>
                  </a:lnTo>
                  <a:lnTo>
                    <a:pt x="2026444" y="38100"/>
                  </a:lnTo>
                  <a:lnTo>
                    <a:pt x="2112169" y="59532"/>
                  </a:lnTo>
                  <a:lnTo>
                    <a:pt x="2150269" y="71438"/>
                  </a:lnTo>
                  <a:lnTo>
                    <a:pt x="2178844" y="88107"/>
                  </a:lnTo>
                  <a:lnTo>
                    <a:pt x="2200275" y="104775"/>
                  </a:lnTo>
                  <a:lnTo>
                    <a:pt x="2216944" y="119063"/>
                  </a:lnTo>
                  <a:lnTo>
                    <a:pt x="2224087" y="133350"/>
                  </a:lnTo>
                  <a:lnTo>
                    <a:pt x="2228850" y="152400"/>
                  </a:lnTo>
                  <a:lnTo>
                    <a:pt x="2221706" y="169069"/>
                  </a:lnTo>
                  <a:lnTo>
                    <a:pt x="2205037" y="188119"/>
                  </a:lnTo>
                  <a:lnTo>
                    <a:pt x="2174081" y="209550"/>
                  </a:lnTo>
                  <a:lnTo>
                    <a:pt x="2135981" y="223838"/>
                  </a:lnTo>
                  <a:lnTo>
                    <a:pt x="1926431" y="233363"/>
                  </a:lnTo>
                  <a:lnTo>
                    <a:pt x="1543050" y="2547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7">
              <a:extLst>
                <a:ext uri="{FF2B5EF4-FFF2-40B4-BE49-F238E27FC236}">
                  <a16:creationId xmlns:a16="http://schemas.microsoft.com/office/drawing/2014/main" id="{352F6AB1-74AD-4DEF-A324-F038AA5D163D}"/>
                </a:ext>
              </a:extLst>
            </p:cNvPr>
            <p:cNvSpPr/>
            <p:nvPr/>
          </p:nvSpPr>
          <p:spPr>
            <a:xfrm>
              <a:off x="4032252" y="2638426"/>
              <a:ext cx="735013" cy="633413"/>
            </a:xfrm>
            <a:custGeom>
              <a:avLst/>
              <a:gdLst>
                <a:gd name="connsiteX0" fmla="*/ 490538 w 735807"/>
                <a:gd name="connsiteY0" fmla="*/ 454819 h 633413"/>
                <a:gd name="connsiteX1" fmla="*/ 419100 w 735807"/>
                <a:gd name="connsiteY1" fmla="*/ 395288 h 633413"/>
                <a:gd name="connsiteX2" fmla="*/ 366713 w 735807"/>
                <a:gd name="connsiteY2" fmla="*/ 359569 h 633413"/>
                <a:gd name="connsiteX3" fmla="*/ 328613 w 735807"/>
                <a:gd name="connsiteY3" fmla="*/ 335756 h 633413"/>
                <a:gd name="connsiteX4" fmla="*/ 292894 w 735807"/>
                <a:gd name="connsiteY4" fmla="*/ 316706 h 633413"/>
                <a:gd name="connsiteX5" fmla="*/ 245269 w 735807"/>
                <a:gd name="connsiteY5" fmla="*/ 297656 h 633413"/>
                <a:gd name="connsiteX6" fmla="*/ 209550 w 735807"/>
                <a:gd name="connsiteY6" fmla="*/ 278606 h 633413"/>
                <a:gd name="connsiteX7" fmla="*/ 173832 w 735807"/>
                <a:gd name="connsiteY7" fmla="*/ 266700 h 633413"/>
                <a:gd name="connsiteX8" fmla="*/ 119063 w 735807"/>
                <a:gd name="connsiteY8" fmla="*/ 257175 h 633413"/>
                <a:gd name="connsiteX9" fmla="*/ 61913 w 735807"/>
                <a:gd name="connsiteY9" fmla="*/ 259556 h 633413"/>
                <a:gd name="connsiteX10" fmla="*/ 42863 w 735807"/>
                <a:gd name="connsiteY10" fmla="*/ 254794 h 633413"/>
                <a:gd name="connsiteX11" fmla="*/ 23813 w 735807"/>
                <a:gd name="connsiteY11" fmla="*/ 245269 h 633413"/>
                <a:gd name="connsiteX12" fmla="*/ 7144 w 735807"/>
                <a:gd name="connsiteY12" fmla="*/ 223838 h 633413"/>
                <a:gd name="connsiteX13" fmla="*/ 0 w 735807"/>
                <a:gd name="connsiteY13" fmla="*/ 183356 h 633413"/>
                <a:gd name="connsiteX14" fmla="*/ 2382 w 735807"/>
                <a:gd name="connsiteY14" fmla="*/ 138113 h 633413"/>
                <a:gd name="connsiteX15" fmla="*/ 9525 w 735807"/>
                <a:gd name="connsiteY15" fmla="*/ 95250 h 633413"/>
                <a:gd name="connsiteX16" fmla="*/ 23813 w 735807"/>
                <a:gd name="connsiteY16" fmla="*/ 59531 h 633413"/>
                <a:gd name="connsiteX17" fmla="*/ 38100 w 735807"/>
                <a:gd name="connsiteY17" fmla="*/ 35719 h 633413"/>
                <a:gd name="connsiteX18" fmla="*/ 54769 w 735807"/>
                <a:gd name="connsiteY18" fmla="*/ 19050 h 633413"/>
                <a:gd name="connsiteX19" fmla="*/ 80963 w 735807"/>
                <a:gd name="connsiteY19" fmla="*/ 4763 h 633413"/>
                <a:gd name="connsiteX20" fmla="*/ 109538 w 735807"/>
                <a:gd name="connsiteY20" fmla="*/ 0 h 633413"/>
                <a:gd name="connsiteX21" fmla="*/ 142875 w 735807"/>
                <a:gd name="connsiteY21" fmla="*/ 0 h 633413"/>
                <a:gd name="connsiteX22" fmla="*/ 204788 w 735807"/>
                <a:gd name="connsiteY22" fmla="*/ 11906 h 633413"/>
                <a:gd name="connsiteX23" fmla="*/ 280988 w 735807"/>
                <a:gd name="connsiteY23" fmla="*/ 95250 h 633413"/>
                <a:gd name="connsiteX24" fmla="*/ 335757 w 735807"/>
                <a:gd name="connsiteY24" fmla="*/ 119063 h 633413"/>
                <a:gd name="connsiteX25" fmla="*/ 366713 w 735807"/>
                <a:gd name="connsiteY25" fmla="*/ 135731 h 633413"/>
                <a:gd name="connsiteX26" fmla="*/ 402432 w 735807"/>
                <a:gd name="connsiteY26" fmla="*/ 159544 h 633413"/>
                <a:gd name="connsiteX27" fmla="*/ 452438 w 735807"/>
                <a:gd name="connsiteY27" fmla="*/ 207169 h 633413"/>
                <a:gd name="connsiteX28" fmla="*/ 521494 w 735807"/>
                <a:gd name="connsiteY28" fmla="*/ 273844 h 633413"/>
                <a:gd name="connsiteX29" fmla="*/ 585788 w 735807"/>
                <a:gd name="connsiteY29" fmla="*/ 342900 h 633413"/>
                <a:gd name="connsiteX30" fmla="*/ 735807 w 735807"/>
                <a:gd name="connsiteY30" fmla="*/ 531019 h 633413"/>
                <a:gd name="connsiteX31" fmla="*/ 669132 w 735807"/>
                <a:gd name="connsiteY31" fmla="*/ 633413 h 633413"/>
                <a:gd name="connsiteX32" fmla="*/ 490538 w 735807"/>
                <a:gd name="connsiteY32" fmla="*/ 454819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35807" h="633413">
                  <a:moveTo>
                    <a:pt x="490538" y="454819"/>
                  </a:moveTo>
                  <a:lnTo>
                    <a:pt x="419100" y="395288"/>
                  </a:lnTo>
                  <a:lnTo>
                    <a:pt x="366713" y="359569"/>
                  </a:lnTo>
                  <a:lnTo>
                    <a:pt x="328613" y="335756"/>
                  </a:lnTo>
                  <a:lnTo>
                    <a:pt x="292894" y="316706"/>
                  </a:lnTo>
                  <a:lnTo>
                    <a:pt x="245269" y="297656"/>
                  </a:lnTo>
                  <a:lnTo>
                    <a:pt x="209550" y="278606"/>
                  </a:lnTo>
                  <a:lnTo>
                    <a:pt x="173832" y="266700"/>
                  </a:lnTo>
                  <a:lnTo>
                    <a:pt x="119063" y="257175"/>
                  </a:lnTo>
                  <a:lnTo>
                    <a:pt x="61913" y="259556"/>
                  </a:lnTo>
                  <a:lnTo>
                    <a:pt x="42863" y="254794"/>
                  </a:lnTo>
                  <a:lnTo>
                    <a:pt x="23813" y="245269"/>
                  </a:lnTo>
                  <a:lnTo>
                    <a:pt x="7144" y="223838"/>
                  </a:lnTo>
                  <a:lnTo>
                    <a:pt x="0" y="183356"/>
                  </a:lnTo>
                  <a:lnTo>
                    <a:pt x="2382" y="138113"/>
                  </a:lnTo>
                  <a:lnTo>
                    <a:pt x="9525" y="95250"/>
                  </a:lnTo>
                  <a:lnTo>
                    <a:pt x="23813" y="59531"/>
                  </a:lnTo>
                  <a:lnTo>
                    <a:pt x="38100" y="35719"/>
                  </a:lnTo>
                  <a:lnTo>
                    <a:pt x="54769" y="19050"/>
                  </a:lnTo>
                  <a:lnTo>
                    <a:pt x="80963" y="4763"/>
                  </a:lnTo>
                  <a:lnTo>
                    <a:pt x="109538" y="0"/>
                  </a:lnTo>
                  <a:lnTo>
                    <a:pt x="142875" y="0"/>
                  </a:lnTo>
                  <a:lnTo>
                    <a:pt x="204788" y="11906"/>
                  </a:lnTo>
                  <a:lnTo>
                    <a:pt x="280988" y="95250"/>
                  </a:lnTo>
                  <a:lnTo>
                    <a:pt x="335757" y="119063"/>
                  </a:lnTo>
                  <a:lnTo>
                    <a:pt x="366713" y="135731"/>
                  </a:lnTo>
                  <a:lnTo>
                    <a:pt x="402432" y="159544"/>
                  </a:lnTo>
                  <a:lnTo>
                    <a:pt x="452438" y="207169"/>
                  </a:lnTo>
                  <a:lnTo>
                    <a:pt x="521494" y="273844"/>
                  </a:lnTo>
                  <a:lnTo>
                    <a:pt x="585788" y="342900"/>
                  </a:lnTo>
                  <a:lnTo>
                    <a:pt x="735807" y="531019"/>
                  </a:lnTo>
                  <a:lnTo>
                    <a:pt x="669132" y="633413"/>
                  </a:lnTo>
                  <a:lnTo>
                    <a:pt x="490538" y="454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8">
              <a:extLst>
                <a:ext uri="{FF2B5EF4-FFF2-40B4-BE49-F238E27FC236}">
                  <a16:creationId xmlns:a16="http://schemas.microsoft.com/office/drawing/2014/main" id="{D7CD008E-4ABF-4100-A17B-5766F1918B50}"/>
                </a:ext>
              </a:extLst>
            </p:cNvPr>
            <p:cNvSpPr/>
            <p:nvPr/>
          </p:nvSpPr>
          <p:spPr>
            <a:xfrm>
              <a:off x="4129089" y="2076450"/>
              <a:ext cx="1458912" cy="1912938"/>
            </a:xfrm>
            <a:custGeom>
              <a:avLst/>
              <a:gdLst>
                <a:gd name="connsiteX0" fmla="*/ 618186 w 1460464"/>
                <a:gd name="connsiteY0" fmla="*/ 1298191 h 1913801"/>
                <a:gd name="connsiteX1" fmla="*/ 404396 w 1460464"/>
                <a:gd name="connsiteY1" fmla="*/ 1576374 h 1913801"/>
                <a:gd name="connsiteX2" fmla="*/ 164849 w 1460464"/>
                <a:gd name="connsiteY2" fmla="*/ 1885467 h 1913801"/>
                <a:gd name="connsiteX3" fmla="*/ 0 w 1460464"/>
                <a:gd name="connsiteY3" fmla="*/ 1913801 h 1913801"/>
                <a:gd name="connsiteX4" fmla="*/ 100455 w 1460464"/>
                <a:gd name="connsiteY4" fmla="*/ 1766982 h 1913801"/>
                <a:gd name="connsiteX5" fmla="*/ 216365 w 1460464"/>
                <a:gd name="connsiteY5" fmla="*/ 1602132 h 1913801"/>
                <a:gd name="connsiteX6" fmla="*/ 334851 w 1460464"/>
                <a:gd name="connsiteY6" fmla="*/ 1442434 h 1913801"/>
                <a:gd name="connsiteX7" fmla="*/ 450760 w 1460464"/>
                <a:gd name="connsiteY7" fmla="*/ 1272433 h 1913801"/>
                <a:gd name="connsiteX8" fmla="*/ 533185 w 1460464"/>
                <a:gd name="connsiteY8" fmla="*/ 1143644 h 1913801"/>
                <a:gd name="connsiteX9" fmla="*/ 600155 w 1460464"/>
                <a:gd name="connsiteY9" fmla="*/ 1038038 h 1913801"/>
                <a:gd name="connsiteX10" fmla="*/ 780460 w 1460464"/>
                <a:gd name="connsiteY10" fmla="*/ 775309 h 1913801"/>
                <a:gd name="connsiteX11" fmla="*/ 953036 w 1460464"/>
                <a:gd name="connsiteY11" fmla="*/ 520307 h 1913801"/>
                <a:gd name="connsiteX12" fmla="*/ 1004552 w 1460464"/>
                <a:gd name="connsiteY12" fmla="*/ 448185 h 1913801"/>
                <a:gd name="connsiteX13" fmla="*/ 1043189 w 1460464"/>
                <a:gd name="connsiteY13" fmla="*/ 396670 h 1913801"/>
                <a:gd name="connsiteX14" fmla="*/ 1076674 w 1460464"/>
                <a:gd name="connsiteY14" fmla="*/ 334851 h 1913801"/>
                <a:gd name="connsiteX15" fmla="*/ 1099856 w 1460464"/>
                <a:gd name="connsiteY15" fmla="*/ 288487 h 1913801"/>
                <a:gd name="connsiteX16" fmla="*/ 1110159 w 1460464"/>
                <a:gd name="connsiteY16" fmla="*/ 247275 h 1913801"/>
                <a:gd name="connsiteX17" fmla="*/ 1112734 w 1460464"/>
                <a:gd name="connsiteY17" fmla="*/ 208638 h 1913801"/>
                <a:gd name="connsiteX18" fmla="*/ 1105007 w 1460464"/>
                <a:gd name="connsiteY18" fmla="*/ 170001 h 1913801"/>
                <a:gd name="connsiteX19" fmla="*/ 1081825 w 1460464"/>
                <a:gd name="connsiteY19" fmla="*/ 126213 h 1913801"/>
                <a:gd name="connsiteX20" fmla="*/ 1032885 w 1460464"/>
                <a:gd name="connsiteY20" fmla="*/ 74698 h 1913801"/>
                <a:gd name="connsiteX21" fmla="*/ 1020007 w 1460464"/>
                <a:gd name="connsiteY21" fmla="*/ 56667 h 1913801"/>
                <a:gd name="connsiteX22" fmla="*/ 1012279 w 1460464"/>
                <a:gd name="connsiteY22" fmla="*/ 38637 h 1913801"/>
                <a:gd name="connsiteX23" fmla="*/ 1007128 w 1460464"/>
                <a:gd name="connsiteY23" fmla="*/ 20607 h 1913801"/>
                <a:gd name="connsiteX24" fmla="*/ 1009703 w 1460464"/>
                <a:gd name="connsiteY24" fmla="*/ 10303 h 1913801"/>
                <a:gd name="connsiteX25" fmla="*/ 1022582 w 1460464"/>
                <a:gd name="connsiteY25" fmla="*/ 2576 h 1913801"/>
                <a:gd name="connsiteX26" fmla="*/ 1043189 w 1460464"/>
                <a:gd name="connsiteY26" fmla="*/ 0 h 1913801"/>
                <a:gd name="connsiteX27" fmla="*/ 1076674 w 1460464"/>
                <a:gd name="connsiteY27" fmla="*/ 12879 h 1913801"/>
                <a:gd name="connsiteX28" fmla="*/ 1166826 w 1460464"/>
                <a:gd name="connsiteY28" fmla="*/ 61819 h 1913801"/>
                <a:gd name="connsiteX29" fmla="*/ 1241523 w 1460464"/>
                <a:gd name="connsiteY29" fmla="*/ 108183 h 1913801"/>
                <a:gd name="connsiteX30" fmla="*/ 1303342 w 1460464"/>
                <a:gd name="connsiteY30" fmla="*/ 151971 h 1913801"/>
                <a:gd name="connsiteX31" fmla="*/ 1349706 w 1460464"/>
                <a:gd name="connsiteY31" fmla="*/ 185456 h 1913801"/>
                <a:gd name="connsiteX32" fmla="*/ 1390918 w 1460464"/>
                <a:gd name="connsiteY32" fmla="*/ 224093 h 1913801"/>
                <a:gd name="connsiteX33" fmla="*/ 1426979 w 1460464"/>
                <a:gd name="connsiteY33" fmla="*/ 265305 h 1913801"/>
                <a:gd name="connsiteX34" fmla="*/ 1442434 w 1460464"/>
                <a:gd name="connsiteY34" fmla="*/ 288487 h 1913801"/>
                <a:gd name="connsiteX35" fmla="*/ 1452737 w 1460464"/>
                <a:gd name="connsiteY35" fmla="*/ 316821 h 1913801"/>
                <a:gd name="connsiteX36" fmla="*/ 1457888 w 1460464"/>
                <a:gd name="connsiteY36" fmla="*/ 334851 h 1913801"/>
                <a:gd name="connsiteX37" fmla="*/ 1460464 w 1460464"/>
                <a:gd name="connsiteY37" fmla="*/ 358033 h 1913801"/>
                <a:gd name="connsiteX38" fmla="*/ 1450161 w 1460464"/>
                <a:gd name="connsiteY38" fmla="*/ 378639 h 1913801"/>
                <a:gd name="connsiteX39" fmla="*/ 1426979 w 1460464"/>
                <a:gd name="connsiteY39" fmla="*/ 396670 h 1913801"/>
                <a:gd name="connsiteX40" fmla="*/ 1383191 w 1460464"/>
                <a:gd name="connsiteY40" fmla="*/ 412124 h 1913801"/>
                <a:gd name="connsiteX41" fmla="*/ 1336827 w 1460464"/>
                <a:gd name="connsiteY41" fmla="*/ 425003 h 1913801"/>
                <a:gd name="connsiteX42" fmla="*/ 1298190 w 1460464"/>
                <a:gd name="connsiteY42" fmla="*/ 450761 h 1913801"/>
                <a:gd name="connsiteX43" fmla="*/ 1246675 w 1460464"/>
                <a:gd name="connsiteY43" fmla="*/ 494549 h 1913801"/>
                <a:gd name="connsiteX44" fmla="*/ 1166826 w 1460464"/>
                <a:gd name="connsiteY44" fmla="*/ 582125 h 1913801"/>
                <a:gd name="connsiteX45" fmla="*/ 1050916 w 1460464"/>
                <a:gd name="connsiteY45" fmla="*/ 716066 h 1913801"/>
                <a:gd name="connsiteX46" fmla="*/ 916976 w 1460464"/>
                <a:gd name="connsiteY46" fmla="*/ 898946 h 1913801"/>
                <a:gd name="connsiteX47" fmla="*/ 744399 w 1460464"/>
                <a:gd name="connsiteY47" fmla="*/ 1128190 h 1913801"/>
                <a:gd name="connsiteX48" fmla="*/ 618186 w 1460464"/>
                <a:gd name="connsiteY48" fmla="*/ 1298191 h 191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460464" h="1913801">
                  <a:moveTo>
                    <a:pt x="618186" y="1298191"/>
                  </a:moveTo>
                  <a:lnTo>
                    <a:pt x="404396" y="1576374"/>
                  </a:lnTo>
                  <a:lnTo>
                    <a:pt x="164849" y="1885467"/>
                  </a:lnTo>
                  <a:lnTo>
                    <a:pt x="0" y="1913801"/>
                  </a:lnTo>
                  <a:lnTo>
                    <a:pt x="100455" y="1766982"/>
                  </a:lnTo>
                  <a:lnTo>
                    <a:pt x="216365" y="1602132"/>
                  </a:lnTo>
                  <a:lnTo>
                    <a:pt x="334851" y="1442434"/>
                  </a:lnTo>
                  <a:lnTo>
                    <a:pt x="450760" y="1272433"/>
                  </a:lnTo>
                  <a:lnTo>
                    <a:pt x="533185" y="1143644"/>
                  </a:lnTo>
                  <a:lnTo>
                    <a:pt x="600155" y="1038038"/>
                  </a:lnTo>
                  <a:lnTo>
                    <a:pt x="780460" y="775309"/>
                  </a:lnTo>
                  <a:lnTo>
                    <a:pt x="953036" y="520307"/>
                  </a:lnTo>
                  <a:lnTo>
                    <a:pt x="1004552" y="448185"/>
                  </a:lnTo>
                  <a:lnTo>
                    <a:pt x="1043189" y="396670"/>
                  </a:lnTo>
                  <a:lnTo>
                    <a:pt x="1076674" y="334851"/>
                  </a:lnTo>
                  <a:lnTo>
                    <a:pt x="1099856" y="288487"/>
                  </a:lnTo>
                  <a:lnTo>
                    <a:pt x="1110159" y="247275"/>
                  </a:lnTo>
                  <a:lnTo>
                    <a:pt x="1112734" y="208638"/>
                  </a:lnTo>
                  <a:lnTo>
                    <a:pt x="1105007" y="170001"/>
                  </a:lnTo>
                  <a:lnTo>
                    <a:pt x="1081825" y="126213"/>
                  </a:lnTo>
                  <a:lnTo>
                    <a:pt x="1032885" y="74698"/>
                  </a:lnTo>
                  <a:lnTo>
                    <a:pt x="1020007" y="56667"/>
                  </a:lnTo>
                  <a:lnTo>
                    <a:pt x="1012279" y="38637"/>
                  </a:lnTo>
                  <a:lnTo>
                    <a:pt x="1007128" y="20607"/>
                  </a:lnTo>
                  <a:lnTo>
                    <a:pt x="1009703" y="10303"/>
                  </a:lnTo>
                  <a:lnTo>
                    <a:pt x="1022582" y="2576"/>
                  </a:lnTo>
                  <a:lnTo>
                    <a:pt x="1043189" y="0"/>
                  </a:lnTo>
                  <a:lnTo>
                    <a:pt x="1076674" y="12879"/>
                  </a:lnTo>
                  <a:lnTo>
                    <a:pt x="1166826" y="61819"/>
                  </a:lnTo>
                  <a:lnTo>
                    <a:pt x="1241523" y="108183"/>
                  </a:lnTo>
                  <a:lnTo>
                    <a:pt x="1303342" y="151971"/>
                  </a:lnTo>
                  <a:lnTo>
                    <a:pt x="1349706" y="185456"/>
                  </a:lnTo>
                  <a:lnTo>
                    <a:pt x="1390918" y="224093"/>
                  </a:lnTo>
                  <a:lnTo>
                    <a:pt x="1426979" y="265305"/>
                  </a:lnTo>
                  <a:lnTo>
                    <a:pt x="1442434" y="288487"/>
                  </a:lnTo>
                  <a:lnTo>
                    <a:pt x="1452737" y="316821"/>
                  </a:lnTo>
                  <a:lnTo>
                    <a:pt x="1457888" y="334851"/>
                  </a:lnTo>
                  <a:lnTo>
                    <a:pt x="1460464" y="358033"/>
                  </a:lnTo>
                  <a:lnTo>
                    <a:pt x="1450161" y="378639"/>
                  </a:lnTo>
                  <a:lnTo>
                    <a:pt x="1426979" y="396670"/>
                  </a:lnTo>
                  <a:lnTo>
                    <a:pt x="1383191" y="412124"/>
                  </a:lnTo>
                  <a:lnTo>
                    <a:pt x="1336827" y="425003"/>
                  </a:lnTo>
                  <a:lnTo>
                    <a:pt x="1298190" y="450761"/>
                  </a:lnTo>
                  <a:lnTo>
                    <a:pt x="1246675" y="494549"/>
                  </a:lnTo>
                  <a:lnTo>
                    <a:pt x="1166826" y="582125"/>
                  </a:lnTo>
                  <a:lnTo>
                    <a:pt x="1050916" y="716066"/>
                  </a:lnTo>
                  <a:lnTo>
                    <a:pt x="916976" y="898946"/>
                  </a:lnTo>
                  <a:lnTo>
                    <a:pt x="744399" y="1128190"/>
                  </a:lnTo>
                  <a:lnTo>
                    <a:pt x="618186" y="129819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9">
              <a:extLst>
                <a:ext uri="{FF2B5EF4-FFF2-40B4-BE49-F238E27FC236}">
                  <a16:creationId xmlns:a16="http://schemas.microsoft.com/office/drawing/2014/main" id="{C9EC1060-2E81-446C-9F56-79C1C468250F}"/>
                </a:ext>
              </a:extLst>
            </p:cNvPr>
            <p:cNvSpPr/>
            <p:nvPr/>
          </p:nvSpPr>
          <p:spPr>
            <a:xfrm>
              <a:off x="3989390" y="3652838"/>
              <a:ext cx="1462087" cy="576262"/>
            </a:xfrm>
            <a:custGeom>
              <a:avLst/>
              <a:gdLst>
                <a:gd name="connsiteX0" fmla="*/ 1062037 w 1462087"/>
                <a:gd name="connsiteY0" fmla="*/ 264318 h 576262"/>
                <a:gd name="connsiteX1" fmla="*/ 847725 w 1462087"/>
                <a:gd name="connsiteY1" fmla="*/ 323850 h 576262"/>
                <a:gd name="connsiteX2" fmla="*/ 723900 w 1462087"/>
                <a:gd name="connsiteY2" fmla="*/ 366712 h 576262"/>
                <a:gd name="connsiteX3" fmla="*/ 561975 w 1462087"/>
                <a:gd name="connsiteY3" fmla="*/ 414337 h 576262"/>
                <a:gd name="connsiteX4" fmla="*/ 416719 w 1462087"/>
                <a:gd name="connsiteY4" fmla="*/ 454818 h 576262"/>
                <a:gd name="connsiteX5" fmla="*/ 335756 w 1462087"/>
                <a:gd name="connsiteY5" fmla="*/ 476250 h 576262"/>
                <a:gd name="connsiteX6" fmla="*/ 266700 w 1462087"/>
                <a:gd name="connsiteY6" fmla="*/ 507206 h 576262"/>
                <a:gd name="connsiteX7" fmla="*/ 238125 w 1462087"/>
                <a:gd name="connsiteY7" fmla="*/ 523875 h 576262"/>
                <a:gd name="connsiteX8" fmla="*/ 207169 w 1462087"/>
                <a:gd name="connsiteY8" fmla="*/ 547687 h 576262"/>
                <a:gd name="connsiteX9" fmla="*/ 183356 w 1462087"/>
                <a:gd name="connsiteY9" fmla="*/ 569118 h 576262"/>
                <a:gd name="connsiteX10" fmla="*/ 164306 w 1462087"/>
                <a:gd name="connsiteY10" fmla="*/ 576262 h 576262"/>
                <a:gd name="connsiteX11" fmla="*/ 145256 w 1462087"/>
                <a:gd name="connsiteY11" fmla="*/ 576262 h 576262"/>
                <a:gd name="connsiteX12" fmla="*/ 119062 w 1462087"/>
                <a:gd name="connsiteY12" fmla="*/ 566737 h 576262"/>
                <a:gd name="connsiteX13" fmla="*/ 92869 w 1462087"/>
                <a:gd name="connsiteY13" fmla="*/ 540543 h 576262"/>
                <a:gd name="connsiteX14" fmla="*/ 52387 w 1462087"/>
                <a:gd name="connsiteY14" fmla="*/ 481012 h 576262"/>
                <a:gd name="connsiteX15" fmla="*/ 28575 w 1462087"/>
                <a:gd name="connsiteY15" fmla="*/ 433387 h 576262"/>
                <a:gd name="connsiteX16" fmla="*/ 14287 w 1462087"/>
                <a:gd name="connsiteY16" fmla="*/ 385762 h 576262"/>
                <a:gd name="connsiteX17" fmla="*/ 4762 w 1462087"/>
                <a:gd name="connsiteY17" fmla="*/ 335756 h 576262"/>
                <a:gd name="connsiteX18" fmla="*/ 0 w 1462087"/>
                <a:gd name="connsiteY18" fmla="*/ 280987 h 576262"/>
                <a:gd name="connsiteX19" fmla="*/ 0 w 1462087"/>
                <a:gd name="connsiteY19" fmla="*/ 250031 h 576262"/>
                <a:gd name="connsiteX20" fmla="*/ 7144 w 1462087"/>
                <a:gd name="connsiteY20" fmla="*/ 240506 h 576262"/>
                <a:gd name="connsiteX21" fmla="*/ 30956 w 1462087"/>
                <a:gd name="connsiteY21" fmla="*/ 238125 h 576262"/>
                <a:gd name="connsiteX22" fmla="*/ 71437 w 1462087"/>
                <a:gd name="connsiteY22" fmla="*/ 233362 h 576262"/>
                <a:gd name="connsiteX23" fmla="*/ 138112 w 1462087"/>
                <a:gd name="connsiteY23" fmla="*/ 238125 h 576262"/>
                <a:gd name="connsiteX24" fmla="*/ 233362 w 1462087"/>
                <a:gd name="connsiteY24" fmla="*/ 250031 h 576262"/>
                <a:gd name="connsiteX25" fmla="*/ 347662 w 1462087"/>
                <a:gd name="connsiteY25" fmla="*/ 245268 h 576262"/>
                <a:gd name="connsiteX26" fmla="*/ 738187 w 1462087"/>
                <a:gd name="connsiteY26" fmla="*/ 166687 h 576262"/>
                <a:gd name="connsiteX27" fmla="*/ 1409700 w 1462087"/>
                <a:gd name="connsiteY27" fmla="*/ 0 h 576262"/>
                <a:gd name="connsiteX28" fmla="*/ 1462087 w 1462087"/>
                <a:gd name="connsiteY28" fmla="*/ 133350 h 576262"/>
                <a:gd name="connsiteX29" fmla="*/ 1062037 w 1462087"/>
                <a:gd name="connsiteY29" fmla="*/ 264318 h 576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462087" h="576262">
                  <a:moveTo>
                    <a:pt x="1062037" y="264318"/>
                  </a:moveTo>
                  <a:lnTo>
                    <a:pt x="847725" y="323850"/>
                  </a:lnTo>
                  <a:lnTo>
                    <a:pt x="723900" y="366712"/>
                  </a:lnTo>
                  <a:lnTo>
                    <a:pt x="561975" y="414337"/>
                  </a:lnTo>
                  <a:lnTo>
                    <a:pt x="416719" y="454818"/>
                  </a:lnTo>
                  <a:lnTo>
                    <a:pt x="335756" y="476250"/>
                  </a:lnTo>
                  <a:lnTo>
                    <a:pt x="266700" y="507206"/>
                  </a:lnTo>
                  <a:lnTo>
                    <a:pt x="238125" y="523875"/>
                  </a:lnTo>
                  <a:lnTo>
                    <a:pt x="207169" y="547687"/>
                  </a:lnTo>
                  <a:lnTo>
                    <a:pt x="183356" y="569118"/>
                  </a:lnTo>
                  <a:lnTo>
                    <a:pt x="164306" y="576262"/>
                  </a:lnTo>
                  <a:lnTo>
                    <a:pt x="145256" y="576262"/>
                  </a:lnTo>
                  <a:lnTo>
                    <a:pt x="119062" y="566737"/>
                  </a:lnTo>
                  <a:lnTo>
                    <a:pt x="92869" y="540543"/>
                  </a:lnTo>
                  <a:lnTo>
                    <a:pt x="52387" y="481012"/>
                  </a:lnTo>
                  <a:lnTo>
                    <a:pt x="28575" y="433387"/>
                  </a:lnTo>
                  <a:lnTo>
                    <a:pt x="14287" y="385762"/>
                  </a:lnTo>
                  <a:lnTo>
                    <a:pt x="4762" y="335756"/>
                  </a:lnTo>
                  <a:lnTo>
                    <a:pt x="0" y="280987"/>
                  </a:lnTo>
                  <a:lnTo>
                    <a:pt x="0" y="250031"/>
                  </a:lnTo>
                  <a:lnTo>
                    <a:pt x="7144" y="240506"/>
                  </a:lnTo>
                  <a:lnTo>
                    <a:pt x="30956" y="238125"/>
                  </a:lnTo>
                  <a:lnTo>
                    <a:pt x="71437" y="233362"/>
                  </a:lnTo>
                  <a:lnTo>
                    <a:pt x="138112" y="238125"/>
                  </a:lnTo>
                  <a:lnTo>
                    <a:pt x="233362" y="250031"/>
                  </a:lnTo>
                  <a:lnTo>
                    <a:pt x="347662" y="245268"/>
                  </a:lnTo>
                  <a:lnTo>
                    <a:pt x="738187" y="166687"/>
                  </a:lnTo>
                  <a:lnTo>
                    <a:pt x="1409700" y="0"/>
                  </a:lnTo>
                  <a:lnTo>
                    <a:pt x="1462087" y="133350"/>
                  </a:lnTo>
                  <a:lnTo>
                    <a:pt x="1062037" y="2643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10">
              <a:extLst>
                <a:ext uri="{FF2B5EF4-FFF2-40B4-BE49-F238E27FC236}">
                  <a16:creationId xmlns:a16="http://schemas.microsoft.com/office/drawing/2014/main" id="{74A9A152-A158-4567-8D95-DA622D3AE320}"/>
                </a:ext>
              </a:extLst>
            </p:cNvPr>
            <p:cNvSpPr/>
            <p:nvPr/>
          </p:nvSpPr>
          <p:spPr>
            <a:xfrm>
              <a:off x="5113340" y="3230564"/>
              <a:ext cx="485775" cy="828675"/>
            </a:xfrm>
            <a:custGeom>
              <a:avLst/>
              <a:gdLst>
                <a:gd name="connsiteX0" fmla="*/ 295275 w 485775"/>
                <a:gd name="connsiteY0" fmla="*/ 664369 h 828675"/>
                <a:gd name="connsiteX1" fmla="*/ 250031 w 485775"/>
                <a:gd name="connsiteY1" fmla="*/ 554832 h 828675"/>
                <a:gd name="connsiteX2" fmla="*/ 192881 w 485775"/>
                <a:gd name="connsiteY2" fmla="*/ 442913 h 828675"/>
                <a:gd name="connsiteX3" fmla="*/ 159544 w 485775"/>
                <a:gd name="connsiteY3" fmla="*/ 338138 h 828675"/>
                <a:gd name="connsiteX4" fmla="*/ 119062 w 485775"/>
                <a:gd name="connsiteY4" fmla="*/ 254794 h 828675"/>
                <a:gd name="connsiteX5" fmla="*/ 61912 w 485775"/>
                <a:gd name="connsiteY5" fmla="*/ 145257 h 828675"/>
                <a:gd name="connsiteX6" fmla="*/ 21431 w 485775"/>
                <a:gd name="connsiteY6" fmla="*/ 80963 h 828675"/>
                <a:gd name="connsiteX7" fmla="*/ 2381 w 485775"/>
                <a:gd name="connsiteY7" fmla="*/ 38100 h 828675"/>
                <a:gd name="connsiteX8" fmla="*/ 0 w 485775"/>
                <a:gd name="connsiteY8" fmla="*/ 21432 h 828675"/>
                <a:gd name="connsiteX9" fmla="*/ 2381 w 485775"/>
                <a:gd name="connsiteY9" fmla="*/ 7144 h 828675"/>
                <a:gd name="connsiteX10" fmla="*/ 11906 w 485775"/>
                <a:gd name="connsiteY10" fmla="*/ 0 h 828675"/>
                <a:gd name="connsiteX11" fmla="*/ 28575 w 485775"/>
                <a:gd name="connsiteY11" fmla="*/ 0 h 828675"/>
                <a:gd name="connsiteX12" fmla="*/ 47625 w 485775"/>
                <a:gd name="connsiteY12" fmla="*/ 7144 h 828675"/>
                <a:gd name="connsiteX13" fmla="*/ 85725 w 485775"/>
                <a:gd name="connsiteY13" fmla="*/ 38100 h 828675"/>
                <a:gd name="connsiteX14" fmla="*/ 171450 w 485775"/>
                <a:gd name="connsiteY14" fmla="*/ 102394 h 828675"/>
                <a:gd name="connsiteX15" fmla="*/ 230981 w 485775"/>
                <a:gd name="connsiteY15" fmla="*/ 150019 h 828675"/>
                <a:gd name="connsiteX16" fmla="*/ 323850 w 485775"/>
                <a:gd name="connsiteY16" fmla="*/ 230982 h 828675"/>
                <a:gd name="connsiteX17" fmla="*/ 373856 w 485775"/>
                <a:gd name="connsiteY17" fmla="*/ 278607 h 828675"/>
                <a:gd name="connsiteX18" fmla="*/ 414337 w 485775"/>
                <a:gd name="connsiteY18" fmla="*/ 326232 h 828675"/>
                <a:gd name="connsiteX19" fmla="*/ 440531 w 485775"/>
                <a:gd name="connsiteY19" fmla="*/ 359569 h 828675"/>
                <a:gd name="connsiteX20" fmla="*/ 454819 w 485775"/>
                <a:gd name="connsiteY20" fmla="*/ 390525 h 828675"/>
                <a:gd name="connsiteX21" fmla="*/ 471487 w 485775"/>
                <a:gd name="connsiteY21" fmla="*/ 438150 h 828675"/>
                <a:gd name="connsiteX22" fmla="*/ 481012 w 485775"/>
                <a:gd name="connsiteY22" fmla="*/ 497682 h 828675"/>
                <a:gd name="connsiteX23" fmla="*/ 485775 w 485775"/>
                <a:gd name="connsiteY23" fmla="*/ 583407 h 828675"/>
                <a:gd name="connsiteX24" fmla="*/ 481012 w 485775"/>
                <a:gd name="connsiteY24" fmla="*/ 671513 h 828675"/>
                <a:gd name="connsiteX25" fmla="*/ 471487 w 485775"/>
                <a:gd name="connsiteY25" fmla="*/ 733425 h 828675"/>
                <a:gd name="connsiteX26" fmla="*/ 461962 w 485775"/>
                <a:gd name="connsiteY26" fmla="*/ 783432 h 828675"/>
                <a:gd name="connsiteX27" fmla="*/ 450056 w 485775"/>
                <a:gd name="connsiteY27" fmla="*/ 814388 h 828675"/>
                <a:gd name="connsiteX28" fmla="*/ 438150 w 485775"/>
                <a:gd name="connsiteY28" fmla="*/ 828675 h 828675"/>
                <a:gd name="connsiteX29" fmla="*/ 419100 w 485775"/>
                <a:gd name="connsiteY29" fmla="*/ 828675 h 828675"/>
                <a:gd name="connsiteX30" fmla="*/ 392906 w 485775"/>
                <a:gd name="connsiteY30" fmla="*/ 819150 h 828675"/>
                <a:gd name="connsiteX31" fmla="*/ 359569 w 485775"/>
                <a:gd name="connsiteY31" fmla="*/ 790575 h 828675"/>
                <a:gd name="connsiteX32" fmla="*/ 333375 w 485775"/>
                <a:gd name="connsiteY32" fmla="*/ 750094 h 828675"/>
                <a:gd name="connsiteX33" fmla="*/ 295275 w 485775"/>
                <a:gd name="connsiteY33" fmla="*/ 664369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85775" h="828675">
                  <a:moveTo>
                    <a:pt x="295275" y="664369"/>
                  </a:moveTo>
                  <a:lnTo>
                    <a:pt x="250031" y="554832"/>
                  </a:lnTo>
                  <a:lnTo>
                    <a:pt x="192881" y="442913"/>
                  </a:lnTo>
                  <a:lnTo>
                    <a:pt x="159544" y="338138"/>
                  </a:lnTo>
                  <a:lnTo>
                    <a:pt x="119062" y="254794"/>
                  </a:lnTo>
                  <a:lnTo>
                    <a:pt x="61912" y="145257"/>
                  </a:lnTo>
                  <a:lnTo>
                    <a:pt x="21431" y="80963"/>
                  </a:lnTo>
                  <a:lnTo>
                    <a:pt x="2381" y="38100"/>
                  </a:lnTo>
                  <a:lnTo>
                    <a:pt x="0" y="21432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28575" y="0"/>
                  </a:lnTo>
                  <a:lnTo>
                    <a:pt x="47625" y="7144"/>
                  </a:lnTo>
                  <a:lnTo>
                    <a:pt x="85725" y="38100"/>
                  </a:lnTo>
                  <a:lnTo>
                    <a:pt x="171450" y="102394"/>
                  </a:lnTo>
                  <a:lnTo>
                    <a:pt x="230981" y="150019"/>
                  </a:lnTo>
                  <a:lnTo>
                    <a:pt x="323850" y="230982"/>
                  </a:lnTo>
                  <a:lnTo>
                    <a:pt x="373856" y="278607"/>
                  </a:lnTo>
                  <a:lnTo>
                    <a:pt x="414337" y="326232"/>
                  </a:lnTo>
                  <a:lnTo>
                    <a:pt x="440531" y="359569"/>
                  </a:lnTo>
                  <a:lnTo>
                    <a:pt x="454819" y="390525"/>
                  </a:lnTo>
                  <a:lnTo>
                    <a:pt x="471487" y="438150"/>
                  </a:lnTo>
                  <a:lnTo>
                    <a:pt x="481012" y="497682"/>
                  </a:lnTo>
                  <a:lnTo>
                    <a:pt x="485775" y="583407"/>
                  </a:lnTo>
                  <a:lnTo>
                    <a:pt x="481012" y="671513"/>
                  </a:lnTo>
                  <a:lnTo>
                    <a:pt x="471487" y="733425"/>
                  </a:lnTo>
                  <a:lnTo>
                    <a:pt x="461962" y="783432"/>
                  </a:lnTo>
                  <a:lnTo>
                    <a:pt x="450056" y="814388"/>
                  </a:lnTo>
                  <a:lnTo>
                    <a:pt x="438150" y="828675"/>
                  </a:lnTo>
                  <a:lnTo>
                    <a:pt x="419100" y="828675"/>
                  </a:lnTo>
                  <a:lnTo>
                    <a:pt x="392906" y="819150"/>
                  </a:lnTo>
                  <a:lnTo>
                    <a:pt x="359569" y="790575"/>
                  </a:lnTo>
                  <a:lnTo>
                    <a:pt x="333375" y="750094"/>
                  </a:lnTo>
                  <a:lnTo>
                    <a:pt x="295275" y="664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23">
              <a:extLst>
                <a:ext uri="{FF2B5EF4-FFF2-40B4-BE49-F238E27FC236}">
                  <a16:creationId xmlns:a16="http://schemas.microsoft.com/office/drawing/2014/main" id="{92364831-222A-42A1-A89C-40C12152F886}"/>
                </a:ext>
              </a:extLst>
            </p:cNvPr>
            <p:cNvSpPr/>
            <p:nvPr/>
          </p:nvSpPr>
          <p:spPr>
            <a:xfrm rot="16200000">
              <a:off x="3743327" y="4797426"/>
              <a:ext cx="2119313" cy="334963"/>
            </a:xfrm>
            <a:custGeom>
              <a:avLst/>
              <a:gdLst>
                <a:gd name="connsiteX0" fmla="*/ 1428750 w 2119313"/>
                <a:gd name="connsiteY0" fmla="*/ 330994 h 335756"/>
                <a:gd name="connsiteX1" fmla="*/ 859631 w 2119313"/>
                <a:gd name="connsiteY1" fmla="*/ 323850 h 335756"/>
                <a:gd name="connsiteX2" fmla="*/ 521494 w 2119313"/>
                <a:gd name="connsiteY2" fmla="*/ 319087 h 335756"/>
                <a:gd name="connsiteX3" fmla="*/ 297656 w 2119313"/>
                <a:gd name="connsiteY3" fmla="*/ 319087 h 335756"/>
                <a:gd name="connsiteX4" fmla="*/ 247650 w 2119313"/>
                <a:gd name="connsiteY4" fmla="*/ 311944 h 335756"/>
                <a:gd name="connsiteX5" fmla="*/ 159544 w 2119313"/>
                <a:gd name="connsiteY5" fmla="*/ 290512 h 335756"/>
                <a:gd name="connsiteX6" fmla="*/ 83344 w 2119313"/>
                <a:gd name="connsiteY6" fmla="*/ 266700 h 335756"/>
                <a:gd name="connsiteX7" fmla="*/ 47625 w 2119313"/>
                <a:gd name="connsiteY7" fmla="*/ 252412 h 335756"/>
                <a:gd name="connsiteX8" fmla="*/ 21431 w 2119313"/>
                <a:gd name="connsiteY8" fmla="*/ 235744 h 335756"/>
                <a:gd name="connsiteX9" fmla="*/ 4763 w 2119313"/>
                <a:gd name="connsiteY9" fmla="*/ 211931 h 335756"/>
                <a:gd name="connsiteX10" fmla="*/ 0 w 2119313"/>
                <a:gd name="connsiteY10" fmla="*/ 180975 h 335756"/>
                <a:gd name="connsiteX11" fmla="*/ 9525 w 2119313"/>
                <a:gd name="connsiteY11" fmla="*/ 152400 h 335756"/>
                <a:gd name="connsiteX12" fmla="*/ 33338 w 2119313"/>
                <a:gd name="connsiteY12" fmla="*/ 123825 h 335756"/>
                <a:gd name="connsiteX13" fmla="*/ 85725 w 2119313"/>
                <a:gd name="connsiteY13" fmla="*/ 90487 h 335756"/>
                <a:gd name="connsiteX14" fmla="*/ 157163 w 2119313"/>
                <a:gd name="connsiteY14" fmla="*/ 54769 h 335756"/>
                <a:gd name="connsiteX15" fmla="*/ 247650 w 2119313"/>
                <a:gd name="connsiteY15" fmla="*/ 28575 h 335756"/>
                <a:gd name="connsiteX16" fmla="*/ 316706 w 2119313"/>
                <a:gd name="connsiteY16" fmla="*/ 21431 h 335756"/>
                <a:gd name="connsiteX17" fmla="*/ 345281 w 2119313"/>
                <a:gd name="connsiteY17" fmla="*/ 30956 h 335756"/>
                <a:gd name="connsiteX18" fmla="*/ 392906 w 2119313"/>
                <a:gd name="connsiteY18" fmla="*/ 42862 h 335756"/>
                <a:gd name="connsiteX19" fmla="*/ 502444 w 2119313"/>
                <a:gd name="connsiteY19" fmla="*/ 59531 h 335756"/>
                <a:gd name="connsiteX20" fmla="*/ 750094 w 2119313"/>
                <a:gd name="connsiteY20" fmla="*/ 88106 h 335756"/>
                <a:gd name="connsiteX21" fmla="*/ 1081088 w 2119313"/>
                <a:gd name="connsiteY21" fmla="*/ 116681 h 335756"/>
                <a:gd name="connsiteX22" fmla="*/ 1376363 w 2119313"/>
                <a:gd name="connsiteY22" fmla="*/ 135731 h 335756"/>
                <a:gd name="connsiteX23" fmla="*/ 1676400 w 2119313"/>
                <a:gd name="connsiteY23" fmla="*/ 138112 h 335756"/>
                <a:gd name="connsiteX24" fmla="*/ 1852613 w 2119313"/>
                <a:gd name="connsiteY24" fmla="*/ 138112 h 335756"/>
                <a:gd name="connsiteX25" fmla="*/ 1885950 w 2119313"/>
                <a:gd name="connsiteY25" fmla="*/ 133350 h 335756"/>
                <a:gd name="connsiteX26" fmla="*/ 1919288 w 2119313"/>
                <a:gd name="connsiteY26" fmla="*/ 119062 h 335756"/>
                <a:gd name="connsiteX27" fmla="*/ 1950244 w 2119313"/>
                <a:gd name="connsiteY27" fmla="*/ 95250 h 335756"/>
                <a:gd name="connsiteX28" fmla="*/ 2035969 w 2119313"/>
                <a:gd name="connsiteY28" fmla="*/ 0 h 335756"/>
                <a:gd name="connsiteX29" fmla="*/ 2119313 w 2119313"/>
                <a:gd name="connsiteY29" fmla="*/ 178594 h 335756"/>
                <a:gd name="connsiteX30" fmla="*/ 2026444 w 2119313"/>
                <a:gd name="connsiteY30" fmla="*/ 283369 h 335756"/>
                <a:gd name="connsiteX31" fmla="*/ 1997869 w 2119313"/>
                <a:gd name="connsiteY31" fmla="*/ 307181 h 335756"/>
                <a:gd name="connsiteX32" fmla="*/ 1976438 w 2119313"/>
                <a:gd name="connsiteY32" fmla="*/ 323850 h 335756"/>
                <a:gd name="connsiteX33" fmla="*/ 1952625 w 2119313"/>
                <a:gd name="connsiteY33" fmla="*/ 333375 h 335756"/>
                <a:gd name="connsiteX34" fmla="*/ 1890713 w 2119313"/>
                <a:gd name="connsiteY34" fmla="*/ 335756 h 335756"/>
                <a:gd name="connsiteX35" fmla="*/ 1428750 w 2119313"/>
                <a:gd name="connsiteY35" fmla="*/ 330994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19313" h="335756">
                  <a:moveTo>
                    <a:pt x="1428750" y="330994"/>
                  </a:moveTo>
                  <a:lnTo>
                    <a:pt x="859631" y="323850"/>
                  </a:lnTo>
                  <a:lnTo>
                    <a:pt x="521494" y="319087"/>
                  </a:lnTo>
                  <a:lnTo>
                    <a:pt x="297656" y="319087"/>
                  </a:lnTo>
                  <a:lnTo>
                    <a:pt x="247650" y="311944"/>
                  </a:lnTo>
                  <a:lnTo>
                    <a:pt x="159544" y="290512"/>
                  </a:lnTo>
                  <a:lnTo>
                    <a:pt x="83344" y="266700"/>
                  </a:lnTo>
                  <a:lnTo>
                    <a:pt x="47625" y="252412"/>
                  </a:lnTo>
                  <a:lnTo>
                    <a:pt x="21431" y="235744"/>
                  </a:lnTo>
                  <a:lnTo>
                    <a:pt x="4763" y="211931"/>
                  </a:lnTo>
                  <a:lnTo>
                    <a:pt x="0" y="180975"/>
                  </a:lnTo>
                  <a:lnTo>
                    <a:pt x="9525" y="152400"/>
                  </a:lnTo>
                  <a:lnTo>
                    <a:pt x="33338" y="123825"/>
                  </a:lnTo>
                  <a:lnTo>
                    <a:pt x="85725" y="90487"/>
                  </a:lnTo>
                  <a:lnTo>
                    <a:pt x="157163" y="54769"/>
                  </a:lnTo>
                  <a:lnTo>
                    <a:pt x="247650" y="28575"/>
                  </a:lnTo>
                  <a:lnTo>
                    <a:pt x="316706" y="21431"/>
                  </a:lnTo>
                  <a:lnTo>
                    <a:pt x="345281" y="30956"/>
                  </a:lnTo>
                  <a:lnTo>
                    <a:pt x="392906" y="42862"/>
                  </a:lnTo>
                  <a:lnTo>
                    <a:pt x="502444" y="59531"/>
                  </a:lnTo>
                  <a:lnTo>
                    <a:pt x="750094" y="88106"/>
                  </a:lnTo>
                  <a:lnTo>
                    <a:pt x="1081088" y="116681"/>
                  </a:lnTo>
                  <a:lnTo>
                    <a:pt x="1376363" y="135731"/>
                  </a:lnTo>
                  <a:lnTo>
                    <a:pt x="1676400" y="138112"/>
                  </a:lnTo>
                  <a:lnTo>
                    <a:pt x="1852613" y="138112"/>
                  </a:lnTo>
                  <a:lnTo>
                    <a:pt x="1885950" y="133350"/>
                  </a:lnTo>
                  <a:lnTo>
                    <a:pt x="1919288" y="119062"/>
                  </a:lnTo>
                  <a:lnTo>
                    <a:pt x="1950244" y="95250"/>
                  </a:lnTo>
                  <a:lnTo>
                    <a:pt x="2035969" y="0"/>
                  </a:lnTo>
                  <a:lnTo>
                    <a:pt x="2119313" y="178594"/>
                  </a:lnTo>
                  <a:lnTo>
                    <a:pt x="2026444" y="283369"/>
                  </a:lnTo>
                  <a:lnTo>
                    <a:pt x="1997869" y="307181"/>
                  </a:lnTo>
                  <a:lnTo>
                    <a:pt x="1976438" y="323850"/>
                  </a:lnTo>
                  <a:lnTo>
                    <a:pt x="1952625" y="333375"/>
                  </a:lnTo>
                  <a:lnTo>
                    <a:pt x="1890713" y="335756"/>
                  </a:lnTo>
                  <a:lnTo>
                    <a:pt x="1428750" y="330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25">
              <a:extLst>
                <a:ext uri="{FF2B5EF4-FFF2-40B4-BE49-F238E27FC236}">
                  <a16:creationId xmlns:a16="http://schemas.microsoft.com/office/drawing/2014/main" id="{3C1DDA14-C526-4888-8FC4-06631BE92FC0}"/>
                </a:ext>
              </a:extLst>
            </p:cNvPr>
            <p:cNvSpPr/>
            <p:nvPr/>
          </p:nvSpPr>
          <p:spPr>
            <a:xfrm rot="16200000">
              <a:off x="5543552" y="1990726"/>
              <a:ext cx="2244725" cy="2212975"/>
            </a:xfrm>
            <a:custGeom>
              <a:avLst/>
              <a:gdLst>
                <a:gd name="connsiteX0" fmla="*/ 1420746 w 2245790"/>
                <a:gd name="connsiteY0" fmla="*/ 1682853 h 2213026"/>
                <a:gd name="connsiteX1" fmla="*/ 1108003 w 2245790"/>
                <a:gd name="connsiteY1" fmla="*/ 1438616 h 2213026"/>
                <a:gd name="connsiteX2" fmla="*/ 997798 w 2245790"/>
                <a:gd name="connsiteY2" fmla="*/ 1370110 h 2213026"/>
                <a:gd name="connsiteX3" fmla="*/ 780368 w 2245790"/>
                <a:gd name="connsiteY3" fmla="*/ 1149701 h 2213026"/>
                <a:gd name="connsiteX4" fmla="*/ 634421 w 2245790"/>
                <a:gd name="connsiteY4" fmla="*/ 988862 h 2213026"/>
                <a:gd name="connsiteX5" fmla="*/ 503367 w 2245790"/>
                <a:gd name="connsiteY5" fmla="*/ 831001 h 2213026"/>
                <a:gd name="connsiteX6" fmla="*/ 405076 w 2245790"/>
                <a:gd name="connsiteY6" fmla="*/ 699947 h 2213026"/>
                <a:gd name="connsiteX7" fmla="*/ 265087 w 2245790"/>
                <a:gd name="connsiteY7" fmla="*/ 494431 h 2213026"/>
                <a:gd name="connsiteX8" fmla="*/ 151904 w 2245790"/>
                <a:gd name="connsiteY8" fmla="*/ 318699 h 2213026"/>
                <a:gd name="connsiteX9" fmla="*/ 50635 w 2245790"/>
                <a:gd name="connsiteY9" fmla="*/ 145946 h 2213026"/>
                <a:gd name="connsiteX10" fmla="*/ 5957 w 2245790"/>
                <a:gd name="connsiteY10" fmla="*/ 68505 h 2213026"/>
                <a:gd name="connsiteX11" fmla="*/ 0 w 2245790"/>
                <a:gd name="connsiteY11" fmla="*/ 35742 h 2213026"/>
                <a:gd name="connsiteX12" fmla="*/ 0 w 2245790"/>
                <a:gd name="connsiteY12" fmla="*/ 23828 h 2213026"/>
                <a:gd name="connsiteX13" fmla="*/ 0 w 2245790"/>
                <a:gd name="connsiteY13" fmla="*/ 11914 h 2213026"/>
                <a:gd name="connsiteX14" fmla="*/ 8936 w 2245790"/>
                <a:gd name="connsiteY14" fmla="*/ 0 h 2213026"/>
                <a:gd name="connsiteX15" fmla="*/ 26807 w 2245790"/>
                <a:gd name="connsiteY15" fmla="*/ 0 h 2213026"/>
                <a:gd name="connsiteX16" fmla="*/ 47656 w 2245790"/>
                <a:gd name="connsiteY16" fmla="*/ 11914 h 2213026"/>
                <a:gd name="connsiteX17" fmla="*/ 113183 w 2245790"/>
                <a:gd name="connsiteY17" fmla="*/ 89355 h 2213026"/>
                <a:gd name="connsiteX18" fmla="*/ 238280 w 2245790"/>
                <a:gd name="connsiteY18" fmla="*/ 244237 h 2213026"/>
                <a:gd name="connsiteX19" fmla="*/ 357420 w 2245790"/>
                <a:gd name="connsiteY19" fmla="*/ 393162 h 2213026"/>
                <a:gd name="connsiteX20" fmla="*/ 476561 w 2245790"/>
                <a:gd name="connsiteY20" fmla="*/ 539108 h 2213026"/>
                <a:gd name="connsiteX21" fmla="*/ 548045 w 2245790"/>
                <a:gd name="connsiteY21" fmla="*/ 622506 h 2213026"/>
                <a:gd name="connsiteX22" fmla="*/ 643357 w 2245790"/>
                <a:gd name="connsiteY22" fmla="*/ 723775 h 2213026"/>
                <a:gd name="connsiteX23" fmla="*/ 723776 w 2245790"/>
                <a:gd name="connsiteY23" fmla="*/ 804195 h 2213026"/>
                <a:gd name="connsiteX24" fmla="*/ 833981 w 2245790"/>
                <a:gd name="connsiteY24" fmla="*/ 902486 h 2213026"/>
                <a:gd name="connsiteX25" fmla="*/ 997798 w 2245790"/>
                <a:gd name="connsiteY25" fmla="*/ 1039497 h 2213026"/>
                <a:gd name="connsiteX26" fmla="*/ 1170551 w 2245790"/>
                <a:gd name="connsiteY26" fmla="*/ 1179486 h 2213026"/>
                <a:gd name="connsiteX27" fmla="*/ 1277777 w 2245790"/>
                <a:gd name="connsiteY27" fmla="*/ 1265863 h 2213026"/>
                <a:gd name="connsiteX28" fmla="*/ 1468402 w 2245790"/>
                <a:gd name="connsiteY28" fmla="*/ 1408831 h 2213026"/>
                <a:gd name="connsiteX29" fmla="*/ 1673918 w 2245790"/>
                <a:gd name="connsiteY29" fmla="*/ 1542863 h 2213026"/>
                <a:gd name="connsiteX30" fmla="*/ 1906241 w 2245790"/>
                <a:gd name="connsiteY30" fmla="*/ 1676896 h 2213026"/>
                <a:gd name="connsiteX31" fmla="*/ 2135586 w 2245790"/>
                <a:gd name="connsiteY31" fmla="*/ 1793058 h 2213026"/>
                <a:gd name="connsiteX32" fmla="*/ 2153457 w 2245790"/>
                <a:gd name="connsiteY32" fmla="*/ 1796036 h 2213026"/>
                <a:gd name="connsiteX33" fmla="*/ 2245790 w 2245790"/>
                <a:gd name="connsiteY33" fmla="*/ 1730509 h 2213026"/>
                <a:gd name="connsiteX34" fmla="*/ 2198134 w 2245790"/>
                <a:gd name="connsiteY34" fmla="*/ 2213026 h 2213026"/>
                <a:gd name="connsiteX35" fmla="*/ 2144521 w 2245790"/>
                <a:gd name="connsiteY35" fmla="*/ 2192177 h 2213026"/>
                <a:gd name="connsiteX36" fmla="*/ 2037295 w 2245790"/>
                <a:gd name="connsiteY36" fmla="*/ 2108779 h 2213026"/>
                <a:gd name="connsiteX37" fmla="*/ 1897306 w 2245790"/>
                <a:gd name="connsiteY37" fmla="*/ 2016445 h 2213026"/>
                <a:gd name="connsiteX38" fmla="*/ 1602434 w 2245790"/>
                <a:gd name="connsiteY38" fmla="*/ 1819864 h 2213026"/>
                <a:gd name="connsiteX39" fmla="*/ 1420746 w 2245790"/>
                <a:gd name="connsiteY39" fmla="*/ 1682853 h 22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245790" h="2213026">
                  <a:moveTo>
                    <a:pt x="1420746" y="1682853"/>
                  </a:moveTo>
                  <a:lnTo>
                    <a:pt x="1108003" y="1438616"/>
                  </a:lnTo>
                  <a:lnTo>
                    <a:pt x="997798" y="1370110"/>
                  </a:lnTo>
                  <a:lnTo>
                    <a:pt x="780368" y="1149701"/>
                  </a:lnTo>
                  <a:lnTo>
                    <a:pt x="634421" y="988862"/>
                  </a:lnTo>
                  <a:lnTo>
                    <a:pt x="503367" y="831001"/>
                  </a:lnTo>
                  <a:lnTo>
                    <a:pt x="405076" y="699947"/>
                  </a:lnTo>
                  <a:lnTo>
                    <a:pt x="265087" y="494431"/>
                  </a:lnTo>
                  <a:lnTo>
                    <a:pt x="151904" y="318699"/>
                  </a:lnTo>
                  <a:lnTo>
                    <a:pt x="50635" y="145946"/>
                  </a:lnTo>
                  <a:lnTo>
                    <a:pt x="5957" y="68505"/>
                  </a:lnTo>
                  <a:lnTo>
                    <a:pt x="0" y="35742"/>
                  </a:lnTo>
                  <a:lnTo>
                    <a:pt x="0" y="23828"/>
                  </a:lnTo>
                  <a:lnTo>
                    <a:pt x="0" y="11914"/>
                  </a:lnTo>
                  <a:lnTo>
                    <a:pt x="8936" y="0"/>
                  </a:lnTo>
                  <a:lnTo>
                    <a:pt x="26807" y="0"/>
                  </a:lnTo>
                  <a:lnTo>
                    <a:pt x="47656" y="11914"/>
                  </a:lnTo>
                  <a:lnTo>
                    <a:pt x="113183" y="89355"/>
                  </a:lnTo>
                  <a:lnTo>
                    <a:pt x="238280" y="244237"/>
                  </a:lnTo>
                  <a:lnTo>
                    <a:pt x="357420" y="393162"/>
                  </a:lnTo>
                  <a:lnTo>
                    <a:pt x="476561" y="539108"/>
                  </a:lnTo>
                  <a:lnTo>
                    <a:pt x="548045" y="622506"/>
                  </a:lnTo>
                  <a:lnTo>
                    <a:pt x="643357" y="723775"/>
                  </a:lnTo>
                  <a:lnTo>
                    <a:pt x="723776" y="804195"/>
                  </a:lnTo>
                  <a:lnTo>
                    <a:pt x="833981" y="902486"/>
                  </a:lnTo>
                  <a:lnTo>
                    <a:pt x="997798" y="1039497"/>
                  </a:lnTo>
                  <a:lnTo>
                    <a:pt x="1170551" y="1179486"/>
                  </a:lnTo>
                  <a:lnTo>
                    <a:pt x="1277777" y="1265863"/>
                  </a:lnTo>
                  <a:lnTo>
                    <a:pt x="1468402" y="1408831"/>
                  </a:lnTo>
                  <a:lnTo>
                    <a:pt x="1673918" y="1542863"/>
                  </a:lnTo>
                  <a:lnTo>
                    <a:pt x="1906241" y="1676896"/>
                  </a:lnTo>
                  <a:lnTo>
                    <a:pt x="2135586" y="1793058"/>
                  </a:lnTo>
                  <a:lnTo>
                    <a:pt x="2153457" y="1796036"/>
                  </a:lnTo>
                  <a:lnTo>
                    <a:pt x="2245790" y="1730509"/>
                  </a:lnTo>
                  <a:lnTo>
                    <a:pt x="2198134" y="2213026"/>
                  </a:lnTo>
                  <a:lnTo>
                    <a:pt x="2144521" y="2192177"/>
                  </a:lnTo>
                  <a:lnTo>
                    <a:pt x="2037295" y="2108779"/>
                  </a:lnTo>
                  <a:lnTo>
                    <a:pt x="1897306" y="2016445"/>
                  </a:lnTo>
                  <a:lnTo>
                    <a:pt x="1602434" y="1819864"/>
                  </a:lnTo>
                  <a:lnTo>
                    <a:pt x="1420746" y="168285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18">
              <a:extLst>
                <a:ext uri="{FF2B5EF4-FFF2-40B4-BE49-F238E27FC236}">
                  <a16:creationId xmlns:a16="http://schemas.microsoft.com/office/drawing/2014/main" id="{31618CF5-DB1E-4B55-9778-68C9A26845F6}"/>
                </a:ext>
              </a:extLst>
            </p:cNvPr>
            <p:cNvSpPr/>
            <p:nvPr/>
          </p:nvSpPr>
          <p:spPr>
            <a:xfrm>
              <a:off x="5900740" y="2420939"/>
              <a:ext cx="2714625" cy="1641475"/>
            </a:xfrm>
            <a:custGeom>
              <a:avLst/>
              <a:gdLst>
                <a:gd name="connsiteX0" fmla="*/ 1290637 w 2714625"/>
                <a:gd name="connsiteY0" fmla="*/ 1052513 h 1640682"/>
                <a:gd name="connsiteX1" fmla="*/ 997743 w 2714625"/>
                <a:gd name="connsiteY1" fmla="*/ 795338 h 1640682"/>
                <a:gd name="connsiteX2" fmla="*/ 857250 w 2714625"/>
                <a:gd name="connsiteY2" fmla="*/ 650082 h 1640682"/>
                <a:gd name="connsiteX3" fmla="*/ 673893 w 2714625"/>
                <a:gd name="connsiteY3" fmla="*/ 481013 h 1640682"/>
                <a:gd name="connsiteX4" fmla="*/ 554831 w 2714625"/>
                <a:gd name="connsiteY4" fmla="*/ 385763 h 1640682"/>
                <a:gd name="connsiteX5" fmla="*/ 435768 w 2714625"/>
                <a:gd name="connsiteY5" fmla="*/ 300038 h 1640682"/>
                <a:gd name="connsiteX6" fmla="*/ 330993 w 2714625"/>
                <a:gd name="connsiteY6" fmla="*/ 233363 h 1640682"/>
                <a:gd name="connsiteX7" fmla="*/ 240506 w 2714625"/>
                <a:gd name="connsiteY7" fmla="*/ 176213 h 1640682"/>
                <a:gd name="connsiteX8" fmla="*/ 104775 w 2714625"/>
                <a:gd name="connsiteY8" fmla="*/ 107157 h 1640682"/>
                <a:gd name="connsiteX9" fmla="*/ 28575 w 2714625"/>
                <a:gd name="connsiteY9" fmla="*/ 66675 h 1640682"/>
                <a:gd name="connsiteX10" fmla="*/ 14287 w 2714625"/>
                <a:gd name="connsiteY10" fmla="*/ 57150 h 1640682"/>
                <a:gd name="connsiteX11" fmla="*/ 4762 w 2714625"/>
                <a:gd name="connsiteY11" fmla="*/ 45244 h 1640682"/>
                <a:gd name="connsiteX12" fmla="*/ 0 w 2714625"/>
                <a:gd name="connsiteY12" fmla="*/ 35719 h 1640682"/>
                <a:gd name="connsiteX13" fmla="*/ 2381 w 2714625"/>
                <a:gd name="connsiteY13" fmla="*/ 26194 h 1640682"/>
                <a:gd name="connsiteX14" fmla="*/ 11906 w 2714625"/>
                <a:gd name="connsiteY14" fmla="*/ 16669 h 1640682"/>
                <a:gd name="connsiteX15" fmla="*/ 38100 w 2714625"/>
                <a:gd name="connsiteY15" fmla="*/ 4763 h 1640682"/>
                <a:gd name="connsiteX16" fmla="*/ 102393 w 2714625"/>
                <a:gd name="connsiteY16" fmla="*/ 0 h 1640682"/>
                <a:gd name="connsiteX17" fmla="*/ 159543 w 2714625"/>
                <a:gd name="connsiteY17" fmla="*/ 4763 h 1640682"/>
                <a:gd name="connsiteX18" fmla="*/ 214312 w 2714625"/>
                <a:gd name="connsiteY18" fmla="*/ 19050 h 1640682"/>
                <a:gd name="connsiteX19" fmla="*/ 283368 w 2714625"/>
                <a:gd name="connsiteY19" fmla="*/ 42863 h 1640682"/>
                <a:gd name="connsiteX20" fmla="*/ 345281 w 2714625"/>
                <a:gd name="connsiteY20" fmla="*/ 71438 h 1640682"/>
                <a:gd name="connsiteX21" fmla="*/ 438150 w 2714625"/>
                <a:gd name="connsiteY21" fmla="*/ 128588 h 1640682"/>
                <a:gd name="connsiteX22" fmla="*/ 540543 w 2714625"/>
                <a:gd name="connsiteY22" fmla="*/ 200025 h 1640682"/>
                <a:gd name="connsiteX23" fmla="*/ 681037 w 2714625"/>
                <a:gd name="connsiteY23" fmla="*/ 309563 h 1640682"/>
                <a:gd name="connsiteX24" fmla="*/ 821531 w 2714625"/>
                <a:gd name="connsiteY24" fmla="*/ 423863 h 1640682"/>
                <a:gd name="connsiteX25" fmla="*/ 947737 w 2714625"/>
                <a:gd name="connsiteY25" fmla="*/ 533400 h 1640682"/>
                <a:gd name="connsiteX26" fmla="*/ 1073943 w 2714625"/>
                <a:gd name="connsiteY26" fmla="*/ 645319 h 1640682"/>
                <a:gd name="connsiteX27" fmla="*/ 1319212 w 2714625"/>
                <a:gd name="connsiteY27" fmla="*/ 828675 h 1640682"/>
                <a:gd name="connsiteX28" fmla="*/ 1488281 w 2714625"/>
                <a:gd name="connsiteY28" fmla="*/ 947738 h 1640682"/>
                <a:gd name="connsiteX29" fmla="*/ 1633537 w 2714625"/>
                <a:gd name="connsiteY29" fmla="*/ 1045369 h 1640682"/>
                <a:gd name="connsiteX30" fmla="*/ 1738312 w 2714625"/>
                <a:gd name="connsiteY30" fmla="*/ 1121569 h 1640682"/>
                <a:gd name="connsiteX31" fmla="*/ 1857375 w 2714625"/>
                <a:gd name="connsiteY31" fmla="*/ 1197769 h 1640682"/>
                <a:gd name="connsiteX32" fmla="*/ 1924050 w 2714625"/>
                <a:gd name="connsiteY32" fmla="*/ 1240632 h 1640682"/>
                <a:gd name="connsiteX33" fmla="*/ 2078831 w 2714625"/>
                <a:gd name="connsiteY33" fmla="*/ 1312069 h 1640682"/>
                <a:gd name="connsiteX34" fmla="*/ 2209800 w 2714625"/>
                <a:gd name="connsiteY34" fmla="*/ 1371600 h 1640682"/>
                <a:gd name="connsiteX35" fmla="*/ 2462212 w 2714625"/>
                <a:gd name="connsiteY35" fmla="*/ 1471613 h 1640682"/>
                <a:gd name="connsiteX36" fmla="*/ 2638425 w 2714625"/>
                <a:gd name="connsiteY36" fmla="*/ 1531144 h 1640682"/>
                <a:gd name="connsiteX37" fmla="*/ 2676525 w 2714625"/>
                <a:gd name="connsiteY37" fmla="*/ 1547813 h 1640682"/>
                <a:gd name="connsiteX38" fmla="*/ 2697956 w 2714625"/>
                <a:gd name="connsiteY38" fmla="*/ 1564482 h 1640682"/>
                <a:gd name="connsiteX39" fmla="*/ 2712243 w 2714625"/>
                <a:gd name="connsiteY39" fmla="*/ 1583532 h 1640682"/>
                <a:gd name="connsiteX40" fmla="*/ 2714625 w 2714625"/>
                <a:gd name="connsiteY40" fmla="*/ 1602582 h 1640682"/>
                <a:gd name="connsiteX41" fmla="*/ 2712243 w 2714625"/>
                <a:gd name="connsiteY41" fmla="*/ 1616869 h 1640682"/>
                <a:gd name="connsiteX42" fmla="*/ 2693193 w 2714625"/>
                <a:gd name="connsiteY42" fmla="*/ 1626394 h 1640682"/>
                <a:gd name="connsiteX43" fmla="*/ 2552700 w 2714625"/>
                <a:gd name="connsiteY43" fmla="*/ 1633538 h 1640682"/>
                <a:gd name="connsiteX44" fmla="*/ 2328862 w 2714625"/>
                <a:gd name="connsiteY44" fmla="*/ 1640682 h 1640682"/>
                <a:gd name="connsiteX45" fmla="*/ 2126456 w 2714625"/>
                <a:gd name="connsiteY45" fmla="*/ 1635919 h 1640682"/>
                <a:gd name="connsiteX46" fmla="*/ 2045493 w 2714625"/>
                <a:gd name="connsiteY46" fmla="*/ 1633538 h 1640682"/>
                <a:gd name="connsiteX47" fmla="*/ 1976437 w 2714625"/>
                <a:gd name="connsiteY47" fmla="*/ 1628775 h 1640682"/>
                <a:gd name="connsiteX48" fmla="*/ 1916906 w 2714625"/>
                <a:gd name="connsiteY48" fmla="*/ 1616869 h 1640682"/>
                <a:gd name="connsiteX49" fmla="*/ 1895475 w 2714625"/>
                <a:gd name="connsiteY49" fmla="*/ 1602582 h 1640682"/>
                <a:gd name="connsiteX50" fmla="*/ 1681162 w 2714625"/>
                <a:gd name="connsiteY50" fmla="*/ 1404938 h 1640682"/>
                <a:gd name="connsiteX51" fmla="*/ 1414462 w 2714625"/>
                <a:gd name="connsiteY51" fmla="*/ 1169194 h 1640682"/>
                <a:gd name="connsiteX52" fmla="*/ 1290637 w 2714625"/>
                <a:gd name="connsiteY52" fmla="*/ 1052513 h 1640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714625" h="1640682">
                  <a:moveTo>
                    <a:pt x="1290637" y="1052513"/>
                  </a:moveTo>
                  <a:lnTo>
                    <a:pt x="997743" y="795338"/>
                  </a:lnTo>
                  <a:lnTo>
                    <a:pt x="857250" y="650082"/>
                  </a:lnTo>
                  <a:lnTo>
                    <a:pt x="673893" y="481013"/>
                  </a:lnTo>
                  <a:lnTo>
                    <a:pt x="554831" y="385763"/>
                  </a:lnTo>
                  <a:lnTo>
                    <a:pt x="435768" y="300038"/>
                  </a:lnTo>
                  <a:lnTo>
                    <a:pt x="330993" y="233363"/>
                  </a:lnTo>
                  <a:lnTo>
                    <a:pt x="240506" y="176213"/>
                  </a:lnTo>
                  <a:lnTo>
                    <a:pt x="104775" y="107157"/>
                  </a:lnTo>
                  <a:lnTo>
                    <a:pt x="28575" y="66675"/>
                  </a:lnTo>
                  <a:lnTo>
                    <a:pt x="14287" y="57150"/>
                  </a:lnTo>
                  <a:lnTo>
                    <a:pt x="4762" y="45244"/>
                  </a:lnTo>
                  <a:lnTo>
                    <a:pt x="0" y="35719"/>
                  </a:lnTo>
                  <a:lnTo>
                    <a:pt x="2381" y="26194"/>
                  </a:lnTo>
                  <a:lnTo>
                    <a:pt x="11906" y="16669"/>
                  </a:lnTo>
                  <a:lnTo>
                    <a:pt x="38100" y="4763"/>
                  </a:lnTo>
                  <a:lnTo>
                    <a:pt x="102393" y="0"/>
                  </a:lnTo>
                  <a:lnTo>
                    <a:pt x="159543" y="4763"/>
                  </a:lnTo>
                  <a:lnTo>
                    <a:pt x="214312" y="19050"/>
                  </a:lnTo>
                  <a:lnTo>
                    <a:pt x="283368" y="42863"/>
                  </a:lnTo>
                  <a:lnTo>
                    <a:pt x="345281" y="71438"/>
                  </a:lnTo>
                  <a:lnTo>
                    <a:pt x="438150" y="128588"/>
                  </a:lnTo>
                  <a:lnTo>
                    <a:pt x="540543" y="200025"/>
                  </a:lnTo>
                  <a:lnTo>
                    <a:pt x="681037" y="309563"/>
                  </a:lnTo>
                  <a:lnTo>
                    <a:pt x="821531" y="423863"/>
                  </a:lnTo>
                  <a:lnTo>
                    <a:pt x="947737" y="533400"/>
                  </a:lnTo>
                  <a:lnTo>
                    <a:pt x="1073943" y="645319"/>
                  </a:lnTo>
                  <a:lnTo>
                    <a:pt x="1319212" y="828675"/>
                  </a:lnTo>
                  <a:lnTo>
                    <a:pt x="1488281" y="947738"/>
                  </a:lnTo>
                  <a:lnTo>
                    <a:pt x="1633537" y="1045369"/>
                  </a:lnTo>
                  <a:lnTo>
                    <a:pt x="1738312" y="1121569"/>
                  </a:lnTo>
                  <a:lnTo>
                    <a:pt x="1857375" y="1197769"/>
                  </a:lnTo>
                  <a:lnTo>
                    <a:pt x="1924050" y="1240632"/>
                  </a:lnTo>
                  <a:lnTo>
                    <a:pt x="2078831" y="1312069"/>
                  </a:lnTo>
                  <a:lnTo>
                    <a:pt x="2209800" y="1371600"/>
                  </a:lnTo>
                  <a:lnTo>
                    <a:pt x="2462212" y="1471613"/>
                  </a:lnTo>
                  <a:lnTo>
                    <a:pt x="2638425" y="1531144"/>
                  </a:lnTo>
                  <a:lnTo>
                    <a:pt x="2676525" y="1547813"/>
                  </a:lnTo>
                  <a:lnTo>
                    <a:pt x="2697956" y="1564482"/>
                  </a:lnTo>
                  <a:lnTo>
                    <a:pt x="2712243" y="1583532"/>
                  </a:lnTo>
                  <a:lnTo>
                    <a:pt x="2714625" y="1602582"/>
                  </a:lnTo>
                  <a:lnTo>
                    <a:pt x="2712243" y="1616869"/>
                  </a:lnTo>
                  <a:lnTo>
                    <a:pt x="2693193" y="1626394"/>
                  </a:lnTo>
                  <a:lnTo>
                    <a:pt x="2552700" y="1633538"/>
                  </a:lnTo>
                  <a:lnTo>
                    <a:pt x="2328862" y="1640682"/>
                  </a:lnTo>
                  <a:lnTo>
                    <a:pt x="2126456" y="1635919"/>
                  </a:lnTo>
                  <a:lnTo>
                    <a:pt x="2045493" y="1633538"/>
                  </a:lnTo>
                  <a:lnTo>
                    <a:pt x="1976437" y="1628775"/>
                  </a:lnTo>
                  <a:lnTo>
                    <a:pt x="1916906" y="1616869"/>
                  </a:lnTo>
                  <a:lnTo>
                    <a:pt x="1895475" y="1602582"/>
                  </a:lnTo>
                  <a:lnTo>
                    <a:pt x="1681162" y="1404938"/>
                  </a:lnTo>
                  <a:lnTo>
                    <a:pt x="1414462" y="1169194"/>
                  </a:lnTo>
                  <a:lnTo>
                    <a:pt x="1290637" y="10525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24">
              <a:extLst>
                <a:ext uri="{FF2B5EF4-FFF2-40B4-BE49-F238E27FC236}">
                  <a16:creationId xmlns:a16="http://schemas.microsoft.com/office/drawing/2014/main" id="{2AF92B28-876E-40BE-87E9-AC36A2E5E8A1}"/>
                </a:ext>
              </a:extLst>
            </p:cNvPr>
            <p:cNvSpPr/>
            <p:nvPr/>
          </p:nvSpPr>
          <p:spPr>
            <a:xfrm rot="16200000">
              <a:off x="5911058" y="4326732"/>
              <a:ext cx="1866900" cy="519113"/>
            </a:xfrm>
            <a:custGeom>
              <a:avLst/>
              <a:gdLst>
                <a:gd name="connsiteX0" fmla="*/ 533400 w 1866900"/>
                <a:gd name="connsiteY0" fmla="*/ 440531 h 519112"/>
                <a:gd name="connsiteX1" fmla="*/ 26194 w 1866900"/>
                <a:gd name="connsiteY1" fmla="*/ 440531 h 519112"/>
                <a:gd name="connsiteX2" fmla="*/ 0 w 1866900"/>
                <a:gd name="connsiteY2" fmla="*/ 171450 h 519112"/>
                <a:gd name="connsiteX3" fmla="*/ 790575 w 1866900"/>
                <a:gd name="connsiteY3" fmla="*/ 171450 h 519112"/>
                <a:gd name="connsiteX4" fmla="*/ 935831 w 1866900"/>
                <a:gd name="connsiteY4" fmla="*/ 171450 h 519112"/>
                <a:gd name="connsiteX5" fmla="*/ 1343025 w 1866900"/>
                <a:gd name="connsiteY5" fmla="*/ 173831 h 519112"/>
                <a:gd name="connsiteX6" fmla="*/ 1521619 w 1866900"/>
                <a:gd name="connsiteY6" fmla="*/ 176212 h 519112"/>
                <a:gd name="connsiteX7" fmla="*/ 1578769 w 1866900"/>
                <a:gd name="connsiteY7" fmla="*/ 169068 h 519112"/>
                <a:gd name="connsiteX8" fmla="*/ 1631156 w 1866900"/>
                <a:gd name="connsiteY8" fmla="*/ 157162 h 519112"/>
                <a:gd name="connsiteX9" fmla="*/ 1690688 w 1866900"/>
                <a:gd name="connsiteY9" fmla="*/ 133350 h 519112"/>
                <a:gd name="connsiteX10" fmla="*/ 1747838 w 1866900"/>
                <a:gd name="connsiteY10" fmla="*/ 92868 h 519112"/>
                <a:gd name="connsiteX11" fmla="*/ 1795463 w 1866900"/>
                <a:gd name="connsiteY11" fmla="*/ 42862 h 519112"/>
                <a:gd name="connsiteX12" fmla="*/ 1826419 w 1866900"/>
                <a:gd name="connsiteY12" fmla="*/ 9525 h 519112"/>
                <a:gd name="connsiteX13" fmla="*/ 1843088 w 1866900"/>
                <a:gd name="connsiteY13" fmla="*/ 0 h 519112"/>
                <a:gd name="connsiteX14" fmla="*/ 1852613 w 1866900"/>
                <a:gd name="connsiteY14" fmla="*/ 0 h 519112"/>
                <a:gd name="connsiteX15" fmla="*/ 1857375 w 1866900"/>
                <a:gd name="connsiteY15" fmla="*/ 4762 h 519112"/>
                <a:gd name="connsiteX16" fmla="*/ 1864519 w 1866900"/>
                <a:gd name="connsiteY16" fmla="*/ 19050 h 519112"/>
                <a:gd name="connsiteX17" fmla="*/ 1866900 w 1866900"/>
                <a:gd name="connsiteY17" fmla="*/ 57150 h 519112"/>
                <a:gd name="connsiteX18" fmla="*/ 1854994 w 1866900"/>
                <a:gd name="connsiteY18" fmla="*/ 119062 h 519112"/>
                <a:gd name="connsiteX19" fmla="*/ 1835944 w 1866900"/>
                <a:gd name="connsiteY19" fmla="*/ 190500 h 519112"/>
                <a:gd name="connsiteX20" fmla="*/ 1807369 w 1866900"/>
                <a:gd name="connsiteY20" fmla="*/ 273843 h 519112"/>
                <a:gd name="connsiteX21" fmla="*/ 1776413 w 1866900"/>
                <a:gd name="connsiteY21" fmla="*/ 350043 h 519112"/>
                <a:gd name="connsiteX22" fmla="*/ 1740694 w 1866900"/>
                <a:gd name="connsiteY22" fmla="*/ 409575 h 519112"/>
                <a:gd name="connsiteX23" fmla="*/ 1700213 w 1866900"/>
                <a:gd name="connsiteY23" fmla="*/ 461962 h 519112"/>
                <a:gd name="connsiteX24" fmla="*/ 1662113 w 1866900"/>
                <a:gd name="connsiteY24" fmla="*/ 497681 h 519112"/>
                <a:gd name="connsiteX25" fmla="*/ 1631156 w 1866900"/>
                <a:gd name="connsiteY25" fmla="*/ 516731 h 519112"/>
                <a:gd name="connsiteX26" fmla="*/ 1609725 w 1866900"/>
                <a:gd name="connsiteY26" fmla="*/ 519112 h 519112"/>
                <a:gd name="connsiteX27" fmla="*/ 1590675 w 1866900"/>
                <a:gd name="connsiteY27" fmla="*/ 516731 h 519112"/>
                <a:gd name="connsiteX28" fmla="*/ 1569244 w 1866900"/>
                <a:gd name="connsiteY28" fmla="*/ 504825 h 519112"/>
                <a:gd name="connsiteX29" fmla="*/ 1545431 w 1866900"/>
                <a:gd name="connsiteY29" fmla="*/ 483393 h 519112"/>
                <a:gd name="connsiteX30" fmla="*/ 1502569 w 1866900"/>
                <a:gd name="connsiteY30" fmla="*/ 466725 h 519112"/>
                <a:gd name="connsiteX31" fmla="*/ 1385888 w 1866900"/>
                <a:gd name="connsiteY31" fmla="*/ 450056 h 519112"/>
                <a:gd name="connsiteX32" fmla="*/ 1135856 w 1866900"/>
                <a:gd name="connsiteY32" fmla="*/ 440531 h 519112"/>
                <a:gd name="connsiteX33" fmla="*/ 978694 w 1866900"/>
                <a:gd name="connsiteY33" fmla="*/ 438150 h 519112"/>
                <a:gd name="connsiteX34" fmla="*/ 823913 w 1866900"/>
                <a:gd name="connsiteY34" fmla="*/ 435768 h 519112"/>
                <a:gd name="connsiteX35" fmla="*/ 533400 w 1866900"/>
                <a:gd name="connsiteY35" fmla="*/ 440531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866900" h="519112">
                  <a:moveTo>
                    <a:pt x="533400" y="440531"/>
                  </a:moveTo>
                  <a:lnTo>
                    <a:pt x="26194" y="440531"/>
                  </a:lnTo>
                  <a:lnTo>
                    <a:pt x="0" y="171450"/>
                  </a:lnTo>
                  <a:lnTo>
                    <a:pt x="790575" y="171450"/>
                  </a:lnTo>
                  <a:lnTo>
                    <a:pt x="935831" y="171450"/>
                  </a:lnTo>
                  <a:lnTo>
                    <a:pt x="1343025" y="173831"/>
                  </a:lnTo>
                  <a:lnTo>
                    <a:pt x="1521619" y="176212"/>
                  </a:lnTo>
                  <a:lnTo>
                    <a:pt x="1578769" y="169068"/>
                  </a:lnTo>
                  <a:lnTo>
                    <a:pt x="1631156" y="157162"/>
                  </a:lnTo>
                  <a:lnTo>
                    <a:pt x="1690688" y="133350"/>
                  </a:lnTo>
                  <a:lnTo>
                    <a:pt x="1747838" y="92868"/>
                  </a:lnTo>
                  <a:lnTo>
                    <a:pt x="1795463" y="42862"/>
                  </a:lnTo>
                  <a:lnTo>
                    <a:pt x="1826419" y="9525"/>
                  </a:lnTo>
                  <a:lnTo>
                    <a:pt x="1843088" y="0"/>
                  </a:lnTo>
                  <a:lnTo>
                    <a:pt x="1852613" y="0"/>
                  </a:lnTo>
                  <a:lnTo>
                    <a:pt x="1857375" y="4762"/>
                  </a:lnTo>
                  <a:lnTo>
                    <a:pt x="1864519" y="19050"/>
                  </a:lnTo>
                  <a:lnTo>
                    <a:pt x="1866900" y="57150"/>
                  </a:lnTo>
                  <a:lnTo>
                    <a:pt x="1854994" y="119062"/>
                  </a:lnTo>
                  <a:lnTo>
                    <a:pt x="1835944" y="190500"/>
                  </a:lnTo>
                  <a:lnTo>
                    <a:pt x="1807369" y="273843"/>
                  </a:lnTo>
                  <a:lnTo>
                    <a:pt x="1776413" y="350043"/>
                  </a:lnTo>
                  <a:lnTo>
                    <a:pt x="1740694" y="409575"/>
                  </a:lnTo>
                  <a:lnTo>
                    <a:pt x="1700213" y="461962"/>
                  </a:lnTo>
                  <a:lnTo>
                    <a:pt x="1662113" y="497681"/>
                  </a:lnTo>
                  <a:lnTo>
                    <a:pt x="1631156" y="516731"/>
                  </a:lnTo>
                  <a:lnTo>
                    <a:pt x="1609725" y="519112"/>
                  </a:lnTo>
                  <a:lnTo>
                    <a:pt x="1590675" y="516731"/>
                  </a:lnTo>
                  <a:lnTo>
                    <a:pt x="1569244" y="504825"/>
                  </a:lnTo>
                  <a:lnTo>
                    <a:pt x="1545431" y="483393"/>
                  </a:lnTo>
                  <a:lnTo>
                    <a:pt x="1502569" y="466725"/>
                  </a:lnTo>
                  <a:lnTo>
                    <a:pt x="1385888" y="450056"/>
                  </a:lnTo>
                  <a:lnTo>
                    <a:pt x="1135856" y="440531"/>
                  </a:lnTo>
                  <a:lnTo>
                    <a:pt x="978694" y="438150"/>
                  </a:lnTo>
                  <a:lnTo>
                    <a:pt x="823913" y="435768"/>
                  </a:lnTo>
                  <a:lnTo>
                    <a:pt x="533400" y="440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21">
              <a:extLst>
                <a:ext uri="{FF2B5EF4-FFF2-40B4-BE49-F238E27FC236}">
                  <a16:creationId xmlns:a16="http://schemas.microsoft.com/office/drawing/2014/main" id="{B42FBB7F-EB68-4804-B463-78E08EB7DA41}"/>
                </a:ext>
              </a:extLst>
            </p:cNvPr>
            <p:cNvSpPr/>
            <p:nvPr/>
          </p:nvSpPr>
          <p:spPr>
            <a:xfrm>
              <a:off x="5392738" y="5303838"/>
              <a:ext cx="3098800" cy="476250"/>
            </a:xfrm>
            <a:custGeom>
              <a:avLst/>
              <a:gdLst>
                <a:gd name="connsiteX0" fmla="*/ 2024559 w 3098657"/>
                <a:gd name="connsiteY0" fmla="*/ 301366 h 476518"/>
                <a:gd name="connsiteX1" fmla="*/ 1481071 w 3098657"/>
                <a:gd name="connsiteY1" fmla="*/ 321972 h 476518"/>
                <a:gd name="connsiteX2" fmla="*/ 1238948 w 3098657"/>
                <a:gd name="connsiteY2" fmla="*/ 337426 h 476518"/>
                <a:gd name="connsiteX3" fmla="*/ 1050916 w 3098657"/>
                <a:gd name="connsiteY3" fmla="*/ 365760 h 476518"/>
                <a:gd name="connsiteX4" fmla="*/ 705762 w 3098657"/>
                <a:gd name="connsiteY4" fmla="*/ 419851 h 476518"/>
                <a:gd name="connsiteX5" fmla="*/ 435306 w 3098657"/>
                <a:gd name="connsiteY5" fmla="*/ 473943 h 476518"/>
                <a:gd name="connsiteX6" fmla="*/ 401821 w 3098657"/>
                <a:gd name="connsiteY6" fmla="*/ 476518 h 476518"/>
                <a:gd name="connsiteX7" fmla="*/ 360609 w 3098657"/>
                <a:gd name="connsiteY7" fmla="*/ 468791 h 476518"/>
                <a:gd name="connsiteX8" fmla="*/ 283335 w 3098657"/>
                <a:gd name="connsiteY8" fmla="*/ 430154 h 476518"/>
                <a:gd name="connsiteX9" fmla="*/ 157122 w 3098657"/>
                <a:gd name="connsiteY9" fmla="*/ 350305 h 476518"/>
                <a:gd name="connsiteX10" fmla="*/ 92728 w 3098657"/>
                <a:gd name="connsiteY10" fmla="*/ 301366 h 476518"/>
                <a:gd name="connsiteX11" fmla="*/ 38637 w 3098657"/>
                <a:gd name="connsiteY11" fmla="*/ 262729 h 476518"/>
                <a:gd name="connsiteX12" fmla="*/ 23182 w 3098657"/>
                <a:gd name="connsiteY12" fmla="*/ 249850 h 476518"/>
                <a:gd name="connsiteX13" fmla="*/ 7727 w 3098657"/>
                <a:gd name="connsiteY13" fmla="*/ 229244 h 476518"/>
                <a:gd name="connsiteX14" fmla="*/ 0 w 3098657"/>
                <a:gd name="connsiteY14" fmla="*/ 195759 h 476518"/>
                <a:gd name="connsiteX15" fmla="*/ 2576 w 3098657"/>
                <a:gd name="connsiteY15" fmla="*/ 177728 h 476518"/>
                <a:gd name="connsiteX16" fmla="*/ 12879 w 3098657"/>
                <a:gd name="connsiteY16" fmla="*/ 170001 h 476518"/>
                <a:gd name="connsiteX17" fmla="*/ 30909 w 3098657"/>
                <a:gd name="connsiteY17" fmla="*/ 170001 h 476518"/>
                <a:gd name="connsiteX18" fmla="*/ 56667 w 3098657"/>
                <a:gd name="connsiteY18" fmla="*/ 175153 h 476518"/>
                <a:gd name="connsiteX19" fmla="*/ 164850 w 3098657"/>
                <a:gd name="connsiteY19" fmla="*/ 203486 h 476518"/>
                <a:gd name="connsiteX20" fmla="*/ 321972 w 3098657"/>
                <a:gd name="connsiteY20" fmla="*/ 247274 h 476518"/>
                <a:gd name="connsiteX21" fmla="*/ 383791 w 3098657"/>
                <a:gd name="connsiteY21" fmla="*/ 252426 h 476518"/>
                <a:gd name="connsiteX22" fmla="*/ 535761 w 3098657"/>
                <a:gd name="connsiteY22" fmla="*/ 249850 h 476518"/>
                <a:gd name="connsiteX23" fmla="*/ 808793 w 3098657"/>
                <a:gd name="connsiteY23" fmla="*/ 226668 h 476518"/>
                <a:gd name="connsiteX24" fmla="*/ 1398646 w 3098657"/>
                <a:gd name="connsiteY24" fmla="*/ 151971 h 476518"/>
                <a:gd name="connsiteX25" fmla="*/ 1602132 w 3098657"/>
                <a:gd name="connsiteY25" fmla="*/ 136516 h 476518"/>
                <a:gd name="connsiteX26" fmla="*/ 1877740 w 3098657"/>
                <a:gd name="connsiteY26" fmla="*/ 123637 h 476518"/>
                <a:gd name="connsiteX27" fmla="*/ 2161075 w 3098657"/>
                <a:gd name="connsiteY27" fmla="*/ 103031 h 476518"/>
                <a:gd name="connsiteX28" fmla="*/ 2305318 w 3098657"/>
                <a:gd name="connsiteY28" fmla="*/ 90152 h 476518"/>
                <a:gd name="connsiteX29" fmla="*/ 2377440 w 3098657"/>
                <a:gd name="connsiteY29" fmla="*/ 77273 h 476518"/>
                <a:gd name="connsiteX30" fmla="*/ 2508805 w 3098657"/>
                <a:gd name="connsiteY30" fmla="*/ 43788 h 476518"/>
                <a:gd name="connsiteX31" fmla="*/ 2645321 w 3098657"/>
                <a:gd name="connsiteY31" fmla="*/ 0 h 476518"/>
                <a:gd name="connsiteX32" fmla="*/ 2668503 w 3098657"/>
                <a:gd name="connsiteY32" fmla="*/ 2576 h 476518"/>
                <a:gd name="connsiteX33" fmla="*/ 2786988 w 3098657"/>
                <a:gd name="connsiteY33" fmla="*/ 46364 h 476518"/>
                <a:gd name="connsiteX34" fmla="*/ 2949262 w 3098657"/>
                <a:gd name="connsiteY34" fmla="*/ 115910 h 476518"/>
                <a:gd name="connsiteX35" fmla="*/ 3041990 w 3098657"/>
                <a:gd name="connsiteY35" fmla="*/ 157122 h 476518"/>
                <a:gd name="connsiteX36" fmla="*/ 3060020 w 3098657"/>
                <a:gd name="connsiteY36" fmla="*/ 170001 h 476518"/>
                <a:gd name="connsiteX37" fmla="*/ 3075475 w 3098657"/>
                <a:gd name="connsiteY37" fmla="*/ 198335 h 476518"/>
                <a:gd name="connsiteX38" fmla="*/ 3088354 w 3098657"/>
                <a:gd name="connsiteY38" fmla="*/ 226668 h 476518"/>
                <a:gd name="connsiteX39" fmla="*/ 3098657 w 3098657"/>
                <a:gd name="connsiteY39" fmla="*/ 252426 h 476518"/>
                <a:gd name="connsiteX40" fmla="*/ 3096081 w 3098657"/>
                <a:gd name="connsiteY40" fmla="*/ 278184 h 476518"/>
                <a:gd name="connsiteX41" fmla="*/ 3083202 w 3098657"/>
                <a:gd name="connsiteY41" fmla="*/ 303941 h 476518"/>
                <a:gd name="connsiteX42" fmla="*/ 3054869 w 3098657"/>
                <a:gd name="connsiteY42" fmla="*/ 324548 h 476518"/>
                <a:gd name="connsiteX43" fmla="*/ 3018808 w 3098657"/>
                <a:gd name="connsiteY43" fmla="*/ 334851 h 476518"/>
                <a:gd name="connsiteX44" fmla="*/ 2910626 w 3098657"/>
                <a:gd name="connsiteY44" fmla="*/ 329699 h 476518"/>
                <a:gd name="connsiteX45" fmla="*/ 2714867 w 3098657"/>
                <a:gd name="connsiteY45" fmla="*/ 311669 h 476518"/>
                <a:gd name="connsiteX46" fmla="*/ 2488198 w 3098657"/>
                <a:gd name="connsiteY46" fmla="*/ 303941 h 476518"/>
                <a:gd name="connsiteX47" fmla="*/ 2024559 w 3098657"/>
                <a:gd name="connsiteY47" fmla="*/ 301366 h 476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098657" h="476518">
                  <a:moveTo>
                    <a:pt x="2024559" y="301366"/>
                  </a:moveTo>
                  <a:lnTo>
                    <a:pt x="1481071" y="321972"/>
                  </a:lnTo>
                  <a:lnTo>
                    <a:pt x="1238948" y="337426"/>
                  </a:lnTo>
                  <a:lnTo>
                    <a:pt x="1050916" y="365760"/>
                  </a:lnTo>
                  <a:lnTo>
                    <a:pt x="705762" y="419851"/>
                  </a:lnTo>
                  <a:lnTo>
                    <a:pt x="435306" y="473943"/>
                  </a:lnTo>
                  <a:lnTo>
                    <a:pt x="401821" y="476518"/>
                  </a:lnTo>
                  <a:lnTo>
                    <a:pt x="360609" y="468791"/>
                  </a:lnTo>
                  <a:lnTo>
                    <a:pt x="283335" y="430154"/>
                  </a:lnTo>
                  <a:lnTo>
                    <a:pt x="157122" y="350305"/>
                  </a:lnTo>
                  <a:lnTo>
                    <a:pt x="92728" y="301366"/>
                  </a:lnTo>
                  <a:lnTo>
                    <a:pt x="38637" y="262729"/>
                  </a:lnTo>
                  <a:lnTo>
                    <a:pt x="23182" y="249850"/>
                  </a:lnTo>
                  <a:lnTo>
                    <a:pt x="7727" y="229244"/>
                  </a:lnTo>
                  <a:lnTo>
                    <a:pt x="0" y="195759"/>
                  </a:lnTo>
                  <a:lnTo>
                    <a:pt x="2576" y="177728"/>
                  </a:lnTo>
                  <a:lnTo>
                    <a:pt x="12879" y="170001"/>
                  </a:lnTo>
                  <a:lnTo>
                    <a:pt x="30909" y="170001"/>
                  </a:lnTo>
                  <a:lnTo>
                    <a:pt x="56667" y="175153"/>
                  </a:lnTo>
                  <a:lnTo>
                    <a:pt x="164850" y="203486"/>
                  </a:lnTo>
                  <a:lnTo>
                    <a:pt x="321972" y="247274"/>
                  </a:lnTo>
                  <a:lnTo>
                    <a:pt x="383791" y="252426"/>
                  </a:lnTo>
                  <a:lnTo>
                    <a:pt x="535761" y="249850"/>
                  </a:lnTo>
                  <a:lnTo>
                    <a:pt x="808793" y="226668"/>
                  </a:lnTo>
                  <a:lnTo>
                    <a:pt x="1398646" y="151971"/>
                  </a:lnTo>
                  <a:lnTo>
                    <a:pt x="1602132" y="136516"/>
                  </a:lnTo>
                  <a:lnTo>
                    <a:pt x="1877740" y="123637"/>
                  </a:lnTo>
                  <a:lnTo>
                    <a:pt x="2161075" y="103031"/>
                  </a:lnTo>
                  <a:lnTo>
                    <a:pt x="2305318" y="90152"/>
                  </a:lnTo>
                  <a:lnTo>
                    <a:pt x="2377440" y="77273"/>
                  </a:lnTo>
                  <a:lnTo>
                    <a:pt x="2508805" y="43788"/>
                  </a:lnTo>
                  <a:lnTo>
                    <a:pt x="2645321" y="0"/>
                  </a:lnTo>
                  <a:lnTo>
                    <a:pt x="2668503" y="2576"/>
                  </a:lnTo>
                  <a:lnTo>
                    <a:pt x="2786988" y="46364"/>
                  </a:lnTo>
                  <a:lnTo>
                    <a:pt x="2949262" y="115910"/>
                  </a:lnTo>
                  <a:lnTo>
                    <a:pt x="3041990" y="157122"/>
                  </a:lnTo>
                  <a:lnTo>
                    <a:pt x="3060020" y="170001"/>
                  </a:lnTo>
                  <a:lnTo>
                    <a:pt x="3075475" y="198335"/>
                  </a:lnTo>
                  <a:lnTo>
                    <a:pt x="3088354" y="226668"/>
                  </a:lnTo>
                  <a:lnTo>
                    <a:pt x="3098657" y="252426"/>
                  </a:lnTo>
                  <a:lnTo>
                    <a:pt x="3096081" y="278184"/>
                  </a:lnTo>
                  <a:lnTo>
                    <a:pt x="3083202" y="303941"/>
                  </a:lnTo>
                  <a:lnTo>
                    <a:pt x="3054869" y="324548"/>
                  </a:lnTo>
                  <a:lnTo>
                    <a:pt x="3018808" y="334851"/>
                  </a:lnTo>
                  <a:lnTo>
                    <a:pt x="2910626" y="329699"/>
                  </a:lnTo>
                  <a:lnTo>
                    <a:pt x="2714867" y="311669"/>
                  </a:lnTo>
                  <a:lnTo>
                    <a:pt x="2488198" y="303941"/>
                  </a:lnTo>
                  <a:lnTo>
                    <a:pt x="2024559" y="30136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881717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"/>
                            </p:stCondLst>
                            <p:childTnLst>
                              <p:par>
                                <p:cTn id="57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52FC8C4-1744-4D6B-AFF3-535FBD93F9B2}"/>
              </a:ext>
            </a:extLst>
          </p:cNvPr>
          <p:cNvGrpSpPr/>
          <p:nvPr/>
        </p:nvGrpSpPr>
        <p:grpSpPr>
          <a:xfrm>
            <a:off x="3700464" y="1579563"/>
            <a:ext cx="4914901" cy="4445001"/>
            <a:chOff x="3700464" y="1579563"/>
            <a:chExt cx="4914901" cy="4445001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DC82E696-7500-4D8E-A3D5-0029D8293BBF}"/>
                </a:ext>
              </a:extLst>
            </p:cNvPr>
            <p:cNvSpPr/>
            <p:nvPr/>
          </p:nvSpPr>
          <p:spPr>
            <a:xfrm>
              <a:off x="4171952" y="1579563"/>
              <a:ext cx="898525" cy="1219200"/>
            </a:xfrm>
            <a:custGeom>
              <a:avLst/>
              <a:gdLst>
                <a:gd name="connsiteX0" fmla="*/ 390525 w 897731"/>
                <a:gd name="connsiteY0" fmla="*/ 895350 h 1219200"/>
                <a:gd name="connsiteX1" fmla="*/ 100013 w 897731"/>
                <a:gd name="connsiteY1" fmla="*/ 1219200 h 1219200"/>
                <a:gd name="connsiteX2" fmla="*/ 0 w 897731"/>
                <a:gd name="connsiteY2" fmla="*/ 1138237 h 1219200"/>
                <a:gd name="connsiteX3" fmla="*/ 57150 w 897731"/>
                <a:gd name="connsiteY3" fmla="*/ 1047750 h 1219200"/>
                <a:gd name="connsiteX4" fmla="*/ 152400 w 897731"/>
                <a:gd name="connsiteY4" fmla="*/ 916781 h 1219200"/>
                <a:gd name="connsiteX5" fmla="*/ 233363 w 897731"/>
                <a:gd name="connsiteY5" fmla="*/ 800100 h 1219200"/>
                <a:gd name="connsiteX6" fmla="*/ 314325 w 897731"/>
                <a:gd name="connsiteY6" fmla="*/ 676275 h 1219200"/>
                <a:gd name="connsiteX7" fmla="*/ 371475 w 897731"/>
                <a:gd name="connsiteY7" fmla="*/ 578644 h 1219200"/>
                <a:gd name="connsiteX8" fmla="*/ 433388 w 897731"/>
                <a:gd name="connsiteY8" fmla="*/ 469106 h 1219200"/>
                <a:gd name="connsiteX9" fmla="*/ 466725 w 897731"/>
                <a:gd name="connsiteY9" fmla="*/ 395287 h 1219200"/>
                <a:gd name="connsiteX10" fmla="*/ 504825 w 897731"/>
                <a:gd name="connsiteY10" fmla="*/ 302419 h 1219200"/>
                <a:gd name="connsiteX11" fmla="*/ 531019 w 897731"/>
                <a:gd name="connsiteY11" fmla="*/ 230981 h 1219200"/>
                <a:gd name="connsiteX12" fmla="*/ 533400 w 897731"/>
                <a:gd name="connsiteY12" fmla="*/ 204787 h 1219200"/>
                <a:gd name="connsiteX13" fmla="*/ 528638 w 897731"/>
                <a:gd name="connsiteY13" fmla="*/ 176212 h 1219200"/>
                <a:gd name="connsiteX14" fmla="*/ 516731 w 897731"/>
                <a:gd name="connsiteY14" fmla="*/ 140494 h 1219200"/>
                <a:gd name="connsiteX15" fmla="*/ 502444 w 897731"/>
                <a:gd name="connsiteY15" fmla="*/ 111919 h 1219200"/>
                <a:gd name="connsiteX16" fmla="*/ 485775 w 897731"/>
                <a:gd name="connsiteY16" fmla="*/ 88106 h 1219200"/>
                <a:gd name="connsiteX17" fmla="*/ 471488 w 897731"/>
                <a:gd name="connsiteY17" fmla="*/ 73819 h 1219200"/>
                <a:gd name="connsiteX18" fmla="*/ 461963 w 897731"/>
                <a:gd name="connsiteY18" fmla="*/ 59531 h 1219200"/>
                <a:gd name="connsiteX19" fmla="*/ 457200 w 897731"/>
                <a:gd name="connsiteY19" fmla="*/ 42862 h 1219200"/>
                <a:gd name="connsiteX20" fmla="*/ 457200 w 897731"/>
                <a:gd name="connsiteY20" fmla="*/ 23812 h 1219200"/>
                <a:gd name="connsiteX21" fmla="*/ 466725 w 897731"/>
                <a:gd name="connsiteY21" fmla="*/ 7144 h 1219200"/>
                <a:gd name="connsiteX22" fmla="*/ 485775 w 897731"/>
                <a:gd name="connsiteY22" fmla="*/ 0 h 1219200"/>
                <a:gd name="connsiteX23" fmla="*/ 509588 w 897731"/>
                <a:gd name="connsiteY23" fmla="*/ 4762 h 1219200"/>
                <a:gd name="connsiteX24" fmla="*/ 552450 w 897731"/>
                <a:gd name="connsiteY24" fmla="*/ 26194 h 1219200"/>
                <a:gd name="connsiteX25" fmla="*/ 621506 w 897731"/>
                <a:gd name="connsiteY25" fmla="*/ 66675 h 1219200"/>
                <a:gd name="connsiteX26" fmla="*/ 685800 w 897731"/>
                <a:gd name="connsiteY26" fmla="*/ 109537 h 1219200"/>
                <a:gd name="connsiteX27" fmla="*/ 742950 w 897731"/>
                <a:gd name="connsiteY27" fmla="*/ 152400 h 1219200"/>
                <a:gd name="connsiteX28" fmla="*/ 781050 w 897731"/>
                <a:gd name="connsiteY28" fmla="*/ 185737 h 1219200"/>
                <a:gd name="connsiteX29" fmla="*/ 814388 w 897731"/>
                <a:gd name="connsiteY29" fmla="*/ 219075 h 1219200"/>
                <a:gd name="connsiteX30" fmla="*/ 862013 w 897731"/>
                <a:gd name="connsiteY30" fmla="*/ 271462 h 1219200"/>
                <a:gd name="connsiteX31" fmla="*/ 881063 w 897731"/>
                <a:gd name="connsiteY31" fmla="*/ 302419 h 1219200"/>
                <a:gd name="connsiteX32" fmla="*/ 890588 w 897731"/>
                <a:gd name="connsiteY32" fmla="*/ 321469 h 1219200"/>
                <a:gd name="connsiteX33" fmla="*/ 897731 w 897731"/>
                <a:gd name="connsiteY33" fmla="*/ 342900 h 1219200"/>
                <a:gd name="connsiteX34" fmla="*/ 897731 w 897731"/>
                <a:gd name="connsiteY34" fmla="*/ 359569 h 1219200"/>
                <a:gd name="connsiteX35" fmla="*/ 890588 w 897731"/>
                <a:gd name="connsiteY35" fmla="*/ 383381 h 1219200"/>
                <a:gd name="connsiteX36" fmla="*/ 873919 w 897731"/>
                <a:gd name="connsiteY36" fmla="*/ 400050 h 1219200"/>
                <a:gd name="connsiteX37" fmla="*/ 840581 w 897731"/>
                <a:gd name="connsiteY37" fmla="*/ 421481 h 1219200"/>
                <a:gd name="connsiteX38" fmla="*/ 814388 w 897731"/>
                <a:gd name="connsiteY38" fmla="*/ 435769 h 1219200"/>
                <a:gd name="connsiteX39" fmla="*/ 778669 w 897731"/>
                <a:gd name="connsiteY39" fmla="*/ 457200 h 1219200"/>
                <a:gd name="connsiteX40" fmla="*/ 704850 w 897731"/>
                <a:gd name="connsiteY40" fmla="*/ 531019 h 1219200"/>
                <a:gd name="connsiteX41" fmla="*/ 616744 w 897731"/>
                <a:gd name="connsiteY41" fmla="*/ 631031 h 1219200"/>
                <a:gd name="connsiteX42" fmla="*/ 514350 w 897731"/>
                <a:gd name="connsiteY42" fmla="*/ 752475 h 1219200"/>
                <a:gd name="connsiteX43" fmla="*/ 390525 w 897731"/>
                <a:gd name="connsiteY43" fmla="*/ 89535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897731" h="1219200">
                  <a:moveTo>
                    <a:pt x="390525" y="895350"/>
                  </a:moveTo>
                  <a:lnTo>
                    <a:pt x="100013" y="1219200"/>
                  </a:lnTo>
                  <a:lnTo>
                    <a:pt x="0" y="1138237"/>
                  </a:lnTo>
                  <a:lnTo>
                    <a:pt x="57150" y="1047750"/>
                  </a:lnTo>
                  <a:lnTo>
                    <a:pt x="152400" y="916781"/>
                  </a:lnTo>
                  <a:lnTo>
                    <a:pt x="233363" y="800100"/>
                  </a:lnTo>
                  <a:lnTo>
                    <a:pt x="314325" y="676275"/>
                  </a:lnTo>
                  <a:lnTo>
                    <a:pt x="371475" y="578644"/>
                  </a:lnTo>
                  <a:lnTo>
                    <a:pt x="433388" y="469106"/>
                  </a:lnTo>
                  <a:lnTo>
                    <a:pt x="466725" y="395287"/>
                  </a:lnTo>
                  <a:lnTo>
                    <a:pt x="504825" y="302419"/>
                  </a:lnTo>
                  <a:lnTo>
                    <a:pt x="531019" y="230981"/>
                  </a:lnTo>
                  <a:lnTo>
                    <a:pt x="533400" y="204787"/>
                  </a:lnTo>
                  <a:lnTo>
                    <a:pt x="528638" y="176212"/>
                  </a:lnTo>
                  <a:lnTo>
                    <a:pt x="516731" y="140494"/>
                  </a:lnTo>
                  <a:lnTo>
                    <a:pt x="502444" y="111919"/>
                  </a:lnTo>
                  <a:lnTo>
                    <a:pt x="485775" y="88106"/>
                  </a:lnTo>
                  <a:lnTo>
                    <a:pt x="471488" y="73819"/>
                  </a:lnTo>
                  <a:lnTo>
                    <a:pt x="461963" y="59531"/>
                  </a:lnTo>
                  <a:lnTo>
                    <a:pt x="457200" y="42862"/>
                  </a:lnTo>
                  <a:lnTo>
                    <a:pt x="457200" y="23812"/>
                  </a:lnTo>
                  <a:lnTo>
                    <a:pt x="466725" y="7144"/>
                  </a:lnTo>
                  <a:lnTo>
                    <a:pt x="485775" y="0"/>
                  </a:lnTo>
                  <a:lnTo>
                    <a:pt x="509588" y="4762"/>
                  </a:lnTo>
                  <a:lnTo>
                    <a:pt x="552450" y="26194"/>
                  </a:lnTo>
                  <a:lnTo>
                    <a:pt x="621506" y="66675"/>
                  </a:lnTo>
                  <a:lnTo>
                    <a:pt x="685800" y="109537"/>
                  </a:lnTo>
                  <a:lnTo>
                    <a:pt x="742950" y="152400"/>
                  </a:lnTo>
                  <a:lnTo>
                    <a:pt x="781050" y="185737"/>
                  </a:lnTo>
                  <a:lnTo>
                    <a:pt x="814388" y="219075"/>
                  </a:lnTo>
                  <a:lnTo>
                    <a:pt x="862013" y="271462"/>
                  </a:lnTo>
                  <a:lnTo>
                    <a:pt x="881063" y="302419"/>
                  </a:lnTo>
                  <a:lnTo>
                    <a:pt x="890588" y="321469"/>
                  </a:lnTo>
                  <a:lnTo>
                    <a:pt x="897731" y="342900"/>
                  </a:lnTo>
                  <a:lnTo>
                    <a:pt x="897731" y="359569"/>
                  </a:lnTo>
                  <a:lnTo>
                    <a:pt x="890588" y="383381"/>
                  </a:lnTo>
                  <a:lnTo>
                    <a:pt x="873919" y="400050"/>
                  </a:lnTo>
                  <a:lnTo>
                    <a:pt x="840581" y="421481"/>
                  </a:lnTo>
                  <a:lnTo>
                    <a:pt x="814388" y="435769"/>
                  </a:lnTo>
                  <a:lnTo>
                    <a:pt x="778669" y="457200"/>
                  </a:lnTo>
                  <a:lnTo>
                    <a:pt x="704850" y="531019"/>
                  </a:lnTo>
                  <a:lnTo>
                    <a:pt x="616744" y="631031"/>
                  </a:lnTo>
                  <a:lnTo>
                    <a:pt x="514350" y="752475"/>
                  </a:lnTo>
                  <a:lnTo>
                    <a:pt x="390525" y="895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11">
              <a:extLst>
                <a:ext uri="{FF2B5EF4-FFF2-40B4-BE49-F238E27FC236}">
                  <a16:creationId xmlns:a16="http://schemas.microsoft.com/office/drawing/2014/main" id="{CD1D9707-B91E-4CAA-9B5D-17C2B05A18FE}"/>
                </a:ext>
              </a:extLst>
            </p:cNvPr>
            <p:cNvSpPr/>
            <p:nvPr/>
          </p:nvSpPr>
          <p:spPr>
            <a:xfrm>
              <a:off x="3700464" y="4362451"/>
              <a:ext cx="831850" cy="1343025"/>
            </a:xfrm>
            <a:custGeom>
              <a:avLst/>
              <a:gdLst>
                <a:gd name="connsiteX0" fmla="*/ 547687 w 831056"/>
                <a:gd name="connsiteY0" fmla="*/ 709613 h 1343025"/>
                <a:gd name="connsiteX1" fmla="*/ 388143 w 831056"/>
                <a:gd name="connsiteY1" fmla="*/ 928688 h 1343025"/>
                <a:gd name="connsiteX2" fmla="*/ 257175 w 831056"/>
                <a:gd name="connsiteY2" fmla="*/ 1097756 h 1343025"/>
                <a:gd name="connsiteX3" fmla="*/ 130968 w 831056"/>
                <a:gd name="connsiteY3" fmla="*/ 1247775 h 1343025"/>
                <a:gd name="connsiteX4" fmla="*/ 66675 w 831056"/>
                <a:gd name="connsiteY4" fmla="*/ 1323975 h 1343025"/>
                <a:gd name="connsiteX5" fmla="*/ 35718 w 831056"/>
                <a:gd name="connsiteY5" fmla="*/ 1340644 h 1343025"/>
                <a:gd name="connsiteX6" fmla="*/ 14287 w 831056"/>
                <a:gd name="connsiteY6" fmla="*/ 1343025 h 1343025"/>
                <a:gd name="connsiteX7" fmla="*/ 0 w 831056"/>
                <a:gd name="connsiteY7" fmla="*/ 1333500 h 1343025"/>
                <a:gd name="connsiteX8" fmla="*/ 2381 w 831056"/>
                <a:gd name="connsiteY8" fmla="*/ 1314450 h 1343025"/>
                <a:gd name="connsiteX9" fmla="*/ 11906 w 831056"/>
                <a:gd name="connsiteY9" fmla="*/ 1293019 h 1343025"/>
                <a:gd name="connsiteX10" fmla="*/ 64293 w 831056"/>
                <a:gd name="connsiteY10" fmla="*/ 1197769 h 1343025"/>
                <a:gd name="connsiteX11" fmla="*/ 128587 w 831056"/>
                <a:gd name="connsiteY11" fmla="*/ 1092994 h 1343025"/>
                <a:gd name="connsiteX12" fmla="*/ 197643 w 831056"/>
                <a:gd name="connsiteY12" fmla="*/ 964406 h 1343025"/>
                <a:gd name="connsiteX13" fmla="*/ 271462 w 831056"/>
                <a:gd name="connsiteY13" fmla="*/ 816769 h 1343025"/>
                <a:gd name="connsiteX14" fmla="*/ 342900 w 831056"/>
                <a:gd name="connsiteY14" fmla="*/ 671513 h 1343025"/>
                <a:gd name="connsiteX15" fmla="*/ 390525 w 831056"/>
                <a:gd name="connsiteY15" fmla="*/ 552450 h 1343025"/>
                <a:gd name="connsiteX16" fmla="*/ 442912 w 831056"/>
                <a:gd name="connsiteY16" fmla="*/ 414338 h 1343025"/>
                <a:gd name="connsiteX17" fmla="*/ 488156 w 831056"/>
                <a:gd name="connsiteY17" fmla="*/ 273844 h 1343025"/>
                <a:gd name="connsiteX18" fmla="*/ 490537 w 831056"/>
                <a:gd name="connsiteY18" fmla="*/ 245269 h 1343025"/>
                <a:gd name="connsiteX19" fmla="*/ 488156 w 831056"/>
                <a:gd name="connsiteY19" fmla="*/ 188119 h 1343025"/>
                <a:gd name="connsiteX20" fmla="*/ 476250 w 831056"/>
                <a:gd name="connsiteY20" fmla="*/ 154781 h 1343025"/>
                <a:gd name="connsiteX21" fmla="*/ 454818 w 831056"/>
                <a:gd name="connsiteY21" fmla="*/ 114300 h 1343025"/>
                <a:gd name="connsiteX22" fmla="*/ 409575 w 831056"/>
                <a:gd name="connsiteY22" fmla="*/ 61913 h 1343025"/>
                <a:gd name="connsiteX23" fmla="*/ 392906 w 831056"/>
                <a:gd name="connsiteY23" fmla="*/ 35719 h 1343025"/>
                <a:gd name="connsiteX24" fmla="*/ 388143 w 831056"/>
                <a:gd name="connsiteY24" fmla="*/ 21431 h 1343025"/>
                <a:gd name="connsiteX25" fmla="*/ 392906 w 831056"/>
                <a:gd name="connsiteY25" fmla="*/ 7144 h 1343025"/>
                <a:gd name="connsiteX26" fmla="*/ 416718 w 831056"/>
                <a:gd name="connsiteY26" fmla="*/ 0 h 1343025"/>
                <a:gd name="connsiteX27" fmla="*/ 454818 w 831056"/>
                <a:gd name="connsiteY27" fmla="*/ 7144 h 1343025"/>
                <a:gd name="connsiteX28" fmla="*/ 511968 w 831056"/>
                <a:gd name="connsiteY28" fmla="*/ 21431 h 1343025"/>
                <a:gd name="connsiteX29" fmla="*/ 561975 w 831056"/>
                <a:gd name="connsiteY29" fmla="*/ 40481 h 1343025"/>
                <a:gd name="connsiteX30" fmla="*/ 616743 w 831056"/>
                <a:gd name="connsiteY30" fmla="*/ 69056 h 1343025"/>
                <a:gd name="connsiteX31" fmla="*/ 692943 w 831056"/>
                <a:gd name="connsiteY31" fmla="*/ 128588 h 1343025"/>
                <a:gd name="connsiteX32" fmla="*/ 764381 w 831056"/>
                <a:gd name="connsiteY32" fmla="*/ 185738 h 1343025"/>
                <a:gd name="connsiteX33" fmla="*/ 800100 w 831056"/>
                <a:gd name="connsiteY33" fmla="*/ 221456 h 1343025"/>
                <a:gd name="connsiteX34" fmla="*/ 816768 w 831056"/>
                <a:gd name="connsiteY34" fmla="*/ 245269 h 1343025"/>
                <a:gd name="connsiteX35" fmla="*/ 826293 w 831056"/>
                <a:gd name="connsiteY35" fmla="*/ 273844 h 1343025"/>
                <a:gd name="connsiteX36" fmla="*/ 831056 w 831056"/>
                <a:gd name="connsiteY36" fmla="*/ 297656 h 1343025"/>
                <a:gd name="connsiteX37" fmla="*/ 823912 w 831056"/>
                <a:gd name="connsiteY37" fmla="*/ 319088 h 1343025"/>
                <a:gd name="connsiteX38" fmla="*/ 802481 w 831056"/>
                <a:gd name="connsiteY38" fmla="*/ 338138 h 1343025"/>
                <a:gd name="connsiteX39" fmla="*/ 773906 w 831056"/>
                <a:gd name="connsiteY39" fmla="*/ 366713 h 1343025"/>
                <a:gd name="connsiteX40" fmla="*/ 711993 w 831056"/>
                <a:gd name="connsiteY40" fmla="*/ 452438 h 1343025"/>
                <a:gd name="connsiteX41" fmla="*/ 654843 w 831056"/>
                <a:gd name="connsiteY41" fmla="*/ 545306 h 1343025"/>
                <a:gd name="connsiteX42" fmla="*/ 547687 w 831056"/>
                <a:gd name="connsiteY42" fmla="*/ 709613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31056" h="1343025">
                  <a:moveTo>
                    <a:pt x="547687" y="709613"/>
                  </a:moveTo>
                  <a:lnTo>
                    <a:pt x="388143" y="928688"/>
                  </a:lnTo>
                  <a:lnTo>
                    <a:pt x="257175" y="1097756"/>
                  </a:lnTo>
                  <a:lnTo>
                    <a:pt x="130968" y="1247775"/>
                  </a:lnTo>
                  <a:lnTo>
                    <a:pt x="66675" y="1323975"/>
                  </a:lnTo>
                  <a:lnTo>
                    <a:pt x="35718" y="1340644"/>
                  </a:lnTo>
                  <a:lnTo>
                    <a:pt x="14287" y="1343025"/>
                  </a:lnTo>
                  <a:lnTo>
                    <a:pt x="0" y="1333500"/>
                  </a:lnTo>
                  <a:lnTo>
                    <a:pt x="2381" y="1314450"/>
                  </a:lnTo>
                  <a:lnTo>
                    <a:pt x="11906" y="1293019"/>
                  </a:lnTo>
                  <a:lnTo>
                    <a:pt x="64293" y="1197769"/>
                  </a:lnTo>
                  <a:lnTo>
                    <a:pt x="128587" y="1092994"/>
                  </a:lnTo>
                  <a:lnTo>
                    <a:pt x="197643" y="964406"/>
                  </a:lnTo>
                  <a:lnTo>
                    <a:pt x="271462" y="816769"/>
                  </a:lnTo>
                  <a:lnTo>
                    <a:pt x="342900" y="671513"/>
                  </a:lnTo>
                  <a:lnTo>
                    <a:pt x="390525" y="552450"/>
                  </a:lnTo>
                  <a:lnTo>
                    <a:pt x="442912" y="414338"/>
                  </a:lnTo>
                  <a:lnTo>
                    <a:pt x="488156" y="273844"/>
                  </a:lnTo>
                  <a:lnTo>
                    <a:pt x="490537" y="245269"/>
                  </a:lnTo>
                  <a:cubicBezTo>
                    <a:pt x="489743" y="226219"/>
                    <a:pt x="488950" y="207169"/>
                    <a:pt x="488156" y="188119"/>
                  </a:cubicBezTo>
                  <a:lnTo>
                    <a:pt x="476250" y="154781"/>
                  </a:lnTo>
                  <a:lnTo>
                    <a:pt x="454818" y="114300"/>
                  </a:lnTo>
                  <a:lnTo>
                    <a:pt x="409575" y="61913"/>
                  </a:lnTo>
                  <a:lnTo>
                    <a:pt x="392906" y="35719"/>
                  </a:lnTo>
                  <a:lnTo>
                    <a:pt x="388143" y="21431"/>
                  </a:lnTo>
                  <a:lnTo>
                    <a:pt x="392906" y="7144"/>
                  </a:lnTo>
                  <a:lnTo>
                    <a:pt x="416718" y="0"/>
                  </a:lnTo>
                  <a:lnTo>
                    <a:pt x="454818" y="7144"/>
                  </a:lnTo>
                  <a:lnTo>
                    <a:pt x="511968" y="21431"/>
                  </a:lnTo>
                  <a:lnTo>
                    <a:pt x="561975" y="40481"/>
                  </a:lnTo>
                  <a:lnTo>
                    <a:pt x="616743" y="69056"/>
                  </a:lnTo>
                  <a:lnTo>
                    <a:pt x="692943" y="128588"/>
                  </a:lnTo>
                  <a:lnTo>
                    <a:pt x="764381" y="185738"/>
                  </a:lnTo>
                  <a:lnTo>
                    <a:pt x="800100" y="221456"/>
                  </a:lnTo>
                  <a:lnTo>
                    <a:pt x="816768" y="245269"/>
                  </a:lnTo>
                  <a:lnTo>
                    <a:pt x="826293" y="273844"/>
                  </a:lnTo>
                  <a:lnTo>
                    <a:pt x="831056" y="297656"/>
                  </a:lnTo>
                  <a:lnTo>
                    <a:pt x="823912" y="319088"/>
                  </a:lnTo>
                  <a:lnTo>
                    <a:pt x="802481" y="338138"/>
                  </a:lnTo>
                  <a:lnTo>
                    <a:pt x="773906" y="366713"/>
                  </a:lnTo>
                  <a:lnTo>
                    <a:pt x="711993" y="452438"/>
                  </a:lnTo>
                  <a:lnTo>
                    <a:pt x="654843" y="545306"/>
                  </a:lnTo>
                  <a:lnTo>
                    <a:pt x="547687" y="7096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2">
              <a:extLst>
                <a:ext uri="{FF2B5EF4-FFF2-40B4-BE49-F238E27FC236}">
                  <a16:creationId xmlns:a16="http://schemas.microsoft.com/office/drawing/2014/main" id="{E733205F-DE51-4396-9248-C18509029021}"/>
                </a:ext>
              </a:extLst>
            </p:cNvPr>
            <p:cNvSpPr/>
            <p:nvPr/>
          </p:nvSpPr>
          <p:spPr>
            <a:xfrm>
              <a:off x="5203827" y="4229101"/>
              <a:ext cx="506413" cy="944563"/>
            </a:xfrm>
            <a:custGeom>
              <a:avLst/>
              <a:gdLst>
                <a:gd name="connsiteX0" fmla="*/ 245269 w 507207"/>
                <a:gd name="connsiteY0" fmla="*/ 626269 h 945356"/>
                <a:gd name="connsiteX1" fmla="*/ 126207 w 507207"/>
                <a:gd name="connsiteY1" fmla="*/ 345281 h 945356"/>
                <a:gd name="connsiteX2" fmla="*/ 45244 w 507207"/>
                <a:gd name="connsiteY2" fmla="*/ 147638 h 945356"/>
                <a:gd name="connsiteX3" fmla="*/ 11907 w 507207"/>
                <a:gd name="connsiteY3" fmla="*/ 64294 h 945356"/>
                <a:gd name="connsiteX4" fmla="*/ 0 w 507207"/>
                <a:gd name="connsiteY4" fmla="*/ 23813 h 945356"/>
                <a:gd name="connsiteX5" fmla="*/ 2382 w 507207"/>
                <a:gd name="connsiteY5" fmla="*/ 9525 h 945356"/>
                <a:gd name="connsiteX6" fmla="*/ 11907 w 507207"/>
                <a:gd name="connsiteY6" fmla="*/ 0 h 945356"/>
                <a:gd name="connsiteX7" fmla="*/ 35719 w 507207"/>
                <a:gd name="connsiteY7" fmla="*/ 2381 h 945356"/>
                <a:gd name="connsiteX8" fmla="*/ 76200 w 507207"/>
                <a:gd name="connsiteY8" fmla="*/ 40481 h 945356"/>
                <a:gd name="connsiteX9" fmla="*/ 223838 w 507207"/>
                <a:gd name="connsiteY9" fmla="*/ 185738 h 945356"/>
                <a:gd name="connsiteX10" fmla="*/ 381000 w 507207"/>
                <a:gd name="connsiteY10" fmla="*/ 342900 h 945356"/>
                <a:gd name="connsiteX11" fmla="*/ 445294 w 507207"/>
                <a:gd name="connsiteY11" fmla="*/ 409575 h 945356"/>
                <a:gd name="connsiteX12" fmla="*/ 466725 w 507207"/>
                <a:gd name="connsiteY12" fmla="*/ 471488 h 945356"/>
                <a:gd name="connsiteX13" fmla="*/ 485775 w 507207"/>
                <a:gd name="connsiteY13" fmla="*/ 554831 h 945356"/>
                <a:gd name="connsiteX14" fmla="*/ 497682 w 507207"/>
                <a:gd name="connsiteY14" fmla="*/ 614363 h 945356"/>
                <a:gd name="connsiteX15" fmla="*/ 504825 w 507207"/>
                <a:gd name="connsiteY15" fmla="*/ 669131 h 945356"/>
                <a:gd name="connsiteX16" fmla="*/ 507207 w 507207"/>
                <a:gd name="connsiteY16" fmla="*/ 738188 h 945356"/>
                <a:gd name="connsiteX17" fmla="*/ 504825 w 507207"/>
                <a:gd name="connsiteY17" fmla="*/ 821531 h 945356"/>
                <a:gd name="connsiteX18" fmla="*/ 500063 w 507207"/>
                <a:gd name="connsiteY18" fmla="*/ 864394 h 945356"/>
                <a:gd name="connsiteX19" fmla="*/ 492919 w 507207"/>
                <a:gd name="connsiteY19" fmla="*/ 902494 h 945356"/>
                <a:gd name="connsiteX20" fmla="*/ 481013 w 507207"/>
                <a:gd name="connsiteY20" fmla="*/ 928688 h 945356"/>
                <a:gd name="connsiteX21" fmla="*/ 466725 w 507207"/>
                <a:gd name="connsiteY21" fmla="*/ 945356 h 945356"/>
                <a:gd name="connsiteX22" fmla="*/ 445294 w 507207"/>
                <a:gd name="connsiteY22" fmla="*/ 945356 h 945356"/>
                <a:gd name="connsiteX23" fmla="*/ 409575 w 507207"/>
                <a:gd name="connsiteY23" fmla="*/ 933450 h 945356"/>
                <a:gd name="connsiteX24" fmla="*/ 385763 w 507207"/>
                <a:gd name="connsiteY24" fmla="*/ 916781 h 945356"/>
                <a:gd name="connsiteX25" fmla="*/ 357188 w 507207"/>
                <a:gd name="connsiteY25" fmla="*/ 890588 h 945356"/>
                <a:gd name="connsiteX26" fmla="*/ 335757 w 507207"/>
                <a:gd name="connsiteY26" fmla="*/ 850106 h 945356"/>
                <a:gd name="connsiteX27" fmla="*/ 245269 w 507207"/>
                <a:gd name="connsiteY27" fmla="*/ 626269 h 94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07207" h="945356">
                  <a:moveTo>
                    <a:pt x="245269" y="626269"/>
                  </a:moveTo>
                  <a:lnTo>
                    <a:pt x="126207" y="345281"/>
                  </a:lnTo>
                  <a:lnTo>
                    <a:pt x="45244" y="147638"/>
                  </a:lnTo>
                  <a:lnTo>
                    <a:pt x="11907" y="64294"/>
                  </a:lnTo>
                  <a:lnTo>
                    <a:pt x="0" y="23813"/>
                  </a:lnTo>
                  <a:lnTo>
                    <a:pt x="2382" y="9525"/>
                  </a:lnTo>
                  <a:lnTo>
                    <a:pt x="11907" y="0"/>
                  </a:lnTo>
                  <a:lnTo>
                    <a:pt x="35719" y="2381"/>
                  </a:lnTo>
                  <a:lnTo>
                    <a:pt x="76200" y="40481"/>
                  </a:lnTo>
                  <a:lnTo>
                    <a:pt x="223838" y="185738"/>
                  </a:lnTo>
                  <a:lnTo>
                    <a:pt x="381000" y="342900"/>
                  </a:lnTo>
                  <a:lnTo>
                    <a:pt x="445294" y="409575"/>
                  </a:lnTo>
                  <a:lnTo>
                    <a:pt x="466725" y="471488"/>
                  </a:lnTo>
                  <a:lnTo>
                    <a:pt x="485775" y="554831"/>
                  </a:lnTo>
                  <a:lnTo>
                    <a:pt x="497682" y="614363"/>
                  </a:lnTo>
                  <a:lnTo>
                    <a:pt x="504825" y="669131"/>
                  </a:lnTo>
                  <a:lnTo>
                    <a:pt x="507207" y="738188"/>
                  </a:lnTo>
                  <a:lnTo>
                    <a:pt x="504825" y="821531"/>
                  </a:lnTo>
                  <a:lnTo>
                    <a:pt x="500063" y="864394"/>
                  </a:lnTo>
                  <a:lnTo>
                    <a:pt x="492919" y="902494"/>
                  </a:lnTo>
                  <a:lnTo>
                    <a:pt x="481013" y="928688"/>
                  </a:lnTo>
                  <a:lnTo>
                    <a:pt x="466725" y="945356"/>
                  </a:lnTo>
                  <a:lnTo>
                    <a:pt x="445294" y="945356"/>
                  </a:lnTo>
                  <a:lnTo>
                    <a:pt x="409575" y="933450"/>
                  </a:lnTo>
                  <a:lnTo>
                    <a:pt x="385763" y="916781"/>
                  </a:lnTo>
                  <a:lnTo>
                    <a:pt x="357188" y="890588"/>
                  </a:lnTo>
                  <a:lnTo>
                    <a:pt x="335757" y="850106"/>
                  </a:lnTo>
                  <a:lnTo>
                    <a:pt x="245269" y="626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3">
              <a:extLst>
                <a:ext uri="{FF2B5EF4-FFF2-40B4-BE49-F238E27FC236}">
                  <a16:creationId xmlns:a16="http://schemas.microsoft.com/office/drawing/2014/main" id="{B702E602-9797-41DD-A279-1A89BE5BE4DB}"/>
                </a:ext>
              </a:extLst>
            </p:cNvPr>
            <p:cNvSpPr/>
            <p:nvPr/>
          </p:nvSpPr>
          <p:spPr>
            <a:xfrm>
              <a:off x="5703890" y="1752600"/>
              <a:ext cx="2130425" cy="560388"/>
            </a:xfrm>
            <a:custGeom>
              <a:avLst/>
              <a:gdLst>
                <a:gd name="connsiteX0" fmla="*/ 1352550 w 2131219"/>
                <a:gd name="connsiteY0" fmla="*/ 333375 h 559594"/>
                <a:gd name="connsiteX1" fmla="*/ 1083469 w 2131219"/>
                <a:gd name="connsiteY1" fmla="*/ 395288 h 559594"/>
                <a:gd name="connsiteX2" fmla="*/ 826294 w 2131219"/>
                <a:gd name="connsiteY2" fmla="*/ 459581 h 559594"/>
                <a:gd name="connsiteX3" fmla="*/ 566737 w 2131219"/>
                <a:gd name="connsiteY3" fmla="*/ 531019 h 559594"/>
                <a:gd name="connsiteX4" fmla="*/ 502444 w 2131219"/>
                <a:gd name="connsiteY4" fmla="*/ 547688 h 559594"/>
                <a:gd name="connsiteX5" fmla="*/ 452437 w 2131219"/>
                <a:gd name="connsiteY5" fmla="*/ 557213 h 559594"/>
                <a:gd name="connsiteX6" fmla="*/ 419100 w 2131219"/>
                <a:gd name="connsiteY6" fmla="*/ 559594 h 559594"/>
                <a:gd name="connsiteX7" fmla="*/ 395287 w 2131219"/>
                <a:gd name="connsiteY7" fmla="*/ 557213 h 559594"/>
                <a:gd name="connsiteX8" fmla="*/ 357187 w 2131219"/>
                <a:gd name="connsiteY8" fmla="*/ 545306 h 559594"/>
                <a:gd name="connsiteX9" fmla="*/ 283369 w 2131219"/>
                <a:gd name="connsiteY9" fmla="*/ 514350 h 559594"/>
                <a:gd name="connsiteX10" fmla="*/ 216694 w 2131219"/>
                <a:gd name="connsiteY10" fmla="*/ 476250 h 559594"/>
                <a:gd name="connsiteX11" fmla="*/ 147637 w 2131219"/>
                <a:gd name="connsiteY11" fmla="*/ 421481 h 559594"/>
                <a:gd name="connsiteX12" fmla="*/ 80962 w 2131219"/>
                <a:gd name="connsiteY12" fmla="*/ 359569 h 559594"/>
                <a:gd name="connsiteX13" fmla="*/ 21431 w 2131219"/>
                <a:gd name="connsiteY13" fmla="*/ 295275 h 559594"/>
                <a:gd name="connsiteX14" fmla="*/ 7144 w 2131219"/>
                <a:gd name="connsiteY14" fmla="*/ 276225 h 559594"/>
                <a:gd name="connsiteX15" fmla="*/ 0 w 2131219"/>
                <a:gd name="connsiteY15" fmla="*/ 257175 h 559594"/>
                <a:gd name="connsiteX16" fmla="*/ 0 w 2131219"/>
                <a:gd name="connsiteY16" fmla="*/ 242888 h 559594"/>
                <a:gd name="connsiteX17" fmla="*/ 2381 w 2131219"/>
                <a:gd name="connsiteY17" fmla="*/ 230981 h 559594"/>
                <a:gd name="connsiteX18" fmla="*/ 14287 w 2131219"/>
                <a:gd name="connsiteY18" fmla="*/ 223838 h 559594"/>
                <a:gd name="connsiteX19" fmla="*/ 26194 w 2131219"/>
                <a:gd name="connsiteY19" fmla="*/ 223838 h 559594"/>
                <a:gd name="connsiteX20" fmla="*/ 50006 w 2131219"/>
                <a:gd name="connsiteY20" fmla="*/ 233363 h 559594"/>
                <a:gd name="connsiteX21" fmla="*/ 97631 w 2131219"/>
                <a:gd name="connsiteY21" fmla="*/ 252413 h 559594"/>
                <a:gd name="connsiteX22" fmla="*/ 161925 w 2131219"/>
                <a:gd name="connsiteY22" fmla="*/ 276225 h 559594"/>
                <a:gd name="connsiteX23" fmla="*/ 207169 w 2131219"/>
                <a:gd name="connsiteY23" fmla="*/ 288131 h 559594"/>
                <a:gd name="connsiteX24" fmla="*/ 271462 w 2131219"/>
                <a:gd name="connsiteY24" fmla="*/ 302419 h 559594"/>
                <a:gd name="connsiteX25" fmla="*/ 316706 w 2131219"/>
                <a:gd name="connsiteY25" fmla="*/ 309563 h 559594"/>
                <a:gd name="connsiteX26" fmla="*/ 369094 w 2131219"/>
                <a:gd name="connsiteY26" fmla="*/ 314325 h 559594"/>
                <a:gd name="connsiteX27" fmla="*/ 411956 w 2131219"/>
                <a:gd name="connsiteY27" fmla="*/ 319088 h 559594"/>
                <a:gd name="connsiteX28" fmla="*/ 483394 w 2131219"/>
                <a:gd name="connsiteY28" fmla="*/ 316706 h 559594"/>
                <a:gd name="connsiteX29" fmla="*/ 619125 w 2131219"/>
                <a:gd name="connsiteY29" fmla="*/ 309563 h 559594"/>
                <a:gd name="connsiteX30" fmla="*/ 783431 w 2131219"/>
                <a:gd name="connsiteY30" fmla="*/ 285750 h 559594"/>
                <a:gd name="connsiteX31" fmla="*/ 1040606 w 2131219"/>
                <a:gd name="connsiteY31" fmla="*/ 228600 h 559594"/>
                <a:gd name="connsiteX32" fmla="*/ 1278731 w 2131219"/>
                <a:gd name="connsiteY32" fmla="*/ 173831 h 559594"/>
                <a:gd name="connsiteX33" fmla="*/ 1457325 w 2131219"/>
                <a:gd name="connsiteY33" fmla="*/ 135731 h 559594"/>
                <a:gd name="connsiteX34" fmla="*/ 1538287 w 2131219"/>
                <a:gd name="connsiteY34" fmla="*/ 116681 h 559594"/>
                <a:gd name="connsiteX35" fmla="*/ 1578769 w 2131219"/>
                <a:gd name="connsiteY35" fmla="*/ 104775 h 559594"/>
                <a:gd name="connsiteX36" fmla="*/ 1635919 w 2131219"/>
                <a:gd name="connsiteY36" fmla="*/ 83344 h 559594"/>
                <a:gd name="connsiteX37" fmla="*/ 1712119 w 2131219"/>
                <a:gd name="connsiteY37" fmla="*/ 40481 h 559594"/>
                <a:gd name="connsiteX38" fmla="*/ 1766887 w 2131219"/>
                <a:gd name="connsiteY38" fmla="*/ 4763 h 559594"/>
                <a:gd name="connsiteX39" fmla="*/ 1778794 w 2131219"/>
                <a:gd name="connsiteY39" fmla="*/ 0 h 559594"/>
                <a:gd name="connsiteX40" fmla="*/ 1816894 w 2131219"/>
                <a:gd name="connsiteY40" fmla="*/ 7144 h 559594"/>
                <a:gd name="connsiteX41" fmla="*/ 1854994 w 2131219"/>
                <a:gd name="connsiteY41" fmla="*/ 21431 h 559594"/>
                <a:gd name="connsiteX42" fmla="*/ 1943100 w 2131219"/>
                <a:gd name="connsiteY42" fmla="*/ 69056 h 559594"/>
                <a:gd name="connsiteX43" fmla="*/ 2050256 w 2131219"/>
                <a:gd name="connsiteY43" fmla="*/ 138113 h 559594"/>
                <a:gd name="connsiteX44" fmla="*/ 2100262 w 2131219"/>
                <a:gd name="connsiteY44" fmla="*/ 176213 h 559594"/>
                <a:gd name="connsiteX45" fmla="*/ 2119312 w 2131219"/>
                <a:gd name="connsiteY45" fmla="*/ 195263 h 559594"/>
                <a:gd name="connsiteX46" fmla="*/ 2128837 w 2131219"/>
                <a:gd name="connsiteY46" fmla="*/ 216694 h 559594"/>
                <a:gd name="connsiteX47" fmla="*/ 2131219 w 2131219"/>
                <a:gd name="connsiteY47" fmla="*/ 233363 h 559594"/>
                <a:gd name="connsiteX48" fmla="*/ 2126456 w 2131219"/>
                <a:gd name="connsiteY48" fmla="*/ 254794 h 559594"/>
                <a:gd name="connsiteX49" fmla="*/ 2112169 w 2131219"/>
                <a:gd name="connsiteY49" fmla="*/ 278606 h 559594"/>
                <a:gd name="connsiteX50" fmla="*/ 2064544 w 2131219"/>
                <a:gd name="connsiteY50" fmla="*/ 311944 h 559594"/>
                <a:gd name="connsiteX51" fmla="*/ 2045494 w 2131219"/>
                <a:gd name="connsiteY51" fmla="*/ 326231 h 559594"/>
                <a:gd name="connsiteX52" fmla="*/ 1666875 w 2131219"/>
                <a:gd name="connsiteY52" fmla="*/ 288131 h 559594"/>
                <a:gd name="connsiteX53" fmla="*/ 1588294 w 2131219"/>
                <a:gd name="connsiteY53" fmla="*/ 288131 h 559594"/>
                <a:gd name="connsiteX54" fmla="*/ 1352550 w 2131219"/>
                <a:gd name="connsiteY54" fmla="*/ 333375 h 55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31219" h="559594">
                  <a:moveTo>
                    <a:pt x="1352550" y="333375"/>
                  </a:moveTo>
                  <a:lnTo>
                    <a:pt x="1083469" y="395288"/>
                  </a:lnTo>
                  <a:lnTo>
                    <a:pt x="826294" y="459581"/>
                  </a:lnTo>
                  <a:lnTo>
                    <a:pt x="566737" y="531019"/>
                  </a:lnTo>
                  <a:lnTo>
                    <a:pt x="502444" y="547688"/>
                  </a:lnTo>
                  <a:lnTo>
                    <a:pt x="452437" y="557213"/>
                  </a:lnTo>
                  <a:lnTo>
                    <a:pt x="419100" y="559594"/>
                  </a:lnTo>
                  <a:lnTo>
                    <a:pt x="395287" y="557213"/>
                  </a:lnTo>
                  <a:lnTo>
                    <a:pt x="357187" y="545306"/>
                  </a:lnTo>
                  <a:lnTo>
                    <a:pt x="283369" y="514350"/>
                  </a:lnTo>
                  <a:lnTo>
                    <a:pt x="216694" y="476250"/>
                  </a:lnTo>
                  <a:lnTo>
                    <a:pt x="147637" y="421481"/>
                  </a:lnTo>
                  <a:lnTo>
                    <a:pt x="80962" y="359569"/>
                  </a:lnTo>
                  <a:lnTo>
                    <a:pt x="21431" y="295275"/>
                  </a:lnTo>
                  <a:lnTo>
                    <a:pt x="7144" y="276225"/>
                  </a:lnTo>
                  <a:lnTo>
                    <a:pt x="0" y="257175"/>
                  </a:lnTo>
                  <a:lnTo>
                    <a:pt x="0" y="242888"/>
                  </a:lnTo>
                  <a:lnTo>
                    <a:pt x="2381" y="230981"/>
                  </a:lnTo>
                  <a:lnTo>
                    <a:pt x="14287" y="223838"/>
                  </a:lnTo>
                  <a:lnTo>
                    <a:pt x="26194" y="223838"/>
                  </a:lnTo>
                  <a:lnTo>
                    <a:pt x="50006" y="233363"/>
                  </a:lnTo>
                  <a:lnTo>
                    <a:pt x="97631" y="252413"/>
                  </a:lnTo>
                  <a:lnTo>
                    <a:pt x="161925" y="276225"/>
                  </a:lnTo>
                  <a:lnTo>
                    <a:pt x="207169" y="288131"/>
                  </a:lnTo>
                  <a:lnTo>
                    <a:pt x="271462" y="302419"/>
                  </a:lnTo>
                  <a:lnTo>
                    <a:pt x="316706" y="309563"/>
                  </a:lnTo>
                  <a:lnTo>
                    <a:pt x="369094" y="314325"/>
                  </a:lnTo>
                  <a:lnTo>
                    <a:pt x="411956" y="319088"/>
                  </a:lnTo>
                  <a:lnTo>
                    <a:pt x="483394" y="316706"/>
                  </a:lnTo>
                  <a:lnTo>
                    <a:pt x="619125" y="309563"/>
                  </a:lnTo>
                  <a:lnTo>
                    <a:pt x="783431" y="285750"/>
                  </a:lnTo>
                  <a:lnTo>
                    <a:pt x="1040606" y="228600"/>
                  </a:lnTo>
                  <a:lnTo>
                    <a:pt x="1278731" y="173831"/>
                  </a:lnTo>
                  <a:lnTo>
                    <a:pt x="1457325" y="135731"/>
                  </a:lnTo>
                  <a:lnTo>
                    <a:pt x="1538287" y="116681"/>
                  </a:lnTo>
                  <a:lnTo>
                    <a:pt x="1578769" y="104775"/>
                  </a:lnTo>
                  <a:lnTo>
                    <a:pt x="1635919" y="83344"/>
                  </a:lnTo>
                  <a:lnTo>
                    <a:pt x="1712119" y="40481"/>
                  </a:lnTo>
                  <a:lnTo>
                    <a:pt x="1766887" y="4763"/>
                  </a:lnTo>
                  <a:lnTo>
                    <a:pt x="1778794" y="0"/>
                  </a:lnTo>
                  <a:lnTo>
                    <a:pt x="1816894" y="7144"/>
                  </a:lnTo>
                  <a:lnTo>
                    <a:pt x="1854994" y="21431"/>
                  </a:lnTo>
                  <a:lnTo>
                    <a:pt x="1943100" y="69056"/>
                  </a:lnTo>
                  <a:lnTo>
                    <a:pt x="2050256" y="138113"/>
                  </a:lnTo>
                  <a:lnTo>
                    <a:pt x="2100262" y="176213"/>
                  </a:lnTo>
                  <a:lnTo>
                    <a:pt x="2119312" y="195263"/>
                  </a:lnTo>
                  <a:lnTo>
                    <a:pt x="2128837" y="216694"/>
                  </a:lnTo>
                  <a:lnTo>
                    <a:pt x="2131219" y="233363"/>
                  </a:lnTo>
                  <a:lnTo>
                    <a:pt x="2126456" y="254794"/>
                  </a:lnTo>
                  <a:lnTo>
                    <a:pt x="2112169" y="278606"/>
                  </a:lnTo>
                  <a:lnTo>
                    <a:pt x="2064544" y="311944"/>
                  </a:lnTo>
                  <a:lnTo>
                    <a:pt x="2045494" y="326231"/>
                  </a:lnTo>
                  <a:lnTo>
                    <a:pt x="1666875" y="288131"/>
                  </a:lnTo>
                  <a:lnTo>
                    <a:pt x="1588294" y="288131"/>
                  </a:lnTo>
                  <a:lnTo>
                    <a:pt x="1352550" y="3333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19">
              <a:extLst>
                <a:ext uri="{FF2B5EF4-FFF2-40B4-BE49-F238E27FC236}">
                  <a16:creationId xmlns:a16="http://schemas.microsoft.com/office/drawing/2014/main" id="{C6311B29-6308-429F-8B92-78386A85C1BA}"/>
                </a:ext>
              </a:extLst>
            </p:cNvPr>
            <p:cNvSpPr/>
            <p:nvPr/>
          </p:nvSpPr>
          <p:spPr>
            <a:xfrm>
              <a:off x="5827714" y="4430713"/>
              <a:ext cx="2228850" cy="381000"/>
            </a:xfrm>
            <a:custGeom>
              <a:avLst/>
              <a:gdLst>
                <a:gd name="connsiteX0" fmla="*/ 1543050 w 2228850"/>
                <a:gd name="connsiteY0" fmla="*/ 254794 h 381000"/>
                <a:gd name="connsiteX1" fmla="*/ 1171575 w 2228850"/>
                <a:gd name="connsiteY1" fmla="*/ 276225 h 381000"/>
                <a:gd name="connsiteX2" fmla="*/ 957262 w 2228850"/>
                <a:gd name="connsiteY2" fmla="*/ 311944 h 381000"/>
                <a:gd name="connsiteX3" fmla="*/ 738187 w 2228850"/>
                <a:gd name="connsiteY3" fmla="*/ 340519 h 381000"/>
                <a:gd name="connsiteX4" fmla="*/ 485775 w 2228850"/>
                <a:gd name="connsiteY4" fmla="*/ 381000 h 381000"/>
                <a:gd name="connsiteX5" fmla="*/ 452437 w 2228850"/>
                <a:gd name="connsiteY5" fmla="*/ 376238 h 381000"/>
                <a:gd name="connsiteX6" fmla="*/ 409575 w 2228850"/>
                <a:gd name="connsiteY6" fmla="*/ 369094 h 381000"/>
                <a:gd name="connsiteX7" fmla="*/ 350044 w 2228850"/>
                <a:gd name="connsiteY7" fmla="*/ 347663 h 381000"/>
                <a:gd name="connsiteX8" fmla="*/ 307181 w 2228850"/>
                <a:gd name="connsiteY8" fmla="*/ 328613 h 381000"/>
                <a:gd name="connsiteX9" fmla="*/ 226219 w 2228850"/>
                <a:gd name="connsiteY9" fmla="*/ 280988 h 381000"/>
                <a:gd name="connsiteX10" fmla="*/ 145256 w 2228850"/>
                <a:gd name="connsiteY10" fmla="*/ 226219 h 381000"/>
                <a:gd name="connsiteX11" fmla="*/ 71437 w 2228850"/>
                <a:gd name="connsiteY11" fmla="*/ 169069 h 381000"/>
                <a:gd name="connsiteX12" fmla="*/ 14287 w 2228850"/>
                <a:gd name="connsiteY12" fmla="*/ 123825 h 381000"/>
                <a:gd name="connsiteX13" fmla="*/ 2381 w 2228850"/>
                <a:gd name="connsiteY13" fmla="*/ 104775 h 381000"/>
                <a:gd name="connsiteX14" fmla="*/ 0 w 2228850"/>
                <a:gd name="connsiteY14" fmla="*/ 85725 h 381000"/>
                <a:gd name="connsiteX15" fmla="*/ 2381 w 2228850"/>
                <a:gd name="connsiteY15" fmla="*/ 66675 h 381000"/>
                <a:gd name="connsiteX16" fmla="*/ 14287 w 2228850"/>
                <a:gd name="connsiteY16" fmla="*/ 54769 h 381000"/>
                <a:gd name="connsiteX17" fmla="*/ 38100 w 2228850"/>
                <a:gd name="connsiteY17" fmla="*/ 54769 h 381000"/>
                <a:gd name="connsiteX18" fmla="*/ 78581 w 2228850"/>
                <a:gd name="connsiteY18" fmla="*/ 64294 h 381000"/>
                <a:gd name="connsiteX19" fmla="*/ 119062 w 2228850"/>
                <a:gd name="connsiteY19" fmla="*/ 80963 h 381000"/>
                <a:gd name="connsiteX20" fmla="*/ 171450 w 2228850"/>
                <a:gd name="connsiteY20" fmla="*/ 100013 h 381000"/>
                <a:gd name="connsiteX21" fmla="*/ 233362 w 2228850"/>
                <a:gd name="connsiteY21" fmla="*/ 123825 h 381000"/>
                <a:gd name="connsiteX22" fmla="*/ 285750 w 2228850"/>
                <a:gd name="connsiteY22" fmla="*/ 140494 h 381000"/>
                <a:gd name="connsiteX23" fmla="*/ 357187 w 2228850"/>
                <a:gd name="connsiteY23" fmla="*/ 152400 h 381000"/>
                <a:gd name="connsiteX24" fmla="*/ 404812 w 2228850"/>
                <a:gd name="connsiteY24" fmla="*/ 157163 h 381000"/>
                <a:gd name="connsiteX25" fmla="*/ 473869 w 2228850"/>
                <a:gd name="connsiteY25" fmla="*/ 159544 h 381000"/>
                <a:gd name="connsiteX26" fmla="*/ 954881 w 2228850"/>
                <a:gd name="connsiteY26" fmla="*/ 135732 h 381000"/>
                <a:gd name="connsiteX27" fmla="*/ 1171575 w 2228850"/>
                <a:gd name="connsiteY27" fmla="*/ 95250 h 381000"/>
                <a:gd name="connsiteX28" fmla="*/ 1352550 w 2228850"/>
                <a:gd name="connsiteY28" fmla="*/ 85725 h 381000"/>
                <a:gd name="connsiteX29" fmla="*/ 1454944 w 2228850"/>
                <a:gd name="connsiteY29" fmla="*/ 73819 h 381000"/>
                <a:gd name="connsiteX30" fmla="*/ 1543050 w 2228850"/>
                <a:gd name="connsiteY30" fmla="*/ 61913 h 381000"/>
                <a:gd name="connsiteX31" fmla="*/ 1643062 w 2228850"/>
                <a:gd name="connsiteY31" fmla="*/ 40482 h 381000"/>
                <a:gd name="connsiteX32" fmla="*/ 1788319 w 2228850"/>
                <a:gd name="connsiteY32" fmla="*/ 0 h 381000"/>
                <a:gd name="connsiteX33" fmla="*/ 1869281 w 2228850"/>
                <a:gd name="connsiteY33" fmla="*/ 7144 h 381000"/>
                <a:gd name="connsiteX34" fmla="*/ 1945481 w 2228850"/>
                <a:gd name="connsiteY34" fmla="*/ 19050 h 381000"/>
                <a:gd name="connsiteX35" fmla="*/ 2026444 w 2228850"/>
                <a:gd name="connsiteY35" fmla="*/ 38100 h 381000"/>
                <a:gd name="connsiteX36" fmla="*/ 2112169 w 2228850"/>
                <a:gd name="connsiteY36" fmla="*/ 59532 h 381000"/>
                <a:gd name="connsiteX37" fmla="*/ 2150269 w 2228850"/>
                <a:gd name="connsiteY37" fmla="*/ 71438 h 381000"/>
                <a:gd name="connsiteX38" fmla="*/ 2178844 w 2228850"/>
                <a:gd name="connsiteY38" fmla="*/ 88107 h 381000"/>
                <a:gd name="connsiteX39" fmla="*/ 2200275 w 2228850"/>
                <a:gd name="connsiteY39" fmla="*/ 104775 h 381000"/>
                <a:gd name="connsiteX40" fmla="*/ 2216944 w 2228850"/>
                <a:gd name="connsiteY40" fmla="*/ 119063 h 381000"/>
                <a:gd name="connsiteX41" fmla="*/ 2224087 w 2228850"/>
                <a:gd name="connsiteY41" fmla="*/ 133350 h 381000"/>
                <a:gd name="connsiteX42" fmla="*/ 2228850 w 2228850"/>
                <a:gd name="connsiteY42" fmla="*/ 152400 h 381000"/>
                <a:gd name="connsiteX43" fmla="*/ 2221706 w 2228850"/>
                <a:gd name="connsiteY43" fmla="*/ 169069 h 381000"/>
                <a:gd name="connsiteX44" fmla="*/ 2205037 w 2228850"/>
                <a:gd name="connsiteY44" fmla="*/ 188119 h 381000"/>
                <a:gd name="connsiteX45" fmla="*/ 2174081 w 2228850"/>
                <a:gd name="connsiteY45" fmla="*/ 209550 h 381000"/>
                <a:gd name="connsiteX46" fmla="*/ 2135981 w 2228850"/>
                <a:gd name="connsiteY46" fmla="*/ 223838 h 381000"/>
                <a:gd name="connsiteX47" fmla="*/ 1926431 w 2228850"/>
                <a:gd name="connsiteY47" fmla="*/ 233363 h 381000"/>
                <a:gd name="connsiteX48" fmla="*/ 1543050 w 2228850"/>
                <a:gd name="connsiteY48" fmla="*/ 25479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28850" h="381000">
                  <a:moveTo>
                    <a:pt x="1543050" y="254794"/>
                  </a:moveTo>
                  <a:lnTo>
                    <a:pt x="1171575" y="276225"/>
                  </a:lnTo>
                  <a:lnTo>
                    <a:pt x="957262" y="311944"/>
                  </a:lnTo>
                  <a:lnTo>
                    <a:pt x="738187" y="340519"/>
                  </a:lnTo>
                  <a:lnTo>
                    <a:pt x="485775" y="381000"/>
                  </a:lnTo>
                  <a:lnTo>
                    <a:pt x="452437" y="376238"/>
                  </a:lnTo>
                  <a:lnTo>
                    <a:pt x="409575" y="369094"/>
                  </a:lnTo>
                  <a:lnTo>
                    <a:pt x="350044" y="347663"/>
                  </a:lnTo>
                  <a:lnTo>
                    <a:pt x="307181" y="328613"/>
                  </a:lnTo>
                  <a:lnTo>
                    <a:pt x="226219" y="280988"/>
                  </a:lnTo>
                  <a:lnTo>
                    <a:pt x="145256" y="226219"/>
                  </a:lnTo>
                  <a:lnTo>
                    <a:pt x="71437" y="169069"/>
                  </a:lnTo>
                  <a:lnTo>
                    <a:pt x="14287" y="123825"/>
                  </a:lnTo>
                  <a:lnTo>
                    <a:pt x="2381" y="104775"/>
                  </a:lnTo>
                  <a:lnTo>
                    <a:pt x="0" y="85725"/>
                  </a:lnTo>
                  <a:lnTo>
                    <a:pt x="2381" y="66675"/>
                  </a:lnTo>
                  <a:lnTo>
                    <a:pt x="14287" y="54769"/>
                  </a:lnTo>
                  <a:lnTo>
                    <a:pt x="38100" y="54769"/>
                  </a:lnTo>
                  <a:lnTo>
                    <a:pt x="78581" y="64294"/>
                  </a:lnTo>
                  <a:lnTo>
                    <a:pt x="119062" y="80963"/>
                  </a:lnTo>
                  <a:lnTo>
                    <a:pt x="171450" y="100013"/>
                  </a:lnTo>
                  <a:lnTo>
                    <a:pt x="233362" y="123825"/>
                  </a:lnTo>
                  <a:lnTo>
                    <a:pt x="285750" y="140494"/>
                  </a:lnTo>
                  <a:lnTo>
                    <a:pt x="357187" y="152400"/>
                  </a:lnTo>
                  <a:lnTo>
                    <a:pt x="404812" y="157163"/>
                  </a:lnTo>
                  <a:lnTo>
                    <a:pt x="473869" y="159544"/>
                  </a:lnTo>
                  <a:lnTo>
                    <a:pt x="954881" y="135732"/>
                  </a:lnTo>
                  <a:lnTo>
                    <a:pt x="1171575" y="95250"/>
                  </a:lnTo>
                  <a:lnTo>
                    <a:pt x="1352550" y="85725"/>
                  </a:lnTo>
                  <a:lnTo>
                    <a:pt x="1454944" y="73819"/>
                  </a:lnTo>
                  <a:lnTo>
                    <a:pt x="1543050" y="61913"/>
                  </a:lnTo>
                  <a:lnTo>
                    <a:pt x="1643062" y="40482"/>
                  </a:lnTo>
                  <a:lnTo>
                    <a:pt x="1788319" y="0"/>
                  </a:lnTo>
                  <a:lnTo>
                    <a:pt x="1869281" y="7144"/>
                  </a:lnTo>
                  <a:lnTo>
                    <a:pt x="1945481" y="19050"/>
                  </a:lnTo>
                  <a:lnTo>
                    <a:pt x="2026444" y="38100"/>
                  </a:lnTo>
                  <a:lnTo>
                    <a:pt x="2112169" y="59532"/>
                  </a:lnTo>
                  <a:lnTo>
                    <a:pt x="2150269" y="71438"/>
                  </a:lnTo>
                  <a:lnTo>
                    <a:pt x="2178844" y="88107"/>
                  </a:lnTo>
                  <a:lnTo>
                    <a:pt x="2200275" y="104775"/>
                  </a:lnTo>
                  <a:lnTo>
                    <a:pt x="2216944" y="119063"/>
                  </a:lnTo>
                  <a:lnTo>
                    <a:pt x="2224087" y="133350"/>
                  </a:lnTo>
                  <a:lnTo>
                    <a:pt x="2228850" y="152400"/>
                  </a:lnTo>
                  <a:lnTo>
                    <a:pt x="2221706" y="169069"/>
                  </a:lnTo>
                  <a:lnTo>
                    <a:pt x="2205037" y="188119"/>
                  </a:lnTo>
                  <a:lnTo>
                    <a:pt x="2174081" y="209550"/>
                  </a:lnTo>
                  <a:lnTo>
                    <a:pt x="2135981" y="223838"/>
                  </a:lnTo>
                  <a:lnTo>
                    <a:pt x="1926431" y="233363"/>
                  </a:lnTo>
                  <a:lnTo>
                    <a:pt x="1543050" y="2547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33089362-3314-43A1-BD76-52AD0C82009B}"/>
                </a:ext>
              </a:extLst>
            </p:cNvPr>
            <p:cNvSpPr/>
            <p:nvPr/>
          </p:nvSpPr>
          <p:spPr>
            <a:xfrm>
              <a:off x="4032252" y="2638426"/>
              <a:ext cx="735013" cy="633413"/>
            </a:xfrm>
            <a:custGeom>
              <a:avLst/>
              <a:gdLst>
                <a:gd name="connsiteX0" fmla="*/ 490538 w 735807"/>
                <a:gd name="connsiteY0" fmla="*/ 454819 h 633413"/>
                <a:gd name="connsiteX1" fmla="*/ 419100 w 735807"/>
                <a:gd name="connsiteY1" fmla="*/ 395288 h 633413"/>
                <a:gd name="connsiteX2" fmla="*/ 366713 w 735807"/>
                <a:gd name="connsiteY2" fmla="*/ 359569 h 633413"/>
                <a:gd name="connsiteX3" fmla="*/ 328613 w 735807"/>
                <a:gd name="connsiteY3" fmla="*/ 335756 h 633413"/>
                <a:gd name="connsiteX4" fmla="*/ 292894 w 735807"/>
                <a:gd name="connsiteY4" fmla="*/ 316706 h 633413"/>
                <a:gd name="connsiteX5" fmla="*/ 245269 w 735807"/>
                <a:gd name="connsiteY5" fmla="*/ 297656 h 633413"/>
                <a:gd name="connsiteX6" fmla="*/ 209550 w 735807"/>
                <a:gd name="connsiteY6" fmla="*/ 278606 h 633413"/>
                <a:gd name="connsiteX7" fmla="*/ 173832 w 735807"/>
                <a:gd name="connsiteY7" fmla="*/ 266700 h 633413"/>
                <a:gd name="connsiteX8" fmla="*/ 119063 w 735807"/>
                <a:gd name="connsiteY8" fmla="*/ 257175 h 633413"/>
                <a:gd name="connsiteX9" fmla="*/ 61913 w 735807"/>
                <a:gd name="connsiteY9" fmla="*/ 259556 h 633413"/>
                <a:gd name="connsiteX10" fmla="*/ 42863 w 735807"/>
                <a:gd name="connsiteY10" fmla="*/ 254794 h 633413"/>
                <a:gd name="connsiteX11" fmla="*/ 23813 w 735807"/>
                <a:gd name="connsiteY11" fmla="*/ 245269 h 633413"/>
                <a:gd name="connsiteX12" fmla="*/ 7144 w 735807"/>
                <a:gd name="connsiteY12" fmla="*/ 223838 h 633413"/>
                <a:gd name="connsiteX13" fmla="*/ 0 w 735807"/>
                <a:gd name="connsiteY13" fmla="*/ 183356 h 633413"/>
                <a:gd name="connsiteX14" fmla="*/ 2382 w 735807"/>
                <a:gd name="connsiteY14" fmla="*/ 138113 h 633413"/>
                <a:gd name="connsiteX15" fmla="*/ 9525 w 735807"/>
                <a:gd name="connsiteY15" fmla="*/ 95250 h 633413"/>
                <a:gd name="connsiteX16" fmla="*/ 23813 w 735807"/>
                <a:gd name="connsiteY16" fmla="*/ 59531 h 633413"/>
                <a:gd name="connsiteX17" fmla="*/ 38100 w 735807"/>
                <a:gd name="connsiteY17" fmla="*/ 35719 h 633413"/>
                <a:gd name="connsiteX18" fmla="*/ 54769 w 735807"/>
                <a:gd name="connsiteY18" fmla="*/ 19050 h 633413"/>
                <a:gd name="connsiteX19" fmla="*/ 80963 w 735807"/>
                <a:gd name="connsiteY19" fmla="*/ 4763 h 633413"/>
                <a:gd name="connsiteX20" fmla="*/ 109538 w 735807"/>
                <a:gd name="connsiteY20" fmla="*/ 0 h 633413"/>
                <a:gd name="connsiteX21" fmla="*/ 142875 w 735807"/>
                <a:gd name="connsiteY21" fmla="*/ 0 h 633413"/>
                <a:gd name="connsiteX22" fmla="*/ 204788 w 735807"/>
                <a:gd name="connsiteY22" fmla="*/ 11906 h 633413"/>
                <a:gd name="connsiteX23" fmla="*/ 280988 w 735807"/>
                <a:gd name="connsiteY23" fmla="*/ 95250 h 633413"/>
                <a:gd name="connsiteX24" fmla="*/ 335757 w 735807"/>
                <a:gd name="connsiteY24" fmla="*/ 119063 h 633413"/>
                <a:gd name="connsiteX25" fmla="*/ 366713 w 735807"/>
                <a:gd name="connsiteY25" fmla="*/ 135731 h 633413"/>
                <a:gd name="connsiteX26" fmla="*/ 402432 w 735807"/>
                <a:gd name="connsiteY26" fmla="*/ 159544 h 633413"/>
                <a:gd name="connsiteX27" fmla="*/ 452438 w 735807"/>
                <a:gd name="connsiteY27" fmla="*/ 207169 h 633413"/>
                <a:gd name="connsiteX28" fmla="*/ 521494 w 735807"/>
                <a:gd name="connsiteY28" fmla="*/ 273844 h 633413"/>
                <a:gd name="connsiteX29" fmla="*/ 585788 w 735807"/>
                <a:gd name="connsiteY29" fmla="*/ 342900 h 633413"/>
                <a:gd name="connsiteX30" fmla="*/ 735807 w 735807"/>
                <a:gd name="connsiteY30" fmla="*/ 531019 h 633413"/>
                <a:gd name="connsiteX31" fmla="*/ 669132 w 735807"/>
                <a:gd name="connsiteY31" fmla="*/ 633413 h 633413"/>
                <a:gd name="connsiteX32" fmla="*/ 490538 w 735807"/>
                <a:gd name="connsiteY32" fmla="*/ 454819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35807" h="633413">
                  <a:moveTo>
                    <a:pt x="490538" y="454819"/>
                  </a:moveTo>
                  <a:lnTo>
                    <a:pt x="419100" y="395288"/>
                  </a:lnTo>
                  <a:lnTo>
                    <a:pt x="366713" y="359569"/>
                  </a:lnTo>
                  <a:lnTo>
                    <a:pt x="328613" y="335756"/>
                  </a:lnTo>
                  <a:lnTo>
                    <a:pt x="292894" y="316706"/>
                  </a:lnTo>
                  <a:lnTo>
                    <a:pt x="245269" y="297656"/>
                  </a:lnTo>
                  <a:lnTo>
                    <a:pt x="209550" y="278606"/>
                  </a:lnTo>
                  <a:lnTo>
                    <a:pt x="173832" y="266700"/>
                  </a:lnTo>
                  <a:lnTo>
                    <a:pt x="119063" y="257175"/>
                  </a:lnTo>
                  <a:lnTo>
                    <a:pt x="61913" y="259556"/>
                  </a:lnTo>
                  <a:lnTo>
                    <a:pt x="42863" y="254794"/>
                  </a:lnTo>
                  <a:lnTo>
                    <a:pt x="23813" y="245269"/>
                  </a:lnTo>
                  <a:lnTo>
                    <a:pt x="7144" y="223838"/>
                  </a:lnTo>
                  <a:lnTo>
                    <a:pt x="0" y="183356"/>
                  </a:lnTo>
                  <a:lnTo>
                    <a:pt x="2382" y="138113"/>
                  </a:lnTo>
                  <a:lnTo>
                    <a:pt x="9525" y="95250"/>
                  </a:lnTo>
                  <a:lnTo>
                    <a:pt x="23813" y="59531"/>
                  </a:lnTo>
                  <a:lnTo>
                    <a:pt x="38100" y="35719"/>
                  </a:lnTo>
                  <a:lnTo>
                    <a:pt x="54769" y="19050"/>
                  </a:lnTo>
                  <a:lnTo>
                    <a:pt x="80963" y="4763"/>
                  </a:lnTo>
                  <a:lnTo>
                    <a:pt x="109538" y="0"/>
                  </a:lnTo>
                  <a:lnTo>
                    <a:pt x="142875" y="0"/>
                  </a:lnTo>
                  <a:lnTo>
                    <a:pt x="204788" y="11906"/>
                  </a:lnTo>
                  <a:lnTo>
                    <a:pt x="280988" y="95250"/>
                  </a:lnTo>
                  <a:lnTo>
                    <a:pt x="335757" y="119063"/>
                  </a:lnTo>
                  <a:lnTo>
                    <a:pt x="366713" y="135731"/>
                  </a:lnTo>
                  <a:lnTo>
                    <a:pt x="402432" y="159544"/>
                  </a:lnTo>
                  <a:lnTo>
                    <a:pt x="452438" y="207169"/>
                  </a:lnTo>
                  <a:lnTo>
                    <a:pt x="521494" y="273844"/>
                  </a:lnTo>
                  <a:lnTo>
                    <a:pt x="585788" y="342900"/>
                  </a:lnTo>
                  <a:lnTo>
                    <a:pt x="735807" y="531019"/>
                  </a:lnTo>
                  <a:lnTo>
                    <a:pt x="669132" y="633413"/>
                  </a:lnTo>
                  <a:lnTo>
                    <a:pt x="490538" y="454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DCF12C84-8258-4202-8740-7E43BF52F935}"/>
                </a:ext>
              </a:extLst>
            </p:cNvPr>
            <p:cNvSpPr/>
            <p:nvPr/>
          </p:nvSpPr>
          <p:spPr>
            <a:xfrm>
              <a:off x="4129089" y="2076450"/>
              <a:ext cx="1458912" cy="1912938"/>
            </a:xfrm>
            <a:custGeom>
              <a:avLst/>
              <a:gdLst>
                <a:gd name="connsiteX0" fmla="*/ 618186 w 1460464"/>
                <a:gd name="connsiteY0" fmla="*/ 1298191 h 1913801"/>
                <a:gd name="connsiteX1" fmla="*/ 404396 w 1460464"/>
                <a:gd name="connsiteY1" fmla="*/ 1576374 h 1913801"/>
                <a:gd name="connsiteX2" fmla="*/ 164849 w 1460464"/>
                <a:gd name="connsiteY2" fmla="*/ 1885467 h 1913801"/>
                <a:gd name="connsiteX3" fmla="*/ 0 w 1460464"/>
                <a:gd name="connsiteY3" fmla="*/ 1913801 h 1913801"/>
                <a:gd name="connsiteX4" fmla="*/ 100455 w 1460464"/>
                <a:gd name="connsiteY4" fmla="*/ 1766982 h 1913801"/>
                <a:gd name="connsiteX5" fmla="*/ 216365 w 1460464"/>
                <a:gd name="connsiteY5" fmla="*/ 1602132 h 1913801"/>
                <a:gd name="connsiteX6" fmla="*/ 334851 w 1460464"/>
                <a:gd name="connsiteY6" fmla="*/ 1442434 h 1913801"/>
                <a:gd name="connsiteX7" fmla="*/ 450760 w 1460464"/>
                <a:gd name="connsiteY7" fmla="*/ 1272433 h 1913801"/>
                <a:gd name="connsiteX8" fmla="*/ 533185 w 1460464"/>
                <a:gd name="connsiteY8" fmla="*/ 1143644 h 1913801"/>
                <a:gd name="connsiteX9" fmla="*/ 600155 w 1460464"/>
                <a:gd name="connsiteY9" fmla="*/ 1038038 h 1913801"/>
                <a:gd name="connsiteX10" fmla="*/ 780460 w 1460464"/>
                <a:gd name="connsiteY10" fmla="*/ 775309 h 1913801"/>
                <a:gd name="connsiteX11" fmla="*/ 953036 w 1460464"/>
                <a:gd name="connsiteY11" fmla="*/ 520307 h 1913801"/>
                <a:gd name="connsiteX12" fmla="*/ 1004552 w 1460464"/>
                <a:gd name="connsiteY12" fmla="*/ 448185 h 1913801"/>
                <a:gd name="connsiteX13" fmla="*/ 1043189 w 1460464"/>
                <a:gd name="connsiteY13" fmla="*/ 396670 h 1913801"/>
                <a:gd name="connsiteX14" fmla="*/ 1076674 w 1460464"/>
                <a:gd name="connsiteY14" fmla="*/ 334851 h 1913801"/>
                <a:gd name="connsiteX15" fmla="*/ 1099856 w 1460464"/>
                <a:gd name="connsiteY15" fmla="*/ 288487 h 1913801"/>
                <a:gd name="connsiteX16" fmla="*/ 1110159 w 1460464"/>
                <a:gd name="connsiteY16" fmla="*/ 247275 h 1913801"/>
                <a:gd name="connsiteX17" fmla="*/ 1112734 w 1460464"/>
                <a:gd name="connsiteY17" fmla="*/ 208638 h 1913801"/>
                <a:gd name="connsiteX18" fmla="*/ 1105007 w 1460464"/>
                <a:gd name="connsiteY18" fmla="*/ 170001 h 1913801"/>
                <a:gd name="connsiteX19" fmla="*/ 1081825 w 1460464"/>
                <a:gd name="connsiteY19" fmla="*/ 126213 h 1913801"/>
                <a:gd name="connsiteX20" fmla="*/ 1032885 w 1460464"/>
                <a:gd name="connsiteY20" fmla="*/ 74698 h 1913801"/>
                <a:gd name="connsiteX21" fmla="*/ 1020007 w 1460464"/>
                <a:gd name="connsiteY21" fmla="*/ 56667 h 1913801"/>
                <a:gd name="connsiteX22" fmla="*/ 1012279 w 1460464"/>
                <a:gd name="connsiteY22" fmla="*/ 38637 h 1913801"/>
                <a:gd name="connsiteX23" fmla="*/ 1007128 w 1460464"/>
                <a:gd name="connsiteY23" fmla="*/ 20607 h 1913801"/>
                <a:gd name="connsiteX24" fmla="*/ 1009703 w 1460464"/>
                <a:gd name="connsiteY24" fmla="*/ 10303 h 1913801"/>
                <a:gd name="connsiteX25" fmla="*/ 1022582 w 1460464"/>
                <a:gd name="connsiteY25" fmla="*/ 2576 h 1913801"/>
                <a:gd name="connsiteX26" fmla="*/ 1043189 w 1460464"/>
                <a:gd name="connsiteY26" fmla="*/ 0 h 1913801"/>
                <a:gd name="connsiteX27" fmla="*/ 1076674 w 1460464"/>
                <a:gd name="connsiteY27" fmla="*/ 12879 h 1913801"/>
                <a:gd name="connsiteX28" fmla="*/ 1166826 w 1460464"/>
                <a:gd name="connsiteY28" fmla="*/ 61819 h 1913801"/>
                <a:gd name="connsiteX29" fmla="*/ 1241523 w 1460464"/>
                <a:gd name="connsiteY29" fmla="*/ 108183 h 1913801"/>
                <a:gd name="connsiteX30" fmla="*/ 1303342 w 1460464"/>
                <a:gd name="connsiteY30" fmla="*/ 151971 h 1913801"/>
                <a:gd name="connsiteX31" fmla="*/ 1349706 w 1460464"/>
                <a:gd name="connsiteY31" fmla="*/ 185456 h 1913801"/>
                <a:gd name="connsiteX32" fmla="*/ 1390918 w 1460464"/>
                <a:gd name="connsiteY32" fmla="*/ 224093 h 1913801"/>
                <a:gd name="connsiteX33" fmla="*/ 1426979 w 1460464"/>
                <a:gd name="connsiteY33" fmla="*/ 265305 h 1913801"/>
                <a:gd name="connsiteX34" fmla="*/ 1442434 w 1460464"/>
                <a:gd name="connsiteY34" fmla="*/ 288487 h 1913801"/>
                <a:gd name="connsiteX35" fmla="*/ 1452737 w 1460464"/>
                <a:gd name="connsiteY35" fmla="*/ 316821 h 1913801"/>
                <a:gd name="connsiteX36" fmla="*/ 1457888 w 1460464"/>
                <a:gd name="connsiteY36" fmla="*/ 334851 h 1913801"/>
                <a:gd name="connsiteX37" fmla="*/ 1460464 w 1460464"/>
                <a:gd name="connsiteY37" fmla="*/ 358033 h 1913801"/>
                <a:gd name="connsiteX38" fmla="*/ 1450161 w 1460464"/>
                <a:gd name="connsiteY38" fmla="*/ 378639 h 1913801"/>
                <a:gd name="connsiteX39" fmla="*/ 1426979 w 1460464"/>
                <a:gd name="connsiteY39" fmla="*/ 396670 h 1913801"/>
                <a:gd name="connsiteX40" fmla="*/ 1383191 w 1460464"/>
                <a:gd name="connsiteY40" fmla="*/ 412124 h 1913801"/>
                <a:gd name="connsiteX41" fmla="*/ 1336827 w 1460464"/>
                <a:gd name="connsiteY41" fmla="*/ 425003 h 1913801"/>
                <a:gd name="connsiteX42" fmla="*/ 1298190 w 1460464"/>
                <a:gd name="connsiteY42" fmla="*/ 450761 h 1913801"/>
                <a:gd name="connsiteX43" fmla="*/ 1246675 w 1460464"/>
                <a:gd name="connsiteY43" fmla="*/ 494549 h 1913801"/>
                <a:gd name="connsiteX44" fmla="*/ 1166826 w 1460464"/>
                <a:gd name="connsiteY44" fmla="*/ 582125 h 1913801"/>
                <a:gd name="connsiteX45" fmla="*/ 1050916 w 1460464"/>
                <a:gd name="connsiteY45" fmla="*/ 716066 h 1913801"/>
                <a:gd name="connsiteX46" fmla="*/ 916976 w 1460464"/>
                <a:gd name="connsiteY46" fmla="*/ 898946 h 1913801"/>
                <a:gd name="connsiteX47" fmla="*/ 744399 w 1460464"/>
                <a:gd name="connsiteY47" fmla="*/ 1128190 h 1913801"/>
                <a:gd name="connsiteX48" fmla="*/ 618186 w 1460464"/>
                <a:gd name="connsiteY48" fmla="*/ 1298191 h 191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460464" h="1913801">
                  <a:moveTo>
                    <a:pt x="618186" y="1298191"/>
                  </a:moveTo>
                  <a:lnTo>
                    <a:pt x="404396" y="1576374"/>
                  </a:lnTo>
                  <a:lnTo>
                    <a:pt x="164849" y="1885467"/>
                  </a:lnTo>
                  <a:lnTo>
                    <a:pt x="0" y="1913801"/>
                  </a:lnTo>
                  <a:lnTo>
                    <a:pt x="100455" y="1766982"/>
                  </a:lnTo>
                  <a:lnTo>
                    <a:pt x="216365" y="1602132"/>
                  </a:lnTo>
                  <a:lnTo>
                    <a:pt x="334851" y="1442434"/>
                  </a:lnTo>
                  <a:lnTo>
                    <a:pt x="450760" y="1272433"/>
                  </a:lnTo>
                  <a:lnTo>
                    <a:pt x="533185" y="1143644"/>
                  </a:lnTo>
                  <a:lnTo>
                    <a:pt x="600155" y="1038038"/>
                  </a:lnTo>
                  <a:lnTo>
                    <a:pt x="780460" y="775309"/>
                  </a:lnTo>
                  <a:lnTo>
                    <a:pt x="953036" y="520307"/>
                  </a:lnTo>
                  <a:lnTo>
                    <a:pt x="1004552" y="448185"/>
                  </a:lnTo>
                  <a:lnTo>
                    <a:pt x="1043189" y="396670"/>
                  </a:lnTo>
                  <a:lnTo>
                    <a:pt x="1076674" y="334851"/>
                  </a:lnTo>
                  <a:lnTo>
                    <a:pt x="1099856" y="288487"/>
                  </a:lnTo>
                  <a:lnTo>
                    <a:pt x="1110159" y="247275"/>
                  </a:lnTo>
                  <a:lnTo>
                    <a:pt x="1112734" y="208638"/>
                  </a:lnTo>
                  <a:lnTo>
                    <a:pt x="1105007" y="170001"/>
                  </a:lnTo>
                  <a:lnTo>
                    <a:pt x="1081825" y="126213"/>
                  </a:lnTo>
                  <a:lnTo>
                    <a:pt x="1032885" y="74698"/>
                  </a:lnTo>
                  <a:lnTo>
                    <a:pt x="1020007" y="56667"/>
                  </a:lnTo>
                  <a:lnTo>
                    <a:pt x="1012279" y="38637"/>
                  </a:lnTo>
                  <a:lnTo>
                    <a:pt x="1007128" y="20607"/>
                  </a:lnTo>
                  <a:lnTo>
                    <a:pt x="1009703" y="10303"/>
                  </a:lnTo>
                  <a:lnTo>
                    <a:pt x="1022582" y="2576"/>
                  </a:lnTo>
                  <a:lnTo>
                    <a:pt x="1043189" y="0"/>
                  </a:lnTo>
                  <a:lnTo>
                    <a:pt x="1076674" y="12879"/>
                  </a:lnTo>
                  <a:lnTo>
                    <a:pt x="1166826" y="61819"/>
                  </a:lnTo>
                  <a:lnTo>
                    <a:pt x="1241523" y="108183"/>
                  </a:lnTo>
                  <a:lnTo>
                    <a:pt x="1303342" y="151971"/>
                  </a:lnTo>
                  <a:lnTo>
                    <a:pt x="1349706" y="185456"/>
                  </a:lnTo>
                  <a:lnTo>
                    <a:pt x="1390918" y="224093"/>
                  </a:lnTo>
                  <a:lnTo>
                    <a:pt x="1426979" y="265305"/>
                  </a:lnTo>
                  <a:lnTo>
                    <a:pt x="1442434" y="288487"/>
                  </a:lnTo>
                  <a:lnTo>
                    <a:pt x="1452737" y="316821"/>
                  </a:lnTo>
                  <a:lnTo>
                    <a:pt x="1457888" y="334851"/>
                  </a:lnTo>
                  <a:lnTo>
                    <a:pt x="1460464" y="358033"/>
                  </a:lnTo>
                  <a:lnTo>
                    <a:pt x="1450161" y="378639"/>
                  </a:lnTo>
                  <a:lnTo>
                    <a:pt x="1426979" y="396670"/>
                  </a:lnTo>
                  <a:lnTo>
                    <a:pt x="1383191" y="412124"/>
                  </a:lnTo>
                  <a:lnTo>
                    <a:pt x="1336827" y="425003"/>
                  </a:lnTo>
                  <a:lnTo>
                    <a:pt x="1298190" y="450761"/>
                  </a:lnTo>
                  <a:lnTo>
                    <a:pt x="1246675" y="494549"/>
                  </a:lnTo>
                  <a:lnTo>
                    <a:pt x="1166826" y="582125"/>
                  </a:lnTo>
                  <a:lnTo>
                    <a:pt x="1050916" y="716066"/>
                  </a:lnTo>
                  <a:lnTo>
                    <a:pt x="916976" y="898946"/>
                  </a:lnTo>
                  <a:lnTo>
                    <a:pt x="744399" y="1128190"/>
                  </a:lnTo>
                  <a:lnTo>
                    <a:pt x="618186" y="129819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5493ECF3-7CD1-42E7-8F2B-573BBCA6903C}"/>
                </a:ext>
              </a:extLst>
            </p:cNvPr>
            <p:cNvSpPr/>
            <p:nvPr/>
          </p:nvSpPr>
          <p:spPr>
            <a:xfrm>
              <a:off x="3989390" y="3652838"/>
              <a:ext cx="1462087" cy="576262"/>
            </a:xfrm>
            <a:custGeom>
              <a:avLst/>
              <a:gdLst>
                <a:gd name="connsiteX0" fmla="*/ 1062037 w 1462087"/>
                <a:gd name="connsiteY0" fmla="*/ 264318 h 576262"/>
                <a:gd name="connsiteX1" fmla="*/ 847725 w 1462087"/>
                <a:gd name="connsiteY1" fmla="*/ 323850 h 576262"/>
                <a:gd name="connsiteX2" fmla="*/ 723900 w 1462087"/>
                <a:gd name="connsiteY2" fmla="*/ 366712 h 576262"/>
                <a:gd name="connsiteX3" fmla="*/ 561975 w 1462087"/>
                <a:gd name="connsiteY3" fmla="*/ 414337 h 576262"/>
                <a:gd name="connsiteX4" fmla="*/ 416719 w 1462087"/>
                <a:gd name="connsiteY4" fmla="*/ 454818 h 576262"/>
                <a:gd name="connsiteX5" fmla="*/ 335756 w 1462087"/>
                <a:gd name="connsiteY5" fmla="*/ 476250 h 576262"/>
                <a:gd name="connsiteX6" fmla="*/ 266700 w 1462087"/>
                <a:gd name="connsiteY6" fmla="*/ 507206 h 576262"/>
                <a:gd name="connsiteX7" fmla="*/ 238125 w 1462087"/>
                <a:gd name="connsiteY7" fmla="*/ 523875 h 576262"/>
                <a:gd name="connsiteX8" fmla="*/ 207169 w 1462087"/>
                <a:gd name="connsiteY8" fmla="*/ 547687 h 576262"/>
                <a:gd name="connsiteX9" fmla="*/ 183356 w 1462087"/>
                <a:gd name="connsiteY9" fmla="*/ 569118 h 576262"/>
                <a:gd name="connsiteX10" fmla="*/ 164306 w 1462087"/>
                <a:gd name="connsiteY10" fmla="*/ 576262 h 576262"/>
                <a:gd name="connsiteX11" fmla="*/ 145256 w 1462087"/>
                <a:gd name="connsiteY11" fmla="*/ 576262 h 576262"/>
                <a:gd name="connsiteX12" fmla="*/ 119062 w 1462087"/>
                <a:gd name="connsiteY12" fmla="*/ 566737 h 576262"/>
                <a:gd name="connsiteX13" fmla="*/ 92869 w 1462087"/>
                <a:gd name="connsiteY13" fmla="*/ 540543 h 576262"/>
                <a:gd name="connsiteX14" fmla="*/ 52387 w 1462087"/>
                <a:gd name="connsiteY14" fmla="*/ 481012 h 576262"/>
                <a:gd name="connsiteX15" fmla="*/ 28575 w 1462087"/>
                <a:gd name="connsiteY15" fmla="*/ 433387 h 576262"/>
                <a:gd name="connsiteX16" fmla="*/ 14287 w 1462087"/>
                <a:gd name="connsiteY16" fmla="*/ 385762 h 576262"/>
                <a:gd name="connsiteX17" fmla="*/ 4762 w 1462087"/>
                <a:gd name="connsiteY17" fmla="*/ 335756 h 576262"/>
                <a:gd name="connsiteX18" fmla="*/ 0 w 1462087"/>
                <a:gd name="connsiteY18" fmla="*/ 280987 h 576262"/>
                <a:gd name="connsiteX19" fmla="*/ 0 w 1462087"/>
                <a:gd name="connsiteY19" fmla="*/ 250031 h 576262"/>
                <a:gd name="connsiteX20" fmla="*/ 7144 w 1462087"/>
                <a:gd name="connsiteY20" fmla="*/ 240506 h 576262"/>
                <a:gd name="connsiteX21" fmla="*/ 30956 w 1462087"/>
                <a:gd name="connsiteY21" fmla="*/ 238125 h 576262"/>
                <a:gd name="connsiteX22" fmla="*/ 71437 w 1462087"/>
                <a:gd name="connsiteY22" fmla="*/ 233362 h 576262"/>
                <a:gd name="connsiteX23" fmla="*/ 138112 w 1462087"/>
                <a:gd name="connsiteY23" fmla="*/ 238125 h 576262"/>
                <a:gd name="connsiteX24" fmla="*/ 233362 w 1462087"/>
                <a:gd name="connsiteY24" fmla="*/ 250031 h 576262"/>
                <a:gd name="connsiteX25" fmla="*/ 347662 w 1462087"/>
                <a:gd name="connsiteY25" fmla="*/ 245268 h 576262"/>
                <a:gd name="connsiteX26" fmla="*/ 738187 w 1462087"/>
                <a:gd name="connsiteY26" fmla="*/ 166687 h 576262"/>
                <a:gd name="connsiteX27" fmla="*/ 1409700 w 1462087"/>
                <a:gd name="connsiteY27" fmla="*/ 0 h 576262"/>
                <a:gd name="connsiteX28" fmla="*/ 1462087 w 1462087"/>
                <a:gd name="connsiteY28" fmla="*/ 133350 h 576262"/>
                <a:gd name="connsiteX29" fmla="*/ 1062037 w 1462087"/>
                <a:gd name="connsiteY29" fmla="*/ 264318 h 576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462087" h="576262">
                  <a:moveTo>
                    <a:pt x="1062037" y="264318"/>
                  </a:moveTo>
                  <a:lnTo>
                    <a:pt x="847725" y="323850"/>
                  </a:lnTo>
                  <a:lnTo>
                    <a:pt x="723900" y="366712"/>
                  </a:lnTo>
                  <a:lnTo>
                    <a:pt x="561975" y="414337"/>
                  </a:lnTo>
                  <a:lnTo>
                    <a:pt x="416719" y="454818"/>
                  </a:lnTo>
                  <a:lnTo>
                    <a:pt x="335756" y="476250"/>
                  </a:lnTo>
                  <a:lnTo>
                    <a:pt x="266700" y="507206"/>
                  </a:lnTo>
                  <a:lnTo>
                    <a:pt x="238125" y="523875"/>
                  </a:lnTo>
                  <a:lnTo>
                    <a:pt x="207169" y="547687"/>
                  </a:lnTo>
                  <a:lnTo>
                    <a:pt x="183356" y="569118"/>
                  </a:lnTo>
                  <a:lnTo>
                    <a:pt x="164306" y="576262"/>
                  </a:lnTo>
                  <a:lnTo>
                    <a:pt x="145256" y="576262"/>
                  </a:lnTo>
                  <a:lnTo>
                    <a:pt x="119062" y="566737"/>
                  </a:lnTo>
                  <a:lnTo>
                    <a:pt x="92869" y="540543"/>
                  </a:lnTo>
                  <a:lnTo>
                    <a:pt x="52387" y="481012"/>
                  </a:lnTo>
                  <a:lnTo>
                    <a:pt x="28575" y="433387"/>
                  </a:lnTo>
                  <a:lnTo>
                    <a:pt x="14287" y="385762"/>
                  </a:lnTo>
                  <a:lnTo>
                    <a:pt x="4762" y="335756"/>
                  </a:lnTo>
                  <a:lnTo>
                    <a:pt x="0" y="280987"/>
                  </a:lnTo>
                  <a:lnTo>
                    <a:pt x="0" y="250031"/>
                  </a:lnTo>
                  <a:lnTo>
                    <a:pt x="7144" y="240506"/>
                  </a:lnTo>
                  <a:lnTo>
                    <a:pt x="30956" y="238125"/>
                  </a:lnTo>
                  <a:lnTo>
                    <a:pt x="71437" y="233362"/>
                  </a:lnTo>
                  <a:lnTo>
                    <a:pt x="138112" y="238125"/>
                  </a:lnTo>
                  <a:lnTo>
                    <a:pt x="233362" y="250031"/>
                  </a:lnTo>
                  <a:lnTo>
                    <a:pt x="347662" y="245268"/>
                  </a:lnTo>
                  <a:lnTo>
                    <a:pt x="738187" y="166687"/>
                  </a:lnTo>
                  <a:lnTo>
                    <a:pt x="1409700" y="0"/>
                  </a:lnTo>
                  <a:lnTo>
                    <a:pt x="1462087" y="133350"/>
                  </a:lnTo>
                  <a:lnTo>
                    <a:pt x="1062037" y="2643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B45D27E8-AE83-4C45-827E-241ACACC6886}"/>
                </a:ext>
              </a:extLst>
            </p:cNvPr>
            <p:cNvSpPr/>
            <p:nvPr/>
          </p:nvSpPr>
          <p:spPr>
            <a:xfrm>
              <a:off x="5113340" y="3230564"/>
              <a:ext cx="485775" cy="828675"/>
            </a:xfrm>
            <a:custGeom>
              <a:avLst/>
              <a:gdLst>
                <a:gd name="connsiteX0" fmla="*/ 295275 w 485775"/>
                <a:gd name="connsiteY0" fmla="*/ 664369 h 828675"/>
                <a:gd name="connsiteX1" fmla="*/ 250031 w 485775"/>
                <a:gd name="connsiteY1" fmla="*/ 554832 h 828675"/>
                <a:gd name="connsiteX2" fmla="*/ 192881 w 485775"/>
                <a:gd name="connsiteY2" fmla="*/ 442913 h 828675"/>
                <a:gd name="connsiteX3" fmla="*/ 159544 w 485775"/>
                <a:gd name="connsiteY3" fmla="*/ 338138 h 828675"/>
                <a:gd name="connsiteX4" fmla="*/ 119062 w 485775"/>
                <a:gd name="connsiteY4" fmla="*/ 254794 h 828675"/>
                <a:gd name="connsiteX5" fmla="*/ 61912 w 485775"/>
                <a:gd name="connsiteY5" fmla="*/ 145257 h 828675"/>
                <a:gd name="connsiteX6" fmla="*/ 21431 w 485775"/>
                <a:gd name="connsiteY6" fmla="*/ 80963 h 828675"/>
                <a:gd name="connsiteX7" fmla="*/ 2381 w 485775"/>
                <a:gd name="connsiteY7" fmla="*/ 38100 h 828675"/>
                <a:gd name="connsiteX8" fmla="*/ 0 w 485775"/>
                <a:gd name="connsiteY8" fmla="*/ 21432 h 828675"/>
                <a:gd name="connsiteX9" fmla="*/ 2381 w 485775"/>
                <a:gd name="connsiteY9" fmla="*/ 7144 h 828675"/>
                <a:gd name="connsiteX10" fmla="*/ 11906 w 485775"/>
                <a:gd name="connsiteY10" fmla="*/ 0 h 828675"/>
                <a:gd name="connsiteX11" fmla="*/ 28575 w 485775"/>
                <a:gd name="connsiteY11" fmla="*/ 0 h 828675"/>
                <a:gd name="connsiteX12" fmla="*/ 47625 w 485775"/>
                <a:gd name="connsiteY12" fmla="*/ 7144 h 828675"/>
                <a:gd name="connsiteX13" fmla="*/ 85725 w 485775"/>
                <a:gd name="connsiteY13" fmla="*/ 38100 h 828675"/>
                <a:gd name="connsiteX14" fmla="*/ 171450 w 485775"/>
                <a:gd name="connsiteY14" fmla="*/ 102394 h 828675"/>
                <a:gd name="connsiteX15" fmla="*/ 230981 w 485775"/>
                <a:gd name="connsiteY15" fmla="*/ 150019 h 828675"/>
                <a:gd name="connsiteX16" fmla="*/ 323850 w 485775"/>
                <a:gd name="connsiteY16" fmla="*/ 230982 h 828675"/>
                <a:gd name="connsiteX17" fmla="*/ 373856 w 485775"/>
                <a:gd name="connsiteY17" fmla="*/ 278607 h 828675"/>
                <a:gd name="connsiteX18" fmla="*/ 414337 w 485775"/>
                <a:gd name="connsiteY18" fmla="*/ 326232 h 828675"/>
                <a:gd name="connsiteX19" fmla="*/ 440531 w 485775"/>
                <a:gd name="connsiteY19" fmla="*/ 359569 h 828675"/>
                <a:gd name="connsiteX20" fmla="*/ 454819 w 485775"/>
                <a:gd name="connsiteY20" fmla="*/ 390525 h 828675"/>
                <a:gd name="connsiteX21" fmla="*/ 471487 w 485775"/>
                <a:gd name="connsiteY21" fmla="*/ 438150 h 828675"/>
                <a:gd name="connsiteX22" fmla="*/ 481012 w 485775"/>
                <a:gd name="connsiteY22" fmla="*/ 497682 h 828675"/>
                <a:gd name="connsiteX23" fmla="*/ 485775 w 485775"/>
                <a:gd name="connsiteY23" fmla="*/ 583407 h 828675"/>
                <a:gd name="connsiteX24" fmla="*/ 481012 w 485775"/>
                <a:gd name="connsiteY24" fmla="*/ 671513 h 828675"/>
                <a:gd name="connsiteX25" fmla="*/ 471487 w 485775"/>
                <a:gd name="connsiteY25" fmla="*/ 733425 h 828675"/>
                <a:gd name="connsiteX26" fmla="*/ 461962 w 485775"/>
                <a:gd name="connsiteY26" fmla="*/ 783432 h 828675"/>
                <a:gd name="connsiteX27" fmla="*/ 450056 w 485775"/>
                <a:gd name="connsiteY27" fmla="*/ 814388 h 828675"/>
                <a:gd name="connsiteX28" fmla="*/ 438150 w 485775"/>
                <a:gd name="connsiteY28" fmla="*/ 828675 h 828675"/>
                <a:gd name="connsiteX29" fmla="*/ 419100 w 485775"/>
                <a:gd name="connsiteY29" fmla="*/ 828675 h 828675"/>
                <a:gd name="connsiteX30" fmla="*/ 392906 w 485775"/>
                <a:gd name="connsiteY30" fmla="*/ 819150 h 828675"/>
                <a:gd name="connsiteX31" fmla="*/ 359569 w 485775"/>
                <a:gd name="connsiteY31" fmla="*/ 790575 h 828675"/>
                <a:gd name="connsiteX32" fmla="*/ 333375 w 485775"/>
                <a:gd name="connsiteY32" fmla="*/ 750094 h 828675"/>
                <a:gd name="connsiteX33" fmla="*/ 295275 w 485775"/>
                <a:gd name="connsiteY33" fmla="*/ 664369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85775" h="828675">
                  <a:moveTo>
                    <a:pt x="295275" y="664369"/>
                  </a:moveTo>
                  <a:lnTo>
                    <a:pt x="250031" y="554832"/>
                  </a:lnTo>
                  <a:lnTo>
                    <a:pt x="192881" y="442913"/>
                  </a:lnTo>
                  <a:lnTo>
                    <a:pt x="159544" y="338138"/>
                  </a:lnTo>
                  <a:lnTo>
                    <a:pt x="119062" y="254794"/>
                  </a:lnTo>
                  <a:lnTo>
                    <a:pt x="61912" y="145257"/>
                  </a:lnTo>
                  <a:lnTo>
                    <a:pt x="21431" y="80963"/>
                  </a:lnTo>
                  <a:lnTo>
                    <a:pt x="2381" y="38100"/>
                  </a:lnTo>
                  <a:lnTo>
                    <a:pt x="0" y="21432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28575" y="0"/>
                  </a:lnTo>
                  <a:lnTo>
                    <a:pt x="47625" y="7144"/>
                  </a:lnTo>
                  <a:lnTo>
                    <a:pt x="85725" y="38100"/>
                  </a:lnTo>
                  <a:lnTo>
                    <a:pt x="171450" y="102394"/>
                  </a:lnTo>
                  <a:lnTo>
                    <a:pt x="230981" y="150019"/>
                  </a:lnTo>
                  <a:lnTo>
                    <a:pt x="323850" y="230982"/>
                  </a:lnTo>
                  <a:lnTo>
                    <a:pt x="373856" y="278607"/>
                  </a:lnTo>
                  <a:lnTo>
                    <a:pt x="414337" y="326232"/>
                  </a:lnTo>
                  <a:lnTo>
                    <a:pt x="440531" y="359569"/>
                  </a:lnTo>
                  <a:lnTo>
                    <a:pt x="454819" y="390525"/>
                  </a:lnTo>
                  <a:lnTo>
                    <a:pt x="471487" y="438150"/>
                  </a:lnTo>
                  <a:lnTo>
                    <a:pt x="481012" y="497682"/>
                  </a:lnTo>
                  <a:lnTo>
                    <a:pt x="485775" y="583407"/>
                  </a:lnTo>
                  <a:lnTo>
                    <a:pt x="481012" y="671513"/>
                  </a:lnTo>
                  <a:lnTo>
                    <a:pt x="471487" y="733425"/>
                  </a:lnTo>
                  <a:lnTo>
                    <a:pt x="461962" y="783432"/>
                  </a:lnTo>
                  <a:lnTo>
                    <a:pt x="450056" y="814388"/>
                  </a:lnTo>
                  <a:lnTo>
                    <a:pt x="438150" y="828675"/>
                  </a:lnTo>
                  <a:lnTo>
                    <a:pt x="419100" y="828675"/>
                  </a:lnTo>
                  <a:lnTo>
                    <a:pt x="392906" y="819150"/>
                  </a:lnTo>
                  <a:lnTo>
                    <a:pt x="359569" y="790575"/>
                  </a:lnTo>
                  <a:lnTo>
                    <a:pt x="333375" y="750094"/>
                  </a:lnTo>
                  <a:lnTo>
                    <a:pt x="295275" y="664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23">
              <a:extLst>
                <a:ext uri="{FF2B5EF4-FFF2-40B4-BE49-F238E27FC236}">
                  <a16:creationId xmlns:a16="http://schemas.microsoft.com/office/drawing/2014/main" id="{A761386F-53C9-4724-973F-C379A9E12F87}"/>
                </a:ext>
              </a:extLst>
            </p:cNvPr>
            <p:cNvSpPr/>
            <p:nvPr/>
          </p:nvSpPr>
          <p:spPr>
            <a:xfrm rot="16200000">
              <a:off x="3743327" y="4797426"/>
              <a:ext cx="2119313" cy="334963"/>
            </a:xfrm>
            <a:custGeom>
              <a:avLst/>
              <a:gdLst>
                <a:gd name="connsiteX0" fmla="*/ 1428750 w 2119313"/>
                <a:gd name="connsiteY0" fmla="*/ 330994 h 335756"/>
                <a:gd name="connsiteX1" fmla="*/ 859631 w 2119313"/>
                <a:gd name="connsiteY1" fmla="*/ 323850 h 335756"/>
                <a:gd name="connsiteX2" fmla="*/ 521494 w 2119313"/>
                <a:gd name="connsiteY2" fmla="*/ 319087 h 335756"/>
                <a:gd name="connsiteX3" fmla="*/ 297656 w 2119313"/>
                <a:gd name="connsiteY3" fmla="*/ 319087 h 335756"/>
                <a:gd name="connsiteX4" fmla="*/ 247650 w 2119313"/>
                <a:gd name="connsiteY4" fmla="*/ 311944 h 335756"/>
                <a:gd name="connsiteX5" fmla="*/ 159544 w 2119313"/>
                <a:gd name="connsiteY5" fmla="*/ 290512 h 335756"/>
                <a:gd name="connsiteX6" fmla="*/ 83344 w 2119313"/>
                <a:gd name="connsiteY6" fmla="*/ 266700 h 335756"/>
                <a:gd name="connsiteX7" fmla="*/ 47625 w 2119313"/>
                <a:gd name="connsiteY7" fmla="*/ 252412 h 335756"/>
                <a:gd name="connsiteX8" fmla="*/ 21431 w 2119313"/>
                <a:gd name="connsiteY8" fmla="*/ 235744 h 335756"/>
                <a:gd name="connsiteX9" fmla="*/ 4763 w 2119313"/>
                <a:gd name="connsiteY9" fmla="*/ 211931 h 335756"/>
                <a:gd name="connsiteX10" fmla="*/ 0 w 2119313"/>
                <a:gd name="connsiteY10" fmla="*/ 180975 h 335756"/>
                <a:gd name="connsiteX11" fmla="*/ 9525 w 2119313"/>
                <a:gd name="connsiteY11" fmla="*/ 152400 h 335756"/>
                <a:gd name="connsiteX12" fmla="*/ 33338 w 2119313"/>
                <a:gd name="connsiteY12" fmla="*/ 123825 h 335756"/>
                <a:gd name="connsiteX13" fmla="*/ 85725 w 2119313"/>
                <a:gd name="connsiteY13" fmla="*/ 90487 h 335756"/>
                <a:gd name="connsiteX14" fmla="*/ 157163 w 2119313"/>
                <a:gd name="connsiteY14" fmla="*/ 54769 h 335756"/>
                <a:gd name="connsiteX15" fmla="*/ 247650 w 2119313"/>
                <a:gd name="connsiteY15" fmla="*/ 28575 h 335756"/>
                <a:gd name="connsiteX16" fmla="*/ 316706 w 2119313"/>
                <a:gd name="connsiteY16" fmla="*/ 21431 h 335756"/>
                <a:gd name="connsiteX17" fmla="*/ 345281 w 2119313"/>
                <a:gd name="connsiteY17" fmla="*/ 30956 h 335756"/>
                <a:gd name="connsiteX18" fmla="*/ 392906 w 2119313"/>
                <a:gd name="connsiteY18" fmla="*/ 42862 h 335756"/>
                <a:gd name="connsiteX19" fmla="*/ 502444 w 2119313"/>
                <a:gd name="connsiteY19" fmla="*/ 59531 h 335756"/>
                <a:gd name="connsiteX20" fmla="*/ 750094 w 2119313"/>
                <a:gd name="connsiteY20" fmla="*/ 88106 h 335756"/>
                <a:gd name="connsiteX21" fmla="*/ 1081088 w 2119313"/>
                <a:gd name="connsiteY21" fmla="*/ 116681 h 335756"/>
                <a:gd name="connsiteX22" fmla="*/ 1376363 w 2119313"/>
                <a:gd name="connsiteY22" fmla="*/ 135731 h 335756"/>
                <a:gd name="connsiteX23" fmla="*/ 1676400 w 2119313"/>
                <a:gd name="connsiteY23" fmla="*/ 138112 h 335756"/>
                <a:gd name="connsiteX24" fmla="*/ 1852613 w 2119313"/>
                <a:gd name="connsiteY24" fmla="*/ 138112 h 335756"/>
                <a:gd name="connsiteX25" fmla="*/ 1885950 w 2119313"/>
                <a:gd name="connsiteY25" fmla="*/ 133350 h 335756"/>
                <a:gd name="connsiteX26" fmla="*/ 1919288 w 2119313"/>
                <a:gd name="connsiteY26" fmla="*/ 119062 h 335756"/>
                <a:gd name="connsiteX27" fmla="*/ 1950244 w 2119313"/>
                <a:gd name="connsiteY27" fmla="*/ 95250 h 335756"/>
                <a:gd name="connsiteX28" fmla="*/ 2035969 w 2119313"/>
                <a:gd name="connsiteY28" fmla="*/ 0 h 335756"/>
                <a:gd name="connsiteX29" fmla="*/ 2119313 w 2119313"/>
                <a:gd name="connsiteY29" fmla="*/ 178594 h 335756"/>
                <a:gd name="connsiteX30" fmla="*/ 2026444 w 2119313"/>
                <a:gd name="connsiteY30" fmla="*/ 283369 h 335756"/>
                <a:gd name="connsiteX31" fmla="*/ 1997869 w 2119313"/>
                <a:gd name="connsiteY31" fmla="*/ 307181 h 335756"/>
                <a:gd name="connsiteX32" fmla="*/ 1976438 w 2119313"/>
                <a:gd name="connsiteY32" fmla="*/ 323850 h 335756"/>
                <a:gd name="connsiteX33" fmla="*/ 1952625 w 2119313"/>
                <a:gd name="connsiteY33" fmla="*/ 333375 h 335756"/>
                <a:gd name="connsiteX34" fmla="*/ 1890713 w 2119313"/>
                <a:gd name="connsiteY34" fmla="*/ 335756 h 335756"/>
                <a:gd name="connsiteX35" fmla="*/ 1428750 w 2119313"/>
                <a:gd name="connsiteY35" fmla="*/ 330994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19313" h="335756">
                  <a:moveTo>
                    <a:pt x="1428750" y="330994"/>
                  </a:moveTo>
                  <a:lnTo>
                    <a:pt x="859631" y="323850"/>
                  </a:lnTo>
                  <a:lnTo>
                    <a:pt x="521494" y="319087"/>
                  </a:lnTo>
                  <a:lnTo>
                    <a:pt x="297656" y="319087"/>
                  </a:lnTo>
                  <a:lnTo>
                    <a:pt x="247650" y="311944"/>
                  </a:lnTo>
                  <a:lnTo>
                    <a:pt x="159544" y="290512"/>
                  </a:lnTo>
                  <a:lnTo>
                    <a:pt x="83344" y="266700"/>
                  </a:lnTo>
                  <a:lnTo>
                    <a:pt x="47625" y="252412"/>
                  </a:lnTo>
                  <a:lnTo>
                    <a:pt x="21431" y="235744"/>
                  </a:lnTo>
                  <a:lnTo>
                    <a:pt x="4763" y="211931"/>
                  </a:lnTo>
                  <a:lnTo>
                    <a:pt x="0" y="180975"/>
                  </a:lnTo>
                  <a:lnTo>
                    <a:pt x="9525" y="152400"/>
                  </a:lnTo>
                  <a:lnTo>
                    <a:pt x="33338" y="123825"/>
                  </a:lnTo>
                  <a:lnTo>
                    <a:pt x="85725" y="90487"/>
                  </a:lnTo>
                  <a:lnTo>
                    <a:pt x="157163" y="54769"/>
                  </a:lnTo>
                  <a:lnTo>
                    <a:pt x="247650" y="28575"/>
                  </a:lnTo>
                  <a:lnTo>
                    <a:pt x="316706" y="21431"/>
                  </a:lnTo>
                  <a:lnTo>
                    <a:pt x="345281" y="30956"/>
                  </a:lnTo>
                  <a:lnTo>
                    <a:pt x="392906" y="42862"/>
                  </a:lnTo>
                  <a:lnTo>
                    <a:pt x="502444" y="59531"/>
                  </a:lnTo>
                  <a:lnTo>
                    <a:pt x="750094" y="88106"/>
                  </a:lnTo>
                  <a:lnTo>
                    <a:pt x="1081088" y="116681"/>
                  </a:lnTo>
                  <a:lnTo>
                    <a:pt x="1376363" y="135731"/>
                  </a:lnTo>
                  <a:lnTo>
                    <a:pt x="1676400" y="138112"/>
                  </a:lnTo>
                  <a:lnTo>
                    <a:pt x="1852613" y="138112"/>
                  </a:lnTo>
                  <a:lnTo>
                    <a:pt x="1885950" y="133350"/>
                  </a:lnTo>
                  <a:lnTo>
                    <a:pt x="1919288" y="119062"/>
                  </a:lnTo>
                  <a:lnTo>
                    <a:pt x="1950244" y="95250"/>
                  </a:lnTo>
                  <a:lnTo>
                    <a:pt x="2035969" y="0"/>
                  </a:lnTo>
                  <a:lnTo>
                    <a:pt x="2119313" y="178594"/>
                  </a:lnTo>
                  <a:lnTo>
                    <a:pt x="2026444" y="283369"/>
                  </a:lnTo>
                  <a:lnTo>
                    <a:pt x="1997869" y="307181"/>
                  </a:lnTo>
                  <a:lnTo>
                    <a:pt x="1976438" y="323850"/>
                  </a:lnTo>
                  <a:lnTo>
                    <a:pt x="1952625" y="333375"/>
                  </a:lnTo>
                  <a:lnTo>
                    <a:pt x="1890713" y="335756"/>
                  </a:lnTo>
                  <a:lnTo>
                    <a:pt x="1428750" y="330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25">
              <a:extLst>
                <a:ext uri="{FF2B5EF4-FFF2-40B4-BE49-F238E27FC236}">
                  <a16:creationId xmlns:a16="http://schemas.microsoft.com/office/drawing/2014/main" id="{49259E97-CE0D-440F-9048-8B08A1EDA55D}"/>
                </a:ext>
              </a:extLst>
            </p:cNvPr>
            <p:cNvSpPr/>
            <p:nvPr/>
          </p:nvSpPr>
          <p:spPr>
            <a:xfrm rot="16200000">
              <a:off x="5543552" y="1990726"/>
              <a:ext cx="2244725" cy="2212975"/>
            </a:xfrm>
            <a:custGeom>
              <a:avLst/>
              <a:gdLst>
                <a:gd name="connsiteX0" fmla="*/ 1420746 w 2245790"/>
                <a:gd name="connsiteY0" fmla="*/ 1682853 h 2213026"/>
                <a:gd name="connsiteX1" fmla="*/ 1108003 w 2245790"/>
                <a:gd name="connsiteY1" fmla="*/ 1438616 h 2213026"/>
                <a:gd name="connsiteX2" fmla="*/ 997798 w 2245790"/>
                <a:gd name="connsiteY2" fmla="*/ 1370110 h 2213026"/>
                <a:gd name="connsiteX3" fmla="*/ 780368 w 2245790"/>
                <a:gd name="connsiteY3" fmla="*/ 1149701 h 2213026"/>
                <a:gd name="connsiteX4" fmla="*/ 634421 w 2245790"/>
                <a:gd name="connsiteY4" fmla="*/ 988862 h 2213026"/>
                <a:gd name="connsiteX5" fmla="*/ 503367 w 2245790"/>
                <a:gd name="connsiteY5" fmla="*/ 831001 h 2213026"/>
                <a:gd name="connsiteX6" fmla="*/ 405076 w 2245790"/>
                <a:gd name="connsiteY6" fmla="*/ 699947 h 2213026"/>
                <a:gd name="connsiteX7" fmla="*/ 265087 w 2245790"/>
                <a:gd name="connsiteY7" fmla="*/ 494431 h 2213026"/>
                <a:gd name="connsiteX8" fmla="*/ 151904 w 2245790"/>
                <a:gd name="connsiteY8" fmla="*/ 318699 h 2213026"/>
                <a:gd name="connsiteX9" fmla="*/ 50635 w 2245790"/>
                <a:gd name="connsiteY9" fmla="*/ 145946 h 2213026"/>
                <a:gd name="connsiteX10" fmla="*/ 5957 w 2245790"/>
                <a:gd name="connsiteY10" fmla="*/ 68505 h 2213026"/>
                <a:gd name="connsiteX11" fmla="*/ 0 w 2245790"/>
                <a:gd name="connsiteY11" fmla="*/ 35742 h 2213026"/>
                <a:gd name="connsiteX12" fmla="*/ 0 w 2245790"/>
                <a:gd name="connsiteY12" fmla="*/ 23828 h 2213026"/>
                <a:gd name="connsiteX13" fmla="*/ 0 w 2245790"/>
                <a:gd name="connsiteY13" fmla="*/ 11914 h 2213026"/>
                <a:gd name="connsiteX14" fmla="*/ 8936 w 2245790"/>
                <a:gd name="connsiteY14" fmla="*/ 0 h 2213026"/>
                <a:gd name="connsiteX15" fmla="*/ 26807 w 2245790"/>
                <a:gd name="connsiteY15" fmla="*/ 0 h 2213026"/>
                <a:gd name="connsiteX16" fmla="*/ 47656 w 2245790"/>
                <a:gd name="connsiteY16" fmla="*/ 11914 h 2213026"/>
                <a:gd name="connsiteX17" fmla="*/ 113183 w 2245790"/>
                <a:gd name="connsiteY17" fmla="*/ 89355 h 2213026"/>
                <a:gd name="connsiteX18" fmla="*/ 238280 w 2245790"/>
                <a:gd name="connsiteY18" fmla="*/ 244237 h 2213026"/>
                <a:gd name="connsiteX19" fmla="*/ 357420 w 2245790"/>
                <a:gd name="connsiteY19" fmla="*/ 393162 h 2213026"/>
                <a:gd name="connsiteX20" fmla="*/ 476561 w 2245790"/>
                <a:gd name="connsiteY20" fmla="*/ 539108 h 2213026"/>
                <a:gd name="connsiteX21" fmla="*/ 548045 w 2245790"/>
                <a:gd name="connsiteY21" fmla="*/ 622506 h 2213026"/>
                <a:gd name="connsiteX22" fmla="*/ 643357 w 2245790"/>
                <a:gd name="connsiteY22" fmla="*/ 723775 h 2213026"/>
                <a:gd name="connsiteX23" fmla="*/ 723776 w 2245790"/>
                <a:gd name="connsiteY23" fmla="*/ 804195 h 2213026"/>
                <a:gd name="connsiteX24" fmla="*/ 833981 w 2245790"/>
                <a:gd name="connsiteY24" fmla="*/ 902486 h 2213026"/>
                <a:gd name="connsiteX25" fmla="*/ 997798 w 2245790"/>
                <a:gd name="connsiteY25" fmla="*/ 1039497 h 2213026"/>
                <a:gd name="connsiteX26" fmla="*/ 1170551 w 2245790"/>
                <a:gd name="connsiteY26" fmla="*/ 1179486 h 2213026"/>
                <a:gd name="connsiteX27" fmla="*/ 1277777 w 2245790"/>
                <a:gd name="connsiteY27" fmla="*/ 1265863 h 2213026"/>
                <a:gd name="connsiteX28" fmla="*/ 1468402 w 2245790"/>
                <a:gd name="connsiteY28" fmla="*/ 1408831 h 2213026"/>
                <a:gd name="connsiteX29" fmla="*/ 1673918 w 2245790"/>
                <a:gd name="connsiteY29" fmla="*/ 1542863 h 2213026"/>
                <a:gd name="connsiteX30" fmla="*/ 1906241 w 2245790"/>
                <a:gd name="connsiteY30" fmla="*/ 1676896 h 2213026"/>
                <a:gd name="connsiteX31" fmla="*/ 2135586 w 2245790"/>
                <a:gd name="connsiteY31" fmla="*/ 1793058 h 2213026"/>
                <a:gd name="connsiteX32" fmla="*/ 2153457 w 2245790"/>
                <a:gd name="connsiteY32" fmla="*/ 1796036 h 2213026"/>
                <a:gd name="connsiteX33" fmla="*/ 2245790 w 2245790"/>
                <a:gd name="connsiteY33" fmla="*/ 1730509 h 2213026"/>
                <a:gd name="connsiteX34" fmla="*/ 2198134 w 2245790"/>
                <a:gd name="connsiteY34" fmla="*/ 2213026 h 2213026"/>
                <a:gd name="connsiteX35" fmla="*/ 2144521 w 2245790"/>
                <a:gd name="connsiteY35" fmla="*/ 2192177 h 2213026"/>
                <a:gd name="connsiteX36" fmla="*/ 2037295 w 2245790"/>
                <a:gd name="connsiteY36" fmla="*/ 2108779 h 2213026"/>
                <a:gd name="connsiteX37" fmla="*/ 1897306 w 2245790"/>
                <a:gd name="connsiteY37" fmla="*/ 2016445 h 2213026"/>
                <a:gd name="connsiteX38" fmla="*/ 1602434 w 2245790"/>
                <a:gd name="connsiteY38" fmla="*/ 1819864 h 2213026"/>
                <a:gd name="connsiteX39" fmla="*/ 1420746 w 2245790"/>
                <a:gd name="connsiteY39" fmla="*/ 1682853 h 22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245790" h="2213026">
                  <a:moveTo>
                    <a:pt x="1420746" y="1682853"/>
                  </a:moveTo>
                  <a:lnTo>
                    <a:pt x="1108003" y="1438616"/>
                  </a:lnTo>
                  <a:lnTo>
                    <a:pt x="997798" y="1370110"/>
                  </a:lnTo>
                  <a:lnTo>
                    <a:pt x="780368" y="1149701"/>
                  </a:lnTo>
                  <a:lnTo>
                    <a:pt x="634421" y="988862"/>
                  </a:lnTo>
                  <a:lnTo>
                    <a:pt x="503367" y="831001"/>
                  </a:lnTo>
                  <a:lnTo>
                    <a:pt x="405076" y="699947"/>
                  </a:lnTo>
                  <a:lnTo>
                    <a:pt x="265087" y="494431"/>
                  </a:lnTo>
                  <a:lnTo>
                    <a:pt x="151904" y="318699"/>
                  </a:lnTo>
                  <a:lnTo>
                    <a:pt x="50635" y="145946"/>
                  </a:lnTo>
                  <a:lnTo>
                    <a:pt x="5957" y="68505"/>
                  </a:lnTo>
                  <a:lnTo>
                    <a:pt x="0" y="35742"/>
                  </a:lnTo>
                  <a:lnTo>
                    <a:pt x="0" y="23828"/>
                  </a:lnTo>
                  <a:lnTo>
                    <a:pt x="0" y="11914"/>
                  </a:lnTo>
                  <a:lnTo>
                    <a:pt x="8936" y="0"/>
                  </a:lnTo>
                  <a:lnTo>
                    <a:pt x="26807" y="0"/>
                  </a:lnTo>
                  <a:lnTo>
                    <a:pt x="47656" y="11914"/>
                  </a:lnTo>
                  <a:lnTo>
                    <a:pt x="113183" y="89355"/>
                  </a:lnTo>
                  <a:lnTo>
                    <a:pt x="238280" y="244237"/>
                  </a:lnTo>
                  <a:lnTo>
                    <a:pt x="357420" y="393162"/>
                  </a:lnTo>
                  <a:lnTo>
                    <a:pt x="476561" y="539108"/>
                  </a:lnTo>
                  <a:lnTo>
                    <a:pt x="548045" y="622506"/>
                  </a:lnTo>
                  <a:lnTo>
                    <a:pt x="643357" y="723775"/>
                  </a:lnTo>
                  <a:lnTo>
                    <a:pt x="723776" y="804195"/>
                  </a:lnTo>
                  <a:lnTo>
                    <a:pt x="833981" y="902486"/>
                  </a:lnTo>
                  <a:lnTo>
                    <a:pt x="997798" y="1039497"/>
                  </a:lnTo>
                  <a:lnTo>
                    <a:pt x="1170551" y="1179486"/>
                  </a:lnTo>
                  <a:lnTo>
                    <a:pt x="1277777" y="1265863"/>
                  </a:lnTo>
                  <a:lnTo>
                    <a:pt x="1468402" y="1408831"/>
                  </a:lnTo>
                  <a:lnTo>
                    <a:pt x="1673918" y="1542863"/>
                  </a:lnTo>
                  <a:lnTo>
                    <a:pt x="1906241" y="1676896"/>
                  </a:lnTo>
                  <a:lnTo>
                    <a:pt x="2135586" y="1793058"/>
                  </a:lnTo>
                  <a:lnTo>
                    <a:pt x="2153457" y="1796036"/>
                  </a:lnTo>
                  <a:lnTo>
                    <a:pt x="2245790" y="1730509"/>
                  </a:lnTo>
                  <a:lnTo>
                    <a:pt x="2198134" y="2213026"/>
                  </a:lnTo>
                  <a:lnTo>
                    <a:pt x="2144521" y="2192177"/>
                  </a:lnTo>
                  <a:lnTo>
                    <a:pt x="2037295" y="2108779"/>
                  </a:lnTo>
                  <a:lnTo>
                    <a:pt x="1897306" y="2016445"/>
                  </a:lnTo>
                  <a:lnTo>
                    <a:pt x="1602434" y="1819864"/>
                  </a:lnTo>
                  <a:lnTo>
                    <a:pt x="1420746" y="168285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8">
              <a:extLst>
                <a:ext uri="{FF2B5EF4-FFF2-40B4-BE49-F238E27FC236}">
                  <a16:creationId xmlns:a16="http://schemas.microsoft.com/office/drawing/2014/main" id="{342DB1AD-2CC6-475B-9CC4-FC1CF34D552A}"/>
                </a:ext>
              </a:extLst>
            </p:cNvPr>
            <p:cNvSpPr/>
            <p:nvPr/>
          </p:nvSpPr>
          <p:spPr>
            <a:xfrm>
              <a:off x="5900740" y="2420939"/>
              <a:ext cx="2714625" cy="1641475"/>
            </a:xfrm>
            <a:custGeom>
              <a:avLst/>
              <a:gdLst>
                <a:gd name="connsiteX0" fmla="*/ 1290637 w 2714625"/>
                <a:gd name="connsiteY0" fmla="*/ 1052513 h 1640682"/>
                <a:gd name="connsiteX1" fmla="*/ 997743 w 2714625"/>
                <a:gd name="connsiteY1" fmla="*/ 795338 h 1640682"/>
                <a:gd name="connsiteX2" fmla="*/ 857250 w 2714625"/>
                <a:gd name="connsiteY2" fmla="*/ 650082 h 1640682"/>
                <a:gd name="connsiteX3" fmla="*/ 673893 w 2714625"/>
                <a:gd name="connsiteY3" fmla="*/ 481013 h 1640682"/>
                <a:gd name="connsiteX4" fmla="*/ 554831 w 2714625"/>
                <a:gd name="connsiteY4" fmla="*/ 385763 h 1640682"/>
                <a:gd name="connsiteX5" fmla="*/ 435768 w 2714625"/>
                <a:gd name="connsiteY5" fmla="*/ 300038 h 1640682"/>
                <a:gd name="connsiteX6" fmla="*/ 330993 w 2714625"/>
                <a:gd name="connsiteY6" fmla="*/ 233363 h 1640682"/>
                <a:gd name="connsiteX7" fmla="*/ 240506 w 2714625"/>
                <a:gd name="connsiteY7" fmla="*/ 176213 h 1640682"/>
                <a:gd name="connsiteX8" fmla="*/ 104775 w 2714625"/>
                <a:gd name="connsiteY8" fmla="*/ 107157 h 1640682"/>
                <a:gd name="connsiteX9" fmla="*/ 28575 w 2714625"/>
                <a:gd name="connsiteY9" fmla="*/ 66675 h 1640682"/>
                <a:gd name="connsiteX10" fmla="*/ 14287 w 2714625"/>
                <a:gd name="connsiteY10" fmla="*/ 57150 h 1640682"/>
                <a:gd name="connsiteX11" fmla="*/ 4762 w 2714625"/>
                <a:gd name="connsiteY11" fmla="*/ 45244 h 1640682"/>
                <a:gd name="connsiteX12" fmla="*/ 0 w 2714625"/>
                <a:gd name="connsiteY12" fmla="*/ 35719 h 1640682"/>
                <a:gd name="connsiteX13" fmla="*/ 2381 w 2714625"/>
                <a:gd name="connsiteY13" fmla="*/ 26194 h 1640682"/>
                <a:gd name="connsiteX14" fmla="*/ 11906 w 2714625"/>
                <a:gd name="connsiteY14" fmla="*/ 16669 h 1640682"/>
                <a:gd name="connsiteX15" fmla="*/ 38100 w 2714625"/>
                <a:gd name="connsiteY15" fmla="*/ 4763 h 1640682"/>
                <a:gd name="connsiteX16" fmla="*/ 102393 w 2714625"/>
                <a:gd name="connsiteY16" fmla="*/ 0 h 1640682"/>
                <a:gd name="connsiteX17" fmla="*/ 159543 w 2714625"/>
                <a:gd name="connsiteY17" fmla="*/ 4763 h 1640682"/>
                <a:gd name="connsiteX18" fmla="*/ 214312 w 2714625"/>
                <a:gd name="connsiteY18" fmla="*/ 19050 h 1640682"/>
                <a:gd name="connsiteX19" fmla="*/ 283368 w 2714625"/>
                <a:gd name="connsiteY19" fmla="*/ 42863 h 1640682"/>
                <a:gd name="connsiteX20" fmla="*/ 345281 w 2714625"/>
                <a:gd name="connsiteY20" fmla="*/ 71438 h 1640682"/>
                <a:gd name="connsiteX21" fmla="*/ 438150 w 2714625"/>
                <a:gd name="connsiteY21" fmla="*/ 128588 h 1640682"/>
                <a:gd name="connsiteX22" fmla="*/ 540543 w 2714625"/>
                <a:gd name="connsiteY22" fmla="*/ 200025 h 1640682"/>
                <a:gd name="connsiteX23" fmla="*/ 681037 w 2714625"/>
                <a:gd name="connsiteY23" fmla="*/ 309563 h 1640682"/>
                <a:gd name="connsiteX24" fmla="*/ 821531 w 2714625"/>
                <a:gd name="connsiteY24" fmla="*/ 423863 h 1640682"/>
                <a:gd name="connsiteX25" fmla="*/ 947737 w 2714625"/>
                <a:gd name="connsiteY25" fmla="*/ 533400 h 1640682"/>
                <a:gd name="connsiteX26" fmla="*/ 1073943 w 2714625"/>
                <a:gd name="connsiteY26" fmla="*/ 645319 h 1640682"/>
                <a:gd name="connsiteX27" fmla="*/ 1319212 w 2714625"/>
                <a:gd name="connsiteY27" fmla="*/ 828675 h 1640682"/>
                <a:gd name="connsiteX28" fmla="*/ 1488281 w 2714625"/>
                <a:gd name="connsiteY28" fmla="*/ 947738 h 1640682"/>
                <a:gd name="connsiteX29" fmla="*/ 1633537 w 2714625"/>
                <a:gd name="connsiteY29" fmla="*/ 1045369 h 1640682"/>
                <a:gd name="connsiteX30" fmla="*/ 1738312 w 2714625"/>
                <a:gd name="connsiteY30" fmla="*/ 1121569 h 1640682"/>
                <a:gd name="connsiteX31" fmla="*/ 1857375 w 2714625"/>
                <a:gd name="connsiteY31" fmla="*/ 1197769 h 1640682"/>
                <a:gd name="connsiteX32" fmla="*/ 1924050 w 2714625"/>
                <a:gd name="connsiteY32" fmla="*/ 1240632 h 1640682"/>
                <a:gd name="connsiteX33" fmla="*/ 2078831 w 2714625"/>
                <a:gd name="connsiteY33" fmla="*/ 1312069 h 1640682"/>
                <a:gd name="connsiteX34" fmla="*/ 2209800 w 2714625"/>
                <a:gd name="connsiteY34" fmla="*/ 1371600 h 1640682"/>
                <a:gd name="connsiteX35" fmla="*/ 2462212 w 2714625"/>
                <a:gd name="connsiteY35" fmla="*/ 1471613 h 1640682"/>
                <a:gd name="connsiteX36" fmla="*/ 2638425 w 2714625"/>
                <a:gd name="connsiteY36" fmla="*/ 1531144 h 1640682"/>
                <a:gd name="connsiteX37" fmla="*/ 2676525 w 2714625"/>
                <a:gd name="connsiteY37" fmla="*/ 1547813 h 1640682"/>
                <a:gd name="connsiteX38" fmla="*/ 2697956 w 2714625"/>
                <a:gd name="connsiteY38" fmla="*/ 1564482 h 1640682"/>
                <a:gd name="connsiteX39" fmla="*/ 2712243 w 2714625"/>
                <a:gd name="connsiteY39" fmla="*/ 1583532 h 1640682"/>
                <a:gd name="connsiteX40" fmla="*/ 2714625 w 2714625"/>
                <a:gd name="connsiteY40" fmla="*/ 1602582 h 1640682"/>
                <a:gd name="connsiteX41" fmla="*/ 2712243 w 2714625"/>
                <a:gd name="connsiteY41" fmla="*/ 1616869 h 1640682"/>
                <a:gd name="connsiteX42" fmla="*/ 2693193 w 2714625"/>
                <a:gd name="connsiteY42" fmla="*/ 1626394 h 1640682"/>
                <a:gd name="connsiteX43" fmla="*/ 2552700 w 2714625"/>
                <a:gd name="connsiteY43" fmla="*/ 1633538 h 1640682"/>
                <a:gd name="connsiteX44" fmla="*/ 2328862 w 2714625"/>
                <a:gd name="connsiteY44" fmla="*/ 1640682 h 1640682"/>
                <a:gd name="connsiteX45" fmla="*/ 2126456 w 2714625"/>
                <a:gd name="connsiteY45" fmla="*/ 1635919 h 1640682"/>
                <a:gd name="connsiteX46" fmla="*/ 2045493 w 2714625"/>
                <a:gd name="connsiteY46" fmla="*/ 1633538 h 1640682"/>
                <a:gd name="connsiteX47" fmla="*/ 1976437 w 2714625"/>
                <a:gd name="connsiteY47" fmla="*/ 1628775 h 1640682"/>
                <a:gd name="connsiteX48" fmla="*/ 1916906 w 2714625"/>
                <a:gd name="connsiteY48" fmla="*/ 1616869 h 1640682"/>
                <a:gd name="connsiteX49" fmla="*/ 1895475 w 2714625"/>
                <a:gd name="connsiteY49" fmla="*/ 1602582 h 1640682"/>
                <a:gd name="connsiteX50" fmla="*/ 1681162 w 2714625"/>
                <a:gd name="connsiteY50" fmla="*/ 1404938 h 1640682"/>
                <a:gd name="connsiteX51" fmla="*/ 1414462 w 2714625"/>
                <a:gd name="connsiteY51" fmla="*/ 1169194 h 1640682"/>
                <a:gd name="connsiteX52" fmla="*/ 1290637 w 2714625"/>
                <a:gd name="connsiteY52" fmla="*/ 1052513 h 1640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714625" h="1640682">
                  <a:moveTo>
                    <a:pt x="1290637" y="1052513"/>
                  </a:moveTo>
                  <a:lnTo>
                    <a:pt x="997743" y="795338"/>
                  </a:lnTo>
                  <a:lnTo>
                    <a:pt x="857250" y="650082"/>
                  </a:lnTo>
                  <a:lnTo>
                    <a:pt x="673893" y="481013"/>
                  </a:lnTo>
                  <a:lnTo>
                    <a:pt x="554831" y="385763"/>
                  </a:lnTo>
                  <a:lnTo>
                    <a:pt x="435768" y="300038"/>
                  </a:lnTo>
                  <a:lnTo>
                    <a:pt x="330993" y="233363"/>
                  </a:lnTo>
                  <a:lnTo>
                    <a:pt x="240506" y="176213"/>
                  </a:lnTo>
                  <a:lnTo>
                    <a:pt x="104775" y="107157"/>
                  </a:lnTo>
                  <a:lnTo>
                    <a:pt x="28575" y="66675"/>
                  </a:lnTo>
                  <a:lnTo>
                    <a:pt x="14287" y="57150"/>
                  </a:lnTo>
                  <a:lnTo>
                    <a:pt x="4762" y="45244"/>
                  </a:lnTo>
                  <a:lnTo>
                    <a:pt x="0" y="35719"/>
                  </a:lnTo>
                  <a:lnTo>
                    <a:pt x="2381" y="26194"/>
                  </a:lnTo>
                  <a:lnTo>
                    <a:pt x="11906" y="16669"/>
                  </a:lnTo>
                  <a:lnTo>
                    <a:pt x="38100" y="4763"/>
                  </a:lnTo>
                  <a:lnTo>
                    <a:pt x="102393" y="0"/>
                  </a:lnTo>
                  <a:lnTo>
                    <a:pt x="159543" y="4763"/>
                  </a:lnTo>
                  <a:lnTo>
                    <a:pt x="214312" y="19050"/>
                  </a:lnTo>
                  <a:lnTo>
                    <a:pt x="283368" y="42863"/>
                  </a:lnTo>
                  <a:lnTo>
                    <a:pt x="345281" y="71438"/>
                  </a:lnTo>
                  <a:lnTo>
                    <a:pt x="438150" y="128588"/>
                  </a:lnTo>
                  <a:lnTo>
                    <a:pt x="540543" y="200025"/>
                  </a:lnTo>
                  <a:lnTo>
                    <a:pt x="681037" y="309563"/>
                  </a:lnTo>
                  <a:lnTo>
                    <a:pt x="821531" y="423863"/>
                  </a:lnTo>
                  <a:lnTo>
                    <a:pt x="947737" y="533400"/>
                  </a:lnTo>
                  <a:lnTo>
                    <a:pt x="1073943" y="645319"/>
                  </a:lnTo>
                  <a:lnTo>
                    <a:pt x="1319212" y="828675"/>
                  </a:lnTo>
                  <a:lnTo>
                    <a:pt x="1488281" y="947738"/>
                  </a:lnTo>
                  <a:lnTo>
                    <a:pt x="1633537" y="1045369"/>
                  </a:lnTo>
                  <a:lnTo>
                    <a:pt x="1738312" y="1121569"/>
                  </a:lnTo>
                  <a:lnTo>
                    <a:pt x="1857375" y="1197769"/>
                  </a:lnTo>
                  <a:lnTo>
                    <a:pt x="1924050" y="1240632"/>
                  </a:lnTo>
                  <a:lnTo>
                    <a:pt x="2078831" y="1312069"/>
                  </a:lnTo>
                  <a:lnTo>
                    <a:pt x="2209800" y="1371600"/>
                  </a:lnTo>
                  <a:lnTo>
                    <a:pt x="2462212" y="1471613"/>
                  </a:lnTo>
                  <a:lnTo>
                    <a:pt x="2638425" y="1531144"/>
                  </a:lnTo>
                  <a:lnTo>
                    <a:pt x="2676525" y="1547813"/>
                  </a:lnTo>
                  <a:lnTo>
                    <a:pt x="2697956" y="1564482"/>
                  </a:lnTo>
                  <a:lnTo>
                    <a:pt x="2712243" y="1583532"/>
                  </a:lnTo>
                  <a:lnTo>
                    <a:pt x="2714625" y="1602582"/>
                  </a:lnTo>
                  <a:lnTo>
                    <a:pt x="2712243" y="1616869"/>
                  </a:lnTo>
                  <a:lnTo>
                    <a:pt x="2693193" y="1626394"/>
                  </a:lnTo>
                  <a:lnTo>
                    <a:pt x="2552700" y="1633538"/>
                  </a:lnTo>
                  <a:lnTo>
                    <a:pt x="2328862" y="1640682"/>
                  </a:lnTo>
                  <a:lnTo>
                    <a:pt x="2126456" y="1635919"/>
                  </a:lnTo>
                  <a:lnTo>
                    <a:pt x="2045493" y="1633538"/>
                  </a:lnTo>
                  <a:lnTo>
                    <a:pt x="1976437" y="1628775"/>
                  </a:lnTo>
                  <a:lnTo>
                    <a:pt x="1916906" y="1616869"/>
                  </a:lnTo>
                  <a:lnTo>
                    <a:pt x="1895475" y="1602582"/>
                  </a:lnTo>
                  <a:lnTo>
                    <a:pt x="1681162" y="1404938"/>
                  </a:lnTo>
                  <a:lnTo>
                    <a:pt x="1414462" y="1169194"/>
                  </a:lnTo>
                  <a:lnTo>
                    <a:pt x="1290637" y="10525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24">
              <a:extLst>
                <a:ext uri="{FF2B5EF4-FFF2-40B4-BE49-F238E27FC236}">
                  <a16:creationId xmlns:a16="http://schemas.microsoft.com/office/drawing/2014/main" id="{131A60A8-81DD-4028-B9BF-2D296B191254}"/>
                </a:ext>
              </a:extLst>
            </p:cNvPr>
            <p:cNvSpPr/>
            <p:nvPr/>
          </p:nvSpPr>
          <p:spPr>
            <a:xfrm rot="16200000">
              <a:off x="5911058" y="4326732"/>
              <a:ext cx="1866900" cy="519113"/>
            </a:xfrm>
            <a:custGeom>
              <a:avLst/>
              <a:gdLst>
                <a:gd name="connsiteX0" fmla="*/ 533400 w 1866900"/>
                <a:gd name="connsiteY0" fmla="*/ 440531 h 519112"/>
                <a:gd name="connsiteX1" fmla="*/ 26194 w 1866900"/>
                <a:gd name="connsiteY1" fmla="*/ 440531 h 519112"/>
                <a:gd name="connsiteX2" fmla="*/ 0 w 1866900"/>
                <a:gd name="connsiteY2" fmla="*/ 171450 h 519112"/>
                <a:gd name="connsiteX3" fmla="*/ 790575 w 1866900"/>
                <a:gd name="connsiteY3" fmla="*/ 171450 h 519112"/>
                <a:gd name="connsiteX4" fmla="*/ 935831 w 1866900"/>
                <a:gd name="connsiteY4" fmla="*/ 171450 h 519112"/>
                <a:gd name="connsiteX5" fmla="*/ 1343025 w 1866900"/>
                <a:gd name="connsiteY5" fmla="*/ 173831 h 519112"/>
                <a:gd name="connsiteX6" fmla="*/ 1521619 w 1866900"/>
                <a:gd name="connsiteY6" fmla="*/ 176212 h 519112"/>
                <a:gd name="connsiteX7" fmla="*/ 1578769 w 1866900"/>
                <a:gd name="connsiteY7" fmla="*/ 169068 h 519112"/>
                <a:gd name="connsiteX8" fmla="*/ 1631156 w 1866900"/>
                <a:gd name="connsiteY8" fmla="*/ 157162 h 519112"/>
                <a:gd name="connsiteX9" fmla="*/ 1690688 w 1866900"/>
                <a:gd name="connsiteY9" fmla="*/ 133350 h 519112"/>
                <a:gd name="connsiteX10" fmla="*/ 1747838 w 1866900"/>
                <a:gd name="connsiteY10" fmla="*/ 92868 h 519112"/>
                <a:gd name="connsiteX11" fmla="*/ 1795463 w 1866900"/>
                <a:gd name="connsiteY11" fmla="*/ 42862 h 519112"/>
                <a:gd name="connsiteX12" fmla="*/ 1826419 w 1866900"/>
                <a:gd name="connsiteY12" fmla="*/ 9525 h 519112"/>
                <a:gd name="connsiteX13" fmla="*/ 1843088 w 1866900"/>
                <a:gd name="connsiteY13" fmla="*/ 0 h 519112"/>
                <a:gd name="connsiteX14" fmla="*/ 1852613 w 1866900"/>
                <a:gd name="connsiteY14" fmla="*/ 0 h 519112"/>
                <a:gd name="connsiteX15" fmla="*/ 1857375 w 1866900"/>
                <a:gd name="connsiteY15" fmla="*/ 4762 h 519112"/>
                <a:gd name="connsiteX16" fmla="*/ 1864519 w 1866900"/>
                <a:gd name="connsiteY16" fmla="*/ 19050 h 519112"/>
                <a:gd name="connsiteX17" fmla="*/ 1866900 w 1866900"/>
                <a:gd name="connsiteY17" fmla="*/ 57150 h 519112"/>
                <a:gd name="connsiteX18" fmla="*/ 1854994 w 1866900"/>
                <a:gd name="connsiteY18" fmla="*/ 119062 h 519112"/>
                <a:gd name="connsiteX19" fmla="*/ 1835944 w 1866900"/>
                <a:gd name="connsiteY19" fmla="*/ 190500 h 519112"/>
                <a:gd name="connsiteX20" fmla="*/ 1807369 w 1866900"/>
                <a:gd name="connsiteY20" fmla="*/ 273843 h 519112"/>
                <a:gd name="connsiteX21" fmla="*/ 1776413 w 1866900"/>
                <a:gd name="connsiteY21" fmla="*/ 350043 h 519112"/>
                <a:gd name="connsiteX22" fmla="*/ 1740694 w 1866900"/>
                <a:gd name="connsiteY22" fmla="*/ 409575 h 519112"/>
                <a:gd name="connsiteX23" fmla="*/ 1700213 w 1866900"/>
                <a:gd name="connsiteY23" fmla="*/ 461962 h 519112"/>
                <a:gd name="connsiteX24" fmla="*/ 1662113 w 1866900"/>
                <a:gd name="connsiteY24" fmla="*/ 497681 h 519112"/>
                <a:gd name="connsiteX25" fmla="*/ 1631156 w 1866900"/>
                <a:gd name="connsiteY25" fmla="*/ 516731 h 519112"/>
                <a:gd name="connsiteX26" fmla="*/ 1609725 w 1866900"/>
                <a:gd name="connsiteY26" fmla="*/ 519112 h 519112"/>
                <a:gd name="connsiteX27" fmla="*/ 1590675 w 1866900"/>
                <a:gd name="connsiteY27" fmla="*/ 516731 h 519112"/>
                <a:gd name="connsiteX28" fmla="*/ 1569244 w 1866900"/>
                <a:gd name="connsiteY28" fmla="*/ 504825 h 519112"/>
                <a:gd name="connsiteX29" fmla="*/ 1545431 w 1866900"/>
                <a:gd name="connsiteY29" fmla="*/ 483393 h 519112"/>
                <a:gd name="connsiteX30" fmla="*/ 1502569 w 1866900"/>
                <a:gd name="connsiteY30" fmla="*/ 466725 h 519112"/>
                <a:gd name="connsiteX31" fmla="*/ 1385888 w 1866900"/>
                <a:gd name="connsiteY31" fmla="*/ 450056 h 519112"/>
                <a:gd name="connsiteX32" fmla="*/ 1135856 w 1866900"/>
                <a:gd name="connsiteY32" fmla="*/ 440531 h 519112"/>
                <a:gd name="connsiteX33" fmla="*/ 978694 w 1866900"/>
                <a:gd name="connsiteY33" fmla="*/ 438150 h 519112"/>
                <a:gd name="connsiteX34" fmla="*/ 823913 w 1866900"/>
                <a:gd name="connsiteY34" fmla="*/ 435768 h 519112"/>
                <a:gd name="connsiteX35" fmla="*/ 533400 w 1866900"/>
                <a:gd name="connsiteY35" fmla="*/ 440531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866900" h="519112">
                  <a:moveTo>
                    <a:pt x="533400" y="440531"/>
                  </a:moveTo>
                  <a:lnTo>
                    <a:pt x="26194" y="440531"/>
                  </a:lnTo>
                  <a:lnTo>
                    <a:pt x="0" y="171450"/>
                  </a:lnTo>
                  <a:lnTo>
                    <a:pt x="790575" y="171450"/>
                  </a:lnTo>
                  <a:lnTo>
                    <a:pt x="935831" y="171450"/>
                  </a:lnTo>
                  <a:lnTo>
                    <a:pt x="1343025" y="173831"/>
                  </a:lnTo>
                  <a:lnTo>
                    <a:pt x="1521619" y="176212"/>
                  </a:lnTo>
                  <a:lnTo>
                    <a:pt x="1578769" y="169068"/>
                  </a:lnTo>
                  <a:lnTo>
                    <a:pt x="1631156" y="157162"/>
                  </a:lnTo>
                  <a:lnTo>
                    <a:pt x="1690688" y="133350"/>
                  </a:lnTo>
                  <a:lnTo>
                    <a:pt x="1747838" y="92868"/>
                  </a:lnTo>
                  <a:lnTo>
                    <a:pt x="1795463" y="42862"/>
                  </a:lnTo>
                  <a:lnTo>
                    <a:pt x="1826419" y="9525"/>
                  </a:lnTo>
                  <a:lnTo>
                    <a:pt x="1843088" y="0"/>
                  </a:lnTo>
                  <a:lnTo>
                    <a:pt x="1852613" y="0"/>
                  </a:lnTo>
                  <a:lnTo>
                    <a:pt x="1857375" y="4762"/>
                  </a:lnTo>
                  <a:lnTo>
                    <a:pt x="1864519" y="19050"/>
                  </a:lnTo>
                  <a:lnTo>
                    <a:pt x="1866900" y="57150"/>
                  </a:lnTo>
                  <a:lnTo>
                    <a:pt x="1854994" y="119062"/>
                  </a:lnTo>
                  <a:lnTo>
                    <a:pt x="1835944" y="190500"/>
                  </a:lnTo>
                  <a:lnTo>
                    <a:pt x="1807369" y="273843"/>
                  </a:lnTo>
                  <a:lnTo>
                    <a:pt x="1776413" y="350043"/>
                  </a:lnTo>
                  <a:lnTo>
                    <a:pt x="1740694" y="409575"/>
                  </a:lnTo>
                  <a:lnTo>
                    <a:pt x="1700213" y="461962"/>
                  </a:lnTo>
                  <a:lnTo>
                    <a:pt x="1662113" y="497681"/>
                  </a:lnTo>
                  <a:lnTo>
                    <a:pt x="1631156" y="516731"/>
                  </a:lnTo>
                  <a:lnTo>
                    <a:pt x="1609725" y="519112"/>
                  </a:lnTo>
                  <a:lnTo>
                    <a:pt x="1590675" y="516731"/>
                  </a:lnTo>
                  <a:lnTo>
                    <a:pt x="1569244" y="504825"/>
                  </a:lnTo>
                  <a:lnTo>
                    <a:pt x="1545431" y="483393"/>
                  </a:lnTo>
                  <a:lnTo>
                    <a:pt x="1502569" y="466725"/>
                  </a:lnTo>
                  <a:lnTo>
                    <a:pt x="1385888" y="450056"/>
                  </a:lnTo>
                  <a:lnTo>
                    <a:pt x="1135856" y="440531"/>
                  </a:lnTo>
                  <a:lnTo>
                    <a:pt x="978694" y="438150"/>
                  </a:lnTo>
                  <a:lnTo>
                    <a:pt x="823913" y="435768"/>
                  </a:lnTo>
                  <a:lnTo>
                    <a:pt x="533400" y="440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21">
              <a:extLst>
                <a:ext uri="{FF2B5EF4-FFF2-40B4-BE49-F238E27FC236}">
                  <a16:creationId xmlns:a16="http://schemas.microsoft.com/office/drawing/2014/main" id="{0BFCE052-7620-458B-A69C-ECE97241BBA8}"/>
                </a:ext>
              </a:extLst>
            </p:cNvPr>
            <p:cNvSpPr/>
            <p:nvPr/>
          </p:nvSpPr>
          <p:spPr>
            <a:xfrm>
              <a:off x="5392738" y="5303838"/>
              <a:ext cx="3098800" cy="476250"/>
            </a:xfrm>
            <a:custGeom>
              <a:avLst/>
              <a:gdLst>
                <a:gd name="connsiteX0" fmla="*/ 2024559 w 3098657"/>
                <a:gd name="connsiteY0" fmla="*/ 301366 h 476518"/>
                <a:gd name="connsiteX1" fmla="*/ 1481071 w 3098657"/>
                <a:gd name="connsiteY1" fmla="*/ 321972 h 476518"/>
                <a:gd name="connsiteX2" fmla="*/ 1238948 w 3098657"/>
                <a:gd name="connsiteY2" fmla="*/ 337426 h 476518"/>
                <a:gd name="connsiteX3" fmla="*/ 1050916 w 3098657"/>
                <a:gd name="connsiteY3" fmla="*/ 365760 h 476518"/>
                <a:gd name="connsiteX4" fmla="*/ 705762 w 3098657"/>
                <a:gd name="connsiteY4" fmla="*/ 419851 h 476518"/>
                <a:gd name="connsiteX5" fmla="*/ 435306 w 3098657"/>
                <a:gd name="connsiteY5" fmla="*/ 473943 h 476518"/>
                <a:gd name="connsiteX6" fmla="*/ 401821 w 3098657"/>
                <a:gd name="connsiteY6" fmla="*/ 476518 h 476518"/>
                <a:gd name="connsiteX7" fmla="*/ 360609 w 3098657"/>
                <a:gd name="connsiteY7" fmla="*/ 468791 h 476518"/>
                <a:gd name="connsiteX8" fmla="*/ 283335 w 3098657"/>
                <a:gd name="connsiteY8" fmla="*/ 430154 h 476518"/>
                <a:gd name="connsiteX9" fmla="*/ 157122 w 3098657"/>
                <a:gd name="connsiteY9" fmla="*/ 350305 h 476518"/>
                <a:gd name="connsiteX10" fmla="*/ 92728 w 3098657"/>
                <a:gd name="connsiteY10" fmla="*/ 301366 h 476518"/>
                <a:gd name="connsiteX11" fmla="*/ 38637 w 3098657"/>
                <a:gd name="connsiteY11" fmla="*/ 262729 h 476518"/>
                <a:gd name="connsiteX12" fmla="*/ 23182 w 3098657"/>
                <a:gd name="connsiteY12" fmla="*/ 249850 h 476518"/>
                <a:gd name="connsiteX13" fmla="*/ 7727 w 3098657"/>
                <a:gd name="connsiteY13" fmla="*/ 229244 h 476518"/>
                <a:gd name="connsiteX14" fmla="*/ 0 w 3098657"/>
                <a:gd name="connsiteY14" fmla="*/ 195759 h 476518"/>
                <a:gd name="connsiteX15" fmla="*/ 2576 w 3098657"/>
                <a:gd name="connsiteY15" fmla="*/ 177728 h 476518"/>
                <a:gd name="connsiteX16" fmla="*/ 12879 w 3098657"/>
                <a:gd name="connsiteY16" fmla="*/ 170001 h 476518"/>
                <a:gd name="connsiteX17" fmla="*/ 30909 w 3098657"/>
                <a:gd name="connsiteY17" fmla="*/ 170001 h 476518"/>
                <a:gd name="connsiteX18" fmla="*/ 56667 w 3098657"/>
                <a:gd name="connsiteY18" fmla="*/ 175153 h 476518"/>
                <a:gd name="connsiteX19" fmla="*/ 164850 w 3098657"/>
                <a:gd name="connsiteY19" fmla="*/ 203486 h 476518"/>
                <a:gd name="connsiteX20" fmla="*/ 321972 w 3098657"/>
                <a:gd name="connsiteY20" fmla="*/ 247274 h 476518"/>
                <a:gd name="connsiteX21" fmla="*/ 383791 w 3098657"/>
                <a:gd name="connsiteY21" fmla="*/ 252426 h 476518"/>
                <a:gd name="connsiteX22" fmla="*/ 535761 w 3098657"/>
                <a:gd name="connsiteY22" fmla="*/ 249850 h 476518"/>
                <a:gd name="connsiteX23" fmla="*/ 808793 w 3098657"/>
                <a:gd name="connsiteY23" fmla="*/ 226668 h 476518"/>
                <a:gd name="connsiteX24" fmla="*/ 1398646 w 3098657"/>
                <a:gd name="connsiteY24" fmla="*/ 151971 h 476518"/>
                <a:gd name="connsiteX25" fmla="*/ 1602132 w 3098657"/>
                <a:gd name="connsiteY25" fmla="*/ 136516 h 476518"/>
                <a:gd name="connsiteX26" fmla="*/ 1877740 w 3098657"/>
                <a:gd name="connsiteY26" fmla="*/ 123637 h 476518"/>
                <a:gd name="connsiteX27" fmla="*/ 2161075 w 3098657"/>
                <a:gd name="connsiteY27" fmla="*/ 103031 h 476518"/>
                <a:gd name="connsiteX28" fmla="*/ 2305318 w 3098657"/>
                <a:gd name="connsiteY28" fmla="*/ 90152 h 476518"/>
                <a:gd name="connsiteX29" fmla="*/ 2377440 w 3098657"/>
                <a:gd name="connsiteY29" fmla="*/ 77273 h 476518"/>
                <a:gd name="connsiteX30" fmla="*/ 2508805 w 3098657"/>
                <a:gd name="connsiteY30" fmla="*/ 43788 h 476518"/>
                <a:gd name="connsiteX31" fmla="*/ 2645321 w 3098657"/>
                <a:gd name="connsiteY31" fmla="*/ 0 h 476518"/>
                <a:gd name="connsiteX32" fmla="*/ 2668503 w 3098657"/>
                <a:gd name="connsiteY32" fmla="*/ 2576 h 476518"/>
                <a:gd name="connsiteX33" fmla="*/ 2786988 w 3098657"/>
                <a:gd name="connsiteY33" fmla="*/ 46364 h 476518"/>
                <a:gd name="connsiteX34" fmla="*/ 2949262 w 3098657"/>
                <a:gd name="connsiteY34" fmla="*/ 115910 h 476518"/>
                <a:gd name="connsiteX35" fmla="*/ 3041990 w 3098657"/>
                <a:gd name="connsiteY35" fmla="*/ 157122 h 476518"/>
                <a:gd name="connsiteX36" fmla="*/ 3060020 w 3098657"/>
                <a:gd name="connsiteY36" fmla="*/ 170001 h 476518"/>
                <a:gd name="connsiteX37" fmla="*/ 3075475 w 3098657"/>
                <a:gd name="connsiteY37" fmla="*/ 198335 h 476518"/>
                <a:gd name="connsiteX38" fmla="*/ 3088354 w 3098657"/>
                <a:gd name="connsiteY38" fmla="*/ 226668 h 476518"/>
                <a:gd name="connsiteX39" fmla="*/ 3098657 w 3098657"/>
                <a:gd name="connsiteY39" fmla="*/ 252426 h 476518"/>
                <a:gd name="connsiteX40" fmla="*/ 3096081 w 3098657"/>
                <a:gd name="connsiteY40" fmla="*/ 278184 h 476518"/>
                <a:gd name="connsiteX41" fmla="*/ 3083202 w 3098657"/>
                <a:gd name="connsiteY41" fmla="*/ 303941 h 476518"/>
                <a:gd name="connsiteX42" fmla="*/ 3054869 w 3098657"/>
                <a:gd name="connsiteY42" fmla="*/ 324548 h 476518"/>
                <a:gd name="connsiteX43" fmla="*/ 3018808 w 3098657"/>
                <a:gd name="connsiteY43" fmla="*/ 334851 h 476518"/>
                <a:gd name="connsiteX44" fmla="*/ 2910626 w 3098657"/>
                <a:gd name="connsiteY44" fmla="*/ 329699 h 476518"/>
                <a:gd name="connsiteX45" fmla="*/ 2714867 w 3098657"/>
                <a:gd name="connsiteY45" fmla="*/ 311669 h 476518"/>
                <a:gd name="connsiteX46" fmla="*/ 2488198 w 3098657"/>
                <a:gd name="connsiteY46" fmla="*/ 303941 h 476518"/>
                <a:gd name="connsiteX47" fmla="*/ 2024559 w 3098657"/>
                <a:gd name="connsiteY47" fmla="*/ 301366 h 476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098657" h="476518">
                  <a:moveTo>
                    <a:pt x="2024559" y="301366"/>
                  </a:moveTo>
                  <a:lnTo>
                    <a:pt x="1481071" y="321972"/>
                  </a:lnTo>
                  <a:lnTo>
                    <a:pt x="1238948" y="337426"/>
                  </a:lnTo>
                  <a:lnTo>
                    <a:pt x="1050916" y="365760"/>
                  </a:lnTo>
                  <a:lnTo>
                    <a:pt x="705762" y="419851"/>
                  </a:lnTo>
                  <a:lnTo>
                    <a:pt x="435306" y="473943"/>
                  </a:lnTo>
                  <a:lnTo>
                    <a:pt x="401821" y="476518"/>
                  </a:lnTo>
                  <a:lnTo>
                    <a:pt x="360609" y="468791"/>
                  </a:lnTo>
                  <a:lnTo>
                    <a:pt x="283335" y="430154"/>
                  </a:lnTo>
                  <a:lnTo>
                    <a:pt x="157122" y="350305"/>
                  </a:lnTo>
                  <a:lnTo>
                    <a:pt x="92728" y="301366"/>
                  </a:lnTo>
                  <a:lnTo>
                    <a:pt x="38637" y="262729"/>
                  </a:lnTo>
                  <a:lnTo>
                    <a:pt x="23182" y="249850"/>
                  </a:lnTo>
                  <a:lnTo>
                    <a:pt x="7727" y="229244"/>
                  </a:lnTo>
                  <a:lnTo>
                    <a:pt x="0" y="195759"/>
                  </a:lnTo>
                  <a:lnTo>
                    <a:pt x="2576" y="177728"/>
                  </a:lnTo>
                  <a:lnTo>
                    <a:pt x="12879" y="170001"/>
                  </a:lnTo>
                  <a:lnTo>
                    <a:pt x="30909" y="170001"/>
                  </a:lnTo>
                  <a:lnTo>
                    <a:pt x="56667" y="175153"/>
                  </a:lnTo>
                  <a:lnTo>
                    <a:pt x="164850" y="203486"/>
                  </a:lnTo>
                  <a:lnTo>
                    <a:pt x="321972" y="247274"/>
                  </a:lnTo>
                  <a:lnTo>
                    <a:pt x="383791" y="252426"/>
                  </a:lnTo>
                  <a:lnTo>
                    <a:pt x="535761" y="249850"/>
                  </a:lnTo>
                  <a:lnTo>
                    <a:pt x="808793" y="226668"/>
                  </a:lnTo>
                  <a:lnTo>
                    <a:pt x="1398646" y="151971"/>
                  </a:lnTo>
                  <a:lnTo>
                    <a:pt x="1602132" y="136516"/>
                  </a:lnTo>
                  <a:lnTo>
                    <a:pt x="1877740" y="123637"/>
                  </a:lnTo>
                  <a:lnTo>
                    <a:pt x="2161075" y="103031"/>
                  </a:lnTo>
                  <a:lnTo>
                    <a:pt x="2305318" y="90152"/>
                  </a:lnTo>
                  <a:lnTo>
                    <a:pt x="2377440" y="77273"/>
                  </a:lnTo>
                  <a:lnTo>
                    <a:pt x="2508805" y="43788"/>
                  </a:lnTo>
                  <a:lnTo>
                    <a:pt x="2645321" y="0"/>
                  </a:lnTo>
                  <a:lnTo>
                    <a:pt x="2668503" y="2576"/>
                  </a:lnTo>
                  <a:lnTo>
                    <a:pt x="2786988" y="46364"/>
                  </a:lnTo>
                  <a:lnTo>
                    <a:pt x="2949262" y="115910"/>
                  </a:lnTo>
                  <a:lnTo>
                    <a:pt x="3041990" y="157122"/>
                  </a:lnTo>
                  <a:lnTo>
                    <a:pt x="3060020" y="170001"/>
                  </a:lnTo>
                  <a:lnTo>
                    <a:pt x="3075475" y="198335"/>
                  </a:lnTo>
                  <a:lnTo>
                    <a:pt x="3088354" y="226668"/>
                  </a:lnTo>
                  <a:lnTo>
                    <a:pt x="3098657" y="252426"/>
                  </a:lnTo>
                  <a:lnTo>
                    <a:pt x="3096081" y="278184"/>
                  </a:lnTo>
                  <a:lnTo>
                    <a:pt x="3083202" y="303941"/>
                  </a:lnTo>
                  <a:lnTo>
                    <a:pt x="3054869" y="324548"/>
                  </a:lnTo>
                  <a:lnTo>
                    <a:pt x="3018808" y="334851"/>
                  </a:lnTo>
                  <a:lnTo>
                    <a:pt x="2910626" y="329699"/>
                  </a:lnTo>
                  <a:lnTo>
                    <a:pt x="2714867" y="311669"/>
                  </a:lnTo>
                  <a:lnTo>
                    <a:pt x="2488198" y="303941"/>
                  </a:lnTo>
                  <a:lnTo>
                    <a:pt x="2024559" y="30136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35617089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9E72849C-3D5B-4D6C-9D78-A89C043C7070}"/>
              </a:ext>
            </a:extLst>
          </p:cNvPr>
          <p:cNvSpPr/>
          <p:nvPr/>
        </p:nvSpPr>
        <p:spPr>
          <a:xfrm>
            <a:off x="4775201" y="1573214"/>
            <a:ext cx="2600325" cy="473075"/>
          </a:xfrm>
          <a:custGeom>
            <a:avLst/>
            <a:gdLst>
              <a:gd name="connsiteX0" fmla="*/ 1585913 w 2600325"/>
              <a:gd name="connsiteY0" fmla="*/ 328613 h 471488"/>
              <a:gd name="connsiteX1" fmla="*/ 1254919 w 2600325"/>
              <a:gd name="connsiteY1" fmla="*/ 359569 h 471488"/>
              <a:gd name="connsiteX2" fmla="*/ 1035844 w 2600325"/>
              <a:gd name="connsiteY2" fmla="*/ 385763 h 471488"/>
              <a:gd name="connsiteX3" fmla="*/ 764382 w 2600325"/>
              <a:gd name="connsiteY3" fmla="*/ 431007 h 471488"/>
              <a:gd name="connsiteX4" fmla="*/ 573882 w 2600325"/>
              <a:gd name="connsiteY4" fmla="*/ 471488 h 471488"/>
              <a:gd name="connsiteX5" fmla="*/ 511969 w 2600325"/>
              <a:gd name="connsiteY5" fmla="*/ 466725 h 471488"/>
              <a:gd name="connsiteX6" fmla="*/ 431007 w 2600325"/>
              <a:gd name="connsiteY6" fmla="*/ 447675 h 471488"/>
              <a:gd name="connsiteX7" fmla="*/ 373857 w 2600325"/>
              <a:gd name="connsiteY7" fmla="*/ 428625 h 471488"/>
              <a:gd name="connsiteX8" fmla="*/ 309563 w 2600325"/>
              <a:gd name="connsiteY8" fmla="*/ 400050 h 471488"/>
              <a:gd name="connsiteX9" fmla="*/ 245269 w 2600325"/>
              <a:gd name="connsiteY9" fmla="*/ 364332 h 471488"/>
              <a:gd name="connsiteX10" fmla="*/ 173832 w 2600325"/>
              <a:gd name="connsiteY10" fmla="*/ 314325 h 471488"/>
              <a:gd name="connsiteX11" fmla="*/ 78582 w 2600325"/>
              <a:gd name="connsiteY11" fmla="*/ 230982 h 471488"/>
              <a:gd name="connsiteX12" fmla="*/ 26194 w 2600325"/>
              <a:gd name="connsiteY12" fmla="*/ 173832 h 471488"/>
              <a:gd name="connsiteX13" fmla="*/ 9525 w 2600325"/>
              <a:gd name="connsiteY13" fmla="*/ 147638 h 471488"/>
              <a:gd name="connsiteX14" fmla="*/ 0 w 2600325"/>
              <a:gd name="connsiteY14" fmla="*/ 121444 h 471488"/>
              <a:gd name="connsiteX15" fmla="*/ 2382 w 2600325"/>
              <a:gd name="connsiteY15" fmla="*/ 104775 h 471488"/>
              <a:gd name="connsiteX16" fmla="*/ 14288 w 2600325"/>
              <a:gd name="connsiteY16" fmla="*/ 95250 h 471488"/>
              <a:gd name="connsiteX17" fmla="*/ 33338 w 2600325"/>
              <a:gd name="connsiteY17" fmla="*/ 97632 h 471488"/>
              <a:gd name="connsiteX18" fmla="*/ 61913 w 2600325"/>
              <a:gd name="connsiteY18" fmla="*/ 111919 h 471488"/>
              <a:gd name="connsiteX19" fmla="*/ 114300 w 2600325"/>
              <a:gd name="connsiteY19" fmla="*/ 142875 h 471488"/>
              <a:gd name="connsiteX20" fmla="*/ 173832 w 2600325"/>
              <a:gd name="connsiteY20" fmla="*/ 176213 h 471488"/>
              <a:gd name="connsiteX21" fmla="*/ 228600 w 2600325"/>
              <a:gd name="connsiteY21" fmla="*/ 195263 h 471488"/>
              <a:gd name="connsiteX22" fmla="*/ 297657 w 2600325"/>
              <a:gd name="connsiteY22" fmla="*/ 214313 h 471488"/>
              <a:gd name="connsiteX23" fmla="*/ 385763 w 2600325"/>
              <a:gd name="connsiteY23" fmla="*/ 233363 h 471488"/>
              <a:gd name="connsiteX24" fmla="*/ 476250 w 2600325"/>
              <a:gd name="connsiteY24" fmla="*/ 245269 h 471488"/>
              <a:gd name="connsiteX25" fmla="*/ 540544 w 2600325"/>
              <a:gd name="connsiteY25" fmla="*/ 250032 h 471488"/>
              <a:gd name="connsiteX26" fmla="*/ 597694 w 2600325"/>
              <a:gd name="connsiteY26" fmla="*/ 245269 h 471488"/>
              <a:gd name="connsiteX27" fmla="*/ 978694 w 2600325"/>
              <a:gd name="connsiteY27" fmla="*/ 192882 h 471488"/>
              <a:gd name="connsiteX28" fmla="*/ 1371600 w 2600325"/>
              <a:gd name="connsiteY28" fmla="*/ 142875 h 471488"/>
              <a:gd name="connsiteX29" fmla="*/ 1700213 w 2600325"/>
              <a:gd name="connsiteY29" fmla="*/ 102394 h 471488"/>
              <a:gd name="connsiteX30" fmla="*/ 1940719 w 2600325"/>
              <a:gd name="connsiteY30" fmla="*/ 66675 h 471488"/>
              <a:gd name="connsiteX31" fmla="*/ 2047875 w 2600325"/>
              <a:gd name="connsiteY31" fmla="*/ 0 h 471488"/>
              <a:gd name="connsiteX32" fmla="*/ 2109788 w 2600325"/>
              <a:gd name="connsiteY32" fmla="*/ 7144 h 471488"/>
              <a:gd name="connsiteX33" fmla="*/ 2195513 w 2600325"/>
              <a:gd name="connsiteY33" fmla="*/ 26194 h 471488"/>
              <a:gd name="connsiteX34" fmla="*/ 2295525 w 2600325"/>
              <a:gd name="connsiteY34" fmla="*/ 50007 h 471488"/>
              <a:gd name="connsiteX35" fmla="*/ 2393157 w 2600325"/>
              <a:gd name="connsiteY35" fmla="*/ 78582 h 471488"/>
              <a:gd name="connsiteX36" fmla="*/ 2459832 w 2600325"/>
              <a:gd name="connsiteY36" fmla="*/ 100013 h 471488"/>
              <a:gd name="connsiteX37" fmla="*/ 2500313 w 2600325"/>
              <a:gd name="connsiteY37" fmla="*/ 116682 h 471488"/>
              <a:gd name="connsiteX38" fmla="*/ 2536032 w 2600325"/>
              <a:gd name="connsiteY38" fmla="*/ 138113 h 471488"/>
              <a:gd name="connsiteX39" fmla="*/ 2569369 w 2600325"/>
              <a:gd name="connsiteY39" fmla="*/ 166688 h 471488"/>
              <a:gd name="connsiteX40" fmla="*/ 2586038 w 2600325"/>
              <a:gd name="connsiteY40" fmla="*/ 188119 h 471488"/>
              <a:gd name="connsiteX41" fmla="*/ 2593182 w 2600325"/>
              <a:gd name="connsiteY41" fmla="*/ 202407 h 471488"/>
              <a:gd name="connsiteX42" fmla="*/ 2600325 w 2600325"/>
              <a:gd name="connsiteY42" fmla="*/ 223838 h 471488"/>
              <a:gd name="connsiteX43" fmla="*/ 2595563 w 2600325"/>
              <a:gd name="connsiteY43" fmla="*/ 245269 h 471488"/>
              <a:gd name="connsiteX44" fmla="*/ 2581275 w 2600325"/>
              <a:gd name="connsiteY44" fmla="*/ 264319 h 471488"/>
              <a:gd name="connsiteX45" fmla="*/ 2533650 w 2600325"/>
              <a:gd name="connsiteY45" fmla="*/ 288132 h 471488"/>
              <a:gd name="connsiteX46" fmla="*/ 2471738 w 2600325"/>
              <a:gd name="connsiteY46" fmla="*/ 311944 h 471488"/>
              <a:gd name="connsiteX47" fmla="*/ 2386013 w 2600325"/>
              <a:gd name="connsiteY47" fmla="*/ 311944 h 471488"/>
              <a:gd name="connsiteX48" fmla="*/ 2166938 w 2600325"/>
              <a:gd name="connsiteY48" fmla="*/ 302419 h 471488"/>
              <a:gd name="connsiteX49" fmla="*/ 1947863 w 2600325"/>
              <a:gd name="connsiteY49" fmla="*/ 307182 h 471488"/>
              <a:gd name="connsiteX50" fmla="*/ 1585913 w 2600325"/>
              <a:gd name="connsiteY50" fmla="*/ 328613 h 471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600325" h="471488">
                <a:moveTo>
                  <a:pt x="1585913" y="328613"/>
                </a:moveTo>
                <a:lnTo>
                  <a:pt x="1254919" y="359569"/>
                </a:lnTo>
                <a:lnTo>
                  <a:pt x="1035844" y="385763"/>
                </a:lnTo>
                <a:lnTo>
                  <a:pt x="764382" y="431007"/>
                </a:lnTo>
                <a:lnTo>
                  <a:pt x="573882" y="471488"/>
                </a:lnTo>
                <a:lnTo>
                  <a:pt x="511969" y="466725"/>
                </a:lnTo>
                <a:lnTo>
                  <a:pt x="431007" y="447675"/>
                </a:lnTo>
                <a:lnTo>
                  <a:pt x="373857" y="428625"/>
                </a:lnTo>
                <a:lnTo>
                  <a:pt x="309563" y="400050"/>
                </a:lnTo>
                <a:lnTo>
                  <a:pt x="245269" y="364332"/>
                </a:lnTo>
                <a:lnTo>
                  <a:pt x="173832" y="314325"/>
                </a:lnTo>
                <a:lnTo>
                  <a:pt x="78582" y="230982"/>
                </a:lnTo>
                <a:lnTo>
                  <a:pt x="26194" y="173832"/>
                </a:lnTo>
                <a:lnTo>
                  <a:pt x="9525" y="147638"/>
                </a:lnTo>
                <a:lnTo>
                  <a:pt x="0" y="121444"/>
                </a:lnTo>
                <a:lnTo>
                  <a:pt x="2382" y="104775"/>
                </a:lnTo>
                <a:lnTo>
                  <a:pt x="14288" y="95250"/>
                </a:lnTo>
                <a:lnTo>
                  <a:pt x="33338" y="97632"/>
                </a:lnTo>
                <a:lnTo>
                  <a:pt x="61913" y="111919"/>
                </a:lnTo>
                <a:lnTo>
                  <a:pt x="114300" y="142875"/>
                </a:lnTo>
                <a:lnTo>
                  <a:pt x="173832" y="176213"/>
                </a:lnTo>
                <a:lnTo>
                  <a:pt x="228600" y="195263"/>
                </a:lnTo>
                <a:lnTo>
                  <a:pt x="297657" y="214313"/>
                </a:lnTo>
                <a:lnTo>
                  <a:pt x="385763" y="233363"/>
                </a:lnTo>
                <a:lnTo>
                  <a:pt x="476250" y="245269"/>
                </a:lnTo>
                <a:lnTo>
                  <a:pt x="540544" y="250032"/>
                </a:lnTo>
                <a:lnTo>
                  <a:pt x="597694" y="245269"/>
                </a:lnTo>
                <a:lnTo>
                  <a:pt x="978694" y="192882"/>
                </a:lnTo>
                <a:lnTo>
                  <a:pt x="1371600" y="142875"/>
                </a:lnTo>
                <a:lnTo>
                  <a:pt x="1700213" y="102394"/>
                </a:lnTo>
                <a:lnTo>
                  <a:pt x="1940719" y="66675"/>
                </a:lnTo>
                <a:lnTo>
                  <a:pt x="2047875" y="0"/>
                </a:lnTo>
                <a:lnTo>
                  <a:pt x="2109788" y="7144"/>
                </a:lnTo>
                <a:lnTo>
                  <a:pt x="2195513" y="26194"/>
                </a:lnTo>
                <a:lnTo>
                  <a:pt x="2295525" y="50007"/>
                </a:lnTo>
                <a:lnTo>
                  <a:pt x="2393157" y="78582"/>
                </a:lnTo>
                <a:lnTo>
                  <a:pt x="2459832" y="100013"/>
                </a:lnTo>
                <a:lnTo>
                  <a:pt x="2500313" y="116682"/>
                </a:lnTo>
                <a:lnTo>
                  <a:pt x="2536032" y="138113"/>
                </a:lnTo>
                <a:lnTo>
                  <a:pt x="2569369" y="166688"/>
                </a:lnTo>
                <a:lnTo>
                  <a:pt x="2586038" y="188119"/>
                </a:lnTo>
                <a:lnTo>
                  <a:pt x="2593182" y="202407"/>
                </a:lnTo>
                <a:lnTo>
                  <a:pt x="2600325" y="223838"/>
                </a:lnTo>
                <a:lnTo>
                  <a:pt x="2595563" y="245269"/>
                </a:lnTo>
                <a:lnTo>
                  <a:pt x="2581275" y="264319"/>
                </a:lnTo>
                <a:lnTo>
                  <a:pt x="2533650" y="288132"/>
                </a:lnTo>
                <a:lnTo>
                  <a:pt x="2471738" y="311944"/>
                </a:lnTo>
                <a:lnTo>
                  <a:pt x="2386013" y="311944"/>
                </a:lnTo>
                <a:lnTo>
                  <a:pt x="2166938" y="302419"/>
                </a:lnTo>
                <a:lnTo>
                  <a:pt x="1947863" y="307182"/>
                </a:lnTo>
                <a:lnTo>
                  <a:pt x="1585913" y="32861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B104C3E9-16FB-47FE-A473-E449B0168CEF}"/>
              </a:ext>
            </a:extLst>
          </p:cNvPr>
          <p:cNvSpPr/>
          <p:nvPr/>
        </p:nvSpPr>
        <p:spPr>
          <a:xfrm>
            <a:off x="4094163" y="2690813"/>
            <a:ext cx="4032250" cy="647700"/>
          </a:xfrm>
          <a:custGeom>
            <a:avLst/>
            <a:gdLst>
              <a:gd name="connsiteX0" fmla="*/ 2884636 w 4032570"/>
              <a:gd name="connsiteY0" fmla="*/ 315764 h 647974"/>
              <a:gd name="connsiteX1" fmla="*/ 2516245 w 4032570"/>
              <a:gd name="connsiteY1" fmla="*/ 332210 h 647974"/>
              <a:gd name="connsiteX2" fmla="*/ 2216927 w 4032570"/>
              <a:gd name="connsiteY2" fmla="*/ 358523 h 647974"/>
              <a:gd name="connsiteX3" fmla="*/ 1970236 w 4032570"/>
              <a:gd name="connsiteY3" fmla="*/ 381548 h 647974"/>
              <a:gd name="connsiteX4" fmla="*/ 1841957 w 4032570"/>
              <a:gd name="connsiteY4" fmla="*/ 397994 h 647974"/>
              <a:gd name="connsiteX5" fmla="*/ 1499879 w 4032570"/>
              <a:gd name="connsiteY5" fmla="*/ 453910 h 647974"/>
              <a:gd name="connsiteX6" fmla="*/ 1348576 w 4032570"/>
              <a:gd name="connsiteY6" fmla="*/ 486803 h 647974"/>
              <a:gd name="connsiteX7" fmla="*/ 1138066 w 4032570"/>
              <a:gd name="connsiteY7" fmla="*/ 526273 h 647974"/>
              <a:gd name="connsiteX8" fmla="*/ 795989 w 4032570"/>
              <a:gd name="connsiteY8" fmla="*/ 585479 h 647974"/>
              <a:gd name="connsiteX9" fmla="*/ 493381 w 4032570"/>
              <a:gd name="connsiteY9" fmla="*/ 641395 h 647974"/>
              <a:gd name="connsiteX10" fmla="*/ 427597 w 4032570"/>
              <a:gd name="connsiteY10" fmla="*/ 647974 h 647974"/>
              <a:gd name="connsiteX11" fmla="*/ 365102 w 4032570"/>
              <a:gd name="connsiteY11" fmla="*/ 631528 h 647974"/>
              <a:gd name="connsiteX12" fmla="*/ 269715 w 4032570"/>
              <a:gd name="connsiteY12" fmla="*/ 592057 h 647974"/>
              <a:gd name="connsiteX13" fmla="*/ 203931 w 4032570"/>
              <a:gd name="connsiteY13" fmla="*/ 555876 h 647974"/>
              <a:gd name="connsiteX14" fmla="*/ 134858 w 4032570"/>
              <a:gd name="connsiteY14" fmla="*/ 503249 h 647974"/>
              <a:gd name="connsiteX15" fmla="*/ 65784 w 4032570"/>
              <a:gd name="connsiteY15" fmla="*/ 440754 h 647974"/>
              <a:gd name="connsiteX16" fmla="*/ 32892 w 4032570"/>
              <a:gd name="connsiteY16" fmla="*/ 397994 h 647974"/>
              <a:gd name="connsiteX17" fmla="*/ 16446 w 4032570"/>
              <a:gd name="connsiteY17" fmla="*/ 371680 h 647974"/>
              <a:gd name="connsiteX18" fmla="*/ 3289 w 4032570"/>
              <a:gd name="connsiteY18" fmla="*/ 348656 h 647974"/>
              <a:gd name="connsiteX19" fmla="*/ 0 w 4032570"/>
              <a:gd name="connsiteY19" fmla="*/ 322342 h 647974"/>
              <a:gd name="connsiteX20" fmla="*/ 3289 w 4032570"/>
              <a:gd name="connsiteY20" fmla="*/ 305896 h 647974"/>
              <a:gd name="connsiteX21" fmla="*/ 16446 w 4032570"/>
              <a:gd name="connsiteY21" fmla="*/ 299318 h 647974"/>
              <a:gd name="connsiteX22" fmla="*/ 36181 w 4032570"/>
              <a:gd name="connsiteY22" fmla="*/ 299318 h 647974"/>
              <a:gd name="connsiteX23" fmla="*/ 78941 w 4032570"/>
              <a:gd name="connsiteY23" fmla="*/ 315764 h 647974"/>
              <a:gd name="connsiteX24" fmla="*/ 151304 w 4032570"/>
              <a:gd name="connsiteY24" fmla="*/ 351945 h 647974"/>
              <a:gd name="connsiteX25" fmla="*/ 190774 w 4032570"/>
              <a:gd name="connsiteY25" fmla="*/ 368391 h 647974"/>
              <a:gd name="connsiteX26" fmla="*/ 249980 w 4032570"/>
              <a:gd name="connsiteY26" fmla="*/ 388126 h 647974"/>
              <a:gd name="connsiteX27" fmla="*/ 305897 w 4032570"/>
              <a:gd name="connsiteY27" fmla="*/ 401283 h 647974"/>
              <a:gd name="connsiteX28" fmla="*/ 355235 w 4032570"/>
              <a:gd name="connsiteY28" fmla="*/ 407862 h 647974"/>
              <a:gd name="connsiteX29" fmla="*/ 404573 w 4032570"/>
              <a:gd name="connsiteY29" fmla="*/ 411151 h 647974"/>
              <a:gd name="connsiteX30" fmla="*/ 473646 w 4032570"/>
              <a:gd name="connsiteY30" fmla="*/ 404572 h 647974"/>
              <a:gd name="connsiteX31" fmla="*/ 832170 w 4032570"/>
              <a:gd name="connsiteY31" fmla="*/ 355234 h 647974"/>
              <a:gd name="connsiteX32" fmla="*/ 1200561 w 4032570"/>
              <a:gd name="connsiteY32" fmla="*/ 296028 h 647974"/>
              <a:gd name="connsiteX33" fmla="*/ 1519615 w 4032570"/>
              <a:gd name="connsiteY33" fmla="*/ 249980 h 647974"/>
              <a:gd name="connsiteX34" fmla="*/ 1934055 w 4032570"/>
              <a:gd name="connsiteY34" fmla="*/ 200641 h 647974"/>
              <a:gd name="connsiteX35" fmla="*/ 2355074 w 4032570"/>
              <a:gd name="connsiteY35" fmla="*/ 154592 h 647974"/>
              <a:gd name="connsiteX36" fmla="*/ 2644524 w 4032570"/>
              <a:gd name="connsiteY36" fmla="*/ 124990 h 647974"/>
              <a:gd name="connsiteX37" fmla="*/ 2989891 w 4032570"/>
              <a:gd name="connsiteY37" fmla="*/ 95387 h 647974"/>
              <a:gd name="connsiteX38" fmla="*/ 3322101 w 4032570"/>
              <a:gd name="connsiteY38" fmla="*/ 72362 h 647974"/>
              <a:gd name="connsiteX39" fmla="*/ 3381307 w 4032570"/>
              <a:gd name="connsiteY39" fmla="*/ 65784 h 647974"/>
              <a:gd name="connsiteX40" fmla="*/ 3450380 w 4032570"/>
              <a:gd name="connsiteY40" fmla="*/ 46049 h 647974"/>
              <a:gd name="connsiteX41" fmla="*/ 3562213 w 4032570"/>
              <a:gd name="connsiteY41" fmla="*/ 0 h 647974"/>
              <a:gd name="connsiteX42" fmla="*/ 3627997 w 4032570"/>
              <a:gd name="connsiteY42" fmla="*/ 6578 h 647974"/>
              <a:gd name="connsiteX43" fmla="*/ 3706938 w 4032570"/>
              <a:gd name="connsiteY43" fmla="*/ 23024 h 647974"/>
              <a:gd name="connsiteX44" fmla="*/ 3818771 w 4032570"/>
              <a:gd name="connsiteY44" fmla="*/ 55916 h 647974"/>
              <a:gd name="connsiteX45" fmla="*/ 3881266 w 4032570"/>
              <a:gd name="connsiteY45" fmla="*/ 82230 h 647974"/>
              <a:gd name="connsiteX46" fmla="*/ 3933894 w 4032570"/>
              <a:gd name="connsiteY46" fmla="*/ 115122 h 647974"/>
              <a:gd name="connsiteX47" fmla="*/ 3979943 w 4032570"/>
              <a:gd name="connsiteY47" fmla="*/ 148014 h 647974"/>
              <a:gd name="connsiteX48" fmla="*/ 4006256 w 4032570"/>
              <a:gd name="connsiteY48" fmla="*/ 174328 h 647974"/>
              <a:gd name="connsiteX49" fmla="*/ 4022702 w 4032570"/>
              <a:gd name="connsiteY49" fmla="*/ 197352 h 647974"/>
              <a:gd name="connsiteX50" fmla="*/ 4032570 w 4032570"/>
              <a:gd name="connsiteY50" fmla="*/ 217087 h 647974"/>
              <a:gd name="connsiteX51" fmla="*/ 4032570 w 4032570"/>
              <a:gd name="connsiteY51" fmla="*/ 240112 h 647974"/>
              <a:gd name="connsiteX52" fmla="*/ 4019413 w 4032570"/>
              <a:gd name="connsiteY52" fmla="*/ 276293 h 647974"/>
              <a:gd name="connsiteX53" fmla="*/ 3996389 w 4032570"/>
              <a:gd name="connsiteY53" fmla="*/ 299318 h 647974"/>
              <a:gd name="connsiteX54" fmla="*/ 3963497 w 4032570"/>
              <a:gd name="connsiteY54" fmla="*/ 322342 h 647974"/>
              <a:gd name="connsiteX55" fmla="*/ 3933894 w 4032570"/>
              <a:gd name="connsiteY55" fmla="*/ 332210 h 647974"/>
              <a:gd name="connsiteX56" fmla="*/ 3805615 w 4032570"/>
              <a:gd name="connsiteY56" fmla="*/ 325631 h 647974"/>
              <a:gd name="connsiteX57" fmla="*/ 3522743 w 4032570"/>
              <a:gd name="connsiteY57" fmla="*/ 315764 h 647974"/>
              <a:gd name="connsiteX58" fmla="*/ 2884636 w 4032570"/>
              <a:gd name="connsiteY58" fmla="*/ 315764 h 647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4032570" h="647974">
                <a:moveTo>
                  <a:pt x="2884636" y="315764"/>
                </a:moveTo>
                <a:lnTo>
                  <a:pt x="2516245" y="332210"/>
                </a:lnTo>
                <a:lnTo>
                  <a:pt x="2216927" y="358523"/>
                </a:lnTo>
                <a:lnTo>
                  <a:pt x="1970236" y="381548"/>
                </a:lnTo>
                <a:lnTo>
                  <a:pt x="1841957" y="397994"/>
                </a:lnTo>
                <a:lnTo>
                  <a:pt x="1499879" y="453910"/>
                </a:lnTo>
                <a:lnTo>
                  <a:pt x="1348576" y="486803"/>
                </a:lnTo>
                <a:lnTo>
                  <a:pt x="1138066" y="526273"/>
                </a:lnTo>
                <a:lnTo>
                  <a:pt x="795989" y="585479"/>
                </a:lnTo>
                <a:lnTo>
                  <a:pt x="493381" y="641395"/>
                </a:lnTo>
                <a:lnTo>
                  <a:pt x="427597" y="647974"/>
                </a:lnTo>
                <a:lnTo>
                  <a:pt x="365102" y="631528"/>
                </a:lnTo>
                <a:lnTo>
                  <a:pt x="269715" y="592057"/>
                </a:lnTo>
                <a:lnTo>
                  <a:pt x="203931" y="555876"/>
                </a:lnTo>
                <a:lnTo>
                  <a:pt x="134858" y="503249"/>
                </a:lnTo>
                <a:lnTo>
                  <a:pt x="65784" y="440754"/>
                </a:lnTo>
                <a:lnTo>
                  <a:pt x="32892" y="397994"/>
                </a:lnTo>
                <a:lnTo>
                  <a:pt x="16446" y="371680"/>
                </a:lnTo>
                <a:lnTo>
                  <a:pt x="3289" y="348656"/>
                </a:lnTo>
                <a:lnTo>
                  <a:pt x="0" y="322342"/>
                </a:lnTo>
                <a:lnTo>
                  <a:pt x="3289" y="305896"/>
                </a:lnTo>
                <a:lnTo>
                  <a:pt x="16446" y="299318"/>
                </a:lnTo>
                <a:lnTo>
                  <a:pt x="36181" y="299318"/>
                </a:lnTo>
                <a:lnTo>
                  <a:pt x="78941" y="315764"/>
                </a:lnTo>
                <a:lnTo>
                  <a:pt x="151304" y="351945"/>
                </a:lnTo>
                <a:lnTo>
                  <a:pt x="190774" y="368391"/>
                </a:lnTo>
                <a:lnTo>
                  <a:pt x="249980" y="388126"/>
                </a:lnTo>
                <a:lnTo>
                  <a:pt x="305897" y="401283"/>
                </a:lnTo>
                <a:lnTo>
                  <a:pt x="355235" y="407862"/>
                </a:lnTo>
                <a:lnTo>
                  <a:pt x="404573" y="411151"/>
                </a:lnTo>
                <a:lnTo>
                  <a:pt x="473646" y="404572"/>
                </a:lnTo>
                <a:lnTo>
                  <a:pt x="832170" y="355234"/>
                </a:lnTo>
                <a:lnTo>
                  <a:pt x="1200561" y="296028"/>
                </a:lnTo>
                <a:lnTo>
                  <a:pt x="1519615" y="249980"/>
                </a:lnTo>
                <a:lnTo>
                  <a:pt x="1934055" y="200641"/>
                </a:lnTo>
                <a:lnTo>
                  <a:pt x="2355074" y="154592"/>
                </a:lnTo>
                <a:lnTo>
                  <a:pt x="2644524" y="124990"/>
                </a:lnTo>
                <a:lnTo>
                  <a:pt x="2989891" y="95387"/>
                </a:lnTo>
                <a:lnTo>
                  <a:pt x="3322101" y="72362"/>
                </a:lnTo>
                <a:lnTo>
                  <a:pt x="3381307" y="65784"/>
                </a:lnTo>
                <a:lnTo>
                  <a:pt x="3450380" y="46049"/>
                </a:lnTo>
                <a:lnTo>
                  <a:pt x="3562213" y="0"/>
                </a:lnTo>
                <a:lnTo>
                  <a:pt x="3627997" y="6578"/>
                </a:lnTo>
                <a:lnTo>
                  <a:pt x="3706938" y="23024"/>
                </a:lnTo>
                <a:lnTo>
                  <a:pt x="3818771" y="55916"/>
                </a:lnTo>
                <a:lnTo>
                  <a:pt x="3881266" y="82230"/>
                </a:lnTo>
                <a:lnTo>
                  <a:pt x="3933894" y="115122"/>
                </a:lnTo>
                <a:lnTo>
                  <a:pt x="3979943" y="148014"/>
                </a:lnTo>
                <a:lnTo>
                  <a:pt x="4006256" y="174328"/>
                </a:lnTo>
                <a:lnTo>
                  <a:pt x="4022702" y="197352"/>
                </a:lnTo>
                <a:lnTo>
                  <a:pt x="4032570" y="217087"/>
                </a:lnTo>
                <a:lnTo>
                  <a:pt x="4032570" y="240112"/>
                </a:lnTo>
                <a:lnTo>
                  <a:pt x="4019413" y="276293"/>
                </a:lnTo>
                <a:lnTo>
                  <a:pt x="3996389" y="299318"/>
                </a:lnTo>
                <a:lnTo>
                  <a:pt x="3963497" y="322342"/>
                </a:lnTo>
                <a:lnTo>
                  <a:pt x="3933894" y="332210"/>
                </a:lnTo>
                <a:lnTo>
                  <a:pt x="3805615" y="325631"/>
                </a:lnTo>
                <a:lnTo>
                  <a:pt x="3522743" y="315764"/>
                </a:lnTo>
                <a:lnTo>
                  <a:pt x="2884636" y="31576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6AF5B966-0D71-4FC9-BCBB-EC00456BBDA6}"/>
              </a:ext>
            </a:extLst>
          </p:cNvPr>
          <p:cNvSpPr/>
          <p:nvPr/>
        </p:nvSpPr>
        <p:spPr>
          <a:xfrm>
            <a:off x="3838576" y="3821113"/>
            <a:ext cx="1304925" cy="1541462"/>
          </a:xfrm>
          <a:custGeom>
            <a:avLst/>
            <a:gdLst>
              <a:gd name="connsiteX0" fmla="*/ 850106 w 1304925"/>
              <a:gd name="connsiteY0" fmla="*/ 859632 h 1540669"/>
              <a:gd name="connsiteX1" fmla="*/ 657225 w 1304925"/>
              <a:gd name="connsiteY1" fmla="*/ 1052513 h 1540669"/>
              <a:gd name="connsiteX2" fmla="*/ 509588 w 1304925"/>
              <a:gd name="connsiteY2" fmla="*/ 1188244 h 1540669"/>
              <a:gd name="connsiteX3" fmla="*/ 340519 w 1304925"/>
              <a:gd name="connsiteY3" fmla="*/ 1328738 h 1540669"/>
              <a:gd name="connsiteX4" fmla="*/ 173831 w 1304925"/>
              <a:gd name="connsiteY4" fmla="*/ 1454944 h 1540669"/>
              <a:gd name="connsiteX5" fmla="*/ 69056 w 1304925"/>
              <a:gd name="connsiteY5" fmla="*/ 1521619 h 1540669"/>
              <a:gd name="connsiteX6" fmla="*/ 42863 w 1304925"/>
              <a:gd name="connsiteY6" fmla="*/ 1535907 h 1540669"/>
              <a:gd name="connsiteX7" fmla="*/ 19050 w 1304925"/>
              <a:gd name="connsiteY7" fmla="*/ 1540669 h 1540669"/>
              <a:gd name="connsiteX8" fmla="*/ 7144 w 1304925"/>
              <a:gd name="connsiteY8" fmla="*/ 1535907 h 1540669"/>
              <a:gd name="connsiteX9" fmla="*/ 0 w 1304925"/>
              <a:gd name="connsiteY9" fmla="*/ 1524000 h 1540669"/>
              <a:gd name="connsiteX10" fmla="*/ 4763 w 1304925"/>
              <a:gd name="connsiteY10" fmla="*/ 1502569 h 1540669"/>
              <a:gd name="connsiteX11" fmla="*/ 16669 w 1304925"/>
              <a:gd name="connsiteY11" fmla="*/ 1481138 h 1540669"/>
              <a:gd name="connsiteX12" fmla="*/ 85725 w 1304925"/>
              <a:gd name="connsiteY12" fmla="*/ 1414463 h 1540669"/>
              <a:gd name="connsiteX13" fmla="*/ 188119 w 1304925"/>
              <a:gd name="connsiteY13" fmla="*/ 1314450 h 1540669"/>
              <a:gd name="connsiteX14" fmla="*/ 290513 w 1304925"/>
              <a:gd name="connsiteY14" fmla="*/ 1207294 h 1540669"/>
              <a:gd name="connsiteX15" fmla="*/ 366713 w 1304925"/>
              <a:gd name="connsiteY15" fmla="*/ 1119188 h 1540669"/>
              <a:gd name="connsiteX16" fmla="*/ 438150 w 1304925"/>
              <a:gd name="connsiteY16" fmla="*/ 1028700 h 1540669"/>
              <a:gd name="connsiteX17" fmla="*/ 540544 w 1304925"/>
              <a:gd name="connsiteY17" fmla="*/ 890588 h 1540669"/>
              <a:gd name="connsiteX18" fmla="*/ 657225 w 1304925"/>
              <a:gd name="connsiteY18" fmla="*/ 728663 h 1540669"/>
              <a:gd name="connsiteX19" fmla="*/ 771525 w 1304925"/>
              <a:gd name="connsiteY19" fmla="*/ 550069 h 1540669"/>
              <a:gd name="connsiteX20" fmla="*/ 859631 w 1304925"/>
              <a:gd name="connsiteY20" fmla="*/ 402432 h 1540669"/>
              <a:gd name="connsiteX21" fmla="*/ 895350 w 1304925"/>
              <a:gd name="connsiteY21" fmla="*/ 335757 h 1540669"/>
              <a:gd name="connsiteX22" fmla="*/ 926306 w 1304925"/>
              <a:gd name="connsiteY22" fmla="*/ 252413 h 1540669"/>
              <a:gd name="connsiteX23" fmla="*/ 933450 w 1304925"/>
              <a:gd name="connsiteY23" fmla="*/ 216694 h 1540669"/>
              <a:gd name="connsiteX24" fmla="*/ 933450 w 1304925"/>
              <a:gd name="connsiteY24" fmla="*/ 188119 h 1540669"/>
              <a:gd name="connsiteX25" fmla="*/ 923925 w 1304925"/>
              <a:gd name="connsiteY25" fmla="*/ 159544 h 1540669"/>
              <a:gd name="connsiteX26" fmla="*/ 902494 w 1304925"/>
              <a:gd name="connsiteY26" fmla="*/ 133350 h 1540669"/>
              <a:gd name="connsiteX27" fmla="*/ 845344 w 1304925"/>
              <a:gd name="connsiteY27" fmla="*/ 85725 h 1540669"/>
              <a:gd name="connsiteX28" fmla="*/ 823913 w 1304925"/>
              <a:gd name="connsiteY28" fmla="*/ 69057 h 1540669"/>
              <a:gd name="connsiteX29" fmla="*/ 807244 w 1304925"/>
              <a:gd name="connsiteY29" fmla="*/ 47625 h 1540669"/>
              <a:gd name="connsiteX30" fmla="*/ 800100 w 1304925"/>
              <a:gd name="connsiteY30" fmla="*/ 30957 h 1540669"/>
              <a:gd name="connsiteX31" fmla="*/ 802481 w 1304925"/>
              <a:gd name="connsiteY31" fmla="*/ 16669 h 1540669"/>
              <a:gd name="connsiteX32" fmla="*/ 814388 w 1304925"/>
              <a:gd name="connsiteY32" fmla="*/ 4763 h 1540669"/>
              <a:gd name="connsiteX33" fmla="*/ 850106 w 1304925"/>
              <a:gd name="connsiteY33" fmla="*/ 0 h 1540669"/>
              <a:gd name="connsiteX34" fmla="*/ 902494 w 1304925"/>
              <a:gd name="connsiteY34" fmla="*/ 4763 h 1540669"/>
              <a:gd name="connsiteX35" fmla="*/ 969169 w 1304925"/>
              <a:gd name="connsiteY35" fmla="*/ 23813 h 1540669"/>
              <a:gd name="connsiteX36" fmla="*/ 1026319 w 1304925"/>
              <a:gd name="connsiteY36" fmla="*/ 50007 h 1540669"/>
              <a:gd name="connsiteX37" fmla="*/ 1078706 w 1304925"/>
              <a:gd name="connsiteY37" fmla="*/ 78582 h 1540669"/>
              <a:gd name="connsiteX38" fmla="*/ 1143000 w 1304925"/>
              <a:gd name="connsiteY38" fmla="*/ 121444 h 1540669"/>
              <a:gd name="connsiteX39" fmla="*/ 1188244 w 1304925"/>
              <a:gd name="connsiteY39" fmla="*/ 157163 h 1540669"/>
              <a:gd name="connsiteX40" fmla="*/ 1231106 w 1304925"/>
              <a:gd name="connsiteY40" fmla="*/ 192882 h 1540669"/>
              <a:gd name="connsiteX41" fmla="*/ 1259681 w 1304925"/>
              <a:gd name="connsiteY41" fmla="*/ 223838 h 1540669"/>
              <a:gd name="connsiteX42" fmla="*/ 1278731 w 1304925"/>
              <a:gd name="connsiteY42" fmla="*/ 247650 h 1540669"/>
              <a:gd name="connsiteX43" fmla="*/ 1293019 w 1304925"/>
              <a:gd name="connsiteY43" fmla="*/ 271463 h 1540669"/>
              <a:gd name="connsiteX44" fmla="*/ 1300163 w 1304925"/>
              <a:gd name="connsiteY44" fmla="*/ 292894 h 1540669"/>
              <a:gd name="connsiteX45" fmla="*/ 1304925 w 1304925"/>
              <a:gd name="connsiteY45" fmla="*/ 314325 h 1540669"/>
              <a:gd name="connsiteX46" fmla="*/ 1302544 w 1304925"/>
              <a:gd name="connsiteY46" fmla="*/ 335757 h 1540669"/>
              <a:gd name="connsiteX47" fmla="*/ 1293019 w 1304925"/>
              <a:gd name="connsiteY47" fmla="*/ 366713 h 1540669"/>
              <a:gd name="connsiteX48" fmla="*/ 1269206 w 1304925"/>
              <a:gd name="connsiteY48" fmla="*/ 388144 h 1540669"/>
              <a:gd name="connsiteX49" fmla="*/ 1228725 w 1304925"/>
              <a:gd name="connsiteY49" fmla="*/ 421482 h 1540669"/>
              <a:gd name="connsiteX50" fmla="*/ 1183481 w 1304925"/>
              <a:gd name="connsiteY50" fmla="*/ 454819 h 1540669"/>
              <a:gd name="connsiteX51" fmla="*/ 1150144 w 1304925"/>
              <a:gd name="connsiteY51" fmla="*/ 488157 h 1540669"/>
              <a:gd name="connsiteX52" fmla="*/ 1100138 w 1304925"/>
              <a:gd name="connsiteY52" fmla="*/ 557213 h 1540669"/>
              <a:gd name="connsiteX53" fmla="*/ 997744 w 1304925"/>
              <a:gd name="connsiteY53" fmla="*/ 685800 h 1540669"/>
              <a:gd name="connsiteX54" fmla="*/ 850106 w 1304925"/>
              <a:gd name="connsiteY54" fmla="*/ 859632 h 1540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304925" h="1540669">
                <a:moveTo>
                  <a:pt x="850106" y="859632"/>
                </a:moveTo>
                <a:lnTo>
                  <a:pt x="657225" y="1052513"/>
                </a:lnTo>
                <a:lnTo>
                  <a:pt x="509588" y="1188244"/>
                </a:lnTo>
                <a:lnTo>
                  <a:pt x="340519" y="1328738"/>
                </a:lnTo>
                <a:lnTo>
                  <a:pt x="173831" y="1454944"/>
                </a:lnTo>
                <a:lnTo>
                  <a:pt x="69056" y="1521619"/>
                </a:lnTo>
                <a:lnTo>
                  <a:pt x="42863" y="1535907"/>
                </a:lnTo>
                <a:lnTo>
                  <a:pt x="19050" y="1540669"/>
                </a:lnTo>
                <a:lnTo>
                  <a:pt x="7144" y="1535907"/>
                </a:lnTo>
                <a:lnTo>
                  <a:pt x="0" y="1524000"/>
                </a:lnTo>
                <a:lnTo>
                  <a:pt x="4763" y="1502569"/>
                </a:lnTo>
                <a:lnTo>
                  <a:pt x="16669" y="1481138"/>
                </a:lnTo>
                <a:lnTo>
                  <a:pt x="85725" y="1414463"/>
                </a:lnTo>
                <a:lnTo>
                  <a:pt x="188119" y="1314450"/>
                </a:lnTo>
                <a:lnTo>
                  <a:pt x="290513" y="1207294"/>
                </a:lnTo>
                <a:lnTo>
                  <a:pt x="366713" y="1119188"/>
                </a:lnTo>
                <a:lnTo>
                  <a:pt x="438150" y="1028700"/>
                </a:lnTo>
                <a:lnTo>
                  <a:pt x="540544" y="890588"/>
                </a:lnTo>
                <a:lnTo>
                  <a:pt x="657225" y="728663"/>
                </a:lnTo>
                <a:lnTo>
                  <a:pt x="771525" y="550069"/>
                </a:lnTo>
                <a:lnTo>
                  <a:pt x="859631" y="402432"/>
                </a:lnTo>
                <a:lnTo>
                  <a:pt x="895350" y="335757"/>
                </a:lnTo>
                <a:lnTo>
                  <a:pt x="926306" y="252413"/>
                </a:lnTo>
                <a:lnTo>
                  <a:pt x="933450" y="216694"/>
                </a:lnTo>
                <a:lnTo>
                  <a:pt x="933450" y="188119"/>
                </a:lnTo>
                <a:lnTo>
                  <a:pt x="923925" y="159544"/>
                </a:lnTo>
                <a:lnTo>
                  <a:pt x="902494" y="133350"/>
                </a:lnTo>
                <a:lnTo>
                  <a:pt x="845344" y="85725"/>
                </a:lnTo>
                <a:lnTo>
                  <a:pt x="823913" y="69057"/>
                </a:lnTo>
                <a:lnTo>
                  <a:pt x="807244" y="47625"/>
                </a:lnTo>
                <a:lnTo>
                  <a:pt x="800100" y="30957"/>
                </a:lnTo>
                <a:lnTo>
                  <a:pt x="802481" y="16669"/>
                </a:lnTo>
                <a:lnTo>
                  <a:pt x="814388" y="4763"/>
                </a:lnTo>
                <a:lnTo>
                  <a:pt x="850106" y="0"/>
                </a:lnTo>
                <a:lnTo>
                  <a:pt x="902494" y="4763"/>
                </a:lnTo>
                <a:lnTo>
                  <a:pt x="969169" y="23813"/>
                </a:lnTo>
                <a:lnTo>
                  <a:pt x="1026319" y="50007"/>
                </a:lnTo>
                <a:lnTo>
                  <a:pt x="1078706" y="78582"/>
                </a:lnTo>
                <a:lnTo>
                  <a:pt x="1143000" y="121444"/>
                </a:lnTo>
                <a:lnTo>
                  <a:pt x="1188244" y="157163"/>
                </a:lnTo>
                <a:lnTo>
                  <a:pt x="1231106" y="192882"/>
                </a:lnTo>
                <a:lnTo>
                  <a:pt x="1259681" y="223838"/>
                </a:lnTo>
                <a:lnTo>
                  <a:pt x="1278731" y="247650"/>
                </a:lnTo>
                <a:lnTo>
                  <a:pt x="1293019" y="271463"/>
                </a:lnTo>
                <a:lnTo>
                  <a:pt x="1300163" y="292894"/>
                </a:lnTo>
                <a:lnTo>
                  <a:pt x="1304925" y="314325"/>
                </a:lnTo>
                <a:lnTo>
                  <a:pt x="1302544" y="335757"/>
                </a:lnTo>
                <a:lnTo>
                  <a:pt x="1293019" y="366713"/>
                </a:lnTo>
                <a:lnTo>
                  <a:pt x="1269206" y="388144"/>
                </a:lnTo>
                <a:lnTo>
                  <a:pt x="1228725" y="421482"/>
                </a:lnTo>
                <a:lnTo>
                  <a:pt x="1183481" y="454819"/>
                </a:lnTo>
                <a:lnTo>
                  <a:pt x="1150144" y="488157"/>
                </a:lnTo>
                <a:lnTo>
                  <a:pt x="1100138" y="557213"/>
                </a:lnTo>
                <a:lnTo>
                  <a:pt x="997744" y="685800"/>
                </a:lnTo>
                <a:lnTo>
                  <a:pt x="850106" y="85963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4EE9ED75-68CE-45F3-8394-99DEA1B8E5A5}"/>
              </a:ext>
            </a:extLst>
          </p:cNvPr>
          <p:cNvSpPr/>
          <p:nvPr/>
        </p:nvSpPr>
        <p:spPr>
          <a:xfrm>
            <a:off x="7277101" y="3790951"/>
            <a:ext cx="1038225" cy="1395413"/>
          </a:xfrm>
          <a:custGeom>
            <a:avLst/>
            <a:gdLst>
              <a:gd name="connsiteX0" fmla="*/ 604838 w 1038225"/>
              <a:gd name="connsiteY0" fmla="*/ 883444 h 1395413"/>
              <a:gd name="connsiteX1" fmla="*/ 519113 w 1038225"/>
              <a:gd name="connsiteY1" fmla="*/ 735806 h 1395413"/>
              <a:gd name="connsiteX2" fmla="*/ 428625 w 1038225"/>
              <a:gd name="connsiteY2" fmla="*/ 600075 h 1395413"/>
              <a:gd name="connsiteX3" fmla="*/ 328613 w 1038225"/>
              <a:gd name="connsiteY3" fmla="*/ 461963 h 1395413"/>
              <a:gd name="connsiteX4" fmla="*/ 223838 w 1038225"/>
              <a:gd name="connsiteY4" fmla="*/ 323850 h 1395413"/>
              <a:gd name="connsiteX5" fmla="*/ 133350 w 1038225"/>
              <a:gd name="connsiteY5" fmla="*/ 207169 h 1395413"/>
              <a:gd name="connsiteX6" fmla="*/ 50006 w 1038225"/>
              <a:gd name="connsiteY6" fmla="*/ 104775 h 1395413"/>
              <a:gd name="connsiteX7" fmla="*/ 19050 w 1038225"/>
              <a:gd name="connsiteY7" fmla="*/ 71438 h 1395413"/>
              <a:gd name="connsiteX8" fmla="*/ 4763 w 1038225"/>
              <a:gd name="connsiteY8" fmla="*/ 47625 h 1395413"/>
              <a:gd name="connsiteX9" fmla="*/ 0 w 1038225"/>
              <a:gd name="connsiteY9" fmla="*/ 26194 h 1395413"/>
              <a:gd name="connsiteX10" fmla="*/ 2381 w 1038225"/>
              <a:gd name="connsiteY10" fmla="*/ 7144 h 1395413"/>
              <a:gd name="connsiteX11" fmla="*/ 14288 w 1038225"/>
              <a:gd name="connsiteY11" fmla="*/ 0 h 1395413"/>
              <a:gd name="connsiteX12" fmla="*/ 40481 w 1038225"/>
              <a:gd name="connsiteY12" fmla="*/ 4763 h 1395413"/>
              <a:gd name="connsiteX13" fmla="*/ 80963 w 1038225"/>
              <a:gd name="connsiteY13" fmla="*/ 26194 h 1395413"/>
              <a:gd name="connsiteX14" fmla="*/ 183356 w 1038225"/>
              <a:gd name="connsiteY14" fmla="*/ 102394 h 1395413"/>
              <a:gd name="connsiteX15" fmla="*/ 285750 w 1038225"/>
              <a:gd name="connsiteY15" fmla="*/ 178594 h 1395413"/>
              <a:gd name="connsiteX16" fmla="*/ 404813 w 1038225"/>
              <a:gd name="connsiteY16" fmla="*/ 271463 h 1395413"/>
              <a:gd name="connsiteX17" fmla="*/ 490538 w 1038225"/>
              <a:gd name="connsiteY17" fmla="*/ 342900 h 1395413"/>
              <a:gd name="connsiteX18" fmla="*/ 619125 w 1038225"/>
              <a:gd name="connsiteY18" fmla="*/ 457200 h 1395413"/>
              <a:gd name="connsiteX19" fmla="*/ 731044 w 1038225"/>
              <a:gd name="connsiteY19" fmla="*/ 561975 h 1395413"/>
              <a:gd name="connsiteX20" fmla="*/ 823913 w 1038225"/>
              <a:gd name="connsiteY20" fmla="*/ 657225 h 1395413"/>
              <a:gd name="connsiteX21" fmla="*/ 890588 w 1038225"/>
              <a:gd name="connsiteY21" fmla="*/ 733425 h 1395413"/>
              <a:gd name="connsiteX22" fmla="*/ 916781 w 1038225"/>
              <a:gd name="connsiteY22" fmla="*/ 785813 h 1395413"/>
              <a:gd name="connsiteX23" fmla="*/ 950119 w 1038225"/>
              <a:gd name="connsiteY23" fmla="*/ 869156 h 1395413"/>
              <a:gd name="connsiteX24" fmla="*/ 981075 w 1038225"/>
              <a:gd name="connsiteY24" fmla="*/ 947738 h 1395413"/>
              <a:gd name="connsiteX25" fmla="*/ 1009650 w 1038225"/>
              <a:gd name="connsiteY25" fmla="*/ 1033463 h 1395413"/>
              <a:gd name="connsiteX26" fmla="*/ 1026319 w 1038225"/>
              <a:gd name="connsiteY26" fmla="*/ 1090613 h 1395413"/>
              <a:gd name="connsiteX27" fmla="*/ 1033463 w 1038225"/>
              <a:gd name="connsiteY27" fmla="*/ 1131094 h 1395413"/>
              <a:gd name="connsiteX28" fmla="*/ 1038225 w 1038225"/>
              <a:gd name="connsiteY28" fmla="*/ 1171575 h 1395413"/>
              <a:gd name="connsiteX29" fmla="*/ 1038225 w 1038225"/>
              <a:gd name="connsiteY29" fmla="*/ 1207294 h 1395413"/>
              <a:gd name="connsiteX30" fmla="*/ 1035844 w 1038225"/>
              <a:gd name="connsiteY30" fmla="*/ 1247775 h 1395413"/>
              <a:gd name="connsiteX31" fmla="*/ 1026319 w 1038225"/>
              <a:gd name="connsiteY31" fmla="*/ 1283494 h 1395413"/>
              <a:gd name="connsiteX32" fmla="*/ 1002506 w 1038225"/>
              <a:gd name="connsiteY32" fmla="*/ 1331119 h 1395413"/>
              <a:gd name="connsiteX33" fmla="*/ 981075 w 1038225"/>
              <a:gd name="connsiteY33" fmla="*/ 1357313 h 1395413"/>
              <a:gd name="connsiteX34" fmla="*/ 952500 w 1038225"/>
              <a:gd name="connsiteY34" fmla="*/ 1383506 h 1395413"/>
              <a:gd name="connsiteX35" fmla="*/ 921544 w 1038225"/>
              <a:gd name="connsiteY35" fmla="*/ 1395413 h 1395413"/>
              <a:gd name="connsiteX36" fmla="*/ 897731 w 1038225"/>
              <a:gd name="connsiteY36" fmla="*/ 1393031 h 1395413"/>
              <a:gd name="connsiteX37" fmla="*/ 878681 w 1038225"/>
              <a:gd name="connsiteY37" fmla="*/ 1388269 h 1395413"/>
              <a:gd name="connsiteX38" fmla="*/ 842963 w 1038225"/>
              <a:gd name="connsiteY38" fmla="*/ 1362075 h 1395413"/>
              <a:gd name="connsiteX39" fmla="*/ 807244 w 1038225"/>
              <a:gd name="connsiteY39" fmla="*/ 1326356 h 1395413"/>
              <a:gd name="connsiteX40" fmla="*/ 781050 w 1038225"/>
              <a:gd name="connsiteY40" fmla="*/ 1285875 h 1395413"/>
              <a:gd name="connsiteX41" fmla="*/ 762000 w 1038225"/>
              <a:gd name="connsiteY41" fmla="*/ 1243013 h 1395413"/>
              <a:gd name="connsiteX42" fmla="*/ 740569 w 1038225"/>
              <a:gd name="connsiteY42" fmla="*/ 1183481 h 1395413"/>
              <a:gd name="connsiteX43" fmla="*/ 711994 w 1038225"/>
              <a:gd name="connsiteY43" fmla="*/ 1104900 h 1395413"/>
              <a:gd name="connsiteX44" fmla="*/ 669131 w 1038225"/>
              <a:gd name="connsiteY44" fmla="*/ 1014413 h 1395413"/>
              <a:gd name="connsiteX45" fmla="*/ 604838 w 1038225"/>
              <a:gd name="connsiteY45" fmla="*/ 883444 h 1395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038225" h="1395413">
                <a:moveTo>
                  <a:pt x="604838" y="883444"/>
                </a:moveTo>
                <a:lnTo>
                  <a:pt x="519113" y="735806"/>
                </a:lnTo>
                <a:lnTo>
                  <a:pt x="428625" y="600075"/>
                </a:lnTo>
                <a:lnTo>
                  <a:pt x="328613" y="461963"/>
                </a:lnTo>
                <a:lnTo>
                  <a:pt x="223838" y="323850"/>
                </a:lnTo>
                <a:lnTo>
                  <a:pt x="133350" y="207169"/>
                </a:lnTo>
                <a:lnTo>
                  <a:pt x="50006" y="104775"/>
                </a:lnTo>
                <a:lnTo>
                  <a:pt x="19050" y="71438"/>
                </a:lnTo>
                <a:lnTo>
                  <a:pt x="4763" y="47625"/>
                </a:lnTo>
                <a:lnTo>
                  <a:pt x="0" y="26194"/>
                </a:lnTo>
                <a:lnTo>
                  <a:pt x="2381" y="7144"/>
                </a:lnTo>
                <a:lnTo>
                  <a:pt x="14288" y="0"/>
                </a:lnTo>
                <a:lnTo>
                  <a:pt x="40481" y="4763"/>
                </a:lnTo>
                <a:lnTo>
                  <a:pt x="80963" y="26194"/>
                </a:lnTo>
                <a:lnTo>
                  <a:pt x="183356" y="102394"/>
                </a:lnTo>
                <a:lnTo>
                  <a:pt x="285750" y="178594"/>
                </a:lnTo>
                <a:lnTo>
                  <a:pt x="404813" y="271463"/>
                </a:lnTo>
                <a:lnTo>
                  <a:pt x="490538" y="342900"/>
                </a:lnTo>
                <a:lnTo>
                  <a:pt x="619125" y="457200"/>
                </a:lnTo>
                <a:lnTo>
                  <a:pt x="731044" y="561975"/>
                </a:lnTo>
                <a:lnTo>
                  <a:pt x="823913" y="657225"/>
                </a:lnTo>
                <a:lnTo>
                  <a:pt x="890588" y="733425"/>
                </a:lnTo>
                <a:lnTo>
                  <a:pt x="916781" y="785813"/>
                </a:lnTo>
                <a:lnTo>
                  <a:pt x="950119" y="869156"/>
                </a:lnTo>
                <a:lnTo>
                  <a:pt x="981075" y="947738"/>
                </a:lnTo>
                <a:lnTo>
                  <a:pt x="1009650" y="1033463"/>
                </a:lnTo>
                <a:lnTo>
                  <a:pt x="1026319" y="1090613"/>
                </a:lnTo>
                <a:lnTo>
                  <a:pt x="1033463" y="1131094"/>
                </a:lnTo>
                <a:lnTo>
                  <a:pt x="1038225" y="1171575"/>
                </a:lnTo>
                <a:lnTo>
                  <a:pt x="1038225" y="1207294"/>
                </a:lnTo>
                <a:lnTo>
                  <a:pt x="1035844" y="1247775"/>
                </a:lnTo>
                <a:lnTo>
                  <a:pt x="1026319" y="1283494"/>
                </a:lnTo>
                <a:lnTo>
                  <a:pt x="1002506" y="1331119"/>
                </a:lnTo>
                <a:lnTo>
                  <a:pt x="981075" y="1357313"/>
                </a:lnTo>
                <a:lnTo>
                  <a:pt x="952500" y="1383506"/>
                </a:lnTo>
                <a:lnTo>
                  <a:pt x="921544" y="1395413"/>
                </a:lnTo>
                <a:lnTo>
                  <a:pt x="897731" y="1393031"/>
                </a:lnTo>
                <a:lnTo>
                  <a:pt x="878681" y="1388269"/>
                </a:lnTo>
                <a:lnTo>
                  <a:pt x="842963" y="1362075"/>
                </a:lnTo>
                <a:lnTo>
                  <a:pt x="807244" y="1326356"/>
                </a:lnTo>
                <a:lnTo>
                  <a:pt x="781050" y="1285875"/>
                </a:lnTo>
                <a:lnTo>
                  <a:pt x="762000" y="1243013"/>
                </a:lnTo>
                <a:lnTo>
                  <a:pt x="740569" y="1183481"/>
                </a:lnTo>
                <a:lnTo>
                  <a:pt x="711994" y="1104900"/>
                </a:lnTo>
                <a:lnTo>
                  <a:pt x="669131" y="1014413"/>
                </a:lnTo>
                <a:lnTo>
                  <a:pt x="604838" y="88344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DA646E37-FF63-4EA1-81BD-ED407B59E6E1}"/>
              </a:ext>
            </a:extLst>
          </p:cNvPr>
          <p:cNvSpPr/>
          <p:nvPr/>
        </p:nvSpPr>
        <p:spPr>
          <a:xfrm rot="16200000">
            <a:off x="4637089" y="4233864"/>
            <a:ext cx="2992437" cy="496887"/>
          </a:xfrm>
          <a:custGeom>
            <a:avLst/>
            <a:gdLst>
              <a:gd name="connsiteX0" fmla="*/ 1591829 w 2993050"/>
              <a:gd name="connsiteY0" fmla="*/ 381215 h 497125"/>
              <a:gd name="connsiteX1" fmla="*/ 1293039 w 2993050"/>
              <a:gd name="connsiteY1" fmla="*/ 388942 h 497125"/>
              <a:gd name="connsiteX2" fmla="*/ 1004552 w 2993050"/>
              <a:gd name="connsiteY2" fmla="*/ 401821 h 497125"/>
              <a:gd name="connsiteX3" fmla="*/ 819097 w 2993050"/>
              <a:gd name="connsiteY3" fmla="*/ 412124 h 497125"/>
              <a:gd name="connsiteX4" fmla="*/ 607883 w 2993050"/>
              <a:gd name="connsiteY4" fmla="*/ 430154 h 497125"/>
              <a:gd name="connsiteX5" fmla="*/ 530610 w 2993050"/>
              <a:gd name="connsiteY5" fmla="*/ 430154 h 497125"/>
              <a:gd name="connsiteX6" fmla="*/ 443033 w 2993050"/>
              <a:gd name="connsiteY6" fmla="*/ 425003 h 497125"/>
              <a:gd name="connsiteX7" fmla="*/ 376063 w 2993050"/>
              <a:gd name="connsiteY7" fmla="*/ 419851 h 497125"/>
              <a:gd name="connsiteX8" fmla="*/ 311669 w 2993050"/>
              <a:gd name="connsiteY8" fmla="*/ 412124 h 497125"/>
              <a:gd name="connsiteX9" fmla="*/ 255002 w 2993050"/>
              <a:gd name="connsiteY9" fmla="*/ 396669 h 497125"/>
              <a:gd name="connsiteX10" fmla="*/ 190608 w 2993050"/>
              <a:gd name="connsiteY10" fmla="*/ 368336 h 497125"/>
              <a:gd name="connsiteX11" fmla="*/ 123637 w 2993050"/>
              <a:gd name="connsiteY11" fmla="*/ 329699 h 497125"/>
              <a:gd name="connsiteX12" fmla="*/ 69546 w 2993050"/>
              <a:gd name="connsiteY12" fmla="*/ 296214 h 497125"/>
              <a:gd name="connsiteX13" fmla="*/ 41213 w 2993050"/>
              <a:gd name="connsiteY13" fmla="*/ 275608 h 497125"/>
              <a:gd name="connsiteX14" fmla="*/ 20606 w 2993050"/>
              <a:gd name="connsiteY14" fmla="*/ 257578 h 497125"/>
              <a:gd name="connsiteX15" fmla="*/ 5152 w 2993050"/>
              <a:gd name="connsiteY15" fmla="*/ 234396 h 497125"/>
              <a:gd name="connsiteX16" fmla="*/ 0 w 2993050"/>
              <a:gd name="connsiteY16" fmla="*/ 206062 h 497125"/>
              <a:gd name="connsiteX17" fmla="*/ 5152 w 2993050"/>
              <a:gd name="connsiteY17" fmla="*/ 177729 h 497125"/>
              <a:gd name="connsiteX18" fmla="*/ 33485 w 2993050"/>
              <a:gd name="connsiteY18" fmla="*/ 139092 h 497125"/>
              <a:gd name="connsiteX19" fmla="*/ 69546 w 2993050"/>
              <a:gd name="connsiteY19" fmla="*/ 105607 h 497125"/>
              <a:gd name="connsiteX20" fmla="*/ 123637 w 2993050"/>
              <a:gd name="connsiteY20" fmla="*/ 69546 h 497125"/>
              <a:gd name="connsiteX21" fmla="*/ 200911 w 2993050"/>
              <a:gd name="connsiteY21" fmla="*/ 20606 h 497125"/>
              <a:gd name="connsiteX22" fmla="*/ 512579 w 2993050"/>
              <a:gd name="connsiteY22" fmla="*/ 100455 h 497125"/>
              <a:gd name="connsiteX23" fmla="*/ 538337 w 2993050"/>
              <a:gd name="connsiteY23" fmla="*/ 131365 h 497125"/>
              <a:gd name="connsiteX24" fmla="*/ 571822 w 2993050"/>
              <a:gd name="connsiteY24" fmla="*/ 146819 h 497125"/>
              <a:gd name="connsiteX25" fmla="*/ 613035 w 2993050"/>
              <a:gd name="connsiteY25" fmla="*/ 157122 h 497125"/>
              <a:gd name="connsiteX26" fmla="*/ 700611 w 2993050"/>
              <a:gd name="connsiteY26" fmla="*/ 162274 h 497125"/>
              <a:gd name="connsiteX27" fmla="*/ 1092129 w 2993050"/>
              <a:gd name="connsiteY27" fmla="*/ 162274 h 497125"/>
              <a:gd name="connsiteX28" fmla="*/ 1633041 w 2993050"/>
              <a:gd name="connsiteY28" fmla="*/ 159698 h 497125"/>
              <a:gd name="connsiteX29" fmla="*/ 2037438 w 2993050"/>
              <a:gd name="connsiteY29" fmla="*/ 162274 h 497125"/>
              <a:gd name="connsiteX30" fmla="*/ 2426380 w 2993050"/>
              <a:gd name="connsiteY30" fmla="*/ 159698 h 497125"/>
              <a:gd name="connsiteX31" fmla="*/ 2524259 w 2993050"/>
              <a:gd name="connsiteY31" fmla="*/ 159698 h 497125"/>
              <a:gd name="connsiteX32" fmla="*/ 2586078 w 2993050"/>
              <a:gd name="connsiteY32" fmla="*/ 154547 h 497125"/>
              <a:gd name="connsiteX33" fmla="*/ 2673654 w 2993050"/>
              <a:gd name="connsiteY33" fmla="*/ 133940 h 497125"/>
              <a:gd name="connsiteX34" fmla="*/ 2761231 w 2993050"/>
              <a:gd name="connsiteY34" fmla="*/ 100455 h 497125"/>
              <a:gd name="connsiteX35" fmla="*/ 2828201 w 2993050"/>
              <a:gd name="connsiteY35" fmla="*/ 66970 h 497125"/>
              <a:gd name="connsiteX36" fmla="*/ 2915777 w 2993050"/>
              <a:gd name="connsiteY36" fmla="*/ 0 h 497125"/>
              <a:gd name="connsiteX37" fmla="*/ 2993050 w 2993050"/>
              <a:gd name="connsiteY37" fmla="*/ 141668 h 497125"/>
              <a:gd name="connsiteX38" fmla="*/ 2877141 w 2993050"/>
              <a:gd name="connsiteY38" fmla="*/ 236971 h 497125"/>
              <a:gd name="connsiteX39" fmla="*/ 2799867 w 2993050"/>
              <a:gd name="connsiteY39" fmla="*/ 327123 h 497125"/>
              <a:gd name="connsiteX40" fmla="*/ 2738049 w 2993050"/>
              <a:gd name="connsiteY40" fmla="*/ 394094 h 497125"/>
              <a:gd name="connsiteX41" fmla="*/ 2704564 w 2993050"/>
              <a:gd name="connsiteY41" fmla="*/ 422427 h 497125"/>
              <a:gd name="connsiteX42" fmla="*/ 2665927 w 2993050"/>
              <a:gd name="connsiteY42" fmla="*/ 453336 h 497125"/>
              <a:gd name="connsiteX43" fmla="*/ 2632442 w 2993050"/>
              <a:gd name="connsiteY43" fmla="*/ 473943 h 497125"/>
              <a:gd name="connsiteX44" fmla="*/ 2596381 w 2993050"/>
              <a:gd name="connsiteY44" fmla="*/ 489397 h 497125"/>
              <a:gd name="connsiteX45" fmla="*/ 2575775 w 2993050"/>
              <a:gd name="connsiteY45" fmla="*/ 494549 h 497125"/>
              <a:gd name="connsiteX46" fmla="*/ 2557744 w 2993050"/>
              <a:gd name="connsiteY46" fmla="*/ 497125 h 497125"/>
              <a:gd name="connsiteX47" fmla="*/ 2526835 w 2993050"/>
              <a:gd name="connsiteY47" fmla="*/ 489397 h 497125"/>
              <a:gd name="connsiteX48" fmla="*/ 2501077 w 2993050"/>
              <a:gd name="connsiteY48" fmla="*/ 473943 h 497125"/>
              <a:gd name="connsiteX49" fmla="*/ 2472744 w 2993050"/>
              <a:gd name="connsiteY49" fmla="*/ 448185 h 497125"/>
              <a:gd name="connsiteX50" fmla="*/ 2122439 w 2993050"/>
              <a:gd name="connsiteY50" fmla="*/ 404397 h 497125"/>
              <a:gd name="connsiteX51" fmla="*/ 1787588 w 2993050"/>
              <a:gd name="connsiteY51" fmla="*/ 386366 h 497125"/>
              <a:gd name="connsiteX52" fmla="*/ 1591829 w 2993050"/>
              <a:gd name="connsiteY52" fmla="*/ 381215 h 497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993050" h="497125">
                <a:moveTo>
                  <a:pt x="1591829" y="381215"/>
                </a:moveTo>
                <a:lnTo>
                  <a:pt x="1293039" y="388942"/>
                </a:lnTo>
                <a:lnTo>
                  <a:pt x="1004552" y="401821"/>
                </a:lnTo>
                <a:lnTo>
                  <a:pt x="819097" y="412124"/>
                </a:lnTo>
                <a:lnTo>
                  <a:pt x="607883" y="430154"/>
                </a:lnTo>
                <a:lnTo>
                  <a:pt x="530610" y="430154"/>
                </a:lnTo>
                <a:lnTo>
                  <a:pt x="443033" y="425003"/>
                </a:lnTo>
                <a:lnTo>
                  <a:pt x="376063" y="419851"/>
                </a:lnTo>
                <a:lnTo>
                  <a:pt x="311669" y="412124"/>
                </a:lnTo>
                <a:lnTo>
                  <a:pt x="255002" y="396669"/>
                </a:lnTo>
                <a:lnTo>
                  <a:pt x="190608" y="368336"/>
                </a:lnTo>
                <a:lnTo>
                  <a:pt x="123637" y="329699"/>
                </a:lnTo>
                <a:lnTo>
                  <a:pt x="69546" y="296214"/>
                </a:lnTo>
                <a:lnTo>
                  <a:pt x="41213" y="275608"/>
                </a:lnTo>
                <a:lnTo>
                  <a:pt x="20606" y="257578"/>
                </a:lnTo>
                <a:lnTo>
                  <a:pt x="5152" y="234396"/>
                </a:lnTo>
                <a:lnTo>
                  <a:pt x="0" y="206062"/>
                </a:lnTo>
                <a:lnTo>
                  <a:pt x="5152" y="177729"/>
                </a:lnTo>
                <a:lnTo>
                  <a:pt x="33485" y="139092"/>
                </a:lnTo>
                <a:lnTo>
                  <a:pt x="69546" y="105607"/>
                </a:lnTo>
                <a:lnTo>
                  <a:pt x="123637" y="69546"/>
                </a:lnTo>
                <a:lnTo>
                  <a:pt x="200911" y="20606"/>
                </a:lnTo>
                <a:lnTo>
                  <a:pt x="512579" y="100455"/>
                </a:lnTo>
                <a:lnTo>
                  <a:pt x="538337" y="131365"/>
                </a:lnTo>
                <a:lnTo>
                  <a:pt x="571822" y="146819"/>
                </a:lnTo>
                <a:lnTo>
                  <a:pt x="613035" y="157122"/>
                </a:lnTo>
                <a:lnTo>
                  <a:pt x="700611" y="162274"/>
                </a:lnTo>
                <a:lnTo>
                  <a:pt x="1092129" y="162274"/>
                </a:lnTo>
                <a:lnTo>
                  <a:pt x="1633041" y="159698"/>
                </a:lnTo>
                <a:lnTo>
                  <a:pt x="2037438" y="162274"/>
                </a:lnTo>
                <a:lnTo>
                  <a:pt x="2426380" y="159698"/>
                </a:lnTo>
                <a:lnTo>
                  <a:pt x="2524259" y="159698"/>
                </a:lnTo>
                <a:lnTo>
                  <a:pt x="2586078" y="154547"/>
                </a:lnTo>
                <a:lnTo>
                  <a:pt x="2673654" y="133940"/>
                </a:lnTo>
                <a:lnTo>
                  <a:pt x="2761231" y="100455"/>
                </a:lnTo>
                <a:lnTo>
                  <a:pt x="2828201" y="66970"/>
                </a:lnTo>
                <a:lnTo>
                  <a:pt x="2915777" y="0"/>
                </a:lnTo>
                <a:lnTo>
                  <a:pt x="2993050" y="141668"/>
                </a:lnTo>
                <a:lnTo>
                  <a:pt x="2877141" y="236971"/>
                </a:lnTo>
                <a:lnTo>
                  <a:pt x="2799867" y="327123"/>
                </a:lnTo>
                <a:lnTo>
                  <a:pt x="2738049" y="394094"/>
                </a:lnTo>
                <a:lnTo>
                  <a:pt x="2704564" y="422427"/>
                </a:lnTo>
                <a:lnTo>
                  <a:pt x="2665927" y="453336"/>
                </a:lnTo>
                <a:lnTo>
                  <a:pt x="2632442" y="473943"/>
                </a:lnTo>
                <a:lnTo>
                  <a:pt x="2596381" y="489397"/>
                </a:lnTo>
                <a:lnTo>
                  <a:pt x="2575775" y="494549"/>
                </a:lnTo>
                <a:lnTo>
                  <a:pt x="2557744" y="497125"/>
                </a:lnTo>
                <a:lnTo>
                  <a:pt x="2526835" y="489397"/>
                </a:lnTo>
                <a:lnTo>
                  <a:pt x="2501077" y="473943"/>
                </a:lnTo>
                <a:lnTo>
                  <a:pt x="2472744" y="448185"/>
                </a:lnTo>
                <a:lnTo>
                  <a:pt x="2122439" y="404397"/>
                </a:lnTo>
                <a:lnTo>
                  <a:pt x="1787588" y="386366"/>
                </a:lnTo>
                <a:lnTo>
                  <a:pt x="1591829" y="38121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81B61FF2-369F-4214-8CFA-4BAA0A89A975}"/>
              </a:ext>
            </a:extLst>
          </p:cNvPr>
          <p:cNvSpPr/>
          <p:nvPr/>
        </p:nvSpPr>
        <p:spPr>
          <a:xfrm>
            <a:off x="5303839" y="5272089"/>
            <a:ext cx="752475" cy="542925"/>
          </a:xfrm>
          <a:custGeom>
            <a:avLst/>
            <a:gdLst>
              <a:gd name="connsiteX0" fmla="*/ 269081 w 752475"/>
              <a:gd name="connsiteY0" fmla="*/ 80962 h 542925"/>
              <a:gd name="connsiteX1" fmla="*/ 585787 w 752475"/>
              <a:gd name="connsiteY1" fmla="*/ 190500 h 542925"/>
              <a:gd name="connsiteX2" fmla="*/ 614362 w 752475"/>
              <a:gd name="connsiteY2" fmla="*/ 197643 h 542925"/>
              <a:gd name="connsiteX3" fmla="*/ 631031 w 752475"/>
              <a:gd name="connsiteY3" fmla="*/ 200025 h 542925"/>
              <a:gd name="connsiteX4" fmla="*/ 650081 w 752475"/>
              <a:gd name="connsiteY4" fmla="*/ 200025 h 542925"/>
              <a:gd name="connsiteX5" fmla="*/ 752475 w 752475"/>
              <a:gd name="connsiteY5" fmla="*/ 180975 h 542925"/>
              <a:gd name="connsiteX6" fmla="*/ 666750 w 752475"/>
              <a:gd name="connsiteY6" fmla="*/ 542925 h 542925"/>
              <a:gd name="connsiteX7" fmla="*/ 607219 w 752475"/>
              <a:gd name="connsiteY7" fmla="*/ 511968 h 542925"/>
              <a:gd name="connsiteX8" fmla="*/ 526256 w 752475"/>
              <a:gd name="connsiteY8" fmla="*/ 426243 h 542925"/>
              <a:gd name="connsiteX9" fmla="*/ 471487 w 752475"/>
              <a:gd name="connsiteY9" fmla="*/ 376237 h 542925"/>
              <a:gd name="connsiteX10" fmla="*/ 390525 w 752475"/>
              <a:gd name="connsiteY10" fmla="*/ 309562 h 542925"/>
              <a:gd name="connsiteX11" fmla="*/ 283369 w 752475"/>
              <a:gd name="connsiteY11" fmla="*/ 228600 h 542925"/>
              <a:gd name="connsiteX12" fmla="*/ 157162 w 752475"/>
              <a:gd name="connsiteY12" fmla="*/ 140493 h 542925"/>
              <a:gd name="connsiteX13" fmla="*/ 47625 w 752475"/>
              <a:gd name="connsiteY13" fmla="*/ 73818 h 542925"/>
              <a:gd name="connsiteX14" fmla="*/ 21431 w 752475"/>
              <a:gd name="connsiteY14" fmla="*/ 57150 h 542925"/>
              <a:gd name="connsiteX15" fmla="*/ 4762 w 752475"/>
              <a:gd name="connsiteY15" fmla="*/ 38100 h 542925"/>
              <a:gd name="connsiteX16" fmla="*/ 0 w 752475"/>
              <a:gd name="connsiteY16" fmla="*/ 19050 h 542925"/>
              <a:gd name="connsiteX17" fmla="*/ 4762 w 752475"/>
              <a:gd name="connsiteY17" fmla="*/ 7143 h 542925"/>
              <a:gd name="connsiteX18" fmla="*/ 16669 w 752475"/>
              <a:gd name="connsiteY18" fmla="*/ 0 h 542925"/>
              <a:gd name="connsiteX19" fmla="*/ 42862 w 752475"/>
              <a:gd name="connsiteY19" fmla="*/ 0 h 542925"/>
              <a:gd name="connsiteX20" fmla="*/ 269081 w 752475"/>
              <a:gd name="connsiteY20" fmla="*/ 80962 h 542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752475" h="542925">
                <a:moveTo>
                  <a:pt x="269081" y="80962"/>
                </a:moveTo>
                <a:lnTo>
                  <a:pt x="585787" y="190500"/>
                </a:lnTo>
                <a:lnTo>
                  <a:pt x="614362" y="197643"/>
                </a:lnTo>
                <a:lnTo>
                  <a:pt x="631031" y="200025"/>
                </a:lnTo>
                <a:lnTo>
                  <a:pt x="650081" y="200025"/>
                </a:lnTo>
                <a:lnTo>
                  <a:pt x="752475" y="180975"/>
                </a:lnTo>
                <a:cubicBezTo>
                  <a:pt x="724077" y="301667"/>
                  <a:pt x="696912" y="492919"/>
                  <a:pt x="666750" y="542925"/>
                </a:cubicBezTo>
                <a:lnTo>
                  <a:pt x="607219" y="511968"/>
                </a:lnTo>
                <a:lnTo>
                  <a:pt x="526256" y="426243"/>
                </a:lnTo>
                <a:lnTo>
                  <a:pt x="471487" y="376237"/>
                </a:lnTo>
                <a:lnTo>
                  <a:pt x="390525" y="309562"/>
                </a:lnTo>
                <a:lnTo>
                  <a:pt x="283369" y="228600"/>
                </a:lnTo>
                <a:lnTo>
                  <a:pt x="157162" y="140493"/>
                </a:lnTo>
                <a:lnTo>
                  <a:pt x="47625" y="73818"/>
                </a:lnTo>
                <a:lnTo>
                  <a:pt x="21431" y="57150"/>
                </a:lnTo>
                <a:lnTo>
                  <a:pt x="4762" y="38100"/>
                </a:lnTo>
                <a:lnTo>
                  <a:pt x="0" y="19050"/>
                </a:lnTo>
                <a:lnTo>
                  <a:pt x="4762" y="7143"/>
                </a:lnTo>
                <a:lnTo>
                  <a:pt x="16669" y="0"/>
                </a:lnTo>
                <a:lnTo>
                  <a:pt x="42862" y="0"/>
                </a:lnTo>
                <a:lnTo>
                  <a:pt x="269081" y="8096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D20DF210-480E-4DC3-9F4F-DFD49D0B90D5}"/>
              </a:ext>
            </a:extLst>
          </p:cNvPr>
          <p:cNvGrpSpPr/>
          <p:nvPr/>
        </p:nvGrpSpPr>
        <p:grpSpPr>
          <a:xfrm>
            <a:off x="3838576" y="1573214"/>
            <a:ext cx="4476750" cy="4405312"/>
            <a:chOff x="3838576" y="1573214"/>
            <a:chExt cx="4476750" cy="4405312"/>
          </a:xfrm>
        </p:grpSpPr>
        <p:sp>
          <p:nvSpPr>
            <p:cNvPr id="13" name="フリーフォーム 6">
              <a:extLst>
                <a:ext uri="{FF2B5EF4-FFF2-40B4-BE49-F238E27FC236}">
                  <a16:creationId xmlns:a16="http://schemas.microsoft.com/office/drawing/2014/main" id="{36CD92DB-9441-47C5-86BA-730CB9C4502F}"/>
                </a:ext>
              </a:extLst>
            </p:cNvPr>
            <p:cNvSpPr/>
            <p:nvPr/>
          </p:nvSpPr>
          <p:spPr>
            <a:xfrm>
              <a:off x="4775201" y="1573214"/>
              <a:ext cx="2600325" cy="473075"/>
            </a:xfrm>
            <a:custGeom>
              <a:avLst/>
              <a:gdLst>
                <a:gd name="connsiteX0" fmla="*/ 1585913 w 2600325"/>
                <a:gd name="connsiteY0" fmla="*/ 328613 h 471488"/>
                <a:gd name="connsiteX1" fmla="*/ 1254919 w 2600325"/>
                <a:gd name="connsiteY1" fmla="*/ 359569 h 471488"/>
                <a:gd name="connsiteX2" fmla="*/ 1035844 w 2600325"/>
                <a:gd name="connsiteY2" fmla="*/ 385763 h 471488"/>
                <a:gd name="connsiteX3" fmla="*/ 764382 w 2600325"/>
                <a:gd name="connsiteY3" fmla="*/ 431007 h 471488"/>
                <a:gd name="connsiteX4" fmla="*/ 573882 w 2600325"/>
                <a:gd name="connsiteY4" fmla="*/ 471488 h 471488"/>
                <a:gd name="connsiteX5" fmla="*/ 511969 w 2600325"/>
                <a:gd name="connsiteY5" fmla="*/ 466725 h 471488"/>
                <a:gd name="connsiteX6" fmla="*/ 431007 w 2600325"/>
                <a:gd name="connsiteY6" fmla="*/ 447675 h 471488"/>
                <a:gd name="connsiteX7" fmla="*/ 373857 w 2600325"/>
                <a:gd name="connsiteY7" fmla="*/ 428625 h 471488"/>
                <a:gd name="connsiteX8" fmla="*/ 309563 w 2600325"/>
                <a:gd name="connsiteY8" fmla="*/ 400050 h 471488"/>
                <a:gd name="connsiteX9" fmla="*/ 245269 w 2600325"/>
                <a:gd name="connsiteY9" fmla="*/ 364332 h 471488"/>
                <a:gd name="connsiteX10" fmla="*/ 173832 w 2600325"/>
                <a:gd name="connsiteY10" fmla="*/ 314325 h 471488"/>
                <a:gd name="connsiteX11" fmla="*/ 78582 w 2600325"/>
                <a:gd name="connsiteY11" fmla="*/ 230982 h 471488"/>
                <a:gd name="connsiteX12" fmla="*/ 26194 w 2600325"/>
                <a:gd name="connsiteY12" fmla="*/ 173832 h 471488"/>
                <a:gd name="connsiteX13" fmla="*/ 9525 w 2600325"/>
                <a:gd name="connsiteY13" fmla="*/ 147638 h 471488"/>
                <a:gd name="connsiteX14" fmla="*/ 0 w 2600325"/>
                <a:gd name="connsiteY14" fmla="*/ 121444 h 471488"/>
                <a:gd name="connsiteX15" fmla="*/ 2382 w 2600325"/>
                <a:gd name="connsiteY15" fmla="*/ 104775 h 471488"/>
                <a:gd name="connsiteX16" fmla="*/ 14288 w 2600325"/>
                <a:gd name="connsiteY16" fmla="*/ 95250 h 471488"/>
                <a:gd name="connsiteX17" fmla="*/ 33338 w 2600325"/>
                <a:gd name="connsiteY17" fmla="*/ 97632 h 471488"/>
                <a:gd name="connsiteX18" fmla="*/ 61913 w 2600325"/>
                <a:gd name="connsiteY18" fmla="*/ 111919 h 471488"/>
                <a:gd name="connsiteX19" fmla="*/ 114300 w 2600325"/>
                <a:gd name="connsiteY19" fmla="*/ 142875 h 471488"/>
                <a:gd name="connsiteX20" fmla="*/ 173832 w 2600325"/>
                <a:gd name="connsiteY20" fmla="*/ 176213 h 471488"/>
                <a:gd name="connsiteX21" fmla="*/ 228600 w 2600325"/>
                <a:gd name="connsiteY21" fmla="*/ 195263 h 471488"/>
                <a:gd name="connsiteX22" fmla="*/ 297657 w 2600325"/>
                <a:gd name="connsiteY22" fmla="*/ 214313 h 471488"/>
                <a:gd name="connsiteX23" fmla="*/ 385763 w 2600325"/>
                <a:gd name="connsiteY23" fmla="*/ 233363 h 471488"/>
                <a:gd name="connsiteX24" fmla="*/ 476250 w 2600325"/>
                <a:gd name="connsiteY24" fmla="*/ 245269 h 471488"/>
                <a:gd name="connsiteX25" fmla="*/ 540544 w 2600325"/>
                <a:gd name="connsiteY25" fmla="*/ 250032 h 471488"/>
                <a:gd name="connsiteX26" fmla="*/ 597694 w 2600325"/>
                <a:gd name="connsiteY26" fmla="*/ 245269 h 471488"/>
                <a:gd name="connsiteX27" fmla="*/ 978694 w 2600325"/>
                <a:gd name="connsiteY27" fmla="*/ 192882 h 471488"/>
                <a:gd name="connsiteX28" fmla="*/ 1371600 w 2600325"/>
                <a:gd name="connsiteY28" fmla="*/ 142875 h 471488"/>
                <a:gd name="connsiteX29" fmla="*/ 1700213 w 2600325"/>
                <a:gd name="connsiteY29" fmla="*/ 102394 h 471488"/>
                <a:gd name="connsiteX30" fmla="*/ 1940719 w 2600325"/>
                <a:gd name="connsiteY30" fmla="*/ 66675 h 471488"/>
                <a:gd name="connsiteX31" fmla="*/ 2047875 w 2600325"/>
                <a:gd name="connsiteY31" fmla="*/ 0 h 471488"/>
                <a:gd name="connsiteX32" fmla="*/ 2109788 w 2600325"/>
                <a:gd name="connsiteY32" fmla="*/ 7144 h 471488"/>
                <a:gd name="connsiteX33" fmla="*/ 2195513 w 2600325"/>
                <a:gd name="connsiteY33" fmla="*/ 26194 h 471488"/>
                <a:gd name="connsiteX34" fmla="*/ 2295525 w 2600325"/>
                <a:gd name="connsiteY34" fmla="*/ 50007 h 471488"/>
                <a:gd name="connsiteX35" fmla="*/ 2393157 w 2600325"/>
                <a:gd name="connsiteY35" fmla="*/ 78582 h 471488"/>
                <a:gd name="connsiteX36" fmla="*/ 2459832 w 2600325"/>
                <a:gd name="connsiteY36" fmla="*/ 100013 h 471488"/>
                <a:gd name="connsiteX37" fmla="*/ 2500313 w 2600325"/>
                <a:gd name="connsiteY37" fmla="*/ 116682 h 471488"/>
                <a:gd name="connsiteX38" fmla="*/ 2536032 w 2600325"/>
                <a:gd name="connsiteY38" fmla="*/ 138113 h 471488"/>
                <a:gd name="connsiteX39" fmla="*/ 2569369 w 2600325"/>
                <a:gd name="connsiteY39" fmla="*/ 166688 h 471488"/>
                <a:gd name="connsiteX40" fmla="*/ 2586038 w 2600325"/>
                <a:gd name="connsiteY40" fmla="*/ 188119 h 471488"/>
                <a:gd name="connsiteX41" fmla="*/ 2593182 w 2600325"/>
                <a:gd name="connsiteY41" fmla="*/ 202407 h 471488"/>
                <a:gd name="connsiteX42" fmla="*/ 2600325 w 2600325"/>
                <a:gd name="connsiteY42" fmla="*/ 223838 h 471488"/>
                <a:gd name="connsiteX43" fmla="*/ 2595563 w 2600325"/>
                <a:gd name="connsiteY43" fmla="*/ 245269 h 471488"/>
                <a:gd name="connsiteX44" fmla="*/ 2581275 w 2600325"/>
                <a:gd name="connsiteY44" fmla="*/ 264319 h 471488"/>
                <a:gd name="connsiteX45" fmla="*/ 2533650 w 2600325"/>
                <a:gd name="connsiteY45" fmla="*/ 288132 h 471488"/>
                <a:gd name="connsiteX46" fmla="*/ 2471738 w 2600325"/>
                <a:gd name="connsiteY46" fmla="*/ 311944 h 471488"/>
                <a:gd name="connsiteX47" fmla="*/ 2386013 w 2600325"/>
                <a:gd name="connsiteY47" fmla="*/ 311944 h 471488"/>
                <a:gd name="connsiteX48" fmla="*/ 2166938 w 2600325"/>
                <a:gd name="connsiteY48" fmla="*/ 302419 h 471488"/>
                <a:gd name="connsiteX49" fmla="*/ 1947863 w 2600325"/>
                <a:gd name="connsiteY49" fmla="*/ 307182 h 471488"/>
                <a:gd name="connsiteX50" fmla="*/ 1585913 w 2600325"/>
                <a:gd name="connsiteY50" fmla="*/ 328613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600325" h="471488">
                  <a:moveTo>
                    <a:pt x="1585913" y="328613"/>
                  </a:moveTo>
                  <a:lnTo>
                    <a:pt x="1254919" y="359569"/>
                  </a:lnTo>
                  <a:lnTo>
                    <a:pt x="1035844" y="385763"/>
                  </a:lnTo>
                  <a:lnTo>
                    <a:pt x="764382" y="431007"/>
                  </a:lnTo>
                  <a:lnTo>
                    <a:pt x="573882" y="471488"/>
                  </a:lnTo>
                  <a:lnTo>
                    <a:pt x="511969" y="466725"/>
                  </a:lnTo>
                  <a:lnTo>
                    <a:pt x="431007" y="447675"/>
                  </a:lnTo>
                  <a:lnTo>
                    <a:pt x="373857" y="428625"/>
                  </a:lnTo>
                  <a:lnTo>
                    <a:pt x="309563" y="400050"/>
                  </a:lnTo>
                  <a:lnTo>
                    <a:pt x="245269" y="364332"/>
                  </a:lnTo>
                  <a:lnTo>
                    <a:pt x="173832" y="314325"/>
                  </a:lnTo>
                  <a:lnTo>
                    <a:pt x="78582" y="230982"/>
                  </a:lnTo>
                  <a:lnTo>
                    <a:pt x="26194" y="173832"/>
                  </a:lnTo>
                  <a:lnTo>
                    <a:pt x="9525" y="147638"/>
                  </a:lnTo>
                  <a:lnTo>
                    <a:pt x="0" y="121444"/>
                  </a:lnTo>
                  <a:lnTo>
                    <a:pt x="2382" y="104775"/>
                  </a:lnTo>
                  <a:lnTo>
                    <a:pt x="14288" y="95250"/>
                  </a:lnTo>
                  <a:lnTo>
                    <a:pt x="33338" y="97632"/>
                  </a:lnTo>
                  <a:lnTo>
                    <a:pt x="61913" y="111919"/>
                  </a:lnTo>
                  <a:lnTo>
                    <a:pt x="114300" y="142875"/>
                  </a:lnTo>
                  <a:lnTo>
                    <a:pt x="173832" y="176213"/>
                  </a:lnTo>
                  <a:lnTo>
                    <a:pt x="228600" y="195263"/>
                  </a:lnTo>
                  <a:lnTo>
                    <a:pt x="297657" y="214313"/>
                  </a:lnTo>
                  <a:lnTo>
                    <a:pt x="385763" y="233363"/>
                  </a:lnTo>
                  <a:lnTo>
                    <a:pt x="476250" y="245269"/>
                  </a:lnTo>
                  <a:lnTo>
                    <a:pt x="540544" y="250032"/>
                  </a:lnTo>
                  <a:lnTo>
                    <a:pt x="597694" y="245269"/>
                  </a:lnTo>
                  <a:lnTo>
                    <a:pt x="978694" y="192882"/>
                  </a:lnTo>
                  <a:lnTo>
                    <a:pt x="1371600" y="142875"/>
                  </a:lnTo>
                  <a:lnTo>
                    <a:pt x="1700213" y="102394"/>
                  </a:lnTo>
                  <a:lnTo>
                    <a:pt x="1940719" y="66675"/>
                  </a:lnTo>
                  <a:lnTo>
                    <a:pt x="2047875" y="0"/>
                  </a:lnTo>
                  <a:lnTo>
                    <a:pt x="2109788" y="7144"/>
                  </a:lnTo>
                  <a:lnTo>
                    <a:pt x="2195513" y="26194"/>
                  </a:lnTo>
                  <a:lnTo>
                    <a:pt x="2295525" y="50007"/>
                  </a:lnTo>
                  <a:lnTo>
                    <a:pt x="2393157" y="78582"/>
                  </a:lnTo>
                  <a:lnTo>
                    <a:pt x="2459832" y="100013"/>
                  </a:lnTo>
                  <a:lnTo>
                    <a:pt x="2500313" y="116682"/>
                  </a:lnTo>
                  <a:lnTo>
                    <a:pt x="2536032" y="138113"/>
                  </a:lnTo>
                  <a:lnTo>
                    <a:pt x="2569369" y="166688"/>
                  </a:lnTo>
                  <a:lnTo>
                    <a:pt x="2586038" y="188119"/>
                  </a:lnTo>
                  <a:lnTo>
                    <a:pt x="2593182" y="202407"/>
                  </a:lnTo>
                  <a:lnTo>
                    <a:pt x="2600325" y="223838"/>
                  </a:lnTo>
                  <a:lnTo>
                    <a:pt x="2595563" y="245269"/>
                  </a:lnTo>
                  <a:lnTo>
                    <a:pt x="2581275" y="264319"/>
                  </a:lnTo>
                  <a:lnTo>
                    <a:pt x="2533650" y="288132"/>
                  </a:lnTo>
                  <a:lnTo>
                    <a:pt x="2471738" y="311944"/>
                  </a:lnTo>
                  <a:lnTo>
                    <a:pt x="2386013" y="311944"/>
                  </a:lnTo>
                  <a:lnTo>
                    <a:pt x="2166938" y="302419"/>
                  </a:lnTo>
                  <a:lnTo>
                    <a:pt x="1947863" y="307182"/>
                  </a:lnTo>
                  <a:lnTo>
                    <a:pt x="1585913" y="32861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7">
              <a:extLst>
                <a:ext uri="{FF2B5EF4-FFF2-40B4-BE49-F238E27FC236}">
                  <a16:creationId xmlns:a16="http://schemas.microsoft.com/office/drawing/2014/main" id="{C2C13F6E-759E-43C2-B0C1-21BA6A49CBA6}"/>
                </a:ext>
              </a:extLst>
            </p:cNvPr>
            <p:cNvSpPr/>
            <p:nvPr/>
          </p:nvSpPr>
          <p:spPr>
            <a:xfrm>
              <a:off x="4094163" y="2690813"/>
              <a:ext cx="4032250" cy="647700"/>
            </a:xfrm>
            <a:custGeom>
              <a:avLst/>
              <a:gdLst>
                <a:gd name="connsiteX0" fmla="*/ 2884636 w 4032570"/>
                <a:gd name="connsiteY0" fmla="*/ 315764 h 647974"/>
                <a:gd name="connsiteX1" fmla="*/ 2516245 w 4032570"/>
                <a:gd name="connsiteY1" fmla="*/ 332210 h 647974"/>
                <a:gd name="connsiteX2" fmla="*/ 2216927 w 4032570"/>
                <a:gd name="connsiteY2" fmla="*/ 358523 h 647974"/>
                <a:gd name="connsiteX3" fmla="*/ 1970236 w 4032570"/>
                <a:gd name="connsiteY3" fmla="*/ 381548 h 647974"/>
                <a:gd name="connsiteX4" fmla="*/ 1841957 w 4032570"/>
                <a:gd name="connsiteY4" fmla="*/ 397994 h 647974"/>
                <a:gd name="connsiteX5" fmla="*/ 1499879 w 4032570"/>
                <a:gd name="connsiteY5" fmla="*/ 453910 h 647974"/>
                <a:gd name="connsiteX6" fmla="*/ 1348576 w 4032570"/>
                <a:gd name="connsiteY6" fmla="*/ 486803 h 647974"/>
                <a:gd name="connsiteX7" fmla="*/ 1138066 w 4032570"/>
                <a:gd name="connsiteY7" fmla="*/ 526273 h 647974"/>
                <a:gd name="connsiteX8" fmla="*/ 795989 w 4032570"/>
                <a:gd name="connsiteY8" fmla="*/ 585479 h 647974"/>
                <a:gd name="connsiteX9" fmla="*/ 493381 w 4032570"/>
                <a:gd name="connsiteY9" fmla="*/ 641395 h 647974"/>
                <a:gd name="connsiteX10" fmla="*/ 427597 w 4032570"/>
                <a:gd name="connsiteY10" fmla="*/ 647974 h 647974"/>
                <a:gd name="connsiteX11" fmla="*/ 365102 w 4032570"/>
                <a:gd name="connsiteY11" fmla="*/ 631528 h 647974"/>
                <a:gd name="connsiteX12" fmla="*/ 269715 w 4032570"/>
                <a:gd name="connsiteY12" fmla="*/ 592057 h 647974"/>
                <a:gd name="connsiteX13" fmla="*/ 203931 w 4032570"/>
                <a:gd name="connsiteY13" fmla="*/ 555876 h 647974"/>
                <a:gd name="connsiteX14" fmla="*/ 134858 w 4032570"/>
                <a:gd name="connsiteY14" fmla="*/ 503249 h 647974"/>
                <a:gd name="connsiteX15" fmla="*/ 65784 w 4032570"/>
                <a:gd name="connsiteY15" fmla="*/ 440754 h 647974"/>
                <a:gd name="connsiteX16" fmla="*/ 32892 w 4032570"/>
                <a:gd name="connsiteY16" fmla="*/ 397994 h 647974"/>
                <a:gd name="connsiteX17" fmla="*/ 16446 w 4032570"/>
                <a:gd name="connsiteY17" fmla="*/ 371680 h 647974"/>
                <a:gd name="connsiteX18" fmla="*/ 3289 w 4032570"/>
                <a:gd name="connsiteY18" fmla="*/ 348656 h 647974"/>
                <a:gd name="connsiteX19" fmla="*/ 0 w 4032570"/>
                <a:gd name="connsiteY19" fmla="*/ 322342 h 647974"/>
                <a:gd name="connsiteX20" fmla="*/ 3289 w 4032570"/>
                <a:gd name="connsiteY20" fmla="*/ 305896 h 647974"/>
                <a:gd name="connsiteX21" fmla="*/ 16446 w 4032570"/>
                <a:gd name="connsiteY21" fmla="*/ 299318 h 647974"/>
                <a:gd name="connsiteX22" fmla="*/ 36181 w 4032570"/>
                <a:gd name="connsiteY22" fmla="*/ 299318 h 647974"/>
                <a:gd name="connsiteX23" fmla="*/ 78941 w 4032570"/>
                <a:gd name="connsiteY23" fmla="*/ 315764 h 647974"/>
                <a:gd name="connsiteX24" fmla="*/ 151304 w 4032570"/>
                <a:gd name="connsiteY24" fmla="*/ 351945 h 647974"/>
                <a:gd name="connsiteX25" fmla="*/ 190774 w 4032570"/>
                <a:gd name="connsiteY25" fmla="*/ 368391 h 647974"/>
                <a:gd name="connsiteX26" fmla="*/ 249980 w 4032570"/>
                <a:gd name="connsiteY26" fmla="*/ 388126 h 647974"/>
                <a:gd name="connsiteX27" fmla="*/ 305897 w 4032570"/>
                <a:gd name="connsiteY27" fmla="*/ 401283 h 647974"/>
                <a:gd name="connsiteX28" fmla="*/ 355235 w 4032570"/>
                <a:gd name="connsiteY28" fmla="*/ 407862 h 647974"/>
                <a:gd name="connsiteX29" fmla="*/ 404573 w 4032570"/>
                <a:gd name="connsiteY29" fmla="*/ 411151 h 647974"/>
                <a:gd name="connsiteX30" fmla="*/ 473646 w 4032570"/>
                <a:gd name="connsiteY30" fmla="*/ 404572 h 647974"/>
                <a:gd name="connsiteX31" fmla="*/ 832170 w 4032570"/>
                <a:gd name="connsiteY31" fmla="*/ 355234 h 647974"/>
                <a:gd name="connsiteX32" fmla="*/ 1200561 w 4032570"/>
                <a:gd name="connsiteY32" fmla="*/ 296028 h 647974"/>
                <a:gd name="connsiteX33" fmla="*/ 1519615 w 4032570"/>
                <a:gd name="connsiteY33" fmla="*/ 249980 h 647974"/>
                <a:gd name="connsiteX34" fmla="*/ 1934055 w 4032570"/>
                <a:gd name="connsiteY34" fmla="*/ 200641 h 647974"/>
                <a:gd name="connsiteX35" fmla="*/ 2355074 w 4032570"/>
                <a:gd name="connsiteY35" fmla="*/ 154592 h 647974"/>
                <a:gd name="connsiteX36" fmla="*/ 2644524 w 4032570"/>
                <a:gd name="connsiteY36" fmla="*/ 124990 h 647974"/>
                <a:gd name="connsiteX37" fmla="*/ 2989891 w 4032570"/>
                <a:gd name="connsiteY37" fmla="*/ 95387 h 647974"/>
                <a:gd name="connsiteX38" fmla="*/ 3322101 w 4032570"/>
                <a:gd name="connsiteY38" fmla="*/ 72362 h 647974"/>
                <a:gd name="connsiteX39" fmla="*/ 3381307 w 4032570"/>
                <a:gd name="connsiteY39" fmla="*/ 65784 h 647974"/>
                <a:gd name="connsiteX40" fmla="*/ 3450380 w 4032570"/>
                <a:gd name="connsiteY40" fmla="*/ 46049 h 647974"/>
                <a:gd name="connsiteX41" fmla="*/ 3562213 w 4032570"/>
                <a:gd name="connsiteY41" fmla="*/ 0 h 647974"/>
                <a:gd name="connsiteX42" fmla="*/ 3627997 w 4032570"/>
                <a:gd name="connsiteY42" fmla="*/ 6578 h 647974"/>
                <a:gd name="connsiteX43" fmla="*/ 3706938 w 4032570"/>
                <a:gd name="connsiteY43" fmla="*/ 23024 h 647974"/>
                <a:gd name="connsiteX44" fmla="*/ 3818771 w 4032570"/>
                <a:gd name="connsiteY44" fmla="*/ 55916 h 647974"/>
                <a:gd name="connsiteX45" fmla="*/ 3881266 w 4032570"/>
                <a:gd name="connsiteY45" fmla="*/ 82230 h 647974"/>
                <a:gd name="connsiteX46" fmla="*/ 3933894 w 4032570"/>
                <a:gd name="connsiteY46" fmla="*/ 115122 h 647974"/>
                <a:gd name="connsiteX47" fmla="*/ 3979943 w 4032570"/>
                <a:gd name="connsiteY47" fmla="*/ 148014 h 647974"/>
                <a:gd name="connsiteX48" fmla="*/ 4006256 w 4032570"/>
                <a:gd name="connsiteY48" fmla="*/ 174328 h 647974"/>
                <a:gd name="connsiteX49" fmla="*/ 4022702 w 4032570"/>
                <a:gd name="connsiteY49" fmla="*/ 197352 h 647974"/>
                <a:gd name="connsiteX50" fmla="*/ 4032570 w 4032570"/>
                <a:gd name="connsiteY50" fmla="*/ 217087 h 647974"/>
                <a:gd name="connsiteX51" fmla="*/ 4032570 w 4032570"/>
                <a:gd name="connsiteY51" fmla="*/ 240112 h 647974"/>
                <a:gd name="connsiteX52" fmla="*/ 4019413 w 4032570"/>
                <a:gd name="connsiteY52" fmla="*/ 276293 h 647974"/>
                <a:gd name="connsiteX53" fmla="*/ 3996389 w 4032570"/>
                <a:gd name="connsiteY53" fmla="*/ 299318 h 647974"/>
                <a:gd name="connsiteX54" fmla="*/ 3963497 w 4032570"/>
                <a:gd name="connsiteY54" fmla="*/ 322342 h 647974"/>
                <a:gd name="connsiteX55" fmla="*/ 3933894 w 4032570"/>
                <a:gd name="connsiteY55" fmla="*/ 332210 h 647974"/>
                <a:gd name="connsiteX56" fmla="*/ 3805615 w 4032570"/>
                <a:gd name="connsiteY56" fmla="*/ 325631 h 647974"/>
                <a:gd name="connsiteX57" fmla="*/ 3522743 w 4032570"/>
                <a:gd name="connsiteY57" fmla="*/ 315764 h 647974"/>
                <a:gd name="connsiteX58" fmla="*/ 2884636 w 4032570"/>
                <a:gd name="connsiteY58" fmla="*/ 315764 h 647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032570" h="647974">
                  <a:moveTo>
                    <a:pt x="2884636" y="315764"/>
                  </a:moveTo>
                  <a:lnTo>
                    <a:pt x="2516245" y="332210"/>
                  </a:lnTo>
                  <a:lnTo>
                    <a:pt x="2216927" y="358523"/>
                  </a:lnTo>
                  <a:lnTo>
                    <a:pt x="1970236" y="381548"/>
                  </a:lnTo>
                  <a:lnTo>
                    <a:pt x="1841957" y="397994"/>
                  </a:lnTo>
                  <a:lnTo>
                    <a:pt x="1499879" y="453910"/>
                  </a:lnTo>
                  <a:lnTo>
                    <a:pt x="1348576" y="486803"/>
                  </a:lnTo>
                  <a:lnTo>
                    <a:pt x="1138066" y="526273"/>
                  </a:lnTo>
                  <a:lnTo>
                    <a:pt x="795989" y="585479"/>
                  </a:lnTo>
                  <a:lnTo>
                    <a:pt x="493381" y="641395"/>
                  </a:lnTo>
                  <a:lnTo>
                    <a:pt x="427597" y="647974"/>
                  </a:lnTo>
                  <a:lnTo>
                    <a:pt x="365102" y="631528"/>
                  </a:lnTo>
                  <a:lnTo>
                    <a:pt x="269715" y="592057"/>
                  </a:lnTo>
                  <a:lnTo>
                    <a:pt x="203931" y="555876"/>
                  </a:lnTo>
                  <a:lnTo>
                    <a:pt x="134858" y="503249"/>
                  </a:lnTo>
                  <a:lnTo>
                    <a:pt x="65784" y="440754"/>
                  </a:lnTo>
                  <a:lnTo>
                    <a:pt x="32892" y="397994"/>
                  </a:lnTo>
                  <a:lnTo>
                    <a:pt x="16446" y="371680"/>
                  </a:lnTo>
                  <a:lnTo>
                    <a:pt x="3289" y="348656"/>
                  </a:lnTo>
                  <a:lnTo>
                    <a:pt x="0" y="322342"/>
                  </a:lnTo>
                  <a:lnTo>
                    <a:pt x="3289" y="305896"/>
                  </a:lnTo>
                  <a:lnTo>
                    <a:pt x="16446" y="299318"/>
                  </a:lnTo>
                  <a:lnTo>
                    <a:pt x="36181" y="299318"/>
                  </a:lnTo>
                  <a:lnTo>
                    <a:pt x="78941" y="315764"/>
                  </a:lnTo>
                  <a:lnTo>
                    <a:pt x="151304" y="351945"/>
                  </a:lnTo>
                  <a:lnTo>
                    <a:pt x="190774" y="368391"/>
                  </a:lnTo>
                  <a:lnTo>
                    <a:pt x="249980" y="388126"/>
                  </a:lnTo>
                  <a:lnTo>
                    <a:pt x="305897" y="401283"/>
                  </a:lnTo>
                  <a:lnTo>
                    <a:pt x="355235" y="407862"/>
                  </a:lnTo>
                  <a:lnTo>
                    <a:pt x="404573" y="411151"/>
                  </a:lnTo>
                  <a:lnTo>
                    <a:pt x="473646" y="404572"/>
                  </a:lnTo>
                  <a:lnTo>
                    <a:pt x="832170" y="355234"/>
                  </a:lnTo>
                  <a:lnTo>
                    <a:pt x="1200561" y="296028"/>
                  </a:lnTo>
                  <a:lnTo>
                    <a:pt x="1519615" y="249980"/>
                  </a:lnTo>
                  <a:lnTo>
                    <a:pt x="1934055" y="200641"/>
                  </a:lnTo>
                  <a:lnTo>
                    <a:pt x="2355074" y="154592"/>
                  </a:lnTo>
                  <a:lnTo>
                    <a:pt x="2644524" y="124990"/>
                  </a:lnTo>
                  <a:lnTo>
                    <a:pt x="2989891" y="95387"/>
                  </a:lnTo>
                  <a:lnTo>
                    <a:pt x="3322101" y="72362"/>
                  </a:lnTo>
                  <a:lnTo>
                    <a:pt x="3381307" y="65784"/>
                  </a:lnTo>
                  <a:lnTo>
                    <a:pt x="3450380" y="46049"/>
                  </a:lnTo>
                  <a:lnTo>
                    <a:pt x="3562213" y="0"/>
                  </a:lnTo>
                  <a:lnTo>
                    <a:pt x="3627997" y="6578"/>
                  </a:lnTo>
                  <a:lnTo>
                    <a:pt x="3706938" y="23024"/>
                  </a:lnTo>
                  <a:lnTo>
                    <a:pt x="3818771" y="55916"/>
                  </a:lnTo>
                  <a:lnTo>
                    <a:pt x="3881266" y="82230"/>
                  </a:lnTo>
                  <a:lnTo>
                    <a:pt x="3933894" y="115122"/>
                  </a:lnTo>
                  <a:lnTo>
                    <a:pt x="3979943" y="148014"/>
                  </a:lnTo>
                  <a:lnTo>
                    <a:pt x="4006256" y="174328"/>
                  </a:lnTo>
                  <a:lnTo>
                    <a:pt x="4022702" y="197352"/>
                  </a:lnTo>
                  <a:lnTo>
                    <a:pt x="4032570" y="217087"/>
                  </a:lnTo>
                  <a:lnTo>
                    <a:pt x="4032570" y="240112"/>
                  </a:lnTo>
                  <a:lnTo>
                    <a:pt x="4019413" y="276293"/>
                  </a:lnTo>
                  <a:lnTo>
                    <a:pt x="3996389" y="299318"/>
                  </a:lnTo>
                  <a:lnTo>
                    <a:pt x="3963497" y="322342"/>
                  </a:lnTo>
                  <a:lnTo>
                    <a:pt x="3933894" y="332210"/>
                  </a:lnTo>
                  <a:lnTo>
                    <a:pt x="3805615" y="325631"/>
                  </a:lnTo>
                  <a:lnTo>
                    <a:pt x="3522743" y="315764"/>
                  </a:lnTo>
                  <a:lnTo>
                    <a:pt x="2884636" y="31576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2CFC21C8-5EBF-48D3-B946-80D92EB111C2}"/>
                </a:ext>
              </a:extLst>
            </p:cNvPr>
            <p:cNvSpPr/>
            <p:nvPr/>
          </p:nvSpPr>
          <p:spPr>
            <a:xfrm>
              <a:off x="3838576" y="3821113"/>
              <a:ext cx="1304925" cy="1541462"/>
            </a:xfrm>
            <a:custGeom>
              <a:avLst/>
              <a:gdLst>
                <a:gd name="connsiteX0" fmla="*/ 850106 w 1304925"/>
                <a:gd name="connsiteY0" fmla="*/ 859632 h 1540669"/>
                <a:gd name="connsiteX1" fmla="*/ 657225 w 1304925"/>
                <a:gd name="connsiteY1" fmla="*/ 1052513 h 1540669"/>
                <a:gd name="connsiteX2" fmla="*/ 509588 w 1304925"/>
                <a:gd name="connsiteY2" fmla="*/ 1188244 h 1540669"/>
                <a:gd name="connsiteX3" fmla="*/ 340519 w 1304925"/>
                <a:gd name="connsiteY3" fmla="*/ 1328738 h 1540669"/>
                <a:gd name="connsiteX4" fmla="*/ 173831 w 1304925"/>
                <a:gd name="connsiteY4" fmla="*/ 1454944 h 1540669"/>
                <a:gd name="connsiteX5" fmla="*/ 69056 w 1304925"/>
                <a:gd name="connsiteY5" fmla="*/ 1521619 h 1540669"/>
                <a:gd name="connsiteX6" fmla="*/ 42863 w 1304925"/>
                <a:gd name="connsiteY6" fmla="*/ 1535907 h 1540669"/>
                <a:gd name="connsiteX7" fmla="*/ 19050 w 1304925"/>
                <a:gd name="connsiteY7" fmla="*/ 1540669 h 1540669"/>
                <a:gd name="connsiteX8" fmla="*/ 7144 w 1304925"/>
                <a:gd name="connsiteY8" fmla="*/ 1535907 h 1540669"/>
                <a:gd name="connsiteX9" fmla="*/ 0 w 1304925"/>
                <a:gd name="connsiteY9" fmla="*/ 1524000 h 1540669"/>
                <a:gd name="connsiteX10" fmla="*/ 4763 w 1304925"/>
                <a:gd name="connsiteY10" fmla="*/ 1502569 h 1540669"/>
                <a:gd name="connsiteX11" fmla="*/ 16669 w 1304925"/>
                <a:gd name="connsiteY11" fmla="*/ 1481138 h 1540669"/>
                <a:gd name="connsiteX12" fmla="*/ 85725 w 1304925"/>
                <a:gd name="connsiteY12" fmla="*/ 1414463 h 1540669"/>
                <a:gd name="connsiteX13" fmla="*/ 188119 w 1304925"/>
                <a:gd name="connsiteY13" fmla="*/ 1314450 h 1540669"/>
                <a:gd name="connsiteX14" fmla="*/ 290513 w 1304925"/>
                <a:gd name="connsiteY14" fmla="*/ 1207294 h 1540669"/>
                <a:gd name="connsiteX15" fmla="*/ 366713 w 1304925"/>
                <a:gd name="connsiteY15" fmla="*/ 1119188 h 1540669"/>
                <a:gd name="connsiteX16" fmla="*/ 438150 w 1304925"/>
                <a:gd name="connsiteY16" fmla="*/ 1028700 h 1540669"/>
                <a:gd name="connsiteX17" fmla="*/ 540544 w 1304925"/>
                <a:gd name="connsiteY17" fmla="*/ 890588 h 1540669"/>
                <a:gd name="connsiteX18" fmla="*/ 657225 w 1304925"/>
                <a:gd name="connsiteY18" fmla="*/ 728663 h 1540669"/>
                <a:gd name="connsiteX19" fmla="*/ 771525 w 1304925"/>
                <a:gd name="connsiteY19" fmla="*/ 550069 h 1540669"/>
                <a:gd name="connsiteX20" fmla="*/ 859631 w 1304925"/>
                <a:gd name="connsiteY20" fmla="*/ 402432 h 1540669"/>
                <a:gd name="connsiteX21" fmla="*/ 895350 w 1304925"/>
                <a:gd name="connsiteY21" fmla="*/ 335757 h 1540669"/>
                <a:gd name="connsiteX22" fmla="*/ 926306 w 1304925"/>
                <a:gd name="connsiteY22" fmla="*/ 252413 h 1540669"/>
                <a:gd name="connsiteX23" fmla="*/ 933450 w 1304925"/>
                <a:gd name="connsiteY23" fmla="*/ 216694 h 1540669"/>
                <a:gd name="connsiteX24" fmla="*/ 933450 w 1304925"/>
                <a:gd name="connsiteY24" fmla="*/ 188119 h 1540669"/>
                <a:gd name="connsiteX25" fmla="*/ 923925 w 1304925"/>
                <a:gd name="connsiteY25" fmla="*/ 159544 h 1540669"/>
                <a:gd name="connsiteX26" fmla="*/ 902494 w 1304925"/>
                <a:gd name="connsiteY26" fmla="*/ 133350 h 1540669"/>
                <a:gd name="connsiteX27" fmla="*/ 845344 w 1304925"/>
                <a:gd name="connsiteY27" fmla="*/ 85725 h 1540669"/>
                <a:gd name="connsiteX28" fmla="*/ 823913 w 1304925"/>
                <a:gd name="connsiteY28" fmla="*/ 69057 h 1540669"/>
                <a:gd name="connsiteX29" fmla="*/ 807244 w 1304925"/>
                <a:gd name="connsiteY29" fmla="*/ 47625 h 1540669"/>
                <a:gd name="connsiteX30" fmla="*/ 800100 w 1304925"/>
                <a:gd name="connsiteY30" fmla="*/ 30957 h 1540669"/>
                <a:gd name="connsiteX31" fmla="*/ 802481 w 1304925"/>
                <a:gd name="connsiteY31" fmla="*/ 16669 h 1540669"/>
                <a:gd name="connsiteX32" fmla="*/ 814388 w 1304925"/>
                <a:gd name="connsiteY32" fmla="*/ 4763 h 1540669"/>
                <a:gd name="connsiteX33" fmla="*/ 850106 w 1304925"/>
                <a:gd name="connsiteY33" fmla="*/ 0 h 1540669"/>
                <a:gd name="connsiteX34" fmla="*/ 902494 w 1304925"/>
                <a:gd name="connsiteY34" fmla="*/ 4763 h 1540669"/>
                <a:gd name="connsiteX35" fmla="*/ 969169 w 1304925"/>
                <a:gd name="connsiteY35" fmla="*/ 23813 h 1540669"/>
                <a:gd name="connsiteX36" fmla="*/ 1026319 w 1304925"/>
                <a:gd name="connsiteY36" fmla="*/ 50007 h 1540669"/>
                <a:gd name="connsiteX37" fmla="*/ 1078706 w 1304925"/>
                <a:gd name="connsiteY37" fmla="*/ 78582 h 1540669"/>
                <a:gd name="connsiteX38" fmla="*/ 1143000 w 1304925"/>
                <a:gd name="connsiteY38" fmla="*/ 121444 h 1540669"/>
                <a:gd name="connsiteX39" fmla="*/ 1188244 w 1304925"/>
                <a:gd name="connsiteY39" fmla="*/ 157163 h 1540669"/>
                <a:gd name="connsiteX40" fmla="*/ 1231106 w 1304925"/>
                <a:gd name="connsiteY40" fmla="*/ 192882 h 1540669"/>
                <a:gd name="connsiteX41" fmla="*/ 1259681 w 1304925"/>
                <a:gd name="connsiteY41" fmla="*/ 223838 h 1540669"/>
                <a:gd name="connsiteX42" fmla="*/ 1278731 w 1304925"/>
                <a:gd name="connsiteY42" fmla="*/ 247650 h 1540669"/>
                <a:gd name="connsiteX43" fmla="*/ 1293019 w 1304925"/>
                <a:gd name="connsiteY43" fmla="*/ 271463 h 1540669"/>
                <a:gd name="connsiteX44" fmla="*/ 1300163 w 1304925"/>
                <a:gd name="connsiteY44" fmla="*/ 292894 h 1540669"/>
                <a:gd name="connsiteX45" fmla="*/ 1304925 w 1304925"/>
                <a:gd name="connsiteY45" fmla="*/ 314325 h 1540669"/>
                <a:gd name="connsiteX46" fmla="*/ 1302544 w 1304925"/>
                <a:gd name="connsiteY46" fmla="*/ 335757 h 1540669"/>
                <a:gd name="connsiteX47" fmla="*/ 1293019 w 1304925"/>
                <a:gd name="connsiteY47" fmla="*/ 366713 h 1540669"/>
                <a:gd name="connsiteX48" fmla="*/ 1269206 w 1304925"/>
                <a:gd name="connsiteY48" fmla="*/ 388144 h 1540669"/>
                <a:gd name="connsiteX49" fmla="*/ 1228725 w 1304925"/>
                <a:gd name="connsiteY49" fmla="*/ 421482 h 1540669"/>
                <a:gd name="connsiteX50" fmla="*/ 1183481 w 1304925"/>
                <a:gd name="connsiteY50" fmla="*/ 454819 h 1540669"/>
                <a:gd name="connsiteX51" fmla="*/ 1150144 w 1304925"/>
                <a:gd name="connsiteY51" fmla="*/ 488157 h 1540669"/>
                <a:gd name="connsiteX52" fmla="*/ 1100138 w 1304925"/>
                <a:gd name="connsiteY52" fmla="*/ 557213 h 1540669"/>
                <a:gd name="connsiteX53" fmla="*/ 997744 w 1304925"/>
                <a:gd name="connsiteY53" fmla="*/ 685800 h 1540669"/>
                <a:gd name="connsiteX54" fmla="*/ 850106 w 1304925"/>
                <a:gd name="connsiteY54" fmla="*/ 859632 h 154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04925" h="1540669">
                  <a:moveTo>
                    <a:pt x="850106" y="859632"/>
                  </a:moveTo>
                  <a:lnTo>
                    <a:pt x="657225" y="1052513"/>
                  </a:lnTo>
                  <a:lnTo>
                    <a:pt x="509588" y="1188244"/>
                  </a:lnTo>
                  <a:lnTo>
                    <a:pt x="340519" y="1328738"/>
                  </a:lnTo>
                  <a:lnTo>
                    <a:pt x="173831" y="1454944"/>
                  </a:lnTo>
                  <a:lnTo>
                    <a:pt x="69056" y="1521619"/>
                  </a:lnTo>
                  <a:lnTo>
                    <a:pt x="42863" y="1535907"/>
                  </a:lnTo>
                  <a:lnTo>
                    <a:pt x="19050" y="1540669"/>
                  </a:lnTo>
                  <a:lnTo>
                    <a:pt x="7144" y="1535907"/>
                  </a:lnTo>
                  <a:lnTo>
                    <a:pt x="0" y="1524000"/>
                  </a:lnTo>
                  <a:lnTo>
                    <a:pt x="4763" y="1502569"/>
                  </a:lnTo>
                  <a:lnTo>
                    <a:pt x="16669" y="1481138"/>
                  </a:lnTo>
                  <a:lnTo>
                    <a:pt x="85725" y="1414463"/>
                  </a:lnTo>
                  <a:lnTo>
                    <a:pt x="188119" y="1314450"/>
                  </a:lnTo>
                  <a:lnTo>
                    <a:pt x="290513" y="1207294"/>
                  </a:lnTo>
                  <a:lnTo>
                    <a:pt x="366713" y="1119188"/>
                  </a:lnTo>
                  <a:lnTo>
                    <a:pt x="438150" y="1028700"/>
                  </a:lnTo>
                  <a:lnTo>
                    <a:pt x="540544" y="890588"/>
                  </a:lnTo>
                  <a:lnTo>
                    <a:pt x="657225" y="728663"/>
                  </a:lnTo>
                  <a:lnTo>
                    <a:pt x="771525" y="550069"/>
                  </a:lnTo>
                  <a:lnTo>
                    <a:pt x="859631" y="402432"/>
                  </a:lnTo>
                  <a:lnTo>
                    <a:pt x="895350" y="335757"/>
                  </a:lnTo>
                  <a:lnTo>
                    <a:pt x="926306" y="252413"/>
                  </a:lnTo>
                  <a:lnTo>
                    <a:pt x="933450" y="216694"/>
                  </a:lnTo>
                  <a:lnTo>
                    <a:pt x="933450" y="188119"/>
                  </a:lnTo>
                  <a:lnTo>
                    <a:pt x="923925" y="159544"/>
                  </a:lnTo>
                  <a:lnTo>
                    <a:pt x="902494" y="133350"/>
                  </a:lnTo>
                  <a:lnTo>
                    <a:pt x="845344" y="85725"/>
                  </a:lnTo>
                  <a:lnTo>
                    <a:pt x="823913" y="69057"/>
                  </a:lnTo>
                  <a:lnTo>
                    <a:pt x="807244" y="47625"/>
                  </a:lnTo>
                  <a:lnTo>
                    <a:pt x="800100" y="30957"/>
                  </a:lnTo>
                  <a:lnTo>
                    <a:pt x="802481" y="16669"/>
                  </a:lnTo>
                  <a:lnTo>
                    <a:pt x="814388" y="4763"/>
                  </a:lnTo>
                  <a:lnTo>
                    <a:pt x="850106" y="0"/>
                  </a:lnTo>
                  <a:lnTo>
                    <a:pt x="902494" y="4763"/>
                  </a:lnTo>
                  <a:lnTo>
                    <a:pt x="969169" y="23813"/>
                  </a:lnTo>
                  <a:lnTo>
                    <a:pt x="1026319" y="50007"/>
                  </a:lnTo>
                  <a:lnTo>
                    <a:pt x="1078706" y="78582"/>
                  </a:lnTo>
                  <a:lnTo>
                    <a:pt x="1143000" y="121444"/>
                  </a:lnTo>
                  <a:lnTo>
                    <a:pt x="1188244" y="157163"/>
                  </a:lnTo>
                  <a:lnTo>
                    <a:pt x="1231106" y="192882"/>
                  </a:lnTo>
                  <a:lnTo>
                    <a:pt x="1259681" y="223838"/>
                  </a:lnTo>
                  <a:lnTo>
                    <a:pt x="1278731" y="247650"/>
                  </a:lnTo>
                  <a:lnTo>
                    <a:pt x="1293019" y="271463"/>
                  </a:lnTo>
                  <a:lnTo>
                    <a:pt x="1300163" y="292894"/>
                  </a:lnTo>
                  <a:lnTo>
                    <a:pt x="1304925" y="314325"/>
                  </a:lnTo>
                  <a:lnTo>
                    <a:pt x="1302544" y="335757"/>
                  </a:lnTo>
                  <a:lnTo>
                    <a:pt x="1293019" y="366713"/>
                  </a:lnTo>
                  <a:lnTo>
                    <a:pt x="1269206" y="388144"/>
                  </a:lnTo>
                  <a:lnTo>
                    <a:pt x="1228725" y="421482"/>
                  </a:lnTo>
                  <a:lnTo>
                    <a:pt x="1183481" y="454819"/>
                  </a:lnTo>
                  <a:lnTo>
                    <a:pt x="1150144" y="488157"/>
                  </a:lnTo>
                  <a:lnTo>
                    <a:pt x="1100138" y="557213"/>
                  </a:lnTo>
                  <a:lnTo>
                    <a:pt x="997744" y="685800"/>
                  </a:lnTo>
                  <a:lnTo>
                    <a:pt x="850106" y="85963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B71333F6-EC4A-4D3A-B238-7A7DD2192471}"/>
                </a:ext>
              </a:extLst>
            </p:cNvPr>
            <p:cNvSpPr/>
            <p:nvPr/>
          </p:nvSpPr>
          <p:spPr>
            <a:xfrm>
              <a:off x="7277101" y="3790951"/>
              <a:ext cx="1038225" cy="1395413"/>
            </a:xfrm>
            <a:custGeom>
              <a:avLst/>
              <a:gdLst>
                <a:gd name="connsiteX0" fmla="*/ 604838 w 1038225"/>
                <a:gd name="connsiteY0" fmla="*/ 883444 h 1395413"/>
                <a:gd name="connsiteX1" fmla="*/ 519113 w 1038225"/>
                <a:gd name="connsiteY1" fmla="*/ 735806 h 1395413"/>
                <a:gd name="connsiteX2" fmla="*/ 428625 w 1038225"/>
                <a:gd name="connsiteY2" fmla="*/ 600075 h 1395413"/>
                <a:gd name="connsiteX3" fmla="*/ 328613 w 1038225"/>
                <a:gd name="connsiteY3" fmla="*/ 461963 h 1395413"/>
                <a:gd name="connsiteX4" fmla="*/ 223838 w 1038225"/>
                <a:gd name="connsiteY4" fmla="*/ 323850 h 1395413"/>
                <a:gd name="connsiteX5" fmla="*/ 133350 w 1038225"/>
                <a:gd name="connsiteY5" fmla="*/ 207169 h 1395413"/>
                <a:gd name="connsiteX6" fmla="*/ 50006 w 1038225"/>
                <a:gd name="connsiteY6" fmla="*/ 104775 h 1395413"/>
                <a:gd name="connsiteX7" fmla="*/ 19050 w 1038225"/>
                <a:gd name="connsiteY7" fmla="*/ 71438 h 1395413"/>
                <a:gd name="connsiteX8" fmla="*/ 4763 w 1038225"/>
                <a:gd name="connsiteY8" fmla="*/ 47625 h 1395413"/>
                <a:gd name="connsiteX9" fmla="*/ 0 w 1038225"/>
                <a:gd name="connsiteY9" fmla="*/ 26194 h 1395413"/>
                <a:gd name="connsiteX10" fmla="*/ 2381 w 1038225"/>
                <a:gd name="connsiteY10" fmla="*/ 7144 h 1395413"/>
                <a:gd name="connsiteX11" fmla="*/ 14288 w 1038225"/>
                <a:gd name="connsiteY11" fmla="*/ 0 h 1395413"/>
                <a:gd name="connsiteX12" fmla="*/ 40481 w 1038225"/>
                <a:gd name="connsiteY12" fmla="*/ 4763 h 1395413"/>
                <a:gd name="connsiteX13" fmla="*/ 80963 w 1038225"/>
                <a:gd name="connsiteY13" fmla="*/ 26194 h 1395413"/>
                <a:gd name="connsiteX14" fmla="*/ 183356 w 1038225"/>
                <a:gd name="connsiteY14" fmla="*/ 102394 h 1395413"/>
                <a:gd name="connsiteX15" fmla="*/ 285750 w 1038225"/>
                <a:gd name="connsiteY15" fmla="*/ 178594 h 1395413"/>
                <a:gd name="connsiteX16" fmla="*/ 404813 w 1038225"/>
                <a:gd name="connsiteY16" fmla="*/ 271463 h 1395413"/>
                <a:gd name="connsiteX17" fmla="*/ 490538 w 1038225"/>
                <a:gd name="connsiteY17" fmla="*/ 342900 h 1395413"/>
                <a:gd name="connsiteX18" fmla="*/ 619125 w 1038225"/>
                <a:gd name="connsiteY18" fmla="*/ 457200 h 1395413"/>
                <a:gd name="connsiteX19" fmla="*/ 731044 w 1038225"/>
                <a:gd name="connsiteY19" fmla="*/ 561975 h 1395413"/>
                <a:gd name="connsiteX20" fmla="*/ 823913 w 1038225"/>
                <a:gd name="connsiteY20" fmla="*/ 657225 h 1395413"/>
                <a:gd name="connsiteX21" fmla="*/ 890588 w 1038225"/>
                <a:gd name="connsiteY21" fmla="*/ 733425 h 1395413"/>
                <a:gd name="connsiteX22" fmla="*/ 916781 w 1038225"/>
                <a:gd name="connsiteY22" fmla="*/ 785813 h 1395413"/>
                <a:gd name="connsiteX23" fmla="*/ 950119 w 1038225"/>
                <a:gd name="connsiteY23" fmla="*/ 869156 h 1395413"/>
                <a:gd name="connsiteX24" fmla="*/ 981075 w 1038225"/>
                <a:gd name="connsiteY24" fmla="*/ 947738 h 1395413"/>
                <a:gd name="connsiteX25" fmla="*/ 1009650 w 1038225"/>
                <a:gd name="connsiteY25" fmla="*/ 1033463 h 1395413"/>
                <a:gd name="connsiteX26" fmla="*/ 1026319 w 1038225"/>
                <a:gd name="connsiteY26" fmla="*/ 1090613 h 1395413"/>
                <a:gd name="connsiteX27" fmla="*/ 1033463 w 1038225"/>
                <a:gd name="connsiteY27" fmla="*/ 1131094 h 1395413"/>
                <a:gd name="connsiteX28" fmla="*/ 1038225 w 1038225"/>
                <a:gd name="connsiteY28" fmla="*/ 1171575 h 1395413"/>
                <a:gd name="connsiteX29" fmla="*/ 1038225 w 1038225"/>
                <a:gd name="connsiteY29" fmla="*/ 1207294 h 1395413"/>
                <a:gd name="connsiteX30" fmla="*/ 1035844 w 1038225"/>
                <a:gd name="connsiteY30" fmla="*/ 1247775 h 1395413"/>
                <a:gd name="connsiteX31" fmla="*/ 1026319 w 1038225"/>
                <a:gd name="connsiteY31" fmla="*/ 1283494 h 1395413"/>
                <a:gd name="connsiteX32" fmla="*/ 1002506 w 1038225"/>
                <a:gd name="connsiteY32" fmla="*/ 1331119 h 1395413"/>
                <a:gd name="connsiteX33" fmla="*/ 981075 w 1038225"/>
                <a:gd name="connsiteY33" fmla="*/ 1357313 h 1395413"/>
                <a:gd name="connsiteX34" fmla="*/ 952500 w 1038225"/>
                <a:gd name="connsiteY34" fmla="*/ 1383506 h 1395413"/>
                <a:gd name="connsiteX35" fmla="*/ 921544 w 1038225"/>
                <a:gd name="connsiteY35" fmla="*/ 1395413 h 1395413"/>
                <a:gd name="connsiteX36" fmla="*/ 897731 w 1038225"/>
                <a:gd name="connsiteY36" fmla="*/ 1393031 h 1395413"/>
                <a:gd name="connsiteX37" fmla="*/ 878681 w 1038225"/>
                <a:gd name="connsiteY37" fmla="*/ 1388269 h 1395413"/>
                <a:gd name="connsiteX38" fmla="*/ 842963 w 1038225"/>
                <a:gd name="connsiteY38" fmla="*/ 1362075 h 1395413"/>
                <a:gd name="connsiteX39" fmla="*/ 807244 w 1038225"/>
                <a:gd name="connsiteY39" fmla="*/ 1326356 h 1395413"/>
                <a:gd name="connsiteX40" fmla="*/ 781050 w 1038225"/>
                <a:gd name="connsiteY40" fmla="*/ 1285875 h 1395413"/>
                <a:gd name="connsiteX41" fmla="*/ 762000 w 1038225"/>
                <a:gd name="connsiteY41" fmla="*/ 1243013 h 1395413"/>
                <a:gd name="connsiteX42" fmla="*/ 740569 w 1038225"/>
                <a:gd name="connsiteY42" fmla="*/ 1183481 h 1395413"/>
                <a:gd name="connsiteX43" fmla="*/ 711994 w 1038225"/>
                <a:gd name="connsiteY43" fmla="*/ 1104900 h 1395413"/>
                <a:gd name="connsiteX44" fmla="*/ 669131 w 1038225"/>
                <a:gd name="connsiteY44" fmla="*/ 1014413 h 1395413"/>
                <a:gd name="connsiteX45" fmla="*/ 604838 w 1038225"/>
                <a:gd name="connsiteY45" fmla="*/ 883444 h 1395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038225" h="1395413">
                  <a:moveTo>
                    <a:pt x="604838" y="883444"/>
                  </a:moveTo>
                  <a:lnTo>
                    <a:pt x="519113" y="735806"/>
                  </a:lnTo>
                  <a:lnTo>
                    <a:pt x="428625" y="600075"/>
                  </a:lnTo>
                  <a:lnTo>
                    <a:pt x="328613" y="461963"/>
                  </a:lnTo>
                  <a:lnTo>
                    <a:pt x="223838" y="323850"/>
                  </a:lnTo>
                  <a:lnTo>
                    <a:pt x="133350" y="207169"/>
                  </a:lnTo>
                  <a:lnTo>
                    <a:pt x="50006" y="104775"/>
                  </a:lnTo>
                  <a:lnTo>
                    <a:pt x="19050" y="71438"/>
                  </a:lnTo>
                  <a:lnTo>
                    <a:pt x="4763" y="47625"/>
                  </a:lnTo>
                  <a:lnTo>
                    <a:pt x="0" y="26194"/>
                  </a:lnTo>
                  <a:lnTo>
                    <a:pt x="2381" y="7144"/>
                  </a:lnTo>
                  <a:lnTo>
                    <a:pt x="14288" y="0"/>
                  </a:lnTo>
                  <a:lnTo>
                    <a:pt x="40481" y="4763"/>
                  </a:lnTo>
                  <a:lnTo>
                    <a:pt x="80963" y="26194"/>
                  </a:lnTo>
                  <a:lnTo>
                    <a:pt x="183356" y="102394"/>
                  </a:lnTo>
                  <a:lnTo>
                    <a:pt x="285750" y="178594"/>
                  </a:lnTo>
                  <a:lnTo>
                    <a:pt x="404813" y="271463"/>
                  </a:lnTo>
                  <a:lnTo>
                    <a:pt x="490538" y="342900"/>
                  </a:lnTo>
                  <a:lnTo>
                    <a:pt x="619125" y="457200"/>
                  </a:lnTo>
                  <a:lnTo>
                    <a:pt x="731044" y="561975"/>
                  </a:lnTo>
                  <a:lnTo>
                    <a:pt x="823913" y="657225"/>
                  </a:lnTo>
                  <a:lnTo>
                    <a:pt x="890588" y="733425"/>
                  </a:lnTo>
                  <a:lnTo>
                    <a:pt x="916781" y="785813"/>
                  </a:lnTo>
                  <a:lnTo>
                    <a:pt x="950119" y="869156"/>
                  </a:lnTo>
                  <a:lnTo>
                    <a:pt x="981075" y="947738"/>
                  </a:lnTo>
                  <a:lnTo>
                    <a:pt x="1009650" y="1033463"/>
                  </a:lnTo>
                  <a:lnTo>
                    <a:pt x="1026319" y="1090613"/>
                  </a:lnTo>
                  <a:lnTo>
                    <a:pt x="1033463" y="1131094"/>
                  </a:lnTo>
                  <a:lnTo>
                    <a:pt x="1038225" y="1171575"/>
                  </a:lnTo>
                  <a:lnTo>
                    <a:pt x="1038225" y="1207294"/>
                  </a:lnTo>
                  <a:lnTo>
                    <a:pt x="1035844" y="1247775"/>
                  </a:lnTo>
                  <a:lnTo>
                    <a:pt x="1026319" y="1283494"/>
                  </a:lnTo>
                  <a:lnTo>
                    <a:pt x="1002506" y="1331119"/>
                  </a:lnTo>
                  <a:lnTo>
                    <a:pt x="981075" y="1357313"/>
                  </a:lnTo>
                  <a:lnTo>
                    <a:pt x="952500" y="1383506"/>
                  </a:lnTo>
                  <a:lnTo>
                    <a:pt x="921544" y="1395413"/>
                  </a:lnTo>
                  <a:lnTo>
                    <a:pt x="897731" y="1393031"/>
                  </a:lnTo>
                  <a:lnTo>
                    <a:pt x="878681" y="1388269"/>
                  </a:lnTo>
                  <a:lnTo>
                    <a:pt x="842963" y="1362075"/>
                  </a:lnTo>
                  <a:lnTo>
                    <a:pt x="807244" y="1326356"/>
                  </a:lnTo>
                  <a:lnTo>
                    <a:pt x="781050" y="1285875"/>
                  </a:lnTo>
                  <a:lnTo>
                    <a:pt x="762000" y="1243013"/>
                  </a:lnTo>
                  <a:lnTo>
                    <a:pt x="740569" y="1183481"/>
                  </a:lnTo>
                  <a:lnTo>
                    <a:pt x="711994" y="1104900"/>
                  </a:lnTo>
                  <a:lnTo>
                    <a:pt x="669131" y="1014413"/>
                  </a:lnTo>
                  <a:lnTo>
                    <a:pt x="604838" y="88344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8E81DC93-EF82-4048-A34F-EC2121DF02B1}"/>
                </a:ext>
              </a:extLst>
            </p:cNvPr>
            <p:cNvSpPr/>
            <p:nvPr/>
          </p:nvSpPr>
          <p:spPr>
            <a:xfrm rot="16200000">
              <a:off x="4637089" y="4233864"/>
              <a:ext cx="2992437" cy="496887"/>
            </a:xfrm>
            <a:custGeom>
              <a:avLst/>
              <a:gdLst>
                <a:gd name="connsiteX0" fmla="*/ 1591829 w 2993050"/>
                <a:gd name="connsiteY0" fmla="*/ 381215 h 497125"/>
                <a:gd name="connsiteX1" fmla="*/ 1293039 w 2993050"/>
                <a:gd name="connsiteY1" fmla="*/ 388942 h 497125"/>
                <a:gd name="connsiteX2" fmla="*/ 1004552 w 2993050"/>
                <a:gd name="connsiteY2" fmla="*/ 401821 h 497125"/>
                <a:gd name="connsiteX3" fmla="*/ 819097 w 2993050"/>
                <a:gd name="connsiteY3" fmla="*/ 412124 h 497125"/>
                <a:gd name="connsiteX4" fmla="*/ 607883 w 2993050"/>
                <a:gd name="connsiteY4" fmla="*/ 430154 h 497125"/>
                <a:gd name="connsiteX5" fmla="*/ 530610 w 2993050"/>
                <a:gd name="connsiteY5" fmla="*/ 430154 h 497125"/>
                <a:gd name="connsiteX6" fmla="*/ 443033 w 2993050"/>
                <a:gd name="connsiteY6" fmla="*/ 425003 h 497125"/>
                <a:gd name="connsiteX7" fmla="*/ 376063 w 2993050"/>
                <a:gd name="connsiteY7" fmla="*/ 419851 h 497125"/>
                <a:gd name="connsiteX8" fmla="*/ 311669 w 2993050"/>
                <a:gd name="connsiteY8" fmla="*/ 412124 h 497125"/>
                <a:gd name="connsiteX9" fmla="*/ 255002 w 2993050"/>
                <a:gd name="connsiteY9" fmla="*/ 396669 h 497125"/>
                <a:gd name="connsiteX10" fmla="*/ 190608 w 2993050"/>
                <a:gd name="connsiteY10" fmla="*/ 368336 h 497125"/>
                <a:gd name="connsiteX11" fmla="*/ 123637 w 2993050"/>
                <a:gd name="connsiteY11" fmla="*/ 329699 h 497125"/>
                <a:gd name="connsiteX12" fmla="*/ 69546 w 2993050"/>
                <a:gd name="connsiteY12" fmla="*/ 296214 h 497125"/>
                <a:gd name="connsiteX13" fmla="*/ 41213 w 2993050"/>
                <a:gd name="connsiteY13" fmla="*/ 275608 h 497125"/>
                <a:gd name="connsiteX14" fmla="*/ 20606 w 2993050"/>
                <a:gd name="connsiteY14" fmla="*/ 257578 h 497125"/>
                <a:gd name="connsiteX15" fmla="*/ 5152 w 2993050"/>
                <a:gd name="connsiteY15" fmla="*/ 234396 h 497125"/>
                <a:gd name="connsiteX16" fmla="*/ 0 w 2993050"/>
                <a:gd name="connsiteY16" fmla="*/ 206062 h 497125"/>
                <a:gd name="connsiteX17" fmla="*/ 5152 w 2993050"/>
                <a:gd name="connsiteY17" fmla="*/ 177729 h 497125"/>
                <a:gd name="connsiteX18" fmla="*/ 33485 w 2993050"/>
                <a:gd name="connsiteY18" fmla="*/ 139092 h 497125"/>
                <a:gd name="connsiteX19" fmla="*/ 69546 w 2993050"/>
                <a:gd name="connsiteY19" fmla="*/ 105607 h 497125"/>
                <a:gd name="connsiteX20" fmla="*/ 123637 w 2993050"/>
                <a:gd name="connsiteY20" fmla="*/ 69546 h 497125"/>
                <a:gd name="connsiteX21" fmla="*/ 200911 w 2993050"/>
                <a:gd name="connsiteY21" fmla="*/ 20606 h 497125"/>
                <a:gd name="connsiteX22" fmla="*/ 512579 w 2993050"/>
                <a:gd name="connsiteY22" fmla="*/ 100455 h 497125"/>
                <a:gd name="connsiteX23" fmla="*/ 538337 w 2993050"/>
                <a:gd name="connsiteY23" fmla="*/ 131365 h 497125"/>
                <a:gd name="connsiteX24" fmla="*/ 571822 w 2993050"/>
                <a:gd name="connsiteY24" fmla="*/ 146819 h 497125"/>
                <a:gd name="connsiteX25" fmla="*/ 613035 w 2993050"/>
                <a:gd name="connsiteY25" fmla="*/ 157122 h 497125"/>
                <a:gd name="connsiteX26" fmla="*/ 700611 w 2993050"/>
                <a:gd name="connsiteY26" fmla="*/ 162274 h 497125"/>
                <a:gd name="connsiteX27" fmla="*/ 1092129 w 2993050"/>
                <a:gd name="connsiteY27" fmla="*/ 162274 h 497125"/>
                <a:gd name="connsiteX28" fmla="*/ 1633041 w 2993050"/>
                <a:gd name="connsiteY28" fmla="*/ 159698 h 497125"/>
                <a:gd name="connsiteX29" fmla="*/ 2037438 w 2993050"/>
                <a:gd name="connsiteY29" fmla="*/ 162274 h 497125"/>
                <a:gd name="connsiteX30" fmla="*/ 2426380 w 2993050"/>
                <a:gd name="connsiteY30" fmla="*/ 159698 h 497125"/>
                <a:gd name="connsiteX31" fmla="*/ 2524259 w 2993050"/>
                <a:gd name="connsiteY31" fmla="*/ 159698 h 497125"/>
                <a:gd name="connsiteX32" fmla="*/ 2586078 w 2993050"/>
                <a:gd name="connsiteY32" fmla="*/ 154547 h 497125"/>
                <a:gd name="connsiteX33" fmla="*/ 2673654 w 2993050"/>
                <a:gd name="connsiteY33" fmla="*/ 133940 h 497125"/>
                <a:gd name="connsiteX34" fmla="*/ 2761231 w 2993050"/>
                <a:gd name="connsiteY34" fmla="*/ 100455 h 497125"/>
                <a:gd name="connsiteX35" fmla="*/ 2828201 w 2993050"/>
                <a:gd name="connsiteY35" fmla="*/ 66970 h 497125"/>
                <a:gd name="connsiteX36" fmla="*/ 2915777 w 2993050"/>
                <a:gd name="connsiteY36" fmla="*/ 0 h 497125"/>
                <a:gd name="connsiteX37" fmla="*/ 2993050 w 2993050"/>
                <a:gd name="connsiteY37" fmla="*/ 141668 h 497125"/>
                <a:gd name="connsiteX38" fmla="*/ 2877141 w 2993050"/>
                <a:gd name="connsiteY38" fmla="*/ 236971 h 497125"/>
                <a:gd name="connsiteX39" fmla="*/ 2799867 w 2993050"/>
                <a:gd name="connsiteY39" fmla="*/ 327123 h 497125"/>
                <a:gd name="connsiteX40" fmla="*/ 2738049 w 2993050"/>
                <a:gd name="connsiteY40" fmla="*/ 394094 h 497125"/>
                <a:gd name="connsiteX41" fmla="*/ 2704564 w 2993050"/>
                <a:gd name="connsiteY41" fmla="*/ 422427 h 497125"/>
                <a:gd name="connsiteX42" fmla="*/ 2665927 w 2993050"/>
                <a:gd name="connsiteY42" fmla="*/ 453336 h 497125"/>
                <a:gd name="connsiteX43" fmla="*/ 2632442 w 2993050"/>
                <a:gd name="connsiteY43" fmla="*/ 473943 h 497125"/>
                <a:gd name="connsiteX44" fmla="*/ 2596381 w 2993050"/>
                <a:gd name="connsiteY44" fmla="*/ 489397 h 497125"/>
                <a:gd name="connsiteX45" fmla="*/ 2575775 w 2993050"/>
                <a:gd name="connsiteY45" fmla="*/ 494549 h 497125"/>
                <a:gd name="connsiteX46" fmla="*/ 2557744 w 2993050"/>
                <a:gd name="connsiteY46" fmla="*/ 497125 h 497125"/>
                <a:gd name="connsiteX47" fmla="*/ 2526835 w 2993050"/>
                <a:gd name="connsiteY47" fmla="*/ 489397 h 497125"/>
                <a:gd name="connsiteX48" fmla="*/ 2501077 w 2993050"/>
                <a:gd name="connsiteY48" fmla="*/ 473943 h 497125"/>
                <a:gd name="connsiteX49" fmla="*/ 2472744 w 2993050"/>
                <a:gd name="connsiteY49" fmla="*/ 448185 h 497125"/>
                <a:gd name="connsiteX50" fmla="*/ 2122439 w 2993050"/>
                <a:gd name="connsiteY50" fmla="*/ 404397 h 497125"/>
                <a:gd name="connsiteX51" fmla="*/ 1787588 w 2993050"/>
                <a:gd name="connsiteY51" fmla="*/ 386366 h 497125"/>
                <a:gd name="connsiteX52" fmla="*/ 1591829 w 2993050"/>
                <a:gd name="connsiteY52" fmla="*/ 381215 h 49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993050" h="497125">
                  <a:moveTo>
                    <a:pt x="1591829" y="381215"/>
                  </a:moveTo>
                  <a:lnTo>
                    <a:pt x="1293039" y="388942"/>
                  </a:lnTo>
                  <a:lnTo>
                    <a:pt x="1004552" y="401821"/>
                  </a:lnTo>
                  <a:lnTo>
                    <a:pt x="819097" y="412124"/>
                  </a:lnTo>
                  <a:lnTo>
                    <a:pt x="607883" y="430154"/>
                  </a:lnTo>
                  <a:lnTo>
                    <a:pt x="530610" y="430154"/>
                  </a:lnTo>
                  <a:lnTo>
                    <a:pt x="443033" y="425003"/>
                  </a:lnTo>
                  <a:lnTo>
                    <a:pt x="376063" y="419851"/>
                  </a:lnTo>
                  <a:lnTo>
                    <a:pt x="311669" y="412124"/>
                  </a:lnTo>
                  <a:lnTo>
                    <a:pt x="255002" y="396669"/>
                  </a:lnTo>
                  <a:lnTo>
                    <a:pt x="190608" y="368336"/>
                  </a:lnTo>
                  <a:lnTo>
                    <a:pt x="123637" y="329699"/>
                  </a:lnTo>
                  <a:lnTo>
                    <a:pt x="69546" y="296214"/>
                  </a:lnTo>
                  <a:lnTo>
                    <a:pt x="41213" y="275608"/>
                  </a:lnTo>
                  <a:lnTo>
                    <a:pt x="20606" y="257578"/>
                  </a:lnTo>
                  <a:lnTo>
                    <a:pt x="5152" y="234396"/>
                  </a:lnTo>
                  <a:lnTo>
                    <a:pt x="0" y="206062"/>
                  </a:lnTo>
                  <a:lnTo>
                    <a:pt x="5152" y="177729"/>
                  </a:lnTo>
                  <a:lnTo>
                    <a:pt x="33485" y="139092"/>
                  </a:lnTo>
                  <a:lnTo>
                    <a:pt x="69546" y="105607"/>
                  </a:lnTo>
                  <a:lnTo>
                    <a:pt x="123637" y="69546"/>
                  </a:lnTo>
                  <a:lnTo>
                    <a:pt x="200911" y="20606"/>
                  </a:lnTo>
                  <a:lnTo>
                    <a:pt x="512579" y="100455"/>
                  </a:lnTo>
                  <a:lnTo>
                    <a:pt x="538337" y="131365"/>
                  </a:lnTo>
                  <a:lnTo>
                    <a:pt x="571822" y="146819"/>
                  </a:lnTo>
                  <a:lnTo>
                    <a:pt x="613035" y="157122"/>
                  </a:lnTo>
                  <a:lnTo>
                    <a:pt x="700611" y="162274"/>
                  </a:lnTo>
                  <a:lnTo>
                    <a:pt x="1092129" y="162274"/>
                  </a:lnTo>
                  <a:lnTo>
                    <a:pt x="1633041" y="159698"/>
                  </a:lnTo>
                  <a:lnTo>
                    <a:pt x="2037438" y="162274"/>
                  </a:lnTo>
                  <a:lnTo>
                    <a:pt x="2426380" y="159698"/>
                  </a:lnTo>
                  <a:lnTo>
                    <a:pt x="2524259" y="159698"/>
                  </a:lnTo>
                  <a:lnTo>
                    <a:pt x="2586078" y="154547"/>
                  </a:lnTo>
                  <a:lnTo>
                    <a:pt x="2673654" y="133940"/>
                  </a:lnTo>
                  <a:lnTo>
                    <a:pt x="2761231" y="100455"/>
                  </a:lnTo>
                  <a:lnTo>
                    <a:pt x="2828201" y="66970"/>
                  </a:lnTo>
                  <a:lnTo>
                    <a:pt x="2915777" y="0"/>
                  </a:lnTo>
                  <a:lnTo>
                    <a:pt x="2993050" y="141668"/>
                  </a:lnTo>
                  <a:lnTo>
                    <a:pt x="2877141" y="236971"/>
                  </a:lnTo>
                  <a:lnTo>
                    <a:pt x="2799867" y="327123"/>
                  </a:lnTo>
                  <a:lnTo>
                    <a:pt x="2738049" y="394094"/>
                  </a:lnTo>
                  <a:lnTo>
                    <a:pt x="2704564" y="422427"/>
                  </a:lnTo>
                  <a:lnTo>
                    <a:pt x="2665927" y="453336"/>
                  </a:lnTo>
                  <a:lnTo>
                    <a:pt x="2632442" y="473943"/>
                  </a:lnTo>
                  <a:lnTo>
                    <a:pt x="2596381" y="489397"/>
                  </a:lnTo>
                  <a:lnTo>
                    <a:pt x="2575775" y="494549"/>
                  </a:lnTo>
                  <a:lnTo>
                    <a:pt x="2557744" y="497125"/>
                  </a:lnTo>
                  <a:lnTo>
                    <a:pt x="2526835" y="489397"/>
                  </a:lnTo>
                  <a:lnTo>
                    <a:pt x="2501077" y="473943"/>
                  </a:lnTo>
                  <a:lnTo>
                    <a:pt x="2472744" y="448185"/>
                  </a:lnTo>
                  <a:lnTo>
                    <a:pt x="2122439" y="404397"/>
                  </a:lnTo>
                  <a:lnTo>
                    <a:pt x="1787588" y="386366"/>
                  </a:lnTo>
                  <a:lnTo>
                    <a:pt x="1591829" y="38121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3">
              <a:extLst>
                <a:ext uri="{FF2B5EF4-FFF2-40B4-BE49-F238E27FC236}">
                  <a16:creationId xmlns:a16="http://schemas.microsoft.com/office/drawing/2014/main" id="{B15F3EDD-C35D-4F53-B5E0-AF63FAB6F878}"/>
                </a:ext>
              </a:extLst>
            </p:cNvPr>
            <p:cNvSpPr/>
            <p:nvPr/>
          </p:nvSpPr>
          <p:spPr>
            <a:xfrm>
              <a:off x="5303839" y="5272089"/>
              <a:ext cx="752475" cy="542925"/>
            </a:xfrm>
            <a:custGeom>
              <a:avLst/>
              <a:gdLst>
                <a:gd name="connsiteX0" fmla="*/ 269081 w 752475"/>
                <a:gd name="connsiteY0" fmla="*/ 80962 h 542925"/>
                <a:gd name="connsiteX1" fmla="*/ 585787 w 752475"/>
                <a:gd name="connsiteY1" fmla="*/ 190500 h 542925"/>
                <a:gd name="connsiteX2" fmla="*/ 614362 w 752475"/>
                <a:gd name="connsiteY2" fmla="*/ 197643 h 542925"/>
                <a:gd name="connsiteX3" fmla="*/ 631031 w 752475"/>
                <a:gd name="connsiteY3" fmla="*/ 200025 h 542925"/>
                <a:gd name="connsiteX4" fmla="*/ 650081 w 752475"/>
                <a:gd name="connsiteY4" fmla="*/ 200025 h 542925"/>
                <a:gd name="connsiteX5" fmla="*/ 752475 w 752475"/>
                <a:gd name="connsiteY5" fmla="*/ 180975 h 542925"/>
                <a:gd name="connsiteX6" fmla="*/ 666750 w 752475"/>
                <a:gd name="connsiteY6" fmla="*/ 542925 h 542925"/>
                <a:gd name="connsiteX7" fmla="*/ 607219 w 752475"/>
                <a:gd name="connsiteY7" fmla="*/ 511968 h 542925"/>
                <a:gd name="connsiteX8" fmla="*/ 526256 w 752475"/>
                <a:gd name="connsiteY8" fmla="*/ 426243 h 542925"/>
                <a:gd name="connsiteX9" fmla="*/ 471487 w 752475"/>
                <a:gd name="connsiteY9" fmla="*/ 376237 h 542925"/>
                <a:gd name="connsiteX10" fmla="*/ 390525 w 752475"/>
                <a:gd name="connsiteY10" fmla="*/ 309562 h 542925"/>
                <a:gd name="connsiteX11" fmla="*/ 283369 w 752475"/>
                <a:gd name="connsiteY11" fmla="*/ 228600 h 542925"/>
                <a:gd name="connsiteX12" fmla="*/ 157162 w 752475"/>
                <a:gd name="connsiteY12" fmla="*/ 140493 h 542925"/>
                <a:gd name="connsiteX13" fmla="*/ 47625 w 752475"/>
                <a:gd name="connsiteY13" fmla="*/ 73818 h 542925"/>
                <a:gd name="connsiteX14" fmla="*/ 21431 w 752475"/>
                <a:gd name="connsiteY14" fmla="*/ 57150 h 542925"/>
                <a:gd name="connsiteX15" fmla="*/ 4762 w 752475"/>
                <a:gd name="connsiteY15" fmla="*/ 38100 h 542925"/>
                <a:gd name="connsiteX16" fmla="*/ 0 w 752475"/>
                <a:gd name="connsiteY16" fmla="*/ 19050 h 542925"/>
                <a:gd name="connsiteX17" fmla="*/ 4762 w 752475"/>
                <a:gd name="connsiteY17" fmla="*/ 7143 h 542925"/>
                <a:gd name="connsiteX18" fmla="*/ 16669 w 752475"/>
                <a:gd name="connsiteY18" fmla="*/ 0 h 542925"/>
                <a:gd name="connsiteX19" fmla="*/ 42862 w 752475"/>
                <a:gd name="connsiteY19" fmla="*/ 0 h 542925"/>
                <a:gd name="connsiteX20" fmla="*/ 269081 w 752475"/>
                <a:gd name="connsiteY20" fmla="*/ 80962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52475" h="542925">
                  <a:moveTo>
                    <a:pt x="269081" y="80962"/>
                  </a:moveTo>
                  <a:lnTo>
                    <a:pt x="585787" y="190500"/>
                  </a:lnTo>
                  <a:lnTo>
                    <a:pt x="614362" y="197643"/>
                  </a:lnTo>
                  <a:lnTo>
                    <a:pt x="631031" y="200025"/>
                  </a:lnTo>
                  <a:lnTo>
                    <a:pt x="650081" y="200025"/>
                  </a:lnTo>
                  <a:lnTo>
                    <a:pt x="752475" y="180975"/>
                  </a:lnTo>
                  <a:cubicBezTo>
                    <a:pt x="724077" y="301667"/>
                    <a:pt x="696912" y="492919"/>
                    <a:pt x="666750" y="542925"/>
                  </a:cubicBezTo>
                  <a:lnTo>
                    <a:pt x="607219" y="511968"/>
                  </a:lnTo>
                  <a:lnTo>
                    <a:pt x="526256" y="426243"/>
                  </a:lnTo>
                  <a:lnTo>
                    <a:pt x="471487" y="376237"/>
                  </a:lnTo>
                  <a:lnTo>
                    <a:pt x="390525" y="309562"/>
                  </a:lnTo>
                  <a:lnTo>
                    <a:pt x="283369" y="228600"/>
                  </a:lnTo>
                  <a:lnTo>
                    <a:pt x="157162" y="140493"/>
                  </a:lnTo>
                  <a:lnTo>
                    <a:pt x="47625" y="73818"/>
                  </a:lnTo>
                  <a:lnTo>
                    <a:pt x="21431" y="57150"/>
                  </a:lnTo>
                  <a:lnTo>
                    <a:pt x="4762" y="38100"/>
                  </a:lnTo>
                  <a:lnTo>
                    <a:pt x="0" y="19050"/>
                  </a:lnTo>
                  <a:lnTo>
                    <a:pt x="4762" y="7143"/>
                  </a:lnTo>
                  <a:lnTo>
                    <a:pt x="16669" y="0"/>
                  </a:lnTo>
                  <a:lnTo>
                    <a:pt x="42862" y="0"/>
                  </a:lnTo>
                  <a:lnTo>
                    <a:pt x="269081" y="8096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FDA36BD9-A8D1-40DF-9C98-00222D9FDDC7}"/>
              </a:ext>
            </a:extLst>
          </p:cNvPr>
          <p:cNvGrpSpPr/>
          <p:nvPr/>
        </p:nvGrpSpPr>
        <p:grpSpPr>
          <a:xfrm>
            <a:off x="3838576" y="1573214"/>
            <a:ext cx="4476750" cy="4405312"/>
            <a:chOff x="3838576" y="1573214"/>
            <a:chExt cx="4476750" cy="4405312"/>
          </a:xfrm>
          <a:solidFill>
            <a:schemeClr val="tx1"/>
          </a:solidFill>
        </p:grpSpPr>
        <p:sp>
          <p:nvSpPr>
            <p:cNvPr id="21" name="フリーフォーム 6">
              <a:extLst>
                <a:ext uri="{FF2B5EF4-FFF2-40B4-BE49-F238E27FC236}">
                  <a16:creationId xmlns:a16="http://schemas.microsoft.com/office/drawing/2014/main" id="{B39B167D-360E-4A39-BBDC-1B7DD8B090CF}"/>
                </a:ext>
              </a:extLst>
            </p:cNvPr>
            <p:cNvSpPr/>
            <p:nvPr/>
          </p:nvSpPr>
          <p:spPr>
            <a:xfrm>
              <a:off x="4775201" y="1573214"/>
              <a:ext cx="2600325" cy="473075"/>
            </a:xfrm>
            <a:custGeom>
              <a:avLst/>
              <a:gdLst>
                <a:gd name="connsiteX0" fmla="*/ 1585913 w 2600325"/>
                <a:gd name="connsiteY0" fmla="*/ 328613 h 471488"/>
                <a:gd name="connsiteX1" fmla="*/ 1254919 w 2600325"/>
                <a:gd name="connsiteY1" fmla="*/ 359569 h 471488"/>
                <a:gd name="connsiteX2" fmla="*/ 1035844 w 2600325"/>
                <a:gd name="connsiteY2" fmla="*/ 385763 h 471488"/>
                <a:gd name="connsiteX3" fmla="*/ 764382 w 2600325"/>
                <a:gd name="connsiteY3" fmla="*/ 431007 h 471488"/>
                <a:gd name="connsiteX4" fmla="*/ 573882 w 2600325"/>
                <a:gd name="connsiteY4" fmla="*/ 471488 h 471488"/>
                <a:gd name="connsiteX5" fmla="*/ 511969 w 2600325"/>
                <a:gd name="connsiteY5" fmla="*/ 466725 h 471488"/>
                <a:gd name="connsiteX6" fmla="*/ 431007 w 2600325"/>
                <a:gd name="connsiteY6" fmla="*/ 447675 h 471488"/>
                <a:gd name="connsiteX7" fmla="*/ 373857 w 2600325"/>
                <a:gd name="connsiteY7" fmla="*/ 428625 h 471488"/>
                <a:gd name="connsiteX8" fmla="*/ 309563 w 2600325"/>
                <a:gd name="connsiteY8" fmla="*/ 400050 h 471488"/>
                <a:gd name="connsiteX9" fmla="*/ 245269 w 2600325"/>
                <a:gd name="connsiteY9" fmla="*/ 364332 h 471488"/>
                <a:gd name="connsiteX10" fmla="*/ 173832 w 2600325"/>
                <a:gd name="connsiteY10" fmla="*/ 314325 h 471488"/>
                <a:gd name="connsiteX11" fmla="*/ 78582 w 2600325"/>
                <a:gd name="connsiteY11" fmla="*/ 230982 h 471488"/>
                <a:gd name="connsiteX12" fmla="*/ 26194 w 2600325"/>
                <a:gd name="connsiteY12" fmla="*/ 173832 h 471488"/>
                <a:gd name="connsiteX13" fmla="*/ 9525 w 2600325"/>
                <a:gd name="connsiteY13" fmla="*/ 147638 h 471488"/>
                <a:gd name="connsiteX14" fmla="*/ 0 w 2600325"/>
                <a:gd name="connsiteY14" fmla="*/ 121444 h 471488"/>
                <a:gd name="connsiteX15" fmla="*/ 2382 w 2600325"/>
                <a:gd name="connsiteY15" fmla="*/ 104775 h 471488"/>
                <a:gd name="connsiteX16" fmla="*/ 14288 w 2600325"/>
                <a:gd name="connsiteY16" fmla="*/ 95250 h 471488"/>
                <a:gd name="connsiteX17" fmla="*/ 33338 w 2600325"/>
                <a:gd name="connsiteY17" fmla="*/ 97632 h 471488"/>
                <a:gd name="connsiteX18" fmla="*/ 61913 w 2600325"/>
                <a:gd name="connsiteY18" fmla="*/ 111919 h 471488"/>
                <a:gd name="connsiteX19" fmla="*/ 114300 w 2600325"/>
                <a:gd name="connsiteY19" fmla="*/ 142875 h 471488"/>
                <a:gd name="connsiteX20" fmla="*/ 173832 w 2600325"/>
                <a:gd name="connsiteY20" fmla="*/ 176213 h 471488"/>
                <a:gd name="connsiteX21" fmla="*/ 228600 w 2600325"/>
                <a:gd name="connsiteY21" fmla="*/ 195263 h 471488"/>
                <a:gd name="connsiteX22" fmla="*/ 297657 w 2600325"/>
                <a:gd name="connsiteY22" fmla="*/ 214313 h 471488"/>
                <a:gd name="connsiteX23" fmla="*/ 385763 w 2600325"/>
                <a:gd name="connsiteY23" fmla="*/ 233363 h 471488"/>
                <a:gd name="connsiteX24" fmla="*/ 476250 w 2600325"/>
                <a:gd name="connsiteY24" fmla="*/ 245269 h 471488"/>
                <a:gd name="connsiteX25" fmla="*/ 540544 w 2600325"/>
                <a:gd name="connsiteY25" fmla="*/ 250032 h 471488"/>
                <a:gd name="connsiteX26" fmla="*/ 597694 w 2600325"/>
                <a:gd name="connsiteY26" fmla="*/ 245269 h 471488"/>
                <a:gd name="connsiteX27" fmla="*/ 978694 w 2600325"/>
                <a:gd name="connsiteY27" fmla="*/ 192882 h 471488"/>
                <a:gd name="connsiteX28" fmla="*/ 1371600 w 2600325"/>
                <a:gd name="connsiteY28" fmla="*/ 142875 h 471488"/>
                <a:gd name="connsiteX29" fmla="*/ 1700213 w 2600325"/>
                <a:gd name="connsiteY29" fmla="*/ 102394 h 471488"/>
                <a:gd name="connsiteX30" fmla="*/ 1940719 w 2600325"/>
                <a:gd name="connsiteY30" fmla="*/ 66675 h 471488"/>
                <a:gd name="connsiteX31" fmla="*/ 2047875 w 2600325"/>
                <a:gd name="connsiteY31" fmla="*/ 0 h 471488"/>
                <a:gd name="connsiteX32" fmla="*/ 2109788 w 2600325"/>
                <a:gd name="connsiteY32" fmla="*/ 7144 h 471488"/>
                <a:gd name="connsiteX33" fmla="*/ 2195513 w 2600325"/>
                <a:gd name="connsiteY33" fmla="*/ 26194 h 471488"/>
                <a:gd name="connsiteX34" fmla="*/ 2295525 w 2600325"/>
                <a:gd name="connsiteY34" fmla="*/ 50007 h 471488"/>
                <a:gd name="connsiteX35" fmla="*/ 2393157 w 2600325"/>
                <a:gd name="connsiteY35" fmla="*/ 78582 h 471488"/>
                <a:gd name="connsiteX36" fmla="*/ 2459832 w 2600325"/>
                <a:gd name="connsiteY36" fmla="*/ 100013 h 471488"/>
                <a:gd name="connsiteX37" fmla="*/ 2500313 w 2600325"/>
                <a:gd name="connsiteY37" fmla="*/ 116682 h 471488"/>
                <a:gd name="connsiteX38" fmla="*/ 2536032 w 2600325"/>
                <a:gd name="connsiteY38" fmla="*/ 138113 h 471488"/>
                <a:gd name="connsiteX39" fmla="*/ 2569369 w 2600325"/>
                <a:gd name="connsiteY39" fmla="*/ 166688 h 471488"/>
                <a:gd name="connsiteX40" fmla="*/ 2586038 w 2600325"/>
                <a:gd name="connsiteY40" fmla="*/ 188119 h 471488"/>
                <a:gd name="connsiteX41" fmla="*/ 2593182 w 2600325"/>
                <a:gd name="connsiteY41" fmla="*/ 202407 h 471488"/>
                <a:gd name="connsiteX42" fmla="*/ 2600325 w 2600325"/>
                <a:gd name="connsiteY42" fmla="*/ 223838 h 471488"/>
                <a:gd name="connsiteX43" fmla="*/ 2595563 w 2600325"/>
                <a:gd name="connsiteY43" fmla="*/ 245269 h 471488"/>
                <a:gd name="connsiteX44" fmla="*/ 2581275 w 2600325"/>
                <a:gd name="connsiteY44" fmla="*/ 264319 h 471488"/>
                <a:gd name="connsiteX45" fmla="*/ 2533650 w 2600325"/>
                <a:gd name="connsiteY45" fmla="*/ 288132 h 471488"/>
                <a:gd name="connsiteX46" fmla="*/ 2471738 w 2600325"/>
                <a:gd name="connsiteY46" fmla="*/ 311944 h 471488"/>
                <a:gd name="connsiteX47" fmla="*/ 2386013 w 2600325"/>
                <a:gd name="connsiteY47" fmla="*/ 311944 h 471488"/>
                <a:gd name="connsiteX48" fmla="*/ 2166938 w 2600325"/>
                <a:gd name="connsiteY48" fmla="*/ 302419 h 471488"/>
                <a:gd name="connsiteX49" fmla="*/ 1947863 w 2600325"/>
                <a:gd name="connsiteY49" fmla="*/ 307182 h 471488"/>
                <a:gd name="connsiteX50" fmla="*/ 1585913 w 2600325"/>
                <a:gd name="connsiteY50" fmla="*/ 328613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600325" h="471488">
                  <a:moveTo>
                    <a:pt x="1585913" y="328613"/>
                  </a:moveTo>
                  <a:lnTo>
                    <a:pt x="1254919" y="359569"/>
                  </a:lnTo>
                  <a:lnTo>
                    <a:pt x="1035844" y="385763"/>
                  </a:lnTo>
                  <a:lnTo>
                    <a:pt x="764382" y="431007"/>
                  </a:lnTo>
                  <a:lnTo>
                    <a:pt x="573882" y="471488"/>
                  </a:lnTo>
                  <a:lnTo>
                    <a:pt x="511969" y="466725"/>
                  </a:lnTo>
                  <a:lnTo>
                    <a:pt x="431007" y="447675"/>
                  </a:lnTo>
                  <a:lnTo>
                    <a:pt x="373857" y="428625"/>
                  </a:lnTo>
                  <a:lnTo>
                    <a:pt x="309563" y="400050"/>
                  </a:lnTo>
                  <a:lnTo>
                    <a:pt x="245269" y="364332"/>
                  </a:lnTo>
                  <a:lnTo>
                    <a:pt x="173832" y="314325"/>
                  </a:lnTo>
                  <a:lnTo>
                    <a:pt x="78582" y="230982"/>
                  </a:lnTo>
                  <a:lnTo>
                    <a:pt x="26194" y="173832"/>
                  </a:lnTo>
                  <a:lnTo>
                    <a:pt x="9525" y="147638"/>
                  </a:lnTo>
                  <a:lnTo>
                    <a:pt x="0" y="121444"/>
                  </a:lnTo>
                  <a:lnTo>
                    <a:pt x="2382" y="104775"/>
                  </a:lnTo>
                  <a:lnTo>
                    <a:pt x="14288" y="95250"/>
                  </a:lnTo>
                  <a:lnTo>
                    <a:pt x="33338" y="97632"/>
                  </a:lnTo>
                  <a:lnTo>
                    <a:pt x="61913" y="111919"/>
                  </a:lnTo>
                  <a:lnTo>
                    <a:pt x="114300" y="142875"/>
                  </a:lnTo>
                  <a:lnTo>
                    <a:pt x="173832" y="176213"/>
                  </a:lnTo>
                  <a:lnTo>
                    <a:pt x="228600" y="195263"/>
                  </a:lnTo>
                  <a:lnTo>
                    <a:pt x="297657" y="214313"/>
                  </a:lnTo>
                  <a:lnTo>
                    <a:pt x="385763" y="233363"/>
                  </a:lnTo>
                  <a:lnTo>
                    <a:pt x="476250" y="245269"/>
                  </a:lnTo>
                  <a:lnTo>
                    <a:pt x="540544" y="250032"/>
                  </a:lnTo>
                  <a:lnTo>
                    <a:pt x="597694" y="245269"/>
                  </a:lnTo>
                  <a:lnTo>
                    <a:pt x="978694" y="192882"/>
                  </a:lnTo>
                  <a:lnTo>
                    <a:pt x="1371600" y="142875"/>
                  </a:lnTo>
                  <a:lnTo>
                    <a:pt x="1700213" y="102394"/>
                  </a:lnTo>
                  <a:lnTo>
                    <a:pt x="1940719" y="66675"/>
                  </a:lnTo>
                  <a:lnTo>
                    <a:pt x="2047875" y="0"/>
                  </a:lnTo>
                  <a:lnTo>
                    <a:pt x="2109788" y="7144"/>
                  </a:lnTo>
                  <a:lnTo>
                    <a:pt x="2195513" y="26194"/>
                  </a:lnTo>
                  <a:lnTo>
                    <a:pt x="2295525" y="50007"/>
                  </a:lnTo>
                  <a:lnTo>
                    <a:pt x="2393157" y="78582"/>
                  </a:lnTo>
                  <a:lnTo>
                    <a:pt x="2459832" y="100013"/>
                  </a:lnTo>
                  <a:lnTo>
                    <a:pt x="2500313" y="116682"/>
                  </a:lnTo>
                  <a:lnTo>
                    <a:pt x="2536032" y="138113"/>
                  </a:lnTo>
                  <a:lnTo>
                    <a:pt x="2569369" y="166688"/>
                  </a:lnTo>
                  <a:lnTo>
                    <a:pt x="2586038" y="188119"/>
                  </a:lnTo>
                  <a:lnTo>
                    <a:pt x="2593182" y="202407"/>
                  </a:lnTo>
                  <a:lnTo>
                    <a:pt x="2600325" y="223838"/>
                  </a:lnTo>
                  <a:lnTo>
                    <a:pt x="2595563" y="245269"/>
                  </a:lnTo>
                  <a:lnTo>
                    <a:pt x="2581275" y="264319"/>
                  </a:lnTo>
                  <a:lnTo>
                    <a:pt x="2533650" y="288132"/>
                  </a:lnTo>
                  <a:lnTo>
                    <a:pt x="2471738" y="311944"/>
                  </a:lnTo>
                  <a:lnTo>
                    <a:pt x="2386013" y="311944"/>
                  </a:lnTo>
                  <a:lnTo>
                    <a:pt x="2166938" y="302419"/>
                  </a:lnTo>
                  <a:lnTo>
                    <a:pt x="1947863" y="307182"/>
                  </a:lnTo>
                  <a:lnTo>
                    <a:pt x="1585913" y="3286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7">
              <a:extLst>
                <a:ext uri="{FF2B5EF4-FFF2-40B4-BE49-F238E27FC236}">
                  <a16:creationId xmlns:a16="http://schemas.microsoft.com/office/drawing/2014/main" id="{5DDAC7EE-0018-4F9A-A071-5F5080BDC7B1}"/>
                </a:ext>
              </a:extLst>
            </p:cNvPr>
            <p:cNvSpPr/>
            <p:nvPr/>
          </p:nvSpPr>
          <p:spPr>
            <a:xfrm>
              <a:off x="4094163" y="2690813"/>
              <a:ext cx="4032250" cy="647700"/>
            </a:xfrm>
            <a:custGeom>
              <a:avLst/>
              <a:gdLst>
                <a:gd name="connsiteX0" fmla="*/ 2884636 w 4032570"/>
                <a:gd name="connsiteY0" fmla="*/ 315764 h 647974"/>
                <a:gd name="connsiteX1" fmla="*/ 2516245 w 4032570"/>
                <a:gd name="connsiteY1" fmla="*/ 332210 h 647974"/>
                <a:gd name="connsiteX2" fmla="*/ 2216927 w 4032570"/>
                <a:gd name="connsiteY2" fmla="*/ 358523 h 647974"/>
                <a:gd name="connsiteX3" fmla="*/ 1970236 w 4032570"/>
                <a:gd name="connsiteY3" fmla="*/ 381548 h 647974"/>
                <a:gd name="connsiteX4" fmla="*/ 1841957 w 4032570"/>
                <a:gd name="connsiteY4" fmla="*/ 397994 h 647974"/>
                <a:gd name="connsiteX5" fmla="*/ 1499879 w 4032570"/>
                <a:gd name="connsiteY5" fmla="*/ 453910 h 647974"/>
                <a:gd name="connsiteX6" fmla="*/ 1348576 w 4032570"/>
                <a:gd name="connsiteY6" fmla="*/ 486803 h 647974"/>
                <a:gd name="connsiteX7" fmla="*/ 1138066 w 4032570"/>
                <a:gd name="connsiteY7" fmla="*/ 526273 h 647974"/>
                <a:gd name="connsiteX8" fmla="*/ 795989 w 4032570"/>
                <a:gd name="connsiteY8" fmla="*/ 585479 h 647974"/>
                <a:gd name="connsiteX9" fmla="*/ 493381 w 4032570"/>
                <a:gd name="connsiteY9" fmla="*/ 641395 h 647974"/>
                <a:gd name="connsiteX10" fmla="*/ 427597 w 4032570"/>
                <a:gd name="connsiteY10" fmla="*/ 647974 h 647974"/>
                <a:gd name="connsiteX11" fmla="*/ 365102 w 4032570"/>
                <a:gd name="connsiteY11" fmla="*/ 631528 h 647974"/>
                <a:gd name="connsiteX12" fmla="*/ 269715 w 4032570"/>
                <a:gd name="connsiteY12" fmla="*/ 592057 h 647974"/>
                <a:gd name="connsiteX13" fmla="*/ 203931 w 4032570"/>
                <a:gd name="connsiteY13" fmla="*/ 555876 h 647974"/>
                <a:gd name="connsiteX14" fmla="*/ 134858 w 4032570"/>
                <a:gd name="connsiteY14" fmla="*/ 503249 h 647974"/>
                <a:gd name="connsiteX15" fmla="*/ 65784 w 4032570"/>
                <a:gd name="connsiteY15" fmla="*/ 440754 h 647974"/>
                <a:gd name="connsiteX16" fmla="*/ 32892 w 4032570"/>
                <a:gd name="connsiteY16" fmla="*/ 397994 h 647974"/>
                <a:gd name="connsiteX17" fmla="*/ 16446 w 4032570"/>
                <a:gd name="connsiteY17" fmla="*/ 371680 h 647974"/>
                <a:gd name="connsiteX18" fmla="*/ 3289 w 4032570"/>
                <a:gd name="connsiteY18" fmla="*/ 348656 h 647974"/>
                <a:gd name="connsiteX19" fmla="*/ 0 w 4032570"/>
                <a:gd name="connsiteY19" fmla="*/ 322342 h 647974"/>
                <a:gd name="connsiteX20" fmla="*/ 3289 w 4032570"/>
                <a:gd name="connsiteY20" fmla="*/ 305896 h 647974"/>
                <a:gd name="connsiteX21" fmla="*/ 16446 w 4032570"/>
                <a:gd name="connsiteY21" fmla="*/ 299318 h 647974"/>
                <a:gd name="connsiteX22" fmla="*/ 36181 w 4032570"/>
                <a:gd name="connsiteY22" fmla="*/ 299318 h 647974"/>
                <a:gd name="connsiteX23" fmla="*/ 78941 w 4032570"/>
                <a:gd name="connsiteY23" fmla="*/ 315764 h 647974"/>
                <a:gd name="connsiteX24" fmla="*/ 151304 w 4032570"/>
                <a:gd name="connsiteY24" fmla="*/ 351945 h 647974"/>
                <a:gd name="connsiteX25" fmla="*/ 190774 w 4032570"/>
                <a:gd name="connsiteY25" fmla="*/ 368391 h 647974"/>
                <a:gd name="connsiteX26" fmla="*/ 249980 w 4032570"/>
                <a:gd name="connsiteY26" fmla="*/ 388126 h 647974"/>
                <a:gd name="connsiteX27" fmla="*/ 305897 w 4032570"/>
                <a:gd name="connsiteY27" fmla="*/ 401283 h 647974"/>
                <a:gd name="connsiteX28" fmla="*/ 355235 w 4032570"/>
                <a:gd name="connsiteY28" fmla="*/ 407862 h 647974"/>
                <a:gd name="connsiteX29" fmla="*/ 404573 w 4032570"/>
                <a:gd name="connsiteY29" fmla="*/ 411151 h 647974"/>
                <a:gd name="connsiteX30" fmla="*/ 473646 w 4032570"/>
                <a:gd name="connsiteY30" fmla="*/ 404572 h 647974"/>
                <a:gd name="connsiteX31" fmla="*/ 832170 w 4032570"/>
                <a:gd name="connsiteY31" fmla="*/ 355234 h 647974"/>
                <a:gd name="connsiteX32" fmla="*/ 1200561 w 4032570"/>
                <a:gd name="connsiteY32" fmla="*/ 296028 h 647974"/>
                <a:gd name="connsiteX33" fmla="*/ 1519615 w 4032570"/>
                <a:gd name="connsiteY33" fmla="*/ 249980 h 647974"/>
                <a:gd name="connsiteX34" fmla="*/ 1934055 w 4032570"/>
                <a:gd name="connsiteY34" fmla="*/ 200641 h 647974"/>
                <a:gd name="connsiteX35" fmla="*/ 2355074 w 4032570"/>
                <a:gd name="connsiteY35" fmla="*/ 154592 h 647974"/>
                <a:gd name="connsiteX36" fmla="*/ 2644524 w 4032570"/>
                <a:gd name="connsiteY36" fmla="*/ 124990 h 647974"/>
                <a:gd name="connsiteX37" fmla="*/ 2989891 w 4032570"/>
                <a:gd name="connsiteY37" fmla="*/ 95387 h 647974"/>
                <a:gd name="connsiteX38" fmla="*/ 3322101 w 4032570"/>
                <a:gd name="connsiteY38" fmla="*/ 72362 h 647974"/>
                <a:gd name="connsiteX39" fmla="*/ 3381307 w 4032570"/>
                <a:gd name="connsiteY39" fmla="*/ 65784 h 647974"/>
                <a:gd name="connsiteX40" fmla="*/ 3450380 w 4032570"/>
                <a:gd name="connsiteY40" fmla="*/ 46049 h 647974"/>
                <a:gd name="connsiteX41" fmla="*/ 3562213 w 4032570"/>
                <a:gd name="connsiteY41" fmla="*/ 0 h 647974"/>
                <a:gd name="connsiteX42" fmla="*/ 3627997 w 4032570"/>
                <a:gd name="connsiteY42" fmla="*/ 6578 h 647974"/>
                <a:gd name="connsiteX43" fmla="*/ 3706938 w 4032570"/>
                <a:gd name="connsiteY43" fmla="*/ 23024 h 647974"/>
                <a:gd name="connsiteX44" fmla="*/ 3818771 w 4032570"/>
                <a:gd name="connsiteY44" fmla="*/ 55916 h 647974"/>
                <a:gd name="connsiteX45" fmla="*/ 3881266 w 4032570"/>
                <a:gd name="connsiteY45" fmla="*/ 82230 h 647974"/>
                <a:gd name="connsiteX46" fmla="*/ 3933894 w 4032570"/>
                <a:gd name="connsiteY46" fmla="*/ 115122 h 647974"/>
                <a:gd name="connsiteX47" fmla="*/ 3979943 w 4032570"/>
                <a:gd name="connsiteY47" fmla="*/ 148014 h 647974"/>
                <a:gd name="connsiteX48" fmla="*/ 4006256 w 4032570"/>
                <a:gd name="connsiteY48" fmla="*/ 174328 h 647974"/>
                <a:gd name="connsiteX49" fmla="*/ 4022702 w 4032570"/>
                <a:gd name="connsiteY49" fmla="*/ 197352 h 647974"/>
                <a:gd name="connsiteX50" fmla="*/ 4032570 w 4032570"/>
                <a:gd name="connsiteY50" fmla="*/ 217087 h 647974"/>
                <a:gd name="connsiteX51" fmla="*/ 4032570 w 4032570"/>
                <a:gd name="connsiteY51" fmla="*/ 240112 h 647974"/>
                <a:gd name="connsiteX52" fmla="*/ 4019413 w 4032570"/>
                <a:gd name="connsiteY52" fmla="*/ 276293 h 647974"/>
                <a:gd name="connsiteX53" fmla="*/ 3996389 w 4032570"/>
                <a:gd name="connsiteY53" fmla="*/ 299318 h 647974"/>
                <a:gd name="connsiteX54" fmla="*/ 3963497 w 4032570"/>
                <a:gd name="connsiteY54" fmla="*/ 322342 h 647974"/>
                <a:gd name="connsiteX55" fmla="*/ 3933894 w 4032570"/>
                <a:gd name="connsiteY55" fmla="*/ 332210 h 647974"/>
                <a:gd name="connsiteX56" fmla="*/ 3805615 w 4032570"/>
                <a:gd name="connsiteY56" fmla="*/ 325631 h 647974"/>
                <a:gd name="connsiteX57" fmla="*/ 3522743 w 4032570"/>
                <a:gd name="connsiteY57" fmla="*/ 315764 h 647974"/>
                <a:gd name="connsiteX58" fmla="*/ 2884636 w 4032570"/>
                <a:gd name="connsiteY58" fmla="*/ 315764 h 647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032570" h="647974">
                  <a:moveTo>
                    <a:pt x="2884636" y="315764"/>
                  </a:moveTo>
                  <a:lnTo>
                    <a:pt x="2516245" y="332210"/>
                  </a:lnTo>
                  <a:lnTo>
                    <a:pt x="2216927" y="358523"/>
                  </a:lnTo>
                  <a:lnTo>
                    <a:pt x="1970236" y="381548"/>
                  </a:lnTo>
                  <a:lnTo>
                    <a:pt x="1841957" y="397994"/>
                  </a:lnTo>
                  <a:lnTo>
                    <a:pt x="1499879" y="453910"/>
                  </a:lnTo>
                  <a:lnTo>
                    <a:pt x="1348576" y="486803"/>
                  </a:lnTo>
                  <a:lnTo>
                    <a:pt x="1138066" y="526273"/>
                  </a:lnTo>
                  <a:lnTo>
                    <a:pt x="795989" y="585479"/>
                  </a:lnTo>
                  <a:lnTo>
                    <a:pt x="493381" y="641395"/>
                  </a:lnTo>
                  <a:lnTo>
                    <a:pt x="427597" y="647974"/>
                  </a:lnTo>
                  <a:lnTo>
                    <a:pt x="365102" y="631528"/>
                  </a:lnTo>
                  <a:lnTo>
                    <a:pt x="269715" y="592057"/>
                  </a:lnTo>
                  <a:lnTo>
                    <a:pt x="203931" y="555876"/>
                  </a:lnTo>
                  <a:lnTo>
                    <a:pt x="134858" y="503249"/>
                  </a:lnTo>
                  <a:lnTo>
                    <a:pt x="65784" y="440754"/>
                  </a:lnTo>
                  <a:lnTo>
                    <a:pt x="32892" y="397994"/>
                  </a:lnTo>
                  <a:lnTo>
                    <a:pt x="16446" y="371680"/>
                  </a:lnTo>
                  <a:lnTo>
                    <a:pt x="3289" y="348656"/>
                  </a:lnTo>
                  <a:lnTo>
                    <a:pt x="0" y="322342"/>
                  </a:lnTo>
                  <a:lnTo>
                    <a:pt x="3289" y="305896"/>
                  </a:lnTo>
                  <a:lnTo>
                    <a:pt x="16446" y="299318"/>
                  </a:lnTo>
                  <a:lnTo>
                    <a:pt x="36181" y="299318"/>
                  </a:lnTo>
                  <a:lnTo>
                    <a:pt x="78941" y="315764"/>
                  </a:lnTo>
                  <a:lnTo>
                    <a:pt x="151304" y="351945"/>
                  </a:lnTo>
                  <a:lnTo>
                    <a:pt x="190774" y="368391"/>
                  </a:lnTo>
                  <a:lnTo>
                    <a:pt x="249980" y="388126"/>
                  </a:lnTo>
                  <a:lnTo>
                    <a:pt x="305897" y="401283"/>
                  </a:lnTo>
                  <a:lnTo>
                    <a:pt x="355235" y="407862"/>
                  </a:lnTo>
                  <a:lnTo>
                    <a:pt x="404573" y="411151"/>
                  </a:lnTo>
                  <a:lnTo>
                    <a:pt x="473646" y="404572"/>
                  </a:lnTo>
                  <a:lnTo>
                    <a:pt x="832170" y="355234"/>
                  </a:lnTo>
                  <a:lnTo>
                    <a:pt x="1200561" y="296028"/>
                  </a:lnTo>
                  <a:lnTo>
                    <a:pt x="1519615" y="249980"/>
                  </a:lnTo>
                  <a:lnTo>
                    <a:pt x="1934055" y="200641"/>
                  </a:lnTo>
                  <a:lnTo>
                    <a:pt x="2355074" y="154592"/>
                  </a:lnTo>
                  <a:lnTo>
                    <a:pt x="2644524" y="124990"/>
                  </a:lnTo>
                  <a:lnTo>
                    <a:pt x="2989891" y="95387"/>
                  </a:lnTo>
                  <a:lnTo>
                    <a:pt x="3322101" y="72362"/>
                  </a:lnTo>
                  <a:lnTo>
                    <a:pt x="3381307" y="65784"/>
                  </a:lnTo>
                  <a:lnTo>
                    <a:pt x="3450380" y="46049"/>
                  </a:lnTo>
                  <a:lnTo>
                    <a:pt x="3562213" y="0"/>
                  </a:lnTo>
                  <a:lnTo>
                    <a:pt x="3627997" y="6578"/>
                  </a:lnTo>
                  <a:lnTo>
                    <a:pt x="3706938" y="23024"/>
                  </a:lnTo>
                  <a:lnTo>
                    <a:pt x="3818771" y="55916"/>
                  </a:lnTo>
                  <a:lnTo>
                    <a:pt x="3881266" y="82230"/>
                  </a:lnTo>
                  <a:lnTo>
                    <a:pt x="3933894" y="115122"/>
                  </a:lnTo>
                  <a:lnTo>
                    <a:pt x="3979943" y="148014"/>
                  </a:lnTo>
                  <a:lnTo>
                    <a:pt x="4006256" y="174328"/>
                  </a:lnTo>
                  <a:lnTo>
                    <a:pt x="4022702" y="197352"/>
                  </a:lnTo>
                  <a:lnTo>
                    <a:pt x="4032570" y="217087"/>
                  </a:lnTo>
                  <a:lnTo>
                    <a:pt x="4032570" y="240112"/>
                  </a:lnTo>
                  <a:lnTo>
                    <a:pt x="4019413" y="276293"/>
                  </a:lnTo>
                  <a:lnTo>
                    <a:pt x="3996389" y="299318"/>
                  </a:lnTo>
                  <a:lnTo>
                    <a:pt x="3963497" y="322342"/>
                  </a:lnTo>
                  <a:lnTo>
                    <a:pt x="3933894" y="332210"/>
                  </a:lnTo>
                  <a:lnTo>
                    <a:pt x="3805615" y="325631"/>
                  </a:lnTo>
                  <a:lnTo>
                    <a:pt x="3522743" y="315764"/>
                  </a:lnTo>
                  <a:lnTo>
                    <a:pt x="2884636" y="3157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8">
              <a:extLst>
                <a:ext uri="{FF2B5EF4-FFF2-40B4-BE49-F238E27FC236}">
                  <a16:creationId xmlns:a16="http://schemas.microsoft.com/office/drawing/2014/main" id="{74D2FD68-0A1F-4C19-9559-6D9B19167640}"/>
                </a:ext>
              </a:extLst>
            </p:cNvPr>
            <p:cNvSpPr/>
            <p:nvPr/>
          </p:nvSpPr>
          <p:spPr>
            <a:xfrm>
              <a:off x="3838576" y="3821113"/>
              <a:ext cx="1304925" cy="1541462"/>
            </a:xfrm>
            <a:custGeom>
              <a:avLst/>
              <a:gdLst>
                <a:gd name="connsiteX0" fmla="*/ 850106 w 1304925"/>
                <a:gd name="connsiteY0" fmla="*/ 859632 h 1540669"/>
                <a:gd name="connsiteX1" fmla="*/ 657225 w 1304925"/>
                <a:gd name="connsiteY1" fmla="*/ 1052513 h 1540669"/>
                <a:gd name="connsiteX2" fmla="*/ 509588 w 1304925"/>
                <a:gd name="connsiteY2" fmla="*/ 1188244 h 1540669"/>
                <a:gd name="connsiteX3" fmla="*/ 340519 w 1304925"/>
                <a:gd name="connsiteY3" fmla="*/ 1328738 h 1540669"/>
                <a:gd name="connsiteX4" fmla="*/ 173831 w 1304925"/>
                <a:gd name="connsiteY4" fmla="*/ 1454944 h 1540669"/>
                <a:gd name="connsiteX5" fmla="*/ 69056 w 1304925"/>
                <a:gd name="connsiteY5" fmla="*/ 1521619 h 1540669"/>
                <a:gd name="connsiteX6" fmla="*/ 42863 w 1304925"/>
                <a:gd name="connsiteY6" fmla="*/ 1535907 h 1540669"/>
                <a:gd name="connsiteX7" fmla="*/ 19050 w 1304925"/>
                <a:gd name="connsiteY7" fmla="*/ 1540669 h 1540669"/>
                <a:gd name="connsiteX8" fmla="*/ 7144 w 1304925"/>
                <a:gd name="connsiteY8" fmla="*/ 1535907 h 1540669"/>
                <a:gd name="connsiteX9" fmla="*/ 0 w 1304925"/>
                <a:gd name="connsiteY9" fmla="*/ 1524000 h 1540669"/>
                <a:gd name="connsiteX10" fmla="*/ 4763 w 1304925"/>
                <a:gd name="connsiteY10" fmla="*/ 1502569 h 1540669"/>
                <a:gd name="connsiteX11" fmla="*/ 16669 w 1304925"/>
                <a:gd name="connsiteY11" fmla="*/ 1481138 h 1540669"/>
                <a:gd name="connsiteX12" fmla="*/ 85725 w 1304925"/>
                <a:gd name="connsiteY12" fmla="*/ 1414463 h 1540669"/>
                <a:gd name="connsiteX13" fmla="*/ 188119 w 1304925"/>
                <a:gd name="connsiteY13" fmla="*/ 1314450 h 1540669"/>
                <a:gd name="connsiteX14" fmla="*/ 290513 w 1304925"/>
                <a:gd name="connsiteY14" fmla="*/ 1207294 h 1540669"/>
                <a:gd name="connsiteX15" fmla="*/ 366713 w 1304925"/>
                <a:gd name="connsiteY15" fmla="*/ 1119188 h 1540669"/>
                <a:gd name="connsiteX16" fmla="*/ 438150 w 1304925"/>
                <a:gd name="connsiteY16" fmla="*/ 1028700 h 1540669"/>
                <a:gd name="connsiteX17" fmla="*/ 540544 w 1304925"/>
                <a:gd name="connsiteY17" fmla="*/ 890588 h 1540669"/>
                <a:gd name="connsiteX18" fmla="*/ 657225 w 1304925"/>
                <a:gd name="connsiteY18" fmla="*/ 728663 h 1540669"/>
                <a:gd name="connsiteX19" fmla="*/ 771525 w 1304925"/>
                <a:gd name="connsiteY19" fmla="*/ 550069 h 1540669"/>
                <a:gd name="connsiteX20" fmla="*/ 859631 w 1304925"/>
                <a:gd name="connsiteY20" fmla="*/ 402432 h 1540669"/>
                <a:gd name="connsiteX21" fmla="*/ 895350 w 1304925"/>
                <a:gd name="connsiteY21" fmla="*/ 335757 h 1540669"/>
                <a:gd name="connsiteX22" fmla="*/ 926306 w 1304925"/>
                <a:gd name="connsiteY22" fmla="*/ 252413 h 1540669"/>
                <a:gd name="connsiteX23" fmla="*/ 933450 w 1304925"/>
                <a:gd name="connsiteY23" fmla="*/ 216694 h 1540669"/>
                <a:gd name="connsiteX24" fmla="*/ 933450 w 1304925"/>
                <a:gd name="connsiteY24" fmla="*/ 188119 h 1540669"/>
                <a:gd name="connsiteX25" fmla="*/ 923925 w 1304925"/>
                <a:gd name="connsiteY25" fmla="*/ 159544 h 1540669"/>
                <a:gd name="connsiteX26" fmla="*/ 902494 w 1304925"/>
                <a:gd name="connsiteY26" fmla="*/ 133350 h 1540669"/>
                <a:gd name="connsiteX27" fmla="*/ 845344 w 1304925"/>
                <a:gd name="connsiteY27" fmla="*/ 85725 h 1540669"/>
                <a:gd name="connsiteX28" fmla="*/ 823913 w 1304925"/>
                <a:gd name="connsiteY28" fmla="*/ 69057 h 1540669"/>
                <a:gd name="connsiteX29" fmla="*/ 807244 w 1304925"/>
                <a:gd name="connsiteY29" fmla="*/ 47625 h 1540669"/>
                <a:gd name="connsiteX30" fmla="*/ 800100 w 1304925"/>
                <a:gd name="connsiteY30" fmla="*/ 30957 h 1540669"/>
                <a:gd name="connsiteX31" fmla="*/ 802481 w 1304925"/>
                <a:gd name="connsiteY31" fmla="*/ 16669 h 1540669"/>
                <a:gd name="connsiteX32" fmla="*/ 814388 w 1304925"/>
                <a:gd name="connsiteY32" fmla="*/ 4763 h 1540669"/>
                <a:gd name="connsiteX33" fmla="*/ 850106 w 1304925"/>
                <a:gd name="connsiteY33" fmla="*/ 0 h 1540669"/>
                <a:gd name="connsiteX34" fmla="*/ 902494 w 1304925"/>
                <a:gd name="connsiteY34" fmla="*/ 4763 h 1540669"/>
                <a:gd name="connsiteX35" fmla="*/ 969169 w 1304925"/>
                <a:gd name="connsiteY35" fmla="*/ 23813 h 1540669"/>
                <a:gd name="connsiteX36" fmla="*/ 1026319 w 1304925"/>
                <a:gd name="connsiteY36" fmla="*/ 50007 h 1540669"/>
                <a:gd name="connsiteX37" fmla="*/ 1078706 w 1304925"/>
                <a:gd name="connsiteY37" fmla="*/ 78582 h 1540669"/>
                <a:gd name="connsiteX38" fmla="*/ 1143000 w 1304925"/>
                <a:gd name="connsiteY38" fmla="*/ 121444 h 1540669"/>
                <a:gd name="connsiteX39" fmla="*/ 1188244 w 1304925"/>
                <a:gd name="connsiteY39" fmla="*/ 157163 h 1540669"/>
                <a:gd name="connsiteX40" fmla="*/ 1231106 w 1304925"/>
                <a:gd name="connsiteY40" fmla="*/ 192882 h 1540669"/>
                <a:gd name="connsiteX41" fmla="*/ 1259681 w 1304925"/>
                <a:gd name="connsiteY41" fmla="*/ 223838 h 1540669"/>
                <a:gd name="connsiteX42" fmla="*/ 1278731 w 1304925"/>
                <a:gd name="connsiteY42" fmla="*/ 247650 h 1540669"/>
                <a:gd name="connsiteX43" fmla="*/ 1293019 w 1304925"/>
                <a:gd name="connsiteY43" fmla="*/ 271463 h 1540669"/>
                <a:gd name="connsiteX44" fmla="*/ 1300163 w 1304925"/>
                <a:gd name="connsiteY44" fmla="*/ 292894 h 1540669"/>
                <a:gd name="connsiteX45" fmla="*/ 1304925 w 1304925"/>
                <a:gd name="connsiteY45" fmla="*/ 314325 h 1540669"/>
                <a:gd name="connsiteX46" fmla="*/ 1302544 w 1304925"/>
                <a:gd name="connsiteY46" fmla="*/ 335757 h 1540669"/>
                <a:gd name="connsiteX47" fmla="*/ 1293019 w 1304925"/>
                <a:gd name="connsiteY47" fmla="*/ 366713 h 1540669"/>
                <a:gd name="connsiteX48" fmla="*/ 1269206 w 1304925"/>
                <a:gd name="connsiteY48" fmla="*/ 388144 h 1540669"/>
                <a:gd name="connsiteX49" fmla="*/ 1228725 w 1304925"/>
                <a:gd name="connsiteY49" fmla="*/ 421482 h 1540669"/>
                <a:gd name="connsiteX50" fmla="*/ 1183481 w 1304925"/>
                <a:gd name="connsiteY50" fmla="*/ 454819 h 1540669"/>
                <a:gd name="connsiteX51" fmla="*/ 1150144 w 1304925"/>
                <a:gd name="connsiteY51" fmla="*/ 488157 h 1540669"/>
                <a:gd name="connsiteX52" fmla="*/ 1100138 w 1304925"/>
                <a:gd name="connsiteY52" fmla="*/ 557213 h 1540669"/>
                <a:gd name="connsiteX53" fmla="*/ 997744 w 1304925"/>
                <a:gd name="connsiteY53" fmla="*/ 685800 h 1540669"/>
                <a:gd name="connsiteX54" fmla="*/ 850106 w 1304925"/>
                <a:gd name="connsiteY54" fmla="*/ 859632 h 154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04925" h="1540669">
                  <a:moveTo>
                    <a:pt x="850106" y="859632"/>
                  </a:moveTo>
                  <a:lnTo>
                    <a:pt x="657225" y="1052513"/>
                  </a:lnTo>
                  <a:lnTo>
                    <a:pt x="509588" y="1188244"/>
                  </a:lnTo>
                  <a:lnTo>
                    <a:pt x="340519" y="1328738"/>
                  </a:lnTo>
                  <a:lnTo>
                    <a:pt x="173831" y="1454944"/>
                  </a:lnTo>
                  <a:lnTo>
                    <a:pt x="69056" y="1521619"/>
                  </a:lnTo>
                  <a:lnTo>
                    <a:pt x="42863" y="1535907"/>
                  </a:lnTo>
                  <a:lnTo>
                    <a:pt x="19050" y="1540669"/>
                  </a:lnTo>
                  <a:lnTo>
                    <a:pt x="7144" y="1535907"/>
                  </a:lnTo>
                  <a:lnTo>
                    <a:pt x="0" y="1524000"/>
                  </a:lnTo>
                  <a:lnTo>
                    <a:pt x="4763" y="1502569"/>
                  </a:lnTo>
                  <a:lnTo>
                    <a:pt x="16669" y="1481138"/>
                  </a:lnTo>
                  <a:lnTo>
                    <a:pt x="85725" y="1414463"/>
                  </a:lnTo>
                  <a:lnTo>
                    <a:pt x="188119" y="1314450"/>
                  </a:lnTo>
                  <a:lnTo>
                    <a:pt x="290513" y="1207294"/>
                  </a:lnTo>
                  <a:lnTo>
                    <a:pt x="366713" y="1119188"/>
                  </a:lnTo>
                  <a:lnTo>
                    <a:pt x="438150" y="1028700"/>
                  </a:lnTo>
                  <a:lnTo>
                    <a:pt x="540544" y="890588"/>
                  </a:lnTo>
                  <a:lnTo>
                    <a:pt x="657225" y="728663"/>
                  </a:lnTo>
                  <a:lnTo>
                    <a:pt x="771525" y="550069"/>
                  </a:lnTo>
                  <a:lnTo>
                    <a:pt x="859631" y="402432"/>
                  </a:lnTo>
                  <a:lnTo>
                    <a:pt x="895350" y="335757"/>
                  </a:lnTo>
                  <a:lnTo>
                    <a:pt x="926306" y="252413"/>
                  </a:lnTo>
                  <a:lnTo>
                    <a:pt x="933450" y="216694"/>
                  </a:lnTo>
                  <a:lnTo>
                    <a:pt x="933450" y="188119"/>
                  </a:lnTo>
                  <a:lnTo>
                    <a:pt x="923925" y="159544"/>
                  </a:lnTo>
                  <a:lnTo>
                    <a:pt x="902494" y="133350"/>
                  </a:lnTo>
                  <a:lnTo>
                    <a:pt x="845344" y="85725"/>
                  </a:lnTo>
                  <a:lnTo>
                    <a:pt x="823913" y="69057"/>
                  </a:lnTo>
                  <a:lnTo>
                    <a:pt x="807244" y="47625"/>
                  </a:lnTo>
                  <a:lnTo>
                    <a:pt x="800100" y="30957"/>
                  </a:lnTo>
                  <a:lnTo>
                    <a:pt x="802481" y="16669"/>
                  </a:lnTo>
                  <a:lnTo>
                    <a:pt x="814388" y="4763"/>
                  </a:lnTo>
                  <a:lnTo>
                    <a:pt x="850106" y="0"/>
                  </a:lnTo>
                  <a:lnTo>
                    <a:pt x="902494" y="4763"/>
                  </a:lnTo>
                  <a:lnTo>
                    <a:pt x="969169" y="23813"/>
                  </a:lnTo>
                  <a:lnTo>
                    <a:pt x="1026319" y="50007"/>
                  </a:lnTo>
                  <a:lnTo>
                    <a:pt x="1078706" y="78582"/>
                  </a:lnTo>
                  <a:lnTo>
                    <a:pt x="1143000" y="121444"/>
                  </a:lnTo>
                  <a:lnTo>
                    <a:pt x="1188244" y="157163"/>
                  </a:lnTo>
                  <a:lnTo>
                    <a:pt x="1231106" y="192882"/>
                  </a:lnTo>
                  <a:lnTo>
                    <a:pt x="1259681" y="223838"/>
                  </a:lnTo>
                  <a:lnTo>
                    <a:pt x="1278731" y="247650"/>
                  </a:lnTo>
                  <a:lnTo>
                    <a:pt x="1293019" y="271463"/>
                  </a:lnTo>
                  <a:lnTo>
                    <a:pt x="1300163" y="292894"/>
                  </a:lnTo>
                  <a:lnTo>
                    <a:pt x="1304925" y="314325"/>
                  </a:lnTo>
                  <a:lnTo>
                    <a:pt x="1302544" y="335757"/>
                  </a:lnTo>
                  <a:lnTo>
                    <a:pt x="1293019" y="366713"/>
                  </a:lnTo>
                  <a:lnTo>
                    <a:pt x="1269206" y="388144"/>
                  </a:lnTo>
                  <a:lnTo>
                    <a:pt x="1228725" y="421482"/>
                  </a:lnTo>
                  <a:lnTo>
                    <a:pt x="1183481" y="454819"/>
                  </a:lnTo>
                  <a:lnTo>
                    <a:pt x="1150144" y="488157"/>
                  </a:lnTo>
                  <a:lnTo>
                    <a:pt x="1100138" y="557213"/>
                  </a:lnTo>
                  <a:lnTo>
                    <a:pt x="997744" y="685800"/>
                  </a:lnTo>
                  <a:lnTo>
                    <a:pt x="850106" y="8596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9">
              <a:extLst>
                <a:ext uri="{FF2B5EF4-FFF2-40B4-BE49-F238E27FC236}">
                  <a16:creationId xmlns:a16="http://schemas.microsoft.com/office/drawing/2014/main" id="{7BC70FDD-311C-499A-9002-3050CDC67281}"/>
                </a:ext>
              </a:extLst>
            </p:cNvPr>
            <p:cNvSpPr/>
            <p:nvPr/>
          </p:nvSpPr>
          <p:spPr>
            <a:xfrm>
              <a:off x="7277101" y="3790951"/>
              <a:ext cx="1038225" cy="1395413"/>
            </a:xfrm>
            <a:custGeom>
              <a:avLst/>
              <a:gdLst>
                <a:gd name="connsiteX0" fmla="*/ 604838 w 1038225"/>
                <a:gd name="connsiteY0" fmla="*/ 883444 h 1395413"/>
                <a:gd name="connsiteX1" fmla="*/ 519113 w 1038225"/>
                <a:gd name="connsiteY1" fmla="*/ 735806 h 1395413"/>
                <a:gd name="connsiteX2" fmla="*/ 428625 w 1038225"/>
                <a:gd name="connsiteY2" fmla="*/ 600075 h 1395413"/>
                <a:gd name="connsiteX3" fmla="*/ 328613 w 1038225"/>
                <a:gd name="connsiteY3" fmla="*/ 461963 h 1395413"/>
                <a:gd name="connsiteX4" fmla="*/ 223838 w 1038225"/>
                <a:gd name="connsiteY4" fmla="*/ 323850 h 1395413"/>
                <a:gd name="connsiteX5" fmla="*/ 133350 w 1038225"/>
                <a:gd name="connsiteY5" fmla="*/ 207169 h 1395413"/>
                <a:gd name="connsiteX6" fmla="*/ 50006 w 1038225"/>
                <a:gd name="connsiteY6" fmla="*/ 104775 h 1395413"/>
                <a:gd name="connsiteX7" fmla="*/ 19050 w 1038225"/>
                <a:gd name="connsiteY7" fmla="*/ 71438 h 1395413"/>
                <a:gd name="connsiteX8" fmla="*/ 4763 w 1038225"/>
                <a:gd name="connsiteY8" fmla="*/ 47625 h 1395413"/>
                <a:gd name="connsiteX9" fmla="*/ 0 w 1038225"/>
                <a:gd name="connsiteY9" fmla="*/ 26194 h 1395413"/>
                <a:gd name="connsiteX10" fmla="*/ 2381 w 1038225"/>
                <a:gd name="connsiteY10" fmla="*/ 7144 h 1395413"/>
                <a:gd name="connsiteX11" fmla="*/ 14288 w 1038225"/>
                <a:gd name="connsiteY11" fmla="*/ 0 h 1395413"/>
                <a:gd name="connsiteX12" fmla="*/ 40481 w 1038225"/>
                <a:gd name="connsiteY12" fmla="*/ 4763 h 1395413"/>
                <a:gd name="connsiteX13" fmla="*/ 80963 w 1038225"/>
                <a:gd name="connsiteY13" fmla="*/ 26194 h 1395413"/>
                <a:gd name="connsiteX14" fmla="*/ 183356 w 1038225"/>
                <a:gd name="connsiteY14" fmla="*/ 102394 h 1395413"/>
                <a:gd name="connsiteX15" fmla="*/ 285750 w 1038225"/>
                <a:gd name="connsiteY15" fmla="*/ 178594 h 1395413"/>
                <a:gd name="connsiteX16" fmla="*/ 404813 w 1038225"/>
                <a:gd name="connsiteY16" fmla="*/ 271463 h 1395413"/>
                <a:gd name="connsiteX17" fmla="*/ 490538 w 1038225"/>
                <a:gd name="connsiteY17" fmla="*/ 342900 h 1395413"/>
                <a:gd name="connsiteX18" fmla="*/ 619125 w 1038225"/>
                <a:gd name="connsiteY18" fmla="*/ 457200 h 1395413"/>
                <a:gd name="connsiteX19" fmla="*/ 731044 w 1038225"/>
                <a:gd name="connsiteY19" fmla="*/ 561975 h 1395413"/>
                <a:gd name="connsiteX20" fmla="*/ 823913 w 1038225"/>
                <a:gd name="connsiteY20" fmla="*/ 657225 h 1395413"/>
                <a:gd name="connsiteX21" fmla="*/ 890588 w 1038225"/>
                <a:gd name="connsiteY21" fmla="*/ 733425 h 1395413"/>
                <a:gd name="connsiteX22" fmla="*/ 916781 w 1038225"/>
                <a:gd name="connsiteY22" fmla="*/ 785813 h 1395413"/>
                <a:gd name="connsiteX23" fmla="*/ 950119 w 1038225"/>
                <a:gd name="connsiteY23" fmla="*/ 869156 h 1395413"/>
                <a:gd name="connsiteX24" fmla="*/ 981075 w 1038225"/>
                <a:gd name="connsiteY24" fmla="*/ 947738 h 1395413"/>
                <a:gd name="connsiteX25" fmla="*/ 1009650 w 1038225"/>
                <a:gd name="connsiteY25" fmla="*/ 1033463 h 1395413"/>
                <a:gd name="connsiteX26" fmla="*/ 1026319 w 1038225"/>
                <a:gd name="connsiteY26" fmla="*/ 1090613 h 1395413"/>
                <a:gd name="connsiteX27" fmla="*/ 1033463 w 1038225"/>
                <a:gd name="connsiteY27" fmla="*/ 1131094 h 1395413"/>
                <a:gd name="connsiteX28" fmla="*/ 1038225 w 1038225"/>
                <a:gd name="connsiteY28" fmla="*/ 1171575 h 1395413"/>
                <a:gd name="connsiteX29" fmla="*/ 1038225 w 1038225"/>
                <a:gd name="connsiteY29" fmla="*/ 1207294 h 1395413"/>
                <a:gd name="connsiteX30" fmla="*/ 1035844 w 1038225"/>
                <a:gd name="connsiteY30" fmla="*/ 1247775 h 1395413"/>
                <a:gd name="connsiteX31" fmla="*/ 1026319 w 1038225"/>
                <a:gd name="connsiteY31" fmla="*/ 1283494 h 1395413"/>
                <a:gd name="connsiteX32" fmla="*/ 1002506 w 1038225"/>
                <a:gd name="connsiteY32" fmla="*/ 1331119 h 1395413"/>
                <a:gd name="connsiteX33" fmla="*/ 981075 w 1038225"/>
                <a:gd name="connsiteY33" fmla="*/ 1357313 h 1395413"/>
                <a:gd name="connsiteX34" fmla="*/ 952500 w 1038225"/>
                <a:gd name="connsiteY34" fmla="*/ 1383506 h 1395413"/>
                <a:gd name="connsiteX35" fmla="*/ 921544 w 1038225"/>
                <a:gd name="connsiteY35" fmla="*/ 1395413 h 1395413"/>
                <a:gd name="connsiteX36" fmla="*/ 897731 w 1038225"/>
                <a:gd name="connsiteY36" fmla="*/ 1393031 h 1395413"/>
                <a:gd name="connsiteX37" fmla="*/ 878681 w 1038225"/>
                <a:gd name="connsiteY37" fmla="*/ 1388269 h 1395413"/>
                <a:gd name="connsiteX38" fmla="*/ 842963 w 1038225"/>
                <a:gd name="connsiteY38" fmla="*/ 1362075 h 1395413"/>
                <a:gd name="connsiteX39" fmla="*/ 807244 w 1038225"/>
                <a:gd name="connsiteY39" fmla="*/ 1326356 h 1395413"/>
                <a:gd name="connsiteX40" fmla="*/ 781050 w 1038225"/>
                <a:gd name="connsiteY40" fmla="*/ 1285875 h 1395413"/>
                <a:gd name="connsiteX41" fmla="*/ 762000 w 1038225"/>
                <a:gd name="connsiteY41" fmla="*/ 1243013 h 1395413"/>
                <a:gd name="connsiteX42" fmla="*/ 740569 w 1038225"/>
                <a:gd name="connsiteY42" fmla="*/ 1183481 h 1395413"/>
                <a:gd name="connsiteX43" fmla="*/ 711994 w 1038225"/>
                <a:gd name="connsiteY43" fmla="*/ 1104900 h 1395413"/>
                <a:gd name="connsiteX44" fmla="*/ 669131 w 1038225"/>
                <a:gd name="connsiteY44" fmla="*/ 1014413 h 1395413"/>
                <a:gd name="connsiteX45" fmla="*/ 604838 w 1038225"/>
                <a:gd name="connsiteY45" fmla="*/ 883444 h 1395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038225" h="1395413">
                  <a:moveTo>
                    <a:pt x="604838" y="883444"/>
                  </a:moveTo>
                  <a:lnTo>
                    <a:pt x="519113" y="735806"/>
                  </a:lnTo>
                  <a:lnTo>
                    <a:pt x="428625" y="600075"/>
                  </a:lnTo>
                  <a:lnTo>
                    <a:pt x="328613" y="461963"/>
                  </a:lnTo>
                  <a:lnTo>
                    <a:pt x="223838" y="323850"/>
                  </a:lnTo>
                  <a:lnTo>
                    <a:pt x="133350" y="207169"/>
                  </a:lnTo>
                  <a:lnTo>
                    <a:pt x="50006" y="104775"/>
                  </a:lnTo>
                  <a:lnTo>
                    <a:pt x="19050" y="71438"/>
                  </a:lnTo>
                  <a:lnTo>
                    <a:pt x="4763" y="47625"/>
                  </a:lnTo>
                  <a:lnTo>
                    <a:pt x="0" y="26194"/>
                  </a:lnTo>
                  <a:lnTo>
                    <a:pt x="2381" y="7144"/>
                  </a:lnTo>
                  <a:lnTo>
                    <a:pt x="14288" y="0"/>
                  </a:lnTo>
                  <a:lnTo>
                    <a:pt x="40481" y="4763"/>
                  </a:lnTo>
                  <a:lnTo>
                    <a:pt x="80963" y="26194"/>
                  </a:lnTo>
                  <a:lnTo>
                    <a:pt x="183356" y="102394"/>
                  </a:lnTo>
                  <a:lnTo>
                    <a:pt x="285750" y="178594"/>
                  </a:lnTo>
                  <a:lnTo>
                    <a:pt x="404813" y="271463"/>
                  </a:lnTo>
                  <a:lnTo>
                    <a:pt x="490538" y="342900"/>
                  </a:lnTo>
                  <a:lnTo>
                    <a:pt x="619125" y="457200"/>
                  </a:lnTo>
                  <a:lnTo>
                    <a:pt x="731044" y="561975"/>
                  </a:lnTo>
                  <a:lnTo>
                    <a:pt x="823913" y="657225"/>
                  </a:lnTo>
                  <a:lnTo>
                    <a:pt x="890588" y="733425"/>
                  </a:lnTo>
                  <a:lnTo>
                    <a:pt x="916781" y="785813"/>
                  </a:lnTo>
                  <a:lnTo>
                    <a:pt x="950119" y="869156"/>
                  </a:lnTo>
                  <a:lnTo>
                    <a:pt x="981075" y="947738"/>
                  </a:lnTo>
                  <a:lnTo>
                    <a:pt x="1009650" y="1033463"/>
                  </a:lnTo>
                  <a:lnTo>
                    <a:pt x="1026319" y="1090613"/>
                  </a:lnTo>
                  <a:lnTo>
                    <a:pt x="1033463" y="1131094"/>
                  </a:lnTo>
                  <a:lnTo>
                    <a:pt x="1038225" y="1171575"/>
                  </a:lnTo>
                  <a:lnTo>
                    <a:pt x="1038225" y="1207294"/>
                  </a:lnTo>
                  <a:lnTo>
                    <a:pt x="1035844" y="1247775"/>
                  </a:lnTo>
                  <a:lnTo>
                    <a:pt x="1026319" y="1283494"/>
                  </a:lnTo>
                  <a:lnTo>
                    <a:pt x="1002506" y="1331119"/>
                  </a:lnTo>
                  <a:lnTo>
                    <a:pt x="981075" y="1357313"/>
                  </a:lnTo>
                  <a:lnTo>
                    <a:pt x="952500" y="1383506"/>
                  </a:lnTo>
                  <a:lnTo>
                    <a:pt x="921544" y="1395413"/>
                  </a:lnTo>
                  <a:lnTo>
                    <a:pt x="897731" y="1393031"/>
                  </a:lnTo>
                  <a:lnTo>
                    <a:pt x="878681" y="1388269"/>
                  </a:lnTo>
                  <a:lnTo>
                    <a:pt x="842963" y="1362075"/>
                  </a:lnTo>
                  <a:lnTo>
                    <a:pt x="807244" y="1326356"/>
                  </a:lnTo>
                  <a:lnTo>
                    <a:pt x="781050" y="1285875"/>
                  </a:lnTo>
                  <a:lnTo>
                    <a:pt x="762000" y="1243013"/>
                  </a:lnTo>
                  <a:lnTo>
                    <a:pt x="740569" y="1183481"/>
                  </a:lnTo>
                  <a:lnTo>
                    <a:pt x="711994" y="1104900"/>
                  </a:lnTo>
                  <a:lnTo>
                    <a:pt x="669131" y="1014413"/>
                  </a:lnTo>
                  <a:lnTo>
                    <a:pt x="604838" y="8834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1">
              <a:extLst>
                <a:ext uri="{FF2B5EF4-FFF2-40B4-BE49-F238E27FC236}">
                  <a16:creationId xmlns:a16="http://schemas.microsoft.com/office/drawing/2014/main" id="{0D64BD44-22B8-4022-88E5-701CCDED686C}"/>
                </a:ext>
              </a:extLst>
            </p:cNvPr>
            <p:cNvSpPr/>
            <p:nvPr/>
          </p:nvSpPr>
          <p:spPr>
            <a:xfrm rot="16200000">
              <a:off x="4637089" y="4233864"/>
              <a:ext cx="2992437" cy="496887"/>
            </a:xfrm>
            <a:custGeom>
              <a:avLst/>
              <a:gdLst>
                <a:gd name="connsiteX0" fmla="*/ 1591829 w 2993050"/>
                <a:gd name="connsiteY0" fmla="*/ 381215 h 497125"/>
                <a:gd name="connsiteX1" fmla="*/ 1293039 w 2993050"/>
                <a:gd name="connsiteY1" fmla="*/ 388942 h 497125"/>
                <a:gd name="connsiteX2" fmla="*/ 1004552 w 2993050"/>
                <a:gd name="connsiteY2" fmla="*/ 401821 h 497125"/>
                <a:gd name="connsiteX3" fmla="*/ 819097 w 2993050"/>
                <a:gd name="connsiteY3" fmla="*/ 412124 h 497125"/>
                <a:gd name="connsiteX4" fmla="*/ 607883 w 2993050"/>
                <a:gd name="connsiteY4" fmla="*/ 430154 h 497125"/>
                <a:gd name="connsiteX5" fmla="*/ 530610 w 2993050"/>
                <a:gd name="connsiteY5" fmla="*/ 430154 h 497125"/>
                <a:gd name="connsiteX6" fmla="*/ 443033 w 2993050"/>
                <a:gd name="connsiteY6" fmla="*/ 425003 h 497125"/>
                <a:gd name="connsiteX7" fmla="*/ 376063 w 2993050"/>
                <a:gd name="connsiteY7" fmla="*/ 419851 h 497125"/>
                <a:gd name="connsiteX8" fmla="*/ 311669 w 2993050"/>
                <a:gd name="connsiteY8" fmla="*/ 412124 h 497125"/>
                <a:gd name="connsiteX9" fmla="*/ 255002 w 2993050"/>
                <a:gd name="connsiteY9" fmla="*/ 396669 h 497125"/>
                <a:gd name="connsiteX10" fmla="*/ 190608 w 2993050"/>
                <a:gd name="connsiteY10" fmla="*/ 368336 h 497125"/>
                <a:gd name="connsiteX11" fmla="*/ 123637 w 2993050"/>
                <a:gd name="connsiteY11" fmla="*/ 329699 h 497125"/>
                <a:gd name="connsiteX12" fmla="*/ 69546 w 2993050"/>
                <a:gd name="connsiteY12" fmla="*/ 296214 h 497125"/>
                <a:gd name="connsiteX13" fmla="*/ 41213 w 2993050"/>
                <a:gd name="connsiteY13" fmla="*/ 275608 h 497125"/>
                <a:gd name="connsiteX14" fmla="*/ 20606 w 2993050"/>
                <a:gd name="connsiteY14" fmla="*/ 257578 h 497125"/>
                <a:gd name="connsiteX15" fmla="*/ 5152 w 2993050"/>
                <a:gd name="connsiteY15" fmla="*/ 234396 h 497125"/>
                <a:gd name="connsiteX16" fmla="*/ 0 w 2993050"/>
                <a:gd name="connsiteY16" fmla="*/ 206062 h 497125"/>
                <a:gd name="connsiteX17" fmla="*/ 5152 w 2993050"/>
                <a:gd name="connsiteY17" fmla="*/ 177729 h 497125"/>
                <a:gd name="connsiteX18" fmla="*/ 33485 w 2993050"/>
                <a:gd name="connsiteY18" fmla="*/ 139092 h 497125"/>
                <a:gd name="connsiteX19" fmla="*/ 69546 w 2993050"/>
                <a:gd name="connsiteY19" fmla="*/ 105607 h 497125"/>
                <a:gd name="connsiteX20" fmla="*/ 123637 w 2993050"/>
                <a:gd name="connsiteY20" fmla="*/ 69546 h 497125"/>
                <a:gd name="connsiteX21" fmla="*/ 200911 w 2993050"/>
                <a:gd name="connsiteY21" fmla="*/ 20606 h 497125"/>
                <a:gd name="connsiteX22" fmla="*/ 512579 w 2993050"/>
                <a:gd name="connsiteY22" fmla="*/ 100455 h 497125"/>
                <a:gd name="connsiteX23" fmla="*/ 538337 w 2993050"/>
                <a:gd name="connsiteY23" fmla="*/ 131365 h 497125"/>
                <a:gd name="connsiteX24" fmla="*/ 571822 w 2993050"/>
                <a:gd name="connsiteY24" fmla="*/ 146819 h 497125"/>
                <a:gd name="connsiteX25" fmla="*/ 613035 w 2993050"/>
                <a:gd name="connsiteY25" fmla="*/ 157122 h 497125"/>
                <a:gd name="connsiteX26" fmla="*/ 700611 w 2993050"/>
                <a:gd name="connsiteY26" fmla="*/ 162274 h 497125"/>
                <a:gd name="connsiteX27" fmla="*/ 1092129 w 2993050"/>
                <a:gd name="connsiteY27" fmla="*/ 162274 h 497125"/>
                <a:gd name="connsiteX28" fmla="*/ 1633041 w 2993050"/>
                <a:gd name="connsiteY28" fmla="*/ 159698 h 497125"/>
                <a:gd name="connsiteX29" fmla="*/ 2037438 w 2993050"/>
                <a:gd name="connsiteY29" fmla="*/ 162274 h 497125"/>
                <a:gd name="connsiteX30" fmla="*/ 2426380 w 2993050"/>
                <a:gd name="connsiteY30" fmla="*/ 159698 h 497125"/>
                <a:gd name="connsiteX31" fmla="*/ 2524259 w 2993050"/>
                <a:gd name="connsiteY31" fmla="*/ 159698 h 497125"/>
                <a:gd name="connsiteX32" fmla="*/ 2586078 w 2993050"/>
                <a:gd name="connsiteY32" fmla="*/ 154547 h 497125"/>
                <a:gd name="connsiteX33" fmla="*/ 2673654 w 2993050"/>
                <a:gd name="connsiteY33" fmla="*/ 133940 h 497125"/>
                <a:gd name="connsiteX34" fmla="*/ 2761231 w 2993050"/>
                <a:gd name="connsiteY34" fmla="*/ 100455 h 497125"/>
                <a:gd name="connsiteX35" fmla="*/ 2828201 w 2993050"/>
                <a:gd name="connsiteY35" fmla="*/ 66970 h 497125"/>
                <a:gd name="connsiteX36" fmla="*/ 2915777 w 2993050"/>
                <a:gd name="connsiteY36" fmla="*/ 0 h 497125"/>
                <a:gd name="connsiteX37" fmla="*/ 2993050 w 2993050"/>
                <a:gd name="connsiteY37" fmla="*/ 141668 h 497125"/>
                <a:gd name="connsiteX38" fmla="*/ 2877141 w 2993050"/>
                <a:gd name="connsiteY38" fmla="*/ 236971 h 497125"/>
                <a:gd name="connsiteX39" fmla="*/ 2799867 w 2993050"/>
                <a:gd name="connsiteY39" fmla="*/ 327123 h 497125"/>
                <a:gd name="connsiteX40" fmla="*/ 2738049 w 2993050"/>
                <a:gd name="connsiteY40" fmla="*/ 394094 h 497125"/>
                <a:gd name="connsiteX41" fmla="*/ 2704564 w 2993050"/>
                <a:gd name="connsiteY41" fmla="*/ 422427 h 497125"/>
                <a:gd name="connsiteX42" fmla="*/ 2665927 w 2993050"/>
                <a:gd name="connsiteY42" fmla="*/ 453336 h 497125"/>
                <a:gd name="connsiteX43" fmla="*/ 2632442 w 2993050"/>
                <a:gd name="connsiteY43" fmla="*/ 473943 h 497125"/>
                <a:gd name="connsiteX44" fmla="*/ 2596381 w 2993050"/>
                <a:gd name="connsiteY44" fmla="*/ 489397 h 497125"/>
                <a:gd name="connsiteX45" fmla="*/ 2575775 w 2993050"/>
                <a:gd name="connsiteY45" fmla="*/ 494549 h 497125"/>
                <a:gd name="connsiteX46" fmla="*/ 2557744 w 2993050"/>
                <a:gd name="connsiteY46" fmla="*/ 497125 h 497125"/>
                <a:gd name="connsiteX47" fmla="*/ 2526835 w 2993050"/>
                <a:gd name="connsiteY47" fmla="*/ 489397 h 497125"/>
                <a:gd name="connsiteX48" fmla="*/ 2501077 w 2993050"/>
                <a:gd name="connsiteY48" fmla="*/ 473943 h 497125"/>
                <a:gd name="connsiteX49" fmla="*/ 2472744 w 2993050"/>
                <a:gd name="connsiteY49" fmla="*/ 448185 h 497125"/>
                <a:gd name="connsiteX50" fmla="*/ 2122439 w 2993050"/>
                <a:gd name="connsiteY50" fmla="*/ 404397 h 497125"/>
                <a:gd name="connsiteX51" fmla="*/ 1787588 w 2993050"/>
                <a:gd name="connsiteY51" fmla="*/ 386366 h 497125"/>
                <a:gd name="connsiteX52" fmla="*/ 1591829 w 2993050"/>
                <a:gd name="connsiteY52" fmla="*/ 381215 h 49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993050" h="497125">
                  <a:moveTo>
                    <a:pt x="1591829" y="381215"/>
                  </a:moveTo>
                  <a:lnTo>
                    <a:pt x="1293039" y="388942"/>
                  </a:lnTo>
                  <a:lnTo>
                    <a:pt x="1004552" y="401821"/>
                  </a:lnTo>
                  <a:lnTo>
                    <a:pt x="819097" y="412124"/>
                  </a:lnTo>
                  <a:lnTo>
                    <a:pt x="607883" y="430154"/>
                  </a:lnTo>
                  <a:lnTo>
                    <a:pt x="530610" y="430154"/>
                  </a:lnTo>
                  <a:lnTo>
                    <a:pt x="443033" y="425003"/>
                  </a:lnTo>
                  <a:lnTo>
                    <a:pt x="376063" y="419851"/>
                  </a:lnTo>
                  <a:lnTo>
                    <a:pt x="311669" y="412124"/>
                  </a:lnTo>
                  <a:lnTo>
                    <a:pt x="255002" y="396669"/>
                  </a:lnTo>
                  <a:lnTo>
                    <a:pt x="190608" y="368336"/>
                  </a:lnTo>
                  <a:lnTo>
                    <a:pt x="123637" y="329699"/>
                  </a:lnTo>
                  <a:lnTo>
                    <a:pt x="69546" y="296214"/>
                  </a:lnTo>
                  <a:lnTo>
                    <a:pt x="41213" y="275608"/>
                  </a:lnTo>
                  <a:lnTo>
                    <a:pt x="20606" y="257578"/>
                  </a:lnTo>
                  <a:lnTo>
                    <a:pt x="5152" y="234396"/>
                  </a:lnTo>
                  <a:lnTo>
                    <a:pt x="0" y="206062"/>
                  </a:lnTo>
                  <a:lnTo>
                    <a:pt x="5152" y="177729"/>
                  </a:lnTo>
                  <a:lnTo>
                    <a:pt x="33485" y="139092"/>
                  </a:lnTo>
                  <a:lnTo>
                    <a:pt x="69546" y="105607"/>
                  </a:lnTo>
                  <a:lnTo>
                    <a:pt x="123637" y="69546"/>
                  </a:lnTo>
                  <a:lnTo>
                    <a:pt x="200911" y="20606"/>
                  </a:lnTo>
                  <a:lnTo>
                    <a:pt x="512579" y="100455"/>
                  </a:lnTo>
                  <a:lnTo>
                    <a:pt x="538337" y="131365"/>
                  </a:lnTo>
                  <a:lnTo>
                    <a:pt x="571822" y="146819"/>
                  </a:lnTo>
                  <a:lnTo>
                    <a:pt x="613035" y="157122"/>
                  </a:lnTo>
                  <a:lnTo>
                    <a:pt x="700611" y="162274"/>
                  </a:lnTo>
                  <a:lnTo>
                    <a:pt x="1092129" y="162274"/>
                  </a:lnTo>
                  <a:lnTo>
                    <a:pt x="1633041" y="159698"/>
                  </a:lnTo>
                  <a:lnTo>
                    <a:pt x="2037438" y="162274"/>
                  </a:lnTo>
                  <a:lnTo>
                    <a:pt x="2426380" y="159698"/>
                  </a:lnTo>
                  <a:lnTo>
                    <a:pt x="2524259" y="159698"/>
                  </a:lnTo>
                  <a:lnTo>
                    <a:pt x="2586078" y="154547"/>
                  </a:lnTo>
                  <a:lnTo>
                    <a:pt x="2673654" y="133940"/>
                  </a:lnTo>
                  <a:lnTo>
                    <a:pt x="2761231" y="100455"/>
                  </a:lnTo>
                  <a:lnTo>
                    <a:pt x="2828201" y="66970"/>
                  </a:lnTo>
                  <a:lnTo>
                    <a:pt x="2915777" y="0"/>
                  </a:lnTo>
                  <a:lnTo>
                    <a:pt x="2993050" y="141668"/>
                  </a:lnTo>
                  <a:lnTo>
                    <a:pt x="2877141" y="236971"/>
                  </a:lnTo>
                  <a:lnTo>
                    <a:pt x="2799867" y="327123"/>
                  </a:lnTo>
                  <a:lnTo>
                    <a:pt x="2738049" y="394094"/>
                  </a:lnTo>
                  <a:lnTo>
                    <a:pt x="2704564" y="422427"/>
                  </a:lnTo>
                  <a:lnTo>
                    <a:pt x="2665927" y="453336"/>
                  </a:lnTo>
                  <a:lnTo>
                    <a:pt x="2632442" y="473943"/>
                  </a:lnTo>
                  <a:lnTo>
                    <a:pt x="2596381" y="489397"/>
                  </a:lnTo>
                  <a:lnTo>
                    <a:pt x="2575775" y="494549"/>
                  </a:lnTo>
                  <a:lnTo>
                    <a:pt x="2557744" y="497125"/>
                  </a:lnTo>
                  <a:lnTo>
                    <a:pt x="2526835" y="489397"/>
                  </a:lnTo>
                  <a:lnTo>
                    <a:pt x="2501077" y="473943"/>
                  </a:lnTo>
                  <a:lnTo>
                    <a:pt x="2472744" y="448185"/>
                  </a:lnTo>
                  <a:lnTo>
                    <a:pt x="2122439" y="404397"/>
                  </a:lnTo>
                  <a:lnTo>
                    <a:pt x="1787588" y="386366"/>
                  </a:lnTo>
                  <a:lnTo>
                    <a:pt x="1591829" y="38121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3">
              <a:extLst>
                <a:ext uri="{FF2B5EF4-FFF2-40B4-BE49-F238E27FC236}">
                  <a16:creationId xmlns:a16="http://schemas.microsoft.com/office/drawing/2014/main" id="{BD221F0E-5E15-4042-8135-4139F953A11F}"/>
                </a:ext>
              </a:extLst>
            </p:cNvPr>
            <p:cNvSpPr/>
            <p:nvPr/>
          </p:nvSpPr>
          <p:spPr>
            <a:xfrm>
              <a:off x="5303839" y="5272089"/>
              <a:ext cx="752475" cy="542925"/>
            </a:xfrm>
            <a:custGeom>
              <a:avLst/>
              <a:gdLst>
                <a:gd name="connsiteX0" fmla="*/ 269081 w 752475"/>
                <a:gd name="connsiteY0" fmla="*/ 80962 h 542925"/>
                <a:gd name="connsiteX1" fmla="*/ 585787 w 752475"/>
                <a:gd name="connsiteY1" fmla="*/ 190500 h 542925"/>
                <a:gd name="connsiteX2" fmla="*/ 614362 w 752475"/>
                <a:gd name="connsiteY2" fmla="*/ 197643 h 542925"/>
                <a:gd name="connsiteX3" fmla="*/ 631031 w 752475"/>
                <a:gd name="connsiteY3" fmla="*/ 200025 h 542925"/>
                <a:gd name="connsiteX4" fmla="*/ 650081 w 752475"/>
                <a:gd name="connsiteY4" fmla="*/ 200025 h 542925"/>
                <a:gd name="connsiteX5" fmla="*/ 752475 w 752475"/>
                <a:gd name="connsiteY5" fmla="*/ 180975 h 542925"/>
                <a:gd name="connsiteX6" fmla="*/ 666750 w 752475"/>
                <a:gd name="connsiteY6" fmla="*/ 542925 h 542925"/>
                <a:gd name="connsiteX7" fmla="*/ 607219 w 752475"/>
                <a:gd name="connsiteY7" fmla="*/ 511968 h 542925"/>
                <a:gd name="connsiteX8" fmla="*/ 526256 w 752475"/>
                <a:gd name="connsiteY8" fmla="*/ 426243 h 542925"/>
                <a:gd name="connsiteX9" fmla="*/ 471487 w 752475"/>
                <a:gd name="connsiteY9" fmla="*/ 376237 h 542925"/>
                <a:gd name="connsiteX10" fmla="*/ 390525 w 752475"/>
                <a:gd name="connsiteY10" fmla="*/ 309562 h 542925"/>
                <a:gd name="connsiteX11" fmla="*/ 283369 w 752475"/>
                <a:gd name="connsiteY11" fmla="*/ 228600 h 542925"/>
                <a:gd name="connsiteX12" fmla="*/ 157162 w 752475"/>
                <a:gd name="connsiteY12" fmla="*/ 140493 h 542925"/>
                <a:gd name="connsiteX13" fmla="*/ 47625 w 752475"/>
                <a:gd name="connsiteY13" fmla="*/ 73818 h 542925"/>
                <a:gd name="connsiteX14" fmla="*/ 21431 w 752475"/>
                <a:gd name="connsiteY14" fmla="*/ 57150 h 542925"/>
                <a:gd name="connsiteX15" fmla="*/ 4762 w 752475"/>
                <a:gd name="connsiteY15" fmla="*/ 38100 h 542925"/>
                <a:gd name="connsiteX16" fmla="*/ 0 w 752475"/>
                <a:gd name="connsiteY16" fmla="*/ 19050 h 542925"/>
                <a:gd name="connsiteX17" fmla="*/ 4762 w 752475"/>
                <a:gd name="connsiteY17" fmla="*/ 7143 h 542925"/>
                <a:gd name="connsiteX18" fmla="*/ 16669 w 752475"/>
                <a:gd name="connsiteY18" fmla="*/ 0 h 542925"/>
                <a:gd name="connsiteX19" fmla="*/ 42862 w 752475"/>
                <a:gd name="connsiteY19" fmla="*/ 0 h 542925"/>
                <a:gd name="connsiteX20" fmla="*/ 269081 w 752475"/>
                <a:gd name="connsiteY20" fmla="*/ 80962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52475" h="542925">
                  <a:moveTo>
                    <a:pt x="269081" y="80962"/>
                  </a:moveTo>
                  <a:lnTo>
                    <a:pt x="585787" y="190500"/>
                  </a:lnTo>
                  <a:lnTo>
                    <a:pt x="614362" y="197643"/>
                  </a:lnTo>
                  <a:lnTo>
                    <a:pt x="631031" y="200025"/>
                  </a:lnTo>
                  <a:lnTo>
                    <a:pt x="650081" y="200025"/>
                  </a:lnTo>
                  <a:lnTo>
                    <a:pt x="752475" y="180975"/>
                  </a:lnTo>
                  <a:cubicBezTo>
                    <a:pt x="724077" y="301667"/>
                    <a:pt x="696912" y="492919"/>
                    <a:pt x="666750" y="542925"/>
                  </a:cubicBezTo>
                  <a:lnTo>
                    <a:pt x="607219" y="511968"/>
                  </a:lnTo>
                  <a:lnTo>
                    <a:pt x="526256" y="426243"/>
                  </a:lnTo>
                  <a:lnTo>
                    <a:pt x="471487" y="376237"/>
                  </a:lnTo>
                  <a:lnTo>
                    <a:pt x="390525" y="309562"/>
                  </a:lnTo>
                  <a:lnTo>
                    <a:pt x="283369" y="228600"/>
                  </a:lnTo>
                  <a:lnTo>
                    <a:pt x="157162" y="140493"/>
                  </a:lnTo>
                  <a:lnTo>
                    <a:pt x="47625" y="73818"/>
                  </a:lnTo>
                  <a:lnTo>
                    <a:pt x="21431" y="57150"/>
                  </a:lnTo>
                  <a:lnTo>
                    <a:pt x="4762" y="38100"/>
                  </a:lnTo>
                  <a:lnTo>
                    <a:pt x="0" y="19050"/>
                  </a:lnTo>
                  <a:lnTo>
                    <a:pt x="4762" y="7143"/>
                  </a:lnTo>
                  <a:lnTo>
                    <a:pt x="16669" y="0"/>
                  </a:lnTo>
                  <a:lnTo>
                    <a:pt x="42862" y="0"/>
                  </a:lnTo>
                  <a:lnTo>
                    <a:pt x="269081" y="809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174721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0" grpId="0" animBg="1"/>
      <p:bldP spid="12" grpId="0" animBg="1"/>
      <p:bldP spid="14" grpId="0" animBg="1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グループ化 8">
            <a:extLst>
              <a:ext uri="{FF2B5EF4-FFF2-40B4-BE49-F238E27FC236}">
                <a16:creationId xmlns:a16="http://schemas.microsoft.com/office/drawing/2014/main" id="{B6A93BFF-07EB-4E13-A2E6-1F700D44431B}"/>
              </a:ext>
            </a:extLst>
          </p:cNvPr>
          <p:cNvGrpSpPr/>
          <p:nvPr/>
        </p:nvGrpSpPr>
        <p:grpSpPr>
          <a:xfrm>
            <a:off x="3838576" y="1573214"/>
            <a:ext cx="4476750" cy="4405312"/>
            <a:chOff x="3838576" y="1573214"/>
            <a:chExt cx="4476750" cy="4405312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9336E91F-1ABA-45C4-A620-984776BE9B03}"/>
                </a:ext>
              </a:extLst>
            </p:cNvPr>
            <p:cNvSpPr/>
            <p:nvPr/>
          </p:nvSpPr>
          <p:spPr>
            <a:xfrm>
              <a:off x="4775201" y="1573214"/>
              <a:ext cx="2600325" cy="473075"/>
            </a:xfrm>
            <a:custGeom>
              <a:avLst/>
              <a:gdLst>
                <a:gd name="connsiteX0" fmla="*/ 1585913 w 2600325"/>
                <a:gd name="connsiteY0" fmla="*/ 328613 h 471488"/>
                <a:gd name="connsiteX1" fmla="*/ 1254919 w 2600325"/>
                <a:gd name="connsiteY1" fmla="*/ 359569 h 471488"/>
                <a:gd name="connsiteX2" fmla="*/ 1035844 w 2600325"/>
                <a:gd name="connsiteY2" fmla="*/ 385763 h 471488"/>
                <a:gd name="connsiteX3" fmla="*/ 764382 w 2600325"/>
                <a:gd name="connsiteY3" fmla="*/ 431007 h 471488"/>
                <a:gd name="connsiteX4" fmla="*/ 573882 w 2600325"/>
                <a:gd name="connsiteY4" fmla="*/ 471488 h 471488"/>
                <a:gd name="connsiteX5" fmla="*/ 511969 w 2600325"/>
                <a:gd name="connsiteY5" fmla="*/ 466725 h 471488"/>
                <a:gd name="connsiteX6" fmla="*/ 431007 w 2600325"/>
                <a:gd name="connsiteY6" fmla="*/ 447675 h 471488"/>
                <a:gd name="connsiteX7" fmla="*/ 373857 w 2600325"/>
                <a:gd name="connsiteY7" fmla="*/ 428625 h 471488"/>
                <a:gd name="connsiteX8" fmla="*/ 309563 w 2600325"/>
                <a:gd name="connsiteY8" fmla="*/ 400050 h 471488"/>
                <a:gd name="connsiteX9" fmla="*/ 245269 w 2600325"/>
                <a:gd name="connsiteY9" fmla="*/ 364332 h 471488"/>
                <a:gd name="connsiteX10" fmla="*/ 173832 w 2600325"/>
                <a:gd name="connsiteY10" fmla="*/ 314325 h 471488"/>
                <a:gd name="connsiteX11" fmla="*/ 78582 w 2600325"/>
                <a:gd name="connsiteY11" fmla="*/ 230982 h 471488"/>
                <a:gd name="connsiteX12" fmla="*/ 26194 w 2600325"/>
                <a:gd name="connsiteY12" fmla="*/ 173832 h 471488"/>
                <a:gd name="connsiteX13" fmla="*/ 9525 w 2600325"/>
                <a:gd name="connsiteY13" fmla="*/ 147638 h 471488"/>
                <a:gd name="connsiteX14" fmla="*/ 0 w 2600325"/>
                <a:gd name="connsiteY14" fmla="*/ 121444 h 471488"/>
                <a:gd name="connsiteX15" fmla="*/ 2382 w 2600325"/>
                <a:gd name="connsiteY15" fmla="*/ 104775 h 471488"/>
                <a:gd name="connsiteX16" fmla="*/ 14288 w 2600325"/>
                <a:gd name="connsiteY16" fmla="*/ 95250 h 471488"/>
                <a:gd name="connsiteX17" fmla="*/ 33338 w 2600325"/>
                <a:gd name="connsiteY17" fmla="*/ 97632 h 471488"/>
                <a:gd name="connsiteX18" fmla="*/ 61913 w 2600325"/>
                <a:gd name="connsiteY18" fmla="*/ 111919 h 471488"/>
                <a:gd name="connsiteX19" fmla="*/ 114300 w 2600325"/>
                <a:gd name="connsiteY19" fmla="*/ 142875 h 471488"/>
                <a:gd name="connsiteX20" fmla="*/ 173832 w 2600325"/>
                <a:gd name="connsiteY20" fmla="*/ 176213 h 471488"/>
                <a:gd name="connsiteX21" fmla="*/ 228600 w 2600325"/>
                <a:gd name="connsiteY21" fmla="*/ 195263 h 471488"/>
                <a:gd name="connsiteX22" fmla="*/ 297657 w 2600325"/>
                <a:gd name="connsiteY22" fmla="*/ 214313 h 471488"/>
                <a:gd name="connsiteX23" fmla="*/ 385763 w 2600325"/>
                <a:gd name="connsiteY23" fmla="*/ 233363 h 471488"/>
                <a:gd name="connsiteX24" fmla="*/ 476250 w 2600325"/>
                <a:gd name="connsiteY24" fmla="*/ 245269 h 471488"/>
                <a:gd name="connsiteX25" fmla="*/ 540544 w 2600325"/>
                <a:gd name="connsiteY25" fmla="*/ 250032 h 471488"/>
                <a:gd name="connsiteX26" fmla="*/ 597694 w 2600325"/>
                <a:gd name="connsiteY26" fmla="*/ 245269 h 471488"/>
                <a:gd name="connsiteX27" fmla="*/ 978694 w 2600325"/>
                <a:gd name="connsiteY27" fmla="*/ 192882 h 471488"/>
                <a:gd name="connsiteX28" fmla="*/ 1371600 w 2600325"/>
                <a:gd name="connsiteY28" fmla="*/ 142875 h 471488"/>
                <a:gd name="connsiteX29" fmla="*/ 1700213 w 2600325"/>
                <a:gd name="connsiteY29" fmla="*/ 102394 h 471488"/>
                <a:gd name="connsiteX30" fmla="*/ 1940719 w 2600325"/>
                <a:gd name="connsiteY30" fmla="*/ 66675 h 471488"/>
                <a:gd name="connsiteX31" fmla="*/ 2047875 w 2600325"/>
                <a:gd name="connsiteY31" fmla="*/ 0 h 471488"/>
                <a:gd name="connsiteX32" fmla="*/ 2109788 w 2600325"/>
                <a:gd name="connsiteY32" fmla="*/ 7144 h 471488"/>
                <a:gd name="connsiteX33" fmla="*/ 2195513 w 2600325"/>
                <a:gd name="connsiteY33" fmla="*/ 26194 h 471488"/>
                <a:gd name="connsiteX34" fmla="*/ 2295525 w 2600325"/>
                <a:gd name="connsiteY34" fmla="*/ 50007 h 471488"/>
                <a:gd name="connsiteX35" fmla="*/ 2393157 w 2600325"/>
                <a:gd name="connsiteY35" fmla="*/ 78582 h 471488"/>
                <a:gd name="connsiteX36" fmla="*/ 2459832 w 2600325"/>
                <a:gd name="connsiteY36" fmla="*/ 100013 h 471488"/>
                <a:gd name="connsiteX37" fmla="*/ 2500313 w 2600325"/>
                <a:gd name="connsiteY37" fmla="*/ 116682 h 471488"/>
                <a:gd name="connsiteX38" fmla="*/ 2536032 w 2600325"/>
                <a:gd name="connsiteY38" fmla="*/ 138113 h 471488"/>
                <a:gd name="connsiteX39" fmla="*/ 2569369 w 2600325"/>
                <a:gd name="connsiteY39" fmla="*/ 166688 h 471488"/>
                <a:gd name="connsiteX40" fmla="*/ 2586038 w 2600325"/>
                <a:gd name="connsiteY40" fmla="*/ 188119 h 471488"/>
                <a:gd name="connsiteX41" fmla="*/ 2593182 w 2600325"/>
                <a:gd name="connsiteY41" fmla="*/ 202407 h 471488"/>
                <a:gd name="connsiteX42" fmla="*/ 2600325 w 2600325"/>
                <a:gd name="connsiteY42" fmla="*/ 223838 h 471488"/>
                <a:gd name="connsiteX43" fmla="*/ 2595563 w 2600325"/>
                <a:gd name="connsiteY43" fmla="*/ 245269 h 471488"/>
                <a:gd name="connsiteX44" fmla="*/ 2581275 w 2600325"/>
                <a:gd name="connsiteY44" fmla="*/ 264319 h 471488"/>
                <a:gd name="connsiteX45" fmla="*/ 2533650 w 2600325"/>
                <a:gd name="connsiteY45" fmla="*/ 288132 h 471488"/>
                <a:gd name="connsiteX46" fmla="*/ 2471738 w 2600325"/>
                <a:gd name="connsiteY46" fmla="*/ 311944 h 471488"/>
                <a:gd name="connsiteX47" fmla="*/ 2386013 w 2600325"/>
                <a:gd name="connsiteY47" fmla="*/ 311944 h 471488"/>
                <a:gd name="connsiteX48" fmla="*/ 2166938 w 2600325"/>
                <a:gd name="connsiteY48" fmla="*/ 302419 h 471488"/>
                <a:gd name="connsiteX49" fmla="*/ 1947863 w 2600325"/>
                <a:gd name="connsiteY49" fmla="*/ 307182 h 471488"/>
                <a:gd name="connsiteX50" fmla="*/ 1585913 w 2600325"/>
                <a:gd name="connsiteY50" fmla="*/ 328613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600325" h="471488">
                  <a:moveTo>
                    <a:pt x="1585913" y="328613"/>
                  </a:moveTo>
                  <a:lnTo>
                    <a:pt x="1254919" y="359569"/>
                  </a:lnTo>
                  <a:lnTo>
                    <a:pt x="1035844" y="385763"/>
                  </a:lnTo>
                  <a:lnTo>
                    <a:pt x="764382" y="431007"/>
                  </a:lnTo>
                  <a:lnTo>
                    <a:pt x="573882" y="471488"/>
                  </a:lnTo>
                  <a:lnTo>
                    <a:pt x="511969" y="466725"/>
                  </a:lnTo>
                  <a:lnTo>
                    <a:pt x="431007" y="447675"/>
                  </a:lnTo>
                  <a:lnTo>
                    <a:pt x="373857" y="428625"/>
                  </a:lnTo>
                  <a:lnTo>
                    <a:pt x="309563" y="400050"/>
                  </a:lnTo>
                  <a:lnTo>
                    <a:pt x="245269" y="364332"/>
                  </a:lnTo>
                  <a:lnTo>
                    <a:pt x="173832" y="314325"/>
                  </a:lnTo>
                  <a:lnTo>
                    <a:pt x="78582" y="230982"/>
                  </a:lnTo>
                  <a:lnTo>
                    <a:pt x="26194" y="173832"/>
                  </a:lnTo>
                  <a:lnTo>
                    <a:pt x="9525" y="147638"/>
                  </a:lnTo>
                  <a:lnTo>
                    <a:pt x="0" y="121444"/>
                  </a:lnTo>
                  <a:lnTo>
                    <a:pt x="2382" y="104775"/>
                  </a:lnTo>
                  <a:lnTo>
                    <a:pt x="14288" y="95250"/>
                  </a:lnTo>
                  <a:lnTo>
                    <a:pt x="33338" y="97632"/>
                  </a:lnTo>
                  <a:lnTo>
                    <a:pt x="61913" y="111919"/>
                  </a:lnTo>
                  <a:lnTo>
                    <a:pt x="114300" y="142875"/>
                  </a:lnTo>
                  <a:lnTo>
                    <a:pt x="173832" y="176213"/>
                  </a:lnTo>
                  <a:lnTo>
                    <a:pt x="228600" y="195263"/>
                  </a:lnTo>
                  <a:lnTo>
                    <a:pt x="297657" y="214313"/>
                  </a:lnTo>
                  <a:lnTo>
                    <a:pt x="385763" y="233363"/>
                  </a:lnTo>
                  <a:lnTo>
                    <a:pt x="476250" y="245269"/>
                  </a:lnTo>
                  <a:lnTo>
                    <a:pt x="540544" y="250032"/>
                  </a:lnTo>
                  <a:lnTo>
                    <a:pt x="597694" y="245269"/>
                  </a:lnTo>
                  <a:lnTo>
                    <a:pt x="978694" y="192882"/>
                  </a:lnTo>
                  <a:lnTo>
                    <a:pt x="1371600" y="142875"/>
                  </a:lnTo>
                  <a:lnTo>
                    <a:pt x="1700213" y="102394"/>
                  </a:lnTo>
                  <a:lnTo>
                    <a:pt x="1940719" y="66675"/>
                  </a:lnTo>
                  <a:lnTo>
                    <a:pt x="2047875" y="0"/>
                  </a:lnTo>
                  <a:lnTo>
                    <a:pt x="2109788" y="7144"/>
                  </a:lnTo>
                  <a:lnTo>
                    <a:pt x="2195513" y="26194"/>
                  </a:lnTo>
                  <a:lnTo>
                    <a:pt x="2295525" y="50007"/>
                  </a:lnTo>
                  <a:lnTo>
                    <a:pt x="2393157" y="78582"/>
                  </a:lnTo>
                  <a:lnTo>
                    <a:pt x="2459832" y="100013"/>
                  </a:lnTo>
                  <a:lnTo>
                    <a:pt x="2500313" y="116682"/>
                  </a:lnTo>
                  <a:lnTo>
                    <a:pt x="2536032" y="138113"/>
                  </a:lnTo>
                  <a:lnTo>
                    <a:pt x="2569369" y="166688"/>
                  </a:lnTo>
                  <a:lnTo>
                    <a:pt x="2586038" y="188119"/>
                  </a:lnTo>
                  <a:lnTo>
                    <a:pt x="2593182" y="202407"/>
                  </a:lnTo>
                  <a:lnTo>
                    <a:pt x="2600325" y="223838"/>
                  </a:lnTo>
                  <a:lnTo>
                    <a:pt x="2595563" y="245269"/>
                  </a:lnTo>
                  <a:lnTo>
                    <a:pt x="2581275" y="264319"/>
                  </a:lnTo>
                  <a:lnTo>
                    <a:pt x="2533650" y="288132"/>
                  </a:lnTo>
                  <a:lnTo>
                    <a:pt x="2471738" y="311944"/>
                  </a:lnTo>
                  <a:lnTo>
                    <a:pt x="2386013" y="311944"/>
                  </a:lnTo>
                  <a:lnTo>
                    <a:pt x="2166938" y="302419"/>
                  </a:lnTo>
                  <a:lnTo>
                    <a:pt x="1947863" y="307182"/>
                  </a:lnTo>
                  <a:lnTo>
                    <a:pt x="1585913" y="3286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053D855D-60B7-4ED3-9286-F4B9FEA423C6}"/>
                </a:ext>
              </a:extLst>
            </p:cNvPr>
            <p:cNvSpPr/>
            <p:nvPr/>
          </p:nvSpPr>
          <p:spPr>
            <a:xfrm>
              <a:off x="4094163" y="2690813"/>
              <a:ext cx="4032250" cy="647700"/>
            </a:xfrm>
            <a:custGeom>
              <a:avLst/>
              <a:gdLst>
                <a:gd name="connsiteX0" fmla="*/ 2884636 w 4032570"/>
                <a:gd name="connsiteY0" fmla="*/ 315764 h 647974"/>
                <a:gd name="connsiteX1" fmla="*/ 2516245 w 4032570"/>
                <a:gd name="connsiteY1" fmla="*/ 332210 h 647974"/>
                <a:gd name="connsiteX2" fmla="*/ 2216927 w 4032570"/>
                <a:gd name="connsiteY2" fmla="*/ 358523 h 647974"/>
                <a:gd name="connsiteX3" fmla="*/ 1970236 w 4032570"/>
                <a:gd name="connsiteY3" fmla="*/ 381548 h 647974"/>
                <a:gd name="connsiteX4" fmla="*/ 1841957 w 4032570"/>
                <a:gd name="connsiteY4" fmla="*/ 397994 h 647974"/>
                <a:gd name="connsiteX5" fmla="*/ 1499879 w 4032570"/>
                <a:gd name="connsiteY5" fmla="*/ 453910 h 647974"/>
                <a:gd name="connsiteX6" fmla="*/ 1348576 w 4032570"/>
                <a:gd name="connsiteY6" fmla="*/ 486803 h 647974"/>
                <a:gd name="connsiteX7" fmla="*/ 1138066 w 4032570"/>
                <a:gd name="connsiteY7" fmla="*/ 526273 h 647974"/>
                <a:gd name="connsiteX8" fmla="*/ 795989 w 4032570"/>
                <a:gd name="connsiteY8" fmla="*/ 585479 h 647974"/>
                <a:gd name="connsiteX9" fmla="*/ 493381 w 4032570"/>
                <a:gd name="connsiteY9" fmla="*/ 641395 h 647974"/>
                <a:gd name="connsiteX10" fmla="*/ 427597 w 4032570"/>
                <a:gd name="connsiteY10" fmla="*/ 647974 h 647974"/>
                <a:gd name="connsiteX11" fmla="*/ 365102 w 4032570"/>
                <a:gd name="connsiteY11" fmla="*/ 631528 h 647974"/>
                <a:gd name="connsiteX12" fmla="*/ 269715 w 4032570"/>
                <a:gd name="connsiteY12" fmla="*/ 592057 h 647974"/>
                <a:gd name="connsiteX13" fmla="*/ 203931 w 4032570"/>
                <a:gd name="connsiteY13" fmla="*/ 555876 h 647974"/>
                <a:gd name="connsiteX14" fmla="*/ 134858 w 4032570"/>
                <a:gd name="connsiteY14" fmla="*/ 503249 h 647974"/>
                <a:gd name="connsiteX15" fmla="*/ 65784 w 4032570"/>
                <a:gd name="connsiteY15" fmla="*/ 440754 h 647974"/>
                <a:gd name="connsiteX16" fmla="*/ 32892 w 4032570"/>
                <a:gd name="connsiteY16" fmla="*/ 397994 h 647974"/>
                <a:gd name="connsiteX17" fmla="*/ 16446 w 4032570"/>
                <a:gd name="connsiteY17" fmla="*/ 371680 h 647974"/>
                <a:gd name="connsiteX18" fmla="*/ 3289 w 4032570"/>
                <a:gd name="connsiteY18" fmla="*/ 348656 h 647974"/>
                <a:gd name="connsiteX19" fmla="*/ 0 w 4032570"/>
                <a:gd name="connsiteY19" fmla="*/ 322342 h 647974"/>
                <a:gd name="connsiteX20" fmla="*/ 3289 w 4032570"/>
                <a:gd name="connsiteY20" fmla="*/ 305896 h 647974"/>
                <a:gd name="connsiteX21" fmla="*/ 16446 w 4032570"/>
                <a:gd name="connsiteY21" fmla="*/ 299318 h 647974"/>
                <a:gd name="connsiteX22" fmla="*/ 36181 w 4032570"/>
                <a:gd name="connsiteY22" fmla="*/ 299318 h 647974"/>
                <a:gd name="connsiteX23" fmla="*/ 78941 w 4032570"/>
                <a:gd name="connsiteY23" fmla="*/ 315764 h 647974"/>
                <a:gd name="connsiteX24" fmla="*/ 151304 w 4032570"/>
                <a:gd name="connsiteY24" fmla="*/ 351945 h 647974"/>
                <a:gd name="connsiteX25" fmla="*/ 190774 w 4032570"/>
                <a:gd name="connsiteY25" fmla="*/ 368391 h 647974"/>
                <a:gd name="connsiteX26" fmla="*/ 249980 w 4032570"/>
                <a:gd name="connsiteY26" fmla="*/ 388126 h 647974"/>
                <a:gd name="connsiteX27" fmla="*/ 305897 w 4032570"/>
                <a:gd name="connsiteY27" fmla="*/ 401283 h 647974"/>
                <a:gd name="connsiteX28" fmla="*/ 355235 w 4032570"/>
                <a:gd name="connsiteY28" fmla="*/ 407862 h 647974"/>
                <a:gd name="connsiteX29" fmla="*/ 404573 w 4032570"/>
                <a:gd name="connsiteY29" fmla="*/ 411151 h 647974"/>
                <a:gd name="connsiteX30" fmla="*/ 473646 w 4032570"/>
                <a:gd name="connsiteY30" fmla="*/ 404572 h 647974"/>
                <a:gd name="connsiteX31" fmla="*/ 832170 w 4032570"/>
                <a:gd name="connsiteY31" fmla="*/ 355234 h 647974"/>
                <a:gd name="connsiteX32" fmla="*/ 1200561 w 4032570"/>
                <a:gd name="connsiteY32" fmla="*/ 296028 h 647974"/>
                <a:gd name="connsiteX33" fmla="*/ 1519615 w 4032570"/>
                <a:gd name="connsiteY33" fmla="*/ 249980 h 647974"/>
                <a:gd name="connsiteX34" fmla="*/ 1934055 w 4032570"/>
                <a:gd name="connsiteY34" fmla="*/ 200641 h 647974"/>
                <a:gd name="connsiteX35" fmla="*/ 2355074 w 4032570"/>
                <a:gd name="connsiteY35" fmla="*/ 154592 h 647974"/>
                <a:gd name="connsiteX36" fmla="*/ 2644524 w 4032570"/>
                <a:gd name="connsiteY36" fmla="*/ 124990 h 647974"/>
                <a:gd name="connsiteX37" fmla="*/ 2989891 w 4032570"/>
                <a:gd name="connsiteY37" fmla="*/ 95387 h 647974"/>
                <a:gd name="connsiteX38" fmla="*/ 3322101 w 4032570"/>
                <a:gd name="connsiteY38" fmla="*/ 72362 h 647974"/>
                <a:gd name="connsiteX39" fmla="*/ 3381307 w 4032570"/>
                <a:gd name="connsiteY39" fmla="*/ 65784 h 647974"/>
                <a:gd name="connsiteX40" fmla="*/ 3450380 w 4032570"/>
                <a:gd name="connsiteY40" fmla="*/ 46049 h 647974"/>
                <a:gd name="connsiteX41" fmla="*/ 3562213 w 4032570"/>
                <a:gd name="connsiteY41" fmla="*/ 0 h 647974"/>
                <a:gd name="connsiteX42" fmla="*/ 3627997 w 4032570"/>
                <a:gd name="connsiteY42" fmla="*/ 6578 h 647974"/>
                <a:gd name="connsiteX43" fmla="*/ 3706938 w 4032570"/>
                <a:gd name="connsiteY43" fmla="*/ 23024 h 647974"/>
                <a:gd name="connsiteX44" fmla="*/ 3818771 w 4032570"/>
                <a:gd name="connsiteY44" fmla="*/ 55916 h 647974"/>
                <a:gd name="connsiteX45" fmla="*/ 3881266 w 4032570"/>
                <a:gd name="connsiteY45" fmla="*/ 82230 h 647974"/>
                <a:gd name="connsiteX46" fmla="*/ 3933894 w 4032570"/>
                <a:gd name="connsiteY46" fmla="*/ 115122 h 647974"/>
                <a:gd name="connsiteX47" fmla="*/ 3979943 w 4032570"/>
                <a:gd name="connsiteY47" fmla="*/ 148014 h 647974"/>
                <a:gd name="connsiteX48" fmla="*/ 4006256 w 4032570"/>
                <a:gd name="connsiteY48" fmla="*/ 174328 h 647974"/>
                <a:gd name="connsiteX49" fmla="*/ 4022702 w 4032570"/>
                <a:gd name="connsiteY49" fmla="*/ 197352 h 647974"/>
                <a:gd name="connsiteX50" fmla="*/ 4032570 w 4032570"/>
                <a:gd name="connsiteY50" fmla="*/ 217087 h 647974"/>
                <a:gd name="connsiteX51" fmla="*/ 4032570 w 4032570"/>
                <a:gd name="connsiteY51" fmla="*/ 240112 h 647974"/>
                <a:gd name="connsiteX52" fmla="*/ 4019413 w 4032570"/>
                <a:gd name="connsiteY52" fmla="*/ 276293 h 647974"/>
                <a:gd name="connsiteX53" fmla="*/ 3996389 w 4032570"/>
                <a:gd name="connsiteY53" fmla="*/ 299318 h 647974"/>
                <a:gd name="connsiteX54" fmla="*/ 3963497 w 4032570"/>
                <a:gd name="connsiteY54" fmla="*/ 322342 h 647974"/>
                <a:gd name="connsiteX55" fmla="*/ 3933894 w 4032570"/>
                <a:gd name="connsiteY55" fmla="*/ 332210 h 647974"/>
                <a:gd name="connsiteX56" fmla="*/ 3805615 w 4032570"/>
                <a:gd name="connsiteY56" fmla="*/ 325631 h 647974"/>
                <a:gd name="connsiteX57" fmla="*/ 3522743 w 4032570"/>
                <a:gd name="connsiteY57" fmla="*/ 315764 h 647974"/>
                <a:gd name="connsiteX58" fmla="*/ 2884636 w 4032570"/>
                <a:gd name="connsiteY58" fmla="*/ 315764 h 647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032570" h="647974">
                  <a:moveTo>
                    <a:pt x="2884636" y="315764"/>
                  </a:moveTo>
                  <a:lnTo>
                    <a:pt x="2516245" y="332210"/>
                  </a:lnTo>
                  <a:lnTo>
                    <a:pt x="2216927" y="358523"/>
                  </a:lnTo>
                  <a:lnTo>
                    <a:pt x="1970236" y="381548"/>
                  </a:lnTo>
                  <a:lnTo>
                    <a:pt x="1841957" y="397994"/>
                  </a:lnTo>
                  <a:lnTo>
                    <a:pt x="1499879" y="453910"/>
                  </a:lnTo>
                  <a:lnTo>
                    <a:pt x="1348576" y="486803"/>
                  </a:lnTo>
                  <a:lnTo>
                    <a:pt x="1138066" y="526273"/>
                  </a:lnTo>
                  <a:lnTo>
                    <a:pt x="795989" y="585479"/>
                  </a:lnTo>
                  <a:lnTo>
                    <a:pt x="493381" y="641395"/>
                  </a:lnTo>
                  <a:lnTo>
                    <a:pt x="427597" y="647974"/>
                  </a:lnTo>
                  <a:lnTo>
                    <a:pt x="365102" y="631528"/>
                  </a:lnTo>
                  <a:lnTo>
                    <a:pt x="269715" y="592057"/>
                  </a:lnTo>
                  <a:lnTo>
                    <a:pt x="203931" y="555876"/>
                  </a:lnTo>
                  <a:lnTo>
                    <a:pt x="134858" y="503249"/>
                  </a:lnTo>
                  <a:lnTo>
                    <a:pt x="65784" y="440754"/>
                  </a:lnTo>
                  <a:lnTo>
                    <a:pt x="32892" y="397994"/>
                  </a:lnTo>
                  <a:lnTo>
                    <a:pt x="16446" y="371680"/>
                  </a:lnTo>
                  <a:lnTo>
                    <a:pt x="3289" y="348656"/>
                  </a:lnTo>
                  <a:lnTo>
                    <a:pt x="0" y="322342"/>
                  </a:lnTo>
                  <a:lnTo>
                    <a:pt x="3289" y="305896"/>
                  </a:lnTo>
                  <a:lnTo>
                    <a:pt x="16446" y="299318"/>
                  </a:lnTo>
                  <a:lnTo>
                    <a:pt x="36181" y="299318"/>
                  </a:lnTo>
                  <a:lnTo>
                    <a:pt x="78941" y="315764"/>
                  </a:lnTo>
                  <a:lnTo>
                    <a:pt x="151304" y="351945"/>
                  </a:lnTo>
                  <a:lnTo>
                    <a:pt x="190774" y="368391"/>
                  </a:lnTo>
                  <a:lnTo>
                    <a:pt x="249980" y="388126"/>
                  </a:lnTo>
                  <a:lnTo>
                    <a:pt x="305897" y="401283"/>
                  </a:lnTo>
                  <a:lnTo>
                    <a:pt x="355235" y="407862"/>
                  </a:lnTo>
                  <a:lnTo>
                    <a:pt x="404573" y="411151"/>
                  </a:lnTo>
                  <a:lnTo>
                    <a:pt x="473646" y="404572"/>
                  </a:lnTo>
                  <a:lnTo>
                    <a:pt x="832170" y="355234"/>
                  </a:lnTo>
                  <a:lnTo>
                    <a:pt x="1200561" y="296028"/>
                  </a:lnTo>
                  <a:lnTo>
                    <a:pt x="1519615" y="249980"/>
                  </a:lnTo>
                  <a:lnTo>
                    <a:pt x="1934055" y="200641"/>
                  </a:lnTo>
                  <a:lnTo>
                    <a:pt x="2355074" y="154592"/>
                  </a:lnTo>
                  <a:lnTo>
                    <a:pt x="2644524" y="124990"/>
                  </a:lnTo>
                  <a:lnTo>
                    <a:pt x="2989891" y="95387"/>
                  </a:lnTo>
                  <a:lnTo>
                    <a:pt x="3322101" y="72362"/>
                  </a:lnTo>
                  <a:lnTo>
                    <a:pt x="3381307" y="65784"/>
                  </a:lnTo>
                  <a:lnTo>
                    <a:pt x="3450380" y="46049"/>
                  </a:lnTo>
                  <a:lnTo>
                    <a:pt x="3562213" y="0"/>
                  </a:lnTo>
                  <a:lnTo>
                    <a:pt x="3627997" y="6578"/>
                  </a:lnTo>
                  <a:lnTo>
                    <a:pt x="3706938" y="23024"/>
                  </a:lnTo>
                  <a:lnTo>
                    <a:pt x="3818771" y="55916"/>
                  </a:lnTo>
                  <a:lnTo>
                    <a:pt x="3881266" y="82230"/>
                  </a:lnTo>
                  <a:lnTo>
                    <a:pt x="3933894" y="115122"/>
                  </a:lnTo>
                  <a:lnTo>
                    <a:pt x="3979943" y="148014"/>
                  </a:lnTo>
                  <a:lnTo>
                    <a:pt x="4006256" y="174328"/>
                  </a:lnTo>
                  <a:lnTo>
                    <a:pt x="4022702" y="197352"/>
                  </a:lnTo>
                  <a:lnTo>
                    <a:pt x="4032570" y="217087"/>
                  </a:lnTo>
                  <a:lnTo>
                    <a:pt x="4032570" y="240112"/>
                  </a:lnTo>
                  <a:lnTo>
                    <a:pt x="4019413" y="276293"/>
                  </a:lnTo>
                  <a:lnTo>
                    <a:pt x="3996389" y="299318"/>
                  </a:lnTo>
                  <a:lnTo>
                    <a:pt x="3963497" y="322342"/>
                  </a:lnTo>
                  <a:lnTo>
                    <a:pt x="3933894" y="332210"/>
                  </a:lnTo>
                  <a:lnTo>
                    <a:pt x="3805615" y="325631"/>
                  </a:lnTo>
                  <a:lnTo>
                    <a:pt x="3522743" y="315764"/>
                  </a:lnTo>
                  <a:lnTo>
                    <a:pt x="2884636" y="3157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1032F11A-19C5-4D2F-A129-677DF8AAA847}"/>
                </a:ext>
              </a:extLst>
            </p:cNvPr>
            <p:cNvSpPr/>
            <p:nvPr/>
          </p:nvSpPr>
          <p:spPr>
            <a:xfrm>
              <a:off x="3838576" y="3821113"/>
              <a:ext cx="1304925" cy="1541462"/>
            </a:xfrm>
            <a:custGeom>
              <a:avLst/>
              <a:gdLst>
                <a:gd name="connsiteX0" fmla="*/ 850106 w 1304925"/>
                <a:gd name="connsiteY0" fmla="*/ 859632 h 1540669"/>
                <a:gd name="connsiteX1" fmla="*/ 657225 w 1304925"/>
                <a:gd name="connsiteY1" fmla="*/ 1052513 h 1540669"/>
                <a:gd name="connsiteX2" fmla="*/ 509588 w 1304925"/>
                <a:gd name="connsiteY2" fmla="*/ 1188244 h 1540669"/>
                <a:gd name="connsiteX3" fmla="*/ 340519 w 1304925"/>
                <a:gd name="connsiteY3" fmla="*/ 1328738 h 1540669"/>
                <a:gd name="connsiteX4" fmla="*/ 173831 w 1304925"/>
                <a:gd name="connsiteY4" fmla="*/ 1454944 h 1540669"/>
                <a:gd name="connsiteX5" fmla="*/ 69056 w 1304925"/>
                <a:gd name="connsiteY5" fmla="*/ 1521619 h 1540669"/>
                <a:gd name="connsiteX6" fmla="*/ 42863 w 1304925"/>
                <a:gd name="connsiteY6" fmla="*/ 1535907 h 1540669"/>
                <a:gd name="connsiteX7" fmla="*/ 19050 w 1304925"/>
                <a:gd name="connsiteY7" fmla="*/ 1540669 h 1540669"/>
                <a:gd name="connsiteX8" fmla="*/ 7144 w 1304925"/>
                <a:gd name="connsiteY8" fmla="*/ 1535907 h 1540669"/>
                <a:gd name="connsiteX9" fmla="*/ 0 w 1304925"/>
                <a:gd name="connsiteY9" fmla="*/ 1524000 h 1540669"/>
                <a:gd name="connsiteX10" fmla="*/ 4763 w 1304925"/>
                <a:gd name="connsiteY10" fmla="*/ 1502569 h 1540669"/>
                <a:gd name="connsiteX11" fmla="*/ 16669 w 1304925"/>
                <a:gd name="connsiteY11" fmla="*/ 1481138 h 1540669"/>
                <a:gd name="connsiteX12" fmla="*/ 85725 w 1304925"/>
                <a:gd name="connsiteY12" fmla="*/ 1414463 h 1540669"/>
                <a:gd name="connsiteX13" fmla="*/ 188119 w 1304925"/>
                <a:gd name="connsiteY13" fmla="*/ 1314450 h 1540669"/>
                <a:gd name="connsiteX14" fmla="*/ 290513 w 1304925"/>
                <a:gd name="connsiteY14" fmla="*/ 1207294 h 1540669"/>
                <a:gd name="connsiteX15" fmla="*/ 366713 w 1304925"/>
                <a:gd name="connsiteY15" fmla="*/ 1119188 h 1540669"/>
                <a:gd name="connsiteX16" fmla="*/ 438150 w 1304925"/>
                <a:gd name="connsiteY16" fmla="*/ 1028700 h 1540669"/>
                <a:gd name="connsiteX17" fmla="*/ 540544 w 1304925"/>
                <a:gd name="connsiteY17" fmla="*/ 890588 h 1540669"/>
                <a:gd name="connsiteX18" fmla="*/ 657225 w 1304925"/>
                <a:gd name="connsiteY18" fmla="*/ 728663 h 1540669"/>
                <a:gd name="connsiteX19" fmla="*/ 771525 w 1304925"/>
                <a:gd name="connsiteY19" fmla="*/ 550069 h 1540669"/>
                <a:gd name="connsiteX20" fmla="*/ 859631 w 1304925"/>
                <a:gd name="connsiteY20" fmla="*/ 402432 h 1540669"/>
                <a:gd name="connsiteX21" fmla="*/ 895350 w 1304925"/>
                <a:gd name="connsiteY21" fmla="*/ 335757 h 1540669"/>
                <a:gd name="connsiteX22" fmla="*/ 926306 w 1304925"/>
                <a:gd name="connsiteY22" fmla="*/ 252413 h 1540669"/>
                <a:gd name="connsiteX23" fmla="*/ 933450 w 1304925"/>
                <a:gd name="connsiteY23" fmla="*/ 216694 h 1540669"/>
                <a:gd name="connsiteX24" fmla="*/ 933450 w 1304925"/>
                <a:gd name="connsiteY24" fmla="*/ 188119 h 1540669"/>
                <a:gd name="connsiteX25" fmla="*/ 923925 w 1304925"/>
                <a:gd name="connsiteY25" fmla="*/ 159544 h 1540669"/>
                <a:gd name="connsiteX26" fmla="*/ 902494 w 1304925"/>
                <a:gd name="connsiteY26" fmla="*/ 133350 h 1540669"/>
                <a:gd name="connsiteX27" fmla="*/ 845344 w 1304925"/>
                <a:gd name="connsiteY27" fmla="*/ 85725 h 1540669"/>
                <a:gd name="connsiteX28" fmla="*/ 823913 w 1304925"/>
                <a:gd name="connsiteY28" fmla="*/ 69057 h 1540669"/>
                <a:gd name="connsiteX29" fmla="*/ 807244 w 1304925"/>
                <a:gd name="connsiteY29" fmla="*/ 47625 h 1540669"/>
                <a:gd name="connsiteX30" fmla="*/ 800100 w 1304925"/>
                <a:gd name="connsiteY30" fmla="*/ 30957 h 1540669"/>
                <a:gd name="connsiteX31" fmla="*/ 802481 w 1304925"/>
                <a:gd name="connsiteY31" fmla="*/ 16669 h 1540669"/>
                <a:gd name="connsiteX32" fmla="*/ 814388 w 1304925"/>
                <a:gd name="connsiteY32" fmla="*/ 4763 h 1540669"/>
                <a:gd name="connsiteX33" fmla="*/ 850106 w 1304925"/>
                <a:gd name="connsiteY33" fmla="*/ 0 h 1540669"/>
                <a:gd name="connsiteX34" fmla="*/ 902494 w 1304925"/>
                <a:gd name="connsiteY34" fmla="*/ 4763 h 1540669"/>
                <a:gd name="connsiteX35" fmla="*/ 969169 w 1304925"/>
                <a:gd name="connsiteY35" fmla="*/ 23813 h 1540669"/>
                <a:gd name="connsiteX36" fmla="*/ 1026319 w 1304925"/>
                <a:gd name="connsiteY36" fmla="*/ 50007 h 1540669"/>
                <a:gd name="connsiteX37" fmla="*/ 1078706 w 1304925"/>
                <a:gd name="connsiteY37" fmla="*/ 78582 h 1540669"/>
                <a:gd name="connsiteX38" fmla="*/ 1143000 w 1304925"/>
                <a:gd name="connsiteY38" fmla="*/ 121444 h 1540669"/>
                <a:gd name="connsiteX39" fmla="*/ 1188244 w 1304925"/>
                <a:gd name="connsiteY39" fmla="*/ 157163 h 1540669"/>
                <a:gd name="connsiteX40" fmla="*/ 1231106 w 1304925"/>
                <a:gd name="connsiteY40" fmla="*/ 192882 h 1540669"/>
                <a:gd name="connsiteX41" fmla="*/ 1259681 w 1304925"/>
                <a:gd name="connsiteY41" fmla="*/ 223838 h 1540669"/>
                <a:gd name="connsiteX42" fmla="*/ 1278731 w 1304925"/>
                <a:gd name="connsiteY42" fmla="*/ 247650 h 1540669"/>
                <a:gd name="connsiteX43" fmla="*/ 1293019 w 1304925"/>
                <a:gd name="connsiteY43" fmla="*/ 271463 h 1540669"/>
                <a:gd name="connsiteX44" fmla="*/ 1300163 w 1304925"/>
                <a:gd name="connsiteY44" fmla="*/ 292894 h 1540669"/>
                <a:gd name="connsiteX45" fmla="*/ 1304925 w 1304925"/>
                <a:gd name="connsiteY45" fmla="*/ 314325 h 1540669"/>
                <a:gd name="connsiteX46" fmla="*/ 1302544 w 1304925"/>
                <a:gd name="connsiteY46" fmla="*/ 335757 h 1540669"/>
                <a:gd name="connsiteX47" fmla="*/ 1293019 w 1304925"/>
                <a:gd name="connsiteY47" fmla="*/ 366713 h 1540669"/>
                <a:gd name="connsiteX48" fmla="*/ 1269206 w 1304925"/>
                <a:gd name="connsiteY48" fmla="*/ 388144 h 1540669"/>
                <a:gd name="connsiteX49" fmla="*/ 1228725 w 1304925"/>
                <a:gd name="connsiteY49" fmla="*/ 421482 h 1540669"/>
                <a:gd name="connsiteX50" fmla="*/ 1183481 w 1304925"/>
                <a:gd name="connsiteY50" fmla="*/ 454819 h 1540669"/>
                <a:gd name="connsiteX51" fmla="*/ 1150144 w 1304925"/>
                <a:gd name="connsiteY51" fmla="*/ 488157 h 1540669"/>
                <a:gd name="connsiteX52" fmla="*/ 1100138 w 1304925"/>
                <a:gd name="connsiteY52" fmla="*/ 557213 h 1540669"/>
                <a:gd name="connsiteX53" fmla="*/ 997744 w 1304925"/>
                <a:gd name="connsiteY53" fmla="*/ 685800 h 1540669"/>
                <a:gd name="connsiteX54" fmla="*/ 850106 w 1304925"/>
                <a:gd name="connsiteY54" fmla="*/ 859632 h 154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04925" h="1540669">
                  <a:moveTo>
                    <a:pt x="850106" y="859632"/>
                  </a:moveTo>
                  <a:lnTo>
                    <a:pt x="657225" y="1052513"/>
                  </a:lnTo>
                  <a:lnTo>
                    <a:pt x="509588" y="1188244"/>
                  </a:lnTo>
                  <a:lnTo>
                    <a:pt x="340519" y="1328738"/>
                  </a:lnTo>
                  <a:lnTo>
                    <a:pt x="173831" y="1454944"/>
                  </a:lnTo>
                  <a:lnTo>
                    <a:pt x="69056" y="1521619"/>
                  </a:lnTo>
                  <a:lnTo>
                    <a:pt x="42863" y="1535907"/>
                  </a:lnTo>
                  <a:lnTo>
                    <a:pt x="19050" y="1540669"/>
                  </a:lnTo>
                  <a:lnTo>
                    <a:pt x="7144" y="1535907"/>
                  </a:lnTo>
                  <a:lnTo>
                    <a:pt x="0" y="1524000"/>
                  </a:lnTo>
                  <a:lnTo>
                    <a:pt x="4763" y="1502569"/>
                  </a:lnTo>
                  <a:lnTo>
                    <a:pt x="16669" y="1481138"/>
                  </a:lnTo>
                  <a:lnTo>
                    <a:pt x="85725" y="1414463"/>
                  </a:lnTo>
                  <a:lnTo>
                    <a:pt x="188119" y="1314450"/>
                  </a:lnTo>
                  <a:lnTo>
                    <a:pt x="290513" y="1207294"/>
                  </a:lnTo>
                  <a:lnTo>
                    <a:pt x="366713" y="1119188"/>
                  </a:lnTo>
                  <a:lnTo>
                    <a:pt x="438150" y="1028700"/>
                  </a:lnTo>
                  <a:lnTo>
                    <a:pt x="540544" y="890588"/>
                  </a:lnTo>
                  <a:lnTo>
                    <a:pt x="657225" y="728663"/>
                  </a:lnTo>
                  <a:lnTo>
                    <a:pt x="771525" y="550069"/>
                  </a:lnTo>
                  <a:lnTo>
                    <a:pt x="859631" y="402432"/>
                  </a:lnTo>
                  <a:lnTo>
                    <a:pt x="895350" y="335757"/>
                  </a:lnTo>
                  <a:lnTo>
                    <a:pt x="926306" y="252413"/>
                  </a:lnTo>
                  <a:lnTo>
                    <a:pt x="933450" y="216694"/>
                  </a:lnTo>
                  <a:lnTo>
                    <a:pt x="933450" y="188119"/>
                  </a:lnTo>
                  <a:lnTo>
                    <a:pt x="923925" y="159544"/>
                  </a:lnTo>
                  <a:lnTo>
                    <a:pt x="902494" y="133350"/>
                  </a:lnTo>
                  <a:lnTo>
                    <a:pt x="845344" y="85725"/>
                  </a:lnTo>
                  <a:lnTo>
                    <a:pt x="823913" y="69057"/>
                  </a:lnTo>
                  <a:lnTo>
                    <a:pt x="807244" y="47625"/>
                  </a:lnTo>
                  <a:lnTo>
                    <a:pt x="800100" y="30957"/>
                  </a:lnTo>
                  <a:lnTo>
                    <a:pt x="802481" y="16669"/>
                  </a:lnTo>
                  <a:lnTo>
                    <a:pt x="814388" y="4763"/>
                  </a:lnTo>
                  <a:lnTo>
                    <a:pt x="850106" y="0"/>
                  </a:lnTo>
                  <a:lnTo>
                    <a:pt x="902494" y="4763"/>
                  </a:lnTo>
                  <a:lnTo>
                    <a:pt x="969169" y="23813"/>
                  </a:lnTo>
                  <a:lnTo>
                    <a:pt x="1026319" y="50007"/>
                  </a:lnTo>
                  <a:lnTo>
                    <a:pt x="1078706" y="78582"/>
                  </a:lnTo>
                  <a:lnTo>
                    <a:pt x="1143000" y="121444"/>
                  </a:lnTo>
                  <a:lnTo>
                    <a:pt x="1188244" y="157163"/>
                  </a:lnTo>
                  <a:lnTo>
                    <a:pt x="1231106" y="192882"/>
                  </a:lnTo>
                  <a:lnTo>
                    <a:pt x="1259681" y="223838"/>
                  </a:lnTo>
                  <a:lnTo>
                    <a:pt x="1278731" y="247650"/>
                  </a:lnTo>
                  <a:lnTo>
                    <a:pt x="1293019" y="271463"/>
                  </a:lnTo>
                  <a:lnTo>
                    <a:pt x="1300163" y="292894"/>
                  </a:lnTo>
                  <a:lnTo>
                    <a:pt x="1304925" y="314325"/>
                  </a:lnTo>
                  <a:lnTo>
                    <a:pt x="1302544" y="335757"/>
                  </a:lnTo>
                  <a:lnTo>
                    <a:pt x="1293019" y="366713"/>
                  </a:lnTo>
                  <a:lnTo>
                    <a:pt x="1269206" y="388144"/>
                  </a:lnTo>
                  <a:lnTo>
                    <a:pt x="1228725" y="421482"/>
                  </a:lnTo>
                  <a:lnTo>
                    <a:pt x="1183481" y="454819"/>
                  </a:lnTo>
                  <a:lnTo>
                    <a:pt x="1150144" y="488157"/>
                  </a:lnTo>
                  <a:lnTo>
                    <a:pt x="1100138" y="557213"/>
                  </a:lnTo>
                  <a:lnTo>
                    <a:pt x="997744" y="685800"/>
                  </a:lnTo>
                  <a:lnTo>
                    <a:pt x="850106" y="8596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9">
              <a:extLst>
                <a:ext uri="{FF2B5EF4-FFF2-40B4-BE49-F238E27FC236}">
                  <a16:creationId xmlns:a16="http://schemas.microsoft.com/office/drawing/2014/main" id="{CFE7DFF6-2850-42C0-B087-BBEB457CD52A}"/>
                </a:ext>
              </a:extLst>
            </p:cNvPr>
            <p:cNvSpPr/>
            <p:nvPr/>
          </p:nvSpPr>
          <p:spPr>
            <a:xfrm>
              <a:off x="7277101" y="3790951"/>
              <a:ext cx="1038225" cy="1395413"/>
            </a:xfrm>
            <a:custGeom>
              <a:avLst/>
              <a:gdLst>
                <a:gd name="connsiteX0" fmla="*/ 604838 w 1038225"/>
                <a:gd name="connsiteY0" fmla="*/ 883444 h 1395413"/>
                <a:gd name="connsiteX1" fmla="*/ 519113 w 1038225"/>
                <a:gd name="connsiteY1" fmla="*/ 735806 h 1395413"/>
                <a:gd name="connsiteX2" fmla="*/ 428625 w 1038225"/>
                <a:gd name="connsiteY2" fmla="*/ 600075 h 1395413"/>
                <a:gd name="connsiteX3" fmla="*/ 328613 w 1038225"/>
                <a:gd name="connsiteY3" fmla="*/ 461963 h 1395413"/>
                <a:gd name="connsiteX4" fmla="*/ 223838 w 1038225"/>
                <a:gd name="connsiteY4" fmla="*/ 323850 h 1395413"/>
                <a:gd name="connsiteX5" fmla="*/ 133350 w 1038225"/>
                <a:gd name="connsiteY5" fmla="*/ 207169 h 1395413"/>
                <a:gd name="connsiteX6" fmla="*/ 50006 w 1038225"/>
                <a:gd name="connsiteY6" fmla="*/ 104775 h 1395413"/>
                <a:gd name="connsiteX7" fmla="*/ 19050 w 1038225"/>
                <a:gd name="connsiteY7" fmla="*/ 71438 h 1395413"/>
                <a:gd name="connsiteX8" fmla="*/ 4763 w 1038225"/>
                <a:gd name="connsiteY8" fmla="*/ 47625 h 1395413"/>
                <a:gd name="connsiteX9" fmla="*/ 0 w 1038225"/>
                <a:gd name="connsiteY9" fmla="*/ 26194 h 1395413"/>
                <a:gd name="connsiteX10" fmla="*/ 2381 w 1038225"/>
                <a:gd name="connsiteY10" fmla="*/ 7144 h 1395413"/>
                <a:gd name="connsiteX11" fmla="*/ 14288 w 1038225"/>
                <a:gd name="connsiteY11" fmla="*/ 0 h 1395413"/>
                <a:gd name="connsiteX12" fmla="*/ 40481 w 1038225"/>
                <a:gd name="connsiteY12" fmla="*/ 4763 h 1395413"/>
                <a:gd name="connsiteX13" fmla="*/ 80963 w 1038225"/>
                <a:gd name="connsiteY13" fmla="*/ 26194 h 1395413"/>
                <a:gd name="connsiteX14" fmla="*/ 183356 w 1038225"/>
                <a:gd name="connsiteY14" fmla="*/ 102394 h 1395413"/>
                <a:gd name="connsiteX15" fmla="*/ 285750 w 1038225"/>
                <a:gd name="connsiteY15" fmla="*/ 178594 h 1395413"/>
                <a:gd name="connsiteX16" fmla="*/ 404813 w 1038225"/>
                <a:gd name="connsiteY16" fmla="*/ 271463 h 1395413"/>
                <a:gd name="connsiteX17" fmla="*/ 490538 w 1038225"/>
                <a:gd name="connsiteY17" fmla="*/ 342900 h 1395413"/>
                <a:gd name="connsiteX18" fmla="*/ 619125 w 1038225"/>
                <a:gd name="connsiteY18" fmla="*/ 457200 h 1395413"/>
                <a:gd name="connsiteX19" fmla="*/ 731044 w 1038225"/>
                <a:gd name="connsiteY19" fmla="*/ 561975 h 1395413"/>
                <a:gd name="connsiteX20" fmla="*/ 823913 w 1038225"/>
                <a:gd name="connsiteY20" fmla="*/ 657225 h 1395413"/>
                <a:gd name="connsiteX21" fmla="*/ 890588 w 1038225"/>
                <a:gd name="connsiteY21" fmla="*/ 733425 h 1395413"/>
                <a:gd name="connsiteX22" fmla="*/ 916781 w 1038225"/>
                <a:gd name="connsiteY22" fmla="*/ 785813 h 1395413"/>
                <a:gd name="connsiteX23" fmla="*/ 950119 w 1038225"/>
                <a:gd name="connsiteY23" fmla="*/ 869156 h 1395413"/>
                <a:gd name="connsiteX24" fmla="*/ 981075 w 1038225"/>
                <a:gd name="connsiteY24" fmla="*/ 947738 h 1395413"/>
                <a:gd name="connsiteX25" fmla="*/ 1009650 w 1038225"/>
                <a:gd name="connsiteY25" fmla="*/ 1033463 h 1395413"/>
                <a:gd name="connsiteX26" fmla="*/ 1026319 w 1038225"/>
                <a:gd name="connsiteY26" fmla="*/ 1090613 h 1395413"/>
                <a:gd name="connsiteX27" fmla="*/ 1033463 w 1038225"/>
                <a:gd name="connsiteY27" fmla="*/ 1131094 h 1395413"/>
                <a:gd name="connsiteX28" fmla="*/ 1038225 w 1038225"/>
                <a:gd name="connsiteY28" fmla="*/ 1171575 h 1395413"/>
                <a:gd name="connsiteX29" fmla="*/ 1038225 w 1038225"/>
                <a:gd name="connsiteY29" fmla="*/ 1207294 h 1395413"/>
                <a:gd name="connsiteX30" fmla="*/ 1035844 w 1038225"/>
                <a:gd name="connsiteY30" fmla="*/ 1247775 h 1395413"/>
                <a:gd name="connsiteX31" fmla="*/ 1026319 w 1038225"/>
                <a:gd name="connsiteY31" fmla="*/ 1283494 h 1395413"/>
                <a:gd name="connsiteX32" fmla="*/ 1002506 w 1038225"/>
                <a:gd name="connsiteY32" fmla="*/ 1331119 h 1395413"/>
                <a:gd name="connsiteX33" fmla="*/ 981075 w 1038225"/>
                <a:gd name="connsiteY33" fmla="*/ 1357313 h 1395413"/>
                <a:gd name="connsiteX34" fmla="*/ 952500 w 1038225"/>
                <a:gd name="connsiteY34" fmla="*/ 1383506 h 1395413"/>
                <a:gd name="connsiteX35" fmla="*/ 921544 w 1038225"/>
                <a:gd name="connsiteY35" fmla="*/ 1395413 h 1395413"/>
                <a:gd name="connsiteX36" fmla="*/ 897731 w 1038225"/>
                <a:gd name="connsiteY36" fmla="*/ 1393031 h 1395413"/>
                <a:gd name="connsiteX37" fmla="*/ 878681 w 1038225"/>
                <a:gd name="connsiteY37" fmla="*/ 1388269 h 1395413"/>
                <a:gd name="connsiteX38" fmla="*/ 842963 w 1038225"/>
                <a:gd name="connsiteY38" fmla="*/ 1362075 h 1395413"/>
                <a:gd name="connsiteX39" fmla="*/ 807244 w 1038225"/>
                <a:gd name="connsiteY39" fmla="*/ 1326356 h 1395413"/>
                <a:gd name="connsiteX40" fmla="*/ 781050 w 1038225"/>
                <a:gd name="connsiteY40" fmla="*/ 1285875 h 1395413"/>
                <a:gd name="connsiteX41" fmla="*/ 762000 w 1038225"/>
                <a:gd name="connsiteY41" fmla="*/ 1243013 h 1395413"/>
                <a:gd name="connsiteX42" fmla="*/ 740569 w 1038225"/>
                <a:gd name="connsiteY42" fmla="*/ 1183481 h 1395413"/>
                <a:gd name="connsiteX43" fmla="*/ 711994 w 1038225"/>
                <a:gd name="connsiteY43" fmla="*/ 1104900 h 1395413"/>
                <a:gd name="connsiteX44" fmla="*/ 669131 w 1038225"/>
                <a:gd name="connsiteY44" fmla="*/ 1014413 h 1395413"/>
                <a:gd name="connsiteX45" fmla="*/ 604838 w 1038225"/>
                <a:gd name="connsiteY45" fmla="*/ 883444 h 1395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038225" h="1395413">
                  <a:moveTo>
                    <a:pt x="604838" y="883444"/>
                  </a:moveTo>
                  <a:lnTo>
                    <a:pt x="519113" y="735806"/>
                  </a:lnTo>
                  <a:lnTo>
                    <a:pt x="428625" y="600075"/>
                  </a:lnTo>
                  <a:lnTo>
                    <a:pt x="328613" y="461963"/>
                  </a:lnTo>
                  <a:lnTo>
                    <a:pt x="223838" y="323850"/>
                  </a:lnTo>
                  <a:lnTo>
                    <a:pt x="133350" y="207169"/>
                  </a:lnTo>
                  <a:lnTo>
                    <a:pt x="50006" y="104775"/>
                  </a:lnTo>
                  <a:lnTo>
                    <a:pt x="19050" y="71438"/>
                  </a:lnTo>
                  <a:lnTo>
                    <a:pt x="4763" y="47625"/>
                  </a:lnTo>
                  <a:lnTo>
                    <a:pt x="0" y="26194"/>
                  </a:lnTo>
                  <a:lnTo>
                    <a:pt x="2381" y="7144"/>
                  </a:lnTo>
                  <a:lnTo>
                    <a:pt x="14288" y="0"/>
                  </a:lnTo>
                  <a:lnTo>
                    <a:pt x="40481" y="4763"/>
                  </a:lnTo>
                  <a:lnTo>
                    <a:pt x="80963" y="26194"/>
                  </a:lnTo>
                  <a:lnTo>
                    <a:pt x="183356" y="102394"/>
                  </a:lnTo>
                  <a:lnTo>
                    <a:pt x="285750" y="178594"/>
                  </a:lnTo>
                  <a:lnTo>
                    <a:pt x="404813" y="271463"/>
                  </a:lnTo>
                  <a:lnTo>
                    <a:pt x="490538" y="342900"/>
                  </a:lnTo>
                  <a:lnTo>
                    <a:pt x="619125" y="457200"/>
                  </a:lnTo>
                  <a:lnTo>
                    <a:pt x="731044" y="561975"/>
                  </a:lnTo>
                  <a:lnTo>
                    <a:pt x="823913" y="657225"/>
                  </a:lnTo>
                  <a:lnTo>
                    <a:pt x="890588" y="733425"/>
                  </a:lnTo>
                  <a:lnTo>
                    <a:pt x="916781" y="785813"/>
                  </a:lnTo>
                  <a:lnTo>
                    <a:pt x="950119" y="869156"/>
                  </a:lnTo>
                  <a:lnTo>
                    <a:pt x="981075" y="947738"/>
                  </a:lnTo>
                  <a:lnTo>
                    <a:pt x="1009650" y="1033463"/>
                  </a:lnTo>
                  <a:lnTo>
                    <a:pt x="1026319" y="1090613"/>
                  </a:lnTo>
                  <a:lnTo>
                    <a:pt x="1033463" y="1131094"/>
                  </a:lnTo>
                  <a:lnTo>
                    <a:pt x="1038225" y="1171575"/>
                  </a:lnTo>
                  <a:lnTo>
                    <a:pt x="1038225" y="1207294"/>
                  </a:lnTo>
                  <a:lnTo>
                    <a:pt x="1035844" y="1247775"/>
                  </a:lnTo>
                  <a:lnTo>
                    <a:pt x="1026319" y="1283494"/>
                  </a:lnTo>
                  <a:lnTo>
                    <a:pt x="1002506" y="1331119"/>
                  </a:lnTo>
                  <a:lnTo>
                    <a:pt x="981075" y="1357313"/>
                  </a:lnTo>
                  <a:lnTo>
                    <a:pt x="952500" y="1383506"/>
                  </a:lnTo>
                  <a:lnTo>
                    <a:pt x="921544" y="1395413"/>
                  </a:lnTo>
                  <a:lnTo>
                    <a:pt x="897731" y="1393031"/>
                  </a:lnTo>
                  <a:lnTo>
                    <a:pt x="878681" y="1388269"/>
                  </a:lnTo>
                  <a:lnTo>
                    <a:pt x="842963" y="1362075"/>
                  </a:lnTo>
                  <a:lnTo>
                    <a:pt x="807244" y="1326356"/>
                  </a:lnTo>
                  <a:lnTo>
                    <a:pt x="781050" y="1285875"/>
                  </a:lnTo>
                  <a:lnTo>
                    <a:pt x="762000" y="1243013"/>
                  </a:lnTo>
                  <a:lnTo>
                    <a:pt x="740569" y="1183481"/>
                  </a:lnTo>
                  <a:lnTo>
                    <a:pt x="711994" y="1104900"/>
                  </a:lnTo>
                  <a:lnTo>
                    <a:pt x="669131" y="1014413"/>
                  </a:lnTo>
                  <a:lnTo>
                    <a:pt x="604838" y="8834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1">
              <a:extLst>
                <a:ext uri="{FF2B5EF4-FFF2-40B4-BE49-F238E27FC236}">
                  <a16:creationId xmlns:a16="http://schemas.microsoft.com/office/drawing/2014/main" id="{B9F1C950-545E-4226-9056-11ED937B6BC5}"/>
                </a:ext>
              </a:extLst>
            </p:cNvPr>
            <p:cNvSpPr/>
            <p:nvPr/>
          </p:nvSpPr>
          <p:spPr>
            <a:xfrm rot="16200000">
              <a:off x="4637089" y="4233864"/>
              <a:ext cx="2992437" cy="496887"/>
            </a:xfrm>
            <a:custGeom>
              <a:avLst/>
              <a:gdLst>
                <a:gd name="connsiteX0" fmla="*/ 1591829 w 2993050"/>
                <a:gd name="connsiteY0" fmla="*/ 381215 h 497125"/>
                <a:gd name="connsiteX1" fmla="*/ 1293039 w 2993050"/>
                <a:gd name="connsiteY1" fmla="*/ 388942 h 497125"/>
                <a:gd name="connsiteX2" fmla="*/ 1004552 w 2993050"/>
                <a:gd name="connsiteY2" fmla="*/ 401821 h 497125"/>
                <a:gd name="connsiteX3" fmla="*/ 819097 w 2993050"/>
                <a:gd name="connsiteY3" fmla="*/ 412124 h 497125"/>
                <a:gd name="connsiteX4" fmla="*/ 607883 w 2993050"/>
                <a:gd name="connsiteY4" fmla="*/ 430154 h 497125"/>
                <a:gd name="connsiteX5" fmla="*/ 530610 w 2993050"/>
                <a:gd name="connsiteY5" fmla="*/ 430154 h 497125"/>
                <a:gd name="connsiteX6" fmla="*/ 443033 w 2993050"/>
                <a:gd name="connsiteY6" fmla="*/ 425003 h 497125"/>
                <a:gd name="connsiteX7" fmla="*/ 376063 w 2993050"/>
                <a:gd name="connsiteY7" fmla="*/ 419851 h 497125"/>
                <a:gd name="connsiteX8" fmla="*/ 311669 w 2993050"/>
                <a:gd name="connsiteY8" fmla="*/ 412124 h 497125"/>
                <a:gd name="connsiteX9" fmla="*/ 255002 w 2993050"/>
                <a:gd name="connsiteY9" fmla="*/ 396669 h 497125"/>
                <a:gd name="connsiteX10" fmla="*/ 190608 w 2993050"/>
                <a:gd name="connsiteY10" fmla="*/ 368336 h 497125"/>
                <a:gd name="connsiteX11" fmla="*/ 123637 w 2993050"/>
                <a:gd name="connsiteY11" fmla="*/ 329699 h 497125"/>
                <a:gd name="connsiteX12" fmla="*/ 69546 w 2993050"/>
                <a:gd name="connsiteY12" fmla="*/ 296214 h 497125"/>
                <a:gd name="connsiteX13" fmla="*/ 41213 w 2993050"/>
                <a:gd name="connsiteY13" fmla="*/ 275608 h 497125"/>
                <a:gd name="connsiteX14" fmla="*/ 20606 w 2993050"/>
                <a:gd name="connsiteY14" fmla="*/ 257578 h 497125"/>
                <a:gd name="connsiteX15" fmla="*/ 5152 w 2993050"/>
                <a:gd name="connsiteY15" fmla="*/ 234396 h 497125"/>
                <a:gd name="connsiteX16" fmla="*/ 0 w 2993050"/>
                <a:gd name="connsiteY16" fmla="*/ 206062 h 497125"/>
                <a:gd name="connsiteX17" fmla="*/ 5152 w 2993050"/>
                <a:gd name="connsiteY17" fmla="*/ 177729 h 497125"/>
                <a:gd name="connsiteX18" fmla="*/ 33485 w 2993050"/>
                <a:gd name="connsiteY18" fmla="*/ 139092 h 497125"/>
                <a:gd name="connsiteX19" fmla="*/ 69546 w 2993050"/>
                <a:gd name="connsiteY19" fmla="*/ 105607 h 497125"/>
                <a:gd name="connsiteX20" fmla="*/ 123637 w 2993050"/>
                <a:gd name="connsiteY20" fmla="*/ 69546 h 497125"/>
                <a:gd name="connsiteX21" fmla="*/ 200911 w 2993050"/>
                <a:gd name="connsiteY21" fmla="*/ 20606 h 497125"/>
                <a:gd name="connsiteX22" fmla="*/ 512579 w 2993050"/>
                <a:gd name="connsiteY22" fmla="*/ 100455 h 497125"/>
                <a:gd name="connsiteX23" fmla="*/ 538337 w 2993050"/>
                <a:gd name="connsiteY23" fmla="*/ 131365 h 497125"/>
                <a:gd name="connsiteX24" fmla="*/ 571822 w 2993050"/>
                <a:gd name="connsiteY24" fmla="*/ 146819 h 497125"/>
                <a:gd name="connsiteX25" fmla="*/ 613035 w 2993050"/>
                <a:gd name="connsiteY25" fmla="*/ 157122 h 497125"/>
                <a:gd name="connsiteX26" fmla="*/ 700611 w 2993050"/>
                <a:gd name="connsiteY26" fmla="*/ 162274 h 497125"/>
                <a:gd name="connsiteX27" fmla="*/ 1092129 w 2993050"/>
                <a:gd name="connsiteY27" fmla="*/ 162274 h 497125"/>
                <a:gd name="connsiteX28" fmla="*/ 1633041 w 2993050"/>
                <a:gd name="connsiteY28" fmla="*/ 159698 h 497125"/>
                <a:gd name="connsiteX29" fmla="*/ 2037438 w 2993050"/>
                <a:gd name="connsiteY29" fmla="*/ 162274 h 497125"/>
                <a:gd name="connsiteX30" fmla="*/ 2426380 w 2993050"/>
                <a:gd name="connsiteY30" fmla="*/ 159698 h 497125"/>
                <a:gd name="connsiteX31" fmla="*/ 2524259 w 2993050"/>
                <a:gd name="connsiteY31" fmla="*/ 159698 h 497125"/>
                <a:gd name="connsiteX32" fmla="*/ 2586078 w 2993050"/>
                <a:gd name="connsiteY32" fmla="*/ 154547 h 497125"/>
                <a:gd name="connsiteX33" fmla="*/ 2673654 w 2993050"/>
                <a:gd name="connsiteY33" fmla="*/ 133940 h 497125"/>
                <a:gd name="connsiteX34" fmla="*/ 2761231 w 2993050"/>
                <a:gd name="connsiteY34" fmla="*/ 100455 h 497125"/>
                <a:gd name="connsiteX35" fmla="*/ 2828201 w 2993050"/>
                <a:gd name="connsiteY35" fmla="*/ 66970 h 497125"/>
                <a:gd name="connsiteX36" fmla="*/ 2915777 w 2993050"/>
                <a:gd name="connsiteY36" fmla="*/ 0 h 497125"/>
                <a:gd name="connsiteX37" fmla="*/ 2993050 w 2993050"/>
                <a:gd name="connsiteY37" fmla="*/ 141668 h 497125"/>
                <a:gd name="connsiteX38" fmla="*/ 2877141 w 2993050"/>
                <a:gd name="connsiteY38" fmla="*/ 236971 h 497125"/>
                <a:gd name="connsiteX39" fmla="*/ 2799867 w 2993050"/>
                <a:gd name="connsiteY39" fmla="*/ 327123 h 497125"/>
                <a:gd name="connsiteX40" fmla="*/ 2738049 w 2993050"/>
                <a:gd name="connsiteY40" fmla="*/ 394094 h 497125"/>
                <a:gd name="connsiteX41" fmla="*/ 2704564 w 2993050"/>
                <a:gd name="connsiteY41" fmla="*/ 422427 h 497125"/>
                <a:gd name="connsiteX42" fmla="*/ 2665927 w 2993050"/>
                <a:gd name="connsiteY42" fmla="*/ 453336 h 497125"/>
                <a:gd name="connsiteX43" fmla="*/ 2632442 w 2993050"/>
                <a:gd name="connsiteY43" fmla="*/ 473943 h 497125"/>
                <a:gd name="connsiteX44" fmla="*/ 2596381 w 2993050"/>
                <a:gd name="connsiteY44" fmla="*/ 489397 h 497125"/>
                <a:gd name="connsiteX45" fmla="*/ 2575775 w 2993050"/>
                <a:gd name="connsiteY45" fmla="*/ 494549 h 497125"/>
                <a:gd name="connsiteX46" fmla="*/ 2557744 w 2993050"/>
                <a:gd name="connsiteY46" fmla="*/ 497125 h 497125"/>
                <a:gd name="connsiteX47" fmla="*/ 2526835 w 2993050"/>
                <a:gd name="connsiteY47" fmla="*/ 489397 h 497125"/>
                <a:gd name="connsiteX48" fmla="*/ 2501077 w 2993050"/>
                <a:gd name="connsiteY48" fmla="*/ 473943 h 497125"/>
                <a:gd name="connsiteX49" fmla="*/ 2472744 w 2993050"/>
                <a:gd name="connsiteY49" fmla="*/ 448185 h 497125"/>
                <a:gd name="connsiteX50" fmla="*/ 2122439 w 2993050"/>
                <a:gd name="connsiteY50" fmla="*/ 404397 h 497125"/>
                <a:gd name="connsiteX51" fmla="*/ 1787588 w 2993050"/>
                <a:gd name="connsiteY51" fmla="*/ 386366 h 497125"/>
                <a:gd name="connsiteX52" fmla="*/ 1591829 w 2993050"/>
                <a:gd name="connsiteY52" fmla="*/ 381215 h 49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993050" h="497125">
                  <a:moveTo>
                    <a:pt x="1591829" y="381215"/>
                  </a:moveTo>
                  <a:lnTo>
                    <a:pt x="1293039" y="388942"/>
                  </a:lnTo>
                  <a:lnTo>
                    <a:pt x="1004552" y="401821"/>
                  </a:lnTo>
                  <a:lnTo>
                    <a:pt x="819097" y="412124"/>
                  </a:lnTo>
                  <a:lnTo>
                    <a:pt x="607883" y="430154"/>
                  </a:lnTo>
                  <a:lnTo>
                    <a:pt x="530610" y="430154"/>
                  </a:lnTo>
                  <a:lnTo>
                    <a:pt x="443033" y="425003"/>
                  </a:lnTo>
                  <a:lnTo>
                    <a:pt x="376063" y="419851"/>
                  </a:lnTo>
                  <a:lnTo>
                    <a:pt x="311669" y="412124"/>
                  </a:lnTo>
                  <a:lnTo>
                    <a:pt x="255002" y="396669"/>
                  </a:lnTo>
                  <a:lnTo>
                    <a:pt x="190608" y="368336"/>
                  </a:lnTo>
                  <a:lnTo>
                    <a:pt x="123637" y="329699"/>
                  </a:lnTo>
                  <a:lnTo>
                    <a:pt x="69546" y="296214"/>
                  </a:lnTo>
                  <a:lnTo>
                    <a:pt x="41213" y="275608"/>
                  </a:lnTo>
                  <a:lnTo>
                    <a:pt x="20606" y="257578"/>
                  </a:lnTo>
                  <a:lnTo>
                    <a:pt x="5152" y="234396"/>
                  </a:lnTo>
                  <a:lnTo>
                    <a:pt x="0" y="206062"/>
                  </a:lnTo>
                  <a:lnTo>
                    <a:pt x="5152" y="177729"/>
                  </a:lnTo>
                  <a:lnTo>
                    <a:pt x="33485" y="139092"/>
                  </a:lnTo>
                  <a:lnTo>
                    <a:pt x="69546" y="105607"/>
                  </a:lnTo>
                  <a:lnTo>
                    <a:pt x="123637" y="69546"/>
                  </a:lnTo>
                  <a:lnTo>
                    <a:pt x="200911" y="20606"/>
                  </a:lnTo>
                  <a:lnTo>
                    <a:pt x="512579" y="100455"/>
                  </a:lnTo>
                  <a:lnTo>
                    <a:pt x="538337" y="131365"/>
                  </a:lnTo>
                  <a:lnTo>
                    <a:pt x="571822" y="146819"/>
                  </a:lnTo>
                  <a:lnTo>
                    <a:pt x="613035" y="157122"/>
                  </a:lnTo>
                  <a:lnTo>
                    <a:pt x="700611" y="162274"/>
                  </a:lnTo>
                  <a:lnTo>
                    <a:pt x="1092129" y="162274"/>
                  </a:lnTo>
                  <a:lnTo>
                    <a:pt x="1633041" y="159698"/>
                  </a:lnTo>
                  <a:lnTo>
                    <a:pt x="2037438" y="162274"/>
                  </a:lnTo>
                  <a:lnTo>
                    <a:pt x="2426380" y="159698"/>
                  </a:lnTo>
                  <a:lnTo>
                    <a:pt x="2524259" y="159698"/>
                  </a:lnTo>
                  <a:lnTo>
                    <a:pt x="2586078" y="154547"/>
                  </a:lnTo>
                  <a:lnTo>
                    <a:pt x="2673654" y="133940"/>
                  </a:lnTo>
                  <a:lnTo>
                    <a:pt x="2761231" y="100455"/>
                  </a:lnTo>
                  <a:lnTo>
                    <a:pt x="2828201" y="66970"/>
                  </a:lnTo>
                  <a:lnTo>
                    <a:pt x="2915777" y="0"/>
                  </a:lnTo>
                  <a:lnTo>
                    <a:pt x="2993050" y="141668"/>
                  </a:lnTo>
                  <a:lnTo>
                    <a:pt x="2877141" y="236971"/>
                  </a:lnTo>
                  <a:lnTo>
                    <a:pt x="2799867" y="327123"/>
                  </a:lnTo>
                  <a:lnTo>
                    <a:pt x="2738049" y="394094"/>
                  </a:lnTo>
                  <a:lnTo>
                    <a:pt x="2704564" y="422427"/>
                  </a:lnTo>
                  <a:lnTo>
                    <a:pt x="2665927" y="453336"/>
                  </a:lnTo>
                  <a:lnTo>
                    <a:pt x="2632442" y="473943"/>
                  </a:lnTo>
                  <a:lnTo>
                    <a:pt x="2596381" y="489397"/>
                  </a:lnTo>
                  <a:lnTo>
                    <a:pt x="2575775" y="494549"/>
                  </a:lnTo>
                  <a:lnTo>
                    <a:pt x="2557744" y="497125"/>
                  </a:lnTo>
                  <a:lnTo>
                    <a:pt x="2526835" y="489397"/>
                  </a:lnTo>
                  <a:lnTo>
                    <a:pt x="2501077" y="473943"/>
                  </a:lnTo>
                  <a:lnTo>
                    <a:pt x="2472744" y="448185"/>
                  </a:lnTo>
                  <a:lnTo>
                    <a:pt x="2122439" y="404397"/>
                  </a:lnTo>
                  <a:lnTo>
                    <a:pt x="1787588" y="386366"/>
                  </a:lnTo>
                  <a:lnTo>
                    <a:pt x="1591829" y="38121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3">
              <a:extLst>
                <a:ext uri="{FF2B5EF4-FFF2-40B4-BE49-F238E27FC236}">
                  <a16:creationId xmlns:a16="http://schemas.microsoft.com/office/drawing/2014/main" id="{B32889C7-9506-41CB-ABD2-BC7C52F416BB}"/>
                </a:ext>
              </a:extLst>
            </p:cNvPr>
            <p:cNvSpPr/>
            <p:nvPr/>
          </p:nvSpPr>
          <p:spPr>
            <a:xfrm>
              <a:off x="5303839" y="5272089"/>
              <a:ext cx="752475" cy="542925"/>
            </a:xfrm>
            <a:custGeom>
              <a:avLst/>
              <a:gdLst>
                <a:gd name="connsiteX0" fmla="*/ 269081 w 752475"/>
                <a:gd name="connsiteY0" fmla="*/ 80962 h 542925"/>
                <a:gd name="connsiteX1" fmla="*/ 585787 w 752475"/>
                <a:gd name="connsiteY1" fmla="*/ 190500 h 542925"/>
                <a:gd name="connsiteX2" fmla="*/ 614362 w 752475"/>
                <a:gd name="connsiteY2" fmla="*/ 197643 h 542925"/>
                <a:gd name="connsiteX3" fmla="*/ 631031 w 752475"/>
                <a:gd name="connsiteY3" fmla="*/ 200025 h 542925"/>
                <a:gd name="connsiteX4" fmla="*/ 650081 w 752475"/>
                <a:gd name="connsiteY4" fmla="*/ 200025 h 542925"/>
                <a:gd name="connsiteX5" fmla="*/ 752475 w 752475"/>
                <a:gd name="connsiteY5" fmla="*/ 180975 h 542925"/>
                <a:gd name="connsiteX6" fmla="*/ 666750 w 752475"/>
                <a:gd name="connsiteY6" fmla="*/ 542925 h 542925"/>
                <a:gd name="connsiteX7" fmla="*/ 607219 w 752475"/>
                <a:gd name="connsiteY7" fmla="*/ 511968 h 542925"/>
                <a:gd name="connsiteX8" fmla="*/ 526256 w 752475"/>
                <a:gd name="connsiteY8" fmla="*/ 426243 h 542925"/>
                <a:gd name="connsiteX9" fmla="*/ 471487 w 752475"/>
                <a:gd name="connsiteY9" fmla="*/ 376237 h 542925"/>
                <a:gd name="connsiteX10" fmla="*/ 390525 w 752475"/>
                <a:gd name="connsiteY10" fmla="*/ 309562 h 542925"/>
                <a:gd name="connsiteX11" fmla="*/ 283369 w 752475"/>
                <a:gd name="connsiteY11" fmla="*/ 228600 h 542925"/>
                <a:gd name="connsiteX12" fmla="*/ 157162 w 752475"/>
                <a:gd name="connsiteY12" fmla="*/ 140493 h 542925"/>
                <a:gd name="connsiteX13" fmla="*/ 47625 w 752475"/>
                <a:gd name="connsiteY13" fmla="*/ 73818 h 542925"/>
                <a:gd name="connsiteX14" fmla="*/ 21431 w 752475"/>
                <a:gd name="connsiteY14" fmla="*/ 57150 h 542925"/>
                <a:gd name="connsiteX15" fmla="*/ 4762 w 752475"/>
                <a:gd name="connsiteY15" fmla="*/ 38100 h 542925"/>
                <a:gd name="connsiteX16" fmla="*/ 0 w 752475"/>
                <a:gd name="connsiteY16" fmla="*/ 19050 h 542925"/>
                <a:gd name="connsiteX17" fmla="*/ 4762 w 752475"/>
                <a:gd name="connsiteY17" fmla="*/ 7143 h 542925"/>
                <a:gd name="connsiteX18" fmla="*/ 16669 w 752475"/>
                <a:gd name="connsiteY18" fmla="*/ 0 h 542925"/>
                <a:gd name="connsiteX19" fmla="*/ 42862 w 752475"/>
                <a:gd name="connsiteY19" fmla="*/ 0 h 542925"/>
                <a:gd name="connsiteX20" fmla="*/ 269081 w 752475"/>
                <a:gd name="connsiteY20" fmla="*/ 80962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52475" h="542925">
                  <a:moveTo>
                    <a:pt x="269081" y="80962"/>
                  </a:moveTo>
                  <a:lnTo>
                    <a:pt x="585787" y="190500"/>
                  </a:lnTo>
                  <a:lnTo>
                    <a:pt x="614362" y="197643"/>
                  </a:lnTo>
                  <a:lnTo>
                    <a:pt x="631031" y="200025"/>
                  </a:lnTo>
                  <a:lnTo>
                    <a:pt x="650081" y="200025"/>
                  </a:lnTo>
                  <a:lnTo>
                    <a:pt x="752475" y="180975"/>
                  </a:lnTo>
                  <a:cubicBezTo>
                    <a:pt x="724077" y="301667"/>
                    <a:pt x="696912" y="492919"/>
                    <a:pt x="666750" y="542925"/>
                  </a:cubicBezTo>
                  <a:lnTo>
                    <a:pt x="607219" y="511968"/>
                  </a:lnTo>
                  <a:lnTo>
                    <a:pt x="526256" y="426243"/>
                  </a:lnTo>
                  <a:lnTo>
                    <a:pt x="471487" y="376237"/>
                  </a:lnTo>
                  <a:lnTo>
                    <a:pt x="390525" y="309562"/>
                  </a:lnTo>
                  <a:lnTo>
                    <a:pt x="283369" y="228600"/>
                  </a:lnTo>
                  <a:lnTo>
                    <a:pt x="157162" y="140493"/>
                  </a:lnTo>
                  <a:lnTo>
                    <a:pt x="47625" y="73818"/>
                  </a:lnTo>
                  <a:lnTo>
                    <a:pt x="21431" y="57150"/>
                  </a:lnTo>
                  <a:lnTo>
                    <a:pt x="4762" y="38100"/>
                  </a:lnTo>
                  <a:lnTo>
                    <a:pt x="0" y="19050"/>
                  </a:lnTo>
                  <a:lnTo>
                    <a:pt x="4762" y="7143"/>
                  </a:lnTo>
                  <a:lnTo>
                    <a:pt x="16669" y="0"/>
                  </a:lnTo>
                  <a:lnTo>
                    <a:pt x="42862" y="0"/>
                  </a:lnTo>
                  <a:lnTo>
                    <a:pt x="269081" y="809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4460152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7F805D9E-EC9A-40E1-9C3D-BFC7147B3B89}"/>
              </a:ext>
            </a:extLst>
          </p:cNvPr>
          <p:cNvGrpSpPr/>
          <p:nvPr/>
        </p:nvGrpSpPr>
        <p:grpSpPr>
          <a:xfrm>
            <a:off x="3706815" y="1636714"/>
            <a:ext cx="4883148" cy="4318000"/>
            <a:chOff x="3706815" y="1636714"/>
            <a:chExt cx="4883148" cy="4318000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4395AF3D-44B6-4513-BB6D-C48B23CE6F5D}"/>
                </a:ext>
              </a:extLst>
            </p:cNvPr>
            <p:cNvSpPr/>
            <p:nvPr/>
          </p:nvSpPr>
          <p:spPr>
            <a:xfrm>
              <a:off x="3733803" y="1887539"/>
              <a:ext cx="2003425" cy="473075"/>
            </a:xfrm>
            <a:custGeom>
              <a:avLst/>
              <a:gdLst>
                <a:gd name="connsiteX0" fmla="*/ 1559719 w 2002631"/>
                <a:gd name="connsiteY0" fmla="*/ 297657 h 471488"/>
                <a:gd name="connsiteX1" fmla="*/ 1319213 w 2002631"/>
                <a:gd name="connsiteY1" fmla="*/ 342900 h 471488"/>
                <a:gd name="connsiteX2" fmla="*/ 1154906 w 2002631"/>
                <a:gd name="connsiteY2" fmla="*/ 373857 h 471488"/>
                <a:gd name="connsiteX3" fmla="*/ 876300 w 2002631"/>
                <a:gd name="connsiteY3" fmla="*/ 416719 h 471488"/>
                <a:gd name="connsiteX4" fmla="*/ 762000 w 2002631"/>
                <a:gd name="connsiteY4" fmla="*/ 435769 h 471488"/>
                <a:gd name="connsiteX5" fmla="*/ 635794 w 2002631"/>
                <a:gd name="connsiteY5" fmla="*/ 445294 h 471488"/>
                <a:gd name="connsiteX6" fmla="*/ 319088 w 2002631"/>
                <a:gd name="connsiteY6" fmla="*/ 471488 h 471488"/>
                <a:gd name="connsiteX7" fmla="*/ 288131 w 2002631"/>
                <a:gd name="connsiteY7" fmla="*/ 466725 h 471488"/>
                <a:gd name="connsiteX8" fmla="*/ 254794 w 2002631"/>
                <a:gd name="connsiteY8" fmla="*/ 452438 h 471488"/>
                <a:gd name="connsiteX9" fmla="*/ 195263 w 2002631"/>
                <a:gd name="connsiteY9" fmla="*/ 416719 h 471488"/>
                <a:gd name="connsiteX10" fmla="*/ 130969 w 2002631"/>
                <a:gd name="connsiteY10" fmla="*/ 364332 h 471488"/>
                <a:gd name="connsiteX11" fmla="*/ 59531 w 2002631"/>
                <a:gd name="connsiteY11" fmla="*/ 288132 h 471488"/>
                <a:gd name="connsiteX12" fmla="*/ 28575 w 2002631"/>
                <a:gd name="connsiteY12" fmla="*/ 254794 h 471488"/>
                <a:gd name="connsiteX13" fmla="*/ 11906 w 2002631"/>
                <a:gd name="connsiteY13" fmla="*/ 230982 h 471488"/>
                <a:gd name="connsiteX14" fmla="*/ 0 w 2002631"/>
                <a:gd name="connsiteY14" fmla="*/ 202407 h 471488"/>
                <a:gd name="connsiteX15" fmla="*/ 0 w 2002631"/>
                <a:gd name="connsiteY15" fmla="*/ 178594 h 471488"/>
                <a:gd name="connsiteX16" fmla="*/ 4763 w 2002631"/>
                <a:gd name="connsiteY16" fmla="*/ 169069 h 471488"/>
                <a:gd name="connsiteX17" fmla="*/ 19050 w 2002631"/>
                <a:gd name="connsiteY17" fmla="*/ 164307 h 471488"/>
                <a:gd name="connsiteX18" fmla="*/ 50006 w 2002631"/>
                <a:gd name="connsiteY18" fmla="*/ 173832 h 471488"/>
                <a:gd name="connsiteX19" fmla="*/ 69056 w 2002631"/>
                <a:gd name="connsiteY19" fmla="*/ 185738 h 471488"/>
                <a:gd name="connsiteX20" fmla="*/ 85725 w 2002631"/>
                <a:gd name="connsiteY20" fmla="*/ 202407 h 471488"/>
                <a:gd name="connsiteX21" fmla="*/ 104775 w 2002631"/>
                <a:gd name="connsiteY21" fmla="*/ 216694 h 471488"/>
                <a:gd name="connsiteX22" fmla="*/ 145256 w 2002631"/>
                <a:gd name="connsiteY22" fmla="*/ 233363 h 471488"/>
                <a:gd name="connsiteX23" fmla="*/ 202406 w 2002631"/>
                <a:gd name="connsiteY23" fmla="*/ 252413 h 471488"/>
                <a:gd name="connsiteX24" fmla="*/ 252413 w 2002631"/>
                <a:gd name="connsiteY24" fmla="*/ 261938 h 471488"/>
                <a:gd name="connsiteX25" fmla="*/ 314325 w 2002631"/>
                <a:gd name="connsiteY25" fmla="*/ 269082 h 471488"/>
                <a:gd name="connsiteX26" fmla="*/ 385763 w 2002631"/>
                <a:gd name="connsiteY26" fmla="*/ 271463 h 471488"/>
                <a:gd name="connsiteX27" fmla="*/ 502444 w 2002631"/>
                <a:gd name="connsiteY27" fmla="*/ 266700 h 471488"/>
                <a:gd name="connsiteX28" fmla="*/ 688181 w 2002631"/>
                <a:gd name="connsiteY28" fmla="*/ 254794 h 471488"/>
                <a:gd name="connsiteX29" fmla="*/ 931069 w 2002631"/>
                <a:gd name="connsiteY29" fmla="*/ 228600 h 471488"/>
                <a:gd name="connsiteX30" fmla="*/ 1207294 w 2002631"/>
                <a:gd name="connsiteY30" fmla="*/ 185738 h 471488"/>
                <a:gd name="connsiteX31" fmla="*/ 1459706 w 2002631"/>
                <a:gd name="connsiteY31" fmla="*/ 130969 h 471488"/>
                <a:gd name="connsiteX32" fmla="*/ 1566863 w 2002631"/>
                <a:gd name="connsiteY32" fmla="*/ 104775 h 471488"/>
                <a:gd name="connsiteX33" fmla="*/ 1626394 w 2002631"/>
                <a:gd name="connsiteY33" fmla="*/ 71438 h 471488"/>
                <a:gd name="connsiteX34" fmla="*/ 1726406 w 2002631"/>
                <a:gd name="connsiteY34" fmla="*/ 0 h 471488"/>
                <a:gd name="connsiteX35" fmla="*/ 1754981 w 2002631"/>
                <a:gd name="connsiteY35" fmla="*/ 0 h 471488"/>
                <a:gd name="connsiteX36" fmla="*/ 1814513 w 2002631"/>
                <a:gd name="connsiteY36" fmla="*/ 16669 h 471488"/>
                <a:gd name="connsiteX37" fmla="*/ 1869281 w 2002631"/>
                <a:gd name="connsiteY37" fmla="*/ 35719 h 471488"/>
                <a:gd name="connsiteX38" fmla="*/ 1919288 w 2002631"/>
                <a:gd name="connsiteY38" fmla="*/ 61913 h 471488"/>
                <a:gd name="connsiteX39" fmla="*/ 1955006 w 2002631"/>
                <a:gd name="connsiteY39" fmla="*/ 88107 h 471488"/>
                <a:gd name="connsiteX40" fmla="*/ 1983581 w 2002631"/>
                <a:gd name="connsiteY40" fmla="*/ 111919 h 471488"/>
                <a:gd name="connsiteX41" fmla="*/ 1997869 w 2002631"/>
                <a:gd name="connsiteY41" fmla="*/ 138113 h 471488"/>
                <a:gd name="connsiteX42" fmla="*/ 2002631 w 2002631"/>
                <a:gd name="connsiteY42" fmla="*/ 166688 h 471488"/>
                <a:gd name="connsiteX43" fmla="*/ 1995488 w 2002631"/>
                <a:gd name="connsiteY43" fmla="*/ 195263 h 471488"/>
                <a:gd name="connsiteX44" fmla="*/ 1974056 w 2002631"/>
                <a:gd name="connsiteY44" fmla="*/ 211932 h 471488"/>
                <a:gd name="connsiteX45" fmla="*/ 1919288 w 2002631"/>
                <a:gd name="connsiteY45" fmla="*/ 230982 h 471488"/>
                <a:gd name="connsiteX46" fmla="*/ 1559719 w 2002631"/>
                <a:gd name="connsiteY46" fmla="*/ 297657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02631" h="471488">
                  <a:moveTo>
                    <a:pt x="1559719" y="297657"/>
                  </a:moveTo>
                  <a:lnTo>
                    <a:pt x="1319213" y="342900"/>
                  </a:lnTo>
                  <a:lnTo>
                    <a:pt x="1154906" y="373857"/>
                  </a:lnTo>
                  <a:lnTo>
                    <a:pt x="876300" y="416719"/>
                  </a:lnTo>
                  <a:lnTo>
                    <a:pt x="762000" y="435769"/>
                  </a:lnTo>
                  <a:lnTo>
                    <a:pt x="635794" y="445294"/>
                  </a:lnTo>
                  <a:lnTo>
                    <a:pt x="319088" y="471488"/>
                  </a:lnTo>
                  <a:lnTo>
                    <a:pt x="288131" y="466725"/>
                  </a:lnTo>
                  <a:lnTo>
                    <a:pt x="254794" y="452438"/>
                  </a:lnTo>
                  <a:lnTo>
                    <a:pt x="195263" y="416719"/>
                  </a:lnTo>
                  <a:lnTo>
                    <a:pt x="130969" y="364332"/>
                  </a:lnTo>
                  <a:lnTo>
                    <a:pt x="59531" y="288132"/>
                  </a:lnTo>
                  <a:lnTo>
                    <a:pt x="28575" y="254794"/>
                  </a:lnTo>
                  <a:lnTo>
                    <a:pt x="11906" y="230982"/>
                  </a:lnTo>
                  <a:lnTo>
                    <a:pt x="0" y="202407"/>
                  </a:lnTo>
                  <a:lnTo>
                    <a:pt x="0" y="178594"/>
                  </a:lnTo>
                  <a:lnTo>
                    <a:pt x="4763" y="169069"/>
                  </a:lnTo>
                  <a:lnTo>
                    <a:pt x="19050" y="164307"/>
                  </a:lnTo>
                  <a:lnTo>
                    <a:pt x="50006" y="173832"/>
                  </a:lnTo>
                  <a:lnTo>
                    <a:pt x="69056" y="185738"/>
                  </a:lnTo>
                  <a:lnTo>
                    <a:pt x="85725" y="202407"/>
                  </a:lnTo>
                  <a:lnTo>
                    <a:pt x="104775" y="216694"/>
                  </a:lnTo>
                  <a:lnTo>
                    <a:pt x="145256" y="233363"/>
                  </a:lnTo>
                  <a:lnTo>
                    <a:pt x="202406" y="252413"/>
                  </a:lnTo>
                  <a:lnTo>
                    <a:pt x="252413" y="261938"/>
                  </a:lnTo>
                  <a:lnTo>
                    <a:pt x="314325" y="269082"/>
                  </a:lnTo>
                  <a:lnTo>
                    <a:pt x="385763" y="271463"/>
                  </a:lnTo>
                  <a:lnTo>
                    <a:pt x="502444" y="266700"/>
                  </a:lnTo>
                  <a:lnTo>
                    <a:pt x="688181" y="254794"/>
                  </a:lnTo>
                  <a:lnTo>
                    <a:pt x="931069" y="228600"/>
                  </a:lnTo>
                  <a:lnTo>
                    <a:pt x="1207294" y="185738"/>
                  </a:lnTo>
                  <a:lnTo>
                    <a:pt x="1459706" y="130969"/>
                  </a:lnTo>
                  <a:lnTo>
                    <a:pt x="1566863" y="104775"/>
                  </a:lnTo>
                  <a:lnTo>
                    <a:pt x="1626394" y="71438"/>
                  </a:lnTo>
                  <a:lnTo>
                    <a:pt x="1726406" y="0"/>
                  </a:lnTo>
                  <a:lnTo>
                    <a:pt x="1754981" y="0"/>
                  </a:lnTo>
                  <a:lnTo>
                    <a:pt x="1814513" y="16669"/>
                  </a:lnTo>
                  <a:lnTo>
                    <a:pt x="1869281" y="35719"/>
                  </a:lnTo>
                  <a:lnTo>
                    <a:pt x="1919288" y="61913"/>
                  </a:lnTo>
                  <a:lnTo>
                    <a:pt x="1955006" y="88107"/>
                  </a:lnTo>
                  <a:lnTo>
                    <a:pt x="1983581" y="111919"/>
                  </a:lnTo>
                  <a:lnTo>
                    <a:pt x="1997869" y="138113"/>
                  </a:lnTo>
                  <a:lnTo>
                    <a:pt x="2002631" y="166688"/>
                  </a:lnTo>
                  <a:lnTo>
                    <a:pt x="1995488" y="195263"/>
                  </a:lnTo>
                  <a:lnTo>
                    <a:pt x="1974056" y="211932"/>
                  </a:lnTo>
                  <a:lnTo>
                    <a:pt x="1919288" y="230982"/>
                  </a:lnTo>
                  <a:lnTo>
                    <a:pt x="1559719" y="2976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2">
              <a:extLst>
                <a:ext uri="{FF2B5EF4-FFF2-40B4-BE49-F238E27FC236}">
                  <a16:creationId xmlns:a16="http://schemas.microsoft.com/office/drawing/2014/main" id="{1C553FD7-3CBC-43CD-9F5D-3C310DDEA011}"/>
                </a:ext>
              </a:extLst>
            </p:cNvPr>
            <p:cNvSpPr/>
            <p:nvPr/>
          </p:nvSpPr>
          <p:spPr>
            <a:xfrm>
              <a:off x="5872164" y="2905126"/>
              <a:ext cx="833437" cy="962025"/>
            </a:xfrm>
            <a:custGeom>
              <a:avLst/>
              <a:gdLst>
                <a:gd name="connsiteX0" fmla="*/ 504825 w 833437"/>
                <a:gd name="connsiteY0" fmla="*/ 609600 h 962025"/>
                <a:gd name="connsiteX1" fmla="*/ 314325 w 833437"/>
                <a:gd name="connsiteY1" fmla="*/ 773906 h 962025"/>
                <a:gd name="connsiteX2" fmla="*/ 183356 w 833437"/>
                <a:gd name="connsiteY2" fmla="*/ 873919 h 962025"/>
                <a:gd name="connsiteX3" fmla="*/ 64293 w 833437"/>
                <a:gd name="connsiteY3" fmla="*/ 947738 h 962025"/>
                <a:gd name="connsiteX4" fmla="*/ 40481 w 833437"/>
                <a:gd name="connsiteY4" fmla="*/ 957263 h 962025"/>
                <a:gd name="connsiteX5" fmla="*/ 14287 w 833437"/>
                <a:gd name="connsiteY5" fmla="*/ 962025 h 962025"/>
                <a:gd name="connsiteX6" fmla="*/ 0 w 833437"/>
                <a:gd name="connsiteY6" fmla="*/ 954881 h 962025"/>
                <a:gd name="connsiteX7" fmla="*/ 0 w 833437"/>
                <a:gd name="connsiteY7" fmla="*/ 935831 h 962025"/>
                <a:gd name="connsiteX8" fmla="*/ 14287 w 833437"/>
                <a:gd name="connsiteY8" fmla="*/ 904875 h 962025"/>
                <a:gd name="connsiteX9" fmla="*/ 66675 w 833437"/>
                <a:gd name="connsiteY9" fmla="*/ 857250 h 962025"/>
                <a:gd name="connsiteX10" fmla="*/ 161925 w 833437"/>
                <a:gd name="connsiteY10" fmla="*/ 762000 h 962025"/>
                <a:gd name="connsiteX11" fmla="*/ 247650 w 833437"/>
                <a:gd name="connsiteY11" fmla="*/ 666750 h 962025"/>
                <a:gd name="connsiteX12" fmla="*/ 297656 w 833437"/>
                <a:gd name="connsiteY12" fmla="*/ 609600 h 962025"/>
                <a:gd name="connsiteX13" fmla="*/ 376237 w 833437"/>
                <a:gd name="connsiteY13" fmla="*/ 504825 h 962025"/>
                <a:gd name="connsiteX14" fmla="*/ 459581 w 833437"/>
                <a:gd name="connsiteY14" fmla="*/ 350044 h 962025"/>
                <a:gd name="connsiteX15" fmla="*/ 516731 w 833437"/>
                <a:gd name="connsiteY15" fmla="*/ 235744 h 962025"/>
                <a:gd name="connsiteX16" fmla="*/ 526256 w 833437"/>
                <a:gd name="connsiteY16" fmla="*/ 204788 h 962025"/>
                <a:gd name="connsiteX17" fmla="*/ 509587 w 833437"/>
                <a:gd name="connsiteY17" fmla="*/ 145256 h 962025"/>
                <a:gd name="connsiteX18" fmla="*/ 481012 w 833437"/>
                <a:gd name="connsiteY18" fmla="*/ 92869 h 962025"/>
                <a:gd name="connsiteX19" fmla="*/ 464343 w 833437"/>
                <a:gd name="connsiteY19" fmla="*/ 64294 h 962025"/>
                <a:gd name="connsiteX20" fmla="*/ 454818 w 833437"/>
                <a:gd name="connsiteY20" fmla="*/ 30956 h 962025"/>
                <a:gd name="connsiteX21" fmla="*/ 454818 w 833437"/>
                <a:gd name="connsiteY21" fmla="*/ 19050 h 962025"/>
                <a:gd name="connsiteX22" fmla="*/ 459581 w 833437"/>
                <a:gd name="connsiteY22" fmla="*/ 4763 h 962025"/>
                <a:gd name="connsiteX23" fmla="*/ 473868 w 833437"/>
                <a:gd name="connsiteY23" fmla="*/ 0 h 962025"/>
                <a:gd name="connsiteX24" fmla="*/ 504825 w 833437"/>
                <a:gd name="connsiteY24" fmla="*/ 7144 h 962025"/>
                <a:gd name="connsiteX25" fmla="*/ 566737 w 833437"/>
                <a:gd name="connsiteY25" fmla="*/ 35719 h 962025"/>
                <a:gd name="connsiteX26" fmla="*/ 619125 w 833437"/>
                <a:gd name="connsiteY26" fmla="*/ 64294 h 962025"/>
                <a:gd name="connsiteX27" fmla="*/ 669131 w 833437"/>
                <a:gd name="connsiteY27" fmla="*/ 102394 h 962025"/>
                <a:gd name="connsiteX28" fmla="*/ 731043 w 833437"/>
                <a:gd name="connsiteY28" fmla="*/ 154781 h 962025"/>
                <a:gd name="connsiteX29" fmla="*/ 802481 w 833437"/>
                <a:gd name="connsiteY29" fmla="*/ 235744 h 962025"/>
                <a:gd name="connsiteX30" fmla="*/ 816768 w 833437"/>
                <a:gd name="connsiteY30" fmla="*/ 254794 h 962025"/>
                <a:gd name="connsiteX31" fmla="*/ 831056 w 833437"/>
                <a:gd name="connsiteY31" fmla="*/ 276225 h 962025"/>
                <a:gd name="connsiteX32" fmla="*/ 833437 w 833437"/>
                <a:gd name="connsiteY32" fmla="*/ 297656 h 962025"/>
                <a:gd name="connsiteX33" fmla="*/ 823912 w 833437"/>
                <a:gd name="connsiteY33" fmla="*/ 323850 h 962025"/>
                <a:gd name="connsiteX34" fmla="*/ 802481 w 833437"/>
                <a:gd name="connsiteY34" fmla="*/ 342900 h 962025"/>
                <a:gd name="connsiteX35" fmla="*/ 735806 w 833437"/>
                <a:gd name="connsiteY35" fmla="*/ 385763 h 962025"/>
                <a:gd name="connsiteX36" fmla="*/ 504825 w 833437"/>
                <a:gd name="connsiteY36" fmla="*/ 609600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33437" h="962025">
                  <a:moveTo>
                    <a:pt x="504825" y="609600"/>
                  </a:moveTo>
                  <a:lnTo>
                    <a:pt x="314325" y="773906"/>
                  </a:lnTo>
                  <a:lnTo>
                    <a:pt x="183356" y="873919"/>
                  </a:lnTo>
                  <a:lnTo>
                    <a:pt x="64293" y="947738"/>
                  </a:lnTo>
                  <a:lnTo>
                    <a:pt x="40481" y="957263"/>
                  </a:lnTo>
                  <a:lnTo>
                    <a:pt x="14287" y="962025"/>
                  </a:lnTo>
                  <a:lnTo>
                    <a:pt x="0" y="954881"/>
                  </a:lnTo>
                  <a:lnTo>
                    <a:pt x="0" y="935831"/>
                  </a:lnTo>
                  <a:lnTo>
                    <a:pt x="14287" y="904875"/>
                  </a:lnTo>
                  <a:lnTo>
                    <a:pt x="66675" y="857250"/>
                  </a:lnTo>
                  <a:lnTo>
                    <a:pt x="161925" y="762000"/>
                  </a:lnTo>
                  <a:lnTo>
                    <a:pt x="247650" y="666750"/>
                  </a:lnTo>
                  <a:lnTo>
                    <a:pt x="297656" y="609600"/>
                  </a:lnTo>
                  <a:lnTo>
                    <a:pt x="376237" y="504825"/>
                  </a:lnTo>
                  <a:lnTo>
                    <a:pt x="459581" y="350044"/>
                  </a:lnTo>
                  <a:lnTo>
                    <a:pt x="516731" y="235744"/>
                  </a:lnTo>
                  <a:lnTo>
                    <a:pt x="526256" y="204788"/>
                  </a:lnTo>
                  <a:lnTo>
                    <a:pt x="509587" y="145256"/>
                  </a:lnTo>
                  <a:lnTo>
                    <a:pt x="481012" y="92869"/>
                  </a:lnTo>
                  <a:lnTo>
                    <a:pt x="464343" y="64294"/>
                  </a:lnTo>
                  <a:lnTo>
                    <a:pt x="454818" y="30956"/>
                  </a:lnTo>
                  <a:lnTo>
                    <a:pt x="454818" y="19050"/>
                  </a:lnTo>
                  <a:lnTo>
                    <a:pt x="459581" y="4763"/>
                  </a:lnTo>
                  <a:lnTo>
                    <a:pt x="473868" y="0"/>
                  </a:lnTo>
                  <a:lnTo>
                    <a:pt x="504825" y="7144"/>
                  </a:lnTo>
                  <a:lnTo>
                    <a:pt x="566737" y="35719"/>
                  </a:lnTo>
                  <a:lnTo>
                    <a:pt x="619125" y="64294"/>
                  </a:lnTo>
                  <a:lnTo>
                    <a:pt x="669131" y="102394"/>
                  </a:lnTo>
                  <a:lnTo>
                    <a:pt x="731043" y="154781"/>
                  </a:lnTo>
                  <a:lnTo>
                    <a:pt x="802481" y="235744"/>
                  </a:lnTo>
                  <a:lnTo>
                    <a:pt x="816768" y="254794"/>
                  </a:lnTo>
                  <a:lnTo>
                    <a:pt x="831056" y="276225"/>
                  </a:lnTo>
                  <a:lnTo>
                    <a:pt x="833437" y="297656"/>
                  </a:lnTo>
                  <a:lnTo>
                    <a:pt x="823912" y="323850"/>
                  </a:lnTo>
                  <a:lnTo>
                    <a:pt x="802481" y="342900"/>
                  </a:lnTo>
                  <a:lnTo>
                    <a:pt x="735806" y="385763"/>
                  </a:lnTo>
                  <a:lnTo>
                    <a:pt x="504825" y="609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3">
              <a:extLst>
                <a:ext uri="{FF2B5EF4-FFF2-40B4-BE49-F238E27FC236}">
                  <a16:creationId xmlns:a16="http://schemas.microsoft.com/office/drawing/2014/main" id="{BF98D2F0-5448-4D31-9F61-ADEC8A94CC1B}"/>
                </a:ext>
              </a:extLst>
            </p:cNvPr>
            <p:cNvSpPr/>
            <p:nvPr/>
          </p:nvSpPr>
          <p:spPr>
            <a:xfrm>
              <a:off x="7208838" y="2671763"/>
              <a:ext cx="1225550" cy="895350"/>
            </a:xfrm>
            <a:custGeom>
              <a:avLst/>
              <a:gdLst>
                <a:gd name="connsiteX0" fmla="*/ 152400 w 1226344"/>
                <a:gd name="connsiteY0" fmla="*/ 397668 h 895350"/>
                <a:gd name="connsiteX1" fmla="*/ 145256 w 1226344"/>
                <a:gd name="connsiteY1" fmla="*/ 273843 h 895350"/>
                <a:gd name="connsiteX2" fmla="*/ 133350 w 1226344"/>
                <a:gd name="connsiteY2" fmla="*/ 200025 h 895350"/>
                <a:gd name="connsiteX3" fmla="*/ 114300 w 1226344"/>
                <a:gd name="connsiteY3" fmla="*/ 138112 h 895350"/>
                <a:gd name="connsiteX4" fmla="*/ 80962 w 1226344"/>
                <a:gd name="connsiteY4" fmla="*/ 114300 h 895350"/>
                <a:gd name="connsiteX5" fmla="*/ 57150 w 1226344"/>
                <a:gd name="connsiteY5" fmla="*/ 92868 h 895350"/>
                <a:gd name="connsiteX6" fmla="*/ 40481 w 1226344"/>
                <a:gd name="connsiteY6" fmla="*/ 69056 h 895350"/>
                <a:gd name="connsiteX7" fmla="*/ 9525 w 1226344"/>
                <a:gd name="connsiteY7" fmla="*/ 47625 h 895350"/>
                <a:gd name="connsiteX8" fmla="*/ 0 w 1226344"/>
                <a:gd name="connsiteY8" fmla="*/ 33337 h 895350"/>
                <a:gd name="connsiteX9" fmla="*/ 2381 w 1226344"/>
                <a:gd name="connsiteY9" fmla="*/ 19050 h 895350"/>
                <a:gd name="connsiteX10" fmla="*/ 16669 w 1226344"/>
                <a:gd name="connsiteY10" fmla="*/ 7143 h 895350"/>
                <a:gd name="connsiteX11" fmla="*/ 50006 w 1226344"/>
                <a:gd name="connsiteY11" fmla="*/ 0 h 895350"/>
                <a:gd name="connsiteX12" fmla="*/ 90487 w 1226344"/>
                <a:gd name="connsiteY12" fmla="*/ 0 h 895350"/>
                <a:gd name="connsiteX13" fmla="*/ 147637 w 1226344"/>
                <a:gd name="connsiteY13" fmla="*/ 7143 h 895350"/>
                <a:gd name="connsiteX14" fmla="*/ 200025 w 1226344"/>
                <a:gd name="connsiteY14" fmla="*/ 19050 h 895350"/>
                <a:gd name="connsiteX15" fmla="*/ 238125 w 1226344"/>
                <a:gd name="connsiteY15" fmla="*/ 33337 h 895350"/>
                <a:gd name="connsiteX16" fmla="*/ 283369 w 1226344"/>
                <a:gd name="connsiteY16" fmla="*/ 57150 h 895350"/>
                <a:gd name="connsiteX17" fmla="*/ 338137 w 1226344"/>
                <a:gd name="connsiteY17" fmla="*/ 107156 h 895350"/>
                <a:gd name="connsiteX18" fmla="*/ 381000 w 1226344"/>
                <a:gd name="connsiteY18" fmla="*/ 152400 h 895350"/>
                <a:gd name="connsiteX19" fmla="*/ 395287 w 1226344"/>
                <a:gd name="connsiteY19" fmla="*/ 178593 h 895350"/>
                <a:gd name="connsiteX20" fmla="*/ 402431 w 1226344"/>
                <a:gd name="connsiteY20" fmla="*/ 202406 h 895350"/>
                <a:gd name="connsiteX21" fmla="*/ 395287 w 1226344"/>
                <a:gd name="connsiteY21" fmla="*/ 230981 h 895350"/>
                <a:gd name="connsiteX22" fmla="*/ 381000 w 1226344"/>
                <a:gd name="connsiteY22" fmla="*/ 280987 h 895350"/>
                <a:gd name="connsiteX23" fmla="*/ 364331 w 1226344"/>
                <a:gd name="connsiteY23" fmla="*/ 319087 h 895350"/>
                <a:gd name="connsiteX24" fmla="*/ 352425 w 1226344"/>
                <a:gd name="connsiteY24" fmla="*/ 354806 h 895350"/>
                <a:gd name="connsiteX25" fmla="*/ 345281 w 1226344"/>
                <a:gd name="connsiteY25" fmla="*/ 419100 h 895350"/>
                <a:gd name="connsiteX26" fmla="*/ 352425 w 1226344"/>
                <a:gd name="connsiteY26" fmla="*/ 507206 h 895350"/>
                <a:gd name="connsiteX27" fmla="*/ 361950 w 1226344"/>
                <a:gd name="connsiteY27" fmla="*/ 585787 h 895350"/>
                <a:gd name="connsiteX28" fmla="*/ 376237 w 1226344"/>
                <a:gd name="connsiteY28" fmla="*/ 621506 h 895350"/>
                <a:gd name="connsiteX29" fmla="*/ 400050 w 1226344"/>
                <a:gd name="connsiteY29" fmla="*/ 652462 h 895350"/>
                <a:gd name="connsiteX30" fmla="*/ 433387 w 1226344"/>
                <a:gd name="connsiteY30" fmla="*/ 673893 h 895350"/>
                <a:gd name="connsiteX31" fmla="*/ 473869 w 1226344"/>
                <a:gd name="connsiteY31" fmla="*/ 685800 h 895350"/>
                <a:gd name="connsiteX32" fmla="*/ 519112 w 1226344"/>
                <a:gd name="connsiteY32" fmla="*/ 692943 h 895350"/>
                <a:gd name="connsiteX33" fmla="*/ 573881 w 1226344"/>
                <a:gd name="connsiteY33" fmla="*/ 695325 h 895350"/>
                <a:gd name="connsiteX34" fmla="*/ 709612 w 1226344"/>
                <a:gd name="connsiteY34" fmla="*/ 683418 h 895350"/>
                <a:gd name="connsiteX35" fmla="*/ 821531 w 1226344"/>
                <a:gd name="connsiteY35" fmla="*/ 659606 h 895350"/>
                <a:gd name="connsiteX36" fmla="*/ 921544 w 1226344"/>
                <a:gd name="connsiteY36" fmla="*/ 628650 h 895350"/>
                <a:gd name="connsiteX37" fmla="*/ 981075 w 1226344"/>
                <a:gd name="connsiteY37" fmla="*/ 602456 h 895350"/>
                <a:gd name="connsiteX38" fmla="*/ 1012031 w 1226344"/>
                <a:gd name="connsiteY38" fmla="*/ 609600 h 895350"/>
                <a:gd name="connsiteX39" fmla="*/ 1100137 w 1226344"/>
                <a:gd name="connsiteY39" fmla="*/ 640556 h 895350"/>
                <a:gd name="connsiteX40" fmla="*/ 1185862 w 1226344"/>
                <a:gd name="connsiteY40" fmla="*/ 681037 h 895350"/>
                <a:gd name="connsiteX41" fmla="*/ 1202531 w 1226344"/>
                <a:gd name="connsiteY41" fmla="*/ 690562 h 895350"/>
                <a:gd name="connsiteX42" fmla="*/ 1214437 w 1226344"/>
                <a:gd name="connsiteY42" fmla="*/ 702468 h 895350"/>
                <a:gd name="connsiteX43" fmla="*/ 1223962 w 1226344"/>
                <a:gd name="connsiteY43" fmla="*/ 733425 h 895350"/>
                <a:gd name="connsiteX44" fmla="*/ 1226344 w 1226344"/>
                <a:gd name="connsiteY44" fmla="*/ 764381 h 895350"/>
                <a:gd name="connsiteX45" fmla="*/ 1216819 w 1226344"/>
                <a:gd name="connsiteY45" fmla="*/ 802481 h 895350"/>
                <a:gd name="connsiteX46" fmla="*/ 1200150 w 1226344"/>
                <a:gd name="connsiteY46" fmla="*/ 826293 h 895350"/>
                <a:gd name="connsiteX47" fmla="*/ 1081087 w 1226344"/>
                <a:gd name="connsiteY47" fmla="*/ 850106 h 895350"/>
                <a:gd name="connsiteX48" fmla="*/ 859631 w 1226344"/>
                <a:gd name="connsiteY48" fmla="*/ 869156 h 895350"/>
                <a:gd name="connsiteX49" fmla="*/ 583406 w 1226344"/>
                <a:gd name="connsiteY49" fmla="*/ 895350 h 895350"/>
                <a:gd name="connsiteX50" fmla="*/ 502444 w 1226344"/>
                <a:gd name="connsiteY50" fmla="*/ 892968 h 895350"/>
                <a:gd name="connsiteX51" fmla="*/ 426244 w 1226344"/>
                <a:gd name="connsiteY51" fmla="*/ 881062 h 895350"/>
                <a:gd name="connsiteX52" fmla="*/ 338137 w 1226344"/>
                <a:gd name="connsiteY52" fmla="*/ 854868 h 895350"/>
                <a:gd name="connsiteX53" fmla="*/ 295275 w 1226344"/>
                <a:gd name="connsiteY53" fmla="*/ 831056 h 895350"/>
                <a:gd name="connsiteX54" fmla="*/ 257175 w 1226344"/>
                <a:gd name="connsiteY54" fmla="*/ 797718 h 895350"/>
                <a:gd name="connsiteX55" fmla="*/ 230981 w 1226344"/>
                <a:gd name="connsiteY55" fmla="*/ 764381 h 895350"/>
                <a:gd name="connsiteX56" fmla="*/ 207169 w 1226344"/>
                <a:gd name="connsiteY56" fmla="*/ 726281 h 895350"/>
                <a:gd name="connsiteX57" fmla="*/ 180975 w 1226344"/>
                <a:gd name="connsiteY57" fmla="*/ 659606 h 895350"/>
                <a:gd name="connsiteX58" fmla="*/ 164306 w 1226344"/>
                <a:gd name="connsiteY58" fmla="*/ 566737 h 895350"/>
                <a:gd name="connsiteX59" fmla="*/ 157162 w 1226344"/>
                <a:gd name="connsiteY59" fmla="*/ 495300 h 895350"/>
                <a:gd name="connsiteX60" fmla="*/ 152400 w 1226344"/>
                <a:gd name="connsiteY60" fmla="*/ 397668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226344" h="895350">
                  <a:moveTo>
                    <a:pt x="152400" y="397668"/>
                  </a:moveTo>
                  <a:lnTo>
                    <a:pt x="145256" y="273843"/>
                  </a:lnTo>
                  <a:lnTo>
                    <a:pt x="133350" y="200025"/>
                  </a:lnTo>
                  <a:lnTo>
                    <a:pt x="114300" y="138112"/>
                  </a:lnTo>
                  <a:lnTo>
                    <a:pt x="80962" y="114300"/>
                  </a:lnTo>
                  <a:lnTo>
                    <a:pt x="57150" y="92868"/>
                  </a:lnTo>
                  <a:lnTo>
                    <a:pt x="40481" y="69056"/>
                  </a:lnTo>
                  <a:lnTo>
                    <a:pt x="9525" y="47625"/>
                  </a:lnTo>
                  <a:lnTo>
                    <a:pt x="0" y="33337"/>
                  </a:lnTo>
                  <a:lnTo>
                    <a:pt x="2381" y="19050"/>
                  </a:lnTo>
                  <a:lnTo>
                    <a:pt x="16669" y="7143"/>
                  </a:lnTo>
                  <a:lnTo>
                    <a:pt x="50006" y="0"/>
                  </a:lnTo>
                  <a:lnTo>
                    <a:pt x="90487" y="0"/>
                  </a:lnTo>
                  <a:lnTo>
                    <a:pt x="147637" y="7143"/>
                  </a:lnTo>
                  <a:lnTo>
                    <a:pt x="200025" y="19050"/>
                  </a:lnTo>
                  <a:lnTo>
                    <a:pt x="238125" y="33337"/>
                  </a:lnTo>
                  <a:lnTo>
                    <a:pt x="283369" y="57150"/>
                  </a:lnTo>
                  <a:lnTo>
                    <a:pt x="338137" y="107156"/>
                  </a:lnTo>
                  <a:lnTo>
                    <a:pt x="381000" y="152400"/>
                  </a:lnTo>
                  <a:lnTo>
                    <a:pt x="395287" y="178593"/>
                  </a:lnTo>
                  <a:lnTo>
                    <a:pt x="402431" y="202406"/>
                  </a:lnTo>
                  <a:lnTo>
                    <a:pt x="395287" y="230981"/>
                  </a:lnTo>
                  <a:lnTo>
                    <a:pt x="381000" y="280987"/>
                  </a:lnTo>
                  <a:lnTo>
                    <a:pt x="364331" y="319087"/>
                  </a:lnTo>
                  <a:lnTo>
                    <a:pt x="352425" y="354806"/>
                  </a:lnTo>
                  <a:lnTo>
                    <a:pt x="345281" y="419100"/>
                  </a:lnTo>
                  <a:lnTo>
                    <a:pt x="352425" y="507206"/>
                  </a:lnTo>
                  <a:lnTo>
                    <a:pt x="361950" y="585787"/>
                  </a:lnTo>
                  <a:lnTo>
                    <a:pt x="376237" y="621506"/>
                  </a:lnTo>
                  <a:lnTo>
                    <a:pt x="400050" y="652462"/>
                  </a:lnTo>
                  <a:lnTo>
                    <a:pt x="433387" y="673893"/>
                  </a:lnTo>
                  <a:lnTo>
                    <a:pt x="473869" y="685800"/>
                  </a:lnTo>
                  <a:lnTo>
                    <a:pt x="519112" y="692943"/>
                  </a:lnTo>
                  <a:lnTo>
                    <a:pt x="573881" y="695325"/>
                  </a:lnTo>
                  <a:lnTo>
                    <a:pt x="709612" y="683418"/>
                  </a:lnTo>
                  <a:lnTo>
                    <a:pt x="821531" y="659606"/>
                  </a:lnTo>
                  <a:lnTo>
                    <a:pt x="921544" y="628650"/>
                  </a:lnTo>
                  <a:lnTo>
                    <a:pt x="981075" y="602456"/>
                  </a:lnTo>
                  <a:lnTo>
                    <a:pt x="1012031" y="609600"/>
                  </a:lnTo>
                  <a:lnTo>
                    <a:pt x="1100137" y="640556"/>
                  </a:lnTo>
                  <a:lnTo>
                    <a:pt x="1185862" y="681037"/>
                  </a:lnTo>
                  <a:lnTo>
                    <a:pt x="1202531" y="690562"/>
                  </a:lnTo>
                  <a:lnTo>
                    <a:pt x="1214437" y="702468"/>
                  </a:lnTo>
                  <a:lnTo>
                    <a:pt x="1223962" y="733425"/>
                  </a:lnTo>
                  <a:lnTo>
                    <a:pt x="1226344" y="764381"/>
                  </a:lnTo>
                  <a:lnTo>
                    <a:pt x="1216819" y="802481"/>
                  </a:lnTo>
                  <a:lnTo>
                    <a:pt x="1200150" y="826293"/>
                  </a:lnTo>
                  <a:lnTo>
                    <a:pt x="1081087" y="850106"/>
                  </a:lnTo>
                  <a:lnTo>
                    <a:pt x="859631" y="869156"/>
                  </a:lnTo>
                  <a:lnTo>
                    <a:pt x="583406" y="895350"/>
                  </a:lnTo>
                  <a:lnTo>
                    <a:pt x="502444" y="892968"/>
                  </a:lnTo>
                  <a:lnTo>
                    <a:pt x="426244" y="881062"/>
                  </a:lnTo>
                  <a:lnTo>
                    <a:pt x="338137" y="854868"/>
                  </a:lnTo>
                  <a:lnTo>
                    <a:pt x="295275" y="831056"/>
                  </a:lnTo>
                  <a:lnTo>
                    <a:pt x="257175" y="797718"/>
                  </a:lnTo>
                  <a:lnTo>
                    <a:pt x="230981" y="764381"/>
                  </a:lnTo>
                  <a:lnTo>
                    <a:pt x="207169" y="726281"/>
                  </a:lnTo>
                  <a:lnTo>
                    <a:pt x="180975" y="659606"/>
                  </a:lnTo>
                  <a:lnTo>
                    <a:pt x="164306" y="566737"/>
                  </a:lnTo>
                  <a:lnTo>
                    <a:pt x="157162" y="495300"/>
                  </a:lnTo>
                  <a:lnTo>
                    <a:pt x="152400" y="3976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25">
              <a:extLst>
                <a:ext uri="{FF2B5EF4-FFF2-40B4-BE49-F238E27FC236}">
                  <a16:creationId xmlns:a16="http://schemas.microsoft.com/office/drawing/2014/main" id="{9C44A5D7-4A42-4338-9F00-569334D22F7E}"/>
                </a:ext>
              </a:extLst>
            </p:cNvPr>
            <p:cNvSpPr/>
            <p:nvPr/>
          </p:nvSpPr>
          <p:spPr>
            <a:xfrm rot="16200000">
              <a:off x="2667002" y="4006851"/>
              <a:ext cx="2498725" cy="419100"/>
            </a:xfrm>
            <a:custGeom>
              <a:avLst/>
              <a:gdLst>
                <a:gd name="connsiteX0" fmla="*/ 1852612 w 2497931"/>
                <a:gd name="connsiteY0" fmla="*/ 404813 h 419100"/>
                <a:gd name="connsiteX1" fmla="*/ 1235869 w 2497931"/>
                <a:gd name="connsiteY1" fmla="*/ 419100 h 419100"/>
                <a:gd name="connsiteX2" fmla="*/ 940594 w 2497931"/>
                <a:gd name="connsiteY2" fmla="*/ 419100 h 419100"/>
                <a:gd name="connsiteX3" fmla="*/ 866775 w 2497931"/>
                <a:gd name="connsiteY3" fmla="*/ 419100 h 419100"/>
                <a:gd name="connsiteX4" fmla="*/ 638175 w 2497931"/>
                <a:gd name="connsiteY4" fmla="*/ 411957 h 419100"/>
                <a:gd name="connsiteX5" fmla="*/ 440531 w 2497931"/>
                <a:gd name="connsiteY5" fmla="*/ 397669 h 419100"/>
                <a:gd name="connsiteX6" fmla="*/ 250031 w 2497931"/>
                <a:gd name="connsiteY6" fmla="*/ 373857 h 419100"/>
                <a:gd name="connsiteX7" fmla="*/ 111919 w 2497931"/>
                <a:gd name="connsiteY7" fmla="*/ 354807 h 419100"/>
                <a:gd name="connsiteX8" fmla="*/ 78581 w 2497931"/>
                <a:gd name="connsiteY8" fmla="*/ 347663 h 419100"/>
                <a:gd name="connsiteX9" fmla="*/ 57150 w 2497931"/>
                <a:gd name="connsiteY9" fmla="*/ 342900 h 419100"/>
                <a:gd name="connsiteX10" fmla="*/ 38100 w 2497931"/>
                <a:gd name="connsiteY10" fmla="*/ 333375 h 419100"/>
                <a:gd name="connsiteX11" fmla="*/ 23812 w 2497931"/>
                <a:gd name="connsiteY11" fmla="*/ 319088 h 419100"/>
                <a:gd name="connsiteX12" fmla="*/ 9525 w 2497931"/>
                <a:gd name="connsiteY12" fmla="*/ 300038 h 419100"/>
                <a:gd name="connsiteX13" fmla="*/ 0 w 2497931"/>
                <a:gd name="connsiteY13" fmla="*/ 266700 h 419100"/>
                <a:gd name="connsiteX14" fmla="*/ 0 w 2497931"/>
                <a:gd name="connsiteY14" fmla="*/ 240507 h 419100"/>
                <a:gd name="connsiteX15" fmla="*/ 9525 w 2497931"/>
                <a:gd name="connsiteY15" fmla="*/ 211932 h 419100"/>
                <a:gd name="connsiteX16" fmla="*/ 26194 w 2497931"/>
                <a:gd name="connsiteY16" fmla="*/ 183357 h 419100"/>
                <a:gd name="connsiteX17" fmla="*/ 50006 w 2497931"/>
                <a:gd name="connsiteY17" fmla="*/ 166688 h 419100"/>
                <a:gd name="connsiteX18" fmla="*/ 76200 w 2497931"/>
                <a:gd name="connsiteY18" fmla="*/ 152400 h 419100"/>
                <a:gd name="connsiteX19" fmla="*/ 130969 w 2497931"/>
                <a:gd name="connsiteY19" fmla="*/ 135732 h 419100"/>
                <a:gd name="connsiteX20" fmla="*/ 183356 w 2497931"/>
                <a:gd name="connsiteY20" fmla="*/ 126207 h 419100"/>
                <a:gd name="connsiteX21" fmla="*/ 257175 w 2497931"/>
                <a:gd name="connsiteY21" fmla="*/ 121444 h 419100"/>
                <a:gd name="connsiteX22" fmla="*/ 359569 w 2497931"/>
                <a:gd name="connsiteY22" fmla="*/ 123825 h 419100"/>
                <a:gd name="connsiteX23" fmla="*/ 433387 w 2497931"/>
                <a:gd name="connsiteY23" fmla="*/ 128588 h 419100"/>
                <a:gd name="connsiteX24" fmla="*/ 576262 w 2497931"/>
                <a:gd name="connsiteY24" fmla="*/ 152400 h 419100"/>
                <a:gd name="connsiteX25" fmla="*/ 685800 w 2497931"/>
                <a:gd name="connsiteY25" fmla="*/ 164307 h 419100"/>
                <a:gd name="connsiteX26" fmla="*/ 828675 w 2497931"/>
                <a:gd name="connsiteY26" fmla="*/ 178594 h 419100"/>
                <a:gd name="connsiteX27" fmla="*/ 1119187 w 2497931"/>
                <a:gd name="connsiteY27" fmla="*/ 190500 h 419100"/>
                <a:gd name="connsiteX28" fmla="*/ 1423987 w 2497931"/>
                <a:gd name="connsiteY28" fmla="*/ 195263 h 419100"/>
                <a:gd name="connsiteX29" fmla="*/ 1616869 w 2497931"/>
                <a:gd name="connsiteY29" fmla="*/ 195263 h 419100"/>
                <a:gd name="connsiteX30" fmla="*/ 1850231 w 2497931"/>
                <a:gd name="connsiteY30" fmla="*/ 180975 h 419100"/>
                <a:gd name="connsiteX31" fmla="*/ 2102644 w 2497931"/>
                <a:gd name="connsiteY31" fmla="*/ 161925 h 419100"/>
                <a:gd name="connsiteX32" fmla="*/ 2243137 w 2497931"/>
                <a:gd name="connsiteY32" fmla="*/ 150019 h 419100"/>
                <a:gd name="connsiteX33" fmla="*/ 2274094 w 2497931"/>
                <a:gd name="connsiteY33" fmla="*/ 147638 h 419100"/>
                <a:gd name="connsiteX34" fmla="*/ 2314575 w 2497931"/>
                <a:gd name="connsiteY34" fmla="*/ 133350 h 419100"/>
                <a:gd name="connsiteX35" fmla="*/ 2364581 w 2497931"/>
                <a:gd name="connsiteY35" fmla="*/ 95250 h 419100"/>
                <a:gd name="connsiteX36" fmla="*/ 2421731 w 2497931"/>
                <a:gd name="connsiteY36" fmla="*/ 33338 h 419100"/>
                <a:gd name="connsiteX37" fmla="*/ 2433637 w 2497931"/>
                <a:gd name="connsiteY37" fmla="*/ 16669 h 419100"/>
                <a:gd name="connsiteX38" fmla="*/ 2457450 w 2497931"/>
                <a:gd name="connsiteY38" fmla="*/ 4763 h 419100"/>
                <a:gd name="connsiteX39" fmla="*/ 2471737 w 2497931"/>
                <a:gd name="connsiteY39" fmla="*/ 0 h 419100"/>
                <a:gd name="connsiteX40" fmla="*/ 2486025 w 2497931"/>
                <a:gd name="connsiteY40" fmla="*/ 2382 h 419100"/>
                <a:gd name="connsiteX41" fmla="*/ 2495550 w 2497931"/>
                <a:gd name="connsiteY41" fmla="*/ 9525 h 419100"/>
                <a:gd name="connsiteX42" fmla="*/ 2497931 w 2497931"/>
                <a:gd name="connsiteY42" fmla="*/ 23813 h 419100"/>
                <a:gd name="connsiteX43" fmla="*/ 2486025 w 2497931"/>
                <a:gd name="connsiteY43" fmla="*/ 73819 h 419100"/>
                <a:gd name="connsiteX44" fmla="*/ 2450306 w 2497931"/>
                <a:gd name="connsiteY44" fmla="*/ 180975 h 419100"/>
                <a:gd name="connsiteX45" fmla="*/ 2390775 w 2497931"/>
                <a:gd name="connsiteY45" fmla="*/ 323850 h 419100"/>
                <a:gd name="connsiteX46" fmla="*/ 2369344 w 2497931"/>
                <a:gd name="connsiteY46" fmla="*/ 364332 h 419100"/>
                <a:gd name="connsiteX47" fmla="*/ 2240756 w 2497931"/>
                <a:gd name="connsiteY47" fmla="*/ 395288 h 419100"/>
                <a:gd name="connsiteX48" fmla="*/ 1852612 w 2497931"/>
                <a:gd name="connsiteY48" fmla="*/ 404813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7931" h="419100">
                  <a:moveTo>
                    <a:pt x="1852612" y="404813"/>
                  </a:moveTo>
                  <a:lnTo>
                    <a:pt x="1235869" y="419100"/>
                  </a:lnTo>
                  <a:lnTo>
                    <a:pt x="940594" y="419100"/>
                  </a:lnTo>
                  <a:lnTo>
                    <a:pt x="866775" y="419100"/>
                  </a:lnTo>
                  <a:lnTo>
                    <a:pt x="638175" y="411957"/>
                  </a:lnTo>
                  <a:lnTo>
                    <a:pt x="440531" y="397669"/>
                  </a:lnTo>
                  <a:lnTo>
                    <a:pt x="250031" y="373857"/>
                  </a:lnTo>
                  <a:lnTo>
                    <a:pt x="111919" y="354807"/>
                  </a:lnTo>
                  <a:lnTo>
                    <a:pt x="78581" y="347663"/>
                  </a:lnTo>
                  <a:lnTo>
                    <a:pt x="57150" y="342900"/>
                  </a:lnTo>
                  <a:lnTo>
                    <a:pt x="38100" y="333375"/>
                  </a:lnTo>
                  <a:lnTo>
                    <a:pt x="23812" y="319088"/>
                  </a:lnTo>
                  <a:lnTo>
                    <a:pt x="9525" y="300038"/>
                  </a:lnTo>
                  <a:lnTo>
                    <a:pt x="0" y="266700"/>
                  </a:lnTo>
                  <a:lnTo>
                    <a:pt x="0" y="240507"/>
                  </a:lnTo>
                  <a:lnTo>
                    <a:pt x="9525" y="211932"/>
                  </a:lnTo>
                  <a:lnTo>
                    <a:pt x="26194" y="183357"/>
                  </a:lnTo>
                  <a:lnTo>
                    <a:pt x="50006" y="166688"/>
                  </a:lnTo>
                  <a:lnTo>
                    <a:pt x="76200" y="152400"/>
                  </a:lnTo>
                  <a:lnTo>
                    <a:pt x="130969" y="135732"/>
                  </a:lnTo>
                  <a:lnTo>
                    <a:pt x="183356" y="126207"/>
                  </a:lnTo>
                  <a:lnTo>
                    <a:pt x="257175" y="121444"/>
                  </a:lnTo>
                  <a:lnTo>
                    <a:pt x="359569" y="123825"/>
                  </a:lnTo>
                  <a:lnTo>
                    <a:pt x="433387" y="128588"/>
                  </a:lnTo>
                  <a:lnTo>
                    <a:pt x="576262" y="152400"/>
                  </a:lnTo>
                  <a:lnTo>
                    <a:pt x="685800" y="164307"/>
                  </a:lnTo>
                  <a:lnTo>
                    <a:pt x="828675" y="178594"/>
                  </a:lnTo>
                  <a:lnTo>
                    <a:pt x="1119187" y="190500"/>
                  </a:lnTo>
                  <a:lnTo>
                    <a:pt x="1423987" y="195263"/>
                  </a:lnTo>
                  <a:lnTo>
                    <a:pt x="1616869" y="195263"/>
                  </a:lnTo>
                  <a:lnTo>
                    <a:pt x="1850231" y="180975"/>
                  </a:lnTo>
                  <a:lnTo>
                    <a:pt x="2102644" y="161925"/>
                  </a:lnTo>
                  <a:lnTo>
                    <a:pt x="2243137" y="150019"/>
                  </a:lnTo>
                  <a:lnTo>
                    <a:pt x="2274094" y="147638"/>
                  </a:lnTo>
                  <a:lnTo>
                    <a:pt x="2314575" y="133350"/>
                  </a:lnTo>
                  <a:lnTo>
                    <a:pt x="2364581" y="95250"/>
                  </a:lnTo>
                  <a:lnTo>
                    <a:pt x="2421731" y="33338"/>
                  </a:lnTo>
                  <a:lnTo>
                    <a:pt x="2433637" y="16669"/>
                  </a:lnTo>
                  <a:lnTo>
                    <a:pt x="2457450" y="4763"/>
                  </a:lnTo>
                  <a:lnTo>
                    <a:pt x="2471737" y="0"/>
                  </a:lnTo>
                  <a:lnTo>
                    <a:pt x="2486025" y="2382"/>
                  </a:lnTo>
                  <a:lnTo>
                    <a:pt x="2495550" y="9525"/>
                  </a:lnTo>
                  <a:lnTo>
                    <a:pt x="2497931" y="23813"/>
                  </a:lnTo>
                  <a:lnTo>
                    <a:pt x="2486025" y="73819"/>
                  </a:lnTo>
                  <a:lnTo>
                    <a:pt x="2450306" y="180975"/>
                  </a:lnTo>
                  <a:lnTo>
                    <a:pt x="2390775" y="323850"/>
                  </a:lnTo>
                  <a:lnTo>
                    <a:pt x="2369344" y="364332"/>
                  </a:lnTo>
                  <a:lnTo>
                    <a:pt x="2240756" y="395288"/>
                  </a:lnTo>
                  <a:lnTo>
                    <a:pt x="1852612" y="4048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26">
              <a:extLst>
                <a:ext uri="{FF2B5EF4-FFF2-40B4-BE49-F238E27FC236}">
                  <a16:creationId xmlns:a16="http://schemas.microsoft.com/office/drawing/2014/main" id="{4D025F9A-D089-45A4-9E8F-349433357BDE}"/>
                </a:ext>
              </a:extLst>
            </p:cNvPr>
            <p:cNvSpPr/>
            <p:nvPr/>
          </p:nvSpPr>
          <p:spPr>
            <a:xfrm rot="16200000">
              <a:off x="3591719" y="3220244"/>
              <a:ext cx="2678112" cy="1924050"/>
            </a:xfrm>
            <a:custGeom>
              <a:avLst/>
              <a:gdLst>
                <a:gd name="connsiteX0" fmla="*/ 1568259 w 2678065"/>
                <a:gd name="connsiteY0" fmla="*/ 1788716 h 1923997"/>
                <a:gd name="connsiteX1" fmla="*/ 891853 w 2678065"/>
                <a:gd name="connsiteY1" fmla="*/ 1783706 h 1923997"/>
                <a:gd name="connsiteX2" fmla="*/ 616281 w 2678065"/>
                <a:gd name="connsiteY2" fmla="*/ 1783706 h 1923997"/>
                <a:gd name="connsiteX3" fmla="*/ 323172 w 2678065"/>
                <a:gd name="connsiteY3" fmla="*/ 1786211 h 1923997"/>
                <a:gd name="connsiteX4" fmla="*/ 210438 w 2678065"/>
                <a:gd name="connsiteY4" fmla="*/ 1786211 h 1923997"/>
                <a:gd name="connsiteX5" fmla="*/ 112735 w 2678065"/>
                <a:gd name="connsiteY5" fmla="*/ 1773685 h 1923997"/>
                <a:gd name="connsiteX6" fmla="*/ 75157 w 2678065"/>
                <a:gd name="connsiteY6" fmla="*/ 1763664 h 1923997"/>
                <a:gd name="connsiteX7" fmla="*/ 42589 w 2678065"/>
                <a:gd name="connsiteY7" fmla="*/ 1748633 h 1923997"/>
                <a:gd name="connsiteX8" fmla="*/ 20042 w 2678065"/>
                <a:gd name="connsiteY8" fmla="*/ 1733602 h 1923997"/>
                <a:gd name="connsiteX9" fmla="*/ 7516 w 2678065"/>
                <a:gd name="connsiteY9" fmla="*/ 1718571 h 1923997"/>
                <a:gd name="connsiteX10" fmla="*/ 0 w 2678065"/>
                <a:gd name="connsiteY10" fmla="*/ 1691013 h 1923997"/>
                <a:gd name="connsiteX11" fmla="*/ 0 w 2678065"/>
                <a:gd name="connsiteY11" fmla="*/ 1648425 h 1923997"/>
                <a:gd name="connsiteX12" fmla="*/ 7516 w 2678065"/>
                <a:gd name="connsiteY12" fmla="*/ 1610847 h 1923997"/>
                <a:gd name="connsiteX13" fmla="*/ 27558 w 2678065"/>
                <a:gd name="connsiteY13" fmla="*/ 1585795 h 1923997"/>
                <a:gd name="connsiteX14" fmla="*/ 45094 w 2678065"/>
                <a:gd name="connsiteY14" fmla="*/ 1570764 h 1923997"/>
                <a:gd name="connsiteX15" fmla="*/ 82672 w 2678065"/>
                <a:gd name="connsiteY15" fmla="*/ 1560743 h 1923997"/>
                <a:gd name="connsiteX16" fmla="*/ 140292 w 2678065"/>
                <a:gd name="connsiteY16" fmla="*/ 1558237 h 1923997"/>
                <a:gd name="connsiteX17" fmla="*/ 263047 w 2678065"/>
                <a:gd name="connsiteY17" fmla="*/ 1558237 h 1923997"/>
                <a:gd name="connsiteX18" fmla="*/ 410854 w 2678065"/>
                <a:gd name="connsiteY18" fmla="*/ 1565753 h 1923997"/>
                <a:gd name="connsiteX19" fmla="*/ 1002083 w 2678065"/>
                <a:gd name="connsiteY19" fmla="*/ 1560743 h 1923997"/>
                <a:gd name="connsiteX20" fmla="*/ 1154900 w 2678065"/>
                <a:gd name="connsiteY20" fmla="*/ 1563248 h 1923997"/>
                <a:gd name="connsiteX21" fmla="*/ 1565754 w 2678065"/>
                <a:gd name="connsiteY21" fmla="*/ 1560743 h 1923997"/>
                <a:gd name="connsiteX22" fmla="*/ 1913977 w 2678065"/>
                <a:gd name="connsiteY22" fmla="*/ 1568258 h 1923997"/>
                <a:gd name="connsiteX23" fmla="*/ 2284748 w 2678065"/>
                <a:gd name="connsiteY23" fmla="*/ 1580784 h 1923997"/>
                <a:gd name="connsiteX24" fmla="*/ 2397482 w 2678065"/>
                <a:gd name="connsiteY24" fmla="*/ 1585795 h 1923997"/>
                <a:gd name="connsiteX25" fmla="*/ 2432555 w 2678065"/>
                <a:gd name="connsiteY25" fmla="*/ 1578279 h 1923997"/>
                <a:gd name="connsiteX26" fmla="*/ 2455102 w 2678065"/>
                <a:gd name="connsiteY26" fmla="*/ 1565753 h 1923997"/>
                <a:gd name="connsiteX27" fmla="*/ 2467628 w 2678065"/>
                <a:gd name="connsiteY27" fmla="*/ 1550722 h 1923997"/>
                <a:gd name="connsiteX28" fmla="*/ 2470133 w 2678065"/>
                <a:gd name="connsiteY28" fmla="*/ 1523165 h 1923997"/>
                <a:gd name="connsiteX29" fmla="*/ 2445081 w 2678065"/>
                <a:gd name="connsiteY29" fmla="*/ 1357821 h 1923997"/>
                <a:gd name="connsiteX30" fmla="*/ 2417524 w 2678065"/>
                <a:gd name="connsiteY30" fmla="*/ 1164920 h 1923997"/>
                <a:gd name="connsiteX31" fmla="*/ 2399987 w 2678065"/>
                <a:gd name="connsiteY31" fmla="*/ 1002082 h 1923997"/>
                <a:gd name="connsiteX32" fmla="*/ 2394977 w 2678065"/>
                <a:gd name="connsiteY32" fmla="*/ 899368 h 1923997"/>
                <a:gd name="connsiteX33" fmla="*/ 2377440 w 2678065"/>
                <a:gd name="connsiteY33" fmla="*/ 776613 h 1923997"/>
                <a:gd name="connsiteX34" fmla="*/ 2352388 w 2678065"/>
                <a:gd name="connsiteY34" fmla="*/ 658869 h 1923997"/>
                <a:gd name="connsiteX35" fmla="*/ 2337357 w 2678065"/>
                <a:gd name="connsiteY35" fmla="*/ 473484 h 1923997"/>
                <a:gd name="connsiteX36" fmla="*/ 2309800 w 2678065"/>
                <a:gd name="connsiteY36" fmla="*/ 355739 h 1923997"/>
                <a:gd name="connsiteX37" fmla="*/ 2287253 w 2678065"/>
                <a:gd name="connsiteY37" fmla="*/ 245510 h 1923997"/>
                <a:gd name="connsiteX38" fmla="*/ 2254685 w 2678065"/>
                <a:gd name="connsiteY38" fmla="*/ 75156 h 1923997"/>
                <a:gd name="connsiteX39" fmla="*/ 2435060 w 2678065"/>
                <a:gd name="connsiteY39" fmla="*/ 0 h 1923997"/>
                <a:gd name="connsiteX40" fmla="*/ 2442576 w 2678065"/>
                <a:gd name="connsiteY40" fmla="*/ 57619 h 1923997"/>
                <a:gd name="connsiteX41" fmla="*/ 2455102 w 2678065"/>
                <a:gd name="connsiteY41" fmla="*/ 215447 h 1923997"/>
                <a:gd name="connsiteX42" fmla="*/ 2490175 w 2678065"/>
                <a:gd name="connsiteY42" fmla="*/ 498536 h 1923997"/>
                <a:gd name="connsiteX43" fmla="*/ 2510216 w 2678065"/>
                <a:gd name="connsiteY43" fmla="*/ 678910 h 1923997"/>
                <a:gd name="connsiteX44" fmla="*/ 2557815 w 2678065"/>
                <a:gd name="connsiteY44" fmla="*/ 1007092 h 1923997"/>
                <a:gd name="connsiteX45" fmla="*/ 2577857 w 2678065"/>
                <a:gd name="connsiteY45" fmla="*/ 1172436 h 1923997"/>
                <a:gd name="connsiteX46" fmla="*/ 2622950 w 2678065"/>
                <a:gd name="connsiteY46" fmla="*/ 1427967 h 1923997"/>
                <a:gd name="connsiteX47" fmla="*/ 2648003 w 2678065"/>
                <a:gd name="connsiteY47" fmla="*/ 1585795 h 1923997"/>
                <a:gd name="connsiteX48" fmla="*/ 2663034 w 2678065"/>
                <a:gd name="connsiteY48" fmla="*/ 1615857 h 1923997"/>
                <a:gd name="connsiteX49" fmla="*/ 2675560 w 2678065"/>
                <a:gd name="connsiteY49" fmla="*/ 1668467 h 1923997"/>
                <a:gd name="connsiteX50" fmla="*/ 2678065 w 2678065"/>
                <a:gd name="connsiteY50" fmla="*/ 1718571 h 1923997"/>
                <a:gd name="connsiteX51" fmla="*/ 2660529 w 2678065"/>
                <a:gd name="connsiteY51" fmla="*/ 1758654 h 1923997"/>
                <a:gd name="connsiteX52" fmla="*/ 2582867 w 2678065"/>
                <a:gd name="connsiteY52" fmla="*/ 1861367 h 1923997"/>
                <a:gd name="connsiteX53" fmla="*/ 2540279 w 2678065"/>
                <a:gd name="connsiteY53" fmla="*/ 1908966 h 1923997"/>
                <a:gd name="connsiteX54" fmla="*/ 2522742 w 2678065"/>
                <a:gd name="connsiteY54" fmla="*/ 1921492 h 1923997"/>
                <a:gd name="connsiteX55" fmla="*/ 2497690 w 2678065"/>
                <a:gd name="connsiteY55" fmla="*/ 1923997 h 1923997"/>
                <a:gd name="connsiteX56" fmla="*/ 2437565 w 2678065"/>
                <a:gd name="connsiteY56" fmla="*/ 1911471 h 1923997"/>
                <a:gd name="connsiteX57" fmla="*/ 2364914 w 2678065"/>
                <a:gd name="connsiteY57" fmla="*/ 1876399 h 1923997"/>
                <a:gd name="connsiteX58" fmla="*/ 2329841 w 2678065"/>
                <a:gd name="connsiteY58" fmla="*/ 1848841 h 1923997"/>
                <a:gd name="connsiteX59" fmla="*/ 2257190 w 2678065"/>
                <a:gd name="connsiteY59" fmla="*/ 1828800 h 1923997"/>
                <a:gd name="connsiteX60" fmla="*/ 2101868 w 2678065"/>
                <a:gd name="connsiteY60" fmla="*/ 1803748 h 1923997"/>
                <a:gd name="connsiteX61" fmla="*/ 1941535 w 2678065"/>
                <a:gd name="connsiteY61" fmla="*/ 1791222 h 1923997"/>
                <a:gd name="connsiteX62" fmla="*/ 1568259 w 2678065"/>
                <a:gd name="connsiteY62" fmla="*/ 1788716 h 1923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678065" h="1923997">
                  <a:moveTo>
                    <a:pt x="1568259" y="1788716"/>
                  </a:moveTo>
                  <a:lnTo>
                    <a:pt x="891853" y="1783706"/>
                  </a:lnTo>
                  <a:lnTo>
                    <a:pt x="616281" y="1783706"/>
                  </a:lnTo>
                  <a:lnTo>
                    <a:pt x="323172" y="1786211"/>
                  </a:lnTo>
                  <a:lnTo>
                    <a:pt x="210438" y="1786211"/>
                  </a:lnTo>
                  <a:lnTo>
                    <a:pt x="112735" y="1773685"/>
                  </a:lnTo>
                  <a:lnTo>
                    <a:pt x="75157" y="1763664"/>
                  </a:lnTo>
                  <a:lnTo>
                    <a:pt x="42589" y="1748633"/>
                  </a:lnTo>
                  <a:lnTo>
                    <a:pt x="20042" y="1733602"/>
                  </a:lnTo>
                  <a:lnTo>
                    <a:pt x="7516" y="1718571"/>
                  </a:lnTo>
                  <a:lnTo>
                    <a:pt x="0" y="1691013"/>
                  </a:lnTo>
                  <a:lnTo>
                    <a:pt x="0" y="1648425"/>
                  </a:lnTo>
                  <a:lnTo>
                    <a:pt x="7516" y="1610847"/>
                  </a:lnTo>
                  <a:lnTo>
                    <a:pt x="27558" y="1585795"/>
                  </a:lnTo>
                  <a:lnTo>
                    <a:pt x="45094" y="1570764"/>
                  </a:lnTo>
                  <a:lnTo>
                    <a:pt x="82672" y="1560743"/>
                  </a:lnTo>
                  <a:lnTo>
                    <a:pt x="140292" y="1558237"/>
                  </a:lnTo>
                  <a:lnTo>
                    <a:pt x="263047" y="1558237"/>
                  </a:lnTo>
                  <a:lnTo>
                    <a:pt x="410854" y="1565753"/>
                  </a:lnTo>
                  <a:lnTo>
                    <a:pt x="1002083" y="1560743"/>
                  </a:lnTo>
                  <a:lnTo>
                    <a:pt x="1154900" y="1563248"/>
                  </a:lnTo>
                  <a:lnTo>
                    <a:pt x="1565754" y="1560743"/>
                  </a:lnTo>
                  <a:lnTo>
                    <a:pt x="1913977" y="1568258"/>
                  </a:lnTo>
                  <a:lnTo>
                    <a:pt x="2284748" y="1580784"/>
                  </a:lnTo>
                  <a:lnTo>
                    <a:pt x="2397482" y="1585795"/>
                  </a:lnTo>
                  <a:lnTo>
                    <a:pt x="2432555" y="1578279"/>
                  </a:lnTo>
                  <a:lnTo>
                    <a:pt x="2455102" y="1565753"/>
                  </a:lnTo>
                  <a:lnTo>
                    <a:pt x="2467628" y="1550722"/>
                  </a:lnTo>
                  <a:lnTo>
                    <a:pt x="2470133" y="1523165"/>
                  </a:lnTo>
                  <a:lnTo>
                    <a:pt x="2445081" y="1357821"/>
                  </a:lnTo>
                  <a:lnTo>
                    <a:pt x="2417524" y="1164920"/>
                  </a:lnTo>
                  <a:lnTo>
                    <a:pt x="2399987" y="1002082"/>
                  </a:lnTo>
                  <a:lnTo>
                    <a:pt x="2394977" y="899368"/>
                  </a:lnTo>
                  <a:lnTo>
                    <a:pt x="2377440" y="776613"/>
                  </a:lnTo>
                  <a:lnTo>
                    <a:pt x="2352388" y="658869"/>
                  </a:lnTo>
                  <a:lnTo>
                    <a:pt x="2337357" y="473484"/>
                  </a:lnTo>
                  <a:lnTo>
                    <a:pt x="2309800" y="355739"/>
                  </a:lnTo>
                  <a:lnTo>
                    <a:pt x="2287253" y="245510"/>
                  </a:lnTo>
                  <a:lnTo>
                    <a:pt x="2254685" y="75156"/>
                  </a:lnTo>
                  <a:lnTo>
                    <a:pt x="2435060" y="0"/>
                  </a:lnTo>
                  <a:lnTo>
                    <a:pt x="2442576" y="57619"/>
                  </a:lnTo>
                  <a:lnTo>
                    <a:pt x="2455102" y="215447"/>
                  </a:lnTo>
                  <a:lnTo>
                    <a:pt x="2490175" y="498536"/>
                  </a:lnTo>
                  <a:lnTo>
                    <a:pt x="2510216" y="678910"/>
                  </a:lnTo>
                  <a:lnTo>
                    <a:pt x="2557815" y="1007092"/>
                  </a:lnTo>
                  <a:lnTo>
                    <a:pt x="2577857" y="1172436"/>
                  </a:lnTo>
                  <a:lnTo>
                    <a:pt x="2622950" y="1427967"/>
                  </a:lnTo>
                  <a:lnTo>
                    <a:pt x="2648003" y="1585795"/>
                  </a:lnTo>
                  <a:lnTo>
                    <a:pt x="2663034" y="1615857"/>
                  </a:lnTo>
                  <a:lnTo>
                    <a:pt x="2675560" y="1668467"/>
                  </a:lnTo>
                  <a:lnTo>
                    <a:pt x="2678065" y="1718571"/>
                  </a:lnTo>
                  <a:lnTo>
                    <a:pt x="2660529" y="1758654"/>
                  </a:lnTo>
                  <a:lnTo>
                    <a:pt x="2582867" y="1861367"/>
                  </a:lnTo>
                  <a:lnTo>
                    <a:pt x="2540279" y="1908966"/>
                  </a:lnTo>
                  <a:lnTo>
                    <a:pt x="2522742" y="1921492"/>
                  </a:lnTo>
                  <a:lnTo>
                    <a:pt x="2497690" y="1923997"/>
                  </a:lnTo>
                  <a:lnTo>
                    <a:pt x="2437565" y="1911471"/>
                  </a:lnTo>
                  <a:lnTo>
                    <a:pt x="2364914" y="1876399"/>
                  </a:lnTo>
                  <a:lnTo>
                    <a:pt x="2329841" y="1848841"/>
                  </a:lnTo>
                  <a:lnTo>
                    <a:pt x="2257190" y="1828800"/>
                  </a:lnTo>
                  <a:lnTo>
                    <a:pt x="2101868" y="1803748"/>
                  </a:lnTo>
                  <a:lnTo>
                    <a:pt x="1941535" y="1791222"/>
                  </a:lnTo>
                  <a:lnTo>
                    <a:pt x="1568259" y="178871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23">
              <a:extLst>
                <a:ext uri="{FF2B5EF4-FFF2-40B4-BE49-F238E27FC236}">
                  <a16:creationId xmlns:a16="http://schemas.microsoft.com/office/drawing/2014/main" id="{B472178E-B3E1-4CF3-BD0F-7D175DDB95ED}"/>
                </a:ext>
              </a:extLst>
            </p:cNvPr>
            <p:cNvSpPr/>
            <p:nvPr/>
          </p:nvSpPr>
          <p:spPr>
            <a:xfrm rot="16200000">
              <a:off x="3388521" y="2928144"/>
              <a:ext cx="1949450" cy="604838"/>
            </a:xfrm>
            <a:custGeom>
              <a:avLst/>
              <a:gdLst>
                <a:gd name="connsiteX0" fmla="*/ 1473994 w 1950244"/>
                <a:gd name="connsiteY0" fmla="*/ 600075 h 604837"/>
                <a:gd name="connsiteX1" fmla="*/ 1166813 w 1950244"/>
                <a:gd name="connsiteY1" fmla="*/ 602456 h 604837"/>
                <a:gd name="connsiteX2" fmla="*/ 976313 w 1950244"/>
                <a:gd name="connsiteY2" fmla="*/ 571500 h 604837"/>
                <a:gd name="connsiteX3" fmla="*/ 809625 w 1950244"/>
                <a:gd name="connsiteY3" fmla="*/ 542925 h 604837"/>
                <a:gd name="connsiteX4" fmla="*/ 688181 w 1950244"/>
                <a:gd name="connsiteY4" fmla="*/ 514350 h 604837"/>
                <a:gd name="connsiteX5" fmla="*/ 590550 w 1950244"/>
                <a:gd name="connsiteY5" fmla="*/ 483393 h 604837"/>
                <a:gd name="connsiteX6" fmla="*/ 502444 w 1950244"/>
                <a:gd name="connsiteY6" fmla="*/ 442912 h 604837"/>
                <a:gd name="connsiteX7" fmla="*/ 409575 w 1950244"/>
                <a:gd name="connsiteY7" fmla="*/ 388143 h 604837"/>
                <a:gd name="connsiteX8" fmla="*/ 269081 w 1950244"/>
                <a:gd name="connsiteY8" fmla="*/ 288131 h 604837"/>
                <a:gd name="connsiteX9" fmla="*/ 152400 w 1950244"/>
                <a:gd name="connsiteY9" fmla="*/ 183356 h 604837"/>
                <a:gd name="connsiteX10" fmla="*/ 92869 w 1950244"/>
                <a:gd name="connsiteY10" fmla="*/ 116681 h 604837"/>
                <a:gd name="connsiteX11" fmla="*/ 0 w 1950244"/>
                <a:gd name="connsiteY11" fmla="*/ 0 h 604837"/>
                <a:gd name="connsiteX12" fmla="*/ 140494 w 1950244"/>
                <a:gd name="connsiteY12" fmla="*/ 0 h 604837"/>
                <a:gd name="connsiteX13" fmla="*/ 190500 w 1950244"/>
                <a:gd name="connsiteY13" fmla="*/ 80962 h 604837"/>
                <a:gd name="connsiteX14" fmla="*/ 302419 w 1950244"/>
                <a:gd name="connsiteY14" fmla="*/ 171450 h 604837"/>
                <a:gd name="connsiteX15" fmla="*/ 392906 w 1950244"/>
                <a:gd name="connsiteY15" fmla="*/ 226218 h 604837"/>
                <a:gd name="connsiteX16" fmla="*/ 497681 w 1950244"/>
                <a:gd name="connsiteY16" fmla="*/ 278606 h 604837"/>
                <a:gd name="connsiteX17" fmla="*/ 638175 w 1950244"/>
                <a:gd name="connsiteY17" fmla="*/ 326231 h 604837"/>
                <a:gd name="connsiteX18" fmla="*/ 778669 w 1950244"/>
                <a:gd name="connsiteY18" fmla="*/ 357187 h 604837"/>
                <a:gd name="connsiteX19" fmla="*/ 892969 w 1950244"/>
                <a:gd name="connsiteY19" fmla="*/ 373856 h 604837"/>
                <a:gd name="connsiteX20" fmla="*/ 1050131 w 1950244"/>
                <a:gd name="connsiteY20" fmla="*/ 376237 h 604837"/>
                <a:gd name="connsiteX21" fmla="*/ 1138238 w 1950244"/>
                <a:gd name="connsiteY21" fmla="*/ 397668 h 604837"/>
                <a:gd name="connsiteX22" fmla="*/ 1369219 w 1950244"/>
                <a:gd name="connsiteY22" fmla="*/ 397668 h 604837"/>
                <a:gd name="connsiteX23" fmla="*/ 1557338 w 1950244"/>
                <a:gd name="connsiteY23" fmla="*/ 400050 h 604837"/>
                <a:gd name="connsiteX24" fmla="*/ 1674019 w 1950244"/>
                <a:gd name="connsiteY24" fmla="*/ 397668 h 604837"/>
                <a:gd name="connsiteX25" fmla="*/ 1721644 w 1950244"/>
                <a:gd name="connsiteY25" fmla="*/ 385762 h 604837"/>
                <a:gd name="connsiteX26" fmla="*/ 1764506 w 1950244"/>
                <a:gd name="connsiteY26" fmla="*/ 364331 h 604837"/>
                <a:gd name="connsiteX27" fmla="*/ 1819275 w 1950244"/>
                <a:gd name="connsiteY27" fmla="*/ 326231 h 604837"/>
                <a:gd name="connsiteX28" fmla="*/ 1900238 w 1950244"/>
                <a:gd name="connsiteY28" fmla="*/ 226218 h 604837"/>
                <a:gd name="connsiteX29" fmla="*/ 1950244 w 1950244"/>
                <a:gd name="connsiteY29" fmla="*/ 435768 h 604837"/>
                <a:gd name="connsiteX30" fmla="*/ 1881188 w 1950244"/>
                <a:gd name="connsiteY30" fmla="*/ 497681 h 604837"/>
                <a:gd name="connsiteX31" fmla="*/ 1862138 w 1950244"/>
                <a:gd name="connsiteY31" fmla="*/ 542925 h 604837"/>
                <a:gd name="connsiteX32" fmla="*/ 1845469 w 1950244"/>
                <a:gd name="connsiteY32" fmla="*/ 571500 h 604837"/>
                <a:gd name="connsiteX33" fmla="*/ 1826419 w 1950244"/>
                <a:gd name="connsiteY33" fmla="*/ 590550 h 604837"/>
                <a:gd name="connsiteX34" fmla="*/ 1800225 w 1950244"/>
                <a:gd name="connsiteY34" fmla="*/ 600075 h 604837"/>
                <a:gd name="connsiteX35" fmla="*/ 1759744 w 1950244"/>
                <a:gd name="connsiteY35" fmla="*/ 604837 h 604837"/>
                <a:gd name="connsiteX36" fmla="*/ 1709738 w 1950244"/>
                <a:gd name="connsiteY36" fmla="*/ 597693 h 604837"/>
                <a:gd name="connsiteX37" fmla="*/ 1473994 w 1950244"/>
                <a:gd name="connsiteY37" fmla="*/ 600075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50244" h="604837">
                  <a:moveTo>
                    <a:pt x="1473994" y="600075"/>
                  </a:moveTo>
                  <a:lnTo>
                    <a:pt x="1166813" y="602456"/>
                  </a:lnTo>
                  <a:lnTo>
                    <a:pt x="976313" y="571500"/>
                  </a:lnTo>
                  <a:lnTo>
                    <a:pt x="809625" y="542925"/>
                  </a:lnTo>
                  <a:lnTo>
                    <a:pt x="688181" y="514350"/>
                  </a:lnTo>
                  <a:lnTo>
                    <a:pt x="590550" y="483393"/>
                  </a:lnTo>
                  <a:lnTo>
                    <a:pt x="502444" y="442912"/>
                  </a:lnTo>
                  <a:lnTo>
                    <a:pt x="409575" y="388143"/>
                  </a:lnTo>
                  <a:lnTo>
                    <a:pt x="269081" y="288131"/>
                  </a:lnTo>
                  <a:lnTo>
                    <a:pt x="152400" y="183356"/>
                  </a:lnTo>
                  <a:lnTo>
                    <a:pt x="92869" y="116681"/>
                  </a:lnTo>
                  <a:lnTo>
                    <a:pt x="0" y="0"/>
                  </a:lnTo>
                  <a:lnTo>
                    <a:pt x="140494" y="0"/>
                  </a:lnTo>
                  <a:lnTo>
                    <a:pt x="190500" y="80962"/>
                  </a:lnTo>
                  <a:lnTo>
                    <a:pt x="302419" y="171450"/>
                  </a:lnTo>
                  <a:lnTo>
                    <a:pt x="392906" y="226218"/>
                  </a:lnTo>
                  <a:lnTo>
                    <a:pt x="497681" y="278606"/>
                  </a:lnTo>
                  <a:lnTo>
                    <a:pt x="638175" y="326231"/>
                  </a:lnTo>
                  <a:lnTo>
                    <a:pt x="778669" y="357187"/>
                  </a:lnTo>
                  <a:lnTo>
                    <a:pt x="892969" y="373856"/>
                  </a:lnTo>
                  <a:lnTo>
                    <a:pt x="1050131" y="376237"/>
                  </a:lnTo>
                  <a:lnTo>
                    <a:pt x="1138238" y="397668"/>
                  </a:lnTo>
                  <a:lnTo>
                    <a:pt x="1369219" y="397668"/>
                  </a:lnTo>
                  <a:lnTo>
                    <a:pt x="1557338" y="400050"/>
                  </a:lnTo>
                  <a:lnTo>
                    <a:pt x="1674019" y="397668"/>
                  </a:lnTo>
                  <a:lnTo>
                    <a:pt x="1721644" y="385762"/>
                  </a:lnTo>
                  <a:lnTo>
                    <a:pt x="1764506" y="364331"/>
                  </a:lnTo>
                  <a:lnTo>
                    <a:pt x="1819275" y="326231"/>
                  </a:lnTo>
                  <a:lnTo>
                    <a:pt x="1900238" y="226218"/>
                  </a:lnTo>
                  <a:lnTo>
                    <a:pt x="1950244" y="435768"/>
                  </a:lnTo>
                  <a:lnTo>
                    <a:pt x="1881188" y="497681"/>
                  </a:lnTo>
                  <a:lnTo>
                    <a:pt x="1862138" y="542925"/>
                  </a:lnTo>
                  <a:lnTo>
                    <a:pt x="1845469" y="571500"/>
                  </a:lnTo>
                  <a:lnTo>
                    <a:pt x="1826419" y="590550"/>
                  </a:lnTo>
                  <a:lnTo>
                    <a:pt x="1800225" y="600075"/>
                  </a:lnTo>
                  <a:lnTo>
                    <a:pt x="1759744" y="604837"/>
                  </a:lnTo>
                  <a:lnTo>
                    <a:pt x="1709738" y="597693"/>
                  </a:lnTo>
                  <a:lnTo>
                    <a:pt x="1473994" y="600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4">
              <a:extLst>
                <a:ext uri="{FF2B5EF4-FFF2-40B4-BE49-F238E27FC236}">
                  <a16:creationId xmlns:a16="http://schemas.microsoft.com/office/drawing/2014/main" id="{FF67C23F-8111-4C96-92DA-A63FE3EC0FFC}"/>
                </a:ext>
              </a:extLst>
            </p:cNvPr>
            <p:cNvSpPr/>
            <p:nvPr/>
          </p:nvSpPr>
          <p:spPr>
            <a:xfrm rot="16200000">
              <a:off x="4310859" y="2672557"/>
              <a:ext cx="1809750" cy="785813"/>
            </a:xfrm>
            <a:custGeom>
              <a:avLst/>
              <a:gdLst>
                <a:gd name="connsiteX0" fmla="*/ 1228725 w 1809750"/>
                <a:gd name="connsiteY0" fmla="*/ 335756 h 785812"/>
                <a:gd name="connsiteX1" fmla="*/ 700087 w 1809750"/>
                <a:gd name="connsiteY1" fmla="*/ 326231 h 785812"/>
                <a:gd name="connsiteX2" fmla="*/ 404812 w 1809750"/>
                <a:gd name="connsiteY2" fmla="*/ 330993 h 785812"/>
                <a:gd name="connsiteX3" fmla="*/ 266700 w 1809750"/>
                <a:gd name="connsiteY3" fmla="*/ 328612 h 785812"/>
                <a:gd name="connsiteX4" fmla="*/ 226219 w 1809750"/>
                <a:gd name="connsiteY4" fmla="*/ 335756 h 785812"/>
                <a:gd name="connsiteX5" fmla="*/ 207169 w 1809750"/>
                <a:gd name="connsiteY5" fmla="*/ 350043 h 785812"/>
                <a:gd name="connsiteX6" fmla="*/ 190500 w 1809750"/>
                <a:gd name="connsiteY6" fmla="*/ 371475 h 785812"/>
                <a:gd name="connsiteX7" fmla="*/ 180975 w 1809750"/>
                <a:gd name="connsiteY7" fmla="*/ 400050 h 785812"/>
                <a:gd name="connsiteX8" fmla="*/ 183356 w 1809750"/>
                <a:gd name="connsiteY8" fmla="*/ 459581 h 785812"/>
                <a:gd name="connsiteX9" fmla="*/ 211931 w 1809750"/>
                <a:gd name="connsiteY9" fmla="*/ 778668 h 785812"/>
                <a:gd name="connsiteX10" fmla="*/ 2381 w 1809750"/>
                <a:gd name="connsiteY10" fmla="*/ 785812 h 785812"/>
                <a:gd name="connsiteX11" fmla="*/ 0 w 1809750"/>
                <a:gd name="connsiteY11" fmla="*/ 640556 h 785812"/>
                <a:gd name="connsiteX12" fmla="*/ 2381 w 1809750"/>
                <a:gd name="connsiteY12" fmla="*/ 452437 h 785812"/>
                <a:gd name="connsiteX13" fmla="*/ 7144 w 1809750"/>
                <a:gd name="connsiteY13" fmla="*/ 366712 h 785812"/>
                <a:gd name="connsiteX14" fmla="*/ 16669 w 1809750"/>
                <a:gd name="connsiteY14" fmla="*/ 297656 h 785812"/>
                <a:gd name="connsiteX15" fmla="*/ 28575 w 1809750"/>
                <a:gd name="connsiteY15" fmla="*/ 245268 h 785812"/>
                <a:gd name="connsiteX16" fmla="*/ 42862 w 1809750"/>
                <a:gd name="connsiteY16" fmla="*/ 216693 h 785812"/>
                <a:gd name="connsiteX17" fmla="*/ 61912 w 1809750"/>
                <a:gd name="connsiteY17" fmla="*/ 195262 h 785812"/>
                <a:gd name="connsiteX18" fmla="*/ 104775 w 1809750"/>
                <a:gd name="connsiteY18" fmla="*/ 176212 h 785812"/>
                <a:gd name="connsiteX19" fmla="*/ 150019 w 1809750"/>
                <a:gd name="connsiteY19" fmla="*/ 161925 h 785812"/>
                <a:gd name="connsiteX20" fmla="*/ 207169 w 1809750"/>
                <a:gd name="connsiteY20" fmla="*/ 150018 h 785812"/>
                <a:gd name="connsiteX21" fmla="*/ 369094 w 1809750"/>
                <a:gd name="connsiteY21" fmla="*/ 147637 h 785812"/>
                <a:gd name="connsiteX22" fmla="*/ 885825 w 1809750"/>
                <a:gd name="connsiteY22" fmla="*/ 147637 h 785812"/>
                <a:gd name="connsiteX23" fmla="*/ 971550 w 1809750"/>
                <a:gd name="connsiteY23" fmla="*/ 147637 h 785812"/>
                <a:gd name="connsiteX24" fmla="*/ 1323975 w 1809750"/>
                <a:gd name="connsiteY24" fmla="*/ 152400 h 785812"/>
                <a:gd name="connsiteX25" fmla="*/ 1488281 w 1809750"/>
                <a:gd name="connsiteY25" fmla="*/ 150018 h 785812"/>
                <a:gd name="connsiteX26" fmla="*/ 1528762 w 1809750"/>
                <a:gd name="connsiteY26" fmla="*/ 142875 h 785812"/>
                <a:gd name="connsiteX27" fmla="*/ 1581150 w 1809750"/>
                <a:gd name="connsiteY27" fmla="*/ 126206 h 785812"/>
                <a:gd name="connsiteX28" fmla="*/ 1621631 w 1809750"/>
                <a:gd name="connsiteY28" fmla="*/ 109537 h 785812"/>
                <a:gd name="connsiteX29" fmla="*/ 1652587 w 1809750"/>
                <a:gd name="connsiteY29" fmla="*/ 88106 h 785812"/>
                <a:gd name="connsiteX30" fmla="*/ 1740694 w 1809750"/>
                <a:gd name="connsiteY30" fmla="*/ 0 h 785812"/>
                <a:gd name="connsiteX31" fmla="*/ 1809750 w 1809750"/>
                <a:gd name="connsiteY31" fmla="*/ 216693 h 785812"/>
                <a:gd name="connsiteX32" fmla="*/ 1676400 w 1809750"/>
                <a:gd name="connsiteY32" fmla="*/ 323850 h 785812"/>
                <a:gd name="connsiteX33" fmla="*/ 1643062 w 1809750"/>
                <a:gd name="connsiteY33" fmla="*/ 359568 h 785812"/>
                <a:gd name="connsiteX34" fmla="*/ 1624012 w 1809750"/>
                <a:gd name="connsiteY34" fmla="*/ 376237 h 785812"/>
                <a:gd name="connsiteX35" fmla="*/ 1604962 w 1809750"/>
                <a:gd name="connsiteY35" fmla="*/ 385762 h 785812"/>
                <a:gd name="connsiteX36" fmla="*/ 1576387 w 1809750"/>
                <a:gd name="connsiteY36" fmla="*/ 388143 h 785812"/>
                <a:gd name="connsiteX37" fmla="*/ 1547812 w 1809750"/>
                <a:gd name="connsiteY37" fmla="*/ 376237 h 785812"/>
                <a:gd name="connsiteX38" fmla="*/ 1519237 w 1809750"/>
                <a:gd name="connsiteY38" fmla="*/ 352425 h 785812"/>
                <a:gd name="connsiteX39" fmla="*/ 1228725 w 1809750"/>
                <a:gd name="connsiteY39" fmla="*/ 335756 h 785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809750" h="785812">
                  <a:moveTo>
                    <a:pt x="1228725" y="335756"/>
                  </a:moveTo>
                  <a:lnTo>
                    <a:pt x="700087" y="326231"/>
                  </a:lnTo>
                  <a:lnTo>
                    <a:pt x="404812" y="330993"/>
                  </a:lnTo>
                  <a:lnTo>
                    <a:pt x="266700" y="328612"/>
                  </a:lnTo>
                  <a:lnTo>
                    <a:pt x="226219" y="335756"/>
                  </a:lnTo>
                  <a:lnTo>
                    <a:pt x="207169" y="350043"/>
                  </a:lnTo>
                  <a:lnTo>
                    <a:pt x="190500" y="371475"/>
                  </a:lnTo>
                  <a:lnTo>
                    <a:pt x="180975" y="400050"/>
                  </a:lnTo>
                  <a:cubicBezTo>
                    <a:pt x="181769" y="419894"/>
                    <a:pt x="182562" y="439737"/>
                    <a:pt x="183356" y="459581"/>
                  </a:cubicBezTo>
                  <a:lnTo>
                    <a:pt x="211931" y="778668"/>
                  </a:lnTo>
                  <a:lnTo>
                    <a:pt x="2381" y="785812"/>
                  </a:lnTo>
                  <a:cubicBezTo>
                    <a:pt x="1587" y="737393"/>
                    <a:pt x="794" y="688975"/>
                    <a:pt x="0" y="640556"/>
                  </a:cubicBezTo>
                  <a:cubicBezTo>
                    <a:pt x="794" y="577850"/>
                    <a:pt x="1587" y="515143"/>
                    <a:pt x="2381" y="452437"/>
                  </a:cubicBezTo>
                  <a:lnTo>
                    <a:pt x="7144" y="366712"/>
                  </a:lnTo>
                  <a:lnTo>
                    <a:pt x="16669" y="297656"/>
                  </a:lnTo>
                  <a:lnTo>
                    <a:pt x="28575" y="245268"/>
                  </a:lnTo>
                  <a:lnTo>
                    <a:pt x="42862" y="216693"/>
                  </a:lnTo>
                  <a:lnTo>
                    <a:pt x="61912" y="195262"/>
                  </a:lnTo>
                  <a:lnTo>
                    <a:pt x="104775" y="176212"/>
                  </a:lnTo>
                  <a:lnTo>
                    <a:pt x="150019" y="161925"/>
                  </a:lnTo>
                  <a:lnTo>
                    <a:pt x="207169" y="150018"/>
                  </a:lnTo>
                  <a:lnTo>
                    <a:pt x="369094" y="147637"/>
                  </a:lnTo>
                  <a:lnTo>
                    <a:pt x="885825" y="147637"/>
                  </a:lnTo>
                  <a:lnTo>
                    <a:pt x="971550" y="147637"/>
                  </a:lnTo>
                  <a:lnTo>
                    <a:pt x="1323975" y="152400"/>
                  </a:lnTo>
                  <a:lnTo>
                    <a:pt x="1488281" y="150018"/>
                  </a:lnTo>
                  <a:lnTo>
                    <a:pt x="1528762" y="142875"/>
                  </a:lnTo>
                  <a:lnTo>
                    <a:pt x="1581150" y="126206"/>
                  </a:lnTo>
                  <a:lnTo>
                    <a:pt x="1621631" y="109537"/>
                  </a:lnTo>
                  <a:lnTo>
                    <a:pt x="1652587" y="88106"/>
                  </a:lnTo>
                  <a:lnTo>
                    <a:pt x="1740694" y="0"/>
                  </a:lnTo>
                  <a:lnTo>
                    <a:pt x="1809750" y="216693"/>
                  </a:lnTo>
                  <a:lnTo>
                    <a:pt x="1676400" y="323850"/>
                  </a:lnTo>
                  <a:lnTo>
                    <a:pt x="1643062" y="359568"/>
                  </a:lnTo>
                  <a:lnTo>
                    <a:pt x="1624012" y="376237"/>
                  </a:lnTo>
                  <a:lnTo>
                    <a:pt x="1604962" y="385762"/>
                  </a:lnTo>
                  <a:lnTo>
                    <a:pt x="1576387" y="388143"/>
                  </a:lnTo>
                  <a:lnTo>
                    <a:pt x="1547812" y="376237"/>
                  </a:lnTo>
                  <a:lnTo>
                    <a:pt x="1519237" y="352425"/>
                  </a:lnTo>
                  <a:lnTo>
                    <a:pt x="1228725" y="3357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7">
              <a:extLst>
                <a:ext uri="{FF2B5EF4-FFF2-40B4-BE49-F238E27FC236}">
                  <a16:creationId xmlns:a16="http://schemas.microsoft.com/office/drawing/2014/main" id="{97667C3D-A258-496A-9719-566DFF9AA1C1}"/>
                </a:ext>
              </a:extLst>
            </p:cNvPr>
            <p:cNvSpPr/>
            <p:nvPr/>
          </p:nvSpPr>
          <p:spPr>
            <a:xfrm>
              <a:off x="4032250" y="4352925"/>
              <a:ext cx="1576388" cy="306388"/>
            </a:xfrm>
            <a:custGeom>
              <a:avLst/>
              <a:gdLst>
                <a:gd name="connsiteX0" fmla="*/ 940594 w 1576388"/>
                <a:gd name="connsiteY0" fmla="*/ 245269 h 307181"/>
                <a:gd name="connsiteX1" fmla="*/ 578644 w 1576388"/>
                <a:gd name="connsiteY1" fmla="*/ 283369 h 307181"/>
                <a:gd name="connsiteX2" fmla="*/ 366713 w 1576388"/>
                <a:gd name="connsiteY2" fmla="*/ 307181 h 307181"/>
                <a:gd name="connsiteX3" fmla="*/ 307182 w 1576388"/>
                <a:gd name="connsiteY3" fmla="*/ 302419 h 307181"/>
                <a:gd name="connsiteX4" fmla="*/ 185738 w 1576388"/>
                <a:gd name="connsiteY4" fmla="*/ 283369 h 307181"/>
                <a:gd name="connsiteX5" fmla="*/ 0 w 1576388"/>
                <a:gd name="connsiteY5" fmla="*/ 238125 h 307181"/>
                <a:gd name="connsiteX6" fmla="*/ 4763 w 1576388"/>
                <a:gd name="connsiteY6" fmla="*/ 104775 h 307181"/>
                <a:gd name="connsiteX7" fmla="*/ 130969 w 1576388"/>
                <a:gd name="connsiteY7" fmla="*/ 135731 h 307181"/>
                <a:gd name="connsiteX8" fmla="*/ 252413 w 1576388"/>
                <a:gd name="connsiteY8" fmla="*/ 157163 h 307181"/>
                <a:gd name="connsiteX9" fmla="*/ 321469 w 1576388"/>
                <a:gd name="connsiteY9" fmla="*/ 157163 h 307181"/>
                <a:gd name="connsiteX10" fmla="*/ 481013 w 1576388"/>
                <a:gd name="connsiteY10" fmla="*/ 140494 h 307181"/>
                <a:gd name="connsiteX11" fmla="*/ 876300 w 1576388"/>
                <a:gd name="connsiteY11" fmla="*/ 90488 h 307181"/>
                <a:gd name="connsiteX12" fmla="*/ 1276350 w 1576388"/>
                <a:gd name="connsiteY12" fmla="*/ 42863 h 307181"/>
                <a:gd name="connsiteX13" fmla="*/ 1576388 w 1576388"/>
                <a:gd name="connsiteY13" fmla="*/ 0 h 307181"/>
                <a:gd name="connsiteX14" fmla="*/ 1574007 w 1576388"/>
                <a:gd name="connsiteY14" fmla="*/ 157163 h 307181"/>
                <a:gd name="connsiteX15" fmla="*/ 1357313 w 1576388"/>
                <a:gd name="connsiteY15" fmla="*/ 190500 h 307181"/>
                <a:gd name="connsiteX16" fmla="*/ 1154907 w 1576388"/>
                <a:gd name="connsiteY16" fmla="*/ 219075 h 307181"/>
                <a:gd name="connsiteX17" fmla="*/ 940594 w 1576388"/>
                <a:gd name="connsiteY17" fmla="*/ 245269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6388" h="307181">
                  <a:moveTo>
                    <a:pt x="940594" y="245269"/>
                  </a:moveTo>
                  <a:lnTo>
                    <a:pt x="578644" y="283369"/>
                  </a:lnTo>
                  <a:lnTo>
                    <a:pt x="366713" y="307181"/>
                  </a:lnTo>
                  <a:lnTo>
                    <a:pt x="307182" y="302419"/>
                  </a:lnTo>
                  <a:lnTo>
                    <a:pt x="185738" y="283369"/>
                  </a:lnTo>
                  <a:lnTo>
                    <a:pt x="0" y="238125"/>
                  </a:lnTo>
                  <a:lnTo>
                    <a:pt x="4763" y="104775"/>
                  </a:lnTo>
                  <a:lnTo>
                    <a:pt x="130969" y="135731"/>
                  </a:lnTo>
                  <a:lnTo>
                    <a:pt x="252413" y="157163"/>
                  </a:lnTo>
                  <a:lnTo>
                    <a:pt x="321469" y="157163"/>
                  </a:lnTo>
                  <a:lnTo>
                    <a:pt x="481013" y="140494"/>
                  </a:lnTo>
                  <a:lnTo>
                    <a:pt x="876300" y="90488"/>
                  </a:lnTo>
                  <a:lnTo>
                    <a:pt x="1276350" y="42863"/>
                  </a:lnTo>
                  <a:lnTo>
                    <a:pt x="1576388" y="0"/>
                  </a:lnTo>
                  <a:cubicBezTo>
                    <a:pt x="1575594" y="52388"/>
                    <a:pt x="1574801" y="104775"/>
                    <a:pt x="1574007" y="157163"/>
                  </a:cubicBezTo>
                  <a:lnTo>
                    <a:pt x="1357313" y="190500"/>
                  </a:lnTo>
                  <a:lnTo>
                    <a:pt x="1154907" y="219075"/>
                  </a:lnTo>
                  <a:lnTo>
                    <a:pt x="940594" y="245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8">
              <a:extLst>
                <a:ext uri="{FF2B5EF4-FFF2-40B4-BE49-F238E27FC236}">
                  <a16:creationId xmlns:a16="http://schemas.microsoft.com/office/drawing/2014/main" id="{2827829B-AF5E-46FF-85D6-741C5B6BF572}"/>
                </a:ext>
              </a:extLst>
            </p:cNvPr>
            <p:cNvSpPr/>
            <p:nvPr/>
          </p:nvSpPr>
          <p:spPr>
            <a:xfrm>
              <a:off x="3984626" y="5078413"/>
              <a:ext cx="1609725" cy="284162"/>
            </a:xfrm>
            <a:custGeom>
              <a:avLst/>
              <a:gdLst>
                <a:gd name="connsiteX0" fmla="*/ 583407 w 1609725"/>
                <a:gd name="connsiteY0" fmla="*/ 216694 h 283369"/>
                <a:gd name="connsiteX1" fmla="*/ 4763 w 1609725"/>
                <a:gd name="connsiteY1" fmla="*/ 283369 h 283369"/>
                <a:gd name="connsiteX2" fmla="*/ 0 w 1609725"/>
                <a:gd name="connsiteY2" fmla="*/ 128588 h 283369"/>
                <a:gd name="connsiteX3" fmla="*/ 154782 w 1609725"/>
                <a:gd name="connsiteY3" fmla="*/ 102394 h 283369"/>
                <a:gd name="connsiteX4" fmla="*/ 431007 w 1609725"/>
                <a:gd name="connsiteY4" fmla="*/ 61913 h 283369"/>
                <a:gd name="connsiteX5" fmla="*/ 726282 w 1609725"/>
                <a:gd name="connsiteY5" fmla="*/ 33338 h 283369"/>
                <a:gd name="connsiteX6" fmla="*/ 964407 w 1609725"/>
                <a:gd name="connsiteY6" fmla="*/ 16669 h 283369"/>
                <a:gd name="connsiteX7" fmla="*/ 1169194 w 1609725"/>
                <a:gd name="connsiteY7" fmla="*/ 4763 h 283369"/>
                <a:gd name="connsiteX8" fmla="*/ 1343025 w 1609725"/>
                <a:gd name="connsiteY8" fmla="*/ 0 h 283369"/>
                <a:gd name="connsiteX9" fmla="*/ 1450182 w 1609725"/>
                <a:gd name="connsiteY9" fmla="*/ 9525 h 283369"/>
                <a:gd name="connsiteX10" fmla="*/ 1609725 w 1609725"/>
                <a:gd name="connsiteY10" fmla="*/ 38100 h 283369"/>
                <a:gd name="connsiteX11" fmla="*/ 1607344 w 1609725"/>
                <a:gd name="connsiteY11" fmla="*/ 190500 h 283369"/>
                <a:gd name="connsiteX12" fmla="*/ 1445419 w 1609725"/>
                <a:gd name="connsiteY12" fmla="*/ 169069 h 283369"/>
                <a:gd name="connsiteX13" fmla="*/ 1335882 w 1609725"/>
                <a:gd name="connsiteY13" fmla="*/ 161925 h 283369"/>
                <a:gd name="connsiteX14" fmla="*/ 1240632 w 1609725"/>
                <a:gd name="connsiteY14" fmla="*/ 159544 h 283369"/>
                <a:gd name="connsiteX15" fmla="*/ 1176338 w 1609725"/>
                <a:gd name="connsiteY15" fmla="*/ 164307 h 283369"/>
                <a:gd name="connsiteX16" fmla="*/ 1033463 w 1609725"/>
                <a:gd name="connsiteY16" fmla="*/ 178594 h 283369"/>
                <a:gd name="connsiteX17" fmla="*/ 809625 w 1609725"/>
                <a:gd name="connsiteY17" fmla="*/ 197644 h 283369"/>
                <a:gd name="connsiteX18" fmla="*/ 583407 w 1609725"/>
                <a:gd name="connsiteY18" fmla="*/ 216694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09725" h="283369">
                  <a:moveTo>
                    <a:pt x="583407" y="216694"/>
                  </a:moveTo>
                  <a:lnTo>
                    <a:pt x="4763" y="283369"/>
                  </a:lnTo>
                  <a:lnTo>
                    <a:pt x="0" y="128588"/>
                  </a:lnTo>
                  <a:lnTo>
                    <a:pt x="154782" y="102394"/>
                  </a:lnTo>
                  <a:lnTo>
                    <a:pt x="431007" y="61913"/>
                  </a:lnTo>
                  <a:lnTo>
                    <a:pt x="726282" y="33338"/>
                  </a:lnTo>
                  <a:lnTo>
                    <a:pt x="964407" y="16669"/>
                  </a:lnTo>
                  <a:lnTo>
                    <a:pt x="1169194" y="4763"/>
                  </a:lnTo>
                  <a:lnTo>
                    <a:pt x="1343025" y="0"/>
                  </a:lnTo>
                  <a:lnTo>
                    <a:pt x="1450182" y="9525"/>
                  </a:lnTo>
                  <a:lnTo>
                    <a:pt x="1609725" y="38100"/>
                  </a:lnTo>
                  <a:cubicBezTo>
                    <a:pt x="1608931" y="88900"/>
                    <a:pt x="1608138" y="139700"/>
                    <a:pt x="1607344" y="190500"/>
                  </a:cubicBezTo>
                  <a:lnTo>
                    <a:pt x="1445419" y="169069"/>
                  </a:lnTo>
                  <a:lnTo>
                    <a:pt x="1335882" y="161925"/>
                  </a:lnTo>
                  <a:lnTo>
                    <a:pt x="1240632" y="159544"/>
                  </a:lnTo>
                  <a:lnTo>
                    <a:pt x="1176338" y="164307"/>
                  </a:lnTo>
                  <a:lnTo>
                    <a:pt x="1033463" y="178594"/>
                  </a:lnTo>
                  <a:lnTo>
                    <a:pt x="809625" y="197644"/>
                  </a:lnTo>
                  <a:lnTo>
                    <a:pt x="583407" y="216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9">
              <a:extLst>
                <a:ext uri="{FF2B5EF4-FFF2-40B4-BE49-F238E27FC236}">
                  <a16:creationId xmlns:a16="http://schemas.microsoft.com/office/drawing/2014/main" id="{DB290A3F-F2F3-477F-929E-F70723FB6304}"/>
                </a:ext>
              </a:extLst>
            </p:cNvPr>
            <p:cNvSpPr/>
            <p:nvPr/>
          </p:nvSpPr>
          <p:spPr>
            <a:xfrm>
              <a:off x="6318250" y="1636714"/>
              <a:ext cx="749300" cy="954087"/>
            </a:xfrm>
            <a:custGeom>
              <a:avLst/>
              <a:gdLst>
                <a:gd name="connsiteX0" fmla="*/ 414338 w 750094"/>
                <a:gd name="connsiteY0" fmla="*/ 604837 h 954881"/>
                <a:gd name="connsiteX1" fmla="*/ 107157 w 750094"/>
                <a:gd name="connsiteY1" fmla="*/ 954881 h 954881"/>
                <a:gd name="connsiteX2" fmla="*/ 0 w 750094"/>
                <a:gd name="connsiteY2" fmla="*/ 878681 h 954881"/>
                <a:gd name="connsiteX3" fmla="*/ 59532 w 750094"/>
                <a:gd name="connsiteY3" fmla="*/ 816769 h 954881"/>
                <a:gd name="connsiteX4" fmla="*/ 95250 w 750094"/>
                <a:gd name="connsiteY4" fmla="*/ 771525 h 954881"/>
                <a:gd name="connsiteX5" fmla="*/ 135732 w 750094"/>
                <a:gd name="connsiteY5" fmla="*/ 721519 h 954881"/>
                <a:gd name="connsiteX6" fmla="*/ 192882 w 750094"/>
                <a:gd name="connsiteY6" fmla="*/ 635794 h 954881"/>
                <a:gd name="connsiteX7" fmla="*/ 233363 w 750094"/>
                <a:gd name="connsiteY7" fmla="*/ 561975 h 954881"/>
                <a:gd name="connsiteX8" fmla="*/ 295275 w 750094"/>
                <a:gd name="connsiteY8" fmla="*/ 435769 h 954881"/>
                <a:gd name="connsiteX9" fmla="*/ 342900 w 750094"/>
                <a:gd name="connsiteY9" fmla="*/ 326231 h 954881"/>
                <a:gd name="connsiteX10" fmla="*/ 371475 w 750094"/>
                <a:gd name="connsiteY10" fmla="*/ 219075 h 954881"/>
                <a:gd name="connsiteX11" fmla="*/ 371475 w 750094"/>
                <a:gd name="connsiteY11" fmla="*/ 221456 h 954881"/>
                <a:gd name="connsiteX12" fmla="*/ 373857 w 750094"/>
                <a:gd name="connsiteY12" fmla="*/ 192881 h 954881"/>
                <a:gd name="connsiteX13" fmla="*/ 366713 w 750094"/>
                <a:gd name="connsiteY13" fmla="*/ 171450 h 954881"/>
                <a:gd name="connsiteX14" fmla="*/ 347663 w 750094"/>
                <a:gd name="connsiteY14" fmla="*/ 147637 h 954881"/>
                <a:gd name="connsiteX15" fmla="*/ 314325 w 750094"/>
                <a:gd name="connsiteY15" fmla="*/ 119062 h 954881"/>
                <a:gd name="connsiteX16" fmla="*/ 269082 w 750094"/>
                <a:gd name="connsiteY16" fmla="*/ 83344 h 954881"/>
                <a:gd name="connsiteX17" fmla="*/ 250032 w 750094"/>
                <a:gd name="connsiteY17" fmla="*/ 64294 h 954881"/>
                <a:gd name="connsiteX18" fmla="*/ 238125 w 750094"/>
                <a:gd name="connsiteY18" fmla="*/ 40481 h 954881"/>
                <a:gd name="connsiteX19" fmla="*/ 235744 w 750094"/>
                <a:gd name="connsiteY19" fmla="*/ 23812 h 954881"/>
                <a:gd name="connsiteX20" fmla="*/ 238125 w 750094"/>
                <a:gd name="connsiteY20" fmla="*/ 9525 h 954881"/>
                <a:gd name="connsiteX21" fmla="*/ 252413 w 750094"/>
                <a:gd name="connsiteY21" fmla="*/ 0 h 954881"/>
                <a:gd name="connsiteX22" fmla="*/ 297657 w 750094"/>
                <a:gd name="connsiteY22" fmla="*/ 2381 h 954881"/>
                <a:gd name="connsiteX23" fmla="*/ 364332 w 750094"/>
                <a:gd name="connsiteY23" fmla="*/ 9525 h 954881"/>
                <a:gd name="connsiteX24" fmla="*/ 423863 w 750094"/>
                <a:gd name="connsiteY24" fmla="*/ 21431 h 954881"/>
                <a:gd name="connsiteX25" fmla="*/ 481013 w 750094"/>
                <a:gd name="connsiteY25" fmla="*/ 38100 h 954881"/>
                <a:gd name="connsiteX26" fmla="*/ 526257 w 750094"/>
                <a:gd name="connsiteY26" fmla="*/ 57150 h 954881"/>
                <a:gd name="connsiteX27" fmla="*/ 604838 w 750094"/>
                <a:gd name="connsiteY27" fmla="*/ 102394 h 954881"/>
                <a:gd name="connsiteX28" fmla="*/ 704850 w 750094"/>
                <a:gd name="connsiteY28" fmla="*/ 164306 h 954881"/>
                <a:gd name="connsiteX29" fmla="*/ 733425 w 750094"/>
                <a:gd name="connsiteY29" fmla="*/ 183356 h 954881"/>
                <a:gd name="connsiteX30" fmla="*/ 742950 w 750094"/>
                <a:gd name="connsiteY30" fmla="*/ 197644 h 954881"/>
                <a:gd name="connsiteX31" fmla="*/ 750094 w 750094"/>
                <a:gd name="connsiteY31" fmla="*/ 216694 h 954881"/>
                <a:gd name="connsiteX32" fmla="*/ 750094 w 750094"/>
                <a:gd name="connsiteY32" fmla="*/ 240506 h 954881"/>
                <a:gd name="connsiteX33" fmla="*/ 740569 w 750094"/>
                <a:gd name="connsiteY33" fmla="*/ 271462 h 954881"/>
                <a:gd name="connsiteX34" fmla="*/ 714375 w 750094"/>
                <a:gd name="connsiteY34" fmla="*/ 295275 h 954881"/>
                <a:gd name="connsiteX35" fmla="*/ 633413 w 750094"/>
                <a:gd name="connsiteY35" fmla="*/ 350044 h 954881"/>
                <a:gd name="connsiteX36" fmla="*/ 414338 w 750094"/>
                <a:gd name="connsiteY36" fmla="*/ 604837 h 95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50094" h="954881">
                  <a:moveTo>
                    <a:pt x="414338" y="604837"/>
                  </a:moveTo>
                  <a:lnTo>
                    <a:pt x="107157" y="954881"/>
                  </a:lnTo>
                  <a:lnTo>
                    <a:pt x="0" y="878681"/>
                  </a:lnTo>
                  <a:lnTo>
                    <a:pt x="59532" y="816769"/>
                  </a:lnTo>
                  <a:lnTo>
                    <a:pt x="95250" y="771525"/>
                  </a:lnTo>
                  <a:lnTo>
                    <a:pt x="135732" y="721519"/>
                  </a:lnTo>
                  <a:lnTo>
                    <a:pt x="192882" y="635794"/>
                  </a:lnTo>
                  <a:lnTo>
                    <a:pt x="233363" y="561975"/>
                  </a:lnTo>
                  <a:lnTo>
                    <a:pt x="295275" y="435769"/>
                  </a:lnTo>
                  <a:lnTo>
                    <a:pt x="342900" y="326231"/>
                  </a:lnTo>
                  <a:cubicBezTo>
                    <a:pt x="352425" y="290512"/>
                    <a:pt x="361748" y="254739"/>
                    <a:pt x="371475" y="219075"/>
                  </a:cubicBezTo>
                  <a:cubicBezTo>
                    <a:pt x="371684" y="218309"/>
                    <a:pt x="371475" y="220662"/>
                    <a:pt x="371475" y="221456"/>
                  </a:cubicBezTo>
                  <a:lnTo>
                    <a:pt x="373857" y="192881"/>
                  </a:lnTo>
                  <a:lnTo>
                    <a:pt x="366713" y="171450"/>
                  </a:lnTo>
                  <a:lnTo>
                    <a:pt x="347663" y="147637"/>
                  </a:lnTo>
                  <a:lnTo>
                    <a:pt x="314325" y="119062"/>
                  </a:lnTo>
                  <a:lnTo>
                    <a:pt x="269082" y="83344"/>
                  </a:lnTo>
                  <a:lnTo>
                    <a:pt x="250032" y="64294"/>
                  </a:lnTo>
                  <a:lnTo>
                    <a:pt x="238125" y="40481"/>
                  </a:lnTo>
                  <a:lnTo>
                    <a:pt x="235744" y="23812"/>
                  </a:lnTo>
                  <a:lnTo>
                    <a:pt x="238125" y="9525"/>
                  </a:lnTo>
                  <a:lnTo>
                    <a:pt x="252413" y="0"/>
                  </a:lnTo>
                  <a:lnTo>
                    <a:pt x="297657" y="2381"/>
                  </a:lnTo>
                  <a:lnTo>
                    <a:pt x="364332" y="9525"/>
                  </a:lnTo>
                  <a:lnTo>
                    <a:pt x="423863" y="21431"/>
                  </a:lnTo>
                  <a:lnTo>
                    <a:pt x="481013" y="38100"/>
                  </a:lnTo>
                  <a:lnTo>
                    <a:pt x="526257" y="57150"/>
                  </a:lnTo>
                  <a:lnTo>
                    <a:pt x="604838" y="102394"/>
                  </a:lnTo>
                  <a:lnTo>
                    <a:pt x="704850" y="164306"/>
                  </a:lnTo>
                  <a:lnTo>
                    <a:pt x="733425" y="183356"/>
                  </a:lnTo>
                  <a:lnTo>
                    <a:pt x="742950" y="197644"/>
                  </a:lnTo>
                  <a:lnTo>
                    <a:pt x="750094" y="216694"/>
                  </a:lnTo>
                  <a:lnTo>
                    <a:pt x="750094" y="240506"/>
                  </a:lnTo>
                  <a:lnTo>
                    <a:pt x="740569" y="271462"/>
                  </a:lnTo>
                  <a:lnTo>
                    <a:pt x="714375" y="295275"/>
                  </a:lnTo>
                  <a:lnTo>
                    <a:pt x="633413" y="350044"/>
                  </a:lnTo>
                  <a:lnTo>
                    <a:pt x="414338" y="6048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0">
              <a:extLst>
                <a:ext uri="{FF2B5EF4-FFF2-40B4-BE49-F238E27FC236}">
                  <a16:creationId xmlns:a16="http://schemas.microsoft.com/office/drawing/2014/main" id="{5CBE10D5-C0DD-44AD-A47E-4EACBF6E5D55}"/>
                </a:ext>
              </a:extLst>
            </p:cNvPr>
            <p:cNvSpPr/>
            <p:nvPr/>
          </p:nvSpPr>
          <p:spPr>
            <a:xfrm>
              <a:off x="6132513" y="2278064"/>
              <a:ext cx="1720850" cy="619125"/>
            </a:xfrm>
            <a:custGeom>
              <a:avLst/>
              <a:gdLst>
                <a:gd name="connsiteX0" fmla="*/ 971550 w 1721644"/>
                <a:gd name="connsiteY0" fmla="*/ 309563 h 619125"/>
                <a:gd name="connsiteX1" fmla="*/ 581025 w 1721644"/>
                <a:gd name="connsiteY1" fmla="*/ 421482 h 619125"/>
                <a:gd name="connsiteX2" fmla="*/ 242887 w 1721644"/>
                <a:gd name="connsiteY2" fmla="*/ 526257 h 619125"/>
                <a:gd name="connsiteX3" fmla="*/ 104775 w 1721644"/>
                <a:gd name="connsiteY3" fmla="*/ 614363 h 619125"/>
                <a:gd name="connsiteX4" fmla="*/ 85725 w 1721644"/>
                <a:gd name="connsiteY4" fmla="*/ 619125 h 619125"/>
                <a:gd name="connsiteX5" fmla="*/ 40481 w 1721644"/>
                <a:gd name="connsiteY5" fmla="*/ 611982 h 619125"/>
                <a:gd name="connsiteX6" fmla="*/ 14287 w 1721644"/>
                <a:gd name="connsiteY6" fmla="*/ 602457 h 619125"/>
                <a:gd name="connsiteX7" fmla="*/ 2381 w 1721644"/>
                <a:gd name="connsiteY7" fmla="*/ 588169 h 619125"/>
                <a:gd name="connsiteX8" fmla="*/ 0 w 1721644"/>
                <a:gd name="connsiteY8" fmla="*/ 545307 h 619125"/>
                <a:gd name="connsiteX9" fmla="*/ 7144 w 1721644"/>
                <a:gd name="connsiteY9" fmla="*/ 426244 h 619125"/>
                <a:gd name="connsiteX10" fmla="*/ 19050 w 1721644"/>
                <a:gd name="connsiteY10" fmla="*/ 311944 h 619125"/>
                <a:gd name="connsiteX11" fmla="*/ 28575 w 1721644"/>
                <a:gd name="connsiteY11" fmla="*/ 297657 h 619125"/>
                <a:gd name="connsiteX12" fmla="*/ 73819 w 1721644"/>
                <a:gd name="connsiteY12" fmla="*/ 276225 h 619125"/>
                <a:gd name="connsiteX13" fmla="*/ 228600 w 1721644"/>
                <a:gd name="connsiteY13" fmla="*/ 216694 h 619125"/>
                <a:gd name="connsiteX14" fmla="*/ 352425 w 1721644"/>
                <a:gd name="connsiteY14" fmla="*/ 235744 h 619125"/>
                <a:gd name="connsiteX15" fmla="*/ 464344 w 1721644"/>
                <a:gd name="connsiteY15" fmla="*/ 226219 h 619125"/>
                <a:gd name="connsiteX16" fmla="*/ 842962 w 1721644"/>
                <a:gd name="connsiteY16" fmla="*/ 169069 h 619125"/>
                <a:gd name="connsiteX17" fmla="*/ 1123950 w 1721644"/>
                <a:gd name="connsiteY17" fmla="*/ 123825 h 619125"/>
                <a:gd name="connsiteX18" fmla="*/ 1373981 w 1721644"/>
                <a:gd name="connsiteY18" fmla="*/ 73819 h 619125"/>
                <a:gd name="connsiteX19" fmla="*/ 1645444 w 1721644"/>
                <a:gd name="connsiteY19" fmla="*/ 0 h 619125"/>
                <a:gd name="connsiteX20" fmla="*/ 1721644 w 1721644"/>
                <a:gd name="connsiteY20" fmla="*/ 123825 h 619125"/>
                <a:gd name="connsiteX21" fmla="*/ 1483519 w 1721644"/>
                <a:gd name="connsiteY21" fmla="*/ 183357 h 619125"/>
                <a:gd name="connsiteX22" fmla="*/ 971550 w 1721644"/>
                <a:gd name="connsiteY22" fmla="*/ 309563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1644" h="619125">
                  <a:moveTo>
                    <a:pt x="971550" y="309563"/>
                  </a:moveTo>
                  <a:lnTo>
                    <a:pt x="581025" y="421482"/>
                  </a:lnTo>
                  <a:lnTo>
                    <a:pt x="242887" y="526257"/>
                  </a:lnTo>
                  <a:lnTo>
                    <a:pt x="104775" y="614363"/>
                  </a:lnTo>
                  <a:lnTo>
                    <a:pt x="85725" y="619125"/>
                  </a:lnTo>
                  <a:lnTo>
                    <a:pt x="40481" y="611982"/>
                  </a:lnTo>
                  <a:lnTo>
                    <a:pt x="14287" y="602457"/>
                  </a:lnTo>
                  <a:lnTo>
                    <a:pt x="2381" y="588169"/>
                  </a:lnTo>
                  <a:lnTo>
                    <a:pt x="0" y="545307"/>
                  </a:lnTo>
                  <a:lnTo>
                    <a:pt x="7144" y="426244"/>
                  </a:lnTo>
                  <a:lnTo>
                    <a:pt x="19050" y="311944"/>
                  </a:lnTo>
                  <a:lnTo>
                    <a:pt x="28575" y="297657"/>
                  </a:lnTo>
                  <a:lnTo>
                    <a:pt x="73819" y="276225"/>
                  </a:lnTo>
                  <a:lnTo>
                    <a:pt x="228600" y="216694"/>
                  </a:lnTo>
                  <a:lnTo>
                    <a:pt x="352425" y="235744"/>
                  </a:lnTo>
                  <a:lnTo>
                    <a:pt x="464344" y="226219"/>
                  </a:lnTo>
                  <a:lnTo>
                    <a:pt x="842962" y="169069"/>
                  </a:lnTo>
                  <a:lnTo>
                    <a:pt x="1123950" y="123825"/>
                  </a:lnTo>
                  <a:lnTo>
                    <a:pt x="1373981" y="73819"/>
                  </a:lnTo>
                  <a:lnTo>
                    <a:pt x="1645444" y="0"/>
                  </a:lnTo>
                  <a:lnTo>
                    <a:pt x="1721644" y="123825"/>
                  </a:lnTo>
                  <a:lnTo>
                    <a:pt x="1483519" y="183357"/>
                  </a:lnTo>
                  <a:lnTo>
                    <a:pt x="971550" y="3095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1">
              <a:extLst>
                <a:ext uri="{FF2B5EF4-FFF2-40B4-BE49-F238E27FC236}">
                  <a16:creationId xmlns:a16="http://schemas.microsoft.com/office/drawing/2014/main" id="{6D37244F-BBB3-4366-8F21-2A3CA00986C5}"/>
                </a:ext>
              </a:extLst>
            </p:cNvPr>
            <p:cNvSpPr/>
            <p:nvPr/>
          </p:nvSpPr>
          <p:spPr>
            <a:xfrm>
              <a:off x="7356475" y="1970088"/>
              <a:ext cx="814388" cy="792162"/>
            </a:xfrm>
            <a:custGeom>
              <a:avLst/>
              <a:gdLst>
                <a:gd name="connsiteX0" fmla="*/ 533400 w 814388"/>
                <a:gd name="connsiteY0" fmla="*/ 614362 h 792956"/>
                <a:gd name="connsiteX1" fmla="*/ 390525 w 814388"/>
                <a:gd name="connsiteY1" fmla="*/ 442912 h 792956"/>
                <a:gd name="connsiteX2" fmla="*/ 319088 w 814388"/>
                <a:gd name="connsiteY2" fmla="*/ 342900 h 792956"/>
                <a:gd name="connsiteX3" fmla="*/ 240507 w 814388"/>
                <a:gd name="connsiteY3" fmla="*/ 261937 h 792956"/>
                <a:gd name="connsiteX4" fmla="*/ 154782 w 814388"/>
                <a:gd name="connsiteY4" fmla="*/ 178594 h 792956"/>
                <a:gd name="connsiteX5" fmla="*/ 85725 w 814388"/>
                <a:gd name="connsiteY5" fmla="*/ 123825 h 792956"/>
                <a:gd name="connsiteX6" fmla="*/ 30957 w 814388"/>
                <a:gd name="connsiteY6" fmla="*/ 85725 h 792956"/>
                <a:gd name="connsiteX7" fmla="*/ 11907 w 814388"/>
                <a:gd name="connsiteY7" fmla="*/ 66675 h 792956"/>
                <a:gd name="connsiteX8" fmla="*/ 2382 w 814388"/>
                <a:gd name="connsiteY8" fmla="*/ 45244 h 792956"/>
                <a:gd name="connsiteX9" fmla="*/ 0 w 814388"/>
                <a:gd name="connsiteY9" fmla="*/ 23812 h 792956"/>
                <a:gd name="connsiteX10" fmla="*/ 4763 w 814388"/>
                <a:gd name="connsiteY10" fmla="*/ 9525 h 792956"/>
                <a:gd name="connsiteX11" fmla="*/ 21432 w 814388"/>
                <a:gd name="connsiteY11" fmla="*/ 0 h 792956"/>
                <a:gd name="connsiteX12" fmla="*/ 47625 w 814388"/>
                <a:gd name="connsiteY12" fmla="*/ 2381 h 792956"/>
                <a:gd name="connsiteX13" fmla="*/ 171450 w 814388"/>
                <a:gd name="connsiteY13" fmla="*/ 54769 h 792956"/>
                <a:gd name="connsiteX14" fmla="*/ 350044 w 814388"/>
                <a:gd name="connsiteY14" fmla="*/ 130969 h 792956"/>
                <a:gd name="connsiteX15" fmla="*/ 531019 w 814388"/>
                <a:gd name="connsiteY15" fmla="*/ 211931 h 792956"/>
                <a:gd name="connsiteX16" fmla="*/ 564357 w 814388"/>
                <a:gd name="connsiteY16" fmla="*/ 228600 h 792956"/>
                <a:gd name="connsiteX17" fmla="*/ 585788 w 814388"/>
                <a:gd name="connsiteY17" fmla="*/ 247650 h 792956"/>
                <a:gd name="connsiteX18" fmla="*/ 647700 w 814388"/>
                <a:gd name="connsiteY18" fmla="*/ 316706 h 792956"/>
                <a:gd name="connsiteX19" fmla="*/ 688182 w 814388"/>
                <a:gd name="connsiteY19" fmla="*/ 369094 h 792956"/>
                <a:gd name="connsiteX20" fmla="*/ 735807 w 814388"/>
                <a:gd name="connsiteY20" fmla="*/ 445294 h 792956"/>
                <a:gd name="connsiteX21" fmla="*/ 776288 w 814388"/>
                <a:gd name="connsiteY21" fmla="*/ 526256 h 792956"/>
                <a:gd name="connsiteX22" fmla="*/ 797719 w 814388"/>
                <a:gd name="connsiteY22" fmla="*/ 585787 h 792956"/>
                <a:gd name="connsiteX23" fmla="*/ 814388 w 814388"/>
                <a:gd name="connsiteY23" fmla="*/ 657225 h 792956"/>
                <a:gd name="connsiteX24" fmla="*/ 812007 w 814388"/>
                <a:gd name="connsiteY24" fmla="*/ 714375 h 792956"/>
                <a:gd name="connsiteX25" fmla="*/ 802482 w 814388"/>
                <a:gd name="connsiteY25" fmla="*/ 750094 h 792956"/>
                <a:gd name="connsiteX26" fmla="*/ 785813 w 814388"/>
                <a:gd name="connsiteY26" fmla="*/ 778669 h 792956"/>
                <a:gd name="connsiteX27" fmla="*/ 762000 w 814388"/>
                <a:gd name="connsiteY27" fmla="*/ 792956 h 792956"/>
                <a:gd name="connsiteX28" fmla="*/ 723900 w 814388"/>
                <a:gd name="connsiteY28" fmla="*/ 792956 h 792956"/>
                <a:gd name="connsiteX29" fmla="*/ 669132 w 814388"/>
                <a:gd name="connsiteY29" fmla="*/ 778669 h 792956"/>
                <a:gd name="connsiteX30" fmla="*/ 635794 w 814388"/>
                <a:gd name="connsiteY30" fmla="*/ 752475 h 792956"/>
                <a:gd name="connsiteX31" fmla="*/ 533400 w 814388"/>
                <a:gd name="connsiteY31" fmla="*/ 614362 h 79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14388" h="792956">
                  <a:moveTo>
                    <a:pt x="533400" y="614362"/>
                  </a:moveTo>
                  <a:lnTo>
                    <a:pt x="390525" y="442912"/>
                  </a:lnTo>
                  <a:lnTo>
                    <a:pt x="319088" y="342900"/>
                  </a:lnTo>
                  <a:lnTo>
                    <a:pt x="240507" y="261937"/>
                  </a:lnTo>
                  <a:lnTo>
                    <a:pt x="154782" y="178594"/>
                  </a:lnTo>
                  <a:lnTo>
                    <a:pt x="85725" y="123825"/>
                  </a:lnTo>
                  <a:lnTo>
                    <a:pt x="30957" y="85725"/>
                  </a:lnTo>
                  <a:lnTo>
                    <a:pt x="11907" y="66675"/>
                  </a:lnTo>
                  <a:lnTo>
                    <a:pt x="2382" y="45244"/>
                  </a:lnTo>
                  <a:lnTo>
                    <a:pt x="0" y="23812"/>
                  </a:lnTo>
                  <a:lnTo>
                    <a:pt x="4763" y="9525"/>
                  </a:lnTo>
                  <a:lnTo>
                    <a:pt x="21432" y="0"/>
                  </a:lnTo>
                  <a:lnTo>
                    <a:pt x="47625" y="2381"/>
                  </a:lnTo>
                  <a:lnTo>
                    <a:pt x="171450" y="54769"/>
                  </a:lnTo>
                  <a:lnTo>
                    <a:pt x="350044" y="130969"/>
                  </a:lnTo>
                  <a:lnTo>
                    <a:pt x="531019" y="211931"/>
                  </a:lnTo>
                  <a:lnTo>
                    <a:pt x="564357" y="228600"/>
                  </a:lnTo>
                  <a:lnTo>
                    <a:pt x="585788" y="247650"/>
                  </a:lnTo>
                  <a:lnTo>
                    <a:pt x="647700" y="316706"/>
                  </a:lnTo>
                  <a:lnTo>
                    <a:pt x="688182" y="369094"/>
                  </a:lnTo>
                  <a:lnTo>
                    <a:pt x="735807" y="445294"/>
                  </a:lnTo>
                  <a:lnTo>
                    <a:pt x="776288" y="526256"/>
                  </a:lnTo>
                  <a:lnTo>
                    <a:pt x="797719" y="585787"/>
                  </a:lnTo>
                  <a:lnTo>
                    <a:pt x="814388" y="657225"/>
                  </a:lnTo>
                  <a:cubicBezTo>
                    <a:pt x="813594" y="676275"/>
                    <a:pt x="812801" y="695325"/>
                    <a:pt x="812007" y="714375"/>
                  </a:cubicBezTo>
                  <a:lnTo>
                    <a:pt x="802482" y="750094"/>
                  </a:lnTo>
                  <a:lnTo>
                    <a:pt x="785813" y="778669"/>
                  </a:lnTo>
                  <a:lnTo>
                    <a:pt x="762000" y="792956"/>
                  </a:lnTo>
                  <a:lnTo>
                    <a:pt x="723900" y="792956"/>
                  </a:lnTo>
                  <a:lnTo>
                    <a:pt x="669132" y="778669"/>
                  </a:lnTo>
                  <a:lnTo>
                    <a:pt x="635794" y="752475"/>
                  </a:lnTo>
                  <a:lnTo>
                    <a:pt x="533400" y="6143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8">
              <a:extLst>
                <a:ext uri="{FF2B5EF4-FFF2-40B4-BE49-F238E27FC236}">
                  <a16:creationId xmlns:a16="http://schemas.microsoft.com/office/drawing/2014/main" id="{39CEF464-E4FA-4B3D-B42F-76FD64DFEF2D}"/>
                </a:ext>
              </a:extLst>
            </p:cNvPr>
            <p:cNvSpPr/>
            <p:nvPr/>
          </p:nvSpPr>
          <p:spPr>
            <a:xfrm>
              <a:off x="5784850" y="3668714"/>
              <a:ext cx="1157288" cy="1482725"/>
            </a:xfrm>
            <a:custGeom>
              <a:avLst/>
              <a:gdLst>
                <a:gd name="connsiteX0" fmla="*/ 938213 w 1157288"/>
                <a:gd name="connsiteY0" fmla="*/ 678657 h 1481138"/>
                <a:gd name="connsiteX1" fmla="*/ 804863 w 1157288"/>
                <a:gd name="connsiteY1" fmla="*/ 850107 h 1481138"/>
                <a:gd name="connsiteX2" fmla="*/ 766763 w 1157288"/>
                <a:gd name="connsiteY2" fmla="*/ 904875 h 1481138"/>
                <a:gd name="connsiteX3" fmla="*/ 621507 w 1157288"/>
                <a:gd name="connsiteY3" fmla="*/ 1050132 h 1481138"/>
                <a:gd name="connsiteX4" fmla="*/ 435769 w 1157288"/>
                <a:gd name="connsiteY4" fmla="*/ 1209675 h 1481138"/>
                <a:gd name="connsiteX5" fmla="*/ 295275 w 1157288"/>
                <a:gd name="connsiteY5" fmla="*/ 1316832 h 1481138"/>
                <a:gd name="connsiteX6" fmla="*/ 111919 w 1157288"/>
                <a:gd name="connsiteY6" fmla="*/ 1445419 h 1481138"/>
                <a:gd name="connsiteX7" fmla="*/ 54769 w 1157288"/>
                <a:gd name="connsiteY7" fmla="*/ 1481138 h 1481138"/>
                <a:gd name="connsiteX8" fmla="*/ 40482 w 1157288"/>
                <a:gd name="connsiteY8" fmla="*/ 1481138 h 1481138"/>
                <a:gd name="connsiteX9" fmla="*/ 11907 w 1157288"/>
                <a:gd name="connsiteY9" fmla="*/ 1476375 h 1481138"/>
                <a:gd name="connsiteX10" fmla="*/ 0 w 1157288"/>
                <a:gd name="connsiteY10" fmla="*/ 1464469 h 1481138"/>
                <a:gd name="connsiteX11" fmla="*/ 4763 w 1157288"/>
                <a:gd name="connsiteY11" fmla="*/ 1443038 h 1481138"/>
                <a:gd name="connsiteX12" fmla="*/ 40482 w 1157288"/>
                <a:gd name="connsiteY12" fmla="*/ 1402557 h 1481138"/>
                <a:gd name="connsiteX13" fmla="*/ 116682 w 1157288"/>
                <a:gd name="connsiteY13" fmla="*/ 1340644 h 1481138"/>
                <a:gd name="connsiteX14" fmla="*/ 192882 w 1157288"/>
                <a:gd name="connsiteY14" fmla="*/ 1264444 h 1481138"/>
                <a:gd name="connsiteX15" fmla="*/ 295275 w 1157288"/>
                <a:gd name="connsiteY15" fmla="*/ 1164432 h 1481138"/>
                <a:gd name="connsiteX16" fmla="*/ 378619 w 1157288"/>
                <a:gd name="connsiteY16" fmla="*/ 1076325 h 1481138"/>
                <a:gd name="connsiteX17" fmla="*/ 442913 w 1157288"/>
                <a:gd name="connsiteY17" fmla="*/ 1004888 h 1481138"/>
                <a:gd name="connsiteX18" fmla="*/ 526257 w 1157288"/>
                <a:gd name="connsiteY18" fmla="*/ 897732 h 1481138"/>
                <a:gd name="connsiteX19" fmla="*/ 602457 w 1157288"/>
                <a:gd name="connsiteY19" fmla="*/ 795338 h 1481138"/>
                <a:gd name="connsiteX20" fmla="*/ 657225 w 1157288"/>
                <a:gd name="connsiteY20" fmla="*/ 709613 h 1481138"/>
                <a:gd name="connsiteX21" fmla="*/ 716757 w 1157288"/>
                <a:gd name="connsiteY21" fmla="*/ 609600 h 1481138"/>
                <a:gd name="connsiteX22" fmla="*/ 773907 w 1157288"/>
                <a:gd name="connsiteY22" fmla="*/ 490538 h 1481138"/>
                <a:gd name="connsiteX23" fmla="*/ 814388 w 1157288"/>
                <a:gd name="connsiteY23" fmla="*/ 385763 h 1481138"/>
                <a:gd name="connsiteX24" fmla="*/ 847725 w 1157288"/>
                <a:gd name="connsiteY24" fmla="*/ 280988 h 1481138"/>
                <a:gd name="connsiteX25" fmla="*/ 859632 w 1157288"/>
                <a:gd name="connsiteY25" fmla="*/ 223838 h 1481138"/>
                <a:gd name="connsiteX26" fmla="*/ 862013 w 1157288"/>
                <a:gd name="connsiteY26" fmla="*/ 192882 h 1481138"/>
                <a:gd name="connsiteX27" fmla="*/ 854869 w 1157288"/>
                <a:gd name="connsiteY27" fmla="*/ 147638 h 1481138"/>
                <a:gd name="connsiteX28" fmla="*/ 842963 w 1157288"/>
                <a:gd name="connsiteY28" fmla="*/ 119063 h 1481138"/>
                <a:gd name="connsiteX29" fmla="*/ 814388 w 1157288"/>
                <a:gd name="connsiteY29" fmla="*/ 88107 h 1481138"/>
                <a:gd name="connsiteX30" fmla="*/ 773907 w 1157288"/>
                <a:gd name="connsiteY30" fmla="*/ 57150 h 1481138"/>
                <a:gd name="connsiteX31" fmla="*/ 759619 w 1157288"/>
                <a:gd name="connsiteY31" fmla="*/ 45244 h 1481138"/>
                <a:gd name="connsiteX32" fmla="*/ 754857 w 1157288"/>
                <a:gd name="connsiteY32" fmla="*/ 28575 h 1481138"/>
                <a:gd name="connsiteX33" fmla="*/ 752475 w 1157288"/>
                <a:gd name="connsiteY33" fmla="*/ 16669 h 1481138"/>
                <a:gd name="connsiteX34" fmla="*/ 759619 w 1157288"/>
                <a:gd name="connsiteY34" fmla="*/ 4763 h 1481138"/>
                <a:gd name="connsiteX35" fmla="*/ 783432 w 1157288"/>
                <a:gd name="connsiteY35" fmla="*/ 0 h 1481138"/>
                <a:gd name="connsiteX36" fmla="*/ 840582 w 1157288"/>
                <a:gd name="connsiteY36" fmla="*/ 4763 h 1481138"/>
                <a:gd name="connsiteX37" fmla="*/ 907257 w 1157288"/>
                <a:gd name="connsiteY37" fmla="*/ 26194 h 1481138"/>
                <a:gd name="connsiteX38" fmla="*/ 969169 w 1157288"/>
                <a:gd name="connsiteY38" fmla="*/ 57150 h 1481138"/>
                <a:gd name="connsiteX39" fmla="*/ 1014413 w 1157288"/>
                <a:gd name="connsiteY39" fmla="*/ 80963 h 1481138"/>
                <a:gd name="connsiteX40" fmla="*/ 1062038 w 1157288"/>
                <a:gd name="connsiteY40" fmla="*/ 107157 h 1481138"/>
                <a:gd name="connsiteX41" fmla="*/ 1114425 w 1157288"/>
                <a:gd name="connsiteY41" fmla="*/ 140494 h 1481138"/>
                <a:gd name="connsiteX42" fmla="*/ 1145382 w 1157288"/>
                <a:gd name="connsiteY42" fmla="*/ 166688 h 1481138"/>
                <a:gd name="connsiteX43" fmla="*/ 1154907 w 1157288"/>
                <a:gd name="connsiteY43" fmla="*/ 185738 h 1481138"/>
                <a:gd name="connsiteX44" fmla="*/ 1157288 w 1157288"/>
                <a:gd name="connsiteY44" fmla="*/ 207169 h 1481138"/>
                <a:gd name="connsiteX45" fmla="*/ 1157288 w 1157288"/>
                <a:gd name="connsiteY45" fmla="*/ 228600 h 1481138"/>
                <a:gd name="connsiteX46" fmla="*/ 1152525 w 1157288"/>
                <a:gd name="connsiteY46" fmla="*/ 259557 h 1481138"/>
                <a:gd name="connsiteX47" fmla="*/ 1140619 w 1157288"/>
                <a:gd name="connsiteY47" fmla="*/ 290513 h 1481138"/>
                <a:gd name="connsiteX48" fmla="*/ 1095375 w 1157288"/>
                <a:gd name="connsiteY48" fmla="*/ 335757 h 1481138"/>
                <a:gd name="connsiteX49" fmla="*/ 1052513 w 1157288"/>
                <a:gd name="connsiteY49" fmla="*/ 471488 h 1481138"/>
                <a:gd name="connsiteX50" fmla="*/ 1000125 w 1157288"/>
                <a:gd name="connsiteY50" fmla="*/ 581025 h 1481138"/>
                <a:gd name="connsiteX51" fmla="*/ 938213 w 1157288"/>
                <a:gd name="connsiteY51" fmla="*/ 678657 h 1481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157288" h="1481138">
                  <a:moveTo>
                    <a:pt x="938213" y="678657"/>
                  </a:moveTo>
                  <a:lnTo>
                    <a:pt x="804863" y="850107"/>
                  </a:lnTo>
                  <a:lnTo>
                    <a:pt x="766763" y="904875"/>
                  </a:lnTo>
                  <a:lnTo>
                    <a:pt x="621507" y="1050132"/>
                  </a:lnTo>
                  <a:lnTo>
                    <a:pt x="435769" y="1209675"/>
                  </a:lnTo>
                  <a:lnTo>
                    <a:pt x="295275" y="1316832"/>
                  </a:lnTo>
                  <a:lnTo>
                    <a:pt x="111919" y="1445419"/>
                  </a:lnTo>
                  <a:lnTo>
                    <a:pt x="54769" y="1481138"/>
                  </a:lnTo>
                  <a:lnTo>
                    <a:pt x="40482" y="1481138"/>
                  </a:lnTo>
                  <a:lnTo>
                    <a:pt x="11907" y="1476375"/>
                  </a:lnTo>
                  <a:lnTo>
                    <a:pt x="0" y="1464469"/>
                  </a:lnTo>
                  <a:lnTo>
                    <a:pt x="4763" y="1443038"/>
                  </a:lnTo>
                  <a:lnTo>
                    <a:pt x="40482" y="1402557"/>
                  </a:lnTo>
                  <a:lnTo>
                    <a:pt x="116682" y="1340644"/>
                  </a:lnTo>
                  <a:lnTo>
                    <a:pt x="192882" y="1264444"/>
                  </a:lnTo>
                  <a:lnTo>
                    <a:pt x="295275" y="1164432"/>
                  </a:lnTo>
                  <a:lnTo>
                    <a:pt x="378619" y="1076325"/>
                  </a:lnTo>
                  <a:lnTo>
                    <a:pt x="442913" y="1004888"/>
                  </a:lnTo>
                  <a:lnTo>
                    <a:pt x="526257" y="897732"/>
                  </a:lnTo>
                  <a:lnTo>
                    <a:pt x="602457" y="795338"/>
                  </a:lnTo>
                  <a:lnTo>
                    <a:pt x="657225" y="709613"/>
                  </a:lnTo>
                  <a:lnTo>
                    <a:pt x="716757" y="609600"/>
                  </a:lnTo>
                  <a:lnTo>
                    <a:pt x="773907" y="490538"/>
                  </a:lnTo>
                  <a:lnTo>
                    <a:pt x="814388" y="385763"/>
                  </a:lnTo>
                  <a:lnTo>
                    <a:pt x="847725" y="280988"/>
                  </a:lnTo>
                  <a:lnTo>
                    <a:pt x="859632" y="223838"/>
                  </a:lnTo>
                  <a:lnTo>
                    <a:pt x="862013" y="192882"/>
                  </a:lnTo>
                  <a:lnTo>
                    <a:pt x="854869" y="147638"/>
                  </a:lnTo>
                  <a:lnTo>
                    <a:pt x="842963" y="119063"/>
                  </a:lnTo>
                  <a:lnTo>
                    <a:pt x="814388" y="88107"/>
                  </a:lnTo>
                  <a:lnTo>
                    <a:pt x="773907" y="57150"/>
                  </a:lnTo>
                  <a:lnTo>
                    <a:pt x="759619" y="45244"/>
                  </a:lnTo>
                  <a:lnTo>
                    <a:pt x="754857" y="28575"/>
                  </a:lnTo>
                  <a:lnTo>
                    <a:pt x="752475" y="16669"/>
                  </a:lnTo>
                  <a:lnTo>
                    <a:pt x="759619" y="4763"/>
                  </a:lnTo>
                  <a:lnTo>
                    <a:pt x="783432" y="0"/>
                  </a:lnTo>
                  <a:lnTo>
                    <a:pt x="840582" y="4763"/>
                  </a:lnTo>
                  <a:lnTo>
                    <a:pt x="907257" y="26194"/>
                  </a:lnTo>
                  <a:lnTo>
                    <a:pt x="969169" y="57150"/>
                  </a:lnTo>
                  <a:lnTo>
                    <a:pt x="1014413" y="80963"/>
                  </a:lnTo>
                  <a:lnTo>
                    <a:pt x="1062038" y="107157"/>
                  </a:lnTo>
                  <a:lnTo>
                    <a:pt x="1114425" y="140494"/>
                  </a:lnTo>
                  <a:lnTo>
                    <a:pt x="1145382" y="166688"/>
                  </a:lnTo>
                  <a:lnTo>
                    <a:pt x="1154907" y="185738"/>
                  </a:lnTo>
                  <a:lnTo>
                    <a:pt x="1157288" y="207169"/>
                  </a:lnTo>
                  <a:lnTo>
                    <a:pt x="1157288" y="228600"/>
                  </a:lnTo>
                  <a:lnTo>
                    <a:pt x="1152525" y="259557"/>
                  </a:lnTo>
                  <a:lnTo>
                    <a:pt x="1140619" y="290513"/>
                  </a:lnTo>
                  <a:lnTo>
                    <a:pt x="1095375" y="335757"/>
                  </a:lnTo>
                  <a:lnTo>
                    <a:pt x="1052513" y="471488"/>
                  </a:lnTo>
                  <a:lnTo>
                    <a:pt x="1000125" y="581025"/>
                  </a:lnTo>
                  <a:lnTo>
                    <a:pt x="938213" y="6786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9">
              <a:extLst>
                <a:ext uri="{FF2B5EF4-FFF2-40B4-BE49-F238E27FC236}">
                  <a16:creationId xmlns:a16="http://schemas.microsoft.com/office/drawing/2014/main" id="{01D7009D-A3E9-4A54-A083-30FB5ACA32B4}"/>
                </a:ext>
              </a:extLst>
            </p:cNvPr>
            <p:cNvSpPr/>
            <p:nvPr/>
          </p:nvSpPr>
          <p:spPr>
            <a:xfrm>
              <a:off x="6748463" y="3783013"/>
              <a:ext cx="1166812" cy="400050"/>
            </a:xfrm>
            <a:custGeom>
              <a:avLst/>
              <a:gdLst>
                <a:gd name="connsiteX0" fmla="*/ 411956 w 1166812"/>
                <a:gd name="connsiteY0" fmla="*/ 319088 h 400050"/>
                <a:gd name="connsiteX1" fmla="*/ 0 w 1166812"/>
                <a:gd name="connsiteY1" fmla="*/ 400050 h 400050"/>
                <a:gd name="connsiteX2" fmla="*/ 83343 w 1166812"/>
                <a:gd name="connsiteY2" fmla="*/ 183357 h 400050"/>
                <a:gd name="connsiteX3" fmla="*/ 178593 w 1166812"/>
                <a:gd name="connsiteY3" fmla="*/ 200025 h 400050"/>
                <a:gd name="connsiteX4" fmla="*/ 257175 w 1166812"/>
                <a:gd name="connsiteY4" fmla="*/ 190500 h 400050"/>
                <a:gd name="connsiteX5" fmla="*/ 409575 w 1166812"/>
                <a:gd name="connsiteY5" fmla="*/ 161925 h 400050"/>
                <a:gd name="connsiteX6" fmla="*/ 571500 w 1166812"/>
                <a:gd name="connsiteY6" fmla="*/ 114300 h 400050"/>
                <a:gd name="connsiteX7" fmla="*/ 781050 w 1166812"/>
                <a:gd name="connsiteY7" fmla="*/ 42863 h 400050"/>
                <a:gd name="connsiteX8" fmla="*/ 883443 w 1166812"/>
                <a:gd name="connsiteY8" fmla="*/ 0 h 400050"/>
                <a:gd name="connsiteX9" fmla="*/ 926306 w 1166812"/>
                <a:gd name="connsiteY9" fmla="*/ 16669 h 400050"/>
                <a:gd name="connsiteX10" fmla="*/ 1026318 w 1166812"/>
                <a:gd name="connsiteY10" fmla="*/ 57150 h 400050"/>
                <a:gd name="connsiteX11" fmla="*/ 1085850 w 1166812"/>
                <a:gd name="connsiteY11" fmla="*/ 80963 h 400050"/>
                <a:gd name="connsiteX12" fmla="*/ 1123950 w 1166812"/>
                <a:gd name="connsiteY12" fmla="*/ 104775 h 400050"/>
                <a:gd name="connsiteX13" fmla="*/ 1145381 w 1166812"/>
                <a:gd name="connsiteY13" fmla="*/ 121444 h 400050"/>
                <a:gd name="connsiteX14" fmla="*/ 1154906 w 1166812"/>
                <a:gd name="connsiteY14" fmla="*/ 135732 h 400050"/>
                <a:gd name="connsiteX15" fmla="*/ 1162050 w 1166812"/>
                <a:gd name="connsiteY15" fmla="*/ 150019 h 400050"/>
                <a:gd name="connsiteX16" fmla="*/ 1166812 w 1166812"/>
                <a:gd name="connsiteY16" fmla="*/ 171450 h 400050"/>
                <a:gd name="connsiteX17" fmla="*/ 1157287 w 1166812"/>
                <a:gd name="connsiteY17" fmla="*/ 190500 h 400050"/>
                <a:gd name="connsiteX18" fmla="*/ 1140618 w 1166812"/>
                <a:gd name="connsiteY18" fmla="*/ 211932 h 400050"/>
                <a:gd name="connsiteX19" fmla="*/ 1090612 w 1166812"/>
                <a:gd name="connsiteY19" fmla="*/ 252413 h 400050"/>
                <a:gd name="connsiteX20" fmla="*/ 1042987 w 1166812"/>
                <a:gd name="connsiteY20" fmla="*/ 292894 h 400050"/>
                <a:gd name="connsiteX21" fmla="*/ 1007268 w 1166812"/>
                <a:gd name="connsiteY21" fmla="*/ 354807 h 400050"/>
                <a:gd name="connsiteX22" fmla="*/ 742950 w 1166812"/>
                <a:gd name="connsiteY22" fmla="*/ 259557 h 400050"/>
                <a:gd name="connsiteX23" fmla="*/ 411956 w 1166812"/>
                <a:gd name="connsiteY23" fmla="*/ 319088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66812" h="400050">
                  <a:moveTo>
                    <a:pt x="411956" y="319088"/>
                  </a:moveTo>
                  <a:lnTo>
                    <a:pt x="0" y="400050"/>
                  </a:lnTo>
                  <a:lnTo>
                    <a:pt x="83343" y="183357"/>
                  </a:lnTo>
                  <a:lnTo>
                    <a:pt x="178593" y="200025"/>
                  </a:lnTo>
                  <a:lnTo>
                    <a:pt x="257175" y="190500"/>
                  </a:lnTo>
                  <a:lnTo>
                    <a:pt x="409575" y="161925"/>
                  </a:lnTo>
                  <a:lnTo>
                    <a:pt x="571500" y="114300"/>
                  </a:lnTo>
                  <a:lnTo>
                    <a:pt x="781050" y="42863"/>
                  </a:lnTo>
                  <a:lnTo>
                    <a:pt x="883443" y="0"/>
                  </a:lnTo>
                  <a:lnTo>
                    <a:pt x="926306" y="16669"/>
                  </a:lnTo>
                  <a:lnTo>
                    <a:pt x="1026318" y="57150"/>
                  </a:lnTo>
                  <a:lnTo>
                    <a:pt x="1085850" y="80963"/>
                  </a:lnTo>
                  <a:lnTo>
                    <a:pt x="1123950" y="104775"/>
                  </a:lnTo>
                  <a:lnTo>
                    <a:pt x="1145381" y="121444"/>
                  </a:lnTo>
                  <a:lnTo>
                    <a:pt x="1154906" y="135732"/>
                  </a:lnTo>
                  <a:lnTo>
                    <a:pt x="1162050" y="150019"/>
                  </a:lnTo>
                  <a:lnTo>
                    <a:pt x="1166812" y="171450"/>
                  </a:lnTo>
                  <a:lnTo>
                    <a:pt x="1157287" y="190500"/>
                  </a:lnTo>
                  <a:lnTo>
                    <a:pt x="1140618" y="211932"/>
                  </a:lnTo>
                  <a:lnTo>
                    <a:pt x="1090612" y="252413"/>
                  </a:lnTo>
                  <a:lnTo>
                    <a:pt x="1042987" y="292894"/>
                  </a:lnTo>
                  <a:lnTo>
                    <a:pt x="1007268" y="354807"/>
                  </a:lnTo>
                  <a:lnTo>
                    <a:pt x="742950" y="259557"/>
                  </a:lnTo>
                  <a:lnTo>
                    <a:pt x="411956" y="3190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7">
              <a:extLst>
                <a:ext uri="{FF2B5EF4-FFF2-40B4-BE49-F238E27FC236}">
                  <a16:creationId xmlns:a16="http://schemas.microsoft.com/office/drawing/2014/main" id="{F156C1AE-298F-4184-ADC3-C945DCBE174A}"/>
                </a:ext>
              </a:extLst>
            </p:cNvPr>
            <p:cNvSpPr/>
            <p:nvPr/>
          </p:nvSpPr>
          <p:spPr>
            <a:xfrm rot="16200000">
              <a:off x="5857876" y="4003676"/>
              <a:ext cx="1941513" cy="1960563"/>
            </a:xfrm>
            <a:custGeom>
              <a:avLst/>
              <a:gdLst>
                <a:gd name="connsiteX0" fmla="*/ 1130765 w 1942134"/>
                <a:gd name="connsiteY0" fmla="*/ 1542889 h 1960165"/>
                <a:gd name="connsiteX1" fmla="*/ 955613 w 1942134"/>
                <a:gd name="connsiteY1" fmla="*/ 1424404 h 1960165"/>
                <a:gd name="connsiteX2" fmla="*/ 788187 w 1942134"/>
                <a:gd name="connsiteY2" fmla="*/ 1298191 h 1960165"/>
                <a:gd name="connsiteX3" fmla="*/ 628489 w 1942134"/>
                <a:gd name="connsiteY3" fmla="*/ 1143644 h 1960165"/>
                <a:gd name="connsiteX4" fmla="*/ 502276 w 1942134"/>
                <a:gd name="connsiteY4" fmla="*/ 999401 h 1960165"/>
                <a:gd name="connsiteX5" fmla="*/ 412124 w 1942134"/>
                <a:gd name="connsiteY5" fmla="*/ 880915 h 1960165"/>
                <a:gd name="connsiteX6" fmla="*/ 324548 w 1942134"/>
                <a:gd name="connsiteY6" fmla="*/ 762430 h 1960165"/>
                <a:gd name="connsiteX7" fmla="*/ 239547 w 1942134"/>
                <a:gd name="connsiteY7" fmla="*/ 628489 h 1960165"/>
                <a:gd name="connsiteX8" fmla="*/ 172577 w 1942134"/>
                <a:gd name="connsiteY8" fmla="*/ 507428 h 1960165"/>
                <a:gd name="connsiteX9" fmla="*/ 128789 w 1942134"/>
                <a:gd name="connsiteY9" fmla="*/ 419851 h 1960165"/>
                <a:gd name="connsiteX10" fmla="*/ 85001 w 1942134"/>
                <a:gd name="connsiteY10" fmla="*/ 316821 h 1960165"/>
                <a:gd name="connsiteX11" fmla="*/ 51516 w 1942134"/>
                <a:gd name="connsiteY11" fmla="*/ 226668 h 1960165"/>
                <a:gd name="connsiteX12" fmla="*/ 18031 w 1942134"/>
                <a:gd name="connsiteY12" fmla="*/ 121062 h 1960165"/>
                <a:gd name="connsiteX13" fmla="*/ 0 w 1942134"/>
                <a:gd name="connsiteY13" fmla="*/ 59243 h 1960165"/>
                <a:gd name="connsiteX14" fmla="*/ 0 w 1942134"/>
                <a:gd name="connsiteY14" fmla="*/ 30910 h 1960165"/>
                <a:gd name="connsiteX15" fmla="*/ 2576 w 1942134"/>
                <a:gd name="connsiteY15" fmla="*/ 15455 h 1960165"/>
                <a:gd name="connsiteX16" fmla="*/ 12879 w 1942134"/>
                <a:gd name="connsiteY16" fmla="*/ 2576 h 1960165"/>
                <a:gd name="connsiteX17" fmla="*/ 28334 w 1942134"/>
                <a:gd name="connsiteY17" fmla="*/ 0 h 1960165"/>
                <a:gd name="connsiteX18" fmla="*/ 46364 w 1942134"/>
                <a:gd name="connsiteY18" fmla="*/ 5152 h 1960165"/>
                <a:gd name="connsiteX19" fmla="*/ 66970 w 1942134"/>
                <a:gd name="connsiteY19" fmla="*/ 30910 h 1960165"/>
                <a:gd name="connsiteX20" fmla="*/ 118486 w 1942134"/>
                <a:gd name="connsiteY20" fmla="*/ 139092 h 1960165"/>
                <a:gd name="connsiteX21" fmla="*/ 159698 w 1942134"/>
                <a:gd name="connsiteY21" fmla="*/ 224093 h 1960165"/>
                <a:gd name="connsiteX22" fmla="*/ 226668 w 1942134"/>
                <a:gd name="connsiteY22" fmla="*/ 342578 h 1960165"/>
                <a:gd name="connsiteX23" fmla="*/ 270457 w 1942134"/>
                <a:gd name="connsiteY23" fmla="*/ 417276 h 1960165"/>
                <a:gd name="connsiteX24" fmla="*/ 347730 w 1942134"/>
                <a:gd name="connsiteY24" fmla="*/ 535761 h 1960165"/>
                <a:gd name="connsiteX25" fmla="*/ 437882 w 1942134"/>
                <a:gd name="connsiteY25" fmla="*/ 656823 h 1960165"/>
                <a:gd name="connsiteX26" fmla="*/ 553792 w 1942134"/>
                <a:gd name="connsiteY26" fmla="*/ 788187 h 1960165"/>
                <a:gd name="connsiteX27" fmla="*/ 659399 w 1942134"/>
                <a:gd name="connsiteY27" fmla="*/ 893794 h 1960165"/>
                <a:gd name="connsiteX28" fmla="*/ 785611 w 1942134"/>
                <a:gd name="connsiteY28" fmla="*/ 1009704 h 1960165"/>
                <a:gd name="connsiteX29" fmla="*/ 965916 w 1942134"/>
                <a:gd name="connsiteY29" fmla="*/ 1156523 h 1960165"/>
                <a:gd name="connsiteX30" fmla="*/ 1081826 w 1942134"/>
                <a:gd name="connsiteY30" fmla="*/ 1238948 h 1960165"/>
                <a:gd name="connsiteX31" fmla="*/ 1200311 w 1942134"/>
                <a:gd name="connsiteY31" fmla="*/ 1323948 h 1960165"/>
                <a:gd name="connsiteX32" fmla="*/ 1357433 w 1942134"/>
                <a:gd name="connsiteY32" fmla="*/ 1419252 h 1960165"/>
                <a:gd name="connsiteX33" fmla="*/ 1473343 w 1942134"/>
                <a:gd name="connsiteY33" fmla="*/ 1483646 h 1960165"/>
                <a:gd name="connsiteX34" fmla="*/ 1589253 w 1942134"/>
                <a:gd name="connsiteY34" fmla="*/ 1540313 h 1960165"/>
                <a:gd name="connsiteX35" fmla="*/ 1718042 w 1942134"/>
                <a:gd name="connsiteY35" fmla="*/ 1594405 h 1960165"/>
                <a:gd name="connsiteX36" fmla="*/ 1813346 w 1942134"/>
                <a:gd name="connsiteY36" fmla="*/ 1625314 h 1960165"/>
                <a:gd name="connsiteX37" fmla="*/ 1851982 w 1942134"/>
                <a:gd name="connsiteY37" fmla="*/ 1630466 h 1960165"/>
                <a:gd name="connsiteX38" fmla="*/ 1890619 w 1942134"/>
                <a:gd name="connsiteY38" fmla="*/ 1622738 h 1960165"/>
                <a:gd name="connsiteX39" fmla="*/ 1929255 w 1942134"/>
                <a:gd name="connsiteY39" fmla="*/ 1573799 h 1960165"/>
                <a:gd name="connsiteX40" fmla="*/ 1942134 w 1942134"/>
                <a:gd name="connsiteY40" fmla="*/ 1960165 h 1960165"/>
                <a:gd name="connsiteX41" fmla="*/ 1821073 w 1942134"/>
                <a:gd name="connsiteY41" fmla="*/ 1911225 h 1960165"/>
                <a:gd name="connsiteX42" fmla="*/ 1635617 w 1942134"/>
                <a:gd name="connsiteY42" fmla="*/ 1831376 h 1960165"/>
                <a:gd name="connsiteX43" fmla="*/ 1406373 w 1942134"/>
                <a:gd name="connsiteY43" fmla="*/ 1710315 h 1960165"/>
                <a:gd name="connsiteX44" fmla="*/ 1130765 w 1942134"/>
                <a:gd name="connsiteY44" fmla="*/ 1542889 h 1960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942134" h="1960165">
                  <a:moveTo>
                    <a:pt x="1130765" y="1542889"/>
                  </a:moveTo>
                  <a:lnTo>
                    <a:pt x="955613" y="1424404"/>
                  </a:lnTo>
                  <a:lnTo>
                    <a:pt x="788187" y="1298191"/>
                  </a:lnTo>
                  <a:lnTo>
                    <a:pt x="628489" y="1143644"/>
                  </a:lnTo>
                  <a:lnTo>
                    <a:pt x="502276" y="999401"/>
                  </a:lnTo>
                  <a:lnTo>
                    <a:pt x="412124" y="880915"/>
                  </a:lnTo>
                  <a:lnTo>
                    <a:pt x="324548" y="762430"/>
                  </a:lnTo>
                  <a:lnTo>
                    <a:pt x="239547" y="628489"/>
                  </a:lnTo>
                  <a:lnTo>
                    <a:pt x="172577" y="507428"/>
                  </a:lnTo>
                  <a:lnTo>
                    <a:pt x="128789" y="419851"/>
                  </a:lnTo>
                  <a:lnTo>
                    <a:pt x="85001" y="316821"/>
                  </a:lnTo>
                  <a:lnTo>
                    <a:pt x="51516" y="226668"/>
                  </a:lnTo>
                  <a:lnTo>
                    <a:pt x="18031" y="121062"/>
                  </a:lnTo>
                  <a:lnTo>
                    <a:pt x="0" y="59243"/>
                  </a:lnTo>
                  <a:lnTo>
                    <a:pt x="0" y="30910"/>
                  </a:lnTo>
                  <a:lnTo>
                    <a:pt x="2576" y="15455"/>
                  </a:lnTo>
                  <a:lnTo>
                    <a:pt x="12879" y="2576"/>
                  </a:lnTo>
                  <a:lnTo>
                    <a:pt x="28334" y="0"/>
                  </a:lnTo>
                  <a:lnTo>
                    <a:pt x="46364" y="5152"/>
                  </a:lnTo>
                  <a:lnTo>
                    <a:pt x="66970" y="30910"/>
                  </a:lnTo>
                  <a:lnTo>
                    <a:pt x="118486" y="139092"/>
                  </a:lnTo>
                  <a:lnTo>
                    <a:pt x="159698" y="224093"/>
                  </a:lnTo>
                  <a:lnTo>
                    <a:pt x="226668" y="342578"/>
                  </a:lnTo>
                  <a:lnTo>
                    <a:pt x="270457" y="417276"/>
                  </a:lnTo>
                  <a:lnTo>
                    <a:pt x="347730" y="535761"/>
                  </a:lnTo>
                  <a:lnTo>
                    <a:pt x="437882" y="656823"/>
                  </a:lnTo>
                  <a:lnTo>
                    <a:pt x="553792" y="788187"/>
                  </a:lnTo>
                  <a:lnTo>
                    <a:pt x="659399" y="893794"/>
                  </a:lnTo>
                  <a:lnTo>
                    <a:pt x="785611" y="1009704"/>
                  </a:lnTo>
                  <a:lnTo>
                    <a:pt x="965916" y="1156523"/>
                  </a:lnTo>
                  <a:lnTo>
                    <a:pt x="1081826" y="1238948"/>
                  </a:lnTo>
                  <a:lnTo>
                    <a:pt x="1200311" y="1323948"/>
                  </a:lnTo>
                  <a:lnTo>
                    <a:pt x="1357433" y="1419252"/>
                  </a:lnTo>
                  <a:lnTo>
                    <a:pt x="1473343" y="1483646"/>
                  </a:lnTo>
                  <a:lnTo>
                    <a:pt x="1589253" y="1540313"/>
                  </a:lnTo>
                  <a:lnTo>
                    <a:pt x="1718042" y="1594405"/>
                  </a:lnTo>
                  <a:lnTo>
                    <a:pt x="1813346" y="1625314"/>
                  </a:lnTo>
                  <a:lnTo>
                    <a:pt x="1851982" y="1630466"/>
                  </a:lnTo>
                  <a:lnTo>
                    <a:pt x="1890619" y="1622738"/>
                  </a:lnTo>
                  <a:lnTo>
                    <a:pt x="1929255" y="1573799"/>
                  </a:lnTo>
                  <a:lnTo>
                    <a:pt x="1942134" y="1960165"/>
                  </a:lnTo>
                  <a:lnTo>
                    <a:pt x="1821073" y="1911225"/>
                  </a:lnTo>
                  <a:lnTo>
                    <a:pt x="1635617" y="1831376"/>
                  </a:lnTo>
                  <a:lnTo>
                    <a:pt x="1406373" y="1710315"/>
                  </a:lnTo>
                  <a:lnTo>
                    <a:pt x="1130765" y="154288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21">
              <a:extLst>
                <a:ext uri="{FF2B5EF4-FFF2-40B4-BE49-F238E27FC236}">
                  <a16:creationId xmlns:a16="http://schemas.microsoft.com/office/drawing/2014/main" id="{6181903A-5DEA-4AAC-B157-8BFE5A1A4988}"/>
                </a:ext>
              </a:extLst>
            </p:cNvPr>
            <p:cNvSpPr/>
            <p:nvPr/>
          </p:nvSpPr>
          <p:spPr>
            <a:xfrm>
              <a:off x="6462713" y="4449764"/>
              <a:ext cx="2127250" cy="1436687"/>
            </a:xfrm>
            <a:custGeom>
              <a:avLst/>
              <a:gdLst>
                <a:gd name="connsiteX0" fmla="*/ 914400 w 2126456"/>
                <a:gd name="connsiteY0" fmla="*/ 950119 h 1435894"/>
                <a:gd name="connsiteX1" fmla="*/ 657225 w 2126456"/>
                <a:gd name="connsiteY1" fmla="*/ 707232 h 1435894"/>
                <a:gd name="connsiteX2" fmla="*/ 538162 w 2126456"/>
                <a:gd name="connsiteY2" fmla="*/ 576263 h 1435894"/>
                <a:gd name="connsiteX3" fmla="*/ 359568 w 2126456"/>
                <a:gd name="connsiteY3" fmla="*/ 400050 h 1435894"/>
                <a:gd name="connsiteX4" fmla="*/ 254793 w 2126456"/>
                <a:gd name="connsiteY4" fmla="*/ 300038 h 1435894"/>
                <a:gd name="connsiteX5" fmla="*/ 133350 w 2126456"/>
                <a:gd name="connsiteY5" fmla="*/ 195263 h 1435894"/>
                <a:gd name="connsiteX6" fmla="*/ 0 w 2126456"/>
                <a:gd name="connsiteY6" fmla="*/ 90488 h 1435894"/>
                <a:gd name="connsiteX7" fmla="*/ 76200 w 2126456"/>
                <a:gd name="connsiteY7" fmla="*/ 0 h 1435894"/>
                <a:gd name="connsiteX8" fmla="*/ 223837 w 2126456"/>
                <a:gd name="connsiteY8" fmla="*/ 109538 h 1435894"/>
                <a:gd name="connsiteX9" fmla="*/ 373856 w 2126456"/>
                <a:gd name="connsiteY9" fmla="*/ 209550 h 1435894"/>
                <a:gd name="connsiteX10" fmla="*/ 500062 w 2126456"/>
                <a:gd name="connsiteY10" fmla="*/ 302419 h 1435894"/>
                <a:gd name="connsiteX11" fmla="*/ 650081 w 2126456"/>
                <a:gd name="connsiteY11" fmla="*/ 416719 h 1435894"/>
                <a:gd name="connsiteX12" fmla="*/ 783431 w 2126456"/>
                <a:gd name="connsiteY12" fmla="*/ 523875 h 1435894"/>
                <a:gd name="connsiteX13" fmla="*/ 931068 w 2126456"/>
                <a:gd name="connsiteY13" fmla="*/ 638175 h 1435894"/>
                <a:gd name="connsiteX14" fmla="*/ 1171575 w 2126456"/>
                <a:gd name="connsiteY14" fmla="*/ 831057 h 1435894"/>
                <a:gd name="connsiteX15" fmla="*/ 1335881 w 2126456"/>
                <a:gd name="connsiteY15" fmla="*/ 959644 h 1435894"/>
                <a:gd name="connsiteX16" fmla="*/ 1440656 w 2126456"/>
                <a:gd name="connsiteY16" fmla="*/ 1045369 h 1435894"/>
                <a:gd name="connsiteX17" fmla="*/ 1495425 w 2126456"/>
                <a:gd name="connsiteY17" fmla="*/ 1081088 h 1435894"/>
                <a:gd name="connsiteX18" fmla="*/ 1588293 w 2126456"/>
                <a:gd name="connsiteY18" fmla="*/ 1133475 h 1435894"/>
                <a:gd name="connsiteX19" fmla="*/ 1738312 w 2126456"/>
                <a:gd name="connsiteY19" fmla="*/ 1209675 h 1435894"/>
                <a:gd name="connsiteX20" fmla="*/ 1966912 w 2126456"/>
                <a:gd name="connsiteY20" fmla="*/ 1312069 h 1435894"/>
                <a:gd name="connsiteX21" fmla="*/ 2100262 w 2126456"/>
                <a:gd name="connsiteY21" fmla="*/ 1366838 h 1435894"/>
                <a:gd name="connsiteX22" fmla="*/ 2114550 w 2126456"/>
                <a:gd name="connsiteY22" fmla="*/ 1376363 h 1435894"/>
                <a:gd name="connsiteX23" fmla="*/ 2126456 w 2126456"/>
                <a:gd name="connsiteY23" fmla="*/ 1397794 h 1435894"/>
                <a:gd name="connsiteX24" fmla="*/ 2126456 w 2126456"/>
                <a:gd name="connsiteY24" fmla="*/ 1419225 h 1435894"/>
                <a:gd name="connsiteX25" fmla="*/ 2116931 w 2126456"/>
                <a:gd name="connsiteY25" fmla="*/ 1428750 h 1435894"/>
                <a:gd name="connsiteX26" fmla="*/ 2064543 w 2126456"/>
                <a:gd name="connsiteY26" fmla="*/ 1435894 h 1435894"/>
                <a:gd name="connsiteX27" fmla="*/ 1816893 w 2126456"/>
                <a:gd name="connsiteY27" fmla="*/ 1433513 h 1435894"/>
                <a:gd name="connsiteX28" fmla="*/ 1507331 w 2126456"/>
                <a:gd name="connsiteY28" fmla="*/ 1435894 h 1435894"/>
                <a:gd name="connsiteX29" fmla="*/ 1450181 w 2126456"/>
                <a:gd name="connsiteY29" fmla="*/ 1431132 h 1435894"/>
                <a:gd name="connsiteX30" fmla="*/ 1400175 w 2126456"/>
                <a:gd name="connsiteY30" fmla="*/ 1419225 h 1435894"/>
                <a:gd name="connsiteX31" fmla="*/ 1354931 w 2126456"/>
                <a:gd name="connsiteY31" fmla="*/ 1402557 h 1435894"/>
                <a:gd name="connsiteX32" fmla="*/ 1333500 w 2126456"/>
                <a:gd name="connsiteY32" fmla="*/ 1381125 h 1435894"/>
                <a:gd name="connsiteX33" fmla="*/ 1164431 w 2126456"/>
                <a:gd name="connsiteY33" fmla="*/ 1200150 h 1435894"/>
                <a:gd name="connsiteX34" fmla="*/ 914400 w 2126456"/>
                <a:gd name="connsiteY34" fmla="*/ 950119 h 143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26456" h="1435894">
                  <a:moveTo>
                    <a:pt x="914400" y="950119"/>
                  </a:moveTo>
                  <a:lnTo>
                    <a:pt x="657225" y="707232"/>
                  </a:lnTo>
                  <a:lnTo>
                    <a:pt x="538162" y="576263"/>
                  </a:lnTo>
                  <a:lnTo>
                    <a:pt x="359568" y="400050"/>
                  </a:lnTo>
                  <a:lnTo>
                    <a:pt x="254793" y="300038"/>
                  </a:lnTo>
                  <a:lnTo>
                    <a:pt x="133350" y="195263"/>
                  </a:lnTo>
                  <a:lnTo>
                    <a:pt x="0" y="90488"/>
                  </a:lnTo>
                  <a:lnTo>
                    <a:pt x="76200" y="0"/>
                  </a:lnTo>
                  <a:lnTo>
                    <a:pt x="223837" y="109538"/>
                  </a:lnTo>
                  <a:lnTo>
                    <a:pt x="373856" y="209550"/>
                  </a:lnTo>
                  <a:lnTo>
                    <a:pt x="500062" y="302419"/>
                  </a:lnTo>
                  <a:lnTo>
                    <a:pt x="650081" y="416719"/>
                  </a:lnTo>
                  <a:lnTo>
                    <a:pt x="783431" y="523875"/>
                  </a:lnTo>
                  <a:lnTo>
                    <a:pt x="931068" y="638175"/>
                  </a:lnTo>
                  <a:lnTo>
                    <a:pt x="1171575" y="831057"/>
                  </a:lnTo>
                  <a:lnTo>
                    <a:pt x="1335881" y="959644"/>
                  </a:lnTo>
                  <a:lnTo>
                    <a:pt x="1440656" y="1045369"/>
                  </a:lnTo>
                  <a:lnTo>
                    <a:pt x="1495425" y="1081088"/>
                  </a:lnTo>
                  <a:lnTo>
                    <a:pt x="1588293" y="1133475"/>
                  </a:lnTo>
                  <a:lnTo>
                    <a:pt x="1738312" y="1209675"/>
                  </a:lnTo>
                  <a:lnTo>
                    <a:pt x="1966912" y="1312069"/>
                  </a:lnTo>
                  <a:lnTo>
                    <a:pt x="2100262" y="1366838"/>
                  </a:lnTo>
                  <a:lnTo>
                    <a:pt x="2114550" y="1376363"/>
                  </a:lnTo>
                  <a:lnTo>
                    <a:pt x="2126456" y="1397794"/>
                  </a:lnTo>
                  <a:lnTo>
                    <a:pt x="2126456" y="1419225"/>
                  </a:lnTo>
                  <a:lnTo>
                    <a:pt x="2116931" y="1428750"/>
                  </a:lnTo>
                  <a:lnTo>
                    <a:pt x="2064543" y="1435894"/>
                  </a:lnTo>
                  <a:lnTo>
                    <a:pt x="1816893" y="1433513"/>
                  </a:lnTo>
                  <a:lnTo>
                    <a:pt x="1507331" y="1435894"/>
                  </a:lnTo>
                  <a:lnTo>
                    <a:pt x="1450181" y="1431132"/>
                  </a:lnTo>
                  <a:lnTo>
                    <a:pt x="1400175" y="1419225"/>
                  </a:lnTo>
                  <a:lnTo>
                    <a:pt x="1354931" y="1402557"/>
                  </a:lnTo>
                  <a:lnTo>
                    <a:pt x="1333500" y="1381125"/>
                  </a:lnTo>
                  <a:lnTo>
                    <a:pt x="1164431" y="1200150"/>
                  </a:lnTo>
                  <a:lnTo>
                    <a:pt x="914400" y="9501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36296592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DF71AEC0-4376-4D8C-9E3E-033E24285A2D}"/>
              </a:ext>
            </a:extLst>
          </p:cNvPr>
          <p:cNvSpPr/>
          <p:nvPr/>
        </p:nvSpPr>
        <p:spPr>
          <a:xfrm>
            <a:off x="4141788" y="1839913"/>
            <a:ext cx="766762" cy="609600"/>
          </a:xfrm>
          <a:custGeom>
            <a:avLst/>
            <a:gdLst>
              <a:gd name="connsiteX0" fmla="*/ 504825 w 766762"/>
              <a:gd name="connsiteY0" fmla="*/ 509588 h 609600"/>
              <a:gd name="connsiteX1" fmla="*/ 323850 w 766762"/>
              <a:gd name="connsiteY1" fmla="*/ 373857 h 609600"/>
              <a:gd name="connsiteX2" fmla="*/ 190500 w 766762"/>
              <a:gd name="connsiteY2" fmla="*/ 252413 h 609600"/>
              <a:gd name="connsiteX3" fmla="*/ 73819 w 766762"/>
              <a:gd name="connsiteY3" fmla="*/ 130969 h 609600"/>
              <a:gd name="connsiteX4" fmla="*/ 11906 w 766762"/>
              <a:gd name="connsiteY4" fmla="*/ 61913 h 609600"/>
              <a:gd name="connsiteX5" fmla="*/ 2381 w 766762"/>
              <a:gd name="connsiteY5" fmla="*/ 45244 h 609600"/>
              <a:gd name="connsiteX6" fmla="*/ 0 w 766762"/>
              <a:gd name="connsiteY6" fmla="*/ 26194 h 609600"/>
              <a:gd name="connsiteX7" fmla="*/ 4762 w 766762"/>
              <a:gd name="connsiteY7" fmla="*/ 9525 h 609600"/>
              <a:gd name="connsiteX8" fmla="*/ 14287 w 766762"/>
              <a:gd name="connsiteY8" fmla="*/ 0 h 609600"/>
              <a:gd name="connsiteX9" fmla="*/ 28575 w 766762"/>
              <a:gd name="connsiteY9" fmla="*/ 0 h 609600"/>
              <a:gd name="connsiteX10" fmla="*/ 92869 w 766762"/>
              <a:gd name="connsiteY10" fmla="*/ 28575 h 609600"/>
              <a:gd name="connsiteX11" fmla="*/ 266700 w 766762"/>
              <a:gd name="connsiteY11" fmla="*/ 85725 h 609600"/>
              <a:gd name="connsiteX12" fmla="*/ 385762 w 766762"/>
              <a:gd name="connsiteY12" fmla="*/ 123825 h 609600"/>
              <a:gd name="connsiteX13" fmla="*/ 519112 w 766762"/>
              <a:gd name="connsiteY13" fmla="*/ 154782 h 609600"/>
              <a:gd name="connsiteX14" fmla="*/ 554831 w 766762"/>
              <a:gd name="connsiteY14" fmla="*/ 176213 h 609600"/>
              <a:gd name="connsiteX15" fmla="*/ 609600 w 766762"/>
              <a:gd name="connsiteY15" fmla="*/ 214313 h 609600"/>
              <a:gd name="connsiteX16" fmla="*/ 650081 w 766762"/>
              <a:gd name="connsiteY16" fmla="*/ 252413 h 609600"/>
              <a:gd name="connsiteX17" fmla="*/ 685800 w 766762"/>
              <a:gd name="connsiteY17" fmla="*/ 292894 h 609600"/>
              <a:gd name="connsiteX18" fmla="*/ 721519 w 766762"/>
              <a:gd name="connsiteY18" fmla="*/ 347663 h 609600"/>
              <a:gd name="connsiteX19" fmla="*/ 745331 w 766762"/>
              <a:gd name="connsiteY19" fmla="*/ 395288 h 609600"/>
              <a:gd name="connsiteX20" fmla="*/ 759619 w 766762"/>
              <a:gd name="connsiteY20" fmla="*/ 442913 h 609600"/>
              <a:gd name="connsiteX21" fmla="*/ 766762 w 766762"/>
              <a:gd name="connsiteY21" fmla="*/ 481013 h 609600"/>
              <a:gd name="connsiteX22" fmla="*/ 764381 w 766762"/>
              <a:gd name="connsiteY22" fmla="*/ 521494 h 609600"/>
              <a:gd name="connsiteX23" fmla="*/ 747712 w 766762"/>
              <a:gd name="connsiteY23" fmla="*/ 571500 h 609600"/>
              <a:gd name="connsiteX24" fmla="*/ 726281 w 766762"/>
              <a:gd name="connsiteY24" fmla="*/ 595313 h 609600"/>
              <a:gd name="connsiteX25" fmla="*/ 704850 w 766762"/>
              <a:gd name="connsiteY25" fmla="*/ 609600 h 609600"/>
              <a:gd name="connsiteX26" fmla="*/ 673894 w 766762"/>
              <a:gd name="connsiteY26" fmla="*/ 604838 h 609600"/>
              <a:gd name="connsiteX27" fmla="*/ 623887 w 766762"/>
              <a:gd name="connsiteY27" fmla="*/ 583407 h 609600"/>
              <a:gd name="connsiteX28" fmla="*/ 504825 w 766762"/>
              <a:gd name="connsiteY28" fmla="*/ 509588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66762" h="609600">
                <a:moveTo>
                  <a:pt x="504825" y="509588"/>
                </a:moveTo>
                <a:lnTo>
                  <a:pt x="323850" y="373857"/>
                </a:lnTo>
                <a:lnTo>
                  <a:pt x="190500" y="252413"/>
                </a:lnTo>
                <a:lnTo>
                  <a:pt x="73819" y="130969"/>
                </a:lnTo>
                <a:lnTo>
                  <a:pt x="11906" y="61913"/>
                </a:lnTo>
                <a:lnTo>
                  <a:pt x="2381" y="45244"/>
                </a:lnTo>
                <a:lnTo>
                  <a:pt x="0" y="26194"/>
                </a:lnTo>
                <a:lnTo>
                  <a:pt x="4762" y="9525"/>
                </a:lnTo>
                <a:lnTo>
                  <a:pt x="14287" y="0"/>
                </a:lnTo>
                <a:lnTo>
                  <a:pt x="28575" y="0"/>
                </a:lnTo>
                <a:lnTo>
                  <a:pt x="92869" y="28575"/>
                </a:lnTo>
                <a:lnTo>
                  <a:pt x="266700" y="85725"/>
                </a:lnTo>
                <a:lnTo>
                  <a:pt x="385762" y="123825"/>
                </a:lnTo>
                <a:lnTo>
                  <a:pt x="519112" y="154782"/>
                </a:lnTo>
                <a:lnTo>
                  <a:pt x="554831" y="176213"/>
                </a:lnTo>
                <a:lnTo>
                  <a:pt x="609600" y="214313"/>
                </a:lnTo>
                <a:lnTo>
                  <a:pt x="650081" y="252413"/>
                </a:lnTo>
                <a:lnTo>
                  <a:pt x="685800" y="292894"/>
                </a:lnTo>
                <a:lnTo>
                  <a:pt x="721519" y="347663"/>
                </a:lnTo>
                <a:lnTo>
                  <a:pt x="745331" y="395288"/>
                </a:lnTo>
                <a:lnTo>
                  <a:pt x="759619" y="442913"/>
                </a:lnTo>
                <a:lnTo>
                  <a:pt x="766762" y="481013"/>
                </a:lnTo>
                <a:lnTo>
                  <a:pt x="764381" y="521494"/>
                </a:lnTo>
                <a:lnTo>
                  <a:pt x="747712" y="571500"/>
                </a:lnTo>
                <a:lnTo>
                  <a:pt x="726281" y="595313"/>
                </a:lnTo>
                <a:lnTo>
                  <a:pt x="704850" y="609600"/>
                </a:lnTo>
                <a:lnTo>
                  <a:pt x="673894" y="604838"/>
                </a:lnTo>
                <a:lnTo>
                  <a:pt x="623887" y="583407"/>
                </a:lnTo>
                <a:lnTo>
                  <a:pt x="504825" y="50958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F452338-BB4F-40EE-B37D-5999EA0DDD3E}"/>
              </a:ext>
            </a:extLst>
          </p:cNvPr>
          <p:cNvSpPr/>
          <p:nvPr/>
        </p:nvSpPr>
        <p:spPr>
          <a:xfrm>
            <a:off x="5672139" y="1579564"/>
            <a:ext cx="738187" cy="820737"/>
          </a:xfrm>
          <a:custGeom>
            <a:avLst/>
            <a:gdLst>
              <a:gd name="connsiteX0" fmla="*/ 438150 w 738187"/>
              <a:gd name="connsiteY0" fmla="*/ 607219 h 821531"/>
              <a:gd name="connsiteX1" fmla="*/ 180975 w 738187"/>
              <a:gd name="connsiteY1" fmla="*/ 271462 h 821531"/>
              <a:gd name="connsiteX2" fmla="*/ 21431 w 738187"/>
              <a:gd name="connsiteY2" fmla="*/ 78581 h 821531"/>
              <a:gd name="connsiteX3" fmla="*/ 7143 w 738187"/>
              <a:gd name="connsiteY3" fmla="*/ 59531 h 821531"/>
              <a:gd name="connsiteX4" fmla="*/ 0 w 738187"/>
              <a:gd name="connsiteY4" fmla="*/ 35719 h 821531"/>
              <a:gd name="connsiteX5" fmla="*/ 0 w 738187"/>
              <a:gd name="connsiteY5" fmla="*/ 19050 h 821531"/>
              <a:gd name="connsiteX6" fmla="*/ 4762 w 738187"/>
              <a:gd name="connsiteY6" fmla="*/ 7144 h 821531"/>
              <a:gd name="connsiteX7" fmla="*/ 14287 w 738187"/>
              <a:gd name="connsiteY7" fmla="*/ 0 h 821531"/>
              <a:gd name="connsiteX8" fmla="*/ 30956 w 738187"/>
              <a:gd name="connsiteY8" fmla="*/ 0 h 821531"/>
              <a:gd name="connsiteX9" fmla="*/ 71437 w 738187"/>
              <a:gd name="connsiteY9" fmla="*/ 21431 h 821531"/>
              <a:gd name="connsiteX10" fmla="*/ 252412 w 738187"/>
              <a:gd name="connsiteY10" fmla="*/ 121444 h 821531"/>
              <a:gd name="connsiteX11" fmla="*/ 500062 w 738187"/>
              <a:gd name="connsiteY11" fmla="*/ 259556 h 821531"/>
              <a:gd name="connsiteX12" fmla="*/ 600075 w 738187"/>
              <a:gd name="connsiteY12" fmla="*/ 311944 h 821531"/>
              <a:gd name="connsiteX13" fmla="*/ 631031 w 738187"/>
              <a:gd name="connsiteY13" fmla="*/ 366712 h 821531"/>
              <a:gd name="connsiteX14" fmla="*/ 669131 w 738187"/>
              <a:gd name="connsiteY14" fmla="*/ 452437 h 821531"/>
              <a:gd name="connsiteX15" fmla="*/ 702468 w 738187"/>
              <a:gd name="connsiteY15" fmla="*/ 526256 h 821531"/>
              <a:gd name="connsiteX16" fmla="*/ 723900 w 738187"/>
              <a:gd name="connsiteY16" fmla="*/ 597694 h 821531"/>
              <a:gd name="connsiteX17" fmla="*/ 735806 w 738187"/>
              <a:gd name="connsiteY17" fmla="*/ 645319 h 821531"/>
              <a:gd name="connsiteX18" fmla="*/ 738187 w 738187"/>
              <a:gd name="connsiteY18" fmla="*/ 695325 h 821531"/>
              <a:gd name="connsiteX19" fmla="*/ 738187 w 738187"/>
              <a:gd name="connsiteY19" fmla="*/ 745331 h 821531"/>
              <a:gd name="connsiteX20" fmla="*/ 731043 w 738187"/>
              <a:gd name="connsiteY20" fmla="*/ 778669 h 821531"/>
              <a:gd name="connsiteX21" fmla="*/ 716756 w 738187"/>
              <a:gd name="connsiteY21" fmla="*/ 797719 h 821531"/>
              <a:gd name="connsiteX22" fmla="*/ 676275 w 738187"/>
              <a:gd name="connsiteY22" fmla="*/ 816769 h 821531"/>
              <a:gd name="connsiteX23" fmla="*/ 642937 w 738187"/>
              <a:gd name="connsiteY23" fmla="*/ 821531 h 821531"/>
              <a:gd name="connsiteX24" fmla="*/ 607218 w 738187"/>
              <a:gd name="connsiteY24" fmla="*/ 814387 h 821531"/>
              <a:gd name="connsiteX25" fmla="*/ 571500 w 738187"/>
              <a:gd name="connsiteY25" fmla="*/ 797719 h 821531"/>
              <a:gd name="connsiteX26" fmla="*/ 438150 w 738187"/>
              <a:gd name="connsiteY26" fmla="*/ 607219 h 82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738187" h="821531">
                <a:moveTo>
                  <a:pt x="438150" y="607219"/>
                </a:moveTo>
                <a:lnTo>
                  <a:pt x="180975" y="271462"/>
                </a:lnTo>
                <a:lnTo>
                  <a:pt x="21431" y="78581"/>
                </a:lnTo>
                <a:lnTo>
                  <a:pt x="7143" y="59531"/>
                </a:lnTo>
                <a:lnTo>
                  <a:pt x="0" y="35719"/>
                </a:lnTo>
                <a:lnTo>
                  <a:pt x="0" y="19050"/>
                </a:lnTo>
                <a:lnTo>
                  <a:pt x="4762" y="7144"/>
                </a:lnTo>
                <a:lnTo>
                  <a:pt x="14287" y="0"/>
                </a:lnTo>
                <a:lnTo>
                  <a:pt x="30956" y="0"/>
                </a:lnTo>
                <a:lnTo>
                  <a:pt x="71437" y="21431"/>
                </a:lnTo>
                <a:lnTo>
                  <a:pt x="252412" y="121444"/>
                </a:lnTo>
                <a:lnTo>
                  <a:pt x="500062" y="259556"/>
                </a:lnTo>
                <a:lnTo>
                  <a:pt x="600075" y="311944"/>
                </a:lnTo>
                <a:lnTo>
                  <a:pt x="631031" y="366712"/>
                </a:lnTo>
                <a:lnTo>
                  <a:pt x="669131" y="452437"/>
                </a:lnTo>
                <a:lnTo>
                  <a:pt x="702468" y="526256"/>
                </a:lnTo>
                <a:lnTo>
                  <a:pt x="723900" y="597694"/>
                </a:lnTo>
                <a:lnTo>
                  <a:pt x="735806" y="645319"/>
                </a:lnTo>
                <a:lnTo>
                  <a:pt x="738187" y="695325"/>
                </a:lnTo>
                <a:lnTo>
                  <a:pt x="738187" y="745331"/>
                </a:lnTo>
                <a:lnTo>
                  <a:pt x="731043" y="778669"/>
                </a:lnTo>
                <a:lnTo>
                  <a:pt x="716756" y="797719"/>
                </a:lnTo>
                <a:lnTo>
                  <a:pt x="676275" y="816769"/>
                </a:lnTo>
                <a:lnTo>
                  <a:pt x="642937" y="821531"/>
                </a:lnTo>
                <a:lnTo>
                  <a:pt x="607218" y="814387"/>
                </a:lnTo>
                <a:lnTo>
                  <a:pt x="571500" y="797719"/>
                </a:lnTo>
                <a:lnTo>
                  <a:pt x="438150" y="6072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1A0271A-C603-4EDC-8F5C-2D3638781671}"/>
              </a:ext>
            </a:extLst>
          </p:cNvPr>
          <p:cNvSpPr/>
          <p:nvPr/>
        </p:nvSpPr>
        <p:spPr>
          <a:xfrm>
            <a:off x="6756401" y="1408113"/>
            <a:ext cx="982663" cy="1200150"/>
          </a:xfrm>
          <a:custGeom>
            <a:avLst/>
            <a:gdLst>
              <a:gd name="connsiteX0" fmla="*/ 471488 w 983457"/>
              <a:gd name="connsiteY0" fmla="*/ 754856 h 1200150"/>
              <a:gd name="connsiteX1" fmla="*/ 50007 w 983457"/>
              <a:gd name="connsiteY1" fmla="*/ 1193006 h 1200150"/>
              <a:gd name="connsiteX2" fmla="*/ 0 w 983457"/>
              <a:gd name="connsiteY2" fmla="*/ 1200150 h 1200150"/>
              <a:gd name="connsiteX3" fmla="*/ 33338 w 983457"/>
              <a:gd name="connsiteY3" fmla="*/ 1131094 h 1200150"/>
              <a:gd name="connsiteX4" fmla="*/ 247650 w 983457"/>
              <a:gd name="connsiteY4" fmla="*/ 800100 h 1200150"/>
              <a:gd name="connsiteX5" fmla="*/ 383382 w 983457"/>
              <a:gd name="connsiteY5" fmla="*/ 590550 h 1200150"/>
              <a:gd name="connsiteX6" fmla="*/ 464344 w 983457"/>
              <a:gd name="connsiteY6" fmla="*/ 471487 h 1200150"/>
              <a:gd name="connsiteX7" fmla="*/ 557213 w 983457"/>
              <a:gd name="connsiteY7" fmla="*/ 328612 h 1200150"/>
              <a:gd name="connsiteX8" fmla="*/ 588169 w 983457"/>
              <a:gd name="connsiteY8" fmla="*/ 261937 h 1200150"/>
              <a:gd name="connsiteX9" fmla="*/ 602457 w 983457"/>
              <a:gd name="connsiteY9" fmla="*/ 223837 h 1200150"/>
              <a:gd name="connsiteX10" fmla="*/ 607219 w 983457"/>
              <a:gd name="connsiteY10" fmla="*/ 192881 h 1200150"/>
              <a:gd name="connsiteX11" fmla="*/ 607219 w 983457"/>
              <a:gd name="connsiteY11" fmla="*/ 171450 h 1200150"/>
              <a:gd name="connsiteX12" fmla="*/ 600075 w 983457"/>
              <a:gd name="connsiteY12" fmla="*/ 142875 h 1200150"/>
              <a:gd name="connsiteX13" fmla="*/ 573882 w 983457"/>
              <a:gd name="connsiteY13" fmla="*/ 111919 h 1200150"/>
              <a:gd name="connsiteX14" fmla="*/ 533400 w 983457"/>
              <a:gd name="connsiteY14" fmla="*/ 83344 h 1200150"/>
              <a:gd name="connsiteX15" fmla="*/ 497682 w 983457"/>
              <a:gd name="connsiteY15" fmla="*/ 64294 h 1200150"/>
              <a:gd name="connsiteX16" fmla="*/ 481013 w 983457"/>
              <a:gd name="connsiteY16" fmla="*/ 42862 h 1200150"/>
              <a:gd name="connsiteX17" fmla="*/ 476250 w 983457"/>
              <a:gd name="connsiteY17" fmla="*/ 23812 h 1200150"/>
              <a:gd name="connsiteX18" fmla="*/ 476250 w 983457"/>
              <a:gd name="connsiteY18" fmla="*/ 11906 h 1200150"/>
              <a:gd name="connsiteX19" fmla="*/ 483394 w 983457"/>
              <a:gd name="connsiteY19" fmla="*/ 2381 h 1200150"/>
              <a:gd name="connsiteX20" fmla="*/ 497682 w 983457"/>
              <a:gd name="connsiteY20" fmla="*/ 0 h 1200150"/>
              <a:gd name="connsiteX21" fmla="*/ 511969 w 983457"/>
              <a:gd name="connsiteY21" fmla="*/ 2381 h 1200150"/>
              <a:gd name="connsiteX22" fmla="*/ 538163 w 983457"/>
              <a:gd name="connsiteY22" fmla="*/ 11906 h 1200150"/>
              <a:gd name="connsiteX23" fmla="*/ 611982 w 983457"/>
              <a:gd name="connsiteY23" fmla="*/ 33337 h 1200150"/>
              <a:gd name="connsiteX24" fmla="*/ 685800 w 983457"/>
              <a:gd name="connsiteY24" fmla="*/ 64294 h 1200150"/>
              <a:gd name="connsiteX25" fmla="*/ 752475 w 983457"/>
              <a:gd name="connsiteY25" fmla="*/ 97631 h 1200150"/>
              <a:gd name="connsiteX26" fmla="*/ 831057 w 983457"/>
              <a:gd name="connsiteY26" fmla="*/ 147637 h 1200150"/>
              <a:gd name="connsiteX27" fmla="*/ 890588 w 983457"/>
              <a:gd name="connsiteY27" fmla="*/ 185737 h 1200150"/>
              <a:gd name="connsiteX28" fmla="*/ 931069 w 983457"/>
              <a:gd name="connsiteY28" fmla="*/ 221456 h 1200150"/>
              <a:gd name="connsiteX29" fmla="*/ 964407 w 983457"/>
              <a:gd name="connsiteY29" fmla="*/ 254794 h 1200150"/>
              <a:gd name="connsiteX30" fmla="*/ 976313 w 983457"/>
              <a:gd name="connsiteY30" fmla="*/ 278606 h 1200150"/>
              <a:gd name="connsiteX31" fmla="*/ 983457 w 983457"/>
              <a:gd name="connsiteY31" fmla="*/ 302419 h 1200150"/>
              <a:gd name="connsiteX32" fmla="*/ 983457 w 983457"/>
              <a:gd name="connsiteY32" fmla="*/ 335756 h 1200150"/>
              <a:gd name="connsiteX33" fmla="*/ 973932 w 983457"/>
              <a:gd name="connsiteY33" fmla="*/ 361950 h 1200150"/>
              <a:gd name="connsiteX34" fmla="*/ 952500 w 983457"/>
              <a:gd name="connsiteY34" fmla="*/ 366712 h 1200150"/>
              <a:gd name="connsiteX35" fmla="*/ 888207 w 983457"/>
              <a:gd name="connsiteY35" fmla="*/ 383381 h 1200150"/>
              <a:gd name="connsiteX36" fmla="*/ 838200 w 983457"/>
              <a:gd name="connsiteY36" fmla="*/ 409575 h 1200150"/>
              <a:gd name="connsiteX37" fmla="*/ 759619 w 983457"/>
              <a:gd name="connsiteY37" fmla="*/ 471487 h 1200150"/>
              <a:gd name="connsiteX38" fmla="*/ 609600 w 983457"/>
              <a:gd name="connsiteY38" fmla="*/ 611981 h 1200150"/>
              <a:gd name="connsiteX39" fmla="*/ 471488 w 983457"/>
              <a:gd name="connsiteY39" fmla="*/ 754856 h 1200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983457" h="1200150">
                <a:moveTo>
                  <a:pt x="471488" y="754856"/>
                </a:moveTo>
                <a:lnTo>
                  <a:pt x="50007" y="1193006"/>
                </a:lnTo>
                <a:lnTo>
                  <a:pt x="0" y="1200150"/>
                </a:lnTo>
                <a:lnTo>
                  <a:pt x="33338" y="1131094"/>
                </a:lnTo>
                <a:lnTo>
                  <a:pt x="247650" y="800100"/>
                </a:lnTo>
                <a:lnTo>
                  <a:pt x="383382" y="590550"/>
                </a:lnTo>
                <a:lnTo>
                  <a:pt x="464344" y="471487"/>
                </a:lnTo>
                <a:lnTo>
                  <a:pt x="557213" y="328612"/>
                </a:lnTo>
                <a:lnTo>
                  <a:pt x="588169" y="261937"/>
                </a:lnTo>
                <a:lnTo>
                  <a:pt x="602457" y="223837"/>
                </a:lnTo>
                <a:lnTo>
                  <a:pt x="607219" y="192881"/>
                </a:lnTo>
                <a:lnTo>
                  <a:pt x="607219" y="171450"/>
                </a:lnTo>
                <a:lnTo>
                  <a:pt x="600075" y="142875"/>
                </a:lnTo>
                <a:lnTo>
                  <a:pt x="573882" y="111919"/>
                </a:lnTo>
                <a:lnTo>
                  <a:pt x="533400" y="83344"/>
                </a:lnTo>
                <a:lnTo>
                  <a:pt x="497682" y="64294"/>
                </a:lnTo>
                <a:lnTo>
                  <a:pt x="481013" y="42862"/>
                </a:lnTo>
                <a:lnTo>
                  <a:pt x="476250" y="23812"/>
                </a:lnTo>
                <a:lnTo>
                  <a:pt x="476250" y="11906"/>
                </a:lnTo>
                <a:lnTo>
                  <a:pt x="483394" y="2381"/>
                </a:lnTo>
                <a:lnTo>
                  <a:pt x="497682" y="0"/>
                </a:lnTo>
                <a:lnTo>
                  <a:pt x="511969" y="2381"/>
                </a:lnTo>
                <a:lnTo>
                  <a:pt x="538163" y="11906"/>
                </a:lnTo>
                <a:lnTo>
                  <a:pt x="611982" y="33337"/>
                </a:lnTo>
                <a:lnTo>
                  <a:pt x="685800" y="64294"/>
                </a:lnTo>
                <a:lnTo>
                  <a:pt x="752475" y="97631"/>
                </a:lnTo>
                <a:lnTo>
                  <a:pt x="831057" y="147637"/>
                </a:lnTo>
                <a:lnTo>
                  <a:pt x="890588" y="185737"/>
                </a:lnTo>
                <a:lnTo>
                  <a:pt x="931069" y="221456"/>
                </a:lnTo>
                <a:lnTo>
                  <a:pt x="964407" y="254794"/>
                </a:lnTo>
                <a:lnTo>
                  <a:pt x="976313" y="278606"/>
                </a:lnTo>
                <a:lnTo>
                  <a:pt x="983457" y="302419"/>
                </a:lnTo>
                <a:lnTo>
                  <a:pt x="983457" y="335756"/>
                </a:lnTo>
                <a:lnTo>
                  <a:pt x="973932" y="361950"/>
                </a:lnTo>
                <a:lnTo>
                  <a:pt x="952500" y="366712"/>
                </a:lnTo>
                <a:lnTo>
                  <a:pt x="888207" y="383381"/>
                </a:lnTo>
                <a:lnTo>
                  <a:pt x="838200" y="409575"/>
                </a:lnTo>
                <a:lnTo>
                  <a:pt x="759619" y="471487"/>
                </a:lnTo>
                <a:lnTo>
                  <a:pt x="609600" y="611981"/>
                </a:lnTo>
                <a:lnTo>
                  <a:pt x="471488" y="7548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684240AD-CC87-4EA3-8EF6-A4767FF47775}"/>
              </a:ext>
            </a:extLst>
          </p:cNvPr>
          <p:cNvSpPr/>
          <p:nvPr/>
        </p:nvSpPr>
        <p:spPr>
          <a:xfrm>
            <a:off x="5227638" y="2354264"/>
            <a:ext cx="2965450" cy="561975"/>
          </a:xfrm>
          <a:custGeom>
            <a:avLst/>
            <a:gdLst>
              <a:gd name="connsiteX0" fmla="*/ 1785011 w 2964716"/>
              <a:gd name="connsiteY0" fmla="*/ 291063 h 561519"/>
              <a:gd name="connsiteX1" fmla="*/ 1398645 w 2964716"/>
              <a:gd name="connsiteY1" fmla="*/ 368336 h 561519"/>
              <a:gd name="connsiteX2" fmla="*/ 1238947 w 2964716"/>
              <a:gd name="connsiteY2" fmla="*/ 396669 h 561519"/>
              <a:gd name="connsiteX3" fmla="*/ 1045764 w 2964716"/>
              <a:gd name="connsiteY3" fmla="*/ 419851 h 561519"/>
              <a:gd name="connsiteX4" fmla="*/ 850005 w 2964716"/>
              <a:gd name="connsiteY4" fmla="*/ 458488 h 561519"/>
              <a:gd name="connsiteX5" fmla="*/ 661974 w 2964716"/>
              <a:gd name="connsiteY5" fmla="*/ 515155 h 561519"/>
              <a:gd name="connsiteX6" fmla="*/ 623337 w 2964716"/>
              <a:gd name="connsiteY6" fmla="*/ 538337 h 561519"/>
              <a:gd name="connsiteX7" fmla="*/ 571822 w 2964716"/>
              <a:gd name="connsiteY7" fmla="*/ 556367 h 561519"/>
              <a:gd name="connsiteX8" fmla="*/ 535761 w 2964716"/>
              <a:gd name="connsiteY8" fmla="*/ 558943 h 561519"/>
              <a:gd name="connsiteX9" fmla="*/ 491973 w 2964716"/>
              <a:gd name="connsiteY9" fmla="*/ 561519 h 561519"/>
              <a:gd name="connsiteX10" fmla="*/ 445609 w 2964716"/>
              <a:gd name="connsiteY10" fmla="*/ 556367 h 561519"/>
              <a:gd name="connsiteX11" fmla="*/ 373487 w 2964716"/>
              <a:gd name="connsiteY11" fmla="*/ 533185 h 561519"/>
              <a:gd name="connsiteX12" fmla="*/ 306517 w 2964716"/>
              <a:gd name="connsiteY12" fmla="*/ 504852 h 561519"/>
              <a:gd name="connsiteX13" fmla="*/ 239547 w 2964716"/>
              <a:gd name="connsiteY13" fmla="*/ 466215 h 561519"/>
              <a:gd name="connsiteX14" fmla="*/ 159698 w 2964716"/>
              <a:gd name="connsiteY14" fmla="*/ 406972 h 561519"/>
              <a:gd name="connsiteX15" fmla="*/ 97879 w 2964716"/>
              <a:gd name="connsiteY15" fmla="*/ 347730 h 561519"/>
              <a:gd name="connsiteX16" fmla="*/ 36060 w 2964716"/>
              <a:gd name="connsiteY16" fmla="*/ 278184 h 561519"/>
              <a:gd name="connsiteX17" fmla="*/ 10303 w 2964716"/>
              <a:gd name="connsiteY17" fmla="*/ 247274 h 561519"/>
              <a:gd name="connsiteX18" fmla="*/ 0 w 2964716"/>
              <a:gd name="connsiteY18" fmla="*/ 226668 h 561519"/>
              <a:gd name="connsiteX19" fmla="*/ 2575 w 2964716"/>
              <a:gd name="connsiteY19" fmla="*/ 213789 h 561519"/>
              <a:gd name="connsiteX20" fmla="*/ 20606 w 2964716"/>
              <a:gd name="connsiteY20" fmla="*/ 208638 h 561519"/>
              <a:gd name="connsiteX21" fmla="*/ 43788 w 2964716"/>
              <a:gd name="connsiteY21" fmla="*/ 211214 h 561519"/>
              <a:gd name="connsiteX22" fmla="*/ 77273 w 2964716"/>
              <a:gd name="connsiteY22" fmla="*/ 224092 h 561519"/>
              <a:gd name="connsiteX23" fmla="*/ 126213 w 2964716"/>
              <a:gd name="connsiteY23" fmla="*/ 252426 h 561519"/>
              <a:gd name="connsiteX24" fmla="*/ 172576 w 2964716"/>
              <a:gd name="connsiteY24" fmla="*/ 275608 h 561519"/>
              <a:gd name="connsiteX25" fmla="*/ 224092 w 2964716"/>
              <a:gd name="connsiteY25" fmla="*/ 296214 h 561519"/>
              <a:gd name="connsiteX26" fmla="*/ 293638 w 2964716"/>
              <a:gd name="connsiteY26" fmla="*/ 311669 h 561519"/>
              <a:gd name="connsiteX27" fmla="*/ 350305 w 2964716"/>
              <a:gd name="connsiteY27" fmla="*/ 316820 h 561519"/>
              <a:gd name="connsiteX28" fmla="*/ 401820 w 2964716"/>
              <a:gd name="connsiteY28" fmla="*/ 316820 h 561519"/>
              <a:gd name="connsiteX29" fmla="*/ 579549 w 2964716"/>
              <a:gd name="connsiteY29" fmla="*/ 298790 h 561519"/>
              <a:gd name="connsiteX30" fmla="*/ 971067 w 2964716"/>
              <a:gd name="connsiteY30" fmla="*/ 244699 h 561519"/>
              <a:gd name="connsiteX31" fmla="*/ 1594404 w 2964716"/>
              <a:gd name="connsiteY31" fmla="*/ 157122 h 561519"/>
              <a:gd name="connsiteX32" fmla="*/ 1674253 w 2964716"/>
              <a:gd name="connsiteY32" fmla="*/ 159698 h 561519"/>
              <a:gd name="connsiteX33" fmla="*/ 2240924 w 2964716"/>
              <a:gd name="connsiteY33" fmla="*/ 92728 h 561519"/>
              <a:gd name="connsiteX34" fmla="*/ 2313045 w 2964716"/>
              <a:gd name="connsiteY34" fmla="*/ 72122 h 561519"/>
              <a:gd name="connsiteX35" fmla="*/ 2410925 w 2964716"/>
              <a:gd name="connsiteY35" fmla="*/ 41212 h 561519"/>
              <a:gd name="connsiteX36" fmla="*/ 2570623 w 2964716"/>
              <a:gd name="connsiteY36" fmla="*/ 0 h 561519"/>
              <a:gd name="connsiteX37" fmla="*/ 2601532 w 2964716"/>
              <a:gd name="connsiteY37" fmla="*/ 5152 h 561519"/>
              <a:gd name="connsiteX38" fmla="*/ 2671078 w 2964716"/>
              <a:gd name="connsiteY38" fmla="*/ 28334 h 561519"/>
              <a:gd name="connsiteX39" fmla="*/ 2768957 w 2964716"/>
              <a:gd name="connsiteY39" fmla="*/ 69546 h 561519"/>
              <a:gd name="connsiteX40" fmla="*/ 2848806 w 2964716"/>
              <a:gd name="connsiteY40" fmla="*/ 110758 h 561519"/>
              <a:gd name="connsiteX41" fmla="*/ 2905473 w 2964716"/>
              <a:gd name="connsiteY41" fmla="*/ 146819 h 561519"/>
              <a:gd name="connsiteX42" fmla="*/ 2933807 w 2964716"/>
              <a:gd name="connsiteY42" fmla="*/ 172577 h 561519"/>
              <a:gd name="connsiteX43" fmla="*/ 2956989 w 2964716"/>
              <a:gd name="connsiteY43" fmla="*/ 211214 h 561519"/>
              <a:gd name="connsiteX44" fmla="*/ 2964716 w 2964716"/>
              <a:gd name="connsiteY44" fmla="*/ 234396 h 561519"/>
              <a:gd name="connsiteX45" fmla="*/ 2964716 w 2964716"/>
              <a:gd name="connsiteY45" fmla="*/ 252426 h 561519"/>
              <a:gd name="connsiteX46" fmla="*/ 2949262 w 2964716"/>
              <a:gd name="connsiteY46" fmla="*/ 265305 h 561519"/>
              <a:gd name="connsiteX47" fmla="*/ 2918352 w 2964716"/>
              <a:gd name="connsiteY47" fmla="*/ 283335 h 561519"/>
              <a:gd name="connsiteX48" fmla="*/ 2866837 w 2964716"/>
              <a:gd name="connsiteY48" fmla="*/ 293638 h 561519"/>
              <a:gd name="connsiteX49" fmla="*/ 2653047 w 2964716"/>
              <a:gd name="connsiteY49" fmla="*/ 288487 h 561519"/>
              <a:gd name="connsiteX50" fmla="*/ 2498501 w 2964716"/>
              <a:gd name="connsiteY50" fmla="*/ 267881 h 561519"/>
              <a:gd name="connsiteX51" fmla="*/ 2271833 w 2964716"/>
              <a:gd name="connsiteY51" fmla="*/ 265305 h 561519"/>
              <a:gd name="connsiteX52" fmla="*/ 2037437 w 2964716"/>
              <a:gd name="connsiteY52" fmla="*/ 270456 h 561519"/>
              <a:gd name="connsiteX53" fmla="*/ 1785011 w 2964716"/>
              <a:gd name="connsiteY53" fmla="*/ 291063 h 561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964716" h="561519">
                <a:moveTo>
                  <a:pt x="1785011" y="291063"/>
                </a:moveTo>
                <a:lnTo>
                  <a:pt x="1398645" y="368336"/>
                </a:lnTo>
                <a:lnTo>
                  <a:pt x="1238947" y="396669"/>
                </a:lnTo>
                <a:lnTo>
                  <a:pt x="1045764" y="419851"/>
                </a:lnTo>
                <a:lnTo>
                  <a:pt x="850005" y="458488"/>
                </a:lnTo>
                <a:lnTo>
                  <a:pt x="661974" y="515155"/>
                </a:lnTo>
                <a:lnTo>
                  <a:pt x="623337" y="538337"/>
                </a:lnTo>
                <a:lnTo>
                  <a:pt x="571822" y="556367"/>
                </a:lnTo>
                <a:lnTo>
                  <a:pt x="535761" y="558943"/>
                </a:lnTo>
                <a:lnTo>
                  <a:pt x="491973" y="561519"/>
                </a:lnTo>
                <a:lnTo>
                  <a:pt x="445609" y="556367"/>
                </a:lnTo>
                <a:lnTo>
                  <a:pt x="373487" y="533185"/>
                </a:lnTo>
                <a:lnTo>
                  <a:pt x="306517" y="504852"/>
                </a:lnTo>
                <a:lnTo>
                  <a:pt x="239547" y="466215"/>
                </a:lnTo>
                <a:lnTo>
                  <a:pt x="159698" y="406972"/>
                </a:lnTo>
                <a:lnTo>
                  <a:pt x="97879" y="347730"/>
                </a:lnTo>
                <a:lnTo>
                  <a:pt x="36060" y="278184"/>
                </a:lnTo>
                <a:lnTo>
                  <a:pt x="10303" y="247274"/>
                </a:lnTo>
                <a:lnTo>
                  <a:pt x="0" y="226668"/>
                </a:lnTo>
                <a:lnTo>
                  <a:pt x="2575" y="213789"/>
                </a:lnTo>
                <a:lnTo>
                  <a:pt x="20606" y="208638"/>
                </a:lnTo>
                <a:lnTo>
                  <a:pt x="43788" y="211214"/>
                </a:lnTo>
                <a:lnTo>
                  <a:pt x="77273" y="224092"/>
                </a:lnTo>
                <a:lnTo>
                  <a:pt x="126213" y="252426"/>
                </a:lnTo>
                <a:lnTo>
                  <a:pt x="172576" y="275608"/>
                </a:lnTo>
                <a:lnTo>
                  <a:pt x="224092" y="296214"/>
                </a:lnTo>
                <a:lnTo>
                  <a:pt x="293638" y="311669"/>
                </a:lnTo>
                <a:lnTo>
                  <a:pt x="350305" y="316820"/>
                </a:lnTo>
                <a:lnTo>
                  <a:pt x="401820" y="316820"/>
                </a:lnTo>
                <a:lnTo>
                  <a:pt x="579549" y="298790"/>
                </a:lnTo>
                <a:lnTo>
                  <a:pt x="971067" y="244699"/>
                </a:lnTo>
                <a:lnTo>
                  <a:pt x="1594404" y="157122"/>
                </a:lnTo>
                <a:lnTo>
                  <a:pt x="1674253" y="159698"/>
                </a:lnTo>
                <a:lnTo>
                  <a:pt x="2240924" y="92728"/>
                </a:lnTo>
                <a:lnTo>
                  <a:pt x="2313045" y="72122"/>
                </a:lnTo>
                <a:lnTo>
                  <a:pt x="2410925" y="41212"/>
                </a:lnTo>
                <a:lnTo>
                  <a:pt x="2570623" y="0"/>
                </a:lnTo>
                <a:lnTo>
                  <a:pt x="2601532" y="5152"/>
                </a:lnTo>
                <a:lnTo>
                  <a:pt x="2671078" y="28334"/>
                </a:lnTo>
                <a:lnTo>
                  <a:pt x="2768957" y="69546"/>
                </a:lnTo>
                <a:lnTo>
                  <a:pt x="2848806" y="110758"/>
                </a:lnTo>
                <a:lnTo>
                  <a:pt x="2905473" y="146819"/>
                </a:lnTo>
                <a:lnTo>
                  <a:pt x="2933807" y="172577"/>
                </a:lnTo>
                <a:lnTo>
                  <a:pt x="2956989" y="211214"/>
                </a:lnTo>
                <a:lnTo>
                  <a:pt x="2964716" y="234396"/>
                </a:lnTo>
                <a:lnTo>
                  <a:pt x="2964716" y="252426"/>
                </a:lnTo>
                <a:lnTo>
                  <a:pt x="2949262" y="265305"/>
                </a:lnTo>
                <a:lnTo>
                  <a:pt x="2918352" y="283335"/>
                </a:lnTo>
                <a:lnTo>
                  <a:pt x="2866837" y="293638"/>
                </a:lnTo>
                <a:lnTo>
                  <a:pt x="2653047" y="288487"/>
                </a:lnTo>
                <a:lnTo>
                  <a:pt x="2498501" y="267881"/>
                </a:lnTo>
                <a:lnTo>
                  <a:pt x="2271833" y="265305"/>
                </a:lnTo>
                <a:lnTo>
                  <a:pt x="2037437" y="270456"/>
                </a:lnTo>
                <a:lnTo>
                  <a:pt x="1785011" y="291063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45E742B9-F10F-490B-B810-BDC220A5CDFA}"/>
              </a:ext>
            </a:extLst>
          </p:cNvPr>
          <p:cNvSpPr/>
          <p:nvPr/>
        </p:nvSpPr>
        <p:spPr>
          <a:xfrm>
            <a:off x="5486400" y="3122613"/>
            <a:ext cx="2209800" cy="1395412"/>
          </a:xfrm>
          <a:custGeom>
            <a:avLst/>
            <a:gdLst>
              <a:gd name="connsiteX0" fmla="*/ 1867437 w 2210015"/>
              <a:gd name="connsiteY0" fmla="*/ 839702 h 1396070"/>
              <a:gd name="connsiteX1" fmla="*/ 1630465 w 2210015"/>
              <a:gd name="connsiteY1" fmla="*/ 870612 h 1396070"/>
              <a:gd name="connsiteX2" fmla="*/ 1504252 w 2210015"/>
              <a:gd name="connsiteY2" fmla="*/ 904097 h 1396070"/>
              <a:gd name="connsiteX3" fmla="*/ 1334251 w 2210015"/>
              <a:gd name="connsiteY3" fmla="*/ 963340 h 1396070"/>
              <a:gd name="connsiteX4" fmla="*/ 1153947 w 2210015"/>
              <a:gd name="connsiteY4" fmla="*/ 1014855 h 1396070"/>
              <a:gd name="connsiteX5" fmla="*/ 968491 w 2210015"/>
              <a:gd name="connsiteY5" fmla="*/ 1053492 h 1396070"/>
              <a:gd name="connsiteX6" fmla="*/ 855157 w 2210015"/>
              <a:gd name="connsiteY6" fmla="*/ 1081825 h 1396070"/>
              <a:gd name="connsiteX7" fmla="*/ 651671 w 2210015"/>
              <a:gd name="connsiteY7" fmla="*/ 1143644 h 1396070"/>
              <a:gd name="connsiteX8" fmla="*/ 450761 w 2210015"/>
              <a:gd name="connsiteY8" fmla="*/ 1210614 h 1396070"/>
              <a:gd name="connsiteX9" fmla="*/ 242123 w 2210015"/>
              <a:gd name="connsiteY9" fmla="*/ 1293039 h 1396070"/>
              <a:gd name="connsiteX10" fmla="*/ 198335 w 2210015"/>
              <a:gd name="connsiteY10" fmla="*/ 1311069 h 1396070"/>
              <a:gd name="connsiteX11" fmla="*/ 170001 w 2210015"/>
              <a:gd name="connsiteY11" fmla="*/ 1349706 h 1396070"/>
              <a:gd name="connsiteX12" fmla="*/ 139092 w 2210015"/>
              <a:gd name="connsiteY12" fmla="*/ 1380615 h 1396070"/>
              <a:gd name="connsiteX13" fmla="*/ 108183 w 2210015"/>
              <a:gd name="connsiteY13" fmla="*/ 1396070 h 1396070"/>
              <a:gd name="connsiteX14" fmla="*/ 90152 w 2210015"/>
              <a:gd name="connsiteY14" fmla="*/ 1396070 h 1396070"/>
              <a:gd name="connsiteX15" fmla="*/ 69546 w 2210015"/>
              <a:gd name="connsiteY15" fmla="*/ 1385767 h 1396070"/>
              <a:gd name="connsiteX16" fmla="*/ 54091 w 2210015"/>
              <a:gd name="connsiteY16" fmla="*/ 1365160 h 1396070"/>
              <a:gd name="connsiteX17" fmla="*/ 33485 w 2210015"/>
              <a:gd name="connsiteY17" fmla="*/ 1323948 h 1396070"/>
              <a:gd name="connsiteX18" fmla="*/ 12879 w 2210015"/>
              <a:gd name="connsiteY18" fmla="*/ 1272433 h 1396070"/>
              <a:gd name="connsiteX19" fmla="*/ 0 w 2210015"/>
              <a:gd name="connsiteY19" fmla="*/ 1220917 h 1396070"/>
              <a:gd name="connsiteX20" fmla="*/ 2576 w 2210015"/>
              <a:gd name="connsiteY20" fmla="*/ 1164250 h 1396070"/>
              <a:gd name="connsiteX21" fmla="*/ 12879 w 2210015"/>
              <a:gd name="connsiteY21" fmla="*/ 1099856 h 1396070"/>
              <a:gd name="connsiteX22" fmla="*/ 41212 w 2210015"/>
              <a:gd name="connsiteY22" fmla="*/ 1025158 h 1396070"/>
              <a:gd name="connsiteX23" fmla="*/ 69546 w 2210015"/>
              <a:gd name="connsiteY23" fmla="*/ 971067 h 1396070"/>
              <a:gd name="connsiteX24" fmla="*/ 121061 w 2210015"/>
              <a:gd name="connsiteY24" fmla="*/ 775308 h 1396070"/>
              <a:gd name="connsiteX25" fmla="*/ 154547 w 2210015"/>
              <a:gd name="connsiteY25" fmla="*/ 615610 h 1396070"/>
              <a:gd name="connsiteX26" fmla="*/ 172577 w 2210015"/>
              <a:gd name="connsiteY26" fmla="*/ 481670 h 1396070"/>
              <a:gd name="connsiteX27" fmla="*/ 180304 w 2210015"/>
              <a:gd name="connsiteY27" fmla="*/ 373487 h 1396070"/>
              <a:gd name="connsiteX28" fmla="*/ 172577 w 2210015"/>
              <a:gd name="connsiteY28" fmla="*/ 316820 h 1396070"/>
              <a:gd name="connsiteX29" fmla="*/ 157122 w 2210015"/>
              <a:gd name="connsiteY29" fmla="*/ 224092 h 1396070"/>
              <a:gd name="connsiteX30" fmla="*/ 136516 w 2210015"/>
              <a:gd name="connsiteY30" fmla="*/ 167425 h 1396070"/>
              <a:gd name="connsiteX31" fmla="*/ 100455 w 2210015"/>
              <a:gd name="connsiteY31" fmla="*/ 105607 h 1396070"/>
              <a:gd name="connsiteX32" fmla="*/ 72122 w 2210015"/>
              <a:gd name="connsiteY32" fmla="*/ 69546 h 1396070"/>
              <a:gd name="connsiteX33" fmla="*/ 56667 w 2210015"/>
              <a:gd name="connsiteY33" fmla="*/ 46364 h 1396070"/>
              <a:gd name="connsiteX34" fmla="*/ 51516 w 2210015"/>
              <a:gd name="connsiteY34" fmla="*/ 25758 h 1396070"/>
              <a:gd name="connsiteX35" fmla="*/ 48940 w 2210015"/>
              <a:gd name="connsiteY35" fmla="*/ 15455 h 1396070"/>
              <a:gd name="connsiteX36" fmla="*/ 51516 w 2210015"/>
              <a:gd name="connsiteY36" fmla="*/ 5151 h 1396070"/>
              <a:gd name="connsiteX37" fmla="*/ 61819 w 2210015"/>
              <a:gd name="connsiteY37" fmla="*/ 0 h 1396070"/>
              <a:gd name="connsiteX38" fmla="*/ 92728 w 2210015"/>
              <a:gd name="connsiteY38" fmla="*/ 5151 h 1396070"/>
              <a:gd name="connsiteX39" fmla="*/ 162274 w 2210015"/>
              <a:gd name="connsiteY39" fmla="*/ 30909 h 1396070"/>
              <a:gd name="connsiteX40" fmla="*/ 262729 w 2210015"/>
              <a:gd name="connsiteY40" fmla="*/ 79849 h 1396070"/>
              <a:gd name="connsiteX41" fmla="*/ 355457 w 2210015"/>
              <a:gd name="connsiteY41" fmla="*/ 133940 h 1396070"/>
              <a:gd name="connsiteX42" fmla="*/ 399245 w 2210015"/>
              <a:gd name="connsiteY42" fmla="*/ 164849 h 1396070"/>
              <a:gd name="connsiteX43" fmla="*/ 437882 w 2210015"/>
              <a:gd name="connsiteY43" fmla="*/ 200910 h 1396070"/>
              <a:gd name="connsiteX44" fmla="*/ 461064 w 2210015"/>
              <a:gd name="connsiteY44" fmla="*/ 234395 h 1396070"/>
              <a:gd name="connsiteX45" fmla="*/ 473943 w 2210015"/>
              <a:gd name="connsiteY45" fmla="*/ 270456 h 1396070"/>
              <a:gd name="connsiteX46" fmla="*/ 476518 w 2210015"/>
              <a:gd name="connsiteY46" fmla="*/ 293638 h 1396070"/>
              <a:gd name="connsiteX47" fmla="*/ 473943 w 2210015"/>
              <a:gd name="connsiteY47" fmla="*/ 311669 h 1396070"/>
              <a:gd name="connsiteX48" fmla="*/ 463639 w 2210015"/>
              <a:gd name="connsiteY48" fmla="*/ 332275 h 1396070"/>
              <a:gd name="connsiteX49" fmla="*/ 422427 w 2210015"/>
              <a:gd name="connsiteY49" fmla="*/ 370911 h 1396070"/>
              <a:gd name="connsiteX50" fmla="*/ 358033 w 2210015"/>
              <a:gd name="connsiteY50" fmla="*/ 625913 h 1396070"/>
              <a:gd name="connsiteX51" fmla="*/ 267881 w 2210015"/>
              <a:gd name="connsiteY51" fmla="*/ 996825 h 1396070"/>
              <a:gd name="connsiteX52" fmla="*/ 275608 w 2210015"/>
              <a:gd name="connsiteY52" fmla="*/ 1001976 h 1396070"/>
              <a:gd name="connsiteX53" fmla="*/ 625913 w 2210015"/>
              <a:gd name="connsiteY53" fmla="*/ 924703 h 1396070"/>
              <a:gd name="connsiteX54" fmla="*/ 1166826 w 2210015"/>
              <a:gd name="connsiteY54" fmla="*/ 811369 h 1396070"/>
              <a:gd name="connsiteX55" fmla="*/ 1339403 w 2210015"/>
              <a:gd name="connsiteY55" fmla="*/ 777884 h 1396070"/>
              <a:gd name="connsiteX56" fmla="*/ 1913801 w 2210015"/>
              <a:gd name="connsiteY56" fmla="*/ 695459 h 1396070"/>
              <a:gd name="connsiteX57" fmla="*/ 2210015 w 2210015"/>
              <a:gd name="connsiteY57" fmla="*/ 654247 h 1396070"/>
              <a:gd name="connsiteX58" fmla="*/ 2202287 w 2210015"/>
              <a:gd name="connsiteY58" fmla="*/ 826824 h 1396070"/>
              <a:gd name="connsiteX59" fmla="*/ 1867437 w 2210015"/>
              <a:gd name="connsiteY59" fmla="*/ 839702 h 1396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210015" h="1396070">
                <a:moveTo>
                  <a:pt x="1867437" y="839702"/>
                </a:moveTo>
                <a:lnTo>
                  <a:pt x="1630465" y="870612"/>
                </a:lnTo>
                <a:lnTo>
                  <a:pt x="1504252" y="904097"/>
                </a:lnTo>
                <a:lnTo>
                  <a:pt x="1334251" y="963340"/>
                </a:lnTo>
                <a:lnTo>
                  <a:pt x="1153947" y="1014855"/>
                </a:lnTo>
                <a:lnTo>
                  <a:pt x="968491" y="1053492"/>
                </a:lnTo>
                <a:lnTo>
                  <a:pt x="855157" y="1081825"/>
                </a:lnTo>
                <a:lnTo>
                  <a:pt x="651671" y="1143644"/>
                </a:lnTo>
                <a:lnTo>
                  <a:pt x="450761" y="1210614"/>
                </a:lnTo>
                <a:lnTo>
                  <a:pt x="242123" y="1293039"/>
                </a:lnTo>
                <a:lnTo>
                  <a:pt x="198335" y="1311069"/>
                </a:lnTo>
                <a:lnTo>
                  <a:pt x="170001" y="1349706"/>
                </a:lnTo>
                <a:lnTo>
                  <a:pt x="139092" y="1380615"/>
                </a:lnTo>
                <a:lnTo>
                  <a:pt x="108183" y="1396070"/>
                </a:lnTo>
                <a:lnTo>
                  <a:pt x="90152" y="1396070"/>
                </a:lnTo>
                <a:lnTo>
                  <a:pt x="69546" y="1385767"/>
                </a:lnTo>
                <a:lnTo>
                  <a:pt x="54091" y="1365160"/>
                </a:lnTo>
                <a:lnTo>
                  <a:pt x="33485" y="1323948"/>
                </a:lnTo>
                <a:lnTo>
                  <a:pt x="12879" y="1272433"/>
                </a:lnTo>
                <a:lnTo>
                  <a:pt x="0" y="1220917"/>
                </a:lnTo>
                <a:lnTo>
                  <a:pt x="2576" y="1164250"/>
                </a:lnTo>
                <a:lnTo>
                  <a:pt x="12879" y="1099856"/>
                </a:lnTo>
                <a:lnTo>
                  <a:pt x="41212" y="1025158"/>
                </a:lnTo>
                <a:lnTo>
                  <a:pt x="69546" y="971067"/>
                </a:lnTo>
                <a:lnTo>
                  <a:pt x="121061" y="775308"/>
                </a:lnTo>
                <a:lnTo>
                  <a:pt x="154547" y="615610"/>
                </a:lnTo>
                <a:lnTo>
                  <a:pt x="172577" y="481670"/>
                </a:lnTo>
                <a:lnTo>
                  <a:pt x="180304" y="373487"/>
                </a:lnTo>
                <a:lnTo>
                  <a:pt x="172577" y="316820"/>
                </a:lnTo>
                <a:lnTo>
                  <a:pt x="157122" y="224092"/>
                </a:lnTo>
                <a:lnTo>
                  <a:pt x="136516" y="167425"/>
                </a:lnTo>
                <a:lnTo>
                  <a:pt x="100455" y="105607"/>
                </a:lnTo>
                <a:lnTo>
                  <a:pt x="72122" y="69546"/>
                </a:lnTo>
                <a:lnTo>
                  <a:pt x="56667" y="46364"/>
                </a:lnTo>
                <a:lnTo>
                  <a:pt x="51516" y="25758"/>
                </a:lnTo>
                <a:lnTo>
                  <a:pt x="48940" y="15455"/>
                </a:lnTo>
                <a:lnTo>
                  <a:pt x="51516" y="5151"/>
                </a:lnTo>
                <a:lnTo>
                  <a:pt x="61819" y="0"/>
                </a:lnTo>
                <a:lnTo>
                  <a:pt x="92728" y="5151"/>
                </a:lnTo>
                <a:lnTo>
                  <a:pt x="162274" y="30909"/>
                </a:lnTo>
                <a:lnTo>
                  <a:pt x="262729" y="79849"/>
                </a:lnTo>
                <a:lnTo>
                  <a:pt x="355457" y="133940"/>
                </a:lnTo>
                <a:lnTo>
                  <a:pt x="399245" y="164849"/>
                </a:lnTo>
                <a:lnTo>
                  <a:pt x="437882" y="200910"/>
                </a:lnTo>
                <a:lnTo>
                  <a:pt x="461064" y="234395"/>
                </a:lnTo>
                <a:lnTo>
                  <a:pt x="473943" y="270456"/>
                </a:lnTo>
                <a:lnTo>
                  <a:pt x="476518" y="293638"/>
                </a:lnTo>
                <a:lnTo>
                  <a:pt x="473943" y="311669"/>
                </a:lnTo>
                <a:lnTo>
                  <a:pt x="463639" y="332275"/>
                </a:lnTo>
                <a:lnTo>
                  <a:pt x="422427" y="370911"/>
                </a:lnTo>
                <a:lnTo>
                  <a:pt x="358033" y="625913"/>
                </a:lnTo>
                <a:lnTo>
                  <a:pt x="267881" y="996825"/>
                </a:lnTo>
                <a:lnTo>
                  <a:pt x="275608" y="1001976"/>
                </a:lnTo>
                <a:lnTo>
                  <a:pt x="625913" y="924703"/>
                </a:lnTo>
                <a:lnTo>
                  <a:pt x="1166826" y="811369"/>
                </a:lnTo>
                <a:lnTo>
                  <a:pt x="1339403" y="777884"/>
                </a:lnTo>
                <a:lnTo>
                  <a:pt x="1913801" y="695459"/>
                </a:lnTo>
                <a:lnTo>
                  <a:pt x="2210015" y="654247"/>
                </a:lnTo>
                <a:lnTo>
                  <a:pt x="2202287" y="826824"/>
                </a:lnTo>
                <a:lnTo>
                  <a:pt x="1867437" y="83970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61283F1E-D80E-4079-B2A7-F8573AE220D2}"/>
              </a:ext>
            </a:extLst>
          </p:cNvPr>
          <p:cNvSpPr/>
          <p:nvPr/>
        </p:nvSpPr>
        <p:spPr>
          <a:xfrm>
            <a:off x="7542214" y="2943225"/>
            <a:ext cx="447675" cy="1481138"/>
          </a:xfrm>
          <a:custGeom>
            <a:avLst/>
            <a:gdLst>
              <a:gd name="connsiteX0" fmla="*/ 50006 w 447675"/>
              <a:gd name="connsiteY0" fmla="*/ 1090613 h 1481138"/>
              <a:gd name="connsiteX1" fmla="*/ 85725 w 447675"/>
              <a:gd name="connsiteY1" fmla="*/ 852488 h 1481138"/>
              <a:gd name="connsiteX2" fmla="*/ 128587 w 447675"/>
              <a:gd name="connsiteY2" fmla="*/ 428625 h 1481138"/>
              <a:gd name="connsiteX3" fmla="*/ 133350 w 447675"/>
              <a:gd name="connsiteY3" fmla="*/ 354806 h 1481138"/>
              <a:gd name="connsiteX4" fmla="*/ 130969 w 447675"/>
              <a:gd name="connsiteY4" fmla="*/ 302419 h 1481138"/>
              <a:gd name="connsiteX5" fmla="*/ 123825 w 447675"/>
              <a:gd name="connsiteY5" fmla="*/ 233363 h 1481138"/>
              <a:gd name="connsiteX6" fmla="*/ 114300 w 447675"/>
              <a:gd name="connsiteY6" fmla="*/ 185738 h 1481138"/>
              <a:gd name="connsiteX7" fmla="*/ 90487 w 447675"/>
              <a:gd name="connsiteY7" fmla="*/ 126206 h 1481138"/>
              <a:gd name="connsiteX8" fmla="*/ 61912 w 447675"/>
              <a:gd name="connsiteY8" fmla="*/ 85725 h 1481138"/>
              <a:gd name="connsiteX9" fmla="*/ 42862 w 447675"/>
              <a:gd name="connsiteY9" fmla="*/ 64294 h 1481138"/>
              <a:gd name="connsiteX10" fmla="*/ 30956 w 447675"/>
              <a:gd name="connsiteY10" fmla="*/ 47625 h 1481138"/>
              <a:gd name="connsiteX11" fmla="*/ 26194 w 447675"/>
              <a:gd name="connsiteY11" fmla="*/ 28575 h 1481138"/>
              <a:gd name="connsiteX12" fmla="*/ 26194 w 447675"/>
              <a:gd name="connsiteY12" fmla="*/ 14288 h 1481138"/>
              <a:gd name="connsiteX13" fmla="*/ 33337 w 447675"/>
              <a:gd name="connsiteY13" fmla="*/ 2381 h 1481138"/>
              <a:gd name="connsiteX14" fmla="*/ 52387 w 447675"/>
              <a:gd name="connsiteY14" fmla="*/ 0 h 1481138"/>
              <a:gd name="connsiteX15" fmla="*/ 85725 w 447675"/>
              <a:gd name="connsiteY15" fmla="*/ 9525 h 1481138"/>
              <a:gd name="connsiteX16" fmla="*/ 166687 w 447675"/>
              <a:gd name="connsiteY16" fmla="*/ 54769 h 1481138"/>
              <a:gd name="connsiteX17" fmla="*/ 257175 w 447675"/>
              <a:gd name="connsiteY17" fmla="*/ 109538 h 1481138"/>
              <a:gd name="connsiteX18" fmla="*/ 316706 w 447675"/>
              <a:gd name="connsiteY18" fmla="*/ 157163 h 1481138"/>
              <a:gd name="connsiteX19" fmla="*/ 359569 w 447675"/>
              <a:gd name="connsiteY19" fmla="*/ 197644 h 1481138"/>
              <a:gd name="connsiteX20" fmla="*/ 390525 w 447675"/>
              <a:gd name="connsiteY20" fmla="*/ 230981 h 1481138"/>
              <a:gd name="connsiteX21" fmla="*/ 423862 w 447675"/>
              <a:gd name="connsiteY21" fmla="*/ 280988 h 1481138"/>
              <a:gd name="connsiteX22" fmla="*/ 440531 w 447675"/>
              <a:gd name="connsiteY22" fmla="*/ 321469 h 1481138"/>
              <a:gd name="connsiteX23" fmla="*/ 447675 w 447675"/>
              <a:gd name="connsiteY23" fmla="*/ 350044 h 1481138"/>
              <a:gd name="connsiteX24" fmla="*/ 445294 w 447675"/>
              <a:gd name="connsiteY24" fmla="*/ 373856 h 1481138"/>
              <a:gd name="connsiteX25" fmla="*/ 421481 w 447675"/>
              <a:gd name="connsiteY25" fmla="*/ 426244 h 1481138"/>
              <a:gd name="connsiteX26" fmla="*/ 361950 w 447675"/>
              <a:gd name="connsiteY26" fmla="*/ 533400 h 1481138"/>
              <a:gd name="connsiteX27" fmla="*/ 330994 w 447675"/>
              <a:gd name="connsiteY27" fmla="*/ 583406 h 1481138"/>
              <a:gd name="connsiteX28" fmla="*/ 297656 w 447675"/>
              <a:gd name="connsiteY28" fmla="*/ 876300 h 1481138"/>
              <a:gd name="connsiteX29" fmla="*/ 266700 w 447675"/>
              <a:gd name="connsiteY29" fmla="*/ 1104900 h 1481138"/>
              <a:gd name="connsiteX30" fmla="*/ 242887 w 447675"/>
              <a:gd name="connsiteY30" fmla="*/ 1264444 h 1481138"/>
              <a:gd name="connsiteX31" fmla="*/ 223837 w 447675"/>
              <a:gd name="connsiteY31" fmla="*/ 1357313 h 1481138"/>
              <a:gd name="connsiteX32" fmla="*/ 202406 w 447675"/>
              <a:gd name="connsiteY32" fmla="*/ 1404938 h 1481138"/>
              <a:gd name="connsiteX33" fmla="*/ 176212 w 447675"/>
              <a:gd name="connsiteY33" fmla="*/ 1440656 h 1481138"/>
              <a:gd name="connsiteX34" fmla="*/ 140494 w 447675"/>
              <a:gd name="connsiteY34" fmla="*/ 1464469 h 1481138"/>
              <a:gd name="connsiteX35" fmla="*/ 114300 w 447675"/>
              <a:gd name="connsiteY35" fmla="*/ 1473994 h 1481138"/>
              <a:gd name="connsiteX36" fmla="*/ 92869 w 447675"/>
              <a:gd name="connsiteY36" fmla="*/ 1481138 h 1481138"/>
              <a:gd name="connsiteX37" fmla="*/ 54769 w 447675"/>
              <a:gd name="connsiteY37" fmla="*/ 1473994 h 1481138"/>
              <a:gd name="connsiteX38" fmla="*/ 33337 w 447675"/>
              <a:gd name="connsiteY38" fmla="*/ 1459706 h 1481138"/>
              <a:gd name="connsiteX39" fmla="*/ 14287 w 447675"/>
              <a:gd name="connsiteY39" fmla="*/ 1435894 h 1481138"/>
              <a:gd name="connsiteX40" fmla="*/ 0 w 447675"/>
              <a:gd name="connsiteY40" fmla="*/ 1400175 h 1481138"/>
              <a:gd name="connsiteX41" fmla="*/ 16669 w 447675"/>
              <a:gd name="connsiteY41" fmla="*/ 1283494 h 1481138"/>
              <a:gd name="connsiteX42" fmla="*/ 50006 w 447675"/>
              <a:gd name="connsiteY42" fmla="*/ 1090613 h 1481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47675" h="1481138">
                <a:moveTo>
                  <a:pt x="50006" y="1090613"/>
                </a:moveTo>
                <a:lnTo>
                  <a:pt x="85725" y="852488"/>
                </a:lnTo>
                <a:lnTo>
                  <a:pt x="128587" y="428625"/>
                </a:lnTo>
                <a:lnTo>
                  <a:pt x="133350" y="354806"/>
                </a:lnTo>
                <a:lnTo>
                  <a:pt x="130969" y="302419"/>
                </a:lnTo>
                <a:lnTo>
                  <a:pt x="123825" y="233363"/>
                </a:lnTo>
                <a:lnTo>
                  <a:pt x="114300" y="185738"/>
                </a:lnTo>
                <a:lnTo>
                  <a:pt x="90487" y="126206"/>
                </a:lnTo>
                <a:lnTo>
                  <a:pt x="61912" y="85725"/>
                </a:lnTo>
                <a:lnTo>
                  <a:pt x="42862" y="64294"/>
                </a:lnTo>
                <a:lnTo>
                  <a:pt x="30956" y="47625"/>
                </a:lnTo>
                <a:lnTo>
                  <a:pt x="26194" y="28575"/>
                </a:lnTo>
                <a:lnTo>
                  <a:pt x="26194" y="14288"/>
                </a:lnTo>
                <a:lnTo>
                  <a:pt x="33337" y="2381"/>
                </a:lnTo>
                <a:lnTo>
                  <a:pt x="52387" y="0"/>
                </a:lnTo>
                <a:lnTo>
                  <a:pt x="85725" y="9525"/>
                </a:lnTo>
                <a:lnTo>
                  <a:pt x="166687" y="54769"/>
                </a:lnTo>
                <a:lnTo>
                  <a:pt x="257175" y="109538"/>
                </a:lnTo>
                <a:lnTo>
                  <a:pt x="316706" y="157163"/>
                </a:lnTo>
                <a:lnTo>
                  <a:pt x="359569" y="197644"/>
                </a:lnTo>
                <a:lnTo>
                  <a:pt x="390525" y="230981"/>
                </a:lnTo>
                <a:lnTo>
                  <a:pt x="423862" y="280988"/>
                </a:lnTo>
                <a:lnTo>
                  <a:pt x="440531" y="321469"/>
                </a:lnTo>
                <a:lnTo>
                  <a:pt x="447675" y="350044"/>
                </a:lnTo>
                <a:lnTo>
                  <a:pt x="445294" y="373856"/>
                </a:lnTo>
                <a:lnTo>
                  <a:pt x="421481" y="426244"/>
                </a:lnTo>
                <a:lnTo>
                  <a:pt x="361950" y="533400"/>
                </a:lnTo>
                <a:lnTo>
                  <a:pt x="330994" y="583406"/>
                </a:lnTo>
                <a:lnTo>
                  <a:pt x="297656" y="876300"/>
                </a:lnTo>
                <a:lnTo>
                  <a:pt x="266700" y="1104900"/>
                </a:lnTo>
                <a:lnTo>
                  <a:pt x="242887" y="1264444"/>
                </a:lnTo>
                <a:lnTo>
                  <a:pt x="223837" y="1357313"/>
                </a:lnTo>
                <a:lnTo>
                  <a:pt x="202406" y="1404938"/>
                </a:lnTo>
                <a:lnTo>
                  <a:pt x="176212" y="1440656"/>
                </a:lnTo>
                <a:lnTo>
                  <a:pt x="140494" y="1464469"/>
                </a:lnTo>
                <a:lnTo>
                  <a:pt x="114300" y="1473994"/>
                </a:lnTo>
                <a:lnTo>
                  <a:pt x="92869" y="1481138"/>
                </a:lnTo>
                <a:lnTo>
                  <a:pt x="54769" y="1473994"/>
                </a:lnTo>
                <a:lnTo>
                  <a:pt x="33337" y="1459706"/>
                </a:lnTo>
                <a:lnTo>
                  <a:pt x="14287" y="1435894"/>
                </a:lnTo>
                <a:lnTo>
                  <a:pt x="0" y="1400175"/>
                </a:lnTo>
                <a:lnTo>
                  <a:pt x="16669" y="1283494"/>
                </a:lnTo>
                <a:lnTo>
                  <a:pt x="50006" y="109061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99310991-E11C-4BBD-9335-95787EC288F6}"/>
              </a:ext>
            </a:extLst>
          </p:cNvPr>
          <p:cNvSpPr/>
          <p:nvPr/>
        </p:nvSpPr>
        <p:spPr>
          <a:xfrm rot="16200000">
            <a:off x="5125244" y="3540919"/>
            <a:ext cx="2655888" cy="927100"/>
          </a:xfrm>
          <a:custGeom>
            <a:avLst/>
            <a:gdLst>
              <a:gd name="connsiteX0" fmla="*/ 1690687 w 2655094"/>
              <a:gd name="connsiteY0" fmla="*/ 862013 h 926306"/>
              <a:gd name="connsiteX1" fmla="*/ 1419225 w 2655094"/>
              <a:gd name="connsiteY1" fmla="*/ 864394 h 926306"/>
              <a:gd name="connsiteX2" fmla="*/ 1259681 w 2655094"/>
              <a:gd name="connsiteY2" fmla="*/ 862013 h 926306"/>
              <a:gd name="connsiteX3" fmla="*/ 1126331 w 2655094"/>
              <a:gd name="connsiteY3" fmla="*/ 838200 h 926306"/>
              <a:gd name="connsiteX4" fmla="*/ 1023937 w 2655094"/>
              <a:gd name="connsiteY4" fmla="*/ 809625 h 926306"/>
              <a:gd name="connsiteX5" fmla="*/ 909637 w 2655094"/>
              <a:gd name="connsiteY5" fmla="*/ 771525 h 926306"/>
              <a:gd name="connsiteX6" fmla="*/ 809625 w 2655094"/>
              <a:gd name="connsiteY6" fmla="*/ 728663 h 926306"/>
              <a:gd name="connsiteX7" fmla="*/ 704850 w 2655094"/>
              <a:gd name="connsiteY7" fmla="*/ 678656 h 926306"/>
              <a:gd name="connsiteX8" fmla="*/ 576262 w 2655094"/>
              <a:gd name="connsiteY8" fmla="*/ 607219 h 926306"/>
              <a:gd name="connsiteX9" fmla="*/ 466725 w 2655094"/>
              <a:gd name="connsiteY9" fmla="*/ 535781 h 926306"/>
              <a:gd name="connsiteX10" fmla="*/ 400050 w 2655094"/>
              <a:gd name="connsiteY10" fmla="*/ 488156 h 926306"/>
              <a:gd name="connsiteX11" fmla="*/ 300037 w 2655094"/>
              <a:gd name="connsiteY11" fmla="*/ 402431 h 926306"/>
              <a:gd name="connsiteX12" fmla="*/ 207169 w 2655094"/>
              <a:gd name="connsiteY12" fmla="*/ 309563 h 926306"/>
              <a:gd name="connsiteX13" fmla="*/ 114300 w 2655094"/>
              <a:gd name="connsiteY13" fmla="*/ 200025 h 926306"/>
              <a:gd name="connsiteX14" fmla="*/ 57150 w 2655094"/>
              <a:gd name="connsiteY14" fmla="*/ 121444 h 926306"/>
              <a:gd name="connsiteX15" fmla="*/ 9525 w 2655094"/>
              <a:gd name="connsiteY15" fmla="*/ 52388 h 926306"/>
              <a:gd name="connsiteX16" fmla="*/ 0 w 2655094"/>
              <a:gd name="connsiteY16" fmla="*/ 30956 h 926306"/>
              <a:gd name="connsiteX17" fmla="*/ 0 w 2655094"/>
              <a:gd name="connsiteY17" fmla="*/ 19050 h 926306"/>
              <a:gd name="connsiteX18" fmla="*/ 4762 w 2655094"/>
              <a:gd name="connsiteY18" fmla="*/ 7144 h 926306"/>
              <a:gd name="connsiteX19" fmla="*/ 14287 w 2655094"/>
              <a:gd name="connsiteY19" fmla="*/ 0 h 926306"/>
              <a:gd name="connsiteX20" fmla="*/ 28575 w 2655094"/>
              <a:gd name="connsiteY20" fmla="*/ 0 h 926306"/>
              <a:gd name="connsiteX21" fmla="*/ 52387 w 2655094"/>
              <a:gd name="connsiteY21" fmla="*/ 7144 h 926306"/>
              <a:gd name="connsiteX22" fmla="*/ 97631 w 2655094"/>
              <a:gd name="connsiteY22" fmla="*/ 50006 h 926306"/>
              <a:gd name="connsiteX23" fmla="*/ 219075 w 2655094"/>
              <a:gd name="connsiteY23" fmla="*/ 145256 h 926306"/>
              <a:gd name="connsiteX24" fmla="*/ 338137 w 2655094"/>
              <a:gd name="connsiteY24" fmla="*/ 230981 h 926306"/>
              <a:gd name="connsiteX25" fmla="*/ 431006 w 2655094"/>
              <a:gd name="connsiteY25" fmla="*/ 292894 h 926306"/>
              <a:gd name="connsiteX26" fmla="*/ 519112 w 2655094"/>
              <a:gd name="connsiteY26" fmla="*/ 350044 h 926306"/>
              <a:gd name="connsiteX27" fmla="*/ 569119 w 2655094"/>
              <a:gd name="connsiteY27" fmla="*/ 381000 h 926306"/>
              <a:gd name="connsiteX28" fmla="*/ 657225 w 2655094"/>
              <a:gd name="connsiteY28" fmla="*/ 431006 h 926306"/>
              <a:gd name="connsiteX29" fmla="*/ 723900 w 2655094"/>
              <a:gd name="connsiteY29" fmla="*/ 469106 h 926306"/>
              <a:gd name="connsiteX30" fmla="*/ 814387 w 2655094"/>
              <a:gd name="connsiteY30" fmla="*/ 514350 h 926306"/>
              <a:gd name="connsiteX31" fmla="*/ 902494 w 2655094"/>
              <a:gd name="connsiteY31" fmla="*/ 547688 h 926306"/>
              <a:gd name="connsiteX32" fmla="*/ 973931 w 2655094"/>
              <a:gd name="connsiteY32" fmla="*/ 571500 h 926306"/>
              <a:gd name="connsiteX33" fmla="*/ 1057275 w 2655094"/>
              <a:gd name="connsiteY33" fmla="*/ 595313 h 926306"/>
              <a:gd name="connsiteX34" fmla="*/ 1102519 w 2655094"/>
              <a:gd name="connsiteY34" fmla="*/ 604838 h 926306"/>
              <a:gd name="connsiteX35" fmla="*/ 1147762 w 2655094"/>
              <a:gd name="connsiteY35" fmla="*/ 609600 h 926306"/>
              <a:gd name="connsiteX36" fmla="*/ 1202531 w 2655094"/>
              <a:gd name="connsiteY36" fmla="*/ 607219 h 926306"/>
              <a:gd name="connsiteX37" fmla="*/ 1388269 w 2655094"/>
              <a:gd name="connsiteY37" fmla="*/ 638175 h 926306"/>
              <a:gd name="connsiteX38" fmla="*/ 1824037 w 2655094"/>
              <a:gd name="connsiteY38" fmla="*/ 633413 h 926306"/>
              <a:gd name="connsiteX39" fmla="*/ 2231231 w 2655094"/>
              <a:gd name="connsiteY39" fmla="*/ 633413 h 926306"/>
              <a:gd name="connsiteX40" fmla="*/ 2340769 w 2655094"/>
              <a:gd name="connsiteY40" fmla="*/ 633413 h 926306"/>
              <a:gd name="connsiteX41" fmla="*/ 2371725 w 2655094"/>
              <a:gd name="connsiteY41" fmla="*/ 628650 h 926306"/>
              <a:gd name="connsiteX42" fmla="*/ 2405062 w 2655094"/>
              <a:gd name="connsiteY42" fmla="*/ 621506 h 926306"/>
              <a:gd name="connsiteX43" fmla="*/ 2433637 w 2655094"/>
              <a:gd name="connsiteY43" fmla="*/ 611981 h 926306"/>
              <a:gd name="connsiteX44" fmla="*/ 2462212 w 2655094"/>
              <a:gd name="connsiteY44" fmla="*/ 592931 h 926306"/>
              <a:gd name="connsiteX45" fmla="*/ 2493169 w 2655094"/>
              <a:gd name="connsiteY45" fmla="*/ 564356 h 926306"/>
              <a:gd name="connsiteX46" fmla="*/ 2516981 w 2655094"/>
              <a:gd name="connsiteY46" fmla="*/ 531019 h 926306"/>
              <a:gd name="connsiteX47" fmla="*/ 2550319 w 2655094"/>
              <a:gd name="connsiteY47" fmla="*/ 476250 h 926306"/>
              <a:gd name="connsiteX48" fmla="*/ 2602706 w 2655094"/>
              <a:gd name="connsiteY48" fmla="*/ 342900 h 926306"/>
              <a:gd name="connsiteX49" fmla="*/ 2655094 w 2655094"/>
              <a:gd name="connsiteY49" fmla="*/ 595313 h 926306"/>
              <a:gd name="connsiteX50" fmla="*/ 2576512 w 2655094"/>
              <a:gd name="connsiteY50" fmla="*/ 757238 h 926306"/>
              <a:gd name="connsiteX51" fmla="*/ 2516981 w 2655094"/>
              <a:gd name="connsiteY51" fmla="*/ 871538 h 926306"/>
              <a:gd name="connsiteX52" fmla="*/ 2490787 w 2655094"/>
              <a:gd name="connsiteY52" fmla="*/ 914400 h 926306"/>
              <a:gd name="connsiteX53" fmla="*/ 2481262 w 2655094"/>
              <a:gd name="connsiteY53" fmla="*/ 926306 h 926306"/>
              <a:gd name="connsiteX54" fmla="*/ 2447925 w 2655094"/>
              <a:gd name="connsiteY54" fmla="*/ 914400 h 926306"/>
              <a:gd name="connsiteX55" fmla="*/ 2383631 w 2655094"/>
              <a:gd name="connsiteY55" fmla="*/ 892969 h 926306"/>
              <a:gd name="connsiteX56" fmla="*/ 2321719 w 2655094"/>
              <a:gd name="connsiteY56" fmla="*/ 881063 h 926306"/>
              <a:gd name="connsiteX57" fmla="*/ 2171700 w 2655094"/>
              <a:gd name="connsiteY57" fmla="*/ 876300 h 926306"/>
              <a:gd name="connsiteX58" fmla="*/ 1690687 w 2655094"/>
              <a:gd name="connsiteY58" fmla="*/ 862013 h 926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655094" h="926306">
                <a:moveTo>
                  <a:pt x="1690687" y="862013"/>
                </a:moveTo>
                <a:lnTo>
                  <a:pt x="1419225" y="864394"/>
                </a:lnTo>
                <a:lnTo>
                  <a:pt x="1259681" y="862013"/>
                </a:lnTo>
                <a:lnTo>
                  <a:pt x="1126331" y="838200"/>
                </a:lnTo>
                <a:lnTo>
                  <a:pt x="1023937" y="809625"/>
                </a:lnTo>
                <a:lnTo>
                  <a:pt x="909637" y="771525"/>
                </a:lnTo>
                <a:lnTo>
                  <a:pt x="809625" y="728663"/>
                </a:lnTo>
                <a:lnTo>
                  <a:pt x="704850" y="678656"/>
                </a:lnTo>
                <a:lnTo>
                  <a:pt x="576262" y="607219"/>
                </a:lnTo>
                <a:lnTo>
                  <a:pt x="466725" y="535781"/>
                </a:lnTo>
                <a:lnTo>
                  <a:pt x="400050" y="488156"/>
                </a:lnTo>
                <a:lnTo>
                  <a:pt x="300037" y="402431"/>
                </a:lnTo>
                <a:lnTo>
                  <a:pt x="207169" y="309563"/>
                </a:lnTo>
                <a:lnTo>
                  <a:pt x="114300" y="200025"/>
                </a:lnTo>
                <a:lnTo>
                  <a:pt x="57150" y="121444"/>
                </a:lnTo>
                <a:lnTo>
                  <a:pt x="9525" y="52388"/>
                </a:lnTo>
                <a:lnTo>
                  <a:pt x="0" y="30956"/>
                </a:lnTo>
                <a:lnTo>
                  <a:pt x="0" y="19050"/>
                </a:lnTo>
                <a:lnTo>
                  <a:pt x="4762" y="7144"/>
                </a:lnTo>
                <a:lnTo>
                  <a:pt x="14287" y="0"/>
                </a:lnTo>
                <a:lnTo>
                  <a:pt x="28575" y="0"/>
                </a:lnTo>
                <a:lnTo>
                  <a:pt x="52387" y="7144"/>
                </a:lnTo>
                <a:lnTo>
                  <a:pt x="97631" y="50006"/>
                </a:lnTo>
                <a:lnTo>
                  <a:pt x="219075" y="145256"/>
                </a:lnTo>
                <a:lnTo>
                  <a:pt x="338137" y="230981"/>
                </a:lnTo>
                <a:lnTo>
                  <a:pt x="431006" y="292894"/>
                </a:lnTo>
                <a:lnTo>
                  <a:pt x="519112" y="350044"/>
                </a:lnTo>
                <a:lnTo>
                  <a:pt x="569119" y="381000"/>
                </a:lnTo>
                <a:lnTo>
                  <a:pt x="657225" y="431006"/>
                </a:lnTo>
                <a:lnTo>
                  <a:pt x="723900" y="469106"/>
                </a:lnTo>
                <a:lnTo>
                  <a:pt x="814387" y="514350"/>
                </a:lnTo>
                <a:lnTo>
                  <a:pt x="902494" y="547688"/>
                </a:lnTo>
                <a:lnTo>
                  <a:pt x="973931" y="571500"/>
                </a:lnTo>
                <a:lnTo>
                  <a:pt x="1057275" y="595313"/>
                </a:lnTo>
                <a:lnTo>
                  <a:pt x="1102519" y="604838"/>
                </a:lnTo>
                <a:lnTo>
                  <a:pt x="1147762" y="609600"/>
                </a:lnTo>
                <a:lnTo>
                  <a:pt x="1202531" y="607219"/>
                </a:lnTo>
                <a:lnTo>
                  <a:pt x="1388269" y="638175"/>
                </a:lnTo>
                <a:lnTo>
                  <a:pt x="1824037" y="633413"/>
                </a:lnTo>
                <a:lnTo>
                  <a:pt x="2231231" y="633413"/>
                </a:lnTo>
                <a:lnTo>
                  <a:pt x="2340769" y="633413"/>
                </a:lnTo>
                <a:lnTo>
                  <a:pt x="2371725" y="628650"/>
                </a:lnTo>
                <a:lnTo>
                  <a:pt x="2405062" y="621506"/>
                </a:lnTo>
                <a:lnTo>
                  <a:pt x="2433637" y="611981"/>
                </a:lnTo>
                <a:lnTo>
                  <a:pt x="2462212" y="592931"/>
                </a:lnTo>
                <a:lnTo>
                  <a:pt x="2493169" y="564356"/>
                </a:lnTo>
                <a:lnTo>
                  <a:pt x="2516981" y="531019"/>
                </a:lnTo>
                <a:lnTo>
                  <a:pt x="2550319" y="476250"/>
                </a:lnTo>
                <a:lnTo>
                  <a:pt x="2602706" y="342900"/>
                </a:lnTo>
                <a:lnTo>
                  <a:pt x="2655094" y="595313"/>
                </a:lnTo>
                <a:lnTo>
                  <a:pt x="2576512" y="757238"/>
                </a:lnTo>
                <a:lnTo>
                  <a:pt x="2516981" y="871538"/>
                </a:lnTo>
                <a:lnTo>
                  <a:pt x="2490787" y="914400"/>
                </a:lnTo>
                <a:lnTo>
                  <a:pt x="2481262" y="926306"/>
                </a:lnTo>
                <a:lnTo>
                  <a:pt x="2447925" y="914400"/>
                </a:lnTo>
                <a:lnTo>
                  <a:pt x="2383631" y="892969"/>
                </a:lnTo>
                <a:lnTo>
                  <a:pt x="2321719" y="881063"/>
                </a:lnTo>
                <a:lnTo>
                  <a:pt x="2171700" y="876300"/>
                </a:lnTo>
                <a:lnTo>
                  <a:pt x="1690687" y="86201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15218521-EEE3-4FBA-9FE0-9A822C3392CC}"/>
              </a:ext>
            </a:extLst>
          </p:cNvPr>
          <p:cNvSpPr/>
          <p:nvPr/>
        </p:nvSpPr>
        <p:spPr>
          <a:xfrm>
            <a:off x="3705226" y="3362325"/>
            <a:ext cx="1414463" cy="1360488"/>
          </a:xfrm>
          <a:custGeom>
            <a:avLst/>
            <a:gdLst>
              <a:gd name="connsiteX0" fmla="*/ 633413 w 1414463"/>
              <a:gd name="connsiteY0" fmla="*/ 407194 h 1359694"/>
              <a:gd name="connsiteX1" fmla="*/ 419100 w 1414463"/>
              <a:gd name="connsiteY1" fmla="*/ 535781 h 1359694"/>
              <a:gd name="connsiteX2" fmla="*/ 366713 w 1414463"/>
              <a:gd name="connsiteY2" fmla="*/ 576263 h 1359694"/>
              <a:gd name="connsiteX3" fmla="*/ 333375 w 1414463"/>
              <a:gd name="connsiteY3" fmla="*/ 600075 h 1359694"/>
              <a:gd name="connsiteX4" fmla="*/ 326231 w 1414463"/>
              <a:gd name="connsiteY4" fmla="*/ 602456 h 1359694"/>
              <a:gd name="connsiteX5" fmla="*/ 309563 w 1414463"/>
              <a:gd name="connsiteY5" fmla="*/ 604838 h 1359694"/>
              <a:gd name="connsiteX6" fmla="*/ 261938 w 1414463"/>
              <a:gd name="connsiteY6" fmla="*/ 597694 h 1359694"/>
              <a:gd name="connsiteX7" fmla="*/ 233363 w 1414463"/>
              <a:gd name="connsiteY7" fmla="*/ 583406 h 1359694"/>
              <a:gd name="connsiteX8" fmla="*/ 200025 w 1414463"/>
              <a:gd name="connsiteY8" fmla="*/ 559594 h 1359694"/>
              <a:gd name="connsiteX9" fmla="*/ 169069 w 1414463"/>
              <a:gd name="connsiteY9" fmla="*/ 533400 h 1359694"/>
              <a:gd name="connsiteX10" fmla="*/ 135731 w 1414463"/>
              <a:gd name="connsiteY10" fmla="*/ 495300 h 1359694"/>
              <a:gd name="connsiteX11" fmla="*/ 107156 w 1414463"/>
              <a:gd name="connsiteY11" fmla="*/ 452438 h 1359694"/>
              <a:gd name="connsiteX12" fmla="*/ 64294 w 1414463"/>
              <a:gd name="connsiteY12" fmla="*/ 373856 h 1359694"/>
              <a:gd name="connsiteX13" fmla="*/ 21431 w 1414463"/>
              <a:gd name="connsiteY13" fmla="*/ 285750 h 1359694"/>
              <a:gd name="connsiteX14" fmla="*/ 2381 w 1414463"/>
              <a:gd name="connsiteY14" fmla="*/ 245269 h 1359694"/>
              <a:gd name="connsiteX15" fmla="*/ 0 w 1414463"/>
              <a:gd name="connsiteY15" fmla="*/ 228600 h 1359694"/>
              <a:gd name="connsiteX16" fmla="*/ 0 w 1414463"/>
              <a:gd name="connsiteY16" fmla="*/ 216694 h 1359694"/>
              <a:gd name="connsiteX17" fmla="*/ 4763 w 1414463"/>
              <a:gd name="connsiteY17" fmla="*/ 204788 h 1359694"/>
              <a:gd name="connsiteX18" fmla="*/ 14288 w 1414463"/>
              <a:gd name="connsiteY18" fmla="*/ 202406 h 1359694"/>
              <a:gd name="connsiteX19" fmla="*/ 28575 w 1414463"/>
              <a:gd name="connsiteY19" fmla="*/ 202406 h 1359694"/>
              <a:gd name="connsiteX20" fmla="*/ 61913 w 1414463"/>
              <a:gd name="connsiteY20" fmla="*/ 221456 h 1359694"/>
              <a:gd name="connsiteX21" fmla="*/ 104775 w 1414463"/>
              <a:gd name="connsiteY21" fmla="*/ 257175 h 1359694"/>
              <a:gd name="connsiteX22" fmla="*/ 135731 w 1414463"/>
              <a:gd name="connsiteY22" fmla="*/ 283369 h 1359694"/>
              <a:gd name="connsiteX23" fmla="*/ 164306 w 1414463"/>
              <a:gd name="connsiteY23" fmla="*/ 300038 h 1359694"/>
              <a:gd name="connsiteX24" fmla="*/ 202406 w 1414463"/>
              <a:gd name="connsiteY24" fmla="*/ 323850 h 1359694"/>
              <a:gd name="connsiteX25" fmla="*/ 245269 w 1414463"/>
              <a:gd name="connsiteY25" fmla="*/ 342900 h 1359694"/>
              <a:gd name="connsiteX26" fmla="*/ 276225 w 1414463"/>
              <a:gd name="connsiteY26" fmla="*/ 350044 h 1359694"/>
              <a:gd name="connsiteX27" fmla="*/ 304800 w 1414463"/>
              <a:gd name="connsiteY27" fmla="*/ 352425 h 1359694"/>
              <a:gd name="connsiteX28" fmla="*/ 335756 w 1414463"/>
              <a:gd name="connsiteY28" fmla="*/ 352425 h 1359694"/>
              <a:gd name="connsiteX29" fmla="*/ 373856 w 1414463"/>
              <a:gd name="connsiteY29" fmla="*/ 345281 h 1359694"/>
              <a:gd name="connsiteX30" fmla="*/ 445294 w 1414463"/>
              <a:gd name="connsiteY30" fmla="*/ 311944 h 1359694"/>
              <a:gd name="connsiteX31" fmla="*/ 800100 w 1414463"/>
              <a:gd name="connsiteY31" fmla="*/ 130969 h 1359694"/>
              <a:gd name="connsiteX32" fmla="*/ 1040606 w 1414463"/>
              <a:gd name="connsiteY32" fmla="*/ 0 h 1359694"/>
              <a:gd name="connsiteX33" fmla="*/ 1059656 w 1414463"/>
              <a:gd name="connsiteY33" fmla="*/ 4763 h 1359694"/>
              <a:gd name="connsiteX34" fmla="*/ 1116806 w 1414463"/>
              <a:gd name="connsiteY34" fmla="*/ 42863 h 1359694"/>
              <a:gd name="connsiteX35" fmla="*/ 1190625 w 1414463"/>
              <a:gd name="connsiteY35" fmla="*/ 97631 h 1359694"/>
              <a:gd name="connsiteX36" fmla="*/ 1235869 w 1414463"/>
              <a:gd name="connsiteY36" fmla="*/ 140494 h 1359694"/>
              <a:gd name="connsiteX37" fmla="*/ 1262063 w 1414463"/>
              <a:gd name="connsiteY37" fmla="*/ 166688 h 1359694"/>
              <a:gd name="connsiteX38" fmla="*/ 1276350 w 1414463"/>
              <a:gd name="connsiteY38" fmla="*/ 190500 h 1359694"/>
              <a:gd name="connsiteX39" fmla="*/ 1281113 w 1414463"/>
              <a:gd name="connsiteY39" fmla="*/ 214313 h 1359694"/>
              <a:gd name="connsiteX40" fmla="*/ 1278731 w 1414463"/>
              <a:gd name="connsiteY40" fmla="*/ 233363 h 1359694"/>
              <a:gd name="connsiteX41" fmla="*/ 1266825 w 1414463"/>
              <a:gd name="connsiteY41" fmla="*/ 252413 h 1359694"/>
              <a:gd name="connsiteX42" fmla="*/ 1197769 w 1414463"/>
              <a:gd name="connsiteY42" fmla="*/ 288131 h 1359694"/>
              <a:gd name="connsiteX43" fmla="*/ 1050131 w 1414463"/>
              <a:gd name="connsiteY43" fmla="*/ 478631 h 1359694"/>
              <a:gd name="connsiteX44" fmla="*/ 881063 w 1414463"/>
              <a:gd name="connsiteY44" fmla="*/ 711994 h 1359694"/>
              <a:gd name="connsiteX45" fmla="*/ 854869 w 1414463"/>
              <a:gd name="connsiteY45" fmla="*/ 754856 h 1359694"/>
              <a:gd name="connsiteX46" fmla="*/ 845344 w 1414463"/>
              <a:gd name="connsiteY46" fmla="*/ 781050 h 1359694"/>
              <a:gd name="connsiteX47" fmla="*/ 845344 w 1414463"/>
              <a:gd name="connsiteY47" fmla="*/ 802481 h 1359694"/>
              <a:gd name="connsiteX48" fmla="*/ 847725 w 1414463"/>
              <a:gd name="connsiteY48" fmla="*/ 821531 h 1359694"/>
              <a:gd name="connsiteX49" fmla="*/ 862013 w 1414463"/>
              <a:gd name="connsiteY49" fmla="*/ 840581 h 1359694"/>
              <a:gd name="connsiteX50" fmla="*/ 919163 w 1414463"/>
              <a:gd name="connsiteY50" fmla="*/ 881063 h 1359694"/>
              <a:gd name="connsiteX51" fmla="*/ 1012031 w 1414463"/>
              <a:gd name="connsiteY51" fmla="*/ 947738 h 1359694"/>
              <a:gd name="connsiteX52" fmla="*/ 1116806 w 1414463"/>
              <a:gd name="connsiteY52" fmla="*/ 1023938 h 1359694"/>
              <a:gd name="connsiteX53" fmla="*/ 1188244 w 1414463"/>
              <a:gd name="connsiteY53" fmla="*/ 1081088 h 1359694"/>
              <a:gd name="connsiteX54" fmla="*/ 1257300 w 1414463"/>
              <a:gd name="connsiteY54" fmla="*/ 1135856 h 1359694"/>
              <a:gd name="connsiteX55" fmla="*/ 1312069 w 1414463"/>
              <a:gd name="connsiteY55" fmla="*/ 1188244 h 1359694"/>
              <a:gd name="connsiteX56" fmla="*/ 1359694 w 1414463"/>
              <a:gd name="connsiteY56" fmla="*/ 1245394 h 1359694"/>
              <a:gd name="connsiteX57" fmla="*/ 1393031 w 1414463"/>
              <a:gd name="connsiteY57" fmla="*/ 1293019 h 1359694"/>
              <a:gd name="connsiteX58" fmla="*/ 1412081 w 1414463"/>
              <a:gd name="connsiteY58" fmla="*/ 1335881 h 1359694"/>
              <a:gd name="connsiteX59" fmla="*/ 1414463 w 1414463"/>
              <a:gd name="connsiteY59" fmla="*/ 1359694 h 1359694"/>
              <a:gd name="connsiteX60" fmla="*/ 945356 w 1414463"/>
              <a:gd name="connsiteY60" fmla="*/ 1238250 h 1359694"/>
              <a:gd name="connsiteX61" fmla="*/ 952500 w 1414463"/>
              <a:gd name="connsiteY61" fmla="*/ 1209675 h 1359694"/>
              <a:gd name="connsiteX62" fmla="*/ 954881 w 1414463"/>
              <a:gd name="connsiteY62" fmla="*/ 1183481 h 1359694"/>
              <a:gd name="connsiteX63" fmla="*/ 950119 w 1414463"/>
              <a:gd name="connsiteY63" fmla="*/ 1150144 h 1359694"/>
              <a:gd name="connsiteX64" fmla="*/ 942975 w 1414463"/>
              <a:gd name="connsiteY64" fmla="*/ 1112044 h 1359694"/>
              <a:gd name="connsiteX65" fmla="*/ 935831 w 1414463"/>
              <a:gd name="connsiteY65" fmla="*/ 1085850 h 1359694"/>
              <a:gd name="connsiteX66" fmla="*/ 909638 w 1414463"/>
              <a:gd name="connsiteY66" fmla="*/ 1047750 h 1359694"/>
              <a:gd name="connsiteX67" fmla="*/ 878681 w 1414463"/>
              <a:gd name="connsiteY67" fmla="*/ 1016794 h 1359694"/>
              <a:gd name="connsiteX68" fmla="*/ 840581 w 1414463"/>
              <a:gd name="connsiteY68" fmla="*/ 988219 h 1359694"/>
              <a:gd name="connsiteX69" fmla="*/ 783431 w 1414463"/>
              <a:gd name="connsiteY69" fmla="*/ 952500 h 1359694"/>
              <a:gd name="connsiteX70" fmla="*/ 759619 w 1414463"/>
              <a:gd name="connsiteY70" fmla="*/ 938213 h 1359694"/>
              <a:gd name="connsiteX71" fmla="*/ 738188 w 1414463"/>
              <a:gd name="connsiteY71" fmla="*/ 921544 h 1359694"/>
              <a:gd name="connsiteX72" fmla="*/ 714375 w 1414463"/>
              <a:gd name="connsiteY72" fmla="*/ 892969 h 1359694"/>
              <a:gd name="connsiteX73" fmla="*/ 702469 w 1414463"/>
              <a:gd name="connsiteY73" fmla="*/ 862013 h 1359694"/>
              <a:gd name="connsiteX74" fmla="*/ 707231 w 1414463"/>
              <a:gd name="connsiteY74" fmla="*/ 823913 h 1359694"/>
              <a:gd name="connsiteX75" fmla="*/ 728663 w 1414463"/>
              <a:gd name="connsiteY75" fmla="*/ 752475 h 1359694"/>
              <a:gd name="connsiteX76" fmla="*/ 800100 w 1414463"/>
              <a:gd name="connsiteY76" fmla="*/ 566738 h 1359694"/>
              <a:gd name="connsiteX77" fmla="*/ 866775 w 1414463"/>
              <a:gd name="connsiteY77" fmla="*/ 390525 h 1359694"/>
              <a:gd name="connsiteX78" fmla="*/ 892969 w 1414463"/>
              <a:gd name="connsiteY78" fmla="*/ 323850 h 1359694"/>
              <a:gd name="connsiteX79" fmla="*/ 892969 w 1414463"/>
              <a:gd name="connsiteY79" fmla="*/ 302419 h 1359694"/>
              <a:gd name="connsiteX80" fmla="*/ 892969 w 1414463"/>
              <a:gd name="connsiteY80" fmla="*/ 280988 h 1359694"/>
              <a:gd name="connsiteX81" fmla="*/ 883444 w 1414463"/>
              <a:gd name="connsiteY81" fmla="*/ 273844 h 1359694"/>
              <a:gd name="connsiteX82" fmla="*/ 859631 w 1414463"/>
              <a:gd name="connsiteY82" fmla="*/ 276225 h 1359694"/>
              <a:gd name="connsiteX83" fmla="*/ 633413 w 1414463"/>
              <a:gd name="connsiteY83" fmla="*/ 407194 h 1359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1414463" h="1359694">
                <a:moveTo>
                  <a:pt x="633413" y="407194"/>
                </a:moveTo>
                <a:lnTo>
                  <a:pt x="419100" y="535781"/>
                </a:lnTo>
                <a:lnTo>
                  <a:pt x="366713" y="576263"/>
                </a:lnTo>
                <a:lnTo>
                  <a:pt x="333375" y="600075"/>
                </a:lnTo>
                <a:lnTo>
                  <a:pt x="326231" y="602456"/>
                </a:lnTo>
                <a:lnTo>
                  <a:pt x="309563" y="604838"/>
                </a:lnTo>
                <a:lnTo>
                  <a:pt x="261938" y="597694"/>
                </a:lnTo>
                <a:lnTo>
                  <a:pt x="233363" y="583406"/>
                </a:lnTo>
                <a:lnTo>
                  <a:pt x="200025" y="559594"/>
                </a:lnTo>
                <a:lnTo>
                  <a:pt x="169069" y="533400"/>
                </a:lnTo>
                <a:lnTo>
                  <a:pt x="135731" y="495300"/>
                </a:lnTo>
                <a:lnTo>
                  <a:pt x="107156" y="452438"/>
                </a:lnTo>
                <a:lnTo>
                  <a:pt x="64294" y="373856"/>
                </a:lnTo>
                <a:lnTo>
                  <a:pt x="21431" y="285750"/>
                </a:lnTo>
                <a:lnTo>
                  <a:pt x="2381" y="245269"/>
                </a:lnTo>
                <a:lnTo>
                  <a:pt x="0" y="228600"/>
                </a:lnTo>
                <a:lnTo>
                  <a:pt x="0" y="216694"/>
                </a:lnTo>
                <a:lnTo>
                  <a:pt x="4763" y="204788"/>
                </a:lnTo>
                <a:lnTo>
                  <a:pt x="14288" y="202406"/>
                </a:lnTo>
                <a:lnTo>
                  <a:pt x="28575" y="202406"/>
                </a:lnTo>
                <a:lnTo>
                  <a:pt x="61913" y="221456"/>
                </a:lnTo>
                <a:lnTo>
                  <a:pt x="104775" y="257175"/>
                </a:lnTo>
                <a:lnTo>
                  <a:pt x="135731" y="283369"/>
                </a:lnTo>
                <a:lnTo>
                  <a:pt x="164306" y="300038"/>
                </a:lnTo>
                <a:lnTo>
                  <a:pt x="202406" y="323850"/>
                </a:lnTo>
                <a:lnTo>
                  <a:pt x="245269" y="342900"/>
                </a:lnTo>
                <a:lnTo>
                  <a:pt x="276225" y="350044"/>
                </a:lnTo>
                <a:lnTo>
                  <a:pt x="304800" y="352425"/>
                </a:lnTo>
                <a:lnTo>
                  <a:pt x="335756" y="352425"/>
                </a:lnTo>
                <a:lnTo>
                  <a:pt x="373856" y="345281"/>
                </a:lnTo>
                <a:lnTo>
                  <a:pt x="445294" y="311944"/>
                </a:lnTo>
                <a:lnTo>
                  <a:pt x="800100" y="130969"/>
                </a:lnTo>
                <a:lnTo>
                  <a:pt x="1040606" y="0"/>
                </a:lnTo>
                <a:lnTo>
                  <a:pt x="1059656" y="4763"/>
                </a:lnTo>
                <a:lnTo>
                  <a:pt x="1116806" y="42863"/>
                </a:lnTo>
                <a:lnTo>
                  <a:pt x="1190625" y="97631"/>
                </a:lnTo>
                <a:lnTo>
                  <a:pt x="1235869" y="140494"/>
                </a:lnTo>
                <a:lnTo>
                  <a:pt x="1262063" y="166688"/>
                </a:lnTo>
                <a:lnTo>
                  <a:pt x="1276350" y="190500"/>
                </a:lnTo>
                <a:lnTo>
                  <a:pt x="1281113" y="214313"/>
                </a:lnTo>
                <a:lnTo>
                  <a:pt x="1278731" y="233363"/>
                </a:lnTo>
                <a:lnTo>
                  <a:pt x="1266825" y="252413"/>
                </a:lnTo>
                <a:lnTo>
                  <a:pt x="1197769" y="288131"/>
                </a:lnTo>
                <a:lnTo>
                  <a:pt x="1050131" y="478631"/>
                </a:lnTo>
                <a:lnTo>
                  <a:pt x="881063" y="711994"/>
                </a:lnTo>
                <a:lnTo>
                  <a:pt x="854869" y="754856"/>
                </a:lnTo>
                <a:lnTo>
                  <a:pt x="845344" y="781050"/>
                </a:lnTo>
                <a:lnTo>
                  <a:pt x="845344" y="802481"/>
                </a:lnTo>
                <a:lnTo>
                  <a:pt x="847725" y="821531"/>
                </a:lnTo>
                <a:lnTo>
                  <a:pt x="862013" y="840581"/>
                </a:lnTo>
                <a:lnTo>
                  <a:pt x="919163" y="881063"/>
                </a:lnTo>
                <a:lnTo>
                  <a:pt x="1012031" y="947738"/>
                </a:lnTo>
                <a:lnTo>
                  <a:pt x="1116806" y="1023938"/>
                </a:lnTo>
                <a:lnTo>
                  <a:pt x="1188244" y="1081088"/>
                </a:lnTo>
                <a:lnTo>
                  <a:pt x="1257300" y="1135856"/>
                </a:lnTo>
                <a:lnTo>
                  <a:pt x="1312069" y="1188244"/>
                </a:lnTo>
                <a:lnTo>
                  <a:pt x="1359694" y="1245394"/>
                </a:lnTo>
                <a:lnTo>
                  <a:pt x="1393031" y="1293019"/>
                </a:lnTo>
                <a:lnTo>
                  <a:pt x="1412081" y="1335881"/>
                </a:lnTo>
                <a:lnTo>
                  <a:pt x="1414463" y="1359694"/>
                </a:lnTo>
                <a:lnTo>
                  <a:pt x="945356" y="1238250"/>
                </a:lnTo>
                <a:lnTo>
                  <a:pt x="952500" y="1209675"/>
                </a:lnTo>
                <a:lnTo>
                  <a:pt x="954881" y="1183481"/>
                </a:lnTo>
                <a:lnTo>
                  <a:pt x="950119" y="1150144"/>
                </a:lnTo>
                <a:lnTo>
                  <a:pt x="942975" y="1112044"/>
                </a:lnTo>
                <a:lnTo>
                  <a:pt x="935831" y="1085850"/>
                </a:lnTo>
                <a:lnTo>
                  <a:pt x="909638" y="1047750"/>
                </a:lnTo>
                <a:lnTo>
                  <a:pt x="878681" y="1016794"/>
                </a:lnTo>
                <a:lnTo>
                  <a:pt x="840581" y="988219"/>
                </a:lnTo>
                <a:lnTo>
                  <a:pt x="783431" y="952500"/>
                </a:lnTo>
                <a:lnTo>
                  <a:pt x="759619" y="938213"/>
                </a:lnTo>
                <a:lnTo>
                  <a:pt x="738188" y="921544"/>
                </a:lnTo>
                <a:lnTo>
                  <a:pt x="714375" y="892969"/>
                </a:lnTo>
                <a:lnTo>
                  <a:pt x="702469" y="862013"/>
                </a:lnTo>
                <a:lnTo>
                  <a:pt x="707231" y="823913"/>
                </a:lnTo>
                <a:lnTo>
                  <a:pt x="728663" y="752475"/>
                </a:lnTo>
                <a:lnTo>
                  <a:pt x="800100" y="566738"/>
                </a:lnTo>
                <a:lnTo>
                  <a:pt x="866775" y="390525"/>
                </a:lnTo>
                <a:lnTo>
                  <a:pt x="892969" y="323850"/>
                </a:lnTo>
                <a:lnTo>
                  <a:pt x="892969" y="302419"/>
                </a:lnTo>
                <a:lnTo>
                  <a:pt x="892969" y="280988"/>
                </a:lnTo>
                <a:lnTo>
                  <a:pt x="883444" y="273844"/>
                </a:lnTo>
                <a:lnTo>
                  <a:pt x="859631" y="276225"/>
                </a:lnTo>
                <a:lnTo>
                  <a:pt x="633413" y="4071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20CCC9F6-E96F-4772-9F0F-439494522591}"/>
              </a:ext>
            </a:extLst>
          </p:cNvPr>
          <p:cNvSpPr/>
          <p:nvPr/>
        </p:nvSpPr>
        <p:spPr>
          <a:xfrm>
            <a:off x="3829050" y="4533900"/>
            <a:ext cx="1289050" cy="661988"/>
          </a:xfrm>
          <a:custGeom>
            <a:avLst/>
            <a:gdLst>
              <a:gd name="connsiteX0" fmla="*/ 771525 w 1288256"/>
              <a:gd name="connsiteY0" fmla="*/ 357188 h 661988"/>
              <a:gd name="connsiteX1" fmla="*/ 554831 w 1288256"/>
              <a:gd name="connsiteY1" fmla="*/ 433388 h 661988"/>
              <a:gd name="connsiteX2" fmla="*/ 395288 w 1288256"/>
              <a:gd name="connsiteY2" fmla="*/ 500063 h 661988"/>
              <a:gd name="connsiteX3" fmla="*/ 333375 w 1288256"/>
              <a:gd name="connsiteY3" fmla="*/ 526256 h 661988"/>
              <a:gd name="connsiteX4" fmla="*/ 147638 w 1288256"/>
              <a:gd name="connsiteY4" fmla="*/ 661988 h 661988"/>
              <a:gd name="connsiteX5" fmla="*/ 0 w 1288256"/>
              <a:gd name="connsiteY5" fmla="*/ 614363 h 661988"/>
              <a:gd name="connsiteX6" fmla="*/ 14288 w 1288256"/>
              <a:gd name="connsiteY6" fmla="*/ 581025 h 661988"/>
              <a:gd name="connsiteX7" fmla="*/ 42863 w 1288256"/>
              <a:gd name="connsiteY7" fmla="*/ 552450 h 661988"/>
              <a:gd name="connsiteX8" fmla="*/ 78581 w 1288256"/>
              <a:gd name="connsiteY8" fmla="*/ 528638 h 661988"/>
              <a:gd name="connsiteX9" fmla="*/ 140494 w 1288256"/>
              <a:gd name="connsiteY9" fmla="*/ 504825 h 661988"/>
              <a:gd name="connsiteX10" fmla="*/ 230981 w 1288256"/>
              <a:gd name="connsiteY10" fmla="*/ 476250 h 661988"/>
              <a:gd name="connsiteX11" fmla="*/ 338138 w 1288256"/>
              <a:gd name="connsiteY11" fmla="*/ 419100 h 661988"/>
              <a:gd name="connsiteX12" fmla="*/ 523875 w 1288256"/>
              <a:gd name="connsiteY12" fmla="*/ 311944 h 661988"/>
              <a:gd name="connsiteX13" fmla="*/ 685800 w 1288256"/>
              <a:gd name="connsiteY13" fmla="*/ 216694 h 661988"/>
              <a:gd name="connsiteX14" fmla="*/ 733425 w 1288256"/>
              <a:gd name="connsiteY14" fmla="*/ 180975 h 661988"/>
              <a:gd name="connsiteX15" fmla="*/ 766763 w 1288256"/>
              <a:gd name="connsiteY15" fmla="*/ 157163 h 661988"/>
              <a:gd name="connsiteX16" fmla="*/ 792956 w 1288256"/>
              <a:gd name="connsiteY16" fmla="*/ 130969 h 661988"/>
              <a:gd name="connsiteX17" fmla="*/ 812006 w 1288256"/>
              <a:gd name="connsiteY17" fmla="*/ 100013 h 661988"/>
              <a:gd name="connsiteX18" fmla="*/ 840581 w 1288256"/>
              <a:gd name="connsiteY18" fmla="*/ 0 h 661988"/>
              <a:gd name="connsiteX19" fmla="*/ 1283494 w 1288256"/>
              <a:gd name="connsiteY19" fmla="*/ 161925 h 661988"/>
              <a:gd name="connsiteX20" fmla="*/ 1288256 w 1288256"/>
              <a:gd name="connsiteY20" fmla="*/ 188119 h 661988"/>
              <a:gd name="connsiteX21" fmla="*/ 1281113 w 1288256"/>
              <a:gd name="connsiteY21" fmla="*/ 214313 h 661988"/>
              <a:gd name="connsiteX22" fmla="*/ 1257300 w 1288256"/>
              <a:gd name="connsiteY22" fmla="*/ 238125 h 661988"/>
              <a:gd name="connsiteX23" fmla="*/ 1209675 w 1288256"/>
              <a:gd name="connsiteY23" fmla="*/ 257175 h 661988"/>
              <a:gd name="connsiteX24" fmla="*/ 1107281 w 1288256"/>
              <a:gd name="connsiteY24" fmla="*/ 273844 h 661988"/>
              <a:gd name="connsiteX25" fmla="*/ 919163 w 1288256"/>
              <a:gd name="connsiteY25" fmla="*/ 316706 h 661988"/>
              <a:gd name="connsiteX26" fmla="*/ 771525 w 1288256"/>
              <a:gd name="connsiteY26" fmla="*/ 357188 h 661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288256" h="661988">
                <a:moveTo>
                  <a:pt x="771525" y="357188"/>
                </a:moveTo>
                <a:lnTo>
                  <a:pt x="554831" y="433388"/>
                </a:lnTo>
                <a:lnTo>
                  <a:pt x="395288" y="500063"/>
                </a:lnTo>
                <a:lnTo>
                  <a:pt x="333375" y="526256"/>
                </a:lnTo>
                <a:lnTo>
                  <a:pt x="147638" y="661988"/>
                </a:lnTo>
                <a:lnTo>
                  <a:pt x="0" y="614363"/>
                </a:lnTo>
                <a:lnTo>
                  <a:pt x="14288" y="581025"/>
                </a:lnTo>
                <a:lnTo>
                  <a:pt x="42863" y="552450"/>
                </a:lnTo>
                <a:lnTo>
                  <a:pt x="78581" y="528638"/>
                </a:lnTo>
                <a:lnTo>
                  <a:pt x="140494" y="504825"/>
                </a:lnTo>
                <a:lnTo>
                  <a:pt x="230981" y="476250"/>
                </a:lnTo>
                <a:lnTo>
                  <a:pt x="338138" y="419100"/>
                </a:lnTo>
                <a:lnTo>
                  <a:pt x="523875" y="311944"/>
                </a:lnTo>
                <a:lnTo>
                  <a:pt x="685800" y="216694"/>
                </a:lnTo>
                <a:lnTo>
                  <a:pt x="733425" y="180975"/>
                </a:lnTo>
                <a:lnTo>
                  <a:pt x="766763" y="157163"/>
                </a:lnTo>
                <a:lnTo>
                  <a:pt x="792956" y="130969"/>
                </a:lnTo>
                <a:lnTo>
                  <a:pt x="812006" y="100013"/>
                </a:lnTo>
                <a:lnTo>
                  <a:pt x="840581" y="0"/>
                </a:lnTo>
                <a:lnTo>
                  <a:pt x="1283494" y="161925"/>
                </a:lnTo>
                <a:lnTo>
                  <a:pt x="1288256" y="188119"/>
                </a:lnTo>
                <a:lnTo>
                  <a:pt x="1281113" y="214313"/>
                </a:lnTo>
                <a:lnTo>
                  <a:pt x="1257300" y="238125"/>
                </a:lnTo>
                <a:lnTo>
                  <a:pt x="1209675" y="257175"/>
                </a:lnTo>
                <a:lnTo>
                  <a:pt x="1107281" y="273844"/>
                </a:lnTo>
                <a:lnTo>
                  <a:pt x="919163" y="316706"/>
                </a:lnTo>
                <a:lnTo>
                  <a:pt x="771525" y="35718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0DAA58AD-FEF4-43CA-88F7-7EC3DF9611BB}"/>
              </a:ext>
            </a:extLst>
          </p:cNvPr>
          <p:cNvSpPr/>
          <p:nvPr/>
        </p:nvSpPr>
        <p:spPr>
          <a:xfrm>
            <a:off x="3787776" y="5089525"/>
            <a:ext cx="4564063" cy="971550"/>
          </a:xfrm>
          <a:custGeom>
            <a:avLst/>
            <a:gdLst>
              <a:gd name="connsiteX0" fmla="*/ 2263140 w 4564380"/>
              <a:gd name="connsiteY0" fmla="*/ 590550 h 971550"/>
              <a:gd name="connsiteX1" fmla="*/ 1737360 w 4564380"/>
              <a:gd name="connsiteY1" fmla="*/ 434340 h 971550"/>
              <a:gd name="connsiteX2" fmla="*/ 1443990 w 4564380"/>
              <a:gd name="connsiteY2" fmla="*/ 354330 h 971550"/>
              <a:gd name="connsiteX3" fmla="*/ 1177290 w 4564380"/>
              <a:gd name="connsiteY3" fmla="*/ 297180 h 971550"/>
              <a:gd name="connsiteX4" fmla="*/ 746760 w 4564380"/>
              <a:gd name="connsiteY4" fmla="*/ 228600 h 971550"/>
              <a:gd name="connsiteX5" fmla="*/ 582930 w 4564380"/>
              <a:gd name="connsiteY5" fmla="*/ 213360 h 971550"/>
              <a:gd name="connsiteX6" fmla="*/ 483870 w 4564380"/>
              <a:gd name="connsiteY6" fmla="*/ 217170 h 971550"/>
              <a:gd name="connsiteX7" fmla="*/ 308610 w 4564380"/>
              <a:gd name="connsiteY7" fmla="*/ 243840 h 971550"/>
              <a:gd name="connsiteX8" fmla="*/ 125730 w 4564380"/>
              <a:gd name="connsiteY8" fmla="*/ 278130 h 971550"/>
              <a:gd name="connsiteX9" fmla="*/ 87630 w 4564380"/>
              <a:gd name="connsiteY9" fmla="*/ 281940 h 971550"/>
              <a:gd name="connsiteX10" fmla="*/ 45720 w 4564380"/>
              <a:gd name="connsiteY10" fmla="*/ 262890 h 971550"/>
              <a:gd name="connsiteX11" fmla="*/ 3810 w 4564380"/>
              <a:gd name="connsiteY11" fmla="*/ 228600 h 971550"/>
              <a:gd name="connsiteX12" fmla="*/ 0 w 4564380"/>
              <a:gd name="connsiteY12" fmla="*/ 209550 h 971550"/>
              <a:gd name="connsiteX13" fmla="*/ 7620 w 4564380"/>
              <a:gd name="connsiteY13" fmla="*/ 140970 h 971550"/>
              <a:gd name="connsiteX14" fmla="*/ 26670 w 4564380"/>
              <a:gd name="connsiteY14" fmla="*/ 68580 h 971550"/>
              <a:gd name="connsiteX15" fmla="*/ 60960 w 4564380"/>
              <a:gd name="connsiteY15" fmla="*/ 19050 h 971550"/>
              <a:gd name="connsiteX16" fmla="*/ 125730 w 4564380"/>
              <a:gd name="connsiteY16" fmla="*/ 0 h 971550"/>
              <a:gd name="connsiteX17" fmla="*/ 236220 w 4564380"/>
              <a:gd name="connsiteY17" fmla="*/ 64770 h 971550"/>
              <a:gd name="connsiteX18" fmla="*/ 381000 w 4564380"/>
              <a:gd name="connsiteY18" fmla="*/ 60960 h 971550"/>
              <a:gd name="connsiteX19" fmla="*/ 655320 w 4564380"/>
              <a:gd name="connsiteY19" fmla="*/ 64770 h 971550"/>
              <a:gd name="connsiteX20" fmla="*/ 883920 w 4564380"/>
              <a:gd name="connsiteY20" fmla="*/ 80010 h 971550"/>
              <a:gd name="connsiteX21" fmla="*/ 1036320 w 4564380"/>
              <a:gd name="connsiteY21" fmla="*/ 91440 h 971550"/>
              <a:gd name="connsiteX22" fmla="*/ 1337310 w 4564380"/>
              <a:gd name="connsiteY22" fmla="*/ 140970 h 971550"/>
              <a:gd name="connsiteX23" fmla="*/ 1592580 w 4564380"/>
              <a:gd name="connsiteY23" fmla="*/ 194310 h 971550"/>
              <a:gd name="connsiteX24" fmla="*/ 1908810 w 4564380"/>
              <a:gd name="connsiteY24" fmla="*/ 266700 h 971550"/>
              <a:gd name="connsiteX25" fmla="*/ 2350770 w 4564380"/>
              <a:gd name="connsiteY25" fmla="*/ 377190 h 971550"/>
              <a:gd name="connsiteX26" fmla="*/ 2613660 w 4564380"/>
              <a:gd name="connsiteY26" fmla="*/ 441960 h 971550"/>
              <a:gd name="connsiteX27" fmla="*/ 2948940 w 4564380"/>
              <a:gd name="connsiteY27" fmla="*/ 514350 h 971550"/>
              <a:gd name="connsiteX28" fmla="*/ 3150870 w 4564380"/>
              <a:gd name="connsiteY28" fmla="*/ 548640 h 971550"/>
              <a:gd name="connsiteX29" fmla="*/ 3345180 w 4564380"/>
              <a:gd name="connsiteY29" fmla="*/ 575310 h 971550"/>
              <a:gd name="connsiteX30" fmla="*/ 3630930 w 4564380"/>
              <a:gd name="connsiteY30" fmla="*/ 601980 h 971550"/>
              <a:gd name="connsiteX31" fmla="*/ 3962400 w 4564380"/>
              <a:gd name="connsiteY31" fmla="*/ 613410 h 971550"/>
              <a:gd name="connsiteX32" fmla="*/ 4331970 w 4564380"/>
              <a:gd name="connsiteY32" fmla="*/ 598170 h 971550"/>
              <a:gd name="connsiteX33" fmla="*/ 4507230 w 4564380"/>
              <a:gd name="connsiteY33" fmla="*/ 590550 h 971550"/>
              <a:gd name="connsiteX34" fmla="*/ 4549140 w 4564380"/>
              <a:gd name="connsiteY34" fmla="*/ 594360 h 971550"/>
              <a:gd name="connsiteX35" fmla="*/ 4564380 w 4564380"/>
              <a:gd name="connsiteY35" fmla="*/ 601980 h 971550"/>
              <a:gd name="connsiteX36" fmla="*/ 4564380 w 4564380"/>
              <a:gd name="connsiteY36" fmla="*/ 613410 h 971550"/>
              <a:gd name="connsiteX37" fmla="*/ 4552950 w 4564380"/>
              <a:gd name="connsiteY37" fmla="*/ 640080 h 971550"/>
              <a:gd name="connsiteX38" fmla="*/ 4530090 w 4564380"/>
              <a:gd name="connsiteY38" fmla="*/ 662940 h 971550"/>
              <a:gd name="connsiteX39" fmla="*/ 4271010 w 4564380"/>
              <a:gd name="connsiteY39" fmla="*/ 742950 h 971550"/>
              <a:gd name="connsiteX40" fmla="*/ 3928110 w 4564380"/>
              <a:gd name="connsiteY40" fmla="*/ 857250 h 971550"/>
              <a:gd name="connsiteX41" fmla="*/ 3627120 w 4564380"/>
              <a:gd name="connsiteY41" fmla="*/ 956310 h 971550"/>
              <a:gd name="connsiteX42" fmla="*/ 3562350 w 4564380"/>
              <a:gd name="connsiteY42" fmla="*/ 971550 h 971550"/>
              <a:gd name="connsiteX43" fmla="*/ 3520440 w 4564380"/>
              <a:gd name="connsiteY43" fmla="*/ 971550 h 971550"/>
              <a:gd name="connsiteX44" fmla="*/ 3390900 w 4564380"/>
              <a:gd name="connsiteY44" fmla="*/ 944880 h 971550"/>
              <a:gd name="connsiteX45" fmla="*/ 3063240 w 4564380"/>
              <a:gd name="connsiteY45" fmla="*/ 838200 h 971550"/>
              <a:gd name="connsiteX46" fmla="*/ 2263140 w 4564380"/>
              <a:gd name="connsiteY46" fmla="*/ 590550 h 971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4564380" h="971550">
                <a:moveTo>
                  <a:pt x="2263140" y="590550"/>
                </a:moveTo>
                <a:lnTo>
                  <a:pt x="1737360" y="434340"/>
                </a:lnTo>
                <a:lnTo>
                  <a:pt x="1443990" y="354330"/>
                </a:lnTo>
                <a:lnTo>
                  <a:pt x="1177290" y="297180"/>
                </a:lnTo>
                <a:lnTo>
                  <a:pt x="746760" y="228600"/>
                </a:lnTo>
                <a:lnTo>
                  <a:pt x="582930" y="213360"/>
                </a:lnTo>
                <a:lnTo>
                  <a:pt x="483870" y="217170"/>
                </a:lnTo>
                <a:lnTo>
                  <a:pt x="308610" y="243840"/>
                </a:lnTo>
                <a:lnTo>
                  <a:pt x="125730" y="278130"/>
                </a:lnTo>
                <a:lnTo>
                  <a:pt x="87630" y="281940"/>
                </a:lnTo>
                <a:lnTo>
                  <a:pt x="45720" y="262890"/>
                </a:lnTo>
                <a:lnTo>
                  <a:pt x="3810" y="228600"/>
                </a:lnTo>
                <a:lnTo>
                  <a:pt x="0" y="209550"/>
                </a:lnTo>
                <a:lnTo>
                  <a:pt x="7620" y="140970"/>
                </a:lnTo>
                <a:lnTo>
                  <a:pt x="26670" y="68580"/>
                </a:lnTo>
                <a:lnTo>
                  <a:pt x="60960" y="19050"/>
                </a:lnTo>
                <a:lnTo>
                  <a:pt x="125730" y="0"/>
                </a:lnTo>
                <a:lnTo>
                  <a:pt x="236220" y="64770"/>
                </a:lnTo>
                <a:lnTo>
                  <a:pt x="381000" y="60960"/>
                </a:lnTo>
                <a:lnTo>
                  <a:pt x="655320" y="64770"/>
                </a:lnTo>
                <a:lnTo>
                  <a:pt x="883920" y="80010"/>
                </a:lnTo>
                <a:lnTo>
                  <a:pt x="1036320" y="91440"/>
                </a:lnTo>
                <a:lnTo>
                  <a:pt x="1337310" y="140970"/>
                </a:lnTo>
                <a:lnTo>
                  <a:pt x="1592580" y="194310"/>
                </a:lnTo>
                <a:lnTo>
                  <a:pt x="1908810" y="266700"/>
                </a:lnTo>
                <a:lnTo>
                  <a:pt x="2350770" y="377190"/>
                </a:lnTo>
                <a:lnTo>
                  <a:pt x="2613660" y="441960"/>
                </a:lnTo>
                <a:lnTo>
                  <a:pt x="2948940" y="514350"/>
                </a:lnTo>
                <a:lnTo>
                  <a:pt x="3150870" y="548640"/>
                </a:lnTo>
                <a:lnTo>
                  <a:pt x="3345180" y="575310"/>
                </a:lnTo>
                <a:lnTo>
                  <a:pt x="3630930" y="601980"/>
                </a:lnTo>
                <a:lnTo>
                  <a:pt x="3962400" y="613410"/>
                </a:lnTo>
                <a:lnTo>
                  <a:pt x="4331970" y="598170"/>
                </a:lnTo>
                <a:lnTo>
                  <a:pt x="4507230" y="590550"/>
                </a:lnTo>
                <a:lnTo>
                  <a:pt x="4549140" y="594360"/>
                </a:lnTo>
                <a:lnTo>
                  <a:pt x="4564380" y="601980"/>
                </a:lnTo>
                <a:lnTo>
                  <a:pt x="4564380" y="613410"/>
                </a:lnTo>
                <a:lnTo>
                  <a:pt x="4552950" y="640080"/>
                </a:lnTo>
                <a:lnTo>
                  <a:pt x="4530090" y="662940"/>
                </a:lnTo>
                <a:lnTo>
                  <a:pt x="4271010" y="742950"/>
                </a:lnTo>
                <a:lnTo>
                  <a:pt x="3928110" y="857250"/>
                </a:lnTo>
                <a:lnTo>
                  <a:pt x="3627120" y="956310"/>
                </a:lnTo>
                <a:lnTo>
                  <a:pt x="3562350" y="971550"/>
                </a:lnTo>
                <a:lnTo>
                  <a:pt x="3520440" y="971550"/>
                </a:lnTo>
                <a:lnTo>
                  <a:pt x="3390900" y="944880"/>
                </a:lnTo>
                <a:lnTo>
                  <a:pt x="3063240" y="838200"/>
                </a:lnTo>
                <a:lnTo>
                  <a:pt x="2263140" y="5905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8D7B5692-3363-44AA-9EC1-A7268BD427FE}"/>
              </a:ext>
            </a:extLst>
          </p:cNvPr>
          <p:cNvGrpSpPr/>
          <p:nvPr/>
        </p:nvGrpSpPr>
        <p:grpSpPr>
          <a:xfrm>
            <a:off x="3705226" y="1408113"/>
            <a:ext cx="4646613" cy="4652962"/>
            <a:chOff x="3705226" y="1408113"/>
            <a:chExt cx="4646613" cy="4652962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F1AF9D69-AE4E-420B-B336-5110F9D4BAFB}"/>
                </a:ext>
              </a:extLst>
            </p:cNvPr>
            <p:cNvSpPr/>
            <p:nvPr/>
          </p:nvSpPr>
          <p:spPr>
            <a:xfrm>
              <a:off x="4141788" y="1839913"/>
              <a:ext cx="766762" cy="609600"/>
            </a:xfrm>
            <a:custGeom>
              <a:avLst/>
              <a:gdLst>
                <a:gd name="connsiteX0" fmla="*/ 504825 w 766762"/>
                <a:gd name="connsiteY0" fmla="*/ 509588 h 609600"/>
                <a:gd name="connsiteX1" fmla="*/ 323850 w 766762"/>
                <a:gd name="connsiteY1" fmla="*/ 373857 h 609600"/>
                <a:gd name="connsiteX2" fmla="*/ 190500 w 766762"/>
                <a:gd name="connsiteY2" fmla="*/ 252413 h 609600"/>
                <a:gd name="connsiteX3" fmla="*/ 73819 w 766762"/>
                <a:gd name="connsiteY3" fmla="*/ 130969 h 609600"/>
                <a:gd name="connsiteX4" fmla="*/ 11906 w 766762"/>
                <a:gd name="connsiteY4" fmla="*/ 61913 h 609600"/>
                <a:gd name="connsiteX5" fmla="*/ 2381 w 766762"/>
                <a:gd name="connsiteY5" fmla="*/ 45244 h 609600"/>
                <a:gd name="connsiteX6" fmla="*/ 0 w 766762"/>
                <a:gd name="connsiteY6" fmla="*/ 26194 h 609600"/>
                <a:gd name="connsiteX7" fmla="*/ 4762 w 766762"/>
                <a:gd name="connsiteY7" fmla="*/ 9525 h 609600"/>
                <a:gd name="connsiteX8" fmla="*/ 14287 w 766762"/>
                <a:gd name="connsiteY8" fmla="*/ 0 h 609600"/>
                <a:gd name="connsiteX9" fmla="*/ 28575 w 766762"/>
                <a:gd name="connsiteY9" fmla="*/ 0 h 609600"/>
                <a:gd name="connsiteX10" fmla="*/ 92869 w 766762"/>
                <a:gd name="connsiteY10" fmla="*/ 28575 h 609600"/>
                <a:gd name="connsiteX11" fmla="*/ 266700 w 766762"/>
                <a:gd name="connsiteY11" fmla="*/ 85725 h 609600"/>
                <a:gd name="connsiteX12" fmla="*/ 385762 w 766762"/>
                <a:gd name="connsiteY12" fmla="*/ 123825 h 609600"/>
                <a:gd name="connsiteX13" fmla="*/ 519112 w 766762"/>
                <a:gd name="connsiteY13" fmla="*/ 154782 h 609600"/>
                <a:gd name="connsiteX14" fmla="*/ 554831 w 766762"/>
                <a:gd name="connsiteY14" fmla="*/ 176213 h 609600"/>
                <a:gd name="connsiteX15" fmla="*/ 609600 w 766762"/>
                <a:gd name="connsiteY15" fmla="*/ 214313 h 609600"/>
                <a:gd name="connsiteX16" fmla="*/ 650081 w 766762"/>
                <a:gd name="connsiteY16" fmla="*/ 252413 h 609600"/>
                <a:gd name="connsiteX17" fmla="*/ 685800 w 766762"/>
                <a:gd name="connsiteY17" fmla="*/ 292894 h 609600"/>
                <a:gd name="connsiteX18" fmla="*/ 721519 w 766762"/>
                <a:gd name="connsiteY18" fmla="*/ 347663 h 609600"/>
                <a:gd name="connsiteX19" fmla="*/ 745331 w 766762"/>
                <a:gd name="connsiteY19" fmla="*/ 395288 h 609600"/>
                <a:gd name="connsiteX20" fmla="*/ 759619 w 766762"/>
                <a:gd name="connsiteY20" fmla="*/ 442913 h 609600"/>
                <a:gd name="connsiteX21" fmla="*/ 766762 w 766762"/>
                <a:gd name="connsiteY21" fmla="*/ 481013 h 609600"/>
                <a:gd name="connsiteX22" fmla="*/ 764381 w 766762"/>
                <a:gd name="connsiteY22" fmla="*/ 521494 h 609600"/>
                <a:gd name="connsiteX23" fmla="*/ 747712 w 766762"/>
                <a:gd name="connsiteY23" fmla="*/ 571500 h 609600"/>
                <a:gd name="connsiteX24" fmla="*/ 726281 w 766762"/>
                <a:gd name="connsiteY24" fmla="*/ 595313 h 609600"/>
                <a:gd name="connsiteX25" fmla="*/ 704850 w 766762"/>
                <a:gd name="connsiteY25" fmla="*/ 609600 h 609600"/>
                <a:gd name="connsiteX26" fmla="*/ 673894 w 766762"/>
                <a:gd name="connsiteY26" fmla="*/ 604838 h 609600"/>
                <a:gd name="connsiteX27" fmla="*/ 623887 w 766762"/>
                <a:gd name="connsiteY27" fmla="*/ 583407 h 609600"/>
                <a:gd name="connsiteX28" fmla="*/ 504825 w 766762"/>
                <a:gd name="connsiteY28" fmla="*/ 509588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66762" h="609600">
                  <a:moveTo>
                    <a:pt x="504825" y="509588"/>
                  </a:moveTo>
                  <a:lnTo>
                    <a:pt x="323850" y="373857"/>
                  </a:lnTo>
                  <a:lnTo>
                    <a:pt x="190500" y="252413"/>
                  </a:lnTo>
                  <a:lnTo>
                    <a:pt x="73819" y="130969"/>
                  </a:lnTo>
                  <a:lnTo>
                    <a:pt x="11906" y="61913"/>
                  </a:lnTo>
                  <a:lnTo>
                    <a:pt x="2381" y="45244"/>
                  </a:lnTo>
                  <a:lnTo>
                    <a:pt x="0" y="26194"/>
                  </a:lnTo>
                  <a:lnTo>
                    <a:pt x="4762" y="9525"/>
                  </a:lnTo>
                  <a:lnTo>
                    <a:pt x="14287" y="0"/>
                  </a:lnTo>
                  <a:lnTo>
                    <a:pt x="28575" y="0"/>
                  </a:lnTo>
                  <a:lnTo>
                    <a:pt x="92869" y="28575"/>
                  </a:lnTo>
                  <a:lnTo>
                    <a:pt x="266700" y="85725"/>
                  </a:lnTo>
                  <a:lnTo>
                    <a:pt x="385762" y="123825"/>
                  </a:lnTo>
                  <a:lnTo>
                    <a:pt x="519112" y="154782"/>
                  </a:lnTo>
                  <a:lnTo>
                    <a:pt x="554831" y="176213"/>
                  </a:lnTo>
                  <a:lnTo>
                    <a:pt x="609600" y="214313"/>
                  </a:lnTo>
                  <a:lnTo>
                    <a:pt x="650081" y="252413"/>
                  </a:lnTo>
                  <a:lnTo>
                    <a:pt x="685800" y="292894"/>
                  </a:lnTo>
                  <a:lnTo>
                    <a:pt x="721519" y="347663"/>
                  </a:lnTo>
                  <a:lnTo>
                    <a:pt x="745331" y="395288"/>
                  </a:lnTo>
                  <a:lnTo>
                    <a:pt x="759619" y="442913"/>
                  </a:lnTo>
                  <a:lnTo>
                    <a:pt x="766762" y="481013"/>
                  </a:lnTo>
                  <a:lnTo>
                    <a:pt x="764381" y="521494"/>
                  </a:lnTo>
                  <a:lnTo>
                    <a:pt x="747712" y="571500"/>
                  </a:lnTo>
                  <a:lnTo>
                    <a:pt x="726281" y="595313"/>
                  </a:lnTo>
                  <a:lnTo>
                    <a:pt x="704850" y="609600"/>
                  </a:lnTo>
                  <a:lnTo>
                    <a:pt x="673894" y="604838"/>
                  </a:lnTo>
                  <a:lnTo>
                    <a:pt x="623887" y="583407"/>
                  </a:lnTo>
                  <a:lnTo>
                    <a:pt x="504825" y="50958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0">
              <a:extLst>
                <a:ext uri="{FF2B5EF4-FFF2-40B4-BE49-F238E27FC236}">
                  <a16:creationId xmlns:a16="http://schemas.microsoft.com/office/drawing/2014/main" id="{045D061E-1D13-4DDF-BF8A-291C0ECD82A6}"/>
                </a:ext>
              </a:extLst>
            </p:cNvPr>
            <p:cNvSpPr/>
            <p:nvPr/>
          </p:nvSpPr>
          <p:spPr>
            <a:xfrm>
              <a:off x="5672139" y="1579564"/>
              <a:ext cx="738187" cy="820737"/>
            </a:xfrm>
            <a:custGeom>
              <a:avLst/>
              <a:gdLst>
                <a:gd name="connsiteX0" fmla="*/ 438150 w 738187"/>
                <a:gd name="connsiteY0" fmla="*/ 607219 h 821531"/>
                <a:gd name="connsiteX1" fmla="*/ 180975 w 738187"/>
                <a:gd name="connsiteY1" fmla="*/ 271462 h 821531"/>
                <a:gd name="connsiteX2" fmla="*/ 21431 w 738187"/>
                <a:gd name="connsiteY2" fmla="*/ 78581 h 821531"/>
                <a:gd name="connsiteX3" fmla="*/ 7143 w 738187"/>
                <a:gd name="connsiteY3" fmla="*/ 59531 h 821531"/>
                <a:gd name="connsiteX4" fmla="*/ 0 w 738187"/>
                <a:gd name="connsiteY4" fmla="*/ 35719 h 821531"/>
                <a:gd name="connsiteX5" fmla="*/ 0 w 738187"/>
                <a:gd name="connsiteY5" fmla="*/ 19050 h 821531"/>
                <a:gd name="connsiteX6" fmla="*/ 4762 w 738187"/>
                <a:gd name="connsiteY6" fmla="*/ 7144 h 821531"/>
                <a:gd name="connsiteX7" fmla="*/ 14287 w 738187"/>
                <a:gd name="connsiteY7" fmla="*/ 0 h 821531"/>
                <a:gd name="connsiteX8" fmla="*/ 30956 w 738187"/>
                <a:gd name="connsiteY8" fmla="*/ 0 h 821531"/>
                <a:gd name="connsiteX9" fmla="*/ 71437 w 738187"/>
                <a:gd name="connsiteY9" fmla="*/ 21431 h 821531"/>
                <a:gd name="connsiteX10" fmla="*/ 252412 w 738187"/>
                <a:gd name="connsiteY10" fmla="*/ 121444 h 821531"/>
                <a:gd name="connsiteX11" fmla="*/ 500062 w 738187"/>
                <a:gd name="connsiteY11" fmla="*/ 259556 h 821531"/>
                <a:gd name="connsiteX12" fmla="*/ 600075 w 738187"/>
                <a:gd name="connsiteY12" fmla="*/ 311944 h 821531"/>
                <a:gd name="connsiteX13" fmla="*/ 631031 w 738187"/>
                <a:gd name="connsiteY13" fmla="*/ 366712 h 821531"/>
                <a:gd name="connsiteX14" fmla="*/ 669131 w 738187"/>
                <a:gd name="connsiteY14" fmla="*/ 452437 h 821531"/>
                <a:gd name="connsiteX15" fmla="*/ 702468 w 738187"/>
                <a:gd name="connsiteY15" fmla="*/ 526256 h 821531"/>
                <a:gd name="connsiteX16" fmla="*/ 723900 w 738187"/>
                <a:gd name="connsiteY16" fmla="*/ 597694 h 821531"/>
                <a:gd name="connsiteX17" fmla="*/ 735806 w 738187"/>
                <a:gd name="connsiteY17" fmla="*/ 645319 h 821531"/>
                <a:gd name="connsiteX18" fmla="*/ 738187 w 738187"/>
                <a:gd name="connsiteY18" fmla="*/ 695325 h 821531"/>
                <a:gd name="connsiteX19" fmla="*/ 738187 w 738187"/>
                <a:gd name="connsiteY19" fmla="*/ 745331 h 821531"/>
                <a:gd name="connsiteX20" fmla="*/ 731043 w 738187"/>
                <a:gd name="connsiteY20" fmla="*/ 778669 h 821531"/>
                <a:gd name="connsiteX21" fmla="*/ 716756 w 738187"/>
                <a:gd name="connsiteY21" fmla="*/ 797719 h 821531"/>
                <a:gd name="connsiteX22" fmla="*/ 676275 w 738187"/>
                <a:gd name="connsiteY22" fmla="*/ 816769 h 821531"/>
                <a:gd name="connsiteX23" fmla="*/ 642937 w 738187"/>
                <a:gd name="connsiteY23" fmla="*/ 821531 h 821531"/>
                <a:gd name="connsiteX24" fmla="*/ 607218 w 738187"/>
                <a:gd name="connsiteY24" fmla="*/ 814387 h 821531"/>
                <a:gd name="connsiteX25" fmla="*/ 571500 w 738187"/>
                <a:gd name="connsiteY25" fmla="*/ 797719 h 821531"/>
                <a:gd name="connsiteX26" fmla="*/ 438150 w 738187"/>
                <a:gd name="connsiteY26" fmla="*/ 607219 h 8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38187" h="821531">
                  <a:moveTo>
                    <a:pt x="438150" y="607219"/>
                  </a:moveTo>
                  <a:lnTo>
                    <a:pt x="180975" y="271462"/>
                  </a:lnTo>
                  <a:lnTo>
                    <a:pt x="21431" y="78581"/>
                  </a:lnTo>
                  <a:lnTo>
                    <a:pt x="7143" y="59531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4762" y="7144"/>
                  </a:lnTo>
                  <a:lnTo>
                    <a:pt x="14287" y="0"/>
                  </a:lnTo>
                  <a:lnTo>
                    <a:pt x="30956" y="0"/>
                  </a:lnTo>
                  <a:lnTo>
                    <a:pt x="71437" y="21431"/>
                  </a:lnTo>
                  <a:lnTo>
                    <a:pt x="252412" y="121444"/>
                  </a:lnTo>
                  <a:lnTo>
                    <a:pt x="500062" y="259556"/>
                  </a:lnTo>
                  <a:lnTo>
                    <a:pt x="600075" y="311944"/>
                  </a:lnTo>
                  <a:lnTo>
                    <a:pt x="631031" y="366712"/>
                  </a:lnTo>
                  <a:lnTo>
                    <a:pt x="669131" y="452437"/>
                  </a:lnTo>
                  <a:lnTo>
                    <a:pt x="702468" y="526256"/>
                  </a:lnTo>
                  <a:lnTo>
                    <a:pt x="723900" y="597694"/>
                  </a:lnTo>
                  <a:lnTo>
                    <a:pt x="735806" y="645319"/>
                  </a:lnTo>
                  <a:lnTo>
                    <a:pt x="738187" y="695325"/>
                  </a:lnTo>
                  <a:lnTo>
                    <a:pt x="738187" y="745331"/>
                  </a:lnTo>
                  <a:lnTo>
                    <a:pt x="731043" y="778669"/>
                  </a:lnTo>
                  <a:lnTo>
                    <a:pt x="716756" y="797719"/>
                  </a:lnTo>
                  <a:lnTo>
                    <a:pt x="676275" y="816769"/>
                  </a:lnTo>
                  <a:lnTo>
                    <a:pt x="642937" y="821531"/>
                  </a:lnTo>
                  <a:lnTo>
                    <a:pt x="607218" y="814387"/>
                  </a:lnTo>
                  <a:lnTo>
                    <a:pt x="571500" y="797719"/>
                  </a:lnTo>
                  <a:lnTo>
                    <a:pt x="438150" y="6072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21743D0B-AE15-49D9-A448-6DCF9A960817}"/>
                </a:ext>
              </a:extLst>
            </p:cNvPr>
            <p:cNvSpPr/>
            <p:nvPr/>
          </p:nvSpPr>
          <p:spPr>
            <a:xfrm>
              <a:off x="6756401" y="1408113"/>
              <a:ext cx="982663" cy="1200150"/>
            </a:xfrm>
            <a:custGeom>
              <a:avLst/>
              <a:gdLst>
                <a:gd name="connsiteX0" fmla="*/ 471488 w 983457"/>
                <a:gd name="connsiteY0" fmla="*/ 754856 h 1200150"/>
                <a:gd name="connsiteX1" fmla="*/ 50007 w 983457"/>
                <a:gd name="connsiteY1" fmla="*/ 1193006 h 1200150"/>
                <a:gd name="connsiteX2" fmla="*/ 0 w 983457"/>
                <a:gd name="connsiteY2" fmla="*/ 1200150 h 1200150"/>
                <a:gd name="connsiteX3" fmla="*/ 33338 w 983457"/>
                <a:gd name="connsiteY3" fmla="*/ 1131094 h 1200150"/>
                <a:gd name="connsiteX4" fmla="*/ 247650 w 983457"/>
                <a:gd name="connsiteY4" fmla="*/ 800100 h 1200150"/>
                <a:gd name="connsiteX5" fmla="*/ 383382 w 983457"/>
                <a:gd name="connsiteY5" fmla="*/ 590550 h 1200150"/>
                <a:gd name="connsiteX6" fmla="*/ 464344 w 983457"/>
                <a:gd name="connsiteY6" fmla="*/ 471487 h 1200150"/>
                <a:gd name="connsiteX7" fmla="*/ 557213 w 983457"/>
                <a:gd name="connsiteY7" fmla="*/ 328612 h 1200150"/>
                <a:gd name="connsiteX8" fmla="*/ 588169 w 983457"/>
                <a:gd name="connsiteY8" fmla="*/ 261937 h 1200150"/>
                <a:gd name="connsiteX9" fmla="*/ 602457 w 983457"/>
                <a:gd name="connsiteY9" fmla="*/ 223837 h 1200150"/>
                <a:gd name="connsiteX10" fmla="*/ 607219 w 983457"/>
                <a:gd name="connsiteY10" fmla="*/ 192881 h 1200150"/>
                <a:gd name="connsiteX11" fmla="*/ 607219 w 983457"/>
                <a:gd name="connsiteY11" fmla="*/ 171450 h 1200150"/>
                <a:gd name="connsiteX12" fmla="*/ 600075 w 983457"/>
                <a:gd name="connsiteY12" fmla="*/ 142875 h 1200150"/>
                <a:gd name="connsiteX13" fmla="*/ 573882 w 983457"/>
                <a:gd name="connsiteY13" fmla="*/ 111919 h 1200150"/>
                <a:gd name="connsiteX14" fmla="*/ 533400 w 983457"/>
                <a:gd name="connsiteY14" fmla="*/ 83344 h 1200150"/>
                <a:gd name="connsiteX15" fmla="*/ 497682 w 983457"/>
                <a:gd name="connsiteY15" fmla="*/ 64294 h 1200150"/>
                <a:gd name="connsiteX16" fmla="*/ 481013 w 983457"/>
                <a:gd name="connsiteY16" fmla="*/ 42862 h 1200150"/>
                <a:gd name="connsiteX17" fmla="*/ 476250 w 983457"/>
                <a:gd name="connsiteY17" fmla="*/ 23812 h 1200150"/>
                <a:gd name="connsiteX18" fmla="*/ 476250 w 983457"/>
                <a:gd name="connsiteY18" fmla="*/ 11906 h 1200150"/>
                <a:gd name="connsiteX19" fmla="*/ 483394 w 983457"/>
                <a:gd name="connsiteY19" fmla="*/ 2381 h 1200150"/>
                <a:gd name="connsiteX20" fmla="*/ 497682 w 983457"/>
                <a:gd name="connsiteY20" fmla="*/ 0 h 1200150"/>
                <a:gd name="connsiteX21" fmla="*/ 511969 w 983457"/>
                <a:gd name="connsiteY21" fmla="*/ 2381 h 1200150"/>
                <a:gd name="connsiteX22" fmla="*/ 538163 w 983457"/>
                <a:gd name="connsiteY22" fmla="*/ 11906 h 1200150"/>
                <a:gd name="connsiteX23" fmla="*/ 611982 w 983457"/>
                <a:gd name="connsiteY23" fmla="*/ 33337 h 1200150"/>
                <a:gd name="connsiteX24" fmla="*/ 685800 w 983457"/>
                <a:gd name="connsiteY24" fmla="*/ 64294 h 1200150"/>
                <a:gd name="connsiteX25" fmla="*/ 752475 w 983457"/>
                <a:gd name="connsiteY25" fmla="*/ 97631 h 1200150"/>
                <a:gd name="connsiteX26" fmla="*/ 831057 w 983457"/>
                <a:gd name="connsiteY26" fmla="*/ 147637 h 1200150"/>
                <a:gd name="connsiteX27" fmla="*/ 890588 w 983457"/>
                <a:gd name="connsiteY27" fmla="*/ 185737 h 1200150"/>
                <a:gd name="connsiteX28" fmla="*/ 931069 w 983457"/>
                <a:gd name="connsiteY28" fmla="*/ 221456 h 1200150"/>
                <a:gd name="connsiteX29" fmla="*/ 964407 w 983457"/>
                <a:gd name="connsiteY29" fmla="*/ 254794 h 1200150"/>
                <a:gd name="connsiteX30" fmla="*/ 976313 w 983457"/>
                <a:gd name="connsiteY30" fmla="*/ 278606 h 1200150"/>
                <a:gd name="connsiteX31" fmla="*/ 983457 w 983457"/>
                <a:gd name="connsiteY31" fmla="*/ 302419 h 1200150"/>
                <a:gd name="connsiteX32" fmla="*/ 983457 w 983457"/>
                <a:gd name="connsiteY32" fmla="*/ 335756 h 1200150"/>
                <a:gd name="connsiteX33" fmla="*/ 973932 w 983457"/>
                <a:gd name="connsiteY33" fmla="*/ 361950 h 1200150"/>
                <a:gd name="connsiteX34" fmla="*/ 952500 w 983457"/>
                <a:gd name="connsiteY34" fmla="*/ 366712 h 1200150"/>
                <a:gd name="connsiteX35" fmla="*/ 888207 w 983457"/>
                <a:gd name="connsiteY35" fmla="*/ 383381 h 1200150"/>
                <a:gd name="connsiteX36" fmla="*/ 838200 w 983457"/>
                <a:gd name="connsiteY36" fmla="*/ 409575 h 1200150"/>
                <a:gd name="connsiteX37" fmla="*/ 759619 w 983457"/>
                <a:gd name="connsiteY37" fmla="*/ 471487 h 1200150"/>
                <a:gd name="connsiteX38" fmla="*/ 609600 w 983457"/>
                <a:gd name="connsiteY38" fmla="*/ 611981 h 1200150"/>
                <a:gd name="connsiteX39" fmla="*/ 471488 w 983457"/>
                <a:gd name="connsiteY39" fmla="*/ 754856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83457" h="1200150">
                  <a:moveTo>
                    <a:pt x="471488" y="754856"/>
                  </a:moveTo>
                  <a:lnTo>
                    <a:pt x="50007" y="1193006"/>
                  </a:lnTo>
                  <a:lnTo>
                    <a:pt x="0" y="1200150"/>
                  </a:lnTo>
                  <a:lnTo>
                    <a:pt x="33338" y="1131094"/>
                  </a:lnTo>
                  <a:lnTo>
                    <a:pt x="247650" y="800100"/>
                  </a:lnTo>
                  <a:lnTo>
                    <a:pt x="383382" y="590550"/>
                  </a:lnTo>
                  <a:lnTo>
                    <a:pt x="464344" y="471487"/>
                  </a:lnTo>
                  <a:lnTo>
                    <a:pt x="557213" y="328612"/>
                  </a:lnTo>
                  <a:lnTo>
                    <a:pt x="588169" y="261937"/>
                  </a:lnTo>
                  <a:lnTo>
                    <a:pt x="602457" y="223837"/>
                  </a:lnTo>
                  <a:lnTo>
                    <a:pt x="607219" y="192881"/>
                  </a:lnTo>
                  <a:lnTo>
                    <a:pt x="607219" y="171450"/>
                  </a:lnTo>
                  <a:lnTo>
                    <a:pt x="600075" y="142875"/>
                  </a:lnTo>
                  <a:lnTo>
                    <a:pt x="573882" y="111919"/>
                  </a:lnTo>
                  <a:lnTo>
                    <a:pt x="533400" y="83344"/>
                  </a:lnTo>
                  <a:lnTo>
                    <a:pt x="497682" y="64294"/>
                  </a:lnTo>
                  <a:lnTo>
                    <a:pt x="481013" y="42862"/>
                  </a:lnTo>
                  <a:lnTo>
                    <a:pt x="476250" y="23812"/>
                  </a:lnTo>
                  <a:lnTo>
                    <a:pt x="476250" y="11906"/>
                  </a:lnTo>
                  <a:lnTo>
                    <a:pt x="483394" y="2381"/>
                  </a:lnTo>
                  <a:lnTo>
                    <a:pt x="497682" y="0"/>
                  </a:lnTo>
                  <a:lnTo>
                    <a:pt x="511969" y="2381"/>
                  </a:lnTo>
                  <a:lnTo>
                    <a:pt x="538163" y="11906"/>
                  </a:lnTo>
                  <a:lnTo>
                    <a:pt x="611982" y="33337"/>
                  </a:lnTo>
                  <a:lnTo>
                    <a:pt x="685800" y="64294"/>
                  </a:lnTo>
                  <a:lnTo>
                    <a:pt x="752475" y="97631"/>
                  </a:lnTo>
                  <a:lnTo>
                    <a:pt x="831057" y="147637"/>
                  </a:lnTo>
                  <a:lnTo>
                    <a:pt x="890588" y="185737"/>
                  </a:lnTo>
                  <a:lnTo>
                    <a:pt x="931069" y="221456"/>
                  </a:lnTo>
                  <a:lnTo>
                    <a:pt x="964407" y="254794"/>
                  </a:lnTo>
                  <a:lnTo>
                    <a:pt x="976313" y="278606"/>
                  </a:lnTo>
                  <a:lnTo>
                    <a:pt x="983457" y="302419"/>
                  </a:lnTo>
                  <a:lnTo>
                    <a:pt x="983457" y="335756"/>
                  </a:lnTo>
                  <a:lnTo>
                    <a:pt x="973932" y="361950"/>
                  </a:lnTo>
                  <a:lnTo>
                    <a:pt x="952500" y="366712"/>
                  </a:lnTo>
                  <a:lnTo>
                    <a:pt x="888207" y="383381"/>
                  </a:lnTo>
                  <a:lnTo>
                    <a:pt x="838200" y="409575"/>
                  </a:lnTo>
                  <a:lnTo>
                    <a:pt x="759619" y="471487"/>
                  </a:lnTo>
                  <a:lnTo>
                    <a:pt x="609600" y="611981"/>
                  </a:lnTo>
                  <a:lnTo>
                    <a:pt x="471488" y="7548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2">
              <a:extLst>
                <a:ext uri="{FF2B5EF4-FFF2-40B4-BE49-F238E27FC236}">
                  <a16:creationId xmlns:a16="http://schemas.microsoft.com/office/drawing/2014/main" id="{EEFF0EA8-2F0C-4911-AD3C-EA0FDA9B12F8}"/>
                </a:ext>
              </a:extLst>
            </p:cNvPr>
            <p:cNvSpPr/>
            <p:nvPr/>
          </p:nvSpPr>
          <p:spPr>
            <a:xfrm>
              <a:off x="5227638" y="2354264"/>
              <a:ext cx="2965450" cy="561975"/>
            </a:xfrm>
            <a:custGeom>
              <a:avLst/>
              <a:gdLst>
                <a:gd name="connsiteX0" fmla="*/ 1785011 w 2964716"/>
                <a:gd name="connsiteY0" fmla="*/ 291063 h 561519"/>
                <a:gd name="connsiteX1" fmla="*/ 1398645 w 2964716"/>
                <a:gd name="connsiteY1" fmla="*/ 368336 h 561519"/>
                <a:gd name="connsiteX2" fmla="*/ 1238947 w 2964716"/>
                <a:gd name="connsiteY2" fmla="*/ 396669 h 561519"/>
                <a:gd name="connsiteX3" fmla="*/ 1045764 w 2964716"/>
                <a:gd name="connsiteY3" fmla="*/ 419851 h 561519"/>
                <a:gd name="connsiteX4" fmla="*/ 850005 w 2964716"/>
                <a:gd name="connsiteY4" fmla="*/ 458488 h 561519"/>
                <a:gd name="connsiteX5" fmla="*/ 661974 w 2964716"/>
                <a:gd name="connsiteY5" fmla="*/ 515155 h 561519"/>
                <a:gd name="connsiteX6" fmla="*/ 623337 w 2964716"/>
                <a:gd name="connsiteY6" fmla="*/ 538337 h 561519"/>
                <a:gd name="connsiteX7" fmla="*/ 571822 w 2964716"/>
                <a:gd name="connsiteY7" fmla="*/ 556367 h 561519"/>
                <a:gd name="connsiteX8" fmla="*/ 535761 w 2964716"/>
                <a:gd name="connsiteY8" fmla="*/ 558943 h 561519"/>
                <a:gd name="connsiteX9" fmla="*/ 491973 w 2964716"/>
                <a:gd name="connsiteY9" fmla="*/ 561519 h 561519"/>
                <a:gd name="connsiteX10" fmla="*/ 445609 w 2964716"/>
                <a:gd name="connsiteY10" fmla="*/ 556367 h 561519"/>
                <a:gd name="connsiteX11" fmla="*/ 373487 w 2964716"/>
                <a:gd name="connsiteY11" fmla="*/ 533185 h 561519"/>
                <a:gd name="connsiteX12" fmla="*/ 306517 w 2964716"/>
                <a:gd name="connsiteY12" fmla="*/ 504852 h 561519"/>
                <a:gd name="connsiteX13" fmla="*/ 239547 w 2964716"/>
                <a:gd name="connsiteY13" fmla="*/ 466215 h 561519"/>
                <a:gd name="connsiteX14" fmla="*/ 159698 w 2964716"/>
                <a:gd name="connsiteY14" fmla="*/ 406972 h 561519"/>
                <a:gd name="connsiteX15" fmla="*/ 97879 w 2964716"/>
                <a:gd name="connsiteY15" fmla="*/ 347730 h 561519"/>
                <a:gd name="connsiteX16" fmla="*/ 36060 w 2964716"/>
                <a:gd name="connsiteY16" fmla="*/ 278184 h 561519"/>
                <a:gd name="connsiteX17" fmla="*/ 10303 w 2964716"/>
                <a:gd name="connsiteY17" fmla="*/ 247274 h 561519"/>
                <a:gd name="connsiteX18" fmla="*/ 0 w 2964716"/>
                <a:gd name="connsiteY18" fmla="*/ 226668 h 561519"/>
                <a:gd name="connsiteX19" fmla="*/ 2575 w 2964716"/>
                <a:gd name="connsiteY19" fmla="*/ 213789 h 561519"/>
                <a:gd name="connsiteX20" fmla="*/ 20606 w 2964716"/>
                <a:gd name="connsiteY20" fmla="*/ 208638 h 561519"/>
                <a:gd name="connsiteX21" fmla="*/ 43788 w 2964716"/>
                <a:gd name="connsiteY21" fmla="*/ 211214 h 561519"/>
                <a:gd name="connsiteX22" fmla="*/ 77273 w 2964716"/>
                <a:gd name="connsiteY22" fmla="*/ 224092 h 561519"/>
                <a:gd name="connsiteX23" fmla="*/ 126213 w 2964716"/>
                <a:gd name="connsiteY23" fmla="*/ 252426 h 561519"/>
                <a:gd name="connsiteX24" fmla="*/ 172576 w 2964716"/>
                <a:gd name="connsiteY24" fmla="*/ 275608 h 561519"/>
                <a:gd name="connsiteX25" fmla="*/ 224092 w 2964716"/>
                <a:gd name="connsiteY25" fmla="*/ 296214 h 561519"/>
                <a:gd name="connsiteX26" fmla="*/ 293638 w 2964716"/>
                <a:gd name="connsiteY26" fmla="*/ 311669 h 561519"/>
                <a:gd name="connsiteX27" fmla="*/ 350305 w 2964716"/>
                <a:gd name="connsiteY27" fmla="*/ 316820 h 561519"/>
                <a:gd name="connsiteX28" fmla="*/ 401820 w 2964716"/>
                <a:gd name="connsiteY28" fmla="*/ 316820 h 561519"/>
                <a:gd name="connsiteX29" fmla="*/ 579549 w 2964716"/>
                <a:gd name="connsiteY29" fmla="*/ 298790 h 561519"/>
                <a:gd name="connsiteX30" fmla="*/ 971067 w 2964716"/>
                <a:gd name="connsiteY30" fmla="*/ 244699 h 561519"/>
                <a:gd name="connsiteX31" fmla="*/ 1594404 w 2964716"/>
                <a:gd name="connsiteY31" fmla="*/ 157122 h 561519"/>
                <a:gd name="connsiteX32" fmla="*/ 1674253 w 2964716"/>
                <a:gd name="connsiteY32" fmla="*/ 159698 h 561519"/>
                <a:gd name="connsiteX33" fmla="*/ 2240924 w 2964716"/>
                <a:gd name="connsiteY33" fmla="*/ 92728 h 561519"/>
                <a:gd name="connsiteX34" fmla="*/ 2313045 w 2964716"/>
                <a:gd name="connsiteY34" fmla="*/ 72122 h 561519"/>
                <a:gd name="connsiteX35" fmla="*/ 2410925 w 2964716"/>
                <a:gd name="connsiteY35" fmla="*/ 41212 h 561519"/>
                <a:gd name="connsiteX36" fmla="*/ 2570623 w 2964716"/>
                <a:gd name="connsiteY36" fmla="*/ 0 h 561519"/>
                <a:gd name="connsiteX37" fmla="*/ 2601532 w 2964716"/>
                <a:gd name="connsiteY37" fmla="*/ 5152 h 561519"/>
                <a:gd name="connsiteX38" fmla="*/ 2671078 w 2964716"/>
                <a:gd name="connsiteY38" fmla="*/ 28334 h 561519"/>
                <a:gd name="connsiteX39" fmla="*/ 2768957 w 2964716"/>
                <a:gd name="connsiteY39" fmla="*/ 69546 h 561519"/>
                <a:gd name="connsiteX40" fmla="*/ 2848806 w 2964716"/>
                <a:gd name="connsiteY40" fmla="*/ 110758 h 561519"/>
                <a:gd name="connsiteX41" fmla="*/ 2905473 w 2964716"/>
                <a:gd name="connsiteY41" fmla="*/ 146819 h 561519"/>
                <a:gd name="connsiteX42" fmla="*/ 2933807 w 2964716"/>
                <a:gd name="connsiteY42" fmla="*/ 172577 h 561519"/>
                <a:gd name="connsiteX43" fmla="*/ 2956989 w 2964716"/>
                <a:gd name="connsiteY43" fmla="*/ 211214 h 561519"/>
                <a:gd name="connsiteX44" fmla="*/ 2964716 w 2964716"/>
                <a:gd name="connsiteY44" fmla="*/ 234396 h 561519"/>
                <a:gd name="connsiteX45" fmla="*/ 2964716 w 2964716"/>
                <a:gd name="connsiteY45" fmla="*/ 252426 h 561519"/>
                <a:gd name="connsiteX46" fmla="*/ 2949262 w 2964716"/>
                <a:gd name="connsiteY46" fmla="*/ 265305 h 561519"/>
                <a:gd name="connsiteX47" fmla="*/ 2918352 w 2964716"/>
                <a:gd name="connsiteY47" fmla="*/ 283335 h 561519"/>
                <a:gd name="connsiteX48" fmla="*/ 2866837 w 2964716"/>
                <a:gd name="connsiteY48" fmla="*/ 293638 h 561519"/>
                <a:gd name="connsiteX49" fmla="*/ 2653047 w 2964716"/>
                <a:gd name="connsiteY49" fmla="*/ 288487 h 561519"/>
                <a:gd name="connsiteX50" fmla="*/ 2498501 w 2964716"/>
                <a:gd name="connsiteY50" fmla="*/ 267881 h 561519"/>
                <a:gd name="connsiteX51" fmla="*/ 2271833 w 2964716"/>
                <a:gd name="connsiteY51" fmla="*/ 265305 h 561519"/>
                <a:gd name="connsiteX52" fmla="*/ 2037437 w 2964716"/>
                <a:gd name="connsiteY52" fmla="*/ 270456 h 561519"/>
                <a:gd name="connsiteX53" fmla="*/ 1785011 w 2964716"/>
                <a:gd name="connsiteY53" fmla="*/ 291063 h 56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964716" h="561519">
                  <a:moveTo>
                    <a:pt x="1785011" y="291063"/>
                  </a:moveTo>
                  <a:lnTo>
                    <a:pt x="1398645" y="368336"/>
                  </a:lnTo>
                  <a:lnTo>
                    <a:pt x="1238947" y="396669"/>
                  </a:lnTo>
                  <a:lnTo>
                    <a:pt x="1045764" y="419851"/>
                  </a:lnTo>
                  <a:lnTo>
                    <a:pt x="850005" y="458488"/>
                  </a:lnTo>
                  <a:lnTo>
                    <a:pt x="661974" y="515155"/>
                  </a:lnTo>
                  <a:lnTo>
                    <a:pt x="623337" y="538337"/>
                  </a:lnTo>
                  <a:lnTo>
                    <a:pt x="571822" y="556367"/>
                  </a:lnTo>
                  <a:lnTo>
                    <a:pt x="535761" y="558943"/>
                  </a:lnTo>
                  <a:lnTo>
                    <a:pt x="491973" y="561519"/>
                  </a:lnTo>
                  <a:lnTo>
                    <a:pt x="445609" y="556367"/>
                  </a:lnTo>
                  <a:lnTo>
                    <a:pt x="373487" y="533185"/>
                  </a:lnTo>
                  <a:lnTo>
                    <a:pt x="306517" y="504852"/>
                  </a:lnTo>
                  <a:lnTo>
                    <a:pt x="239547" y="466215"/>
                  </a:lnTo>
                  <a:lnTo>
                    <a:pt x="159698" y="406972"/>
                  </a:lnTo>
                  <a:lnTo>
                    <a:pt x="97879" y="347730"/>
                  </a:lnTo>
                  <a:lnTo>
                    <a:pt x="36060" y="278184"/>
                  </a:lnTo>
                  <a:lnTo>
                    <a:pt x="10303" y="247274"/>
                  </a:lnTo>
                  <a:lnTo>
                    <a:pt x="0" y="226668"/>
                  </a:lnTo>
                  <a:lnTo>
                    <a:pt x="2575" y="213789"/>
                  </a:lnTo>
                  <a:lnTo>
                    <a:pt x="20606" y="208638"/>
                  </a:lnTo>
                  <a:lnTo>
                    <a:pt x="43788" y="211214"/>
                  </a:lnTo>
                  <a:lnTo>
                    <a:pt x="77273" y="224092"/>
                  </a:lnTo>
                  <a:lnTo>
                    <a:pt x="126213" y="252426"/>
                  </a:lnTo>
                  <a:lnTo>
                    <a:pt x="172576" y="275608"/>
                  </a:lnTo>
                  <a:lnTo>
                    <a:pt x="224092" y="296214"/>
                  </a:lnTo>
                  <a:lnTo>
                    <a:pt x="293638" y="311669"/>
                  </a:lnTo>
                  <a:lnTo>
                    <a:pt x="350305" y="316820"/>
                  </a:lnTo>
                  <a:lnTo>
                    <a:pt x="401820" y="316820"/>
                  </a:lnTo>
                  <a:lnTo>
                    <a:pt x="579549" y="298790"/>
                  </a:lnTo>
                  <a:lnTo>
                    <a:pt x="971067" y="244699"/>
                  </a:lnTo>
                  <a:lnTo>
                    <a:pt x="1594404" y="157122"/>
                  </a:lnTo>
                  <a:lnTo>
                    <a:pt x="1674253" y="159698"/>
                  </a:lnTo>
                  <a:lnTo>
                    <a:pt x="2240924" y="92728"/>
                  </a:lnTo>
                  <a:lnTo>
                    <a:pt x="2313045" y="72122"/>
                  </a:lnTo>
                  <a:lnTo>
                    <a:pt x="2410925" y="41212"/>
                  </a:lnTo>
                  <a:lnTo>
                    <a:pt x="2570623" y="0"/>
                  </a:lnTo>
                  <a:lnTo>
                    <a:pt x="2601532" y="5152"/>
                  </a:lnTo>
                  <a:lnTo>
                    <a:pt x="2671078" y="28334"/>
                  </a:lnTo>
                  <a:lnTo>
                    <a:pt x="2768957" y="69546"/>
                  </a:lnTo>
                  <a:lnTo>
                    <a:pt x="2848806" y="110758"/>
                  </a:lnTo>
                  <a:lnTo>
                    <a:pt x="2905473" y="146819"/>
                  </a:lnTo>
                  <a:lnTo>
                    <a:pt x="2933807" y="172577"/>
                  </a:lnTo>
                  <a:lnTo>
                    <a:pt x="2956989" y="211214"/>
                  </a:lnTo>
                  <a:lnTo>
                    <a:pt x="2964716" y="234396"/>
                  </a:lnTo>
                  <a:lnTo>
                    <a:pt x="2964716" y="252426"/>
                  </a:lnTo>
                  <a:lnTo>
                    <a:pt x="2949262" y="265305"/>
                  </a:lnTo>
                  <a:lnTo>
                    <a:pt x="2918352" y="283335"/>
                  </a:lnTo>
                  <a:lnTo>
                    <a:pt x="2866837" y="293638"/>
                  </a:lnTo>
                  <a:lnTo>
                    <a:pt x="2653047" y="288487"/>
                  </a:lnTo>
                  <a:lnTo>
                    <a:pt x="2498501" y="267881"/>
                  </a:lnTo>
                  <a:lnTo>
                    <a:pt x="2271833" y="265305"/>
                  </a:lnTo>
                  <a:lnTo>
                    <a:pt x="2037437" y="270456"/>
                  </a:lnTo>
                  <a:lnTo>
                    <a:pt x="1785011" y="291063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3">
              <a:extLst>
                <a:ext uri="{FF2B5EF4-FFF2-40B4-BE49-F238E27FC236}">
                  <a16:creationId xmlns:a16="http://schemas.microsoft.com/office/drawing/2014/main" id="{AD67E4FF-3E15-4523-B3F6-072C33AE1888}"/>
                </a:ext>
              </a:extLst>
            </p:cNvPr>
            <p:cNvSpPr/>
            <p:nvPr/>
          </p:nvSpPr>
          <p:spPr>
            <a:xfrm>
              <a:off x="5486400" y="3122613"/>
              <a:ext cx="2209800" cy="1395412"/>
            </a:xfrm>
            <a:custGeom>
              <a:avLst/>
              <a:gdLst>
                <a:gd name="connsiteX0" fmla="*/ 1867437 w 2210015"/>
                <a:gd name="connsiteY0" fmla="*/ 839702 h 1396070"/>
                <a:gd name="connsiteX1" fmla="*/ 1630465 w 2210015"/>
                <a:gd name="connsiteY1" fmla="*/ 870612 h 1396070"/>
                <a:gd name="connsiteX2" fmla="*/ 1504252 w 2210015"/>
                <a:gd name="connsiteY2" fmla="*/ 904097 h 1396070"/>
                <a:gd name="connsiteX3" fmla="*/ 1334251 w 2210015"/>
                <a:gd name="connsiteY3" fmla="*/ 963340 h 1396070"/>
                <a:gd name="connsiteX4" fmla="*/ 1153947 w 2210015"/>
                <a:gd name="connsiteY4" fmla="*/ 1014855 h 1396070"/>
                <a:gd name="connsiteX5" fmla="*/ 968491 w 2210015"/>
                <a:gd name="connsiteY5" fmla="*/ 1053492 h 1396070"/>
                <a:gd name="connsiteX6" fmla="*/ 855157 w 2210015"/>
                <a:gd name="connsiteY6" fmla="*/ 1081825 h 1396070"/>
                <a:gd name="connsiteX7" fmla="*/ 651671 w 2210015"/>
                <a:gd name="connsiteY7" fmla="*/ 1143644 h 1396070"/>
                <a:gd name="connsiteX8" fmla="*/ 450761 w 2210015"/>
                <a:gd name="connsiteY8" fmla="*/ 1210614 h 1396070"/>
                <a:gd name="connsiteX9" fmla="*/ 242123 w 2210015"/>
                <a:gd name="connsiteY9" fmla="*/ 1293039 h 1396070"/>
                <a:gd name="connsiteX10" fmla="*/ 198335 w 2210015"/>
                <a:gd name="connsiteY10" fmla="*/ 1311069 h 1396070"/>
                <a:gd name="connsiteX11" fmla="*/ 170001 w 2210015"/>
                <a:gd name="connsiteY11" fmla="*/ 1349706 h 1396070"/>
                <a:gd name="connsiteX12" fmla="*/ 139092 w 2210015"/>
                <a:gd name="connsiteY12" fmla="*/ 1380615 h 1396070"/>
                <a:gd name="connsiteX13" fmla="*/ 108183 w 2210015"/>
                <a:gd name="connsiteY13" fmla="*/ 1396070 h 1396070"/>
                <a:gd name="connsiteX14" fmla="*/ 90152 w 2210015"/>
                <a:gd name="connsiteY14" fmla="*/ 1396070 h 1396070"/>
                <a:gd name="connsiteX15" fmla="*/ 69546 w 2210015"/>
                <a:gd name="connsiteY15" fmla="*/ 1385767 h 1396070"/>
                <a:gd name="connsiteX16" fmla="*/ 54091 w 2210015"/>
                <a:gd name="connsiteY16" fmla="*/ 1365160 h 1396070"/>
                <a:gd name="connsiteX17" fmla="*/ 33485 w 2210015"/>
                <a:gd name="connsiteY17" fmla="*/ 1323948 h 1396070"/>
                <a:gd name="connsiteX18" fmla="*/ 12879 w 2210015"/>
                <a:gd name="connsiteY18" fmla="*/ 1272433 h 1396070"/>
                <a:gd name="connsiteX19" fmla="*/ 0 w 2210015"/>
                <a:gd name="connsiteY19" fmla="*/ 1220917 h 1396070"/>
                <a:gd name="connsiteX20" fmla="*/ 2576 w 2210015"/>
                <a:gd name="connsiteY20" fmla="*/ 1164250 h 1396070"/>
                <a:gd name="connsiteX21" fmla="*/ 12879 w 2210015"/>
                <a:gd name="connsiteY21" fmla="*/ 1099856 h 1396070"/>
                <a:gd name="connsiteX22" fmla="*/ 41212 w 2210015"/>
                <a:gd name="connsiteY22" fmla="*/ 1025158 h 1396070"/>
                <a:gd name="connsiteX23" fmla="*/ 69546 w 2210015"/>
                <a:gd name="connsiteY23" fmla="*/ 971067 h 1396070"/>
                <a:gd name="connsiteX24" fmla="*/ 121061 w 2210015"/>
                <a:gd name="connsiteY24" fmla="*/ 775308 h 1396070"/>
                <a:gd name="connsiteX25" fmla="*/ 154547 w 2210015"/>
                <a:gd name="connsiteY25" fmla="*/ 615610 h 1396070"/>
                <a:gd name="connsiteX26" fmla="*/ 172577 w 2210015"/>
                <a:gd name="connsiteY26" fmla="*/ 481670 h 1396070"/>
                <a:gd name="connsiteX27" fmla="*/ 180304 w 2210015"/>
                <a:gd name="connsiteY27" fmla="*/ 373487 h 1396070"/>
                <a:gd name="connsiteX28" fmla="*/ 172577 w 2210015"/>
                <a:gd name="connsiteY28" fmla="*/ 316820 h 1396070"/>
                <a:gd name="connsiteX29" fmla="*/ 157122 w 2210015"/>
                <a:gd name="connsiteY29" fmla="*/ 224092 h 1396070"/>
                <a:gd name="connsiteX30" fmla="*/ 136516 w 2210015"/>
                <a:gd name="connsiteY30" fmla="*/ 167425 h 1396070"/>
                <a:gd name="connsiteX31" fmla="*/ 100455 w 2210015"/>
                <a:gd name="connsiteY31" fmla="*/ 105607 h 1396070"/>
                <a:gd name="connsiteX32" fmla="*/ 72122 w 2210015"/>
                <a:gd name="connsiteY32" fmla="*/ 69546 h 1396070"/>
                <a:gd name="connsiteX33" fmla="*/ 56667 w 2210015"/>
                <a:gd name="connsiteY33" fmla="*/ 46364 h 1396070"/>
                <a:gd name="connsiteX34" fmla="*/ 51516 w 2210015"/>
                <a:gd name="connsiteY34" fmla="*/ 25758 h 1396070"/>
                <a:gd name="connsiteX35" fmla="*/ 48940 w 2210015"/>
                <a:gd name="connsiteY35" fmla="*/ 15455 h 1396070"/>
                <a:gd name="connsiteX36" fmla="*/ 51516 w 2210015"/>
                <a:gd name="connsiteY36" fmla="*/ 5151 h 1396070"/>
                <a:gd name="connsiteX37" fmla="*/ 61819 w 2210015"/>
                <a:gd name="connsiteY37" fmla="*/ 0 h 1396070"/>
                <a:gd name="connsiteX38" fmla="*/ 92728 w 2210015"/>
                <a:gd name="connsiteY38" fmla="*/ 5151 h 1396070"/>
                <a:gd name="connsiteX39" fmla="*/ 162274 w 2210015"/>
                <a:gd name="connsiteY39" fmla="*/ 30909 h 1396070"/>
                <a:gd name="connsiteX40" fmla="*/ 262729 w 2210015"/>
                <a:gd name="connsiteY40" fmla="*/ 79849 h 1396070"/>
                <a:gd name="connsiteX41" fmla="*/ 355457 w 2210015"/>
                <a:gd name="connsiteY41" fmla="*/ 133940 h 1396070"/>
                <a:gd name="connsiteX42" fmla="*/ 399245 w 2210015"/>
                <a:gd name="connsiteY42" fmla="*/ 164849 h 1396070"/>
                <a:gd name="connsiteX43" fmla="*/ 437882 w 2210015"/>
                <a:gd name="connsiteY43" fmla="*/ 200910 h 1396070"/>
                <a:gd name="connsiteX44" fmla="*/ 461064 w 2210015"/>
                <a:gd name="connsiteY44" fmla="*/ 234395 h 1396070"/>
                <a:gd name="connsiteX45" fmla="*/ 473943 w 2210015"/>
                <a:gd name="connsiteY45" fmla="*/ 270456 h 1396070"/>
                <a:gd name="connsiteX46" fmla="*/ 476518 w 2210015"/>
                <a:gd name="connsiteY46" fmla="*/ 293638 h 1396070"/>
                <a:gd name="connsiteX47" fmla="*/ 473943 w 2210015"/>
                <a:gd name="connsiteY47" fmla="*/ 311669 h 1396070"/>
                <a:gd name="connsiteX48" fmla="*/ 463639 w 2210015"/>
                <a:gd name="connsiteY48" fmla="*/ 332275 h 1396070"/>
                <a:gd name="connsiteX49" fmla="*/ 422427 w 2210015"/>
                <a:gd name="connsiteY49" fmla="*/ 370911 h 1396070"/>
                <a:gd name="connsiteX50" fmla="*/ 358033 w 2210015"/>
                <a:gd name="connsiteY50" fmla="*/ 625913 h 1396070"/>
                <a:gd name="connsiteX51" fmla="*/ 267881 w 2210015"/>
                <a:gd name="connsiteY51" fmla="*/ 996825 h 1396070"/>
                <a:gd name="connsiteX52" fmla="*/ 275608 w 2210015"/>
                <a:gd name="connsiteY52" fmla="*/ 1001976 h 1396070"/>
                <a:gd name="connsiteX53" fmla="*/ 625913 w 2210015"/>
                <a:gd name="connsiteY53" fmla="*/ 924703 h 1396070"/>
                <a:gd name="connsiteX54" fmla="*/ 1166826 w 2210015"/>
                <a:gd name="connsiteY54" fmla="*/ 811369 h 1396070"/>
                <a:gd name="connsiteX55" fmla="*/ 1339403 w 2210015"/>
                <a:gd name="connsiteY55" fmla="*/ 777884 h 1396070"/>
                <a:gd name="connsiteX56" fmla="*/ 1913801 w 2210015"/>
                <a:gd name="connsiteY56" fmla="*/ 695459 h 1396070"/>
                <a:gd name="connsiteX57" fmla="*/ 2210015 w 2210015"/>
                <a:gd name="connsiteY57" fmla="*/ 654247 h 1396070"/>
                <a:gd name="connsiteX58" fmla="*/ 2202287 w 2210015"/>
                <a:gd name="connsiteY58" fmla="*/ 826824 h 1396070"/>
                <a:gd name="connsiteX59" fmla="*/ 1867437 w 2210015"/>
                <a:gd name="connsiteY59" fmla="*/ 839702 h 1396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210015" h="1396070">
                  <a:moveTo>
                    <a:pt x="1867437" y="839702"/>
                  </a:moveTo>
                  <a:lnTo>
                    <a:pt x="1630465" y="870612"/>
                  </a:lnTo>
                  <a:lnTo>
                    <a:pt x="1504252" y="904097"/>
                  </a:lnTo>
                  <a:lnTo>
                    <a:pt x="1334251" y="963340"/>
                  </a:lnTo>
                  <a:lnTo>
                    <a:pt x="1153947" y="1014855"/>
                  </a:lnTo>
                  <a:lnTo>
                    <a:pt x="968491" y="1053492"/>
                  </a:lnTo>
                  <a:lnTo>
                    <a:pt x="855157" y="1081825"/>
                  </a:lnTo>
                  <a:lnTo>
                    <a:pt x="651671" y="1143644"/>
                  </a:lnTo>
                  <a:lnTo>
                    <a:pt x="450761" y="1210614"/>
                  </a:lnTo>
                  <a:lnTo>
                    <a:pt x="242123" y="1293039"/>
                  </a:lnTo>
                  <a:lnTo>
                    <a:pt x="198335" y="1311069"/>
                  </a:lnTo>
                  <a:lnTo>
                    <a:pt x="170001" y="1349706"/>
                  </a:lnTo>
                  <a:lnTo>
                    <a:pt x="139092" y="1380615"/>
                  </a:lnTo>
                  <a:lnTo>
                    <a:pt x="108183" y="1396070"/>
                  </a:lnTo>
                  <a:lnTo>
                    <a:pt x="90152" y="1396070"/>
                  </a:lnTo>
                  <a:lnTo>
                    <a:pt x="69546" y="1385767"/>
                  </a:lnTo>
                  <a:lnTo>
                    <a:pt x="54091" y="1365160"/>
                  </a:lnTo>
                  <a:lnTo>
                    <a:pt x="33485" y="1323948"/>
                  </a:lnTo>
                  <a:lnTo>
                    <a:pt x="12879" y="1272433"/>
                  </a:lnTo>
                  <a:lnTo>
                    <a:pt x="0" y="1220917"/>
                  </a:lnTo>
                  <a:lnTo>
                    <a:pt x="2576" y="1164250"/>
                  </a:lnTo>
                  <a:lnTo>
                    <a:pt x="12879" y="1099856"/>
                  </a:lnTo>
                  <a:lnTo>
                    <a:pt x="41212" y="1025158"/>
                  </a:lnTo>
                  <a:lnTo>
                    <a:pt x="69546" y="971067"/>
                  </a:lnTo>
                  <a:lnTo>
                    <a:pt x="121061" y="775308"/>
                  </a:lnTo>
                  <a:lnTo>
                    <a:pt x="154547" y="615610"/>
                  </a:lnTo>
                  <a:lnTo>
                    <a:pt x="172577" y="481670"/>
                  </a:lnTo>
                  <a:lnTo>
                    <a:pt x="180304" y="373487"/>
                  </a:lnTo>
                  <a:lnTo>
                    <a:pt x="172577" y="316820"/>
                  </a:lnTo>
                  <a:lnTo>
                    <a:pt x="157122" y="224092"/>
                  </a:lnTo>
                  <a:lnTo>
                    <a:pt x="136516" y="167425"/>
                  </a:lnTo>
                  <a:lnTo>
                    <a:pt x="100455" y="105607"/>
                  </a:lnTo>
                  <a:lnTo>
                    <a:pt x="72122" y="69546"/>
                  </a:lnTo>
                  <a:lnTo>
                    <a:pt x="56667" y="46364"/>
                  </a:lnTo>
                  <a:lnTo>
                    <a:pt x="51516" y="25758"/>
                  </a:lnTo>
                  <a:lnTo>
                    <a:pt x="48940" y="15455"/>
                  </a:lnTo>
                  <a:lnTo>
                    <a:pt x="51516" y="5151"/>
                  </a:lnTo>
                  <a:lnTo>
                    <a:pt x="61819" y="0"/>
                  </a:lnTo>
                  <a:lnTo>
                    <a:pt x="92728" y="5151"/>
                  </a:lnTo>
                  <a:lnTo>
                    <a:pt x="162274" y="30909"/>
                  </a:lnTo>
                  <a:lnTo>
                    <a:pt x="262729" y="79849"/>
                  </a:lnTo>
                  <a:lnTo>
                    <a:pt x="355457" y="133940"/>
                  </a:lnTo>
                  <a:lnTo>
                    <a:pt x="399245" y="164849"/>
                  </a:lnTo>
                  <a:lnTo>
                    <a:pt x="437882" y="200910"/>
                  </a:lnTo>
                  <a:lnTo>
                    <a:pt x="461064" y="234395"/>
                  </a:lnTo>
                  <a:lnTo>
                    <a:pt x="473943" y="270456"/>
                  </a:lnTo>
                  <a:lnTo>
                    <a:pt x="476518" y="293638"/>
                  </a:lnTo>
                  <a:lnTo>
                    <a:pt x="473943" y="311669"/>
                  </a:lnTo>
                  <a:lnTo>
                    <a:pt x="463639" y="332275"/>
                  </a:lnTo>
                  <a:lnTo>
                    <a:pt x="422427" y="370911"/>
                  </a:lnTo>
                  <a:lnTo>
                    <a:pt x="358033" y="625913"/>
                  </a:lnTo>
                  <a:lnTo>
                    <a:pt x="267881" y="996825"/>
                  </a:lnTo>
                  <a:lnTo>
                    <a:pt x="275608" y="1001976"/>
                  </a:lnTo>
                  <a:lnTo>
                    <a:pt x="625913" y="924703"/>
                  </a:lnTo>
                  <a:lnTo>
                    <a:pt x="1166826" y="811369"/>
                  </a:lnTo>
                  <a:lnTo>
                    <a:pt x="1339403" y="777884"/>
                  </a:lnTo>
                  <a:lnTo>
                    <a:pt x="1913801" y="695459"/>
                  </a:lnTo>
                  <a:lnTo>
                    <a:pt x="2210015" y="654247"/>
                  </a:lnTo>
                  <a:lnTo>
                    <a:pt x="2202287" y="826824"/>
                  </a:lnTo>
                  <a:lnTo>
                    <a:pt x="1867437" y="83970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8">
              <a:extLst>
                <a:ext uri="{FF2B5EF4-FFF2-40B4-BE49-F238E27FC236}">
                  <a16:creationId xmlns:a16="http://schemas.microsoft.com/office/drawing/2014/main" id="{B08479BA-C945-4837-B5FD-53F69287C866}"/>
                </a:ext>
              </a:extLst>
            </p:cNvPr>
            <p:cNvSpPr/>
            <p:nvPr/>
          </p:nvSpPr>
          <p:spPr>
            <a:xfrm>
              <a:off x="7542214" y="2943225"/>
              <a:ext cx="447675" cy="1481138"/>
            </a:xfrm>
            <a:custGeom>
              <a:avLst/>
              <a:gdLst>
                <a:gd name="connsiteX0" fmla="*/ 50006 w 447675"/>
                <a:gd name="connsiteY0" fmla="*/ 1090613 h 1481138"/>
                <a:gd name="connsiteX1" fmla="*/ 85725 w 447675"/>
                <a:gd name="connsiteY1" fmla="*/ 852488 h 1481138"/>
                <a:gd name="connsiteX2" fmla="*/ 128587 w 447675"/>
                <a:gd name="connsiteY2" fmla="*/ 428625 h 1481138"/>
                <a:gd name="connsiteX3" fmla="*/ 133350 w 447675"/>
                <a:gd name="connsiteY3" fmla="*/ 354806 h 1481138"/>
                <a:gd name="connsiteX4" fmla="*/ 130969 w 447675"/>
                <a:gd name="connsiteY4" fmla="*/ 302419 h 1481138"/>
                <a:gd name="connsiteX5" fmla="*/ 123825 w 447675"/>
                <a:gd name="connsiteY5" fmla="*/ 233363 h 1481138"/>
                <a:gd name="connsiteX6" fmla="*/ 114300 w 447675"/>
                <a:gd name="connsiteY6" fmla="*/ 185738 h 1481138"/>
                <a:gd name="connsiteX7" fmla="*/ 90487 w 447675"/>
                <a:gd name="connsiteY7" fmla="*/ 126206 h 1481138"/>
                <a:gd name="connsiteX8" fmla="*/ 61912 w 447675"/>
                <a:gd name="connsiteY8" fmla="*/ 85725 h 1481138"/>
                <a:gd name="connsiteX9" fmla="*/ 42862 w 447675"/>
                <a:gd name="connsiteY9" fmla="*/ 64294 h 1481138"/>
                <a:gd name="connsiteX10" fmla="*/ 30956 w 447675"/>
                <a:gd name="connsiteY10" fmla="*/ 47625 h 1481138"/>
                <a:gd name="connsiteX11" fmla="*/ 26194 w 447675"/>
                <a:gd name="connsiteY11" fmla="*/ 28575 h 1481138"/>
                <a:gd name="connsiteX12" fmla="*/ 26194 w 447675"/>
                <a:gd name="connsiteY12" fmla="*/ 14288 h 1481138"/>
                <a:gd name="connsiteX13" fmla="*/ 33337 w 447675"/>
                <a:gd name="connsiteY13" fmla="*/ 2381 h 1481138"/>
                <a:gd name="connsiteX14" fmla="*/ 52387 w 447675"/>
                <a:gd name="connsiteY14" fmla="*/ 0 h 1481138"/>
                <a:gd name="connsiteX15" fmla="*/ 85725 w 447675"/>
                <a:gd name="connsiteY15" fmla="*/ 9525 h 1481138"/>
                <a:gd name="connsiteX16" fmla="*/ 166687 w 447675"/>
                <a:gd name="connsiteY16" fmla="*/ 54769 h 1481138"/>
                <a:gd name="connsiteX17" fmla="*/ 257175 w 447675"/>
                <a:gd name="connsiteY17" fmla="*/ 109538 h 1481138"/>
                <a:gd name="connsiteX18" fmla="*/ 316706 w 447675"/>
                <a:gd name="connsiteY18" fmla="*/ 157163 h 1481138"/>
                <a:gd name="connsiteX19" fmla="*/ 359569 w 447675"/>
                <a:gd name="connsiteY19" fmla="*/ 197644 h 1481138"/>
                <a:gd name="connsiteX20" fmla="*/ 390525 w 447675"/>
                <a:gd name="connsiteY20" fmla="*/ 230981 h 1481138"/>
                <a:gd name="connsiteX21" fmla="*/ 423862 w 447675"/>
                <a:gd name="connsiteY21" fmla="*/ 280988 h 1481138"/>
                <a:gd name="connsiteX22" fmla="*/ 440531 w 447675"/>
                <a:gd name="connsiteY22" fmla="*/ 321469 h 1481138"/>
                <a:gd name="connsiteX23" fmla="*/ 447675 w 447675"/>
                <a:gd name="connsiteY23" fmla="*/ 350044 h 1481138"/>
                <a:gd name="connsiteX24" fmla="*/ 445294 w 447675"/>
                <a:gd name="connsiteY24" fmla="*/ 373856 h 1481138"/>
                <a:gd name="connsiteX25" fmla="*/ 421481 w 447675"/>
                <a:gd name="connsiteY25" fmla="*/ 426244 h 1481138"/>
                <a:gd name="connsiteX26" fmla="*/ 361950 w 447675"/>
                <a:gd name="connsiteY26" fmla="*/ 533400 h 1481138"/>
                <a:gd name="connsiteX27" fmla="*/ 330994 w 447675"/>
                <a:gd name="connsiteY27" fmla="*/ 583406 h 1481138"/>
                <a:gd name="connsiteX28" fmla="*/ 297656 w 447675"/>
                <a:gd name="connsiteY28" fmla="*/ 876300 h 1481138"/>
                <a:gd name="connsiteX29" fmla="*/ 266700 w 447675"/>
                <a:gd name="connsiteY29" fmla="*/ 1104900 h 1481138"/>
                <a:gd name="connsiteX30" fmla="*/ 242887 w 447675"/>
                <a:gd name="connsiteY30" fmla="*/ 1264444 h 1481138"/>
                <a:gd name="connsiteX31" fmla="*/ 223837 w 447675"/>
                <a:gd name="connsiteY31" fmla="*/ 1357313 h 1481138"/>
                <a:gd name="connsiteX32" fmla="*/ 202406 w 447675"/>
                <a:gd name="connsiteY32" fmla="*/ 1404938 h 1481138"/>
                <a:gd name="connsiteX33" fmla="*/ 176212 w 447675"/>
                <a:gd name="connsiteY33" fmla="*/ 1440656 h 1481138"/>
                <a:gd name="connsiteX34" fmla="*/ 140494 w 447675"/>
                <a:gd name="connsiteY34" fmla="*/ 1464469 h 1481138"/>
                <a:gd name="connsiteX35" fmla="*/ 114300 w 447675"/>
                <a:gd name="connsiteY35" fmla="*/ 1473994 h 1481138"/>
                <a:gd name="connsiteX36" fmla="*/ 92869 w 447675"/>
                <a:gd name="connsiteY36" fmla="*/ 1481138 h 1481138"/>
                <a:gd name="connsiteX37" fmla="*/ 54769 w 447675"/>
                <a:gd name="connsiteY37" fmla="*/ 1473994 h 1481138"/>
                <a:gd name="connsiteX38" fmla="*/ 33337 w 447675"/>
                <a:gd name="connsiteY38" fmla="*/ 1459706 h 1481138"/>
                <a:gd name="connsiteX39" fmla="*/ 14287 w 447675"/>
                <a:gd name="connsiteY39" fmla="*/ 1435894 h 1481138"/>
                <a:gd name="connsiteX40" fmla="*/ 0 w 447675"/>
                <a:gd name="connsiteY40" fmla="*/ 1400175 h 1481138"/>
                <a:gd name="connsiteX41" fmla="*/ 16669 w 447675"/>
                <a:gd name="connsiteY41" fmla="*/ 1283494 h 1481138"/>
                <a:gd name="connsiteX42" fmla="*/ 50006 w 447675"/>
                <a:gd name="connsiteY42" fmla="*/ 1090613 h 1481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47675" h="1481138">
                  <a:moveTo>
                    <a:pt x="50006" y="1090613"/>
                  </a:moveTo>
                  <a:lnTo>
                    <a:pt x="85725" y="852488"/>
                  </a:lnTo>
                  <a:lnTo>
                    <a:pt x="128587" y="428625"/>
                  </a:lnTo>
                  <a:lnTo>
                    <a:pt x="133350" y="354806"/>
                  </a:lnTo>
                  <a:lnTo>
                    <a:pt x="130969" y="302419"/>
                  </a:lnTo>
                  <a:lnTo>
                    <a:pt x="123825" y="233363"/>
                  </a:lnTo>
                  <a:lnTo>
                    <a:pt x="114300" y="185738"/>
                  </a:lnTo>
                  <a:lnTo>
                    <a:pt x="90487" y="126206"/>
                  </a:lnTo>
                  <a:lnTo>
                    <a:pt x="61912" y="85725"/>
                  </a:lnTo>
                  <a:lnTo>
                    <a:pt x="42862" y="64294"/>
                  </a:lnTo>
                  <a:lnTo>
                    <a:pt x="30956" y="47625"/>
                  </a:lnTo>
                  <a:lnTo>
                    <a:pt x="26194" y="28575"/>
                  </a:lnTo>
                  <a:lnTo>
                    <a:pt x="26194" y="14288"/>
                  </a:lnTo>
                  <a:lnTo>
                    <a:pt x="33337" y="2381"/>
                  </a:lnTo>
                  <a:lnTo>
                    <a:pt x="52387" y="0"/>
                  </a:lnTo>
                  <a:lnTo>
                    <a:pt x="85725" y="9525"/>
                  </a:lnTo>
                  <a:lnTo>
                    <a:pt x="166687" y="54769"/>
                  </a:lnTo>
                  <a:lnTo>
                    <a:pt x="257175" y="109538"/>
                  </a:lnTo>
                  <a:lnTo>
                    <a:pt x="316706" y="157163"/>
                  </a:lnTo>
                  <a:lnTo>
                    <a:pt x="359569" y="197644"/>
                  </a:lnTo>
                  <a:lnTo>
                    <a:pt x="390525" y="230981"/>
                  </a:lnTo>
                  <a:lnTo>
                    <a:pt x="423862" y="280988"/>
                  </a:lnTo>
                  <a:lnTo>
                    <a:pt x="440531" y="321469"/>
                  </a:lnTo>
                  <a:lnTo>
                    <a:pt x="447675" y="350044"/>
                  </a:lnTo>
                  <a:lnTo>
                    <a:pt x="445294" y="373856"/>
                  </a:lnTo>
                  <a:lnTo>
                    <a:pt x="421481" y="426244"/>
                  </a:lnTo>
                  <a:lnTo>
                    <a:pt x="361950" y="533400"/>
                  </a:lnTo>
                  <a:lnTo>
                    <a:pt x="330994" y="583406"/>
                  </a:lnTo>
                  <a:lnTo>
                    <a:pt x="297656" y="876300"/>
                  </a:lnTo>
                  <a:lnTo>
                    <a:pt x="266700" y="1104900"/>
                  </a:lnTo>
                  <a:lnTo>
                    <a:pt x="242887" y="1264444"/>
                  </a:lnTo>
                  <a:lnTo>
                    <a:pt x="223837" y="1357313"/>
                  </a:lnTo>
                  <a:lnTo>
                    <a:pt x="202406" y="1404938"/>
                  </a:lnTo>
                  <a:lnTo>
                    <a:pt x="176212" y="1440656"/>
                  </a:lnTo>
                  <a:lnTo>
                    <a:pt x="140494" y="1464469"/>
                  </a:lnTo>
                  <a:lnTo>
                    <a:pt x="114300" y="1473994"/>
                  </a:lnTo>
                  <a:lnTo>
                    <a:pt x="92869" y="1481138"/>
                  </a:lnTo>
                  <a:lnTo>
                    <a:pt x="54769" y="1473994"/>
                  </a:lnTo>
                  <a:lnTo>
                    <a:pt x="33337" y="1459706"/>
                  </a:lnTo>
                  <a:lnTo>
                    <a:pt x="14287" y="1435894"/>
                  </a:lnTo>
                  <a:lnTo>
                    <a:pt x="0" y="1400175"/>
                  </a:lnTo>
                  <a:lnTo>
                    <a:pt x="16669" y="1283494"/>
                  </a:lnTo>
                  <a:lnTo>
                    <a:pt x="50006" y="109061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1">
              <a:extLst>
                <a:ext uri="{FF2B5EF4-FFF2-40B4-BE49-F238E27FC236}">
                  <a16:creationId xmlns:a16="http://schemas.microsoft.com/office/drawing/2014/main" id="{329B5E82-E187-4D93-A87A-7375AD073454}"/>
                </a:ext>
              </a:extLst>
            </p:cNvPr>
            <p:cNvSpPr/>
            <p:nvPr/>
          </p:nvSpPr>
          <p:spPr>
            <a:xfrm rot="16200000">
              <a:off x="5125244" y="3540919"/>
              <a:ext cx="2655888" cy="927100"/>
            </a:xfrm>
            <a:custGeom>
              <a:avLst/>
              <a:gdLst>
                <a:gd name="connsiteX0" fmla="*/ 1690687 w 2655094"/>
                <a:gd name="connsiteY0" fmla="*/ 862013 h 926306"/>
                <a:gd name="connsiteX1" fmla="*/ 1419225 w 2655094"/>
                <a:gd name="connsiteY1" fmla="*/ 864394 h 926306"/>
                <a:gd name="connsiteX2" fmla="*/ 1259681 w 2655094"/>
                <a:gd name="connsiteY2" fmla="*/ 862013 h 926306"/>
                <a:gd name="connsiteX3" fmla="*/ 1126331 w 2655094"/>
                <a:gd name="connsiteY3" fmla="*/ 838200 h 926306"/>
                <a:gd name="connsiteX4" fmla="*/ 1023937 w 2655094"/>
                <a:gd name="connsiteY4" fmla="*/ 809625 h 926306"/>
                <a:gd name="connsiteX5" fmla="*/ 909637 w 2655094"/>
                <a:gd name="connsiteY5" fmla="*/ 771525 h 926306"/>
                <a:gd name="connsiteX6" fmla="*/ 809625 w 2655094"/>
                <a:gd name="connsiteY6" fmla="*/ 728663 h 926306"/>
                <a:gd name="connsiteX7" fmla="*/ 704850 w 2655094"/>
                <a:gd name="connsiteY7" fmla="*/ 678656 h 926306"/>
                <a:gd name="connsiteX8" fmla="*/ 576262 w 2655094"/>
                <a:gd name="connsiteY8" fmla="*/ 607219 h 926306"/>
                <a:gd name="connsiteX9" fmla="*/ 466725 w 2655094"/>
                <a:gd name="connsiteY9" fmla="*/ 535781 h 926306"/>
                <a:gd name="connsiteX10" fmla="*/ 400050 w 2655094"/>
                <a:gd name="connsiteY10" fmla="*/ 488156 h 926306"/>
                <a:gd name="connsiteX11" fmla="*/ 300037 w 2655094"/>
                <a:gd name="connsiteY11" fmla="*/ 402431 h 926306"/>
                <a:gd name="connsiteX12" fmla="*/ 207169 w 2655094"/>
                <a:gd name="connsiteY12" fmla="*/ 309563 h 926306"/>
                <a:gd name="connsiteX13" fmla="*/ 114300 w 2655094"/>
                <a:gd name="connsiteY13" fmla="*/ 200025 h 926306"/>
                <a:gd name="connsiteX14" fmla="*/ 57150 w 2655094"/>
                <a:gd name="connsiteY14" fmla="*/ 121444 h 926306"/>
                <a:gd name="connsiteX15" fmla="*/ 9525 w 2655094"/>
                <a:gd name="connsiteY15" fmla="*/ 52388 h 926306"/>
                <a:gd name="connsiteX16" fmla="*/ 0 w 2655094"/>
                <a:gd name="connsiteY16" fmla="*/ 30956 h 926306"/>
                <a:gd name="connsiteX17" fmla="*/ 0 w 2655094"/>
                <a:gd name="connsiteY17" fmla="*/ 19050 h 926306"/>
                <a:gd name="connsiteX18" fmla="*/ 4762 w 2655094"/>
                <a:gd name="connsiteY18" fmla="*/ 7144 h 926306"/>
                <a:gd name="connsiteX19" fmla="*/ 14287 w 2655094"/>
                <a:gd name="connsiteY19" fmla="*/ 0 h 926306"/>
                <a:gd name="connsiteX20" fmla="*/ 28575 w 2655094"/>
                <a:gd name="connsiteY20" fmla="*/ 0 h 926306"/>
                <a:gd name="connsiteX21" fmla="*/ 52387 w 2655094"/>
                <a:gd name="connsiteY21" fmla="*/ 7144 h 926306"/>
                <a:gd name="connsiteX22" fmla="*/ 97631 w 2655094"/>
                <a:gd name="connsiteY22" fmla="*/ 50006 h 926306"/>
                <a:gd name="connsiteX23" fmla="*/ 219075 w 2655094"/>
                <a:gd name="connsiteY23" fmla="*/ 145256 h 926306"/>
                <a:gd name="connsiteX24" fmla="*/ 338137 w 2655094"/>
                <a:gd name="connsiteY24" fmla="*/ 230981 h 926306"/>
                <a:gd name="connsiteX25" fmla="*/ 431006 w 2655094"/>
                <a:gd name="connsiteY25" fmla="*/ 292894 h 926306"/>
                <a:gd name="connsiteX26" fmla="*/ 519112 w 2655094"/>
                <a:gd name="connsiteY26" fmla="*/ 350044 h 926306"/>
                <a:gd name="connsiteX27" fmla="*/ 569119 w 2655094"/>
                <a:gd name="connsiteY27" fmla="*/ 381000 h 926306"/>
                <a:gd name="connsiteX28" fmla="*/ 657225 w 2655094"/>
                <a:gd name="connsiteY28" fmla="*/ 431006 h 926306"/>
                <a:gd name="connsiteX29" fmla="*/ 723900 w 2655094"/>
                <a:gd name="connsiteY29" fmla="*/ 469106 h 926306"/>
                <a:gd name="connsiteX30" fmla="*/ 814387 w 2655094"/>
                <a:gd name="connsiteY30" fmla="*/ 514350 h 926306"/>
                <a:gd name="connsiteX31" fmla="*/ 902494 w 2655094"/>
                <a:gd name="connsiteY31" fmla="*/ 547688 h 926306"/>
                <a:gd name="connsiteX32" fmla="*/ 973931 w 2655094"/>
                <a:gd name="connsiteY32" fmla="*/ 571500 h 926306"/>
                <a:gd name="connsiteX33" fmla="*/ 1057275 w 2655094"/>
                <a:gd name="connsiteY33" fmla="*/ 595313 h 926306"/>
                <a:gd name="connsiteX34" fmla="*/ 1102519 w 2655094"/>
                <a:gd name="connsiteY34" fmla="*/ 604838 h 926306"/>
                <a:gd name="connsiteX35" fmla="*/ 1147762 w 2655094"/>
                <a:gd name="connsiteY35" fmla="*/ 609600 h 926306"/>
                <a:gd name="connsiteX36" fmla="*/ 1202531 w 2655094"/>
                <a:gd name="connsiteY36" fmla="*/ 607219 h 926306"/>
                <a:gd name="connsiteX37" fmla="*/ 1388269 w 2655094"/>
                <a:gd name="connsiteY37" fmla="*/ 638175 h 926306"/>
                <a:gd name="connsiteX38" fmla="*/ 1824037 w 2655094"/>
                <a:gd name="connsiteY38" fmla="*/ 633413 h 926306"/>
                <a:gd name="connsiteX39" fmla="*/ 2231231 w 2655094"/>
                <a:gd name="connsiteY39" fmla="*/ 633413 h 926306"/>
                <a:gd name="connsiteX40" fmla="*/ 2340769 w 2655094"/>
                <a:gd name="connsiteY40" fmla="*/ 633413 h 926306"/>
                <a:gd name="connsiteX41" fmla="*/ 2371725 w 2655094"/>
                <a:gd name="connsiteY41" fmla="*/ 628650 h 926306"/>
                <a:gd name="connsiteX42" fmla="*/ 2405062 w 2655094"/>
                <a:gd name="connsiteY42" fmla="*/ 621506 h 926306"/>
                <a:gd name="connsiteX43" fmla="*/ 2433637 w 2655094"/>
                <a:gd name="connsiteY43" fmla="*/ 611981 h 926306"/>
                <a:gd name="connsiteX44" fmla="*/ 2462212 w 2655094"/>
                <a:gd name="connsiteY44" fmla="*/ 592931 h 926306"/>
                <a:gd name="connsiteX45" fmla="*/ 2493169 w 2655094"/>
                <a:gd name="connsiteY45" fmla="*/ 564356 h 926306"/>
                <a:gd name="connsiteX46" fmla="*/ 2516981 w 2655094"/>
                <a:gd name="connsiteY46" fmla="*/ 531019 h 926306"/>
                <a:gd name="connsiteX47" fmla="*/ 2550319 w 2655094"/>
                <a:gd name="connsiteY47" fmla="*/ 476250 h 926306"/>
                <a:gd name="connsiteX48" fmla="*/ 2602706 w 2655094"/>
                <a:gd name="connsiteY48" fmla="*/ 342900 h 926306"/>
                <a:gd name="connsiteX49" fmla="*/ 2655094 w 2655094"/>
                <a:gd name="connsiteY49" fmla="*/ 595313 h 926306"/>
                <a:gd name="connsiteX50" fmla="*/ 2576512 w 2655094"/>
                <a:gd name="connsiteY50" fmla="*/ 757238 h 926306"/>
                <a:gd name="connsiteX51" fmla="*/ 2516981 w 2655094"/>
                <a:gd name="connsiteY51" fmla="*/ 871538 h 926306"/>
                <a:gd name="connsiteX52" fmla="*/ 2490787 w 2655094"/>
                <a:gd name="connsiteY52" fmla="*/ 914400 h 926306"/>
                <a:gd name="connsiteX53" fmla="*/ 2481262 w 2655094"/>
                <a:gd name="connsiteY53" fmla="*/ 926306 h 926306"/>
                <a:gd name="connsiteX54" fmla="*/ 2447925 w 2655094"/>
                <a:gd name="connsiteY54" fmla="*/ 914400 h 926306"/>
                <a:gd name="connsiteX55" fmla="*/ 2383631 w 2655094"/>
                <a:gd name="connsiteY55" fmla="*/ 892969 h 926306"/>
                <a:gd name="connsiteX56" fmla="*/ 2321719 w 2655094"/>
                <a:gd name="connsiteY56" fmla="*/ 881063 h 926306"/>
                <a:gd name="connsiteX57" fmla="*/ 2171700 w 2655094"/>
                <a:gd name="connsiteY57" fmla="*/ 876300 h 926306"/>
                <a:gd name="connsiteX58" fmla="*/ 1690687 w 2655094"/>
                <a:gd name="connsiteY58" fmla="*/ 862013 h 92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655094" h="926306">
                  <a:moveTo>
                    <a:pt x="1690687" y="862013"/>
                  </a:moveTo>
                  <a:lnTo>
                    <a:pt x="1419225" y="864394"/>
                  </a:lnTo>
                  <a:lnTo>
                    <a:pt x="1259681" y="862013"/>
                  </a:lnTo>
                  <a:lnTo>
                    <a:pt x="1126331" y="838200"/>
                  </a:lnTo>
                  <a:lnTo>
                    <a:pt x="1023937" y="809625"/>
                  </a:lnTo>
                  <a:lnTo>
                    <a:pt x="909637" y="771525"/>
                  </a:lnTo>
                  <a:lnTo>
                    <a:pt x="809625" y="728663"/>
                  </a:lnTo>
                  <a:lnTo>
                    <a:pt x="704850" y="678656"/>
                  </a:lnTo>
                  <a:lnTo>
                    <a:pt x="576262" y="607219"/>
                  </a:lnTo>
                  <a:lnTo>
                    <a:pt x="466725" y="535781"/>
                  </a:lnTo>
                  <a:lnTo>
                    <a:pt x="400050" y="488156"/>
                  </a:lnTo>
                  <a:lnTo>
                    <a:pt x="300037" y="402431"/>
                  </a:lnTo>
                  <a:lnTo>
                    <a:pt x="207169" y="309563"/>
                  </a:lnTo>
                  <a:lnTo>
                    <a:pt x="114300" y="200025"/>
                  </a:lnTo>
                  <a:lnTo>
                    <a:pt x="57150" y="121444"/>
                  </a:lnTo>
                  <a:lnTo>
                    <a:pt x="9525" y="52388"/>
                  </a:lnTo>
                  <a:lnTo>
                    <a:pt x="0" y="30956"/>
                  </a:lnTo>
                  <a:lnTo>
                    <a:pt x="0" y="19050"/>
                  </a:lnTo>
                  <a:lnTo>
                    <a:pt x="4762" y="7144"/>
                  </a:lnTo>
                  <a:lnTo>
                    <a:pt x="14287" y="0"/>
                  </a:lnTo>
                  <a:lnTo>
                    <a:pt x="28575" y="0"/>
                  </a:lnTo>
                  <a:lnTo>
                    <a:pt x="52387" y="7144"/>
                  </a:lnTo>
                  <a:lnTo>
                    <a:pt x="97631" y="50006"/>
                  </a:lnTo>
                  <a:lnTo>
                    <a:pt x="219075" y="145256"/>
                  </a:lnTo>
                  <a:lnTo>
                    <a:pt x="338137" y="230981"/>
                  </a:lnTo>
                  <a:lnTo>
                    <a:pt x="431006" y="292894"/>
                  </a:lnTo>
                  <a:lnTo>
                    <a:pt x="519112" y="350044"/>
                  </a:lnTo>
                  <a:lnTo>
                    <a:pt x="569119" y="381000"/>
                  </a:lnTo>
                  <a:lnTo>
                    <a:pt x="657225" y="431006"/>
                  </a:lnTo>
                  <a:lnTo>
                    <a:pt x="723900" y="469106"/>
                  </a:lnTo>
                  <a:lnTo>
                    <a:pt x="814387" y="514350"/>
                  </a:lnTo>
                  <a:lnTo>
                    <a:pt x="902494" y="547688"/>
                  </a:lnTo>
                  <a:lnTo>
                    <a:pt x="973931" y="571500"/>
                  </a:lnTo>
                  <a:lnTo>
                    <a:pt x="1057275" y="595313"/>
                  </a:lnTo>
                  <a:lnTo>
                    <a:pt x="1102519" y="604838"/>
                  </a:lnTo>
                  <a:lnTo>
                    <a:pt x="1147762" y="609600"/>
                  </a:lnTo>
                  <a:lnTo>
                    <a:pt x="1202531" y="607219"/>
                  </a:lnTo>
                  <a:lnTo>
                    <a:pt x="1388269" y="638175"/>
                  </a:lnTo>
                  <a:lnTo>
                    <a:pt x="1824037" y="633413"/>
                  </a:lnTo>
                  <a:lnTo>
                    <a:pt x="2231231" y="633413"/>
                  </a:lnTo>
                  <a:lnTo>
                    <a:pt x="2340769" y="633413"/>
                  </a:lnTo>
                  <a:lnTo>
                    <a:pt x="2371725" y="628650"/>
                  </a:lnTo>
                  <a:lnTo>
                    <a:pt x="2405062" y="621506"/>
                  </a:lnTo>
                  <a:lnTo>
                    <a:pt x="2433637" y="611981"/>
                  </a:lnTo>
                  <a:lnTo>
                    <a:pt x="2462212" y="592931"/>
                  </a:lnTo>
                  <a:lnTo>
                    <a:pt x="2493169" y="564356"/>
                  </a:lnTo>
                  <a:lnTo>
                    <a:pt x="2516981" y="531019"/>
                  </a:lnTo>
                  <a:lnTo>
                    <a:pt x="2550319" y="476250"/>
                  </a:lnTo>
                  <a:lnTo>
                    <a:pt x="2602706" y="342900"/>
                  </a:lnTo>
                  <a:lnTo>
                    <a:pt x="2655094" y="595313"/>
                  </a:lnTo>
                  <a:lnTo>
                    <a:pt x="2576512" y="757238"/>
                  </a:lnTo>
                  <a:lnTo>
                    <a:pt x="2516981" y="871538"/>
                  </a:lnTo>
                  <a:lnTo>
                    <a:pt x="2490787" y="914400"/>
                  </a:lnTo>
                  <a:lnTo>
                    <a:pt x="2481262" y="926306"/>
                  </a:lnTo>
                  <a:lnTo>
                    <a:pt x="2447925" y="914400"/>
                  </a:lnTo>
                  <a:lnTo>
                    <a:pt x="2383631" y="892969"/>
                  </a:lnTo>
                  <a:lnTo>
                    <a:pt x="2321719" y="881063"/>
                  </a:lnTo>
                  <a:lnTo>
                    <a:pt x="2171700" y="876300"/>
                  </a:lnTo>
                  <a:lnTo>
                    <a:pt x="1690687" y="86201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7">
              <a:extLst>
                <a:ext uri="{FF2B5EF4-FFF2-40B4-BE49-F238E27FC236}">
                  <a16:creationId xmlns:a16="http://schemas.microsoft.com/office/drawing/2014/main" id="{83FB3D42-EFB9-43C6-94F0-A05C9A4E75A1}"/>
                </a:ext>
              </a:extLst>
            </p:cNvPr>
            <p:cNvSpPr/>
            <p:nvPr/>
          </p:nvSpPr>
          <p:spPr>
            <a:xfrm>
              <a:off x="3705226" y="3362325"/>
              <a:ext cx="1414463" cy="1360488"/>
            </a:xfrm>
            <a:custGeom>
              <a:avLst/>
              <a:gdLst>
                <a:gd name="connsiteX0" fmla="*/ 633413 w 1414463"/>
                <a:gd name="connsiteY0" fmla="*/ 407194 h 1359694"/>
                <a:gd name="connsiteX1" fmla="*/ 419100 w 1414463"/>
                <a:gd name="connsiteY1" fmla="*/ 535781 h 1359694"/>
                <a:gd name="connsiteX2" fmla="*/ 366713 w 1414463"/>
                <a:gd name="connsiteY2" fmla="*/ 576263 h 1359694"/>
                <a:gd name="connsiteX3" fmla="*/ 333375 w 1414463"/>
                <a:gd name="connsiteY3" fmla="*/ 600075 h 1359694"/>
                <a:gd name="connsiteX4" fmla="*/ 326231 w 1414463"/>
                <a:gd name="connsiteY4" fmla="*/ 602456 h 1359694"/>
                <a:gd name="connsiteX5" fmla="*/ 309563 w 1414463"/>
                <a:gd name="connsiteY5" fmla="*/ 604838 h 1359694"/>
                <a:gd name="connsiteX6" fmla="*/ 261938 w 1414463"/>
                <a:gd name="connsiteY6" fmla="*/ 597694 h 1359694"/>
                <a:gd name="connsiteX7" fmla="*/ 233363 w 1414463"/>
                <a:gd name="connsiteY7" fmla="*/ 583406 h 1359694"/>
                <a:gd name="connsiteX8" fmla="*/ 200025 w 1414463"/>
                <a:gd name="connsiteY8" fmla="*/ 559594 h 1359694"/>
                <a:gd name="connsiteX9" fmla="*/ 169069 w 1414463"/>
                <a:gd name="connsiteY9" fmla="*/ 533400 h 1359694"/>
                <a:gd name="connsiteX10" fmla="*/ 135731 w 1414463"/>
                <a:gd name="connsiteY10" fmla="*/ 495300 h 1359694"/>
                <a:gd name="connsiteX11" fmla="*/ 107156 w 1414463"/>
                <a:gd name="connsiteY11" fmla="*/ 452438 h 1359694"/>
                <a:gd name="connsiteX12" fmla="*/ 64294 w 1414463"/>
                <a:gd name="connsiteY12" fmla="*/ 373856 h 1359694"/>
                <a:gd name="connsiteX13" fmla="*/ 21431 w 1414463"/>
                <a:gd name="connsiteY13" fmla="*/ 285750 h 1359694"/>
                <a:gd name="connsiteX14" fmla="*/ 2381 w 1414463"/>
                <a:gd name="connsiteY14" fmla="*/ 245269 h 1359694"/>
                <a:gd name="connsiteX15" fmla="*/ 0 w 1414463"/>
                <a:gd name="connsiteY15" fmla="*/ 228600 h 1359694"/>
                <a:gd name="connsiteX16" fmla="*/ 0 w 1414463"/>
                <a:gd name="connsiteY16" fmla="*/ 216694 h 1359694"/>
                <a:gd name="connsiteX17" fmla="*/ 4763 w 1414463"/>
                <a:gd name="connsiteY17" fmla="*/ 204788 h 1359694"/>
                <a:gd name="connsiteX18" fmla="*/ 14288 w 1414463"/>
                <a:gd name="connsiteY18" fmla="*/ 202406 h 1359694"/>
                <a:gd name="connsiteX19" fmla="*/ 28575 w 1414463"/>
                <a:gd name="connsiteY19" fmla="*/ 202406 h 1359694"/>
                <a:gd name="connsiteX20" fmla="*/ 61913 w 1414463"/>
                <a:gd name="connsiteY20" fmla="*/ 221456 h 1359694"/>
                <a:gd name="connsiteX21" fmla="*/ 104775 w 1414463"/>
                <a:gd name="connsiteY21" fmla="*/ 257175 h 1359694"/>
                <a:gd name="connsiteX22" fmla="*/ 135731 w 1414463"/>
                <a:gd name="connsiteY22" fmla="*/ 283369 h 1359694"/>
                <a:gd name="connsiteX23" fmla="*/ 164306 w 1414463"/>
                <a:gd name="connsiteY23" fmla="*/ 300038 h 1359694"/>
                <a:gd name="connsiteX24" fmla="*/ 202406 w 1414463"/>
                <a:gd name="connsiteY24" fmla="*/ 323850 h 1359694"/>
                <a:gd name="connsiteX25" fmla="*/ 245269 w 1414463"/>
                <a:gd name="connsiteY25" fmla="*/ 342900 h 1359694"/>
                <a:gd name="connsiteX26" fmla="*/ 276225 w 1414463"/>
                <a:gd name="connsiteY26" fmla="*/ 350044 h 1359694"/>
                <a:gd name="connsiteX27" fmla="*/ 304800 w 1414463"/>
                <a:gd name="connsiteY27" fmla="*/ 352425 h 1359694"/>
                <a:gd name="connsiteX28" fmla="*/ 335756 w 1414463"/>
                <a:gd name="connsiteY28" fmla="*/ 352425 h 1359694"/>
                <a:gd name="connsiteX29" fmla="*/ 373856 w 1414463"/>
                <a:gd name="connsiteY29" fmla="*/ 345281 h 1359694"/>
                <a:gd name="connsiteX30" fmla="*/ 445294 w 1414463"/>
                <a:gd name="connsiteY30" fmla="*/ 311944 h 1359694"/>
                <a:gd name="connsiteX31" fmla="*/ 800100 w 1414463"/>
                <a:gd name="connsiteY31" fmla="*/ 130969 h 1359694"/>
                <a:gd name="connsiteX32" fmla="*/ 1040606 w 1414463"/>
                <a:gd name="connsiteY32" fmla="*/ 0 h 1359694"/>
                <a:gd name="connsiteX33" fmla="*/ 1059656 w 1414463"/>
                <a:gd name="connsiteY33" fmla="*/ 4763 h 1359694"/>
                <a:gd name="connsiteX34" fmla="*/ 1116806 w 1414463"/>
                <a:gd name="connsiteY34" fmla="*/ 42863 h 1359694"/>
                <a:gd name="connsiteX35" fmla="*/ 1190625 w 1414463"/>
                <a:gd name="connsiteY35" fmla="*/ 97631 h 1359694"/>
                <a:gd name="connsiteX36" fmla="*/ 1235869 w 1414463"/>
                <a:gd name="connsiteY36" fmla="*/ 140494 h 1359694"/>
                <a:gd name="connsiteX37" fmla="*/ 1262063 w 1414463"/>
                <a:gd name="connsiteY37" fmla="*/ 166688 h 1359694"/>
                <a:gd name="connsiteX38" fmla="*/ 1276350 w 1414463"/>
                <a:gd name="connsiteY38" fmla="*/ 190500 h 1359694"/>
                <a:gd name="connsiteX39" fmla="*/ 1281113 w 1414463"/>
                <a:gd name="connsiteY39" fmla="*/ 214313 h 1359694"/>
                <a:gd name="connsiteX40" fmla="*/ 1278731 w 1414463"/>
                <a:gd name="connsiteY40" fmla="*/ 233363 h 1359694"/>
                <a:gd name="connsiteX41" fmla="*/ 1266825 w 1414463"/>
                <a:gd name="connsiteY41" fmla="*/ 252413 h 1359694"/>
                <a:gd name="connsiteX42" fmla="*/ 1197769 w 1414463"/>
                <a:gd name="connsiteY42" fmla="*/ 288131 h 1359694"/>
                <a:gd name="connsiteX43" fmla="*/ 1050131 w 1414463"/>
                <a:gd name="connsiteY43" fmla="*/ 478631 h 1359694"/>
                <a:gd name="connsiteX44" fmla="*/ 881063 w 1414463"/>
                <a:gd name="connsiteY44" fmla="*/ 711994 h 1359694"/>
                <a:gd name="connsiteX45" fmla="*/ 854869 w 1414463"/>
                <a:gd name="connsiteY45" fmla="*/ 754856 h 1359694"/>
                <a:gd name="connsiteX46" fmla="*/ 845344 w 1414463"/>
                <a:gd name="connsiteY46" fmla="*/ 781050 h 1359694"/>
                <a:gd name="connsiteX47" fmla="*/ 845344 w 1414463"/>
                <a:gd name="connsiteY47" fmla="*/ 802481 h 1359694"/>
                <a:gd name="connsiteX48" fmla="*/ 847725 w 1414463"/>
                <a:gd name="connsiteY48" fmla="*/ 821531 h 1359694"/>
                <a:gd name="connsiteX49" fmla="*/ 862013 w 1414463"/>
                <a:gd name="connsiteY49" fmla="*/ 840581 h 1359694"/>
                <a:gd name="connsiteX50" fmla="*/ 919163 w 1414463"/>
                <a:gd name="connsiteY50" fmla="*/ 881063 h 1359694"/>
                <a:gd name="connsiteX51" fmla="*/ 1012031 w 1414463"/>
                <a:gd name="connsiteY51" fmla="*/ 947738 h 1359694"/>
                <a:gd name="connsiteX52" fmla="*/ 1116806 w 1414463"/>
                <a:gd name="connsiteY52" fmla="*/ 1023938 h 1359694"/>
                <a:gd name="connsiteX53" fmla="*/ 1188244 w 1414463"/>
                <a:gd name="connsiteY53" fmla="*/ 1081088 h 1359694"/>
                <a:gd name="connsiteX54" fmla="*/ 1257300 w 1414463"/>
                <a:gd name="connsiteY54" fmla="*/ 1135856 h 1359694"/>
                <a:gd name="connsiteX55" fmla="*/ 1312069 w 1414463"/>
                <a:gd name="connsiteY55" fmla="*/ 1188244 h 1359694"/>
                <a:gd name="connsiteX56" fmla="*/ 1359694 w 1414463"/>
                <a:gd name="connsiteY56" fmla="*/ 1245394 h 1359694"/>
                <a:gd name="connsiteX57" fmla="*/ 1393031 w 1414463"/>
                <a:gd name="connsiteY57" fmla="*/ 1293019 h 1359694"/>
                <a:gd name="connsiteX58" fmla="*/ 1412081 w 1414463"/>
                <a:gd name="connsiteY58" fmla="*/ 1335881 h 1359694"/>
                <a:gd name="connsiteX59" fmla="*/ 1414463 w 1414463"/>
                <a:gd name="connsiteY59" fmla="*/ 1359694 h 1359694"/>
                <a:gd name="connsiteX60" fmla="*/ 945356 w 1414463"/>
                <a:gd name="connsiteY60" fmla="*/ 1238250 h 1359694"/>
                <a:gd name="connsiteX61" fmla="*/ 952500 w 1414463"/>
                <a:gd name="connsiteY61" fmla="*/ 1209675 h 1359694"/>
                <a:gd name="connsiteX62" fmla="*/ 954881 w 1414463"/>
                <a:gd name="connsiteY62" fmla="*/ 1183481 h 1359694"/>
                <a:gd name="connsiteX63" fmla="*/ 950119 w 1414463"/>
                <a:gd name="connsiteY63" fmla="*/ 1150144 h 1359694"/>
                <a:gd name="connsiteX64" fmla="*/ 942975 w 1414463"/>
                <a:gd name="connsiteY64" fmla="*/ 1112044 h 1359694"/>
                <a:gd name="connsiteX65" fmla="*/ 935831 w 1414463"/>
                <a:gd name="connsiteY65" fmla="*/ 1085850 h 1359694"/>
                <a:gd name="connsiteX66" fmla="*/ 909638 w 1414463"/>
                <a:gd name="connsiteY66" fmla="*/ 1047750 h 1359694"/>
                <a:gd name="connsiteX67" fmla="*/ 878681 w 1414463"/>
                <a:gd name="connsiteY67" fmla="*/ 1016794 h 1359694"/>
                <a:gd name="connsiteX68" fmla="*/ 840581 w 1414463"/>
                <a:gd name="connsiteY68" fmla="*/ 988219 h 1359694"/>
                <a:gd name="connsiteX69" fmla="*/ 783431 w 1414463"/>
                <a:gd name="connsiteY69" fmla="*/ 952500 h 1359694"/>
                <a:gd name="connsiteX70" fmla="*/ 759619 w 1414463"/>
                <a:gd name="connsiteY70" fmla="*/ 938213 h 1359694"/>
                <a:gd name="connsiteX71" fmla="*/ 738188 w 1414463"/>
                <a:gd name="connsiteY71" fmla="*/ 921544 h 1359694"/>
                <a:gd name="connsiteX72" fmla="*/ 714375 w 1414463"/>
                <a:gd name="connsiteY72" fmla="*/ 892969 h 1359694"/>
                <a:gd name="connsiteX73" fmla="*/ 702469 w 1414463"/>
                <a:gd name="connsiteY73" fmla="*/ 862013 h 1359694"/>
                <a:gd name="connsiteX74" fmla="*/ 707231 w 1414463"/>
                <a:gd name="connsiteY74" fmla="*/ 823913 h 1359694"/>
                <a:gd name="connsiteX75" fmla="*/ 728663 w 1414463"/>
                <a:gd name="connsiteY75" fmla="*/ 752475 h 1359694"/>
                <a:gd name="connsiteX76" fmla="*/ 800100 w 1414463"/>
                <a:gd name="connsiteY76" fmla="*/ 566738 h 1359694"/>
                <a:gd name="connsiteX77" fmla="*/ 866775 w 1414463"/>
                <a:gd name="connsiteY77" fmla="*/ 390525 h 1359694"/>
                <a:gd name="connsiteX78" fmla="*/ 892969 w 1414463"/>
                <a:gd name="connsiteY78" fmla="*/ 323850 h 1359694"/>
                <a:gd name="connsiteX79" fmla="*/ 892969 w 1414463"/>
                <a:gd name="connsiteY79" fmla="*/ 302419 h 1359694"/>
                <a:gd name="connsiteX80" fmla="*/ 892969 w 1414463"/>
                <a:gd name="connsiteY80" fmla="*/ 280988 h 1359694"/>
                <a:gd name="connsiteX81" fmla="*/ 883444 w 1414463"/>
                <a:gd name="connsiteY81" fmla="*/ 273844 h 1359694"/>
                <a:gd name="connsiteX82" fmla="*/ 859631 w 1414463"/>
                <a:gd name="connsiteY82" fmla="*/ 276225 h 1359694"/>
                <a:gd name="connsiteX83" fmla="*/ 633413 w 1414463"/>
                <a:gd name="connsiteY83" fmla="*/ 407194 h 135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414463" h="1359694">
                  <a:moveTo>
                    <a:pt x="633413" y="407194"/>
                  </a:moveTo>
                  <a:lnTo>
                    <a:pt x="419100" y="535781"/>
                  </a:lnTo>
                  <a:lnTo>
                    <a:pt x="366713" y="576263"/>
                  </a:lnTo>
                  <a:lnTo>
                    <a:pt x="333375" y="600075"/>
                  </a:lnTo>
                  <a:lnTo>
                    <a:pt x="326231" y="602456"/>
                  </a:lnTo>
                  <a:lnTo>
                    <a:pt x="309563" y="604838"/>
                  </a:lnTo>
                  <a:lnTo>
                    <a:pt x="261938" y="597694"/>
                  </a:lnTo>
                  <a:lnTo>
                    <a:pt x="233363" y="583406"/>
                  </a:lnTo>
                  <a:lnTo>
                    <a:pt x="200025" y="559594"/>
                  </a:lnTo>
                  <a:lnTo>
                    <a:pt x="169069" y="533400"/>
                  </a:lnTo>
                  <a:lnTo>
                    <a:pt x="135731" y="495300"/>
                  </a:lnTo>
                  <a:lnTo>
                    <a:pt x="107156" y="452438"/>
                  </a:lnTo>
                  <a:lnTo>
                    <a:pt x="64294" y="373856"/>
                  </a:lnTo>
                  <a:lnTo>
                    <a:pt x="21431" y="285750"/>
                  </a:lnTo>
                  <a:lnTo>
                    <a:pt x="2381" y="245269"/>
                  </a:lnTo>
                  <a:lnTo>
                    <a:pt x="0" y="228600"/>
                  </a:lnTo>
                  <a:lnTo>
                    <a:pt x="0" y="216694"/>
                  </a:lnTo>
                  <a:lnTo>
                    <a:pt x="4763" y="204788"/>
                  </a:lnTo>
                  <a:lnTo>
                    <a:pt x="14288" y="202406"/>
                  </a:lnTo>
                  <a:lnTo>
                    <a:pt x="28575" y="202406"/>
                  </a:lnTo>
                  <a:lnTo>
                    <a:pt x="61913" y="221456"/>
                  </a:lnTo>
                  <a:lnTo>
                    <a:pt x="104775" y="257175"/>
                  </a:lnTo>
                  <a:lnTo>
                    <a:pt x="135731" y="283369"/>
                  </a:lnTo>
                  <a:lnTo>
                    <a:pt x="164306" y="300038"/>
                  </a:lnTo>
                  <a:lnTo>
                    <a:pt x="202406" y="323850"/>
                  </a:lnTo>
                  <a:lnTo>
                    <a:pt x="245269" y="342900"/>
                  </a:lnTo>
                  <a:lnTo>
                    <a:pt x="276225" y="350044"/>
                  </a:lnTo>
                  <a:lnTo>
                    <a:pt x="304800" y="352425"/>
                  </a:lnTo>
                  <a:lnTo>
                    <a:pt x="335756" y="352425"/>
                  </a:lnTo>
                  <a:lnTo>
                    <a:pt x="373856" y="345281"/>
                  </a:lnTo>
                  <a:lnTo>
                    <a:pt x="445294" y="311944"/>
                  </a:lnTo>
                  <a:lnTo>
                    <a:pt x="800100" y="130969"/>
                  </a:lnTo>
                  <a:lnTo>
                    <a:pt x="1040606" y="0"/>
                  </a:lnTo>
                  <a:lnTo>
                    <a:pt x="1059656" y="4763"/>
                  </a:lnTo>
                  <a:lnTo>
                    <a:pt x="1116806" y="42863"/>
                  </a:lnTo>
                  <a:lnTo>
                    <a:pt x="1190625" y="97631"/>
                  </a:lnTo>
                  <a:lnTo>
                    <a:pt x="1235869" y="140494"/>
                  </a:lnTo>
                  <a:lnTo>
                    <a:pt x="1262063" y="166688"/>
                  </a:lnTo>
                  <a:lnTo>
                    <a:pt x="1276350" y="190500"/>
                  </a:lnTo>
                  <a:lnTo>
                    <a:pt x="1281113" y="214313"/>
                  </a:lnTo>
                  <a:lnTo>
                    <a:pt x="1278731" y="233363"/>
                  </a:lnTo>
                  <a:lnTo>
                    <a:pt x="1266825" y="252413"/>
                  </a:lnTo>
                  <a:lnTo>
                    <a:pt x="1197769" y="288131"/>
                  </a:lnTo>
                  <a:lnTo>
                    <a:pt x="1050131" y="478631"/>
                  </a:lnTo>
                  <a:lnTo>
                    <a:pt x="881063" y="711994"/>
                  </a:lnTo>
                  <a:lnTo>
                    <a:pt x="854869" y="754856"/>
                  </a:lnTo>
                  <a:lnTo>
                    <a:pt x="845344" y="781050"/>
                  </a:lnTo>
                  <a:lnTo>
                    <a:pt x="845344" y="802481"/>
                  </a:lnTo>
                  <a:lnTo>
                    <a:pt x="847725" y="821531"/>
                  </a:lnTo>
                  <a:lnTo>
                    <a:pt x="862013" y="840581"/>
                  </a:lnTo>
                  <a:lnTo>
                    <a:pt x="919163" y="881063"/>
                  </a:lnTo>
                  <a:lnTo>
                    <a:pt x="1012031" y="947738"/>
                  </a:lnTo>
                  <a:lnTo>
                    <a:pt x="1116806" y="1023938"/>
                  </a:lnTo>
                  <a:lnTo>
                    <a:pt x="1188244" y="1081088"/>
                  </a:lnTo>
                  <a:lnTo>
                    <a:pt x="1257300" y="1135856"/>
                  </a:lnTo>
                  <a:lnTo>
                    <a:pt x="1312069" y="1188244"/>
                  </a:lnTo>
                  <a:lnTo>
                    <a:pt x="1359694" y="1245394"/>
                  </a:lnTo>
                  <a:lnTo>
                    <a:pt x="1393031" y="1293019"/>
                  </a:lnTo>
                  <a:lnTo>
                    <a:pt x="1412081" y="1335881"/>
                  </a:lnTo>
                  <a:lnTo>
                    <a:pt x="1414463" y="1359694"/>
                  </a:lnTo>
                  <a:lnTo>
                    <a:pt x="945356" y="1238250"/>
                  </a:lnTo>
                  <a:lnTo>
                    <a:pt x="952500" y="1209675"/>
                  </a:lnTo>
                  <a:lnTo>
                    <a:pt x="954881" y="1183481"/>
                  </a:lnTo>
                  <a:lnTo>
                    <a:pt x="950119" y="1150144"/>
                  </a:lnTo>
                  <a:lnTo>
                    <a:pt x="942975" y="1112044"/>
                  </a:lnTo>
                  <a:lnTo>
                    <a:pt x="935831" y="1085850"/>
                  </a:lnTo>
                  <a:lnTo>
                    <a:pt x="909638" y="1047750"/>
                  </a:lnTo>
                  <a:lnTo>
                    <a:pt x="878681" y="1016794"/>
                  </a:lnTo>
                  <a:lnTo>
                    <a:pt x="840581" y="988219"/>
                  </a:lnTo>
                  <a:lnTo>
                    <a:pt x="783431" y="952500"/>
                  </a:lnTo>
                  <a:lnTo>
                    <a:pt x="759619" y="938213"/>
                  </a:lnTo>
                  <a:lnTo>
                    <a:pt x="738188" y="921544"/>
                  </a:lnTo>
                  <a:lnTo>
                    <a:pt x="714375" y="892969"/>
                  </a:lnTo>
                  <a:lnTo>
                    <a:pt x="702469" y="862013"/>
                  </a:lnTo>
                  <a:lnTo>
                    <a:pt x="707231" y="823913"/>
                  </a:lnTo>
                  <a:lnTo>
                    <a:pt x="728663" y="752475"/>
                  </a:lnTo>
                  <a:lnTo>
                    <a:pt x="800100" y="566738"/>
                  </a:lnTo>
                  <a:lnTo>
                    <a:pt x="866775" y="390525"/>
                  </a:lnTo>
                  <a:lnTo>
                    <a:pt x="892969" y="323850"/>
                  </a:lnTo>
                  <a:lnTo>
                    <a:pt x="892969" y="302419"/>
                  </a:lnTo>
                  <a:lnTo>
                    <a:pt x="892969" y="280988"/>
                  </a:lnTo>
                  <a:lnTo>
                    <a:pt x="883444" y="273844"/>
                  </a:lnTo>
                  <a:lnTo>
                    <a:pt x="859631" y="276225"/>
                  </a:lnTo>
                  <a:lnTo>
                    <a:pt x="633413" y="4071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8">
              <a:extLst>
                <a:ext uri="{FF2B5EF4-FFF2-40B4-BE49-F238E27FC236}">
                  <a16:creationId xmlns:a16="http://schemas.microsoft.com/office/drawing/2014/main" id="{E00FA1BF-9513-4728-9AE3-617F07819AA9}"/>
                </a:ext>
              </a:extLst>
            </p:cNvPr>
            <p:cNvSpPr/>
            <p:nvPr/>
          </p:nvSpPr>
          <p:spPr>
            <a:xfrm>
              <a:off x="3829050" y="4533900"/>
              <a:ext cx="1289050" cy="661988"/>
            </a:xfrm>
            <a:custGeom>
              <a:avLst/>
              <a:gdLst>
                <a:gd name="connsiteX0" fmla="*/ 771525 w 1288256"/>
                <a:gd name="connsiteY0" fmla="*/ 357188 h 661988"/>
                <a:gd name="connsiteX1" fmla="*/ 554831 w 1288256"/>
                <a:gd name="connsiteY1" fmla="*/ 433388 h 661988"/>
                <a:gd name="connsiteX2" fmla="*/ 395288 w 1288256"/>
                <a:gd name="connsiteY2" fmla="*/ 500063 h 661988"/>
                <a:gd name="connsiteX3" fmla="*/ 333375 w 1288256"/>
                <a:gd name="connsiteY3" fmla="*/ 526256 h 661988"/>
                <a:gd name="connsiteX4" fmla="*/ 147638 w 1288256"/>
                <a:gd name="connsiteY4" fmla="*/ 661988 h 661988"/>
                <a:gd name="connsiteX5" fmla="*/ 0 w 1288256"/>
                <a:gd name="connsiteY5" fmla="*/ 614363 h 661988"/>
                <a:gd name="connsiteX6" fmla="*/ 14288 w 1288256"/>
                <a:gd name="connsiteY6" fmla="*/ 581025 h 661988"/>
                <a:gd name="connsiteX7" fmla="*/ 42863 w 1288256"/>
                <a:gd name="connsiteY7" fmla="*/ 552450 h 661988"/>
                <a:gd name="connsiteX8" fmla="*/ 78581 w 1288256"/>
                <a:gd name="connsiteY8" fmla="*/ 528638 h 661988"/>
                <a:gd name="connsiteX9" fmla="*/ 140494 w 1288256"/>
                <a:gd name="connsiteY9" fmla="*/ 504825 h 661988"/>
                <a:gd name="connsiteX10" fmla="*/ 230981 w 1288256"/>
                <a:gd name="connsiteY10" fmla="*/ 476250 h 661988"/>
                <a:gd name="connsiteX11" fmla="*/ 338138 w 1288256"/>
                <a:gd name="connsiteY11" fmla="*/ 419100 h 661988"/>
                <a:gd name="connsiteX12" fmla="*/ 523875 w 1288256"/>
                <a:gd name="connsiteY12" fmla="*/ 311944 h 661988"/>
                <a:gd name="connsiteX13" fmla="*/ 685800 w 1288256"/>
                <a:gd name="connsiteY13" fmla="*/ 216694 h 661988"/>
                <a:gd name="connsiteX14" fmla="*/ 733425 w 1288256"/>
                <a:gd name="connsiteY14" fmla="*/ 180975 h 661988"/>
                <a:gd name="connsiteX15" fmla="*/ 766763 w 1288256"/>
                <a:gd name="connsiteY15" fmla="*/ 157163 h 661988"/>
                <a:gd name="connsiteX16" fmla="*/ 792956 w 1288256"/>
                <a:gd name="connsiteY16" fmla="*/ 130969 h 661988"/>
                <a:gd name="connsiteX17" fmla="*/ 812006 w 1288256"/>
                <a:gd name="connsiteY17" fmla="*/ 100013 h 661988"/>
                <a:gd name="connsiteX18" fmla="*/ 840581 w 1288256"/>
                <a:gd name="connsiteY18" fmla="*/ 0 h 661988"/>
                <a:gd name="connsiteX19" fmla="*/ 1283494 w 1288256"/>
                <a:gd name="connsiteY19" fmla="*/ 161925 h 661988"/>
                <a:gd name="connsiteX20" fmla="*/ 1288256 w 1288256"/>
                <a:gd name="connsiteY20" fmla="*/ 188119 h 661988"/>
                <a:gd name="connsiteX21" fmla="*/ 1281113 w 1288256"/>
                <a:gd name="connsiteY21" fmla="*/ 214313 h 661988"/>
                <a:gd name="connsiteX22" fmla="*/ 1257300 w 1288256"/>
                <a:gd name="connsiteY22" fmla="*/ 238125 h 661988"/>
                <a:gd name="connsiteX23" fmla="*/ 1209675 w 1288256"/>
                <a:gd name="connsiteY23" fmla="*/ 257175 h 661988"/>
                <a:gd name="connsiteX24" fmla="*/ 1107281 w 1288256"/>
                <a:gd name="connsiteY24" fmla="*/ 273844 h 661988"/>
                <a:gd name="connsiteX25" fmla="*/ 919163 w 1288256"/>
                <a:gd name="connsiteY25" fmla="*/ 316706 h 661988"/>
                <a:gd name="connsiteX26" fmla="*/ 771525 w 1288256"/>
                <a:gd name="connsiteY26" fmla="*/ 357188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88256" h="661988">
                  <a:moveTo>
                    <a:pt x="771525" y="357188"/>
                  </a:moveTo>
                  <a:lnTo>
                    <a:pt x="554831" y="433388"/>
                  </a:lnTo>
                  <a:lnTo>
                    <a:pt x="395288" y="500063"/>
                  </a:lnTo>
                  <a:lnTo>
                    <a:pt x="333375" y="526256"/>
                  </a:lnTo>
                  <a:lnTo>
                    <a:pt x="147638" y="661988"/>
                  </a:lnTo>
                  <a:lnTo>
                    <a:pt x="0" y="614363"/>
                  </a:lnTo>
                  <a:lnTo>
                    <a:pt x="14288" y="581025"/>
                  </a:lnTo>
                  <a:lnTo>
                    <a:pt x="42863" y="552450"/>
                  </a:lnTo>
                  <a:lnTo>
                    <a:pt x="78581" y="528638"/>
                  </a:lnTo>
                  <a:lnTo>
                    <a:pt x="140494" y="504825"/>
                  </a:lnTo>
                  <a:lnTo>
                    <a:pt x="230981" y="476250"/>
                  </a:lnTo>
                  <a:lnTo>
                    <a:pt x="338138" y="419100"/>
                  </a:lnTo>
                  <a:lnTo>
                    <a:pt x="523875" y="311944"/>
                  </a:lnTo>
                  <a:lnTo>
                    <a:pt x="685800" y="216694"/>
                  </a:lnTo>
                  <a:lnTo>
                    <a:pt x="733425" y="180975"/>
                  </a:lnTo>
                  <a:lnTo>
                    <a:pt x="766763" y="157163"/>
                  </a:lnTo>
                  <a:lnTo>
                    <a:pt x="792956" y="130969"/>
                  </a:lnTo>
                  <a:lnTo>
                    <a:pt x="812006" y="100013"/>
                  </a:lnTo>
                  <a:lnTo>
                    <a:pt x="840581" y="0"/>
                  </a:lnTo>
                  <a:lnTo>
                    <a:pt x="1283494" y="161925"/>
                  </a:lnTo>
                  <a:lnTo>
                    <a:pt x="1288256" y="188119"/>
                  </a:lnTo>
                  <a:lnTo>
                    <a:pt x="1281113" y="214313"/>
                  </a:lnTo>
                  <a:lnTo>
                    <a:pt x="1257300" y="238125"/>
                  </a:lnTo>
                  <a:lnTo>
                    <a:pt x="1209675" y="257175"/>
                  </a:lnTo>
                  <a:lnTo>
                    <a:pt x="1107281" y="273844"/>
                  </a:lnTo>
                  <a:lnTo>
                    <a:pt x="919163" y="316706"/>
                  </a:lnTo>
                  <a:lnTo>
                    <a:pt x="771525" y="35718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9">
              <a:extLst>
                <a:ext uri="{FF2B5EF4-FFF2-40B4-BE49-F238E27FC236}">
                  <a16:creationId xmlns:a16="http://schemas.microsoft.com/office/drawing/2014/main" id="{1FDDB8B9-18A2-4971-B555-6B31CD26B92D}"/>
                </a:ext>
              </a:extLst>
            </p:cNvPr>
            <p:cNvSpPr/>
            <p:nvPr/>
          </p:nvSpPr>
          <p:spPr>
            <a:xfrm>
              <a:off x="3787776" y="5089525"/>
              <a:ext cx="4564063" cy="971550"/>
            </a:xfrm>
            <a:custGeom>
              <a:avLst/>
              <a:gdLst>
                <a:gd name="connsiteX0" fmla="*/ 2263140 w 4564380"/>
                <a:gd name="connsiteY0" fmla="*/ 590550 h 971550"/>
                <a:gd name="connsiteX1" fmla="*/ 1737360 w 4564380"/>
                <a:gd name="connsiteY1" fmla="*/ 434340 h 971550"/>
                <a:gd name="connsiteX2" fmla="*/ 1443990 w 4564380"/>
                <a:gd name="connsiteY2" fmla="*/ 354330 h 971550"/>
                <a:gd name="connsiteX3" fmla="*/ 1177290 w 4564380"/>
                <a:gd name="connsiteY3" fmla="*/ 297180 h 971550"/>
                <a:gd name="connsiteX4" fmla="*/ 746760 w 4564380"/>
                <a:gd name="connsiteY4" fmla="*/ 228600 h 971550"/>
                <a:gd name="connsiteX5" fmla="*/ 582930 w 4564380"/>
                <a:gd name="connsiteY5" fmla="*/ 213360 h 971550"/>
                <a:gd name="connsiteX6" fmla="*/ 483870 w 4564380"/>
                <a:gd name="connsiteY6" fmla="*/ 217170 h 971550"/>
                <a:gd name="connsiteX7" fmla="*/ 308610 w 4564380"/>
                <a:gd name="connsiteY7" fmla="*/ 243840 h 971550"/>
                <a:gd name="connsiteX8" fmla="*/ 125730 w 4564380"/>
                <a:gd name="connsiteY8" fmla="*/ 278130 h 971550"/>
                <a:gd name="connsiteX9" fmla="*/ 87630 w 4564380"/>
                <a:gd name="connsiteY9" fmla="*/ 281940 h 971550"/>
                <a:gd name="connsiteX10" fmla="*/ 45720 w 4564380"/>
                <a:gd name="connsiteY10" fmla="*/ 262890 h 971550"/>
                <a:gd name="connsiteX11" fmla="*/ 3810 w 4564380"/>
                <a:gd name="connsiteY11" fmla="*/ 228600 h 971550"/>
                <a:gd name="connsiteX12" fmla="*/ 0 w 4564380"/>
                <a:gd name="connsiteY12" fmla="*/ 209550 h 971550"/>
                <a:gd name="connsiteX13" fmla="*/ 7620 w 4564380"/>
                <a:gd name="connsiteY13" fmla="*/ 140970 h 971550"/>
                <a:gd name="connsiteX14" fmla="*/ 26670 w 4564380"/>
                <a:gd name="connsiteY14" fmla="*/ 68580 h 971550"/>
                <a:gd name="connsiteX15" fmla="*/ 60960 w 4564380"/>
                <a:gd name="connsiteY15" fmla="*/ 19050 h 971550"/>
                <a:gd name="connsiteX16" fmla="*/ 125730 w 4564380"/>
                <a:gd name="connsiteY16" fmla="*/ 0 h 971550"/>
                <a:gd name="connsiteX17" fmla="*/ 236220 w 4564380"/>
                <a:gd name="connsiteY17" fmla="*/ 64770 h 971550"/>
                <a:gd name="connsiteX18" fmla="*/ 381000 w 4564380"/>
                <a:gd name="connsiteY18" fmla="*/ 60960 h 971550"/>
                <a:gd name="connsiteX19" fmla="*/ 655320 w 4564380"/>
                <a:gd name="connsiteY19" fmla="*/ 64770 h 971550"/>
                <a:gd name="connsiteX20" fmla="*/ 883920 w 4564380"/>
                <a:gd name="connsiteY20" fmla="*/ 80010 h 971550"/>
                <a:gd name="connsiteX21" fmla="*/ 1036320 w 4564380"/>
                <a:gd name="connsiteY21" fmla="*/ 91440 h 971550"/>
                <a:gd name="connsiteX22" fmla="*/ 1337310 w 4564380"/>
                <a:gd name="connsiteY22" fmla="*/ 140970 h 971550"/>
                <a:gd name="connsiteX23" fmla="*/ 1592580 w 4564380"/>
                <a:gd name="connsiteY23" fmla="*/ 194310 h 971550"/>
                <a:gd name="connsiteX24" fmla="*/ 1908810 w 4564380"/>
                <a:gd name="connsiteY24" fmla="*/ 266700 h 971550"/>
                <a:gd name="connsiteX25" fmla="*/ 2350770 w 4564380"/>
                <a:gd name="connsiteY25" fmla="*/ 377190 h 971550"/>
                <a:gd name="connsiteX26" fmla="*/ 2613660 w 4564380"/>
                <a:gd name="connsiteY26" fmla="*/ 441960 h 971550"/>
                <a:gd name="connsiteX27" fmla="*/ 2948940 w 4564380"/>
                <a:gd name="connsiteY27" fmla="*/ 514350 h 971550"/>
                <a:gd name="connsiteX28" fmla="*/ 3150870 w 4564380"/>
                <a:gd name="connsiteY28" fmla="*/ 548640 h 971550"/>
                <a:gd name="connsiteX29" fmla="*/ 3345180 w 4564380"/>
                <a:gd name="connsiteY29" fmla="*/ 575310 h 971550"/>
                <a:gd name="connsiteX30" fmla="*/ 3630930 w 4564380"/>
                <a:gd name="connsiteY30" fmla="*/ 601980 h 971550"/>
                <a:gd name="connsiteX31" fmla="*/ 3962400 w 4564380"/>
                <a:gd name="connsiteY31" fmla="*/ 613410 h 971550"/>
                <a:gd name="connsiteX32" fmla="*/ 4331970 w 4564380"/>
                <a:gd name="connsiteY32" fmla="*/ 598170 h 971550"/>
                <a:gd name="connsiteX33" fmla="*/ 4507230 w 4564380"/>
                <a:gd name="connsiteY33" fmla="*/ 590550 h 971550"/>
                <a:gd name="connsiteX34" fmla="*/ 4549140 w 4564380"/>
                <a:gd name="connsiteY34" fmla="*/ 594360 h 971550"/>
                <a:gd name="connsiteX35" fmla="*/ 4564380 w 4564380"/>
                <a:gd name="connsiteY35" fmla="*/ 601980 h 971550"/>
                <a:gd name="connsiteX36" fmla="*/ 4564380 w 4564380"/>
                <a:gd name="connsiteY36" fmla="*/ 613410 h 971550"/>
                <a:gd name="connsiteX37" fmla="*/ 4552950 w 4564380"/>
                <a:gd name="connsiteY37" fmla="*/ 640080 h 971550"/>
                <a:gd name="connsiteX38" fmla="*/ 4530090 w 4564380"/>
                <a:gd name="connsiteY38" fmla="*/ 662940 h 971550"/>
                <a:gd name="connsiteX39" fmla="*/ 4271010 w 4564380"/>
                <a:gd name="connsiteY39" fmla="*/ 742950 h 971550"/>
                <a:gd name="connsiteX40" fmla="*/ 3928110 w 4564380"/>
                <a:gd name="connsiteY40" fmla="*/ 857250 h 971550"/>
                <a:gd name="connsiteX41" fmla="*/ 3627120 w 4564380"/>
                <a:gd name="connsiteY41" fmla="*/ 956310 h 971550"/>
                <a:gd name="connsiteX42" fmla="*/ 3562350 w 4564380"/>
                <a:gd name="connsiteY42" fmla="*/ 971550 h 971550"/>
                <a:gd name="connsiteX43" fmla="*/ 3520440 w 4564380"/>
                <a:gd name="connsiteY43" fmla="*/ 971550 h 971550"/>
                <a:gd name="connsiteX44" fmla="*/ 3390900 w 4564380"/>
                <a:gd name="connsiteY44" fmla="*/ 944880 h 971550"/>
                <a:gd name="connsiteX45" fmla="*/ 3063240 w 4564380"/>
                <a:gd name="connsiteY45" fmla="*/ 838200 h 971550"/>
                <a:gd name="connsiteX46" fmla="*/ 2263140 w 4564380"/>
                <a:gd name="connsiteY46" fmla="*/ 590550 h 97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564380" h="971550">
                  <a:moveTo>
                    <a:pt x="2263140" y="590550"/>
                  </a:moveTo>
                  <a:lnTo>
                    <a:pt x="1737360" y="434340"/>
                  </a:lnTo>
                  <a:lnTo>
                    <a:pt x="1443990" y="354330"/>
                  </a:lnTo>
                  <a:lnTo>
                    <a:pt x="1177290" y="297180"/>
                  </a:lnTo>
                  <a:lnTo>
                    <a:pt x="746760" y="228600"/>
                  </a:lnTo>
                  <a:lnTo>
                    <a:pt x="582930" y="213360"/>
                  </a:lnTo>
                  <a:lnTo>
                    <a:pt x="483870" y="217170"/>
                  </a:lnTo>
                  <a:lnTo>
                    <a:pt x="308610" y="243840"/>
                  </a:lnTo>
                  <a:lnTo>
                    <a:pt x="125730" y="278130"/>
                  </a:lnTo>
                  <a:lnTo>
                    <a:pt x="87630" y="281940"/>
                  </a:lnTo>
                  <a:lnTo>
                    <a:pt x="45720" y="262890"/>
                  </a:lnTo>
                  <a:lnTo>
                    <a:pt x="3810" y="228600"/>
                  </a:lnTo>
                  <a:lnTo>
                    <a:pt x="0" y="209550"/>
                  </a:lnTo>
                  <a:lnTo>
                    <a:pt x="7620" y="140970"/>
                  </a:lnTo>
                  <a:lnTo>
                    <a:pt x="26670" y="68580"/>
                  </a:lnTo>
                  <a:lnTo>
                    <a:pt x="60960" y="19050"/>
                  </a:lnTo>
                  <a:lnTo>
                    <a:pt x="125730" y="0"/>
                  </a:lnTo>
                  <a:lnTo>
                    <a:pt x="236220" y="64770"/>
                  </a:lnTo>
                  <a:lnTo>
                    <a:pt x="381000" y="60960"/>
                  </a:lnTo>
                  <a:lnTo>
                    <a:pt x="655320" y="64770"/>
                  </a:lnTo>
                  <a:lnTo>
                    <a:pt x="883920" y="80010"/>
                  </a:lnTo>
                  <a:lnTo>
                    <a:pt x="1036320" y="91440"/>
                  </a:lnTo>
                  <a:lnTo>
                    <a:pt x="1337310" y="140970"/>
                  </a:lnTo>
                  <a:lnTo>
                    <a:pt x="1592580" y="194310"/>
                  </a:lnTo>
                  <a:lnTo>
                    <a:pt x="1908810" y="266700"/>
                  </a:lnTo>
                  <a:lnTo>
                    <a:pt x="2350770" y="377190"/>
                  </a:lnTo>
                  <a:lnTo>
                    <a:pt x="2613660" y="441960"/>
                  </a:lnTo>
                  <a:lnTo>
                    <a:pt x="2948940" y="514350"/>
                  </a:lnTo>
                  <a:lnTo>
                    <a:pt x="3150870" y="548640"/>
                  </a:lnTo>
                  <a:lnTo>
                    <a:pt x="3345180" y="575310"/>
                  </a:lnTo>
                  <a:lnTo>
                    <a:pt x="3630930" y="601980"/>
                  </a:lnTo>
                  <a:lnTo>
                    <a:pt x="3962400" y="613410"/>
                  </a:lnTo>
                  <a:lnTo>
                    <a:pt x="4331970" y="598170"/>
                  </a:lnTo>
                  <a:lnTo>
                    <a:pt x="4507230" y="590550"/>
                  </a:lnTo>
                  <a:lnTo>
                    <a:pt x="4549140" y="594360"/>
                  </a:lnTo>
                  <a:lnTo>
                    <a:pt x="4564380" y="601980"/>
                  </a:lnTo>
                  <a:lnTo>
                    <a:pt x="4564380" y="613410"/>
                  </a:lnTo>
                  <a:lnTo>
                    <a:pt x="4552950" y="640080"/>
                  </a:lnTo>
                  <a:lnTo>
                    <a:pt x="4530090" y="662940"/>
                  </a:lnTo>
                  <a:lnTo>
                    <a:pt x="4271010" y="742950"/>
                  </a:lnTo>
                  <a:lnTo>
                    <a:pt x="3928110" y="857250"/>
                  </a:lnTo>
                  <a:lnTo>
                    <a:pt x="3627120" y="956310"/>
                  </a:lnTo>
                  <a:lnTo>
                    <a:pt x="3562350" y="971550"/>
                  </a:lnTo>
                  <a:lnTo>
                    <a:pt x="3520440" y="971550"/>
                  </a:lnTo>
                  <a:lnTo>
                    <a:pt x="3390900" y="944880"/>
                  </a:lnTo>
                  <a:lnTo>
                    <a:pt x="3063240" y="838200"/>
                  </a:lnTo>
                  <a:lnTo>
                    <a:pt x="2263140" y="5905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8" name="グループ化 27">
            <a:extLst>
              <a:ext uri="{FF2B5EF4-FFF2-40B4-BE49-F238E27FC236}">
                <a16:creationId xmlns:a16="http://schemas.microsoft.com/office/drawing/2014/main" id="{A35E02E1-E0F6-4201-AD35-F2BCE19B0805}"/>
              </a:ext>
            </a:extLst>
          </p:cNvPr>
          <p:cNvGrpSpPr/>
          <p:nvPr/>
        </p:nvGrpSpPr>
        <p:grpSpPr>
          <a:xfrm>
            <a:off x="3705226" y="1408113"/>
            <a:ext cx="4646613" cy="4652962"/>
            <a:chOff x="3705226" y="1408113"/>
            <a:chExt cx="4646613" cy="4652962"/>
          </a:xfrm>
          <a:solidFill>
            <a:schemeClr val="tx1"/>
          </a:solidFill>
        </p:grpSpPr>
        <p:sp>
          <p:nvSpPr>
            <p:cNvPr id="29" name="フリーフォーム 6">
              <a:extLst>
                <a:ext uri="{FF2B5EF4-FFF2-40B4-BE49-F238E27FC236}">
                  <a16:creationId xmlns:a16="http://schemas.microsoft.com/office/drawing/2014/main" id="{C7511B12-44C5-4331-B114-58999F81C5F7}"/>
                </a:ext>
              </a:extLst>
            </p:cNvPr>
            <p:cNvSpPr/>
            <p:nvPr/>
          </p:nvSpPr>
          <p:spPr>
            <a:xfrm>
              <a:off x="4141788" y="1839913"/>
              <a:ext cx="766762" cy="609600"/>
            </a:xfrm>
            <a:custGeom>
              <a:avLst/>
              <a:gdLst>
                <a:gd name="connsiteX0" fmla="*/ 504825 w 766762"/>
                <a:gd name="connsiteY0" fmla="*/ 509588 h 609600"/>
                <a:gd name="connsiteX1" fmla="*/ 323850 w 766762"/>
                <a:gd name="connsiteY1" fmla="*/ 373857 h 609600"/>
                <a:gd name="connsiteX2" fmla="*/ 190500 w 766762"/>
                <a:gd name="connsiteY2" fmla="*/ 252413 h 609600"/>
                <a:gd name="connsiteX3" fmla="*/ 73819 w 766762"/>
                <a:gd name="connsiteY3" fmla="*/ 130969 h 609600"/>
                <a:gd name="connsiteX4" fmla="*/ 11906 w 766762"/>
                <a:gd name="connsiteY4" fmla="*/ 61913 h 609600"/>
                <a:gd name="connsiteX5" fmla="*/ 2381 w 766762"/>
                <a:gd name="connsiteY5" fmla="*/ 45244 h 609600"/>
                <a:gd name="connsiteX6" fmla="*/ 0 w 766762"/>
                <a:gd name="connsiteY6" fmla="*/ 26194 h 609600"/>
                <a:gd name="connsiteX7" fmla="*/ 4762 w 766762"/>
                <a:gd name="connsiteY7" fmla="*/ 9525 h 609600"/>
                <a:gd name="connsiteX8" fmla="*/ 14287 w 766762"/>
                <a:gd name="connsiteY8" fmla="*/ 0 h 609600"/>
                <a:gd name="connsiteX9" fmla="*/ 28575 w 766762"/>
                <a:gd name="connsiteY9" fmla="*/ 0 h 609600"/>
                <a:gd name="connsiteX10" fmla="*/ 92869 w 766762"/>
                <a:gd name="connsiteY10" fmla="*/ 28575 h 609600"/>
                <a:gd name="connsiteX11" fmla="*/ 266700 w 766762"/>
                <a:gd name="connsiteY11" fmla="*/ 85725 h 609600"/>
                <a:gd name="connsiteX12" fmla="*/ 385762 w 766762"/>
                <a:gd name="connsiteY12" fmla="*/ 123825 h 609600"/>
                <a:gd name="connsiteX13" fmla="*/ 519112 w 766762"/>
                <a:gd name="connsiteY13" fmla="*/ 154782 h 609600"/>
                <a:gd name="connsiteX14" fmla="*/ 554831 w 766762"/>
                <a:gd name="connsiteY14" fmla="*/ 176213 h 609600"/>
                <a:gd name="connsiteX15" fmla="*/ 609600 w 766762"/>
                <a:gd name="connsiteY15" fmla="*/ 214313 h 609600"/>
                <a:gd name="connsiteX16" fmla="*/ 650081 w 766762"/>
                <a:gd name="connsiteY16" fmla="*/ 252413 h 609600"/>
                <a:gd name="connsiteX17" fmla="*/ 685800 w 766762"/>
                <a:gd name="connsiteY17" fmla="*/ 292894 h 609600"/>
                <a:gd name="connsiteX18" fmla="*/ 721519 w 766762"/>
                <a:gd name="connsiteY18" fmla="*/ 347663 h 609600"/>
                <a:gd name="connsiteX19" fmla="*/ 745331 w 766762"/>
                <a:gd name="connsiteY19" fmla="*/ 395288 h 609600"/>
                <a:gd name="connsiteX20" fmla="*/ 759619 w 766762"/>
                <a:gd name="connsiteY20" fmla="*/ 442913 h 609600"/>
                <a:gd name="connsiteX21" fmla="*/ 766762 w 766762"/>
                <a:gd name="connsiteY21" fmla="*/ 481013 h 609600"/>
                <a:gd name="connsiteX22" fmla="*/ 764381 w 766762"/>
                <a:gd name="connsiteY22" fmla="*/ 521494 h 609600"/>
                <a:gd name="connsiteX23" fmla="*/ 747712 w 766762"/>
                <a:gd name="connsiteY23" fmla="*/ 571500 h 609600"/>
                <a:gd name="connsiteX24" fmla="*/ 726281 w 766762"/>
                <a:gd name="connsiteY24" fmla="*/ 595313 h 609600"/>
                <a:gd name="connsiteX25" fmla="*/ 704850 w 766762"/>
                <a:gd name="connsiteY25" fmla="*/ 609600 h 609600"/>
                <a:gd name="connsiteX26" fmla="*/ 673894 w 766762"/>
                <a:gd name="connsiteY26" fmla="*/ 604838 h 609600"/>
                <a:gd name="connsiteX27" fmla="*/ 623887 w 766762"/>
                <a:gd name="connsiteY27" fmla="*/ 583407 h 609600"/>
                <a:gd name="connsiteX28" fmla="*/ 504825 w 766762"/>
                <a:gd name="connsiteY28" fmla="*/ 509588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66762" h="609600">
                  <a:moveTo>
                    <a:pt x="504825" y="509588"/>
                  </a:moveTo>
                  <a:lnTo>
                    <a:pt x="323850" y="373857"/>
                  </a:lnTo>
                  <a:lnTo>
                    <a:pt x="190500" y="252413"/>
                  </a:lnTo>
                  <a:lnTo>
                    <a:pt x="73819" y="130969"/>
                  </a:lnTo>
                  <a:lnTo>
                    <a:pt x="11906" y="61913"/>
                  </a:lnTo>
                  <a:lnTo>
                    <a:pt x="2381" y="45244"/>
                  </a:lnTo>
                  <a:lnTo>
                    <a:pt x="0" y="26194"/>
                  </a:lnTo>
                  <a:lnTo>
                    <a:pt x="4762" y="9525"/>
                  </a:lnTo>
                  <a:lnTo>
                    <a:pt x="14287" y="0"/>
                  </a:lnTo>
                  <a:lnTo>
                    <a:pt x="28575" y="0"/>
                  </a:lnTo>
                  <a:lnTo>
                    <a:pt x="92869" y="28575"/>
                  </a:lnTo>
                  <a:lnTo>
                    <a:pt x="266700" y="85725"/>
                  </a:lnTo>
                  <a:lnTo>
                    <a:pt x="385762" y="123825"/>
                  </a:lnTo>
                  <a:lnTo>
                    <a:pt x="519112" y="154782"/>
                  </a:lnTo>
                  <a:lnTo>
                    <a:pt x="554831" y="176213"/>
                  </a:lnTo>
                  <a:lnTo>
                    <a:pt x="609600" y="214313"/>
                  </a:lnTo>
                  <a:lnTo>
                    <a:pt x="650081" y="252413"/>
                  </a:lnTo>
                  <a:lnTo>
                    <a:pt x="685800" y="292894"/>
                  </a:lnTo>
                  <a:lnTo>
                    <a:pt x="721519" y="347663"/>
                  </a:lnTo>
                  <a:lnTo>
                    <a:pt x="745331" y="395288"/>
                  </a:lnTo>
                  <a:lnTo>
                    <a:pt x="759619" y="442913"/>
                  </a:lnTo>
                  <a:lnTo>
                    <a:pt x="766762" y="481013"/>
                  </a:lnTo>
                  <a:lnTo>
                    <a:pt x="764381" y="521494"/>
                  </a:lnTo>
                  <a:lnTo>
                    <a:pt x="747712" y="571500"/>
                  </a:lnTo>
                  <a:lnTo>
                    <a:pt x="726281" y="595313"/>
                  </a:lnTo>
                  <a:lnTo>
                    <a:pt x="704850" y="609600"/>
                  </a:lnTo>
                  <a:lnTo>
                    <a:pt x="673894" y="604838"/>
                  </a:lnTo>
                  <a:lnTo>
                    <a:pt x="623887" y="583407"/>
                  </a:lnTo>
                  <a:lnTo>
                    <a:pt x="504825" y="5095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0">
              <a:extLst>
                <a:ext uri="{FF2B5EF4-FFF2-40B4-BE49-F238E27FC236}">
                  <a16:creationId xmlns:a16="http://schemas.microsoft.com/office/drawing/2014/main" id="{76CFC761-D7AE-4CC9-BFAF-0792D46041C9}"/>
                </a:ext>
              </a:extLst>
            </p:cNvPr>
            <p:cNvSpPr/>
            <p:nvPr/>
          </p:nvSpPr>
          <p:spPr>
            <a:xfrm>
              <a:off x="5672139" y="1579564"/>
              <a:ext cx="738187" cy="820737"/>
            </a:xfrm>
            <a:custGeom>
              <a:avLst/>
              <a:gdLst>
                <a:gd name="connsiteX0" fmla="*/ 438150 w 738187"/>
                <a:gd name="connsiteY0" fmla="*/ 607219 h 821531"/>
                <a:gd name="connsiteX1" fmla="*/ 180975 w 738187"/>
                <a:gd name="connsiteY1" fmla="*/ 271462 h 821531"/>
                <a:gd name="connsiteX2" fmla="*/ 21431 w 738187"/>
                <a:gd name="connsiteY2" fmla="*/ 78581 h 821531"/>
                <a:gd name="connsiteX3" fmla="*/ 7143 w 738187"/>
                <a:gd name="connsiteY3" fmla="*/ 59531 h 821531"/>
                <a:gd name="connsiteX4" fmla="*/ 0 w 738187"/>
                <a:gd name="connsiteY4" fmla="*/ 35719 h 821531"/>
                <a:gd name="connsiteX5" fmla="*/ 0 w 738187"/>
                <a:gd name="connsiteY5" fmla="*/ 19050 h 821531"/>
                <a:gd name="connsiteX6" fmla="*/ 4762 w 738187"/>
                <a:gd name="connsiteY6" fmla="*/ 7144 h 821531"/>
                <a:gd name="connsiteX7" fmla="*/ 14287 w 738187"/>
                <a:gd name="connsiteY7" fmla="*/ 0 h 821531"/>
                <a:gd name="connsiteX8" fmla="*/ 30956 w 738187"/>
                <a:gd name="connsiteY8" fmla="*/ 0 h 821531"/>
                <a:gd name="connsiteX9" fmla="*/ 71437 w 738187"/>
                <a:gd name="connsiteY9" fmla="*/ 21431 h 821531"/>
                <a:gd name="connsiteX10" fmla="*/ 252412 w 738187"/>
                <a:gd name="connsiteY10" fmla="*/ 121444 h 821531"/>
                <a:gd name="connsiteX11" fmla="*/ 500062 w 738187"/>
                <a:gd name="connsiteY11" fmla="*/ 259556 h 821531"/>
                <a:gd name="connsiteX12" fmla="*/ 600075 w 738187"/>
                <a:gd name="connsiteY12" fmla="*/ 311944 h 821531"/>
                <a:gd name="connsiteX13" fmla="*/ 631031 w 738187"/>
                <a:gd name="connsiteY13" fmla="*/ 366712 h 821531"/>
                <a:gd name="connsiteX14" fmla="*/ 669131 w 738187"/>
                <a:gd name="connsiteY14" fmla="*/ 452437 h 821531"/>
                <a:gd name="connsiteX15" fmla="*/ 702468 w 738187"/>
                <a:gd name="connsiteY15" fmla="*/ 526256 h 821531"/>
                <a:gd name="connsiteX16" fmla="*/ 723900 w 738187"/>
                <a:gd name="connsiteY16" fmla="*/ 597694 h 821531"/>
                <a:gd name="connsiteX17" fmla="*/ 735806 w 738187"/>
                <a:gd name="connsiteY17" fmla="*/ 645319 h 821531"/>
                <a:gd name="connsiteX18" fmla="*/ 738187 w 738187"/>
                <a:gd name="connsiteY18" fmla="*/ 695325 h 821531"/>
                <a:gd name="connsiteX19" fmla="*/ 738187 w 738187"/>
                <a:gd name="connsiteY19" fmla="*/ 745331 h 821531"/>
                <a:gd name="connsiteX20" fmla="*/ 731043 w 738187"/>
                <a:gd name="connsiteY20" fmla="*/ 778669 h 821531"/>
                <a:gd name="connsiteX21" fmla="*/ 716756 w 738187"/>
                <a:gd name="connsiteY21" fmla="*/ 797719 h 821531"/>
                <a:gd name="connsiteX22" fmla="*/ 676275 w 738187"/>
                <a:gd name="connsiteY22" fmla="*/ 816769 h 821531"/>
                <a:gd name="connsiteX23" fmla="*/ 642937 w 738187"/>
                <a:gd name="connsiteY23" fmla="*/ 821531 h 821531"/>
                <a:gd name="connsiteX24" fmla="*/ 607218 w 738187"/>
                <a:gd name="connsiteY24" fmla="*/ 814387 h 821531"/>
                <a:gd name="connsiteX25" fmla="*/ 571500 w 738187"/>
                <a:gd name="connsiteY25" fmla="*/ 797719 h 821531"/>
                <a:gd name="connsiteX26" fmla="*/ 438150 w 738187"/>
                <a:gd name="connsiteY26" fmla="*/ 607219 h 8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38187" h="821531">
                  <a:moveTo>
                    <a:pt x="438150" y="607219"/>
                  </a:moveTo>
                  <a:lnTo>
                    <a:pt x="180975" y="271462"/>
                  </a:lnTo>
                  <a:lnTo>
                    <a:pt x="21431" y="78581"/>
                  </a:lnTo>
                  <a:lnTo>
                    <a:pt x="7143" y="59531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4762" y="7144"/>
                  </a:lnTo>
                  <a:lnTo>
                    <a:pt x="14287" y="0"/>
                  </a:lnTo>
                  <a:lnTo>
                    <a:pt x="30956" y="0"/>
                  </a:lnTo>
                  <a:lnTo>
                    <a:pt x="71437" y="21431"/>
                  </a:lnTo>
                  <a:lnTo>
                    <a:pt x="252412" y="121444"/>
                  </a:lnTo>
                  <a:lnTo>
                    <a:pt x="500062" y="259556"/>
                  </a:lnTo>
                  <a:lnTo>
                    <a:pt x="600075" y="311944"/>
                  </a:lnTo>
                  <a:lnTo>
                    <a:pt x="631031" y="366712"/>
                  </a:lnTo>
                  <a:lnTo>
                    <a:pt x="669131" y="452437"/>
                  </a:lnTo>
                  <a:lnTo>
                    <a:pt x="702468" y="526256"/>
                  </a:lnTo>
                  <a:lnTo>
                    <a:pt x="723900" y="597694"/>
                  </a:lnTo>
                  <a:lnTo>
                    <a:pt x="735806" y="645319"/>
                  </a:lnTo>
                  <a:lnTo>
                    <a:pt x="738187" y="695325"/>
                  </a:lnTo>
                  <a:lnTo>
                    <a:pt x="738187" y="745331"/>
                  </a:lnTo>
                  <a:lnTo>
                    <a:pt x="731043" y="778669"/>
                  </a:lnTo>
                  <a:lnTo>
                    <a:pt x="716756" y="797719"/>
                  </a:lnTo>
                  <a:lnTo>
                    <a:pt x="676275" y="816769"/>
                  </a:lnTo>
                  <a:lnTo>
                    <a:pt x="642937" y="821531"/>
                  </a:lnTo>
                  <a:lnTo>
                    <a:pt x="607218" y="814387"/>
                  </a:lnTo>
                  <a:lnTo>
                    <a:pt x="571500" y="797719"/>
                  </a:lnTo>
                  <a:lnTo>
                    <a:pt x="438150" y="6072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1">
              <a:extLst>
                <a:ext uri="{FF2B5EF4-FFF2-40B4-BE49-F238E27FC236}">
                  <a16:creationId xmlns:a16="http://schemas.microsoft.com/office/drawing/2014/main" id="{C417382A-3E7D-4361-9D72-68B0B97EA8EB}"/>
                </a:ext>
              </a:extLst>
            </p:cNvPr>
            <p:cNvSpPr/>
            <p:nvPr/>
          </p:nvSpPr>
          <p:spPr>
            <a:xfrm>
              <a:off x="6756401" y="1408113"/>
              <a:ext cx="982663" cy="1200150"/>
            </a:xfrm>
            <a:custGeom>
              <a:avLst/>
              <a:gdLst>
                <a:gd name="connsiteX0" fmla="*/ 471488 w 983457"/>
                <a:gd name="connsiteY0" fmla="*/ 754856 h 1200150"/>
                <a:gd name="connsiteX1" fmla="*/ 50007 w 983457"/>
                <a:gd name="connsiteY1" fmla="*/ 1193006 h 1200150"/>
                <a:gd name="connsiteX2" fmla="*/ 0 w 983457"/>
                <a:gd name="connsiteY2" fmla="*/ 1200150 h 1200150"/>
                <a:gd name="connsiteX3" fmla="*/ 33338 w 983457"/>
                <a:gd name="connsiteY3" fmla="*/ 1131094 h 1200150"/>
                <a:gd name="connsiteX4" fmla="*/ 247650 w 983457"/>
                <a:gd name="connsiteY4" fmla="*/ 800100 h 1200150"/>
                <a:gd name="connsiteX5" fmla="*/ 383382 w 983457"/>
                <a:gd name="connsiteY5" fmla="*/ 590550 h 1200150"/>
                <a:gd name="connsiteX6" fmla="*/ 464344 w 983457"/>
                <a:gd name="connsiteY6" fmla="*/ 471487 h 1200150"/>
                <a:gd name="connsiteX7" fmla="*/ 557213 w 983457"/>
                <a:gd name="connsiteY7" fmla="*/ 328612 h 1200150"/>
                <a:gd name="connsiteX8" fmla="*/ 588169 w 983457"/>
                <a:gd name="connsiteY8" fmla="*/ 261937 h 1200150"/>
                <a:gd name="connsiteX9" fmla="*/ 602457 w 983457"/>
                <a:gd name="connsiteY9" fmla="*/ 223837 h 1200150"/>
                <a:gd name="connsiteX10" fmla="*/ 607219 w 983457"/>
                <a:gd name="connsiteY10" fmla="*/ 192881 h 1200150"/>
                <a:gd name="connsiteX11" fmla="*/ 607219 w 983457"/>
                <a:gd name="connsiteY11" fmla="*/ 171450 h 1200150"/>
                <a:gd name="connsiteX12" fmla="*/ 600075 w 983457"/>
                <a:gd name="connsiteY12" fmla="*/ 142875 h 1200150"/>
                <a:gd name="connsiteX13" fmla="*/ 573882 w 983457"/>
                <a:gd name="connsiteY13" fmla="*/ 111919 h 1200150"/>
                <a:gd name="connsiteX14" fmla="*/ 533400 w 983457"/>
                <a:gd name="connsiteY14" fmla="*/ 83344 h 1200150"/>
                <a:gd name="connsiteX15" fmla="*/ 497682 w 983457"/>
                <a:gd name="connsiteY15" fmla="*/ 64294 h 1200150"/>
                <a:gd name="connsiteX16" fmla="*/ 481013 w 983457"/>
                <a:gd name="connsiteY16" fmla="*/ 42862 h 1200150"/>
                <a:gd name="connsiteX17" fmla="*/ 476250 w 983457"/>
                <a:gd name="connsiteY17" fmla="*/ 23812 h 1200150"/>
                <a:gd name="connsiteX18" fmla="*/ 476250 w 983457"/>
                <a:gd name="connsiteY18" fmla="*/ 11906 h 1200150"/>
                <a:gd name="connsiteX19" fmla="*/ 483394 w 983457"/>
                <a:gd name="connsiteY19" fmla="*/ 2381 h 1200150"/>
                <a:gd name="connsiteX20" fmla="*/ 497682 w 983457"/>
                <a:gd name="connsiteY20" fmla="*/ 0 h 1200150"/>
                <a:gd name="connsiteX21" fmla="*/ 511969 w 983457"/>
                <a:gd name="connsiteY21" fmla="*/ 2381 h 1200150"/>
                <a:gd name="connsiteX22" fmla="*/ 538163 w 983457"/>
                <a:gd name="connsiteY22" fmla="*/ 11906 h 1200150"/>
                <a:gd name="connsiteX23" fmla="*/ 611982 w 983457"/>
                <a:gd name="connsiteY23" fmla="*/ 33337 h 1200150"/>
                <a:gd name="connsiteX24" fmla="*/ 685800 w 983457"/>
                <a:gd name="connsiteY24" fmla="*/ 64294 h 1200150"/>
                <a:gd name="connsiteX25" fmla="*/ 752475 w 983457"/>
                <a:gd name="connsiteY25" fmla="*/ 97631 h 1200150"/>
                <a:gd name="connsiteX26" fmla="*/ 831057 w 983457"/>
                <a:gd name="connsiteY26" fmla="*/ 147637 h 1200150"/>
                <a:gd name="connsiteX27" fmla="*/ 890588 w 983457"/>
                <a:gd name="connsiteY27" fmla="*/ 185737 h 1200150"/>
                <a:gd name="connsiteX28" fmla="*/ 931069 w 983457"/>
                <a:gd name="connsiteY28" fmla="*/ 221456 h 1200150"/>
                <a:gd name="connsiteX29" fmla="*/ 964407 w 983457"/>
                <a:gd name="connsiteY29" fmla="*/ 254794 h 1200150"/>
                <a:gd name="connsiteX30" fmla="*/ 976313 w 983457"/>
                <a:gd name="connsiteY30" fmla="*/ 278606 h 1200150"/>
                <a:gd name="connsiteX31" fmla="*/ 983457 w 983457"/>
                <a:gd name="connsiteY31" fmla="*/ 302419 h 1200150"/>
                <a:gd name="connsiteX32" fmla="*/ 983457 w 983457"/>
                <a:gd name="connsiteY32" fmla="*/ 335756 h 1200150"/>
                <a:gd name="connsiteX33" fmla="*/ 973932 w 983457"/>
                <a:gd name="connsiteY33" fmla="*/ 361950 h 1200150"/>
                <a:gd name="connsiteX34" fmla="*/ 952500 w 983457"/>
                <a:gd name="connsiteY34" fmla="*/ 366712 h 1200150"/>
                <a:gd name="connsiteX35" fmla="*/ 888207 w 983457"/>
                <a:gd name="connsiteY35" fmla="*/ 383381 h 1200150"/>
                <a:gd name="connsiteX36" fmla="*/ 838200 w 983457"/>
                <a:gd name="connsiteY36" fmla="*/ 409575 h 1200150"/>
                <a:gd name="connsiteX37" fmla="*/ 759619 w 983457"/>
                <a:gd name="connsiteY37" fmla="*/ 471487 h 1200150"/>
                <a:gd name="connsiteX38" fmla="*/ 609600 w 983457"/>
                <a:gd name="connsiteY38" fmla="*/ 611981 h 1200150"/>
                <a:gd name="connsiteX39" fmla="*/ 471488 w 983457"/>
                <a:gd name="connsiteY39" fmla="*/ 754856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83457" h="1200150">
                  <a:moveTo>
                    <a:pt x="471488" y="754856"/>
                  </a:moveTo>
                  <a:lnTo>
                    <a:pt x="50007" y="1193006"/>
                  </a:lnTo>
                  <a:lnTo>
                    <a:pt x="0" y="1200150"/>
                  </a:lnTo>
                  <a:lnTo>
                    <a:pt x="33338" y="1131094"/>
                  </a:lnTo>
                  <a:lnTo>
                    <a:pt x="247650" y="800100"/>
                  </a:lnTo>
                  <a:lnTo>
                    <a:pt x="383382" y="590550"/>
                  </a:lnTo>
                  <a:lnTo>
                    <a:pt x="464344" y="471487"/>
                  </a:lnTo>
                  <a:lnTo>
                    <a:pt x="557213" y="328612"/>
                  </a:lnTo>
                  <a:lnTo>
                    <a:pt x="588169" y="261937"/>
                  </a:lnTo>
                  <a:lnTo>
                    <a:pt x="602457" y="223837"/>
                  </a:lnTo>
                  <a:lnTo>
                    <a:pt x="607219" y="192881"/>
                  </a:lnTo>
                  <a:lnTo>
                    <a:pt x="607219" y="171450"/>
                  </a:lnTo>
                  <a:lnTo>
                    <a:pt x="600075" y="142875"/>
                  </a:lnTo>
                  <a:lnTo>
                    <a:pt x="573882" y="111919"/>
                  </a:lnTo>
                  <a:lnTo>
                    <a:pt x="533400" y="83344"/>
                  </a:lnTo>
                  <a:lnTo>
                    <a:pt x="497682" y="64294"/>
                  </a:lnTo>
                  <a:lnTo>
                    <a:pt x="481013" y="42862"/>
                  </a:lnTo>
                  <a:lnTo>
                    <a:pt x="476250" y="23812"/>
                  </a:lnTo>
                  <a:lnTo>
                    <a:pt x="476250" y="11906"/>
                  </a:lnTo>
                  <a:lnTo>
                    <a:pt x="483394" y="2381"/>
                  </a:lnTo>
                  <a:lnTo>
                    <a:pt x="497682" y="0"/>
                  </a:lnTo>
                  <a:lnTo>
                    <a:pt x="511969" y="2381"/>
                  </a:lnTo>
                  <a:lnTo>
                    <a:pt x="538163" y="11906"/>
                  </a:lnTo>
                  <a:lnTo>
                    <a:pt x="611982" y="33337"/>
                  </a:lnTo>
                  <a:lnTo>
                    <a:pt x="685800" y="64294"/>
                  </a:lnTo>
                  <a:lnTo>
                    <a:pt x="752475" y="97631"/>
                  </a:lnTo>
                  <a:lnTo>
                    <a:pt x="831057" y="147637"/>
                  </a:lnTo>
                  <a:lnTo>
                    <a:pt x="890588" y="185737"/>
                  </a:lnTo>
                  <a:lnTo>
                    <a:pt x="931069" y="221456"/>
                  </a:lnTo>
                  <a:lnTo>
                    <a:pt x="964407" y="254794"/>
                  </a:lnTo>
                  <a:lnTo>
                    <a:pt x="976313" y="278606"/>
                  </a:lnTo>
                  <a:lnTo>
                    <a:pt x="983457" y="302419"/>
                  </a:lnTo>
                  <a:lnTo>
                    <a:pt x="983457" y="335756"/>
                  </a:lnTo>
                  <a:lnTo>
                    <a:pt x="973932" y="361950"/>
                  </a:lnTo>
                  <a:lnTo>
                    <a:pt x="952500" y="366712"/>
                  </a:lnTo>
                  <a:lnTo>
                    <a:pt x="888207" y="383381"/>
                  </a:lnTo>
                  <a:lnTo>
                    <a:pt x="838200" y="409575"/>
                  </a:lnTo>
                  <a:lnTo>
                    <a:pt x="759619" y="471487"/>
                  </a:lnTo>
                  <a:lnTo>
                    <a:pt x="609600" y="611981"/>
                  </a:lnTo>
                  <a:lnTo>
                    <a:pt x="471488" y="754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2">
              <a:extLst>
                <a:ext uri="{FF2B5EF4-FFF2-40B4-BE49-F238E27FC236}">
                  <a16:creationId xmlns:a16="http://schemas.microsoft.com/office/drawing/2014/main" id="{BF048889-14AB-4215-B159-957F74652C38}"/>
                </a:ext>
              </a:extLst>
            </p:cNvPr>
            <p:cNvSpPr/>
            <p:nvPr/>
          </p:nvSpPr>
          <p:spPr>
            <a:xfrm>
              <a:off x="5227638" y="2354264"/>
              <a:ext cx="2965450" cy="561975"/>
            </a:xfrm>
            <a:custGeom>
              <a:avLst/>
              <a:gdLst>
                <a:gd name="connsiteX0" fmla="*/ 1785011 w 2964716"/>
                <a:gd name="connsiteY0" fmla="*/ 291063 h 561519"/>
                <a:gd name="connsiteX1" fmla="*/ 1398645 w 2964716"/>
                <a:gd name="connsiteY1" fmla="*/ 368336 h 561519"/>
                <a:gd name="connsiteX2" fmla="*/ 1238947 w 2964716"/>
                <a:gd name="connsiteY2" fmla="*/ 396669 h 561519"/>
                <a:gd name="connsiteX3" fmla="*/ 1045764 w 2964716"/>
                <a:gd name="connsiteY3" fmla="*/ 419851 h 561519"/>
                <a:gd name="connsiteX4" fmla="*/ 850005 w 2964716"/>
                <a:gd name="connsiteY4" fmla="*/ 458488 h 561519"/>
                <a:gd name="connsiteX5" fmla="*/ 661974 w 2964716"/>
                <a:gd name="connsiteY5" fmla="*/ 515155 h 561519"/>
                <a:gd name="connsiteX6" fmla="*/ 623337 w 2964716"/>
                <a:gd name="connsiteY6" fmla="*/ 538337 h 561519"/>
                <a:gd name="connsiteX7" fmla="*/ 571822 w 2964716"/>
                <a:gd name="connsiteY7" fmla="*/ 556367 h 561519"/>
                <a:gd name="connsiteX8" fmla="*/ 535761 w 2964716"/>
                <a:gd name="connsiteY8" fmla="*/ 558943 h 561519"/>
                <a:gd name="connsiteX9" fmla="*/ 491973 w 2964716"/>
                <a:gd name="connsiteY9" fmla="*/ 561519 h 561519"/>
                <a:gd name="connsiteX10" fmla="*/ 445609 w 2964716"/>
                <a:gd name="connsiteY10" fmla="*/ 556367 h 561519"/>
                <a:gd name="connsiteX11" fmla="*/ 373487 w 2964716"/>
                <a:gd name="connsiteY11" fmla="*/ 533185 h 561519"/>
                <a:gd name="connsiteX12" fmla="*/ 306517 w 2964716"/>
                <a:gd name="connsiteY12" fmla="*/ 504852 h 561519"/>
                <a:gd name="connsiteX13" fmla="*/ 239547 w 2964716"/>
                <a:gd name="connsiteY13" fmla="*/ 466215 h 561519"/>
                <a:gd name="connsiteX14" fmla="*/ 159698 w 2964716"/>
                <a:gd name="connsiteY14" fmla="*/ 406972 h 561519"/>
                <a:gd name="connsiteX15" fmla="*/ 97879 w 2964716"/>
                <a:gd name="connsiteY15" fmla="*/ 347730 h 561519"/>
                <a:gd name="connsiteX16" fmla="*/ 36060 w 2964716"/>
                <a:gd name="connsiteY16" fmla="*/ 278184 h 561519"/>
                <a:gd name="connsiteX17" fmla="*/ 10303 w 2964716"/>
                <a:gd name="connsiteY17" fmla="*/ 247274 h 561519"/>
                <a:gd name="connsiteX18" fmla="*/ 0 w 2964716"/>
                <a:gd name="connsiteY18" fmla="*/ 226668 h 561519"/>
                <a:gd name="connsiteX19" fmla="*/ 2575 w 2964716"/>
                <a:gd name="connsiteY19" fmla="*/ 213789 h 561519"/>
                <a:gd name="connsiteX20" fmla="*/ 20606 w 2964716"/>
                <a:gd name="connsiteY20" fmla="*/ 208638 h 561519"/>
                <a:gd name="connsiteX21" fmla="*/ 43788 w 2964716"/>
                <a:gd name="connsiteY21" fmla="*/ 211214 h 561519"/>
                <a:gd name="connsiteX22" fmla="*/ 77273 w 2964716"/>
                <a:gd name="connsiteY22" fmla="*/ 224092 h 561519"/>
                <a:gd name="connsiteX23" fmla="*/ 126213 w 2964716"/>
                <a:gd name="connsiteY23" fmla="*/ 252426 h 561519"/>
                <a:gd name="connsiteX24" fmla="*/ 172576 w 2964716"/>
                <a:gd name="connsiteY24" fmla="*/ 275608 h 561519"/>
                <a:gd name="connsiteX25" fmla="*/ 224092 w 2964716"/>
                <a:gd name="connsiteY25" fmla="*/ 296214 h 561519"/>
                <a:gd name="connsiteX26" fmla="*/ 293638 w 2964716"/>
                <a:gd name="connsiteY26" fmla="*/ 311669 h 561519"/>
                <a:gd name="connsiteX27" fmla="*/ 350305 w 2964716"/>
                <a:gd name="connsiteY27" fmla="*/ 316820 h 561519"/>
                <a:gd name="connsiteX28" fmla="*/ 401820 w 2964716"/>
                <a:gd name="connsiteY28" fmla="*/ 316820 h 561519"/>
                <a:gd name="connsiteX29" fmla="*/ 579549 w 2964716"/>
                <a:gd name="connsiteY29" fmla="*/ 298790 h 561519"/>
                <a:gd name="connsiteX30" fmla="*/ 971067 w 2964716"/>
                <a:gd name="connsiteY30" fmla="*/ 244699 h 561519"/>
                <a:gd name="connsiteX31" fmla="*/ 1594404 w 2964716"/>
                <a:gd name="connsiteY31" fmla="*/ 157122 h 561519"/>
                <a:gd name="connsiteX32" fmla="*/ 1674253 w 2964716"/>
                <a:gd name="connsiteY32" fmla="*/ 159698 h 561519"/>
                <a:gd name="connsiteX33" fmla="*/ 2240924 w 2964716"/>
                <a:gd name="connsiteY33" fmla="*/ 92728 h 561519"/>
                <a:gd name="connsiteX34" fmla="*/ 2313045 w 2964716"/>
                <a:gd name="connsiteY34" fmla="*/ 72122 h 561519"/>
                <a:gd name="connsiteX35" fmla="*/ 2410925 w 2964716"/>
                <a:gd name="connsiteY35" fmla="*/ 41212 h 561519"/>
                <a:gd name="connsiteX36" fmla="*/ 2570623 w 2964716"/>
                <a:gd name="connsiteY36" fmla="*/ 0 h 561519"/>
                <a:gd name="connsiteX37" fmla="*/ 2601532 w 2964716"/>
                <a:gd name="connsiteY37" fmla="*/ 5152 h 561519"/>
                <a:gd name="connsiteX38" fmla="*/ 2671078 w 2964716"/>
                <a:gd name="connsiteY38" fmla="*/ 28334 h 561519"/>
                <a:gd name="connsiteX39" fmla="*/ 2768957 w 2964716"/>
                <a:gd name="connsiteY39" fmla="*/ 69546 h 561519"/>
                <a:gd name="connsiteX40" fmla="*/ 2848806 w 2964716"/>
                <a:gd name="connsiteY40" fmla="*/ 110758 h 561519"/>
                <a:gd name="connsiteX41" fmla="*/ 2905473 w 2964716"/>
                <a:gd name="connsiteY41" fmla="*/ 146819 h 561519"/>
                <a:gd name="connsiteX42" fmla="*/ 2933807 w 2964716"/>
                <a:gd name="connsiteY42" fmla="*/ 172577 h 561519"/>
                <a:gd name="connsiteX43" fmla="*/ 2956989 w 2964716"/>
                <a:gd name="connsiteY43" fmla="*/ 211214 h 561519"/>
                <a:gd name="connsiteX44" fmla="*/ 2964716 w 2964716"/>
                <a:gd name="connsiteY44" fmla="*/ 234396 h 561519"/>
                <a:gd name="connsiteX45" fmla="*/ 2964716 w 2964716"/>
                <a:gd name="connsiteY45" fmla="*/ 252426 h 561519"/>
                <a:gd name="connsiteX46" fmla="*/ 2949262 w 2964716"/>
                <a:gd name="connsiteY46" fmla="*/ 265305 h 561519"/>
                <a:gd name="connsiteX47" fmla="*/ 2918352 w 2964716"/>
                <a:gd name="connsiteY47" fmla="*/ 283335 h 561519"/>
                <a:gd name="connsiteX48" fmla="*/ 2866837 w 2964716"/>
                <a:gd name="connsiteY48" fmla="*/ 293638 h 561519"/>
                <a:gd name="connsiteX49" fmla="*/ 2653047 w 2964716"/>
                <a:gd name="connsiteY49" fmla="*/ 288487 h 561519"/>
                <a:gd name="connsiteX50" fmla="*/ 2498501 w 2964716"/>
                <a:gd name="connsiteY50" fmla="*/ 267881 h 561519"/>
                <a:gd name="connsiteX51" fmla="*/ 2271833 w 2964716"/>
                <a:gd name="connsiteY51" fmla="*/ 265305 h 561519"/>
                <a:gd name="connsiteX52" fmla="*/ 2037437 w 2964716"/>
                <a:gd name="connsiteY52" fmla="*/ 270456 h 561519"/>
                <a:gd name="connsiteX53" fmla="*/ 1785011 w 2964716"/>
                <a:gd name="connsiteY53" fmla="*/ 291063 h 56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964716" h="561519">
                  <a:moveTo>
                    <a:pt x="1785011" y="291063"/>
                  </a:moveTo>
                  <a:lnTo>
                    <a:pt x="1398645" y="368336"/>
                  </a:lnTo>
                  <a:lnTo>
                    <a:pt x="1238947" y="396669"/>
                  </a:lnTo>
                  <a:lnTo>
                    <a:pt x="1045764" y="419851"/>
                  </a:lnTo>
                  <a:lnTo>
                    <a:pt x="850005" y="458488"/>
                  </a:lnTo>
                  <a:lnTo>
                    <a:pt x="661974" y="515155"/>
                  </a:lnTo>
                  <a:lnTo>
                    <a:pt x="623337" y="538337"/>
                  </a:lnTo>
                  <a:lnTo>
                    <a:pt x="571822" y="556367"/>
                  </a:lnTo>
                  <a:lnTo>
                    <a:pt x="535761" y="558943"/>
                  </a:lnTo>
                  <a:lnTo>
                    <a:pt x="491973" y="561519"/>
                  </a:lnTo>
                  <a:lnTo>
                    <a:pt x="445609" y="556367"/>
                  </a:lnTo>
                  <a:lnTo>
                    <a:pt x="373487" y="533185"/>
                  </a:lnTo>
                  <a:lnTo>
                    <a:pt x="306517" y="504852"/>
                  </a:lnTo>
                  <a:lnTo>
                    <a:pt x="239547" y="466215"/>
                  </a:lnTo>
                  <a:lnTo>
                    <a:pt x="159698" y="406972"/>
                  </a:lnTo>
                  <a:lnTo>
                    <a:pt x="97879" y="347730"/>
                  </a:lnTo>
                  <a:lnTo>
                    <a:pt x="36060" y="278184"/>
                  </a:lnTo>
                  <a:lnTo>
                    <a:pt x="10303" y="247274"/>
                  </a:lnTo>
                  <a:lnTo>
                    <a:pt x="0" y="226668"/>
                  </a:lnTo>
                  <a:lnTo>
                    <a:pt x="2575" y="213789"/>
                  </a:lnTo>
                  <a:lnTo>
                    <a:pt x="20606" y="208638"/>
                  </a:lnTo>
                  <a:lnTo>
                    <a:pt x="43788" y="211214"/>
                  </a:lnTo>
                  <a:lnTo>
                    <a:pt x="77273" y="224092"/>
                  </a:lnTo>
                  <a:lnTo>
                    <a:pt x="126213" y="252426"/>
                  </a:lnTo>
                  <a:lnTo>
                    <a:pt x="172576" y="275608"/>
                  </a:lnTo>
                  <a:lnTo>
                    <a:pt x="224092" y="296214"/>
                  </a:lnTo>
                  <a:lnTo>
                    <a:pt x="293638" y="311669"/>
                  </a:lnTo>
                  <a:lnTo>
                    <a:pt x="350305" y="316820"/>
                  </a:lnTo>
                  <a:lnTo>
                    <a:pt x="401820" y="316820"/>
                  </a:lnTo>
                  <a:lnTo>
                    <a:pt x="579549" y="298790"/>
                  </a:lnTo>
                  <a:lnTo>
                    <a:pt x="971067" y="244699"/>
                  </a:lnTo>
                  <a:lnTo>
                    <a:pt x="1594404" y="157122"/>
                  </a:lnTo>
                  <a:lnTo>
                    <a:pt x="1674253" y="159698"/>
                  </a:lnTo>
                  <a:lnTo>
                    <a:pt x="2240924" y="92728"/>
                  </a:lnTo>
                  <a:lnTo>
                    <a:pt x="2313045" y="72122"/>
                  </a:lnTo>
                  <a:lnTo>
                    <a:pt x="2410925" y="41212"/>
                  </a:lnTo>
                  <a:lnTo>
                    <a:pt x="2570623" y="0"/>
                  </a:lnTo>
                  <a:lnTo>
                    <a:pt x="2601532" y="5152"/>
                  </a:lnTo>
                  <a:lnTo>
                    <a:pt x="2671078" y="28334"/>
                  </a:lnTo>
                  <a:lnTo>
                    <a:pt x="2768957" y="69546"/>
                  </a:lnTo>
                  <a:lnTo>
                    <a:pt x="2848806" y="110758"/>
                  </a:lnTo>
                  <a:lnTo>
                    <a:pt x="2905473" y="146819"/>
                  </a:lnTo>
                  <a:lnTo>
                    <a:pt x="2933807" y="172577"/>
                  </a:lnTo>
                  <a:lnTo>
                    <a:pt x="2956989" y="211214"/>
                  </a:lnTo>
                  <a:lnTo>
                    <a:pt x="2964716" y="234396"/>
                  </a:lnTo>
                  <a:lnTo>
                    <a:pt x="2964716" y="252426"/>
                  </a:lnTo>
                  <a:lnTo>
                    <a:pt x="2949262" y="265305"/>
                  </a:lnTo>
                  <a:lnTo>
                    <a:pt x="2918352" y="283335"/>
                  </a:lnTo>
                  <a:lnTo>
                    <a:pt x="2866837" y="293638"/>
                  </a:lnTo>
                  <a:lnTo>
                    <a:pt x="2653047" y="288487"/>
                  </a:lnTo>
                  <a:lnTo>
                    <a:pt x="2498501" y="267881"/>
                  </a:lnTo>
                  <a:lnTo>
                    <a:pt x="2271833" y="265305"/>
                  </a:lnTo>
                  <a:lnTo>
                    <a:pt x="2037437" y="270456"/>
                  </a:lnTo>
                  <a:lnTo>
                    <a:pt x="1785011" y="2910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3">
              <a:extLst>
                <a:ext uri="{FF2B5EF4-FFF2-40B4-BE49-F238E27FC236}">
                  <a16:creationId xmlns:a16="http://schemas.microsoft.com/office/drawing/2014/main" id="{E4345B3A-B764-440A-81B9-09A92069CB41}"/>
                </a:ext>
              </a:extLst>
            </p:cNvPr>
            <p:cNvSpPr/>
            <p:nvPr/>
          </p:nvSpPr>
          <p:spPr>
            <a:xfrm>
              <a:off x="5486400" y="3122613"/>
              <a:ext cx="2209800" cy="1395412"/>
            </a:xfrm>
            <a:custGeom>
              <a:avLst/>
              <a:gdLst>
                <a:gd name="connsiteX0" fmla="*/ 1867437 w 2210015"/>
                <a:gd name="connsiteY0" fmla="*/ 839702 h 1396070"/>
                <a:gd name="connsiteX1" fmla="*/ 1630465 w 2210015"/>
                <a:gd name="connsiteY1" fmla="*/ 870612 h 1396070"/>
                <a:gd name="connsiteX2" fmla="*/ 1504252 w 2210015"/>
                <a:gd name="connsiteY2" fmla="*/ 904097 h 1396070"/>
                <a:gd name="connsiteX3" fmla="*/ 1334251 w 2210015"/>
                <a:gd name="connsiteY3" fmla="*/ 963340 h 1396070"/>
                <a:gd name="connsiteX4" fmla="*/ 1153947 w 2210015"/>
                <a:gd name="connsiteY4" fmla="*/ 1014855 h 1396070"/>
                <a:gd name="connsiteX5" fmla="*/ 968491 w 2210015"/>
                <a:gd name="connsiteY5" fmla="*/ 1053492 h 1396070"/>
                <a:gd name="connsiteX6" fmla="*/ 855157 w 2210015"/>
                <a:gd name="connsiteY6" fmla="*/ 1081825 h 1396070"/>
                <a:gd name="connsiteX7" fmla="*/ 651671 w 2210015"/>
                <a:gd name="connsiteY7" fmla="*/ 1143644 h 1396070"/>
                <a:gd name="connsiteX8" fmla="*/ 450761 w 2210015"/>
                <a:gd name="connsiteY8" fmla="*/ 1210614 h 1396070"/>
                <a:gd name="connsiteX9" fmla="*/ 242123 w 2210015"/>
                <a:gd name="connsiteY9" fmla="*/ 1293039 h 1396070"/>
                <a:gd name="connsiteX10" fmla="*/ 198335 w 2210015"/>
                <a:gd name="connsiteY10" fmla="*/ 1311069 h 1396070"/>
                <a:gd name="connsiteX11" fmla="*/ 170001 w 2210015"/>
                <a:gd name="connsiteY11" fmla="*/ 1349706 h 1396070"/>
                <a:gd name="connsiteX12" fmla="*/ 139092 w 2210015"/>
                <a:gd name="connsiteY12" fmla="*/ 1380615 h 1396070"/>
                <a:gd name="connsiteX13" fmla="*/ 108183 w 2210015"/>
                <a:gd name="connsiteY13" fmla="*/ 1396070 h 1396070"/>
                <a:gd name="connsiteX14" fmla="*/ 90152 w 2210015"/>
                <a:gd name="connsiteY14" fmla="*/ 1396070 h 1396070"/>
                <a:gd name="connsiteX15" fmla="*/ 69546 w 2210015"/>
                <a:gd name="connsiteY15" fmla="*/ 1385767 h 1396070"/>
                <a:gd name="connsiteX16" fmla="*/ 54091 w 2210015"/>
                <a:gd name="connsiteY16" fmla="*/ 1365160 h 1396070"/>
                <a:gd name="connsiteX17" fmla="*/ 33485 w 2210015"/>
                <a:gd name="connsiteY17" fmla="*/ 1323948 h 1396070"/>
                <a:gd name="connsiteX18" fmla="*/ 12879 w 2210015"/>
                <a:gd name="connsiteY18" fmla="*/ 1272433 h 1396070"/>
                <a:gd name="connsiteX19" fmla="*/ 0 w 2210015"/>
                <a:gd name="connsiteY19" fmla="*/ 1220917 h 1396070"/>
                <a:gd name="connsiteX20" fmla="*/ 2576 w 2210015"/>
                <a:gd name="connsiteY20" fmla="*/ 1164250 h 1396070"/>
                <a:gd name="connsiteX21" fmla="*/ 12879 w 2210015"/>
                <a:gd name="connsiteY21" fmla="*/ 1099856 h 1396070"/>
                <a:gd name="connsiteX22" fmla="*/ 41212 w 2210015"/>
                <a:gd name="connsiteY22" fmla="*/ 1025158 h 1396070"/>
                <a:gd name="connsiteX23" fmla="*/ 69546 w 2210015"/>
                <a:gd name="connsiteY23" fmla="*/ 971067 h 1396070"/>
                <a:gd name="connsiteX24" fmla="*/ 121061 w 2210015"/>
                <a:gd name="connsiteY24" fmla="*/ 775308 h 1396070"/>
                <a:gd name="connsiteX25" fmla="*/ 154547 w 2210015"/>
                <a:gd name="connsiteY25" fmla="*/ 615610 h 1396070"/>
                <a:gd name="connsiteX26" fmla="*/ 172577 w 2210015"/>
                <a:gd name="connsiteY26" fmla="*/ 481670 h 1396070"/>
                <a:gd name="connsiteX27" fmla="*/ 180304 w 2210015"/>
                <a:gd name="connsiteY27" fmla="*/ 373487 h 1396070"/>
                <a:gd name="connsiteX28" fmla="*/ 172577 w 2210015"/>
                <a:gd name="connsiteY28" fmla="*/ 316820 h 1396070"/>
                <a:gd name="connsiteX29" fmla="*/ 157122 w 2210015"/>
                <a:gd name="connsiteY29" fmla="*/ 224092 h 1396070"/>
                <a:gd name="connsiteX30" fmla="*/ 136516 w 2210015"/>
                <a:gd name="connsiteY30" fmla="*/ 167425 h 1396070"/>
                <a:gd name="connsiteX31" fmla="*/ 100455 w 2210015"/>
                <a:gd name="connsiteY31" fmla="*/ 105607 h 1396070"/>
                <a:gd name="connsiteX32" fmla="*/ 72122 w 2210015"/>
                <a:gd name="connsiteY32" fmla="*/ 69546 h 1396070"/>
                <a:gd name="connsiteX33" fmla="*/ 56667 w 2210015"/>
                <a:gd name="connsiteY33" fmla="*/ 46364 h 1396070"/>
                <a:gd name="connsiteX34" fmla="*/ 51516 w 2210015"/>
                <a:gd name="connsiteY34" fmla="*/ 25758 h 1396070"/>
                <a:gd name="connsiteX35" fmla="*/ 48940 w 2210015"/>
                <a:gd name="connsiteY35" fmla="*/ 15455 h 1396070"/>
                <a:gd name="connsiteX36" fmla="*/ 51516 w 2210015"/>
                <a:gd name="connsiteY36" fmla="*/ 5151 h 1396070"/>
                <a:gd name="connsiteX37" fmla="*/ 61819 w 2210015"/>
                <a:gd name="connsiteY37" fmla="*/ 0 h 1396070"/>
                <a:gd name="connsiteX38" fmla="*/ 92728 w 2210015"/>
                <a:gd name="connsiteY38" fmla="*/ 5151 h 1396070"/>
                <a:gd name="connsiteX39" fmla="*/ 162274 w 2210015"/>
                <a:gd name="connsiteY39" fmla="*/ 30909 h 1396070"/>
                <a:gd name="connsiteX40" fmla="*/ 262729 w 2210015"/>
                <a:gd name="connsiteY40" fmla="*/ 79849 h 1396070"/>
                <a:gd name="connsiteX41" fmla="*/ 355457 w 2210015"/>
                <a:gd name="connsiteY41" fmla="*/ 133940 h 1396070"/>
                <a:gd name="connsiteX42" fmla="*/ 399245 w 2210015"/>
                <a:gd name="connsiteY42" fmla="*/ 164849 h 1396070"/>
                <a:gd name="connsiteX43" fmla="*/ 437882 w 2210015"/>
                <a:gd name="connsiteY43" fmla="*/ 200910 h 1396070"/>
                <a:gd name="connsiteX44" fmla="*/ 461064 w 2210015"/>
                <a:gd name="connsiteY44" fmla="*/ 234395 h 1396070"/>
                <a:gd name="connsiteX45" fmla="*/ 473943 w 2210015"/>
                <a:gd name="connsiteY45" fmla="*/ 270456 h 1396070"/>
                <a:gd name="connsiteX46" fmla="*/ 476518 w 2210015"/>
                <a:gd name="connsiteY46" fmla="*/ 293638 h 1396070"/>
                <a:gd name="connsiteX47" fmla="*/ 473943 w 2210015"/>
                <a:gd name="connsiteY47" fmla="*/ 311669 h 1396070"/>
                <a:gd name="connsiteX48" fmla="*/ 463639 w 2210015"/>
                <a:gd name="connsiteY48" fmla="*/ 332275 h 1396070"/>
                <a:gd name="connsiteX49" fmla="*/ 422427 w 2210015"/>
                <a:gd name="connsiteY49" fmla="*/ 370911 h 1396070"/>
                <a:gd name="connsiteX50" fmla="*/ 358033 w 2210015"/>
                <a:gd name="connsiteY50" fmla="*/ 625913 h 1396070"/>
                <a:gd name="connsiteX51" fmla="*/ 267881 w 2210015"/>
                <a:gd name="connsiteY51" fmla="*/ 996825 h 1396070"/>
                <a:gd name="connsiteX52" fmla="*/ 275608 w 2210015"/>
                <a:gd name="connsiteY52" fmla="*/ 1001976 h 1396070"/>
                <a:gd name="connsiteX53" fmla="*/ 625913 w 2210015"/>
                <a:gd name="connsiteY53" fmla="*/ 924703 h 1396070"/>
                <a:gd name="connsiteX54" fmla="*/ 1166826 w 2210015"/>
                <a:gd name="connsiteY54" fmla="*/ 811369 h 1396070"/>
                <a:gd name="connsiteX55" fmla="*/ 1339403 w 2210015"/>
                <a:gd name="connsiteY55" fmla="*/ 777884 h 1396070"/>
                <a:gd name="connsiteX56" fmla="*/ 1913801 w 2210015"/>
                <a:gd name="connsiteY56" fmla="*/ 695459 h 1396070"/>
                <a:gd name="connsiteX57" fmla="*/ 2210015 w 2210015"/>
                <a:gd name="connsiteY57" fmla="*/ 654247 h 1396070"/>
                <a:gd name="connsiteX58" fmla="*/ 2202287 w 2210015"/>
                <a:gd name="connsiteY58" fmla="*/ 826824 h 1396070"/>
                <a:gd name="connsiteX59" fmla="*/ 1867437 w 2210015"/>
                <a:gd name="connsiteY59" fmla="*/ 839702 h 1396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210015" h="1396070">
                  <a:moveTo>
                    <a:pt x="1867437" y="839702"/>
                  </a:moveTo>
                  <a:lnTo>
                    <a:pt x="1630465" y="870612"/>
                  </a:lnTo>
                  <a:lnTo>
                    <a:pt x="1504252" y="904097"/>
                  </a:lnTo>
                  <a:lnTo>
                    <a:pt x="1334251" y="963340"/>
                  </a:lnTo>
                  <a:lnTo>
                    <a:pt x="1153947" y="1014855"/>
                  </a:lnTo>
                  <a:lnTo>
                    <a:pt x="968491" y="1053492"/>
                  </a:lnTo>
                  <a:lnTo>
                    <a:pt x="855157" y="1081825"/>
                  </a:lnTo>
                  <a:lnTo>
                    <a:pt x="651671" y="1143644"/>
                  </a:lnTo>
                  <a:lnTo>
                    <a:pt x="450761" y="1210614"/>
                  </a:lnTo>
                  <a:lnTo>
                    <a:pt x="242123" y="1293039"/>
                  </a:lnTo>
                  <a:lnTo>
                    <a:pt x="198335" y="1311069"/>
                  </a:lnTo>
                  <a:lnTo>
                    <a:pt x="170001" y="1349706"/>
                  </a:lnTo>
                  <a:lnTo>
                    <a:pt x="139092" y="1380615"/>
                  </a:lnTo>
                  <a:lnTo>
                    <a:pt x="108183" y="1396070"/>
                  </a:lnTo>
                  <a:lnTo>
                    <a:pt x="90152" y="1396070"/>
                  </a:lnTo>
                  <a:lnTo>
                    <a:pt x="69546" y="1385767"/>
                  </a:lnTo>
                  <a:lnTo>
                    <a:pt x="54091" y="1365160"/>
                  </a:lnTo>
                  <a:lnTo>
                    <a:pt x="33485" y="1323948"/>
                  </a:lnTo>
                  <a:lnTo>
                    <a:pt x="12879" y="1272433"/>
                  </a:lnTo>
                  <a:lnTo>
                    <a:pt x="0" y="1220917"/>
                  </a:lnTo>
                  <a:lnTo>
                    <a:pt x="2576" y="1164250"/>
                  </a:lnTo>
                  <a:lnTo>
                    <a:pt x="12879" y="1099856"/>
                  </a:lnTo>
                  <a:lnTo>
                    <a:pt x="41212" y="1025158"/>
                  </a:lnTo>
                  <a:lnTo>
                    <a:pt x="69546" y="971067"/>
                  </a:lnTo>
                  <a:lnTo>
                    <a:pt x="121061" y="775308"/>
                  </a:lnTo>
                  <a:lnTo>
                    <a:pt x="154547" y="615610"/>
                  </a:lnTo>
                  <a:lnTo>
                    <a:pt x="172577" y="481670"/>
                  </a:lnTo>
                  <a:lnTo>
                    <a:pt x="180304" y="373487"/>
                  </a:lnTo>
                  <a:lnTo>
                    <a:pt x="172577" y="316820"/>
                  </a:lnTo>
                  <a:lnTo>
                    <a:pt x="157122" y="224092"/>
                  </a:lnTo>
                  <a:lnTo>
                    <a:pt x="136516" y="167425"/>
                  </a:lnTo>
                  <a:lnTo>
                    <a:pt x="100455" y="105607"/>
                  </a:lnTo>
                  <a:lnTo>
                    <a:pt x="72122" y="69546"/>
                  </a:lnTo>
                  <a:lnTo>
                    <a:pt x="56667" y="46364"/>
                  </a:lnTo>
                  <a:lnTo>
                    <a:pt x="51516" y="25758"/>
                  </a:lnTo>
                  <a:lnTo>
                    <a:pt x="48940" y="15455"/>
                  </a:lnTo>
                  <a:lnTo>
                    <a:pt x="51516" y="5151"/>
                  </a:lnTo>
                  <a:lnTo>
                    <a:pt x="61819" y="0"/>
                  </a:lnTo>
                  <a:lnTo>
                    <a:pt x="92728" y="5151"/>
                  </a:lnTo>
                  <a:lnTo>
                    <a:pt x="162274" y="30909"/>
                  </a:lnTo>
                  <a:lnTo>
                    <a:pt x="262729" y="79849"/>
                  </a:lnTo>
                  <a:lnTo>
                    <a:pt x="355457" y="133940"/>
                  </a:lnTo>
                  <a:lnTo>
                    <a:pt x="399245" y="164849"/>
                  </a:lnTo>
                  <a:lnTo>
                    <a:pt x="437882" y="200910"/>
                  </a:lnTo>
                  <a:lnTo>
                    <a:pt x="461064" y="234395"/>
                  </a:lnTo>
                  <a:lnTo>
                    <a:pt x="473943" y="270456"/>
                  </a:lnTo>
                  <a:lnTo>
                    <a:pt x="476518" y="293638"/>
                  </a:lnTo>
                  <a:lnTo>
                    <a:pt x="473943" y="311669"/>
                  </a:lnTo>
                  <a:lnTo>
                    <a:pt x="463639" y="332275"/>
                  </a:lnTo>
                  <a:lnTo>
                    <a:pt x="422427" y="370911"/>
                  </a:lnTo>
                  <a:lnTo>
                    <a:pt x="358033" y="625913"/>
                  </a:lnTo>
                  <a:lnTo>
                    <a:pt x="267881" y="996825"/>
                  </a:lnTo>
                  <a:lnTo>
                    <a:pt x="275608" y="1001976"/>
                  </a:lnTo>
                  <a:lnTo>
                    <a:pt x="625913" y="924703"/>
                  </a:lnTo>
                  <a:lnTo>
                    <a:pt x="1166826" y="811369"/>
                  </a:lnTo>
                  <a:lnTo>
                    <a:pt x="1339403" y="777884"/>
                  </a:lnTo>
                  <a:lnTo>
                    <a:pt x="1913801" y="695459"/>
                  </a:lnTo>
                  <a:lnTo>
                    <a:pt x="2210015" y="654247"/>
                  </a:lnTo>
                  <a:lnTo>
                    <a:pt x="2202287" y="826824"/>
                  </a:lnTo>
                  <a:lnTo>
                    <a:pt x="1867437" y="8397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8">
              <a:extLst>
                <a:ext uri="{FF2B5EF4-FFF2-40B4-BE49-F238E27FC236}">
                  <a16:creationId xmlns:a16="http://schemas.microsoft.com/office/drawing/2014/main" id="{434A96B0-2DCD-420D-9970-B59FC281F4D1}"/>
                </a:ext>
              </a:extLst>
            </p:cNvPr>
            <p:cNvSpPr/>
            <p:nvPr/>
          </p:nvSpPr>
          <p:spPr>
            <a:xfrm>
              <a:off x="7542214" y="2943225"/>
              <a:ext cx="447675" cy="1481138"/>
            </a:xfrm>
            <a:custGeom>
              <a:avLst/>
              <a:gdLst>
                <a:gd name="connsiteX0" fmla="*/ 50006 w 447675"/>
                <a:gd name="connsiteY0" fmla="*/ 1090613 h 1481138"/>
                <a:gd name="connsiteX1" fmla="*/ 85725 w 447675"/>
                <a:gd name="connsiteY1" fmla="*/ 852488 h 1481138"/>
                <a:gd name="connsiteX2" fmla="*/ 128587 w 447675"/>
                <a:gd name="connsiteY2" fmla="*/ 428625 h 1481138"/>
                <a:gd name="connsiteX3" fmla="*/ 133350 w 447675"/>
                <a:gd name="connsiteY3" fmla="*/ 354806 h 1481138"/>
                <a:gd name="connsiteX4" fmla="*/ 130969 w 447675"/>
                <a:gd name="connsiteY4" fmla="*/ 302419 h 1481138"/>
                <a:gd name="connsiteX5" fmla="*/ 123825 w 447675"/>
                <a:gd name="connsiteY5" fmla="*/ 233363 h 1481138"/>
                <a:gd name="connsiteX6" fmla="*/ 114300 w 447675"/>
                <a:gd name="connsiteY6" fmla="*/ 185738 h 1481138"/>
                <a:gd name="connsiteX7" fmla="*/ 90487 w 447675"/>
                <a:gd name="connsiteY7" fmla="*/ 126206 h 1481138"/>
                <a:gd name="connsiteX8" fmla="*/ 61912 w 447675"/>
                <a:gd name="connsiteY8" fmla="*/ 85725 h 1481138"/>
                <a:gd name="connsiteX9" fmla="*/ 42862 w 447675"/>
                <a:gd name="connsiteY9" fmla="*/ 64294 h 1481138"/>
                <a:gd name="connsiteX10" fmla="*/ 30956 w 447675"/>
                <a:gd name="connsiteY10" fmla="*/ 47625 h 1481138"/>
                <a:gd name="connsiteX11" fmla="*/ 26194 w 447675"/>
                <a:gd name="connsiteY11" fmla="*/ 28575 h 1481138"/>
                <a:gd name="connsiteX12" fmla="*/ 26194 w 447675"/>
                <a:gd name="connsiteY12" fmla="*/ 14288 h 1481138"/>
                <a:gd name="connsiteX13" fmla="*/ 33337 w 447675"/>
                <a:gd name="connsiteY13" fmla="*/ 2381 h 1481138"/>
                <a:gd name="connsiteX14" fmla="*/ 52387 w 447675"/>
                <a:gd name="connsiteY14" fmla="*/ 0 h 1481138"/>
                <a:gd name="connsiteX15" fmla="*/ 85725 w 447675"/>
                <a:gd name="connsiteY15" fmla="*/ 9525 h 1481138"/>
                <a:gd name="connsiteX16" fmla="*/ 166687 w 447675"/>
                <a:gd name="connsiteY16" fmla="*/ 54769 h 1481138"/>
                <a:gd name="connsiteX17" fmla="*/ 257175 w 447675"/>
                <a:gd name="connsiteY17" fmla="*/ 109538 h 1481138"/>
                <a:gd name="connsiteX18" fmla="*/ 316706 w 447675"/>
                <a:gd name="connsiteY18" fmla="*/ 157163 h 1481138"/>
                <a:gd name="connsiteX19" fmla="*/ 359569 w 447675"/>
                <a:gd name="connsiteY19" fmla="*/ 197644 h 1481138"/>
                <a:gd name="connsiteX20" fmla="*/ 390525 w 447675"/>
                <a:gd name="connsiteY20" fmla="*/ 230981 h 1481138"/>
                <a:gd name="connsiteX21" fmla="*/ 423862 w 447675"/>
                <a:gd name="connsiteY21" fmla="*/ 280988 h 1481138"/>
                <a:gd name="connsiteX22" fmla="*/ 440531 w 447675"/>
                <a:gd name="connsiteY22" fmla="*/ 321469 h 1481138"/>
                <a:gd name="connsiteX23" fmla="*/ 447675 w 447675"/>
                <a:gd name="connsiteY23" fmla="*/ 350044 h 1481138"/>
                <a:gd name="connsiteX24" fmla="*/ 445294 w 447675"/>
                <a:gd name="connsiteY24" fmla="*/ 373856 h 1481138"/>
                <a:gd name="connsiteX25" fmla="*/ 421481 w 447675"/>
                <a:gd name="connsiteY25" fmla="*/ 426244 h 1481138"/>
                <a:gd name="connsiteX26" fmla="*/ 361950 w 447675"/>
                <a:gd name="connsiteY26" fmla="*/ 533400 h 1481138"/>
                <a:gd name="connsiteX27" fmla="*/ 330994 w 447675"/>
                <a:gd name="connsiteY27" fmla="*/ 583406 h 1481138"/>
                <a:gd name="connsiteX28" fmla="*/ 297656 w 447675"/>
                <a:gd name="connsiteY28" fmla="*/ 876300 h 1481138"/>
                <a:gd name="connsiteX29" fmla="*/ 266700 w 447675"/>
                <a:gd name="connsiteY29" fmla="*/ 1104900 h 1481138"/>
                <a:gd name="connsiteX30" fmla="*/ 242887 w 447675"/>
                <a:gd name="connsiteY30" fmla="*/ 1264444 h 1481138"/>
                <a:gd name="connsiteX31" fmla="*/ 223837 w 447675"/>
                <a:gd name="connsiteY31" fmla="*/ 1357313 h 1481138"/>
                <a:gd name="connsiteX32" fmla="*/ 202406 w 447675"/>
                <a:gd name="connsiteY32" fmla="*/ 1404938 h 1481138"/>
                <a:gd name="connsiteX33" fmla="*/ 176212 w 447675"/>
                <a:gd name="connsiteY33" fmla="*/ 1440656 h 1481138"/>
                <a:gd name="connsiteX34" fmla="*/ 140494 w 447675"/>
                <a:gd name="connsiteY34" fmla="*/ 1464469 h 1481138"/>
                <a:gd name="connsiteX35" fmla="*/ 114300 w 447675"/>
                <a:gd name="connsiteY35" fmla="*/ 1473994 h 1481138"/>
                <a:gd name="connsiteX36" fmla="*/ 92869 w 447675"/>
                <a:gd name="connsiteY36" fmla="*/ 1481138 h 1481138"/>
                <a:gd name="connsiteX37" fmla="*/ 54769 w 447675"/>
                <a:gd name="connsiteY37" fmla="*/ 1473994 h 1481138"/>
                <a:gd name="connsiteX38" fmla="*/ 33337 w 447675"/>
                <a:gd name="connsiteY38" fmla="*/ 1459706 h 1481138"/>
                <a:gd name="connsiteX39" fmla="*/ 14287 w 447675"/>
                <a:gd name="connsiteY39" fmla="*/ 1435894 h 1481138"/>
                <a:gd name="connsiteX40" fmla="*/ 0 w 447675"/>
                <a:gd name="connsiteY40" fmla="*/ 1400175 h 1481138"/>
                <a:gd name="connsiteX41" fmla="*/ 16669 w 447675"/>
                <a:gd name="connsiteY41" fmla="*/ 1283494 h 1481138"/>
                <a:gd name="connsiteX42" fmla="*/ 50006 w 447675"/>
                <a:gd name="connsiteY42" fmla="*/ 1090613 h 1481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47675" h="1481138">
                  <a:moveTo>
                    <a:pt x="50006" y="1090613"/>
                  </a:moveTo>
                  <a:lnTo>
                    <a:pt x="85725" y="852488"/>
                  </a:lnTo>
                  <a:lnTo>
                    <a:pt x="128587" y="428625"/>
                  </a:lnTo>
                  <a:lnTo>
                    <a:pt x="133350" y="354806"/>
                  </a:lnTo>
                  <a:lnTo>
                    <a:pt x="130969" y="302419"/>
                  </a:lnTo>
                  <a:lnTo>
                    <a:pt x="123825" y="233363"/>
                  </a:lnTo>
                  <a:lnTo>
                    <a:pt x="114300" y="185738"/>
                  </a:lnTo>
                  <a:lnTo>
                    <a:pt x="90487" y="126206"/>
                  </a:lnTo>
                  <a:lnTo>
                    <a:pt x="61912" y="85725"/>
                  </a:lnTo>
                  <a:lnTo>
                    <a:pt x="42862" y="64294"/>
                  </a:lnTo>
                  <a:lnTo>
                    <a:pt x="30956" y="47625"/>
                  </a:lnTo>
                  <a:lnTo>
                    <a:pt x="26194" y="28575"/>
                  </a:lnTo>
                  <a:lnTo>
                    <a:pt x="26194" y="14288"/>
                  </a:lnTo>
                  <a:lnTo>
                    <a:pt x="33337" y="2381"/>
                  </a:lnTo>
                  <a:lnTo>
                    <a:pt x="52387" y="0"/>
                  </a:lnTo>
                  <a:lnTo>
                    <a:pt x="85725" y="9525"/>
                  </a:lnTo>
                  <a:lnTo>
                    <a:pt x="166687" y="54769"/>
                  </a:lnTo>
                  <a:lnTo>
                    <a:pt x="257175" y="109538"/>
                  </a:lnTo>
                  <a:lnTo>
                    <a:pt x="316706" y="157163"/>
                  </a:lnTo>
                  <a:lnTo>
                    <a:pt x="359569" y="197644"/>
                  </a:lnTo>
                  <a:lnTo>
                    <a:pt x="390525" y="230981"/>
                  </a:lnTo>
                  <a:lnTo>
                    <a:pt x="423862" y="280988"/>
                  </a:lnTo>
                  <a:lnTo>
                    <a:pt x="440531" y="321469"/>
                  </a:lnTo>
                  <a:lnTo>
                    <a:pt x="447675" y="350044"/>
                  </a:lnTo>
                  <a:lnTo>
                    <a:pt x="445294" y="373856"/>
                  </a:lnTo>
                  <a:lnTo>
                    <a:pt x="421481" y="426244"/>
                  </a:lnTo>
                  <a:lnTo>
                    <a:pt x="361950" y="533400"/>
                  </a:lnTo>
                  <a:lnTo>
                    <a:pt x="330994" y="583406"/>
                  </a:lnTo>
                  <a:lnTo>
                    <a:pt x="297656" y="876300"/>
                  </a:lnTo>
                  <a:lnTo>
                    <a:pt x="266700" y="1104900"/>
                  </a:lnTo>
                  <a:lnTo>
                    <a:pt x="242887" y="1264444"/>
                  </a:lnTo>
                  <a:lnTo>
                    <a:pt x="223837" y="1357313"/>
                  </a:lnTo>
                  <a:lnTo>
                    <a:pt x="202406" y="1404938"/>
                  </a:lnTo>
                  <a:lnTo>
                    <a:pt x="176212" y="1440656"/>
                  </a:lnTo>
                  <a:lnTo>
                    <a:pt x="140494" y="1464469"/>
                  </a:lnTo>
                  <a:lnTo>
                    <a:pt x="114300" y="1473994"/>
                  </a:lnTo>
                  <a:lnTo>
                    <a:pt x="92869" y="1481138"/>
                  </a:lnTo>
                  <a:lnTo>
                    <a:pt x="54769" y="1473994"/>
                  </a:lnTo>
                  <a:lnTo>
                    <a:pt x="33337" y="1459706"/>
                  </a:lnTo>
                  <a:lnTo>
                    <a:pt x="14287" y="1435894"/>
                  </a:lnTo>
                  <a:lnTo>
                    <a:pt x="0" y="1400175"/>
                  </a:lnTo>
                  <a:lnTo>
                    <a:pt x="16669" y="1283494"/>
                  </a:lnTo>
                  <a:lnTo>
                    <a:pt x="50006" y="10906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1">
              <a:extLst>
                <a:ext uri="{FF2B5EF4-FFF2-40B4-BE49-F238E27FC236}">
                  <a16:creationId xmlns:a16="http://schemas.microsoft.com/office/drawing/2014/main" id="{BB923007-C828-436F-8216-3790531EDBB5}"/>
                </a:ext>
              </a:extLst>
            </p:cNvPr>
            <p:cNvSpPr/>
            <p:nvPr/>
          </p:nvSpPr>
          <p:spPr>
            <a:xfrm rot="16200000">
              <a:off x="5125244" y="3540919"/>
              <a:ext cx="2655888" cy="927100"/>
            </a:xfrm>
            <a:custGeom>
              <a:avLst/>
              <a:gdLst>
                <a:gd name="connsiteX0" fmla="*/ 1690687 w 2655094"/>
                <a:gd name="connsiteY0" fmla="*/ 862013 h 926306"/>
                <a:gd name="connsiteX1" fmla="*/ 1419225 w 2655094"/>
                <a:gd name="connsiteY1" fmla="*/ 864394 h 926306"/>
                <a:gd name="connsiteX2" fmla="*/ 1259681 w 2655094"/>
                <a:gd name="connsiteY2" fmla="*/ 862013 h 926306"/>
                <a:gd name="connsiteX3" fmla="*/ 1126331 w 2655094"/>
                <a:gd name="connsiteY3" fmla="*/ 838200 h 926306"/>
                <a:gd name="connsiteX4" fmla="*/ 1023937 w 2655094"/>
                <a:gd name="connsiteY4" fmla="*/ 809625 h 926306"/>
                <a:gd name="connsiteX5" fmla="*/ 909637 w 2655094"/>
                <a:gd name="connsiteY5" fmla="*/ 771525 h 926306"/>
                <a:gd name="connsiteX6" fmla="*/ 809625 w 2655094"/>
                <a:gd name="connsiteY6" fmla="*/ 728663 h 926306"/>
                <a:gd name="connsiteX7" fmla="*/ 704850 w 2655094"/>
                <a:gd name="connsiteY7" fmla="*/ 678656 h 926306"/>
                <a:gd name="connsiteX8" fmla="*/ 576262 w 2655094"/>
                <a:gd name="connsiteY8" fmla="*/ 607219 h 926306"/>
                <a:gd name="connsiteX9" fmla="*/ 466725 w 2655094"/>
                <a:gd name="connsiteY9" fmla="*/ 535781 h 926306"/>
                <a:gd name="connsiteX10" fmla="*/ 400050 w 2655094"/>
                <a:gd name="connsiteY10" fmla="*/ 488156 h 926306"/>
                <a:gd name="connsiteX11" fmla="*/ 300037 w 2655094"/>
                <a:gd name="connsiteY11" fmla="*/ 402431 h 926306"/>
                <a:gd name="connsiteX12" fmla="*/ 207169 w 2655094"/>
                <a:gd name="connsiteY12" fmla="*/ 309563 h 926306"/>
                <a:gd name="connsiteX13" fmla="*/ 114300 w 2655094"/>
                <a:gd name="connsiteY13" fmla="*/ 200025 h 926306"/>
                <a:gd name="connsiteX14" fmla="*/ 57150 w 2655094"/>
                <a:gd name="connsiteY14" fmla="*/ 121444 h 926306"/>
                <a:gd name="connsiteX15" fmla="*/ 9525 w 2655094"/>
                <a:gd name="connsiteY15" fmla="*/ 52388 h 926306"/>
                <a:gd name="connsiteX16" fmla="*/ 0 w 2655094"/>
                <a:gd name="connsiteY16" fmla="*/ 30956 h 926306"/>
                <a:gd name="connsiteX17" fmla="*/ 0 w 2655094"/>
                <a:gd name="connsiteY17" fmla="*/ 19050 h 926306"/>
                <a:gd name="connsiteX18" fmla="*/ 4762 w 2655094"/>
                <a:gd name="connsiteY18" fmla="*/ 7144 h 926306"/>
                <a:gd name="connsiteX19" fmla="*/ 14287 w 2655094"/>
                <a:gd name="connsiteY19" fmla="*/ 0 h 926306"/>
                <a:gd name="connsiteX20" fmla="*/ 28575 w 2655094"/>
                <a:gd name="connsiteY20" fmla="*/ 0 h 926306"/>
                <a:gd name="connsiteX21" fmla="*/ 52387 w 2655094"/>
                <a:gd name="connsiteY21" fmla="*/ 7144 h 926306"/>
                <a:gd name="connsiteX22" fmla="*/ 97631 w 2655094"/>
                <a:gd name="connsiteY22" fmla="*/ 50006 h 926306"/>
                <a:gd name="connsiteX23" fmla="*/ 219075 w 2655094"/>
                <a:gd name="connsiteY23" fmla="*/ 145256 h 926306"/>
                <a:gd name="connsiteX24" fmla="*/ 338137 w 2655094"/>
                <a:gd name="connsiteY24" fmla="*/ 230981 h 926306"/>
                <a:gd name="connsiteX25" fmla="*/ 431006 w 2655094"/>
                <a:gd name="connsiteY25" fmla="*/ 292894 h 926306"/>
                <a:gd name="connsiteX26" fmla="*/ 519112 w 2655094"/>
                <a:gd name="connsiteY26" fmla="*/ 350044 h 926306"/>
                <a:gd name="connsiteX27" fmla="*/ 569119 w 2655094"/>
                <a:gd name="connsiteY27" fmla="*/ 381000 h 926306"/>
                <a:gd name="connsiteX28" fmla="*/ 657225 w 2655094"/>
                <a:gd name="connsiteY28" fmla="*/ 431006 h 926306"/>
                <a:gd name="connsiteX29" fmla="*/ 723900 w 2655094"/>
                <a:gd name="connsiteY29" fmla="*/ 469106 h 926306"/>
                <a:gd name="connsiteX30" fmla="*/ 814387 w 2655094"/>
                <a:gd name="connsiteY30" fmla="*/ 514350 h 926306"/>
                <a:gd name="connsiteX31" fmla="*/ 902494 w 2655094"/>
                <a:gd name="connsiteY31" fmla="*/ 547688 h 926306"/>
                <a:gd name="connsiteX32" fmla="*/ 973931 w 2655094"/>
                <a:gd name="connsiteY32" fmla="*/ 571500 h 926306"/>
                <a:gd name="connsiteX33" fmla="*/ 1057275 w 2655094"/>
                <a:gd name="connsiteY33" fmla="*/ 595313 h 926306"/>
                <a:gd name="connsiteX34" fmla="*/ 1102519 w 2655094"/>
                <a:gd name="connsiteY34" fmla="*/ 604838 h 926306"/>
                <a:gd name="connsiteX35" fmla="*/ 1147762 w 2655094"/>
                <a:gd name="connsiteY35" fmla="*/ 609600 h 926306"/>
                <a:gd name="connsiteX36" fmla="*/ 1202531 w 2655094"/>
                <a:gd name="connsiteY36" fmla="*/ 607219 h 926306"/>
                <a:gd name="connsiteX37" fmla="*/ 1388269 w 2655094"/>
                <a:gd name="connsiteY37" fmla="*/ 638175 h 926306"/>
                <a:gd name="connsiteX38" fmla="*/ 1824037 w 2655094"/>
                <a:gd name="connsiteY38" fmla="*/ 633413 h 926306"/>
                <a:gd name="connsiteX39" fmla="*/ 2231231 w 2655094"/>
                <a:gd name="connsiteY39" fmla="*/ 633413 h 926306"/>
                <a:gd name="connsiteX40" fmla="*/ 2340769 w 2655094"/>
                <a:gd name="connsiteY40" fmla="*/ 633413 h 926306"/>
                <a:gd name="connsiteX41" fmla="*/ 2371725 w 2655094"/>
                <a:gd name="connsiteY41" fmla="*/ 628650 h 926306"/>
                <a:gd name="connsiteX42" fmla="*/ 2405062 w 2655094"/>
                <a:gd name="connsiteY42" fmla="*/ 621506 h 926306"/>
                <a:gd name="connsiteX43" fmla="*/ 2433637 w 2655094"/>
                <a:gd name="connsiteY43" fmla="*/ 611981 h 926306"/>
                <a:gd name="connsiteX44" fmla="*/ 2462212 w 2655094"/>
                <a:gd name="connsiteY44" fmla="*/ 592931 h 926306"/>
                <a:gd name="connsiteX45" fmla="*/ 2493169 w 2655094"/>
                <a:gd name="connsiteY45" fmla="*/ 564356 h 926306"/>
                <a:gd name="connsiteX46" fmla="*/ 2516981 w 2655094"/>
                <a:gd name="connsiteY46" fmla="*/ 531019 h 926306"/>
                <a:gd name="connsiteX47" fmla="*/ 2550319 w 2655094"/>
                <a:gd name="connsiteY47" fmla="*/ 476250 h 926306"/>
                <a:gd name="connsiteX48" fmla="*/ 2602706 w 2655094"/>
                <a:gd name="connsiteY48" fmla="*/ 342900 h 926306"/>
                <a:gd name="connsiteX49" fmla="*/ 2655094 w 2655094"/>
                <a:gd name="connsiteY49" fmla="*/ 595313 h 926306"/>
                <a:gd name="connsiteX50" fmla="*/ 2576512 w 2655094"/>
                <a:gd name="connsiteY50" fmla="*/ 757238 h 926306"/>
                <a:gd name="connsiteX51" fmla="*/ 2516981 w 2655094"/>
                <a:gd name="connsiteY51" fmla="*/ 871538 h 926306"/>
                <a:gd name="connsiteX52" fmla="*/ 2490787 w 2655094"/>
                <a:gd name="connsiteY52" fmla="*/ 914400 h 926306"/>
                <a:gd name="connsiteX53" fmla="*/ 2481262 w 2655094"/>
                <a:gd name="connsiteY53" fmla="*/ 926306 h 926306"/>
                <a:gd name="connsiteX54" fmla="*/ 2447925 w 2655094"/>
                <a:gd name="connsiteY54" fmla="*/ 914400 h 926306"/>
                <a:gd name="connsiteX55" fmla="*/ 2383631 w 2655094"/>
                <a:gd name="connsiteY55" fmla="*/ 892969 h 926306"/>
                <a:gd name="connsiteX56" fmla="*/ 2321719 w 2655094"/>
                <a:gd name="connsiteY56" fmla="*/ 881063 h 926306"/>
                <a:gd name="connsiteX57" fmla="*/ 2171700 w 2655094"/>
                <a:gd name="connsiteY57" fmla="*/ 876300 h 926306"/>
                <a:gd name="connsiteX58" fmla="*/ 1690687 w 2655094"/>
                <a:gd name="connsiteY58" fmla="*/ 862013 h 92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655094" h="926306">
                  <a:moveTo>
                    <a:pt x="1690687" y="862013"/>
                  </a:moveTo>
                  <a:lnTo>
                    <a:pt x="1419225" y="864394"/>
                  </a:lnTo>
                  <a:lnTo>
                    <a:pt x="1259681" y="862013"/>
                  </a:lnTo>
                  <a:lnTo>
                    <a:pt x="1126331" y="838200"/>
                  </a:lnTo>
                  <a:lnTo>
                    <a:pt x="1023937" y="809625"/>
                  </a:lnTo>
                  <a:lnTo>
                    <a:pt x="909637" y="771525"/>
                  </a:lnTo>
                  <a:lnTo>
                    <a:pt x="809625" y="728663"/>
                  </a:lnTo>
                  <a:lnTo>
                    <a:pt x="704850" y="678656"/>
                  </a:lnTo>
                  <a:lnTo>
                    <a:pt x="576262" y="607219"/>
                  </a:lnTo>
                  <a:lnTo>
                    <a:pt x="466725" y="535781"/>
                  </a:lnTo>
                  <a:lnTo>
                    <a:pt x="400050" y="488156"/>
                  </a:lnTo>
                  <a:lnTo>
                    <a:pt x="300037" y="402431"/>
                  </a:lnTo>
                  <a:lnTo>
                    <a:pt x="207169" y="309563"/>
                  </a:lnTo>
                  <a:lnTo>
                    <a:pt x="114300" y="200025"/>
                  </a:lnTo>
                  <a:lnTo>
                    <a:pt x="57150" y="121444"/>
                  </a:lnTo>
                  <a:lnTo>
                    <a:pt x="9525" y="52388"/>
                  </a:lnTo>
                  <a:lnTo>
                    <a:pt x="0" y="30956"/>
                  </a:lnTo>
                  <a:lnTo>
                    <a:pt x="0" y="19050"/>
                  </a:lnTo>
                  <a:lnTo>
                    <a:pt x="4762" y="7144"/>
                  </a:lnTo>
                  <a:lnTo>
                    <a:pt x="14287" y="0"/>
                  </a:lnTo>
                  <a:lnTo>
                    <a:pt x="28575" y="0"/>
                  </a:lnTo>
                  <a:lnTo>
                    <a:pt x="52387" y="7144"/>
                  </a:lnTo>
                  <a:lnTo>
                    <a:pt x="97631" y="50006"/>
                  </a:lnTo>
                  <a:lnTo>
                    <a:pt x="219075" y="145256"/>
                  </a:lnTo>
                  <a:lnTo>
                    <a:pt x="338137" y="230981"/>
                  </a:lnTo>
                  <a:lnTo>
                    <a:pt x="431006" y="292894"/>
                  </a:lnTo>
                  <a:lnTo>
                    <a:pt x="519112" y="350044"/>
                  </a:lnTo>
                  <a:lnTo>
                    <a:pt x="569119" y="381000"/>
                  </a:lnTo>
                  <a:lnTo>
                    <a:pt x="657225" y="431006"/>
                  </a:lnTo>
                  <a:lnTo>
                    <a:pt x="723900" y="469106"/>
                  </a:lnTo>
                  <a:lnTo>
                    <a:pt x="814387" y="514350"/>
                  </a:lnTo>
                  <a:lnTo>
                    <a:pt x="902494" y="547688"/>
                  </a:lnTo>
                  <a:lnTo>
                    <a:pt x="973931" y="571500"/>
                  </a:lnTo>
                  <a:lnTo>
                    <a:pt x="1057275" y="595313"/>
                  </a:lnTo>
                  <a:lnTo>
                    <a:pt x="1102519" y="604838"/>
                  </a:lnTo>
                  <a:lnTo>
                    <a:pt x="1147762" y="609600"/>
                  </a:lnTo>
                  <a:lnTo>
                    <a:pt x="1202531" y="607219"/>
                  </a:lnTo>
                  <a:lnTo>
                    <a:pt x="1388269" y="638175"/>
                  </a:lnTo>
                  <a:lnTo>
                    <a:pt x="1824037" y="633413"/>
                  </a:lnTo>
                  <a:lnTo>
                    <a:pt x="2231231" y="633413"/>
                  </a:lnTo>
                  <a:lnTo>
                    <a:pt x="2340769" y="633413"/>
                  </a:lnTo>
                  <a:lnTo>
                    <a:pt x="2371725" y="628650"/>
                  </a:lnTo>
                  <a:lnTo>
                    <a:pt x="2405062" y="621506"/>
                  </a:lnTo>
                  <a:lnTo>
                    <a:pt x="2433637" y="611981"/>
                  </a:lnTo>
                  <a:lnTo>
                    <a:pt x="2462212" y="592931"/>
                  </a:lnTo>
                  <a:lnTo>
                    <a:pt x="2493169" y="564356"/>
                  </a:lnTo>
                  <a:lnTo>
                    <a:pt x="2516981" y="531019"/>
                  </a:lnTo>
                  <a:lnTo>
                    <a:pt x="2550319" y="476250"/>
                  </a:lnTo>
                  <a:lnTo>
                    <a:pt x="2602706" y="342900"/>
                  </a:lnTo>
                  <a:lnTo>
                    <a:pt x="2655094" y="595313"/>
                  </a:lnTo>
                  <a:lnTo>
                    <a:pt x="2576512" y="757238"/>
                  </a:lnTo>
                  <a:lnTo>
                    <a:pt x="2516981" y="871538"/>
                  </a:lnTo>
                  <a:lnTo>
                    <a:pt x="2490787" y="914400"/>
                  </a:lnTo>
                  <a:lnTo>
                    <a:pt x="2481262" y="926306"/>
                  </a:lnTo>
                  <a:lnTo>
                    <a:pt x="2447925" y="914400"/>
                  </a:lnTo>
                  <a:lnTo>
                    <a:pt x="2383631" y="892969"/>
                  </a:lnTo>
                  <a:lnTo>
                    <a:pt x="2321719" y="881063"/>
                  </a:lnTo>
                  <a:lnTo>
                    <a:pt x="2171700" y="876300"/>
                  </a:lnTo>
                  <a:lnTo>
                    <a:pt x="1690687" y="8620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7">
              <a:extLst>
                <a:ext uri="{FF2B5EF4-FFF2-40B4-BE49-F238E27FC236}">
                  <a16:creationId xmlns:a16="http://schemas.microsoft.com/office/drawing/2014/main" id="{37DF25BE-896F-4358-A8C9-9DECF8BB4EDA}"/>
                </a:ext>
              </a:extLst>
            </p:cNvPr>
            <p:cNvSpPr/>
            <p:nvPr/>
          </p:nvSpPr>
          <p:spPr>
            <a:xfrm>
              <a:off x="3705226" y="3362325"/>
              <a:ext cx="1414463" cy="1360488"/>
            </a:xfrm>
            <a:custGeom>
              <a:avLst/>
              <a:gdLst>
                <a:gd name="connsiteX0" fmla="*/ 633413 w 1414463"/>
                <a:gd name="connsiteY0" fmla="*/ 407194 h 1359694"/>
                <a:gd name="connsiteX1" fmla="*/ 419100 w 1414463"/>
                <a:gd name="connsiteY1" fmla="*/ 535781 h 1359694"/>
                <a:gd name="connsiteX2" fmla="*/ 366713 w 1414463"/>
                <a:gd name="connsiteY2" fmla="*/ 576263 h 1359694"/>
                <a:gd name="connsiteX3" fmla="*/ 333375 w 1414463"/>
                <a:gd name="connsiteY3" fmla="*/ 600075 h 1359694"/>
                <a:gd name="connsiteX4" fmla="*/ 326231 w 1414463"/>
                <a:gd name="connsiteY4" fmla="*/ 602456 h 1359694"/>
                <a:gd name="connsiteX5" fmla="*/ 309563 w 1414463"/>
                <a:gd name="connsiteY5" fmla="*/ 604838 h 1359694"/>
                <a:gd name="connsiteX6" fmla="*/ 261938 w 1414463"/>
                <a:gd name="connsiteY6" fmla="*/ 597694 h 1359694"/>
                <a:gd name="connsiteX7" fmla="*/ 233363 w 1414463"/>
                <a:gd name="connsiteY7" fmla="*/ 583406 h 1359694"/>
                <a:gd name="connsiteX8" fmla="*/ 200025 w 1414463"/>
                <a:gd name="connsiteY8" fmla="*/ 559594 h 1359694"/>
                <a:gd name="connsiteX9" fmla="*/ 169069 w 1414463"/>
                <a:gd name="connsiteY9" fmla="*/ 533400 h 1359694"/>
                <a:gd name="connsiteX10" fmla="*/ 135731 w 1414463"/>
                <a:gd name="connsiteY10" fmla="*/ 495300 h 1359694"/>
                <a:gd name="connsiteX11" fmla="*/ 107156 w 1414463"/>
                <a:gd name="connsiteY11" fmla="*/ 452438 h 1359694"/>
                <a:gd name="connsiteX12" fmla="*/ 64294 w 1414463"/>
                <a:gd name="connsiteY12" fmla="*/ 373856 h 1359694"/>
                <a:gd name="connsiteX13" fmla="*/ 21431 w 1414463"/>
                <a:gd name="connsiteY13" fmla="*/ 285750 h 1359694"/>
                <a:gd name="connsiteX14" fmla="*/ 2381 w 1414463"/>
                <a:gd name="connsiteY14" fmla="*/ 245269 h 1359694"/>
                <a:gd name="connsiteX15" fmla="*/ 0 w 1414463"/>
                <a:gd name="connsiteY15" fmla="*/ 228600 h 1359694"/>
                <a:gd name="connsiteX16" fmla="*/ 0 w 1414463"/>
                <a:gd name="connsiteY16" fmla="*/ 216694 h 1359694"/>
                <a:gd name="connsiteX17" fmla="*/ 4763 w 1414463"/>
                <a:gd name="connsiteY17" fmla="*/ 204788 h 1359694"/>
                <a:gd name="connsiteX18" fmla="*/ 14288 w 1414463"/>
                <a:gd name="connsiteY18" fmla="*/ 202406 h 1359694"/>
                <a:gd name="connsiteX19" fmla="*/ 28575 w 1414463"/>
                <a:gd name="connsiteY19" fmla="*/ 202406 h 1359694"/>
                <a:gd name="connsiteX20" fmla="*/ 61913 w 1414463"/>
                <a:gd name="connsiteY20" fmla="*/ 221456 h 1359694"/>
                <a:gd name="connsiteX21" fmla="*/ 104775 w 1414463"/>
                <a:gd name="connsiteY21" fmla="*/ 257175 h 1359694"/>
                <a:gd name="connsiteX22" fmla="*/ 135731 w 1414463"/>
                <a:gd name="connsiteY22" fmla="*/ 283369 h 1359694"/>
                <a:gd name="connsiteX23" fmla="*/ 164306 w 1414463"/>
                <a:gd name="connsiteY23" fmla="*/ 300038 h 1359694"/>
                <a:gd name="connsiteX24" fmla="*/ 202406 w 1414463"/>
                <a:gd name="connsiteY24" fmla="*/ 323850 h 1359694"/>
                <a:gd name="connsiteX25" fmla="*/ 245269 w 1414463"/>
                <a:gd name="connsiteY25" fmla="*/ 342900 h 1359694"/>
                <a:gd name="connsiteX26" fmla="*/ 276225 w 1414463"/>
                <a:gd name="connsiteY26" fmla="*/ 350044 h 1359694"/>
                <a:gd name="connsiteX27" fmla="*/ 304800 w 1414463"/>
                <a:gd name="connsiteY27" fmla="*/ 352425 h 1359694"/>
                <a:gd name="connsiteX28" fmla="*/ 335756 w 1414463"/>
                <a:gd name="connsiteY28" fmla="*/ 352425 h 1359694"/>
                <a:gd name="connsiteX29" fmla="*/ 373856 w 1414463"/>
                <a:gd name="connsiteY29" fmla="*/ 345281 h 1359694"/>
                <a:gd name="connsiteX30" fmla="*/ 445294 w 1414463"/>
                <a:gd name="connsiteY30" fmla="*/ 311944 h 1359694"/>
                <a:gd name="connsiteX31" fmla="*/ 800100 w 1414463"/>
                <a:gd name="connsiteY31" fmla="*/ 130969 h 1359694"/>
                <a:gd name="connsiteX32" fmla="*/ 1040606 w 1414463"/>
                <a:gd name="connsiteY32" fmla="*/ 0 h 1359694"/>
                <a:gd name="connsiteX33" fmla="*/ 1059656 w 1414463"/>
                <a:gd name="connsiteY33" fmla="*/ 4763 h 1359694"/>
                <a:gd name="connsiteX34" fmla="*/ 1116806 w 1414463"/>
                <a:gd name="connsiteY34" fmla="*/ 42863 h 1359694"/>
                <a:gd name="connsiteX35" fmla="*/ 1190625 w 1414463"/>
                <a:gd name="connsiteY35" fmla="*/ 97631 h 1359694"/>
                <a:gd name="connsiteX36" fmla="*/ 1235869 w 1414463"/>
                <a:gd name="connsiteY36" fmla="*/ 140494 h 1359694"/>
                <a:gd name="connsiteX37" fmla="*/ 1262063 w 1414463"/>
                <a:gd name="connsiteY37" fmla="*/ 166688 h 1359694"/>
                <a:gd name="connsiteX38" fmla="*/ 1276350 w 1414463"/>
                <a:gd name="connsiteY38" fmla="*/ 190500 h 1359694"/>
                <a:gd name="connsiteX39" fmla="*/ 1281113 w 1414463"/>
                <a:gd name="connsiteY39" fmla="*/ 214313 h 1359694"/>
                <a:gd name="connsiteX40" fmla="*/ 1278731 w 1414463"/>
                <a:gd name="connsiteY40" fmla="*/ 233363 h 1359694"/>
                <a:gd name="connsiteX41" fmla="*/ 1266825 w 1414463"/>
                <a:gd name="connsiteY41" fmla="*/ 252413 h 1359694"/>
                <a:gd name="connsiteX42" fmla="*/ 1197769 w 1414463"/>
                <a:gd name="connsiteY42" fmla="*/ 288131 h 1359694"/>
                <a:gd name="connsiteX43" fmla="*/ 1050131 w 1414463"/>
                <a:gd name="connsiteY43" fmla="*/ 478631 h 1359694"/>
                <a:gd name="connsiteX44" fmla="*/ 881063 w 1414463"/>
                <a:gd name="connsiteY44" fmla="*/ 711994 h 1359694"/>
                <a:gd name="connsiteX45" fmla="*/ 854869 w 1414463"/>
                <a:gd name="connsiteY45" fmla="*/ 754856 h 1359694"/>
                <a:gd name="connsiteX46" fmla="*/ 845344 w 1414463"/>
                <a:gd name="connsiteY46" fmla="*/ 781050 h 1359694"/>
                <a:gd name="connsiteX47" fmla="*/ 845344 w 1414463"/>
                <a:gd name="connsiteY47" fmla="*/ 802481 h 1359694"/>
                <a:gd name="connsiteX48" fmla="*/ 847725 w 1414463"/>
                <a:gd name="connsiteY48" fmla="*/ 821531 h 1359694"/>
                <a:gd name="connsiteX49" fmla="*/ 862013 w 1414463"/>
                <a:gd name="connsiteY49" fmla="*/ 840581 h 1359694"/>
                <a:gd name="connsiteX50" fmla="*/ 919163 w 1414463"/>
                <a:gd name="connsiteY50" fmla="*/ 881063 h 1359694"/>
                <a:gd name="connsiteX51" fmla="*/ 1012031 w 1414463"/>
                <a:gd name="connsiteY51" fmla="*/ 947738 h 1359694"/>
                <a:gd name="connsiteX52" fmla="*/ 1116806 w 1414463"/>
                <a:gd name="connsiteY52" fmla="*/ 1023938 h 1359694"/>
                <a:gd name="connsiteX53" fmla="*/ 1188244 w 1414463"/>
                <a:gd name="connsiteY53" fmla="*/ 1081088 h 1359694"/>
                <a:gd name="connsiteX54" fmla="*/ 1257300 w 1414463"/>
                <a:gd name="connsiteY54" fmla="*/ 1135856 h 1359694"/>
                <a:gd name="connsiteX55" fmla="*/ 1312069 w 1414463"/>
                <a:gd name="connsiteY55" fmla="*/ 1188244 h 1359694"/>
                <a:gd name="connsiteX56" fmla="*/ 1359694 w 1414463"/>
                <a:gd name="connsiteY56" fmla="*/ 1245394 h 1359694"/>
                <a:gd name="connsiteX57" fmla="*/ 1393031 w 1414463"/>
                <a:gd name="connsiteY57" fmla="*/ 1293019 h 1359694"/>
                <a:gd name="connsiteX58" fmla="*/ 1412081 w 1414463"/>
                <a:gd name="connsiteY58" fmla="*/ 1335881 h 1359694"/>
                <a:gd name="connsiteX59" fmla="*/ 1414463 w 1414463"/>
                <a:gd name="connsiteY59" fmla="*/ 1359694 h 1359694"/>
                <a:gd name="connsiteX60" fmla="*/ 945356 w 1414463"/>
                <a:gd name="connsiteY60" fmla="*/ 1238250 h 1359694"/>
                <a:gd name="connsiteX61" fmla="*/ 952500 w 1414463"/>
                <a:gd name="connsiteY61" fmla="*/ 1209675 h 1359694"/>
                <a:gd name="connsiteX62" fmla="*/ 954881 w 1414463"/>
                <a:gd name="connsiteY62" fmla="*/ 1183481 h 1359694"/>
                <a:gd name="connsiteX63" fmla="*/ 950119 w 1414463"/>
                <a:gd name="connsiteY63" fmla="*/ 1150144 h 1359694"/>
                <a:gd name="connsiteX64" fmla="*/ 942975 w 1414463"/>
                <a:gd name="connsiteY64" fmla="*/ 1112044 h 1359694"/>
                <a:gd name="connsiteX65" fmla="*/ 935831 w 1414463"/>
                <a:gd name="connsiteY65" fmla="*/ 1085850 h 1359694"/>
                <a:gd name="connsiteX66" fmla="*/ 909638 w 1414463"/>
                <a:gd name="connsiteY66" fmla="*/ 1047750 h 1359694"/>
                <a:gd name="connsiteX67" fmla="*/ 878681 w 1414463"/>
                <a:gd name="connsiteY67" fmla="*/ 1016794 h 1359694"/>
                <a:gd name="connsiteX68" fmla="*/ 840581 w 1414463"/>
                <a:gd name="connsiteY68" fmla="*/ 988219 h 1359694"/>
                <a:gd name="connsiteX69" fmla="*/ 783431 w 1414463"/>
                <a:gd name="connsiteY69" fmla="*/ 952500 h 1359694"/>
                <a:gd name="connsiteX70" fmla="*/ 759619 w 1414463"/>
                <a:gd name="connsiteY70" fmla="*/ 938213 h 1359694"/>
                <a:gd name="connsiteX71" fmla="*/ 738188 w 1414463"/>
                <a:gd name="connsiteY71" fmla="*/ 921544 h 1359694"/>
                <a:gd name="connsiteX72" fmla="*/ 714375 w 1414463"/>
                <a:gd name="connsiteY72" fmla="*/ 892969 h 1359694"/>
                <a:gd name="connsiteX73" fmla="*/ 702469 w 1414463"/>
                <a:gd name="connsiteY73" fmla="*/ 862013 h 1359694"/>
                <a:gd name="connsiteX74" fmla="*/ 707231 w 1414463"/>
                <a:gd name="connsiteY74" fmla="*/ 823913 h 1359694"/>
                <a:gd name="connsiteX75" fmla="*/ 728663 w 1414463"/>
                <a:gd name="connsiteY75" fmla="*/ 752475 h 1359694"/>
                <a:gd name="connsiteX76" fmla="*/ 800100 w 1414463"/>
                <a:gd name="connsiteY76" fmla="*/ 566738 h 1359694"/>
                <a:gd name="connsiteX77" fmla="*/ 866775 w 1414463"/>
                <a:gd name="connsiteY77" fmla="*/ 390525 h 1359694"/>
                <a:gd name="connsiteX78" fmla="*/ 892969 w 1414463"/>
                <a:gd name="connsiteY78" fmla="*/ 323850 h 1359694"/>
                <a:gd name="connsiteX79" fmla="*/ 892969 w 1414463"/>
                <a:gd name="connsiteY79" fmla="*/ 302419 h 1359694"/>
                <a:gd name="connsiteX80" fmla="*/ 892969 w 1414463"/>
                <a:gd name="connsiteY80" fmla="*/ 280988 h 1359694"/>
                <a:gd name="connsiteX81" fmla="*/ 883444 w 1414463"/>
                <a:gd name="connsiteY81" fmla="*/ 273844 h 1359694"/>
                <a:gd name="connsiteX82" fmla="*/ 859631 w 1414463"/>
                <a:gd name="connsiteY82" fmla="*/ 276225 h 1359694"/>
                <a:gd name="connsiteX83" fmla="*/ 633413 w 1414463"/>
                <a:gd name="connsiteY83" fmla="*/ 407194 h 135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414463" h="1359694">
                  <a:moveTo>
                    <a:pt x="633413" y="407194"/>
                  </a:moveTo>
                  <a:lnTo>
                    <a:pt x="419100" y="535781"/>
                  </a:lnTo>
                  <a:lnTo>
                    <a:pt x="366713" y="576263"/>
                  </a:lnTo>
                  <a:lnTo>
                    <a:pt x="333375" y="600075"/>
                  </a:lnTo>
                  <a:lnTo>
                    <a:pt x="326231" y="602456"/>
                  </a:lnTo>
                  <a:lnTo>
                    <a:pt x="309563" y="604838"/>
                  </a:lnTo>
                  <a:lnTo>
                    <a:pt x="261938" y="597694"/>
                  </a:lnTo>
                  <a:lnTo>
                    <a:pt x="233363" y="583406"/>
                  </a:lnTo>
                  <a:lnTo>
                    <a:pt x="200025" y="559594"/>
                  </a:lnTo>
                  <a:lnTo>
                    <a:pt x="169069" y="533400"/>
                  </a:lnTo>
                  <a:lnTo>
                    <a:pt x="135731" y="495300"/>
                  </a:lnTo>
                  <a:lnTo>
                    <a:pt x="107156" y="452438"/>
                  </a:lnTo>
                  <a:lnTo>
                    <a:pt x="64294" y="373856"/>
                  </a:lnTo>
                  <a:lnTo>
                    <a:pt x="21431" y="285750"/>
                  </a:lnTo>
                  <a:lnTo>
                    <a:pt x="2381" y="245269"/>
                  </a:lnTo>
                  <a:lnTo>
                    <a:pt x="0" y="228600"/>
                  </a:lnTo>
                  <a:lnTo>
                    <a:pt x="0" y="216694"/>
                  </a:lnTo>
                  <a:lnTo>
                    <a:pt x="4763" y="204788"/>
                  </a:lnTo>
                  <a:lnTo>
                    <a:pt x="14288" y="202406"/>
                  </a:lnTo>
                  <a:lnTo>
                    <a:pt x="28575" y="202406"/>
                  </a:lnTo>
                  <a:lnTo>
                    <a:pt x="61913" y="221456"/>
                  </a:lnTo>
                  <a:lnTo>
                    <a:pt x="104775" y="257175"/>
                  </a:lnTo>
                  <a:lnTo>
                    <a:pt x="135731" y="283369"/>
                  </a:lnTo>
                  <a:lnTo>
                    <a:pt x="164306" y="300038"/>
                  </a:lnTo>
                  <a:lnTo>
                    <a:pt x="202406" y="323850"/>
                  </a:lnTo>
                  <a:lnTo>
                    <a:pt x="245269" y="342900"/>
                  </a:lnTo>
                  <a:lnTo>
                    <a:pt x="276225" y="350044"/>
                  </a:lnTo>
                  <a:lnTo>
                    <a:pt x="304800" y="352425"/>
                  </a:lnTo>
                  <a:lnTo>
                    <a:pt x="335756" y="352425"/>
                  </a:lnTo>
                  <a:lnTo>
                    <a:pt x="373856" y="345281"/>
                  </a:lnTo>
                  <a:lnTo>
                    <a:pt x="445294" y="311944"/>
                  </a:lnTo>
                  <a:lnTo>
                    <a:pt x="800100" y="130969"/>
                  </a:lnTo>
                  <a:lnTo>
                    <a:pt x="1040606" y="0"/>
                  </a:lnTo>
                  <a:lnTo>
                    <a:pt x="1059656" y="4763"/>
                  </a:lnTo>
                  <a:lnTo>
                    <a:pt x="1116806" y="42863"/>
                  </a:lnTo>
                  <a:lnTo>
                    <a:pt x="1190625" y="97631"/>
                  </a:lnTo>
                  <a:lnTo>
                    <a:pt x="1235869" y="140494"/>
                  </a:lnTo>
                  <a:lnTo>
                    <a:pt x="1262063" y="166688"/>
                  </a:lnTo>
                  <a:lnTo>
                    <a:pt x="1276350" y="190500"/>
                  </a:lnTo>
                  <a:lnTo>
                    <a:pt x="1281113" y="214313"/>
                  </a:lnTo>
                  <a:lnTo>
                    <a:pt x="1278731" y="233363"/>
                  </a:lnTo>
                  <a:lnTo>
                    <a:pt x="1266825" y="252413"/>
                  </a:lnTo>
                  <a:lnTo>
                    <a:pt x="1197769" y="288131"/>
                  </a:lnTo>
                  <a:lnTo>
                    <a:pt x="1050131" y="478631"/>
                  </a:lnTo>
                  <a:lnTo>
                    <a:pt x="881063" y="711994"/>
                  </a:lnTo>
                  <a:lnTo>
                    <a:pt x="854869" y="754856"/>
                  </a:lnTo>
                  <a:lnTo>
                    <a:pt x="845344" y="781050"/>
                  </a:lnTo>
                  <a:lnTo>
                    <a:pt x="845344" y="802481"/>
                  </a:lnTo>
                  <a:lnTo>
                    <a:pt x="847725" y="821531"/>
                  </a:lnTo>
                  <a:lnTo>
                    <a:pt x="862013" y="840581"/>
                  </a:lnTo>
                  <a:lnTo>
                    <a:pt x="919163" y="881063"/>
                  </a:lnTo>
                  <a:lnTo>
                    <a:pt x="1012031" y="947738"/>
                  </a:lnTo>
                  <a:lnTo>
                    <a:pt x="1116806" y="1023938"/>
                  </a:lnTo>
                  <a:lnTo>
                    <a:pt x="1188244" y="1081088"/>
                  </a:lnTo>
                  <a:lnTo>
                    <a:pt x="1257300" y="1135856"/>
                  </a:lnTo>
                  <a:lnTo>
                    <a:pt x="1312069" y="1188244"/>
                  </a:lnTo>
                  <a:lnTo>
                    <a:pt x="1359694" y="1245394"/>
                  </a:lnTo>
                  <a:lnTo>
                    <a:pt x="1393031" y="1293019"/>
                  </a:lnTo>
                  <a:lnTo>
                    <a:pt x="1412081" y="1335881"/>
                  </a:lnTo>
                  <a:lnTo>
                    <a:pt x="1414463" y="1359694"/>
                  </a:lnTo>
                  <a:lnTo>
                    <a:pt x="945356" y="1238250"/>
                  </a:lnTo>
                  <a:lnTo>
                    <a:pt x="952500" y="1209675"/>
                  </a:lnTo>
                  <a:lnTo>
                    <a:pt x="954881" y="1183481"/>
                  </a:lnTo>
                  <a:lnTo>
                    <a:pt x="950119" y="1150144"/>
                  </a:lnTo>
                  <a:lnTo>
                    <a:pt x="942975" y="1112044"/>
                  </a:lnTo>
                  <a:lnTo>
                    <a:pt x="935831" y="1085850"/>
                  </a:lnTo>
                  <a:lnTo>
                    <a:pt x="909638" y="1047750"/>
                  </a:lnTo>
                  <a:lnTo>
                    <a:pt x="878681" y="1016794"/>
                  </a:lnTo>
                  <a:lnTo>
                    <a:pt x="840581" y="988219"/>
                  </a:lnTo>
                  <a:lnTo>
                    <a:pt x="783431" y="952500"/>
                  </a:lnTo>
                  <a:lnTo>
                    <a:pt x="759619" y="938213"/>
                  </a:lnTo>
                  <a:lnTo>
                    <a:pt x="738188" y="921544"/>
                  </a:lnTo>
                  <a:lnTo>
                    <a:pt x="714375" y="892969"/>
                  </a:lnTo>
                  <a:lnTo>
                    <a:pt x="702469" y="862013"/>
                  </a:lnTo>
                  <a:lnTo>
                    <a:pt x="707231" y="823913"/>
                  </a:lnTo>
                  <a:lnTo>
                    <a:pt x="728663" y="752475"/>
                  </a:lnTo>
                  <a:lnTo>
                    <a:pt x="800100" y="566738"/>
                  </a:lnTo>
                  <a:lnTo>
                    <a:pt x="866775" y="390525"/>
                  </a:lnTo>
                  <a:lnTo>
                    <a:pt x="892969" y="323850"/>
                  </a:lnTo>
                  <a:lnTo>
                    <a:pt x="892969" y="302419"/>
                  </a:lnTo>
                  <a:lnTo>
                    <a:pt x="892969" y="280988"/>
                  </a:lnTo>
                  <a:lnTo>
                    <a:pt x="883444" y="273844"/>
                  </a:lnTo>
                  <a:lnTo>
                    <a:pt x="859631" y="276225"/>
                  </a:lnTo>
                  <a:lnTo>
                    <a:pt x="633413" y="4071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8">
              <a:extLst>
                <a:ext uri="{FF2B5EF4-FFF2-40B4-BE49-F238E27FC236}">
                  <a16:creationId xmlns:a16="http://schemas.microsoft.com/office/drawing/2014/main" id="{310A871F-C458-4FBD-AF00-09F81B2F598C}"/>
                </a:ext>
              </a:extLst>
            </p:cNvPr>
            <p:cNvSpPr/>
            <p:nvPr/>
          </p:nvSpPr>
          <p:spPr>
            <a:xfrm>
              <a:off x="3829050" y="4533900"/>
              <a:ext cx="1289050" cy="661988"/>
            </a:xfrm>
            <a:custGeom>
              <a:avLst/>
              <a:gdLst>
                <a:gd name="connsiteX0" fmla="*/ 771525 w 1288256"/>
                <a:gd name="connsiteY0" fmla="*/ 357188 h 661988"/>
                <a:gd name="connsiteX1" fmla="*/ 554831 w 1288256"/>
                <a:gd name="connsiteY1" fmla="*/ 433388 h 661988"/>
                <a:gd name="connsiteX2" fmla="*/ 395288 w 1288256"/>
                <a:gd name="connsiteY2" fmla="*/ 500063 h 661988"/>
                <a:gd name="connsiteX3" fmla="*/ 333375 w 1288256"/>
                <a:gd name="connsiteY3" fmla="*/ 526256 h 661988"/>
                <a:gd name="connsiteX4" fmla="*/ 147638 w 1288256"/>
                <a:gd name="connsiteY4" fmla="*/ 661988 h 661988"/>
                <a:gd name="connsiteX5" fmla="*/ 0 w 1288256"/>
                <a:gd name="connsiteY5" fmla="*/ 614363 h 661988"/>
                <a:gd name="connsiteX6" fmla="*/ 14288 w 1288256"/>
                <a:gd name="connsiteY6" fmla="*/ 581025 h 661988"/>
                <a:gd name="connsiteX7" fmla="*/ 42863 w 1288256"/>
                <a:gd name="connsiteY7" fmla="*/ 552450 h 661988"/>
                <a:gd name="connsiteX8" fmla="*/ 78581 w 1288256"/>
                <a:gd name="connsiteY8" fmla="*/ 528638 h 661988"/>
                <a:gd name="connsiteX9" fmla="*/ 140494 w 1288256"/>
                <a:gd name="connsiteY9" fmla="*/ 504825 h 661988"/>
                <a:gd name="connsiteX10" fmla="*/ 230981 w 1288256"/>
                <a:gd name="connsiteY10" fmla="*/ 476250 h 661988"/>
                <a:gd name="connsiteX11" fmla="*/ 338138 w 1288256"/>
                <a:gd name="connsiteY11" fmla="*/ 419100 h 661988"/>
                <a:gd name="connsiteX12" fmla="*/ 523875 w 1288256"/>
                <a:gd name="connsiteY12" fmla="*/ 311944 h 661988"/>
                <a:gd name="connsiteX13" fmla="*/ 685800 w 1288256"/>
                <a:gd name="connsiteY13" fmla="*/ 216694 h 661988"/>
                <a:gd name="connsiteX14" fmla="*/ 733425 w 1288256"/>
                <a:gd name="connsiteY14" fmla="*/ 180975 h 661988"/>
                <a:gd name="connsiteX15" fmla="*/ 766763 w 1288256"/>
                <a:gd name="connsiteY15" fmla="*/ 157163 h 661988"/>
                <a:gd name="connsiteX16" fmla="*/ 792956 w 1288256"/>
                <a:gd name="connsiteY16" fmla="*/ 130969 h 661988"/>
                <a:gd name="connsiteX17" fmla="*/ 812006 w 1288256"/>
                <a:gd name="connsiteY17" fmla="*/ 100013 h 661988"/>
                <a:gd name="connsiteX18" fmla="*/ 840581 w 1288256"/>
                <a:gd name="connsiteY18" fmla="*/ 0 h 661988"/>
                <a:gd name="connsiteX19" fmla="*/ 1283494 w 1288256"/>
                <a:gd name="connsiteY19" fmla="*/ 161925 h 661988"/>
                <a:gd name="connsiteX20" fmla="*/ 1288256 w 1288256"/>
                <a:gd name="connsiteY20" fmla="*/ 188119 h 661988"/>
                <a:gd name="connsiteX21" fmla="*/ 1281113 w 1288256"/>
                <a:gd name="connsiteY21" fmla="*/ 214313 h 661988"/>
                <a:gd name="connsiteX22" fmla="*/ 1257300 w 1288256"/>
                <a:gd name="connsiteY22" fmla="*/ 238125 h 661988"/>
                <a:gd name="connsiteX23" fmla="*/ 1209675 w 1288256"/>
                <a:gd name="connsiteY23" fmla="*/ 257175 h 661988"/>
                <a:gd name="connsiteX24" fmla="*/ 1107281 w 1288256"/>
                <a:gd name="connsiteY24" fmla="*/ 273844 h 661988"/>
                <a:gd name="connsiteX25" fmla="*/ 919163 w 1288256"/>
                <a:gd name="connsiteY25" fmla="*/ 316706 h 661988"/>
                <a:gd name="connsiteX26" fmla="*/ 771525 w 1288256"/>
                <a:gd name="connsiteY26" fmla="*/ 357188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88256" h="661988">
                  <a:moveTo>
                    <a:pt x="771525" y="357188"/>
                  </a:moveTo>
                  <a:lnTo>
                    <a:pt x="554831" y="433388"/>
                  </a:lnTo>
                  <a:lnTo>
                    <a:pt x="395288" y="500063"/>
                  </a:lnTo>
                  <a:lnTo>
                    <a:pt x="333375" y="526256"/>
                  </a:lnTo>
                  <a:lnTo>
                    <a:pt x="147638" y="661988"/>
                  </a:lnTo>
                  <a:lnTo>
                    <a:pt x="0" y="614363"/>
                  </a:lnTo>
                  <a:lnTo>
                    <a:pt x="14288" y="581025"/>
                  </a:lnTo>
                  <a:lnTo>
                    <a:pt x="42863" y="552450"/>
                  </a:lnTo>
                  <a:lnTo>
                    <a:pt x="78581" y="528638"/>
                  </a:lnTo>
                  <a:lnTo>
                    <a:pt x="140494" y="504825"/>
                  </a:lnTo>
                  <a:lnTo>
                    <a:pt x="230981" y="476250"/>
                  </a:lnTo>
                  <a:lnTo>
                    <a:pt x="338138" y="419100"/>
                  </a:lnTo>
                  <a:lnTo>
                    <a:pt x="523875" y="311944"/>
                  </a:lnTo>
                  <a:lnTo>
                    <a:pt x="685800" y="216694"/>
                  </a:lnTo>
                  <a:lnTo>
                    <a:pt x="733425" y="180975"/>
                  </a:lnTo>
                  <a:lnTo>
                    <a:pt x="766763" y="157163"/>
                  </a:lnTo>
                  <a:lnTo>
                    <a:pt x="792956" y="130969"/>
                  </a:lnTo>
                  <a:lnTo>
                    <a:pt x="812006" y="100013"/>
                  </a:lnTo>
                  <a:lnTo>
                    <a:pt x="840581" y="0"/>
                  </a:lnTo>
                  <a:lnTo>
                    <a:pt x="1283494" y="161925"/>
                  </a:lnTo>
                  <a:lnTo>
                    <a:pt x="1288256" y="188119"/>
                  </a:lnTo>
                  <a:lnTo>
                    <a:pt x="1281113" y="214313"/>
                  </a:lnTo>
                  <a:lnTo>
                    <a:pt x="1257300" y="238125"/>
                  </a:lnTo>
                  <a:lnTo>
                    <a:pt x="1209675" y="257175"/>
                  </a:lnTo>
                  <a:lnTo>
                    <a:pt x="1107281" y="273844"/>
                  </a:lnTo>
                  <a:lnTo>
                    <a:pt x="919163" y="316706"/>
                  </a:lnTo>
                  <a:lnTo>
                    <a:pt x="771525" y="3571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9">
              <a:extLst>
                <a:ext uri="{FF2B5EF4-FFF2-40B4-BE49-F238E27FC236}">
                  <a16:creationId xmlns:a16="http://schemas.microsoft.com/office/drawing/2014/main" id="{05C18367-9B22-4CEF-AA26-BE0C9BD813B9}"/>
                </a:ext>
              </a:extLst>
            </p:cNvPr>
            <p:cNvSpPr/>
            <p:nvPr/>
          </p:nvSpPr>
          <p:spPr>
            <a:xfrm>
              <a:off x="3787776" y="5089525"/>
              <a:ext cx="4564063" cy="971550"/>
            </a:xfrm>
            <a:custGeom>
              <a:avLst/>
              <a:gdLst>
                <a:gd name="connsiteX0" fmla="*/ 2263140 w 4564380"/>
                <a:gd name="connsiteY0" fmla="*/ 590550 h 971550"/>
                <a:gd name="connsiteX1" fmla="*/ 1737360 w 4564380"/>
                <a:gd name="connsiteY1" fmla="*/ 434340 h 971550"/>
                <a:gd name="connsiteX2" fmla="*/ 1443990 w 4564380"/>
                <a:gd name="connsiteY2" fmla="*/ 354330 h 971550"/>
                <a:gd name="connsiteX3" fmla="*/ 1177290 w 4564380"/>
                <a:gd name="connsiteY3" fmla="*/ 297180 h 971550"/>
                <a:gd name="connsiteX4" fmla="*/ 746760 w 4564380"/>
                <a:gd name="connsiteY4" fmla="*/ 228600 h 971550"/>
                <a:gd name="connsiteX5" fmla="*/ 582930 w 4564380"/>
                <a:gd name="connsiteY5" fmla="*/ 213360 h 971550"/>
                <a:gd name="connsiteX6" fmla="*/ 483870 w 4564380"/>
                <a:gd name="connsiteY6" fmla="*/ 217170 h 971550"/>
                <a:gd name="connsiteX7" fmla="*/ 308610 w 4564380"/>
                <a:gd name="connsiteY7" fmla="*/ 243840 h 971550"/>
                <a:gd name="connsiteX8" fmla="*/ 125730 w 4564380"/>
                <a:gd name="connsiteY8" fmla="*/ 278130 h 971550"/>
                <a:gd name="connsiteX9" fmla="*/ 87630 w 4564380"/>
                <a:gd name="connsiteY9" fmla="*/ 281940 h 971550"/>
                <a:gd name="connsiteX10" fmla="*/ 45720 w 4564380"/>
                <a:gd name="connsiteY10" fmla="*/ 262890 h 971550"/>
                <a:gd name="connsiteX11" fmla="*/ 3810 w 4564380"/>
                <a:gd name="connsiteY11" fmla="*/ 228600 h 971550"/>
                <a:gd name="connsiteX12" fmla="*/ 0 w 4564380"/>
                <a:gd name="connsiteY12" fmla="*/ 209550 h 971550"/>
                <a:gd name="connsiteX13" fmla="*/ 7620 w 4564380"/>
                <a:gd name="connsiteY13" fmla="*/ 140970 h 971550"/>
                <a:gd name="connsiteX14" fmla="*/ 26670 w 4564380"/>
                <a:gd name="connsiteY14" fmla="*/ 68580 h 971550"/>
                <a:gd name="connsiteX15" fmla="*/ 60960 w 4564380"/>
                <a:gd name="connsiteY15" fmla="*/ 19050 h 971550"/>
                <a:gd name="connsiteX16" fmla="*/ 125730 w 4564380"/>
                <a:gd name="connsiteY16" fmla="*/ 0 h 971550"/>
                <a:gd name="connsiteX17" fmla="*/ 236220 w 4564380"/>
                <a:gd name="connsiteY17" fmla="*/ 64770 h 971550"/>
                <a:gd name="connsiteX18" fmla="*/ 381000 w 4564380"/>
                <a:gd name="connsiteY18" fmla="*/ 60960 h 971550"/>
                <a:gd name="connsiteX19" fmla="*/ 655320 w 4564380"/>
                <a:gd name="connsiteY19" fmla="*/ 64770 h 971550"/>
                <a:gd name="connsiteX20" fmla="*/ 883920 w 4564380"/>
                <a:gd name="connsiteY20" fmla="*/ 80010 h 971550"/>
                <a:gd name="connsiteX21" fmla="*/ 1036320 w 4564380"/>
                <a:gd name="connsiteY21" fmla="*/ 91440 h 971550"/>
                <a:gd name="connsiteX22" fmla="*/ 1337310 w 4564380"/>
                <a:gd name="connsiteY22" fmla="*/ 140970 h 971550"/>
                <a:gd name="connsiteX23" fmla="*/ 1592580 w 4564380"/>
                <a:gd name="connsiteY23" fmla="*/ 194310 h 971550"/>
                <a:gd name="connsiteX24" fmla="*/ 1908810 w 4564380"/>
                <a:gd name="connsiteY24" fmla="*/ 266700 h 971550"/>
                <a:gd name="connsiteX25" fmla="*/ 2350770 w 4564380"/>
                <a:gd name="connsiteY25" fmla="*/ 377190 h 971550"/>
                <a:gd name="connsiteX26" fmla="*/ 2613660 w 4564380"/>
                <a:gd name="connsiteY26" fmla="*/ 441960 h 971550"/>
                <a:gd name="connsiteX27" fmla="*/ 2948940 w 4564380"/>
                <a:gd name="connsiteY27" fmla="*/ 514350 h 971550"/>
                <a:gd name="connsiteX28" fmla="*/ 3150870 w 4564380"/>
                <a:gd name="connsiteY28" fmla="*/ 548640 h 971550"/>
                <a:gd name="connsiteX29" fmla="*/ 3345180 w 4564380"/>
                <a:gd name="connsiteY29" fmla="*/ 575310 h 971550"/>
                <a:gd name="connsiteX30" fmla="*/ 3630930 w 4564380"/>
                <a:gd name="connsiteY30" fmla="*/ 601980 h 971550"/>
                <a:gd name="connsiteX31" fmla="*/ 3962400 w 4564380"/>
                <a:gd name="connsiteY31" fmla="*/ 613410 h 971550"/>
                <a:gd name="connsiteX32" fmla="*/ 4331970 w 4564380"/>
                <a:gd name="connsiteY32" fmla="*/ 598170 h 971550"/>
                <a:gd name="connsiteX33" fmla="*/ 4507230 w 4564380"/>
                <a:gd name="connsiteY33" fmla="*/ 590550 h 971550"/>
                <a:gd name="connsiteX34" fmla="*/ 4549140 w 4564380"/>
                <a:gd name="connsiteY34" fmla="*/ 594360 h 971550"/>
                <a:gd name="connsiteX35" fmla="*/ 4564380 w 4564380"/>
                <a:gd name="connsiteY35" fmla="*/ 601980 h 971550"/>
                <a:gd name="connsiteX36" fmla="*/ 4564380 w 4564380"/>
                <a:gd name="connsiteY36" fmla="*/ 613410 h 971550"/>
                <a:gd name="connsiteX37" fmla="*/ 4552950 w 4564380"/>
                <a:gd name="connsiteY37" fmla="*/ 640080 h 971550"/>
                <a:gd name="connsiteX38" fmla="*/ 4530090 w 4564380"/>
                <a:gd name="connsiteY38" fmla="*/ 662940 h 971550"/>
                <a:gd name="connsiteX39" fmla="*/ 4271010 w 4564380"/>
                <a:gd name="connsiteY39" fmla="*/ 742950 h 971550"/>
                <a:gd name="connsiteX40" fmla="*/ 3928110 w 4564380"/>
                <a:gd name="connsiteY40" fmla="*/ 857250 h 971550"/>
                <a:gd name="connsiteX41" fmla="*/ 3627120 w 4564380"/>
                <a:gd name="connsiteY41" fmla="*/ 956310 h 971550"/>
                <a:gd name="connsiteX42" fmla="*/ 3562350 w 4564380"/>
                <a:gd name="connsiteY42" fmla="*/ 971550 h 971550"/>
                <a:gd name="connsiteX43" fmla="*/ 3520440 w 4564380"/>
                <a:gd name="connsiteY43" fmla="*/ 971550 h 971550"/>
                <a:gd name="connsiteX44" fmla="*/ 3390900 w 4564380"/>
                <a:gd name="connsiteY44" fmla="*/ 944880 h 971550"/>
                <a:gd name="connsiteX45" fmla="*/ 3063240 w 4564380"/>
                <a:gd name="connsiteY45" fmla="*/ 838200 h 971550"/>
                <a:gd name="connsiteX46" fmla="*/ 2263140 w 4564380"/>
                <a:gd name="connsiteY46" fmla="*/ 590550 h 97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564380" h="971550">
                  <a:moveTo>
                    <a:pt x="2263140" y="590550"/>
                  </a:moveTo>
                  <a:lnTo>
                    <a:pt x="1737360" y="434340"/>
                  </a:lnTo>
                  <a:lnTo>
                    <a:pt x="1443990" y="354330"/>
                  </a:lnTo>
                  <a:lnTo>
                    <a:pt x="1177290" y="297180"/>
                  </a:lnTo>
                  <a:lnTo>
                    <a:pt x="746760" y="228600"/>
                  </a:lnTo>
                  <a:lnTo>
                    <a:pt x="582930" y="213360"/>
                  </a:lnTo>
                  <a:lnTo>
                    <a:pt x="483870" y="217170"/>
                  </a:lnTo>
                  <a:lnTo>
                    <a:pt x="308610" y="243840"/>
                  </a:lnTo>
                  <a:lnTo>
                    <a:pt x="125730" y="278130"/>
                  </a:lnTo>
                  <a:lnTo>
                    <a:pt x="87630" y="281940"/>
                  </a:lnTo>
                  <a:lnTo>
                    <a:pt x="45720" y="262890"/>
                  </a:lnTo>
                  <a:lnTo>
                    <a:pt x="3810" y="228600"/>
                  </a:lnTo>
                  <a:lnTo>
                    <a:pt x="0" y="209550"/>
                  </a:lnTo>
                  <a:lnTo>
                    <a:pt x="7620" y="140970"/>
                  </a:lnTo>
                  <a:lnTo>
                    <a:pt x="26670" y="68580"/>
                  </a:lnTo>
                  <a:lnTo>
                    <a:pt x="60960" y="19050"/>
                  </a:lnTo>
                  <a:lnTo>
                    <a:pt x="125730" y="0"/>
                  </a:lnTo>
                  <a:lnTo>
                    <a:pt x="236220" y="64770"/>
                  </a:lnTo>
                  <a:lnTo>
                    <a:pt x="381000" y="60960"/>
                  </a:lnTo>
                  <a:lnTo>
                    <a:pt x="655320" y="64770"/>
                  </a:lnTo>
                  <a:lnTo>
                    <a:pt x="883920" y="80010"/>
                  </a:lnTo>
                  <a:lnTo>
                    <a:pt x="1036320" y="91440"/>
                  </a:lnTo>
                  <a:lnTo>
                    <a:pt x="1337310" y="140970"/>
                  </a:lnTo>
                  <a:lnTo>
                    <a:pt x="1592580" y="194310"/>
                  </a:lnTo>
                  <a:lnTo>
                    <a:pt x="1908810" y="266700"/>
                  </a:lnTo>
                  <a:lnTo>
                    <a:pt x="2350770" y="377190"/>
                  </a:lnTo>
                  <a:lnTo>
                    <a:pt x="2613660" y="441960"/>
                  </a:lnTo>
                  <a:lnTo>
                    <a:pt x="2948940" y="514350"/>
                  </a:lnTo>
                  <a:lnTo>
                    <a:pt x="3150870" y="548640"/>
                  </a:lnTo>
                  <a:lnTo>
                    <a:pt x="3345180" y="575310"/>
                  </a:lnTo>
                  <a:lnTo>
                    <a:pt x="3630930" y="601980"/>
                  </a:lnTo>
                  <a:lnTo>
                    <a:pt x="3962400" y="613410"/>
                  </a:lnTo>
                  <a:lnTo>
                    <a:pt x="4331970" y="598170"/>
                  </a:lnTo>
                  <a:lnTo>
                    <a:pt x="4507230" y="590550"/>
                  </a:lnTo>
                  <a:lnTo>
                    <a:pt x="4549140" y="594360"/>
                  </a:lnTo>
                  <a:lnTo>
                    <a:pt x="4564380" y="601980"/>
                  </a:lnTo>
                  <a:lnTo>
                    <a:pt x="4564380" y="613410"/>
                  </a:lnTo>
                  <a:lnTo>
                    <a:pt x="4552950" y="640080"/>
                  </a:lnTo>
                  <a:lnTo>
                    <a:pt x="4530090" y="662940"/>
                  </a:lnTo>
                  <a:lnTo>
                    <a:pt x="4271010" y="742950"/>
                  </a:lnTo>
                  <a:lnTo>
                    <a:pt x="3928110" y="857250"/>
                  </a:lnTo>
                  <a:lnTo>
                    <a:pt x="3627120" y="956310"/>
                  </a:lnTo>
                  <a:lnTo>
                    <a:pt x="3562350" y="971550"/>
                  </a:lnTo>
                  <a:lnTo>
                    <a:pt x="3520440" y="971550"/>
                  </a:lnTo>
                  <a:lnTo>
                    <a:pt x="3390900" y="944880"/>
                  </a:lnTo>
                  <a:lnTo>
                    <a:pt x="3063240" y="838200"/>
                  </a:lnTo>
                  <a:lnTo>
                    <a:pt x="2263140" y="5905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862358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23D692A-872A-4472-A5A5-36DDADBD3CCD}"/>
              </a:ext>
            </a:extLst>
          </p:cNvPr>
          <p:cNvGrpSpPr/>
          <p:nvPr/>
        </p:nvGrpSpPr>
        <p:grpSpPr>
          <a:xfrm>
            <a:off x="3705226" y="1408113"/>
            <a:ext cx="4646613" cy="4652962"/>
            <a:chOff x="3705226" y="1408113"/>
            <a:chExt cx="4646613" cy="4652962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1953DCAC-ACFC-4C0A-B290-E30FF3F57735}"/>
                </a:ext>
              </a:extLst>
            </p:cNvPr>
            <p:cNvSpPr/>
            <p:nvPr/>
          </p:nvSpPr>
          <p:spPr>
            <a:xfrm>
              <a:off x="4141788" y="1839913"/>
              <a:ext cx="766762" cy="609600"/>
            </a:xfrm>
            <a:custGeom>
              <a:avLst/>
              <a:gdLst>
                <a:gd name="connsiteX0" fmla="*/ 504825 w 766762"/>
                <a:gd name="connsiteY0" fmla="*/ 509588 h 609600"/>
                <a:gd name="connsiteX1" fmla="*/ 323850 w 766762"/>
                <a:gd name="connsiteY1" fmla="*/ 373857 h 609600"/>
                <a:gd name="connsiteX2" fmla="*/ 190500 w 766762"/>
                <a:gd name="connsiteY2" fmla="*/ 252413 h 609600"/>
                <a:gd name="connsiteX3" fmla="*/ 73819 w 766762"/>
                <a:gd name="connsiteY3" fmla="*/ 130969 h 609600"/>
                <a:gd name="connsiteX4" fmla="*/ 11906 w 766762"/>
                <a:gd name="connsiteY4" fmla="*/ 61913 h 609600"/>
                <a:gd name="connsiteX5" fmla="*/ 2381 w 766762"/>
                <a:gd name="connsiteY5" fmla="*/ 45244 h 609600"/>
                <a:gd name="connsiteX6" fmla="*/ 0 w 766762"/>
                <a:gd name="connsiteY6" fmla="*/ 26194 h 609600"/>
                <a:gd name="connsiteX7" fmla="*/ 4762 w 766762"/>
                <a:gd name="connsiteY7" fmla="*/ 9525 h 609600"/>
                <a:gd name="connsiteX8" fmla="*/ 14287 w 766762"/>
                <a:gd name="connsiteY8" fmla="*/ 0 h 609600"/>
                <a:gd name="connsiteX9" fmla="*/ 28575 w 766762"/>
                <a:gd name="connsiteY9" fmla="*/ 0 h 609600"/>
                <a:gd name="connsiteX10" fmla="*/ 92869 w 766762"/>
                <a:gd name="connsiteY10" fmla="*/ 28575 h 609600"/>
                <a:gd name="connsiteX11" fmla="*/ 266700 w 766762"/>
                <a:gd name="connsiteY11" fmla="*/ 85725 h 609600"/>
                <a:gd name="connsiteX12" fmla="*/ 385762 w 766762"/>
                <a:gd name="connsiteY12" fmla="*/ 123825 h 609600"/>
                <a:gd name="connsiteX13" fmla="*/ 519112 w 766762"/>
                <a:gd name="connsiteY13" fmla="*/ 154782 h 609600"/>
                <a:gd name="connsiteX14" fmla="*/ 554831 w 766762"/>
                <a:gd name="connsiteY14" fmla="*/ 176213 h 609600"/>
                <a:gd name="connsiteX15" fmla="*/ 609600 w 766762"/>
                <a:gd name="connsiteY15" fmla="*/ 214313 h 609600"/>
                <a:gd name="connsiteX16" fmla="*/ 650081 w 766762"/>
                <a:gd name="connsiteY16" fmla="*/ 252413 h 609600"/>
                <a:gd name="connsiteX17" fmla="*/ 685800 w 766762"/>
                <a:gd name="connsiteY17" fmla="*/ 292894 h 609600"/>
                <a:gd name="connsiteX18" fmla="*/ 721519 w 766762"/>
                <a:gd name="connsiteY18" fmla="*/ 347663 h 609600"/>
                <a:gd name="connsiteX19" fmla="*/ 745331 w 766762"/>
                <a:gd name="connsiteY19" fmla="*/ 395288 h 609600"/>
                <a:gd name="connsiteX20" fmla="*/ 759619 w 766762"/>
                <a:gd name="connsiteY20" fmla="*/ 442913 h 609600"/>
                <a:gd name="connsiteX21" fmla="*/ 766762 w 766762"/>
                <a:gd name="connsiteY21" fmla="*/ 481013 h 609600"/>
                <a:gd name="connsiteX22" fmla="*/ 764381 w 766762"/>
                <a:gd name="connsiteY22" fmla="*/ 521494 h 609600"/>
                <a:gd name="connsiteX23" fmla="*/ 747712 w 766762"/>
                <a:gd name="connsiteY23" fmla="*/ 571500 h 609600"/>
                <a:gd name="connsiteX24" fmla="*/ 726281 w 766762"/>
                <a:gd name="connsiteY24" fmla="*/ 595313 h 609600"/>
                <a:gd name="connsiteX25" fmla="*/ 704850 w 766762"/>
                <a:gd name="connsiteY25" fmla="*/ 609600 h 609600"/>
                <a:gd name="connsiteX26" fmla="*/ 673894 w 766762"/>
                <a:gd name="connsiteY26" fmla="*/ 604838 h 609600"/>
                <a:gd name="connsiteX27" fmla="*/ 623887 w 766762"/>
                <a:gd name="connsiteY27" fmla="*/ 583407 h 609600"/>
                <a:gd name="connsiteX28" fmla="*/ 504825 w 766762"/>
                <a:gd name="connsiteY28" fmla="*/ 509588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66762" h="609600">
                  <a:moveTo>
                    <a:pt x="504825" y="509588"/>
                  </a:moveTo>
                  <a:lnTo>
                    <a:pt x="323850" y="373857"/>
                  </a:lnTo>
                  <a:lnTo>
                    <a:pt x="190500" y="252413"/>
                  </a:lnTo>
                  <a:lnTo>
                    <a:pt x="73819" y="130969"/>
                  </a:lnTo>
                  <a:lnTo>
                    <a:pt x="11906" y="61913"/>
                  </a:lnTo>
                  <a:lnTo>
                    <a:pt x="2381" y="45244"/>
                  </a:lnTo>
                  <a:lnTo>
                    <a:pt x="0" y="26194"/>
                  </a:lnTo>
                  <a:lnTo>
                    <a:pt x="4762" y="9525"/>
                  </a:lnTo>
                  <a:lnTo>
                    <a:pt x="14287" y="0"/>
                  </a:lnTo>
                  <a:lnTo>
                    <a:pt x="28575" y="0"/>
                  </a:lnTo>
                  <a:lnTo>
                    <a:pt x="92869" y="28575"/>
                  </a:lnTo>
                  <a:lnTo>
                    <a:pt x="266700" y="85725"/>
                  </a:lnTo>
                  <a:lnTo>
                    <a:pt x="385762" y="123825"/>
                  </a:lnTo>
                  <a:lnTo>
                    <a:pt x="519112" y="154782"/>
                  </a:lnTo>
                  <a:lnTo>
                    <a:pt x="554831" y="176213"/>
                  </a:lnTo>
                  <a:lnTo>
                    <a:pt x="609600" y="214313"/>
                  </a:lnTo>
                  <a:lnTo>
                    <a:pt x="650081" y="252413"/>
                  </a:lnTo>
                  <a:lnTo>
                    <a:pt x="685800" y="292894"/>
                  </a:lnTo>
                  <a:lnTo>
                    <a:pt x="721519" y="347663"/>
                  </a:lnTo>
                  <a:lnTo>
                    <a:pt x="745331" y="395288"/>
                  </a:lnTo>
                  <a:lnTo>
                    <a:pt x="759619" y="442913"/>
                  </a:lnTo>
                  <a:lnTo>
                    <a:pt x="766762" y="481013"/>
                  </a:lnTo>
                  <a:lnTo>
                    <a:pt x="764381" y="521494"/>
                  </a:lnTo>
                  <a:lnTo>
                    <a:pt x="747712" y="571500"/>
                  </a:lnTo>
                  <a:lnTo>
                    <a:pt x="726281" y="595313"/>
                  </a:lnTo>
                  <a:lnTo>
                    <a:pt x="704850" y="609600"/>
                  </a:lnTo>
                  <a:lnTo>
                    <a:pt x="673894" y="604838"/>
                  </a:lnTo>
                  <a:lnTo>
                    <a:pt x="623887" y="583407"/>
                  </a:lnTo>
                  <a:lnTo>
                    <a:pt x="504825" y="5095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10">
              <a:extLst>
                <a:ext uri="{FF2B5EF4-FFF2-40B4-BE49-F238E27FC236}">
                  <a16:creationId xmlns:a16="http://schemas.microsoft.com/office/drawing/2014/main" id="{6EEC130F-8361-4930-A641-BFF5587E7BE4}"/>
                </a:ext>
              </a:extLst>
            </p:cNvPr>
            <p:cNvSpPr/>
            <p:nvPr/>
          </p:nvSpPr>
          <p:spPr>
            <a:xfrm>
              <a:off x="5672139" y="1579564"/>
              <a:ext cx="738187" cy="820737"/>
            </a:xfrm>
            <a:custGeom>
              <a:avLst/>
              <a:gdLst>
                <a:gd name="connsiteX0" fmla="*/ 438150 w 738187"/>
                <a:gd name="connsiteY0" fmla="*/ 607219 h 821531"/>
                <a:gd name="connsiteX1" fmla="*/ 180975 w 738187"/>
                <a:gd name="connsiteY1" fmla="*/ 271462 h 821531"/>
                <a:gd name="connsiteX2" fmla="*/ 21431 w 738187"/>
                <a:gd name="connsiteY2" fmla="*/ 78581 h 821531"/>
                <a:gd name="connsiteX3" fmla="*/ 7143 w 738187"/>
                <a:gd name="connsiteY3" fmla="*/ 59531 h 821531"/>
                <a:gd name="connsiteX4" fmla="*/ 0 w 738187"/>
                <a:gd name="connsiteY4" fmla="*/ 35719 h 821531"/>
                <a:gd name="connsiteX5" fmla="*/ 0 w 738187"/>
                <a:gd name="connsiteY5" fmla="*/ 19050 h 821531"/>
                <a:gd name="connsiteX6" fmla="*/ 4762 w 738187"/>
                <a:gd name="connsiteY6" fmla="*/ 7144 h 821531"/>
                <a:gd name="connsiteX7" fmla="*/ 14287 w 738187"/>
                <a:gd name="connsiteY7" fmla="*/ 0 h 821531"/>
                <a:gd name="connsiteX8" fmla="*/ 30956 w 738187"/>
                <a:gd name="connsiteY8" fmla="*/ 0 h 821531"/>
                <a:gd name="connsiteX9" fmla="*/ 71437 w 738187"/>
                <a:gd name="connsiteY9" fmla="*/ 21431 h 821531"/>
                <a:gd name="connsiteX10" fmla="*/ 252412 w 738187"/>
                <a:gd name="connsiteY10" fmla="*/ 121444 h 821531"/>
                <a:gd name="connsiteX11" fmla="*/ 500062 w 738187"/>
                <a:gd name="connsiteY11" fmla="*/ 259556 h 821531"/>
                <a:gd name="connsiteX12" fmla="*/ 600075 w 738187"/>
                <a:gd name="connsiteY12" fmla="*/ 311944 h 821531"/>
                <a:gd name="connsiteX13" fmla="*/ 631031 w 738187"/>
                <a:gd name="connsiteY13" fmla="*/ 366712 h 821531"/>
                <a:gd name="connsiteX14" fmla="*/ 669131 w 738187"/>
                <a:gd name="connsiteY14" fmla="*/ 452437 h 821531"/>
                <a:gd name="connsiteX15" fmla="*/ 702468 w 738187"/>
                <a:gd name="connsiteY15" fmla="*/ 526256 h 821531"/>
                <a:gd name="connsiteX16" fmla="*/ 723900 w 738187"/>
                <a:gd name="connsiteY16" fmla="*/ 597694 h 821531"/>
                <a:gd name="connsiteX17" fmla="*/ 735806 w 738187"/>
                <a:gd name="connsiteY17" fmla="*/ 645319 h 821531"/>
                <a:gd name="connsiteX18" fmla="*/ 738187 w 738187"/>
                <a:gd name="connsiteY18" fmla="*/ 695325 h 821531"/>
                <a:gd name="connsiteX19" fmla="*/ 738187 w 738187"/>
                <a:gd name="connsiteY19" fmla="*/ 745331 h 821531"/>
                <a:gd name="connsiteX20" fmla="*/ 731043 w 738187"/>
                <a:gd name="connsiteY20" fmla="*/ 778669 h 821531"/>
                <a:gd name="connsiteX21" fmla="*/ 716756 w 738187"/>
                <a:gd name="connsiteY21" fmla="*/ 797719 h 821531"/>
                <a:gd name="connsiteX22" fmla="*/ 676275 w 738187"/>
                <a:gd name="connsiteY22" fmla="*/ 816769 h 821531"/>
                <a:gd name="connsiteX23" fmla="*/ 642937 w 738187"/>
                <a:gd name="connsiteY23" fmla="*/ 821531 h 821531"/>
                <a:gd name="connsiteX24" fmla="*/ 607218 w 738187"/>
                <a:gd name="connsiteY24" fmla="*/ 814387 h 821531"/>
                <a:gd name="connsiteX25" fmla="*/ 571500 w 738187"/>
                <a:gd name="connsiteY25" fmla="*/ 797719 h 821531"/>
                <a:gd name="connsiteX26" fmla="*/ 438150 w 738187"/>
                <a:gd name="connsiteY26" fmla="*/ 607219 h 8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38187" h="821531">
                  <a:moveTo>
                    <a:pt x="438150" y="607219"/>
                  </a:moveTo>
                  <a:lnTo>
                    <a:pt x="180975" y="271462"/>
                  </a:lnTo>
                  <a:lnTo>
                    <a:pt x="21431" y="78581"/>
                  </a:lnTo>
                  <a:lnTo>
                    <a:pt x="7143" y="59531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4762" y="7144"/>
                  </a:lnTo>
                  <a:lnTo>
                    <a:pt x="14287" y="0"/>
                  </a:lnTo>
                  <a:lnTo>
                    <a:pt x="30956" y="0"/>
                  </a:lnTo>
                  <a:lnTo>
                    <a:pt x="71437" y="21431"/>
                  </a:lnTo>
                  <a:lnTo>
                    <a:pt x="252412" y="121444"/>
                  </a:lnTo>
                  <a:lnTo>
                    <a:pt x="500062" y="259556"/>
                  </a:lnTo>
                  <a:lnTo>
                    <a:pt x="600075" y="311944"/>
                  </a:lnTo>
                  <a:lnTo>
                    <a:pt x="631031" y="366712"/>
                  </a:lnTo>
                  <a:lnTo>
                    <a:pt x="669131" y="452437"/>
                  </a:lnTo>
                  <a:lnTo>
                    <a:pt x="702468" y="526256"/>
                  </a:lnTo>
                  <a:lnTo>
                    <a:pt x="723900" y="597694"/>
                  </a:lnTo>
                  <a:lnTo>
                    <a:pt x="735806" y="645319"/>
                  </a:lnTo>
                  <a:lnTo>
                    <a:pt x="738187" y="695325"/>
                  </a:lnTo>
                  <a:lnTo>
                    <a:pt x="738187" y="745331"/>
                  </a:lnTo>
                  <a:lnTo>
                    <a:pt x="731043" y="778669"/>
                  </a:lnTo>
                  <a:lnTo>
                    <a:pt x="716756" y="797719"/>
                  </a:lnTo>
                  <a:lnTo>
                    <a:pt x="676275" y="816769"/>
                  </a:lnTo>
                  <a:lnTo>
                    <a:pt x="642937" y="821531"/>
                  </a:lnTo>
                  <a:lnTo>
                    <a:pt x="607218" y="814387"/>
                  </a:lnTo>
                  <a:lnTo>
                    <a:pt x="571500" y="797719"/>
                  </a:lnTo>
                  <a:lnTo>
                    <a:pt x="438150" y="6072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1">
              <a:extLst>
                <a:ext uri="{FF2B5EF4-FFF2-40B4-BE49-F238E27FC236}">
                  <a16:creationId xmlns:a16="http://schemas.microsoft.com/office/drawing/2014/main" id="{D675342F-7648-45AD-9CFA-94518A1DCEA4}"/>
                </a:ext>
              </a:extLst>
            </p:cNvPr>
            <p:cNvSpPr/>
            <p:nvPr/>
          </p:nvSpPr>
          <p:spPr>
            <a:xfrm>
              <a:off x="6756401" y="1408113"/>
              <a:ext cx="982663" cy="1200150"/>
            </a:xfrm>
            <a:custGeom>
              <a:avLst/>
              <a:gdLst>
                <a:gd name="connsiteX0" fmla="*/ 471488 w 983457"/>
                <a:gd name="connsiteY0" fmla="*/ 754856 h 1200150"/>
                <a:gd name="connsiteX1" fmla="*/ 50007 w 983457"/>
                <a:gd name="connsiteY1" fmla="*/ 1193006 h 1200150"/>
                <a:gd name="connsiteX2" fmla="*/ 0 w 983457"/>
                <a:gd name="connsiteY2" fmla="*/ 1200150 h 1200150"/>
                <a:gd name="connsiteX3" fmla="*/ 33338 w 983457"/>
                <a:gd name="connsiteY3" fmla="*/ 1131094 h 1200150"/>
                <a:gd name="connsiteX4" fmla="*/ 247650 w 983457"/>
                <a:gd name="connsiteY4" fmla="*/ 800100 h 1200150"/>
                <a:gd name="connsiteX5" fmla="*/ 383382 w 983457"/>
                <a:gd name="connsiteY5" fmla="*/ 590550 h 1200150"/>
                <a:gd name="connsiteX6" fmla="*/ 464344 w 983457"/>
                <a:gd name="connsiteY6" fmla="*/ 471487 h 1200150"/>
                <a:gd name="connsiteX7" fmla="*/ 557213 w 983457"/>
                <a:gd name="connsiteY7" fmla="*/ 328612 h 1200150"/>
                <a:gd name="connsiteX8" fmla="*/ 588169 w 983457"/>
                <a:gd name="connsiteY8" fmla="*/ 261937 h 1200150"/>
                <a:gd name="connsiteX9" fmla="*/ 602457 w 983457"/>
                <a:gd name="connsiteY9" fmla="*/ 223837 h 1200150"/>
                <a:gd name="connsiteX10" fmla="*/ 607219 w 983457"/>
                <a:gd name="connsiteY10" fmla="*/ 192881 h 1200150"/>
                <a:gd name="connsiteX11" fmla="*/ 607219 w 983457"/>
                <a:gd name="connsiteY11" fmla="*/ 171450 h 1200150"/>
                <a:gd name="connsiteX12" fmla="*/ 600075 w 983457"/>
                <a:gd name="connsiteY12" fmla="*/ 142875 h 1200150"/>
                <a:gd name="connsiteX13" fmla="*/ 573882 w 983457"/>
                <a:gd name="connsiteY13" fmla="*/ 111919 h 1200150"/>
                <a:gd name="connsiteX14" fmla="*/ 533400 w 983457"/>
                <a:gd name="connsiteY14" fmla="*/ 83344 h 1200150"/>
                <a:gd name="connsiteX15" fmla="*/ 497682 w 983457"/>
                <a:gd name="connsiteY15" fmla="*/ 64294 h 1200150"/>
                <a:gd name="connsiteX16" fmla="*/ 481013 w 983457"/>
                <a:gd name="connsiteY16" fmla="*/ 42862 h 1200150"/>
                <a:gd name="connsiteX17" fmla="*/ 476250 w 983457"/>
                <a:gd name="connsiteY17" fmla="*/ 23812 h 1200150"/>
                <a:gd name="connsiteX18" fmla="*/ 476250 w 983457"/>
                <a:gd name="connsiteY18" fmla="*/ 11906 h 1200150"/>
                <a:gd name="connsiteX19" fmla="*/ 483394 w 983457"/>
                <a:gd name="connsiteY19" fmla="*/ 2381 h 1200150"/>
                <a:gd name="connsiteX20" fmla="*/ 497682 w 983457"/>
                <a:gd name="connsiteY20" fmla="*/ 0 h 1200150"/>
                <a:gd name="connsiteX21" fmla="*/ 511969 w 983457"/>
                <a:gd name="connsiteY21" fmla="*/ 2381 h 1200150"/>
                <a:gd name="connsiteX22" fmla="*/ 538163 w 983457"/>
                <a:gd name="connsiteY22" fmla="*/ 11906 h 1200150"/>
                <a:gd name="connsiteX23" fmla="*/ 611982 w 983457"/>
                <a:gd name="connsiteY23" fmla="*/ 33337 h 1200150"/>
                <a:gd name="connsiteX24" fmla="*/ 685800 w 983457"/>
                <a:gd name="connsiteY24" fmla="*/ 64294 h 1200150"/>
                <a:gd name="connsiteX25" fmla="*/ 752475 w 983457"/>
                <a:gd name="connsiteY25" fmla="*/ 97631 h 1200150"/>
                <a:gd name="connsiteX26" fmla="*/ 831057 w 983457"/>
                <a:gd name="connsiteY26" fmla="*/ 147637 h 1200150"/>
                <a:gd name="connsiteX27" fmla="*/ 890588 w 983457"/>
                <a:gd name="connsiteY27" fmla="*/ 185737 h 1200150"/>
                <a:gd name="connsiteX28" fmla="*/ 931069 w 983457"/>
                <a:gd name="connsiteY28" fmla="*/ 221456 h 1200150"/>
                <a:gd name="connsiteX29" fmla="*/ 964407 w 983457"/>
                <a:gd name="connsiteY29" fmla="*/ 254794 h 1200150"/>
                <a:gd name="connsiteX30" fmla="*/ 976313 w 983457"/>
                <a:gd name="connsiteY30" fmla="*/ 278606 h 1200150"/>
                <a:gd name="connsiteX31" fmla="*/ 983457 w 983457"/>
                <a:gd name="connsiteY31" fmla="*/ 302419 h 1200150"/>
                <a:gd name="connsiteX32" fmla="*/ 983457 w 983457"/>
                <a:gd name="connsiteY32" fmla="*/ 335756 h 1200150"/>
                <a:gd name="connsiteX33" fmla="*/ 973932 w 983457"/>
                <a:gd name="connsiteY33" fmla="*/ 361950 h 1200150"/>
                <a:gd name="connsiteX34" fmla="*/ 952500 w 983457"/>
                <a:gd name="connsiteY34" fmla="*/ 366712 h 1200150"/>
                <a:gd name="connsiteX35" fmla="*/ 888207 w 983457"/>
                <a:gd name="connsiteY35" fmla="*/ 383381 h 1200150"/>
                <a:gd name="connsiteX36" fmla="*/ 838200 w 983457"/>
                <a:gd name="connsiteY36" fmla="*/ 409575 h 1200150"/>
                <a:gd name="connsiteX37" fmla="*/ 759619 w 983457"/>
                <a:gd name="connsiteY37" fmla="*/ 471487 h 1200150"/>
                <a:gd name="connsiteX38" fmla="*/ 609600 w 983457"/>
                <a:gd name="connsiteY38" fmla="*/ 611981 h 1200150"/>
                <a:gd name="connsiteX39" fmla="*/ 471488 w 983457"/>
                <a:gd name="connsiteY39" fmla="*/ 754856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83457" h="1200150">
                  <a:moveTo>
                    <a:pt x="471488" y="754856"/>
                  </a:moveTo>
                  <a:lnTo>
                    <a:pt x="50007" y="1193006"/>
                  </a:lnTo>
                  <a:lnTo>
                    <a:pt x="0" y="1200150"/>
                  </a:lnTo>
                  <a:lnTo>
                    <a:pt x="33338" y="1131094"/>
                  </a:lnTo>
                  <a:lnTo>
                    <a:pt x="247650" y="800100"/>
                  </a:lnTo>
                  <a:lnTo>
                    <a:pt x="383382" y="590550"/>
                  </a:lnTo>
                  <a:lnTo>
                    <a:pt x="464344" y="471487"/>
                  </a:lnTo>
                  <a:lnTo>
                    <a:pt x="557213" y="328612"/>
                  </a:lnTo>
                  <a:lnTo>
                    <a:pt x="588169" y="261937"/>
                  </a:lnTo>
                  <a:lnTo>
                    <a:pt x="602457" y="223837"/>
                  </a:lnTo>
                  <a:lnTo>
                    <a:pt x="607219" y="192881"/>
                  </a:lnTo>
                  <a:lnTo>
                    <a:pt x="607219" y="171450"/>
                  </a:lnTo>
                  <a:lnTo>
                    <a:pt x="600075" y="142875"/>
                  </a:lnTo>
                  <a:lnTo>
                    <a:pt x="573882" y="111919"/>
                  </a:lnTo>
                  <a:lnTo>
                    <a:pt x="533400" y="83344"/>
                  </a:lnTo>
                  <a:lnTo>
                    <a:pt x="497682" y="64294"/>
                  </a:lnTo>
                  <a:lnTo>
                    <a:pt x="481013" y="42862"/>
                  </a:lnTo>
                  <a:lnTo>
                    <a:pt x="476250" y="23812"/>
                  </a:lnTo>
                  <a:lnTo>
                    <a:pt x="476250" y="11906"/>
                  </a:lnTo>
                  <a:lnTo>
                    <a:pt x="483394" y="2381"/>
                  </a:lnTo>
                  <a:lnTo>
                    <a:pt x="497682" y="0"/>
                  </a:lnTo>
                  <a:lnTo>
                    <a:pt x="511969" y="2381"/>
                  </a:lnTo>
                  <a:lnTo>
                    <a:pt x="538163" y="11906"/>
                  </a:lnTo>
                  <a:lnTo>
                    <a:pt x="611982" y="33337"/>
                  </a:lnTo>
                  <a:lnTo>
                    <a:pt x="685800" y="64294"/>
                  </a:lnTo>
                  <a:lnTo>
                    <a:pt x="752475" y="97631"/>
                  </a:lnTo>
                  <a:lnTo>
                    <a:pt x="831057" y="147637"/>
                  </a:lnTo>
                  <a:lnTo>
                    <a:pt x="890588" y="185737"/>
                  </a:lnTo>
                  <a:lnTo>
                    <a:pt x="931069" y="221456"/>
                  </a:lnTo>
                  <a:lnTo>
                    <a:pt x="964407" y="254794"/>
                  </a:lnTo>
                  <a:lnTo>
                    <a:pt x="976313" y="278606"/>
                  </a:lnTo>
                  <a:lnTo>
                    <a:pt x="983457" y="302419"/>
                  </a:lnTo>
                  <a:lnTo>
                    <a:pt x="983457" y="335756"/>
                  </a:lnTo>
                  <a:lnTo>
                    <a:pt x="973932" y="361950"/>
                  </a:lnTo>
                  <a:lnTo>
                    <a:pt x="952500" y="366712"/>
                  </a:lnTo>
                  <a:lnTo>
                    <a:pt x="888207" y="383381"/>
                  </a:lnTo>
                  <a:lnTo>
                    <a:pt x="838200" y="409575"/>
                  </a:lnTo>
                  <a:lnTo>
                    <a:pt x="759619" y="471487"/>
                  </a:lnTo>
                  <a:lnTo>
                    <a:pt x="609600" y="611981"/>
                  </a:lnTo>
                  <a:lnTo>
                    <a:pt x="471488" y="754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2">
              <a:extLst>
                <a:ext uri="{FF2B5EF4-FFF2-40B4-BE49-F238E27FC236}">
                  <a16:creationId xmlns:a16="http://schemas.microsoft.com/office/drawing/2014/main" id="{E042DC80-1C3D-4611-994F-D0ECDCB21436}"/>
                </a:ext>
              </a:extLst>
            </p:cNvPr>
            <p:cNvSpPr/>
            <p:nvPr/>
          </p:nvSpPr>
          <p:spPr>
            <a:xfrm>
              <a:off x="5227638" y="2354264"/>
              <a:ext cx="2965450" cy="561975"/>
            </a:xfrm>
            <a:custGeom>
              <a:avLst/>
              <a:gdLst>
                <a:gd name="connsiteX0" fmla="*/ 1785011 w 2964716"/>
                <a:gd name="connsiteY0" fmla="*/ 291063 h 561519"/>
                <a:gd name="connsiteX1" fmla="*/ 1398645 w 2964716"/>
                <a:gd name="connsiteY1" fmla="*/ 368336 h 561519"/>
                <a:gd name="connsiteX2" fmla="*/ 1238947 w 2964716"/>
                <a:gd name="connsiteY2" fmla="*/ 396669 h 561519"/>
                <a:gd name="connsiteX3" fmla="*/ 1045764 w 2964716"/>
                <a:gd name="connsiteY3" fmla="*/ 419851 h 561519"/>
                <a:gd name="connsiteX4" fmla="*/ 850005 w 2964716"/>
                <a:gd name="connsiteY4" fmla="*/ 458488 h 561519"/>
                <a:gd name="connsiteX5" fmla="*/ 661974 w 2964716"/>
                <a:gd name="connsiteY5" fmla="*/ 515155 h 561519"/>
                <a:gd name="connsiteX6" fmla="*/ 623337 w 2964716"/>
                <a:gd name="connsiteY6" fmla="*/ 538337 h 561519"/>
                <a:gd name="connsiteX7" fmla="*/ 571822 w 2964716"/>
                <a:gd name="connsiteY7" fmla="*/ 556367 h 561519"/>
                <a:gd name="connsiteX8" fmla="*/ 535761 w 2964716"/>
                <a:gd name="connsiteY8" fmla="*/ 558943 h 561519"/>
                <a:gd name="connsiteX9" fmla="*/ 491973 w 2964716"/>
                <a:gd name="connsiteY9" fmla="*/ 561519 h 561519"/>
                <a:gd name="connsiteX10" fmla="*/ 445609 w 2964716"/>
                <a:gd name="connsiteY10" fmla="*/ 556367 h 561519"/>
                <a:gd name="connsiteX11" fmla="*/ 373487 w 2964716"/>
                <a:gd name="connsiteY11" fmla="*/ 533185 h 561519"/>
                <a:gd name="connsiteX12" fmla="*/ 306517 w 2964716"/>
                <a:gd name="connsiteY12" fmla="*/ 504852 h 561519"/>
                <a:gd name="connsiteX13" fmla="*/ 239547 w 2964716"/>
                <a:gd name="connsiteY13" fmla="*/ 466215 h 561519"/>
                <a:gd name="connsiteX14" fmla="*/ 159698 w 2964716"/>
                <a:gd name="connsiteY14" fmla="*/ 406972 h 561519"/>
                <a:gd name="connsiteX15" fmla="*/ 97879 w 2964716"/>
                <a:gd name="connsiteY15" fmla="*/ 347730 h 561519"/>
                <a:gd name="connsiteX16" fmla="*/ 36060 w 2964716"/>
                <a:gd name="connsiteY16" fmla="*/ 278184 h 561519"/>
                <a:gd name="connsiteX17" fmla="*/ 10303 w 2964716"/>
                <a:gd name="connsiteY17" fmla="*/ 247274 h 561519"/>
                <a:gd name="connsiteX18" fmla="*/ 0 w 2964716"/>
                <a:gd name="connsiteY18" fmla="*/ 226668 h 561519"/>
                <a:gd name="connsiteX19" fmla="*/ 2575 w 2964716"/>
                <a:gd name="connsiteY19" fmla="*/ 213789 h 561519"/>
                <a:gd name="connsiteX20" fmla="*/ 20606 w 2964716"/>
                <a:gd name="connsiteY20" fmla="*/ 208638 h 561519"/>
                <a:gd name="connsiteX21" fmla="*/ 43788 w 2964716"/>
                <a:gd name="connsiteY21" fmla="*/ 211214 h 561519"/>
                <a:gd name="connsiteX22" fmla="*/ 77273 w 2964716"/>
                <a:gd name="connsiteY22" fmla="*/ 224092 h 561519"/>
                <a:gd name="connsiteX23" fmla="*/ 126213 w 2964716"/>
                <a:gd name="connsiteY23" fmla="*/ 252426 h 561519"/>
                <a:gd name="connsiteX24" fmla="*/ 172576 w 2964716"/>
                <a:gd name="connsiteY24" fmla="*/ 275608 h 561519"/>
                <a:gd name="connsiteX25" fmla="*/ 224092 w 2964716"/>
                <a:gd name="connsiteY25" fmla="*/ 296214 h 561519"/>
                <a:gd name="connsiteX26" fmla="*/ 293638 w 2964716"/>
                <a:gd name="connsiteY26" fmla="*/ 311669 h 561519"/>
                <a:gd name="connsiteX27" fmla="*/ 350305 w 2964716"/>
                <a:gd name="connsiteY27" fmla="*/ 316820 h 561519"/>
                <a:gd name="connsiteX28" fmla="*/ 401820 w 2964716"/>
                <a:gd name="connsiteY28" fmla="*/ 316820 h 561519"/>
                <a:gd name="connsiteX29" fmla="*/ 579549 w 2964716"/>
                <a:gd name="connsiteY29" fmla="*/ 298790 h 561519"/>
                <a:gd name="connsiteX30" fmla="*/ 971067 w 2964716"/>
                <a:gd name="connsiteY30" fmla="*/ 244699 h 561519"/>
                <a:gd name="connsiteX31" fmla="*/ 1594404 w 2964716"/>
                <a:gd name="connsiteY31" fmla="*/ 157122 h 561519"/>
                <a:gd name="connsiteX32" fmla="*/ 1674253 w 2964716"/>
                <a:gd name="connsiteY32" fmla="*/ 159698 h 561519"/>
                <a:gd name="connsiteX33" fmla="*/ 2240924 w 2964716"/>
                <a:gd name="connsiteY33" fmla="*/ 92728 h 561519"/>
                <a:gd name="connsiteX34" fmla="*/ 2313045 w 2964716"/>
                <a:gd name="connsiteY34" fmla="*/ 72122 h 561519"/>
                <a:gd name="connsiteX35" fmla="*/ 2410925 w 2964716"/>
                <a:gd name="connsiteY35" fmla="*/ 41212 h 561519"/>
                <a:gd name="connsiteX36" fmla="*/ 2570623 w 2964716"/>
                <a:gd name="connsiteY36" fmla="*/ 0 h 561519"/>
                <a:gd name="connsiteX37" fmla="*/ 2601532 w 2964716"/>
                <a:gd name="connsiteY37" fmla="*/ 5152 h 561519"/>
                <a:gd name="connsiteX38" fmla="*/ 2671078 w 2964716"/>
                <a:gd name="connsiteY38" fmla="*/ 28334 h 561519"/>
                <a:gd name="connsiteX39" fmla="*/ 2768957 w 2964716"/>
                <a:gd name="connsiteY39" fmla="*/ 69546 h 561519"/>
                <a:gd name="connsiteX40" fmla="*/ 2848806 w 2964716"/>
                <a:gd name="connsiteY40" fmla="*/ 110758 h 561519"/>
                <a:gd name="connsiteX41" fmla="*/ 2905473 w 2964716"/>
                <a:gd name="connsiteY41" fmla="*/ 146819 h 561519"/>
                <a:gd name="connsiteX42" fmla="*/ 2933807 w 2964716"/>
                <a:gd name="connsiteY42" fmla="*/ 172577 h 561519"/>
                <a:gd name="connsiteX43" fmla="*/ 2956989 w 2964716"/>
                <a:gd name="connsiteY43" fmla="*/ 211214 h 561519"/>
                <a:gd name="connsiteX44" fmla="*/ 2964716 w 2964716"/>
                <a:gd name="connsiteY44" fmla="*/ 234396 h 561519"/>
                <a:gd name="connsiteX45" fmla="*/ 2964716 w 2964716"/>
                <a:gd name="connsiteY45" fmla="*/ 252426 h 561519"/>
                <a:gd name="connsiteX46" fmla="*/ 2949262 w 2964716"/>
                <a:gd name="connsiteY46" fmla="*/ 265305 h 561519"/>
                <a:gd name="connsiteX47" fmla="*/ 2918352 w 2964716"/>
                <a:gd name="connsiteY47" fmla="*/ 283335 h 561519"/>
                <a:gd name="connsiteX48" fmla="*/ 2866837 w 2964716"/>
                <a:gd name="connsiteY48" fmla="*/ 293638 h 561519"/>
                <a:gd name="connsiteX49" fmla="*/ 2653047 w 2964716"/>
                <a:gd name="connsiteY49" fmla="*/ 288487 h 561519"/>
                <a:gd name="connsiteX50" fmla="*/ 2498501 w 2964716"/>
                <a:gd name="connsiteY50" fmla="*/ 267881 h 561519"/>
                <a:gd name="connsiteX51" fmla="*/ 2271833 w 2964716"/>
                <a:gd name="connsiteY51" fmla="*/ 265305 h 561519"/>
                <a:gd name="connsiteX52" fmla="*/ 2037437 w 2964716"/>
                <a:gd name="connsiteY52" fmla="*/ 270456 h 561519"/>
                <a:gd name="connsiteX53" fmla="*/ 1785011 w 2964716"/>
                <a:gd name="connsiteY53" fmla="*/ 291063 h 56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964716" h="561519">
                  <a:moveTo>
                    <a:pt x="1785011" y="291063"/>
                  </a:moveTo>
                  <a:lnTo>
                    <a:pt x="1398645" y="368336"/>
                  </a:lnTo>
                  <a:lnTo>
                    <a:pt x="1238947" y="396669"/>
                  </a:lnTo>
                  <a:lnTo>
                    <a:pt x="1045764" y="419851"/>
                  </a:lnTo>
                  <a:lnTo>
                    <a:pt x="850005" y="458488"/>
                  </a:lnTo>
                  <a:lnTo>
                    <a:pt x="661974" y="515155"/>
                  </a:lnTo>
                  <a:lnTo>
                    <a:pt x="623337" y="538337"/>
                  </a:lnTo>
                  <a:lnTo>
                    <a:pt x="571822" y="556367"/>
                  </a:lnTo>
                  <a:lnTo>
                    <a:pt x="535761" y="558943"/>
                  </a:lnTo>
                  <a:lnTo>
                    <a:pt x="491973" y="561519"/>
                  </a:lnTo>
                  <a:lnTo>
                    <a:pt x="445609" y="556367"/>
                  </a:lnTo>
                  <a:lnTo>
                    <a:pt x="373487" y="533185"/>
                  </a:lnTo>
                  <a:lnTo>
                    <a:pt x="306517" y="504852"/>
                  </a:lnTo>
                  <a:lnTo>
                    <a:pt x="239547" y="466215"/>
                  </a:lnTo>
                  <a:lnTo>
                    <a:pt x="159698" y="406972"/>
                  </a:lnTo>
                  <a:lnTo>
                    <a:pt x="97879" y="347730"/>
                  </a:lnTo>
                  <a:lnTo>
                    <a:pt x="36060" y="278184"/>
                  </a:lnTo>
                  <a:lnTo>
                    <a:pt x="10303" y="247274"/>
                  </a:lnTo>
                  <a:lnTo>
                    <a:pt x="0" y="226668"/>
                  </a:lnTo>
                  <a:lnTo>
                    <a:pt x="2575" y="213789"/>
                  </a:lnTo>
                  <a:lnTo>
                    <a:pt x="20606" y="208638"/>
                  </a:lnTo>
                  <a:lnTo>
                    <a:pt x="43788" y="211214"/>
                  </a:lnTo>
                  <a:lnTo>
                    <a:pt x="77273" y="224092"/>
                  </a:lnTo>
                  <a:lnTo>
                    <a:pt x="126213" y="252426"/>
                  </a:lnTo>
                  <a:lnTo>
                    <a:pt x="172576" y="275608"/>
                  </a:lnTo>
                  <a:lnTo>
                    <a:pt x="224092" y="296214"/>
                  </a:lnTo>
                  <a:lnTo>
                    <a:pt x="293638" y="311669"/>
                  </a:lnTo>
                  <a:lnTo>
                    <a:pt x="350305" y="316820"/>
                  </a:lnTo>
                  <a:lnTo>
                    <a:pt x="401820" y="316820"/>
                  </a:lnTo>
                  <a:lnTo>
                    <a:pt x="579549" y="298790"/>
                  </a:lnTo>
                  <a:lnTo>
                    <a:pt x="971067" y="244699"/>
                  </a:lnTo>
                  <a:lnTo>
                    <a:pt x="1594404" y="157122"/>
                  </a:lnTo>
                  <a:lnTo>
                    <a:pt x="1674253" y="159698"/>
                  </a:lnTo>
                  <a:lnTo>
                    <a:pt x="2240924" y="92728"/>
                  </a:lnTo>
                  <a:lnTo>
                    <a:pt x="2313045" y="72122"/>
                  </a:lnTo>
                  <a:lnTo>
                    <a:pt x="2410925" y="41212"/>
                  </a:lnTo>
                  <a:lnTo>
                    <a:pt x="2570623" y="0"/>
                  </a:lnTo>
                  <a:lnTo>
                    <a:pt x="2601532" y="5152"/>
                  </a:lnTo>
                  <a:lnTo>
                    <a:pt x="2671078" y="28334"/>
                  </a:lnTo>
                  <a:lnTo>
                    <a:pt x="2768957" y="69546"/>
                  </a:lnTo>
                  <a:lnTo>
                    <a:pt x="2848806" y="110758"/>
                  </a:lnTo>
                  <a:lnTo>
                    <a:pt x="2905473" y="146819"/>
                  </a:lnTo>
                  <a:lnTo>
                    <a:pt x="2933807" y="172577"/>
                  </a:lnTo>
                  <a:lnTo>
                    <a:pt x="2956989" y="211214"/>
                  </a:lnTo>
                  <a:lnTo>
                    <a:pt x="2964716" y="234396"/>
                  </a:lnTo>
                  <a:lnTo>
                    <a:pt x="2964716" y="252426"/>
                  </a:lnTo>
                  <a:lnTo>
                    <a:pt x="2949262" y="265305"/>
                  </a:lnTo>
                  <a:lnTo>
                    <a:pt x="2918352" y="283335"/>
                  </a:lnTo>
                  <a:lnTo>
                    <a:pt x="2866837" y="293638"/>
                  </a:lnTo>
                  <a:lnTo>
                    <a:pt x="2653047" y="288487"/>
                  </a:lnTo>
                  <a:lnTo>
                    <a:pt x="2498501" y="267881"/>
                  </a:lnTo>
                  <a:lnTo>
                    <a:pt x="2271833" y="265305"/>
                  </a:lnTo>
                  <a:lnTo>
                    <a:pt x="2037437" y="270456"/>
                  </a:lnTo>
                  <a:lnTo>
                    <a:pt x="1785011" y="2910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13">
              <a:extLst>
                <a:ext uri="{FF2B5EF4-FFF2-40B4-BE49-F238E27FC236}">
                  <a16:creationId xmlns:a16="http://schemas.microsoft.com/office/drawing/2014/main" id="{A6728D22-246B-4609-9980-D61FA103434A}"/>
                </a:ext>
              </a:extLst>
            </p:cNvPr>
            <p:cNvSpPr/>
            <p:nvPr/>
          </p:nvSpPr>
          <p:spPr>
            <a:xfrm>
              <a:off x="5486400" y="3122613"/>
              <a:ext cx="2209800" cy="1395412"/>
            </a:xfrm>
            <a:custGeom>
              <a:avLst/>
              <a:gdLst>
                <a:gd name="connsiteX0" fmla="*/ 1867437 w 2210015"/>
                <a:gd name="connsiteY0" fmla="*/ 839702 h 1396070"/>
                <a:gd name="connsiteX1" fmla="*/ 1630465 w 2210015"/>
                <a:gd name="connsiteY1" fmla="*/ 870612 h 1396070"/>
                <a:gd name="connsiteX2" fmla="*/ 1504252 w 2210015"/>
                <a:gd name="connsiteY2" fmla="*/ 904097 h 1396070"/>
                <a:gd name="connsiteX3" fmla="*/ 1334251 w 2210015"/>
                <a:gd name="connsiteY3" fmla="*/ 963340 h 1396070"/>
                <a:gd name="connsiteX4" fmla="*/ 1153947 w 2210015"/>
                <a:gd name="connsiteY4" fmla="*/ 1014855 h 1396070"/>
                <a:gd name="connsiteX5" fmla="*/ 968491 w 2210015"/>
                <a:gd name="connsiteY5" fmla="*/ 1053492 h 1396070"/>
                <a:gd name="connsiteX6" fmla="*/ 855157 w 2210015"/>
                <a:gd name="connsiteY6" fmla="*/ 1081825 h 1396070"/>
                <a:gd name="connsiteX7" fmla="*/ 651671 w 2210015"/>
                <a:gd name="connsiteY7" fmla="*/ 1143644 h 1396070"/>
                <a:gd name="connsiteX8" fmla="*/ 450761 w 2210015"/>
                <a:gd name="connsiteY8" fmla="*/ 1210614 h 1396070"/>
                <a:gd name="connsiteX9" fmla="*/ 242123 w 2210015"/>
                <a:gd name="connsiteY9" fmla="*/ 1293039 h 1396070"/>
                <a:gd name="connsiteX10" fmla="*/ 198335 w 2210015"/>
                <a:gd name="connsiteY10" fmla="*/ 1311069 h 1396070"/>
                <a:gd name="connsiteX11" fmla="*/ 170001 w 2210015"/>
                <a:gd name="connsiteY11" fmla="*/ 1349706 h 1396070"/>
                <a:gd name="connsiteX12" fmla="*/ 139092 w 2210015"/>
                <a:gd name="connsiteY12" fmla="*/ 1380615 h 1396070"/>
                <a:gd name="connsiteX13" fmla="*/ 108183 w 2210015"/>
                <a:gd name="connsiteY13" fmla="*/ 1396070 h 1396070"/>
                <a:gd name="connsiteX14" fmla="*/ 90152 w 2210015"/>
                <a:gd name="connsiteY14" fmla="*/ 1396070 h 1396070"/>
                <a:gd name="connsiteX15" fmla="*/ 69546 w 2210015"/>
                <a:gd name="connsiteY15" fmla="*/ 1385767 h 1396070"/>
                <a:gd name="connsiteX16" fmla="*/ 54091 w 2210015"/>
                <a:gd name="connsiteY16" fmla="*/ 1365160 h 1396070"/>
                <a:gd name="connsiteX17" fmla="*/ 33485 w 2210015"/>
                <a:gd name="connsiteY17" fmla="*/ 1323948 h 1396070"/>
                <a:gd name="connsiteX18" fmla="*/ 12879 w 2210015"/>
                <a:gd name="connsiteY18" fmla="*/ 1272433 h 1396070"/>
                <a:gd name="connsiteX19" fmla="*/ 0 w 2210015"/>
                <a:gd name="connsiteY19" fmla="*/ 1220917 h 1396070"/>
                <a:gd name="connsiteX20" fmla="*/ 2576 w 2210015"/>
                <a:gd name="connsiteY20" fmla="*/ 1164250 h 1396070"/>
                <a:gd name="connsiteX21" fmla="*/ 12879 w 2210015"/>
                <a:gd name="connsiteY21" fmla="*/ 1099856 h 1396070"/>
                <a:gd name="connsiteX22" fmla="*/ 41212 w 2210015"/>
                <a:gd name="connsiteY22" fmla="*/ 1025158 h 1396070"/>
                <a:gd name="connsiteX23" fmla="*/ 69546 w 2210015"/>
                <a:gd name="connsiteY23" fmla="*/ 971067 h 1396070"/>
                <a:gd name="connsiteX24" fmla="*/ 121061 w 2210015"/>
                <a:gd name="connsiteY24" fmla="*/ 775308 h 1396070"/>
                <a:gd name="connsiteX25" fmla="*/ 154547 w 2210015"/>
                <a:gd name="connsiteY25" fmla="*/ 615610 h 1396070"/>
                <a:gd name="connsiteX26" fmla="*/ 172577 w 2210015"/>
                <a:gd name="connsiteY26" fmla="*/ 481670 h 1396070"/>
                <a:gd name="connsiteX27" fmla="*/ 180304 w 2210015"/>
                <a:gd name="connsiteY27" fmla="*/ 373487 h 1396070"/>
                <a:gd name="connsiteX28" fmla="*/ 172577 w 2210015"/>
                <a:gd name="connsiteY28" fmla="*/ 316820 h 1396070"/>
                <a:gd name="connsiteX29" fmla="*/ 157122 w 2210015"/>
                <a:gd name="connsiteY29" fmla="*/ 224092 h 1396070"/>
                <a:gd name="connsiteX30" fmla="*/ 136516 w 2210015"/>
                <a:gd name="connsiteY30" fmla="*/ 167425 h 1396070"/>
                <a:gd name="connsiteX31" fmla="*/ 100455 w 2210015"/>
                <a:gd name="connsiteY31" fmla="*/ 105607 h 1396070"/>
                <a:gd name="connsiteX32" fmla="*/ 72122 w 2210015"/>
                <a:gd name="connsiteY32" fmla="*/ 69546 h 1396070"/>
                <a:gd name="connsiteX33" fmla="*/ 56667 w 2210015"/>
                <a:gd name="connsiteY33" fmla="*/ 46364 h 1396070"/>
                <a:gd name="connsiteX34" fmla="*/ 51516 w 2210015"/>
                <a:gd name="connsiteY34" fmla="*/ 25758 h 1396070"/>
                <a:gd name="connsiteX35" fmla="*/ 48940 w 2210015"/>
                <a:gd name="connsiteY35" fmla="*/ 15455 h 1396070"/>
                <a:gd name="connsiteX36" fmla="*/ 51516 w 2210015"/>
                <a:gd name="connsiteY36" fmla="*/ 5151 h 1396070"/>
                <a:gd name="connsiteX37" fmla="*/ 61819 w 2210015"/>
                <a:gd name="connsiteY37" fmla="*/ 0 h 1396070"/>
                <a:gd name="connsiteX38" fmla="*/ 92728 w 2210015"/>
                <a:gd name="connsiteY38" fmla="*/ 5151 h 1396070"/>
                <a:gd name="connsiteX39" fmla="*/ 162274 w 2210015"/>
                <a:gd name="connsiteY39" fmla="*/ 30909 h 1396070"/>
                <a:gd name="connsiteX40" fmla="*/ 262729 w 2210015"/>
                <a:gd name="connsiteY40" fmla="*/ 79849 h 1396070"/>
                <a:gd name="connsiteX41" fmla="*/ 355457 w 2210015"/>
                <a:gd name="connsiteY41" fmla="*/ 133940 h 1396070"/>
                <a:gd name="connsiteX42" fmla="*/ 399245 w 2210015"/>
                <a:gd name="connsiteY42" fmla="*/ 164849 h 1396070"/>
                <a:gd name="connsiteX43" fmla="*/ 437882 w 2210015"/>
                <a:gd name="connsiteY43" fmla="*/ 200910 h 1396070"/>
                <a:gd name="connsiteX44" fmla="*/ 461064 w 2210015"/>
                <a:gd name="connsiteY44" fmla="*/ 234395 h 1396070"/>
                <a:gd name="connsiteX45" fmla="*/ 473943 w 2210015"/>
                <a:gd name="connsiteY45" fmla="*/ 270456 h 1396070"/>
                <a:gd name="connsiteX46" fmla="*/ 476518 w 2210015"/>
                <a:gd name="connsiteY46" fmla="*/ 293638 h 1396070"/>
                <a:gd name="connsiteX47" fmla="*/ 473943 w 2210015"/>
                <a:gd name="connsiteY47" fmla="*/ 311669 h 1396070"/>
                <a:gd name="connsiteX48" fmla="*/ 463639 w 2210015"/>
                <a:gd name="connsiteY48" fmla="*/ 332275 h 1396070"/>
                <a:gd name="connsiteX49" fmla="*/ 422427 w 2210015"/>
                <a:gd name="connsiteY49" fmla="*/ 370911 h 1396070"/>
                <a:gd name="connsiteX50" fmla="*/ 358033 w 2210015"/>
                <a:gd name="connsiteY50" fmla="*/ 625913 h 1396070"/>
                <a:gd name="connsiteX51" fmla="*/ 267881 w 2210015"/>
                <a:gd name="connsiteY51" fmla="*/ 996825 h 1396070"/>
                <a:gd name="connsiteX52" fmla="*/ 275608 w 2210015"/>
                <a:gd name="connsiteY52" fmla="*/ 1001976 h 1396070"/>
                <a:gd name="connsiteX53" fmla="*/ 625913 w 2210015"/>
                <a:gd name="connsiteY53" fmla="*/ 924703 h 1396070"/>
                <a:gd name="connsiteX54" fmla="*/ 1166826 w 2210015"/>
                <a:gd name="connsiteY54" fmla="*/ 811369 h 1396070"/>
                <a:gd name="connsiteX55" fmla="*/ 1339403 w 2210015"/>
                <a:gd name="connsiteY55" fmla="*/ 777884 h 1396070"/>
                <a:gd name="connsiteX56" fmla="*/ 1913801 w 2210015"/>
                <a:gd name="connsiteY56" fmla="*/ 695459 h 1396070"/>
                <a:gd name="connsiteX57" fmla="*/ 2210015 w 2210015"/>
                <a:gd name="connsiteY57" fmla="*/ 654247 h 1396070"/>
                <a:gd name="connsiteX58" fmla="*/ 2202287 w 2210015"/>
                <a:gd name="connsiteY58" fmla="*/ 826824 h 1396070"/>
                <a:gd name="connsiteX59" fmla="*/ 1867437 w 2210015"/>
                <a:gd name="connsiteY59" fmla="*/ 839702 h 1396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210015" h="1396070">
                  <a:moveTo>
                    <a:pt x="1867437" y="839702"/>
                  </a:moveTo>
                  <a:lnTo>
                    <a:pt x="1630465" y="870612"/>
                  </a:lnTo>
                  <a:lnTo>
                    <a:pt x="1504252" y="904097"/>
                  </a:lnTo>
                  <a:lnTo>
                    <a:pt x="1334251" y="963340"/>
                  </a:lnTo>
                  <a:lnTo>
                    <a:pt x="1153947" y="1014855"/>
                  </a:lnTo>
                  <a:lnTo>
                    <a:pt x="968491" y="1053492"/>
                  </a:lnTo>
                  <a:lnTo>
                    <a:pt x="855157" y="1081825"/>
                  </a:lnTo>
                  <a:lnTo>
                    <a:pt x="651671" y="1143644"/>
                  </a:lnTo>
                  <a:lnTo>
                    <a:pt x="450761" y="1210614"/>
                  </a:lnTo>
                  <a:lnTo>
                    <a:pt x="242123" y="1293039"/>
                  </a:lnTo>
                  <a:lnTo>
                    <a:pt x="198335" y="1311069"/>
                  </a:lnTo>
                  <a:lnTo>
                    <a:pt x="170001" y="1349706"/>
                  </a:lnTo>
                  <a:lnTo>
                    <a:pt x="139092" y="1380615"/>
                  </a:lnTo>
                  <a:lnTo>
                    <a:pt x="108183" y="1396070"/>
                  </a:lnTo>
                  <a:lnTo>
                    <a:pt x="90152" y="1396070"/>
                  </a:lnTo>
                  <a:lnTo>
                    <a:pt x="69546" y="1385767"/>
                  </a:lnTo>
                  <a:lnTo>
                    <a:pt x="54091" y="1365160"/>
                  </a:lnTo>
                  <a:lnTo>
                    <a:pt x="33485" y="1323948"/>
                  </a:lnTo>
                  <a:lnTo>
                    <a:pt x="12879" y="1272433"/>
                  </a:lnTo>
                  <a:lnTo>
                    <a:pt x="0" y="1220917"/>
                  </a:lnTo>
                  <a:lnTo>
                    <a:pt x="2576" y="1164250"/>
                  </a:lnTo>
                  <a:lnTo>
                    <a:pt x="12879" y="1099856"/>
                  </a:lnTo>
                  <a:lnTo>
                    <a:pt x="41212" y="1025158"/>
                  </a:lnTo>
                  <a:lnTo>
                    <a:pt x="69546" y="971067"/>
                  </a:lnTo>
                  <a:lnTo>
                    <a:pt x="121061" y="775308"/>
                  </a:lnTo>
                  <a:lnTo>
                    <a:pt x="154547" y="615610"/>
                  </a:lnTo>
                  <a:lnTo>
                    <a:pt x="172577" y="481670"/>
                  </a:lnTo>
                  <a:lnTo>
                    <a:pt x="180304" y="373487"/>
                  </a:lnTo>
                  <a:lnTo>
                    <a:pt x="172577" y="316820"/>
                  </a:lnTo>
                  <a:lnTo>
                    <a:pt x="157122" y="224092"/>
                  </a:lnTo>
                  <a:lnTo>
                    <a:pt x="136516" y="167425"/>
                  </a:lnTo>
                  <a:lnTo>
                    <a:pt x="100455" y="105607"/>
                  </a:lnTo>
                  <a:lnTo>
                    <a:pt x="72122" y="69546"/>
                  </a:lnTo>
                  <a:lnTo>
                    <a:pt x="56667" y="46364"/>
                  </a:lnTo>
                  <a:lnTo>
                    <a:pt x="51516" y="25758"/>
                  </a:lnTo>
                  <a:lnTo>
                    <a:pt x="48940" y="15455"/>
                  </a:lnTo>
                  <a:lnTo>
                    <a:pt x="51516" y="5151"/>
                  </a:lnTo>
                  <a:lnTo>
                    <a:pt x="61819" y="0"/>
                  </a:lnTo>
                  <a:lnTo>
                    <a:pt x="92728" y="5151"/>
                  </a:lnTo>
                  <a:lnTo>
                    <a:pt x="162274" y="30909"/>
                  </a:lnTo>
                  <a:lnTo>
                    <a:pt x="262729" y="79849"/>
                  </a:lnTo>
                  <a:lnTo>
                    <a:pt x="355457" y="133940"/>
                  </a:lnTo>
                  <a:lnTo>
                    <a:pt x="399245" y="164849"/>
                  </a:lnTo>
                  <a:lnTo>
                    <a:pt x="437882" y="200910"/>
                  </a:lnTo>
                  <a:lnTo>
                    <a:pt x="461064" y="234395"/>
                  </a:lnTo>
                  <a:lnTo>
                    <a:pt x="473943" y="270456"/>
                  </a:lnTo>
                  <a:lnTo>
                    <a:pt x="476518" y="293638"/>
                  </a:lnTo>
                  <a:lnTo>
                    <a:pt x="473943" y="311669"/>
                  </a:lnTo>
                  <a:lnTo>
                    <a:pt x="463639" y="332275"/>
                  </a:lnTo>
                  <a:lnTo>
                    <a:pt x="422427" y="370911"/>
                  </a:lnTo>
                  <a:lnTo>
                    <a:pt x="358033" y="625913"/>
                  </a:lnTo>
                  <a:lnTo>
                    <a:pt x="267881" y="996825"/>
                  </a:lnTo>
                  <a:lnTo>
                    <a:pt x="275608" y="1001976"/>
                  </a:lnTo>
                  <a:lnTo>
                    <a:pt x="625913" y="924703"/>
                  </a:lnTo>
                  <a:lnTo>
                    <a:pt x="1166826" y="811369"/>
                  </a:lnTo>
                  <a:lnTo>
                    <a:pt x="1339403" y="777884"/>
                  </a:lnTo>
                  <a:lnTo>
                    <a:pt x="1913801" y="695459"/>
                  </a:lnTo>
                  <a:lnTo>
                    <a:pt x="2210015" y="654247"/>
                  </a:lnTo>
                  <a:lnTo>
                    <a:pt x="2202287" y="826824"/>
                  </a:lnTo>
                  <a:lnTo>
                    <a:pt x="1867437" y="8397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8">
              <a:extLst>
                <a:ext uri="{FF2B5EF4-FFF2-40B4-BE49-F238E27FC236}">
                  <a16:creationId xmlns:a16="http://schemas.microsoft.com/office/drawing/2014/main" id="{866467C1-E7B9-4B7F-A851-989F07DC8BCC}"/>
                </a:ext>
              </a:extLst>
            </p:cNvPr>
            <p:cNvSpPr/>
            <p:nvPr/>
          </p:nvSpPr>
          <p:spPr>
            <a:xfrm>
              <a:off x="7542214" y="2943225"/>
              <a:ext cx="447675" cy="1481138"/>
            </a:xfrm>
            <a:custGeom>
              <a:avLst/>
              <a:gdLst>
                <a:gd name="connsiteX0" fmla="*/ 50006 w 447675"/>
                <a:gd name="connsiteY0" fmla="*/ 1090613 h 1481138"/>
                <a:gd name="connsiteX1" fmla="*/ 85725 w 447675"/>
                <a:gd name="connsiteY1" fmla="*/ 852488 h 1481138"/>
                <a:gd name="connsiteX2" fmla="*/ 128587 w 447675"/>
                <a:gd name="connsiteY2" fmla="*/ 428625 h 1481138"/>
                <a:gd name="connsiteX3" fmla="*/ 133350 w 447675"/>
                <a:gd name="connsiteY3" fmla="*/ 354806 h 1481138"/>
                <a:gd name="connsiteX4" fmla="*/ 130969 w 447675"/>
                <a:gd name="connsiteY4" fmla="*/ 302419 h 1481138"/>
                <a:gd name="connsiteX5" fmla="*/ 123825 w 447675"/>
                <a:gd name="connsiteY5" fmla="*/ 233363 h 1481138"/>
                <a:gd name="connsiteX6" fmla="*/ 114300 w 447675"/>
                <a:gd name="connsiteY6" fmla="*/ 185738 h 1481138"/>
                <a:gd name="connsiteX7" fmla="*/ 90487 w 447675"/>
                <a:gd name="connsiteY7" fmla="*/ 126206 h 1481138"/>
                <a:gd name="connsiteX8" fmla="*/ 61912 w 447675"/>
                <a:gd name="connsiteY8" fmla="*/ 85725 h 1481138"/>
                <a:gd name="connsiteX9" fmla="*/ 42862 w 447675"/>
                <a:gd name="connsiteY9" fmla="*/ 64294 h 1481138"/>
                <a:gd name="connsiteX10" fmla="*/ 30956 w 447675"/>
                <a:gd name="connsiteY10" fmla="*/ 47625 h 1481138"/>
                <a:gd name="connsiteX11" fmla="*/ 26194 w 447675"/>
                <a:gd name="connsiteY11" fmla="*/ 28575 h 1481138"/>
                <a:gd name="connsiteX12" fmla="*/ 26194 w 447675"/>
                <a:gd name="connsiteY12" fmla="*/ 14288 h 1481138"/>
                <a:gd name="connsiteX13" fmla="*/ 33337 w 447675"/>
                <a:gd name="connsiteY13" fmla="*/ 2381 h 1481138"/>
                <a:gd name="connsiteX14" fmla="*/ 52387 w 447675"/>
                <a:gd name="connsiteY14" fmla="*/ 0 h 1481138"/>
                <a:gd name="connsiteX15" fmla="*/ 85725 w 447675"/>
                <a:gd name="connsiteY15" fmla="*/ 9525 h 1481138"/>
                <a:gd name="connsiteX16" fmla="*/ 166687 w 447675"/>
                <a:gd name="connsiteY16" fmla="*/ 54769 h 1481138"/>
                <a:gd name="connsiteX17" fmla="*/ 257175 w 447675"/>
                <a:gd name="connsiteY17" fmla="*/ 109538 h 1481138"/>
                <a:gd name="connsiteX18" fmla="*/ 316706 w 447675"/>
                <a:gd name="connsiteY18" fmla="*/ 157163 h 1481138"/>
                <a:gd name="connsiteX19" fmla="*/ 359569 w 447675"/>
                <a:gd name="connsiteY19" fmla="*/ 197644 h 1481138"/>
                <a:gd name="connsiteX20" fmla="*/ 390525 w 447675"/>
                <a:gd name="connsiteY20" fmla="*/ 230981 h 1481138"/>
                <a:gd name="connsiteX21" fmla="*/ 423862 w 447675"/>
                <a:gd name="connsiteY21" fmla="*/ 280988 h 1481138"/>
                <a:gd name="connsiteX22" fmla="*/ 440531 w 447675"/>
                <a:gd name="connsiteY22" fmla="*/ 321469 h 1481138"/>
                <a:gd name="connsiteX23" fmla="*/ 447675 w 447675"/>
                <a:gd name="connsiteY23" fmla="*/ 350044 h 1481138"/>
                <a:gd name="connsiteX24" fmla="*/ 445294 w 447675"/>
                <a:gd name="connsiteY24" fmla="*/ 373856 h 1481138"/>
                <a:gd name="connsiteX25" fmla="*/ 421481 w 447675"/>
                <a:gd name="connsiteY25" fmla="*/ 426244 h 1481138"/>
                <a:gd name="connsiteX26" fmla="*/ 361950 w 447675"/>
                <a:gd name="connsiteY26" fmla="*/ 533400 h 1481138"/>
                <a:gd name="connsiteX27" fmla="*/ 330994 w 447675"/>
                <a:gd name="connsiteY27" fmla="*/ 583406 h 1481138"/>
                <a:gd name="connsiteX28" fmla="*/ 297656 w 447675"/>
                <a:gd name="connsiteY28" fmla="*/ 876300 h 1481138"/>
                <a:gd name="connsiteX29" fmla="*/ 266700 w 447675"/>
                <a:gd name="connsiteY29" fmla="*/ 1104900 h 1481138"/>
                <a:gd name="connsiteX30" fmla="*/ 242887 w 447675"/>
                <a:gd name="connsiteY30" fmla="*/ 1264444 h 1481138"/>
                <a:gd name="connsiteX31" fmla="*/ 223837 w 447675"/>
                <a:gd name="connsiteY31" fmla="*/ 1357313 h 1481138"/>
                <a:gd name="connsiteX32" fmla="*/ 202406 w 447675"/>
                <a:gd name="connsiteY32" fmla="*/ 1404938 h 1481138"/>
                <a:gd name="connsiteX33" fmla="*/ 176212 w 447675"/>
                <a:gd name="connsiteY33" fmla="*/ 1440656 h 1481138"/>
                <a:gd name="connsiteX34" fmla="*/ 140494 w 447675"/>
                <a:gd name="connsiteY34" fmla="*/ 1464469 h 1481138"/>
                <a:gd name="connsiteX35" fmla="*/ 114300 w 447675"/>
                <a:gd name="connsiteY35" fmla="*/ 1473994 h 1481138"/>
                <a:gd name="connsiteX36" fmla="*/ 92869 w 447675"/>
                <a:gd name="connsiteY36" fmla="*/ 1481138 h 1481138"/>
                <a:gd name="connsiteX37" fmla="*/ 54769 w 447675"/>
                <a:gd name="connsiteY37" fmla="*/ 1473994 h 1481138"/>
                <a:gd name="connsiteX38" fmla="*/ 33337 w 447675"/>
                <a:gd name="connsiteY38" fmla="*/ 1459706 h 1481138"/>
                <a:gd name="connsiteX39" fmla="*/ 14287 w 447675"/>
                <a:gd name="connsiteY39" fmla="*/ 1435894 h 1481138"/>
                <a:gd name="connsiteX40" fmla="*/ 0 w 447675"/>
                <a:gd name="connsiteY40" fmla="*/ 1400175 h 1481138"/>
                <a:gd name="connsiteX41" fmla="*/ 16669 w 447675"/>
                <a:gd name="connsiteY41" fmla="*/ 1283494 h 1481138"/>
                <a:gd name="connsiteX42" fmla="*/ 50006 w 447675"/>
                <a:gd name="connsiteY42" fmla="*/ 1090613 h 1481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47675" h="1481138">
                  <a:moveTo>
                    <a:pt x="50006" y="1090613"/>
                  </a:moveTo>
                  <a:lnTo>
                    <a:pt x="85725" y="852488"/>
                  </a:lnTo>
                  <a:lnTo>
                    <a:pt x="128587" y="428625"/>
                  </a:lnTo>
                  <a:lnTo>
                    <a:pt x="133350" y="354806"/>
                  </a:lnTo>
                  <a:lnTo>
                    <a:pt x="130969" y="302419"/>
                  </a:lnTo>
                  <a:lnTo>
                    <a:pt x="123825" y="233363"/>
                  </a:lnTo>
                  <a:lnTo>
                    <a:pt x="114300" y="185738"/>
                  </a:lnTo>
                  <a:lnTo>
                    <a:pt x="90487" y="126206"/>
                  </a:lnTo>
                  <a:lnTo>
                    <a:pt x="61912" y="85725"/>
                  </a:lnTo>
                  <a:lnTo>
                    <a:pt x="42862" y="64294"/>
                  </a:lnTo>
                  <a:lnTo>
                    <a:pt x="30956" y="47625"/>
                  </a:lnTo>
                  <a:lnTo>
                    <a:pt x="26194" y="28575"/>
                  </a:lnTo>
                  <a:lnTo>
                    <a:pt x="26194" y="14288"/>
                  </a:lnTo>
                  <a:lnTo>
                    <a:pt x="33337" y="2381"/>
                  </a:lnTo>
                  <a:lnTo>
                    <a:pt x="52387" y="0"/>
                  </a:lnTo>
                  <a:lnTo>
                    <a:pt x="85725" y="9525"/>
                  </a:lnTo>
                  <a:lnTo>
                    <a:pt x="166687" y="54769"/>
                  </a:lnTo>
                  <a:lnTo>
                    <a:pt x="257175" y="109538"/>
                  </a:lnTo>
                  <a:lnTo>
                    <a:pt x="316706" y="157163"/>
                  </a:lnTo>
                  <a:lnTo>
                    <a:pt x="359569" y="197644"/>
                  </a:lnTo>
                  <a:lnTo>
                    <a:pt x="390525" y="230981"/>
                  </a:lnTo>
                  <a:lnTo>
                    <a:pt x="423862" y="280988"/>
                  </a:lnTo>
                  <a:lnTo>
                    <a:pt x="440531" y="321469"/>
                  </a:lnTo>
                  <a:lnTo>
                    <a:pt x="447675" y="350044"/>
                  </a:lnTo>
                  <a:lnTo>
                    <a:pt x="445294" y="373856"/>
                  </a:lnTo>
                  <a:lnTo>
                    <a:pt x="421481" y="426244"/>
                  </a:lnTo>
                  <a:lnTo>
                    <a:pt x="361950" y="533400"/>
                  </a:lnTo>
                  <a:lnTo>
                    <a:pt x="330994" y="583406"/>
                  </a:lnTo>
                  <a:lnTo>
                    <a:pt x="297656" y="876300"/>
                  </a:lnTo>
                  <a:lnTo>
                    <a:pt x="266700" y="1104900"/>
                  </a:lnTo>
                  <a:lnTo>
                    <a:pt x="242887" y="1264444"/>
                  </a:lnTo>
                  <a:lnTo>
                    <a:pt x="223837" y="1357313"/>
                  </a:lnTo>
                  <a:lnTo>
                    <a:pt x="202406" y="1404938"/>
                  </a:lnTo>
                  <a:lnTo>
                    <a:pt x="176212" y="1440656"/>
                  </a:lnTo>
                  <a:lnTo>
                    <a:pt x="140494" y="1464469"/>
                  </a:lnTo>
                  <a:lnTo>
                    <a:pt x="114300" y="1473994"/>
                  </a:lnTo>
                  <a:lnTo>
                    <a:pt x="92869" y="1481138"/>
                  </a:lnTo>
                  <a:lnTo>
                    <a:pt x="54769" y="1473994"/>
                  </a:lnTo>
                  <a:lnTo>
                    <a:pt x="33337" y="1459706"/>
                  </a:lnTo>
                  <a:lnTo>
                    <a:pt x="14287" y="1435894"/>
                  </a:lnTo>
                  <a:lnTo>
                    <a:pt x="0" y="1400175"/>
                  </a:lnTo>
                  <a:lnTo>
                    <a:pt x="16669" y="1283494"/>
                  </a:lnTo>
                  <a:lnTo>
                    <a:pt x="50006" y="10906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21">
              <a:extLst>
                <a:ext uri="{FF2B5EF4-FFF2-40B4-BE49-F238E27FC236}">
                  <a16:creationId xmlns:a16="http://schemas.microsoft.com/office/drawing/2014/main" id="{02A03A85-0DCE-4E09-86FD-2E2CA3F7B3FF}"/>
                </a:ext>
              </a:extLst>
            </p:cNvPr>
            <p:cNvSpPr/>
            <p:nvPr/>
          </p:nvSpPr>
          <p:spPr>
            <a:xfrm rot="16200000">
              <a:off x="5125244" y="3540919"/>
              <a:ext cx="2655888" cy="927100"/>
            </a:xfrm>
            <a:custGeom>
              <a:avLst/>
              <a:gdLst>
                <a:gd name="connsiteX0" fmla="*/ 1690687 w 2655094"/>
                <a:gd name="connsiteY0" fmla="*/ 862013 h 926306"/>
                <a:gd name="connsiteX1" fmla="*/ 1419225 w 2655094"/>
                <a:gd name="connsiteY1" fmla="*/ 864394 h 926306"/>
                <a:gd name="connsiteX2" fmla="*/ 1259681 w 2655094"/>
                <a:gd name="connsiteY2" fmla="*/ 862013 h 926306"/>
                <a:gd name="connsiteX3" fmla="*/ 1126331 w 2655094"/>
                <a:gd name="connsiteY3" fmla="*/ 838200 h 926306"/>
                <a:gd name="connsiteX4" fmla="*/ 1023937 w 2655094"/>
                <a:gd name="connsiteY4" fmla="*/ 809625 h 926306"/>
                <a:gd name="connsiteX5" fmla="*/ 909637 w 2655094"/>
                <a:gd name="connsiteY5" fmla="*/ 771525 h 926306"/>
                <a:gd name="connsiteX6" fmla="*/ 809625 w 2655094"/>
                <a:gd name="connsiteY6" fmla="*/ 728663 h 926306"/>
                <a:gd name="connsiteX7" fmla="*/ 704850 w 2655094"/>
                <a:gd name="connsiteY7" fmla="*/ 678656 h 926306"/>
                <a:gd name="connsiteX8" fmla="*/ 576262 w 2655094"/>
                <a:gd name="connsiteY8" fmla="*/ 607219 h 926306"/>
                <a:gd name="connsiteX9" fmla="*/ 466725 w 2655094"/>
                <a:gd name="connsiteY9" fmla="*/ 535781 h 926306"/>
                <a:gd name="connsiteX10" fmla="*/ 400050 w 2655094"/>
                <a:gd name="connsiteY10" fmla="*/ 488156 h 926306"/>
                <a:gd name="connsiteX11" fmla="*/ 300037 w 2655094"/>
                <a:gd name="connsiteY11" fmla="*/ 402431 h 926306"/>
                <a:gd name="connsiteX12" fmla="*/ 207169 w 2655094"/>
                <a:gd name="connsiteY12" fmla="*/ 309563 h 926306"/>
                <a:gd name="connsiteX13" fmla="*/ 114300 w 2655094"/>
                <a:gd name="connsiteY13" fmla="*/ 200025 h 926306"/>
                <a:gd name="connsiteX14" fmla="*/ 57150 w 2655094"/>
                <a:gd name="connsiteY14" fmla="*/ 121444 h 926306"/>
                <a:gd name="connsiteX15" fmla="*/ 9525 w 2655094"/>
                <a:gd name="connsiteY15" fmla="*/ 52388 h 926306"/>
                <a:gd name="connsiteX16" fmla="*/ 0 w 2655094"/>
                <a:gd name="connsiteY16" fmla="*/ 30956 h 926306"/>
                <a:gd name="connsiteX17" fmla="*/ 0 w 2655094"/>
                <a:gd name="connsiteY17" fmla="*/ 19050 h 926306"/>
                <a:gd name="connsiteX18" fmla="*/ 4762 w 2655094"/>
                <a:gd name="connsiteY18" fmla="*/ 7144 h 926306"/>
                <a:gd name="connsiteX19" fmla="*/ 14287 w 2655094"/>
                <a:gd name="connsiteY19" fmla="*/ 0 h 926306"/>
                <a:gd name="connsiteX20" fmla="*/ 28575 w 2655094"/>
                <a:gd name="connsiteY20" fmla="*/ 0 h 926306"/>
                <a:gd name="connsiteX21" fmla="*/ 52387 w 2655094"/>
                <a:gd name="connsiteY21" fmla="*/ 7144 h 926306"/>
                <a:gd name="connsiteX22" fmla="*/ 97631 w 2655094"/>
                <a:gd name="connsiteY22" fmla="*/ 50006 h 926306"/>
                <a:gd name="connsiteX23" fmla="*/ 219075 w 2655094"/>
                <a:gd name="connsiteY23" fmla="*/ 145256 h 926306"/>
                <a:gd name="connsiteX24" fmla="*/ 338137 w 2655094"/>
                <a:gd name="connsiteY24" fmla="*/ 230981 h 926306"/>
                <a:gd name="connsiteX25" fmla="*/ 431006 w 2655094"/>
                <a:gd name="connsiteY25" fmla="*/ 292894 h 926306"/>
                <a:gd name="connsiteX26" fmla="*/ 519112 w 2655094"/>
                <a:gd name="connsiteY26" fmla="*/ 350044 h 926306"/>
                <a:gd name="connsiteX27" fmla="*/ 569119 w 2655094"/>
                <a:gd name="connsiteY27" fmla="*/ 381000 h 926306"/>
                <a:gd name="connsiteX28" fmla="*/ 657225 w 2655094"/>
                <a:gd name="connsiteY28" fmla="*/ 431006 h 926306"/>
                <a:gd name="connsiteX29" fmla="*/ 723900 w 2655094"/>
                <a:gd name="connsiteY29" fmla="*/ 469106 h 926306"/>
                <a:gd name="connsiteX30" fmla="*/ 814387 w 2655094"/>
                <a:gd name="connsiteY30" fmla="*/ 514350 h 926306"/>
                <a:gd name="connsiteX31" fmla="*/ 902494 w 2655094"/>
                <a:gd name="connsiteY31" fmla="*/ 547688 h 926306"/>
                <a:gd name="connsiteX32" fmla="*/ 973931 w 2655094"/>
                <a:gd name="connsiteY32" fmla="*/ 571500 h 926306"/>
                <a:gd name="connsiteX33" fmla="*/ 1057275 w 2655094"/>
                <a:gd name="connsiteY33" fmla="*/ 595313 h 926306"/>
                <a:gd name="connsiteX34" fmla="*/ 1102519 w 2655094"/>
                <a:gd name="connsiteY34" fmla="*/ 604838 h 926306"/>
                <a:gd name="connsiteX35" fmla="*/ 1147762 w 2655094"/>
                <a:gd name="connsiteY35" fmla="*/ 609600 h 926306"/>
                <a:gd name="connsiteX36" fmla="*/ 1202531 w 2655094"/>
                <a:gd name="connsiteY36" fmla="*/ 607219 h 926306"/>
                <a:gd name="connsiteX37" fmla="*/ 1388269 w 2655094"/>
                <a:gd name="connsiteY37" fmla="*/ 638175 h 926306"/>
                <a:gd name="connsiteX38" fmla="*/ 1824037 w 2655094"/>
                <a:gd name="connsiteY38" fmla="*/ 633413 h 926306"/>
                <a:gd name="connsiteX39" fmla="*/ 2231231 w 2655094"/>
                <a:gd name="connsiteY39" fmla="*/ 633413 h 926306"/>
                <a:gd name="connsiteX40" fmla="*/ 2340769 w 2655094"/>
                <a:gd name="connsiteY40" fmla="*/ 633413 h 926306"/>
                <a:gd name="connsiteX41" fmla="*/ 2371725 w 2655094"/>
                <a:gd name="connsiteY41" fmla="*/ 628650 h 926306"/>
                <a:gd name="connsiteX42" fmla="*/ 2405062 w 2655094"/>
                <a:gd name="connsiteY42" fmla="*/ 621506 h 926306"/>
                <a:gd name="connsiteX43" fmla="*/ 2433637 w 2655094"/>
                <a:gd name="connsiteY43" fmla="*/ 611981 h 926306"/>
                <a:gd name="connsiteX44" fmla="*/ 2462212 w 2655094"/>
                <a:gd name="connsiteY44" fmla="*/ 592931 h 926306"/>
                <a:gd name="connsiteX45" fmla="*/ 2493169 w 2655094"/>
                <a:gd name="connsiteY45" fmla="*/ 564356 h 926306"/>
                <a:gd name="connsiteX46" fmla="*/ 2516981 w 2655094"/>
                <a:gd name="connsiteY46" fmla="*/ 531019 h 926306"/>
                <a:gd name="connsiteX47" fmla="*/ 2550319 w 2655094"/>
                <a:gd name="connsiteY47" fmla="*/ 476250 h 926306"/>
                <a:gd name="connsiteX48" fmla="*/ 2602706 w 2655094"/>
                <a:gd name="connsiteY48" fmla="*/ 342900 h 926306"/>
                <a:gd name="connsiteX49" fmla="*/ 2655094 w 2655094"/>
                <a:gd name="connsiteY49" fmla="*/ 595313 h 926306"/>
                <a:gd name="connsiteX50" fmla="*/ 2576512 w 2655094"/>
                <a:gd name="connsiteY50" fmla="*/ 757238 h 926306"/>
                <a:gd name="connsiteX51" fmla="*/ 2516981 w 2655094"/>
                <a:gd name="connsiteY51" fmla="*/ 871538 h 926306"/>
                <a:gd name="connsiteX52" fmla="*/ 2490787 w 2655094"/>
                <a:gd name="connsiteY52" fmla="*/ 914400 h 926306"/>
                <a:gd name="connsiteX53" fmla="*/ 2481262 w 2655094"/>
                <a:gd name="connsiteY53" fmla="*/ 926306 h 926306"/>
                <a:gd name="connsiteX54" fmla="*/ 2447925 w 2655094"/>
                <a:gd name="connsiteY54" fmla="*/ 914400 h 926306"/>
                <a:gd name="connsiteX55" fmla="*/ 2383631 w 2655094"/>
                <a:gd name="connsiteY55" fmla="*/ 892969 h 926306"/>
                <a:gd name="connsiteX56" fmla="*/ 2321719 w 2655094"/>
                <a:gd name="connsiteY56" fmla="*/ 881063 h 926306"/>
                <a:gd name="connsiteX57" fmla="*/ 2171700 w 2655094"/>
                <a:gd name="connsiteY57" fmla="*/ 876300 h 926306"/>
                <a:gd name="connsiteX58" fmla="*/ 1690687 w 2655094"/>
                <a:gd name="connsiteY58" fmla="*/ 862013 h 92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655094" h="926306">
                  <a:moveTo>
                    <a:pt x="1690687" y="862013"/>
                  </a:moveTo>
                  <a:lnTo>
                    <a:pt x="1419225" y="864394"/>
                  </a:lnTo>
                  <a:lnTo>
                    <a:pt x="1259681" y="862013"/>
                  </a:lnTo>
                  <a:lnTo>
                    <a:pt x="1126331" y="838200"/>
                  </a:lnTo>
                  <a:lnTo>
                    <a:pt x="1023937" y="809625"/>
                  </a:lnTo>
                  <a:lnTo>
                    <a:pt x="909637" y="771525"/>
                  </a:lnTo>
                  <a:lnTo>
                    <a:pt x="809625" y="728663"/>
                  </a:lnTo>
                  <a:lnTo>
                    <a:pt x="704850" y="678656"/>
                  </a:lnTo>
                  <a:lnTo>
                    <a:pt x="576262" y="607219"/>
                  </a:lnTo>
                  <a:lnTo>
                    <a:pt x="466725" y="535781"/>
                  </a:lnTo>
                  <a:lnTo>
                    <a:pt x="400050" y="488156"/>
                  </a:lnTo>
                  <a:lnTo>
                    <a:pt x="300037" y="402431"/>
                  </a:lnTo>
                  <a:lnTo>
                    <a:pt x="207169" y="309563"/>
                  </a:lnTo>
                  <a:lnTo>
                    <a:pt x="114300" y="200025"/>
                  </a:lnTo>
                  <a:lnTo>
                    <a:pt x="57150" y="121444"/>
                  </a:lnTo>
                  <a:lnTo>
                    <a:pt x="9525" y="52388"/>
                  </a:lnTo>
                  <a:lnTo>
                    <a:pt x="0" y="30956"/>
                  </a:lnTo>
                  <a:lnTo>
                    <a:pt x="0" y="19050"/>
                  </a:lnTo>
                  <a:lnTo>
                    <a:pt x="4762" y="7144"/>
                  </a:lnTo>
                  <a:lnTo>
                    <a:pt x="14287" y="0"/>
                  </a:lnTo>
                  <a:lnTo>
                    <a:pt x="28575" y="0"/>
                  </a:lnTo>
                  <a:lnTo>
                    <a:pt x="52387" y="7144"/>
                  </a:lnTo>
                  <a:lnTo>
                    <a:pt x="97631" y="50006"/>
                  </a:lnTo>
                  <a:lnTo>
                    <a:pt x="219075" y="145256"/>
                  </a:lnTo>
                  <a:lnTo>
                    <a:pt x="338137" y="230981"/>
                  </a:lnTo>
                  <a:lnTo>
                    <a:pt x="431006" y="292894"/>
                  </a:lnTo>
                  <a:lnTo>
                    <a:pt x="519112" y="350044"/>
                  </a:lnTo>
                  <a:lnTo>
                    <a:pt x="569119" y="381000"/>
                  </a:lnTo>
                  <a:lnTo>
                    <a:pt x="657225" y="431006"/>
                  </a:lnTo>
                  <a:lnTo>
                    <a:pt x="723900" y="469106"/>
                  </a:lnTo>
                  <a:lnTo>
                    <a:pt x="814387" y="514350"/>
                  </a:lnTo>
                  <a:lnTo>
                    <a:pt x="902494" y="547688"/>
                  </a:lnTo>
                  <a:lnTo>
                    <a:pt x="973931" y="571500"/>
                  </a:lnTo>
                  <a:lnTo>
                    <a:pt x="1057275" y="595313"/>
                  </a:lnTo>
                  <a:lnTo>
                    <a:pt x="1102519" y="604838"/>
                  </a:lnTo>
                  <a:lnTo>
                    <a:pt x="1147762" y="609600"/>
                  </a:lnTo>
                  <a:lnTo>
                    <a:pt x="1202531" y="607219"/>
                  </a:lnTo>
                  <a:lnTo>
                    <a:pt x="1388269" y="638175"/>
                  </a:lnTo>
                  <a:lnTo>
                    <a:pt x="1824037" y="633413"/>
                  </a:lnTo>
                  <a:lnTo>
                    <a:pt x="2231231" y="633413"/>
                  </a:lnTo>
                  <a:lnTo>
                    <a:pt x="2340769" y="633413"/>
                  </a:lnTo>
                  <a:lnTo>
                    <a:pt x="2371725" y="628650"/>
                  </a:lnTo>
                  <a:lnTo>
                    <a:pt x="2405062" y="621506"/>
                  </a:lnTo>
                  <a:lnTo>
                    <a:pt x="2433637" y="611981"/>
                  </a:lnTo>
                  <a:lnTo>
                    <a:pt x="2462212" y="592931"/>
                  </a:lnTo>
                  <a:lnTo>
                    <a:pt x="2493169" y="564356"/>
                  </a:lnTo>
                  <a:lnTo>
                    <a:pt x="2516981" y="531019"/>
                  </a:lnTo>
                  <a:lnTo>
                    <a:pt x="2550319" y="476250"/>
                  </a:lnTo>
                  <a:lnTo>
                    <a:pt x="2602706" y="342900"/>
                  </a:lnTo>
                  <a:lnTo>
                    <a:pt x="2655094" y="595313"/>
                  </a:lnTo>
                  <a:lnTo>
                    <a:pt x="2576512" y="757238"/>
                  </a:lnTo>
                  <a:lnTo>
                    <a:pt x="2516981" y="871538"/>
                  </a:lnTo>
                  <a:lnTo>
                    <a:pt x="2490787" y="914400"/>
                  </a:lnTo>
                  <a:lnTo>
                    <a:pt x="2481262" y="926306"/>
                  </a:lnTo>
                  <a:lnTo>
                    <a:pt x="2447925" y="914400"/>
                  </a:lnTo>
                  <a:lnTo>
                    <a:pt x="2383631" y="892969"/>
                  </a:lnTo>
                  <a:lnTo>
                    <a:pt x="2321719" y="881063"/>
                  </a:lnTo>
                  <a:lnTo>
                    <a:pt x="2171700" y="876300"/>
                  </a:lnTo>
                  <a:lnTo>
                    <a:pt x="1690687" y="8620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7">
              <a:extLst>
                <a:ext uri="{FF2B5EF4-FFF2-40B4-BE49-F238E27FC236}">
                  <a16:creationId xmlns:a16="http://schemas.microsoft.com/office/drawing/2014/main" id="{B95F4A42-E233-4EBF-BB3D-622F32DE7994}"/>
                </a:ext>
              </a:extLst>
            </p:cNvPr>
            <p:cNvSpPr/>
            <p:nvPr/>
          </p:nvSpPr>
          <p:spPr>
            <a:xfrm>
              <a:off x="3705226" y="3362325"/>
              <a:ext cx="1414463" cy="1360488"/>
            </a:xfrm>
            <a:custGeom>
              <a:avLst/>
              <a:gdLst>
                <a:gd name="connsiteX0" fmla="*/ 633413 w 1414463"/>
                <a:gd name="connsiteY0" fmla="*/ 407194 h 1359694"/>
                <a:gd name="connsiteX1" fmla="*/ 419100 w 1414463"/>
                <a:gd name="connsiteY1" fmla="*/ 535781 h 1359694"/>
                <a:gd name="connsiteX2" fmla="*/ 366713 w 1414463"/>
                <a:gd name="connsiteY2" fmla="*/ 576263 h 1359694"/>
                <a:gd name="connsiteX3" fmla="*/ 333375 w 1414463"/>
                <a:gd name="connsiteY3" fmla="*/ 600075 h 1359694"/>
                <a:gd name="connsiteX4" fmla="*/ 326231 w 1414463"/>
                <a:gd name="connsiteY4" fmla="*/ 602456 h 1359694"/>
                <a:gd name="connsiteX5" fmla="*/ 309563 w 1414463"/>
                <a:gd name="connsiteY5" fmla="*/ 604838 h 1359694"/>
                <a:gd name="connsiteX6" fmla="*/ 261938 w 1414463"/>
                <a:gd name="connsiteY6" fmla="*/ 597694 h 1359694"/>
                <a:gd name="connsiteX7" fmla="*/ 233363 w 1414463"/>
                <a:gd name="connsiteY7" fmla="*/ 583406 h 1359694"/>
                <a:gd name="connsiteX8" fmla="*/ 200025 w 1414463"/>
                <a:gd name="connsiteY8" fmla="*/ 559594 h 1359694"/>
                <a:gd name="connsiteX9" fmla="*/ 169069 w 1414463"/>
                <a:gd name="connsiteY9" fmla="*/ 533400 h 1359694"/>
                <a:gd name="connsiteX10" fmla="*/ 135731 w 1414463"/>
                <a:gd name="connsiteY10" fmla="*/ 495300 h 1359694"/>
                <a:gd name="connsiteX11" fmla="*/ 107156 w 1414463"/>
                <a:gd name="connsiteY11" fmla="*/ 452438 h 1359694"/>
                <a:gd name="connsiteX12" fmla="*/ 64294 w 1414463"/>
                <a:gd name="connsiteY12" fmla="*/ 373856 h 1359694"/>
                <a:gd name="connsiteX13" fmla="*/ 21431 w 1414463"/>
                <a:gd name="connsiteY13" fmla="*/ 285750 h 1359694"/>
                <a:gd name="connsiteX14" fmla="*/ 2381 w 1414463"/>
                <a:gd name="connsiteY14" fmla="*/ 245269 h 1359694"/>
                <a:gd name="connsiteX15" fmla="*/ 0 w 1414463"/>
                <a:gd name="connsiteY15" fmla="*/ 228600 h 1359694"/>
                <a:gd name="connsiteX16" fmla="*/ 0 w 1414463"/>
                <a:gd name="connsiteY16" fmla="*/ 216694 h 1359694"/>
                <a:gd name="connsiteX17" fmla="*/ 4763 w 1414463"/>
                <a:gd name="connsiteY17" fmla="*/ 204788 h 1359694"/>
                <a:gd name="connsiteX18" fmla="*/ 14288 w 1414463"/>
                <a:gd name="connsiteY18" fmla="*/ 202406 h 1359694"/>
                <a:gd name="connsiteX19" fmla="*/ 28575 w 1414463"/>
                <a:gd name="connsiteY19" fmla="*/ 202406 h 1359694"/>
                <a:gd name="connsiteX20" fmla="*/ 61913 w 1414463"/>
                <a:gd name="connsiteY20" fmla="*/ 221456 h 1359694"/>
                <a:gd name="connsiteX21" fmla="*/ 104775 w 1414463"/>
                <a:gd name="connsiteY21" fmla="*/ 257175 h 1359694"/>
                <a:gd name="connsiteX22" fmla="*/ 135731 w 1414463"/>
                <a:gd name="connsiteY22" fmla="*/ 283369 h 1359694"/>
                <a:gd name="connsiteX23" fmla="*/ 164306 w 1414463"/>
                <a:gd name="connsiteY23" fmla="*/ 300038 h 1359694"/>
                <a:gd name="connsiteX24" fmla="*/ 202406 w 1414463"/>
                <a:gd name="connsiteY24" fmla="*/ 323850 h 1359694"/>
                <a:gd name="connsiteX25" fmla="*/ 245269 w 1414463"/>
                <a:gd name="connsiteY25" fmla="*/ 342900 h 1359694"/>
                <a:gd name="connsiteX26" fmla="*/ 276225 w 1414463"/>
                <a:gd name="connsiteY26" fmla="*/ 350044 h 1359694"/>
                <a:gd name="connsiteX27" fmla="*/ 304800 w 1414463"/>
                <a:gd name="connsiteY27" fmla="*/ 352425 h 1359694"/>
                <a:gd name="connsiteX28" fmla="*/ 335756 w 1414463"/>
                <a:gd name="connsiteY28" fmla="*/ 352425 h 1359694"/>
                <a:gd name="connsiteX29" fmla="*/ 373856 w 1414463"/>
                <a:gd name="connsiteY29" fmla="*/ 345281 h 1359694"/>
                <a:gd name="connsiteX30" fmla="*/ 445294 w 1414463"/>
                <a:gd name="connsiteY30" fmla="*/ 311944 h 1359694"/>
                <a:gd name="connsiteX31" fmla="*/ 800100 w 1414463"/>
                <a:gd name="connsiteY31" fmla="*/ 130969 h 1359694"/>
                <a:gd name="connsiteX32" fmla="*/ 1040606 w 1414463"/>
                <a:gd name="connsiteY32" fmla="*/ 0 h 1359694"/>
                <a:gd name="connsiteX33" fmla="*/ 1059656 w 1414463"/>
                <a:gd name="connsiteY33" fmla="*/ 4763 h 1359694"/>
                <a:gd name="connsiteX34" fmla="*/ 1116806 w 1414463"/>
                <a:gd name="connsiteY34" fmla="*/ 42863 h 1359694"/>
                <a:gd name="connsiteX35" fmla="*/ 1190625 w 1414463"/>
                <a:gd name="connsiteY35" fmla="*/ 97631 h 1359694"/>
                <a:gd name="connsiteX36" fmla="*/ 1235869 w 1414463"/>
                <a:gd name="connsiteY36" fmla="*/ 140494 h 1359694"/>
                <a:gd name="connsiteX37" fmla="*/ 1262063 w 1414463"/>
                <a:gd name="connsiteY37" fmla="*/ 166688 h 1359694"/>
                <a:gd name="connsiteX38" fmla="*/ 1276350 w 1414463"/>
                <a:gd name="connsiteY38" fmla="*/ 190500 h 1359694"/>
                <a:gd name="connsiteX39" fmla="*/ 1281113 w 1414463"/>
                <a:gd name="connsiteY39" fmla="*/ 214313 h 1359694"/>
                <a:gd name="connsiteX40" fmla="*/ 1278731 w 1414463"/>
                <a:gd name="connsiteY40" fmla="*/ 233363 h 1359694"/>
                <a:gd name="connsiteX41" fmla="*/ 1266825 w 1414463"/>
                <a:gd name="connsiteY41" fmla="*/ 252413 h 1359694"/>
                <a:gd name="connsiteX42" fmla="*/ 1197769 w 1414463"/>
                <a:gd name="connsiteY42" fmla="*/ 288131 h 1359694"/>
                <a:gd name="connsiteX43" fmla="*/ 1050131 w 1414463"/>
                <a:gd name="connsiteY43" fmla="*/ 478631 h 1359694"/>
                <a:gd name="connsiteX44" fmla="*/ 881063 w 1414463"/>
                <a:gd name="connsiteY44" fmla="*/ 711994 h 1359694"/>
                <a:gd name="connsiteX45" fmla="*/ 854869 w 1414463"/>
                <a:gd name="connsiteY45" fmla="*/ 754856 h 1359694"/>
                <a:gd name="connsiteX46" fmla="*/ 845344 w 1414463"/>
                <a:gd name="connsiteY46" fmla="*/ 781050 h 1359694"/>
                <a:gd name="connsiteX47" fmla="*/ 845344 w 1414463"/>
                <a:gd name="connsiteY47" fmla="*/ 802481 h 1359694"/>
                <a:gd name="connsiteX48" fmla="*/ 847725 w 1414463"/>
                <a:gd name="connsiteY48" fmla="*/ 821531 h 1359694"/>
                <a:gd name="connsiteX49" fmla="*/ 862013 w 1414463"/>
                <a:gd name="connsiteY49" fmla="*/ 840581 h 1359694"/>
                <a:gd name="connsiteX50" fmla="*/ 919163 w 1414463"/>
                <a:gd name="connsiteY50" fmla="*/ 881063 h 1359694"/>
                <a:gd name="connsiteX51" fmla="*/ 1012031 w 1414463"/>
                <a:gd name="connsiteY51" fmla="*/ 947738 h 1359694"/>
                <a:gd name="connsiteX52" fmla="*/ 1116806 w 1414463"/>
                <a:gd name="connsiteY52" fmla="*/ 1023938 h 1359694"/>
                <a:gd name="connsiteX53" fmla="*/ 1188244 w 1414463"/>
                <a:gd name="connsiteY53" fmla="*/ 1081088 h 1359694"/>
                <a:gd name="connsiteX54" fmla="*/ 1257300 w 1414463"/>
                <a:gd name="connsiteY54" fmla="*/ 1135856 h 1359694"/>
                <a:gd name="connsiteX55" fmla="*/ 1312069 w 1414463"/>
                <a:gd name="connsiteY55" fmla="*/ 1188244 h 1359694"/>
                <a:gd name="connsiteX56" fmla="*/ 1359694 w 1414463"/>
                <a:gd name="connsiteY56" fmla="*/ 1245394 h 1359694"/>
                <a:gd name="connsiteX57" fmla="*/ 1393031 w 1414463"/>
                <a:gd name="connsiteY57" fmla="*/ 1293019 h 1359694"/>
                <a:gd name="connsiteX58" fmla="*/ 1412081 w 1414463"/>
                <a:gd name="connsiteY58" fmla="*/ 1335881 h 1359694"/>
                <a:gd name="connsiteX59" fmla="*/ 1414463 w 1414463"/>
                <a:gd name="connsiteY59" fmla="*/ 1359694 h 1359694"/>
                <a:gd name="connsiteX60" fmla="*/ 945356 w 1414463"/>
                <a:gd name="connsiteY60" fmla="*/ 1238250 h 1359694"/>
                <a:gd name="connsiteX61" fmla="*/ 952500 w 1414463"/>
                <a:gd name="connsiteY61" fmla="*/ 1209675 h 1359694"/>
                <a:gd name="connsiteX62" fmla="*/ 954881 w 1414463"/>
                <a:gd name="connsiteY62" fmla="*/ 1183481 h 1359694"/>
                <a:gd name="connsiteX63" fmla="*/ 950119 w 1414463"/>
                <a:gd name="connsiteY63" fmla="*/ 1150144 h 1359694"/>
                <a:gd name="connsiteX64" fmla="*/ 942975 w 1414463"/>
                <a:gd name="connsiteY64" fmla="*/ 1112044 h 1359694"/>
                <a:gd name="connsiteX65" fmla="*/ 935831 w 1414463"/>
                <a:gd name="connsiteY65" fmla="*/ 1085850 h 1359694"/>
                <a:gd name="connsiteX66" fmla="*/ 909638 w 1414463"/>
                <a:gd name="connsiteY66" fmla="*/ 1047750 h 1359694"/>
                <a:gd name="connsiteX67" fmla="*/ 878681 w 1414463"/>
                <a:gd name="connsiteY67" fmla="*/ 1016794 h 1359694"/>
                <a:gd name="connsiteX68" fmla="*/ 840581 w 1414463"/>
                <a:gd name="connsiteY68" fmla="*/ 988219 h 1359694"/>
                <a:gd name="connsiteX69" fmla="*/ 783431 w 1414463"/>
                <a:gd name="connsiteY69" fmla="*/ 952500 h 1359694"/>
                <a:gd name="connsiteX70" fmla="*/ 759619 w 1414463"/>
                <a:gd name="connsiteY70" fmla="*/ 938213 h 1359694"/>
                <a:gd name="connsiteX71" fmla="*/ 738188 w 1414463"/>
                <a:gd name="connsiteY71" fmla="*/ 921544 h 1359694"/>
                <a:gd name="connsiteX72" fmla="*/ 714375 w 1414463"/>
                <a:gd name="connsiteY72" fmla="*/ 892969 h 1359694"/>
                <a:gd name="connsiteX73" fmla="*/ 702469 w 1414463"/>
                <a:gd name="connsiteY73" fmla="*/ 862013 h 1359694"/>
                <a:gd name="connsiteX74" fmla="*/ 707231 w 1414463"/>
                <a:gd name="connsiteY74" fmla="*/ 823913 h 1359694"/>
                <a:gd name="connsiteX75" fmla="*/ 728663 w 1414463"/>
                <a:gd name="connsiteY75" fmla="*/ 752475 h 1359694"/>
                <a:gd name="connsiteX76" fmla="*/ 800100 w 1414463"/>
                <a:gd name="connsiteY76" fmla="*/ 566738 h 1359694"/>
                <a:gd name="connsiteX77" fmla="*/ 866775 w 1414463"/>
                <a:gd name="connsiteY77" fmla="*/ 390525 h 1359694"/>
                <a:gd name="connsiteX78" fmla="*/ 892969 w 1414463"/>
                <a:gd name="connsiteY78" fmla="*/ 323850 h 1359694"/>
                <a:gd name="connsiteX79" fmla="*/ 892969 w 1414463"/>
                <a:gd name="connsiteY79" fmla="*/ 302419 h 1359694"/>
                <a:gd name="connsiteX80" fmla="*/ 892969 w 1414463"/>
                <a:gd name="connsiteY80" fmla="*/ 280988 h 1359694"/>
                <a:gd name="connsiteX81" fmla="*/ 883444 w 1414463"/>
                <a:gd name="connsiteY81" fmla="*/ 273844 h 1359694"/>
                <a:gd name="connsiteX82" fmla="*/ 859631 w 1414463"/>
                <a:gd name="connsiteY82" fmla="*/ 276225 h 1359694"/>
                <a:gd name="connsiteX83" fmla="*/ 633413 w 1414463"/>
                <a:gd name="connsiteY83" fmla="*/ 407194 h 135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414463" h="1359694">
                  <a:moveTo>
                    <a:pt x="633413" y="407194"/>
                  </a:moveTo>
                  <a:lnTo>
                    <a:pt x="419100" y="535781"/>
                  </a:lnTo>
                  <a:lnTo>
                    <a:pt x="366713" y="576263"/>
                  </a:lnTo>
                  <a:lnTo>
                    <a:pt x="333375" y="600075"/>
                  </a:lnTo>
                  <a:lnTo>
                    <a:pt x="326231" y="602456"/>
                  </a:lnTo>
                  <a:lnTo>
                    <a:pt x="309563" y="604838"/>
                  </a:lnTo>
                  <a:lnTo>
                    <a:pt x="261938" y="597694"/>
                  </a:lnTo>
                  <a:lnTo>
                    <a:pt x="233363" y="583406"/>
                  </a:lnTo>
                  <a:lnTo>
                    <a:pt x="200025" y="559594"/>
                  </a:lnTo>
                  <a:lnTo>
                    <a:pt x="169069" y="533400"/>
                  </a:lnTo>
                  <a:lnTo>
                    <a:pt x="135731" y="495300"/>
                  </a:lnTo>
                  <a:lnTo>
                    <a:pt x="107156" y="452438"/>
                  </a:lnTo>
                  <a:lnTo>
                    <a:pt x="64294" y="373856"/>
                  </a:lnTo>
                  <a:lnTo>
                    <a:pt x="21431" y="285750"/>
                  </a:lnTo>
                  <a:lnTo>
                    <a:pt x="2381" y="245269"/>
                  </a:lnTo>
                  <a:lnTo>
                    <a:pt x="0" y="228600"/>
                  </a:lnTo>
                  <a:lnTo>
                    <a:pt x="0" y="216694"/>
                  </a:lnTo>
                  <a:lnTo>
                    <a:pt x="4763" y="204788"/>
                  </a:lnTo>
                  <a:lnTo>
                    <a:pt x="14288" y="202406"/>
                  </a:lnTo>
                  <a:lnTo>
                    <a:pt x="28575" y="202406"/>
                  </a:lnTo>
                  <a:lnTo>
                    <a:pt x="61913" y="221456"/>
                  </a:lnTo>
                  <a:lnTo>
                    <a:pt x="104775" y="257175"/>
                  </a:lnTo>
                  <a:lnTo>
                    <a:pt x="135731" y="283369"/>
                  </a:lnTo>
                  <a:lnTo>
                    <a:pt x="164306" y="300038"/>
                  </a:lnTo>
                  <a:lnTo>
                    <a:pt x="202406" y="323850"/>
                  </a:lnTo>
                  <a:lnTo>
                    <a:pt x="245269" y="342900"/>
                  </a:lnTo>
                  <a:lnTo>
                    <a:pt x="276225" y="350044"/>
                  </a:lnTo>
                  <a:lnTo>
                    <a:pt x="304800" y="352425"/>
                  </a:lnTo>
                  <a:lnTo>
                    <a:pt x="335756" y="352425"/>
                  </a:lnTo>
                  <a:lnTo>
                    <a:pt x="373856" y="345281"/>
                  </a:lnTo>
                  <a:lnTo>
                    <a:pt x="445294" y="311944"/>
                  </a:lnTo>
                  <a:lnTo>
                    <a:pt x="800100" y="130969"/>
                  </a:lnTo>
                  <a:lnTo>
                    <a:pt x="1040606" y="0"/>
                  </a:lnTo>
                  <a:lnTo>
                    <a:pt x="1059656" y="4763"/>
                  </a:lnTo>
                  <a:lnTo>
                    <a:pt x="1116806" y="42863"/>
                  </a:lnTo>
                  <a:lnTo>
                    <a:pt x="1190625" y="97631"/>
                  </a:lnTo>
                  <a:lnTo>
                    <a:pt x="1235869" y="140494"/>
                  </a:lnTo>
                  <a:lnTo>
                    <a:pt x="1262063" y="166688"/>
                  </a:lnTo>
                  <a:lnTo>
                    <a:pt x="1276350" y="190500"/>
                  </a:lnTo>
                  <a:lnTo>
                    <a:pt x="1281113" y="214313"/>
                  </a:lnTo>
                  <a:lnTo>
                    <a:pt x="1278731" y="233363"/>
                  </a:lnTo>
                  <a:lnTo>
                    <a:pt x="1266825" y="252413"/>
                  </a:lnTo>
                  <a:lnTo>
                    <a:pt x="1197769" y="288131"/>
                  </a:lnTo>
                  <a:lnTo>
                    <a:pt x="1050131" y="478631"/>
                  </a:lnTo>
                  <a:lnTo>
                    <a:pt x="881063" y="711994"/>
                  </a:lnTo>
                  <a:lnTo>
                    <a:pt x="854869" y="754856"/>
                  </a:lnTo>
                  <a:lnTo>
                    <a:pt x="845344" y="781050"/>
                  </a:lnTo>
                  <a:lnTo>
                    <a:pt x="845344" y="802481"/>
                  </a:lnTo>
                  <a:lnTo>
                    <a:pt x="847725" y="821531"/>
                  </a:lnTo>
                  <a:lnTo>
                    <a:pt x="862013" y="840581"/>
                  </a:lnTo>
                  <a:lnTo>
                    <a:pt x="919163" y="881063"/>
                  </a:lnTo>
                  <a:lnTo>
                    <a:pt x="1012031" y="947738"/>
                  </a:lnTo>
                  <a:lnTo>
                    <a:pt x="1116806" y="1023938"/>
                  </a:lnTo>
                  <a:lnTo>
                    <a:pt x="1188244" y="1081088"/>
                  </a:lnTo>
                  <a:lnTo>
                    <a:pt x="1257300" y="1135856"/>
                  </a:lnTo>
                  <a:lnTo>
                    <a:pt x="1312069" y="1188244"/>
                  </a:lnTo>
                  <a:lnTo>
                    <a:pt x="1359694" y="1245394"/>
                  </a:lnTo>
                  <a:lnTo>
                    <a:pt x="1393031" y="1293019"/>
                  </a:lnTo>
                  <a:lnTo>
                    <a:pt x="1412081" y="1335881"/>
                  </a:lnTo>
                  <a:lnTo>
                    <a:pt x="1414463" y="1359694"/>
                  </a:lnTo>
                  <a:lnTo>
                    <a:pt x="945356" y="1238250"/>
                  </a:lnTo>
                  <a:lnTo>
                    <a:pt x="952500" y="1209675"/>
                  </a:lnTo>
                  <a:lnTo>
                    <a:pt x="954881" y="1183481"/>
                  </a:lnTo>
                  <a:lnTo>
                    <a:pt x="950119" y="1150144"/>
                  </a:lnTo>
                  <a:lnTo>
                    <a:pt x="942975" y="1112044"/>
                  </a:lnTo>
                  <a:lnTo>
                    <a:pt x="935831" y="1085850"/>
                  </a:lnTo>
                  <a:lnTo>
                    <a:pt x="909638" y="1047750"/>
                  </a:lnTo>
                  <a:lnTo>
                    <a:pt x="878681" y="1016794"/>
                  </a:lnTo>
                  <a:lnTo>
                    <a:pt x="840581" y="988219"/>
                  </a:lnTo>
                  <a:lnTo>
                    <a:pt x="783431" y="952500"/>
                  </a:lnTo>
                  <a:lnTo>
                    <a:pt x="759619" y="938213"/>
                  </a:lnTo>
                  <a:lnTo>
                    <a:pt x="738188" y="921544"/>
                  </a:lnTo>
                  <a:lnTo>
                    <a:pt x="714375" y="892969"/>
                  </a:lnTo>
                  <a:lnTo>
                    <a:pt x="702469" y="862013"/>
                  </a:lnTo>
                  <a:lnTo>
                    <a:pt x="707231" y="823913"/>
                  </a:lnTo>
                  <a:lnTo>
                    <a:pt x="728663" y="752475"/>
                  </a:lnTo>
                  <a:lnTo>
                    <a:pt x="800100" y="566738"/>
                  </a:lnTo>
                  <a:lnTo>
                    <a:pt x="866775" y="390525"/>
                  </a:lnTo>
                  <a:lnTo>
                    <a:pt x="892969" y="323850"/>
                  </a:lnTo>
                  <a:lnTo>
                    <a:pt x="892969" y="302419"/>
                  </a:lnTo>
                  <a:lnTo>
                    <a:pt x="892969" y="280988"/>
                  </a:lnTo>
                  <a:lnTo>
                    <a:pt x="883444" y="273844"/>
                  </a:lnTo>
                  <a:lnTo>
                    <a:pt x="859631" y="276225"/>
                  </a:lnTo>
                  <a:lnTo>
                    <a:pt x="633413" y="4071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8">
              <a:extLst>
                <a:ext uri="{FF2B5EF4-FFF2-40B4-BE49-F238E27FC236}">
                  <a16:creationId xmlns:a16="http://schemas.microsoft.com/office/drawing/2014/main" id="{10EC855B-7405-4F8F-93CF-9110F8CB6594}"/>
                </a:ext>
              </a:extLst>
            </p:cNvPr>
            <p:cNvSpPr/>
            <p:nvPr/>
          </p:nvSpPr>
          <p:spPr>
            <a:xfrm>
              <a:off x="3829050" y="4533900"/>
              <a:ext cx="1289050" cy="661988"/>
            </a:xfrm>
            <a:custGeom>
              <a:avLst/>
              <a:gdLst>
                <a:gd name="connsiteX0" fmla="*/ 771525 w 1288256"/>
                <a:gd name="connsiteY0" fmla="*/ 357188 h 661988"/>
                <a:gd name="connsiteX1" fmla="*/ 554831 w 1288256"/>
                <a:gd name="connsiteY1" fmla="*/ 433388 h 661988"/>
                <a:gd name="connsiteX2" fmla="*/ 395288 w 1288256"/>
                <a:gd name="connsiteY2" fmla="*/ 500063 h 661988"/>
                <a:gd name="connsiteX3" fmla="*/ 333375 w 1288256"/>
                <a:gd name="connsiteY3" fmla="*/ 526256 h 661988"/>
                <a:gd name="connsiteX4" fmla="*/ 147638 w 1288256"/>
                <a:gd name="connsiteY4" fmla="*/ 661988 h 661988"/>
                <a:gd name="connsiteX5" fmla="*/ 0 w 1288256"/>
                <a:gd name="connsiteY5" fmla="*/ 614363 h 661988"/>
                <a:gd name="connsiteX6" fmla="*/ 14288 w 1288256"/>
                <a:gd name="connsiteY6" fmla="*/ 581025 h 661988"/>
                <a:gd name="connsiteX7" fmla="*/ 42863 w 1288256"/>
                <a:gd name="connsiteY7" fmla="*/ 552450 h 661988"/>
                <a:gd name="connsiteX8" fmla="*/ 78581 w 1288256"/>
                <a:gd name="connsiteY8" fmla="*/ 528638 h 661988"/>
                <a:gd name="connsiteX9" fmla="*/ 140494 w 1288256"/>
                <a:gd name="connsiteY9" fmla="*/ 504825 h 661988"/>
                <a:gd name="connsiteX10" fmla="*/ 230981 w 1288256"/>
                <a:gd name="connsiteY10" fmla="*/ 476250 h 661988"/>
                <a:gd name="connsiteX11" fmla="*/ 338138 w 1288256"/>
                <a:gd name="connsiteY11" fmla="*/ 419100 h 661988"/>
                <a:gd name="connsiteX12" fmla="*/ 523875 w 1288256"/>
                <a:gd name="connsiteY12" fmla="*/ 311944 h 661988"/>
                <a:gd name="connsiteX13" fmla="*/ 685800 w 1288256"/>
                <a:gd name="connsiteY13" fmla="*/ 216694 h 661988"/>
                <a:gd name="connsiteX14" fmla="*/ 733425 w 1288256"/>
                <a:gd name="connsiteY14" fmla="*/ 180975 h 661988"/>
                <a:gd name="connsiteX15" fmla="*/ 766763 w 1288256"/>
                <a:gd name="connsiteY15" fmla="*/ 157163 h 661988"/>
                <a:gd name="connsiteX16" fmla="*/ 792956 w 1288256"/>
                <a:gd name="connsiteY16" fmla="*/ 130969 h 661988"/>
                <a:gd name="connsiteX17" fmla="*/ 812006 w 1288256"/>
                <a:gd name="connsiteY17" fmla="*/ 100013 h 661988"/>
                <a:gd name="connsiteX18" fmla="*/ 840581 w 1288256"/>
                <a:gd name="connsiteY18" fmla="*/ 0 h 661988"/>
                <a:gd name="connsiteX19" fmla="*/ 1283494 w 1288256"/>
                <a:gd name="connsiteY19" fmla="*/ 161925 h 661988"/>
                <a:gd name="connsiteX20" fmla="*/ 1288256 w 1288256"/>
                <a:gd name="connsiteY20" fmla="*/ 188119 h 661988"/>
                <a:gd name="connsiteX21" fmla="*/ 1281113 w 1288256"/>
                <a:gd name="connsiteY21" fmla="*/ 214313 h 661988"/>
                <a:gd name="connsiteX22" fmla="*/ 1257300 w 1288256"/>
                <a:gd name="connsiteY22" fmla="*/ 238125 h 661988"/>
                <a:gd name="connsiteX23" fmla="*/ 1209675 w 1288256"/>
                <a:gd name="connsiteY23" fmla="*/ 257175 h 661988"/>
                <a:gd name="connsiteX24" fmla="*/ 1107281 w 1288256"/>
                <a:gd name="connsiteY24" fmla="*/ 273844 h 661988"/>
                <a:gd name="connsiteX25" fmla="*/ 919163 w 1288256"/>
                <a:gd name="connsiteY25" fmla="*/ 316706 h 661988"/>
                <a:gd name="connsiteX26" fmla="*/ 771525 w 1288256"/>
                <a:gd name="connsiteY26" fmla="*/ 357188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88256" h="661988">
                  <a:moveTo>
                    <a:pt x="771525" y="357188"/>
                  </a:moveTo>
                  <a:lnTo>
                    <a:pt x="554831" y="433388"/>
                  </a:lnTo>
                  <a:lnTo>
                    <a:pt x="395288" y="500063"/>
                  </a:lnTo>
                  <a:lnTo>
                    <a:pt x="333375" y="526256"/>
                  </a:lnTo>
                  <a:lnTo>
                    <a:pt x="147638" y="661988"/>
                  </a:lnTo>
                  <a:lnTo>
                    <a:pt x="0" y="614363"/>
                  </a:lnTo>
                  <a:lnTo>
                    <a:pt x="14288" y="581025"/>
                  </a:lnTo>
                  <a:lnTo>
                    <a:pt x="42863" y="552450"/>
                  </a:lnTo>
                  <a:lnTo>
                    <a:pt x="78581" y="528638"/>
                  </a:lnTo>
                  <a:lnTo>
                    <a:pt x="140494" y="504825"/>
                  </a:lnTo>
                  <a:lnTo>
                    <a:pt x="230981" y="476250"/>
                  </a:lnTo>
                  <a:lnTo>
                    <a:pt x="338138" y="419100"/>
                  </a:lnTo>
                  <a:lnTo>
                    <a:pt x="523875" y="311944"/>
                  </a:lnTo>
                  <a:lnTo>
                    <a:pt x="685800" y="216694"/>
                  </a:lnTo>
                  <a:lnTo>
                    <a:pt x="733425" y="180975"/>
                  </a:lnTo>
                  <a:lnTo>
                    <a:pt x="766763" y="157163"/>
                  </a:lnTo>
                  <a:lnTo>
                    <a:pt x="792956" y="130969"/>
                  </a:lnTo>
                  <a:lnTo>
                    <a:pt x="812006" y="100013"/>
                  </a:lnTo>
                  <a:lnTo>
                    <a:pt x="840581" y="0"/>
                  </a:lnTo>
                  <a:lnTo>
                    <a:pt x="1283494" y="161925"/>
                  </a:lnTo>
                  <a:lnTo>
                    <a:pt x="1288256" y="188119"/>
                  </a:lnTo>
                  <a:lnTo>
                    <a:pt x="1281113" y="214313"/>
                  </a:lnTo>
                  <a:lnTo>
                    <a:pt x="1257300" y="238125"/>
                  </a:lnTo>
                  <a:lnTo>
                    <a:pt x="1209675" y="257175"/>
                  </a:lnTo>
                  <a:lnTo>
                    <a:pt x="1107281" y="273844"/>
                  </a:lnTo>
                  <a:lnTo>
                    <a:pt x="919163" y="316706"/>
                  </a:lnTo>
                  <a:lnTo>
                    <a:pt x="771525" y="3571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9">
              <a:extLst>
                <a:ext uri="{FF2B5EF4-FFF2-40B4-BE49-F238E27FC236}">
                  <a16:creationId xmlns:a16="http://schemas.microsoft.com/office/drawing/2014/main" id="{604EC17D-2CA4-4A51-9B9A-4879384DA7B9}"/>
                </a:ext>
              </a:extLst>
            </p:cNvPr>
            <p:cNvSpPr/>
            <p:nvPr/>
          </p:nvSpPr>
          <p:spPr>
            <a:xfrm>
              <a:off x="3787776" y="5089525"/>
              <a:ext cx="4564063" cy="971550"/>
            </a:xfrm>
            <a:custGeom>
              <a:avLst/>
              <a:gdLst>
                <a:gd name="connsiteX0" fmla="*/ 2263140 w 4564380"/>
                <a:gd name="connsiteY0" fmla="*/ 590550 h 971550"/>
                <a:gd name="connsiteX1" fmla="*/ 1737360 w 4564380"/>
                <a:gd name="connsiteY1" fmla="*/ 434340 h 971550"/>
                <a:gd name="connsiteX2" fmla="*/ 1443990 w 4564380"/>
                <a:gd name="connsiteY2" fmla="*/ 354330 h 971550"/>
                <a:gd name="connsiteX3" fmla="*/ 1177290 w 4564380"/>
                <a:gd name="connsiteY3" fmla="*/ 297180 h 971550"/>
                <a:gd name="connsiteX4" fmla="*/ 746760 w 4564380"/>
                <a:gd name="connsiteY4" fmla="*/ 228600 h 971550"/>
                <a:gd name="connsiteX5" fmla="*/ 582930 w 4564380"/>
                <a:gd name="connsiteY5" fmla="*/ 213360 h 971550"/>
                <a:gd name="connsiteX6" fmla="*/ 483870 w 4564380"/>
                <a:gd name="connsiteY6" fmla="*/ 217170 h 971550"/>
                <a:gd name="connsiteX7" fmla="*/ 308610 w 4564380"/>
                <a:gd name="connsiteY7" fmla="*/ 243840 h 971550"/>
                <a:gd name="connsiteX8" fmla="*/ 125730 w 4564380"/>
                <a:gd name="connsiteY8" fmla="*/ 278130 h 971550"/>
                <a:gd name="connsiteX9" fmla="*/ 87630 w 4564380"/>
                <a:gd name="connsiteY9" fmla="*/ 281940 h 971550"/>
                <a:gd name="connsiteX10" fmla="*/ 45720 w 4564380"/>
                <a:gd name="connsiteY10" fmla="*/ 262890 h 971550"/>
                <a:gd name="connsiteX11" fmla="*/ 3810 w 4564380"/>
                <a:gd name="connsiteY11" fmla="*/ 228600 h 971550"/>
                <a:gd name="connsiteX12" fmla="*/ 0 w 4564380"/>
                <a:gd name="connsiteY12" fmla="*/ 209550 h 971550"/>
                <a:gd name="connsiteX13" fmla="*/ 7620 w 4564380"/>
                <a:gd name="connsiteY13" fmla="*/ 140970 h 971550"/>
                <a:gd name="connsiteX14" fmla="*/ 26670 w 4564380"/>
                <a:gd name="connsiteY14" fmla="*/ 68580 h 971550"/>
                <a:gd name="connsiteX15" fmla="*/ 60960 w 4564380"/>
                <a:gd name="connsiteY15" fmla="*/ 19050 h 971550"/>
                <a:gd name="connsiteX16" fmla="*/ 125730 w 4564380"/>
                <a:gd name="connsiteY16" fmla="*/ 0 h 971550"/>
                <a:gd name="connsiteX17" fmla="*/ 236220 w 4564380"/>
                <a:gd name="connsiteY17" fmla="*/ 64770 h 971550"/>
                <a:gd name="connsiteX18" fmla="*/ 381000 w 4564380"/>
                <a:gd name="connsiteY18" fmla="*/ 60960 h 971550"/>
                <a:gd name="connsiteX19" fmla="*/ 655320 w 4564380"/>
                <a:gd name="connsiteY19" fmla="*/ 64770 h 971550"/>
                <a:gd name="connsiteX20" fmla="*/ 883920 w 4564380"/>
                <a:gd name="connsiteY20" fmla="*/ 80010 h 971550"/>
                <a:gd name="connsiteX21" fmla="*/ 1036320 w 4564380"/>
                <a:gd name="connsiteY21" fmla="*/ 91440 h 971550"/>
                <a:gd name="connsiteX22" fmla="*/ 1337310 w 4564380"/>
                <a:gd name="connsiteY22" fmla="*/ 140970 h 971550"/>
                <a:gd name="connsiteX23" fmla="*/ 1592580 w 4564380"/>
                <a:gd name="connsiteY23" fmla="*/ 194310 h 971550"/>
                <a:gd name="connsiteX24" fmla="*/ 1908810 w 4564380"/>
                <a:gd name="connsiteY24" fmla="*/ 266700 h 971550"/>
                <a:gd name="connsiteX25" fmla="*/ 2350770 w 4564380"/>
                <a:gd name="connsiteY25" fmla="*/ 377190 h 971550"/>
                <a:gd name="connsiteX26" fmla="*/ 2613660 w 4564380"/>
                <a:gd name="connsiteY26" fmla="*/ 441960 h 971550"/>
                <a:gd name="connsiteX27" fmla="*/ 2948940 w 4564380"/>
                <a:gd name="connsiteY27" fmla="*/ 514350 h 971550"/>
                <a:gd name="connsiteX28" fmla="*/ 3150870 w 4564380"/>
                <a:gd name="connsiteY28" fmla="*/ 548640 h 971550"/>
                <a:gd name="connsiteX29" fmla="*/ 3345180 w 4564380"/>
                <a:gd name="connsiteY29" fmla="*/ 575310 h 971550"/>
                <a:gd name="connsiteX30" fmla="*/ 3630930 w 4564380"/>
                <a:gd name="connsiteY30" fmla="*/ 601980 h 971550"/>
                <a:gd name="connsiteX31" fmla="*/ 3962400 w 4564380"/>
                <a:gd name="connsiteY31" fmla="*/ 613410 h 971550"/>
                <a:gd name="connsiteX32" fmla="*/ 4331970 w 4564380"/>
                <a:gd name="connsiteY32" fmla="*/ 598170 h 971550"/>
                <a:gd name="connsiteX33" fmla="*/ 4507230 w 4564380"/>
                <a:gd name="connsiteY33" fmla="*/ 590550 h 971550"/>
                <a:gd name="connsiteX34" fmla="*/ 4549140 w 4564380"/>
                <a:gd name="connsiteY34" fmla="*/ 594360 h 971550"/>
                <a:gd name="connsiteX35" fmla="*/ 4564380 w 4564380"/>
                <a:gd name="connsiteY35" fmla="*/ 601980 h 971550"/>
                <a:gd name="connsiteX36" fmla="*/ 4564380 w 4564380"/>
                <a:gd name="connsiteY36" fmla="*/ 613410 h 971550"/>
                <a:gd name="connsiteX37" fmla="*/ 4552950 w 4564380"/>
                <a:gd name="connsiteY37" fmla="*/ 640080 h 971550"/>
                <a:gd name="connsiteX38" fmla="*/ 4530090 w 4564380"/>
                <a:gd name="connsiteY38" fmla="*/ 662940 h 971550"/>
                <a:gd name="connsiteX39" fmla="*/ 4271010 w 4564380"/>
                <a:gd name="connsiteY39" fmla="*/ 742950 h 971550"/>
                <a:gd name="connsiteX40" fmla="*/ 3928110 w 4564380"/>
                <a:gd name="connsiteY40" fmla="*/ 857250 h 971550"/>
                <a:gd name="connsiteX41" fmla="*/ 3627120 w 4564380"/>
                <a:gd name="connsiteY41" fmla="*/ 956310 h 971550"/>
                <a:gd name="connsiteX42" fmla="*/ 3562350 w 4564380"/>
                <a:gd name="connsiteY42" fmla="*/ 971550 h 971550"/>
                <a:gd name="connsiteX43" fmla="*/ 3520440 w 4564380"/>
                <a:gd name="connsiteY43" fmla="*/ 971550 h 971550"/>
                <a:gd name="connsiteX44" fmla="*/ 3390900 w 4564380"/>
                <a:gd name="connsiteY44" fmla="*/ 944880 h 971550"/>
                <a:gd name="connsiteX45" fmla="*/ 3063240 w 4564380"/>
                <a:gd name="connsiteY45" fmla="*/ 838200 h 971550"/>
                <a:gd name="connsiteX46" fmla="*/ 2263140 w 4564380"/>
                <a:gd name="connsiteY46" fmla="*/ 590550 h 97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564380" h="971550">
                  <a:moveTo>
                    <a:pt x="2263140" y="590550"/>
                  </a:moveTo>
                  <a:lnTo>
                    <a:pt x="1737360" y="434340"/>
                  </a:lnTo>
                  <a:lnTo>
                    <a:pt x="1443990" y="354330"/>
                  </a:lnTo>
                  <a:lnTo>
                    <a:pt x="1177290" y="297180"/>
                  </a:lnTo>
                  <a:lnTo>
                    <a:pt x="746760" y="228600"/>
                  </a:lnTo>
                  <a:lnTo>
                    <a:pt x="582930" y="213360"/>
                  </a:lnTo>
                  <a:lnTo>
                    <a:pt x="483870" y="217170"/>
                  </a:lnTo>
                  <a:lnTo>
                    <a:pt x="308610" y="243840"/>
                  </a:lnTo>
                  <a:lnTo>
                    <a:pt x="125730" y="278130"/>
                  </a:lnTo>
                  <a:lnTo>
                    <a:pt x="87630" y="281940"/>
                  </a:lnTo>
                  <a:lnTo>
                    <a:pt x="45720" y="262890"/>
                  </a:lnTo>
                  <a:lnTo>
                    <a:pt x="3810" y="228600"/>
                  </a:lnTo>
                  <a:lnTo>
                    <a:pt x="0" y="209550"/>
                  </a:lnTo>
                  <a:lnTo>
                    <a:pt x="7620" y="140970"/>
                  </a:lnTo>
                  <a:lnTo>
                    <a:pt x="26670" y="68580"/>
                  </a:lnTo>
                  <a:lnTo>
                    <a:pt x="60960" y="19050"/>
                  </a:lnTo>
                  <a:lnTo>
                    <a:pt x="125730" y="0"/>
                  </a:lnTo>
                  <a:lnTo>
                    <a:pt x="236220" y="64770"/>
                  </a:lnTo>
                  <a:lnTo>
                    <a:pt x="381000" y="60960"/>
                  </a:lnTo>
                  <a:lnTo>
                    <a:pt x="655320" y="64770"/>
                  </a:lnTo>
                  <a:lnTo>
                    <a:pt x="883920" y="80010"/>
                  </a:lnTo>
                  <a:lnTo>
                    <a:pt x="1036320" y="91440"/>
                  </a:lnTo>
                  <a:lnTo>
                    <a:pt x="1337310" y="140970"/>
                  </a:lnTo>
                  <a:lnTo>
                    <a:pt x="1592580" y="194310"/>
                  </a:lnTo>
                  <a:lnTo>
                    <a:pt x="1908810" y="266700"/>
                  </a:lnTo>
                  <a:lnTo>
                    <a:pt x="2350770" y="377190"/>
                  </a:lnTo>
                  <a:lnTo>
                    <a:pt x="2613660" y="441960"/>
                  </a:lnTo>
                  <a:lnTo>
                    <a:pt x="2948940" y="514350"/>
                  </a:lnTo>
                  <a:lnTo>
                    <a:pt x="3150870" y="548640"/>
                  </a:lnTo>
                  <a:lnTo>
                    <a:pt x="3345180" y="575310"/>
                  </a:lnTo>
                  <a:lnTo>
                    <a:pt x="3630930" y="601980"/>
                  </a:lnTo>
                  <a:lnTo>
                    <a:pt x="3962400" y="613410"/>
                  </a:lnTo>
                  <a:lnTo>
                    <a:pt x="4331970" y="598170"/>
                  </a:lnTo>
                  <a:lnTo>
                    <a:pt x="4507230" y="590550"/>
                  </a:lnTo>
                  <a:lnTo>
                    <a:pt x="4549140" y="594360"/>
                  </a:lnTo>
                  <a:lnTo>
                    <a:pt x="4564380" y="601980"/>
                  </a:lnTo>
                  <a:lnTo>
                    <a:pt x="4564380" y="613410"/>
                  </a:lnTo>
                  <a:lnTo>
                    <a:pt x="4552950" y="640080"/>
                  </a:lnTo>
                  <a:lnTo>
                    <a:pt x="4530090" y="662940"/>
                  </a:lnTo>
                  <a:lnTo>
                    <a:pt x="4271010" y="742950"/>
                  </a:lnTo>
                  <a:lnTo>
                    <a:pt x="3928110" y="857250"/>
                  </a:lnTo>
                  <a:lnTo>
                    <a:pt x="3627120" y="956310"/>
                  </a:lnTo>
                  <a:lnTo>
                    <a:pt x="3562350" y="971550"/>
                  </a:lnTo>
                  <a:lnTo>
                    <a:pt x="3520440" y="971550"/>
                  </a:lnTo>
                  <a:lnTo>
                    <a:pt x="3390900" y="944880"/>
                  </a:lnTo>
                  <a:lnTo>
                    <a:pt x="3063240" y="838200"/>
                  </a:lnTo>
                  <a:lnTo>
                    <a:pt x="2263140" y="5905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27016572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BC43B61F-FE36-4999-98D2-A87DBA0AF323}"/>
              </a:ext>
            </a:extLst>
          </p:cNvPr>
          <p:cNvSpPr/>
          <p:nvPr/>
        </p:nvSpPr>
        <p:spPr>
          <a:xfrm>
            <a:off x="4648202" y="3160713"/>
            <a:ext cx="1214438" cy="412750"/>
          </a:xfrm>
          <a:custGeom>
            <a:avLst/>
            <a:gdLst>
              <a:gd name="connsiteX0" fmla="*/ 440531 w 1214438"/>
              <a:gd name="connsiteY0" fmla="*/ 221456 h 414337"/>
              <a:gd name="connsiteX1" fmla="*/ 509588 w 1214438"/>
              <a:gd name="connsiteY1" fmla="*/ 204787 h 414337"/>
              <a:gd name="connsiteX2" fmla="*/ 573881 w 1214438"/>
              <a:gd name="connsiteY2" fmla="*/ 185737 h 414337"/>
              <a:gd name="connsiteX3" fmla="*/ 633413 w 1214438"/>
              <a:gd name="connsiteY3" fmla="*/ 161925 h 414337"/>
              <a:gd name="connsiteX4" fmla="*/ 692944 w 1214438"/>
              <a:gd name="connsiteY4" fmla="*/ 135731 h 414337"/>
              <a:gd name="connsiteX5" fmla="*/ 762000 w 1214438"/>
              <a:gd name="connsiteY5" fmla="*/ 104775 h 414337"/>
              <a:gd name="connsiteX6" fmla="*/ 821531 w 1214438"/>
              <a:gd name="connsiteY6" fmla="*/ 76200 h 414337"/>
              <a:gd name="connsiteX7" fmla="*/ 890588 w 1214438"/>
              <a:gd name="connsiteY7" fmla="*/ 38100 h 414337"/>
              <a:gd name="connsiteX8" fmla="*/ 923925 w 1214438"/>
              <a:gd name="connsiteY8" fmla="*/ 16669 h 414337"/>
              <a:gd name="connsiteX9" fmla="*/ 947738 w 1214438"/>
              <a:gd name="connsiteY9" fmla="*/ 0 h 414337"/>
              <a:gd name="connsiteX10" fmla="*/ 990600 w 1214438"/>
              <a:gd name="connsiteY10" fmla="*/ 4762 h 414337"/>
              <a:gd name="connsiteX11" fmla="*/ 1045369 w 1214438"/>
              <a:gd name="connsiteY11" fmla="*/ 23812 h 414337"/>
              <a:gd name="connsiteX12" fmla="*/ 1088231 w 1214438"/>
              <a:gd name="connsiteY12" fmla="*/ 45244 h 414337"/>
              <a:gd name="connsiteX13" fmla="*/ 1133475 w 1214438"/>
              <a:gd name="connsiteY13" fmla="*/ 71437 h 414337"/>
              <a:gd name="connsiteX14" fmla="*/ 1183481 w 1214438"/>
              <a:gd name="connsiteY14" fmla="*/ 100012 h 414337"/>
              <a:gd name="connsiteX15" fmla="*/ 1204913 w 1214438"/>
              <a:gd name="connsiteY15" fmla="*/ 116681 h 414337"/>
              <a:gd name="connsiteX16" fmla="*/ 1212056 w 1214438"/>
              <a:gd name="connsiteY16" fmla="*/ 128587 h 414337"/>
              <a:gd name="connsiteX17" fmla="*/ 1214438 w 1214438"/>
              <a:gd name="connsiteY17" fmla="*/ 147637 h 414337"/>
              <a:gd name="connsiteX18" fmla="*/ 1204913 w 1214438"/>
              <a:gd name="connsiteY18" fmla="*/ 173831 h 414337"/>
              <a:gd name="connsiteX19" fmla="*/ 1188244 w 1214438"/>
              <a:gd name="connsiteY19" fmla="*/ 195262 h 414337"/>
              <a:gd name="connsiteX20" fmla="*/ 1159669 w 1214438"/>
              <a:gd name="connsiteY20" fmla="*/ 214312 h 414337"/>
              <a:gd name="connsiteX21" fmla="*/ 1109663 w 1214438"/>
              <a:gd name="connsiteY21" fmla="*/ 240506 h 414337"/>
              <a:gd name="connsiteX22" fmla="*/ 1016794 w 1214438"/>
              <a:gd name="connsiteY22" fmla="*/ 271462 h 414337"/>
              <a:gd name="connsiteX23" fmla="*/ 931069 w 1214438"/>
              <a:gd name="connsiteY23" fmla="*/ 297656 h 414337"/>
              <a:gd name="connsiteX24" fmla="*/ 823913 w 1214438"/>
              <a:gd name="connsiteY24" fmla="*/ 328612 h 414337"/>
              <a:gd name="connsiteX25" fmla="*/ 826294 w 1214438"/>
              <a:gd name="connsiteY25" fmla="*/ 328612 h 414337"/>
              <a:gd name="connsiteX26" fmla="*/ 688181 w 1214438"/>
              <a:gd name="connsiteY26" fmla="*/ 357187 h 414337"/>
              <a:gd name="connsiteX27" fmla="*/ 528638 w 1214438"/>
              <a:gd name="connsiteY27" fmla="*/ 390525 h 414337"/>
              <a:gd name="connsiteX28" fmla="*/ 442913 w 1214438"/>
              <a:gd name="connsiteY28" fmla="*/ 404812 h 414337"/>
              <a:gd name="connsiteX29" fmla="*/ 409575 w 1214438"/>
              <a:gd name="connsiteY29" fmla="*/ 409575 h 414337"/>
              <a:gd name="connsiteX30" fmla="*/ 369094 w 1214438"/>
              <a:gd name="connsiteY30" fmla="*/ 411956 h 414337"/>
              <a:gd name="connsiteX31" fmla="*/ 323850 w 1214438"/>
              <a:gd name="connsiteY31" fmla="*/ 414337 h 414337"/>
              <a:gd name="connsiteX32" fmla="*/ 290513 w 1214438"/>
              <a:gd name="connsiteY32" fmla="*/ 414337 h 414337"/>
              <a:gd name="connsiteX33" fmla="*/ 233363 w 1214438"/>
              <a:gd name="connsiteY33" fmla="*/ 414337 h 414337"/>
              <a:gd name="connsiteX34" fmla="*/ 169069 w 1214438"/>
              <a:gd name="connsiteY34" fmla="*/ 407194 h 414337"/>
              <a:gd name="connsiteX35" fmla="*/ 121444 w 1214438"/>
              <a:gd name="connsiteY35" fmla="*/ 395287 h 414337"/>
              <a:gd name="connsiteX36" fmla="*/ 90488 w 1214438"/>
              <a:gd name="connsiteY36" fmla="*/ 385762 h 414337"/>
              <a:gd name="connsiteX37" fmla="*/ 33338 w 1214438"/>
              <a:gd name="connsiteY37" fmla="*/ 364331 h 414337"/>
              <a:gd name="connsiteX38" fmla="*/ 0 w 1214438"/>
              <a:gd name="connsiteY38" fmla="*/ 352425 h 414337"/>
              <a:gd name="connsiteX39" fmla="*/ 0 w 1214438"/>
              <a:gd name="connsiteY39" fmla="*/ 197644 h 414337"/>
              <a:gd name="connsiteX40" fmla="*/ 88106 w 1214438"/>
              <a:gd name="connsiteY40" fmla="*/ 228600 h 414337"/>
              <a:gd name="connsiteX41" fmla="*/ 140494 w 1214438"/>
              <a:gd name="connsiteY41" fmla="*/ 242887 h 414337"/>
              <a:gd name="connsiteX42" fmla="*/ 178594 w 1214438"/>
              <a:gd name="connsiteY42" fmla="*/ 247650 h 414337"/>
              <a:gd name="connsiteX43" fmla="*/ 223838 w 1214438"/>
              <a:gd name="connsiteY43" fmla="*/ 250031 h 414337"/>
              <a:gd name="connsiteX44" fmla="*/ 288131 w 1214438"/>
              <a:gd name="connsiteY44" fmla="*/ 245269 h 414337"/>
              <a:gd name="connsiteX45" fmla="*/ 440531 w 1214438"/>
              <a:gd name="connsiteY45" fmla="*/ 221456 h 414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214438" h="414337">
                <a:moveTo>
                  <a:pt x="440531" y="221456"/>
                </a:moveTo>
                <a:lnTo>
                  <a:pt x="509588" y="204787"/>
                </a:lnTo>
                <a:lnTo>
                  <a:pt x="573881" y="185737"/>
                </a:lnTo>
                <a:lnTo>
                  <a:pt x="633413" y="161925"/>
                </a:lnTo>
                <a:lnTo>
                  <a:pt x="692944" y="135731"/>
                </a:lnTo>
                <a:lnTo>
                  <a:pt x="762000" y="104775"/>
                </a:lnTo>
                <a:lnTo>
                  <a:pt x="821531" y="76200"/>
                </a:lnTo>
                <a:lnTo>
                  <a:pt x="890588" y="38100"/>
                </a:lnTo>
                <a:lnTo>
                  <a:pt x="923925" y="16669"/>
                </a:lnTo>
                <a:lnTo>
                  <a:pt x="947738" y="0"/>
                </a:lnTo>
                <a:lnTo>
                  <a:pt x="990600" y="4762"/>
                </a:lnTo>
                <a:lnTo>
                  <a:pt x="1045369" y="23812"/>
                </a:lnTo>
                <a:lnTo>
                  <a:pt x="1088231" y="45244"/>
                </a:lnTo>
                <a:lnTo>
                  <a:pt x="1133475" y="71437"/>
                </a:lnTo>
                <a:lnTo>
                  <a:pt x="1183481" y="100012"/>
                </a:lnTo>
                <a:lnTo>
                  <a:pt x="1204913" y="116681"/>
                </a:lnTo>
                <a:lnTo>
                  <a:pt x="1212056" y="128587"/>
                </a:lnTo>
                <a:lnTo>
                  <a:pt x="1214438" y="147637"/>
                </a:lnTo>
                <a:lnTo>
                  <a:pt x="1204913" y="173831"/>
                </a:lnTo>
                <a:lnTo>
                  <a:pt x="1188244" y="195262"/>
                </a:lnTo>
                <a:lnTo>
                  <a:pt x="1159669" y="214312"/>
                </a:lnTo>
                <a:lnTo>
                  <a:pt x="1109663" y="240506"/>
                </a:lnTo>
                <a:lnTo>
                  <a:pt x="1016794" y="271462"/>
                </a:lnTo>
                <a:lnTo>
                  <a:pt x="931069" y="297656"/>
                </a:lnTo>
                <a:lnTo>
                  <a:pt x="823913" y="328612"/>
                </a:lnTo>
                <a:cubicBezTo>
                  <a:pt x="823152" y="328837"/>
                  <a:pt x="825500" y="328612"/>
                  <a:pt x="826294" y="328612"/>
                </a:cubicBezTo>
                <a:lnTo>
                  <a:pt x="688181" y="357187"/>
                </a:lnTo>
                <a:lnTo>
                  <a:pt x="528638" y="390525"/>
                </a:lnTo>
                <a:lnTo>
                  <a:pt x="442913" y="404812"/>
                </a:lnTo>
                <a:lnTo>
                  <a:pt x="409575" y="409575"/>
                </a:lnTo>
                <a:lnTo>
                  <a:pt x="369094" y="411956"/>
                </a:lnTo>
                <a:lnTo>
                  <a:pt x="323850" y="414337"/>
                </a:lnTo>
                <a:lnTo>
                  <a:pt x="290513" y="414337"/>
                </a:lnTo>
                <a:lnTo>
                  <a:pt x="233363" y="414337"/>
                </a:lnTo>
                <a:lnTo>
                  <a:pt x="169069" y="407194"/>
                </a:lnTo>
                <a:lnTo>
                  <a:pt x="121444" y="395287"/>
                </a:lnTo>
                <a:lnTo>
                  <a:pt x="90488" y="385762"/>
                </a:lnTo>
                <a:lnTo>
                  <a:pt x="33338" y="364331"/>
                </a:lnTo>
                <a:lnTo>
                  <a:pt x="0" y="352425"/>
                </a:lnTo>
                <a:lnTo>
                  <a:pt x="0" y="197644"/>
                </a:lnTo>
                <a:lnTo>
                  <a:pt x="88106" y="228600"/>
                </a:lnTo>
                <a:lnTo>
                  <a:pt x="140494" y="242887"/>
                </a:lnTo>
                <a:lnTo>
                  <a:pt x="178594" y="247650"/>
                </a:lnTo>
                <a:lnTo>
                  <a:pt x="223838" y="250031"/>
                </a:lnTo>
                <a:lnTo>
                  <a:pt x="288131" y="245269"/>
                </a:lnTo>
                <a:lnTo>
                  <a:pt x="440531" y="22145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DDAC598B-524C-4AB7-BF8D-774344DCC038}"/>
              </a:ext>
            </a:extLst>
          </p:cNvPr>
          <p:cNvSpPr/>
          <p:nvPr/>
        </p:nvSpPr>
        <p:spPr>
          <a:xfrm rot="16200000">
            <a:off x="2956721" y="3366294"/>
            <a:ext cx="3160712" cy="615950"/>
          </a:xfrm>
          <a:custGeom>
            <a:avLst/>
            <a:gdLst>
              <a:gd name="connsiteX0" fmla="*/ 1339886 w 3160758"/>
              <a:gd name="connsiteY0" fmla="*/ 274849 h 615767"/>
              <a:gd name="connsiteX1" fmla="*/ 1553951 w 3160758"/>
              <a:gd name="connsiteY1" fmla="*/ 274849 h 615767"/>
              <a:gd name="connsiteX2" fmla="*/ 1799729 w 3160758"/>
              <a:gd name="connsiteY2" fmla="*/ 274849 h 615767"/>
              <a:gd name="connsiteX3" fmla="*/ 2064007 w 3160758"/>
              <a:gd name="connsiteY3" fmla="*/ 274849 h 615767"/>
              <a:gd name="connsiteX4" fmla="*/ 2338855 w 3160758"/>
              <a:gd name="connsiteY4" fmla="*/ 274849 h 615767"/>
              <a:gd name="connsiteX5" fmla="*/ 2542349 w 3160758"/>
              <a:gd name="connsiteY5" fmla="*/ 274849 h 615767"/>
              <a:gd name="connsiteX6" fmla="*/ 2645417 w 3160758"/>
              <a:gd name="connsiteY6" fmla="*/ 274849 h 615767"/>
              <a:gd name="connsiteX7" fmla="*/ 2714129 w 3160758"/>
              <a:gd name="connsiteY7" fmla="*/ 269563 h 615767"/>
              <a:gd name="connsiteX8" fmla="*/ 2766985 w 3160758"/>
              <a:gd name="connsiteY8" fmla="*/ 261635 h 615767"/>
              <a:gd name="connsiteX9" fmla="*/ 2843625 w 3160758"/>
              <a:gd name="connsiteY9" fmla="*/ 245778 h 615767"/>
              <a:gd name="connsiteX10" fmla="*/ 2899123 w 3160758"/>
              <a:gd name="connsiteY10" fmla="*/ 229921 h 615767"/>
              <a:gd name="connsiteX11" fmla="*/ 2930837 w 3160758"/>
              <a:gd name="connsiteY11" fmla="*/ 211422 h 615767"/>
              <a:gd name="connsiteX12" fmla="*/ 2970478 w 3160758"/>
              <a:gd name="connsiteY12" fmla="*/ 182352 h 615767"/>
              <a:gd name="connsiteX13" fmla="*/ 3007477 w 3160758"/>
              <a:gd name="connsiteY13" fmla="*/ 147995 h 615767"/>
              <a:gd name="connsiteX14" fmla="*/ 3041833 w 3160758"/>
              <a:gd name="connsiteY14" fmla="*/ 105711 h 615767"/>
              <a:gd name="connsiteX15" fmla="*/ 3068261 w 3160758"/>
              <a:gd name="connsiteY15" fmla="*/ 68712 h 615767"/>
              <a:gd name="connsiteX16" fmla="*/ 3097331 w 3160758"/>
              <a:gd name="connsiteY16" fmla="*/ 10571 h 615767"/>
              <a:gd name="connsiteX17" fmla="*/ 3110545 w 3160758"/>
              <a:gd name="connsiteY17" fmla="*/ 0 h 615767"/>
              <a:gd name="connsiteX18" fmla="*/ 3131687 w 3160758"/>
              <a:gd name="connsiteY18" fmla="*/ 0 h 615767"/>
              <a:gd name="connsiteX19" fmla="*/ 3139616 w 3160758"/>
              <a:gd name="connsiteY19" fmla="*/ 5286 h 615767"/>
              <a:gd name="connsiteX20" fmla="*/ 3150187 w 3160758"/>
              <a:gd name="connsiteY20" fmla="*/ 23785 h 615767"/>
              <a:gd name="connsiteX21" fmla="*/ 3158115 w 3160758"/>
              <a:gd name="connsiteY21" fmla="*/ 63427 h 615767"/>
              <a:gd name="connsiteX22" fmla="*/ 3160758 w 3160758"/>
              <a:gd name="connsiteY22" fmla="*/ 108354 h 615767"/>
              <a:gd name="connsiteX23" fmla="*/ 3155472 w 3160758"/>
              <a:gd name="connsiteY23" fmla="*/ 155924 h 615767"/>
              <a:gd name="connsiteX24" fmla="*/ 3142259 w 3160758"/>
              <a:gd name="connsiteY24" fmla="*/ 198208 h 615767"/>
              <a:gd name="connsiteX25" fmla="*/ 3115831 w 3160758"/>
              <a:gd name="connsiteY25" fmla="*/ 256349 h 615767"/>
              <a:gd name="connsiteX26" fmla="*/ 3073546 w 3160758"/>
              <a:gd name="connsiteY26" fmla="*/ 327704 h 615767"/>
              <a:gd name="connsiteX27" fmla="*/ 3025976 w 3160758"/>
              <a:gd name="connsiteY27" fmla="*/ 391131 h 615767"/>
              <a:gd name="connsiteX28" fmla="*/ 2944050 w 3160758"/>
              <a:gd name="connsiteY28" fmla="*/ 496842 h 615767"/>
              <a:gd name="connsiteX29" fmla="*/ 2904409 w 3160758"/>
              <a:gd name="connsiteY29" fmla="*/ 541769 h 615767"/>
              <a:gd name="connsiteX30" fmla="*/ 2851553 w 3160758"/>
              <a:gd name="connsiteY30" fmla="*/ 584053 h 615767"/>
              <a:gd name="connsiteX31" fmla="*/ 2806626 w 3160758"/>
              <a:gd name="connsiteY31" fmla="*/ 610481 h 615767"/>
              <a:gd name="connsiteX32" fmla="*/ 2788127 w 3160758"/>
              <a:gd name="connsiteY32" fmla="*/ 615767 h 615767"/>
              <a:gd name="connsiteX33" fmla="*/ 2751128 w 3160758"/>
              <a:gd name="connsiteY33" fmla="*/ 599910 h 615767"/>
              <a:gd name="connsiteX34" fmla="*/ 2669202 w 3160758"/>
              <a:gd name="connsiteY34" fmla="*/ 576125 h 615767"/>
              <a:gd name="connsiteX35" fmla="*/ 2539706 w 3160758"/>
              <a:gd name="connsiteY35" fmla="*/ 541769 h 615767"/>
              <a:gd name="connsiteX36" fmla="*/ 2428709 w 3160758"/>
              <a:gd name="connsiteY36" fmla="*/ 523269 h 615767"/>
              <a:gd name="connsiteX37" fmla="*/ 2330927 w 3160758"/>
              <a:gd name="connsiteY37" fmla="*/ 510056 h 615767"/>
              <a:gd name="connsiteX38" fmla="*/ 2193502 w 3160758"/>
              <a:gd name="connsiteY38" fmla="*/ 502127 h 615767"/>
              <a:gd name="connsiteX39" fmla="*/ 2013794 w 3160758"/>
              <a:gd name="connsiteY39" fmla="*/ 499484 h 615767"/>
              <a:gd name="connsiteX40" fmla="*/ 1815586 w 3160758"/>
              <a:gd name="connsiteY40" fmla="*/ 502127 h 615767"/>
              <a:gd name="connsiteX41" fmla="*/ 1606807 w 3160758"/>
              <a:gd name="connsiteY41" fmla="*/ 496842 h 615767"/>
              <a:gd name="connsiteX42" fmla="*/ 1363671 w 3160758"/>
              <a:gd name="connsiteY42" fmla="*/ 491556 h 615767"/>
              <a:gd name="connsiteX43" fmla="*/ 1176034 w 3160758"/>
              <a:gd name="connsiteY43" fmla="*/ 483628 h 615767"/>
              <a:gd name="connsiteX44" fmla="*/ 985755 w 3160758"/>
              <a:gd name="connsiteY44" fmla="*/ 475700 h 615767"/>
              <a:gd name="connsiteX45" fmla="*/ 787546 w 3160758"/>
              <a:gd name="connsiteY45" fmla="*/ 465128 h 615767"/>
              <a:gd name="connsiteX46" fmla="*/ 615766 w 3160758"/>
              <a:gd name="connsiteY46" fmla="*/ 457200 h 615767"/>
              <a:gd name="connsiteX47" fmla="*/ 462485 w 3160758"/>
              <a:gd name="connsiteY47" fmla="*/ 449272 h 615767"/>
              <a:gd name="connsiteX48" fmla="*/ 285419 w 3160758"/>
              <a:gd name="connsiteY48" fmla="*/ 441343 h 615767"/>
              <a:gd name="connsiteX49" fmla="*/ 0 w 3160758"/>
              <a:gd name="connsiteY49" fmla="*/ 430772 h 615767"/>
              <a:gd name="connsiteX50" fmla="*/ 2642 w 3160758"/>
              <a:gd name="connsiteY50" fmla="*/ 103068 h 615767"/>
              <a:gd name="connsiteX51" fmla="*/ 58141 w 3160758"/>
              <a:gd name="connsiteY51" fmla="*/ 155924 h 615767"/>
              <a:gd name="connsiteX52" fmla="*/ 87211 w 3160758"/>
              <a:gd name="connsiteY52" fmla="*/ 179709 h 615767"/>
              <a:gd name="connsiteX53" fmla="*/ 132138 w 3160758"/>
              <a:gd name="connsiteY53" fmla="*/ 200851 h 615767"/>
              <a:gd name="connsiteX54" fmla="*/ 200850 w 3160758"/>
              <a:gd name="connsiteY54" fmla="*/ 214065 h 615767"/>
              <a:gd name="connsiteX55" fmla="*/ 364702 w 3160758"/>
              <a:gd name="connsiteY55" fmla="*/ 227279 h 615767"/>
              <a:gd name="connsiteX56" fmla="*/ 628980 w 3160758"/>
              <a:gd name="connsiteY56" fmla="*/ 245778 h 615767"/>
              <a:gd name="connsiteX57" fmla="*/ 911757 w 3160758"/>
              <a:gd name="connsiteY57" fmla="*/ 264278 h 615767"/>
              <a:gd name="connsiteX58" fmla="*/ 1242104 w 3160758"/>
              <a:gd name="connsiteY58" fmla="*/ 274849 h 615767"/>
              <a:gd name="connsiteX59" fmla="*/ 1339886 w 3160758"/>
              <a:gd name="connsiteY59" fmla="*/ 274849 h 615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3160758" h="615767">
                <a:moveTo>
                  <a:pt x="1339886" y="274849"/>
                </a:moveTo>
                <a:lnTo>
                  <a:pt x="1553951" y="274849"/>
                </a:lnTo>
                <a:lnTo>
                  <a:pt x="1799729" y="274849"/>
                </a:lnTo>
                <a:lnTo>
                  <a:pt x="2064007" y="274849"/>
                </a:lnTo>
                <a:lnTo>
                  <a:pt x="2338855" y="274849"/>
                </a:lnTo>
                <a:lnTo>
                  <a:pt x="2542349" y="274849"/>
                </a:lnTo>
                <a:lnTo>
                  <a:pt x="2645417" y="274849"/>
                </a:lnTo>
                <a:lnTo>
                  <a:pt x="2714129" y="269563"/>
                </a:lnTo>
                <a:lnTo>
                  <a:pt x="2766985" y="261635"/>
                </a:lnTo>
                <a:lnTo>
                  <a:pt x="2843625" y="245778"/>
                </a:lnTo>
                <a:lnTo>
                  <a:pt x="2899123" y="229921"/>
                </a:lnTo>
                <a:lnTo>
                  <a:pt x="2930837" y="211422"/>
                </a:lnTo>
                <a:lnTo>
                  <a:pt x="2970478" y="182352"/>
                </a:lnTo>
                <a:lnTo>
                  <a:pt x="3007477" y="147995"/>
                </a:lnTo>
                <a:lnTo>
                  <a:pt x="3041833" y="105711"/>
                </a:lnTo>
                <a:lnTo>
                  <a:pt x="3068261" y="68712"/>
                </a:lnTo>
                <a:lnTo>
                  <a:pt x="3097331" y="10571"/>
                </a:lnTo>
                <a:lnTo>
                  <a:pt x="3110545" y="0"/>
                </a:lnTo>
                <a:lnTo>
                  <a:pt x="3131687" y="0"/>
                </a:lnTo>
                <a:lnTo>
                  <a:pt x="3139616" y="5286"/>
                </a:lnTo>
                <a:lnTo>
                  <a:pt x="3150187" y="23785"/>
                </a:lnTo>
                <a:lnTo>
                  <a:pt x="3158115" y="63427"/>
                </a:lnTo>
                <a:lnTo>
                  <a:pt x="3160758" y="108354"/>
                </a:lnTo>
                <a:lnTo>
                  <a:pt x="3155472" y="155924"/>
                </a:lnTo>
                <a:lnTo>
                  <a:pt x="3142259" y="198208"/>
                </a:lnTo>
                <a:lnTo>
                  <a:pt x="3115831" y="256349"/>
                </a:lnTo>
                <a:lnTo>
                  <a:pt x="3073546" y="327704"/>
                </a:lnTo>
                <a:lnTo>
                  <a:pt x="3025976" y="391131"/>
                </a:lnTo>
                <a:lnTo>
                  <a:pt x="2944050" y="496842"/>
                </a:lnTo>
                <a:lnTo>
                  <a:pt x="2904409" y="541769"/>
                </a:lnTo>
                <a:lnTo>
                  <a:pt x="2851553" y="584053"/>
                </a:lnTo>
                <a:lnTo>
                  <a:pt x="2806626" y="610481"/>
                </a:lnTo>
                <a:lnTo>
                  <a:pt x="2788127" y="615767"/>
                </a:lnTo>
                <a:lnTo>
                  <a:pt x="2751128" y="599910"/>
                </a:lnTo>
                <a:lnTo>
                  <a:pt x="2669202" y="576125"/>
                </a:lnTo>
                <a:lnTo>
                  <a:pt x="2539706" y="541769"/>
                </a:lnTo>
                <a:lnTo>
                  <a:pt x="2428709" y="523269"/>
                </a:lnTo>
                <a:lnTo>
                  <a:pt x="2330927" y="510056"/>
                </a:lnTo>
                <a:lnTo>
                  <a:pt x="2193502" y="502127"/>
                </a:lnTo>
                <a:lnTo>
                  <a:pt x="2013794" y="499484"/>
                </a:lnTo>
                <a:lnTo>
                  <a:pt x="1815586" y="502127"/>
                </a:lnTo>
                <a:lnTo>
                  <a:pt x="1606807" y="496842"/>
                </a:lnTo>
                <a:lnTo>
                  <a:pt x="1363671" y="491556"/>
                </a:lnTo>
                <a:lnTo>
                  <a:pt x="1176034" y="483628"/>
                </a:lnTo>
                <a:lnTo>
                  <a:pt x="985755" y="475700"/>
                </a:lnTo>
                <a:lnTo>
                  <a:pt x="787546" y="465128"/>
                </a:lnTo>
                <a:lnTo>
                  <a:pt x="615766" y="457200"/>
                </a:lnTo>
                <a:lnTo>
                  <a:pt x="462485" y="449272"/>
                </a:lnTo>
                <a:lnTo>
                  <a:pt x="285419" y="441343"/>
                </a:lnTo>
                <a:lnTo>
                  <a:pt x="0" y="430772"/>
                </a:lnTo>
                <a:cubicBezTo>
                  <a:pt x="881" y="321537"/>
                  <a:pt x="1761" y="212303"/>
                  <a:pt x="2642" y="103068"/>
                </a:cubicBezTo>
                <a:lnTo>
                  <a:pt x="58141" y="155924"/>
                </a:lnTo>
                <a:lnTo>
                  <a:pt x="87211" y="179709"/>
                </a:lnTo>
                <a:lnTo>
                  <a:pt x="132138" y="200851"/>
                </a:lnTo>
                <a:lnTo>
                  <a:pt x="200850" y="214065"/>
                </a:lnTo>
                <a:lnTo>
                  <a:pt x="364702" y="227279"/>
                </a:lnTo>
                <a:lnTo>
                  <a:pt x="628980" y="245778"/>
                </a:lnTo>
                <a:lnTo>
                  <a:pt x="911757" y="264278"/>
                </a:lnTo>
                <a:lnTo>
                  <a:pt x="1242104" y="274849"/>
                </a:lnTo>
                <a:lnTo>
                  <a:pt x="1339886" y="27484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65B20F0A-59A1-49B3-A332-7A4C551C5851}"/>
              </a:ext>
            </a:extLst>
          </p:cNvPr>
          <p:cNvSpPr/>
          <p:nvPr/>
        </p:nvSpPr>
        <p:spPr>
          <a:xfrm>
            <a:off x="4279902" y="4510088"/>
            <a:ext cx="1778000" cy="1085850"/>
          </a:xfrm>
          <a:custGeom>
            <a:avLst/>
            <a:gdLst>
              <a:gd name="connsiteX0" fmla="*/ 995363 w 1778794"/>
              <a:gd name="connsiteY0" fmla="*/ 371475 h 1085850"/>
              <a:gd name="connsiteX1" fmla="*/ 783432 w 1778794"/>
              <a:gd name="connsiteY1" fmla="*/ 466725 h 1085850"/>
              <a:gd name="connsiteX2" fmla="*/ 590550 w 1778794"/>
              <a:gd name="connsiteY2" fmla="*/ 552450 h 1085850"/>
              <a:gd name="connsiteX3" fmla="*/ 481013 w 1778794"/>
              <a:gd name="connsiteY3" fmla="*/ 597693 h 1085850"/>
              <a:gd name="connsiteX4" fmla="*/ 400050 w 1778794"/>
              <a:gd name="connsiteY4" fmla="*/ 631031 h 1085850"/>
              <a:gd name="connsiteX5" fmla="*/ 359569 w 1778794"/>
              <a:gd name="connsiteY5" fmla="*/ 642937 h 1085850"/>
              <a:gd name="connsiteX6" fmla="*/ 76200 w 1778794"/>
              <a:gd name="connsiteY6" fmla="*/ 704850 h 1085850"/>
              <a:gd name="connsiteX7" fmla="*/ 38100 w 1778794"/>
              <a:gd name="connsiteY7" fmla="*/ 716756 h 1085850"/>
              <a:gd name="connsiteX8" fmla="*/ 16669 w 1778794"/>
              <a:gd name="connsiteY8" fmla="*/ 731043 h 1085850"/>
              <a:gd name="connsiteX9" fmla="*/ 2382 w 1778794"/>
              <a:gd name="connsiteY9" fmla="*/ 754856 h 1085850"/>
              <a:gd name="connsiteX10" fmla="*/ 0 w 1778794"/>
              <a:gd name="connsiteY10" fmla="*/ 766762 h 1085850"/>
              <a:gd name="connsiteX11" fmla="*/ 16669 w 1778794"/>
              <a:gd name="connsiteY11" fmla="*/ 821531 h 1085850"/>
              <a:gd name="connsiteX12" fmla="*/ 45244 w 1778794"/>
              <a:gd name="connsiteY12" fmla="*/ 904875 h 1085850"/>
              <a:gd name="connsiteX13" fmla="*/ 66675 w 1778794"/>
              <a:gd name="connsiteY13" fmla="*/ 957262 h 1085850"/>
              <a:gd name="connsiteX14" fmla="*/ 92869 w 1778794"/>
              <a:gd name="connsiteY14" fmla="*/ 1002506 h 1085850"/>
              <a:gd name="connsiteX15" fmla="*/ 111919 w 1778794"/>
              <a:gd name="connsiteY15" fmla="*/ 1031081 h 1085850"/>
              <a:gd name="connsiteX16" fmla="*/ 133350 w 1778794"/>
              <a:gd name="connsiteY16" fmla="*/ 1054893 h 1085850"/>
              <a:gd name="connsiteX17" fmla="*/ 154782 w 1778794"/>
              <a:gd name="connsiteY17" fmla="*/ 1071562 h 1085850"/>
              <a:gd name="connsiteX18" fmla="*/ 176213 w 1778794"/>
              <a:gd name="connsiteY18" fmla="*/ 1081087 h 1085850"/>
              <a:gd name="connsiteX19" fmla="*/ 195263 w 1778794"/>
              <a:gd name="connsiteY19" fmla="*/ 1085850 h 1085850"/>
              <a:gd name="connsiteX20" fmla="*/ 216694 w 1778794"/>
              <a:gd name="connsiteY20" fmla="*/ 1076325 h 1085850"/>
              <a:gd name="connsiteX21" fmla="*/ 288132 w 1778794"/>
              <a:gd name="connsiteY21" fmla="*/ 1028700 h 1085850"/>
              <a:gd name="connsiteX22" fmla="*/ 433388 w 1778794"/>
              <a:gd name="connsiteY22" fmla="*/ 935831 h 1085850"/>
              <a:gd name="connsiteX23" fmla="*/ 650082 w 1778794"/>
              <a:gd name="connsiteY23" fmla="*/ 795337 h 1085850"/>
              <a:gd name="connsiteX24" fmla="*/ 852488 w 1778794"/>
              <a:gd name="connsiteY24" fmla="*/ 661987 h 1085850"/>
              <a:gd name="connsiteX25" fmla="*/ 1047750 w 1778794"/>
              <a:gd name="connsiteY25" fmla="*/ 535781 h 1085850"/>
              <a:gd name="connsiteX26" fmla="*/ 1269207 w 1778794"/>
              <a:gd name="connsiteY26" fmla="*/ 388143 h 1085850"/>
              <a:gd name="connsiteX27" fmla="*/ 1473994 w 1778794"/>
              <a:gd name="connsiteY27" fmla="*/ 250031 h 1085850"/>
              <a:gd name="connsiteX28" fmla="*/ 1624013 w 1778794"/>
              <a:gd name="connsiteY28" fmla="*/ 152400 h 1085850"/>
              <a:gd name="connsiteX29" fmla="*/ 1745457 w 1778794"/>
              <a:gd name="connsiteY29" fmla="*/ 71437 h 1085850"/>
              <a:gd name="connsiteX30" fmla="*/ 1766888 w 1778794"/>
              <a:gd name="connsiteY30" fmla="*/ 54768 h 1085850"/>
              <a:gd name="connsiteX31" fmla="*/ 1776413 w 1778794"/>
              <a:gd name="connsiteY31" fmla="*/ 38100 h 1085850"/>
              <a:gd name="connsiteX32" fmla="*/ 1778794 w 1778794"/>
              <a:gd name="connsiteY32" fmla="*/ 14287 h 1085850"/>
              <a:gd name="connsiteX33" fmla="*/ 1774032 w 1778794"/>
              <a:gd name="connsiteY33" fmla="*/ 2381 h 1085850"/>
              <a:gd name="connsiteX34" fmla="*/ 1764507 w 1778794"/>
              <a:gd name="connsiteY34" fmla="*/ 0 h 1085850"/>
              <a:gd name="connsiteX35" fmla="*/ 1733550 w 1778794"/>
              <a:gd name="connsiteY35" fmla="*/ 9525 h 1085850"/>
              <a:gd name="connsiteX36" fmla="*/ 1616869 w 1778794"/>
              <a:gd name="connsiteY36" fmla="*/ 66675 h 1085850"/>
              <a:gd name="connsiteX37" fmla="*/ 1443038 w 1778794"/>
              <a:gd name="connsiteY37" fmla="*/ 154781 h 1085850"/>
              <a:gd name="connsiteX38" fmla="*/ 1273969 w 1778794"/>
              <a:gd name="connsiteY38" fmla="*/ 240506 h 1085850"/>
              <a:gd name="connsiteX39" fmla="*/ 1095375 w 1778794"/>
              <a:gd name="connsiteY39" fmla="*/ 326231 h 1085850"/>
              <a:gd name="connsiteX40" fmla="*/ 995363 w 1778794"/>
              <a:gd name="connsiteY40" fmla="*/ 371475 h 1085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778794" h="1085850">
                <a:moveTo>
                  <a:pt x="995363" y="371475"/>
                </a:moveTo>
                <a:lnTo>
                  <a:pt x="783432" y="466725"/>
                </a:lnTo>
                <a:lnTo>
                  <a:pt x="590550" y="552450"/>
                </a:lnTo>
                <a:lnTo>
                  <a:pt x="481013" y="597693"/>
                </a:lnTo>
                <a:lnTo>
                  <a:pt x="400050" y="631031"/>
                </a:lnTo>
                <a:lnTo>
                  <a:pt x="359569" y="642937"/>
                </a:lnTo>
                <a:lnTo>
                  <a:pt x="76200" y="704850"/>
                </a:lnTo>
                <a:lnTo>
                  <a:pt x="38100" y="716756"/>
                </a:lnTo>
                <a:lnTo>
                  <a:pt x="16669" y="731043"/>
                </a:lnTo>
                <a:lnTo>
                  <a:pt x="2382" y="754856"/>
                </a:lnTo>
                <a:lnTo>
                  <a:pt x="0" y="766762"/>
                </a:lnTo>
                <a:lnTo>
                  <a:pt x="16669" y="821531"/>
                </a:lnTo>
                <a:lnTo>
                  <a:pt x="45244" y="904875"/>
                </a:lnTo>
                <a:lnTo>
                  <a:pt x="66675" y="957262"/>
                </a:lnTo>
                <a:lnTo>
                  <a:pt x="92869" y="1002506"/>
                </a:lnTo>
                <a:lnTo>
                  <a:pt x="111919" y="1031081"/>
                </a:lnTo>
                <a:lnTo>
                  <a:pt x="133350" y="1054893"/>
                </a:lnTo>
                <a:lnTo>
                  <a:pt x="154782" y="1071562"/>
                </a:lnTo>
                <a:lnTo>
                  <a:pt x="176213" y="1081087"/>
                </a:lnTo>
                <a:lnTo>
                  <a:pt x="195263" y="1085850"/>
                </a:lnTo>
                <a:lnTo>
                  <a:pt x="216694" y="1076325"/>
                </a:lnTo>
                <a:lnTo>
                  <a:pt x="288132" y="1028700"/>
                </a:lnTo>
                <a:lnTo>
                  <a:pt x="433388" y="935831"/>
                </a:lnTo>
                <a:lnTo>
                  <a:pt x="650082" y="795337"/>
                </a:lnTo>
                <a:lnTo>
                  <a:pt x="852488" y="661987"/>
                </a:lnTo>
                <a:lnTo>
                  <a:pt x="1047750" y="535781"/>
                </a:lnTo>
                <a:lnTo>
                  <a:pt x="1269207" y="388143"/>
                </a:lnTo>
                <a:lnTo>
                  <a:pt x="1473994" y="250031"/>
                </a:lnTo>
                <a:lnTo>
                  <a:pt x="1624013" y="152400"/>
                </a:lnTo>
                <a:lnTo>
                  <a:pt x="1745457" y="71437"/>
                </a:lnTo>
                <a:lnTo>
                  <a:pt x="1766888" y="54768"/>
                </a:lnTo>
                <a:lnTo>
                  <a:pt x="1776413" y="38100"/>
                </a:lnTo>
                <a:lnTo>
                  <a:pt x="1778794" y="14287"/>
                </a:lnTo>
                <a:lnTo>
                  <a:pt x="1774032" y="2381"/>
                </a:lnTo>
                <a:lnTo>
                  <a:pt x="1764507" y="0"/>
                </a:lnTo>
                <a:lnTo>
                  <a:pt x="1733550" y="9525"/>
                </a:lnTo>
                <a:lnTo>
                  <a:pt x="1616869" y="66675"/>
                </a:lnTo>
                <a:lnTo>
                  <a:pt x="1443038" y="154781"/>
                </a:lnTo>
                <a:lnTo>
                  <a:pt x="1273969" y="240506"/>
                </a:lnTo>
                <a:lnTo>
                  <a:pt x="1095375" y="326231"/>
                </a:lnTo>
                <a:lnTo>
                  <a:pt x="995363" y="3714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27E76592-A08E-4EF9-A993-A2416753638B}"/>
              </a:ext>
            </a:extLst>
          </p:cNvPr>
          <p:cNvSpPr/>
          <p:nvPr/>
        </p:nvSpPr>
        <p:spPr>
          <a:xfrm>
            <a:off x="6570666" y="2560638"/>
            <a:ext cx="1620837" cy="1009650"/>
          </a:xfrm>
          <a:custGeom>
            <a:avLst/>
            <a:gdLst>
              <a:gd name="connsiteX0" fmla="*/ 781050 w 1621631"/>
              <a:gd name="connsiteY0" fmla="*/ 504825 h 1009650"/>
              <a:gd name="connsiteX1" fmla="*/ 871537 w 1621631"/>
              <a:gd name="connsiteY1" fmla="*/ 445294 h 1009650"/>
              <a:gd name="connsiteX2" fmla="*/ 969169 w 1621631"/>
              <a:gd name="connsiteY2" fmla="*/ 378619 h 1009650"/>
              <a:gd name="connsiteX3" fmla="*/ 1031081 w 1621631"/>
              <a:gd name="connsiteY3" fmla="*/ 333375 h 1009650"/>
              <a:gd name="connsiteX4" fmla="*/ 1073944 w 1621631"/>
              <a:gd name="connsiteY4" fmla="*/ 297656 h 1009650"/>
              <a:gd name="connsiteX5" fmla="*/ 1133475 w 1621631"/>
              <a:gd name="connsiteY5" fmla="*/ 245269 h 1009650"/>
              <a:gd name="connsiteX6" fmla="*/ 1162050 w 1621631"/>
              <a:gd name="connsiteY6" fmla="*/ 207169 h 1009650"/>
              <a:gd name="connsiteX7" fmla="*/ 1171575 w 1621631"/>
              <a:gd name="connsiteY7" fmla="*/ 185737 h 1009650"/>
              <a:gd name="connsiteX8" fmla="*/ 1171575 w 1621631"/>
              <a:gd name="connsiteY8" fmla="*/ 171450 h 1009650"/>
              <a:gd name="connsiteX9" fmla="*/ 1166812 w 1621631"/>
              <a:gd name="connsiteY9" fmla="*/ 154781 h 1009650"/>
              <a:gd name="connsiteX10" fmla="*/ 1154906 w 1621631"/>
              <a:gd name="connsiteY10" fmla="*/ 128587 h 1009650"/>
              <a:gd name="connsiteX11" fmla="*/ 1128712 w 1621631"/>
              <a:gd name="connsiteY11" fmla="*/ 95250 h 1009650"/>
              <a:gd name="connsiteX12" fmla="*/ 1090612 w 1621631"/>
              <a:gd name="connsiteY12" fmla="*/ 52387 h 1009650"/>
              <a:gd name="connsiteX13" fmla="*/ 1073944 w 1621631"/>
              <a:gd name="connsiteY13" fmla="*/ 35719 h 1009650"/>
              <a:gd name="connsiteX14" fmla="*/ 1059656 w 1621631"/>
              <a:gd name="connsiteY14" fmla="*/ 16669 h 1009650"/>
              <a:gd name="connsiteX15" fmla="*/ 1064419 w 1621631"/>
              <a:gd name="connsiteY15" fmla="*/ 4762 h 1009650"/>
              <a:gd name="connsiteX16" fmla="*/ 1081087 w 1621631"/>
              <a:gd name="connsiteY16" fmla="*/ 0 h 1009650"/>
              <a:gd name="connsiteX17" fmla="*/ 1121569 w 1621631"/>
              <a:gd name="connsiteY17" fmla="*/ 2381 h 1009650"/>
              <a:gd name="connsiteX18" fmla="*/ 1183481 w 1621631"/>
              <a:gd name="connsiteY18" fmla="*/ 19050 h 1009650"/>
              <a:gd name="connsiteX19" fmla="*/ 1238250 w 1621631"/>
              <a:gd name="connsiteY19" fmla="*/ 45244 h 1009650"/>
              <a:gd name="connsiteX20" fmla="*/ 1297781 w 1621631"/>
              <a:gd name="connsiteY20" fmla="*/ 83344 h 1009650"/>
              <a:gd name="connsiteX21" fmla="*/ 1350169 w 1621631"/>
              <a:gd name="connsiteY21" fmla="*/ 123825 h 1009650"/>
              <a:gd name="connsiteX22" fmla="*/ 1412081 w 1621631"/>
              <a:gd name="connsiteY22" fmla="*/ 178594 h 1009650"/>
              <a:gd name="connsiteX23" fmla="*/ 1459706 w 1621631"/>
              <a:gd name="connsiteY23" fmla="*/ 223837 h 1009650"/>
              <a:gd name="connsiteX24" fmla="*/ 1516856 w 1621631"/>
              <a:gd name="connsiteY24" fmla="*/ 285750 h 1009650"/>
              <a:gd name="connsiteX25" fmla="*/ 1566862 w 1621631"/>
              <a:gd name="connsiteY25" fmla="*/ 342900 h 1009650"/>
              <a:gd name="connsiteX26" fmla="*/ 1604962 w 1621631"/>
              <a:gd name="connsiteY26" fmla="*/ 390525 h 1009650"/>
              <a:gd name="connsiteX27" fmla="*/ 1614487 w 1621631"/>
              <a:gd name="connsiteY27" fmla="*/ 407194 h 1009650"/>
              <a:gd name="connsiteX28" fmla="*/ 1619250 w 1621631"/>
              <a:gd name="connsiteY28" fmla="*/ 421481 h 1009650"/>
              <a:gd name="connsiteX29" fmla="*/ 1621631 w 1621631"/>
              <a:gd name="connsiteY29" fmla="*/ 433387 h 1009650"/>
              <a:gd name="connsiteX30" fmla="*/ 1616869 w 1621631"/>
              <a:gd name="connsiteY30" fmla="*/ 450056 h 1009650"/>
              <a:gd name="connsiteX31" fmla="*/ 1595437 w 1621631"/>
              <a:gd name="connsiteY31" fmla="*/ 461962 h 1009650"/>
              <a:gd name="connsiteX32" fmla="*/ 1574006 w 1621631"/>
              <a:gd name="connsiteY32" fmla="*/ 466725 h 1009650"/>
              <a:gd name="connsiteX33" fmla="*/ 1538287 w 1621631"/>
              <a:gd name="connsiteY33" fmla="*/ 473869 h 1009650"/>
              <a:gd name="connsiteX34" fmla="*/ 1388269 w 1621631"/>
              <a:gd name="connsiteY34" fmla="*/ 526256 h 1009650"/>
              <a:gd name="connsiteX35" fmla="*/ 1133475 w 1621631"/>
              <a:gd name="connsiteY35" fmla="*/ 611981 h 1009650"/>
              <a:gd name="connsiteX36" fmla="*/ 845344 w 1621631"/>
              <a:gd name="connsiteY36" fmla="*/ 714375 h 1009650"/>
              <a:gd name="connsiteX37" fmla="*/ 611981 w 1621631"/>
              <a:gd name="connsiteY37" fmla="*/ 795337 h 1009650"/>
              <a:gd name="connsiteX38" fmla="*/ 326231 w 1621631"/>
              <a:gd name="connsiteY38" fmla="*/ 895350 h 1009650"/>
              <a:gd name="connsiteX39" fmla="*/ 138112 w 1621631"/>
              <a:gd name="connsiteY39" fmla="*/ 962025 h 1009650"/>
              <a:gd name="connsiteX40" fmla="*/ 0 w 1621631"/>
              <a:gd name="connsiteY40" fmla="*/ 1009650 h 1009650"/>
              <a:gd name="connsiteX41" fmla="*/ 2381 w 1621631"/>
              <a:gd name="connsiteY41" fmla="*/ 959644 h 1009650"/>
              <a:gd name="connsiteX42" fmla="*/ 164306 w 1621631"/>
              <a:gd name="connsiteY42" fmla="*/ 864394 h 1009650"/>
              <a:gd name="connsiteX43" fmla="*/ 323850 w 1621631"/>
              <a:gd name="connsiteY43" fmla="*/ 776287 h 1009650"/>
              <a:gd name="connsiteX44" fmla="*/ 511969 w 1621631"/>
              <a:gd name="connsiteY44" fmla="*/ 666750 h 1009650"/>
              <a:gd name="connsiteX45" fmla="*/ 711994 w 1621631"/>
              <a:gd name="connsiteY45" fmla="*/ 547687 h 1009650"/>
              <a:gd name="connsiteX46" fmla="*/ 781050 w 1621631"/>
              <a:gd name="connsiteY46" fmla="*/ 504825 h 1009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621631" h="1009650">
                <a:moveTo>
                  <a:pt x="781050" y="504825"/>
                </a:moveTo>
                <a:lnTo>
                  <a:pt x="871537" y="445294"/>
                </a:lnTo>
                <a:lnTo>
                  <a:pt x="969169" y="378619"/>
                </a:lnTo>
                <a:lnTo>
                  <a:pt x="1031081" y="333375"/>
                </a:lnTo>
                <a:lnTo>
                  <a:pt x="1073944" y="297656"/>
                </a:lnTo>
                <a:lnTo>
                  <a:pt x="1133475" y="245269"/>
                </a:lnTo>
                <a:lnTo>
                  <a:pt x="1162050" y="207169"/>
                </a:lnTo>
                <a:lnTo>
                  <a:pt x="1171575" y="185737"/>
                </a:lnTo>
                <a:lnTo>
                  <a:pt x="1171575" y="171450"/>
                </a:lnTo>
                <a:lnTo>
                  <a:pt x="1166812" y="154781"/>
                </a:lnTo>
                <a:lnTo>
                  <a:pt x="1154906" y="128587"/>
                </a:lnTo>
                <a:lnTo>
                  <a:pt x="1128712" y="95250"/>
                </a:lnTo>
                <a:lnTo>
                  <a:pt x="1090612" y="52387"/>
                </a:lnTo>
                <a:lnTo>
                  <a:pt x="1073944" y="35719"/>
                </a:lnTo>
                <a:lnTo>
                  <a:pt x="1059656" y="16669"/>
                </a:lnTo>
                <a:lnTo>
                  <a:pt x="1064419" y="4762"/>
                </a:lnTo>
                <a:lnTo>
                  <a:pt x="1081087" y="0"/>
                </a:lnTo>
                <a:lnTo>
                  <a:pt x="1121569" y="2381"/>
                </a:lnTo>
                <a:lnTo>
                  <a:pt x="1183481" y="19050"/>
                </a:lnTo>
                <a:lnTo>
                  <a:pt x="1238250" y="45244"/>
                </a:lnTo>
                <a:lnTo>
                  <a:pt x="1297781" y="83344"/>
                </a:lnTo>
                <a:lnTo>
                  <a:pt x="1350169" y="123825"/>
                </a:lnTo>
                <a:lnTo>
                  <a:pt x="1412081" y="178594"/>
                </a:lnTo>
                <a:lnTo>
                  <a:pt x="1459706" y="223837"/>
                </a:lnTo>
                <a:lnTo>
                  <a:pt x="1516856" y="285750"/>
                </a:lnTo>
                <a:lnTo>
                  <a:pt x="1566862" y="342900"/>
                </a:lnTo>
                <a:lnTo>
                  <a:pt x="1604962" y="390525"/>
                </a:lnTo>
                <a:lnTo>
                  <a:pt x="1614487" y="407194"/>
                </a:lnTo>
                <a:lnTo>
                  <a:pt x="1619250" y="421481"/>
                </a:lnTo>
                <a:lnTo>
                  <a:pt x="1621631" y="433387"/>
                </a:lnTo>
                <a:lnTo>
                  <a:pt x="1616869" y="450056"/>
                </a:lnTo>
                <a:lnTo>
                  <a:pt x="1595437" y="461962"/>
                </a:lnTo>
                <a:lnTo>
                  <a:pt x="1574006" y="466725"/>
                </a:lnTo>
                <a:lnTo>
                  <a:pt x="1538287" y="473869"/>
                </a:lnTo>
                <a:lnTo>
                  <a:pt x="1388269" y="526256"/>
                </a:lnTo>
                <a:lnTo>
                  <a:pt x="1133475" y="611981"/>
                </a:lnTo>
                <a:lnTo>
                  <a:pt x="845344" y="714375"/>
                </a:lnTo>
                <a:lnTo>
                  <a:pt x="611981" y="795337"/>
                </a:lnTo>
                <a:lnTo>
                  <a:pt x="326231" y="895350"/>
                </a:lnTo>
                <a:lnTo>
                  <a:pt x="138112" y="962025"/>
                </a:lnTo>
                <a:lnTo>
                  <a:pt x="0" y="1009650"/>
                </a:lnTo>
                <a:lnTo>
                  <a:pt x="2381" y="959644"/>
                </a:lnTo>
                <a:lnTo>
                  <a:pt x="164306" y="864394"/>
                </a:lnTo>
                <a:lnTo>
                  <a:pt x="323850" y="776287"/>
                </a:lnTo>
                <a:lnTo>
                  <a:pt x="511969" y="666750"/>
                </a:lnTo>
                <a:lnTo>
                  <a:pt x="711994" y="547687"/>
                </a:lnTo>
                <a:lnTo>
                  <a:pt x="781050" y="5048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869FEAED-F7DE-49FA-8CFE-B7B23DE11815}"/>
              </a:ext>
            </a:extLst>
          </p:cNvPr>
          <p:cNvSpPr/>
          <p:nvPr/>
        </p:nvSpPr>
        <p:spPr>
          <a:xfrm rot="16200000">
            <a:off x="5470528" y="2411413"/>
            <a:ext cx="3527425" cy="2355850"/>
          </a:xfrm>
          <a:custGeom>
            <a:avLst/>
            <a:gdLst>
              <a:gd name="connsiteX0" fmla="*/ 1408421 w 3528725"/>
              <a:gd name="connsiteY0" fmla="*/ 355941 h 2356574"/>
              <a:gd name="connsiteX1" fmla="*/ 1752088 w 3528725"/>
              <a:gd name="connsiteY1" fmla="*/ 368215 h 2356574"/>
              <a:gd name="connsiteX2" fmla="*/ 2058934 w 3528725"/>
              <a:gd name="connsiteY2" fmla="*/ 377420 h 2356574"/>
              <a:gd name="connsiteX3" fmla="*/ 2319753 w 3528725"/>
              <a:gd name="connsiteY3" fmla="*/ 386625 h 2356574"/>
              <a:gd name="connsiteX4" fmla="*/ 2427149 w 3528725"/>
              <a:gd name="connsiteY4" fmla="*/ 389694 h 2356574"/>
              <a:gd name="connsiteX5" fmla="*/ 2540682 w 3528725"/>
              <a:gd name="connsiteY5" fmla="*/ 386625 h 2356574"/>
              <a:gd name="connsiteX6" fmla="*/ 2755474 w 3528725"/>
              <a:gd name="connsiteY6" fmla="*/ 377420 h 2356574"/>
              <a:gd name="connsiteX7" fmla="*/ 2921170 w 3528725"/>
              <a:gd name="connsiteY7" fmla="*/ 374352 h 2356574"/>
              <a:gd name="connsiteX8" fmla="*/ 3025498 w 3528725"/>
              <a:gd name="connsiteY8" fmla="*/ 368215 h 2356574"/>
              <a:gd name="connsiteX9" fmla="*/ 3096072 w 3528725"/>
              <a:gd name="connsiteY9" fmla="*/ 365146 h 2356574"/>
              <a:gd name="connsiteX10" fmla="*/ 3148236 w 3528725"/>
              <a:gd name="connsiteY10" fmla="*/ 355941 h 2356574"/>
              <a:gd name="connsiteX11" fmla="*/ 3212674 w 3528725"/>
              <a:gd name="connsiteY11" fmla="*/ 334462 h 2356574"/>
              <a:gd name="connsiteX12" fmla="*/ 3255632 w 3528725"/>
              <a:gd name="connsiteY12" fmla="*/ 316051 h 2356574"/>
              <a:gd name="connsiteX13" fmla="*/ 3298590 w 3528725"/>
              <a:gd name="connsiteY13" fmla="*/ 285366 h 2356574"/>
              <a:gd name="connsiteX14" fmla="*/ 3332343 w 3528725"/>
              <a:gd name="connsiteY14" fmla="*/ 260819 h 2356574"/>
              <a:gd name="connsiteX15" fmla="*/ 3359959 w 3528725"/>
              <a:gd name="connsiteY15" fmla="*/ 236271 h 2356574"/>
              <a:gd name="connsiteX16" fmla="*/ 3381439 w 3528725"/>
              <a:gd name="connsiteY16" fmla="*/ 208655 h 2356574"/>
              <a:gd name="connsiteX17" fmla="*/ 3402918 w 3528725"/>
              <a:gd name="connsiteY17" fmla="*/ 168765 h 2356574"/>
              <a:gd name="connsiteX18" fmla="*/ 3427465 w 3528725"/>
              <a:gd name="connsiteY18" fmla="*/ 116601 h 2356574"/>
              <a:gd name="connsiteX19" fmla="*/ 3448945 w 3528725"/>
              <a:gd name="connsiteY19" fmla="*/ 70574 h 2356574"/>
              <a:gd name="connsiteX20" fmla="*/ 3461218 w 3528725"/>
              <a:gd name="connsiteY20" fmla="*/ 36821 h 2356574"/>
              <a:gd name="connsiteX21" fmla="*/ 3479629 w 3528725"/>
              <a:gd name="connsiteY21" fmla="*/ 6137 h 2356574"/>
              <a:gd name="connsiteX22" fmla="*/ 3494971 w 3528725"/>
              <a:gd name="connsiteY22" fmla="*/ 0 h 2356574"/>
              <a:gd name="connsiteX23" fmla="*/ 3510314 w 3528725"/>
              <a:gd name="connsiteY23" fmla="*/ 9205 h 2356574"/>
              <a:gd name="connsiteX24" fmla="*/ 3519519 w 3528725"/>
              <a:gd name="connsiteY24" fmla="*/ 27616 h 2356574"/>
              <a:gd name="connsiteX25" fmla="*/ 3525656 w 3528725"/>
              <a:gd name="connsiteY25" fmla="*/ 49095 h 2356574"/>
              <a:gd name="connsiteX26" fmla="*/ 3528725 w 3528725"/>
              <a:gd name="connsiteY26" fmla="*/ 92054 h 2356574"/>
              <a:gd name="connsiteX27" fmla="*/ 3522588 w 3528725"/>
              <a:gd name="connsiteY27" fmla="*/ 184107 h 2356574"/>
              <a:gd name="connsiteX28" fmla="*/ 3516451 w 3528725"/>
              <a:gd name="connsiteY28" fmla="*/ 260819 h 2356574"/>
              <a:gd name="connsiteX29" fmla="*/ 3507245 w 3528725"/>
              <a:gd name="connsiteY29" fmla="*/ 312982 h 2356574"/>
              <a:gd name="connsiteX30" fmla="*/ 3488835 w 3528725"/>
              <a:gd name="connsiteY30" fmla="*/ 398899 h 2356574"/>
              <a:gd name="connsiteX31" fmla="*/ 3467355 w 3528725"/>
              <a:gd name="connsiteY31" fmla="*/ 469474 h 2356574"/>
              <a:gd name="connsiteX32" fmla="*/ 3427465 w 3528725"/>
              <a:gd name="connsiteY32" fmla="*/ 570733 h 2356574"/>
              <a:gd name="connsiteX33" fmla="*/ 3369165 w 3528725"/>
              <a:gd name="connsiteY33" fmla="*/ 687334 h 2356574"/>
              <a:gd name="connsiteX34" fmla="*/ 3335412 w 3528725"/>
              <a:gd name="connsiteY34" fmla="*/ 739498 h 2356574"/>
              <a:gd name="connsiteX35" fmla="*/ 3307796 w 3528725"/>
              <a:gd name="connsiteY35" fmla="*/ 767114 h 2356574"/>
              <a:gd name="connsiteX36" fmla="*/ 3283248 w 3528725"/>
              <a:gd name="connsiteY36" fmla="*/ 773251 h 2356574"/>
              <a:gd name="connsiteX37" fmla="*/ 3252563 w 3528725"/>
              <a:gd name="connsiteY37" fmla="*/ 767114 h 2356574"/>
              <a:gd name="connsiteX38" fmla="*/ 3231084 w 3528725"/>
              <a:gd name="connsiteY38" fmla="*/ 754840 h 2356574"/>
              <a:gd name="connsiteX39" fmla="*/ 3188126 w 3528725"/>
              <a:gd name="connsiteY39" fmla="*/ 721087 h 2356574"/>
              <a:gd name="connsiteX40" fmla="*/ 3151304 w 3528725"/>
              <a:gd name="connsiteY40" fmla="*/ 693471 h 2356574"/>
              <a:gd name="connsiteX41" fmla="*/ 3111414 w 3528725"/>
              <a:gd name="connsiteY41" fmla="*/ 675060 h 2356574"/>
              <a:gd name="connsiteX42" fmla="*/ 3050045 w 3528725"/>
              <a:gd name="connsiteY42" fmla="*/ 662786 h 2356574"/>
              <a:gd name="connsiteX43" fmla="*/ 2945718 w 3528725"/>
              <a:gd name="connsiteY43" fmla="*/ 653581 h 2356574"/>
              <a:gd name="connsiteX44" fmla="*/ 2675694 w 3528725"/>
              <a:gd name="connsiteY44" fmla="*/ 638239 h 2356574"/>
              <a:gd name="connsiteX45" fmla="*/ 2408738 w 3528725"/>
              <a:gd name="connsiteY45" fmla="*/ 622897 h 2356574"/>
              <a:gd name="connsiteX46" fmla="*/ 2114166 w 3528725"/>
              <a:gd name="connsiteY46" fmla="*/ 604486 h 2356574"/>
              <a:gd name="connsiteX47" fmla="*/ 1874827 w 3528725"/>
              <a:gd name="connsiteY47" fmla="*/ 592212 h 2356574"/>
              <a:gd name="connsiteX48" fmla="*/ 1598665 w 3528725"/>
              <a:gd name="connsiteY48" fmla="*/ 586075 h 2356574"/>
              <a:gd name="connsiteX49" fmla="*/ 1353189 w 3528725"/>
              <a:gd name="connsiteY49" fmla="*/ 579938 h 2356574"/>
              <a:gd name="connsiteX50" fmla="*/ 1233519 w 3528725"/>
              <a:gd name="connsiteY50" fmla="*/ 576870 h 2356574"/>
              <a:gd name="connsiteX51" fmla="*/ 1119986 w 3528725"/>
              <a:gd name="connsiteY51" fmla="*/ 576870 h 2356574"/>
              <a:gd name="connsiteX52" fmla="*/ 975769 w 3528725"/>
              <a:gd name="connsiteY52" fmla="*/ 573801 h 2356574"/>
              <a:gd name="connsiteX53" fmla="*/ 880647 w 3528725"/>
              <a:gd name="connsiteY53" fmla="*/ 567664 h 2356574"/>
              <a:gd name="connsiteX54" fmla="*/ 785525 w 3528725"/>
              <a:gd name="connsiteY54" fmla="*/ 570733 h 2356574"/>
              <a:gd name="connsiteX55" fmla="*/ 696539 w 3528725"/>
              <a:gd name="connsiteY55" fmla="*/ 576870 h 2356574"/>
              <a:gd name="connsiteX56" fmla="*/ 625965 w 3528725"/>
              <a:gd name="connsiteY56" fmla="*/ 589144 h 2356574"/>
              <a:gd name="connsiteX57" fmla="*/ 540048 w 3528725"/>
              <a:gd name="connsiteY57" fmla="*/ 610623 h 2356574"/>
              <a:gd name="connsiteX58" fmla="*/ 475610 w 3528725"/>
              <a:gd name="connsiteY58" fmla="*/ 635170 h 2356574"/>
              <a:gd name="connsiteX59" fmla="*/ 423447 w 3528725"/>
              <a:gd name="connsiteY59" fmla="*/ 665855 h 2356574"/>
              <a:gd name="connsiteX60" fmla="*/ 380488 w 3528725"/>
              <a:gd name="connsiteY60" fmla="*/ 702676 h 2356574"/>
              <a:gd name="connsiteX61" fmla="*/ 359009 w 3528725"/>
              <a:gd name="connsiteY61" fmla="*/ 727224 h 2356574"/>
              <a:gd name="connsiteX62" fmla="*/ 331393 w 3528725"/>
              <a:gd name="connsiteY62" fmla="*/ 764046 h 2356574"/>
              <a:gd name="connsiteX63" fmla="*/ 303777 w 3528725"/>
              <a:gd name="connsiteY63" fmla="*/ 819278 h 2356574"/>
              <a:gd name="connsiteX64" fmla="*/ 282298 w 3528725"/>
              <a:gd name="connsiteY64" fmla="*/ 889852 h 2356574"/>
              <a:gd name="connsiteX65" fmla="*/ 266955 w 3528725"/>
              <a:gd name="connsiteY65" fmla="*/ 960427 h 2356574"/>
              <a:gd name="connsiteX66" fmla="*/ 254682 w 3528725"/>
              <a:gd name="connsiteY66" fmla="*/ 1046344 h 2356574"/>
              <a:gd name="connsiteX67" fmla="*/ 248545 w 3528725"/>
              <a:gd name="connsiteY67" fmla="*/ 1147603 h 2356574"/>
              <a:gd name="connsiteX68" fmla="*/ 248545 w 3528725"/>
              <a:gd name="connsiteY68" fmla="*/ 1322505 h 2356574"/>
              <a:gd name="connsiteX69" fmla="*/ 251613 w 3528725"/>
              <a:gd name="connsiteY69" fmla="*/ 1463654 h 2356574"/>
              <a:gd name="connsiteX70" fmla="*/ 257750 w 3528725"/>
              <a:gd name="connsiteY70" fmla="*/ 1589460 h 2356574"/>
              <a:gd name="connsiteX71" fmla="*/ 266955 w 3528725"/>
              <a:gd name="connsiteY71" fmla="*/ 1718335 h 2356574"/>
              <a:gd name="connsiteX72" fmla="*/ 270024 w 3528725"/>
              <a:gd name="connsiteY72" fmla="*/ 1761294 h 2356574"/>
              <a:gd name="connsiteX73" fmla="*/ 276161 w 3528725"/>
              <a:gd name="connsiteY73" fmla="*/ 1810389 h 2356574"/>
              <a:gd name="connsiteX74" fmla="*/ 288435 w 3528725"/>
              <a:gd name="connsiteY74" fmla="*/ 1850279 h 2356574"/>
              <a:gd name="connsiteX75" fmla="*/ 260818 w 3528725"/>
              <a:gd name="connsiteY75" fmla="*/ 2319753 h 2356574"/>
              <a:gd name="connsiteX76" fmla="*/ 233202 w 3528725"/>
              <a:gd name="connsiteY76" fmla="*/ 2338164 h 2356574"/>
              <a:gd name="connsiteX77" fmla="*/ 199449 w 3528725"/>
              <a:gd name="connsiteY77" fmla="*/ 2350437 h 2356574"/>
              <a:gd name="connsiteX78" fmla="*/ 168765 w 3528725"/>
              <a:gd name="connsiteY78" fmla="*/ 2356574 h 2356574"/>
              <a:gd name="connsiteX79" fmla="*/ 150354 w 3528725"/>
              <a:gd name="connsiteY79" fmla="*/ 2347369 h 2356574"/>
              <a:gd name="connsiteX80" fmla="*/ 128875 w 3528725"/>
              <a:gd name="connsiteY80" fmla="*/ 2328958 h 2356574"/>
              <a:gd name="connsiteX81" fmla="*/ 104327 w 3528725"/>
              <a:gd name="connsiteY81" fmla="*/ 2298274 h 2356574"/>
              <a:gd name="connsiteX82" fmla="*/ 76711 w 3528725"/>
              <a:gd name="connsiteY82" fmla="*/ 2258384 h 2356574"/>
              <a:gd name="connsiteX83" fmla="*/ 61369 w 3528725"/>
              <a:gd name="connsiteY83" fmla="*/ 2221562 h 2356574"/>
              <a:gd name="connsiteX84" fmla="*/ 46027 w 3528725"/>
              <a:gd name="connsiteY84" fmla="*/ 2150988 h 2356574"/>
              <a:gd name="connsiteX85" fmla="*/ 27616 w 3528725"/>
              <a:gd name="connsiteY85" fmla="*/ 2052797 h 2356574"/>
              <a:gd name="connsiteX86" fmla="*/ 12274 w 3528725"/>
              <a:gd name="connsiteY86" fmla="*/ 1911648 h 2356574"/>
              <a:gd name="connsiteX87" fmla="*/ 6137 w 3528725"/>
              <a:gd name="connsiteY87" fmla="*/ 1749020 h 2356574"/>
              <a:gd name="connsiteX88" fmla="*/ 0 w 3528725"/>
              <a:gd name="connsiteY88" fmla="*/ 1604803 h 2356574"/>
              <a:gd name="connsiteX89" fmla="*/ 3068 w 3528725"/>
              <a:gd name="connsiteY89" fmla="*/ 1402284 h 2356574"/>
              <a:gd name="connsiteX90" fmla="*/ 9205 w 3528725"/>
              <a:gd name="connsiteY90" fmla="*/ 1242725 h 2356574"/>
              <a:gd name="connsiteX91" fmla="*/ 24547 w 3528725"/>
              <a:gd name="connsiteY91" fmla="*/ 1067823 h 2356574"/>
              <a:gd name="connsiteX92" fmla="*/ 39890 w 3528725"/>
              <a:gd name="connsiteY92" fmla="*/ 957358 h 2356574"/>
              <a:gd name="connsiteX93" fmla="*/ 61369 w 3528725"/>
              <a:gd name="connsiteY93" fmla="*/ 862236 h 2356574"/>
              <a:gd name="connsiteX94" fmla="*/ 88985 w 3528725"/>
              <a:gd name="connsiteY94" fmla="*/ 764046 h 2356574"/>
              <a:gd name="connsiteX95" fmla="*/ 110464 w 3528725"/>
              <a:gd name="connsiteY95" fmla="*/ 705745 h 2356574"/>
              <a:gd name="connsiteX96" fmla="*/ 144217 w 3528725"/>
              <a:gd name="connsiteY96" fmla="*/ 647444 h 2356574"/>
              <a:gd name="connsiteX97" fmla="*/ 181039 w 3528725"/>
              <a:gd name="connsiteY97" fmla="*/ 592212 h 2356574"/>
              <a:gd name="connsiteX98" fmla="*/ 211723 w 3528725"/>
              <a:gd name="connsiteY98" fmla="*/ 558459 h 2356574"/>
              <a:gd name="connsiteX99" fmla="*/ 266955 w 3528725"/>
              <a:gd name="connsiteY99" fmla="*/ 509364 h 2356574"/>
              <a:gd name="connsiteX100" fmla="*/ 331393 w 3528725"/>
              <a:gd name="connsiteY100" fmla="*/ 466405 h 2356574"/>
              <a:gd name="connsiteX101" fmla="*/ 377420 w 3528725"/>
              <a:gd name="connsiteY101" fmla="*/ 441858 h 2356574"/>
              <a:gd name="connsiteX102" fmla="*/ 460268 w 3528725"/>
              <a:gd name="connsiteY102" fmla="*/ 405036 h 2356574"/>
              <a:gd name="connsiteX103" fmla="*/ 530843 w 3528725"/>
              <a:gd name="connsiteY103" fmla="*/ 383557 h 2356574"/>
              <a:gd name="connsiteX104" fmla="*/ 601417 w 3528725"/>
              <a:gd name="connsiteY104" fmla="*/ 368215 h 2356574"/>
              <a:gd name="connsiteX105" fmla="*/ 690402 w 3528725"/>
              <a:gd name="connsiteY105" fmla="*/ 352872 h 2356574"/>
              <a:gd name="connsiteX106" fmla="*/ 785525 w 3528725"/>
              <a:gd name="connsiteY106" fmla="*/ 346735 h 2356574"/>
              <a:gd name="connsiteX107" fmla="*/ 902126 w 3528725"/>
              <a:gd name="connsiteY107" fmla="*/ 346735 h 2356574"/>
              <a:gd name="connsiteX108" fmla="*/ 1027933 w 3528725"/>
              <a:gd name="connsiteY108" fmla="*/ 346735 h 2356574"/>
              <a:gd name="connsiteX109" fmla="*/ 1254998 w 3528725"/>
              <a:gd name="connsiteY109" fmla="*/ 352872 h 2356574"/>
              <a:gd name="connsiteX110" fmla="*/ 1408421 w 3528725"/>
              <a:gd name="connsiteY110" fmla="*/ 355941 h 2356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3528725" h="2356574">
                <a:moveTo>
                  <a:pt x="1408421" y="355941"/>
                </a:moveTo>
                <a:lnTo>
                  <a:pt x="1752088" y="368215"/>
                </a:lnTo>
                <a:lnTo>
                  <a:pt x="2058934" y="377420"/>
                </a:lnTo>
                <a:lnTo>
                  <a:pt x="2319753" y="386625"/>
                </a:lnTo>
                <a:lnTo>
                  <a:pt x="2427149" y="389694"/>
                </a:lnTo>
                <a:lnTo>
                  <a:pt x="2540682" y="386625"/>
                </a:lnTo>
                <a:lnTo>
                  <a:pt x="2755474" y="377420"/>
                </a:lnTo>
                <a:lnTo>
                  <a:pt x="2921170" y="374352"/>
                </a:lnTo>
                <a:lnTo>
                  <a:pt x="3025498" y="368215"/>
                </a:lnTo>
                <a:lnTo>
                  <a:pt x="3096072" y="365146"/>
                </a:lnTo>
                <a:lnTo>
                  <a:pt x="3148236" y="355941"/>
                </a:lnTo>
                <a:lnTo>
                  <a:pt x="3212674" y="334462"/>
                </a:lnTo>
                <a:lnTo>
                  <a:pt x="3255632" y="316051"/>
                </a:lnTo>
                <a:lnTo>
                  <a:pt x="3298590" y="285366"/>
                </a:lnTo>
                <a:lnTo>
                  <a:pt x="3332343" y="260819"/>
                </a:lnTo>
                <a:lnTo>
                  <a:pt x="3359959" y="236271"/>
                </a:lnTo>
                <a:lnTo>
                  <a:pt x="3381439" y="208655"/>
                </a:lnTo>
                <a:lnTo>
                  <a:pt x="3402918" y="168765"/>
                </a:lnTo>
                <a:lnTo>
                  <a:pt x="3427465" y="116601"/>
                </a:lnTo>
                <a:lnTo>
                  <a:pt x="3448945" y="70574"/>
                </a:lnTo>
                <a:lnTo>
                  <a:pt x="3461218" y="36821"/>
                </a:lnTo>
                <a:lnTo>
                  <a:pt x="3479629" y="6137"/>
                </a:lnTo>
                <a:lnTo>
                  <a:pt x="3494971" y="0"/>
                </a:lnTo>
                <a:lnTo>
                  <a:pt x="3510314" y="9205"/>
                </a:lnTo>
                <a:lnTo>
                  <a:pt x="3519519" y="27616"/>
                </a:lnTo>
                <a:lnTo>
                  <a:pt x="3525656" y="49095"/>
                </a:lnTo>
                <a:lnTo>
                  <a:pt x="3528725" y="92054"/>
                </a:lnTo>
                <a:lnTo>
                  <a:pt x="3522588" y="184107"/>
                </a:lnTo>
                <a:lnTo>
                  <a:pt x="3516451" y="260819"/>
                </a:lnTo>
                <a:lnTo>
                  <a:pt x="3507245" y="312982"/>
                </a:lnTo>
                <a:lnTo>
                  <a:pt x="3488835" y="398899"/>
                </a:lnTo>
                <a:lnTo>
                  <a:pt x="3467355" y="469474"/>
                </a:lnTo>
                <a:lnTo>
                  <a:pt x="3427465" y="570733"/>
                </a:lnTo>
                <a:lnTo>
                  <a:pt x="3369165" y="687334"/>
                </a:lnTo>
                <a:lnTo>
                  <a:pt x="3335412" y="739498"/>
                </a:lnTo>
                <a:lnTo>
                  <a:pt x="3307796" y="767114"/>
                </a:lnTo>
                <a:lnTo>
                  <a:pt x="3283248" y="773251"/>
                </a:lnTo>
                <a:lnTo>
                  <a:pt x="3252563" y="767114"/>
                </a:lnTo>
                <a:lnTo>
                  <a:pt x="3231084" y="754840"/>
                </a:lnTo>
                <a:lnTo>
                  <a:pt x="3188126" y="721087"/>
                </a:lnTo>
                <a:lnTo>
                  <a:pt x="3151304" y="693471"/>
                </a:lnTo>
                <a:lnTo>
                  <a:pt x="3111414" y="675060"/>
                </a:lnTo>
                <a:lnTo>
                  <a:pt x="3050045" y="662786"/>
                </a:lnTo>
                <a:lnTo>
                  <a:pt x="2945718" y="653581"/>
                </a:lnTo>
                <a:lnTo>
                  <a:pt x="2675694" y="638239"/>
                </a:lnTo>
                <a:lnTo>
                  <a:pt x="2408738" y="622897"/>
                </a:lnTo>
                <a:lnTo>
                  <a:pt x="2114166" y="604486"/>
                </a:lnTo>
                <a:lnTo>
                  <a:pt x="1874827" y="592212"/>
                </a:lnTo>
                <a:lnTo>
                  <a:pt x="1598665" y="586075"/>
                </a:lnTo>
                <a:lnTo>
                  <a:pt x="1353189" y="579938"/>
                </a:lnTo>
                <a:lnTo>
                  <a:pt x="1233519" y="576870"/>
                </a:lnTo>
                <a:lnTo>
                  <a:pt x="1119986" y="576870"/>
                </a:lnTo>
                <a:lnTo>
                  <a:pt x="975769" y="573801"/>
                </a:lnTo>
                <a:lnTo>
                  <a:pt x="880647" y="567664"/>
                </a:lnTo>
                <a:lnTo>
                  <a:pt x="785525" y="570733"/>
                </a:lnTo>
                <a:lnTo>
                  <a:pt x="696539" y="576870"/>
                </a:lnTo>
                <a:lnTo>
                  <a:pt x="625965" y="589144"/>
                </a:lnTo>
                <a:lnTo>
                  <a:pt x="540048" y="610623"/>
                </a:lnTo>
                <a:lnTo>
                  <a:pt x="475610" y="635170"/>
                </a:lnTo>
                <a:lnTo>
                  <a:pt x="423447" y="665855"/>
                </a:lnTo>
                <a:lnTo>
                  <a:pt x="380488" y="702676"/>
                </a:lnTo>
                <a:lnTo>
                  <a:pt x="359009" y="727224"/>
                </a:lnTo>
                <a:lnTo>
                  <a:pt x="331393" y="764046"/>
                </a:lnTo>
                <a:lnTo>
                  <a:pt x="303777" y="819278"/>
                </a:lnTo>
                <a:lnTo>
                  <a:pt x="282298" y="889852"/>
                </a:lnTo>
                <a:lnTo>
                  <a:pt x="266955" y="960427"/>
                </a:lnTo>
                <a:lnTo>
                  <a:pt x="254682" y="1046344"/>
                </a:lnTo>
                <a:lnTo>
                  <a:pt x="248545" y="1147603"/>
                </a:lnTo>
                <a:lnTo>
                  <a:pt x="248545" y="1322505"/>
                </a:lnTo>
                <a:cubicBezTo>
                  <a:pt x="249568" y="1369555"/>
                  <a:pt x="250590" y="1416604"/>
                  <a:pt x="251613" y="1463654"/>
                </a:cubicBezTo>
                <a:lnTo>
                  <a:pt x="257750" y="1589460"/>
                </a:lnTo>
                <a:lnTo>
                  <a:pt x="266955" y="1718335"/>
                </a:lnTo>
                <a:lnTo>
                  <a:pt x="270024" y="1761294"/>
                </a:lnTo>
                <a:lnTo>
                  <a:pt x="276161" y="1810389"/>
                </a:lnTo>
                <a:lnTo>
                  <a:pt x="288435" y="1850279"/>
                </a:lnTo>
                <a:lnTo>
                  <a:pt x="260818" y="2319753"/>
                </a:lnTo>
                <a:lnTo>
                  <a:pt x="233202" y="2338164"/>
                </a:lnTo>
                <a:lnTo>
                  <a:pt x="199449" y="2350437"/>
                </a:lnTo>
                <a:lnTo>
                  <a:pt x="168765" y="2356574"/>
                </a:lnTo>
                <a:lnTo>
                  <a:pt x="150354" y="2347369"/>
                </a:lnTo>
                <a:lnTo>
                  <a:pt x="128875" y="2328958"/>
                </a:lnTo>
                <a:lnTo>
                  <a:pt x="104327" y="2298274"/>
                </a:lnTo>
                <a:lnTo>
                  <a:pt x="76711" y="2258384"/>
                </a:lnTo>
                <a:lnTo>
                  <a:pt x="61369" y="2221562"/>
                </a:lnTo>
                <a:lnTo>
                  <a:pt x="46027" y="2150988"/>
                </a:lnTo>
                <a:lnTo>
                  <a:pt x="27616" y="2052797"/>
                </a:lnTo>
                <a:lnTo>
                  <a:pt x="12274" y="1911648"/>
                </a:lnTo>
                <a:lnTo>
                  <a:pt x="6137" y="1749020"/>
                </a:lnTo>
                <a:lnTo>
                  <a:pt x="0" y="1604803"/>
                </a:lnTo>
                <a:cubicBezTo>
                  <a:pt x="1023" y="1537297"/>
                  <a:pt x="2045" y="1469790"/>
                  <a:pt x="3068" y="1402284"/>
                </a:cubicBezTo>
                <a:lnTo>
                  <a:pt x="9205" y="1242725"/>
                </a:lnTo>
                <a:lnTo>
                  <a:pt x="24547" y="1067823"/>
                </a:lnTo>
                <a:lnTo>
                  <a:pt x="39890" y="957358"/>
                </a:lnTo>
                <a:lnTo>
                  <a:pt x="61369" y="862236"/>
                </a:lnTo>
                <a:lnTo>
                  <a:pt x="88985" y="764046"/>
                </a:lnTo>
                <a:lnTo>
                  <a:pt x="110464" y="705745"/>
                </a:lnTo>
                <a:lnTo>
                  <a:pt x="144217" y="647444"/>
                </a:lnTo>
                <a:lnTo>
                  <a:pt x="181039" y="592212"/>
                </a:lnTo>
                <a:lnTo>
                  <a:pt x="211723" y="558459"/>
                </a:lnTo>
                <a:lnTo>
                  <a:pt x="266955" y="509364"/>
                </a:lnTo>
                <a:lnTo>
                  <a:pt x="331393" y="466405"/>
                </a:lnTo>
                <a:lnTo>
                  <a:pt x="377420" y="441858"/>
                </a:lnTo>
                <a:lnTo>
                  <a:pt x="460268" y="405036"/>
                </a:lnTo>
                <a:lnTo>
                  <a:pt x="530843" y="383557"/>
                </a:lnTo>
                <a:lnTo>
                  <a:pt x="601417" y="368215"/>
                </a:lnTo>
                <a:lnTo>
                  <a:pt x="690402" y="352872"/>
                </a:lnTo>
                <a:lnTo>
                  <a:pt x="785525" y="346735"/>
                </a:lnTo>
                <a:lnTo>
                  <a:pt x="902126" y="346735"/>
                </a:lnTo>
                <a:lnTo>
                  <a:pt x="1027933" y="346735"/>
                </a:lnTo>
                <a:lnTo>
                  <a:pt x="1254998" y="352872"/>
                </a:lnTo>
                <a:lnTo>
                  <a:pt x="1408421" y="35594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12D8D51B-CF82-4C45-9873-92D5F7305742}"/>
              </a:ext>
            </a:extLst>
          </p:cNvPr>
          <p:cNvSpPr/>
          <p:nvPr/>
        </p:nvSpPr>
        <p:spPr>
          <a:xfrm rot="16200000">
            <a:off x="7623970" y="4434682"/>
            <a:ext cx="995363" cy="571500"/>
          </a:xfrm>
          <a:custGeom>
            <a:avLst/>
            <a:gdLst>
              <a:gd name="connsiteX0" fmla="*/ 681037 w 995362"/>
              <a:gd name="connsiteY0" fmla="*/ 350044 h 571500"/>
              <a:gd name="connsiteX1" fmla="*/ 557212 w 995362"/>
              <a:gd name="connsiteY1" fmla="*/ 316706 h 571500"/>
              <a:gd name="connsiteX2" fmla="*/ 397669 w 995362"/>
              <a:gd name="connsiteY2" fmla="*/ 276225 h 571500"/>
              <a:gd name="connsiteX3" fmla="*/ 328612 w 995362"/>
              <a:gd name="connsiteY3" fmla="*/ 257175 h 571500"/>
              <a:gd name="connsiteX4" fmla="*/ 283369 w 995362"/>
              <a:gd name="connsiteY4" fmla="*/ 245269 h 571500"/>
              <a:gd name="connsiteX5" fmla="*/ 271462 w 995362"/>
              <a:gd name="connsiteY5" fmla="*/ 240506 h 571500"/>
              <a:gd name="connsiteX6" fmla="*/ 257175 w 995362"/>
              <a:gd name="connsiteY6" fmla="*/ 233362 h 571500"/>
              <a:gd name="connsiteX7" fmla="*/ 230981 w 995362"/>
              <a:gd name="connsiteY7" fmla="*/ 209550 h 571500"/>
              <a:gd name="connsiteX8" fmla="*/ 197644 w 995362"/>
              <a:gd name="connsiteY8" fmla="*/ 169069 h 571500"/>
              <a:gd name="connsiteX9" fmla="*/ 171450 w 995362"/>
              <a:gd name="connsiteY9" fmla="*/ 123825 h 571500"/>
              <a:gd name="connsiteX10" fmla="*/ 159544 w 995362"/>
              <a:gd name="connsiteY10" fmla="*/ 92869 h 571500"/>
              <a:gd name="connsiteX11" fmla="*/ 152400 w 995362"/>
              <a:gd name="connsiteY11" fmla="*/ 69056 h 571500"/>
              <a:gd name="connsiteX12" fmla="*/ 138112 w 995362"/>
              <a:gd name="connsiteY12" fmla="*/ 33337 h 571500"/>
              <a:gd name="connsiteX13" fmla="*/ 133350 w 995362"/>
              <a:gd name="connsiteY13" fmla="*/ 0 h 571500"/>
              <a:gd name="connsiteX14" fmla="*/ 0 w 995362"/>
              <a:gd name="connsiteY14" fmla="*/ 550069 h 571500"/>
              <a:gd name="connsiteX15" fmla="*/ 30956 w 995362"/>
              <a:gd name="connsiteY15" fmla="*/ 571500 h 571500"/>
              <a:gd name="connsiteX16" fmla="*/ 69056 w 995362"/>
              <a:gd name="connsiteY16" fmla="*/ 566737 h 571500"/>
              <a:gd name="connsiteX17" fmla="*/ 97631 w 995362"/>
              <a:gd name="connsiteY17" fmla="*/ 552450 h 571500"/>
              <a:gd name="connsiteX18" fmla="*/ 126206 w 995362"/>
              <a:gd name="connsiteY18" fmla="*/ 538162 h 571500"/>
              <a:gd name="connsiteX19" fmla="*/ 157162 w 995362"/>
              <a:gd name="connsiteY19" fmla="*/ 516731 h 571500"/>
              <a:gd name="connsiteX20" fmla="*/ 185737 w 995362"/>
              <a:gd name="connsiteY20" fmla="*/ 497681 h 571500"/>
              <a:gd name="connsiteX21" fmla="*/ 226219 w 995362"/>
              <a:gd name="connsiteY21" fmla="*/ 481012 h 571500"/>
              <a:gd name="connsiteX22" fmla="*/ 259556 w 995362"/>
              <a:gd name="connsiteY22" fmla="*/ 469106 h 571500"/>
              <a:gd name="connsiteX23" fmla="*/ 300037 w 995362"/>
              <a:gd name="connsiteY23" fmla="*/ 466725 h 571500"/>
              <a:gd name="connsiteX24" fmla="*/ 419100 w 995362"/>
              <a:gd name="connsiteY24" fmla="*/ 464344 h 571500"/>
              <a:gd name="connsiteX25" fmla="*/ 621506 w 995362"/>
              <a:gd name="connsiteY25" fmla="*/ 464344 h 571500"/>
              <a:gd name="connsiteX26" fmla="*/ 845344 w 995362"/>
              <a:gd name="connsiteY26" fmla="*/ 466725 h 571500"/>
              <a:gd name="connsiteX27" fmla="*/ 931069 w 995362"/>
              <a:gd name="connsiteY27" fmla="*/ 464344 h 571500"/>
              <a:gd name="connsiteX28" fmla="*/ 952500 w 995362"/>
              <a:gd name="connsiteY28" fmla="*/ 464344 h 571500"/>
              <a:gd name="connsiteX29" fmla="*/ 976312 w 995362"/>
              <a:gd name="connsiteY29" fmla="*/ 459581 h 571500"/>
              <a:gd name="connsiteX30" fmla="*/ 990600 w 995362"/>
              <a:gd name="connsiteY30" fmla="*/ 450056 h 571500"/>
              <a:gd name="connsiteX31" fmla="*/ 995362 w 995362"/>
              <a:gd name="connsiteY31" fmla="*/ 440531 h 571500"/>
              <a:gd name="connsiteX32" fmla="*/ 983456 w 995362"/>
              <a:gd name="connsiteY32" fmla="*/ 426244 h 571500"/>
              <a:gd name="connsiteX33" fmla="*/ 945356 w 995362"/>
              <a:gd name="connsiteY33" fmla="*/ 414337 h 571500"/>
              <a:gd name="connsiteX34" fmla="*/ 854869 w 995362"/>
              <a:gd name="connsiteY34" fmla="*/ 390525 h 571500"/>
              <a:gd name="connsiteX35" fmla="*/ 681037 w 995362"/>
              <a:gd name="connsiteY35" fmla="*/ 350044 h 571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995362" h="571500">
                <a:moveTo>
                  <a:pt x="681037" y="350044"/>
                </a:moveTo>
                <a:lnTo>
                  <a:pt x="557212" y="316706"/>
                </a:lnTo>
                <a:lnTo>
                  <a:pt x="397669" y="276225"/>
                </a:lnTo>
                <a:lnTo>
                  <a:pt x="328612" y="257175"/>
                </a:lnTo>
                <a:lnTo>
                  <a:pt x="283369" y="245269"/>
                </a:lnTo>
                <a:lnTo>
                  <a:pt x="271462" y="240506"/>
                </a:lnTo>
                <a:lnTo>
                  <a:pt x="257175" y="233362"/>
                </a:lnTo>
                <a:lnTo>
                  <a:pt x="230981" y="209550"/>
                </a:lnTo>
                <a:lnTo>
                  <a:pt x="197644" y="169069"/>
                </a:lnTo>
                <a:lnTo>
                  <a:pt x="171450" y="123825"/>
                </a:lnTo>
                <a:lnTo>
                  <a:pt x="159544" y="92869"/>
                </a:lnTo>
                <a:lnTo>
                  <a:pt x="152400" y="69056"/>
                </a:lnTo>
                <a:lnTo>
                  <a:pt x="138112" y="33337"/>
                </a:lnTo>
                <a:lnTo>
                  <a:pt x="133350" y="0"/>
                </a:lnTo>
                <a:lnTo>
                  <a:pt x="0" y="550069"/>
                </a:lnTo>
                <a:lnTo>
                  <a:pt x="30956" y="571500"/>
                </a:lnTo>
                <a:lnTo>
                  <a:pt x="69056" y="566737"/>
                </a:lnTo>
                <a:lnTo>
                  <a:pt x="97631" y="552450"/>
                </a:lnTo>
                <a:lnTo>
                  <a:pt x="126206" y="538162"/>
                </a:lnTo>
                <a:lnTo>
                  <a:pt x="157162" y="516731"/>
                </a:lnTo>
                <a:lnTo>
                  <a:pt x="185737" y="497681"/>
                </a:lnTo>
                <a:lnTo>
                  <a:pt x="226219" y="481012"/>
                </a:lnTo>
                <a:lnTo>
                  <a:pt x="259556" y="469106"/>
                </a:lnTo>
                <a:lnTo>
                  <a:pt x="300037" y="466725"/>
                </a:lnTo>
                <a:lnTo>
                  <a:pt x="419100" y="464344"/>
                </a:lnTo>
                <a:lnTo>
                  <a:pt x="621506" y="464344"/>
                </a:lnTo>
                <a:lnTo>
                  <a:pt x="845344" y="466725"/>
                </a:lnTo>
                <a:lnTo>
                  <a:pt x="931069" y="464344"/>
                </a:lnTo>
                <a:lnTo>
                  <a:pt x="952500" y="464344"/>
                </a:lnTo>
                <a:lnTo>
                  <a:pt x="976312" y="459581"/>
                </a:lnTo>
                <a:lnTo>
                  <a:pt x="990600" y="450056"/>
                </a:lnTo>
                <a:lnTo>
                  <a:pt x="995362" y="440531"/>
                </a:lnTo>
                <a:lnTo>
                  <a:pt x="983456" y="426244"/>
                </a:lnTo>
                <a:lnTo>
                  <a:pt x="945356" y="414337"/>
                </a:lnTo>
                <a:lnTo>
                  <a:pt x="854869" y="390525"/>
                </a:lnTo>
                <a:lnTo>
                  <a:pt x="681037" y="35004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8" name="グループ化 7">
            <a:extLst>
              <a:ext uri="{FF2B5EF4-FFF2-40B4-BE49-F238E27FC236}">
                <a16:creationId xmlns:a16="http://schemas.microsoft.com/office/drawing/2014/main" id="{2338FDD5-9C79-4D8B-8407-A6191A701607}"/>
              </a:ext>
            </a:extLst>
          </p:cNvPr>
          <p:cNvGrpSpPr/>
          <p:nvPr/>
        </p:nvGrpSpPr>
        <p:grpSpPr>
          <a:xfrm>
            <a:off x="4229102" y="1825625"/>
            <a:ext cx="4183064" cy="3770313"/>
            <a:chOff x="4229102" y="1825625"/>
            <a:chExt cx="4183064" cy="3770313"/>
          </a:xfrm>
        </p:grpSpPr>
        <p:sp>
          <p:nvSpPr>
            <p:cNvPr id="9" name="フリーフォーム 71">
              <a:extLst>
                <a:ext uri="{FF2B5EF4-FFF2-40B4-BE49-F238E27FC236}">
                  <a16:creationId xmlns:a16="http://schemas.microsoft.com/office/drawing/2014/main" id="{F3503CCB-E734-43FD-B01E-3B393D84D20C}"/>
                </a:ext>
              </a:extLst>
            </p:cNvPr>
            <p:cNvSpPr/>
            <p:nvPr/>
          </p:nvSpPr>
          <p:spPr>
            <a:xfrm>
              <a:off x="4648202" y="3160713"/>
              <a:ext cx="1214438" cy="412750"/>
            </a:xfrm>
            <a:custGeom>
              <a:avLst/>
              <a:gdLst>
                <a:gd name="connsiteX0" fmla="*/ 440531 w 1214438"/>
                <a:gd name="connsiteY0" fmla="*/ 221456 h 414337"/>
                <a:gd name="connsiteX1" fmla="*/ 509588 w 1214438"/>
                <a:gd name="connsiteY1" fmla="*/ 204787 h 414337"/>
                <a:gd name="connsiteX2" fmla="*/ 573881 w 1214438"/>
                <a:gd name="connsiteY2" fmla="*/ 185737 h 414337"/>
                <a:gd name="connsiteX3" fmla="*/ 633413 w 1214438"/>
                <a:gd name="connsiteY3" fmla="*/ 161925 h 414337"/>
                <a:gd name="connsiteX4" fmla="*/ 692944 w 1214438"/>
                <a:gd name="connsiteY4" fmla="*/ 135731 h 414337"/>
                <a:gd name="connsiteX5" fmla="*/ 762000 w 1214438"/>
                <a:gd name="connsiteY5" fmla="*/ 104775 h 414337"/>
                <a:gd name="connsiteX6" fmla="*/ 821531 w 1214438"/>
                <a:gd name="connsiteY6" fmla="*/ 76200 h 414337"/>
                <a:gd name="connsiteX7" fmla="*/ 890588 w 1214438"/>
                <a:gd name="connsiteY7" fmla="*/ 38100 h 414337"/>
                <a:gd name="connsiteX8" fmla="*/ 923925 w 1214438"/>
                <a:gd name="connsiteY8" fmla="*/ 16669 h 414337"/>
                <a:gd name="connsiteX9" fmla="*/ 947738 w 1214438"/>
                <a:gd name="connsiteY9" fmla="*/ 0 h 414337"/>
                <a:gd name="connsiteX10" fmla="*/ 990600 w 1214438"/>
                <a:gd name="connsiteY10" fmla="*/ 4762 h 414337"/>
                <a:gd name="connsiteX11" fmla="*/ 1045369 w 1214438"/>
                <a:gd name="connsiteY11" fmla="*/ 23812 h 414337"/>
                <a:gd name="connsiteX12" fmla="*/ 1088231 w 1214438"/>
                <a:gd name="connsiteY12" fmla="*/ 45244 h 414337"/>
                <a:gd name="connsiteX13" fmla="*/ 1133475 w 1214438"/>
                <a:gd name="connsiteY13" fmla="*/ 71437 h 414337"/>
                <a:gd name="connsiteX14" fmla="*/ 1183481 w 1214438"/>
                <a:gd name="connsiteY14" fmla="*/ 100012 h 414337"/>
                <a:gd name="connsiteX15" fmla="*/ 1204913 w 1214438"/>
                <a:gd name="connsiteY15" fmla="*/ 116681 h 414337"/>
                <a:gd name="connsiteX16" fmla="*/ 1212056 w 1214438"/>
                <a:gd name="connsiteY16" fmla="*/ 128587 h 414337"/>
                <a:gd name="connsiteX17" fmla="*/ 1214438 w 1214438"/>
                <a:gd name="connsiteY17" fmla="*/ 147637 h 414337"/>
                <a:gd name="connsiteX18" fmla="*/ 1204913 w 1214438"/>
                <a:gd name="connsiteY18" fmla="*/ 173831 h 414337"/>
                <a:gd name="connsiteX19" fmla="*/ 1188244 w 1214438"/>
                <a:gd name="connsiteY19" fmla="*/ 195262 h 414337"/>
                <a:gd name="connsiteX20" fmla="*/ 1159669 w 1214438"/>
                <a:gd name="connsiteY20" fmla="*/ 214312 h 414337"/>
                <a:gd name="connsiteX21" fmla="*/ 1109663 w 1214438"/>
                <a:gd name="connsiteY21" fmla="*/ 240506 h 414337"/>
                <a:gd name="connsiteX22" fmla="*/ 1016794 w 1214438"/>
                <a:gd name="connsiteY22" fmla="*/ 271462 h 414337"/>
                <a:gd name="connsiteX23" fmla="*/ 931069 w 1214438"/>
                <a:gd name="connsiteY23" fmla="*/ 297656 h 414337"/>
                <a:gd name="connsiteX24" fmla="*/ 823913 w 1214438"/>
                <a:gd name="connsiteY24" fmla="*/ 328612 h 414337"/>
                <a:gd name="connsiteX25" fmla="*/ 826294 w 1214438"/>
                <a:gd name="connsiteY25" fmla="*/ 328612 h 414337"/>
                <a:gd name="connsiteX26" fmla="*/ 688181 w 1214438"/>
                <a:gd name="connsiteY26" fmla="*/ 357187 h 414337"/>
                <a:gd name="connsiteX27" fmla="*/ 528638 w 1214438"/>
                <a:gd name="connsiteY27" fmla="*/ 390525 h 414337"/>
                <a:gd name="connsiteX28" fmla="*/ 442913 w 1214438"/>
                <a:gd name="connsiteY28" fmla="*/ 404812 h 414337"/>
                <a:gd name="connsiteX29" fmla="*/ 409575 w 1214438"/>
                <a:gd name="connsiteY29" fmla="*/ 409575 h 414337"/>
                <a:gd name="connsiteX30" fmla="*/ 369094 w 1214438"/>
                <a:gd name="connsiteY30" fmla="*/ 411956 h 414337"/>
                <a:gd name="connsiteX31" fmla="*/ 323850 w 1214438"/>
                <a:gd name="connsiteY31" fmla="*/ 414337 h 414337"/>
                <a:gd name="connsiteX32" fmla="*/ 290513 w 1214438"/>
                <a:gd name="connsiteY32" fmla="*/ 414337 h 414337"/>
                <a:gd name="connsiteX33" fmla="*/ 233363 w 1214438"/>
                <a:gd name="connsiteY33" fmla="*/ 414337 h 414337"/>
                <a:gd name="connsiteX34" fmla="*/ 169069 w 1214438"/>
                <a:gd name="connsiteY34" fmla="*/ 407194 h 414337"/>
                <a:gd name="connsiteX35" fmla="*/ 121444 w 1214438"/>
                <a:gd name="connsiteY35" fmla="*/ 395287 h 414337"/>
                <a:gd name="connsiteX36" fmla="*/ 90488 w 1214438"/>
                <a:gd name="connsiteY36" fmla="*/ 385762 h 414337"/>
                <a:gd name="connsiteX37" fmla="*/ 33338 w 1214438"/>
                <a:gd name="connsiteY37" fmla="*/ 364331 h 414337"/>
                <a:gd name="connsiteX38" fmla="*/ 0 w 1214438"/>
                <a:gd name="connsiteY38" fmla="*/ 352425 h 414337"/>
                <a:gd name="connsiteX39" fmla="*/ 0 w 1214438"/>
                <a:gd name="connsiteY39" fmla="*/ 197644 h 414337"/>
                <a:gd name="connsiteX40" fmla="*/ 88106 w 1214438"/>
                <a:gd name="connsiteY40" fmla="*/ 228600 h 414337"/>
                <a:gd name="connsiteX41" fmla="*/ 140494 w 1214438"/>
                <a:gd name="connsiteY41" fmla="*/ 242887 h 414337"/>
                <a:gd name="connsiteX42" fmla="*/ 178594 w 1214438"/>
                <a:gd name="connsiteY42" fmla="*/ 247650 h 414337"/>
                <a:gd name="connsiteX43" fmla="*/ 223838 w 1214438"/>
                <a:gd name="connsiteY43" fmla="*/ 250031 h 414337"/>
                <a:gd name="connsiteX44" fmla="*/ 288131 w 1214438"/>
                <a:gd name="connsiteY44" fmla="*/ 245269 h 414337"/>
                <a:gd name="connsiteX45" fmla="*/ 440531 w 1214438"/>
                <a:gd name="connsiteY45" fmla="*/ 221456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14438" h="414337">
                  <a:moveTo>
                    <a:pt x="440531" y="221456"/>
                  </a:moveTo>
                  <a:lnTo>
                    <a:pt x="509588" y="204787"/>
                  </a:lnTo>
                  <a:lnTo>
                    <a:pt x="573881" y="185737"/>
                  </a:lnTo>
                  <a:lnTo>
                    <a:pt x="633413" y="161925"/>
                  </a:lnTo>
                  <a:lnTo>
                    <a:pt x="692944" y="135731"/>
                  </a:lnTo>
                  <a:lnTo>
                    <a:pt x="762000" y="104775"/>
                  </a:lnTo>
                  <a:lnTo>
                    <a:pt x="821531" y="76200"/>
                  </a:lnTo>
                  <a:lnTo>
                    <a:pt x="890588" y="38100"/>
                  </a:lnTo>
                  <a:lnTo>
                    <a:pt x="923925" y="16669"/>
                  </a:lnTo>
                  <a:lnTo>
                    <a:pt x="947738" y="0"/>
                  </a:lnTo>
                  <a:lnTo>
                    <a:pt x="990600" y="4762"/>
                  </a:lnTo>
                  <a:lnTo>
                    <a:pt x="1045369" y="23812"/>
                  </a:lnTo>
                  <a:lnTo>
                    <a:pt x="1088231" y="45244"/>
                  </a:lnTo>
                  <a:lnTo>
                    <a:pt x="1133475" y="71437"/>
                  </a:lnTo>
                  <a:lnTo>
                    <a:pt x="1183481" y="100012"/>
                  </a:lnTo>
                  <a:lnTo>
                    <a:pt x="1204913" y="116681"/>
                  </a:lnTo>
                  <a:lnTo>
                    <a:pt x="1212056" y="128587"/>
                  </a:lnTo>
                  <a:lnTo>
                    <a:pt x="1214438" y="147637"/>
                  </a:lnTo>
                  <a:lnTo>
                    <a:pt x="1204913" y="173831"/>
                  </a:lnTo>
                  <a:lnTo>
                    <a:pt x="1188244" y="195262"/>
                  </a:lnTo>
                  <a:lnTo>
                    <a:pt x="1159669" y="214312"/>
                  </a:lnTo>
                  <a:lnTo>
                    <a:pt x="1109663" y="240506"/>
                  </a:lnTo>
                  <a:lnTo>
                    <a:pt x="1016794" y="271462"/>
                  </a:lnTo>
                  <a:lnTo>
                    <a:pt x="931069" y="297656"/>
                  </a:lnTo>
                  <a:lnTo>
                    <a:pt x="823913" y="328612"/>
                  </a:lnTo>
                  <a:cubicBezTo>
                    <a:pt x="823152" y="328837"/>
                    <a:pt x="825500" y="328612"/>
                    <a:pt x="826294" y="328612"/>
                  </a:cubicBezTo>
                  <a:lnTo>
                    <a:pt x="688181" y="357187"/>
                  </a:lnTo>
                  <a:lnTo>
                    <a:pt x="528638" y="390525"/>
                  </a:lnTo>
                  <a:lnTo>
                    <a:pt x="442913" y="404812"/>
                  </a:lnTo>
                  <a:lnTo>
                    <a:pt x="409575" y="409575"/>
                  </a:lnTo>
                  <a:lnTo>
                    <a:pt x="369094" y="411956"/>
                  </a:lnTo>
                  <a:lnTo>
                    <a:pt x="323850" y="414337"/>
                  </a:lnTo>
                  <a:lnTo>
                    <a:pt x="290513" y="414337"/>
                  </a:lnTo>
                  <a:lnTo>
                    <a:pt x="233363" y="414337"/>
                  </a:lnTo>
                  <a:lnTo>
                    <a:pt x="169069" y="407194"/>
                  </a:lnTo>
                  <a:lnTo>
                    <a:pt x="121444" y="395287"/>
                  </a:lnTo>
                  <a:lnTo>
                    <a:pt x="90488" y="385762"/>
                  </a:lnTo>
                  <a:lnTo>
                    <a:pt x="33338" y="364331"/>
                  </a:lnTo>
                  <a:lnTo>
                    <a:pt x="0" y="352425"/>
                  </a:lnTo>
                  <a:lnTo>
                    <a:pt x="0" y="197644"/>
                  </a:lnTo>
                  <a:lnTo>
                    <a:pt x="88106" y="228600"/>
                  </a:lnTo>
                  <a:lnTo>
                    <a:pt x="140494" y="242887"/>
                  </a:lnTo>
                  <a:lnTo>
                    <a:pt x="178594" y="247650"/>
                  </a:lnTo>
                  <a:lnTo>
                    <a:pt x="223838" y="250031"/>
                  </a:lnTo>
                  <a:lnTo>
                    <a:pt x="288131" y="245269"/>
                  </a:lnTo>
                  <a:lnTo>
                    <a:pt x="440531" y="22145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75">
              <a:extLst>
                <a:ext uri="{FF2B5EF4-FFF2-40B4-BE49-F238E27FC236}">
                  <a16:creationId xmlns:a16="http://schemas.microsoft.com/office/drawing/2014/main" id="{0C2295EC-9A57-4386-999E-6B5EF579E6AB}"/>
                </a:ext>
              </a:extLst>
            </p:cNvPr>
            <p:cNvSpPr/>
            <p:nvPr/>
          </p:nvSpPr>
          <p:spPr>
            <a:xfrm rot="16200000">
              <a:off x="2956721" y="3366294"/>
              <a:ext cx="3160712" cy="615950"/>
            </a:xfrm>
            <a:custGeom>
              <a:avLst/>
              <a:gdLst>
                <a:gd name="connsiteX0" fmla="*/ 1339886 w 3160758"/>
                <a:gd name="connsiteY0" fmla="*/ 274849 h 615767"/>
                <a:gd name="connsiteX1" fmla="*/ 1553951 w 3160758"/>
                <a:gd name="connsiteY1" fmla="*/ 274849 h 615767"/>
                <a:gd name="connsiteX2" fmla="*/ 1799729 w 3160758"/>
                <a:gd name="connsiteY2" fmla="*/ 274849 h 615767"/>
                <a:gd name="connsiteX3" fmla="*/ 2064007 w 3160758"/>
                <a:gd name="connsiteY3" fmla="*/ 274849 h 615767"/>
                <a:gd name="connsiteX4" fmla="*/ 2338855 w 3160758"/>
                <a:gd name="connsiteY4" fmla="*/ 274849 h 615767"/>
                <a:gd name="connsiteX5" fmla="*/ 2542349 w 3160758"/>
                <a:gd name="connsiteY5" fmla="*/ 274849 h 615767"/>
                <a:gd name="connsiteX6" fmla="*/ 2645417 w 3160758"/>
                <a:gd name="connsiteY6" fmla="*/ 274849 h 615767"/>
                <a:gd name="connsiteX7" fmla="*/ 2714129 w 3160758"/>
                <a:gd name="connsiteY7" fmla="*/ 269563 h 615767"/>
                <a:gd name="connsiteX8" fmla="*/ 2766985 w 3160758"/>
                <a:gd name="connsiteY8" fmla="*/ 261635 h 615767"/>
                <a:gd name="connsiteX9" fmla="*/ 2843625 w 3160758"/>
                <a:gd name="connsiteY9" fmla="*/ 245778 h 615767"/>
                <a:gd name="connsiteX10" fmla="*/ 2899123 w 3160758"/>
                <a:gd name="connsiteY10" fmla="*/ 229921 h 615767"/>
                <a:gd name="connsiteX11" fmla="*/ 2930837 w 3160758"/>
                <a:gd name="connsiteY11" fmla="*/ 211422 h 615767"/>
                <a:gd name="connsiteX12" fmla="*/ 2970478 w 3160758"/>
                <a:gd name="connsiteY12" fmla="*/ 182352 h 615767"/>
                <a:gd name="connsiteX13" fmla="*/ 3007477 w 3160758"/>
                <a:gd name="connsiteY13" fmla="*/ 147995 h 615767"/>
                <a:gd name="connsiteX14" fmla="*/ 3041833 w 3160758"/>
                <a:gd name="connsiteY14" fmla="*/ 105711 h 615767"/>
                <a:gd name="connsiteX15" fmla="*/ 3068261 w 3160758"/>
                <a:gd name="connsiteY15" fmla="*/ 68712 h 615767"/>
                <a:gd name="connsiteX16" fmla="*/ 3097331 w 3160758"/>
                <a:gd name="connsiteY16" fmla="*/ 10571 h 615767"/>
                <a:gd name="connsiteX17" fmla="*/ 3110545 w 3160758"/>
                <a:gd name="connsiteY17" fmla="*/ 0 h 615767"/>
                <a:gd name="connsiteX18" fmla="*/ 3131687 w 3160758"/>
                <a:gd name="connsiteY18" fmla="*/ 0 h 615767"/>
                <a:gd name="connsiteX19" fmla="*/ 3139616 w 3160758"/>
                <a:gd name="connsiteY19" fmla="*/ 5286 h 615767"/>
                <a:gd name="connsiteX20" fmla="*/ 3150187 w 3160758"/>
                <a:gd name="connsiteY20" fmla="*/ 23785 h 615767"/>
                <a:gd name="connsiteX21" fmla="*/ 3158115 w 3160758"/>
                <a:gd name="connsiteY21" fmla="*/ 63427 h 615767"/>
                <a:gd name="connsiteX22" fmla="*/ 3160758 w 3160758"/>
                <a:gd name="connsiteY22" fmla="*/ 108354 h 615767"/>
                <a:gd name="connsiteX23" fmla="*/ 3155472 w 3160758"/>
                <a:gd name="connsiteY23" fmla="*/ 155924 h 615767"/>
                <a:gd name="connsiteX24" fmla="*/ 3142259 w 3160758"/>
                <a:gd name="connsiteY24" fmla="*/ 198208 h 615767"/>
                <a:gd name="connsiteX25" fmla="*/ 3115831 w 3160758"/>
                <a:gd name="connsiteY25" fmla="*/ 256349 h 615767"/>
                <a:gd name="connsiteX26" fmla="*/ 3073546 w 3160758"/>
                <a:gd name="connsiteY26" fmla="*/ 327704 h 615767"/>
                <a:gd name="connsiteX27" fmla="*/ 3025976 w 3160758"/>
                <a:gd name="connsiteY27" fmla="*/ 391131 h 615767"/>
                <a:gd name="connsiteX28" fmla="*/ 2944050 w 3160758"/>
                <a:gd name="connsiteY28" fmla="*/ 496842 h 615767"/>
                <a:gd name="connsiteX29" fmla="*/ 2904409 w 3160758"/>
                <a:gd name="connsiteY29" fmla="*/ 541769 h 615767"/>
                <a:gd name="connsiteX30" fmla="*/ 2851553 w 3160758"/>
                <a:gd name="connsiteY30" fmla="*/ 584053 h 615767"/>
                <a:gd name="connsiteX31" fmla="*/ 2806626 w 3160758"/>
                <a:gd name="connsiteY31" fmla="*/ 610481 h 615767"/>
                <a:gd name="connsiteX32" fmla="*/ 2788127 w 3160758"/>
                <a:gd name="connsiteY32" fmla="*/ 615767 h 615767"/>
                <a:gd name="connsiteX33" fmla="*/ 2751128 w 3160758"/>
                <a:gd name="connsiteY33" fmla="*/ 599910 h 615767"/>
                <a:gd name="connsiteX34" fmla="*/ 2669202 w 3160758"/>
                <a:gd name="connsiteY34" fmla="*/ 576125 h 615767"/>
                <a:gd name="connsiteX35" fmla="*/ 2539706 w 3160758"/>
                <a:gd name="connsiteY35" fmla="*/ 541769 h 615767"/>
                <a:gd name="connsiteX36" fmla="*/ 2428709 w 3160758"/>
                <a:gd name="connsiteY36" fmla="*/ 523269 h 615767"/>
                <a:gd name="connsiteX37" fmla="*/ 2330927 w 3160758"/>
                <a:gd name="connsiteY37" fmla="*/ 510056 h 615767"/>
                <a:gd name="connsiteX38" fmla="*/ 2193502 w 3160758"/>
                <a:gd name="connsiteY38" fmla="*/ 502127 h 615767"/>
                <a:gd name="connsiteX39" fmla="*/ 2013794 w 3160758"/>
                <a:gd name="connsiteY39" fmla="*/ 499484 h 615767"/>
                <a:gd name="connsiteX40" fmla="*/ 1815586 w 3160758"/>
                <a:gd name="connsiteY40" fmla="*/ 502127 h 615767"/>
                <a:gd name="connsiteX41" fmla="*/ 1606807 w 3160758"/>
                <a:gd name="connsiteY41" fmla="*/ 496842 h 615767"/>
                <a:gd name="connsiteX42" fmla="*/ 1363671 w 3160758"/>
                <a:gd name="connsiteY42" fmla="*/ 491556 h 615767"/>
                <a:gd name="connsiteX43" fmla="*/ 1176034 w 3160758"/>
                <a:gd name="connsiteY43" fmla="*/ 483628 h 615767"/>
                <a:gd name="connsiteX44" fmla="*/ 985755 w 3160758"/>
                <a:gd name="connsiteY44" fmla="*/ 475700 h 615767"/>
                <a:gd name="connsiteX45" fmla="*/ 787546 w 3160758"/>
                <a:gd name="connsiteY45" fmla="*/ 465128 h 615767"/>
                <a:gd name="connsiteX46" fmla="*/ 615766 w 3160758"/>
                <a:gd name="connsiteY46" fmla="*/ 457200 h 615767"/>
                <a:gd name="connsiteX47" fmla="*/ 462485 w 3160758"/>
                <a:gd name="connsiteY47" fmla="*/ 449272 h 615767"/>
                <a:gd name="connsiteX48" fmla="*/ 285419 w 3160758"/>
                <a:gd name="connsiteY48" fmla="*/ 441343 h 615767"/>
                <a:gd name="connsiteX49" fmla="*/ 0 w 3160758"/>
                <a:gd name="connsiteY49" fmla="*/ 430772 h 615767"/>
                <a:gd name="connsiteX50" fmla="*/ 2642 w 3160758"/>
                <a:gd name="connsiteY50" fmla="*/ 103068 h 615767"/>
                <a:gd name="connsiteX51" fmla="*/ 58141 w 3160758"/>
                <a:gd name="connsiteY51" fmla="*/ 155924 h 615767"/>
                <a:gd name="connsiteX52" fmla="*/ 87211 w 3160758"/>
                <a:gd name="connsiteY52" fmla="*/ 179709 h 615767"/>
                <a:gd name="connsiteX53" fmla="*/ 132138 w 3160758"/>
                <a:gd name="connsiteY53" fmla="*/ 200851 h 615767"/>
                <a:gd name="connsiteX54" fmla="*/ 200850 w 3160758"/>
                <a:gd name="connsiteY54" fmla="*/ 214065 h 615767"/>
                <a:gd name="connsiteX55" fmla="*/ 364702 w 3160758"/>
                <a:gd name="connsiteY55" fmla="*/ 227279 h 615767"/>
                <a:gd name="connsiteX56" fmla="*/ 628980 w 3160758"/>
                <a:gd name="connsiteY56" fmla="*/ 245778 h 615767"/>
                <a:gd name="connsiteX57" fmla="*/ 911757 w 3160758"/>
                <a:gd name="connsiteY57" fmla="*/ 264278 h 615767"/>
                <a:gd name="connsiteX58" fmla="*/ 1242104 w 3160758"/>
                <a:gd name="connsiteY58" fmla="*/ 274849 h 615767"/>
                <a:gd name="connsiteX59" fmla="*/ 1339886 w 3160758"/>
                <a:gd name="connsiteY59" fmla="*/ 274849 h 615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160758" h="615767">
                  <a:moveTo>
                    <a:pt x="1339886" y="274849"/>
                  </a:moveTo>
                  <a:lnTo>
                    <a:pt x="1553951" y="274849"/>
                  </a:lnTo>
                  <a:lnTo>
                    <a:pt x="1799729" y="274849"/>
                  </a:lnTo>
                  <a:lnTo>
                    <a:pt x="2064007" y="274849"/>
                  </a:lnTo>
                  <a:lnTo>
                    <a:pt x="2338855" y="274849"/>
                  </a:lnTo>
                  <a:lnTo>
                    <a:pt x="2542349" y="274849"/>
                  </a:lnTo>
                  <a:lnTo>
                    <a:pt x="2645417" y="274849"/>
                  </a:lnTo>
                  <a:lnTo>
                    <a:pt x="2714129" y="269563"/>
                  </a:lnTo>
                  <a:lnTo>
                    <a:pt x="2766985" y="261635"/>
                  </a:lnTo>
                  <a:lnTo>
                    <a:pt x="2843625" y="245778"/>
                  </a:lnTo>
                  <a:lnTo>
                    <a:pt x="2899123" y="229921"/>
                  </a:lnTo>
                  <a:lnTo>
                    <a:pt x="2930837" y="211422"/>
                  </a:lnTo>
                  <a:lnTo>
                    <a:pt x="2970478" y="182352"/>
                  </a:lnTo>
                  <a:lnTo>
                    <a:pt x="3007477" y="147995"/>
                  </a:lnTo>
                  <a:lnTo>
                    <a:pt x="3041833" y="105711"/>
                  </a:lnTo>
                  <a:lnTo>
                    <a:pt x="3068261" y="68712"/>
                  </a:lnTo>
                  <a:lnTo>
                    <a:pt x="3097331" y="10571"/>
                  </a:lnTo>
                  <a:lnTo>
                    <a:pt x="3110545" y="0"/>
                  </a:lnTo>
                  <a:lnTo>
                    <a:pt x="3131687" y="0"/>
                  </a:lnTo>
                  <a:lnTo>
                    <a:pt x="3139616" y="5286"/>
                  </a:lnTo>
                  <a:lnTo>
                    <a:pt x="3150187" y="23785"/>
                  </a:lnTo>
                  <a:lnTo>
                    <a:pt x="3158115" y="63427"/>
                  </a:lnTo>
                  <a:lnTo>
                    <a:pt x="3160758" y="108354"/>
                  </a:lnTo>
                  <a:lnTo>
                    <a:pt x="3155472" y="155924"/>
                  </a:lnTo>
                  <a:lnTo>
                    <a:pt x="3142259" y="198208"/>
                  </a:lnTo>
                  <a:lnTo>
                    <a:pt x="3115831" y="256349"/>
                  </a:lnTo>
                  <a:lnTo>
                    <a:pt x="3073546" y="327704"/>
                  </a:lnTo>
                  <a:lnTo>
                    <a:pt x="3025976" y="391131"/>
                  </a:lnTo>
                  <a:lnTo>
                    <a:pt x="2944050" y="496842"/>
                  </a:lnTo>
                  <a:lnTo>
                    <a:pt x="2904409" y="541769"/>
                  </a:lnTo>
                  <a:lnTo>
                    <a:pt x="2851553" y="584053"/>
                  </a:lnTo>
                  <a:lnTo>
                    <a:pt x="2806626" y="610481"/>
                  </a:lnTo>
                  <a:lnTo>
                    <a:pt x="2788127" y="615767"/>
                  </a:lnTo>
                  <a:lnTo>
                    <a:pt x="2751128" y="599910"/>
                  </a:lnTo>
                  <a:lnTo>
                    <a:pt x="2669202" y="576125"/>
                  </a:lnTo>
                  <a:lnTo>
                    <a:pt x="2539706" y="541769"/>
                  </a:lnTo>
                  <a:lnTo>
                    <a:pt x="2428709" y="523269"/>
                  </a:lnTo>
                  <a:lnTo>
                    <a:pt x="2330927" y="510056"/>
                  </a:lnTo>
                  <a:lnTo>
                    <a:pt x="2193502" y="502127"/>
                  </a:lnTo>
                  <a:lnTo>
                    <a:pt x="2013794" y="499484"/>
                  </a:lnTo>
                  <a:lnTo>
                    <a:pt x="1815586" y="502127"/>
                  </a:lnTo>
                  <a:lnTo>
                    <a:pt x="1606807" y="496842"/>
                  </a:lnTo>
                  <a:lnTo>
                    <a:pt x="1363671" y="491556"/>
                  </a:lnTo>
                  <a:lnTo>
                    <a:pt x="1176034" y="483628"/>
                  </a:lnTo>
                  <a:lnTo>
                    <a:pt x="985755" y="475700"/>
                  </a:lnTo>
                  <a:lnTo>
                    <a:pt x="787546" y="465128"/>
                  </a:lnTo>
                  <a:lnTo>
                    <a:pt x="615766" y="457200"/>
                  </a:lnTo>
                  <a:lnTo>
                    <a:pt x="462485" y="449272"/>
                  </a:lnTo>
                  <a:lnTo>
                    <a:pt x="285419" y="441343"/>
                  </a:lnTo>
                  <a:lnTo>
                    <a:pt x="0" y="430772"/>
                  </a:lnTo>
                  <a:cubicBezTo>
                    <a:pt x="881" y="321537"/>
                    <a:pt x="1761" y="212303"/>
                    <a:pt x="2642" y="103068"/>
                  </a:cubicBezTo>
                  <a:lnTo>
                    <a:pt x="58141" y="155924"/>
                  </a:lnTo>
                  <a:lnTo>
                    <a:pt x="87211" y="179709"/>
                  </a:lnTo>
                  <a:lnTo>
                    <a:pt x="132138" y="200851"/>
                  </a:lnTo>
                  <a:lnTo>
                    <a:pt x="200850" y="214065"/>
                  </a:lnTo>
                  <a:lnTo>
                    <a:pt x="364702" y="227279"/>
                  </a:lnTo>
                  <a:lnTo>
                    <a:pt x="628980" y="245778"/>
                  </a:lnTo>
                  <a:lnTo>
                    <a:pt x="911757" y="264278"/>
                  </a:lnTo>
                  <a:lnTo>
                    <a:pt x="1242104" y="274849"/>
                  </a:lnTo>
                  <a:lnTo>
                    <a:pt x="1339886" y="27484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72">
              <a:extLst>
                <a:ext uri="{FF2B5EF4-FFF2-40B4-BE49-F238E27FC236}">
                  <a16:creationId xmlns:a16="http://schemas.microsoft.com/office/drawing/2014/main" id="{B6C1638F-629F-4A1F-9A3E-0476C14FB046}"/>
                </a:ext>
              </a:extLst>
            </p:cNvPr>
            <p:cNvSpPr/>
            <p:nvPr/>
          </p:nvSpPr>
          <p:spPr>
            <a:xfrm>
              <a:off x="4279902" y="4510088"/>
              <a:ext cx="1778000" cy="1085850"/>
            </a:xfrm>
            <a:custGeom>
              <a:avLst/>
              <a:gdLst>
                <a:gd name="connsiteX0" fmla="*/ 995363 w 1778794"/>
                <a:gd name="connsiteY0" fmla="*/ 371475 h 1085850"/>
                <a:gd name="connsiteX1" fmla="*/ 783432 w 1778794"/>
                <a:gd name="connsiteY1" fmla="*/ 466725 h 1085850"/>
                <a:gd name="connsiteX2" fmla="*/ 590550 w 1778794"/>
                <a:gd name="connsiteY2" fmla="*/ 552450 h 1085850"/>
                <a:gd name="connsiteX3" fmla="*/ 481013 w 1778794"/>
                <a:gd name="connsiteY3" fmla="*/ 597693 h 1085850"/>
                <a:gd name="connsiteX4" fmla="*/ 400050 w 1778794"/>
                <a:gd name="connsiteY4" fmla="*/ 631031 h 1085850"/>
                <a:gd name="connsiteX5" fmla="*/ 359569 w 1778794"/>
                <a:gd name="connsiteY5" fmla="*/ 642937 h 1085850"/>
                <a:gd name="connsiteX6" fmla="*/ 76200 w 1778794"/>
                <a:gd name="connsiteY6" fmla="*/ 704850 h 1085850"/>
                <a:gd name="connsiteX7" fmla="*/ 38100 w 1778794"/>
                <a:gd name="connsiteY7" fmla="*/ 716756 h 1085850"/>
                <a:gd name="connsiteX8" fmla="*/ 16669 w 1778794"/>
                <a:gd name="connsiteY8" fmla="*/ 731043 h 1085850"/>
                <a:gd name="connsiteX9" fmla="*/ 2382 w 1778794"/>
                <a:gd name="connsiteY9" fmla="*/ 754856 h 1085850"/>
                <a:gd name="connsiteX10" fmla="*/ 0 w 1778794"/>
                <a:gd name="connsiteY10" fmla="*/ 766762 h 1085850"/>
                <a:gd name="connsiteX11" fmla="*/ 16669 w 1778794"/>
                <a:gd name="connsiteY11" fmla="*/ 821531 h 1085850"/>
                <a:gd name="connsiteX12" fmla="*/ 45244 w 1778794"/>
                <a:gd name="connsiteY12" fmla="*/ 904875 h 1085850"/>
                <a:gd name="connsiteX13" fmla="*/ 66675 w 1778794"/>
                <a:gd name="connsiteY13" fmla="*/ 957262 h 1085850"/>
                <a:gd name="connsiteX14" fmla="*/ 92869 w 1778794"/>
                <a:gd name="connsiteY14" fmla="*/ 1002506 h 1085850"/>
                <a:gd name="connsiteX15" fmla="*/ 111919 w 1778794"/>
                <a:gd name="connsiteY15" fmla="*/ 1031081 h 1085850"/>
                <a:gd name="connsiteX16" fmla="*/ 133350 w 1778794"/>
                <a:gd name="connsiteY16" fmla="*/ 1054893 h 1085850"/>
                <a:gd name="connsiteX17" fmla="*/ 154782 w 1778794"/>
                <a:gd name="connsiteY17" fmla="*/ 1071562 h 1085850"/>
                <a:gd name="connsiteX18" fmla="*/ 176213 w 1778794"/>
                <a:gd name="connsiteY18" fmla="*/ 1081087 h 1085850"/>
                <a:gd name="connsiteX19" fmla="*/ 195263 w 1778794"/>
                <a:gd name="connsiteY19" fmla="*/ 1085850 h 1085850"/>
                <a:gd name="connsiteX20" fmla="*/ 216694 w 1778794"/>
                <a:gd name="connsiteY20" fmla="*/ 1076325 h 1085850"/>
                <a:gd name="connsiteX21" fmla="*/ 288132 w 1778794"/>
                <a:gd name="connsiteY21" fmla="*/ 1028700 h 1085850"/>
                <a:gd name="connsiteX22" fmla="*/ 433388 w 1778794"/>
                <a:gd name="connsiteY22" fmla="*/ 935831 h 1085850"/>
                <a:gd name="connsiteX23" fmla="*/ 650082 w 1778794"/>
                <a:gd name="connsiteY23" fmla="*/ 795337 h 1085850"/>
                <a:gd name="connsiteX24" fmla="*/ 852488 w 1778794"/>
                <a:gd name="connsiteY24" fmla="*/ 661987 h 1085850"/>
                <a:gd name="connsiteX25" fmla="*/ 1047750 w 1778794"/>
                <a:gd name="connsiteY25" fmla="*/ 535781 h 1085850"/>
                <a:gd name="connsiteX26" fmla="*/ 1269207 w 1778794"/>
                <a:gd name="connsiteY26" fmla="*/ 388143 h 1085850"/>
                <a:gd name="connsiteX27" fmla="*/ 1473994 w 1778794"/>
                <a:gd name="connsiteY27" fmla="*/ 250031 h 1085850"/>
                <a:gd name="connsiteX28" fmla="*/ 1624013 w 1778794"/>
                <a:gd name="connsiteY28" fmla="*/ 152400 h 1085850"/>
                <a:gd name="connsiteX29" fmla="*/ 1745457 w 1778794"/>
                <a:gd name="connsiteY29" fmla="*/ 71437 h 1085850"/>
                <a:gd name="connsiteX30" fmla="*/ 1766888 w 1778794"/>
                <a:gd name="connsiteY30" fmla="*/ 54768 h 1085850"/>
                <a:gd name="connsiteX31" fmla="*/ 1776413 w 1778794"/>
                <a:gd name="connsiteY31" fmla="*/ 38100 h 1085850"/>
                <a:gd name="connsiteX32" fmla="*/ 1778794 w 1778794"/>
                <a:gd name="connsiteY32" fmla="*/ 14287 h 1085850"/>
                <a:gd name="connsiteX33" fmla="*/ 1774032 w 1778794"/>
                <a:gd name="connsiteY33" fmla="*/ 2381 h 1085850"/>
                <a:gd name="connsiteX34" fmla="*/ 1764507 w 1778794"/>
                <a:gd name="connsiteY34" fmla="*/ 0 h 1085850"/>
                <a:gd name="connsiteX35" fmla="*/ 1733550 w 1778794"/>
                <a:gd name="connsiteY35" fmla="*/ 9525 h 1085850"/>
                <a:gd name="connsiteX36" fmla="*/ 1616869 w 1778794"/>
                <a:gd name="connsiteY36" fmla="*/ 66675 h 1085850"/>
                <a:gd name="connsiteX37" fmla="*/ 1443038 w 1778794"/>
                <a:gd name="connsiteY37" fmla="*/ 154781 h 1085850"/>
                <a:gd name="connsiteX38" fmla="*/ 1273969 w 1778794"/>
                <a:gd name="connsiteY38" fmla="*/ 240506 h 1085850"/>
                <a:gd name="connsiteX39" fmla="*/ 1095375 w 1778794"/>
                <a:gd name="connsiteY39" fmla="*/ 326231 h 1085850"/>
                <a:gd name="connsiteX40" fmla="*/ 995363 w 1778794"/>
                <a:gd name="connsiteY40" fmla="*/ 371475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778794" h="1085850">
                  <a:moveTo>
                    <a:pt x="995363" y="371475"/>
                  </a:moveTo>
                  <a:lnTo>
                    <a:pt x="783432" y="466725"/>
                  </a:lnTo>
                  <a:lnTo>
                    <a:pt x="590550" y="552450"/>
                  </a:lnTo>
                  <a:lnTo>
                    <a:pt x="481013" y="597693"/>
                  </a:lnTo>
                  <a:lnTo>
                    <a:pt x="400050" y="631031"/>
                  </a:lnTo>
                  <a:lnTo>
                    <a:pt x="359569" y="642937"/>
                  </a:lnTo>
                  <a:lnTo>
                    <a:pt x="76200" y="704850"/>
                  </a:lnTo>
                  <a:lnTo>
                    <a:pt x="38100" y="716756"/>
                  </a:lnTo>
                  <a:lnTo>
                    <a:pt x="16669" y="731043"/>
                  </a:lnTo>
                  <a:lnTo>
                    <a:pt x="2382" y="754856"/>
                  </a:lnTo>
                  <a:lnTo>
                    <a:pt x="0" y="766762"/>
                  </a:lnTo>
                  <a:lnTo>
                    <a:pt x="16669" y="821531"/>
                  </a:lnTo>
                  <a:lnTo>
                    <a:pt x="45244" y="904875"/>
                  </a:lnTo>
                  <a:lnTo>
                    <a:pt x="66675" y="957262"/>
                  </a:lnTo>
                  <a:lnTo>
                    <a:pt x="92869" y="1002506"/>
                  </a:lnTo>
                  <a:lnTo>
                    <a:pt x="111919" y="1031081"/>
                  </a:lnTo>
                  <a:lnTo>
                    <a:pt x="133350" y="1054893"/>
                  </a:lnTo>
                  <a:lnTo>
                    <a:pt x="154782" y="1071562"/>
                  </a:lnTo>
                  <a:lnTo>
                    <a:pt x="176213" y="1081087"/>
                  </a:lnTo>
                  <a:lnTo>
                    <a:pt x="195263" y="1085850"/>
                  </a:lnTo>
                  <a:lnTo>
                    <a:pt x="216694" y="1076325"/>
                  </a:lnTo>
                  <a:lnTo>
                    <a:pt x="288132" y="1028700"/>
                  </a:lnTo>
                  <a:lnTo>
                    <a:pt x="433388" y="935831"/>
                  </a:lnTo>
                  <a:lnTo>
                    <a:pt x="650082" y="795337"/>
                  </a:lnTo>
                  <a:lnTo>
                    <a:pt x="852488" y="661987"/>
                  </a:lnTo>
                  <a:lnTo>
                    <a:pt x="1047750" y="535781"/>
                  </a:lnTo>
                  <a:lnTo>
                    <a:pt x="1269207" y="388143"/>
                  </a:lnTo>
                  <a:lnTo>
                    <a:pt x="1473994" y="250031"/>
                  </a:lnTo>
                  <a:lnTo>
                    <a:pt x="1624013" y="152400"/>
                  </a:lnTo>
                  <a:lnTo>
                    <a:pt x="1745457" y="71437"/>
                  </a:lnTo>
                  <a:lnTo>
                    <a:pt x="1766888" y="54768"/>
                  </a:lnTo>
                  <a:lnTo>
                    <a:pt x="1776413" y="38100"/>
                  </a:lnTo>
                  <a:lnTo>
                    <a:pt x="1778794" y="14287"/>
                  </a:lnTo>
                  <a:lnTo>
                    <a:pt x="1774032" y="2381"/>
                  </a:lnTo>
                  <a:lnTo>
                    <a:pt x="1764507" y="0"/>
                  </a:lnTo>
                  <a:lnTo>
                    <a:pt x="1733550" y="9525"/>
                  </a:lnTo>
                  <a:lnTo>
                    <a:pt x="1616869" y="66675"/>
                  </a:lnTo>
                  <a:lnTo>
                    <a:pt x="1443038" y="154781"/>
                  </a:lnTo>
                  <a:lnTo>
                    <a:pt x="1273969" y="240506"/>
                  </a:lnTo>
                  <a:lnTo>
                    <a:pt x="1095375" y="326231"/>
                  </a:lnTo>
                  <a:lnTo>
                    <a:pt x="995363" y="3714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73">
              <a:extLst>
                <a:ext uri="{FF2B5EF4-FFF2-40B4-BE49-F238E27FC236}">
                  <a16:creationId xmlns:a16="http://schemas.microsoft.com/office/drawing/2014/main" id="{C505402E-32D5-479E-9E85-948CC3EA70E8}"/>
                </a:ext>
              </a:extLst>
            </p:cNvPr>
            <p:cNvSpPr/>
            <p:nvPr/>
          </p:nvSpPr>
          <p:spPr>
            <a:xfrm>
              <a:off x="6570666" y="2560638"/>
              <a:ext cx="1620837" cy="1009650"/>
            </a:xfrm>
            <a:custGeom>
              <a:avLst/>
              <a:gdLst>
                <a:gd name="connsiteX0" fmla="*/ 781050 w 1621631"/>
                <a:gd name="connsiteY0" fmla="*/ 504825 h 1009650"/>
                <a:gd name="connsiteX1" fmla="*/ 871537 w 1621631"/>
                <a:gd name="connsiteY1" fmla="*/ 445294 h 1009650"/>
                <a:gd name="connsiteX2" fmla="*/ 969169 w 1621631"/>
                <a:gd name="connsiteY2" fmla="*/ 378619 h 1009650"/>
                <a:gd name="connsiteX3" fmla="*/ 1031081 w 1621631"/>
                <a:gd name="connsiteY3" fmla="*/ 333375 h 1009650"/>
                <a:gd name="connsiteX4" fmla="*/ 1073944 w 1621631"/>
                <a:gd name="connsiteY4" fmla="*/ 297656 h 1009650"/>
                <a:gd name="connsiteX5" fmla="*/ 1133475 w 1621631"/>
                <a:gd name="connsiteY5" fmla="*/ 245269 h 1009650"/>
                <a:gd name="connsiteX6" fmla="*/ 1162050 w 1621631"/>
                <a:gd name="connsiteY6" fmla="*/ 207169 h 1009650"/>
                <a:gd name="connsiteX7" fmla="*/ 1171575 w 1621631"/>
                <a:gd name="connsiteY7" fmla="*/ 185737 h 1009650"/>
                <a:gd name="connsiteX8" fmla="*/ 1171575 w 1621631"/>
                <a:gd name="connsiteY8" fmla="*/ 171450 h 1009650"/>
                <a:gd name="connsiteX9" fmla="*/ 1166812 w 1621631"/>
                <a:gd name="connsiteY9" fmla="*/ 154781 h 1009650"/>
                <a:gd name="connsiteX10" fmla="*/ 1154906 w 1621631"/>
                <a:gd name="connsiteY10" fmla="*/ 128587 h 1009650"/>
                <a:gd name="connsiteX11" fmla="*/ 1128712 w 1621631"/>
                <a:gd name="connsiteY11" fmla="*/ 95250 h 1009650"/>
                <a:gd name="connsiteX12" fmla="*/ 1090612 w 1621631"/>
                <a:gd name="connsiteY12" fmla="*/ 52387 h 1009650"/>
                <a:gd name="connsiteX13" fmla="*/ 1073944 w 1621631"/>
                <a:gd name="connsiteY13" fmla="*/ 35719 h 1009650"/>
                <a:gd name="connsiteX14" fmla="*/ 1059656 w 1621631"/>
                <a:gd name="connsiteY14" fmla="*/ 16669 h 1009650"/>
                <a:gd name="connsiteX15" fmla="*/ 1064419 w 1621631"/>
                <a:gd name="connsiteY15" fmla="*/ 4762 h 1009650"/>
                <a:gd name="connsiteX16" fmla="*/ 1081087 w 1621631"/>
                <a:gd name="connsiteY16" fmla="*/ 0 h 1009650"/>
                <a:gd name="connsiteX17" fmla="*/ 1121569 w 1621631"/>
                <a:gd name="connsiteY17" fmla="*/ 2381 h 1009650"/>
                <a:gd name="connsiteX18" fmla="*/ 1183481 w 1621631"/>
                <a:gd name="connsiteY18" fmla="*/ 19050 h 1009650"/>
                <a:gd name="connsiteX19" fmla="*/ 1238250 w 1621631"/>
                <a:gd name="connsiteY19" fmla="*/ 45244 h 1009650"/>
                <a:gd name="connsiteX20" fmla="*/ 1297781 w 1621631"/>
                <a:gd name="connsiteY20" fmla="*/ 83344 h 1009650"/>
                <a:gd name="connsiteX21" fmla="*/ 1350169 w 1621631"/>
                <a:gd name="connsiteY21" fmla="*/ 123825 h 1009650"/>
                <a:gd name="connsiteX22" fmla="*/ 1412081 w 1621631"/>
                <a:gd name="connsiteY22" fmla="*/ 178594 h 1009650"/>
                <a:gd name="connsiteX23" fmla="*/ 1459706 w 1621631"/>
                <a:gd name="connsiteY23" fmla="*/ 223837 h 1009650"/>
                <a:gd name="connsiteX24" fmla="*/ 1516856 w 1621631"/>
                <a:gd name="connsiteY24" fmla="*/ 285750 h 1009650"/>
                <a:gd name="connsiteX25" fmla="*/ 1566862 w 1621631"/>
                <a:gd name="connsiteY25" fmla="*/ 342900 h 1009650"/>
                <a:gd name="connsiteX26" fmla="*/ 1604962 w 1621631"/>
                <a:gd name="connsiteY26" fmla="*/ 390525 h 1009650"/>
                <a:gd name="connsiteX27" fmla="*/ 1614487 w 1621631"/>
                <a:gd name="connsiteY27" fmla="*/ 407194 h 1009650"/>
                <a:gd name="connsiteX28" fmla="*/ 1619250 w 1621631"/>
                <a:gd name="connsiteY28" fmla="*/ 421481 h 1009650"/>
                <a:gd name="connsiteX29" fmla="*/ 1621631 w 1621631"/>
                <a:gd name="connsiteY29" fmla="*/ 433387 h 1009650"/>
                <a:gd name="connsiteX30" fmla="*/ 1616869 w 1621631"/>
                <a:gd name="connsiteY30" fmla="*/ 450056 h 1009650"/>
                <a:gd name="connsiteX31" fmla="*/ 1595437 w 1621631"/>
                <a:gd name="connsiteY31" fmla="*/ 461962 h 1009650"/>
                <a:gd name="connsiteX32" fmla="*/ 1574006 w 1621631"/>
                <a:gd name="connsiteY32" fmla="*/ 466725 h 1009650"/>
                <a:gd name="connsiteX33" fmla="*/ 1538287 w 1621631"/>
                <a:gd name="connsiteY33" fmla="*/ 473869 h 1009650"/>
                <a:gd name="connsiteX34" fmla="*/ 1388269 w 1621631"/>
                <a:gd name="connsiteY34" fmla="*/ 526256 h 1009650"/>
                <a:gd name="connsiteX35" fmla="*/ 1133475 w 1621631"/>
                <a:gd name="connsiteY35" fmla="*/ 611981 h 1009650"/>
                <a:gd name="connsiteX36" fmla="*/ 845344 w 1621631"/>
                <a:gd name="connsiteY36" fmla="*/ 714375 h 1009650"/>
                <a:gd name="connsiteX37" fmla="*/ 611981 w 1621631"/>
                <a:gd name="connsiteY37" fmla="*/ 795337 h 1009650"/>
                <a:gd name="connsiteX38" fmla="*/ 326231 w 1621631"/>
                <a:gd name="connsiteY38" fmla="*/ 895350 h 1009650"/>
                <a:gd name="connsiteX39" fmla="*/ 138112 w 1621631"/>
                <a:gd name="connsiteY39" fmla="*/ 962025 h 1009650"/>
                <a:gd name="connsiteX40" fmla="*/ 0 w 1621631"/>
                <a:gd name="connsiteY40" fmla="*/ 1009650 h 1009650"/>
                <a:gd name="connsiteX41" fmla="*/ 2381 w 1621631"/>
                <a:gd name="connsiteY41" fmla="*/ 959644 h 1009650"/>
                <a:gd name="connsiteX42" fmla="*/ 164306 w 1621631"/>
                <a:gd name="connsiteY42" fmla="*/ 864394 h 1009650"/>
                <a:gd name="connsiteX43" fmla="*/ 323850 w 1621631"/>
                <a:gd name="connsiteY43" fmla="*/ 776287 h 1009650"/>
                <a:gd name="connsiteX44" fmla="*/ 511969 w 1621631"/>
                <a:gd name="connsiteY44" fmla="*/ 666750 h 1009650"/>
                <a:gd name="connsiteX45" fmla="*/ 711994 w 1621631"/>
                <a:gd name="connsiteY45" fmla="*/ 547687 h 1009650"/>
                <a:gd name="connsiteX46" fmla="*/ 781050 w 1621631"/>
                <a:gd name="connsiteY46" fmla="*/ 504825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621631" h="1009650">
                  <a:moveTo>
                    <a:pt x="781050" y="504825"/>
                  </a:moveTo>
                  <a:lnTo>
                    <a:pt x="871537" y="445294"/>
                  </a:lnTo>
                  <a:lnTo>
                    <a:pt x="969169" y="378619"/>
                  </a:lnTo>
                  <a:lnTo>
                    <a:pt x="1031081" y="333375"/>
                  </a:lnTo>
                  <a:lnTo>
                    <a:pt x="1073944" y="297656"/>
                  </a:lnTo>
                  <a:lnTo>
                    <a:pt x="1133475" y="245269"/>
                  </a:lnTo>
                  <a:lnTo>
                    <a:pt x="1162050" y="207169"/>
                  </a:lnTo>
                  <a:lnTo>
                    <a:pt x="1171575" y="185737"/>
                  </a:lnTo>
                  <a:lnTo>
                    <a:pt x="1171575" y="171450"/>
                  </a:lnTo>
                  <a:lnTo>
                    <a:pt x="1166812" y="154781"/>
                  </a:lnTo>
                  <a:lnTo>
                    <a:pt x="1154906" y="128587"/>
                  </a:lnTo>
                  <a:lnTo>
                    <a:pt x="1128712" y="95250"/>
                  </a:lnTo>
                  <a:lnTo>
                    <a:pt x="1090612" y="52387"/>
                  </a:lnTo>
                  <a:lnTo>
                    <a:pt x="1073944" y="35719"/>
                  </a:lnTo>
                  <a:lnTo>
                    <a:pt x="1059656" y="16669"/>
                  </a:lnTo>
                  <a:lnTo>
                    <a:pt x="1064419" y="4762"/>
                  </a:lnTo>
                  <a:lnTo>
                    <a:pt x="1081087" y="0"/>
                  </a:lnTo>
                  <a:lnTo>
                    <a:pt x="1121569" y="2381"/>
                  </a:lnTo>
                  <a:lnTo>
                    <a:pt x="1183481" y="19050"/>
                  </a:lnTo>
                  <a:lnTo>
                    <a:pt x="1238250" y="45244"/>
                  </a:lnTo>
                  <a:lnTo>
                    <a:pt x="1297781" y="83344"/>
                  </a:lnTo>
                  <a:lnTo>
                    <a:pt x="1350169" y="123825"/>
                  </a:lnTo>
                  <a:lnTo>
                    <a:pt x="1412081" y="178594"/>
                  </a:lnTo>
                  <a:lnTo>
                    <a:pt x="1459706" y="223837"/>
                  </a:lnTo>
                  <a:lnTo>
                    <a:pt x="1516856" y="285750"/>
                  </a:lnTo>
                  <a:lnTo>
                    <a:pt x="1566862" y="342900"/>
                  </a:lnTo>
                  <a:lnTo>
                    <a:pt x="1604962" y="390525"/>
                  </a:lnTo>
                  <a:lnTo>
                    <a:pt x="1614487" y="407194"/>
                  </a:lnTo>
                  <a:lnTo>
                    <a:pt x="1619250" y="421481"/>
                  </a:lnTo>
                  <a:lnTo>
                    <a:pt x="1621631" y="433387"/>
                  </a:lnTo>
                  <a:lnTo>
                    <a:pt x="1616869" y="450056"/>
                  </a:lnTo>
                  <a:lnTo>
                    <a:pt x="1595437" y="461962"/>
                  </a:lnTo>
                  <a:lnTo>
                    <a:pt x="1574006" y="466725"/>
                  </a:lnTo>
                  <a:lnTo>
                    <a:pt x="1538287" y="473869"/>
                  </a:lnTo>
                  <a:lnTo>
                    <a:pt x="1388269" y="526256"/>
                  </a:lnTo>
                  <a:lnTo>
                    <a:pt x="1133475" y="611981"/>
                  </a:lnTo>
                  <a:lnTo>
                    <a:pt x="845344" y="714375"/>
                  </a:lnTo>
                  <a:lnTo>
                    <a:pt x="611981" y="795337"/>
                  </a:lnTo>
                  <a:lnTo>
                    <a:pt x="326231" y="895350"/>
                  </a:lnTo>
                  <a:lnTo>
                    <a:pt x="138112" y="962025"/>
                  </a:lnTo>
                  <a:lnTo>
                    <a:pt x="0" y="1009650"/>
                  </a:lnTo>
                  <a:lnTo>
                    <a:pt x="2381" y="959644"/>
                  </a:lnTo>
                  <a:lnTo>
                    <a:pt x="164306" y="864394"/>
                  </a:lnTo>
                  <a:lnTo>
                    <a:pt x="323850" y="776287"/>
                  </a:lnTo>
                  <a:lnTo>
                    <a:pt x="511969" y="666750"/>
                  </a:lnTo>
                  <a:lnTo>
                    <a:pt x="711994" y="547687"/>
                  </a:lnTo>
                  <a:lnTo>
                    <a:pt x="781050" y="5048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76">
              <a:extLst>
                <a:ext uri="{FF2B5EF4-FFF2-40B4-BE49-F238E27FC236}">
                  <a16:creationId xmlns:a16="http://schemas.microsoft.com/office/drawing/2014/main" id="{61EA226C-539D-4C39-9651-665E629225A3}"/>
                </a:ext>
              </a:extLst>
            </p:cNvPr>
            <p:cNvSpPr/>
            <p:nvPr/>
          </p:nvSpPr>
          <p:spPr>
            <a:xfrm rot="16200000">
              <a:off x="5470528" y="2411413"/>
              <a:ext cx="3527425" cy="2355850"/>
            </a:xfrm>
            <a:custGeom>
              <a:avLst/>
              <a:gdLst>
                <a:gd name="connsiteX0" fmla="*/ 1408421 w 3528725"/>
                <a:gd name="connsiteY0" fmla="*/ 355941 h 2356574"/>
                <a:gd name="connsiteX1" fmla="*/ 1752088 w 3528725"/>
                <a:gd name="connsiteY1" fmla="*/ 368215 h 2356574"/>
                <a:gd name="connsiteX2" fmla="*/ 2058934 w 3528725"/>
                <a:gd name="connsiteY2" fmla="*/ 377420 h 2356574"/>
                <a:gd name="connsiteX3" fmla="*/ 2319753 w 3528725"/>
                <a:gd name="connsiteY3" fmla="*/ 386625 h 2356574"/>
                <a:gd name="connsiteX4" fmla="*/ 2427149 w 3528725"/>
                <a:gd name="connsiteY4" fmla="*/ 389694 h 2356574"/>
                <a:gd name="connsiteX5" fmla="*/ 2540682 w 3528725"/>
                <a:gd name="connsiteY5" fmla="*/ 386625 h 2356574"/>
                <a:gd name="connsiteX6" fmla="*/ 2755474 w 3528725"/>
                <a:gd name="connsiteY6" fmla="*/ 377420 h 2356574"/>
                <a:gd name="connsiteX7" fmla="*/ 2921170 w 3528725"/>
                <a:gd name="connsiteY7" fmla="*/ 374352 h 2356574"/>
                <a:gd name="connsiteX8" fmla="*/ 3025498 w 3528725"/>
                <a:gd name="connsiteY8" fmla="*/ 368215 h 2356574"/>
                <a:gd name="connsiteX9" fmla="*/ 3096072 w 3528725"/>
                <a:gd name="connsiteY9" fmla="*/ 365146 h 2356574"/>
                <a:gd name="connsiteX10" fmla="*/ 3148236 w 3528725"/>
                <a:gd name="connsiteY10" fmla="*/ 355941 h 2356574"/>
                <a:gd name="connsiteX11" fmla="*/ 3212674 w 3528725"/>
                <a:gd name="connsiteY11" fmla="*/ 334462 h 2356574"/>
                <a:gd name="connsiteX12" fmla="*/ 3255632 w 3528725"/>
                <a:gd name="connsiteY12" fmla="*/ 316051 h 2356574"/>
                <a:gd name="connsiteX13" fmla="*/ 3298590 w 3528725"/>
                <a:gd name="connsiteY13" fmla="*/ 285366 h 2356574"/>
                <a:gd name="connsiteX14" fmla="*/ 3332343 w 3528725"/>
                <a:gd name="connsiteY14" fmla="*/ 260819 h 2356574"/>
                <a:gd name="connsiteX15" fmla="*/ 3359959 w 3528725"/>
                <a:gd name="connsiteY15" fmla="*/ 236271 h 2356574"/>
                <a:gd name="connsiteX16" fmla="*/ 3381439 w 3528725"/>
                <a:gd name="connsiteY16" fmla="*/ 208655 h 2356574"/>
                <a:gd name="connsiteX17" fmla="*/ 3402918 w 3528725"/>
                <a:gd name="connsiteY17" fmla="*/ 168765 h 2356574"/>
                <a:gd name="connsiteX18" fmla="*/ 3427465 w 3528725"/>
                <a:gd name="connsiteY18" fmla="*/ 116601 h 2356574"/>
                <a:gd name="connsiteX19" fmla="*/ 3448945 w 3528725"/>
                <a:gd name="connsiteY19" fmla="*/ 70574 h 2356574"/>
                <a:gd name="connsiteX20" fmla="*/ 3461218 w 3528725"/>
                <a:gd name="connsiteY20" fmla="*/ 36821 h 2356574"/>
                <a:gd name="connsiteX21" fmla="*/ 3479629 w 3528725"/>
                <a:gd name="connsiteY21" fmla="*/ 6137 h 2356574"/>
                <a:gd name="connsiteX22" fmla="*/ 3494971 w 3528725"/>
                <a:gd name="connsiteY22" fmla="*/ 0 h 2356574"/>
                <a:gd name="connsiteX23" fmla="*/ 3510314 w 3528725"/>
                <a:gd name="connsiteY23" fmla="*/ 9205 h 2356574"/>
                <a:gd name="connsiteX24" fmla="*/ 3519519 w 3528725"/>
                <a:gd name="connsiteY24" fmla="*/ 27616 h 2356574"/>
                <a:gd name="connsiteX25" fmla="*/ 3525656 w 3528725"/>
                <a:gd name="connsiteY25" fmla="*/ 49095 h 2356574"/>
                <a:gd name="connsiteX26" fmla="*/ 3528725 w 3528725"/>
                <a:gd name="connsiteY26" fmla="*/ 92054 h 2356574"/>
                <a:gd name="connsiteX27" fmla="*/ 3522588 w 3528725"/>
                <a:gd name="connsiteY27" fmla="*/ 184107 h 2356574"/>
                <a:gd name="connsiteX28" fmla="*/ 3516451 w 3528725"/>
                <a:gd name="connsiteY28" fmla="*/ 260819 h 2356574"/>
                <a:gd name="connsiteX29" fmla="*/ 3507245 w 3528725"/>
                <a:gd name="connsiteY29" fmla="*/ 312982 h 2356574"/>
                <a:gd name="connsiteX30" fmla="*/ 3488835 w 3528725"/>
                <a:gd name="connsiteY30" fmla="*/ 398899 h 2356574"/>
                <a:gd name="connsiteX31" fmla="*/ 3467355 w 3528725"/>
                <a:gd name="connsiteY31" fmla="*/ 469474 h 2356574"/>
                <a:gd name="connsiteX32" fmla="*/ 3427465 w 3528725"/>
                <a:gd name="connsiteY32" fmla="*/ 570733 h 2356574"/>
                <a:gd name="connsiteX33" fmla="*/ 3369165 w 3528725"/>
                <a:gd name="connsiteY33" fmla="*/ 687334 h 2356574"/>
                <a:gd name="connsiteX34" fmla="*/ 3335412 w 3528725"/>
                <a:gd name="connsiteY34" fmla="*/ 739498 h 2356574"/>
                <a:gd name="connsiteX35" fmla="*/ 3307796 w 3528725"/>
                <a:gd name="connsiteY35" fmla="*/ 767114 h 2356574"/>
                <a:gd name="connsiteX36" fmla="*/ 3283248 w 3528725"/>
                <a:gd name="connsiteY36" fmla="*/ 773251 h 2356574"/>
                <a:gd name="connsiteX37" fmla="*/ 3252563 w 3528725"/>
                <a:gd name="connsiteY37" fmla="*/ 767114 h 2356574"/>
                <a:gd name="connsiteX38" fmla="*/ 3231084 w 3528725"/>
                <a:gd name="connsiteY38" fmla="*/ 754840 h 2356574"/>
                <a:gd name="connsiteX39" fmla="*/ 3188126 w 3528725"/>
                <a:gd name="connsiteY39" fmla="*/ 721087 h 2356574"/>
                <a:gd name="connsiteX40" fmla="*/ 3151304 w 3528725"/>
                <a:gd name="connsiteY40" fmla="*/ 693471 h 2356574"/>
                <a:gd name="connsiteX41" fmla="*/ 3111414 w 3528725"/>
                <a:gd name="connsiteY41" fmla="*/ 675060 h 2356574"/>
                <a:gd name="connsiteX42" fmla="*/ 3050045 w 3528725"/>
                <a:gd name="connsiteY42" fmla="*/ 662786 h 2356574"/>
                <a:gd name="connsiteX43" fmla="*/ 2945718 w 3528725"/>
                <a:gd name="connsiteY43" fmla="*/ 653581 h 2356574"/>
                <a:gd name="connsiteX44" fmla="*/ 2675694 w 3528725"/>
                <a:gd name="connsiteY44" fmla="*/ 638239 h 2356574"/>
                <a:gd name="connsiteX45" fmla="*/ 2408738 w 3528725"/>
                <a:gd name="connsiteY45" fmla="*/ 622897 h 2356574"/>
                <a:gd name="connsiteX46" fmla="*/ 2114166 w 3528725"/>
                <a:gd name="connsiteY46" fmla="*/ 604486 h 2356574"/>
                <a:gd name="connsiteX47" fmla="*/ 1874827 w 3528725"/>
                <a:gd name="connsiteY47" fmla="*/ 592212 h 2356574"/>
                <a:gd name="connsiteX48" fmla="*/ 1598665 w 3528725"/>
                <a:gd name="connsiteY48" fmla="*/ 586075 h 2356574"/>
                <a:gd name="connsiteX49" fmla="*/ 1353189 w 3528725"/>
                <a:gd name="connsiteY49" fmla="*/ 579938 h 2356574"/>
                <a:gd name="connsiteX50" fmla="*/ 1233519 w 3528725"/>
                <a:gd name="connsiteY50" fmla="*/ 576870 h 2356574"/>
                <a:gd name="connsiteX51" fmla="*/ 1119986 w 3528725"/>
                <a:gd name="connsiteY51" fmla="*/ 576870 h 2356574"/>
                <a:gd name="connsiteX52" fmla="*/ 975769 w 3528725"/>
                <a:gd name="connsiteY52" fmla="*/ 573801 h 2356574"/>
                <a:gd name="connsiteX53" fmla="*/ 880647 w 3528725"/>
                <a:gd name="connsiteY53" fmla="*/ 567664 h 2356574"/>
                <a:gd name="connsiteX54" fmla="*/ 785525 w 3528725"/>
                <a:gd name="connsiteY54" fmla="*/ 570733 h 2356574"/>
                <a:gd name="connsiteX55" fmla="*/ 696539 w 3528725"/>
                <a:gd name="connsiteY55" fmla="*/ 576870 h 2356574"/>
                <a:gd name="connsiteX56" fmla="*/ 625965 w 3528725"/>
                <a:gd name="connsiteY56" fmla="*/ 589144 h 2356574"/>
                <a:gd name="connsiteX57" fmla="*/ 540048 w 3528725"/>
                <a:gd name="connsiteY57" fmla="*/ 610623 h 2356574"/>
                <a:gd name="connsiteX58" fmla="*/ 475610 w 3528725"/>
                <a:gd name="connsiteY58" fmla="*/ 635170 h 2356574"/>
                <a:gd name="connsiteX59" fmla="*/ 423447 w 3528725"/>
                <a:gd name="connsiteY59" fmla="*/ 665855 h 2356574"/>
                <a:gd name="connsiteX60" fmla="*/ 380488 w 3528725"/>
                <a:gd name="connsiteY60" fmla="*/ 702676 h 2356574"/>
                <a:gd name="connsiteX61" fmla="*/ 359009 w 3528725"/>
                <a:gd name="connsiteY61" fmla="*/ 727224 h 2356574"/>
                <a:gd name="connsiteX62" fmla="*/ 331393 w 3528725"/>
                <a:gd name="connsiteY62" fmla="*/ 764046 h 2356574"/>
                <a:gd name="connsiteX63" fmla="*/ 303777 w 3528725"/>
                <a:gd name="connsiteY63" fmla="*/ 819278 h 2356574"/>
                <a:gd name="connsiteX64" fmla="*/ 282298 w 3528725"/>
                <a:gd name="connsiteY64" fmla="*/ 889852 h 2356574"/>
                <a:gd name="connsiteX65" fmla="*/ 266955 w 3528725"/>
                <a:gd name="connsiteY65" fmla="*/ 960427 h 2356574"/>
                <a:gd name="connsiteX66" fmla="*/ 254682 w 3528725"/>
                <a:gd name="connsiteY66" fmla="*/ 1046344 h 2356574"/>
                <a:gd name="connsiteX67" fmla="*/ 248545 w 3528725"/>
                <a:gd name="connsiteY67" fmla="*/ 1147603 h 2356574"/>
                <a:gd name="connsiteX68" fmla="*/ 248545 w 3528725"/>
                <a:gd name="connsiteY68" fmla="*/ 1322505 h 2356574"/>
                <a:gd name="connsiteX69" fmla="*/ 251613 w 3528725"/>
                <a:gd name="connsiteY69" fmla="*/ 1463654 h 2356574"/>
                <a:gd name="connsiteX70" fmla="*/ 257750 w 3528725"/>
                <a:gd name="connsiteY70" fmla="*/ 1589460 h 2356574"/>
                <a:gd name="connsiteX71" fmla="*/ 266955 w 3528725"/>
                <a:gd name="connsiteY71" fmla="*/ 1718335 h 2356574"/>
                <a:gd name="connsiteX72" fmla="*/ 270024 w 3528725"/>
                <a:gd name="connsiteY72" fmla="*/ 1761294 h 2356574"/>
                <a:gd name="connsiteX73" fmla="*/ 276161 w 3528725"/>
                <a:gd name="connsiteY73" fmla="*/ 1810389 h 2356574"/>
                <a:gd name="connsiteX74" fmla="*/ 288435 w 3528725"/>
                <a:gd name="connsiteY74" fmla="*/ 1850279 h 2356574"/>
                <a:gd name="connsiteX75" fmla="*/ 260818 w 3528725"/>
                <a:gd name="connsiteY75" fmla="*/ 2319753 h 2356574"/>
                <a:gd name="connsiteX76" fmla="*/ 233202 w 3528725"/>
                <a:gd name="connsiteY76" fmla="*/ 2338164 h 2356574"/>
                <a:gd name="connsiteX77" fmla="*/ 199449 w 3528725"/>
                <a:gd name="connsiteY77" fmla="*/ 2350437 h 2356574"/>
                <a:gd name="connsiteX78" fmla="*/ 168765 w 3528725"/>
                <a:gd name="connsiteY78" fmla="*/ 2356574 h 2356574"/>
                <a:gd name="connsiteX79" fmla="*/ 150354 w 3528725"/>
                <a:gd name="connsiteY79" fmla="*/ 2347369 h 2356574"/>
                <a:gd name="connsiteX80" fmla="*/ 128875 w 3528725"/>
                <a:gd name="connsiteY80" fmla="*/ 2328958 h 2356574"/>
                <a:gd name="connsiteX81" fmla="*/ 104327 w 3528725"/>
                <a:gd name="connsiteY81" fmla="*/ 2298274 h 2356574"/>
                <a:gd name="connsiteX82" fmla="*/ 76711 w 3528725"/>
                <a:gd name="connsiteY82" fmla="*/ 2258384 h 2356574"/>
                <a:gd name="connsiteX83" fmla="*/ 61369 w 3528725"/>
                <a:gd name="connsiteY83" fmla="*/ 2221562 h 2356574"/>
                <a:gd name="connsiteX84" fmla="*/ 46027 w 3528725"/>
                <a:gd name="connsiteY84" fmla="*/ 2150988 h 2356574"/>
                <a:gd name="connsiteX85" fmla="*/ 27616 w 3528725"/>
                <a:gd name="connsiteY85" fmla="*/ 2052797 h 2356574"/>
                <a:gd name="connsiteX86" fmla="*/ 12274 w 3528725"/>
                <a:gd name="connsiteY86" fmla="*/ 1911648 h 2356574"/>
                <a:gd name="connsiteX87" fmla="*/ 6137 w 3528725"/>
                <a:gd name="connsiteY87" fmla="*/ 1749020 h 2356574"/>
                <a:gd name="connsiteX88" fmla="*/ 0 w 3528725"/>
                <a:gd name="connsiteY88" fmla="*/ 1604803 h 2356574"/>
                <a:gd name="connsiteX89" fmla="*/ 3068 w 3528725"/>
                <a:gd name="connsiteY89" fmla="*/ 1402284 h 2356574"/>
                <a:gd name="connsiteX90" fmla="*/ 9205 w 3528725"/>
                <a:gd name="connsiteY90" fmla="*/ 1242725 h 2356574"/>
                <a:gd name="connsiteX91" fmla="*/ 24547 w 3528725"/>
                <a:gd name="connsiteY91" fmla="*/ 1067823 h 2356574"/>
                <a:gd name="connsiteX92" fmla="*/ 39890 w 3528725"/>
                <a:gd name="connsiteY92" fmla="*/ 957358 h 2356574"/>
                <a:gd name="connsiteX93" fmla="*/ 61369 w 3528725"/>
                <a:gd name="connsiteY93" fmla="*/ 862236 h 2356574"/>
                <a:gd name="connsiteX94" fmla="*/ 88985 w 3528725"/>
                <a:gd name="connsiteY94" fmla="*/ 764046 h 2356574"/>
                <a:gd name="connsiteX95" fmla="*/ 110464 w 3528725"/>
                <a:gd name="connsiteY95" fmla="*/ 705745 h 2356574"/>
                <a:gd name="connsiteX96" fmla="*/ 144217 w 3528725"/>
                <a:gd name="connsiteY96" fmla="*/ 647444 h 2356574"/>
                <a:gd name="connsiteX97" fmla="*/ 181039 w 3528725"/>
                <a:gd name="connsiteY97" fmla="*/ 592212 h 2356574"/>
                <a:gd name="connsiteX98" fmla="*/ 211723 w 3528725"/>
                <a:gd name="connsiteY98" fmla="*/ 558459 h 2356574"/>
                <a:gd name="connsiteX99" fmla="*/ 266955 w 3528725"/>
                <a:gd name="connsiteY99" fmla="*/ 509364 h 2356574"/>
                <a:gd name="connsiteX100" fmla="*/ 331393 w 3528725"/>
                <a:gd name="connsiteY100" fmla="*/ 466405 h 2356574"/>
                <a:gd name="connsiteX101" fmla="*/ 377420 w 3528725"/>
                <a:gd name="connsiteY101" fmla="*/ 441858 h 2356574"/>
                <a:gd name="connsiteX102" fmla="*/ 460268 w 3528725"/>
                <a:gd name="connsiteY102" fmla="*/ 405036 h 2356574"/>
                <a:gd name="connsiteX103" fmla="*/ 530843 w 3528725"/>
                <a:gd name="connsiteY103" fmla="*/ 383557 h 2356574"/>
                <a:gd name="connsiteX104" fmla="*/ 601417 w 3528725"/>
                <a:gd name="connsiteY104" fmla="*/ 368215 h 2356574"/>
                <a:gd name="connsiteX105" fmla="*/ 690402 w 3528725"/>
                <a:gd name="connsiteY105" fmla="*/ 352872 h 2356574"/>
                <a:gd name="connsiteX106" fmla="*/ 785525 w 3528725"/>
                <a:gd name="connsiteY106" fmla="*/ 346735 h 2356574"/>
                <a:gd name="connsiteX107" fmla="*/ 902126 w 3528725"/>
                <a:gd name="connsiteY107" fmla="*/ 346735 h 2356574"/>
                <a:gd name="connsiteX108" fmla="*/ 1027933 w 3528725"/>
                <a:gd name="connsiteY108" fmla="*/ 346735 h 2356574"/>
                <a:gd name="connsiteX109" fmla="*/ 1254998 w 3528725"/>
                <a:gd name="connsiteY109" fmla="*/ 352872 h 2356574"/>
                <a:gd name="connsiteX110" fmla="*/ 1408421 w 3528725"/>
                <a:gd name="connsiteY110" fmla="*/ 355941 h 2356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3528725" h="2356574">
                  <a:moveTo>
                    <a:pt x="1408421" y="355941"/>
                  </a:moveTo>
                  <a:lnTo>
                    <a:pt x="1752088" y="368215"/>
                  </a:lnTo>
                  <a:lnTo>
                    <a:pt x="2058934" y="377420"/>
                  </a:lnTo>
                  <a:lnTo>
                    <a:pt x="2319753" y="386625"/>
                  </a:lnTo>
                  <a:lnTo>
                    <a:pt x="2427149" y="389694"/>
                  </a:lnTo>
                  <a:lnTo>
                    <a:pt x="2540682" y="386625"/>
                  </a:lnTo>
                  <a:lnTo>
                    <a:pt x="2755474" y="377420"/>
                  </a:lnTo>
                  <a:lnTo>
                    <a:pt x="2921170" y="374352"/>
                  </a:lnTo>
                  <a:lnTo>
                    <a:pt x="3025498" y="368215"/>
                  </a:lnTo>
                  <a:lnTo>
                    <a:pt x="3096072" y="365146"/>
                  </a:lnTo>
                  <a:lnTo>
                    <a:pt x="3148236" y="355941"/>
                  </a:lnTo>
                  <a:lnTo>
                    <a:pt x="3212674" y="334462"/>
                  </a:lnTo>
                  <a:lnTo>
                    <a:pt x="3255632" y="316051"/>
                  </a:lnTo>
                  <a:lnTo>
                    <a:pt x="3298590" y="285366"/>
                  </a:lnTo>
                  <a:lnTo>
                    <a:pt x="3332343" y="260819"/>
                  </a:lnTo>
                  <a:lnTo>
                    <a:pt x="3359959" y="236271"/>
                  </a:lnTo>
                  <a:lnTo>
                    <a:pt x="3381439" y="208655"/>
                  </a:lnTo>
                  <a:lnTo>
                    <a:pt x="3402918" y="168765"/>
                  </a:lnTo>
                  <a:lnTo>
                    <a:pt x="3427465" y="116601"/>
                  </a:lnTo>
                  <a:lnTo>
                    <a:pt x="3448945" y="70574"/>
                  </a:lnTo>
                  <a:lnTo>
                    <a:pt x="3461218" y="36821"/>
                  </a:lnTo>
                  <a:lnTo>
                    <a:pt x="3479629" y="6137"/>
                  </a:lnTo>
                  <a:lnTo>
                    <a:pt x="3494971" y="0"/>
                  </a:lnTo>
                  <a:lnTo>
                    <a:pt x="3510314" y="9205"/>
                  </a:lnTo>
                  <a:lnTo>
                    <a:pt x="3519519" y="27616"/>
                  </a:lnTo>
                  <a:lnTo>
                    <a:pt x="3525656" y="49095"/>
                  </a:lnTo>
                  <a:lnTo>
                    <a:pt x="3528725" y="92054"/>
                  </a:lnTo>
                  <a:lnTo>
                    <a:pt x="3522588" y="184107"/>
                  </a:lnTo>
                  <a:lnTo>
                    <a:pt x="3516451" y="260819"/>
                  </a:lnTo>
                  <a:lnTo>
                    <a:pt x="3507245" y="312982"/>
                  </a:lnTo>
                  <a:lnTo>
                    <a:pt x="3488835" y="398899"/>
                  </a:lnTo>
                  <a:lnTo>
                    <a:pt x="3467355" y="469474"/>
                  </a:lnTo>
                  <a:lnTo>
                    <a:pt x="3427465" y="570733"/>
                  </a:lnTo>
                  <a:lnTo>
                    <a:pt x="3369165" y="687334"/>
                  </a:lnTo>
                  <a:lnTo>
                    <a:pt x="3335412" y="739498"/>
                  </a:lnTo>
                  <a:lnTo>
                    <a:pt x="3307796" y="767114"/>
                  </a:lnTo>
                  <a:lnTo>
                    <a:pt x="3283248" y="773251"/>
                  </a:lnTo>
                  <a:lnTo>
                    <a:pt x="3252563" y="767114"/>
                  </a:lnTo>
                  <a:lnTo>
                    <a:pt x="3231084" y="754840"/>
                  </a:lnTo>
                  <a:lnTo>
                    <a:pt x="3188126" y="721087"/>
                  </a:lnTo>
                  <a:lnTo>
                    <a:pt x="3151304" y="693471"/>
                  </a:lnTo>
                  <a:lnTo>
                    <a:pt x="3111414" y="675060"/>
                  </a:lnTo>
                  <a:lnTo>
                    <a:pt x="3050045" y="662786"/>
                  </a:lnTo>
                  <a:lnTo>
                    <a:pt x="2945718" y="653581"/>
                  </a:lnTo>
                  <a:lnTo>
                    <a:pt x="2675694" y="638239"/>
                  </a:lnTo>
                  <a:lnTo>
                    <a:pt x="2408738" y="622897"/>
                  </a:lnTo>
                  <a:lnTo>
                    <a:pt x="2114166" y="604486"/>
                  </a:lnTo>
                  <a:lnTo>
                    <a:pt x="1874827" y="592212"/>
                  </a:lnTo>
                  <a:lnTo>
                    <a:pt x="1598665" y="586075"/>
                  </a:lnTo>
                  <a:lnTo>
                    <a:pt x="1353189" y="579938"/>
                  </a:lnTo>
                  <a:lnTo>
                    <a:pt x="1233519" y="576870"/>
                  </a:lnTo>
                  <a:lnTo>
                    <a:pt x="1119986" y="576870"/>
                  </a:lnTo>
                  <a:lnTo>
                    <a:pt x="975769" y="573801"/>
                  </a:lnTo>
                  <a:lnTo>
                    <a:pt x="880647" y="567664"/>
                  </a:lnTo>
                  <a:lnTo>
                    <a:pt x="785525" y="570733"/>
                  </a:lnTo>
                  <a:lnTo>
                    <a:pt x="696539" y="576870"/>
                  </a:lnTo>
                  <a:lnTo>
                    <a:pt x="625965" y="589144"/>
                  </a:lnTo>
                  <a:lnTo>
                    <a:pt x="540048" y="610623"/>
                  </a:lnTo>
                  <a:lnTo>
                    <a:pt x="475610" y="635170"/>
                  </a:lnTo>
                  <a:lnTo>
                    <a:pt x="423447" y="665855"/>
                  </a:lnTo>
                  <a:lnTo>
                    <a:pt x="380488" y="702676"/>
                  </a:lnTo>
                  <a:lnTo>
                    <a:pt x="359009" y="727224"/>
                  </a:lnTo>
                  <a:lnTo>
                    <a:pt x="331393" y="764046"/>
                  </a:lnTo>
                  <a:lnTo>
                    <a:pt x="303777" y="819278"/>
                  </a:lnTo>
                  <a:lnTo>
                    <a:pt x="282298" y="889852"/>
                  </a:lnTo>
                  <a:lnTo>
                    <a:pt x="266955" y="960427"/>
                  </a:lnTo>
                  <a:lnTo>
                    <a:pt x="254682" y="1046344"/>
                  </a:lnTo>
                  <a:lnTo>
                    <a:pt x="248545" y="1147603"/>
                  </a:lnTo>
                  <a:lnTo>
                    <a:pt x="248545" y="1322505"/>
                  </a:lnTo>
                  <a:cubicBezTo>
                    <a:pt x="249568" y="1369555"/>
                    <a:pt x="250590" y="1416604"/>
                    <a:pt x="251613" y="1463654"/>
                  </a:cubicBezTo>
                  <a:lnTo>
                    <a:pt x="257750" y="1589460"/>
                  </a:lnTo>
                  <a:lnTo>
                    <a:pt x="266955" y="1718335"/>
                  </a:lnTo>
                  <a:lnTo>
                    <a:pt x="270024" y="1761294"/>
                  </a:lnTo>
                  <a:lnTo>
                    <a:pt x="276161" y="1810389"/>
                  </a:lnTo>
                  <a:lnTo>
                    <a:pt x="288435" y="1850279"/>
                  </a:lnTo>
                  <a:lnTo>
                    <a:pt x="260818" y="2319753"/>
                  </a:lnTo>
                  <a:lnTo>
                    <a:pt x="233202" y="2338164"/>
                  </a:lnTo>
                  <a:lnTo>
                    <a:pt x="199449" y="2350437"/>
                  </a:lnTo>
                  <a:lnTo>
                    <a:pt x="168765" y="2356574"/>
                  </a:lnTo>
                  <a:lnTo>
                    <a:pt x="150354" y="2347369"/>
                  </a:lnTo>
                  <a:lnTo>
                    <a:pt x="128875" y="2328958"/>
                  </a:lnTo>
                  <a:lnTo>
                    <a:pt x="104327" y="2298274"/>
                  </a:lnTo>
                  <a:lnTo>
                    <a:pt x="76711" y="2258384"/>
                  </a:lnTo>
                  <a:lnTo>
                    <a:pt x="61369" y="2221562"/>
                  </a:lnTo>
                  <a:lnTo>
                    <a:pt x="46027" y="2150988"/>
                  </a:lnTo>
                  <a:lnTo>
                    <a:pt x="27616" y="2052797"/>
                  </a:lnTo>
                  <a:lnTo>
                    <a:pt x="12274" y="1911648"/>
                  </a:lnTo>
                  <a:lnTo>
                    <a:pt x="6137" y="1749020"/>
                  </a:lnTo>
                  <a:lnTo>
                    <a:pt x="0" y="1604803"/>
                  </a:lnTo>
                  <a:cubicBezTo>
                    <a:pt x="1023" y="1537297"/>
                    <a:pt x="2045" y="1469790"/>
                    <a:pt x="3068" y="1402284"/>
                  </a:cubicBezTo>
                  <a:lnTo>
                    <a:pt x="9205" y="1242725"/>
                  </a:lnTo>
                  <a:lnTo>
                    <a:pt x="24547" y="1067823"/>
                  </a:lnTo>
                  <a:lnTo>
                    <a:pt x="39890" y="957358"/>
                  </a:lnTo>
                  <a:lnTo>
                    <a:pt x="61369" y="862236"/>
                  </a:lnTo>
                  <a:lnTo>
                    <a:pt x="88985" y="764046"/>
                  </a:lnTo>
                  <a:lnTo>
                    <a:pt x="110464" y="705745"/>
                  </a:lnTo>
                  <a:lnTo>
                    <a:pt x="144217" y="647444"/>
                  </a:lnTo>
                  <a:lnTo>
                    <a:pt x="181039" y="592212"/>
                  </a:lnTo>
                  <a:lnTo>
                    <a:pt x="211723" y="558459"/>
                  </a:lnTo>
                  <a:lnTo>
                    <a:pt x="266955" y="509364"/>
                  </a:lnTo>
                  <a:lnTo>
                    <a:pt x="331393" y="466405"/>
                  </a:lnTo>
                  <a:lnTo>
                    <a:pt x="377420" y="441858"/>
                  </a:lnTo>
                  <a:lnTo>
                    <a:pt x="460268" y="405036"/>
                  </a:lnTo>
                  <a:lnTo>
                    <a:pt x="530843" y="383557"/>
                  </a:lnTo>
                  <a:lnTo>
                    <a:pt x="601417" y="368215"/>
                  </a:lnTo>
                  <a:lnTo>
                    <a:pt x="690402" y="352872"/>
                  </a:lnTo>
                  <a:lnTo>
                    <a:pt x="785525" y="346735"/>
                  </a:lnTo>
                  <a:lnTo>
                    <a:pt x="902126" y="346735"/>
                  </a:lnTo>
                  <a:lnTo>
                    <a:pt x="1027933" y="346735"/>
                  </a:lnTo>
                  <a:lnTo>
                    <a:pt x="1254998" y="352872"/>
                  </a:lnTo>
                  <a:lnTo>
                    <a:pt x="1408421" y="35594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77">
              <a:extLst>
                <a:ext uri="{FF2B5EF4-FFF2-40B4-BE49-F238E27FC236}">
                  <a16:creationId xmlns:a16="http://schemas.microsoft.com/office/drawing/2014/main" id="{613A3F84-5443-41B9-B9F5-ACBC02B0B5E8}"/>
                </a:ext>
              </a:extLst>
            </p:cNvPr>
            <p:cNvSpPr/>
            <p:nvPr/>
          </p:nvSpPr>
          <p:spPr>
            <a:xfrm rot="16200000">
              <a:off x="7623970" y="4434682"/>
              <a:ext cx="995363" cy="571500"/>
            </a:xfrm>
            <a:custGeom>
              <a:avLst/>
              <a:gdLst>
                <a:gd name="connsiteX0" fmla="*/ 681037 w 995362"/>
                <a:gd name="connsiteY0" fmla="*/ 350044 h 571500"/>
                <a:gd name="connsiteX1" fmla="*/ 557212 w 995362"/>
                <a:gd name="connsiteY1" fmla="*/ 316706 h 571500"/>
                <a:gd name="connsiteX2" fmla="*/ 397669 w 995362"/>
                <a:gd name="connsiteY2" fmla="*/ 276225 h 571500"/>
                <a:gd name="connsiteX3" fmla="*/ 328612 w 995362"/>
                <a:gd name="connsiteY3" fmla="*/ 257175 h 571500"/>
                <a:gd name="connsiteX4" fmla="*/ 283369 w 995362"/>
                <a:gd name="connsiteY4" fmla="*/ 245269 h 571500"/>
                <a:gd name="connsiteX5" fmla="*/ 271462 w 995362"/>
                <a:gd name="connsiteY5" fmla="*/ 240506 h 571500"/>
                <a:gd name="connsiteX6" fmla="*/ 257175 w 995362"/>
                <a:gd name="connsiteY6" fmla="*/ 233362 h 571500"/>
                <a:gd name="connsiteX7" fmla="*/ 230981 w 995362"/>
                <a:gd name="connsiteY7" fmla="*/ 209550 h 571500"/>
                <a:gd name="connsiteX8" fmla="*/ 197644 w 995362"/>
                <a:gd name="connsiteY8" fmla="*/ 169069 h 571500"/>
                <a:gd name="connsiteX9" fmla="*/ 171450 w 995362"/>
                <a:gd name="connsiteY9" fmla="*/ 123825 h 571500"/>
                <a:gd name="connsiteX10" fmla="*/ 159544 w 995362"/>
                <a:gd name="connsiteY10" fmla="*/ 92869 h 571500"/>
                <a:gd name="connsiteX11" fmla="*/ 152400 w 995362"/>
                <a:gd name="connsiteY11" fmla="*/ 69056 h 571500"/>
                <a:gd name="connsiteX12" fmla="*/ 138112 w 995362"/>
                <a:gd name="connsiteY12" fmla="*/ 33337 h 571500"/>
                <a:gd name="connsiteX13" fmla="*/ 133350 w 995362"/>
                <a:gd name="connsiteY13" fmla="*/ 0 h 571500"/>
                <a:gd name="connsiteX14" fmla="*/ 0 w 995362"/>
                <a:gd name="connsiteY14" fmla="*/ 550069 h 571500"/>
                <a:gd name="connsiteX15" fmla="*/ 30956 w 995362"/>
                <a:gd name="connsiteY15" fmla="*/ 571500 h 571500"/>
                <a:gd name="connsiteX16" fmla="*/ 69056 w 995362"/>
                <a:gd name="connsiteY16" fmla="*/ 566737 h 571500"/>
                <a:gd name="connsiteX17" fmla="*/ 97631 w 995362"/>
                <a:gd name="connsiteY17" fmla="*/ 552450 h 571500"/>
                <a:gd name="connsiteX18" fmla="*/ 126206 w 995362"/>
                <a:gd name="connsiteY18" fmla="*/ 538162 h 571500"/>
                <a:gd name="connsiteX19" fmla="*/ 157162 w 995362"/>
                <a:gd name="connsiteY19" fmla="*/ 516731 h 571500"/>
                <a:gd name="connsiteX20" fmla="*/ 185737 w 995362"/>
                <a:gd name="connsiteY20" fmla="*/ 497681 h 571500"/>
                <a:gd name="connsiteX21" fmla="*/ 226219 w 995362"/>
                <a:gd name="connsiteY21" fmla="*/ 481012 h 571500"/>
                <a:gd name="connsiteX22" fmla="*/ 259556 w 995362"/>
                <a:gd name="connsiteY22" fmla="*/ 469106 h 571500"/>
                <a:gd name="connsiteX23" fmla="*/ 300037 w 995362"/>
                <a:gd name="connsiteY23" fmla="*/ 466725 h 571500"/>
                <a:gd name="connsiteX24" fmla="*/ 419100 w 995362"/>
                <a:gd name="connsiteY24" fmla="*/ 464344 h 571500"/>
                <a:gd name="connsiteX25" fmla="*/ 621506 w 995362"/>
                <a:gd name="connsiteY25" fmla="*/ 464344 h 571500"/>
                <a:gd name="connsiteX26" fmla="*/ 845344 w 995362"/>
                <a:gd name="connsiteY26" fmla="*/ 466725 h 571500"/>
                <a:gd name="connsiteX27" fmla="*/ 931069 w 995362"/>
                <a:gd name="connsiteY27" fmla="*/ 464344 h 571500"/>
                <a:gd name="connsiteX28" fmla="*/ 952500 w 995362"/>
                <a:gd name="connsiteY28" fmla="*/ 464344 h 571500"/>
                <a:gd name="connsiteX29" fmla="*/ 976312 w 995362"/>
                <a:gd name="connsiteY29" fmla="*/ 459581 h 571500"/>
                <a:gd name="connsiteX30" fmla="*/ 990600 w 995362"/>
                <a:gd name="connsiteY30" fmla="*/ 450056 h 571500"/>
                <a:gd name="connsiteX31" fmla="*/ 995362 w 995362"/>
                <a:gd name="connsiteY31" fmla="*/ 440531 h 571500"/>
                <a:gd name="connsiteX32" fmla="*/ 983456 w 995362"/>
                <a:gd name="connsiteY32" fmla="*/ 426244 h 571500"/>
                <a:gd name="connsiteX33" fmla="*/ 945356 w 995362"/>
                <a:gd name="connsiteY33" fmla="*/ 414337 h 571500"/>
                <a:gd name="connsiteX34" fmla="*/ 854869 w 995362"/>
                <a:gd name="connsiteY34" fmla="*/ 390525 h 571500"/>
                <a:gd name="connsiteX35" fmla="*/ 681037 w 995362"/>
                <a:gd name="connsiteY35" fmla="*/ 350044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95362" h="571500">
                  <a:moveTo>
                    <a:pt x="681037" y="350044"/>
                  </a:moveTo>
                  <a:lnTo>
                    <a:pt x="557212" y="316706"/>
                  </a:lnTo>
                  <a:lnTo>
                    <a:pt x="397669" y="276225"/>
                  </a:lnTo>
                  <a:lnTo>
                    <a:pt x="328612" y="257175"/>
                  </a:lnTo>
                  <a:lnTo>
                    <a:pt x="283369" y="245269"/>
                  </a:lnTo>
                  <a:lnTo>
                    <a:pt x="271462" y="240506"/>
                  </a:lnTo>
                  <a:lnTo>
                    <a:pt x="257175" y="233362"/>
                  </a:lnTo>
                  <a:lnTo>
                    <a:pt x="230981" y="209550"/>
                  </a:lnTo>
                  <a:lnTo>
                    <a:pt x="197644" y="169069"/>
                  </a:lnTo>
                  <a:lnTo>
                    <a:pt x="171450" y="123825"/>
                  </a:lnTo>
                  <a:lnTo>
                    <a:pt x="159544" y="92869"/>
                  </a:lnTo>
                  <a:lnTo>
                    <a:pt x="152400" y="69056"/>
                  </a:lnTo>
                  <a:lnTo>
                    <a:pt x="138112" y="33337"/>
                  </a:lnTo>
                  <a:lnTo>
                    <a:pt x="133350" y="0"/>
                  </a:lnTo>
                  <a:lnTo>
                    <a:pt x="0" y="550069"/>
                  </a:lnTo>
                  <a:lnTo>
                    <a:pt x="30956" y="571500"/>
                  </a:lnTo>
                  <a:lnTo>
                    <a:pt x="69056" y="566737"/>
                  </a:lnTo>
                  <a:lnTo>
                    <a:pt x="97631" y="552450"/>
                  </a:lnTo>
                  <a:lnTo>
                    <a:pt x="126206" y="538162"/>
                  </a:lnTo>
                  <a:lnTo>
                    <a:pt x="157162" y="516731"/>
                  </a:lnTo>
                  <a:lnTo>
                    <a:pt x="185737" y="497681"/>
                  </a:lnTo>
                  <a:lnTo>
                    <a:pt x="226219" y="481012"/>
                  </a:lnTo>
                  <a:lnTo>
                    <a:pt x="259556" y="469106"/>
                  </a:lnTo>
                  <a:lnTo>
                    <a:pt x="300037" y="466725"/>
                  </a:lnTo>
                  <a:lnTo>
                    <a:pt x="419100" y="464344"/>
                  </a:lnTo>
                  <a:lnTo>
                    <a:pt x="621506" y="464344"/>
                  </a:lnTo>
                  <a:lnTo>
                    <a:pt x="845344" y="466725"/>
                  </a:lnTo>
                  <a:lnTo>
                    <a:pt x="931069" y="464344"/>
                  </a:lnTo>
                  <a:lnTo>
                    <a:pt x="952500" y="464344"/>
                  </a:lnTo>
                  <a:lnTo>
                    <a:pt x="976312" y="459581"/>
                  </a:lnTo>
                  <a:lnTo>
                    <a:pt x="990600" y="450056"/>
                  </a:lnTo>
                  <a:lnTo>
                    <a:pt x="995362" y="440531"/>
                  </a:lnTo>
                  <a:lnTo>
                    <a:pt x="983456" y="426244"/>
                  </a:lnTo>
                  <a:lnTo>
                    <a:pt x="945356" y="414337"/>
                  </a:lnTo>
                  <a:lnTo>
                    <a:pt x="854869" y="390525"/>
                  </a:lnTo>
                  <a:lnTo>
                    <a:pt x="681037" y="35004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5962BC5D-202B-4A8E-ADE1-510DED3C5BC9}"/>
              </a:ext>
            </a:extLst>
          </p:cNvPr>
          <p:cNvGrpSpPr/>
          <p:nvPr/>
        </p:nvGrpSpPr>
        <p:grpSpPr>
          <a:xfrm>
            <a:off x="4224338" y="1825625"/>
            <a:ext cx="4183064" cy="3770313"/>
            <a:chOff x="4229102" y="1825625"/>
            <a:chExt cx="4183064" cy="3770313"/>
          </a:xfrm>
          <a:solidFill>
            <a:srgbClr val="222A35"/>
          </a:solidFill>
        </p:grpSpPr>
        <p:sp>
          <p:nvSpPr>
            <p:cNvPr id="16" name="フリーフォーム 71">
              <a:extLst>
                <a:ext uri="{FF2B5EF4-FFF2-40B4-BE49-F238E27FC236}">
                  <a16:creationId xmlns:a16="http://schemas.microsoft.com/office/drawing/2014/main" id="{746592D4-A19F-4562-AF74-4233B4A05CFE}"/>
                </a:ext>
              </a:extLst>
            </p:cNvPr>
            <p:cNvSpPr/>
            <p:nvPr/>
          </p:nvSpPr>
          <p:spPr>
            <a:xfrm>
              <a:off x="4648202" y="3160713"/>
              <a:ext cx="1214438" cy="412750"/>
            </a:xfrm>
            <a:custGeom>
              <a:avLst/>
              <a:gdLst>
                <a:gd name="connsiteX0" fmla="*/ 440531 w 1214438"/>
                <a:gd name="connsiteY0" fmla="*/ 221456 h 414337"/>
                <a:gd name="connsiteX1" fmla="*/ 509588 w 1214438"/>
                <a:gd name="connsiteY1" fmla="*/ 204787 h 414337"/>
                <a:gd name="connsiteX2" fmla="*/ 573881 w 1214438"/>
                <a:gd name="connsiteY2" fmla="*/ 185737 h 414337"/>
                <a:gd name="connsiteX3" fmla="*/ 633413 w 1214438"/>
                <a:gd name="connsiteY3" fmla="*/ 161925 h 414337"/>
                <a:gd name="connsiteX4" fmla="*/ 692944 w 1214438"/>
                <a:gd name="connsiteY4" fmla="*/ 135731 h 414337"/>
                <a:gd name="connsiteX5" fmla="*/ 762000 w 1214438"/>
                <a:gd name="connsiteY5" fmla="*/ 104775 h 414337"/>
                <a:gd name="connsiteX6" fmla="*/ 821531 w 1214438"/>
                <a:gd name="connsiteY6" fmla="*/ 76200 h 414337"/>
                <a:gd name="connsiteX7" fmla="*/ 890588 w 1214438"/>
                <a:gd name="connsiteY7" fmla="*/ 38100 h 414337"/>
                <a:gd name="connsiteX8" fmla="*/ 923925 w 1214438"/>
                <a:gd name="connsiteY8" fmla="*/ 16669 h 414337"/>
                <a:gd name="connsiteX9" fmla="*/ 947738 w 1214438"/>
                <a:gd name="connsiteY9" fmla="*/ 0 h 414337"/>
                <a:gd name="connsiteX10" fmla="*/ 990600 w 1214438"/>
                <a:gd name="connsiteY10" fmla="*/ 4762 h 414337"/>
                <a:gd name="connsiteX11" fmla="*/ 1045369 w 1214438"/>
                <a:gd name="connsiteY11" fmla="*/ 23812 h 414337"/>
                <a:gd name="connsiteX12" fmla="*/ 1088231 w 1214438"/>
                <a:gd name="connsiteY12" fmla="*/ 45244 h 414337"/>
                <a:gd name="connsiteX13" fmla="*/ 1133475 w 1214438"/>
                <a:gd name="connsiteY13" fmla="*/ 71437 h 414337"/>
                <a:gd name="connsiteX14" fmla="*/ 1183481 w 1214438"/>
                <a:gd name="connsiteY14" fmla="*/ 100012 h 414337"/>
                <a:gd name="connsiteX15" fmla="*/ 1204913 w 1214438"/>
                <a:gd name="connsiteY15" fmla="*/ 116681 h 414337"/>
                <a:gd name="connsiteX16" fmla="*/ 1212056 w 1214438"/>
                <a:gd name="connsiteY16" fmla="*/ 128587 h 414337"/>
                <a:gd name="connsiteX17" fmla="*/ 1214438 w 1214438"/>
                <a:gd name="connsiteY17" fmla="*/ 147637 h 414337"/>
                <a:gd name="connsiteX18" fmla="*/ 1204913 w 1214438"/>
                <a:gd name="connsiteY18" fmla="*/ 173831 h 414337"/>
                <a:gd name="connsiteX19" fmla="*/ 1188244 w 1214438"/>
                <a:gd name="connsiteY19" fmla="*/ 195262 h 414337"/>
                <a:gd name="connsiteX20" fmla="*/ 1159669 w 1214438"/>
                <a:gd name="connsiteY20" fmla="*/ 214312 h 414337"/>
                <a:gd name="connsiteX21" fmla="*/ 1109663 w 1214438"/>
                <a:gd name="connsiteY21" fmla="*/ 240506 h 414337"/>
                <a:gd name="connsiteX22" fmla="*/ 1016794 w 1214438"/>
                <a:gd name="connsiteY22" fmla="*/ 271462 h 414337"/>
                <a:gd name="connsiteX23" fmla="*/ 931069 w 1214438"/>
                <a:gd name="connsiteY23" fmla="*/ 297656 h 414337"/>
                <a:gd name="connsiteX24" fmla="*/ 823913 w 1214438"/>
                <a:gd name="connsiteY24" fmla="*/ 328612 h 414337"/>
                <a:gd name="connsiteX25" fmla="*/ 826294 w 1214438"/>
                <a:gd name="connsiteY25" fmla="*/ 328612 h 414337"/>
                <a:gd name="connsiteX26" fmla="*/ 688181 w 1214438"/>
                <a:gd name="connsiteY26" fmla="*/ 357187 h 414337"/>
                <a:gd name="connsiteX27" fmla="*/ 528638 w 1214438"/>
                <a:gd name="connsiteY27" fmla="*/ 390525 h 414337"/>
                <a:gd name="connsiteX28" fmla="*/ 442913 w 1214438"/>
                <a:gd name="connsiteY28" fmla="*/ 404812 h 414337"/>
                <a:gd name="connsiteX29" fmla="*/ 409575 w 1214438"/>
                <a:gd name="connsiteY29" fmla="*/ 409575 h 414337"/>
                <a:gd name="connsiteX30" fmla="*/ 369094 w 1214438"/>
                <a:gd name="connsiteY30" fmla="*/ 411956 h 414337"/>
                <a:gd name="connsiteX31" fmla="*/ 323850 w 1214438"/>
                <a:gd name="connsiteY31" fmla="*/ 414337 h 414337"/>
                <a:gd name="connsiteX32" fmla="*/ 290513 w 1214438"/>
                <a:gd name="connsiteY32" fmla="*/ 414337 h 414337"/>
                <a:gd name="connsiteX33" fmla="*/ 233363 w 1214438"/>
                <a:gd name="connsiteY33" fmla="*/ 414337 h 414337"/>
                <a:gd name="connsiteX34" fmla="*/ 169069 w 1214438"/>
                <a:gd name="connsiteY34" fmla="*/ 407194 h 414337"/>
                <a:gd name="connsiteX35" fmla="*/ 121444 w 1214438"/>
                <a:gd name="connsiteY35" fmla="*/ 395287 h 414337"/>
                <a:gd name="connsiteX36" fmla="*/ 90488 w 1214438"/>
                <a:gd name="connsiteY36" fmla="*/ 385762 h 414337"/>
                <a:gd name="connsiteX37" fmla="*/ 33338 w 1214438"/>
                <a:gd name="connsiteY37" fmla="*/ 364331 h 414337"/>
                <a:gd name="connsiteX38" fmla="*/ 0 w 1214438"/>
                <a:gd name="connsiteY38" fmla="*/ 352425 h 414337"/>
                <a:gd name="connsiteX39" fmla="*/ 0 w 1214438"/>
                <a:gd name="connsiteY39" fmla="*/ 197644 h 414337"/>
                <a:gd name="connsiteX40" fmla="*/ 88106 w 1214438"/>
                <a:gd name="connsiteY40" fmla="*/ 228600 h 414337"/>
                <a:gd name="connsiteX41" fmla="*/ 140494 w 1214438"/>
                <a:gd name="connsiteY41" fmla="*/ 242887 h 414337"/>
                <a:gd name="connsiteX42" fmla="*/ 178594 w 1214438"/>
                <a:gd name="connsiteY42" fmla="*/ 247650 h 414337"/>
                <a:gd name="connsiteX43" fmla="*/ 223838 w 1214438"/>
                <a:gd name="connsiteY43" fmla="*/ 250031 h 414337"/>
                <a:gd name="connsiteX44" fmla="*/ 288131 w 1214438"/>
                <a:gd name="connsiteY44" fmla="*/ 245269 h 414337"/>
                <a:gd name="connsiteX45" fmla="*/ 440531 w 1214438"/>
                <a:gd name="connsiteY45" fmla="*/ 221456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14438" h="414337">
                  <a:moveTo>
                    <a:pt x="440531" y="221456"/>
                  </a:moveTo>
                  <a:lnTo>
                    <a:pt x="509588" y="204787"/>
                  </a:lnTo>
                  <a:lnTo>
                    <a:pt x="573881" y="185737"/>
                  </a:lnTo>
                  <a:lnTo>
                    <a:pt x="633413" y="161925"/>
                  </a:lnTo>
                  <a:lnTo>
                    <a:pt x="692944" y="135731"/>
                  </a:lnTo>
                  <a:lnTo>
                    <a:pt x="762000" y="104775"/>
                  </a:lnTo>
                  <a:lnTo>
                    <a:pt x="821531" y="76200"/>
                  </a:lnTo>
                  <a:lnTo>
                    <a:pt x="890588" y="38100"/>
                  </a:lnTo>
                  <a:lnTo>
                    <a:pt x="923925" y="16669"/>
                  </a:lnTo>
                  <a:lnTo>
                    <a:pt x="947738" y="0"/>
                  </a:lnTo>
                  <a:lnTo>
                    <a:pt x="990600" y="4762"/>
                  </a:lnTo>
                  <a:lnTo>
                    <a:pt x="1045369" y="23812"/>
                  </a:lnTo>
                  <a:lnTo>
                    <a:pt x="1088231" y="45244"/>
                  </a:lnTo>
                  <a:lnTo>
                    <a:pt x="1133475" y="71437"/>
                  </a:lnTo>
                  <a:lnTo>
                    <a:pt x="1183481" y="100012"/>
                  </a:lnTo>
                  <a:lnTo>
                    <a:pt x="1204913" y="116681"/>
                  </a:lnTo>
                  <a:lnTo>
                    <a:pt x="1212056" y="128587"/>
                  </a:lnTo>
                  <a:lnTo>
                    <a:pt x="1214438" y="147637"/>
                  </a:lnTo>
                  <a:lnTo>
                    <a:pt x="1204913" y="173831"/>
                  </a:lnTo>
                  <a:lnTo>
                    <a:pt x="1188244" y="195262"/>
                  </a:lnTo>
                  <a:lnTo>
                    <a:pt x="1159669" y="214312"/>
                  </a:lnTo>
                  <a:lnTo>
                    <a:pt x="1109663" y="240506"/>
                  </a:lnTo>
                  <a:lnTo>
                    <a:pt x="1016794" y="271462"/>
                  </a:lnTo>
                  <a:lnTo>
                    <a:pt x="931069" y="297656"/>
                  </a:lnTo>
                  <a:lnTo>
                    <a:pt x="823913" y="328612"/>
                  </a:lnTo>
                  <a:cubicBezTo>
                    <a:pt x="823152" y="328837"/>
                    <a:pt x="825500" y="328612"/>
                    <a:pt x="826294" y="328612"/>
                  </a:cubicBezTo>
                  <a:lnTo>
                    <a:pt x="688181" y="357187"/>
                  </a:lnTo>
                  <a:lnTo>
                    <a:pt x="528638" y="390525"/>
                  </a:lnTo>
                  <a:lnTo>
                    <a:pt x="442913" y="404812"/>
                  </a:lnTo>
                  <a:lnTo>
                    <a:pt x="409575" y="409575"/>
                  </a:lnTo>
                  <a:lnTo>
                    <a:pt x="369094" y="411956"/>
                  </a:lnTo>
                  <a:lnTo>
                    <a:pt x="323850" y="414337"/>
                  </a:lnTo>
                  <a:lnTo>
                    <a:pt x="290513" y="414337"/>
                  </a:lnTo>
                  <a:lnTo>
                    <a:pt x="233363" y="414337"/>
                  </a:lnTo>
                  <a:lnTo>
                    <a:pt x="169069" y="407194"/>
                  </a:lnTo>
                  <a:lnTo>
                    <a:pt x="121444" y="395287"/>
                  </a:lnTo>
                  <a:lnTo>
                    <a:pt x="90488" y="385762"/>
                  </a:lnTo>
                  <a:lnTo>
                    <a:pt x="33338" y="364331"/>
                  </a:lnTo>
                  <a:lnTo>
                    <a:pt x="0" y="352425"/>
                  </a:lnTo>
                  <a:lnTo>
                    <a:pt x="0" y="197644"/>
                  </a:lnTo>
                  <a:lnTo>
                    <a:pt x="88106" y="228600"/>
                  </a:lnTo>
                  <a:lnTo>
                    <a:pt x="140494" y="242887"/>
                  </a:lnTo>
                  <a:lnTo>
                    <a:pt x="178594" y="247650"/>
                  </a:lnTo>
                  <a:lnTo>
                    <a:pt x="223838" y="250031"/>
                  </a:lnTo>
                  <a:lnTo>
                    <a:pt x="288131" y="245269"/>
                  </a:lnTo>
                  <a:lnTo>
                    <a:pt x="440531" y="2214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5">
              <a:extLst>
                <a:ext uri="{FF2B5EF4-FFF2-40B4-BE49-F238E27FC236}">
                  <a16:creationId xmlns:a16="http://schemas.microsoft.com/office/drawing/2014/main" id="{4EEE8859-0BEB-4598-A07B-02917EBDF184}"/>
                </a:ext>
              </a:extLst>
            </p:cNvPr>
            <p:cNvSpPr/>
            <p:nvPr/>
          </p:nvSpPr>
          <p:spPr>
            <a:xfrm rot="16200000">
              <a:off x="2956721" y="3366294"/>
              <a:ext cx="3160712" cy="615950"/>
            </a:xfrm>
            <a:custGeom>
              <a:avLst/>
              <a:gdLst>
                <a:gd name="connsiteX0" fmla="*/ 1339886 w 3160758"/>
                <a:gd name="connsiteY0" fmla="*/ 274849 h 615767"/>
                <a:gd name="connsiteX1" fmla="*/ 1553951 w 3160758"/>
                <a:gd name="connsiteY1" fmla="*/ 274849 h 615767"/>
                <a:gd name="connsiteX2" fmla="*/ 1799729 w 3160758"/>
                <a:gd name="connsiteY2" fmla="*/ 274849 h 615767"/>
                <a:gd name="connsiteX3" fmla="*/ 2064007 w 3160758"/>
                <a:gd name="connsiteY3" fmla="*/ 274849 h 615767"/>
                <a:gd name="connsiteX4" fmla="*/ 2338855 w 3160758"/>
                <a:gd name="connsiteY4" fmla="*/ 274849 h 615767"/>
                <a:gd name="connsiteX5" fmla="*/ 2542349 w 3160758"/>
                <a:gd name="connsiteY5" fmla="*/ 274849 h 615767"/>
                <a:gd name="connsiteX6" fmla="*/ 2645417 w 3160758"/>
                <a:gd name="connsiteY6" fmla="*/ 274849 h 615767"/>
                <a:gd name="connsiteX7" fmla="*/ 2714129 w 3160758"/>
                <a:gd name="connsiteY7" fmla="*/ 269563 h 615767"/>
                <a:gd name="connsiteX8" fmla="*/ 2766985 w 3160758"/>
                <a:gd name="connsiteY8" fmla="*/ 261635 h 615767"/>
                <a:gd name="connsiteX9" fmla="*/ 2843625 w 3160758"/>
                <a:gd name="connsiteY9" fmla="*/ 245778 h 615767"/>
                <a:gd name="connsiteX10" fmla="*/ 2899123 w 3160758"/>
                <a:gd name="connsiteY10" fmla="*/ 229921 h 615767"/>
                <a:gd name="connsiteX11" fmla="*/ 2930837 w 3160758"/>
                <a:gd name="connsiteY11" fmla="*/ 211422 h 615767"/>
                <a:gd name="connsiteX12" fmla="*/ 2970478 w 3160758"/>
                <a:gd name="connsiteY12" fmla="*/ 182352 h 615767"/>
                <a:gd name="connsiteX13" fmla="*/ 3007477 w 3160758"/>
                <a:gd name="connsiteY13" fmla="*/ 147995 h 615767"/>
                <a:gd name="connsiteX14" fmla="*/ 3041833 w 3160758"/>
                <a:gd name="connsiteY14" fmla="*/ 105711 h 615767"/>
                <a:gd name="connsiteX15" fmla="*/ 3068261 w 3160758"/>
                <a:gd name="connsiteY15" fmla="*/ 68712 h 615767"/>
                <a:gd name="connsiteX16" fmla="*/ 3097331 w 3160758"/>
                <a:gd name="connsiteY16" fmla="*/ 10571 h 615767"/>
                <a:gd name="connsiteX17" fmla="*/ 3110545 w 3160758"/>
                <a:gd name="connsiteY17" fmla="*/ 0 h 615767"/>
                <a:gd name="connsiteX18" fmla="*/ 3131687 w 3160758"/>
                <a:gd name="connsiteY18" fmla="*/ 0 h 615767"/>
                <a:gd name="connsiteX19" fmla="*/ 3139616 w 3160758"/>
                <a:gd name="connsiteY19" fmla="*/ 5286 h 615767"/>
                <a:gd name="connsiteX20" fmla="*/ 3150187 w 3160758"/>
                <a:gd name="connsiteY20" fmla="*/ 23785 h 615767"/>
                <a:gd name="connsiteX21" fmla="*/ 3158115 w 3160758"/>
                <a:gd name="connsiteY21" fmla="*/ 63427 h 615767"/>
                <a:gd name="connsiteX22" fmla="*/ 3160758 w 3160758"/>
                <a:gd name="connsiteY22" fmla="*/ 108354 h 615767"/>
                <a:gd name="connsiteX23" fmla="*/ 3155472 w 3160758"/>
                <a:gd name="connsiteY23" fmla="*/ 155924 h 615767"/>
                <a:gd name="connsiteX24" fmla="*/ 3142259 w 3160758"/>
                <a:gd name="connsiteY24" fmla="*/ 198208 h 615767"/>
                <a:gd name="connsiteX25" fmla="*/ 3115831 w 3160758"/>
                <a:gd name="connsiteY25" fmla="*/ 256349 h 615767"/>
                <a:gd name="connsiteX26" fmla="*/ 3073546 w 3160758"/>
                <a:gd name="connsiteY26" fmla="*/ 327704 h 615767"/>
                <a:gd name="connsiteX27" fmla="*/ 3025976 w 3160758"/>
                <a:gd name="connsiteY27" fmla="*/ 391131 h 615767"/>
                <a:gd name="connsiteX28" fmla="*/ 2944050 w 3160758"/>
                <a:gd name="connsiteY28" fmla="*/ 496842 h 615767"/>
                <a:gd name="connsiteX29" fmla="*/ 2904409 w 3160758"/>
                <a:gd name="connsiteY29" fmla="*/ 541769 h 615767"/>
                <a:gd name="connsiteX30" fmla="*/ 2851553 w 3160758"/>
                <a:gd name="connsiteY30" fmla="*/ 584053 h 615767"/>
                <a:gd name="connsiteX31" fmla="*/ 2806626 w 3160758"/>
                <a:gd name="connsiteY31" fmla="*/ 610481 h 615767"/>
                <a:gd name="connsiteX32" fmla="*/ 2788127 w 3160758"/>
                <a:gd name="connsiteY32" fmla="*/ 615767 h 615767"/>
                <a:gd name="connsiteX33" fmla="*/ 2751128 w 3160758"/>
                <a:gd name="connsiteY33" fmla="*/ 599910 h 615767"/>
                <a:gd name="connsiteX34" fmla="*/ 2669202 w 3160758"/>
                <a:gd name="connsiteY34" fmla="*/ 576125 h 615767"/>
                <a:gd name="connsiteX35" fmla="*/ 2539706 w 3160758"/>
                <a:gd name="connsiteY35" fmla="*/ 541769 h 615767"/>
                <a:gd name="connsiteX36" fmla="*/ 2428709 w 3160758"/>
                <a:gd name="connsiteY36" fmla="*/ 523269 h 615767"/>
                <a:gd name="connsiteX37" fmla="*/ 2330927 w 3160758"/>
                <a:gd name="connsiteY37" fmla="*/ 510056 h 615767"/>
                <a:gd name="connsiteX38" fmla="*/ 2193502 w 3160758"/>
                <a:gd name="connsiteY38" fmla="*/ 502127 h 615767"/>
                <a:gd name="connsiteX39" fmla="*/ 2013794 w 3160758"/>
                <a:gd name="connsiteY39" fmla="*/ 499484 h 615767"/>
                <a:gd name="connsiteX40" fmla="*/ 1815586 w 3160758"/>
                <a:gd name="connsiteY40" fmla="*/ 502127 h 615767"/>
                <a:gd name="connsiteX41" fmla="*/ 1606807 w 3160758"/>
                <a:gd name="connsiteY41" fmla="*/ 496842 h 615767"/>
                <a:gd name="connsiteX42" fmla="*/ 1363671 w 3160758"/>
                <a:gd name="connsiteY42" fmla="*/ 491556 h 615767"/>
                <a:gd name="connsiteX43" fmla="*/ 1176034 w 3160758"/>
                <a:gd name="connsiteY43" fmla="*/ 483628 h 615767"/>
                <a:gd name="connsiteX44" fmla="*/ 985755 w 3160758"/>
                <a:gd name="connsiteY44" fmla="*/ 475700 h 615767"/>
                <a:gd name="connsiteX45" fmla="*/ 787546 w 3160758"/>
                <a:gd name="connsiteY45" fmla="*/ 465128 h 615767"/>
                <a:gd name="connsiteX46" fmla="*/ 615766 w 3160758"/>
                <a:gd name="connsiteY46" fmla="*/ 457200 h 615767"/>
                <a:gd name="connsiteX47" fmla="*/ 462485 w 3160758"/>
                <a:gd name="connsiteY47" fmla="*/ 449272 h 615767"/>
                <a:gd name="connsiteX48" fmla="*/ 285419 w 3160758"/>
                <a:gd name="connsiteY48" fmla="*/ 441343 h 615767"/>
                <a:gd name="connsiteX49" fmla="*/ 0 w 3160758"/>
                <a:gd name="connsiteY49" fmla="*/ 430772 h 615767"/>
                <a:gd name="connsiteX50" fmla="*/ 2642 w 3160758"/>
                <a:gd name="connsiteY50" fmla="*/ 103068 h 615767"/>
                <a:gd name="connsiteX51" fmla="*/ 58141 w 3160758"/>
                <a:gd name="connsiteY51" fmla="*/ 155924 h 615767"/>
                <a:gd name="connsiteX52" fmla="*/ 87211 w 3160758"/>
                <a:gd name="connsiteY52" fmla="*/ 179709 h 615767"/>
                <a:gd name="connsiteX53" fmla="*/ 132138 w 3160758"/>
                <a:gd name="connsiteY53" fmla="*/ 200851 h 615767"/>
                <a:gd name="connsiteX54" fmla="*/ 200850 w 3160758"/>
                <a:gd name="connsiteY54" fmla="*/ 214065 h 615767"/>
                <a:gd name="connsiteX55" fmla="*/ 364702 w 3160758"/>
                <a:gd name="connsiteY55" fmla="*/ 227279 h 615767"/>
                <a:gd name="connsiteX56" fmla="*/ 628980 w 3160758"/>
                <a:gd name="connsiteY56" fmla="*/ 245778 h 615767"/>
                <a:gd name="connsiteX57" fmla="*/ 911757 w 3160758"/>
                <a:gd name="connsiteY57" fmla="*/ 264278 h 615767"/>
                <a:gd name="connsiteX58" fmla="*/ 1242104 w 3160758"/>
                <a:gd name="connsiteY58" fmla="*/ 274849 h 615767"/>
                <a:gd name="connsiteX59" fmla="*/ 1339886 w 3160758"/>
                <a:gd name="connsiteY59" fmla="*/ 274849 h 615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160758" h="615767">
                  <a:moveTo>
                    <a:pt x="1339886" y="274849"/>
                  </a:moveTo>
                  <a:lnTo>
                    <a:pt x="1553951" y="274849"/>
                  </a:lnTo>
                  <a:lnTo>
                    <a:pt x="1799729" y="274849"/>
                  </a:lnTo>
                  <a:lnTo>
                    <a:pt x="2064007" y="274849"/>
                  </a:lnTo>
                  <a:lnTo>
                    <a:pt x="2338855" y="274849"/>
                  </a:lnTo>
                  <a:lnTo>
                    <a:pt x="2542349" y="274849"/>
                  </a:lnTo>
                  <a:lnTo>
                    <a:pt x="2645417" y="274849"/>
                  </a:lnTo>
                  <a:lnTo>
                    <a:pt x="2714129" y="269563"/>
                  </a:lnTo>
                  <a:lnTo>
                    <a:pt x="2766985" y="261635"/>
                  </a:lnTo>
                  <a:lnTo>
                    <a:pt x="2843625" y="245778"/>
                  </a:lnTo>
                  <a:lnTo>
                    <a:pt x="2899123" y="229921"/>
                  </a:lnTo>
                  <a:lnTo>
                    <a:pt x="2930837" y="211422"/>
                  </a:lnTo>
                  <a:lnTo>
                    <a:pt x="2970478" y="182352"/>
                  </a:lnTo>
                  <a:lnTo>
                    <a:pt x="3007477" y="147995"/>
                  </a:lnTo>
                  <a:lnTo>
                    <a:pt x="3041833" y="105711"/>
                  </a:lnTo>
                  <a:lnTo>
                    <a:pt x="3068261" y="68712"/>
                  </a:lnTo>
                  <a:lnTo>
                    <a:pt x="3097331" y="10571"/>
                  </a:lnTo>
                  <a:lnTo>
                    <a:pt x="3110545" y="0"/>
                  </a:lnTo>
                  <a:lnTo>
                    <a:pt x="3131687" y="0"/>
                  </a:lnTo>
                  <a:lnTo>
                    <a:pt x="3139616" y="5286"/>
                  </a:lnTo>
                  <a:lnTo>
                    <a:pt x="3150187" y="23785"/>
                  </a:lnTo>
                  <a:lnTo>
                    <a:pt x="3158115" y="63427"/>
                  </a:lnTo>
                  <a:lnTo>
                    <a:pt x="3160758" y="108354"/>
                  </a:lnTo>
                  <a:lnTo>
                    <a:pt x="3155472" y="155924"/>
                  </a:lnTo>
                  <a:lnTo>
                    <a:pt x="3142259" y="198208"/>
                  </a:lnTo>
                  <a:lnTo>
                    <a:pt x="3115831" y="256349"/>
                  </a:lnTo>
                  <a:lnTo>
                    <a:pt x="3073546" y="327704"/>
                  </a:lnTo>
                  <a:lnTo>
                    <a:pt x="3025976" y="391131"/>
                  </a:lnTo>
                  <a:lnTo>
                    <a:pt x="2944050" y="496842"/>
                  </a:lnTo>
                  <a:lnTo>
                    <a:pt x="2904409" y="541769"/>
                  </a:lnTo>
                  <a:lnTo>
                    <a:pt x="2851553" y="584053"/>
                  </a:lnTo>
                  <a:lnTo>
                    <a:pt x="2806626" y="610481"/>
                  </a:lnTo>
                  <a:lnTo>
                    <a:pt x="2788127" y="615767"/>
                  </a:lnTo>
                  <a:lnTo>
                    <a:pt x="2751128" y="599910"/>
                  </a:lnTo>
                  <a:lnTo>
                    <a:pt x="2669202" y="576125"/>
                  </a:lnTo>
                  <a:lnTo>
                    <a:pt x="2539706" y="541769"/>
                  </a:lnTo>
                  <a:lnTo>
                    <a:pt x="2428709" y="523269"/>
                  </a:lnTo>
                  <a:lnTo>
                    <a:pt x="2330927" y="510056"/>
                  </a:lnTo>
                  <a:lnTo>
                    <a:pt x="2193502" y="502127"/>
                  </a:lnTo>
                  <a:lnTo>
                    <a:pt x="2013794" y="499484"/>
                  </a:lnTo>
                  <a:lnTo>
                    <a:pt x="1815586" y="502127"/>
                  </a:lnTo>
                  <a:lnTo>
                    <a:pt x="1606807" y="496842"/>
                  </a:lnTo>
                  <a:lnTo>
                    <a:pt x="1363671" y="491556"/>
                  </a:lnTo>
                  <a:lnTo>
                    <a:pt x="1176034" y="483628"/>
                  </a:lnTo>
                  <a:lnTo>
                    <a:pt x="985755" y="475700"/>
                  </a:lnTo>
                  <a:lnTo>
                    <a:pt x="787546" y="465128"/>
                  </a:lnTo>
                  <a:lnTo>
                    <a:pt x="615766" y="457200"/>
                  </a:lnTo>
                  <a:lnTo>
                    <a:pt x="462485" y="449272"/>
                  </a:lnTo>
                  <a:lnTo>
                    <a:pt x="285419" y="441343"/>
                  </a:lnTo>
                  <a:lnTo>
                    <a:pt x="0" y="430772"/>
                  </a:lnTo>
                  <a:cubicBezTo>
                    <a:pt x="881" y="321537"/>
                    <a:pt x="1761" y="212303"/>
                    <a:pt x="2642" y="103068"/>
                  </a:cubicBezTo>
                  <a:lnTo>
                    <a:pt x="58141" y="155924"/>
                  </a:lnTo>
                  <a:lnTo>
                    <a:pt x="87211" y="179709"/>
                  </a:lnTo>
                  <a:lnTo>
                    <a:pt x="132138" y="200851"/>
                  </a:lnTo>
                  <a:lnTo>
                    <a:pt x="200850" y="214065"/>
                  </a:lnTo>
                  <a:lnTo>
                    <a:pt x="364702" y="227279"/>
                  </a:lnTo>
                  <a:lnTo>
                    <a:pt x="628980" y="245778"/>
                  </a:lnTo>
                  <a:lnTo>
                    <a:pt x="911757" y="264278"/>
                  </a:lnTo>
                  <a:lnTo>
                    <a:pt x="1242104" y="274849"/>
                  </a:lnTo>
                  <a:lnTo>
                    <a:pt x="1339886" y="2748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2">
              <a:extLst>
                <a:ext uri="{FF2B5EF4-FFF2-40B4-BE49-F238E27FC236}">
                  <a16:creationId xmlns:a16="http://schemas.microsoft.com/office/drawing/2014/main" id="{71E7D5F2-06D5-4F6E-A57B-7AA5D18A04F4}"/>
                </a:ext>
              </a:extLst>
            </p:cNvPr>
            <p:cNvSpPr/>
            <p:nvPr/>
          </p:nvSpPr>
          <p:spPr>
            <a:xfrm>
              <a:off x="4279902" y="4510088"/>
              <a:ext cx="1778000" cy="1085850"/>
            </a:xfrm>
            <a:custGeom>
              <a:avLst/>
              <a:gdLst>
                <a:gd name="connsiteX0" fmla="*/ 995363 w 1778794"/>
                <a:gd name="connsiteY0" fmla="*/ 371475 h 1085850"/>
                <a:gd name="connsiteX1" fmla="*/ 783432 w 1778794"/>
                <a:gd name="connsiteY1" fmla="*/ 466725 h 1085850"/>
                <a:gd name="connsiteX2" fmla="*/ 590550 w 1778794"/>
                <a:gd name="connsiteY2" fmla="*/ 552450 h 1085850"/>
                <a:gd name="connsiteX3" fmla="*/ 481013 w 1778794"/>
                <a:gd name="connsiteY3" fmla="*/ 597693 h 1085850"/>
                <a:gd name="connsiteX4" fmla="*/ 400050 w 1778794"/>
                <a:gd name="connsiteY4" fmla="*/ 631031 h 1085850"/>
                <a:gd name="connsiteX5" fmla="*/ 359569 w 1778794"/>
                <a:gd name="connsiteY5" fmla="*/ 642937 h 1085850"/>
                <a:gd name="connsiteX6" fmla="*/ 76200 w 1778794"/>
                <a:gd name="connsiteY6" fmla="*/ 704850 h 1085850"/>
                <a:gd name="connsiteX7" fmla="*/ 38100 w 1778794"/>
                <a:gd name="connsiteY7" fmla="*/ 716756 h 1085850"/>
                <a:gd name="connsiteX8" fmla="*/ 16669 w 1778794"/>
                <a:gd name="connsiteY8" fmla="*/ 731043 h 1085850"/>
                <a:gd name="connsiteX9" fmla="*/ 2382 w 1778794"/>
                <a:gd name="connsiteY9" fmla="*/ 754856 h 1085850"/>
                <a:gd name="connsiteX10" fmla="*/ 0 w 1778794"/>
                <a:gd name="connsiteY10" fmla="*/ 766762 h 1085850"/>
                <a:gd name="connsiteX11" fmla="*/ 16669 w 1778794"/>
                <a:gd name="connsiteY11" fmla="*/ 821531 h 1085850"/>
                <a:gd name="connsiteX12" fmla="*/ 45244 w 1778794"/>
                <a:gd name="connsiteY12" fmla="*/ 904875 h 1085850"/>
                <a:gd name="connsiteX13" fmla="*/ 66675 w 1778794"/>
                <a:gd name="connsiteY13" fmla="*/ 957262 h 1085850"/>
                <a:gd name="connsiteX14" fmla="*/ 92869 w 1778794"/>
                <a:gd name="connsiteY14" fmla="*/ 1002506 h 1085850"/>
                <a:gd name="connsiteX15" fmla="*/ 111919 w 1778794"/>
                <a:gd name="connsiteY15" fmla="*/ 1031081 h 1085850"/>
                <a:gd name="connsiteX16" fmla="*/ 133350 w 1778794"/>
                <a:gd name="connsiteY16" fmla="*/ 1054893 h 1085850"/>
                <a:gd name="connsiteX17" fmla="*/ 154782 w 1778794"/>
                <a:gd name="connsiteY17" fmla="*/ 1071562 h 1085850"/>
                <a:gd name="connsiteX18" fmla="*/ 176213 w 1778794"/>
                <a:gd name="connsiteY18" fmla="*/ 1081087 h 1085850"/>
                <a:gd name="connsiteX19" fmla="*/ 195263 w 1778794"/>
                <a:gd name="connsiteY19" fmla="*/ 1085850 h 1085850"/>
                <a:gd name="connsiteX20" fmla="*/ 216694 w 1778794"/>
                <a:gd name="connsiteY20" fmla="*/ 1076325 h 1085850"/>
                <a:gd name="connsiteX21" fmla="*/ 288132 w 1778794"/>
                <a:gd name="connsiteY21" fmla="*/ 1028700 h 1085850"/>
                <a:gd name="connsiteX22" fmla="*/ 433388 w 1778794"/>
                <a:gd name="connsiteY22" fmla="*/ 935831 h 1085850"/>
                <a:gd name="connsiteX23" fmla="*/ 650082 w 1778794"/>
                <a:gd name="connsiteY23" fmla="*/ 795337 h 1085850"/>
                <a:gd name="connsiteX24" fmla="*/ 852488 w 1778794"/>
                <a:gd name="connsiteY24" fmla="*/ 661987 h 1085850"/>
                <a:gd name="connsiteX25" fmla="*/ 1047750 w 1778794"/>
                <a:gd name="connsiteY25" fmla="*/ 535781 h 1085850"/>
                <a:gd name="connsiteX26" fmla="*/ 1269207 w 1778794"/>
                <a:gd name="connsiteY26" fmla="*/ 388143 h 1085850"/>
                <a:gd name="connsiteX27" fmla="*/ 1473994 w 1778794"/>
                <a:gd name="connsiteY27" fmla="*/ 250031 h 1085850"/>
                <a:gd name="connsiteX28" fmla="*/ 1624013 w 1778794"/>
                <a:gd name="connsiteY28" fmla="*/ 152400 h 1085850"/>
                <a:gd name="connsiteX29" fmla="*/ 1745457 w 1778794"/>
                <a:gd name="connsiteY29" fmla="*/ 71437 h 1085850"/>
                <a:gd name="connsiteX30" fmla="*/ 1766888 w 1778794"/>
                <a:gd name="connsiteY30" fmla="*/ 54768 h 1085850"/>
                <a:gd name="connsiteX31" fmla="*/ 1776413 w 1778794"/>
                <a:gd name="connsiteY31" fmla="*/ 38100 h 1085850"/>
                <a:gd name="connsiteX32" fmla="*/ 1778794 w 1778794"/>
                <a:gd name="connsiteY32" fmla="*/ 14287 h 1085850"/>
                <a:gd name="connsiteX33" fmla="*/ 1774032 w 1778794"/>
                <a:gd name="connsiteY33" fmla="*/ 2381 h 1085850"/>
                <a:gd name="connsiteX34" fmla="*/ 1764507 w 1778794"/>
                <a:gd name="connsiteY34" fmla="*/ 0 h 1085850"/>
                <a:gd name="connsiteX35" fmla="*/ 1733550 w 1778794"/>
                <a:gd name="connsiteY35" fmla="*/ 9525 h 1085850"/>
                <a:gd name="connsiteX36" fmla="*/ 1616869 w 1778794"/>
                <a:gd name="connsiteY36" fmla="*/ 66675 h 1085850"/>
                <a:gd name="connsiteX37" fmla="*/ 1443038 w 1778794"/>
                <a:gd name="connsiteY37" fmla="*/ 154781 h 1085850"/>
                <a:gd name="connsiteX38" fmla="*/ 1273969 w 1778794"/>
                <a:gd name="connsiteY38" fmla="*/ 240506 h 1085850"/>
                <a:gd name="connsiteX39" fmla="*/ 1095375 w 1778794"/>
                <a:gd name="connsiteY39" fmla="*/ 326231 h 1085850"/>
                <a:gd name="connsiteX40" fmla="*/ 995363 w 1778794"/>
                <a:gd name="connsiteY40" fmla="*/ 371475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778794" h="1085850">
                  <a:moveTo>
                    <a:pt x="995363" y="371475"/>
                  </a:moveTo>
                  <a:lnTo>
                    <a:pt x="783432" y="466725"/>
                  </a:lnTo>
                  <a:lnTo>
                    <a:pt x="590550" y="552450"/>
                  </a:lnTo>
                  <a:lnTo>
                    <a:pt x="481013" y="597693"/>
                  </a:lnTo>
                  <a:lnTo>
                    <a:pt x="400050" y="631031"/>
                  </a:lnTo>
                  <a:lnTo>
                    <a:pt x="359569" y="642937"/>
                  </a:lnTo>
                  <a:lnTo>
                    <a:pt x="76200" y="704850"/>
                  </a:lnTo>
                  <a:lnTo>
                    <a:pt x="38100" y="716756"/>
                  </a:lnTo>
                  <a:lnTo>
                    <a:pt x="16669" y="731043"/>
                  </a:lnTo>
                  <a:lnTo>
                    <a:pt x="2382" y="754856"/>
                  </a:lnTo>
                  <a:lnTo>
                    <a:pt x="0" y="766762"/>
                  </a:lnTo>
                  <a:lnTo>
                    <a:pt x="16669" y="821531"/>
                  </a:lnTo>
                  <a:lnTo>
                    <a:pt x="45244" y="904875"/>
                  </a:lnTo>
                  <a:lnTo>
                    <a:pt x="66675" y="957262"/>
                  </a:lnTo>
                  <a:lnTo>
                    <a:pt x="92869" y="1002506"/>
                  </a:lnTo>
                  <a:lnTo>
                    <a:pt x="111919" y="1031081"/>
                  </a:lnTo>
                  <a:lnTo>
                    <a:pt x="133350" y="1054893"/>
                  </a:lnTo>
                  <a:lnTo>
                    <a:pt x="154782" y="1071562"/>
                  </a:lnTo>
                  <a:lnTo>
                    <a:pt x="176213" y="1081087"/>
                  </a:lnTo>
                  <a:lnTo>
                    <a:pt x="195263" y="1085850"/>
                  </a:lnTo>
                  <a:lnTo>
                    <a:pt x="216694" y="1076325"/>
                  </a:lnTo>
                  <a:lnTo>
                    <a:pt x="288132" y="1028700"/>
                  </a:lnTo>
                  <a:lnTo>
                    <a:pt x="433388" y="935831"/>
                  </a:lnTo>
                  <a:lnTo>
                    <a:pt x="650082" y="795337"/>
                  </a:lnTo>
                  <a:lnTo>
                    <a:pt x="852488" y="661987"/>
                  </a:lnTo>
                  <a:lnTo>
                    <a:pt x="1047750" y="535781"/>
                  </a:lnTo>
                  <a:lnTo>
                    <a:pt x="1269207" y="388143"/>
                  </a:lnTo>
                  <a:lnTo>
                    <a:pt x="1473994" y="250031"/>
                  </a:lnTo>
                  <a:lnTo>
                    <a:pt x="1624013" y="152400"/>
                  </a:lnTo>
                  <a:lnTo>
                    <a:pt x="1745457" y="71437"/>
                  </a:lnTo>
                  <a:lnTo>
                    <a:pt x="1766888" y="54768"/>
                  </a:lnTo>
                  <a:lnTo>
                    <a:pt x="1776413" y="38100"/>
                  </a:lnTo>
                  <a:lnTo>
                    <a:pt x="1778794" y="14287"/>
                  </a:lnTo>
                  <a:lnTo>
                    <a:pt x="1774032" y="2381"/>
                  </a:lnTo>
                  <a:lnTo>
                    <a:pt x="1764507" y="0"/>
                  </a:lnTo>
                  <a:lnTo>
                    <a:pt x="1733550" y="9525"/>
                  </a:lnTo>
                  <a:lnTo>
                    <a:pt x="1616869" y="66675"/>
                  </a:lnTo>
                  <a:lnTo>
                    <a:pt x="1443038" y="154781"/>
                  </a:lnTo>
                  <a:lnTo>
                    <a:pt x="1273969" y="240506"/>
                  </a:lnTo>
                  <a:lnTo>
                    <a:pt x="1095375" y="326231"/>
                  </a:lnTo>
                  <a:lnTo>
                    <a:pt x="995363" y="3714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73">
              <a:extLst>
                <a:ext uri="{FF2B5EF4-FFF2-40B4-BE49-F238E27FC236}">
                  <a16:creationId xmlns:a16="http://schemas.microsoft.com/office/drawing/2014/main" id="{980C9D7A-C3E0-4B34-81BE-EBD99BDFB45F}"/>
                </a:ext>
              </a:extLst>
            </p:cNvPr>
            <p:cNvSpPr/>
            <p:nvPr/>
          </p:nvSpPr>
          <p:spPr>
            <a:xfrm>
              <a:off x="6570666" y="2560638"/>
              <a:ext cx="1620837" cy="1009650"/>
            </a:xfrm>
            <a:custGeom>
              <a:avLst/>
              <a:gdLst>
                <a:gd name="connsiteX0" fmla="*/ 781050 w 1621631"/>
                <a:gd name="connsiteY0" fmla="*/ 504825 h 1009650"/>
                <a:gd name="connsiteX1" fmla="*/ 871537 w 1621631"/>
                <a:gd name="connsiteY1" fmla="*/ 445294 h 1009650"/>
                <a:gd name="connsiteX2" fmla="*/ 969169 w 1621631"/>
                <a:gd name="connsiteY2" fmla="*/ 378619 h 1009650"/>
                <a:gd name="connsiteX3" fmla="*/ 1031081 w 1621631"/>
                <a:gd name="connsiteY3" fmla="*/ 333375 h 1009650"/>
                <a:gd name="connsiteX4" fmla="*/ 1073944 w 1621631"/>
                <a:gd name="connsiteY4" fmla="*/ 297656 h 1009650"/>
                <a:gd name="connsiteX5" fmla="*/ 1133475 w 1621631"/>
                <a:gd name="connsiteY5" fmla="*/ 245269 h 1009650"/>
                <a:gd name="connsiteX6" fmla="*/ 1162050 w 1621631"/>
                <a:gd name="connsiteY6" fmla="*/ 207169 h 1009650"/>
                <a:gd name="connsiteX7" fmla="*/ 1171575 w 1621631"/>
                <a:gd name="connsiteY7" fmla="*/ 185737 h 1009650"/>
                <a:gd name="connsiteX8" fmla="*/ 1171575 w 1621631"/>
                <a:gd name="connsiteY8" fmla="*/ 171450 h 1009650"/>
                <a:gd name="connsiteX9" fmla="*/ 1166812 w 1621631"/>
                <a:gd name="connsiteY9" fmla="*/ 154781 h 1009650"/>
                <a:gd name="connsiteX10" fmla="*/ 1154906 w 1621631"/>
                <a:gd name="connsiteY10" fmla="*/ 128587 h 1009650"/>
                <a:gd name="connsiteX11" fmla="*/ 1128712 w 1621631"/>
                <a:gd name="connsiteY11" fmla="*/ 95250 h 1009650"/>
                <a:gd name="connsiteX12" fmla="*/ 1090612 w 1621631"/>
                <a:gd name="connsiteY12" fmla="*/ 52387 h 1009650"/>
                <a:gd name="connsiteX13" fmla="*/ 1073944 w 1621631"/>
                <a:gd name="connsiteY13" fmla="*/ 35719 h 1009650"/>
                <a:gd name="connsiteX14" fmla="*/ 1059656 w 1621631"/>
                <a:gd name="connsiteY14" fmla="*/ 16669 h 1009650"/>
                <a:gd name="connsiteX15" fmla="*/ 1064419 w 1621631"/>
                <a:gd name="connsiteY15" fmla="*/ 4762 h 1009650"/>
                <a:gd name="connsiteX16" fmla="*/ 1081087 w 1621631"/>
                <a:gd name="connsiteY16" fmla="*/ 0 h 1009650"/>
                <a:gd name="connsiteX17" fmla="*/ 1121569 w 1621631"/>
                <a:gd name="connsiteY17" fmla="*/ 2381 h 1009650"/>
                <a:gd name="connsiteX18" fmla="*/ 1183481 w 1621631"/>
                <a:gd name="connsiteY18" fmla="*/ 19050 h 1009650"/>
                <a:gd name="connsiteX19" fmla="*/ 1238250 w 1621631"/>
                <a:gd name="connsiteY19" fmla="*/ 45244 h 1009650"/>
                <a:gd name="connsiteX20" fmla="*/ 1297781 w 1621631"/>
                <a:gd name="connsiteY20" fmla="*/ 83344 h 1009650"/>
                <a:gd name="connsiteX21" fmla="*/ 1350169 w 1621631"/>
                <a:gd name="connsiteY21" fmla="*/ 123825 h 1009650"/>
                <a:gd name="connsiteX22" fmla="*/ 1412081 w 1621631"/>
                <a:gd name="connsiteY22" fmla="*/ 178594 h 1009650"/>
                <a:gd name="connsiteX23" fmla="*/ 1459706 w 1621631"/>
                <a:gd name="connsiteY23" fmla="*/ 223837 h 1009650"/>
                <a:gd name="connsiteX24" fmla="*/ 1516856 w 1621631"/>
                <a:gd name="connsiteY24" fmla="*/ 285750 h 1009650"/>
                <a:gd name="connsiteX25" fmla="*/ 1566862 w 1621631"/>
                <a:gd name="connsiteY25" fmla="*/ 342900 h 1009650"/>
                <a:gd name="connsiteX26" fmla="*/ 1604962 w 1621631"/>
                <a:gd name="connsiteY26" fmla="*/ 390525 h 1009650"/>
                <a:gd name="connsiteX27" fmla="*/ 1614487 w 1621631"/>
                <a:gd name="connsiteY27" fmla="*/ 407194 h 1009650"/>
                <a:gd name="connsiteX28" fmla="*/ 1619250 w 1621631"/>
                <a:gd name="connsiteY28" fmla="*/ 421481 h 1009650"/>
                <a:gd name="connsiteX29" fmla="*/ 1621631 w 1621631"/>
                <a:gd name="connsiteY29" fmla="*/ 433387 h 1009650"/>
                <a:gd name="connsiteX30" fmla="*/ 1616869 w 1621631"/>
                <a:gd name="connsiteY30" fmla="*/ 450056 h 1009650"/>
                <a:gd name="connsiteX31" fmla="*/ 1595437 w 1621631"/>
                <a:gd name="connsiteY31" fmla="*/ 461962 h 1009650"/>
                <a:gd name="connsiteX32" fmla="*/ 1574006 w 1621631"/>
                <a:gd name="connsiteY32" fmla="*/ 466725 h 1009650"/>
                <a:gd name="connsiteX33" fmla="*/ 1538287 w 1621631"/>
                <a:gd name="connsiteY33" fmla="*/ 473869 h 1009650"/>
                <a:gd name="connsiteX34" fmla="*/ 1388269 w 1621631"/>
                <a:gd name="connsiteY34" fmla="*/ 526256 h 1009650"/>
                <a:gd name="connsiteX35" fmla="*/ 1133475 w 1621631"/>
                <a:gd name="connsiteY35" fmla="*/ 611981 h 1009650"/>
                <a:gd name="connsiteX36" fmla="*/ 845344 w 1621631"/>
                <a:gd name="connsiteY36" fmla="*/ 714375 h 1009650"/>
                <a:gd name="connsiteX37" fmla="*/ 611981 w 1621631"/>
                <a:gd name="connsiteY37" fmla="*/ 795337 h 1009650"/>
                <a:gd name="connsiteX38" fmla="*/ 326231 w 1621631"/>
                <a:gd name="connsiteY38" fmla="*/ 895350 h 1009650"/>
                <a:gd name="connsiteX39" fmla="*/ 138112 w 1621631"/>
                <a:gd name="connsiteY39" fmla="*/ 962025 h 1009650"/>
                <a:gd name="connsiteX40" fmla="*/ 0 w 1621631"/>
                <a:gd name="connsiteY40" fmla="*/ 1009650 h 1009650"/>
                <a:gd name="connsiteX41" fmla="*/ 2381 w 1621631"/>
                <a:gd name="connsiteY41" fmla="*/ 959644 h 1009650"/>
                <a:gd name="connsiteX42" fmla="*/ 164306 w 1621631"/>
                <a:gd name="connsiteY42" fmla="*/ 864394 h 1009650"/>
                <a:gd name="connsiteX43" fmla="*/ 323850 w 1621631"/>
                <a:gd name="connsiteY43" fmla="*/ 776287 h 1009650"/>
                <a:gd name="connsiteX44" fmla="*/ 511969 w 1621631"/>
                <a:gd name="connsiteY44" fmla="*/ 666750 h 1009650"/>
                <a:gd name="connsiteX45" fmla="*/ 711994 w 1621631"/>
                <a:gd name="connsiteY45" fmla="*/ 547687 h 1009650"/>
                <a:gd name="connsiteX46" fmla="*/ 781050 w 1621631"/>
                <a:gd name="connsiteY46" fmla="*/ 504825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621631" h="1009650">
                  <a:moveTo>
                    <a:pt x="781050" y="504825"/>
                  </a:moveTo>
                  <a:lnTo>
                    <a:pt x="871537" y="445294"/>
                  </a:lnTo>
                  <a:lnTo>
                    <a:pt x="969169" y="378619"/>
                  </a:lnTo>
                  <a:lnTo>
                    <a:pt x="1031081" y="333375"/>
                  </a:lnTo>
                  <a:lnTo>
                    <a:pt x="1073944" y="297656"/>
                  </a:lnTo>
                  <a:lnTo>
                    <a:pt x="1133475" y="245269"/>
                  </a:lnTo>
                  <a:lnTo>
                    <a:pt x="1162050" y="207169"/>
                  </a:lnTo>
                  <a:lnTo>
                    <a:pt x="1171575" y="185737"/>
                  </a:lnTo>
                  <a:lnTo>
                    <a:pt x="1171575" y="171450"/>
                  </a:lnTo>
                  <a:lnTo>
                    <a:pt x="1166812" y="154781"/>
                  </a:lnTo>
                  <a:lnTo>
                    <a:pt x="1154906" y="128587"/>
                  </a:lnTo>
                  <a:lnTo>
                    <a:pt x="1128712" y="95250"/>
                  </a:lnTo>
                  <a:lnTo>
                    <a:pt x="1090612" y="52387"/>
                  </a:lnTo>
                  <a:lnTo>
                    <a:pt x="1073944" y="35719"/>
                  </a:lnTo>
                  <a:lnTo>
                    <a:pt x="1059656" y="16669"/>
                  </a:lnTo>
                  <a:lnTo>
                    <a:pt x="1064419" y="4762"/>
                  </a:lnTo>
                  <a:lnTo>
                    <a:pt x="1081087" y="0"/>
                  </a:lnTo>
                  <a:lnTo>
                    <a:pt x="1121569" y="2381"/>
                  </a:lnTo>
                  <a:lnTo>
                    <a:pt x="1183481" y="19050"/>
                  </a:lnTo>
                  <a:lnTo>
                    <a:pt x="1238250" y="45244"/>
                  </a:lnTo>
                  <a:lnTo>
                    <a:pt x="1297781" y="83344"/>
                  </a:lnTo>
                  <a:lnTo>
                    <a:pt x="1350169" y="123825"/>
                  </a:lnTo>
                  <a:lnTo>
                    <a:pt x="1412081" y="178594"/>
                  </a:lnTo>
                  <a:lnTo>
                    <a:pt x="1459706" y="223837"/>
                  </a:lnTo>
                  <a:lnTo>
                    <a:pt x="1516856" y="285750"/>
                  </a:lnTo>
                  <a:lnTo>
                    <a:pt x="1566862" y="342900"/>
                  </a:lnTo>
                  <a:lnTo>
                    <a:pt x="1604962" y="390525"/>
                  </a:lnTo>
                  <a:lnTo>
                    <a:pt x="1614487" y="407194"/>
                  </a:lnTo>
                  <a:lnTo>
                    <a:pt x="1619250" y="421481"/>
                  </a:lnTo>
                  <a:lnTo>
                    <a:pt x="1621631" y="433387"/>
                  </a:lnTo>
                  <a:lnTo>
                    <a:pt x="1616869" y="450056"/>
                  </a:lnTo>
                  <a:lnTo>
                    <a:pt x="1595437" y="461962"/>
                  </a:lnTo>
                  <a:lnTo>
                    <a:pt x="1574006" y="466725"/>
                  </a:lnTo>
                  <a:lnTo>
                    <a:pt x="1538287" y="473869"/>
                  </a:lnTo>
                  <a:lnTo>
                    <a:pt x="1388269" y="526256"/>
                  </a:lnTo>
                  <a:lnTo>
                    <a:pt x="1133475" y="611981"/>
                  </a:lnTo>
                  <a:lnTo>
                    <a:pt x="845344" y="714375"/>
                  </a:lnTo>
                  <a:lnTo>
                    <a:pt x="611981" y="795337"/>
                  </a:lnTo>
                  <a:lnTo>
                    <a:pt x="326231" y="895350"/>
                  </a:lnTo>
                  <a:lnTo>
                    <a:pt x="138112" y="962025"/>
                  </a:lnTo>
                  <a:lnTo>
                    <a:pt x="0" y="1009650"/>
                  </a:lnTo>
                  <a:lnTo>
                    <a:pt x="2381" y="959644"/>
                  </a:lnTo>
                  <a:lnTo>
                    <a:pt x="164306" y="864394"/>
                  </a:lnTo>
                  <a:lnTo>
                    <a:pt x="323850" y="776287"/>
                  </a:lnTo>
                  <a:lnTo>
                    <a:pt x="511969" y="666750"/>
                  </a:lnTo>
                  <a:lnTo>
                    <a:pt x="711994" y="547687"/>
                  </a:lnTo>
                  <a:lnTo>
                    <a:pt x="781050" y="5048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76">
              <a:extLst>
                <a:ext uri="{FF2B5EF4-FFF2-40B4-BE49-F238E27FC236}">
                  <a16:creationId xmlns:a16="http://schemas.microsoft.com/office/drawing/2014/main" id="{13D92299-E5A9-40E6-8410-9A410F4F33F4}"/>
                </a:ext>
              </a:extLst>
            </p:cNvPr>
            <p:cNvSpPr/>
            <p:nvPr/>
          </p:nvSpPr>
          <p:spPr>
            <a:xfrm rot="16200000">
              <a:off x="5470528" y="2411413"/>
              <a:ext cx="3527425" cy="2355850"/>
            </a:xfrm>
            <a:custGeom>
              <a:avLst/>
              <a:gdLst>
                <a:gd name="connsiteX0" fmla="*/ 1408421 w 3528725"/>
                <a:gd name="connsiteY0" fmla="*/ 355941 h 2356574"/>
                <a:gd name="connsiteX1" fmla="*/ 1752088 w 3528725"/>
                <a:gd name="connsiteY1" fmla="*/ 368215 h 2356574"/>
                <a:gd name="connsiteX2" fmla="*/ 2058934 w 3528725"/>
                <a:gd name="connsiteY2" fmla="*/ 377420 h 2356574"/>
                <a:gd name="connsiteX3" fmla="*/ 2319753 w 3528725"/>
                <a:gd name="connsiteY3" fmla="*/ 386625 h 2356574"/>
                <a:gd name="connsiteX4" fmla="*/ 2427149 w 3528725"/>
                <a:gd name="connsiteY4" fmla="*/ 389694 h 2356574"/>
                <a:gd name="connsiteX5" fmla="*/ 2540682 w 3528725"/>
                <a:gd name="connsiteY5" fmla="*/ 386625 h 2356574"/>
                <a:gd name="connsiteX6" fmla="*/ 2755474 w 3528725"/>
                <a:gd name="connsiteY6" fmla="*/ 377420 h 2356574"/>
                <a:gd name="connsiteX7" fmla="*/ 2921170 w 3528725"/>
                <a:gd name="connsiteY7" fmla="*/ 374352 h 2356574"/>
                <a:gd name="connsiteX8" fmla="*/ 3025498 w 3528725"/>
                <a:gd name="connsiteY8" fmla="*/ 368215 h 2356574"/>
                <a:gd name="connsiteX9" fmla="*/ 3096072 w 3528725"/>
                <a:gd name="connsiteY9" fmla="*/ 365146 h 2356574"/>
                <a:gd name="connsiteX10" fmla="*/ 3148236 w 3528725"/>
                <a:gd name="connsiteY10" fmla="*/ 355941 h 2356574"/>
                <a:gd name="connsiteX11" fmla="*/ 3212674 w 3528725"/>
                <a:gd name="connsiteY11" fmla="*/ 334462 h 2356574"/>
                <a:gd name="connsiteX12" fmla="*/ 3255632 w 3528725"/>
                <a:gd name="connsiteY12" fmla="*/ 316051 h 2356574"/>
                <a:gd name="connsiteX13" fmla="*/ 3298590 w 3528725"/>
                <a:gd name="connsiteY13" fmla="*/ 285366 h 2356574"/>
                <a:gd name="connsiteX14" fmla="*/ 3332343 w 3528725"/>
                <a:gd name="connsiteY14" fmla="*/ 260819 h 2356574"/>
                <a:gd name="connsiteX15" fmla="*/ 3359959 w 3528725"/>
                <a:gd name="connsiteY15" fmla="*/ 236271 h 2356574"/>
                <a:gd name="connsiteX16" fmla="*/ 3381439 w 3528725"/>
                <a:gd name="connsiteY16" fmla="*/ 208655 h 2356574"/>
                <a:gd name="connsiteX17" fmla="*/ 3402918 w 3528725"/>
                <a:gd name="connsiteY17" fmla="*/ 168765 h 2356574"/>
                <a:gd name="connsiteX18" fmla="*/ 3427465 w 3528725"/>
                <a:gd name="connsiteY18" fmla="*/ 116601 h 2356574"/>
                <a:gd name="connsiteX19" fmla="*/ 3448945 w 3528725"/>
                <a:gd name="connsiteY19" fmla="*/ 70574 h 2356574"/>
                <a:gd name="connsiteX20" fmla="*/ 3461218 w 3528725"/>
                <a:gd name="connsiteY20" fmla="*/ 36821 h 2356574"/>
                <a:gd name="connsiteX21" fmla="*/ 3479629 w 3528725"/>
                <a:gd name="connsiteY21" fmla="*/ 6137 h 2356574"/>
                <a:gd name="connsiteX22" fmla="*/ 3494971 w 3528725"/>
                <a:gd name="connsiteY22" fmla="*/ 0 h 2356574"/>
                <a:gd name="connsiteX23" fmla="*/ 3510314 w 3528725"/>
                <a:gd name="connsiteY23" fmla="*/ 9205 h 2356574"/>
                <a:gd name="connsiteX24" fmla="*/ 3519519 w 3528725"/>
                <a:gd name="connsiteY24" fmla="*/ 27616 h 2356574"/>
                <a:gd name="connsiteX25" fmla="*/ 3525656 w 3528725"/>
                <a:gd name="connsiteY25" fmla="*/ 49095 h 2356574"/>
                <a:gd name="connsiteX26" fmla="*/ 3528725 w 3528725"/>
                <a:gd name="connsiteY26" fmla="*/ 92054 h 2356574"/>
                <a:gd name="connsiteX27" fmla="*/ 3522588 w 3528725"/>
                <a:gd name="connsiteY27" fmla="*/ 184107 h 2356574"/>
                <a:gd name="connsiteX28" fmla="*/ 3516451 w 3528725"/>
                <a:gd name="connsiteY28" fmla="*/ 260819 h 2356574"/>
                <a:gd name="connsiteX29" fmla="*/ 3507245 w 3528725"/>
                <a:gd name="connsiteY29" fmla="*/ 312982 h 2356574"/>
                <a:gd name="connsiteX30" fmla="*/ 3488835 w 3528725"/>
                <a:gd name="connsiteY30" fmla="*/ 398899 h 2356574"/>
                <a:gd name="connsiteX31" fmla="*/ 3467355 w 3528725"/>
                <a:gd name="connsiteY31" fmla="*/ 469474 h 2356574"/>
                <a:gd name="connsiteX32" fmla="*/ 3427465 w 3528725"/>
                <a:gd name="connsiteY32" fmla="*/ 570733 h 2356574"/>
                <a:gd name="connsiteX33" fmla="*/ 3369165 w 3528725"/>
                <a:gd name="connsiteY33" fmla="*/ 687334 h 2356574"/>
                <a:gd name="connsiteX34" fmla="*/ 3335412 w 3528725"/>
                <a:gd name="connsiteY34" fmla="*/ 739498 h 2356574"/>
                <a:gd name="connsiteX35" fmla="*/ 3307796 w 3528725"/>
                <a:gd name="connsiteY35" fmla="*/ 767114 h 2356574"/>
                <a:gd name="connsiteX36" fmla="*/ 3283248 w 3528725"/>
                <a:gd name="connsiteY36" fmla="*/ 773251 h 2356574"/>
                <a:gd name="connsiteX37" fmla="*/ 3252563 w 3528725"/>
                <a:gd name="connsiteY37" fmla="*/ 767114 h 2356574"/>
                <a:gd name="connsiteX38" fmla="*/ 3231084 w 3528725"/>
                <a:gd name="connsiteY38" fmla="*/ 754840 h 2356574"/>
                <a:gd name="connsiteX39" fmla="*/ 3188126 w 3528725"/>
                <a:gd name="connsiteY39" fmla="*/ 721087 h 2356574"/>
                <a:gd name="connsiteX40" fmla="*/ 3151304 w 3528725"/>
                <a:gd name="connsiteY40" fmla="*/ 693471 h 2356574"/>
                <a:gd name="connsiteX41" fmla="*/ 3111414 w 3528725"/>
                <a:gd name="connsiteY41" fmla="*/ 675060 h 2356574"/>
                <a:gd name="connsiteX42" fmla="*/ 3050045 w 3528725"/>
                <a:gd name="connsiteY42" fmla="*/ 662786 h 2356574"/>
                <a:gd name="connsiteX43" fmla="*/ 2945718 w 3528725"/>
                <a:gd name="connsiteY43" fmla="*/ 653581 h 2356574"/>
                <a:gd name="connsiteX44" fmla="*/ 2675694 w 3528725"/>
                <a:gd name="connsiteY44" fmla="*/ 638239 h 2356574"/>
                <a:gd name="connsiteX45" fmla="*/ 2408738 w 3528725"/>
                <a:gd name="connsiteY45" fmla="*/ 622897 h 2356574"/>
                <a:gd name="connsiteX46" fmla="*/ 2114166 w 3528725"/>
                <a:gd name="connsiteY46" fmla="*/ 604486 h 2356574"/>
                <a:gd name="connsiteX47" fmla="*/ 1874827 w 3528725"/>
                <a:gd name="connsiteY47" fmla="*/ 592212 h 2356574"/>
                <a:gd name="connsiteX48" fmla="*/ 1598665 w 3528725"/>
                <a:gd name="connsiteY48" fmla="*/ 586075 h 2356574"/>
                <a:gd name="connsiteX49" fmla="*/ 1353189 w 3528725"/>
                <a:gd name="connsiteY49" fmla="*/ 579938 h 2356574"/>
                <a:gd name="connsiteX50" fmla="*/ 1233519 w 3528725"/>
                <a:gd name="connsiteY50" fmla="*/ 576870 h 2356574"/>
                <a:gd name="connsiteX51" fmla="*/ 1119986 w 3528725"/>
                <a:gd name="connsiteY51" fmla="*/ 576870 h 2356574"/>
                <a:gd name="connsiteX52" fmla="*/ 975769 w 3528725"/>
                <a:gd name="connsiteY52" fmla="*/ 573801 h 2356574"/>
                <a:gd name="connsiteX53" fmla="*/ 880647 w 3528725"/>
                <a:gd name="connsiteY53" fmla="*/ 567664 h 2356574"/>
                <a:gd name="connsiteX54" fmla="*/ 785525 w 3528725"/>
                <a:gd name="connsiteY54" fmla="*/ 570733 h 2356574"/>
                <a:gd name="connsiteX55" fmla="*/ 696539 w 3528725"/>
                <a:gd name="connsiteY55" fmla="*/ 576870 h 2356574"/>
                <a:gd name="connsiteX56" fmla="*/ 625965 w 3528725"/>
                <a:gd name="connsiteY56" fmla="*/ 589144 h 2356574"/>
                <a:gd name="connsiteX57" fmla="*/ 540048 w 3528725"/>
                <a:gd name="connsiteY57" fmla="*/ 610623 h 2356574"/>
                <a:gd name="connsiteX58" fmla="*/ 475610 w 3528725"/>
                <a:gd name="connsiteY58" fmla="*/ 635170 h 2356574"/>
                <a:gd name="connsiteX59" fmla="*/ 423447 w 3528725"/>
                <a:gd name="connsiteY59" fmla="*/ 665855 h 2356574"/>
                <a:gd name="connsiteX60" fmla="*/ 380488 w 3528725"/>
                <a:gd name="connsiteY60" fmla="*/ 702676 h 2356574"/>
                <a:gd name="connsiteX61" fmla="*/ 359009 w 3528725"/>
                <a:gd name="connsiteY61" fmla="*/ 727224 h 2356574"/>
                <a:gd name="connsiteX62" fmla="*/ 331393 w 3528725"/>
                <a:gd name="connsiteY62" fmla="*/ 764046 h 2356574"/>
                <a:gd name="connsiteX63" fmla="*/ 303777 w 3528725"/>
                <a:gd name="connsiteY63" fmla="*/ 819278 h 2356574"/>
                <a:gd name="connsiteX64" fmla="*/ 282298 w 3528725"/>
                <a:gd name="connsiteY64" fmla="*/ 889852 h 2356574"/>
                <a:gd name="connsiteX65" fmla="*/ 266955 w 3528725"/>
                <a:gd name="connsiteY65" fmla="*/ 960427 h 2356574"/>
                <a:gd name="connsiteX66" fmla="*/ 254682 w 3528725"/>
                <a:gd name="connsiteY66" fmla="*/ 1046344 h 2356574"/>
                <a:gd name="connsiteX67" fmla="*/ 248545 w 3528725"/>
                <a:gd name="connsiteY67" fmla="*/ 1147603 h 2356574"/>
                <a:gd name="connsiteX68" fmla="*/ 248545 w 3528725"/>
                <a:gd name="connsiteY68" fmla="*/ 1322505 h 2356574"/>
                <a:gd name="connsiteX69" fmla="*/ 251613 w 3528725"/>
                <a:gd name="connsiteY69" fmla="*/ 1463654 h 2356574"/>
                <a:gd name="connsiteX70" fmla="*/ 257750 w 3528725"/>
                <a:gd name="connsiteY70" fmla="*/ 1589460 h 2356574"/>
                <a:gd name="connsiteX71" fmla="*/ 266955 w 3528725"/>
                <a:gd name="connsiteY71" fmla="*/ 1718335 h 2356574"/>
                <a:gd name="connsiteX72" fmla="*/ 270024 w 3528725"/>
                <a:gd name="connsiteY72" fmla="*/ 1761294 h 2356574"/>
                <a:gd name="connsiteX73" fmla="*/ 276161 w 3528725"/>
                <a:gd name="connsiteY73" fmla="*/ 1810389 h 2356574"/>
                <a:gd name="connsiteX74" fmla="*/ 288435 w 3528725"/>
                <a:gd name="connsiteY74" fmla="*/ 1850279 h 2356574"/>
                <a:gd name="connsiteX75" fmla="*/ 260818 w 3528725"/>
                <a:gd name="connsiteY75" fmla="*/ 2319753 h 2356574"/>
                <a:gd name="connsiteX76" fmla="*/ 233202 w 3528725"/>
                <a:gd name="connsiteY76" fmla="*/ 2338164 h 2356574"/>
                <a:gd name="connsiteX77" fmla="*/ 199449 w 3528725"/>
                <a:gd name="connsiteY77" fmla="*/ 2350437 h 2356574"/>
                <a:gd name="connsiteX78" fmla="*/ 168765 w 3528725"/>
                <a:gd name="connsiteY78" fmla="*/ 2356574 h 2356574"/>
                <a:gd name="connsiteX79" fmla="*/ 150354 w 3528725"/>
                <a:gd name="connsiteY79" fmla="*/ 2347369 h 2356574"/>
                <a:gd name="connsiteX80" fmla="*/ 128875 w 3528725"/>
                <a:gd name="connsiteY80" fmla="*/ 2328958 h 2356574"/>
                <a:gd name="connsiteX81" fmla="*/ 104327 w 3528725"/>
                <a:gd name="connsiteY81" fmla="*/ 2298274 h 2356574"/>
                <a:gd name="connsiteX82" fmla="*/ 76711 w 3528725"/>
                <a:gd name="connsiteY82" fmla="*/ 2258384 h 2356574"/>
                <a:gd name="connsiteX83" fmla="*/ 61369 w 3528725"/>
                <a:gd name="connsiteY83" fmla="*/ 2221562 h 2356574"/>
                <a:gd name="connsiteX84" fmla="*/ 46027 w 3528725"/>
                <a:gd name="connsiteY84" fmla="*/ 2150988 h 2356574"/>
                <a:gd name="connsiteX85" fmla="*/ 27616 w 3528725"/>
                <a:gd name="connsiteY85" fmla="*/ 2052797 h 2356574"/>
                <a:gd name="connsiteX86" fmla="*/ 12274 w 3528725"/>
                <a:gd name="connsiteY86" fmla="*/ 1911648 h 2356574"/>
                <a:gd name="connsiteX87" fmla="*/ 6137 w 3528725"/>
                <a:gd name="connsiteY87" fmla="*/ 1749020 h 2356574"/>
                <a:gd name="connsiteX88" fmla="*/ 0 w 3528725"/>
                <a:gd name="connsiteY88" fmla="*/ 1604803 h 2356574"/>
                <a:gd name="connsiteX89" fmla="*/ 3068 w 3528725"/>
                <a:gd name="connsiteY89" fmla="*/ 1402284 h 2356574"/>
                <a:gd name="connsiteX90" fmla="*/ 9205 w 3528725"/>
                <a:gd name="connsiteY90" fmla="*/ 1242725 h 2356574"/>
                <a:gd name="connsiteX91" fmla="*/ 24547 w 3528725"/>
                <a:gd name="connsiteY91" fmla="*/ 1067823 h 2356574"/>
                <a:gd name="connsiteX92" fmla="*/ 39890 w 3528725"/>
                <a:gd name="connsiteY92" fmla="*/ 957358 h 2356574"/>
                <a:gd name="connsiteX93" fmla="*/ 61369 w 3528725"/>
                <a:gd name="connsiteY93" fmla="*/ 862236 h 2356574"/>
                <a:gd name="connsiteX94" fmla="*/ 88985 w 3528725"/>
                <a:gd name="connsiteY94" fmla="*/ 764046 h 2356574"/>
                <a:gd name="connsiteX95" fmla="*/ 110464 w 3528725"/>
                <a:gd name="connsiteY95" fmla="*/ 705745 h 2356574"/>
                <a:gd name="connsiteX96" fmla="*/ 144217 w 3528725"/>
                <a:gd name="connsiteY96" fmla="*/ 647444 h 2356574"/>
                <a:gd name="connsiteX97" fmla="*/ 181039 w 3528725"/>
                <a:gd name="connsiteY97" fmla="*/ 592212 h 2356574"/>
                <a:gd name="connsiteX98" fmla="*/ 211723 w 3528725"/>
                <a:gd name="connsiteY98" fmla="*/ 558459 h 2356574"/>
                <a:gd name="connsiteX99" fmla="*/ 266955 w 3528725"/>
                <a:gd name="connsiteY99" fmla="*/ 509364 h 2356574"/>
                <a:gd name="connsiteX100" fmla="*/ 331393 w 3528725"/>
                <a:gd name="connsiteY100" fmla="*/ 466405 h 2356574"/>
                <a:gd name="connsiteX101" fmla="*/ 377420 w 3528725"/>
                <a:gd name="connsiteY101" fmla="*/ 441858 h 2356574"/>
                <a:gd name="connsiteX102" fmla="*/ 460268 w 3528725"/>
                <a:gd name="connsiteY102" fmla="*/ 405036 h 2356574"/>
                <a:gd name="connsiteX103" fmla="*/ 530843 w 3528725"/>
                <a:gd name="connsiteY103" fmla="*/ 383557 h 2356574"/>
                <a:gd name="connsiteX104" fmla="*/ 601417 w 3528725"/>
                <a:gd name="connsiteY104" fmla="*/ 368215 h 2356574"/>
                <a:gd name="connsiteX105" fmla="*/ 690402 w 3528725"/>
                <a:gd name="connsiteY105" fmla="*/ 352872 h 2356574"/>
                <a:gd name="connsiteX106" fmla="*/ 785525 w 3528725"/>
                <a:gd name="connsiteY106" fmla="*/ 346735 h 2356574"/>
                <a:gd name="connsiteX107" fmla="*/ 902126 w 3528725"/>
                <a:gd name="connsiteY107" fmla="*/ 346735 h 2356574"/>
                <a:gd name="connsiteX108" fmla="*/ 1027933 w 3528725"/>
                <a:gd name="connsiteY108" fmla="*/ 346735 h 2356574"/>
                <a:gd name="connsiteX109" fmla="*/ 1254998 w 3528725"/>
                <a:gd name="connsiteY109" fmla="*/ 352872 h 2356574"/>
                <a:gd name="connsiteX110" fmla="*/ 1408421 w 3528725"/>
                <a:gd name="connsiteY110" fmla="*/ 355941 h 2356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3528725" h="2356574">
                  <a:moveTo>
                    <a:pt x="1408421" y="355941"/>
                  </a:moveTo>
                  <a:lnTo>
                    <a:pt x="1752088" y="368215"/>
                  </a:lnTo>
                  <a:lnTo>
                    <a:pt x="2058934" y="377420"/>
                  </a:lnTo>
                  <a:lnTo>
                    <a:pt x="2319753" y="386625"/>
                  </a:lnTo>
                  <a:lnTo>
                    <a:pt x="2427149" y="389694"/>
                  </a:lnTo>
                  <a:lnTo>
                    <a:pt x="2540682" y="386625"/>
                  </a:lnTo>
                  <a:lnTo>
                    <a:pt x="2755474" y="377420"/>
                  </a:lnTo>
                  <a:lnTo>
                    <a:pt x="2921170" y="374352"/>
                  </a:lnTo>
                  <a:lnTo>
                    <a:pt x="3025498" y="368215"/>
                  </a:lnTo>
                  <a:lnTo>
                    <a:pt x="3096072" y="365146"/>
                  </a:lnTo>
                  <a:lnTo>
                    <a:pt x="3148236" y="355941"/>
                  </a:lnTo>
                  <a:lnTo>
                    <a:pt x="3212674" y="334462"/>
                  </a:lnTo>
                  <a:lnTo>
                    <a:pt x="3255632" y="316051"/>
                  </a:lnTo>
                  <a:lnTo>
                    <a:pt x="3298590" y="285366"/>
                  </a:lnTo>
                  <a:lnTo>
                    <a:pt x="3332343" y="260819"/>
                  </a:lnTo>
                  <a:lnTo>
                    <a:pt x="3359959" y="236271"/>
                  </a:lnTo>
                  <a:lnTo>
                    <a:pt x="3381439" y="208655"/>
                  </a:lnTo>
                  <a:lnTo>
                    <a:pt x="3402918" y="168765"/>
                  </a:lnTo>
                  <a:lnTo>
                    <a:pt x="3427465" y="116601"/>
                  </a:lnTo>
                  <a:lnTo>
                    <a:pt x="3448945" y="70574"/>
                  </a:lnTo>
                  <a:lnTo>
                    <a:pt x="3461218" y="36821"/>
                  </a:lnTo>
                  <a:lnTo>
                    <a:pt x="3479629" y="6137"/>
                  </a:lnTo>
                  <a:lnTo>
                    <a:pt x="3494971" y="0"/>
                  </a:lnTo>
                  <a:lnTo>
                    <a:pt x="3510314" y="9205"/>
                  </a:lnTo>
                  <a:lnTo>
                    <a:pt x="3519519" y="27616"/>
                  </a:lnTo>
                  <a:lnTo>
                    <a:pt x="3525656" y="49095"/>
                  </a:lnTo>
                  <a:lnTo>
                    <a:pt x="3528725" y="92054"/>
                  </a:lnTo>
                  <a:lnTo>
                    <a:pt x="3522588" y="184107"/>
                  </a:lnTo>
                  <a:lnTo>
                    <a:pt x="3516451" y="260819"/>
                  </a:lnTo>
                  <a:lnTo>
                    <a:pt x="3507245" y="312982"/>
                  </a:lnTo>
                  <a:lnTo>
                    <a:pt x="3488835" y="398899"/>
                  </a:lnTo>
                  <a:lnTo>
                    <a:pt x="3467355" y="469474"/>
                  </a:lnTo>
                  <a:lnTo>
                    <a:pt x="3427465" y="570733"/>
                  </a:lnTo>
                  <a:lnTo>
                    <a:pt x="3369165" y="687334"/>
                  </a:lnTo>
                  <a:lnTo>
                    <a:pt x="3335412" y="739498"/>
                  </a:lnTo>
                  <a:lnTo>
                    <a:pt x="3307796" y="767114"/>
                  </a:lnTo>
                  <a:lnTo>
                    <a:pt x="3283248" y="773251"/>
                  </a:lnTo>
                  <a:lnTo>
                    <a:pt x="3252563" y="767114"/>
                  </a:lnTo>
                  <a:lnTo>
                    <a:pt x="3231084" y="754840"/>
                  </a:lnTo>
                  <a:lnTo>
                    <a:pt x="3188126" y="721087"/>
                  </a:lnTo>
                  <a:lnTo>
                    <a:pt x="3151304" y="693471"/>
                  </a:lnTo>
                  <a:lnTo>
                    <a:pt x="3111414" y="675060"/>
                  </a:lnTo>
                  <a:lnTo>
                    <a:pt x="3050045" y="662786"/>
                  </a:lnTo>
                  <a:lnTo>
                    <a:pt x="2945718" y="653581"/>
                  </a:lnTo>
                  <a:lnTo>
                    <a:pt x="2675694" y="638239"/>
                  </a:lnTo>
                  <a:lnTo>
                    <a:pt x="2408738" y="622897"/>
                  </a:lnTo>
                  <a:lnTo>
                    <a:pt x="2114166" y="604486"/>
                  </a:lnTo>
                  <a:lnTo>
                    <a:pt x="1874827" y="592212"/>
                  </a:lnTo>
                  <a:lnTo>
                    <a:pt x="1598665" y="586075"/>
                  </a:lnTo>
                  <a:lnTo>
                    <a:pt x="1353189" y="579938"/>
                  </a:lnTo>
                  <a:lnTo>
                    <a:pt x="1233519" y="576870"/>
                  </a:lnTo>
                  <a:lnTo>
                    <a:pt x="1119986" y="576870"/>
                  </a:lnTo>
                  <a:lnTo>
                    <a:pt x="975769" y="573801"/>
                  </a:lnTo>
                  <a:lnTo>
                    <a:pt x="880647" y="567664"/>
                  </a:lnTo>
                  <a:lnTo>
                    <a:pt x="785525" y="570733"/>
                  </a:lnTo>
                  <a:lnTo>
                    <a:pt x="696539" y="576870"/>
                  </a:lnTo>
                  <a:lnTo>
                    <a:pt x="625965" y="589144"/>
                  </a:lnTo>
                  <a:lnTo>
                    <a:pt x="540048" y="610623"/>
                  </a:lnTo>
                  <a:lnTo>
                    <a:pt x="475610" y="635170"/>
                  </a:lnTo>
                  <a:lnTo>
                    <a:pt x="423447" y="665855"/>
                  </a:lnTo>
                  <a:lnTo>
                    <a:pt x="380488" y="702676"/>
                  </a:lnTo>
                  <a:lnTo>
                    <a:pt x="359009" y="727224"/>
                  </a:lnTo>
                  <a:lnTo>
                    <a:pt x="331393" y="764046"/>
                  </a:lnTo>
                  <a:lnTo>
                    <a:pt x="303777" y="819278"/>
                  </a:lnTo>
                  <a:lnTo>
                    <a:pt x="282298" y="889852"/>
                  </a:lnTo>
                  <a:lnTo>
                    <a:pt x="266955" y="960427"/>
                  </a:lnTo>
                  <a:lnTo>
                    <a:pt x="254682" y="1046344"/>
                  </a:lnTo>
                  <a:lnTo>
                    <a:pt x="248545" y="1147603"/>
                  </a:lnTo>
                  <a:lnTo>
                    <a:pt x="248545" y="1322505"/>
                  </a:lnTo>
                  <a:cubicBezTo>
                    <a:pt x="249568" y="1369555"/>
                    <a:pt x="250590" y="1416604"/>
                    <a:pt x="251613" y="1463654"/>
                  </a:cubicBezTo>
                  <a:lnTo>
                    <a:pt x="257750" y="1589460"/>
                  </a:lnTo>
                  <a:lnTo>
                    <a:pt x="266955" y="1718335"/>
                  </a:lnTo>
                  <a:lnTo>
                    <a:pt x="270024" y="1761294"/>
                  </a:lnTo>
                  <a:lnTo>
                    <a:pt x="276161" y="1810389"/>
                  </a:lnTo>
                  <a:lnTo>
                    <a:pt x="288435" y="1850279"/>
                  </a:lnTo>
                  <a:lnTo>
                    <a:pt x="260818" y="2319753"/>
                  </a:lnTo>
                  <a:lnTo>
                    <a:pt x="233202" y="2338164"/>
                  </a:lnTo>
                  <a:lnTo>
                    <a:pt x="199449" y="2350437"/>
                  </a:lnTo>
                  <a:lnTo>
                    <a:pt x="168765" y="2356574"/>
                  </a:lnTo>
                  <a:lnTo>
                    <a:pt x="150354" y="2347369"/>
                  </a:lnTo>
                  <a:lnTo>
                    <a:pt x="128875" y="2328958"/>
                  </a:lnTo>
                  <a:lnTo>
                    <a:pt x="104327" y="2298274"/>
                  </a:lnTo>
                  <a:lnTo>
                    <a:pt x="76711" y="2258384"/>
                  </a:lnTo>
                  <a:lnTo>
                    <a:pt x="61369" y="2221562"/>
                  </a:lnTo>
                  <a:lnTo>
                    <a:pt x="46027" y="2150988"/>
                  </a:lnTo>
                  <a:lnTo>
                    <a:pt x="27616" y="2052797"/>
                  </a:lnTo>
                  <a:lnTo>
                    <a:pt x="12274" y="1911648"/>
                  </a:lnTo>
                  <a:lnTo>
                    <a:pt x="6137" y="1749020"/>
                  </a:lnTo>
                  <a:lnTo>
                    <a:pt x="0" y="1604803"/>
                  </a:lnTo>
                  <a:cubicBezTo>
                    <a:pt x="1023" y="1537297"/>
                    <a:pt x="2045" y="1469790"/>
                    <a:pt x="3068" y="1402284"/>
                  </a:cubicBezTo>
                  <a:lnTo>
                    <a:pt x="9205" y="1242725"/>
                  </a:lnTo>
                  <a:lnTo>
                    <a:pt x="24547" y="1067823"/>
                  </a:lnTo>
                  <a:lnTo>
                    <a:pt x="39890" y="957358"/>
                  </a:lnTo>
                  <a:lnTo>
                    <a:pt x="61369" y="862236"/>
                  </a:lnTo>
                  <a:lnTo>
                    <a:pt x="88985" y="764046"/>
                  </a:lnTo>
                  <a:lnTo>
                    <a:pt x="110464" y="705745"/>
                  </a:lnTo>
                  <a:lnTo>
                    <a:pt x="144217" y="647444"/>
                  </a:lnTo>
                  <a:lnTo>
                    <a:pt x="181039" y="592212"/>
                  </a:lnTo>
                  <a:lnTo>
                    <a:pt x="211723" y="558459"/>
                  </a:lnTo>
                  <a:lnTo>
                    <a:pt x="266955" y="509364"/>
                  </a:lnTo>
                  <a:lnTo>
                    <a:pt x="331393" y="466405"/>
                  </a:lnTo>
                  <a:lnTo>
                    <a:pt x="377420" y="441858"/>
                  </a:lnTo>
                  <a:lnTo>
                    <a:pt x="460268" y="405036"/>
                  </a:lnTo>
                  <a:lnTo>
                    <a:pt x="530843" y="383557"/>
                  </a:lnTo>
                  <a:lnTo>
                    <a:pt x="601417" y="368215"/>
                  </a:lnTo>
                  <a:lnTo>
                    <a:pt x="690402" y="352872"/>
                  </a:lnTo>
                  <a:lnTo>
                    <a:pt x="785525" y="346735"/>
                  </a:lnTo>
                  <a:lnTo>
                    <a:pt x="902126" y="346735"/>
                  </a:lnTo>
                  <a:lnTo>
                    <a:pt x="1027933" y="346735"/>
                  </a:lnTo>
                  <a:lnTo>
                    <a:pt x="1254998" y="352872"/>
                  </a:lnTo>
                  <a:lnTo>
                    <a:pt x="1408421" y="35594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7">
              <a:extLst>
                <a:ext uri="{FF2B5EF4-FFF2-40B4-BE49-F238E27FC236}">
                  <a16:creationId xmlns:a16="http://schemas.microsoft.com/office/drawing/2014/main" id="{0221DAA4-EC74-4875-BDAB-21D8E5137661}"/>
                </a:ext>
              </a:extLst>
            </p:cNvPr>
            <p:cNvSpPr/>
            <p:nvPr/>
          </p:nvSpPr>
          <p:spPr>
            <a:xfrm rot="16200000">
              <a:off x="7623970" y="4434682"/>
              <a:ext cx="995363" cy="571500"/>
            </a:xfrm>
            <a:custGeom>
              <a:avLst/>
              <a:gdLst>
                <a:gd name="connsiteX0" fmla="*/ 681037 w 995362"/>
                <a:gd name="connsiteY0" fmla="*/ 350044 h 571500"/>
                <a:gd name="connsiteX1" fmla="*/ 557212 w 995362"/>
                <a:gd name="connsiteY1" fmla="*/ 316706 h 571500"/>
                <a:gd name="connsiteX2" fmla="*/ 397669 w 995362"/>
                <a:gd name="connsiteY2" fmla="*/ 276225 h 571500"/>
                <a:gd name="connsiteX3" fmla="*/ 328612 w 995362"/>
                <a:gd name="connsiteY3" fmla="*/ 257175 h 571500"/>
                <a:gd name="connsiteX4" fmla="*/ 283369 w 995362"/>
                <a:gd name="connsiteY4" fmla="*/ 245269 h 571500"/>
                <a:gd name="connsiteX5" fmla="*/ 271462 w 995362"/>
                <a:gd name="connsiteY5" fmla="*/ 240506 h 571500"/>
                <a:gd name="connsiteX6" fmla="*/ 257175 w 995362"/>
                <a:gd name="connsiteY6" fmla="*/ 233362 h 571500"/>
                <a:gd name="connsiteX7" fmla="*/ 230981 w 995362"/>
                <a:gd name="connsiteY7" fmla="*/ 209550 h 571500"/>
                <a:gd name="connsiteX8" fmla="*/ 197644 w 995362"/>
                <a:gd name="connsiteY8" fmla="*/ 169069 h 571500"/>
                <a:gd name="connsiteX9" fmla="*/ 171450 w 995362"/>
                <a:gd name="connsiteY9" fmla="*/ 123825 h 571500"/>
                <a:gd name="connsiteX10" fmla="*/ 159544 w 995362"/>
                <a:gd name="connsiteY10" fmla="*/ 92869 h 571500"/>
                <a:gd name="connsiteX11" fmla="*/ 152400 w 995362"/>
                <a:gd name="connsiteY11" fmla="*/ 69056 h 571500"/>
                <a:gd name="connsiteX12" fmla="*/ 138112 w 995362"/>
                <a:gd name="connsiteY12" fmla="*/ 33337 h 571500"/>
                <a:gd name="connsiteX13" fmla="*/ 133350 w 995362"/>
                <a:gd name="connsiteY13" fmla="*/ 0 h 571500"/>
                <a:gd name="connsiteX14" fmla="*/ 0 w 995362"/>
                <a:gd name="connsiteY14" fmla="*/ 550069 h 571500"/>
                <a:gd name="connsiteX15" fmla="*/ 30956 w 995362"/>
                <a:gd name="connsiteY15" fmla="*/ 571500 h 571500"/>
                <a:gd name="connsiteX16" fmla="*/ 69056 w 995362"/>
                <a:gd name="connsiteY16" fmla="*/ 566737 h 571500"/>
                <a:gd name="connsiteX17" fmla="*/ 97631 w 995362"/>
                <a:gd name="connsiteY17" fmla="*/ 552450 h 571500"/>
                <a:gd name="connsiteX18" fmla="*/ 126206 w 995362"/>
                <a:gd name="connsiteY18" fmla="*/ 538162 h 571500"/>
                <a:gd name="connsiteX19" fmla="*/ 157162 w 995362"/>
                <a:gd name="connsiteY19" fmla="*/ 516731 h 571500"/>
                <a:gd name="connsiteX20" fmla="*/ 185737 w 995362"/>
                <a:gd name="connsiteY20" fmla="*/ 497681 h 571500"/>
                <a:gd name="connsiteX21" fmla="*/ 226219 w 995362"/>
                <a:gd name="connsiteY21" fmla="*/ 481012 h 571500"/>
                <a:gd name="connsiteX22" fmla="*/ 259556 w 995362"/>
                <a:gd name="connsiteY22" fmla="*/ 469106 h 571500"/>
                <a:gd name="connsiteX23" fmla="*/ 300037 w 995362"/>
                <a:gd name="connsiteY23" fmla="*/ 466725 h 571500"/>
                <a:gd name="connsiteX24" fmla="*/ 419100 w 995362"/>
                <a:gd name="connsiteY24" fmla="*/ 464344 h 571500"/>
                <a:gd name="connsiteX25" fmla="*/ 621506 w 995362"/>
                <a:gd name="connsiteY25" fmla="*/ 464344 h 571500"/>
                <a:gd name="connsiteX26" fmla="*/ 845344 w 995362"/>
                <a:gd name="connsiteY26" fmla="*/ 466725 h 571500"/>
                <a:gd name="connsiteX27" fmla="*/ 931069 w 995362"/>
                <a:gd name="connsiteY27" fmla="*/ 464344 h 571500"/>
                <a:gd name="connsiteX28" fmla="*/ 952500 w 995362"/>
                <a:gd name="connsiteY28" fmla="*/ 464344 h 571500"/>
                <a:gd name="connsiteX29" fmla="*/ 976312 w 995362"/>
                <a:gd name="connsiteY29" fmla="*/ 459581 h 571500"/>
                <a:gd name="connsiteX30" fmla="*/ 990600 w 995362"/>
                <a:gd name="connsiteY30" fmla="*/ 450056 h 571500"/>
                <a:gd name="connsiteX31" fmla="*/ 995362 w 995362"/>
                <a:gd name="connsiteY31" fmla="*/ 440531 h 571500"/>
                <a:gd name="connsiteX32" fmla="*/ 983456 w 995362"/>
                <a:gd name="connsiteY32" fmla="*/ 426244 h 571500"/>
                <a:gd name="connsiteX33" fmla="*/ 945356 w 995362"/>
                <a:gd name="connsiteY33" fmla="*/ 414337 h 571500"/>
                <a:gd name="connsiteX34" fmla="*/ 854869 w 995362"/>
                <a:gd name="connsiteY34" fmla="*/ 390525 h 571500"/>
                <a:gd name="connsiteX35" fmla="*/ 681037 w 995362"/>
                <a:gd name="connsiteY35" fmla="*/ 350044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95362" h="571500">
                  <a:moveTo>
                    <a:pt x="681037" y="350044"/>
                  </a:moveTo>
                  <a:lnTo>
                    <a:pt x="557212" y="316706"/>
                  </a:lnTo>
                  <a:lnTo>
                    <a:pt x="397669" y="276225"/>
                  </a:lnTo>
                  <a:lnTo>
                    <a:pt x="328612" y="257175"/>
                  </a:lnTo>
                  <a:lnTo>
                    <a:pt x="283369" y="245269"/>
                  </a:lnTo>
                  <a:lnTo>
                    <a:pt x="271462" y="240506"/>
                  </a:lnTo>
                  <a:lnTo>
                    <a:pt x="257175" y="233362"/>
                  </a:lnTo>
                  <a:lnTo>
                    <a:pt x="230981" y="209550"/>
                  </a:lnTo>
                  <a:lnTo>
                    <a:pt x="197644" y="169069"/>
                  </a:lnTo>
                  <a:lnTo>
                    <a:pt x="171450" y="123825"/>
                  </a:lnTo>
                  <a:lnTo>
                    <a:pt x="159544" y="92869"/>
                  </a:lnTo>
                  <a:lnTo>
                    <a:pt x="152400" y="69056"/>
                  </a:lnTo>
                  <a:lnTo>
                    <a:pt x="138112" y="33337"/>
                  </a:lnTo>
                  <a:lnTo>
                    <a:pt x="133350" y="0"/>
                  </a:lnTo>
                  <a:lnTo>
                    <a:pt x="0" y="550069"/>
                  </a:lnTo>
                  <a:lnTo>
                    <a:pt x="30956" y="571500"/>
                  </a:lnTo>
                  <a:lnTo>
                    <a:pt x="69056" y="566737"/>
                  </a:lnTo>
                  <a:lnTo>
                    <a:pt x="97631" y="552450"/>
                  </a:lnTo>
                  <a:lnTo>
                    <a:pt x="126206" y="538162"/>
                  </a:lnTo>
                  <a:lnTo>
                    <a:pt x="157162" y="516731"/>
                  </a:lnTo>
                  <a:lnTo>
                    <a:pt x="185737" y="497681"/>
                  </a:lnTo>
                  <a:lnTo>
                    <a:pt x="226219" y="481012"/>
                  </a:lnTo>
                  <a:lnTo>
                    <a:pt x="259556" y="469106"/>
                  </a:lnTo>
                  <a:lnTo>
                    <a:pt x="300037" y="466725"/>
                  </a:lnTo>
                  <a:lnTo>
                    <a:pt x="419100" y="464344"/>
                  </a:lnTo>
                  <a:lnTo>
                    <a:pt x="621506" y="464344"/>
                  </a:lnTo>
                  <a:lnTo>
                    <a:pt x="845344" y="466725"/>
                  </a:lnTo>
                  <a:lnTo>
                    <a:pt x="931069" y="464344"/>
                  </a:lnTo>
                  <a:lnTo>
                    <a:pt x="952500" y="464344"/>
                  </a:lnTo>
                  <a:lnTo>
                    <a:pt x="976312" y="459581"/>
                  </a:lnTo>
                  <a:lnTo>
                    <a:pt x="990600" y="450056"/>
                  </a:lnTo>
                  <a:lnTo>
                    <a:pt x="995362" y="440531"/>
                  </a:lnTo>
                  <a:lnTo>
                    <a:pt x="983456" y="426244"/>
                  </a:lnTo>
                  <a:lnTo>
                    <a:pt x="945356" y="414337"/>
                  </a:lnTo>
                  <a:lnTo>
                    <a:pt x="854869" y="390525"/>
                  </a:lnTo>
                  <a:lnTo>
                    <a:pt x="681037" y="3500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784584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6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" grpId="0" animBg="1"/>
      <p:bldP spid="76" grpId="0" animBg="1"/>
      <p:bldP spid="73" grpId="0" animBg="1"/>
      <p:bldP spid="74" grpId="0" animBg="1"/>
      <p:bldP spid="77" grpId="0" animBg="1"/>
      <p:bldP spid="78" grpId="0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グループ化 8">
            <a:extLst>
              <a:ext uri="{FF2B5EF4-FFF2-40B4-BE49-F238E27FC236}">
                <a16:creationId xmlns:a16="http://schemas.microsoft.com/office/drawing/2014/main" id="{43F8B93C-A021-484B-9207-8325C9C62A2F}"/>
              </a:ext>
            </a:extLst>
          </p:cNvPr>
          <p:cNvGrpSpPr/>
          <p:nvPr/>
        </p:nvGrpSpPr>
        <p:grpSpPr>
          <a:xfrm>
            <a:off x="4229102" y="1825625"/>
            <a:ext cx="4183064" cy="3770313"/>
            <a:chOff x="4229102" y="1825625"/>
            <a:chExt cx="4183064" cy="3770313"/>
          </a:xfrm>
          <a:solidFill>
            <a:srgbClr val="222A35"/>
          </a:solidFill>
        </p:grpSpPr>
        <p:sp>
          <p:nvSpPr>
            <p:cNvPr id="3" name="フリーフォーム 71">
              <a:extLst>
                <a:ext uri="{FF2B5EF4-FFF2-40B4-BE49-F238E27FC236}">
                  <a16:creationId xmlns:a16="http://schemas.microsoft.com/office/drawing/2014/main" id="{9C911167-A987-4C8E-8A77-54915EDDB21E}"/>
                </a:ext>
              </a:extLst>
            </p:cNvPr>
            <p:cNvSpPr/>
            <p:nvPr/>
          </p:nvSpPr>
          <p:spPr>
            <a:xfrm>
              <a:off x="4648202" y="3160713"/>
              <a:ext cx="1214438" cy="412750"/>
            </a:xfrm>
            <a:custGeom>
              <a:avLst/>
              <a:gdLst>
                <a:gd name="connsiteX0" fmla="*/ 440531 w 1214438"/>
                <a:gd name="connsiteY0" fmla="*/ 221456 h 414337"/>
                <a:gd name="connsiteX1" fmla="*/ 509588 w 1214438"/>
                <a:gd name="connsiteY1" fmla="*/ 204787 h 414337"/>
                <a:gd name="connsiteX2" fmla="*/ 573881 w 1214438"/>
                <a:gd name="connsiteY2" fmla="*/ 185737 h 414337"/>
                <a:gd name="connsiteX3" fmla="*/ 633413 w 1214438"/>
                <a:gd name="connsiteY3" fmla="*/ 161925 h 414337"/>
                <a:gd name="connsiteX4" fmla="*/ 692944 w 1214438"/>
                <a:gd name="connsiteY4" fmla="*/ 135731 h 414337"/>
                <a:gd name="connsiteX5" fmla="*/ 762000 w 1214438"/>
                <a:gd name="connsiteY5" fmla="*/ 104775 h 414337"/>
                <a:gd name="connsiteX6" fmla="*/ 821531 w 1214438"/>
                <a:gd name="connsiteY6" fmla="*/ 76200 h 414337"/>
                <a:gd name="connsiteX7" fmla="*/ 890588 w 1214438"/>
                <a:gd name="connsiteY7" fmla="*/ 38100 h 414337"/>
                <a:gd name="connsiteX8" fmla="*/ 923925 w 1214438"/>
                <a:gd name="connsiteY8" fmla="*/ 16669 h 414337"/>
                <a:gd name="connsiteX9" fmla="*/ 947738 w 1214438"/>
                <a:gd name="connsiteY9" fmla="*/ 0 h 414337"/>
                <a:gd name="connsiteX10" fmla="*/ 990600 w 1214438"/>
                <a:gd name="connsiteY10" fmla="*/ 4762 h 414337"/>
                <a:gd name="connsiteX11" fmla="*/ 1045369 w 1214438"/>
                <a:gd name="connsiteY11" fmla="*/ 23812 h 414337"/>
                <a:gd name="connsiteX12" fmla="*/ 1088231 w 1214438"/>
                <a:gd name="connsiteY12" fmla="*/ 45244 h 414337"/>
                <a:gd name="connsiteX13" fmla="*/ 1133475 w 1214438"/>
                <a:gd name="connsiteY13" fmla="*/ 71437 h 414337"/>
                <a:gd name="connsiteX14" fmla="*/ 1183481 w 1214438"/>
                <a:gd name="connsiteY14" fmla="*/ 100012 h 414337"/>
                <a:gd name="connsiteX15" fmla="*/ 1204913 w 1214438"/>
                <a:gd name="connsiteY15" fmla="*/ 116681 h 414337"/>
                <a:gd name="connsiteX16" fmla="*/ 1212056 w 1214438"/>
                <a:gd name="connsiteY16" fmla="*/ 128587 h 414337"/>
                <a:gd name="connsiteX17" fmla="*/ 1214438 w 1214438"/>
                <a:gd name="connsiteY17" fmla="*/ 147637 h 414337"/>
                <a:gd name="connsiteX18" fmla="*/ 1204913 w 1214438"/>
                <a:gd name="connsiteY18" fmla="*/ 173831 h 414337"/>
                <a:gd name="connsiteX19" fmla="*/ 1188244 w 1214438"/>
                <a:gd name="connsiteY19" fmla="*/ 195262 h 414337"/>
                <a:gd name="connsiteX20" fmla="*/ 1159669 w 1214438"/>
                <a:gd name="connsiteY20" fmla="*/ 214312 h 414337"/>
                <a:gd name="connsiteX21" fmla="*/ 1109663 w 1214438"/>
                <a:gd name="connsiteY21" fmla="*/ 240506 h 414337"/>
                <a:gd name="connsiteX22" fmla="*/ 1016794 w 1214438"/>
                <a:gd name="connsiteY22" fmla="*/ 271462 h 414337"/>
                <a:gd name="connsiteX23" fmla="*/ 931069 w 1214438"/>
                <a:gd name="connsiteY23" fmla="*/ 297656 h 414337"/>
                <a:gd name="connsiteX24" fmla="*/ 823913 w 1214438"/>
                <a:gd name="connsiteY24" fmla="*/ 328612 h 414337"/>
                <a:gd name="connsiteX25" fmla="*/ 826294 w 1214438"/>
                <a:gd name="connsiteY25" fmla="*/ 328612 h 414337"/>
                <a:gd name="connsiteX26" fmla="*/ 688181 w 1214438"/>
                <a:gd name="connsiteY26" fmla="*/ 357187 h 414337"/>
                <a:gd name="connsiteX27" fmla="*/ 528638 w 1214438"/>
                <a:gd name="connsiteY27" fmla="*/ 390525 h 414337"/>
                <a:gd name="connsiteX28" fmla="*/ 442913 w 1214438"/>
                <a:gd name="connsiteY28" fmla="*/ 404812 h 414337"/>
                <a:gd name="connsiteX29" fmla="*/ 409575 w 1214438"/>
                <a:gd name="connsiteY29" fmla="*/ 409575 h 414337"/>
                <a:gd name="connsiteX30" fmla="*/ 369094 w 1214438"/>
                <a:gd name="connsiteY30" fmla="*/ 411956 h 414337"/>
                <a:gd name="connsiteX31" fmla="*/ 323850 w 1214438"/>
                <a:gd name="connsiteY31" fmla="*/ 414337 h 414337"/>
                <a:gd name="connsiteX32" fmla="*/ 290513 w 1214438"/>
                <a:gd name="connsiteY32" fmla="*/ 414337 h 414337"/>
                <a:gd name="connsiteX33" fmla="*/ 233363 w 1214438"/>
                <a:gd name="connsiteY33" fmla="*/ 414337 h 414337"/>
                <a:gd name="connsiteX34" fmla="*/ 169069 w 1214438"/>
                <a:gd name="connsiteY34" fmla="*/ 407194 h 414337"/>
                <a:gd name="connsiteX35" fmla="*/ 121444 w 1214438"/>
                <a:gd name="connsiteY35" fmla="*/ 395287 h 414337"/>
                <a:gd name="connsiteX36" fmla="*/ 90488 w 1214438"/>
                <a:gd name="connsiteY36" fmla="*/ 385762 h 414337"/>
                <a:gd name="connsiteX37" fmla="*/ 33338 w 1214438"/>
                <a:gd name="connsiteY37" fmla="*/ 364331 h 414337"/>
                <a:gd name="connsiteX38" fmla="*/ 0 w 1214438"/>
                <a:gd name="connsiteY38" fmla="*/ 352425 h 414337"/>
                <a:gd name="connsiteX39" fmla="*/ 0 w 1214438"/>
                <a:gd name="connsiteY39" fmla="*/ 197644 h 414337"/>
                <a:gd name="connsiteX40" fmla="*/ 88106 w 1214438"/>
                <a:gd name="connsiteY40" fmla="*/ 228600 h 414337"/>
                <a:gd name="connsiteX41" fmla="*/ 140494 w 1214438"/>
                <a:gd name="connsiteY41" fmla="*/ 242887 h 414337"/>
                <a:gd name="connsiteX42" fmla="*/ 178594 w 1214438"/>
                <a:gd name="connsiteY42" fmla="*/ 247650 h 414337"/>
                <a:gd name="connsiteX43" fmla="*/ 223838 w 1214438"/>
                <a:gd name="connsiteY43" fmla="*/ 250031 h 414337"/>
                <a:gd name="connsiteX44" fmla="*/ 288131 w 1214438"/>
                <a:gd name="connsiteY44" fmla="*/ 245269 h 414337"/>
                <a:gd name="connsiteX45" fmla="*/ 440531 w 1214438"/>
                <a:gd name="connsiteY45" fmla="*/ 221456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14438" h="414337">
                  <a:moveTo>
                    <a:pt x="440531" y="221456"/>
                  </a:moveTo>
                  <a:lnTo>
                    <a:pt x="509588" y="204787"/>
                  </a:lnTo>
                  <a:lnTo>
                    <a:pt x="573881" y="185737"/>
                  </a:lnTo>
                  <a:lnTo>
                    <a:pt x="633413" y="161925"/>
                  </a:lnTo>
                  <a:lnTo>
                    <a:pt x="692944" y="135731"/>
                  </a:lnTo>
                  <a:lnTo>
                    <a:pt x="762000" y="104775"/>
                  </a:lnTo>
                  <a:lnTo>
                    <a:pt x="821531" y="76200"/>
                  </a:lnTo>
                  <a:lnTo>
                    <a:pt x="890588" y="38100"/>
                  </a:lnTo>
                  <a:lnTo>
                    <a:pt x="923925" y="16669"/>
                  </a:lnTo>
                  <a:lnTo>
                    <a:pt x="947738" y="0"/>
                  </a:lnTo>
                  <a:lnTo>
                    <a:pt x="990600" y="4762"/>
                  </a:lnTo>
                  <a:lnTo>
                    <a:pt x="1045369" y="23812"/>
                  </a:lnTo>
                  <a:lnTo>
                    <a:pt x="1088231" y="45244"/>
                  </a:lnTo>
                  <a:lnTo>
                    <a:pt x="1133475" y="71437"/>
                  </a:lnTo>
                  <a:lnTo>
                    <a:pt x="1183481" y="100012"/>
                  </a:lnTo>
                  <a:lnTo>
                    <a:pt x="1204913" y="116681"/>
                  </a:lnTo>
                  <a:lnTo>
                    <a:pt x="1212056" y="128587"/>
                  </a:lnTo>
                  <a:lnTo>
                    <a:pt x="1214438" y="147637"/>
                  </a:lnTo>
                  <a:lnTo>
                    <a:pt x="1204913" y="173831"/>
                  </a:lnTo>
                  <a:lnTo>
                    <a:pt x="1188244" y="195262"/>
                  </a:lnTo>
                  <a:lnTo>
                    <a:pt x="1159669" y="214312"/>
                  </a:lnTo>
                  <a:lnTo>
                    <a:pt x="1109663" y="240506"/>
                  </a:lnTo>
                  <a:lnTo>
                    <a:pt x="1016794" y="271462"/>
                  </a:lnTo>
                  <a:lnTo>
                    <a:pt x="931069" y="297656"/>
                  </a:lnTo>
                  <a:lnTo>
                    <a:pt x="823913" y="328612"/>
                  </a:lnTo>
                  <a:cubicBezTo>
                    <a:pt x="823152" y="328837"/>
                    <a:pt x="825500" y="328612"/>
                    <a:pt x="826294" y="328612"/>
                  </a:cubicBezTo>
                  <a:lnTo>
                    <a:pt x="688181" y="357187"/>
                  </a:lnTo>
                  <a:lnTo>
                    <a:pt x="528638" y="390525"/>
                  </a:lnTo>
                  <a:lnTo>
                    <a:pt x="442913" y="404812"/>
                  </a:lnTo>
                  <a:lnTo>
                    <a:pt x="409575" y="409575"/>
                  </a:lnTo>
                  <a:lnTo>
                    <a:pt x="369094" y="411956"/>
                  </a:lnTo>
                  <a:lnTo>
                    <a:pt x="323850" y="414337"/>
                  </a:lnTo>
                  <a:lnTo>
                    <a:pt x="290513" y="414337"/>
                  </a:lnTo>
                  <a:lnTo>
                    <a:pt x="233363" y="414337"/>
                  </a:lnTo>
                  <a:lnTo>
                    <a:pt x="169069" y="407194"/>
                  </a:lnTo>
                  <a:lnTo>
                    <a:pt x="121444" y="395287"/>
                  </a:lnTo>
                  <a:lnTo>
                    <a:pt x="90488" y="385762"/>
                  </a:lnTo>
                  <a:lnTo>
                    <a:pt x="33338" y="364331"/>
                  </a:lnTo>
                  <a:lnTo>
                    <a:pt x="0" y="352425"/>
                  </a:lnTo>
                  <a:lnTo>
                    <a:pt x="0" y="197644"/>
                  </a:lnTo>
                  <a:lnTo>
                    <a:pt x="88106" y="228600"/>
                  </a:lnTo>
                  <a:lnTo>
                    <a:pt x="140494" y="242887"/>
                  </a:lnTo>
                  <a:lnTo>
                    <a:pt x="178594" y="247650"/>
                  </a:lnTo>
                  <a:lnTo>
                    <a:pt x="223838" y="250031"/>
                  </a:lnTo>
                  <a:lnTo>
                    <a:pt x="288131" y="245269"/>
                  </a:lnTo>
                  <a:lnTo>
                    <a:pt x="440531" y="2214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75">
              <a:extLst>
                <a:ext uri="{FF2B5EF4-FFF2-40B4-BE49-F238E27FC236}">
                  <a16:creationId xmlns:a16="http://schemas.microsoft.com/office/drawing/2014/main" id="{0F1630EF-292F-40BD-B237-12355431DEF0}"/>
                </a:ext>
              </a:extLst>
            </p:cNvPr>
            <p:cNvSpPr/>
            <p:nvPr/>
          </p:nvSpPr>
          <p:spPr>
            <a:xfrm rot="16200000">
              <a:off x="2956721" y="3366294"/>
              <a:ext cx="3160712" cy="615950"/>
            </a:xfrm>
            <a:custGeom>
              <a:avLst/>
              <a:gdLst>
                <a:gd name="connsiteX0" fmla="*/ 1339886 w 3160758"/>
                <a:gd name="connsiteY0" fmla="*/ 274849 h 615767"/>
                <a:gd name="connsiteX1" fmla="*/ 1553951 w 3160758"/>
                <a:gd name="connsiteY1" fmla="*/ 274849 h 615767"/>
                <a:gd name="connsiteX2" fmla="*/ 1799729 w 3160758"/>
                <a:gd name="connsiteY2" fmla="*/ 274849 h 615767"/>
                <a:gd name="connsiteX3" fmla="*/ 2064007 w 3160758"/>
                <a:gd name="connsiteY3" fmla="*/ 274849 h 615767"/>
                <a:gd name="connsiteX4" fmla="*/ 2338855 w 3160758"/>
                <a:gd name="connsiteY4" fmla="*/ 274849 h 615767"/>
                <a:gd name="connsiteX5" fmla="*/ 2542349 w 3160758"/>
                <a:gd name="connsiteY5" fmla="*/ 274849 h 615767"/>
                <a:gd name="connsiteX6" fmla="*/ 2645417 w 3160758"/>
                <a:gd name="connsiteY6" fmla="*/ 274849 h 615767"/>
                <a:gd name="connsiteX7" fmla="*/ 2714129 w 3160758"/>
                <a:gd name="connsiteY7" fmla="*/ 269563 h 615767"/>
                <a:gd name="connsiteX8" fmla="*/ 2766985 w 3160758"/>
                <a:gd name="connsiteY8" fmla="*/ 261635 h 615767"/>
                <a:gd name="connsiteX9" fmla="*/ 2843625 w 3160758"/>
                <a:gd name="connsiteY9" fmla="*/ 245778 h 615767"/>
                <a:gd name="connsiteX10" fmla="*/ 2899123 w 3160758"/>
                <a:gd name="connsiteY10" fmla="*/ 229921 h 615767"/>
                <a:gd name="connsiteX11" fmla="*/ 2930837 w 3160758"/>
                <a:gd name="connsiteY11" fmla="*/ 211422 h 615767"/>
                <a:gd name="connsiteX12" fmla="*/ 2970478 w 3160758"/>
                <a:gd name="connsiteY12" fmla="*/ 182352 h 615767"/>
                <a:gd name="connsiteX13" fmla="*/ 3007477 w 3160758"/>
                <a:gd name="connsiteY13" fmla="*/ 147995 h 615767"/>
                <a:gd name="connsiteX14" fmla="*/ 3041833 w 3160758"/>
                <a:gd name="connsiteY14" fmla="*/ 105711 h 615767"/>
                <a:gd name="connsiteX15" fmla="*/ 3068261 w 3160758"/>
                <a:gd name="connsiteY15" fmla="*/ 68712 h 615767"/>
                <a:gd name="connsiteX16" fmla="*/ 3097331 w 3160758"/>
                <a:gd name="connsiteY16" fmla="*/ 10571 h 615767"/>
                <a:gd name="connsiteX17" fmla="*/ 3110545 w 3160758"/>
                <a:gd name="connsiteY17" fmla="*/ 0 h 615767"/>
                <a:gd name="connsiteX18" fmla="*/ 3131687 w 3160758"/>
                <a:gd name="connsiteY18" fmla="*/ 0 h 615767"/>
                <a:gd name="connsiteX19" fmla="*/ 3139616 w 3160758"/>
                <a:gd name="connsiteY19" fmla="*/ 5286 h 615767"/>
                <a:gd name="connsiteX20" fmla="*/ 3150187 w 3160758"/>
                <a:gd name="connsiteY20" fmla="*/ 23785 h 615767"/>
                <a:gd name="connsiteX21" fmla="*/ 3158115 w 3160758"/>
                <a:gd name="connsiteY21" fmla="*/ 63427 h 615767"/>
                <a:gd name="connsiteX22" fmla="*/ 3160758 w 3160758"/>
                <a:gd name="connsiteY22" fmla="*/ 108354 h 615767"/>
                <a:gd name="connsiteX23" fmla="*/ 3155472 w 3160758"/>
                <a:gd name="connsiteY23" fmla="*/ 155924 h 615767"/>
                <a:gd name="connsiteX24" fmla="*/ 3142259 w 3160758"/>
                <a:gd name="connsiteY24" fmla="*/ 198208 h 615767"/>
                <a:gd name="connsiteX25" fmla="*/ 3115831 w 3160758"/>
                <a:gd name="connsiteY25" fmla="*/ 256349 h 615767"/>
                <a:gd name="connsiteX26" fmla="*/ 3073546 w 3160758"/>
                <a:gd name="connsiteY26" fmla="*/ 327704 h 615767"/>
                <a:gd name="connsiteX27" fmla="*/ 3025976 w 3160758"/>
                <a:gd name="connsiteY27" fmla="*/ 391131 h 615767"/>
                <a:gd name="connsiteX28" fmla="*/ 2944050 w 3160758"/>
                <a:gd name="connsiteY28" fmla="*/ 496842 h 615767"/>
                <a:gd name="connsiteX29" fmla="*/ 2904409 w 3160758"/>
                <a:gd name="connsiteY29" fmla="*/ 541769 h 615767"/>
                <a:gd name="connsiteX30" fmla="*/ 2851553 w 3160758"/>
                <a:gd name="connsiteY30" fmla="*/ 584053 h 615767"/>
                <a:gd name="connsiteX31" fmla="*/ 2806626 w 3160758"/>
                <a:gd name="connsiteY31" fmla="*/ 610481 h 615767"/>
                <a:gd name="connsiteX32" fmla="*/ 2788127 w 3160758"/>
                <a:gd name="connsiteY32" fmla="*/ 615767 h 615767"/>
                <a:gd name="connsiteX33" fmla="*/ 2751128 w 3160758"/>
                <a:gd name="connsiteY33" fmla="*/ 599910 h 615767"/>
                <a:gd name="connsiteX34" fmla="*/ 2669202 w 3160758"/>
                <a:gd name="connsiteY34" fmla="*/ 576125 h 615767"/>
                <a:gd name="connsiteX35" fmla="*/ 2539706 w 3160758"/>
                <a:gd name="connsiteY35" fmla="*/ 541769 h 615767"/>
                <a:gd name="connsiteX36" fmla="*/ 2428709 w 3160758"/>
                <a:gd name="connsiteY36" fmla="*/ 523269 h 615767"/>
                <a:gd name="connsiteX37" fmla="*/ 2330927 w 3160758"/>
                <a:gd name="connsiteY37" fmla="*/ 510056 h 615767"/>
                <a:gd name="connsiteX38" fmla="*/ 2193502 w 3160758"/>
                <a:gd name="connsiteY38" fmla="*/ 502127 h 615767"/>
                <a:gd name="connsiteX39" fmla="*/ 2013794 w 3160758"/>
                <a:gd name="connsiteY39" fmla="*/ 499484 h 615767"/>
                <a:gd name="connsiteX40" fmla="*/ 1815586 w 3160758"/>
                <a:gd name="connsiteY40" fmla="*/ 502127 h 615767"/>
                <a:gd name="connsiteX41" fmla="*/ 1606807 w 3160758"/>
                <a:gd name="connsiteY41" fmla="*/ 496842 h 615767"/>
                <a:gd name="connsiteX42" fmla="*/ 1363671 w 3160758"/>
                <a:gd name="connsiteY42" fmla="*/ 491556 h 615767"/>
                <a:gd name="connsiteX43" fmla="*/ 1176034 w 3160758"/>
                <a:gd name="connsiteY43" fmla="*/ 483628 h 615767"/>
                <a:gd name="connsiteX44" fmla="*/ 985755 w 3160758"/>
                <a:gd name="connsiteY44" fmla="*/ 475700 h 615767"/>
                <a:gd name="connsiteX45" fmla="*/ 787546 w 3160758"/>
                <a:gd name="connsiteY45" fmla="*/ 465128 h 615767"/>
                <a:gd name="connsiteX46" fmla="*/ 615766 w 3160758"/>
                <a:gd name="connsiteY46" fmla="*/ 457200 h 615767"/>
                <a:gd name="connsiteX47" fmla="*/ 462485 w 3160758"/>
                <a:gd name="connsiteY47" fmla="*/ 449272 h 615767"/>
                <a:gd name="connsiteX48" fmla="*/ 285419 w 3160758"/>
                <a:gd name="connsiteY48" fmla="*/ 441343 h 615767"/>
                <a:gd name="connsiteX49" fmla="*/ 0 w 3160758"/>
                <a:gd name="connsiteY49" fmla="*/ 430772 h 615767"/>
                <a:gd name="connsiteX50" fmla="*/ 2642 w 3160758"/>
                <a:gd name="connsiteY50" fmla="*/ 103068 h 615767"/>
                <a:gd name="connsiteX51" fmla="*/ 58141 w 3160758"/>
                <a:gd name="connsiteY51" fmla="*/ 155924 h 615767"/>
                <a:gd name="connsiteX52" fmla="*/ 87211 w 3160758"/>
                <a:gd name="connsiteY52" fmla="*/ 179709 h 615767"/>
                <a:gd name="connsiteX53" fmla="*/ 132138 w 3160758"/>
                <a:gd name="connsiteY53" fmla="*/ 200851 h 615767"/>
                <a:gd name="connsiteX54" fmla="*/ 200850 w 3160758"/>
                <a:gd name="connsiteY54" fmla="*/ 214065 h 615767"/>
                <a:gd name="connsiteX55" fmla="*/ 364702 w 3160758"/>
                <a:gd name="connsiteY55" fmla="*/ 227279 h 615767"/>
                <a:gd name="connsiteX56" fmla="*/ 628980 w 3160758"/>
                <a:gd name="connsiteY56" fmla="*/ 245778 h 615767"/>
                <a:gd name="connsiteX57" fmla="*/ 911757 w 3160758"/>
                <a:gd name="connsiteY57" fmla="*/ 264278 h 615767"/>
                <a:gd name="connsiteX58" fmla="*/ 1242104 w 3160758"/>
                <a:gd name="connsiteY58" fmla="*/ 274849 h 615767"/>
                <a:gd name="connsiteX59" fmla="*/ 1339886 w 3160758"/>
                <a:gd name="connsiteY59" fmla="*/ 274849 h 615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160758" h="615767">
                  <a:moveTo>
                    <a:pt x="1339886" y="274849"/>
                  </a:moveTo>
                  <a:lnTo>
                    <a:pt x="1553951" y="274849"/>
                  </a:lnTo>
                  <a:lnTo>
                    <a:pt x="1799729" y="274849"/>
                  </a:lnTo>
                  <a:lnTo>
                    <a:pt x="2064007" y="274849"/>
                  </a:lnTo>
                  <a:lnTo>
                    <a:pt x="2338855" y="274849"/>
                  </a:lnTo>
                  <a:lnTo>
                    <a:pt x="2542349" y="274849"/>
                  </a:lnTo>
                  <a:lnTo>
                    <a:pt x="2645417" y="274849"/>
                  </a:lnTo>
                  <a:lnTo>
                    <a:pt x="2714129" y="269563"/>
                  </a:lnTo>
                  <a:lnTo>
                    <a:pt x="2766985" y="261635"/>
                  </a:lnTo>
                  <a:lnTo>
                    <a:pt x="2843625" y="245778"/>
                  </a:lnTo>
                  <a:lnTo>
                    <a:pt x="2899123" y="229921"/>
                  </a:lnTo>
                  <a:lnTo>
                    <a:pt x="2930837" y="211422"/>
                  </a:lnTo>
                  <a:lnTo>
                    <a:pt x="2970478" y="182352"/>
                  </a:lnTo>
                  <a:lnTo>
                    <a:pt x="3007477" y="147995"/>
                  </a:lnTo>
                  <a:lnTo>
                    <a:pt x="3041833" y="105711"/>
                  </a:lnTo>
                  <a:lnTo>
                    <a:pt x="3068261" y="68712"/>
                  </a:lnTo>
                  <a:lnTo>
                    <a:pt x="3097331" y="10571"/>
                  </a:lnTo>
                  <a:lnTo>
                    <a:pt x="3110545" y="0"/>
                  </a:lnTo>
                  <a:lnTo>
                    <a:pt x="3131687" y="0"/>
                  </a:lnTo>
                  <a:lnTo>
                    <a:pt x="3139616" y="5286"/>
                  </a:lnTo>
                  <a:lnTo>
                    <a:pt x="3150187" y="23785"/>
                  </a:lnTo>
                  <a:lnTo>
                    <a:pt x="3158115" y="63427"/>
                  </a:lnTo>
                  <a:lnTo>
                    <a:pt x="3160758" y="108354"/>
                  </a:lnTo>
                  <a:lnTo>
                    <a:pt x="3155472" y="155924"/>
                  </a:lnTo>
                  <a:lnTo>
                    <a:pt x="3142259" y="198208"/>
                  </a:lnTo>
                  <a:lnTo>
                    <a:pt x="3115831" y="256349"/>
                  </a:lnTo>
                  <a:lnTo>
                    <a:pt x="3073546" y="327704"/>
                  </a:lnTo>
                  <a:lnTo>
                    <a:pt x="3025976" y="391131"/>
                  </a:lnTo>
                  <a:lnTo>
                    <a:pt x="2944050" y="496842"/>
                  </a:lnTo>
                  <a:lnTo>
                    <a:pt x="2904409" y="541769"/>
                  </a:lnTo>
                  <a:lnTo>
                    <a:pt x="2851553" y="584053"/>
                  </a:lnTo>
                  <a:lnTo>
                    <a:pt x="2806626" y="610481"/>
                  </a:lnTo>
                  <a:lnTo>
                    <a:pt x="2788127" y="615767"/>
                  </a:lnTo>
                  <a:lnTo>
                    <a:pt x="2751128" y="599910"/>
                  </a:lnTo>
                  <a:lnTo>
                    <a:pt x="2669202" y="576125"/>
                  </a:lnTo>
                  <a:lnTo>
                    <a:pt x="2539706" y="541769"/>
                  </a:lnTo>
                  <a:lnTo>
                    <a:pt x="2428709" y="523269"/>
                  </a:lnTo>
                  <a:lnTo>
                    <a:pt x="2330927" y="510056"/>
                  </a:lnTo>
                  <a:lnTo>
                    <a:pt x="2193502" y="502127"/>
                  </a:lnTo>
                  <a:lnTo>
                    <a:pt x="2013794" y="499484"/>
                  </a:lnTo>
                  <a:lnTo>
                    <a:pt x="1815586" y="502127"/>
                  </a:lnTo>
                  <a:lnTo>
                    <a:pt x="1606807" y="496842"/>
                  </a:lnTo>
                  <a:lnTo>
                    <a:pt x="1363671" y="491556"/>
                  </a:lnTo>
                  <a:lnTo>
                    <a:pt x="1176034" y="483628"/>
                  </a:lnTo>
                  <a:lnTo>
                    <a:pt x="985755" y="475700"/>
                  </a:lnTo>
                  <a:lnTo>
                    <a:pt x="787546" y="465128"/>
                  </a:lnTo>
                  <a:lnTo>
                    <a:pt x="615766" y="457200"/>
                  </a:lnTo>
                  <a:lnTo>
                    <a:pt x="462485" y="449272"/>
                  </a:lnTo>
                  <a:lnTo>
                    <a:pt x="285419" y="441343"/>
                  </a:lnTo>
                  <a:lnTo>
                    <a:pt x="0" y="430772"/>
                  </a:lnTo>
                  <a:cubicBezTo>
                    <a:pt x="881" y="321537"/>
                    <a:pt x="1761" y="212303"/>
                    <a:pt x="2642" y="103068"/>
                  </a:cubicBezTo>
                  <a:lnTo>
                    <a:pt x="58141" y="155924"/>
                  </a:lnTo>
                  <a:lnTo>
                    <a:pt x="87211" y="179709"/>
                  </a:lnTo>
                  <a:lnTo>
                    <a:pt x="132138" y="200851"/>
                  </a:lnTo>
                  <a:lnTo>
                    <a:pt x="200850" y="214065"/>
                  </a:lnTo>
                  <a:lnTo>
                    <a:pt x="364702" y="227279"/>
                  </a:lnTo>
                  <a:lnTo>
                    <a:pt x="628980" y="245778"/>
                  </a:lnTo>
                  <a:lnTo>
                    <a:pt x="911757" y="264278"/>
                  </a:lnTo>
                  <a:lnTo>
                    <a:pt x="1242104" y="274849"/>
                  </a:lnTo>
                  <a:lnTo>
                    <a:pt x="1339886" y="2748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72">
              <a:extLst>
                <a:ext uri="{FF2B5EF4-FFF2-40B4-BE49-F238E27FC236}">
                  <a16:creationId xmlns:a16="http://schemas.microsoft.com/office/drawing/2014/main" id="{40536C37-E6DA-417D-A8F6-2F6C9558C001}"/>
                </a:ext>
              </a:extLst>
            </p:cNvPr>
            <p:cNvSpPr/>
            <p:nvPr/>
          </p:nvSpPr>
          <p:spPr>
            <a:xfrm>
              <a:off x="4279902" y="4510088"/>
              <a:ext cx="1778000" cy="1085850"/>
            </a:xfrm>
            <a:custGeom>
              <a:avLst/>
              <a:gdLst>
                <a:gd name="connsiteX0" fmla="*/ 995363 w 1778794"/>
                <a:gd name="connsiteY0" fmla="*/ 371475 h 1085850"/>
                <a:gd name="connsiteX1" fmla="*/ 783432 w 1778794"/>
                <a:gd name="connsiteY1" fmla="*/ 466725 h 1085850"/>
                <a:gd name="connsiteX2" fmla="*/ 590550 w 1778794"/>
                <a:gd name="connsiteY2" fmla="*/ 552450 h 1085850"/>
                <a:gd name="connsiteX3" fmla="*/ 481013 w 1778794"/>
                <a:gd name="connsiteY3" fmla="*/ 597693 h 1085850"/>
                <a:gd name="connsiteX4" fmla="*/ 400050 w 1778794"/>
                <a:gd name="connsiteY4" fmla="*/ 631031 h 1085850"/>
                <a:gd name="connsiteX5" fmla="*/ 359569 w 1778794"/>
                <a:gd name="connsiteY5" fmla="*/ 642937 h 1085850"/>
                <a:gd name="connsiteX6" fmla="*/ 76200 w 1778794"/>
                <a:gd name="connsiteY6" fmla="*/ 704850 h 1085850"/>
                <a:gd name="connsiteX7" fmla="*/ 38100 w 1778794"/>
                <a:gd name="connsiteY7" fmla="*/ 716756 h 1085850"/>
                <a:gd name="connsiteX8" fmla="*/ 16669 w 1778794"/>
                <a:gd name="connsiteY8" fmla="*/ 731043 h 1085850"/>
                <a:gd name="connsiteX9" fmla="*/ 2382 w 1778794"/>
                <a:gd name="connsiteY9" fmla="*/ 754856 h 1085850"/>
                <a:gd name="connsiteX10" fmla="*/ 0 w 1778794"/>
                <a:gd name="connsiteY10" fmla="*/ 766762 h 1085850"/>
                <a:gd name="connsiteX11" fmla="*/ 16669 w 1778794"/>
                <a:gd name="connsiteY11" fmla="*/ 821531 h 1085850"/>
                <a:gd name="connsiteX12" fmla="*/ 45244 w 1778794"/>
                <a:gd name="connsiteY12" fmla="*/ 904875 h 1085850"/>
                <a:gd name="connsiteX13" fmla="*/ 66675 w 1778794"/>
                <a:gd name="connsiteY13" fmla="*/ 957262 h 1085850"/>
                <a:gd name="connsiteX14" fmla="*/ 92869 w 1778794"/>
                <a:gd name="connsiteY14" fmla="*/ 1002506 h 1085850"/>
                <a:gd name="connsiteX15" fmla="*/ 111919 w 1778794"/>
                <a:gd name="connsiteY15" fmla="*/ 1031081 h 1085850"/>
                <a:gd name="connsiteX16" fmla="*/ 133350 w 1778794"/>
                <a:gd name="connsiteY16" fmla="*/ 1054893 h 1085850"/>
                <a:gd name="connsiteX17" fmla="*/ 154782 w 1778794"/>
                <a:gd name="connsiteY17" fmla="*/ 1071562 h 1085850"/>
                <a:gd name="connsiteX18" fmla="*/ 176213 w 1778794"/>
                <a:gd name="connsiteY18" fmla="*/ 1081087 h 1085850"/>
                <a:gd name="connsiteX19" fmla="*/ 195263 w 1778794"/>
                <a:gd name="connsiteY19" fmla="*/ 1085850 h 1085850"/>
                <a:gd name="connsiteX20" fmla="*/ 216694 w 1778794"/>
                <a:gd name="connsiteY20" fmla="*/ 1076325 h 1085850"/>
                <a:gd name="connsiteX21" fmla="*/ 288132 w 1778794"/>
                <a:gd name="connsiteY21" fmla="*/ 1028700 h 1085850"/>
                <a:gd name="connsiteX22" fmla="*/ 433388 w 1778794"/>
                <a:gd name="connsiteY22" fmla="*/ 935831 h 1085850"/>
                <a:gd name="connsiteX23" fmla="*/ 650082 w 1778794"/>
                <a:gd name="connsiteY23" fmla="*/ 795337 h 1085850"/>
                <a:gd name="connsiteX24" fmla="*/ 852488 w 1778794"/>
                <a:gd name="connsiteY24" fmla="*/ 661987 h 1085850"/>
                <a:gd name="connsiteX25" fmla="*/ 1047750 w 1778794"/>
                <a:gd name="connsiteY25" fmla="*/ 535781 h 1085850"/>
                <a:gd name="connsiteX26" fmla="*/ 1269207 w 1778794"/>
                <a:gd name="connsiteY26" fmla="*/ 388143 h 1085850"/>
                <a:gd name="connsiteX27" fmla="*/ 1473994 w 1778794"/>
                <a:gd name="connsiteY27" fmla="*/ 250031 h 1085850"/>
                <a:gd name="connsiteX28" fmla="*/ 1624013 w 1778794"/>
                <a:gd name="connsiteY28" fmla="*/ 152400 h 1085850"/>
                <a:gd name="connsiteX29" fmla="*/ 1745457 w 1778794"/>
                <a:gd name="connsiteY29" fmla="*/ 71437 h 1085850"/>
                <a:gd name="connsiteX30" fmla="*/ 1766888 w 1778794"/>
                <a:gd name="connsiteY30" fmla="*/ 54768 h 1085850"/>
                <a:gd name="connsiteX31" fmla="*/ 1776413 w 1778794"/>
                <a:gd name="connsiteY31" fmla="*/ 38100 h 1085850"/>
                <a:gd name="connsiteX32" fmla="*/ 1778794 w 1778794"/>
                <a:gd name="connsiteY32" fmla="*/ 14287 h 1085850"/>
                <a:gd name="connsiteX33" fmla="*/ 1774032 w 1778794"/>
                <a:gd name="connsiteY33" fmla="*/ 2381 h 1085850"/>
                <a:gd name="connsiteX34" fmla="*/ 1764507 w 1778794"/>
                <a:gd name="connsiteY34" fmla="*/ 0 h 1085850"/>
                <a:gd name="connsiteX35" fmla="*/ 1733550 w 1778794"/>
                <a:gd name="connsiteY35" fmla="*/ 9525 h 1085850"/>
                <a:gd name="connsiteX36" fmla="*/ 1616869 w 1778794"/>
                <a:gd name="connsiteY36" fmla="*/ 66675 h 1085850"/>
                <a:gd name="connsiteX37" fmla="*/ 1443038 w 1778794"/>
                <a:gd name="connsiteY37" fmla="*/ 154781 h 1085850"/>
                <a:gd name="connsiteX38" fmla="*/ 1273969 w 1778794"/>
                <a:gd name="connsiteY38" fmla="*/ 240506 h 1085850"/>
                <a:gd name="connsiteX39" fmla="*/ 1095375 w 1778794"/>
                <a:gd name="connsiteY39" fmla="*/ 326231 h 1085850"/>
                <a:gd name="connsiteX40" fmla="*/ 995363 w 1778794"/>
                <a:gd name="connsiteY40" fmla="*/ 371475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778794" h="1085850">
                  <a:moveTo>
                    <a:pt x="995363" y="371475"/>
                  </a:moveTo>
                  <a:lnTo>
                    <a:pt x="783432" y="466725"/>
                  </a:lnTo>
                  <a:lnTo>
                    <a:pt x="590550" y="552450"/>
                  </a:lnTo>
                  <a:lnTo>
                    <a:pt x="481013" y="597693"/>
                  </a:lnTo>
                  <a:lnTo>
                    <a:pt x="400050" y="631031"/>
                  </a:lnTo>
                  <a:lnTo>
                    <a:pt x="359569" y="642937"/>
                  </a:lnTo>
                  <a:lnTo>
                    <a:pt x="76200" y="704850"/>
                  </a:lnTo>
                  <a:lnTo>
                    <a:pt x="38100" y="716756"/>
                  </a:lnTo>
                  <a:lnTo>
                    <a:pt x="16669" y="731043"/>
                  </a:lnTo>
                  <a:lnTo>
                    <a:pt x="2382" y="754856"/>
                  </a:lnTo>
                  <a:lnTo>
                    <a:pt x="0" y="766762"/>
                  </a:lnTo>
                  <a:lnTo>
                    <a:pt x="16669" y="821531"/>
                  </a:lnTo>
                  <a:lnTo>
                    <a:pt x="45244" y="904875"/>
                  </a:lnTo>
                  <a:lnTo>
                    <a:pt x="66675" y="957262"/>
                  </a:lnTo>
                  <a:lnTo>
                    <a:pt x="92869" y="1002506"/>
                  </a:lnTo>
                  <a:lnTo>
                    <a:pt x="111919" y="1031081"/>
                  </a:lnTo>
                  <a:lnTo>
                    <a:pt x="133350" y="1054893"/>
                  </a:lnTo>
                  <a:lnTo>
                    <a:pt x="154782" y="1071562"/>
                  </a:lnTo>
                  <a:lnTo>
                    <a:pt x="176213" y="1081087"/>
                  </a:lnTo>
                  <a:lnTo>
                    <a:pt x="195263" y="1085850"/>
                  </a:lnTo>
                  <a:lnTo>
                    <a:pt x="216694" y="1076325"/>
                  </a:lnTo>
                  <a:lnTo>
                    <a:pt x="288132" y="1028700"/>
                  </a:lnTo>
                  <a:lnTo>
                    <a:pt x="433388" y="935831"/>
                  </a:lnTo>
                  <a:lnTo>
                    <a:pt x="650082" y="795337"/>
                  </a:lnTo>
                  <a:lnTo>
                    <a:pt x="852488" y="661987"/>
                  </a:lnTo>
                  <a:lnTo>
                    <a:pt x="1047750" y="535781"/>
                  </a:lnTo>
                  <a:lnTo>
                    <a:pt x="1269207" y="388143"/>
                  </a:lnTo>
                  <a:lnTo>
                    <a:pt x="1473994" y="250031"/>
                  </a:lnTo>
                  <a:lnTo>
                    <a:pt x="1624013" y="152400"/>
                  </a:lnTo>
                  <a:lnTo>
                    <a:pt x="1745457" y="71437"/>
                  </a:lnTo>
                  <a:lnTo>
                    <a:pt x="1766888" y="54768"/>
                  </a:lnTo>
                  <a:lnTo>
                    <a:pt x="1776413" y="38100"/>
                  </a:lnTo>
                  <a:lnTo>
                    <a:pt x="1778794" y="14287"/>
                  </a:lnTo>
                  <a:lnTo>
                    <a:pt x="1774032" y="2381"/>
                  </a:lnTo>
                  <a:lnTo>
                    <a:pt x="1764507" y="0"/>
                  </a:lnTo>
                  <a:lnTo>
                    <a:pt x="1733550" y="9525"/>
                  </a:lnTo>
                  <a:lnTo>
                    <a:pt x="1616869" y="66675"/>
                  </a:lnTo>
                  <a:lnTo>
                    <a:pt x="1443038" y="154781"/>
                  </a:lnTo>
                  <a:lnTo>
                    <a:pt x="1273969" y="240506"/>
                  </a:lnTo>
                  <a:lnTo>
                    <a:pt x="1095375" y="326231"/>
                  </a:lnTo>
                  <a:lnTo>
                    <a:pt x="995363" y="3714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73">
              <a:extLst>
                <a:ext uri="{FF2B5EF4-FFF2-40B4-BE49-F238E27FC236}">
                  <a16:creationId xmlns:a16="http://schemas.microsoft.com/office/drawing/2014/main" id="{39232B5B-F762-471F-B279-95A82AB7AED8}"/>
                </a:ext>
              </a:extLst>
            </p:cNvPr>
            <p:cNvSpPr/>
            <p:nvPr/>
          </p:nvSpPr>
          <p:spPr>
            <a:xfrm>
              <a:off x="6570666" y="2560638"/>
              <a:ext cx="1620837" cy="1009650"/>
            </a:xfrm>
            <a:custGeom>
              <a:avLst/>
              <a:gdLst>
                <a:gd name="connsiteX0" fmla="*/ 781050 w 1621631"/>
                <a:gd name="connsiteY0" fmla="*/ 504825 h 1009650"/>
                <a:gd name="connsiteX1" fmla="*/ 871537 w 1621631"/>
                <a:gd name="connsiteY1" fmla="*/ 445294 h 1009650"/>
                <a:gd name="connsiteX2" fmla="*/ 969169 w 1621631"/>
                <a:gd name="connsiteY2" fmla="*/ 378619 h 1009650"/>
                <a:gd name="connsiteX3" fmla="*/ 1031081 w 1621631"/>
                <a:gd name="connsiteY3" fmla="*/ 333375 h 1009650"/>
                <a:gd name="connsiteX4" fmla="*/ 1073944 w 1621631"/>
                <a:gd name="connsiteY4" fmla="*/ 297656 h 1009650"/>
                <a:gd name="connsiteX5" fmla="*/ 1133475 w 1621631"/>
                <a:gd name="connsiteY5" fmla="*/ 245269 h 1009650"/>
                <a:gd name="connsiteX6" fmla="*/ 1162050 w 1621631"/>
                <a:gd name="connsiteY6" fmla="*/ 207169 h 1009650"/>
                <a:gd name="connsiteX7" fmla="*/ 1171575 w 1621631"/>
                <a:gd name="connsiteY7" fmla="*/ 185737 h 1009650"/>
                <a:gd name="connsiteX8" fmla="*/ 1171575 w 1621631"/>
                <a:gd name="connsiteY8" fmla="*/ 171450 h 1009650"/>
                <a:gd name="connsiteX9" fmla="*/ 1166812 w 1621631"/>
                <a:gd name="connsiteY9" fmla="*/ 154781 h 1009650"/>
                <a:gd name="connsiteX10" fmla="*/ 1154906 w 1621631"/>
                <a:gd name="connsiteY10" fmla="*/ 128587 h 1009650"/>
                <a:gd name="connsiteX11" fmla="*/ 1128712 w 1621631"/>
                <a:gd name="connsiteY11" fmla="*/ 95250 h 1009650"/>
                <a:gd name="connsiteX12" fmla="*/ 1090612 w 1621631"/>
                <a:gd name="connsiteY12" fmla="*/ 52387 h 1009650"/>
                <a:gd name="connsiteX13" fmla="*/ 1073944 w 1621631"/>
                <a:gd name="connsiteY13" fmla="*/ 35719 h 1009650"/>
                <a:gd name="connsiteX14" fmla="*/ 1059656 w 1621631"/>
                <a:gd name="connsiteY14" fmla="*/ 16669 h 1009650"/>
                <a:gd name="connsiteX15" fmla="*/ 1064419 w 1621631"/>
                <a:gd name="connsiteY15" fmla="*/ 4762 h 1009650"/>
                <a:gd name="connsiteX16" fmla="*/ 1081087 w 1621631"/>
                <a:gd name="connsiteY16" fmla="*/ 0 h 1009650"/>
                <a:gd name="connsiteX17" fmla="*/ 1121569 w 1621631"/>
                <a:gd name="connsiteY17" fmla="*/ 2381 h 1009650"/>
                <a:gd name="connsiteX18" fmla="*/ 1183481 w 1621631"/>
                <a:gd name="connsiteY18" fmla="*/ 19050 h 1009650"/>
                <a:gd name="connsiteX19" fmla="*/ 1238250 w 1621631"/>
                <a:gd name="connsiteY19" fmla="*/ 45244 h 1009650"/>
                <a:gd name="connsiteX20" fmla="*/ 1297781 w 1621631"/>
                <a:gd name="connsiteY20" fmla="*/ 83344 h 1009650"/>
                <a:gd name="connsiteX21" fmla="*/ 1350169 w 1621631"/>
                <a:gd name="connsiteY21" fmla="*/ 123825 h 1009650"/>
                <a:gd name="connsiteX22" fmla="*/ 1412081 w 1621631"/>
                <a:gd name="connsiteY22" fmla="*/ 178594 h 1009650"/>
                <a:gd name="connsiteX23" fmla="*/ 1459706 w 1621631"/>
                <a:gd name="connsiteY23" fmla="*/ 223837 h 1009650"/>
                <a:gd name="connsiteX24" fmla="*/ 1516856 w 1621631"/>
                <a:gd name="connsiteY24" fmla="*/ 285750 h 1009650"/>
                <a:gd name="connsiteX25" fmla="*/ 1566862 w 1621631"/>
                <a:gd name="connsiteY25" fmla="*/ 342900 h 1009650"/>
                <a:gd name="connsiteX26" fmla="*/ 1604962 w 1621631"/>
                <a:gd name="connsiteY26" fmla="*/ 390525 h 1009650"/>
                <a:gd name="connsiteX27" fmla="*/ 1614487 w 1621631"/>
                <a:gd name="connsiteY27" fmla="*/ 407194 h 1009650"/>
                <a:gd name="connsiteX28" fmla="*/ 1619250 w 1621631"/>
                <a:gd name="connsiteY28" fmla="*/ 421481 h 1009650"/>
                <a:gd name="connsiteX29" fmla="*/ 1621631 w 1621631"/>
                <a:gd name="connsiteY29" fmla="*/ 433387 h 1009650"/>
                <a:gd name="connsiteX30" fmla="*/ 1616869 w 1621631"/>
                <a:gd name="connsiteY30" fmla="*/ 450056 h 1009650"/>
                <a:gd name="connsiteX31" fmla="*/ 1595437 w 1621631"/>
                <a:gd name="connsiteY31" fmla="*/ 461962 h 1009650"/>
                <a:gd name="connsiteX32" fmla="*/ 1574006 w 1621631"/>
                <a:gd name="connsiteY32" fmla="*/ 466725 h 1009650"/>
                <a:gd name="connsiteX33" fmla="*/ 1538287 w 1621631"/>
                <a:gd name="connsiteY33" fmla="*/ 473869 h 1009650"/>
                <a:gd name="connsiteX34" fmla="*/ 1388269 w 1621631"/>
                <a:gd name="connsiteY34" fmla="*/ 526256 h 1009650"/>
                <a:gd name="connsiteX35" fmla="*/ 1133475 w 1621631"/>
                <a:gd name="connsiteY35" fmla="*/ 611981 h 1009650"/>
                <a:gd name="connsiteX36" fmla="*/ 845344 w 1621631"/>
                <a:gd name="connsiteY36" fmla="*/ 714375 h 1009650"/>
                <a:gd name="connsiteX37" fmla="*/ 611981 w 1621631"/>
                <a:gd name="connsiteY37" fmla="*/ 795337 h 1009650"/>
                <a:gd name="connsiteX38" fmla="*/ 326231 w 1621631"/>
                <a:gd name="connsiteY38" fmla="*/ 895350 h 1009650"/>
                <a:gd name="connsiteX39" fmla="*/ 138112 w 1621631"/>
                <a:gd name="connsiteY39" fmla="*/ 962025 h 1009650"/>
                <a:gd name="connsiteX40" fmla="*/ 0 w 1621631"/>
                <a:gd name="connsiteY40" fmla="*/ 1009650 h 1009650"/>
                <a:gd name="connsiteX41" fmla="*/ 2381 w 1621631"/>
                <a:gd name="connsiteY41" fmla="*/ 959644 h 1009650"/>
                <a:gd name="connsiteX42" fmla="*/ 164306 w 1621631"/>
                <a:gd name="connsiteY42" fmla="*/ 864394 h 1009650"/>
                <a:gd name="connsiteX43" fmla="*/ 323850 w 1621631"/>
                <a:gd name="connsiteY43" fmla="*/ 776287 h 1009650"/>
                <a:gd name="connsiteX44" fmla="*/ 511969 w 1621631"/>
                <a:gd name="connsiteY44" fmla="*/ 666750 h 1009650"/>
                <a:gd name="connsiteX45" fmla="*/ 711994 w 1621631"/>
                <a:gd name="connsiteY45" fmla="*/ 547687 h 1009650"/>
                <a:gd name="connsiteX46" fmla="*/ 781050 w 1621631"/>
                <a:gd name="connsiteY46" fmla="*/ 504825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621631" h="1009650">
                  <a:moveTo>
                    <a:pt x="781050" y="504825"/>
                  </a:moveTo>
                  <a:lnTo>
                    <a:pt x="871537" y="445294"/>
                  </a:lnTo>
                  <a:lnTo>
                    <a:pt x="969169" y="378619"/>
                  </a:lnTo>
                  <a:lnTo>
                    <a:pt x="1031081" y="333375"/>
                  </a:lnTo>
                  <a:lnTo>
                    <a:pt x="1073944" y="297656"/>
                  </a:lnTo>
                  <a:lnTo>
                    <a:pt x="1133475" y="245269"/>
                  </a:lnTo>
                  <a:lnTo>
                    <a:pt x="1162050" y="207169"/>
                  </a:lnTo>
                  <a:lnTo>
                    <a:pt x="1171575" y="185737"/>
                  </a:lnTo>
                  <a:lnTo>
                    <a:pt x="1171575" y="171450"/>
                  </a:lnTo>
                  <a:lnTo>
                    <a:pt x="1166812" y="154781"/>
                  </a:lnTo>
                  <a:lnTo>
                    <a:pt x="1154906" y="128587"/>
                  </a:lnTo>
                  <a:lnTo>
                    <a:pt x="1128712" y="95250"/>
                  </a:lnTo>
                  <a:lnTo>
                    <a:pt x="1090612" y="52387"/>
                  </a:lnTo>
                  <a:lnTo>
                    <a:pt x="1073944" y="35719"/>
                  </a:lnTo>
                  <a:lnTo>
                    <a:pt x="1059656" y="16669"/>
                  </a:lnTo>
                  <a:lnTo>
                    <a:pt x="1064419" y="4762"/>
                  </a:lnTo>
                  <a:lnTo>
                    <a:pt x="1081087" y="0"/>
                  </a:lnTo>
                  <a:lnTo>
                    <a:pt x="1121569" y="2381"/>
                  </a:lnTo>
                  <a:lnTo>
                    <a:pt x="1183481" y="19050"/>
                  </a:lnTo>
                  <a:lnTo>
                    <a:pt x="1238250" y="45244"/>
                  </a:lnTo>
                  <a:lnTo>
                    <a:pt x="1297781" y="83344"/>
                  </a:lnTo>
                  <a:lnTo>
                    <a:pt x="1350169" y="123825"/>
                  </a:lnTo>
                  <a:lnTo>
                    <a:pt x="1412081" y="178594"/>
                  </a:lnTo>
                  <a:lnTo>
                    <a:pt x="1459706" y="223837"/>
                  </a:lnTo>
                  <a:lnTo>
                    <a:pt x="1516856" y="285750"/>
                  </a:lnTo>
                  <a:lnTo>
                    <a:pt x="1566862" y="342900"/>
                  </a:lnTo>
                  <a:lnTo>
                    <a:pt x="1604962" y="390525"/>
                  </a:lnTo>
                  <a:lnTo>
                    <a:pt x="1614487" y="407194"/>
                  </a:lnTo>
                  <a:lnTo>
                    <a:pt x="1619250" y="421481"/>
                  </a:lnTo>
                  <a:lnTo>
                    <a:pt x="1621631" y="433387"/>
                  </a:lnTo>
                  <a:lnTo>
                    <a:pt x="1616869" y="450056"/>
                  </a:lnTo>
                  <a:lnTo>
                    <a:pt x="1595437" y="461962"/>
                  </a:lnTo>
                  <a:lnTo>
                    <a:pt x="1574006" y="466725"/>
                  </a:lnTo>
                  <a:lnTo>
                    <a:pt x="1538287" y="473869"/>
                  </a:lnTo>
                  <a:lnTo>
                    <a:pt x="1388269" y="526256"/>
                  </a:lnTo>
                  <a:lnTo>
                    <a:pt x="1133475" y="611981"/>
                  </a:lnTo>
                  <a:lnTo>
                    <a:pt x="845344" y="714375"/>
                  </a:lnTo>
                  <a:lnTo>
                    <a:pt x="611981" y="795337"/>
                  </a:lnTo>
                  <a:lnTo>
                    <a:pt x="326231" y="895350"/>
                  </a:lnTo>
                  <a:lnTo>
                    <a:pt x="138112" y="962025"/>
                  </a:lnTo>
                  <a:lnTo>
                    <a:pt x="0" y="1009650"/>
                  </a:lnTo>
                  <a:lnTo>
                    <a:pt x="2381" y="959644"/>
                  </a:lnTo>
                  <a:lnTo>
                    <a:pt x="164306" y="864394"/>
                  </a:lnTo>
                  <a:lnTo>
                    <a:pt x="323850" y="776287"/>
                  </a:lnTo>
                  <a:lnTo>
                    <a:pt x="511969" y="666750"/>
                  </a:lnTo>
                  <a:lnTo>
                    <a:pt x="711994" y="547687"/>
                  </a:lnTo>
                  <a:lnTo>
                    <a:pt x="781050" y="5048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76">
              <a:extLst>
                <a:ext uri="{FF2B5EF4-FFF2-40B4-BE49-F238E27FC236}">
                  <a16:creationId xmlns:a16="http://schemas.microsoft.com/office/drawing/2014/main" id="{45C3BDA8-8544-46EB-9E3E-E01DE860F10E}"/>
                </a:ext>
              </a:extLst>
            </p:cNvPr>
            <p:cNvSpPr/>
            <p:nvPr/>
          </p:nvSpPr>
          <p:spPr>
            <a:xfrm rot="16200000">
              <a:off x="5470528" y="2411413"/>
              <a:ext cx="3527425" cy="2355850"/>
            </a:xfrm>
            <a:custGeom>
              <a:avLst/>
              <a:gdLst>
                <a:gd name="connsiteX0" fmla="*/ 1408421 w 3528725"/>
                <a:gd name="connsiteY0" fmla="*/ 355941 h 2356574"/>
                <a:gd name="connsiteX1" fmla="*/ 1752088 w 3528725"/>
                <a:gd name="connsiteY1" fmla="*/ 368215 h 2356574"/>
                <a:gd name="connsiteX2" fmla="*/ 2058934 w 3528725"/>
                <a:gd name="connsiteY2" fmla="*/ 377420 h 2356574"/>
                <a:gd name="connsiteX3" fmla="*/ 2319753 w 3528725"/>
                <a:gd name="connsiteY3" fmla="*/ 386625 h 2356574"/>
                <a:gd name="connsiteX4" fmla="*/ 2427149 w 3528725"/>
                <a:gd name="connsiteY4" fmla="*/ 389694 h 2356574"/>
                <a:gd name="connsiteX5" fmla="*/ 2540682 w 3528725"/>
                <a:gd name="connsiteY5" fmla="*/ 386625 h 2356574"/>
                <a:gd name="connsiteX6" fmla="*/ 2755474 w 3528725"/>
                <a:gd name="connsiteY6" fmla="*/ 377420 h 2356574"/>
                <a:gd name="connsiteX7" fmla="*/ 2921170 w 3528725"/>
                <a:gd name="connsiteY7" fmla="*/ 374352 h 2356574"/>
                <a:gd name="connsiteX8" fmla="*/ 3025498 w 3528725"/>
                <a:gd name="connsiteY8" fmla="*/ 368215 h 2356574"/>
                <a:gd name="connsiteX9" fmla="*/ 3096072 w 3528725"/>
                <a:gd name="connsiteY9" fmla="*/ 365146 h 2356574"/>
                <a:gd name="connsiteX10" fmla="*/ 3148236 w 3528725"/>
                <a:gd name="connsiteY10" fmla="*/ 355941 h 2356574"/>
                <a:gd name="connsiteX11" fmla="*/ 3212674 w 3528725"/>
                <a:gd name="connsiteY11" fmla="*/ 334462 h 2356574"/>
                <a:gd name="connsiteX12" fmla="*/ 3255632 w 3528725"/>
                <a:gd name="connsiteY12" fmla="*/ 316051 h 2356574"/>
                <a:gd name="connsiteX13" fmla="*/ 3298590 w 3528725"/>
                <a:gd name="connsiteY13" fmla="*/ 285366 h 2356574"/>
                <a:gd name="connsiteX14" fmla="*/ 3332343 w 3528725"/>
                <a:gd name="connsiteY14" fmla="*/ 260819 h 2356574"/>
                <a:gd name="connsiteX15" fmla="*/ 3359959 w 3528725"/>
                <a:gd name="connsiteY15" fmla="*/ 236271 h 2356574"/>
                <a:gd name="connsiteX16" fmla="*/ 3381439 w 3528725"/>
                <a:gd name="connsiteY16" fmla="*/ 208655 h 2356574"/>
                <a:gd name="connsiteX17" fmla="*/ 3402918 w 3528725"/>
                <a:gd name="connsiteY17" fmla="*/ 168765 h 2356574"/>
                <a:gd name="connsiteX18" fmla="*/ 3427465 w 3528725"/>
                <a:gd name="connsiteY18" fmla="*/ 116601 h 2356574"/>
                <a:gd name="connsiteX19" fmla="*/ 3448945 w 3528725"/>
                <a:gd name="connsiteY19" fmla="*/ 70574 h 2356574"/>
                <a:gd name="connsiteX20" fmla="*/ 3461218 w 3528725"/>
                <a:gd name="connsiteY20" fmla="*/ 36821 h 2356574"/>
                <a:gd name="connsiteX21" fmla="*/ 3479629 w 3528725"/>
                <a:gd name="connsiteY21" fmla="*/ 6137 h 2356574"/>
                <a:gd name="connsiteX22" fmla="*/ 3494971 w 3528725"/>
                <a:gd name="connsiteY22" fmla="*/ 0 h 2356574"/>
                <a:gd name="connsiteX23" fmla="*/ 3510314 w 3528725"/>
                <a:gd name="connsiteY23" fmla="*/ 9205 h 2356574"/>
                <a:gd name="connsiteX24" fmla="*/ 3519519 w 3528725"/>
                <a:gd name="connsiteY24" fmla="*/ 27616 h 2356574"/>
                <a:gd name="connsiteX25" fmla="*/ 3525656 w 3528725"/>
                <a:gd name="connsiteY25" fmla="*/ 49095 h 2356574"/>
                <a:gd name="connsiteX26" fmla="*/ 3528725 w 3528725"/>
                <a:gd name="connsiteY26" fmla="*/ 92054 h 2356574"/>
                <a:gd name="connsiteX27" fmla="*/ 3522588 w 3528725"/>
                <a:gd name="connsiteY27" fmla="*/ 184107 h 2356574"/>
                <a:gd name="connsiteX28" fmla="*/ 3516451 w 3528725"/>
                <a:gd name="connsiteY28" fmla="*/ 260819 h 2356574"/>
                <a:gd name="connsiteX29" fmla="*/ 3507245 w 3528725"/>
                <a:gd name="connsiteY29" fmla="*/ 312982 h 2356574"/>
                <a:gd name="connsiteX30" fmla="*/ 3488835 w 3528725"/>
                <a:gd name="connsiteY30" fmla="*/ 398899 h 2356574"/>
                <a:gd name="connsiteX31" fmla="*/ 3467355 w 3528725"/>
                <a:gd name="connsiteY31" fmla="*/ 469474 h 2356574"/>
                <a:gd name="connsiteX32" fmla="*/ 3427465 w 3528725"/>
                <a:gd name="connsiteY32" fmla="*/ 570733 h 2356574"/>
                <a:gd name="connsiteX33" fmla="*/ 3369165 w 3528725"/>
                <a:gd name="connsiteY33" fmla="*/ 687334 h 2356574"/>
                <a:gd name="connsiteX34" fmla="*/ 3335412 w 3528725"/>
                <a:gd name="connsiteY34" fmla="*/ 739498 h 2356574"/>
                <a:gd name="connsiteX35" fmla="*/ 3307796 w 3528725"/>
                <a:gd name="connsiteY35" fmla="*/ 767114 h 2356574"/>
                <a:gd name="connsiteX36" fmla="*/ 3283248 w 3528725"/>
                <a:gd name="connsiteY36" fmla="*/ 773251 h 2356574"/>
                <a:gd name="connsiteX37" fmla="*/ 3252563 w 3528725"/>
                <a:gd name="connsiteY37" fmla="*/ 767114 h 2356574"/>
                <a:gd name="connsiteX38" fmla="*/ 3231084 w 3528725"/>
                <a:gd name="connsiteY38" fmla="*/ 754840 h 2356574"/>
                <a:gd name="connsiteX39" fmla="*/ 3188126 w 3528725"/>
                <a:gd name="connsiteY39" fmla="*/ 721087 h 2356574"/>
                <a:gd name="connsiteX40" fmla="*/ 3151304 w 3528725"/>
                <a:gd name="connsiteY40" fmla="*/ 693471 h 2356574"/>
                <a:gd name="connsiteX41" fmla="*/ 3111414 w 3528725"/>
                <a:gd name="connsiteY41" fmla="*/ 675060 h 2356574"/>
                <a:gd name="connsiteX42" fmla="*/ 3050045 w 3528725"/>
                <a:gd name="connsiteY42" fmla="*/ 662786 h 2356574"/>
                <a:gd name="connsiteX43" fmla="*/ 2945718 w 3528725"/>
                <a:gd name="connsiteY43" fmla="*/ 653581 h 2356574"/>
                <a:gd name="connsiteX44" fmla="*/ 2675694 w 3528725"/>
                <a:gd name="connsiteY44" fmla="*/ 638239 h 2356574"/>
                <a:gd name="connsiteX45" fmla="*/ 2408738 w 3528725"/>
                <a:gd name="connsiteY45" fmla="*/ 622897 h 2356574"/>
                <a:gd name="connsiteX46" fmla="*/ 2114166 w 3528725"/>
                <a:gd name="connsiteY46" fmla="*/ 604486 h 2356574"/>
                <a:gd name="connsiteX47" fmla="*/ 1874827 w 3528725"/>
                <a:gd name="connsiteY47" fmla="*/ 592212 h 2356574"/>
                <a:gd name="connsiteX48" fmla="*/ 1598665 w 3528725"/>
                <a:gd name="connsiteY48" fmla="*/ 586075 h 2356574"/>
                <a:gd name="connsiteX49" fmla="*/ 1353189 w 3528725"/>
                <a:gd name="connsiteY49" fmla="*/ 579938 h 2356574"/>
                <a:gd name="connsiteX50" fmla="*/ 1233519 w 3528725"/>
                <a:gd name="connsiteY50" fmla="*/ 576870 h 2356574"/>
                <a:gd name="connsiteX51" fmla="*/ 1119986 w 3528725"/>
                <a:gd name="connsiteY51" fmla="*/ 576870 h 2356574"/>
                <a:gd name="connsiteX52" fmla="*/ 975769 w 3528725"/>
                <a:gd name="connsiteY52" fmla="*/ 573801 h 2356574"/>
                <a:gd name="connsiteX53" fmla="*/ 880647 w 3528725"/>
                <a:gd name="connsiteY53" fmla="*/ 567664 h 2356574"/>
                <a:gd name="connsiteX54" fmla="*/ 785525 w 3528725"/>
                <a:gd name="connsiteY54" fmla="*/ 570733 h 2356574"/>
                <a:gd name="connsiteX55" fmla="*/ 696539 w 3528725"/>
                <a:gd name="connsiteY55" fmla="*/ 576870 h 2356574"/>
                <a:gd name="connsiteX56" fmla="*/ 625965 w 3528725"/>
                <a:gd name="connsiteY56" fmla="*/ 589144 h 2356574"/>
                <a:gd name="connsiteX57" fmla="*/ 540048 w 3528725"/>
                <a:gd name="connsiteY57" fmla="*/ 610623 h 2356574"/>
                <a:gd name="connsiteX58" fmla="*/ 475610 w 3528725"/>
                <a:gd name="connsiteY58" fmla="*/ 635170 h 2356574"/>
                <a:gd name="connsiteX59" fmla="*/ 423447 w 3528725"/>
                <a:gd name="connsiteY59" fmla="*/ 665855 h 2356574"/>
                <a:gd name="connsiteX60" fmla="*/ 380488 w 3528725"/>
                <a:gd name="connsiteY60" fmla="*/ 702676 h 2356574"/>
                <a:gd name="connsiteX61" fmla="*/ 359009 w 3528725"/>
                <a:gd name="connsiteY61" fmla="*/ 727224 h 2356574"/>
                <a:gd name="connsiteX62" fmla="*/ 331393 w 3528725"/>
                <a:gd name="connsiteY62" fmla="*/ 764046 h 2356574"/>
                <a:gd name="connsiteX63" fmla="*/ 303777 w 3528725"/>
                <a:gd name="connsiteY63" fmla="*/ 819278 h 2356574"/>
                <a:gd name="connsiteX64" fmla="*/ 282298 w 3528725"/>
                <a:gd name="connsiteY64" fmla="*/ 889852 h 2356574"/>
                <a:gd name="connsiteX65" fmla="*/ 266955 w 3528725"/>
                <a:gd name="connsiteY65" fmla="*/ 960427 h 2356574"/>
                <a:gd name="connsiteX66" fmla="*/ 254682 w 3528725"/>
                <a:gd name="connsiteY66" fmla="*/ 1046344 h 2356574"/>
                <a:gd name="connsiteX67" fmla="*/ 248545 w 3528725"/>
                <a:gd name="connsiteY67" fmla="*/ 1147603 h 2356574"/>
                <a:gd name="connsiteX68" fmla="*/ 248545 w 3528725"/>
                <a:gd name="connsiteY68" fmla="*/ 1322505 h 2356574"/>
                <a:gd name="connsiteX69" fmla="*/ 251613 w 3528725"/>
                <a:gd name="connsiteY69" fmla="*/ 1463654 h 2356574"/>
                <a:gd name="connsiteX70" fmla="*/ 257750 w 3528725"/>
                <a:gd name="connsiteY70" fmla="*/ 1589460 h 2356574"/>
                <a:gd name="connsiteX71" fmla="*/ 266955 w 3528725"/>
                <a:gd name="connsiteY71" fmla="*/ 1718335 h 2356574"/>
                <a:gd name="connsiteX72" fmla="*/ 270024 w 3528725"/>
                <a:gd name="connsiteY72" fmla="*/ 1761294 h 2356574"/>
                <a:gd name="connsiteX73" fmla="*/ 276161 w 3528725"/>
                <a:gd name="connsiteY73" fmla="*/ 1810389 h 2356574"/>
                <a:gd name="connsiteX74" fmla="*/ 288435 w 3528725"/>
                <a:gd name="connsiteY74" fmla="*/ 1850279 h 2356574"/>
                <a:gd name="connsiteX75" fmla="*/ 260818 w 3528725"/>
                <a:gd name="connsiteY75" fmla="*/ 2319753 h 2356574"/>
                <a:gd name="connsiteX76" fmla="*/ 233202 w 3528725"/>
                <a:gd name="connsiteY76" fmla="*/ 2338164 h 2356574"/>
                <a:gd name="connsiteX77" fmla="*/ 199449 w 3528725"/>
                <a:gd name="connsiteY77" fmla="*/ 2350437 h 2356574"/>
                <a:gd name="connsiteX78" fmla="*/ 168765 w 3528725"/>
                <a:gd name="connsiteY78" fmla="*/ 2356574 h 2356574"/>
                <a:gd name="connsiteX79" fmla="*/ 150354 w 3528725"/>
                <a:gd name="connsiteY79" fmla="*/ 2347369 h 2356574"/>
                <a:gd name="connsiteX80" fmla="*/ 128875 w 3528725"/>
                <a:gd name="connsiteY80" fmla="*/ 2328958 h 2356574"/>
                <a:gd name="connsiteX81" fmla="*/ 104327 w 3528725"/>
                <a:gd name="connsiteY81" fmla="*/ 2298274 h 2356574"/>
                <a:gd name="connsiteX82" fmla="*/ 76711 w 3528725"/>
                <a:gd name="connsiteY82" fmla="*/ 2258384 h 2356574"/>
                <a:gd name="connsiteX83" fmla="*/ 61369 w 3528725"/>
                <a:gd name="connsiteY83" fmla="*/ 2221562 h 2356574"/>
                <a:gd name="connsiteX84" fmla="*/ 46027 w 3528725"/>
                <a:gd name="connsiteY84" fmla="*/ 2150988 h 2356574"/>
                <a:gd name="connsiteX85" fmla="*/ 27616 w 3528725"/>
                <a:gd name="connsiteY85" fmla="*/ 2052797 h 2356574"/>
                <a:gd name="connsiteX86" fmla="*/ 12274 w 3528725"/>
                <a:gd name="connsiteY86" fmla="*/ 1911648 h 2356574"/>
                <a:gd name="connsiteX87" fmla="*/ 6137 w 3528725"/>
                <a:gd name="connsiteY87" fmla="*/ 1749020 h 2356574"/>
                <a:gd name="connsiteX88" fmla="*/ 0 w 3528725"/>
                <a:gd name="connsiteY88" fmla="*/ 1604803 h 2356574"/>
                <a:gd name="connsiteX89" fmla="*/ 3068 w 3528725"/>
                <a:gd name="connsiteY89" fmla="*/ 1402284 h 2356574"/>
                <a:gd name="connsiteX90" fmla="*/ 9205 w 3528725"/>
                <a:gd name="connsiteY90" fmla="*/ 1242725 h 2356574"/>
                <a:gd name="connsiteX91" fmla="*/ 24547 w 3528725"/>
                <a:gd name="connsiteY91" fmla="*/ 1067823 h 2356574"/>
                <a:gd name="connsiteX92" fmla="*/ 39890 w 3528725"/>
                <a:gd name="connsiteY92" fmla="*/ 957358 h 2356574"/>
                <a:gd name="connsiteX93" fmla="*/ 61369 w 3528725"/>
                <a:gd name="connsiteY93" fmla="*/ 862236 h 2356574"/>
                <a:gd name="connsiteX94" fmla="*/ 88985 w 3528725"/>
                <a:gd name="connsiteY94" fmla="*/ 764046 h 2356574"/>
                <a:gd name="connsiteX95" fmla="*/ 110464 w 3528725"/>
                <a:gd name="connsiteY95" fmla="*/ 705745 h 2356574"/>
                <a:gd name="connsiteX96" fmla="*/ 144217 w 3528725"/>
                <a:gd name="connsiteY96" fmla="*/ 647444 h 2356574"/>
                <a:gd name="connsiteX97" fmla="*/ 181039 w 3528725"/>
                <a:gd name="connsiteY97" fmla="*/ 592212 h 2356574"/>
                <a:gd name="connsiteX98" fmla="*/ 211723 w 3528725"/>
                <a:gd name="connsiteY98" fmla="*/ 558459 h 2356574"/>
                <a:gd name="connsiteX99" fmla="*/ 266955 w 3528725"/>
                <a:gd name="connsiteY99" fmla="*/ 509364 h 2356574"/>
                <a:gd name="connsiteX100" fmla="*/ 331393 w 3528725"/>
                <a:gd name="connsiteY100" fmla="*/ 466405 h 2356574"/>
                <a:gd name="connsiteX101" fmla="*/ 377420 w 3528725"/>
                <a:gd name="connsiteY101" fmla="*/ 441858 h 2356574"/>
                <a:gd name="connsiteX102" fmla="*/ 460268 w 3528725"/>
                <a:gd name="connsiteY102" fmla="*/ 405036 h 2356574"/>
                <a:gd name="connsiteX103" fmla="*/ 530843 w 3528725"/>
                <a:gd name="connsiteY103" fmla="*/ 383557 h 2356574"/>
                <a:gd name="connsiteX104" fmla="*/ 601417 w 3528725"/>
                <a:gd name="connsiteY104" fmla="*/ 368215 h 2356574"/>
                <a:gd name="connsiteX105" fmla="*/ 690402 w 3528725"/>
                <a:gd name="connsiteY105" fmla="*/ 352872 h 2356574"/>
                <a:gd name="connsiteX106" fmla="*/ 785525 w 3528725"/>
                <a:gd name="connsiteY106" fmla="*/ 346735 h 2356574"/>
                <a:gd name="connsiteX107" fmla="*/ 902126 w 3528725"/>
                <a:gd name="connsiteY107" fmla="*/ 346735 h 2356574"/>
                <a:gd name="connsiteX108" fmla="*/ 1027933 w 3528725"/>
                <a:gd name="connsiteY108" fmla="*/ 346735 h 2356574"/>
                <a:gd name="connsiteX109" fmla="*/ 1254998 w 3528725"/>
                <a:gd name="connsiteY109" fmla="*/ 352872 h 2356574"/>
                <a:gd name="connsiteX110" fmla="*/ 1408421 w 3528725"/>
                <a:gd name="connsiteY110" fmla="*/ 355941 h 2356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3528725" h="2356574">
                  <a:moveTo>
                    <a:pt x="1408421" y="355941"/>
                  </a:moveTo>
                  <a:lnTo>
                    <a:pt x="1752088" y="368215"/>
                  </a:lnTo>
                  <a:lnTo>
                    <a:pt x="2058934" y="377420"/>
                  </a:lnTo>
                  <a:lnTo>
                    <a:pt x="2319753" y="386625"/>
                  </a:lnTo>
                  <a:lnTo>
                    <a:pt x="2427149" y="389694"/>
                  </a:lnTo>
                  <a:lnTo>
                    <a:pt x="2540682" y="386625"/>
                  </a:lnTo>
                  <a:lnTo>
                    <a:pt x="2755474" y="377420"/>
                  </a:lnTo>
                  <a:lnTo>
                    <a:pt x="2921170" y="374352"/>
                  </a:lnTo>
                  <a:lnTo>
                    <a:pt x="3025498" y="368215"/>
                  </a:lnTo>
                  <a:lnTo>
                    <a:pt x="3096072" y="365146"/>
                  </a:lnTo>
                  <a:lnTo>
                    <a:pt x="3148236" y="355941"/>
                  </a:lnTo>
                  <a:lnTo>
                    <a:pt x="3212674" y="334462"/>
                  </a:lnTo>
                  <a:lnTo>
                    <a:pt x="3255632" y="316051"/>
                  </a:lnTo>
                  <a:lnTo>
                    <a:pt x="3298590" y="285366"/>
                  </a:lnTo>
                  <a:lnTo>
                    <a:pt x="3332343" y="260819"/>
                  </a:lnTo>
                  <a:lnTo>
                    <a:pt x="3359959" y="236271"/>
                  </a:lnTo>
                  <a:lnTo>
                    <a:pt x="3381439" y="208655"/>
                  </a:lnTo>
                  <a:lnTo>
                    <a:pt x="3402918" y="168765"/>
                  </a:lnTo>
                  <a:lnTo>
                    <a:pt x="3427465" y="116601"/>
                  </a:lnTo>
                  <a:lnTo>
                    <a:pt x="3448945" y="70574"/>
                  </a:lnTo>
                  <a:lnTo>
                    <a:pt x="3461218" y="36821"/>
                  </a:lnTo>
                  <a:lnTo>
                    <a:pt x="3479629" y="6137"/>
                  </a:lnTo>
                  <a:lnTo>
                    <a:pt x="3494971" y="0"/>
                  </a:lnTo>
                  <a:lnTo>
                    <a:pt x="3510314" y="9205"/>
                  </a:lnTo>
                  <a:lnTo>
                    <a:pt x="3519519" y="27616"/>
                  </a:lnTo>
                  <a:lnTo>
                    <a:pt x="3525656" y="49095"/>
                  </a:lnTo>
                  <a:lnTo>
                    <a:pt x="3528725" y="92054"/>
                  </a:lnTo>
                  <a:lnTo>
                    <a:pt x="3522588" y="184107"/>
                  </a:lnTo>
                  <a:lnTo>
                    <a:pt x="3516451" y="260819"/>
                  </a:lnTo>
                  <a:lnTo>
                    <a:pt x="3507245" y="312982"/>
                  </a:lnTo>
                  <a:lnTo>
                    <a:pt x="3488835" y="398899"/>
                  </a:lnTo>
                  <a:lnTo>
                    <a:pt x="3467355" y="469474"/>
                  </a:lnTo>
                  <a:lnTo>
                    <a:pt x="3427465" y="570733"/>
                  </a:lnTo>
                  <a:lnTo>
                    <a:pt x="3369165" y="687334"/>
                  </a:lnTo>
                  <a:lnTo>
                    <a:pt x="3335412" y="739498"/>
                  </a:lnTo>
                  <a:lnTo>
                    <a:pt x="3307796" y="767114"/>
                  </a:lnTo>
                  <a:lnTo>
                    <a:pt x="3283248" y="773251"/>
                  </a:lnTo>
                  <a:lnTo>
                    <a:pt x="3252563" y="767114"/>
                  </a:lnTo>
                  <a:lnTo>
                    <a:pt x="3231084" y="754840"/>
                  </a:lnTo>
                  <a:lnTo>
                    <a:pt x="3188126" y="721087"/>
                  </a:lnTo>
                  <a:lnTo>
                    <a:pt x="3151304" y="693471"/>
                  </a:lnTo>
                  <a:lnTo>
                    <a:pt x="3111414" y="675060"/>
                  </a:lnTo>
                  <a:lnTo>
                    <a:pt x="3050045" y="662786"/>
                  </a:lnTo>
                  <a:lnTo>
                    <a:pt x="2945718" y="653581"/>
                  </a:lnTo>
                  <a:lnTo>
                    <a:pt x="2675694" y="638239"/>
                  </a:lnTo>
                  <a:lnTo>
                    <a:pt x="2408738" y="622897"/>
                  </a:lnTo>
                  <a:lnTo>
                    <a:pt x="2114166" y="604486"/>
                  </a:lnTo>
                  <a:lnTo>
                    <a:pt x="1874827" y="592212"/>
                  </a:lnTo>
                  <a:lnTo>
                    <a:pt x="1598665" y="586075"/>
                  </a:lnTo>
                  <a:lnTo>
                    <a:pt x="1353189" y="579938"/>
                  </a:lnTo>
                  <a:lnTo>
                    <a:pt x="1233519" y="576870"/>
                  </a:lnTo>
                  <a:lnTo>
                    <a:pt x="1119986" y="576870"/>
                  </a:lnTo>
                  <a:lnTo>
                    <a:pt x="975769" y="573801"/>
                  </a:lnTo>
                  <a:lnTo>
                    <a:pt x="880647" y="567664"/>
                  </a:lnTo>
                  <a:lnTo>
                    <a:pt x="785525" y="570733"/>
                  </a:lnTo>
                  <a:lnTo>
                    <a:pt x="696539" y="576870"/>
                  </a:lnTo>
                  <a:lnTo>
                    <a:pt x="625965" y="589144"/>
                  </a:lnTo>
                  <a:lnTo>
                    <a:pt x="540048" y="610623"/>
                  </a:lnTo>
                  <a:lnTo>
                    <a:pt x="475610" y="635170"/>
                  </a:lnTo>
                  <a:lnTo>
                    <a:pt x="423447" y="665855"/>
                  </a:lnTo>
                  <a:lnTo>
                    <a:pt x="380488" y="702676"/>
                  </a:lnTo>
                  <a:lnTo>
                    <a:pt x="359009" y="727224"/>
                  </a:lnTo>
                  <a:lnTo>
                    <a:pt x="331393" y="764046"/>
                  </a:lnTo>
                  <a:lnTo>
                    <a:pt x="303777" y="819278"/>
                  </a:lnTo>
                  <a:lnTo>
                    <a:pt x="282298" y="889852"/>
                  </a:lnTo>
                  <a:lnTo>
                    <a:pt x="266955" y="960427"/>
                  </a:lnTo>
                  <a:lnTo>
                    <a:pt x="254682" y="1046344"/>
                  </a:lnTo>
                  <a:lnTo>
                    <a:pt x="248545" y="1147603"/>
                  </a:lnTo>
                  <a:lnTo>
                    <a:pt x="248545" y="1322505"/>
                  </a:lnTo>
                  <a:cubicBezTo>
                    <a:pt x="249568" y="1369555"/>
                    <a:pt x="250590" y="1416604"/>
                    <a:pt x="251613" y="1463654"/>
                  </a:cubicBezTo>
                  <a:lnTo>
                    <a:pt x="257750" y="1589460"/>
                  </a:lnTo>
                  <a:lnTo>
                    <a:pt x="266955" y="1718335"/>
                  </a:lnTo>
                  <a:lnTo>
                    <a:pt x="270024" y="1761294"/>
                  </a:lnTo>
                  <a:lnTo>
                    <a:pt x="276161" y="1810389"/>
                  </a:lnTo>
                  <a:lnTo>
                    <a:pt x="288435" y="1850279"/>
                  </a:lnTo>
                  <a:lnTo>
                    <a:pt x="260818" y="2319753"/>
                  </a:lnTo>
                  <a:lnTo>
                    <a:pt x="233202" y="2338164"/>
                  </a:lnTo>
                  <a:lnTo>
                    <a:pt x="199449" y="2350437"/>
                  </a:lnTo>
                  <a:lnTo>
                    <a:pt x="168765" y="2356574"/>
                  </a:lnTo>
                  <a:lnTo>
                    <a:pt x="150354" y="2347369"/>
                  </a:lnTo>
                  <a:lnTo>
                    <a:pt x="128875" y="2328958"/>
                  </a:lnTo>
                  <a:lnTo>
                    <a:pt x="104327" y="2298274"/>
                  </a:lnTo>
                  <a:lnTo>
                    <a:pt x="76711" y="2258384"/>
                  </a:lnTo>
                  <a:lnTo>
                    <a:pt x="61369" y="2221562"/>
                  </a:lnTo>
                  <a:lnTo>
                    <a:pt x="46027" y="2150988"/>
                  </a:lnTo>
                  <a:lnTo>
                    <a:pt x="27616" y="2052797"/>
                  </a:lnTo>
                  <a:lnTo>
                    <a:pt x="12274" y="1911648"/>
                  </a:lnTo>
                  <a:lnTo>
                    <a:pt x="6137" y="1749020"/>
                  </a:lnTo>
                  <a:lnTo>
                    <a:pt x="0" y="1604803"/>
                  </a:lnTo>
                  <a:cubicBezTo>
                    <a:pt x="1023" y="1537297"/>
                    <a:pt x="2045" y="1469790"/>
                    <a:pt x="3068" y="1402284"/>
                  </a:cubicBezTo>
                  <a:lnTo>
                    <a:pt x="9205" y="1242725"/>
                  </a:lnTo>
                  <a:lnTo>
                    <a:pt x="24547" y="1067823"/>
                  </a:lnTo>
                  <a:lnTo>
                    <a:pt x="39890" y="957358"/>
                  </a:lnTo>
                  <a:lnTo>
                    <a:pt x="61369" y="862236"/>
                  </a:lnTo>
                  <a:lnTo>
                    <a:pt x="88985" y="764046"/>
                  </a:lnTo>
                  <a:lnTo>
                    <a:pt x="110464" y="705745"/>
                  </a:lnTo>
                  <a:lnTo>
                    <a:pt x="144217" y="647444"/>
                  </a:lnTo>
                  <a:lnTo>
                    <a:pt x="181039" y="592212"/>
                  </a:lnTo>
                  <a:lnTo>
                    <a:pt x="211723" y="558459"/>
                  </a:lnTo>
                  <a:lnTo>
                    <a:pt x="266955" y="509364"/>
                  </a:lnTo>
                  <a:lnTo>
                    <a:pt x="331393" y="466405"/>
                  </a:lnTo>
                  <a:lnTo>
                    <a:pt x="377420" y="441858"/>
                  </a:lnTo>
                  <a:lnTo>
                    <a:pt x="460268" y="405036"/>
                  </a:lnTo>
                  <a:lnTo>
                    <a:pt x="530843" y="383557"/>
                  </a:lnTo>
                  <a:lnTo>
                    <a:pt x="601417" y="368215"/>
                  </a:lnTo>
                  <a:lnTo>
                    <a:pt x="690402" y="352872"/>
                  </a:lnTo>
                  <a:lnTo>
                    <a:pt x="785525" y="346735"/>
                  </a:lnTo>
                  <a:lnTo>
                    <a:pt x="902126" y="346735"/>
                  </a:lnTo>
                  <a:lnTo>
                    <a:pt x="1027933" y="346735"/>
                  </a:lnTo>
                  <a:lnTo>
                    <a:pt x="1254998" y="352872"/>
                  </a:lnTo>
                  <a:lnTo>
                    <a:pt x="1408421" y="35594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7">
              <a:extLst>
                <a:ext uri="{FF2B5EF4-FFF2-40B4-BE49-F238E27FC236}">
                  <a16:creationId xmlns:a16="http://schemas.microsoft.com/office/drawing/2014/main" id="{5E04BF32-EC54-4EF0-B5E0-1BD6AE803E1D}"/>
                </a:ext>
              </a:extLst>
            </p:cNvPr>
            <p:cNvSpPr/>
            <p:nvPr/>
          </p:nvSpPr>
          <p:spPr>
            <a:xfrm rot="16200000">
              <a:off x="7623970" y="4434682"/>
              <a:ext cx="995363" cy="571500"/>
            </a:xfrm>
            <a:custGeom>
              <a:avLst/>
              <a:gdLst>
                <a:gd name="connsiteX0" fmla="*/ 681037 w 995362"/>
                <a:gd name="connsiteY0" fmla="*/ 350044 h 571500"/>
                <a:gd name="connsiteX1" fmla="*/ 557212 w 995362"/>
                <a:gd name="connsiteY1" fmla="*/ 316706 h 571500"/>
                <a:gd name="connsiteX2" fmla="*/ 397669 w 995362"/>
                <a:gd name="connsiteY2" fmla="*/ 276225 h 571500"/>
                <a:gd name="connsiteX3" fmla="*/ 328612 w 995362"/>
                <a:gd name="connsiteY3" fmla="*/ 257175 h 571500"/>
                <a:gd name="connsiteX4" fmla="*/ 283369 w 995362"/>
                <a:gd name="connsiteY4" fmla="*/ 245269 h 571500"/>
                <a:gd name="connsiteX5" fmla="*/ 271462 w 995362"/>
                <a:gd name="connsiteY5" fmla="*/ 240506 h 571500"/>
                <a:gd name="connsiteX6" fmla="*/ 257175 w 995362"/>
                <a:gd name="connsiteY6" fmla="*/ 233362 h 571500"/>
                <a:gd name="connsiteX7" fmla="*/ 230981 w 995362"/>
                <a:gd name="connsiteY7" fmla="*/ 209550 h 571500"/>
                <a:gd name="connsiteX8" fmla="*/ 197644 w 995362"/>
                <a:gd name="connsiteY8" fmla="*/ 169069 h 571500"/>
                <a:gd name="connsiteX9" fmla="*/ 171450 w 995362"/>
                <a:gd name="connsiteY9" fmla="*/ 123825 h 571500"/>
                <a:gd name="connsiteX10" fmla="*/ 159544 w 995362"/>
                <a:gd name="connsiteY10" fmla="*/ 92869 h 571500"/>
                <a:gd name="connsiteX11" fmla="*/ 152400 w 995362"/>
                <a:gd name="connsiteY11" fmla="*/ 69056 h 571500"/>
                <a:gd name="connsiteX12" fmla="*/ 138112 w 995362"/>
                <a:gd name="connsiteY12" fmla="*/ 33337 h 571500"/>
                <a:gd name="connsiteX13" fmla="*/ 133350 w 995362"/>
                <a:gd name="connsiteY13" fmla="*/ 0 h 571500"/>
                <a:gd name="connsiteX14" fmla="*/ 0 w 995362"/>
                <a:gd name="connsiteY14" fmla="*/ 550069 h 571500"/>
                <a:gd name="connsiteX15" fmla="*/ 30956 w 995362"/>
                <a:gd name="connsiteY15" fmla="*/ 571500 h 571500"/>
                <a:gd name="connsiteX16" fmla="*/ 69056 w 995362"/>
                <a:gd name="connsiteY16" fmla="*/ 566737 h 571500"/>
                <a:gd name="connsiteX17" fmla="*/ 97631 w 995362"/>
                <a:gd name="connsiteY17" fmla="*/ 552450 h 571500"/>
                <a:gd name="connsiteX18" fmla="*/ 126206 w 995362"/>
                <a:gd name="connsiteY18" fmla="*/ 538162 h 571500"/>
                <a:gd name="connsiteX19" fmla="*/ 157162 w 995362"/>
                <a:gd name="connsiteY19" fmla="*/ 516731 h 571500"/>
                <a:gd name="connsiteX20" fmla="*/ 185737 w 995362"/>
                <a:gd name="connsiteY20" fmla="*/ 497681 h 571500"/>
                <a:gd name="connsiteX21" fmla="*/ 226219 w 995362"/>
                <a:gd name="connsiteY21" fmla="*/ 481012 h 571500"/>
                <a:gd name="connsiteX22" fmla="*/ 259556 w 995362"/>
                <a:gd name="connsiteY22" fmla="*/ 469106 h 571500"/>
                <a:gd name="connsiteX23" fmla="*/ 300037 w 995362"/>
                <a:gd name="connsiteY23" fmla="*/ 466725 h 571500"/>
                <a:gd name="connsiteX24" fmla="*/ 419100 w 995362"/>
                <a:gd name="connsiteY24" fmla="*/ 464344 h 571500"/>
                <a:gd name="connsiteX25" fmla="*/ 621506 w 995362"/>
                <a:gd name="connsiteY25" fmla="*/ 464344 h 571500"/>
                <a:gd name="connsiteX26" fmla="*/ 845344 w 995362"/>
                <a:gd name="connsiteY26" fmla="*/ 466725 h 571500"/>
                <a:gd name="connsiteX27" fmla="*/ 931069 w 995362"/>
                <a:gd name="connsiteY27" fmla="*/ 464344 h 571500"/>
                <a:gd name="connsiteX28" fmla="*/ 952500 w 995362"/>
                <a:gd name="connsiteY28" fmla="*/ 464344 h 571500"/>
                <a:gd name="connsiteX29" fmla="*/ 976312 w 995362"/>
                <a:gd name="connsiteY29" fmla="*/ 459581 h 571500"/>
                <a:gd name="connsiteX30" fmla="*/ 990600 w 995362"/>
                <a:gd name="connsiteY30" fmla="*/ 450056 h 571500"/>
                <a:gd name="connsiteX31" fmla="*/ 995362 w 995362"/>
                <a:gd name="connsiteY31" fmla="*/ 440531 h 571500"/>
                <a:gd name="connsiteX32" fmla="*/ 983456 w 995362"/>
                <a:gd name="connsiteY32" fmla="*/ 426244 h 571500"/>
                <a:gd name="connsiteX33" fmla="*/ 945356 w 995362"/>
                <a:gd name="connsiteY33" fmla="*/ 414337 h 571500"/>
                <a:gd name="connsiteX34" fmla="*/ 854869 w 995362"/>
                <a:gd name="connsiteY34" fmla="*/ 390525 h 571500"/>
                <a:gd name="connsiteX35" fmla="*/ 681037 w 995362"/>
                <a:gd name="connsiteY35" fmla="*/ 350044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95362" h="571500">
                  <a:moveTo>
                    <a:pt x="681037" y="350044"/>
                  </a:moveTo>
                  <a:lnTo>
                    <a:pt x="557212" y="316706"/>
                  </a:lnTo>
                  <a:lnTo>
                    <a:pt x="397669" y="276225"/>
                  </a:lnTo>
                  <a:lnTo>
                    <a:pt x="328612" y="257175"/>
                  </a:lnTo>
                  <a:lnTo>
                    <a:pt x="283369" y="245269"/>
                  </a:lnTo>
                  <a:lnTo>
                    <a:pt x="271462" y="240506"/>
                  </a:lnTo>
                  <a:lnTo>
                    <a:pt x="257175" y="233362"/>
                  </a:lnTo>
                  <a:lnTo>
                    <a:pt x="230981" y="209550"/>
                  </a:lnTo>
                  <a:lnTo>
                    <a:pt x="197644" y="169069"/>
                  </a:lnTo>
                  <a:lnTo>
                    <a:pt x="171450" y="123825"/>
                  </a:lnTo>
                  <a:lnTo>
                    <a:pt x="159544" y="92869"/>
                  </a:lnTo>
                  <a:lnTo>
                    <a:pt x="152400" y="69056"/>
                  </a:lnTo>
                  <a:lnTo>
                    <a:pt x="138112" y="33337"/>
                  </a:lnTo>
                  <a:lnTo>
                    <a:pt x="133350" y="0"/>
                  </a:lnTo>
                  <a:lnTo>
                    <a:pt x="0" y="550069"/>
                  </a:lnTo>
                  <a:lnTo>
                    <a:pt x="30956" y="571500"/>
                  </a:lnTo>
                  <a:lnTo>
                    <a:pt x="69056" y="566737"/>
                  </a:lnTo>
                  <a:lnTo>
                    <a:pt x="97631" y="552450"/>
                  </a:lnTo>
                  <a:lnTo>
                    <a:pt x="126206" y="538162"/>
                  </a:lnTo>
                  <a:lnTo>
                    <a:pt x="157162" y="516731"/>
                  </a:lnTo>
                  <a:lnTo>
                    <a:pt x="185737" y="497681"/>
                  </a:lnTo>
                  <a:lnTo>
                    <a:pt x="226219" y="481012"/>
                  </a:lnTo>
                  <a:lnTo>
                    <a:pt x="259556" y="469106"/>
                  </a:lnTo>
                  <a:lnTo>
                    <a:pt x="300037" y="466725"/>
                  </a:lnTo>
                  <a:lnTo>
                    <a:pt x="419100" y="464344"/>
                  </a:lnTo>
                  <a:lnTo>
                    <a:pt x="621506" y="464344"/>
                  </a:lnTo>
                  <a:lnTo>
                    <a:pt x="845344" y="466725"/>
                  </a:lnTo>
                  <a:lnTo>
                    <a:pt x="931069" y="464344"/>
                  </a:lnTo>
                  <a:lnTo>
                    <a:pt x="952500" y="464344"/>
                  </a:lnTo>
                  <a:lnTo>
                    <a:pt x="976312" y="459581"/>
                  </a:lnTo>
                  <a:lnTo>
                    <a:pt x="990600" y="450056"/>
                  </a:lnTo>
                  <a:lnTo>
                    <a:pt x="995362" y="440531"/>
                  </a:lnTo>
                  <a:lnTo>
                    <a:pt x="983456" y="426244"/>
                  </a:lnTo>
                  <a:lnTo>
                    <a:pt x="945356" y="414337"/>
                  </a:lnTo>
                  <a:lnTo>
                    <a:pt x="854869" y="390525"/>
                  </a:lnTo>
                  <a:lnTo>
                    <a:pt x="681037" y="3500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13416262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D3A3C32C-7E2F-42F8-A2AF-0C20E4011066}"/>
              </a:ext>
            </a:extLst>
          </p:cNvPr>
          <p:cNvSpPr/>
          <p:nvPr/>
        </p:nvSpPr>
        <p:spPr>
          <a:xfrm rot="16200000">
            <a:off x="2186782" y="3696496"/>
            <a:ext cx="4105275" cy="357188"/>
          </a:xfrm>
          <a:custGeom>
            <a:avLst/>
            <a:gdLst>
              <a:gd name="connsiteX0" fmla="*/ 1176142 w 4106301"/>
              <a:gd name="connsiteY0" fmla="*/ 353522 h 356921"/>
              <a:gd name="connsiteX1" fmla="*/ 659455 w 4106301"/>
              <a:gd name="connsiteY1" fmla="*/ 350123 h 356921"/>
              <a:gd name="connsiteX2" fmla="*/ 377317 w 4106301"/>
              <a:gd name="connsiteY2" fmla="*/ 353522 h 356921"/>
              <a:gd name="connsiteX3" fmla="*/ 217552 w 4106301"/>
              <a:gd name="connsiteY3" fmla="*/ 353522 h 356921"/>
              <a:gd name="connsiteX4" fmla="*/ 139369 w 4106301"/>
              <a:gd name="connsiteY4" fmla="*/ 339925 h 356921"/>
              <a:gd name="connsiteX5" fmla="*/ 81582 w 4106301"/>
              <a:gd name="connsiteY5" fmla="*/ 322929 h 356921"/>
              <a:gd name="connsiteX6" fmla="*/ 40791 w 4106301"/>
              <a:gd name="connsiteY6" fmla="*/ 299134 h 356921"/>
              <a:gd name="connsiteX7" fmla="*/ 16996 w 4106301"/>
              <a:gd name="connsiteY7" fmla="*/ 278739 h 356921"/>
              <a:gd name="connsiteX8" fmla="*/ 6798 w 4106301"/>
              <a:gd name="connsiteY8" fmla="*/ 254944 h 356921"/>
              <a:gd name="connsiteX9" fmla="*/ 0 w 4106301"/>
              <a:gd name="connsiteY9" fmla="*/ 231149 h 356921"/>
              <a:gd name="connsiteX10" fmla="*/ 10197 w 4106301"/>
              <a:gd name="connsiteY10" fmla="*/ 197156 h 356921"/>
              <a:gd name="connsiteX11" fmla="*/ 30593 w 4106301"/>
              <a:gd name="connsiteY11" fmla="*/ 163164 h 356921"/>
              <a:gd name="connsiteX12" fmla="*/ 78183 w 4106301"/>
              <a:gd name="connsiteY12" fmla="*/ 129171 h 356921"/>
              <a:gd name="connsiteX13" fmla="*/ 122373 w 4106301"/>
              <a:gd name="connsiteY13" fmla="*/ 108776 h 356921"/>
              <a:gd name="connsiteX14" fmla="*/ 200556 w 4106301"/>
              <a:gd name="connsiteY14" fmla="*/ 84981 h 356921"/>
              <a:gd name="connsiteX15" fmla="*/ 271940 w 4106301"/>
              <a:gd name="connsiteY15" fmla="*/ 64585 h 356921"/>
              <a:gd name="connsiteX16" fmla="*/ 360321 w 4106301"/>
              <a:gd name="connsiteY16" fmla="*/ 44190 h 356921"/>
              <a:gd name="connsiteX17" fmla="*/ 472496 w 4106301"/>
              <a:gd name="connsiteY17" fmla="*/ 23794 h 356921"/>
              <a:gd name="connsiteX18" fmla="*/ 533683 w 4106301"/>
              <a:gd name="connsiteY18" fmla="*/ 23794 h 356921"/>
              <a:gd name="connsiteX19" fmla="*/ 577873 w 4106301"/>
              <a:gd name="connsiteY19" fmla="*/ 40791 h 356921"/>
              <a:gd name="connsiteX20" fmla="*/ 611866 w 4106301"/>
              <a:gd name="connsiteY20" fmla="*/ 50988 h 356921"/>
              <a:gd name="connsiteX21" fmla="*/ 669653 w 4106301"/>
              <a:gd name="connsiteY21" fmla="*/ 64585 h 356921"/>
              <a:gd name="connsiteX22" fmla="*/ 717243 w 4106301"/>
              <a:gd name="connsiteY22" fmla="*/ 71384 h 356921"/>
              <a:gd name="connsiteX23" fmla="*/ 795426 w 4106301"/>
              <a:gd name="connsiteY23" fmla="*/ 84981 h 356921"/>
              <a:gd name="connsiteX24" fmla="*/ 894004 w 4106301"/>
              <a:gd name="connsiteY24" fmla="*/ 91779 h 356921"/>
              <a:gd name="connsiteX25" fmla="*/ 1278120 w 4106301"/>
              <a:gd name="connsiteY25" fmla="*/ 112175 h 356921"/>
              <a:gd name="connsiteX26" fmla="*/ 1733620 w 4106301"/>
              <a:gd name="connsiteY26" fmla="*/ 132571 h 356921"/>
              <a:gd name="connsiteX27" fmla="*/ 2039554 w 4106301"/>
              <a:gd name="connsiteY27" fmla="*/ 142768 h 356921"/>
              <a:gd name="connsiteX28" fmla="*/ 2413472 w 4106301"/>
              <a:gd name="connsiteY28" fmla="*/ 152966 h 356921"/>
              <a:gd name="connsiteX29" fmla="*/ 2885968 w 4106301"/>
              <a:gd name="connsiteY29" fmla="*/ 152966 h 356921"/>
              <a:gd name="connsiteX30" fmla="*/ 3436648 w 4106301"/>
              <a:gd name="connsiteY30" fmla="*/ 152966 h 356921"/>
              <a:gd name="connsiteX31" fmla="*/ 3728984 w 4106301"/>
              <a:gd name="connsiteY31" fmla="*/ 156365 h 356921"/>
              <a:gd name="connsiteX32" fmla="*/ 3796969 w 4106301"/>
              <a:gd name="connsiteY32" fmla="*/ 152966 h 356921"/>
              <a:gd name="connsiteX33" fmla="*/ 3837760 w 4106301"/>
              <a:gd name="connsiteY33" fmla="*/ 146168 h 356921"/>
              <a:gd name="connsiteX34" fmla="*/ 3878551 w 4106301"/>
              <a:gd name="connsiteY34" fmla="*/ 132571 h 356921"/>
              <a:gd name="connsiteX35" fmla="*/ 3929540 w 4106301"/>
              <a:gd name="connsiteY35" fmla="*/ 108776 h 356921"/>
              <a:gd name="connsiteX36" fmla="*/ 3970331 w 4106301"/>
              <a:gd name="connsiteY36" fmla="*/ 78182 h 356921"/>
              <a:gd name="connsiteX37" fmla="*/ 4004324 w 4106301"/>
              <a:gd name="connsiteY37" fmla="*/ 47589 h 356921"/>
              <a:gd name="connsiteX38" fmla="*/ 4028119 w 4106301"/>
              <a:gd name="connsiteY38" fmla="*/ 20395 h 356921"/>
              <a:gd name="connsiteX39" fmla="*/ 4058712 w 4106301"/>
              <a:gd name="connsiteY39" fmla="*/ 3399 h 356921"/>
              <a:gd name="connsiteX40" fmla="*/ 4079107 w 4106301"/>
              <a:gd name="connsiteY40" fmla="*/ 0 h 356921"/>
              <a:gd name="connsiteX41" fmla="*/ 4096104 w 4106301"/>
              <a:gd name="connsiteY41" fmla="*/ 6798 h 356921"/>
              <a:gd name="connsiteX42" fmla="*/ 4106301 w 4106301"/>
              <a:gd name="connsiteY42" fmla="*/ 23794 h 356921"/>
              <a:gd name="connsiteX43" fmla="*/ 4102902 w 4106301"/>
              <a:gd name="connsiteY43" fmla="*/ 61186 h 356921"/>
              <a:gd name="connsiteX44" fmla="*/ 4085906 w 4106301"/>
              <a:gd name="connsiteY44" fmla="*/ 129171 h 356921"/>
              <a:gd name="connsiteX45" fmla="*/ 4062111 w 4106301"/>
              <a:gd name="connsiteY45" fmla="*/ 197156 h 356921"/>
              <a:gd name="connsiteX46" fmla="*/ 4028119 w 4106301"/>
              <a:gd name="connsiteY46" fmla="*/ 268541 h 356921"/>
              <a:gd name="connsiteX47" fmla="*/ 3980529 w 4106301"/>
              <a:gd name="connsiteY47" fmla="*/ 346724 h 356921"/>
              <a:gd name="connsiteX48" fmla="*/ 3830962 w 4106301"/>
              <a:gd name="connsiteY48" fmla="*/ 350123 h 356921"/>
              <a:gd name="connsiteX49" fmla="*/ 3559021 w 4106301"/>
              <a:gd name="connsiteY49" fmla="*/ 350123 h 356921"/>
              <a:gd name="connsiteX50" fmla="*/ 3028737 w 4106301"/>
              <a:gd name="connsiteY50" fmla="*/ 353522 h 356921"/>
              <a:gd name="connsiteX51" fmla="*/ 2535845 w 4106301"/>
              <a:gd name="connsiteY51" fmla="*/ 353522 h 356921"/>
              <a:gd name="connsiteX52" fmla="*/ 1951173 w 4106301"/>
              <a:gd name="connsiteY52" fmla="*/ 356921 h 356921"/>
              <a:gd name="connsiteX53" fmla="*/ 1176142 w 4106301"/>
              <a:gd name="connsiteY53" fmla="*/ 353522 h 3569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4106301" h="356921">
                <a:moveTo>
                  <a:pt x="1176142" y="353522"/>
                </a:moveTo>
                <a:lnTo>
                  <a:pt x="659455" y="350123"/>
                </a:lnTo>
                <a:lnTo>
                  <a:pt x="377317" y="353522"/>
                </a:lnTo>
                <a:lnTo>
                  <a:pt x="217552" y="353522"/>
                </a:lnTo>
                <a:lnTo>
                  <a:pt x="139369" y="339925"/>
                </a:lnTo>
                <a:lnTo>
                  <a:pt x="81582" y="322929"/>
                </a:lnTo>
                <a:lnTo>
                  <a:pt x="40791" y="299134"/>
                </a:lnTo>
                <a:lnTo>
                  <a:pt x="16996" y="278739"/>
                </a:lnTo>
                <a:lnTo>
                  <a:pt x="6798" y="254944"/>
                </a:lnTo>
                <a:lnTo>
                  <a:pt x="0" y="231149"/>
                </a:lnTo>
                <a:lnTo>
                  <a:pt x="10197" y="197156"/>
                </a:lnTo>
                <a:lnTo>
                  <a:pt x="30593" y="163164"/>
                </a:lnTo>
                <a:lnTo>
                  <a:pt x="78183" y="129171"/>
                </a:lnTo>
                <a:lnTo>
                  <a:pt x="122373" y="108776"/>
                </a:lnTo>
                <a:lnTo>
                  <a:pt x="200556" y="84981"/>
                </a:lnTo>
                <a:lnTo>
                  <a:pt x="271940" y="64585"/>
                </a:lnTo>
                <a:lnTo>
                  <a:pt x="360321" y="44190"/>
                </a:lnTo>
                <a:lnTo>
                  <a:pt x="472496" y="23794"/>
                </a:lnTo>
                <a:lnTo>
                  <a:pt x="533683" y="23794"/>
                </a:lnTo>
                <a:lnTo>
                  <a:pt x="577873" y="40791"/>
                </a:lnTo>
                <a:lnTo>
                  <a:pt x="611866" y="50988"/>
                </a:lnTo>
                <a:lnTo>
                  <a:pt x="669653" y="64585"/>
                </a:lnTo>
                <a:lnTo>
                  <a:pt x="717243" y="71384"/>
                </a:lnTo>
                <a:lnTo>
                  <a:pt x="795426" y="84981"/>
                </a:lnTo>
                <a:lnTo>
                  <a:pt x="894004" y="91779"/>
                </a:lnTo>
                <a:lnTo>
                  <a:pt x="1278120" y="112175"/>
                </a:lnTo>
                <a:lnTo>
                  <a:pt x="1733620" y="132571"/>
                </a:lnTo>
                <a:lnTo>
                  <a:pt x="2039554" y="142768"/>
                </a:lnTo>
                <a:lnTo>
                  <a:pt x="2413472" y="152966"/>
                </a:lnTo>
                <a:lnTo>
                  <a:pt x="2885968" y="152966"/>
                </a:lnTo>
                <a:lnTo>
                  <a:pt x="3436648" y="152966"/>
                </a:lnTo>
                <a:lnTo>
                  <a:pt x="3728984" y="156365"/>
                </a:lnTo>
                <a:lnTo>
                  <a:pt x="3796969" y="152966"/>
                </a:lnTo>
                <a:cubicBezTo>
                  <a:pt x="3835476" y="145965"/>
                  <a:pt x="3821693" y="146168"/>
                  <a:pt x="3837760" y="146168"/>
                </a:cubicBezTo>
                <a:lnTo>
                  <a:pt x="3878551" y="132571"/>
                </a:lnTo>
                <a:lnTo>
                  <a:pt x="3929540" y="108776"/>
                </a:lnTo>
                <a:lnTo>
                  <a:pt x="3970331" y="78182"/>
                </a:lnTo>
                <a:lnTo>
                  <a:pt x="4004324" y="47589"/>
                </a:lnTo>
                <a:lnTo>
                  <a:pt x="4028119" y="20395"/>
                </a:lnTo>
                <a:lnTo>
                  <a:pt x="4058712" y="3399"/>
                </a:lnTo>
                <a:lnTo>
                  <a:pt x="4079107" y="0"/>
                </a:lnTo>
                <a:lnTo>
                  <a:pt x="4096104" y="6798"/>
                </a:lnTo>
                <a:lnTo>
                  <a:pt x="4106301" y="23794"/>
                </a:lnTo>
                <a:lnTo>
                  <a:pt x="4102902" y="61186"/>
                </a:lnTo>
                <a:lnTo>
                  <a:pt x="4085906" y="129171"/>
                </a:lnTo>
                <a:lnTo>
                  <a:pt x="4062111" y="197156"/>
                </a:lnTo>
                <a:lnTo>
                  <a:pt x="4028119" y="268541"/>
                </a:lnTo>
                <a:lnTo>
                  <a:pt x="3980529" y="346724"/>
                </a:lnTo>
                <a:lnTo>
                  <a:pt x="3830962" y="350123"/>
                </a:lnTo>
                <a:lnTo>
                  <a:pt x="3559021" y="350123"/>
                </a:lnTo>
                <a:lnTo>
                  <a:pt x="3028737" y="353522"/>
                </a:lnTo>
                <a:lnTo>
                  <a:pt x="2535845" y="353522"/>
                </a:lnTo>
                <a:lnTo>
                  <a:pt x="1951173" y="356921"/>
                </a:lnTo>
                <a:lnTo>
                  <a:pt x="1176142" y="35352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B27401EC-DE49-4B1F-BD69-8AEEC8104AC8}"/>
              </a:ext>
            </a:extLst>
          </p:cNvPr>
          <p:cNvSpPr/>
          <p:nvPr/>
        </p:nvSpPr>
        <p:spPr>
          <a:xfrm>
            <a:off x="4262439" y="1587502"/>
            <a:ext cx="3830637" cy="4386262"/>
          </a:xfrm>
          <a:custGeom>
            <a:avLst/>
            <a:gdLst>
              <a:gd name="connsiteX0" fmla="*/ 532932 w 3831504"/>
              <a:gd name="connsiteY0" fmla="*/ 471225 h 4386876"/>
              <a:gd name="connsiteX1" fmla="*/ 56098 w 3831504"/>
              <a:gd name="connsiteY1" fmla="*/ 527323 h 4386876"/>
              <a:gd name="connsiteX2" fmla="*/ 0 w 3831504"/>
              <a:gd name="connsiteY2" fmla="*/ 364638 h 4386876"/>
              <a:gd name="connsiteX3" fmla="*/ 308540 w 3831504"/>
              <a:gd name="connsiteY3" fmla="*/ 330979 h 4386876"/>
              <a:gd name="connsiteX4" fmla="*/ 802203 w 3831504"/>
              <a:gd name="connsiteY4" fmla="*/ 280491 h 4386876"/>
              <a:gd name="connsiteX5" fmla="*/ 1099524 w 3831504"/>
              <a:gd name="connsiteY5" fmla="*/ 252442 h 4386876"/>
              <a:gd name="connsiteX6" fmla="*/ 1565138 w 3831504"/>
              <a:gd name="connsiteY6" fmla="*/ 201953 h 4386876"/>
              <a:gd name="connsiteX7" fmla="*/ 1957825 w 3831504"/>
              <a:gd name="connsiteY7" fmla="*/ 162685 h 4386876"/>
              <a:gd name="connsiteX8" fmla="*/ 2328073 w 3831504"/>
              <a:gd name="connsiteY8" fmla="*/ 123416 h 4386876"/>
              <a:gd name="connsiteX9" fmla="*/ 2631003 w 3831504"/>
              <a:gd name="connsiteY9" fmla="*/ 95367 h 4386876"/>
              <a:gd name="connsiteX10" fmla="*/ 2849786 w 3831504"/>
              <a:gd name="connsiteY10" fmla="*/ 72928 h 4386876"/>
              <a:gd name="connsiteX11" fmla="*/ 3186375 w 3831504"/>
              <a:gd name="connsiteY11" fmla="*/ 56098 h 4386876"/>
              <a:gd name="connsiteX12" fmla="*/ 3337840 w 3831504"/>
              <a:gd name="connsiteY12" fmla="*/ 44879 h 4386876"/>
              <a:gd name="connsiteX13" fmla="*/ 3410768 w 3831504"/>
              <a:gd name="connsiteY13" fmla="*/ 22439 h 4386876"/>
              <a:gd name="connsiteX14" fmla="*/ 3466866 w 3831504"/>
              <a:gd name="connsiteY14" fmla="*/ 0 h 4386876"/>
              <a:gd name="connsiteX15" fmla="*/ 3590282 w 3831504"/>
              <a:gd name="connsiteY15" fmla="*/ 61708 h 4386876"/>
              <a:gd name="connsiteX16" fmla="*/ 3674429 w 3831504"/>
              <a:gd name="connsiteY16" fmla="*/ 117806 h 4386876"/>
              <a:gd name="connsiteX17" fmla="*/ 3781016 w 3831504"/>
              <a:gd name="connsiteY17" fmla="*/ 207563 h 4386876"/>
              <a:gd name="connsiteX18" fmla="*/ 3820284 w 3831504"/>
              <a:gd name="connsiteY18" fmla="*/ 246832 h 4386876"/>
              <a:gd name="connsiteX19" fmla="*/ 3831504 w 3831504"/>
              <a:gd name="connsiteY19" fmla="*/ 291711 h 4386876"/>
              <a:gd name="connsiteX20" fmla="*/ 3831504 w 3831504"/>
              <a:gd name="connsiteY20" fmla="*/ 314150 h 4386876"/>
              <a:gd name="connsiteX21" fmla="*/ 3820284 w 3831504"/>
              <a:gd name="connsiteY21" fmla="*/ 347809 h 4386876"/>
              <a:gd name="connsiteX22" fmla="*/ 3758576 w 3831504"/>
              <a:gd name="connsiteY22" fmla="*/ 431956 h 4386876"/>
              <a:gd name="connsiteX23" fmla="*/ 3730527 w 3831504"/>
              <a:gd name="connsiteY23" fmla="*/ 476834 h 4386876"/>
              <a:gd name="connsiteX24" fmla="*/ 3724917 w 3831504"/>
              <a:gd name="connsiteY24" fmla="*/ 796594 h 4386876"/>
              <a:gd name="connsiteX25" fmla="*/ 3724917 w 3831504"/>
              <a:gd name="connsiteY25" fmla="*/ 1284648 h 4386876"/>
              <a:gd name="connsiteX26" fmla="*/ 3730527 w 3831504"/>
              <a:gd name="connsiteY26" fmla="*/ 1997095 h 4386876"/>
              <a:gd name="connsiteX27" fmla="*/ 3724917 w 3831504"/>
              <a:gd name="connsiteY27" fmla="*/ 2636614 h 4386876"/>
              <a:gd name="connsiteX28" fmla="*/ 3730527 w 3831504"/>
              <a:gd name="connsiteY28" fmla="*/ 3220034 h 4386876"/>
              <a:gd name="connsiteX29" fmla="*/ 3724917 w 3831504"/>
              <a:gd name="connsiteY29" fmla="*/ 3562233 h 4386876"/>
              <a:gd name="connsiteX30" fmla="*/ 3719308 w 3831504"/>
              <a:gd name="connsiteY30" fmla="*/ 4016628 h 4386876"/>
              <a:gd name="connsiteX31" fmla="*/ 3719308 w 3831504"/>
              <a:gd name="connsiteY31" fmla="*/ 4111995 h 4386876"/>
              <a:gd name="connsiteX32" fmla="*/ 3713698 w 3831504"/>
              <a:gd name="connsiteY32" fmla="*/ 4168093 h 4386876"/>
              <a:gd name="connsiteX33" fmla="*/ 3691259 w 3831504"/>
              <a:gd name="connsiteY33" fmla="*/ 4241021 h 4386876"/>
              <a:gd name="connsiteX34" fmla="*/ 3629551 w 3831504"/>
              <a:gd name="connsiteY34" fmla="*/ 4336388 h 4386876"/>
              <a:gd name="connsiteX35" fmla="*/ 3584672 w 3831504"/>
              <a:gd name="connsiteY35" fmla="*/ 4381266 h 4386876"/>
              <a:gd name="connsiteX36" fmla="*/ 3551013 w 3831504"/>
              <a:gd name="connsiteY36" fmla="*/ 4386876 h 4386876"/>
              <a:gd name="connsiteX37" fmla="*/ 3506135 w 3831504"/>
              <a:gd name="connsiteY37" fmla="*/ 4375657 h 4386876"/>
              <a:gd name="connsiteX38" fmla="*/ 3483695 w 3831504"/>
              <a:gd name="connsiteY38" fmla="*/ 4341998 h 4386876"/>
              <a:gd name="connsiteX39" fmla="*/ 3466866 w 3831504"/>
              <a:gd name="connsiteY39" fmla="*/ 4291509 h 4386876"/>
              <a:gd name="connsiteX40" fmla="*/ 3444427 w 3831504"/>
              <a:gd name="connsiteY40" fmla="*/ 4229801 h 4386876"/>
              <a:gd name="connsiteX41" fmla="*/ 3405158 w 3831504"/>
              <a:gd name="connsiteY41" fmla="*/ 4134434 h 4386876"/>
              <a:gd name="connsiteX42" fmla="*/ 3337840 w 3831504"/>
              <a:gd name="connsiteY42" fmla="*/ 4050287 h 4386876"/>
              <a:gd name="connsiteX43" fmla="*/ 3461256 w 3831504"/>
              <a:gd name="connsiteY43" fmla="*/ 3943701 h 4386876"/>
              <a:gd name="connsiteX44" fmla="*/ 3461256 w 3831504"/>
              <a:gd name="connsiteY44" fmla="*/ 3651990 h 4386876"/>
              <a:gd name="connsiteX45" fmla="*/ 3466866 w 3831504"/>
              <a:gd name="connsiteY45" fmla="*/ 3085399 h 4386876"/>
              <a:gd name="connsiteX46" fmla="*/ 3461256 w 3831504"/>
              <a:gd name="connsiteY46" fmla="*/ 2675882 h 4386876"/>
              <a:gd name="connsiteX47" fmla="*/ 3472476 w 3831504"/>
              <a:gd name="connsiteY47" fmla="*/ 2030753 h 4386876"/>
              <a:gd name="connsiteX48" fmla="*/ 3478086 w 3831504"/>
              <a:gd name="connsiteY48" fmla="*/ 1452942 h 4386876"/>
              <a:gd name="connsiteX49" fmla="*/ 3472476 w 3831504"/>
              <a:gd name="connsiteY49" fmla="*/ 1026596 h 4386876"/>
              <a:gd name="connsiteX50" fmla="*/ 3478086 w 3831504"/>
              <a:gd name="connsiteY50" fmla="*/ 594641 h 4386876"/>
              <a:gd name="connsiteX51" fmla="*/ 3478086 w 3831504"/>
              <a:gd name="connsiteY51" fmla="*/ 431956 h 4386876"/>
              <a:gd name="connsiteX52" fmla="*/ 3478086 w 3831504"/>
              <a:gd name="connsiteY52" fmla="*/ 325369 h 4386876"/>
              <a:gd name="connsiteX53" fmla="*/ 3461256 w 3831504"/>
              <a:gd name="connsiteY53" fmla="*/ 286101 h 4386876"/>
              <a:gd name="connsiteX54" fmla="*/ 3438817 w 3831504"/>
              <a:gd name="connsiteY54" fmla="*/ 263661 h 4386876"/>
              <a:gd name="connsiteX55" fmla="*/ 3382719 w 3831504"/>
              <a:gd name="connsiteY55" fmla="*/ 241222 h 4386876"/>
              <a:gd name="connsiteX56" fmla="*/ 3337840 w 3831504"/>
              <a:gd name="connsiteY56" fmla="*/ 241222 h 4386876"/>
              <a:gd name="connsiteX57" fmla="*/ 2967592 w 3831504"/>
              <a:gd name="connsiteY57" fmla="*/ 263661 h 4386876"/>
              <a:gd name="connsiteX58" fmla="*/ 2653443 w 3831504"/>
              <a:gd name="connsiteY58" fmla="*/ 280491 h 4386876"/>
              <a:gd name="connsiteX59" fmla="*/ 2204657 w 3831504"/>
              <a:gd name="connsiteY59" fmla="*/ 319760 h 4386876"/>
              <a:gd name="connsiteX60" fmla="*/ 1604407 w 3831504"/>
              <a:gd name="connsiteY60" fmla="*/ 375858 h 4386876"/>
              <a:gd name="connsiteX61" fmla="*/ 1105133 w 3831504"/>
              <a:gd name="connsiteY61" fmla="*/ 420736 h 4386876"/>
              <a:gd name="connsiteX62" fmla="*/ 532932 w 3831504"/>
              <a:gd name="connsiteY62" fmla="*/ 471225 h 4386876"/>
              <a:gd name="connsiteX0" fmla="*/ 532932 w 3831504"/>
              <a:gd name="connsiteY0" fmla="*/ 471225 h 4386876"/>
              <a:gd name="connsiteX1" fmla="*/ 56098 w 3831504"/>
              <a:gd name="connsiteY1" fmla="*/ 527323 h 4386876"/>
              <a:gd name="connsiteX2" fmla="*/ 0 w 3831504"/>
              <a:gd name="connsiteY2" fmla="*/ 364638 h 4386876"/>
              <a:gd name="connsiteX3" fmla="*/ 308540 w 3831504"/>
              <a:gd name="connsiteY3" fmla="*/ 330979 h 4386876"/>
              <a:gd name="connsiteX4" fmla="*/ 802203 w 3831504"/>
              <a:gd name="connsiteY4" fmla="*/ 280491 h 4386876"/>
              <a:gd name="connsiteX5" fmla="*/ 1099524 w 3831504"/>
              <a:gd name="connsiteY5" fmla="*/ 252442 h 4386876"/>
              <a:gd name="connsiteX6" fmla="*/ 1565138 w 3831504"/>
              <a:gd name="connsiteY6" fmla="*/ 201953 h 4386876"/>
              <a:gd name="connsiteX7" fmla="*/ 1957825 w 3831504"/>
              <a:gd name="connsiteY7" fmla="*/ 162685 h 4386876"/>
              <a:gd name="connsiteX8" fmla="*/ 2328073 w 3831504"/>
              <a:gd name="connsiteY8" fmla="*/ 123416 h 4386876"/>
              <a:gd name="connsiteX9" fmla="*/ 2631003 w 3831504"/>
              <a:gd name="connsiteY9" fmla="*/ 95367 h 4386876"/>
              <a:gd name="connsiteX10" fmla="*/ 2849786 w 3831504"/>
              <a:gd name="connsiteY10" fmla="*/ 72928 h 4386876"/>
              <a:gd name="connsiteX11" fmla="*/ 3186375 w 3831504"/>
              <a:gd name="connsiteY11" fmla="*/ 56098 h 4386876"/>
              <a:gd name="connsiteX12" fmla="*/ 3337840 w 3831504"/>
              <a:gd name="connsiteY12" fmla="*/ 44879 h 4386876"/>
              <a:gd name="connsiteX13" fmla="*/ 3410768 w 3831504"/>
              <a:gd name="connsiteY13" fmla="*/ 22439 h 4386876"/>
              <a:gd name="connsiteX14" fmla="*/ 3466866 w 3831504"/>
              <a:gd name="connsiteY14" fmla="*/ 0 h 4386876"/>
              <a:gd name="connsiteX15" fmla="*/ 3590282 w 3831504"/>
              <a:gd name="connsiteY15" fmla="*/ 61708 h 4386876"/>
              <a:gd name="connsiteX16" fmla="*/ 3674429 w 3831504"/>
              <a:gd name="connsiteY16" fmla="*/ 117806 h 4386876"/>
              <a:gd name="connsiteX17" fmla="*/ 3781016 w 3831504"/>
              <a:gd name="connsiteY17" fmla="*/ 207563 h 4386876"/>
              <a:gd name="connsiteX18" fmla="*/ 3820284 w 3831504"/>
              <a:gd name="connsiteY18" fmla="*/ 246832 h 4386876"/>
              <a:gd name="connsiteX19" fmla="*/ 3831504 w 3831504"/>
              <a:gd name="connsiteY19" fmla="*/ 291711 h 4386876"/>
              <a:gd name="connsiteX20" fmla="*/ 3831504 w 3831504"/>
              <a:gd name="connsiteY20" fmla="*/ 314150 h 4386876"/>
              <a:gd name="connsiteX21" fmla="*/ 3820284 w 3831504"/>
              <a:gd name="connsiteY21" fmla="*/ 347809 h 4386876"/>
              <a:gd name="connsiteX22" fmla="*/ 3758576 w 3831504"/>
              <a:gd name="connsiteY22" fmla="*/ 431956 h 4386876"/>
              <a:gd name="connsiteX23" fmla="*/ 3730527 w 3831504"/>
              <a:gd name="connsiteY23" fmla="*/ 476834 h 4386876"/>
              <a:gd name="connsiteX24" fmla="*/ 3724917 w 3831504"/>
              <a:gd name="connsiteY24" fmla="*/ 796594 h 4386876"/>
              <a:gd name="connsiteX25" fmla="*/ 3724917 w 3831504"/>
              <a:gd name="connsiteY25" fmla="*/ 1284648 h 4386876"/>
              <a:gd name="connsiteX26" fmla="*/ 3730527 w 3831504"/>
              <a:gd name="connsiteY26" fmla="*/ 1997095 h 4386876"/>
              <a:gd name="connsiteX27" fmla="*/ 3724917 w 3831504"/>
              <a:gd name="connsiteY27" fmla="*/ 2636614 h 4386876"/>
              <a:gd name="connsiteX28" fmla="*/ 3730527 w 3831504"/>
              <a:gd name="connsiteY28" fmla="*/ 3220034 h 4386876"/>
              <a:gd name="connsiteX29" fmla="*/ 3724917 w 3831504"/>
              <a:gd name="connsiteY29" fmla="*/ 3562233 h 4386876"/>
              <a:gd name="connsiteX30" fmla="*/ 3719308 w 3831504"/>
              <a:gd name="connsiteY30" fmla="*/ 4016628 h 4386876"/>
              <a:gd name="connsiteX31" fmla="*/ 3719308 w 3831504"/>
              <a:gd name="connsiteY31" fmla="*/ 4111995 h 4386876"/>
              <a:gd name="connsiteX32" fmla="*/ 3713698 w 3831504"/>
              <a:gd name="connsiteY32" fmla="*/ 4168093 h 4386876"/>
              <a:gd name="connsiteX33" fmla="*/ 3691259 w 3831504"/>
              <a:gd name="connsiteY33" fmla="*/ 4241021 h 4386876"/>
              <a:gd name="connsiteX34" fmla="*/ 3629551 w 3831504"/>
              <a:gd name="connsiteY34" fmla="*/ 4336388 h 4386876"/>
              <a:gd name="connsiteX35" fmla="*/ 3584672 w 3831504"/>
              <a:gd name="connsiteY35" fmla="*/ 4381266 h 4386876"/>
              <a:gd name="connsiteX36" fmla="*/ 3551013 w 3831504"/>
              <a:gd name="connsiteY36" fmla="*/ 4386876 h 4386876"/>
              <a:gd name="connsiteX37" fmla="*/ 3506135 w 3831504"/>
              <a:gd name="connsiteY37" fmla="*/ 4375657 h 4386876"/>
              <a:gd name="connsiteX38" fmla="*/ 3483695 w 3831504"/>
              <a:gd name="connsiteY38" fmla="*/ 4341998 h 4386876"/>
              <a:gd name="connsiteX39" fmla="*/ 3466866 w 3831504"/>
              <a:gd name="connsiteY39" fmla="*/ 4291509 h 4386876"/>
              <a:gd name="connsiteX40" fmla="*/ 3444427 w 3831504"/>
              <a:gd name="connsiteY40" fmla="*/ 4229801 h 4386876"/>
              <a:gd name="connsiteX41" fmla="*/ 3405158 w 3831504"/>
              <a:gd name="connsiteY41" fmla="*/ 4134434 h 4386876"/>
              <a:gd name="connsiteX42" fmla="*/ 3461256 w 3831504"/>
              <a:gd name="connsiteY42" fmla="*/ 3943701 h 4386876"/>
              <a:gd name="connsiteX43" fmla="*/ 3461256 w 3831504"/>
              <a:gd name="connsiteY43" fmla="*/ 3651990 h 4386876"/>
              <a:gd name="connsiteX44" fmla="*/ 3466866 w 3831504"/>
              <a:gd name="connsiteY44" fmla="*/ 3085399 h 4386876"/>
              <a:gd name="connsiteX45" fmla="*/ 3461256 w 3831504"/>
              <a:gd name="connsiteY45" fmla="*/ 2675882 h 4386876"/>
              <a:gd name="connsiteX46" fmla="*/ 3472476 w 3831504"/>
              <a:gd name="connsiteY46" fmla="*/ 2030753 h 4386876"/>
              <a:gd name="connsiteX47" fmla="*/ 3478086 w 3831504"/>
              <a:gd name="connsiteY47" fmla="*/ 1452942 h 4386876"/>
              <a:gd name="connsiteX48" fmla="*/ 3472476 w 3831504"/>
              <a:gd name="connsiteY48" fmla="*/ 1026596 h 4386876"/>
              <a:gd name="connsiteX49" fmla="*/ 3478086 w 3831504"/>
              <a:gd name="connsiteY49" fmla="*/ 594641 h 4386876"/>
              <a:gd name="connsiteX50" fmla="*/ 3478086 w 3831504"/>
              <a:gd name="connsiteY50" fmla="*/ 431956 h 4386876"/>
              <a:gd name="connsiteX51" fmla="*/ 3478086 w 3831504"/>
              <a:gd name="connsiteY51" fmla="*/ 325369 h 4386876"/>
              <a:gd name="connsiteX52" fmla="*/ 3461256 w 3831504"/>
              <a:gd name="connsiteY52" fmla="*/ 286101 h 4386876"/>
              <a:gd name="connsiteX53" fmla="*/ 3438817 w 3831504"/>
              <a:gd name="connsiteY53" fmla="*/ 263661 h 4386876"/>
              <a:gd name="connsiteX54" fmla="*/ 3382719 w 3831504"/>
              <a:gd name="connsiteY54" fmla="*/ 241222 h 4386876"/>
              <a:gd name="connsiteX55" fmla="*/ 3337840 w 3831504"/>
              <a:gd name="connsiteY55" fmla="*/ 241222 h 4386876"/>
              <a:gd name="connsiteX56" fmla="*/ 2967592 w 3831504"/>
              <a:gd name="connsiteY56" fmla="*/ 263661 h 4386876"/>
              <a:gd name="connsiteX57" fmla="*/ 2653443 w 3831504"/>
              <a:gd name="connsiteY57" fmla="*/ 280491 h 4386876"/>
              <a:gd name="connsiteX58" fmla="*/ 2204657 w 3831504"/>
              <a:gd name="connsiteY58" fmla="*/ 319760 h 4386876"/>
              <a:gd name="connsiteX59" fmla="*/ 1604407 w 3831504"/>
              <a:gd name="connsiteY59" fmla="*/ 375858 h 4386876"/>
              <a:gd name="connsiteX60" fmla="*/ 1105133 w 3831504"/>
              <a:gd name="connsiteY60" fmla="*/ 420736 h 4386876"/>
              <a:gd name="connsiteX61" fmla="*/ 532932 w 3831504"/>
              <a:gd name="connsiteY61" fmla="*/ 471225 h 438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3831504" h="4386876">
                <a:moveTo>
                  <a:pt x="532932" y="471225"/>
                </a:moveTo>
                <a:lnTo>
                  <a:pt x="56098" y="527323"/>
                </a:lnTo>
                <a:lnTo>
                  <a:pt x="0" y="364638"/>
                </a:lnTo>
                <a:lnTo>
                  <a:pt x="308540" y="330979"/>
                </a:lnTo>
                <a:lnTo>
                  <a:pt x="802203" y="280491"/>
                </a:lnTo>
                <a:lnTo>
                  <a:pt x="1099524" y="252442"/>
                </a:lnTo>
                <a:lnTo>
                  <a:pt x="1565138" y="201953"/>
                </a:lnTo>
                <a:lnTo>
                  <a:pt x="1957825" y="162685"/>
                </a:lnTo>
                <a:lnTo>
                  <a:pt x="2328073" y="123416"/>
                </a:lnTo>
                <a:lnTo>
                  <a:pt x="2631003" y="95367"/>
                </a:lnTo>
                <a:lnTo>
                  <a:pt x="2849786" y="72928"/>
                </a:lnTo>
                <a:lnTo>
                  <a:pt x="3186375" y="56098"/>
                </a:lnTo>
                <a:lnTo>
                  <a:pt x="3337840" y="44879"/>
                </a:lnTo>
                <a:lnTo>
                  <a:pt x="3410768" y="22439"/>
                </a:lnTo>
                <a:lnTo>
                  <a:pt x="3466866" y="0"/>
                </a:lnTo>
                <a:lnTo>
                  <a:pt x="3590282" y="61708"/>
                </a:lnTo>
                <a:lnTo>
                  <a:pt x="3674429" y="117806"/>
                </a:lnTo>
                <a:lnTo>
                  <a:pt x="3781016" y="207563"/>
                </a:lnTo>
                <a:lnTo>
                  <a:pt x="3820284" y="246832"/>
                </a:lnTo>
                <a:lnTo>
                  <a:pt x="3831504" y="291711"/>
                </a:lnTo>
                <a:lnTo>
                  <a:pt x="3831504" y="314150"/>
                </a:lnTo>
                <a:lnTo>
                  <a:pt x="3820284" y="347809"/>
                </a:lnTo>
                <a:lnTo>
                  <a:pt x="3758576" y="431956"/>
                </a:lnTo>
                <a:lnTo>
                  <a:pt x="3730527" y="476834"/>
                </a:lnTo>
                <a:lnTo>
                  <a:pt x="3724917" y="796594"/>
                </a:lnTo>
                <a:lnTo>
                  <a:pt x="3724917" y="1284648"/>
                </a:lnTo>
                <a:lnTo>
                  <a:pt x="3730527" y="1997095"/>
                </a:lnTo>
                <a:lnTo>
                  <a:pt x="3724917" y="2636614"/>
                </a:lnTo>
                <a:lnTo>
                  <a:pt x="3730527" y="3220034"/>
                </a:lnTo>
                <a:lnTo>
                  <a:pt x="3724917" y="3562233"/>
                </a:lnTo>
                <a:cubicBezTo>
                  <a:pt x="3723047" y="3713698"/>
                  <a:pt x="3721178" y="3865163"/>
                  <a:pt x="3719308" y="4016628"/>
                </a:cubicBezTo>
                <a:lnTo>
                  <a:pt x="3719308" y="4111995"/>
                </a:lnTo>
                <a:lnTo>
                  <a:pt x="3713698" y="4168093"/>
                </a:lnTo>
                <a:lnTo>
                  <a:pt x="3691259" y="4241021"/>
                </a:lnTo>
                <a:lnTo>
                  <a:pt x="3629551" y="4336388"/>
                </a:lnTo>
                <a:lnTo>
                  <a:pt x="3584672" y="4381266"/>
                </a:lnTo>
                <a:lnTo>
                  <a:pt x="3551013" y="4386876"/>
                </a:lnTo>
                <a:lnTo>
                  <a:pt x="3506135" y="4375657"/>
                </a:lnTo>
                <a:cubicBezTo>
                  <a:pt x="3482527" y="4346147"/>
                  <a:pt x="3483695" y="4359581"/>
                  <a:pt x="3483695" y="4341998"/>
                </a:cubicBezTo>
                <a:lnTo>
                  <a:pt x="3466866" y="4291509"/>
                </a:lnTo>
                <a:lnTo>
                  <a:pt x="3444427" y="4229801"/>
                </a:lnTo>
                <a:lnTo>
                  <a:pt x="3405158" y="4134434"/>
                </a:lnTo>
                <a:lnTo>
                  <a:pt x="3461256" y="3943701"/>
                </a:lnTo>
                <a:lnTo>
                  <a:pt x="3461256" y="3651990"/>
                </a:lnTo>
                <a:lnTo>
                  <a:pt x="3466866" y="3085399"/>
                </a:lnTo>
                <a:lnTo>
                  <a:pt x="3461256" y="2675882"/>
                </a:lnTo>
                <a:lnTo>
                  <a:pt x="3472476" y="2030753"/>
                </a:lnTo>
                <a:lnTo>
                  <a:pt x="3478086" y="1452942"/>
                </a:lnTo>
                <a:lnTo>
                  <a:pt x="3472476" y="1026596"/>
                </a:lnTo>
                <a:lnTo>
                  <a:pt x="3478086" y="594641"/>
                </a:lnTo>
                <a:lnTo>
                  <a:pt x="3478086" y="431956"/>
                </a:lnTo>
                <a:lnTo>
                  <a:pt x="3478086" y="325369"/>
                </a:lnTo>
                <a:lnTo>
                  <a:pt x="3461256" y="286101"/>
                </a:lnTo>
                <a:lnTo>
                  <a:pt x="3438817" y="263661"/>
                </a:lnTo>
                <a:lnTo>
                  <a:pt x="3382719" y="241222"/>
                </a:lnTo>
                <a:lnTo>
                  <a:pt x="3337840" y="241222"/>
                </a:lnTo>
                <a:lnTo>
                  <a:pt x="2967592" y="263661"/>
                </a:lnTo>
                <a:lnTo>
                  <a:pt x="2653443" y="280491"/>
                </a:lnTo>
                <a:lnTo>
                  <a:pt x="2204657" y="319760"/>
                </a:lnTo>
                <a:lnTo>
                  <a:pt x="1604407" y="375858"/>
                </a:lnTo>
                <a:lnTo>
                  <a:pt x="1105133" y="420736"/>
                </a:lnTo>
                <a:lnTo>
                  <a:pt x="532932" y="47122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1E02E180-6543-4097-91D3-41D3304DDF04}"/>
              </a:ext>
            </a:extLst>
          </p:cNvPr>
          <p:cNvSpPr/>
          <p:nvPr/>
        </p:nvSpPr>
        <p:spPr>
          <a:xfrm>
            <a:off x="4870451" y="2786065"/>
            <a:ext cx="2397125" cy="493713"/>
          </a:xfrm>
          <a:custGeom>
            <a:avLst/>
            <a:gdLst>
              <a:gd name="connsiteX0" fmla="*/ 1169194 w 2397919"/>
              <a:gd name="connsiteY0" fmla="*/ 361950 h 492919"/>
              <a:gd name="connsiteX1" fmla="*/ 854869 w 2397919"/>
              <a:gd name="connsiteY1" fmla="*/ 404813 h 492919"/>
              <a:gd name="connsiteX2" fmla="*/ 588169 w 2397919"/>
              <a:gd name="connsiteY2" fmla="*/ 447675 h 492919"/>
              <a:gd name="connsiteX3" fmla="*/ 466725 w 2397919"/>
              <a:gd name="connsiteY3" fmla="*/ 469106 h 492919"/>
              <a:gd name="connsiteX4" fmla="*/ 378619 w 2397919"/>
              <a:gd name="connsiteY4" fmla="*/ 483394 h 492919"/>
              <a:gd name="connsiteX5" fmla="*/ 302419 w 2397919"/>
              <a:gd name="connsiteY5" fmla="*/ 492919 h 492919"/>
              <a:gd name="connsiteX6" fmla="*/ 259557 w 2397919"/>
              <a:gd name="connsiteY6" fmla="*/ 492919 h 492919"/>
              <a:gd name="connsiteX7" fmla="*/ 233363 w 2397919"/>
              <a:gd name="connsiteY7" fmla="*/ 485775 h 492919"/>
              <a:gd name="connsiteX8" fmla="*/ 202407 w 2397919"/>
              <a:gd name="connsiteY8" fmla="*/ 469106 h 492919"/>
              <a:gd name="connsiteX9" fmla="*/ 138113 w 2397919"/>
              <a:gd name="connsiteY9" fmla="*/ 419100 h 492919"/>
              <a:gd name="connsiteX10" fmla="*/ 100013 w 2397919"/>
              <a:gd name="connsiteY10" fmla="*/ 381000 h 492919"/>
              <a:gd name="connsiteX11" fmla="*/ 61913 w 2397919"/>
              <a:gd name="connsiteY11" fmla="*/ 330994 h 492919"/>
              <a:gd name="connsiteX12" fmla="*/ 28575 w 2397919"/>
              <a:gd name="connsiteY12" fmla="*/ 278606 h 492919"/>
              <a:gd name="connsiteX13" fmla="*/ 7144 w 2397919"/>
              <a:gd name="connsiteY13" fmla="*/ 235744 h 492919"/>
              <a:gd name="connsiteX14" fmla="*/ 0 w 2397919"/>
              <a:gd name="connsiteY14" fmla="*/ 209550 h 492919"/>
              <a:gd name="connsiteX15" fmla="*/ 0 w 2397919"/>
              <a:gd name="connsiteY15" fmla="*/ 195263 h 492919"/>
              <a:gd name="connsiteX16" fmla="*/ 4763 w 2397919"/>
              <a:gd name="connsiteY16" fmla="*/ 185738 h 492919"/>
              <a:gd name="connsiteX17" fmla="*/ 23813 w 2397919"/>
              <a:gd name="connsiteY17" fmla="*/ 183356 h 492919"/>
              <a:gd name="connsiteX18" fmla="*/ 45244 w 2397919"/>
              <a:gd name="connsiteY18" fmla="*/ 190500 h 492919"/>
              <a:gd name="connsiteX19" fmla="*/ 66675 w 2397919"/>
              <a:gd name="connsiteY19" fmla="*/ 209550 h 492919"/>
              <a:gd name="connsiteX20" fmla="*/ 92869 w 2397919"/>
              <a:gd name="connsiteY20" fmla="*/ 230981 h 492919"/>
              <a:gd name="connsiteX21" fmla="*/ 123825 w 2397919"/>
              <a:gd name="connsiteY21" fmla="*/ 250031 h 492919"/>
              <a:gd name="connsiteX22" fmla="*/ 157163 w 2397919"/>
              <a:gd name="connsiteY22" fmla="*/ 264319 h 492919"/>
              <a:gd name="connsiteX23" fmla="*/ 188119 w 2397919"/>
              <a:gd name="connsiteY23" fmla="*/ 276225 h 492919"/>
              <a:gd name="connsiteX24" fmla="*/ 228600 w 2397919"/>
              <a:gd name="connsiteY24" fmla="*/ 283369 h 492919"/>
              <a:gd name="connsiteX25" fmla="*/ 273844 w 2397919"/>
              <a:gd name="connsiteY25" fmla="*/ 288131 h 492919"/>
              <a:gd name="connsiteX26" fmla="*/ 319088 w 2397919"/>
              <a:gd name="connsiteY26" fmla="*/ 292894 h 492919"/>
              <a:gd name="connsiteX27" fmla="*/ 392907 w 2397919"/>
              <a:gd name="connsiteY27" fmla="*/ 292894 h 492919"/>
              <a:gd name="connsiteX28" fmla="*/ 495300 w 2397919"/>
              <a:gd name="connsiteY28" fmla="*/ 285750 h 492919"/>
              <a:gd name="connsiteX29" fmla="*/ 597694 w 2397919"/>
              <a:gd name="connsiteY29" fmla="*/ 271463 h 492919"/>
              <a:gd name="connsiteX30" fmla="*/ 873919 w 2397919"/>
              <a:gd name="connsiteY30" fmla="*/ 223838 h 492919"/>
              <a:gd name="connsiteX31" fmla="*/ 1154907 w 2397919"/>
              <a:gd name="connsiteY31" fmla="*/ 185738 h 492919"/>
              <a:gd name="connsiteX32" fmla="*/ 1540669 w 2397919"/>
              <a:gd name="connsiteY32" fmla="*/ 135731 h 492919"/>
              <a:gd name="connsiteX33" fmla="*/ 1807369 w 2397919"/>
              <a:gd name="connsiteY33" fmla="*/ 109538 h 492919"/>
              <a:gd name="connsiteX34" fmla="*/ 1912144 w 2397919"/>
              <a:gd name="connsiteY34" fmla="*/ 95250 h 492919"/>
              <a:gd name="connsiteX35" fmla="*/ 1955007 w 2397919"/>
              <a:gd name="connsiteY35" fmla="*/ 92869 h 492919"/>
              <a:gd name="connsiteX36" fmla="*/ 1978819 w 2397919"/>
              <a:gd name="connsiteY36" fmla="*/ 78581 h 492919"/>
              <a:gd name="connsiteX37" fmla="*/ 2033588 w 2397919"/>
              <a:gd name="connsiteY37" fmla="*/ 30956 h 492919"/>
              <a:gd name="connsiteX38" fmla="*/ 2066925 w 2397919"/>
              <a:gd name="connsiteY38" fmla="*/ 0 h 492919"/>
              <a:gd name="connsiteX39" fmla="*/ 2095500 w 2397919"/>
              <a:gd name="connsiteY39" fmla="*/ 2381 h 492919"/>
              <a:gd name="connsiteX40" fmla="*/ 2162175 w 2397919"/>
              <a:gd name="connsiteY40" fmla="*/ 19050 h 492919"/>
              <a:gd name="connsiteX41" fmla="*/ 2255044 w 2397919"/>
              <a:gd name="connsiteY41" fmla="*/ 50006 h 492919"/>
              <a:gd name="connsiteX42" fmla="*/ 2338388 w 2397919"/>
              <a:gd name="connsiteY42" fmla="*/ 90488 h 492919"/>
              <a:gd name="connsiteX43" fmla="*/ 2355057 w 2397919"/>
              <a:gd name="connsiteY43" fmla="*/ 104775 h 492919"/>
              <a:gd name="connsiteX44" fmla="*/ 2376488 w 2397919"/>
              <a:gd name="connsiteY44" fmla="*/ 126206 h 492919"/>
              <a:gd name="connsiteX45" fmla="*/ 2390775 w 2397919"/>
              <a:gd name="connsiteY45" fmla="*/ 154781 h 492919"/>
              <a:gd name="connsiteX46" fmla="*/ 2397919 w 2397919"/>
              <a:gd name="connsiteY46" fmla="*/ 176213 h 492919"/>
              <a:gd name="connsiteX47" fmla="*/ 2395538 w 2397919"/>
              <a:gd name="connsiteY47" fmla="*/ 192881 h 492919"/>
              <a:gd name="connsiteX48" fmla="*/ 2378869 w 2397919"/>
              <a:gd name="connsiteY48" fmla="*/ 219075 h 492919"/>
              <a:gd name="connsiteX49" fmla="*/ 2340769 w 2397919"/>
              <a:gd name="connsiteY49" fmla="*/ 240506 h 492919"/>
              <a:gd name="connsiteX50" fmla="*/ 2305050 w 2397919"/>
              <a:gd name="connsiteY50" fmla="*/ 247650 h 492919"/>
              <a:gd name="connsiteX51" fmla="*/ 2090738 w 2397919"/>
              <a:gd name="connsiteY51" fmla="*/ 257175 h 492919"/>
              <a:gd name="connsiteX52" fmla="*/ 1802607 w 2397919"/>
              <a:gd name="connsiteY52" fmla="*/ 288131 h 492919"/>
              <a:gd name="connsiteX53" fmla="*/ 1540669 w 2397919"/>
              <a:gd name="connsiteY53" fmla="*/ 314325 h 492919"/>
              <a:gd name="connsiteX54" fmla="*/ 1169194 w 2397919"/>
              <a:gd name="connsiteY54" fmla="*/ 361950 h 492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397919" h="492919">
                <a:moveTo>
                  <a:pt x="1169194" y="361950"/>
                </a:moveTo>
                <a:lnTo>
                  <a:pt x="854869" y="404813"/>
                </a:lnTo>
                <a:lnTo>
                  <a:pt x="588169" y="447675"/>
                </a:lnTo>
                <a:lnTo>
                  <a:pt x="466725" y="469106"/>
                </a:lnTo>
                <a:lnTo>
                  <a:pt x="378619" y="483394"/>
                </a:lnTo>
                <a:lnTo>
                  <a:pt x="302419" y="492919"/>
                </a:lnTo>
                <a:lnTo>
                  <a:pt x="259557" y="492919"/>
                </a:lnTo>
                <a:lnTo>
                  <a:pt x="233363" y="485775"/>
                </a:lnTo>
                <a:lnTo>
                  <a:pt x="202407" y="469106"/>
                </a:lnTo>
                <a:lnTo>
                  <a:pt x="138113" y="419100"/>
                </a:lnTo>
                <a:lnTo>
                  <a:pt x="100013" y="381000"/>
                </a:lnTo>
                <a:lnTo>
                  <a:pt x="61913" y="330994"/>
                </a:lnTo>
                <a:lnTo>
                  <a:pt x="28575" y="278606"/>
                </a:lnTo>
                <a:lnTo>
                  <a:pt x="7144" y="235744"/>
                </a:lnTo>
                <a:lnTo>
                  <a:pt x="0" y="209550"/>
                </a:lnTo>
                <a:lnTo>
                  <a:pt x="0" y="195263"/>
                </a:lnTo>
                <a:lnTo>
                  <a:pt x="4763" y="185738"/>
                </a:lnTo>
                <a:lnTo>
                  <a:pt x="23813" y="183356"/>
                </a:lnTo>
                <a:lnTo>
                  <a:pt x="45244" y="190500"/>
                </a:lnTo>
                <a:lnTo>
                  <a:pt x="66675" y="209550"/>
                </a:lnTo>
                <a:lnTo>
                  <a:pt x="92869" y="230981"/>
                </a:lnTo>
                <a:lnTo>
                  <a:pt x="123825" y="250031"/>
                </a:lnTo>
                <a:lnTo>
                  <a:pt x="157163" y="264319"/>
                </a:lnTo>
                <a:lnTo>
                  <a:pt x="188119" y="276225"/>
                </a:lnTo>
                <a:lnTo>
                  <a:pt x="228600" y="283369"/>
                </a:lnTo>
                <a:lnTo>
                  <a:pt x="273844" y="288131"/>
                </a:lnTo>
                <a:lnTo>
                  <a:pt x="319088" y="292894"/>
                </a:lnTo>
                <a:lnTo>
                  <a:pt x="392907" y="292894"/>
                </a:lnTo>
                <a:lnTo>
                  <a:pt x="495300" y="285750"/>
                </a:lnTo>
                <a:lnTo>
                  <a:pt x="597694" y="271463"/>
                </a:lnTo>
                <a:lnTo>
                  <a:pt x="873919" y="223838"/>
                </a:lnTo>
                <a:lnTo>
                  <a:pt x="1154907" y="185738"/>
                </a:lnTo>
                <a:lnTo>
                  <a:pt x="1540669" y="135731"/>
                </a:lnTo>
                <a:lnTo>
                  <a:pt x="1807369" y="109538"/>
                </a:lnTo>
                <a:lnTo>
                  <a:pt x="1912144" y="95250"/>
                </a:lnTo>
                <a:lnTo>
                  <a:pt x="1955007" y="92869"/>
                </a:lnTo>
                <a:lnTo>
                  <a:pt x="1978819" y="78581"/>
                </a:lnTo>
                <a:lnTo>
                  <a:pt x="2033588" y="30956"/>
                </a:lnTo>
                <a:lnTo>
                  <a:pt x="2066925" y="0"/>
                </a:lnTo>
                <a:lnTo>
                  <a:pt x="2095500" y="2381"/>
                </a:lnTo>
                <a:lnTo>
                  <a:pt x="2162175" y="19050"/>
                </a:lnTo>
                <a:lnTo>
                  <a:pt x="2255044" y="50006"/>
                </a:lnTo>
                <a:lnTo>
                  <a:pt x="2338388" y="90488"/>
                </a:lnTo>
                <a:lnTo>
                  <a:pt x="2355057" y="104775"/>
                </a:lnTo>
                <a:lnTo>
                  <a:pt x="2376488" y="126206"/>
                </a:lnTo>
                <a:lnTo>
                  <a:pt x="2390775" y="154781"/>
                </a:lnTo>
                <a:lnTo>
                  <a:pt x="2397919" y="176213"/>
                </a:lnTo>
                <a:lnTo>
                  <a:pt x="2395538" y="192881"/>
                </a:lnTo>
                <a:lnTo>
                  <a:pt x="2378869" y="219075"/>
                </a:lnTo>
                <a:lnTo>
                  <a:pt x="2340769" y="240506"/>
                </a:lnTo>
                <a:lnTo>
                  <a:pt x="2305050" y="247650"/>
                </a:lnTo>
                <a:lnTo>
                  <a:pt x="2090738" y="257175"/>
                </a:lnTo>
                <a:lnTo>
                  <a:pt x="1802607" y="288131"/>
                </a:lnTo>
                <a:lnTo>
                  <a:pt x="1540669" y="314325"/>
                </a:lnTo>
                <a:lnTo>
                  <a:pt x="1169194" y="3619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36071E3A-29D6-4FC7-AF1A-60D6E16CFCAB}"/>
              </a:ext>
            </a:extLst>
          </p:cNvPr>
          <p:cNvSpPr/>
          <p:nvPr/>
        </p:nvSpPr>
        <p:spPr>
          <a:xfrm>
            <a:off x="4622801" y="3746503"/>
            <a:ext cx="2835275" cy="517525"/>
          </a:xfrm>
          <a:custGeom>
            <a:avLst/>
            <a:gdLst>
              <a:gd name="connsiteX0" fmla="*/ 1407319 w 2836069"/>
              <a:gd name="connsiteY0" fmla="*/ 316706 h 519112"/>
              <a:gd name="connsiteX1" fmla="*/ 1071563 w 2836069"/>
              <a:gd name="connsiteY1" fmla="*/ 357187 h 519112"/>
              <a:gd name="connsiteX2" fmla="*/ 800100 w 2836069"/>
              <a:gd name="connsiteY2" fmla="*/ 407194 h 519112"/>
              <a:gd name="connsiteX3" fmla="*/ 645319 w 2836069"/>
              <a:gd name="connsiteY3" fmla="*/ 438150 h 519112"/>
              <a:gd name="connsiteX4" fmla="*/ 531019 w 2836069"/>
              <a:gd name="connsiteY4" fmla="*/ 466725 h 519112"/>
              <a:gd name="connsiteX5" fmla="*/ 507207 w 2836069"/>
              <a:gd name="connsiteY5" fmla="*/ 483394 h 519112"/>
              <a:gd name="connsiteX6" fmla="*/ 476250 w 2836069"/>
              <a:gd name="connsiteY6" fmla="*/ 500062 h 519112"/>
              <a:gd name="connsiteX7" fmla="*/ 440532 w 2836069"/>
              <a:gd name="connsiteY7" fmla="*/ 511969 h 519112"/>
              <a:gd name="connsiteX8" fmla="*/ 409575 w 2836069"/>
              <a:gd name="connsiteY8" fmla="*/ 516731 h 519112"/>
              <a:gd name="connsiteX9" fmla="*/ 371475 w 2836069"/>
              <a:gd name="connsiteY9" fmla="*/ 519112 h 519112"/>
              <a:gd name="connsiteX10" fmla="*/ 311944 w 2836069"/>
              <a:gd name="connsiteY10" fmla="*/ 509587 h 519112"/>
              <a:gd name="connsiteX11" fmla="*/ 269082 w 2836069"/>
              <a:gd name="connsiteY11" fmla="*/ 492919 h 519112"/>
              <a:gd name="connsiteX12" fmla="*/ 195263 w 2836069"/>
              <a:gd name="connsiteY12" fmla="*/ 450056 h 519112"/>
              <a:gd name="connsiteX13" fmla="*/ 123825 w 2836069"/>
              <a:gd name="connsiteY13" fmla="*/ 397669 h 519112"/>
              <a:gd name="connsiteX14" fmla="*/ 64294 w 2836069"/>
              <a:gd name="connsiteY14" fmla="*/ 345281 h 519112"/>
              <a:gd name="connsiteX15" fmla="*/ 14288 w 2836069"/>
              <a:gd name="connsiteY15" fmla="*/ 300037 h 519112"/>
              <a:gd name="connsiteX16" fmla="*/ 2382 w 2836069"/>
              <a:gd name="connsiteY16" fmla="*/ 273844 h 519112"/>
              <a:gd name="connsiteX17" fmla="*/ 0 w 2836069"/>
              <a:gd name="connsiteY17" fmla="*/ 245269 h 519112"/>
              <a:gd name="connsiteX18" fmla="*/ 4763 w 2836069"/>
              <a:gd name="connsiteY18" fmla="*/ 228600 h 519112"/>
              <a:gd name="connsiteX19" fmla="*/ 16669 w 2836069"/>
              <a:gd name="connsiteY19" fmla="*/ 219075 h 519112"/>
              <a:gd name="connsiteX20" fmla="*/ 40482 w 2836069"/>
              <a:gd name="connsiteY20" fmla="*/ 219075 h 519112"/>
              <a:gd name="connsiteX21" fmla="*/ 64294 w 2836069"/>
              <a:gd name="connsiteY21" fmla="*/ 223837 h 519112"/>
              <a:gd name="connsiteX22" fmla="*/ 119063 w 2836069"/>
              <a:gd name="connsiteY22" fmla="*/ 245269 h 519112"/>
              <a:gd name="connsiteX23" fmla="*/ 164307 w 2836069"/>
              <a:gd name="connsiteY23" fmla="*/ 264319 h 519112"/>
              <a:gd name="connsiteX24" fmla="*/ 223838 w 2836069"/>
              <a:gd name="connsiteY24" fmla="*/ 280987 h 519112"/>
              <a:gd name="connsiteX25" fmla="*/ 266700 w 2836069"/>
              <a:gd name="connsiteY25" fmla="*/ 285750 h 519112"/>
              <a:gd name="connsiteX26" fmla="*/ 314325 w 2836069"/>
              <a:gd name="connsiteY26" fmla="*/ 288131 h 519112"/>
              <a:gd name="connsiteX27" fmla="*/ 361950 w 2836069"/>
              <a:gd name="connsiteY27" fmla="*/ 285750 h 519112"/>
              <a:gd name="connsiteX28" fmla="*/ 573882 w 2836069"/>
              <a:gd name="connsiteY28" fmla="*/ 254794 h 519112"/>
              <a:gd name="connsiteX29" fmla="*/ 821532 w 2836069"/>
              <a:gd name="connsiteY29" fmla="*/ 221456 h 519112"/>
              <a:gd name="connsiteX30" fmla="*/ 1097757 w 2836069"/>
              <a:gd name="connsiteY30" fmla="*/ 176212 h 519112"/>
              <a:gd name="connsiteX31" fmla="*/ 1359694 w 2836069"/>
              <a:gd name="connsiteY31" fmla="*/ 150019 h 519112"/>
              <a:gd name="connsiteX32" fmla="*/ 1614488 w 2836069"/>
              <a:gd name="connsiteY32" fmla="*/ 130969 h 519112"/>
              <a:gd name="connsiteX33" fmla="*/ 1804988 w 2836069"/>
              <a:gd name="connsiteY33" fmla="*/ 109537 h 519112"/>
              <a:gd name="connsiteX34" fmla="*/ 2052638 w 2836069"/>
              <a:gd name="connsiteY34" fmla="*/ 88106 h 519112"/>
              <a:gd name="connsiteX35" fmla="*/ 2240757 w 2836069"/>
              <a:gd name="connsiteY35" fmla="*/ 71437 h 519112"/>
              <a:gd name="connsiteX36" fmla="*/ 2297907 w 2836069"/>
              <a:gd name="connsiteY36" fmla="*/ 66675 h 519112"/>
              <a:gd name="connsiteX37" fmla="*/ 2328863 w 2836069"/>
              <a:gd name="connsiteY37" fmla="*/ 59531 h 519112"/>
              <a:gd name="connsiteX38" fmla="*/ 2359819 w 2836069"/>
              <a:gd name="connsiteY38" fmla="*/ 50006 h 519112"/>
              <a:gd name="connsiteX39" fmla="*/ 2402682 w 2836069"/>
              <a:gd name="connsiteY39" fmla="*/ 38100 h 519112"/>
              <a:gd name="connsiteX40" fmla="*/ 2464594 w 2836069"/>
              <a:gd name="connsiteY40" fmla="*/ 9525 h 519112"/>
              <a:gd name="connsiteX41" fmla="*/ 2483644 w 2836069"/>
              <a:gd name="connsiteY41" fmla="*/ 0 h 519112"/>
              <a:gd name="connsiteX42" fmla="*/ 2543175 w 2836069"/>
              <a:gd name="connsiteY42" fmla="*/ 4762 h 519112"/>
              <a:gd name="connsiteX43" fmla="*/ 2624138 w 2836069"/>
              <a:gd name="connsiteY43" fmla="*/ 19050 h 519112"/>
              <a:gd name="connsiteX44" fmla="*/ 2700338 w 2836069"/>
              <a:gd name="connsiteY44" fmla="*/ 45244 h 519112"/>
              <a:gd name="connsiteX45" fmla="*/ 2747963 w 2836069"/>
              <a:gd name="connsiteY45" fmla="*/ 59531 h 519112"/>
              <a:gd name="connsiteX46" fmla="*/ 2783682 w 2836069"/>
              <a:gd name="connsiteY46" fmla="*/ 76200 h 519112"/>
              <a:gd name="connsiteX47" fmla="*/ 2797969 w 2836069"/>
              <a:gd name="connsiteY47" fmla="*/ 85725 h 519112"/>
              <a:gd name="connsiteX48" fmla="*/ 2814638 w 2836069"/>
              <a:gd name="connsiteY48" fmla="*/ 102394 h 519112"/>
              <a:gd name="connsiteX49" fmla="*/ 2828925 w 2836069"/>
              <a:gd name="connsiteY49" fmla="*/ 123825 h 519112"/>
              <a:gd name="connsiteX50" fmla="*/ 2836069 w 2836069"/>
              <a:gd name="connsiteY50" fmla="*/ 147637 h 519112"/>
              <a:gd name="connsiteX51" fmla="*/ 2836069 w 2836069"/>
              <a:gd name="connsiteY51" fmla="*/ 188119 h 519112"/>
              <a:gd name="connsiteX52" fmla="*/ 2828925 w 2836069"/>
              <a:gd name="connsiteY52" fmla="*/ 216694 h 519112"/>
              <a:gd name="connsiteX53" fmla="*/ 2814638 w 2836069"/>
              <a:gd name="connsiteY53" fmla="*/ 240506 h 519112"/>
              <a:gd name="connsiteX54" fmla="*/ 2783682 w 2836069"/>
              <a:gd name="connsiteY54" fmla="*/ 259556 h 519112"/>
              <a:gd name="connsiteX55" fmla="*/ 2740819 w 2836069"/>
              <a:gd name="connsiteY55" fmla="*/ 271462 h 519112"/>
              <a:gd name="connsiteX56" fmla="*/ 2662238 w 2836069"/>
              <a:gd name="connsiteY56" fmla="*/ 280987 h 519112"/>
              <a:gd name="connsiteX57" fmla="*/ 2569369 w 2836069"/>
              <a:gd name="connsiteY57" fmla="*/ 276225 h 519112"/>
              <a:gd name="connsiteX58" fmla="*/ 2440782 w 2836069"/>
              <a:gd name="connsiteY58" fmla="*/ 261937 h 519112"/>
              <a:gd name="connsiteX59" fmla="*/ 2326482 w 2836069"/>
              <a:gd name="connsiteY59" fmla="*/ 259556 h 519112"/>
              <a:gd name="connsiteX60" fmla="*/ 2183607 w 2836069"/>
              <a:gd name="connsiteY60" fmla="*/ 261937 h 519112"/>
              <a:gd name="connsiteX61" fmla="*/ 2055019 w 2836069"/>
              <a:gd name="connsiteY61" fmla="*/ 269081 h 519112"/>
              <a:gd name="connsiteX62" fmla="*/ 1788319 w 2836069"/>
              <a:gd name="connsiteY62" fmla="*/ 271462 h 519112"/>
              <a:gd name="connsiteX63" fmla="*/ 1407319 w 2836069"/>
              <a:gd name="connsiteY63" fmla="*/ 316706 h 519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836069" h="519112">
                <a:moveTo>
                  <a:pt x="1407319" y="316706"/>
                </a:moveTo>
                <a:lnTo>
                  <a:pt x="1071563" y="357187"/>
                </a:lnTo>
                <a:lnTo>
                  <a:pt x="800100" y="407194"/>
                </a:lnTo>
                <a:lnTo>
                  <a:pt x="645319" y="438150"/>
                </a:lnTo>
                <a:lnTo>
                  <a:pt x="531019" y="466725"/>
                </a:lnTo>
                <a:lnTo>
                  <a:pt x="507207" y="483394"/>
                </a:lnTo>
                <a:lnTo>
                  <a:pt x="476250" y="500062"/>
                </a:lnTo>
                <a:lnTo>
                  <a:pt x="440532" y="511969"/>
                </a:lnTo>
                <a:lnTo>
                  <a:pt x="409575" y="516731"/>
                </a:lnTo>
                <a:lnTo>
                  <a:pt x="371475" y="519112"/>
                </a:lnTo>
                <a:lnTo>
                  <a:pt x="311944" y="509587"/>
                </a:lnTo>
                <a:lnTo>
                  <a:pt x="269082" y="492919"/>
                </a:lnTo>
                <a:lnTo>
                  <a:pt x="195263" y="450056"/>
                </a:lnTo>
                <a:lnTo>
                  <a:pt x="123825" y="397669"/>
                </a:lnTo>
                <a:lnTo>
                  <a:pt x="64294" y="345281"/>
                </a:lnTo>
                <a:lnTo>
                  <a:pt x="14288" y="300037"/>
                </a:lnTo>
                <a:lnTo>
                  <a:pt x="2382" y="273844"/>
                </a:lnTo>
                <a:lnTo>
                  <a:pt x="0" y="245269"/>
                </a:lnTo>
                <a:lnTo>
                  <a:pt x="4763" y="228600"/>
                </a:lnTo>
                <a:lnTo>
                  <a:pt x="16669" y="219075"/>
                </a:lnTo>
                <a:lnTo>
                  <a:pt x="40482" y="219075"/>
                </a:lnTo>
                <a:lnTo>
                  <a:pt x="64294" y="223837"/>
                </a:lnTo>
                <a:lnTo>
                  <a:pt x="119063" y="245269"/>
                </a:lnTo>
                <a:lnTo>
                  <a:pt x="164307" y="264319"/>
                </a:lnTo>
                <a:lnTo>
                  <a:pt x="223838" y="280987"/>
                </a:lnTo>
                <a:lnTo>
                  <a:pt x="266700" y="285750"/>
                </a:lnTo>
                <a:lnTo>
                  <a:pt x="314325" y="288131"/>
                </a:lnTo>
                <a:lnTo>
                  <a:pt x="361950" y="285750"/>
                </a:lnTo>
                <a:lnTo>
                  <a:pt x="573882" y="254794"/>
                </a:lnTo>
                <a:lnTo>
                  <a:pt x="821532" y="221456"/>
                </a:lnTo>
                <a:lnTo>
                  <a:pt x="1097757" y="176212"/>
                </a:lnTo>
                <a:lnTo>
                  <a:pt x="1359694" y="150019"/>
                </a:lnTo>
                <a:lnTo>
                  <a:pt x="1614488" y="130969"/>
                </a:lnTo>
                <a:lnTo>
                  <a:pt x="1804988" y="109537"/>
                </a:lnTo>
                <a:lnTo>
                  <a:pt x="2052638" y="88106"/>
                </a:lnTo>
                <a:lnTo>
                  <a:pt x="2240757" y="71437"/>
                </a:lnTo>
                <a:lnTo>
                  <a:pt x="2297907" y="66675"/>
                </a:lnTo>
                <a:lnTo>
                  <a:pt x="2328863" y="59531"/>
                </a:lnTo>
                <a:lnTo>
                  <a:pt x="2359819" y="50006"/>
                </a:lnTo>
                <a:lnTo>
                  <a:pt x="2402682" y="38100"/>
                </a:lnTo>
                <a:lnTo>
                  <a:pt x="2464594" y="9525"/>
                </a:lnTo>
                <a:lnTo>
                  <a:pt x="2483644" y="0"/>
                </a:lnTo>
                <a:lnTo>
                  <a:pt x="2543175" y="4762"/>
                </a:lnTo>
                <a:lnTo>
                  <a:pt x="2624138" y="19050"/>
                </a:lnTo>
                <a:lnTo>
                  <a:pt x="2700338" y="45244"/>
                </a:lnTo>
                <a:lnTo>
                  <a:pt x="2747963" y="59531"/>
                </a:lnTo>
                <a:lnTo>
                  <a:pt x="2783682" y="76200"/>
                </a:lnTo>
                <a:lnTo>
                  <a:pt x="2797969" y="85725"/>
                </a:lnTo>
                <a:lnTo>
                  <a:pt x="2814638" y="102394"/>
                </a:lnTo>
                <a:lnTo>
                  <a:pt x="2828925" y="123825"/>
                </a:lnTo>
                <a:lnTo>
                  <a:pt x="2836069" y="147637"/>
                </a:lnTo>
                <a:lnTo>
                  <a:pt x="2836069" y="188119"/>
                </a:lnTo>
                <a:lnTo>
                  <a:pt x="2828925" y="216694"/>
                </a:lnTo>
                <a:lnTo>
                  <a:pt x="2814638" y="240506"/>
                </a:lnTo>
                <a:lnTo>
                  <a:pt x="2783682" y="259556"/>
                </a:lnTo>
                <a:lnTo>
                  <a:pt x="2740819" y="271462"/>
                </a:lnTo>
                <a:lnTo>
                  <a:pt x="2662238" y="280987"/>
                </a:lnTo>
                <a:lnTo>
                  <a:pt x="2569369" y="276225"/>
                </a:lnTo>
                <a:lnTo>
                  <a:pt x="2440782" y="261937"/>
                </a:lnTo>
                <a:lnTo>
                  <a:pt x="2326482" y="259556"/>
                </a:lnTo>
                <a:lnTo>
                  <a:pt x="2183607" y="261937"/>
                </a:lnTo>
                <a:lnTo>
                  <a:pt x="2055019" y="269081"/>
                </a:lnTo>
                <a:lnTo>
                  <a:pt x="1788319" y="271462"/>
                </a:lnTo>
                <a:lnTo>
                  <a:pt x="1407319" y="3167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49E47327-A577-45AA-BEB4-D7214CBB6279}"/>
              </a:ext>
            </a:extLst>
          </p:cNvPr>
          <p:cNvSpPr/>
          <p:nvPr/>
        </p:nvSpPr>
        <p:spPr>
          <a:xfrm rot="16200000">
            <a:off x="3913188" y="3441702"/>
            <a:ext cx="2932112" cy="792162"/>
          </a:xfrm>
          <a:custGeom>
            <a:avLst/>
            <a:gdLst>
              <a:gd name="connsiteX0" fmla="*/ 1716882 w 2931319"/>
              <a:gd name="connsiteY0" fmla="*/ 742950 h 792957"/>
              <a:gd name="connsiteX1" fmla="*/ 1373982 w 2931319"/>
              <a:gd name="connsiteY1" fmla="*/ 728663 h 792957"/>
              <a:gd name="connsiteX2" fmla="*/ 1200150 w 2931319"/>
              <a:gd name="connsiteY2" fmla="*/ 704850 h 792957"/>
              <a:gd name="connsiteX3" fmla="*/ 1085850 w 2931319"/>
              <a:gd name="connsiteY3" fmla="*/ 683419 h 792957"/>
              <a:gd name="connsiteX4" fmla="*/ 942975 w 2931319"/>
              <a:gd name="connsiteY4" fmla="*/ 642938 h 792957"/>
              <a:gd name="connsiteX5" fmla="*/ 795338 w 2931319"/>
              <a:gd name="connsiteY5" fmla="*/ 592932 h 792957"/>
              <a:gd name="connsiteX6" fmla="*/ 621507 w 2931319"/>
              <a:gd name="connsiteY6" fmla="*/ 523875 h 792957"/>
              <a:gd name="connsiteX7" fmla="*/ 521494 w 2931319"/>
              <a:gd name="connsiteY7" fmla="*/ 481013 h 792957"/>
              <a:gd name="connsiteX8" fmla="*/ 438150 w 2931319"/>
              <a:gd name="connsiteY8" fmla="*/ 428625 h 792957"/>
              <a:gd name="connsiteX9" fmla="*/ 359569 w 2931319"/>
              <a:gd name="connsiteY9" fmla="*/ 369094 h 792957"/>
              <a:gd name="connsiteX10" fmla="*/ 259557 w 2931319"/>
              <a:gd name="connsiteY10" fmla="*/ 290513 h 792957"/>
              <a:gd name="connsiteX11" fmla="*/ 133350 w 2931319"/>
              <a:gd name="connsiteY11" fmla="*/ 180975 h 792957"/>
              <a:gd name="connsiteX12" fmla="*/ 57150 w 2931319"/>
              <a:gd name="connsiteY12" fmla="*/ 104775 h 792957"/>
              <a:gd name="connsiteX13" fmla="*/ 14288 w 2931319"/>
              <a:gd name="connsiteY13" fmla="*/ 64294 h 792957"/>
              <a:gd name="connsiteX14" fmla="*/ 4763 w 2931319"/>
              <a:gd name="connsiteY14" fmla="*/ 50007 h 792957"/>
              <a:gd name="connsiteX15" fmla="*/ 0 w 2931319"/>
              <a:gd name="connsiteY15" fmla="*/ 28575 h 792957"/>
              <a:gd name="connsiteX16" fmla="*/ 2382 w 2931319"/>
              <a:gd name="connsiteY16" fmla="*/ 11907 h 792957"/>
              <a:gd name="connsiteX17" fmla="*/ 14288 w 2931319"/>
              <a:gd name="connsiteY17" fmla="*/ 0 h 792957"/>
              <a:gd name="connsiteX18" fmla="*/ 33338 w 2931319"/>
              <a:gd name="connsiteY18" fmla="*/ 0 h 792957"/>
              <a:gd name="connsiteX19" fmla="*/ 64294 w 2931319"/>
              <a:gd name="connsiteY19" fmla="*/ 11907 h 792957"/>
              <a:gd name="connsiteX20" fmla="*/ 159544 w 2931319"/>
              <a:gd name="connsiteY20" fmla="*/ 80963 h 792957"/>
              <a:gd name="connsiteX21" fmla="*/ 223838 w 2931319"/>
              <a:gd name="connsiteY21" fmla="*/ 121444 h 792957"/>
              <a:gd name="connsiteX22" fmla="*/ 278607 w 2931319"/>
              <a:gd name="connsiteY22" fmla="*/ 154782 h 792957"/>
              <a:gd name="connsiteX23" fmla="*/ 352425 w 2931319"/>
              <a:gd name="connsiteY23" fmla="*/ 195263 h 792957"/>
              <a:gd name="connsiteX24" fmla="*/ 447675 w 2931319"/>
              <a:gd name="connsiteY24" fmla="*/ 245269 h 792957"/>
              <a:gd name="connsiteX25" fmla="*/ 538163 w 2931319"/>
              <a:gd name="connsiteY25" fmla="*/ 285750 h 792957"/>
              <a:gd name="connsiteX26" fmla="*/ 628650 w 2931319"/>
              <a:gd name="connsiteY26" fmla="*/ 326232 h 792957"/>
              <a:gd name="connsiteX27" fmla="*/ 716757 w 2931319"/>
              <a:gd name="connsiteY27" fmla="*/ 357188 h 792957"/>
              <a:gd name="connsiteX28" fmla="*/ 857250 w 2931319"/>
              <a:gd name="connsiteY28" fmla="*/ 397669 h 792957"/>
              <a:gd name="connsiteX29" fmla="*/ 973932 w 2931319"/>
              <a:gd name="connsiteY29" fmla="*/ 426244 h 792957"/>
              <a:gd name="connsiteX30" fmla="*/ 1062038 w 2931319"/>
              <a:gd name="connsiteY30" fmla="*/ 445294 h 792957"/>
              <a:gd name="connsiteX31" fmla="*/ 1162050 w 2931319"/>
              <a:gd name="connsiteY31" fmla="*/ 454819 h 792957"/>
              <a:gd name="connsiteX32" fmla="*/ 1390650 w 2931319"/>
              <a:gd name="connsiteY32" fmla="*/ 464344 h 792957"/>
              <a:gd name="connsiteX33" fmla="*/ 1771650 w 2931319"/>
              <a:gd name="connsiteY33" fmla="*/ 478632 h 792957"/>
              <a:gd name="connsiteX34" fmla="*/ 2076450 w 2931319"/>
              <a:gd name="connsiteY34" fmla="*/ 483394 h 792957"/>
              <a:gd name="connsiteX35" fmla="*/ 2233613 w 2931319"/>
              <a:gd name="connsiteY35" fmla="*/ 485775 h 792957"/>
              <a:gd name="connsiteX36" fmla="*/ 2438400 w 2931319"/>
              <a:gd name="connsiteY36" fmla="*/ 483394 h 792957"/>
              <a:gd name="connsiteX37" fmla="*/ 2633663 w 2931319"/>
              <a:gd name="connsiteY37" fmla="*/ 483394 h 792957"/>
              <a:gd name="connsiteX38" fmla="*/ 2667000 w 2931319"/>
              <a:gd name="connsiteY38" fmla="*/ 476250 h 792957"/>
              <a:gd name="connsiteX39" fmla="*/ 2700338 w 2931319"/>
              <a:gd name="connsiteY39" fmla="*/ 459582 h 792957"/>
              <a:gd name="connsiteX40" fmla="*/ 2743200 w 2931319"/>
              <a:gd name="connsiteY40" fmla="*/ 426244 h 792957"/>
              <a:gd name="connsiteX41" fmla="*/ 2786063 w 2931319"/>
              <a:gd name="connsiteY41" fmla="*/ 381000 h 792957"/>
              <a:gd name="connsiteX42" fmla="*/ 2833688 w 2931319"/>
              <a:gd name="connsiteY42" fmla="*/ 326232 h 792957"/>
              <a:gd name="connsiteX43" fmla="*/ 2855119 w 2931319"/>
              <a:gd name="connsiteY43" fmla="*/ 285750 h 792957"/>
              <a:gd name="connsiteX44" fmla="*/ 2867025 w 2931319"/>
              <a:gd name="connsiteY44" fmla="*/ 271463 h 792957"/>
              <a:gd name="connsiteX45" fmla="*/ 2883694 w 2931319"/>
              <a:gd name="connsiteY45" fmla="*/ 266700 h 792957"/>
              <a:gd name="connsiteX46" fmla="*/ 2895600 w 2931319"/>
              <a:gd name="connsiteY46" fmla="*/ 271463 h 792957"/>
              <a:gd name="connsiteX47" fmla="*/ 2909888 w 2931319"/>
              <a:gd name="connsiteY47" fmla="*/ 283369 h 792957"/>
              <a:gd name="connsiteX48" fmla="*/ 2921794 w 2931319"/>
              <a:gd name="connsiteY48" fmla="*/ 309563 h 792957"/>
              <a:gd name="connsiteX49" fmla="*/ 2926557 w 2931319"/>
              <a:gd name="connsiteY49" fmla="*/ 350044 h 792957"/>
              <a:gd name="connsiteX50" fmla="*/ 2931319 w 2931319"/>
              <a:gd name="connsiteY50" fmla="*/ 392907 h 792957"/>
              <a:gd name="connsiteX51" fmla="*/ 2926557 w 2931319"/>
              <a:gd name="connsiteY51" fmla="*/ 457200 h 792957"/>
              <a:gd name="connsiteX52" fmla="*/ 2914650 w 2931319"/>
              <a:gd name="connsiteY52" fmla="*/ 521494 h 792957"/>
              <a:gd name="connsiteX53" fmla="*/ 2900363 w 2931319"/>
              <a:gd name="connsiteY53" fmla="*/ 585788 h 792957"/>
              <a:gd name="connsiteX54" fmla="*/ 2881313 w 2931319"/>
              <a:gd name="connsiteY54" fmla="*/ 633413 h 792957"/>
              <a:gd name="connsiteX55" fmla="*/ 2859882 w 2931319"/>
              <a:gd name="connsiteY55" fmla="*/ 685800 h 792957"/>
              <a:gd name="connsiteX56" fmla="*/ 2826544 w 2931319"/>
              <a:gd name="connsiteY56" fmla="*/ 735807 h 792957"/>
              <a:gd name="connsiteX57" fmla="*/ 2788444 w 2931319"/>
              <a:gd name="connsiteY57" fmla="*/ 773907 h 792957"/>
              <a:gd name="connsiteX58" fmla="*/ 2769394 w 2931319"/>
              <a:gd name="connsiteY58" fmla="*/ 785813 h 792957"/>
              <a:gd name="connsiteX59" fmla="*/ 2743200 w 2931319"/>
              <a:gd name="connsiteY59" fmla="*/ 792957 h 792957"/>
              <a:gd name="connsiteX60" fmla="*/ 2717007 w 2931319"/>
              <a:gd name="connsiteY60" fmla="*/ 788194 h 792957"/>
              <a:gd name="connsiteX61" fmla="*/ 2690813 w 2931319"/>
              <a:gd name="connsiteY61" fmla="*/ 771525 h 792957"/>
              <a:gd name="connsiteX62" fmla="*/ 2662238 w 2931319"/>
              <a:gd name="connsiteY62" fmla="*/ 762000 h 792957"/>
              <a:gd name="connsiteX63" fmla="*/ 2614613 w 2931319"/>
              <a:gd name="connsiteY63" fmla="*/ 754857 h 792957"/>
              <a:gd name="connsiteX64" fmla="*/ 2462213 w 2931319"/>
              <a:gd name="connsiteY64" fmla="*/ 747713 h 792957"/>
              <a:gd name="connsiteX65" fmla="*/ 2271713 w 2931319"/>
              <a:gd name="connsiteY65" fmla="*/ 752475 h 792957"/>
              <a:gd name="connsiteX66" fmla="*/ 2116932 w 2931319"/>
              <a:gd name="connsiteY66" fmla="*/ 745332 h 792957"/>
              <a:gd name="connsiteX67" fmla="*/ 1716882 w 2931319"/>
              <a:gd name="connsiteY67" fmla="*/ 742950 h 792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931319" h="792957">
                <a:moveTo>
                  <a:pt x="1716882" y="742950"/>
                </a:moveTo>
                <a:lnTo>
                  <a:pt x="1373982" y="728663"/>
                </a:lnTo>
                <a:lnTo>
                  <a:pt x="1200150" y="704850"/>
                </a:lnTo>
                <a:lnTo>
                  <a:pt x="1085850" y="683419"/>
                </a:lnTo>
                <a:lnTo>
                  <a:pt x="942975" y="642938"/>
                </a:lnTo>
                <a:lnTo>
                  <a:pt x="795338" y="592932"/>
                </a:lnTo>
                <a:lnTo>
                  <a:pt x="621507" y="523875"/>
                </a:lnTo>
                <a:lnTo>
                  <a:pt x="521494" y="481013"/>
                </a:lnTo>
                <a:lnTo>
                  <a:pt x="438150" y="428625"/>
                </a:lnTo>
                <a:lnTo>
                  <a:pt x="359569" y="369094"/>
                </a:lnTo>
                <a:lnTo>
                  <a:pt x="259557" y="290513"/>
                </a:lnTo>
                <a:lnTo>
                  <a:pt x="133350" y="180975"/>
                </a:lnTo>
                <a:lnTo>
                  <a:pt x="57150" y="104775"/>
                </a:lnTo>
                <a:lnTo>
                  <a:pt x="14288" y="64294"/>
                </a:lnTo>
                <a:lnTo>
                  <a:pt x="4763" y="50007"/>
                </a:lnTo>
                <a:lnTo>
                  <a:pt x="0" y="28575"/>
                </a:lnTo>
                <a:lnTo>
                  <a:pt x="2382" y="11907"/>
                </a:lnTo>
                <a:lnTo>
                  <a:pt x="14288" y="0"/>
                </a:lnTo>
                <a:lnTo>
                  <a:pt x="33338" y="0"/>
                </a:lnTo>
                <a:lnTo>
                  <a:pt x="64294" y="11907"/>
                </a:lnTo>
                <a:lnTo>
                  <a:pt x="159544" y="80963"/>
                </a:lnTo>
                <a:lnTo>
                  <a:pt x="223838" y="121444"/>
                </a:lnTo>
                <a:lnTo>
                  <a:pt x="278607" y="154782"/>
                </a:lnTo>
                <a:lnTo>
                  <a:pt x="352425" y="195263"/>
                </a:lnTo>
                <a:lnTo>
                  <a:pt x="447675" y="245269"/>
                </a:lnTo>
                <a:lnTo>
                  <a:pt x="538163" y="285750"/>
                </a:lnTo>
                <a:lnTo>
                  <a:pt x="628650" y="326232"/>
                </a:lnTo>
                <a:lnTo>
                  <a:pt x="716757" y="357188"/>
                </a:lnTo>
                <a:lnTo>
                  <a:pt x="857250" y="397669"/>
                </a:lnTo>
                <a:lnTo>
                  <a:pt x="973932" y="426244"/>
                </a:lnTo>
                <a:lnTo>
                  <a:pt x="1062038" y="445294"/>
                </a:lnTo>
                <a:lnTo>
                  <a:pt x="1162050" y="454819"/>
                </a:lnTo>
                <a:lnTo>
                  <a:pt x="1390650" y="464344"/>
                </a:lnTo>
                <a:cubicBezTo>
                  <a:pt x="1517649" y="469137"/>
                  <a:pt x="1644561" y="478632"/>
                  <a:pt x="1771650" y="478632"/>
                </a:cubicBezTo>
                <a:lnTo>
                  <a:pt x="2076450" y="483394"/>
                </a:lnTo>
                <a:lnTo>
                  <a:pt x="2233613" y="485775"/>
                </a:lnTo>
                <a:lnTo>
                  <a:pt x="2438400" y="483394"/>
                </a:lnTo>
                <a:lnTo>
                  <a:pt x="2633663" y="483394"/>
                </a:lnTo>
                <a:lnTo>
                  <a:pt x="2667000" y="476250"/>
                </a:lnTo>
                <a:lnTo>
                  <a:pt x="2700338" y="459582"/>
                </a:lnTo>
                <a:lnTo>
                  <a:pt x="2743200" y="426244"/>
                </a:lnTo>
                <a:lnTo>
                  <a:pt x="2786063" y="381000"/>
                </a:lnTo>
                <a:lnTo>
                  <a:pt x="2833688" y="326232"/>
                </a:lnTo>
                <a:lnTo>
                  <a:pt x="2855119" y="285750"/>
                </a:lnTo>
                <a:lnTo>
                  <a:pt x="2867025" y="271463"/>
                </a:lnTo>
                <a:lnTo>
                  <a:pt x="2883694" y="266700"/>
                </a:lnTo>
                <a:lnTo>
                  <a:pt x="2895600" y="271463"/>
                </a:lnTo>
                <a:lnTo>
                  <a:pt x="2909888" y="283369"/>
                </a:lnTo>
                <a:lnTo>
                  <a:pt x="2921794" y="309563"/>
                </a:lnTo>
                <a:lnTo>
                  <a:pt x="2926557" y="350044"/>
                </a:lnTo>
                <a:lnTo>
                  <a:pt x="2931319" y="392907"/>
                </a:lnTo>
                <a:lnTo>
                  <a:pt x="2926557" y="457200"/>
                </a:lnTo>
                <a:lnTo>
                  <a:pt x="2914650" y="521494"/>
                </a:lnTo>
                <a:lnTo>
                  <a:pt x="2900363" y="585788"/>
                </a:lnTo>
                <a:lnTo>
                  <a:pt x="2881313" y="633413"/>
                </a:lnTo>
                <a:lnTo>
                  <a:pt x="2859882" y="685800"/>
                </a:lnTo>
                <a:lnTo>
                  <a:pt x="2826544" y="735807"/>
                </a:lnTo>
                <a:lnTo>
                  <a:pt x="2788444" y="773907"/>
                </a:lnTo>
                <a:lnTo>
                  <a:pt x="2769394" y="785813"/>
                </a:lnTo>
                <a:lnTo>
                  <a:pt x="2743200" y="792957"/>
                </a:lnTo>
                <a:lnTo>
                  <a:pt x="2717007" y="788194"/>
                </a:lnTo>
                <a:lnTo>
                  <a:pt x="2690813" y="771525"/>
                </a:lnTo>
                <a:lnTo>
                  <a:pt x="2662238" y="762000"/>
                </a:lnTo>
                <a:lnTo>
                  <a:pt x="2614613" y="754857"/>
                </a:lnTo>
                <a:lnTo>
                  <a:pt x="2462213" y="747713"/>
                </a:lnTo>
                <a:lnTo>
                  <a:pt x="2271713" y="752475"/>
                </a:lnTo>
                <a:lnTo>
                  <a:pt x="2116932" y="745332"/>
                </a:lnTo>
                <a:lnTo>
                  <a:pt x="1716882" y="7429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F29113B6-C3D7-4D93-8E64-64882D6C92AA}"/>
              </a:ext>
            </a:extLst>
          </p:cNvPr>
          <p:cNvSpPr/>
          <p:nvPr/>
        </p:nvSpPr>
        <p:spPr>
          <a:xfrm rot="16200000">
            <a:off x="4968876" y="3433764"/>
            <a:ext cx="3063875" cy="517525"/>
          </a:xfrm>
          <a:custGeom>
            <a:avLst/>
            <a:gdLst>
              <a:gd name="connsiteX0" fmla="*/ 1628383 w 3063866"/>
              <a:gd name="connsiteY0" fmla="*/ 425885 h 518578"/>
              <a:gd name="connsiteX1" fmla="*/ 1154900 w 3063866"/>
              <a:gd name="connsiteY1" fmla="*/ 428390 h 518578"/>
              <a:gd name="connsiteX2" fmla="*/ 736530 w 3063866"/>
              <a:gd name="connsiteY2" fmla="*/ 428390 h 518578"/>
              <a:gd name="connsiteX3" fmla="*/ 468473 w 3063866"/>
              <a:gd name="connsiteY3" fmla="*/ 430895 h 518578"/>
              <a:gd name="connsiteX4" fmla="*/ 375781 w 3063866"/>
              <a:gd name="connsiteY4" fmla="*/ 423380 h 518578"/>
              <a:gd name="connsiteX5" fmla="*/ 293109 w 3063866"/>
              <a:gd name="connsiteY5" fmla="*/ 408349 h 518578"/>
              <a:gd name="connsiteX6" fmla="*/ 202921 w 3063866"/>
              <a:gd name="connsiteY6" fmla="*/ 390812 h 518578"/>
              <a:gd name="connsiteX7" fmla="*/ 110229 w 3063866"/>
              <a:gd name="connsiteY7" fmla="*/ 365760 h 518578"/>
              <a:gd name="connsiteX8" fmla="*/ 57620 w 3063866"/>
              <a:gd name="connsiteY8" fmla="*/ 348224 h 518578"/>
              <a:gd name="connsiteX9" fmla="*/ 20041 w 3063866"/>
              <a:gd name="connsiteY9" fmla="*/ 330687 h 518578"/>
              <a:gd name="connsiteX10" fmla="*/ 7515 w 3063866"/>
              <a:gd name="connsiteY10" fmla="*/ 318161 h 518578"/>
              <a:gd name="connsiteX11" fmla="*/ 0 w 3063866"/>
              <a:gd name="connsiteY11" fmla="*/ 305635 h 518578"/>
              <a:gd name="connsiteX12" fmla="*/ 0 w 3063866"/>
              <a:gd name="connsiteY12" fmla="*/ 285593 h 518578"/>
              <a:gd name="connsiteX13" fmla="*/ 12526 w 3063866"/>
              <a:gd name="connsiteY13" fmla="*/ 260541 h 518578"/>
              <a:gd name="connsiteX14" fmla="*/ 37578 w 3063866"/>
              <a:gd name="connsiteY14" fmla="*/ 240500 h 518578"/>
              <a:gd name="connsiteX15" fmla="*/ 100208 w 3063866"/>
              <a:gd name="connsiteY15" fmla="*/ 217953 h 518578"/>
              <a:gd name="connsiteX16" fmla="*/ 165343 w 3063866"/>
              <a:gd name="connsiteY16" fmla="*/ 200416 h 518578"/>
              <a:gd name="connsiteX17" fmla="*/ 225468 w 3063866"/>
              <a:gd name="connsiteY17" fmla="*/ 190396 h 518578"/>
              <a:gd name="connsiteX18" fmla="*/ 288098 w 3063866"/>
              <a:gd name="connsiteY18" fmla="*/ 182880 h 518578"/>
              <a:gd name="connsiteX19" fmla="*/ 413359 w 3063866"/>
              <a:gd name="connsiteY19" fmla="*/ 182880 h 518578"/>
              <a:gd name="connsiteX20" fmla="*/ 814192 w 3063866"/>
              <a:gd name="connsiteY20" fmla="*/ 180375 h 518578"/>
              <a:gd name="connsiteX21" fmla="*/ 1227550 w 3063866"/>
              <a:gd name="connsiteY21" fmla="*/ 185385 h 518578"/>
              <a:gd name="connsiteX22" fmla="*/ 1362832 w 3063866"/>
              <a:gd name="connsiteY22" fmla="*/ 185385 h 518578"/>
              <a:gd name="connsiteX23" fmla="*/ 2126919 w 3063866"/>
              <a:gd name="connsiteY23" fmla="*/ 182880 h 518578"/>
              <a:gd name="connsiteX24" fmla="*/ 2304789 w 3063866"/>
              <a:gd name="connsiteY24" fmla="*/ 180375 h 518578"/>
              <a:gd name="connsiteX25" fmla="*/ 2590382 w 3063866"/>
              <a:gd name="connsiteY25" fmla="*/ 182880 h 518578"/>
              <a:gd name="connsiteX26" fmla="*/ 2733179 w 3063866"/>
              <a:gd name="connsiteY26" fmla="*/ 180375 h 518578"/>
              <a:gd name="connsiteX27" fmla="*/ 2793304 w 3063866"/>
              <a:gd name="connsiteY27" fmla="*/ 170354 h 518578"/>
              <a:gd name="connsiteX28" fmla="*/ 2830882 w 3063866"/>
              <a:gd name="connsiteY28" fmla="*/ 162838 h 518578"/>
              <a:gd name="connsiteX29" fmla="*/ 2870965 w 3063866"/>
              <a:gd name="connsiteY29" fmla="*/ 142797 h 518578"/>
              <a:gd name="connsiteX30" fmla="*/ 2901028 w 3063866"/>
              <a:gd name="connsiteY30" fmla="*/ 125260 h 518578"/>
              <a:gd name="connsiteX31" fmla="*/ 2928585 w 3063866"/>
              <a:gd name="connsiteY31" fmla="*/ 105219 h 518578"/>
              <a:gd name="connsiteX32" fmla="*/ 2951132 w 3063866"/>
              <a:gd name="connsiteY32" fmla="*/ 82672 h 518578"/>
              <a:gd name="connsiteX33" fmla="*/ 2976184 w 3063866"/>
              <a:gd name="connsiteY33" fmla="*/ 45094 h 518578"/>
              <a:gd name="connsiteX34" fmla="*/ 3003741 w 3063866"/>
              <a:gd name="connsiteY34" fmla="*/ 12526 h 518578"/>
              <a:gd name="connsiteX35" fmla="*/ 3021278 w 3063866"/>
              <a:gd name="connsiteY35" fmla="*/ 0 h 518578"/>
              <a:gd name="connsiteX36" fmla="*/ 3036309 w 3063866"/>
              <a:gd name="connsiteY36" fmla="*/ 0 h 518578"/>
              <a:gd name="connsiteX37" fmla="*/ 3048835 w 3063866"/>
              <a:gd name="connsiteY37" fmla="*/ 5010 h 518578"/>
              <a:gd name="connsiteX38" fmla="*/ 3058856 w 3063866"/>
              <a:gd name="connsiteY38" fmla="*/ 17536 h 518578"/>
              <a:gd name="connsiteX39" fmla="*/ 3063866 w 3063866"/>
              <a:gd name="connsiteY39" fmla="*/ 40083 h 518578"/>
              <a:gd name="connsiteX40" fmla="*/ 3063866 w 3063866"/>
              <a:gd name="connsiteY40" fmla="*/ 65135 h 518578"/>
              <a:gd name="connsiteX41" fmla="*/ 3061361 w 3063866"/>
              <a:gd name="connsiteY41" fmla="*/ 95198 h 518578"/>
              <a:gd name="connsiteX42" fmla="*/ 3048835 w 3063866"/>
              <a:gd name="connsiteY42" fmla="*/ 145302 h 518578"/>
              <a:gd name="connsiteX43" fmla="*/ 3011257 w 3063866"/>
              <a:gd name="connsiteY43" fmla="*/ 232984 h 518578"/>
              <a:gd name="connsiteX44" fmla="*/ 2963658 w 3063866"/>
              <a:gd name="connsiteY44" fmla="*/ 330687 h 518578"/>
              <a:gd name="connsiteX45" fmla="*/ 2888502 w 3063866"/>
              <a:gd name="connsiteY45" fmla="*/ 435906 h 518578"/>
              <a:gd name="connsiteX46" fmla="*/ 2825872 w 3063866"/>
              <a:gd name="connsiteY46" fmla="*/ 511062 h 518578"/>
              <a:gd name="connsiteX47" fmla="*/ 2808335 w 3063866"/>
              <a:gd name="connsiteY47" fmla="*/ 516072 h 518578"/>
              <a:gd name="connsiteX48" fmla="*/ 2778273 w 3063866"/>
              <a:gd name="connsiteY48" fmla="*/ 518578 h 518578"/>
              <a:gd name="connsiteX49" fmla="*/ 2755726 w 3063866"/>
              <a:gd name="connsiteY49" fmla="*/ 511062 h 518578"/>
              <a:gd name="connsiteX50" fmla="*/ 2723158 w 3063866"/>
              <a:gd name="connsiteY50" fmla="*/ 488515 h 518578"/>
              <a:gd name="connsiteX51" fmla="*/ 2680570 w 3063866"/>
              <a:gd name="connsiteY51" fmla="*/ 463463 h 518578"/>
              <a:gd name="connsiteX52" fmla="*/ 2625455 w 3063866"/>
              <a:gd name="connsiteY52" fmla="*/ 440916 h 518578"/>
              <a:gd name="connsiteX53" fmla="*/ 2575351 w 3063866"/>
              <a:gd name="connsiteY53" fmla="*/ 430895 h 518578"/>
              <a:gd name="connsiteX54" fmla="*/ 2525247 w 3063866"/>
              <a:gd name="connsiteY54" fmla="*/ 430895 h 518578"/>
              <a:gd name="connsiteX55" fmla="*/ 2322325 w 3063866"/>
              <a:gd name="connsiteY55" fmla="*/ 425885 h 518578"/>
              <a:gd name="connsiteX56" fmla="*/ 2146961 w 3063866"/>
              <a:gd name="connsiteY56" fmla="*/ 423380 h 518578"/>
              <a:gd name="connsiteX57" fmla="*/ 1628383 w 3063866"/>
              <a:gd name="connsiteY57" fmla="*/ 425885 h 518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063866" h="518578">
                <a:moveTo>
                  <a:pt x="1628383" y="425885"/>
                </a:moveTo>
                <a:lnTo>
                  <a:pt x="1154900" y="428390"/>
                </a:lnTo>
                <a:lnTo>
                  <a:pt x="736530" y="428390"/>
                </a:lnTo>
                <a:lnTo>
                  <a:pt x="468473" y="430895"/>
                </a:lnTo>
                <a:lnTo>
                  <a:pt x="375781" y="423380"/>
                </a:lnTo>
                <a:lnTo>
                  <a:pt x="293109" y="408349"/>
                </a:lnTo>
                <a:lnTo>
                  <a:pt x="202921" y="390812"/>
                </a:lnTo>
                <a:lnTo>
                  <a:pt x="110229" y="365760"/>
                </a:lnTo>
                <a:lnTo>
                  <a:pt x="57620" y="348224"/>
                </a:lnTo>
                <a:lnTo>
                  <a:pt x="20041" y="330687"/>
                </a:lnTo>
                <a:lnTo>
                  <a:pt x="7515" y="318161"/>
                </a:lnTo>
                <a:lnTo>
                  <a:pt x="0" y="305635"/>
                </a:lnTo>
                <a:lnTo>
                  <a:pt x="0" y="285593"/>
                </a:lnTo>
                <a:lnTo>
                  <a:pt x="12526" y="260541"/>
                </a:lnTo>
                <a:lnTo>
                  <a:pt x="37578" y="240500"/>
                </a:lnTo>
                <a:lnTo>
                  <a:pt x="100208" y="217953"/>
                </a:lnTo>
                <a:lnTo>
                  <a:pt x="165343" y="200416"/>
                </a:lnTo>
                <a:lnTo>
                  <a:pt x="225468" y="190396"/>
                </a:lnTo>
                <a:lnTo>
                  <a:pt x="288098" y="182880"/>
                </a:lnTo>
                <a:lnTo>
                  <a:pt x="413359" y="182880"/>
                </a:lnTo>
                <a:lnTo>
                  <a:pt x="814192" y="180375"/>
                </a:lnTo>
                <a:lnTo>
                  <a:pt x="1227550" y="185385"/>
                </a:lnTo>
                <a:lnTo>
                  <a:pt x="1362832" y="185385"/>
                </a:lnTo>
                <a:lnTo>
                  <a:pt x="2126919" y="182880"/>
                </a:lnTo>
                <a:lnTo>
                  <a:pt x="2304789" y="180375"/>
                </a:lnTo>
                <a:lnTo>
                  <a:pt x="2590382" y="182880"/>
                </a:lnTo>
                <a:lnTo>
                  <a:pt x="2733179" y="180375"/>
                </a:lnTo>
                <a:lnTo>
                  <a:pt x="2793304" y="170354"/>
                </a:lnTo>
                <a:cubicBezTo>
                  <a:pt x="2829193" y="162663"/>
                  <a:pt x="2815851" y="168266"/>
                  <a:pt x="2830882" y="162838"/>
                </a:cubicBezTo>
                <a:lnTo>
                  <a:pt x="2870965" y="142797"/>
                </a:lnTo>
                <a:lnTo>
                  <a:pt x="2901028" y="125260"/>
                </a:lnTo>
                <a:lnTo>
                  <a:pt x="2928585" y="105219"/>
                </a:lnTo>
                <a:lnTo>
                  <a:pt x="2951132" y="82672"/>
                </a:lnTo>
                <a:lnTo>
                  <a:pt x="2976184" y="45094"/>
                </a:lnTo>
                <a:lnTo>
                  <a:pt x="3003741" y="12526"/>
                </a:lnTo>
                <a:lnTo>
                  <a:pt x="3021278" y="0"/>
                </a:lnTo>
                <a:lnTo>
                  <a:pt x="3036309" y="0"/>
                </a:lnTo>
                <a:lnTo>
                  <a:pt x="3048835" y="5010"/>
                </a:lnTo>
                <a:lnTo>
                  <a:pt x="3058856" y="17536"/>
                </a:lnTo>
                <a:lnTo>
                  <a:pt x="3063866" y="40083"/>
                </a:lnTo>
                <a:lnTo>
                  <a:pt x="3063866" y="65135"/>
                </a:lnTo>
                <a:lnTo>
                  <a:pt x="3061361" y="95198"/>
                </a:lnTo>
                <a:lnTo>
                  <a:pt x="3048835" y="145302"/>
                </a:lnTo>
                <a:lnTo>
                  <a:pt x="3011257" y="232984"/>
                </a:lnTo>
                <a:lnTo>
                  <a:pt x="2963658" y="330687"/>
                </a:lnTo>
                <a:lnTo>
                  <a:pt x="2888502" y="435906"/>
                </a:lnTo>
                <a:lnTo>
                  <a:pt x="2825872" y="511062"/>
                </a:lnTo>
                <a:lnTo>
                  <a:pt x="2808335" y="516072"/>
                </a:lnTo>
                <a:lnTo>
                  <a:pt x="2778273" y="518578"/>
                </a:lnTo>
                <a:lnTo>
                  <a:pt x="2755726" y="511062"/>
                </a:lnTo>
                <a:lnTo>
                  <a:pt x="2723158" y="488515"/>
                </a:lnTo>
                <a:lnTo>
                  <a:pt x="2680570" y="463463"/>
                </a:lnTo>
                <a:lnTo>
                  <a:pt x="2625455" y="440916"/>
                </a:lnTo>
                <a:lnTo>
                  <a:pt x="2575351" y="430895"/>
                </a:lnTo>
                <a:lnTo>
                  <a:pt x="2525247" y="430895"/>
                </a:lnTo>
                <a:lnTo>
                  <a:pt x="2322325" y="425885"/>
                </a:lnTo>
                <a:lnTo>
                  <a:pt x="2146961" y="423380"/>
                </a:lnTo>
                <a:lnTo>
                  <a:pt x="1628383" y="42588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B8AEEBB6-C6E3-4965-8459-433C8B10D65B}"/>
              </a:ext>
            </a:extLst>
          </p:cNvPr>
          <p:cNvSpPr/>
          <p:nvPr/>
        </p:nvSpPr>
        <p:spPr>
          <a:xfrm>
            <a:off x="4348164" y="5303839"/>
            <a:ext cx="3394075" cy="452437"/>
          </a:xfrm>
          <a:custGeom>
            <a:avLst/>
            <a:gdLst>
              <a:gd name="connsiteX0" fmla="*/ 361784 w 3395207"/>
              <a:gd name="connsiteY0" fmla="*/ 381663 h 453224"/>
              <a:gd name="connsiteX1" fmla="*/ 1005840 w 3395207"/>
              <a:gd name="connsiteY1" fmla="*/ 345882 h 453224"/>
              <a:gd name="connsiteX2" fmla="*/ 1534601 w 3395207"/>
              <a:gd name="connsiteY2" fmla="*/ 318052 h 453224"/>
              <a:gd name="connsiteX3" fmla="*/ 2282024 w 3395207"/>
              <a:gd name="connsiteY3" fmla="*/ 282271 h 453224"/>
              <a:gd name="connsiteX4" fmla="*/ 2723321 w 3395207"/>
              <a:gd name="connsiteY4" fmla="*/ 266369 h 453224"/>
              <a:gd name="connsiteX5" fmla="*/ 2858494 w 3395207"/>
              <a:gd name="connsiteY5" fmla="*/ 274320 h 453224"/>
              <a:gd name="connsiteX6" fmla="*/ 2993666 w 3395207"/>
              <a:gd name="connsiteY6" fmla="*/ 286247 h 453224"/>
              <a:gd name="connsiteX7" fmla="*/ 3108960 w 3395207"/>
              <a:gd name="connsiteY7" fmla="*/ 310101 h 453224"/>
              <a:gd name="connsiteX8" fmla="*/ 3224254 w 3395207"/>
              <a:gd name="connsiteY8" fmla="*/ 345882 h 453224"/>
              <a:gd name="connsiteX9" fmla="*/ 3264010 w 3395207"/>
              <a:gd name="connsiteY9" fmla="*/ 357809 h 453224"/>
              <a:gd name="connsiteX10" fmla="*/ 3291840 w 3395207"/>
              <a:gd name="connsiteY10" fmla="*/ 377687 h 453224"/>
              <a:gd name="connsiteX11" fmla="*/ 3319669 w 3395207"/>
              <a:gd name="connsiteY11" fmla="*/ 413468 h 453224"/>
              <a:gd name="connsiteX12" fmla="*/ 3339547 w 3395207"/>
              <a:gd name="connsiteY12" fmla="*/ 453224 h 453224"/>
              <a:gd name="connsiteX13" fmla="*/ 3395207 w 3395207"/>
              <a:gd name="connsiteY13" fmla="*/ 230588 h 453224"/>
              <a:gd name="connsiteX14" fmla="*/ 3347499 w 3395207"/>
              <a:gd name="connsiteY14" fmla="*/ 206734 h 453224"/>
              <a:gd name="connsiteX15" fmla="*/ 3124862 w 3395207"/>
              <a:gd name="connsiteY15" fmla="*/ 71562 h 453224"/>
              <a:gd name="connsiteX16" fmla="*/ 3045349 w 3395207"/>
              <a:gd name="connsiteY16" fmla="*/ 35781 h 453224"/>
              <a:gd name="connsiteX17" fmla="*/ 2993666 w 3395207"/>
              <a:gd name="connsiteY17" fmla="*/ 15903 h 453224"/>
              <a:gd name="connsiteX18" fmla="*/ 2945958 w 3395207"/>
              <a:gd name="connsiteY18" fmla="*/ 3976 h 453224"/>
              <a:gd name="connsiteX19" fmla="*/ 2906201 w 3395207"/>
              <a:gd name="connsiteY19" fmla="*/ 0 h 453224"/>
              <a:gd name="connsiteX20" fmla="*/ 2850542 w 3395207"/>
              <a:gd name="connsiteY20" fmla="*/ 3976 h 453224"/>
              <a:gd name="connsiteX21" fmla="*/ 2759102 w 3395207"/>
              <a:gd name="connsiteY21" fmla="*/ 19878 h 453224"/>
              <a:gd name="connsiteX22" fmla="*/ 2643808 w 3395207"/>
              <a:gd name="connsiteY22" fmla="*/ 43732 h 453224"/>
              <a:gd name="connsiteX23" fmla="*/ 2604052 w 3395207"/>
              <a:gd name="connsiteY23" fmla="*/ 51683 h 453224"/>
              <a:gd name="connsiteX24" fmla="*/ 2460928 w 3395207"/>
              <a:gd name="connsiteY24" fmla="*/ 63610 h 453224"/>
              <a:gd name="connsiteX25" fmla="*/ 1971923 w 3395207"/>
              <a:gd name="connsiteY25" fmla="*/ 115294 h 453224"/>
              <a:gd name="connsiteX26" fmla="*/ 1606163 w 3395207"/>
              <a:gd name="connsiteY26" fmla="*/ 143123 h 453224"/>
              <a:gd name="connsiteX27" fmla="*/ 1144987 w 3395207"/>
              <a:gd name="connsiteY27" fmla="*/ 182880 h 453224"/>
              <a:gd name="connsiteX28" fmla="*/ 795130 w 3395207"/>
              <a:gd name="connsiteY28" fmla="*/ 206734 h 453224"/>
              <a:gd name="connsiteX29" fmla="*/ 401541 w 3395207"/>
              <a:gd name="connsiteY29" fmla="*/ 222637 h 453224"/>
              <a:gd name="connsiteX30" fmla="*/ 0 w 3395207"/>
              <a:gd name="connsiteY30" fmla="*/ 218661 h 453224"/>
              <a:gd name="connsiteX31" fmla="*/ 7951 w 3395207"/>
              <a:gd name="connsiteY31" fmla="*/ 401541 h 453224"/>
              <a:gd name="connsiteX32" fmla="*/ 111318 w 3395207"/>
              <a:gd name="connsiteY32" fmla="*/ 401541 h 453224"/>
              <a:gd name="connsiteX33" fmla="*/ 361784 w 3395207"/>
              <a:gd name="connsiteY33" fmla="*/ 381663 h 453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395207" h="453224">
                <a:moveTo>
                  <a:pt x="361784" y="381663"/>
                </a:moveTo>
                <a:lnTo>
                  <a:pt x="1005840" y="345882"/>
                </a:lnTo>
                <a:lnTo>
                  <a:pt x="1534601" y="318052"/>
                </a:lnTo>
                <a:lnTo>
                  <a:pt x="2282024" y="282271"/>
                </a:lnTo>
                <a:lnTo>
                  <a:pt x="2723321" y="266369"/>
                </a:lnTo>
                <a:lnTo>
                  <a:pt x="2858494" y="274320"/>
                </a:lnTo>
                <a:lnTo>
                  <a:pt x="2993666" y="286247"/>
                </a:lnTo>
                <a:lnTo>
                  <a:pt x="3108960" y="310101"/>
                </a:lnTo>
                <a:lnTo>
                  <a:pt x="3224254" y="345882"/>
                </a:lnTo>
                <a:lnTo>
                  <a:pt x="3264010" y="357809"/>
                </a:lnTo>
                <a:lnTo>
                  <a:pt x="3291840" y="377687"/>
                </a:lnTo>
                <a:lnTo>
                  <a:pt x="3319669" y="413468"/>
                </a:lnTo>
                <a:lnTo>
                  <a:pt x="3339547" y="453224"/>
                </a:lnTo>
                <a:lnTo>
                  <a:pt x="3395207" y="230588"/>
                </a:lnTo>
                <a:lnTo>
                  <a:pt x="3347499" y="206734"/>
                </a:lnTo>
                <a:lnTo>
                  <a:pt x="3124862" y="71562"/>
                </a:lnTo>
                <a:lnTo>
                  <a:pt x="3045349" y="35781"/>
                </a:lnTo>
                <a:lnTo>
                  <a:pt x="2993666" y="15903"/>
                </a:lnTo>
                <a:lnTo>
                  <a:pt x="2945958" y="3976"/>
                </a:lnTo>
                <a:lnTo>
                  <a:pt x="2906201" y="0"/>
                </a:lnTo>
                <a:lnTo>
                  <a:pt x="2850542" y="3976"/>
                </a:lnTo>
                <a:lnTo>
                  <a:pt x="2759102" y="19878"/>
                </a:lnTo>
                <a:lnTo>
                  <a:pt x="2643808" y="43732"/>
                </a:lnTo>
                <a:lnTo>
                  <a:pt x="2604052" y="51683"/>
                </a:lnTo>
                <a:lnTo>
                  <a:pt x="2460928" y="63610"/>
                </a:lnTo>
                <a:lnTo>
                  <a:pt x="1971923" y="115294"/>
                </a:lnTo>
                <a:lnTo>
                  <a:pt x="1606163" y="143123"/>
                </a:lnTo>
                <a:lnTo>
                  <a:pt x="1144987" y="182880"/>
                </a:lnTo>
                <a:lnTo>
                  <a:pt x="795130" y="206734"/>
                </a:lnTo>
                <a:lnTo>
                  <a:pt x="401541" y="222637"/>
                </a:lnTo>
                <a:lnTo>
                  <a:pt x="0" y="218661"/>
                </a:lnTo>
                <a:lnTo>
                  <a:pt x="7951" y="401541"/>
                </a:lnTo>
                <a:lnTo>
                  <a:pt x="111318" y="401541"/>
                </a:lnTo>
                <a:lnTo>
                  <a:pt x="361784" y="38166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9" name="グループ化 8">
            <a:extLst>
              <a:ext uri="{FF2B5EF4-FFF2-40B4-BE49-F238E27FC236}">
                <a16:creationId xmlns:a16="http://schemas.microsoft.com/office/drawing/2014/main" id="{A887A33F-24AD-4BD8-BC4D-F2768B6E8997}"/>
              </a:ext>
            </a:extLst>
          </p:cNvPr>
          <p:cNvGrpSpPr/>
          <p:nvPr/>
        </p:nvGrpSpPr>
        <p:grpSpPr>
          <a:xfrm>
            <a:off x="4060826" y="1587502"/>
            <a:ext cx="4032250" cy="4386262"/>
            <a:chOff x="4060826" y="1587502"/>
            <a:chExt cx="4032250" cy="4386262"/>
          </a:xfrm>
        </p:grpSpPr>
        <p:sp>
          <p:nvSpPr>
            <p:cNvPr id="15" name="フリーフォーム 11">
              <a:extLst>
                <a:ext uri="{FF2B5EF4-FFF2-40B4-BE49-F238E27FC236}">
                  <a16:creationId xmlns:a16="http://schemas.microsoft.com/office/drawing/2014/main" id="{C079E5D4-E9AB-4A46-AA08-60B8AC613654}"/>
                </a:ext>
              </a:extLst>
            </p:cNvPr>
            <p:cNvSpPr/>
            <p:nvPr/>
          </p:nvSpPr>
          <p:spPr>
            <a:xfrm rot="16200000">
              <a:off x="2186782" y="3696496"/>
              <a:ext cx="4105275" cy="357188"/>
            </a:xfrm>
            <a:custGeom>
              <a:avLst/>
              <a:gdLst>
                <a:gd name="connsiteX0" fmla="*/ 1176142 w 4106301"/>
                <a:gd name="connsiteY0" fmla="*/ 353522 h 356921"/>
                <a:gd name="connsiteX1" fmla="*/ 659455 w 4106301"/>
                <a:gd name="connsiteY1" fmla="*/ 350123 h 356921"/>
                <a:gd name="connsiteX2" fmla="*/ 377317 w 4106301"/>
                <a:gd name="connsiteY2" fmla="*/ 353522 h 356921"/>
                <a:gd name="connsiteX3" fmla="*/ 217552 w 4106301"/>
                <a:gd name="connsiteY3" fmla="*/ 353522 h 356921"/>
                <a:gd name="connsiteX4" fmla="*/ 139369 w 4106301"/>
                <a:gd name="connsiteY4" fmla="*/ 339925 h 356921"/>
                <a:gd name="connsiteX5" fmla="*/ 81582 w 4106301"/>
                <a:gd name="connsiteY5" fmla="*/ 322929 h 356921"/>
                <a:gd name="connsiteX6" fmla="*/ 40791 w 4106301"/>
                <a:gd name="connsiteY6" fmla="*/ 299134 h 356921"/>
                <a:gd name="connsiteX7" fmla="*/ 16996 w 4106301"/>
                <a:gd name="connsiteY7" fmla="*/ 278739 h 356921"/>
                <a:gd name="connsiteX8" fmla="*/ 6798 w 4106301"/>
                <a:gd name="connsiteY8" fmla="*/ 254944 h 356921"/>
                <a:gd name="connsiteX9" fmla="*/ 0 w 4106301"/>
                <a:gd name="connsiteY9" fmla="*/ 231149 h 356921"/>
                <a:gd name="connsiteX10" fmla="*/ 10197 w 4106301"/>
                <a:gd name="connsiteY10" fmla="*/ 197156 h 356921"/>
                <a:gd name="connsiteX11" fmla="*/ 30593 w 4106301"/>
                <a:gd name="connsiteY11" fmla="*/ 163164 h 356921"/>
                <a:gd name="connsiteX12" fmla="*/ 78183 w 4106301"/>
                <a:gd name="connsiteY12" fmla="*/ 129171 h 356921"/>
                <a:gd name="connsiteX13" fmla="*/ 122373 w 4106301"/>
                <a:gd name="connsiteY13" fmla="*/ 108776 h 356921"/>
                <a:gd name="connsiteX14" fmla="*/ 200556 w 4106301"/>
                <a:gd name="connsiteY14" fmla="*/ 84981 h 356921"/>
                <a:gd name="connsiteX15" fmla="*/ 271940 w 4106301"/>
                <a:gd name="connsiteY15" fmla="*/ 64585 h 356921"/>
                <a:gd name="connsiteX16" fmla="*/ 360321 w 4106301"/>
                <a:gd name="connsiteY16" fmla="*/ 44190 h 356921"/>
                <a:gd name="connsiteX17" fmla="*/ 472496 w 4106301"/>
                <a:gd name="connsiteY17" fmla="*/ 23794 h 356921"/>
                <a:gd name="connsiteX18" fmla="*/ 533683 w 4106301"/>
                <a:gd name="connsiteY18" fmla="*/ 23794 h 356921"/>
                <a:gd name="connsiteX19" fmla="*/ 577873 w 4106301"/>
                <a:gd name="connsiteY19" fmla="*/ 40791 h 356921"/>
                <a:gd name="connsiteX20" fmla="*/ 611866 w 4106301"/>
                <a:gd name="connsiteY20" fmla="*/ 50988 h 356921"/>
                <a:gd name="connsiteX21" fmla="*/ 669653 w 4106301"/>
                <a:gd name="connsiteY21" fmla="*/ 64585 h 356921"/>
                <a:gd name="connsiteX22" fmla="*/ 717243 w 4106301"/>
                <a:gd name="connsiteY22" fmla="*/ 71384 h 356921"/>
                <a:gd name="connsiteX23" fmla="*/ 795426 w 4106301"/>
                <a:gd name="connsiteY23" fmla="*/ 84981 h 356921"/>
                <a:gd name="connsiteX24" fmla="*/ 894004 w 4106301"/>
                <a:gd name="connsiteY24" fmla="*/ 91779 h 356921"/>
                <a:gd name="connsiteX25" fmla="*/ 1278120 w 4106301"/>
                <a:gd name="connsiteY25" fmla="*/ 112175 h 356921"/>
                <a:gd name="connsiteX26" fmla="*/ 1733620 w 4106301"/>
                <a:gd name="connsiteY26" fmla="*/ 132571 h 356921"/>
                <a:gd name="connsiteX27" fmla="*/ 2039554 w 4106301"/>
                <a:gd name="connsiteY27" fmla="*/ 142768 h 356921"/>
                <a:gd name="connsiteX28" fmla="*/ 2413472 w 4106301"/>
                <a:gd name="connsiteY28" fmla="*/ 152966 h 356921"/>
                <a:gd name="connsiteX29" fmla="*/ 2885968 w 4106301"/>
                <a:gd name="connsiteY29" fmla="*/ 152966 h 356921"/>
                <a:gd name="connsiteX30" fmla="*/ 3436648 w 4106301"/>
                <a:gd name="connsiteY30" fmla="*/ 152966 h 356921"/>
                <a:gd name="connsiteX31" fmla="*/ 3728984 w 4106301"/>
                <a:gd name="connsiteY31" fmla="*/ 156365 h 356921"/>
                <a:gd name="connsiteX32" fmla="*/ 3796969 w 4106301"/>
                <a:gd name="connsiteY32" fmla="*/ 152966 h 356921"/>
                <a:gd name="connsiteX33" fmla="*/ 3837760 w 4106301"/>
                <a:gd name="connsiteY33" fmla="*/ 146168 h 356921"/>
                <a:gd name="connsiteX34" fmla="*/ 3878551 w 4106301"/>
                <a:gd name="connsiteY34" fmla="*/ 132571 h 356921"/>
                <a:gd name="connsiteX35" fmla="*/ 3929540 w 4106301"/>
                <a:gd name="connsiteY35" fmla="*/ 108776 h 356921"/>
                <a:gd name="connsiteX36" fmla="*/ 3970331 w 4106301"/>
                <a:gd name="connsiteY36" fmla="*/ 78182 h 356921"/>
                <a:gd name="connsiteX37" fmla="*/ 4004324 w 4106301"/>
                <a:gd name="connsiteY37" fmla="*/ 47589 h 356921"/>
                <a:gd name="connsiteX38" fmla="*/ 4028119 w 4106301"/>
                <a:gd name="connsiteY38" fmla="*/ 20395 h 356921"/>
                <a:gd name="connsiteX39" fmla="*/ 4058712 w 4106301"/>
                <a:gd name="connsiteY39" fmla="*/ 3399 h 356921"/>
                <a:gd name="connsiteX40" fmla="*/ 4079107 w 4106301"/>
                <a:gd name="connsiteY40" fmla="*/ 0 h 356921"/>
                <a:gd name="connsiteX41" fmla="*/ 4096104 w 4106301"/>
                <a:gd name="connsiteY41" fmla="*/ 6798 h 356921"/>
                <a:gd name="connsiteX42" fmla="*/ 4106301 w 4106301"/>
                <a:gd name="connsiteY42" fmla="*/ 23794 h 356921"/>
                <a:gd name="connsiteX43" fmla="*/ 4102902 w 4106301"/>
                <a:gd name="connsiteY43" fmla="*/ 61186 h 356921"/>
                <a:gd name="connsiteX44" fmla="*/ 4085906 w 4106301"/>
                <a:gd name="connsiteY44" fmla="*/ 129171 h 356921"/>
                <a:gd name="connsiteX45" fmla="*/ 4062111 w 4106301"/>
                <a:gd name="connsiteY45" fmla="*/ 197156 h 356921"/>
                <a:gd name="connsiteX46" fmla="*/ 4028119 w 4106301"/>
                <a:gd name="connsiteY46" fmla="*/ 268541 h 356921"/>
                <a:gd name="connsiteX47" fmla="*/ 3980529 w 4106301"/>
                <a:gd name="connsiteY47" fmla="*/ 346724 h 356921"/>
                <a:gd name="connsiteX48" fmla="*/ 3830962 w 4106301"/>
                <a:gd name="connsiteY48" fmla="*/ 350123 h 356921"/>
                <a:gd name="connsiteX49" fmla="*/ 3559021 w 4106301"/>
                <a:gd name="connsiteY49" fmla="*/ 350123 h 356921"/>
                <a:gd name="connsiteX50" fmla="*/ 3028737 w 4106301"/>
                <a:gd name="connsiteY50" fmla="*/ 353522 h 356921"/>
                <a:gd name="connsiteX51" fmla="*/ 2535845 w 4106301"/>
                <a:gd name="connsiteY51" fmla="*/ 353522 h 356921"/>
                <a:gd name="connsiteX52" fmla="*/ 1951173 w 4106301"/>
                <a:gd name="connsiteY52" fmla="*/ 356921 h 356921"/>
                <a:gd name="connsiteX53" fmla="*/ 1176142 w 4106301"/>
                <a:gd name="connsiteY53" fmla="*/ 353522 h 356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106301" h="356921">
                  <a:moveTo>
                    <a:pt x="1176142" y="353522"/>
                  </a:moveTo>
                  <a:lnTo>
                    <a:pt x="659455" y="350123"/>
                  </a:lnTo>
                  <a:lnTo>
                    <a:pt x="377317" y="353522"/>
                  </a:lnTo>
                  <a:lnTo>
                    <a:pt x="217552" y="353522"/>
                  </a:lnTo>
                  <a:lnTo>
                    <a:pt x="139369" y="339925"/>
                  </a:lnTo>
                  <a:lnTo>
                    <a:pt x="81582" y="322929"/>
                  </a:lnTo>
                  <a:lnTo>
                    <a:pt x="40791" y="299134"/>
                  </a:lnTo>
                  <a:lnTo>
                    <a:pt x="16996" y="278739"/>
                  </a:lnTo>
                  <a:lnTo>
                    <a:pt x="6798" y="254944"/>
                  </a:lnTo>
                  <a:lnTo>
                    <a:pt x="0" y="231149"/>
                  </a:lnTo>
                  <a:lnTo>
                    <a:pt x="10197" y="197156"/>
                  </a:lnTo>
                  <a:lnTo>
                    <a:pt x="30593" y="163164"/>
                  </a:lnTo>
                  <a:lnTo>
                    <a:pt x="78183" y="129171"/>
                  </a:lnTo>
                  <a:lnTo>
                    <a:pt x="122373" y="108776"/>
                  </a:lnTo>
                  <a:lnTo>
                    <a:pt x="200556" y="84981"/>
                  </a:lnTo>
                  <a:lnTo>
                    <a:pt x="271940" y="64585"/>
                  </a:lnTo>
                  <a:lnTo>
                    <a:pt x="360321" y="44190"/>
                  </a:lnTo>
                  <a:lnTo>
                    <a:pt x="472496" y="23794"/>
                  </a:lnTo>
                  <a:lnTo>
                    <a:pt x="533683" y="23794"/>
                  </a:lnTo>
                  <a:lnTo>
                    <a:pt x="577873" y="40791"/>
                  </a:lnTo>
                  <a:lnTo>
                    <a:pt x="611866" y="50988"/>
                  </a:lnTo>
                  <a:lnTo>
                    <a:pt x="669653" y="64585"/>
                  </a:lnTo>
                  <a:lnTo>
                    <a:pt x="717243" y="71384"/>
                  </a:lnTo>
                  <a:lnTo>
                    <a:pt x="795426" y="84981"/>
                  </a:lnTo>
                  <a:lnTo>
                    <a:pt x="894004" y="91779"/>
                  </a:lnTo>
                  <a:lnTo>
                    <a:pt x="1278120" y="112175"/>
                  </a:lnTo>
                  <a:lnTo>
                    <a:pt x="1733620" y="132571"/>
                  </a:lnTo>
                  <a:lnTo>
                    <a:pt x="2039554" y="142768"/>
                  </a:lnTo>
                  <a:lnTo>
                    <a:pt x="2413472" y="152966"/>
                  </a:lnTo>
                  <a:lnTo>
                    <a:pt x="2885968" y="152966"/>
                  </a:lnTo>
                  <a:lnTo>
                    <a:pt x="3436648" y="152966"/>
                  </a:lnTo>
                  <a:lnTo>
                    <a:pt x="3728984" y="156365"/>
                  </a:lnTo>
                  <a:lnTo>
                    <a:pt x="3796969" y="152966"/>
                  </a:lnTo>
                  <a:cubicBezTo>
                    <a:pt x="3835476" y="145965"/>
                    <a:pt x="3821693" y="146168"/>
                    <a:pt x="3837760" y="146168"/>
                  </a:cubicBezTo>
                  <a:lnTo>
                    <a:pt x="3878551" y="132571"/>
                  </a:lnTo>
                  <a:lnTo>
                    <a:pt x="3929540" y="108776"/>
                  </a:lnTo>
                  <a:lnTo>
                    <a:pt x="3970331" y="78182"/>
                  </a:lnTo>
                  <a:lnTo>
                    <a:pt x="4004324" y="47589"/>
                  </a:lnTo>
                  <a:lnTo>
                    <a:pt x="4028119" y="20395"/>
                  </a:lnTo>
                  <a:lnTo>
                    <a:pt x="4058712" y="3399"/>
                  </a:lnTo>
                  <a:lnTo>
                    <a:pt x="4079107" y="0"/>
                  </a:lnTo>
                  <a:lnTo>
                    <a:pt x="4096104" y="6798"/>
                  </a:lnTo>
                  <a:lnTo>
                    <a:pt x="4106301" y="23794"/>
                  </a:lnTo>
                  <a:lnTo>
                    <a:pt x="4102902" y="61186"/>
                  </a:lnTo>
                  <a:lnTo>
                    <a:pt x="4085906" y="129171"/>
                  </a:lnTo>
                  <a:lnTo>
                    <a:pt x="4062111" y="197156"/>
                  </a:lnTo>
                  <a:lnTo>
                    <a:pt x="4028119" y="268541"/>
                  </a:lnTo>
                  <a:lnTo>
                    <a:pt x="3980529" y="346724"/>
                  </a:lnTo>
                  <a:lnTo>
                    <a:pt x="3830962" y="350123"/>
                  </a:lnTo>
                  <a:lnTo>
                    <a:pt x="3559021" y="350123"/>
                  </a:lnTo>
                  <a:lnTo>
                    <a:pt x="3028737" y="353522"/>
                  </a:lnTo>
                  <a:lnTo>
                    <a:pt x="2535845" y="353522"/>
                  </a:lnTo>
                  <a:lnTo>
                    <a:pt x="1951173" y="356921"/>
                  </a:lnTo>
                  <a:lnTo>
                    <a:pt x="1176142" y="35352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9">
              <a:extLst>
                <a:ext uri="{FF2B5EF4-FFF2-40B4-BE49-F238E27FC236}">
                  <a16:creationId xmlns:a16="http://schemas.microsoft.com/office/drawing/2014/main" id="{C0DA0A0A-77F3-4E48-AD6C-0DBFCF92F864}"/>
                </a:ext>
              </a:extLst>
            </p:cNvPr>
            <p:cNvSpPr/>
            <p:nvPr/>
          </p:nvSpPr>
          <p:spPr>
            <a:xfrm>
              <a:off x="4262439" y="1587502"/>
              <a:ext cx="3830637" cy="4386262"/>
            </a:xfrm>
            <a:custGeom>
              <a:avLst/>
              <a:gdLst>
                <a:gd name="connsiteX0" fmla="*/ 532932 w 3831504"/>
                <a:gd name="connsiteY0" fmla="*/ 471225 h 4386876"/>
                <a:gd name="connsiteX1" fmla="*/ 56098 w 3831504"/>
                <a:gd name="connsiteY1" fmla="*/ 527323 h 4386876"/>
                <a:gd name="connsiteX2" fmla="*/ 0 w 3831504"/>
                <a:gd name="connsiteY2" fmla="*/ 364638 h 4386876"/>
                <a:gd name="connsiteX3" fmla="*/ 308540 w 3831504"/>
                <a:gd name="connsiteY3" fmla="*/ 330979 h 4386876"/>
                <a:gd name="connsiteX4" fmla="*/ 802203 w 3831504"/>
                <a:gd name="connsiteY4" fmla="*/ 280491 h 4386876"/>
                <a:gd name="connsiteX5" fmla="*/ 1099524 w 3831504"/>
                <a:gd name="connsiteY5" fmla="*/ 252442 h 4386876"/>
                <a:gd name="connsiteX6" fmla="*/ 1565138 w 3831504"/>
                <a:gd name="connsiteY6" fmla="*/ 201953 h 4386876"/>
                <a:gd name="connsiteX7" fmla="*/ 1957825 w 3831504"/>
                <a:gd name="connsiteY7" fmla="*/ 162685 h 4386876"/>
                <a:gd name="connsiteX8" fmla="*/ 2328073 w 3831504"/>
                <a:gd name="connsiteY8" fmla="*/ 123416 h 4386876"/>
                <a:gd name="connsiteX9" fmla="*/ 2631003 w 3831504"/>
                <a:gd name="connsiteY9" fmla="*/ 95367 h 4386876"/>
                <a:gd name="connsiteX10" fmla="*/ 2849786 w 3831504"/>
                <a:gd name="connsiteY10" fmla="*/ 72928 h 4386876"/>
                <a:gd name="connsiteX11" fmla="*/ 3186375 w 3831504"/>
                <a:gd name="connsiteY11" fmla="*/ 56098 h 4386876"/>
                <a:gd name="connsiteX12" fmla="*/ 3337840 w 3831504"/>
                <a:gd name="connsiteY12" fmla="*/ 44879 h 4386876"/>
                <a:gd name="connsiteX13" fmla="*/ 3410768 w 3831504"/>
                <a:gd name="connsiteY13" fmla="*/ 22439 h 4386876"/>
                <a:gd name="connsiteX14" fmla="*/ 3466866 w 3831504"/>
                <a:gd name="connsiteY14" fmla="*/ 0 h 4386876"/>
                <a:gd name="connsiteX15" fmla="*/ 3590282 w 3831504"/>
                <a:gd name="connsiteY15" fmla="*/ 61708 h 4386876"/>
                <a:gd name="connsiteX16" fmla="*/ 3674429 w 3831504"/>
                <a:gd name="connsiteY16" fmla="*/ 117806 h 4386876"/>
                <a:gd name="connsiteX17" fmla="*/ 3781016 w 3831504"/>
                <a:gd name="connsiteY17" fmla="*/ 207563 h 4386876"/>
                <a:gd name="connsiteX18" fmla="*/ 3820284 w 3831504"/>
                <a:gd name="connsiteY18" fmla="*/ 246832 h 4386876"/>
                <a:gd name="connsiteX19" fmla="*/ 3831504 w 3831504"/>
                <a:gd name="connsiteY19" fmla="*/ 291711 h 4386876"/>
                <a:gd name="connsiteX20" fmla="*/ 3831504 w 3831504"/>
                <a:gd name="connsiteY20" fmla="*/ 314150 h 4386876"/>
                <a:gd name="connsiteX21" fmla="*/ 3820284 w 3831504"/>
                <a:gd name="connsiteY21" fmla="*/ 347809 h 4386876"/>
                <a:gd name="connsiteX22" fmla="*/ 3758576 w 3831504"/>
                <a:gd name="connsiteY22" fmla="*/ 431956 h 4386876"/>
                <a:gd name="connsiteX23" fmla="*/ 3730527 w 3831504"/>
                <a:gd name="connsiteY23" fmla="*/ 476834 h 4386876"/>
                <a:gd name="connsiteX24" fmla="*/ 3724917 w 3831504"/>
                <a:gd name="connsiteY24" fmla="*/ 796594 h 4386876"/>
                <a:gd name="connsiteX25" fmla="*/ 3724917 w 3831504"/>
                <a:gd name="connsiteY25" fmla="*/ 1284648 h 4386876"/>
                <a:gd name="connsiteX26" fmla="*/ 3730527 w 3831504"/>
                <a:gd name="connsiteY26" fmla="*/ 1997095 h 4386876"/>
                <a:gd name="connsiteX27" fmla="*/ 3724917 w 3831504"/>
                <a:gd name="connsiteY27" fmla="*/ 2636614 h 4386876"/>
                <a:gd name="connsiteX28" fmla="*/ 3730527 w 3831504"/>
                <a:gd name="connsiteY28" fmla="*/ 3220034 h 4386876"/>
                <a:gd name="connsiteX29" fmla="*/ 3724917 w 3831504"/>
                <a:gd name="connsiteY29" fmla="*/ 3562233 h 4386876"/>
                <a:gd name="connsiteX30" fmla="*/ 3719308 w 3831504"/>
                <a:gd name="connsiteY30" fmla="*/ 4016628 h 4386876"/>
                <a:gd name="connsiteX31" fmla="*/ 3719308 w 3831504"/>
                <a:gd name="connsiteY31" fmla="*/ 4111995 h 4386876"/>
                <a:gd name="connsiteX32" fmla="*/ 3713698 w 3831504"/>
                <a:gd name="connsiteY32" fmla="*/ 4168093 h 4386876"/>
                <a:gd name="connsiteX33" fmla="*/ 3691259 w 3831504"/>
                <a:gd name="connsiteY33" fmla="*/ 4241021 h 4386876"/>
                <a:gd name="connsiteX34" fmla="*/ 3629551 w 3831504"/>
                <a:gd name="connsiteY34" fmla="*/ 4336388 h 4386876"/>
                <a:gd name="connsiteX35" fmla="*/ 3584672 w 3831504"/>
                <a:gd name="connsiteY35" fmla="*/ 4381266 h 4386876"/>
                <a:gd name="connsiteX36" fmla="*/ 3551013 w 3831504"/>
                <a:gd name="connsiteY36" fmla="*/ 4386876 h 4386876"/>
                <a:gd name="connsiteX37" fmla="*/ 3506135 w 3831504"/>
                <a:gd name="connsiteY37" fmla="*/ 4375657 h 4386876"/>
                <a:gd name="connsiteX38" fmla="*/ 3483695 w 3831504"/>
                <a:gd name="connsiteY38" fmla="*/ 4341998 h 4386876"/>
                <a:gd name="connsiteX39" fmla="*/ 3466866 w 3831504"/>
                <a:gd name="connsiteY39" fmla="*/ 4291509 h 4386876"/>
                <a:gd name="connsiteX40" fmla="*/ 3444427 w 3831504"/>
                <a:gd name="connsiteY40" fmla="*/ 4229801 h 4386876"/>
                <a:gd name="connsiteX41" fmla="*/ 3405158 w 3831504"/>
                <a:gd name="connsiteY41" fmla="*/ 4134434 h 4386876"/>
                <a:gd name="connsiteX42" fmla="*/ 3337840 w 3831504"/>
                <a:gd name="connsiteY42" fmla="*/ 4050287 h 4386876"/>
                <a:gd name="connsiteX43" fmla="*/ 3461256 w 3831504"/>
                <a:gd name="connsiteY43" fmla="*/ 3943701 h 4386876"/>
                <a:gd name="connsiteX44" fmla="*/ 3461256 w 3831504"/>
                <a:gd name="connsiteY44" fmla="*/ 3651990 h 4386876"/>
                <a:gd name="connsiteX45" fmla="*/ 3466866 w 3831504"/>
                <a:gd name="connsiteY45" fmla="*/ 3085399 h 4386876"/>
                <a:gd name="connsiteX46" fmla="*/ 3461256 w 3831504"/>
                <a:gd name="connsiteY46" fmla="*/ 2675882 h 4386876"/>
                <a:gd name="connsiteX47" fmla="*/ 3472476 w 3831504"/>
                <a:gd name="connsiteY47" fmla="*/ 2030753 h 4386876"/>
                <a:gd name="connsiteX48" fmla="*/ 3478086 w 3831504"/>
                <a:gd name="connsiteY48" fmla="*/ 1452942 h 4386876"/>
                <a:gd name="connsiteX49" fmla="*/ 3472476 w 3831504"/>
                <a:gd name="connsiteY49" fmla="*/ 1026596 h 4386876"/>
                <a:gd name="connsiteX50" fmla="*/ 3478086 w 3831504"/>
                <a:gd name="connsiteY50" fmla="*/ 594641 h 4386876"/>
                <a:gd name="connsiteX51" fmla="*/ 3478086 w 3831504"/>
                <a:gd name="connsiteY51" fmla="*/ 431956 h 4386876"/>
                <a:gd name="connsiteX52" fmla="*/ 3478086 w 3831504"/>
                <a:gd name="connsiteY52" fmla="*/ 325369 h 4386876"/>
                <a:gd name="connsiteX53" fmla="*/ 3461256 w 3831504"/>
                <a:gd name="connsiteY53" fmla="*/ 286101 h 4386876"/>
                <a:gd name="connsiteX54" fmla="*/ 3438817 w 3831504"/>
                <a:gd name="connsiteY54" fmla="*/ 263661 h 4386876"/>
                <a:gd name="connsiteX55" fmla="*/ 3382719 w 3831504"/>
                <a:gd name="connsiteY55" fmla="*/ 241222 h 4386876"/>
                <a:gd name="connsiteX56" fmla="*/ 3337840 w 3831504"/>
                <a:gd name="connsiteY56" fmla="*/ 241222 h 4386876"/>
                <a:gd name="connsiteX57" fmla="*/ 2967592 w 3831504"/>
                <a:gd name="connsiteY57" fmla="*/ 263661 h 4386876"/>
                <a:gd name="connsiteX58" fmla="*/ 2653443 w 3831504"/>
                <a:gd name="connsiteY58" fmla="*/ 280491 h 4386876"/>
                <a:gd name="connsiteX59" fmla="*/ 2204657 w 3831504"/>
                <a:gd name="connsiteY59" fmla="*/ 319760 h 4386876"/>
                <a:gd name="connsiteX60" fmla="*/ 1604407 w 3831504"/>
                <a:gd name="connsiteY60" fmla="*/ 375858 h 4386876"/>
                <a:gd name="connsiteX61" fmla="*/ 1105133 w 3831504"/>
                <a:gd name="connsiteY61" fmla="*/ 420736 h 4386876"/>
                <a:gd name="connsiteX62" fmla="*/ 532932 w 3831504"/>
                <a:gd name="connsiteY62" fmla="*/ 471225 h 4386876"/>
                <a:gd name="connsiteX0" fmla="*/ 532932 w 3831504"/>
                <a:gd name="connsiteY0" fmla="*/ 471225 h 4386876"/>
                <a:gd name="connsiteX1" fmla="*/ 56098 w 3831504"/>
                <a:gd name="connsiteY1" fmla="*/ 527323 h 4386876"/>
                <a:gd name="connsiteX2" fmla="*/ 0 w 3831504"/>
                <a:gd name="connsiteY2" fmla="*/ 364638 h 4386876"/>
                <a:gd name="connsiteX3" fmla="*/ 308540 w 3831504"/>
                <a:gd name="connsiteY3" fmla="*/ 330979 h 4386876"/>
                <a:gd name="connsiteX4" fmla="*/ 802203 w 3831504"/>
                <a:gd name="connsiteY4" fmla="*/ 280491 h 4386876"/>
                <a:gd name="connsiteX5" fmla="*/ 1099524 w 3831504"/>
                <a:gd name="connsiteY5" fmla="*/ 252442 h 4386876"/>
                <a:gd name="connsiteX6" fmla="*/ 1565138 w 3831504"/>
                <a:gd name="connsiteY6" fmla="*/ 201953 h 4386876"/>
                <a:gd name="connsiteX7" fmla="*/ 1957825 w 3831504"/>
                <a:gd name="connsiteY7" fmla="*/ 162685 h 4386876"/>
                <a:gd name="connsiteX8" fmla="*/ 2328073 w 3831504"/>
                <a:gd name="connsiteY8" fmla="*/ 123416 h 4386876"/>
                <a:gd name="connsiteX9" fmla="*/ 2631003 w 3831504"/>
                <a:gd name="connsiteY9" fmla="*/ 95367 h 4386876"/>
                <a:gd name="connsiteX10" fmla="*/ 2849786 w 3831504"/>
                <a:gd name="connsiteY10" fmla="*/ 72928 h 4386876"/>
                <a:gd name="connsiteX11" fmla="*/ 3186375 w 3831504"/>
                <a:gd name="connsiteY11" fmla="*/ 56098 h 4386876"/>
                <a:gd name="connsiteX12" fmla="*/ 3337840 w 3831504"/>
                <a:gd name="connsiteY12" fmla="*/ 44879 h 4386876"/>
                <a:gd name="connsiteX13" fmla="*/ 3410768 w 3831504"/>
                <a:gd name="connsiteY13" fmla="*/ 22439 h 4386876"/>
                <a:gd name="connsiteX14" fmla="*/ 3466866 w 3831504"/>
                <a:gd name="connsiteY14" fmla="*/ 0 h 4386876"/>
                <a:gd name="connsiteX15" fmla="*/ 3590282 w 3831504"/>
                <a:gd name="connsiteY15" fmla="*/ 61708 h 4386876"/>
                <a:gd name="connsiteX16" fmla="*/ 3674429 w 3831504"/>
                <a:gd name="connsiteY16" fmla="*/ 117806 h 4386876"/>
                <a:gd name="connsiteX17" fmla="*/ 3781016 w 3831504"/>
                <a:gd name="connsiteY17" fmla="*/ 207563 h 4386876"/>
                <a:gd name="connsiteX18" fmla="*/ 3820284 w 3831504"/>
                <a:gd name="connsiteY18" fmla="*/ 246832 h 4386876"/>
                <a:gd name="connsiteX19" fmla="*/ 3831504 w 3831504"/>
                <a:gd name="connsiteY19" fmla="*/ 291711 h 4386876"/>
                <a:gd name="connsiteX20" fmla="*/ 3831504 w 3831504"/>
                <a:gd name="connsiteY20" fmla="*/ 314150 h 4386876"/>
                <a:gd name="connsiteX21" fmla="*/ 3820284 w 3831504"/>
                <a:gd name="connsiteY21" fmla="*/ 347809 h 4386876"/>
                <a:gd name="connsiteX22" fmla="*/ 3758576 w 3831504"/>
                <a:gd name="connsiteY22" fmla="*/ 431956 h 4386876"/>
                <a:gd name="connsiteX23" fmla="*/ 3730527 w 3831504"/>
                <a:gd name="connsiteY23" fmla="*/ 476834 h 4386876"/>
                <a:gd name="connsiteX24" fmla="*/ 3724917 w 3831504"/>
                <a:gd name="connsiteY24" fmla="*/ 796594 h 4386876"/>
                <a:gd name="connsiteX25" fmla="*/ 3724917 w 3831504"/>
                <a:gd name="connsiteY25" fmla="*/ 1284648 h 4386876"/>
                <a:gd name="connsiteX26" fmla="*/ 3730527 w 3831504"/>
                <a:gd name="connsiteY26" fmla="*/ 1997095 h 4386876"/>
                <a:gd name="connsiteX27" fmla="*/ 3724917 w 3831504"/>
                <a:gd name="connsiteY27" fmla="*/ 2636614 h 4386876"/>
                <a:gd name="connsiteX28" fmla="*/ 3730527 w 3831504"/>
                <a:gd name="connsiteY28" fmla="*/ 3220034 h 4386876"/>
                <a:gd name="connsiteX29" fmla="*/ 3724917 w 3831504"/>
                <a:gd name="connsiteY29" fmla="*/ 3562233 h 4386876"/>
                <a:gd name="connsiteX30" fmla="*/ 3719308 w 3831504"/>
                <a:gd name="connsiteY30" fmla="*/ 4016628 h 4386876"/>
                <a:gd name="connsiteX31" fmla="*/ 3719308 w 3831504"/>
                <a:gd name="connsiteY31" fmla="*/ 4111995 h 4386876"/>
                <a:gd name="connsiteX32" fmla="*/ 3713698 w 3831504"/>
                <a:gd name="connsiteY32" fmla="*/ 4168093 h 4386876"/>
                <a:gd name="connsiteX33" fmla="*/ 3691259 w 3831504"/>
                <a:gd name="connsiteY33" fmla="*/ 4241021 h 4386876"/>
                <a:gd name="connsiteX34" fmla="*/ 3629551 w 3831504"/>
                <a:gd name="connsiteY34" fmla="*/ 4336388 h 4386876"/>
                <a:gd name="connsiteX35" fmla="*/ 3584672 w 3831504"/>
                <a:gd name="connsiteY35" fmla="*/ 4381266 h 4386876"/>
                <a:gd name="connsiteX36" fmla="*/ 3551013 w 3831504"/>
                <a:gd name="connsiteY36" fmla="*/ 4386876 h 4386876"/>
                <a:gd name="connsiteX37" fmla="*/ 3506135 w 3831504"/>
                <a:gd name="connsiteY37" fmla="*/ 4375657 h 4386876"/>
                <a:gd name="connsiteX38" fmla="*/ 3483695 w 3831504"/>
                <a:gd name="connsiteY38" fmla="*/ 4341998 h 4386876"/>
                <a:gd name="connsiteX39" fmla="*/ 3466866 w 3831504"/>
                <a:gd name="connsiteY39" fmla="*/ 4291509 h 4386876"/>
                <a:gd name="connsiteX40" fmla="*/ 3444427 w 3831504"/>
                <a:gd name="connsiteY40" fmla="*/ 4229801 h 4386876"/>
                <a:gd name="connsiteX41" fmla="*/ 3405158 w 3831504"/>
                <a:gd name="connsiteY41" fmla="*/ 4134434 h 4386876"/>
                <a:gd name="connsiteX42" fmla="*/ 3461256 w 3831504"/>
                <a:gd name="connsiteY42" fmla="*/ 3943701 h 4386876"/>
                <a:gd name="connsiteX43" fmla="*/ 3461256 w 3831504"/>
                <a:gd name="connsiteY43" fmla="*/ 3651990 h 4386876"/>
                <a:gd name="connsiteX44" fmla="*/ 3466866 w 3831504"/>
                <a:gd name="connsiteY44" fmla="*/ 3085399 h 4386876"/>
                <a:gd name="connsiteX45" fmla="*/ 3461256 w 3831504"/>
                <a:gd name="connsiteY45" fmla="*/ 2675882 h 4386876"/>
                <a:gd name="connsiteX46" fmla="*/ 3472476 w 3831504"/>
                <a:gd name="connsiteY46" fmla="*/ 2030753 h 4386876"/>
                <a:gd name="connsiteX47" fmla="*/ 3478086 w 3831504"/>
                <a:gd name="connsiteY47" fmla="*/ 1452942 h 4386876"/>
                <a:gd name="connsiteX48" fmla="*/ 3472476 w 3831504"/>
                <a:gd name="connsiteY48" fmla="*/ 1026596 h 4386876"/>
                <a:gd name="connsiteX49" fmla="*/ 3478086 w 3831504"/>
                <a:gd name="connsiteY49" fmla="*/ 594641 h 4386876"/>
                <a:gd name="connsiteX50" fmla="*/ 3478086 w 3831504"/>
                <a:gd name="connsiteY50" fmla="*/ 431956 h 4386876"/>
                <a:gd name="connsiteX51" fmla="*/ 3478086 w 3831504"/>
                <a:gd name="connsiteY51" fmla="*/ 325369 h 4386876"/>
                <a:gd name="connsiteX52" fmla="*/ 3461256 w 3831504"/>
                <a:gd name="connsiteY52" fmla="*/ 286101 h 4386876"/>
                <a:gd name="connsiteX53" fmla="*/ 3438817 w 3831504"/>
                <a:gd name="connsiteY53" fmla="*/ 263661 h 4386876"/>
                <a:gd name="connsiteX54" fmla="*/ 3382719 w 3831504"/>
                <a:gd name="connsiteY54" fmla="*/ 241222 h 4386876"/>
                <a:gd name="connsiteX55" fmla="*/ 3337840 w 3831504"/>
                <a:gd name="connsiteY55" fmla="*/ 241222 h 4386876"/>
                <a:gd name="connsiteX56" fmla="*/ 2967592 w 3831504"/>
                <a:gd name="connsiteY56" fmla="*/ 263661 h 4386876"/>
                <a:gd name="connsiteX57" fmla="*/ 2653443 w 3831504"/>
                <a:gd name="connsiteY57" fmla="*/ 280491 h 4386876"/>
                <a:gd name="connsiteX58" fmla="*/ 2204657 w 3831504"/>
                <a:gd name="connsiteY58" fmla="*/ 319760 h 4386876"/>
                <a:gd name="connsiteX59" fmla="*/ 1604407 w 3831504"/>
                <a:gd name="connsiteY59" fmla="*/ 375858 h 4386876"/>
                <a:gd name="connsiteX60" fmla="*/ 1105133 w 3831504"/>
                <a:gd name="connsiteY60" fmla="*/ 420736 h 4386876"/>
                <a:gd name="connsiteX61" fmla="*/ 532932 w 3831504"/>
                <a:gd name="connsiteY61" fmla="*/ 471225 h 4386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831504" h="4386876">
                  <a:moveTo>
                    <a:pt x="532932" y="471225"/>
                  </a:moveTo>
                  <a:lnTo>
                    <a:pt x="56098" y="527323"/>
                  </a:lnTo>
                  <a:lnTo>
                    <a:pt x="0" y="364638"/>
                  </a:lnTo>
                  <a:lnTo>
                    <a:pt x="308540" y="330979"/>
                  </a:lnTo>
                  <a:lnTo>
                    <a:pt x="802203" y="280491"/>
                  </a:lnTo>
                  <a:lnTo>
                    <a:pt x="1099524" y="252442"/>
                  </a:lnTo>
                  <a:lnTo>
                    <a:pt x="1565138" y="201953"/>
                  </a:lnTo>
                  <a:lnTo>
                    <a:pt x="1957825" y="162685"/>
                  </a:lnTo>
                  <a:lnTo>
                    <a:pt x="2328073" y="123416"/>
                  </a:lnTo>
                  <a:lnTo>
                    <a:pt x="2631003" y="95367"/>
                  </a:lnTo>
                  <a:lnTo>
                    <a:pt x="2849786" y="72928"/>
                  </a:lnTo>
                  <a:lnTo>
                    <a:pt x="3186375" y="56098"/>
                  </a:lnTo>
                  <a:lnTo>
                    <a:pt x="3337840" y="44879"/>
                  </a:lnTo>
                  <a:lnTo>
                    <a:pt x="3410768" y="22439"/>
                  </a:lnTo>
                  <a:lnTo>
                    <a:pt x="3466866" y="0"/>
                  </a:lnTo>
                  <a:lnTo>
                    <a:pt x="3590282" y="61708"/>
                  </a:lnTo>
                  <a:lnTo>
                    <a:pt x="3674429" y="117806"/>
                  </a:lnTo>
                  <a:lnTo>
                    <a:pt x="3781016" y="207563"/>
                  </a:lnTo>
                  <a:lnTo>
                    <a:pt x="3820284" y="246832"/>
                  </a:lnTo>
                  <a:lnTo>
                    <a:pt x="3831504" y="291711"/>
                  </a:lnTo>
                  <a:lnTo>
                    <a:pt x="3831504" y="314150"/>
                  </a:lnTo>
                  <a:lnTo>
                    <a:pt x="3820284" y="347809"/>
                  </a:lnTo>
                  <a:lnTo>
                    <a:pt x="3758576" y="431956"/>
                  </a:lnTo>
                  <a:lnTo>
                    <a:pt x="3730527" y="476834"/>
                  </a:lnTo>
                  <a:lnTo>
                    <a:pt x="3724917" y="796594"/>
                  </a:lnTo>
                  <a:lnTo>
                    <a:pt x="3724917" y="1284648"/>
                  </a:lnTo>
                  <a:lnTo>
                    <a:pt x="3730527" y="1997095"/>
                  </a:lnTo>
                  <a:lnTo>
                    <a:pt x="3724917" y="2636614"/>
                  </a:lnTo>
                  <a:lnTo>
                    <a:pt x="3730527" y="3220034"/>
                  </a:lnTo>
                  <a:lnTo>
                    <a:pt x="3724917" y="3562233"/>
                  </a:lnTo>
                  <a:cubicBezTo>
                    <a:pt x="3723047" y="3713698"/>
                    <a:pt x="3721178" y="3865163"/>
                    <a:pt x="3719308" y="4016628"/>
                  </a:cubicBezTo>
                  <a:lnTo>
                    <a:pt x="3719308" y="4111995"/>
                  </a:lnTo>
                  <a:lnTo>
                    <a:pt x="3713698" y="4168093"/>
                  </a:lnTo>
                  <a:lnTo>
                    <a:pt x="3691259" y="4241021"/>
                  </a:lnTo>
                  <a:lnTo>
                    <a:pt x="3629551" y="4336388"/>
                  </a:lnTo>
                  <a:lnTo>
                    <a:pt x="3584672" y="4381266"/>
                  </a:lnTo>
                  <a:lnTo>
                    <a:pt x="3551013" y="4386876"/>
                  </a:lnTo>
                  <a:lnTo>
                    <a:pt x="3506135" y="4375657"/>
                  </a:lnTo>
                  <a:cubicBezTo>
                    <a:pt x="3482527" y="4346147"/>
                    <a:pt x="3483695" y="4359581"/>
                    <a:pt x="3483695" y="4341998"/>
                  </a:cubicBezTo>
                  <a:lnTo>
                    <a:pt x="3466866" y="4291509"/>
                  </a:lnTo>
                  <a:lnTo>
                    <a:pt x="3444427" y="4229801"/>
                  </a:lnTo>
                  <a:lnTo>
                    <a:pt x="3405158" y="4134434"/>
                  </a:lnTo>
                  <a:lnTo>
                    <a:pt x="3461256" y="3943701"/>
                  </a:lnTo>
                  <a:lnTo>
                    <a:pt x="3461256" y="3651990"/>
                  </a:lnTo>
                  <a:lnTo>
                    <a:pt x="3466866" y="3085399"/>
                  </a:lnTo>
                  <a:lnTo>
                    <a:pt x="3461256" y="2675882"/>
                  </a:lnTo>
                  <a:lnTo>
                    <a:pt x="3472476" y="2030753"/>
                  </a:lnTo>
                  <a:lnTo>
                    <a:pt x="3478086" y="1452942"/>
                  </a:lnTo>
                  <a:lnTo>
                    <a:pt x="3472476" y="1026596"/>
                  </a:lnTo>
                  <a:lnTo>
                    <a:pt x="3478086" y="594641"/>
                  </a:lnTo>
                  <a:lnTo>
                    <a:pt x="3478086" y="431956"/>
                  </a:lnTo>
                  <a:lnTo>
                    <a:pt x="3478086" y="325369"/>
                  </a:lnTo>
                  <a:lnTo>
                    <a:pt x="3461256" y="286101"/>
                  </a:lnTo>
                  <a:lnTo>
                    <a:pt x="3438817" y="263661"/>
                  </a:lnTo>
                  <a:lnTo>
                    <a:pt x="3382719" y="241222"/>
                  </a:lnTo>
                  <a:lnTo>
                    <a:pt x="3337840" y="241222"/>
                  </a:lnTo>
                  <a:lnTo>
                    <a:pt x="2967592" y="263661"/>
                  </a:lnTo>
                  <a:lnTo>
                    <a:pt x="2653443" y="280491"/>
                  </a:lnTo>
                  <a:lnTo>
                    <a:pt x="2204657" y="319760"/>
                  </a:lnTo>
                  <a:lnTo>
                    <a:pt x="1604407" y="375858"/>
                  </a:lnTo>
                  <a:lnTo>
                    <a:pt x="1105133" y="420736"/>
                  </a:lnTo>
                  <a:lnTo>
                    <a:pt x="532932" y="47122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B6C1C4B3-69EC-4D1A-AB97-4A25ED69ABE5}"/>
                </a:ext>
              </a:extLst>
            </p:cNvPr>
            <p:cNvSpPr/>
            <p:nvPr/>
          </p:nvSpPr>
          <p:spPr>
            <a:xfrm>
              <a:off x="4870451" y="2786065"/>
              <a:ext cx="2397125" cy="493713"/>
            </a:xfrm>
            <a:custGeom>
              <a:avLst/>
              <a:gdLst>
                <a:gd name="connsiteX0" fmla="*/ 1169194 w 2397919"/>
                <a:gd name="connsiteY0" fmla="*/ 361950 h 492919"/>
                <a:gd name="connsiteX1" fmla="*/ 854869 w 2397919"/>
                <a:gd name="connsiteY1" fmla="*/ 404813 h 492919"/>
                <a:gd name="connsiteX2" fmla="*/ 588169 w 2397919"/>
                <a:gd name="connsiteY2" fmla="*/ 447675 h 492919"/>
                <a:gd name="connsiteX3" fmla="*/ 466725 w 2397919"/>
                <a:gd name="connsiteY3" fmla="*/ 469106 h 492919"/>
                <a:gd name="connsiteX4" fmla="*/ 378619 w 2397919"/>
                <a:gd name="connsiteY4" fmla="*/ 483394 h 492919"/>
                <a:gd name="connsiteX5" fmla="*/ 302419 w 2397919"/>
                <a:gd name="connsiteY5" fmla="*/ 492919 h 492919"/>
                <a:gd name="connsiteX6" fmla="*/ 259557 w 2397919"/>
                <a:gd name="connsiteY6" fmla="*/ 492919 h 492919"/>
                <a:gd name="connsiteX7" fmla="*/ 233363 w 2397919"/>
                <a:gd name="connsiteY7" fmla="*/ 485775 h 492919"/>
                <a:gd name="connsiteX8" fmla="*/ 202407 w 2397919"/>
                <a:gd name="connsiteY8" fmla="*/ 469106 h 492919"/>
                <a:gd name="connsiteX9" fmla="*/ 138113 w 2397919"/>
                <a:gd name="connsiteY9" fmla="*/ 419100 h 492919"/>
                <a:gd name="connsiteX10" fmla="*/ 100013 w 2397919"/>
                <a:gd name="connsiteY10" fmla="*/ 381000 h 492919"/>
                <a:gd name="connsiteX11" fmla="*/ 61913 w 2397919"/>
                <a:gd name="connsiteY11" fmla="*/ 330994 h 492919"/>
                <a:gd name="connsiteX12" fmla="*/ 28575 w 2397919"/>
                <a:gd name="connsiteY12" fmla="*/ 278606 h 492919"/>
                <a:gd name="connsiteX13" fmla="*/ 7144 w 2397919"/>
                <a:gd name="connsiteY13" fmla="*/ 235744 h 492919"/>
                <a:gd name="connsiteX14" fmla="*/ 0 w 2397919"/>
                <a:gd name="connsiteY14" fmla="*/ 209550 h 492919"/>
                <a:gd name="connsiteX15" fmla="*/ 0 w 2397919"/>
                <a:gd name="connsiteY15" fmla="*/ 195263 h 492919"/>
                <a:gd name="connsiteX16" fmla="*/ 4763 w 2397919"/>
                <a:gd name="connsiteY16" fmla="*/ 185738 h 492919"/>
                <a:gd name="connsiteX17" fmla="*/ 23813 w 2397919"/>
                <a:gd name="connsiteY17" fmla="*/ 183356 h 492919"/>
                <a:gd name="connsiteX18" fmla="*/ 45244 w 2397919"/>
                <a:gd name="connsiteY18" fmla="*/ 190500 h 492919"/>
                <a:gd name="connsiteX19" fmla="*/ 66675 w 2397919"/>
                <a:gd name="connsiteY19" fmla="*/ 209550 h 492919"/>
                <a:gd name="connsiteX20" fmla="*/ 92869 w 2397919"/>
                <a:gd name="connsiteY20" fmla="*/ 230981 h 492919"/>
                <a:gd name="connsiteX21" fmla="*/ 123825 w 2397919"/>
                <a:gd name="connsiteY21" fmla="*/ 250031 h 492919"/>
                <a:gd name="connsiteX22" fmla="*/ 157163 w 2397919"/>
                <a:gd name="connsiteY22" fmla="*/ 264319 h 492919"/>
                <a:gd name="connsiteX23" fmla="*/ 188119 w 2397919"/>
                <a:gd name="connsiteY23" fmla="*/ 276225 h 492919"/>
                <a:gd name="connsiteX24" fmla="*/ 228600 w 2397919"/>
                <a:gd name="connsiteY24" fmla="*/ 283369 h 492919"/>
                <a:gd name="connsiteX25" fmla="*/ 273844 w 2397919"/>
                <a:gd name="connsiteY25" fmla="*/ 288131 h 492919"/>
                <a:gd name="connsiteX26" fmla="*/ 319088 w 2397919"/>
                <a:gd name="connsiteY26" fmla="*/ 292894 h 492919"/>
                <a:gd name="connsiteX27" fmla="*/ 392907 w 2397919"/>
                <a:gd name="connsiteY27" fmla="*/ 292894 h 492919"/>
                <a:gd name="connsiteX28" fmla="*/ 495300 w 2397919"/>
                <a:gd name="connsiteY28" fmla="*/ 285750 h 492919"/>
                <a:gd name="connsiteX29" fmla="*/ 597694 w 2397919"/>
                <a:gd name="connsiteY29" fmla="*/ 271463 h 492919"/>
                <a:gd name="connsiteX30" fmla="*/ 873919 w 2397919"/>
                <a:gd name="connsiteY30" fmla="*/ 223838 h 492919"/>
                <a:gd name="connsiteX31" fmla="*/ 1154907 w 2397919"/>
                <a:gd name="connsiteY31" fmla="*/ 185738 h 492919"/>
                <a:gd name="connsiteX32" fmla="*/ 1540669 w 2397919"/>
                <a:gd name="connsiteY32" fmla="*/ 135731 h 492919"/>
                <a:gd name="connsiteX33" fmla="*/ 1807369 w 2397919"/>
                <a:gd name="connsiteY33" fmla="*/ 109538 h 492919"/>
                <a:gd name="connsiteX34" fmla="*/ 1912144 w 2397919"/>
                <a:gd name="connsiteY34" fmla="*/ 95250 h 492919"/>
                <a:gd name="connsiteX35" fmla="*/ 1955007 w 2397919"/>
                <a:gd name="connsiteY35" fmla="*/ 92869 h 492919"/>
                <a:gd name="connsiteX36" fmla="*/ 1978819 w 2397919"/>
                <a:gd name="connsiteY36" fmla="*/ 78581 h 492919"/>
                <a:gd name="connsiteX37" fmla="*/ 2033588 w 2397919"/>
                <a:gd name="connsiteY37" fmla="*/ 30956 h 492919"/>
                <a:gd name="connsiteX38" fmla="*/ 2066925 w 2397919"/>
                <a:gd name="connsiteY38" fmla="*/ 0 h 492919"/>
                <a:gd name="connsiteX39" fmla="*/ 2095500 w 2397919"/>
                <a:gd name="connsiteY39" fmla="*/ 2381 h 492919"/>
                <a:gd name="connsiteX40" fmla="*/ 2162175 w 2397919"/>
                <a:gd name="connsiteY40" fmla="*/ 19050 h 492919"/>
                <a:gd name="connsiteX41" fmla="*/ 2255044 w 2397919"/>
                <a:gd name="connsiteY41" fmla="*/ 50006 h 492919"/>
                <a:gd name="connsiteX42" fmla="*/ 2338388 w 2397919"/>
                <a:gd name="connsiteY42" fmla="*/ 90488 h 492919"/>
                <a:gd name="connsiteX43" fmla="*/ 2355057 w 2397919"/>
                <a:gd name="connsiteY43" fmla="*/ 104775 h 492919"/>
                <a:gd name="connsiteX44" fmla="*/ 2376488 w 2397919"/>
                <a:gd name="connsiteY44" fmla="*/ 126206 h 492919"/>
                <a:gd name="connsiteX45" fmla="*/ 2390775 w 2397919"/>
                <a:gd name="connsiteY45" fmla="*/ 154781 h 492919"/>
                <a:gd name="connsiteX46" fmla="*/ 2397919 w 2397919"/>
                <a:gd name="connsiteY46" fmla="*/ 176213 h 492919"/>
                <a:gd name="connsiteX47" fmla="*/ 2395538 w 2397919"/>
                <a:gd name="connsiteY47" fmla="*/ 192881 h 492919"/>
                <a:gd name="connsiteX48" fmla="*/ 2378869 w 2397919"/>
                <a:gd name="connsiteY48" fmla="*/ 219075 h 492919"/>
                <a:gd name="connsiteX49" fmla="*/ 2340769 w 2397919"/>
                <a:gd name="connsiteY49" fmla="*/ 240506 h 492919"/>
                <a:gd name="connsiteX50" fmla="*/ 2305050 w 2397919"/>
                <a:gd name="connsiteY50" fmla="*/ 247650 h 492919"/>
                <a:gd name="connsiteX51" fmla="*/ 2090738 w 2397919"/>
                <a:gd name="connsiteY51" fmla="*/ 257175 h 492919"/>
                <a:gd name="connsiteX52" fmla="*/ 1802607 w 2397919"/>
                <a:gd name="connsiteY52" fmla="*/ 288131 h 492919"/>
                <a:gd name="connsiteX53" fmla="*/ 1540669 w 2397919"/>
                <a:gd name="connsiteY53" fmla="*/ 314325 h 492919"/>
                <a:gd name="connsiteX54" fmla="*/ 1169194 w 2397919"/>
                <a:gd name="connsiteY54" fmla="*/ 361950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97919" h="492919">
                  <a:moveTo>
                    <a:pt x="1169194" y="361950"/>
                  </a:moveTo>
                  <a:lnTo>
                    <a:pt x="854869" y="404813"/>
                  </a:lnTo>
                  <a:lnTo>
                    <a:pt x="588169" y="447675"/>
                  </a:lnTo>
                  <a:lnTo>
                    <a:pt x="466725" y="469106"/>
                  </a:lnTo>
                  <a:lnTo>
                    <a:pt x="378619" y="483394"/>
                  </a:lnTo>
                  <a:lnTo>
                    <a:pt x="302419" y="492919"/>
                  </a:lnTo>
                  <a:lnTo>
                    <a:pt x="259557" y="492919"/>
                  </a:lnTo>
                  <a:lnTo>
                    <a:pt x="233363" y="485775"/>
                  </a:lnTo>
                  <a:lnTo>
                    <a:pt x="202407" y="469106"/>
                  </a:lnTo>
                  <a:lnTo>
                    <a:pt x="138113" y="419100"/>
                  </a:lnTo>
                  <a:lnTo>
                    <a:pt x="100013" y="381000"/>
                  </a:lnTo>
                  <a:lnTo>
                    <a:pt x="61913" y="330994"/>
                  </a:lnTo>
                  <a:lnTo>
                    <a:pt x="28575" y="278606"/>
                  </a:lnTo>
                  <a:lnTo>
                    <a:pt x="7144" y="235744"/>
                  </a:lnTo>
                  <a:lnTo>
                    <a:pt x="0" y="209550"/>
                  </a:lnTo>
                  <a:lnTo>
                    <a:pt x="0" y="195263"/>
                  </a:lnTo>
                  <a:lnTo>
                    <a:pt x="4763" y="185738"/>
                  </a:lnTo>
                  <a:lnTo>
                    <a:pt x="23813" y="183356"/>
                  </a:lnTo>
                  <a:lnTo>
                    <a:pt x="45244" y="190500"/>
                  </a:lnTo>
                  <a:lnTo>
                    <a:pt x="66675" y="209550"/>
                  </a:lnTo>
                  <a:lnTo>
                    <a:pt x="92869" y="230981"/>
                  </a:lnTo>
                  <a:lnTo>
                    <a:pt x="123825" y="250031"/>
                  </a:lnTo>
                  <a:lnTo>
                    <a:pt x="157163" y="264319"/>
                  </a:lnTo>
                  <a:lnTo>
                    <a:pt x="188119" y="276225"/>
                  </a:lnTo>
                  <a:lnTo>
                    <a:pt x="228600" y="283369"/>
                  </a:lnTo>
                  <a:lnTo>
                    <a:pt x="273844" y="288131"/>
                  </a:lnTo>
                  <a:lnTo>
                    <a:pt x="319088" y="292894"/>
                  </a:lnTo>
                  <a:lnTo>
                    <a:pt x="392907" y="292894"/>
                  </a:lnTo>
                  <a:lnTo>
                    <a:pt x="495300" y="285750"/>
                  </a:lnTo>
                  <a:lnTo>
                    <a:pt x="597694" y="271463"/>
                  </a:lnTo>
                  <a:lnTo>
                    <a:pt x="873919" y="223838"/>
                  </a:lnTo>
                  <a:lnTo>
                    <a:pt x="1154907" y="185738"/>
                  </a:lnTo>
                  <a:lnTo>
                    <a:pt x="1540669" y="135731"/>
                  </a:lnTo>
                  <a:lnTo>
                    <a:pt x="1807369" y="109538"/>
                  </a:lnTo>
                  <a:lnTo>
                    <a:pt x="1912144" y="95250"/>
                  </a:lnTo>
                  <a:lnTo>
                    <a:pt x="1955007" y="92869"/>
                  </a:lnTo>
                  <a:lnTo>
                    <a:pt x="1978819" y="78581"/>
                  </a:lnTo>
                  <a:lnTo>
                    <a:pt x="2033588" y="30956"/>
                  </a:lnTo>
                  <a:lnTo>
                    <a:pt x="2066925" y="0"/>
                  </a:lnTo>
                  <a:lnTo>
                    <a:pt x="2095500" y="2381"/>
                  </a:lnTo>
                  <a:lnTo>
                    <a:pt x="2162175" y="19050"/>
                  </a:lnTo>
                  <a:lnTo>
                    <a:pt x="2255044" y="50006"/>
                  </a:lnTo>
                  <a:lnTo>
                    <a:pt x="2338388" y="90488"/>
                  </a:lnTo>
                  <a:lnTo>
                    <a:pt x="2355057" y="104775"/>
                  </a:lnTo>
                  <a:lnTo>
                    <a:pt x="2376488" y="126206"/>
                  </a:lnTo>
                  <a:lnTo>
                    <a:pt x="2390775" y="154781"/>
                  </a:lnTo>
                  <a:lnTo>
                    <a:pt x="2397919" y="176213"/>
                  </a:lnTo>
                  <a:lnTo>
                    <a:pt x="2395538" y="192881"/>
                  </a:lnTo>
                  <a:lnTo>
                    <a:pt x="2378869" y="219075"/>
                  </a:lnTo>
                  <a:lnTo>
                    <a:pt x="2340769" y="240506"/>
                  </a:lnTo>
                  <a:lnTo>
                    <a:pt x="2305050" y="247650"/>
                  </a:lnTo>
                  <a:lnTo>
                    <a:pt x="2090738" y="257175"/>
                  </a:lnTo>
                  <a:lnTo>
                    <a:pt x="1802607" y="288131"/>
                  </a:lnTo>
                  <a:lnTo>
                    <a:pt x="1540669" y="314325"/>
                  </a:lnTo>
                  <a:lnTo>
                    <a:pt x="1169194" y="3619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E86B3B28-AC87-4CDC-8346-B3731EDAB07C}"/>
                </a:ext>
              </a:extLst>
            </p:cNvPr>
            <p:cNvSpPr/>
            <p:nvPr/>
          </p:nvSpPr>
          <p:spPr>
            <a:xfrm>
              <a:off x="4622801" y="3746503"/>
              <a:ext cx="2835275" cy="517525"/>
            </a:xfrm>
            <a:custGeom>
              <a:avLst/>
              <a:gdLst>
                <a:gd name="connsiteX0" fmla="*/ 1407319 w 2836069"/>
                <a:gd name="connsiteY0" fmla="*/ 316706 h 519112"/>
                <a:gd name="connsiteX1" fmla="*/ 1071563 w 2836069"/>
                <a:gd name="connsiteY1" fmla="*/ 357187 h 519112"/>
                <a:gd name="connsiteX2" fmla="*/ 800100 w 2836069"/>
                <a:gd name="connsiteY2" fmla="*/ 407194 h 519112"/>
                <a:gd name="connsiteX3" fmla="*/ 645319 w 2836069"/>
                <a:gd name="connsiteY3" fmla="*/ 438150 h 519112"/>
                <a:gd name="connsiteX4" fmla="*/ 531019 w 2836069"/>
                <a:gd name="connsiteY4" fmla="*/ 466725 h 519112"/>
                <a:gd name="connsiteX5" fmla="*/ 507207 w 2836069"/>
                <a:gd name="connsiteY5" fmla="*/ 483394 h 519112"/>
                <a:gd name="connsiteX6" fmla="*/ 476250 w 2836069"/>
                <a:gd name="connsiteY6" fmla="*/ 500062 h 519112"/>
                <a:gd name="connsiteX7" fmla="*/ 440532 w 2836069"/>
                <a:gd name="connsiteY7" fmla="*/ 511969 h 519112"/>
                <a:gd name="connsiteX8" fmla="*/ 409575 w 2836069"/>
                <a:gd name="connsiteY8" fmla="*/ 516731 h 519112"/>
                <a:gd name="connsiteX9" fmla="*/ 371475 w 2836069"/>
                <a:gd name="connsiteY9" fmla="*/ 519112 h 519112"/>
                <a:gd name="connsiteX10" fmla="*/ 311944 w 2836069"/>
                <a:gd name="connsiteY10" fmla="*/ 509587 h 519112"/>
                <a:gd name="connsiteX11" fmla="*/ 269082 w 2836069"/>
                <a:gd name="connsiteY11" fmla="*/ 492919 h 519112"/>
                <a:gd name="connsiteX12" fmla="*/ 195263 w 2836069"/>
                <a:gd name="connsiteY12" fmla="*/ 450056 h 519112"/>
                <a:gd name="connsiteX13" fmla="*/ 123825 w 2836069"/>
                <a:gd name="connsiteY13" fmla="*/ 397669 h 519112"/>
                <a:gd name="connsiteX14" fmla="*/ 64294 w 2836069"/>
                <a:gd name="connsiteY14" fmla="*/ 345281 h 519112"/>
                <a:gd name="connsiteX15" fmla="*/ 14288 w 2836069"/>
                <a:gd name="connsiteY15" fmla="*/ 300037 h 519112"/>
                <a:gd name="connsiteX16" fmla="*/ 2382 w 2836069"/>
                <a:gd name="connsiteY16" fmla="*/ 273844 h 519112"/>
                <a:gd name="connsiteX17" fmla="*/ 0 w 2836069"/>
                <a:gd name="connsiteY17" fmla="*/ 245269 h 519112"/>
                <a:gd name="connsiteX18" fmla="*/ 4763 w 2836069"/>
                <a:gd name="connsiteY18" fmla="*/ 228600 h 519112"/>
                <a:gd name="connsiteX19" fmla="*/ 16669 w 2836069"/>
                <a:gd name="connsiteY19" fmla="*/ 219075 h 519112"/>
                <a:gd name="connsiteX20" fmla="*/ 40482 w 2836069"/>
                <a:gd name="connsiteY20" fmla="*/ 219075 h 519112"/>
                <a:gd name="connsiteX21" fmla="*/ 64294 w 2836069"/>
                <a:gd name="connsiteY21" fmla="*/ 223837 h 519112"/>
                <a:gd name="connsiteX22" fmla="*/ 119063 w 2836069"/>
                <a:gd name="connsiteY22" fmla="*/ 245269 h 519112"/>
                <a:gd name="connsiteX23" fmla="*/ 164307 w 2836069"/>
                <a:gd name="connsiteY23" fmla="*/ 264319 h 519112"/>
                <a:gd name="connsiteX24" fmla="*/ 223838 w 2836069"/>
                <a:gd name="connsiteY24" fmla="*/ 280987 h 519112"/>
                <a:gd name="connsiteX25" fmla="*/ 266700 w 2836069"/>
                <a:gd name="connsiteY25" fmla="*/ 285750 h 519112"/>
                <a:gd name="connsiteX26" fmla="*/ 314325 w 2836069"/>
                <a:gd name="connsiteY26" fmla="*/ 288131 h 519112"/>
                <a:gd name="connsiteX27" fmla="*/ 361950 w 2836069"/>
                <a:gd name="connsiteY27" fmla="*/ 285750 h 519112"/>
                <a:gd name="connsiteX28" fmla="*/ 573882 w 2836069"/>
                <a:gd name="connsiteY28" fmla="*/ 254794 h 519112"/>
                <a:gd name="connsiteX29" fmla="*/ 821532 w 2836069"/>
                <a:gd name="connsiteY29" fmla="*/ 221456 h 519112"/>
                <a:gd name="connsiteX30" fmla="*/ 1097757 w 2836069"/>
                <a:gd name="connsiteY30" fmla="*/ 176212 h 519112"/>
                <a:gd name="connsiteX31" fmla="*/ 1359694 w 2836069"/>
                <a:gd name="connsiteY31" fmla="*/ 150019 h 519112"/>
                <a:gd name="connsiteX32" fmla="*/ 1614488 w 2836069"/>
                <a:gd name="connsiteY32" fmla="*/ 130969 h 519112"/>
                <a:gd name="connsiteX33" fmla="*/ 1804988 w 2836069"/>
                <a:gd name="connsiteY33" fmla="*/ 109537 h 519112"/>
                <a:gd name="connsiteX34" fmla="*/ 2052638 w 2836069"/>
                <a:gd name="connsiteY34" fmla="*/ 88106 h 519112"/>
                <a:gd name="connsiteX35" fmla="*/ 2240757 w 2836069"/>
                <a:gd name="connsiteY35" fmla="*/ 71437 h 519112"/>
                <a:gd name="connsiteX36" fmla="*/ 2297907 w 2836069"/>
                <a:gd name="connsiteY36" fmla="*/ 66675 h 519112"/>
                <a:gd name="connsiteX37" fmla="*/ 2328863 w 2836069"/>
                <a:gd name="connsiteY37" fmla="*/ 59531 h 519112"/>
                <a:gd name="connsiteX38" fmla="*/ 2359819 w 2836069"/>
                <a:gd name="connsiteY38" fmla="*/ 50006 h 519112"/>
                <a:gd name="connsiteX39" fmla="*/ 2402682 w 2836069"/>
                <a:gd name="connsiteY39" fmla="*/ 38100 h 519112"/>
                <a:gd name="connsiteX40" fmla="*/ 2464594 w 2836069"/>
                <a:gd name="connsiteY40" fmla="*/ 9525 h 519112"/>
                <a:gd name="connsiteX41" fmla="*/ 2483644 w 2836069"/>
                <a:gd name="connsiteY41" fmla="*/ 0 h 519112"/>
                <a:gd name="connsiteX42" fmla="*/ 2543175 w 2836069"/>
                <a:gd name="connsiteY42" fmla="*/ 4762 h 519112"/>
                <a:gd name="connsiteX43" fmla="*/ 2624138 w 2836069"/>
                <a:gd name="connsiteY43" fmla="*/ 19050 h 519112"/>
                <a:gd name="connsiteX44" fmla="*/ 2700338 w 2836069"/>
                <a:gd name="connsiteY44" fmla="*/ 45244 h 519112"/>
                <a:gd name="connsiteX45" fmla="*/ 2747963 w 2836069"/>
                <a:gd name="connsiteY45" fmla="*/ 59531 h 519112"/>
                <a:gd name="connsiteX46" fmla="*/ 2783682 w 2836069"/>
                <a:gd name="connsiteY46" fmla="*/ 76200 h 519112"/>
                <a:gd name="connsiteX47" fmla="*/ 2797969 w 2836069"/>
                <a:gd name="connsiteY47" fmla="*/ 85725 h 519112"/>
                <a:gd name="connsiteX48" fmla="*/ 2814638 w 2836069"/>
                <a:gd name="connsiteY48" fmla="*/ 102394 h 519112"/>
                <a:gd name="connsiteX49" fmla="*/ 2828925 w 2836069"/>
                <a:gd name="connsiteY49" fmla="*/ 123825 h 519112"/>
                <a:gd name="connsiteX50" fmla="*/ 2836069 w 2836069"/>
                <a:gd name="connsiteY50" fmla="*/ 147637 h 519112"/>
                <a:gd name="connsiteX51" fmla="*/ 2836069 w 2836069"/>
                <a:gd name="connsiteY51" fmla="*/ 188119 h 519112"/>
                <a:gd name="connsiteX52" fmla="*/ 2828925 w 2836069"/>
                <a:gd name="connsiteY52" fmla="*/ 216694 h 519112"/>
                <a:gd name="connsiteX53" fmla="*/ 2814638 w 2836069"/>
                <a:gd name="connsiteY53" fmla="*/ 240506 h 519112"/>
                <a:gd name="connsiteX54" fmla="*/ 2783682 w 2836069"/>
                <a:gd name="connsiteY54" fmla="*/ 259556 h 519112"/>
                <a:gd name="connsiteX55" fmla="*/ 2740819 w 2836069"/>
                <a:gd name="connsiteY55" fmla="*/ 271462 h 519112"/>
                <a:gd name="connsiteX56" fmla="*/ 2662238 w 2836069"/>
                <a:gd name="connsiteY56" fmla="*/ 280987 h 519112"/>
                <a:gd name="connsiteX57" fmla="*/ 2569369 w 2836069"/>
                <a:gd name="connsiteY57" fmla="*/ 276225 h 519112"/>
                <a:gd name="connsiteX58" fmla="*/ 2440782 w 2836069"/>
                <a:gd name="connsiteY58" fmla="*/ 261937 h 519112"/>
                <a:gd name="connsiteX59" fmla="*/ 2326482 w 2836069"/>
                <a:gd name="connsiteY59" fmla="*/ 259556 h 519112"/>
                <a:gd name="connsiteX60" fmla="*/ 2183607 w 2836069"/>
                <a:gd name="connsiteY60" fmla="*/ 261937 h 519112"/>
                <a:gd name="connsiteX61" fmla="*/ 2055019 w 2836069"/>
                <a:gd name="connsiteY61" fmla="*/ 269081 h 519112"/>
                <a:gd name="connsiteX62" fmla="*/ 1788319 w 2836069"/>
                <a:gd name="connsiteY62" fmla="*/ 271462 h 519112"/>
                <a:gd name="connsiteX63" fmla="*/ 1407319 w 2836069"/>
                <a:gd name="connsiteY63" fmla="*/ 316706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836069" h="519112">
                  <a:moveTo>
                    <a:pt x="1407319" y="316706"/>
                  </a:moveTo>
                  <a:lnTo>
                    <a:pt x="1071563" y="357187"/>
                  </a:lnTo>
                  <a:lnTo>
                    <a:pt x="800100" y="407194"/>
                  </a:lnTo>
                  <a:lnTo>
                    <a:pt x="645319" y="438150"/>
                  </a:lnTo>
                  <a:lnTo>
                    <a:pt x="531019" y="466725"/>
                  </a:lnTo>
                  <a:lnTo>
                    <a:pt x="507207" y="483394"/>
                  </a:lnTo>
                  <a:lnTo>
                    <a:pt x="476250" y="500062"/>
                  </a:lnTo>
                  <a:lnTo>
                    <a:pt x="440532" y="511969"/>
                  </a:lnTo>
                  <a:lnTo>
                    <a:pt x="409575" y="516731"/>
                  </a:lnTo>
                  <a:lnTo>
                    <a:pt x="371475" y="519112"/>
                  </a:lnTo>
                  <a:lnTo>
                    <a:pt x="311944" y="509587"/>
                  </a:lnTo>
                  <a:lnTo>
                    <a:pt x="269082" y="492919"/>
                  </a:lnTo>
                  <a:lnTo>
                    <a:pt x="195263" y="450056"/>
                  </a:lnTo>
                  <a:lnTo>
                    <a:pt x="123825" y="397669"/>
                  </a:lnTo>
                  <a:lnTo>
                    <a:pt x="64294" y="345281"/>
                  </a:lnTo>
                  <a:lnTo>
                    <a:pt x="14288" y="300037"/>
                  </a:lnTo>
                  <a:lnTo>
                    <a:pt x="2382" y="273844"/>
                  </a:lnTo>
                  <a:lnTo>
                    <a:pt x="0" y="245269"/>
                  </a:lnTo>
                  <a:lnTo>
                    <a:pt x="4763" y="228600"/>
                  </a:lnTo>
                  <a:lnTo>
                    <a:pt x="16669" y="219075"/>
                  </a:lnTo>
                  <a:lnTo>
                    <a:pt x="40482" y="219075"/>
                  </a:lnTo>
                  <a:lnTo>
                    <a:pt x="64294" y="223837"/>
                  </a:lnTo>
                  <a:lnTo>
                    <a:pt x="119063" y="245269"/>
                  </a:lnTo>
                  <a:lnTo>
                    <a:pt x="164307" y="264319"/>
                  </a:lnTo>
                  <a:lnTo>
                    <a:pt x="223838" y="280987"/>
                  </a:lnTo>
                  <a:lnTo>
                    <a:pt x="266700" y="285750"/>
                  </a:lnTo>
                  <a:lnTo>
                    <a:pt x="314325" y="288131"/>
                  </a:lnTo>
                  <a:lnTo>
                    <a:pt x="361950" y="285750"/>
                  </a:lnTo>
                  <a:lnTo>
                    <a:pt x="573882" y="254794"/>
                  </a:lnTo>
                  <a:lnTo>
                    <a:pt x="821532" y="221456"/>
                  </a:lnTo>
                  <a:lnTo>
                    <a:pt x="1097757" y="176212"/>
                  </a:lnTo>
                  <a:lnTo>
                    <a:pt x="1359694" y="150019"/>
                  </a:lnTo>
                  <a:lnTo>
                    <a:pt x="1614488" y="130969"/>
                  </a:lnTo>
                  <a:lnTo>
                    <a:pt x="1804988" y="109537"/>
                  </a:lnTo>
                  <a:lnTo>
                    <a:pt x="2052638" y="88106"/>
                  </a:lnTo>
                  <a:lnTo>
                    <a:pt x="2240757" y="71437"/>
                  </a:lnTo>
                  <a:lnTo>
                    <a:pt x="2297907" y="66675"/>
                  </a:lnTo>
                  <a:lnTo>
                    <a:pt x="2328863" y="59531"/>
                  </a:lnTo>
                  <a:lnTo>
                    <a:pt x="2359819" y="50006"/>
                  </a:lnTo>
                  <a:lnTo>
                    <a:pt x="2402682" y="38100"/>
                  </a:lnTo>
                  <a:lnTo>
                    <a:pt x="2464594" y="9525"/>
                  </a:lnTo>
                  <a:lnTo>
                    <a:pt x="2483644" y="0"/>
                  </a:lnTo>
                  <a:lnTo>
                    <a:pt x="2543175" y="4762"/>
                  </a:lnTo>
                  <a:lnTo>
                    <a:pt x="2624138" y="19050"/>
                  </a:lnTo>
                  <a:lnTo>
                    <a:pt x="2700338" y="45244"/>
                  </a:lnTo>
                  <a:lnTo>
                    <a:pt x="2747963" y="59531"/>
                  </a:lnTo>
                  <a:lnTo>
                    <a:pt x="2783682" y="76200"/>
                  </a:lnTo>
                  <a:lnTo>
                    <a:pt x="2797969" y="85725"/>
                  </a:lnTo>
                  <a:lnTo>
                    <a:pt x="2814638" y="102394"/>
                  </a:lnTo>
                  <a:lnTo>
                    <a:pt x="2828925" y="123825"/>
                  </a:lnTo>
                  <a:lnTo>
                    <a:pt x="2836069" y="147637"/>
                  </a:lnTo>
                  <a:lnTo>
                    <a:pt x="2836069" y="188119"/>
                  </a:lnTo>
                  <a:lnTo>
                    <a:pt x="2828925" y="216694"/>
                  </a:lnTo>
                  <a:lnTo>
                    <a:pt x="2814638" y="240506"/>
                  </a:lnTo>
                  <a:lnTo>
                    <a:pt x="2783682" y="259556"/>
                  </a:lnTo>
                  <a:lnTo>
                    <a:pt x="2740819" y="271462"/>
                  </a:lnTo>
                  <a:lnTo>
                    <a:pt x="2662238" y="280987"/>
                  </a:lnTo>
                  <a:lnTo>
                    <a:pt x="2569369" y="276225"/>
                  </a:lnTo>
                  <a:lnTo>
                    <a:pt x="2440782" y="261937"/>
                  </a:lnTo>
                  <a:lnTo>
                    <a:pt x="2326482" y="259556"/>
                  </a:lnTo>
                  <a:lnTo>
                    <a:pt x="2183607" y="261937"/>
                  </a:lnTo>
                  <a:lnTo>
                    <a:pt x="2055019" y="269081"/>
                  </a:lnTo>
                  <a:lnTo>
                    <a:pt x="1788319" y="271462"/>
                  </a:lnTo>
                  <a:lnTo>
                    <a:pt x="1407319" y="3167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2">
              <a:extLst>
                <a:ext uri="{FF2B5EF4-FFF2-40B4-BE49-F238E27FC236}">
                  <a16:creationId xmlns:a16="http://schemas.microsoft.com/office/drawing/2014/main" id="{70D5F69A-6806-4DD2-9D2D-F9EFC61B8CA1}"/>
                </a:ext>
              </a:extLst>
            </p:cNvPr>
            <p:cNvSpPr/>
            <p:nvPr/>
          </p:nvSpPr>
          <p:spPr>
            <a:xfrm rot="16200000">
              <a:off x="3913188" y="3441702"/>
              <a:ext cx="2932112" cy="792162"/>
            </a:xfrm>
            <a:custGeom>
              <a:avLst/>
              <a:gdLst>
                <a:gd name="connsiteX0" fmla="*/ 1716882 w 2931319"/>
                <a:gd name="connsiteY0" fmla="*/ 742950 h 792957"/>
                <a:gd name="connsiteX1" fmla="*/ 1373982 w 2931319"/>
                <a:gd name="connsiteY1" fmla="*/ 728663 h 792957"/>
                <a:gd name="connsiteX2" fmla="*/ 1200150 w 2931319"/>
                <a:gd name="connsiteY2" fmla="*/ 704850 h 792957"/>
                <a:gd name="connsiteX3" fmla="*/ 1085850 w 2931319"/>
                <a:gd name="connsiteY3" fmla="*/ 683419 h 792957"/>
                <a:gd name="connsiteX4" fmla="*/ 942975 w 2931319"/>
                <a:gd name="connsiteY4" fmla="*/ 642938 h 792957"/>
                <a:gd name="connsiteX5" fmla="*/ 795338 w 2931319"/>
                <a:gd name="connsiteY5" fmla="*/ 592932 h 792957"/>
                <a:gd name="connsiteX6" fmla="*/ 621507 w 2931319"/>
                <a:gd name="connsiteY6" fmla="*/ 523875 h 792957"/>
                <a:gd name="connsiteX7" fmla="*/ 521494 w 2931319"/>
                <a:gd name="connsiteY7" fmla="*/ 481013 h 792957"/>
                <a:gd name="connsiteX8" fmla="*/ 438150 w 2931319"/>
                <a:gd name="connsiteY8" fmla="*/ 428625 h 792957"/>
                <a:gd name="connsiteX9" fmla="*/ 359569 w 2931319"/>
                <a:gd name="connsiteY9" fmla="*/ 369094 h 792957"/>
                <a:gd name="connsiteX10" fmla="*/ 259557 w 2931319"/>
                <a:gd name="connsiteY10" fmla="*/ 290513 h 792957"/>
                <a:gd name="connsiteX11" fmla="*/ 133350 w 2931319"/>
                <a:gd name="connsiteY11" fmla="*/ 180975 h 792957"/>
                <a:gd name="connsiteX12" fmla="*/ 57150 w 2931319"/>
                <a:gd name="connsiteY12" fmla="*/ 104775 h 792957"/>
                <a:gd name="connsiteX13" fmla="*/ 14288 w 2931319"/>
                <a:gd name="connsiteY13" fmla="*/ 64294 h 792957"/>
                <a:gd name="connsiteX14" fmla="*/ 4763 w 2931319"/>
                <a:gd name="connsiteY14" fmla="*/ 50007 h 792957"/>
                <a:gd name="connsiteX15" fmla="*/ 0 w 2931319"/>
                <a:gd name="connsiteY15" fmla="*/ 28575 h 792957"/>
                <a:gd name="connsiteX16" fmla="*/ 2382 w 2931319"/>
                <a:gd name="connsiteY16" fmla="*/ 11907 h 792957"/>
                <a:gd name="connsiteX17" fmla="*/ 14288 w 2931319"/>
                <a:gd name="connsiteY17" fmla="*/ 0 h 792957"/>
                <a:gd name="connsiteX18" fmla="*/ 33338 w 2931319"/>
                <a:gd name="connsiteY18" fmla="*/ 0 h 792957"/>
                <a:gd name="connsiteX19" fmla="*/ 64294 w 2931319"/>
                <a:gd name="connsiteY19" fmla="*/ 11907 h 792957"/>
                <a:gd name="connsiteX20" fmla="*/ 159544 w 2931319"/>
                <a:gd name="connsiteY20" fmla="*/ 80963 h 792957"/>
                <a:gd name="connsiteX21" fmla="*/ 223838 w 2931319"/>
                <a:gd name="connsiteY21" fmla="*/ 121444 h 792957"/>
                <a:gd name="connsiteX22" fmla="*/ 278607 w 2931319"/>
                <a:gd name="connsiteY22" fmla="*/ 154782 h 792957"/>
                <a:gd name="connsiteX23" fmla="*/ 352425 w 2931319"/>
                <a:gd name="connsiteY23" fmla="*/ 195263 h 792957"/>
                <a:gd name="connsiteX24" fmla="*/ 447675 w 2931319"/>
                <a:gd name="connsiteY24" fmla="*/ 245269 h 792957"/>
                <a:gd name="connsiteX25" fmla="*/ 538163 w 2931319"/>
                <a:gd name="connsiteY25" fmla="*/ 285750 h 792957"/>
                <a:gd name="connsiteX26" fmla="*/ 628650 w 2931319"/>
                <a:gd name="connsiteY26" fmla="*/ 326232 h 792957"/>
                <a:gd name="connsiteX27" fmla="*/ 716757 w 2931319"/>
                <a:gd name="connsiteY27" fmla="*/ 357188 h 792957"/>
                <a:gd name="connsiteX28" fmla="*/ 857250 w 2931319"/>
                <a:gd name="connsiteY28" fmla="*/ 397669 h 792957"/>
                <a:gd name="connsiteX29" fmla="*/ 973932 w 2931319"/>
                <a:gd name="connsiteY29" fmla="*/ 426244 h 792957"/>
                <a:gd name="connsiteX30" fmla="*/ 1062038 w 2931319"/>
                <a:gd name="connsiteY30" fmla="*/ 445294 h 792957"/>
                <a:gd name="connsiteX31" fmla="*/ 1162050 w 2931319"/>
                <a:gd name="connsiteY31" fmla="*/ 454819 h 792957"/>
                <a:gd name="connsiteX32" fmla="*/ 1390650 w 2931319"/>
                <a:gd name="connsiteY32" fmla="*/ 464344 h 792957"/>
                <a:gd name="connsiteX33" fmla="*/ 1771650 w 2931319"/>
                <a:gd name="connsiteY33" fmla="*/ 478632 h 792957"/>
                <a:gd name="connsiteX34" fmla="*/ 2076450 w 2931319"/>
                <a:gd name="connsiteY34" fmla="*/ 483394 h 792957"/>
                <a:gd name="connsiteX35" fmla="*/ 2233613 w 2931319"/>
                <a:gd name="connsiteY35" fmla="*/ 485775 h 792957"/>
                <a:gd name="connsiteX36" fmla="*/ 2438400 w 2931319"/>
                <a:gd name="connsiteY36" fmla="*/ 483394 h 792957"/>
                <a:gd name="connsiteX37" fmla="*/ 2633663 w 2931319"/>
                <a:gd name="connsiteY37" fmla="*/ 483394 h 792957"/>
                <a:gd name="connsiteX38" fmla="*/ 2667000 w 2931319"/>
                <a:gd name="connsiteY38" fmla="*/ 476250 h 792957"/>
                <a:gd name="connsiteX39" fmla="*/ 2700338 w 2931319"/>
                <a:gd name="connsiteY39" fmla="*/ 459582 h 792957"/>
                <a:gd name="connsiteX40" fmla="*/ 2743200 w 2931319"/>
                <a:gd name="connsiteY40" fmla="*/ 426244 h 792957"/>
                <a:gd name="connsiteX41" fmla="*/ 2786063 w 2931319"/>
                <a:gd name="connsiteY41" fmla="*/ 381000 h 792957"/>
                <a:gd name="connsiteX42" fmla="*/ 2833688 w 2931319"/>
                <a:gd name="connsiteY42" fmla="*/ 326232 h 792957"/>
                <a:gd name="connsiteX43" fmla="*/ 2855119 w 2931319"/>
                <a:gd name="connsiteY43" fmla="*/ 285750 h 792957"/>
                <a:gd name="connsiteX44" fmla="*/ 2867025 w 2931319"/>
                <a:gd name="connsiteY44" fmla="*/ 271463 h 792957"/>
                <a:gd name="connsiteX45" fmla="*/ 2883694 w 2931319"/>
                <a:gd name="connsiteY45" fmla="*/ 266700 h 792957"/>
                <a:gd name="connsiteX46" fmla="*/ 2895600 w 2931319"/>
                <a:gd name="connsiteY46" fmla="*/ 271463 h 792957"/>
                <a:gd name="connsiteX47" fmla="*/ 2909888 w 2931319"/>
                <a:gd name="connsiteY47" fmla="*/ 283369 h 792957"/>
                <a:gd name="connsiteX48" fmla="*/ 2921794 w 2931319"/>
                <a:gd name="connsiteY48" fmla="*/ 309563 h 792957"/>
                <a:gd name="connsiteX49" fmla="*/ 2926557 w 2931319"/>
                <a:gd name="connsiteY49" fmla="*/ 350044 h 792957"/>
                <a:gd name="connsiteX50" fmla="*/ 2931319 w 2931319"/>
                <a:gd name="connsiteY50" fmla="*/ 392907 h 792957"/>
                <a:gd name="connsiteX51" fmla="*/ 2926557 w 2931319"/>
                <a:gd name="connsiteY51" fmla="*/ 457200 h 792957"/>
                <a:gd name="connsiteX52" fmla="*/ 2914650 w 2931319"/>
                <a:gd name="connsiteY52" fmla="*/ 521494 h 792957"/>
                <a:gd name="connsiteX53" fmla="*/ 2900363 w 2931319"/>
                <a:gd name="connsiteY53" fmla="*/ 585788 h 792957"/>
                <a:gd name="connsiteX54" fmla="*/ 2881313 w 2931319"/>
                <a:gd name="connsiteY54" fmla="*/ 633413 h 792957"/>
                <a:gd name="connsiteX55" fmla="*/ 2859882 w 2931319"/>
                <a:gd name="connsiteY55" fmla="*/ 685800 h 792957"/>
                <a:gd name="connsiteX56" fmla="*/ 2826544 w 2931319"/>
                <a:gd name="connsiteY56" fmla="*/ 735807 h 792957"/>
                <a:gd name="connsiteX57" fmla="*/ 2788444 w 2931319"/>
                <a:gd name="connsiteY57" fmla="*/ 773907 h 792957"/>
                <a:gd name="connsiteX58" fmla="*/ 2769394 w 2931319"/>
                <a:gd name="connsiteY58" fmla="*/ 785813 h 792957"/>
                <a:gd name="connsiteX59" fmla="*/ 2743200 w 2931319"/>
                <a:gd name="connsiteY59" fmla="*/ 792957 h 792957"/>
                <a:gd name="connsiteX60" fmla="*/ 2717007 w 2931319"/>
                <a:gd name="connsiteY60" fmla="*/ 788194 h 792957"/>
                <a:gd name="connsiteX61" fmla="*/ 2690813 w 2931319"/>
                <a:gd name="connsiteY61" fmla="*/ 771525 h 792957"/>
                <a:gd name="connsiteX62" fmla="*/ 2662238 w 2931319"/>
                <a:gd name="connsiteY62" fmla="*/ 762000 h 792957"/>
                <a:gd name="connsiteX63" fmla="*/ 2614613 w 2931319"/>
                <a:gd name="connsiteY63" fmla="*/ 754857 h 792957"/>
                <a:gd name="connsiteX64" fmla="*/ 2462213 w 2931319"/>
                <a:gd name="connsiteY64" fmla="*/ 747713 h 792957"/>
                <a:gd name="connsiteX65" fmla="*/ 2271713 w 2931319"/>
                <a:gd name="connsiteY65" fmla="*/ 752475 h 792957"/>
                <a:gd name="connsiteX66" fmla="*/ 2116932 w 2931319"/>
                <a:gd name="connsiteY66" fmla="*/ 745332 h 792957"/>
                <a:gd name="connsiteX67" fmla="*/ 1716882 w 2931319"/>
                <a:gd name="connsiteY67" fmla="*/ 742950 h 792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931319" h="792957">
                  <a:moveTo>
                    <a:pt x="1716882" y="742950"/>
                  </a:moveTo>
                  <a:lnTo>
                    <a:pt x="1373982" y="728663"/>
                  </a:lnTo>
                  <a:lnTo>
                    <a:pt x="1200150" y="704850"/>
                  </a:lnTo>
                  <a:lnTo>
                    <a:pt x="1085850" y="683419"/>
                  </a:lnTo>
                  <a:lnTo>
                    <a:pt x="942975" y="642938"/>
                  </a:lnTo>
                  <a:lnTo>
                    <a:pt x="795338" y="592932"/>
                  </a:lnTo>
                  <a:lnTo>
                    <a:pt x="621507" y="523875"/>
                  </a:lnTo>
                  <a:lnTo>
                    <a:pt x="521494" y="481013"/>
                  </a:lnTo>
                  <a:lnTo>
                    <a:pt x="438150" y="428625"/>
                  </a:lnTo>
                  <a:lnTo>
                    <a:pt x="359569" y="369094"/>
                  </a:lnTo>
                  <a:lnTo>
                    <a:pt x="259557" y="290513"/>
                  </a:lnTo>
                  <a:lnTo>
                    <a:pt x="133350" y="180975"/>
                  </a:lnTo>
                  <a:lnTo>
                    <a:pt x="57150" y="104775"/>
                  </a:lnTo>
                  <a:lnTo>
                    <a:pt x="14288" y="64294"/>
                  </a:lnTo>
                  <a:lnTo>
                    <a:pt x="4763" y="50007"/>
                  </a:lnTo>
                  <a:lnTo>
                    <a:pt x="0" y="28575"/>
                  </a:lnTo>
                  <a:lnTo>
                    <a:pt x="2382" y="11907"/>
                  </a:lnTo>
                  <a:lnTo>
                    <a:pt x="14288" y="0"/>
                  </a:lnTo>
                  <a:lnTo>
                    <a:pt x="33338" y="0"/>
                  </a:lnTo>
                  <a:lnTo>
                    <a:pt x="64294" y="11907"/>
                  </a:lnTo>
                  <a:lnTo>
                    <a:pt x="159544" y="80963"/>
                  </a:lnTo>
                  <a:lnTo>
                    <a:pt x="223838" y="121444"/>
                  </a:lnTo>
                  <a:lnTo>
                    <a:pt x="278607" y="154782"/>
                  </a:lnTo>
                  <a:lnTo>
                    <a:pt x="352425" y="195263"/>
                  </a:lnTo>
                  <a:lnTo>
                    <a:pt x="447675" y="245269"/>
                  </a:lnTo>
                  <a:lnTo>
                    <a:pt x="538163" y="285750"/>
                  </a:lnTo>
                  <a:lnTo>
                    <a:pt x="628650" y="326232"/>
                  </a:lnTo>
                  <a:lnTo>
                    <a:pt x="716757" y="357188"/>
                  </a:lnTo>
                  <a:lnTo>
                    <a:pt x="857250" y="397669"/>
                  </a:lnTo>
                  <a:lnTo>
                    <a:pt x="973932" y="426244"/>
                  </a:lnTo>
                  <a:lnTo>
                    <a:pt x="1062038" y="445294"/>
                  </a:lnTo>
                  <a:lnTo>
                    <a:pt x="1162050" y="454819"/>
                  </a:lnTo>
                  <a:lnTo>
                    <a:pt x="1390650" y="464344"/>
                  </a:lnTo>
                  <a:cubicBezTo>
                    <a:pt x="1517649" y="469137"/>
                    <a:pt x="1644561" y="478632"/>
                    <a:pt x="1771650" y="478632"/>
                  </a:cubicBezTo>
                  <a:lnTo>
                    <a:pt x="2076450" y="483394"/>
                  </a:lnTo>
                  <a:lnTo>
                    <a:pt x="2233613" y="485775"/>
                  </a:lnTo>
                  <a:lnTo>
                    <a:pt x="2438400" y="483394"/>
                  </a:lnTo>
                  <a:lnTo>
                    <a:pt x="2633663" y="483394"/>
                  </a:lnTo>
                  <a:lnTo>
                    <a:pt x="2667000" y="476250"/>
                  </a:lnTo>
                  <a:lnTo>
                    <a:pt x="2700338" y="459582"/>
                  </a:lnTo>
                  <a:lnTo>
                    <a:pt x="2743200" y="426244"/>
                  </a:lnTo>
                  <a:lnTo>
                    <a:pt x="2786063" y="381000"/>
                  </a:lnTo>
                  <a:lnTo>
                    <a:pt x="2833688" y="326232"/>
                  </a:lnTo>
                  <a:lnTo>
                    <a:pt x="2855119" y="285750"/>
                  </a:lnTo>
                  <a:lnTo>
                    <a:pt x="2867025" y="271463"/>
                  </a:lnTo>
                  <a:lnTo>
                    <a:pt x="2883694" y="266700"/>
                  </a:lnTo>
                  <a:lnTo>
                    <a:pt x="2895600" y="271463"/>
                  </a:lnTo>
                  <a:lnTo>
                    <a:pt x="2909888" y="283369"/>
                  </a:lnTo>
                  <a:lnTo>
                    <a:pt x="2921794" y="309563"/>
                  </a:lnTo>
                  <a:lnTo>
                    <a:pt x="2926557" y="350044"/>
                  </a:lnTo>
                  <a:lnTo>
                    <a:pt x="2931319" y="392907"/>
                  </a:lnTo>
                  <a:lnTo>
                    <a:pt x="2926557" y="457200"/>
                  </a:lnTo>
                  <a:lnTo>
                    <a:pt x="2914650" y="521494"/>
                  </a:lnTo>
                  <a:lnTo>
                    <a:pt x="2900363" y="585788"/>
                  </a:lnTo>
                  <a:lnTo>
                    <a:pt x="2881313" y="633413"/>
                  </a:lnTo>
                  <a:lnTo>
                    <a:pt x="2859882" y="685800"/>
                  </a:lnTo>
                  <a:lnTo>
                    <a:pt x="2826544" y="735807"/>
                  </a:lnTo>
                  <a:lnTo>
                    <a:pt x="2788444" y="773907"/>
                  </a:lnTo>
                  <a:lnTo>
                    <a:pt x="2769394" y="785813"/>
                  </a:lnTo>
                  <a:lnTo>
                    <a:pt x="2743200" y="792957"/>
                  </a:lnTo>
                  <a:lnTo>
                    <a:pt x="2717007" y="788194"/>
                  </a:lnTo>
                  <a:lnTo>
                    <a:pt x="2690813" y="771525"/>
                  </a:lnTo>
                  <a:lnTo>
                    <a:pt x="2662238" y="762000"/>
                  </a:lnTo>
                  <a:lnTo>
                    <a:pt x="2614613" y="754857"/>
                  </a:lnTo>
                  <a:lnTo>
                    <a:pt x="2462213" y="747713"/>
                  </a:lnTo>
                  <a:lnTo>
                    <a:pt x="2271713" y="752475"/>
                  </a:lnTo>
                  <a:lnTo>
                    <a:pt x="2116932" y="745332"/>
                  </a:lnTo>
                  <a:lnTo>
                    <a:pt x="1716882" y="7429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3">
              <a:extLst>
                <a:ext uri="{FF2B5EF4-FFF2-40B4-BE49-F238E27FC236}">
                  <a16:creationId xmlns:a16="http://schemas.microsoft.com/office/drawing/2014/main" id="{EDCD3254-8CD9-4456-B7F2-91CA9B20221E}"/>
                </a:ext>
              </a:extLst>
            </p:cNvPr>
            <p:cNvSpPr/>
            <p:nvPr/>
          </p:nvSpPr>
          <p:spPr>
            <a:xfrm rot="16200000">
              <a:off x="4968876" y="3433764"/>
              <a:ext cx="3063875" cy="517525"/>
            </a:xfrm>
            <a:custGeom>
              <a:avLst/>
              <a:gdLst>
                <a:gd name="connsiteX0" fmla="*/ 1628383 w 3063866"/>
                <a:gd name="connsiteY0" fmla="*/ 425885 h 518578"/>
                <a:gd name="connsiteX1" fmla="*/ 1154900 w 3063866"/>
                <a:gd name="connsiteY1" fmla="*/ 428390 h 518578"/>
                <a:gd name="connsiteX2" fmla="*/ 736530 w 3063866"/>
                <a:gd name="connsiteY2" fmla="*/ 428390 h 518578"/>
                <a:gd name="connsiteX3" fmla="*/ 468473 w 3063866"/>
                <a:gd name="connsiteY3" fmla="*/ 430895 h 518578"/>
                <a:gd name="connsiteX4" fmla="*/ 375781 w 3063866"/>
                <a:gd name="connsiteY4" fmla="*/ 423380 h 518578"/>
                <a:gd name="connsiteX5" fmla="*/ 293109 w 3063866"/>
                <a:gd name="connsiteY5" fmla="*/ 408349 h 518578"/>
                <a:gd name="connsiteX6" fmla="*/ 202921 w 3063866"/>
                <a:gd name="connsiteY6" fmla="*/ 390812 h 518578"/>
                <a:gd name="connsiteX7" fmla="*/ 110229 w 3063866"/>
                <a:gd name="connsiteY7" fmla="*/ 365760 h 518578"/>
                <a:gd name="connsiteX8" fmla="*/ 57620 w 3063866"/>
                <a:gd name="connsiteY8" fmla="*/ 348224 h 518578"/>
                <a:gd name="connsiteX9" fmla="*/ 20041 w 3063866"/>
                <a:gd name="connsiteY9" fmla="*/ 330687 h 518578"/>
                <a:gd name="connsiteX10" fmla="*/ 7515 w 3063866"/>
                <a:gd name="connsiteY10" fmla="*/ 318161 h 518578"/>
                <a:gd name="connsiteX11" fmla="*/ 0 w 3063866"/>
                <a:gd name="connsiteY11" fmla="*/ 305635 h 518578"/>
                <a:gd name="connsiteX12" fmla="*/ 0 w 3063866"/>
                <a:gd name="connsiteY12" fmla="*/ 285593 h 518578"/>
                <a:gd name="connsiteX13" fmla="*/ 12526 w 3063866"/>
                <a:gd name="connsiteY13" fmla="*/ 260541 h 518578"/>
                <a:gd name="connsiteX14" fmla="*/ 37578 w 3063866"/>
                <a:gd name="connsiteY14" fmla="*/ 240500 h 518578"/>
                <a:gd name="connsiteX15" fmla="*/ 100208 w 3063866"/>
                <a:gd name="connsiteY15" fmla="*/ 217953 h 518578"/>
                <a:gd name="connsiteX16" fmla="*/ 165343 w 3063866"/>
                <a:gd name="connsiteY16" fmla="*/ 200416 h 518578"/>
                <a:gd name="connsiteX17" fmla="*/ 225468 w 3063866"/>
                <a:gd name="connsiteY17" fmla="*/ 190396 h 518578"/>
                <a:gd name="connsiteX18" fmla="*/ 288098 w 3063866"/>
                <a:gd name="connsiteY18" fmla="*/ 182880 h 518578"/>
                <a:gd name="connsiteX19" fmla="*/ 413359 w 3063866"/>
                <a:gd name="connsiteY19" fmla="*/ 182880 h 518578"/>
                <a:gd name="connsiteX20" fmla="*/ 814192 w 3063866"/>
                <a:gd name="connsiteY20" fmla="*/ 180375 h 518578"/>
                <a:gd name="connsiteX21" fmla="*/ 1227550 w 3063866"/>
                <a:gd name="connsiteY21" fmla="*/ 185385 h 518578"/>
                <a:gd name="connsiteX22" fmla="*/ 1362832 w 3063866"/>
                <a:gd name="connsiteY22" fmla="*/ 185385 h 518578"/>
                <a:gd name="connsiteX23" fmla="*/ 2126919 w 3063866"/>
                <a:gd name="connsiteY23" fmla="*/ 182880 h 518578"/>
                <a:gd name="connsiteX24" fmla="*/ 2304789 w 3063866"/>
                <a:gd name="connsiteY24" fmla="*/ 180375 h 518578"/>
                <a:gd name="connsiteX25" fmla="*/ 2590382 w 3063866"/>
                <a:gd name="connsiteY25" fmla="*/ 182880 h 518578"/>
                <a:gd name="connsiteX26" fmla="*/ 2733179 w 3063866"/>
                <a:gd name="connsiteY26" fmla="*/ 180375 h 518578"/>
                <a:gd name="connsiteX27" fmla="*/ 2793304 w 3063866"/>
                <a:gd name="connsiteY27" fmla="*/ 170354 h 518578"/>
                <a:gd name="connsiteX28" fmla="*/ 2830882 w 3063866"/>
                <a:gd name="connsiteY28" fmla="*/ 162838 h 518578"/>
                <a:gd name="connsiteX29" fmla="*/ 2870965 w 3063866"/>
                <a:gd name="connsiteY29" fmla="*/ 142797 h 518578"/>
                <a:gd name="connsiteX30" fmla="*/ 2901028 w 3063866"/>
                <a:gd name="connsiteY30" fmla="*/ 125260 h 518578"/>
                <a:gd name="connsiteX31" fmla="*/ 2928585 w 3063866"/>
                <a:gd name="connsiteY31" fmla="*/ 105219 h 518578"/>
                <a:gd name="connsiteX32" fmla="*/ 2951132 w 3063866"/>
                <a:gd name="connsiteY32" fmla="*/ 82672 h 518578"/>
                <a:gd name="connsiteX33" fmla="*/ 2976184 w 3063866"/>
                <a:gd name="connsiteY33" fmla="*/ 45094 h 518578"/>
                <a:gd name="connsiteX34" fmla="*/ 3003741 w 3063866"/>
                <a:gd name="connsiteY34" fmla="*/ 12526 h 518578"/>
                <a:gd name="connsiteX35" fmla="*/ 3021278 w 3063866"/>
                <a:gd name="connsiteY35" fmla="*/ 0 h 518578"/>
                <a:gd name="connsiteX36" fmla="*/ 3036309 w 3063866"/>
                <a:gd name="connsiteY36" fmla="*/ 0 h 518578"/>
                <a:gd name="connsiteX37" fmla="*/ 3048835 w 3063866"/>
                <a:gd name="connsiteY37" fmla="*/ 5010 h 518578"/>
                <a:gd name="connsiteX38" fmla="*/ 3058856 w 3063866"/>
                <a:gd name="connsiteY38" fmla="*/ 17536 h 518578"/>
                <a:gd name="connsiteX39" fmla="*/ 3063866 w 3063866"/>
                <a:gd name="connsiteY39" fmla="*/ 40083 h 518578"/>
                <a:gd name="connsiteX40" fmla="*/ 3063866 w 3063866"/>
                <a:gd name="connsiteY40" fmla="*/ 65135 h 518578"/>
                <a:gd name="connsiteX41" fmla="*/ 3061361 w 3063866"/>
                <a:gd name="connsiteY41" fmla="*/ 95198 h 518578"/>
                <a:gd name="connsiteX42" fmla="*/ 3048835 w 3063866"/>
                <a:gd name="connsiteY42" fmla="*/ 145302 h 518578"/>
                <a:gd name="connsiteX43" fmla="*/ 3011257 w 3063866"/>
                <a:gd name="connsiteY43" fmla="*/ 232984 h 518578"/>
                <a:gd name="connsiteX44" fmla="*/ 2963658 w 3063866"/>
                <a:gd name="connsiteY44" fmla="*/ 330687 h 518578"/>
                <a:gd name="connsiteX45" fmla="*/ 2888502 w 3063866"/>
                <a:gd name="connsiteY45" fmla="*/ 435906 h 518578"/>
                <a:gd name="connsiteX46" fmla="*/ 2825872 w 3063866"/>
                <a:gd name="connsiteY46" fmla="*/ 511062 h 518578"/>
                <a:gd name="connsiteX47" fmla="*/ 2808335 w 3063866"/>
                <a:gd name="connsiteY47" fmla="*/ 516072 h 518578"/>
                <a:gd name="connsiteX48" fmla="*/ 2778273 w 3063866"/>
                <a:gd name="connsiteY48" fmla="*/ 518578 h 518578"/>
                <a:gd name="connsiteX49" fmla="*/ 2755726 w 3063866"/>
                <a:gd name="connsiteY49" fmla="*/ 511062 h 518578"/>
                <a:gd name="connsiteX50" fmla="*/ 2723158 w 3063866"/>
                <a:gd name="connsiteY50" fmla="*/ 488515 h 518578"/>
                <a:gd name="connsiteX51" fmla="*/ 2680570 w 3063866"/>
                <a:gd name="connsiteY51" fmla="*/ 463463 h 518578"/>
                <a:gd name="connsiteX52" fmla="*/ 2625455 w 3063866"/>
                <a:gd name="connsiteY52" fmla="*/ 440916 h 518578"/>
                <a:gd name="connsiteX53" fmla="*/ 2575351 w 3063866"/>
                <a:gd name="connsiteY53" fmla="*/ 430895 h 518578"/>
                <a:gd name="connsiteX54" fmla="*/ 2525247 w 3063866"/>
                <a:gd name="connsiteY54" fmla="*/ 430895 h 518578"/>
                <a:gd name="connsiteX55" fmla="*/ 2322325 w 3063866"/>
                <a:gd name="connsiteY55" fmla="*/ 425885 h 518578"/>
                <a:gd name="connsiteX56" fmla="*/ 2146961 w 3063866"/>
                <a:gd name="connsiteY56" fmla="*/ 423380 h 518578"/>
                <a:gd name="connsiteX57" fmla="*/ 1628383 w 3063866"/>
                <a:gd name="connsiteY57" fmla="*/ 425885 h 518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063866" h="518578">
                  <a:moveTo>
                    <a:pt x="1628383" y="425885"/>
                  </a:moveTo>
                  <a:lnTo>
                    <a:pt x="1154900" y="428390"/>
                  </a:lnTo>
                  <a:lnTo>
                    <a:pt x="736530" y="428390"/>
                  </a:lnTo>
                  <a:lnTo>
                    <a:pt x="468473" y="430895"/>
                  </a:lnTo>
                  <a:lnTo>
                    <a:pt x="375781" y="423380"/>
                  </a:lnTo>
                  <a:lnTo>
                    <a:pt x="293109" y="408349"/>
                  </a:lnTo>
                  <a:lnTo>
                    <a:pt x="202921" y="390812"/>
                  </a:lnTo>
                  <a:lnTo>
                    <a:pt x="110229" y="365760"/>
                  </a:lnTo>
                  <a:lnTo>
                    <a:pt x="57620" y="348224"/>
                  </a:lnTo>
                  <a:lnTo>
                    <a:pt x="20041" y="330687"/>
                  </a:lnTo>
                  <a:lnTo>
                    <a:pt x="7515" y="318161"/>
                  </a:lnTo>
                  <a:lnTo>
                    <a:pt x="0" y="305635"/>
                  </a:lnTo>
                  <a:lnTo>
                    <a:pt x="0" y="285593"/>
                  </a:lnTo>
                  <a:lnTo>
                    <a:pt x="12526" y="260541"/>
                  </a:lnTo>
                  <a:lnTo>
                    <a:pt x="37578" y="240500"/>
                  </a:lnTo>
                  <a:lnTo>
                    <a:pt x="100208" y="217953"/>
                  </a:lnTo>
                  <a:lnTo>
                    <a:pt x="165343" y="200416"/>
                  </a:lnTo>
                  <a:lnTo>
                    <a:pt x="225468" y="190396"/>
                  </a:lnTo>
                  <a:lnTo>
                    <a:pt x="288098" y="182880"/>
                  </a:lnTo>
                  <a:lnTo>
                    <a:pt x="413359" y="182880"/>
                  </a:lnTo>
                  <a:lnTo>
                    <a:pt x="814192" y="180375"/>
                  </a:lnTo>
                  <a:lnTo>
                    <a:pt x="1227550" y="185385"/>
                  </a:lnTo>
                  <a:lnTo>
                    <a:pt x="1362832" y="185385"/>
                  </a:lnTo>
                  <a:lnTo>
                    <a:pt x="2126919" y="182880"/>
                  </a:lnTo>
                  <a:lnTo>
                    <a:pt x="2304789" y="180375"/>
                  </a:lnTo>
                  <a:lnTo>
                    <a:pt x="2590382" y="182880"/>
                  </a:lnTo>
                  <a:lnTo>
                    <a:pt x="2733179" y="180375"/>
                  </a:lnTo>
                  <a:lnTo>
                    <a:pt x="2793304" y="170354"/>
                  </a:lnTo>
                  <a:cubicBezTo>
                    <a:pt x="2829193" y="162663"/>
                    <a:pt x="2815851" y="168266"/>
                    <a:pt x="2830882" y="162838"/>
                  </a:cubicBezTo>
                  <a:lnTo>
                    <a:pt x="2870965" y="142797"/>
                  </a:lnTo>
                  <a:lnTo>
                    <a:pt x="2901028" y="125260"/>
                  </a:lnTo>
                  <a:lnTo>
                    <a:pt x="2928585" y="105219"/>
                  </a:lnTo>
                  <a:lnTo>
                    <a:pt x="2951132" y="82672"/>
                  </a:lnTo>
                  <a:lnTo>
                    <a:pt x="2976184" y="45094"/>
                  </a:lnTo>
                  <a:lnTo>
                    <a:pt x="3003741" y="12526"/>
                  </a:lnTo>
                  <a:lnTo>
                    <a:pt x="3021278" y="0"/>
                  </a:lnTo>
                  <a:lnTo>
                    <a:pt x="3036309" y="0"/>
                  </a:lnTo>
                  <a:lnTo>
                    <a:pt x="3048835" y="5010"/>
                  </a:lnTo>
                  <a:lnTo>
                    <a:pt x="3058856" y="17536"/>
                  </a:lnTo>
                  <a:lnTo>
                    <a:pt x="3063866" y="40083"/>
                  </a:lnTo>
                  <a:lnTo>
                    <a:pt x="3063866" y="65135"/>
                  </a:lnTo>
                  <a:lnTo>
                    <a:pt x="3061361" y="95198"/>
                  </a:lnTo>
                  <a:lnTo>
                    <a:pt x="3048835" y="145302"/>
                  </a:lnTo>
                  <a:lnTo>
                    <a:pt x="3011257" y="232984"/>
                  </a:lnTo>
                  <a:lnTo>
                    <a:pt x="2963658" y="330687"/>
                  </a:lnTo>
                  <a:lnTo>
                    <a:pt x="2888502" y="435906"/>
                  </a:lnTo>
                  <a:lnTo>
                    <a:pt x="2825872" y="511062"/>
                  </a:lnTo>
                  <a:lnTo>
                    <a:pt x="2808335" y="516072"/>
                  </a:lnTo>
                  <a:lnTo>
                    <a:pt x="2778273" y="518578"/>
                  </a:lnTo>
                  <a:lnTo>
                    <a:pt x="2755726" y="511062"/>
                  </a:lnTo>
                  <a:lnTo>
                    <a:pt x="2723158" y="488515"/>
                  </a:lnTo>
                  <a:lnTo>
                    <a:pt x="2680570" y="463463"/>
                  </a:lnTo>
                  <a:lnTo>
                    <a:pt x="2625455" y="440916"/>
                  </a:lnTo>
                  <a:lnTo>
                    <a:pt x="2575351" y="430895"/>
                  </a:lnTo>
                  <a:lnTo>
                    <a:pt x="2525247" y="430895"/>
                  </a:lnTo>
                  <a:lnTo>
                    <a:pt x="2322325" y="425885"/>
                  </a:lnTo>
                  <a:lnTo>
                    <a:pt x="2146961" y="423380"/>
                  </a:lnTo>
                  <a:lnTo>
                    <a:pt x="1628383" y="42588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0">
              <a:extLst>
                <a:ext uri="{FF2B5EF4-FFF2-40B4-BE49-F238E27FC236}">
                  <a16:creationId xmlns:a16="http://schemas.microsoft.com/office/drawing/2014/main" id="{128CEDD1-6D7F-4A35-B083-4E047DBAAA85}"/>
                </a:ext>
              </a:extLst>
            </p:cNvPr>
            <p:cNvSpPr/>
            <p:nvPr/>
          </p:nvSpPr>
          <p:spPr>
            <a:xfrm>
              <a:off x="4348164" y="5303839"/>
              <a:ext cx="3394075" cy="452437"/>
            </a:xfrm>
            <a:custGeom>
              <a:avLst/>
              <a:gdLst>
                <a:gd name="connsiteX0" fmla="*/ 361784 w 3395207"/>
                <a:gd name="connsiteY0" fmla="*/ 381663 h 453224"/>
                <a:gd name="connsiteX1" fmla="*/ 1005840 w 3395207"/>
                <a:gd name="connsiteY1" fmla="*/ 345882 h 453224"/>
                <a:gd name="connsiteX2" fmla="*/ 1534601 w 3395207"/>
                <a:gd name="connsiteY2" fmla="*/ 318052 h 453224"/>
                <a:gd name="connsiteX3" fmla="*/ 2282024 w 3395207"/>
                <a:gd name="connsiteY3" fmla="*/ 282271 h 453224"/>
                <a:gd name="connsiteX4" fmla="*/ 2723321 w 3395207"/>
                <a:gd name="connsiteY4" fmla="*/ 266369 h 453224"/>
                <a:gd name="connsiteX5" fmla="*/ 2858494 w 3395207"/>
                <a:gd name="connsiteY5" fmla="*/ 274320 h 453224"/>
                <a:gd name="connsiteX6" fmla="*/ 2993666 w 3395207"/>
                <a:gd name="connsiteY6" fmla="*/ 286247 h 453224"/>
                <a:gd name="connsiteX7" fmla="*/ 3108960 w 3395207"/>
                <a:gd name="connsiteY7" fmla="*/ 310101 h 453224"/>
                <a:gd name="connsiteX8" fmla="*/ 3224254 w 3395207"/>
                <a:gd name="connsiteY8" fmla="*/ 345882 h 453224"/>
                <a:gd name="connsiteX9" fmla="*/ 3264010 w 3395207"/>
                <a:gd name="connsiteY9" fmla="*/ 357809 h 453224"/>
                <a:gd name="connsiteX10" fmla="*/ 3291840 w 3395207"/>
                <a:gd name="connsiteY10" fmla="*/ 377687 h 453224"/>
                <a:gd name="connsiteX11" fmla="*/ 3319669 w 3395207"/>
                <a:gd name="connsiteY11" fmla="*/ 413468 h 453224"/>
                <a:gd name="connsiteX12" fmla="*/ 3339547 w 3395207"/>
                <a:gd name="connsiteY12" fmla="*/ 453224 h 453224"/>
                <a:gd name="connsiteX13" fmla="*/ 3395207 w 3395207"/>
                <a:gd name="connsiteY13" fmla="*/ 230588 h 453224"/>
                <a:gd name="connsiteX14" fmla="*/ 3347499 w 3395207"/>
                <a:gd name="connsiteY14" fmla="*/ 206734 h 453224"/>
                <a:gd name="connsiteX15" fmla="*/ 3124862 w 3395207"/>
                <a:gd name="connsiteY15" fmla="*/ 71562 h 453224"/>
                <a:gd name="connsiteX16" fmla="*/ 3045349 w 3395207"/>
                <a:gd name="connsiteY16" fmla="*/ 35781 h 453224"/>
                <a:gd name="connsiteX17" fmla="*/ 2993666 w 3395207"/>
                <a:gd name="connsiteY17" fmla="*/ 15903 h 453224"/>
                <a:gd name="connsiteX18" fmla="*/ 2945958 w 3395207"/>
                <a:gd name="connsiteY18" fmla="*/ 3976 h 453224"/>
                <a:gd name="connsiteX19" fmla="*/ 2906201 w 3395207"/>
                <a:gd name="connsiteY19" fmla="*/ 0 h 453224"/>
                <a:gd name="connsiteX20" fmla="*/ 2850542 w 3395207"/>
                <a:gd name="connsiteY20" fmla="*/ 3976 h 453224"/>
                <a:gd name="connsiteX21" fmla="*/ 2759102 w 3395207"/>
                <a:gd name="connsiteY21" fmla="*/ 19878 h 453224"/>
                <a:gd name="connsiteX22" fmla="*/ 2643808 w 3395207"/>
                <a:gd name="connsiteY22" fmla="*/ 43732 h 453224"/>
                <a:gd name="connsiteX23" fmla="*/ 2604052 w 3395207"/>
                <a:gd name="connsiteY23" fmla="*/ 51683 h 453224"/>
                <a:gd name="connsiteX24" fmla="*/ 2460928 w 3395207"/>
                <a:gd name="connsiteY24" fmla="*/ 63610 h 453224"/>
                <a:gd name="connsiteX25" fmla="*/ 1971923 w 3395207"/>
                <a:gd name="connsiteY25" fmla="*/ 115294 h 453224"/>
                <a:gd name="connsiteX26" fmla="*/ 1606163 w 3395207"/>
                <a:gd name="connsiteY26" fmla="*/ 143123 h 453224"/>
                <a:gd name="connsiteX27" fmla="*/ 1144987 w 3395207"/>
                <a:gd name="connsiteY27" fmla="*/ 182880 h 453224"/>
                <a:gd name="connsiteX28" fmla="*/ 795130 w 3395207"/>
                <a:gd name="connsiteY28" fmla="*/ 206734 h 453224"/>
                <a:gd name="connsiteX29" fmla="*/ 401541 w 3395207"/>
                <a:gd name="connsiteY29" fmla="*/ 222637 h 453224"/>
                <a:gd name="connsiteX30" fmla="*/ 0 w 3395207"/>
                <a:gd name="connsiteY30" fmla="*/ 218661 h 453224"/>
                <a:gd name="connsiteX31" fmla="*/ 7951 w 3395207"/>
                <a:gd name="connsiteY31" fmla="*/ 401541 h 453224"/>
                <a:gd name="connsiteX32" fmla="*/ 111318 w 3395207"/>
                <a:gd name="connsiteY32" fmla="*/ 401541 h 453224"/>
                <a:gd name="connsiteX33" fmla="*/ 361784 w 3395207"/>
                <a:gd name="connsiteY33" fmla="*/ 381663 h 45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395207" h="453224">
                  <a:moveTo>
                    <a:pt x="361784" y="381663"/>
                  </a:moveTo>
                  <a:lnTo>
                    <a:pt x="1005840" y="345882"/>
                  </a:lnTo>
                  <a:lnTo>
                    <a:pt x="1534601" y="318052"/>
                  </a:lnTo>
                  <a:lnTo>
                    <a:pt x="2282024" y="282271"/>
                  </a:lnTo>
                  <a:lnTo>
                    <a:pt x="2723321" y="266369"/>
                  </a:lnTo>
                  <a:lnTo>
                    <a:pt x="2858494" y="274320"/>
                  </a:lnTo>
                  <a:lnTo>
                    <a:pt x="2993666" y="286247"/>
                  </a:lnTo>
                  <a:lnTo>
                    <a:pt x="3108960" y="310101"/>
                  </a:lnTo>
                  <a:lnTo>
                    <a:pt x="3224254" y="345882"/>
                  </a:lnTo>
                  <a:lnTo>
                    <a:pt x="3264010" y="357809"/>
                  </a:lnTo>
                  <a:lnTo>
                    <a:pt x="3291840" y="377687"/>
                  </a:lnTo>
                  <a:lnTo>
                    <a:pt x="3319669" y="413468"/>
                  </a:lnTo>
                  <a:lnTo>
                    <a:pt x="3339547" y="453224"/>
                  </a:lnTo>
                  <a:lnTo>
                    <a:pt x="3395207" y="230588"/>
                  </a:lnTo>
                  <a:lnTo>
                    <a:pt x="3347499" y="206734"/>
                  </a:lnTo>
                  <a:lnTo>
                    <a:pt x="3124862" y="71562"/>
                  </a:lnTo>
                  <a:lnTo>
                    <a:pt x="3045349" y="35781"/>
                  </a:lnTo>
                  <a:lnTo>
                    <a:pt x="2993666" y="15903"/>
                  </a:lnTo>
                  <a:lnTo>
                    <a:pt x="2945958" y="3976"/>
                  </a:lnTo>
                  <a:lnTo>
                    <a:pt x="2906201" y="0"/>
                  </a:lnTo>
                  <a:lnTo>
                    <a:pt x="2850542" y="3976"/>
                  </a:lnTo>
                  <a:lnTo>
                    <a:pt x="2759102" y="19878"/>
                  </a:lnTo>
                  <a:lnTo>
                    <a:pt x="2643808" y="43732"/>
                  </a:lnTo>
                  <a:lnTo>
                    <a:pt x="2604052" y="51683"/>
                  </a:lnTo>
                  <a:lnTo>
                    <a:pt x="2460928" y="63610"/>
                  </a:lnTo>
                  <a:lnTo>
                    <a:pt x="1971923" y="115294"/>
                  </a:lnTo>
                  <a:lnTo>
                    <a:pt x="1606163" y="143123"/>
                  </a:lnTo>
                  <a:lnTo>
                    <a:pt x="1144987" y="182880"/>
                  </a:lnTo>
                  <a:lnTo>
                    <a:pt x="795130" y="206734"/>
                  </a:lnTo>
                  <a:lnTo>
                    <a:pt x="401541" y="222637"/>
                  </a:lnTo>
                  <a:lnTo>
                    <a:pt x="0" y="218661"/>
                  </a:lnTo>
                  <a:lnTo>
                    <a:pt x="7951" y="401541"/>
                  </a:lnTo>
                  <a:lnTo>
                    <a:pt x="111318" y="401541"/>
                  </a:lnTo>
                  <a:lnTo>
                    <a:pt x="361784" y="38166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7990D691-C2D6-4088-AB78-1882B0C363C7}"/>
              </a:ext>
            </a:extLst>
          </p:cNvPr>
          <p:cNvGrpSpPr/>
          <p:nvPr/>
        </p:nvGrpSpPr>
        <p:grpSpPr>
          <a:xfrm>
            <a:off x="4060826" y="1587502"/>
            <a:ext cx="4032250" cy="4386262"/>
            <a:chOff x="4060826" y="1587502"/>
            <a:chExt cx="4032250" cy="4386262"/>
          </a:xfrm>
          <a:solidFill>
            <a:schemeClr val="tx1"/>
          </a:solidFill>
        </p:grpSpPr>
        <p:sp>
          <p:nvSpPr>
            <p:cNvPr id="23" name="フリーフォーム 11">
              <a:extLst>
                <a:ext uri="{FF2B5EF4-FFF2-40B4-BE49-F238E27FC236}">
                  <a16:creationId xmlns:a16="http://schemas.microsoft.com/office/drawing/2014/main" id="{C11840E9-6AFA-49F6-A8FC-76811DF0CD04}"/>
                </a:ext>
              </a:extLst>
            </p:cNvPr>
            <p:cNvSpPr/>
            <p:nvPr/>
          </p:nvSpPr>
          <p:spPr>
            <a:xfrm rot="16200000">
              <a:off x="2186782" y="3696496"/>
              <a:ext cx="4105275" cy="357188"/>
            </a:xfrm>
            <a:custGeom>
              <a:avLst/>
              <a:gdLst>
                <a:gd name="connsiteX0" fmla="*/ 1176142 w 4106301"/>
                <a:gd name="connsiteY0" fmla="*/ 353522 h 356921"/>
                <a:gd name="connsiteX1" fmla="*/ 659455 w 4106301"/>
                <a:gd name="connsiteY1" fmla="*/ 350123 h 356921"/>
                <a:gd name="connsiteX2" fmla="*/ 377317 w 4106301"/>
                <a:gd name="connsiteY2" fmla="*/ 353522 h 356921"/>
                <a:gd name="connsiteX3" fmla="*/ 217552 w 4106301"/>
                <a:gd name="connsiteY3" fmla="*/ 353522 h 356921"/>
                <a:gd name="connsiteX4" fmla="*/ 139369 w 4106301"/>
                <a:gd name="connsiteY4" fmla="*/ 339925 h 356921"/>
                <a:gd name="connsiteX5" fmla="*/ 81582 w 4106301"/>
                <a:gd name="connsiteY5" fmla="*/ 322929 h 356921"/>
                <a:gd name="connsiteX6" fmla="*/ 40791 w 4106301"/>
                <a:gd name="connsiteY6" fmla="*/ 299134 h 356921"/>
                <a:gd name="connsiteX7" fmla="*/ 16996 w 4106301"/>
                <a:gd name="connsiteY7" fmla="*/ 278739 h 356921"/>
                <a:gd name="connsiteX8" fmla="*/ 6798 w 4106301"/>
                <a:gd name="connsiteY8" fmla="*/ 254944 h 356921"/>
                <a:gd name="connsiteX9" fmla="*/ 0 w 4106301"/>
                <a:gd name="connsiteY9" fmla="*/ 231149 h 356921"/>
                <a:gd name="connsiteX10" fmla="*/ 10197 w 4106301"/>
                <a:gd name="connsiteY10" fmla="*/ 197156 h 356921"/>
                <a:gd name="connsiteX11" fmla="*/ 30593 w 4106301"/>
                <a:gd name="connsiteY11" fmla="*/ 163164 h 356921"/>
                <a:gd name="connsiteX12" fmla="*/ 78183 w 4106301"/>
                <a:gd name="connsiteY12" fmla="*/ 129171 h 356921"/>
                <a:gd name="connsiteX13" fmla="*/ 122373 w 4106301"/>
                <a:gd name="connsiteY13" fmla="*/ 108776 h 356921"/>
                <a:gd name="connsiteX14" fmla="*/ 200556 w 4106301"/>
                <a:gd name="connsiteY14" fmla="*/ 84981 h 356921"/>
                <a:gd name="connsiteX15" fmla="*/ 271940 w 4106301"/>
                <a:gd name="connsiteY15" fmla="*/ 64585 h 356921"/>
                <a:gd name="connsiteX16" fmla="*/ 360321 w 4106301"/>
                <a:gd name="connsiteY16" fmla="*/ 44190 h 356921"/>
                <a:gd name="connsiteX17" fmla="*/ 472496 w 4106301"/>
                <a:gd name="connsiteY17" fmla="*/ 23794 h 356921"/>
                <a:gd name="connsiteX18" fmla="*/ 533683 w 4106301"/>
                <a:gd name="connsiteY18" fmla="*/ 23794 h 356921"/>
                <a:gd name="connsiteX19" fmla="*/ 577873 w 4106301"/>
                <a:gd name="connsiteY19" fmla="*/ 40791 h 356921"/>
                <a:gd name="connsiteX20" fmla="*/ 611866 w 4106301"/>
                <a:gd name="connsiteY20" fmla="*/ 50988 h 356921"/>
                <a:gd name="connsiteX21" fmla="*/ 669653 w 4106301"/>
                <a:gd name="connsiteY21" fmla="*/ 64585 h 356921"/>
                <a:gd name="connsiteX22" fmla="*/ 717243 w 4106301"/>
                <a:gd name="connsiteY22" fmla="*/ 71384 h 356921"/>
                <a:gd name="connsiteX23" fmla="*/ 795426 w 4106301"/>
                <a:gd name="connsiteY23" fmla="*/ 84981 h 356921"/>
                <a:gd name="connsiteX24" fmla="*/ 894004 w 4106301"/>
                <a:gd name="connsiteY24" fmla="*/ 91779 h 356921"/>
                <a:gd name="connsiteX25" fmla="*/ 1278120 w 4106301"/>
                <a:gd name="connsiteY25" fmla="*/ 112175 h 356921"/>
                <a:gd name="connsiteX26" fmla="*/ 1733620 w 4106301"/>
                <a:gd name="connsiteY26" fmla="*/ 132571 h 356921"/>
                <a:gd name="connsiteX27" fmla="*/ 2039554 w 4106301"/>
                <a:gd name="connsiteY27" fmla="*/ 142768 h 356921"/>
                <a:gd name="connsiteX28" fmla="*/ 2413472 w 4106301"/>
                <a:gd name="connsiteY28" fmla="*/ 152966 h 356921"/>
                <a:gd name="connsiteX29" fmla="*/ 2885968 w 4106301"/>
                <a:gd name="connsiteY29" fmla="*/ 152966 h 356921"/>
                <a:gd name="connsiteX30" fmla="*/ 3436648 w 4106301"/>
                <a:gd name="connsiteY30" fmla="*/ 152966 h 356921"/>
                <a:gd name="connsiteX31" fmla="*/ 3728984 w 4106301"/>
                <a:gd name="connsiteY31" fmla="*/ 156365 h 356921"/>
                <a:gd name="connsiteX32" fmla="*/ 3796969 w 4106301"/>
                <a:gd name="connsiteY32" fmla="*/ 152966 h 356921"/>
                <a:gd name="connsiteX33" fmla="*/ 3837760 w 4106301"/>
                <a:gd name="connsiteY33" fmla="*/ 146168 h 356921"/>
                <a:gd name="connsiteX34" fmla="*/ 3878551 w 4106301"/>
                <a:gd name="connsiteY34" fmla="*/ 132571 h 356921"/>
                <a:gd name="connsiteX35" fmla="*/ 3929540 w 4106301"/>
                <a:gd name="connsiteY35" fmla="*/ 108776 h 356921"/>
                <a:gd name="connsiteX36" fmla="*/ 3970331 w 4106301"/>
                <a:gd name="connsiteY36" fmla="*/ 78182 h 356921"/>
                <a:gd name="connsiteX37" fmla="*/ 4004324 w 4106301"/>
                <a:gd name="connsiteY37" fmla="*/ 47589 h 356921"/>
                <a:gd name="connsiteX38" fmla="*/ 4028119 w 4106301"/>
                <a:gd name="connsiteY38" fmla="*/ 20395 h 356921"/>
                <a:gd name="connsiteX39" fmla="*/ 4058712 w 4106301"/>
                <a:gd name="connsiteY39" fmla="*/ 3399 h 356921"/>
                <a:gd name="connsiteX40" fmla="*/ 4079107 w 4106301"/>
                <a:gd name="connsiteY40" fmla="*/ 0 h 356921"/>
                <a:gd name="connsiteX41" fmla="*/ 4096104 w 4106301"/>
                <a:gd name="connsiteY41" fmla="*/ 6798 h 356921"/>
                <a:gd name="connsiteX42" fmla="*/ 4106301 w 4106301"/>
                <a:gd name="connsiteY42" fmla="*/ 23794 h 356921"/>
                <a:gd name="connsiteX43" fmla="*/ 4102902 w 4106301"/>
                <a:gd name="connsiteY43" fmla="*/ 61186 h 356921"/>
                <a:gd name="connsiteX44" fmla="*/ 4085906 w 4106301"/>
                <a:gd name="connsiteY44" fmla="*/ 129171 h 356921"/>
                <a:gd name="connsiteX45" fmla="*/ 4062111 w 4106301"/>
                <a:gd name="connsiteY45" fmla="*/ 197156 h 356921"/>
                <a:gd name="connsiteX46" fmla="*/ 4028119 w 4106301"/>
                <a:gd name="connsiteY46" fmla="*/ 268541 h 356921"/>
                <a:gd name="connsiteX47" fmla="*/ 3980529 w 4106301"/>
                <a:gd name="connsiteY47" fmla="*/ 346724 h 356921"/>
                <a:gd name="connsiteX48" fmla="*/ 3830962 w 4106301"/>
                <a:gd name="connsiteY48" fmla="*/ 350123 h 356921"/>
                <a:gd name="connsiteX49" fmla="*/ 3559021 w 4106301"/>
                <a:gd name="connsiteY49" fmla="*/ 350123 h 356921"/>
                <a:gd name="connsiteX50" fmla="*/ 3028737 w 4106301"/>
                <a:gd name="connsiteY50" fmla="*/ 353522 h 356921"/>
                <a:gd name="connsiteX51" fmla="*/ 2535845 w 4106301"/>
                <a:gd name="connsiteY51" fmla="*/ 353522 h 356921"/>
                <a:gd name="connsiteX52" fmla="*/ 1951173 w 4106301"/>
                <a:gd name="connsiteY52" fmla="*/ 356921 h 356921"/>
                <a:gd name="connsiteX53" fmla="*/ 1176142 w 4106301"/>
                <a:gd name="connsiteY53" fmla="*/ 353522 h 356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106301" h="356921">
                  <a:moveTo>
                    <a:pt x="1176142" y="353522"/>
                  </a:moveTo>
                  <a:lnTo>
                    <a:pt x="659455" y="350123"/>
                  </a:lnTo>
                  <a:lnTo>
                    <a:pt x="377317" y="353522"/>
                  </a:lnTo>
                  <a:lnTo>
                    <a:pt x="217552" y="353522"/>
                  </a:lnTo>
                  <a:lnTo>
                    <a:pt x="139369" y="339925"/>
                  </a:lnTo>
                  <a:lnTo>
                    <a:pt x="81582" y="322929"/>
                  </a:lnTo>
                  <a:lnTo>
                    <a:pt x="40791" y="299134"/>
                  </a:lnTo>
                  <a:lnTo>
                    <a:pt x="16996" y="278739"/>
                  </a:lnTo>
                  <a:lnTo>
                    <a:pt x="6798" y="254944"/>
                  </a:lnTo>
                  <a:lnTo>
                    <a:pt x="0" y="231149"/>
                  </a:lnTo>
                  <a:lnTo>
                    <a:pt x="10197" y="197156"/>
                  </a:lnTo>
                  <a:lnTo>
                    <a:pt x="30593" y="163164"/>
                  </a:lnTo>
                  <a:lnTo>
                    <a:pt x="78183" y="129171"/>
                  </a:lnTo>
                  <a:lnTo>
                    <a:pt x="122373" y="108776"/>
                  </a:lnTo>
                  <a:lnTo>
                    <a:pt x="200556" y="84981"/>
                  </a:lnTo>
                  <a:lnTo>
                    <a:pt x="271940" y="64585"/>
                  </a:lnTo>
                  <a:lnTo>
                    <a:pt x="360321" y="44190"/>
                  </a:lnTo>
                  <a:lnTo>
                    <a:pt x="472496" y="23794"/>
                  </a:lnTo>
                  <a:lnTo>
                    <a:pt x="533683" y="23794"/>
                  </a:lnTo>
                  <a:lnTo>
                    <a:pt x="577873" y="40791"/>
                  </a:lnTo>
                  <a:lnTo>
                    <a:pt x="611866" y="50988"/>
                  </a:lnTo>
                  <a:lnTo>
                    <a:pt x="669653" y="64585"/>
                  </a:lnTo>
                  <a:lnTo>
                    <a:pt x="717243" y="71384"/>
                  </a:lnTo>
                  <a:lnTo>
                    <a:pt x="795426" y="84981"/>
                  </a:lnTo>
                  <a:lnTo>
                    <a:pt x="894004" y="91779"/>
                  </a:lnTo>
                  <a:lnTo>
                    <a:pt x="1278120" y="112175"/>
                  </a:lnTo>
                  <a:lnTo>
                    <a:pt x="1733620" y="132571"/>
                  </a:lnTo>
                  <a:lnTo>
                    <a:pt x="2039554" y="142768"/>
                  </a:lnTo>
                  <a:lnTo>
                    <a:pt x="2413472" y="152966"/>
                  </a:lnTo>
                  <a:lnTo>
                    <a:pt x="2885968" y="152966"/>
                  </a:lnTo>
                  <a:lnTo>
                    <a:pt x="3436648" y="152966"/>
                  </a:lnTo>
                  <a:lnTo>
                    <a:pt x="3728984" y="156365"/>
                  </a:lnTo>
                  <a:lnTo>
                    <a:pt x="3796969" y="152966"/>
                  </a:lnTo>
                  <a:cubicBezTo>
                    <a:pt x="3835476" y="145965"/>
                    <a:pt x="3821693" y="146168"/>
                    <a:pt x="3837760" y="146168"/>
                  </a:cubicBezTo>
                  <a:lnTo>
                    <a:pt x="3878551" y="132571"/>
                  </a:lnTo>
                  <a:lnTo>
                    <a:pt x="3929540" y="108776"/>
                  </a:lnTo>
                  <a:lnTo>
                    <a:pt x="3970331" y="78182"/>
                  </a:lnTo>
                  <a:lnTo>
                    <a:pt x="4004324" y="47589"/>
                  </a:lnTo>
                  <a:lnTo>
                    <a:pt x="4028119" y="20395"/>
                  </a:lnTo>
                  <a:lnTo>
                    <a:pt x="4058712" y="3399"/>
                  </a:lnTo>
                  <a:lnTo>
                    <a:pt x="4079107" y="0"/>
                  </a:lnTo>
                  <a:lnTo>
                    <a:pt x="4096104" y="6798"/>
                  </a:lnTo>
                  <a:lnTo>
                    <a:pt x="4106301" y="23794"/>
                  </a:lnTo>
                  <a:lnTo>
                    <a:pt x="4102902" y="61186"/>
                  </a:lnTo>
                  <a:lnTo>
                    <a:pt x="4085906" y="129171"/>
                  </a:lnTo>
                  <a:lnTo>
                    <a:pt x="4062111" y="197156"/>
                  </a:lnTo>
                  <a:lnTo>
                    <a:pt x="4028119" y="268541"/>
                  </a:lnTo>
                  <a:lnTo>
                    <a:pt x="3980529" y="346724"/>
                  </a:lnTo>
                  <a:lnTo>
                    <a:pt x="3830962" y="350123"/>
                  </a:lnTo>
                  <a:lnTo>
                    <a:pt x="3559021" y="350123"/>
                  </a:lnTo>
                  <a:lnTo>
                    <a:pt x="3028737" y="353522"/>
                  </a:lnTo>
                  <a:lnTo>
                    <a:pt x="2535845" y="353522"/>
                  </a:lnTo>
                  <a:lnTo>
                    <a:pt x="1951173" y="356921"/>
                  </a:lnTo>
                  <a:lnTo>
                    <a:pt x="1176142" y="35352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9">
              <a:extLst>
                <a:ext uri="{FF2B5EF4-FFF2-40B4-BE49-F238E27FC236}">
                  <a16:creationId xmlns:a16="http://schemas.microsoft.com/office/drawing/2014/main" id="{95BE69CD-B95D-4D07-A5CB-523528F767C8}"/>
                </a:ext>
              </a:extLst>
            </p:cNvPr>
            <p:cNvSpPr/>
            <p:nvPr/>
          </p:nvSpPr>
          <p:spPr>
            <a:xfrm>
              <a:off x="4262439" y="1587502"/>
              <a:ext cx="3830637" cy="4386262"/>
            </a:xfrm>
            <a:custGeom>
              <a:avLst/>
              <a:gdLst>
                <a:gd name="connsiteX0" fmla="*/ 532932 w 3831504"/>
                <a:gd name="connsiteY0" fmla="*/ 471225 h 4386876"/>
                <a:gd name="connsiteX1" fmla="*/ 56098 w 3831504"/>
                <a:gd name="connsiteY1" fmla="*/ 527323 h 4386876"/>
                <a:gd name="connsiteX2" fmla="*/ 0 w 3831504"/>
                <a:gd name="connsiteY2" fmla="*/ 364638 h 4386876"/>
                <a:gd name="connsiteX3" fmla="*/ 308540 w 3831504"/>
                <a:gd name="connsiteY3" fmla="*/ 330979 h 4386876"/>
                <a:gd name="connsiteX4" fmla="*/ 802203 w 3831504"/>
                <a:gd name="connsiteY4" fmla="*/ 280491 h 4386876"/>
                <a:gd name="connsiteX5" fmla="*/ 1099524 w 3831504"/>
                <a:gd name="connsiteY5" fmla="*/ 252442 h 4386876"/>
                <a:gd name="connsiteX6" fmla="*/ 1565138 w 3831504"/>
                <a:gd name="connsiteY6" fmla="*/ 201953 h 4386876"/>
                <a:gd name="connsiteX7" fmla="*/ 1957825 w 3831504"/>
                <a:gd name="connsiteY7" fmla="*/ 162685 h 4386876"/>
                <a:gd name="connsiteX8" fmla="*/ 2328073 w 3831504"/>
                <a:gd name="connsiteY8" fmla="*/ 123416 h 4386876"/>
                <a:gd name="connsiteX9" fmla="*/ 2631003 w 3831504"/>
                <a:gd name="connsiteY9" fmla="*/ 95367 h 4386876"/>
                <a:gd name="connsiteX10" fmla="*/ 2849786 w 3831504"/>
                <a:gd name="connsiteY10" fmla="*/ 72928 h 4386876"/>
                <a:gd name="connsiteX11" fmla="*/ 3186375 w 3831504"/>
                <a:gd name="connsiteY11" fmla="*/ 56098 h 4386876"/>
                <a:gd name="connsiteX12" fmla="*/ 3337840 w 3831504"/>
                <a:gd name="connsiteY12" fmla="*/ 44879 h 4386876"/>
                <a:gd name="connsiteX13" fmla="*/ 3410768 w 3831504"/>
                <a:gd name="connsiteY13" fmla="*/ 22439 h 4386876"/>
                <a:gd name="connsiteX14" fmla="*/ 3466866 w 3831504"/>
                <a:gd name="connsiteY14" fmla="*/ 0 h 4386876"/>
                <a:gd name="connsiteX15" fmla="*/ 3590282 w 3831504"/>
                <a:gd name="connsiteY15" fmla="*/ 61708 h 4386876"/>
                <a:gd name="connsiteX16" fmla="*/ 3674429 w 3831504"/>
                <a:gd name="connsiteY16" fmla="*/ 117806 h 4386876"/>
                <a:gd name="connsiteX17" fmla="*/ 3781016 w 3831504"/>
                <a:gd name="connsiteY17" fmla="*/ 207563 h 4386876"/>
                <a:gd name="connsiteX18" fmla="*/ 3820284 w 3831504"/>
                <a:gd name="connsiteY18" fmla="*/ 246832 h 4386876"/>
                <a:gd name="connsiteX19" fmla="*/ 3831504 w 3831504"/>
                <a:gd name="connsiteY19" fmla="*/ 291711 h 4386876"/>
                <a:gd name="connsiteX20" fmla="*/ 3831504 w 3831504"/>
                <a:gd name="connsiteY20" fmla="*/ 314150 h 4386876"/>
                <a:gd name="connsiteX21" fmla="*/ 3820284 w 3831504"/>
                <a:gd name="connsiteY21" fmla="*/ 347809 h 4386876"/>
                <a:gd name="connsiteX22" fmla="*/ 3758576 w 3831504"/>
                <a:gd name="connsiteY22" fmla="*/ 431956 h 4386876"/>
                <a:gd name="connsiteX23" fmla="*/ 3730527 w 3831504"/>
                <a:gd name="connsiteY23" fmla="*/ 476834 h 4386876"/>
                <a:gd name="connsiteX24" fmla="*/ 3724917 w 3831504"/>
                <a:gd name="connsiteY24" fmla="*/ 796594 h 4386876"/>
                <a:gd name="connsiteX25" fmla="*/ 3724917 w 3831504"/>
                <a:gd name="connsiteY25" fmla="*/ 1284648 h 4386876"/>
                <a:gd name="connsiteX26" fmla="*/ 3730527 w 3831504"/>
                <a:gd name="connsiteY26" fmla="*/ 1997095 h 4386876"/>
                <a:gd name="connsiteX27" fmla="*/ 3724917 w 3831504"/>
                <a:gd name="connsiteY27" fmla="*/ 2636614 h 4386876"/>
                <a:gd name="connsiteX28" fmla="*/ 3730527 w 3831504"/>
                <a:gd name="connsiteY28" fmla="*/ 3220034 h 4386876"/>
                <a:gd name="connsiteX29" fmla="*/ 3724917 w 3831504"/>
                <a:gd name="connsiteY29" fmla="*/ 3562233 h 4386876"/>
                <a:gd name="connsiteX30" fmla="*/ 3719308 w 3831504"/>
                <a:gd name="connsiteY30" fmla="*/ 4016628 h 4386876"/>
                <a:gd name="connsiteX31" fmla="*/ 3719308 w 3831504"/>
                <a:gd name="connsiteY31" fmla="*/ 4111995 h 4386876"/>
                <a:gd name="connsiteX32" fmla="*/ 3713698 w 3831504"/>
                <a:gd name="connsiteY32" fmla="*/ 4168093 h 4386876"/>
                <a:gd name="connsiteX33" fmla="*/ 3691259 w 3831504"/>
                <a:gd name="connsiteY33" fmla="*/ 4241021 h 4386876"/>
                <a:gd name="connsiteX34" fmla="*/ 3629551 w 3831504"/>
                <a:gd name="connsiteY34" fmla="*/ 4336388 h 4386876"/>
                <a:gd name="connsiteX35" fmla="*/ 3584672 w 3831504"/>
                <a:gd name="connsiteY35" fmla="*/ 4381266 h 4386876"/>
                <a:gd name="connsiteX36" fmla="*/ 3551013 w 3831504"/>
                <a:gd name="connsiteY36" fmla="*/ 4386876 h 4386876"/>
                <a:gd name="connsiteX37" fmla="*/ 3506135 w 3831504"/>
                <a:gd name="connsiteY37" fmla="*/ 4375657 h 4386876"/>
                <a:gd name="connsiteX38" fmla="*/ 3483695 w 3831504"/>
                <a:gd name="connsiteY38" fmla="*/ 4341998 h 4386876"/>
                <a:gd name="connsiteX39" fmla="*/ 3466866 w 3831504"/>
                <a:gd name="connsiteY39" fmla="*/ 4291509 h 4386876"/>
                <a:gd name="connsiteX40" fmla="*/ 3444427 w 3831504"/>
                <a:gd name="connsiteY40" fmla="*/ 4229801 h 4386876"/>
                <a:gd name="connsiteX41" fmla="*/ 3405158 w 3831504"/>
                <a:gd name="connsiteY41" fmla="*/ 4134434 h 4386876"/>
                <a:gd name="connsiteX42" fmla="*/ 3337840 w 3831504"/>
                <a:gd name="connsiteY42" fmla="*/ 4050287 h 4386876"/>
                <a:gd name="connsiteX43" fmla="*/ 3461256 w 3831504"/>
                <a:gd name="connsiteY43" fmla="*/ 3943701 h 4386876"/>
                <a:gd name="connsiteX44" fmla="*/ 3461256 w 3831504"/>
                <a:gd name="connsiteY44" fmla="*/ 3651990 h 4386876"/>
                <a:gd name="connsiteX45" fmla="*/ 3466866 w 3831504"/>
                <a:gd name="connsiteY45" fmla="*/ 3085399 h 4386876"/>
                <a:gd name="connsiteX46" fmla="*/ 3461256 w 3831504"/>
                <a:gd name="connsiteY46" fmla="*/ 2675882 h 4386876"/>
                <a:gd name="connsiteX47" fmla="*/ 3472476 w 3831504"/>
                <a:gd name="connsiteY47" fmla="*/ 2030753 h 4386876"/>
                <a:gd name="connsiteX48" fmla="*/ 3478086 w 3831504"/>
                <a:gd name="connsiteY48" fmla="*/ 1452942 h 4386876"/>
                <a:gd name="connsiteX49" fmla="*/ 3472476 w 3831504"/>
                <a:gd name="connsiteY49" fmla="*/ 1026596 h 4386876"/>
                <a:gd name="connsiteX50" fmla="*/ 3478086 w 3831504"/>
                <a:gd name="connsiteY50" fmla="*/ 594641 h 4386876"/>
                <a:gd name="connsiteX51" fmla="*/ 3478086 w 3831504"/>
                <a:gd name="connsiteY51" fmla="*/ 431956 h 4386876"/>
                <a:gd name="connsiteX52" fmla="*/ 3478086 w 3831504"/>
                <a:gd name="connsiteY52" fmla="*/ 325369 h 4386876"/>
                <a:gd name="connsiteX53" fmla="*/ 3461256 w 3831504"/>
                <a:gd name="connsiteY53" fmla="*/ 286101 h 4386876"/>
                <a:gd name="connsiteX54" fmla="*/ 3438817 w 3831504"/>
                <a:gd name="connsiteY54" fmla="*/ 263661 h 4386876"/>
                <a:gd name="connsiteX55" fmla="*/ 3382719 w 3831504"/>
                <a:gd name="connsiteY55" fmla="*/ 241222 h 4386876"/>
                <a:gd name="connsiteX56" fmla="*/ 3337840 w 3831504"/>
                <a:gd name="connsiteY56" fmla="*/ 241222 h 4386876"/>
                <a:gd name="connsiteX57" fmla="*/ 2967592 w 3831504"/>
                <a:gd name="connsiteY57" fmla="*/ 263661 h 4386876"/>
                <a:gd name="connsiteX58" fmla="*/ 2653443 w 3831504"/>
                <a:gd name="connsiteY58" fmla="*/ 280491 h 4386876"/>
                <a:gd name="connsiteX59" fmla="*/ 2204657 w 3831504"/>
                <a:gd name="connsiteY59" fmla="*/ 319760 h 4386876"/>
                <a:gd name="connsiteX60" fmla="*/ 1604407 w 3831504"/>
                <a:gd name="connsiteY60" fmla="*/ 375858 h 4386876"/>
                <a:gd name="connsiteX61" fmla="*/ 1105133 w 3831504"/>
                <a:gd name="connsiteY61" fmla="*/ 420736 h 4386876"/>
                <a:gd name="connsiteX62" fmla="*/ 532932 w 3831504"/>
                <a:gd name="connsiteY62" fmla="*/ 471225 h 4386876"/>
                <a:gd name="connsiteX0" fmla="*/ 532932 w 3831504"/>
                <a:gd name="connsiteY0" fmla="*/ 471225 h 4386876"/>
                <a:gd name="connsiteX1" fmla="*/ 56098 w 3831504"/>
                <a:gd name="connsiteY1" fmla="*/ 527323 h 4386876"/>
                <a:gd name="connsiteX2" fmla="*/ 0 w 3831504"/>
                <a:gd name="connsiteY2" fmla="*/ 364638 h 4386876"/>
                <a:gd name="connsiteX3" fmla="*/ 308540 w 3831504"/>
                <a:gd name="connsiteY3" fmla="*/ 330979 h 4386876"/>
                <a:gd name="connsiteX4" fmla="*/ 802203 w 3831504"/>
                <a:gd name="connsiteY4" fmla="*/ 280491 h 4386876"/>
                <a:gd name="connsiteX5" fmla="*/ 1099524 w 3831504"/>
                <a:gd name="connsiteY5" fmla="*/ 252442 h 4386876"/>
                <a:gd name="connsiteX6" fmla="*/ 1565138 w 3831504"/>
                <a:gd name="connsiteY6" fmla="*/ 201953 h 4386876"/>
                <a:gd name="connsiteX7" fmla="*/ 1957825 w 3831504"/>
                <a:gd name="connsiteY7" fmla="*/ 162685 h 4386876"/>
                <a:gd name="connsiteX8" fmla="*/ 2328073 w 3831504"/>
                <a:gd name="connsiteY8" fmla="*/ 123416 h 4386876"/>
                <a:gd name="connsiteX9" fmla="*/ 2631003 w 3831504"/>
                <a:gd name="connsiteY9" fmla="*/ 95367 h 4386876"/>
                <a:gd name="connsiteX10" fmla="*/ 2849786 w 3831504"/>
                <a:gd name="connsiteY10" fmla="*/ 72928 h 4386876"/>
                <a:gd name="connsiteX11" fmla="*/ 3186375 w 3831504"/>
                <a:gd name="connsiteY11" fmla="*/ 56098 h 4386876"/>
                <a:gd name="connsiteX12" fmla="*/ 3337840 w 3831504"/>
                <a:gd name="connsiteY12" fmla="*/ 44879 h 4386876"/>
                <a:gd name="connsiteX13" fmla="*/ 3410768 w 3831504"/>
                <a:gd name="connsiteY13" fmla="*/ 22439 h 4386876"/>
                <a:gd name="connsiteX14" fmla="*/ 3466866 w 3831504"/>
                <a:gd name="connsiteY14" fmla="*/ 0 h 4386876"/>
                <a:gd name="connsiteX15" fmla="*/ 3590282 w 3831504"/>
                <a:gd name="connsiteY15" fmla="*/ 61708 h 4386876"/>
                <a:gd name="connsiteX16" fmla="*/ 3674429 w 3831504"/>
                <a:gd name="connsiteY16" fmla="*/ 117806 h 4386876"/>
                <a:gd name="connsiteX17" fmla="*/ 3781016 w 3831504"/>
                <a:gd name="connsiteY17" fmla="*/ 207563 h 4386876"/>
                <a:gd name="connsiteX18" fmla="*/ 3820284 w 3831504"/>
                <a:gd name="connsiteY18" fmla="*/ 246832 h 4386876"/>
                <a:gd name="connsiteX19" fmla="*/ 3831504 w 3831504"/>
                <a:gd name="connsiteY19" fmla="*/ 291711 h 4386876"/>
                <a:gd name="connsiteX20" fmla="*/ 3831504 w 3831504"/>
                <a:gd name="connsiteY20" fmla="*/ 314150 h 4386876"/>
                <a:gd name="connsiteX21" fmla="*/ 3820284 w 3831504"/>
                <a:gd name="connsiteY21" fmla="*/ 347809 h 4386876"/>
                <a:gd name="connsiteX22" fmla="*/ 3758576 w 3831504"/>
                <a:gd name="connsiteY22" fmla="*/ 431956 h 4386876"/>
                <a:gd name="connsiteX23" fmla="*/ 3730527 w 3831504"/>
                <a:gd name="connsiteY23" fmla="*/ 476834 h 4386876"/>
                <a:gd name="connsiteX24" fmla="*/ 3724917 w 3831504"/>
                <a:gd name="connsiteY24" fmla="*/ 796594 h 4386876"/>
                <a:gd name="connsiteX25" fmla="*/ 3724917 w 3831504"/>
                <a:gd name="connsiteY25" fmla="*/ 1284648 h 4386876"/>
                <a:gd name="connsiteX26" fmla="*/ 3730527 w 3831504"/>
                <a:gd name="connsiteY26" fmla="*/ 1997095 h 4386876"/>
                <a:gd name="connsiteX27" fmla="*/ 3724917 w 3831504"/>
                <a:gd name="connsiteY27" fmla="*/ 2636614 h 4386876"/>
                <a:gd name="connsiteX28" fmla="*/ 3730527 w 3831504"/>
                <a:gd name="connsiteY28" fmla="*/ 3220034 h 4386876"/>
                <a:gd name="connsiteX29" fmla="*/ 3724917 w 3831504"/>
                <a:gd name="connsiteY29" fmla="*/ 3562233 h 4386876"/>
                <a:gd name="connsiteX30" fmla="*/ 3719308 w 3831504"/>
                <a:gd name="connsiteY30" fmla="*/ 4016628 h 4386876"/>
                <a:gd name="connsiteX31" fmla="*/ 3719308 w 3831504"/>
                <a:gd name="connsiteY31" fmla="*/ 4111995 h 4386876"/>
                <a:gd name="connsiteX32" fmla="*/ 3713698 w 3831504"/>
                <a:gd name="connsiteY32" fmla="*/ 4168093 h 4386876"/>
                <a:gd name="connsiteX33" fmla="*/ 3691259 w 3831504"/>
                <a:gd name="connsiteY33" fmla="*/ 4241021 h 4386876"/>
                <a:gd name="connsiteX34" fmla="*/ 3629551 w 3831504"/>
                <a:gd name="connsiteY34" fmla="*/ 4336388 h 4386876"/>
                <a:gd name="connsiteX35" fmla="*/ 3584672 w 3831504"/>
                <a:gd name="connsiteY35" fmla="*/ 4381266 h 4386876"/>
                <a:gd name="connsiteX36" fmla="*/ 3551013 w 3831504"/>
                <a:gd name="connsiteY36" fmla="*/ 4386876 h 4386876"/>
                <a:gd name="connsiteX37" fmla="*/ 3506135 w 3831504"/>
                <a:gd name="connsiteY37" fmla="*/ 4375657 h 4386876"/>
                <a:gd name="connsiteX38" fmla="*/ 3483695 w 3831504"/>
                <a:gd name="connsiteY38" fmla="*/ 4341998 h 4386876"/>
                <a:gd name="connsiteX39" fmla="*/ 3466866 w 3831504"/>
                <a:gd name="connsiteY39" fmla="*/ 4291509 h 4386876"/>
                <a:gd name="connsiteX40" fmla="*/ 3444427 w 3831504"/>
                <a:gd name="connsiteY40" fmla="*/ 4229801 h 4386876"/>
                <a:gd name="connsiteX41" fmla="*/ 3405158 w 3831504"/>
                <a:gd name="connsiteY41" fmla="*/ 4134434 h 4386876"/>
                <a:gd name="connsiteX42" fmla="*/ 3461256 w 3831504"/>
                <a:gd name="connsiteY42" fmla="*/ 3943701 h 4386876"/>
                <a:gd name="connsiteX43" fmla="*/ 3461256 w 3831504"/>
                <a:gd name="connsiteY43" fmla="*/ 3651990 h 4386876"/>
                <a:gd name="connsiteX44" fmla="*/ 3466866 w 3831504"/>
                <a:gd name="connsiteY44" fmla="*/ 3085399 h 4386876"/>
                <a:gd name="connsiteX45" fmla="*/ 3461256 w 3831504"/>
                <a:gd name="connsiteY45" fmla="*/ 2675882 h 4386876"/>
                <a:gd name="connsiteX46" fmla="*/ 3472476 w 3831504"/>
                <a:gd name="connsiteY46" fmla="*/ 2030753 h 4386876"/>
                <a:gd name="connsiteX47" fmla="*/ 3478086 w 3831504"/>
                <a:gd name="connsiteY47" fmla="*/ 1452942 h 4386876"/>
                <a:gd name="connsiteX48" fmla="*/ 3472476 w 3831504"/>
                <a:gd name="connsiteY48" fmla="*/ 1026596 h 4386876"/>
                <a:gd name="connsiteX49" fmla="*/ 3478086 w 3831504"/>
                <a:gd name="connsiteY49" fmla="*/ 594641 h 4386876"/>
                <a:gd name="connsiteX50" fmla="*/ 3478086 w 3831504"/>
                <a:gd name="connsiteY50" fmla="*/ 431956 h 4386876"/>
                <a:gd name="connsiteX51" fmla="*/ 3478086 w 3831504"/>
                <a:gd name="connsiteY51" fmla="*/ 325369 h 4386876"/>
                <a:gd name="connsiteX52" fmla="*/ 3461256 w 3831504"/>
                <a:gd name="connsiteY52" fmla="*/ 286101 h 4386876"/>
                <a:gd name="connsiteX53" fmla="*/ 3438817 w 3831504"/>
                <a:gd name="connsiteY53" fmla="*/ 263661 h 4386876"/>
                <a:gd name="connsiteX54" fmla="*/ 3382719 w 3831504"/>
                <a:gd name="connsiteY54" fmla="*/ 241222 h 4386876"/>
                <a:gd name="connsiteX55" fmla="*/ 3337840 w 3831504"/>
                <a:gd name="connsiteY55" fmla="*/ 241222 h 4386876"/>
                <a:gd name="connsiteX56" fmla="*/ 2967592 w 3831504"/>
                <a:gd name="connsiteY56" fmla="*/ 263661 h 4386876"/>
                <a:gd name="connsiteX57" fmla="*/ 2653443 w 3831504"/>
                <a:gd name="connsiteY57" fmla="*/ 280491 h 4386876"/>
                <a:gd name="connsiteX58" fmla="*/ 2204657 w 3831504"/>
                <a:gd name="connsiteY58" fmla="*/ 319760 h 4386876"/>
                <a:gd name="connsiteX59" fmla="*/ 1604407 w 3831504"/>
                <a:gd name="connsiteY59" fmla="*/ 375858 h 4386876"/>
                <a:gd name="connsiteX60" fmla="*/ 1105133 w 3831504"/>
                <a:gd name="connsiteY60" fmla="*/ 420736 h 4386876"/>
                <a:gd name="connsiteX61" fmla="*/ 532932 w 3831504"/>
                <a:gd name="connsiteY61" fmla="*/ 471225 h 4386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831504" h="4386876">
                  <a:moveTo>
                    <a:pt x="532932" y="471225"/>
                  </a:moveTo>
                  <a:lnTo>
                    <a:pt x="56098" y="527323"/>
                  </a:lnTo>
                  <a:lnTo>
                    <a:pt x="0" y="364638"/>
                  </a:lnTo>
                  <a:lnTo>
                    <a:pt x="308540" y="330979"/>
                  </a:lnTo>
                  <a:lnTo>
                    <a:pt x="802203" y="280491"/>
                  </a:lnTo>
                  <a:lnTo>
                    <a:pt x="1099524" y="252442"/>
                  </a:lnTo>
                  <a:lnTo>
                    <a:pt x="1565138" y="201953"/>
                  </a:lnTo>
                  <a:lnTo>
                    <a:pt x="1957825" y="162685"/>
                  </a:lnTo>
                  <a:lnTo>
                    <a:pt x="2328073" y="123416"/>
                  </a:lnTo>
                  <a:lnTo>
                    <a:pt x="2631003" y="95367"/>
                  </a:lnTo>
                  <a:lnTo>
                    <a:pt x="2849786" y="72928"/>
                  </a:lnTo>
                  <a:lnTo>
                    <a:pt x="3186375" y="56098"/>
                  </a:lnTo>
                  <a:lnTo>
                    <a:pt x="3337840" y="44879"/>
                  </a:lnTo>
                  <a:lnTo>
                    <a:pt x="3410768" y="22439"/>
                  </a:lnTo>
                  <a:lnTo>
                    <a:pt x="3466866" y="0"/>
                  </a:lnTo>
                  <a:lnTo>
                    <a:pt x="3590282" y="61708"/>
                  </a:lnTo>
                  <a:lnTo>
                    <a:pt x="3674429" y="117806"/>
                  </a:lnTo>
                  <a:lnTo>
                    <a:pt x="3781016" y="207563"/>
                  </a:lnTo>
                  <a:lnTo>
                    <a:pt x="3820284" y="246832"/>
                  </a:lnTo>
                  <a:lnTo>
                    <a:pt x="3831504" y="291711"/>
                  </a:lnTo>
                  <a:lnTo>
                    <a:pt x="3831504" y="314150"/>
                  </a:lnTo>
                  <a:lnTo>
                    <a:pt x="3820284" y="347809"/>
                  </a:lnTo>
                  <a:lnTo>
                    <a:pt x="3758576" y="431956"/>
                  </a:lnTo>
                  <a:lnTo>
                    <a:pt x="3730527" y="476834"/>
                  </a:lnTo>
                  <a:lnTo>
                    <a:pt x="3724917" y="796594"/>
                  </a:lnTo>
                  <a:lnTo>
                    <a:pt x="3724917" y="1284648"/>
                  </a:lnTo>
                  <a:lnTo>
                    <a:pt x="3730527" y="1997095"/>
                  </a:lnTo>
                  <a:lnTo>
                    <a:pt x="3724917" y="2636614"/>
                  </a:lnTo>
                  <a:lnTo>
                    <a:pt x="3730527" y="3220034"/>
                  </a:lnTo>
                  <a:lnTo>
                    <a:pt x="3724917" y="3562233"/>
                  </a:lnTo>
                  <a:cubicBezTo>
                    <a:pt x="3723047" y="3713698"/>
                    <a:pt x="3721178" y="3865163"/>
                    <a:pt x="3719308" y="4016628"/>
                  </a:cubicBezTo>
                  <a:lnTo>
                    <a:pt x="3719308" y="4111995"/>
                  </a:lnTo>
                  <a:lnTo>
                    <a:pt x="3713698" y="4168093"/>
                  </a:lnTo>
                  <a:lnTo>
                    <a:pt x="3691259" y="4241021"/>
                  </a:lnTo>
                  <a:lnTo>
                    <a:pt x="3629551" y="4336388"/>
                  </a:lnTo>
                  <a:lnTo>
                    <a:pt x="3584672" y="4381266"/>
                  </a:lnTo>
                  <a:lnTo>
                    <a:pt x="3551013" y="4386876"/>
                  </a:lnTo>
                  <a:lnTo>
                    <a:pt x="3506135" y="4375657"/>
                  </a:lnTo>
                  <a:cubicBezTo>
                    <a:pt x="3482527" y="4346147"/>
                    <a:pt x="3483695" y="4359581"/>
                    <a:pt x="3483695" y="4341998"/>
                  </a:cubicBezTo>
                  <a:lnTo>
                    <a:pt x="3466866" y="4291509"/>
                  </a:lnTo>
                  <a:lnTo>
                    <a:pt x="3444427" y="4229801"/>
                  </a:lnTo>
                  <a:lnTo>
                    <a:pt x="3405158" y="4134434"/>
                  </a:lnTo>
                  <a:lnTo>
                    <a:pt x="3461256" y="3943701"/>
                  </a:lnTo>
                  <a:lnTo>
                    <a:pt x="3461256" y="3651990"/>
                  </a:lnTo>
                  <a:lnTo>
                    <a:pt x="3466866" y="3085399"/>
                  </a:lnTo>
                  <a:lnTo>
                    <a:pt x="3461256" y="2675882"/>
                  </a:lnTo>
                  <a:lnTo>
                    <a:pt x="3472476" y="2030753"/>
                  </a:lnTo>
                  <a:lnTo>
                    <a:pt x="3478086" y="1452942"/>
                  </a:lnTo>
                  <a:lnTo>
                    <a:pt x="3472476" y="1026596"/>
                  </a:lnTo>
                  <a:lnTo>
                    <a:pt x="3478086" y="594641"/>
                  </a:lnTo>
                  <a:lnTo>
                    <a:pt x="3478086" y="431956"/>
                  </a:lnTo>
                  <a:lnTo>
                    <a:pt x="3478086" y="325369"/>
                  </a:lnTo>
                  <a:lnTo>
                    <a:pt x="3461256" y="286101"/>
                  </a:lnTo>
                  <a:lnTo>
                    <a:pt x="3438817" y="263661"/>
                  </a:lnTo>
                  <a:lnTo>
                    <a:pt x="3382719" y="241222"/>
                  </a:lnTo>
                  <a:lnTo>
                    <a:pt x="3337840" y="241222"/>
                  </a:lnTo>
                  <a:lnTo>
                    <a:pt x="2967592" y="263661"/>
                  </a:lnTo>
                  <a:lnTo>
                    <a:pt x="2653443" y="280491"/>
                  </a:lnTo>
                  <a:lnTo>
                    <a:pt x="2204657" y="319760"/>
                  </a:lnTo>
                  <a:lnTo>
                    <a:pt x="1604407" y="375858"/>
                  </a:lnTo>
                  <a:lnTo>
                    <a:pt x="1105133" y="420736"/>
                  </a:lnTo>
                  <a:lnTo>
                    <a:pt x="532932" y="471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6">
              <a:extLst>
                <a:ext uri="{FF2B5EF4-FFF2-40B4-BE49-F238E27FC236}">
                  <a16:creationId xmlns:a16="http://schemas.microsoft.com/office/drawing/2014/main" id="{B26CD64C-FB89-4D78-B71C-98C33921D171}"/>
                </a:ext>
              </a:extLst>
            </p:cNvPr>
            <p:cNvSpPr/>
            <p:nvPr/>
          </p:nvSpPr>
          <p:spPr>
            <a:xfrm>
              <a:off x="4870451" y="2786065"/>
              <a:ext cx="2397125" cy="493713"/>
            </a:xfrm>
            <a:custGeom>
              <a:avLst/>
              <a:gdLst>
                <a:gd name="connsiteX0" fmla="*/ 1169194 w 2397919"/>
                <a:gd name="connsiteY0" fmla="*/ 361950 h 492919"/>
                <a:gd name="connsiteX1" fmla="*/ 854869 w 2397919"/>
                <a:gd name="connsiteY1" fmla="*/ 404813 h 492919"/>
                <a:gd name="connsiteX2" fmla="*/ 588169 w 2397919"/>
                <a:gd name="connsiteY2" fmla="*/ 447675 h 492919"/>
                <a:gd name="connsiteX3" fmla="*/ 466725 w 2397919"/>
                <a:gd name="connsiteY3" fmla="*/ 469106 h 492919"/>
                <a:gd name="connsiteX4" fmla="*/ 378619 w 2397919"/>
                <a:gd name="connsiteY4" fmla="*/ 483394 h 492919"/>
                <a:gd name="connsiteX5" fmla="*/ 302419 w 2397919"/>
                <a:gd name="connsiteY5" fmla="*/ 492919 h 492919"/>
                <a:gd name="connsiteX6" fmla="*/ 259557 w 2397919"/>
                <a:gd name="connsiteY6" fmla="*/ 492919 h 492919"/>
                <a:gd name="connsiteX7" fmla="*/ 233363 w 2397919"/>
                <a:gd name="connsiteY7" fmla="*/ 485775 h 492919"/>
                <a:gd name="connsiteX8" fmla="*/ 202407 w 2397919"/>
                <a:gd name="connsiteY8" fmla="*/ 469106 h 492919"/>
                <a:gd name="connsiteX9" fmla="*/ 138113 w 2397919"/>
                <a:gd name="connsiteY9" fmla="*/ 419100 h 492919"/>
                <a:gd name="connsiteX10" fmla="*/ 100013 w 2397919"/>
                <a:gd name="connsiteY10" fmla="*/ 381000 h 492919"/>
                <a:gd name="connsiteX11" fmla="*/ 61913 w 2397919"/>
                <a:gd name="connsiteY11" fmla="*/ 330994 h 492919"/>
                <a:gd name="connsiteX12" fmla="*/ 28575 w 2397919"/>
                <a:gd name="connsiteY12" fmla="*/ 278606 h 492919"/>
                <a:gd name="connsiteX13" fmla="*/ 7144 w 2397919"/>
                <a:gd name="connsiteY13" fmla="*/ 235744 h 492919"/>
                <a:gd name="connsiteX14" fmla="*/ 0 w 2397919"/>
                <a:gd name="connsiteY14" fmla="*/ 209550 h 492919"/>
                <a:gd name="connsiteX15" fmla="*/ 0 w 2397919"/>
                <a:gd name="connsiteY15" fmla="*/ 195263 h 492919"/>
                <a:gd name="connsiteX16" fmla="*/ 4763 w 2397919"/>
                <a:gd name="connsiteY16" fmla="*/ 185738 h 492919"/>
                <a:gd name="connsiteX17" fmla="*/ 23813 w 2397919"/>
                <a:gd name="connsiteY17" fmla="*/ 183356 h 492919"/>
                <a:gd name="connsiteX18" fmla="*/ 45244 w 2397919"/>
                <a:gd name="connsiteY18" fmla="*/ 190500 h 492919"/>
                <a:gd name="connsiteX19" fmla="*/ 66675 w 2397919"/>
                <a:gd name="connsiteY19" fmla="*/ 209550 h 492919"/>
                <a:gd name="connsiteX20" fmla="*/ 92869 w 2397919"/>
                <a:gd name="connsiteY20" fmla="*/ 230981 h 492919"/>
                <a:gd name="connsiteX21" fmla="*/ 123825 w 2397919"/>
                <a:gd name="connsiteY21" fmla="*/ 250031 h 492919"/>
                <a:gd name="connsiteX22" fmla="*/ 157163 w 2397919"/>
                <a:gd name="connsiteY22" fmla="*/ 264319 h 492919"/>
                <a:gd name="connsiteX23" fmla="*/ 188119 w 2397919"/>
                <a:gd name="connsiteY23" fmla="*/ 276225 h 492919"/>
                <a:gd name="connsiteX24" fmla="*/ 228600 w 2397919"/>
                <a:gd name="connsiteY24" fmla="*/ 283369 h 492919"/>
                <a:gd name="connsiteX25" fmla="*/ 273844 w 2397919"/>
                <a:gd name="connsiteY25" fmla="*/ 288131 h 492919"/>
                <a:gd name="connsiteX26" fmla="*/ 319088 w 2397919"/>
                <a:gd name="connsiteY26" fmla="*/ 292894 h 492919"/>
                <a:gd name="connsiteX27" fmla="*/ 392907 w 2397919"/>
                <a:gd name="connsiteY27" fmla="*/ 292894 h 492919"/>
                <a:gd name="connsiteX28" fmla="*/ 495300 w 2397919"/>
                <a:gd name="connsiteY28" fmla="*/ 285750 h 492919"/>
                <a:gd name="connsiteX29" fmla="*/ 597694 w 2397919"/>
                <a:gd name="connsiteY29" fmla="*/ 271463 h 492919"/>
                <a:gd name="connsiteX30" fmla="*/ 873919 w 2397919"/>
                <a:gd name="connsiteY30" fmla="*/ 223838 h 492919"/>
                <a:gd name="connsiteX31" fmla="*/ 1154907 w 2397919"/>
                <a:gd name="connsiteY31" fmla="*/ 185738 h 492919"/>
                <a:gd name="connsiteX32" fmla="*/ 1540669 w 2397919"/>
                <a:gd name="connsiteY32" fmla="*/ 135731 h 492919"/>
                <a:gd name="connsiteX33" fmla="*/ 1807369 w 2397919"/>
                <a:gd name="connsiteY33" fmla="*/ 109538 h 492919"/>
                <a:gd name="connsiteX34" fmla="*/ 1912144 w 2397919"/>
                <a:gd name="connsiteY34" fmla="*/ 95250 h 492919"/>
                <a:gd name="connsiteX35" fmla="*/ 1955007 w 2397919"/>
                <a:gd name="connsiteY35" fmla="*/ 92869 h 492919"/>
                <a:gd name="connsiteX36" fmla="*/ 1978819 w 2397919"/>
                <a:gd name="connsiteY36" fmla="*/ 78581 h 492919"/>
                <a:gd name="connsiteX37" fmla="*/ 2033588 w 2397919"/>
                <a:gd name="connsiteY37" fmla="*/ 30956 h 492919"/>
                <a:gd name="connsiteX38" fmla="*/ 2066925 w 2397919"/>
                <a:gd name="connsiteY38" fmla="*/ 0 h 492919"/>
                <a:gd name="connsiteX39" fmla="*/ 2095500 w 2397919"/>
                <a:gd name="connsiteY39" fmla="*/ 2381 h 492919"/>
                <a:gd name="connsiteX40" fmla="*/ 2162175 w 2397919"/>
                <a:gd name="connsiteY40" fmla="*/ 19050 h 492919"/>
                <a:gd name="connsiteX41" fmla="*/ 2255044 w 2397919"/>
                <a:gd name="connsiteY41" fmla="*/ 50006 h 492919"/>
                <a:gd name="connsiteX42" fmla="*/ 2338388 w 2397919"/>
                <a:gd name="connsiteY42" fmla="*/ 90488 h 492919"/>
                <a:gd name="connsiteX43" fmla="*/ 2355057 w 2397919"/>
                <a:gd name="connsiteY43" fmla="*/ 104775 h 492919"/>
                <a:gd name="connsiteX44" fmla="*/ 2376488 w 2397919"/>
                <a:gd name="connsiteY44" fmla="*/ 126206 h 492919"/>
                <a:gd name="connsiteX45" fmla="*/ 2390775 w 2397919"/>
                <a:gd name="connsiteY45" fmla="*/ 154781 h 492919"/>
                <a:gd name="connsiteX46" fmla="*/ 2397919 w 2397919"/>
                <a:gd name="connsiteY46" fmla="*/ 176213 h 492919"/>
                <a:gd name="connsiteX47" fmla="*/ 2395538 w 2397919"/>
                <a:gd name="connsiteY47" fmla="*/ 192881 h 492919"/>
                <a:gd name="connsiteX48" fmla="*/ 2378869 w 2397919"/>
                <a:gd name="connsiteY48" fmla="*/ 219075 h 492919"/>
                <a:gd name="connsiteX49" fmla="*/ 2340769 w 2397919"/>
                <a:gd name="connsiteY49" fmla="*/ 240506 h 492919"/>
                <a:gd name="connsiteX50" fmla="*/ 2305050 w 2397919"/>
                <a:gd name="connsiteY50" fmla="*/ 247650 h 492919"/>
                <a:gd name="connsiteX51" fmla="*/ 2090738 w 2397919"/>
                <a:gd name="connsiteY51" fmla="*/ 257175 h 492919"/>
                <a:gd name="connsiteX52" fmla="*/ 1802607 w 2397919"/>
                <a:gd name="connsiteY52" fmla="*/ 288131 h 492919"/>
                <a:gd name="connsiteX53" fmla="*/ 1540669 w 2397919"/>
                <a:gd name="connsiteY53" fmla="*/ 314325 h 492919"/>
                <a:gd name="connsiteX54" fmla="*/ 1169194 w 2397919"/>
                <a:gd name="connsiteY54" fmla="*/ 361950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97919" h="492919">
                  <a:moveTo>
                    <a:pt x="1169194" y="361950"/>
                  </a:moveTo>
                  <a:lnTo>
                    <a:pt x="854869" y="404813"/>
                  </a:lnTo>
                  <a:lnTo>
                    <a:pt x="588169" y="447675"/>
                  </a:lnTo>
                  <a:lnTo>
                    <a:pt x="466725" y="469106"/>
                  </a:lnTo>
                  <a:lnTo>
                    <a:pt x="378619" y="483394"/>
                  </a:lnTo>
                  <a:lnTo>
                    <a:pt x="302419" y="492919"/>
                  </a:lnTo>
                  <a:lnTo>
                    <a:pt x="259557" y="492919"/>
                  </a:lnTo>
                  <a:lnTo>
                    <a:pt x="233363" y="485775"/>
                  </a:lnTo>
                  <a:lnTo>
                    <a:pt x="202407" y="469106"/>
                  </a:lnTo>
                  <a:lnTo>
                    <a:pt x="138113" y="419100"/>
                  </a:lnTo>
                  <a:lnTo>
                    <a:pt x="100013" y="381000"/>
                  </a:lnTo>
                  <a:lnTo>
                    <a:pt x="61913" y="330994"/>
                  </a:lnTo>
                  <a:lnTo>
                    <a:pt x="28575" y="278606"/>
                  </a:lnTo>
                  <a:lnTo>
                    <a:pt x="7144" y="235744"/>
                  </a:lnTo>
                  <a:lnTo>
                    <a:pt x="0" y="209550"/>
                  </a:lnTo>
                  <a:lnTo>
                    <a:pt x="0" y="195263"/>
                  </a:lnTo>
                  <a:lnTo>
                    <a:pt x="4763" y="185738"/>
                  </a:lnTo>
                  <a:lnTo>
                    <a:pt x="23813" y="183356"/>
                  </a:lnTo>
                  <a:lnTo>
                    <a:pt x="45244" y="190500"/>
                  </a:lnTo>
                  <a:lnTo>
                    <a:pt x="66675" y="209550"/>
                  </a:lnTo>
                  <a:lnTo>
                    <a:pt x="92869" y="230981"/>
                  </a:lnTo>
                  <a:lnTo>
                    <a:pt x="123825" y="250031"/>
                  </a:lnTo>
                  <a:lnTo>
                    <a:pt x="157163" y="264319"/>
                  </a:lnTo>
                  <a:lnTo>
                    <a:pt x="188119" y="276225"/>
                  </a:lnTo>
                  <a:lnTo>
                    <a:pt x="228600" y="283369"/>
                  </a:lnTo>
                  <a:lnTo>
                    <a:pt x="273844" y="288131"/>
                  </a:lnTo>
                  <a:lnTo>
                    <a:pt x="319088" y="292894"/>
                  </a:lnTo>
                  <a:lnTo>
                    <a:pt x="392907" y="292894"/>
                  </a:lnTo>
                  <a:lnTo>
                    <a:pt x="495300" y="285750"/>
                  </a:lnTo>
                  <a:lnTo>
                    <a:pt x="597694" y="271463"/>
                  </a:lnTo>
                  <a:lnTo>
                    <a:pt x="873919" y="223838"/>
                  </a:lnTo>
                  <a:lnTo>
                    <a:pt x="1154907" y="185738"/>
                  </a:lnTo>
                  <a:lnTo>
                    <a:pt x="1540669" y="135731"/>
                  </a:lnTo>
                  <a:lnTo>
                    <a:pt x="1807369" y="109538"/>
                  </a:lnTo>
                  <a:lnTo>
                    <a:pt x="1912144" y="95250"/>
                  </a:lnTo>
                  <a:lnTo>
                    <a:pt x="1955007" y="92869"/>
                  </a:lnTo>
                  <a:lnTo>
                    <a:pt x="1978819" y="78581"/>
                  </a:lnTo>
                  <a:lnTo>
                    <a:pt x="2033588" y="30956"/>
                  </a:lnTo>
                  <a:lnTo>
                    <a:pt x="2066925" y="0"/>
                  </a:lnTo>
                  <a:lnTo>
                    <a:pt x="2095500" y="2381"/>
                  </a:lnTo>
                  <a:lnTo>
                    <a:pt x="2162175" y="19050"/>
                  </a:lnTo>
                  <a:lnTo>
                    <a:pt x="2255044" y="50006"/>
                  </a:lnTo>
                  <a:lnTo>
                    <a:pt x="2338388" y="90488"/>
                  </a:lnTo>
                  <a:lnTo>
                    <a:pt x="2355057" y="104775"/>
                  </a:lnTo>
                  <a:lnTo>
                    <a:pt x="2376488" y="126206"/>
                  </a:lnTo>
                  <a:lnTo>
                    <a:pt x="2390775" y="154781"/>
                  </a:lnTo>
                  <a:lnTo>
                    <a:pt x="2397919" y="176213"/>
                  </a:lnTo>
                  <a:lnTo>
                    <a:pt x="2395538" y="192881"/>
                  </a:lnTo>
                  <a:lnTo>
                    <a:pt x="2378869" y="219075"/>
                  </a:lnTo>
                  <a:lnTo>
                    <a:pt x="2340769" y="240506"/>
                  </a:lnTo>
                  <a:lnTo>
                    <a:pt x="2305050" y="247650"/>
                  </a:lnTo>
                  <a:lnTo>
                    <a:pt x="2090738" y="257175"/>
                  </a:lnTo>
                  <a:lnTo>
                    <a:pt x="1802607" y="288131"/>
                  </a:lnTo>
                  <a:lnTo>
                    <a:pt x="1540669" y="314325"/>
                  </a:lnTo>
                  <a:lnTo>
                    <a:pt x="1169194" y="3619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7">
              <a:extLst>
                <a:ext uri="{FF2B5EF4-FFF2-40B4-BE49-F238E27FC236}">
                  <a16:creationId xmlns:a16="http://schemas.microsoft.com/office/drawing/2014/main" id="{2F7906C3-C32D-4B59-858F-679F75E4A2E2}"/>
                </a:ext>
              </a:extLst>
            </p:cNvPr>
            <p:cNvSpPr/>
            <p:nvPr/>
          </p:nvSpPr>
          <p:spPr>
            <a:xfrm>
              <a:off x="4622801" y="3746503"/>
              <a:ext cx="2835275" cy="517525"/>
            </a:xfrm>
            <a:custGeom>
              <a:avLst/>
              <a:gdLst>
                <a:gd name="connsiteX0" fmla="*/ 1407319 w 2836069"/>
                <a:gd name="connsiteY0" fmla="*/ 316706 h 519112"/>
                <a:gd name="connsiteX1" fmla="*/ 1071563 w 2836069"/>
                <a:gd name="connsiteY1" fmla="*/ 357187 h 519112"/>
                <a:gd name="connsiteX2" fmla="*/ 800100 w 2836069"/>
                <a:gd name="connsiteY2" fmla="*/ 407194 h 519112"/>
                <a:gd name="connsiteX3" fmla="*/ 645319 w 2836069"/>
                <a:gd name="connsiteY3" fmla="*/ 438150 h 519112"/>
                <a:gd name="connsiteX4" fmla="*/ 531019 w 2836069"/>
                <a:gd name="connsiteY4" fmla="*/ 466725 h 519112"/>
                <a:gd name="connsiteX5" fmla="*/ 507207 w 2836069"/>
                <a:gd name="connsiteY5" fmla="*/ 483394 h 519112"/>
                <a:gd name="connsiteX6" fmla="*/ 476250 w 2836069"/>
                <a:gd name="connsiteY6" fmla="*/ 500062 h 519112"/>
                <a:gd name="connsiteX7" fmla="*/ 440532 w 2836069"/>
                <a:gd name="connsiteY7" fmla="*/ 511969 h 519112"/>
                <a:gd name="connsiteX8" fmla="*/ 409575 w 2836069"/>
                <a:gd name="connsiteY8" fmla="*/ 516731 h 519112"/>
                <a:gd name="connsiteX9" fmla="*/ 371475 w 2836069"/>
                <a:gd name="connsiteY9" fmla="*/ 519112 h 519112"/>
                <a:gd name="connsiteX10" fmla="*/ 311944 w 2836069"/>
                <a:gd name="connsiteY10" fmla="*/ 509587 h 519112"/>
                <a:gd name="connsiteX11" fmla="*/ 269082 w 2836069"/>
                <a:gd name="connsiteY11" fmla="*/ 492919 h 519112"/>
                <a:gd name="connsiteX12" fmla="*/ 195263 w 2836069"/>
                <a:gd name="connsiteY12" fmla="*/ 450056 h 519112"/>
                <a:gd name="connsiteX13" fmla="*/ 123825 w 2836069"/>
                <a:gd name="connsiteY13" fmla="*/ 397669 h 519112"/>
                <a:gd name="connsiteX14" fmla="*/ 64294 w 2836069"/>
                <a:gd name="connsiteY14" fmla="*/ 345281 h 519112"/>
                <a:gd name="connsiteX15" fmla="*/ 14288 w 2836069"/>
                <a:gd name="connsiteY15" fmla="*/ 300037 h 519112"/>
                <a:gd name="connsiteX16" fmla="*/ 2382 w 2836069"/>
                <a:gd name="connsiteY16" fmla="*/ 273844 h 519112"/>
                <a:gd name="connsiteX17" fmla="*/ 0 w 2836069"/>
                <a:gd name="connsiteY17" fmla="*/ 245269 h 519112"/>
                <a:gd name="connsiteX18" fmla="*/ 4763 w 2836069"/>
                <a:gd name="connsiteY18" fmla="*/ 228600 h 519112"/>
                <a:gd name="connsiteX19" fmla="*/ 16669 w 2836069"/>
                <a:gd name="connsiteY19" fmla="*/ 219075 h 519112"/>
                <a:gd name="connsiteX20" fmla="*/ 40482 w 2836069"/>
                <a:gd name="connsiteY20" fmla="*/ 219075 h 519112"/>
                <a:gd name="connsiteX21" fmla="*/ 64294 w 2836069"/>
                <a:gd name="connsiteY21" fmla="*/ 223837 h 519112"/>
                <a:gd name="connsiteX22" fmla="*/ 119063 w 2836069"/>
                <a:gd name="connsiteY22" fmla="*/ 245269 h 519112"/>
                <a:gd name="connsiteX23" fmla="*/ 164307 w 2836069"/>
                <a:gd name="connsiteY23" fmla="*/ 264319 h 519112"/>
                <a:gd name="connsiteX24" fmla="*/ 223838 w 2836069"/>
                <a:gd name="connsiteY24" fmla="*/ 280987 h 519112"/>
                <a:gd name="connsiteX25" fmla="*/ 266700 w 2836069"/>
                <a:gd name="connsiteY25" fmla="*/ 285750 h 519112"/>
                <a:gd name="connsiteX26" fmla="*/ 314325 w 2836069"/>
                <a:gd name="connsiteY26" fmla="*/ 288131 h 519112"/>
                <a:gd name="connsiteX27" fmla="*/ 361950 w 2836069"/>
                <a:gd name="connsiteY27" fmla="*/ 285750 h 519112"/>
                <a:gd name="connsiteX28" fmla="*/ 573882 w 2836069"/>
                <a:gd name="connsiteY28" fmla="*/ 254794 h 519112"/>
                <a:gd name="connsiteX29" fmla="*/ 821532 w 2836069"/>
                <a:gd name="connsiteY29" fmla="*/ 221456 h 519112"/>
                <a:gd name="connsiteX30" fmla="*/ 1097757 w 2836069"/>
                <a:gd name="connsiteY30" fmla="*/ 176212 h 519112"/>
                <a:gd name="connsiteX31" fmla="*/ 1359694 w 2836069"/>
                <a:gd name="connsiteY31" fmla="*/ 150019 h 519112"/>
                <a:gd name="connsiteX32" fmla="*/ 1614488 w 2836069"/>
                <a:gd name="connsiteY32" fmla="*/ 130969 h 519112"/>
                <a:gd name="connsiteX33" fmla="*/ 1804988 w 2836069"/>
                <a:gd name="connsiteY33" fmla="*/ 109537 h 519112"/>
                <a:gd name="connsiteX34" fmla="*/ 2052638 w 2836069"/>
                <a:gd name="connsiteY34" fmla="*/ 88106 h 519112"/>
                <a:gd name="connsiteX35" fmla="*/ 2240757 w 2836069"/>
                <a:gd name="connsiteY35" fmla="*/ 71437 h 519112"/>
                <a:gd name="connsiteX36" fmla="*/ 2297907 w 2836069"/>
                <a:gd name="connsiteY36" fmla="*/ 66675 h 519112"/>
                <a:gd name="connsiteX37" fmla="*/ 2328863 w 2836069"/>
                <a:gd name="connsiteY37" fmla="*/ 59531 h 519112"/>
                <a:gd name="connsiteX38" fmla="*/ 2359819 w 2836069"/>
                <a:gd name="connsiteY38" fmla="*/ 50006 h 519112"/>
                <a:gd name="connsiteX39" fmla="*/ 2402682 w 2836069"/>
                <a:gd name="connsiteY39" fmla="*/ 38100 h 519112"/>
                <a:gd name="connsiteX40" fmla="*/ 2464594 w 2836069"/>
                <a:gd name="connsiteY40" fmla="*/ 9525 h 519112"/>
                <a:gd name="connsiteX41" fmla="*/ 2483644 w 2836069"/>
                <a:gd name="connsiteY41" fmla="*/ 0 h 519112"/>
                <a:gd name="connsiteX42" fmla="*/ 2543175 w 2836069"/>
                <a:gd name="connsiteY42" fmla="*/ 4762 h 519112"/>
                <a:gd name="connsiteX43" fmla="*/ 2624138 w 2836069"/>
                <a:gd name="connsiteY43" fmla="*/ 19050 h 519112"/>
                <a:gd name="connsiteX44" fmla="*/ 2700338 w 2836069"/>
                <a:gd name="connsiteY44" fmla="*/ 45244 h 519112"/>
                <a:gd name="connsiteX45" fmla="*/ 2747963 w 2836069"/>
                <a:gd name="connsiteY45" fmla="*/ 59531 h 519112"/>
                <a:gd name="connsiteX46" fmla="*/ 2783682 w 2836069"/>
                <a:gd name="connsiteY46" fmla="*/ 76200 h 519112"/>
                <a:gd name="connsiteX47" fmla="*/ 2797969 w 2836069"/>
                <a:gd name="connsiteY47" fmla="*/ 85725 h 519112"/>
                <a:gd name="connsiteX48" fmla="*/ 2814638 w 2836069"/>
                <a:gd name="connsiteY48" fmla="*/ 102394 h 519112"/>
                <a:gd name="connsiteX49" fmla="*/ 2828925 w 2836069"/>
                <a:gd name="connsiteY49" fmla="*/ 123825 h 519112"/>
                <a:gd name="connsiteX50" fmla="*/ 2836069 w 2836069"/>
                <a:gd name="connsiteY50" fmla="*/ 147637 h 519112"/>
                <a:gd name="connsiteX51" fmla="*/ 2836069 w 2836069"/>
                <a:gd name="connsiteY51" fmla="*/ 188119 h 519112"/>
                <a:gd name="connsiteX52" fmla="*/ 2828925 w 2836069"/>
                <a:gd name="connsiteY52" fmla="*/ 216694 h 519112"/>
                <a:gd name="connsiteX53" fmla="*/ 2814638 w 2836069"/>
                <a:gd name="connsiteY53" fmla="*/ 240506 h 519112"/>
                <a:gd name="connsiteX54" fmla="*/ 2783682 w 2836069"/>
                <a:gd name="connsiteY54" fmla="*/ 259556 h 519112"/>
                <a:gd name="connsiteX55" fmla="*/ 2740819 w 2836069"/>
                <a:gd name="connsiteY55" fmla="*/ 271462 h 519112"/>
                <a:gd name="connsiteX56" fmla="*/ 2662238 w 2836069"/>
                <a:gd name="connsiteY56" fmla="*/ 280987 h 519112"/>
                <a:gd name="connsiteX57" fmla="*/ 2569369 w 2836069"/>
                <a:gd name="connsiteY57" fmla="*/ 276225 h 519112"/>
                <a:gd name="connsiteX58" fmla="*/ 2440782 w 2836069"/>
                <a:gd name="connsiteY58" fmla="*/ 261937 h 519112"/>
                <a:gd name="connsiteX59" fmla="*/ 2326482 w 2836069"/>
                <a:gd name="connsiteY59" fmla="*/ 259556 h 519112"/>
                <a:gd name="connsiteX60" fmla="*/ 2183607 w 2836069"/>
                <a:gd name="connsiteY60" fmla="*/ 261937 h 519112"/>
                <a:gd name="connsiteX61" fmla="*/ 2055019 w 2836069"/>
                <a:gd name="connsiteY61" fmla="*/ 269081 h 519112"/>
                <a:gd name="connsiteX62" fmla="*/ 1788319 w 2836069"/>
                <a:gd name="connsiteY62" fmla="*/ 271462 h 519112"/>
                <a:gd name="connsiteX63" fmla="*/ 1407319 w 2836069"/>
                <a:gd name="connsiteY63" fmla="*/ 316706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836069" h="519112">
                  <a:moveTo>
                    <a:pt x="1407319" y="316706"/>
                  </a:moveTo>
                  <a:lnTo>
                    <a:pt x="1071563" y="357187"/>
                  </a:lnTo>
                  <a:lnTo>
                    <a:pt x="800100" y="407194"/>
                  </a:lnTo>
                  <a:lnTo>
                    <a:pt x="645319" y="438150"/>
                  </a:lnTo>
                  <a:lnTo>
                    <a:pt x="531019" y="466725"/>
                  </a:lnTo>
                  <a:lnTo>
                    <a:pt x="507207" y="483394"/>
                  </a:lnTo>
                  <a:lnTo>
                    <a:pt x="476250" y="500062"/>
                  </a:lnTo>
                  <a:lnTo>
                    <a:pt x="440532" y="511969"/>
                  </a:lnTo>
                  <a:lnTo>
                    <a:pt x="409575" y="516731"/>
                  </a:lnTo>
                  <a:lnTo>
                    <a:pt x="371475" y="519112"/>
                  </a:lnTo>
                  <a:lnTo>
                    <a:pt x="311944" y="509587"/>
                  </a:lnTo>
                  <a:lnTo>
                    <a:pt x="269082" y="492919"/>
                  </a:lnTo>
                  <a:lnTo>
                    <a:pt x="195263" y="450056"/>
                  </a:lnTo>
                  <a:lnTo>
                    <a:pt x="123825" y="397669"/>
                  </a:lnTo>
                  <a:lnTo>
                    <a:pt x="64294" y="345281"/>
                  </a:lnTo>
                  <a:lnTo>
                    <a:pt x="14288" y="300037"/>
                  </a:lnTo>
                  <a:lnTo>
                    <a:pt x="2382" y="273844"/>
                  </a:lnTo>
                  <a:lnTo>
                    <a:pt x="0" y="245269"/>
                  </a:lnTo>
                  <a:lnTo>
                    <a:pt x="4763" y="228600"/>
                  </a:lnTo>
                  <a:lnTo>
                    <a:pt x="16669" y="219075"/>
                  </a:lnTo>
                  <a:lnTo>
                    <a:pt x="40482" y="219075"/>
                  </a:lnTo>
                  <a:lnTo>
                    <a:pt x="64294" y="223837"/>
                  </a:lnTo>
                  <a:lnTo>
                    <a:pt x="119063" y="245269"/>
                  </a:lnTo>
                  <a:lnTo>
                    <a:pt x="164307" y="264319"/>
                  </a:lnTo>
                  <a:lnTo>
                    <a:pt x="223838" y="280987"/>
                  </a:lnTo>
                  <a:lnTo>
                    <a:pt x="266700" y="285750"/>
                  </a:lnTo>
                  <a:lnTo>
                    <a:pt x="314325" y="288131"/>
                  </a:lnTo>
                  <a:lnTo>
                    <a:pt x="361950" y="285750"/>
                  </a:lnTo>
                  <a:lnTo>
                    <a:pt x="573882" y="254794"/>
                  </a:lnTo>
                  <a:lnTo>
                    <a:pt x="821532" y="221456"/>
                  </a:lnTo>
                  <a:lnTo>
                    <a:pt x="1097757" y="176212"/>
                  </a:lnTo>
                  <a:lnTo>
                    <a:pt x="1359694" y="150019"/>
                  </a:lnTo>
                  <a:lnTo>
                    <a:pt x="1614488" y="130969"/>
                  </a:lnTo>
                  <a:lnTo>
                    <a:pt x="1804988" y="109537"/>
                  </a:lnTo>
                  <a:lnTo>
                    <a:pt x="2052638" y="88106"/>
                  </a:lnTo>
                  <a:lnTo>
                    <a:pt x="2240757" y="71437"/>
                  </a:lnTo>
                  <a:lnTo>
                    <a:pt x="2297907" y="66675"/>
                  </a:lnTo>
                  <a:lnTo>
                    <a:pt x="2328863" y="59531"/>
                  </a:lnTo>
                  <a:lnTo>
                    <a:pt x="2359819" y="50006"/>
                  </a:lnTo>
                  <a:lnTo>
                    <a:pt x="2402682" y="38100"/>
                  </a:lnTo>
                  <a:lnTo>
                    <a:pt x="2464594" y="9525"/>
                  </a:lnTo>
                  <a:lnTo>
                    <a:pt x="2483644" y="0"/>
                  </a:lnTo>
                  <a:lnTo>
                    <a:pt x="2543175" y="4762"/>
                  </a:lnTo>
                  <a:lnTo>
                    <a:pt x="2624138" y="19050"/>
                  </a:lnTo>
                  <a:lnTo>
                    <a:pt x="2700338" y="45244"/>
                  </a:lnTo>
                  <a:lnTo>
                    <a:pt x="2747963" y="59531"/>
                  </a:lnTo>
                  <a:lnTo>
                    <a:pt x="2783682" y="76200"/>
                  </a:lnTo>
                  <a:lnTo>
                    <a:pt x="2797969" y="85725"/>
                  </a:lnTo>
                  <a:lnTo>
                    <a:pt x="2814638" y="102394"/>
                  </a:lnTo>
                  <a:lnTo>
                    <a:pt x="2828925" y="123825"/>
                  </a:lnTo>
                  <a:lnTo>
                    <a:pt x="2836069" y="147637"/>
                  </a:lnTo>
                  <a:lnTo>
                    <a:pt x="2836069" y="188119"/>
                  </a:lnTo>
                  <a:lnTo>
                    <a:pt x="2828925" y="216694"/>
                  </a:lnTo>
                  <a:lnTo>
                    <a:pt x="2814638" y="240506"/>
                  </a:lnTo>
                  <a:lnTo>
                    <a:pt x="2783682" y="259556"/>
                  </a:lnTo>
                  <a:lnTo>
                    <a:pt x="2740819" y="271462"/>
                  </a:lnTo>
                  <a:lnTo>
                    <a:pt x="2662238" y="280987"/>
                  </a:lnTo>
                  <a:lnTo>
                    <a:pt x="2569369" y="276225"/>
                  </a:lnTo>
                  <a:lnTo>
                    <a:pt x="2440782" y="261937"/>
                  </a:lnTo>
                  <a:lnTo>
                    <a:pt x="2326482" y="259556"/>
                  </a:lnTo>
                  <a:lnTo>
                    <a:pt x="2183607" y="261937"/>
                  </a:lnTo>
                  <a:lnTo>
                    <a:pt x="2055019" y="269081"/>
                  </a:lnTo>
                  <a:lnTo>
                    <a:pt x="1788319" y="271462"/>
                  </a:lnTo>
                  <a:lnTo>
                    <a:pt x="1407319" y="3167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2">
              <a:extLst>
                <a:ext uri="{FF2B5EF4-FFF2-40B4-BE49-F238E27FC236}">
                  <a16:creationId xmlns:a16="http://schemas.microsoft.com/office/drawing/2014/main" id="{AD32485C-B6D1-45E6-A646-4843922FFADE}"/>
                </a:ext>
              </a:extLst>
            </p:cNvPr>
            <p:cNvSpPr/>
            <p:nvPr/>
          </p:nvSpPr>
          <p:spPr>
            <a:xfrm rot="16200000">
              <a:off x="3913188" y="3441702"/>
              <a:ext cx="2932112" cy="792162"/>
            </a:xfrm>
            <a:custGeom>
              <a:avLst/>
              <a:gdLst>
                <a:gd name="connsiteX0" fmla="*/ 1716882 w 2931319"/>
                <a:gd name="connsiteY0" fmla="*/ 742950 h 792957"/>
                <a:gd name="connsiteX1" fmla="*/ 1373982 w 2931319"/>
                <a:gd name="connsiteY1" fmla="*/ 728663 h 792957"/>
                <a:gd name="connsiteX2" fmla="*/ 1200150 w 2931319"/>
                <a:gd name="connsiteY2" fmla="*/ 704850 h 792957"/>
                <a:gd name="connsiteX3" fmla="*/ 1085850 w 2931319"/>
                <a:gd name="connsiteY3" fmla="*/ 683419 h 792957"/>
                <a:gd name="connsiteX4" fmla="*/ 942975 w 2931319"/>
                <a:gd name="connsiteY4" fmla="*/ 642938 h 792957"/>
                <a:gd name="connsiteX5" fmla="*/ 795338 w 2931319"/>
                <a:gd name="connsiteY5" fmla="*/ 592932 h 792957"/>
                <a:gd name="connsiteX6" fmla="*/ 621507 w 2931319"/>
                <a:gd name="connsiteY6" fmla="*/ 523875 h 792957"/>
                <a:gd name="connsiteX7" fmla="*/ 521494 w 2931319"/>
                <a:gd name="connsiteY7" fmla="*/ 481013 h 792957"/>
                <a:gd name="connsiteX8" fmla="*/ 438150 w 2931319"/>
                <a:gd name="connsiteY8" fmla="*/ 428625 h 792957"/>
                <a:gd name="connsiteX9" fmla="*/ 359569 w 2931319"/>
                <a:gd name="connsiteY9" fmla="*/ 369094 h 792957"/>
                <a:gd name="connsiteX10" fmla="*/ 259557 w 2931319"/>
                <a:gd name="connsiteY10" fmla="*/ 290513 h 792957"/>
                <a:gd name="connsiteX11" fmla="*/ 133350 w 2931319"/>
                <a:gd name="connsiteY11" fmla="*/ 180975 h 792957"/>
                <a:gd name="connsiteX12" fmla="*/ 57150 w 2931319"/>
                <a:gd name="connsiteY12" fmla="*/ 104775 h 792957"/>
                <a:gd name="connsiteX13" fmla="*/ 14288 w 2931319"/>
                <a:gd name="connsiteY13" fmla="*/ 64294 h 792957"/>
                <a:gd name="connsiteX14" fmla="*/ 4763 w 2931319"/>
                <a:gd name="connsiteY14" fmla="*/ 50007 h 792957"/>
                <a:gd name="connsiteX15" fmla="*/ 0 w 2931319"/>
                <a:gd name="connsiteY15" fmla="*/ 28575 h 792957"/>
                <a:gd name="connsiteX16" fmla="*/ 2382 w 2931319"/>
                <a:gd name="connsiteY16" fmla="*/ 11907 h 792957"/>
                <a:gd name="connsiteX17" fmla="*/ 14288 w 2931319"/>
                <a:gd name="connsiteY17" fmla="*/ 0 h 792957"/>
                <a:gd name="connsiteX18" fmla="*/ 33338 w 2931319"/>
                <a:gd name="connsiteY18" fmla="*/ 0 h 792957"/>
                <a:gd name="connsiteX19" fmla="*/ 64294 w 2931319"/>
                <a:gd name="connsiteY19" fmla="*/ 11907 h 792957"/>
                <a:gd name="connsiteX20" fmla="*/ 159544 w 2931319"/>
                <a:gd name="connsiteY20" fmla="*/ 80963 h 792957"/>
                <a:gd name="connsiteX21" fmla="*/ 223838 w 2931319"/>
                <a:gd name="connsiteY21" fmla="*/ 121444 h 792957"/>
                <a:gd name="connsiteX22" fmla="*/ 278607 w 2931319"/>
                <a:gd name="connsiteY22" fmla="*/ 154782 h 792957"/>
                <a:gd name="connsiteX23" fmla="*/ 352425 w 2931319"/>
                <a:gd name="connsiteY23" fmla="*/ 195263 h 792957"/>
                <a:gd name="connsiteX24" fmla="*/ 447675 w 2931319"/>
                <a:gd name="connsiteY24" fmla="*/ 245269 h 792957"/>
                <a:gd name="connsiteX25" fmla="*/ 538163 w 2931319"/>
                <a:gd name="connsiteY25" fmla="*/ 285750 h 792957"/>
                <a:gd name="connsiteX26" fmla="*/ 628650 w 2931319"/>
                <a:gd name="connsiteY26" fmla="*/ 326232 h 792957"/>
                <a:gd name="connsiteX27" fmla="*/ 716757 w 2931319"/>
                <a:gd name="connsiteY27" fmla="*/ 357188 h 792957"/>
                <a:gd name="connsiteX28" fmla="*/ 857250 w 2931319"/>
                <a:gd name="connsiteY28" fmla="*/ 397669 h 792957"/>
                <a:gd name="connsiteX29" fmla="*/ 973932 w 2931319"/>
                <a:gd name="connsiteY29" fmla="*/ 426244 h 792957"/>
                <a:gd name="connsiteX30" fmla="*/ 1062038 w 2931319"/>
                <a:gd name="connsiteY30" fmla="*/ 445294 h 792957"/>
                <a:gd name="connsiteX31" fmla="*/ 1162050 w 2931319"/>
                <a:gd name="connsiteY31" fmla="*/ 454819 h 792957"/>
                <a:gd name="connsiteX32" fmla="*/ 1390650 w 2931319"/>
                <a:gd name="connsiteY32" fmla="*/ 464344 h 792957"/>
                <a:gd name="connsiteX33" fmla="*/ 1771650 w 2931319"/>
                <a:gd name="connsiteY33" fmla="*/ 478632 h 792957"/>
                <a:gd name="connsiteX34" fmla="*/ 2076450 w 2931319"/>
                <a:gd name="connsiteY34" fmla="*/ 483394 h 792957"/>
                <a:gd name="connsiteX35" fmla="*/ 2233613 w 2931319"/>
                <a:gd name="connsiteY35" fmla="*/ 485775 h 792957"/>
                <a:gd name="connsiteX36" fmla="*/ 2438400 w 2931319"/>
                <a:gd name="connsiteY36" fmla="*/ 483394 h 792957"/>
                <a:gd name="connsiteX37" fmla="*/ 2633663 w 2931319"/>
                <a:gd name="connsiteY37" fmla="*/ 483394 h 792957"/>
                <a:gd name="connsiteX38" fmla="*/ 2667000 w 2931319"/>
                <a:gd name="connsiteY38" fmla="*/ 476250 h 792957"/>
                <a:gd name="connsiteX39" fmla="*/ 2700338 w 2931319"/>
                <a:gd name="connsiteY39" fmla="*/ 459582 h 792957"/>
                <a:gd name="connsiteX40" fmla="*/ 2743200 w 2931319"/>
                <a:gd name="connsiteY40" fmla="*/ 426244 h 792957"/>
                <a:gd name="connsiteX41" fmla="*/ 2786063 w 2931319"/>
                <a:gd name="connsiteY41" fmla="*/ 381000 h 792957"/>
                <a:gd name="connsiteX42" fmla="*/ 2833688 w 2931319"/>
                <a:gd name="connsiteY42" fmla="*/ 326232 h 792957"/>
                <a:gd name="connsiteX43" fmla="*/ 2855119 w 2931319"/>
                <a:gd name="connsiteY43" fmla="*/ 285750 h 792957"/>
                <a:gd name="connsiteX44" fmla="*/ 2867025 w 2931319"/>
                <a:gd name="connsiteY44" fmla="*/ 271463 h 792957"/>
                <a:gd name="connsiteX45" fmla="*/ 2883694 w 2931319"/>
                <a:gd name="connsiteY45" fmla="*/ 266700 h 792957"/>
                <a:gd name="connsiteX46" fmla="*/ 2895600 w 2931319"/>
                <a:gd name="connsiteY46" fmla="*/ 271463 h 792957"/>
                <a:gd name="connsiteX47" fmla="*/ 2909888 w 2931319"/>
                <a:gd name="connsiteY47" fmla="*/ 283369 h 792957"/>
                <a:gd name="connsiteX48" fmla="*/ 2921794 w 2931319"/>
                <a:gd name="connsiteY48" fmla="*/ 309563 h 792957"/>
                <a:gd name="connsiteX49" fmla="*/ 2926557 w 2931319"/>
                <a:gd name="connsiteY49" fmla="*/ 350044 h 792957"/>
                <a:gd name="connsiteX50" fmla="*/ 2931319 w 2931319"/>
                <a:gd name="connsiteY50" fmla="*/ 392907 h 792957"/>
                <a:gd name="connsiteX51" fmla="*/ 2926557 w 2931319"/>
                <a:gd name="connsiteY51" fmla="*/ 457200 h 792957"/>
                <a:gd name="connsiteX52" fmla="*/ 2914650 w 2931319"/>
                <a:gd name="connsiteY52" fmla="*/ 521494 h 792957"/>
                <a:gd name="connsiteX53" fmla="*/ 2900363 w 2931319"/>
                <a:gd name="connsiteY53" fmla="*/ 585788 h 792957"/>
                <a:gd name="connsiteX54" fmla="*/ 2881313 w 2931319"/>
                <a:gd name="connsiteY54" fmla="*/ 633413 h 792957"/>
                <a:gd name="connsiteX55" fmla="*/ 2859882 w 2931319"/>
                <a:gd name="connsiteY55" fmla="*/ 685800 h 792957"/>
                <a:gd name="connsiteX56" fmla="*/ 2826544 w 2931319"/>
                <a:gd name="connsiteY56" fmla="*/ 735807 h 792957"/>
                <a:gd name="connsiteX57" fmla="*/ 2788444 w 2931319"/>
                <a:gd name="connsiteY57" fmla="*/ 773907 h 792957"/>
                <a:gd name="connsiteX58" fmla="*/ 2769394 w 2931319"/>
                <a:gd name="connsiteY58" fmla="*/ 785813 h 792957"/>
                <a:gd name="connsiteX59" fmla="*/ 2743200 w 2931319"/>
                <a:gd name="connsiteY59" fmla="*/ 792957 h 792957"/>
                <a:gd name="connsiteX60" fmla="*/ 2717007 w 2931319"/>
                <a:gd name="connsiteY60" fmla="*/ 788194 h 792957"/>
                <a:gd name="connsiteX61" fmla="*/ 2690813 w 2931319"/>
                <a:gd name="connsiteY61" fmla="*/ 771525 h 792957"/>
                <a:gd name="connsiteX62" fmla="*/ 2662238 w 2931319"/>
                <a:gd name="connsiteY62" fmla="*/ 762000 h 792957"/>
                <a:gd name="connsiteX63" fmla="*/ 2614613 w 2931319"/>
                <a:gd name="connsiteY63" fmla="*/ 754857 h 792957"/>
                <a:gd name="connsiteX64" fmla="*/ 2462213 w 2931319"/>
                <a:gd name="connsiteY64" fmla="*/ 747713 h 792957"/>
                <a:gd name="connsiteX65" fmla="*/ 2271713 w 2931319"/>
                <a:gd name="connsiteY65" fmla="*/ 752475 h 792957"/>
                <a:gd name="connsiteX66" fmla="*/ 2116932 w 2931319"/>
                <a:gd name="connsiteY66" fmla="*/ 745332 h 792957"/>
                <a:gd name="connsiteX67" fmla="*/ 1716882 w 2931319"/>
                <a:gd name="connsiteY67" fmla="*/ 742950 h 792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931319" h="792957">
                  <a:moveTo>
                    <a:pt x="1716882" y="742950"/>
                  </a:moveTo>
                  <a:lnTo>
                    <a:pt x="1373982" y="728663"/>
                  </a:lnTo>
                  <a:lnTo>
                    <a:pt x="1200150" y="704850"/>
                  </a:lnTo>
                  <a:lnTo>
                    <a:pt x="1085850" y="683419"/>
                  </a:lnTo>
                  <a:lnTo>
                    <a:pt x="942975" y="642938"/>
                  </a:lnTo>
                  <a:lnTo>
                    <a:pt x="795338" y="592932"/>
                  </a:lnTo>
                  <a:lnTo>
                    <a:pt x="621507" y="523875"/>
                  </a:lnTo>
                  <a:lnTo>
                    <a:pt x="521494" y="481013"/>
                  </a:lnTo>
                  <a:lnTo>
                    <a:pt x="438150" y="428625"/>
                  </a:lnTo>
                  <a:lnTo>
                    <a:pt x="359569" y="369094"/>
                  </a:lnTo>
                  <a:lnTo>
                    <a:pt x="259557" y="290513"/>
                  </a:lnTo>
                  <a:lnTo>
                    <a:pt x="133350" y="180975"/>
                  </a:lnTo>
                  <a:lnTo>
                    <a:pt x="57150" y="104775"/>
                  </a:lnTo>
                  <a:lnTo>
                    <a:pt x="14288" y="64294"/>
                  </a:lnTo>
                  <a:lnTo>
                    <a:pt x="4763" y="50007"/>
                  </a:lnTo>
                  <a:lnTo>
                    <a:pt x="0" y="28575"/>
                  </a:lnTo>
                  <a:lnTo>
                    <a:pt x="2382" y="11907"/>
                  </a:lnTo>
                  <a:lnTo>
                    <a:pt x="14288" y="0"/>
                  </a:lnTo>
                  <a:lnTo>
                    <a:pt x="33338" y="0"/>
                  </a:lnTo>
                  <a:lnTo>
                    <a:pt x="64294" y="11907"/>
                  </a:lnTo>
                  <a:lnTo>
                    <a:pt x="159544" y="80963"/>
                  </a:lnTo>
                  <a:lnTo>
                    <a:pt x="223838" y="121444"/>
                  </a:lnTo>
                  <a:lnTo>
                    <a:pt x="278607" y="154782"/>
                  </a:lnTo>
                  <a:lnTo>
                    <a:pt x="352425" y="195263"/>
                  </a:lnTo>
                  <a:lnTo>
                    <a:pt x="447675" y="245269"/>
                  </a:lnTo>
                  <a:lnTo>
                    <a:pt x="538163" y="285750"/>
                  </a:lnTo>
                  <a:lnTo>
                    <a:pt x="628650" y="326232"/>
                  </a:lnTo>
                  <a:lnTo>
                    <a:pt x="716757" y="357188"/>
                  </a:lnTo>
                  <a:lnTo>
                    <a:pt x="857250" y="397669"/>
                  </a:lnTo>
                  <a:lnTo>
                    <a:pt x="973932" y="426244"/>
                  </a:lnTo>
                  <a:lnTo>
                    <a:pt x="1062038" y="445294"/>
                  </a:lnTo>
                  <a:lnTo>
                    <a:pt x="1162050" y="454819"/>
                  </a:lnTo>
                  <a:lnTo>
                    <a:pt x="1390650" y="464344"/>
                  </a:lnTo>
                  <a:cubicBezTo>
                    <a:pt x="1517649" y="469137"/>
                    <a:pt x="1644561" y="478632"/>
                    <a:pt x="1771650" y="478632"/>
                  </a:cubicBezTo>
                  <a:lnTo>
                    <a:pt x="2076450" y="483394"/>
                  </a:lnTo>
                  <a:lnTo>
                    <a:pt x="2233613" y="485775"/>
                  </a:lnTo>
                  <a:lnTo>
                    <a:pt x="2438400" y="483394"/>
                  </a:lnTo>
                  <a:lnTo>
                    <a:pt x="2633663" y="483394"/>
                  </a:lnTo>
                  <a:lnTo>
                    <a:pt x="2667000" y="476250"/>
                  </a:lnTo>
                  <a:lnTo>
                    <a:pt x="2700338" y="459582"/>
                  </a:lnTo>
                  <a:lnTo>
                    <a:pt x="2743200" y="426244"/>
                  </a:lnTo>
                  <a:lnTo>
                    <a:pt x="2786063" y="381000"/>
                  </a:lnTo>
                  <a:lnTo>
                    <a:pt x="2833688" y="326232"/>
                  </a:lnTo>
                  <a:lnTo>
                    <a:pt x="2855119" y="285750"/>
                  </a:lnTo>
                  <a:lnTo>
                    <a:pt x="2867025" y="271463"/>
                  </a:lnTo>
                  <a:lnTo>
                    <a:pt x="2883694" y="266700"/>
                  </a:lnTo>
                  <a:lnTo>
                    <a:pt x="2895600" y="271463"/>
                  </a:lnTo>
                  <a:lnTo>
                    <a:pt x="2909888" y="283369"/>
                  </a:lnTo>
                  <a:lnTo>
                    <a:pt x="2921794" y="309563"/>
                  </a:lnTo>
                  <a:lnTo>
                    <a:pt x="2926557" y="350044"/>
                  </a:lnTo>
                  <a:lnTo>
                    <a:pt x="2931319" y="392907"/>
                  </a:lnTo>
                  <a:lnTo>
                    <a:pt x="2926557" y="457200"/>
                  </a:lnTo>
                  <a:lnTo>
                    <a:pt x="2914650" y="521494"/>
                  </a:lnTo>
                  <a:lnTo>
                    <a:pt x="2900363" y="585788"/>
                  </a:lnTo>
                  <a:lnTo>
                    <a:pt x="2881313" y="633413"/>
                  </a:lnTo>
                  <a:lnTo>
                    <a:pt x="2859882" y="685800"/>
                  </a:lnTo>
                  <a:lnTo>
                    <a:pt x="2826544" y="735807"/>
                  </a:lnTo>
                  <a:lnTo>
                    <a:pt x="2788444" y="773907"/>
                  </a:lnTo>
                  <a:lnTo>
                    <a:pt x="2769394" y="785813"/>
                  </a:lnTo>
                  <a:lnTo>
                    <a:pt x="2743200" y="792957"/>
                  </a:lnTo>
                  <a:lnTo>
                    <a:pt x="2717007" y="788194"/>
                  </a:lnTo>
                  <a:lnTo>
                    <a:pt x="2690813" y="771525"/>
                  </a:lnTo>
                  <a:lnTo>
                    <a:pt x="2662238" y="762000"/>
                  </a:lnTo>
                  <a:lnTo>
                    <a:pt x="2614613" y="754857"/>
                  </a:lnTo>
                  <a:lnTo>
                    <a:pt x="2462213" y="747713"/>
                  </a:lnTo>
                  <a:lnTo>
                    <a:pt x="2271713" y="752475"/>
                  </a:lnTo>
                  <a:lnTo>
                    <a:pt x="2116932" y="745332"/>
                  </a:lnTo>
                  <a:lnTo>
                    <a:pt x="1716882" y="7429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3">
              <a:extLst>
                <a:ext uri="{FF2B5EF4-FFF2-40B4-BE49-F238E27FC236}">
                  <a16:creationId xmlns:a16="http://schemas.microsoft.com/office/drawing/2014/main" id="{AAC1EBCA-D355-420B-B5F4-060B61418146}"/>
                </a:ext>
              </a:extLst>
            </p:cNvPr>
            <p:cNvSpPr/>
            <p:nvPr/>
          </p:nvSpPr>
          <p:spPr>
            <a:xfrm rot="16200000">
              <a:off x="4968876" y="3433764"/>
              <a:ext cx="3063875" cy="517525"/>
            </a:xfrm>
            <a:custGeom>
              <a:avLst/>
              <a:gdLst>
                <a:gd name="connsiteX0" fmla="*/ 1628383 w 3063866"/>
                <a:gd name="connsiteY0" fmla="*/ 425885 h 518578"/>
                <a:gd name="connsiteX1" fmla="*/ 1154900 w 3063866"/>
                <a:gd name="connsiteY1" fmla="*/ 428390 h 518578"/>
                <a:gd name="connsiteX2" fmla="*/ 736530 w 3063866"/>
                <a:gd name="connsiteY2" fmla="*/ 428390 h 518578"/>
                <a:gd name="connsiteX3" fmla="*/ 468473 w 3063866"/>
                <a:gd name="connsiteY3" fmla="*/ 430895 h 518578"/>
                <a:gd name="connsiteX4" fmla="*/ 375781 w 3063866"/>
                <a:gd name="connsiteY4" fmla="*/ 423380 h 518578"/>
                <a:gd name="connsiteX5" fmla="*/ 293109 w 3063866"/>
                <a:gd name="connsiteY5" fmla="*/ 408349 h 518578"/>
                <a:gd name="connsiteX6" fmla="*/ 202921 w 3063866"/>
                <a:gd name="connsiteY6" fmla="*/ 390812 h 518578"/>
                <a:gd name="connsiteX7" fmla="*/ 110229 w 3063866"/>
                <a:gd name="connsiteY7" fmla="*/ 365760 h 518578"/>
                <a:gd name="connsiteX8" fmla="*/ 57620 w 3063866"/>
                <a:gd name="connsiteY8" fmla="*/ 348224 h 518578"/>
                <a:gd name="connsiteX9" fmla="*/ 20041 w 3063866"/>
                <a:gd name="connsiteY9" fmla="*/ 330687 h 518578"/>
                <a:gd name="connsiteX10" fmla="*/ 7515 w 3063866"/>
                <a:gd name="connsiteY10" fmla="*/ 318161 h 518578"/>
                <a:gd name="connsiteX11" fmla="*/ 0 w 3063866"/>
                <a:gd name="connsiteY11" fmla="*/ 305635 h 518578"/>
                <a:gd name="connsiteX12" fmla="*/ 0 w 3063866"/>
                <a:gd name="connsiteY12" fmla="*/ 285593 h 518578"/>
                <a:gd name="connsiteX13" fmla="*/ 12526 w 3063866"/>
                <a:gd name="connsiteY13" fmla="*/ 260541 h 518578"/>
                <a:gd name="connsiteX14" fmla="*/ 37578 w 3063866"/>
                <a:gd name="connsiteY14" fmla="*/ 240500 h 518578"/>
                <a:gd name="connsiteX15" fmla="*/ 100208 w 3063866"/>
                <a:gd name="connsiteY15" fmla="*/ 217953 h 518578"/>
                <a:gd name="connsiteX16" fmla="*/ 165343 w 3063866"/>
                <a:gd name="connsiteY16" fmla="*/ 200416 h 518578"/>
                <a:gd name="connsiteX17" fmla="*/ 225468 w 3063866"/>
                <a:gd name="connsiteY17" fmla="*/ 190396 h 518578"/>
                <a:gd name="connsiteX18" fmla="*/ 288098 w 3063866"/>
                <a:gd name="connsiteY18" fmla="*/ 182880 h 518578"/>
                <a:gd name="connsiteX19" fmla="*/ 413359 w 3063866"/>
                <a:gd name="connsiteY19" fmla="*/ 182880 h 518578"/>
                <a:gd name="connsiteX20" fmla="*/ 814192 w 3063866"/>
                <a:gd name="connsiteY20" fmla="*/ 180375 h 518578"/>
                <a:gd name="connsiteX21" fmla="*/ 1227550 w 3063866"/>
                <a:gd name="connsiteY21" fmla="*/ 185385 h 518578"/>
                <a:gd name="connsiteX22" fmla="*/ 1362832 w 3063866"/>
                <a:gd name="connsiteY22" fmla="*/ 185385 h 518578"/>
                <a:gd name="connsiteX23" fmla="*/ 2126919 w 3063866"/>
                <a:gd name="connsiteY23" fmla="*/ 182880 h 518578"/>
                <a:gd name="connsiteX24" fmla="*/ 2304789 w 3063866"/>
                <a:gd name="connsiteY24" fmla="*/ 180375 h 518578"/>
                <a:gd name="connsiteX25" fmla="*/ 2590382 w 3063866"/>
                <a:gd name="connsiteY25" fmla="*/ 182880 h 518578"/>
                <a:gd name="connsiteX26" fmla="*/ 2733179 w 3063866"/>
                <a:gd name="connsiteY26" fmla="*/ 180375 h 518578"/>
                <a:gd name="connsiteX27" fmla="*/ 2793304 w 3063866"/>
                <a:gd name="connsiteY27" fmla="*/ 170354 h 518578"/>
                <a:gd name="connsiteX28" fmla="*/ 2830882 w 3063866"/>
                <a:gd name="connsiteY28" fmla="*/ 162838 h 518578"/>
                <a:gd name="connsiteX29" fmla="*/ 2870965 w 3063866"/>
                <a:gd name="connsiteY29" fmla="*/ 142797 h 518578"/>
                <a:gd name="connsiteX30" fmla="*/ 2901028 w 3063866"/>
                <a:gd name="connsiteY30" fmla="*/ 125260 h 518578"/>
                <a:gd name="connsiteX31" fmla="*/ 2928585 w 3063866"/>
                <a:gd name="connsiteY31" fmla="*/ 105219 h 518578"/>
                <a:gd name="connsiteX32" fmla="*/ 2951132 w 3063866"/>
                <a:gd name="connsiteY32" fmla="*/ 82672 h 518578"/>
                <a:gd name="connsiteX33" fmla="*/ 2976184 w 3063866"/>
                <a:gd name="connsiteY33" fmla="*/ 45094 h 518578"/>
                <a:gd name="connsiteX34" fmla="*/ 3003741 w 3063866"/>
                <a:gd name="connsiteY34" fmla="*/ 12526 h 518578"/>
                <a:gd name="connsiteX35" fmla="*/ 3021278 w 3063866"/>
                <a:gd name="connsiteY35" fmla="*/ 0 h 518578"/>
                <a:gd name="connsiteX36" fmla="*/ 3036309 w 3063866"/>
                <a:gd name="connsiteY36" fmla="*/ 0 h 518578"/>
                <a:gd name="connsiteX37" fmla="*/ 3048835 w 3063866"/>
                <a:gd name="connsiteY37" fmla="*/ 5010 h 518578"/>
                <a:gd name="connsiteX38" fmla="*/ 3058856 w 3063866"/>
                <a:gd name="connsiteY38" fmla="*/ 17536 h 518578"/>
                <a:gd name="connsiteX39" fmla="*/ 3063866 w 3063866"/>
                <a:gd name="connsiteY39" fmla="*/ 40083 h 518578"/>
                <a:gd name="connsiteX40" fmla="*/ 3063866 w 3063866"/>
                <a:gd name="connsiteY40" fmla="*/ 65135 h 518578"/>
                <a:gd name="connsiteX41" fmla="*/ 3061361 w 3063866"/>
                <a:gd name="connsiteY41" fmla="*/ 95198 h 518578"/>
                <a:gd name="connsiteX42" fmla="*/ 3048835 w 3063866"/>
                <a:gd name="connsiteY42" fmla="*/ 145302 h 518578"/>
                <a:gd name="connsiteX43" fmla="*/ 3011257 w 3063866"/>
                <a:gd name="connsiteY43" fmla="*/ 232984 h 518578"/>
                <a:gd name="connsiteX44" fmla="*/ 2963658 w 3063866"/>
                <a:gd name="connsiteY44" fmla="*/ 330687 h 518578"/>
                <a:gd name="connsiteX45" fmla="*/ 2888502 w 3063866"/>
                <a:gd name="connsiteY45" fmla="*/ 435906 h 518578"/>
                <a:gd name="connsiteX46" fmla="*/ 2825872 w 3063866"/>
                <a:gd name="connsiteY46" fmla="*/ 511062 h 518578"/>
                <a:gd name="connsiteX47" fmla="*/ 2808335 w 3063866"/>
                <a:gd name="connsiteY47" fmla="*/ 516072 h 518578"/>
                <a:gd name="connsiteX48" fmla="*/ 2778273 w 3063866"/>
                <a:gd name="connsiteY48" fmla="*/ 518578 h 518578"/>
                <a:gd name="connsiteX49" fmla="*/ 2755726 w 3063866"/>
                <a:gd name="connsiteY49" fmla="*/ 511062 h 518578"/>
                <a:gd name="connsiteX50" fmla="*/ 2723158 w 3063866"/>
                <a:gd name="connsiteY50" fmla="*/ 488515 h 518578"/>
                <a:gd name="connsiteX51" fmla="*/ 2680570 w 3063866"/>
                <a:gd name="connsiteY51" fmla="*/ 463463 h 518578"/>
                <a:gd name="connsiteX52" fmla="*/ 2625455 w 3063866"/>
                <a:gd name="connsiteY52" fmla="*/ 440916 h 518578"/>
                <a:gd name="connsiteX53" fmla="*/ 2575351 w 3063866"/>
                <a:gd name="connsiteY53" fmla="*/ 430895 h 518578"/>
                <a:gd name="connsiteX54" fmla="*/ 2525247 w 3063866"/>
                <a:gd name="connsiteY54" fmla="*/ 430895 h 518578"/>
                <a:gd name="connsiteX55" fmla="*/ 2322325 w 3063866"/>
                <a:gd name="connsiteY55" fmla="*/ 425885 h 518578"/>
                <a:gd name="connsiteX56" fmla="*/ 2146961 w 3063866"/>
                <a:gd name="connsiteY56" fmla="*/ 423380 h 518578"/>
                <a:gd name="connsiteX57" fmla="*/ 1628383 w 3063866"/>
                <a:gd name="connsiteY57" fmla="*/ 425885 h 518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063866" h="518578">
                  <a:moveTo>
                    <a:pt x="1628383" y="425885"/>
                  </a:moveTo>
                  <a:lnTo>
                    <a:pt x="1154900" y="428390"/>
                  </a:lnTo>
                  <a:lnTo>
                    <a:pt x="736530" y="428390"/>
                  </a:lnTo>
                  <a:lnTo>
                    <a:pt x="468473" y="430895"/>
                  </a:lnTo>
                  <a:lnTo>
                    <a:pt x="375781" y="423380"/>
                  </a:lnTo>
                  <a:lnTo>
                    <a:pt x="293109" y="408349"/>
                  </a:lnTo>
                  <a:lnTo>
                    <a:pt x="202921" y="390812"/>
                  </a:lnTo>
                  <a:lnTo>
                    <a:pt x="110229" y="365760"/>
                  </a:lnTo>
                  <a:lnTo>
                    <a:pt x="57620" y="348224"/>
                  </a:lnTo>
                  <a:lnTo>
                    <a:pt x="20041" y="330687"/>
                  </a:lnTo>
                  <a:lnTo>
                    <a:pt x="7515" y="318161"/>
                  </a:lnTo>
                  <a:lnTo>
                    <a:pt x="0" y="305635"/>
                  </a:lnTo>
                  <a:lnTo>
                    <a:pt x="0" y="285593"/>
                  </a:lnTo>
                  <a:lnTo>
                    <a:pt x="12526" y="260541"/>
                  </a:lnTo>
                  <a:lnTo>
                    <a:pt x="37578" y="240500"/>
                  </a:lnTo>
                  <a:lnTo>
                    <a:pt x="100208" y="217953"/>
                  </a:lnTo>
                  <a:lnTo>
                    <a:pt x="165343" y="200416"/>
                  </a:lnTo>
                  <a:lnTo>
                    <a:pt x="225468" y="190396"/>
                  </a:lnTo>
                  <a:lnTo>
                    <a:pt x="288098" y="182880"/>
                  </a:lnTo>
                  <a:lnTo>
                    <a:pt x="413359" y="182880"/>
                  </a:lnTo>
                  <a:lnTo>
                    <a:pt x="814192" y="180375"/>
                  </a:lnTo>
                  <a:lnTo>
                    <a:pt x="1227550" y="185385"/>
                  </a:lnTo>
                  <a:lnTo>
                    <a:pt x="1362832" y="185385"/>
                  </a:lnTo>
                  <a:lnTo>
                    <a:pt x="2126919" y="182880"/>
                  </a:lnTo>
                  <a:lnTo>
                    <a:pt x="2304789" y="180375"/>
                  </a:lnTo>
                  <a:lnTo>
                    <a:pt x="2590382" y="182880"/>
                  </a:lnTo>
                  <a:lnTo>
                    <a:pt x="2733179" y="180375"/>
                  </a:lnTo>
                  <a:lnTo>
                    <a:pt x="2793304" y="170354"/>
                  </a:lnTo>
                  <a:cubicBezTo>
                    <a:pt x="2829193" y="162663"/>
                    <a:pt x="2815851" y="168266"/>
                    <a:pt x="2830882" y="162838"/>
                  </a:cubicBezTo>
                  <a:lnTo>
                    <a:pt x="2870965" y="142797"/>
                  </a:lnTo>
                  <a:lnTo>
                    <a:pt x="2901028" y="125260"/>
                  </a:lnTo>
                  <a:lnTo>
                    <a:pt x="2928585" y="105219"/>
                  </a:lnTo>
                  <a:lnTo>
                    <a:pt x="2951132" y="82672"/>
                  </a:lnTo>
                  <a:lnTo>
                    <a:pt x="2976184" y="45094"/>
                  </a:lnTo>
                  <a:lnTo>
                    <a:pt x="3003741" y="12526"/>
                  </a:lnTo>
                  <a:lnTo>
                    <a:pt x="3021278" y="0"/>
                  </a:lnTo>
                  <a:lnTo>
                    <a:pt x="3036309" y="0"/>
                  </a:lnTo>
                  <a:lnTo>
                    <a:pt x="3048835" y="5010"/>
                  </a:lnTo>
                  <a:lnTo>
                    <a:pt x="3058856" y="17536"/>
                  </a:lnTo>
                  <a:lnTo>
                    <a:pt x="3063866" y="40083"/>
                  </a:lnTo>
                  <a:lnTo>
                    <a:pt x="3063866" y="65135"/>
                  </a:lnTo>
                  <a:lnTo>
                    <a:pt x="3061361" y="95198"/>
                  </a:lnTo>
                  <a:lnTo>
                    <a:pt x="3048835" y="145302"/>
                  </a:lnTo>
                  <a:lnTo>
                    <a:pt x="3011257" y="232984"/>
                  </a:lnTo>
                  <a:lnTo>
                    <a:pt x="2963658" y="330687"/>
                  </a:lnTo>
                  <a:lnTo>
                    <a:pt x="2888502" y="435906"/>
                  </a:lnTo>
                  <a:lnTo>
                    <a:pt x="2825872" y="511062"/>
                  </a:lnTo>
                  <a:lnTo>
                    <a:pt x="2808335" y="516072"/>
                  </a:lnTo>
                  <a:lnTo>
                    <a:pt x="2778273" y="518578"/>
                  </a:lnTo>
                  <a:lnTo>
                    <a:pt x="2755726" y="511062"/>
                  </a:lnTo>
                  <a:lnTo>
                    <a:pt x="2723158" y="488515"/>
                  </a:lnTo>
                  <a:lnTo>
                    <a:pt x="2680570" y="463463"/>
                  </a:lnTo>
                  <a:lnTo>
                    <a:pt x="2625455" y="440916"/>
                  </a:lnTo>
                  <a:lnTo>
                    <a:pt x="2575351" y="430895"/>
                  </a:lnTo>
                  <a:lnTo>
                    <a:pt x="2525247" y="430895"/>
                  </a:lnTo>
                  <a:lnTo>
                    <a:pt x="2322325" y="425885"/>
                  </a:lnTo>
                  <a:lnTo>
                    <a:pt x="2146961" y="423380"/>
                  </a:lnTo>
                  <a:lnTo>
                    <a:pt x="1628383" y="42588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0">
              <a:extLst>
                <a:ext uri="{FF2B5EF4-FFF2-40B4-BE49-F238E27FC236}">
                  <a16:creationId xmlns:a16="http://schemas.microsoft.com/office/drawing/2014/main" id="{173B3595-C8EA-4357-A812-86379F9A80E3}"/>
                </a:ext>
              </a:extLst>
            </p:cNvPr>
            <p:cNvSpPr/>
            <p:nvPr/>
          </p:nvSpPr>
          <p:spPr>
            <a:xfrm>
              <a:off x="4348164" y="5303839"/>
              <a:ext cx="3394075" cy="452437"/>
            </a:xfrm>
            <a:custGeom>
              <a:avLst/>
              <a:gdLst>
                <a:gd name="connsiteX0" fmla="*/ 361784 w 3395207"/>
                <a:gd name="connsiteY0" fmla="*/ 381663 h 453224"/>
                <a:gd name="connsiteX1" fmla="*/ 1005840 w 3395207"/>
                <a:gd name="connsiteY1" fmla="*/ 345882 h 453224"/>
                <a:gd name="connsiteX2" fmla="*/ 1534601 w 3395207"/>
                <a:gd name="connsiteY2" fmla="*/ 318052 h 453224"/>
                <a:gd name="connsiteX3" fmla="*/ 2282024 w 3395207"/>
                <a:gd name="connsiteY3" fmla="*/ 282271 h 453224"/>
                <a:gd name="connsiteX4" fmla="*/ 2723321 w 3395207"/>
                <a:gd name="connsiteY4" fmla="*/ 266369 h 453224"/>
                <a:gd name="connsiteX5" fmla="*/ 2858494 w 3395207"/>
                <a:gd name="connsiteY5" fmla="*/ 274320 h 453224"/>
                <a:gd name="connsiteX6" fmla="*/ 2993666 w 3395207"/>
                <a:gd name="connsiteY6" fmla="*/ 286247 h 453224"/>
                <a:gd name="connsiteX7" fmla="*/ 3108960 w 3395207"/>
                <a:gd name="connsiteY7" fmla="*/ 310101 h 453224"/>
                <a:gd name="connsiteX8" fmla="*/ 3224254 w 3395207"/>
                <a:gd name="connsiteY8" fmla="*/ 345882 h 453224"/>
                <a:gd name="connsiteX9" fmla="*/ 3264010 w 3395207"/>
                <a:gd name="connsiteY9" fmla="*/ 357809 h 453224"/>
                <a:gd name="connsiteX10" fmla="*/ 3291840 w 3395207"/>
                <a:gd name="connsiteY10" fmla="*/ 377687 h 453224"/>
                <a:gd name="connsiteX11" fmla="*/ 3319669 w 3395207"/>
                <a:gd name="connsiteY11" fmla="*/ 413468 h 453224"/>
                <a:gd name="connsiteX12" fmla="*/ 3339547 w 3395207"/>
                <a:gd name="connsiteY12" fmla="*/ 453224 h 453224"/>
                <a:gd name="connsiteX13" fmla="*/ 3395207 w 3395207"/>
                <a:gd name="connsiteY13" fmla="*/ 230588 h 453224"/>
                <a:gd name="connsiteX14" fmla="*/ 3347499 w 3395207"/>
                <a:gd name="connsiteY14" fmla="*/ 206734 h 453224"/>
                <a:gd name="connsiteX15" fmla="*/ 3124862 w 3395207"/>
                <a:gd name="connsiteY15" fmla="*/ 71562 h 453224"/>
                <a:gd name="connsiteX16" fmla="*/ 3045349 w 3395207"/>
                <a:gd name="connsiteY16" fmla="*/ 35781 h 453224"/>
                <a:gd name="connsiteX17" fmla="*/ 2993666 w 3395207"/>
                <a:gd name="connsiteY17" fmla="*/ 15903 h 453224"/>
                <a:gd name="connsiteX18" fmla="*/ 2945958 w 3395207"/>
                <a:gd name="connsiteY18" fmla="*/ 3976 h 453224"/>
                <a:gd name="connsiteX19" fmla="*/ 2906201 w 3395207"/>
                <a:gd name="connsiteY19" fmla="*/ 0 h 453224"/>
                <a:gd name="connsiteX20" fmla="*/ 2850542 w 3395207"/>
                <a:gd name="connsiteY20" fmla="*/ 3976 h 453224"/>
                <a:gd name="connsiteX21" fmla="*/ 2759102 w 3395207"/>
                <a:gd name="connsiteY21" fmla="*/ 19878 h 453224"/>
                <a:gd name="connsiteX22" fmla="*/ 2643808 w 3395207"/>
                <a:gd name="connsiteY22" fmla="*/ 43732 h 453224"/>
                <a:gd name="connsiteX23" fmla="*/ 2604052 w 3395207"/>
                <a:gd name="connsiteY23" fmla="*/ 51683 h 453224"/>
                <a:gd name="connsiteX24" fmla="*/ 2460928 w 3395207"/>
                <a:gd name="connsiteY24" fmla="*/ 63610 h 453224"/>
                <a:gd name="connsiteX25" fmla="*/ 1971923 w 3395207"/>
                <a:gd name="connsiteY25" fmla="*/ 115294 h 453224"/>
                <a:gd name="connsiteX26" fmla="*/ 1606163 w 3395207"/>
                <a:gd name="connsiteY26" fmla="*/ 143123 h 453224"/>
                <a:gd name="connsiteX27" fmla="*/ 1144987 w 3395207"/>
                <a:gd name="connsiteY27" fmla="*/ 182880 h 453224"/>
                <a:gd name="connsiteX28" fmla="*/ 795130 w 3395207"/>
                <a:gd name="connsiteY28" fmla="*/ 206734 h 453224"/>
                <a:gd name="connsiteX29" fmla="*/ 401541 w 3395207"/>
                <a:gd name="connsiteY29" fmla="*/ 222637 h 453224"/>
                <a:gd name="connsiteX30" fmla="*/ 0 w 3395207"/>
                <a:gd name="connsiteY30" fmla="*/ 218661 h 453224"/>
                <a:gd name="connsiteX31" fmla="*/ 7951 w 3395207"/>
                <a:gd name="connsiteY31" fmla="*/ 401541 h 453224"/>
                <a:gd name="connsiteX32" fmla="*/ 111318 w 3395207"/>
                <a:gd name="connsiteY32" fmla="*/ 401541 h 453224"/>
                <a:gd name="connsiteX33" fmla="*/ 361784 w 3395207"/>
                <a:gd name="connsiteY33" fmla="*/ 381663 h 45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395207" h="453224">
                  <a:moveTo>
                    <a:pt x="361784" y="381663"/>
                  </a:moveTo>
                  <a:lnTo>
                    <a:pt x="1005840" y="345882"/>
                  </a:lnTo>
                  <a:lnTo>
                    <a:pt x="1534601" y="318052"/>
                  </a:lnTo>
                  <a:lnTo>
                    <a:pt x="2282024" y="282271"/>
                  </a:lnTo>
                  <a:lnTo>
                    <a:pt x="2723321" y="266369"/>
                  </a:lnTo>
                  <a:lnTo>
                    <a:pt x="2858494" y="274320"/>
                  </a:lnTo>
                  <a:lnTo>
                    <a:pt x="2993666" y="286247"/>
                  </a:lnTo>
                  <a:lnTo>
                    <a:pt x="3108960" y="310101"/>
                  </a:lnTo>
                  <a:lnTo>
                    <a:pt x="3224254" y="345882"/>
                  </a:lnTo>
                  <a:lnTo>
                    <a:pt x="3264010" y="357809"/>
                  </a:lnTo>
                  <a:lnTo>
                    <a:pt x="3291840" y="377687"/>
                  </a:lnTo>
                  <a:lnTo>
                    <a:pt x="3319669" y="413468"/>
                  </a:lnTo>
                  <a:lnTo>
                    <a:pt x="3339547" y="453224"/>
                  </a:lnTo>
                  <a:lnTo>
                    <a:pt x="3395207" y="230588"/>
                  </a:lnTo>
                  <a:lnTo>
                    <a:pt x="3347499" y="206734"/>
                  </a:lnTo>
                  <a:lnTo>
                    <a:pt x="3124862" y="71562"/>
                  </a:lnTo>
                  <a:lnTo>
                    <a:pt x="3045349" y="35781"/>
                  </a:lnTo>
                  <a:lnTo>
                    <a:pt x="2993666" y="15903"/>
                  </a:lnTo>
                  <a:lnTo>
                    <a:pt x="2945958" y="3976"/>
                  </a:lnTo>
                  <a:lnTo>
                    <a:pt x="2906201" y="0"/>
                  </a:lnTo>
                  <a:lnTo>
                    <a:pt x="2850542" y="3976"/>
                  </a:lnTo>
                  <a:lnTo>
                    <a:pt x="2759102" y="19878"/>
                  </a:lnTo>
                  <a:lnTo>
                    <a:pt x="2643808" y="43732"/>
                  </a:lnTo>
                  <a:lnTo>
                    <a:pt x="2604052" y="51683"/>
                  </a:lnTo>
                  <a:lnTo>
                    <a:pt x="2460928" y="63610"/>
                  </a:lnTo>
                  <a:lnTo>
                    <a:pt x="1971923" y="115294"/>
                  </a:lnTo>
                  <a:lnTo>
                    <a:pt x="1606163" y="143123"/>
                  </a:lnTo>
                  <a:lnTo>
                    <a:pt x="1144987" y="182880"/>
                  </a:lnTo>
                  <a:lnTo>
                    <a:pt x="795130" y="206734"/>
                  </a:lnTo>
                  <a:lnTo>
                    <a:pt x="401541" y="222637"/>
                  </a:lnTo>
                  <a:lnTo>
                    <a:pt x="0" y="218661"/>
                  </a:lnTo>
                  <a:lnTo>
                    <a:pt x="7951" y="401541"/>
                  </a:lnTo>
                  <a:lnTo>
                    <a:pt x="111318" y="401541"/>
                  </a:lnTo>
                  <a:lnTo>
                    <a:pt x="361784" y="381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561885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0" grpId="0" animBg="1"/>
      <p:bldP spid="7" grpId="0" animBg="1"/>
      <p:bldP spid="8" grpId="0" animBg="1"/>
      <p:bldP spid="13" grpId="0" animBg="1"/>
      <p:bldP spid="14" grpId="0" animBg="1"/>
      <p:bldP spid="11" grpId="0" animBg="1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14BF4219-BFDB-4ACA-944A-69FAC44CC818}"/>
              </a:ext>
            </a:extLst>
          </p:cNvPr>
          <p:cNvGrpSpPr/>
          <p:nvPr/>
        </p:nvGrpSpPr>
        <p:grpSpPr>
          <a:xfrm>
            <a:off x="4060826" y="1587502"/>
            <a:ext cx="4032250" cy="4386262"/>
            <a:chOff x="4060826" y="1587502"/>
            <a:chExt cx="4032250" cy="4386262"/>
          </a:xfrm>
          <a:solidFill>
            <a:schemeClr val="tx1"/>
          </a:solidFill>
        </p:grpSpPr>
        <p:sp>
          <p:nvSpPr>
            <p:cNvPr id="3" name="フリーフォーム 11">
              <a:extLst>
                <a:ext uri="{FF2B5EF4-FFF2-40B4-BE49-F238E27FC236}">
                  <a16:creationId xmlns:a16="http://schemas.microsoft.com/office/drawing/2014/main" id="{C1396711-B5D4-46D4-BB8A-1133F6F41ADD}"/>
                </a:ext>
              </a:extLst>
            </p:cNvPr>
            <p:cNvSpPr/>
            <p:nvPr/>
          </p:nvSpPr>
          <p:spPr>
            <a:xfrm rot="16200000">
              <a:off x="2186782" y="3696496"/>
              <a:ext cx="4105275" cy="357188"/>
            </a:xfrm>
            <a:custGeom>
              <a:avLst/>
              <a:gdLst>
                <a:gd name="connsiteX0" fmla="*/ 1176142 w 4106301"/>
                <a:gd name="connsiteY0" fmla="*/ 353522 h 356921"/>
                <a:gd name="connsiteX1" fmla="*/ 659455 w 4106301"/>
                <a:gd name="connsiteY1" fmla="*/ 350123 h 356921"/>
                <a:gd name="connsiteX2" fmla="*/ 377317 w 4106301"/>
                <a:gd name="connsiteY2" fmla="*/ 353522 h 356921"/>
                <a:gd name="connsiteX3" fmla="*/ 217552 w 4106301"/>
                <a:gd name="connsiteY3" fmla="*/ 353522 h 356921"/>
                <a:gd name="connsiteX4" fmla="*/ 139369 w 4106301"/>
                <a:gd name="connsiteY4" fmla="*/ 339925 h 356921"/>
                <a:gd name="connsiteX5" fmla="*/ 81582 w 4106301"/>
                <a:gd name="connsiteY5" fmla="*/ 322929 h 356921"/>
                <a:gd name="connsiteX6" fmla="*/ 40791 w 4106301"/>
                <a:gd name="connsiteY6" fmla="*/ 299134 h 356921"/>
                <a:gd name="connsiteX7" fmla="*/ 16996 w 4106301"/>
                <a:gd name="connsiteY7" fmla="*/ 278739 h 356921"/>
                <a:gd name="connsiteX8" fmla="*/ 6798 w 4106301"/>
                <a:gd name="connsiteY8" fmla="*/ 254944 h 356921"/>
                <a:gd name="connsiteX9" fmla="*/ 0 w 4106301"/>
                <a:gd name="connsiteY9" fmla="*/ 231149 h 356921"/>
                <a:gd name="connsiteX10" fmla="*/ 10197 w 4106301"/>
                <a:gd name="connsiteY10" fmla="*/ 197156 h 356921"/>
                <a:gd name="connsiteX11" fmla="*/ 30593 w 4106301"/>
                <a:gd name="connsiteY11" fmla="*/ 163164 h 356921"/>
                <a:gd name="connsiteX12" fmla="*/ 78183 w 4106301"/>
                <a:gd name="connsiteY12" fmla="*/ 129171 h 356921"/>
                <a:gd name="connsiteX13" fmla="*/ 122373 w 4106301"/>
                <a:gd name="connsiteY13" fmla="*/ 108776 h 356921"/>
                <a:gd name="connsiteX14" fmla="*/ 200556 w 4106301"/>
                <a:gd name="connsiteY14" fmla="*/ 84981 h 356921"/>
                <a:gd name="connsiteX15" fmla="*/ 271940 w 4106301"/>
                <a:gd name="connsiteY15" fmla="*/ 64585 h 356921"/>
                <a:gd name="connsiteX16" fmla="*/ 360321 w 4106301"/>
                <a:gd name="connsiteY16" fmla="*/ 44190 h 356921"/>
                <a:gd name="connsiteX17" fmla="*/ 472496 w 4106301"/>
                <a:gd name="connsiteY17" fmla="*/ 23794 h 356921"/>
                <a:gd name="connsiteX18" fmla="*/ 533683 w 4106301"/>
                <a:gd name="connsiteY18" fmla="*/ 23794 h 356921"/>
                <a:gd name="connsiteX19" fmla="*/ 577873 w 4106301"/>
                <a:gd name="connsiteY19" fmla="*/ 40791 h 356921"/>
                <a:gd name="connsiteX20" fmla="*/ 611866 w 4106301"/>
                <a:gd name="connsiteY20" fmla="*/ 50988 h 356921"/>
                <a:gd name="connsiteX21" fmla="*/ 669653 w 4106301"/>
                <a:gd name="connsiteY21" fmla="*/ 64585 h 356921"/>
                <a:gd name="connsiteX22" fmla="*/ 717243 w 4106301"/>
                <a:gd name="connsiteY22" fmla="*/ 71384 h 356921"/>
                <a:gd name="connsiteX23" fmla="*/ 795426 w 4106301"/>
                <a:gd name="connsiteY23" fmla="*/ 84981 h 356921"/>
                <a:gd name="connsiteX24" fmla="*/ 894004 w 4106301"/>
                <a:gd name="connsiteY24" fmla="*/ 91779 h 356921"/>
                <a:gd name="connsiteX25" fmla="*/ 1278120 w 4106301"/>
                <a:gd name="connsiteY25" fmla="*/ 112175 h 356921"/>
                <a:gd name="connsiteX26" fmla="*/ 1733620 w 4106301"/>
                <a:gd name="connsiteY26" fmla="*/ 132571 h 356921"/>
                <a:gd name="connsiteX27" fmla="*/ 2039554 w 4106301"/>
                <a:gd name="connsiteY27" fmla="*/ 142768 h 356921"/>
                <a:gd name="connsiteX28" fmla="*/ 2413472 w 4106301"/>
                <a:gd name="connsiteY28" fmla="*/ 152966 h 356921"/>
                <a:gd name="connsiteX29" fmla="*/ 2885968 w 4106301"/>
                <a:gd name="connsiteY29" fmla="*/ 152966 h 356921"/>
                <a:gd name="connsiteX30" fmla="*/ 3436648 w 4106301"/>
                <a:gd name="connsiteY30" fmla="*/ 152966 h 356921"/>
                <a:gd name="connsiteX31" fmla="*/ 3728984 w 4106301"/>
                <a:gd name="connsiteY31" fmla="*/ 156365 h 356921"/>
                <a:gd name="connsiteX32" fmla="*/ 3796969 w 4106301"/>
                <a:gd name="connsiteY32" fmla="*/ 152966 h 356921"/>
                <a:gd name="connsiteX33" fmla="*/ 3837760 w 4106301"/>
                <a:gd name="connsiteY33" fmla="*/ 146168 h 356921"/>
                <a:gd name="connsiteX34" fmla="*/ 3878551 w 4106301"/>
                <a:gd name="connsiteY34" fmla="*/ 132571 h 356921"/>
                <a:gd name="connsiteX35" fmla="*/ 3929540 w 4106301"/>
                <a:gd name="connsiteY35" fmla="*/ 108776 h 356921"/>
                <a:gd name="connsiteX36" fmla="*/ 3970331 w 4106301"/>
                <a:gd name="connsiteY36" fmla="*/ 78182 h 356921"/>
                <a:gd name="connsiteX37" fmla="*/ 4004324 w 4106301"/>
                <a:gd name="connsiteY37" fmla="*/ 47589 h 356921"/>
                <a:gd name="connsiteX38" fmla="*/ 4028119 w 4106301"/>
                <a:gd name="connsiteY38" fmla="*/ 20395 h 356921"/>
                <a:gd name="connsiteX39" fmla="*/ 4058712 w 4106301"/>
                <a:gd name="connsiteY39" fmla="*/ 3399 h 356921"/>
                <a:gd name="connsiteX40" fmla="*/ 4079107 w 4106301"/>
                <a:gd name="connsiteY40" fmla="*/ 0 h 356921"/>
                <a:gd name="connsiteX41" fmla="*/ 4096104 w 4106301"/>
                <a:gd name="connsiteY41" fmla="*/ 6798 h 356921"/>
                <a:gd name="connsiteX42" fmla="*/ 4106301 w 4106301"/>
                <a:gd name="connsiteY42" fmla="*/ 23794 h 356921"/>
                <a:gd name="connsiteX43" fmla="*/ 4102902 w 4106301"/>
                <a:gd name="connsiteY43" fmla="*/ 61186 h 356921"/>
                <a:gd name="connsiteX44" fmla="*/ 4085906 w 4106301"/>
                <a:gd name="connsiteY44" fmla="*/ 129171 h 356921"/>
                <a:gd name="connsiteX45" fmla="*/ 4062111 w 4106301"/>
                <a:gd name="connsiteY45" fmla="*/ 197156 h 356921"/>
                <a:gd name="connsiteX46" fmla="*/ 4028119 w 4106301"/>
                <a:gd name="connsiteY46" fmla="*/ 268541 h 356921"/>
                <a:gd name="connsiteX47" fmla="*/ 3980529 w 4106301"/>
                <a:gd name="connsiteY47" fmla="*/ 346724 h 356921"/>
                <a:gd name="connsiteX48" fmla="*/ 3830962 w 4106301"/>
                <a:gd name="connsiteY48" fmla="*/ 350123 h 356921"/>
                <a:gd name="connsiteX49" fmla="*/ 3559021 w 4106301"/>
                <a:gd name="connsiteY49" fmla="*/ 350123 h 356921"/>
                <a:gd name="connsiteX50" fmla="*/ 3028737 w 4106301"/>
                <a:gd name="connsiteY50" fmla="*/ 353522 h 356921"/>
                <a:gd name="connsiteX51" fmla="*/ 2535845 w 4106301"/>
                <a:gd name="connsiteY51" fmla="*/ 353522 h 356921"/>
                <a:gd name="connsiteX52" fmla="*/ 1951173 w 4106301"/>
                <a:gd name="connsiteY52" fmla="*/ 356921 h 356921"/>
                <a:gd name="connsiteX53" fmla="*/ 1176142 w 4106301"/>
                <a:gd name="connsiteY53" fmla="*/ 353522 h 356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106301" h="356921">
                  <a:moveTo>
                    <a:pt x="1176142" y="353522"/>
                  </a:moveTo>
                  <a:lnTo>
                    <a:pt x="659455" y="350123"/>
                  </a:lnTo>
                  <a:lnTo>
                    <a:pt x="377317" y="353522"/>
                  </a:lnTo>
                  <a:lnTo>
                    <a:pt x="217552" y="353522"/>
                  </a:lnTo>
                  <a:lnTo>
                    <a:pt x="139369" y="339925"/>
                  </a:lnTo>
                  <a:lnTo>
                    <a:pt x="81582" y="322929"/>
                  </a:lnTo>
                  <a:lnTo>
                    <a:pt x="40791" y="299134"/>
                  </a:lnTo>
                  <a:lnTo>
                    <a:pt x="16996" y="278739"/>
                  </a:lnTo>
                  <a:lnTo>
                    <a:pt x="6798" y="254944"/>
                  </a:lnTo>
                  <a:lnTo>
                    <a:pt x="0" y="231149"/>
                  </a:lnTo>
                  <a:lnTo>
                    <a:pt x="10197" y="197156"/>
                  </a:lnTo>
                  <a:lnTo>
                    <a:pt x="30593" y="163164"/>
                  </a:lnTo>
                  <a:lnTo>
                    <a:pt x="78183" y="129171"/>
                  </a:lnTo>
                  <a:lnTo>
                    <a:pt x="122373" y="108776"/>
                  </a:lnTo>
                  <a:lnTo>
                    <a:pt x="200556" y="84981"/>
                  </a:lnTo>
                  <a:lnTo>
                    <a:pt x="271940" y="64585"/>
                  </a:lnTo>
                  <a:lnTo>
                    <a:pt x="360321" y="44190"/>
                  </a:lnTo>
                  <a:lnTo>
                    <a:pt x="472496" y="23794"/>
                  </a:lnTo>
                  <a:lnTo>
                    <a:pt x="533683" y="23794"/>
                  </a:lnTo>
                  <a:lnTo>
                    <a:pt x="577873" y="40791"/>
                  </a:lnTo>
                  <a:lnTo>
                    <a:pt x="611866" y="50988"/>
                  </a:lnTo>
                  <a:lnTo>
                    <a:pt x="669653" y="64585"/>
                  </a:lnTo>
                  <a:lnTo>
                    <a:pt x="717243" y="71384"/>
                  </a:lnTo>
                  <a:lnTo>
                    <a:pt x="795426" y="84981"/>
                  </a:lnTo>
                  <a:lnTo>
                    <a:pt x="894004" y="91779"/>
                  </a:lnTo>
                  <a:lnTo>
                    <a:pt x="1278120" y="112175"/>
                  </a:lnTo>
                  <a:lnTo>
                    <a:pt x="1733620" y="132571"/>
                  </a:lnTo>
                  <a:lnTo>
                    <a:pt x="2039554" y="142768"/>
                  </a:lnTo>
                  <a:lnTo>
                    <a:pt x="2413472" y="152966"/>
                  </a:lnTo>
                  <a:lnTo>
                    <a:pt x="2885968" y="152966"/>
                  </a:lnTo>
                  <a:lnTo>
                    <a:pt x="3436648" y="152966"/>
                  </a:lnTo>
                  <a:lnTo>
                    <a:pt x="3728984" y="156365"/>
                  </a:lnTo>
                  <a:lnTo>
                    <a:pt x="3796969" y="152966"/>
                  </a:lnTo>
                  <a:cubicBezTo>
                    <a:pt x="3835476" y="145965"/>
                    <a:pt x="3821693" y="146168"/>
                    <a:pt x="3837760" y="146168"/>
                  </a:cubicBezTo>
                  <a:lnTo>
                    <a:pt x="3878551" y="132571"/>
                  </a:lnTo>
                  <a:lnTo>
                    <a:pt x="3929540" y="108776"/>
                  </a:lnTo>
                  <a:lnTo>
                    <a:pt x="3970331" y="78182"/>
                  </a:lnTo>
                  <a:lnTo>
                    <a:pt x="4004324" y="47589"/>
                  </a:lnTo>
                  <a:lnTo>
                    <a:pt x="4028119" y="20395"/>
                  </a:lnTo>
                  <a:lnTo>
                    <a:pt x="4058712" y="3399"/>
                  </a:lnTo>
                  <a:lnTo>
                    <a:pt x="4079107" y="0"/>
                  </a:lnTo>
                  <a:lnTo>
                    <a:pt x="4096104" y="6798"/>
                  </a:lnTo>
                  <a:lnTo>
                    <a:pt x="4106301" y="23794"/>
                  </a:lnTo>
                  <a:lnTo>
                    <a:pt x="4102902" y="61186"/>
                  </a:lnTo>
                  <a:lnTo>
                    <a:pt x="4085906" y="129171"/>
                  </a:lnTo>
                  <a:lnTo>
                    <a:pt x="4062111" y="197156"/>
                  </a:lnTo>
                  <a:lnTo>
                    <a:pt x="4028119" y="268541"/>
                  </a:lnTo>
                  <a:lnTo>
                    <a:pt x="3980529" y="346724"/>
                  </a:lnTo>
                  <a:lnTo>
                    <a:pt x="3830962" y="350123"/>
                  </a:lnTo>
                  <a:lnTo>
                    <a:pt x="3559021" y="350123"/>
                  </a:lnTo>
                  <a:lnTo>
                    <a:pt x="3028737" y="353522"/>
                  </a:lnTo>
                  <a:lnTo>
                    <a:pt x="2535845" y="353522"/>
                  </a:lnTo>
                  <a:lnTo>
                    <a:pt x="1951173" y="356921"/>
                  </a:lnTo>
                  <a:lnTo>
                    <a:pt x="1176142" y="35352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9">
              <a:extLst>
                <a:ext uri="{FF2B5EF4-FFF2-40B4-BE49-F238E27FC236}">
                  <a16:creationId xmlns:a16="http://schemas.microsoft.com/office/drawing/2014/main" id="{89D1C54C-ED8E-4C72-959A-B1E4890EF027}"/>
                </a:ext>
              </a:extLst>
            </p:cNvPr>
            <p:cNvSpPr/>
            <p:nvPr/>
          </p:nvSpPr>
          <p:spPr>
            <a:xfrm>
              <a:off x="4262439" y="1587502"/>
              <a:ext cx="3830637" cy="4386262"/>
            </a:xfrm>
            <a:custGeom>
              <a:avLst/>
              <a:gdLst>
                <a:gd name="connsiteX0" fmla="*/ 532932 w 3831504"/>
                <a:gd name="connsiteY0" fmla="*/ 471225 h 4386876"/>
                <a:gd name="connsiteX1" fmla="*/ 56098 w 3831504"/>
                <a:gd name="connsiteY1" fmla="*/ 527323 h 4386876"/>
                <a:gd name="connsiteX2" fmla="*/ 0 w 3831504"/>
                <a:gd name="connsiteY2" fmla="*/ 364638 h 4386876"/>
                <a:gd name="connsiteX3" fmla="*/ 308540 w 3831504"/>
                <a:gd name="connsiteY3" fmla="*/ 330979 h 4386876"/>
                <a:gd name="connsiteX4" fmla="*/ 802203 w 3831504"/>
                <a:gd name="connsiteY4" fmla="*/ 280491 h 4386876"/>
                <a:gd name="connsiteX5" fmla="*/ 1099524 w 3831504"/>
                <a:gd name="connsiteY5" fmla="*/ 252442 h 4386876"/>
                <a:gd name="connsiteX6" fmla="*/ 1565138 w 3831504"/>
                <a:gd name="connsiteY6" fmla="*/ 201953 h 4386876"/>
                <a:gd name="connsiteX7" fmla="*/ 1957825 w 3831504"/>
                <a:gd name="connsiteY7" fmla="*/ 162685 h 4386876"/>
                <a:gd name="connsiteX8" fmla="*/ 2328073 w 3831504"/>
                <a:gd name="connsiteY8" fmla="*/ 123416 h 4386876"/>
                <a:gd name="connsiteX9" fmla="*/ 2631003 w 3831504"/>
                <a:gd name="connsiteY9" fmla="*/ 95367 h 4386876"/>
                <a:gd name="connsiteX10" fmla="*/ 2849786 w 3831504"/>
                <a:gd name="connsiteY10" fmla="*/ 72928 h 4386876"/>
                <a:gd name="connsiteX11" fmla="*/ 3186375 w 3831504"/>
                <a:gd name="connsiteY11" fmla="*/ 56098 h 4386876"/>
                <a:gd name="connsiteX12" fmla="*/ 3337840 w 3831504"/>
                <a:gd name="connsiteY12" fmla="*/ 44879 h 4386876"/>
                <a:gd name="connsiteX13" fmla="*/ 3410768 w 3831504"/>
                <a:gd name="connsiteY13" fmla="*/ 22439 h 4386876"/>
                <a:gd name="connsiteX14" fmla="*/ 3466866 w 3831504"/>
                <a:gd name="connsiteY14" fmla="*/ 0 h 4386876"/>
                <a:gd name="connsiteX15" fmla="*/ 3590282 w 3831504"/>
                <a:gd name="connsiteY15" fmla="*/ 61708 h 4386876"/>
                <a:gd name="connsiteX16" fmla="*/ 3674429 w 3831504"/>
                <a:gd name="connsiteY16" fmla="*/ 117806 h 4386876"/>
                <a:gd name="connsiteX17" fmla="*/ 3781016 w 3831504"/>
                <a:gd name="connsiteY17" fmla="*/ 207563 h 4386876"/>
                <a:gd name="connsiteX18" fmla="*/ 3820284 w 3831504"/>
                <a:gd name="connsiteY18" fmla="*/ 246832 h 4386876"/>
                <a:gd name="connsiteX19" fmla="*/ 3831504 w 3831504"/>
                <a:gd name="connsiteY19" fmla="*/ 291711 h 4386876"/>
                <a:gd name="connsiteX20" fmla="*/ 3831504 w 3831504"/>
                <a:gd name="connsiteY20" fmla="*/ 314150 h 4386876"/>
                <a:gd name="connsiteX21" fmla="*/ 3820284 w 3831504"/>
                <a:gd name="connsiteY21" fmla="*/ 347809 h 4386876"/>
                <a:gd name="connsiteX22" fmla="*/ 3758576 w 3831504"/>
                <a:gd name="connsiteY22" fmla="*/ 431956 h 4386876"/>
                <a:gd name="connsiteX23" fmla="*/ 3730527 w 3831504"/>
                <a:gd name="connsiteY23" fmla="*/ 476834 h 4386876"/>
                <a:gd name="connsiteX24" fmla="*/ 3724917 w 3831504"/>
                <a:gd name="connsiteY24" fmla="*/ 796594 h 4386876"/>
                <a:gd name="connsiteX25" fmla="*/ 3724917 w 3831504"/>
                <a:gd name="connsiteY25" fmla="*/ 1284648 h 4386876"/>
                <a:gd name="connsiteX26" fmla="*/ 3730527 w 3831504"/>
                <a:gd name="connsiteY26" fmla="*/ 1997095 h 4386876"/>
                <a:gd name="connsiteX27" fmla="*/ 3724917 w 3831504"/>
                <a:gd name="connsiteY27" fmla="*/ 2636614 h 4386876"/>
                <a:gd name="connsiteX28" fmla="*/ 3730527 w 3831504"/>
                <a:gd name="connsiteY28" fmla="*/ 3220034 h 4386876"/>
                <a:gd name="connsiteX29" fmla="*/ 3724917 w 3831504"/>
                <a:gd name="connsiteY29" fmla="*/ 3562233 h 4386876"/>
                <a:gd name="connsiteX30" fmla="*/ 3719308 w 3831504"/>
                <a:gd name="connsiteY30" fmla="*/ 4016628 h 4386876"/>
                <a:gd name="connsiteX31" fmla="*/ 3719308 w 3831504"/>
                <a:gd name="connsiteY31" fmla="*/ 4111995 h 4386876"/>
                <a:gd name="connsiteX32" fmla="*/ 3713698 w 3831504"/>
                <a:gd name="connsiteY32" fmla="*/ 4168093 h 4386876"/>
                <a:gd name="connsiteX33" fmla="*/ 3691259 w 3831504"/>
                <a:gd name="connsiteY33" fmla="*/ 4241021 h 4386876"/>
                <a:gd name="connsiteX34" fmla="*/ 3629551 w 3831504"/>
                <a:gd name="connsiteY34" fmla="*/ 4336388 h 4386876"/>
                <a:gd name="connsiteX35" fmla="*/ 3584672 w 3831504"/>
                <a:gd name="connsiteY35" fmla="*/ 4381266 h 4386876"/>
                <a:gd name="connsiteX36" fmla="*/ 3551013 w 3831504"/>
                <a:gd name="connsiteY36" fmla="*/ 4386876 h 4386876"/>
                <a:gd name="connsiteX37" fmla="*/ 3506135 w 3831504"/>
                <a:gd name="connsiteY37" fmla="*/ 4375657 h 4386876"/>
                <a:gd name="connsiteX38" fmla="*/ 3483695 w 3831504"/>
                <a:gd name="connsiteY38" fmla="*/ 4341998 h 4386876"/>
                <a:gd name="connsiteX39" fmla="*/ 3466866 w 3831504"/>
                <a:gd name="connsiteY39" fmla="*/ 4291509 h 4386876"/>
                <a:gd name="connsiteX40" fmla="*/ 3444427 w 3831504"/>
                <a:gd name="connsiteY40" fmla="*/ 4229801 h 4386876"/>
                <a:gd name="connsiteX41" fmla="*/ 3405158 w 3831504"/>
                <a:gd name="connsiteY41" fmla="*/ 4134434 h 4386876"/>
                <a:gd name="connsiteX42" fmla="*/ 3337840 w 3831504"/>
                <a:gd name="connsiteY42" fmla="*/ 4050287 h 4386876"/>
                <a:gd name="connsiteX43" fmla="*/ 3461256 w 3831504"/>
                <a:gd name="connsiteY43" fmla="*/ 3943701 h 4386876"/>
                <a:gd name="connsiteX44" fmla="*/ 3461256 w 3831504"/>
                <a:gd name="connsiteY44" fmla="*/ 3651990 h 4386876"/>
                <a:gd name="connsiteX45" fmla="*/ 3466866 w 3831504"/>
                <a:gd name="connsiteY45" fmla="*/ 3085399 h 4386876"/>
                <a:gd name="connsiteX46" fmla="*/ 3461256 w 3831504"/>
                <a:gd name="connsiteY46" fmla="*/ 2675882 h 4386876"/>
                <a:gd name="connsiteX47" fmla="*/ 3472476 w 3831504"/>
                <a:gd name="connsiteY47" fmla="*/ 2030753 h 4386876"/>
                <a:gd name="connsiteX48" fmla="*/ 3478086 w 3831504"/>
                <a:gd name="connsiteY48" fmla="*/ 1452942 h 4386876"/>
                <a:gd name="connsiteX49" fmla="*/ 3472476 w 3831504"/>
                <a:gd name="connsiteY49" fmla="*/ 1026596 h 4386876"/>
                <a:gd name="connsiteX50" fmla="*/ 3478086 w 3831504"/>
                <a:gd name="connsiteY50" fmla="*/ 594641 h 4386876"/>
                <a:gd name="connsiteX51" fmla="*/ 3478086 w 3831504"/>
                <a:gd name="connsiteY51" fmla="*/ 431956 h 4386876"/>
                <a:gd name="connsiteX52" fmla="*/ 3478086 w 3831504"/>
                <a:gd name="connsiteY52" fmla="*/ 325369 h 4386876"/>
                <a:gd name="connsiteX53" fmla="*/ 3461256 w 3831504"/>
                <a:gd name="connsiteY53" fmla="*/ 286101 h 4386876"/>
                <a:gd name="connsiteX54" fmla="*/ 3438817 w 3831504"/>
                <a:gd name="connsiteY54" fmla="*/ 263661 h 4386876"/>
                <a:gd name="connsiteX55" fmla="*/ 3382719 w 3831504"/>
                <a:gd name="connsiteY55" fmla="*/ 241222 h 4386876"/>
                <a:gd name="connsiteX56" fmla="*/ 3337840 w 3831504"/>
                <a:gd name="connsiteY56" fmla="*/ 241222 h 4386876"/>
                <a:gd name="connsiteX57" fmla="*/ 2967592 w 3831504"/>
                <a:gd name="connsiteY57" fmla="*/ 263661 h 4386876"/>
                <a:gd name="connsiteX58" fmla="*/ 2653443 w 3831504"/>
                <a:gd name="connsiteY58" fmla="*/ 280491 h 4386876"/>
                <a:gd name="connsiteX59" fmla="*/ 2204657 w 3831504"/>
                <a:gd name="connsiteY59" fmla="*/ 319760 h 4386876"/>
                <a:gd name="connsiteX60" fmla="*/ 1604407 w 3831504"/>
                <a:gd name="connsiteY60" fmla="*/ 375858 h 4386876"/>
                <a:gd name="connsiteX61" fmla="*/ 1105133 w 3831504"/>
                <a:gd name="connsiteY61" fmla="*/ 420736 h 4386876"/>
                <a:gd name="connsiteX62" fmla="*/ 532932 w 3831504"/>
                <a:gd name="connsiteY62" fmla="*/ 471225 h 4386876"/>
                <a:gd name="connsiteX0" fmla="*/ 532932 w 3831504"/>
                <a:gd name="connsiteY0" fmla="*/ 471225 h 4386876"/>
                <a:gd name="connsiteX1" fmla="*/ 56098 w 3831504"/>
                <a:gd name="connsiteY1" fmla="*/ 527323 h 4386876"/>
                <a:gd name="connsiteX2" fmla="*/ 0 w 3831504"/>
                <a:gd name="connsiteY2" fmla="*/ 364638 h 4386876"/>
                <a:gd name="connsiteX3" fmla="*/ 308540 w 3831504"/>
                <a:gd name="connsiteY3" fmla="*/ 330979 h 4386876"/>
                <a:gd name="connsiteX4" fmla="*/ 802203 w 3831504"/>
                <a:gd name="connsiteY4" fmla="*/ 280491 h 4386876"/>
                <a:gd name="connsiteX5" fmla="*/ 1099524 w 3831504"/>
                <a:gd name="connsiteY5" fmla="*/ 252442 h 4386876"/>
                <a:gd name="connsiteX6" fmla="*/ 1565138 w 3831504"/>
                <a:gd name="connsiteY6" fmla="*/ 201953 h 4386876"/>
                <a:gd name="connsiteX7" fmla="*/ 1957825 w 3831504"/>
                <a:gd name="connsiteY7" fmla="*/ 162685 h 4386876"/>
                <a:gd name="connsiteX8" fmla="*/ 2328073 w 3831504"/>
                <a:gd name="connsiteY8" fmla="*/ 123416 h 4386876"/>
                <a:gd name="connsiteX9" fmla="*/ 2631003 w 3831504"/>
                <a:gd name="connsiteY9" fmla="*/ 95367 h 4386876"/>
                <a:gd name="connsiteX10" fmla="*/ 2849786 w 3831504"/>
                <a:gd name="connsiteY10" fmla="*/ 72928 h 4386876"/>
                <a:gd name="connsiteX11" fmla="*/ 3186375 w 3831504"/>
                <a:gd name="connsiteY11" fmla="*/ 56098 h 4386876"/>
                <a:gd name="connsiteX12" fmla="*/ 3337840 w 3831504"/>
                <a:gd name="connsiteY12" fmla="*/ 44879 h 4386876"/>
                <a:gd name="connsiteX13" fmla="*/ 3410768 w 3831504"/>
                <a:gd name="connsiteY13" fmla="*/ 22439 h 4386876"/>
                <a:gd name="connsiteX14" fmla="*/ 3466866 w 3831504"/>
                <a:gd name="connsiteY14" fmla="*/ 0 h 4386876"/>
                <a:gd name="connsiteX15" fmla="*/ 3590282 w 3831504"/>
                <a:gd name="connsiteY15" fmla="*/ 61708 h 4386876"/>
                <a:gd name="connsiteX16" fmla="*/ 3674429 w 3831504"/>
                <a:gd name="connsiteY16" fmla="*/ 117806 h 4386876"/>
                <a:gd name="connsiteX17" fmla="*/ 3781016 w 3831504"/>
                <a:gd name="connsiteY17" fmla="*/ 207563 h 4386876"/>
                <a:gd name="connsiteX18" fmla="*/ 3820284 w 3831504"/>
                <a:gd name="connsiteY18" fmla="*/ 246832 h 4386876"/>
                <a:gd name="connsiteX19" fmla="*/ 3831504 w 3831504"/>
                <a:gd name="connsiteY19" fmla="*/ 291711 h 4386876"/>
                <a:gd name="connsiteX20" fmla="*/ 3831504 w 3831504"/>
                <a:gd name="connsiteY20" fmla="*/ 314150 h 4386876"/>
                <a:gd name="connsiteX21" fmla="*/ 3820284 w 3831504"/>
                <a:gd name="connsiteY21" fmla="*/ 347809 h 4386876"/>
                <a:gd name="connsiteX22" fmla="*/ 3758576 w 3831504"/>
                <a:gd name="connsiteY22" fmla="*/ 431956 h 4386876"/>
                <a:gd name="connsiteX23" fmla="*/ 3730527 w 3831504"/>
                <a:gd name="connsiteY23" fmla="*/ 476834 h 4386876"/>
                <a:gd name="connsiteX24" fmla="*/ 3724917 w 3831504"/>
                <a:gd name="connsiteY24" fmla="*/ 796594 h 4386876"/>
                <a:gd name="connsiteX25" fmla="*/ 3724917 w 3831504"/>
                <a:gd name="connsiteY25" fmla="*/ 1284648 h 4386876"/>
                <a:gd name="connsiteX26" fmla="*/ 3730527 w 3831504"/>
                <a:gd name="connsiteY26" fmla="*/ 1997095 h 4386876"/>
                <a:gd name="connsiteX27" fmla="*/ 3724917 w 3831504"/>
                <a:gd name="connsiteY27" fmla="*/ 2636614 h 4386876"/>
                <a:gd name="connsiteX28" fmla="*/ 3730527 w 3831504"/>
                <a:gd name="connsiteY28" fmla="*/ 3220034 h 4386876"/>
                <a:gd name="connsiteX29" fmla="*/ 3724917 w 3831504"/>
                <a:gd name="connsiteY29" fmla="*/ 3562233 h 4386876"/>
                <a:gd name="connsiteX30" fmla="*/ 3719308 w 3831504"/>
                <a:gd name="connsiteY30" fmla="*/ 4016628 h 4386876"/>
                <a:gd name="connsiteX31" fmla="*/ 3719308 w 3831504"/>
                <a:gd name="connsiteY31" fmla="*/ 4111995 h 4386876"/>
                <a:gd name="connsiteX32" fmla="*/ 3713698 w 3831504"/>
                <a:gd name="connsiteY32" fmla="*/ 4168093 h 4386876"/>
                <a:gd name="connsiteX33" fmla="*/ 3691259 w 3831504"/>
                <a:gd name="connsiteY33" fmla="*/ 4241021 h 4386876"/>
                <a:gd name="connsiteX34" fmla="*/ 3629551 w 3831504"/>
                <a:gd name="connsiteY34" fmla="*/ 4336388 h 4386876"/>
                <a:gd name="connsiteX35" fmla="*/ 3584672 w 3831504"/>
                <a:gd name="connsiteY35" fmla="*/ 4381266 h 4386876"/>
                <a:gd name="connsiteX36" fmla="*/ 3551013 w 3831504"/>
                <a:gd name="connsiteY36" fmla="*/ 4386876 h 4386876"/>
                <a:gd name="connsiteX37" fmla="*/ 3506135 w 3831504"/>
                <a:gd name="connsiteY37" fmla="*/ 4375657 h 4386876"/>
                <a:gd name="connsiteX38" fmla="*/ 3483695 w 3831504"/>
                <a:gd name="connsiteY38" fmla="*/ 4341998 h 4386876"/>
                <a:gd name="connsiteX39" fmla="*/ 3466866 w 3831504"/>
                <a:gd name="connsiteY39" fmla="*/ 4291509 h 4386876"/>
                <a:gd name="connsiteX40" fmla="*/ 3444427 w 3831504"/>
                <a:gd name="connsiteY40" fmla="*/ 4229801 h 4386876"/>
                <a:gd name="connsiteX41" fmla="*/ 3405158 w 3831504"/>
                <a:gd name="connsiteY41" fmla="*/ 4134434 h 4386876"/>
                <a:gd name="connsiteX42" fmla="*/ 3461256 w 3831504"/>
                <a:gd name="connsiteY42" fmla="*/ 3943701 h 4386876"/>
                <a:gd name="connsiteX43" fmla="*/ 3461256 w 3831504"/>
                <a:gd name="connsiteY43" fmla="*/ 3651990 h 4386876"/>
                <a:gd name="connsiteX44" fmla="*/ 3466866 w 3831504"/>
                <a:gd name="connsiteY44" fmla="*/ 3085399 h 4386876"/>
                <a:gd name="connsiteX45" fmla="*/ 3461256 w 3831504"/>
                <a:gd name="connsiteY45" fmla="*/ 2675882 h 4386876"/>
                <a:gd name="connsiteX46" fmla="*/ 3472476 w 3831504"/>
                <a:gd name="connsiteY46" fmla="*/ 2030753 h 4386876"/>
                <a:gd name="connsiteX47" fmla="*/ 3478086 w 3831504"/>
                <a:gd name="connsiteY47" fmla="*/ 1452942 h 4386876"/>
                <a:gd name="connsiteX48" fmla="*/ 3472476 w 3831504"/>
                <a:gd name="connsiteY48" fmla="*/ 1026596 h 4386876"/>
                <a:gd name="connsiteX49" fmla="*/ 3478086 w 3831504"/>
                <a:gd name="connsiteY49" fmla="*/ 594641 h 4386876"/>
                <a:gd name="connsiteX50" fmla="*/ 3478086 w 3831504"/>
                <a:gd name="connsiteY50" fmla="*/ 431956 h 4386876"/>
                <a:gd name="connsiteX51" fmla="*/ 3478086 w 3831504"/>
                <a:gd name="connsiteY51" fmla="*/ 325369 h 4386876"/>
                <a:gd name="connsiteX52" fmla="*/ 3461256 w 3831504"/>
                <a:gd name="connsiteY52" fmla="*/ 286101 h 4386876"/>
                <a:gd name="connsiteX53" fmla="*/ 3438817 w 3831504"/>
                <a:gd name="connsiteY53" fmla="*/ 263661 h 4386876"/>
                <a:gd name="connsiteX54" fmla="*/ 3382719 w 3831504"/>
                <a:gd name="connsiteY54" fmla="*/ 241222 h 4386876"/>
                <a:gd name="connsiteX55" fmla="*/ 3337840 w 3831504"/>
                <a:gd name="connsiteY55" fmla="*/ 241222 h 4386876"/>
                <a:gd name="connsiteX56" fmla="*/ 2967592 w 3831504"/>
                <a:gd name="connsiteY56" fmla="*/ 263661 h 4386876"/>
                <a:gd name="connsiteX57" fmla="*/ 2653443 w 3831504"/>
                <a:gd name="connsiteY57" fmla="*/ 280491 h 4386876"/>
                <a:gd name="connsiteX58" fmla="*/ 2204657 w 3831504"/>
                <a:gd name="connsiteY58" fmla="*/ 319760 h 4386876"/>
                <a:gd name="connsiteX59" fmla="*/ 1604407 w 3831504"/>
                <a:gd name="connsiteY59" fmla="*/ 375858 h 4386876"/>
                <a:gd name="connsiteX60" fmla="*/ 1105133 w 3831504"/>
                <a:gd name="connsiteY60" fmla="*/ 420736 h 4386876"/>
                <a:gd name="connsiteX61" fmla="*/ 532932 w 3831504"/>
                <a:gd name="connsiteY61" fmla="*/ 471225 h 4386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831504" h="4386876">
                  <a:moveTo>
                    <a:pt x="532932" y="471225"/>
                  </a:moveTo>
                  <a:lnTo>
                    <a:pt x="56098" y="527323"/>
                  </a:lnTo>
                  <a:lnTo>
                    <a:pt x="0" y="364638"/>
                  </a:lnTo>
                  <a:lnTo>
                    <a:pt x="308540" y="330979"/>
                  </a:lnTo>
                  <a:lnTo>
                    <a:pt x="802203" y="280491"/>
                  </a:lnTo>
                  <a:lnTo>
                    <a:pt x="1099524" y="252442"/>
                  </a:lnTo>
                  <a:lnTo>
                    <a:pt x="1565138" y="201953"/>
                  </a:lnTo>
                  <a:lnTo>
                    <a:pt x="1957825" y="162685"/>
                  </a:lnTo>
                  <a:lnTo>
                    <a:pt x="2328073" y="123416"/>
                  </a:lnTo>
                  <a:lnTo>
                    <a:pt x="2631003" y="95367"/>
                  </a:lnTo>
                  <a:lnTo>
                    <a:pt x="2849786" y="72928"/>
                  </a:lnTo>
                  <a:lnTo>
                    <a:pt x="3186375" y="56098"/>
                  </a:lnTo>
                  <a:lnTo>
                    <a:pt x="3337840" y="44879"/>
                  </a:lnTo>
                  <a:lnTo>
                    <a:pt x="3410768" y="22439"/>
                  </a:lnTo>
                  <a:lnTo>
                    <a:pt x="3466866" y="0"/>
                  </a:lnTo>
                  <a:lnTo>
                    <a:pt x="3590282" y="61708"/>
                  </a:lnTo>
                  <a:lnTo>
                    <a:pt x="3674429" y="117806"/>
                  </a:lnTo>
                  <a:lnTo>
                    <a:pt x="3781016" y="207563"/>
                  </a:lnTo>
                  <a:lnTo>
                    <a:pt x="3820284" y="246832"/>
                  </a:lnTo>
                  <a:lnTo>
                    <a:pt x="3831504" y="291711"/>
                  </a:lnTo>
                  <a:lnTo>
                    <a:pt x="3831504" y="314150"/>
                  </a:lnTo>
                  <a:lnTo>
                    <a:pt x="3820284" y="347809"/>
                  </a:lnTo>
                  <a:lnTo>
                    <a:pt x="3758576" y="431956"/>
                  </a:lnTo>
                  <a:lnTo>
                    <a:pt x="3730527" y="476834"/>
                  </a:lnTo>
                  <a:lnTo>
                    <a:pt x="3724917" y="796594"/>
                  </a:lnTo>
                  <a:lnTo>
                    <a:pt x="3724917" y="1284648"/>
                  </a:lnTo>
                  <a:lnTo>
                    <a:pt x="3730527" y="1997095"/>
                  </a:lnTo>
                  <a:lnTo>
                    <a:pt x="3724917" y="2636614"/>
                  </a:lnTo>
                  <a:lnTo>
                    <a:pt x="3730527" y="3220034"/>
                  </a:lnTo>
                  <a:lnTo>
                    <a:pt x="3724917" y="3562233"/>
                  </a:lnTo>
                  <a:cubicBezTo>
                    <a:pt x="3723047" y="3713698"/>
                    <a:pt x="3721178" y="3865163"/>
                    <a:pt x="3719308" y="4016628"/>
                  </a:cubicBezTo>
                  <a:lnTo>
                    <a:pt x="3719308" y="4111995"/>
                  </a:lnTo>
                  <a:lnTo>
                    <a:pt x="3713698" y="4168093"/>
                  </a:lnTo>
                  <a:lnTo>
                    <a:pt x="3691259" y="4241021"/>
                  </a:lnTo>
                  <a:lnTo>
                    <a:pt x="3629551" y="4336388"/>
                  </a:lnTo>
                  <a:lnTo>
                    <a:pt x="3584672" y="4381266"/>
                  </a:lnTo>
                  <a:lnTo>
                    <a:pt x="3551013" y="4386876"/>
                  </a:lnTo>
                  <a:lnTo>
                    <a:pt x="3506135" y="4375657"/>
                  </a:lnTo>
                  <a:cubicBezTo>
                    <a:pt x="3482527" y="4346147"/>
                    <a:pt x="3483695" y="4359581"/>
                    <a:pt x="3483695" y="4341998"/>
                  </a:cubicBezTo>
                  <a:lnTo>
                    <a:pt x="3466866" y="4291509"/>
                  </a:lnTo>
                  <a:lnTo>
                    <a:pt x="3444427" y="4229801"/>
                  </a:lnTo>
                  <a:lnTo>
                    <a:pt x="3405158" y="4134434"/>
                  </a:lnTo>
                  <a:lnTo>
                    <a:pt x="3461256" y="3943701"/>
                  </a:lnTo>
                  <a:lnTo>
                    <a:pt x="3461256" y="3651990"/>
                  </a:lnTo>
                  <a:lnTo>
                    <a:pt x="3466866" y="3085399"/>
                  </a:lnTo>
                  <a:lnTo>
                    <a:pt x="3461256" y="2675882"/>
                  </a:lnTo>
                  <a:lnTo>
                    <a:pt x="3472476" y="2030753"/>
                  </a:lnTo>
                  <a:lnTo>
                    <a:pt x="3478086" y="1452942"/>
                  </a:lnTo>
                  <a:lnTo>
                    <a:pt x="3472476" y="1026596"/>
                  </a:lnTo>
                  <a:lnTo>
                    <a:pt x="3478086" y="594641"/>
                  </a:lnTo>
                  <a:lnTo>
                    <a:pt x="3478086" y="431956"/>
                  </a:lnTo>
                  <a:lnTo>
                    <a:pt x="3478086" y="325369"/>
                  </a:lnTo>
                  <a:lnTo>
                    <a:pt x="3461256" y="286101"/>
                  </a:lnTo>
                  <a:lnTo>
                    <a:pt x="3438817" y="263661"/>
                  </a:lnTo>
                  <a:lnTo>
                    <a:pt x="3382719" y="241222"/>
                  </a:lnTo>
                  <a:lnTo>
                    <a:pt x="3337840" y="241222"/>
                  </a:lnTo>
                  <a:lnTo>
                    <a:pt x="2967592" y="263661"/>
                  </a:lnTo>
                  <a:lnTo>
                    <a:pt x="2653443" y="280491"/>
                  </a:lnTo>
                  <a:lnTo>
                    <a:pt x="2204657" y="319760"/>
                  </a:lnTo>
                  <a:lnTo>
                    <a:pt x="1604407" y="375858"/>
                  </a:lnTo>
                  <a:lnTo>
                    <a:pt x="1105133" y="420736"/>
                  </a:lnTo>
                  <a:lnTo>
                    <a:pt x="532932" y="471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6">
              <a:extLst>
                <a:ext uri="{FF2B5EF4-FFF2-40B4-BE49-F238E27FC236}">
                  <a16:creationId xmlns:a16="http://schemas.microsoft.com/office/drawing/2014/main" id="{0EC8F179-4DE0-4634-A960-FCBC20BF42F3}"/>
                </a:ext>
              </a:extLst>
            </p:cNvPr>
            <p:cNvSpPr/>
            <p:nvPr/>
          </p:nvSpPr>
          <p:spPr>
            <a:xfrm>
              <a:off x="4870451" y="2786065"/>
              <a:ext cx="2397125" cy="493713"/>
            </a:xfrm>
            <a:custGeom>
              <a:avLst/>
              <a:gdLst>
                <a:gd name="connsiteX0" fmla="*/ 1169194 w 2397919"/>
                <a:gd name="connsiteY0" fmla="*/ 361950 h 492919"/>
                <a:gd name="connsiteX1" fmla="*/ 854869 w 2397919"/>
                <a:gd name="connsiteY1" fmla="*/ 404813 h 492919"/>
                <a:gd name="connsiteX2" fmla="*/ 588169 w 2397919"/>
                <a:gd name="connsiteY2" fmla="*/ 447675 h 492919"/>
                <a:gd name="connsiteX3" fmla="*/ 466725 w 2397919"/>
                <a:gd name="connsiteY3" fmla="*/ 469106 h 492919"/>
                <a:gd name="connsiteX4" fmla="*/ 378619 w 2397919"/>
                <a:gd name="connsiteY4" fmla="*/ 483394 h 492919"/>
                <a:gd name="connsiteX5" fmla="*/ 302419 w 2397919"/>
                <a:gd name="connsiteY5" fmla="*/ 492919 h 492919"/>
                <a:gd name="connsiteX6" fmla="*/ 259557 w 2397919"/>
                <a:gd name="connsiteY6" fmla="*/ 492919 h 492919"/>
                <a:gd name="connsiteX7" fmla="*/ 233363 w 2397919"/>
                <a:gd name="connsiteY7" fmla="*/ 485775 h 492919"/>
                <a:gd name="connsiteX8" fmla="*/ 202407 w 2397919"/>
                <a:gd name="connsiteY8" fmla="*/ 469106 h 492919"/>
                <a:gd name="connsiteX9" fmla="*/ 138113 w 2397919"/>
                <a:gd name="connsiteY9" fmla="*/ 419100 h 492919"/>
                <a:gd name="connsiteX10" fmla="*/ 100013 w 2397919"/>
                <a:gd name="connsiteY10" fmla="*/ 381000 h 492919"/>
                <a:gd name="connsiteX11" fmla="*/ 61913 w 2397919"/>
                <a:gd name="connsiteY11" fmla="*/ 330994 h 492919"/>
                <a:gd name="connsiteX12" fmla="*/ 28575 w 2397919"/>
                <a:gd name="connsiteY12" fmla="*/ 278606 h 492919"/>
                <a:gd name="connsiteX13" fmla="*/ 7144 w 2397919"/>
                <a:gd name="connsiteY13" fmla="*/ 235744 h 492919"/>
                <a:gd name="connsiteX14" fmla="*/ 0 w 2397919"/>
                <a:gd name="connsiteY14" fmla="*/ 209550 h 492919"/>
                <a:gd name="connsiteX15" fmla="*/ 0 w 2397919"/>
                <a:gd name="connsiteY15" fmla="*/ 195263 h 492919"/>
                <a:gd name="connsiteX16" fmla="*/ 4763 w 2397919"/>
                <a:gd name="connsiteY16" fmla="*/ 185738 h 492919"/>
                <a:gd name="connsiteX17" fmla="*/ 23813 w 2397919"/>
                <a:gd name="connsiteY17" fmla="*/ 183356 h 492919"/>
                <a:gd name="connsiteX18" fmla="*/ 45244 w 2397919"/>
                <a:gd name="connsiteY18" fmla="*/ 190500 h 492919"/>
                <a:gd name="connsiteX19" fmla="*/ 66675 w 2397919"/>
                <a:gd name="connsiteY19" fmla="*/ 209550 h 492919"/>
                <a:gd name="connsiteX20" fmla="*/ 92869 w 2397919"/>
                <a:gd name="connsiteY20" fmla="*/ 230981 h 492919"/>
                <a:gd name="connsiteX21" fmla="*/ 123825 w 2397919"/>
                <a:gd name="connsiteY21" fmla="*/ 250031 h 492919"/>
                <a:gd name="connsiteX22" fmla="*/ 157163 w 2397919"/>
                <a:gd name="connsiteY22" fmla="*/ 264319 h 492919"/>
                <a:gd name="connsiteX23" fmla="*/ 188119 w 2397919"/>
                <a:gd name="connsiteY23" fmla="*/ 276225 h 492919"/>
                <a:gd name="connsiteX24" fmla="*/ 228600 w 2397919"/>
                <a:gd name="connsiteY24" fmla="*/ 283369 h 492919"/>
                <a:gd name="connsiteX25" fmla="*/ 273844 w 2397919"/>
                <a:gd name="connsiteY25" fmla="*/ 288131 h 492919"/>
                <a:gd name="connsiteX26" fmla="*/ 319088 w 2397919"/>
                <a:gd name="connsiteY26" fmla="*/ 292894 h 492919"/>
                <a:gd name="connsiteX27" fmla="*/ 392907 w 2397919"/>
                <a:gd name="connsiteY27" fmla="*/ 292894 h 492919"/>
                <a:gd name="connsiteX28" fmla="*/ 495300 w 2397919"/>
                <a:gd name="connsiteY28" fmla="*/ 285750 h 492919"/>
                <a:gd name="connsiteX29" fmla="*/ 597694 w 2397919"/>
                <a:gd name="connsiteY29" fmla="*/ 271463 h 492919"/>
                <a:gd name="connsiteX30" fmla="*/ 873919 w 2397919"/>
                <a:gd name="connsiteY30" fmla="*/ 223838 h 492919"/>
                <a:gd name="connsiteX31" fmla="*/ 1154907 w 2397919"/>
                <a:gd name="connsiteY31" fmla="*/ 185738 h 492919"/>
                <a:gd name="connsiteX32" fmla="*/ 1540669 w 2397919"/>
                <a:gd name="connsiteY32" fmla="*/ 135731 h 492919"/>
                <a:gd name="connsiteX33" fmla="*/ 1807369 w 2397919"/>
                <a:gd name="connsiteY33" fmla="*/ 109538 h 492919"/>
                <a:gd name="connsiteX34" fmla="*/ 1912144 w 2397919"/>
                <a:gd name="connsiteY34" fmla="*/ 95250 h 492919"/>
                <a:gd name="connsiteX35" fmla="*/ 1955007 w 2397919"/>
                <a:gd name="connsiteY35" fmla="*/ 92869 h 492919"/>
                <a:gd name="connsiteX36" fmla="*/ 1978819 w 2397919"/>
                <a:gd name="connsiteY36" fmla="*/ 78581 h 492919"/>
                <a:gd name="connsiteX37" fmla="*/ 2033588 w 2397919"/>
                <a:gd name="connsiteY37" fmla="*/ 30956 h 492919"/>
                <a:gd name="connsiteX38" fmla="*/ 2066925 w 2397919"/>
                <a:gd name="connsiteY38" fmla="*/ 0 h 492919"/>
                <a:gd name="connsiteX39" fmla="*/ 2095500 w 2397919"/>
                <a:gd name="connsiteY39" fmla="*/ 2381 h 492919"/>
                <a:gd name="connsiteX40" fmla="*/ 2162175 w 2397919"/>
                <a:gd name="connsiteY40" fmla="*/ 19050 h 492919"/>
                <a:gd name="connsiteX41" fmla="*/ 2255044 w 2397919"/>
                <a:gd name="connsiteY41" fmla="*/ 50006 h 492919"/>
                <a:gd name="connsiteX42" fmla="*/ 2338388 w 2397919"/>
                <a:gd name="connsiteY42" fmla="*/ 90488 h 492919"/>
                <a:gd name="connsiteX43" fmla="*/ 2355057 w 2397919"/>
                <a:gd name="connsiteY43" fmla="*/ 104775 h 492919"/>
                <a:gd name="connsiteX44" fmla="*/ 2376488 w 2397919"/>
                <a:gd name="connsiteY44" fmla="*/ 126206 h 492919"/>
                <a:gd name="connsiteX45" fmla="*/ 2390775 w 2397919"/>
                <a:gd name="connsiteY45" fmla="*/ 154781 h 492919"/>
                <a:gd name="connsiteX46" fmla="*/ 2397919 w 2397919"/>
                <a:gd name="connsiteY46" fmla="*/ 176213 h 492919"/>
                <a:gd name="connsiteX47" fmla="*/ 2395538 w 2397919"/>
                <a:gd name="connsiteY47" fmla="*/ 192881 h 492919"/>
                <a:gd name="connsiteX48" fmla="*/ 2378869 w 2397919"/>
                <a:gd name="connsiteY48" fmla="*/ 219075 h 492919"/>
                <a:gd name="connsiteX49" fmla="*/ 2340769 w 2397919"/>
                <a:gd name="connsiteY49" fmla="*/ 240506 h 492919"/>
                <a:gd name="connsiteX50" fmla="*/ 2305050 w 2397919"/>
                <a:gd name="connsiteY50" fmla="*/ 247650 h 492919"/>
                <a:gd name="connsiteX51" fmla="*/ 2090738 w 2397919"/>
                <a:gd name="connsiteY51" fmla="*/ 257175 h 492919"/>
                <a:gd name="connsiteX52" fmla="*/ 1802607 w 2397919"/>
                <a:gd name="connsiteY52" fmla="*/ 288131 h 492919"/>
                <a:gd name="connsiteX53" fmla="*/ 1540669 w 2397919"/>
                <a:gd name="connsiteY53" fmla="*/ 314325 h 492919"/>
                <a:gd name="connsiteX54" fmla="*/ 1169194 w 2397919"/>
                <a:gd name="connsiteY54" fmla="*/ 361950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97919" h="492919">
                  <a:moveTo>
                    <a:pt x="1169194" y="361950"/>
                  </a:moveTo>
                  <a:lnTo>
                    <a:pt x="854869" y="404813"/>
                  </a:lnTo>
                  <a:lnTo>
                    <a:pt x="588169" y="447675"/>
                  </a:lnTo>
                  <a:lnTo>
                    <a:pt x="466725" y="469106"/>
                  </a:lnTo>
                  <a:lnTo>
                    <a:pt x="378619" y="483394"/>
                  </a:lnTo>
                  <a:lnTo>
                    <a:pt x="302419" y="492919"/>
                  </a:lnTo>
                  <a:lnTo>
                    <a:pt x="259557" y="492919"/>
                  </a:lnTo>
                  <a:lnTo>
                    <a:pt x="233363" y="485775"/>
                  </a:lnTo>
                  <a:lnTo>
                    <a:pt x="202407" y="469106"/>
                  </a:lnTo>
                  <a:lnTo>
                    <a:pt x="138113" y="419100"/>
                  </a:lnTo>
                  <a:lnTo>
                    <a:pt x="100013" y="381000"/>
                  </a:lnTo>
                  <a:lnTo>
                    <a:pt x="61913" y="330994"/>
                  </a:lnTo>
                  <a:lnTo>
                    <a:pt x="28575" y="278606"/>
                  </a:lnTo>
                  <a:lnTo>
                    <a:pt x="7144" y="235744"/>
                  </a:lnTo>
                  <a:lnTo>
                    <a:pt x="0" y="209550"/>
                  </a:lnTo>
                  <a:lnTo>
                    <a:pt x="0" y="195263"/>
                  </a:lnTo>
                  <a:lnTo>
                    <a:pt x="4763" y="185738"/>
                  </a:lnTo>
                  <a:lnTo>
                    <a:pt x="23813" y="183356"/>
                  </a:lnTo>
                  <a:lnTo>
                    <a:pt x="45244" y="190500"/>
                  </a:lnTo>
                  <a:lnTo>
                    <a:pt x="66675" y="209550"/>
                  </a:lnTo>
                  <a:lnTo>
                    <a:pt x="92869" y="230981"/>
                  </a:lnTo>
                  <a:lnTo>
                    <a:pt x="123825" y="250031"/>
                  </a:lnTo>
                  <a:lnTo>
                    <a:pt x="157163" y="264319"/>
                  </a:lnTo>
                  <a:lnTo>
                    <a:pt x="188119" y="276225"/>
                  </a:lnTo>
                  <a:lnTo>
                    <a:pt x="228600" y="283369"/>
                  </a:lnTo>
                  <a:lnTo>
                    <a:pt x="273844" y="288131"/>
                  </a:lnTo>
                  <a:lnTo>
                    <a:pt x="319088" y="292894"/>
                  </a:lnTo>
                  <a:lnTo>
                    <a:pt x="392907" y="292894"/>
                  </a:lnTo>
                  <a:lnTo>
                    <a:pt x="495300" y="285750"/>
                  </a:lnTo>
                  <a:lnTo>
                    <a:pt x="597694" y="271463"/>
                  </a:lnTo>
                  <a:lnTo>
                    <a:pt x="873919" y="223838"/>
                  </a:lnTo>
                  <a:lnTo>
                    <a:pt x="1154907" y="185738"/>
                  </a:lnTo>
                  <a:lnTo>
                    <a:pt x="1540669" y="135731"/>
                  </a:lnTo>
                  <a:lnTo>
                    <a:pt x="1807369" y="109538"/>
                  </a:lnTo>
                  <a:lnTo>
                    <a:pt x="1912144" y="95250"/>
                  </a:lnTo>
                  <a:lnTo>
                    <a:pt x="1955007" y="92869"/>
                  </a:lnTo>
                  <a:lnTo>
                    <a:pt x="1978819" y="78581"/>
                  </a:lnTo>
                  <a:lnTo>
                    <a:pt x="2033588" y="30956"/>
                  </a:lnTo>
                  <a:lnTo>
                    <a:pt x="2066925" y="0"/>
                  </a:lnTo>
                  <a:lnTo>
                    <a:pt x="2095500" y="2381"/>
                  </a:lnTo>
                  <a:lnTo>
                    <a:pt x="2162175" y="19050"/>
                  </a:lnTo>
                  <a:lnTo>
                    <a:pt x="2255044" y="50006"/>
                  </a:lnTo>
                  <a:lnTo>
                    <a:pt x="2338388" y="90488"/>
                  </a:lnTo>
                  <a:lnTo>
                    <a:pt x="2355057" y="104775"/>
                  </a:lnTo>
                  <a:lnTo>
                    <a:pt x="2376488" y="126206"/>
                  </a:lnTo>
                  <a:lnTo>
                    <a:pt x="2390775" y="154781"/>
                  </a:lnTo>
                  <a:lnTo>
                    <a:pt x="2397919" y="176213"/>
                  </a:lnTo>
                  <a:lnTo>
                    <a:pt x="2395538" y="192881"/>
                  </a:lnTo>
                  <a:lnTo>
                    <a:pt x="2378869" y="219075"/>
                  </a:lnTo>
                  <a:lnTo>
                    <a:pt x="2340769" y="240506"/>
                  </a:lnTo>
                  <a:lnTo>
                    <a:pt x="2305050" y="247650"/>
                  </a:lnTo>
                  <a:lnTo>
                    <a:pt x="2090738" y="257175"/>
                  </a:lnTo>
                  <a:lnTo>
                    <a:pt x="1802607" y="288131"/>
                  </a:lnTo>
                  <a:lnTo>
                    <a:pt x="1540669" y="314325"/>
                  </a:lnTo>
                  <a:lnTo>
                    <a:pt x="1169194" y="3619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7">
              <a:extLst>
                <a:ext uri="{FF2B5EF4-FFF2-40B4-BE49-F238E27FC236}">
                  <a16:creationId xmlns:a16="http://schemas.microsoft.com/office/drawing/2014/main" id="{A2B77F9A-E99F-4787-8FA4-5234AD0643BD}"/>
                </a:ext>
              </a:extLst>
            </p:cNvPr>
            <p:cNvSpPr/>
            <p:nvPr/>
          </p:nvSpPr>
          <p:spPr>
            <a:xfrm>
              <a:off x="4622801" y="3746503"/>
              <a:ext cx="2835275" cy="517525"/>
            </a:xfrm>
            <a:custGeom>
              <a:avLst/>
              <a:gdLst>
                <a:gd name="connsiteX0" fmla="*/ 1407319 w 2836069"/>
                <a:gd name="connsiteY0" fmla="*/ 316706 h 519112"/>
                <a:gd name="connsiteX1" fmla="*/ 1071563 w 2836069"/>
                <a:gd name="connsiteY1" fmla="*/ 357187 h 519112"/>
                <a:gd name="connsiteX2" fmla="*/ 800100 w 2836069"/>
                <a:gd name="connsiteY2" fmla="*/ 407194 h 519112"/>
                <a:gd name="connsiteX3" fmla="*/ 645319 w 2836069"/>
                <a:gd name="connsiteY3" fmla="*/ 438150 h 519112"/>
                <a:gd name="connsiteX4" fmla="*/ 531019 w 2836069"/>
                <a:gd name="connsiteY4" fmla="*/ 466725 h 519112"/>
                <a:gd name="connsiteX5" fmla="*/ 507207 w 2836069"/>
                <a:gd name="connsiteY5" fmla="*/ 483394 h 519112"/>
                <a:gd name="connsiteX6" fmla="*/ 476250 w 2836069"/>
                <a:gd name="connsiteY6" fmla="*/ 500062 h 519112"/>
                <a:gd name="connsiteX7" fmla="*/ 440532 w 2836069"/>
                <a:gd name="connsiteY7" fmla="*/ 511969 h 519112"/>
                <a:gd name="connsiteX8" fmla="*/ 409575 w 2836069"/>
                <a:gd name="connsiteY8" fmla="*/ 516731 h 519112"/>
                <a:gd name="connsiteX9" fmla="*/ 371475 w 2836069"/>
                <a:gd name="connsiteY9" fmla="*/ 519112 h 519112"/>
                <a:gd name="connsiteX10" fmla="*/ 311944 w 2836069"/>
                <a:gd name="connsiteY10" fmla="*/ 509587 h 519112"/>
                <a:gd name="connsiteX11" fmla="*/ 269082 w 2836069"/>
                <a:gd name="connsiteY11" fmla="*/ 492919 h 519112"/>
                <a:gd name="connsiteX12" fmla="*/ 195263 w 2836069"/>
                <a:gd name="connsiteY12" fmla="*/ 450056 h 519112"/>
                <a:gd name="connsiteX13" fmla="*/ 123825 w 2836069"/>
                <a:gd name="connsiteY13" fmla="*/ 397669 h 519112"/>
                <a:gd name="connsiteX14" fmla="*/ 64294 w 2836069"/>
                <a:gd name="connsiteY14" fmla="*/ 345281 h 519112"/>
                <a:gd name="connsiteX15" fmla="*/ 14288 w 2836069"/>
                <a:gd name="connsiteY15" fmla="*/ 300037 h 519112"/>
                <a:gd name="connsiteX16" fmla="*/ 2382 w 2836069"/>
                <a:gd name="connsiteY16" fmla="*/ 273844 h 519112"/>
                <a:gd name="connsiteX17" fmla="*/ 0 w 2836069"/>
                <a:gd name="connsiteY17" fmla="*/ 245269 h 519112"/>
                <a:gd name="connsiteX18" fmla="*/ 4763 w 2836069"/>
                <a:gd name="connsiteY18" fmla="*/ 228600 h 519112"/>
                <a:gd name="connsiteX19" fmla="*/ 16669 w 2836069"/>
                <a:gd name="connsiteY19" fmla="*/ 219075 h 519112"/>
                <a:gd name="connsiteX20" fmla="*/ 40482 w 2836069"/>
                <a:gd name="connsiteY20" fmla="*/ 219075 h 519112"/>
                <a:gd name="connsiteX21" fmla="*/ 64294 w 2836069"/>
                <a:gd name="connsiteY21" fmla="*/ 223837 h 519112"/>
                <a:gd name="connsiteX22" fmla="*/ 119063 w 2836069"/>
                <a:gd name="connsiteY22" fmla="*/ 245269 h 519112"/>
                <a:gd name="connsiteX23" fmla="*/ 164307 w 2836069"/>
                <a:gd name="connsiteY23" fmla="*/ 264319 h 519112"/>
                <a:gd name="connsiteX24" fmla="*/ 223838 w 2836069"/>
                <a:gd name="connsiteY24" fmla="*/ 280987 h 519112"/>
                <a:gd name="connsiteX25" fmla="*/ 266700 w 2836069"/>
                <a:gd name="connsiteY25" fmla="*/ 285750 h 519112"/>
                <a:gd name="connsiteX26" fmla="*/ 314325 w 2836069"/>
                <a:gd name="connsiteY26" fmla="*/ 288131 h 519112"/>
                <a:gd name="connsiteX27" fmla="*/ 361950 w 2836069"/>
                <a:gd name="connsiteY27" fmla="*/ 285750 h 519112"/>
                <a:gd name="connsiteX28" fmla="*/ 573882 w 2836069"/>
                <a:gd name="connsiteY28" fmla="*/ 254794 h 519112"/>
                <a:gd name="connsiteX29" fmla="*/ 821532 w 2836069"/>
                <a:gd name="connsiteY29" fmla="*/ 221456 h 519112"/>
                <a:gd name="connsiteX30" fmla="*/ 1097757 w 2836069"/>
                <a:gd name="connsiteY30" fmla="*/ 176212 h 519112"/>
                <a:gd name="connsiteX31" fmla="*/ 1359694 w 2836069"/>
                <a:gd name="connsiteY31" fmla="*/ 150019 h 519112"/>
                <a:gd name="connsiteX32" fmla="*/ 1614488 w 2836069"/>
                <a:gd name="connsiteY32" fmla="*/ 130969 h 519112"/>
                <a:gd name="connsiteX33" fmla="*/ 1804988 w 2836069"/>
                <a:gd name="connsiteY33" fmla="*/ 109537 h 519112"/>
                <a:gd name="connsiteX34" fmla="*/ 2052638 w 2836069"/>
                <a:gd name="connsiteY34" fmla="*/ 88106 h 519112"/>
                <a:gd name="connsiteX35" fmla="*/ 2240757 w 2836069"/>
                <a:gd name="connsiteY35" fmla="*/ 71437 h 519112"/>
                <a:gd name="connsiteX36" fmla="*/ 2297907 w 2836069"/>
                <a:gd name="connsiteY36" fmla="*/ 66675 h 519112"/>
                <a:gd name="connsiteX37" fmla="*/ 2328863 w 2836069"/>
                <a:gd name="connsiteY37" fmla="*/ 59531 h 519112"/>
                <a:gd name="connsiteX38" fmla="*/ 2359819 w 2836069"/>
                <a:gd name="connsiteY38" fmla="*/ 50006 h 519112"/>
                <a:gd name="connsiteX39" fmla="*/ 2402682 w 2836069"/>
                <a:gd name="connsiteY39" fmla="*/ 38100 h 519112"/>
                <a:gd name="connsiteX40" fmla="*/ 2464594 w 2836069"/>
                <a:gd name="connsiteY40" fmla="*/ 9525 h 519112"/>
                <a:gd name="connsiteX41" fmla="*/ 2483644 w 2836069"/>
                <a:gd name="connsiteY41" fmla="*/ 0 h 519112"/>
                <a:gd name="connsiteX42" fmla="*/ 2543175 w 2836069"/>
                <a:gd name="connsiteY42" fmla="*/ 4762 h 519112"/>
                <a:gd name="connsiteX43" fmla="*/ 2624138 w 2836069"/>
                <a:gd name="connsiteY43" fmla="*/ 19050 h 519112"/>
                <a:gd name="connsiteX44" fmla="*/ 2700338 w 2836069"/>
                <a:gd name="connsiteY44" fmla="*/ 45244 h 519112"/>
                <a:gd name="connsiteX45" fmla="*/ 2747963 w 2836069"/>
                <a:gd name="connsiteY45" fmla="*/ 59531 h 519112"/>
                <a:gd name="connsiteX46" fmla="*/ 2783682 w 2836069"/>
                <a:gd name="connsiteY46" fmla="*/ 76200 h 519112"/>
                <a:gd name="connsiteX47" fmla="*/ 2797969 w 2836069"/>
                <a:gd name="connsiteY47" fmla="*/ 85725 h 519112"/>
                <a:gd name="connsiteX48" fmla="*/ 2814638 w 2836069"/>
                <a:gd name="connsiteY48" fmla="*/ 102394 h 519112"/>
                <a:gd name="connsiteX49" fmla="*/ 2828925 w 2836069"/>
                <a:gd name="connsiteY49" fmla="*/ 123825 h 519112"/>
                <a:gd name="connsiteX50" fmla="*/ 2836069 w 2836069"/>
                <a:gd name="connsiteY50" fmla="*/ 147637 h 519112"/>
                <a:gd name="connsiteX51" fmla="*/ 2836069 w 2836069"/>
                <a:gd name="connsiteY51" fmla="*/ 188119 h 519112"/>
                <a:gd name="connsiteX52" fmla="*/ 2828925 w 2836069"/>
                <a:gd name="connsiteY52" fmla="*/ 216694 h 519112"/>
                <a:gd name="connsiteX53" fmla="*/ 2814638 w 2836069"/>
                <a:gd name="connsiteY53" fmla="*/ 240506 h 519112"/>
                <a:gd name="connsiteX54" fmla="*/ 2783682 w 2836069"/>
                <a:gd name="connsiteY54" fmla="*/ 259556 h 519112"/>
                <a:gd name="connsiteX55" fmla="*/ 2740819 w 2836069"/>
                <a:gd name="connsiteY55" fmla="*/ 271462 h 519112"/>
                <a:gd name="connsiteX56" fmla="*/ 2662238 w 2836069"/>
                <a:gd name="connsiteY56" fmla="*/ 280987 h 519112"/>
                <a:gd name="connsiteX57" fmla="*/ 2569369 w 2836069"/>
                <a:gd name="connsiteY57" fmla="*/ 276225 h 519112"/>
                <a:gd name="connsiteX58" fmla="*/ 2440782 w 2836069"/>
                <a:gd name="connsiteY58" fmla="*/ 261937 h 519112"/>
                <a:gd name="connsiteX59" fmla="*/ 2326482 w 2836069"/>
                <a:gd name="connsiteY59" fmla="*/ 259556 h 519112"/>
                <a:gd name="connsiteX60" fmla="*/ 2183607 w 2836069"/>
                <a:gd name="connsiteY60" fmla="*/ 261937 h 519112"/>
                <a:gd name="connsiteX61" fmla="*/ 2055019 w 2836069"/>
                <a:gd name="connsiteY61" fmla="*/ 269081 h 519112"/>
                <a:gd name="connsiteX62" fmla="*/ 1788319 w 2836069"/>
                <a:gd name="connsiteY62" fmla="*/ 271462 h 519112"/>
                <a:gd name="connsiteX63" fmla="*/ 1407319 w 2836069"/>
                <a:gd name="connsiteY63" fmla="*/ 316706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836069" h="519112">
                  <a:moveTo>
                    <a:pt x="1407319" y="316706"/>
                  </a:moveTo>
                  <a:lnTo>
                    <a:pt x="1071563" y="357187"/>
                  </a:lnTo>
                  <a:lnTo>
                    <a:pt x="800100" y="407194"/>
                  </a:lnTo>
                  <a:lnTo>
                    <a:pt x="645319" y="438150"/>
                  </a:lnTo>
                  <a:lnTo>
                    <a:pt x="531019" y="466725"/>
                  </a:lnTo>
                  <a:lnTo>
                    <a:pt x="507207" y="483394"/>
                  </a:lnTo>
                  <a:lnTo>
                    <a:pt x="476250" y="500062"/>
                  </a:lnTo>
                  <a:lnTo>
                    <a:pt x="440532" y="511969"/>
                  </a:lnTo>
                  <a:lnTo>
                    <a:pt x="409575" y="516731"/>
                  </a:lnTo>
                  <a:lnTo>
                    <a:pt x="371475" y="519112"/>
                  </a:lnTo>
                  <a:lnTo>
                    <a:pt x="311944" y="509587"/>
                  </a:lnTo>
                  <a:lnTo>
                    <a:pt x="269082" y="492919"/>
                  </a:lnTo>
                  <a:lnTo>
                    <a:pt x="195263" y="450056"/>
                  </a:lnTo>
                  <a:lnTo>
                    <a:pt x="123825" y="397669"/>
                  </a:lnTo>
                  <a:lnTo>
                    <a:pt x="64294" y="345281"/>
                  </a:lnTo>
                  <a:lnTo>
                    <a:pt x="14288" y="300037"/>
                  </a:lnTo>
                  <a:lnTo>
                    <a:pt x="2382" y="273844"/>
                  </a:lnTo>
                  <a:lnTo>
                    <a:pt x="0" y="245269"/>
                  </a:lnTo>
                  <a:lnTo>
                    <a:pt x="4763" y="228600"/>
                  </a:lnTo>
                  <a:lnTo>
                    <a:pt x="16669" y="219075"/>
                  </a:lnTo>
                  <a:lnTo>
                    <a:pt x="40482" y="219075"/>
                  </a:lnTo>
                  <a:lnTo>
                    <a:pt x="64294" y="223837"/>
                  </a:lnTo>
                  <a:lnTo>
                    <a:pt x="119063" y="245269"/>
                  </a:lnTo>
                  <a:lnTo>
                    <a:pt x="164307" y="264319"/>
                  </a:lnTo>
                  <a:lnTo>
                    <a:pt x="223838" y="280987"/>
                  </a:lnTo>
                  <a:lnTo>
                    <a:pt x="266700" y="285750"/>
                  </a:lnTo>
                  <a:lnTo>
                    <a:pt x="314325" y="288131"/>
                  </a:lnTo>
                  <a:lnTo>
                    <a:pt x="361950" y="285750"/>
                  </a:lnTo>
                  <a:lnTo>
                    <a:pt x="573882" y="254794"/>
                  </a:lnTo>
                  <a:lnTo>
                    <a:pt x="821532" y="221456"/>
                  </a:lnTo>
                  <a:lnTo>
                    <a:pt x="1097757" y="176212"/>
                  </a:lnTo>
                  <a:lnTo>
                    <a:pt x="1359694" y="150019"/>
                  </a:lnTo>
                  <a:lnTo>
                    <a:pt x="1614488" y="130969"/>
                  </a:lnTo>
                  <a:lnTo>
                    <a:pt x="1804988" y="109537"/>
                  </a:lnTo>
                  <a:lnTo>
                    <a:pt x="2052638" y="88106"/>
                  </a:lnTo>
                  <a:lnTo>
                    <a:pt x="2240757" y="71437"/>
                  </a:lnTo>
                  <a:lnTo>
                    <a:pt x="2297907" y="66675"/>
                  </a:lnTo>
                  <a:lnTo>
                    <a:pt x="2328863" y="59531"/>
                  </a:lnTo>
                  <a:lnTo>
                    <a:pt x="2359819" y="50006"/>
                  </a:lnTo>
                  <a:lnTo>
                    <a:pt x="2402682" y="38100"/>
                  </a:lnTo>
                  <a:lnTo>
                    <a:pt x="2464594" y="9525"/>
                  </a:lnTo>
                  <a:lnTo>
                    <a:pt x="2483644" y="0"/>
                  </a:lnTo>
                  <a:lnTo>
                    <a:pt x="2543175" y="4762"/>
                  </a:lnTo>
                  <a:lnTo>
                    <a:pt x="2624138" y="19050"/>
                  </a:lnTo>
                  <a:lnTo>
                    <a:pt x="2700338" y="45244"/>
                  </a:lnTo>
                  <a:lnTo>
                    <a:pt x="2747963" y="59531"/>
                  </a:lnTo>
                  <a:lnTo>
                    <a:pt x="2783682" y="76200"/>
                  </a:lnTo>
                  <a:lnTo>
                    <a:pt x="2797969" y="85725"/>
                  </a:lnTo>
                  <a:lnTo>
                    <a:pt x="2814638" y="102394"/>
                  </a:lnTo>
                  <a:lnTo>
                    <a:pt x="2828925" y="123825"/>
                  </a:lnTo>
                  <a:lnTo>
                    <a:pt x="2836069" y="147637"/>
                  </a:lnTo>
                  <a:lnTo>
                    <a:pt x="2836069" y="188119"/>
                  </a:lnTo>
                  <a:lnTo>
                    <a:pt x="2828925" y="216694"/>
                  </a:lnTo>
                  <a:lnTo>
                    <a:pt x="2814638" y="240506"/>
                  </a:lnTo>
                  <a:lnTo>
                    <a:pt x="2783682" y="259556"/>
                  </a:lnTo>
                  <a:lnTo>
                    <a:pt x="2740819" y="271462"/>
                  </a:lnTo>
                  <a:lnTo>
                    <a:pt x="2662238" y="280987"/>
                  </a:lnTo>
                  <a:lnTo>
                    <a:pt x="2569369" y="276225"/>
                  </a:lnTo>
                  <a:lnTo>
                    <a:pt x="2440782" y="261937"/>
                  </a:lnTo>
                  <a:lnTo>
                    <a:pt x="2326482" y="259556"/>
                  </a:lnTo>
                  <a:lnTo>
                    <a:pt x="2183607" y="261937"/>
                  </a:lnTo>
                  <a:lnTo>
                    <a:pt x="2055019" y="269081"/>
                  </a:lnTo>
                  <a:lnTo>
                    <a:pt x="1788319" y="271462"/>
                  </a:lnTo>
                  <a:lnTo>
                    <a:pt x="1407319" y="3167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2">
              <a:extLst>
                <a:ext uri="{FF2B5EF4-FFF2-40B4-BE49-F238E27FC236}">
                  <a16:creationId xmlns:a16="http://schemas.microsoft.com/office/drawing/2014/main" id="{BB572873-2F0D-4044-9748-A9286A065056}"/>
                </a:ext>
              </a:extLst>
            </p:cNvPr>
            <p:cNvSpPr/>
            <p:nvPr/>
          </p:nvSpPr>
          <p:spPr>
            <a:xfrm rot="16200000">
              <a:off x="3913188" y="3441702"/>
              <a:ext cx="2932112" cy="792162"/>
            </a:xfrm>
            <a:custGeom>
              <a:avLst/>
              <a:gdLst>
                <a:gd name="connsiteX0" fmla="*/ 1716882 w 2931319"/>
                <a:gd name="connsiteY0" fmla="*/ 742950 h 792957"/>
                <a:gd name="connsiteX1" fmla="*/ 1373982 w 2931319"/>
                <a:gd name="connsiteY1" fmla="*/ 728663 h 792957"/>
                <a:gd name="connsiteX2" fmla="*/ 1200150 w 2931319"/>
                <a:gd name="connsiteY2" fmla="*/ 704850 h 792957"/>
                <a:gd name="connsiteX3" fmla="*/ 1085850 w 2931319"/>
                <a:gd name="connsiteY3" fmla="*/ 683419 h 792957"/>
                <a:gd name="connsiteX4" fmla="*/ 942975 w 2931319"/>
                <a:gd name="connsiteY4" fmla="*/ 642938 h 792957"/>
                <a:gd name="connsiteX5" fmla="*/ 795338 w 2931319"/>
                <a:gd name="connsiteY5" fmla="*/ 592932 h 792957"/>
                <a:gd name="connsiteX6" fmla="*/ 621507 w 2931319"/>
                <a:gd name="connsiteY6" fmla="*/ 523875 h 792957"/>
                <a:gd name="connsiteX7" fmla="*/ 521494 w 2931319"/>
                <a:gd name="connsiteY7" fmla="*/ 481013 h 792957"/>
                <a:gd name="connsiteX8" fmla="*/ 438150 w 2931319"/>
                <a:gd name="connsiteY8" fmla="*/ 428625 h 792957"/>
                <a:gd name="connsiteX9" fmla="*/ 359569 w 2931319"/>
                <a:gd name="connsiteY9" fmla="*/ 369094 h 792957"/>
                <a:gd name="connsiteX10" fmla="*/ 259557 w 2931319"/>
                <a:gd name="connsiteY10" fmla="*/ 290513 h 792957"/>
                <a:gd name="connsiteX11" fmla="*/ 133350 w 2931319"/>
                <a:gd name="connsiteY11" fmla="*/ 180975 h 792957"/>
                <a:gd name="connsiteX12" fmla="*/ 57150 w 2931319"/>
                <a:gd name="connsiteY12" fmla="*/ 104775 h 792957"/>
                <a:gd name="connsiteX13" fmla="*/ 14288 w 2931319"/>
                <a:gd name="connsiteY13" fmla="*/ 64294 h 792957"/>
                <a:gd name="connsiteX14" fmla="*/ 4763 w 2931319"/>
                <a:gd name="connsiteY14" fmla="*/ 50007 h 792957"/>
                <a:gd name="connsiteX15" fmla="*/ 0 w 2931319"/>
                <a:gd name="connsiteY15" fmla="*/ 28575 h 792957"/>
                <a:gd name="connsiteX16" fmla="*/ 2382 w 2931319"/>
                <a:gd name="connsiteY16" fmla="*/ 11907 h 792957"/>
                <a:gd name="connsiteX17" fmla="*/ 14288 w 2931319"/>
                <a:gd name="connsiteY17" fmla="*/ 0 h 792957"/>
                <a:gd name="connsiteX18" fmla="*/ 33338 w 2931319"/>
                <a:gd name="connsiteY18" fmla="*/ 0 h 792957"/>
                <a:gd name="connsiteX19" fmla="*/ 64294 w 2931319"/>
                <a:gd name="connsiteY19" fmla="*/ 11907 h 792957"/>
                <a:gd name="connsiteX20" fmla="*/ 159544 w 2931319"/>
                <a:gd name="connsiteY20" fmla="*/ 80963 h 792957"/>
                <a:gd name="connsiteX21" fmla="*/ 223838 w 2931319"/>
                <a:gd name="connsiteY21" fmla="*/ 121444 h 792957"/>
                <a:gd name="connsiteX22" fmla="*/ 278607 w 2931319"/>
                <a:gd name="connsiteY22" fmla="*/ 154782 h 792957"/>
                <a:gd name="connsiteX23" fmla="*/ 352425 w 2931319"/>
                <a:gd name="connsiteY23" fmla="*/ 195263 h 792957"/>
                <a:gd name="connsiteX24" fmla="*/ 447675 w 2931319"/>
                <a:gd name="connsiteY24" fmla="*/ 245269 h 792957"/>
                <a:gd name="connsiteX25" fmla="*/ 538163 w 2931319"/>
                <a:gd name="connsiteY25" fmla="*/ 285750 h 792957"/>
                <a:gd name="connsiteX26" fmla="*/ 628650 w 2931319"/>
                <a:gd name="connsiteY26" fmla="*/ 326232 h 792957"/>
                <a:gd name="connsiteX27" fmla="*/ 716757 w 2931319"/>
                <a:gd name="connsiteY27" fmla="*/ 357188 h 792957"/>
                <a:gd name="connsiteX28" fmla="*/ 857250 w 2931319"/>
                <a:gd name="connsiteY28" fmla="*/ 397669 h 792957"/>
                <a:gd name="connsiteX29" fmla="*/ 973932 w 2931319"/>
                <a:gd name="connsiteY29" fmla="*/ 426244 h 792957"/>
                <a:gd name="connsiteX30" fmla="*/ 1062038 w 2931319"/>
                <a:gd name="connsiteY30" fmla="*/ 445294 h 792957"/>
                <a:gd name="connsiteX31" fmla="*/ 1162050 w 2931319"/>
                <a:gd name="connsiteY31" fmla="*/ 454819 h 792957"/>
                <a:gd name="connsiteX32" fmla="*/ 1390650 w 2931319"/>
                <a:gd name="connsiteY32" fmla="*/ 464344 h 792957"/>
                <a:gd name="connsiteX33" fmla="*/ 1771650 w 2931319"/>
                <a:gd name="connsiteY33" fmla="*/ 478632 h 792957"/>
                <a:gd name="connsiteX34" fmla="*/ 2076450 w 2931319"/>
                <a:gd name="connsiteY34" fmla="*/ 483394 h 792957"/>
                <a:gd name="connsiteX35" fmla="*/ 2233613 w 2931319"/>
                <a:gd name="connsiteY35" fmla="*/ 485775 h 792957"/>
                <a:gd name="connsiteX36" fmla="*/ 2438400 w 2931319"/>
                <a:gd name="connsiteY36" fmla="*/ 483394 h 792957"/>
                <a:gd name="connsiteX37" fmla="*/ 2633663 w 2931319"/>
                <a:gd name="connsiteY37" fmla="*/ 483394 h 792957"/>
                <a:gd name="connsiteX38" fmla="*/ 2667000 w 2931319"/>
                <a:gd name="connsiteY38" fmla="*/ 476250 h 792957"/>
                <a:gd name="connsiteX39" fmla="*/ 2700338 w 2931319"/>
                <a:gd name="connsiteY39" fmla="*/ 459582 h 792957"/>
                <a:gd name="connsiteX40" fmla="*/ 2743200 w 2931319"/>
                <a:gd name="connsiteY40" fmla="*/ 426244 h 792957"/>
                <a:gd name="connsiteX41" fmla="*/ 2786063 w 2931319"/>
                <a:gd name="connsiteY41" fmla="*/ 381000 h 792957"/>
                <a:gd name="connsiteX42" fmla="*/ 2833688 w 2931319"/>
                <a:gd name="connsiteY42" fmla="*/ 326232 h 792957"/>
                <a:gd name="connsiteX43" fmla="*/ 2855119 w 2931319"/>
                <a:gd name="connsiteY43" fmla="*/ 285750 h 792957"/>
                <a:gd name="connsiteX44" fmla="*/ 2867025 w 2931319"/>
                <a:gd name="connsiteY44" fmla="*/ 271463 h 792957"/>
                <a:gd name="connsiteX45" fmla="*/ 2883694 w 2931319"/>
                <a:gd name="connsiteY45" fmla="*/ 266700 h 792957"/>
                <a:gd name="connsiteX46" fmla="*/ 2895600 w 2931319"/>
                <a:gd name="connsiteY46" fmla="*/ 271463 h 792957"/>
                <a:gd name="connsiteX47" fmla="*/ 2909888 w 2931319"/>
                <a:gd name="connsiteY47" fmla="*/ 283369 h 792957"/>
                <a:gd name="connsiteX48" fmla="*/ 2921794 w 2931319"/>
                <a:gd name="connsiteY48" fmla="*/ 309563 h 792957"/>
                <a:gd name="connsiteX49" fmla="*/ 2926557 w 2931319"/>
                <a:gd name="connsiteY49" fmla="*/ 350044 h 792957"/>
                <a:gd name="connsiteX50" fmla="*/ 2931319 w 2931319"/>
                <a:gd name="connsiteY50" fmla="*/ 392907 h 792957"/>
                <a:gd name="connsiteX51" fmla="*/ 2926557 w 2931319"/>
                <a:gd name="connsiteY51" fmla="*/ 457200 h 792957"/>
                <a:gd name="connsiteX52" fmla="*/ 2914650 w 2931319"/>
                <a:gd name="connsiteY52" fmla="*/ 521494 h 792957"/>
                <a:gd name="connsiteX53" fmla="*/ 2900363 w 2931319"/>
                <a:gd name="connsiteY53" fmla="*/ 585788 h 792957"/>
                <a:gd name="connsiteX54" fmla="*/ 2881313 w 2931319"/>
                <a:gd name="connsiteY54" fmla="*/ 633413 h 792957"/>
                <a:gd name="connsiteX55" fmla="*/ 2859882 w 2931319"/>
                <a:gd name="connsiteY55" fmla="*/ 685800 h 792957"/>
                <a:gd name="connsiteX56" fmla="*/ 2826544 w 2931319"/>
                <a:gd name="connsiteY56" fmla="*/ 735807 h 792957"/>
                <a:gd name="connsiteX57" fmla="*/ 2788444 w 2931319"/>
                <a:gd name="connsiteY57" fmla="*/ 773907 h 792957"/>
                <a:gd name="connsiteX58" fmla="*/ 2769394 w 2931319"/>
                <a:gd name="connsiteY58" fmla="*/ 785813 h 792957"/>
                <a:gd name="connsiteX59" fmla="*/ 2743200 w 2931319"/>
                <a:gd name="connsiteY59" fmla="*/ 792957 h 792957"/>
                <a:gd name="connsiteX60" fmla="*/ 2717007 w 2931319"/>
                <a:gd name="connsiteY60" fmla="*/ 788194 h 792957"/>
                <a:gd name="connsiteX61" fmla="*/ 2690813 w 2931319"/>
                <a:gd name="connsiteY61" fmla="*/ 771525 h 792957"/>
                <a:gd name="connsiteX62" fmla="*/ 2662238 w 2931319"/>
                <a:gd name="connsiteY62" fmla="*/ 762000 h 792957"/>
                <a:gd name="connsiteX63" fmla="*/ 2614613 w 2931319"/>
                <a:gd name="connsiteY63" fmla="*/ 754857 h 792957"/>
                <a:gd name="connsiteX64" fmla="*/ 2462213 w 2931319"/>
                <a:gd name="connsiteY64" fmla="*/ 747713 h 792957"/>
                <a:gd name="connsiteX65" fmla="*/ 2271713 w 2931319"/>
                <a:gd name="connsiteY65" fmla="*/ 752475 h 792957"/>
                <a:gd name="connsiteX66" fmla="*/ 2116932 w 2931319"/>
                <a:gd name="connsiteY66" fmla="*/ 745332 h 792957"/>
                <a:gd name="connsiteX67" fmla="*/ 1716882 w 2931319"/>
                <a:gd name="connsiteY67" fmla="*/ 742950 h 792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931319" h="792957">
                  <a:moveTo>
                    <a:pt x="1716882" y="742950"/>
                  </a:moveTo>
                  <a:lnTo>
                    <a:pt x="1373982" y="728663"/>
                  </a:lnTo>
                  <a:lnTo>
                    <a:pt x="1200150" y="704850"/>
                  </a:lnTo>
                  <a:lnTo>
                    <a:pt x="1085850" y="683419"/>
                  </a:lnTo>
                  <a:lnTo>
                    <a:pt x="942975" y="642938"/>
                  </a:lnTo>
                  <a:lnTo>
                    <a:pt x="795338" y="592932"/>
                  </a:lnTo>
                  <a:lnTo>
                    <a:pt x="621507" y="523875"/>
                  </a:lnTo>
                  <a:lnTo>
                    <a:pt x="521494" y="481013"/>
                  </a:lnTo>
                  <a:lnTo>
                    <a:pt x="438150" y="428625"/>
                  </a:lnTo>
                  <a:lnTo>
                    <a:pt x="359569" y="369094"/>
                  </a:lnTo>
                  <a:lnTo>
                    <a:pt x="259557" y="290513"/>
                  </a:lnTo>
                  <a:lnTo>
                    <a:pt x="133350" y="180975"/>
                  </a:lnTo>
                  <a:lnTo>
                    <a:pt x="57150" y="104775"/>
                  </a:lnTo>
                  <a:lnTo>
                    <a:pt x="14288" y="64294"/>
                  </a:lnTo>
                  <a:lnTo>
                    <a:pt x="4763" y="50007"/>
                  </a:lnTo>
                  <a:lnTo>
                    <a:pt x="0" y="28575"/>
                  </a:lnTo>
                  <a:lnTo>
                    <a:pt x="2382" y="11907"/>
                  </a:lnTo>
                  <a:lnTo>
                    <a:pt x="14288" y="0"/>
                  </a:lnTo>
                  <a:lnTo>
                    <a:pt x="33338" y="0"/>
                  </a:lnTo>
                  <a:lnTo>
                    <a:pt x="64294" y="11907"/>
                  </a:lnTo>
                  <a:lnTo>
                    <a:pt x="159544" y="80963"/>
                  </a:lnTo>
                  <a:lnTo>
                    <a:pt x="223838" y="121444"/>
                  </a:lnTo>
                  <a:lnTo>
                    <a:pt x="278607" y="154782"/>
                  </a:lnTo>
                  <a:lnTo>
                    <a:pt x="352425" y="195263"/>
                  </a:lnTo>
                  <a:lnTo>
                    <a:pt x="447675" y="245269"/>
                  </a:lnTo>
                  <a:lnTo>
                    <a:pt x="538163" y="285750"/>
                  </a:lnTo>
                  <a:lnTo>
                    <a:pt x="628650" y="326232"/>
                  </a:lnTo>
                  <a:lnTo>
                    <a:pt x="716757" y="357188"/>
                  </a:lnTo>
                  <a:lnTo>
                    <a:pt x="857250" y="397669"/>
                  </a:lnTo>
                  <a:lnTo>
                    <a:pt x="973932" y="426244"/>
                  </a:lnTo>
                  <a:lnTo>
                    <a:pt x="1062038" y="445294"/>
                  </a:lnTo>
                  <a:lnTo>
                    <a:pt x="1162050" y="454819"/>
                  </a:lnTo>
                  <a:lnTo>
                    <a:pt x="1390650" y="464344"/>
                  </a:lnTo>
                  <a:cubicBezTo>
                    <a:pt x="1517649" y="469137"/>
                    <a:pt x="1644561" y="478632"/>
                    <a:pt x="1771650" y="478632"/>
                  </a:cubicBezTo>
                  <a:lnTo>
                    <a:pt x="2076450" y="483394"/>
                  </a:lnTo>
                  <a:lnTo>
                    <a:pt x="2233613" y="485775"/>
                  </a:lnTo>
                  <a:lnTo>
                    <a:pt x="2438400" y="483394"/>
                  </a:lnTo>
                  <a:lnTo>
                    <a:pt x="2633663" y="483394"/>
                  </a:lnTo>
                  <a:lnTo>
                    <a:pt x="2667000" y="476250"/>
                  </a:lnTo>
                  <a:lnTo>
                    <a:pt x="2700338" y="459582"/>
                  </a:lnTo>
                  <a:lnTo>
                    <a:pt x="2743200" y="426244"/>
                  </a:lnTo>
                  <a:lnTo>
                    <a:pt x="2786063" y="381000"/>
                  </a:lnTo>
                  <a:lnTo>
                    <a:pt x="2833688" y="326232"/>
                  </a:lnTo>
                  <a:lnTo>
                    <a:pt x="2855119" y="285750"/>
                  </a:lnTo>
                  <a:lnTo>
                    <a:pt x="2867025" y="271463"/>
                  </a:lnTo>
                  <a:lnTo>
                    <a:pt x="2883694" y="266700"/>
                  </a:lnTo>
                  <a:lnTo>
                    <a:pt x="2895600" y="271463"/>
                  </a:lnTo>
                  <a:lnTo>
                    <a:pt x="2909888" y="283369"/>
                  </a:lnTo>
                  <a:lnTo>
                    <a:pt x="2921794" y="309563"/>
                  </a:lnTo>
                  <a:lnTo>
                    <a:pt x="2926557" y="350044"/>
                  </a:lnTo>
                  <a:lnTo>
                    <a:pt x="2931319" y="392907"/>
                  </a:lnTo>
                  <a:lnTo>
                    <a:pt x="2926557" y="457200"/>
                  </a:lnTo>
                  <a:lnTo>
                    <a:pt x="2914650" y="521494"/>
                  </a:lnTo>
                  <a:lnTo>
                    <a:pt x="2900363" y="585788"/>
                  </a:lnTo>
                  <a:lnTo>
                    <a:pt x="2881313" y="633413"/>
                  </a:lnTo>
                  <a:lnTo>
                    <a:pt x="2859882" y="685800"/>
                  </a:lnTo>
                  <a:lnTo>
                    <a:pt x="2826544" y="735807"/>
                  </a:lnTo>
                  <a:lnTo>
                    <a:pt x="2788444" y="773907"/>
                  </a:lnTo>
                  <a:lnTo>
                    <a:pt x="2769394" y="785813"/>
                  </a:lnTo>
                  <a:lnTo>
                    <a:pt x="2743200" y="792957"/>
                  </a:lnTo>
                  <a:lnTo>
                    <a:pt x="2717007" y="788194"/>
                  </a:lnTo>
                  <a:lnTo>
                    <a:pt x="2690813" y="771525"/>
                  </a:lnTo>
                  <a:lnTo>
                    <a:pt x="2662238" y="762000"/>
                  </a:lnTo>
                  <a:lnTo>
                    <a:pt x="2614613" y="754857"/>
                  </a:lnTo>
                  <a:lnTo>
                    <a:pt x="2462213" y="747713"/>
                  </a:lnTo>
                  <a:lnTo>
                    <a:pt x="2271713" y="752475"/>
                  </a:lnTo>
                  <a:lnTo>
                    <a:pt x="2116932" y="745332"/>
                  </a:lnTo>
                  <a:lnTo>
                    <a:pt x="1716882" y="7429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3">
              <a:extLst>
                <a:ext uri="{FF2B5EF4-FFF2-40B4-BE49-F238E27FC236}">
                  <a16:creationId xmlns:a16="http://schemas.microsoft.com/office/drawing/2014/main" id="{470CB5C9-F308-4D48-B634-B8F9AC990D85}"/>
                </a:ext>
              </a:extLst>
            </p:cNvPr>
            <p:cNvSpPr/>
            <p:nvPr/>
          </p:nvSpPr>
          <p:spPr>
            <a:xfrm rot="16200000">
              <a:off x="4968876" y="3433764"/>
              <a:ext cx="3063875" cy="517525"/>
            </a:xfrm>
            <a:custGeom>
              <a:avLst/>
              <a:gdLst>
                <a:gd name="connsiteX0" fmla="*/ 1628383 w 3063866"/>
                <a:gd name="connsiteY0" fmla="*/ 425885 h 518578"/>
                <a:gd name="connsiteX1" fmla="*/ 1154900 w 3063866"/>
                <a:gd name="connsiteY1" fmla="*/ 428390 h 518578"/>
                <a:gd name="connsiteX2" fmla="*/ 736530 w 3063866"/>
                <a:gd name="connsiteY2" fmla="*/ 428390 h 518578"/>
                <a:gd name="connsiteX3" fmla="*/ 468473 w 3063866"/>
                <a:gd name="connsiteY3" fmla="*/ 430895 h 518578"/>
                <a:gd name="connsiteX4" fmla="*/ 375781 w 3063866"/>
                <a:gd name="connsiteY4" fmla="*/ 423380 h 518578"/>
                <a:gd name="connsiteX5" fmla="*/ 293109 w 3063866"/>
                <a:gd name="connsiteY5" fmla="*/ 408349 h 518578"/>
                <a:gd name="connsiteX6" fmla="*/ 202921 w 3063866"/>
                <a:gd name="connsiteY6" fmla="*/ 390812 h 518578"/>
                <a:gd name="connsiteX7" fmla="*/ 110229 w 3063866"/>
                <a:gd name="connsiteY7" fmla="*/ 365760 h 518578"/>
                <a:gd name="connsiteX8" fmla="*/ 57620 w 3063866"/>
                <a:gd name="connsiteY8" fmla="*/ 348224 h 518578"/>
                <a:gd name="connsiteX9" fmla="*/ 20041 w 3063866"/>
                <a:gd name="connsiteY9" fmla="*/ 330687 h 518578"/>
                <a:gd name="connsiteX10" fmla="*/ 7515 w 3063866"/>
                <a:gd name="connsiteY10" fmla="*/ 318161 h 518578"/>
                <a:gd name="connsiteX11" fmla="*/ 0 w 3063866"/>
                <a:gd name="connsiteY11" fmla="*/ 305635 h 518578"/>
                <a:gd name="connsiteX12" fmla="*/ 0 w 3063866"/>
                <a:gd name="connsiteY12" fmla="*/ 285593 h 518578"/>
                <a:gd name="connsiteX13" fmla="*/ 12526 w 3063866"/>
                <a:gd name="connsiteY13" fmla="*/ 260541 h 518578"/>
                <a:gd name="connsiteX14" fmla="*/ 37578 w 3063866"/>
                <a:gd name="connsiteY14" fmla="*/ 240500 h 518578"/>
                <a:gd name="connsiteX15" fmla="*/ 100208 w 3063866"/>
                <a:gd name="connsiteY15" fmla="*/ 217953 h 518578"/>
                <a:gd name="connsiteX16" fmla="*/ 165343 w 3063866"/>
                <a:gd name="connsiteY16" fmla="*/ 200416 h 518578"/>
                <a:gd name="connsiteX17" fmla="*/ 225468 w 3063866"/>
                <a:gd name="connsiteY17" fmla="*/ 190396 h 518578"/>
                <a:gd name="connsiteX18" fmla="*/ 288098 w 3063866"/>
                <a:gd name="connsiteY18" fmla="*/ 182880 h 518578"/>
                <a:gd name="connsiteX19" fmla="*/ 413359 w 3063866"/>
                <a:gd name="connsiteY19" fmla="*/ 182880 h 518578"/>
                <a:gd name="connsiteX20" fmla="*/ 814192 w 3063866"/>
                <a:gd name="connsiteY20" fmla="*/ 180375 h 518578"/>
                <a:gd name="connsiteX21" fmla="*/ 1227550 w 3063866"/>
                <a:gd name="connsiteY21" fmla="*/ 185385 h 518578"/>
                <a:gd name="connsiteX22" fmla="*/ 1362832 w 3063866"/>
                <a:gd name="connsiteY22" fmla="*/ 185385 h 518578"/>
                <a:gd name="connsiteX23" fmla="*/ 2126919 w 3063866"/>
                <a:gd name="connsiteY23" fmla="*/ 182880 h 518578"/>
                <a:gd name="connsiteX24" fmla="*/ 2304789 w 3063866"/>
                <a:gd name="connsiteY24" fmla="*/ 180375 h 518578"/>
                <a:gd name="connsiteX25" fmla="*/ 2590382 w 3063866"/>
                <a:gd name="connsiteY25" fmla="*/ 182880 h 518578"/>
                <a:gd name="connsiteX26" fmla="*/ 2733179 w 3063866"/>
                <a:gd name="connsiteY26" fmla="*/ 180375 h 518578"/>
                <a:gd name="connsiteX27" fmla="*/ 2793304 w 3063866"/>
                <a:gd name="connsiteY27" fmla="*/ 170354 h 518578"/>
                <a:gd name="connsiteX28" fmla="*/ 2830882 w 3063866"/>
                <a:gd name="connsiteY28" fmla="*/ 162838 h 518578"/>
                <a:gd name="connsiteX29" fmla="*/ 2870965 w 3063866"/>
                <a:gd name="connsiteY29" fmla="*/ 142797 h 518578"/>
                <a:gd name="connsiteX30" fmla="*/ 2901028 w 3063866"/>
                <a:gd name="connsiteY30" fmla="*/ 125260 h 518578"/>
                <a:gd name="connsiteX31" fmla="*/ 2928585 w 3063866"/>
                <a:gd name="connsiteY31" fmla="*/ 105219 h 518578"/>
                <a:gd name="connsiteX32" fmla="*/ 2951132 w 3063866"/>
                <a:gd name="connsiteY32" fmla="*/ 82672 h 518578"/>
                <a:gd name="connsiteX33" fmla="*/ 2976184 w 3063866"/>
                <a:gd name="connsiteY33" fmla="*/ 45094 h 518578"/>
                <a:gd name="connsiteX34" fmla="*/ 3003741 w 3063866"/>
                <a:gd name="connsiteY34" fmla="*/ 12526 h 518578"/>
                <a:gd name="connsiteX35" fmla="*/ 3021278 w 3063866"/>
                <a:gd name="connsiteY35" fmla="*/ 0 h 518578"/>
                <a:gd name="connsiteX36" fmla="*/ 3036309 w 3063866"/>
                <a:gd name="connsiteY36" fmla="*/ 0 h 518578"/>
                <a:gd name="connsiteX37" fmla="*/ 3048835 w 3063866"/>
                <a:gd name="connsiteY37" fmla="*/ 5010 h 518578"/>
                <a:gd name="connsiteX38" fmla="*/ 3058856 w 3063866"/>
                <a:gd name="connsiteY38" fmla="*/ 17536 h 518578"/>
                <a:gd name="connsiteX39" fmla="*/ 3063866 w 3063866"/>
                <a:gd name="connsiteY39" fmla="*/ 40083 h 518578"/>
                <a:gd name="connsiteX40" fmla="*/ 3063866 w 3063866"/>
                <a:gd name="connsiteY40" fmla="*/ 65135 h 518578"/>
                <a:gd name="connsiteX41" fmla="*/ 3061361 w 3063866"/>
                <a:gd name="connsiteY41" fmla="*/ 95198 h 518578"/>
                <a:gd name="connsiteX42" fmla="*/ 3048835 w 3063866"/>
                <a:gd name="connsiteY42" fmla="*/ 145302 h 518578"/>
                <a:gd name="connsiteX43" fmla="*/ 3011257 w 3063866"/>
                <a:gd name="connsiteY43" fmla="*/ 232984 h 518578"/>
                <a:gd name="connsiteX44" fmla="*/ 2963658 w 3063866"/>
                <a:gd name="connsiteY44" fmla="*/ 330687 h 518578"/>
                <a:gd name="connsiteX45" fmla="*/ 2888502 w 3063866"/>
                <a:gd name="connsiteY45" fmla="*/ 435906 h 518578"/>
                <a:gd name="connsiteX46" fmla="*/ 2825872 w 3063866"/>
                <a:gd name="connsiteY46" fmla="*/ 511062 h 518578"/>
                <a:gd name="connsiteX47" fmla="*/ 2808335 w 3063866"/>
                <a:gd name="connsiteY47" fmla="*/ 516072 h 518578"/>
                <a:gd name="connsiteX48" fmla="*/ 2778273 w 3063866"/>
                <a:gd name="connsiteY48" fmla="*/ 518578 h 518578"/>
                <a:gd name="connsiteX49" fmla="*/ 2755726 w 3063866"/>
                <a:gd name="connsiteY49" fmla="*/ 511062 h 518578"/>
                <a:gd name="connsiteX50" fmla="*/ 2723158 w 3063866"/>
                <a:gd name="connsiteY50" fmla="*/ 488515 h 518578"/>
                <a:gd name="connsiteX51" fmla="*/ 2680570 w 3063866"/>
                <a:gd name="connsiteY51" fmla="*/ 463463 h 518578"/>
                <a:gd name="connsiteX52" fmla="*/ 2625455 w 3063866"/>
                <a:gd name="connsiteY52" fmla="*/ 440916 h 518578"/>
                <a:gd name="connsiteX53" fmla="*/ 2575351 w 3063866"/>
                <a:gd name="connsiteY53" fmla="*/ 430895 h 518578"/>
                <a:gd name="connsiteX54" fmla="*/ 2525247 w 3063866"/>
                <a:gd name="connsiteY54" fmla="*/ 430895 h 518578"/>
                <a:gd name="connsiteX55" fmla="*/ 2322325 w 3063866"/>
                <a:gd name="connsiteY55" fmla="*/ 425885 h 518578"/>
                <a:gd name="connsiteX56" fmla="*/ 2146961 w 3063866"/>
                <a:gd name="connsiteY56" fmla="*/ 423380 h 518578"/>
                <a:gd name="connsiteX57" fmla="*/ 1628383 w 3063866"/>
                <a:gd name="connsiteY57" fmla="*/ 425885 h 518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063866" h="518578">
                  <a:moveTo>
                    <a:pt x="1628383" y="425885"/>
                  </a:moveTo>
                  <a:lnTo>
                    <a:pt x="1154900" y="428390"/>
                  </a:lnTo>
                  <a:lnTo>
                    <a:pt x="736530" y="428390"/>
                  </a:lnTo>
                  <a:lnTo>
                    <a:pt x="468473" y="430895"/>
                  </a:lnTo>
                  <a:lnTo>
                    <a:pt x="375781" y="423380"/>
                  </a:lnTo>
                  <a:lnTo>
                    <a:pt x="293109" y="408349"/>
                  </a:lnTo>
                  <a:lnTo>
                    <a:pt x="202921" y="390812"/>
                  </a:lnTo>
                  <a:lnTo>
                    <a:pt x="110229" y="365760"/>
                  </a:lnTo>
                  <a:lnTo>
                    <a:pt x="57620" y="348224"/>
                  </a:lnTo>
                  <a:lnTo>
                    <a:pt x="20041" y="330687"/>
                  </a:lnTo>
                  <a:lnTo>
                    <a:pt x="7515" y="318161"/>
                  </a:lnTo>
                  <a:lnTo>
                    <a:pt x="0" y="305635"/>
                  </a:lnTo>
                  <a:lnTo>
                    <a:pt x="0" y="285593"/>
                  </a:lnTo>
                  <a:lnTo>
                    <a:pt x="12526" y="260541"/>
                  </a:lnTo>
                  <a:lnTo>
                    <a:pt x="37578" y="240500"/>
                  </a:lnTo>
                  <a:lnTo>
                    <a:pt x="100208" y="217953"/>
                  </a:lnTo>
                  <a:lnTo>
                    <a:pt x="165343" y="200416"/>
                  </a:lnTo>
                  <a:lnTo>
                    <a:pt x="225468" y="190396"/>
                  </a:lnTo>
                  <a:lnTo>
                    <a:pt x="288098" y="182880"/>
                  </a:lnTo>
                  <a:lnTo>
                    <a:pt x="413359" y="182880"/>
                  </a:lnTo>
                  <a:lnTo>
                    <a:pt x="814192" y="180375"/>
                  </a:lnTo>
                  <a:lnTo>
                    <a:pt x="1227550" y="185385"/>
                  </a:lnTo>
                  <a:lnTo>
                    <a:pt x="1362832" y="185385"/>
                  </a:lnTo>
                  <a:lnTo>
                    <a:pt x="2126919" y="182880"/>
                  </a:lnTo>
                  <a:lnTo>
                    <a:pt x="2304789" y="180375"/>
                  </a:lnTo>
                  <a:lnTo>
                    <a:pt x="2590382" y="182880"/>
                  </a:lnTo>
                  <a:lnTo>
                    <a:pt x="2733179" y="180375"/>
                  </a:lnTo>
                  <a:lnTo>
                    <a:pt x="2793304" y="170354"/>
                  </a:lnTo>
                  <a:cubicBezTo>
                    <a:pt x="2829193" y="162663"/>
                    <a:pt x="2815851" y="168266"/>
                    <a:pt x="2830882" y="162838"/>
                  </a:cubicBezTo>
                  <a:lnTo>
                    <a:pt x="2870965" y="142797"/>
                  </a:lnTo>
                  <a:lnTo>
                    <a:pt x="2901028" y="125260"/>
                  </a:lnTo>
                  <a:lnTo>
                    <a:pt x="2928585" y="105219"/>
                  </a:lnTo>
                  <a:lnTo>
                    <a:pt x="2951132" y="82672"/>
                  </a:lnTo>
                  <a:lnTo>
                    <a:pt x="2976184" y="45094"/>
                  </a:lnTo>
                  <a:lnTo>
                    <a:pt x="3003741" y="12526"/>
                  </a:lnTo>
                  <a:lnTo>
                    <a:pt x="3021278" y="0"/>
                  </a:lnTo>
                  <a:lnTo>
                    <a:pt x="3036309" y="0"/>
                  </a:lnTo>
                  <a:lnTo>
                    <a:pt x="3048835" y="5010"/>
                  </a:lnTo>
                  <a:lnTo>
                    <a:pt x="3058856" y="17536"/>
                  </a:lnTo>
                  <a:lnTo>
                    <a:pt x="3063866" y="40083"/>
                  </a:lnTo>
                  <a:lnTo>
                    <a:pt x="3063866" y="65135"/>
                  </a:lnTo>
                  <a:lnTo>
                    <a:pt x="3061361" y="95198"/>
                  </a:lnTo>
                  <a:lnTo>
                    <a:pt x="3048835" y="145302"/>
                  </a:lnTo>
                  <a:lnTo>
                    <a:pt x="3011257" y="232984"/>
                  </a:lnTo>
                  <a:lnTo>
                    <a:pt x="2963658" y="330687"/>
                  </a:lnTo>
                  <a:lnTo>
                    <a:pt x="2888502" y="435906"/>
                  </a:lnTo>
                  <a:lnTo>
                    <a:pt x="2825872" y="511062"/>
                  </a:lnTo>
                  <a:lnTo>
                    <a:pt x="2808335" y="516072"/>
                  </a:lnTo>
                  <a:lnTo>
                    <a:pt x="2778273" y="518578"/>
                  </a:lnTo>
                  <a:lnTo>
                    <a:pt x="2755726" y="511062"/>
                  </a:lnTo>
                  <a:lnTo>
                    <a:pt x="2723158" y="488515"/>
                  </a:lnTo>
                  <a:lnTo>
                    <a:pt x="2680570" y="463463"/>
                  </a:lnTo>
                  <a:lnTo>
                    <a:pt x="2625455" y="440916"/>
                  </a:lnTo>
                  <a:lnTo>
                    <a:pt x="2575351" y="430895"/>
                  </a:lnTo>
                  <a:lnTo>
                    <a:pt x="2525247" y="430895"/>
                  </a:lnTo>
                  <a:lnTo>
                    <a:pt x="2322325" y="425885"/>
                  </a:lnTo>
                  <a:lnTo>
                    <a:pt x="2146961" y="423380"/>
                  </a:lnTo>
                  <a:lnTo>
                    <a:pt x="1628383" y="42588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0">
              <a:extLst>
                <a:ext uri="{FF2B5EF4-FFF2-40B4-BE49-F238E27FC236}">
                  <a16:creationId xmlns:a16="http://schemas.microsoft.com/office/drawing/2014/main" id="{65224B84-BD1F-4C57-922A-2F11BF9C460A}"/>
                </a:ext>
              </a:extLst>
            </p:cNvPr>
            <p:cNvSpPr/>
            <p:nvPr/>
          </p:nvSpPr>
          <p:spPr>
            <a:xfrm>
              <a:off x="4348164" y="5303839"/>
              <a:ext cx="3394075" cy="452437"/>
            </a:xfrm>
            <a:custGeom>
              <a:avLst/>
              <a:gdLst>
                <a:gd name="connsiteX0" fmla="*/ 361784 w 3395207"/>
                <a:gd name="connsiteY0" fmla="*/ 381663 h 453224"/>
                <a:gd name="connsiteX1" fmla="*/ 1005840 w 3395207"/>
                <a:gd name="connsiteY1" fmla="*/ 345882 h 453224"/>
                <a:gd name="connsiteX2" fmla="*/ 1534601 w 3395207"/>
                <a:gd name="connsiteY2" fmla="*/ 318052 h 453224"/>
                <a:gd name="connsiteX3" fmla="*/ 2282024 w 3395207"/>
                <a:gd name="connsiteY3" fmla="*/ 282271 h 453224"/>
                <a:gd name="connsiteX4" fmla="*/ 2723321 w 3395207"/>
                <a:gd name="connsiteY4" fmla="*/ 266369 h 453224"/>
                <a:gd name="connsiteX5" fmla="*/ 2858494 w 3395207"/>
                <a:gd name="connsiteY5" fmla="*/ 274320 h 453224"/>
                <a:gd name="connsiteX6" fmla="*/ 2993666 w 3395207"/>
                <a:gd name="connsiteY6" fmla="*/ 286247 h 453224"/>
                <a:gd name="connsiteX7" fmla="*/ 3108960 w 3395207"/>
                <a:gd name="connsiteY7" fmla="*/ 310101 h 453224"/>
                <a:gd name="connsiteX8" fmla="*/ 3224254 w 3395207"/>
                <a:gd name="connsiteY8" fmla="*/ 345882 h 453224"/>
                <a:gd name="connsiteX9" fmla="*/ 3264010 w 3395207"/>
                <a:gd name="connsiteY9" fmla="*/ 357809 h 453224"/>
                <a:gd name="connsiteX10" fmla="*/ 3291840 w 3395207"/>
                <a:gd name="connsiteY10" fmla="*/ 377687 h 453224"/>
                <a:gd name="connsiteX11" fmla="*/ 3319669 w 3395207"/>
                <a:gd name="connsiteY11" fmla="*/ 413468 h 453224"/>
                <a:gd name="connsiteX12" fmla="*/ 3339547 w 3395207"/>
                <a:gd name="connsiteY12" fmla="*/ 453224 h 453224"/>
                <a:gd name="connsiteX13" fmla="*/ 3395207 w 3395207"/>
                <a:gd name="connsiteY13" fmla="*/ 230588 h 453224"/>
                <a:gd name="connsiteX14" fmla="*/ 3347499 w 3395207"/>
                <a:gd name="connsiteY14" fmla="*/ 206734 h 453224"/>
                <a:gd name="connsiteX15" fmla="*/ 3124862 w 3395207"/>
                <a:gd name="connsiteY15" fmla="*/ 71562 h 453224"/>
                <a:gd name="connsiteX16" fmla="*/ 3045349 w 3395207"/>
                <a:gd name="connsiteY16" fmla="*/ 35781 h 453224"/>
                <a:gd name="connsiteX17" fmla="*/ 2993666 w 3395207"/>
                <a:gd name="connsiteY17" fmla="*/ 15903 h 453224"/>
                <a:gd name="connsiteX18" fmla="*/ 2945958 w 3395207"/>
                <a:gd name="connsiteY18" fmla="*/ 3976 h 453224"/>
                <a:gd name="connsiteX19" fmla="*/ 2906201 w 3395207"/>
                <a:gd name="connsiteY19" fmla="*/ 0 h 453224"/>
                <a:gd name="connsiteX20" fmla="*/ 2850542 w 3395207"/>
                <a:gd name="connsiteY20" fmla="*/ 3976 h 453224"/>
                <a:gd name="connsiteX21" fmla="*/ 2759102 w 3395207"/>
                <a:gd name="connsiteY21" fmla="*/ 19878 h 453224"/>
                <a:gd name="connsiteX22" fmla="*/ 2643808 w 3395207"/>
                <a:gd name="connsiteY22" fmla="*/ 43732 h 453224"/>
                <a:gd name="connsiteX23" fmla="*/ 2604052 w 3395207"/>
                <a:gd name="connsiteY23" fmla="*/ 51683 h 453224"/>
                <a:gd name="connsiteX24" fmla="*/ 2460928 w 3395207"/>
                <a:gd name="connsiteY24" fmla="*/ 63610 h 453224"/>
                <a:gd name="connsiteX25" fmla="*/ 1971923 w 3395207"/>
                <a:gd name="connsiteY25" fmla="*/ 115294 h 453224"/>
                <a:gd name="connsiteX26" fmla="*/ 1606163 w 3395207"/>
                <a:gd name="connsiteY26" fmla="*/ 143123 h 453224"/>
                <a:gd name="connsiteX27" fmla="*/ 1144987 w 3395207"/>
                <a:gd name="connsiteY27" fmla="*/ 182880 h 453224"/>
                <a:gd name="connsiteX28" fmla="*/ 795130 w 3395207"/>
                <a:gd name="connsiteY28" fmla="*/ 206734 h 453224"/>
                <a:gd name="connsiteX29" fmla="*/ 401541 w 3395207"/>
                <a:gd name="connsiteY29" fmla="*/ 222637 h 453224"/>
                <a:gd name="connsiteX30" fmla="*/ 0 w 3395207"/>
                <a:gd name="connsiteY30" fmla="*/ 218661 h 453224"/>
                <a:gd name="connsiteX31" fmla="*/ 7951 w 3395207"/>
                <a:gd name="connsiteY31" fmla="*/ 401541 h 453224"/>
                <a:gd name="connsiteX32" fmla="*/ 111318 w 3395207"/>
                <a:gd name="connsiteY32" fmla="*/ 401541 h 453224"/>
                <a:gd name="connsiteX33" fmla="*/ 361784 w 3395207"/>
                <a:gd name="connsiteY33" fmla="*/ 381663 h 45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395207" h="453224">
                  <a:moveTo>
                    <a:pt x="361784" y="381663"/>
                  </a:moveTo>
                  <a:lnTo>
                    <a:pt x="1005840" y="345882"/>
                  </a:lnTo>
                  <a:lnTo>
                    <a:pt x="1534601" y="318052"/>
                  </a:lnTo>
                  <a:lnTo>
                    <a:pt x="2282024" y="282271"/>
                  </a:lnTo>
                  <a:lnTo>
                    <a:pt x="2723321" y="266369"/>
                  </a:lnTo>
                  <a:lnTo>
                    <a:pt x="2858494" y="274320"/>
                  </a:lnTo>
                  <a:lnTo>
                    <a:pt x="2993666" y="286247"/>
                  </a:lnTo>
                  <a:lnTo>
                    <a:pt x="3108960" y="310101"/>
                  </a:lnTo>
                  <a:lnTo>
                    <a:pt x="3224254" y="345882"/>
                  </a:lnTo>
                  <a:lnTo>
                    <a:pt x="3264010" y="357809"/>
                  </a:lnTo>
                  <a:lnTo>
                    <a:pt x="3291840" y="377687"/>
                  </a:lnTo>
                  <a:lnTo>
                    <a:pt x="3319669" y="413468"/>
                  </a:lnTo>
                  <a:lnTo>
                    <a:pt x="3339547" y="453224"/>
                  </a:lnTo>
                  <a:lnTo>
                    <a:pt x="3395207" y="230588"/>
                  </a:lnTo>
                  <a:lnTo>
                    <a:pt x="3347499" y="206734"/>
                  </a:lnTo>
                  <a:lnTo>
                    <a:pt x="3124862" y="71562"/>
                  </a:lnTo>
                  <a:lnTo>
                    <a:pt x="3045349" y="35781"/>
                  </a:lnTo>
                  <a:lnTo>
                    <a:pt x="2993666" y="15903"/>
                  </a:lnTo>
                  <a:lnTo>
                    <a:pt x="2945958" y="3976"/>
                  </a:lnTo>
                  <a:lnTo>
                    <a:pt x="2906201" y="0"/>
                  </a:lnTo>
                  <a:lnTo>
                    <a:pt x="2850542" y="3976"/>
                  </a:lnTo>
                  <a:lnTo>
                    <a:pt x="2759102" y="19878"/>
                  </a:lnTo>
                  <a:lnTo>
                    <a:pt x="2643808" y="43732"/>
                  </a:lnTo>
                  <a:lnTo>
                    <a:pt x="2604052" y="51683"/>
                  </a:lnTo>
                  <a:lnTo>
                    <a:pt x="2460928" y="63610"/>
                  </a:lnTo>
                  <a:lnTo>
                    <a:pt x="1971923" y="115294"/>
                  </a:lnTo>
                  <a:lnTo>
                    <a:pt x="1606163" y="143123"/>
                  </a:lnTo>
                  <a:lnTo>
                    <a:pt x="1144987" y="182880"/>
                  </a:lnTo>
                  <a:lnTo>
                    <a:pt x="795130" y="206734"/>
                  </a:lnTo>
                  <a:lnTo>
                    <a:pt x="401541" y="222637"/>
                  </a:lnTo>
                  <a:lnTo>
                    <a:pt x="0" y="218661"/>
                  </a:lnTo>
                  <a:lnTo>
                    <a:pt x="7951" y="401541"/>
                  </a:lnTo>
                  <a:lnTo>
                    <a:pt x="111318" y="401541"/>
                  </a:lnTo>
                  <a:lnTo>
                    <a:pt x="361784" y="381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23860204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07582" y="2875659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敬語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707582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勢 職 歴 史 招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920165975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9FD6DFAB-0CAE-4DA8-BB34-E9A9FC3338FF}"/>
              </a:ext>
            </a:extLst>
          </p:cNvPr>
          <p:cNvSpPr/>
          <p:nvPr/>
        </p:nvSpPr>
        <p:spPr>
          <a:xfrm>
            <a:off x="4250536" y="1820863"/>
            <a:ext cx="1735137" cy="457200"/>
          </a:xfrm>
          <a:custGeom>
            <a:avLst/>
            <a:gdLst>
              <a:gd name="connsiteX0" fmla="*/ 1233487 w 1735931"/>
              <a:gd name="connsiteY0" fmla="*/ 238125 h 457200"/>
              <a:gd name="connsiteX1" fmla="*/ 1028700 w 1735931"/>
              <a:gd name="connsiteY1" fmla="*/ 276225 h 457200"/>
              <a:gd name="connsiteX2" fmla="*/ 881062 w 1735931"/>
              <a:gd name="connsiteY2" fmla="*/ 288132 h 457200"/>
              <a:gd name="connsiteX3" fmla="*/ 735806 w 1735931"/>
              <a:gd name="connsiteY3" fmla="*/ 321469 h 457200"/>
              <a:gd name="connsiteX4" fmla="*/ 542925 w 1735931"/>
              <a:gd name="connsiteY4" fmla="*/ 366713 h 457200"/>
              <a:gd name="connsiteX5" fmla="*/ 392906 w 1735931"/>
              <a:gd name="connsiteY5" fmla="*/ 404813 h 457200"/>
              <a:gd name="connsiteX6" fmla="*/ 371475 w 1735931"/>
              <a:gd name="connsiteY6" fmla="*/ 423863 h 457200"/>
              <a:gd name="connsiteX7" fmla="*/ 354806 w 1735931"/>
              <a:gd name="connsiteY7" fmla="*/ 438150 h 457200"/>
              <a:gd name="connsiteX8" fmla="*/ 326231 w 1735931"/>
              <a:gd name="connsiteY8" fmla="*/ 450057 h 457200"/>
              <a:gd name="connsiteX9" fmla="*/ 292894 w 1735931"/>
              <a:gd name="connsiteY9" fmla="*/ 457200 h 457200"/>
              <a:gd name="connsiteX10" fmla="*/ 250031 w 1735931"/>
              <a:gd name="connsiteY10" fmla="*/ 457200 h 457200"/>
              <a:gd name="connsiteX11" fmla="*/ 226219 w 1735931"/>
              <a:gd name="connsiteY11" fmla="*/ 452438 h 457200"/>
              <a:gd name="connsiteX12" fmla="*/ 188119 w 1735931"/>
              <a:gd name="connsiteY12" fmla="*/ 433388 h 457200"/>
              <a:gd name="connsiteX13" fmla="*/ 145256 w 1735931"/>
              <a:gd name="connsiteY13" fmla="*/ 402432 h 457200"/>
              <a:gd name="connsiteX14" fmla="*/ 104775 w 1735931"/>
              <a:gd name="connsiteY14" fmla="*/ 369094 h 457200"/>
              <a:gd name="connsiteX15" fmla="*/ 71437 w 1735931"/>
              <a:gd name="connsiteY15" fmla="*/ 330994 h 457200"/>
              <a:gd name="connsiteX16" fmla="*/ 40481 w 1735931"/>
              <a:gd name="connsiteY16" fmla="*/ 288132 h 457200"/>
              <a:gd name="connsiteX17" fmla="*/ 14287 w 1735931"/>
              <a:gd name="connsiteY17" fmla="*/ 235744 h 457200"/>
              <a:gd name="connsiteX18" fmla="*/ 2381 w 1735931"/>
              <a:gd name="connsiteY18" fmla="*/ 207169 h 457200"/>
              <a:gd name="connsiteX19" fmla="*/ 0 w 1735931"/>
              <a:gd name="connsiteY19" fmla="*/ 185738 h 457200"/>
              <a:gd name="connsiteX20" fmla="*/ 2381 w 1735931"/>
              <a:gd name="connsiteY20" fmla="*/ 166688 h 457200"/>
              <a:gd name="connsiteX21" fmla="*/ 11906 w 1735931"/>
              <a:gd name="connsiteY21" fmla="*/ 161925 h 457200"/>
              <a:gd name="connsiteX22" fmla="*/ 21431 w 1735931"/>
              <a:gd name="connsiteY22" fmla="*/ 161925 h 457200"/>
              <a:gd name="connsiteX23" fmla="*/ 50006 w 1735931"/>
              <a:gd name="connsiteY23" fmla="*/ 173832 h 457200"/>
              <a:gd name="connsiteX24" fmla="*/ 102394 w 1735931"/>
              <a:gd name="connsiteY24" fmla="*/ 202407 h 457200"/>
              <a:gd name="connsiteX25" fmla="*/ 142875 w 1735931"/>
              <a:gd name="connsiteY25" fmla="*/ 221457 h 457200"/>
              <a:gd name="connsiteX26" fmla="*/ 185737 w 1735931"/>
              <a:gd name="connsiteY26" fmla="*/ 235744 h 457200"/>
              <a:gd name="connsiteX27" fmla="*/ 223837 w 1735931"/>
              <a:gd name="connsiteY27" fmla="*/ 242888 h 457200"/>
              <a:gd name="connsiteX28" fmla="*/ 269081 w 1735931"/>
              <a:gd name="connsiteY28" fmla="*/ 247650 h 457200"/>
              <a:gd name="connsiteX29" fmla="*/ 300037 w 1735931"/>
              <a:gd name="connsiteY29" fmla="*/ 247650 h 457200"/>
              <a:gd name="connsiteX30" fmla="*/ 354806 w 1735931"/>
              <a:gd name="connsiteY30" fmla="*/ 242888 h 457200"/>
              <a:gd name="connsiteX31" fmla="*/ 402431 w 1735931"/>
              <a:gd name="connsiteY31" fmla="*/ 235744 h 457200"/>
              <a:gd name="connsiteX32" fmla="*/ 564356 w 1735931"/>
              <a:gd name="connsiteY32" fmla="*/ 207169 h 457200"/>
              <a:gd name="connsiteX33" fmla="*/ 764381 w 1735931"/>
              <a:gd name="connsiteY33" fmla="*/ 159544 h 457200"/>
              <a:gd name="connsiteX34" fmla="*/ 883444 w 1735931"/>
              <a:gd name="connsiteY34" fmla="*/ 130969 h 457200"/>
              <a:gd name="connsiteX35" fmla="*/ 1035844 w 1735931"/>
              <a:gd name="connsiteY35" fmla="*/ 97632 h 457200"/>
              <a:gd name="connsiteX36" fmla="*/ 1128712 w 1735931"/>
              <a:gd name="connsiteY36" fmla="*/ 78582 h 457200"/>
              <a:gd name="connsiteX37" fmla="*/ 1212056 w 1735931"/>
              <a:gd name="connsiteY37" fmla="*/ 61913 h 457200"/>
              <a:gd name="connsiteX38" fmla="*/ 1312069 w 1735931"/>
              <a:gd name="connsiteY38" fmla="*/ 38100 h 457200"/>
              <a:gd name="connsiteX39" fmla="*/ 1393031 w 1735931"/>
              <a:gd name="connsiteY39" fmla="*/ 11907 h 457200"/>
              <a:gd name="connsiteX40" fmla="*/ 1426369 w 1735931"/>
              <a:gd name="connsiteY40" fmla="*/ 0 h 457200"/>
              <a:gd name="connsiteX41" fmla="*/ 1495425 w 1735931"/>
              <a:gd name="connsiteY41" fmla="*/ 4763 h 457200"/>
              <a:gd name="connsiteX42" fmla="*/ 1540669 w 1735931"/>
              <a:gd name="connsiteY42" fmla="*/ 11907 h 457200"/>
              <a:gd name="connsiteX43" fmla="*/ 1600200 w 1735931"/>
              <a:gd name="connsiteY43" fmla="*/ 26194 h 457200"/>
              <a:gd name="connsiteX44" fmla="*/ 1650206 w 1735931"/>
              <a:gd name="connsiteY44" fmla="*/ 47625 h 457200"/>
              <a:gd name="connsiteX45" fmla="*/ 1695450 w 1735931"/>
              <a:gd name="connsiteY45" fmla="*/ 71438 h 457200"/>
              <a:gd name="connsiteX46" fmla="*/ 1728787 w 1735931"/>
              <a:gd name="connsiteY46" fmla="*/ 97632 h 457200"/>
              <a:gd name="connsiteX47" fmla="*/ 1735931 w 1735931"/>
              <a:gd name="connsiteY47" fmla="*/ 114300 h 457200"/>
              <a:gd name="connsiteX48" fmla="*/ 1731169 w 1735931"/>
              <a:gd name="connsiteY48" fmla="*/ 135732 h 457200"/>
              <a:gd name="connsiteX49" fmla="*/ 1716881 w 1735931"/>
              <a:gd name="connsiteY49" fmla="*/ 154782 h 457200"/>
              <a:gd name="connsiteX50" fmla="*/ 1688306 w 1735931"/>
              <a:gd name="connsiteY50" fmla="*/ 169069 h 457200"/>
              <a:gd name="connsiteX51" fmla="*/ 1645444 w 1735931"/>
              <a:gd name="connsiteY51" fmla="*/ 183357 h 457200"/>
              <a:gd name="connsiteX52" fmla="*/ 1547812 w 1735931"/>
              <a:gd name="connsiteY52" fmla="*/ 200025 h 457200"/>
              <a:gd name="connsiteX53" fmla="*/ 1459706 w 1735931"/>
              <a:gd name="connsiteY53" fmla="*/ 211932 h 457200"/>
              <a:gd name="connsiteX54" fmla="*/ 1233487 w 1735931"/>
              <a:gd name="connsiteY54" fmla="*/ 238125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735931" h="457200">
                <a:moveTo>
                  <a:pt x="1233487" y="238125"/>
                </a:moveTo>
                <a:lnTo>
                  <a:pt x="1028700" y="276225"/>
                </a:lnTo>
                <a:lnTo>
                  <a:pt x="881062" y="288132"/>
                </a:lnTo>
                <a:lnTo>
                  <a:pt x="735806" y="321469"/>
                </a:lnTo>
                <a:lnTo>
                  <a:pt x="542925" y="366713"/>
                </a:lnTo>
                <a:lnTo>
                  <a:pt x="392906" y="404813"/>
                </a:lnTo>
                <a:lnTo>
                  <a:pt x="371475" y="423863"/>
                </a:lnTo>
                <a:lnTo>
                  <a:pt x="354806" y="438150"/>
                </a:lnTo>
                <a:lnTo>
                  <a:pt x="326231" y="450057"/>
                </a:lnTo>
                <a:lnTo>
                  <a:pt x="292894" y="457200"/>
                </a:lnTo>
                <a:lnTo>
                  <a:pt x="250031" y="457200"/>
                </a:lnTo>
                <a:lnTo>
                  <a:pt x="226219" y="452438"/>
                </a:lnTo>
                <a:lnTo>
                  <a:pt x="188119" y="433388"/>
                </a:lnTo>
                <a:lnTo>
                  <a:pt x="145256" y="402432"/>
                </a:lnTo>
                <a:lnTo>
                  <a:pt x="104775" y="369094"/>
                </a:lnTo>
                <a:lnTo>
                  <a:pt x="71437" y="330994"/>
                </a:lnTo>
                <a:lnTo>
                  <a:pt x="40481" y="288132"/>
                </a:lnTo>
                <a:lnTo>
                  <a:pt x="14287" y="235744"/>
                </a:lnTo>
                <a:lnTo>
                  <a:pt x="2381" y="207169"/>
                </a:lnTo>
                <a:lnTo>
                  <a:pt x="0" y="185738"/>
                </a:lnTo>
                <a:lnTo>
                  <a:pt x="2381" y="166688"/>
                </a:lnTo>
                <a:lnTo>
                  <a:pt x="11906" y="161925"/>
                </a:lnTo>
                <a:lnTo>
                  <a:pt x="21431" y="161925"/>
                </a:lnTo>
                <a:lnTo>
                  <a:pt x="50006" y="173832"/>
                </a:lnTo>
                <a:lnTo>
                  <a:pt x="102394" y="202407"/>
                </a:lnTo>
                <a:lnTo>
                  <a:pt x="142875" y="221457"/>
                </a:lnTo>
                <a:lnTo>
                  <a:pt x="185737" y="235744"/>
                </a:lnTo>
                <a:lnTo>
                  <a:pt x="223837" y="242888"/>
                </a:lnTo>
                <a:lnTo>
                  <a:pt x="269081" y="247650"/>
                </a:lnTo>
                <a:lnTo>
                  <a:pt x="300037" y="247650"/>
                </a:lnTo>
                <a:lnTo>
                  <a:pt x="354806" y="242888"/>
                </a:lnTo>
                <a:lnTo>
                  <a:pt x="402431" y="235744"/>
                </a:lnTo>
                <a:lnTo>
                  <a:pt x="564356" y="207169"/>
                </a:lnTo>
                <a:lnTo>
                  <a:pt x="764381" y="159544"/>
                </a:lnTo>
                <a:lnTo>
                  <a:pt x="883444" y="130969"/>
                </a:lnTo>
                <a:lnTo>
                  <a:pt x="1035844" y="97632"/>
                </a:lnTo>
                <a:lnTo>
                  <a:pt x="1128712" y="78582"/>
                </a:lnTo>
                <a:lnTo>
                  <a:pt x="1212056" y="61913"/>
                </a:lnTo>
                <a:lnTo>
                  <a:pt x="1312069" y="38100"/>
                </a:lnTo>
                <a:lnTo>
                  <a:pt x="1393031" y="11907"/>
                </a:lnTo>
                <a:lnTo>
                  <a:pt x="1426369" y="0"/>
                </a:lnTo>
                <a:cubicBezTo>
                  <a:pt x="1449384" y="1644"/>
                  <a:pt x="1472352" y="4763"/>
                  <a:pt x="1495425" y="4763"/>
                </a:cubicBezTo>
                <a:lnTo>
                  <a:pt x="1540669" y="11907"/>
                </a:lnTo>
                <a:lnTo>
                  <a:pt x="1600200" y="26194"/>
                </a:lnTo>
                <a:lnTo>
                  <a:pt x="1650206" y="47625"/>
                </a:lnTo>
                <a:lnTo>
                  <a:pt x="1695450" y="71438"/>
                </a:lnTo>
                <a:lnTo>
                  <a:pt x="1728787" y="97632"/>
                </a:lnTo>
                <a:lnTo>
                  <a:pt x="1735931" y="114300"/>
                </a:lnTo>
                <a:lnTo>
                  <a:pt x="1731169" y="135732"/>
                </a:lnTo>
                <a:lnTo>
                  <a:pt x="1716881" y="154782"/>
                </a:lnTo>
                <a:lnTo>
                  <a:pt x="1688306" y="169069"/>
                </a:lnTo>
                <a:lnTo>
                  <a:pt x="1645444" y="183357"/>
                </a:lnTo>
                <a:lnTo>
                  <a:pt x="1547812" y="200025"/>
                </a:lnTo>
                <a:lnTo>
                  <a:pt x="1459706" y="211932"/>
                </a:lnTo>
                <a:lnTo>
                  <a:pt x="1233487" y="2381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F48024A8-0991-4809-82BA-CEC4EBC8982C}"/>
              </a:ext>
            </a:extLst>
          </p:cNvPr>
          <p:cNvSpPr/>
          <p:nvPr/>
        </p:nvSpPr>
        <p:spPr>
          <a:xfrm>
            <a:off x="4800602" y="4143375"/>
            <a:ext cx="2867025" cy="558800"/>
          </a:xfrm>
          <a:custGeom>
            <a:avLst/>
            <a:gdLst>
              <a:gd name="connsiteX0" fmla="*/ 1974153 w 2867410"/>
              <a:gd name="connsiteY0" fmla="*/ 280134 h 557625"/>
              <a:gd name="connsiteX1" fmla="*/ 1614735 w 2867410"/>
              <a:gd name="connsiteY1" fmla="*/ 314490 h 557625"/>
              <a:gd name="connsiteX2" fmla="*/ 1371600 w 2867410"/>
              <a:gd name="connsiteY2" fmla="*/ 332989 h 557625"/>
              <a:gd name="connsiteX3" fmla="*/ 1107323 w 2867410"/>
              <a:gd name="connsiteY3" fmla="*/ 375274 h 557625"/>
              <a:gd name="connsiteX4" fmla="*/ 872116 w 2867410"/>
              <a:gd name="connsiteY4" fmla="*/ 417558 h 557625"/>
              <a:gd name="connsiteX5" fmla="*/ 568197 w 2867410"/>
              <a:gd name="connsiteY5" fmla="*/ 480984 h 557625"/>
              <a:gd name="connsiteX6" fmla="*/ 496842 w 2867410"/>
              <a:gd name="connsiteY6" fmla="*/ 502127 h 557625"/>
              <a:gd name="connsiteX7" fmla="*/ 436058 w 2867410"/>
              <a:gd name="connsiteY7" fmla="*/ 525912 h 557625"/>
              <a:gd name="connsiteX8" fmla="*/ 351489 w 2867410"/>
              <a:gd name="connsiteY8" fmla="*/ 557625 h 557625"/>
              <a:gd name="connsiteX9" fmla="*/ 325061 w 2867410"/>
              <a:gd name="connsiteY9" fmla="*/ 554982 h 557625"/>
              <a:gd name="connsiteX10" fmla="*/ 266920 w 2867410"/>
              <a:gd name="connsiteY10" fmla="*/ 536483 h 557625"/>
              <a:gd name="connsiteX11" fmla="*/ 229921 w 2867410"/>
              <a:gd name="connsiteY11" fmla="*/ 515341 h 557625"/>
              <a:gd name="connsiteX12" fmla="*/ 203494 w 2867410"/>
              <a:gd name="connsiteY12" fmla="*/ 496841 h 557625"/>
              <a:gd name="connsiteX13" fmla="*/ 161209 w 2867410"/>
              <a:gd name="connsiteY13" fmla="*/ 451914 h 557625"/>
              <a:gd name="connsiteX14" fmla="*/ 103068 w 2867410"/>
              <a:gd name="connsiteY14" fmla="*/ 372631 h 557625"/>
              <a:gd name="connsiteX15" fmla="*/ 36999 w 2867410"/>
              <a:gd name="connsiteY15" fmla="*/ 280134 h 557625"/>
              <a:gd name="connsiteX16" fmla="*/ 7928 w 2867410"/>
              <a:gd name="connsiteY16" fmla="*/ 243135 h 557625"/>
              <a:gd name="connsiteX17" fmla="*/ 0 w 2867410"/>
              <a:gd name="connsiteY17" fmla="*/ 227278 h 557625"/>
              <a:gd name="connsiteX18" fmla="*/ 0 w 2867410"/>
              <a:gd name="connsiteY18" fmla="*/ 211421 h 557625"/>
              <a:gd name="connsiteX19" fmla="*/ 10571 w 2867410"/>
              <a:gd name="connsiteY19" fmla="*/ 200850 h 557625"/>
              <a:gd name="connsiteX20" fmla="*/ 36999 w 2867410"/>
              <a:gd name="connsiteY20" fmla="*/ 195565 h 557625"/>
              <a:gd name="connsiteX21" fmla="*/ 68712 w 2867410"/>
              <a:gd name="connsiteY21" fmla="*/ 203493 h 557625"/>
              <a:gd name="connsiteX22" fmla="*/ 145353 w 2867410"/>
              <a:gd name="connsiteY22" fmla="*/ 240492 h 557625"/>
              <a:gd name="connsiteX23" fmla="*/ 179709 w 2867410"/>
              <a:gd name="connsiteY23" fmla="*/ 253706 h 557625"/>
              <a:gd name="connsiteX24" fmla="*/ 232564 w 2867410"/>
              <a:gd name="connsiteY24" fmla="*/ 269563 h 557625"/>
              <a:gd name="connsiteX25" fmla="*/ 285420 w 2867410"/>
              <a:gd name="connsiteY25" fmla="*/ 280134 h 557625"/>
              <a:gd name="connsiteX26" fmla="*/ 348846 w 2867410"/>
              <a:gd name="connsiteY26" fmla="*/ 288062 h 557625"/>
              <a:gd name="connsiteX27" fmla="*/ 409630 w 2867410"/>
              <a:gd name="connsiteY27" fmla="*/ 290705 h 557625"/>
              <a:gd name="connsiteX28" fmla="*/ 528555 w 2867410"/>
              <a:gd name="connsiteY28" fmla="*/ 290705 h 557625"/>
              <a:gd name="connsiteX29" fmla="*/ 718835 w 2867410"/>
              <a:gd name="connsiteY29" fmla="*/ 274848 h 557625"/>
              <a:gd name="connsiteX30" fmla="*/ 996326 w 2867410"/>
              <a:gd name="connsiteY30" fmla="*/ 243135 h 557625"/>
              <a:gd name="connsiteX31" fmla="*/ 1162821 w 2867410"/>
              <a:gd name="connsiteY31" fmla="*/ 219350 h 557625"/>
              <a:gd name="connsiteX32" fmla="*/ 1390099 w 2867410"/>
              <a:gd name="connsiteY32" fmla="*/ 203493 h 557625"/>
              <a:gd name="connsiteX33" fmla="*/ 1614735 w 2867410"/>
              <a:gd name="connsiteY33" fmla="*/ 174423 h 557625"/>
              <a:gd name="connsiteX34" fmla="*/ 1918654 w 2867410"/>
              <a:gd name="connsiteY34" fmla="*/ 132138 h 557625"/>
              <a:gd name="connsiteX35" fmla="*/ 2225216 w 2867410"/>
              <a:gd name="connsiteY35" fmla="*/ 92497 h 557625"/>
              <a:gd name="connsiteX36" fmla="*/ 2264858 w 2867410"/>
              <a:gd name="connsiteY36" fmla="*/ 84568 h 557625"/>
              <a:gd name="connsiteX37" fmla="*/ 2354712 w 2867410"/>
              <a:gd name="connsiteY37" fmla="*/ 55498 h 557625"/>
              <a:gd name="connsiteX38" fmla="*/ 2484208 w 2867410"/>
              <a:gd name="connsiteY38" fmla="*/ 5285 h 557625"/>
              <a:gd name="connsiteX39" fmla="*/ 2505350 w 2867410"/>
              <a:gd name="connsiteY39" fmla="*/ 0 h 557625"/>
              <a:gd name="connsiteX40" fmla="*/ 2558206 w 2867410"/>
              <a:gd name="connsiteY40" fmla="*/ 15856 h 557625"/>
              <a:gd name="connsiteX41" fmla="*/ 2648060 w 2867410"/>
              <a:gd name="connsiteY41" fmla="*/ 50212 h 557625"/>
              <a:gd name="connsiteX42" fmla="*/ 2722058 w 2867410"/>
              <a:gd name="connsiteY42" fmla="*/ 89854 h 557625"/>
              <a:gd name="connsiteX43" fmla="*/ 2769628 w 2867410"/>
              <a:gd name="connsiteY43" fmla="*/ 121567 h 557625"/>
              <a:gd name="connsiteX44" fmla="*/ 2814555 w 2867410"/>
              <a:gd name="connsiteY44" fmla="*/ 158566 h 557625"/>
              <a:gd name="connsiteX45" fmla="*/ 2846268 w 2867410"/>
              <a:gd name="connsiteY45" fmla="*/ 190279 h 557625"/>
              <a:gd name="connsiteX46" fmla="*/ 2859482 w 2867410"/>
              <a:gd name="connsiteY46" fmla="*/ 206136 h 557625"/>
              <a:gd name="connsiteX47" fmla="*/ 2864768 w 2867410"/>
              <a:gd name="connsiteY47" fmla="*/ 219350 h 557625"/>
              <a:gd name="connsiteX48" fmla="*/ 2867410 w 2867410"/>
              <a:gd name="connsiteY48" fmla="*/ 237849 h 557625"/>
              <a:gd name="connsiteX49" fmla="*/ 2859482 w 2867410"/>
              <a:gd name="connsiteY49" fmla="*/ 261634 h 557625"/>
              <a:gd name="connsiteX50" fmla="*/ 2838340 w 2867410"/>
              <a:gd name="connsiteY50" fmla="*/ 288062 h 557625"/>
              <a:gd name="connsiteX51" fmla="*/ 2785484 w 2867410"/>
              <a:gd name="connsiteY51" fmla="*/ 322418 h 557625"/>
              <a:gd name="connsiteX52" fmla="*/ 2732629 w 2867410"/>
              <a:gd name="connsiteY52" fmla="*/ 348846 h 557625"/>
              <a:gd name="connsiteX53" fmla="*/ 2478923 w 2867410"/>
              <a:gd name="connsiteY53" fmla="*/ 295990 h 557625"/>
              <a:gd name="connsiteX54" fmla="*/ 2431353 w 2867410"/>
              <a:gd name="connsiteY54" fmla="*/ 269563 h 557625"/>
              <a:gd name="connsiteX55" fmla="*/ 2404925 w 2867410"/>
              <a:gd name="connsiteY55" fmla="*/ 253706 h 557625"/>
              <a:gd name="connsiteX56" fmla="*/ 2370569 w 2867410"/>
              <a:gd name="connsiteY56" fmla="*/ 245778 h 557625"/>
              <a:gd name="connsiteX57" fmla="*/ 2301857 w 2867410"/>
              <a:gd name="connsiteY57" fmla="*/ 251063 h 557625"/>
              <a:gd name="connsiteX58" fmla="*/ 1974153 w 2867410"/>
              <a:gd name="connsiteY58" fmla="*/ 280134 h 55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867410" h="557625">
                <a:moveTo>
                  <a:pt x="1974153" y="280134"/>
                </a:moveTo>
                <a:lnTo>
                  <a:pt x="1614735" y="314490"/>
                </a:lnTo>
                <a:lnTo>
                  <a:pt x="1371600" y="332989"/>
                </a:lnTo>
                <a:lnTo>
                  <a:pt x="1107323" y="375274"/>
                </a:lnTo>
                <a:lnTo>
                  <a:pt x="872116" y="417558"/>
                </a:lnTo>
                <a:lnTo>
                  <a:pt x="568197" y="480984"/>
                </a:lnTo>
                <a:lnTo>
                  <a:pt x="496842" y="502127"/>
                </a:lnTo>
                <a:lnTo>
                  <a:pt x="436058" y="525912"/>
                </a:lnTo>
                <a:lnTo>
                  <a:pt x="351489" y="557625"/>
                </a:lnTo>
                <a:lnTo>
                  <a:pt x="325061" y="554982"/>
                </a:lnTo>
                <a:lnTo>
                  <a:pt x="266920" y="536483"/>
                </a:lnTo>
                <a:lnTo>
                  <a:pt x="229921" y="515341"/>
                </a:lnTo>
                <a:lnTo>
                  <a:pt x="203494" y="496841"/>
                </a:lnTo>
                <a:lnTo>
                  <a:pt x="161209" y="451914"/>
                </a:lnTo>
                <a:lnTo>
                  <a:pt x="103068" y="372631"/>
                </a:lnTo>
                <a:lnTo>
                  <a:pt x="36999" y="280134"/>
                </a:lnTo>
                <a:lnTo>
                  <a:pt x="7928" y="243135"/>
                </a:lnTo>
                <a:lnTo>
                  <a:pt x="0" y="227278"/>
                </a:lnTo>
                <a:lnTo>
                  <a:pt x="0" y="211421"/>
                </a:lnTo>
                <a:lnTo>
                  <a:pt x="10571" y="200850"/>
                </a:lnTo>
                <a:lnTo>
                  <a:pt x="36999" y="195565"/>
                </a:lnTo>
                <a:lnTo>
                  <a:pt x="68712" y="203493"/>
                </a:lnTo>
                <a:lnTo>
                  <a:pt x="145353" y="240492"/>
                </a:lnTo>
                <a:lnTo>
                  <a:pt x="179709" y="253706"/>
                </a:lnTo>
                <a:lnTo>
                  <a:pt x="232564" y="269563"/>
                </a:lnTo>
                <a:lnTo>
                  <a:pt x="285420" y="280134"/>
                </a:lnTo>
                <a:lnTo>
                  <a:pt x="348846" y="288062"/>
                </a:lnTo>
                <a:lnTo>
                  <a:pt x="409630" y="290705"/>
                </a:lnTo>
                <a:lnTo>
                  <a:pt x="528555" y="290705"/>
                </a:lnTo>
                <a:lnTo>
                  <a:pt x="718835" y="274848"/>
                </a:lnTo>
                <a:lnTo>
                  <a:pt x="996326" y="243135"/>
                </a:lnTo>
                <a:lnTo>
                  <a:pt x="1162821" y="219350"/>
                </a:lnTo>
                <a:lnTo>
                  <a:pt x="1390099" y="203493"/>
                </a:lnTo>
                <a:lnTo>
                  <a:pt x="1614735" y="174423"/>
                </a:lnTo>
                <a:lnTo>
                  <a:pt x="1918654" y="132138"/>
                </a:lnTo>
                <a:lnTo>
                  <a:pt x="2225216" y="92497"/>
                </a:lnTo>
                <a:lnTo>
                  <a:pt x="2264858" y="84568"/>
                </a:lnTo>
                <a:lnTo>
                  <a:pt x="2354712" y="55498"/>
                </a:lnTo>
                <a:lnTo>
                  <a:pt x="2484208" y="5285"/>
                </a:lnTo>
                <a:lnTo>
                  <a:pt x="2505350" y="0"/>
                </a:lnTo>
                <a:lnTo>
                  <a:pt x="2558206" y="15856"/>
                </a:lnTo>
                <a:lnTo>
                  <a:pt x="2648060" y="50212"/>
                </a:lnTo>
                <a:lnTo>
                  <a:pt x="2722058" y="89854"/>
                </a:lnTo>
                <a:lnTo>
                  <a:pt x="2769628" y="121567"/>
                </a:lnTo>
                <a:lnTo>
                  <a:pt x="2814555" y="158566"/>
                </a:lnTo>
                <a:lnTo>
                  <a:pt x="2846268" y="190279"/>
                </a:lnTo>
                <a:lnTo>
                  <a:pt x="2859482" y="206136"/>
                </a:lnTo>
                <a:lnTo>
                  <a:pt x="2864768" y="219350"/>
                </a:lnTo>
                <a:lnTo>
                  <a:pt x="2867410" y="237849"/>
                </a:lnTo>
                <a:lnTo>
                  <a:pt x="2859482" y="261634"/>
                </a:lnTo>
                <a:lnTo>
                  <a:pt x="2838340" y="288062"/>
                </a:lnTo>
                <a:lnTo>
                  <a:pt x="2785484" y="322418"/>
                </a:lnTo>
                <a:lnTo>
                  <a:pt x="2732629" y="348846"/>
                </a:lnTo>
                <a:lnTo>
                  <a:pt x="2478923" y="295990"/>
                </a:lnTo>
                <a:lnTo>
                  <a:pt x="2431353" y="269563"/>
                </a:lnTo>
                <a:lnTo>
                  <a:pt x="2404925" y="253706"/>
                </a:lnTo>
                <a:lnTo>
                  <a:pt x="2370569" y="245778"/>
                </a:lnTo>
                <a:lnTo>
                  <a:pt x="2301857" y="251063"/>
                </a:lnTo>
                <a:lnTo>
                  <a:pt x="1974153" y="28013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1750D90C-FCED-4528-8EE4-8D0486941995}"/>
              </a:ext>
            </a:extLst>
          </p:cNvPr>
          <p:cNvSpPr/>
          <p:nvPr/>
        </p:nvSpPr>
        <p:spPr>
          <a:xfrm>
            <a:off x="4947448" y="1398588"/>
            <a:ext cx="455613" cy="1054100"/>
          </a:xfrm>
          <a:custGeom>
            <a:avLst/>
            <a:gdLst>
              <a:gd name="connsiteX0" fmla="*/ 361950 w 454819"/>
              <a:gd name="connsiteY0" fmla="*/ 773906 h 1054894"/>
              <a:gd name="connsiteX1" fmla="*/ 366713 w 454819"/>
              <a:gd name="connsiteY1" fmla="*/ 992981 h 1054894"/>
              <a:gd name="connsiteX2" fmla="*/ 166688 w 454819"/>
              <a:gd name="connsiteY2" fmla="*/ 1054894 h 1054894"/>
              <a:gd name="connsiteX3" fmla="*/ 161925 w 454819"/>
              <a:gd name="connsiteY3" fmla="*/ 711994 h 1054894"/>
              <a:gd name="connsiteX4" fmla="*/ 164306 w 454819"/>
              <a:gd name="connsiteY4" fmla="*/ 561975 h 1054894"/>
              <a:gd name="connsiteX5" fmla="*/ 161925 w 454819"/>
              <a:gd name="connsiteY5" fmla="*/ 347662 h 1054894"/>
              <a:gd name="connsiteX6" fmla="*/ 161925 w 454819"/>
              <a:gd name="connsiteY6" fmla="*/ 226219 h 1054894"/>
              <a:gd name="connsiteX7" fmla="*/ 157163 w 454819"/>
              <a:gd name="connsiteY7" fmla="*/ 180975 h 1054894"/>
              <a:gd name="connsiteX8" fmla="*/ 140494 w 454819"/>
              <a:gd name="connsiteY8" fmla="*/ 145256 h 1054894"/>
              <a:gd name="connsiteX9" fmla="*/ 116681 w 454819"/>
              <a:gd name="connsiteY9" fmla="*/ 116681 h 1054894"/>
              <a:gd name="connsiteX10" fmla="*/ 92869 w 454819"/>
              <a:gd name="connsiteY10" fmla="*/ 100012 h 1054894"/>
              <a:gd name="connsiteX11" fmla="*/ 66675 w 454819"/>
              <a:gd name="connsiteY11" fmla="*/ 88106 h 1054894"/>
              <a:gd name="connsiteX12" fmla="*/ 28575 w 454819"/>
              <a:gd name="connsiteY12" fmla="*/ 71437 h 1054894"/>
              <a:gd name="connsiteX13" fmla="*/ 14288 w 454819"/>
              <a:gd name="connsiteY13" fmla="*/ 59531 h 1054894"/>
              <a:gd name="connsiteX14" fmla="*/ 0 w 454819"/>
              <a:gd name="connsiteY14" fmla="*/ 35719 h 1054894"/>
              <a:gd name="connsiteX15" fmla="*/ 0 w 454819"/>
              <a:gd name="connsiteY15" fmla="*/ 19050 h 1054894"/>
              <a:gd name="connsiteX16" fmla="*/ 7144 w 454819"/>
              <a:gd name="connsiteY16" fmla="*/ 7144 h 1054894"/>
              <a:gd name="connsiteX17" fmla="*/ 28575 w 454819"/>
              <a:gd name="connsiteY17" fmla="*/ 0 h 1054894"/>
              <a:gd name="connsiteX18" fmla="*/ 54769 w 454819"/>
              <a:gd name="connsiteY18" fmla="*/ 0 h 1054894"/>
              <a:gd name="connsiteX19" fmla="*/ 130969 w 454819"/>
              <a:gd name="connsiteY19" fmla="*/ 14287 h 1054894"/>
              <a:gd name="connsiteX20" fmla="*/ 211931 w 454819"/>
              <a:gd name="connsiteY20" fmla="*/ 33337 h 1054894"/>
              <a:gd name="connsiteX21" fmla="*/ 273844 w 454819"/>
              <a:gd name="connsiteY21" fmla="*/ 54769 h 1054894"/>
              <a:gd name="connsiteX22" fmla="*/ 330994 w 454819"/>
              <a:gd name="connsiteY22" fmla="*/ 73819 h 1054894"/>
              <a:gd name="connsiteX23" fmla="*/ 383381 w 454819"/>
              <a:gd name="connsiteY23" fmla="*/ 104775 h 1054894"/>
              <a:gd name="connsiteX24" fmla="*/ 414338 w 454819"/>
              <a:gd name="connsiteY24" fmla="*/ 130969 h 1054894"/>
              <a:gd name="connsiteX25" fmla="*/ 442913 w 454819"/>
              <a:gd name="connsiteY25" fmla="*/ 176212 h 1054894"/>
              <a:gd name="connsiteX26" fmla="*/ 454819 w 454819"/>
              <a:gd name="connsiteY26" fmla="*/ 211931 h 1054894"/>
              <a:gd name="connsiteX27" fmla="*/ 438150 w 454819"/>
              <a:gd name="connsiteY27" fmla="*/ 250031 h 1054894"/>
              <a:gd name="connsiteX28" fmla="*/ 421481 w 454819"/>
              <a:gd name="connsiteY28" fmla="*/ 290512 h 1054894"/>
              <a:gd name="connsiteX29" fmla="*/ 385763 w 454819"/>
              <a:gd name="connsiteY29" fmla="*/ 397669 h 1054894"/>
              <a:gd name="connsiteX30" fmla="*/ 359569 w 454819"/>
              <a:gd name="connsiteY30" fmla="*/ 523875 h 1054894"/>
              <a:gd name="connsiteX31" fmla="*/ 364331 w 454819"/>
              <a:gd name="connsiteY31" fmla="*/ 681037 h 1054894"/>
              <a:gd name="connsiteX32" fmla="*/ 361950 w 454819"/>
              <a:gd name="connsiteY32" fmla="*/ 773906 h 1054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54819" h="1054894">
                <a:moveTo>
                  <a:pt x="361950" y="773906"/>
                </a:moveTo>
                <a:lnTo>
                  <a:pt x="366713" y="992981"/>
                </a:lnTo>
                <a:lnTo>
                  <a:pt x="166688" y="1054894"/>
                </a:lnTo>
                <a:cubicBezTo>
                  <a:pt x="165100" y="940594"/>
                  <a:pt x="163513" y="826294"/>
                  <a:pt x="161925" y="711994"/>
                </a:cubicBezTo>
                <a:cubicBezTo>
                  <a:pt x="162719" y="661988"/>
                  <a:pt x="163512" y="611981"/>
                  <a:pt x="164306" y="561975"/>
                </a:cubicBezTo>
                <a:cubicBezTo>
                  <a:pt x="163512" y="490537"/>
                  <a:pt x="162719" y="419100"/>
                  <a:pt x="161925" y="347662"/>
                </a:cubicBezTo>
                <a:lnTo>
                  <a:pt x="161925" y="226219"/>
                </a:lnTo>
                <a:lnTo>
                  <a:pt x="157163" y="180975"/>
                </a:lnTo>
                <a:lnTo>
                  <a:pt x="140494" y="145256"/>
                </a:lnTo>
                <a:lnTo>
                  <a:pt x="116681" y="116681"/>
                </a:lnTo>
                <a:lnTo>
                  <a:pt x="92869" y="100012"/>
                </a:lnTo>
                <a:lnTo>
                  <a:pt x="66675" y="88106"/>
                </a:lnTo>
                <a:lnTo>
                  <a:pt x="28575" y="71437"/>
                </a:lnTo>
                <a:lnTo>
                  <a:pt x="14288" y="59531"/>
                </a:lnTo>
                <a:lnTo>
                  <a:pt x="0" y="35719"/>
                </a:lnTo>
                <a:lnTo>
                  <a:pt x="0" y="19050"/>
                </a:lnTo>
                <a:lnTo>
                  <a:pt x="7144" y="7144"/>
                </a:lnTo>
                <a:lnTo>
                  <a:pt x="28575" y="0"/>
                </a:lnTo>
                <a:lnTo>
                  <a:pt x="54769" y="0"/>
                </a:lnTo>
                <a:lnTo>
                  <a:pt x="130969" y="14287"/>
                </a:lnTo>
                <a:lnTo>
                  <a:pt x="211931" y="33337"/>
                </a:lnTo>
                <a:lnTo>
                  <a:pt x="273844" y="54769"/>
                </a:lnTo>
                <a:lnTo>
                  <a:pt x="330994" y="73819"/>
                </a:lnTo>
                <a:lnTo>
                  <a:pt x="383381" y="104775"/>
                </a:lnTo>
                <a:lnTo>
                  <a:pt x="414338" y="130969"/>
                </a:lnTo>
                <a:lnTo>
                  <a:pt x="442913" y="176212"/>
                </a:lnTo>
                <a:lnTo>
                  <a:pt x="454819" y="211931"/>
                </a:lnTo>
                <a:lnTo>
                  <a:pt x="438150" y="250031"/>
                </a:lnTo>
                <a:lnTo>
                  <a:pt x="421481" y="290512"/>
                </a:lnTo>
                <a:lnTo>
                  <a:pt x="385763" y="397669"/>
                </a:lnTo>
                <a:lnTo>
                  <a:pt x="359569" y="523875"/>
                </a:lnTo>
                <a:lnTo>
                  <a:pt x="364331" y="681037"/>
                </a:lnTo>
                <a:cubicBezTo>
                  <a:pt x="363537" y="717550"/>
                  <a:pt x="362744" y="754062"/>
                  <a:pt x="361950" y="773906"/>
                </a:cubicBez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7DD8F65C-1F3C-41D6-A853-A435E8750565}"/>
              </a:ext>
            </a:extLst>
          </p:cNvPr>
          <p:cNvSpPr/>
          <p:nvPr/>
        </p:nvSpPr>
        <p:spPr>
          <a:xfrm>
            <a:off x="3872711" y="2238376"/>
            <a:ext cx="2408237" cy="544513"/>
          </a:xfrm>
          <a:custGeom>
            <a:avLst/>
            <a:gdLst>
              <a:gd name="connsiteX0" fmla="*/ 1362075 w 2407444"/>
              <a:gd name="connsiteY0" fmla="*/ 297656 h 545306"/>
              <a:gd name="connsiteX1" fmla="*/ 940594 w 2407444"/>
              <a:gd name="connsiteY1" fmla="*/ 369094 h 545306"/>
              <a:gd name="connsiteX2" fmla="*/ 831057 w 2407444"/>
              <a:gd name="connsiteY2" fmla="*/ 407194 h 545306"/>
              <a:gd name="connsiteX3" fmla="*/ 707232 w 2407444"/>
              <a:gd name="connsiteY3" fmla="*/ 433388 h 545306"/>
              <a:gd name="connsiteX4" fmla="*/ 550069 w 2407444"/>
              <a:gd name="connsiteY4" fmla="*/ 473869 h 545306"/>
              <a:gd name="connsiteX5" fmla="*/ 469107 w 2407444"/>
              <a:gd name="connsiteY5" fmla="*/ 497681 h 545306"/>
              <a:gd name="connsiteX6" fmla="*/ 345282 w 2407444"/>
              <a:gd name="connsiteY6" fmla="*/ 542925 h 545306"/>
              <a:gd name="connsiteX7" fmla="*/ 285750 w 2407444"/>
              <a:gd name="connsiteY7" fmla="*/ 545306 h 545306"/>
              <a:gd name="connsiteX8" fmla="*/ 242888 w 2407444"/>
              <a:gd name="connsiteY8" fmla="*/ 535781 h 545306"/>
              <a:gd name="connsiteX9" fmla="*/ 211932 w 2407444"/>
              <a:gd name="connsiteY9" fmla="*/ 528638 h 545306"/>
              <a:gd name="connsiteX10" fmla="*/ 183357 w 2407444"/>
              <a:gd name="connsiteY10" fmla="*/ 509588 h 545306"/>
              <a:gd name="connsiteX11" fmla="*/ 100013 w 2407444"/>
              <a:gd name="connsiteY11" fmla="*/ 433388 h 545306"/>
              <a:gd name="connsiteX12" fmla="*/ 26194 w 2407444"/>
              <a:gd name="connsiteY12" fmla="*/ 366713 h 545306"/>
              <a:gd name="connsiteX13" fmla="*/ 9525 w 2407444"/>
              <a:gd name="connsiteY13" fmla="*/ 347663 h 545306"/>
              <a:gd name="connsiteX14" fmla="*/ 0 w 2407444"/>
              <a:gd name="connsiteY14" fmla="*/ 330994 h 545306"/>
              <a:gd name="connsiteX15" fmla="*/ 0 w 2407444"/>
              <a:gd name="connsiteY15" fmla="*/ 307181 h 545306"/>
              <a:gd name="connsiteX16" fmla="*/ 7144 w 2407444"/>
              <a:gd name="connsiteY16" fmla="*/ 288131 h 545306"/>
              <a:gd name="connsiteX17" fmla="*/ 30957 w 2407444"/>
              <a:gd name="connsiteY17" fmla="*/ 276225 h 545306"/>
              <a:gd name="connsiteX18" fmla="*/ 50007 w 2407444"/>
              <a:gd name="connsiteY18" fmla="*/ 276225 h 545306"/>
              <a:gd name="connsiteX19" fmla="*/ 76200 w 2407444"/>
              <a:gd name="connsiteY19" fmla="*/ 283369 h 545306"/>
              <a:gd name="connsiteX20" fmla="*/ 150019 w 2407444"/>
              <a:gd name="connsiteY20" fmla="*/ 302419 h 545306"/>
              <a:gd name="connsiteX21" fmla="*/ 250032 w 2407444"/>
              <a:gd name="connsiteY21" fmla="*/ 319088 h 545306"/>
              <a:gd name="connsiteX22" fmla="*/ 326232 w 2407444"/>
              <a:gd name="connsiteY22" fmla="*/ 323850 h 545306"/>
              <a:gd name="connsiteX23" fmla="*/ 411957 w 2407444"/>
              <a:gd name="connsiteY23" fmla="*/ 316706 h 545306"/>
              <a:gd name="connsiteX24" fmla="*/ 719138 w 2407444"/>
              <a:gd name="connsiteY24" fmla="*/ 264319 h 545306"/>
              <a:gd name="connsiteX25" fmla="*/ 1083469 w 2407444"/>
              <a:gd name="connsiteY25" fmla="*/ 192881 h 545306"/>
              <a:gd name="connsiteX26" fmla="*/ 1259682 w 2407444"/>
              <a:gd name="connsiteY26" fmla="*/ 161925 h 545306"/>
              <a:gd name="connsiteX27" fmla="*/ 1414463 w 2407444"/>
              <a:gd name="connsiteY27" fmla="*/ 123825 h 545306"/>
              <a:gd name="connsiteX28" fmla="*/ 1662113 w 2407444"/>
              <a:gd name="connsiteY28" fmla="*/ 90488 h 545306"/>
              <a:gd name="connsiteX29" fmla="*/ 1847850 w 2407444"/>
              <a:gd name="connsiteY29" fmla="*/ 52388 h 545306"/>
              <a:gd name="connsiteX30" fmla="*/ 1885950 w 2407444"/>
              <a:gd name="connsiteY30" fmla="*/ 35719 h 545306"/>
              <a:gd name="connsiteX31" fmla="*/ 1933575 w 2407444"/>
              <a:gd name="connsiteY31" fmla="*/ 11906 h 545306"/>
              <a:gd name="connsiteX32" fmla="*/ 1964532 w 2407444"/>
              <a:gd name="connsiteY32" fmla="*/ 2381 h 545306"/>
              <a:gd name="connsiteX33" fmla="*/ 2031207 w 2407444"/>
              <a:gd name="connsiteY33" fmla="*/ 0 h 545306"/>
              <a:gd name="connsiteX34" fmla="*/ 2102644 w 2407444"/>
              <a:gd name="connsiteY34" fmla="*/ 9525 h 545306"/>
              <a:gd name="connsiteX35" fmla="*/ 2193132 w 2407444"/>
              <a:gd name="connsiteY35" fmla="*/ 38100 h 545306"/>
              <a:gd name="connsiteX36" fmla="*/ 2305050 w 2407444"/>
              <a:gd name="connsiteY36" fmla="*/ 85725 h 545306"/>
              <a:gd name="connsiteX37" fmla="*/ 2376488 w 2407444"/>
              <a:gd name="connsiteY37" fmla="*/ 123825 h 545306"/>
              <a:gd name="connsiteX38" fmla="*/ 2395538 w 2407444"/>
              <a:gd name="connsiteY38" fmla="*/ 140494 h 545306"/>
              <a:gd name="connsiteX39" fmla="*/ 2407444 w 2407444"/>
              <a:gd name="connsiteY39" fmla="*/ 161925 h 545306"/>
              <a:gd name="connsiteX40" fmla="*/ 2395538 w 2407444"/>
              <a:gd name="connsiteY40" fmla="*/ 183356 h 545306"/>
              <a:gd name="connsiteX41" fmla="*/ 2374107 w 2407444"/>
              <a:gd name="connsiteY41" fmla="*/ 197644 h 545306"/>
              <a:gd name="connsiteX42" fmla="*/ 2345532 w 2407444"/>
              <a:gd name="connsiteY42" fmla="*/ 209550 h 545306"/>
              <a:gd name="connsiteX43" fmla="*/ 2290763 w 2407444"/>
              <a:gd name="connsiteY43" fmla="*/ 219075 h 545306"/>
              <a:gd name="connsiteX44" fmla="*/ 2195513 w 2407444"/>
              <a:gd name="connsiteY44" fmla="*/ 230981 h 545306"/>
              <a:gd name="connsiteX45" fmla="*/ 2119313 w 2407444"/>
              <a:gd name="connsiteY45" fmla="*/ 228600 h 545306"/>
              <a:gd name="connsiteX46" fmla="*/ 2002632 w 2407444"/>
              <a:gd name="connsiteY46" fmla="*/ 221456 h 545306"/>
              <a:gd name="connsiteX47" fmla="*/ 1885950 w 2407444"/>
              <a:gd name="connsiteY47" fmla="*/ 223838 h 545306"/>
              <a:gd name="connsiteX48" fmla="*/ 1814513 w 2407444"/>
              <a:gd name="connsiteY48" fmla="*/ 233363 h 545306"/>
              <a:gd name="connsiteX49" fmla="*/ 1690688 w 2407444"/>
              <a:gd name="connsiteY49" fmla="*/ 247650 h 545306"/>
              <a:gd name="connsiteX50" fmla="*/ 1362075 w 2407444"/>
              <a:gd name="connsiteY50" fmla="*/ 297656 h 545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407444" h="545306">
                <a:moveTo>
                  <a:pt x="1362075" y="297656"/>
                </a:moveTo>
                <a:lnTo>
                  <a:pt x="940594" y="369094"/>
                </a:lnTo>
                <a:lnTo>
                  <a:pt x="831057" y="407194"/>
                </a:lnTo>
                <a:lnTo>
                  <a:pt x="707232" y="433388"/>
                </a:lnTo>
                <a:lnTo>
                  <a:pt x="550069" y="473869"/>
                </a:lnTo>
                <a:lnTo>
                  <a:pt x="469107" y="497681"/>
                </a:lnTo>
                <a:lnTo>
                  <a:pt x="345282" y="542925"/>
                </a:lnTo>
                <a:lnTo>
                  <a:pt x="285750" y="545306"/>
                </a:lnTo>
                <a:lnTo>
                  <a:pt x="242888" y="535781"/>
                </a:lnTo>
                <a:lnTo>
                  <a:pt x="211932" y="528638"/>
                </a:lnTo>
                <a:lnTo>
                  <a:pt x="183357" y="509588"/>
                </a:lnTo>
                <a:lnTo>
                  <a:pt x="100013" y="433388"/>
                </a:lnTo>
                <a:lnTo>
                  <a:pt x="26194" y="366713"/>
                </a:lnTo>
                <a:lnTo>
                  <a:pt x="9525" y="347663"/>
                </a:lnTo>
                <a:lnTo>
                  <a:pt x="0" y="330994"/>
                </a:lnTo>
                <a:lnTo>
                  <a:pt x="0" y="307181"/>
                </a:lnTo>
                <a:lnTo>
                  <a:pt x="7144" y="288131"/>
                </a:lnTo>
                <a:lnTo>
                  <a:pt x="30957" y="276225"/>
                </a:lnTo>
                <a:lnTo>
                  <a:pt x="50007" y="276225"/>
                </a:lnTo>
                <a:lnTo>
                  <a:pt x="76200" y="283369"/>
                </a:lnTo>
                <a:lnTo>
                  <a:pt x="150019" y="302419"/>
                </a:lnTo>
                <a:lnTo>
                  <a:pt x="250032" y="319088"/>
                </a:lnTo>
                <a:lnTo>
                  <a:pt x="326232" y="323850"/>
                </a:lnTo>
                <a:lnTo>
                  <a:pt x="411957" y="316706"/>
                </a:lnTo>
                <a:lnTo>
                  <a:pt x="719138" y="264319"/>
                </a:lnTo>
                <a:lnTo>
                  <a:pt x="1083469" y="192881"/>
                </a:lnTo>
                <a:lnTo>
                  <a:pt x="1259682" y="161925"/>
                </a:lnTo>
                <a:lnTo>
                  <a:pt x="1414463" y="123825"/>
                </a:lnTo>
                <a:lnTo>
                  <a:pt x="1662113" y="90488"/>
                </a:lnTo>
                <a:lnTo>
                  <a:pt x="1847850" y="52388"/>
                </a:lnTo>
                <a:lnTo>
                  <a:pt x="1885950" y="35719"/>
                </a:lnTo>
                <a:lnTo>
                  <a:pt x="1933575" y="11906"/>
                </a:lnTo>
                <a:lnTo>
                  <a:pt x="1964532" y="2381"/>
                </a:lnTo>
                <a:lnTo>
                  <a:pt x="2031207" y="0"/>
                </a:lnTo>
                <a:lnTo>
                  <a:pt x="2102644" y="9525"/>
                </a:lnTo>
                <a:lnTo>
                  <a:pt x="2193132" y="38100"/>
                </a:lnTo>
                <a:lnTo>
                  <a:pt x="2305050" y="85725"/>
                </a:lnTo>
                <a:lnTo>
                  <a:pt x="2376488" y="123825"/>
                </a:lnTo>
                <a:lnTo>
                  <a:pt x="2395538" y="140494"/>
                </a:lnTo>
                <a:lnTo>
                  <a:pt x="2407444" y="161925"/>
                </a:lnTo>
                <a:lnTo>
                  <a:pt x="2395538" y="183356"/>
                </a:lnTo>
                <a:lnTo>
                  <a:pt x="2374107" y="197644"/>
                </a:lnTo>
                <a:lnTo>
                  <a:pt x="2345532" y="209550"/>
                </a:lnTo>
                <a:lnTo>
                  <a:pt x="2290763" y="219075"/>
                </a:lnTo>
                <a:lnTo>
                  <a:pt x="2195513" y="230981"/>
                </a:lnTo>
                <a:lnTo>
                  <a:pt x="2119313" y="228600"/>
                </a:lnTo>
                <a:lnTo>
                  <a:pt x="2002632" y="221456"/>
                </a:lnTo>
                <a:lnTo>
                  <a:pt x="1885950" y="223838"/>
                </a:lnTo>
                <a:lnTo>
                  <a:pt x="1814513" y="233363"/>
                </a:lnTo>
                <a:lnTo>
                  <a:pt x="1690688" y="247650"/>
                </a:lnTo>
                <a:lnTo>
                  <a:pt x="1362075" y="2976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70ED5E15-E158-42FE-B286-847CAAEC13AA}"/>
              </a:ext>
            </a:extLst>
          </p:cNvPr>
          <p:cNvSpPr/>
          <p:nvPr/>
        </p:nvSpPr>
        <p:spPr>
          <a:xfrm>
            <a:off x="3880648" y="2525714"/>
            <a:ext cx="1122363" cy="1076325"/>
          </a:xfrm>
          <a:custGeom>
            <a:avLst/>
            <a:gdLst>
              <a:gd name="connsiteX0" fmla="*/ 650081 w 1121569"/>
              <a:gd name="connsiteY0" fmla="*/ 700088 h 1076325"/>
              <a:gd name="connsiteX1" fmla="*/ 442913 w 1121569"/>
              <a:gd name="connsiteY1" fmla="*/ 845344 h 1076325"/>
              <a:gd name="connsiteX2" fmla="*/ 295275 w 1121569"/>
              <a:gd name="connsiteY2" fmla="*/ 938213 h 1076325"/>
              <a:gd name="connsiteX3" fmla="*/ 150019 w 1121569"/>
              <a:gd name="connsiteY3" fmla="*/ 1019175 h 1076325"/>
              <a:gd name="connsiteX4" fmla="*/ 45244 w 1121569"/>
              <a:gd name="connsiteY4" fmla="*/ 1071563 h 1076325"/>
              <a:gd name="connsiteX5" fmla="*/ 19050 w 1121569"/>
              <a:gd name="connsiteY5" fmla="*/ 1076325 h 1076325"/>
              <a:gd name="connsiteX6" fmla="*/ 2381 w 1121569"/>
              <a:gd name="connsiteY6" fmla="*/ 1069182 h 1076325"/>
              <a:gd name="connsiteX7" fmla="*/ 0 w 1121569"/>
              <a:gd name="connsiteY7" fmla="*/ 1050132 h 1076325"/>
              <a:gd name="connsiteX8" fmla="*/ 19050 w 1121569"/>
              <a:gd name="connsiteY8" fmla="*/ 1019175 h 1076325"/>
              <a:gd name="connsiteX9" fmla="*/ 38100 w 1121569"/>
              <a:gd name="connsiteY9" fmla="*/ 997744 h 1076325"/>
              <a:gd name="connsiteX10" fmla="*/ 92869 w 1121569"/>
              <a:gd name="connsiteY10" fmla="*/ 959644 h 1076325"/>
              <a:gd name="connsiteX11" fmla="*/ 202406 w 1121569"/>
              <a:gd name="connsiteY11" fmla="*/ 876300 h 1076325"/>
              <a:gd name="connsiteX12" fmla="*/ 280988 w 1121569"/>
              <a:gd name="connsiteY12" fmla="*/ 812007 h 1076325"/>
              <a:gd name="connsiteX13" fmla="*/ 385763 w 1121569"/>
              <a:gd name="connsiteY13" fmla="*/ 721519 h 1076325"/>
              <a:gd name="connsiteX14" fmla="*/ 461963 w 1121569"/>
              <a:gd name="connsiteY14" fmla="*/ 647700 h 1076325"/>
              <a:gd name="connsiteX15" fmla="*/ 535781 w 1121569"/>
              <a:gd name="connsiteY15" fmla="*/ 571500 h 1076325"/>
              <a:gd name="connsiteX16" fmla="*/ 633413 w 1121569"/>
              <a:gd name="connsiteY16" fmla="*/ 464344 h 1076325"/>
              <a:gd name="connsiteX17" fmla="*/ 681038 w 1121569"/>
              <a:gd name="connsiteY17" fmla="*/ 402432 h 1076325"/>
              <a:gd name="connsiteX18" fmla="*/ 728663 w 1121569"/>
              <a:gd name="connsiteY18" fmla="*/ 340519 h 1076325"/>
              <a:gd name="connsiteX19" fmla="*/ 764381 w 1121569"/>
              <a:gd name="connsiteY19" fmla="*/ 285750 h 1076325"/>
              <a:gd name="connsiteX20" fmla="*/ 783431 w 1121569"/>
              <a:gd name="connsiteY20" fmla="*/ 250032 h 1076325"/>
              <a:gd name="connsiteX21" fmla="*/ 802481 w 1121569"/>
              <a:gd name="connsiteY21" fmla="*/ 197644 h 1076325"/>
              <a:gd name="connsiteX22" fmla="*/ 809625 w 1121569"/>
              <a:gd name="connsiteY22" fmla="*/ 138113 h 1076325"/>
              <a:gd name="connsiteX23" fmla="*/ 790575 w 1121569"/>
              <a:gd name="connsiteY23" fmla="*/ 61913 h 1076325"/>
              <a:gd name="connsiteX24" fmla="*/ 909638 w 1121569"/>
              <a:gd name="connsiteY24" fmla="*/ 0 h 1076325"/>
              <a:gd name="connsiteX25" fmla="*/ 978694 w 1121569"/>
              <a:gd name="connsiteY25" fmla="*/ 97632 h 1076325"/>
              <a:gd name="connsiteX26" fmla="*/ 1047750 w 1121569"/>
              <a:gd name="connsiteY26" fmla="*/ 178594 h 1076325"/>
              <a:gd name="connsiteX27" fmla="*/ 1085850 w 1121569"/>
              <a:gd name="connsiteY27" fmla="*/ 219075 h 1076325"/>
              <a:gd name="connsiteX28" fmla="*/ 1104900 w 1121569"/>
              <a:gd name="connsiteY28" fmla="*/ 242888 h 1076325"/>
              <a:gd name="connsiteX29" fmla="*/ 1114425 w 1121569"/>
              <a:gd name="connsiteY29" fmla="*/ 257175 h 1076325"/>
              <a:gd name="connsiteX30" fmla="*/ 1121569 w 1121569"/>
              <a:gd name="connsiteY30" fmla="*/ 271463 h 1076325"/>
              <a:gd name="connsiteX31" fmla="*/ 1121569 w 1121569"/>
              <a:gd name="connsiteY31" fmla="*/ 288132 h 1076325"/>
              <a:gd name="connsiteX32" fmla="*/ 1112044 w 1121569"/>
              <a:gd name="connsiteY32" fmla="*/ 304800 h 1076325"/>
              <a:gd name="connsiteX33" fmla="*/ 1092994 w 1121569"/>
              <a:gd name="connsiteY33" fmla="*/ 321469 h 1076325"/>
              <a:gd name="connsiteX34" fmla="*/ 1062038 w 1121569"/>
              <a:gd name="connsiteY34" fmla="*/ 340519 h 1076325"/>
              <a:gd name="connsiteX35" fmla="*/ 1033463 w 1121569"/>
              <a:gd name="connsiteY35" fmla="*/ 366713 h 1076325"/>
              <a:gd name="connsiteX36" fmla="*/ 954881 w 1121569"/>
              <a:gd name="connsiteY36" fmla="*/ 438150 h 1076325"/>
              <a:gd name="connsiteX37" fmla="*/ 847725 w 1121569"/>
              <a:gd name="connsiteY37" fmla="*/ 533400 h 1076325"/>
              <a:gd name="connsiteX38" fmla="*/ 745331 w 1121569"/>
              <a:gd name="connsiteY38" fmla="*/ 623888 h 1076325"/>
              <a:gd name="connsiteX39" fmla="*/ 650081 w 1121569"/>
              <a:gd name="connsiteY39" fmla="*/ 700088 h 107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121569" h="1076325">
                <a:moveTo>
                  <a:pt x="650081" y="700088"/>
                </a:moveTo>
                <a:lnTo>
                  <a:pt x="442913" y="845344"/>
                </a:lnTo>
                <a:lnTo>
                  <a:pt x="295275" y="938213"/>
                </a:lnTo>
                <a:lnTo>
                  <a:pt x="150019" y="1019175"/>
                </a:lnTo>
                <a:lnTo>
                  <a:pt x="45244" y="1071563"/>
                </a:lnTo>
                <a:lnTo>
                  <a:pt x="19050" y="1076325"/>
                </a:lnTo>
                <a:lnTo>
                  <a:pt x="2381" y="1069182"/>
                </a:lnTo>
                <a:lnTo>
                  <a:pt x="0" y="1050132"/>
                </a:lnTo>
                <a:lnTo>
                  <a:pt x="19050" y="1019175"/>
                </a:lnTo>
                <a:lnTo>
                  <a:pt x="38100" y="997744"/>
                </a:lnTo>
                <a:lnTo>
                  <a:pt x="92869" y="959644"/>
                </a:lnTo>
                <a:lnTo>
                  <a:pt x="202406" y="876300"/>
                </a:lnTo>
                <a:lnTo>
                  <a:pt x="280988" y="812007"/>
                </a:lnTo>
                <a:lnTo>
                  <a:pt x="385763" y="721519"/>
                </a:lnTo>
                <a:lnTo>
                  <a:pt x="461963" y="647700"/>
                </a:lnTo>
                <a:lnTo>
                  <a:pt x="535781" y="571500"/>
                </a:lnTo>
                <a:lnTo>
                  <a:pt x="633413" y="464344"/>
                </a:lnTo>
                <a:lnTo>
                  <a:pt x="681038" y="402432"/>
                </a:lnTo>
                <a:lnTo>
                  <a:pt x="728663" y="340519"/>
                </a:lnTo>
                <a:lnTo>
                  <a:pt x="764381" y="285750"/>
                </a:lnTo>
                <a:lnTo>
                  <a:pt x="783431" y="250032"/>
                </a:lnTo>
                <a:lnTo>
                  <a:pt x="802481" y="197644"/>
                </a:lnTo>
                <a:lnTo>
                  <a:pt x="809625" y="138113"/>
                </a:lnTo>
                <a:lnTo>
                  <a:pt x="790575" y="61913"/>
                </a:lnTo>
                <a:lnTo>
                  <a:pt x="909638" y="0"/>
                </a:lnTo>
                <a:lnTo>
                  <a:pt x="978694" y="97632"/>
                </a:lnTo>
                <a:lnTo>
                  <a:pt x="1047750" y="178594"/>
                </a:lnTo>
                <a:lnTo>
                  <a:pt x="1085850" y="219075"/>
                </a:lnTo>
                <a:lnTo>
                  <a:pt x="1104900" y="242888"/>
                </a:lnTo>
                <a:lnTo>
                  <a:pt x="1114425" y="257175"/>
                </a:lnTo>
                <a:lnTo>
                  <a:pt x="1121569" y="271463"/>
                </a:lnTo>
                <a:lnTo>
                  <a:pt x="1121569" y="288132"/>
                </a:lnTo>
                <a:lnTo>
                  <a:pt x="1112044" y="304800"/>
                </a:lnTo>
                <a:lnTo>
                  <a:pt x="1092994" y="321469"/>
                </a:lnTo>
                <a:lnTo>
                  <a:pt x="1062038" y="340519"/>
                </a:lnTo>
                <a:lnTo>
                  <a:pt x="1033463" y="366713"/>
                </a:lnTo>
                <a:lnTo>
                  <a:pt x="954881" y="438150"/>
                </a:lnTo>
                <a:lnTo>
                  <a:pt x="847725" y="533400"/>
                </a:lnTo>
                <a:lnTo>
                  <a:pt x="745331" y="623888"/>
                </a:lnTo>
                <a:lnTo>
                  <a:pt x="650081" y="7000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35AC831-6C84-43DC-946E-2C02D2ED6757}"/>
              </a:ext>
            </a:extLst>
          </p:cNvPr>
          <p:cNvSpPr/>
          <p:nvPr/>
        </p:nvSpPr>
        <p:spPr>
          <a:xfrm>
            <a:off x="5526091" y="2405064"/>
            <a:ext cx="847725" cy="561975"/>
          </a:xfrm>
          <a:custGeom>
            <a:avLst/>
            <a:gdLst>
              <a:gd name="connsiteX0" fmla="*/ 14288 w 847725"/>
              <a:gd name="connsiteY0" fmla="*/ 307181 h 561975"/>
              <a:gd name="connsiteX1" fmla="*/ 0 w 847725"/>
              <a:gd name="connsiteY1" fmla="*/ 16668 h 561975"/>
              <a:gd name="connsiteX2" fmla="*/ 183357 w 847725"/>
              <a:gd name="connsiteY2" fmla="*/ 0 h 561975"/>
              <a:gd name="connsiteX3" fmla="*/ 183357 w 847725"/>
              <a:gd name="connsiteY3" fmla="*/ 200025 h 561975"/>
              <a:gd name="connsiteX4" fmla="*/ 185738 w 847725"/>
              <a:gd name="connsiteY4" fmla="*/ 283368 h 561975"/>
              <a:gd name="connsiteX5" fmla="*/ 190500 w 847725"/>
              <a:gd name="connsiteY5" fmla="*/ 333375 h 561975"/>
              <a:gd name="connsiteX6" fmla="*/ 197644 w 847725"/>
              <a:gd name="connsiteY6" fmla="*/ 366712 h 561975"/>
              <a:gd name="connsiteX7" fmla="*/ 211932 w 847725"/>
              <a:gd name="connsiteY7" fmla="*/ 385762 h 561975"/>
              <a:gd name="connsiteX8" fmla="*/ 230982 w 847725"/>
              <a:gd name="connsiteY8" fmla="*/ 402431 h 561975"/>
              <a:gd name="connsiteX9" fmla="*/ 257175 w 847725"/>
              <a:gd name="connsiteY9" fmla="*/ 411956 h 561975"/>
              <a:gd name="connsiteX10" fmla="*/ 288132 w 847725"/>
              <a:gd name="connsiteY10" fmla="*/ 419100 h 561975"/>
              <a:gd name="connsiteX11" fmla="*/ 333375 w 847725"/>
              <a:gd name="connsiteY11" fmla="*/ 416718 h 561975"/>
              <a:gd name="connsiteX12" fmla="*/ 385763 w 847725"/>
              <a:gd name="connsiteY12" fmla="*/ 400050 h 561975"/>
              <a:gd name="connsiteX13" fmla="*/ 426244 w 847725"/>
              <a:gd name="connsiteY13" fmla="*/ 376237 h 561975"/>
              <a:gd name="connsiteX14" fmla="*/ 481013 w 847725"/>
              <a:gd name="connsiteY14" fmla="*/ 347662 h 561975"/>
              <a:gd name="connsiteX15" fmla="*/ 526257 w 847725"/>
              <a:gd name="connsiteY15" fmla="*/ 333375 h 561975"/>
              <a:gd name="connsiteX16" fmla="*/ 561975 w 847725"/>
              <a:gd name="connsiteY16" fmla="*/ 328612 h 561975"/>
              <a:gd name="connsiteX17" fmla="*/ 604838 w 847725"/>
              <a:gd name="connsiteY17" fmla="*/ 333375 h 561975"/>
              <a:gd name="connsiteX18" fmla="*/ 652463 w 847725"/>
              <a:gd name="connsiteY18" fmla="*/ 350043 h 561975"/>
              <a:gd name="connsiteX19" fmla="*/ 700088 w 847725"/>
              <a:gd name="connsiteY19" fmla="*/ 376237 h 561975"/>
              <a:gd name="connsiteX20" fmla="*/ 790575 w 847725"/>
              <a:gd name="connsiteY20" fmla="*/ 431006 h 561975"/>
              <a:gd name="connsiteX21" fmla="*/ 833438 w 847725"/>
              <a:gd name="connsiteY21" fmla="*/ 461962 h 561975"/>
              <a:gd name="connsiteX22" fmla="*/ 847725 w 847725"/>
              <a:gd name="connsiteY22" fmla="*/ 473868 h 561975"/>
              <a:gd name="connsiteX23" fmla="*/ 847725 w 847725"/>
              <a:gd name="connsiteY23" fmla="*/ 488156 h 561975"/>
              <a:gd name="connsiteX24" fmla="*/ 831057 w 847725"/>
              <a:gd name="connsiteY24" fmla="*/ 511968 h 561975"/>
              <a:gd name="connsiteX25" fmla="*/ 795338 w 847725"/>
              <a:gd name="connsiteY25" fmla="*/ 535781 h 561975"/>
              <a:gd name="connsiteX26" fmla="*/ 740569 w 847725"/>
              <a:gd name="connsiteY26" fmla="*/ 545306 h 561975"/>
              <a:gd name="connsiteX27" fmla="*/ 590550 w 847725"/>
              <a:gd name="connsiteY27" fmla="*/ 557212 h 561975"/>
              <a:gd name="connsiteX28" fmla="*/ 385763 w 847725"/>
              <a:gd name="connsiteY28" fmla="*/ 561975 h 561975"/>
              <a:gd name="connsiteX29" fmla="*/ 280988 w 847725"/>
              <a:gd name="connsiteY29" fmla="*/ 557212 h 561975"/>
              <a:gd name="connsiteX30" fmla="*/ 219075 w 847725"/>
              <a:gd name="connsiteY30" fmla="*/ 547687 h 561975"/>
              <a:gd name="connsiteX31" fmla="*/ 164307 w 847725"/>
              <a:gd name="connsiteY31" fmla="*/ 535781 h 561975"/>
              <a:gd name="connsiteX32" fmla="*/ 119063 w 847725"/>
              <a:gd name="connsiteY32" fmla="*/ 519112 h 561975"/>
              <a:gd name="connsiteX33" fmla="*/ 90488 w 847725"/>
              <a:gd name="connsiteY33" fmla="*/ 497681 h 561975"/>
              <a:gd name="connsiteX34" fmla="*/ 64294 w 847725"/>
              <a:gd name="connsiteY34" fmla="*/ 469106 h 561975"/>
              <a:gd name="connsiteX35" fmla="*/ 40482 w 847725"/>
              <a:gd name="connsiteY35" fmla="*/ 421481 h 561975"/>
              <a:gd name="connsiteX36" fmla="*/ 14288 w 847725"/>
              <a:gd name="connsiteY36" fmla="*/ 307181 h 56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47725" h="561975">
                <a:moveTo>
                  <a:pt x="14288" y="307181"/>
                </a:moveTo>
                <a:lnTo>
                  <a:pt x="0" y="16668"/>
                </a:lnTo>
                <a:lnTo>
                  <a:pt x="183357" y="0"/>
                </a:lnTo>
                <a:lnTo>
                  <a:pt x="183357" y="200025"/>
                </a:lnTo>
                <a:cubicBezTo>
                  <a:pt x="184151" y="227806"/>
                  <a:pt x="184944" y="255587"/>
                  <a:pt x="185738" y="283368"/>
                </a:cubicBezTo>
                <a:lnTo>
                  <a:pt x="190500" y="333375"/>
                </a:lnTo>
                <a:lnTo>
                  <a:pt x="197644" y="366712"/>
                </a:lnTo>
                <a:lnTo>
                  <a:pt x="211932" y="385762"/>
                </a:lnTo>
                <a:lnTo>
                  <a:pt x="230982" y="402431"/>
                </a:lnTo>
                <a:lnTo>
                  <a:pt x="257175" y="411956"/>
                </a:lnTo>
                <a:lnTo>
                  <a:pt x="288132" y="419100"/>
                </a:lnTo>
                <a:lnTo>
                  <a:pt x="333375" y="416718"/>
                </a:lnTo>
                <a:lnTo>
                  <a:pt x="385763" y="400050"/>
                </a:lnTo>
                <a:lnTo>
                  <a:pt x="426244" y="376237"/>
                </a:lnTo>
                <a:lnTo>
                  <a:pt x="481013" y="347662"/>
                </a:lnTo>
                <a:lnTo>
                  <a:pt x="526257" y="333375"/>
                </a:lnTo>
                <a:lnTo>
                  <a:pt x="561975" y="328612"/>
                </a:lnTo>
                <a:lnTo>
                  <a:pt x="604838" y="333375"/>
                </a:lnTo>
                <a:lnTo>
                  <a:pt x="652463" y="350043"/>
                </a:lnTo>
                <a:lnTo>
                  <a:pt x="700088" y="376237"/>
                </a:lnTo>
                <a:lnTo>
                  <a:pt x="790575" y="431006"/>
                </a:lnTo>
                <a:lnTo>
                  <a:pt x="833438" y="461962"/>
                </a:lnTo>
                <a:lnTo>
                  <a:pt x="847725" y="473868"/>
                </a:lnTo>
                <a:lnTo>
                  <a:pt x="847725" y="488156"/>
                </a:lnTo>
                <a:lnTo>
                  <a:pt x="831057" y="511968"/>
                </a:lnTo>
                <a:lnTo>
                  <a:pt x="795338" y="535781"/>
                </a:lnTo>
                <a:lnTo>
                  <a:pt x="740569" y="545306"/>
                </a:lnTo>
                <a:lnTo>
                  <a:pt x="590550" y="557212"/>
                </a:lnTo>
                <a:lnTo>
                  <a:pt x="385763" y="561975"/>
                </a:lnTo>
                <a:lnTo>
                  <a:pt x="280988" y="557212"/>
                </a:lnTo>
                <a:lnTo>
                  <a:pt x="219075" y="547687"/>
                </a:lnTo>
                <a:lnTo>
                  <a:pt x="164307" y="535781"/>
                </a:lnTo>
                <a:lnTo>
                  <a:pt x="119063" y="519112"/>
                </a:lnTo>
                <a:lnTo>
                  <a:pt x="90488" y="497681"/>
                </a:lnTo>
                <a:lnTo>
                  <a:pt x="64294" y="469106"/>
                </a:lnTo>
                <a:lnTo>
                  <a:pt x="40482" y="421481"/>
                </a:lnTo>
                <a:lnTo>
                  <a:pt x="14288" y="30718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D127A7CC-4AFD-4FEF-85C2-5B0C446F7198}"/>
              </a:ext>
            </a:extLst>
          </p:cNvPr>
          <p:cNvSpPr/>
          <p:nvPr/>
        </p:nvSpPr>
        <p:spPr>
          <a:xfrm>
            <a:off x="4405316" y="3090864"/>
            <a:ext cx="1603375" cy="473075"/>
          </a:xfrm>
          <a:custGeom>
            <a:avLst/>
            <a:gdLst>
              <a:gd name="connsiteX0" fmla="*/ 1181100 w 1602581"/>
              <a:gd name="connsiteY0" fmla="*/ 245268 h 473868"/>
              <a:gd name="connsiteX1" fmla="*/ 940593 w 1602581"/>
              <a:gd name="connsiteY1" fmla="*/ 302418 h 473868"/>
              <a:gd name="connsiteX2" fmla="*/ 769143 w 1602581"/>
              <a:gd name="connsiteY2" fmla="*/ 333375 h 473868"/>
              <a:gd name="connsiteX3" fmla="*/ 557212 w 1602581"/>
              <a:gd name="connsiteY3" fmla="*/ 390525 h 473868"/>
              <a:gd name="connsiteX4" fmla="*/ 461962 w 1602581"/>
              <a:gd name="connsiteY4" fmla="*/ 419100 h 473868"/>
              <a:gd name="connsiteX5" fmla="*/ 342900 w 1602581"/>
              <a:gd name="connsiteY5" fmla="*/ 464343 h 473868"/>
              <a:gd name="connsiteX6" fmla="*/ 316706 w 1602581"/>
              <a:gd name="connsiteY6" fmla="*/ 473868 h 473868"/>
              <a:gd name="connsiteX7" fmla="*/ 276225 w 1602581"/>
              <a:gd name="connsiteY7" fmla="*/ 466725 h 473868"/>
              <a:gd name="connsiteX8" fmla="*/ 204787 w 1602581"/>
              <a:gd name="connsiteY8" fmla="*/ 438150 h 473868"/>
              <a:gd name="connsiteX9" fmla="*/ 126206 w 1602581"/>
              <a:gd name="connsiteY9" fmla="*/ 390525 h 473868"/>
              <a:gd name="connsiteX10" fmla="*/ 61912 w 1602581"/>
              <a:gd name="connsiteY10" fmla="*/ 347662 h 473868"/>
              <a:gd name="connsiteX11" fmla="*/ 21431 w 1602581"/>
              <a:gd name="connsiteY11" fmla="*/ 316706 h 473868"/>
              <a:gd name="connsiteX12" fmla="*/ 0 w 1602581"/>
              <a:gd name="connsiteY12" fmla="*/ 288131 h 473868"/>
              <a:gd name="connsiteX13" fmla="*/ 2381 w 1602581"/>
              <a:gd name="connsiteY13" fmla="*/ 259556 h 473868"/>
              <a:gd name="connsiteX14" fmla="*/ 26193 w 1602581"/>
              <a:gd name="connsiteY14" fmla="*/ 247650 h 473868"/>
              <a:gd name="connsiteX15" fmla="*/ 64293 w 1602581"/>
              <a:gd name="connsiteY15" fmla="*/ 247650 h 473868"/>
              <a:gd name="connsiteX16" fmla="*/ 152400 w 1602581"/>
              <a:gd name="connsiteY16" fmla="*/ 259556 h 473868"/>
              <a:gd name="connsiteX17" fmla="*/ 259556 w 1602581"/>
              <a:gd name="connsiteY17" fmla="*/ 271462 h 473868"/>
              <a:gd name="connsiteX18" fmla="*/ 314325 w 1602581"/>
              <a:gd name="connsiteY18" fmla="*/ 273843 h 473868"/>
              <a:gd name="connsiteX19" fmla="*/ 373856 w 1602581"/>
              <a:gd name="connsiteY19" fmla="*/ 261937 h 473868"/>
              <a:gd name="connsiteX20" fmla="*/ 592931 w 1602581"/>
              <a:gd name="connsiteY20" fmla="*/ 219075 h 473868"/>
              <a:gd name="connsiteX21" fmla="*/ 771525 w 1602581"/>
              <a:gd name="connsiteY21" fmla="*/ 178593 h 473868"/>
              <a:gd name="connsiteX22" fmla="*/ 959643 w 1602581"/>
              <a:gd name="connsiteY22" fmla="*/ 123825 h 473868"/>
              <a:gd name="connsiteX23" fmla="*/ 1219200 w 1602581"/>
              <a:gd name="connsiteY23" fmla="*/ 69056 h 473868"/>
              <a:gd name="connsiteX24" fmla="*/ 1266825 w 1602581"/>
              <a:gd name="connsiteY24" fmla="*/ 42862 h 473868"/>
              <a:gd name="connsiteX25" fmla="*/ 1319212 w 1602581"/>
              <a:gd name="connsiteY25" fmla="*/ 14287 h 473868"/>
              <a:gd name="connsiteX26" fmla="*/ 1359693 w 1602581"/>
              <a:gd name="connsiteY26" fmla="*/ 0 h 473868"/>
              <a:gd name="connsiteX27" fmla="*/ 1395412 w 1602581"/>
              <a:gd name="connsiteY27" fmla="*/ 2381 h 473868"/>
              <a:gd name="connsiteX28" fmla="*/ 1452562 w 1602581"/>
              <a:gd name="connsiteY28" fmla="*/ 19050 h 473868"/>
              <a:gd name="connsiteX29" fmla="*/ 1531143 w 1602581"/>
              <a:gd name="connsiteY29" fmla="*/ 47625 h 473868"/>
              <a:gd name="connsiteX30" fmla="*/ 1574006 w 1602581"/>
              <a:gd name="connsiteY30" fmla="*/ 73818 h 473868"/>
              <a:gd name="connsiteX31" fmla="*/ 1593056 w 1602581"/>
              <a:gd name="connsiteY31" fmla="*/ 92868 h 473868"/>
              <a:gd name="connsiteX32" fmla="*/ 1602581 w 1602581"/>
              <a:gd name="connsiteY32" fmla="*/ 111918 h 473868"/>
              <a:gd name="connsiteX33" fmla="*/ 1593056 w 1602581"/>
              <a:gd name="connsiteY33" fmla="*/ 140493 h 473868"/>
              <a:gd name="connsiteX34" fmla="*/ 1566862 w 1602581"/>
              <a:gd name="connsiteY34" fmla="*/ 157162 h 473868"/>
              <a:gd name="connsiteX35" fmla="*/ 1495425 w 1602581"/>
              <a:gd name="connsiteY35" fmla="*/ 176212 h 473868"/>
              <a:gd name="connsiteX36" fmla="*/ 1181100 w 1602581"/>
              <a:gd name="connsiteY36" fmla="*/ 245268 h 473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602581" h="473868">
                <a:moveTo>
                  <a:pt x="1181100" y="245268"/>
                </a:moveTo>
                <a:lnTo>
                  <a:pt x="940593" y="302418"/>
                </a:lnTo>
                <a:lnTo>
                  <a:pt x="769143" y="333375"/>
                </a:lnTo>
                <a:lnTo>
                  <a:pt x="557212" y="390525"/>
                </a:lnTo>
                <a:lnTo>
                  <a:pt x="461962" y="419100"/>
                </a:lnTo>
                <a:lnTo>
                  <a:pt x="342900" y="464343"/>
                </a:lnTo>
                <a:lnTo>
                  <a:pt x="316706" y="473868"/>
                </a:lnTo>
                <a:lnTo>
                  <a:pt x="276225" y="466725"/>
                </a:lnTo>
                <a:lnTo>
                  <a:pt x="204787" y="438150"/>
                </a:lnTo>
                <a:lnTo>
                  <a:pt x="126206" y="390525"/>
                </a:lnTo>
                <a:lnTo>
                  <a:pt x="61912" y="347662"/>
                </a:lnTo>
                <a:lnTo>
                  <a:pt x="21431" y="316706"/>
                </a:lnTo>
                <a:lnTo>
                  <a:pt x="0" y="288131"/>
                </a:lnTo>
                <a:lnTo>
                  <a:pt x="2381" y="259556"/>
                </a:lnTo>
                <a:lnTo>
                  <a:pt x="26193" y="247650"/>
                </a:lnTo>
                <a:lnTo>
                  <a:pt x="64293" y="247650"/>
                </a:lnTo>
                <a:lnTo>
                  <a:pt x="152400" y="259556"/>
                </a:lnTo>
                <a:lnTo>
                  <a:pt x="259556" y="271462"/>
                </a:lnTo>
                <a:lnTo>
                  <a:pt x="314325" y="273843"/>
                </a:lnTo>
                <a:lnTo>
                  <a:pt x="373856" y="261937"/>
                </a:lnTo>
                <a:lnTo>
                  <a:pt x="592931" y="219075"/>
                </a:lnTo>
                <a:lnTo>
                  <a:pt x="771525" y="178593"/>
                </a:lnTo>
                <a:lnTo>
                  <a:pt x="959643" y="123825"/>
                </a:lnTo>
                <a:lnTo>
                  <a:pt x="1219200" y="69056"/>
                </a:lnTo>
                <a:lnTo>
                  <a:pt x="1266825" y="42862"/>
                </a:lnTo>
                <a:lnTo>
                  <a:pt x="1319212" y="14287"/>
                </a:lnTo>
                <a:lnTo>
                  <a:pt x="1359693" y="0"/>
                </a:lnTo>
                <a:lnTo>
                  <a:pt x="1395412" y="2381"/>
                </a:lnTo>
                <a:lnTo>
                  <a:pt x="1452562" y="19050"/>
                </a:lnTo>
                <a:lnTo>
                  <a:pt x="1531143" y="47625"/>
                </a:lnTo>
                <a:lnTo>
                  <a:pt x="1574006" y="73818"/>
                </a:lnTo>
                <a:lnTo>
                  <a:pt x="1593056" y="92868"/>
                </a:lnTo>
                <a:lnTo>
                  <a:pt x="1602581" y="111918"/>
                </a:lnTo>
                <a:lnTo>
                  <a:pt x="1593056" y="140493"/>
                </a:lnTo>
                <a:lnTo>
                  <a:pt x="1566862" y="157162"/>
                </a:lnTo>
                <a:lnTo>
                  <a:pt x="1495425" y="176212"/>
                </a:lnTo>
                <a:lnTo>
                  <a:pt x="1181100" y="24526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7690D745-7C4E-4D54-A1E3-053CDD6A0D6C}"/>
              </a:ext>
            </a:extLst>
          </p:cNvPr>
          <p:cNvSpPr/>
          <p:nvPr/>
        </p:nvSpPr>
        <p:spPr>
          <a:xfrm>
            <a:off x="5037140" y="2779713"/>
            <a:ext cx="412750" cy="1098550"/>
          </a:xfrm>
          <a:custGeom>
            <a:avLst/>
            <a:gdLst>
              <a:gd name="connsiteX0" fmla="*/ 111919 w 414337"/>
              <a:gd name="connsiteY0" fmla="*/ 800100 h 1100137"/>
              <a:gd name="connsiteX1" fmla="*/ 116681 w 414337"/>
              <a:gd name="connsiteY1" fmla="*/ 378619 h 1100137"/>
              <a:gd name="connsiteX2" fmla="*/ 114300 w 414337"/>
              <a:gd name="connsiteY2" fmla="*/ 200025 h 1100137"/>
              <a:gd name="connsiteX3" fmla="*/ 107156 w 414337"/>
              <a:gd name="connsiteY3" fmla="*/ 157162 h 1100137"/>
              <a:gd name="connsiteX4" fmla="*/ 90487 w 414337"/>
              <a:gd name="connsiteY4" fmla="*/ 114300 h 1100137"/>
              <a:gd name="connsiteX5" fmla="*/ 64294 w 414337"/>
              <a:gd name="connsiteY5" fmla="*/ 83344 h 1100137"/>
              <a:gd name="connsiteX6" fmla="*/ 23812 w 414337"/>
              <a:gd name="connsiteY6" fmla="*/ 61912 h 1100137"/>
              <a:gd name="connsiteX7" fmla="*/ 4762 w 414337"/>
              <a:gd name="connsiteY7" fmla="*/ 47625 h 1100137"/>
              <a:gd name="connsiteX8" fmla="*/ 0 w 414337"/>
              <a:gd name="connsiteY8" fmla="*/ 33337 h 1100137"/>
              <a:gd name="connsiteX9" fmla="*/ 7144 w 414337"/>
              <a:gd name="connsiteY9" fmla="*/ 19050 h 1100137"/>
              <a:gd name="connsiteX10" fmla="*/ 26194 w 414337"/>
              <a:gd name="connsiteY10" fmla="*/ 7144 h 1100137"/>
              <a:gd name="connsiteX11" fmla="*/ 52387 w 414337"/>
              <a:gd name="connsiteY11" fmla="*/ 0 h 1100137"/>
              <a:gd name="connsiteX12" fmla="*/ 102394 w 414337"/>
              <a:gd name="connsiteY12" fmla="*/ 2381 h 1100137"/>
              <a:gd name="connsiteX13" fmla="*/ 164306 w 414337"/>
              <a:gd name="connsiteY13" fmla="*/ 16669 h 1100137"/>
              <a:gd name="connsiteX14" fmla="*/ 211931 w 414337"/>
              <a:gd name="connsiteY14" fmla="*/ 28575 h 1100137"/>
              <a:gd name="connsiteX15" fmla="*/ 264319 w 414337"/>
              <a:gd name="connsiteY15" fmla="*/ 45244 h 1100137"/>
              <a:gd name="connsiteX16" fmla="*/ 309562 w 414337"/>
              <a:gd name="connsiteY16" fmla="*/ 66675 h 1100137"/>
              <a:gd name="connsiteX17" fmla="*/ 340519 w 414337"/>
              <a:gd name="connsiteY17" fmla="*/ 80962 h 1100137"/>
              <a:gd name="connsiteX18" fmla="*/ 366712 w 414337"/>
              <a:gd name="connsiteY18" fmla="*/ 102394 h 1100137"/>
              <a:gd name="connsiteX19" fmla="*/ 395287 w 414337"/>
              <a:gd name="connsiteY19" fmla="*/ 123825 h 1100137"/>
              <a:gd name="connsiteX20" fmla="*/ 409575 w 414337"/>
              <a:gd name="connsiteY20" fmla="*/ 150019 h 1100137"/>
              <a:gd name="connsiteX21" fmla="*/ 414337 w 414337"/>
              <a:gd name="connsiteY21" fmla="*/ 178594 h 1100137"/>
              <a:gd name="connsiteX22" fmla="*/ 407194 w 414337"/>
              <a:gd name="connsiteY22" fmla="*/ 228600 h 1100137"/>
              <a:gd name="connsiteX23" fmla="*/ 381000 w 414337"/>
              <a:gd name="connsiteY23" fmla="*/ 307181 h 1100137"/>
              <a:gd name="connsiteX24" fmla="*/ 366712 w 414337"/>
              <a:gd name="connsiteY24" fmla="*/ 359569 h 1100137"/>
              <a:gd name="connsiteX25" fmla="*/ 357187 w 414337"/>
              <a:gd name="connsiteY25" fmla="*/ 442912 h 1100137"/>
              <a:gd name="connsiteX26" fmla="*/ 340519 w 414337"/>
              <a:gd name="connsiteY26" fmla="*/ 588169 h 1100137"/>
              <a:gd name="connsiteX27" fmla="*/ 335756 w 414337"/>
              <a:gd name="connsiteY27" fmla="*/ 995362 h 1100137"/>
              <a:gd name="connsiteX28" fmla="*/ 116681 w 414337"/>
              <a:gd name="connsiteY28" fmla="*/ 1100137 h 1100137"/>
              <a:gd name="connsiteX29" fmla="*/ 111919 w 414337"/>
              <a:gd name="connsiteY29" fmla="*/ 800100 h 1100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14337" h="1100137">
                <a:moveTo>
                  <a:pt x="111919" y="800100"/>
                </a:moveTo>
                <a:cubicBezTo>
                  <a:pt x="111919" y="679847"/>
                  <a:pt x="115094" y="519113"/>
                  <a:pt x="116681" y="378619"/>
                </a:cubicBezTo>
                <a:cubicBezTo>
                  <a:pt x="115887" y="319088"/>
                  <a:pt x="115094" y="259556"/>
                  <a:pt x="114300" y="200025"/>
                </a:cubicBezTo>
                <a:lnTo>
                  <a:pt x="107156" y="157162"/>
                </a:lnTo>
                <a:lnTo>
                  <a:pt x="90487" y="114300"/>
                </a:lnTo>
                <a:lnTo>
                  <a:pt x="64294" y="83344"/>
                </a:lnTo>
                <a:lnTo>
                  <a:pt x="23812" y="61912"/>
                </a:lnTo>
                <a:lnTo>
                  <a:pt x="4762" y="47625"/>
                </a:lnTo>
                <a:lnTo>
                  <a:pt x="0" y="33337"/>
                </a:lnTo>
                <a:lnTo>
                  <a:pt x="7144" y="19050"/>
                </a:lnTo>
                <a:lnTo>
                  <a:pt x="26194" y="7144"/>
                </a:lnTo>
                <a:lnTo>
                  <a:pt x="52387" y="0"/>
                </a:lnTo>
                <a:lnTo>
                  <a:pt x="102394" y="2381"/>
                </a:lnTo>
                <a:lnTo>
                  <a:pt x="164306" y="16669"/>
                </a:lnTo>
                <a:lnTo>
                  <a:pt x="211931" y="28575"/>
                </a:lnTo>
                <a:lnTo>
                  <a:pt x="264319" y="45244"/>
                </a:lnTo>
                <a:lnTo>
                  <a:pt x="309562" y="66675"/>
                </a:lnTo>
                <a:lnTo>
                  <a:pt x="340519" y="80962"/>
                </a:lnTo>
                <a:lnTo>
                  <a:pt x="366712" y="102394"/>
                </a:lnTo>
                <a:lnTo>
                  <a:pt x="395287" y="123825"/>
                </a:lnTo>
                <a:lnTo>
                  <a:pt x="409575" y="150019"/>
                </a:lnTo>
                <a:lnTo>
                  <a:pt x="414337" y="178594"/>
                </a:lnTo>
                <a:lnTo>
                  <a:pt x="407194" y="228600"/>
                </a:lnTo>
                <a:lnTo>
                  <a:pt x="381000" y="307181"/>
                </a:lnTo>
                <a:lnTo>
                  <a:pt x="366712" y="359569"/>
                </a:lnTo>
                <a:lnTo>
                  <a:pt x="357187" y="442912"/>
                </a:lnTo>
                <a:lnTo>
                  <a:pt x="340519" y="588169"/>
                </a:lnTo>
                <a:cubicBezTo>
                  <a:pt x="338931" y="723900"/>
                  <a:pt x="337344" y="859631"/>
                  <a:pt x="335756" y="995362"/>
                </a:cubicBezTo>
                <a:lnTo>
                  <a:pt x="116681" y="1100137"/>
                </a:lnTo>
                <a:cubicBezTo>
                  <a:pt x="115094" y="1000918"/>
                  <a:pt x="111919" y="920353"/>
                  <a:pt x="111919" y="800100"/>
                </a:cubicBez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C4F8B5B8-A25F-457B-9EE4-B5EEE4883F02}"/>
              </a:ext>
            </a:extLst>
          </p:cNvPr>
          <p:cNvSpPr/>
          <p:nvPr/>
        </p:nvSpPr>
        <p:spPr>
          <a:xfrm>
            <a:off x="4129090" y="3494088"/>
            <a:ext cx="1884362" cy="857250"/>
          </a:xfrm>
          <a:custGeom>
            <a:avLst/>
            <a:gdLst>
              <a:gd name="connsiteX0" fmla="*/ 1047750 w 1883568"/>
              <a:gd name="connsiteY0" fmla="*/ 454819 h 857250"/>
              <a:gd name="connsiteX1" fmla="*/ 669131 w 1883568"/>
              <a:gd name="connsiteY1" fmla="*/ 631031 h 857250"/>
              <a:gd name="connsiteX2" fmla="*/ 397668 w 1883568"/>
              <a:gd name="connsiteY2" fmla="*/ 759619 h 857250"/>
              <a:gd name="connsiteX3" fmla="*/ 390525 w 1883568"/>
              <a:gd name="connsiteY3" fmla="*/ 785812 h 857250"/>
              <a:gd name="connsiteX4" fmla="*/ 376237 w 1883568"/>
              <a:gd name="connsiteY4" fmla="*/ 814387 h 857250"/>
              <a:gd name="connsiteX5" fmla="*/ 364331 w 1883568"/>
              <a:gd name="connsiteY5" fmla="*/ 835819 h 857250"/>
              <a:gd name="connsiteX6" fmla="*/ 350043 w 1883568"/>
              <a:gd name="connsiteY6" fmla="*/ 850106 h 857250"/>
              <a:gd name="connsiteX7" fmla="*/ 333375 w 1883568"/>
              <a:gd name="connsiteY7" fmla="*/ 857250 h 857250"/>
              <a:gd name="connsiteX8" fmla="*/ 314325 w 1883568"/>
              <a:gd name="connsiteY8" fmla="*/ 854869 h 857250"/>
              <a:gd name="connsiteX9" fmla="*/ 285750 w 1883568"/>
              <a:gd name="connsiteY9" fmla="*/ 838200 h 857250"/>
              <a:gd name="connsiteX10" fmla="*/ 200025 w 1883568"/>
              <a:gd name="connsiteY10" fmla="*/ 754856 h 857250"/>
              <a:gd name="connsiteX11" fmla="*/ 142875 w 1883568"/>
              <a:gd name="connsiteY11" fmla="*/ 692944 h 857250"/>
              <a:gd name="connsiteX12" fmla="*/ 90487 w 1883568"/>
              <a:gd name="connsiteY12" fmla="*/ 628650 h 857250"/>
              <a:gd name="connsiteX13" fmla="*/ 40481 w 1883568"/>
              <a:gd name="connsiteY13" fmla="*/ 557212 h 857250"/>
              <a:gd name="connsiteX14" fmla="*/ 16668 w 1883568"/>
              <a:gd name="connsiteY14" fmla="*/ 521494 h 857250"/>
              <a:gd name="connsiteX15" fmla="*/ 4762 w 1883568"/>
              <a:gd name="connsiteY15" fmla="*/ 495300 h 857250"/>
              <a:gd name="connsiteX16" fmla="*/ 0 w 1883568"/>
              <a:gd name="connsiteY16" fmla="*/ 476250 h 857250"/>
              <a:gd name="connsiteX17" fmla="*/ 2381 w 1883568"/>
              <a:gd name="connsiteY17" fmla="*/ 459581 h 857250"/>
              <a:gd name="connsiteX18" fmla="*/ 9525 w 1883568"/>
              <a:gd name="connsiteY18" fmla="*/ 454819 h 857250"/>
              <a:gd name="connsiteX19" fmla="*/ 23812 w 1883568"/>
              <a:gd name="connsiteY19" fmla="*/ 454819 h 857250"/>
              <a:gd name="connsiteX20" fmla="*/ 54768 w 1883568"/>
              <a:gd name="connsiteY20" fmla="*/ 464344 h 857250"/>
              <a:gd name="connsiteX21" fmla="*/ 85725 w 1883568"/>
              <a:gd name="connsiteY21" fmla="*/ 485775 h 857250"/>
              <a:gd name="connsiteX22" fmla="*/ 135731 w 1883568"/>
              <a:gd name="connsiteY22" fmla="*/ 514350 h 857250"/>
              <a:gd name="connsiteX23" fmla="*/ 178593 w 1883568"/>
              <a:gd name="connsiteY23" fmla="*/ 535781 h 857250"/>
              <a:gd name="connsiteX24" fmla="*/ 204787 w 1883568"/>
              <a:gd name="connsiteY24" fmla="*/ 542925 h 857250"/>
              <a:gd name="connsiteX25" fmla="*/ 247650 w 1883568"/>
              <a:gd name="connsiteY25" fmla="*/ 550069 h 857250"/>
              <a:gd name="connsiteX26" fmla="*/ 278606 w 1883568"/>
              <a:gd name="connsiteY26" fmla="*/ 552450 h 857250"/>
              <a:gd name="connsiteX27" fmla="*/ 316706 w 1883568"/>
              <a:gd name="connsiteY27" fmla="*/ 550069 h 857250"/>
              <a:gd name="connsiteX28" fmla="*/ 366712 w 1883568"/>
              <a:gd name="connsiteY28" fmla="*/ 535781 h 857250"/>
              <a:gd name="connsiteX29" fmla="*/ 597693 w 1883568"/>
              <a:gd name="connsiteY29" fmla="*/ 459581 h 857250"/>
              <a:gd name="connsiteX30" fmla="*/ 819150 w 1883568"/>
              <a:gd name="connsiteY30" fmla="*/ 383381 h 857250"/>
              <a:gd name="connsiteX31" fmla="*/ 1028700 w 1883568"/>
              <a:gd name="connsiteY31" fmla="*/ 316706 h 857250"/>
              <a:gd name="connsiteX32" fmla="*/ 1233487 w 1883568"/>
              <a:gd name="connsiteY32" fmla="*/ 233362 h 857250"/>
              <a:gd name="connsiteX33" fmla="*/ 1316831 w 1883568"/>
              <a:gd name="connsiteY33" fmla="*/ 200025 h 857250"/>
              <a:gd name="connsiteX34" fmla="*/ 1462087 w 1883568"/>
              <a:gd name="connsiteY34" fmla="*/ 140494 h 857250"/>
              <a:gd name="connsiteX35" fmla="*/ 1595437 w 1883568"/>
              <a:gd name="connsiteY35" fmla="*/ 90487 h 857250"/>
              <a:gd name="connsiteX36" fmla="*/ 1721643 w 1883568"/>
              <a:gd name="connsiteY36" fmla="*/ 42862 h 857250"/>
              <a:gd name="connsiteX37" fmla="*/ 1790700 w 1883568"/>
              <a:gd name="connsiteY37" fmla="*/ 14287 h 857250"/>
              <a:gd name="connsiteX38" fmla="*/ 1816893 w 1883568"/>
              <a:gd name="connsiteY38" fmla="*/ 4762 h 857250"/>
              <a:gd name="connsiteX39" fmla="*/ 1838325 w 1883568"/>
              <a:gd name="connsiteY39" fmla="*/ 0 h 857250"/>
              <a:gd name="connsiteX40" fmla="*/ 1857375 w 1883568"/>
              <a:gd name="connsiteY40" fmla="*/ 2381 h 857250"/>
              <a:gd name="connsiteX41" fmla="*/ 1874043 w 1883568"/>
              <a:gd name="connsiteY41" fmla="*/ 7144 h 857250"/>
              <a:gd name="connsiteX42" fmla="*/ 1881187 w 1883568"/>
              <a:gd name="connsiteY42" fmla="*/ 11906 h 857250"/>
              <a:gd name="connsiteX43" fmla="*/ 1883568 w 1883568"/>
              <a:gd name="connsiteY43" fmla="*/ 21431 h 857250"/>
              <a:gd name="connsiteX44" fmla="*/ 1876425 w 1883568"/>
              <a:gd name="connsiteY44" fmla="*/ 47625 h 857250"/>
              <a:gd name="connsiteX45" fmla="*/ 1852612 w 1883568"/>
              <a:gd name="connsiteY45" fmla="*/ 69056 h 857250"/>
              <a:gd name="connsiteX46" fmla="*/ 1766887 w 1883568"/>
              <a:gd name="connsiteY46" fmla="*/ 111919 h 857250"/>
              <a:gd name="connsiteX47" fmla="*/ 1562100 w 1883568"/>
              <a:gd name="connsiteY47" fmla="*/ 209550 h 857250"/>
              <a:gd name="connsiteX48" fmla="*/ 1316831 w 1883568"/>
              <a:gd name="connsiteY48" fmla="*/ 326231 h 857250"/>
              <a:gd name="connsiteX49" fmla="*/ 1047750 w 1883568"/>
              <a:gd name="connsiteY49" fmla="*/ 454819 h 857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883568" h="857250">
                <a:moveTo>
                  <a:pt x="1047750" y="454819"/>
                </a:moveTo>
                <a:lnTo>
                  <a:pt x="669131" y="631031"/>
                </a:lnTo>
                <a:lnTo>
                  <a:pt x="397668" y="759619"/>
                </a:lnTo>
                <a:lnTo>
                  <a:pt x="390525" y="785812"/>
                </a:lnTo>
                <a:lnTo>
                  <a:pt x="376237" y="814387"/>
                </a:lnTo>
                <a:lnTo>
                  <a:pt x="364331" y="835819"/>
                </a:lnTo>
                <a:lnTo>
                  <a:pt x="350043" y="850106"/>
                </a:lnTo>
                <a:lnTo>
                  <a:pt x="333375" y="857250"/>
                </a:lnTo>
                <a:lnTo>
                  <a:pt x="314325" y="854869"/>
                </a:lnTo>
                <a:lnTo>
                  <a:pt x="285750" y="838200"/>
                </a:lnTo>
                <a:lnTo>
                  <a:pt x="200025" y="754856"/>
                </a:lnTo>
                <a:lnTo>
                  <a:pt x="142875" y="692944"/>
                </a:lnTo>
                <a:lnTo>
                  <a:pt x="90487" y="628650"/>
                </a:lnTo>
                <a:lnTo>
                  <a:pt x="40481" y="557212"/>
                </a:lnTo>
                <a:lnTo>
                  <a:pt x="16668" y="521494"/>
                </a:lnTo>
                <a:lnTo>
                  <a:pt x="4762" y="495300"/>
                </a:lnTo>
                <a:lnTo>
                  <a:pt x="0" y="476250"/>
                </a:lnTo>
                <a:lnTo>
                  <a:pt x="2381" y="459581"/>
                </a:lnTo>
                <a:lnTo>
                  <a:pt x="9525" y="454819"/>
                </a:lnTo>
                <a:lnTo>
                  <a:pt x="23812" y="454819"/>
                </a:lnTo>
                <a:lnTo>
                  <a:pt x="54768" y="464344"/>
                </a:lnTo>
                <a:lnTo>
                  <a:pt x="85725" y="485775"/>
                </a:lnTo>
                <a:lnTo>
                  <a:pt x="135731" y="514350"/>
                </a:lnTo>
                <a:lnTo>
                  <a:pt x="178593" y="535781"/>
                </a:lnTo>
                <a:lnTo>
                  <a:pt x="204787" y="542925"/>
                </a:lnTo>
                <a:lnTo>
                  <a:pt x="247650" y="550069"/>
                </a:lnTo>
                <a:lnTo>
                  <a:pt x="278606" y="552450"/>
                </a:lnTo>
                <a:lnTo>
                  <a:pt x="316706" y="550069"/>
                </a:lnTo>
                <a:lnTo>
                  <a:pt x="366712" y="535781"/>
                </a:lnTo>
                <a:lnTo>
                  <a:pt x="597693" y="459581"/>
                </a:lnTo>
                <a:lnTo>
                  <a:pt x="819150" y="383381"/>
                </a:lnTo>
                <a:lnTo>
                  <a:pt x="1028700" y="316706"/>
                </a:lnTo>
                <a:lnTo>
                  <a:pt x="1233487" y="233362"/>
                </a:lnTo>
                <a:lnTo>
                  <a:pt x="1316831" y="200025"/>
                </a:lnTo>
                <a:lnTo>
                  <a:pt x="1462087" y="140494"/>
                </a:lnTo>
                <a:lnTo>
                  <a:pt x="1595437" y="90487"/>
                </a:lnTo>
                <a:lnTo>
                  <a:pt x="1721643" y="42862"/>
                </a:lnTo>
                <a:lnTo>
                  <a:pt x="1790700" y="14287"/>
                </a:lnTo>
                <a:lnTo>
                  <a:pt x="1816893" y="4762"/>
                </a:lnTo>
                <a:lnTo>
                  <a:pt x="1838325" y="0"/>
                </a:lnTo>
                <a:lnTo>
                  <a:pt x="1857375" y="2381"/>
                </a:lnTo>
                <a:lnTo>
                  <a:pt x="1874043" y="7144"/>
                </a:lnTo>
                <a:lnTo>
                  <a:pt x="1881187" y="11906"/>
                </a:lnTo>
                <a:lnTo>
                  <a:pt x="1883568" y="21431"/>
                </a:lnTo>
                <a:lnTo>
                  <a:pt x="1876425" y="47625"/>
                </a:lnTo>
                <a:lnTo>
                  <a:pt x="1852612" y="69056"/>
                </a:lnTo>
                <a:lnTo>
                  <a:pt x="1766887" y="111919"/>
                </a:lnTo>
                <a:lnTo>
                  <a:pt x="1562100" y="209550"/>
                </a:lnTo>
                <a:lnTo>
                  <a:pt x="1316831" y="326231"/>
                </a:lnTo>
                <a:lnTo>
                  <a:pt x="1047750" y="45481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8C5A84B9-4624-4397-B151-6F165D27C7BD}"/>
              </a:ext>
            </a:extLst>
          </p:cNvPr>
          <p:cNvSpPr/>
          <p:nvPr/>
        </p:nvSpPr>
        <p:spPr>
          <a:xfrm rot="16200000">
            <a:off x="5276059" y="2016919"/>
            <a:ext cx="2517775" cy="1455738"/>
          </a:xfrm>
          <a:custGeom>
            <a:avLst/>
            <a:gdLst>
              <a:gd name="connsiteX0" fmla="*/ 1231221 w 2516532"/>
              <a:gd name="connsiteY0" fmla="*/ 1179705 h 1455313"/>
              <a:gd name="connsiteX1" fmla="*/ 983946 w 2516532"/>
              <a:gd name="connsiteY1" fmla="*/ 1063795 h 1455313"/>
              <a:gd name="connsiteX2" fmla="*/ 824248 w 2516532"/>
              <a:gd name="connsiteY2" fmla="*/ 958188 h 1455313"/>
              <a:gd name="connsiteX3" fmla="*/ 698035 w 2516532"/>
              <a:gd name="connsiteY3" fmla="*/ 870612 h 1455313"/>
              <a:gd name="connsiteX4" fmla="*/ 597580 w 2516532"/>
              <a:gd name="connsiteY4" fmla="*/ 793338 h 1455313"/>
              <a:gd name="connsiteX5" fmla="*/ 489398 w 2516532"/>
              <a:gd name="connsiteY5" fmla="*/ 698035 h 1455313"/>
              <a:gd name="connsiteX6" fmla="*/ 409549 w 2516532"/>
              <a:gd name="connsiteY6" fmla="*/ 613034 h 1455313"/>
              <a:gd name="connsiteX7" fmla="*/ 319396 w 2516532"/>
              <a:gd name="connsiteY7" fmla="*/ 504852 h 1455313"/>
              <a:gd name="connsiteX8" fmla="*/ 224093 w 2516532"/>
              <a:gd name="connsiteY8" fmla="*/ 376063 h 1455313"/>
              <a:gd name="connsiteX9" fmla="*/ 159698 w 2516532"/>
              <a:gd name="connsiteY9" fmla="*/ 291062 h 1455313"/>
              <a:gd name="connsiteX10" fmla="*/ 121062 w 2516532"/>
              <a:gd name="connsiteY10" fmla="*/ 224092 h 1455313"/>
              <a:gd name="connsiteX11" fmla="*/ 79849 w 2516532"/>
              <a:gd name="connsiteY11" fmla="*/ 162274 h 1455313"/>
              <a:gd name="connsiteX12" fmla="*/ 33485 w 2516532"/>
              <a:gd name="connsiteY12" fmla="*/ 92728 h 1455313"/>
              <a:gd name="connsiteX13" fmla="*/ 7728 w 2516532"/>
              <a:gd name="connsiteY13" fmla="*/ 54091 h 1455313"/>
              <a:gd name="connsiteX14" fmla="*/ 0 w 2516532"/>
              <a:gd name="connsiteY14" fmla="*/ 33485 h 1455313"/>
              <a:gd name="connsiteX15" fmla="*/ 0 w 2516532"/>
              <a:gd name="connsiteY15" fmla="*/ 12879 h 1455313"/>
              <a:gd name="connsiteX16" fmla="*/ 7728 w 2516532"/>
              <a:gd name="connsiteY16" fmla="*/ 5151 h 1455313"/>
              <a:gd name="connsiteX17" fmla="*/ 30910 w 2516532"/>
              <a:gd name="connsiteY17" fmla="*/ 0 h 1455313"/>
              <a:gd name="connsiteX18" fmla="*/ 59243 w 2516532"/>
              <a:gd name="connsiteY18" fmla="*/ 10303 h 1455313"/>
              <a:gd name="connsiteX19" fmla="*/ 79849 w 2516532"/>
              <a:gd name="connsiteY19" fmla="*/ 33485 h 1455313"/>
              <a:gd name="connsiteX20" fmla="*/ 157123 w 2516532"/>
              <a:gd name="connsiteY20" fmla="*/ 121061 h 1455313"/>
              <a:gd name="connsiteX21" fmla="*/ 265305 w 2516532"/>
              <a:gd name="connsiteY21" fmla="*/ 239547 h 1455313"/>
              <a:gd name="connsiteX22" fmla="*/ 376064 w 2516532"/>
              <a:gd name="connsiteY22" fmla="*/ 350305 h 1455313"/>
              <a:gd name="connsiteX23" fmla="*/ 525458 w 2516532"/>
              <a:gd name="connsiteY23" fmla="*/ 484245 h 1455313"/>
              <a:gd name="connsiteX24" fmla="*/ 625914 w 2516532"/>
              <a:gd name="connsiteY24" fmla="*/ 566670 h 1455313"/>
              <a:gd name="connsiteX25" fmla="*/ 731520 w 2516532"/>
              <a:gd name="connsiteY25" fmla="*/ 654247 h 1455313"/>
              <a:gd name="connsiteX26" fmla="*/ 842279 w 2516532"/>
              <a:gd name="connsiteY26" fmla="*/ 731520 h 1455313"/>
              <a:gd name="connsiteX27" fmla="*/ 976219 w 2516532"/>
              <a:gd name="connsiteY27" fmla="*/ 819096 h 1455313"/>
              <a:gd name="connsiteX28" fmla="*/ 1110159 w 2516532"/>
              <a:gd name="connsiteY28" fmla="*/ 898945 h 1455313"/>
              <a:gd name="connsiteX29" fmla="*/ 1215766 w 2516532"/>
              <a:gd name="connsiteY29" fmla="*/ 953036 h 1455313"/>
              <a:gd name="connsiteX30" fmla="*/ 1293039 w 2516532"/>
              <a:gd name="connsiteY30" fmla="*/ 989097 h 1455313"/>
              <a:gd name="connsiteX31" fmla="*/ 1380616 w 2516532"/>
              <a:gd name="connsiteY31" fmla="*/ 1017431 h 1455313"/>
              <a:gd name="connsiteX32" fmla="*/ 1460465 w 2516532"/>
              <a:gd name="connsiteY32" fmla="*/ 1035461 h 1455313"/>
              <a:gd name="connsiteX33" fmla="*/ 1594405 w 2516532"/>
              <a:gd name="connsiteY33" fmla="*/ 1061219 h 1455313"/>
              <a:gd name="connsiteX34" fmla="*/ 1748951 w 2516532"/>
              <a:gd name="connsiteY34" fmla="*/ 1084401 h 1455313"/>
              <a:gd name="connsiteX35" fmla="*/ 1900922 w 2516532"/>
              <a:gd name="connsiteY35" fmla="*/ 1110159 h 1455313"/>
              <a:gd name="connsiteX36" fmla="*/ 1988498 w 2516532"/>
              <a:gd name="connsiteY36" fmla="*/ 1120462 h 1455313"/>
              <a:gd name="connsiteX37" fmla="*/ 2091529 w 2516532"/>
              <a:gd name="connsiteY37" fmla="*/ 1130765 h 1455313"/>
              <a:gd name="connsiteX38" fmla="*/ 2179106 w 2516532"/>
              <a:gd name="connsiteY38" fmla="*/ 1133341 h 1455313"/>
              <a:gd name="connsiteX39" fmla="*/ 2271834 w 2516532"/>
              <a:gd name="connsiteY39" fmla="*/ 1128189 h 1455313"/>
              <a:gd name="connsiteX40" fmla="*/ 2313046 w 2516532"/>
              <a:gd name="connsiteY40" fmla="*/ 1120462 h 1455313"/>
              <a:gd name="connsiteX41" fmla="*/ 2343955 w 2516532"/>
              <a:gd name="connsiteY41" fmla="*/ 1107583 h 1455313"/>
              <a:gd name="connsiteX42" fmla="*/ 2369713 w 2516532"/>
              <a:gd name="connsiteY42" fmla="*/ 1084401 h 1455313"/>
              <a:gd name="connsiteX43" fmla="*/ 2400622 w 2516532"/>
              <a:gd name="connsiteY43" fmla="*/ 1038037 h 1455313"/>
              <a:gd name="connsiteX44" fmla="*/ 2436683 w 2516532"/>
              <a:gd name="connsiteY44" fmla="*/ 973643 h 1455313"/>
              <a:gd name="connsiteX45" fmla="*/ 2444411 w 2516532"/>
              <a:gd name="connsiteY45" fmla="*/ 953036 h 1455313"/>
              <a:gd name="connsiteX46" fmla="*/ 2457289 w 2516532"/>
              <a:gd name="connsiteY46" fmla="*/ 942733 h 1455313"/>
              <a:gd name="connsiteX47" fmla="*/ 2472744 w 2516532"/>
              <a:gd name="connsiteY47" fmla="*/ 937582 h 1455313"/>
              <a:gd name="connsiteX48" fmla="*/ 2493350 w 2516532"/>
              <a:gd name="connsiteY48" fmla="*/ 942733 h 1455313"/>
              <a:gd name="connsiteX49" fmla="*/ 2501078 w 2516532"/>
              <a:gd name="connsiteY49" fmla="*/ 955612 h 1455313"/>
              <a:gd name="connsiteX50" fmla="*/ 2508805 w 2516532"/>
              <a:gd name="connsiteY50" fmla="*/ 981370 h 1455313"/>
              <a:gd name="connsiteX51" fmla="*/ 2513956 w 2516532"/>
              <a:gd name="connsiteY51" fmla="*/ 1020007 h 1455313"/>
              <a:gd name="connsiteX52" fmla="*/ 2516532 w 2516532"/>
              <a:gd name="connsiteY52" fmla="*/ 1061219 h 1455313"/>
              <a:gd name="connsiteX53" fmla="*/ 2508805 w 2516532"/>
              <a:gd name="connsiteY53" fmla="*/ 1107583 h 1455313"/>
              <a:gd name="connsiteX54" fmla="*/ 2490774 w 2516532"/>
              <a:gd name="connsiteY54" fmla="*/ 1171977 h 1455313"/>
              <a:gd name="connsiteX55" fmla="*/ 2423804 w 2516532"/>
              <a:gd name="connsiteY55" fmla="*/ 1318796 h 1455313"/>
              <a:gd name="connsiteX56" fmla="*/ 2377440 w 2516532"/>
              <a:gd name="connsiteY56" fmla="*/ 1408949 h 1455313"/>
              <a:gd name="connsiteX57" fmla="*/ 2361986 w 2516532"/>
              <a:gd name="connsiteY57" fmla="*/ 1432131 h 1455313"/>
              <a:gd name="connsiteX58" fmla="*/ 2343955 w 2516532"/>
              <a:gd name="connsiteY58" fmla="*/ 1447585 h 1455313"/>
              <a:gd name="connsiteX59" fmla="*/ 2325925 w 2516532"/>
              <a:gd name="connsiteY59" fmla="*/ 1455313 h 1455313"/>
              <a:gd name="connsiteX60" fmla="*/ 2302743 w 2516532"/>
              <a:gd name="connsiteY60" fmla="*/ 1455313 h 1455313"/>
              <a:gd name="connsiteX61" fmla="*/ 2266682 w 2516532"/>
              <a:gd name="connsiteY61" fmla="*/ 1450161 h 1455313"/>
              <a:gd name="connsiteX62" fmla="*/ 2220318 w 2516532"/>
              <a:gd name="connsiteY62" fmla="*/ 1434706 h 1455313"/>
              <a:gd name="connsiteX63" fmla="*/ 2184257 w 2516532"/>
              <a:gd name="connsiteY63" fmla="*/ 1414100 h 1455313"/>
              <a:gd name="connsiteX64" fmla="*/ 1821073 w 2516532"/>
              <a:gd name="connsiteY64" fmla="*/ 1334251 h 1455313"/>
              <a:gd name="connsiteX65" fmla="*/ 1761830 w 2516532"/>
              <a:gd name="connsiteY65" fmla="*/ 1334251 h 1455313"/>
              <a:gd name="connsiteX66" fmla="*/ 1710315 w 2516532"/>
              <a:gd name="connsiteY66" fmla="*/ 1329100 h 1455313"/>
              <a:gd name="connsiteX67" fmla="*/ 1666527 w 2516532"/>
              <a:gd name="connsiteY67" fmla="*/ 1308493 h 1455313"/>
              <a:gd name="connsiteX68" fmla="*/ 1545465 w 2516532"/>
              <a:gd name="connsiteY68" fmla="*/ 1285311 h 1455313"/>
              <a:gd name="connsiteX69" fmla="*/ 1434707 w 2516532"/>
              <a:gd name="connsiteY69" fmla="*/ 1254402 h 1455313"/>
              <a:gd name="connsiteX70" fmla="*/ 1352282 w 2516532"/>
              <a:gd name="connsiteY70" fmla="*/ 1226069 h 1455313"/>
              <a:gd name="connsiteX71" fmla="*/ 1231221 w 2516532"/>
              <a:gd name="connsiteY71" fmla="*/ 1179705 h 1455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2516532" h="1455313">
                <a:moveTo>
                  <a:pt x="1231221" y="1179705"/>
                </a:moveTo>
                <a:lnTo>
                  <a:pt x="983946" y="1063795"/>
                </a:lnTo>
                <a:lnTo>
                  <a:pt x="824248" y="958188"/>
                </a:lnTo>
                <a:lnTo>
                  <a:pt x="698035" y="870612"/>
                </a:lnTo>
                <a:lnTo>
                  <a:pt x="597580" y="793338"/>
                </a:lnTo>
                <a:lnTo>
                  <a:pt x="489398" y="698035"/>
                </a:lnTo>
                <a:lnTo>
                  <a:pt x="409549" y="613034"/>
                </a:lnTo>
                <a:lnTo>
                  <a:pt x="319396" y="504852"/>
                </a:lnTo>
                <a:lnTo>
                  <a:pt x="224093" y="376063"/>
                </a:lnTo>
                <a:lnTo>
                  <a:pt x="159698" y="291062"/>
                </a:lnTo>
                <a:lnTo>
                  <a:pt x="121062" y="224092"/>
                </a:lnTo>
                <a:lnTo>
                  <a:pt x="79849" y="162274"/>
                </a:lnTo>
                <a:lnTo>
                  <a:pt x="33485" y="92728"/>
                </a:lnTo>
                <a:lnTo>
                  <a:pt x="7728" y="54091"/>
                </a:lnTo>
                <a:lnTo>
                  <a:pt x="0" y="33485"/>
                </a:lnTo>
                <a:lnTo>
                  <a:pt x="0" y="12879"/>
                </a:lnTo>
                <a:lnTo>
                  <a:pt x="7728" y="5151"/>
                </a:lnTo>
                <a:lnTo>
                  <a:pt x="30910" y="0"/>
                </a:lnTo>
                <a:lnTo>
                  <a:pt x="59243" y="10303"/>
                </a:lnTo>
                <a:lnTo>
                  <a:pt x="79849" y="33485"/>
                </a:lnTo>
                <a:lnTo>
                  <a:pt x="157123" y="121061"/>
                </a:lnTo>
                <a:lnTo>
                  <a:pt x="265305" y="239547"/>
                </a:lnTo>
                <a:lnTo>
                  <a:pt x="376064" y="350305"/>
                </a:lnTo>
                <a:lnTo>
                  <a:pt x="525458" y="484245"/>
                </a:lnTo>
                <a:lnTo>
                  <a:pt x="625914" y="566670"/>
                </a:lnTo>
                <a:lnTo>
                  <a:pt x="731520" y="654247"/>
                </a:lnTo>
                <a:lnTo>
                  <a:pt x="842279" y="731520"/>
                </a:lnTo>
                <a:lnTo>
                  <a:pt x="976219" y="819096"/>
                </a:lnTo>
                <a:lnTo>
                  <a:pt x="1110159" y="898945"/>
                </a:lnTo>
                <a:lnTo>
                  <a:pt x="1215766" y="953036"/>
                </a:lnTo>
                <a:lnTo>
                  <a:pt x="1293039" y="989097"/>
                </a:lnTo>
                <a:lnTo>
                  <a:pt x="1380616" y="1017431"/>
                </a:lnTo>
                <a:lnTo>
                  <a:pt x="1460465" y="1035461"/>
                </a:lnTo>
                <a:lnTo>
                  <a:pt x="1594405" y="1061219"/>
                </a:lnTo>
                <a:lnTo>
                  <a:pt x="1748951" y="1084401"/>
                </a:lnTo>
                <a:lnTo>
                  <a:pt x="1900922" y="1110159"/>
                </a:lnTo>
                <a:lnTo>
                  <a:pt x="1988498" y="1120462"/>
                </a:lnTo>
                <a:lnTo>
                  <a:pt x="2091529" y="1130765"/>
                </a:lnTo>
                <a:lnTo>
                  <a:pt x="2179106" y="1133341"/>
                </a:lnTo>
                <a:lnTo>
                  <a:pt x="2271834" y="1128189"/>
                </a:lnTo>
                <a:lnTo>
                  <a:pt x="2313046" y="1120462"/>
                </a:lnTo>
                <a:lnTo>
                  <a:pt x="2343955" y="1107583"/>
                </a:lnTo>
                <a:lnTo>
                  <a:pt x="2369713" y="1084401"/>
                </a:lnTo>
                <a:lnTo>
                  <a:pt x="2400622" y="1038037"/>
                </a:lnTo>
                <a:lnTo>
                  <a:pt x="2436683" y="973643"/>
                </a:lnTo>
                <a:lnTo>
                  <a:pt x="2444411" y="953036"/>
                </a:lnTo>
                <a:lnTo>
                  <a:pt x="2457289" y="942733"/>
                </a:lnTo>
                <a:lnTo>
                  <a:pt x="2472744" y="937582"/>
                </a:lnTo>
                <a:lnTo>
                  <a:pt x="2493350" y="942733"/>
                </a:lnTo>
                <a:lnTo>
                  <a:pt x="2501078" y="955612"/>
                </a:lnTo>
                <a:lnTo>
                  <a:pt x="2508805" y="981370"/>
                </a:lnTo>
                <a:lnTo>
                  <a:pt x="2513956" y="1020007"/>
                </a:lnTo>
                <a:lnTo>
                  <a:pt x="2516532" y="1061219"/>
                </a:lnTo>
                <a:lnTo>
                  <a:pt x="2508805" y="1107583"/>
                </a:lnTo>
                <a:lnTo>
                  <a:pt x="2490774" y="1171977"/>
                </a:lnTo>
                <a:lnTo>
                  <a:pt x="2423804" y="1318796"/>
                </a:lnTo>
                <a:lnTo>
                  <a:pt x="2377440" y="1408949"/>
                </a:lnTo>
                <a:lnTo>
                  <a:pt x="2361986" y="1432131"/>
                </a:lnTo>
                <a:lnTo>
                  <a:pt x="2343955" y="1447585"/>
                </a:lnTo>
                <a:lnTo>
                  <a:pt x="2325925" y="1455313"/>
                </a:lnTo>
                <a:lnTo>
                  <a:pt x="2302743" y="1455313"/>
                </a:lnTo>
                <a:lnTo>
                  <a:pt x="2266682" y="1450161"/>
                </a:lnTo>
                <a:lnTo>
                  <a:pt x="2220318" y="1434706"/>
                </a:lnTo>
                <a:lnTo>
                  <a:pt x="2184257" y="1414100"/>
                </a:lnTo>
                <a:lnTo>
                  <a:pt x="1821073" y="1334251"/>
                </a:lnTo>
                <a:lnTo>
                  <a:pt x="1761830" y="1334251"/>
                </a:lnTo>
                <a:lnTo>
                  <a:pt x="1710315" y="1329100"/>
                </a:lnTo>
                <a:lnTo>
                  <a:pt x="1666527" y="1308493"/>
                </a:lnTo>
                <a:lnTo>
                  <a:pt x="1545465" y="1285311"/>
                </a:lnTo>
                <a:lnTo>
                  <a:pt x="1434707" y="1254402"/>
                </a:lnTo>
                <a:lnTo>
                  <a:pt x="1352282" y="1226069"/>
                </a:lnTo>
                <a:lnTo>
                  <a:pt x="1231221" y="117970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E024995D-F822-4B16-A141-41C9B323CB4D}"/>
              </a:ext>
            </a:extLst>
          </p:cNvPr>
          <p:cNvSpPr/>
          <p:nvPr/>
        </p:nvSpPr>
        <p:spPr>
          <a:xfrm>
            <a:off x="6251577" y="2065339"/>
            <a:ext cx="2095500" cy="1679575"/>
          </a:xfrm>
          <a:custGeom>
            <a:avLst/>
            <a:gdLst>
              <a:gd name="connsiteX0" fmla="*/ 963386 w 2095500"/>
              <a:gd name="connsiteY0" fmla="*/ 239486 h 1679122"/>
              <a:gd name="connsiteX1" fmla="*/ 840922 w 2095500"/>
              <a:gd name="connsiteY1" fmla="*/ 283029 h 1679122"/>
              <a:gd name="connsiteX2" fmla="*/ 639536 w 2095500"/>
              <a:gd name="connsiteY2" fmla="*/ 334736 h 1679122"/>
              <a:gd name="connsiteX3" fmla="*/ 538843 w 2095500"/>
              <a:gd name="connsiteY3" fmla="*/ 367393 h 1679122"/>
              <a:gd name="connsiteX4" fmla="*/ 446315 w 2095500"/>
              <a:gd name="connsiteY4" fmla="*/ 397329 h 1679122"/>
              <a:gd name="connsiteX5" fmla="*/ 397329 w 2095500"/>
              <a:gd name="connsiteY5" fmla="*/ 410936 h 1679122"/>
              <a:gd name="connsiteX6" fmla="*/ 359229 w 2095500"/>
              <a:gd name="connsiteY6" fmla="*/ 419100 h 1679122"/>
              <a:gd name="connsiteX7" fmla="*/ 332015 w 2095500"/>
              <a:gd name="connsiteY7" fmla="*/ 421822 h 1679122"/>
              <a:gd name="connsiteX8" fmla="*/ 280308 w 2095500"/>
              <a:gd name="connsiteY8" fmla="*/ 416379 h 1679122"/>
              <a:gd name="connsiteX9" fmla="*/ 209550 w 2095500"/>
              <a:gd name="connsiteY9" fmla="*/ 386443 h 1679122"/>
              <a:gd name="connsiteX10" fmla="*/ 119743 w 2095500"/>
              <a:gd name="connsiteY10" fmla="*/ 340179 h 1679122"/>
              <a:gd name="connsiteX11" fmla="*/ 48986 w 2095500"/>
              <a:gd name="connsiteY11" fmla="*/ 288472 h 1679122"/>
              <a:gd name="connsiteX12" fmla="*/ 21772 w 2095500"/>
              <a:gd name="connsiteY12" fmla="*/ 263979 h 1679122"/>
              <a:gd name="connsiteX13" fmla="*/ 8165 w 2095500"/>
              <a:gd name="connsiteY13" fmla="*/ 244929 h 1679122"/>
              <a:gd name="connsiteX14" fmla="*/ 0 w 2095500"/>
              <a:gd name="connsiteY14" fmla="*/ 225879 h 1679122"/>
              <a:gd name="connsiteX15" fmla="*/ 0 w 2095500"/>
              <a:gd name="connsiteY15" fmla="*/ 204107 h 1679122"/>
              <a:gd name="connsiteX16" fmla="*/ 2722 w 2095500"/>
              <a:gd name="connsiteY16" fmla="*/ 193222 h 1679122"/>
              <a:gd name="connsiteX17" fmla="*/ 13608 w 2095500"/>
              <a:gd name="connsiteY17" fmla="*/ 187779 h 1679122"/>
              <a:gd name="connsiteX18" fmla="*/ 32658 w 2095500"/>
              <a:gd name="connsiteY18" fmla="*/ 187779 h 1679122"/>
              <a:gd name="connsiteX19" fmla="*/ 59872 w 2095500"/>
              <a:gd name="connsiteY19" fmla="*/ 201386 h 1679122"/>
              <a:gd name="connsiteX20" fmla="*/ 84365 w 2095500"/>
              <a:gd name="connsiteY20" fmla="*/ 214993 h 1679122"/>
              <a:gd name="connsiteX21" fmla="*/ 114300 w 2095500"/>
              <a:gd name="connsiteY21" fmla="*/ 228600 h 1679122"/>
              <a:gd name="connsiteX22" fmla="*/ 144236 w 2095500"/>
              <a:gd name="connsiteY22" fmla="*/ 236765 h 1679122"/>
              <a:gd name="connsiteX23" fmla="*/ 179615 w 2095500"/>
              <a:gd name="connsiteY23" fmla="*/ 242207 h 1679122"/>
              <a:gd name="connsiteX24" fmla="*/ 242208 w 2095500"/>
              <a:gd name="connsiteY24" fmla="*/ 247650 h 1679122"/>
              <a:gd name="connsiteX25" fmla="*/ 288472 w 2095500"/>
              <a:gd name="connsiteY25" fmla="*/ 250372 h 1679122"/>
              <a:gd name="connsiteX26" fmla="*/ 326572 w 2095500"/>
              <a:gd name="connsiteY26" fmla="*/ 247650 h 1679122"/>
              <a:gd name="connsiteX27" fmla="*/ 378279 w 2095500"/>
              <a:gd name="connsiteY27" fmla="*/ 239486 h 1679122"/>
              <a:gd name="connsiteX28" fmla="*/ 495300 w 2095500"/>
              <a:gd name="connsiteY28" fmla="*/ 217715 h 1679122"/>
              <a:gd name="connsiteX29" fmla="*/ 664029 w 2095500"/>
              <a:gd name="connsiteY29" fmla="*/ 176893 h 1679122"/>
              <a:gd name="connsiteX30" fmla="*/ 859972 w 2095500"/>
              <a:gd name="connsiteY30" fmla="*/ 122465 h 1679122"/>
              <a:gd name="connsiteX31" fmla="*/ 1186543 w 2095500"/>
              <a:gd name="connsiteY31" fmla="*/ 27215 h 1679122"/>
              <a:gd name="connsiteX32" fmla="*/ 1243693 w 2095500"/>
              <a:gd name="connsiteY32" fmla="*/ 2722 h 1679122"/>
              <a:gd name="connsiteX33" fmla="*/ 1268186 w 2095500"/>
              <a:gd name="connsiteY33" fmla="*/ 0 h 1679122"/>
              <a:gd name="connsiteX34" fmla="*/ 1295400 w 2095500"/>
              <a:gd name="connsiteY34" fmla="*/ 5443 h 1679122"/>
              <a:gd name="connsiteX35" fmla="*/ 1355272 w 2095500"/>
              <a:gd name="connsiteY35" fmla="*/ 35379 h 1679122"/>
              <a:gd name="connsiteX36" fmla="*/ 1412422 w 2095500"/>
              <a:gd name="connsiteY36" fmla="*/ 73479 h 1679122"/>
              <a:gd name="connsiteX37" fmla="*/ 1466850 w 2095500"/>
              <a:gd name="connsiteY37" fmla="*/ 114300 h 1679122"/>
              <a:gd name="connsiteX38" fmla="*/ 1488622 w 2095500"/>
              <a:gd name="connsiteY38" fmla="*/ 136072 h 1679122"/>
              <a:gd name="connsiteX39" fmla="*/ 1496786 w 2095500"/>
              <a:gd name="connsiteY39" fmla="*/ 157843 h 1679122"/>
              <a:gd name="connsiteX40" fmla="*/ 1499508 w 2095500"/>
              <a:gd name="connsiteY40" fmla="*/ 187779 h 1679122"/>
              <a:gd name="connsiteX41" fmla="*/ 1491343 w 2095500"/>
              <a:gd name="connsiteY41" fmla="*/ 220436 h 1679122"/>
              <a:gd name="connsiteX42" fmla="*/ 1469572 w 2095500"/>
              <a:gd name="connsiteY42" fmla="*/ 247650 h 1679122"/>
              <a:gd name="connsiteX43" fmla="*/ 1447800 w 2095500"/>
              <a:gd name="connsiteY43" fmla="*/ 272143 h 1679122"/>
              <a:gd name="connsiteX44" fmla="*/ 1431472 w 2095500"/>
              <a:gd name="connsiteY44" fmla="*/ 299357 h 1679122"/>
              <a:gd name="connsiteX45" fmla="*/ 1415143 w 2095500"/>
              <a:gd name="connsiteY45" fmla="*/ 337457 h 1679122"/>
              <a:gd name="connsiteX46" fmla="*/ 1401536 w 2095500"/>
              <a:gd name="connsiteY46" fmla="*/ 386443 h 1679122"/>
              <a:gd name="connsiteX47" fmla="*/ 1374322 w 2095500"/>
              <a:gd name="connsiteY47" fmla="*/ 547007 h 1679122"/>
              <a:gd name="connsiteX48" fmla="*/ 1333500 w 2095500"/>
              <a:gd name="connsiteY48" fmla="*/ 805543 h 1679122"/>
              <a:gd name="connsiteX49" fmla="*/ 1287236 w 2095500"/>
              <a:gd name="connsiteY49" fmla="*/ 1096736 h 1679122"/>
              <a:gd name="connsiteX50" fmla="*/ 1265465 w 2095500"/>
              <a:gd name="connsiteY50" fmla="*/ 1246415 h 1679122"/>
              <a:gd name="connsiteX51" fmla="*/ 1262743 w 2095500"/>
              <a:gd name="connsiteY51" fmla="*/ 1295400 h 1679122"/>
              <a:gd name="connsiteX52" fmla="*/ 1265465 w 2095500"/>
              <a:gd name="connsiteY52" fmla="*/ 1341665 h 1679122"/>
              <a:gd name="connsiteX53" fmla="*/ 1270908 w 2095500"/>
              <a:gd name="connsiteY53" fmla="*/ 1374322 h 1679122"/>
              <a:gd name="connsiteX54" fmla="*/ 1279072 w 2095500"/>
              <a:gd name="connsiteY54" fmla="*/ 1398815 h 1679122"/>
              <a:gd name="connsiteX55" fmla="*/ 1284515 w 2095500"/>
              <a:gd name="connsiteY55" fmla="*/ 1412422 h 1679122"/>
              <a:gd name="connsiteX56" fmla="*/ 1300843 w 2095500"/>
              <a:gd name="connsiteY56" fmla="*/ 1434193 h 1679122"/>
              <a:gd name="connsiteX57" fmla="*/ 1317172 w 2095500"/>
              <a:gd name="connsiteY57" fmla="*/ 1450522 h 1679122"/>
              <a:gd name="connsiteX58" fmla="*/ 1349829 w 2095500"/>
              <a:gd name="connsiteY58" fmla="*/ 1461407 h 1679122"/>
              <a:gd name="connsiteX59" fmla="*/ 1415143 w 2095500"/>
              <a:gd name="connsiteY59" fmla="*/ 1472293 h 1679122"/>
              <a:gd name="connsiteX60" fmla="*/ 1494065 w 2095500"/>
              <a:gd name="connsiteY60" fmla="*/ 1477736 h 1679122"/>
              <a:gd name="connsiteX61" fmla="*/ 1624693 w 2095500"/>
              <a:gd name="connsiteY61" fmla="*/ 1472293 h 1679122"/>
              <a:gd name="connsiteX62" fmla="*/ 1711779 w 2095500"/>
              <a:gd name="connsiteY62" fmla="*/ 1455965 h 1679122"/>
              <a:gd name="connsiteX63" fmla="*/ 1749879 w 2095500"/>
              <a:gd name="connsiteY63" fmla="*/ 1436915 h 1679122"/>
              <a:gd name="connsiteX64" fmla="*/ 1978479 w 2095500"/>
              <a:gd name="connsiteY64" fmla="*/ 1401536 h 1679122"/>
              <a:gd name="connsiteX65" fmla="*/ 2022022 w 2095500"/>
              <a:gd name="connsiteY65" fmla="*/ 1423307 h 1679122"/>
              <a:gd name="connsiteX66" fmla="*/ 2046515 w 2095500"/>
              <a:gd name="connsiteY66" fmla="*/ 1431472 h 1679122"/>
              <a:gd name="connsiteX67" fmla="*/ 2062843 w 2095500"/>
              <a:gd name="connsiteY67" fmla="*/ 1439636 h 1679122"/>
              <a:gd name="connsiteX68" fmla="*/ 2079172 w 2095500"/>
              <a:gd name="connsiteY68" fmla="*/ 1450522 h 1679122"/>
              <a:gd name="connsiteX69" fmla="*/ 2087336 w 2095500"/>
              <a:gd name="connsiteY69" fmla="*/ 1464129 h 1679122"/>
              <a:gd name="connsiteX70" fmla="*/ 2095500 w 2095500"/>
              <a:gd name="connsiteY70" fmla="*/ 1491343 h 1679122"/>
              <a:gd name="connsiteX71" fmla="*/ 2092779 w 2095500"/>
              <a:gd name="connsiteY71" fmla="*/ 1521279 h 1679122"/>
              <a:gd name="connsiteX72" fmla="*/ 2079172 w 2095500"/>
              <a:gd name="connsiteY72" fmla="*/ 1556657 h 1679122"/>
              <a:gd name="connsiteX73" fmla="*/ 2051958 w 2095500"/>
              <a:gd name="connsiteY73" fmla="*/ 1583872 h 1679122"/>
              <a:gd name="connsiteX74" fmla="*/ 2005693 w 2095500"/>
              <a:gd name="connsiteY74" fmla="*/ 1613807 h 1679122"/>
              <a:gd name="connsiteX75" fmla="*/ 1951265 w 2095500"/>
              <a:gd name="connsiteY75" fmla="*/ 1632857 h 1679122"/>
              <a:gd name="connsiteX76" fmla="*/ 1845129 w 2095500"/>
              <a:gd name="connsiteY76" fmla="*/ 1654629 h 1679122"/>
              <a:gd name="connsiteX77" fmla="*/ 1717222 w 2095500"/>
              <a:gd name="connsiteY77" fmla="*/ 1670957 h 1679122"/>
              <a:gd name="connsiteX78" fmla="*/ 1575708 w 2095500"/>
              <a:gd name="connsiteY78" fmla="*/ 1679122 h 1679122"/>
              <a:gd name="connsiteX79" fmla="*/ 1464129 w 2095500"/>
              <a:gd name="connsiteY79" fmla="*/ 1676400 h 1679122"/>
              <a:gd name="connsiteX80" fmla="*/ 1382486 w 2095500"/>
              <a:gd name="connsiteY80" fmla="*/ 1668236 h 1679122"/>
              <a:gd name="connsiteX81" fmla="*/ 1287236 w 2095500"/>
              <a:gd name="connsiteY81" fmla="*/ 1643743 h 1679122"/>
              <a:gd name="connsiteX82" fmla="*/ 1238250 w 2095500"/>
              <a:gd name="connsiteY82" fmla="*/ 1624693 h 1679122"/>
              <a:gd name="connsiteX83" fmla="*/ 1181100 w 2095500"/>
              <a:gd name="connsiteY83" fmla="*/ 1592036 h 1679122"/>
              <a:gd name="connsiteX84" fmla="*/ 1145722 w 2095500"/>
              <a:gd name="connsiteY84" fmla="*/ 1562100 h 1679122"/>
              <a:gd name="connsiteX85" fmla="*/ 1123950 w 2095500"/>
              <a:gd name="connsiteY85" fmla="*/ 1540329 h 1679122"/>
              <a:gd name="connsiteX86" fmla="*/ 1099458 w 2095500"/>
              <a:gd name="connsiteY86" fmla="*/ 1499507 h 1679122"/>
              <a:gd name="connsiteX87" fmla="*/ 1077686 w 2095500"/>
              <a:gd name="connsiteY87" fmla="*/ 1445079 h 1679122"/>
              <a:gd name="connsiteX88" fmla="*/ 1066800 w 2095500"/>
              <a:gd name="connsiteY88" fmla="*/ 1398815 h 1679122"/>
              <a:gd name="connsiteX89" fmla="*/ 1066800 w 2095500"/>
              <a:gd name="connsiteY89" fmla="*/ 1336222 h 1679122"/>
              <a:gd name="connsiteX90" fmla="*/ 1069522 w 2095500"/>
              <a:gd name="connsiteY90" fmla="*/ 1273629 h 1679122"/>
              <a:gd name="connsiteX91" fmla="*/ 1102179 w 2095500"/>
              <a:gd name="connsiteY91" fmla="*/ 1004207 h 1679122"/>
              <a:gd name="connsiteX92" fmla="*/ 1140279 w 2095500"/>
              <a:gd name="connsiteY92" fmla="*/ 696686 h 1679122"/>
              <a:gd name="connsiteX93" fmla="*/ 1167493 w 2095500"/>
              <a:gd name="connsiteY93" fmla="*/ 361950 h 1679122"/>
              <a:gd name="connsiteX94" fmla="*/ 1175658 w 2095500"/>
              <a:gd name="connsiteY94" fmla="*/ 255815 h 1679122"/>
              <a:gd name="connsiteX95" fmla="*/ 1170215 w 2095500"/>
              <a:gd name="connsiteY95" fmla="*/ 228600 h 1679122"/>
              <a:gd name="connsiteX96" fmla="*/ 1156608 w 2095500"/>
              <a:gd name="connsiteY96" fmla="*/ 206829 h 1679122"/>
              <a:gd name="connsiteX97" fmla="*/ 1134836 w 2095500"/>
              <a:gd name="connsiteY97" fmla="*/ 204107 h 1679122"/>
              <a:gd name="connsiteX98" fmla="*/ 963386 w 2095500"/>
              <a:gd name="connsiteY98" fmla="*/ 239486 h 1679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2095500" h="1679122">
                <a:moveTo>
                  <a:pt x="963386" y="239486"/>
                </a:moveTo>
                <a:lnTo>
                  <a:pt x="840922" y="283029"/>
                </a:lnTo>
                <a:lnTo>
                  <a:pt x="639536" y="334736"/>
                </a:lnTo>
                <a:lnTo>
                  <a:pt x="538843" y="367393"/>
                </a:lnTo>
                <a:lnTo>
                  <a:pt x="446315" y="397329"/>
                </a:lnTo>
                <a:lnTo>
                  <a:pt x="397329" y="410936"/>
                </a:lnTo>
                <a:lnTo>
                  <a:pt x="359229" y="419100"/>
                </a:lnTo>
                <a:lnTo>
                  <a:pt x="332015" y="421822"/>
                </a:lnTo>
                <a:lnTo>
                  <a:pt x="280308" y="416379"/>
                </a:lnTo>
                <a:lnTo>
                  <a:pt x="209550" y="386443"/>
                </a:lnTo>
                <a:lnTo>
                  <a:pt x="119743" y="340179"/>
                </a:lnTo>
                <a:lnTo>
                  <a:pt x="48986" y="288472"/>
                </a:lnTo>
                <a:lnTo>
                  <a:pt x="21772" y="263979"/>
                </a:lnTo>
                <a:lnTo>
                  <a:pt x="8165" y="244929"/>
                </a:lnTo>
                <a:lnTo>
                  <a:pt x="0" y="225879"/>
                </a:lnTo>
                <a:lnTo>
                  <a:pt x="0" y="204107"/>
                </a:lnTo>
                <a:lnTo>
                  <a:pt x="2722" y="193222"/>
                </a:lnTo>
                <a:lnTo>
                  <a:pt x="13608" y="187779"/>
                </a:lnTo>
                <a:lnTo>
                  <a:pt x="32658" y="187779"/>
                </a:lnTo>
                <a:lnTo>
                  <a:pt x="59872" y="201386"/>
                </a:lnTo>
                <a:lnTo>
                  <a:pt x="84365" y="214993"/>
                </a:lnTo>
                <a:lnTo>
                  <a:pt x="114300" y="228600"/>
                </a:lnTo>
                <a:lnTo>
                  <a:pt x="144236" y="236765"/>
                </a:lnTo>
                <a:lnTo>
                  <a:pt x="179615" y="242207"/>
                </a:lnTo>
                <a:lnTo>
                  <a:pt x="242208" y="247650"/>
                </a:lnTo>
                <a:lnTo>
                  <a:pt x="288472" y="250372"/>
                </a:lnTo>
                <a:lnTo>
                  <a:pt x="326572" y="247650"/>
                </a:lnTo>
                <a:lnTo>
                  <a:pt x="378279" y="239486"/>
                </a:lnTo>
                <a:lnTo>
                  <a:pt x="495300" y="217715"/>
                </a:lnTo>
                <a:lnTo>
                  <a:pt x="664029" y="176893"/>
                </a:lnTo>
                <a:lnTo>
                  <a:pt x="859972" y="122465"/>
                </a:lnTo>
                <a:lnTo>
                  <a:pt x="1186543" y="27215"/>
                </a:lnTo>
                <a:lnTo>
                  <a:pt x="1243693" y="2722"/>
                </a:lnTo>
                <a:lnTo>
                  <a:pt x="1268186" y="0"/>
                </a:lnTo>
                <a:lnTo>
                  <a:pt x="1295400" y="5443"/>
                </a:lnTo>
                <a:lnTo>
                  <a:pt x="1355272" y="35379"/>
                </a:lnTo>
                <a:lnTo>
                  <a:pt x="1412422" y="73479"/>
                </a:lnTo>
                <a:lnTo>
                  <a:pt x="1466850" y="114300"/>
                </a:lnTo>
                <a:lnTo>
                  <a:pt x="1488622" y="136072"/>
                </a:lnTo>
                <a:lnTo>
                  <a:pt x="1496786" y="157843"/>
                </a:lnTo>
                <a:lnTo>
                  <a:pt x="1499508" y="187779"/>
                </a:lnTo>
                <a:lnTo>
                  <a:pt x="1491343" y="220436"/>
                </a:lnTo>
                <a:lnTo>
                  <a:pt x="1469572" y="247650"/>
                </a:lnTo>
                <a:lnTo>
                  <a:pt x="1447800" y="272143"/>
                </a:lnTo>
                <a:lnTo>
                  <a:pt x="1431472" y="299357"/>
                </a:lnTo>
                <a:lnTo>
                  <a:pt x="1415143" y="337457"/>
                </a:lnTo>
                <a:lnTo>
                  <a:pt x="1401536" y="386443"/>
                </a:lnTo>
                <a:lnTo>
                  <a:pt x="1374322" y="547007"/>
                </a:lnTo>
                <a:lnTo>
                  <a:pt x="1333500" y="805543"/>
                </a:lnTo>
                <a:lnTo>
                  <a:pt x="1287236" y="1096736"/>
                </a:lnTo>
                <a:lnTo>
                  <a:pt x="1265465" y="1246415"/>
                </a:lnTo>
                <a:lnTo>
                  <a:pt x="1262743" y="1295400"/>
                </a:lnTo>
                <a:lnTo>
                  <a:pt x="1265465" y="1341665"/>
                </a:lnTo>
                <a:lnTo>
                  <a:pt x="1270908" y="1374322"/>
                </a:lnTo>
                <a:lnTo>
                  <a:pt x="1279072" y="1398815"/>
                </a:lnTo>
                <a:lnTo>
                  <a:pt x="1284515" y="1412422"/>
                </a:lnTo>
                <a:lnTo>
                  <a:pt x="1300843" y="1434193"/>
                </a:lnTo>
                <a:lnTo>
                  <a:pt x="1317172" y="1450522"/>
                </a:lnTo>
                <a:lnTo>
                  <a:pt x="1349829" y="1461407"/>
                </a:lnTo>
                <a:lnTo>
                  <a:pt x="1415143" y="1472293"/>
                </a:lnTo>
                <a:lnTo>
                  <a:pt x="1494065" y="1477736"/>
                </a:lnTo>
                <a:lnTo>
                  <a:pt x="1624693" y="1472293"/>
                </a:lnTo>
                <a:lnTo>
                  <a:pt x="1711779" y="1455965"/>
                </a:lnTo>
                <a:lnTo>
                  <a:pt x="1749879" y="1436915"/>
                </a:lnTo>
                <a:lnTo>
                  <a:pt x="1978479" y="1401536"/>
                </a:lnTo>
                <a:lnTo>
                  <a:pt x="2022022" y="1423307"/>
                </a:lnTo>
                <a:lnTo>
                  <a:pt x="2046515" y="1431472"/>
                </a:lnTo>
                <a:lnTo>
                  <a:pt x="2062843" y="1439636"/>
                </a:lnTo>
                <a:lnTo>
                  <a:pt x="2079172" y="1450522"/>
                </a:lnTo>
                <a:lnTo>
                  <a:pt x="2087336" y="1464129"/>
                </a:lnTo>
                <a:lnTo>
                  <a:pt x="2095500" y="1491343"/>
                </a:lnTo>
                <a:lnTo>
                  <a:pt x="2092779" y="1521279"/>
                </a:lnTo>
                <a:lnTo>
                  <a:pt x="2079172" y="1556657"/>
                </a:lnTo>
                <a:lnTo>
                  <a:pt x="2051958" y="1583872"/>
                </a:lnTo>
                <a:lnTo>
                  <a:pt x="2005693" y="1613807"/>
                </a:lnTo>
                <a:lnTo>
                  <a:pt x="1951265" y="1632857"/>
                </a:lnTo>
                <a:lnTo>
                  <a:pt x="1845129" y="1654629"/>
                </a:lnTo>
                <a:lnTo>
                  <a:pt x="1717222" y="1670957"/>
                </a:lnTo>
                <a:lnTo>
                  <a:pt x="1575708" y="1679122"/>
                </a:lnTo>
                <a:lnTo>
                  <a:pt x="1464129" y="1676400"/>
                </a:lnTo>
                <a:lnTo>
                  <a:pt x="1382486" y="1668236"/>
                </a:lnTo>
                <a:lnTo>
                  <a:pt x="1287236" y="1643743"/>
                </a:lnTo>
                <a:lnTo>
                  <a:pt x="1238250" y="1624693"/>
                </a:lnTo>
                <a:lnTo>
                  <a:pt x="1181100" y="1592036"/>
                </a:lnTo>
                <a:lnTo>
                  <a:pt x="1145722" y="1562100"/>
                </a:lnTo>
                <a:lnTo>
                  <a:pt x="1123950" y="1540329"/>
                </a:lnTo>
                <a:lnTo>
                  <a:pt x="1099458" y="1499507"/>
                </a:lnTo>
                <a:lnTo>
                  <a:pt x="1077686" y="1445079"/>
                </a:lnTo>
                <a:lnTo>
                  <a:pt x="1066800" y="1398815"/>
                </a:lnTo>
                <a:lnTo>
                  <a:pt x="1066800" y="1336222"/>
                </a:lnTo>
                <a:lnTo>
                  <a:pt x="1069522" y="1273629"/>
                </a:lnTo>
                <a:lnTo>
                  <a:pt x="1102179" y="1004207"/>
                </a:lnTo>
                <a:lnTo>
                  <a:pt x="1140279" y="696686"/>
                </a:lnTo>
                <a:lnTo>
                  <a:pt x="1167493" y="361950"/>
                </a:lnTo>
                <a:lnTo>
                  <a:pt x="1175658" y="255815"/>
                </a:lnTo>
                <a:lnTo>
                  <a:pt x="1170215" y="228600"/>
                </a:lnTo>
                <a:lnTo>
                  <a:pt x="1156608" y="206829"/>
                </a:lnTo>
                <a:lnTo>
                  <a:pt x="1134836" y="204107"/>
                </a:lnTo>
                <a:lnTo>
                  <a:pt x="963386" y="23948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860F101F-12E5-4B2A-9553-58332FF0D046}"/>
              </a:ext>
            </a:extLst>
          </p:cNvPr>
          <p:cNvSpPr/>
          <p:nvPr/>
        </p:nvSpPr>
        <p:spPr>
          <a:xfrm>
            <a:off x="7975602" y="2808289"/>
            <a:ext cx="292100" cy="739775"/>
          </a:xfrm>
          <a:custGeom>
            <a:avLst/>
            <a:gdLst>
              <a:gd name="connsiteX0" fmla="*/ 207169 w 292894"/>
              <a:gd name="connsiteY0" fmla="*/ 321469 h 740569"/>
              <a:gd name="connsiteX1" fmla="*/ 216694 w 292894"/>
              <a:gd name="connsiteY1" fmla="*/ 476250 h 740569"/>
              <a:gd name="connsiteX2" fmla="*/ 221457 w 292894"/>
              <a:gd name="connsiteY2" fmla="*/ 531019 h 740569"/>
              <a:gd name="connsiteX3" fmla="*/ 230982 w 292894"/>
              <a:gd name="connsiteY3" fmla="*/ 590550 h 740569"/>
              <a:gd name="connsiteX4" fmla="*/ 238125 w 292894"/>
              <a:gd name="connsiteY4" fmla="*/ 633412 h 740569"/>
              <a:gd name="connsiteX5" fmla="*/ 292894 w 292894"/>
              <a:gd name="connsiteY5" fmla="*/ 711994 h 740569"/>
              <a:gd name="connsiteX6" fmla="*/ 0 w 292894"/>
              <a:gd name="connsiteY6" fmla="*/ 740569 h 740569"/>
              <a:gd name="connsiteX7" fmla="*/ 23813 w 292894"/>
              <a:gd name="connsiteY7" fmla="*/ 695325 h 740569"/>
              <a:gd name="connsiteX8" fmla="*/ 47625 w 292894"/>
              <a:gd name="connsiteY8" fmla="*/ 652462 h 740569"/>
              <a:gd name="connsiteX9" fmla="*/ 61913 w 292894"/>
              <a:gd name="connsiteY9" fmla="*/ 619125 h 740569"/>
              <a:gd name="connsiteX10" fmla="*/ 71438 w 292894"/>
              <a:gd name="connsiteY10" fmla="*/ 576262 h 740569"/>
              <a:gd name="connsiteX11" fmla="*/ 88107 w 292894"/>
              <a:gd name="connsiteY11" fmla="*/ 452437 h 740569"/>
              <a:gd name="connsiteX12" fmla="*/ 104775 w 292894"/>
              <a:gd name="connsiteY12" fmla="*/ 316706 h 740569"/>
              <a:gd name="connsiteX13" fmla="*/ 130969 w 292894"/>
              <a:gd name="connsiteY13" fmla="*/ 111919 h 740569"/>
              <a:gd name="connsiteX14" fmla="*/ 140494 w 292894"/>
              <a:gd name="connsiteY14" fmla="*/ 40481 h 740569"/>
              <a:gd name="connsiteX15" fmla="*/ 145257 w 292894"/>
              <a:gd name="connsiteY15" fmla="*/ 16669 h 740569"/>
              <a:gd name="connsiteX16" fmla="*/ 152400 w 292894"/>
              <a:gd name="connsiteY16" fmla="*/ 4762 h 740569"/>
              <a:gd name="connsiteX17" fmla="*/ 166688 w 292894"/>
              <a:gd name="connsiteY17" fmla="*/ 0 h 740569"/>
              <a:gd name="connsiteX18" fmla="*/ 185738 w 292894"/>
              <a:gd name="connsiteY18" fmla="*/ 4762 h 740569"/>
              <a:gd name="connsiteX19" fmla="*/ 192882 w 292894"/>
              <a:gd name="connsiteY19" fmla="*/ 11906 h 740569"/>
              <a:gd name="connsiteX20" fmla="*/ 197644 w 292894"/>
              <a:gd name="connsiteY20" fmla="*/ 38100 h 740569"/>
              <a:gd name="connsiteX21" fmla="*/ 207169 w 292894"/>
              <a:gd name="connsiteY21" fmla="*/ 321469 h 740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92894" h="740569">
                <a:moveTo>
                  <a:pt x="207169" y="321469"/>
                </a:moveTo>
                <a:lnTo>
                  <a:pt x="216694" y="476250"/>
                </a:lnTo>
                <a:lnTo>
                  <a:pt x="221457" y="531019"/>
                </a:lnTo>
                <a:lnTo>
                  <a:pt x="230982" y="590550"/>
                </a:lnTo>
                <a:lnTo>
                  <a:pt x="238125" y="633412"/>
                </a:lnTo>
                <a:lnTo>
                  <a:pt x="292894" y="711994"/>
                </a:lnTo>
                <a:lnTo>
                  <a:pt x="0" y="740569"/>
                </a:lnTo>
                <a:lnTo>
                  <a:pt x="23813" y="695325"/>
                </a:lnTo>
                <a:lnTo>
                  <a:pt x="47625" y="652462"/>
                </a:lnTo>
                <a:lnTo>
                  <a:pt x="61913" y="619125"/>
                </a:lnTo>
                <a:lnTo>
                  <a:pt x="71438" y="576262"/>
                </a:lnTo>
                <a:lnTo>
                  <a:pt x="88107" y="452437"/>
                </a:lnTo>
                <a:lnTo>
                  <a:pt x="104775" y="316706"/>
                </a:lnTo>
                <a:lnTo>
                  <a:pt x="130969" y="111919"/>
                </a:lnTo>
                <a:lnTo>
                  <a:pt x="140494" y="40481"/>
                </a:lnTo>
                <a:lnTo>
                  <a:pt x="145257" y="16669"/>
                </a:lnTo>
                <a:lnTo>
                  <a:pt x="152400" y="4762"/>
                </a:lnTo>
                <a:lnTo>
                  <a:pt x="166688" y="0"/>
                </a:lnTo>
                <a:lnTo>
                  <a:pt x="185738" y="4762"/>
                </a:lnTo>
                <a:lnTo>
                  <a:pt x="192882" y="11906"/>
                </a:lnTo>
                <a:lnTo>
                  <a:pt x="197644" y="38100"/>
                </a:lnTo>
                <a:lnTo>
                  <a:pt x="207169" y="3214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8B197FBA-639D-49BB-A381-67BECA58E9EC}"/>
              </a:ext>
            </a:extLst>
          </p:cNvPr>
          <p:cNvSpPr/>
          <p:nvPr/>
        </p:nvSpPr>
        <p:spPr>
          <a:xfrm>
            <a:off x="6296026" y="2655889"/>
            <a:ext cx="869950" cy="892175"/>
          </a:xfrm>
          <a:custGeom>
            <a:avLst/>
            <a:gdLst>
              <a:gd name="connsiteX0" fmla="*/ 561975 w 869156"/>
              <a:gd name="connsiteY0" fmla="*/ 666750 h 892969"/>
              <a:gd name="connsiteX1" fmla="*/ 450056 w 869156"/>
              <a:gd name="connsiteY1" fmla="*/ 511969 h 892969"/>
              <a:gd name="connsiteX2" fmla="*/ 326231 w 869156"/>
              <a:gd name="connsiteY2" fmla="*/ 371475 h 892969"/>
              <a:gd name="connsiteX3" fmla="*/ 288131 w 869156"/>
              <a:gd name="connsiteY3" fmla="*/ 323850 h 892969"/>
              <a:gd name="connsiteX4" fmla="*/ 261938 w 869156"/>
              <a:gd name="connsiteY4" fmla="*/ 288131 h 892969"/>
              <a:gd name="connsiteX5" fmla="*/ 202406 w 869156"/>
              <a:gd name="connsiteY5" fmla="*/ 226219 h 892969"/>
              <a:gd name="connsiteX6" fmla="*/ 114300 w 869156"/>
              <a:gd name="connsiteY6" fmla="*/ 147637 h 892969"/>
              <a:gd name="connsiteX7" fmla="*/ 40481 w 869156"/>
              <a:gd name="connsiteY7" fmla="*/ 85725 h 892969"/>
              <a:gd name="connsiteX8" fmla="*/ 23813 w 869156"/>
              <a:gd name="connsiteY8" fmla="*/ 73819 h 892969"/>
              <a:gd name="connsiteX9" fmla="*/ 7144 w 869156"/>
              <a:gd name="connsiteY9" fmla="*/ 57150 h 892969"/>
              <a:gd name="connsiteX10" fmla="*/ 0 w 869156"/>
              <a:gd name="connsiteY10" fmla="*/ 30956 h 892969"/>
              <a:gd name="connsiteX11" fmla="*/ 0 w 869156"/>
              <a:gd name="connsiteY11" fmla="*/ 14287 h 892969"/>
              <a:gd name="connsiteX12" fmla="*/ 9525 w 869156"/>
              <a:gd name="connsiteY12" fmla="*/ 2381 h 892969"/>
              <a:gd name="connsiteX13" fmla="*/ 30956 w 869156"/>
              <a:gd name="connsiteY13" fmla="*/ 0 h 892969"/>
              <a:gd name="connsiteX14" fmla="*/ 59531 w 869156"/>
              <a:gd name="connsiteY14" fmla="*/ 9525 h 892969"/>
              <a:gd name="connsiteX15" fmla="*/ 178594 w 869156"/>
              <a:gd name="connsiteY15" fmla="*/ 73819 h 892969"/>
              <a:gd name="connsiteX16" fmla="*/ 288131 w 869156"/>
              <a:gd name="connsiteY16" fmla="*/ 138112 h 892969"/>
              <a:gd name="connsiteX17" fmla="*/ 433388 w 869156"/>
              <a:gd name="connsiteY17" fmla="*/ 228600 h 892969"/>
              <a:gd name="connsiteX18" fmla="*/ 561975 w 869156"/>
              <a:gd name="connsiteY18" fmla="*/ 333375 h 892969"/>
              <a:gd name="connsiteX19" fmla="*/ 659606 w 869156"/>
              <a:gd name="connsiteY19" fmla="*/ 414337 h 892969"/>
              <a:gd name="connsiteX20" fmla="*/ 735806 w 869156"/>
              <a:gd name="connsiteY20" fmla="*/ 478631 h 892969"/>
              <a:gd name="connsiteX21" fmla="*/ 785813 w 869156"/>
              <a:gd name="connsiteY21" fmla="*/ 531019 h 892969"/>
              <a:gd name="connsiteX22" fmla="*/ 809625 w 869156"/>
              <a:gd name="connsiteY22" fmla="*/ 566737 h 892969"/>
              <a:gd name="connsiteX23" fmla="*/ 831056 w 869156"/>
              <a:gd name="connsiteY23" fmla="*/ 607219 h 892969"/>
              <a:gd name="connsiteX24" fmla="*/ 847725 w 869156"/>
              <a:gd name="connsiteY24" fmla="*/ 647700 h 892969"/>
              <a:gd name="connsiteX25" fmla="*/ 864394 w 869156"/>
              <a:gd name="connsiteY25" fmla="*/ 695325 h 892969"/>
              <a:gd name="connsiteX26" fmla="*/ 869156 w 869156"/>
              <a:gd name="connsiteY26" fmla="*/ 731044 h 892969"/>
              <a:gd name="connsiteX27" fmla="*/ 866775 w 869156"/>
              <a:gd name="connsiteY27" fmla="*/ 826294 h 892969"/>
              <a:gd name="connsiteX28" fmla="*/ 864394 w 869156"/>
              <a:gd name="connsiteY28" fmla="*/ 857250 h 892969"/>
              <a:gd name="connsiteX29" fmla="*/ 854869 w 869156"/>
              <a:gd name="connsiteY29" fmla="*/ 878681 h 892969"/>
              <a:gd name="connsiteX30" fmla="*/ 835819 w 869156"/>
              <a:gd name="connsiteY30" fmla="*/ 888206 h 892969"/>
              <a:gd name="connsiteX31" fmla="*/ 800100 w 869156"/>
              <a:gd name="connsiteY31" fmla="*/ 892969 h 892969"/>
              <a:gd name="connsiteX32" fmla="*/ 762000 w 869156"/>
              <a:gd name="connsiteY32" fmla="*/ 892969 h 892969"/>
              <a:gd name="connsiteX33" fmla="*/ 740569 w 869156"/>
              <a:gd name="connsiteY33" fmla="*/ 878681 h 892969"/>
              <a:gd name="connsiteX34" fmla="*/ 661988 w 869156"/>
              <a:gd name="connsiteY34" fmla="*/ 795337 h 892969"/>
              <a:gd name="connsiteX35" fmla="*/ 561975 w 869156"/>
              <a:gd name="connsiteY35" fmla="*/ 666750 h 892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69156" h="892969">
                <a:moveTo>
                  <a:pt x="561975" y="666750"/>
                </a:moveTo>
                <a:lnTo>
                  <a:pt x="450056" y="511969"/>
                </a:lnTo>
                <a:lnTo>
                  <a:pt x="326231" y="371475"/>
                </a:lnTo>
                <a:lnTo>
                  <a:pt x="288131" y="323850"/>
                </a:lnTo>
                <a:lnTo>
                  <a:pt x="261938" y="288131"/>
                </a:lnTo>
                <a:lnTo>
                  <a:pt x="202406" y="226219"/>
                </a:lnTo>
                <a:lnTo>
                  <a:pt x="114300" y="147637"/>
                </a:lnTo>
                <a:lnTo>
                  <a:pt x="40481" y="85725"/>
                </a:lnTo>
                <a:lnTo>
                  <a:pt x="23813" y="73819"/>
                </a:lnTo>
                <a:lnTo>
                  <a:pt x="7144" y="57150"/>
                </a:lnTo>
                <a:lnTo>
                  <a:pt x="0" y="30956"/>
                </a:lnTo>
                <a:lnTo>
                  <a:pt x="0" y="14287"/>
                </a:lnTo>
                <a:lnTo>
                  <a:pt x="9525" y="2381"/>
                </a:lnTo>
                <a:lnTo>
                  <a:pt x="30956" y="0"/>
                </a:lnTo>
                <a:lnTo>
                  <a:pt x="59531" y="9525"/>
                </a:lnTo>
                <a:lnTo>
                  <a:pt x="178594" y="73819"/>
                </a:lnTo>
                <a:lnTo>
                  <a:pt x="288131" y="138112"/>
                </a:lnTo>
                <a:lnTo>
                  <a:pt x="433388" y="228600"/>
                </a:lnTo>
                <a:lnTo>
                  <a:pt x="561975" y="333375"/>
                </a:lnTo>
                <a:lnTo>
                  <a:pt x="659606" y="414337"/>
                </a:lnTo>
                <a:lnTo>
                  <a:pt x="735806" y="478631"/>
                </a:lnTo>
                <a:lnTo>
                  <a:pt x="785813" y="531019"/>
                </a:lnTo>
                <a:lnTo>
                  <a:pt x="809625" y="566737"/>
                </a:lnTo>
                <a:lnTo>
                  <a:pt x="831056" y="607219"/>
                </a:lnTo>
                <a:lnTo>
                  <a:pt x="847725" y="647700"/>
                </a:lnTo>
                <a:lnTo>
                  <a:pt x="864394" y="695325"/>
                </a:lnTo>
                <a:lnTo>
                  <a:pt x="869156" y="731044"/>
                </a:lnTo>
                <a:cubicBezTo>
                  <a:pt x="868321" y="762793"/>
                  <a:pt x="866775" y="794534"/>
                  <a:pt x="866775" y="826294"/>
                </a:cubicBezTo>
                <a:lnTo>
                  <a:pt x="864394" y="857250"/>
                </a:lnTo>
                <a:lnTo>
                  <a:pt x="854869" y="878681"/>
                </a:lnTo>
                <a:lnTo>
                  <a:pt x="835819" y="888206"/>
                </a:lnTo>
                <a:lnTo>
                  <a:pt x="800100" y="892969"/>
                </a:lnTo>
                <a:lnTo>
                  <a:pt x="762000" y="892969"/>
                </a:lnTo>
                <a:lnTo>
                  <a:pt x="740569" y="878681"/>
                </a:lnTo>
                <a:lnTo>
                  <a:pt x="661988" y="795337"/>
                </a:lnTo>
                <a:lnTo>
                  <a:pt x="561975" y="6667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994EA3F1-E937-4FEA-AE1B-807CF23320D9}"/>
              </a:ext>
            </a:extLst>
          </p:cNvPr>
          <p:cNvSpPr/>
          <p:nvPr/>
        </p:nvSpPr>
        <p:spPr>
          <a:xfrm rot="16200000">
            <a:off x="6229353" y="4735513"/>
            <a:ext cx="1689100" cy="1019175"/>
          </a:xfrm>
          <a:custGeom>
            <a:avLst/>
            <a:gdLst>
              <a:gd name="connsiteX0" fmla="*/ 1045369 w 1688307"/>
              <a:gd name="connsiteY0" fmla="*/ 521494 h 1019175"/>
              <a:gd name="connsiteX1" fmla="*/ 1223963 w 1688307"/>
              <a:gd name="connsiteY1" fmla="*/ 583407 h 1019175"/>
              <a:gd name="connsiteX2" fmla="*/ 1326357 w 1688307"/>
              <a:gd name="connsiteY2" fmla="*/ 616744 h 1019175"/>
              <a:gd name="connsiteX3" fmla="*/ 1390650 w 1688307"/>
              <a:gd name="connsiteY3" fmla="*/ 635794 h 1019175"/>
              <a:gd name="connsiteX4" fmla="*/ 1483519 w 1688307"/>
              <a:gd name="connsiteY4" fmla="*/ 664369 h 1019175"/>
              <a:gd name="connsiteX5" fmla="*/ 1526382 w 1688307"/>
              <a:gd name="connsiteY5" fmla="*/ 676275 h 1019175"/>
              <a:gd name="connsiteX6" fmla="*/ 1562100 w 1688307"/>
              <a:gd name="connsiteY6" fmla="*/ 690563 h 1019175"/>
              <a:gd name="connsiteX7" fmla="*/ 1593057 w 1688307"/>
              <a:gd name="connsiteY7" fmla="*/ 695325 h 1019175"/>
              <a:gd name="connsiteX8" fmla="*/ 1635919 w 1688307"/>
              <a:gd name="connsiteY8" fmla="*/ 690563 h 1019175"/>
              <a:gd name="connsiteX9" fmla="*/ 1657350 w 1688307"/>
              <a:gd name="connsiteY9" fmla="*/ 685800 h 1019175"/>
              <a:gd name="connsiteX10" fmla="*/ 1688307 w 1688307"/>
              <a:gd name="connsiteY10" fmla="*/ 664369 h 1019175"/>
              <a:gd name="connsiteX11" fmla="*/ 1654969 w 1688307"/>
              <a:gd name="connsiteY11" fmla="*/ 1019175 h 1019175"/>
              <a:gd name="connsiteX12" fmla="*/ 1476375 w 1688307"/>
              <a:gd name="connsiteY12" fmla="*/ 942975 h 1019175"/>
              <a:gd name="connsiteX13" fmla="*/ 1128713 w 1688307"/>
              <a:gd name="connsiteY13" fmla="*/ 804863 h 1019175"/>
              <a:gd name="connsiteX14" fmla="*/ 859632 w 1688307"/>
              <a:gd name="connsiteY14" fmla="*/ 695325 h 1019175"/>
              <a:gd name="connsiteX15" fmla="*/ 671513 w 1688307"/>
              <a:gd name="connsiteY15" fmla="*/ 623888 h 1019175"/>
              <a:gd name="connsiteX16" fmla="*/ 545307 w 1688307"/>
              <a:gd name="connsiteY16" fmla="*/ 571500 h 1019175"/>
              <a:gd name="connsiteX17" fmla="*/ 357188 w 1688307"/>
              <a:gd name="connsiteY17" fmla="*/ 466725 h 1019175"/>
              <a:gd name="connsiteX18" fmla="*/ 169069 w 1688307"/>
              <a:gd name="connsiteY18" fmla="*/ 354807 h 1019175"/>
              <a:gd name="connsiteX19" fmla="*/ 100013 w 1688307"/>
              <a:gd name="connsiteY19" fmla="*/ 311944 h 1019175"/>
              <a:gd name="connsiteX20" fmla="*/ 78582 w 1688307"/>
              <a:gd name="connsiteY20" fmla="*/ 297657 h 1019175"/>
              <a:gd name="connsiteX21" fmla="*/ 57150 w 1688307"/>
              <a:gd name="connsiteY21" fmla="*/ 280988 h 1019175"/>
              <a:gd name="connsiteX22" fmla="*/ 40482 w 1688307"/>
              <a:gd name="connsiteY22" fmla="*/ 257175 h 1019175"/>
              <a:gd name="connsiteX23" fmla="*/ 33338 w 1688307"/>
              <a:gd name="connsiteY23" fmla="*/ 242888 h 1019175"/>
              <a:gd name="connsiteX24" fmla="*/ 23813 w 1688307"/>
              <a:gd name="connsiteY24" fmla="*/ 219075 h 1019175"/>
              <a:gd name="connsiteX25" fmla="*/ 14288 w 1688307"/>
              <a:gd name="connsiteY25" fmla="*/ 188119 h 1019175"/>
              <a:gd name="connsiteX26" fmla="*/ 4763 w 1688307"/>
              <a:gd name="connsiteY26" fmla="*/ 138113 h 1019175"/>
              <a:gd name="connsiteX27" fmla="*/ 0 w 1688307"/>
              <a:gd name="connsiteY27" fmla="*/ 95250 h 1019175"/>
              <a:gd name="connsiteX28" fmla="*/ 4763 w 1688307"/>
              <a:gd name="connsiteY28" fmla="*/ 78582 h 1019175"/>
              <a:gd name="connsiteX29" fmla="*/ 50007 w 1688307"/>
              <a:gd name="connsiteY29" fmla="*/ 54769 h 1019175"/>
              <a:gd name="connsiteX30" fmla="*/ 97632 w 1688307"/>
              <a:gd name="connsiteY30" fmla="*/ 28575 h 1019175"/>
              <a:gd name="connsiteX31" fmla="*/ 138113 w 1688307"/>
              <a:gd name="connsiteY31" fmla="*/ 0 h 1019175"/>
              <a:gd name="connsiteX32" fmla="*/ 409575 w 1688307"/>
              <a:gd name="connsiteY32" fmla="*/ 123825 h 1019175"/>
              <a:gd name="connsiteX33" fmla="*/ 416719 w 1688307"/>
              <a:gd name="connsiteY33" fmla="*/ 150019 h 1019175"/>
              <a:gd name="connsiteX34" fmla="*/ 426244 w 1688307"/>
              <a:gd name="connsiteY34" fmla="*/ 180975 h 1019175"/>
              <a:gd name="connsiteX35" fmla="*/ 445294 w 1688307"/>
              <a:gd name="connsiteY35" fmla="*/ 211932 h 1019175"/>
              <a:gd name="connsiteX36" fmla="*/ 466725 w 1688307"/>
              <a:gd name="connsiteY36" fmla="*/ 235744 h 1019175"/>
              <a:gd name="connsiteX37" fmla="*/ 504825 w 1688307"/>
              <a:gd name="connsiteY37" fmla="*/ 259557 h 1019175"/>
              <a:gd name="connsiteX38" fmla="*/ 564357 w 1688307"/>
              <a:gd name="connsiteY38" fmla="*/ 292894 h 1019175"/>
              <a:gd name="connsiteX39" fmla="*/ 666750 w 1688307"/>
              <a:gd name="connsiteY39" fmla="*/ 347663 h 1019175"/>
              <a:gd name="connsiteX40" fmla="*/ 769144 w 1688307"/>
              <a:gd name="connsiteY40" fmla="*/ 397669 h 1019175"/>
              <a:gd name="connsiteX41" fmla="*/ 862013 w 1688307"/>
              <a:gd name="connsiteY41" fmla="*/ 442913 h 1019175"/>
              <a:gd name="connsiteX42" fmla="*/ 1045369 w 1688307"/>
              <a:gd name="connsiteY42" fmla="*/ 521494 h 1019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688307" h="1019175">
                <a:moveTo>
                  <a:pt x="1045369" y="521494"/>
                </a:moveTo>
                <a:lnTo>
                  <a:pt x="1223963" y="583407"/>
                </a:lnTo>
                <a:lnTo>
                  <a:pt x="1326357" y="616744"/>
                </a:lnTo>
                <a:lnTo>
                  <a:pt x="1390650" y="635794"/>
                </a:lnTo>
                <a:lnTo>
                  <a:pt x="1483519" y="664369"/>
                </a:lnTo>
                <a:lnTo>
                  <a:pt x="1526382" y="676275"/>
                </a:lnTo>
                <a:lnTo>
                  <a:pt x="1562100" y="690563"/>
                </a:lnTo>
                <a:lnTo>
                  <a:pt x="1593057" y="695325"/>
                </a:lnTo>
                <a:lnTo>
                  <a:pt x="1635919" y="690563"/>
                </a:lnTo>
                <a:lnTo>
                  <a:pt x="1657350" y="685800"/>
                </a:lnTo>
                <a:lnTo>
                  <a:pt x="1688307" y="664369"/>
                </a:lnTo>
                <a:lnTo>
                  <a:pt x="1654969" y="1019175"/>
                </a:lnTo>
                <a:lnTo>
                  <a:pt x="1476375" y="942975"/>
                </a:lnTo>
                <a:lnTo>
                  <a:pt x="1128713" y="804863"/>
                </a:lnTo>
                <a:lnTo>
                  <a:pt x="859632" y="695325"/>
                </a:lnTo>
                <a:lnTo>
                  <a:pt x="671513" y="623888"/>
                </a:lnTo>
                <a:lnTo>
                  <a:pt x="545307" y="571500"/>
                </a:lnTo>
                <a:lnTo>
                  <a:pt x="357188" y="466725"/>
                </a:lnTo>
                <a:lnTo>
                  <a:pt x="169069" y="354807"/>
                </a:lnTo>
                <a:lnTo>
                  <a:pt x="100013" y="311944"/>
                </a:lnTo>
                <a:lnTo>
                  <a:pt x="78582" y="297657"/>
                </a:lnTo>
                <a:lnTo>
                  <a:pt x="57150" y="280988"/>
                </a:lnTo>
                <a:lnTo>
                  <a:pt x="40482" y="257175"/>
                </a:lnTo>
                <a:lnTo>
                  <a:pt x="33338" y="242888"/>
                </a:lnTo>
                <a:lnTo>
                  <a:pt x="23813" y="219075"/>
                </a:lnTo>
                <a:lnTo>
                  <a:pt x="14288" y="188119"/>
                </a:lnTo>
                <a:lnTo>
                  <a:pt x="4763" y="138113"/>
                </a:lnTo>
                <a:lnTo>
                  <a:pt x="0" y="95250"/>
                </a:lnTo>
                <a:lnTo>
                  <a:pt x="4763" y="78582"/>
                </a:lnTo>
                <a:lnTo>
                  <a:pt x="50007" y="54769"/>
                </a:lnTo>
                <a:lnTo>
                  <a:pt x="97632" y="28575"/>
                </a:lnTo>
                <a:lnTo>
                  <a:pt x="138113" y="0"/>
                </a:lnTo>
                <a:lnTo>
                  <a:pt x="409575" y="123825"/>
                </a:lnTo>
                <a:lnTo>
                  <a:pt x="416719" y="150019"/>
                </a:lnTo>
                <a:lnTo>
                  <a:pt x="426244" y="180975"/>
                </a:lnTo>
                <a:lnTo>
                  <a:pt x="445294" y="211932"/>
                </a:lnTo>
                <a:lnTo>
                  <a:pt x="466725" y="235744"/>
                </a:lnTo>
                <a:lnTo>
                  <a:pt x="504825" y="259557"/>
                </a:lnTo>
                <a:lnTo>
                  <a:pt x="564357" y="292894"/>
                </a:lnTo>
                <a:lnTo>
                  <a:pt x="666750" y="347663"/>
                </a:lnTo>
                <a:lnTo>
                  <a:pt x="769144" y="397669"/>
                </a:lnTo>
                <a:lnTo>
                  <a:pt x="862013" y="442913"/>
                </a:lnTo>
                <a:lnTo>
                  <a:pt x="1045369" y="5214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723A148F-C2E9-4F37-B683-C1158F05D1D3}"/>
              </a:ext>
            </a:extLst>
          </p:cNvPr>
          <p:cNvSpPr/>
          <p:nvPr/>
        </p:nvSpPr>
        <p:spPr>
          <a:xfrm>
            <a:off x="6115050" y="5468938"/>
            <a:ext cx="647700" cy="520700"/>
          </a:xfrm>
          <a:custGeom>
            <a:avLst/>
            <a:gdLst>
              <a:gd name="connsiteX0" fmla="*/ 197644 w 647700"/>
              <a:gd name="connsiteY0" fmla="*/ 78582 h 519113"/>
              <a:gd name="connsiteX1" fmla="*/ 292894 w 647700"/>
              <a:gd name="connsiteY1" fmla="*/ 121444 h 519113"/>
              <a:gd name="connsiteX2" fmla="*/ 357188 w 647700"/>
              <a:gd name="connsiteY2" fmla="*/ 150019 h 519113"/>
              <a:gd name="connsiteX3" fmla="*/ 433388 w 647700"/>
              <a:gd name="connsiteY3" fmla="*/ 188119 h 519113"/>
              <a:gd name="connsiteX4" fmla="*/ 461963 w 647700"/>
              <a:gd name="connsiteY4" fmla="*/ 200025 h 519113"/>
              <a:gd name="connsiteX5" fmla="*/ 504825 w 647700"/>
              <a:gd name="connsiteY5" fmla="*/ 209550 h 519113"/>
              <a:gd name="connsiteX6" fmla="*/ 533400 w 647700"/>
              <a:gd name="connsiteY6" fmla="*/ 214313 h 519113"/>
              <a:gd name="connsiteX7" fmla="*/ 647700 w 647700"/>
              <a:gd name="connsiteY7" fmla="*/ 197644 h 519113"/>
              <a:gd name="connsiteX8" fmla="*/ 509588 w 647700"/>
              <a:gd name="connsiteY8" fmla="*/ 519113 h 519113"/>
              <a:gd name="connsiteX9" fmla="*/ 459581 w 647700"/>
              <a:gd name="connsiteY9" fmla="*/ 495300 h 519113"/>
              <a:gd name="connsiteX10" fmla="*/ 438150 w 647700"/>
              <a:gd name="connsiteY10" fmla="*/ 466725 h 519113"/>
              <a:gd name="connsiteX11" fmla="*/ 383381 w 647700"/>
              <a:gd name="connsiteY11" fmla="*/ 400050 h 519113"/>
              <a:gd name="connsiteX12" fmla="*/ 342900 w 647700"/>
              <a:gd name="connsiteY12" fmla="*/ 354807 h 519113"/>
              <a:gd name="connsiteX13" fmla="*/ 283369 w 647700"/>
              <a:gd name="connsiteY13" fmla="*/ 292894 h 519113"/>
              <a:gd name="connsiteX14" fmla="*/ 228600 w 647700"/>
              <a:gd name="connsiteY14" fmla="*/ 238125 h 519113"/>
              <a:gd name="connsiteX15" fmla="*/ 154781 w 647700"/>
              <a:gd name="connsiteY15" fmla="*/ 171450 h 519113"/>
              <a:gd name="connsiteX16" fmla="*/ 97631 w 647700"/>
              <a:gd name="connsiteY16" fmla="*/ 123825 h 519113"/>
              <a:gd name="connsiteX17" fmla="*/ 42863 w 647700"/>
              <a:gd name="connsiteY17" fmla="*/ 83344 h 519113"/>
              <a:gd name="connsiteX18" fmla="*/ 23813 w 647700"/>
              <a:gd name="connsiteY18" fmla="*/ 66675 h 519113"/>
              <a:gd name="connsiteX19" fmla="*/ 9525 w 647700"/>
              <a:gd name="connsiteY19" fmla="*/ 47625 h 519113"/>
              <a:gd name="connsiteX20" fmla="*/ 0 w 647700"/>
              <a:gd name="connsiteY20" fmla="*/ 26194 h 519113"/>
              <a:gd name="connsiteX21" fmla="*/ 2381 w 647700"/>
              <a:gd name="connsiteY21" fmla="*/ 9525 h 519113"/>
              <a:gd name="connsiteX22" fmla="*/ 9525 w 647700"/>
              <a:gd name="connsiteY22" fmla="*/ 2382 h 519113"/>
              <a:gd name="connsiteX23" fmla="*/ 23813 w 647700"/>
              <a:gd name="connsiteY23" fmla="*/ 0 h 519113"/>
              <a:gd name="connsiteX24" fmla="*/ 47625 w 647700"/>
              <a:gd name="connsiteY24" fmla="*/ 4763 h 519113"/>
              <a:gd name="connsiteX25" fmla="*/ 197644 w 647700"/>
              <a:gd name="connsiteY25" fmla="*/ 78582 h 519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47700" h="519113">
                <a:moveTo>
                  <a:pt x="197644" y="78582"/>
                </a:moveTo>
                <a:lnTo>
                  <a:pt x="292894" y="121444"/>
                </a:lnTo>
                <a:lnTo>
                  <a:pt x="357188" y="150019"/>
                </a:lnTo>
                <a:lnTo>
                  <a:pt x="433388" y="188119"/>
                </a:lnTo>
                <a:lnTo>
                  <a:pt x="461963" y="200025"/>
                </a:lnTo>
                <a:lnTo>
                  <a:pt x="504825" y="209550"/>
                </a:lnTo>
                <a:lnTo>
                  <a:pt x="533400" y="214313"/>
                </a:lnTo>
                <a:lnTo>
                  <a:pt x="647700" y="197644"/>
                </a:lnTo>
                <a:lnTo>
                  <a:pt x="509588" y="519113"/>
                </a:lnTo>
                <a:lnTo>
                  <a:pt x="459581" y="495300"/>
                </a:lnTo>
                <a:lnTo>
                  <a:pt x="438150" y="466725"/>
                </a:lnTo>
                <a:lnTo>
                  <a:pt x="383381" y="400050"/>
                </a:lnTo>
                <a:lnTo>
                  <a:pt x="342900" y="354807"/>
                </a:lnTo>
                <a:lnTo>
                  <a:pt x="283369" y="292894"/>
                </a:lnTo>
                <a:lnTo>
                  <a:pt x="228600" y="238125"/>
                </a:lnTo>
                <a:lnTo>
                  <a:pt x="154781" y="171450"/>
                </a:lnTo>
                <a:lnTo>
                  <a:pt x="97631" y="123825"/>
                </a:lnTo>
                <a:lnTo>
                  <a:pt x="42863" y="83344"/>
                </a:lnTo>
                <a:lnTo>
                  <a:pt x="23813" y="66675"/>
                </a:lnTo>
                <a:lnTo>
                  <a:pt x="9525" y="47625"/>
                </a:lnTo>
                <a:lnTo>
                  <a:pt x="0" y="26194"/>
                </a:lnTo>
                <a:lnTo>
                  <a:pt x="2381" y="9525"/>
                </a:lnTo>
                <a:lnTo>
                  <a:pt x="9525" y="2382"/>
                </a:lnTo>
                <a:lnTo>
                  <a:pt x="23813" y="0"/>
                </a:lnTo>
                <a:lnTo>
                  <a:pt x="47625" y="4763"/>
                </a:lnTo>
                <a:lnTo>
                  <a:pt x="197644" y="7858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2D269F0B-3EB9-43C5-A114-C77DD8C42B7A}"/>
              </a:ext>
            </a:extLst>
          </p:cNvPr>
          <p:cNvSpPr/>
          <p:nvPr/>
        </p:nvSpPr>
        <p:spPr>
          <a:xfrm rot="16200000">
            <a:off x="4357688" y="3890963"/>
            <a:ext cx="2114550" cy="1924050"/>
          </a:xfrm>
          <a:custGeom>
            <a:avLst/>
            <a:gdLst>
              <a:gd name="connsiteX0" fmla="*/ 1073150 w 2114550"/>
              <a:gd name="connsiteY0" fmla="*/ 1498600 h 1924050"/>
              <a:gd name="connsiteX1" fmla="*/ 860425 w 2114550"/>
              <a:gd name="connsiteY1" fmla="*/ 1323975 h 1924050"/>
              <a:gd name="connsiteX2" fmla="*/ 755650 w 2114550"/>
              <a:gd name="connsiteY2" fmla="*/ 1225550 h 1924050"/>
              <a:gd name="connsiteX3" fmla="*/ 635000 w 2114550"/>
              <a:gd name="connsiteY3" fmla="*/ 1101725 h 1924050"/>
              <a:gd name="connsiteX4" fmla="*/ 527050 w 2114550"/>
              <a:gd name="connsiteY4" fmla="*/ 974725 h 1924050"/>
              <a:gd name="connsiteX5" fmla="*/ 447675 w 2114550"/>
              <a:gd name="connsiteY5" fmla="*/ 866775 h 1924050"/>
              <a:gd name="connsiteX6" fmla="*/ 358775 w 2114550"/>
              <a:gd name="connsiteY6" fmla="*/ 736600 h 1924050"/>
              <a:gd name="connsiteX7" fmla="*/ 295275 w 2114550"/>
              <a:gd name="connsiteY7" fmla="*/ 635000 h 1924050"/>
              <a:gd name="connsiteX8" fmla="*/ 225425 w 2114550"/>
              <a:gd name="connsiteY8" fmla="*/ 511175 h 1924050"/>
              <a:gd name="connsiteX9" fmla="*/ 152400 w 2114550"/>
              <a:gd name="connsiteY9" fmla="*/ 381000 h 1924050"/>
              <a:gd name="connsiteX10" fmla="*/ 92075 w 2114550"/>
              <a:gd name="connsiteY10" fmla="*/ 263525 h 1924050"/>
              <a:gd name="connsiteX11" fmla="*/ 25400 w 2114550"/>
              <a:gd name="connsiteY11" fmla="*/ 123825 h 1924050"/>
              <a:gd name="connsiteX12" fmla="*/ 6350 w 2114550"/>
              <a:gd name="connsiteY12" fmla="*/ 88900 h 1924050"/>
              <a:gd name="connsiteX13" fmla="*/ 0 w 2114550"/>
              <a:gd name="connsiteY13" fmla="*/ 66675 h 1924050"/>
              <a:gd name="connsiteX14" fmla="*/ 3175 w 2114550"/>
              <a:gd name="connsiteY14" fmla="*/ 28575 h 1924050"/>
              <a:gd name="connsiteX15" fmla="*/ 12700 w 2114550"/>
              <a:gd name="connsiteY15" fmla="*/ 6350 h 1924050"/>
              <a:gd name="connsiteX16" fmla="*/ 28575 w 2114550"/>
              <a:gd name="connsiteY16" fmla="*/ 0 h 1924050"/>
              <a:gd name="connsiteX17" fmla="*/ 57150 w 2114550"/>
              <a:gd name="connsiteY17" fmla="*/ 3175 h 1924050"/>
              <a:gd name="connsiteX18" fmla="*/ 85725 w 2114550"/>
              <a:gd name="connsiteY18" fmla="*/ 19050 h 1924050"/>
              <a:gd name="connsiteX19" fmla="*/ 101600 w 2114550"/>
              <a:gd name="connsiteY19" fmla="*/ 34925 h 1924050"/>
              <a:gd name="connsiteX20" fmla="*/ 139700 w 2114550"/>
              <a:gd name="connsiteY20" fmla="*/ 114300 h 1924050"/>
              <a:gd name="connsiteX21" fmla="*/ 168275 w 2114550"/>
              <a:gd name="connsiteY21" fmla="*/ 171450 h 1924050"/>
              <a:gd name="connsiteX22" fmla="*/ 215900 w 2114550"/>
              <a:gd name="connsiteY22" fmla="*/ 260350 h 1924050"/>
              <a:gd name="connsiteX23" fmla="*/ 250825 w 2114550"/>
              <a:gd name="connsiteY23" fmla="*/ 317500 h 1924050"/>
              <a:gd name="connsiteX24" fmla="*/ 304800 w 2114550"/>
              <a:gd name="connsiteY24" fmla="*/ 400050 h 1924050"/>
              <a:gd name="connsiteX25" fmla="*/ 387350 w 2114550"/>
              <a:gd name="connsiteY25" fmla="*/ 523875 h 1924050"/>
              <a:gd name="connsiteX26" fmla="*/ 479425 w 2114550"/>
              <a:gd name="connsiteY26" fmla="*/ 644525 h 1924050"/>
              <a:gd name="connsiteX27" fmla="*/ 558800 w 2114550"/>
              <a:gd name="connsiteY27" fmla="*/ 736600 h 1924050"/>
              <a:gd name="connsiteX28" fmla="*/ 622300 w 2114550"/>
              <a:gd name="connsiteY28" fmla="*/ 812800 h 1924050"/>
              <a:gd name="connsiteX29" fmla="*/ 733425 w 2114550"/>
              <a:gd name="connsiteY29" fmla="*/ 923925 h 1924050"/>
              <a:gd name="connsiteX30" fmla="*/ 819150 w 2114550"/>
              <a:gd name="connsiteY30" fmla="*/ 1003300 h 1924050"/>
              <a:gd name="connsiteX31" fmla="*/ 927100 w 2114550"/>
              <a:gd name="connsiteY31" fmla="*/ 1104900 h 1924050"/>
              <a:gd name="connsiteX32" fmla="*/ 1069975 w 2114550"/>
              <a:gd name="connsiteY32" fmla="*/ 1219200 h 1924050"/>
              <a:gd name="connsiteX33" fmla="*/ 1200150 w 2114550"/>
              <a:gd name="connsiteY33" fmla="*/ 1311275 h 1924050"/>
              <a:gd name="connsiteX34" fmla="*/ 1266825 w 2114550"/>
              <a:gd name="connsiteY34" fmla="*/ 1355725 h 1924050"/>
              <a:gd name="connsiteX35" fmla="*/ 1330325 w 2114550"/>
              <a:gd name="connsiteY35" fmla="*/ 1400175 h 1924050"/>
              <a:gd name="connsiteX36" fmla="*/ 1409700 w 2114550"/>
              <a:gd name="connsiteY36" fmla="*/ 1447800 h 1924050"/>
              <a:gd name="connsiteX37" fmla="*/ 1527175 w 2114550"/>
              <a:gd name="connsiteY37" fmla="*/ 1470025 h 1924050"/>
              <a:gd name="connsiteX38" fmla="*/ 1619250 w 2114550"/>
              <a:gd name="connsiteY38" fmla="*/ 1517650 h 1924050"/>
              <a:gd name="connsiteX39" fmla="*/ 1682750 w 2114550"/>
              <a:gd name="connsiteY39" fmla="*/ 1546225 h 1924050"/>
              <a:gd name="connsiteX40" fmla="*/ 1746250 w 2114550"/>
              <a:gd name="connsiteY40" fmla="*/ 1568450 h 1924050"/>
              <a:gd name="connsiteX41" fmla="*/ 1793875 w 2114550"/>
              <a:gd name="connsiteY41" fmla="*/ 1584325 h 1924050"/>
              <a:gd name="connsiteX42" fmla="*/ 1812925 w 2114550"/>
              <a:gd name="connsiteY42" fmla="*/ 1590675 h 1924050"/>
              <a:gd name="connsiteX43" fmla="*/ 1844675 w 2114550"/>
              <a:gd name="connsiteY43" fmla="*/ 1593850 h 1924050"/>
              <a:gd name="connsiteX44" fmla="*/ 1908175 w 2114550"/>
              <a:gd name="connsiteY44" fmla="*/ 1590675 h 1924050"/>
              <a:gd name="connsiteX45" fmla="*/ 1952625 w 2114550"/>
              <a:gd name="connsiteY45" fmla="*/ 1581150 h 1924050"/>
              <a:gd name="connsiteX46" fmla="*/ 1987550 w 2114550"/>
              <a:gd name="connsiteY46" fmla="*/ 1568450 h 1924050"/>
              <a:gd name="connsiteX47" fmla="*/ 2044700 w 2114550"/>
              <a:gd name="connsiteY47" fmla="*/ 1517650 h 1924050"/>
              <a:gd name="connsiteX48" fmla="*/ 2114550 w 2114550"/>
              <a:gd name="connsiteY48" fmla="*/ 1603375 h 1924050"/>
              <a:gd name="connsiteX49" fmla="*/ 2032000 w 2114550"/>
              <a:gd name="connsiteY49" fmla="*/ 1727200 h 1924050"/>
              <a:gd name="connsiteX50" fmla="*/ 1965325 w 2114550"/>
              <a:gd name="connsiteY50" fmla="*/ 1812925 h 1924050"/>
              <a:gd name="connsiteX51" fmla="*/ 1914525 w 2114550"/>
              <a:gd name="connsiteY51" fmla="*/ 1866900 h 1924050"/>
              <a:gd name="connsiteX52" fmla="*/ 1860550 w 2114550"/>
              <a:gd name="connsiteY52" fmla="*/ 1905000 h 1924050"/>
              <a:gd name="connsiteX53" fmla="*/ 1825625 w 2114550"/>
              <a:gd name="connsiteY53" fmla="*/ 1924050 h 1924050"/>
              <a:gd name="connsiteX54" fmla="*/ 1812925 w 2114550"/>
              <a:gd name="connsiteY54" fmla="*/ 1924050 h 1924050"/>
              <a:gd name="connsiteX55" fmla="*/ 1774825 w 2114550"/>
              <a:gd name="connsiteY55" fmla="*/ 1901825 h 1924050"/>
              <a:gd name="connsiteX56" fmla="*/ 1676400 w 2114550"/>
              <a:gd name="connsiteY56" fmla="*/ 1835150 h 1924050"/>
              <a:gd name="connsiteX57" fmla="*/ 1552575 w 2114550"/>
              <a:gd name="connsiteY57" fmla="*/ 1771650 h 1924050"/>
              <a:gd name="connsiteX58" fmla="*/ 1441450 w 2114550"/>
              <a:gd name="connsiteY58" fmla="*/ 1755775 h 1924050"/>
              <a:gd name="connsiteX59" fmla="*/ 1317625 w 2114550"/>
              <a:gd name="connsiteY59" fmla="*/ 1673225 h 1924050"/>
              <a:gd name="connsiteX60" fmla="*/ 1184275 w 2114550"/>
              <a:gd name="connsiteY60" fmla="*/ 1574800 h 1924050"/>
              <a:gd name="connsiteX61" fmla="*/ 1073150 w 2114550"/>
              <a:gd name="connsiteY61" fmla="*/ 149860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114550" h="1924050">
                <a:moveTo>
                  <a:pt x="1073150" y="1498600"/>
                </a:moveTo>
                <a:lnTo>
                  <a:pt x="860425" y="1323975"/>
                </a:lnTo>
                <a:lnTo>
                  <a:pt x="755650" y="1225550"/>
                </a:lnTo>
                <a:lnTo>
                  <a:pt x="635000" y="1101725"/>
                </a:lnTo>
                <a:lnTo>
                  <a:pt x="527050" y="974725"/>
                </a:lnTo>
                <a:lnTo>
                  <a:pt x="447675" y="866775"/>
                </a:lnTo>
                <a:lnTo>
                  <a:pt x="358775" y="736600"/>
                </a:lnTo>
                <a:lnTo>
                  <a:pt x="295275" y="635000"/>
                </a:lnTo>
                <a:lnTo>
                  <a:pt x="225425" y="511175"/>
                </a:lnTo>
                <a:lnTo>
                  <a:pt x="152400" y="381000"/>
                </a:lnTo>
                <a:lnTo>
                  <a:pt x="92075" y="263525"/>
                </a:lnTo>
                <a:lnTo>
                  <a:pt x="25400" y="123825"/>
                </a:lnTo>
                <a:lnTo>
                  <a:pt x="6350" y="88900"/>
                </a:lnTo>
                <a:lnTo>
                  <a:pt x="0" y="66675"/>
                </a:lnTo>
                <a:lnTo>
                  <a:pt x="3175" y="28575"/>
                </a:lnTo>
                <a:lnTo>
                  <a:pt x="12700" y="6350"/>
                </a:lnTo>
                <a:lnTo>
                  <a:pt x="28575" y="0"/>
                </a:lnTo>
                <a:lnTo>
                  <a:pt x="57150" y="3175"/>
                </a:lnTo>
                <a:lnTo>
                  <a:pt x="85725" y="19050"/>
                </a:lnTo>
                <a:lnTo>
                  <a:pt x="101600" y="34925"/>
                </a:lnTo>
                <a:lnTo>
                  <a:pt x="139700" y="114300"/>
                </a:lnTo>
                <a:lnTo>
                  <a:pt x="168275" y="171450"/>
                </a:lnTo>
                <a:lnTo>
                  <a:pt x="215900" y="260350"/>
                </a:lnTo>
                <a:lnTo>
                  <a:pt x="250825" y="317500"/>
                </a:lnTo>
                <a:lnTo>
                  <a:pt x="304800" y="400050"/>
                </a:lnTo>
                <a:lnTo>
                  <a:pt x="387350" y="523875"/>
                </a:lnTo>
                <a:lnTo>
                  <a:pt x="479425" y="644525"/>
                </a:lnTo>
                <a:lnTo>
                  <a:pt x="558800" y="736600"/>
                </a:lnTo>
                <a:lnTo>
                  <a:pt x="622300" y="812800"/>
                </a:lnTo>
                <a:lnTo>
                  <a:pt x="733425" y="923925"/>
                </a:lnTo>
                <a:lnTo>
                  <a:pt x="819150" y="1003300"/>
                </a:lnTo>
                <a:lnTo>
                  <a:pt x="927100" y="1104900"/>
                </a:lnTo>
                <a:lnTo>
                  <a:pt x="1069975" y="1219200"/>
                </a:lnTo>
                <a:lnTo>
                  <a:pt x="1200150" y="1311275"/>
                </a:lnTo>
                <a:lnTo>
                  <a:pt x="1266825" y="1355725"/>
                </a:lnTo>
                <a:lnTo>
                  <a:pt x="1330325" y="1400175"/>
                </a:lnTo>
                <a:lnTo>
                  <a:pt x="1409700" y="1447800"/>
                </a:lnTo>
                <a:lnTo>
                  <a:pt x="1527175" y="1470025"/>
                </a:lnTo>
                <a:lnTo>
                  <a:pt x="1619250" y="1517650"/>
                </a:lnTo>
                <a:lnTo>
                  <a:pt x="1682750" y="1546225"/>
                </a:lnTo>
                <a:lnTo>
                  <a:pt x="1746250" y="1568450"/>
                </a:lnTo>
                <a:lnTo>
                  <a:pt x="1793875" y="1584325"/>
                </a:lnTo>
                <a:lnTo>
                  <a:pt x="1812925" y="1590675"/>
                </a:lnTo>
                <a:lnTo>
                  <a:pt x="1844675" y="1593850"/>
                </a:lnTo>
                <a:lnTo>
                  <a:pt x="1908175" y="1590675"/>
                </a:lnTo>
                <a:lnTo>
                  <a:pt x="1952625" y="1581150"/>
                </a:lnTo>
                <a:lnTo>
                  <a:pt x="1987550" y="1568450"/>
                </a:lnTo>
                <a:lnTo>
                  <a:pt x="2044700" y="1517650"/>
                </a:lnTo>
                <a:lnTo>
                  <a:pt x="2114550" y="1603375"/>
                </a:lnTo>
                <a:lnTo>
                  <a:pt x="2032000" y="1727200"/>
                </a:lnTo>
                <a:lnTo>
                  <a:pt x="1965325" y="1812925"/>
                </a:lnTo>
                <a:lnTo>
                  <a:pt x="1914525" y="1866900"/>
                </a:lnTo>
                <a:lnTo>
                  <a:pt x="1860550" y="1905000"/>
                </a:lnTo>
                <a:lnTo>
                  <a:pt x="1825625" y="1924050"/>
                </a:lnTo>
                <a:lnTo>
                  <a:pt x="1812925" y="1924050"/>
                </a:lnTo>
                <a:lnTo>
                  <a:pt x="1774825" y="1901825"/>
                </a:lnTo>
                <a:lnTo>
                  <a:pt x="1676400" y="1835150"/>
                </a:lnTo>
                <a:lnTo>
                  <a:pt x="1552575" y="1771650"/>
                </a:lnTo>
                <a:lnTo>
                  <a:pt x="1441450" y="1755775"/>
                </a:lnTo>
                <a:lnTo>
                  <a:pt x="1317625" y="1673225"/>
                </a:lnTo>
                <a:lnTo>
                  <a:pt x="1184275" y="1574800"/>
                </a:lnTo>
                <a:lnTo>
                  <a:pt x="1073150" y="14986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055D73CF-AF8A-4E75-9CE5-2A5C75403104}"/>
              </a:ext>
            </a:extLst>
          </p:cNvPr>
          <p:cNvGrpSpPr/>
          <p:nvPr/>
        </p:nvGrpSpPr>
        <p:grpSpPr>
          <a:xfrm>
            <a:off x="3872711" y="1398588"/>
            <a:ext cx="4474366" cy="4691063"/>
            <a:chOff x="3872711" y="1398588"/>
            <a:chExt cx="4474366" cy="4691063"/>
          </a:xfrm>
        </p:grpSpPr>
        <p:sp>
          <p:nvSpPr>
            <p:cNvPr id="21" name="フリーフォーム 6">
              <a:extLst>
                <a:ext uri="{FF2B5EF4-FFF2-40B4-BE49-F238E27FC236}">
                  <a16:creationId xmlns:a16="http://schemas.microsoft.com/office/drawing/2014/main" id="{9FACC603-C8FB-4E78-A7BA-1C25DC4F4702}"/>
                </a:ext>
              </a:extLst>
            </p:cNvPr>
            <p:cNvSpPr/>
            <p:nvPr/>
          </p:nvSpPr>
          <p:spPr>
            <a:xfrm>
              <a:off x="4250536" y="1820863"/>
              <a:ext cx="1735137" cy="457200"/>
            </a:xfrm>
            <a:custGeom>
              <a:avLst/>
              <a:gdLst>
                <a:gd name="connsiteX0" fmla="*/ 1233487 w 1735931"/>
                <a:gd name="connsiteY0" fmla="*/ 238125 h 457200"/>
                <a:gd name="connsiteX1" fmla="*/ 1028700 w 1735931"/>
                <a:gd name="connsiteY1" fmla="*/ 276225 h 457200"/>
                <a:gd name="connsiteX2" fmla="*/ 881062 w 1735931"/>
                <a:gd name="connsiteY2" fmla="*/ 288132 h 457200"/>
                <a:gd name="connsiteX3" fmla="*/ 735806 w 1735931"/>
                <a:gd name="connsiteY3" fmla="*/ 321469 h 457200"/>
                <a:gd name="connsiteX4" fmla="*/ 542925 w 1735931"/>
                <a:gd name="connsiteY4" fmla="*/ 366713 h 457200"/>
                <a:gd name="connsiteX5" fmla="*/ 392906 w 1735931"/>
                <a:gd name="connsiteY5" fmla="*/ 404813 h 457200"/>
                <a:gd name="connsiteX6" fmla="*/ 371475 w 1735931"/>
                <a:gd name="connsiteY6" fmla="*/ 423863 h 457200"/>
                <a:gd name="connsiteX7" fmla="*/ 354806 w 1735931"/>
                <a:gd name="connsiteY7" fmla="*/ 438150 h 457200"/>
                <a:gd name="connsiteX8" fmla="*/ 326231 w 1735931"/>
                <a:gd name="connsiteY8" fmla="*/ 450057 h 457200"/>
                <a:gd name="connsiteX9" fmla="*/ 292894 w 1735931"/>
                <a:gd name="connsiteY9" fmla="*/ 457200 h 457200"/>
                <a:gd name="connsiteX10" fmla="*/ 250031 w 1735931"/>
                <a:gd name="connsiteY10" fmla="*/ 457200 h 457200"/>
                <a:gd name="connsiteX11" fmla="*/ 226219 w 1735931"/>
                <a:gd name="connsiteY11" fmla="*/ 452438 h 457200"/>
                <a:gd name="connsiteX12" fmla="*/ 188119 w 1735931"/>
                <a:gd name="connsiteY12" fmla="*/ 433388 h 457200"/>
                <a:gd name="connsiteX13" fmla="*/ 145256 w 1735931"/>
                <a:gd name="connsiteY13" fmla="*/ 402432 h 457200"/>
                <a:gd name="connsiteX14" fmla="*/ 104775 w 1735931"/>
                <a:gd name="connsiteY14" fmla="*/ 369094 h 457200"/>
                <a:gd name="connsiteX15" fmla="*/ 71437 w 1735931"/>
                <a:gd name="connsiteY15" fmla="*/ 330994 h 457200"/>
                <a:gd name="connsiteX16" fmla="*/ 40481 w 1735931"/>
                <a:gd name="connsiteY16" fmla="*/ 288132 h 457200"/>
                <a:gd name="connsiteX17" fmla="*/ 14287 w 1735931"/>
                <a:gd name="connsiteY17" fmla="*/ 235744 h 457200"/>
                <a:gd name="connsiteX18" fmla="*/ 2381 w 1735931"/>
                <a:gd name="connsiteY18" fmla="*/ 207169 h 457200"/>
                <a:gd name="connsiteX19" fmla="*/ 0 w 1735931"/>
                <a:gd name="connsiteY19" fmla="*/ 185738 h 457200"/>
                <a:gd name="connsiteX20" fmla="*/ 2381 w 1735931"/>
                <a:gd name="connsiteY20" fmla="*/ 166688 h 457200"/>
                <a:gd name="connsiteX21" fmla="*/ 11906 w 1735931"/>
                <a:gd name="connsiteY21" fmla="*/ 161925 h 457200"/>
                <a:gd name="connsiteX22" fmla="*/ 21431 w 1735931"/>
                <a:gd name="connsiteY22" fmla="*/ 161925 h 457200"/>
                <a:gd name="connsiteX23" fmla="*/ 50006 w 1735931"/>
                <a:gd name="connsiteY23" fmla="*/ 173832 h 457200"/>
                <a:gd name="connsiteX24" fmla="*/ 102394 w 1735931"/>
                <a:gd name="connsiteY24" fmla="*/ 202407 h 457200"/>
                <a:gd name="connsiteX25" fmla="*/ 142875 w 1735931"/>
                <a:gd name="connsiteY25" fmla="*/ 221457 h 457200"/>
                <a:gd name="connsiteX26" fmla="*/ 185737 w 1735931"/>
                <a:gd name="connsiteY26" fmla="*/ 235744 h 457200"/>
                <a:gd name="connsiteX27" fmla="*/ 223837 w 1735931"/>
                <a:gd name="connsiteY27" fmla="*/ 242888 h 457200"/>
                <a:gd name="connsiteX28" fmla="*/ 269081 w 1735931"/>
                <a:gd name="connsiteY28" fmla="*/ 247650 h 457200"/>
                <a:gd name="connsiteX29" fmla="*/ 300037 w 1735931"/>
                <a:gd name="connsiteY29" fmla="*/ 247650 h 457200"/>
                <a:gd name="connsiteX30" fmla="*/ 354806 w 1735931"/>
                <a:gd name="connsiteY30" fmla="*/ 242888 h 457200"/>
                <a:gd name="connsiteX31" fmla="*/ 402431 w 1735931"/>
                <a:gd name="connsiteY31" fmla="*/ 235744 h 457200"/>
                <a:gd name="connsiteX32" fmla="*/ 564356 w 1735931"/>
                <a:gd name="connsiteY32" fmla="*/ 207169 h 457200"/>
                <a:gd name="connsiteX33" fmla="*/ 764381 w 1735931"/>
                <a:gd name="connsiteY33" fmla="*/ 159544 h 457200"/>
                <a:gd name="connsiteX34" fmla="*/ 883444 w 1735931"/>
                <a:gd name="connsiteY34" fmla="*/ 130969 h 457200"/>
                <a:gd name="connsiteX35" fmla="*/ 1035844 w 1735931"/>
                <a:gd name="connsiteY35" fmla="*/ 97632 h 457200"/>
                <a:gd name="connsiteX36" fmla="*/ 1128712 w 1735931"/>
                <a:gd name="connsiteY36" fmla="*/ 78582 h 457200"/>
                <a:gd name="connsiteX37" fmla="*/ 1212056 w 1735931"/>
                <a:gd name="connsiteY37" fmla="*/ 61913 h 457200"/>
                <a:gd name="connsiteX38" fmla="*/ 1312069 w 1735931"/>
                <a:gd name="connsiteY38" fmla="*/ 38100 h 457200"/>
                <a:gd name="connsiteX39" fmla="*/ 1393031 w 1735931"/>
                <a:gd name="connsiteY39" fmla="*/ 11907 h 457200"/>
                <a:gd name="connsiteX40" fmla="*/ 1426369 w 1735931"/>
                <a:gd name="connsiteY40" fmla="*/ 0 h 457200"/>
                <a:gd name="connsiteX41" fmla="*/ 1495425 w 1735931"/>
                <a:gd name="connsiteY41" fmla="*/ 4763 h 457200"/>
                <a:gd name="connsiteX42" fmla="*/ 1540669 w 1735931"/>
                <a:gd name="connsiteY42" fmla="*/ 11907 h 457200"/>
                <a:gd name="connsiteX43" fmla="*/ 1600200 w 1735931"/>
                <a:gd name="connsiteY43" fmla="*/ 26194 h 457200"/>
                <a:gd name="connsiteX44" fmla="*/ 1650206 w 1735931"/>
                <a:gd name="connsiteY44" fmla="*/ 47625 h 457200"/>
                <a:gd name="connsiteX45" fmla="*/ 1695450 w 1735931"/>
                <a:gd name="connsiteY45" fmla="*/ 71438 h 457200"/>
                <a:gd name="connsiteX46" fmla="*/ 1728787 w 1735931"/>
                <a:gd name="connsiteY46" fmla="*/ 97632 h 457200"/>
                <a:gd name="connsiteX47" fmla="*/ 1735931 w 1735931"/>
                <a:gd name="connsiteY47" fmla="*/ 114300 h 457200"/>
                <a:gd name="connsiteX48" fmla="*/ 1731169 w 1735931"/>
                <a:gd name="connsiteY48" fmla="*/ 135732 h 457200"/>
                <a:gd name="connsiteX49" fmla="*/ 1716881 w 1735931"/>
                <a:gd name="connsiteY49" fmla="*/ 154782 h 457200"/>
                <a:gd name="connsiteX50" fmla="*/ 1688306 w 1735931"/>
                <a:gd name="connsiteY50" fmla="*/ 169069 h 457200"/>
                <a:gd name="connsiteX51" fmla="*/ 1645444 w 1735931"/>
                <a:gd name="connsiteY51" fmla="*/ 183357 h 457200"/>
                <a:gd name="connsiteX52" fmla="*/ 1547812 w 1735931"/>
                <a:gd name="connsiteY52" fmla="*/ 200025 h 457200"/>
                <a:gd name="connsiteX53" fmla="*/ 1459706 w 1735931"/>
                <a:gd name="connsiteY53" fmla="*/ 211932 h 457200"/>
                <a:gd name="connsiteX54" fmla="*/ 1233487 w 1735931"/>
                <a:gd name="connsiteY54" fmla="*/ 238125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35931" h="457200">
                  <a:moveTo>
                    <a:pt x="1233487" y="238125"/>
                  </a:moveTo>
                  <a:lnTo>
                    <a:pt x="1028700" y="276225"/>
                  </a:lnTo>
                  <a:lnTo>
                    <a:pt x="881062" y="288132"/>
                  </a:lnTo>
                  <a:lnTo>
                    <a:pt x="735806" y="321469"/>
                  </a:lnTo>
                  <a:lnTo>
                    <a:pt x="542925" y="366713"/>
                  </a:lnTo>
                  <a:lnTo>
                    <a:pt x="392906" y="404813"/>
                  </a:lnTo>
                  <a:lnTo>
                    <a:pt x="371475" y="423863"/>
                  </a:lnTo>
                  <a:lnTo>
                    <a:pt x="354806" y="438150"/>
                  </a:lnTo>
                  <a:lnTo>
                    <a:pt x="326231" y="450057"/>
                  </a:lnTo>
                  <a:lnTo>
                    <a:pt x="292894" y="457200"/>
                  </a:lnTo>
                  <a:lnTo>
                    <a:pt x="250031" y="457200"/>
                  </a:lnTo>
                  <a:lnTo>
                    <a:pt x="226219" y="452438"/>
                  </a:lnTo>
                  <a:lnTo>
                    <a:pt x="188119" y="433388"/>
                  </a:lnTo>
                  <a:lnTo>
                    <a:pt x="145256" y="402432"/>
                  </a:lnTo>
                  <a:lnTo>
                    <a:pt x="104775" y="369094"/>
                  </a:lnTo>
                  <a:lnTo>
                    <a:pt x="71437" y="330994"/>
                  </a:lnTo>
                  <a:lnTo>
                    <a:pt x="40481" y="288132"/>
                  </a:lnTo>
                  <a:lnTo>
                    <a:pt x="14287" y="235744"/>
                  </a:lnTo>
                  <a:lnTo>
                    <a:pt x="2381" y="207169"/>
                  </a:lnTo>
                  <a:lnTo>
                    <a:pt x="0" y="185738"/>
                  </a:lnTo>
                  <a:lnTo>
                    <a:pt x="2381" y="166688"/>
                  </a:lnTo>
                  <a:lnTo>
                    <a:pt x="11906" y="161925"/>
                  </a:lnTo>
                  <a:lnTo>
                    <a:pt x="21431" y="161925"/>
                  </a:lnTo>
                  <a:lnTo>
                    <a:pt x="50006" y="173832"/>
                  </a:lnTo>
                  <a:lnTo>
                    <a:pt x="102394" y="202407"/>
                  </a:lnTo>
                  <a:lnTo>
                    <a:pt x="142875" y="221457"/>
                  </a:lnTo>
                  <a:lnTo>
                    <a:pt x="185737" y="235744"/>
                  </a:lnTo>
                  <a:lnTo>
                    <a:pt x="223837" y="242888"/>
                  </a:lnTo>
                  <a:lnTo>
                    <a:pt x="269081" y="247650"/>
                  </a:lnTo>
                  <a:lnTo>
                    <a:pt x="300037" y="247650"/>
                  </a:lnTo>
                  <a:lnTo>
                    <a:pt x="354806" y="242888"/>
                  </a:lnTo>
                  <a:lnTo>
                    <a:pt x="402431" y="235744"/>
                  </a:lnTo>
                  <a:lnTo>
                    <a:pt x="564356" y="207169"/>
                  </a:lnTo>
                  <a:lnTo>
                    <a:pt x="764381" y="159544"/>
                  </a:lnTo>
                  <a:lnTo>
                    <a:pt x="883444" y="130969"/>
                  </a:lnTo>
                  <a:lnTo>
                    <a:pt x="1035844" y="97632"/>
                  </a:lnTo>
                  <a:lnTo>
                    <a:pt x="1128712" y="78582"/>
                  </a:lnTo>
                  <a:lnTo>
                    <a:pt x="1212056" y="61913"/>
                  </a:lnTo>
                  <a:lnTo>
                    <a:pt x="1312069" y="38100"/>
                  </a:lnTo>
                  <a:lnTo>
                    <a:pt x="1393031" y="11907"/>
                  </a:lnTo>
                  <a:lnTo>
                    <a:pt x="1426369" y="0"/>
                  </a:lnTo>
                  <a:cubicBezTo>
                    <a:pt x="1449384" y="1644"/>
                    <a:pt x="1472352" y="4763"/>
                    <a:pt x="1495425" y="4763"/>
                  </a:cubicBezTo>
                  <a:lnTo>
                    <a:pt x="1540669" y="11907"/>
                  </a:lnTo>
                  <a:lnTo>
                    <a:pt x="1600200" y="26194"/>
                  </a:lnTo>
                  <a:lnTo>
                    <a:pt x="1650206" y="47625"/>
                  </a:lnTo>
                  <a:lnTo>
                    <a:pt x="1695450" y="71438"/>
                  </a:lnTo>
                  <a:lnTo>
                    <a:pt x="1728787" y="97632"/>
                  </a:lnTo>
                  <a:lnTo>
                    <a:pt x="1735931" y="114300"/>
                  </a:lnTo>
                  <a:lnTo>
                    <a:pt x="1731169" y="135732"/>
                  </a:lnTo>
                  <a:lnTo>
                    <a:pt x="1716881" y="154782"/>
                  </a:lnTo>
                  <a:lnTo>
                    <a:pt x="1688306" y="169069"/>
                  </a:lnTo>
                  <a:lnTo>
                    <a:pt x="1645444" y="183357"/>
                  </a:lnTo>
                  <a:lnTo>
                    <a:pt x="1547812" y="200025"/>
                  </a:lnTo>
                  <a:lnTo>
                    <a:pt x="1459706" y="211932"/>
                  </a:lnTo>
                  <a:lnTo>
                    <a:pt x="1233487" y="2381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7">
              <a:extLst>
                <a:ext uri="{FF2B5EF4-FFF2-40B4-BE49-F238E27FC236}">
                  <a16:creationId xmlns:a16="http://schemas.microsoft.com/office/drawing/2014/main" id="{0692934A-27DE-44AA-BF49-5C13EDFCBFD0}"/>
                </a:ext>
              </a:extLst>
            </p:cNvPr>
            <p:cNvSpPr/>
            <p:nvPr/>
          </p:nvSpPr>
          <p:spPr>
            <a:xfrm>
              <a:off x="4800602" y="4143375"/>
              <a:ext cx="2867025" cy="558800"/>
            </a:xfrm>
            <a:custGeom>
              <a:avLst/>
              <a:gdLst>
                <a:gd name="connsiteX0" fmla="*/ 1974153 w 2867410"/>
                <a:gd name="connsiteY0" fmla="*/ 280134 h 557625"/>
                <a:gd name="connsiteX1" fmla="*/ 1614735 w 2867410"/>
                <a:gd name="connsiteY1" fmla="*/ 314490 h 557625"/>
                <a:gd name="connsiteX2" fmla="*/ 1371600 w 2867410"/>
                <a:gd name="connsiteY2" fmla="*/ 332989 h 557625"/>
                <a:gd name="connsiteX3" fmla="*/ 1107323 w 2867410"/>
                <a:gd name="connsiteY3" fmla="*/ 375274 h 557625"/>
                <a:gd name="connsiteX4" fmla="*/ 872116 w 2867410"/>
                <a:gd name="connsiteY4" fmla="*/ 417558 h 557625"/>
                <a:gd name="connsiteX5" fmla="*/ 568197 w 2867410"/>
                <a:gd name="connsiteY5" fmla="*/ 480984 h 557625"/>
                <a:gd name="connsiteX6" fmla="*/ 496842 w 2867410"/>
                <a:gd name="connsiteY6" fmla="*/ 502127 h 557625"/>
                <a:gd name="connsiteX7" fmla="*/ 436058 w 2867410"/>
                <a:gd name="connsiteY7" fmla="*/ 525912 h 557625"/>
                <a:gd name="connsiteX8" fmla="*/ 351489 w 2867410"/>
                <a:gd name="connsiteY8" fmla="*/ 557625 h 557625"/>
                <a:gd name="connsiteX9" fmla="*/ 325061 w 2867410"/>
                <a:gd name="connsiteY9" fmla="*/ 554982 h 557625"/>
                <a:gd name="connsiteX10" fmla="*/ 266920 w 2867410"/>
                <a:gd name="connsiteY10" fmla="*/ 536483 h 557625"/>
                <a:gd name="connsiteX11" fmla="*/ 229921 w 2867410"/>
                <a:gd name="connsiteY11" fmla="*/ 515341 h 557625"/>
                <a:gd name="connsiteX12" fmla="*/ 203494 w 2867410"/>
                <a:gd name="connsiteY12" fmla="*/ 496841 h 557625"/>
                <a:gd name="connsiteX13" fmla="*/ 161209 w 2867410"/>
                <a:gd name="connsiteY13" fmla="*/ 451914 h 557625"/>
                <a:gd name="connsiteX14" fmla="*/ 103068 w 2867410"/>
                <a:gd name="connsiteY14" fmla="*/ 372631 h 557625"/>
                <a:gd name="connsiteX15" fmla="*/ 36999 w 2867410"/>
                <a:gd name="connsiteY15" fmla="*/ 280134 h 557625"/>
                <a:gd name="connsiteX16" fmla="*/ 7928 w 2867410"/>
                <a:gd name="connsiteY16" fmla="*/ 243135 h 557625"/>
                <a:gd name="connsiteX17" fmla="*/ 0 w 2867410"/>
                <a:gd name="connsiteY17" fmla="*/ 227278 h 557625"/>
                <a:gd name="connsiteX18" fmla="*/ 0 w 2867410"/>
                <a:gd name="connsiteY18" fmla="*/ 211421 h 557625"/>
                <a:gd name="connsiteX19" fmla="*/ 10571 w 2867410"/>
                <a:gd name="connsiteY19" fmla="*/ 200850 h 557625"/>
                <a:gd name="connsiteX20" fmla="*/ 36999 w 2867410"/>
                <a:gd name="connsiteY20" fmla="*/ 195565 h 557625"/>
                <a:gd name="connsiteX21" fmla="*/ 68712 w 2867410"/>
                <a:gd name="connsiteY21" fmla="*/ 203493 h 557625"/>
                <a:gd name="connsiteX22" fmla="*/ 145353 w 2867410"/>
                <a:gd name="connsiteY22" fmla="*/ 240492 h 557625"/>
                <a:gd name="connsiteX23" fmla="*/ 179709 w 2867410"/>
                <a:gd name="connsiteY23" fmla="*/ 253706 h 557625"/>
                <a:gd name="connsiteX24" fmla="*/ 232564 w 2867410"/>
                <a:gd name="connsiteY24" fmla="*/ 269563 h 557625"/>
                <a:gd name="connsiteX25" fmla="*/ 285420 w 2867410"/>
                <a:gd name="connsiteY25" fmla="*/ 280134 h 557625"/>
                <a:gd name="connsiteX26" fmla="*/ 348846 w 2867410"/>
                <a:gd name="connsiteY26" fmla="*/ 288062 h 557625"/>
                <a:gd name="connsiteX27" fmla="*/ 409630 w 2867410"/>
                <a:gd name="connsiteY27" fmla="*/ 290705 h 557625"/>
                <a:gd name="connsiteX28" fmla="*/ 528555 w 2867410"/>
                <a:gd name="connsiteY28" fmla="*/ 290705 h 557625"/>
                <a:gd name="connsiteX29" fmla="*/ 718835 w 2867410"/>
                <a:gd name="connsiteY29" fmla="*/ 274848 h 557625"/>
                <a:gd name="connsiteX30" fmla="*/ 996326 w 2867410"/>
                <a:gd name="connsiteY30" fmla="*/ 243135 h 557625"/>
                <a:gd name="connsiteX31" fmla="*/ 1162821 w 2867410"/>
                <a:gd name="connsiteY31" fmla="*/ 219350 h 557625"/>
                <a:gd name="connsiteX32" fmla="*/ 1390099 w 2867410"/>
                <a:gd name="connsiteY32" fmla="*/ 203493 h 557625"/>
                <a:gd name="connsiteX33" fmla="*/ 1614735 w 2867410"/>
                <a:gd name="connsiteY33" fmla="*/ 174423 h 557625"/>
                <a:gd name="connsiteX34" fmla="*/ 1918654 w 2867410"/>
                <a:gd name="connsiteY34" fmla="*/ 132138 h 557625"/>
                <a:gd name="connsiteX35" fmla="*/ 2225216 w 2867410"/>
                <a:gd name="connsiteY35" fmla="*/ 92497 h 557625"/>
                <a:gd name="connsiteX36" fmla="*/ 2264858 w 2867410"/>
                <a:gd name="connsiteY36" fmla="*/ 84568 h 557625"/>
                <a:gd name="connsiteX37" fmla="*/ 2354712 w 2867410"/>
                <a:gd name="connsiteY37" fmla="*/ 55498 h 557625"/>
                <a:gd name="connsiteX38" fmla="*/ 2484208 w 2867410"/>
                <a:gd name="connsiteY38" fmla="*/ 5285 h 557625"/>
                <a:gd name="connsiteX39" fmla="*/ 2505350 w 2867410"/>
                <a:gd name="connsiteY39" fmla="*/ 0 h 557625"/>
                <a:gd name="connsiteX40" fmla="*/ 2558206 w 2867410"/>
                <a:gd name="connsiteY40" fmla="*/ 15856 h 557625"/>
                <a:gd name="connsiteX41" fmla="*/ 2648060 w 2867410"/>
                <a:gd name="connsiteY41" fmla="*/ 50212 h 557625"/>
                <a:gd name="connsiteX42" fmla="*/ 2722058 w 2867410"/>
                <a:gd name="connsiteY42" fmla="*/ 89854 h 557625"/>
                <a:gd name="connsiteX43" fmla="*/ 2769628 w 2867410"/>
                <a:gd name="connsiteY43" fmla="*/ 121567 h 557625"/>
                <a:gd name="connsiteX44" fmla="*/ 2814555 w 2867410"/>
                <a:gd name="connsiteY44" fmla="*/ 158566 h 557625"/>
                <a:gd name="connsiteX45" fmla="*/ 2846268 w 2867410"/>
                <a:gd name="connsiteY45" fmla="*/ 190279 h 557625"/>
                <a:gd name="connsiteX46" fmla="*/ 2859482 w 2867410"/>
                <a:gd name="connsiteY46" fmla="*/ 206136 h 557625"/>
                <a:gd name="connsiteX47" fmla="*/ 2864768 w 2867410"/>
                <a:gd name="connsiteY47" fmla="*/ 219350 h 557625"/>
                <a:gd name="connsiteX48" fmla="*/ 2867410 w 2867410"/>
                <a:gd name="connsiteY48" fmla="*/ 237849 h 557625"/>
                <a:gd name="connsiteX49" fmla="*/ 2859482 w 2867410"/>
                <a:gd name="connsiteY49" fmla="*/ 261634 h 557625"/>
                <a:gd name="connsiteX50" fmla="*/ 2838340 w 2867410"/>
                <a:gd name="connsiteY50" fmla="*/ 288062 h 557625"/>
                <a:gd name="connsiteX51" fmla="*/ 2785484 w 2867410"/>
                <a:gd name="connsiteY51" fmla="*/ 322418 h 557625"/>
                <a:gd name="connsiteX52" fmla="*/ 2732629 w 2867410"/>
                <a:gd name="connsiteY52" fmla="*/ 348846 h 557625"/>
                <a:gd name="connsiteX53" fmla="*/ 2478923 w 2867410"/>
                <a:gd name="connsiteY53" fmla="*/ 295990 h 557625"/>
                <a:gd name="connsiteX54" fmla="*/ 2431353 w 2867410"/>
                <a:gd name="connsiteY54" fmla="*/ 269563 h 557625"/>
                <a:gd name="connsiteX55" fmla="*/ 2404925 w 2867410"/>
                <a:gd name="connsiteY55" fmla="*/ 253706 h 557625"/>
                <a:gd name="connsiteX56" fmla="*/ 2370569 w 2867410"/>
                <a:gd name="connsiteY56" fmla="*/ 245778 h 557625"/>
                <a:gd name="connsiteX57" fmla="*/ 2301857 w 2867410"/>
                <a:gd name="connsiteY57" fmla="*/ 251063 h 557625"/>
                <a:gd name="connsiteX58" fmla="*/ 1974153 w 2867410"/>
                <a:gd name="connsiteY58" fmla="*/ 280134 h 55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867410" h="557625">
                  <a:moveTo>
                    <a:pt x="1974153" y="280134"/>
                  </a:moveTo>
                  <a:lnTo>
                    <a:pt x="1614735" y="314490"/>
                  </a:lnTo>
                  <a:lnTo>
                    <a:pt x="1371600" y="332989"/>
                  </a:lnTo>
                  <a:lnTo>
                    <a:pt x="1107323" y="375274"/>
                  </a:lnTo>
                  <a:lnTo>
                    <a:pt x="872116" y="417558"/>
                  </a:lnTo>
                  <a:lnTo>
                    <a:pt x="568197" y="480984"/>
                  </a:lnTo>
                  <a:lnTo>
                    <a:pt x="496842" y="502127"/>
                  </a:lnTo>
                  <a:lnTo>
                    <a:pt x="436058" y="525912"/>
                  </a:lnTo>
                  <a:lnTo>
                    <a:pt x="351489" y="557625"/>
                  </a:lnTo>
                  <a:lnTo>
                    <a:pt x="325061" y="554982"/>
                  </a:lnTo>
                  <a:lnTo>
                    <a:pt x="266920" y="536483"/>
                  </a:lnTo>
                  <a:lnTo>
                    <a:pt x="229921" y="515341"/>
                  </a:lnTo>
                  <a:lnTo>
                    <a:pt x="203494" y="496841"/>
                  </a:lnTo>
                  <a:lnTo>
                    <a:pt x="161209" y="451914"/>
                  </a:lnTo>
                  <a:lnTo>
                    <a:pt x="103068" y="372631"/>
                  </a:lnTo>
                  <a:lnTo>
                    <a:pt x="36999" y="280134"/>
                  </a:lnTo>
                  <a:lnTo>
                    <a:pt x="7928" y="243135"/>
                  </a:lnTo>
                  <a:lnTo>
                    <a:pt x="0" y="227278"/>
                  </a:lnTo>
                  <a:lnTo>
                    <a:pt x="0" y="211421"/>
                  </a:lnTo>
                  <a:lnTo>
                    <a:pt x="10571" y="200850"/>
                  </a:lnTo>
                  <a:lnTo>
                    <a:pt x="36999" y="195565"/>
                  </a:lnTo>
                  <a:lnTo>
                    <a:pt x="68712" y="203493"/>
                  </a:lnTo>
                  <a:lnTo>
                    <a:pt x="145353" y="240492"/>
                  </a:lnTo>
                  <a:lnTo>
                    <a:pt x="179709" y="253706"/>
                  </a:lnTo>
                  <a:lnTo>
                    <a:pt x="232564" y="269563"/>
                  </a:lnTo>
                  <a:lnTo>
                    <a:pt x="285420" y="280134"/>
                  </a:lnTo>
                  <a:lnTo>
                    <a:pt x="348846" y="288062"/>
                  </a:lnTo>
                  <a:lnTo>
                    <a:pt x="409630" y="290705"/>
                  </a:lnTo>
                  <a:lnTo>
                    <a:pt x="528555" y="290705"/>
                  </a:lnTo>
                  <a:lnTo>
                    <a:pt x="718835" y="274848"/>
                  </a:lnTo>
                  <a:lnTo>
                    <a:pt x="996326" y="243135"/>
                  </a:lnTo>
                  <a:lnTo>
                    <a:pt x="1162821" y="219350"/>
                  </a:lnTo>
                  <a:lnTo>
                    <a:pt x="1390099" y="203493"/>
                  </a:lnTo>
                  <a:lnTo>
                    <a:pt x="1614735" y="174423"/>
                  </a:lnTo>
                  <a:lnTo>
                    <a:pt x="1918654" y="132138"/>
                  </a:lnTo>
                  <a:lnTo>
                    <a:pt x="2225216" y="92497"/>
                  </a:lnTo>
                  <a:lnTo>
                    <a:pt x="2264858" y="84568"/>
                  </a:lnTo>
                  <a:lnTo>
                    <a:pt x="2354712" y="55498"/>
                  </a:lnTo>
                  <a:lnTo>
                    <a:pt x="2484208" y="5285"/>
                  </a:lnTo>
                  <a:lnTo>
                    <a:pt x="2505350" y="0"/>
                  </a:lnTo>
                  <a:lnTo>
                    <a:pt x="2558206" y="15856"/>
                  </a:lnTo>
                  <a:lnTo>
                    <a:pt x="2648060" y="50212"/>
                  </a:lnTo>
                  <a:lnTo>
                    <a:pt x="2722058" y="89854"/>
                  </a:lnTo>
                  <a:lnTo>
                    <a:pt x="2769628" y="121567"/>
                  </a:lnTo>
                  <a:lnTo>
                    <a:pt x="2814555" y="158566"/>
                  </a:lnTo>
                  <a:lnTo>
                    <a:pt x="2846268" y="190279"/>
                  </a:lnTo>
                  <a:lnTo>
                    <a:pt x="2859482" y="206136"/>
                  </a:lnTo>
                  <a:lnTo>
                    <a:pt x="2864768" y="219350"/>
                  </a:lnTo>
                  <a:lnTo>
                    <a:pt x="2867410" y="237849"/>
                  </a:lnTo>
                  <a:lnTo>
                    <a:pt x="2859482" y="261634"/>
                  </a:lnTo>
                  <a:lnTo>
                    <a:pt x="2838340" y="288062"/>
                  </a:lnTo>
                  <a:lnTo>
                    <a:pt x="2785484" y="322418"/>
                  </a:lnTo>
                  <a:lnTo>
                    <a:pt x="2732629" y="348846"/>
                  </a:lnTo>
                  <a:lnTo>
                    <a:pt x="2478923" y="295990"/>
                  </a:lnTo>
                  <a:lnTo>
                    <a:pt x="2431353" y="269563"/>
                  </a:lnTo>
                  <a:lnTo>
                    <a:pt x="2404925" y="253706"/>
                  </a:lnTo>
                  <a:lnTo>
                    <a:pt x="2370569" y="245778"/>
                  </a:lnTo>
                  <a:lnTo>
                    <a:pt x="2301857" y="251063"/>
                  </a:lnTo>
                  <a:lnTo>
                    <a:pt x="1974153" y="28013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8">
              <a:extLst>
                <a:ext uri="{FF2B5EF4-FFF2-40B4-BE49-F238E27FC236}">
                  <a16:creationId xmlns:a16="http://schemas.microsoft.com/office/drawing/2014/main" id="{2CCE92E1-9388-444C-933E-BF944FE93D6F}"/>
                </a:ext>
              </a:extLst>
            </p:cNvPr>
            <p:cNvSpPr/>
            <p:nvPr/>
          </p:nvSpPr>
          <p:spPr>
            <a:xfrm>
              <a:off x="4947448" y="1398588"/>
              <a:ext cx="455613" cy="1054100"/>
            </a:xfrm>
            <a:custGeom>
              <a:avLst/>
              <a:gdLst>
                <a:gd name="connsiteX0" fmla="*/ 361950 w 454819"/>
                <a:gd name="connsiteY0" fmla="*/ 773906 h 1054894"/>
                <a:gd name="connsiteX1" fmla="*/ 366713 w 454819"/>
                <a:gd name="connsiteY1" fmla="*/ 992981 h 1054894"/>
                <a:gd name="connsiteX2" fmla="*/ 166688 w 454819"/>
                <a:gd name="connsiteY2" fmla="*/ 1054894 h 1054894"/>
                <a:gd name="connsiteX3" fmla="*/ 161925 w 454819"/>
                <a:gd name="connsiteY3" fmla="*/ 711994 h 1054894"/>
                <a:gd name="connsiteX4" fmla="*/ 164306 w 454819"/>
                <a:gd name="connsiteY4" fmla="*/ 561975 h 1054894"/>
                <a:gd name="connsiteX5" fmla="*/ 161925 w 454819"/>
                <a:gd name="connsiteY5" fmla="*/ 347662 h 1054894"/>
                <a:gd name="connsiteX6" fmla="*/ 161925 w 454819"/>
                <a:gd name="connsiteY6" fmla="*/ 226219 h 1054894"/>
                <a:gd name="connsiteX7" fmla="*/ 157163 w 454819"/>
                <a:gd name="connsiteY7" fmla="*/ 180975 h 1054894"/>
                <a:gd name="connsiteX8" fmla="*/ 140494 w 454819"/>
                <a:gd name="connsiteY8" fmla="*/ 145256 h 1054894"/>
                <a:gd name="connsiteX9" fmla="*/ 116681 w 454819"/>
                <a:gd name="connsiteY9" fmla="*/ 116681 h 1054894"/>
                <a:gd name="connsiteX10" fmla="*/ 92869 w 454819"/>
                <a:gd name="connsiteY10" fmla="*/ 100012 h 1054894"/>
                <a:gd name="connsiteX11" fmla="*/ 66675 w 454819"/>
                <a:gd name="connsiteY11" fmla="*/ 88106 h 1054894"/>
                <a:gd name="connsiteX12" fmla="*/ 28575 w 454819"/>
                <a:gd name="connsiteY12" fmla="*/ 71437 h 1054894"/>
                <a:gd name="connsiteX13" fmla="*/ 14288 w 454819"/>
                <a:gd name="connsiteY13" fmla="*/ 59531 h 1054894"/>
                <a:gd name="connsiteX14" fmla="*/ 0 w 454819"/>
                <a:gd name="connsiteY14" fmla="*/ 35719 h 1054894"/>
                <a:gd name="connsiteX15" fmla="*/ 0 w 454819"/>
                <a:gd name="connsiteY15" fmla="*/ 19050 h 1054894"/>
                <a:gd name="connsiteX16" fmla="*/ 7144 w 454819"/>
                <a:gd name="connsiteY16" fmla="*/ 7144 h 1054894"/>
                <a:gd name="connsiteX17" fmla="*/ 28575 w 454819"/>
                <a:gd name="connsiteY17" fmla="*/ 0 h 1054894"/>
                <a:gd name="connsiteX18" fmla="*/ 54769 w 454819"/>
                <a:gd name="connsiteY18" fmla="*/ 0 h 1054894"/>
                <a:gd name="connsiteX19" fmla="*/ 130969 w 454819"/>
                <a:gd name="connsiteY19" fmla="*/ 14287 h 1054894"/>
                <a:gd name="connsiteX20" fmla="*/ 211931 w 454819"/>
                <a:gd name="connsiteY20" fmla="*/ 33337 h 1054894"/>
                <a:gd name="connsiteX21" fmla="*/ 273844 w 454819"/>
                <a:gd name="connsiteY21" fmla="*/ 54769 h 1054894"/>
                <a:gd name="connsiteX22" fmla="*/ 330994 w 454819"/>
                <a:gd name="connsiteY22" fmla="*/ 73819 h 1054894"/>
                <a:gd name="connsiteX23" fmla="*/ 383381 w 454819"/>
                <a:gd name="connsiteY23" fmla="*/ 104775 h 1054894"/>
                <a:gd name="connsiteX24" fmla="*/ 414338 w 454819"/>
                <a:gd name="connsiteY24" fmla="*/ 130969 h 1054894"/>
                <a:gd name="connsiteX25" fmla="*/ 442913 w 454819"/>
                <a:gd name="connsiteY25" fmla="*/ 176212 h 1054894"/>
                <a:gd name="connsiteX26" fmla="*/ 454819 w 454819"/>
                <a:gd name="connsiteY26" fmla="*/ 211931 h 1054894"/>
                <a:gd name="connsiteX27" fmla="*/ 438150 w 454819"/>
                <a:gd name="connsiteY27" fmla="*/ 250031 h 1054894"/>
                <a:gd name="connsiteX28" fmla="*/ 421481 w 454819"/>
                <a:gd name="connsiteY28" fmla="*/ 290512 h 1054894"/>
                <a:gd name="connsiteX29" fmla="*/ 385763 w 454819"/>
                <a:gd name="connsiteY29" fmla="*/ 397669 h 1054894"/>
                <a:gd name="connsiteX30" fmla="*/ 359569 w 454819"/>
                <a:gd name="connsiteY30" fmla="*/ 523875 h 1054894"/>
                <a:gd name="connsiteX31" fmla="*/ 364331 w 454819"/>
                <a:gd name="connsiteY31" fmla="*/ 681037 h 1054894"/>
                <a:gd name="connsiteX32" fmla="*/ 361950 w 454819"/>
                <a:gd name="connsiteY32" fmla="*/ 773906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54819" h="1054894">
                  <a:moveTo>
                    <a:pt x="361950" y="773906"/>
                  </a:moveTo>
                  <a:lnTo>
                    <a:pt x="366713" y="992981"/>
                  </a:lnTo>
                  <a:lnTo>
                    <a:pt x="166688" y="1054894"/>
                  </a:lnTo>
                  <a:cubicBezTo>
                    <a:pt x="165100" y="940594"/>
                    <a:pt x="163513" y="826294"/>
                    <a:pt x="161925" y="711994"/>
                  </a:cubicBezTo>
                  <a:cubicBezTo>
                    <a:pt x="162719" y="661988"/>
                    <a:pt x="163512" y="611981"/>
                    <a:pt x="164306" y="561975"/>
                  </a:cubicBezTo>
                  <a:cubicBezTo>
                    <a:pt x="163512" y="490537"/>
                    <a:pt x="162719" y="419100"/>
                    <a:pt x="161925" y="347662"/>
                  </a:cubicBezTo>
                  <a:lnTo>
                    <a:pt x="161925" y="226219"/>
                  </a:lnTo>
                  <a:lnTo>
                    <a:pt x="157163" y="180975"/>
                  </a:lnTo>
                  <a:lnTo>
                    <a:pt x="140494" y="145256"/>
                  </a:lnTo>
                  <a:lnTo>
                    <a:pt x="116681" y="116681"/>
                  </a:lnTo>
                  <a:lnTo>
                    <a:pt x="92869" y="100012"/>
                  </a:lnTo>
                  <a:lnTo>
                    <a:pt x="66675" y="88106"/>
                  </a:lnTo>
                  <a:lnTo>
                    <a:pt x="28575" y="71437"/>
                  </a:lnTo>
                  <a:lnTo>
                    <a:pt x="14288" y="59531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7144" y="7144"/>
                  </a:lnTo>
                  <a:lnTo>
                    <a:pt x="28575" y="0"/>
                  </a:lnTo>
                  <a:lnTo>
                    <a:pt x="54769" y="0"/>
                  </a:lnTo>
                  <a:lnTo>
                    <a:pt x="130969" y="14287"/>
                  </a:lnTo>
                  <a:lnTo>
                    <a:pt x="211931" y="33337"/>
                  </a:lnTo>
                  <a:lnTo>
                    <a:pt x="273844" y="54769"/>
                  </a:lnTo>
                  <a:lnTo>
                    <a:pt x="330994" y="73819"/>
                  </a:lnTo>
                  <a:lnTo>
                    <a:pt x="383381" y="104775"/>
                  </a:lnTo>
                  <a:lnTo>
                    <a:pt x="414338" y="130969"/>
                  </a:lnTo>
                  <a:lnTo>
                    <a:pt x="442913" y="176212"/>
                  </a:lnTo>
                  <a:lnTo>
                    <a:pt x="454819" y="211931"/>
                  </a:lnTo>
                  <a:lnTo>
                    <a:pt x="438150" y="250031"/>
                  </a:lnTo>
                  <a:lnTo>
                    <a:pt x="421481" y="290512"/>
                  </a:lnTo>
                  <a:lnTo>
                    <a:pt x="385763" y="397669"/>
                  </a:lnTo>
                  <a:lnTo>
                    <a:pt x="359569" y="523875"/>
                  </a:lnTo>
                  <a:lnTo>
                    <a:pt x="364331" y="681037"/>
                  </a:lnTo>
                  <a:cubicBezTo>
                    <a:pt x="363537" y="717550"/>
                    <a:pt x="362744" y="754062"/>
                    <a:pt x="361950" y="773906"/>
                  </a:cubicBez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7">
              <a:extLst>
                <a:ext uri="{FF2B5EF4-FFF2-40B4-BE49-F238E27FC236}">
                  <a16:creationId xmlns:a16="http://schemas.microsoft.com/office/drawing/2014/main" id="{70E6D518-5CA4-4F3A-B4E9-EE915DDA8440}"/>
                </a:ext>
              </a:extLst>
            </p:cNvPr>
            <p:cNvSpPr/>
            <p:nvPr/>
          </p:nvSpPr>
          <p:spPr>
            <a:xfrm>
              <a:off x="3872711" y="2238376"/>
              <a:ext cx="2408237" cy="544513"/>
            </a:xfrm>
            <a:custGeom>
              <a:avLst/>
              <a:gdLst>
                <a:gd name="connsiteX0" fmla="*/ 1362075 w 2407444"/>
                <a:gd name="connsiteY0" fmla="*/ 297656 h 545306"/>
                <a:gd name="connsiteX1" fmla="*/ 940594 w 2407444"/>
                <a:gd name="connsiteY1" fmla="*/ 369094 h 545306"/>
                <a:gd name="connsiteX2" fmla="*/ 831057 w 2407444"/>
                <a:gd name="connsiteY2" fmla="*/ 407194 h 545306"/>
                <a:gd name="connsiteX3" fmla="*/ 707232 w 2407444"/>
                <a:gd name="connsiteY3" fmla="*/ 433388 h 545306"/>
                <a:gd name="connsiteX4" fmla="*/ 550069 w 2407444"/>
                <a:gd name="connsiteY4" fmla="*/ 473869 h 545306"/>
                <a:gd name="connsiteX5" fmla="*/ 469107 w 2407444"/>
                <a:gd name="connsiteY5" fmla="*/ 497681 h 545306"/>
                <a:gd name="connsiteX6" fmla="*/ 345282 w 2407444"/>
                <a:gd name="connsiteY6" fmla="*/ 542925 h 545306"/>
                <a:gd name="connsiteX7" fmla="*/ 285750 w 2407444"/>
                <a:gd name="connsiteY7" fmla="*/ 545306 h 545306"/>
                <a:gd name="connsiteX8" fmla="*/ 242888 w 2407444"/>
                <a:gd name="connsiteY8" fmla="*/ 535781 h 545306"/>
                <a:gd name="connsiteX9" fmla="*/ 211932 w 2407444"/>
                <a:gd name="connsiteY9" fmla="*/ 528638 h 545306"/>
                <a:gd name="connsiteX10" fmla="*/ 183357 w 2407444"/>
                <a:gd name="connsiteY10" fmla="*/ 509588 h 545306"/>
                <a:gd name="connsiteX11" fmla="*/ 100013 w 2407444"/>
                <a:gd name="connsiteY11" fmla="*/ 433388 h 545306"/>
                <a:gd name="connsiteX12" fmla="*/ 26194 w 2407444"/>
                <a:gd name="connsiteY12" fmla="*/ 366713 h 545306"/>
                <a:gd name="connsiteX13" fmla="*/ 9525 w 2407444"/>
                <a:gd name="connsiteY13" fmla="*/ 347663 h 545306"/>
                <a:gd name="connsiteX14" fmla="*/ 0 w 2407444"/>
                <a:gd name="connsiteY14" fmla="*/ 330994 h 545306"/>
                <a:gd name="connsiteX15" fmla="*/ 0 w 2407444"/>
                <a:gd name="connsiteY15" fmla="*/ 307181 h 545306"/>
                <a:gd name="connsiteX16" fmla="*/ 7144 w 2407444"/>
                <a:gd name="connsiteY16" fmla="*/ 288131 h 545306"/>
                <a:gd name="connsiteX17" fmla="*/ 30957 w 2407444"/>
                <a:gd name="connsiteY17" fmla="*/ 276225 h 545306"/>
                <a:gd name="connsiteX18" fmla="*/ 50007 w 2407444"/>
                <a:gd name="connsiteY18" fmla="*/ 276225 h 545306"/>
                <a:gd name="connsiteX19" fmla="*/ 76200 w 2407444"/>
                <a:gd name="connsiteY19" fmla="*/ 283369 h 545306"/>
                <a:gd name="connsiteX20" fmla="*/ 150019 w 2407444"/>
                <a:gd name="connsiteY20" fmla="*/ 302419 h 545306"/>
                <a:gd name="connsiteX21" fmla="*/ 250032 w 2407444"/>
                <a:gd name="connsiteY21" fmla="*/ 319088 h 545306"/>
                <a:gd name="connsiteX22" fmla="*/ 326232 w 2407444"/>
                <a:gd name="connsiteY22" fmla="*/ 323850 h 545306"/>
                <a:gd name="connsiteX23" fmla="*/ 411957 w 2407444"/>
                <a:gd name="connsiteY23" fmla="*/ 316706 h 545306"/>
                <a:gd name="connsiteX24" fmla="*/ 719138 w 2407444"/>
                <a:gd name="connsiteY24" fmla="*/ 264319 h 545306"/>
                <a:gd name="connsiteX25" fmla="*/ 1083469 w 2407444"/>
                <a:gd name="connsiteY25" fmla="*/ 192881 h 545306"/>
                <a:gd name="connsiteX26" fmla="*/ 1259682 w 2407444"/>
                <a:gd name="connsiteY26" fmla="*/ 161925 h 545306"/>
                <a:gd name="connsiteX27" fmla="*/ 1414463 w 2407444"/>
                <a:gd name="connsiteY27" fmla="*/ 123825 h 545306"/>
                <a:gd name="connsiteX28" fmla="*/ 1662113 w 2407444"/>
                <a:gd name="connsiteY28" fmla="*/ 90488 h 545306"/>
                <a:gd name="connsiteX29" fmla="*/ 1847850 w 2407444"/>
                <a:gd name="connsiteY29" fmla="*/ 52388 h 545306"/>
                <a:gd name="connsiteX30" fmla="*/ 1885950 w 2407444"/>
                <a:gd name="connsiteY30" fmla="*/ 35719 h 545306"/>
                <a:gd name="connsiteX31" fmla="*/ 1933575 w 2407444"/>
                <a:gd name="connsiteY31" fmla="*/ 11906 h 545306"/>
                <a:gd name="connsiteX32" fmla="*/ 1964532 w 2407444"/>
                <a:gd name="connsiteY32" fmla="*/ 2381 h 545306"/>
                <a:gd name="connsiteX33" fmla="*/ 2031207 w 2407444"/>
                <a:gd name="connsiteY33" fmla="*/ 0 h 545306"/>
                <a:gd name="connsiteX34" fmla="*/ 2102644 w 2407444"/>
                <a:gd name="connsiteY34" fmla="*/ 9525 h 545306"/>
                <a:gd name="connsiteX35" fmla="*/ 2193132 w 2407444"/>
                <a:gd name="connsiteY35" fmla="*/ 38100 h 545306"/>
                <a:gd name="connsiteX36" fmla="*/ 2305050 w 2407444"/>
                <a:gd name="connsiteY36" fmla="*/ 85725 h 545306"/>
                <a:gd name="connsiteX37" fmla="*/ 2376488 w 2407444"/>
                <a:gd name="connsiteY37" fmla="*/ 123825 h 545306"/>
                <a:gd name="connsiteX38" fmla="*/ 2395538 w 2407444"/>
                <a:gd name="connsiteY38" fmla="*/ 140494 h 545306"/>
                <a:gd name="connsiteX39" fmla="*/ 2407444 w 2407444"/>
                <a:gd name="connsiteY39" fmla="*/ 161925 h 545306"/>
                <a:gd name="connsiteX40" fmla="*/ 2395538 w 2407444"/>
                <a:gd name="connsiteY40" fmla="*/ 183356 h 545306"/>
                <a:gd name="connsiteX41" fmla="*/ 2374107 w 2407444"/>
                <a:gd name="connsiteY41" fmla="*/ 197644 h 545306"/>
                <a:gd name="connsiteX42" fmla="*/ 2345532 w 2407444"/>
                <a:gd name="connsiteY42" fmla="*/ 209550 h 545306"/>
                <a:gd name="connsiteX43" fmla="*/ 2290763 w 2407444"/>
                <a:gd name="connsiteY43" fmla="*/ 219075 h 545306"/>
                <a:gd name="connsiteX44" fmla="*/ 2195513 w 2407444"/>
                <a:gd name="connsiteY44" fmla="*/ 230981 h 545306"/>
                <a:gd name="connsiteX45" fmla="*/ 2119313 w 2407444"/>
                <a:gd name="connsiteY45" fmla="*/ 228600 h 545306"/>
                <a:gd name="connsiteX46" fmla="*/ 2002632 w 2407444"/>
                <a:gd name="connsiteY46" fmla="*/ 221456 h 545306"/>
                <a:gd name="connsiteX47" fmla="*/ 1885950 w 2407444"/>
                <a:gd name="connsiteY47" fmla="*/ 223838 h 545306"/>
                <a:gd name="connsiteX48" fmla="*/ 1814513 w 2407444"/>
                <a:gd name="connsiteY48" fmla="*/ 233363 h 545306"/>
                <a:gd name="connsiteX49" fmla="*/ 1690688 w 2407444"/>
                <a:gd name="connsiteY49" fmla="*/ 247650 h 545306"/>
                <a:gd name="connsiteX50" fmla="*/ 1362075 w 2407444"/>
                <a:gd name="connsiteY50" fmla="*/ 297656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07444" h="545306">
                  <a:moveTo>
                    <a:pt x="1362075" y="297656"/>
                  </a:moveTo>
                  <a:lnTo>
                    <a:pt x="940594" y="369094"/>
                  </a:lnTo>
                  <a:lnTo>
                    <a:pt x="831057" y="407194"/>
                  </a:lnTo>
                  <a:lnTo>
                    <a:pt x="707232" y="433388"/>
                  </a:lnTo>
                  <a:lnTo>
                    <a:pt x="550069" y="473869"/>
                  </a:lnTo>
                  <a:lnTo>
                    <a:pt x="469107" y="497681"/>
                  </a:lnTo>
                  <a:lnTo>
                    <a:pt x="345282" y="542925"/>
                  </a:lnTo>
                  <a:lnTo>
                    <a:pt x="285750" y="545306"/>
                  </a:lnTo>
                  <a:lnTo>
                    <a:pt x="242888" y="535781"/>
                  </a:lnTo>
                  <a:lnTo>
                    <a:pt x="211932" y="528638"/>
                  </a:lnTo>
                  <a:lnTo>
                    <a:pt x="183357" y="509588"/>
                  </a:lnTo>
                  <a:lnTo>
                    <a:pt x="100013" y="433388"/>
                  </a:lnTo>
                  <a:lnTo>
                    <a:pt x="26194" y="366713"/>
                  </a:lnTo>
                  <a:lnTo>
                    <a:pt x="9525" y="347663"/>
                  </a:lnTo>
                  <a:lnTo>
                    <a:pt x="0" y="330994"/>
                  </a:lnTo>
                  <a:lnTo>
                    <a:pt x="0" y="307181"/>
                  </a:lnTo>
                  <a:lnTo>
                    <a:pt x="7144" y="288131"/>
                  </a:lnTo>
                  <a:lnTo>
                    <a:pt x="30957" y="276225"/>
                  </a:lnTo>
                  <a:lnTo>
                    <a:pt x="50007" y="276225"/>
                  </a:lnTo>
                  <a:lnTo>
                    <a:pt x="76200" y="283369"/>
                  </a:lnTo>
                  <a:lnTo>
                    <a:pt x="150019" y="302419"/>
                  </a:lnTo>
                  <a:lnTo>
                    <a:pt x="250032" y="319088"/>
                  </a:lnTo>
                  <a:lnTo>
                    <a:pt x="326232" y="323850"/>
                  </a:lnTo>
                  <a:lnTo>
                    <a:pt x="411957" y="316706"/>
                  </a:lnTo>
                  <a:lnTo>
                    <a:pt x="719138" y="264319"/>
                  </a:lnTo>
                  <a:lnTo>
                    <a:pt x="1083469" y="192881"/>
                  </a:lnTo>
                  <a:lnTo>
                    <a:pt x="1259682" y="161925"/>
                  </a:lnTo>
                  <a:lnTo>
                    <a:pt x="1414463" y="123825"/>
                  </a:lnTo>
                  <a:lnTo>
                    <a:pt x="1662113" y="90488"/>
                  </a:lnTo>
                  <a:lnTo>
                    <a:pt x="1847850" y="52388"/>
                  </a:lnTo>
                  <a:lnTo>
                    <a:pt x="1885950" y="35719"/>
                  </a:lnTo>
                  <a:lnTo>
                    <a:pt x="1933575" y="11906"/>
                  </a:lnTo>
                  <a:lnTo>
                    <a:pt x="1964532" y="2381"/>
                  </a:lnTo>
                  <a:lnTo>
                    <a:pt x="2031207" y="0"/>
                  </a:lnTo>
                  <a:lnTo>
                    <a:pt x="2102644" y="9525"/>
                  </a:lnTo>
                  <a:lnTo>
                    <a:pt x="2193132" y="38100"/>
                  </a:lnTo>
                  <a:lnTo>
                    <a:pt x="2305050" y="85725"/>
                  </a:lnTo>
                  <a:lnTo>
                    <a:pt x="2376488" y="123825"/>
                  </a:lnTo>
                  <a:lnTo>
                    <a:pt x="2395538" y="140494"/>
                  </a:lnTo>
                  <a:lnTo>
                    <a:pt x="2407444" y="161925"/>
                  </a:lnTo>
                  <a:lnTo>
                    <a:pt x="2395538" y="183356"/>
                  </a:lnTo>
                  <a:lnTo>
                    <a:pt x="2374107" y="197644"/>
                  </a:lnTo>
                  <a:lnTo>
                    <a:pt x="2345532" y="209550"/>
                  </a:lnTo>
                  <a:lnTo>
                    <a:pt x="2290763" y="219075"/>
                  </a:lnTo>
                  <a:lnTo>
                    <a:pt x="2195513" y="230981"/>
                  </a:lnTo>
                  <a:lnTo>
                    <a:pt x="2119313" y="228600"/>
                  </a:lnTo>
                  <a:lnTo>
                    <a:pt x="2002632" y="221456"/>
                  </a:lnTo>
                  <a:lnTo>
                    <a:pt x="1885950" y="223838"/>
                  </a:lnTo>
                  <a:lnTo>
                    <a:pt x="1814513" y="233363"/>
                  </a:lnTo>
                  <a:lnTo>
                    <a:pt x="1690688" y="247650"/>
                  </a:lnTo>
                  <a:lnTo>
                    <a:pt x="1362075" y="2976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9">
              <a:extLst>
                <a:ext uri="{FF2B5EF4-FFF2-40B4-BE49-F238E27FC236}">
                  <a16:creationId xmlns:a16="http://schemas.microsoft.com/office/drawing/2014/main" id="{83DFF47F-8117-4EBC-981A-8CBF8D0D3978}"/>
                </a:ext>
              </a:extLst>
            </p:cNvPr>
            <p:cNvSpPr/>
            <p:nvPr/>
          </p:nvSpPr>
          <p:spPr>
            <a:xfrm>
              <a:off x="3880648" y="2525714"/>
              <a:ext cx="1122363" cy="1076325"/>
            </a:xfrm>
            <a:custGeom>
              <a:avLst/>
              <a:gdLst>
                <a:gd name="connsiteX0" fmla="*/ 650081 w 1121569"/>
                <a:gd name="connsiteY0" fmla="*/ 700088 h 1076325"/>
                <a:gd name="connsiteX1" fmla="*/ 442913 w 1121569"/>
                <a:gd name="connsiteY1" fmla="*/ 845344 h 1076325"/>
                <a:gd name="connsiteX2" fmla="*/ 295275 w 1121569"/>
                <a:gd name="connsiteY2" fmla="*/ 938213 h 1076325"/>
                <a:gd name="connsiteX3" fmla="*/ 150019 w 1121569"/>
                <a:gd name="connsiteY3" fmla="*/ 1019175 h 1076325"/>
                <a:gd name="connsiteX4" fmla="*/ 45244 w 1121569"/>
                <a:gd name="connsiteY4" fmla="*/ 1071563 h 1076325"/>
                <a:gd name="connsiteX5" fmla="*/ 19050 w 1121569"/>
                <a:gd name="connsiteY5" fmla="*/ 1076325 h 1076325"/>
                <a:gd name="connsiteX6" fmla="*/ 2381 w 1121569"/>
                <a:gd name="connsiteY6" fmla="*/ 1069182 h 1076325"/>
                <a:gd name="connsiteX7" fmla="*/ 0 w 1121569"/>
                <a:gd name="connsiteY7" fmla="*/ 1050132 h 1076325"/>
                <a:gd name="connsiteX8" fmla="*/ 19050 w 1121569"/>
                <a:gd name="connsiteY8" fmla="*/ 1019175 h 1076325"/>
                <a:gd name="connsiteX9" fmla="*/ 38100 w 1121569"/>
                <a:gd name="connsiteY9" fmla="*/ 997744 h 1076325"/>
                <a:gd name="connsiteX10" fmla="*/ 92869 w 1121569"/>
                <a:gd name="connsiteY10" fmla="*/ 959644 h 1076325"/>
                <a:gd name="connsiteX11" fmla="*/ 202406 w 1121569"/>
                <a:gd name="connsiteY11" fmla="*/ 876300 h 1076325"/>
                <a:gd name="connsiteX12" fmla="*/ 280988 w 1121569"/>
                <a:gd name="connsiteY12" fmla="*/ 812007 h 1076325"/>
                <a:gd name="connsiteX13" fmla="*/ 385763 w 1121569"/>
                <a:gd name="connsiteY13" fmla="*/ 721519 h 1076325"/>
                <a:gd name="connsiteX14" fmla="*/ 461963 w 1121569"/>
                <a:gd name="connsiteY14" fmla="*/ 647700 h 1076325"/>
                <a:gd name="connsiteX15" fmla="*/ 535781 w 1121569"/>
                <a:gd name="connsiteY15" fmla="*/ 571500 h 1076325"/>
                <a:gd name="connsiteX16" fmla="*/ 633413 w 1121569"/>
                <a:gd name="connsiteY16" fmla="*/ 464344 h 1076325"/>
                <a:gd name="connsiteX17" fmla="*/ 681038 w 1121569"/>
                <a:gd name="connsiteY17" fmla="*/ 402432 h 1076325"/>
                <a:gd name="connsiteX18" fmla="*/ 728663 w 1121569"/>
                <a:gd name="connsiteY18" fmla="*/ 340519 h 1076325"/>
                <a:gd name="connsiteX19" fmla="*/ 764381 w 1121569"/>
                <a:gd name="connsiteY19" fmla="*/ 285750 h 1076325"/>
                <a:gd name="connsiteX20" fmla="*/ 783431 w 1121569"/>
                <a:gd name="connsiteY20" fmla="*/ 250032 h 1076325"/>
                <a:gd name="connsiteX21" fmla="*/ 802481 w 1121569"/>
                <a:gd name="connsiteY21" fmla="*/ 197644 h 1076325"/>
                <a:gd name="connsiteX22" fmla="*/ 809625 w 1121569"/>
                <a:gd name="connsiteY22" fmla="*/ 138113 h 1076325"/>
                <a:gd name="connsiteX23" fmla="*/ 790575 w 1121569"/>
                <a:gd name="connsiteY23" fmla="*/ 61913 h 1076325"/>
                <a:gd name="connsiteX24" fmla="*/ 909638 w 1121569"/>
                <a:gd name="connsiteY24" fmla="*/ 0 h 1076325"/>
                <a:gd name="connsiteX25" fmla="*/ 978694 w 1121569"/>
                <a:gd name="connsiteY25" fmla="*/ 97632 h 1076325"/>
                <a:gd name="connsiteX26" fmla="*/ 1047750 w 1121569"/>
                <a:gd name="connsiteY26" fmla="*/ 178594 h 1076325"/>
                <a:gd name="connsiteX27" fmla="*/ 1085850 w 1121569"/>
                <a:gd name="connsiteY27" fmla="*/ 219075 h 1076325"/>
                <a:gd name="connsiteX28" fmla="*/ 1104900 w 1121569"/>
                <a:gd name="connsiteY28" fmla="*/ 242888 h 1076325"/>
                <a:gd name="connsiteX29" fmla="*/ 1114425 w 1121569"/>
                <a:gd name="connsiteY29" fmla="*/ 257175 h 1076325"/>
                <a:gd name="connsiteX30" fmla="*/ 1121569 w 1121569"/>
                <a:gd name="connsiteY30" fmla="*/ 271463 h 1076325"/>
                <a:gd name="connsiteX31" fmla="*/ 1121569 w 1121569"/>
                <a:gd name="connsiteY31" fmla="*/ 288132 h 1076325"/>
                <a:gd name="connsiteX32" fmla="*/ 1112044 w 1121569"/>
                <a:gd name="connsiteY32" fmla="*/ 304800 h 1076325"/>
                <a:gd name="connsiteX33" fmla="*/ 1092994 w 1121569"/>
                <a:gd name="connsiteY33" fmla="*/ 321469 h 1076325"/>
                <a:gd name="connsiteX34" fmla="*/ 1062038 w 1121569"/>
                <a:gd name="connsiteY34" fmla="*/ 340519 h 1076325"/>
                <a:gd name="connsiteX35" fmla="*/ 1033463 w 1121569"/>
                <a:gd name="connsiteY35" fmla="*/ 366713 h 1076325"/>
                <a:gd name="connsiteX36" fmla="*/ 954881 w 1121569"/>
                <a:gd name="connsiteY36" fmla="*/ 438150 h 1076325"/>
                <a:gd name="connsiteX37" fmla="*/ 847725 w 1121569"/>
                <a:gd name="connsiteY37" fmla="*/ 533400 h 1076325"/>
                <a:gd name="connsiteX38" fmla="*/ 745331 w 1121569"/>
                <a:gd name="connsiteY38" fmla="*/ 623888 h 1076325"/>
                <a:gd name="connsiteX39" fmla="*/ 650081 w 1121569"/>
                <a:gd name="connsiteY39" fmla="*/ 700088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21569" h="1076325">
                  <a:moveTo>
                    <a:pt x="650081" y="700088"/>
                  </a:moveTo>
                  <a:lnTo>
                    <a:pt x="442913" y="845344"/>
                  </a:lnTo>
                  <a:lnTo>
                    <a:pt x="295275" y="938213"/>
                  </a:lnTo>
                  <a:lnTo>
                    <a:pt x="150019" y="1019175"/>
                  </a:lnTo>
                  <a:lnTo>
                    <a:pt x="45244" y="1071563"/>
                  </a:lnTo>
                  <a:lnTo>
                    <a:pt x="19050" y="1076325"/>
                  </a:lnTo>
                  <a:lnTo>
                    <a:pt x="2381" y="1069182"/>
                  </a:lnTo>
                  <a:lnTo>
                    <a:pt x="0" y="1050132"/>
                  </a:lnTo>
                  <a:lnTo>
                    <a:pt x="19050" y="1019175"/>
                  </a:lnTo>
                  <a:lnTo>
                    <a:pt x="38100" y="997744"/>
                  </a:lnTo>
                  <a:lnTo>
                    <a:pt x="92869" y="959644"/>
                  </a:lnTo>
                  <a:lnTo>
                    <a:pt x="202406" y="876300"/>
                  </a:lnTo>
                  <a:lnTo>
                    <a:pt x="280988" y="812007"/>
                  </a:lnTo>
                  <a:lnTo>
                    <a:pt x="385763" y="721519"/>
                  </a:lnTo>
                  <a:lnTo>
                    <a:pt x="461963" y="647700"/>
                  </a:lnTo>
                  <a:lnTo>
                    <a:pt x="535781" y="571500"/>
                  </a:lnTo>
                  <a:lnTo>
                    <a:pt x="633413" y="464344"/>
                  </a:lnTo>
                  <a:lnTo>
                    <a:pt x="681038" y="402432"/>
                  </a:lnTo>
                  <a:lnTo>
                    <a:pt x="728663" y="340519"/>
                  </a:lnTo>
                  <a:lnTo>
                    <a:pt x="764381" y="285750"/>
                  </a:lnTo>
                  <a:lnTo>
                    <a:pt x="783431" y="250032"/>
                  </a:lnTo>
                  <a:lnTo>
                    <a:pt x="802481" y="197644"/>
                  </a:lnTo>
                  <a:lnTo>
                    <a:pt x="809625" y="138113"/>
                  </a:lnTo>
                  <a:lnTo>
                    <a:pt x="790575" y="61913"/>
                  </a:lnTo>
                  <a:lnTo>
                    <a:pt x="909638" y="0"/>
                  </a:lnTo>
                  <a:lnTo>
                    <a:pt x="978694" y="97632"/>
                  </a:lnTo>
                  <a:lnTo>
                    <a:pt x="1047750" y="178594"/>
                  </a:lnTo>
                  <a:lnTo>
                    <a:pt x="1085850" y="219075"/>
                  </a:lnTo>
                  <a:lnTo>
                    <a:pt x="1104900" y="242888"/>
                  </a:lnTo>
                  <a:lnTo>
                    <a:pt x="1114425" y="257175"/>
                  </a:lnTo>
                  <a:lnTo>
                    <a:pt x="1121569" y="271463"/>
                  </a:lnTo>
                  <a:lnTo>
                    <a:pt x="1121569" y="288132"/>
                  </a:lnTo>
                  <a:lnTo>
                    <a:pt x="1112044" y="304800"/>
                  </a:lnTo>
                  <a:lnTo>
                    <a:pt x="1092994" y="321469"/>
                  </a:lnTo>
                  <a:lnTo>
                    <a:pt x="1062038" y="340519"/>
                  </a:lnTo>
                  <a:lnTo>
                    <a:pt x="1033463" y="366713"/>
                  </a:lnTo>
                  <a:lnTo>
                    <a:pt x="954881" y="438150"/>
                  </a:lnTo>
                  <a:lnTo>
                    <a:pt x="847725" y="533400"/>
                  </a:lnTo>
                  <a:lnTo>
                    <a:pt x="745331" y="623888"/>
                  </a:lnTo>
                  <a:lnTo>
                    <a:pt x="650081" y="7000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0">
              <a:extLst>
                <a:ext uri="{FF2B5EF4-FFF2-40B4-BE49-F238E27FC236}">
                  <a16:creationId xmlns:a16="http://schemas.microsoft.com/office/drawing/2014/main" id="{A522F186-50EE-49E5-B0DD-86A85C59EAB8}"/>
                </a:ext>
              </a:extLst>
            </p:cNvPr>
            <p:cNvSpPr/>
            <p:nvPr/>
          </p:nvSpPr>
          <p:spPr>
            <a:xfrm>
              <a:off x="5526091" y="2405064"/>
              <a:ext cx="847725" cy="561975"/>
            </a:xfrm>
            <a:custGeom>
              <a:avLst/>
              <a:gdLst>
                <a:gd name="connsiteX0" fmla="*/ 14288 w 847725"/>
                <a:gd name="connsiteY0" fmla="*/ 307181 h 561975"/>
                <a:gd name="connsiteX1" fmla="*/ 0 w 847725"/>
                <a:gd name="connsiteY1" fmla="*/ 16668 h 561975"/>
                <a:gd name="connsiteX2" fmla="*/ 183357 w 847725"/>
                <a:gd name="connsiteY2" fmla="*/ 0 h 561975"/>
                <a:gd name="connsiteX3" fmla="*/ 183357 w 847725"/>
                <a:gd name="connsiteY3" fmla="*/ 200025 h 561975"/>
                <a:gd name="connsiteX4" fmla="*/ 185738 w 847725"/>
                <a:gd name="connsiteY4" fmla="*/ 283368 h 561975"/>
                <a:gd name="connsiteX5" fmla="*/ 190500 w 847725"/>
                <a:gd name="connsiteY5" fmla="*/ 333375 h 561975"/>
                <a:gd name="connsiteX6" fmla="*/ 197644 w 847725"/>
                <a:gd name="connsiteY6" fmla="*/ 366712 h 561975"/>
                <a:gd name="connsiteX7" fmla="*/ 211932 w 847725"/>
                <a:gd name="connsiteY7" fmla="*/ 385762 h 561975"/>
                <a:gd name="connsiteX8" fmla="*/ 230982 w 847725"/>
                <a:gd name="connsiteY8" fmla="*/ 402431 h 561975"/>
                <a:gd name="connsiteX9" fmla="*/ 257175 w 847725"/>
                <a:gd name="connsiteY9" fmla="*/ 411956 h 561975"/>
                <a:gd name="connsiteX10" fmla="*/ 288132 w 847725"/>
                <a:gd name="connsiteY10" fmla="*/ 419100 h 561975"/>
                <a:gd name="connsiteX11" fmla="*/ 333375 w 847725"/>
                <a:gd name="connsiteY11" fmla="*/ 416718 h 561975"/>
                <a:gd name="connsiteX12" fmla="*/ 385763 w 847725"/>
                <a:gd name="connsiteY12" fmla="*/ 400050 h 561975"/>
                <a:gd name="connsiteX13" fmla="*/ 426244 w 847725"/>
                <a:gd name="connsiteY13" fmla="*/ 376237 h 561975"/>
                <a:gd name="connsiteX14" fmla="*/ 481013 w 847725"/>
                <a:gd name="connsiteY14" fmla="*/ 347662 h 561975"/>
                <a:gd name="connsiteX15" fmla="*/ 526257 w 847725"/>
                <a:gd name="connsiteY15" fmla="*/ 333375 h 561975"/>
                <a:gd name="connsiteX16" fmla="*/ 561975 w 847725"/>
                <a:gd name="connsiteY16" fmla="*/ 328612 h 561975"/>
                <a:gd name="connsiteX17" fmla="*/ 604838 w 847725"/>
                <a:gd name="connsiteY17" fmla="*/ 333375 h 561975"/>
                <a:gd name="connsiteX18" fmla="*/ 652463 w 847725"/>
                <a:gd name="connsiteY18" fmla="*/ 350043 h 561975"/>
                <a:gd name="connsiteX19" fmla="*/ 700088 w 847725"/>
                <a:gd name="connsiteY19" fmla="*/ 376237 h 561975"/>
                <a:gd name="connsiteX20" fmla="*/ 790575 w 847725"/>
                <a:gd name="connsiteY20" fmla="*/ 431006 h 561975"/>
                <a:gd name="connsiteX21" fmla="*/ 833438 w 847725"/>
                <a:gd name="connsiteY21" fmla="*/ 461962 h 561975"/>
                <a:gd name="connsiteX22" fmla="*/ 847725 w 847725"/>
                <a:gd name="connsiteY22" fmla="*/ 473868 h 561975"/>
                <a:gd name="connsiteX23" fmla="*/ 847725 w 847725"/>
                <a:gd name="connsiteY23" fmla="*/ 488156 h 561975"/>
                <a:gd name="connsiteX24" fmla="*/ 831057 w 847725"/>
                <a:gd name="connsiteY24" fmla="*/ 511968 h 561975"/>
                <a:gd name="connsiteX25" fmla="*/ 795338 w 847725"/>
                <a:gd name="connsiteY25" fmla="*/ 535781 h 561975"/>
                <a:gd name="connsiteX26" fmla="*/ 740569 w 847725"/>
                <a:gd name="connsiteY26" fmla="*/ 545306 h 561975"/>
                <a:gd name="connsiteX27" fmla="*/ 590550 w 847725"/>
                <a:gd name="connsiteY27" fmla="*/ 557212 h 561975"/>
                <a:gd name="connsiteX28" fmla="*/ 385763 w 847725"/>
                <a:gd name="connsiteY28" fmla="*/ 561975 h 561975"/>
                <a:gd name="connsiteX29" fmla="*/ 280988 w 847725"/>
                <a:gd name="connsiteY29" fmla="*/ 557212 h 561975"/>
                <a:gd name="connsiteX30" fmla="*/ 219075 w 847725"/>
                <a:gd name="connsiteY30" fmla="*/ 547687 h 561975"/>
                <a:gd name="connsiteX31" fmla="*/ 164307 w 847725"/>
                <a:gd name="connsiteY31" fmla="*/ 535781 h 561975"/>
                <a:gd name="connsiteX32" fmla="*/ 119063 w 847725"/>
                <a:gd name="connsiteY32" fmla="*/ 519112 h 561975"/>
                <a:gd name="connsiteX33" fmla="*/ 90488 w 847725"/>
                <a:gd name="connsiteY33" fmla="*/ 497681 h 561975"/>
                <a:gd name="connsiteX34" fmla="*/ 64294 w 847725"/>
                <a:gd name="connsiteY34" fmla="*/ 469106 h 561975"/>
                <a:gd name="connsiteX35" fmla="*/ 40482 w 847725"/>
                <a:gd name="connsiteY35" fmla="*/ 421481 h 561975"/>
                <a:gd name="connsiteX36" fmla="*/ 14288 w 847725"/>
                <a:gd name="connsiteY36" fmla="*/ 307181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47725" h="561975">
                  <a:moveTo>
                    <a:pt x="14288" y="307181"/>
                  </a:moveTo>
                  <a:lnTo>
                    <a:pt x="0" y="16668"/>
                  </a:lnTo>
                  <a:lnTo>
                    <a:pt x="183357" y="0"/>
                  </a:lnTo>
                  <a:lnTo>
                    <a:pt x="183357" y="200025"/>
                  </a:lnTo>
                  <a:cubicBezTo>
                    <a:pt x="184151" y="227806"/>
                    <a:pt x="184944" y="255587"/>
                    <a:pt x="185738" y="283368"/>
                  </a:cubicBezTo>
                  <a:lnTo>
                    <a:pt x="190500" y="333375"/>
                  </a:lnTo>
                  <a:lnTo>
                    <a:pt x="197644" y="366712"/>
                  </a:lnTo>
                  <a:lnTo>
                    <a:pt x="211932" y="385762"/>
                  </a:lnTo>
                  <a:lnTo>
                    <a:pt x="230982" y="402431"/>
                  </a:lnTo>
                  <a:lnTo>
                    <a:pt x="257175" y="411956"/>
                  </a:lnTo>
                  <a:lnTo>
                    <a:pt x="288132" y="419100"/>
                  </a:lnTo>
                  <a:lnTo>
                    <a:pt x="333375" y="416718"/>
                  </a:lnTo>
                  <a:lnTo>
                    <a:pt x="385763" y="400050"/>
                  </a:lnTo>
                  <a:lnTo>
                    <a:pt x="426244" y="376237"/>
                  </a:lnTo>
                  <a:lnTo>
                    <a:pt x="481013" y="347662"/>
                  </a:lnTo>
                  <a:lnTo>
                    <a:pt x="526257" y="333375"/>
                  </a:lnTo>
                  <a:lnTo>
                    <a:pt x="561975" y="328612"/>
                  </a:lnTo>
                  <a:lnTo>
                    <a:pt x="604838" y="333375"/>
                  </a:lnTo>
                  <a:lnTo>
                    <a:pt x="652463" y="350043"/>
                  </a:lnTo>
                  <a:lnTo>
                    <a:pt x="700088" y="376237"/>
                  </a:lnTo>
                  <a:lnTo>
                    <a:pt x="790575" y="431006"/>
                  </a:lnTo>
                  <a:lnTo>
                    <a:pt x="833438" y="461962"/>
                  </a:lnTo>
                  <a:lnTo>
                    <a:pt x="847725" y="473868"/>
                  </a:lnTo>
                  <a:lnTo>
                    <a:pt x="847725" y="488156"/>
                  </a:lnTo>
                  <a:lnTo>
                    <a:pt x="831057" y="511968"/>
                  </a:lnTo>
                  <a:lnTo>
                    <a:pt x="795338" y="535781"/>
                  </a:lnTo>
                  <a:lnTo>
                    <a:pt x="740569" y="545306"/>
                  </a:lnTo>
                  <a:lnTo>
                    <a:pt x="590550" y="557212"/>
                  </a:lnTo>
                  <a:lnTo>
                    <a:pt x="385763" y="561975"/>
                  </a:lnTo>
                  <a:lnTo>
                    <a:pt x="280988" y="557212"/>
                  </a:lnTo>
                  <a:lnTo>
                    <a:pt x="219075" y="547687"/>
                  </a:lnTo>
                  <a:lnTo>
                    <a:pt x="164307" y="535781"/>
                  </a:lnTo>
                  <a:lnTo>
                    <a:pt x="119063" y="519112"/>
                  </a:lnTo>
                  <a:lnTo>
                    <a:pt x="90488" y="497681"/>
                  </a:lnTo>
                  <a:lnTo>
                    <a:pt x="64294" y="469106"/>
                  </a:lnTo>
                  <a:lnTo>
                    <a:pt x="40482" y="421481"/>
                  </a:lnTo>
                  <a:lnTo>
                    <a:pt x="14288" y="30718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1">
              <a:extLst>
                <a:ext uri="{FF2B5EF4-FFF2-40B4-BE49-F238E27FC236}">
                  <a16:creationId xmlns:a16="http://schemas.microsoft.com/office/drawing/2014/main" id="{3370C398-C8AD-4452-A2AD-1537FE14AFD8}"/>
                </a:ext>
              </a:extLst>
            </p:cNvPr>
            <p:cNvSpPr/>
            <p:nvPr/>
          </p:nvSpPr>
          <p:spPr>
            <a:xfrm>
              <a:off x="4405316" y="3090864"/>
              <a:ext cx="1603375" cy="473075"/>
            </a:xfrm>
            <a:custGeom>
              <a:avLst/>
              <a:gdLst>
                <a:gd name="connsiteX0" fmla="*/ 1181100 w 1602581"/>
                <a:gd name="connsiteY0" fmla="*/ 245268 h 473868"/>
                <a:gd name="connsiteX1" fmla="*/ 940593 w 1602581"/>
                <a:gd name="connsiteY1" fmla="*/ 302418 h 473868"/>
                <a:gd name="connsiteX2" fmla="*/ 769143 w 1602581"/>
                <a:gd name="connsiteY2" fmla="*/ 333375 h 473868"/>
                <a:gd name="connsiteX3" fmla="*/ 557212 w 1602581"/>
                <a:gd name="connsiteY3" fmla="*/ 390525 h 473868"/>
                <a:gd name="connsiteX4" fmla="*/ 461962 w 1602581"/>
                <a:gd name="connsiteY4" fmla="*/ 419100 h 473868"/>
                <a:gd name="connsiteX5" fmla="*/ 342900 w 1602581"/>
                <a:gd name="connsiteY5" fmla="*/ 464343 h 473868"/>
                <a:gd name="connsiteX6" fmla="*/ 316706 w 1602581"/>
                <a:gd name="connsiteY6" fmla="*/ 473868 h 473868"/>
                <a:gd name="connsiteX7" fmla="*/ 276225 w 1602581"/>
                <a:gd name="connsiteY7" fmla="*/ 466725 h 473868"/>
                <a:gd name="connsiteX8" fmla="*/ 204787 w 1602581"/>
                <a:gd name="connsiteY8" fmla="*/ 438150 h 473868"/>
                <a:gd name="connsiteX9" fmla="*/ 126206 w 1602581"/>
                <a:gd name="connsiteY9" fmla="*/ 390525 h 473868"/>
                <a:gd name="connsiteX10" fmla="*/ 61912 w 1602581"/>
                <a:gd name="connsiteY10" fmla="*/ 347662 h 473868"/>
                <a:gd name="connsiteX11" fmla="*/ 21431 w 1602581"/>
                <a:gd name="connsiteY11" fmla="*/ 316706 h 473868"/>
                <a:gd name="connsiteX12" fmla="*/ 0 w 1602581"/>
                <a:gd name="connsiteY12" fmla="*/ 288131 h 473868"/>
                <a:gd name="connsiteX13" fmla="*/ 2381 w 1602581"/>
                <a:gd name="connsiteY13" fmla="*/ 259556 h 473868"/>
                <a:gd name="connsiteX14" fmla="*/ 26193 w 1602581"/>
                <a:gd name="connsiteY14" fmla="*/ 247650 h 473868"/>
                <a:gd name="connsiteX15" fmla="*/ 64293 w 1602581"/>
                <a:gd name="connsiteY15" fmla="*/ 247650 h 473868"/>
                <a:gd name="connsiteX16" fmla="*/ 152400 w 1602581"/>
                <a:gd name="connsiteY16" fmla="*/ 259556 h 473868"/>
                <a:gd name="connsiteX17" fmla="*/ 259556 w 1602581"/>
                <a:gd name="connsiteY17" fmla="*/ 271462 h 473868"/>
                <a:gd name="connsiteX18" fmla="*/ 314325 w 1602581"/>
                <a:gd name="connsiteY18" fmla="*/ 273843 h 473868"/>
                <a:gd name="connsiteX19" fmla="*/ 373856 w 1602581"/>
                <a:gd name="connsiteY19" fmla="*/ 261937 h 473868"/>
                <a:gd name="connsiteX20" fmla="*/ 592931 w 1602581"/>
                <a:gd name="connsiteY20" fmla="*/ 219075 h 473868"/>
                <a:gd name="connsiteX21" fmla="*/ 771525 w 1602581"/>
                <a:gd name="connsiteY21" fmla="*/ 178593 h 473868"/>
                <a:gd name="connsiteX22" fmla="*/ 959643 w 1602581"/>
                <a:gd name="connsiteY22" fmla="*/ 123825 h 473868"/>
                <a:gd name="connsiteX23" fmla="*/ 1219200 w 1602581"/>
                <a:gd name="connsiteY23" fmla="*/ 69056 h 473868"/>
                <a:gd name="connsiteX24" fmla="*/ 1266825 w 1602581"/>
                <a:gd name="connsiteY24" fmla="*/ 42862 h 473868"/>
                <a:gd name="connsiteX25" fmla="*/ 1319212 w 1602581"/>
                <a:gd name="connsiteY25" fmla="*/ 14287 h 473868"/>
                <a:gd name="connsiteX26" fmla="*/ 1359693 w 1602581"/>
                <a:gd name="connsiteY26" fmla="*/ 0 h 473868"/>
                <a:gd name="connsiteX27" fmla="*/ 1395412 w 1602581"/>
                <a:gd name="connsiteY27" fmla="*/ 2381 h 473868"/>
                <a:gd name="connsiteX28" fmla="*/ 1452562 w 1602581"/>
                <a:gd name="connsiteY28" fmla="*/ 19050 h 473868"/>
                <a:gd name="connsiteX29" fmla="*/ 1531143 w 1602581"/>
                <a:gd name="connsiteY29" fmla="*/ 47625 h 473868"/>
                <a:gd name="connsiteX30" fmla="*/ 1574006 w 1602581"/>
                <a:gd name="connsiteY30" fmla="*/ 73818 h 473868"/>
                <a:gd name="connsiteX31" fmla="*/ 1593056 w 1602581"/>
                <a:gd name="connsiteY31" fmla="*/ 92868 h 473868"/>
                <a:gd name="connsiteX32" fmla="*/ 1602581 w 1602581"/>
                <a:gd name="connsiteY32" fmla="*/ 111918 h 473868"/>
                <a:gd name="connsiteX33" fmla="*/ 1593056 w 1602581"/>
                <a:gd name="connsiteY33" fmla="*/ 140493 h 473868"/>
                <a:gd name="connsiteX34" fmla="*/ 1566862 w 1602581"/>
                <a:gd name="connsiteY34" fmla="*/ 157162 h 473868"/>
                <a:gd name="connsiteX35" fmla="*/ 1495425 w 1602581"/>
                <a:gd name="connsiteY35" fmla="*/ 176212 h 473868"/>
                <a:gd name="connsiteX36" fmla="*/ 1181100 w 1602581"/>
                <a:gd name="connsiteY36" fmla="*/ 245268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602581" h="473868">
                  <a:moveTo>
                    <a:pt x="1181100" y="245268"/>
                  </a:moveTo>
                  <a:lnTo>
                    <a:pt x="940593" y="302418"/>
                  </a:lnTo>
                  <a:lnTo>
                    <a:pt x="769143" y="333375"/>
                  </a:lnTo>
                  <a:lnTo>
                    <a:pt x="557212" y="390525"/>
                  </a:lnTo>
                  <a:lnTo>
                    <a:pt x="461962" y="419100"/>
                  </a:lnTo>
                  <a:lnTo>
                    <a:pt x="342900" y="464343"/>
                  </a:lnTo>
                  <a:lnTo>
                    <a:pt x="316706" y="473868"/>
                  </a:lnTo>
                  <a:lnTo>
                    <a:pt x="276225" y="466725"/>
                  </a:lnTo>
                  <a:lnTo>
                    <a:pt x="204787" y="438150"/>
                  </a:lnTo>
                  <a:lnTo>
                    <a:pt x="126206" y="390525"/>
                  </a:lnTo>
                  <a:lnTo>
                    <a:pt x="61912" y="347662"/>
                  </a:lnTo>
                  <a:lnTo>
                    <a:pt x="21431" y="316706"/>
                  </a:lnTo>
                  <a:lnTo>
                    <a:pt x="0" y="288131"/>
                  </a:lnTo>
                  <a:lnTo>
                    <a:pt x="2381" y="259556"/>
                  </a:lnTo>
                  <a:lnTo>
                    <a:pt x="26193" y="247650"/>
                  </a:lnTo>
                  <a:lnTo>
                    <a:pt x="64293" y="247650"/>
                  </a:lnTo>
                  <a:lnTo>
                    <a:pt x="152400" y="259556"/>
                  </a:lnTo>
                  <a:lnTo>
                    <a:pt x="259556" y="271462"/>
                  </a:lnTo>
                  <a:lnTo>
                    <a:pt x="314325" y="273843"/>
                  </a:lnTo>
                  <a:lnTo>
                    <a:pt x="373856" y="261937"/>
                  </a:lnTo>
                  <a:lnTo>
                    <a:pt x="592931" y="219075"/>
                  </a:lnTo>
                  <a:lnTo>
                    <a:pt x="771525" y="178593"/>
                  </a:lnTo>
                  <a:lnTo>
                    <a:pt x="959643" y="123825"/>
                  </a:lnTo>
                  <a:lnTo>
                    <a:pt x="1219200" y="69056"/>
                  </a:lnTo>
                  <a:lnTo>
                    <a:pt x="1266825" y="42862"/>
                  </a:lnTo>
                  <a:lnTo>
                    <a:pt x="1319212" y="14287"/>
                  </a:lnTo>
                  <a:lnTo>
                    <a:pt x="1359693" y="0"/>
                  </a:lnTo>
                  <a:lnTo>
                    <a:pt x="1395412" y="2381"/>
                  </a:lnTo>
                  <a:lnTo>
                    <a:pt x="1452562" y="19050"/>
                  </a:lnTo>
                  <a:lnTo>
                    <a:pt x="1531143" y="47625"/>
                  </a:lnTo>
                  <a:lnTo>
                    <a:pt x="1574006" y="73818"/>
                  </a:lnTo>
                  <a:lnTo>
                    <a:pt x="1593056" y="92868"/>
                  </a:lnTo>
                  <a:lnTo>
                    <a:pt x="1602581" y="111918"/>
                  </a:lnTo>
                  <a:lnTo>
                    <a:pt x="1593056" y="140493"/>
                  </a:lnTo>
                  <a:lnTo>
                    <a:pt x="1566862" y="157162"/>
                  </a:lnTo>
                  <a:lnTo>
                    <a:pt x="1495425" y="176212"/>
                  </a:lnTo>
                  <a:lnTo>
                    <a:pt x="1181100" y="24526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2">
              <a:extLst>
                <a:ext uri="{FF2B5EF4-FFF2-40B4-BE49-F238E27FC236}">
                  <a16:creationId xmlns:a16="http://schemas.microsoft.com/office/drawing/2014/main" id="{2EAF8420-A4B6-4F2A-B7C9-5A4D23CA3E00}"/>
                </a:ext>
              </a:extLst>
            </p:cNvPr>
            <p:cNvSpPr/>
            <p:nvPr/>
          </p:nvSpPr>
          <p:spPr>
            <a:xfrm>
              <a:off x="5037140" y="2779713"/>
              <a:ext cx="412750" cy="1098550"/>
            </a:xfrm>
            <a:custGeom>
              <a:avLst/>
              <a:gdLst>
                <a:gd name="connsiteX0" fmla="*/ 111919 w 414337"/>
                <a:gd name="connsiteY0" fmla="*/ 800100 h 1100137"/>
                <a:gd name="connsiteX1" fmla="*/ 116681 w 414337"/>
                <a:gd name="connsiteY1" fmla="*/ 378619 h 1100137"/>
                <a:gd name="connsiteX2" fmla="*/ 114300 w 414337"/>
                <a:gd name="connsiteY2" fmla="*/ 200025 h 1100137"/>
                <a:gd name="connsiteX3" fmla="*/ 107156 w 414337"/>
                <a:gd name="connsiteY3" fmla="*/ 157162 h 1100137"/>
                <a:gd name="connsiteX4" fmla="*/ 90487 w 414337"/>
                <a:gd name="connsiteY4" fmla="*/ 114300 h 1100137"/>
                <a:gd name="connsiteX5" fmla="*/ 64294 w 414337"/>
                <a:gd name="connsiteY5" fmla="*/ 83344 h 1100137"/>
                <a:gd name="connsiteX6" fmla="*/ 23812 w 414337"/>
                <a:gd name="connsiteY6" fmla="*/ 61912 h 1100137"/>
                <a:gd name="connsiteX7" fmla="*/ 4762 w 414337"/>
                <a:gd name="connsiteY7" fmla="*/ 47625 h 1100137"/>
                <a:gd name="connsiteX8" fmla="*/ 0 w 414337"/>
                <a:gd name="connsiteY8" fmla="*/ 33337 h 1100137"/>
                <a:gd name="connsiteX9" fmla="*/ 7144 w 414337"/>
                <a:gd name="connsiteY9" fmla="*/ 19050 h 1100137"/>
                <a:gd name="connsiteX10" fmla="*/ 26194 w 414337"/>
                <a:gd name="connsiteY10" fmla="*/ 7144 h 1100137"/>
                <a:gd name="connsiteX11" fmla="*/ 52387 w 414337"/>
                <a:gd name="connsiteY11" fmla="*/ 0 h 1100137"/>
                <a:gd name="connsiteX12" fmla="*/ 102394 w 414337"/>
                <a:gd name="connsiteY12" fmla="*/ 2381 h 1100137"/>
                <a:gd name="connsiteX13" fmla="*/ 164306 w 414337"/>
                <a:gd name="connsiteY13" fmla="*/ 16669 h 1100137"/>
                <a:gd name="connsiteX14" fmla="*/ 211931 w 414337"/>
                <a:gd name="connsiteY14" fmla="*/ 28575 h 1100137"/>
                <a:gd name="connsiteX15" fmla="*/ 264319 w 414337"/>
                <a:gd name="connsiteY15" fmla="*/ 45244 h 1100137"/>
                <a:gd name="connsiteX16" fmla="*/ 309562 w 414337"/>
                <a:gd name="connsiteY16" fmla="*/ 66675 h 1100137"/>
                <a:gd name="connsiteX17" fmla="*/ 340519 w 414337"/>
                <a:gd name="connsiteY17" fmla="*/ 80962 h 1100137"/>
                <a:gd name="connsiteX18" fmla="*/ 366712 w 414337"/>
                <a:gd name="connsiteY18" fmla="*/ 102394 h 1100137"/>
                <a:gd name="connsiteX19" fmla="*/ 395287 w 414337"/>
                <a:gd name="connsiteY19" fmla="*/ 123825 h 1100137"/>
                <a:gd name="connsiteX20" fmla="*/ 409575 w 414337"/>
                <a:gd name="connsiteY20" fmla="*/ 150019 h 1100137"/>
                <a:gd name="connsiteX21" fmla="*/ 414337 w 414337"/>
                <a:gd name="connsiteY21" fmla="*/ 178594 h 1100137"/>
                <a:gd name="connsiteX22" fmla="*/ 407194 w 414337"/>
                <a:gd name="connsiteY22" fmla="*/ 228600 h 1100137"/>
                <a:gd name="connsiteX23" fmla="*/ 381000 w 414337"/>
                <a:gd name="connsiteY23" fmla="*/ 307181 h 1100137"/>
                <a:gd name="connsiteX24" fmla="*/ 366712 w 414337"/>
                <a:gd name="connsiteY24" fmla="*/ 359569 h 1100137"/>
                <a:gd name="connsiteX25" fmla="*/ 357187 w 414337"/>
                <a:gd name="connsiteY25" fmla="*/ 442912 h 1100137"/>
                <a:gd name="connsiteX26" fmla="*/ 340519 w 414337"/>
                <a:gd name="connsiteY26" fmla="*/ 588169 h 1100137"/>
                <a:gd name="connsiteX27" fmla="*/ 335756 w 414337"/>
                <a:gd name="connsiteY27" fmla="*/ 995362 h 1100137"/>
                <a:gd name="connsiteX28" fmla="*/ 116681 w 414337"/>
                <a:gd name="connsiteY28" fmla="*/ 1100137 h 1100137"/>
                <a:gd name="connsiteX29" fmla="*/ 111919 w 414337"/>
                <a:gd name="connsiteY29" fmla="*/ 800100 h 110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14337" h="1100137">
                  <a:moveTo>
                    <a:pt x="111919" y="800100"/>
                  </a:moveTo>
                  <a:cubicBezTo>
                    <a:pt x="111919" y="679847"/>
                    <a:pt x="115094" y="519113"/>
                    <a:pt x="116681" y="378619"/>
                  </a:cubicBezTo>
                  <a:cubicBezTo>
                    <a:pt x="115887" y="319088"/>
                    <a:pt x="115094" y="259556"/>
                    <a:pt x="114300" y="200025"/>
                  </a:cubicBezTo>
                  <a:lnTo>
                    <a:pt x="107156" y="157162"/>
                  </a:lnTo>
                  <a:lnTo>
                    <a:pt x="90487" y="114300"/>
                  </a:lnTo>
                  <a:lnTo>
                    <a:pt x="64294" y="83344"/>
                  </a:lnTo>
                  <a:lnTo>
                    <a:pt x="23812" y="61912"/>
                  </a:lnTo>
                  <a:lnTo>
                    <a:pt x="4762" y="47625"/>
                  </a:lnTo>
                  <a:lnTo>
                    <a:pt x="0" y="33337"/>
                  </a:lnTo>
                  <a:lnTo>
                    <a:pt x="7144" y="19050"/>
                  </a:lnTo>
                  <a:lnTo>
                    <a:pt x="26194" y="7144"/>
                  </a:lnTo>
                  <a:lnTo>
                    <a:pt x="52387" y="0"/>
                  </a:lnTo>
                  <a:lnTo>
                    <a:pt x="102394" y="2381"/>
                  </a:lnTo>
                  <a:lnTo>
                    <a:pt x="164306" y="16669"/>
                  </a:lnTo>
                  <a:lnTo>
                    <a:pt x="211931" y="28575"/>
                  </a:lnTo>
                  <a:lnTo>
                    <a:pt x="264319" y="45244"/>
                  </a:lnTo>
                  <a:lnTo>
                    <a:pt x="309562" y="66675"/>
                  </a:lnTo>
                  <a:lnTo>
                    <a:pt x="340519" y="80962"/>
                  </a:lnTo>
                  <a:lnTo>
                    <a:pt x="366712" y="102394"/>
                  </a:lnTo>
                  <a:lnTo>
                    <a:pt x="395287" y="123825"/>
                  </a:lnTo>
                  <a:lnTo>
                    <a:pt x="409575" y="150019"/>
                  </a:lnTo>
                  <a:lnTo>
                    <a:pt x="414337" y="178594"/>
                  </a:lnTo>
                  <a:lnTo>
                    <a:pt x="407194" y="228600"/>
                  </a:lnTo>
                  <a:lnTo>
                    <a:pt x="381000" y="307181"/>
                  </a:lnTo>
                  <a:lnTo>
                    <a:pt x="366712" y="359569"/>
                  </a:lnTo>
                  <a:lnTo>
                    <a:pt x="357187" y="442912"/>
                  </a:lnTo>
                  <a:lnTo>
                    <a:pt x="340519" y="588169"/>
                  </a:lnTo>
                  <a:cubicBezTo>
                    <a:pt x="338931" y="723900"/>
                    <a:pt x="337344" y="859631"/>
                    <a:pt x="335756" y="995362"/>
                  </a:cubicBezTo>
                  <a:lnTo>
                    <a:pt x="116681" y="1100137"/>
                  </a:lnTo>
                  <a:cubicBezTo>
                    <a:pt x="115094" y="1000918"/>
                    <a:pt x="111919" y="920353"/>
                    <a:pt x="111919" y="800100"/>
                  </a:cubicBez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3">
              <a:extLst>
                <a:ext uri="{FF2B5EF4-FFF2-40B4-BE49-F238E27FC236}">
                  <a16:creationId xmlns:a16="http://schemas.microsoft.com/office/drawing/2014/main" id="{86077D95-B250-4EA4-A2AA-AC637D74174C}"/>
                </a:ext>
              </a:extLst>
            </p:cNvPr>
            <p:cNvSpPr/>
            <p:nvPr/>
          </p:nvSpPr>
          <p:spPr>
            <a:xfrm>
              <a:off x="4129090" y="3494088"/>
              <a:ext cx="1884362" cy="857250"/>
            </a:xfrm>
            <a:custGeom>
              <a:avLst/>
              <a:gdLst>
                <a:gd name="connsiteX0" fmla="*/ 1047750 w 1883568"/>
                <a:gd name="connsiteY0" fmla="*/ 454819 h 857250"/>
                <a:gd name="connsiteX1" fmla="*/ 669131 w 1883568"/>
                <a:gd name="connsiteY1" fmla="*/ 631031 h 857250"/>
                <a:gd name="connsiteX2" fmla="*/ 397668 w 1883568"/>
                <a:gd name="connsiteY2" fmla="*/ 759619 h 857250"/>
                <a:gd name="connsiteX3" fmla="*/ 390525 w 1883568"/>
                <a:gd name="connsiteY3" fmla="*/ 785812 h 857250"/>
                <a:gd name="connsiteX4" fmla="*/ 376237 w 1883568"/>
                <a:gd name="connsiteY4" fmla="*/ 814387 h 857250"/>
                <a:gd name="connsiteX5" fmla="*/ 364331 w 1883568"/>
                <a:gd name="connsiteY5" fmla="*/ 835819 h 857250"/>
                <a:gd name="connsiteX6" fmla="*/ 350043 w 1883568"/>
                <a:gd name="connsiteY6" fmla="*/ 850106 h 857250"/>
                <a:gd name="connsiteX7" fmla="*/ 333375 w 1883568"/>
                <a:gd name="connsiteY7" fmla="*/ 857250 h 857250"/>
                <a:gd name="connsiteX8" fmla="*/ 314325 w 1883568"/>
                <a:gd name="connsiteY8" fmla="*/ 854869 h 857250"/>
                <a:gd name="connsiteX9" fmla="*/ 285750 w 1883568"/>
                <a:gd name="connsiteY9" fmla="*/ 838200 h 857250"/>
                <a:gd name="connsiteX10" fmla="*/ 200025 w 1883568"/>
                <a:gd name="connsiteY10" fmla="*/ 754856 h 857250"/>
                <a:gd name="connsiteX11" fmla="*/ 142875 w 1883568"/>
                <a:gd name="connsiteY11" fmla="*/ 692944 h 857250"/>
                <a:gd name="connsiteX12" fmla="*/ 90487 w 1883568"/>
                <a:gd name="connsiteY12" fmla="*/ 628650 h 857250"/>
                <a:gd name="connsiteX13" fmla="*/ 40481 w 1883568"/>
                <a:gd name="connsiteY13" fmla="*/ 557212 h 857250"/>
                <a:gd name="connsiteX14" fmla="*/ 16668 w 1883568"/>
                <a:gd name="connsiteY14" fmla="*/ 521494 h 857250"/>
                <a:gd name="connsiteX15" fmla="*/ 4762 w 1883568"/>
                <a:gd name="connsiteY15" fmla="*/ 495300 h 857250"/>
                <a:gd name="connsiteX16" fmla="*/ 0 w 1883568"/>
                <a:gd name="connsiteY16" fmla="*/ 476250 h 857250"/>
                <a:gd name="connsiteX17" fmla="*/ 2381 w 1883568"/>
                <a:gd name="connsiteY17" fmla="*/ 459581 h 857250"/>
                <a:gd name="connsiteX18" fmla="*/ 9525 w 1883568"/>
                <a:gd name="connsiteY18" fmla="*/ 454819 h 857250"/>
                <a:gd name="connsiteX19" fmla="*/ 23812 w 1883568"/>
                <a:gd name="connsiteY19" fmla="*/ 454819 h 857250"/>
                <a:gd name="connsiteX20" fmla="*/ 54768 w 1883568"/>
                <a:gd name="connsiteY20" fmla="*/ 464344 h 857250"/>
                <a:gd name="connsiteX21" fmla="*/ 85725 w 1883568"/>
                <a:gd name="connsiteY21" fmla="*/ 485775 h 857250"/>
                <a:gd name="connsiteX22" fmla="*/ 135731 w 1883568"/>
                <a:gd name="connsiteY22" fmla="*/ 514350 h 857250"/>
                <a:gd name="connsiteX23" fmla="*/ 178593 w 1883568"/>
                <a:gd name="connsiteY23" fmla="*/ 535781 h 857250"/>
                <a:gd name="connsiteX24" fmla="*/ 204787 w 1883568"/>
                <a:gd name="connsiteY24" fmla="*/ 542925 h 857250"/>
                <a:gd name="connsiteX25" fmla="*/ 247650 w 1883568"/>
                <a:gd name="connsiteY25" fmla="*/ 550069 h 857250"/>
                <a:gd name="connsiteX26" fmla="*/ 278606 w 1883568"/>
                <a:gd name="connsiteY26" fmla="*/ 552450 h 857250"/>
                <a:gd name="connsiteX27" fmla="*/ 316706 w 1883568"/>
                <a:gd name="connsiteY27" fmla="*/ 550069 h 857250"/>
                <a:gd name="connsiteX28" fmla="*/ 366712 w 1883568"/>
                <a:gd name="connsiteY28" fmla="*/ 535781 h 857250"/>
                <a:gd name="connsiteX29" fmla="*/ 597693 w 1883568"/>
                <a:gd name="connsiteY29" fmla="*/ 459581 h 857250"/>
                <a:gd name="connsiteX30" fmla="*/ 819150 w 1883568"/>
                <a:gd name="connsiteY30" fmla="*/ 383381 h 857250"/>
                <a:gd name="connsiteX31" fmla="*/ 1028700 w 1883568"/>
                <a:gd name="connsiteY31" fmla="*/ 316706 h 857250"/>
                <a:gd name="connsiteX32" fmla="*/ 1233487 w 1883568"/>
                <a:gd name="connsiteY32" fmla="*/ 233362 h 857250"/>
                <a:gd name="connsiteX33" fmla="*/ 1316831 w 1883568"/>
                <a:gd name="connsiteY33" fmla="*/ 200025 h 857250"/>
                <a:gd name="connsiteX34" fmla="*/ 1462087 w 1883568"/>
                <a:gd name="connsiteY34" fmla="*/ 140494 h 857250"/>
                <a:gd name="connsiteX35" fmla="*/ 1595437 w 1883568"/>
                <a:gd name="connsiteY35" fmla="*/ 90487 h 857250"/>
                <a:gd name="connsiteX36" fmla="*/ 1721643 w 1883568"/>
                <a:gd name="connsiteY36" fmla="*/ 42862 h 857250"/>
                <a:gd name="connsiteX37" fmla="*/ 1790700 w 1883568"/>
                <a:gd name="connsiteY37" fmla="*/ 14287 h 857250"/>
                <a:gd name="connsiteX38" fmla="*/ 1816893 w 1883568"/>
                <a:gd name="connsiteY38" fmla="*/ 4762 h 857250"/>
                <a:gd name="connsiteX39" fmla="*/ 1838325 w 1883568"/>
                <a:gd name="connsiteY39" fmla="*/ 0 h 857250"/>
                <a:gd name="connsiteX40" fmla="*/ 1857375 w 1883568"/>
                <a:gd name="connsiteY40" fmla="*/ 2381 h 857250"/>
                <a:gd name="connsiteX41" fmla="*/ 1874043 w 1883568"/>
                <a:gd name="connsiteY41" fmla="*/ 7144 h 857250"/>
                <a:gd name="connsiteX42" fmla="*/ 1881187 w 1883568"/>
                <a:gd name="connsiteY42" fmla="*/ 11906 h 857250"/>
                <a:gd name="connsiteX43" fmla="*/ 1883568 w 1883568"/>
                <a:gd name="connsiteY43" fmla="*/ 21431 h 857250"/>
                <a:gd name="connsiteX44" fmla="*/ 1876425 w 1883568"/>
                <a:gd name="connsiteY44" fmla="*/ 47625 h 857250"/>
                <a:gd name="connsiteX45" fmla="*/ 1852612 w 1883568"/>
                <a:gd name="connsiteY45" fmla="*/ 69056 h 857250"/>
                <a:gd name="connsiteX46" fmla="*/ 1766887 w 1883568"/>
                <a:gd name="connsiteY46" fmla="*/ 111919 h 857250"/>
                <a:gd name="connsiteX47" fmla="*/ 1562100 w 1883568"/>
                <a:gd name="connsiteY47" fmla="*/ 209550 h 857250"/>
                <a:gd name="connsiteX48" fmla="*/ 1316831 w 1883568"/>
                <a:gd name="connsiteY48" fmla="*/ 326231 h 857250"/>
                <a:gd name="connsiteX49" fmla="*/ 1047750 w 1883568"/>
                <a:gd name="connsiteY49" fmla="*/ 454819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83568" h="857250">
                  <a:moveTo>
                    <a:pt x="1047750" y="454819"/>
                  </a:moveTo>
                  <a:lnTo>
                    <a:pt x="669131" y="631031"/>
                  </a:lnTo>
                  <a:lnTo>
                    <a:pt x="397668" y="759619"/>
                  </a:lnTo>
                  <a:lnTo>
                    <a:pt x="390525" y="785812"/>
                  </a:lnTo>
                  <a:lnTo>
                    <a:pt x="376237" y="814387"/>
                  </a:lnTo>
                  <a:lnTo>
                    <a:pt x="364331" y="835819"/>
                  </a:lnTo>
                  <a:lnTo>
                    <a:pt x="350043" y="850106"/>
                  </a:lnTo>
                  <a:lnTo>
                    <a:pt x="333375" y="857250"/>
                  </a:lnTo>
                  <a:lnTo>
                    <a:pt x="314325" y="854869"/>
                  </a:lnTo>
                  <a:lnTo>
                    <a:pt x="285750" y="838200"/>
                  </a:lnTo>
                  <a:lnTo>
                    <a:pt x="200025" y="754856"/>
                  </a:lnTo>
                  <a:lnTo>
                    <a:pt x="142875" y="692944"/>
                  </a:lnTo>
                  <a:lnTo>
                    <a:pt x="90487" y="628650"/>
                  </a:lnTo>
                  <a:lnTo>
                    <a:pt x="40481" y="557212"/>
                  </a:lnTo>
                  <a:lnTo>
                    <a:pt x="16668" y="521494"/>
                  </a:lnTo>
                  <a:lnTo>
                    <a:pt x="4762" y="495300"/>
                  </a:lnTo>
                  <a:lnTo>
                    <a:pt x="0" y="476250"/>
                  </a:lnTo>
                  <a:lnTo>
                    <a:pt x="2381" y="459581"/>
                  </a:lnTo>
                  <a:lnTo>
                    <a:pt x="9525" y="454819"/>
                  </a:lnTo>
                  <a:lnTo>
                    <a:pt x="23812" y="454819"/>
                  </a:lnTo>
                  <a:lnTo>
                    <a:pt x="54768" y="464344"/>
                  </a:lnTo>
                  <a:lnTo>
                    <a:pt x="85725" y="485775"/>
                  </a:lnTo>
                  <a:lnTo>
                    <a:pt x="135731" y="514350"/>
                  </a:lnTo>
                  <a:lnTo>
                    <a:pt x="178593" y="535781"/>
                  </a:lnTo>
                  <a:lnTo>
                    <a:pt x="204787" y="542925"/>
                  </a:lnTo>
                  <a:lnTo>
                    <a:pt x="247650" y="550069"/>
                  </a:lnTo>
                  <a:lnTo>
                    <a:pt x="278606" y="552450"/>
                  </a:lnTo>
                  <a:lnTo>
                    <a:pt x="316706" y="550069"/>
                  </a:lnTo>
                  <a:lnTo>
                    <a:pt x="366712" y="535781"/>
                  </a:lnTo>
                  <a:lnTo>
                    <a:pt x="597693" y="459581"/>
                  </a:lnTo>
                  <a:lnTo>
                    <a:pt x="819150" y="383381"/>
                  </a:lnTo>
                  <a:lnTo>
                    <a:pt x="1028700" y="316706"/>
                  </a:lnTo>
                  <a:lnTo>
                    <a:pt x="1233487" y="233362"/>
                  </a:lnTo>
                  <a:lnTo>
                    <a:pt x="1316831" y="200025"/>
                  </a:lnTo>
                  <a:lnTo>
                    <a:pt x="1462087" y="140494"/>
                  </a:lnTo>
                  <a:lnTo>
                    <a:pt x="1595437" y="90487"/>
                  </a:lnTo>
                  <a:lnTo>
                    <a:pt x="1721643" y="42862"/>
                  </a:lnTo>
                  <a:lnTo>
                    <a:pt x="1790700" y="14287"/>
                  </a:lnTo>
                  <a:lnTo>
                    <a:pt x="1816893" y="4762"/>
                  </a:lnTo>
                  <a:lnTo>
                    <a:pt x="1838325" y="0"/>
                  </a:lnTo>
                  <a:lnTo>
                    <a:pt x="1857375" y="2381"/>
                  </a:lnTo>
                  <a:lnTo>
                    <a:pt x="1874043" y="7144"/>
                  </a:lnTo>
                  <a:lnTo>
                    <a:pt x="1881187" y="11906"/>
                  </a:lnTo>
                  <a:lnTo>
                    <a:pt x="1883568" y="21431"/>
                  </a:lnTo>
                  <a:lnTo>
                    <a:pt x="1876425" y="47625"/>
                  </a:lnTo>
                  <a:lnTo>
                    <a:pt x="1852612" y="69056"/>
                  </a:lnTo>
                  <a:lnTo>
                    <a:pt x="1766887" y="111919"/>
                  </a:lnTo>
                  <a:lnTo>
                    <a:pt x="1562100" y="209550"/>
                  </a:lnTo>
                  <a:lnTo>
                    <a:pt x="1316831" y="326231"/>
                  </a:lnTo>
                  <a:lnTo>
                    <a:pt x="1047750" y="45481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9">
              <a:extLst>
                <a:ext uri="{FF2B5EF4-FFF2-40B4-BE49-F238E27FC236}">
                  <a16:creationId xmlns:a16="http://schemas.microsoft.com/office/drawing/2014/main" id="{9725286C-A2C9-4414-97AA-D2F6C6F8D1BC}"/>
                </a:ext>
              </a:extLst>
            </p:cNvPr>
            <p:cNvSpPr/>
            <p:nvPr/>
          </p:nvSpPr>
          <p:spPr>
            <a:xfrm rot="16200000">
              <a:off x="5276059" y="2016919"/>
              <a:ext cx="2517775" cy="1455738"/>
            </a:xfrm>
            <a:custGeom>
              <a:avLst/>
              <a:gdLst>
                <a:gd name="connsiteX0" fmla="*/ 1231221 w 2516532"/>
                <a:gd name="connsiteY0" fmla="*/ 1179705 h 1455313"/>
                <a:gd name="connsiteX1" fmla="*/ 983946 w 2516532"/>
                <a:gd name="connsiteY1" fmla="*/ 1063795 h 1455313"/>
                <a:gd name="connsiteX2" fmla="*/ 824248 w 2516532"/>
                <a:gd name="connsiteY2" fmla="*/ 958188 h 1455313"/>
                <a:gd name="connsiteX3" fmla="*/ 698035 w 2516532"/>
                <a:gd name="connsiteY3" fmla="*/ 870612 h 1455313"/>
                <a:gd name="connsiteX4" fmla="*/ 597580 w 2516532"/>
                <a:gd name="connsiteY4" fmla="*/ 793338 h 1455313"/>
                <a:gd name="connsiteX5" fmla="*/ 489398 w 2516532"/>
                <a:gd name="connsiteY5" fmla="*/ 698035 h 1455313"/>
                <a:gd name="connsiteX6" fmla="*/ 409549 w 2516532"/>
                <a:gd name="connsiteY6" fmla="*/ 613034 h 1455313"/>
                <a:gd name="connsiteX7" fmla="*/ 319396 w 2516532"/>
                <a:gd name="connsiteY7" fmla="*/ 504852 h 1455313"/>
                <a:gd name="connsiteX8" fmla="*/ 224093 w 2516532"/>
                <a:gd name="connsiteY8" fmla="*/ 376063 h 1455313"/>
                <a:gd name="connsiteX9" fmla="*/ 159698 w 2516532"/>
                <a:gd name="connsiteY9" fmla="*/ 291062 h 1455313"/>
                <a:gd name="connsiteX10" fmla="*/ 121062 w 2516532"/>
                <a:gd name="connsiteY10" fmla="*/ 224092 h 1455313"/>
                <a:gd name="connsiteX11" fmla="*/ 79849 w 2516532"/>
                <a:gd name="connsiteY11" fmla="*/ 162274 h 1455313"/>
                <a:gd name="connsiteX12" fmla="*/ 33485 w 2516532"/>
                <a:gd name="connsiteY12" fmla="*/ 92728 h 1455313"/>
                <a:gd name="connsiteX13" fmla="*/ 7728 w 2516532"/>
                <a:gd name="connsiteY13" fmla="*/ 54091 h 1455313"/>
                <a:gd name="connsiteX14" fmla="*/ 0 w 2516532"/>
                <a:gd name="connsiteY14" fmla="*/ 33485 h 1455313"/>
                <a:gd name="connsiteX15" fmla="*/ 0 w 2516532"/>
                <a:gd name="connsiteY15" fmla="*/ 12879 h 1455313"/>
                <a:gd name="connsiteX16" fmla="*/ 7728 w 2516532"/>
                <a:gd name="connsiteY16" fmla="*/ 5151 h 1455313"/>
                <a:gd name="connsiteX17" fmla="*/ 30910 w 2516532"/>
                <a:gd name="connsiteY17" fmla="*/ 0 h 1455313"/>
                <a:gd name="connsiteX18" fmla="*/ 59243 w 2516532"/>
                <a:gd name="connsiteY18" fmla="*/ 10303 h 1455313"/>
                <a:gd name="connsiteX19" fmla="*/ 79849 w 2516532"/>
                <a:gd name="connsiteY19" fmla="*/ 33485 h 1455313"/>
                <a:gd name="connsiteX20" fmla="*/ 157123 w 2516532"/>
                <a:gd name="connsiteY20" fmla="*/ 121061 h 1455313"/>
                <a:gd name="connsiteX21" fmla="*/ 265305 w 2516532"/>
                <a:gd name="connsiteY21" fmla="*/ 239547 h 1455313"/>
                <a:gd name="connsiteX22" fmla="*/ 376064 w 2516532"/>
                <a:gd name="connsiteY22" fmla="*/ 350305 h 1455313"/>
                <a:gd name="connsiteX23" fmla="*/ 525458 w 2516532"/>
                <a:gd name="connsiteY23" fmla="*/ 484245 h 1455313"/>
                <a:gd name="connsiteX24" fmla="*/ 625914 w 2516532"/>
                <a:gd name="connsiteY24" fmla="*/ 566670 h 1455313"/>
                <a:gd name="connsiteX25" fmla="*/ 731520 w 2516532"/>
                <a:gd name="connsiteY25" fmla="*/ 654247 h 1455313"/>
                <a:gd name="connsiteX26" fmla="*/ 842279 w 2516532"/>
                <a:gd name="connsiteY26" fmla="*/ 731520 h 1455313"/>
                <a:gd name="connsiteX27" fmla="*/ 976219 w 2516532"/>
                <a:gd name="connsiteY27" fmla="*/ 819096 h 1455313"/>
                <a:gd name="connsiteX28" fmla="*/ 1110159 w 2516532"/>
                <a:gd name="connsiteY28" fmla="*/ 898945 h 1455313"/>
                <a:gd name="connsiteX29" fmla="*/ 1215766 w 2516532"/>
                <a:gd name="connsiteY29" fmla="*/ 953036 h 1455313"/>
                <a:gd name="connsiteX30" fmla="*/ 1293039 w 2516532"/>
                <a:gd name="connsiteY30" fmla="*/ 989097 h 1455313"/>
                <a:gd name="connsiteX31" fmla="*/ 1380616 w 2516532"/>
                <a:gd name="connsiteY31" fmla="*/ 1017431 h 1455313"/>
                <a:gd name="connsiteX32" fmla="*/ 1460465 w 2516532"/>
                <a:gd name="connsiteY32" fmla="*/ 1035461 h 1455313"/>
                <a:gd name="connsiteX33" fmla="*/ 1594405 w 2516532"/>
                <a:gd name="connsiteY33" fmla="*/ 1061219 h 1455313"/>
                <a:gd name="connsiteX34" fmla="*/ 1748951 w 2516532"/>
                <a:gd name="connsiteY34" fmla="*/ 1084401 h 1455313"/>
                <a:gd name="connsiteX35" fmla="*/ 1900922 w 2516532"/>
                <a:gd name="connsiteY35" fmla="*/ 1110159 h 1455313"/>
                <a:gd name="connsiteX36" fmla="*/ 1988498 w 2516532"/>
                <a:gd name="connsiteY36" fmla="*/ 1120462 h 1455313"/>
                <a:gd name="connsiteX37" fmla="*/ 2091529 w 2516532"/>
                <a:gd name="connsiteY37" fmla="*/ 1130765 h 1455313"/>
                <a:gd name="connsiteX38" fmla="*/ 2179106 w 2516532"/>
                <a:gd name="connsiteY38" fmla="*/ 1133341 h 1455313"/>
                <a:gd name="connsiteX39" fmla="*/ 2271834 w 2516532"/>
                <a:gd name="connsiteY39" fmla="*/ 1128189 h 1455313"/>
                <a:gd name="connsiteX40" fmla="*/ 2313046 w 2516532"/>
                <a:gd name="connsiteY40" fmla="*/ 1120462 h 1455313"/>
                <a:gd name="connsiteX41" fmla="*/ 2343955 w 2516532"/>
                <a:gd name="connsiteY41" fmla="*/ 1107583 h 1455313"/>
                <a:gd name="connsiteX42" fmla="*/ 2369713 w 2516532"/>
                <a:gd name="connsiteY42" fmla="*/ 1084401 h 1455313"/>
                <a:gd name="connsiteX43" fmla="*/ 2400622 w 2516532"/>
                <a:gd name="connsiteY43" fmla="*/ 1038037 h 1455313"/>
                <a:gd name="connsiteX44" fmla="*/ 2436683 w 2516532"/>
                <a:gd name="connsiteY44" fmla="*/ 973643 h 1455313"/>
                <a:gd name="connsiteX45" fmla="*/ 2444411 w 2516532"/>
                <a:gd name="connsiteY45" fmla="*/ 953036 h 1455313"/>
                <a:gd name="connsiteX46" fmla="*/ 2457289 w 2516532"/>
                <a:gd name="connsiteY46" fmla="*/ 942733 h 1455313"/>
                <a:gd name="connsiteX47" fmla="*/ 2472744 w 2516532"/>
                <a:gd name="connsiteY47" fmla="*/ 937582 h 1455313"/>
                <a:gd name="connsiteX48" fmla="*/ 2493350 w 2516532"/>
                <a:gd name="connsiteY48" fmla="*/ 942733 h 1455313"/>
                <a:gd name="connsiteX49" fmla="*/ 2501078 w 2516532"/>
                <a:gd name="connsiteY49" fmla="*/ 955612 h 1455313"/>
                <a:gd name="connsiteX50" fmla="*/ 2508805 w 2516532"/>
                <a:gd name="connsiteY50" fmla="*/ 981370 h 1455313"/>
                <a:gd name="connsiteX51" fmla="*/ 2513956 w 2516532"/>
                <a:gd name="connsiteY51" fmla="*/ 1020007 h 1455313"/>
                <a:gd name="connsiteX52" fmla="*/ 2516532 w 2516532"/>
                <a:gd name="connsiteY52" fmla="*/ 1061219 h 1455313"/>
                <a:gd name="connsiteX53" fmla="*/ 2508805 w 2516532"/>
                <a:gd name="connsiteY53" fmla="*/ 1107583 h 1455313"/>
                <a:gd name="connsiteX54" fmla="*/ 2490774 w 2516532"/>
                <a:gd name="connsiteY54" fmla="*/ 1171977 h 1455313"/>
                <a:gd name="connsiteX55" fmla="*/ 2423804 w 2516532"/>
                <a:gd name="connsiteY55" fmla="*/ 1318796 h 1455313"/>
                <a:gd name="connsiteX56" fmla="*/ 2377440 w 2516532"/>
                <a:gd name="connsiteY56" fmla="*/ 1408949 h 1455313"/>
                <a:gd name="connsiteX57" fmla="*/ 2361986 w 2516532"/>
                <a:gd name="connsiteY57" fmla="*/ 1432131 h 1455313"/>
                <a:gd name="connsiteX58" fmla="*/ 2343955 w 2516532"/>
                <a:gd name="connsiteY58" fmla="*/ 1447585 h 1455313"/>
                <a:gd name="connsiteX59" fmla="*/ 2325925 w 2516532"/>
                <a:gd name="connsiteY59" fmla="*/ 1455313 h 1455313"/>
                <a:gd name="connsiteX60" fmla="*/ 2302743 w 2516532"/>
                <a:gd name="connsiteY60" fmla="*/ 1455313 h 1455313"/>
                <a:gd name="connsiteX61" fmla="*/ 2266682 w 2516532"/>
                <a:gd name="connsiteY61" fmla="*/ 1450161 h 1455313"/>
                <a:gd name="connsiteX62" fmla="*/ 2220318 w 2516532"/>
                <a:gd name="connsiteY62" fmla="*/ 1434706 h 1455313"/>
                <a:gd name="connsiteX63" fmla="*/ 2184257 w 2516532"/>
                <a:gd name="connsiteY63" fmla="*/ 1414100 h 1455313"/>
                <a:gd name="connsiteX64" fmla="*/ 1821073 w 2516532"/>
                <a:gd name="connsiteY64" fmla="*/ 1334251 h 1455313"/>
                <a:gd name="connsiteX65" fmla="*/ 1761830 w 2516532"/>
                <a:gd name="connsiteY65" fmla="*/ 1334251 h 1455313"/>
                <a:gd name="connsiteX66" fmla="*/ 1710315 w 2516532"/>
                <a:gd name="connsiteY66" fmla="*/ 1329100 h 1455313"/>
                <a:gd name="connsiteX67" fmla="*/ 1666527 w 2516532"/>
                <a:gd name="connsiteY67" fmla="*/ 1308493 h 1455313"/>
                <a:gd name="connsiteX68" fmla="*/ 1545465 w 2516532"/>
                <a:gd name="connsiteY68" fmla="*/ 1285311 h 1455313"/>
                <a:gd name="connsiteX69" fmla="*/ 1434707 w 2516532"/>
                <a:gd name="connsiteY69" fmla="*/ 1254402 h 1455313"/>
                <a:gd name="connsiteX70" fmla="*/ 1352282 w 2516532"/>
                <a:gd name="connsiteY70" fmla="*/ 1226069 h 1455313"/>
                <a:gd name="connsiteX71" fmla="*/ 1231221 w 2516532"/>
                <a:gd name="connsiteY71" fmla="*/ 1179705 h 145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516532" h="1455313">
                  <a:moveTo>
                    <a:pt x="1231221" y="1179705"/>
                  </a:moveTo>
                  <a:lnTo>
                    <a:pt x="983946" y="1063795"/>
                  </a:lnTo>
                  <a:lnTo>
                    <a:pt x="824248" y="958188"/>
                  </a:lnTo>
                  <a:lnTo>
                    <a:pt x="698035" y="870612"/>
                  </a:lnTo>
                  <a:lnTo>
                    <a:pt x="597580" y="793338"/>
                  </a:lnTo>
                  <a:lnTo>
                    <a:pt x="489398" y="698035"/>
                  </a:lnTo>
                  <a:lnTo>
                    <a:pt x="409549" y="613034"/>
                  </a:lnTo>
                  <a:lnTo>
                    <a:pt x="319396" y="504852"/>
                  </a:lnTo>
                  <a:lnTo>
                    <a:pt x="224093" y="376063"/>
                  </a:lnTo>
                  <a:lnTo>
                    <a:pt x="159698" y="291062"/>
                  </a:lnTo>
                  <a:lnTo>
                    <a:pt x="121062" y="224092"/>
                  </a:lnTo>
                  <a:lnTo>
                    <a:pt x="79849" y="162274"/>
                  </a:lnTo>
                  <a:lnTo>
                    <a:pt x="33485" y="92728"/>
                  </a:lnTo>
                  <a:lnTo>
                    <a:pt x="7728" y="54091"/>
                  </a:lnTo>
                  <a:lnTo>
                    <a:pt x="0" y="33485"/>
                  </a:lnTo>
                  <a:lnTo>
                    <a:pt x="0" y="12879"/>
                  </a:lnTo>
                  <a:lnTo>
                    <a:pt x="7728" y="5151"/>
                  </a:lnTo>
                  <a:lnTo>
                    <a:pt x="30910" y="0"/>
                  </a:lnTo>
                  <a:lnTo>
                    <a:pt x="59243" y="10303"/>
                  </a:lnTo>
                  <a:lnTo>
                    <a:pt x="79849" y="33485"/>
                  </a:lnTo>
                  <a:lnTo>
                    <a:pt x="157123" y="121061"/>
                  </a:lnTo>
                  <a:lnTo>
                    <a:pt x="265305" y="239547"/>
                  </a:lnTo>
                  <a:lnTo>
                    <a:pt x="376064" y="350305"/>
                  </a:lnTo>
                  <a:lnTo>
                    <a:pt x="525458" y="484245"/>
                  </a:lnTo>
                  <a:lnTo>
                    <a:pt x="625914" y="566670"/>
                  </a:lnTo>
                  <a:lnTo>
                    <a:pt x="731520" y="654247"/>
                  </a:lnTo>
                  <a:lnTo>
                    <a:pt x="842279" y="731520"/>
                  </a:lnTo>
                  <a:lnTo>
                    <a:pt x="976219" y="819096"/>
                  </a:lnTo>
                  <a:lnTo>
                    <a:pt x="1110159" y="898945"/>
                  </a:lnTo>
                  <a:lnTo>
                    <a:pt x="1215766" y="953036"/>
                  </a:lnTo>
                  <a:lnTo>
                    <a:pt x="1293039" y="989097"/>
                  </a:lnTo>
                  <a:lnTo>
                    <a:pt x="1380616" y="1017431"/>
                  </a:lnTo>
                  <a:lnTo>
                    <a:pt x="1460465" y="1035461"/>
                  </a:lnTo>
                  <a:lnTo>
                    <a:pt x="1594405" y="1061219"/>
                  </a:lnTo>
                  <a:lnTo>
                    <a:pt x="1748951" y="1084401"/>
                  </a:lnTo>
                  <a:lnTo>
                    <a:pt x="1900922" y="1110159"/>
                  </a:lnTo>
                  <a:lnTo>
                    <a:pt x="1988498" y="1120462"/>
                  </a:lnTo>
                  <a:lnTo>
                    <a:pt x="2091529" y="1130765"/>
                  </a:lnTo>
                  <a:lnTo>
                    <a:pt x="2179106" y="1133341"/>
                  </a:lnTo>
                  <a:lnTo>
                    <a:pt x="2271834" y="1128189"/>
                  </a:lnTo>
                  <a:lnTo>
                    <a:pt x="2313046" y="1120462"/>
                  </a:lnTo>
                  <a:lnTo>
                    <a:pt x="2343955" y="1107583"/>
                  </a:lnTo>
                  <a:lnTo>
                    <a:pt x="2369713" y="1084401"/>
                  </a:lnTo>
                  <a:lnTo>
                    <a:pt x="2400622" y="1038037"/>
                  </a:lnTo>
                  <a:lnTo>
                    <a:pt x="2436683" y="973643"/>
                  </a:lnTo>
                  <a:lnTo>
                    <a:pt x="2444411" y="953036"/>
                  </a:lnTo>
                  <a:lnTo>
                    <a:pt x="2457289" y="942733"/>
                  </a:lnTo>
                  <a:lnTo>
                    <a:pt x="2472744" y="937582"/>
                  </a:lnTo>
                  <a:lnTo>
                    <a:pt x="2493350" y="942733"/>
                  </a:lnTo>
                  <a:lnTo>
                    <a:pt x="2501078" y="955612"/>
                  </a:lnTo>
                  <a:lnTo>
                    <a:pt x="2508805" y="981370"/>
                  </a:lnTo>
                  <a:lnTo>
                    <a:pt x="2513956" y="1020007"/>
                  </a:lnTo>
                  <a:lnTo>
                    <a:pt x="2516532" y="1061219"/>
                  </a:lnTo>
                  <a:lnTo>
                    <a:pt x="2508805" y="1107583"/>
                  </a:lnTo>
                  <a:lnTo>
                    <a:pt x="2490774" y="1171977"/>
                  </a:lnTo>
                  <a:lnTo>
                    <a:pt x="2423804" y="1318796"/>
                  </a:lnTo>
                  <a:lnTo>
                    <a:pt x="2377440" y="1408949"/>
                  </a:lnTo>
                  <a:lnTo>
                    <a:pt x="2361986" y="1432131"/>
                  </a:lnTo>
                  <a:lnTo>
                    <a:pt x="2343955" y="1447585"/>
                  </a:lnTo>
                  <a:lnTo>
                    <a:pt x="2325925" y="1455313"/>
                  </a:lnTo>
                  <a:lnTo>
                    <a:pt x="2302743" y="1455313"/>
                  </a:lnTo>
                  <a:lnTo>
                    <a:pt x="2266682" y="1450161"/>
                  </a:lnTo>
                  <a:lnTo>
                    <a:pt x="2220318" y="1434706"/>
                  </a:lnTo>
                  <a:lnTo>
                    <a:pt x="2184257" y="1414100"/>
                  </a:lnTo>
                  <a:lnTo>
                    <a:pt x="1821073" y="1334251"/>
                  </a:lnTo>
                  <a:lnTo>
                    <a:pt x="1761830" y="1334251"/>
                  </a:lnTo>
                  <a:lnTo>
                    <a:pt x="1710315" y="1329100"/>
                  </a:lnTo>
                  <a:lnTo>
                    <a:pt x="1666527" y="1308493"/>
                  </a:lnTo>
                  <a:lnTo>
                    <a:pt x="1545465" y="1285311"/>
                  </a:lnTo>
                  <a:lnTo>
                    <a:pt x="1434707" y="1254402"/>
                  </a:lnTo>
                  <a:lnTo>
                    <a:pt x="1352282" y="1226069"/>
                  </a:lnTo>
                  <a:lnTo>
                    <a:pt x="1231221" y="117970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5">
              <a:extLst>
                <a:ext uri="{FF2B5EF4-FFF2-40B4-BE49-F238E27FC236}">
                  <a16:creationId xmlns:a16="http://schemas.microsoft.com/office/drawing/2014/main" id="{61B2456A-FF78-429E-8457-05D0C60F4DA9}"/>
                </a:ext>
              </a:extLst>
            </p:cNvPr>
            <p:cNvSpPr/>
            <p:nvPr/>
          </p:nvSpPr>
          <p:spPr>
            <a:xfrm>
              <a:off x="6251577" y="2065339"/>
              <a:ext cx="2095500" cy="1679575"/>
            </a:xfrm>
            <a:custGeom>
              <a:avLst/>
              <a:gdLst>
                <a:gd name="connsiteX0" fmla="*/ 963386 w 2095500"/>
                <a:gd name="connsiteY0" fmla="*/ 239486 h 1679122"/>
                <a:gd name="connsiteX1" fmla="*/ 840922 w 2095500"/>
                <a:gd name="connsiteY1" fmla="*/ 283029 h 1679122"/>
                <a:gd name="connsiteX2" fmla="*/ 639536 w 2095500"/>
                <a:gd name="connsiteY2" fmla="*/ 334736 h 1679122"/>
                <a:gd name="connsiteX3" fmla="*/ 538843 w 2095500"/>
                <a:gd name="connsiteY3" fmla="*/ 367393 h 1679122"/>
                <a:gd name="connsiteX4" fmla="*/ 446315 w 2095500"/>
                <a:gd name="connsiteY4" fmla="*/ 397329 h 1679122"/>
                <a:gd name="connsiteX5" fmla="*/ 397329 w 2095500"/>
                <a:gd name="connsiteY5" fmla="*/ 410936 h 1679122"/>
                <a:gd name="connsiteX6" fmla="*/ 359229 w 2095500"/>
                <a:gd name="connsiteY6" fmla="*/ 419100 h 1679122"/>
                <a:gd name="connsiteX7" fmla="*/ 332015 w 2095500"/>
                <a:gd name="connsiteY7" fmla="*/ 421822 h 1679122"/>
                <a:gd name="connsiteX8" fmla="*/ 280308 w 2095500"/>
                <a:gd name="connsiteY8" fmla="*/ 416379 h 1679122"/>
                <a:gd name="connsiteX9" fmla="*/ 209550 w 2095500"/>
                <a:gd name="connsiteY9" fmla="*/ 386443 h 1679122"/>
                <a:gd name="connsiteX10" fmla="*/ 119743 w 2095500"/>
                <a:gd name="connsiteY10" fmla="*/ 340179 h 1679122"/>
                <a:gd name="connsiteX11" fmla="*/ 48986 w 2095500"/>
                <a:gd name="connsiteY11" fmla="*/ 288472 h 1679122"/>
                <a:gd name="connsiteX12" fmla="*/ 21772 w 2095500"/>
                <a:gd name="connsiteY12" fmla="*/ 263979 h 1679122"/>
                <a:gd name="connsiteX13" fmla="*/ 8165 w 2095500"/>
                <a:gd name="connsiteY13" fmla="*/ 244929 h 1679122"/>
                <a:gd name="connsiteX14" fmla="*/ 0 w 2095500"/>
                <a:gd name="connsiteY14" fmla="*/ 225879 h 1679122"/>
                <a:gd name="connsiteX15" fmla="*/ 0 w 2095500"/>
                <a:gd name="connsiteY15" fmla="*/ 204107 h 1679122"/>
                <a:gd name="connsiteX16" fmla="*/ 2722 w 2095500"/>
                <a:gd name="connsiteY16" fmla="*/ 193222 h 1679122"/>
                <a:gd name="connsiteX17" fmla="*/ 13608 w 2095500"/>
                <a:gd name="connsiteY17" fmla="*/ 187779 h 1679122"/>
                <a:gd name="connsiteX18" fmla="*/ 32658 w 2095500"/>
                <a:gd name="connsiteY18" fmla="*/ 187779 h 1679122"/>
                <a:gd name="connsiteX19" fmla="*/ 59872 w 2095500"/>
                <a:gd name="connsiteY19" fmla="*/ 201386 h 1679122"/>
                <a:gd name="connsiteX20" fmla="*/ 84365 w 2095500"/>
                <a:gd name="connsiteY20" fmla="*/ 214993 h 1679122"/>
                <a:gd name="connsiteX21" fmla="*/ 114300 w 2095500"/>
                <a:gd name="connsiteY21" fmla="*/ 228600 h 1679122"/>
                <a:gd name="connsiteX22" fmla="*/ 144236 w 2095500"/>
                <a:gd name="connsiteY22" fmla="*/ 236765 h 1679122"/>
                <a:gd name="connsiteX23" fmla="*/ 179615 w 2095500"/>
                <a:gd name="connsiteY23" fmla="*/ 242207 h 1679122"/>
                <a:gd name="connsiteX24" fmla="*/ 242208 w 2095500"/>
                <a:gd name="connsiteY24" fmla="*/ 247650 h 1679122"/>
                <a:gd name="connsiteX25" fmla="*/ 288472 w 2095500"/>
                <a:gd name="connsiteY25" fmla="*/ 250372 h 1679122"/>
                <a:gd name="connsiteX26" fmla="*/ 326572 w 2095500"/>
                <a:gd name="connsiteY26" fmla="*/ 247650 h 1679122"/>
                <a:gd name="connsiteX27" fmla="*/ 378279 w 2095500"/>
                <a:gd name="connsiteY27" fmla="*/ 239486 h 1679122"/>
                <a:gd name="connsiteX28" fmla="*/ 495300 w 2095500"/>
                <a:gd name="connsiteY28" fmla="*/ 217715 h 1679122"/>
                <a:gd name="connsiteX29" fmla="*/ 664029 w 2095500"/>
                <a:gd name="connsiteY29" fmla="*/ 176893 h 1679122"/>
                <a:gd name="connsiteX30" fmla="*/ 859972 w 2095500"/>
                <a:gd name="connsiteY30" fmla="*/ 122465 h 1679122"/>
                <a:gd name="connsiteX31" fmla="*/ 1186543 w 2095500"/>
                <a:gd name="connsiteY31" fmla="*/ 27215 h 1679122"/>
                <a:gd name="connsiteX32" fmla="*/ 1243693 w 2095500"/>
                <a:gd name="connsiteY32" fmla="*/ 2722 h 1679122"/>
                <a:gd name="connsiteX33" fmla="*/ 1268186 w 2095500"/>
                <a:gd name="connsiteY33" fmla="*/ 0 h 1679122"/>
                <a:gd name="connsiteX34" fmla="*/ 1295400 w 2095500"/>
                <a:gd name="connsiteY34" fmla="*/ 5443 h 1679122"/>
                <a:gd name="connsiteX35" fmla="*/ 1355272 w 2095500"/>
                <a:gd name="connsiteY35" fmla="*/ 35379 h 1679122"/>
                <a:gd name="connsiteX36" fmla="*/ 1412422 w 2095500"/>
                <a:gd name="connsiteY36" fmla="*/ 73479 h 1679122"/>
                <a:gd name="connsiteX37" fmla="*/ 1466850 w 2095500"/>
                <a:gd name="connsiteY37" fmla="*/ 114300 h 1679122"/>
                <a:gd name="connsiteX38" fmla="*/ 1488622 w 2095500"/>
                <a:gd name="connsiteY38" fmla="*/ 136072 h 1679122"/>
                <a:gd name="connsiteX39" fmla="*/ 1496786 w 2095500"/>
                <a:gd name="connsiteY39" fmla="*/ 157843 h 1679122"/>
                <a:gd name="connsiteX40" fmla="*/ 1499508 w 2095500"/>
                <a:gd name="connsiteY40" fmla="*/ 187779 h 1679122"/>
                <a:gd name="connsiteX41" fmla="*/ 1491343 w 2095500"/>
                <a:gd name="connsiteY41" fmla="*/ 220436 h 1679122"/>
                <a:gd name="connsiteX42" fmla="*/ 1469572 w 2095500"/>
                <a:gd name="connsiteY42" fmla="*/ 247650 h 1679122"/>
                <a:gd name="connsiteX43" fmla="*/ 1447800 w 2095500"/>
                <a:gd name="connsiteY43" fmla="*/ 272143 h 1679122"/>
                <a:gd name="connsiteX44" fmla="*/ 1431472 w 2095500"/>
                <a:gd name="connsiteY44" fmla="*/ 299357 h 1679122"/>
                <a:gd name="connsiteX45" fmla="*/ 1415143 w 2095500"/>
                <a:gd name="connsiteY45" fmla="*/ 337457 h 1679122"/>
                <a:gd name="connsiteX46" fmla="*/ 1401536 w 2095500"/>
                <a:gd name="connsiteY46" fmla="*/ 386443 h 1679122"/>
                <a:gd name="connsiteX47" fmla="*/ 1374322 w 2095500"/>
                <a:gd name="connsiteY47" fmla="*/ 547007 h 1679122"/>
                <a:gd name="connsiteX48" fmla="*/ 1333500 w 2095500"/>
                <a:gd name="connsiteY48" fmla="*/ 805543 h 1679122"/>
                <a:gd name="connsiteX49" fmla="*/ 1287236 w 2095500"/>
                <a:gd name="connsiteY49" fmla="*/ 1096736 h 1679122"/>
                <a:gd name="connsiteX50" fmla="*/ 1265465 w 2095500"/>
                <a:gd name="connsiteY50" fmla="*/ 1246415 h 1679122"/>
                <a:gd name="connsiteX51" fmla="*/ 1262743 w 2095500"/>
                <a:gd name="connsiteY51" fmla="*/ 1295400 h 1679122"/>
                <a:gd name="connsiteX52" fmla="*/ 1265465 w 2095500"/>
                <a:gd name="connsiteY52" fmla="*/ 1341665 h 1679122"/>
                <a:gd name="connsiteX53" fmla="*/ 1270908 w 2095500"/>
                <a:gd name="connsiteY53" fmla="*/ 1374322 h 1679122"/>
                <a:gd name="connsiteX54" fmla="*/ 1279072 w 2095500"/>
                <a:gd name="connsiteY54" fmla="*/ 1398815 h 1679122"/>
                <a:gd name="connsiteX55" fmla="*/ 1284515 w 2095500"/>
                <a:gd name="connsiteY55" fmla="*/ 1412422 h 1679122"/>
                <a:gd name="connsiteX56" fmla="*/ 1300843 w 2095500"/>
                <a:gd name="connsiteY56" fmla="*/ 1434193 h 1679122"/>
                <a:gd name="connsiteX57" fmla="*/ 1317172 w 2095500"/>
                <a:gd name="connsiteY57" fmla="*/ 1450522 h 1679122"/>
                <a:gd name="connsiteX58" fmla="*/ 1349829 w 2095500"/>
                <a:gd name="connsiteY58" fmla="*/ 1461407 h 1679122"/>
                <a:gd name="connsiteX59" fmla="*/ 1415143 w 2095500"/>
                <a:gd name="connsiteY59" fmla="*/ 1472293 h 1679122"/>
                <a:gd name="connsiteX60" fmla="*/ 1494065 w 2095500"/>
                <a:gd name="connsiteY60" fmla="*/ 1477736 h 1679122"/>
                <a:gd name="connsiteX61" fmla="*/ 1624693 w 2095500"/>
                <a:gd name="connsiteY61" fmla="*/ 1472293 h 1679122"/>
                <a:gd name="connsiteX62" fmla="*/ 1711779 w 2095500"/>
                <a:gd name="connsiteY62" fmla="*/ 1455965 h 1679122"/>
                <a:gd name="connsiteX63" fmla="*/ 1749879 w 2095500"/>
                <a:gd name="connsiteY63" fmla="*/ 1436915 h 1679122"/>
                <a:gd name="connsiteX64" fmla="*/ 1978479 w 2095500"/>
                <a:gd name="connsiteY64" fmla="*/ 1401536 h 1679122"/>
                <a:gd name="connsiteX65" fmla="*/ 2022022 w 2095500"/>
                <a:gd name="connsiteY65" fmla="*/ 1423307 h 1679122"/>
                <a:gd name="connsiteX66" fmla="*/ 2046515 w 2095500"/>
                <a:gd name="connsiteY66" fmla="*/ 1431472 h 1679122"/>
                <a:gd name="connsiteX67" fmla="*/ 2062843 w 2095500"/>
                <a:gd name="connsiteY67" fmla="*/ 1439636 h 1679122"/>
                <a:gd name="connsiteX68" fmla="*/ 2079172 w 2095500"/>
                <a:gd name="connsiteY68" fmla="*/ 1450522 h 1679122"/>
                <a:gd name="connsiteX69" fmla="*/ 2087336 w 2095500"/>
                <a:gd name="connsiteY69" fmla="*/ 1464129 h 1679122"/>
                <a:gd name="connsiteX70" fmla="*/ 2095500 w 2095500"/>
                <a:gd name="connsiteY70" fmla="*/ 1491343 h 1679122"/>
                <a:gd name="connsiteX71" fmla="*/ 2092779 w 2095500"/>
                <a:gd name="connsiteY71" fmla="*/ 1521279 h 1679122"/>
                <a:gd name="connsiteX72" fmla="*/ 2079172 w 2095500"/>
                <a:gd name="connsiteY72" fmla="*/ 1556657 h 1679122"/>
                <a:gd name="connsiteX73" fmla="*/ 2051958 w 2095500"/>
                <a:gd name="connsiteY73" fmla="*/ 1583872 h 1679122"/>
                <a:gd name="connsiteX74" fmla="*/ 2005693 w 2095500"/>
                <a:gd name="connsiteY74" fmla="*/ 1613807 h 1679122"/>
                <a:gd name="connsiteX75" fmla="*/ 1951265 w 2095500"/>
                <a:gd name="connsiteY75" fmla="*/ 1632857 h 1679122"/>
                <a:gd name="connsiteX76" fmla="*/ 1845129 w 2095500"/>
                <a:gd name="connsiteY76" fmla="*/ 1654629 h 1679122"/>
                <a:gd name="connsiteX77" fmla="*/ 1717222 w 2095500"/>
                <a:gd name="connsiteY77" fmla="*/ 1670957 h 1679122"/>
                <a:gd name="connsiteX78" fmla="*/ 1575708 w 2095500"/>
                <a:gd name="connsiteY78" fmla="*/ 1679122 h 1679122"/>
                <a:gd name="connsiteX79" fmla="*/ 1464129 w 2095500"/>
                <a:gd name="connsiteY79" fmla="*/ 1676400 h 1679122"/>
                <a:gd name="connsiteX80" fmla="*/ 1382486 w 2095500"/>
                <a:gd name="connsiteY80" fmla="*/ 1668236 h 1679122"/>
                <a:gd name="connsiteX81" fmla="*/ 1287236 w 2095500"/>
                <a:gd name="connsiteY81" fmla="*/ 1643743 h 1679122"/>
                <a:gd name="connsiteX82" fmla="*/ 1238250 w 2095500"/>
                <a:gd name="connsiteY82" fmla="*/ 1624693 h 1679122"/>
                <a:gd name="connsiteX83" fmla="*/ 1181100 w 2095500"/>
                <a:gd name="connsiteY83" fmla="*/ 1592036 h 1679122"/>
                <a:gd name="connsiteX84" fmla="*/ 1145722 w 2095500"/>
                <a:gd name="connsiteY84" fmla="*/ 1562100 h 1679122"/>
                <a:gd name="connsiteX85" fmla="*/ 1123950 w 2095500"/>
                <a:gd name="connsiteY85" fmla="*/ 1540329 h 1679122"/>
                <a:gd name="connsiteX86" fmla="*/ 1099458 w 2095500"/>
                <a:gd name="connsiteY86" fmla="*/ 1499507 h 1679122"/>
                <a:gd name="connsiteX87" fmla="*/ 1077686 w 2095500"/>
                <a:gd name="connsiteY87" fmla="*/ 1445079 h 1679122"/>
                <a:gd name="connsiteX88" fmla="*/ 1066800 w 2095500"/>
                <a:gd name="connsiteY88" fmla="*/ 1398815 h 1679122"/>
                <a:gd name="connsiteX89" fmla="*/ 1066800 w 2095500"/>
                <a:gd name="connsiteY89" fmla="*/ 1336222 h 1679122"/>
                <a:gd name="connsiteX90" fmla="*/ 1069522 w 2095500"/>
                <a:gd name="connsiteY90" fmla="*/ 1273629 h 1679122"/>
                <a:gd name="connsiteX91" fmla="*/ 1102179 w 2095500"/>
                <a:gd name="connsiteY91" fmla="*/ 1004207 h 1679122"/>
                <a:gd name="connsiteX92" fmla="*/ 1140279 w 2095500"/>
                <a:gd name="connsiteY92" fmla="*/ 696686 h 1679122"/>
                <a:gd name="connsiteX93" fmla="*/ 1167493 w 2095500"/>
                <a:gd name="connsiteY93" fmla="*/ 361950 h 1679122"/>
                <a:gd name="connsiteX94" fmla="*/ 1175658 w 2095500"/>
                <a:gd name="connsiteY94" fmla="*/ 255815 h 1679122"/>
                <a:gd name="connsiteX95" fmla="*/ 1170215 w 2095500"/>
                <a:gd name="connsiteY95" fmla="*/ 228600 h 1679122"/>
                <a:gd name="connsiteX96" fmla="*/ 1156608 w 2095500"/>
                <a:gd name="connsiteY96" fmla="*/ 206829 h 1679122"/>
                <a:gd name="connsiteX97" fmla="*/ 1134836 w 2095500"/>
                <a:gd name="connsiteY97" fmla="*/ 204107 h 1679122"/>
                <a:gd name="connsiteX98" fmla="*/ 963386 w 2095500"/>
                <a:gd name="connsiteY98" fmla="*/ 239486 h 1679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2095500" h="1679122">
                  <a:moveTo>
                    <a:pt x="963386" y="239486"/>
                  </a:moveTo>
                  <a:lnTo>
                    <a:pt x="840922" y="283029"/>
                  </a:lnTo>
                  <a:lnTo>
                    <a:pt x="639536" y="334736"/>
                  </a:lnTo>
                  <a:lnTo>
                    <a:pt x="538843" y="367393"/>
                  </a:lnTo>
                  <a:lnTo>
                    <a:pt x="446315" y="397329"/>
                  </a:lnTo>
                  <a:lnTo>
                    <a:pt x="397329" y="410936"/>
                  </a:lnTo>
                  <a:lnTo>
                    <a:pt x="359229" y="419100"/>
                  </a:lnTo>
                  <a:lnTo>
                    <a:pt x="332015" y="421822"/>
                  </a:lnTo>
                  <a:lnTo>
                    <a:pt x="280308" y="416379"/>
                  </a:lnTo>
                  <a:lnTo>
                    <a:pt x="209550" y="386443"/>
                  </a:lnTo>
                  <a:lnTo>
                    <a:pt x="119743" y="340179"/>
                  </a:lnTo>
                  <a:lnTo>
                    <a:pt x="48986" y="288472"/>
                  </a:lnTo>
                  <a:lnTo>
                    <a:pt x="21772" y="263979"/>
                  </a:lnTo>
                  <a:lnTo>
                    <a:pt x="8165" y="244929"/>
                  </a:lnTo>
                  <a:lnTo>
                    <a:pt x="0" y="225879"/>
                  </a:lnTo>
                  <a:lnTo>
                    <a:pt x="0" y="204107"/>
                  </a:lnTo>
                  <a:lnTo>
                    <a:pt x="2722" y="193222"/>
                  </a:lnTo>
                  <a:lnTo>
                    <a:pt x="13608" y="187779"/>
                  </a:lnTo>
                  <a:lnTo>
                    <a:pt x="32658" y="187779"/>
                  </a:lnTo>
                  <a:lnTo>
                    <a:pt x="59872" y="201386"/>
                  </a:lnTo>
                  <a:lnTo>
                    <a:pt x="84365" y="214993"/>
                  </a:lnTo>
                  <a:lnTo>
                    <a:pt x="114300" y="228600"/>
                  </a:lnTo>
                  <a:lnTo>
                    <a:pt x="144236" y="236765"/>
                  </a:lnTo>
                  <a:lnTo>
                    <a:pt x="179615" y="242207"/>
                  </a:lnTo>
                  <a:lnTo>
                    <a:pt x="242208" y="247650"/>
                  </a:lnTo>
                  <a:lnTo>
                    <a:pt x="288472" y="250372"/>
                  </a:lnTo>
                  <a:lnTo>
                    <a:pt x="326572" y="247650"/>
                  </a:lnTo>
                  <a:lnTo>
                    <a:pt x="378279" y="239486"/>
                  </a:lnTo>
                  <a:lnTo>
                    <a:pt x="495300" y="217715"/>
                  </a:lnTo>
                  <a:lnTo>
                    <a:pt x="664029" y="176893"/>
                  </a:lnTo>
                  <a:lnTo>
                    <a:pt x="859972" y="122465"/>
                  </a:lnTo>
                  <a:lnTo>
                    <a:pt x="1186543" y="27215"/>
                  </a:lnTo>
                  <a:lnTo>
                    <a:pt x="1243693" y="2722"/>
                  </a:lnTo>
                  <a:lnTo>
                    <a:pt x="1268186" y="0"/>
                  </a:lnTo>
                  <a:lnTo>
                    <a:pt x="1295400" y="5443"/>
                  </a:lnTo>
                  <a:lnTo>
                    <a:pt x="1355272" y="35379"/>
                  </a:lnTo>
                  <a:lnTo>
                    <a:pt x="1412422" y="73479"/>
                  </a:lnTo>
                  <a:lnTo>
                    <a:pt x="1466850" y="114300"/>
                  </a:lnTo>
                  <a:lnTo>
                    <a:pt x="1488622" y="136072"/>
                  </a:lnTo>
                  <a:lnTo>
                    <a:pt x="1496786" y="157843"/>
                  </a:lnTo>
                  <a:lnTo>
                    <a:pt x="1499508" y="187779"/>
                  </a:lnTo>
                  <a:lnTo>
                    <a:pt x="1491343" y="220436"/>
                  </a:lnTo>
                  <a:lnTo>
                    <a:pt x="1469572" y="247650"/>
                  </a:lnTo>
                  <a:lnTo>
                    <a:pt x="1447800" y="272143"/>
                  </a:lnTo>
                  <a:lnTo>
                    <a:pt x="1431472" y="299357"/>
                  </a:lnTo>
                  <a:lnTo>
                    <a:pt x="1415143" y="337457"/>
                  </a:lnTo>
                  <a:lnTo>
                    <a:pt x="1401536" y="386443"/>
                  </a:lnTo>
                  <a:lnTo>
                    <a:pt x="1374322" y="547007"/>
                  </a:lnTo>
                  <a:lnTo>
                    <a:pt x="1333500" y="805543"/>
                  </a:lnTo>
                  <a:lnTo>
                    <a:pt x="1287236" y="1096736"/>
                  </a:lnTo>
                  <a:lnTo>
                    <a:pt x="1265465" y="1246415"/>
                  </a:lnTo>
                  <a:lnTo>
                    <a:pt x="1262743" y="1295400"/>
                  </a:lnTo>
                  <a:lnTo>
                    <a:pt x="1265465" y="1341665"/>
                  </a:lnTo>
                  <a:lnTo>
                    <a:pt x="1270908" y="1374322"/>
                  </a:lnTo>
                  <a:lnTo>
                    <a:pt x="1279072" y="1398815"/>
                  </a:lnTo>
                  <a:lnTo>
                    <a:pt x="1284515" y="1412422"/>
                  </a:lnTo>
                  <a:lnTo>
                    <a:pt x="1300843" y="1434193"/>
                  </a:lnTo>
                  <a:lnTo>
                    <a:pt x="1317172" y="1450522"/>
                  </a:lnTo>
                  <a:lnTo>
                    <a:pt x="1349829" y="1461407"/>
                  </a:lnTo>
                  <a:lnTo>
                    <a:pt x="1415143" y="1472293"/>
                  </a:lnTo>
                  <a:lnTo>
                    <a:pt x="1494065" y="1477736"/>
                  </a:lnTo>
                  <a:lnTo>
                    <a:pt x="1624693" y="1472293"/>
                  </a:lnTo>
                  <a:lnTo>
                    <a:pt x="1711779" y="1455965"/>
                  </a:lnTo>
                  <a:lnTo>
                    <a:pt x="1749879" y="1436915"/>
                  </a:lnTo>
                  <a:lnTo>
                    <a:pt x="1978479" y="1401536"/>
                  </a:lnTo>
                  <a:lnTo>
                    <a:pt x="2022022" y="1423307"/>
                  </a:lnTo>
                  <a:lnTo>
                    <a:pt x="2046515" y="1431472"/>
                  </a:lnTo>
                  <a:lnTo>
                    <a:pt x="2062843" y="1439636"/>
                  </a:lnTo>
                  <a:lnTo>
                    <a:pt x="2079172" y="1450522"/>
                  </a:lnTo>
                  <a:lnTo>
                    <a:pt x="2087336" y="1464129"/>
                  </a:lnTo>
                  <a:lnTo>
                    <a:pt x="2095500" y="1491343"/>
                  </a:lnTo>
                  <a:lnTo>
                    <a:pt x="2092779" y="1521279"/>
                  </a:lnTo>
                  <a:lnTo>
                    <a:pt x="2079172" y="1556657"/>
                  </a:lnTo>
                  <a:lnTo>
                    <a:pt x="2051958" y="1583872"/>
                  </a:lnTo>
                  <a:lnTo>
                    <a:pt x="2005693" y="1613807"/>
                  </a:lnTo>
                  <a:lnTo>
                    <a:pt x="1951265" y="1632857"/>
                  </a:lnTo>
                  <a:lnTo>
                    <a:pt x="1845129" y="1654629"/>
                  </a:lnTo>
                  <a:lnTo>
                    <a:pt x="1717222" y="1670957"/>
                  </a:lnTo>
                  <a:lnTo>
                    <a:pt x="1575708" y="1679122"/>
                  </a:lnTo>
                  <a:lnTo>
                    <a:pt x="1464129" y="1676400"/>
                  </a:lnTo>
                  <a:lnTo>
                    <a:pt x="1382486" y="1668236"/>
                  </a:lnTo>
                  <a:lnTo>
                    <a:pt x="1287236" y="1643743"/>
                  </a:lnTo>
                  <a:lnTo>
                    <a:pt x="1238250" y="1624693"/>
                  </a:lnTo>
                  <a:lnTo>
                    <a:pt x="1181100" y="1592036"/>
                  </a:lnTo>
                  <a:lnTo>
                    <a:pt x="1145722" y="1562100"/>
                  </a:lnTo>
                  <a:lnTo>
                    <a:pt x="1123950" y="1540329"/>
                  </a:lnTo>
                  <a:lnTo>
                    <a:pt x="1099458" y="1499507"/>
                  </a:lnTo>
                  <a:lnTo>
                    <a:pt x="1077686" y="1445079"/>
                  </a:lnTo>
                  <a:lnTo>
                    <a:pt x="1066800" y="1398815"/>
                  </a:lnTo>
                  <a:lnTo>
                    <a:pt x="1066800" y="1336222"/>
                  </a:lnTo>
                  <a:lnTo>
                    <a:pt x="1069522" y="1273629"/>
                  </a:lnTo>
                  <a:lnTo>
                    <a:pt x="1102179" y="1004207"/>
                  </a:lnTo>
                  <a:lnTo>
                    <a:pt x="1140279" y="696686"/>
                  </a:lnTo>
                  <a:lnTo>
                    <a:pt x="1167493" y="361950"/>
                  </a:lnTo>
                  <a:lnTo>
                    <a:pt x="1175658" y="255815"/>
                  </a:lnTo>
                  <a:lnTo>
                    <a:pt x="1170215" y="228600"/>
                  </a:lnTo>
                  <a:lnTo>
                    <a:pt x="1156608" y="206829"/>
                  </a:lnTo>
                  <a:lnTo>
                    <a:pt x="1134836" y="204107"/>
                  </a:lnTo>
                  <a:lnTo>
                    <a:pt x="963386" y="23948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6">
              <a:extLst>
                <a:ext uri="{FF2B5EF4-FFF2-40B4-BE49-F238E27FC236}">
                  <a16:creationId xmlns:a16="http://schemas.microsoft.com/office/drawing/2014/main" id="{1C521EFD-A062-4102-8B42-16B7AFCACC35}"/>
                </a:ext>
              </a:extLst>
            </p:cNvPr>
            <p:cNvSpPr/>
            <p:nvPr/>
          </p:nvSpPr>
          <p:spPr>
            <a:xfrm>
              <a:off x="7975602" y="2808289"/>
              <a:ext cx="292100" cy="739775"/>
            </a:xfrm>
            <a:custGeom>
              <a:avLst/>
              <a:gdLst>
                <a:gd name="connsiteX0" fmla="*/ 207169 w 292894"/>
                <a:gd name="connsiteY0" fmla="*/ 321469 h 740569"/>
                <a:gd name="connsiteX1" fmla="*/ 216694 w 292894"/>
                <a:gd name="connsiteY1" fmla="*/ 476250 h 740569"/>
                <a:gd name="connsiteX2" fmla="*/ 221457 w 292894"/>
                <a:gd name="connsiteY2" fmla="*/ 531019 h 740569"/>
                <a:gd name="connsiteX3" fmla="*/ 230982 w 292894"/>
                <a:gd name="connsiteY3" fmla="*/ 590550 h 740569"/>
                <a:gd name="connsiteX4" fmla="*/ 238125 w 292894"/>
                <a:gd name="connsiteY4" fmla="*/ 633412 h 740569"/>
                <a:gd name="connsiteX5" fmla="*/ 292894 w 292894"/>
                <a:gd name="connsiteY5" fmla="*/ 711994 h 740569"/>
                <a:gd name="connsiteX6" fmla="*/ 0 w 292894"/>
                <a:gd name="connsiteY6" fmla="*/ 740569 h 740569"/>
                <a:gd name="connsiteX7" fmla="*/ 23813 w 292894"/>
                <a:gd name="connsiteY7" fmla="*/ 695325 h 740569"/>
                <a:gd name="connsiteX8" fmla="*/ 47625 w 292894"/>
                <a:gd name="connsiteY8" fmla="*/ 652462 h 740569"/>
                <a:gd name="connsiteX9" fmla="*/ 61913 w 292894"/>
                <a:gd name="connsiteY9" fmla="*/ 619125 h 740569"/>
                <a:gd name="connsiteX10" fmla="*/ 71438 w 292894"/>
                <a:gd name="connsiteY10" fmla="*/ 576262 h 740569"/>
                <a:gd name="connsiteX11" fmla="*/ 88107 w 292894"/>
                <a:gd name="connsiteY11" fmla="*/ 452437 h 740569"/>
                <a:gd name="connsiteX12" fmla="*/ 104775 w 292894"/>
                <a:gd name="connsiteY12" fmla="*/ 316706 h 740569"/>
                <a:gd name="connsiteX13" fmla="*/ 130969 w 292894"/>
                <a:gd name="connsiteY13" fmla="*/ 111919 h 740569"/>
                <a:gd name="connsiteX14" fmla="*/ 140494 w 292894"/>
                <a:gd name="connsiteY14" fmla="*/ 40481 h 740569"/>
                <a:gd name="connsiteX15" fmla="*/ 145257 w 292894"/>
                <a:gd name="connsiteY15" fmla="*/ 16669 h 740569"/>
                <a:gd name="connsiteX16" fmla="*/ 152400 w 292894"/>
                <a:gd name="connsiteY16" fmla="*/ 4762 h 740569"/>
                <a:gd name="connsiteX17" fmla="*/ 166688 w 292894"/>
                <a:gd name="connsiteY17" fmla="*/ 0 h 740569"/>
                <a:gd name="connsiteX18" fmla="*/ 185738 w 292894"/>
                <a:gd name="connsiteY18" fmla="*/ 4762 h 740569"/>
                <a:gd name="connsiteX19" fmla="*/ 192882 w 292894"/>
                <a:gd name="connsiteY19" fmla="*/ 11906 h 740569"/>
                <a:gd name="connsiteX20" fmla="*/ 197644 w 292894"/>
                <a:gd name="connsiteY20" fmla="*/ 38100 h 740569"/>
                <a:gd name="connsiteX21" fmla="*/ 207169 w 292894"/>
                <a:gd name="connsiteY21" fmla="*/ 321469 h 74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2894" h="740569">
                  <a:moveTo>
                    <a:pt x="207169" y="321469"/>
                  </a:moveTo>
                  <a:lnTo>
                    <a:pt x="216694" y="476250"/>
                  </a:lnTo>
                  <a:lnTo>
                    <a:pt x="221457" y="531019"/>
                  </a:lnTo>
                  <a:lnTo>
                    <a:pt x="230982" y="590550"/>
                  </a:lnTo>
                  <a:lnTo>
                    <a:pt x="238125" y="633412"/>
                  </a:lnTo>
                  <a:lnTo>
                    <a:pt x="292894" y="711994"/>
                  </a:lnTo>
                  <a:lnTo>
                    <a:pt x="0" y="740569"/>
                  </a:lnTo>
                  <a:lnTo>
                    <a:pt x="23813" y="695325"/>
                  </a:lnTo>
                  <a:lnTo>
                    <a:pt x="47625" y="652462"/>
                  </a:lnTo>
                  <a:lnTo>
                    <a:pt x="61913" y="619125"/>
                  </a:lnTo>
                  <a:lnTo>
                    <a:pt x="71438" y="576262"/>
                  </a:lnTo>
                  <a:lnTo>
                    <a:pt x="88107" y="452437"/>
                  </a:lnTo>
                  <a:lnTo>
                    <a:pt x="104775" y="316706"/>
                  </a:lnTo>
                  <a:lnTo>
                    <a:pt x="130969" y="111919"/>
                  </a:lnTo>
                  <a:lnTo>
                    <a:pt x="140494" y="40481"/>
                  </a:lnTo>
                  <a:lnTo>
                    <a:pt x="145257" y="16669"/>
                  </a:lnTo>
                  <a:lnTo>
                    <a:pt x="152400" y="4762"/>
                  </a:lnTo>
                  <a:lnTo>
                    <a:pt x="166688" y="0"/>
                  </a:lnTo>
                  <a:lnTo>
                    <a:pt x="185738" y="4762"/>
                  </a:lnTo>
                  <a:lnTo>
                    <a:pt x="192882" y="11906"/>
                  </a:lnTo>
                  <a:lnTo>
                    <a:pt x="197644" y="38100"/>
                  </a:lnTo>
                  <a:lnTo>
                    <a:pt x="207169" y="3214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4">
              <a:extLst>
                <a:ext uri="{FF2B5EF4-FFF2-40B4-BE49-F238E27FC236}">
                  <a16:creationId xmlns:a16="http://schemas.microsoft.com/office/drawing/2014/main" id="{FD005B83-75A3-4577-B790-AC9769871384}"/>
                </a:ext>
              </a:extLst>
            </p:cNvPr>
            <p:cNvSpPr/>
            <p:nvPr/>
          </p:nvSpPr>
          <p:spPr>
            <a:xfrm>
              <a:off x="6296026" y="2655889"/>
              <a:ext cx="869950" cy="892175"/>
            </a:xfrm>
            <a:custGeom>
              <a:avLst/>
              <a:gdLst>
                <a:gd name="connsiteX0" fmla="*/ 561975 w 869156"/>
                <a:gd name="connsiteY0" fmla="*/ 666750 h 892969"/>
                <a:gd name="connsiteX1" fmla="*/ 450056 w 869156"/>
                <a:gd name="connsiteY1" fmla="*/ 511969 h 892969"/>
                <a:gd name="connsiteX2" fmla="*/ 326231 w 869156"/>
                <a:gd name="connsiteY2" fmla="*/ 371475 h 892969"/>
                <a:gd name="connsiteX3" fmla="*/ 288131 w 869156"/>
                <a:gd name="connsiteY3" fmla="*/ 323850 h 892969"/>
                <a:gd name="connsiteX4" fmla="*/ 261938 w 869156"/>
                <a:gd name="connsiteY4" fmla="*/ 288131 h 892969"/>
                <a:gd name="connsiteX5" fmla="*/ 202406 w 869156"/>
                <a:gd name="connsiteY5" fmla="*/ 226219 h 892969"/>
                <a:gd name="connsiteX6" fmla="*/ 114300 w 869156"/>
                <a:gd name="connsiteY6" fmla="*/ 147637 h 892969"/>
                <a:gd name="connsiteX7" fmla="*/ 40481 w 869156"/>
                <a:gd name="connsiteY7" fmla="*/ 85725 h 892969"/>
                <a:gd name="connsiteX8" fmla="*/ 23813 w 869156"/>
                <a:gd name="connsiteY8" fmla="*/ 73819 h 892969"/>
                <a:gd name="connsiteX9" fmla="*/ 7144 w 869156"/>
                <a:gd name="connsiteY9" fmla="*/ 57150 h 892969"/>
                <a:gd name="connsiteX10" fmla="*/ 0 w 869156"/>
                <a:gd name="connsiteY10" fmla="*/ 30956 h 892969"/>
                <a:gd name="connsiteX11" fmla="*/ 0 w 869156"/>
                <a:gd name="connsiteY11" fmla="*/ 14287 h 892969"/>
                <a:gd name="connsiteX12" fmla="*/ 9525 w 869156"/>
                <a:gd name="connsiteY12" fmla="*/ 2381 h 892969"/>
                <a:gd name="connsiteX13" fmla="*/ 30956 w 869156"/>
                <a:gd name="connsiteY13" fmla="*/ 0 h 892969"/>
                <a:gd name="connsiteX14" fmla="*/ 59531 w 869156"/>
                <a:gd name="connsiteY14" fmla="*/ 9525 h 892969"/>
                <a:gd name="connsiteX15" fmla="*/ 178594 w 869156"/>
                <a:gd name="connsiteY15" fmla="*/ 73819 h 892969"/>
                <a:gd name="connsiteX16" fmla="*/ 288131 w 869156"/>
                <a:gd name="connsiteY16" fmla="*/ 138112 h 892969"/>
                <a:gd name="connsiteX17" fmla="*/ 433388 w 869156"/>
                <a:gd name="connsiteY17" fmla="*/ 228600 h 892969"/>
                <a:gd name="connsiteX18" fmla="*/ 561975 w 869156"/>
                <a:gd name="connsiteY18" fmla="*/ 333375 h 892969"/>
                <a:gd name="connsiteX19" fmla="*/ 659606 w 869156"/>
                <a:gd name="connsiteY19" fmla="*/ 414337 h 892969"/>
                <a:gd name="connsiteX20" fmla="*/ 735806 w 869156"/>
                <a:gd name="connsiteY20" fmla="*/ 478631 h 892969"/>
                <a:gd name="connsiteX21" fmla="*/ 785813 w 869156"/>
                <a:gd name="connsiteY21" fmla="*/ 531019 h 892969"/>
                <a:gd name="connsiteX22" fmla="*/ 809625 w 869156"/>
                <a:gd name="connsiteY22" fmla="*/ 566737 h 892969"/>
                <a:gd name="connsiteX23" fmla="*/ 831056 w 869156"/>
                <a:gd name="connsiteY23" fmla="*/ 607219 h 892969"/>
                <a:gd name="connsiteX24" fmla="*/ 847725 w 869156"/>
                <a:gd name="connsiteY24" fmla="*/ 647700 h 892969"/>
                <a:gd name="connsiteX25" fmla="*/ 864394 w 869156"/>
                <a:gd name="connsiteY25" fmla="*/ 695325 h 892969"/>
                <a:gd name="connsiteX26" fmla="*/ 869156 w 869156"/>
                <a:gd name="connsiteY26" fmla="*/ 731044 h 892969"/>
                <a:gd name="connsiteX27" fmla="*/ 866775 w 869156"/>
                <a:gd name="connsiteY27" fmla="*/ 826294 h 892969"/>
                <a:gd name="connsiteX28" fmla="*/ 864394 w 869156"/>
                <a:gd name="connsiteY28" fmla="*/ 857250 h 892969"/>
                <a:gd name="connsiteX29" fmla="*/ 854869 w 869156"/>
                <a:gd name="connsiteY29" fmla="*/ 878681 h 892969"/>
                <a:gd name="connsiteX30" fmla="*/ 835819 w 869156"/>
                <a:gd name="connsiteY30" fmla="*/ 888206 h 892969"/>
                <a:gd name="connsiteX31" fmla="*/ 800100 w 869156"/>
                <a:gd name="connsiteY31" fmla="*/ 892969 h 892969"/>
                <a:gd name="connsiteX32" fmla="*/ 762000 w 869156"/>
                <a:gd name="connsiteY32" fmla="*/ 892969 h 892969"/>
                <a:gd name="connsiteX33" fmla="*/ 740569 w 869156"/>
                <a:gd name="connsiteY33" fmla="*/ 878681 h 892969"/>
                <a:gd name="connsiteX34" fmla="*/ 661988 w 869156"/>
                <a:gd name="connsiteY34" fmla="*/ 795337 h 892969"/>
                <a:gd name="connsiteX35" fmla="*/ 561975 w 869156"/>
                <a:gd name="connsiteY35" fmla="*/ 666750 h 892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69156" h="892969">
                  <a:moveTo>
                    <a:pt x="561975" y="666750"/>
                  </a:moveTo>
                  <a:lnTo>
                    <a:pt x="450056" y="511969"/>
                  </a:lnTo>
                  <a:lnTo>
                    <a:pt x="326231" y="371475"/>
                  </a:lnTo>
                  <a:lnTo>
                    <a:pt x="288131" y="323850"/>
                  </a:lnTo>
                  <a:lnTo>
                    <a:pt x="261938" y="288131"/>
                  </a:lnTo>
                  <a:lnTo>
                    <a:pt x="202406" y="226219"/>
                  </a:lnTo>
                  <a:lnTo>
                    <a:pt x="114300" y="147637"/>
                  </a:lnTo>
                  <a:lnTo>
                    <a:pt x="40481" y="85725"/>
                  </a:lnTo>
                  <a:lnTo>
                    <a:pt x="23813" y="73819"/>
                  </a:lnTo>
                  <a:lnTo>
                    <a:pt x="7144" y="57150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9525" y="2381"/>
                  </a:lnTo>
                  <a:lnTo>
                    <a:pt x="30956" y="0"/>
                  </a:lnTo>
                  <a:lnTo>
                    <a:pt x="59531" y="9525"/>
                  </a:lnTo>
                  <a:lnTo>
                    <a:pt x="178594" y="73819"/>
                  </a:lnTo>
                  <a:lnTo>
                    <a:pt x="288131" y="138112"/>
                  </a:lnTo>
                  <a:lnTo>
                    <a:pt x="433388" y="228600"/>
                  </a:lnTo>
                  <a:lnTo>
                    <a:pt x="561975" y="333375"/>
                  </a:lnTo>
                  <a:lnTo>
                    <a:pt x="659606" y="414337"/>
                  </a:lnTo>
                  <a:lnTo>
                    <a:pt x="735806" y="478631"/>
                  </a:lnTo>
                  <a:lnTo>
                    <a:pt x="785813" y="531019"/>
                  </a:lnTo>
                  <a:lnTo>
                    <a:pt x="809625" y="566737"/>
                  </a:lnTo>
                  <a:lnTo>
                    <a:pt x="831056" y="607219"/>
                  </a:lnTo>
                  <a:lnTo>
                    <a:pt x="847725" y="647700"/>
                  </a:lnTo>
                  <a:lnTo>
                    <a:pt x="864394" y="695325"/>
                  </a:lnTo>
                  <a:lnTo>
                    <a:pt x="869156" y="731044"/>
                  </a:lnTo>
                  <a:cubicBezTo>
                    <a:pt x="868321" y="762793"/>
                    <a:pt x="866775" y="794534"/>
                    <a:pt x="866775" y="826294"/>
                  </a:cubicBezTo>
                  <a:lnTo>
                    <a:pt x="864394" y="857250"/>
                  </a:lnTo>
                  <a:lnTo>
                    <a:pt x="854869" y="878681"/>
                  </a:lnTo>
                  <a:lnTo>
                    <a:pt x="835819" y="888206"/>
                  </a:lnTo>
                  <a:lnTo>
                    <a:pt x="800100" y="892969"/>
                  </a:lnTo>
                  <a:lnTo>
                    <a:pt x="762000" y="892969"/>
                  </a:lnTo>
                  <a:lnTo>
                    <a:pt x="740569" y="878681"/>
                  </a:lnTo>
                  <a:lnTo>
                    <a:pt x="661988" y="795337"/>
                  </a:lnTo>
                  <a:lnTo>
                    <a:pt x="561975" y="6667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2">
              <a:extLst>
                <a:ext uri="{FF2B5EF4-FFF2-40B4-BE49-F238E27FC236}">
                  <a16:creationId xmlns:a16="http://schemas.microsoft.com/office/drawing/2014/main" id="{CE1ECCD6-8841-4D6B-B592-947024916806}"/>
                </a:ext>
              </a:extLst>
            </p:cNvPr>
            <p:cNvSpPr/>
            <p:nvPr/>
          </p:nvSpPr>
          <p:spPr>
            <a:xfrm rot="16200000">
              <a:off x="6229353" y="4735513"/>
              <a:ext cx="1689100" cy="1019175"/>
            </a:xfrm>
            <a:custGeom>
              <a:avLst/>
              <a:gdLst>
                <a:gd name="connsiteX0" fmla="*/ 1045369 w 1688307"/>
                <a:gd name="connsiteY0" fmla="*/ 521494 h 1019175"/>
                <a:gd name="connsiteX1" fmla="*/ 1223963 w 1688307"/>
                <a:gd name="connsiteY1" fmla="*/ 583407 h 1019175"/>
                <a:gd name="connsiteX2" fmla="*/ 1326357 w 1688307"/>
                <a:gd name="connsiteY2" fmla="*/ 616744 h 1019175"/>
                <a:gd name="connsiteX3" fmla="*/ 1390650 w 1688307"/>
                <a:gd name="connsiteY3" fmla="*/ 635794 h 1019175"/>
                <a:gd name="connsiteX4" fmla="*/ 1483519 w 1688307"/>
                <a:gd name="connsiteY4" fmla="*/ 664369 h 1019175"/>
                <a:gd name="connsiteX5" fmla="*/ 1526382 w 1688307"/>
                <a:gd name="connsiteY5" fmla="*/ 676275 h 1019175"/>
                <a:gd name="connsiteX6" fmla="*/ 1562100 w 1688307"/>
                <a:gd name="connsiteY6" fmla="*/ 690563 h 1019175"/>
                <a:gd name="connsiteX7" fmla="*/ 1593057 w 1688307"/>
                <a:gd name="connsiteY7" fmla="*/ 695325 h 1019175"/>
                <a:gd name="connsiteX8" fmla="*/ 1635919 w 1688307"/>
                <a:gd name="connsiteY8" fmla="*/ 690563 h 1019175"/>
                <a:gd name="connsiteX9" fmla="*/ 1657350 w 1688307"/>
                <a:gd name="connsiteY9" fmla="*/ 685800 h 1019175"/>
                <a:gd name="connsiteX10" fmla="*/ 1688307 w 1688307"/>
                <a:gd name="connsiteY10" fmla="*/ 664369 h 1019175"/>
                <a:gd name="connsiteX11" fmla="*/ 1654969 w 1688307"/>
                <a:gd name="connsiteY11" fmla="*/ 1019175 h 1019175"/>
                <a:gd name="connsiteX12" fmla="*/ 1476375 w 1688307"/>
                <a:gd name="connsiteY12" fmla="*/ 942975 h 1019175"/>
                <a:gd name="connsiteX13" fmla="*/ 1128713 w 1688307"/>
                <a:gd name="connsiteY13" fmla="*/ 804863 h 1019175"/>
                <a:gd name="connsiteX14" fmla="*/ 859632 w 1688307"/>
                <a:gd name="connsiteY14" fmla="*/ 695325 h 1019175"/>
                <a:gd name="connsiteX15" fmla="*/ 671513 w 1688307"/>
                <a:gd name="connsiteY15" fmla="*/ 623888 h 1019175"/>
                <a:gd name="connsiteX16" fmla="*/ 545307 w 1688307"/>
                <a:gd name="connsiteY16" fmla="*/ 571500 h 1019175"/>
                <a:gd name="connsiteX17" fmla="*/ 357188 w 1688307"/>
                <a:gd name="connsiteY17" fmla="*/ 466725 h 1019175"/>
                <a:gd name="connsiteX18" fmla="*/ 169069 w 1688307"/>
                <a:gd name="connsiteY18" fmla="*/ 354807 h 1019175"/>
                <a:gd name="connsiteX19" fmla="*/ 100013 w 1688307"/>
                <a:gd name="connsiteY19" fmla="*/ 311944 h 1019175"/>
                <a:gd name="connsiteX20" fmla="*/ 78582 w 1688307"/>
                <a:gd name="connsiteY20" fmla="*/ 297657 h 1019175"/>
                <a:gd name="connsiteX21" fmla="*/ 57150 w 1688307"/>
                <a:gd name="connsiteY21" fmla="*/ 280988 h 1019175"/>
                <a:gd name="connsiteX22" fmla="*/ 40482 w 1688307"/>
                <a:gd name="connsiteY22" fmla="*/ 257175 h 1019175"/>
                <a:gd name="connsiteX23" fmla="*/ 33338 w 1688307"/>
                <a:gd name="connsiteY23" fmla="*/ 242888 h 1019175"/>
                <a:gd name="connsiteX24" fmla="*/ 23813 w 1688307"/>
                <a:gd name="connsiteY24" fmla="*/ 219075 h 1019175"/>
                <a:gd name="connsiteX25" fmla="*/ 14288 w 1688307"/>
                <a:gd name="connsiteY25" fmla="*/ 188119 h 1019175"/>
                <a:gd name="connsiteX26" fmla="*/ 4763 w 1688307"/>
                <a:gd name="connsiteY26" fmla="*/ 138113 h 1019175"/>
                <a:gd name="connsiteX27" fmla="*/ 0 w 1688307"/>
                <a:gd name="connsiteY27" fmla="*/ 95250 h 1019175"/>
                <a:gd name="connsiteX28" fmla="*/ 4763 w 1688307"/>
                <a:gd name="connsiteY28" fmla="*/ 78582 h 1019175"/>
                <a:gd name="connsiteX29" fmla="*/ 50007 w 1688307"/>
                <a:gd name="connsiteY29" fmla="*/ 54769 h 1019175"/>
                <a:gd name="connsiteX30" fmla="*/ 97632 w 1688307"/>
                <a:gd name="connsiteY30" fmla="*/ 28575 h 1019175"/>
                <a:gd name="connsiteX31" fmla="*/ 138113 w 1688307"/>
                <a:gd name="connsiteY31" fmla="*/ 0 h 1019175"/>
                <a:gd name="connsiteX32" fmla="*/ 409575 w 1688307"/>
                <a:gd name="connsiteY32" fmla="*/ 123825 h 1019175"/>
                <a:gd name="connsiteX33" fmla="*/ 416719 w 1688307"/>
                <a:gd name="connsiteY33" fmla="*/ 150019 h 1019175"/>
                <a:gd name="connsiteX34" fmla="*/ 426244 w 1688307"/>
                <a:gd name="connsiteY34" fmla="*/ 180975 h 1019175"/>
                <a:gd name="connsiteX35" fmla="*/ 445294 w 1688307"/>
                <a:gd name="connsiteY35" fmla="*/ 211932 h 1019175"/>
                <a:gd name="connsiteX36" fmla="*/ 466725 w 1688307"/>
                <a:gd name="connsiteY36" fmla="*/ 235744 h 1019175"/>
                <a:gd name="connsiteX37" fmla="*/ 504825 w 1688307"/>
                <a:gd name="connsiteY37" fmla="*/ 259557 h 1019175"/>
                <a:gd name="connsiteX38" fmla="*/ 564357 w 1688307"/>
                <a:gd name="connsiteY38" fmla="*/ 292894 h 1019175"/>
                <a:gd name="connsiteX39" fmla="*/ 666750 w 1688307"/>
                <a:gd name="connsiteY39" fmla="*/ 347663 h 1019175"/>
                <a:gd name="connsiteX40" fmla="*/ 769144 w 1688307"/>
                <a:gd name="connsiteY40" fmla="*/ 397669 h 1019175"/>
                <a:gd name="connsiteX41" fmla="*/ 862013 w 1688307"/>
                <a:gd name="connsiteY41" fmla="*/ 442913 h 1019175"/>
                <a:gd name="connsiteX42" fmla="*/ 1045369 w 1688307"/>
                <a:gd name="connsiteY42" fmla="*/ 521494 h 101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88307" h="1019175">
                  <a:moveTo>
                    <a:pt x="1045369" y="521494"/>
                  </a:moveTo>
                  <a:lnTo>
                    <a:pt x="1223963" y="583407"/>
                  </a:lnTo>
                  <a:lnTo>
                    <a:pt x="1326357" y="616744"/>
                  </a:lnTo>
                  <a:lnTo>
                    <a:pt x="1390650" y="635794"/>
                  </a:lnTo>
                  <a:lnTo>
                    <a:pt x="1483519" y="664369"/>
                  </a:lnTo>
                  <a:lnTo>
                    <a:pt x="1526382" y="676275"/>
                  </a:lnTo>
                  <a:lnTo>
                    <a:pt x="1562100" y="690563"/>
                  </a:lnTo>
                  <a:lnTo>
                    <a:pt x="1593057" y="695325"/>
                  </a:lnTo>
                  <a:lnTo>
                    <a:pt x="1635919" y="690563"/>
                  </a:lnTo>
                  <a:lnTo>
                    <a:pt x="1657350" y="685800"/>
                  </a:lnTo>
                  <a:lnTo>
                    <a:pt x="1688307" y="664369"/>
                  </a:lnTo>
                  <a:lnTo>
                    <a:pt x="1654969" y="1019175"/>
                  </a:lnTo>
                  <a:lnTo>
                    <a:pt x="1476375" y="942975"/>
                  </a:lnTo>
                  <a:lnTo>
                    <a:pt x="1128713" y="804863"/>
                  </a:lnTo>
                  <a:lnTo>
                    <a:pt x="859632" y="695325"/>
                  </a:lnTo>
                  <a:lnTo>
                    <a:pt x="671513" y="623888"/>
                  </a:lnTo>
                  <a:lnTo>
                    <a:pt x="545307" y="571500"/>
                  </a:lnTo>
                  <a:lnTo>
                    <a:pt x="357188" y="466725"/>
                  </a:lnTo>
                  <a:lnTo>
                    <a:pt x="169069" y="354807"/>
                  </a:lnTo>
                  <a:lnTo>
                    <a:pt x="100013" y="311944"/>
                  </a:lnTo>
                  <a:lnTo>
                    <a:pt x="78582" y="297657"/>
                  </a:lnTo>
                  <a:lnTo>
                    <a:pt x="57150" y="280988"/>
                  </a:lnTo>
                  <a:lnTo>
                    <a:pt x="40482" y="257175"/>
                  </a:lnTo>
                  <a:lnTo>
                    <a:pt x="33338" y="242888"/>
                  </a:lnTo>
                  <a:lnTo>
                    <a:pt x="23813" y="219075"/>
                  </a:lnTo>
                  <a:lnTo>
                    <a:pt x="14288" y="188119"/>
                  </a:lnTo>
                  <a:lnTo>
                    <a:pt x="4763" y="138113"/>
                  </a:lnTo>
                  <a:lnTo>
                    <a:pt x="0" y="95250"/>
                  </a:lnTo>
                  <a:lnTo>
                    <a:pt x="4763" y="78582"/>
                  </a:lnTo>
                  <a:lnTo>
                    <a:pt x="50007" y="54769"/>
                  </a:lnTo>
                  <a:lnTo>
                    <a:pt x="97632" y="28575"/>
                  </a:lnTo>
                  <a:lnTo>
                    <a:pt x="138113" y="0"/>
                  </a:lnTo>
                  <a:lnTo>
                    <a:pt x="409575" y="123825"/>
                  </a:lnTo>
                  <a:lnTo>
                    <a:pt x="416719" y="150019"/>
                  </a:lnTo>
                  <a:lnTo>
                    <a:pt x="426244" y="180975"/>
                  </a:lnTo>
                  <a:lnTo>
                    <a:pt x="445294" y="211932"/>
                  </a:lnTo>
                  <a:lnTo>
                    <a:pt x="466725" y="235744"/>
                  </a:lnTo>
                  <a:lnTo>
                    <a:pt x="504825" y="259557"/>
                  </a:lnTo>
                  <a:lnTo>
                    <a:pt x="564357" y="292894"/>
                  </a:lnTo>
                  <a:lnTo>
                    <a:pt x="666750" y="347663"/>
                  </a:lnTo>
                  <a:lnTo>
                    <a:pt x="769144" y="397669"/>
                  </a:lnTo>
                  <a:lnTo>
                    <a:pt x="862013" y="442913"/>
                  </a:lnTo>
                  <a:lnTo>
                    <a:pt x="1045369" y="5214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4">
              <a:extLst>
                <a:ext uri="{FF2B5EF4-FFF2-40B4-BE49-F238E27FC236}">
                  <a16:creationId xmlns:a16="http://schemas.microsoft.com/office/drawing/2014/main" id="{1ABDB0C0-E405-4F28-BE32-B2854486D0C9}"/>
                </a:ext>
              </a:extLst>
            </p:cNvPr>
            <p:cNvSpPr/>
            <p:nvPr/>
          </p:nvSpPr>
          <p:spPr>
            <a:xfrm>
              <a:off x="6115050" y="5468938"/>
              <a:ext cx="647700" cy="520700"/>
            </a:xfrm>
            <a:custGeom>
              <a:avLst/>
              <a:gdLst>
                <a:gd name="connsiteX0" fmla="*/ 197644 w 647700"/>
                <a:gd name="connsiteY0" fmla="*/ 78582 h 519113"/>
                <a:gd name="connsiteX1" fmla="*/ 292894 w 647700"/>
                <a:gd name="connsiteY1" fmla="*/ 121444 h 519113"/>
                <a:gd name="connsiteX2" fmla="*/ 357188 w 647700"/>
                <a:gd name="connsiteY2" fmla="*/ 150019 h 519113"/>
                <a:gd name="connsiteX3" fmla="*/ 433388 w 647700"/>
                <a:gd name="connsiteY3" fmla="*/ 188119 h 519113"/>
                <a:gd name="connsiteX4" fmla="*/ 461963 w 647700"/>
                <a:gd name="connsiteY4" fmla="*/ 200025 h 519113"/>
                <a:gd name="connsiteX5" fmla="*/ 504825 w 647700"/>
                <a:gd name="connsiteY5" fmla="*/ 209550 h 519113"/>
                <a:gd name="connsiteX6" fmla="*/ 533400 w 647700"/>
                <a:gd name="connsiteY6" fmla="*/ 214313 h 519113"/>
                <a:gd name="connsiteX7" fmla="*/ 647700 w 647700"/>
                <a:gd name="connsiteY7" fmla="*/ 197644 h 519113"/>
                <a:gd name="connsiteX8" fmla="*/ 509588 w 647700"/>
                <a:gd name="connsiteY8" fmla="*/ 519113 h 519113"/>
                <a:gd name="connsiteX9" fmla="*/ 459581 w 647700"/>
                <a:gd name="connsiteY9" fmla="*/ 495300 h 519113"/>
                <a:gd name="connsiteX10" fmla="*/ 438150 w 647700"/>
                <a:gd name="connsiteY10" fmla="*/ 466725 h 519113"/>
                <a:gd name="connsiteX11" fmla="*/ 383381 w 647700"/>
                <a:gd name="connsiteY11" fmla="*/ 400050 h 519113"/>
                <a:gd name="connsiteX12" fmla="*/ 342900 w 647700"/>
                <a:gd name="connsiteY12" fmla="*/ 354807 h 519113"/>
                <a:gd name="connsiteX13" fmla="*/ 283369 w 647700"/>
                <a:gd name="connsiteY13" fmla="*/ 292894 h 519113"/>
                <a:gd name="connsiteX14" fmla="*/ 228600 w 647700"/>
                <a:gd name="connsiteY14" fmla="*/ 238125 h 519113"/>
                <a:gd name="connsiteX15" fmla="*/ 154781 w 647700"/>
                <a:gd name="connsiteY15" fmla="*/ 171450 h 519113"/>
                <a:gd name="connsiteX16" fmla="*/ 97631 w 647700"/>
                <a:gd name="connsiteY16" fmla="*/ 123825 h 519113"/>
                <a:gd name="connsiteX17" fmla="*/ 42863 w 647700"/>
                <a:gd name="connsiteY17" fmla="*/ 83344 h 519113"/>
                <a:gd name="connsiteX18" fmla="*/ 23813 w 647700"/>
                <a:gd name="connsiteY18" fmla="*/ 66675 h 519113"/>
                <a:gd name="connsiteX19" fmla="*/ 9525 w 647700"/>
                <a:gd name="connsiteY19" fmla="*/ 47625 h 519113"/>
                <a:gd name="connsiteX20" fmla="*/ 0 w 647700"/>
                <a:gd name="connsiteY20" fmla="*/ 26194 h 519113"/>
                <a:gd name="connsiteX21" fmla="*/ 2381 w 647700"/>
                <a:gd name="connsiteY21" fmla="*/ 9525 h 519113"/>
                <a:gd name="connsiteX22" fmla="*/ 9525 w 647700"/>
                <a:gd name="connsiteY22" fmla="*/ 2382 h 519113"/>
                <a:gd name="connsiteX23" fmla="*/ 23813 w 647700"/>
                <a:gd name="connsiteY23" fmla="*/ 0 h 519113"/>
                <a:gd name="connsiteX24" fmla="*/ 47625 w 647700"/>
                <a:gd name="connsiteY24" fmla="*/ 4763 h 519113"/>
                <a:gd name="connsiteX25" fmla="*/ 197644 w 647700"/>
                <a:gd name="connsiteY25" fmla="*/ 78582 h 51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47700" h="519113">
                  <a:moveTo>
                    <a:pt x="197644" y="78582"/>
                  </a:moveTo>
                  <a:lnTo>
                    <a:pt x="292894" y="121444"/>
                  </a:lnTo>
                  <a:lnTo>
                    <a:pt x="357188" y="150019"/>
                  </a:lnTo>
                  <a:lnTo>
                    <a:pt x="433388" y="188119"/>
                  </a:lnTo>
                  <a:lnTo>
                    <a:pt x="461963" y="200025"/>
                  </a:lnTo>
                  <a:lnTo>
                    <a:pt x="504825" y="209550"/>
                  </a:lnTo>
                  <a:lnTo>
                    <a:pt x="533400" y="214313"/>
                  </a:lnTo>
                  <a:lnTo>
                    <a:pt x="647700" y="197644"/>
                  </a:lnTo>
                  <a:lnTo>
                    <a:pt x="509588" y="519113"/>
                  </a:lnTo>
                  <a:lnTo>
                    <a:pt x="459581" y="495300"/>
                  </a:lnTo>
                  <a:lnTo>
                    <a:pt x="438150" y="466725"/>
                  </a:lnTo>
                  <a:lnTo>
                    <a:pt x="383381" y="400050"/>
                  </a:lnTo>
                  <a:lnTo>
                    <a:pt x="342900" y="354807"/>
                  </a:lnTo>
                  <a:lnTo>
                    <a:pt x="283369" y="292894"/>
                  </a:lnTo>
                  <a:lnTo>
                    <a:pt x="228600" y="238125"/>
                  </a:lnTo>
                  <a:lnTo>
                    <a:pt x="154781" y="171450"/>
                  </a:lnTo>
                  <a:lnTo>
                    <a:pt x="97631" y="123825"/>
                  </a:lnTo>
                  <a:lnTo>
                    <a:pt x="42863" y="83344"/>
                  </a:lnTo>
                  <a:lnTo>
                    <a:pt x="23813" y="66675"/>
                  </a:lnTo>
                  <a:lnTo>
                    <a:pt x="9525" y="47625"/>
                  </a:lnTo>
                  <a:lnTo>
                    <a:pt x="0" y="26194"/>
                  </a:lnTo>
                  <a:lnTo>
                    <a:pt x="2381" y="9525"/>
                  </a:lnTo>
                  <a:lnTo>
                    <a:pt x="9525" y="2382"/>
                  </a:lnTo>
                  <a:lnTo>
                    <a:pt x="23813" y="0"/>
                  </a:lnTo>
                  <a:lnTo>
                    <a:pt x="47625" y="4763"/>
                  </a:lnTo>
                  <a:lnTo>
                    <a:pt x="197644" y="7858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1">
              <a:extLst>
                <a:ext uri="{FF2B5EF4-FFF2-40B4-BE49-F238E27FC236}">
                  <a16:creationId xmlns:a16="http://schemas.microsoft.com/office/drawing/2014/main" id="{38448177-834A-438F-A262-9E491F5B7619}"/>
                </a:ext>
              </a:extLst>
            </p:cNvPr>
            <p:cNvSpPr/>
            <p:nvPr/>
          </p:nvSpPr>
          <p:spPr>
            <a:xfrm rot="16200000">
              <a:off x="4357688" y="3890963"/>
              <a:ext cx="2114550" cy="1924050"/>
            </a:xfrm>
            <a:custGeom>
              <a:avLst/>
              <a:gdLst>
                <a:gd name="connsiteX0" fmla="*/ 1073150 w 2114550"/>
                <a:gd name="connsiteY0" fmla="*/ 1498600 h 1924050"/>
                <a:gd name="connsiteX1" fmla="*/ 860425 w 2114550"/>
                <a:gd name="connsiteY1" fmla="*/ 1323975 h 1924050"/>
                <a:gd name="connsiteX2" fmla="*/ 755650 w 2114550"/>
                <a:gd name="connsiteY2" fmla="*/ 1225550 h 1924050"/>
                <a:gd name="connsiteX3" fmla="*/ 635000 w 2114550"/>
                <a:gd name="connsiteY3" fmla="*/ 1101725 h 1924050"/>
                <a:gd name="connsiteX4" fmla="*/ 527050 w 2114550"/>
                <a:gd name="connsiteY4" fmla="*/ 974725 h 1924050"/>
                <a:gd name="connsiteX5" fmla="*/ 447675 w 2114550"/>
                <a:gd name="connsiteY5" fmla="*/ 866775 h 1924050"/>
                <a:gd name="connsiteX6" fmla="*/ 358775 w 2114550"/>
                <a:gd name="connsiteY6" fmla="*/ 736600 h 1924050"/>
                <a:gd name="connsiteX7" fmla="*/ 295275 w 2114550"/>
                <a:gd name="connsiteY7" fmla="*/ 635000 h 1924050"/>
                <a:gd name="connsiteX8" fmla="*/ 225425 w 2114550"/>
                <a:gd name="connsiteY8" fmla="*/ 511175 h 1924050"/>
                <a:gd name="connsiteX9" fmla="*/ 152400 w 2114550"/>
                <a:gd name="connsiteY9" fmla="*/ 381000 h 1924050"/>
                <a:gd name="connsiteX10" fmla="*/ 92075 w 2114550"/>
                <a:gd name="connsiteY10" fmla="*/ 263525 h 1924050"/>
                <a:gd name="connsiteX11" fmla="*/ 25400 w 2114550"/>
                <a:gd name="connsiteY11" fmla="*/ 123825 h 1924050"/>
                <a:gd name="connsiteX12" fmla="*/ 6350 w 2114550"/>
                <a:gd name="connsiteY12" fmla="*/ 88900 h 1924050"/>
                <a:gd name="connsiteX13" fmla="*/ 0 w 2114550"/>
                <a:gd name="connsiteY13" fmla="*/ 66675 h 1924050"/>
                <a:gd name="connsiteX14" fmla="*/ 3175 w 2114550"/>
                <a:gd name="connsiteY14" fmla="*/ 28575 h 1924050"/>
                <a:gd name="connsiteX15" fmla="*/ 12700 w 2114550"/>
                <a:gd name="connsiteY15" fmla="*/ 6350 h 1924050"/>
                <a:gd name="connsiteX16" fmla="*/ 28575 w 2114550"/>
                <a:gd name="connsiteY16" fmla="*/ 0 h 1924050"/>
                <a:gd name="connsiteX17" fmla="*/ 57150 w 2114550"/>
                <a:gd name="connsiteY17" fmla="*/ 3175 h 1924050"/>
                <a:gd name="connsiteX18" fmla="*/ 85725 w 2114550"/>
                <a:gd name="connsiteY18" fmla="*/ 19050 h 1924050"/>
                <a:gd name="connsiteX19" fmla="*/ 101600 w 2114550"/>
                <a:gd name="connsiteY19" fmla="*/ 34925 h 1924050"/>
                <a:gd name="connsiteX20" fmla="*/ 139700 w 2114550"/>
                <a:gd name="connsiteY20" fmla="*/ 114300 h 1924050"/>
                <a:gd name="connsiteX21" fmla="*/ 168275 w 2114550"/>
                <a:gd name="connsiteY21" fmla="*/ 171450 h 1924050"/>
                <a:gd name="connsiteX22" fmla="*/ 215900 w 2114550"/>
                <a:gd name="connsiteY22" fmla="*/ 260350 h 1924050"/>
                <a:gd name="connsiteX23" fmla="*/ 250825 w 2114550"/>
                <a:gd name="connsiteY23" fmla="*/ 317500 h 1924050"/>
                <a:gd name="connsiteX24" fmla="*/ 304800 w 2114550"/>
                <a:gd name="connsiteY24" fmla="*/ 400050 h 1924050"/>
                <a:gd name="connsiteX25" fmla="*/ 387350 w 2114550"/>
                <a:gd name="connsiteY25" fmla="*/ 523875 h 1924050"/>
                <a:gd name="connsiteX26" fmla="*/ 479425 w 2114550"/>
                <a:gd name="connsiteY26" fmla="*/ 644525 h 1924050"/>
                <a:gd name="connsiteX27" fmla="*/ 558800 w 2114550"/>
                <a:gd name="connsiteY27" fmla="*/ 736600 h 1924050"/>
                <a:gd name="connsiteX28" fmla="*/ 622300 w 2114550"/>
                <a:gd name="connsiteY28" fmla="*/ 812800 h 1924050"/>
                <a:gd name="connsiteX29" fmla="*/ 733425 w 2114550"/>
                <a:gd name="connsiteY29" fmla="*/ 923925 h 1924050"/>
                <a:gd name="connsiteX30" fmla="*/ 819150 w 2114550"/>
                <a:gd name="connsiteY30" fmla="*/ 1003300 h 1924050"/>
                <a:gd name="connsiteX31" fmla="*/ 927100 w 2114550"/>
                <a:gd name="connsiteY31" fmla="*/ 1104900 h 1924050"/>
                <a:gd name="connsiteX32" fmla="*/ 1069975 w 2114550"/>
                <a:gd name="connsiteY32" fmla="*/ 1219200 h 1924050"/>
                <a:gd name="connsiteX33" fmla="*/ 1200150 w 2114550"/>
                <a:gd name="connsiteY33" fmla="*/ 1311275 h 1924050"/>
                <a:gd name="connsiteX34" fmla="*/ 1266825 w 2114550"/>
                <a:gd name="connsiteY34" fmla="*/ 1355725 h 1924050"/>
                <a:gd name="connsiteX35" fmla="*/ 1330325 w 2114550"/>
                <a:gd name="connsiteY35" fmla="*/ 1400175 h 1924050"/>
                <a:gd name="connsiteX36" fmla="*/ 1409700 w 2114550"/>
                <a:gd name="connsiteY36" fmla="*/ 1447800 h 1924050"/>
                <a:gd name="connsiteX37" fmla="*/ 1527175 w 2114550"/>
                <a:gd name="connsiteY37" fmla="*/ 1470025 h 1924050"/>
                <a:gd name="connsiteX38" fmla="*/ 1619250 w 2114550"/>
                <a:gd name="connsiteY38" fmla="*/ 1517650 h 1924050"/>
                <a:gd name="connsiteX39" fmla="*/ 1682750 w 2114550"/>
                <a:gd name="connsiteY39" fmla="*/ 1546225 h 1924050"/>
                <a:gd name="connsiteX40" fmla="*/ 1746250 w 2114550"/>
                <a:gd name="connsiteY40" fmla="*/ 1568450 h 1924050"/>
                <a:gd name="connsiteX41" fmla="*/ 1793875 w 2114550"/>
                <a:gd name="connsiteY41" fmla="*/ 1584325 h 1924050"/>
                <a:gd name="connsiteX42" fmla="*/ 1812925 w 2114550"/>
                <a:gd name="connsiteY42" fmla="*/ 1590675 h 1924050"/>
                <a:gd name="connsiteX43" fmla="*/ 1844675 w 2114550"/>
                <a:gd name="connsiteY43" fmla="*/ 1593850 h 1924050"/>
                <a:gd name="connsiteX44" fmla="*/ 1908175 w 2114550"/>
                <a:gd name="connsiteY44" fmla="*/ 1590675 h 1924050"/>
                <a:gd name="connsiteX45" fmla="*/ 1952625 w 2114550"/>
                <a:gd name="connsiteY45" fmla="*/ 1581150 h 1924050"/>
                <a:gd name="connsiteX46" fmla="*/ 1987550 w 2114550"/>
                <a:gd name="connsiteY46" fmla="*/ 1568450 h 1924050"/>
                <a:gd name="connsiteX47" fmla="*/ 2044700 w 2114550"/>
                <a:gd name="connsiteY47" fmla="*/ 1517650 h 1924050"/>
                <a:gd name="connsiteX48" fmla="*/ 2114550 w 2114550"/>
                <a:gd name="connsiteY48" fmla="*/ 1603375 h 1924050"/>
                <a:gd name="connsiteX49" fmla="*/ 2032000 w 2114550"/>
                <a:gd name="connsiteY49" fmla="*/ 1727200 h 1924050"/>
                <a:gd name="connsiteX50" fmla="*/ 1965325 w 2114550"/>
                <a:gd name="connsiteY50" fmla="*/ 1812925 h 1924050"/>
                <a:gd name="connsiteX51" fmla="*/ 1914525 w 2114550"/>
                <a:gd name="connsiteY51" fmla="*/ 1866900 h 1924050"/>
                <a:gd name="connsiteX52" fmla="*/ 1860550 w 2114550"/>
                <a:gd name="connsiteY52" fmla="*/ 1905000 h 1924050"/>
                <a:gd name="connsiteX53" fmla="*/ 1825625 w 2114550"/>
                <a:gd name="connsiteY53" fmla="*/ 1924050 h 1924050"/>
                <a:gd name="connsiteX54" fmla="*/ 1812925 w 2114550"/>
                <a:gd name="connsiteY54" fmla="*/ 1924050 h 1924050"/>
                <a:gd name="connsiteX55" fmla="*/ 1774825 w 2114550"/>
                <a:gd name="connsiteY55" fmla="*/ 1901825 h 1924050"/>
                <a:gd name="connsiteX56" fmla="*/ 1676400 w 2114550"/>
                <a:gd name="connsiteY56" fmla="*/ 1835150 h 1924050"/>
                <a:gd name="connsiteX57" fmla="*/ 1552575 w 2114550"/>
                <a:gd name="connsiteY57" fmla="*/ 1771650 h 1924050"/>
                <a:gd name="connsiteX58" fmla="*/ 1441450 w 2114550"/>
                <a:gd name="connsiteY58" fmla="*/ 1755775 h 1924050"/>
                <a:gd name="connsiteX59" fmla="*/ 1317625 w 2114550"/>
                <a:gd name="connsiteY59" fmla="*/ 1673225 h 1924050"/>
                <a:gd name="connsiteX60" fmla="*/ 1184275 w 2114550"/>
                <a:gd name="connsiteY60" fmla="*/ 1574800 h 1924050"/>
                <a:gd name="connsiteX61" fmla="*/ 1073150 w 2114550"/>
                <a:gd name="connsiteY61" fmla="*/ 1498600 h 1924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114550" h="1924050">
                  <a:moveTo>
                    <a:pt x="1073150" y="1498600"/>
                  </a:moveTo>
                  <a:lnTo>
                    <a:pt x="860425" y="1323975"/>
                  </a:lnTo>
                  <a:lnTo>
                    <a:pt x="755650" y="1225550"/>
                  </a:lnTo>
                  <a:lnTo>
                    <a:pt x="635000" y="1101725"/>
                  </a:lnTo>
                  <a:lnTo>
                    <a:pt x="527050" y="974725"/>
                  </a:lnTo>
                  <a:lnTo>
                    <a:pt x="447675" y="866775"/>
                  </a:lnTo>
                  <a:lnTo>
                    <a:pt x="358775" y="736600"/>
                  </a:lnTo>
                  <a:lnTo>
                    <a:pt x="295275" y="635000"/>
                  </a:lnTo>
                  <a:lnTo>
                    <a:pt x="225425" y="511175"/>
                  </a:lnTo>
                  <a:lnTo>
                    <a:pt x="152400" y="381000"/>
                  </a:lnTo>
                  <a:lnTo>
                    <a:pt x="92075" y="263525"/>
                  </a:lnTo>
                  <a:lnTo>
                    <a:pt x="25400" y="123825"/>
                  </a:lnTo>
                  <a:lnTo>
                    <a:pt x="6350" y="88900"/>
                  </a:lnTo>
                  <a:lnTo>
                    <a:pt x="0" y="66675"/>
                  </a:lnTo>
                  <a:lnTo>
                    <a:pt x="3175" y="28575"/>
                  </a:lnTo>
                  <a:lnTo>
                    <a:pt x="12700" y="6350"/>
                  </a:lnTo>
                  <a:lnTo>
                    <a:pt x="28575" y="0"/>
                  </a:lnTo>
                  <a:lnTo>
                    <a:pt x="57150" y="3175"/>
                  </a:lnTo>
                  <a:lnTo>
                    <a:pt x="85725" y="19050"/>
                  </a:lnTo>
                  <a:lnTo>
                    <a:pt x="101600" y="34925"/>
                  </a:lnTo>
                  <a:lnTo>
                    <a:pt x="139700" y="114300"/>
                  </a:lnTo>
                  <a:lnTo>
                    <a:pt x="168275" y="171450"/>
                  </a:lnTo>
                  <a:lnTo>
                    <a:pt x="215900" y="260350"/>
                  </a:lnTo>
                  <a:lnTo>
                    <a:pt x="250825" y="317500"/>
                  </a:lnTo>
                  <a:lnTo>
                    <a:pt x="304800" y="400050"/>
                  </a:lnTo>
                  <a:lnTo>
                    <a:pt x="387350" y="523875"/>
                  </a:lnTo>
                  <a:lnTo>
                    <a:pt x="479425" y="644525"/>
                  </a:lnTo>
                  <a:lnTo>
                    <a:pt x="558800" y="736600"/>
                  </a:lnTo>
                  <a:lnTo>
                    <a:pt x="622300" y="812800"/>
                  </a:lnTo>
                  <a:lnTo>
                    <a:pt x="733425" y="923925"/>
                  </a:lnTo>
                  <a:lnTo>
                    <a:pt x="819150" y="1003300"/>
                  </a:lnTo>
                  <a:lnTo>
                    <a:pt x="927100" y="1104900"/>
                  </a:lnTo>
                  <a:lnTo>
                    <a:pt x="1069975" y="1219200"/>
                  </a:lnTo>
                  <a:lnTo>
                    <a:pt x="1200150" y="1311275"/>
                  </a:lnTo>
                  <a:lnTo>
                    <a:pt x="1266825" y="1355725"/>
                  </a:lnTo>
                  <a:lnTo>
                    <a:pt x="1330325" y="1400175"/>
                  </a:lnTo>
                  <a:lnTo>
                    <a:pt x="1409700" y="1447800"/>
                  </a:lnTo>
                  <a:lnTo>
                    <a:pt x="1527175" y="1470025"/>
                  </a:lnTo>
                  <a:lnTo>
                    <a:pt x="1619250" y="1517650"/>
                  </a:lnTo>
                  <a:lnTo>
                    <a:pt x="1682750" y="1546225"/>
                  </a:lnTo>
                  <a:lnTo>
                    <a:pt x="1746250" y="1568450"/>
                  </a:lnTo>
                  <a:lnTo>
                    <a:pt x="1793875" y="1584325"/>
                  </a:lnTo>
                  <a:lnTo>
                    <a:pt x="1812925" y="1590675"/>
                  </a:lnTo>
                  <a:lnTo>
                    <a:pt x="1844675" y="1593850"/>
                  </a:lnTo>
                  <a:lnTo>
                    <a:pt x="1908175" y="1590675"/>
                  </a:lnTo>
                  <a:lnTo>
                    <a:pt x="1952625" y="1581150"/>
                  </a:lnTo>
                  <a:lnTo>
                    <a:pt x="1987550" y="1568450"/>
                  </a:lnTo>
                  <a:lnTo>
                    <a:pt x="2044700" y="1517650"/>
                  </a:lnTo>
                  <a:lnTo>
                    <a:pt x="2114550" y="1603375"/>
                  </a:lnTo>
                  <a:lnTo>
                    <a:pt x="2032000" y="1727200"/>
                  </a:lnTo>
                  <a:lnTo>
                    <a:pt x="1965325" y="1812925"/>
                  </a:lnTo>
                  <a:lnTo>
                    <a:pt x="1914525" y="1866900"/>
                  </a:lnTo>
                  <a:lnTo>
                    <a:pt x="1860550" y="1905000"/>
                  </a:lnTo>
                  <a:lnTo>
                    <a:pt x="1825625" y="1924050"/>
                  </a:lnTo>
                  <a:lnTo>
                    <a:pt x="1812925" y="1924050"/>
                  </a:lnTo>
                  <a:lnTo>
                    <a:pt x="1774825" y="1901825"/>
                  </a:lnTo>
                  <a:lnTo>
                    <a:pt x="1676400" y="1835150"/>
                  </a:lnTo>
                  <a:lnTo>
                    <a:pt x="1552575" y="1771650"/>
                  </a:lnTo>
                  <a:lnTo>
                    <a:pt x="1441450" y="1755775"/>
                  </a:lnTo>
                  <a:lnTo>
                    <a:pt x="1317625" y="1673225"/>
                  </a:lnTo>
                  <a:lnTo>
                    <a:pt x="1184275" y="1574800"/>
                  </a:lnTo>
                  <a:lnTo>
                    <a:pt x="1073150" y="14986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0" name="グループ化 39">
            <a:extLst>
              <a:ext uri="{FF2B5EF4-FFF2-40B4-BE49-F238E27FC236}">
                <a16:creationId xmlns:a16="http://schemas.microsoft.com/office/drawing/2014/main" id="{78971E5A-8C89-4222-A7BC-9CD5D5AC1446}"/>
              </a:ext>
            </a:extLst>
          </p:cNvPr>
          <p:cNvGrpSpPr/>
          <p:nvPr/>
        </p:nvGrpSpPr>
        <p:grpSpPr>
          <a:xfrm>
            <a:off x="3880648" y="1398588"/>
            <a:ext cx="4474366" cy="4691063"/>
            <a:chOff x="3872711" y="1398588"/>
            <a:chExt cx="4474366" cy="4691063"/>
          </a:xfrm>
          <a:solidFill>
            <a:schemeClr val="tx1"/>
          </a:solidFill>
        </p:grpSpPr>
        <p:sp>
          <p:nvSpPr>
            <p:cNvPr id="41" name="フリーフォーム 6">
              <a:extLst>
                <a:ext uri="{FF2B5EF4-FFF2-40B4-BE49-F238E27FC236}">
                  <a16:creationId xmlns:a16="http://schemas.microsoft.com/office/drawing/2014/main" id="{E1C37B95-969B-4926-9D70-8FC65A44C47F}"/>
                </a:ext>
              </a:extLst>
            </p:cNvPr>
            <p:cNvSpPr/>
            <p:nvPr/>
          </p:nvSpPr>
          <p:spPr>
            <a:xfrm>
              <a:off x="4250536" y="1820863"/>
              <a:ext cx="1735137" cy="457200"/>
            </a:xfrm>
            <a:custGeom>
              <a:avLst/>
              <a:gdLst>
                <a:gd name="connsiteX0" fmla="*/ 1233487 w 1735931"/>
                <a:gd name="connsiteY0" fmla="*/ 238125 h 457200"/>
                <a:gd name="connsiteX1" fmla="*/ 1028700 w 1735931"/>
                <a:gd name="connsiteY1" fmla="*/ 276225 h 457200"/>
                <a:gd name="connsiteX2" fmla="*/ 881062 w 1735931"/>
                <a:gd name="connsiteY2" fmla="*/ 288132 h 457200"/>
                <a:gd name="connsiteX3" fmla="*/ 735806 w 1735931"/>
                <a:gd name="connsiteY3" fmla="*/ 321469 h 457200"/>
                <a:gd name="connsiteX4" fmla="*/ 542925 w 1735931"/>
                <a:gd name="connsiteY4" fmla="*/ 366713 h 457200"/>
                <a:gd name="connsiteX5" fmla="*/ 392906 w 1735931"/>
                <a:gd name="connsiteY5" fmla="*/ 404813 h 457200"/>
                <a:gd name="connsiteX6" fmla="*/ 371475 w 1735931"/>
                <a:gd name="connsiteY6" fmla="*/ 423863 h 457200"/>
                <a:gd name="connsiteX7" fmla="*/ 354806 w 1735931"/>
                <a:gd name="connsiteY7" fmla="*/ 438150 h 457200"/>
                <a:gd name="connsiteX8" fmla="*/ 326231 w 1735931"/>
                <a:gd name="connsiteY8" fmla="*/ 450057 h 457200"/>
                <a:gd name="connsiteX9" fmla="*/ 292894 w 1735931"/>
                <a:gd name="connsiteY9" fmla="*/ 457200 h 457200"/>
                <a:gd name="connsiteX10" fmla="*/ 250031 w 1735931"/>
                <a:gd name="connsiteY10" fmla="*/ 457200 h 457200"/>
                <a:gd name="connsiteX11" fmla="*/ 226219 w 1735931"/>
                <a:gd name="connsiteY11" fmla="*/ 452438 h 457200"/>
                <a:gd name="connsiteX12" fmla="*/ 188119 w 1735931"/>
                <a:gd name="connsiteY12" fmla="*/ 433388 h 457200"/>
                <a:gd name="connsiteX13" fmla="*/ 145256 w 1735931"/>
                <a:gd name="connsiteY13" fmla="*/ 402432 h 457200"/>
                <a:gd name="connsiteX14" fmla="*/ 104775 w 1735931"/>
                <a:gd name="connsiteY14" fmla="*/ 369094 h 457200"/>
                <a:gd name="connsiteX15" fmla="*/ 71437 w 1735931"/>
                <a:gd name="connsiteY15" fmla="*/ 330994 h 457200"/>
                <a:gd name="connsiteX16" fmla="*/ 40481 w 1735931"/>
                <a:gd name="connsiteY16" fmla="*/ 288132 h 457200"/>
                <a:gd name="connsiteX17" fmla="*/ 14287 w 1735931"/>
                <a:gd name="connsiteY17" fmla="*/ 235744 h 457200"/>
                <a:gd name="connsiteX18" fmla="*/ 2381 w 1735931"/>
                <a:gd name="connsiteY18" fmla="*/ 207169 h 457200"/>
                <a:gd name="connsiteX19" fmla="*/ 0 w 1735931"/>
                <a:gd name="connsiteY19" fmla="*/ 185738 h 457200"/>
                <a:gd name="connsiteX20" fmla="*/ 2381 w 1735931"/>
                <a:gd name="connsiteY20" fmla="*/ 166688 h 457200"/>
                <a:gd name="connsiteX21" fmla="*/ 11906 w 1735931"/>
                <a:gd name="connsiteY21" fmla="*/ 161925 h 457200"/>
                <a:gd name="connsiteX22" fmla="*/ 21431 w 1735931"/>
                <a:gd name="connsiteY22" fmla="*/ 161925 h 457200"/>
                <a:gd name="connsiteX23" fmla="*/ 50006 w 1735931"/>
                <a:gd name="connsiteY23" fmla="*/ 173832 h 457200"/>
                <a:gd name="connsiteX24" fmla="*/ 102394 w 1735931"/>
                <a:gd name="connsiteY24" fmla="*/ 202407 h 457200"/>
                <a:gd name="connsiteX25" fmla="*/ 142875 w 1735931"/>
                <a:gd name="connsiteY25" fmla="*/ 221457 h 457200"/>
                <a:gd name="connsiteX26" fmla="*/ 185737 w 1735931"/>
                <a:gd name="connsiteY26" fmla="*/ 235744 h 457200"/>
                <a:gd name="connsiteX27" fmla="*/ 223837 w 1735931"/>
                <a:gd name="connsiteY27" fmla="*/ 242888 h 457200"/>
                <a:gd name="connsiteX28" fmla="*/ 269081 w 1735931"/>
                <a:gd name="connsiteY28" fmla="*/ 247650 h 457200"/>
                <a:gd name="connsiteX29" fmla="*/ 300037 w 1735931"/>
                <a:gd name="connsiteY29" fmla="*/ 247650 h 457200"/>
                <a:gd name="connsiteX30" fmla="*/ 354806 w 1735931"/>
                <a:gd name="connsiteY30" fmla="*/ 242888 h 457200"/>
                <a:gd name="connsiteX31" fmla="*/ 402431 w 1735931"/>
                <a:gd name="connsiteY31" fmla="*/ 235744 h 457200"/>
                <a:gd name="connsiteX32" fmla="*/ 564356 w 1735931"/>
                <a:gd name="connsiteY32" fmla="*/ 207169 h 457200"/>
                <a:gd name="connsiteX33" fmla="*/ 764381 w 1735931"/>
                <a:gd name="connsiteY33" fmla="*/ 159544 h 457200"/>
                <a:gd name="connsiteX34" fmla="*/ 883444 w 1735931"/>
                <a:gd name="connsiteY34" fmla="*/ 130969 h 457200"/>
                <a:gd name="connsiteX35" fmla="*/ 1035844 w 1735931"/>
                <a:gd name="connsiteY35" fmla="*/ 97632 h 457200"/>
                <a:gd name="connsiteX36" fmla="*/ 1128712 w 1735931"/>
                <a:gd name="connsiteY36" fmla="*/ 78582 h 457200"/>
                <a:gd name="connsiteX37" fmla="*/ 1212056 w 1735931"/>
                <a:gd name="connsiteY37" fmla="*/ 61913 h 457200"/>
                <a:gd name="connsiteX38" fmla="*/ 1312069 w 1735931"/>
                <a:gd name="connsiteY38" fmla="*/ 38100 h 457200"/>
                <a:gd name="connsiteX39" fmla="*/ 1393031 w 1735931"/>
                <a:gd name="connsiteY39" fmla="*/ 11907 h 457200"/>
                <a:gd name="connsiteX40" fmla="*/ 1426369 w 1735931"/>
                <a:gd name="connsiteY40" fmla="*/ 0 h 457200"/>
                <a:gd name="connsiteX41" fmla="*/ 1495425 w 1735931"/>
                <a:gd name="connsiteY41" fmla="*/ 4763 h 457200"/>
                <a:gd name="connsiteX42" fmla="*/ 1540669 w 1735931"/>
                <a:gd name="connsiteY42" fmla="*/ 11907 h 457200"/>
                <a:gd name="connsiteX43" fmla="*/ 1600200 w 1735931"/>
                <a:gd name="connsiteY43" fmla="*/ 26194 h 457200"/>
                <a:gd name="connsiteX44" fmla="*/ 1650206 w 1735931"/>
                <a:gd name="connsiteY44" fmla="*/ 47625 h 457200"/>
                <a:gd name="connsiteX45" fmla="*/ 1695450 w 1735931"/>
                <a:gd name="connsiteY45" fmla="*/ 71438 h 457200"/>
                <a:gd name="connsiteX46" fmla="*/ 1728787 w 1735931"/>
                <a:gd name="connsiteY46" fmla="*/ 97632 h 457200"/>
                <a:gd name="connsiteX47" fmla="*/ 1735931 w 1735931"/>
                <a:gd name="connsiteY47" fmla="*/ 114300 h 457200"/>
                <a:gd name="connsiteX48" fmla="*/ 1731169 w 1735931"/>
                <a:gd name="connsiteY48" fmla="*/ 135732 h 457200"/>
                <a:gd name="connsiteX49" fmla="*/ 1716881 w 1735931"/>
                <a:gd name="connsiteY49" fmla="*/ 154782 h 457200"/>
                <a:gd name="connsiteX50" fmla="*/ 1688306 w 1735931"/>
                <a:gd name="connsiteY50" fmla="*/ 169069 h 457200"/>
                <a:gd name="connsiteX51" fmla="*/ 1645444 w 1735931"/>
                <a:gd name="connsiteY51" fmla="*/ 183357 h 457200"/>
                <a:gd name="connsiteX52" fmla="*/ 1547812 w 1735931"/>
                <a:gd name="connsiteY52" fmla="*/ 200025 h 457200"/>
                <a:gd name="connsiteX53" fmla="*/ 1459706 w 1735931"/>
                <a:gd name="connsiteY53" fmla="*/ 211932 h 457200"/>
                <a:gd name="connsiteX54" fmla="*/ 1233487 w 1735931"/>
                <a:gd name="connsiteY54" fmla="*/ 238125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35931" h="457200">
                  <a:moveTo>
                    <a:pt x="1233487" y="238125"/>
                  </a:moveTo>
                  <a:lnTo>
                    <a:pt x="1028700" y="276225"/>
                  </a:lnTo>
                  <a:lnTo>
                    <a:pt x="881062" y="288132"/>
                  </a:lnTo>
                  <a:lnTo>
                    <a:pt x="735806" y="321469"/>
                  </a:lnTo>
                  <a:lnTo>
                    <a:pt x="542925" y="366713"/>
                  </a:lnTo>
                  <a:lnTo>
                    <a:pt x="392906" y="404813"/>
                  </a:lnTo>
                  <a:lnTo>
                    <a:pt x="371475" y="423863"/>
                  </a:lnTo>
                  <a:lnTo>
                    <a:pt x="354806" y="438150"/>
                  </a:lnTo>
                  <a:lnTo>
                    <a:pt x="326231" y="450057"/>
                  </a:lnTo>
                  <a:lnTo>
                    <a:pt x="292894" y="457200"/>
                  </a:lnTo>
                  <a:lnTo>
                    <a:pt x="250031" y="457200"/>
                  </a:lnTo>
                  <a:lnTo>
                    <a:pt x="226219" y="452438"/>
                  </a:lnTo>
                  <a:lnTo>
                    <a:pt x="188119" y="433388"/>
                  </a:lnTo>
                  <a:lnTo>
                    <a:pt x="145256" y="402432"/>
                  </a:lnTo>
                  <a:lnTo>
                    <a:pt x="104775" y="369094"/>
                  </a:lnTo>
                  <a:lnTo>
                    <a:pt x="71437" y="330994"/>
                  </a:lnTo>
                  <a:lnTo>
                    <a:pt x="40481" y="288132"/>
                  </a:lnTo>
                  <a:lnTo>
                    <a:pt x="14287" y="235744"/>
                  </a:lnTo>
                  <a:lnTo>
                    <a:pt x="2381" y="207169"/>
                  </a:lnTo>
                  <a:lnTo>
                    <a:pt x="0" y="185738"/>
                  </a:lnTo>
                  <a:lnTo>
                    <a:pt x="2381" y="166688"/>
                  </a:lnTo>
                  <a:lnTo>
                    <a:pt x="11906" y="161925"/>
                  </a:lnTo>
                  <a:lnTo>
                    <a:pt x="21431" y="161925"/>
                  </a:lnTo>
                  <a:lnTo>
                    <a:pt x="50006" y="173832"/>
                  </a:lnTo>
                  <a:lnTo>
                    <a:pt x="102394" y="202407"/>
                  </a:lnTo>
                  <a:lnTo>
                    <a:pt x="142875" y="221457"/>
                  </a:lnTo>
                  <a:lnTo>
                    <a:pt x="185737" y="235744"/>
                  </a:lnTo>
                  <a:lnTo>
                    <a:pt x="223837" y="242888"/>
                  </a:lnTo>
                  <a:lnTo>
                    <a:pt x="269081" y="247650"/>
                  </a:lnTo>
                  <a:lnTo>
                    <a:pt x="300037" y="247650"/>
                  </a:lnTo>
                  <a:lnTo>
                    <a:pt x="354806" y="242888"/>
                  </a:lnTo>
                  <a:lnTo>
                    <a:pt x="402431" y="235744"/>
                  </a:lnTo>
                  <a:lnTo>
                    <a:pt x="564356" y="207169"/>
                  </a:lnTo>
                  <a:lnTo>
                    <a:pt x="764381" y="159544"/>
                  </a:lnTo>
                  <a:lnTo>
                    <a:pt x="883444" y="130969"/>
                  </a:lnTo>
                  <a:lnTo>
                    <a:pt x="1035844" y="97632"/>
                  </a:lnTo>
                  <a:lnTo>
                    <a:pt x="1128712" y="78582"/>
                  </a:lnTo>
                  <a:lnTo>
                    <a:pt x="1212056" y="61913"/>
                  </a:lnTo>
                  <a:lnTo>
                    <a:pt x="1312069" y="38100"/>
                  </a:lnTo>
                  <a:lnTo>
                    <a:pt x="1393031" y="11907"/>
                  </a:lnTo>
                  <a:lnTo>
                    <a:pt x="1426369" y="0"/>
                  </a:lnTo>
                  <a:cubicBezTo>
                    <a:pt x="1449384" y="1644"/>
                    <a:pt x="1472352" y="4763"/>
                    <a:pt x="1495425" y="4763"/>
                  </a:cubicBezTo>
                  <a:lnTo>
                    <a:pt x="1540669" y="11907"/>
                  </a:lnTo>
                  <a:lnTo>
                    <a:pt x="1600200" y="26194"/>
                  </a:lnTo>
                  <a:lnTo>
                    <a:pt x="1650206" y="47625"/>
                  </a:lnTo>
                  <a:lnTo>
                    <a:pt x="1695450" y="71438"/>
                  </a:lnTo>
                  <a:lnTo>
                    <a:pt x="1728787" y="97632"/>
                  </a:lnTo>
                  <a:lnTo>
                    <a:pt x="1735931" y="114300"/>
                  </a:lnTo>
                  <a:lnTo>
                    <a:pt x="1731169" y="135732"/>
                  </a:lnTo>
                  <a:lnTo>
                    <a:pt x="1716881" y="154782"/>
                  </a:lnTo>
                  <a:lnTo>
                    <a:pt x="1688306" y="169069"/>
                  </a:lnTo>
                  <a:lnTo>
                    <a:pt x="1645444" y="183357"/>
                  </a:lnTo>
                  <a:lnTo>
                    <a:pt x="1547812" y="200025"/>
                  </a:lnTo>
                  <a:lnTo>
                    <a:pt x="1459706" y="211932"/>
                  </a:lnTo>
                  <a:lnTo>
                    <a:pt x="1233487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7">
              <a:extLst>
                <a:ext uri="{FF2B5EF4-FFF2-40B4-BE49-F238E27FC236}">
                  <a16:creationId xmlns:a16="http://schemas.microsoft.com/office/drawing/2014/main" id="{CD63C473-EE3F-4E35-AD9A-87B88C247BD8}"/>
                </a:ext>
              </a:extLst>
            </p:cNvPr>
            <p:cNvSpPr/>
            <p:nvPr/>
          </p:nvSpPr>
          <p:spPr>
            <a:xfrm>
              <a:off x="4800602" y="4143375"/>
              <a:ext cx="2867025" cy="558800"/>
            </a:xfrm>
            <a:custGeom>
              <a:avLst/>
              <a:gdLst>
                <a:gd name="connsiteX0" fmla="*/ 1974153 w 2867410"/>
                <a:gd name="connsiteY0" fmla="*/ 280134 h 557625"/>
                <a:gd name="connsiteX1" fmla="*/ 1614735 w 2867410"/>
                <a:gd name="connsiteY1" fmla="*/ 314490 h 557625"/>
                <a:gd name="connsiteX2" fmla="*/ 1371600 w 2867410"/>
                <a:gd name="connsiteY2" fmla="*/ 332989 h 557625"/>
                <a:gd name="connsiteX3" fmla="*/ 1107323 w 2867410"/>
                <a:gd name="connsiteY3" fmla="*/ 375274 h 557625"/>
                <a:gd name="connsiteX4" fmla="*/ 872116 w 2867410"/>
                <a:gd name="connsiteY4" fmla="*/ 417558 h 557625"/>
                <a:gd name="connsiteX5" fmla="*/ 568197 w 2867410"/>
                <a:gd name="connsiteY5" fmla="*/ 480984 h 557625"/>
                <a:gd name="connsiteX6" fmla="*/ 496842 w 2867410"/>
                <a:gd name="connsiteY6" fmla="*/ 502127 h 557625"/>
                <a:gd name="connsiteX7" fmla="*/ 436058 w 2867410"/>
                <a:gd name="connsiteY7" fmla="*/ 525912 h 557625"/>
                <a:gd name="connsiteX8" fmla="*/ 351489 w 2867410"/>
                <a:gd name="connsiteY8" fmla="*/ 557625 h 557625"/>
                <a:gd name="connsiteX9" fmla="*/ 325061 w 2867410"/>
                <a:gd name="connsiteY9" fmla="*/ 554982 h 557625"/>
                <a:gd name="connsiteX10" fmla="*/ 266920 w 2867410"/>
                <a:gd name="connsiteY10" fmla="*/ 536483 h 557625"/>
                <a:gd name="connsiteX11" fmla="*/ 229921 w 2867410"/>
                <a:gd name="connsiteY11" fmla="*/ 515341 h 557625"/>
                <a:gd name="connsiteX12" fmla="*/ 203494 w 2867410"/>
                <a:gd name="connsiteY12" fmla="*/ 496841 h 557625"/>
                <a:gd name="connsiteX13" fmla="*/ 161209 w 2867410"/>
                <a:gd name="connsiteY13" fmla="*/ 451914 h 557625"/>
                <a:gd name="connsiteX14" fmla="*/ 103068 w 2867410"/>
                <a:gd name="connsiteY14" fmla="*/ 372631 h 557625"/>
                <a:gd name="connsiteX15" fmla="*/ 36999 w 2867410"/>
                <a:gd name="connsiteY15" fmla="*/ 280134 h 557625"/>
                <a:gd name="connsiteX16" fmla="*/ 7928 w 2867410"/>
                <a:gd name="connsiteY16" fmla="*/ 243135 h 557625"/>
                <a:gd name="connsiteX17" fmla="*/ 0 w 2867410"/>
                <a:gd name="connsiteY17" fmla="*/ 227278 h 557625"/>
                <a:gd name="connsiteX18" fmla="*/ 0 w 2867410"/>
                <a:gd name="connsiteY18" fmla="*/ 211421 h 557625"/>
                <a:gd name="connsiteX19" fmla="*/ 10571 w 2867410"/>
                <a:gd name="connsiteY19" fmla="*/ 200850 h 557625"/>
                <a:gd name="connsiteX20" fmla="*/ 36999 w 2867410"/>
                <a:gd name="connsiteY20" fmla="*/ 195565 h 557625"/>
                <a:gd name="connsiteX21" fmla="*/ 68712 w 2867410"/>
                <a:gd name="connsiteY21" fmla="*/ 203493 h 557625"/>
                <a:gd name="connsiteX22" fmla="*/ 145353 w 2867410"/>
                <a:gd name="connsiteY22" fmla="*/ 240492 h 557625"/>
                <a:gd name="connsiteX23" fmla="*/ 179709 w 2867410"/>
                <a:gd name="connsiteY23" fmla="*/ 253706 h 557625"/>
                <a:gd name="connsiteX24" fmla="*/ 232564 w 2867410"/>
                <a:gd name="connsiteY24" fmla="*/ 269563 h 557625"/>
                <a:gd name="connsiteX25" fmla="*/ 285420 w 2867410"/>
                <a:gd name="connsiteY25" fmla="*/ 280134 h 557625"/>
                <a:gd name="connsiteX26" fmla="*/ 348846 w 2867410"/>
                <a:gd name="connsiteY26" fmla="*/ 288062 h 557625"/>
                <a:gd name="connsiteX27" fmla="*/ 409630 w 2867410"/>
                <a:gd name="connsiteY27" fmla="*/ 290705 h 557625"/>
                <a:gd name="connsiteX28" fmla="*/ 528555 w 2867410"/>
                <a:gd name="connsiteY28" fmla="*/ 290705 h 557625"/>
                <a:gd name="connsiteX29" fmla="*/ 718835 w 2867410"/>
                <a:gd name="connsiteY29" fmla="*/ 274848 h 557625"/>
                <a:gd name="connsiteX30" fmla="*/ 996326 w 2867410"/>
                <a:gd name="connsiteY30" fmla="*/ 243135 h 557625"/>
                <a:gd name="connsiteX31" fmla="*/ 1162821 w 2867410"/>
                <a:gd name="connsiteY31" fmla="*/ 219350 h 557625"/>
                <a:gd name="connsiteX32" fmla="*/ 1390099 w 2867410"/>
                <a:gd name="connsiteY32" fmla="*/ 203493 h 557625"/>
                <a:gd name="connsiteX33" fmla="*/ 1614735 w 2867410"/>
                <a:gd name="connsiteY33" fmla="*/ 174423 h 557625"/>
                <a:gd name="connsiteX34" fmla="*/ 1918654 w 2867410"/>
                <a:gd name="connsiteY34" fmla="*/ 132138 h 557625"/>
                <a:gd name="connsiteX35" fmla="*/ 2225216 w 2867410"/>
                <a:gd name="connsiteY35" fmla="*/ 92497 h 557625"/>
                <a:gd name="connsiteX36" fmla="*/ 2264858 w 2867410"/>
                <a:gd name="connsiteY36" fmla="*/ 84568 h 557625"/>
                <a:gd name="connsiteX37" fmla="*/ 2354712 w 2867410"/>
                <a:gd name="connsiteY37" fmla="*/ 55498 h 557625"/>
                <a:gd name="connsiteX38" fmla="*/ 2484208 w 2867410"/>
                <a:gd name="connsiteY38" fmla="*/ 5285 h 557625"/>
                <a:gd name="connsiteX39" fmla="*/ 2505350 w 2867410"/>
                <a:gd name="connsiteY39" fmla="*/ 0 h 557625"/>
                <a:gd name="connsiteX40" fmla="*/ 2558206 w 2867410"/>
                <a:gd name="connsiteY40" fmla="*/ 15856 h 557625"/>
                <a:gd name="connsiteX41" fmla="*/ 2648060 w 2867410"/>
                <a:gd name="connsiteY41" fmla="*/ 50212 h 557625"/>
                <a:gd name="connsiteX42" fmla="*/ 2722058 w 2867410"/>
                <a:gd name="connsiteY42" fmla="*/ 89854 h 557625"/>
                <a:gd name="connsiteX43" fmla="*/ 2769628 w 2867410"/>
                <a:gd name="connsiteY43" fmla="*/ 121567 h 557625"/>
                <a:gd name="connsiteX44" fmla="*/ 2814555 w 2867410"/>
                <a:gd name="connsiteY44" fmla="*/ 158566 h 557625"/>
                <a:gd name="connsiteX45" fmla="*/ 2846268 w 2867410"/>
                <a:gd name="connsiteY45" fmla="*/ 190279 h 557625"/>
                <a:gd name="connsiteX46" fmla="*/ 2859482 w 2867410"/>
                <a:gd name="connsiteY46" fmla="*/ 206136 h 557625"/>
                <a:gd name="connsiteX47" fmla="*/ 2864768 w 2867410"/>
                <a:gd name="connsiteY47" fmla="*/ 219350 h 557625"/>
                <a:gd name="connsiteX48" fmla="*/ 2867410 w 2867410"/>
                <a:gd name="connsiteY48" fmla="*/ 237849 h 557625"/>
                <a:gd name="connsiteX49" fmla="*/ 2859482 w 2867410"/>
                <a:gd name="connsiteY49" fmla="*/ 261634 h 557625"/>
                <a:gd name="connsiteX50" fmla="*/ 2838340 w 2867410"/>
                <a:gd name="connsiteY50" fmla="*/ 288062 h 557625"/>
                <a:gd name="connsiteX51" fmla="*/ 2785484 w 2867410"/>
                <a:gd name="connsiteY51" fmla="*/ 322418 h 557625"/>
                <a:gd name="connsiteX52" fmla="*/ 2732629 w 2867410"/>
                <a:gd name="connsiteY52" fmla="*/ 348846 h 557625"/>
                <a:gd name="connsiteX53" fmla="*/ 2478923 w 2867410"/>
                <a:gd name="connsiteY53" fmla="*/ 295990 h 557625"/>
                <a:gd name="connsiteX54" fmla="*/ 2431353 w 2867410"/>
                <a:gd name="connsiteY54" fmla="*/ 269563 h 557625"/>
                <a:gd name="connsiteX55" fmla="*/ 2404925 w 2867410"/>
                <a:gd name="connsiteY55" fmla="*/ 253706 h 557625"/>
                <a:gd name="connsiteX56" fmla="*/ 2370569 w 2867410"/>
                <a:gd name="connsiteY56" fmla="*/ 245778 h 557625"/>
                <a:gd name="connsiteX57" fmla="*/ 2301857 w 2867410"/>
                <a:gd name="connsiteY57" fmla="*/ 251063 h 557625"/>
                <a:gd name="connsiteX58" fmla="*/ 1974153 w 2867410"/>
                <a:gd name="connsiteY58" fmla="*/ 280134 h 55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867410" h="557625">
                  <a:moveTo>
                    <a:pt x="1974153" y="280134"/>
                  </a:moveTo>
                  <a:lnTo>
                    <a:pt x="1614735" y="314490"/>
                  </a:lnTo>
                  <a:lnTo>
                    <a:pt x="1371600" y="332989"/>
                  </a:lnTo>
                  <a:lnTo>
                    <a:pt x="1107323" y="375274"/>
                  </a:lnTo>
                  <a:lnTo>
                    <a:pt x="872116" y="417558"/>
                  </a:lnTo>
                  <a:lnTo>
                    <a:pt x="568197" y="480984"/>
                  </a:lnTo>
                  <a:lnTo>
                    <a:pt x="496842" y="502127"/>
                  </a:lnTo>
                  <a:lnTo>
                    <a:pt x="436058" y="525912"/>
                  </a:lnTo>
                  <a:lnTo>
                    <a:pt x="351489" y="557625"/>
                  </a:lnTo>
                  <a:lnTo>
                    <a:pt x="325061" y="554982"/>
                  </a:lnTo>
                  <a:lnTo>
                    <a:pt x="266920" y="536483"/>
                  </a:lnTo>
                  <a:lnTo>
                    <a:pt x="229921" y="515341"/>
                  </a:lnTo>
                  <a:lnTo>
                    <a:pt x="203494" y="496841"/>
                  </a:lnTo>
                  <a:lnTo>
                    <a:pt x="161209" y="451914"/>
                  </a:lnTo>
                  <a:lnTo>
                    <a:pt x="103068" y="372631"/>
                  </a:lnTo>
                  <a:lnTo>
                    <a:pt x="36999" y="280134"/>
                  </a:lnTo>
                  <a:lnTo>
                    <a:pt x="7928" y="243135"/>
                  </a:lnTo>
                  <a:lnTo>
                    <a:pt x="0" y="227278"/>
                  </a:lnTo>
                  <a:lnTo>
                    <a:pt x="0" y="211421"/>
                  </a:lnTo>
                  <a:lnTo>
                    <a:pt x="10571" y="200850"/>
                  </a:lnTo>
                  <a:lnTo>
                    <a:pt x="36999" y="195565"/>
                  </a:lnTo>
                  <a:lnTo>
                    <a:pt x="68712" y="203493"/>
                  </a:lnTo>
                  <a:lnTo>
                    <a:pt x="145353" y="240492"/>
                  </a:lnTo>
                  <a:lnTo>
                    <a:pt x="179709" y="253706"/>
                  </a:lnTo>
                  <a:lnTo>
                    <a:pt x="232564" y="269563"/>
                  </a:lnTo>
                  <a:lnTo>
                    <a:pt x="285420" y="280134"/>
                  </a:lnTo>
                  <a:lnTo>
                    <a:pt x="348846" y="288062"/>
                  </a:lnTo>
                  <a:lnTo>
                    <a:pt x="409630" y="290705"/>
                  </a:lnTo>
                  <a:lnTo>
                    <a:pt x="528555" y="290705"/>
                  </a:lnTo>
                  <a:lnTo>
                    <a:pt x="718835" y="274848"/>
                  </a:lnTo>
                  <a:lnTo>
                    <a:pt x="996326" y="243135"/>
                  </a:lnTo>
                  <a:lnTo>
                    <a:pt x="1162821" y="219350"/>
                  </a:lnTo>
                  <a:lnTo>
                    <a:pt x="1390099" y="203493"/>
                  </a:lnTo>
                  <a:lnTo>
                    <a:pt x="1614735" y="174423"/>
                  </a:lnTo>
                  <a:lnTo>
                    <a:pt x="1918654" y="132138"/>
                  </a:lnTo>
                  <a:lnTo>
                    <a:pt x="2225216" y="92497"/>
                  </a:lnTo>
                  <a:lnTo>
                    <a:pt x="2264858" y="84568"/>
                  </a:lnTo>
                  <a:lnTo>
                    <a:pt x="2354712" y="55498"/>
                  </a:lnTo>
                  <a:lnTo>
                    <a:pt x="2484208" y="5285"/>
                  </a:lnTo>
                  <a:lnTo>
                    <a:pt x="2505350" y="0"/>
                  </a:lnTo>
                  <a:lnTo>
                    <a:pt x="2558206" y="15856"/>
                  </a:lnTo>
                  <a:lnTo>
                    <a:pt x="2648060" y="50212"/>
                  </a:lnTo>
                  <a:lnTo>
                    <a:pt x="2722058" y="89854"/>
                  </a:lnTo>
                  <a:lnTo>
                    <a:pt x="2769628" y="121567"/>
                  </a:lnTo>
                  <a:lnTo>
                    <a:pt x="2814555" y="158566"/>
                  </a:lnTo>
                  <a:lnTo>
                    <a:pt x="2846268" y="190279"/>
                  </a:lnTo>
                  <a:lnTo>
                    <a:pt x="2859482" y="206136"/>
                  </a:lnTo>
                  <a:lnTo>
                    <a:pt x="2864768" y="219350"/>
                  </a:lnTo>
                  <a:lnTo>
                    <a:pt x="2867410" y="237849"/>
                  </a:lnTo>
                  <a:lnTo>
                    <a:pt x="2859482" y="261634"/>
                  </a:lnTo>
                  <a:lnTo>
                    <a:pt x="2838340" y="288062"/>
                  </a:lnTo>
                  <a:lnTo>
                    <a:pt x="2785484" y="322418"/>
                  </a:lnTo>
                  <a:lnTo>
                    <a:pt x="2732629" y="348846"/>
                  </a:lnTo>
                  <a:lnTo>
                    <a:pt x="2478923" y="295990"/>
                  </a:lnTo>
                  <a:lnTo>
                    <a:pt x="2431353" y="269563"/>
                  </a:lnTo>
                  <a:lnTo>
                    <a:pt x="2404925" y="253706"/>
                  </a:lnTo>
                  <a:lnTo>
                    <a:pt x="2370569" y="245778"/>
                  </a:lnTo>
                  <a:lnTo>
                    <a:pt x="2301857" y="251063"/>
                  </a:lnTo>
                  <a:lnTo>
                    <a:pt x="1974153" y="28013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8">
              <a:extLst>
                <a:ext uri="{FF2B5EF4-FFF2-40B4-BE49-F238E27FC236}">
                  <a16:creationId xmlns:a16="http://schemas.microsoft.com/office/drawing/2014/main" id="{7030DB8A-89A1-46B1-BC62-D130FBAEFE2D}"/>
                </a:ext>
              </a:extLst>
            </p:cNvPr>
            <p:cNvSpPr/>
            <p:nvPr/>
          </p:nvSpPr>
          <p:spPr>
            <a:xfrm>
              <a:off x="4947448" y="1398588"/>
              <a:ext cx="455613" cy="1054100"/>
            </a:xfrm>
            <a:custGeom>
              <a:avLst/>
              <a:gdLst>
                <a:gd name="connsiteX0" fmla="*/ 361950 w 454819"/>
                <a:gd name="connsiteY0" fmla="*/ 773906 h 1054894"/>
                <a:gd name="connsiteX1" fmla="*/ 366713 w 454819"/>
                <a:gd name="connsiteY1" fmla="*/ 992981 h 1054894"/>
                <a:gd name="connsiteX2" fmla="*/ 166688 w 454819"/>
                <a:gd name="connsiteY2" fmla="*/ 1054894 h 1054894"/>
                <a:gd name="connsiteX3" fmla="*/ 161925 w 454819"/>
                <a:gd name="connsiteY3" fmla="*/ 711994 h 1054894"/>
                <a:gd name="connsiteX4" fmla="*/ 164306 w 454819"/>
                <a:gd name="connsiteY4" fmla="*/ 561975 h 1054894"/>
                <a:gd name="connsiteX5" fmla="*/ 161925 w 454819"/>
                <a:gd name="connsiteY5" fmla="*/ 347662 h 1054894"/>
                <a:gd name="connsiteX6" fmla="*/ 161925 w 454819"/>
                <a:gd name="connsiteY6" fmla="*/ 226219 h 1054894"/>
                <a:gd name="connsiteX7" fmla="*/ 157163 w 454819"/>
                <a:gd name="connsiteY7" fmla="*/ 180975 h 1054894"/>
                <a:gd name="connsiteX8" fmla="*/ 140494 w 454819"/>
                <a:gd name="connsiteY8" fmla="*/ 145256 h 1054894"/>
                <a:gd name="connsiteX9" fmla="*/ 116681 w 454819"/>
                <a:gd name="connsiteY9" fmla="*/ 116681 h 1054894"/>
                <a:gd name="connsiteX10" fmla="*/ 92869 w 454819"/>
                <a:gd name="connsiteY10" fmla="*/ 100012 h 1054894"/>
                <a:gd name="connsiteX11" fmla="*/ 66675 w 454819"/>
                <a:gd name="connsiteY11" fmla="*/ 88106 h 1054894"/>
                <a:gd name="connsiteX12" fmla="*/ 28575 w 454819"/>
                <a:gd name="connsiteY12" fmla="*/ 71437 h 1054894"/>
                <a:gd name="connsiteX13" fmla="*/ 14288 w 454819"/>
                <a:gd name="connsiteY13" fmla="*/ 59531 h 1054894"/>
                <a:gd name="connsiteX14" fmla="*/ 0 w 454819"/>
                <a:gd name="connsiteY14" fmla="*/ 35719 h 1054894"/>
                <a:gd name="connsiteX15" fmla="*/ 0 w 454819"/>
                <a:gd name="connsiteY15" fmla="*/ 19050 h 1054894"/>
                <a:gd name="connsiteX16" fmla="*/ 7144 w 454819"/>
                <a:gd name="connsiteY16" fmla="*/ 7144 h 1054894"/>
                <a:gd name="connsiteX17" fmla="*/ 28575 w 454819"/>
                <a:gd name="connsiteY17" fmla="*/ 0 h 1054894"/>
                <a:gd name="connsiteX18" fmla="*/ 54769 w 454819"/>
                <a:gd name="connsiteY18" fmla="*/ 0 h 1054894"/>
                <a:gd name="connsiteX19" fmla="*/ 130969 w 454819"/>
                <a:gd name="connsiteY19" fmla="*/ 14287 h 1054894"/>
                <a:gd name="connsiteX20" fmla="*/ 211931 w 454819"/>
                <a:gd name="connsiteY20" fmla="*/ 33337 h 1054894"/>
                <a:gd name="connsiteX21" fmla="*/ 273844 w 454819"/>
                <a:gd name="connsiteY21" fmla="*/ 54769 h 1054894"/>
                <a:gd name="connsiteX22" fmla="*/ 330994 w 454819"/>
                <a:gd name="connsiteY22" fmla="*/ 73819 h 1054894"/>
                <a:gd name="connsiteX23" fmla="*/ 383381 w 454819"/>
                <a:gd name="connsiteY23" fmla="*/ 104775 h 1054894"/>
                <a:gd name="connsiteX24" fmla="*/ 414338 w 454819"/>
                <a:gd name="connsiteY24" fmla="*/ 130969 h 1054894"/>
                <a:gd name="connsiteX25" fmla="*/ 442913 w 454819"/>
                <a:gd name="connsiteY25" fmla="*/ 176212 h 1054894"/>
                <a:gd name="connsiteX26" fmla="*/ 454819 w 454819"/>
                <a:gd name="connsiteY26" fmla="*/ 211931 h 1054894"/>
                <a:gd name="connsiteX27" fmla="*/ 438150 w 454819"/>
                <a:gd name="connsiteY27" fmla="*/ 250031 h 1054894"/>
                <a:gd name="connsiteX28" fmla="*/ 421481 w 454819"/>
                <a:gd name="connsiteY28" fmla="*/ 290512 h 1054894"/>
                <a:gd name="connsiteX29" fmla="*/ 385763 w 454819"/>
                <a:gd name="connsiteY29" fmla="*/ 397669 h 1054894"/>
                <a:gd name="connsiteX30" fmla="*/ 359569 w 454819"/>
                <a:gd name="connsiteY30" fmla="*/ 523875 h 1054894"/>
                <a:gd name="connsiteX31" fmla="*/ 364331 w 454819"/>
                <a:gd name="connsiteY31" fmla="*/ 681037 h 1054894"/>
                <a:gd name="connsiteX32" fmla="*/ 361950 w 454819"/>
                <a:gd name="connsiteY32" fmla="*/ 773906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54819" h="1054894">
                  <a:moveTo>
                    <a:pt x="361950" y="773906"/>
                  </a:moveTo>
                  <a:lnTo>
                    <a:pt x="366713" y="992981"/>
                  </a:lnTo>
                  <a:lnTo>
                    <a:pt x="166688" y="1054894"/>
                  </a:lnTo>
                  <a:cubicBezTo>
                    <a:pt x="165100" y="940594"/>
                    <a:pt x="163513" y="826294"/>
                    <a:pt x="161925" y="711994"/>
                  </a:cubicBezTo>
                  <a:cubicBezTo>
                    <a:pt x="162719" y="661988"/>
                    <a:pt x="163512" y="611981"/>
                    <a:pt x="164306" y="561975"/>
                  </a:cubicBezTo>
                  <a:cubicBezTo>
                    <a:pt x="163512" y="490537"/>
                    <a:pt x="162719" y="419100"/>
                    <a:pt x="161925" y="347662"/>
                  </a:cubicBezTo>
                  <a:lnTo>
                    <a:pt x="161925" y="226219"/>
                  </a:lnTo>
                  <a:lnTo>
                    <a:pt x="157163" y="180975"/>
                  </a:lnTo>
                  <a:lnTo>
                    <a:pt x="140494" y="145256"/>
                  </a:lnTo>
                  <a:lnTo>
                    <a:pt x="116681" y="116681"/>
                  </a:lnTo>
                  <a:lnTo>
                    <a:pt x="92869" y="100012"/>
                  </a:lnTo>
                  <a:lnTo>
                    <a:pt x="66675" y="88106"/>
                  </a:lnTo>
                  <a:lnTo>
                    <a:pt x="28575" y="71437"/>
                  </a:lnTo>
                  <a:lnTo>
                    <a:pt x="14288" y="59531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7144" y="7144"/>
                  </a:lnTo>
                  <a:lnTo>
                    <a:pt x="28575" y="0"/>
                  </a:lnTo>
                  <a:lnTo>
                    <a:pt x="54769" y="0"/>
                  </a:lnTo>
                  <a:lnTo>
                    <a:pt x="130969" y="14287"/>
                  </a:lnTo>
                  <a:lnTo>
                    <a:pt x="211931" y="33337"/>
                  </a:lnTo>
                  <a:lnTo>
                    <a:pt x="273844" y="54769"/>
                  </a:lnTo>
                  <a:lnTo>
                    <a:pt x="330994" y="73819"/>
                  </a:lnTo>
                  <a:lnTo>
                    <a:pt x="383381" y="104775"/>
                  </a:lnTo>
                  <a:lnTo>
                    <a:pt x="414338" y="130969"/>
                  </a:lnTo>
                  <a:lnTo>
                    <a:pt x="442913" y="176212"/>
                  </a:lnTo>
                  <a:lnTo>
                    <a:pt x="454819" y="211931"/>
                  </a:lnTo>
                  <a:lnTo>
                    <a:pt x="438150" y="250031"/>
                  </a:lnTo>
                  <a:lnTo>
                    <a:pt x="421481" y="290512"/>
                  </a:lnTo>
                  <a:lnTo>
                    <a:pt x="385763" y="397669"/>
                  </a:lnTo>
                  <a:lnTo>
                    <a:pt x="359569" y="523875"/>
                  </a:lnTo>
                  <a:lnTo>
                    <a:pt x="364331" y="681037"/>
                  </a:lnTo>
                  <a:cubicBezTo>
                    <a:pt x="363537" y="717550"/>
                    <a:pt x="362744" y="754062"/>
                    <a:pt x="361950" y="77390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7">
              <a:extLst>
                <a:ext uri="{FF2B5EF4-FFF2-40B4-BE49-F238E27FC236}">
                  <a16:creationId xmlns:a16="http://schemas.microsoft.com/office/drawing/2014/main" id="{7A003779-F43A-43AB-A302-6552935B5D26}"/>
                </a:ext>
              </a:extLst>
            </p:cNvPr>
            <p:cNvSpPr/>
            <p:nvPr/>
          </p:nvSpPr>
          <p:spPr>
            <a:xfrm>
              <a:off x="3872711" y="2238376"/>
              <a:ext cx="2408237" cy="544513"/>
            </a:xfrm>
            <a:custGeom>
              <a:avLst/>
              <a:gdLst>
                <a:gd name="connsiteX0" fmla="*/ 1362075 w 2407444"/>
                <a:gd name="connsiteY0" fmla="*/ 297656 h 545306"/>
                <a:gd name="connsiteX1" fmla="*/ 940594 w 2407444"/>
                <a:gd name="connsiteY1" fmla="*/ 369094 h 545306"/>
                <a:gd name="connsiteX2" fmla="*/ 831057 w 2407444"/>
                <a:gd name="connsiteY2" fmla="*/ 407194 h 545306"/>
                <a:gd name="connsiteX3" fmla="*/ 707232 w 2407444"/>
                <a:gd name="connsiteY3" fmla="*/ 433388 h 545306"/>
                <a:gd name="connsiteX4" fmla="*/ 550069 w 2407444"/>
                <a:gd name="connsiteY4" fmla="*/ 473869 h 545306"/>
                <a:gd name="connsiteX5" fmla="*/ 469107 w 2407444"/>
                <a:gd name="connsiteY5" fmla="*/ 497681 h 545306"/>
                <a:gd name="connsiteX6" fmla="*/ 345282 w 2407444"/>
                <a:gd name="connsiteY6" fmla="*/ 542925 h 545306"/>
                <a:gd name="connsiteX7" fmla="*/ 285750 w 2407444"/>
                <a:gd name="connsiteY7" fmla="*/ 545306 h 545306"/>
                <a:gd name="connsiteX8" fmla="*/ 242888 w 2407444"/>
                <a:gd name="connsiteY8" fmla="*/ 535781 h 545306"/>
                <a:gd name="connsiteX9" fmla="*/ 211932 w 2407444"/>
                <a:gd name="connsiteY9" fmla="*/ 528638 h 545306"/>
                <a:gd name="connsiteX10" fmla="*/ 183357 w 2407444"/>
                <a:gd name="connsiteY10" fmla="*/ 509588 h 545306"/>
                <a:gd name="connsiteX11" fmla="*/ 100013 w 2407444"/>
                <a:gd name="connsiteY11" fmla="*/ 433388 h 545306"/>
                <a:gd name="connsiteX12" fmla="*/ 26194 w 2407444"/>
                <a:gd name="connsiteY12" fmla="*/ 366713 h 545306"/>
                <a:gd name="connsiteX13" fmla="*/ 9525 w 2407444"/>
                <a:gd name="connsiteY13" fmla="*/ 347663 h 545306"/>
                <a:gd name="connsiteX14" fmla="*/ 0 w 2407444"/>
                <a:gd name="connsiteY14" fmla="*/ 330994 h 545306"/>
                <a:gd name="connsiteX15" fmla="*/ 0 w 2407444"/>
                <a:gd name="connsiteY15" fmla="*/ 307181 h 545306"/>
                <a:gd name="connsiteX16" fmla="*/ 7144 w 2407444"/>
                <a:gd name="connsiteY16" fmla="*/ 288131 h 545306"/>
                <a:gd name="connsiteX17" fmla="*/ 30957 w 2407444"/>
                <a:gd name="connsiteY17" fmla="*/ 276225 h 545306"/>
                <a:gd name="connsiteX18" fmla="*/ 50007 w 2407444"/>
                <a:gd name="connsiteY18" fmla="*/ 276225 h 545306"/>
                <a:gd name="connsiteX19" fmla="*/ 76200 w 2407444"/>
                <a:gd name="connsiteY19" fmla="*/ 283369 h 545306"/>
                <a:gd name="connsiteX20" fmla="*/ 150019 w 2407444"/>
                <a:gd name="connsiteY20" fmla="*/ 302419 h 545306"/>
                <a:gd name="connsiteX21" fmla="*/ 250032 w 2407444"/>
                <a:gd name="connsiteY21" fmla="*/ 319088 h 545306"/>
                <a:gd name="connsiteX22" fmla="*/ 326232 w 2407444"/>
                <a:gd name="connsiteY22" fmla="*/ 323850 h 545306"/>
                <a:gd name="connsiteX23" fmla="*/ 411957 w 2407444"/>
                <a:gd name="connsiteY23" fmla="*/ 316706 h 545306"/>
                <a:gd name="connsiteX24" fmla="*/ 719138 w 2407444"/>
                <a:gd name="connsiteY24" fmla="*/ 264319 h 545306"/>
                <a:gd name="connsiteX25" fmla="*/ 1083469 w 2407444"/>
                <a:gd name="connsiteY25" fmla="*/ 192881 h 545306"/>
                <a:gd name="connsiteX26" fmla="*/ 1259682 w 2407444"/>
                <a:gd name="connsiteY26" fmla="*/ 161925 h 545306"/>
                <a:gd name="connsiteX27" fmla="*/ 1414463 w 2407444"/>
                <a:gd name="connsiteY27" fmla="*/ 123825 h 545306"/>
                <a:gd name="connsiteX28" fmla="*/ 1662113 w 2407444"/>
                <a:gd name="connsiteY28" fmla="*/ 90488 h 545306"/>
                <a:gd name="connsiteX29" fmla="*/ 1847850 w 2407444"/>
                <a:gd name="connsiteY29" fmla="*/ 52388 h 545306"/>
                <a:gd name="connsiteX30" fmla="*/ 1885950 w 2407444"/>
                <a:gd name="connsiteY30" fmla="*/ 35719 h 545306"/>
                <a:gd name="connsiteX31" fmla="*/ 1933575 w 2407444"/>
                <a:gd name="connsiteY31" fmla="*/ 11906 h 545306"/>
                <a:gd name="connsiteX32" fmla="*/ 1964532 w 2407444"/>
                <a:gd name="connsiteY32" fmla="*/ 2381 h 545306"/>
                <a:gd name="connsiteX33" fmla="*/ 2031207 w 2407444"/>
                <a:gd name="connsiteY33" fmla="*/ 0 h 545306"/>
                <a:gd name="connsiteX34" fmla="*/ 2102644 w 2407444"/>
                <a:gd name="connsiteY34" fmla="*/ 9525 h 545306"/>
                <a:gd name="connsiteX35" fmla="*/ 2193132 w 2407444"/>
                <a:gd name="connsiteY35" fmla="*/ 38100 h 545306"/>
                <a:gd name="connsiteX36" fmla="*/ 2305050 w 2407444"/>
                <a:gd name="connsiteY36" fmla="*/ 85725 h 545306"/>
                <a:gd name="connsiteX37" fmla="*/ 2376488 w 2407444"/>
                <a:gd name="connsiteY37" fmla="*/ 123825 h 545306"/>
                <a:gd name="connsiteX38" fmla="*/ 2395538 w 2407444"/>
                <a:gd name="connsiteY38" fmla="*/ 140494 h 545306"/>
                <a:gd name="connsiteX39" fmla="*/ 2407444 w 2407444"/>
                <a:gd name="connsiteY39" fmla="*/ 161925 h 545306"/>
                <a:gd name="connsiteX40" fmla="*/ 2395538 w 2407444"/>
                <a:gd name="connsiteY40" fmla="*/ 183356 h 545306"/>
                <a:gd name="connsiteX41" fmla="*/ 2374107 w 2407444"/>
                <a:gd name="connsiteY41" fmla="*/ 197644 h 545306"/>
                <a:gd name="connsiteX42" fmla="*/ 2345532 w 2407444"/>
                <a:gd name="connsiteY42" fmla="*/ 209550 h 545306"/>
                <a:gd name="connsiteX43" fmla="*/ 2290763 w 2407444"/>
                <a:gd name="connsiteY43" fmla="*/ 219075 h 545306"/>
                <a:gd name="connsiteX44" fmla="*/ 2195513 w 2407444"/>
                <a:gd name="connsiteY44" fmla="*/ 230981 h 545306"/>
                <a:gd name="connsiteX45" fmla="*/ 2119313 w 2407444"/>
                <a:gd name="connsiteY45" fmla="*/ 228600 h 545306"/>
                <a:gd name="connsiteX46" fmla="*/ 2002632 w 2407444"/>
                <a:gd name="connsiteY46" fmla="*/ 221456 h 545306"/>
                <a:gd name="connsiteX47" fmla="*/ 1885950 w 2407444"/>
                <a:gd name="connsiteY47" fmla="*/ 223838 h 545306"/>
                <a:gd name="connsiteX48" fmla="*/ 1814513 w 2407444"/>
                <a:gd name="connsiteY48" fmla="*/ 233363 h 545306"/>
                <a:gd name="connsiteX49" fmla="*/ 1690688 w 2407444"/>
                <a:gd name="connsiteY49" fmla="*/ 247650 h 545306"/>
                <a:gd name="connsiteX50" fmla="*/ 1362075 w 2407444"/>
                <a:gd name="connsiteY50" fmla="*/ 297656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07444" h="545306">
                  <a:moveTo>
                    <a:pt x="1362075" y="297656"/>
                  </a:moveTo>
                  <a:lnTo>
                    <a:pt x="940594" y="369094"/>
                  </a:lnTo>
                  <a:lnTo>
                    <a:pt x="831057" y="407194"/>
                  </a:lnTo>
                  <a:lnTo>
                    <a:pt x="707232" y="433388"/>
                  </a:lnTo>
                  <a:lnTo>
                    <a:pt x="550069" y="473869"/>
                  </a:lnTo>
                  <a:lnTo>
                    <a:pt x="469107" y="497681"/>
                  </a:lnTo>
                  <a:lnTo>
                    <a:pt x="345282" y="542925"/>
                  </a:lnTo>
                  <a:lnTo>
                    <a:pt x="285750" y="545306"/>
                  </a:lnTo>
                  <a:lnTo>
                    <a:pt x="242888" y="535781"/>
                  </a:lnTo>
                  <a:lnTo>
                    <a:pt x="211932" y="528638"/>
                  </a:lnTo>
                  <a:lnTo>
                    <a:pt x="183357" y="509588"/>
                  </a:lnTo>
                  <a:lnTo>
                    <a:pt x="100013" y="433388"/>
                  </a:lnTo>
                  <a:lnTo>
                    <a:pt x="26194" y="366713"/>
                  </a:lnTo>
                  <a:lnTo>
                    <a:pt x="9525" y="347663"/>
                  </a:lnTo>
                  <a:lnTo>
                    <a:pt x="0" y="330994"/>
                  </a:lnTo>
                  <a:lnTo>
                    <a:pt x="0" y="307181"/>
                  </a:lnTo>
                  <a:lnTo>
                    <a:pt x="7144" y="288131"/>
                  </a:lnTo>
                  <a:lnTo>
                    <a:pt x="30957" y="276225"/>
                  </a:lnTo>
                  <a:lnTo>
                    <a:pt x="50007" y="276225"/>
                  </a:lnTo>
                  <a:lnTo>
                    <a:pt x="76200" y="283369"/>
                  </a:lnTo>
                  <a:lnTo>
                    <a:pt x="150019" y="302419"/>
                  </a:lnTo>
                  <a:lnTo>
                    <a:pt x="250032" y="319088"/>
                  </a:lnTo>
                  <a:lnTo>
                    <a:pt x="326232" y="323850"/>
                  </a:lnTo>
                  <a:lnTo>
                    <a:pt x="411957" y="316706"/>
                  </a:lnTo>
                  <a:lnTo>
                    <a:pt x="719138" y="264319"/>
                  </a:lnTo>
                  <a:lnTo>
                    <a:pt x="1083469" y="192881"/>
                  </a:lnTo>
                  <a:lnTo>
                    <a:pt x="1259682" y="161925"/>
                  </a:lnTo>
                  <a:lnTo>
                    <a:pt x="1414463" y="123825"/>
                  </a:lnTo>
                  <a:lnTo>
                    <a:pt x="1662113" y="90488"/>
                  </a:lnTo>
                  <a:lnTo>
                    <a:pt x="1847850" y="52388"/>
                  </a:lnTo>
                  <a:lnTo>
                    <a:pt x="1885950" y="35719"/>
                  </a:lnTo>
                  <a:lnTo>
                    <a:pt x="1933575" y="11906"/>
                  </a:lnTo>
                  <a:lnTo>
                    <a:pt x="1964532" y="2381"/>
                  </a:lnTo>
                  <a:lnTo>
                    <a:pt x="2031207" y="0"/>
                  </a:lnTo>
                  <a:lnTo>
                    <a:pt x="2102644" y="9525"/>
                  </a:lnTo>
                  <a:lnTo>
                    <a:pt x="2193132" y="38100"/>
                  </a:lnTo>
                  <a:lnTo>
                    <a:pt x="2305050" y="85725"/>
                  </a:lnTo>
                  <a:lnTo>
                    <a:pt x="2376488" y="123825"/>
                  </a:lnTo>
                  <a:lnTo>
                    <a:pt x="2395538" y="140494"/>
                  </a:lnTo>
                  <a:lnTo>
                    <a:pt x="2407444" y="161925"/>
                  </a:lnTo>
                  <a:lnTo>
                    <a:pt x="2395538" y="183356"/>
                  </a:lnTo>
                  <a:lnTo>
                    <a:pt x="2374107" y="197644"/>
                  </a:lnTo>
                  <a:lnTo>
                    <a:pt x="2345532" y="209550"/>
                  </a:lnTo>
                  <a:lnTo>
                    <a:pt x="2290763" y="219075"/>
                  </a:lnTo>
                  <a:lnTo>
                    <a:pt x="2195513" y="230981"/>
                  </a:lnTo>
                  <a:lnTo>
                    <a:pt x="2119313" y="228600"/>
                  </a:lnTo>
                  <a:lnTo>
                    <a:pt x="2002632" y="221456"/>
                  </a:lnTo>
                  <a:lnTo>
                    <a:pt x="1885950" y="223838"/>
                  </a:lnTo>
                  <a:lnTo>
                    <a:pt x="1814513" y="233363"/>
                  </a:lnTo>
                  <a:lnTo>
                    <a:pt x="1690688" y="247650"/>
                  </a:lnTo>
                  <a:lnTo>
                    <a:pt x="1362075" y="297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9">
              <a:extLst>
                <a:ext uri="{FF2B5EF4-FFF2-40B4-BE49-F238E27FC236}">
                  <a16:creationId xmlns:a16="http://schemas.microsoft.com/office/drawing/2014/main" id="{644CD121-DEB6-42E8-BB55-09083E979A7B}"/>
                </a:ext>
              </a:extLst>
            </p:cNvPr>
            <p:cNvSpPr/>
            <p:nvPr/>
          </p:nvSpPr>
          <p:spPr>
            <a:xfrm>
              <a:off x="3880648" y="2525714"/>
              <a:ext cx="1122363" cy="1076325"/>
            </a:xfrm>
            <a:custGeom>
              <a:avLst/>
              <a:gdLst>
                <a:gd name="connsiteX0" fmla="*/ 650081 w 1121569"/>
                <a:gd name="connsiteY0" fmla="*/ 700088 h 1076325"/>
                <a:gd name="connsiteX1" fmla="*/ 442913 w 1121569"/>
                <a:gd name="connsiteY1" fmla="*/ 845344 h 1076325"/>
                <a:gd name="connsiteX2" fmla="*/ 295275 w 1121569"/>
                <a:gd name="connsiteY2" fmla="*/ 938213 h 1076325"/>
                <a:gd name="connsiteX3" fmla="*/ 150019 w 1121569"/>
                <a:gd name="connsiteY3" fmla="*/ 1019175 h 1076325"/>
                <a:gd name="connsiteX4" fmla="*/ 45244 w 1121569"/>
                <a:gd name="connsiteY4" fmla="*/ 1071563 h 1076325"/>
                <a:gd name="connsiteX5" fmla="*/ 19050 w 1121569"/>
                <a:gd name="connsiteY5" fmla="*/ 1076325 h 1076325"/>
                <a:gd name="connsiteX6" fmla="*/ 2381 w 1121569"/>
                <a:gd name="connsiteY6" fmla="*/ 1069182 h 1076325"/>
                <a:gd name="connsiteX7" fmla="*/ 0 w 1121569"/>
                <a:gd name="connsiteY7" fmla="*/ 1050132 h 1076325"/>
                <a:gd name="connsiteX8" fmla="*/ 19050 w 1121569"/>
                <a:gd name="connsiteY8" fmla="*/ 1019175 h 1076325"/>
                <a:gd name="connsiteX9" fmla="*/ 38100 w 1121569"/>
                <a:gd name="connsiteY9" fmla="*/ 997744 h 1076325"/>
                <a:gd name="connsiteX10" fmla="*/ 92869 w 1121569"/>
                <a:gd name="connsiteY10" fmla="*/ 959644 h 1076325"/>
                <a:gd name="connsiteX11" fmla="*/ 202406 w 1121569"/>
                <a:gd name="connsiteY11" fmla="*/ 876300 h 1076325"/>
                <a:gd name="connsiteX12" fmla="*/ 280988 w 1121569"/>
                <a:gd name="connsiteY12" fmla="*/ 812007 h 1076325"/>
                <a:gd name="connsiteX13" fmla="*/ 385763 w 1121569"/>
                <a:gd name="connsiteY13" fmla="*/ 721519 h 1076325"/>
                <a:gd name="connsiteX14" fmla="*/ 461963 w 1121569"/>
                <a:gd name="connsiteY14" fmla="*/ 647700 h 1076325"/>
                <a:gd name="connsiteX15" fmla="*/ 535781 w 1121569"/>
                <a:gd name="connsiteY15" fmla="*/ 571500 h 1076325"/>
                <a:gd name="connsiteX16" fmla="*/ 633413 w 1121569"/>
                <a:gd name="connsiteY16" fmla="*/ 464344 h 1076325"/>
                <a:gd name="connsiteX17" fmla="*/ 681038 w 1121569"/>
                <a:gd name="connsiteY17" fmla="*/ 402432 h 1076325"/>
                <a:gd name="connsiteX18" fmla="*/ 728663 w 1121569"/>
                <a:gd name="connsiteY18" fmla="*/ 340519 h 1076325"/>
                <a:gd name="connsiteX19" fmla="*/ 764381 w 1121569"/>
                <a:gd name="connsiteY19" fmla="*/ 285750 h 1076325"/>
                <a:gd name="connsiteX20" fmla="*/ 783431 w 1121569"/>
                <a:gd name="connsiteY20" fmla="*/ 250032 h 1076325"/>
                <a:gd name="connsiteX21" fmla="*/ 802481 w 1121569"/>
                <a:gd name="connsiteY21" fmla="*/ 197644 h 1076325"/>
                <a:gd name="connsiteX22" fmla="*/ 809625 w 1121569"/>
                <a:gd name="connsiteY22" fmla="*/ 138113 h 1076325"/>
                <a:gd name="connsiteX23" fmla="*/ 790575 w 1121569"/>
                <a:gd name="connsiteY23" fmla="*/ 61913 h 1076325"/>
                <a:gd name="connsiteX24" fmla="*/ 909638 w 1121569"/>
                <a:gd name="connsiteY24" fmla="*/ 0 h 1076325"/>
                <a:gd name="connsiteX25" fmla="*/ 978694 w 1121569"/>
                <a:gd name="connsiteY25" fmla="*/ 97632 h 1076325"/>
                <a:gd name="connsiteX26" fmla="*/ 1047750 w 1121569"/>
                <a:gd name="connsiteY26" fmla="*/ 178594 h 1076325"/>
                <a:gd name="connsiteX27" fmla="*/ 1085850 w 1121569"/>
                <a:gd name="connsiteY27" fmla="*/ 219075 h 1076325"/>
                <a:gd name="connsiteX28" fmla="*/ 1104900 w 1121569"/>
                <a:gd name="connsiteY28" fmla="*/ 242888 h 1076325"/>
                <a:gd name="connsiteX29" fmla="*/ 1114425 w 1121569"/>
                <a:gd name="connsiteY29" fmla="*/ 257175 h 1076325"/>
                <a:gd name="connsiteX30" fmla="*/ 1121569 w 1121569"/>
                <a:gd name="connsiteY30" fmla="*/ 271463 h 1076325"/>
                <a:gd name="connsiteX31" fmla="*/ 1121569 w 1121569"/>
                <a:gd name="connsiteY31" fmla="*/ 288132 h 1076325"/>
                <a:gd name="connsiteX32" fmla="*/ 1112044 w 1121569"/>
                <a:gd name="connsiteY32" fmla="*/ 304800 h 1076325"/>
                <a:gd name="connsiteX33" fmla="*/ 1092994 w 1121569"/>
                <a:gd name="connsiteY33" fmla="*/ 321469 h 1076325"/>
                <a:gd name="connsiteX34" fmla="*/ 1062038 w 1121569"/>
                <a:gd name="connsiteY34" fmla="*/ 340519 h 1076325"/>
                <a:gd name="connsiteX35" fmla="*/ 1033463 w 1121569"/>
                <a:gd name="connsiteY35" fmla="*/ 366713 h 1076325"/>
                <a:gd name="connsiteX36" fmla="*/ 954881 w 1121569"/>
                <a:gd name="connsiteY36" fmla="*/ 438150 h 1076325"/>
                <a:gd name="connsiteX37" fmla="*/ 847725 w 1121569"/>
                <a:gd name="connsiteY37" fmla="*/ 533400 h 1076325"/>
                <a:gd name="connsiteX38" fmla="*/ 745331 w 1121569"/>
                <a:gd name="connsiteY38" fmla="*/ 623888 h 1076325"/>
                <a:gd name="connsiteX39" fmla="*/ 650081 w 1121569"/>
                <a:gd name="connsiteY39" fmla="*/ 700088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21569" h="1076325">
                  <a:moveTo>
                    <a:pt x="650081" y="700088"/>
                  </a:moveTo>
                  <a:lnTo>
                    <a:pt x="442913" y="845344"/>
                  </a:lnTo>
                  <a:lnTo>
                    <a:pt x="295275" y="938213"/>
                  </a:lnTo>
                  <a:lnTo>
                    <a:pt x="150019" y="1019175"/>
                  </a:lnTo>
                  <a:lnTo>
                    <a:pt x="45244" y="1071563"/>
                  </a:lnTo>
                  <a:lnTo>
                    <a:pt x="19050" y="1076325"/>
                  </a:lnTo>
                  <a:lnTo>
                    <a:pt x="2381" y="1069182"/>
                  </a:lnTo>
                  <a:lnTo>
                    <a:pt x="0" y="1050132"/>
                  </a:lnTo>
                  <a:lnTo>
                    <a:pt x="19050" y="1019175"/>
                  </a:lnTo>
                  <a:lnTo>
                    <a:pt x="38100" y="997744"/>
                  </a:lnTo>
                  <a:lnTo>
                    <a:pt x="92869" y="959644"/>
                  </a:lnTo>
                  <a:lnTo>
                    <a:pt x="202406" y="876300"/>
                  </a:lnTo>
                  <a:lnTo>
                    <a:pt x="280988" y="812007"/>
                  </a:lnTo>
                  <a:lnTo>
                    <a:pt x="385763" y="721519"/>
                  </a:lnTo>
                  <a:lnTo>
                    <a:pt x="461963" y="647700"/>
                  </a:lnTo>
                  <a:lnTo>
                    <a:pt x="535781" y="571500"/>
                  </a:lnTo>
                  <a:lnTo>
                    <a:pt x="633413" y="464344"/>
                  </a:lnTo>
                  <a:lnTo>
                    <a:pt x="681038" y="402432"/>
                  </a:lnTo>
                  <a:lnTo>
                    <a:pt x="728663" y="340519"/>
                  </a:lnTo>
                  <a:lnTo>
                    <a:pt x="764381" y="285750"/>
                  </a:lnTo>
                  <a:lnTo>
                    <a:pt x="783431" y="250032"/>
                  </a:lnTo>
                  <a:lnTo>
                    <a:pt x="802481" y="197644"/>
                  </a:lnTo>
                  <a:lnTo>
                    <a:pt x="809625" y="138113"/>
                  </a:lnTo>
                  <a:lnTo>
                    <a:pt x="790575" y="61913"/>
                  </a:lnTo>
                  <a:lnTo>
                    <a:pt x="909638" y="0"/>
                  </a:lnTo>
                  <a:lnTo>
                    <a:pt x="978694" y="97632"/>
                  </a:lnTo>
                  <a:lnTo>
                    <a:pt x="1047750" y="178594"/>
                  </a:lnTo>
                  <a:lnTo>
                    <a:pt x="1085850" y="219075"/>
                  </a:lnTo>
                  <a:lnTo>
                    <a:pt x="1104900" y="242888"/>
                  </a:lnTo>
                  <a:lnTo>
                    <a:pt x="1114425" y="257175"/>
                  </a:lnTo>
                  <a:lnTo>
                    <a:pt x="1121569" y="271463"/>
                  </a:lnTo>
                  <a:lnTo>
                    <a:pt x="1121569" y="288132"/>
                  </a:lnTo>
                  <a:lnTo>
                    <a:pt x="1112044" y="304800"/>
                  </a:lnTo>
                  <a:lnTo>
                    <a:pt x="1092994" y="321469"/>
                  </a:lnTo>
                  <a:lnTo>
                    <a:pt x="1062038" y="340519"/>
                  </a:lnTo>
                  <a:lnTo>
                    <a:pt x="1033463" y="366713"/>
                  </a:lnTo>
                  <a:lnTo>
                    <a:pt x="954881" y="438150"/>
                  </a:lnTo>
                  <a:lnTo>
                    <a:pt x="847725" y="533400"/>
                  </a:lnTo>
                  <a:lnTo>
                    <a:pt x="745331" y="623888"/>
                  </a:lnTo>
                  <a:lnTo>
                    <a:pt x="650081" y="7000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0">
              <a:extLst>
                <a:ext uri="{FF2B5EF4-FFF2-40B4-BE49-F238E27FC236}">
                  <a16:creationId xmlns:a16="http://schemas.microsoft.com/office/drawing/2014/main" id="{53B3EC84-C53D-4F99-83FF-4D0F44A7D573}"/>
                </a:ext>
              </a:extLst>
            </p:cNvPr>
            <p:cNvSpPr/>
            <p:nvPr/>
          </p:nvSpPr>
          <p:spPr>
            <a:xfrm>
              <a:off x="5526091" y="2405064"/>
              <a:ext cx="847725" cy="561975"/>
            </a:xfrm>
            <a:custGeom>
              <a:avLst/>
              <a:gdLst>
                <a:gd name="connsiteX0" fmla="*/ 14288 w 847725"/>
                <a:gd name="connsiteY0" fmla="*/ 307181 h 561975"/>
                <a:gd name="connsiteX1" fmla="*/ 0 w 847725"/>
                <a:gd name="connsiteY1" fmla="*/ 16668 h 561975"/>
                <a:gd name="connsiteX2" fmla="*/ 183357 w 847725"/>
                <a:gd name="connsiteY2" fmla="*/ 0 h 561975"/>
                <a:gd name="connsiteX3" fmla="*/ 183357 w 847725"/>
                <a:gd name="connsiteY3" fmla="*/ 200025 h 561975"/>
                <a:gd name="connsiteX4" fmla="*/ 185738 w 847725"/>
                <a:gd name="connsiteY4" fmla="*/ 283368 h 561975"/>
                <a:gd name="connsiteX5" fmla="*/ 190500 w 847725"/>
                <a:gd name="connsiteY5" fmla="*/ 333375 h 561975"/>
                <a:gd name="connsiteX6" fmla="*/ 197644 w 847725"/>
                <a:gd name="connsiteY6" fmla="*/ 366712 h 561975"/>
                <a:gd name="connsiteX7" fmla="*/ 211932 w 847725"/>
                <a:gd name="connsiteY7" fmla="*/ 385762 h 561975"/>
                <a:gd name="connsiteX8" fmla="*/ 230982 w 847725"/>
                <a:gd name="connsiteY8" fmla="*/ 402431 h 561975"/>
                <a:gd name="connsiteX9" fmla="*/ 257175 w 847725"/>
                <a:gd name="connsiteY9" fmla="*/ 411956 h 561975"/>
                <a:gd name="connsiteX10" fmla="*/ 288132 w 847725"/>
                <a:gd name="connsiteY10" fmla="*/ 419100 h 561975"/>
                <a:gd name="connsiteX11" fmla="*/ 333375 w 847725"/>
                <a:gd name="connsiteY11" fmla="*/ 416718 h 561975"/>
                <a:gd name="connsiteX12" fmla="*/ 385763 w 847725"/>
                <a:gd name="connsiteY12" fmla="*/ 400050 h 561975"/>
                <a:gd name="connsiteX13" fmla="*/ 426244 w 847725"/>
                <a:gd name="connsiteY13" fmla="*/ 376237 h 561975"/>
                <a:gd name="connsiteX14" fmla="*/ 481013 w 847725"/>
                <a:gd name="connsiteY14" fmla="*/ 347662 h 561975"/>
                <a:gd name="connsiteX15" fmla="*/ 526257 w 847725"/>
                <a:gd name="connsiteY15" fmla="*/ 333375 h 561975"/>
                <a:gd name="connsiteX16" fmla="*/ 561975 w 847725"/>
                <a:gd name="connsiteY16" fmla="*/ 328612 h 561975"/>
                <a:gd name="connsiteX17" fmla="*/ 604838 w 847725"/>
                <a:gd name="connsiteY17" fmla="*/ 333375 h 561975"/>
                <a:gd name="connsiteX18" fmla="*/ 652463 w 847725"/>
                <a:gd name="connsiteY18" fmla="*/ 350043 h 561975"/>
                <a:gd name="connsiteX19" fmla="*/ 700088 w 847725"/>
                <a:gd name="connsiteY19" fmla="*/ 376237 h 561975"/>
                <a:gd name="connsiteX20" fmla="*/ 790575 w 847725"/>
                <a:gd name="connsiteY20" fmla="*/ 431006 h 561975"/>
                <a:gd name="connsiteX21" fmla="*/ 833438 w 847725"/>
                <a:gd name="connsiteY21" fmla="*/ 461962 h 561975"/>
                <a:gd name="connsiteX22" fmla="*/ 847725 w 847725"/>
                <a:gd name="connsiteY22" fmla="*/ 473868 h 561975"/>
                <a:gd name="connsiteX23" fmla="*/ 847725 w 847725"/>
                <a:gd name="connsiteY23" fmla="*/ 488156 h 561975"/>
                <a:gd name="connsiteX24" fmla="*/ 831057 w 847725"/>
                <a:gd name="connsiteY24" fmla="*/ 511968 h 561975"/>
                <a:gd name="connsiteX25" fmla="*/ 795338 w 847725"/>
                <a:gd name="connsiteY25" fmla="*/ 535781 h 561975"/>
                <a:gd name="connsiteX26" fmla="*/ 740569 w 847725"/>
                <a:gd name="connsiteY26" fmla="*/ 545306 h 561975"/>
                <a:gd name="connsiteX27" fmla="*/ 590550 w 847725"/>
                <a:gd name="connsiteY27" fmla="*/ 557212 h 561975"/>
                <a:gd name="connsiteX28" fmla="*/ 385763 w 847725"/>
                <a:gd name="connsiteY28" fmla="*/ 561975 h 561975"/>
                <a:gd name="connsiteX29" fmla="*/ 280988 w 847725"/>
                <a:gd name="connsiteY29" fmla="*/ 557212 h 561975"/>
                <a:gd name="connsiteX30" fmla="*/ 219075 w 847725"/>
                <a:gd name="connsiteY30" fmla="*/ 547687 h 561975"/>
                <a:gd name="connsiteX31" fmla="*/ 164307 w 847725"/>
                <a:gd name="connsiteY31" fmla="*/ 535781 h 561975"/>
                <a:gd name="connsiteX32" fmla="*/ 119063 w 847725"/>
                <a:gd name="connsiteY32" fmla="*/ 519112 h 561975"/>
                <a:gd name="connsiteX33" fmla="*/ 90488 w 847725"/>
                <a:gd name="connsiteY33" fmla="*/ 497681 h 561975"/>
                <a:gd name="connsiteX34" fmla="*/ 64294 w 847725"/>
                <a:gd name="connsiteY34" fmla="*/ 469106 h 561975"/>
                <a:gd name="connsiteX35" fmla="*/ 40482 w 847725"/>
                <a:gd name="connsiteY35" fmla="*/ 421481 h 561975"/>
                <a:gd name="connsiteX36" fmla="*/ 14288 w 847725"/>
                <a:gd name="connsiteY36" fmla="*/ 307181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47725" h="561975">
                  <a:moveTo>
                    <a:pt x="14288" y="307181"/>
                  </a:moveTo>
                  <a:lnTo>
                    <a:pt x="0" y="16668"/>
                  </a:lnTo>
                  <a:lnTo>
                    <a:pt x="183357" y="0"/>
                  </a:lnTo>
                  <a:lnTo>
                    <a:pt x="183357" y="200025"/>
                  </a:lnTo>
                  <a:cubicBezTo>
                    <a:pt x="184151" y="227806"/>
                    <a:pt x="184944" y="255587"/>
                    <a:pt x="185738" y="283368"/>
                  </a:cubicBezTo>
                  <a:lnTo>
                    <a:pt x="190500" y="333375"/>
                  </a:lnTo>
                  <a:lnTo>
                    <a:pt x="197644" y="366712"/>
                  </a:lnTo>
                  <a:lnTo>
                    <a:pt x="211932" y="385762"/>
                  </a:lnTo>
                  <a:lnTo>
                    <a:pt x="230982" y="402431"/>
                  </a:lnTo>
                  <a:lnTo>
                    <a:pt x="257175" y="411956"/>
                  </a:lnTo>
                  <a:lnTo>
                    <a:pt x="288132" y="419100"/>
                  </a:lnTo>
                  <a:lnTo>
                    <a:pt x="333375" y="416718"/>
                  </a:lnTo>
                  <a:lnTo>
                    <a:pt x="385763" y="400050"/>
                  </a:lnTo>
                  <a:lnTo>
                    <a:pt x="426244" y="376237"/>
                  </a:lnTo>
                  <a:lnTo>
                    <a:pt x="481013" y="347662"/>
                  </a:lnTo>
                  <a:lnTo>
                    <a:pt x="526257" y="333375"/>
                  </a:lnTo>
                  <a:lnTo>
                    <a:pt x="561975" y="328612"/>
                  </a:lnTo>
                  <a:lnTo>
                    <a:pt x="604838" y="333375"/>
                  </a:lnTo>
                  <a:lnTo>
                    <a:pt x="652463" y="350043"/>
                  </a:lnTo>
                  <a:lnTo>
                    <a:pt x="700088" y="376237"/>
                  </a:lnTo>
                  <a:lnTo>
                    <a:pt x="790575" y="431006"/>
                  </a:lnTo>
                  <a:lnTo>
                    <a:pt x="833438" y="461962"/>
                  </a:lnTo>
                  <a:lnTo>
                    <a:pt x="847725" y="473868"/>
                  </a:lnTo>
                  <a:lnTo>
                    <a:pt x="847725" y="488156"/>
                  </a:lnTo>
                  <a:lnTo>
                    <a:pt x="831057" y="511968"/>
                  </a:lnTo>
                  <a:lnTo>
                    <a:pt x="795338" y="535781"/>
                  </a:lnTo>
                  <a:lnTo>
                    <a:pt x="740569" y="545306"/>
                  </a:lnTo>
                  <a:lnTo>
                    <a:pt x="590550" y="557212"/>
                  </a:lnTo>
                  <a:lnTo>
                    <a:pt x="385763" y="561975"/>
                  </a:lnTo>
                  <a:lnTo>
                    <a:pt x="280988" y="557212"/>
                  </a:lnTo>
                  <a:lnTo>
                    <a:pt x="219075" y="547687"/>
                  </a:lnTo>
                  <a:lnTo>
                    <a:pt x="164307" y="535781"/>
                  </a:lnTo>
                  <a:lnTo>
                    <a:pt x="119063" y="519112"/>
                  </a:lnTo>
                  <a:lnTo>
                    <a:pt x="90488" y="497681"/>
                  </a:lnTo>
                  <a:lnTo>
                    <a:pt x="64294" y="469106"/>
                  </a:lnTo>
                  <a:lnTo>
                    <a:pt x="40482" y="421481"/>
                  </a:lnTo>
                  <a:lnTo>
                    <a:pt x="14288" y="3071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1">
              <a:extLst>
                <a:ext uri="{FF2B5EF4-FFF2-40B4-BE49-F238E27FC236}">
                  <a16:creationId xmlns:a16="http://schemas.microsoft.com/office/drawing/2014/main" id="{786D3659-98A5-4589-8AC6-8256D3D56856}"/>
                </a:ext>
              </a:extLst>
            </p:cNvPr>
            <p:cNvSpPr/>
            <p:nvPr/>
          </p:nvSpPr>
          <p:spPr>
            <a:xfrm>
              <a:off x="4405316" y="3090864"/>
              <a:ext cx="1603375" cy="473075"/>
            </a:xfrm>
            <a:custGeom>
              <a:avLst/>
              <a:gdLst>
                <a:gd name="connsiteX0" fmla="*/ 1181100 w 1602581"/>
                <a:gd name="connsiteY0" fmla="*/ 245268 h 473868"/>
                <a:gd name="connsiteX1" fmla="*/ 940593 w 1602581"/>
                <a:gd name="connsiteY1" fmla="*/ 302418 h 473868"/>
                <a:gd name="connsiteX2" fmla="*/ 769143 w 1602581"/>
                <a:gd name="connsiteY2" fmla="*/ 333375 h 473868"/>
                <a:gd name="connsiteX3" fmla="*/ 557212 w 1602581"/>
                <a:gd name="connsiteY3" fmla="*/ 390525 h 473868"/>
                <a:gd name="connsiteX4" fmla="*/ 461962 w 1602581"/>
                <a:gd name="connsiteY4" fmla="*/ 419100 h 473868"/>
                <a:gd name="connsiteX5" fmla="*/ 342900 w 1602581"/>
                <a:gd name="connsiteY5" fmla="*/ 464343 h 473868"/>
                <a:gd name="connsiteX6" fmla="*/ 316706 w 1602581"/>
                <a:gd name="connsiteY6" fmla="*/ 473868 h 473868"/>
                <a:gd name="connsiteX7" fmla="*/ 276225 w 1602581"/>
                <a:gd name="connsiteY7" fmla="*/ 466725 h 473868"/>
                <a:gd name="connsiteX8" fmla="*/ 204787 w 1602581"/>
                <a:gd name="connsiteY8" fmla="*/ 438150 h 473868"/>
                <a:gd name="connsiteX9" fmla="*/ 126206 w 1602581"/>
                <a:gd name="connsiteY9" fmla="*/ 390525 h 473868"/>
                <a:gd name="connsiteX10" fmla="*/ 61912 w 1602581"/>
                <a:gd name="connsiteY10" fmla="*/ 347662 h 473868"/>
                <a:gd name="connsiteX11" fmla="*/ 21431 w 1602581"/>
                <a:gd name="connsiteY11" fmla="*/ 316706 h 473868"/>
                <a:gd name="connsiteX12" fmla="*/ 0 w 1602581"/>
                <a:gd name="connsiteY12" fmla="*/ 288131 h 473868"/>
                <a:gd name="connsiteX13" fmla="*/ 2381 w 1602581"/>
                <a:gd name="connsiteY13" fmla="*/ 259556 h 473868"/>
                <a:gd name="connsiteX14" fmla="*/ 26193 w 1602581"/>
                <a:gd name="connsiteY14" fmla="*/ 247650 h 473868"/>
                <a:gd name="connsiteX15" fmla="*/ 64293 w 1602581"/>
                <a:gd name="connsiteY15" fmla="*/ 247650 h 473868"/>
                <a:gd name="connsiteX16" fmla="*/ 152400 w 1602581"/>
                <a:gd name="connsiteY16" fmla="*/ 259556 h 473868"/>
                <a:gd name="connsiteX17" fmla="*/ 259556 w 1602581"/>
                <a:gd name="connsiteY17" fmla="*/ 271462 h 473868"/>
                <a:gd name="connsiteX18" fmla="*/ 314325 w 1602581"/>
                <a:gd name="connsiteY18" fmla="*/ 273843 h 473868"/>
                <a:gd name="connsiteX19" fmla="*/ 373856 w 1602581"/>
                <a:gd name="connsiteY19" fmla="*/ 261937 h 473868"/>
                <a:gd name="connsiteX20" fmla="*/ 592931 w 1602581"/>
                <a:gd name="connsiteY20" fmla="*/ 219075 h 473868"/>
                <a:gd name="connsiteX21" fmla="*/ 771525 w 1602581"/>
                <a:gd name="connsiteY21" fmla="*/ 178593 h 473868"/>
                <a:gd name="connsiteX22" fmla="*/ 959643 w 1602581"/>
                <a:gd name="connsiteY22" fmla="*/ 123825 h 473868"/>
                <a:gd name="connsiteX23" fmla="*/ 1219200 w 1602581"/>
                <a:gd name="connsiteY23" fmla="*/ 69056 h 473868"/>
                <a:gd name="connsiteX24" fmla="*/ 1266825 w 1602581"/>
                <a:gd name="connsiteY24" fmla="*/ 42862 h 473868"/>
                <a:gd name="connsiteX25" fmla="*/ 1319212 w 1602581"/>
                <a:gd name="connsiteY25" fmla="*/ 14287 h 473868"/>
                <a:gd name="connsiteX26" fmla="*/ 1359693 w 1602581"/>
                <a:gd name="connsiteY26" fmla="*/ 0 h 473868"/>
                <a:gd name="connsiteX27" fmla="*/ 1395412 w 1602581"/>
                <a:gd name="connsiteY27" fmla="*/ 2381 h 473868"/>
                <a:gd name="connsiteX28" fmla="*/ 1452562 w 1602581"/>
                <a:gd name="connsiteY28" fmla="*/ 19050 h 473868"/>
                <a:gd name="connsiteX29" fmla="*/ 1531143 w 1602581"/>
                <a:gd name="connsiteY29" fmla="*/ 47625 h 473868"/>
                <a:gd name="connsiteX30" fmla="*/ 1574006 w 1602581"/>
                <a:gd name="connsiteY30" fmla="*/ 73818 h 473868"/>
                <a:gd name="connsiteX31" fmla="*/ 1593056 w 1602581"/>
                <a:gd name="connsiteY31" fmla="*/ 92868 h 473868"/>
                <a:gd name="connsiteX32" fmla="*/ 1602581 w 1602581"/>
                <a:gd name="connsiteY32" fmla="*/ 111918 h 473868"/>
                <a:gd name="connsiteX33" fmla="*/ 1593056 w 1602581"/>
                <a:gd name="connsiteY33" fmla="*/ 140493 h 473868"/>
                <a:gd name="connsiteX34" fmla="*/ 1566862 w 1602581"/>
                <a:gd name="connsiteY34" fmla="*/ 157162 h 473868"/>
                <a:gd name="connsiteX35" fmla="*/ 1495425 w 1602581"/>
                <a:gd name="connsiteY35" fmla="*/ 176212 h 473868"/>
                <a:gd name="connsiteX36" fmla="*/ 1181100 w 1602581"/>
                <a:gd name="connsiteY36" fmla="*/ 245268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602581" h="473868">
                  <a:moveTo>
                    <a:pt x="1181100" y="245268"/>
                  </a:moveTo>
                  <a:lnTo>
                    <a:pt x="940593" y="302418"/>
                  </a:lnTo>
                  <a:lnTo>
                    <a:pt x="769143" y="333375"/>
                  </a:lnTo>
                  <a:lnTo>
                    <a:pt x="557212" y="390525"/>
                  </a:lnTo>
                  <a:lnTo>
                    <a:pt x="461962" y="419100"/>
                  </a:lnTo>
                  <a:lnTo>
                    <a:pt x="342900" y="464343"/>
                  </a:lnTo>
                  <a:lnTo>
                    <a:pt x="316706" y="473868"/>
                  </a:lnTo>
                  <a:lnTo>
                    <a:pt x="276225" y="466725"/>
                  </a:lnTo>
                  <a:lnTo>
                    <a:pt x="204787" y="438150"/>
                  </a:lnTo>
                  <a:lnTo>
                    <a:pt x="126206" y="390525"/>
                  </a:lnTo>
                  <a:lnTo>
                    <a:pt x="61912" y="347662"/>
                  </a:lnTo>
                  <a:lnTo>
                    <a:pt x="21431" y="316706"/>
                  </a:lnTo>
                  <a:lnTo>
                    <a:pt x="0" y="288131"/>
                  </a:lnTo>
                  <a:lnTo>
                    <a:pt x="2381" y="259556"/>
                  </a:lnTo>
                  <a:lnTo>
                    <a:pt x="26193" y="247650"/>
                  </a:lnTo>
                  <a:lnTo>
                    <a:pt x="64293" y="247650"/>
                  </a:lnTo>
                  <a:lnTo>
                    <a:pt x="152400" y="259556"/>
                  </a:lnTo>
                  <a:lnTo>
                    <a:pt x="259556" y="271462"/>
                  </a:lnTo>
                  <a:lnTo>
                    <a:pt x="314325" y="273843"/>
                  </a:lnTo>
                  <a:lnTo>
                    <a:pt x="373856" y="261937"/>
                  </a:lnTo>
                  <a:lnTo>
                    <a:pt x="592931" y="219075"/>
                  </a:lnTo>
                  <a:lnTo>
                    <a:pt x="771525" y="178593"/>
                  </a:lnTo>
                  <a:lnTo>
                    <a:pt x="959643" y="123825"/>
                  </a:lnTo>
                  <a:lnTo>
                    <a:pt x="1219200" y="69056"/>
                  </a:lnTo>
                  <a:lnTo>
                    <a:pt x="1266825" y="42862"/>
                  </a:lnTo>
                  <a:lnTo>
                    <a:pt x="1319212" y="14287"/>
                  </a:lnTo>
                  <a:lnTo>
                    <a:pt x="1359693" y="0"/>
                  </a:lnTo>
                  <a:lnTo>
                    <a:pt x="1395412" y="2381"/>
                  </a:lnTo>
                  <a:lnTo>
                    <a:pt x="1452562" y="19050"/>
                  </a:lnTo>
                  <a:lnTo>
                    <a:pt x="1531143" y="47625"/>
                  </a:lnTo>
                  <a:lnTo>
                    <a:pt x="1574006" y="73818"/>
                  </a:lnTo>
                  <a:lnTo>
                    <a:pt x="1593056" y="92868"/>
                  </a:lnTo>
                  <a:lnTo>
                    <a:pt x="1602581" y="111918"/>
                  </a:lnTo>
                  <a:lnTo>
                    <a:pt x="1593056" y="140493"/>
                  </a:lnTo>
                  <a:lnTo>
                    <a:pt x="1566862" y="157162"/>
                  </a:lnTo>
                  <a:lnTo>
                    <a:pt x="1495425" y="176212"/>
                  </a:lnTo>
                  <a:lnTo>
                    <a:pt x="1181100" y="2452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2">
              <a:extLst>
                <a:ext uri="{FF2B5EF4-FFF2-40B4-BE49-F238E27FC236}">
                  <a16:creationId xmlns:a16="http://schemas.microsoft.com/office/drawing/2014/main" id="{3288C09C-4B18-4A3E-8D36-C3258A4706B7}"/>
                </a:ext>
              </a:extLst>
            </p:cNvPr>
            <p:cNvSpPr/>
            <p:nvPr/>
          </p:nvSpPr>
          <p:spPr>
            <a:xfrm>
              <a:off x="5037140" y="2779713"/>
              <a:ext cx="412750" cy="1098550"/>
            </a:xfrm>
            <a:custGeom>
              <a:avLst/>
              <a:gdLst>
                <a:gd name="connsiteX0" fmla="*/ 111919 w 414337"/>
                <a:gd name="connsiteY0" fmla="*/ 800100 h 1100137"/>
                <a:gd name="connsiteX1" fmla="*/ 116681 w 414337"/>
                <a:gd name="connsiteY1" fmla="*/ 378619 h 1100137"/>
                <a:gd name="connsiteX2" fmla="*/ 114300 w 414337"/>
                <a:gd name="connsiteY2" fmla="*/ 200025 h 1100137"/>
                <a:gd name="connsiteX3" fmla="*/ 107156 w 414337"/>
                <a:gd name="connsiteY3" fmla="*/ 157162 h 1100137"/>
                <a:gd name="connsiteX4" fmla="*/ 90487 w 414337"/>
                <a:gd name="connsiteY4" fmla="*/ 114300 h 1100137"/>
                <a:gd name="connsiteX5" fmla="*/ 64294 w 414337"/>
                <a:gd name="connsiteY5" fmla="*/ 83344 h 1100137"/>
                <a:gd name="connsiteX6" fmla="*/ 23812 w 414337"/>
                <a:gd name="connsiteY6" fmla="*/ 61912 h 1100137"/>
                <a:gd name="connsiteX7" fmla="*/ 4762 w 414337"/>
                <a:gd name="connsiteY7" fmla="*/ 47625 h 1100137"/>
                <a:gd name="connsiteX8" fmla="*/ 0 w 414337"/>
                <a:gd name="connsiteY8" fmla="*/ 33337 h 1100137"/>
                <a:gd name="connsiteX9" fmla="*/ 7144 w 414337"/>
                <a:gd name="connsiteY9" fmla="*/ 19050 h 1100137"/>
                <a:gd name="connsiteX10" fmla="*/ 26194 w 414337"/>
                <a:gd name="connsiteY10" fmla="*/ 7144 h 1100137"/>
                <a:gd name="connsiteX11" fmla="*/ 52387 w 414337"/>
                <a:gd name="connsiteY11" fmla="*/ 0 h 1100137"/>
                <a:gd name="connsiteX12" fmla="*/ 102394 w 414337"/>
                <a:gd name="connsiteY12" fmla="*/ 2381 h 1100137"/>
                <a:gd name="connsiteX13" fmla="*/ 164306 w 414337"/>
                <a:gd name="connsiteY13" fmla="*/ 16669 h 1100137"/>
                <a:gd name="connsiteX14" fmla="*/ 211931 w 414337"/>
                <a:gd name="connsiteY14" fmla="*/ 28575 h 1100137"/>
                <a:gd name="connsiteX15" fmla="*/ 264319 w 414337"/>
                <a:gd name="connsiteY15" fmla="*/ 45244 h 1100137"/>
                <a:gd name="connsiteX16" fmla="*/ 309562 w 414337"/>
                <a:gd name="connsiteY16" fmla="*/ 66675 h 1100137"/>
                <a:gd name="connsiteX17" fmla="*/ 340519 w 414337"/>
                <a:gd name="connsiteY17" fmla="*/ 80962 h 1100137"/>
                <a:gd name="connsiteX18" fmla="*/ 366712 w 414337"/>
                <a:gd name="connsiteY18" fmla="*/ 102394 h 1100137"/>
                <a:gd name="connsiteX19" fmla="*/ 395287 w 414337"/>
                <a:gd name="connsiteY19" fmla="*/ 123825 h 1100137"/>
                <a:gd name="connsiteX20" fmla="*/ 409575 w 414337"/>
                <a:gd name="connsiteY20" fmla="*/ 150019 h 1100137"/>
                <a:gd name="connsiteX21" fmla="*/ 414337 w 414337"/>
                <a:gd name="connsiteY21" fmla="*/ 178594 h 1100137"/>
                <a:gd name="connsiteX22" fmla="*/ 407194 w 414337"/>
                <a:gd name="connsiteY22" fmla="*/ 228600 h 1100137"/>
                <a:gd name="connsiteX23" fmla="*/ 381000 w 414337"/>
                <a:gd name="connsiteY23" fmla="*/ 307181 h 1100137"/>
                <a:gd name="connsiteX24" fmla="*/ 366712 w 414337"/>
                <a:gd name="connsiteY24" fmla="*/ 359569 h 1100137"/>
                <a:gd name="connsiteX25" fmla="*/ 357187 w 414337"/>
                <a:gd name="connsiteY25" fmla="*/ 442912 h 1100137"/>
                <a:gd name="connsiteX26" fmla="*/ 340519 w 414337"/>
                <a:gd name="connsiteY26" fmla="*/ 588169 h 1100137"/>
                <a:gd name="connsiteX27" fmla="*/ 335756 w 414337"/>
                <a:gd name="connsiteY27" fmla="*/ 995362 h 1100137"/>
                <a:gd name="connsiteX28" fmla="*/ 116681 w 414337"/>
                <a:gd name="connsiteY28" fmla="*/ 1100137 h 1100137"/>
                <a:gd name="connsiteX29" fmla="*/ 111919 w 414337"/>
                <a:gd name="connsiteY29" fmla="*/ 800100 h 110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14337" h="1100137">
                  <a:moveTo>
                    <a:pt x="111919" y="800100"/>
                  </a:moveTo>
                  <a:cubicBezTo>
                    <a:pt x="111919" y="679847"/>
                    <a:pt x="115094" y="519113"/>
                    <a:pt x="116681" y="378619"/>
                  </a:cubicBezTo>
                  <a:cubicBezTo>
                    <a:pt x="115887" y="319088"/>
                    <a:pt x="115094" y="259556"/>
                    <a:pt x="114300" y="200025"/>
                  </a:cubicBezTo>
                  <a:lnTo>
                    <a:pt x="107156" y="157162"/>
                  </a:lnTo>
                  <a:lnTo>
                    <a:pt x="90487" y="114300"/>
                  </a:lnTo>
                  <a:lnTo>
                    <a:pt x="64294" y="83344"/>
                  </a:lnTo>
                  <a:lnTo>
                    <a:pt x="23812" y="61912"/>
                  </a:lnTo>
                  <a:lnTo>
                    <a:pt x="4762" y="47625"/>
                  </a:lnTo>
                  <a:lnTo>
                    <a:pt x="0" y="33337"/>
                  </a:lnTo>
                  <a:lnTo>
                    <a:pt x="7144" y="19050"/>
                  </a:lnTo>
                  <a:lnTo>
                    <a:pt x="26194" y="7144"/>
                  </a:lnTo>
                  <a:lnTo>
                    <a:pt x="52387" y="0"/>
                  </a:lnTo>
                  <a:lnTo>
                    <a:pt x="102394" y="2381"/>
                  </a:lnTo>
                  <a:lnTo>
                    <a:pt x="164306" y="16669"/>
                  </a:lnTo>
                  <a:lnTo>
                    <a:pt x="211931" y="28575"/>
                  </a:lnTo>
                  <a:lnTo>
                    <a:pt x="264319" y="45244"/>
                  </a:lnTo>
                  <a:lnTo>
                    <a:pt x="309562" y="66675"/>
                  </a:lnTo>
                  <a:lnTo>
                    <a:pt x="340519" y="80962"/>
                  </a:lnTo>
                  <a:lnTo>
                    <a:pt x="366712" y="102394"/>
                  </a:lnTo>
                  <a:lnTo>
                    <a:pt x="395287" y="123825"/>
                  </a:lnTo>
                  <a:lnTo>
                    <a:pt x="409575" y="150019"/>
                  </a:lnTo>
                  <a:lnTo>
                    <a:pt x="414337" y="178594"/>
                  </a:lnTo>
                  <a:lnTo>
                    <a:pt x="407194" y="228600"/>
                  </a:lnTo>
                  <a:lnTo>
                    <a:pt x="381000" y="307181"/>
                  </a:lnTo>
                  <a:lnTo>
                    <a:pt x="366712" y="359569"/>
                  </a:lnTo>
                  <a:lnTo>
                    <a:pt x="357187" y="442912"/>
                  </a:lnTo>
                  <a:lnTo>
                    <a:pt x="340519" y="588169"/>
                  </a:lnTo>
                  <a:cubicBezTo>
                    <a:pt x="338931" y="723900"/>
                    <a:pt x="337344" y="859631"/>
                    <a:pt x="335756" y="995362"/>
                  </a:cubicBezTo>
                  <a:lnTo>
                    <a:pt x="116681" y="1100137"/>
                  </a:lnTo>
                  <a:cubicBezTo>
                    <a:pt x="115094" y="1000918"/>
                    <a:pt x="111919" y="920353"/>
                    <a:pt x="111919" y="8001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3">
              <a:extLst>
                <a:ext uri="{FF2B5EF4-FFF2-40B4-BE49-F238E27FC236}">
                  <a16:creationId xmlns:a16="http://schemas.microsoft.com/office/drawing/2014/main" id="{BD0C33C5-8C18-485C-AC03-9F035E26005C}"/>
                </a:ext>
              </a:extLst>
            </p:cNvPr>
            <p:cNvSpPr/>
            <p:nvPr/>
          </p:nvSpPr>
          <p:spPr>
            <a:xfrm>
              <a:off x="4129090" y="3494088"/>
              <a:ext cx="1884362" cy="857250"/>
            </a:xfrm>
            <a:custGeom>
              <a:avLst/>
              <a:gdLst>
                <a:gd name="connsiteX0" fmla="*/ 1047750 w 1883568"/>
                <a:gd name="connsiteY0" fmla="*/ 454819 h 857250"/>
                <a:gd name="connsiteX1" fmla="*/ 669131 w 1883568"/>
                <a:gd name="connsiteY1" fmla="*/ 631031 h 857250"/>
                <a:gd name="connsiteX2" fmla="*/ 397668 w 1883568"/>
                <a:gd name="connsiteY2" fmla="*/ 759619 h 857250"/>
                <a:gd name="connsiteX3" fmla="*/ 390525 w 1883568"/>
                <a:gd name="connsiteY3" fmla="*/ 785812 h 857250"/>
                <a:gd name="connsiteX4" fmla="*/ 376237 w 1883568"/>
                <a:gd name="connsiteY4" fmla="*/ 814387 h 857250"/>
                <a:gd name="connsiteX5" fmla="*/ 364331 w 1883568"/>
                <a:gd name="connsiteY5" fmla="*/ 835819 h 857250"/>
                <a:gd name="connsiteX6" fmla="*/ 350043 w 1883568"/>
                <a:gd name="connsiteY6" fmla="*/ 850106 h 857250"/>
                <a:gd name="connsiteX7" fmla="*/ 333375 w 1883568"/>
                <a:gd name="connsiteY7" fmla="*/ 857250 h 857250"/>
                <a:gd name="connsiteX8" fmla="*/ 314325 w 1883568"/>
                <a:gd name="connsiteY8" fmla="*/ 854869 h 857250"/>
                <a:gd name="connsiteX9" fmla="*/ 285750 w 1883568"/>
                <a:gd name="connsiteY9" fmla="*/ 838200 h 857250"/>
                <a:gd name="connsiteX10" fmla="*/ 200025 w 1883568"/>
                <a:gd name="connsiteY10" fmla="*/ 754856 h 857250"/>
                <a:gd name="connsiteX11" fmla="*/ 142875 w 1883568"/>
                <a:gd name="connsiteY11" fmla="*/ 692944 h 857250"/>
                <a:gd name="connsiteX12" fmla="*/ 90487 w 1883568"/>
                <a:gd name="connsiteY12" fmla="*/ 628650 h 857250"/>
                <a:gd name="connsiteX13" fmla="*/ 40481 w 1883568"/>
                <a:gd name="connsiteY13" fmla="*/ 557212 h 857250"/>
                <a:gd name="connsiteX14" fmla="*/ 16668 w 1883568"/>
                <a:gd name="connsiteY14" fmla="*/ 521494 h 857250"/>
                <a:gd name="connsiteX15" fmla="*/ 4762 w 1883568"/>
                <a:gd name="connsiteY15" fmla="*/ 495300 h 857250"/>
                <a:gd name="connsiteX16" fmla="*/ 0 w 1883568"/>
                <a:gd name="connsiteY16" fmla="*/ 476250 h 857250"/>
                <a:gd name="connsiteX17" fmla="*/ 2381 w 1883568"/>
                <a:gd name="connsiteY17" fmla="*/ 459581 h 857250"/>
                <a:gd name="connsiteX18" fmla="*/ 9525 w 1883568"/>
                <a:gd name="connsiteY18" fmla="*/ 454819 h 857250"/>
                <a:gd name="connsiteX19" fmla="*/ 23812 w 1883568"/>
                <a:gd name="connsiteY19" fmla="*/ 454819 h 857250"/>
                <a:gd name="connsiteX20" fmla="*/ 54768 w 1883568"/>
                <a:gd name="connsiteY20" fmla="*/ 464344 h 857250"/>
                <a:gd name="connsiteX21" fmla="*/ 85725 w 1883568"/>
                <a:gd name="connsiteY21" fmla="*/ 485775 h 857250"/>
                <a:gd name="connsiteX22" fmla="*/ 135731 w 1883568"/>
                <a:gd name="connsiteY22" fmla="*/ 514350 h 857250"/>
                <a:gd name="connsiteX23" fmla="*/ 178593 w 1883568"/>
                <a:gd name="connsiteY23" fmla="*/ 535781 h 857250"/>
                <a:gd name="connsiteX24" fmla="*/ 204787 w 1883568"/>
                <a:gd name="connsiteY24" fmla="*/ 542925 h 857250"/>
                <a:gd name="connsiteX25" fmla="*/ 247650 w 1883568"/>
                <a:gd name="connsiteY25" fmla="*/ 550069 h 857250"/>
                <a:gd name="connsiteX26" fmla="*/ 278606 w 1883568"/>
                <a:gd name="connsiteY26" fmla="*/ 552450 h 857250"/>
                <a:gd name="connsiteX27" fmla="*/ 316706 w 1883568"/>
                <a:gd name="connsiteY27" fmla="*/ 550069 h 857250"/>
                <a:gd name="connsiteX28" fmla="*/ 366712 w 1883568"/>
                <a:gd name="connsiteY28" fmla="*/ 535781 h 857250"/>
                <a:gd name="connsiteX29" fmla="*/ 597693 w 1883568"/>
                <a:gd name="connsiteY29" fmla="*/ 459581 h 857250"/>
                <a:gd name="connsiteX30" fmla="*/ 819150 w 1883568"/>
                <a:gd name="connsiteY30" fmla="*/ 383381 h 857250"/>
                <a:gd name="connsiteX31" fmla="*/ 1028700 w 1883568"/>
                <a:gd name="connsiteY31" fmla="*/ 316706 h 857250"/>
                <a:gd name="connsiteX32" fmla="*/ 1233487 w 1883568"/>
                <a:gd name="connsiteY32" fmla="*/ 233362 h 857250"/>
                <a:gd name="connsiteX33" fmla="*/ 1316831 w 1883568"/>
                <a:gd name="connsiteY33" fmla="*/ 200025 h 857250"/>
                <a:gd name="connsiteX34" fmla="*/ 1462087 w 1883568"/>
                <a:gd name="connsiteY34" fmla="*/ 140494 h 857250"/>
                <a:gd name="connsiteX35" fmla="*/ 1595437 w 1883568"/>
                <a:gd name="connsiteY35" fmla="*/ 90487 h 857250"/>
                <a:gd name="connsiteX36" fmla="*/ 1721643 w 1883568"/>
                <a:gd name="connsiteY36" fmla="*/ 42862 h 857250"/>
                <a:gd name="connsiteX37" fmla="*/ 1790700 w 1883568"/>
                <a:gd name="connsiteY37" fmla="*/ 14287 h 857250"/>
                <a:gd name="connsiteX38" fmla="*/ 1816893 w 1883568"/>
                <a:gd name="connsiteY38" fmla="*/ 4762 h 857250"/>
                <a:gd name="connsiteX39" fmla="*/ 1838325 w 1883568"/>
                <a:gd name="connsiteY39" fmla="*/ 0 h 857250"/>
                <a:gd name="connsiteX40" fmla="*/ 1857375 w 1883568"/>
                <a:gd name="connsiteY40" fmla="*/ 2381 h 857250"/>
                <a:gd name="connsiteX41" fmla="*/ 1874043 w 1883568"/>
                <a:gd name="connsiteY41" fmla="*/ 7144 h 857250"/>
                <a:gd name="connsiteX42" fmla="*/ 1881187 w 1883568"/>
                <a:gd name="connsiteY42" fmla="*/ 11906 h 857250"/>
                <a:gd name="connsiteX43" fmla="*/ 1883568 w 1883568"/>
                <a:gd name="connsiteY43" fmla="*/ 21431 h 857250"/>
                <a:gd name="connsiteX44" fmla="*/ 1876425 w 1883568"/>
                <a:gd name="connsiteY44" fmla="*/ 47625 h 857250"/>
                <a:gd name="connsiteX45" fmla="*/ 1852612 w 1883568"/>
                <a:gd name="connsiteY45" fmla="*/ 69056 h 857250"/>
                <a:gd name="connsiteX46" fmla="*/ 1766887 w 1883568"/>
                <a:gd name="connsiteY46" fmla="*/ 111919 h 857250"/>
                <a:gd name="connsiteX47" fmla="*/ 1562100 w 1883568"/>
                <a:gd name="connsiteY47" fmla="*/ 209550 h 857250"/>
                <a:gd name="connsiteX48" fmla="*/ 1316831 w 1883568"/>
                <a:gd name="connsiteY48" fmla="*/ 326231 h 857250"/>
                <a:gd name="connsiteX49" fmla="*/ 1047750 w 1883568"/>
                <a:gd name="connsiteY49" fmla="*/ 454819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83568" h="857250">
                  <a:moveTo>
                    <a:pt x="1047750" y="454819"/>
                  </a:moveTo>
                  <a:lnTo>
                    <a:pt x="669131" y="631031"/>
                  </a:lnTo>
                  <a:lnTo>
                    <a:pt x="397668" y="759619"/>
                  </a:lnTo>
                  <a:lnTo>
                    <a:pt x="390525" y="785812"/>
                  </a:lnTo>
                  <a:lnTo>
                    <a:pt x="376237" y="814387"/>
                  </a:lnTo>
                  <a:lnTo>
                    <a:pt x="364331" y="835819"/>
                  </a:lnTo>
                  <a:lnTo>
                    <a:pt x="350043" y="850106"/>
                  </a:lnTo>
                  <a:lnTo>
                    <a:pt x="333375" y="857250"/>
                  </a:lnTo>
                  <a:lnTo>
                    <a:pt x="314325" y="854869"/>
                  </a:lnTo>
                  <a:lnTo>
                    <a:pt x="285750" y="838200"/>
                  </a:lnTo>
                  <a:lnTo>
                    <a:pt x="200025" y="754856"/>
                  </a:lnTo>
                  <a:lnTo>
                    <a:pt x="142875" y="692944"/>
                  </a:lnTo>
                  <a:lnTo>
                    <a:pt x="90487" y="628650"/>
                  </a:lnTo>
                  <a:lnTo>
                    <a:pt x="40481" y="557212"/>
                  </a:lnTo>
                  <a:lnTo>
                    <a:pt x="16668" y="521494"/>
                  </a:lnTo>
                  <a:lnTo>
                    <a:pt x="4762" y="495300"/>
                  </a:lnTo>
                  <a:lnTo>
                    <a:pt x="0" y="476250"/>
                  </a:lnTo>
                  <a:lnTo>
                    <a:pt x="2381" y="459581"/>
                  </a:lnTo>
                  <a:lnTo>
                    <a:pt x="9525" y="454819"/>
                  </a:lnTo>
                  <a:lnTo>
                    <a:pt x="23812" y="454819"/>
                  </a:lnTo>
                  <a:lnTo>
                    <a:pt x="54768" y="464344"/>
                  </a:lnTo>
                  <a:lnTo>
                    <a:pt x="85725" y="485775"/>
                  </a:lnTo>
                  <a:lnTo>
                    <a:pt x="135731" y="514350"/>
                  </a:lnTo>
                  <a:lnTo>
                    <a:pt x="178593" y="535781"/>
                  </a:lnTo>
                  <a:lnTo>
                    <a:pt x="204787" y="542925"/>
                  </a:lnTo>
                  <a:lnTo>
                    <a:pt x="247650" y="550069"/>
                  </a:lnTo>
                  <a:lnTo>
                    <a:pt x="278606" y="552450"/>
                  </a:lnTo>
                  <a:lnTo>
                    <a:pt x="316706" y="550069"/>
                  </a:lnTo>
                  <a:lnTo>
                    <a:pt x="366712" y="535781"/>
                  </a:lnTo>
                  <a:lnTo>
                    <a:pt x="597693" y="459581"/>
                  </a:lnTo>
                  <a:lnTo>
                    <a:pt x="819150" y="383381"/>
                  </a:lnTo>
                  <a:lnTo>
                    <a:pt x="1028700" y="316706"/>
                  </a:lnTo>
                  <a:lnTo>
                    <a:pt x="1233487" y="233362"/>
                  </a:lnTo>
                  <a:lnTo>
                    <a:pt x="1316831" y="200025"/>
                  </a:lnTo>
                  <a:lnTo>
                    <a:pt x="1462087" y="140494"/>
                  </a:lnTo>
                  <a:lnTo>
                    <a:pt x="1595437" y="90487"/>
                  </a:lnTo>
                  <a:lnTo>
                    <a:pt x="1721643" y="42862"/>
                  </a:lnTo>
                  <a:lnTo>
                    <a:pt x="1790700" y="14287"/>
                  </a:lnTo>
                  <a:lnTo>
                    <a:pt x="1816893" y="4762"/>
                  </a:lnTo>
                  <a:lnTo>
                    <a:pt x="1838325" y="0"/>
                  </a:lnTo>
                  <a:lnTo>
                    <a:pt x="1857375" y="2381"/>
                  </a:lnTo>
                  <a:lnTo>
                    <a:pt x="1874043" y="7144"/>
                  </a:lnTo>
                  <a:lnTo>
                    <a:pt x="1881187" y="11906"/>
                  </a:lnTo>
                  <a:lnTo>
                    <a:pt x="1883568" y="21431"/>
                  </a:lnTo>
                  <a:lnTo>
                    <a:pt x="1876425" y="47625"/>
                  </a:lnTo>
                  <a:lnTo>
                    <a:pt x="1852612" y="69056"/>
                  </a:lnTo>
                  <a:lnTo>
                    <a:pt x="1766887" y="111919"/>
                  </a:lnTo>
                  <a:lnTo>
                    <a:pt x="1562100" y="209550"/>
                  </a:lnTo>
                  <a:lnTo>
                    <a:pt x="1316831" y="326231"/>
                  </a:lnTo>
                  <a:lnTo>
                    <a:pt x="1047750" y="454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19">
              <a:extLst>
                <a:ext uri="{FF2B5EF4-FFF2-40B4-BE49-F238E27FC236}">
                  <a16:creationId xmlns:a16="http://schemas.microsoft.com/office/drawing/2014/main" id="{4BE831E6-DF11-433F-95B5-DF7FD3154FCF}"/>
                </a:ext>
              </a:extLst>
            </p:cNvPr>
            <p:cNvSpPr/>
            <p:nvPr/>
          </p:nvSpPr>
          <p:spPr>
            <a:xfrm rot="16200000">
              <a:off x="5276059" y="2016919"/>
              <a:ext cx="2517775" cy="1455738"/>
            </a:xfrm>
            <a:custGeom>
              <a:avLst/>
              <a:gdLst>
                <a:gd name="connsiteX0" fmla="*/ 1231221 w 2516532"/>
                <a:gd name="connsiteY0" fmla="*/ 1179705 h 1455313"/>
                <a:gd name="connsiteX1" fmla="*/ 983946 w 2516532"/>
                <a:gd name="connsiteY1" fmla="*/ 1063795 h 1455313"/>
                <a:gd name="connsiteX2" fmla="*/ 824248 w 2516532"/>
                <a:gd name="connsiteY2" fmla="*/ 958188 h 1455313"/>
                <a:gd name="connsiteX3" fmla="*/ 698035 w 2516532"/>
                <a:gd name="connsiteY3" fmla="*/ 870612 h 1455313"/>
                <a:gd name="connsiteX4" fmla="*/ 597580 w 2516532"/>
                <a:gd name="connsiteY4" fmla="*/ 793338 h 1455313"/>
                <a:gd name="connsiteX5" fmla="*/ 489398 w 2516532"/>
                <a:gd name="connsiteY5" fmla="*/ 698035 h 1455313"/>
                <a:gd name="connsiteX6" fmla="*/ 409549 w 2516532"/>
                <a:gd name="connsiteY6" fmla="*/ 613034 h 1455313"/>
                <a:gd name="connsiteX7" fmla="*/ 319396 w 2516532"/>
                <a:gd name="connsiteY7" fmla="*/ 504852 h 1455313"/>
                <a:gd name="connsiteX8" fmla="*/ 224093 w 2516532"/>
                <a:gd name="connsiteY8" fmla="*/ 376063 h 1455313"/>
                <a:gd name="connsiteX9" fmla="*/ 159698 w 2516532"/>
                <a:gd name="connsiteY9" fmla="*/ 291062 h 1455313"/>
                <a:gd name="connsiteX10" fmla="*/ 121062 w 2516532"/>
                <a:gd name="connsiteY10" fmla="*/ 224092 h 1455313"/>
                <a:gd name="connsiteX11" fmla="*/ 79849 w 2516532"/>
                <a:gd name="connsiteY11" fmla="*/ 162274 h 1455313"/>
                <a:gd name="connsiteX12" fmla="*/ 33485 w 2516532"/>
                <a:gd name="connsiteY12" fmla="*/ 92728 h 1455313"/>
                <a:gd name="connsiteX13" fmla="*/ 7728 w 2516532"/>
                <a:gd name="connsiteY13" fmla="*/ 54091 h 1455313"/>
                <a:gd name="connsiteX14" fmla="*/ 0 w 2516532"/>
                <a:gd name="connsiteY14" fmla="*/ 33485 h 1455313"/>
                <a:gd name="connsiteX15" fmla="*/ 0 w 2516532"/>
                <a:gd name="connsiteY15" fmla="*/ 12879 h 1455313"/>
                <a:gd name="connsiteX16" fmla="*/ 7728 w 2516532"/>
                <a:gd name="connsiteY16" fmla="*/ 5151 h 1455313"/>
                <a:gd name="connsiteX17" fmla="*/ 30910 w 2516532"/>
                <a:gd name="connsiteY17" fmla="*/ 0 h 1455313"/>
                <a:gd name="connsiteX18" fmla="*/ 59243 w 2516532"/>
                <a:gd name="connsiteY18" fmla="*/ 10303 h 1455313"/>
                <a:gd name="connsiteX19" fmla="*/ 79849 w 2516532"/>
                <a:gd name="connsiteY19" fmla="*/ 33485 h 1455313"/>
                <a:gd name="connsiteX20" fmla="*/ 157123 w 2516532"/>
                <a:gd name="connsiteY20" fmla="*/ 121061 h 1455313"/>
                <a:gd name="connsiteX21" fmla="*/ 265305 w 2516532"/>
                <a:gd name="connsiteY21" fmla="*/ 239547 h 1455313"/>
                <a:gd name="connsiteX22" fmla="*/ 376064 w 2516532"/>
                <a:gd name="connsiteY22" fmla="*/ 350305 h 1455313"/>
                <a:gd name="connsiteX23" fmla="*/ 525458 w 2516532"/>
                <a:gd name="connsiteY23" fmla="*/ 484245 h 1455313"/>
                <a:gd name="connsiteX24" fmla="*/ 625914 w 2516532"/>
                <a:gd name="connsiteY24" fmla="*/ 566670 h 1455313"/>
                <a:gd name="connsiteX25" fmla="*/ 731520 w 2516532"/>
                <a:gd name="connsiteY25" fmla="*/ 654247 h 1455313"/>
                <a:gd name="connsiteX26" fmla="*/ 842279 w 2516532"/>
                <a:gd name="connsiteY26" fmla="*/ 731520 h 1455313"/>
                <a:gd name="connsiteX27" fmla="*/ 976219 w 2516532"/>
                <a:gd name="connsiteY27" fmla="*/ 819096 h 1455313"/>
                <a:gd name="connsiteX28" fmla="*/ 1110159 w 2516532"/>
                <a:gd name="connsiteY28" fmla="*/ 898945 h 1455313"/>
                <a:gd name="connsiteX29" fmla="*/ 1215766 w 2516532"/>
                <a:gd name="connsiteY29" fmla="*/ 953036 h 1455313"/>
                <a:gd name="connsiteX30" fmla="*/ 1293039 w 2516532"/>
                <a:gd name="connsiteY30" fmla="*/ 989097 h 1455313"/>
                <a:gd name="connsiteX31" fmla="*/ 1380616 w 2516532"/>
                <a:gd name="connsiteY31" fmla="*/ 1017431 h 1455313"/>
                <a:gd name="connsiteX32" fmla="*/ 1460465 w 2516532"/>
                <a:gd name="connsiteY32" fmla="*/ 1035461 h 1455313"/>
                <a:gd name="connsiteX33" fmla="*/ 1594405 w 2516532"/>
                <a:gd name="connsiteY33" fmla="*/ 1061219 h 1455313"/>
                <a:gd name="connsiteX34" fmla="*/ 1748951 w 2516532"/>
                <a:gd name="connsiteY34" fmla="*/ 1084401 h 1455313"/>
                <a:gd name="connsiteX35" fmla="*/ 1900922 w 2516532"/>
                <a:gd name="connsiteY35" fmla="*/ 1110159 h 1455313"/>
                <a:gd name="connsiteX36" fmla="*/ 1988498 w 2516532"/>
                <a:gd name="connsiteY36" fmla="*/ 1120462 h 1455313"/>
                <a:gd name="connsiteX37" fmla="*/ 2091529 w 2516532"/>
                <a:gd name="connsiteY37" fmla="*/ 1130765 h 1455313"/>
                <a:gd name="connsiteX38" fmla="*/ 2179106 w 2516532"/>
                <a:gd name="connsiteY38" fmla="*/ 1133341 h 1455313"/>
                <a:gd name="connsiteX39" fmla="*/ 2271834 w 2516532"/>
                <a:gd name="connsiteY39" fmla="*/ 1128189 h 1455313"/>
                <a:gd name="connsiteX40" fmla="*/ 2313046 w 2516532"/>
                <a:gd name="connsiteY40" fmla="*/ 1120462 h 1455313"/>
                <a:gd name="connsiteX41" fmla="*/ 2343955 w 2516532"/>
                <a:gd name="connsiteY41" fmla="*/ 1107583 h 1455313"/>
                <a:gd name="connsiteX42" fmla="*/ 2369713 w 2516532"/>
                <a:gd name="connsiteY42" fmla="*/ 1084401 h 1455313"/>
                <a:gd name="connsiteX43" fmla="*/ 2400622 w 2516532"/>
                <a:gd name="connsiteY43" fmla="*/ 1038037 h 1455313"/>
                <a:gd name="connsiteX44" fmla="*/ 2436683 w 2516532"/>
                <a:gd name="connsiteY44" fmla="*/ 973643 h 1455313"/>
                <a:gd name="connsiteX45" fmla="*/ 2444411 w 2516532"/>
                <a:gd name="connsiteY45" fmla="*/ 953036 h 1455313"/>
                <a:gd name="connsiteX46" fmla="*/ 2457289 w 2516532"/>
                <a:gd name="connsiteY46" fmla="*/ 942733 h 1455313"/>
                <a:gd name="connsiteX47" fmla="*/ 2472744 w 2516532"/>
                <a:gd name="connsiteY47" fmla="*/ 937582 h 1455313"/>
                <a:gd name="connsiteX48" fmla="*/ 2493350 w 2516532"/>
                <a:gd name="connsiteY48" fmla="*/ 942733 h 1455313"/>
                <a:gd name="connsiteX49" fmla="*/ 2501078 w 2516532"/>
                <a:gd name="connsiteY49" fmla="*/ 955612 h 1455313"/>
                <a:gd name="connsiteX50" fmla="*/ 2508805 w 2516532"/>
                <a:gd name="connsiteY50" fmla="*/ 981370 h 1455313"/>
                <a:gd name="connsiteX51" fmla="*/ 2513956 w 2516532"/>
                <a:gd name="connsiteY51" fmla="*/ 1020007 h 1455313"/>
                <a:gd name="connsiteX52" fmla="*/ 2516532 w 2516532"/>
                <a:gd name="connsiteY52" fmla="*/ 1061219 h 1455313"/>
                <a:gd name="connsiteX53" fmla="*/ 2508805 w 2516532"/>
                <a:gd name="connsiteY53" fmla="*/ 1107583 h 1455313"/>
                <a:gd name="connsiteX54" fmla="*/ 2490774 w 2516532"/>
                <a:gd name="connsiteY54" fmla="*/ 1171977 h 1455313"/>
                <a:gd name="connsiteX55" fmla="*/ 2423804 w 2516532"/>
                <a:gd name="connsiteY55" fmla="*/ 1318796 h 1455313"/>
                <a:gd name="connsiteX56" fmla="*/ 2377440 w 2516532"/>
                <a:gd name="connsiteY56" fmla="*/ 1408949 h 1455313"/>
                <a:gd name="connsiteX57" fmla="*/ 2361986 w 2516532"/>
                <a:gd name="connsiteY57" fmla="*/ 1432131 h 1455313"/>
                <a:gd name="connsiteX58" fmla="*/ 2343955 w 2516532"/>
                <a:gd name="connsiteY58" fmla="*/ 1447585 h 1455313"/>
                <a:gd name="connsiteX59" fmla="*/ 2325925 w 2516532"/>
                <a:gd name="connsiteY59" fmla="*/ 1455313 h 1455313"/>
                <a:gd name="connsiteX60" fmla="*/ 2302743 w 2516532"/>
                <a:gd name="connsiteY60" fmla="*/ 1455313 h 1455313"/>
                <a:gd name="connsiteX61" fmla="*/ 2266682 w 2516532"/>
                <a:gd name="connsiteY61" fmla="*/ 1450161 h 1455313"/>
                <a:gd name="connsiteX62" fmla="*/ 2220318 w 2516532"/>
                <a:gd name="connsiteY62" fmla="*/ 1434706 h 1455313"/>
                <a:gd name="connsiteX63" fmla="*/ 2184257 w 2516532"/>
                <a:gd name="connsiteY63" fmla="*/ 1414100 h 1455313"/>
                <a:gd name="connsiteX64" fmla="*/ 1821073 w 2516532"/>
                <a:gd name="connsiteY64" fmla="*/ 1334251 h 1455313"/>
                <a:gd name="connsiteX65" fmla="*/ 1761830 w 2516532"/>
                <a:gd name="connsiteY65" fmla="*/ 1334251 h 1455313"/>
                <a:gd name="connsiteX66" fmla="*/ 1710315 w 2516532"/>
                <a:gd name="connsiteY66" fmla="*/ 1329100 h 1455313"/>
                <a:gd name="connsiteX67" fmla="*/ 1666527 w 2516532"/>
                <a:gd name="connsiteY67" fmla="*/ 1308493 h 1455313"/>
                <a:gd name="connsiteX68" fmla="*/ 1545465 w 2516532"/>
                <a:gd name="connsiteY68" fmla="*/ 1285311 h 1455313"/>
                <a:gd name="connsiteX69" fmla="*/ 1434707 w 2516532"/>
                <a:gd name="connsiteY69" fmla="*/ 1254402 h 1455313"/>
                <a:gd name="connsiteX70" fmla="*/ 1352282 w 2516532"/>
                <a:gd name="connsiteY70" fmla="*/ 1226069 h 1455313"/>
                <a:gd name="connsiteX71" fmla="*/ 1231221 w 2516532"/>
                <a:gd name="connsiteY71" fmla="*/ 1179705 h 145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516532" h="1455313">
                  <a:moveTo>
                    <a:pt x="1231221" y="1179705"/>
                  </a:moveTo>
                  <a:lnTo>
                    <a:pt x="983946" y="1063795"/>
                  </a:lnTo>
                  <a:lnTo>
                    <a:pt x="824248" y="958188"/>
                  </a:lnTo>
                  <a:lnTo>
                    <a:pt x="698035" y="870612"/>
                  </a:lnTo>
                  <a:lnTo>
                    <a:pt x="597580" y="793338"/>
                  </a:lnTo>
                  <a:lnTo>
                    <a:pt x="489398" y="698035"/>
                  </a:lnTo>
                  <a:lnTo>
                    <a:pt x="409549" y="613034"/>
                  </a:lnTo>
                  <a:lnTo>
                    <a:pt x="319396" y="504852"/>
                  </a:lnTo>
                  <a:lnTo>
                    <a:pt x="224093" y="376063"/>
                  </a:lnTo>
                  <a:lnTo>
                    <a:pt x="159698" y="291062"/>
                  </a:lnTo>
                  <a:lnTo>
                    <a:pt x="121062" y="224092"/>
                  </a:lnTo>
                  <a:lnTo>
                    <a:pt x="79849" y="162274"/>
                  </a:lnTo>
                  <a:lnTo>
                    <a:pt x="33485" y="92728"/>
                  </a:lnTo>
                  <a:lnTo>
                    <a:pt x="7728" y="54091"/>
                  </a:lnTo>
                  <a:lnTo>
                    <a:pt x="0" y="33485"/>
                  </a:lnTo>
                  <a:lnTo>
                    <a:pt x="0" y="12879"/>
                  </a:lnTo>
                  <a:lnTo>
                    <a:pt x="7728" y="5151"/>
                  </a:lnTo>
                  <a:lnTo>
                    <a:pt x="30910" y="0"/>
                  </a:lnTo>
                  <a:lnTo>
                    <a:pt x="59243" y="10303"/>
                  </a:lnTo>
                  <a:lnTo>
                    <a:pt x="79849" y="33485"/>
                  </a:lnTo>
                  <a:lnTo>
                    <a:pt x="157123" y="121061"/>
                  </a:lnTo>
                  <a:lnTo>
                    <a:pt x="265305" y="239547"/>
                  </a:lnTo>
                  <a:lnTo>
                    <a:pt x="376064" y="350305"/>
                  </a:lnTo>
                  <a:lnTo>
                    <a:pt x="525458" y="484245"/>
                  </a:lnTo>
                  <a:lnTo>
                    <a:pt x="625914" y="566670"/>
                  </a:lnTo>
                  <a:lnTo>
                    <a:pt x="731520" y="654247"/>
                  </a:lnTo>
                  <a:lnTo>
                    <a:pt x="842279" y="731520"/>
                  </a:lnTo>
                  <a:lnTo>
                    <a:pt x="976219" y="819096"/>
                  </a:lnTo>
                  <a:lnTo>
                    <a:pt x="1110159" y="898945"/>
                  </a:lnTo>
                  <a:lnTo>
                    <a:pt x="1215766" y="953036"/>
                  </a:lnTo>
                  <a:lnTo>
                    <a:pt x="1293039" y="989097"/>
                  </a:lnTo>
                  <a:lnTo>
                    <a:pt x="1380616" y="1017431"/>
                  </a:lnTo>
                  <a:lnTo>
                    <a:pt x="1460465" y="1035461"/>
                  </a:lnTo>
                  <a:lnTo>
                    <a:pt x="1594405" y="1061219"/>
                  </a:lnTo>
                  <a:lnTo>
                    <a:pt x="1748951" y="1084401"/>
                  </a:lnTo>
                  <a:lnTo>
                    <a:pt x="1900922" y="1110159"/>
                  </a:lnTo>
                  <a:lnTo>
                    <a:pt x="1988498" y="1120462"/>
                  </a:lnTo>
                  <a:lnTo>
                    <a:pt x="2091529" y="1130765"/>
                  </a:lnTo>
                  <a:lnTo>
                    <a:pt x="2179106" y="1133341"/>
                  </a:lnTo>
                  <a:lnTo>
                    <a:pt x="2271834" y="1128189"/>
                  </a:lnTo>
                  <a:lnTo>
                    <a:pt x="2313046" y="1120462"/>
                  </a:lnTo>
                  <a:lnTo>
                    <a:pt x="2343955" y="1107583"/>
                  </a:lnTo>
                  <a:lnTo>
                    <a:pt x="2369713" y="1084401"/>
                  </a:lnTo>
                  <a:lnTo>
                    <a:pt x="2400622" y="1038037"/>
                  </a:lnTo>
                  <a:lnTo>
                    <a:pt x="2436683" y="973643"/>
                  </a:lnTo>
                  <a:lnTo>
                    <a:pt x="2444411" y="953036"/>
                  </a:lnTo>
                  <a:lnTo>
                    <a:pt x="2457289" y="942733"/>
                  </a:lnTo>
                  <a:lnTo>
                    <a:pt x="2472744" y="937582"/>
                  </a:lnTo>
                  <a:lnTo>
                    <a:pt x="2493350" y="942733"/>
                  </a:lnTo>
                  <a:lnTo>
                    <a:pt x="2501078" y="955612"/>
                  </a:lnTo>
                  <a:lnTo>
                    <a:pt x="2508805" y="981370"/>
                  </a:lnTo>
                  <a:lnTo>
                    <a:pt x="2513956" y="1020007"/>
                  </a:lnTo>
                  <a:lnTo>
                    <a:pt x="2516532" y="1061219"/>
                  </a:lnTo>
                  <a:lnTo>
                    <a:pt x="2508805" y="1107583"/>
                  </a:lnTo>
                  <a:lnTo>
                    <a:pt x="2490774" y="1171977"/>
                  </a:lnTo>
                  <a:lnTo>
                    <a:pt x="2423804" y="1318796"/>
                  </a:lnTo>
                  <a:lnTo>
                    <a:pt x="2377440" y="1408949"/>
                  </a:lnTo>
                  <a:lnTo>
                    <a:pt x="2361986" y="1432131"/>
                  </a:lnTo>
                  <a:lnTo>
                    <a:pt x="2343955" y="1447585"/>
                  </a:lnTo>
                  <a:lnTo>
                    <a:pt x="2325925" y="1455313"/>
                  </a:lnTo>
                  <a:lnTo>
                    <a:pt x="2302743" y="1455313"/>
                  </a:lnTo>
                  <a:lnTo>
                    <a:pt x="2266682" y="1450161"/>
                  </a:lnTo>
                  <a:lnTo>
                    <a:pt x="2220318" y="1434706"/>
                  </a:lnTo>
                  <a:lnTo>
                    <a:pt x="2184257" y="1414100"/>
                  </a:lnTo>
                  <a:lnTo>
                    <a:pt x="1821073" y="1334251"/>
                  </a:lnTo>
                  <a:lnTo>
                    <a:pt x="1761830" y="1334251"/>
                  </a:lnTo>
                  <a:lnTo>
                    <a:pt x="1710315" y="1329100"/>
                  </a:lnTo>
                  <a:lnTo>
                    <a:pt x="1666527" y="1308493"/>
                  </a:lnTo>
                  <a:lnTo>
                    <a:pt x="1545465" y="1285311"/>
                  </a:lnTo>
                  <a:lnTo>
                    <a:pt x="1434707" y="1254402"/>
                  </a:lnTo>
                  <a:lnTo>
                    <a:pt x="1352282" y="1226069"/>
                  </a:lnTo>
                  <a:lnTo>
                    <a:pt x="1231221" y="117970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15">
              <a:extLst>
                <a:ext uri="{FF2B5EF4-FFF2-40B4-BE49-F238E27FC236}">
                  <a16:creationId xmlns:a16="http://schemas.microsoft.com/office/drawing/2014/main" id="{78A89C86-F9FE-4747-B853-DCAC61FD832F}"/>
                </a:ext>
              </a:extLst>
            </p:cNvPr>
            <p:cNvSpPr/>
            <p:nvPr/>
          </p:nvSpPr>
          <p:spPr>
            <a:xfrm>
              <a:off x="6251577" y="2065339"/>
              <a:ext cx="2095500" cy="1679575"/>
            </a:xfrm>
            <a:custGeom>
              <a:avLst/>
              <a:gdLst>
                <a:gd name="connsiteX0" fmla="*/ 963386 w 2095500"/>
                <a:gd name="connsiteY0" fmla="*/ 239486 h 1679122"/>
                <a:gd name="connsiteX1" fmla="*/ 840922 w 2095500"/>
                <a:gd name="connsiteY1" fmla="*/ 283029 h 1679122"/>
                <a:gd name="connsiteX2" fmla="*/ 639536 w 2095500"/>
                <a:gd name="connsiteY2" fmla="*/ 334736 h 1679122"/>
                <a:gd name="connsiteX3" fmla="*/ 538843 w 2095500"/>
                <a:gd name="connsiteY3" fmla="*/ 367393 h 1679122"/>
                <a:gd name="connsiteX4" fmla="*/ 446315 w 2095500"/>
                <a:gd name="connsiteY4" fmla="*/ 397329 h 1679122"/>
                <a:gd name="connsiteX5" fmla="*/ 397329 w 2095500"/>
                <a:gd name="connsiteY5" fmla="*/ 410936 h 1679122"/>
                <a:gd name="connsiteX6" fmla="*/ 359229 w 2095500"/>
                <a:gd name="connsiteY6" fmla="*/ 419100 h 1679122"/>
                <a:gd name="connsiteX7" fmla="*/ 332015 w 2095500"/>
                <a:gd name="connsiteY7" fmla="*/ 421822 h 1679122"/>
                <a:gd name="connsiteX8" fmla="*/ 280308 w 2095500"/>
                <a:gd name="connsiteY8" fmla="*/ 416379 h 1679122"/>
                <a:gd name="connsiteX9" fmla="*/ 209550 w 2095500"/>
                <a:gd name="connsiteY9" fmla="*/ 386443 h 1679122"/>
                <a:gd name="connsiteX10" fmla="*/ 119743 w 2095500"/>
                <a:gd name="connsiteY10" fmla="*/ 340179 h 1679122"/>
                <a:gd name="connsiteX11" fmla="*/ 48986 w 2095500"/>
                <a:gd name="connsiteY11" fmla="*/ 288472 h 1679122"/>
                <a:gd name="connsiteX12" fmla="*/ 21772 w 2095500"/>
                <a:gd name="connsiteY12" fmla="*/ 263979 h 1679122"/>
                <a:gd name="connsiteX13" fmla="*/ 8165 w 2095500"/>
                <a:gd name="connsiteY13" fmla="*/ 244929 h 1679122"/>
                <a:gd name="connsiteX14" fmla="*/ 0 w 2095500"/>
                <a:gd name="connsiteY14" fmla="*/ 225879 h 1679122"/>
                <a:gd name="connsiteX15" fmla="*/ 0 w 2095500"/>
                <a:gd name="connsiteY15" fmla="*/ 204107 h 1679122"/>
                <a:gd name="connsiteX16" fmla="*/ 2722 w 2095500"/>
                <a:gd name="connsiteY16" fmla="*/ 193222 h 1679122"/>
                <a:gd name="connsiteX17" fmla="*/ 13608 w 2095500"/>
                <a:gd name="connsiteY17" fmla="*/ 187779 h 1679122"/>
                <a:gd name="connsiteX18" fmla="*/ 32658 w 2095500"/>
                <a:gd name="connsiteY18" fmla="*/ 187779 h 1679122"/>
                <a:gd name="connsiteX19" fmla="*/ 59872 w 2095500"/>
                <a:gd name="connsiteY19" fmla="*/ 201386 h 1679122"/>
                <a:gd name="connsiteX20" fmla="*/ 84365 w 2095500"/>
                <a:gd name="connsiteY20" fmla="*/ 214993 h 1679122"/>
                <a:gd name="connsiteX21" fmla="*/ 114300 w 2095500"/>
                <a:gd name="connsiteY21" fmla="*/ 228600 h 1679122"/>
                <a:gd name="connsiteX22" fmla="*/ 144236 w 2095500"/>
                <a:gd name="connsiteY22" fmla="*/ 236765 h 1679122"/>
                <a:gd name="connsiteX23" fmla="*/ 179615 w 2095500"/>
                <a:gd name="connsiteY23" fmla="*/ 242207 h 1679122"/>
                <a:gd name="connsiteX24" fmla="*/ 242208 w 2095500"/>
                <a:gd name="connsiteY24" fmla="*/ 247650 h 1679122"/>
                <a:gd name="connsiteX25" fmla="*/ 288472 w 2095500"/>
                <a:gd name="connsiteY25" fmla="*/ 250372 h 1679122"/>
                <a:gd name="connsiteX26" fmla="*/ 326572 w 2095500"/>
                <a:gd name="connsiteY26" fmla="*/ 247650 h 1679122"/>
                <a:gd name="connsiteX27" fmla="*/ 378279 w 2095500"/>
                <a:gd name="connsiteY27" fmla="*/ 239486 h 1679122"/>
                <a:gd name="connsiteX28" fmla="*/ 495300 w 2095500"/>
                <a:gd name="connsiteY28" fmla="*/ 217715 h 1679122"/>
                <a:gd name="connsiteX29" fmla="*/ 664029 w 2095500"/>
                <a:gd name="connsiteY29" fmla="*/ 176893 h 1679122"/>
                <a:gd name="connsiteX30" fmla="*/ 859972 w 2095500"/>
                <a:gd name="connsiteY30" fmla="*/ 122465 h 1679122"/>
                <a:gd name="connsiteX31" fmla="*/ 1186543 w 2095500"/>
                <a:gd name="connsiteY31" fmla="*/ 27215 h 1679122"/>
                <a:gd name="connsiteX32" fmla="*/ 1243693 w 2095500"/>
                <a:gd name="connsiteY32" fmla="*/ 2722 h 1679122"/>
                <a:gd name="connsiteX33" fmla="*/ 1268186 w 2095500"/>
                <a:gd name="connsiteY33" fmla="*/ 0 h 1679122"/>
                <a:gd name="connsiteX34" fmla="*/ 1295400 w 2095500"/>
                <a:gd name="connsiteY34" fmla="*/ 5443 h 1679122"/>
                <a:gd name="connsiteX35" fmla="*/ 1355272 w 2095500"/>
                <a:gd name="connsiteY35" fmla="*/ 35379 h 1679122"/>
                <a:gd name="connsiteX36" fmla="*/ 1412422 w 2095500"/>
                <a:gd name="connsiteY36" fmla="*/ 73479 h 1679122"/>
                <a:gd name="connsiteX37" fmla="*/ 1466850 w 2095500"/>
                <a:gd name="connsiteY37" fmla="*/ 114300 h 1679122"/>
                <a:gd name="connsiteX38" fmla="*/ 1488622 w 2095500"/>
                <a:gd name="connsiteY38" fmla="*/ 136072 h 1679122"/>
                <a:gd name="connsiteX39" fmla="*/ 1496786 w 2095500"/>
                <a:gd name="connsiteY39" fmla="*/ 157843 h 1679122"/>
                <a:gd name="connsiteX40" fmla="*/ 1499508 w 2095500"/>
                <a:gd name="connsiteY40" fmla="*/ 187779 h 1679122"/>
                <a:gd name="connsiteX41" fmla="*/ 1491343 w 2095500"/>
                <a:gd name="connsiteY41" fmla="*/ 220436 h 1679122"/>
                <a:gd name="connsiteX42" fmla="*/ 1469572 w 2095500"/>
                <a:gd name="connsiteY42" fmla="*/ 247650 h 1679122"/>
                <a:gd name="connsiteX43" fmla="*/ 1447800 w 2095500"/>
                <a:gd name="connsiteY43" fmla="*/ 272143 h 1679122"/>
                <a:gd name="connsiteX44" fmla="*/ 1431472 w 2095500"/>
                <a:gd name="connsiteY44" fmla="*/ 299357 h 1679122"/>
                <a:gd name="connsiteX45" fmla="*/ 1415143 w 2095500"/>
                <a:gd name="connsiteY45" fmla="*/ 337457 h 1679122"/>
                <a:gd name="connsiteX46" fmla="*/ 1401536 w 2095500"/>
                <a:gd name="connsiteY46" fmla="*/ 386443 h 1679122"/>
                <a:gd name="connsiteX47" fmla="*/ 1374322 w 2095500"/>
                <a:gd name="connsiteY47" fmla="*/ 547007 h 1679122"/>
                <a:gd name="connsiteX48" fmla="*/ 1333500 w 2095500"/>
                <a:gd name="connsiteY48" fmla="*/ 805543 h 1679122"/>
                <a:gd name="connsiteX49" fmla="*/ 1287236 w 2095500"/>
                <a:gd name="connsiteY49" fmla="*/ 1096736 h 1679122"/>
                <a:gd name="connsiteX50" fmla="*/ 1265465 w 2095500"/>
                <a:gd name="connsiteY50" fmla="*/ 1246415 h 1679122"/>
                <a:gd name="connsiteX51" fmla="*/ 1262743 w 2095500"/>
                <a:gd name="connsiteY51" fmla="*/ 1295400 h 1679122"/>
                <a:gd name="connsiteX52" fmla="*/ 1265465 w 2095500"/>
                <a:gd name="connsiteY52" fmla="*/ 1341665 h 1679122"/>
                <a:gd name="connsiteX53" fmla="*/ 1270908 w 2095500"/>
                <a:gd name="connsiteY53" fmla="*/ 1374322 h 1679122"/>
                <a:gd name="connsiteX54" fmla="*/ 1279072 w 2095500"/>
                <a:gd name="connsiteY54" fmla="*/ 1398815 h 1679122"/>
                <a:gd name="connsiteX55" fmla="*/ 1284515 w 2095500"/>
                <a:gd name="connsiteY55" fmla="*/ 1412422 h 1679122"/>
                <a:gd name="connsiteX56" fmla="*/ 1300843 w 2095500"/>
                <a:gd name="connsiteY56" fmla="*/ 1434193 h 1679122"/>
                <a:gd name="connsiteX57" fmla="*/ 1317172 w 2095500"/>
                <a:gd name="connsiteY57" fmla="*/ 1450522 h 1679122"/>
                <a:gd name="connsiteX58" fmla="*/ 1349829 w 2095500"/>
                <a:gd name="connsiteY58" fmla="*/ 1461407 h 1679122"/>
                <a:gd name="connsiteX59" fmla="*/ 1415143 w 2095500"/>
                <a:gd name="connsiteY59" fmla="*/ 1472293 h 1679122"/>
                <a:gd name="connsiteX60" fmla="*/ 1494065 w 2095500"/>
                <a:gd name="connsiteY60" fmla="*/ 1477736 h 1679122"/>
                <a:gd name="connsiteX61" fmla="*/ 1624693 w 2095500"/>
                <a:gd name="connsiteY61" fmla="*/ 1472293 h 1679122"/>
                <a:gd name="connsiteX62" fmla="*/ 1711779 w 2095500"/>
                <a:gd name="connsiteY62" fmla="*/ 1455965 h 1679122"/>
                <a:gd name="connsiteX63" fmla="*/ 1749879 w 2095500"/>
                <a:gd name="connsiteY63" fmla="*/ 1436915 h 1679122"/>
                <a:gd name="connsiteX64" fmla="*/ 1978479 w 2095500"/>
                <a:gd name="connsiteY64" fmla="*/ 1401536 h 1679122"/>
                <a:gd name="connsiteX65" fmla="*/ 2022022 w 2095500"/>
                <a:gd name="connsiteY65" fmla="*/ 1423307 h 1679122"/>
                <a:gd name="connsiteX66" fmla="*/ 2046515 w 2095500"/>
                <a:gd name="connsiteY66" fmla="*/ 1431472 h 1679122"/>
                <a:gd name="connsiteX67" fmla="*/ 2062843 w 2095500"/>
                <a:gd name="connsiteY67" fmla="*/ 1439636 h 1679122"/>
                <a:gd name="connsiteX68" fmla="*/ 2079172 w 2095500"/>
                <a:gd name="connsiteY68" fmla="*/ 1450522 h 1679122"/>
                <a:gd name="connsiteX69" fmla="*/ 2087336 w 2095500"/>
                <a:gd name="connsiteY69" fmla="*/ 1464129 h 1679122"/>
                <a:gd name="connsiteX70" fmla="*/ 2095500 w 2095500"/>
                <a:gd name="connsiteY70" fmla="*/ 1491343 h 1679122"/>
                <a:gd name="connsiteX71" fmla="*/ 2092779 w 2095500"/>
                <a:gd name="connsiteY71" fmla="*/ 1521279 h 1679122"/>
                <a:gd name="connsiteX72" fmla="*/ 2079172 w 2095500"/>
                <a:gd name="connsiteY72" fmla="*/ 1556657 h 1679122"/>
                <a:gd name="connsiteX73" fmla="*/ 2051958 w 2095500"/>
                <a:gd name="connsiteY73" fmla="*/ 1583872 h 1679122"/>
                <a:gd name="connsiteX74" fmla="*/ 2005693 w 2095500"/>
                <a:gd name="connsiteY74" fmla="*/ 1613807 h 1679122"/>
                <a:gd name="connsiteX75" fmla="*/ 1951265 w 2095500"/>
                <a:gd name="connsiteY75" fmla="*/ 1632857 h 1679122"/>
                <a:gd name="connsiteX76" fmla="*/ 1845129 w 2095500"/>
                <a:gd name="connsiteY76" fmla="*/ 1654629 h 1679122"/>
                <a:gd name="connsiteX77" fmla="*/ 1717222 w 2095500"/>
                <a:gd name="connsiteY77" fmla="*/ 1670957 h 1679122"/>
                <a:gd name="connsiteX78" fmla="*/ 1575708 w 2095500"/>
                <a:gd name="connsiteY78" fmla="*/ 1679122 h 1679122"/>
                <a:gd name="connsiteX79" fmla="*/ 1464129 w 2095500"/>
                <a:gd name="connsiteY79" fmla="*/ 1676400 h 1679122"/>
                <a:gd name="connsiteX80" fmla="*/ 1382486 w 2095500"/>
                <a:gd name="connsiteY80" fmla="*/ 1668236 h 1679122"/>
                <a:gd name="connsiteX81" fmla="*/ 1287236 w 2095500"/>
                <a:gd name="connsiteY81" fmla="*/ 1643743 h 1679122"/>
                <a:gd name="connsiteX82" fmla="*/ 1238250 w 2095500"/>
                <a:gd name="connsiteY82" fmla="*/ 1624693 h 1679122"/>
                <a:gd name="connsiteX83" fmla="*/ 1181100 w 2095500"/>
                <a:gd name="connsiteY83" fmla="*/ 1592036 h 1679122"/>
                <a:gd name="connsiteX84" fmla="*/ 1145722 w 2095500"/>
                <a:gd name="connsiteY84" fmla="*/ 1562100 h 1679122"/>
                <a:gd name="connsiteX85" fmla="*/ 1123950 w 2095500"/>
                <a:gd name="connsiteY85" fmla="*/ 1540329 h 1679122"/>
                <a:gd name="connsiteX86" fmla="*/ 1099458 w 2095500"/>
                <a:gd name="connsiteY86" fmla="*/ 1499507 h 1679122"/>
                <a:gd name="connsiteX87" fmla="*/ 1077686 w 2095500"/>
                <a:gd name="connsiteY87" fmla="*/ 1445079 h 1679122"/>
                <a:gd name="connsiteX88" fmla="*/ 1066800 w 2095500"/>
                <a:gd name="connsiteY88" fmla="*/ 1398815 h 1679122"/>
                <a:gd name="connsiteX89" fmla="*/ 1066800 w 2095500"/>
                <a:gd name="connsiteY89" fmla="*/ 1336222 h 1679122"/>
                <a:gd name="connsiteX90" fmla="*/ 1069522 w 2095500"/>
                <a:gd name="connsiteY90" fmla="*/ 1273629 h 1679122"/>
                <a:gd name="connsiteX91" fmla="*/ 1102179 w 2095500"/>
                <a:gd name="connsiteY91" fmla="*/ 1004207 h 1679122"/>
                <a:gd name="connsiteX92" fmla="*/ 1140279 w 2095500"/>
                <a:gd name="connsiteY92" fmla="*/ 696686 h 1679122"/>
                <a:gd name="connsiteX93" fmla="*/ 1167493 w 2095500"/>
                <a:gd name="connsiteY93" fmla="*/ 361950 h 1679122"/>
                <a:gd name="connsiteX94" fmla="*/ 1175658 w 2095500"/>
                <a:gd name="connsiteY94" fmla="*/ 255815 h 1679122"/>
                <a:gd name="connsiteX95" fmla="*/ 1170215 w 2095500"/>
                <a:gd name="connsiteY95" fmla="*/ 228600 h 1679122"/>
                <a:gd name="connsiteX96" fmla="*/ 1156608 w 2095500"/>
                <a:gd name="connsiteY96" fmla="*/ 206829 h 1679122"/>
                <a:gd name="connsiteX97" fmla="*/ 1134836 w 2095500"/>
                <a:gd name="connsiteY97" fmla="*/ 204107 h 1679122"/>
                <a:gd name="connsiteX98" fmla="*/ 963386 w 2095500"/>
                <a:gd name="connsiteY98" fmla="*/ 239486 h 1679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2095500" h="1679122">
                  <a:moveTo>
                    <a:pt x="963386" y="239486"/>
                  </a:moveTo>
                  <a:lnTo>
                    <a:pt x="840922" y="283029"/>
                  </a:lnTo>
                  <a:lnTo>
                    <a:pt x="639536" y="334736"/>
                  </a:lnTo>
                  <a:lnTo>
                    <a:pt x="538843" y="367393"/>
                  </a:lnTo>
                  <a:lnTo>
                    <a:pt x="446315" y="397329"/>
                  </a:lnTo>
                  <a:lnTo>
                    <a:pt x="397329" y="410936"/>
                  </a:lnTo>
                  <a:lnTo>
                    <a:pt x="359229" y="419100"/>
                  </a:lnTo>
                  <a:lnTo>
                    <a:pt x="332015" y="421822"/>
                  </a:lnTo>
                  <a:lnTo>
                    <a:pt x="280308" y="416379"/>
                  </a:lnTo>
                  <a:lnTo>
                    <a:pt x="209550" y="386443"/>
                  </a:lnTo>
                  <a:lnTo>
                    <a:pt x="119743" y="340179"/>
                  </a:lnTo>
                  <a:lnTo>
                    <a:pt x="48986" y="288472"/>
                  </a:lnTo>
                  <a:lnTo>
                    <a:pt x="21772" y="263979"/>
                  </a:lnTo>
                  <a:lnTo>
                    <a:pt x="8165" y="244929"/>
                  </a:lnTo>
                  <a:lnTo>
                    <a:pt x="0" y="225879"/>
                  </a:lnTo>
                  <a:lnTo>
                    <a:pt x="0" y="204107"/>
                  </a:lnTo>
                  <a:lnTo>
                    <a:pt x="2722" y="193222"/>
                  </a:lnTo>
                  <a:lnTo>
                    <a:pt x="13608" y="187779"/>
                  </a:lnTo>
                  <a:lnTo>
                    <a:pt x="32658" y="187779"/>
                  </a:lnTo>
                  <a:lnTo>
                    <a:pt x="59872" y="201386"/>
                  </a:lnTo>
                  <a:lnTo>
                    <a:pt x="84365" y="214993"/>
                  </a:lnTo>
                  <a:lnTo>
                    <a:pt x="114300" y="228600"/>
                  </a:lnTo>
                  <a:lnTo>
                    <a:pt x="144236" y="236765"/>
                  </a:lnTo>
                  <a:lnTo>
                    <a:pt x="179615" y="242207"/>
                  </a:lnTo>
                  <a:lnTo>
                    <a:pt x="242208" y="247650"/>
                  </a:lnTo>
                  <a:lnTo>
                    <a:pt x="288472" y="250372"/>
                  </a:lnTo>
                  <a:lnTo>
                    <a:pt x="326572" y="247650"/>
                  </a:lnTo>
                  <a:lnTo>
                    <a:pt x="378279" y="239486"/>
                  </a:lnTo>
                  <a:lnTo>
                    <a:pt x="495300" y="217715"/>
                  </a:lnTo>
                  <a:lnTo>
                    <a:pt x="664029" y="176893"/>
                  </a:lnTo>
                  <a:lnTo>
                    <a:pt x="859972" y="122465"/>
                  </a:lnTo>
                  <a:lnTo>
                    <a:pt x="1186543" y="27215"/>
                  </a:lnTo>
                  <a:lnTo>
                    <a:pt x="1243693" y="2722"/>
                  </a:lnTo>
                  <a:lnTo>
                    <a:pt x="1268186" y="0"/>
                  </a:lnTo>
                  <a:lnTo>
                    <a:pt x="1295400" y="5443"/>
                  </a:lnTo>
                  <a:lnTo>
                    <a:pt x="1355272" y="35379"/>
                  </a:lnTo>
                  <a:lnTo>
                    <a:pt x="1412422" y="73479"/>
                  </a:lnTo>
                  <a:lnTo>
                    <a:pt x="1466850" y="114300"/>
                  </a:lnTo>
                  <a:lnTo>
                    <a:pt x="1488622" y="136072"/>
                  </a:lnTo>
                  <a:lnTo>
                    <a:pt x="1496786" y="157843"/>
                  </a:lnTo>
                  <a:lnTo>
                    <a:pt x="1499508" y="187779"/>
                  </a:lnTo>
                  <a:lnTo>
                    <a:pt x="1491343" y="220436"/>
                  </a:lnTo>
                  <a:lnTo>
                    <a:pt x="1469572" y="247650"/>
                  </a:lnTo>
                  <a:lnTo>
                    <a:pt x="1447800" y="272143"/>
                  </a:lnTo>
                  <a:lnTo>
                    <a:pt x="1431472" y="299357"/>
                  </a:lnTo>
                  <a:lnTo>
                    <a:pt x="1415143" y="337457"/>
                  </a:lnTo>
                  <a:lnTo>
                    <a:pt x="1401536" y="386443"/>
                  </a:lnTo>
                  <a:lnTo>
                    <a:pt x="1374322" y="547007"/>
                  </a:lnTo>
                  <a:lnTo>
                    <a:pt x="1333500" y="805543"/>
                  </a:lnTo>
                  <a:lnTo>
                    <a:pt x="1287236" y="1096736"/>
                  </a:lnTo>
                  <a:lnTo>
                    <a:pt x="1265465" y="1246415"/>
                  </a:lnTo>
                  <a:lnTo>
                    <a:pt x="1262743" y="1295400"/>
                  </a:lnTo>
                  <a:lnTo>
                    <a:pt x="1265465" y="1341665"/>
                  </a:lnTo>
                  <a:lnTo>
                    <a:pt x="1270908" y="1374322"/>
                  </a:lnTo>
                  <a:lnTo>
                    <a:pt x="1279072" y="1398815"/>
                  </a:lnTo>
                  <a:lnTo>
                    <a:pt x="1284515" y="1412422"/>
                  </a:lnTo>
                  <a:lnTo>
                    <a:pt x="1300843" y="1434193"/>
                  </a:lnTo>
                  <a:lnTo>
                    <a:pt x="1317172" y="1450522"/>
                  </a:lnTo>
                  <a:lnTo>
                    <a:pt x="1349829" y="1461407"/>
                  </a:lnTo>
                  <a:lnTo>
                    <a:pt x="1415143" y="1472293"/>
                  </a:lnTo>
                  <a:lnTo>
                    <a:pt x="1494065" y="1477736"/>
                  </a:lnTo>
                  <a:lnTo>
                    <a:pt x="1624693" y="1472293"/>
                  </a:lnTo>
                  <a:lnTo>
                    <a:pt x="1711779" y="1455965"/>
                  </a:lnTo>
                  <a:lnTo>
                    <a:pt x="1749879" y="1436915"/>
                  </a:lnTo>
                  <a:lnTo>
                    <a:pt x="1978479" y="1401536"/>
                  </a:lnTo>
                  <a:lnTo>
                    <a:pt x="2022022" y="1423307"/>
                  </a:lnTo>
                  <a:lnTo>
                    <a:pt x="2046515" y="1431472"/>
                  </a:lnTo>
                  <a:lnTo>
                    <a:pt x="2062843" y="1439636"/>
                  </a:lnTo>
                  <a:lnTo>
                    <a:pt x="2079172" y="1450522"/>
                  </a:lnTo>
                  <a:lnTo>
                    <a:pt x="2087336" y="1464129"/>
                  </a:lnTo>
                  <a:lnTo>
                    <a:pt x="2095500" y="1491343"/>
                  </a:lnTo>
                  <a:lnTo>
                    <a:pt x="2092779" y="1521279"/>
                  </a:lnTo>
                  <a:lnTo>
                    <a:pt x="2079172" y="1556657"/>
                  </a:lnTo>
                  <a:lnTo>
                    <a:pt x="2051958" y="1583872"/>
                  </a:lnTo>
                  <a:lnTo>
                    <a:pt x="2005693" y="1613807"/>
                  </a:lnTo>
                  <a:lnTo>
                    <a:pt x="1951265" y="1632857"/>
                  </a:lnTo>
                  <a:lnTo>
                    <a:pt x="1845129" y="1654629"/>
                  </a:lnTo>
                  <a:lnTo>
                    <a:pt x="1717222" y="1670957"/>
                  </a:lnTo>
                  <a:lnTo>
                    <a:pt x="1575708" y="1679122"/>
                  </a:lnTo>
                  <a:lnTo>
                    <a:pt x="1464129" y="1676400"/>
                  </a:lnTo>
                  <a:lnTo>
                    <a:pt x="1382486" y="1668236"/>
                  </a:lnTo>
                  <a:lnTo>
                    <a:pt x="1287236" y="1643743"/>
                  </a:lnTo>
                  <a:lnTo>
                    <a:pt x="1238250" y="1624693"/>
                  </a:lnTo>
                  <a:lnTo>
                    <a:pt x="1181100" y="1592036"/>
                  </a:lnTo>
                  <a:lnTo>
                    <a:pt x="1145722" y="1562100"/>
                  </a:lnTo>
                  <a:lnTo>
                    <a:pt x="1123950" y="1540329"/>
                  </a:lnTo>
                  <a:lnTo>
                    <a:pt x="1099458" y="1499507"/>
                  </a:lnTo>
                  <a:lnTo>
                    <a:pt x="1077686" y="1445079"/>
                  </a:lnTo>
                  <a:lnTo>
                    <a:pt x="1066800" y="1398815"/>
                  </a:lnTo>
                  <a:lnTo>
                    <a:pt x="1066800" y="1336222"/>
                  </a:lnTo>
                  <a:lnTo>
                    <a:pt x="1069522" y="1273629"/>
                  </a:lnTo>
                  <a:lnTo>
                    <a:pt x="1102179" y="1004207"/>
                  </a:lnTo>
                  <a:lnTo>
                    <a:pt x="1140279" y="696686"/>
                  </a:lnTo>
                  <a:lnTo>
                    <a:pt x="1167493" y="361950"/>
                  </a:lnTo>
                  <a:lnTo>
                    <a:pt x="1175658" y="255815"/>
                  </a:lnTo>
                  <a:lnTo>
                    <a:pt x="1170215" y="228600"/>
                  </a:lnTo>
                  <a:lnTo>
                    <a:pt x="1156608" y="206829"/>
                  </a:lnTo>
                  <a:lnTo>
                    <a:pt x="1134836" y="204107"/>
                  </a:lnTo>
                  <a:lnTo>
                    <a:pt x="963386" y="23948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16">
              <a:extLst>
                <a:ext uri="{FF2B5EF4-FFF2-40B4-BE49-F238E27FC236}">
                  <a16:creationId xmlns:a16="http://schemas.microsoft.com/office/drawing/2014/main" id="{523F1D0C-C81C-4E1B-8D22-87FC27B224F8}"/>
                </a:ext>
              </a:extLst>
            </p:cNvPr>
            <p:cNvSpPr/>
            <p:nvPr/>
          </p:nvSpPr>
          <p:spPr>
            <a:xfrm>
              <a:off x="7975602" y="2808289"/>
              <a:ext cx="292100" cy="739775"/>
            </a:xfrm>
            <a:custGeom>
              <a:avLst/>
              <a:gdLst>
                <a:gd name="connsiteX0" fmla="*/ 207169 w 292894"/>
                <a:gd name="connsiteY0" fmla="*/ 321469 h 740569"/>
                <a:gd name="connsiteX1" fmla="*/ 216694 w 292894"/>
                <a:gd name="connsiteY1" fmla="*/ 476250 h 740569"/>
                <a:gd name="connsiteX2" fmla="*/ 221457 w 292894"/>
                <a:gd name="connsiteY2" fmla="*/ 531019 h 740569"/>
                <a:gd name="connsiteX3" fmla="*/ 230982 w 292894"/>
                <a:gd name="connsiteY3" fmla="*/ 590550 h 740569"/>
                <a:gd name="connsiteX4" fmla="*/ 238125 w 292894"/>
                <a:gd name="connsiteY4" fmla="*/ 633412 h 740569"/>
                <a:gd name="connsiteX5" fmla="*/ 292894 w 292894"/>
                <a:gd name="connsiteY5" fmla="*/ 711994 h 740569"/>
                <a:gd name="connsiteX6" fmla="*/ 0 w 292894"/>
                <a:gd name="connsiteY6" fmla="*/ 740569 h 740569"/>
                <a:gd name="connsiteX7" fmla="*/ 23813 w 292894"/>
                <a:gd name="connsiteY7" fmla="*/ 695325 h 740569"/>
                <a:gd name="connsiteX8" fmla="*/ 47625 w 292894"/>
                <a:gd name="connsiteY8" fmla="*/ 652462 h 740569"/>
                <a:gd name="connsiteX9" fmla="*/ 61913 w 292894"/>
                <a:gd name="connsiteY9" fmla="*/ 619125 h 740569"/>
                <a:gd name="connsiteX10" fmla="*/ 71438 w 292894"/>
                <a:gd name="connsiteY10" fmla="*/ 576262 h 740569"/>
                <a:gd name="connsiteX11" fmla="*/ 88107 w 292894"/>
                <a:gd name="connsiteY11" fmla="*/ 452437 h 740569"/>
                <a:gd name="connsiteX12" fmla="*/ 104775 w 292894"/>
                <a:gd name="connsiteY12" fmla="*/ 316706 h 740569"/>
                <a:gd name="connsiteX13" fmla="*/ 130969 w 292894"/>
                <a:gd name="connsiteY13" fmla="*/ 111919 h 740569"/>
                <a:gd name="connsiteX14" fmla="*/ 140494 w 292894"/>
                <a:gd name="connsiteY14" fmla="*/ 40481 h 740569"/>
                <a:gd name="connsiteX15" fmla="*/ 145257 w 292894"/>
                <a:gd name="connsiteY15" fmla="*/ 16669 h 740569"/>
                <a:gd name="connsiteX16" fmla="*/ 152400 w 292894"/>
                <a:gd name="connsiteY16" fmla="*/ 4762 h 740569"/>
                <a:gd name="connsiteX17" fmla="*/ 166688 w 292894"/>
                <a:gd name="connsiteY17" fmla="*/ 0 h 740569"/>
                <a:gd name="connsiteX18" fmla="*/ 185738 w 292894"/>
                <a:gd name="connsiteY18" fmla="*/ 4762 h 740569"/>
                <a:gd name="connsiteX19" fmla="*/ 192882 w 292894"/>
                <a:gd name="connsiteY19" fmla="*/ 11906 h 740569"/>
                <a:gd name="connsiteX20" fmla="*/ 197644 w 292894"/>
                <a:gd name="connsiteY20" fmla="*/ 38100 h 740569"/>
                <a:gd name="connsiteX21" fmla="*/ 207169 w 292894"/>
                <a:gd name="connsiteY21" fmla="*/ 321469 h 74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2894" h="740569">
                  <a:moveTo>
                    <a:pt x="207169" y="321469"/>
                  </a:moveTo>
                  <a:lnTo>
                    <a:pt x="216694" y="476250"/>
                  </a:lnTo>
                  <a:lnTo>
                    <a:pt x="221457" y="531019"/>
                  </a:lnTo>
                  <a:lnTo>
                    <a:pt x="230982" y="590550"/>
                  </a:lnTo>
                  <a:lnTo>
                    <a:pt x="238125" y="633412"/>
                  </a:lnTo>
                  <a:lnTo>
                    <a:pt x="292894" y="711994"/>
                  </a:lnTo>
                  <a:lnTo>
                    <a:pt x="0" y="740569"/>
                  </a:lnTo>
                  <a:lnTo>
                    <a:pt x="23813" y="695325"/>
                  </a:lnTo>
                  <a:lnTo>
                    <a:pt x="47625" y="652462"/>
                  </a:lnTo>
                  <a:lnTo>
                    <a:pt x="61913" y="619125"/>
                  </a:lnTo>
                  <a:lnTo>
                    <a:pt x="71438" y="576262"/>
                  </a:lnTo>
                  <a:lnTo>
                    <a:pt x="88107" y="452437"/>
                  </a:lnTo>
                  <a:lnTo>
                    <a:pt x="104775" y="316706"/>
                  </a:lnTo>
                  <a:lnTo>
                    <a:pt x="130969" y="111919"/>
                  </a:lnTo>
                  <a:lnTo>
                    <a:pt x="140494" y="40481"/>
                  </a:lnTo>
                  <a:lnTo>
                    <a:pt x="145257" y="16669"/>
                  </a:lnTo>
                  <a:lnTo>
                    <a:pt x="152400" y="4762"/>
                  </a:lnTo>
                  <a:lnTo>
                    <a:pt x="166688" y="0"/>
                  </a:lnTo>
                  <a:lnTo>
                    <a:pt x="185738" y="4762"/>
                  </a:lnTo>
                  <a:lnTo>
                    <a:pt x="192882" y="11906"/>
                  </a:lnTo>
                  <a:lnTo>
                    <a:pt x="197644" y="38100"/>
                  </a:lnTo>
                  <a:lnTo>
                    <a:pt x="207169" y="321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14">
              <a:extLst>
                <a:ext uri="{FF2B5EF4-FFF2-40B4-BE49-F238E27FC236}">
                  <a16:creationId xmlns:a16="http://schemas.microsoft.com/office/drawing/2014/main" id="{ADEC1160-BCEB-4910-BA1C-95B6F0A21F62}"/>
                </a:ext>
              </a:extLst>
            </p:cNvPr>
            <p:cNvSpPr/>
            <p:nvPr/>
          </p:nvSpPr>
          <p:spPr>
            <a:xfrm>
              <a:off x="6296026" y="2655889"/>
              <a:ext cx="869950" cy="892175"/>
            </a:xfrm>
            <a:custGeom>
              <a:avLst/>
              <a:gdLst>
                <a:gd name="connsiteX0" fmla="*/ 561975 w 869156"/>
                <a:gd name="connsiteY0" fmla="*/ 666750 h 892969"/>
                <a:gd name="connsiteX1" fmla="*/ 450056 w 869156"/>
                <a:gd name="connsiteY1" fmla="*/ 511969 h 892969"/>
                <a:gd name="connsiteX2" fmla="*/ 326231 w 869156"/>
                <a:gd name="connsiteY2" fmla="*/ 371475 h 892969"/>
                <a:gd name="connsiteX3" fmla="*/ 288131 w 869156"/>
                <a:gd name="connsiteY3" fmla="*/ 323850 h 892969"/>
                <a:gd name="connsiteX4" fmla="*/ 261938 w 869156"/>
                <a:gd name="connsiteY4" fmla="*/ 288131 h 892969"/>
                <a:gd name="connsiteX5" fmla="*/ 202406 w 869156"/>
                <a:gd name="connsiteY5" fmla="*/ 226219 h 892969"/>
                <a:gd name="connsiteX6" fmla="*/ 114300 w 869156"/>
                <a:gd name="connsiteY6" fmla="*/ 147637 h 892969"/>
                <a:gd name="connsiteX7" fmla="*/ 40481 w 869156"/>
                <a:gd name="connsiteY7" fmla="*/ 85725 h 892969"/>
                <a:gd name="connsiteX8" fmla="*/ 23813 w 869156"/>
                <a:gd name="connsiteY8" fmla="*/ 73819 h 892969"/>
                <a:gd name="connsiteX9" fmla="*/ 7144 w 869156"/>
                <a:gd name="connsiteY9" fmla="*/ 57150 h 892969"/>
                <a:gd name="connsiteX10" fmla="*/ 0 w 869156"/>
                <a:gd name="connsiteY10" fmla="*/ 30956 h 892969"/>
                <a:gd name="connsiteX11" fmla="*/ 0 w 869156"/>
                <a:gd name="connsiteY11" fmla="*/ 14287 h 892969"/>
                <a:gd name="connsiteX12" fmla="*/ 9525 w 869156"/>
                <a:gd name="connsiteY12" fmla="*/ 2381 h 892969"/>
                <a:gd name="connsiteX13" fmla="*/ 30956 w 869156"/>
                <a:gd name="connsiteY13" fmla="*/ 0 h 892969"/>
                <a:gd name="connsiteX14" fmla="*/ 59531 w 869156"/>
                <a:gd name="connsiteY14" fmla="*/ 9525 h 892969"/>
                <a:gd name="connsiteX15" fmla="*/ 178594 w 869156"/>
                <a:gd name="connsiteY15" fmla="*/ 73819 h 892969"/>
                <a:gd name="connsiteX16" fmla="*/ 288131 w 869156"/>
                <a:gd name="connsiteY16" fmla="*/ 138112 h 892969"/>
                <a:gd name="connsiteX17" fmla="*/ 433388 w 869156"/>
                <a:gd name="connsiteY17" fmla="*/ 228600 h 892969"/>
                <a:gd name="connsiteX18" fmla="*/ 561975 w 869156"/>
                <a:gd name="connsiteY18" fmla="*/ 333375 h 892969"/>
                <a:gd name="connsiteX19" fmla="*/ 659606 w 869156"/>
                <a:gd name="connsiteY19" fmla="*/ 414337 h 892969"/>
                <a:gd name="connsiteX20" fmla="*/ 735806 w 869156"/>
                <a:gd name="connsiteY20" fmla="*/ 478631 h 892969"/>
                <a:gd name="connsiteX21" fmla="*/ 785813 w 869156"/>
                <a:gd name="connsiteY21" fmla="*/ 531019 h 892969"/>
                <a:gd name="connsiteX22" fmla="*/ 809625 w 869156"/>
                <a:gd name="connsiteY22" fmla="*/ 566737 h 892969"/>
                <a:gd name="connsiteX23" fmla="*/ 831056 w 869156"/>
                <a:gd name="connsiteY23" fmla="*/ 607219 h 892969"/>
                <a:gd name="connsiteX24" fmla="*/ 847725 w 869156"/>
                <a:gd name="connsiteY24" fmla="*/ 647700 h 892969"/>
                <a:gd name="connsiteX25" fmla="*/ 864394 w 869156"/>
                <a:gd name="connsiteY25" fmla="*/ 695325 h 892969"/>
                <a:gd name="connsiteX26" fmla="*/ 869156 w 869156"/>
                <a:gd name="connsiteY26" fmla="*/ 731044 h 892969"/>
                <a:gd name="connsiteX27" fmla="*/ 866775 w 869156"/>
                <a:gd name="connsiteY27" fmla="*/ 826294 h 892969"/>
                <a:gd name="connsiteX28" fmla="*/ 864394 w 869156"/>
                <a:gd name="connsiteY28" fmla="*/ 857250 h 892969"/>
                <a:gd name="connsiteX29" fmla="*/ 854869 w 869156"/>
                <a:gd name="connsiteY29" fmla="*/ 878681 h 892969"/>
                <a:gd name="connsiteX30" fmla="*/ 835819 w 869156"/>
                <a:gd name="connsiteY30" fmla="*/ 888206 h 892969"/>
                <a:gd name="connsiteX31" fmla="*/ 800100 w 869156"/>
                <a:gd name="connsiteY31" fmla="*/ 892969 h 892969"/>
                <a:gd name="connsiteX32" fmla="*/ 762000 w 869156"/>
                <a:gd name="connsiteY32" fmla="*/ 892969 h 892969"/>
                <a:gd name="connsiteX33" fmla="*/ 740569 w 869156"/>
                <a:gd name="connsiteY33" fmla="*/ 878681 h 892969"/>
                <a:gd name="connsiteX34" fmla="*/ 661988 w 869156"/>
                <a:gd name="connsiteY34" fmla="*/ 795337 h 892969"/>
                <a:gd name="connsiteX35" fmla="*/ 561975 w 869156"/>
                <a:gd name="connsiteY35" fmla="*/ 666750 h 892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69156" h="892969">
                  <a:moveTo>
                    <a:pt x="561975" y="666750"/>
                  </a:moveTo>
                  <a:lnTo>
                    <a:pt x="450056" y="511969"/>
                  </a:lnTo>
                  <a:lnTo>
                    <a:pt x="326231" y="371475"/>
                  </a:lnTo>
                  <a:lnTo>
                    <a:pt x="288131" y="323850"/>
                  </a:lnTo>
                  <a:lnTo>
                    <a:pt x="261938" y="288131"/>
                  </a:lnTo>
                  <a:lnTo>
                    <a:pt x="202406" y="226219"/>
                  </a:lnTo>
                  <a:lnTo>
                    <a:pt x="114300" y="147637"/>
                  </a:lnTo>
                  <a:lnTo>
                    <a:pt x="40481" y="85725"/>
                  </a:lnTo>
                  <a:lnTo>
                    <a:pt x="23813" y="73819"/>
                  </a:lnTo>
                  <a:lnTo>
                    <a:pt x="7144" y="57150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9525" y="2381"/>
                  </a:lnTo>
                  <a:lnTo>
                    <a:pt x="30956" y="0"/>
                  </a:lnTo>
                  <a:lnTo>
                    <a:pt x="59531" y="9525"/>
                  </a:lnTo>
                  <a:lnTo>
                    <a:pt x="178594" y="73819"/>
                  </a:lnTo>
                  <a:lnTo>
                    <a:pt x="288131" y="138112"/>
                  </a:lnTo>
                  <a:lnTo>
                    <a:pt x="433388" y="228600"/>
                  </a:lnTo>
                  <a:lnTo>
                    <a:pt x="561975" y="333375"/>
                  </a:lnTo>
                  <a:lnTo>
                    <a:pt x="659606" y="414337"/>
                  </a:lnTo>
                  <a:lnTo>
                    <a:pt x="735806" y="478631"/>
                  </a:lnTo>
                  <a:lnTo>
                    <a:pt x="785813" y="531019"/>
                  </a:lnTo>
                  <a:lnTo>
                    <a:pt x="809625" y="566737"/>
                  </a:lnTo>
                  <a:lnTo>
                    <a:pt x="831056" y="607219"/>
                  </a:lnTo>
                  <a:lnTo>
                    <a:pt x="847725" y="647700"/>
                  </a:lnTo>
                  <a:lnTo>
                    <a:pt x="864394" y="695325"/>
                  </a:lnTo>
                  <a:lnTo>
                    <a:pt x="869156" y="731044"/>
                  </a:lnTo>
                  <a:cubicBezTo>
                    <a:pt x="868321" y="762793"/>
                    <a:pt x="866775" y="794534"/>
                    <a:pt x="866775" y="826294"/>
                  </a:cubicBezTo>
                  <a:lnTo>
                    <a:pt x="864394" y="857250"/>
                  </a:lnTo>
                  <a:lnTo>
                    <a:pt x="854869" y="878681"/>
                  </a:lnTo>
                  <a:lnTo>
                    <a:pt x="835819" y="888206"/>
                  </a:lnTo>
                  <a:lnTo>
                    <a:pt x="800100" y="892969"/>
                  </a:lnTo>
                  <a:lnTo>
                    <a:pt x="762000" y="892969"/>
                  </a:lnTo>
                  <a:lnTo>
                    <a:pt x="740569" y="878681"/>
                  </a:lnTo>
                  <a:lnTo>
                    <a:pt x="661988" y="795337"/>
                  </a:lnTo>
                  <a:lnTo>
                    <a:pt x="561975" y="666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22">
              <a:extLst>
                <a:ext uri="{FF2B5EF4-FFF2-40B4-BE49-F238E27FC236}">
                  <a16:creationId xmlns:a16="http://schemas.microsoft.com/office/drawing/2014/main" id="{C3ABC1B2-3D15-4F5D-8EA4-9BE03384C15D}"/>
                </a:ext>
              </a:extLst>
            </p:cNvPr>
            <p:cNvSpPr/>
            <p:nvPr/>
          </p:nvSpPr>
          <p:spPr>
            <a:xfrm rot="16200000">
              <a:off x="6229353" y="4735513"/>
              <a:ext cx="1689100" cy="1019175"/>
            </a:xfrm>
            <a:custGeom>
              <a:avLst/>
              <a:gdLst>
                <a:gd name="connsiteX0" fmla="*/ 1045369 w 1688307"/>
                <a:gd name="connsiteY0" fmla="*/ 521494 h 1019175"/>
                <a:gd name="connsiteX1" fmla="*/ 1223963 w 1688307"/>
                <a:gd name="connsiteY1" fmla="*/ 583407 h 1019175"/>
                <a:gd name="connsiteX2" fmla="*/ 1326357 w 1688307"/>
                <a:gd name="connsiteY2" fmla="*/ 616744 h 1019175"/>
                <a:gd name="connsiteX3" fmla="*/ 1390650 w 1688307"/>
                <a:gd name="connsiteY3" fmla="*/ 635794 h 1019175"/>
                <a:gd name="connsiteX4" fmla="*/ 1483519 w 1688307"/>
                <a:gd name="connsiteY4" fmla="*/ 664369 h 1019175"/>
                <a:gd name="connsiteX5" fmla="*/ 1526382 w 1688307"/>
                <a:gd name="connsiteY5" fmla="*/ 676275 h 1019175"/>
                <a:gd name="connsiteX6" fmla="*/ 1562100 w 1688307"/>
                <a:gd name="connsiteY6" fmla="*/ 690563 h 1019175"/>
                <a:gd name="connsiteX7" fmla="*/ 1593057 w 1688307"/>
                <a:gd name="connsiteY7" fmla="*/ 695325 h 1019175"/>
                <a:gd name="connsiteX8" fmla="*/ 1635919 w 1688307"/>
                <a:gd name="connsiteY8" fmla="*/ 690563 h 1019175"/>
                <a:gd name="connsiteX9" fmla="*/ 1657350 w 1688307"/>
                <a:gd name="connsiteY9" fmla="*/ 685800 h 1019175"/>
                <a:gd name="connsiteX10" fmla="*/ 1688307 w 1688307"/>
                <a:gd name="connsiteY10" fmla="*/ 664369 h 1019175"/>
                <a:gd name="connsiteX11" fmla="*/ 1654969 w 1688307"/>
                <a:gd name="connsiteY11" fmla="*/ 1019175 h 1019175"/>
                <a:gd name="connsiteX12" fmla="*/ 1476375 w 1688307"/>
                <a:gd name="connsiteY12" fmla="*/ 942975 h 1019175"/>
                <a:gd name="connsiteX13" fmla="*/ 1128713 w 1688307"/>
                <a:gd name="connsiteY13" fmla="*/ 804863 h 1019175"/>
                <a:gd name="connsiteX14" fmla="*/ 859632 w 1688307"/>
                <a:gd name="connsiteY14" fmla="*/ 695325 h 1019175"/>
                <a:gd name="connsiteX15" fmla="*/ 671513 w 1688307"/>
                <a:gd name="connsiteY15" fmla="*/ 623888 h 1019175"/>
                <a:gd name="connsiteX16" fmla="*/ 545307 w 1688307"/>
                <a:gd name="connsiteY16" fmla="*/ 571500 h 1019175"/>
                <a:gd name="connsiteX17" fmla="*/ 357188 w 1688307"/>
                <a:gd name="connsiteY17" fmla="*/ 466725 h 1019175"/>
                <a:gd name="connsiteX18" fmla="*/ 169069 w 1688307"/>
                <a:gd name="connsiteY18" fmla="*/ 354807 h 1019175"/>
                <a:gd name="connsiteX19" fmla="*/ 100013 w 1688307"/>
                <a:gd name="connsiteY19" fmla="*/ 311944 h 1019175"/>
                <a:gd name="connsiteX20" fmla="*/ 78582 w 1688307"/>
                <a:gd name="connsiteY20" fmla="*/ 297657 h 1019175"/>
                <a:gd name="connsiteX21" fmla="*/ 57150 w 1688307"/>
                <a:gd name="connsiteY21" fmla="*/ 280988 h 1019175"/>
                <a:gd name="connsiteX22" fmla="*/ 40482 w 1688307"/>
                <a:gd name="connsiteY22" fmla="*/ 257175 h 1019175"/>
                <a:gd name="connsiteX23" fmla="*/ 33338 w 1688307"/>
                <a:gd name="connsiteY23" fmla="*/ 242888 h 1019175"/>
                <a:gd name="connsiteX24" fmla="*/ 23813 w 1688307"/>
                <a:gd name="connsiteY24" fmla="*/ 219075 h 1019175"/>
                <a:gd name="connsiteX25" fmla="*/ 14288 w 1688307"/>
                <a:gd name="connsiteY25" fmla="*/ 188119 h 1019175"/>
                <a:gd name="connsiteX26" fmla="*/ 4763 w 1688307"/>
                <a:gd name="connsiteY26" fmla="*/ 138113 h 1019175"/>
                <a:gd name="connsiteX27" fmla="*/ 0 w 1688307"/>
                <a:gd name="connsiteY27" fmla="*/ 95250 h 1019175"/>
                <a:gd name="connsiteX28" fmla="*/ 4763 w 1688307"/>
                <a:gd name="connsiteY28" fmla="*/ 78582 h 1019175"/>
                <a:gd name="connsiteX29" fmla="*/ 50007 w 1688307"/>
                <a:gd name="connsiteY29" fmla="*/ 54769 h 1019175"/>
                <a:gd name="connsiteX30" fmla="*/ 97632 w 1688307"/>
                <a:gd name="connsiteY30" fmla="*/ 28575 h 1019175"/>
                <a:gd name="connsiteX31" fmla="*/ 138113 w 1688307"/>
                <a:gd name="connsiteY31" fmla="*/ 0 h 1019175"/>
                <a:gd name="connsiteX32" fmla="*/ 409575 w 1688307"/>
                <a:gd name="connsiteY32" fmla="*/ 123825 h 1019175"/>
                <a:gd name="connsiteX33" fmla="*/ 416719 w 1688307"/>
                <a:gd name="connsiteY33" fmla="*/ 150019 h 1019175"/>
                <a:gd name="connsiteX34" fmla="*/ 426244 w 1688307"/>
                <a:gd name="connsiteY34" fmla="*/ 180975 h 1019175"/>
                <a:gd name="connsiteX35" fmla="*/ 445294 w 1688307"/>
                <a:gd name="connsiteY35" fmla="*/ 211932 h 1019175"/>
                <a:gd name="connsiteX36" fmla="*/ 466725 w 1688307"/>
                <a:gd name="connsiteY36" fmla="*/ 235744 h 1019175"/>
                <a:gd name="connsiteX37" fmla="*/ 504825 w 1688307"/>
                <a:gd name="connsiteY37" fmla="*/ 259557 h 1019175"/>
                <a:gd name="connsiteX38" fmla="*/ 564357 w 1688307"/>
                <a:gd name="connsiteY38" fmla="*/ 292894 h 1019175"/>
                <a:gd name="connsiteX39" fmla="*/ 666750 w 1688307"/>
                <a:gd name="connsiteY39" fmla="*/ 347663 h 1019175"/>
                <a:gd name="connsiteX40" fmla="*/ 769144 w 1688307"/>
                <a:gd name="connsiteY40" fmla="*/ 397669 h 1019175"/>
                <a:gd name="connsiteX41" fmla="*/ 862013 w 1688307"/>
                <a:gd name="connsiteY41" fmla="*/ 442913 h 1019175"/>
                <a:gd name="connsiteX42" fmla="*/ 1045369 w 1688307"/>
                <a:gd name="connsiteY42" fmla="*/ 521494 h 101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88307" h="1019175">
                  <a:moveTo>
                    <a:pt x="1045369" y="521494"/>
                  </a:moveTo>
                  <a:lnTo>
                    <a:pt x="1223963" y="583407"/>
                  </a:lnTo>
                  <a:lnTo>
                    <a:pt x="1326357" y="616744"/>
                  </a:lnTo>
                  <a:lnTo>
                    <a:pt x="1390650" y="635794"/>
                  </a:lnTo>
                  <a:lnTo>
                    <a:pt x="1483519" y="664369"/>
                  </a:lnTo>
                  <a:lnTo>
                    <a:pt x="1526382" y="676275"/>
                  </a:lnTo>
                  <a:lnTo>
                    <a:pt x="1562100" y="690563"/>
                  </a:lnTo>
                  <a:lnTo>
                    <a:pt x="1593057" y="695325"/>
                  </a:lnTo>
                  <a:lnTo>
                    <a:pt x="1635919" y="690563"/>
                  </a:lnTo>
                  <a:lnTo>
                    <a:pt x="1657350" y="685800"/>
                  </a:lnTo>
                  <a:lnTo>
                    <a:pt x="1688307" y="664369"/>
                  </a:lnTo>
                  <a:lnTo>
                    <a:pt x="1654969" y="1019175"/>
                  </a:lnTo>
                  <a:lnTo>
                    <a:pt x="1476375" y="942975"/>
                  </a:lnTo>
                  <a:lnTo>
                    <a:pt x="1128713" y="804863"/>
                  </a:lnTo>
                  <a:lnTo>
                    <a:pt x="859632" y="695325"/>
                  </a:lnTo>
                  <a:lnTo>
                    <a:pt x="671513" y="623888"/>
                  </a:lnTo>
                  <a:lnTo>
                    <a:pt x="545307" y="571500"/>
                  </a:lnTo>
                  <a:lnTo>
                    <a:pt x="357188" y="466725"/>
                  </a:lnTo>
                  <a:lnTo>
                    <a:pt x="169069" y="354807"/>
                  </a:lnTo>
                  <a:lnTo>
                    <a:pt x="100013" y="311944"/>
                  </a:lnTo>
                  <a:lnTo>
                    <a:pt x="78582" y="297657"/>
                  </a:lnTo>
                  <a:lnTo>
                    <a:pt x="57150" y="280988"/>
                  </a:lnTo>
                  <a:lnTo>
                    <a:pt x="40482" y="257175"/>
                  </a:lnTo>
                  <a:lnTo>
                    <a:pt x="33338" y="242888"/>
                  </a:lnTo>
                  <a:lnTo>
                    <a:pt x="23813" y="219075"/>
                  </a:lnTo>
                  <a:lnTo>
                    <a:pt x="14288" y="188119"/>
                  </a:lnTo>
                  <a:lnTo>
                    <a:pt x="4763" y="138113"/>
                  </a:lnTo>
                  <a:lnTo>
                    <a:pt x="0" y="95250"/>
                  </a:lnTo>
                  <a:lnTo>
                    <a:pt x="4763" y="78582"/>
                  </a:lnTo>
                  <a:lnTo>
                    <a:pt x="50007" y="54769"/>
                  </a:lnTo>
                  <a:lnTo>
                    <a:pt x="97632" y="28575"/>
                  </a:lnTo>
                  <a:lnTo>
                    <a:pt x="138113" y="0"/>
                  </a:lnTo>
                  <a:lnTo>
                    <a:pt x="409575" y="123825"/>
                  </a:lnTo>
                  <a:lnTo>
                    <a:pt x="416719" y="150019"/>
                  </a:lnTo>
                  <a:lnTo>
                    <a:pt x="426244" y="180975"/>
                  </a:lnTo>
                  <a:lnTo>
                    <a:pt x="445294" y="211932"/>
                  </a:lnTo>
                  <a:lnTo>
                    <a:pt x="466725" y="235744"/>
                  </a:lnTo>
                  <a:lnTo>
                    <a:pt x="504825" y="259557"/>
                  </a:lnTo>
                  <a:lnTo>
                    <a:pt x="564357" y="292894"/>
                  </a:lnTo>
                  <a:lnTo>
                    <a:pt x="666750" y="347663"/>
                  </a:lnTo>
                  <a:lnTo>
                    <a:pt x="769144" y="397669"/>
                  </a:lnTo>
                  <a:lnTo>
                    <a:pt x="862013" y="442913"/>
                  </a:lnTo>
                  <a:lnTo>
                    <a:pt x="1045369" y="521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24">
              <a:extLst>
                <a:ext uri="{FF2B5EF4-FFF2-40B4-BE49-F238E27FC236}">
                  <a16:creationId xmlns:a16="http://schemas.microsoft.com/office/drawing/2014/main" id="{F8748E6E-75F3-4285-9E5C-BDEEDCE44338}"/>
                </a:ext>
              </a:extLst>
            </p:cNvPr>
            <p:cNvSpPr/>
            <p:nvPr/>
          </p:nvSpPr>
          <p:spPr>
            <a:xfrm>
              <a:off x="6115050" y="5468938"/>
              <a:ext cx="647700" cy="520700"/>
            </a:xfrm>
            <a:custGeom>
              <a:avLst/>
              <a:gdLst>
                <a:gd name="connsiteX0" fmla="*/ 197644 w 647700"/>
                <a:gd name="connsiteY0" fmla="*/ 78582 h 519113"/>
                <a:gd name="connsiteX1" fmla="*/ 292894 w 647700"/>
                <a:gd name="connsiteY1" fmla="*/ 121444 h 519113"/>
                <a:gd name="connsiteX2" fmla="*/ 357188 w 647700"/>
                <a:gd name="connsiteY2" fmla="*/ 150019 h 519113"/>
                <a:gd name="connsiteX3" fmla="*/ 433388 w 647700"/>
                <a:gd name="connsiteY3" fmla="*/ 188119 h 519113"/>
                <a:gd name="connsiteX4" fmla="*/ 461963 w 647700"/>
                <a:gd name="connsiteY4" fmla="*/ 200025 h 519113"/>
                <a:gd name="connsiteX5" fmla="*/ 504825 w 647700"/>
                <a:gd name="connsiteY5" fmla="*/ 209550 h 519113"/>
                <a:gd name="connsiteX6" fmla="*/ 533400 w 647700"/>
                <a:gd name="connsiteY6" fmla="*/ 214313 h 519113"/>
                <a:gd name="connsiteX7" fmla="*/ 647700 w 647700"/>
                <a:gd name="connsiteY7" fmla="*/ 197644 h 519113"/>
                <a:gd name="connsiteX8" fmla="*/ 509588 w 647700"/>
                <a:gd name="connsiteY8" fmla="*/ 519113 h 519113"/>
                <a:gd name="connsiteX9" fmla="*/ 459581 w 647700"/>
                <a:gd name="connsiteY9" fmla="*/ 495300 h 519113"/>
                <a:gd name="connsiteX10" fmla="*/ 438150 w 647700"/>
                <a:gd name="connsiteY10" fmla="*/ 466725 h 519113"/>
                <a:gd name="connsiteX11" fmla="*/ 383381 w 647700"/>
                <a:gd name="connsiteY11" fmla="*/ 400050 h 519113"/>
                <a:gd name="connsiteX12" fmla="*/ 342900 w 647700"/>
                <a:gd name="connsiteY12" fmla="*/ 354807 h 519113"/>
                <a:gd name="connsiteX13" fmla="*/ 283369 w 647700"/>
                <a:gd name="connsiteY13" fmla="*/ 292894 h 519113"/>
                <a:gd name="connsiteX14" fmla="*/ 228600 w 647700"/>
                <a:gd name="connsiteY14" fmla="*/ 238125 h 519113"/>
                <a:gd name="connsiteX15" fmla="*/ 154781 w 647700"/>
                <a:gd name="connsiteY15" fmla="*/ 171450 h 519113"/>
                <a:gd name="connsiteX16" fmla="*/ 97631 w 647700"/>
                <a:gd name="connsiteY16" fmla="*/ 123825 h 519113"/>
                <a:gd name="connsiteX17" fmla="*/ 42863 w 647700"/>
                <a:gd name="connsiteY17" fmla="*/ 83344 h 519113"/>
                <a:gd name="connsiteX18" fmla="*/ 23813 w 647700"/>
                <a:gd name="connsiteY18" fmla="*/ 66675 h 519113"/>
                <a:gd name="connsiteX19" fmla="*/ 9525 w 647700"/>
                <a:gd name="connsiteY19" fmla="*/ 47625 h 519113"/>
                <a:gd name="connsiteX20" fmla="*/ 0 w 647700"/>
                <a:gd name="connsiteY20" fmla="*/ 26194 h 519113"/>
                <a:gd name="connsiteX21" fmla="*/ 2381 w 647700"/>
                <a:gd name="connsiteY21" fmla="*/ 9525 h 519113"/>
                <a:gd name="connsiteX22" fmla="*/ 9525 w 647700"/>
                <a:gd name="connsiteY22" fmla="*/ 2382 h 519113"/>
                <a:gd name="connsiteX23" fmla="*/ 23813 w 647700"/>
                <a:gd name="connsiteY23" fmla="*/ 0 h 519113"/>
                <a:gd name="connsiteX24" fmla="*/ 47625 w 647700"/>
                <a:gd name="connsiteY24" fmla="*/ 4763 h 519113"/>
                <a:gd name="connsiteX25" fmla="*/ 197644 w 647700"/>
                <a:gd name="connsiteY25" fmla="*/ 78582 h 51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47700" h="519113">
                  <a:moveTo>
                    <a:pt x="197644" y="78582"/>
                  </a:moveTo>
                  <a:lnTo>
                    <a:pt x="292894" y="121444"/>
                  </a:lnTo>
                  <a:lnTo>
                    <a:pt x="357188" y="150019"/>
                  </a:lnTo>
                  <a:lnTo>
                    <a:pt x="433388" y="188119"/>
                  </a:lnTo>
                  <a:lnTo>
                    <a:pt x="461963" y="200025"/>
                  </a:lnTo>
                  <a:lnTo>
                    <a:pt x="504825" y="209550"/>
                  </a:lnTo>
                  <a:lnTo>
                    <a:pt x="533400" y="214313"/>
                  </a:lnTo>
                  <a:lnTo>
                    <a:pt x="647700" y="197644"/>
                  </a:lnTo>
                  <a:lnTo>
                    <a:pt x="509588" y="519113"/>
                  </a:lnTo>
                  <a:lnTo>
                    <a:pt x="459581" y="495300"/>
                  </a:lnTo>
                  <a:lnTo>
                    <a:pt x="438150" y="466725"/>
                  </a:lnTo>
                  <a:lnTo>
                    <a:pt x="383381" y="400050"/>
                  </a:lnTo>
                  <a:lnTo>
                    <a:pt x="342900" y="354807"/>
                  </a:lnTo>
                  <a:lnTo>
                    <a:pt x="283369" y="292894"/>
                  </a:lnTo>
                  <a:lnTo>
                    <a:pt x="228600" y="238125"/>
                  </a:lnTo>
                  <a:lnTo>
                    <a:pt x="154781" y="171450"/>
                  </a:lnTo>
                  <a:lnTo>
                    <a:pt x="97631" y="123825"/>
                  </a:lnTo>
                  <a:lnTo>
                    <a:pt x="42863" y="83344"/>
                  </a:lnTo>
                  <a:lnTo>
                    <a:pt x="23813" y="66675"/>
                  </a:lnTo>
                  <a:lnTo>
                    <a:pt x="9525" y="47625"/>
                  </a:lnTo>
                  <a:lnTo>
                    <a:pt x="0" y="26194"/>
                  </a:lnTo>
                  <a:lnTo>
                    <a:pt x="2381" y="9525"/>
                  </a:lnTo>
                  <a:lnTo>
                    <a:pt x="9525" y="2382"/>
                  </a:lnTo>
                  <a:lnTo>
                    <a:pt x="23813" y="0"/>
                  </a:lnTo>
                  <a:lnTo>
                    <a:pt x="47625" y="4763"/>
                  </a:lnTo>
                  <a:lnTo>
                    <a:pt x="197644" y="785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21">
              <a:extLst>
                <a:ext uri="{FF2B5EF4-FFF2-40B4-BE49-F238E27FC236}">
                  <a16:creationId xmlns:a16="http://schemas.microsoft.com/office/drawing/2014/main" id="{FB2EB503-2C32-4570-8D47-0D8CE71AF0DD}"/>
                </a:ext>
              </a:extLst>
            </p:cNvPr>
            <p:cNvSpPr/>
            <p:nvPr/>
          </p:nvSpPr>
          <p:spPr>
            <a:xfrm rot="16200000">
              <a:off x="4357688" y="3890963"/>
              <a:ext cx="2114550" cy="1924050"/>
            </a:xfrm>
            <a:custGeom>
              <a:avLst/>
              <a:gdLst>
                <a:gd name="connsiteX0" fmla="*/ 1073150 w 2114550"/>
                <a:gd name="connsiteY0" fmla="*/ 1498600 h 1924050"/>
                <a:gd name="connsiteX1" fmla="*/ 860425 w 2114550"/>
                <a:gd name="connsiteY1" fmla="*/ 1323975 h 1924050"/>
                <a:gd name="connsiteX2" fmla="*/ 755650 w 2114550"/>
                <a:gd name="connsiteY2" fmla="*/ 1225550 h 1924050"/>
                <a:gd name="connsiteX3" fmla="*/ 635000 w 2114550"/>
                <a:gd name="connsiteY3" fmla="*/ 1101725 h 1924050"/>
                <a:gd name="connsiteX4" fmla="*/ 527050 w 2114550"/>
                <a:gd name="connsiteY4" fmla="*/ 974725 h 1924050"/>
                <a:gd name="connsiteX5" fmla="*/ 447675 w 2114550"/>
                <a:gd name="connsiteY5" fmla="*/ 866775 h 1924050"/>
                <a:gd name="connsiteX6" fmla="*/ 358775 w 2114550"/>
                <a:gd name="connsiteY6" fmla="*/ 736600 h 1924050"/>
                <a:gd name="connsiteX7" fmla="*/ 295275 w 2114550"/>
                <a:gd name="connsiteY7" fmla="*/ 635000 h 1924050"/>
                <a:gd name="connsiteX8" fmla="*/ 225425 w 2114550"/>
                <a:gd name="connsiteY8" fmla="*/ 511175 h 1924050"/>
                <a:gd name="connsiteX9" fmla="*/ 152400 w 2114550"/>
                <a:gd name="connsiteY9" fmla="*/ 381000 h 1924050"/>
                <a:gd name="connsiteX10" fmla="*/ 92075 w 2114550"/>
                <a:gd name="connsiteY10" fmla="*/ 263525 h 1924050"/>
                <a:gd name="connsiteX11" fmla="*/ 25400 w 2114550"/>
                <a:gd name="connsiteY11" fmla="*/ 123825 h 1924050"/>
                <a:gd name="connsiteX12" fmla="*/ 6350 w 2114550"/>
                <a:gd name="connsiteY12" fmla="*/ 88900 h 1924050"/>
                <a:gd name="connsiteX13" fmla="*/ 0 w 2114550"/>
                <a:gd name="connsiteY13" fmla="*/ 66675 h 1924050"/>
                <a:gd name="connsiteX14" fmla="*/ 3175 w 2114550"/>
                <a:gd name="connsiteY14" fmla="*/ 28575 h 1924050"/>
                <a:gd name="connsiteX15" fmla="*/ 12700 w 2114550"/>
                <a:gd name="connsiteY15" fmla="*/ 6350 h 1924050"/>
                <a:gd name="connsiteX16" fmla="*/ 28575 w 2114550"/>
                <a:gd name="connsiteY16" fmla="*/ 0 h 1924050"/>
                <a:gd name="connsiteX17" fmla="*/ 57150 w 2114550"/>
                <a:gd name="connsiteY17" fmla="*/ 3175 h 1924050"/>
                <a:gd name="connsiteX18" fmla="*/ 85725 w 2114550"/>
                <a:gd name="connsiteY18" fmla="*/ 19050 h 1924050"/>
                <a:gd name="connsiteX19" fmla="*/ 101600 w 2114550"/>
                <a:gd name="connsiteY19" fmla="*/ 34925 h 1924050"/>
                <a:gd name="connsiteX20" fmla="*/ 139700 w 2114550"/>
                <a:gd name="connsiteY20" fmla="*/ 114300 h 1924050"/>
                <a:gd name="connsiteX21" fmla="*/ 168275 w 2114550"/>
                <a:gd name="connsiteY21" fmla="*/ 171450 h 1924050"/>
                <a:gd name="connsiteX22" fmla="*/ 215900 w 2114550"/>
                <a:gd name="connsiteY22" fmla="*/ 260350 h 1924050"/>
                <a:gd name="connsiteX23" fmla="*/ 250825 w 2114550"/>
                <a:gd name="connsiteY23" fmla="*/ 317500 h 1924050"/>
                <a:gd name="connsiteX24" fmla="*/ 304800 w 2114550"/>
                <a:gd name="connsiteY24" fmla="*/ 400050 h 1924050"/>
                <a:gd name="connsiteX25" fmla="*/ 387350 w 2114550"/>
                <a:gd name="connsiteY25" fmla="*/ 523875 h 1924050"/>
                <a:gd name="connsiteX26" fmla="*/ 479425 w 2114550"/>
                <a:gd name="connsiteY26" fmla="*/ 644525 h 1924050"/>
                <a:gd name="connsiteX27" fmla="*/ 558800 w 2114550"/>
                <a:gd name="connsiteY27" fmla="*/ 736600 h 1924050"/>
                <a:gd name="connsiteX28" fmla="*/ 622300 w 2114550"/>
                <a:gd name="connsiteY28" fmla="*/ 812800 h 1924050"/>
                <a:gd name="connsiteX29" fmla="*/ 733425 w 2114550"/>
                <a:gd name="connsiteY29" fmla="*/ 923925 h 1924050"/>
                <a:gd name="connsiteX30" fmla="*/ 819150 w 2114550"/>
                <a:gd name="connsiteY30" fmla="*/ 1003300 h 1924050"/>
                <a:gd name="connsiteX31" fmla="*/ 927100 w 2114550"/>
                <a:gd name="connsiteY31" fmla="*/ 1104900 h 1924050"/>
                <a:gd name="connsiteX32" fmla="*/ 1069975 w 2114550"/>
                <a:gd name="connsiteY32" fmla="*/ 1219200 h 1924050"/>
                <a:gd name="connsiteX33" fmla="*/ 1200150 w 2114550"/>
                <a:gd name="connsiteY33" fmla="*/ 1311275 h 1924050"/>
                <a:gd name="connsiteX34" fmla="*/ 1266825 w 2114550"/>
                <a:gd name="connsiteY34" fmla="*/ 1355725 h 1924050"/>
                <a:gd name="connsiteX35" fmla="*/ 1330325 w 2114550"/>
                <a:gd name="connsiteY35" fmla="*/ 1400175 h 1924050"/>
                <a:gd name="connsiteX36" fmla="*/ 1409700 w 2114550"/>
                <a:gd name="connsiteY36" fmla="*/ 1447800 h 1924050"/>
                <a:gd name="connsiteX37" fmla="*/ 1527175 w 2114550"/>
                <a:gd name="connsiteY37" fmla="*/ 1470025 h 1924050"/>
                <a:gd name="connsiteX38" fmla="*/ 1619250 w 2114550"/>
                <a:gd name="connsiteY38" fmla="*/ 1517650 h 1924050"/>
                <a:gd name="connsiteX39" fmla="*/ 1682750 w 2114550"/>
                <a:gd name="connsiteY39" fmla="*/ 1546225 h 1924050"/>
                <a:gd name="connsiteX40" fmla="*/ 1746250 w 2114550"/>
                <a:gd name="connsiteY40" fmla="*/ 1568450 h 1924050"/>
                <a:gd name="connsiteX41" fmla="*/ 1793875 w 2114550"/>
                <a:gd name="connsiteY41" fmla="*/ 1584325 h 1924050"/>
                <a:gd name="connsiteX42" fmla="*/ 1812925 w 2114550"/>
                <a:gd name="connsiteY42" fmla="*/ 1590675 h 1924050"/>
                <a:gd name="connsiteX43" fmla="*/ 1844675 w 2114550"/>
                <a:gd name="connsiteY43" fmla="*/ 1593850 h 1924050"/>
                <a:gd name="connsiteX44" fmla="*/ 1908175 w 2114550"/>
                <a:gd name="connsiteY44" fmla="*/ 1590675 h 1924050"/>
                <a:gd name="connsiteX45" fmla="*/ 1952625 w 2114550"/>
                <a:gd name="connsiteY45" fmla="*/ 1581150 h 1924050"/>
                <a:gd name="connsiteX46" fmla="*/ 1987550 w 2114550"/>
                <a:gd name="connsiteY46" fmla="*/ 1568450 h 1924050"/>
                <a:gd name="connsiteX47" fmla="*/ 2044700 w 2114550"/>
                <a:gd name="connsiteY47" fmla="*/ 1517650 h 1924050"/>
                <a:gd name="connsiteX48" fmla="*/ 2114550 w 2114550"/>
                <a:gd name="connsiteY48" fmla="*/ 1603375 h 1924050"/>
                <a:gd name="connsiteX49" fmla="*/ 2032000 w 2114550"/>
                <a:gd name="connsiteY49" fmla="*/ 1727200 h 1924050"/>
                <a:gd name="connsiteX50" fmla="*/ 1965325 w 2114550"/>
                <a:gd name="connsiteY50" fmla="*/ 1812925 h 1924050"/>
                <a:gd name="connsiteX51" fmla="*/ 1914525 w 2114550"/>
                <a:gd name="connsiteY51" fmla="*/ 1866900 h 1924050"/>
                <a:gd name="connsiteX52" fmla="*/ 1860550 w 2114550"/>
                <a:gd name="connsiteY52" fmla="*/ 1905000 h 1924050"/>
                <a:gd name="connsiteX53" fmla="*/ 1825625 w 2114550"/>
                <a:gd name="connsiteY53" fmla="*/ 1924050 h 1924050"/>
                <a:gd name="connsiteX54" fmla="*/ 1812925 w 2114550"/>
                <a:gd name="connsiteY54" fmla="*/ 1924050 h 1924050"/>
                <a:gd name="connsiteX55" fmla="*/ 1774825 w 2114550"/>
                <a:gd name="connsiteY55" fmla="*/ 1901825 h 1924050"/>
                <a:gd name="connsiteX56" fmla="*/ 1676400 w 2114550"/>
                <a:gd name="connsiteY56" fmla="*/ 1835150 h 1924050"/>
                <a:gd name="connsiteX57" fmla="*/ 1552575 w 2114550"/>
                <a:gd name="connsiteY57" fmla="*/ 1771650 h 1924050"/>
                <a:gd name="connsiteX58" fmla="*/ 1441450 w 2114550"/>
                <a:gd name="connsiteY58" fmla="*/ 1755775 h 1924050"/>
                <a:gd name="connsiteX59" fmla="*/ 1317625 w 2114550"/>
                <a:gd name="connsiteY59" fmla="*/ 1673225 h 1924050"/>
                <a:gd name="connsiteX60" fmla="*/ 1184275 w 2114550"/>
                <a:gd name="connsiteY60" fmla="*/ 1574800 h 1924050"/>
                <a:gd name="connsiteX61" fmla="*/ 1073150 w 2114550"/>
                <a:gd name="connsiteY61" fmla="*/ 1498600 h 1924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114550" h="1924050">
                  <a:moveTo>
                    <a:pt x="1073150" y="1498600"/>
                  </a:moveTo>
                  <a:lnTo>
                    <a:pt x="860425" y="1323975"/>
                  </a:lnTo>
                  <a:lnTo>
                    <a:pt x="755650" y="1225550"/>
                  </a:lnTo>
                  <a:lnTo>
                    <a:pt x="635000" y="1101725"/>
                  </a:lnTo>
                  <a:lnTo>
                    <a:pt x="527050" y="974725"/>
                  </a:lnTo>
                  <a:lnTo>
                    <a:pt x="447675" y="866775"/>
                  </a:lnTo>
                  <a:lnTo>
                    <a:pt x="358775" y="736600"/>
                  </a:lnTo>
                  <a:lnTo>
                    <a:pt x="295275" y="635000"/>
                  </a:lnTo>
                  <a:lnTo>
                    <a:pt x="225425" y="511175"/>
                  </a:lnTo>
                  <a:lnTo>
                    <a:pt x="152400" y="381000"/>
                  </a:lnTo>
                  <a:lnTo>
                    <a:pt x="92075" y="263525"/>
                  </a:lnTo>
                  <a:lnTo>
                    <a:pt x="25400" y="123825"/>
                  </a:lnTo>
                  <a:lnTo>
                    <a:pt x="6350" y="88900"/>
                  </a:lnTo>
                  <a:lnTo>
                    <a:pt x="0" y="66675"/>
                  </a:lnTo>
                  <a:lnTo>
                    <a:pt x="3175" y="28575"/>
                  </a:lnTo>
                  <a:lnTo>
                    <a:pt x="12700" y="6350"/>
                  </a:lnTo>
                  <a:lnTo>
                    <a:pt x="28575" y="0"/>
                  </a:lnTo>
                  <a:lnTo>
                    <a:pt x="57150" y="3175"/>
                  </a:lnTo>
                  <a:lnTo>
                    <a:pt x="85725" y="19050"/>
                  </a:lnTo>
                  <a:lnTo>
                    <a:pt x="101600" y="34925"/>
                  </a:lnTo>
                  <a:lnTo>
                    <a:pt x="139700" y="114300"/>
                  </a:lnTo>
                  <a:lnTo>
                    <a:pt x="168275" y="171450"/>
                  </a:lnTo>
                  <a:lnTo>
                    <a:pt x="215900" y="260350"/>
                  </a:lnTo>
                  <a:lnTo>
                    <a:pt x="250825" y="317500"/>
                  </a:lnTo>
                  <a:lnTo>
                    <a:pt x="304800" y="400050"/>
                  </a:lnTo>
                  <a:lnTo>
                    <a:pt x="387350" y="523875"/>
                  </a:lnTo>
                  <a:lnTo>
                    <a:pt x="479425" y="644525"/>
                  </a:lnTo>
                  <a:lnTo>
                    <a:pt x="558800" y="736600"/>
                  </a:lnTo>
                  <a:lnTo>
                    <a:pt x="622300" y="812800"/>
                  </a:lnTo>
                  <a:lnTo>
                    <a:pt x="733425" y="923925"/>
                  </a:lnTo>
                  <a:lnTo>
                    <a:pt x="819150" y="1003300"/>
                  </a:lnTo>
                  <a:lnTo>
                    <a:pt x="927100" y="1104900"/>
                  </a:lnTo>
                  <a:lnTo>
                    <a:pt x="1069975" y="1219200"/>
                  </a:lnTo>
                  <a:lnTo>
                    <a:pt x="1200150" y="1311275"/>
                  </a:lnTo>
                  <a:lnTo>
                    <a:pt x="1266825" y="1355725"/>
                  </a:lnTo>
                  <a:lnTo>
                    <a:pt x="1330325" y="1400175"/>
                  </a:lnTo>
                  <a:lnTo>
                    <a:pt x="1409700" y="1447800"/>
                  </a:lnTo>
                  <a:lnTo>
                    <a:pt x="1527175" y="1470025"/>
                  </a:lnTo>
                  <a:lnTo>
                    <a:pt x="1619250" y="1517650"/>
                  </a:lnTo>
                  <a:lnTo>
                    <a:pt x="1682750" y="1546225"/>
                  </a:lnTo>
                  <a:lnTo>
                    <a:pt x="1746250" y="1568450"/>
                  </a:lnTo>
                  <a:lnTo>
                    <a:pt x="1793875" y="1584325"/>
                  </a:lnTo>
                  <a:lnTo>
                    <a:pt x="1812925" y="1590675"/>
                  </a:lnTo>
                  <a:lnTo>
                    <a:pt x="1844675" y="1593850"/>
                  </a:lnTo>
                  <a:lnTo>
                    <a:pt x="1908175" y="1590675"/>
                  </a:lnTo>
                  <a:lnTo>
                    <a:pt x="1952625" y="1581150"/>
                  </a:lnTo>
                  <a:lnTo>
                    <a:pt x="1987550" y="1568450"/>
                  </a:lnTo>
                  <a:lnTo>
                    <a:pt x="2044700" y="1517650"/>
                  </a:lnTo>
                  <a:lnTo>
                    <a:pt x="2114550" y="1603375"/>
                  </a:lnTo>
                  <a:lnTo>
                    <a:pt x="2032000" y="1727200"/>
                  </a:lnTo>
                  <a:lnTo>
                    <a:pt x="1965325" y="1812925"/>
                  </a:lnTo>
                  <a:lnTo>
                    <a:pt x="1914525" y="1866900"/>
                  </a:lnTo>
                  <a:lnTo>
                    <a:pt x="1860550" y="1905000"/>
                  </a:lnTo>
                  <a:lnTo>
                    <a:pt x="1825625" y="1924050"/>
                  </a:lnTo>
                  <a:lnTo>
                    <a:pt x="1812925" y="1924050"/>
                  </a:lnTo>
                  <a:lnTo>
                    <a:pt x="1774825" y="1901825"/>
                  </a:lnTo>
                  <a:lnTo>
                    <a:pt x="1676400" y="1835150"/>
                  </a:lnTo>
                  <a:lnTo>
                    <a:pt x="1552575" y="1771650"/>
                  </a:lnTo>
                  <a:lnTo>
                    <a:pt x="1441450" y="1755775"/>
                  </a:lnTo>
                  <a:lnTo>
                    <a:pt x="1317625" y="1673225"/>
                  </a:lnTo>
                  <a:lnTo>
                    <a:pt x="1184275" y="1574800"/>
                  </a:lnTo>
                  <a:lnTo>
                    <a:pt x="1073150" y="149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638307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500"/>
                            </p:stCondLst>
                            <p:childTnLst>
                              <p:par>
                                <p:cTn id="78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000"/>
                            </p:stCondLst>
                            <p:childTnLst>
                              <p:par>
                                <p:cTn id="82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8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8" grpId="0" animBg="1"/>
      <p:bldP spid="9" grpId="0" animBg="1"/>
      <p:bldP spid="8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20" grpId="0" animBg="1"/>
      <p:bldP spid="16" grpId="0" animBg="1"/>
      <p:bldP spid="17" grpId="0" animBg="1"/>
      <p:bldP spid="15" grpId="0" animBg="1"/>
      <p:bldP spid="23" grpId="0" animBg="1"/>
      <p:bldP spid="25" grpId="0" animBg="1"/>
      <p:bldP spid="22" grpId="0" animBg="1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B768103E-EAC0-4E71-AB68-5729F12E73CB}"/>
              </a:ext>
            </a:extLst>
          </p:cNvPr>
          <p:cNvGrpSpPr/>
          <p:nvPr/>
        </p:nvGrpSpPr>
        <p:grpSpPr>
          <a:xfrm>
            <a:off x="3872711" y="1398588"/>
            <a:ext cx="4474366" cy="4691063"/>
            <a:chOff x="3872711" y="1398588"/>
            <a:chExt cx="4474366" cy="4691063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CFE585AC-DC10-4683-9FF5-6BFBBB5EDA70}"/>
                </a:ext>
              </a:extLst>
            </p:cNvPr>
            <p:cNvSpPr/>
            <p:nvPr/>
          </p:nvSpPr>
          <p:spPr>
            <a:xfrm>
              <a:off x="4250536" y="1820863"/>
              <a:ext cx="1735137" cy="457200"/>
            </a:xfrm>
            <a:custGeom>
              <a:avLst/>
              <a:gdLst>
                <a:gd name="connsiteX0" fmla="*/ 1233487 w 1735931"/>
                <a:gd name="connsiteY0" fmla="*/ 238125 h 457200"/>
                <a:gd name="connsiteX1" fmla="*/ 1028700 w 1735931"/>
                <a:gd name="connsiteY1" fmla="*/ 276225 h 457200"/>
                <a:gd name="connsiteX2" fmla="*/ 881062 w 1735931"/>
                <a:gd name="connsiteY2" fmla="*/ 288132 h 457200"/>
                <a:gd name="connsiteX3" fmla="*/ 735806 w 1735931"/>
                <a:gd name="connsiteY3" fmla="*/ 321469 h 457200"/>
                <a:gd name="connsiteX4" fmla="*/ 542925 w 1735931"/>
                <a:gd name="connsiteY4" fmla="*/ 366713 h 457200"/>
                <a:gd name="connsiteX5" fmla="*/ 392906 w 1735931"/>
                <a:gd name="connsiteY5" fmla="*/ 404813 h 457200"/>
                <a:gd name="connsiteX6" fmla="*/ 371475 w 1735931"/>
                <a:gd name="connsiteY6" fmla="*/ 423863 h 457200"/>
                <a:gd name="connsiteX7" fmla="*/ 354806 w 1735931"/>
                <a:gd name="connsiteY7" fmla="*/ 438150 h 457200"/>
                <a:gd name="connsiteX8" fmla="*/ 326231 w 1735931"/>
                <a:gd name="connsiteY8" fmla="*/ 450057 h 457200"/>
                <a:gd name="connsiteX9" fmla="*/ 292894 w 1735931"/>
                <a:gd name="connsiteY9" fmla="*/ 457200 h 457200"/>
                <a:gd name="connsiteX10" fmla="*/ 250031 w 1735931"/>
                <a:gd name="connsiteY10" fmla="*/ 457200 h 457200"/>
                <a:gd name="connsiteX11" fmla="*/ 226219 w 1735931"/>
                <a:gd name="connsiteY11" fmla="*/ 452438 h 457200"/>
                <a:gd name="connsiteX12" fmla="*/ 188119 w 1735931"/>
                <a:gd name="connsiteY12" fmla="*/ 433388 h 457200"/>
                <a:gd name="connsiteX13" fmla="*/ 145256 w 1735931"/>
                <a:gd name="connsiteY13" fmla="*/ 402432 h 457200"/>
                <a:gd name="connsiteX14" fmla="*/ 104775 w 1735931"/>
                <a:gd name="connsiteY14" fmla="*/ 369094 h 457200"/>
                <a:gd name="connsiteX15" fmla="*/ 71437 w 1735931"/>
                <a:gd name="connsiteY15" fmla="*/ 330994 h 457200"/>
                <a:gd name="connsiteX16" fmla="*/ 40481 w 1735931"/>
                <a:gd name="connsiteY16" fmla="*/ 288132 h 457200"/>
                <a:gd name="connsiteX17" fmla="*/ 14287 w 1735931"/>
                <a:gd name="connsiteY17" fmla="*/ 235744 h 457200"/>
                <a:gd name="connsiteX18" fmla="*/ 2381 w 1735931"/>
                <a:gd name="connsiteY18" fmla="*/ 207169 h 457200"/>
                <a:gd name="connsiteX19" fmla="*/ 0 w 1735931"/>
                <a:gd name="connsiteY19" fmla="*/ 185738 h 457200"/>
                <a:gd name="connsiteX20" fmla="*/ 2381 w 1735931"/>
                <a:gd name="connsiteY20" fmla="*/ 166688 h 457200"/>
                <a:gd name="connsiteX21" fmla="*/ 11906 w 1735931"/>
                <a:gd name="connsiteY21" fmla="*/ 161925 h 457200"/>
                <a:gd name="connsiteX22" fmla="*/ 21431 w 1735931"/>
                <a:gd name="connsiteY22" fmla="*/ 161925 h 457200"/>
                <a:gd name="connsiteX23" fmla="*/ 50006 w 1735931"/>
                <a:gd name="connsiteY23" fmla="*/ 173832 h 457200"/>
                <a:gd name="connsiteX24" fmla="*/ 102394 w 1735931"/>
                <a:gd name="connsiteY24" fmla="*/ 202407 h 457200"/>
                <a:gd name="connsiteX25" fmla="*/ 142875 w 1735931"/>
                <a:gd name="connsiteY25" fmla="*/ 221457 h 457200"/>
                <a:gd name="connsiteX26" fmla="*/ 185737 w 1735931"/>
                <a:gd name="connsiteY26" fmla="*/ 235744 h 457200"/>
                <a:gd name="connsiteX27" fmla="*/ 223837 w 1735931"/>
                <a:gd name="connsiteY27" fmla="*/ 242888 h 457200"/>
                <a:gd name="connsiteX28" fmla="*/ 269081 w 1735931"/>
                <a:gd name="connsiteY28" fmla="*/ 247650 h 457200"/>
                <a:gd name="connsiteX29" fmla="*/ 300037 w 1735931"/>
                <a:gd name="connsiteY29" fmla="*/ 247650 h 457200"/>
                <a:gd name="connsiteX30" fmla="*/ 354806 w 1735931"/>
                <a:gd name="connsiteY30" fmla="*/ 242888 h 457200"/>
                <a:gd name="connsiteX31" fmla="*/ 402431 w 1735931"/>
                <a:gd name="connsiteY31" fmla="*/ 235744 h 457200"/>
                <a:gd name="connsiteX32" fmla="*/ 564356 w 1735931"/>
                <a:gd name="connsiteY32" fmla="*/ 207169 h 457200"/>
                <a:gd name="connsiteX33" fmla="*/ 764381 w 1735931"/>
                <a:gd name="connsiteY33" fmla="*/ 159544 h 457200"/>
                <a:gd name="connsiteX34" fmla="*/ 883444 w 1735931"/>
                <a:gd name="connsiteY34" fmla="*/ 130969 h 457200"/>
                <a:gd name="connsiteX35" fmla="*/ 1035844 w 1735931"/>
                <a:gd name="connsiteY35" fmla="*/ 97632 h 457200"/>
                <a:gd name="connsiteX36" fmla="*/ 1128712 w 1735931"/>
                <a:gd name="connsiteY36" fmla="*/ 78582 h 457200"/>
                <a:gd name="connsiteX37" fmla="*/ 1212056 w 1735931"/>
                <a:gd name="connsiteY37" fmla="*/ 61913 h 457200"/>
                <a:gd name="connsiteX38" fmla="*/ 1312069 w 1735931"/>
                <a:gd name="connsiteY38" fmla="*/ 38100 h 457200"/>
                <a:gd name="connsiteX39" fmla="*/ 1393031 w 1735931"/>
                <a:gd name="connsiteY39" fmla="*/ 11907 h 457200"/>
                <a:gd name="connsiteX40" fmla="*/ 1426369 w 1735931"/>
                <a:gd name="connsiteY40" fmla="*/ 0 h 457200"/>
                <a:gd name="connsiteX41" fmla="*/ 1495425 w 1735931"/>
                <a:gd name="connsiteY41" fmla="*/ 4763 h 457200"/>
                <a:gd name="connsiteX42" fmla="*/ 1540669 w 1735931"/>
                <a:gd name="connsiteY42" fmla="*/ 11907 h 457200"/>
                <a:gd name="connsiteX43" fmla="*/ 1600200 w 1735931"/>
                <a:gd name="connsiteY43" fmla="*/ 26194 h 457200"/>
                <a:gd name="connsiteX44" fmla="*/ 1650206 w 1735931"/>
                <a:gd name="connsiteY44" fmla="*/ 47625 h 457200"/>
                <a:gd name="connsiteX45" fmla="*/ 1695450 w 1735931"/>
                <a:gd name="connsiteY45" fmla="*/ 71438 h 457200"/>
                <a:gd name="connsiteX46" fmla="*/ 1728787 w 1735931"/>
                <a:gd name="connsiteY46" fmla="*/ 97632 h 457200"/>
                <a:gd name="connsiteX47" fmla="*/ 1735931 w 1735931"/>
                <a:gd name="connsiteY47" fmla="*/ 114300 h 457200"/>
                <a:gd name="connsiteX48" fmla="*/ 1731169 w 1735931"/>
                <a:gd name="connsiteY48" fmla="*/ 135732 h 457200"/>
                <a:gd name="connsiteX49" fmla="*/ 1716881 w 1735931"/>
                <a:gd name="connsiteY49" fmla="*/ 154782 h 457200"/>
                <a:gd name="connsiteX50" fmla="*/ 1688306 w 1735931"/>
                <a:gd name="connsiteY50" fmla="*/ 169069 h 457200"/>
                <a:gd name="connsiteX51" fmla="*/ 1645444 w 1735931"/>
                <a:gd name="connsiteY51" fmla="*/ 183357 h 457200"/>
                <a:gd name="connsiteX52" fmla="*/ 1547812 w 1735931"/>
                <a:gd name="connsiteY52" fmla="*/ 200025 h 457200"/>
                <a:gd name="connsiteX53" fmla="*/ 1459706 w 1735931"/>
                <a:gd name="connsiteY53" fmla="*/ 211932 h 457200"/>
                <a:gd name="connsiteX54" fmla="*/ 1233487 w 1735931"/>
                <a:gd name="connsiteY54" fmla="*/ 238125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35931" h="457200">
                  <a:moveTo>
                    <a:pt x="1233487" y="238125"/>
                  </a:moveTo>
                  <a:lnTo>
                    <a:pt x="1028700" y="276225"/>
                  </a:lnTo>
                  <a:lnTo>
                    <a:pt x="881062" y="288132"/>
                  </a:lnTo>
                  <a:lnTo>
                    <a:pt x="735806" y="321469"/>
                  </a:lnTo>
                  <a:lnTo>
                    <a:pt x="542925" y="366713"/>
                  </a:lnTo>
                  <a:lnTo>
                    <a:pt x="392906" y="404813"/>
                  </a:lnTo>
                  <a:lnTo>
                    <a:pt x="371475" y="423863"/>
                  </a:lnTo>
                  <a:lnTo>
                    <a:pt x="354806" y="438150"/>
                  </a:lnTo>
                  <a:lnTo>
                    <a:pt x="326231" y="450057"/>
                  </a:lnTo>
                  <a:lnTo>
                    <a:pt x="292894" y="457200"/>
                  </a:lnTo>
                  <a:lnTo>
                    <a:pt x="250031" y="457200"/>
                  </a:lnTo>
                  <a:lnTo>
                    <a:pt x="226219" y="452438"/>
                  </a:lnTo>
                  <a:lnTo>
                    <a:pt x="188119" y="433388"/>
                  </a:lnTo>
                  <a:lnTo>
                    <a:pt x="145256" y="402432"/>
                  </a:lnTo>
                  <a:lnTo>
                    <a:pt x="104775" y="369094"/>
                  </a:lnTo>
                  <a:lnTo>
                    <a:pt x="71437" y="330994"/>
                  </a:lnTo>
                  <a:lnTo>
                    <a:pt x="40481" y="288132"/>
                  </a:lnTo>
                  <a:lnTo>
                    <a:pt x="14287" y="235744"/>
                  </a:lnTo>
                  <a:lnTo>
                    <a:pt x="2381" y="207169"/>
                  </a:lnTo>
                  <a:lnTo>
                    <a:pt x="0" y="185738"/>
                  </a:lnTo>
                  <a:lnTo>
                    <a:pt x="2381" y="166688"/>
                  </a:lnTo>
                  <a:lnTo>
                    <a:pt x="11906" y="161925"/>
                  </a:lnTo>
                  <a:lnTo>
                    <a:pt x="21431" y="161925"/>
                  </a:lnTo>
                  <a:lnTo>
                    <a:pt x="50006" y="173832"/>
                  </a:lnTo>
                  <a:lnTo>
                    <a:pt x="102394" y="202407"/>
                  </a:lnTo>
                  <a:lnTo>
                    <a:pt x="142875" y="221457"/>
                  </a:lnTo>
                  <a:lnTo>
                    <a:pt x="185737" y="235744"/>
                  </a:lnTo>
                  <a:lnTo>
                    <a:pt x="223837" y="242888"/>
                  </a:lnTo>
                  <a:lnTo>
                    <a:pt x="269081" y="247650"/>
                  </a:lnTo>
                  <a:lnTo>
                    <a:pt x="300037" y="247650"/>
                  </a:lnTo>
                  <a:lnTo>
                    <a:pt x="354806" y="242888"/>
                  </a:lnTo>
                  <a:lnTo>
                    <a:pt x="402431" y="235744"/>
                  </a:lnTo>
                  <a:lnTo>
                    <a:pt x="564356" y="207169"/>
                  </a:lnTo>
                  <a:lnTo>
                    <a:pt x="764381" y="159544"/>
                  </a:lnTo>
                  <a:lnTo>
                    <a:pt x="883444" y="130969"/>
                  </a:lnTo>
                  <a:lnTo>
                    <a:pt x="1035844" y="97632"/>
                  </a:lnTo>
                  <a:lnTo>
                    <a:pt x="1128712" y="78582"/>
                  </a:lnTo>
                  <a:lnTo>
                    <a:pt x="1212056" y="61913"/>
                  </a:lnTo>
                  <a:lnTo>
                    <a:pt x="1312069" y="38100"/>
                  </a:lnTo>
                  <a:lnTo>
                    <a:pt x="1393031" y="11907"/>
                  </a:lnTo>
                  <a:lnTo>
                    <a:pt x="1426369" y="0"/>
                  </a:lnTo>
                  <a:cubicBezTo>
                    <a:pt x="1449384" y="1644"/>
                    <a:pt x="1472352" y="4763"/>
                    <a:pt x="1495425" y="4763"/>
                  </a:cubicBezTo>
                  <a:lnTo>
                    <a:pt x="1540669" y="11907"/>
                  </a:lnTo>
                  <a:lnTo>
                    <a:pt x="1600200" y="26194"/>
                  </a:lnTo>
                  <a:lnTo>
                    <a:pt x="1650206" y="47625"/>
                  </a:lnTo>
                  <a:lnTo>
                    <a:pt x="1695450" y="71438"/>
                  </a:lnTo>
                  <a:lnTo>
                    <a:pt x="1728787" y="97632"/>
                  </a:lnTo>
                  <a:lnTo>
                    <a:pt x="1735931" y="114300"/>
                  </a:lnTo>
                  <a:lnTo>
                    <a:pt x="1731169" y="135732"/>
                  </a:lnTo>
                  <a:lnTo>
                    <a:pt x="1716881" y="154782"/>
                  </a:lnTo>
                  <a:lnTo>
                    <a:pt x="1688306" y="169069"/>
                  </a:lnTo>
                  <a:lnTo>
                    <a:pt x="1645444" y="183357"/>
                  </a:lnTo>
                  <a:lnTo>
                    <a:pt x="1547812" y="200025"/>
                  </a:lnTo>
                  <a:lnTo>
                    <a:pt x="1459706" y="211932"/>
                  </a:lnTo>
                  <a:lnTo>
                    <a:pt x="1233487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7">
              <a:extLst>
                <a:ext uri="{FF2B5EF4-FFF2-40B4-BE49-F238E27FC236}">
                  <a16:creationId xmlns:a16="http://schemas.microsoft.com/office/drawing/2014/main" id="{F5261D51-084D-4DA2-AB6A-101DC9258D85}"/>
                </a:ext>
              </a:extLst>
            </p:cNvPr>
            <p:cNvSpPr/>
            <p:nvPr/>
          </p:nvSpPr>
          <p:spPr>
            <a:xfrm>
              <a:off x="4800602" y="4143375"/>
              <a:ext cx="2867025" cy="558800"/>
            </a:xfrm>
            <a:custGeom>
              <a:avLst/>
              <a:gdLst>
                <a:gd name="connsiteX0" fmla="*/ 1974153 w 2867410"/>
                <a:gd name="connsiteY0" fmla="*/ 280134 h 557625"/>
                <a:gd name="connsiteX1" fmla="*/ 1614735 w 2867410"/>
                <a:gd name="connsiteY1" fmla="*/ 314490 h 557625"/>
                <a:gd name="connsiteX2" fmla="*/ 1371600 w 2867410"/>
                <a:gd name="connsiteY2" fmla="*/ 332989 h 557625"/>
                <a:gd name="connsiteX3" fmla="*/ 1107323 w 2867410"/>
                <a:gd name="connsiteY3" fmla="*/ 375274 h 557625"/>
                <a:gd name="connsiteX4" fmla="*/ 872116 w 2867410"/>
                <a:gd name="connsiteY4" fmla="*/ 417558 h 557625"/>
                <a:gd name="connsiteX5" fmla="*/ 568197 w 2867410"/>
                <a:gd name="connsiteY5" fmla="*/ 480984 h 557625"/>
                <a:gd name="connsiteX6" fmla="*/ 496842 w 2867410"/>
                <a:gd name="connsiteY6" fmla="*/ 502127 h 557625"/>
                <a:gd name="connsiteX7" fmla="*/ 436058 w 2867410"/>
                <a:gd name="connsiteY7" fmla="*/ 525912 h 557625"/>
                <a:gd name="connsiteX8" fmla="*/ 351489 w 2867410"/>
                <a:gd name="connsiteY8" fmla="*/ 557625 h 557625"/>
                <a:gd name="connsiteX9" fmla="*/ 325061 w 2867410"/>
                <a:gd name="connsiteY9" fmla="*/ 554982 h 557625"/>
                <a:gd name="connsiteX10" fmla="*/ 266920 w 2867410"/>
                <a:gd name="connsiteY10" fmla="*/ 536483 h 557625"/>
                <a:gd name="connsiteX11" fmla="*/ 229921 w 2867410"/>
                <a:gd name="connsiteY11" fmla="*/ 515341 h 557625"/>
                <a:gd name="connsiteX12" fmla="*/ 203494 w 2867410"/>
                <a:gd name="connsiteY12" fmla="*/ 496841 h 557625"/>
                <a:gd name="connsiteX13" fmla="*/ 161209 w 2867410"/>
                <a:gd name="connsiteY13" fmla="*/ 451914 h 557625"/>
                <a:gd name="connsiteX14" fmla="*/ 103068 w 2867410"/>
                <a:gd name="connsiteY14" fmla="*/ 372631 h 557625"/>
                <a:gd name="connsiteX15" fmla="*/ 36999 w 2867410"/>
                <a:gd name="connsiteY15" fmla="*/ 280134 h 557625"/>
                <a:gd name="connsiteX16" fmla="*/ 7928 w 2867410"/>
                <a:gd name="connsiteY16" fmla="*/ 243135 h 557625"/>
                <a:gd name="connsiteX17" fmla="*/ 0 w 2867410"/>
                <a:gd name="connsiteY17" fmla="*/ 227278 h 557625"/>
                <a:gd name="connsiteX18" fmla="*/ 0 w 2867410"/>
                <a:gd name="connsiteY18" fmla="*/ 211421 h 557625"/>
                <a:gd name="connsiteX19" fmla="*/ 10571 w 2867410"/>
                <a:gd name="connsiteY19" fmla="*/ 200850 h 557625"/>
                <a:gd name="connsiteX20" fmla="*/ 36999 w 2867410"/>
                <a:gd name="connsiteY20" fmla="*/ 195565 h 557625"/>
                <a:gd name="connsiteX21" fmla="*/ 68712 w 2867410"/>
                <a:gd name="connsiteY21" fmla="*/ 203493 h 557625"/>
                <a:gd name="connsiteX22" fmla="*/ 145353 w 2867410"/>
                <a:gd name="connsiteY22" fmla="*/ 240492 h 557625"/>
                <a:gd name="connsiteX23" fmla="*/ 179709 w 2867410"/>
                <a:gd name="connsiteY23" fmla="*/ 253706 h 557625"/>
                <a:gd name="connsiteX24" fmla="*/ 232564 w 2867410"/>
                <a:gd name="connsiteY24" fmla="*/ 269563 h 557625"/>
                <a:gd name="connsiteX25" fmla="*/ 285420 w 2867410"/>
                <a:gd name="connsiteY25" fmla="*/ 280134 h 557625"/>
                <a:gd name="connsiteX26" fmla="*/ 348846 w 2867410"/>
                <a:gd name="connsiteY26" fmla="*/ 288062 h 557625"/>
                <a:gd name="connsiteX27" fmla="*/ 409630 w 2867410"/>
                <a:gd name="connsiteY27" fmla="*/ 290705 h 557625"/>
                <a:gd name="connsiteX28" fmla="*/ 528555 w 2867410"/>
                <a:gd name="connsiteY28" fmla="*/ 290705 h 557625"/>
                <a:gd name="connsiteX29" fmla="*/ 718835 w 2867410"/>
                <a:gd name="connsiteY29" fmla="*/ 274848 h 557625"/>
                <a:gd name="connsiteX30" fmla="*/ 996326 w 2867410"/>
                <a:gd name="connsiteY30" fmla="*/ 243135 h 557625"/>
                <a:gd name="connsiteX31" fmla="*/ 1162821 w 2867410"/>
                <a:gd name="connsiteY31" fmla="*/ 219350 h 557625"/>
                <a:gd name="connsiteX32" fmla="*/ 1390099 w 2867410"/>
                <a:gd name="connsiteY32" fmla="*/ 203493 h 557625"/>
                <a:gd name="connsiteX33" fmla="*/ 1614735 w 2867410"/>
                <a:gd name="connsiteY33" fmla="*/ 174423 h 557625"/>
                <a:gd name="connsiteX34" fmla="*/ 1918654 w 2867410"/>
                <a:gd name="connsiteY34" fmla="*/ 132138 h 557625"/>
                <a:gd name="connsiteX35" fmla="*/ 2225216 w 2867410"/>
                <a:gd name="connsiteY35" fmla="*/ 92497 h 557625"/>
                <a:gd name="connsiteX36" fmla="*/ 2264858 w 2867410"/>
                <a:gd name="connsiteY36" fmla="*/ 84568 h 557625"/>
                <a:gd name="connsiteX37" fmla="*/ 2354712 w 2867410"/>
                <a:gd name="connsiteY37" fmla="*/ 55498 h 557625"/>
                <a:gd name="connsiteX38" fmla="*/ 2484208 w 2867410"/>
                <a:gd name="connsiteY38" fmla="*/ 5285 h 557625"/>
                <a:gd name="connsiteX39" fmla="*/ 2505350 w 2867410"/>
                <a:gd name="connsiteY39" fmla="*/ 0 h 557625"/>
                <a:gd name="connsiteX40" fmla="*/ 2558206 w 2867410"/>
                <a:gd name="connsiteY40" fmla="*/ 15856 h 557625"/>
                <a:gd name="connsiteX41" fmla="*/ 2648060 w 2867410"/>
                <a:gd name="connsiteY41" fmla="*/ 50212 h 557625"/>
                <a:gd name="connsiteX42" fmla="*/ 2722058 w 2867410"/>
                <a:gd name="connsiteY42" fmla="*/ 89854 h 557625"/>
                <a:gd name="connsiteX43" fmla="*/ 2769628 w 2867410"/>
                <a:gd name="connsiteY43" fmla="*/ 121567 h 557625"/>
                <a:gd name="connsiteX44" fmla="*/ 2814555 w 2867410"/>
                <a:gd name="connsiteY44" fmla="*/ 158566 h 557625"/>
                <a:gd name="connsiteX45" fmla="*/ 2846268 w 2867410"/>
                <a:gd name="connsiteY45" fmla="*/ 190279 h 557625"/>
                <a:gd name="connsiteX46" fmla="*/ 2859482 w 2867410"/>
                <a:gd name="connsiteY46" fmla="*/ 206136 h 557625"/>
                <a:gd name="connsiteX47" fmla="*/ 2864768 w 2867410"/>
                <a:gd name="connsiteY47" fmla="*/ 219350 h 557625"/>
                <a:gd name="connsiteX48" fmla="*/ 2867410 w 2867410"/>
                <a:gd name="connsiteY48" fmla="*/ 237849 h 557625"/>
                <a:gd name="connsiteX49" fmla="*/ 2859482 w 2867410"/>
                <a:gd name="connsiteY49" fmla="*/ 261634 h 557625"/>
                <a:gd name="connsiteX50" fmla="*/ 2838340 w 2867410"/>
                <a:gd name="connsiteY50" fmla="*/ 288062 h 557625"/>
                <a:gd name="connsiteX51" fmla="*/ 2785484 w 2867410"/>
                <a:gd name="connsiteY51" fmla="*/ 322418 h 557625"/>
                <a:gd name="connsiteX52" fmla="*/ 2732629 w 2867410"/>
                <a:gd name="connsiteY52" fmla="*/ 348846 h 557625"/>
                <a:gd name="connsiteX53" fmla="*/ 2478923 w 2867410"/>
                <a:gd name="connsiteY53" fmla="*/ 295990 h 557625"/>
                <a:gd name="connsiteX54" fmla="*/ 2431353 w 2867410"/>
                <a:gd name="connsiteY54" fmla="*/ 269563 h 557625"/>
                <a:gd name="connsiteX55" fmla="*/ 2404925 w 2867410"/>
                <a:gd name="connsiteY55" fmla="*/ 253706 h 557625"/>
                <a:gd name="connsiteX56" fmla="*/ 2370569 w 2867410"/>
                <a:gd name="connsiteY56" fmla="*/ 245778 h 557625"/>
                <a:gd name="connsiteX57" fmla="*/ 2301857 w 2867410"/>
                <a:gd name="connsiteY57" fmla="*/ 251063 h 557625"/>
                <a:gd name="connsiteX58" fmla="*/ 1974153 w 2867410"/>
                <a:gd name="connsiteY58" fmla="*/ 280134 h 55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867410" h="557625">
                  <a:moveTo>
                    <a:pt x="1974153" y="280134"/>
                  </a:moveTo>
                  <a:lnTo>
                    <a:pt x="1614735" y="314490"/>
                  </a:lnTo>
                  <a:lnTo>
                    <a:pt x="1371600" y="332989"/>
                  </a:lnTo>
                  <a:lnTo>
                    <a:pt x="1107323" y="375274"/>
                  </a:lnTo>
                  <a:lnTo>
                    <a:pt x="872116" y="417558"/>
                  </a:lnTo>
                  <a:lnTo>
                    <a:pt x="568197" y="480984"/>
                  </a:lnTo>
                  <a:lnTo>
                    <a:pt x="496842" y="502127"/>
                  </a:lnTo>
                  <a:lnTo>
                    <a:pt x="436058" y="525912"/>
                  </a:lnTo>
                  <a:lnTo>
                    <a:pt x="351489" y="557625"/>
                  </a:lnTo>
                  <a:lnTo>
                    <a:pt x="325061" y="554982"/>
                  </a:lnTo>
                  <a:lnTo>
                    <a:pt x="266920" y="536483"/>
                  </a:lnTo>
                  <a:lnTo>
                    <a:pt x="229921" y="515341"/>
                  </a:lnTo>
                  <a:lnTo>
                    <a:pt x="203494" y="496841"/>
                  </a:lnTo>
                  <a:lnTo>
                    <a:pt x="161209" y="451914"/>
                  </a:lnTo>
                  <a:lnTo>
                    <a:pt x="103068" y="372631"/>
                  </a:lnTo>
                  <a:lnTo>
                    <a:pt x="36999" y="280134"/>
                  </a:lnTo>
                  <a:lnTo>
                    <a:pt x="7928" y="243135"/>
                  </a:lnTo>
                  <a:lnTo>
                    <a:pt x="0" y="227278"/>
                  </a:lnTo>
                  <a:lnTo>
                    <a:pt x="0" y="211421"/>
                  </a:lnTo>
                  <a:lnTo>
                    <a:pt x="10571" y="200850"/>
                  </a:lnTo>
                  <a:lnTo>
                    <a:pt x="36999" y="195565"/>
                  </a:lnTo>
                  <a:lnTo>
                    <a:pt x="68712" y="203493"/>
                  </a:lnTo>
                  <a:lnTo>
                    <a:pt x="145353" y="240492"/>
                  </a:lnTo>
                  <a:lnTo>
                    <a:pt x="179709" y="253706"/>
                  </a:lnTo>
                  <a:lnTo>
                    <a:pt x="232564" y="269563"/>
                  </a:lnTo>
                  <a:lnTo>
                    <a:pt x="285420" y="280134"/>
                  </a:lnTo>
                  <a:lnTo>
                    <a:pt x="348846" y="288062"/>
                  </a:lnTo>
                  <a:lnTo>
                    <a:pt x="409630" y="290705"/>
                  </a:lnTo>
                  <a:lnTo>
                    <a:pt x="528555" y="290705"/>
                  </a:lnTo>
                  <a:lnTo>
                    <a:pt x="718835" y="274848"/>
                  </a:lnTo>
                  <a:lnTo>
                    <a:pt x="996326" y="243135"/>
                  </a:lnTo>
                  <a:lnTo>
                    <a:pt x="1162821" y="219350"/>
                  </a:lnTo>
                  <a:lnTo>
                    <a:pt x="1390099" y="203493"/>
                  </a:lnTo>
                  <a:lnTo>
                    <a:pt x="1614735" y="174423"/>
                  </a:lnTo>
                  <a:lnTo>
                    <a:pt x="1918654" y="132138"/>
                  </a:lnTo>
                  <a:lnTo>
                    <a:pt x="2225216" y="92497"/>
                  </a:lnTo>
                  <a:lnTo>
                    <a:pt x="2264858" y="84568"/>
                  </a:lnTo>
                  <a:lnTo>
                    <a:pt x="2354712" y="55498"/>
                  </a:lnTo>
                  <a:lnTo>
                    <a:pt x="2484208" y="5285"/>
                  </a:lnTo>
                  <a:lnTo>
                    <a:pt x="2505350" y="0"/>
                  </a:lnTo>
                  <a:lnTo>
                    <a:pt x="2558206" y="15856"/>
                  </a:lnTo>
                  <a:lnTo>
                    <a:pt x="2648060" y="50212"/>
                  </a:lnTo>
                  <a:lnTo>
                    <a:pt x="2722058" y="89854"/>
                  </a:lnTo>
                  <a:lnTo>
                    <a:pt x="2769628" y="121567"/>
                  </a:lnTo>
                  <a:lnTo>
                    <a:pt x="2814555" y="158566"/>
                  </a:lnTo>
                  <a:lnTo>
                    <a:pt x="2846268" y="190279"/>
                  </a:lnTo>
                  <a:lnTo>
                    <a:pt x="2859482" y="206136"/>
                  </a:lnTo>
                  <a:lnTo>
                    <a:pt x="2864768" y="219350"/>
                  </a:lnTo>
                  <a:lnTo>
                    <a:pt x="2867410" y="237849"/>
                  </a:lnTo>
                  <a:lnTo>
                    <a:pt x="2859482" y="261634"/>
                  </a:lnTo>
                  <a:lnTo>
                    <a:pt x="2838340" y="288062"/>
                  </a:lnTo>
                  <a:lnTo>
                    <a:pt x="2785484" y="322418"/>
                  </a:lnTo>
                  <a:lnTo>
                    <a:pt x="2732629" y="348846"/>
                  </a:lnTo>
                  <a:lnTo>
                    <a:pt x="2478923" y="295990"/>
                  </a:lnTo>
                  <a:lnTo>
                    <a:pt x="2431353" y="269563"/>
                  </a:lnTo>
                  <a:lnTo>
                    <a:pt x="2404925" y="253706"/>
                  </a:lnTo>
                  <a:lnTo>
                    <a:pt x="2370569" y="245778"/>
                  </a:lnTo>
                  <a:lnTo>
                    <a:pt x="2301857" y="251063"/>
                  </a:lnTo>
                  <a:lnTo>
                    <a:pt x="1974153" y="28013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932D9414-31A8-4077-A7CB-E4C4341481E5}"/>
                </a:ext>
              </a:extLst>
            </p:cNvPr>
            <p:cNvSpPr/>
            <p:nvPr/>
          </p:nvSpPr>
          <p:spPr>
            <a:xfrm>
              <a:off x="4947448" y="1398588"/>
              <a:ext cx="455613" cy="1054100"/>
            </a:xfrm>
            <a:custGeom>
              <a:avLst/>
              <a:gdLst>
                <a:gd name="connsiteX0" fmla="*/ 361950 w 454819"/>
                <a:gd name="connsiteY0" fmla="*/ 773906 h 1054894"/>
                <a:gd name="connsiteX1" fmla="*/ 366713 w 454819"/>
                <a:gd name="connsiteY1" fmla="*/ 992981 h 1054894"/>
                <a:gd name="connsiteX2" fmla="*/ 166688 w 454819"/>
                <a:gd name="connsiteY2" fmla="*/ 1054894 h 1054894"/>
                <a:gd name="connsiteX3" fmla="*/ 161925 w 454819"/>
                <a:gd name="connsiteY3" fmla="*/ 711994 h 1054894"/>
                <a:gd name="connsiteX4" fmla="*/ 164306 w 454819"/>
                <a:gd name="connsiteY4" fmla="*/ 561975 h 1054894"/>
                <a:gd name="connsiteX5" fmla="*/ 161925 w 454819"/>
                <a:gd name="connsiteY5" fmla="*/ 347662 h 1054894"/>
                <a:gd name="connsiteX6" fmla="*/ 161925 w 454819"/>
                <a:gd name="connsiteY6" fmla="*/ 226219 h 1054894"/>
                <a:gd name="connsiteX7" fmla="*/ 157163 w 454819"/>
                <a:gd name="connsiteY7" fmla="*/ 180975 h 1054894"/>
                <a:gd name="connsiteX8" fmla="*/ 140494 w 454819"/>
                <a:gd name="connsiteY8" fmla="*/ 145256 h 1054894"/>
                <a:gd name="connsiteX9" fmla="*/ 116681 w 454819"/>
                <a:gd name="connsiteY9" fmla="*/ 116681 h 1054894"/>
                <a:gd name="connsiteX10" fmla="*/ 92869 w 454819"/>
                <a:gd name="connsiteY10" fmla="*/ 100012 h 1054894"/>
                <a:gd name="connsiteX11" fmla="*/ 66675 w 454819"/>
                <a:gd name="connsiteY11" fmla="*/ 88106 h 1054894"/>
                <a:gd name="connsiteX12" fmla="*/ 28575 w 454819"/>
                <a:gd name="connsiteY12" fmla="*/ 71437 h 1054894"/>
                <a:gd name="connsiteX13" fmla="*/ 14288 w 454819"/>
                <a:gd name="connsiteY13" fmla="*/ 59531 h 1054894"/>
                <a:gd name="connsiteX14" fmla="*/ 0 w 454819"/>
                <a:gd name="connsiteY14" fmla="*/ 35719 h 1054894"/>
                <a:gd name="connsiteX15" fmla="*/ 0 w 454819"/>
                <a:gd name="connsiteY15" fmla="*/ 19050 h 1054894"/>
                <a:gd name="connsiteX16" fmla="*/ 7144 w 454819"/>
                <a:gd name="connsiteY16" fmla="*/ 7144 h 1054894"/>
                <a:gd name="connsiteX17" fmla="*/ 28575 w 454819"/>
                <a:gd name="connsiteY17" fmla="*/ 0 h 1054894"/>
                <a:gd name="connsiteX18" fmla="*/ 54769 w 454819"/>
                <a:gd name="connsiteY18" fmla="*/ 0 h 1054894"/>
                <a:gd name="connsiteX19" fmla="*/ 130969 w 454819"/>
                <a:gd name="connsiteY19" fmla="*/ 14287 h 1054894"/>
                <a:gd name="connsiteX20" fmla="*/ 211931 w 454819"/>
                <a:gd name="connsiteY20" fmla="*/ 33337 h 1054894"/>
                <a:gd name="connsiteX21" fmla="*/ 273844 w 454819"/>
                <a:gd name="connsiteY21" fmla="*/ 54769 h 1054894"/>
                <a:gd name="connsiteX22" fmla="*/ 330994 w 454819"/>
                <a:gd name="connsiteY22" fmla="*/ 73819 h 1054894"/>
                <a:gd name="connsiteX23" fmla="*/ 383381 w 454819"/>
                <a:gd name="connsiteY23" fmla="*/ 104775 h 1054894"/>
                <a:gd name="connsiteX24" fmla="*/ 414338 w 454819"/>
                <a:gd name="connsiteY24" fmla="*/ 130969 h 1054894"/>
                <a:gd name="connsiteX25" fmla="*/ 442913 w 454819"/>
                <a:gd name="connsiteY25" fmla="*/ 176212 h 1054894"/>
                <a:gd name="connsiteX26" fmla="*/ 454819 w 454819"/>
                <a:gd name="connsiteY26" fmla="*/ 211931 h 1054894"/>
                <a:gd name="connsiteX27" fmla="*/ 438150 w 454819"/>
                <a:gd name="connsiteY27" fmla="*/ 250031 h 1054894"/>
                <a:gd name="connsiteX28" fmla="*/ 421481 w 454819"/>
                <a:gd name="connsiteY28" fmla="*/ 290512 h 1054894"/>
                <a:gd name="connsiteX29" fmla="*/ 385763 w 454819"/>
                <a:gd name="connsiteY29" fmla="*/ 397669 h 1054894"/>
                <a:gd name="connsiteX30" fmla="*/ 359569 w 454819"/>
                <a:gd name="connsiteY30" fmla="*/ 523875 h 1054894"/>
                <a:gd name="connsiteX31" fmla="*/ 364331 w 454819"/>
                <a:gd name="connsiteY31" fmla="*/ 681037 h 1054894"/>
                <a:gd name="connsiteX32" fmla="*/ 361950 w 454819"/>
                <a:gd name="connsiteY32" fmla="*/ 773906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54819" h="1054894">
                  <a:moveTo>
                    <a:pt x="361950" y="773906"/>
                  </a:moveTo>
                  <a:lnTo>
                    <a:pt x="366713" y="992981"/>
                  </a:lnTo>
                  <a:lnTo>
                    <a:pt x="166688" y="1054894"/>
                  </a:lnTo>
                  <a:cubicBezTo>
                    <a:pt x="165100" y="940594"/>
                    <a:pt x="163513" y="826294"/>
                    <a:pt x="161925" y="711994"/>
                  </a:cubicBezTo>
                  <a:cubicBezTo>
                    <a:pt x="162719" y="661988"/>
                    <a:pt x="163512" y="611981"/>
                    <a:pt x="164306" y="561975"/>
                  </a:cubicBezTo>
                  <a:cubicBezTo>
                    <a:pt x="163512" y="490537"/>
                    <a:pt x="162719" y="419100"/>
                    <a:pt x="161925" y="347662"/>
                  </a:cubicBezTo>
                  <a:lnTo>
                    <a:pt x="161925" y="226219"/>
                  </a:lnTo>
                  <a:lnTo>
                    <a:pt x="157163" y="180975"/>
                  </a:lnTo>
                  <a:lnTo>
                    <a:pt x="140494" y="145256"/>
                  </a:lnTo>
                  <a:lnTo>
                    <a:pt x="116681" y="116681"/>
                  </a:lnTo>
                  <a:lnTo>
                    <a:pt x="92869" y="100012"/>
                  </a:lnTo>
                  <a:lnTo>
                    <a:pt x="66675" y="88106"/>
                  </a:lnTo>
                  <a:lnTo>
                    <a:pt x="28575" y="71437"/>
                  </a:lnTo>
                  <a:lnTo>
                    <a:pt x="14288" y="59531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7144" y="7144"/>
                  </a:lnTo>
                  <a:lnTo>
                    <a:pt x="28575" y="0"/>
                  </a:lnTo>
                  <a:lnTo>
                    <a:pt x="54769" y="0"/>
                  </a:lnTo>
                  <a:lnTo>
                    <a:pt x="130969" y="14287"/>
                  </a:lnTo>
                  <a:lnTo>
                    <a:pt x="211931" y="33337"/>
                  </a:lnTo>
                  <a:lnTo>
                    <a:pt x="273844" y="54769"/>
                  </a:lnTo>
                  <a:lnTo>
                    <a:pt x="330994" y="73819"/>
                  </a:lnTo>
                  <a:lnTo>
                    <a:pt x="383381" y="104775"/>
                  </a:lnTo>
                  <a:lnTo>
                    <a:pt x="414338" y="130969"/>
                  </a:lnTo>
                  <a:lnTo>
                    <a:pt x="442913" y="176212"/>
                  </a:lnTo>
                  <a:lnTo>
                    <a:pt x="454819" y="211931"/>
                  </a:lnTo>
                  <a:lnTo>
                    <a:pt x="438150" y="250031"/>
                  </a:lnTo>
                  <a:lnTo>
                    <a:pt x="421481" y="290512"/>
                  </a:lnTo>
                  <a:lnTo>
                    <a:pt x="385763" y="397669"/>
                  </a:lnTo>
                  <a:lnTo>
                    <a:pt x="359569" y="523875"/>
                  </a:lnTo>
                  <a:lnTo>
                    <a:pt x="364331" y="681037"/>
                  </a:lnTo>
                  <a:cubicBezTo>
                    <a:pt x="363537" y="717550"/>
                    <a:pt x="362744" y="754062"/>
                    <a:pt x="361950" y="77390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7">
              <a:extLst>
                <a:ext uri="{FF2B5EF4-FFF2-40B4-BE49-F238E27FC236}">
                  <a16:creationId xmlns:a16="http://schemas.microsoft.com/office/drawing/2014/main" id="{DABCA54E-B7E9-4F06-A155-0DC007AC304E}"/>
                </a:ext>
              </a:extLst>
            </p:cNvPr>
            <p:cNvSpPr/>
            <p:nvPr/>
          </p:nvSpPr>
          <p:spPr>
            <a:xfrm>
              <a:off x="3872711" y="2238376"/>
              <a:ext cx="2408237" cy="544513"/>
            </a:xfrm>
            <a:custGeom>
              <a:avLst/>
              <a:gdLst>
                <a:gd name="connsiteX0" fmla="*/ 1362075 w 2407444"/>
                <a:gd name="connsiteY0" fmla="*/ 297656 h 545306"/>
                <a:gd name="connsiteX1" fmla="*/ 940594 w 2407444"/>
                <a:gd name="connsiteY1" fmla="*/ 369094 h 545306"/>
                <a:gd name="connsiteX2" fmla="*/ 831057 w 2407444"/>
                <a:gd name="connsiteY2" fmla="*/ 407194 h 545306"/>
                <a:gd name="connsiteX3" fmla="*/ 707232 w 2407444"/>
                <a:gd name="connsiteY3" fmla="*/ 433388 h 545306"/>
                <a:gd name="connsiteX4" fmla="*/ 550069 w 2407444"/>
                <a:gd name="connsiteY4" fmla="*/ 473869 h 545306"/>
                <a:gd name="connsiteX5" fmla="*/ 469107 w 2407444"/>
                <a:gd name="connsiteY5" fmla="*/ 497681 h 545306"/>
                <a:gd name="connsiteX6" fmla="*/ 345282 w 2407444"/>
                <a:gd name="connsiteY6" fmla="*/ 542925 h 545306"/>
                <a:gd name="connsiteX7" fmla="*/ 285750 w 2407444"/>
                <a:gd name="connsiteY7" fmla="*/ 545306 h 545306"/>
                <a:gd name="connsiteX8" fmla="*/ 242888 w 2407444"/>
                <a:gd name="connsiteY8" fmla="*/ 535781 h 545306"/>
                <a:gd name="connsiteX9" fmla="*/ 211932 w 2407444"/>
                <a:gd name="connsiteY9" fmla="*/ 528638 h 545306"/>
                <a:gd name="connsiteX10" fmla="*/ 183357 w 2407444"/>
                <a:gd name="connsiteY10" fmla="*/ 509588 h 545306"/>
                <a:gd name="connsiteX11" fmla="*/ 100013 w 2407444"/>
                <a:gd name="connsiteY11" fmla="*/ 433388 h 545306"/>
                <a:gd name="connsiteX12" fmla="*/ 26194 w 2407444"/>
                <a:gd name="connsiteY12" fmla="*/ 366713 h 545306"/>
                <a:gd name="connsiteX13" fmla="*/ 9525 w 2407444"/>
                <a:gd name="connsiteY13" fmla="*/ 347663 h 545306"/>
                <a:gd name="connsiteX14" fmla="*/ 0 w 2407444"/>
                <a:gd name="connsiteY14" fmla="*/ 330994 h 545306"/>
                <a:gd name="connsiteX15" fmla="*/ 0 w 2407444"/>
                <a:gd name="connsiteY15" fmla="*/ 307181 h 545306"/>
                <a:gd name="connsiteX16" fmla="*/ 7144 w 2407444"/>
                <a:gd name="connsiteY16" fmla="*/ 288131 h 545306"/>
                <a:gd name="connsiteX17" fmla="*/ 30957 w 2407444"/>
                <a:gd name="connsiteY17" fmla="*/ 276225 h 545306"/>
                <a:gd name="connsiteX18" fmla="*/ 50007 w 2407444"/>
                <a:gd name="connsiteY18" fmla="*/ 276225 h 545306"/>
                <a:gd name="connsiteX19" fmla="*/ 76200 w 2407444"/>
                <a:gd name="connsiteY19" fmla="*/ 283369 h 545306"/>
                <a:gd name="connsiteX20" fmla="*/ 150019 w 2407444"/>
                <a:gd name="connsiteY20" fmla="*/ 302419 h 545306"/>
                <a:gd name="connsiteX21" fmla="*/ 250032 w 2407444"/>
                <a:gd name="connsiteY21" fmla="*/ 319088 h 545306"/>
                <a:gd name="connsiteX22" fmla="*/ 326232 w 2407444"/>
                <a:gd name="connsiteY22" fmla="*/ 323850 h 545306"/>
                <a:gd name="connsiteX23" fmla="*/ 411957 w 2407444"/>
                <a:gd name="connsiteY23" fmla="*/ 316706 h 545306"/>
                <a:gd name="connsiteX24" fmla="*/ 719138 w 2407444"/>
                <a:gd name="connsiteY24" fmla="*/ 264319 h 545306"/>
                <a:gd name="connsiteX25" fmla="*/ 1083469 w 2407444"/>
                <a:gd name="connsiteY25" fmla="*/ 192881 h 545306"/>
                <a:gd name="connsiteX26" fmla="*/ 1259682 w 2407444"/>
                <a:gd name="connsiteY26" fmla="*/ 161925 h 545306"/>
                <a:gd name="connsiteX27" fmla="*/ 1414463 w 2407444"/>
                <a:gd name="connsiteY27" fmla="*/ 123825 h 545306"/>
                <a:gd name="connsiteX28" fmla="*/ 1662113 w 2407444"/>
                <a:gd name="connsiteY28" fmla="*/ 90488 h 545306"/>
                <a:gd name="connsiteX29" fmla="*/ 1847850 w 2407444"/>
                <a:gd name="connsiteY29" fmla="*/ 52388 h 545306"/>
                <a:gd name="connsiteX30" fmla="*/ 1885950 w 2407444"/>
                <a:gd name="connsiteY30" fmla="*/ 35719 h 545306"/>
                <a:gd name="connsiteX31" fmla="*/ 1933575 w 2407444"/>
                <a:gd name="connsiteY31" fmla="*/ 11906 h 545306"/>
                <a:gd name="connsiteX32" fmla="*/ 1964532 w 2407444"/>
                <a:gd name="connsiteY32" fmla="*/ 2381 h 545306"/>
                <a:gd name="connsiteX33" fmla="*/ 2031207 w 2407444"/>
                <a:gd name="connsiteY33" fmla="*/ 0 h 545306"/>
                <a:gd name="connsiteX34" fmla="*/ 2102644 w 2407444"/>
                <a:gd name="connsiteY34" fmla="*/ 9525 h 545306"/>
                <a:gd name="connsiteX35" fmla="*/ 2193132 w 2407444"/>
                <a:gd name="connsiteY35" fmla="*/ 38100 h 545306"/>
                <a:gd name="connsiteX36" fmla="*/ 2305050 w 2407444"/>
                <a:gd name="connsiteY36" fmla="*/ 85725 h 545306"/>
                <a:gd name="connsiteX37" fmla="*/ 2376488 w 2407444"/>
                <a:gd name="connsiteY37" fmla="*/ 123825 h 545306"/>
                <a:gd name="connsiteX38" fmla="*/ 2395538 w 2407444"/>
                <a:gd name="connsiteY38" fmla="*/ 140494 h 545306"/>
                <a:gd name="connsiteX39" fmla="*/ 2407444 w 2407444"/>
                <a:gd name="connsiteY39" fmla="*/ 161925 h 545306"/>
                <a:gd name="connsiteX40" fmla="*/ 2395538 w 2407444"/>
                <a:gd name="connsiteY40" fmla="*/ 183356 h 545306"/>
                <a:gd name="connsiteX41" fmla="*/ 2374107 w 2407444"/>
                <a:gd name="connsiteY41" fmla="*/ 197644 h 545306"/>
                <a:gd name="connsiteX42" fmla="*/ 2345532 w 2407444"/>
                <a:gd name="connsiteY42" fmla="*/ 209550 h 545306"/>
                <a:gd name="connsiteX43" fmla="*/ 2290763 w 2407444"/>
                <a:gd name="connsiteY43" fmla="*/ 219075 h 545306"/>
                <a:gd name="connsiteX44" fmla="*/ 2195513 w 2407444"/>
                <a:gd name="connsiteY44" fmla="*/ 230981 h 545306"/>
                <a:gd name="connsiteX45" fmla="*/ 2119313 w 2407444"/>
                <a:gd name="connsiteY45" fmla="*/ 228600 h 545306"/>
                <a:gd name="connsiteX46" fmla="*/ 2002632 w 2407444"/>
                <a:gd name="connsiteY46" fmla="*/ 221456 h 545306"/>
                <a:gd name="connsiteX47" fmla="*/ 1885950 w 2407444"/>
                <a:gd name="connsiteY47" fmla="*/ 223838 h 545306"/>
                <a:gd name="connsiteX48" fmla="*/ 1814513 w 2407444"/>
                <a:gd name="connsiteY48" fmla="*/ 233363 h 545306"/>
                <a:gd name="connsiteX49" fmla="*/ 1690688 w 2407444"/>
                <a:gd name="connsiteY49" fmla="*/ 247650 h 545306"/>
                <a:gd name="connsiteX50" fmla="*/ 1362075 w 2407444"/>
                <a:gd name="connsiteY50" fmla="*/ 297656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07444" h="545306">
                  <a:moveTo>
                    <a:pt x="1362075" y="297656"/>
                  </a:moveTo>
                  <a:lnTo>
                    <a:pt x="940594" y="369094"/>
                  </a:lnTo>
                  <a:lnTo>
                    <a:pt x="831057" y="407194"/>
                  </a:lnTo>
                  <a:lnTo>
                    <a:pt x="707232" y="433388"/>
                  </a:lnTo>
                  <a:lnTo>
                    <a:pt x="550069" y="473869"/>
                  </a:lnTo>
                  <a:lnTo>
                    <a:pt x="469107" y="497681"/>
                  </a:lnTo>
                  <a:lnTo>
                    <a:pt x="345282" y="542925"/>
                  </a:lnTo>
                  <a:lnTo>
                    <a:pt x="285750" y="545306"/>
                  </a:lnTo>
                  <a:lnTo>
                    <a:pt x="242888" y="535781"/>
                  </a:lnTo>
                  <a:lnTo>
                    <a:pt x="211932" y="528638"/>
                  </a:lnTo>
                  <a:lnTo>
                    <a:pt x="183357" y="509588"/>
                  </a:lnTo>
                  <a:lnTo>
                    <a:pt x="100013" y="433388"/>
                  </a:lnTo>
                  <a:lnTo>
                    <a:pt x="26194" y="366713"/>
                  </a:lnTo>
                  <a:lnTo>
                    <a:pt x="9525" y="347663"/>
                  </a:lnTo>
                  <a:lnTo>
                    <a:pt x="0" y="330994"/>
                  </a:lnTo>
                  <a:lnTo>
                    <a:pt x="0" y="307181"/>
                  </a:lnTo>
                  <a:lnTo>
                    <a:pt x="7144" y="288131"/>
                  </a:lnTo>
                  <a:lnTo>
                    <a:pt x="30957" y="276225"/>
                  </a:lnTo>
                  <a:lnTo>
                    <a:pt x="50007" y="276225"/>
                  </a:lnTo>
                  <a:lnTo>
                    <a:pt x="76200" y="283369"/>
                  </a:lnTo>
                  <a:lnTo>
                    <a:pt x="150019" y="302419"/>
                  </a:lnTo>
                  <a:lnTo>
                    <a:pt x="250032" y="319088"/>
                  </a:lnTo>
                  <a:lnTo>
                    <a:pt x="326232" y="323850"/>
                  </a:lnTo>
                  <a:lnTo>
                    <a:pt x="411957" y="316706"/>
                  </a:lnTo>
                  <a:lnTo>
                    <a:pt x="719138" y="264319"/>
                  </a:lnTo>
                  <a:lnTo>
                    <a:pt x="1083469" y="192881"/>
                  </a:lnTo>
                  <a:lnTo>
                    <a:pt x="1259682" y="161925"/>
                  </a:lnTo>
                  <a:lnTo>
                    <a:pt x="1414463" y="123825"/>
                  </a:lnTo>
                  <a:lnTo>
                    <a:pt x="1662113" y="90488"/>
                  </a:lnTo>
                  <a:lnTo>
                    <a:pt x="1847850" y="52388"/>
                  </a:lnTo>
                  <a:lnTo>
                    <a:pt x="1885950" y="35719"/>
                  </a:lnTo>
                  <a:lnTo>
                    <a:pt x="1933575" y="11906"/>
                  </a:lnTo>
                  <a:lnTo>
                    <a:pt x="1964532" y="2381"/>
                  </a:lnTo>
                  <a:lnTo>
                    <a:pt x="2031207" y="0"/>
                  </a:lnTo>
                  <a:lnTo>
                    <a:pt x="2102644" y="9525"/>
                  </a:lnTo>
                  <a:lnTo>
                    <a:pt x="2193132" y="38100"/>
                  </a:lnTo>
                  <a:lnTo>
                    <a:pt x="2305050" y="85725"/>
                  </a:lnTo>
                  <a:lnTo>
                    <a:pt x="2376488" y="123825"/>
                  </a:lnTo>
                  <a:lnTo>
                    <a:pt x="2395538" y="140494"/>
                  </a:lnTo>
                  <a:lnTo>
                    <a:pt x="2407444" y="161925"/>
                  </a:lnTo>
                  <a:lnTo>
                    <a:pt x="2395538" y="183356"/>
                  </a:lnTo>
                  <a:lnTo>
                    <a:pt x="2374107" y="197644"/>
                  </a:lnTo>
                  <a:lnTo>
                    <a:pt x="2345532" y="209550"/>
                  </a:lnTo>
                  <a:lnTo>
                    <a:pt x="2290763" y="219075"/>
                  </a:lnTo>
                  <a:lnTo>
                    <a:pt x="2195513" y="230981"/>
                  </a:lnTo>
                  <a:lnTo>
                    <a:pt x="2119313" y="228600"/>
                  </a:lnTo>
                  <a:lnTo>
                    <a:pt x="2002632" y="221456"/>
                  </a:lnTo>
                  <a:lnTo>
                    <a:pt x="1885950" y="223838"/>
                  </a:lnTo>
                  <a:lnTo>
                    <a:pt x="1814513" y="233363"/>
                  </a:lnTo>
                  <a:lnTo>
                    <a:pt x="1690688" y="247650"/>
                  </a:lnTo>
                  <a:lnTo>
                    <a:pt x="1362075" y="297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9">
              <a:extLst>
                <a:ext uri="{FF2B5EF4-FFF2-40B4-BE49-F238E27FC236}">
                  <a16:creationId xmlns:a16="http://schemas.microsoft.com/office/drawing/2014/main" id="{6C5B1CAF-C589-45F7-809E-EC0FE4E01D57}"/>
                </a:ext>
              </a:extLst>
            </p:cNvPr>
            <p:cNvSpPr/>
            <p:nvPr/>
          </p:nvSpPr>
          <p:spPr>
            <a:xfrm>
              <a:off x="3880648" y="2525714"/>
              <a:ext cx="1122363" cy="1076325"/>
            </a:xfrm>
            <a:custGeom>
              <a:avLst/>
              <a:gdLst>
                <a:gd name="connsiteX0" fmla="*/ 650081 w 1121569"/>
                <a:gd name="connsiteY0" fmla="*/ 700088 h 1076325"/>
                <a:gd name="connsiteX1" fmla="*/ 442913 w 1121569"/>
                <a:gd name="connsiteY1" fmla="*/ 845344 h 1076325"/>
                <a:gd name="connsiteX2" fmla="*/ 295275 w 1121569"/>
                <a:gd name="connsiteY2" fmla="*/ 938213 h 1076325"/>
                <a:gd name="connsiteX3" fmla="*/ 150019 w 1121569"/>
                <a:gd name="connsiteY3" fmla="*/ 1019175 h 1076325"/>
                <a:gd name="connsiteX4" fmla="*/ 45244 w 1121569"/>
                <a:gd name="connsiteY4" fmla="*/ 1071563 h 1076325"/>
                <a:gd name="connsiteX5" fmla="*/ 19050 w 1121569"/>
                <a:gd name="connsiteY5" fmla="*/ 1076325 h 1076325"/>
                <a:gd name="connsiteX6" fmla="*/ 2381 w 1121569"/>
                <a:gd name="connsiteY6" fmla="*/ 1069182 h 1076325"/>
                <a:gd name="connsiteX7" fmla="*/ 0 w 1121569"/>
                <a:gd name="connsiteY7" fmla="*/ 1050132 h 1076325"/>
                <a:gd name="connsiteX8" fmla="*/ 19050 w 1121569"/>
                <a:gd name="connsiteY8" fmla="*/ 1019175 h 1076325"/>
                <a:gd name="connsiteX9" fmla="*/ 38100 w 1121569"/>
                <a:gd name="connsiteY9" fmla="*/ 997744 h 1076325"/>
                <a:gd name="connsiteX10" fmla="*/ 92869 w 1121569"/>
                <a:gd name="connsiteY10" fmla="*/ 959644 h 1076325"/>
                <a:gd name="connsiteX11" fmla="*/ 202406 w 1121569"/>
                <a:gd name="connsiteY11" fmla="*/ 876300 h 1076325"/>
                <a:gd name="connsiteX12" fmla="*/ 280988 w 1121569"/>
                <a:gd name="connsiteY12" fmla="*/ 812007 h 1076325"/>
                <a:gd name="connsiteX13" fmla="*/ 385763 w 1121569"/>
                <a:gd name="connsiteY13" fmla="*/ 721519 h 1076325"/>
                <a:gd name="connsiteX14" fmla="*/ 461963 w 1121569"/>
                <a:gd name="connsiteY14" fmla="*/ 647700 h 1076325"/>
                <a:gd name="connsiteX15" fmla="*/ 535781 w 1121569"/>
                <a:gd name="connsiteY15" fmla="*/ 571500 h 1076325"/>
                <a:gd name="connsiteX16" fmla="*/ 633413 w 1121569"/>
                <a:gd name="connsiteY16" fmla="*/ 464344 h 1076325"/>
                <a:gd name="connsiteX17" fmla="*/ 681038 w 1121569"/>
                <a:gd name="connsiteY17" fmla="*/ 402432 h 1076325"/>
                <a:gd name="connsiteX18" fmla="*/ 728663 w 1121569"/>
                <a:gd name="connsiteY18" fmla="*/ 340519 h 1076325"/>
                <a:gd name="connsiteX19" fmla="*/ 764381 w 1121569"/>
                <a:gd name="connsiteY19" fmla="*/ 285750 h 1076325"/>
                <a:gd name="connsiteX20" fmla="*/ 783431 w 1121569"/>
                <a:gd name="connsiteY20" fmla="*/ 250032 h 1076325"/>
                <a:gd name="connsiteX21" fmla="*/ 802481 w 1121569"/>
                <a:gd name="connsiteY21" fmla="*/ 197644 h 1076325"/>
                <a:gd name="connsiteX22" fmla="*/ 809625 w 1121569"/>
                <a:gd name="connsiteY22" fmla="*/ 138113 h 1076325"/>
                <a:gd name="connsiteX23" fmla="*/ 790575 w 1121569"/>
                <a:gd name="connsiteY23" fmla="*/ 61913 h 1076325"/>
                <a:gd name="connsiteX24" fmla="*/ 909638 w 1121569"/>
                <a:gd name="connsiteY24" fmla="*/ 0 h 1076325"/>
                <a:gd name="connsiteX25" fmla="*/ 978694 w 1121569"/>
                <a:gd name="connsiteY25" fmla="*/ 97632 h 1076325"/>
                <a:gd name="connsiteX26" fmla="*/ 1047750 w 1121569"/>
                <a:gd name="connsiteY26" fmla="*/ 178594 h 1076325"/>
                <a:gd name="connsiteX27" fmla="*/ 1085850 w 1121569"/>
                <a:gd name="connsiteY27" fmla="*/ 219075 h 1076325"/>
                <a:gd name="connsiteX28" fmla="*/ 1104900 w 1121569"/>
                <a:gd name="connsiteY28" fmla="*/ 242888 h 1076325"/>
                <a:gd name="connsiteX29" fmla="*/ 1114425 w 1121569"/>
                <a:gd name="connsiteY29" fmla="*/ 257175 h 1076325"/>
                <a:gd name="connsiteX30" fmla="*/ 1121569 w 1121569"/>
                <a:gd name="connsiteY30" fmla="*/ 271463 h 1076325"/>
                <a:gd name="connsiteX31" fmla="*/ 1121569 w 1121569"/>
                <a:gd name="connsiteY31" fmla="*/ 288132 h 1076325"/>
                <a:gd name="connsiteX32" fmla="*/ 1112044 w 1121569"/>
                <a:gd name="connsiteY32" fmla="*/ 304800 h 1076325"/>
                <a:gd name="connsiteX33" fmla="*/ 1092994 w 1121569"/>
                <a:gd name="connsiteY33" fmla="*/ 321469 h 1076325"/>
                <a:gd name="connsiteX34" fmla="*/ 1062038 w 1121569"/>
                <a:gd name="connsiteY34" fmla="*/ 340519 h 1076325"/>
                <a:gd name="connsiteX35" fmla="*/ 1033463 w 1121569"/>
                <a:gd name="connsiteY35" fmla="*/ 366713 h 1076325"/>
                <a:gd name="connsiteX36" fmla="*/ 954881 w 1121569"/>
                <a:gd name="connsiteY36" fmla="*/ 438150 h 1076325"/>
                <a:gd name="connsiteX37" fmla="*/ 847725 w 1121569"/>
                <a:gd name="connsiteY37" fmla="*/ 533400 h 1076325"/>
                <a:gd name="connsiteX38" fmla="*/ 745331 w 1121569"/>
                <a:gd name="connsiteY38" fmla="*/ 623888 h 1076325"/>
                <a:gd name="connsiteX39" fmla="*/ 650081 w 1121569"/>
                <a:gd name="connsiteY39" fmla="*/ 700088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21569" h="1076325">
                  <a:moveTo>
                    <a:pt x="650081" y="700088"/>
                  </a:moveTo>
                  <a:lnTo>
                    <a:pt x="442913" y="845344"/>
                  </a:lnTo>
                  <a:lnTo>
                    <a:pt x="295275" y="938213"/>
                  </a:lnTo>
                  <a:lnTo>
                    <a:pt x="150019" y="1019175"/>
                  </a:lnTo>
                  <a:lnTo>
                    <a:pt x="45244" y="1071563"/>
                  </a:lnTo>
                  <a:lnTo>
                    <a:pt x="19050" y="1076325"/>
                  </a:lnTo>
                  <a:lnTo>
                    <a:pt x="2381" y="1069182"/>
                  </a:lnTo>
                  <a:lnTo>
                    <a:pt x="0" y="1050132"/>
                  </a:lnTo>
                  <a:lnTo>
                    <a:pt x="19050" y="1019175"/>
                  </a:lnTo>
                  <a:lnTo>
                    <a:pt x="38100" y="997744"/>
                  </a:lnTo>
                  <a:lnTo>
                    <a:pt x="92869" y="959644"/>
                  </a:lnTo>
                  <a:lnTo>
                    <a:pt x="202406" y="876300"/>
                  </a:lnTo>
                  <a:lnTo>
                    <a:pt x="280988" y="812007"/>
                  </a:lnTo>
                  <a:lnTo>
                    <a:pt x="385763" y="721519"/>
                  </a:lnTo>
                  <a:lnTo>
                    <a:pt x="461963" y="647700"/>
                  </a:lnTo>
                  <a:lnTo>
                    <a:pt x="535781" y="571500"/>
                  </a:lnTo>
                  <a:lnTo>
                    <a:pt x="633413" y="464344"/>
                  </a:lnTo>
                  <a:lnTo>
                    <a:pt x="681038" y="402432"/>
                  </a:lnTo>
                  <a:lnTo>
                    <a:pt x="728663" y="340519"/>
                  </a:lnTo>
                  <a:lnTo>
                    <a:pt x="764381" y="285750"/>
                  </a:lnTo>
                  <a:lnTo>
                    <a:pt x="783431" y="250032"/>
                  </a:lnTo>
                  <a:lnTo>
                    <a:pt x="802481" y="197644"/>
                  </a:lnTo>
                  <a:lnTo>
                    <a:pt x="809625" y="138113"/>
                  </a:lnTo>
                  <a:lnTo>
                    <a:pt x="790575" y="61913"/>
                  </a:lnTo>
                  <a:lnTo>
                    <a:pt x="909638" y="0"/>
                  </a:lnTo>
                  <a:lnTo>
                    <a:pt x="978694" y="97632"/>
                  </a:lnTo>
                  <a:lnTo>
                    <a:pt x="1047750" y="178594"/>
                  </a:lnTo>
                  <a:lnTo>
                    <a:pt x="1085850" y="219075"/>
                  </a:lnTo>
                  <a:lnTo>
                    <a:pt x="1104900" y="242888"/>
                  </a:lnTo>
                  <a:lnTo>
                    <a:pt x="1114425" y="257175"/>
                  </a:lnTo>
                  <a:lnTo>
                    <a:pt x="1121569" y="271463"/>
                  </a:lnTo>
                  <a:lnTo>
                    <a:pt x="1121569" y="288132"/>
                  </a:lnTo>
                  <a:lnTo>
                    <a:pt x="1112044" y="304800"/>
                  </a:lnTo>
                  <a:lnTo>
                    <a:pt x="1092994" y="321469"/>
                  </a:lnTo>
                  <a:lnTo>
                    <a:pt x="1062038" y="340519"/>
                  </a:lnTo>
                  <a:lnTo>
                    <a:pt x="1033463" y="366713"/>
                  </a:lnTo>
                  <a:lnTo>
                    <a:pt x="954881" y="438150"/>
                  </a:lnTo>
                  <a:lnTo>
                    <a:pt x="847725" y="533400"/>
                  </a:lnTo>
                  <a:lnTo>
                    <a:pt x="745331" y="623888"/>
                  </a:lnTo>
                  <a:lnTo>
                    <a:pt x="650081" y="7000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0">
              <a:extLst>
                <a:ext uri="{FF2B5EF4-FFF2-40B4-BE49-F238E27FC236}">
                  <a16:creationId xmlns:a16="http://schemas.microsoft.com/office/drawing/2014/main" id="{7DD86A99-9659-4EC4-B946-26FEDF11884D}"/>
                </a:ext>
              </a:extLst>
            </p:cNvPr>
            <p:cNvSpPr/>
            <p:nvPr/>
          </p:nvSpPr>
          <p:spPr>
            <a:xfrm>
              <a:off x="5526091" y="2405064"/>
              <a:ext cx="847725" cy="561975"/>
            </a:xfrm>
            <a:custGeom>
              <a:avLst/>
              <a:gdLst>
                <a:gd name="connsiteX0" fmla="*/ 14288 w 847725"/>
                <a:gd name="connsiteY0" fmla="*/ 307181 h 561975"/>
                <a:gd name="connsiteX1" fmla="*/ 0 w 847725"/>
                <a:gd name="connsiteY1" fmla="*/ 16668 h 561975"/>
                <a:gd name="connsiteX2" fmla="*/ 183357 w 847725"/>
                <a:gd name="connsiteY2" fmla="*/ 0 h 561975"/>
                <a:gd name="connsiteX3" fmla="*/ 183357 w 847725"/>
                <a:gd name="connsiteY3" fmla="*/ 200025 h 561975"/>
                <a:gd name="connsiteX4" fmla="*/ 185738 w 847725"/>
                <a:gd name="connsiteY4" fmla="*/ 283368 h 561975"/>
                <a:gd name="connsiteX5" fmla="*/ 190500 w 847725"/>
                <a:gd name="connsiteY5" fmla="*/ 333375 h 561975"/>
                <a:gd name="connsiteX6" fmla="*/ 197644 w 847725"/>
                <a:gd name="connsiteY6" fmla="*/ 366712 h 561975"/>
                <a:gd name="connsiteX7" fmla="*/ 211932 w 847725"/>
                <a:gd name="connsiteY7" fmla="*/ 385762 h 561975"/>
                <a:gd name="connsiteX8" fmla="*/ 230982 w 847725"/>
                <a:gd name="connsiteY8" fmla="*/ 402431 h 561975"/>
                <a:gd name="connsiteX9" fmla="*/ 257175 w 847725"/>
                <a:gd name="connsiteY9" fmla="*/ 411956 h 561975"/>
                <a:gd name="connsiteX10" fmla="*/ 288132 w 847725"/>
                <a:gd name="connsiteY10" fmla="*/ 419100 h 561975"/>
                <a:gd name="connsiteX11" fmla="*/ 333375 w 847725"/>
                <a:gd name="connsiteY11" fmla="*/ 416718 h 561975"/>
                <a:gd name="connsiteX12" fmla="*/ 385763 w 847725"/>
                <a:gd name="connsiteY12" fmla="*/ 400050 h 561975"/>
                <a:gd name="connsiteX13" fmla="*/ 426244 w 847725"/>
                <a:gd name="connsiteY13" fmla="*/ 376237 h 561975"/>
                <a:gd name="connsiteX14" fmla="*/ 481013 w 847725"/>
                <a:gd name="connsiteY14" fmla="*/ 347662 h 561975"/>
                <a:gd name="connsiteX15" fmla="*/ 526257 w 847725"/>
                <a:gd name="connsiteY15" fmla="*/ 333375 h 561975"/>
                <a:gd name="connsiteX16" fmla="*/ 561975 w 847725"/>
                <a:gd name="connsiteY16" fmla="*/ 328612 h 561975"/>
                <a:gd name="connsiteX17" fmla="*/ 604838 w 847725"/>
                <a:gd name="connsiteY17" fmla="*/ 333375 h 561975"/>
                <a:gd name="connsiteX18" fmla="*/ 652463 w 847725"/>
                <a:gd name="connsiteY18" fmla="*/ 350043 h 561975"/>
                <a:gd name="connsiteX19" fmla="*/ 700088 w 847725"/>
                <a:gd name="connsiteY19" fmla="*/ 376237 h 561975"/>
                <a:gd name="connsiteX20" fmla="*/ 790575 w 847725"/>
                <a:gd name="connsiteY20" fmla="*/ 431006 h 561975"/>
                <a:gd name="connsiteX21" fmla="*/ 833438 w 847725"/>
                <a:gd name="connsiteY21" fmla="*/ 461962 h 561975"/>
                <a:gd name="connsiteX22" fmla="*/ 847725 w 847725"/>
                <a:gd name="connsiteY22" fmla="*/ 473868 h 561975"/>
                <a:gd name="connsiteX23" fmla="*/ 847725 w 847725"/>
                <a:gd name="connsiteY23" fmla="*/ 488156 h 561975"/>
                <a:gd name="connsiteX24" fmla="*/ 831057 w 847725"/>
                <a:gd name="connsiteY24" fmla="*/ 511968 h 561975"/>
                <a:gd name="connsiteX25" fmla="*/ 795338 w 847725"/>
                <a:gd name="connsiteY25" fmla="*/ 535781 h 561975"/>
                <a:gd name="connsiteX26" fmla="*/ 740569 w 847725"/>
                <a:gd name="connsiteY26" fmla="*/ 545306 h 561975"/>
                <a:gd name="connsiteX27" fmla="*/ 590550 w 847725"/>
                <a:gd name="connsiteY27" fmla="*/ 557212 h 561975"/>
                <a:gd name="connsiteX28" fmla="*/ 385763 w 847725"/>
                <a:gd name="connsiteY28" fmla="*/ 561975 h 561975"/>
                <a:gd name="connsiteX29" fmla="*/ 280988 w 847725"/>
                <a:gd name="connsiteY29" fmla="*/ 557212 h 561975"/>
                <a:gd name="connsiteX30" fmla="*/ 219075 w 847725"/>
                <a:gd name="connsiteY30" fmla="*/ 547687 h 561975"/>
                <a:gd name="connsiteX31" fmla="*/ 164307 w 847725"/>
                <a:gd name="connsiteY31" fmla="*/ 535781 h 561975"/>
                <a:gd name="connsiteX32" fmla="*/ 119063 w 847725"/>
                <a:gd name="connsiteY32" fmla="*/ 519112 h 561975"/>
                <a:gd name="connsiteX33" fmla="*/ 90488 w 847725"/>
                <a:gd name="connsiteY33" fmla="*/ 497681 h 561975"/>
                <a:gd name="connsiteX34" fmla="*/ 64294 w 847725"/>
                <a:gd name="connsiteY34" fmla="*/ 469106 h 561975"/>
                <a:gd name="connsiteX35" fmla="*/ 40482 w 847725"/>
                <a:gd name="connsiteY35" fmla="*/ 421481 h 561975"/>
                <a:gd name="connsiteX36" fmla="*/ 14288 w 847725"/>
                <a:gd name="connsiteY36" fmla="*/ 307181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47725" h="561975">
                  <a:moveTo>
                    <a:pt x="14288" y="307181"/>
                  </a:moveTo>
                  <a:lnTo>
                    <a:pt x="0" y="16668"/>
                  </a:lnTo>
                  <a:lnTo>
                    <a:pt x="183357" y="0"/>
                  </a:lnTo>
                  <a:lnTo>
                    <a:pt x="183357" y="200025"/>
                  </a:lnTo>
                  <a:cubicBezTo>
                    <a:pt x="184151" y="227806"/>
                    <a:pt x="184944" y="255587"/>
                    <a:pt x="185738" y="283368"/>
                  </a:cubicBezTo>
                  <a:lnTo>
                    <a:pt x="190500" y="333375"/>
                  </a:lnTo>
                  <a:lnTo>
                    <a:pt x="197644" y="366712"/>
                  </a:lnTo>
                  <a:lnTo>
                    <a:pt x="211932" y="385762"/>
                  </a:lnTo>
                  <a:lnTo>
                    <a:pt x="230982" y="402431"/>
                  </a:lnTo>
                  <a:lnTo>
                    <a:pt x="257175" y="411956"/>
                  </a:lnTo>
                  <a:lnTo>
                    <a:pt x="288132" y="419100"/>
                  </a:lnTo>
                  <a:lnTo>
                    <a:pt x="333375" y="416718"/>
                  </a:lnTo>
                  <a:lnTo>
                    <a:pt x="385763" y="400050"/>
                  </a:lnTo>
                  <a:lnTo>
                    <a:pt x="426244" y="376237"/>
                  </a:lnTo>
                  <a:lnTo>
                    <a:pt x="481013" y="347662"/>
                  </a:lnTo>
                  <a:lnTo>
                    <a:pt x="526257" y="333375"/>
                  </a:lnTo>
                  <a:lnTo>
                    <a:pt x="561975" y="328612"/>
                  </a:lnTo>
                  <a:lnTo>
                    <a:pt x="604838" y="333375"/>
                  </a:lnTo>
                  <a:lnTo>
                    <a:pt x="652463" y="350043"/>
                  </a:lnTo>
                  <a:lnTo>
                    <a:pt x="700088" y="376237"/>
                  </a:lnTo>
                  <a:lnTo>
                    <a:pt x="790575" y="431006"/>
                  </a:lnTo>
                  <a:lnTo>
                    <a:pt x="833438" y="461962"/>
                  </a:lnTo>
                  <a:lnTo>
                    <a:pt x="847725" y="473868"/>
                  </a:lnTo>
                  <a:lnTo>
                    <a:pt x="847725" y="488156"/>
                  </a:lnTo>
                  <a:lnTo>
                    <a:pt x="831057" y="511968"/>
                  </a:lnTo>
                  <a:lnTo>
                    <a:pt x="795338" y="535781"/>
                  </a:lnTo>
                  <a:lnTo>
                    <a:pt x="740569" y="545306"/>
                  </a:lnTo>
                  <a:lnTo>
                    <a:pt x="590550" y="557212"/>
                  </a:lnTo>
                  <a:lnTo>
                    <a:pt x="385763" y="561975"/>
                  </a:lnTo>
                  <a:lnTo>
                    <a:pt x="280988" y="557212"/>
                  </a:lnTo>
                  <a:lnTo>
                    <a:pt x="219075" y="547687"/>
                  </a:lnTo>
                  <a:lnTo>
                    <a:pt x="164307" y="535781"/>
                  </a:lnTo>
                  <a:lnTo>
                    <a:pt x="119063" y="519112"/>
                  </a:lnTo>
                  <a:lnTo>
                    <a:pt x="90488" y="497681"/>
                  </a:lnTo>
                  <a:lnTo>
                    <a:pt x="64294" y="469106"/>
                  </a:lnTo>
                  <a:lnTo>
                    <a:pt x="40482" y="421481"/>
                  </a:lnTo>
                  <a:lnTo>
                    <a:pt x="14288" y="3071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1">
              <a:extLst>
                <a:ext uri="{FF2B5EF4-FFF2-40B4-BE49-F238E27FC236}">
                  <a16:creationId xmlns:a16="http://schemas.microsoft.com/office/drawing/2014/main" id="{8FC02403-788C-49CE-A7BC-CF47F4AC4539}"/>
                </a:ext>
              </a:extLst>
            </p:cNvPr>
            <p:cNvSpPr/>
            <p:nvPr/>
          </p:nvSpPr>
          <p:spPr>
            <a:xfrm>
              <a:off x="4405316" y="3090864"/>
              <a:ext cx="1603375" cy="473075"/>
            </a:xfrm>
            <a:custGeom>
              <a:avLst/>
              <a:gdLst>
                <a:gd name="connsiteX0" fmla="*/ 1181100 w 1602581"/>
                <a:gd name="connsiteY0" fmla="*/ 245268 h 473868"/>
                <a:gd name="connsiteX1" fmla="*/ 940593 w 1602581"/>
                <a:gd name="connsiteY1" fmla="*/ 302418 h 473868"/>
                <a:gd name="connsiteX2" fmla="*/ 769143 w 1602581"/>
                <a:gd name="connsiteY2" fmla="*/ 333375 h 473868"/>
                <a:gd name="connsiteX3" fmla="*/ 557212 w 1602581"/>
                <a:gd name="connsiteY3" fmla="*/ 390525 h 473868"/>
                <a:gd name="connsiteX4" fmla="*/ 461962 w 1602581"/>
                <a:gd name="connsiteY4" fmla="*/ 419100 h 473868"/>
                <a:gd name="connsiteX5" fmla="*/ 342900 w 1602581"/>
                <a:gd name="connsiteY5" fmla="*/ 464343 h 473868"/>
                <a:gd name="connsiteX6" fmla="*/ 316706 w 1602581"/>
                <a:gd name="connsiteY6" fmla="*/ 473868 h 473868"/>
                <a:gd name="connsiteX7" fmla="*/ 276225 w 1602581"/>
                <a:gd name="connsiteY7" fmla="*/ 466725 h 473868"/>
                <a:gd name="connsiteX8" fmla="*/ 204787 w 1602581"/>
                <a:gd name="connsiteY8" fmla="*/ 438150 h 473868"/>
                <a:gd name="connsiteX9" fmla="*/ 126206 w 1602581"/>
                <a:gd name="connsiteY9" fmla="*/ 390525 h 473868"/>
                <a:gd name="connsiteX10" fmla="*/ 61912 w 1602581"/>
                <a:gd name="connsiteY10" fmla="*/ 347662 h 473868"/>
                <a:gd name="connsiteX11" fmla="*/ 21431 w 1602581"/>
                <a:gd name="connsiteY11" fmla="*/ 316706 h 473868"/>
                <a:gd name="connsiteX12" fmla="*/ 0 w 1602581"/>
                <a:gd name="connsiteY12" fmla="*/ 288131 h 473868"/>
                <a:gd name="connsiteX13" fmla="*/ 2381 w 1602581"/>
                <a:gd name="connsiteY13" fmla="*/ 259556 h 473868"/>
                <a:gd name="connsiteX14" fmla="*/ 26193 w 1602581"/>
                <a:gd name="connsiteY14" fmla="*/ 247650 h 473868"/>
                <a:gd name="connsiteX15" fmla="*/ 64293 w 1602581"/>
                <a:gd name="connsiteY15" fmla="*/ 247650 h 473868"/>
                <a:gd name="connsiteX16" fmla="*/ 152400 w 1602581"/>
                <a:gd name="connsiteY16" fmla="*/ 259556 h 473868"/>
                <a:gd name="connsiteX17" fmla="*/ 259556 w 1602581"/>
                <a:gd name="connsiteY17" fmla="*/ 271462 h 473868"/>
                <a:gd name="connsiteX18" fmla="*/ 314325 w 1602581"/>
                <a:gd name="connsiteY18" fmla="*/ 273843 h 473868"/>
                <a:gd name="connsiteX19" fmla="*/ 373856 w 1602581"/>
                <a:gd name="connsiteY19" fmla="*/ 261937 h 473868"/>
                <a:gd name="connsiteX20" fmla="*/ 592931 w 1602581"/>
                <a:gd name="connsiteY20" fmla="*/ 219075 h 473868"/>
                <a:gd name="connsiteX21" fmla="*/ 771525 w 1602581"/>
                <a:gd name="connsiteY21" fmla="*/ 178593 h 473868"/>
                <a:gd name="connsiteX22" fmla="*/ 959643 w 1602581"/>
                <a:gd name="connsiteY22" fmla="*/ 123825 h 473868"/>
                <a:gd name="connsiteX23" fmla="*/ 1219200 w 1602581"/>
                <a:gd name="connsiteY23" fmla="*/ 69056 h 473868"/>
                <a:gd name="connsiteX24" fmla="*/ 1266825 w 1602581"/>
                <a:gd name="connsiteY24" fmla="*/ 42862 h 473868"/>
                <a:gd name="connsiteX25" fmla="*/ 1319212 w 1602581"/>
                <a:gd name="connsiteY25" fmla="*/ 14287 h 473868"/>
                <a:gd name="connsiteX26" fmla="*/ 1359693 w 1602581"/>
                <a:gd name="connsiteY26" fmla="*/ 0 h 473868"/>
                <a:gd name="connsiteX27" fmla="*/ 1395412 w 1602581"/>
                <a:gd name="connsiteY27" fmla="*/ 2381 h 473868"/>
                <a:gd name="connsiteX28" fmla="*/ 1452562 w 1602581"/>
                <a:gd name="connsiteY28" fmla="*/ 19050 h 473868"/>
                <a:gd name="connsiteX29" fmla="*/ 1531143 w 1602581"/>
                <a:gd name="connsiteY29" fmla="*/ 47625 h 473868"/>
                <a:gd name="connsiteX30" fmla="*/ 1574006 w 1602581"/>
                <a:gd name="connsiteY30" fmla="*/ 73818 h 473868"/>
                <a:gd name="connsiteX31" fmla="*/ 1593056 w 1602581"/>
                <a:gd name="connsiteY31" fmla="*/ 92868 h 473868"/>
                <a:gd name="connsiteX32" fmla="*/ 1602581 w 1602581"/>
                <a:gd name="connsiteY32" fmla="*/ 111918 h 473868"/>
                <a:gd name="connsiteX33" fmla="*/ 1593056 w 1602581"/>
                <a:gd name="connsiteY33" fmla="*/ 140493 h 473868"/>
                <a:gd name="connsiteX34" fmla="*/ 1566862 w 1602581"/>
                <a:gd name="connsiteY34" fmla="*/ 157162 h 473868"/>
                <a:gd name="connsiteX35" fmla="*/ 1495425 w 1602581"/>
                <a:gd name="connsiteY35" fmla="*/ 176212 h 473868"/>
                <a:gd name="connsiteX36" fmla="*/ 1181100 w 1602581"/>
                <a:gd name="connsiteY36" fmla="*/ 245268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602581" h="473868">
                  <a:moveTo>
                    <a:pt x="1181100" y="245268"/>
                  </a:moveTo>
                  <a:lnTo>
                    <a:pt x="940593" y="302418"/>
                  </a:lnTo>
                  <a:lnTo>
                    <a:pt x="769143" y="333375"/>
                  </a:lnTo>
                  <a:lnTo>
                    <a:pt x="557212" y="390525"/>
                  </a:lnTo>
                  <a:lnTo>
                    <a:pt x="461962" y="419100"/>
                  </a:lnTo>
                  <a:lnTo>
                    <a:pt x="342900" y="464343"/>
                  </a:lnTo>
                  <a:lnTo>
                    <a:pt x="316706" y="473868"/>
                  </a:lnTo>
                  <a:lnTo>
                    <a:pt x="276225" y="466725"/>
                  </a:lnTo>
                  <a:lnTo>
                    <a:pt x="204787" y="438150"/>
                  </a:lnTo>
                  <a:lnTo>
                    <a:pt x="126206" y="390525"/>
                  </a:lnTo>
                  <a:lnTo>
                    <a:pt x="61912" y="347662"/>
                  </a:lnTo>
                  <a:lnTo>
                    <a:pt x="21431" y="316706"/>
                  </a:lnTo>
                  <a:lnTo>
                    <a:pt x="0" y="288131"/>
                  </a:lnTo>
                  <a:lnTo>
                    <a:pt x="2381" y="259556"/>
                  </a:lnTo>
                  <a:lnTo>
                    <a:pt x="26193" y="247650"/>
                  </a:lnTo>
                  <a:lnTo>
                    <a:pt x="64293" y="247650"/>
                  </a:lnTo>
                  <a:lnTo>
                    <a:pt x="152400" y="259556"/>
                  </a:lnTo>
                  <a:lnTo>
                    <a:pt x="259556" y="271462"/>
                  </a:lnTo>
                  <a:lnTo>
                    <a:pt x="314325" y="273843"/>
                  </a:lnTo>
                  <a:lnTo>
                    <a:pt x="373856" y="261937"/>
                  </a:lnTo>
                  <a:lnTo>
                    <a:pt x="592931" y="219075"/>
                  </a:lnTo>
                  <a:lnTo>
                    <a:pt x="771525" y="178593"/>
                  </a:lnTo>
                  <a:lnTo>
                    <a:pt x="959643" y="123825"/>
                  </a:lnTo>
                  <a:lnTo>
                    <a:pt x="1219200" y="69056"/>
                  </a:lnTo>
                  <a:lnTo>
                    <a:pt x="1266825" y="42862"/>
                  </a:lnTo>
                  <a:lnTo>
                    <a:pt x="1319212" y="14287"/>
                  </a:lnTo>
                  <a:lnTo>
                    <a:pt x="1359693" y="0"/>
                  </a:lnTo>
                  <a:lnTo>
                    <a:pt x="1395412" y="2381"/>
                  </a:lnTo>
                  <a:lnTo>
                    <a:pt x="1452562" y="19050"/>
                  </a:lnTo>
                  <a:lnTo>
                    <a:pt x="1531143" y="47625"/>
                  </a:lnTo>
                  <a:lnTo>
                    <a:pt x="1574006" y="73818"/>
                  </a:lnTo>
                  <a:lnTo>
                    <a:pt x="1593056" y="92868"/>
                  </a:lnTo>
                  <a:lnTo>
                    <a:pt x="1602581" y="111918"/>
                  </a:lnTo>
                  <a:lnTo>
                    <a:pt x="1593056" y="140493"/>
                  </a:lnTo>
                  <a:lnTo>
                    <a:pt x="1566862" y="157162"/>
                  </a:lnTo>
                  <a:lnTo>
                    <a:pt x="1495425" y="176212"/>
                  </a:lnTo>
                  <a:lnTo>
                    <a:pt x="1181100" y="2452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2">
              <a:extLst>
                <a:ext uri="{FF2B5EF4-FFF2-40B4-BE49-F238E27FC236}">
                  <a16:creationId xmlns:a16="http://schemas.microsoft.com/office/drawing/2014/main" id="{53035B1C-D61D-4632-A345-82C2A6A66FD9}"/>
                </a:ext>
              </a:extLst>
            </p:cNvPr>
            <p:cNvSpPr/>
            <p:nvPr/>
          </p:nvSpPr>
          <p:spPr>
            <a:xfrm>
              <a:off x="5037140" y="2779713"/>
              <a:ext cx="412750" cy="1098550"/>
            </a:xfrm>
            <a:custGeom>
              <a:avLst/>
              <a:gdLst>
                <a:gd name="connsiteX0" fmla="*/ 111919 w 414337"/>
                <a:gd name="connsiteY0" fmla="*/ 800100 h 1100137"/>
                <a:gd name="connsiteX1" fmla="*/ 116681 w 414337"/>
                <a:gd name="connsiteY1" fmla="*/ 378619 h 1100137"/>
                <a:gd name="connsiteX2" fmla="*/ 114300 w 414337"/>
                <a:gd name="connsiteY2" fmla="*/ 200025 h 1100137"/>
                <a:gd name="connsiteX3" fmla="*/ 107156 w 414337"/>
                <a:gd name="connsiteY3" fmla="*/ 157162 h 1100137"/>
                <a:gd name="connsiteX4" fmla="*/ 90487 w 414337"/>
                <a:gd name="connsiteY4" fmla="*/ 114300 h 1100137"/>
                <a:gd name="connsiteX5" fmla="*/ 64294 w 414337"/>
                <a:gd name="connsiteY5" fmla="*/ 83344 h 1100137"/>
                <a:gd name="connsiteX6" fmla="*/ 23812 w 414337"/>
                <a:gd name="connsiteY6" fmla="*/ 61912 h 1100137"/>
                <a:gd name="connsiteX7" fmla="*/ 4762 w 414337"/>
                <a:gd name="connsiteY7" fmla="*/ 47625 h 1100137"/>
                <a:gd name="connsiteX8" fmla="*/ 0 w 414337"/>
                <a:gd name="connsiteY8" fmla="*/ 33337 h 1100137"/>
                <a:gd name="connsiteX9" fmla="*/ 7144 w 414337"/>
                <a:gd name="connsiteY9" fmla="*/ 19050 h 1100137"/>
                <a:gd name="connsiteX10" fmla="*/ 26194 w 414337"/>
                <a:gd name="connsiteY10" fmla="*/ 7144 h 1100137"/>
                <a:gd name="connsiteX11" fmla="*/ 52387 w 414337"/>
                <a:gd name="connsiteY11" fmla="*/ 0 h 1100137"/>
                <a:gd name="connsiteX12" fmla="*/ 102394 w 414337"/>
                <a:gd name="connsiteY12" fmla="*/ 2381 h 1100137"/>
                <a:gd name="connsiteX13" fmla="*/ 164306 w 414337"/>
                <a:gd name="connsiteY13" fmla="*/ 16669 h 1100137"/>
                <a:gd name="connsiteX14" fmla="*/ 211931 w 414337"/>
                <a:gd name="connsiteY14" fmla="*/ 28575 h 1100137"/>
                <a:gd name="connsiteX15" fmla="*/ 264319 w 414337"/>
                <a:gd name="connsiteY15" fmla="*/ 45244 h 1100137"/>
                <a:gd name="connsiteX16" fmla="*/ 309562 w 414337"/>
                <a:gd name="connsiteY16" fmla="*/ 66675 h 1100137"/>
                <a:gd name="connsiteX17" fmla="*/ 340519 w 414337"/>
                <a:gd name="connsiteY17" fmla="*/ 80962 h 1100137"/>
                <a:gd name="connsiteX18" fmla="*/ 366712 w 414337"/>
                <a:gd name="connsiteY18" fmla="*/ 102394 h 1100137"/>
                <a:gd name="connsiteX19" fmla="*/ 395287 w 414337"/>
                <a:gd name="connsiteY19" fmla="*/ 123825 h 1100137"/>
                <a:gd name="connsiteX20" fmla="*/ 409575 w 414337"/>
                <a:gd name="connsiteY20" fmla="*/ 150019 h 1100137"/>
                <a:gd name="connsiteX21" fmla="*/ 414337 w 414337"/>
                <a:gd name="connsiteY21" fmla="*/ 178594 h 1100137"/>
                <a:gd name="connsiteX22" fmla="*/ 407194 w 414337"/>
                <a:gd name="connsiteY22" fmla="*/ 228600 h 1100137"/>
                <a:gd name="connsiteX23" fmla="*/ 381000 w 414337"/>
                <a:gd name="connsiteY23" fmla="*/ 307181 h 1100137"/>
                <a:gd name="connsiteX24" fmla="*/ 366712 w 414337"/>
                <a:gd name="connsiteY24" fmla="*/ 359569 h 1100137"/>
                <a:gd name="connsiteX25" fmla="*/ 357187 w 414337"/>
                <a:gd name="connsiteY25" fmla="*/ 442912 h 1100137"/>
                <a:gd name="connsiteX26" fmla="*/ 340519 w 414337"/>
                <a:gd name="connsiteY26" fmla="*/ 588169 h 1100137"/>
                <a:gd name="connsiteX27" fmla="*/ 335756 w 414337"/>
                <a:gd name="connsiteY27" fmla="*/ 995362 h 1100137"/>
                <a:gd name="connsiteX28" fmla="*/ 116681 w 414337"/>
                <a:gd name="connsiteY28" fmla="*/ 1100137 h 1100137"/>
                <a:gd name="connsiteX29" fmla="*/ 111919 w 414337"/>
                <a:gd name="connsiteY29" fmla="*/ 800100 h 110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14337" h="1100137">
                  <a:moveTo>
                    <a:pt x="111919" y="800100"/>
                  </a:moveTo>
                  <a:cubicBezTo>
                    <a:pt x="111919" y="679847"/>
                    <a:pt x="115094" y="519113"/>
                    <a:pt x="116681" y="378619"/>
                  </a:cubicBezTo>
                  <a:cubicBezTo>
                    <a:pt x="115887" y="319088"/>
                    <a:pt x="115094" y="259556"/>
                    <a:pt x="114300" y="200025"/>
                  </a:cubicBezTo>
                  <a:lnTo>
                    <a:pt x="107156" y="157162"/>
                  </a:lnTo>
                  <a:lnTo>
                    <a:pt x="90487" y="114300"/>
                  </a:lnTo>
                  <a:lnTo>
                    <a:pt x="64294" y="83344"/>
                  </a:lnTo>
                  <a:lnTo>
                    <a:pt x="23812" y="61912"/>
                  </a:lnTo>
                  <a:lnTo>
                    <a:pt x="4762" y="47625"/>
                  </a:lnTo>
                  <a:lnTo>
                    <a:pt x="0" y="33337"/>
                  </a:lnTo>
                  <a:lnTo>
                    <a:pt x="7144" y="19050"/>
                  </a:lnTo>
                  <a:lnTo>
                    <a:pt x="26194" y="7144"/>
                  </a:lnTo>
                  <a:lnTo>
                    <a:pt x="52387" y="0"/>
                  </a:lnTo>
                  <a:lnTo>
                    <a:pt x="102394" y="2381"/>
                  </a:lnTo>
                  <a:lnTo>
                    <a:pt x="164306" y="16669"/>
                  </a:lnTo>
                  <a:lnTo>
                    <a:pt x="211931" y="28575"/>
                  </a:lnTo>
                  <a:lnTo>
                    <a:pt x="264319" y="45244"/>
                  </a:lnTo>
                  <a:lnTo>
                    <a:pt x="309562" y="66675"/>
                  </a:lnTo>
                  <a:lnTo>
                    <a:pt x="340519" y="80962"/>
                  </a:lnTo>
                  <a:lnTo>
                    <a:pt x="366712" y="102394"/>
                  </a:lnTo>
                  <a:lnTo>
                    <a:pt x="395287" y="123825"/>
                  </a:lnTo>
                  <a:lnTo>
                    <a:pt x="409575" y="150019"/>
                  </a:lnTo>
                  <a:lnTo>
                    <a:pt x="414337" y="178594"/>
                  </a:lnTo>
                  <a:lnTo>
                    <a:pt x="407194" y="228600"/>
                  </a:lnTo>
                  <a:lnTo>
                    <a:pt x="381000" y="307181"/>
                  </a:lnTo>
                  <a:lnTo>
                    <a:pt x="366712" y="359569"/>
                  </a:lnTo>
                  <a:lnTo>
                    <a:pt x="357187" y="442912"/>
                  </a:lnTo>
                  <a:lnTo>
                    <a:pt x="340519" y="588169"/>
                  </a:lnTo>
                  <a:cubicBezTo>
                    <a:pt x="338931" y="723900"/>
                    <a:pt x="337344" y="859631"/>
                    <a:pt x="335756" y="995362"/>
                  </a:cubicBezTo>
                  <a:lnTo>
                    <a:pt x="116681" y="1100137"/>
                  </a:lnTo>
                  <a:cubicBezTo>
                    <a:pt x="115094" y="1000918"/>
                    <a:pt x="111919" y="920353"/>
                    <a:pt x="111919" y="8001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3">
              <a:extLst>
                <a:ext uri="{FF2B5EF4-FFF2-40B4-BE49-F238E27FC236}">
                  <a16:creationId xmlns:a16="http://schemas.microsoft.com/office/drawing/2014/main" id="{85B1F1D9-C168-40F4-9105-E4777F18D183}"/>
                </a:ext>
              </a:extLst>
            </p:cNvPr>
            <p:cNvSpPr/>
            <p:nvPr/>
          </p:nvSpPr>
          <p:spPr>
            <a:xfrm>
              <a:off x="4129090" y="3494088"/>
              <a:ext cx="1884362" cy="857250"/>
            </a:xfrm>
            <a:custGeom>
              <a:avLst/>
              <a:gdLst>
                <a:gd name="connsiteX0" fmla="*/ 1047750 w 1883568"/>
                <a:gd name="connsiteY0" fmla="*/ 454819 h 857250"/>
                <a:gd name="connsiteX1" fmla="*/ 669131 w 1883568"/>
                <a:gd name="connsiteY1" fmla="*/ 631031 h 857250"/>
                <a:gd name="connsiteX2" fmla="*/ 397668 w 1883568"/>
                <a:gd name="connsiteY2" fmla="*/ 759619 h 857250"/>
                <a:gd name="connsiteX3" fmla="*/ 390525 w 1883568"/>
                <a:gd name="connsiteY3" fmla="*/ 785812 h 857250"/>
                <a:gd name="connsiteX4" fmla="*/ 376237 w 1883568"/>
                <a:gd name="connsiteY4" fmla="*/ 814387 h 857250"/>
                <a:gd name="connsiteX5" fmla="*/ 364331 w 1883568"/>
                <a:gd name="connsiteY5" fmla="*/ 835819 h 857250"/>
                <a:gd name="connsiteX6" fmla="*/ 350043 w 1883568"/>
                <a:gd name="connsiteY6" fmla="*/ 850106 h 857250"/>
                <a:gd name="connsiteX7" fmla="*/ 333375 w 1883568"/>
                <a:gd name="connsiteY7" fmla="*/ 857250 h 857250"/>
                <a:gd name="connsiteX8" fmla="*/ 314325 w 1883568"/>
                <a:gd name="connsiteY8" fmla="*/ 854869 h 857250"/>
                <a:gd name="connsiteX9" fmla="*/ 285750 w 1883568"/>
                <a:gd name="connsiteY9" fmla="*/ 838200 h 857250"/>
                <a:gd name="connsiteX10" fmla="*/ 200025 w 1883568"/>
                <a:gd name="connsiteY10" fmla="*/ 754856 h 857250"/>
                <a:gd name="connsiteX11" fmla="*/ 142875 w 1883568"/>
                <a:gd name="connsiteY11" fmla="*/ 692944 h 857250"/>
                <a:gd name="connsiteX12" fmla="*/ 90487 w 1883568"/>
                <a:gd name="connsiteY12" fmla="*/ 628650 h 857250"/>
                <a:gd name="connsiteX13" fmla="*/ 40481 w 1883568"/>
                <a:gd name="connsiteY13" fmla="*/ 557212 h 857250"/>
                <a:gd name="connsiteX14" fmla="*/ 16668 w 1883568"/>
                <a:gd name="connsiteY14" fmla="*/ 521494 h 857250"/>
                <a:gd name="connsiteX15" fmla="*/ 4762 w 1883568"/>
                <a:gd name="connsiteY15" fmla="*/ 495300 h 857250"/>
                <a:gd name="connsiteX16" fmla="*/ 0 w 1883568"/>
                <a:gd name="connsiteY16" fmla="*/ 476250 h 857250"/>
                <a:gd name="connsiteX17" fmla="*/ 2381 w 1883568"/>
                <a:gd name="connsiteY17" fmla="*/ 459581 h 857250"/>
                <a:gd name="connsiteX18" fmla="*/ 9525 w 1883568"/>
                <a:gd name="connsiteY18" fmla="*/ 454819 h 857250"/>
                <a:gd name="connsiteX19" fmla="*/ 23812 w 1883568"/>
                <a:gd name="connsiteY19" fmla="*/ 454819 h 857250"/>
                <a:gd name="connsiteX20" fmla="*/ 54768 w 1883568"/>
                <a:gd name="connsiteY20" fmla="*/ 464344 h 857250"/>
                <a:gd name="connsiteX21" fmla="*/ 85725 w 1883568"/>
                <a:gd name="connsiteY21" fmla="*/ 485775 h 857250"/>
                <a:gd name="connsiteX22" fmla="*/ 135731 w 1883568"/>
                <a:gd name="connsiteY22" fmla="*/ 514350 h 857250"/>
                <a:gd name="connsiteX23" fmla="*/ 178593 w 1883568"/>
                <a:gd name="connsiteY23" fmla="*/ 535781 h 857250"/>
                <a:gd name="connsiteX24" fmla="*/ 204787 w 1883568"/>
                <a:gd name="connsiteY24" fmla="*/ 542925 h 857250"/>
                <a:gd name="connsiteX25" fmla="*/ 247650 w 1883568"/>
                <a:gd name="connsiteY25" fmla="*/ 550069 h 857250"/>
                <a:gd name="connsiteX26" fmla="*/ 278606 w 1883568"/>
                <a:gd name="connsiteY26" fmla="*/ 552450 h 857250"/>
                <a:gd name="connsiteX27" fmla="*/ 316706 w 1883568"/>
                <a:gd name="connsiteY27" fmla="*/ 550069 h 857250"/>
                <a:gd name="connsiteX28" fmla="*/ 366712 w 1883568"/>
                <a:gd name="connsiteY28" fmla="*/ 535781 h 857250"/>
                <a:gd name="connsiteX29" fmla="*/ 597693 w 1883568"/>
                <a:gd name="connsiteY29" fmla="*/ 459581 h 857250"/>
                <a:gd name="connsiteX30" fmla="*/ 819150 w 1883568"/>
                <a:gd name="connsiteY30" fmla="*/ 383381 h 857250"/>
                <a:gd name="connsiteX31" fmla="*/ 1028700 w 1883568"/>
                <a:gd name="connsiteY31" fmla="*/ 316706 h 857250"/>
                <a:gd name="connsiteX32" fmla="*/ 1233487 w 1883568"/>
                <a:gd name="connsiteY32" fmla="*/ 233362 h 857250"/>
                <a:gd name="connsiteX33" fmla="*/ 1316831 w 1883568"/>
                <a:gd name="connsiteY33" fmla="*/ 200025 h 857250"/>
                <a:gd name="connsiteX34" fmla="*/ 1462087 w 1883568"/>
                <a:gd name="connsiteY34" fmla="*/ 140494 h 857250"/>
                <a:gd name="connsiteX35" fmla="*/ 1595437 w 1883568"/>
                <a:gd name="connsiteY35" fmla="*/ 90487 h 857250"/>
                <a:gd name="connsiteX36" fmla="*/ 1721643 w 1883568"/>
                <a:gd name="connsiteY36" fmla="*/ 42862 h 857250"/>
                <a:gd name="connsiteX37" fmla="*/ 1790700 w 1883568"/>
                <a:gd name="connsiteY37" fmla="*/ 14287 h 857250"/>
                <a:gd name="connsiteX38" fmla="*/ 1816893 w 1883568"/>
                <a:gd name="connsiteY38" fmla="*/ 4762 h 857250"/>
                <a:gd name="connsiteX39" fmla="*/ 1838325 w 1883568"/>
                <a:gd name="connsiteY39" fmla="*/ 0 h 857250"/>
                <a:gd name="connsiteX40" fmla="*/ 1857375 w 1883568"/>
                <a:gd name="connsiteY40" fmla="*/ 2381 h 857250"/>
                <a:gd name="connsiteX41" fmla="*/ 1874043 w 1883568"/>
                <a:gd name="connsiteY41" fmla="*/ 7144 h 857250"/>
                <a:gd name="connsiteX42" fmla="*/ 1881187 w 1883568"/>
                <a:gd name="connsiteY42" fmla="*/ 11906 h 857250"/>
                <a:gd name="connsiteX43" fmla="*/ 1883568 w 1883568"/>
                <a:gd name="connsiteY43" fmla="*/ 21431 h 857250"/>
                <a:gd name="connsiteX44" fmla="*/ 1876425 w 1883568"/>
                <a:gd name="connsiteY44" fmla="*/ 47625 h 857250"/>
                <a:gd name="connsiteX45" fmla="*/ 1852612 w 1883568"/>
                <a:gd name="connsiteY45" fmla="*/ 69056 h 857250"/>
                <a:gd name="connsiteX46" fmla="*/ 1766887 w 1883568"/>
                <a:gd name="connsiteY46" fmla="*/ 111919 h 857250"/>
                <a:gd name="connsiteX47" fmla="*/ 1562100 w 1883568"/>
                <a:gd name="connsiteY47" fmla="*/ 209550 h 857250"/>
                <a:gd name="connsiteX48" fmla="*/ 1316831 w 1883568"/>
                <a:gd name="connsiteY48" fmla="*/ 326231 h 857250"/>
                <a:gd name="connsiteX49" fmla="*/ 1047750 w 1883568"/>
                <a:gd name="connsiteY49" fmla="*/ 454819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83568" h="857250">
                  <a:moveTo>
                    <a:pt x="1047750" y="454819"/>
                  </a:moveTo>
                  <a:lnTo>
                    <a:pt x="669131" y="631031"/>
                  </a:lnTo>
                  <a:lnTo>
                    <a:pt x="397668" y="759619"/>
                  </a:lnTo>
                  <a:lnTo>
                    <a:pt x="390525" y="785812"/>
                  </a:lnTo>
                  <a:lnTo>
                    <a:pt x="376237" y="814387"/>
                  </a:lnTo>
                  <a:lnTo>
                    <a:pt x="364331" y="835819"/>
                  </a:lnTo>
                  <a:lnTo>
                    <a:pt x="350043" y="850106"/>
                  </a:lnTo>
                  <a:lnTo>
                    <a:pt x="333375" y="857250"/>
                  </a:lnTo>
                  <a:lnTo>
                    <a:pt x="314325" y="854869"/>
                  </a:lnTo>
                  <a:lnTo>
                    <a:pt x="285750" y="838200"/>
                  </a:lnTo>
                  <a:lnTo>
                    <a:pt x="200025" y="754856"/>
                  </a:lnTo>
                  <a:lnTo>
                    <a:pt x="142875" y="692944"/>
                  </a:lnTo>
                  <a:lnTo>
                    <a:pt x="90487" y="628650"/>
                  </a:lnTo>
                  <a:lnTo>
                    <a:pt x="40481" y="557212"/>
                  </a:lnTo>
                  <a:lnTo>
                    <a:pt x="16668" y="521494"/>
                  </a:lnTo>
                  <a:lnTo>
                    <a:pt x="4762" y="495300"/>
                  </a:lnTo>
                  <a:lnTo>
                    <a:pt x="0" y="476250"/>
                  </a:lnTo>
                  <a:lnTo>
                    <a:pt x="2381" y="459581"/>
                  </a:lnTo>
                  <a:lnTo>
                    <a:pt x="9525" y="454819"/>
                  </a:lnTo>
                  <a:lnTo>
                    <a:pt x="23812" y="454819"/>
                  </a:lnTo>
                  <a:lnTo>
                    <a:pt x="54768" y="464344"/>
                  </a:lnTo>
                  <a:lnTo>
                    <a:pt x="85725" y="485775"/>
                  </a:lnTo>
                  <a:lnTo>
                    <a:pt x="135731" y="514350"/>
                  </a:lnTo>
                  <a:lnTo>
                    <a:pt x="178593" y="535781"/>
                  </a:lnTo>
                  <a:lnTo>
                    <a:pt x="204787" y="542925"/>
                  </a:lnTo>
                  <a:lnTo>
                    <a:pt x="247650" y="550069"/>
                  </a:lnTo>
                  <a:lnTo>
                    <a:pt x="278606" y="552450"/>
                  </a:lnTo>
                  <a:lnTo>
                    <a:pt x="316706" y="550069"/>
                  </a:lnTo>
                  <a:lnTo>
                    <a:pt x="366712" y="535781"/>
                  </a:lnTo>
                  <a:lnTo>
                    <a:pt x="597693" y="459581"/>
                  </a:lnTo>
                  <a:lnTo>
                    <a:pt x="819150" y="383381"/>
                  </a:lnTo>
                  <a:lnTo>
                    <a:pt x="1028700" y="316706"/>
                  </a:lnTo>
                  <a:lnTo>
                    <a:pt x="1233487" y="233362"/>
                  </a:lnTo>
                  <a:lnTo>
                    <a:pt x="1316831" y="200025"/>
                  </a:lnTo>
                  <a:lnTo>
                    <a:pt x="1462087" y="140494"/>
                  </a:lnTo>
                  <a:lnTo>
                    <a:pt x="1595437" y="90487"/>
                  </a:lnTo>
                  <a:lnTo>
                    <a:pt x="1721643" y="42862"/>
                  </a:lnTo>
                  <a:lnTo>
                    <a:pt x="1790700" y="14287"/>
                  </a:lnTo>
                  <a:lnTo>
                    <a:pt x="1816893" y="4762"/>
                  </a:lnTo>
                  <a:lnTo>
                    <a:pt x="1838325" y="0"/>
                  </a:lnTo>
                  <a:lnTo>
                    <a:pt x="1857375" y="2381"/>
                  </a:lnTo>
                  <a:lnTo>
                    <a:pt x="1874043" y="7144"/>
                  </a:lnTo>
                  <a:lnTo>
                    <a:pt x="1881187" y="11906"/>
                  </a:lnTo>
                  <a:lnTo>
                    <a:pt x="1883568" y="21431"/>
                  </a:lnTo>
                  <a:lnTo>
                    <a:pt x="1876425" y="47625"/>
                  </a:lnTo>
                  <a:lnTo>
                    <a:pt x="1852612" y="69056"/>
                  </a:lnTo>
                  <a:lnTo>
                    <a:pt x="1766887" y="111919"/>
                  </a:lnTo>
                  <a:lnTo>
                    <a:pt x="1562100" y="209550"/>
                  </a:lnTo>
                  <a:lnTo>
                    <a:pt x="1316831" y="326231"/>
                  </a:lnTo>
                  <a:lnTo>
                    <a:pt x="1047750" y="454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9">
              <a:extLst>
                <a:ext uri="{FF2B5EF4-FFF2-40B4-BE49-F238E27FC236}">
                  <a16:creationId xmlns:a16="http://schemas.microsoft.com/office/drawing/2014/main" id="{515D492B-BF7B-472E-BDC3-8A6BCE0E559E}"/>
                </a:ext>
              </a:extLst>
            </p:cNvPr>
            <p:cNvSpPr/>
            <p:nvPr/>
          </p:nvSpPr>
          <p:spPr>
            <a:xfrm rot="16200000">
              <a:off x="5276059" y="2016919"/>
              <a:ext cx="2517775" cy="1455738"/>
            </a:xfrm>
            <a:custGeom>
              <a:avLst/>
              <a:gdLst>
                <a:gd name="connsiteX0" fmla="*/ 1231221 w 2516532"/>
                <a:gd name="connsiteY0" fmla="*/ 1179705 h 1455313"/>
                <a:gd name="connsiteX1" fmla="*/ 983946 w 2516532"/>
                <a:gd name="connsiteY1" fmla="*/ 1063795 h 1455313"/>
                <a:gd name="connsiteX2" fmla="*/ 824248 w 2516532"/>
                <a:gd name="connsiteY2" fmla="*/ 958188 h 1455313"/>
                <a:gd name="connsiteX3" fmla="*/ 698035 w 2516532"/>
                <a:gd name="connsiteY3" fmla="*/ 870612 h 1455313"/>
                <a:gd name="connsiteX4" fmla="*/ 597580 w 2516532"/>
                <a:gd name="connsiteY4" fmla="*/ 793338 h 1455313"/>
                <a:gd name="connsiteX5" fmla="*/ 489398 w 2516532"/>
                <a:gd name="connsiteY5" fmla="*/ 698035 h 1455313"/>
                <a:gd name="connsiteX6" fmla="*/ 409549 w 2516532"/>
                <a:gd name="connsiteY6" fmla="*/ 613034 h 1455313"/>
                <a:gd name="connsiteX7" fmla="*/ 319396 w 2516532"/>
                <a:gd name="connsiteY7" fmla="*/ 504852 h 1455313"/>
                <a:gd name="connsiteX8" fmla="*/ 224093 w 2516532"/>
                <a:gd name="connsiteY8" fmla="*/ 376063 h 1455313"/>
                <a:gd name="connsiteX9" fmla="*/ 159698 w 2516532"/>
                <a:gd name="connsiteY9" fmla="*/ 291062 h 1455313"/>
                <a:gd name="connsiteX10" fmla="*/ 121062 w 2516532"/>
                <a:gd name="connsiteY10" fmla="*/ 224092 h 1455313"/>
                <a:gd name="connsiteX11" fmla="*/ 79849 w 2516532"/>
                <a:gd name="connsiteY11" fmla="*/ 162274 h 1455313"/>
                <a:gd name="connsiteX12" fmla="*/ 33485 w 2516532"/>
                <a:gd name="connsiteY12" fmla="*/ 92728 h 1455313"/>
                <a:gd name="connsiteX13" fmla="*/ 7728 w 2516532"/>
                <a:gd name="connsiteY13" fmla="*/ 54091 h 1455313"/>
                <a:gd name="connsiteX14" fmla="*/ 0 w 2516532"/>
                <a:gd name="connsiteY14" fmla="*/ 33485 h 1455313"/>
                <a:gd name="connsiteX15" fmla="*/ 0 w 2516532"/>
                <a:gd name="connsiteY15" fmla="*/ 12879 h 1455313"/>
                <a:gd name="connsiteX16" fmla="*/ 7728 w 2516532"/>
                <a:gd name="connsiteY16" fmla="*/ 5151 h 1455313"/>
                <a:gd name="connsiteX17" fmla="*/ 30910 w 2516532"/>
                <a:gd name="connsiteY17" fmla="*/ 0 h 1455313"/>
                <a:gd name="connsiteX18" fmla="*/ 59243 w 2516532"/>
                <a:gd name="connsiteY18" fmla="*/ 10303 h 1455313"/>
                <a:gd name="connsiteX19" fmla="*/ 79849 w 2516532"/>
                <a:gd name="connsiteY19" fmla="*/ 33485 h 1455313"/>
                <a:gd name="connsiteX20" fmla="*/ 157123 w 2516532"/>
                <a:gd name="connsiteY20" fmla="*/ 121061 h 1455313"/>
                <a:gd name="connsiteX21" fmla="*/ 265305 w 2516532"/>
                <a:gd name="connsiteY21" fmla="*/ 239547 h 1455313"/>
                <a:gd name="connsiteX22" fmla="*/ 376064 w 2516532"/>
                <a:gd name="connsiteY22" fmla="*/ 350305 h 1455313"/>
                <a:gd name="connsiteX23" fmla="*/ 525458 w 2516532"/>
                <a:gd name="connsiteY23" fmla="*/ 484245 h 1455313"/>
                <a:gd name="connsiteX24" fmla="*/ 625914 w 2516532"/>
                <a:gd name="connsiteY24" fmla="*/ 566670 h 1455313"/>
                <a:gd name="connsiteX25" fmla="*/ 731520 w 2516532"/>
                <a:gd name="connsiteY25" fmla="*/ 654247 h 1455313"/>
                <a:gd name="connsiteX26" fmla="*/ 842279 w 2516532"/>
                <a:gd name="connsiteY26" fmla="*/ 731520 h 1455313"/>
                <a:gd name="connsiteX27" fmla="*/ 976219 w 2516532"/>
                <a:gd name="connsiteY27" fmla="*/ 819096 h 1455313"/>
                <a:gd name="connsiteX28" fmla="*/ 1110159 w 2516532"/>
                <a:gd name="connsiteY28" fmla="*/ 898945 h 1455313"/>
                <a:gd name="connsiteX29" fmla="*/ 1215766 w 2516532"/>
                <a:gd name="connsiteY29" fmla="*/ 953036 h 1455313"/>
                <a:gd name="connsiteX30" fmla="*/ 1293039 w 2516532"/>
                <a:gd name="connsiteY30" fmla="*/ 989097 h 1455313"/>
                <a:gd name="connsiteX31" fmla="*/ 1380616 w 2516532"/>
                <a:gd name="connsiteY31" fmla="*/ 1017431 h 1455313"/>
                <a:gd name="connsiteX32" fmla="*/ 1460465 w 2516532"/>
                <a:gd name="connsiteY32" fmla="*/ 1035461 h 1455313"/>
                <a:gd name="connsiteX33" fmla="*/ 1594405 w 2516532"/>
                <a:gd name="connsiteY33" fmla="*/ 1061219 h 1455313"/>
                <a:gd name="connsiteX34" fmla="*/ 1748951 w 2516532"/>
                <a:gd name="connsiteY34" fmla="*/ 1084401 h 1455313"/>
                <a:gd name="connsiteX35" fmla="*/ 1900922 w 2516532"/>
                <a:gd name="connsiteY35" fmla="*/ 1110159 h 1455313"/>
                <a:gd name="connsiteX36" fmla="*/ 1988498 w 2516532"/>
                <a:gd name="connsiteY36" fmla="*/ 1120462 h 1455313"/>
                <a:gd name="connsiteX37" fmla="*/ 2091529 w 2516532"/>
                <a:gd name="connsiteY37" fmla="*/ 1130765 h 1455313"/>
                <a:gd name="connsiteX38" fmla="*/ 2179106 w 2516532"/>
                <a:gd name="connsiteY38" fmla="*/ 1133341 h 1455313"/>
                <a:gd name="connsiteX39" fmla="*/ 2271834 w 2516532"/>
                <a:gd name="connsiteY39" fmla="*/ 1128189 h 1455313"/>
                <a:gd name="connsiteX40" fmla="*/ 2313046 w 2516532"/>
                <a:gd name="connsiteY40" fmla="*/ 1120462 h 1455313"/>
                <a:gd name="connsiteX41" fmla="*/ 2343955 w 2516532"/>
                <a:gd name="connsiteY41" fmla="*/ 1107583 h 1455313"/>
                <a:gd name="connsiteX42" fmla="*/ 2369713 w 2516532"/>
                <a:gd name="connsiteY42" fmla="*/ 1084401 h 1455313"/>
                <a:gd name="connsiteX43" fmla="*/ 2400622 w 2516532"/>
                <a:gd name="connsiteY43" fmla="*/ 1038037 h 1455313"/>
                <a:gd name="connsiteX44" fmla="*/ 2436683 w 2516532"/>
                <a:gd name="connsiteY44" fmla="*/ 973643 h 1455313"/>
                <a:gd name="connsiteX45" fmla="*/ 2444411 w 2516532"/>
                <a:gd name="connsiteY45" fmla="*/ 953036 h 1455313"/>
                <a:gd name="connsiteX46" fmla="*/ 2457289 w 2516532"/>
                <a:gd name="connsiteY46" fmla="*/ 942733 h 1455313"/>
                <a:gd name="connsiteX47" fmla="*/ 2472744 w 2516532"/>
                <a:gd name="connsiteY47" fmla="*/ 937582 h 1455313"/>
                <a:gd name="connsiteX48" fmla="*/ 2493350 w 2516532"/>
                <a:gd name="connsiteY48" fmla="*/ 942733 h 1455313"/>
                <a:gd name="connsiteX49" fmla="*/ 2501078 w 2516532"/>
                <a:gd name="connsiteY49" fmla="*/ 955612 h 1455313"/>
                <a:gd name="connsiteX50" fmla="*/ 2508805 w 2516532"/>
                <a:gd name="connsiteY50" fmla="*/ 981370 h 1455313"/>
                <a:gd name="connsiteX51" fmla="*/ 2513956 w 2516532"/>
                <a:gd name="connsiteY51" fmla="*/ 1020007 h 1455313"/>
                <a:gd name="connsiteX52" fmla="*/ 2516532 w 2516532"/>
                <a:gd name="connsiteY52" fmla="*/ 1061219 h 1455313"/>
                <a:gd name="connsiteX53" fmla="*/ 2508805 w 2516532"/>
                <a:gd name="connsiteY53" fmla="*/ 1107583 h 1455313"/>
                <a:gd name="connsiteX54" fmla="*/ 2490774 w 2516532"/>
                <a:gd name="connsiteY54" fmla="*/ 1171977 h 1455313"/>
                <a:gd name="connsiteX55" fmla="*/ 2423804 w 2516532"/>
                <a:gd name="connsiteY55" fmla="*/ 1318796 h 1455313"/>
                <a:gd name="connsiteX56" fmla="*/ 2377440 w 2516532"/>
                <a:gd name="connsiteY56" fmla="*/ 1408949 h 1455313"/>
                <a:gd name="connsiteX57" fmla="*/ 2361986 w 2516532"/>
                <a:gd name="connsiteY57" fmla="*/ 1432131 h 1455313"/>
                <a:gd name="connsiteX58" fmla="*/ 2343955 w 2516532"/>
                <a:gd name="connsiteY58" fmla="*/ 1447585 h 1455313"/>
                <a:gd name="connsiteX59" fmla="*/ 2325925 w 2516532"/>
                <a:gd name="connsiteY59" fmla="*/ 1455313 h 1455313"/>
                <a:gd name="connsiteX60" fmla="*/ 2302743 w 2516532"/>
                <a:gd name="connsiteY60" fmla="*/ 1455313 h 1455313"/>
                <a:gd name="connsiteX61" fmla="*/ 2266682 w 2516532"/>
                <a:gd name="connsiteY61" fmla="*/ 1450161 h 1455313"/>
                <a:gd name="connsiteX62" fmla="*/ 2220318 w 2516532"/>
                <a:gd name="connsiteY62" fmla="*/ 1434706 h 1455313"/>
                <a:gd name="connsiteX63" fmla="*/ 2184257 w 2516532"/>
                <a:gd name="connsiteY63" fmla="*/ 1414100 h 1455313"/>
                <a:gd name="connsiteX64" fmla="*/ 1821073 w 2516532"/>
                <a:gd name="connsiteY64" fmla="*/ 1334251 h 1455313"/>
                <a:gd name="connsiteX65" fmla="*/ 1761830 w 2516532"/>
                <a:gd name="connsiteY65" fmla="*/ 1334251 h 1455313"/>
                <a:gd name="connsiteX66" fmla="*/ 1710315 w 2516532"/>
                <a:gd name="connsiteY66" fmla="*/ 1329100 h 1455313"/>
                <a:gd name="connsiteX67" fmla="*/ 1666527 w 2516532"/>
                <a:gd name="connsiteY67" fmla="*/ 1308493 h 1455313"/>
                <a:gd name="connsiteX68" fmla="*/ 1545465 w 2516532"/>
                <a:gd name="connsiteY68" fmla="*/ 1285311 h 1455313"/>
                <a:gd name="connsiteX69" fmla="*/ 1434707 w 2516532"/>
                <a:gd name="connsiteY69" fmla="*/ 1254402 h 1455313"/>
                <a:gd name="connsiteX70" fmla="*/ 1352282 w 2516532"/>
                <a:gd name="connsiteY70" fmla="*/ 1226069 h 1455313"/>
                <a:gd name="connsiteX71" fmla="*/ 1231221 w 2516532"/>
                <a:gd name="connsiteY71" fmla="*/ 1179705 h 145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516532" h="1455313">
                  <a:moveTo>
                    <a:pt x="1231221" y="1179705"/>
                  </a:moveTo>
                  <a:lnTo>
                    <a:pt x="983946" y="1063795"/>
                  </a:lnTo>
                  <a:lnTo>
                    <a:pt x="824248" y="958188"/>
                  </a:lnTo>
                  <a:lnTo>
                    <a:pt x="698035" y="870612"/>
                  </a:lnTo>
                  <a:lnTo>
                    <a:pt x="597580" y="793338"/>
                  </a:lnTo>
                  <a:lnTo>
                    <a:pt x="489398" y="698035"/>
                  </a:lnTo>
                  <a:lnTo>
                    <a:pt x="409549" y="613034"/>
                  </a:lnTo>
                  <a:lnTo>
                    <a:pt x="319396" y="504852"/>
                  </a:lnTo>
                  <a:lnTo>
                    <a:pt x="224093" y="376063"/>
                  </a:lnTo>
                  <a:lnTo>
                    <a:pt x="159698" y="291062"/>
                  </a:lnTo>
                  <a:lnTo>
                    <a:pt x="121062" y="224092"/>
                  </a:lnTo>
                  <a:lnTo>
                    <a:pt x="79849" y="162274"/>
                  </a:lnTo>
                  <a:lnTo>
                    <a:pt x="33485" y="92728"/>
                  </a:lnTo>
                  <a:lnTo>
                    <a:pt x="7728" y="54091"/>
                  </a:lnTo>
                  <a:lnTo>
                    <a:pt x="0" y="33485"/>
                  </a:lnTo>
                  <a:lnTo>
                    <a:pt x="0" y="12879"/>
                  </a:lnTo>
                  <a:lnTo>
                    <a:pt x="7728" y="5151"/>
                  </a:lnTo>
                  <a:lnTo>
                    <a:pt x="30910" y="0"/>
                  </a:lnTo>
                  <a:lnTo>
                    <a:pt x="59243" y="10303"/>
                  </a:lnTo>
                  <a:lnTo>
                    <a:pt x="79849" y="33485"/>
                  </a:lnTo>
                  <a:lnTo>
                    <a:pt x="157123" y="121061"/>
                  </a:lnTo>
                  <a:lnTo>
                    <a:pt x="265305" y="239547"/>
                  </a:lnTo>
                  <a:lnTo>
                    <a:pt x="376064" y="350305"/>
                  </a:lnTo>
                  <a:lnTo>
                    <a:pt x="525458" y="484245"/>
                  </a:lnTo>
                  <a:lnTo>
                    <a:pt x="625914" y="566670"/>
                  </a:lnTo>
                  <a:lnTo>
                    <a:pt x="731520" y="654247"/>
                  </a:lnTo>
                  <a:lnTo>
                    <a:pt x="842279" y="731520"/>
                  </a:lnTo>
                  <a:lnTo>
                    <a:pt x="976219" y="819096"/>
                  </a:lnTo>
                  <a:lnTo>
                    <a:pt x="1110159" y="898945"/>
                  </a:lnTo>
                  <a:lnTo>
                    <a:pt x="1215766" y="953036"/>
                  </a:lnTo>
                  <a:lnTo>
                    <a:pt x="1293039" y="989097"/>
                  </a:lnTo>
                  <a:lnTo>
                    <a:pt x="1380616" y="1017431"/>
                  </a:lnTo>
                  <a:lnTo>
                    <a:pt x="1460465" y="1035461"/>
                  </a:lnTo>
                  <a:lnTo>
                    <a:pt x="1594405" y="1061219"/>
                  </a:lnTo>
                  <a:lnTo>
                    <a:pt x="1748951" y="1084401"/>
                  </a:lnTo>
                  <a:lnTo>
                    <a:pt x="1900922" y="1110159"/>
                  </a:lnTo>
                  <a:lnTo>
                    <a:pt x="1988498" y="1120462"/>
                  </a:lnTo>
                  <a:lnTo>
                    <a:pt x="2091529" y="1130765"/>
                  </a:lnTo>
                  <a:lnTo>
                    <a:pt x="2179106" y="1133341"/>
                  </a:lnTo>
                  <a:lnTo>
                    <a:pt x="2271834" y="1128189"/>
                  </a:lnTo>
                  <a:lnTo>
                    <a:pt x="2313046" y="1120462"/>
                  </a:lnTo>
                  <a:lnTo>
                    <a:pt x="2343955" y="1107583"/>
                  </a:lnTo>
                  <a:lnTo>
                    <a:pt x="2369713" y="1084401"/>
                  </a:lnTo>
                  <a:lnTo>
                    <a:pt x="2400622" y="1038037"/>
                  </a:lnTo>
                  <a:lnTo>
                    <a:pt x="2436683" y="973643"/>
                  </a:lnTo>
                  <a:lnTo>
                    <a:pt x="2444411" y="953036"/>
                  </a:lnTo>
                  <a:lnTo>
                    <a:pt x="2457289" y="942733"/>
                  </a:lnTo>
                  <a:lnTo>
                    <a:pt x="2472744" y="937582"/>
                  </a:lnTo>
                  <a:lnTo>
                    <a:pt x="2493350" y="942733"/>
                  </a:lnTo>
                  <a:lnTo>
                    <a:pt x="2501078" y="955612"/>
                  </a:lnTo>
                  <a:lnTo>
                    <a:pt x="2508805" y="981370"/>
                  </a:lnTo>
                  <a:lnTo>
                    <a:pt x="2513956" y="1020007"/>
                  </a:lnTo>
                  <a:lnTo>
                    <a:pt x="2516532" y="1061219"/>
                  </a:lnTo>
                  <a:lnTo>
                    <a:pt x="2508805" y="1107583"/>
                  </a:lnTo>
                  <a:lnTo>
                    <a:pt x="2490774" y="1171977"/>
                  </a:lnTo>
                  <a:lnTo>
                    <a:pt x="2423804" y="1318796"/>
                  </a:lnTo>
                  <a:lnTo>
                    <a:pt x="2377440" y="1408949"/>
                  </a:lnTo>
                  <a:lnTo>
                    <a:pt x="2361986" y="1432131"/>
                  </a:lnTo>
                  <a:lnTo>
                    <a:pt x="2343955" y="1447585"/>
                  </a:lnTo>
                  <a:lnTo>
                    <a:pt x="2325925" y="1455313"/>
                  </a:lnTo>
                  <a:lnTo>
                    <a:pt x="2302743" y="1455313"/>
                  </a:lnTo>
                  <a:lnTo>
                    <a:pt x="2266682" y="1450161"/>
                  </a:lnTo>
                  <a:lnTo>
                    <a:pt x="2220318" y="1434706"/>
                  </a:lnTo>
                  <a:lnTo>
                    <a:pt x="2184257" y="1414100"/>
                  </a:lnTo>
                  <a:lnTo>
                    <a:pt x="1821073" y="1334251"/>
                  </a:lnTo>
                  <a:lnTo>
                    <a:pt x="1761830" y="1334251"/>
                  </a:lnTo>
                  <a:lnTo>
                    <a:pt x="1710315" y="1329100"/>
                  </a:lnTo>
                  <a:lnTo>
                    <a:pt x="1666527" y="1308493"/>
                  </a:lnTo>
                  <a:lnTo>
                    <a:pt x="1545465" y="1285311"/>
                  </a:lnTo>
                  <a:lnTo>
                    <a:pt x="1434707" y="1254402"/>
                  </a:lnTo>
                  <a:lnTo>
                    <a:pt x="1352282" y="1226069"/>
                  </a:lnTo>
                  <a:lnTo>
                    <a:pt x="1231221" y="117970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5">
              <a:extLst>
                <a:ext uri="{FF2B5EF4-FFF2-40B4-BE49-F238E27FC236}">
                  <a16:creationId xmlns:a16="http://schemas.microsoft.com/office/drawing/2014/main" id="{486646EE-96FC-4C6E-90F8-82A1BA62B0CF}"/>
                </a:ext>
              </a:extLst>
            </p:cNvPr>
            <p:cNvSpPr/>
            <p:nvPr/>
          </p:nvSpPr>
          <p:spPr>
            <a:xfrm>
              <a:off x="6251577" y="2065339"/>
              <a:ext cx="2095500" cy="1679575"/>
            </a:xfrm>
            <a:custGeom>
              <a:avLst/>
              <a:gdLst>
                <a:gd name="connsiteX0" fmla="*/ 963386 w 2095500"/>
                <a:gd name="connsiteY0" fmla="*/ 239486 h 1679122"/>
                <a:gd name="connsiteX1" fmla="*/ 840922 w 2095500"/>
                <a:gd name="connsiteY1" fmla="*/ 283029 h 1679122"/>
                <a:gd name="connsiteX2" fmla="*/ 639536 w 2095500"/>
                <a:gd name="connsiteY2" fmla="*/ 334736 h 1679122"/>
                <a:gd name="connsiteX3" fmla="*/ 538843 w 2095500"/>
                <a:gd name="connsiteY3" fmla="*/ 367393 h 1679122"/>
                <a:gd name="connsiteX4" fmla="*/ 446315 w 2095500"/>
                <a:gd name="connsiteY4" fmla="*/ 397329 h 1679122"/>
                <a:gd name="connsiteX5" fmla="*/ 397329 w 2095500"/>
                <a:gd name="connsiteY5" fmla="*/ 410936 h 1679122"/>
                <a:gd name="connsiteX6" fmla="*/ 359229 w 2095500"/>
                <a:gd name="connsiteY6" fmla="*/ 419100 h 1679122"/>
                <a:gd name="connsiteX7" fmla="*/ 332015 w 2095500"/>
                <a:gd name="connsiteY7" fmla="*/ 421822 h 1679122"/>
                <a:gd name="connsiteX8" fmla="*/ 280308 w 2095500"/>
                <a:gd name="connsiteY8" fmla="*/ 416379 h 1679122"/>
                <a:gd name="connsiteX9" fmla="*/ 209550 w 2095500"/>
                <a:gd name="connsiteY9" fmla="*/ 386443 h 1679122"/>
                <a:gd name="connsiteX10" fmla="*/ 119743 w 2095500"/>
                <a:gd name="connsiteY10" fmla="*/ 340179 h 1679122"/>
                <a:gd name="connsiteX11" fmla="*/ 48986 w 2095500"/>
                <a:gd name="connsiteY11" fmla="*/ 288472 h 1679122"/>
                <a:gd name="connsiteX12" fmla="*/ 21772 w 2095500"/>
                <a:gd name="connsiteY12" fmla="*/ 263979 h 1679122"/>
                <a:gd name="connsiteX13" fmla="*/ 8165 w 2095500"/>
                <a:gd name="connsiteY13" fmla="*/ 244929 h 1679122"/>
                <a:gd name="connsiteX14" fmla="*/ 0 w 2095500"/>
                <a:gd name="connsiteY14" fmla="*/ 225879 h 1679122"/>
                <a:gd name="connsiteX15" fmla="*/ 0 w 2095500"/>
                <a:gd name="connsiteY15" fmla="*/ 204107 h 1679122"/>
                <a:gd name="connsiteX16" fmla="*/ 2722 w 2095500"/>
                <a:gd name="connsiteY16" fmla="*/ 193222 h 1679122"/>
                <a:gd name="connsiteX17" fmla="*/ 13608 w 2095500"/>
                <a:gd name="connsiteY17" fmla="*/ 187779 h 1679122"/>
                <a:gd name="connsiteX18" fmla="*/ 32658 w 2095500"/>
                <a:gd name="connsiteY18" fmla="*/ 187779 h 1679122"/>
                <a:gd name="connsiteX19" fmla="*/ 59872 w 2095500"/>
                <a:gd name="connsiteY19" fmla="*/ 201386 h 1679122"/>
                <a:gd name="connsiteX20" fmla="*/ 84365 w 2095500"/>
                <a:gd name="connsiteY20" fmla="*/ 214993 h 1679122"/>
                <a:gd name="connsiteX21" fmla="*/ 114300 w 2095500"/>
                <a:gd name="connsiteY21" fmla="*/ 228600 h 1679122"/>
                <a:gd name="connsiteX22" fmla="*/ 144236 w 2095500"/>
                <a:gd name="connsiteY22" fmla="*/ 236765 h 1679122"/>
                <a:gd name="connsiteX23" fmla="*/ 179615 w 2095500"/>
                <a:gd name="connsiteY23" fmla="*/ 242207 h 1679122"/>
                <a:gd name="connsiteX24" fmla="*/ 242208 w 2095500"/>
                <a:gd name="connsiteY24" fmla="*/ 247650 h 1679122"/>
                <a:gd name="connsiteX25" fmla="*/ 288472 w 2095500"/>
                <a:gd name="connsiteY25" fmla="*/ 250372 h 1679122"/>
                <a:gd name="connsiteX26" fmla="*/ 326572 w 2095500"/>
                <a:gd name="connsiteY26" fmla="*/ 247650 h 1679122"/>
                <a:gd name="connsiteX27" fmla="*/ 378279 w 2095500"/>
                <a:gd name="connsiteY27" fmla="*/ 239486 h 1679122"/>
                <a:gd name="connsiteX28" fmla="*/ 495300 w 2095500"/>
                <a:gd name="connsiteY28" fmla="*/ 217715 h 1679122"/>
                <a:gd name="connsiteX29" fmla="*/ 664029 w 2095500"/>
                <a:gd name="connsiteY29" fmla="*/ 176893 h 1679122"/>
                <a:gd name="connsiteX30" fmla="*/ 859972 w 2095500"/>
                <a:gd name="connsiteY30" fmla="*/ 122465 h 1679122"/>
                <a:gd name="connsiteX31" fmla="*/ 1186543 w 2095500"/>
                <a:gd name="connsiteY31" fmla="*/ 27215 h 1679122"/>
                <a:gd name="connsiteX32" fmla="*/ 1243693 w 2095500"/>
                <a:gd name="connsiteY32" fmla="*/ 2722 h 1679122"/>
                <a:gd name="connsiteX33" fmla="*/ 1268186 w 2095500"/>
                <a:gd name="connsiteY33" fmla="*/ 0 h 1679122"/>
                <a:gd name="connsiteX34" fmla="*/ 1295400 w 2095500"/>
                <a:gd name="connsiteY34" fmla="*/ 5443 h 1679122"/>
                <a:gd name="connsiteX35" fmla="*/ 1355272 w 2095500"/>
                <a:gd name="connsiteY35" fmla="*/ 35379 h 1679122"/>
                <a:gd name="connsiteX36" fmla="*/ 1412422 w 2095500"/>
                <a:gd name="connsiteY36" fmla="*/ 73479 h 1679122"/>
                <a:gd name="connsiteX37" fmla="*/ 1466850 w 2095500"/>
                <a:gd name="connsiteY37" fmla="*/ 114300 h 1679122"/>
                <a:gd name="connsiteX38" fmla="*/ 1488622 w 2095500"/>
                <a:gd name="connsiteY38" fmla="*/ 136072 h 1679122"/>
                <a:gd name="connsiteX39" fmla="*/ 1496786 w 2095500"/>
                <a:gd name="connsiteY39" fmla="*/ 157843 h 1679122"/>
                <a:gd name="connsiteX40" fmla="*/ 1499508 w 2095500"/>
                <a:gd name="connsiteY40" fmla="*/ 187779 h 1679122"/>
                <a:gd name="connsiteX41" fmla="*/ 1491343 w 2095500"/>
                <a:gd name="connsiteY41" fmla="*/ 220436 h 1679122"/>
                <a:gd name="connsiteX42" fmla="*/ 1469572 w 2095500"/>
                <a:gd name="connsiteY42" fmla="*/ 247650 h 1679122"/>
                <a:gd name="connsiteX43" fmla="*/ 1447800 w 2095500"/>
                <a:gd name="connsiteY43" fmla="*/ 272143 h 1679122"/>
                <a:gd name="connsiteX44" fmla="*/ 1431472 w 2095500"/>
                <a:gd name="connsiteY44" fmla="*/ 299357 h 1679122"/>
                <a:gd name="connsiteX45" fmla="*/ 1415143 w 2095500"/>
                <a:gd name="connsiteY45" fmla="*/ 337457 h 1679122"/>
                <a:gd name="connsiteX46" fmla="*/ 1401536 w 2095500"/>
                <a:gd name="connsiteY46" fmla="*/ 386443 h 1679122"/>
                <a:gd name="connsiteX47" fmla="*/ 1374322 w 2095500"/>
                <a:gd name="connsiteY47" fmla="*/ 547007 h 1679122"/>
                <a:gd name="connsiteX48" fmla="*/ 1333500 w 2095500"/>
                <a:gd name="connsiteY48" fmla="*/ 805543 h 1679122"/>
                <a:gd name="connsiteX49" fmla="*/ 1287236 w 2095500"/>
                <a:gd name="connsiteY49" fmla="*/ 1096736 h 1679122"/>
                <a:gd name="connsiteX50" fmla="*/ 1265465 w 2095500"/>
                <a:gd name="connsiteY50" fmla="*/ 1246415 h 1679122"/>
                <a:gd name="connsiteX51" fmla="*/ 1262743 w 2095500"/>
                <a:gd name="connsiteY51" fmla="*/ 1295400 h 1679122"/>
                <a:gd name="connsiteX52" fmla="*/ 1265465 w 2095500"/>
                <a:gd name="connsiteY52" fmla="*/ 1341665 h 1679122"/>
                <a:gd name="connsiteX53" fmla="*/ 1270908 w 2095500"/>
                <a:gd name="connsiteY53" fmla="*/ 1374322 h 1679122"/>
                <a:gd name="connsiteX54" fmla="*/ 1279072 w 2095500"/>
                <a:gd name="connsiteY54" fmla="*/ 1398815 h 1679122"/>
                <a:gd name="connsiteX55" fmla="*/ 1284515 w 2095500"/>
                <a:gd name="connsiteY55" fmla="*/ 1412422 h 1679122"/>
                <a:gd name="connsiteX56" fmla="*/ 1300843 w 2095500"/>
                <a:gd name="connsiteY56" fmla="*/ 1434193 h 1679122"/>
                <a:gd name="connsiteX57" fmla="*/ 1317172 w 2095500"/>
                <a:gd name="connsiteY57" fmla="*/ 1450522 h 1679122"/>
                <a:gd name="connsiteX58" fmla="*/ 1349829 w 2095500"/>
                <a:gd name="connsiteY58" fmla="*/ 1461407 h 1679122"/>
                <a:gd name="connsiteX59" fmla="*/ 1415143 w 2095500"/>
                <a:gd name="connsiteY59" fmla="*/ 1472293 h 1679122"/>
                <a:gd name="connsiteX60" fmla="*/ 1494065 w 2095500"/>
                <a:gd name="connsiteY60" fmla="*/ 1477736 h 1679122"/>
                <a:gd name="connsiteX61" fmla="*/ 1624693 w 2095500"/>
                <a:gd name="connsiteY61" fmla="*/ 1472293 h 1679122"/>
                <a:gd name="connsiteX62" fmla="*/ 1711779 w 2095500"/>
                <a:gd name="connsiteY62" fmla="*/ 1455965 h 1679122"/>
                <a:gd name="connsiteX63" fmla="*/ 1749879 w 2095500"/>
                <a:gd name="connsiteY63" fmla="*/ 1436915 h 1679122"/>
                <a:gd name="connsiteX64" fmla="*/ 1978479 w 2095500"/>
                <a:gd name="connsiteY64" fmla="*/ 1401536 h 1679122"/>
                <a:gd name="connsiteX65" fmla="*/ 2022022 w 2095500"/>
                <a:gd name="connsiteY65" fmla="*/ 1423307 h 1679122"/>
                <a:gd name="connsiteX66" fmla="*/ 2046515 w 2095500"/>
                <a:gd name="connsiteY66" fmla="*/ 1431472 h 1679122"/>
                <a:gd name="connsiteX67" fmla="*/ 2062843 w 2095500"/>
                <a:gd name="connsiteY67" fmla="*/ 1439636 h 1679122"/>
                <a:gd name="connsiteX68" fmla="*/ 2079172 w 2095500"/>
                <a:gd name="connsiteY68" fmla="*/ 1450522 h 1679122"/>
                <a:gd name="connsiteX69" fmla="*/ 2087336 w 2095500"/>
                <a:gd name="connsiteY69" fmla="*/ 1464129 h 1679122"/>
                <a:gd name="connsiteX70" fmla="*/ 2095500 w 2095500"/>
                <a:gd name="connsiteY70" fmla="*/ 1491343 h 1679122"/>
                <a:gd name="connsiteX71" fmla="*/ 2092779 w 2095500"/>
                <a:gd name="connsiteY71" fmla="*/ 1521279 h 1679122"/>
                <a:gd name="connsiteX72" fmla="*/ 2079172 w 2095500"/>
                <a:gd name="connsiteY72" fmla="*/ 1556657 h 1679122"/>
                <a:gd name="connsiteX73" fmla="*/ 2051958 w 2095500"/>
                <a:gd name="connsiteY73" fmla="*/ 1583872 h 1679122"/>
                <a:gd name="connsiteX74" fmla="*/ 2005693 w 2095500"/>
                <a:gd name="connsiteY74" fmla="*/ 1613807 h 1679122"/>
                <a:gd name="connsiteX75" fmla="*/ 1951265 w 2095500"/>
                <a:gd name="connsiteY75" fmla="*/ 1632857 h 1679122"/>
                <a:gd name="connsiteX76" fmla="*/ 1845129 w 2095500"/>
                <a:gd name="connsiteY76" fmla="*/ 1654629 h 1679122"/>
                <a:gd name="connsiteX77" fmla="*/ 1717222 w 2095500"/>
                <a:gd name="connsiteY77" fmla="*/ 1670957 h 1679122"/>
                <a:gd name="connsiteX78" fmla="*/ 1575708 w 2095500"/>
                <a:gd name="connsiteY78" fmla="*/ 1679122 h 1679122"/>
                <a:gd name="connsiteX79" fmla="*/ 1464129 w 2095500"/>
                <a:gd name="connsiteY79" fmla="*/ 1676400 h 1679122"/>
                <a:gd name="connsiteX80" fmla="*/ 1382486 w 2095500"/>
                <a:gd name="connsiteY80" fmla="*/ 1668236 h 1679122"/>
                <a:gd name="connsiteX81" fmla="*/ 1287236 w 2095500"/>
                <a:gd name="connsiteY81" fmla="*/ 1643743 h 1679122"/>
                <a:gd name="connsiteX82" fmla="*/ 1238250 w 2095500"/>
                <a:gd name="connsiteY82" fmla="*/ 1624693 h 1679122"/>
                <a:gd name="connsiteX83" fmla="*/ 1181100 w 2095500"/>
                <a:gd name="connsiteY83" fmla="*/ 1592036 h 1679122"/>
                <a:gd name="connsiteX84" fmla="*/ 1145722 w 2095500"/>
                <a:gd name="connsiteY84" fmla="*/ 1562100 h 1679122"/>
                <a:gd name="connsiteX85" fmla="*/ 1123950 w 2095500"/>
                <a:gd name="connsiteY85" fmla="*/ 1540329 h 1679122"/>
                <a:gd name="connsiteX86" fmla="*/ 1099458 w 2095500"/>
                <a:gd name="connsiteY86" fmla="*/ 1499507 h 1679122"/>
                <a:gd name="connsiteX87" fmla="*/ 1077686 w 2095500"/>
                <a:gd name="connsiteY87" fmla="*/ 1445079 h 1679122"/>
                <a:gd name="connsiteX88" fmla="*/ 1066800 w 2095500"/>
                <a:gd name="connsiteY88" fmla="*/ 1398815 h 1679122"/>
                <a:gd name="connsiteX89" fmla="*/ 1066800 w 2095500"/>
                <a:gd name="connsiteY89" fmla="*/ 1336222 h 1679122"/>
                <a:gd name="connsiteX90" fmla="*/ 1069522 w 2095500"/>
                <a:gd name="connsiteY90" fmla="*/ 1273629 h 1679122"/>
                <a:gd name="connsiteX91" fmla="*/ 1102179 w 2095500"/>
                <a:gd name="connsiteY91" fmla="*/ 1004207 h 1679122"/>
                <a:gd name="connsiteX92" fmla="*/ 1140279 w 2095500"/>
                <a:gd name="connsiteY92" fmla="*/ 696686 h 1679122"/>
                <a:gd name="connsiteX93" fmla="*/ 1167493 w 2095500"/>
                <a:gd name="connsiteY93" fmla="*/ 361950 h 1679122"/>
                <a:gd name="connsiteX94" fmla="*/ 1175658 w 2095500"/>
                <a:gd name="connsiteY94" fmla="*/ 255815 h 1679122"/>
                <a:gd name="connsiteX95" fmla="*/ 1170215 w 2095500"/>
                <a:gd name="connsiteY95" fmla="*/ 228600 h 1679122"/>
                <a:gd name="connsiteX96" fmla="*/ 1156608 w 2095500"/>
                <a:gd name="connsiteY96" fmla="*/ 206829 h 1679122"/>
                <a:gd name="connsiteX97" fmla="*/ 1134836 w 2095500"/>
                <a:gd name="connsiteY97" fmla="*/ 204107 h 1679122"/>
                <a:gd name="connsiteX98" fmla="*/ 963386 w 2095500"/>
                <a:gd name="connsiteY98" fmla="*/ 239486 h 1679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2095500" h="1679122">
                  <a:moveTo>
                    <a:pt x="963386" y="239486"/>
                  </a:moveTo>
                  <a:lnTo>
                    <a:pt x="840922" y="283029"/>
                  </a:lnTo>
                  <a:lnTo>
                    <a:pt x="639536" y="334736"/>
                  </a:lnTo>
                  <a:lnTo>
                    <a:pt x="538843" y="367393"/>
                  </a:lnTo>
                  <a:lnTo>
                    <a:pt x="446315" y="397329"/>
                  </a:lnTo>
                  <a:lnTo>
                    <a:pt x="397329" y="410936"/>
                  </a:lnTo>
                  <a:lnTo>
                    <a:pt x="359229" y="419100"/>
                  </a:lnTo>
                  <a:lnTo>
                    <a:pt x="332015" y="421822"/>
                  </a:lnTo>
                  <a:lnTo>
                    <a:pt x="280308" y="416379"/>
                  </a:lnTo>
                  <a:lnTo>
                    <a:pt x="209550" y="386443"/>
                  </a:lnTo>
                  <a:lnTo>
                    <a:pt x="119743" y="340179"/>
                  </a:lnTo>
                  <a:lnTo>
                    <a:pt x="48986" y="288472"/>
                  </a:lnTo>
                  <a:lnTo>
                    <a:pt x="21772" y="263979"/>
                  </a:lnTo>
                  <a:lnTo>
                    <a:pt x="8165" y="244929"/>
                  </a:lnTo>
                  <a:lnTo>
                    <a:pt x="0" y="225879"/>
                  </a:lnTo>
                  <a:lnTo>
                    <a:pt x="0" y="204107"/>
                  </a:lnTo>
                  <a:lnTo>
                    <a:pt x="2722" y="193222"/>
                  </a:lnTo>
                  <a:lnTo>
                    <a:pt x="13608" y="187779"/>
                  </a:lnTo>
                  <a:lnTo>
                    <a:pt x="32658" y="187779"/>
                  </a:lnTo>
                  <a:lnTo>
                    <a:pt x="59872" y="201386"/>
                  </a:lnTo>
                  <a:lnTo>
                    <a:pt x="84365" y="214993"/>
                  </a:lnTo>
                  <a:lnTo>
                    <a:pt x="114300" y="228600"/>
                  </a:lnTo>
                  <a:lnTo>
                    <a:pt x="144236" y="236765"/>
                  </a:lnTo>
                  <a:lnTo>
                    <a:pt x="179615" y="242207"/>
                  </a:lnTo>
                  <a:lnTo>
                    <a:pt x="242208" y="247650"/>
                  </a:lnTo>
                  <a:lnTo>
                    <a:pt x="288472" y="250372"/>
                  </a:lnTo>
                  <a:lnTo>
                    <a:pt x="326572" y="247650"/>
                  </a:lnTo>
                  <a:lnTo>
                    <a:pt x="378279" y="239486"/>
                  </a:lnTo>
                  <a:lnTo>
                    <a:pt x="495300" y="217715"/>
                  </a:lnTo>
                  <a:lnTo>
                    <a:pt x="664029" y="176893"/>
                  </a:lnTo>
                  <a:lnTo>
                    <a:pt x="859972" y="122465"/>
                  </a:lnTo>
                  <a:lnTo>
                    <a:pt x="1186543" y="27215"/>
                  </a:lnTo>
                  <a:lnTo>
                    <a:pt x="1243693" y="2722"/>
                  </a:lnTo>
                  <a:lnTo>
                    <a:pt x="1268186" y="0"/>
                  </a:lnTo>
                  <a:lnTo>
                    <a:pt x="1295400" y="5443"/>
                  </a:lnTo>
                  <a:lnTo>
                    <a:pt x="1355272" y="35379"/>
                  </a:lnTo>
                  <a:lnTo>
                    <a:pt x="1412422" y="73479"/>
                  </a:lnTo>
                  <a:lnTo>
                    <a:pt x="1466850" y="114300"/>
                  </a:lnTo>
                  <a:lnTo>
                    <a:pt x="1488622" y="136072"/>
                  </a:lnTo>
                  <a:lnTo>
                    <a:pt x="1496786" y="157843"/>
                  </a:lnTo>
                  <a:lnTo>
                    <a:pt x="1499508" y="187779"/>
                  </a:lnTo>
                  <a:lnTo>
                    <a:pt x="1491343" y="220436"/>
                  </a:lnTo>
                  <a:lnTo>
                    <a:pt x="1469572" y="247650"/>
                  </a:lnTo>
                  <a:lnTo>
                    <a:pt x="1447800" y="272143"/>
                  </a:lnTo>
                  <a:lnTo>
                    <a:pt x="1431472" y="299357"/>
                  </a:lnTo>
                  <a:lnTo>
                    <a:pt x="1415143" y="337457"/>
                  </a:lnTo>
                  <a:lnTo>
                    <a:pt x="1401536" y="386443"/>
                  </a:lnTo>
                  <a:lnTo>
                    <a:pt x="1374322" y="547007"/>
                  </a:lnTo>
                  <a:lnTo>
                    <a:pt x="1333500" y="805543"/>
                  </a:lnTo>
                  <a:lnTo>
                    <a:pt x="1287236" y="1096736"/>
                  </a:lnTo>
                  <a:lnTo>
                    <a:pt x="1265465" y="1246415"/>
                  </a:lnTo>
                  <a:lnTo>
                    <a:pt x="1262743" y="1295400"/>
                  </a:lnTo>
                  <a:lnTo>
                    <a:pt x="1265465" y="1341665"/>
                  </a:lnTo>
                  <a:lnTo>
                    <a:pt x="1270908" y="1374322"/>
                  </a:lnTo>
                  <a:lnTo>
                    <a:pt x="1279072" y="1398815"/>
                  </a:lnTo>
                  <a:lnTo>
                    <a:pt x="1284515" y="1412422"/>
                  </a:lnTo>
                  <a:lnTo>
                    <a:pt x="1300843" y="1434193"/>
                  </a:lnTo>
                  <a:lnTo>
                    <a:pt x="1317172" y="1450522"/>
                  </a:lnTo>
                  <a:lnTo>
                    <a:pt x="1349829" y="1461407"/>
                  </a:lnTo>
                  <a:lnTo>
                    <a:pt x="1415143" y="1472293"/>
                  </a:lnTo>
                  <a:lnTo>
                    <a:pt x="1494065" y="1477736"/>
                  </a:lnTo>
                  <a:lnTo>
                    <a:pt x="1624693" y="1472293"/>
                  </a:lnTo>
                  <a:lnTo>
                    <a:pt x="1711779" y="1455965"/>
                  </a:lnTo>
                  <a:lnTo>
                    <a:pt x="1749879" y="1436915"/>
                  </a:lnTo>
                  <a:lnTo>
                    <a:pt x="1978479" y="1401536"/>
                  </a:lnTo>
                  <a:lnTo>
                    <a:pt x="2022022" y="1423307"/>
                  </a:lnTo>
                  <a:lnTo>
                    <a:pt x="2046515" y="1431472"/>
                  </a:lnTo>
                  <a:lnTo>
                    <a:pt x="2062843" y="1439636"/>
                  </a:lnTo>
                  <a:lnTo>
                    <a:pt x="2079172" y="1450522"/>
                  </a:lnTo>
                  <a:lnTo>
                    <a:pt x="2087336" y="1464129"/>
                  </a:lnTo>
                  <a:lnTo>
                    <a:pt x="2095500" y="1491343"/>
                  </a:lnTo>
                  <a:lnTo>
                    <a:pt x="2092779" y="1521279"/>
                  </a:lnTo>
                  <a:lnTo>
                    <a:pt x="2079172" y="1556657"/>
                  </a:lnTo>
                  <a:lnTo>
                    <a:pt x="2051958" y="1583872"/>
                  </a:lnTo>
                  <a:lnTo>
                    <a:pt x="2005693" y="1613807"/>
                  </a:lnTo>
                  <a:lnTo>
                    <a:pt x="1951265" y="1632857"/>
                  </a:lnTo>
                  <a:lnTo>
                    <a:pt x="1845129" y="1654629"/>
                  </a:lnTo>
                  <a:lnTo>
                    <a:pt x="1717222" y="1670957"/>
                  </a:lnTo>
                  <a:lnTo>
                    <a:pt x="1575708" y="1679122"/>
                  </a:lnTo>
                  <a:lnTo>
                    <a:pt x="1464129" y="1676400"/>
                  </a:lnTo>
                  <a:lnTo>
                    <a:pt x="1382486" y="1668236"/>
                  </a:lnTo>
                  <a:lnTo>
                    <a:pt x="1287236" y="1643743"/>
                  </a:lnTo>
                  <a:lnTo>
                    <a:pt x="1238250" y="1624693"/>
                  </a:lnTo>
                  <a:lnTo>
                    <a:pt x="1181100" y="1592036"/>
                  </a:lnTo>
                  <a:lnTo>
                    <a:pt x="1145722" y="1562100"/>
                  </a:lnTo>
                  <a:lnTo>
                    <a:pt x="1123950" y="1540329"/>
                  </a:lnTo>
                  <a:lnTo>
                    <a:pt x="1099458" y="1499507"/>
                  </a:lnTo>
                  <a:lnTo>
                    <a:pt x="1077686" y="1445079"/>
                  </a:lnTo>
                  <a:lnTo>
                    <a:pt x="1066800" y="1398815"/>
                  </a:lnTo>
                  <a:lnTo>
                    <a:pt x="1066800" y="1336222"/>
                  </a:lnTo>
                  <a:lnTo>
                    <a:pt x="1069522" y="1273629"/>
                  </a:lnTo>
                  <a:lnTo>
                    <a:pt x="1102179" y="1004207"/>
                  </a:lnTo>
                  <a:lnTo>
                    <a:pt x="1140279" y="696686"/>
                  </a:lnTo>
                  <a:lnTo>
                    <a:pt x="1167493" y="361950"/>
                  </a:lnTo>
                  <a:lnTo>
                    <a:pt x="1175658" y="255815"/>
                  </a:lnTo>
                  <a:lnTo>
                    <a:pt x="1170215" y="228600"/>
                  </a:lnTo>
                  <a:lnTo>
                    <a:pt x="1156608" y="206829"/>
                  </a:lnTo>
                  <a:lnTo>
                    <a:pt x="1134836" y="204107"/>
                  </a:lnTo>
                  <a:lnTo>
                    <a:pt x="963386" y="23948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6">
              <a:extLst>
                <a:ext uri="{FF2B5EF4-FFF2-40B4-BE49-F238E27FC236}">
                  <a16:creationId xmlns:a16="http://schemas.microsoft.com/office/drawing/2014/main" id="{203B2399-4810-40A8-B99C-86EEC7BEAA24}"/>
                </a:ext>
              </a:extLst>
            </p:cNvPr>
            <p:cNvSpPr/>
            <p:nvPr/>
          </p:nvSpPr>
          <p:spPr>
            <a:xfrm>
              <a:off x="7975602" y="2808289"/>
              <a:ext cx="292100" cy="739775"/>
            </a:xfrm>
            <a:custGeom>
              <a:avLst/>
              <a:gdLst>
                <a:gd name="connsiteX0" fmla="*/ 207169 w 292894"/>
                <a:gd name="connsiteY0" fmla="*/ 321469 h 740569"/>
                <a:gd name="connsiteX1" fmla="*/ 216694 w 292894"/>
                <a:gd name="connsiteY1" fmla="*/ 476250 h 740569"/>
                <a:gd name="connsiteX2" fmla="*/ 221457 w 292894"/>
                <a:gd name="connsiteY2" fmla="*/ 531019 h 740569"/>
                <a:gd name="connsiteX3" fmla="*/ 230982 w 292894"/>
                <a:gd name="connsiteY3" fmla="*/ 590550 h 740569"/>
                <a:gd name="connsiteX4" fmla="*/ 238125 w 292894"/>
                <a:gd name="connsiteY4" fmla="*/ 633412 h 740569"/>
                <a:gd name="connsiteX5" fmla="*/ 292894 w 292894"/>
                <a:gd name="connsiteY5" fmla="*/ 711994 h 740569"/>
                <a:gd name="connsiteX6" fmla="*/ 0 w 292894"/>
                <a:gd name="connsiteY6" fmla="*/ 740569 h 740569"/>
                <a:gd name="connsiteX7" fmla="*/ 23813 w 292894"/>
                <a:gd name="connsiteY7" fmla="*/ 695325 h 740569"/>
                <a:gd name="connsiteX8" fmla="*/ 47625 w 292894"/>
                <a:gd name="connsiteY8" fmla="*/ 652462 h 740569"/>
                <a:gd name="connsiteX9" fmla="*/ 61913 w 292894"/>
                <a:gd name="connsiteY9" fmla="*/ 619125 h 740569"/>
                <a:gd name="connsiteX10" fmla="*/ 71438 w 292894"/>
                <a:gd name="connsiteY10" fmla="*/ 576262 h 740569"/>
                <a:gd name="connsiteX11" fmla="*/ 88107 w 292894"/>
                <a:gd name="connsiteY11" fmla="*/ 452437 h 740569"/>
                <a:gd name="connsiteX12" fmla="*/ 104775 w 292894"/>
                <a:gd name="connsiteY12" fmla="*/ 316706 h 740569"/>
                <a:gd name="connsiteX13" fmla="*/ 130969 w 292894"/>
                <a:gd name="connsiteY13" fmla="*/ 111919 h 740569"/>
                <a:gd name="connsiteX14" fmla="*/ 140494 w 292894"/>
                <a:gd name="connsiteY14" fmla="*/ 40481 h 740569"/>
                <a:gd name="connsiteX15" fmla="*/ 145257 w 292894"/>
                <a:gd name="connsiteY15" fmla="*/ 16669 h 740569"/>
                <a:gd name="connsiteX16" fmla="*/ 152400 w 292894"/>
                <a:gd name="connsiteY16" fmla="*/ 4762 h 740569"/>
                <a:gd name="connsiteX17" fmla="*/ 166688 w 292894"/>
                <a:gd name="connsiteY17" fmla="*/ 0 h 740569"/>
                <a:gd name="connsiteX18" fmla="*/ 185738 w 292894"/>
                <a:gd name="connsiteY18" fmla="*/ 4762 h 740569"/>
                <a:gd name="connsiteX19" fmla="*/ 192882 w 292894"/>
                <a:gd name="connsiteY19" fmla="*/ 11906 h 740569"/>
                <a:gd name="connsiteX20" fmla="*/ 197644 w 292894"/>
                <a:gd name="connsiteY20" fmla="*/ 38100 h 740569"/>
                <a:gd name="connsiteX21" fmla="*/ 207169 w 292894"/>
                <a:gd name="connsiteY21" fmla="*/ 321469 h 74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2894" h="740569">
                  <a:moveTo>
                    <a:pt x="207169" y="321469"/>
                  </a:moveTo>
                  <a:lnTo>
                    <a:pt x="216694" y="476250"/>
                  </a:lnTo>
                  <a:lnTo>
                    <a:pt x="221457" y="531019"/>
                  </a:lnTo>
                  <a:lnTo>
                    <a:pt x="230982" y="590550"/>
                  </a:lnTo>
                  <a:lnTo>
                    <a:pt x="238125" y="633412"/>
                  </a:lnTo>
                  <a:lnTo>
                    <a:pt x="292894" y="711994"/>
                  </a:lnTo>
                  <a:lnTo>
                    <a:pt x="0" y="740569"/>
                  </a:lnTo>
                  <a:lnTo>
                    <a:pt x="23813" y="695325"/>
                  </a:lnTo>
                  <a:lnTo>
                    <a:pt x="47625" y="652462"/>
                  </a:lnTo>
                  <a:lnTo>
                    <a:pt x="61913" y="619125"/>
                  </a:lnTo>
                  <a:lnTo>
                    <a:pt x="71438" y="576262"/>
                  </a:lnTo>
                  <a:lnTo>
                    <a:pt x="88107" y="452437"/>
                  </a:lnTo>
                  <a:lnTo>
                    <a:pt x="104775" y="316706"/>
                  </a:lnTo>
                  <a:lnTo>
                    <a:pt x="130969" y="111919"/>
                  </a:lnTo>
                  <a:lnTo>
                    <a:pt x="140494" y="40481"/>
                  </a:lnTo>
                  <a:lnTo>
                    <a:pt x="145257" y="16669"/>
                  </a:lnTo>
                  <a:lnTo>
                    <a:pt x="152400" y="4762"/>
                  </a:lnTo>
                  <a:lnTo>
                    <a:pt x="166688" y="0"/>
                  </a:lnTo>
                  <a:lnTo>
                    <a:pt x="185738" y="4762"/>
                  </a:lnTo>
                  <a:lnTo>
                    <a:pt x="192882" y="11906"/>
                  </a:lnTo>
                  <a:lnTo>
                    <a:pt x="197644" y="38100"/>
                  </a:lnTo>
                  <a:lnTo>
                    <a:pt x="207169" y="321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A2BD940C-02FA-4552-A260-6CFC5BB4F0D6}"/>
                </a:ext>
              </a:extLst>
            </p:cNvPr>
            <p:cNvSpPr/>
            <p:nvPr/>
          </p:nvSpPr>
          <p:spPr>
            <a:xfrm>
              <a:off x="6296026" y="2655889"/>
              <a:ext cx="869950" cy="892175"/>
            </a:xfrm>
            <a:custGeom>
              <a:avLst/>
              <a:gdLst>
                <a:gd name="connsiteX0" fmla="*/ 561975 w 869156"/>
                <a:gd name="connsiteY0" fmla="*/ 666750 h 892969"/>
                <a:gd name="connsiteX1" fmla="*/ 450056 w 869156"/>
                <a:gd name="connsiteY1" fmla="*/ 511969 h 892969"/>
                <a:gd name="connsiteX2" fmla="*/ 326231 w 869156"/>
                <a:gd name="connsiteY2" fmla="*/ 371475 h 892969"/>
                <a:gd name="connsiteX3" fmla="*/ 288131 w 869156"/>
                <a:gd name="connsiteY3" fmla="*/ 323850 h 892969"/>
                <a:gd name="connsiteX4" fmla="*/ 261938 w 869156"/>
                <a:gd name="connsiteY4" fmla="*/ 288131 h 892969"/>
                <a:gd name="connsiteX5" fmla="*/ 202406 w 869156"/>
                <a:gd name="connsiteY5" fmla="*/ 226219 h 892969"/>
                <a:gd name="connsiteX6" fmla="*/ 114300 w 869156"/>
                <a:gd name="connsiteY6" fmla="*/ 147637 h 892969"/>
                <a:gd name="connsiteX7" fmla="*/ 40481 w 869156"/>
                <a:gd name="connsiteY7" fmla="*/ 85725 h 892969"/>
                <a:gd name="connsiteX8" fmla="*/ 23813 w 869156"/>
                <a:gd name="connsiteY8" fmla="*/ 73819 h 892969"/>
                <a:gd name="connsiteX9" fmla="*/ 7144 w 869156"/>
                <a:gd name="connsiteY9" fmla="*/ 57150 h 892969"/>
                <a:gd name="connsiteX10" fmla="*/ 0 w 869156"/>
                <a:gd name="connsiteY10" fmla="*/ 30956 h 892969"/>
                <a:gd name="connsiteX11" fmla="*/ 0 w 869156"/>
                <a:gd name="connsiteY11" fmla="*/ 14287 h 892969"/>
                <a:gd name="connsiteX12" fmla="*/ 9525 w 869156"/>
                <a:gd name="connsiteY12" fmla="*/ 2381 h 892969"/>
                <a:gd name="connsiteX13" fmla="*/ 30956 w 869156"/>
                <a:gd name="connsiteY13" fmla="*/ 0 h 892969"/>
                <a:gd name="connsiteX14" fmla="*/ 59531 w 869156"/>
                <a:gd name="connsiteY14" fmla="*/ 9525 h 892969"/>
                <a:gd name="connsiteX15" fmla="*/ 178594 w 869156"/>
                <a:gd name="connsiteY15" fmla="*/ 73819 h 892969"/>
                <a:gd name="connsiteX16" fmla="*/ 288131 w 869156"/>
                <a:gd name="connsiteY16" fmla="*/ 138112 h 892969"/>
                <a:gd name="connsiteX17" fmla="*/ 433388 w 869156"/>
                <a:gd name="connsiteY17" fmla="*/ 228600 h 892969"/>
                <a:gd name="connsiteX18" fmla="*/ 561975 w 869156"/>
                <a:gd name="connsiteY18" fmla="*/ 333375 h 892969"/>
                <a:gd name="connsiteX19" fmla="*/ 659606 w 869156"/>
                <a:gd name="connsiteY19" fmla="*/ 414337 h 892969"/>
                <a:gd name="connsiteX20" fmla="*/ 735806 w 869156"/>
                <a:gd name="connsiteY20" fmla="*/ 478631 h 892969"/>
                <a:gd name="connsiteX21" fmla="*/ 785813 w 869156"/>
                <a:gd name="connsiteY21" fmla="*/ 531019 h 892969"/>
                <a:gd name="connsiteX22" fmla="*/ 809625 w 869156"/>
                <a:gd name="connsiteY22" fmla="*/ 566737 h 892969"/>
                <a:gd name="connsiteX23" fmla="*/ 831056 w 869156"/>
                <a:gd name="connsiteY23" fmla="*/ 607219 h 892969"/>
                <a:gd name="connsiteX24" fmla="*/ 847725 w 869156"/>
                <a:gd name="connsiteY24" fmla="*/ 647700 h 892969"/>
                <a:gd name="connsiteX25" fmla="*/ 864394 w 869156"/>
                <a:gd name="connsiteY25" fmla="*/ 695325 h 892969"/>
                <a:gd name="connsiteX26" fmla="*/ 869156 w 869156"/>
                <a:gd name="connsiteY26" fmla="*/ 731044 h 892969"/>
                <a:gd name="connsiteX27" fmla="*/ 866775 w 869156"/>
                <a:gd name="connsiteY27" fmla="*/ 826294 h 892969"/>
                <a:gd name="connsiteX28" fmla="*/ 864394 w 869156"/>
                <a:gd name="connsiteY28" fmla="*/ 857250 h 892969"/>
                <a:gd name="connsiteX29" fmla="*/ 854869 w 869156"/>
                <a:gd name="connsiteY29" fmla="*/ 878681 h 892969"/>
                <a:gd name="connsiteX30" fmla="*/ 835819 w 869156"/>
                <a:gd name="connsiteY30" fmla="*/ 888206 h 892969"/>
                <a:gd name="connsiteX31" fmla="*/ 800100 w 869156"/>
                <a:gd name="connsiteY31" fmla="*/ 892969 h 892969"/>
                <a:gd name="connsiteX32" fmla="*/ 762000 w 869156"/>
                <a:gd name="connsiteY32" fmla="*/ 892969 h 892969"/>
                <a:gd name="connsiteX33" fmla="*/ 740569 w 869156"/>
                <a:gd name="connsiteY33" fmla="*/ 878681 h 892969"/>
                <a:gd name="connsiteX34" fmla="*/ 661988 w 869156"/>
                <a:gd name="connsiteY34" fmla="*/ 795337 h 892969"/>
                <a:gd name="connsiteX35" fmla="*/ 561975 w 869156"/>
                <a:gd name="connsiteY35" fmla="*/ 666750 h 892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69156" h="892969">
                  <a:moveTo>
                    <a:pt x="561975" y="666750"/>
                  </a:moveTo>
                  <a:lnTo>
                    <a:pt x="450056" y="511969"/>
                  </a:lnTo>
                  <a:lnTo>
                    <a:pt x="326231" y="371475"/>
                  </a:lnTo>
                  <a:lnTo>
                    <a:pt x="288131" y="323850"/>
                  </a:lnTo>
                  <a:lnTo>
                    <a:pt x="261938" y="288131"/>
                  </a:lnTo>
                  <a:lnTo>
                    <a:pt x="202406" y="226219"/>
                  </a:lnTo>
                  <a:lnTo>
                    <a:pt x="114300" y="147637"/>
                  </a:lnTo>
                  <a:lnTo>
                    <a:pt x="40481" y="85725"/>
                  </a:lnTo>
                  <a:lnTo>
                    <a:pt x="23813" y="73819"/>
                  </a:lnTo>
                  <a:lnTo>
                    <a:pt x="7144" y="57150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9525" y="2381"/>
                  </a:lnTo>
                  <a:lnTo>
                    <a:pt x="30956" y="0"/>
                  </a:lnTo>
                  <a:lnTo>
                    <a:pt x="59531" y="9525"/>
                  </a:lnTo>
                  <a:lnTo>
                    <a:pt x="178594" y="73819"/>
                  </a:lnTo>
                  <a:lnTo>
                    <a:pt x="288131" y="138112"/>
                  </a:lnTo>
                  <a:lnTo>
                    <a:pt x="433388" y="228600"/>
                  </a:lnTo>
                  <a:lnTo>
                    <a:pt x="561975" y="333375"/>
                  </a:lnTo>
                  <a:lnTo>
                    <a:pt x="659606" y="414337"/>
                  </a:lnTo>
                  <a:lnTo>
                    <a:pt x="735806" y="478631"/>
                  </a:lnTo>
                  <a:lnTo>
                    <a:pt x="785813" y="531019"/>
                  </a:lnTo>
                  <a:lnTo>
                    <a:pt x="809625" y="566737"/>
                  </a:lnTo>
                  <a:lnTo>
                    <a:pt x="831056" y="607219"/>
                  </a:lnTo>
                  <a:lnTo>
                    <a:pt x="847725" y="647700"/>
                  </a:lnTo>
                  <a:lnTo>
                    <a:pt x="864394" y="695325"/>
                  </a:lnTo>
                  <a:lnTo>
                    <a:pt x="869156" y="731044"/>
                  </a:lnTo>
                  <a:cubicBezTo>
                    <a:pt x="868321" y="762793"/>
                    <a:pt x="866775" y="794534"/>
                    <a:pt x="866775" y="826294"/>
                  </a:cubicBezTo>
                  <a:lnTo>
                    <a:pt x="864394" y="857250"/>
                  </a:lnTo>
                  <a:lnTo>
                    <a:pt x="854869" y="878681"/>
                  </a:lnTo>
                  <a:lnTo>
                    <a:pt x="835819" y="888206"/>
                  </a:lnTo>
                  <a:lnTo>
                    <a:pt x="800100" y="892969"/>
                  </a:lnTo>
                  <a:lnTo>
                    <a:pt x="762000" y="892969"/>
                  </a:lnTo>
                  <a:lnTo>
                    <a:pt x="740569" y="878681"/>
                  </a:lnTo>
                  <a:lnTo>
                    <a:pt x="661988" y="795337"/>
                  </a:lnTo>
                  <a:lnTo>
                    <a:pt x="561975" y="666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22">
              <a:extLst>
                <a:ext uri="{FF2B5EF4-FFF2-40B4-BE49-F238E27FC236}">
                  <a16:creationId xmlns:a16="http://schemas.microsoft.com/office/drawing/2014/main" id="{7EB6EF19-2F3A-4AB2-B0C5-EDA2180BA80F}"/>
                </a:ext>
              </a:extLst>
            </p:cNvPr>
            <p:cNvSpPr/>
            <p:nvPr/>
          </p:nvSpPr>
          <p:spPr>
            <a:xfrm rot="16200000">
              <a:off x="6229353" y="4735513"/>
              <a:ext cx="1689100" cy="1019175"/>
            </a:xfrm>
            <a:custGeom>
              <a:avLst/>
              <a:gdLst>
                <a:gd name="connsiteX0" fmla="*/ 1045369 w 1688307"/>
                <a:gd name="connsiteY0" fmla="*/ 521494 h 1019175"/>
                <a:gd name="connsiteX1" fmla="*/ 1223963 w 1688307"/>
                <a:gd name="connsiteY1" fmla="*/ 583407 h 1019175"/>
                <a:gd name="connsiteX2" fmla="*/ 1326357 w 1688307"/>
                <a:gd name="connsiteY2" fmla="*/ 616744 h 1019175"/>
                <a:gd name="connsiteX3" fmla="*/ 1390650 w 1688307"/>
                <a:gd name="connsiteY3" fmla="*/ 635794 h 1019175"/>
                <a:gd name="connsiteX4" fmla="*/ 1483519 w 1688307"/>
                <a:gd name="connsiteY4" fmla="*/ 664369 h 1019175"/>
                <a:gd name="connsiteX5" fmla="*/ 1526382 w 1688307"/>
                <a:gd name="connsiteY5" fmla="*/ 676275 h 1019175"/>
                <a:gd name="connsiteX6" fmla="*/ 1562100 w 1688307"/>
                <a:gd name="connsiteY6" fmla="*/ 690563 h 1019175"/>
                <a:gd name="connsiteX7" fmla="*/ 1593057 w 1688307"/>
                <a:gd name="connsiteY7" fmla="*/ 695325 h 1019175"/>
                <a:gd name="connsiteX8" fmla="*/ 1635919 w 1688307"/>
                <a:gd name="connsiteY8" fmla="*/ 690563 h 1019175"/>
                <a:gd name="connsiteX9" fmla="*/ 1657350 w 1688307"/>
                <a:gd name="connsiteY9" fmla="*/ 685800 h 1019175"/>
                <a:gd name="connsiteX10" fmla="*/ 1688307 w 1688307"/>
                <a:gd name="connsiteY10" fmla="*/ 664369 h 1019175"/>
                <a:gd name="connsiteX11" fmla="*/ 1654969 w 1688307"/>
                <a:gd name="connsiteY11" fmla="*/ 1019175 h 1019175"/>
                <a:gd name="connsiteX12" fmla="*/ 1476375 w 1688307"/>
                <a:gd name="connsiteY12" fmla="*/ 942975 h 1019175"/>
                <a:gd name="connsiteX13" fmla="*/ 1128713 w 1688307"/>
                <a:gd name="connsiteY13" fmla="*/ 804863 h 1019175"/>
                <a:gd name="connsiteX14" fmla="*/ 859632 w 1688307"/>
                <a:gd name="connsiteY14" fmla="*/ 695325 h 1019175"/>
                <a:gd name="connsiteX15" fmla="*/ 671513 w 1688307"/>
                <a:gd name="connsiteY15" fmla="*/ 623888 h 1019175"/>
                <a:gd name="connsiteX16" fmla="*/ 545307 w 1688307"/>
                <a:gd name="connsiteY16" fmla="*/ 571500 h 1019175"/>
                <a:gd name="connsiteX17" fmla="*/ 357188 w 1688307"/>
                <a:gd name="connsiteY17" fmla="*/ 466725 h 1019175"/>
                <a:gd name="connsiteX18" fmla="*/ 169069 w 1688307"/>
                <a:gd name="connsiteY18" fmla="*/ 354807 h 1019175"/>
                <a:gd name="connsiteX19" fmla="*/ 100013 w 1688307"/>
                <a:gd name="connsiteY19" fmla="*/ 311944 h 1019175"/>
                <a:gd name="connsiteX20" fmla="*/ 78582 w 1688307"/>
                <a:gd name="connsiteY20" fmla="*/ 297657 h 1019175"/>
                <a:gd name="connsiteX21" fmla="*/ 57150 w 1688307"/>
                <a:gd name="connsiteY21" fmla="*/ 280988 h 1019175"/>
                <a:gd name="connsiteX22" fmla="*/ 40482 w 1688307"/>
                <a:gd name="connsiteY22" fmla="*/ 257175 h 1019175"/>
                <a:gd name="connsiteX23" fmla="*/ 33338 w 1688307"/>
                <a:gd name="connsiteY23" fmla="*/ 242888 h 1019175"/>
                <a:gd name="connsiteX24" fmla="*/ 23813 w 1688307"/>
                <a:gd name="connsiteY24" fmla="*/ 219075 h 1019175"/>
                <a:gd name="connsiteX25" fmla="*/ 14288 w 1688307"/>
                <a:gd name="connsiteY25" fmla="*/ 188119 h 1019175"/>
                <a:gd name="connsiteX26" fmla="*/ 4763 w 1688307"/>
                <a:gd name="connsiteY26" fmla="*/ 138113 h 1019175"/>
                <a:gd name="connsiteX27" fmla="*/ 0 w 1688307"/>
                <a:gd name="connsiteY27" fmla="*/ 95250 h 1019175"/>
                <a:gd name="connsiteX28" fmla="*/ 4763 w 1688307"/>
                <a:gd name="connsiteY28" fmla="*/ 78582 h 1019175"/>
                <a:gd name="connsiteX29" fmla="*/ 50007 w 1688307"/>
                <a:gd name="connsiteY29" fmla="*/ 54769 h 1019175"/>
                <a:gd name="connsiteX30" fmla="*/ 97632 w 1688307"/>
                <a:gd name="connsiteY30" fmla="*/ 28575 h 1019175"/>
                <a:gd name="connsiteX31" fmla="*/ 138113 w 1688307"/>
                <a:gd name="connsiteY31" fmla="*/ 0 h 1019175"/>
                <a:gd name="connsiteX32" fmla="*/ 409575 w 1688307"/>
                <a:gd name="connsiteY32" fmla="*/ 123825 h 1019175"/>
                <a:gd name="connsiteX33" fmla="*/ 416719 w 1688307"/>
                <a:gd name="connsiteY33" fmla="*/ 150019 h 1019175"/>
                <a:gd name="connsiteX34" fmla="*/ 426244 w 1688307"/>
                <a:gd name="connsiteY34" fmla="*/ 180975 h 1019175"/>
                <a:gd name="connsiteX35" fmla="*/ 445294 w 1688307"/>
                <a:gd name="connsiteY35" fmla="*/ 211932 h 1019175"/>
                <a:gd name="connsiteX36" fmla="*/ 466725 w 1688307"/>
                <a:gd name="connsiteY36" fmla="*/ 235744 h 1019175"/>
                <a:gd name="connsiteX37" fmla="*/ 504825 w 1688307"/>
                <a:gd name="connsiteY37" fmla="*/ 259557 h 1019175"/>
                <a:gd name="connsiteX38" fmla="*/ 564357 w 1688307"/>
                <a:gd name="connsiteY38" fmla="*/ 292894 h 1019175"/>
                <a:gd name="connsiteX39" fmla="*/ 666750 w 1688307"/>
                <a:gd name="connsiteY39" fmla="*/ 347663 h 1019175"/>
                <a:gd name="connsiteX40" fmla="*/ 769144 w 1688307"/>
                <a:gd name="connsiteY40" fmla="*/ 397669 h 1019175"/>
                <a:gd name="connsiteX41" fmla="*/ 862013 w 1688307"/>
                <a:gd name="connsiteY41" fmla="*/ 442913 h 1019175"/>
                <a:gd name="connsiteX42" fmla="*/ 1045369 w 1688307"/>
                <a:gd name="connsiteY42" fmla="*/ 521494 h 101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88307" h="1019175">
                  <a:moveTo>
                    <a:pt x="1045369" y="521494"/>
                  </a:moveTo>
                  <a:lnTo>
                    <a:pt x="1223963" y="583407"/>
                  </a:lnTo>
                  <a:lnTo>
                    <a:pt x="1326357" y="616744"/>
                  </a:lnTo>
                  <a:lnTo>
                    <a:pt x="1390650" y="635794"/>
                  </a:lnTo>
                  <a:lnTo>
                    <a:pt x="1483519" y="664369"/>
                  </a:lnTo>
                  <a:lnTo>
                    <a:pt x="1526382" y="676275"/>
                  </a:lnTo>
                  <a:lnTo>
                    <a:pt x="1562100" y="690563"/>
                  </a:lnTo>
                  <a:lnTo>
                    <a:pt x="1593057" y="695325"/>
                  </a:lnTo>
                  <a:lnTo>
                    <a:pt x="1635919" y="690563"/>
                  </a:lnTo>
                  <a:lnTo>
                    <a:pt x="1657350" y="685800"/>
                  </a:lnTo>
                  <a:lnTo>
                    <a:pt x="1688307" y="664369"/>
                  </a:lnTo>
                  <a:lnTo>
                    <a:pt x="1654969" y="1019175"/>
                  </a:lnTo>
                  <a:lnTo>
                    <a:pt x="1476375" y="942975"/>
                  </a:lnTo>
                  <a:lnTo>
                    <a:pt x="1128713" y="804863"/>
                  </a:lnTo>
                  <a:lnTo>
                    <a:pt x="859632" y="695325"/>
                  </a:lnTo>
                  <a:lnTo>
                    <a:pt x="671513" y="623888"/>
                  </a:lnTo>
                  <a:lnTo>
                    <a:pt x="545307" y="571500"/>
                  </a:lnTo>
                  <a:lnTo>
                    <a:pt x="357188" y="466725"/>
                  </a:lnTo>
                  <a:lnTo>
                    <a:pt x="169069" y="354807"/>
                  </a:lnTo>
                  <a:lnTo>
                    <a:pt x="100013" y="311944"/>
                  </a:lnTo>
                  <a:lnTo>
                    <a:pt x="78582" y="297657"/>
                  </a:lnTo>
                  <a:lnTo>
                    <a:pt x="57150" y="280988"/>
                  </a:lnTo>
                  <a:lnTo>
                    <a:pt x="40482" y="257175"/>
                  </a:lnTo>
                  <a:lnTo>
                    <a:pt x="33338" y="242888"/>
                  </a:lnTo>
                  <a:lnTo>
                    <a:pt x="23813" y="219075"/>
                  </a:lnTo>
                  <a:lnTo>
                    <a:pt x="14288" y="188119"/>
                  </a:lnTo>
                  <a:lnTo>
                    <a:pt x="4763" y="138113"/>
                  </a:lnTo>
                  <a:lnTo>
                    <a:pt x="0" y="95250"/>
                  </a:lnTo>
                  <a:lnTo>
                    <a:pt x="4763" y="78582"/>
                  </a:lnTo>
                  <a:lnTo>
                    <a:pt x="50007" y="54769"/>
                  </a:lnTo>
                  <a:lnTo>
                    <a:pt x="97632" y="28575"/>
                  </a:lnTo>
                  <a:lnTo>
                    <a:pt x="138113" y="0"/>
                  </a:lnTo>
                  <a:lnTo>
                    <a:pt x="409575" y="123825"/>
                  </a:lnTo>
                  <a:lnTo>
                    <a:pt x="416719" y="150019"/>
                  </a:lnTo>
                  <a:lnTo>
                    <a:pt x="426244" y="180975"/>
                  </a:lnTo>
                  <a:lnTo>
                    <a:pt x="445294" y="211932"/>
                  </a:lnTo>
                  <a:lnTo>
                    <a:pt x="466725" y="235744"/>
                  </a:lnTo>
                  <a:lnTo>
                    <a:pt x="504825" y="259557"/>
                  </a:lnTo>
                  <a:lnTo>
                    <a:pt x="564357" y="292894"/>
                  </a:lnTo>
                  <a:lnTo>
                    <a:pt x="666750" y="347663"/>
                  </a:lnTo>
                  <a:lnTo>
                    <a:pt x="769144" y="397669"/>
                  </a:lnTo>
                  <a:lnTo>
                    <a:pt x="862013" y="442913"/>
                  </a:lnTo>
                  <a:lnTo>
                    <a:pt x="1045369" y="521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4">
              <a:extLst>
                <a:ext uri="{FF2B5EF4-FFF2-40B4-BE49-F238E27FC236}">
                  <a16:creationId xmlns:a16="http://schemas.microsoft.com/office/drawing/2014/main" id="{2CFC2058-BACB-4274-80B6-BA56C23644B6}"/>
                </a:ext>
              </a:extLst>
            </p:cNvPr>
            <p:cNvSpPr/>
            <p:nvPr/>
          </p:nvSpPr>
          <p:spPr>
            <a:xfrm>
              <a:off x="6115050" y="5468938"/>
              <a:ext cx="647700" cy="520700"/>
            </a:xfrm>
            <a:custGeom>
              <a:avLst/>
              <a:gdLst>
                <a:gd name="connsiteX0" fmla="*/ 197644 w 647700"/>
                <a:gd name="connsiteY0" fmla="*/ 78582 h 519113"/>
                <a:gd name="connsiteX1" fmla="*/ 292894 w 647700"/>
                <a:gd name="connsiteY1" fmla="*/ 121444 h 519113"/>
                <a:gd name="connsiteX2" fmla="*/ 357188 w 647700"/>
                <a:gd name="connsiteY2" fmla="*/ 150019 h 519113"/>
                <a:gd name="connsiteX3" fmla="*/ 433388 w 647700"/>
                <a:gd name="connsiteY3" fmla="*/ 188119 h 519113"/>
                <a:gd name="connsiteX4" fmla="*/ 461963 w 647700"/>
                <a:gd name="connsiteY4" fmla="*/ 200025 h 519113"/>
                <a:gd name="connsiteX5" fmla="*/ 504825 w 647700"/>
                <a:gd name="connsiteY5" fmla="*/ 209550 h 519113"/>
                <a:gd name="connsiteX6" fmla="*/ 533400 w 647700"/>
                <a:gd name="connsiteY6" fmla="*/ 214313 h 519113"/>
                <a:gd name="connsiteX7" fmla="*/ 647700 w 647700"/>
                <a:gd name="connsiteY7" fmla="*/ 197644 h 519113"/>
                <a:gd name="connsiteX8" fmla="*/ 509588 w 647700"/>
                <a:gd name="connsiteY8" fmla="*/ 519113 h 519113"/>
                <a:gd name="connsiteX9" fmla="*/ 459581 w 647700"/>
                <a:gd name="connsiteY9" fmla="*/ 495300 h 519113"/>
                <a:gd name="connsiteX10" fmla="*/ 438150 w 647700"/>
                <a:gd name="connsiteY10" fmla="*/ 466725 h 519113"/>
                <a:gd name="connsiteX11" fmla="*/ 383381 w 647700"/>
                <a:gd name="connsiteY11" fmla="*/ 400050 h 519113"/>
                <a:gd name="connsiteX12" fmla="*/ 342900 w 647700"/>
                <a:gd name="connsiteY12" fmla="*/ 354807 h 519113"/>
                <a:gd name="connsiteX13" fmla="*/ 283369 w 647700"/>
                <a:gd name="connsiteY13" fmla="*/ 292894 h 519113"/>
                <a:gd name="connsiteX14" fmla="*/ 228600 w 647700"/>
                <a:gd name="connsiteY14" fmla="*/ 238125 h 519113"/>
                <a:gd name="connsiteX15" fmla="*/ 154781 w 647700"/>
                <a:gd name="connsiteY15" fmla="*/ 171450 h 519113"/>
                <a:gd name="connsiteX16" fmla="*/ 97631 w 647700"/>
                <a:gd name="connsiteY16" fmla="*/ 123825 h 519113"/>
                <a:gd name="connsiteX17" fmla="*/ 42863 w 647700"/>
                <a:gd name="connsiteY17" fmla="*/ 83344 h 519113"/>
                <a:gd name="connsiteX18" fmla="*/ 23813 w 647700"/>
                <a:gd name="connsiteY18" fmla="*/ 66675 h 519113"/>
                <a:gd name="connsiteX19" fmla="*/ 9525 w 647700"/>
                <a:gd name="connsiteY19" fmla="*/ 47625 h 519113"/>
                <a:gd name="connsiteX20" fmla="*/ 0 w 647700"/>
                <a:gd name="connsiteY20" fmla="*/ 26194 h 519113"/>
                <a:gd name="connsiteX21" fmla="*/ 2381 w 647700"/>
                <a:gd name="connsiteY21" fmla="*/ 9525 h 519113"/>
                <a:gd name="connsiteX22" fmla="*/ 9525 w 647700"/>
                <a:gd name="connsiteY22" fmla="*/ 2382 h 519113"/>
                <a:gd name="connsiteX23" fmla="*/ 23813 w 647700"/>
                <a:gd name="connsiteY23" fmla="*/ 0 h 519113"/>
                <a:gd name="connsiteX24" fmla="*/ 47625 w 647700"/>
                <a:gd name="connsiteY24" fmla="*/ 4763 h 519113"/>
                <a:gd name="connsiteX25" fmla="*/ 197644 w 647700"/>
                <a:gd name="connsiteY25" fmla="*/ 78582 h 51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47700" h="519113">
                  <a:moveTo>
                    <a:pt x="197644" y="78582"/>
                  </a:moveTo>
                  <a:lnTo>
                    <a:pt x="292894" y="121444"/>
                  </a:lnTo>
                  <a:lnTo>
                    <a:pt x="357188" y="150019"/>
                  </a:lnTo>
                  <a:lnTo>
                    <a:pt x="433388" y="188119"/>
                  </a:lnTo>
                  <a:lnTo>
                    <a:pt x="461963" y="200025"/>
                  </a:lnTo>
                  <a:lnTo>
                    <a:pt x="504825" y="209550"/>
                  </a:lnTo>
                  <a:lnTo>
                    <a:pt x="533400" y="214313"/>
                  </a:lnTo>
                  <a:lnTo>
                    <a:pt x="647700" y="197644"/>
                  </a:lnTo>
                  <a:lnTo>
                    <a:pt x="509588" y="519113"/>
                  </a:lnTo>
                  <a:lnTo>
                    <a:pt x="459581" y="495300"/>
                  </a:lnTo>
                  <a:lnTo>
                    <a:pt x="438150" y="466725"/>
                  </a:lnTo>
                  <a:lnTo>
                    <a:pt x="383381" y="400050"/>
                  </a:lnTo>
                  <a:lnTo>
                    <a:pt x="342900" y="354807"/>
                  </a:lnTo>
                  <a:lnTo>
                    <a:pt x="283369" y="292894"/>
                  </a:lnTo>
                  <a:lnTo>
                    <a:pt x="228600" y="238125"/>
                  </a:lnTo>
                  <a:lnTo>
                    <a:pt x="154781" y="171450"/>
                  </a:lnTo>
                  <a:lnTo>
                    <a:pt x="97631" y="123825"/>
                  </a:lnTo>
                  <a:lnTo>
                    <a:pt x="42863" y="83344"/>
                  </a:lnTo>
                  <a:lnTo>
                    <a:pt x="23813" y="66675"/>
                  </a:lnTo>
                  <a:lnTo>
                    <a:pt x="9525" y="47625"/>
                  </a:lnTo>
                  <a:lnTo>
                    <a:pt x="0" y="26194"/>
                  </a:lnTo>
                  <a:lnTo>
                    <a:pt x="2381" y="9525"/>
                  </a:lnTo>
                  <a:lnTo>
                    <a:pt x="9525" y="2382"/>
                  </a:lnTo>
                  <a:lnTo>
                    <a:pt x="23813" y="0"/>
                  </a:lnTo>
                  <a:lnTo>
                    <a:pt x="47625" y="4763"/>
                  </a:lnTo>
                  <a:lnTo>
                    <a:pt x="197644" y="785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21">
              <a:extLst>
                <a:ext uri="{FF2B5EF4-FFF2-40B4-BE49-F238E27FC236}">
                  <a16:creationId xmlns:a16="http://schemas.microsoft.com/office/drawing/2014/main" id="{3EC5CD69-A30D-461F-BD53-DF3A537427A9}"/>
                </a:ext>
              </a:extLst>
            </p:cNvPr>
            <p:cNvSpPr/>
            <p:nvPr/>
          </p:nvSpPr>
          <p:spPr>
            <a:xfrm rot="16200000">
              <a:off x="4357688" y="3890963"/>
              <a:ext cx="2114550" cy="1924050"/>
            </a:xfrm>
            <a:custGeom>
              <a:avLst/>
              <a:gdLst>
                <a:gd name="connsiteX0" fmla="*/ 1073150 w 2114550"/>
                <a:gd name="connsiteY0" fmla="*/ 1498600 h 1924050"/>
                <a:gd name="connsiteX1" fmla="*/ 860425 w 2114550"/>
                <a:gd name="connsiteY1" fmla="*/ 1323975 h 1924050"/>
                <a:gd name="connsiteX2" fmla="*/ 755650 w 2114550"/>
                <a:gd name="connsiteY2" fmla="*/ 1225550 h 1924050"/>
                <a:gd name="connsiteX3" fmla="*/ 635000 w 2114550"/>
                <a:gd name="connsiteY3" fmla="*/ 1101725 h 1924050"/>
                <a:gd name="connsiteX4" fmla="*/ 527050 w 2114550"/>
                <a:gd name="connsiteY4" fmla="*/ 974725 h 1924050"/>
                <a:gd name="connsiteX5" fmla="*/ 447675 w 2114550"/>
                <a:gd name="connsiteY5" fmla="*/ 866775 h 1924050"/>
                <a:gd name="connsiteX6" fmla="*/ 358775 w 2114550"/>
                <a:gd name="connsiteY6" fmla="*/ 736600 h 1924050"/>
                <a:gd name="connsiteX7" fmla="*/ 295275 w 2114550"/>
                <a:gd name="connsiteY7" fmla="*/ 635000 h 1924050"/>
                <a:gd name="connsiteX8" fmla="*/ 225425 w 2114550"/>
                <a:gd name="connsiteY8" fmla="*/ 511175 h 1924050"/>
                <a:gd name="connsiteX9" fmla="*/ 152400 w 2114550"/>
                <a:gd name="connsiteY9" fmla="*/ 381000 h 1924050"/>
                <a:gd name="connsiteX10" fmla="*/ 92075 w 2114550"/>
                <a:gd name="connsiteY10" fmla="*/ 263525 h 1924050"/>
                <a:gd name="connsiteX11" fmla="*/ 25400 w 2114550"/>
                <a:gd name="connsiteY11" fmla="*/ 123825 h 1924050"/>
                <a:gd name="connsiteX12" fmla="*/ 6350 w 2114550"/>
                <a:gd name="connsiteY12" fmla="*/ 88900 h 1924050"/>
                <a:gd name="connsiteX13" fmla="*/ 0 w 2114550"/>
                <a:gd name="connsiteY13" fmla="*/ 66675 h 1924050"/>
                <a:gd name="connsiteX14" fmla="*/ 3175 w 2114550"/>
                <a:gd name="connsiteY14" fmla="*/ 28575 h 1924050"/>
                <a:gd name="connsiteX15" fmla="*/ 12700 w 2114550"/>
                <a:gd name="connsiteY15" fmla="*/ 6350 h 1924050"/>
                <a:gd name="connsiteX16" fmla="*/ 28575 w 2114550"/>
                <a:gd name="connsiteY16" fmla="*/ 0 h 1924050"/>
                <a:gd name="connsiteX17" fmla="*/ 57150 w 2114550"/>
                <a:gd name="connsiteY17" fmla="*/ 3175 h 1924050"/>
                <a:gd name="connsiteX18" fmla="*/ 85725 w 2114550"/>
                <a:gd name="connsiteY18" fmla="*/ 19050 h 1924050"/>
                <a:gd name="connsiteX19" fmla="*/ 101600 w 2114550"/>
                <a:gd name="connsiteY19" fmla="*/ 34925 h 1924050"/>
                <a:gd name="connsiteX20" fmla="*/ 139700 w 2114550"/>
                <a:gd name="connsiteY20" fmla="*/ 114300 h 1924050"/>
                <a:gd name="connsiteX21" fmla="*/ 168275 w 2114550"/>
                <a:gd name="connsiteY21" fmla="*/ 171450 h 1924050"/>
                <a:gd name="connsiteX22" fmla="*/ 215900 w 2114550"/>
                <a:gd name="connsiteY22" fmla="*/ 260350 h 1924050"/>
                <a:gd name="connsiteX23" fmla="*/ 250825 w 2114550"/>
                <a:gd name="connsiteY23" fmla="*/ 317500 h 1924050"/>
                <a:gd name="connsiteX24" fmla="*/ 304800 w 2114550"/>
                <a:gd name="connsiteY24" fmla="*/ 400050 h 1924050"/>
                <a:gd name="connsiteX25" fmla="*/ 387350 w 2114550"/>
                <a:gd name="connsiteY25" fmla="*/ 523875 h 1924050"/>
                <a:gd name="connsiteX26" fmla="*/ 479425 w 2114550"/>
                <a:gd name="connsiteY26" fmla="*/ 644525 h 1924050"/>
                <a:gd name="connsiteX27" fmla="*/ 558800 w 2114550"/>
                <a:gd name="connsiteY27" fmla="*/ 736600 h 1924050"/>
                <a:gd name="connsiteX28" fmla="*/ 622300 w 2114550"/>
                <a:gd name="connsiteY28" fmla="*/ 812800 h 1924050"/>
                <a:gd name="connsiteX29" fmla="*/ 733425 w 2114550"/>
                <a:gd name="connsiteY29" fmla="*/ 923925 h 1924050"/>
                <a:gd name="connsiteX30" fmla="*/ 819150 w 2114550"/>
                <a:gd name="connsiteY30" fmla="*/ 1003300 h 1924050"/>
                <a:gd name="connsiteX31" fmla="*/ 927100 w 2114550"/>
                <a:gd name="connsiteY31" fmla="*/ 1104900 h 1924050"/>
                <a:gd name="connsiteX32" fmla="*/ 1069975 w 2114550"/>
                <a:gd name="connsiteY32" fmla="*/ 1219200 h 1924050"/>
                <a:gd name="connsiteX33" fmla="*/ 1200150 w 2114550"/>
                <a:gd name="connsiteY33" fmla="*/ 1311275 h 1924050"/>
                <a:gd name="connsiteX34" fmla="*/ 1266825 w 2114550"/>
                <a:gd name="connsiteY34" fmla="*/ 1355725 h 1924050"/>
                <a:gd name="connsiteX35" fmla="*/ 1330325 w 2114550"/>
                <a:gd name="connsiteY35" fmla="*/ 1400175 h 1924050"/>
                <a:gd name="connsiteX36" fmla="*/ 1409700 w 2114550"/>
                <a:gd name="connsiteY36" fmla="*/ 1447800 h 1924050"/>
                <a:gd name="connsiteX37" fmla="*/ 1527175 w 2114550"/>
                <a:gd name="connsiteY37" fmla="*/ 1470025 h 1924050"/>
                <a:gd name="connsiteX38" fmla="*/ 1619250 w 2114550"/>
                <a:gd name="connsiteY38" fmla="*/ 1517650 h 1924050"/>
                <a:gd name="connsiteX39" fmla="*/ 1682750 w 2114550"/>
                <a:gd name="connsiteY39" fmla="*/ 1546225 h 1924050"/>
                <a:gd name="connsiteX40" fmla="*/ 1746250 w 2114550"/>
                <a:gd name="connsiteY40" fmla="*/ 1568450 h 1924050"/>
                <a:gd name="connsiteX41" fmla="*/ 1793875 w 2114550"/>
                <a:gd name="connsiteY41" fmla="*/ 1584325 h 1924050"/>
                <a:gd name="connsiteX42" fmla="*/ 1812925 w 2114550"/>
                <a:gd name="connsiteY42" fmla="*/ 1590675 h 1924050"/>
                <a:gd name="connsiteX43" fmla="*/ 1844675 w 2114550"/>
                <a:gd name="connsiteY43" fmla="*/ 1593850 h 1924050"/>
                <a:gd name="connsiteX44" fmla="*/ 1908175 w 2114550"/>
                <a:gd name="connsiteY44" fmla="*/ 1590675 h 1924050"/>
                <a:gd name="connsiteX45" fmla="*/ 1952625 w 2114550"/>
                <a:gd name="connsiteY45" fmla="*/ 1581150 h 1924050"/>
                <a:gd name="connsiteX46" fmla="*/ 1987550 w 2114550"/>
                <a:gd name="connsiteY46" fmla="*/ 1568450 h 1924050"/>
                <a:gd name="connsiteX47" fmla="*/ 2044700 w 2114550"/>
                <a:gd name="connsiteY47" fmla="*/ 1517650 h 1924050"/>
                <a:gd name="connsiteX48" fmla="*/ 2114550 w 2114550"/>
                <a:gd name="connsiteY48" fmla="*/ 1603375 h 1924050"/>
                <a:gd name="connsiteX49" fmla="*/ 2032000 w 2114550"/>
                <a:gd name="connsiteY49" fmla="*/ 1727200 h 1924050"/>
                <a:gd name="connsiteX50" fmla="*/ 1965325 w 2114550"/>
                <a:gd name="connsiteY50" fmla="*/ 1812925 h 1924050"/>
                <a:gd name="connsiteX51" fmla="*/ 1914525 w 2114550"/>
                <a:gd name="connsiteY51" fmla="*/ 1866900 h 1924050"/>
                <a:gd name="connsiteX52" fmla="*/ 1860550 w 2114550"/>
                <a:gd name="connsiteY52" fmla="*/ 1905000 h 1924050"/>
                <a:gd name="connsiteX53" fmla="*/ 1825625 w 2114550"/>
                <a:gd name="connsiteY53" fmla="*/ 1924050 h 1924050"/>
                <a:gd name="connsiteX54" fmla="*/ 1812925 w 2114550"/>
                <a:gd name="connsiteY54" fmla="*/ 1924050 h 1924050"/>
                <a:gd name="connsiteX55" fmla="*/ 1774825 w 2114550"/>
                <a:gd name="connsiteY55" fmla="*/ 1901825 h 1924050"/>
                <a:gd name="connsiteX56" fmla="*/ 1676400 w 2114550"/>
                <a:gd name="connsiteY56" fmla="*/ 1835150 h 1924050"/>
                <a:gd name="connsiteX57" fmla="*/ 1552575 w 2114550"/>
                <a:gd name="connsiteY57" fmla="*/ 1771650 h 1924050"/>
                <a:gd name="connsiteX58" fmla="*/ 1441450 w 2114550"/>
                <a:gd name="connsiteY58" fmla="*/ 1755775 h 1924050"/>
                <a:gd name="connsiteX59" fmla="*/ 1317625 w 2114550"/>
                <a:gd name="connsiteY59" fmla="*/ 1673225 h 1924050"/>
                <a:gd name="connsiteX60" fmla="*/ 1184275 w 2114550"/>
                <a:gd name="connsiteY60" fmla="*/ 1574800 h 1924050"/>
                <a:gd name="connsiteX61" fmla="*/ 1073150 w 2114550"/>
                <a:gd name="connsiteY61" fmla="*/ 1498600 h 1924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114550" h="1924050">
                  <a:moveTo>
                    <a:pt x="1073150" y="1498600"/>
                  </a:moveTo>
                  <a:lnTo>
                    <a:pt x="860425" y="1323975"/>
                  </a:lnTo>
                  <a:lnTo>
                    <a:pt x="755650" y="1225550"/>
                  </a:lnTo>
                  <a:lnTo>
                    <a:pt x="635000" y="1101725"/>
                  </a:lnTo>
                  <a:lnTo>
                    <a:pt x="527050" y="974725"/>
                  </a:lnTo>
                  <a:lnTo>
                    <a:pt x="447675" y="866775"/>
                  </a:lnTo>
                  <a:lnTo>
                    <a:pt x="358775" y="736600"/>
                  </a:lnTo>
                  <a:lnTo>
                    <a:pt x="295275" y="635000"/>
                  </a:lnTo>
                  <a:lnTo>
                    <a:pt x="225425" y="511175"/>
                  </a:lnTo>
                  <a:lnTo>
                    <a:pt x="152400" y="381000"/>
                  </a:lnTo>
                  <a:lnTo>
                    <a:pt x="92075" y="263525"/>
                  </a:lnTo>
                  <a:lnTo>
                    <a:pt x="25400" y="123825"/>
                  </a:lnTo>
                  <a:lnTo>
                    <a:pt x="6350" y="88900"/>
                  </a:lnTo>
                  <a:lnTo>
                    <a:pt x="0" y="66675"/>
                  </a:lnTo>
                  <a:lnTo>
                    <a:pt x="3175" y="28575"/>
                  </a:lnTo>
                  <a:lnTo>
                    <a:pt x="12700" y="6350"/>
                  </a:lnTo>
                  <a:lnTo>
                    <a:pt x="28575" y="0"/>
                  </a:lnTo>
                  <a:lnTo>
                    <a:pt x="57150" y="3175"/>
                  </a:lnTo>
                  <a:lnTo>
                    <a:pt x="85725" y="19050"/>
                  </a:lnTo>
                  <a:lnTo>
                    <a:pt x="101600" y="34925"/>
                  </a:lnTo>
                  <a:lnTo>
                    <a:pt x="139700" y="114300"/>
                  </a:lnTo>
                  <a:lnTo>
                    <a:pt x="168275" y="171450"/>
                  </a:lnTo>
                  <a:lnTo>
                    <a:pt x="215900" y="260350"/>
                  </a:lnTo>
                  <a:lnTo>
                    <a:pt x="250825" y="317500"/>
                  </a:lnTo>
                  <a:lnTo>
                    <a:pt x="304800" y="400050"/>
                  </a:lnTo>
                  <a:lnTo>
                    <a:pt x="387350" y="523875"/>
                  </a:lnTo>
                  <a:lnTo>
                    <a:pt x="479425" y="644525"/>
                  </a:lnTo>
                  <a:lnTo>
                    <a:pt x="558800" y="736600"/>
                  </a:lnTo>
                  <a:lnTo>
                    <a:pt x="622300" y="812800"/>
                  </a:lnTo>
                  <a:lnTo>
                    <a:pt x="733425" y="923925"/>
                  </a:lnTo>
                  <a:lnTo>
                    <a:pt x="819150" y="1003300"/>
                  </a:lnTo>
                  <a:lnTo>
                    <a:pt x="927100" y="1104900"/>
                  </a:lnTo>
                  <a:lnTo>
                    <a:pt x="1069975" y="1219200"/>
                  </a:lnTo>
                  <a:lnTo>
                    <a:pt x="1200150" y="1311275"/>
                  </a:lnTo>
                  <a:lnTo>
                    <a:pt x="1266825" y="1355725"/>
                  </a:lnTo>
                  <a:lnTo>
                    <a:pt x="1330325" y="1400175"/>
                  </a:lnTo>
                  <a:lnTo>
                    <a:pt x="1409700" y="1447800"/>
                  </a:lnTo>
                  <a:lnTo>
                    <a:pt x="1527175" y="1470025"/>
                  </a:lnTo>
                  <a:lnTo>
                    <a:pt x="1619250" y="1517650"/>
                  </a:lnTo>
                  <a:lnTo>
                    <a:pt x="1682750" y="1546225"/>
                  </a:lnTo>
                  <a:lnTo>
                    <a:pt x="1746250" y="1568450"/>
                  </a:lnTo>
                  <a:lnTo>
                    <a:pt x="1793875" y="1584325"/>
                  </a:lnTo>
                  <a:lnTo>
                    <a:pt x="1812925" y="1590675"/>
                  </a:lnTo>
                  <a:lnTo>
                    <a:pt x="1844675" y="1593850"/>
                  </a:lnTo>
                  <a:lnTo>
                    <a:pt x="1908175" y="1590675"/>
                  </a:lnTo>
                  <a:lnTo>
                    <a:pt x="1952625" y="1581150"/>
                  </a:lnTo>
                  <a:lnTo>
                    <a:pt x="1987550" y="1568450"/>
                  </a:lnTo>
                  <a:lnTo>
                    <a:pt x="2044700" y="1517650"/>
                  </a:lnTo>
                  <a:lnTo>
                    <a:pt x="2114550" y="1603375"/>
                  </a:lnTo>
                  <a:lnTo>
                    <a:pt x="2032000" y="1727200"/>
                  </a:lnTo>
                  <a:lnTo>
                    <a:pt x="1965325" y="1812925"/>
                  </a:lnTo>
                  <a:lnTo>
                    <a:pt x="1914525" y="1866900"/>
                  </a:lnTo>
                  <a:lnTo>
                    <a:pt x="1860550" y="1905000"/>
                  </a:lnTo>
                  <a:lnTo>
                    <a:pt x="1825625" y="1924050"/>
                  </a:lnTo>
                  <a:lnTo>
                    <a:pt x="1812925" y="1924050"/>
                  </a:lnTo>
                  <a:lnTo>
                    <a:pt x="1774825" y="1901825"/>
                  </a:lnTo>
                  <a:lnTo>
                    <a:pt x="1676400" y="1835150"/>
                  </a:lnTo>
                  <a:lnTo>
                    <a:pt x="1552575" y="1771650"/>
                  </a:lnTo>
                  <a:lnTo>
                    <a:pt x="1441450" y="1755775"/>
                  </a:lnTo>
                  <a:lnTo>
                    <a:pt x="1317625" y="1673225"/>
                  </a:lnTo>
                  <a:lnTo>
                    <a:pt x="1184275" y="1574800"/>
                  </a:lnTo>
                  <a:lnTo>
                    <a:pt x="1073150" y="149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DABB1764-A93C-4ECB-91A0-F9A995685CAC}"/>
              </a:ext>
            </a:extLst>
          </p:cNvPr>
          <p:cNvGrpSpPr/>
          <p:nvPr/>
        </p:nvGrpSpPr>
        <p:grpSpPr>
          <a:xfrm>
            <a:off x="3858817" y="1398588"/>
            <a:ext cx="4474366" cy="4691063"/>
            <a:chOff x="3872711" y="1398588"/>
            <a:chExt cx="4474366" cy="4691063"/>
          </a:xfrm>
          <a:solidFill>
            <a:schemeClr val="tx1"/>
          </a:solidFill>
        </p:grpSpPr>
        <p:sp>
          <p:nvSpPr>
            <p:cNvPr id="21" name="フリーフォーム 6">
              <a:extLst>
                <a:ext uri="{FF2B5EF4-FFF2-40B4-BE49-F238E27FC236}">
                  <a16:creationId xmlns:a16="http://schemas.microsoft.com/office/drawing/2014/main" id="{BE5369B7-A5B3-45BC-8EDB-3DAF50752AF9}"/>
                </a:ext>
              </a:extLst>
            </p:cNvPr>
            <p:cNvSpPr/>
            <p:nvPr/>
          </p:nvSpPr>
          <p:spPr>
            <a:xfrm>
              <a:off x="4250536" y="1820863"/>
              <a:ext cx="1735137" cy="457200"/>
            </a:xfrm>
            <a:custGeom>
              <a:avLst/>
              <a:gdLst>
                <a:gd name="connsiteX0" fmla="*/ 1233487 w 1735931"/>
                <a:gd name="connsiteY0" fmla="*/ 238125 h 457200"/>
                <a:gd name="connsiteX1" fmla="*/ 1028700 w 1735931"/>
                <a:gd name="connsiteY1" fmla="*/ 276225 h 457200"/>
                <a:gd name="connsiteX2" fmla="*/ 881062 w 1735931"/>
                <a:gd name="connsiteY2" fmla="*/ 288132 h 457200"/>
                <a:gd name="connsiteX3" fmla="*/ 735806 w 1735931"/>
                <a:gd name="connsiteY3" fmla="*/ 321469 h 457200"/>
                <a:gd name="connsiteX4" fmla="*/ 542925 w 1735931"/>
                <a:gd name="connsiteY4" fmla="*/ 366713 h 457200"/>
                <a:gd name="connsiteX5" fmla="*/ 392906 w 1735931"/>
                <a:gd name="connsiteY5" fmla="*/ 404813 h 457200"/>
                <a:gd name="connsiteX6" fmla="*/ 371475 w 1735931"/>
                <a:gd name="connsiteY6" fmla="*/ 423863 h 457200"/>
                <a:gd name="connsiteX7" fmla="*/ 354806 w 1735931"/>
                <a:gd name="connsiteY7" fmla="*/ 438150 h 457200"/>
                <a:gd name="connsiteX8" fmla="*/ 326231 w 1735931"/>
                <a:gd name="connsiteY8" fmla="*/ 450057 h 457200"/>
                <a:gd name="connsiteX9" fmla="*/ 292894 w 1735931"/>
                <a:gd name="connsiteY9" fmla="*/ 457200 h 457200"/>
                <a:gd name="connsiteX10" fmla="*/ 250031 w 1735931"/>
                <a:gd name="connsiteY10" fmla="*/ 457200 h 457200"/>
                <a:gd name="connsiteX11" fmla="*/ 226219 w 1735931"/>
                <a:gd name="connsiteY11" fmla="*/ 452438 h 457200"/>
                <a:gd name="connsiteX12" fmla="*/ 188119 w 1735931"/>
                <a:gd name="connsiteY12" fmla="*/ 433388 h 457200"/>
                <a:gd name="connsiteX13" fmla="*/ 145256 w 1735931"/>
                <a:gd name="connsiteY13" fmla="*/ 402432 h 457200"/>
                <a:gd name="connsiteX14" fmla="*/ 104775 w 1735931"/>
                <a:gd name="connsiteY14" fmla="*/ 369094 h 457200"/>
                <a:gd name="connsiteX15" fmla="*/ 71437 w 1735931"/>
                <a:gd name="connsiteY15" fmla="*/ 330994 h 457200"/>
                <a:gd name="connsiteX16" fmla="*/ 40481 w 1735931"/>
                <a:gd name="connsiteY16" fmla="*/ 288132 h 457200"/>
                <a:gd name="connsiteX17" fmla="*/ 14287 w 1735931"/>
                <a:gd name="connsiteY17" fmla="*/ 235744 h 457200"/>
                <a:gd name="connsiteX18" fmla="*/ 2381 w 1735931"/>
                <a:gd name="connsiteY18" fmla="*/ 207169 h 457200"/>
                <a:gd name="connsiteX19" fmla="*/ 0 w 1735931"/>
                <a:gd name="connsiteY19" fmla="*/ 185738 h 457200"/>
                <a:gd name="connsiteX20" fmla="*/ 2381 w 1735931"/>
                <a:gd name="connsiteY20" fmla="*/ 166688 h 457200"/>
                <a:gd name="connsiteX21" fmla="*/ 11906 w 1735931"/>
                <a:gd name="connsiteY21" fmla="*/ 161925 h 457200"/>
                <a:gd name="connsiteX22" fmla="*/ 21431 w 1735931"/>
                <a:gd name="connsiteY22" fmla="*/ 161925 h 457200"/>
                <a:gd name="connsiteX23" fmla="*/ 50006 w 1735931"/>
                <a:gd name="connsiteY23" fmla="*/ 173832 h 457200"/>
                <a:gd name="connsiteX24" fmla="*/ 102394 w 1735931"/>
                <a:gd name="connsiteY24" fmla="*/ 202407 h 457200"/>
                <a:gd name="connsiteX25" fmla="*/ 142875 w 1735931"/>
                <a:gd name="connsiteY25" fmla="*/ 221457 h 457200"/>
                <a:gd name="connsiteX26" fmla="*/ 185737 w 1735931"/>
                <a:gd name="connsiteY26" fmla="*/ 235744 h 457200"/>
                <a:gd name="connsiteX27" fmla="*/ 223837 w 1735931"/>
                <a:gd name="connsiteY27" fmla="*/ 242888 h 457200"/>
                <a:gd name="connsiteX28" fmla="*/ 269081 w 1735931"/>
                <a:gd name="connsiteY28" fmla="*/ 247650 h 457200"/>
                <a:gd name="connsiteX29" fmla="*/ 300037 w 1735931"/>
                <a:gd name="connsiteY29" fmla="*/ 247650 h 457200"/>
                <a:gd name="connsiteX30" fmla="*/ 354806 w 1735931"/>
                <a:gd name="connsiteY30" fmla="*/ 242888 h 457200"/>
                <a:gd name="connsiteX31" fmla="*/ 402431 w 1735931"/>
                <a:gd name="connsiteY31" fmla="*/ 235744 h 457200"/>
                <a:gd name="connsiteX32" fmla="*/ 564356 w 1735931"/>
                <a:gd name="connsiteY32" fmla="*/ 207169 h 457200"/>
                <a:gd name="connsiteX33" fmla="*/ 764381 w 1735931"/>
                <a:gd name="connsiteY33" fmla="*/ 159544 h 457200"/>
                <a:gd name="connsiteX34" fmla="*/ 883444 w 1735931"/>
                <a:gd name="connsiteY34" fmla="*/ 130969 h 457200"/>
                <a:gd name="connsiteX35" fmla="*/ 1035844 w 1735931"/>
                <a:gd name="connsiteY35" fmla="*/ 97632 h 457200"/>
                <a:gd name="connsiteX36" fmla="*/ 1128712 w 1735931"/>
                <a:gd name="connsiteY36" fmla="*/ 78582 h 457200"/>
                <a:gd name="connsiteX37" fmla="*/ 1212056 w 1735931"/>
                <a:gd name="connsiteY37" fmla="*/ 61913 h 457200"/>
                <a:gd name="connsiteX38" fmla="*/ 1312069 w 1735931"/>
                <a:gd name="connsiteY38" fmla="*/ 38100 h 457200"/>
                <a:gd name="connsiteX39" fmla="*/ 1393031 w 1735931"/>
                <a:gd name="connsiteY39" fmla="*/ 11907 h 457200"/>
                <a:gd name="connsiteX40" fmla="*/ 1426369 w 1735931"/>
                <a:gd name="connsiteY40" fmla="*/ 0 h 457200"/>
                <a:gd name="connsiteX41" fmla="*/ 1495425 w 1735931"/>
                <a:gd name="connsiteY41" fmla="*/ 4763 h 457200"/>
                <a:gd name="connsiteX42" fmla="*/ 1540669 w 1735931"/>
                <a:gd name="connsiteY42" fmla="*/ 11907 h 457200"/>
                <a:gd name="connsiteX43" fmla="*/ 1600200 w 1735931"/>
                <a:gd name="connsiteY43" fmla="*/ 26194 h 457200"/>
                <a:gd name="connsiteX44" fmla="*/ 1650206 w 1735931"/>
                <a:gd name="connsiteY44" fmla="*/ 47625 h 457200"/>
                <a:gd name="connsiteX45" fmla="*/ 1695450 w 1735931"/>
                <a:gd name="connsiteY45" fmla="*/ 71438 h 457200"/>
                <a:gd name="connsiteX46" fmla="*/ 1728787 w 1735931"/>
                <a:gd name="connsiteY46" fmla="*/ 97632 h 457200"/>
                <a:gd name="connsiteX47" fmla="*/ 1735931 w 1735931"/>
                <a:gd name="connsiteY47" fmla="*/ 114300 h 457200"/>
                <a:gd name="connsiteX48" fmla="*/ 1731169 w 1735931"/>
                <a:gd name="connsiteY48" fmla="*/ 135732 h 457200"/>
                <a:gd name="connsiteX49" fmla="*/ 1716881 w 1735931"/>
                <a:gd name="connsiteY49" fmla="*/ 154782 h 457200"/>
                <a:gd name="connsiteX50" fmla="*/ 1688306 w 1735931"/>
                <a:gd name="connsiteY50" fmla="*/ 169069 h 457200"/>
                <a:gd name="connsiteX51" fmla="*/ 1645444 w 1735931"/>
                <a:gd name="connsiteY51" fmla="*/ 183357 h 457200"/>
                <a:gd name="connsiteX52" fmla="*/ 1547812 w 1735931"/>
                <a:gd name="connsiteY52" fmla="*/ 200025 h 457200"/>
                <a:gd name="connsiteX53" fmla="*/ 1459706 w 1735931"/>
                <a:gd name="connsiteY53" fmla="*/ 211932 h 457200"/>
                <a:gd name="connsiteX54" fmla="*/ 1233487 w 1735931"/>
                <a:gd name="connsiteY54" fmla="*/ 238125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35931" h="457200">
                  <a:moveTo>
                    <a:pt x="1233487" y="238125"/>
                  </a:moveTo>
                  <a:lnTo>
                    <a:pt x="1028700" y="276225"/>
                  </a:lnTo>
                  <a:lnTo>
                    <a:pt x="881062" y="288132"/>
                  </a:lnTo>
                  <a:lnTo>
                    <a:pt x="735806" y="321469"/>
                  </a:lnTo>
                  <a:lnTo>
                    <a:pt x="542925" y="366713"/>
                  </a:lnTo>
                  <a:lnTo>
                    <a:pt x="392906" y="404813"/>
                  </a:lnTo>
                  <a:lnTo>
                    <a:pt x="371475" y="423863"/>
                  </a:lnTo>
                  <a:lnTo>
                    <a:pt x="354806" y="438150"/>
                  </a:lnTo>
                  <a:lnTo>
                    <a:pt x="326231" y="450057"/>
                  </a:lnTo>
                  <a:lnTo>
                    <a:pt x="292894" y="457200"/>
                  </a:lnTo>
                  <a:lnTo>
                    <a:pt x="250031" y="457200"/>
                  </a:lnTo>
                  <a:lnTo>
                    <a:pt x="226219" y="452438"/>
                  </a:lnTo>
                  <a:lnTo>
                    <a:pt x="188119" y="433388"/>
                  </a:lnTo>
                  <a:lnTo>
                    <a:pt x="145256" y="402432"/>
                  </a:lnTo>
                  <a:lnTo>
                    <a:pt x="104775" y="369094"/>
                  </a:lnTo>
                  <a:lnTo>
                    <a:pt x="71437" y="330994"/>
                  </a:lnTo>
                  <a:lnTo>
                    <a:pt x="40481" y="288132"/>
                  </a:lnTo>
                  <a:lnTo>
                    <a:pt x="14287" y="235744"/>
                  </a:lnTo>
                  <a:lnTo>
                    <a:pt x="2381" y="207169"/>
                  </a:lnTo>
                  <a:lnTo>
                    <a:pt x="0" y="185738"/>
                  </a:lnTo>
                  <a:lnTo>
                    <a:pt x="2381" y="166688"/>
                  </a:lnTo>
                  <a:lnTo>
                    <a:pt x="11906" y="161925"/>
                  </a:lnTo>
                  <a:lnTo>
                    <a:pt x="21431" y="161925"/>
                  </a:lnTo>
                  <a:lnTo>
                    <a:pt x="50006" y="173832"/>
                  </a:lnTo>
                  <a:lnTo>
                    <a:pt x="102394" y="202407"/>
                  </a:lnTo>
                  <a:lnTo>
                    <a:pt x="142875" y="221457"/>
                  </a:lnTo>
                  <a:lnTo>
                    <a:pt x="185737" y="235744"/>
                  </a:lnTo>
                  <a:lnTo>
                    <a:pt x="223837" y="242888"/>
                  </a:lnTo>
                  <a:lnTo>
                    <a:pt x="269081" y="247650"/>
                  </a:lnTo>
                  <a:lnTo>
                    <a:pt x="300037" y="247650"/>
                  </a:lnTo>
                  <a:lnTo>
                    <a:pt x="354806" y="242888"/>
                  </a:lnTo>
                  <a:lnTo>
                    <a:pt x="402431" y="235744"/>
                  </a:lnTo>
                  <a:lnTo>
                    <a:pt x="564356" y="207169"/>
                  </a:lnTo>
                  <a:lnTo>
                    <a:pt x="764381" y="159544"/>
                  </a:lnTo>
                  <a:lnTo>
                    <a:pt x="883444" y="130969"/>
                  </a:lnTo>
                  <a:lnTo>
                    <a:pt x="1035844" y="97632"/>
                  </a:lnTo>
                  <a:lnTo>
                    <a:pt x="1128712" y="78582"/>
                  </a:lnTo>
                  <a:lnTo>
                    <a:pt x="1212056" y="61913"/>
                  </a:lnTo>
                  <a:lnTo>
                    <a:pt x="1312069" y="38100"/>
                  </a:lnTo>
                  <a:lnTo>
                    <a:pt x="1393031" y="11907"/>
                  </a:lnTo>
                  <a:lnTo>
                    <a:pt x="1426369" y="0"/>
                  </a:lnTo>
                  <a:cubicBezTo>
                    <a:pt x="1449384" y="1644"/>
                    <a:pt x="1472352" y="4763"/>
                    <a:pt x="1495425" y="4763"/>
                  </a:cubicBezTo>
                  <a:lnTo>
                    <a:pt x="1540669" y="11907"/>
                  </a:lnTo>
                  <a:lnTo>
                    <a:pt x="1600200" y="26194"/>
                  </a:lnTo>
                  <a:lnTo>
                    <a:pt x="1650206" y="47625"/>
                  </a:lnTo>
                  <a:lnTo>
                    <a:pt x="1695450" y="71438"/>
                  </a:lnTo>
                  <a:lnTo>
                    <a:pt x="1728787" y="97632"/>
                  </a:lnTo>
                  <a:lnTo>
                    <a:pt x="1735931" y="114300"/>
                  </a:lnTo>
                  <a:lnTo>
                    <a:pt x="1731169" y="135732"/>
                  </a:lnTo>
                  <a:lnTo>
                    <a:pt x="1716881" y="154782"/>
                  </a:lnTo>
                  <a:lnTo>
                    <a:pt x="1688306" y="169069"/>
                  </a:lnTo>
                  <a:lnTo>
                    <a:pt x="1645444" y="183357"/>
                  </a:lnTo>
                  <a:lnTo>
                    <a:pt x="1547812" y="200025"/>
                  </a:lnTo>
                  <a:lnTo>
                    <a:pt x="1459706" y="211932"/>
                  </a:lnTo>
                  <a:lnTo>
                    <a:pt x="1233487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7">
              <a:extLst>
                <a:ext uri="{FF2B5EF4-FFF2-40B4-BE49-F238E27FC236}">
                  <a16:creationId xmlns:a16="http://schemas.microsoft.com/office/drawing/2014/main" id="{5CF8F46F-226A-4934-8AFC-5D85041DC191}"/>
                </a:ext>
              </a:extLst>
            </p:cNvPr>
            <p:cNvSpPr/>
            <p:nvPr/>
          </p:nvSpPr>
          <p:spPr>
            <a:xfrm>
              <a:off x="4800602" y="4143375"/>
              <a:ext cx="2867025" cy="558800"/>
            </a:xfrm>
            <a:custGeom>
              <a:avLst/>
              <a:gdLst>
                <a:gd name="connsiteX0" fmla="*/ 1974153 w 2867410"/>
                <a:gd name="connsiteY0" fmla="*/ 280134 h 557625"/>
                <a:gd name="connsiteX1" fmla="*/ 1614735 w 2867410"/>
                <a:gd name="connsiteY1" fmla="*/ 314490 h 557625"/>
                <a:gd name="connsiteX2" fmla="*/ 1371600 w 2867410"/>
                <a:gd name="connsiteY2" fmla="*/ 332989 h 557625"/>
                <a:gd name="connsiteX3" fmla="*/ 1107323 w 2867410"/>
                <a:gd name="connsiteY3" fmla="*/ 375274 h 557625"/>
                <a:gd name="connsiteX4" fmla="*/ 872116 w 2867410"/>
                <a:gd name="connsiteY4" fmla="*/ 417558 h 557625"/>
                <a:gd name="connsiteX5" fmla="*/ 568197 w 2867410"/>
                <a:gd name="connsiteY5" fmla="*/ 480984 h 557625"/>
                <a:gd name="connsiteX6" fmla="*/ 496842 w 2867410"/>
                <a:gd name="connsiteY6" fmla="*/ 502127 h 557625"/>
                <a:gd name="connsiteX7" fmla="*/ 436058 w 2867410"/>
                <a:gd name="connsiteY7" fmla="*/ 525912 h 557625"/>
                <a:gd name="connsiteX8" fmla="*/ 351489 w 2867410"/>
                <a:gd name="connsiteY8" fmla="*/ 557625 h 557625"/>
                <a:gd name="connsiteX9" fmla="*/ 325061 w 2867410"/>
                <a:gd name="connsiteY9" fmla="*/ 554982 h 557625"/>
                <a:gd name="connsiteX10" fmla="*/ 266920 w 2867410"/>
                <a:gd name="connsiteY10" fmla="*/ 536483 h 557625"/>
                <a:gd name="connsiteX11" fmla="*/ 229921 w 2867410"/>
                <a:gd name="connsiteY11" fmla="*/ 515341 h 557625"/>
                <a:gd name="connsiteX12" fmla="*/ 203494 w 2867410"/>
                <a:gd name="connsiteY12" fmla="*/ 496841 h 557625"/>
                <a:gd name="connsiteX13" fmla="*/ 161209 w 2867410"/>
                <a:gd name="connsiteY13" fmla="*/ 451914 h 557625"/>
                <a:gd name="connsiteX14" fmla="*/ 103068 w 2867410"/>
                <a:gd name="connsiteY14" fmla="*/ 372631 h 557625"/>
                <a:gd name="connsiteX15" fmla="*/ 36999 w 2867410"/>
                <a:gd name="connsiteY15" fmla="*/ 280134 h 557625"/>
                <a:gd name="connsiteX16" fmla="*/ 7928 w 2867410"/>
                <a:gd name="connsiteY16" fmla="*/ 243135 h 557625"/>
                <a:gd name="connsiteX17" fmla="*/ 0 w 2867410"/>
                <a:gd name="connsiteY17" fmla="*/ 227278 h 557625"/>
                <a:gd name="connsiteX18" fmla="*/ 0 w 2867410"/>
                <a:gd name="connsiteY18" fmla="*/ 211421 h 557625"/>
                <a:gd name="connsiteX19" fmla="*/ 10571 w 2867410"/>
                <a:gd name="connsiteY19" fmla="*/ 200850 h 557625"/>
                <a:gd name="connsiteX20" fmla="*/ 36999 w 2867410"/>
                <a:gd name="connsiteY20" fmla="*/ 195565 h 557625"/>
                <a:gd name="connsiteX21" fmla="*/ 68712 w 2867410"/>
                <a:gd name="connsiteY21" fmla="*/ 203493 h 557625"/>
                <a:gd name="connsiteX22" fmla="*/ 145353 w 2867410"/>
                <a:gd name="connsiteY22" fmla="*/ 240492 h 557625"/>
                <a:gd name="connsiteX23" fmla="*/ 179709 w 2867410"/>
                <a:gd name="connsiteY23" fmla="*/ 253706 h 557625"/>
                <a:gd name="connsiteX24" fmla="*/ 232564 w 2867410"/>
                <a:gd name="connsiteY24" fmla="*/ 269563 h 557625"/>
                <a:gd name="connsiteX25" fmla="*/ 285420 w 2867410"/>
                <a:gd name="connsiteY25" fmla="*/ 280134 h 557625"/>
                <a:gd name="connsiteX26" fmla="*/ 348846 w 2867410"/>
                <a:gd name="connsiteY26" fmla="*/ 288062 h 557625"/>
                <a:gd name="connsiteX27" fmla="*/ 409630 w 2867410"/>
                <a:gd name="connsiteY27" fmla="*/ 290705 h 557625"/>
                <a:gd name="connsiteX28" fmla="*/ 528555 w 2867410"/>
                <a:gd name="connsiteY28" fmla="*/ 290705 h 557625"/>
                <a:gd name="connsiteX29" fmla="*/ 718835 w 2867410"/>
                <a:gd name="connsiteY29" fmla="*/ 274848 h 557625"/>
                <a:gd name="connsiteX30" fmla="*/ 996326 w 2867410"/>
                <a:gd name="connsiteY30" fmla="*/ 243135 h 557625"/>
                <a:gd name="connsiteX31" fmla="*/ 1162821 w 2867410"/>
                <a:gd name="connsiteY31" fmla="*/ 219350 h 557625"/>
                <a:gd name="connsiteX32" fmla="*/ 1390099 w 2867410"/>
                <a:gd name="connsiteY32" fmla="*/ 203493 h 557625"/>
                <a:gd name="connsiteX33" fmla="*/ 1614735 w 2867410"/>
                <a:gd name="connsiteY33" fmla="*/ 174423 h 557625"/>
                <a:gd name="connsiteX34" fmla="*/ 1918654 w 2867410"/>
                <a:gd name="connsiteY34" fmla="*/ 132138 h 557625"/>
                <a:gd name="connsiteX35" fmla="*/ 2225216 w 2867410"/>
                <a:gd name="connsiteY35" fmla="*/ 92497 h 557625"/>
                <a:gd name="connsiteX36" fmla="*/ 2264858 w 2867410"/>
                <a:gd name="connsiteY36" fmla="*/ 84568 h 557625"/>
                <a:gd name="connsiteX37" fmla="*/ 2354712 w 2867410"/>
                <a:gd name="connsiteY37" fmla="*/ 55498 h 557625"/>
                <a:gd name="connsiteX38" fmla="*/ 2484208 w 2867410"/>
                <a:gd name="connsiteY38" fmla="*/ 5285 h 557625"/>
                <a:gd name="connsiteX39" fmla="*/ 2505350 w 2867410"/>
                <a:gd name="connsiteY39" fmla="*/ 0 h 557625"/>
                <a:gd name="connsiteX40" fmla="*/ 2558206 w 2867410"/>
                <a:gd name="connsiteY40" fmla="*/ 15856 h 557625"/>
                <a:gd name="connsiteX41" fmla="*/ 2648060 w 2867410"/>
                <a:gd name="connsiteY41" fmla="*/ 50212 h 557625"/>
                <a:gd name="connsiteX42" fmla="*/ 2722058 w 2867410"/>
                <a:gd name="connsiteY42" fmla="*/ 89854 h 557625"/>
                <a:gd name="connsiteX43" fmla="*/ 2769628 w 2867410"/>
                <a:gd name="connsiteY43" fmla="*/ 121567 h 557625"/>
                <a:gd name="connsiteX44" fmla="*/ 2814555 w 2867410"/>
                <a:gd name="connsiteY44" fmla="*/ 158566 h 557625"/>
                <a:gd name="connsiteX45" fmla="*/ 2846268 w 2867410"/>
                <a:gd name="connsiteY45" fmla="*/ 190279 h 557625"/>
                <a:gd name="connsiteX46" fmla="*/ 2859482 w 2867410"/>
                <a:gd name="connsiteY46" fmla="*/ 206136 h 557625"/>
                <a:gd name="connsiteX47" fmla="*/ 2864768 w 2867410"/>
                <a:gd name="connsiteY47" fmla="*/ 219350 h 557625"/>
                <a:gd name="connsiteX48" fmla="*/ 2867410 w 2867410"/>
                <a:gd name="connsiteY48" fmla="*/ 237849 h 557625"/>
                <a:gd name="connsiteX49" fmla="*/ 2859482 w 2867410"/>
                <a:gd name="connsiteY49" fmla="*/ 261634 h 557625"/>
                <a:gd name="connsiteX50" fmla="*/ 2838340 w 2867410"/>
                <a:gd name="connsiteY50" fmla="*/ 288062 h 557625"/>
                <a:gd name="connsiteX51" fmla="*/ 2785484 w 2867410"/>
                <a:gd name="connsiteY51" fmla="*/ 322418 h 557625"/>
                <a:gd name="connsiteX52" fmla="*/ 2732629 w 2867410"/>
                <a:gd name="connsiteY52" fmla="*/ 348846 h 557625"/>
                <a:gd name="connsiteX53" fmla="*/ 2478923 w 2867410"/>
                <a:gd name="connsiteY53" fmla="*/ 295990 h 557625"/>
                <a:gd name="connsiteX54" fmla="*/ 2431353 w 2867410"/>
                <a:gd name="connsiteY54" fmla="*/ 269563 h 557625"/>
                <a:gd name="connsiteX55" fmla="*/ 2404925 w 2867410"/>
                <a:gd name="connsiteY55" fmla="*/ 253706 h 557625"/>
                <a:gd name="connsiteX56" fmla="*/ 2370569 w 2867410"/>
                <a:gd name="connsiteY56" fmla="*/ 245778 h 557625"/>
                <a:gd name="connsiteX57" fmla="*/ 2301857 w 2867410"/>
                <a:gd name="connsiteY57" fmla="*/ 251063 h 557625"/>
                <a:gd name="connsiteX58" fmla="*/ 1974153 w 2867410"/>
                <a:gd name="connsiteY58" fmla="*/ 280134 h 55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867410" h="557625">
                  <a:moveTo>
                    <a:pt x="1974153" y="280134"/>
                  </a:moveTo>
                  <a:lnTo>
                    <a:pt x="1614735" y="314490"/>
                  </a:lnTo>
                  <a:lnTo>
                    <a:pt x="1371600" y="332989"/>
                  </a:lnTo>
                  <a:lnTo>
                    <a:pt x="1107323" y="375274"/>
                  </a:lnTo>
                  <a:lnTo>
                    <a:pt x="872116" y="417558"/>
                  </a:lnTo>
                  <a:lnTo>
                    <a:pt x="568197" y="480984"/>
                  </a:lnTo>
                  <a:lnTo>
                    <a:pt x="496842" y="502127"/>
                  </a:lnTo>
                  <a:lnTo>
                    <a:pt x="436058" y="525912"/>
                  </a:lnTo>
                  <a:lnTo>
                    <a:pt x="351489" y="557625"/>
                  </a:lnTo>
                  <a:lnTo>
                    <a:pt x="325061" y="554982"/>
                  </a:lnTo>
                  <a:lnTo>
                    <a:pt x="266920" y="536483"/>
                  </a:lnTo>
                  <a:lnTo>
                    <a:pt x="229921" y="515341"/>
                  </a:lnTo>
                  <a:lnTo>
                    <a:pt x="203494" y="496841"/>
                  </a:lnTo>
                  <a:lnTo>
                    <a:pt x="161209" y="451914"/>
                  </a:lnTo>
                  <a:lnTo>
                    <a:pt x="103068" y="372631"/>
                  </a:lnTo>
                  <a:lnTo>
                    <a:pt x="36999" y="280134"/>
                  </a:lnTo>
                  <a:lnTo>
                    <a:pt x="7928" y="243135"/>
                  </a:lnTo>
                  <a:lnTo>
                    <a:pt x="0" y="227278"/>
                  </a:lnTo>
                  <a:lnTo>
                    <a:pt x="0" y="211421"/>
                  </a:lnTo>
                  <a:lnTo>
                    <a:pt x="10571" y="200850"/>
                  </a:lnTo>
                  <a:lnTo>
                    <a:pt x="36999" y="195565"/>
                  </a:lnTo>
                  <a:lnTo>
                    <a:pt x="68712" y="203493"/>
                  </a:lnTo>
                  <a:lnTo>
                    <a:pt x="145353" y="240492"/>
                  </a:lnTo>
                  <a:lnTo>
                    <a:pt x="179709" y="253706"/>
                  </a:lnTo>
                  <a:lnTo>
                    <a:pt x="232564" y="269563"/>
                  </a:lnTo>
                  <a:lnTo>
                    <a:pt x="285420" y="280134"/>
                  </a:lnTo>
                  <a:lnTo>
                    <a:pt x="348846" y="288062"/>
                  </a:lnTo>
                  <a:lnTo>
                    <a:pt x="409630" y="290705"/>
                  </a:lnTo>
                  <a:lnTo>
                    <a:pt x="528555" y="290705"/>
                  </a:lnTo>
                  <a:lnTo>
                    <a:pt x="718835" y="274848"/>
                  </a:lnTo>
                  <a:lnTo>
                    <a:pt x="996326" y="243135"/>
                  </a:lnTo>
                  <a:lnTo>
                    <a:pt x="1162821" y="219350"/>
                  </a:lnTo>
                  <a:lnTo>
                    <a:pt x="1390099" y="203493"/>
                  </a:lnTo>
                  <a:lnTo>
                    <a:pt x="1614735" y="174423"/>
                  </a:lnTo>
                  <a:lnTo>
                    <a:pt x="1918654" y="132138"/>
                  </a:lnTo>
                  <a:lnTo>
                    <a:pt x="2225216" y="92497"/>
                  </a:lnTo>
                  <a:lnTo>
                    <a:pt x="2264858" y="84568"/>
                  </a:lnTo>
                  <a:lnTo>
                    <a:pt x="2354712" y="55498"/>
                  </a:lnTo>
                  <a:lnTo>
                    <a:pt x="2484208" y="5285"/>
                  </a:lnTo>
                  <a:lnTo>
                    <a:pt x="2505350" y="0"/>
                  </a:lnTo>
                  <a:lnTo>
                    <a:pt x="2558206" y="15856"/>
                  </a:lnTo>
                  <a:lnTo>
                    <a:pt x="2648060" y="50212"/>
                  </a:lnTo>
                  <a:lnTo>
                    <a:pt x="2722058" y="89854"/>
                  </a:lnTo>
                  <a:lnTo>
                    <a:pt x="2769628" y="121567"/>
                  </a:lnTo>
                  <a:lnTo>
                    <a:pt x="2814555" y="158566"/>
                  </a:lnTo>
                  <a:lnTo>
                    <a:pt x="2846268" y="190279"/>
                  </a:lnTo>
                  <a:lnTo>
                    <a:pt x="2859482" y="206136"/>
                  </a:lnTo>
                  <a:lnTo>
                    <a:pt x="2864768" y="219350"/>
                  </a:lnTo>
                  <a:lnTo>
                    <a:pt x="2867410" y="237849"/>
                  </a:lnTo>
                  <a:lnTo>
                    <a:pt x="2859482" y="261634"/>
                  </a:lnTo>
                  <a:lnTo>
                    <a:pt x="2838340" y="288062"/>
                  </a:lnTo>
                  <a:lnTo>
                    <a:pt x="2785484" y="322418"/>
                  </a:lnTo>
                  <a:lnTo>
                    <a:pt x="2732629" y="348846"/>
                  </a:lnTo>
                  <a:lnTo>
                    <a:pt x="2478923" y="295990"/>
                  </a:lnTo>
                  <a:lnTo>
                    <a:pt x="2431353" y="269563"/>
                  </a:lnTo>
                  <a:lnTo>
                    <a:pt x="2404925" y="253706"/>
                  </a:lnTo>
                  <a:lnTo>
                    <a:pt x="2370569" y="245778"/>
                  </a:lnTo>
                  <a:lnTo>
                    <a:pt x="2301857" y="251063"/>
                  </a:lnTo>
                  <a:lnTo>
                    <a:pt x="1974153" y="28013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8">
              <a:extLst>
                <a:ext uri="{FF2B5EF4-FFF2-40B4-BE49-F238E27FC236}">
                  <a16:creationId xmlns:a16="http://schemas.microsoft.com/office/drawing/2014/main" id="{0518AD9B-D195-43CA-9632-AD5FD032DA57}"/>
                </a:ext>
              </a:extLst>
            </p:cNvPr>
            <p:cNvSpPr/>
            <p:nvPr/>
          </p:nvSpPr>
          <p:spPr>
            <a:xfrm>
              <a:off x="4947448" y="1398588"/>
              <a:ext cx="455613" cy="1054100"/>
            </a:xfrm>
            <a:custGeom>
              <a:avLst/>
              <a:gdLst>
                <a:gd name="connsiteX0" fmla="*/ 361950 w 454819"/>
                <a:gd name="connsiteY0" fmla="*/ 773906 h 1054894"/>
                <a:gd name="connsiteX1" fmla="*/ 366713 w 454819"/>
                <a:gd name="connsiteY1" fmla="*/ 992981 h 1054894"/>
                <a:gd name="connsiteX2" fmla="*/ 166688 w 454819"/>
                <a:gd name="connsiteY2" fmla="*/ 1054894 h 1054894"/>
                <a:gd name="connsiteX3" fmla="*/ 161925 w 454819"/>
                <a:gd name="connsiteY3" fmla="*/ 711994 h 1054894"/>
                <a:gd name="connsiteX4" fmla="*/ 164306 w 454819"/>
                <a:gd name="connsiteY4" fmla="*/ 561975 h 1054894"/>
                <a:gd name="connsiteX5" fmla="*/ 161925 w 454819"/>
                <a:gd name="connsiteY5" fmla="*/ 347662 h 1054894"/>
                <a:gd name="connsiteX6" fmla="*/ 161925 w 454819"/>
                <a:gd name="connsiteY6" fmla="*/ 226219 h 1054894"/>
                <a:gd name="connsiteX7" fmla="*/ 157163 w 454819"/>
                <a:gd name="connsiteY7" fmla="*/ 180975 h 1054894"/>
                <a:gd name="connsiteX8" fmla="*/ 140494 w 454819"/>
                <a:gd name="connsiteY8" fmla="*/ 145256 h 1054894"/>
                <a:gd name="connsiteX9" fmla="*/ 116681 w 454819"/>
                <a:gd name="connsiteY9" fmla="*/ 116681 h 1054894"/>
                <a:gd name="connsiteX10" fmla="*/ 92869 w 454819"/>
                <a:gd name="connsiteY10" fmla="*/ 100012 h 1054894"/>
                <a:gd name="connsiteX11" fmla="*/ 66675 w 454819"/>
                <a:gd name="connsiteY11" fmla="*/ 88106 h 1054894"/>
                <a:gd name="connsiteX12" fmla="*/ 28575 w 454819"/>
                <a:gd name="connsiteY12" fmla="*/ 71437 h 1054894"/>
                <a:gd name="connsiteX13" fmla="*/ 14288 w 454819"/>
                <a:gd name="connsiteY13" fmla="*/ 59531 h 1054894"/>
                <a:gd name="connsiteX14" fmla="*/ 0 w 454819"/>
                <a:gd name="connsiteY14" fmla="*/ 35719 h 1054894"/>
                <a:gd name="connsiteX15" fmla="*/ 0 w 454819"/>
                <a:gd name="connsiteY15" fmla="*/ 19050 h 1054894"/>
                <a:gd name="connsiteX16" fmla="*/ 7144 w 454819"/>
                <a:gd name="connsiteY16" fmla="*/ 7144 h 1054894"/>
                <a:gd name="connsiteX17" fmla="*/ 28575 w 454819"/>
                <a:gd name="connsiteY17" fmla="*/ 0 h 1054894"/>
                <a:gd name="connsiteX18" fmla="*/ 54769 w 454819"/>
                <a:gd name="connsiteY18" fmla="*/ 0 h 1054894"/>
                <a:gd name="connsiteX19" fmla="*/ 130969 w 454819"/>
                <a:gd name="connsiteY19" fmla="*/ 14287 h 1054894"/>
                <a:gd name="connsiteX20" fmla="*/ 211931 w 454819"/>
                <a:gd name="connsiteY20" fmla="*/ 33337 h 1054894"/>
                <a:gd name="connsiteX21" fmla="*/ 273844 w 454819"/>
                <a:gd name="connsiteY21" fmla="*/ 54769 h 1054894"/>
                <a:gd name="connsiteX22" fmla="*/ 330994 w 454819"/>
                <a:gd name="connsiteY22" fmla="*/ 73819 h 1054894"/>
                <a:gd name="connsiteX23" fmla="*/ 383381 w 454819"/>
                <a:gd name="connsiteY23" fmla="*/ 104775 h 1054894"/>
                <a:gd name="connsiteX24" fmla="*/ 414338 w 454819"/>
                <a:gd name="connsiteY24" fmla="*/ 130969 h 1054894"/>
                <a:gd name="connsiteX25" fmla="*/ 442913 w 454819"/>
                <a:gd name="connsiteY25" fmla="*/ 176212 h 1054894"/>
                <a:gd name="connsiteX26" fmla="*/ 454819 w 454819"/>
                <a:gd name="connsiteY26" fmla="*/ 211931 h 1054894"/>
                <a:gd name="connsiteX27" fmla="*/ 438150 w 454819"/>
                <a:gd name="connsiteY27" fmla="*/ 250031 h 1054894"/>
                <a:gd name="connsiteX28" fmla="*/ 421481 w 454819"/>
                <a:gd name="connsiteY28" fmla="*/ 290512 h 1054894"/>
                <a:gd name="connsiteX29" fmla="*/ 385763 w 454819"/>
                <a:gd name="connsiteY29" fmla="*/ 397669 h 1054894"/>
                <a:gd name="connsiteX30" fmla="*/ 359569 w 454819"/>
                <a:gd name="connsiteY30" fmla="*/ 523875 h 1054894"/>
                <a:gd name="connsiteX31" fmla="*/ 364331 w 454819"/>
                <a:gd name="connsiteY31" fmla="*/ 681037 h 1054894"/>
                <a:gd name="connsiteX32" fmla="*/ 361950 w 454819"/>
                <a:gd name="connsiteY32" fmla="*/ 773906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54819" h="1054894">
                  <a:moveTo>
                    <a:pt x="361950" y="773906"/>
                  </a:moveTo>
                  <a:lnTo>
                    <a:pt x="366713" y="992981"/>
                  </a:lnTo>
                  <a:lnTo>
                    <a:pt x="166688" y="1054894"/>
                  </a:lnTo>
                  <a:cubicBezTo>
                    <a:pt x="165100" y="940594"/>
                    <a:pt x="163513" y="826294"/>
                    <a:pt x="161925" y="711994"/>
                  </a:cubicBezTo>
                  <a:cubicBezTo>
                    <a:pt x="162719" y="661988"/>
                    <a:pt x="163512" y="611981"/>
                    <a:pt x="164306" y="561975"/>
                  </a:cubicBezTo>
                  <a:cubicBezTo>
                    <a:pt x="163512" y="490537"/>
                    <a:pt x="162719" y="419100"/>
                    <a:pt x="161925" y="347662"/>
                  </a:cubicBezTo>
                  <a:lnTo>
                    <a:pt x="161925" y="226219"/>
                  </a:lnTo>
                  <a:lnTo>
                    <a:pt x="157163" y="180975"/>
                  </a:lnTo>
                  <a:lnTo>
                    <a:pt x="140494" y="145256"/>
                  </a:lnTo>
                  <a:lnTo>
                    <a:pt x="116681" y="116681"/>
                  </a:lnTo>
                  <a:lnTo>
                    <a:pt x="92869" y="100012"/>
                  </a:lnTo>
                  <a:lnTo>
                    <a:pt x="66675" y="88106"/>
                  </a:lnTo>
                  <a:lnTo>
                    <a:pt x="28575" y="71437"/>
                  </a:lnTo>
                  <a:lnTo>
                    <a:pt x="14288" y="59531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7144" y="7144"/>
                  </a:lnTo>
                  <a:lnTo>
                    <a:pt x="28575" y="0"/>
                  </a:lnTo>
                  <a:lnTo>
                    <a:pt x="54769" y="0"/>
                  </a:lnTo>
                  <a:lnTo>
                    <a:pt x="130969" y="14287"/>
                  </a:lnTo>
                  <a:lnTo>
                    <a:pt x="211931" y="33337"/>
                  </a:lnTo>
                  <a:lnTo>
                    <a:pt x="273844" y="54769"/>
                  </a:lnTo>
                  <a:lnTo>
                    <a:pt x="330994" y="73819"/>
                  </a:lnTo>
                  <a:lnTo>
                    <a:pt x="383381" y="104775"/>
                  </a:lnTo>
                  <a:lnTo>
                    <a:pt x="414338" y="130969"/>
                  </a:lnTo>
                  <a:lnTo>
                    <a:pt x="442913" y="176212"/>
                  </a:lnTo>
                  <a:lnTo>
                    <a:pt x="454819" y="211931"/>
                  </a:lnTo>
                  <a:lnTo>
                    <a:pt x="438150" y="250031"/>
                  </a:lnTo>
                  <a:lnTo>
                    <a:pt x="421481" y="290512"/>
                  </a:lnTo>
                  <a:lnTo>
                    <a:pt x="385763" y="397669"/>
                  </a:lnTo>
                  <a:lnTo>
                    <a:pt x="359569" y="523875"/>
                  </a:lnTo>
                  <a:lnTo>
                    <a:pt x="364331" y="681037"/>
                  </a:lnTo>
                  <a:cubicBezTo>
                    <a:pt x="363537" y="717550"/>
                    <a:pt x="362744" y="754062"/>
                    <a:pt x="361950" y="77390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7">
              <a:extLst>
                <a:ext uri="{FF2B5EF4-FFF2-40B4-BE49-F238E27FC236}">
                  <a16:creationId xmlns:a16="http://schemas.microsoft.com/office/drawing/2014/main" id="{27C80173-AAC9-4202-9195-E92ED97C64AC}"/>
                </a:ext>
              </a:extLst>
            </p:cNvPr>
            <p:cNvSpPr/>
            <p:nvPr/>
          </p:nvSpPr>
          <p:spPr>
            <a:xfrm>
              <a:off x="3872711" y="2238376"/>
              <a:ext cx="2408237" cy="544513"/>
            </a:xfrm>
            <a:custGeom>
              <a:avLst/>
              <a:gdLst>
                <a:gd name="connsiteX0" fmla="*/ 1362075 w 2407444"/>
                <a:gd name="connsiteY0" fmla="*/ 297656 h 545306"/>
                <a:gd name="connsiteX1" fmla="*/ 940594 w 2407444"/>
                <a:gd name="connsiteY1" fmla="*/ 369094 h 545306"/>
                <a:gd name="connsiteX2" fmla="*/ 831057 w 2407444"/>
                <a:gd name="connsiteY2" fmla="*/ 407194 h 545306"/>
                <a:gd name="connsiteX3" fmla="*/ 707232 w 2407444"/>
                <a:gd name="connsiteY3" fmla="*/ 433388 h 545306"/>
                <a:gd name="connsiteX4" fmla="*/ 550069 w 2407444"/>
                <a:gd name="connsiteY4" fmla="*/ 473869 h 545306"/>
                <a:gd name="connsiteX5" fmla="*/ 469107 w 2407444"/>
                <a:gd name="connsiteY5" fmla="*/ 497681 h 545306"/>
                <a:gd name="connsiteX6" fmla="*/ 345282 w 2407444"/>
                <a:gd name="connsiteY6" fmla="*/ 542925 h 545306"/>
                <a:gd name="connsiteX7" fmla="*/ 285750 w 2407444"/>
                <a:gd name="connsiteY7" fmla="*/ 545306 h 545306"/>
                <a:gd name="connsiteX8" fmla="*/ 242888 w 2407444"/>
                <a:gd name="connsiteY8" fmla="*/ 535781 h 545306"/>
                <a:gd name="connsiteX9" fmla="*/ 211932 w 2407444"/>
                <a:gd name="connsiteY9" fmla="*/ 528638 h 545306"/>
                <a:gd name="connsiteX10" fmla="*/ 183357 w 2407444"/>
                <a:gd name="connsiteY10" fmla="*/ 509588 h 545306"/>
                <a:gd name="connsiteX11" fmla="*/ 100013 w 2407444"/>
                <a:gd name="connsiteY11" fmla="*/ 433388 h 545306"/>
                <a:gd name="connsiteX12" fmla="*/ 26194 w 2407444"/>
                <a:gd name="connsiteY12" fmla="*/ 366713 h 545306"/>
                <a:gd name="connsiteX13" fmla="*/ 9525 w 2407444"/>
                <a:gd name="connsiteY13" fmla="*/ 347663 h 545306"/>
                <a:gd name="connsiteX14" fmla="*/ 0 w 2407444"/>
                <a:gd name="connsiteY14" fmla="*/ 330994 h 545306"/>
                <a:gd name="connsiteX15" fmla="*/ 0 w 2407444"/>
                <a:gd name="connsiteY15" fmla="*/ 307181 h 545306"/>
                <a:gd name="connsiteX16" fmla="*/ 7144 w 2407444"/>
                <a:gd name="connsiteY16" fmla="*/ 288131 h 545306"/>
                <a:gd name="connsiteX17" fmla="*/ 30957 w 2407444"/>
                <a:gd name="connsiteY17" fmla="*/ 276225 h 545306"/>
                <a:gd name="connsiteX18" fmla="*/ 50007 w 2407444"/>
                <a:gd name="connsiteY18" fmla="*/ 276225 h 545306"/>
                <a:gd name="connsiteX19" fmla="*/ 76200 w 2407444"/>
                <a:gd name="connsiteY19" fmla="*/ 283369 h 545306"/>
                <a:gd name="connsiteX20" fmla="*/ 150019 w 2407444"/>
                <a:gd name="connsiteY20" fmla="*/ 302419 h 545306"/>
                <a:gd name="connsiteX21" fmla="*/ 250032 w 2407444"/>
                <a:gd name="connsiteY21" fmla="*/ 319088 h 545306"/>
                <a:gd name="connsiteX22" fmla="*/ 326232 w 2407444"/>
                <a:gd name="connsiteY22" fmla="*/ 323850 h 545306"/>
                <a:gd name="connsiteX23" fmla="*/ 411957 w 2407444"/>
                <a:gd name="connsiteY23" fmla="*/ 316706 h 545306"/>
                <a:gd name="connsiteX24" fmla="*/ 719138 w 2407444"/>
                <a:gd name="connsiteY24" fmla="*/ 264319 h 545306"/>
                <a:gd name="connsiteX25" fmla="*/ 1083469 w 2407444"/>
                <a:gd name="connsiteY25" fmla="*/ 192881 h 545306"/>
                <a:gd name="connsiteX26" fmla="*/ 1259682 w 2407444"/>
                <a:gd name="connsiteY26" fmla="*/ 161925 h 545306"/>
                <a:gd name="connsiteX27" fmla="*/ 1414463 w 2407444"/>
                <a:gd name="connsiteY27" fmla="*/ 123825 h 545306"/>
                <a:gd name="connsiteX28" fmla="*/ 1662113 w 2407444"/>
                <a:gd name="connsiteY28" fmla="*/ 90488 h 545306"/>
                <a:gd name="connsiteX29" fmla="*/ 1847850 w 2407444"/>
                <a:gd name="connsiteY29" fmla="*/ 52388 h 545306"/>
                <a:gd name="connsiteX30" fmla="*/ 1885950 w 2407444"/>
                <a:gd name="connsiteY30" fmla="*/ 35719 h 545306"/>
                <a:gd name="connsiteX31" fmla="*/ 1933575 w 2407444"/>
                <a:gd name="connsiteY31" fmla="*/ 11906 h 545306"/>
                <a:gd name="connsiteX32" fmla="*/ 1964532 w 2407444"/>
                <a:gd name="connsiteY32" fmla="*/ 2381 h 545306"/>
                <a:gd name="connsiteX33" fmla="*/ 2031207 w 2407444"/>
                <a:gd name="connsiteY33" fmla="*/ 0 h 545306"/>
                <a:gd name="connsiteX34" fmla="*/ 2102644 w 2407444"/>
                <a:gd name="connsiteY34" fmla="*/ 9525 h 545306"/>
                <a:gd name="connsiteX35" fmla="*/ 2193132 w 2407444"/>
                <a:gd name="connsiteY35" fmla="*/ 38100 h 545306"/>
                <a:gd name="connsiteX36" fmla="*/ 2305050 w 2407444"/>
                <a:gd name="connsiteY36" fmla="*/ 85725 h 545306"/>
                <a:gd name="connsiteX37" fmla="*/ 2376488 w 2407444"/>
                <a:gd name="connsiteY37" fmla="*/ 123825 h 545306"/>
                <a:gd name="connsiteX38" fmla="*/ 2395538 w 2407444"/>
                <a:gd name="connsiteY38" fmla="*/ 140494 h 545306"/>
                <a:gd name="connsiteX39" fmla="*/ 2407444 w 2407444"/>
                <a:gd name="connsiteY39" fmla="*/ 161925 h 545306"/>
                <a:gd name="connsiteX40" fmla="*/ 2395538 w 2407444"/>
                <a:gd name="connsiteY40" fmla="*/ 183356 h 545306"/>
                <a:gd name="connsiteX41" fmla="*/ 2374107 w 2407444"/>
                <a:gd name="connsiteY41" fmla="*/ 197644 h 545306"/>
                <a:gd name="connsiteX42" fmla="*/ 2345532 w 2407444"/>
                <a:gd name="connsiteY42" fmla="*/ 209550 h 545306"/>
                <a:gd name="connsiteX43" fmla="*/ 2290763 w 2407444"/>
                <a:gd name="connsiteY43" fmla="*/ 219075 h 545306"/>
                <a:gd name="connsiteX44" fmla="*/ 2195513 w 2407444"/>
                <a:gd name="connsiteY44" fmla="*/ 230981 h 545306"/>
                <a:gd name="connsiteX45" fmla="*/ 2119313 w 2407444"/>
                <a:gd name="connsiteY45" fmla="*/ 228600 h 545306"/>
                <a:gd name="connsiteX46" fmla="*/ 2002632 w 2407444"/>
                <a:gd name="connsiteY46" fmla="*/ 221456 h 545306"/>
                <a:gd name="connsiteX47" fmla="*/ 1885950 w 2407444"/>
                <a:gd name="connsiteY47" fmla="*/ 223838 h 545306"/>
                <a:gd name="connsiteX48" fmla="*/ 1814513 w 2407444"/>
                <a:gd name="connsiteY48" fmla="*/ 233363 h 545306"/>
                <a:gd name="connsiteX49" fmla="*/ 1690688 w 2407444"/>
                <a:gd name="connsiteY49" fmla="*/ 247650 h 545306"/>
                <a:gd name="connsiteX50" fmla="*/ 1362075 w 2407444"/>
                <a:gd name="connsiteY50" fmla="*/ 297656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07444" h="545306">
                  <a:moveTo>
                    <a:pt x="1362075" y="297656"/>
                  </a:moveTo>
                  <a:lnTo>
                    <a:pt x="940594" y="369094"/>
                  </a:lnTo>
                  <a:lnTo>
                    <a:pt x="831057" y="407194"/>
                  </a:lnTo>
                  <a:lnTo>
                    <a:pt x="707232" y="433388"/>
                  </a:lnTo>
                  <a:lnTo>
                    <a:pt x="550069" y="473869"/>
                  </a:lnTo>
                  <a:lnTo>
                    <a:pt x="469107" y="497681"/>
                  </a:lnTo>
                  <a:lnTo>
                    <a:pt x="345282" y="542925"/>
                  </a:lnTo>
                  <a:lnTo>
                    <a:pt x="285750" y="545306"/>
                  </a:lnTo>
                  <a:lnTo>
                    <a:pt x="242888" y="535781"/>
                  </a:lnTo>
                  <a:lnTo>
                    <a:pt x="211932" y="528638"/>
                  </a:lnTo>
                  <a:lnTo>
                    <a:pt x="183357" y="509588"/>
                  </a:lnTo>
                  <a:lnTo>
                    <a:pt x="100013" y="433388"/>
                  </a:lnTo>
                  <a:lnTo>
                    <a:pt x="26194" y="366713"/>
                  </a:lnTo>
                  <a:lnTo>
                    <a:pt x="9525" y="347663"/>
                  </a:lnTo>
                  <a:lnTo>
                    <a:pt x="0" y="330994"/>
                  </a:lnTo>
                  <a:lnTo>
                    <a:pt x="0" y="307181"/>
                  </a:lnTo>
                  <a:lnTo>
                    <a:pt x="7144" y="288131"/>
                  </a:lnTo>
                  <a:lnTo>
                    <a:pt x="30957" y="276225"/>
                  </a:lnTo>
                  <a:lnTo>
                    <a:pt x="50007" y="276225"/>
                  </a:lnTo>
                  <a:lnTo>
                    <a:pt x="76200" y="283369"/>
                  </a:lnTo>
                  <a:lnTo>
                    <a:pt x="150019" y="302419"/>
                  </a:lnTo>
                  <a:lnTo>
                    <a:pt x="250032" y="319088"/>
                  </a:lnTo>
                  <a:lnTo>
                    <a:pt x="326232" y="323850"/>
                  </a:lnTo>
                  <a:lnTo>
                    <a:pt x="411957" y="316706"/>
                  </a:lnTo>
                  <a:lnTo>
                    <a:pt x="719138" y="264319"/>
                  </a:lnTo>
                  <a:lnTo>
                    <a:pt x="1083469" y="192881"/>
                  </a:lnTo>
                  <a:lnTo>
                    <a:pt x="1259682" y="161925"/>
                  </a:lnTo>
                  <a:lnTo>
                    <a:pt x="1414463" y="123825"/>
                  </a:lnTo>
                  <a:lnTo>
                    <a:pt x="1662113" y="90488"/>
                  </a:lnTo>
                  <a:lnTo>
                    <a:pt x="1847850" y="52388"/>
                  </a:lnTo>
                  <a:lnTo>
                    <a:pt x="1885950" y="35719"/>
                  </a:lnTo>
                  <a:lnTo>
                    <a:pt x="1933575" y="11906"/>
                  </a:lnTo>
                  <a:lnTo>
                    <a:pt x="1964532" y="2381"/>
                  </a:lnTo>
                  <a:lnTo>
                    <a:pt x="2031207" y="0"/>
                  </a:lnTo>
                  <a:lnTo>
                    <a:pt x="2102644" y="9525"/>
                  </a:lnTo>
                  <a:lnTo>
                    <a:pt x="2193132" y="38100"/>
                  </a:lnTo>
                  <a:lnTo>
                    <a:pt x="2305050" y="85725"/>
                  </a:lnTo>
                  <a:lnTo>
                    <a:pt x="2376488" y="123825"/>
                  </a:lnTo>
                  <a:lnTo>
                    <a:pt x="2395538" y="140494"/>
                  </a:lnTo>
                  <a:lnTo>
                    <a:pt x="2407444" y="161925"/>
                  </a:lnTo>
                  <a:lnTo>
                    <a:pt x="2395538" y="183356"/>
                  </a:lnTo>
                  <a:lnTo>
                    <a:pt x="2374107" y="197644"/>
                  </a:lnTo>
                  <a:lnTo>
                    <a:pt x="2345532" y="209550"/>
                  </a:lnTo>
                  <a:lnTo>
                    <a:pt x="2290763" y="219075"/>
                  </a:lnTo>
                  <a:lnTo>
                    <a:pt x="2195513" y="230981"/>
                  </a:lnTo>
                  <a:lnTo>
                    <a:pt x="2119313" y="228600"/>
                  </a:lnTo>
                  <a:lnTo>
                    <a:pt x="2002632" y="221456"/>
                  </a:lnTo>
                  <a:lnTo>
                    <a:pt x="1885950" y="223838"/>
                  </a:lnTo>
                  <a:lnTo>
                    <a:pt x="1814513" y="233363"/>
                  </a:lnTo>
                  <a:lnTo>
                    <a:pt x="1690688" y="247650"/>
                  </a:lnTo>
                  <a:lnTo>
                    <a:pt x="1362075" y="297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9">
              <a:extLst>
                <a:ext uri="{FF2B5EF4-FFF2-40B4-BE49-F238E27FC236}">
                  <a16:creationId xmlns:a16="http://schemas.microsoft.com/office/drawing/2014/main" id="{F58FB9E8-940E-455F-B439-21902E39FB42}"/>
                </a:ext>
              </a:extLst>
            </p:cNvPr>
            <p:cNvSpPr/>
            <p:nvPr/>
          </p:nvSpPr>
          <p:spPr>
            <a:xfrm>
              <a:off x="3880648" y="2525714"/>
              <a:ext cx="1122363" cy="1076325"/>
            </a:xfrm>
            <a:custGeom>
              <a:avLst/>
              <a:gdLst>
                <a:gd name="connsiteX0" fmla="*/ 650081 w 1121569"/>
                <a:gd name="connsiteY0" fmla="*/ 700088 h 1076325"/>
                <a:gd name="connsiteX1" fmla="*/ 442913 w 1121569"/>
                <a:gd name="connsiteY1" fmla="*/ 845344 h 1076325"/>
                <a:gd name="connsiteX2" fmla="*/ 295275 w 1121569"/>
                <a:gd name="connsiteY2" fmla="*/ 938213 h 1076325"/>
                <a:gd name="connsiteX3" fmla="*/ 150019 w 1121569"/>
                <a:gd name="connsiteY3" fmla="*/ 1019175 h 1076325"/>
                <a:gd name="connsiteX4" fmla="*/ 45244 w 1121569"/>
                <a:gd name="connsiteY4" fmla="*/ 1071563 h 1076325"/>
                <a:gd name="connsiteX5" fmla="*/ 19050 w 1121569"/>
                <a:gd name="connsiteY5" fmla="*/ 1076325 h 1076325"/>
                <a:gd name="connsiteX6" fmla="*/ 2381 w 1121569"/>
                <a:gd name="connsiteY6" fmla="*/ 1069182 h 1076325"/>
                <a:gd name="connsiteX7" fmla="*/ 0 w 1121569"/>
                <a:gd name="connsiteY7" fmla="*/ 1050132 h 1076325"/>
                <a:gd name="connsiteX8" fmla="*/ 19050 w 1121569"/>
                <a:gd name="connsiteY8" fmla="*/ 1019175 h 1076325"/>
                <a:gd name="connsiteX9" fmla="*/ 38100 w 1121569"/>
                <a:gd name="connsiteY9" fmla="*/ 997744 h 1076325"/>
                <a:gd name="connsiteX10" fmla="*/ 92869 w 1121569"/>
                <a:gd name="connsiteY10" fmla="*/ 959644 h 1076325"/>
                <a:gd name="connsiteX11" fmla="*/ 202406 w 1121569"/>
                <a:gd name="connsiteY11" fmla="*/ 876300 h 1076325"/>
                <a:gd name="connsiteX12" fmla="*/ 280988 w 1121569"/>
                <a:gd name="connsiteY12" fmla="*/ 812007 h 1076325"/>
                <a:gd name="connsiteX13" fmla="*/ 385763 w 1121569"/>
                <a:gd name="connsiteY13" fmla="*/ 721519 h 1076325"/>
                <a:gd name="connsiteX14" fmla="*/ 461963 w 1121569"/>
                <a:gd name="connsiteY14" fmla="*/ 647700 h 1076325"/>
                <a:gd name="connsiteX15" fmla="*/ 535781 w 1121569"/>
                <a:gd name="connsiteY15" fmla="*/ 571500 h 1076325"/>
                <a:gd name="connsiteX16" fmla="*/ 633413 w 1121569"/>
                <a:gd name="connsiteY16" fmla="*/ 464344 h 1076325"/>
                <a:gd name="connsiteX17" fmla="*/ 681038 w 1121569"/>
                <a:gd name="connsiteY17" fmla="*/ 402432 h 1076325"/>
                <a:gd name="connsiteX18" fmla="*/ 728663 w 1121569"/>
                <a:gd name="connsiteY18" fmla="*/ 340519 h 1076325"/>
                <a:gd name="connsiteX19" fmla="*/ 764381 w 1121569"/>
                <a:gd name="connsiteY19" fmla="*/ 285750 h 1076325"/>
                <a:gd name="connsiteX20" fmla="*/ 783431 w 1121569"/>
                <a:gd name="connsiteY20" fmla="*/ 250032 h 1076325"/>
                <a:gd name="connsiteX21" fmla="*/ 802481 w 1121569"/>
                <a:gd name="connsiteY21" fmla="*/ 197644 h 1076325"/>
                <a:gd name="connsiteX22" fmla="*/ 809625 w 1121569"/>
                <a:gd name="connsiteY22" fmla="*/ 138113 h 1076325"/>
                <a:gd name="connsiteX23" fmla="*/ 790575 w 1121569"/>
                <a:gd name="connsiteY23" fmla="*/ 61913 h 1076325"/>
                <a:gd name="connsiteX24" fmla="*/ 909638 w 1121569"/>
                <a:gd name="connsiteY24" fmla="*/ 0 h 1076325"/>
                <a:gd name="connsiteX25" fmla="*/ 978694 w 1121569"/>
                <a:gd name="connsiteY25" fmla="*/ 97632 h 1076325"/>
                <a:gd name="connsiteX26" fmla="*/ 1047750 w 1121569"/>
                <a:gd name="connsiteY26" fmla="*/ 178594 h 1076325"/>
                <a:gd name="connsiteX27" fmla="*/ 1085850 w 1121569"/>
                <a:gd name="connsiteY27" fmla="*/ 219075 h 1076325"/>
                <a:gd name="connsiteX28" fmla="*/ 1104900 w 1121569"/>
                <a:gd name="connsiteY28" fmla="*/ 242888 h 1076325"/>
                <a:gd name="connsiteX29" fmla="*/ 1114425 w 1121569"/>
                <a:gd name="connsiteY29" fmla="*/ 257175 h 1076325"/>
                <a:gd name="connsiteX30" fmla="*/ 1121569 w 1121569"/>
                <a:gd name="connsiteY30" fmla="*/ 271463 h 1076325"/>
                <a:gd name="connsiteX31" fmla="*/ 1121569 w 1121569"/>
                <a:gd name="connsiteY31" fmla="*/ 288132 h 1076325"/>
                <a:gd name="connsiteX32" fmla="*/ 1112044 w 1121569"/>
                <a:gd name="connsiteY32" fmla="*/ 304800 h 1076325"/>
                <a:gd name="connsiteX33" fmla="*/ 1092994 w 1121569"/>
                <a:gd name="connsiteY33" fmla="*/ 321469 h 1076325"/>
                <a:gd name="connsiteX34" fmla="*/ 1062038 w 1121569"/>
                <a:gd name="connsiteY34" fmla="*/ 340519 h 1076325"/>
                <a:gd name="connsiteX35" fmla="*/ 1033463 w 1121569"/>
                <a:gd name="connsiteY35" fmla="*/ 366713 h 1076325"/>
                <a:gd name="connsiteX36" fmla="*/ 954881 w 1121569"/>
                <a:gd name="connsiteY36" fmla="*/ 438150 h 1076325"/>
                <a:gd name="connsiteX37" fmla="*/ 847725 w 1121569"/>
                <a:gd name="connsiteY37" fmla="*/ 533400 h 1076325"/>
                <a:gd name="connsiteX38" fmla="*/ 745331 w 1121569"/>
                <a:gd name="connsiteY38" fmla="*/ 623888 h 1076325"/>
                <a:gd name="connsiteX39" fmla="*/ 650081 w 1121569"/>
                <a:gd name="connsiteY39" fmla="*/ 700088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21569" h="1076325">
                  <a:moveTo>
                    <a:pt x="650081" y="700088"/>
                  </a:moveTo>
                  <a:lnTo>
                    <a:pt x="442913" y="845344"/>
                  </a:lnTo>
                  <a:lnTo>
                    <a:pt x="295275" y="938213"/>
                  </a:lnTo>
                  <a:lnTo>
                    <a:pt x="150019" y="1019175"/>
                  </a:lnTo>
                  <a:lnTo>
                    <a:pt x="45244" y="1071563"/>
                  </a:lnTo>
                  <a:lnTo>
                    <a:pt x="19050" y="1076325"/>
                  </a:lnTo>
                  <a:lnTo>
                    <a:pt x="2381" y="1069182"/>
                  </a:lnTo>
                  <a:lnTo>
                    <a:pt x="0" y="1050132"/>
                  </a:lnTo>
                  <a:lnTo>
                    <a:pt x="19050" y="1019175"/>
                  </a:lnTo>
                  <a:lnTo>
                    <a:pt x="38100" y="997744"/>
                  </a:lnTo>
                  <a:lnTo>
                    <a:pt x="92869" y="959644"/>
                  </a:lnTo>
                  <a:lnTo>
                    <a:pt x="202406" y="876300"/>
                  </a:lnTo>
                  <a:lnTo>
                    <a:pt x="280988" y="812007"/>
                  </a:lnTo>
                  <a:lnTo>
                    <a:pt x="385763" y="721519"/>
                  </a:lnTo>
                  <a:lnTo>
                    <a:pt x="461963" y="647700"/>
                  </a:lnTo>
                  <a:lnTo>
                    <a:pt x="535781" y="571500"/>
                  </a:lnTo>
                  <a:lnTo>
                    <a:pt x="633413" y="464344"/>
                  </a:lnTo>
                  <a:lnTo>
                    <a:pt x="681038" y="402432"/>
                  </a:lnTo>
                  <a:lnTo>
                    <a:pt x="728663" y="340519"/>
                  </a:lnTo>
                  <a:lnTo>
                    <a:pt x="764381" y="285750"/>
                  </a:lnTo>
                  <a:lnTo>
                    <a:pt x="783431" y="250032"/>
                  </a:lnTo>
                  <a:lnTo>
                    <a:pt x="802481" y="197644"/>
                  </a:lnTo>
                  <a:lnTo>
                    <a:pt x="809625" y="138113"/>
                  </a:lnTo>
                  <a:lnTo>
                    <a:pt x="790575" y="61913"/>
                  </a:lnTo>
                  <a:lnTo>
                    <a:pt x="909638" y="0"/>
                  </a:lnTo>
                  <a:lnTo>
                    <a:pt x="978694" y="97632"/>
                  </a:lnTo>
                  <a:lnTo>
                    <a:pt x="1047750" y="178594"/>
                  </a:lnTo>
                  <a:lnTo>
                    <a:pt x="1085850" y="219075"/>
                  </a:lnTo>
                  <a:lnTo>
                    <a:pt x="1104900" y="242888"/>
                  </a:lnTo>
                  <a:lnTo>
                    <a:pt x="1114425" y="257175"/>
                  </a:lnTo>
                  <a:lnTo>
                    <a:pt x="1121569" y="271463"/>
                  </a:lnTo>
                  <a:lnTo>
                    <a:pt x="1121569" y="288132"/>
                  </a:lnTo>
                  <a:lnTo>
                    <a:pt x="1112044" y="304800"/>
                  </a:lnTo>
                  <a:lnTo>
                    <a:pt x="1092994" y="321469"/>
                  </a:lnTo>
                  <a:lnTo>
                    <a:pt x="1062038" y="340519"/>
                  </a:lnTo>
                  <a:lnTo>
                    <a:pt x="1033463" y="366713"/>
                  </a:lnTo>
                  <a:lnTo>
                    <a:pt x="954881" y="438150"/>
                  </a:lnTo>
                  <a:lnTo>
                    <a:pt x="847725" y="533400"/>
                  </a:lnTo>
                  <a:lnTo>
                    <a:pt x="745331" y="623888"/>
                  </a:lnTo>
                  <a:lnTo>
                    <a:pt x="650081" y="7000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0">
              <a:extLst>
                <a:ext uri="{FF2B5EF4-FFF2-40B4-BE49-F238E27FC236}">
                  <a16:creationId xmlns:a16="http://schemas.microsoft.com/office/drawing/2014/main" id="{30DE2477-C706-4D2E-9EBC-9EDDD1A552EF}"/>
                </a:ext>
              </a:extLst>
            </p:cNvPr>
            <p:cNvSpPr/>
            <p:nvPr/>
          </p:nvSpPr>
          <p:spPr>
            <a:xfrm>
              <a:off x="5526091" y="2405064"/>
              <a:ext cx="847725" cy="561975"/>
            </a:xfrm>
            <a:custGeom>
              <a:avLst/>
              <a:gdLst>
                <a:gd name="connsiteX0" fmla="*/ 14288 w 847725"/>
                <a:gd name="connsiteY0" fmla="*/ 307181 h 561975"/>
                <a:gd name="connsiteX1" fmla="*/ 0 w 847725"/>
                <a:gd name="connsiteY1" fmla="*/ 16668 h 561975"/>
                <a:gd name="connsiteX2" fmla="*/ 183357 w 847725"/>
                <a:gd name="connsiteY2" fmla="*/ 0 h 561975"/>
                <a:gd name="connsiteX3" fmla="*/ 183357 w 847725"/>
                <a:gd name="connsiteY3" fmla="*/ 200025 h 561975"/>
                <a:gd name="connsiteX4" fmla="*/ 185738 w 847725"/>
                <a:gd name="connsiteY4" fmla="*/ 283368 h 561975"/>
                <a:gd name="connsiteX5" fmla="*/ 190500 w 847725"/>
                <a:gd name="connsiteY5" fmla="*/ 333375 h 561975"/>
                <a:gd name="connsiteX6" fmla="*/ 197644 w 847725"/>
                <a:gd name="connsiteY6" fmla="*/ 366712 h 561975"/>
                <a:gd name="connsiteX7" fmla="*/ 211932 w 847725"/>
                <a:gd name="connsiteY7" fmla="*/ 385762 h 561975"/>
                <a:gd name="connsiteX8" fmla="*/ 230982 w 847725"/>
                <a:gd name="connsiteY8" fmla="*/ 402431 h 561975"/>
                <a:gd name="connsiteX9" fmla="*/ 257175 w 847725"/>
                <a:gd name="connsiteY9" fmla="*/ 411956 h 561975"/>
                <a:gd name="connsiteX10" fmla="*/ 288132 w 847725"/>
                <a:gd name="connsiteY10" fmla="*/ 419100 h 561975"/>
                <a:gd name="connsiteX11" fmla="*/ 333375 w 847725"/>
                <a:gd name="connsiteY11" fmla="*/ 416718 h 561975"/>
                <a:gd name="connsiteX12" fmla="*/ 385763 w 847725"/>
                <a:gd name="connsiteY12" fmla="*/ 400050 h 561975"/>
                <a:gd name="connsiteX13" fmla="*/ 426244 w 847725"/>
                <a:gd name="connsiteY13" fmla="*/ 376237 h 561975"/>
                <a:gd name="connsiteX14" fmla="*/ 481013 w 847725"/>
                <a:gd name="connsiteY14" fmla="*/ 347662 h 561975"/>
                <a:gd name="connsiteX15" fmla="*/ 526257 w 847725"/>
                <a:gd name="connsiteY15" fmla="*/ 333375 h 561975"/>
                <a:gd name="connsiteX16" fmla="*/ 561975 w 847725"/>
                <a:gd name="connsiteY16" fmla="*/ 328612 h 561975"/>
                <a:gd name="connsiteX17" fmla="*/ 604838 w 847725"/>
                <a:gd name="connsiteY17" fmla="*/ 333375 h 561975"/>
                <a:gd name="connsiteX18" fmla="*/ 652463 w 847725"/>
                <a:gd name="connsiteY18" fmla="*/ 350043 h 561975"/>
                <a:gd name="connsiteX19" fmla="*/ 700088 w 847725"/>
                <a:gd name="connsiteY19" fmla="*/ 376237 h 561975"/>
                <a:gd name="connsiteX20" fmla="*/ 790575 w 847725"/>
                <a:gd name="connsiteY20" fmla="*/ 431006 h 561975"/>
                <a:gd name="connsiteX21" fmla="*/ 833438 w 847725"/>
                <a:gd name="connsiteY21" fmla="*/ 461962 h 561975"/>
                <a:gd name="connsiteX22" fmla="*/ 847725 w 847725"/>
                <a:gd name="connsiteY22" fmla="*/ 473868 h 561975"/>
                <a:gd name="connsiteX23" fmla="*/ 847725 w 847725"/>
                <a:gd name="connsiteY23" fmla="*/ 488156 h 561975"/>
                <a:gd name="connsiteX24" fmla="*/ 831057 w 847725"/>
                <a:gd name="connsiteY24" fmla="*/ 511968 h 561975"/>
                <a:gd name="connsiteX25" fmla="*/ 795338 w 847725"/>
                <a:gd name="connsiteY25" fmla="*/ 535781 h 561975"/>
                <a:gd name="connsiteX26" fmla="*/ 740569 w 847725"/>
                <a:gd name="connsiteY26" fmla="*/ 545306 h 561975"/>
                <a:gd name="connsiteX27" fmla="*/ 590550 w 847725"/>
                <a:gd name="connsiteY27" fmla="*/ 557212 h 561975"/>
                <a:gd name="connsiteX28" fmla="*/ 385763 w 847725"/>
                <a:gd name="connsiteY28" fmla="*/ 561975 h 561975"/>
                <a:gd name="connsiteX29" fmla="*/ 280988 w 847725"/>
                <a:gd name="connsiteY29" fmla="*/ 557212 h 561975"/>
                <a:gd name="connsiteX30" fmla="*/ 219075 w 847725"/>
                <a:gd name="connsiteY30" fmla="*/ 547687 h 561975"/>
                <a:gd name="connsiteX31" fmla="*/ 164307 w 847725"/>
                <a:gd name="connsiteY31" fmla="*/ 535781 h 561975"/>
                <a:gd name="connsiteX32" fmla="*/ 119063 w 847725"/>
                <a:gd name="connsiteY32" fmla="*/ 519112 h 561975"/>
                <a:gd name="connsiteX33" fmla="*/ 90488 w 847725"/>
                <a:gd name="connsiteY33" fmla="*/ 497681 h 561975"/>
                <a:gd name="connsiteX34" fmla="*/ 64294 w 847725"/>
                <a:gd name="connsiteY34" fmla="*/ 469106 h 561975"/>
                <a:gd name="connsiteX35" fmla="*/ 40482 w 847725"/>
                <a:gd name="connsiteY35" fmla="*/ 421481 h 561975"/>
                <a:gd name="connsiteX36" fmla="*/ 14288 w 847725"/>
                <a:gd name="connsiteY36" fmla="*/ 307181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47725" h="561975">
                  <a:moveTo>
                    <a:pt x="14288" y="307181"/>
                  </a:moveTo>
                  <a:lnTo>
                    <a:pt x="0" y="16668"/>
                  </a:lnTo>
                  <a:lnTo>
                    <a:pt x="183357" y="0"/>
                  </a:lnTo>
                  <a:lnTo>
                    <a:pt x="183357" y="200025"/>
                  </a:lnTo>
                  <a:cubicBezTo>
                    <a:pt x="184151" y="227806"/>
                    <a:pt x="184944" y="255587"/>
                    <a:pt x="185738" y="283368"/>
                  </a:cubicBezTo>
                  <a:lnTo>
                    <a:pt x="190500" y="333375"/>
                  </a:lnTo>
                  <a:lnTo>
                    <a:pt x="197644" y="366712"/>
                  </a:lnTo>
                  <a:lnTo>
                    <a:pt x="211932" y="385762"/>
                  </a:lnTo>
                  <a:lnTo>
                    <a:pt x="230982" y="402431"/>
                  </a:lnTo>
                  <a:lnTo>
                    <a:pt x="257175" y="411956"/>
                  </a:lnTo>
                  <a:lnTo>
                    <a:pt x="288132" y="419100"/>
                  </a:lnTo>
                  <a:lnTo>
                    <a:pt x="333375" y="416718"/>
                  </a:lnTo>
                  <a:lnTo>
                    <a:pt x="385763" y="400050"/>
                  </a:lnTo>
                  <a:lnTo>
                    <a:pt x="426244" y="376237"/>
                  </a:lnTo>
                  <a:lnTo>
                    <a:pt x="481013" y="347662"/>
                  </a:lnTo>
                  <a:lnTo>
                    <a:pt x="526257" y="333375"/>
                  </a:lnTo>
                  <a:lnTo>
                    <a:pt x="561975" y="328612"/>
                  </a:lnTo>
                  <a:lnTo>
                    <a:pt x="604838" y="333375"/>
                  </a:lnTo>
                  <a:lnTo>
                    <a:pt x="652463" y="350043"/>
                  </a:lnTo>
                  <a:lnTo>
                    <a:pt x="700088" y="376237"/>
                  </a:lnTo>
                  <a:lnTo>
                    <a:pt x="790575" y="431006"/>
                  </a:lnTo>
                  <a:lnTo>
                    <a:pt x="833438" y="461962"/>
                  </a:lnTo>
                  <a:lnTo>
                    <a:pt x="847725" y="473868"/>
                  </a:lnTo>
                  <a:lnTo>
                    <a:pt x="847725" y="488156"/>
                  </a:lnTo>
                  <a:lnTo>
                    <a:pt x="831057" y="511968"/>
                  </a:lnTo>
                  <a:lnTo>
                    <a:pt x="795338" y="535781"/>
                  </a:lnTo>
                  <a:lnTo>
                    <a:pt x="740569" y="545306"/>
                  </a:lnTo>
                  <a:lnTo>
                    <a:pt x="590550" y="557212"/>
                  </a:lnTo>
                  <a:lnTo>
                    <a:pt x="385763" y="561975"/>
                  </a:lnTo>
                  <a:lnTo>
                    <a:pt x="280988" y="557212"/>
                  </a:lnTo>
                  <a:lnTo>
                    <a:pt x="219075" y="547687"/>
                  </a:lnTo>
                  <a:lnTo>
                    <a:pt x="164307" y="535781"/>
                  </a:lnTo>
                  <a:lnTo>
                    <a:pt x="119063" y="519112"/>
                  </a:lnTo>
                  <a:lnTo>
                    <a:pt x="90488" y="497681"/>
                  </a:lnTo>
                  <a:lnTo>
                    <a:pt x="64294" y="469106"/>
                  </a:lnTo>
                  <a:lnTo>
                    <a:pt x="40482" y="421481"/>
                  </a:lnTo>
                  <a:lnTo>
                    <a:pt x="14288" y="3071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1">
              <a:extLst>
                <a:ext uri="{FF2B5EF4-FFF2-40B4-BE49-F238E27FC236}">
                  <a16:creationId xmlns:a16="http://schemas.microsoft.com/office/drawing/2014/main" id="{DA82D344-6060-4A43-9D70-ECCD5EB8E6C6}"/>
                </a:ext>
              </a:extLst>
            </p:cNvPr>
            <p:cNvSpPr/>
            <p:nvPr/>
          </p:nvSpPr>
          <p:spPr>
            <a:xfrm>
              <a:off x="4405316" y="3090864"/>
              <a:ext cx="1603375" cy="473075"/>
            </a:xfrm>
            <a:custGeom>
              <a:avLst/>
              <a:gdLst>
                <a:gd name="connsiteX0" fmla="*/ 1181100 w 1602581"/>
                <a:gd name="connsiteY0" fmla="*/ 245268 h 473868"/>
                <a:gd name="connsiteX1" fmla="*/ 940593 w 1602581"/>
                <a:gd name="connsiteY1" fmla="*/ 302418 h 473868"/>
                <a:gd name="connsiteX2" fmla="*/ 769143 w 1602581"/>
                <a:gd name="connsiteY2" fmla="*/ 333375 h 473868"/>
                <a:gd name="connsiteX3" fmla="*/ 557212 w 1602581"/>
                <a:gd name="connsiteY3" fmla="*/ 390525 h 473868"/>
                <a:gd name="connsiteX4" fmla="*/ 461962 w 1602581"/>
                <a:gd name="connsiteY4" fmla="*/ 419100 h 473868"/>
                <a:gd name="connsiteX5" fmla="*/ 342900 w 1602581"/>
                <a:gd name="connsiteY5" fmla="*/ 464343 h 473868"/>
                <a:gd name="connsiteX6" fmla="*/ 316706 w 1602581"/>
                <a:gd name="connsiteY6" fmla="*/ 473868 h 473868"/>
                <a:gd name="connsiteX7" fmla="*/ 276225 w 1602581"/>
                <a:gd name="connsiteY7" fmla="*/ 466725 h 473868"/>
                <a:gd name="connsiteX8" fmla="*/ 204787 w 1602581"/>
                <a:gd name="connsiteY8" fmla="*/ 438150 h 473868"/>
                <a:gd name="connsiteX9" fmla="*/ 126206 w 1602581"/>
                <a:gd name="connsiteY9" fmla="*/ 390525 h 473868"/>
                <a:gd name="connsiteX10" fmla="*/ 61912 w 1602581"/>
                <a:gd name="connsiteY10" fmla="*/ 347662 h 473868"/>
                <a:gd name="connsiteX11" fmla="*/ 21431 w 1602581"/>
                <a:gd name="connsiteY11" fmla="*/ 316706 h 473868"/>
                <a:gd name="connsiteX12" fmla="*/ 0 w 1602581"/>
                <a:gd name="connsiteY12" fmla="*/ 288131 h 473868"/>
                <a:gd name="connsiteX13" fmla="*/ 2381 w 1602581"/>
                <a:gd name="connsiteY13" fmla="*/ 259556 h 473868"/>
                <a:gd name="connsiteX14" fmla="*/ 26193 w 1602581"/>
                <a:gd name="connsiteY14" fmla="*/ 247650 h 473868"/>
                <a:gd name="connsiteX15" fmla="*/ 64293 w 1602581"/>
                <a:gd name="connsiteY15" fmla="*/ 247650 h 473868"/>
                <a:gd name="connsiteX16" fmla="*/ 152400 w 1602581"/>
                <a:gd name="connsiteY16" fmla="*/ 259556 h 473868"/>
                <a:gd name="connsiteX17" fmla="*/ 259556 w 1602581"/>
                <a:gd name="connsiteY17" fmla="*/ 271462 h 473868"/>
                <a:gd name="connsiteX18" fmla="*/ 314325 w 1602581"/>
                <a:gd name="connsiteY18" fmla="*/ 273843 h 473868"/>
                <a:gd name="connsiteX19" fmla="*/ 373856 w 1602581"/>
                <a:gd name="connsiteY19" fmla="*/ 261937 h 473868"/>
                <a:gd name="connsiteX20" fmla="*/ 592931 w 1602581"/>
                <a:gd name="connsiteY20" fmla="*/ 219075 h 473868"/>
                <a:gd name="connsiteX21" fmla="*/ 771525 w 1602581"/>
                <a:gd name="connsiteY21" fmla="*/ 178593 h 473868"/>
                <a:gd name="connsiteX22" fmla="*/ 959643 w 1602581"/>
                <a:gd name="connsiteY22" fmla="*/ 123825 h 473868"/>
                <a:gd name="connsiteX23" fmla="*/ 1219200 w 1602581"/>
                <a:gd name="connsiteY23" fmla="*/ 69056 h 473868"/>
                <a:gd name="connsiteX24" fmla="*/ 1266825 w 1602581"/>
                <a:gd name="connsiteY24" fmla="*/ 42862 h 473868"/>
                <a:gd name="connsiteX25" fmla="*/ 1319212 w 1602581"/>
                <a:gd name="connsiteY25" fmla="*/ 14287 h 473868"/>
                <a:gd name="connsiteX26" fmla="*/ 1359693 w 1602581"/>
                <a:gd name="connsiteY26" fmla="*/ 0 h 473868"/>
                <a:gd name="connsiteX27" fmla="*/ 1395412 w 1602581"/>
                <a:gd name="connsiteY27" fmla="*/ 2381 h 473868"/>
                <a:gd name="connsiteX28" fmla="*/ 1452562 w 1602581"/>
                <a:gd name="connsiteY28" fmla="*/ 19050 h 473868"/>
                <a:gd name="connsiteX29" fmla="*/ 1531143 w 1602581"/>
                <a:gd name="connsiteY29" fmla="*/ 47625 h 473868"/>
                <a:gd name="connsiteX30" fmla="*/ 1574006 w 1602581"/>
                <a:gd name="connsiteY30" fmla="*/ 73818 h 473868"/>
                <a:gd name="connsiteX31" fmla="*/ 1593056 w 1602581"/>
                <a:gd name="connsiteY31" fmla="*/ 92868 h 473868"/>
                <a:gd name="connsiteX32" fmla="*/ 1602581 w 1602581"/>
                <a:gd name="connsiteY32" fmla="*/ 111918 h 473868"/>
                <a:gd name="connsiteX33" fmla="*/ 1593056 w 1602581"/>
                <a:gd name="connsiteY33" fmla="*/ 140493 h 473868"/>
                <a:gd name="connsiteX34" fmla="*/ 1566862 w 1602581"/>
                <a:gd name="connsiteY34" fmla="*/ 157162 h 473868"/>
                <a:gd name="connsiteX35" fmla="*/ 1495425 w 1602581"/>
                <a:gd name="connsiteY35" fmla="*/ 176212 h 473868"/>
                <a:gd name="connsiteX36" fmla="*/ 1181100 w 1602581"/>
                <a:gd name="connsiteY36" fmla="*/ 245268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602581" h="473868">
                  <a:moveTo>
                    <a:pt x="1181100" y="245268"/>
                  </a:moveTo>
                  <a:lnTo>
                    <a:pt x="940593" y="302418"/>
                  </a:lnTo>
                  <a:lnTo>
                    <a:pt x="769143" y="333375"/>
                  </a:lnTo>
                  <a:lnTo>
                    <a:pt x="557212" y="390525"/>
                  </a:lnTo>
                  <a:lnTo>
                    <a:pt x="461962" y="419100"/>
                  </a:lnTo>
                  <a:lnTo>
                    <a:pt x="342900" y="464343"/>
                  </a:lnTo>
                  <a:lnTo>
                    <a:pt x="316706" y="473868"/>
                  </a:lnTo>
                  <a:lnTo>
                    <a:pt x="276225" y="466725"/>
                  </a:lnTo>
                  <a:lnTo>
                    <a:pt x="204787" y="438150"/>
                  </a:lnTo>
                  <a:lnTo>
                    <a:pt x="126206" y="390525"/>
                  </a:lnTo>
                  <a:lnTo>
                    <a:pt x="61912" y="347662"/>
                  </a:lnTo>
                  <a:lnTo>
                    <a:pt x="21431" y="316706"/>
                  </a:lnTo>
                  <a:lnTo>
                    <a:pt x="0" y="288131"/>
                  </a:lnTo>
                  <a:lnTo>
                    <a:pt x="2381" y="259556"/>
                  </a:lnTo>
                  <a:lnTo>
                    <a:pt x="26193" y="247650"/>
                  </a:lnTo>
                  <a:lnTo>
                    <a:pt x="64293" y="247650"/>
                  </a:lnTo>
                  <a:lnTo>
                    <a:pt x="152400" y="259556"/>
                  </a:lnTo>
                  <a:lnTo>
                    <a:pt x="259556" y="271462"/>
                  </a:lnTo>
                  <a:lnTo>
                    <a:pt x="314325" y="273843"/>
                  </a:lnTo>
                  <a:lnTo>
                    <a:pt x="373856" y="261937"/>
                  </a:lnTo>
                  <a:lnTo>
                    <a:pt x="592931" y="219075"/>
                  </a:lnTo>
                  <a:lnTo>
                    <a:pt x="771525" y="178593"/>
                  </a:lnTo>
                  <a:lnTo>
                    <a:pt x="959643" y="123825"/>
                  </a:lnTo>
                  <a:lnTo>
                    <a:pt x="1219200" y="69056"/>
                  </a:lnTo>
                  <a:lnTo>
                    <a:pt x="1266825" y="42862"/>
                  </a:lnTo>
                  <a:lnTo>
                    <a:pt x="1319212" y="14287"/>
                  </a:lnTo>
                  <a:lnTo>
                    <a:pt x="1359693" y="0"/>
                  </a:lnTo>
                  <a:lnTo>
                    <a:pt x="1395412" y="2381"/>
                  </a:lnTo>
                  <a:lnTo>
                    <a:pt x="1452562" y="19050"/>
                  </a:lnTo>
                  <a:lnTo>
                    <a:pt x="1531143" y="47625"/>
                  </a:lnTo>
                  <a:lnTo>
                    <a:pt x="1574006" y="73818"/>
                  </a:lnTo>
                  <a:lnTo>
                    <a:pt x="1593056" y="92868"/>
                  </a:lnTo>
                  <a:lnTo>
                    <a:pt x="1602581" y="111918"/>
                  </a:lnTo>
                  <a:lnTo>
                    <a:pt x="1593056" y="140493"/>
                  </a:lnTo>
                  <a:lnTo>
                    <a:pt x="1566862" y="157162"/>
                  </a:lnTo>
                  <a:lnTo>
                    <a:pt x="1495425" y="176212"/>
                  </a:lnTo>
                  <a:lnTo>
                    <a:pt x="1181100" y="2452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2">
              <a:extLst>
                <a:ext uri="{FF2B5EF4-FFF2-40B4-BE49-F238E27FC236}">
                  <a16:creationId xmlns:a16="http://schemas.microsoft.com/office/drawing/2014/main" id="{CA95A1F9-2467-44AF-A155-FF76AC6A3191}"/>
                </a:ext>
              </a:extLst>
            </p:cNvPr>
            <p:cNvSpPr/>
            <p:nvPr/>
          </p:nvSpPr>
          <p:spPr>
            <a:xfrm>
              <a:off x="5037140" y="2779713"/>
              <a:ext cx="412750" cy="1098550"/>
            </a:xfrm>
            <a:custGeom>
              <a:avLst/>
              <a:gdLst>
                <a:gd name="connsiteX0" fmla="*/ 111919 w 414337"/>
                <a:gd name="connsiteY0" fmla="*/ 800100 h 1100137"/>
                <a:gd name="connsiteX1" fmla="*/ 116681 w 414337"/>
                <a:gd name="connsiteY1" fmla="*/ 378619 h 1100137"/>
                <a:gd name="connsiteX2" fmla="*/ 114300 w 414337"/>
                <a:gd name="connsiteY2" fmla="*/ 200025 h 1100137"/>
                <a:gd name="connsiteX3" fmla="*/ 107156 w 414337"/>
                <a:gd name="connsiteY3" fmla="*/ 157162 h 1100137"/>
                <a:gd name="connsiteX4" fmla="*/ 90487 w 414337"/>
                <a:gd name="connsiteY4" fmla="*/ 114300 h 1100137"/>
                <a:gd name="connsiteX5" fmla="*/ 64294 w 414337"/>
                <a:gd name="connsiteY5" fmla="*/ 83344 h 1100137"/>
                <a:gd name="connsiteX6" fmla="*/ 23812 w 414337"/>
                <a:gd name="connsiteY6" fmla="*/ 61912 h 1100137"/>
                <a:gd name="connsiteX7" fmla="*/ 4762 w 414337"/>
                <a:gd name="connsiteY7" fmla="*/ 47625 h 1100137"/>
                <a:gd name="connsiteX8" fmla="*/ 0 w 414337"/>
                <a:gd name="connsiteY8" fmla="*/ 33337 h 1100137"/>
                <a:gd name="connsiteX9" fmla="*/ 7144 w 414337"/>
                <a:gd name="connsiteY9" fmla="*/ 19050 h 1100137"/>
                <a:gd name="connsiteX10" fmla="*/ 26194 w 414337"/>
                <a:gd name="connsiteY10" fmla="*/ 7144 h 1100137"/>
                <a:gd name="connsiteX11" fmla="*/ 52387 w 414337"/>
                <a:gd name="connsiteY11" fmla="*/ 0 h 1100137"/>
                <a:gd name="connsiteX12" fmla="*/ 102394 w 414337"/>
                <a:gd name="connsiteY12" fmla="*/ 2381 h 1100137"/>
                <a:gd name="connsiteX13" fmla="*/ 164306 w 414337"/>
                <a:gd name="connsiteY13" fmla="*/ 16669 h 1100137"/>
                <a:gd name="connsiteX14" fmla="*/ 211931 w 414337"/>
                <a:gd name="connsiteY14" fmla="*/ 28575 h 1100137"/>
                <a:gd name="connsiteX15" fmla="*/ 264319 w 414337"/>
                <a:gd name="connsiteY15" fmla="*/ 45244 h 1100137"/>
                <a:gd name="connsiteX16" fmla="*/ 309562 w 414337"/>
                <a:gd name="connsiteY16" fmla="*/ 66675 h 1100137"/>
                <a:gd name="connsiteX17" fmla="*/ 340519 w 414337"/>
                <a:gd name="connsiteY17" fmla="*/ 80962 h 1100137"/>
                <a:gd name="connsiteX18" fmla="*/ 366712 w 414337"/>
                <a:gd name="connsiteY18" fmla="*/ 102394 h 1100137"/>
                <a:gd name="connsiteX19" fmla="*/ 395287 w 414337"/>
                <a:gd name="connsiteY19" fmla="*/ 123825 h 1100137"/>
                <a:gd name="connsiteX20" fmla="*/ 409575 w 414337"/>
                <a:gd name="connsiteY20" fmla="*/ 150019 h 1100137"/>
                <a:gd name="connsiteX21" fmla="*/ 414337 w 414337"/>
                <a:gd name="connsiteY21" fmla="*/ 178594 h 1100137"/>
                <a:gd name="connsiteX22" fmla="*/ 407194 w 414337"/>
                <a:gd name="connsiteY22" fmla="*/ 228600 h 1100137"/>
                <a:gd name="connsiteX23" fmla="*/ 381000 w 414337"/>
                <a:gd name="connsiteY23" fmla="*/ 307181 h 1100137"/>
                <a:gd name="connsiteX24" fmla="*/ 366712 w 414337"/>
                <a:gd name="connsiteY24" fmla="*/ 359569 h 1100137"/>
                <a:gd name="connsiteX25" fmla="*/ 357187 w 414337"/>
                <a:gd name="connsiteY25" fmla="*/ 442912 h 1100137"/>
                <a:gd name="connsiteX26" fmla="*/ 340519 w 414337"/>
                <a:gd name="connsiteY26" fmla="*/ 588169 h 1100137"/>
                <a:gd name="connsiteX27" fmla="*/ 335756 w 414337"/>
                <a:gd name="connsiteY27" fmla="*/ 995362 h 1100137"/>
                <a:gd name="connsiteX28" fmla="*/ 116681 w 414337"/>
                <a:gd name="connsiteY28" fmla="*/ 1100137 h 1100137"/>
                <a:gd name="connsiteX29" fmla="*/ 111919 w 414337"/>
                <a:gd name="connsiteY29" fmla="*/ 800100 h 110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14337" h="1100137">
                  <a:moveTo>
                    <a:pt x="111919" y="800100"/>
                  </a:moveTo>
                  <a:cubicBezTo>
                    <a:pt x="111919" y="679847"/>
                    <a:pt x="115094" y="519113"/>
                    <a:pt x="116681" y="378619"/>
                  </a:cubicBezTo>
                  <a:cubicBezTo>
                    <a:pt x="115887" y="319088"/>
                    <a:pt x="115094" y="259556"/>
                    <a:pt x="114300" y="200025"/>
                  </a:cubicBezTo>
                  <a:lnTo>
                    <a:pt x="107156" y="157162"/>
                  </a:lnTo>
                  <a:lnTo>
                    <a:pt x="90487" y="114300"/>
                  </a:lnTo>
                  <a:lnTo>
                    <a:pt x="64294" y="83344"/>
                  </a:lnTo>
                  <a:lnTo>
                    <a:pt x="23812" y="61912"/>
                  </a:lnTo>
                  <a:lnTo>
                    <a:pt x="4762" y="47625"/>
                  </a:lnTo>
                  <a:lnTo>
                    <a:pt x="0" y="33337"/>
                  </a:lnTo>
                  <a:lnTo>
                    <a:pt x="7144" y="19050"/>
                  </a:lnTo>
                  <a:lnTo>
                    <a:pt x="26194" y="7144"/>
                  </a:lnTo>
                  <a:lnTo>
                    <a:pt x="52387" y="0"/>
                  </a:lnTo>
                  <a:lnTo>
                    <a:pt x="102394" y="2381"/>
                  </a:lnTo>
                  <a:lnTo>
                    <a:pt x="164306" y="16669"/>
                  </a:lnTo>
                  <a:lnTo>
                    <a:pt x="211931" y="28575"/>
                  </a:lnTo>
                  <a:lnTo>
                    <a:pt x="264319" y="45244"/>
                  </a:lnTo>
                  <a:lnTo>
                    <a:pt x="309562" y="66675"/>
                  </a:lnTo>
                  <a:lnTo>
                    <a:pt x="340519" y="80962"/>
                  </a:lnTo>
                  <a:lnTo>
                    <a:pt x="366712" y="102394"/>
                  </a:lnTo>
                  <a:lnTo>
                    <a:pt x="395287" y="123825"/>
                  </a:lnTo>
                  <a:lnTo>
                    <a:pt x="409575" y="150019"/>
                  </a:lnTo>
                  <a:lnTo>
                    <a:pt x="414337" y="178594"/>
                  </a:lnTo>
                  <a:lnTo>
                    <a:pt x="407194" y="228600"/>
                  </a:lnTo>
                  <a:lnTo>
                    <a:pt x="381000" y="307181"/>
                  </a:lnTo>
                  <a:lnTo>
                    <a:pt x="366712" y="359569"/>
                  </a:lnTo>
                  <a:lnTo>
                    <a:pt x="357187" y="442912"/>
                  </a:lnTo>
                  <a:lnTo>
                    <a:pt x="340519" y="588169"/>
                  </a:lnTo>
                  <a:cubicBezTo>
                    <a:pt x="338931" y="723900"/>
                    <a:pt x="337344" y="859631"/>
                    <a:pt x="335756" y="995362"/>
                  </a:cubicBezTo>
                  <a:lnTo>
                    <a:pt x="116681" y="1100137"/>
                  </a:lnTo>
                  <a:cubicBezTo>
                    <a:pt x="115094" y="1000918"/>
                    <a:pt x="111919" y="920353"/>
                    <a:pt x="111919" y="8001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3">
              <a:extLst>
                <a:ext uri="{FF2B5EF4-FFF2-40B4-BE49-F238E27FC236}">
                  <a16:creationId xmlns:a16="http://schemas.microsoft.com/office/drawing/2014/main" id="{98E35586-B004-43FA-B1B7-2A0C36763ECE}"/>
                </a:ext>
              </a:extLst>
            </p:cNvPr>
            <p:cNvSpPr/>
            <p:nvPr/>
          </p:nvSpPr>
          <p:spPr>
            <a:xfrm>
              <a:off x="4129090" y="3494088"/>
              <a:ext cx="1884362" cy="857250"/>
            </a:xfrm>
            <a:custGeom>
              <a:avLst/>
              <a:gdLst>
                <a:gd name="connsiteX0" fmla="*/ 1047750 w 1883568"/>
                <a:gd name="connsiteY0" fmla="*/ 454819 h 857250"/>
                <a:gd name="connsiteX1" fmla="*/ 669131 w 1883568"/>
                <a:gd name="connsiteY1" fmla="*/ 631031 h 857250"/>
                <a:gd name="connsiteX2" fmla="*/ 397668 w 1883568"/>
                <a:gd name="connsiteY2" fmla="*/ 759619 h 857250"/>
                <a:gd name="connsiteX3" fmla="*/ 390525 w 1883568"/>
                <a:gd name="connsiteY3" fmla="*/ 785812 h 857250"/>
                <a:gd name="connsiteX4" fmla="*/ 376237 w 1883568"/>
                <a:gd name="connsiteY4" fmla="*/ 814387 h 857250"/>
                <a:gd name="connsiteX5" fmla="*/ 364331 w 1883568"/>
                <a:gd name="connsiteY5" fmla="*/ 835819 h 857250"/>
                <a:gd name="connsiteX6" fmla="*/ 350043 w 1883568"/>
                <a:gd name="connsiteY6" fmla="*/ 850106 h 857250"/>
                <a:gd name="connsiteX7" fmla="*/ 333375 w 1883568"/>
                <a:gd name="connsiteY7" fmla="*/ 857250 h 857250"/>
                <a:gd name="connsiteX8" fmla="*/ 314325 w 1883568"/>
                <a:gd name="connsiteY8" fmla="*/ 854869 h 857250"/>
                <a:gd name="connsiteX9" fmla="*/ 285750 w 1883568"/>
                <a:gd name="connsiteY9" fmla="*/ 838200 h 857250"/>
                <a:gd name="connsiteX10" fmla="*/ 200025 w 1883568"/>
                <a:gd name="connsiteY10" fmla="*/ 754856 h 857250"/>
                <a:gd name="connsiteX11" fmla="*/ 142875 w 1883568"/>
                <a:gd name="connsiteY11" fmla="*/ 692944 h 857250"/>
                <a:gd name="connsiteX12" fmla="*/ 90487 w 1883568"/>
                <a:gd name="connsiteY12" fmla="*/ 628650 h 857250"/>
                <a:gd name="connsiteX13" fmla="*/ 40481 w 1883568"/>
                <a:gd name="connsiteY13" fmla="*/ 557212 h 857250"/>
                <a:gd name="connsiteX14" fmla="*/ 16668 w 1883568"/>
                <a:gd name="connsiteY14" fmla="*/ 521494 h 857250"/>
                <a:gd name="connsiteX15" fmla="*/ 4762 w 1883568"/>
                <a:gd name="connsiteY15" fmla="*/ 495300 h 857250"/>
                <a:gd name="connsiteX16" fmla="*/ 0 w 1883568"/>
                <a:gd name="connsiteY16" fmla="*/ 476250 h 857250"/>
                <a:gd name="connsiteX17" fmla="*/ 2381 w 1883568"/>
                <a:gd name="connsiteY17" fmla="*/ 459581 h 857250"/>
                <a:gd name="connsiteX18" fmla="*/ 9525 w 1883568"/>
                <a:gd name="connsiteY18" fmla="*/ 454819 h 857250"/>
                <a:gd name="connsiteX19" fmla="*/ 23812 w 1883568"/>
                <a:gd name="connsiteY19" fmla="*/ 454819 h 857250"/>
                <a:gd name="connsiteX20" fmla="*/ 54768 w 1883568"/>
                <a:gd name="connsiteY20" fmla="*/ 464344 h 857250"/>
                <a:gd name="connsiteX21" fmla="*/ 85725 w 1883568"/>
                <a:gd name="connsiteY21" fmla="*/ 485775 h 857250"/>
                <a:gd name="connsiteX22" fmla="*/ 135731 w 1883568"/>
                <a:gd name="connsiteY22" fmla="*/ 514350 h 857250"/>
                <a:gd name="connsiteX23" fmla="*/ 178593 w 1883568"/>
                <a:gd name="connsiteY23" fmla="*/ 535781 h 857250"/>
                <a:gd name="connsiteX24" fmla="*/ 204787 w 1883568"/>
                <a:gd name="connsiteY24" fmla="*/ 542925 h 857250"/>
                <a:gd name="connsiteX25" fmla="*/ 247650 w 1883568"/>
                <a:gd name="connsiteY25" fmla="*/ 550069 h 857250"/>
                <a:gd name="connsiteX26" fmla="*/ 278606 w 1883568"/>
                <a:gd name="connsiteY26" fmla="*/ 552450 h 857250"/>
                <a:gd name="connsiteX27" fmla="*/ 316706 w 1883568"/>
                <a:gd name="connsiteY27" fmla="*/ 550069 h 857250"/>
                <a:gd name="connsiteX28" fmla="*/ 366712 w 1883568"/>
                <a:gd name="connsiteY28" fmla="*/ 535781 h 857250"/>
                <a:gd name="connsiteX29" fmla="*/ 597693 w 1883568"/>
                <a:gd name="connsiteY29" fmla="*/ 459581 h 857250"/>
                <a:gd name="connsiteX30" fmla="*/ 819150 w 1883568"/>
                <a:gd name="connsiteY30" fmla="*/ 383381 h 857250"/>
                <a:gd name="connsiteX31" fmla="*/ 1028700 w 1883568"/>
                <a:gd name="connsiteY31" fmla="*/ 316706 h 857250"/>
                <a:gd name="connsiteX32" fmla="*/ 1233487 w 1883568"/>
                <a:gd name="connsiteY32" fmla="*/ 233362 h 857250"/>
                <a:gd name="connsiteX33" fmla="*/ 1316831 w 1883568"/>
                <a:gd name="connsiteY33" fmla="*/ 200025 h 857250"/>
                <a:gd name="connsiteX34" fmla="*/ 1462087 w 1883568"/>
                <a:gd name="connsiteY34" fmla="*/ 140494 h 857250"/>
                <a:gd name="connsiteX35" fmla="*/ 1595437 w 1883568"/>
                <a:gd name="connsiteY35" fmla="*/ 90487 h 857250"/>
                <a:gd name="connsiteX36" fmla="*/ 1721643 w 1883568"/>
                <a:gd name="connsiteY36" fmla="*/ 42862 h 857250"/>
                <a:gd name="connsiteX37" fmla="*/ 1790700 w 1883568"/>
                <a:gd name="connsiteY37" fmla="*/ 14287 h 857250"/>
                <a:gd name="connsiteX38" fmla="*/ 1816893 w 1883568"/>
                <a:gd name="connsiteY38" fmla="*/ 4762 h 857250"/>
                <a:gd name="connsiteX39" fmla="*/ 1838325 w 1883568"/>
                <a:gd name="connsiteY39" fmla="*/ 0 h 857250"/>
                <a:gd name="connsiteX40" fmla="*/ 1857375 w 1883568"/>
                <a:gd name="connsiteY40" fmla="*/ 2381 h 857250"/>
                <a:gd name="connsiteX41" fmla="*/ 1874043 w 1883568"/>
                <a:gd name="connsiteY41" fmla="*/ 7144 h 857250"/>
                <a:gd name="connsiteX42" fmla="*/ 1881187 w 1883568"/>
                <a:gd name="connsiteY42" fmla="*/ 11906 h 857250"/>
                <a:gd name="connsiteX43" fmla="*/ 1883568 w 1883568"/>
                <a:gd name="connsiteY43" fmla="*/ 21431 h 857250"/>
                <a:gd name="connsiteX44" fmla="*/ 1876425 w 1883568"/>
                <a:gd name="connsiteY44" fmla="*/ 47625 h 857250"/>
                <a:gd name="connsiteX45" fmla="*/ 1852612 w 1883568"/>
                <a:gd name="connsiteY45" fmla="*/ 69056 h 857250"/>
                <a:gd name="connsiteX46" fmla="*/ 1766887 w 1883568"/>
                <a:gd name="connsiteY46" fmla="*/ 111919 h 857250"/>
                <a:gd name="connsiteX47" fmla="*/ 1562100 w 1883568"/>
                <a:gd name="connsiteY47" fmla="*/ 209550 h 857250"/>
                <a:gd name="connsiteX48" fmla="*/ 1316831 w 1883568"/>
                <a:gd name="connsiteY48" fmla="*/ 326231 h 857250"/>
                <a:gd name="connsiteX49" fmla="*/ 1047750 w 1883568"/>
                <a:gd name="connsiteY49" fmla="*/ 454819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83568" h="857250">
                  <a:moveTo>
                    <a:pt x="1047750" y="454819"/>
                  </a:moveTo>
                  <a:lnTo>
                    <a:pt x="669131" y="631031"/>
                  </a:lnTo>
                  <a:lnTo>
                    <a:pt x="397668" y="759619"/>
                  </a:lnTo>
                  <a:lnTo>
                    <a:pt x="390525" y="785812"/>
                  </a:lnTo>
                  <a:lnTo>
                    <a:pt x="376237" y="814387"/>
                  </a:lnTo>
                  <a:lnTo>
                    <a:pt x="364331" y="835819"/>
                  </a:lnTo>
                  <a:lnTo>
                    <a:pt x="350043" y="850106"/>
                  </a:lnTo>
                  <a:lnTo>
                    <a:pt x="333375" y="857250"/>
                  </a:lnTo>
                  <a:lnTo>
                    <a:pt x="314325" y="854869"/>
                  </a:lnTo>
                  <a:lnTo>
                    <a:pt x="285750" y="838200"/>
                  </a:lnTo>
                  <a:lnTo>
                    <a:pt x="200025" y="754856"/>
                  </a:lnTo>
                  <a:lnTo>
                    <a:pt x="142875" y="692944"/>
                  </a:lnTo>
                  <a:lnTo>
                    <a:pt x="90487" y="628650"/>
                  </a:lnTo>
                  <a:lnTo>
                    <a:pt x="40481" y="557212"/>
                  </a:lnTo>
                  <a:lnTo>
                    <a:pt x="16668" y="521494"/>
                  </a:lnTo>
                  <a:lnTo>
                    <a:pt x="4762" y="495300"/>
                  </a:lnTo>
                  <a:lnTo>
                    <a:pt x="0" y="476250"/>
                  </a:lnTo>
                  <a:lnTo>
                    <a:pt x="2381" y="459581"/>
                  </a:lnTo>
                  <a:lnTo>
                    <a:pt x="9525" y="454819"/>
                  </a:lnTo>
                  <a:lnTo>
                    <a:pt x="23812" y="454819"/>
                  </a:lnTo>
                  <a:lnTo>
                    <a:pt x="54768" y="464344"/>
                  </a:lnTo>
                  <a:lnTo>
                    <a:pt x="85725" y="485775"/>
                  </a:lnTo>
                  <a:lnTo>
                    <a:pt x="135731" y="514350"/>
                  </a:lnTo>
                  <a:lnTo>
                    <a:pt x="178593" y="535781"/>
                  </a:lnTo>
                  <a:lnTo>
                    <a:pt x="204787" y="542925"/>
                  </a:lnTo>
                  <a:lnTo>
                    <a:pt x="247650" y="550069"/>
                  </a:lnTo>
                  <a:lnTo>
                    <a:pt x="278606" y="552450"/>
                  </a:lnTo>
                  <a:lnTo>
                    <a:pt x="316706" y="550069"/>
                  </a:lnTo>
                  <a:lnTo>
                    <a:pt x="366712" y="535781"/>
                  </a:lnTo>
                  <a:lnTo>
                    <a:pt x="597693" y="459581"/>
                  </a:lnTo>
                  <a:lnTo>
                    <a:pt x="819150" y="383381"/>
                  </a:lnTo>
                  <a:lnTo>
                    <a:pt x="1028700" y="316706"/>
                  </a:lnTo>
                  <a:lnTo>
                    <a:pt x="1233487" y="233362"/>
                  </a:lnTo>
                  <a:lnTo>
                    <a:pt x="1316831" y="200025"/>
                  </a:lnTo>
                  <a:lnTo>
                    <a:pt x="1462087" y="140494"/>
                  </a:lnTo>
                  <a:lnTo>
                    <a:pt x="1595437" y="90487"/>
                  </a:lnTo>
                  <a:lnTo>
                    <a:pt x="1721643" y="42862"/>
                  </a:lnTo>
                  <a:lnTo>
                    <a:pt x="1790700" y="14287"/>
                  </a:lnTo>
                  <a:lnTo>
                    <a:pt x="1816893" y="4762"/>
                  </a:lnTo>
                  <a:lnTo>
                    <a:pt x="1838325" y="0"/>
                  </a:lnTo>
                  <a:lnTo>
                    <a:pt x="1857375" y="2381"/>
                  </a:lnTo>
                  <a:lnTo>
                    <a:pt x="1874043" y="7144"/>
                  </a:lnTo>
                  <a:lnTo>
                    <a:pt x="1881187" y="11906"/>
                  </a:lnTo>
                  <a:lnTo>
                    <a:pt x="1883568" y="21431"/>
                  </a:lnTo>
                  <a:lnTo>
                    <a:pt x="1876425" y="47625"/>
                  </a:lnTo>
                  <a:lnTo>
                    <a:pt x="1852612" y="69056"/>
                  </a:lnTo>
                  <a:lnTo>
                    <a:pt x="1766887" y="111919"/>
                  </a:lnTo>
                  <a:lnTo>
                    <a:pt x="1562100" y="209550"/>
                  </a:lnTo>
                  <a:lnTo>
                    <a:pt x="1316831" y="326231"/>
                  </a:lnTo>
                  <a:lnTo>
                    <a:pt x="1047750" y="454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9">
              <a:extLst>
                <a:ext uri="{FF2B5EF4-FFF2-40B4-BE49-F238E27FC236}">
                  <a16:creationId xmlns:a16="http://schemas.microsoft.com/office/drawing/2014/main" id="{173B2A26-793B-41FE-984A-AC34F95624A4}"/>
                </a:ext>
              </a:extLst>
            </p:cNvPr>
            <p:cNvSpPr/>
            <p:nvPr/>
          </p:nvSpPr>
          <p:spPr>
            <a:xfrm rot="16200000">
              <a:off x="5276059" y="2016919"/>
              <a:ext cx="2517775" cy="1455738"/>
            </a:xfrm>
            <a:custGeom>
              <a:avLst/>
              <a:gdLst>
                <a:gd name="connsiteX0" fmla="*/ 1231221 w 2516532"/>
                <a:gd name="connsiteY0" fmla="*/ 1179705 h 1455313"/>
                <a:gd name="connsiteX1" fmla="*/ 983946 w 2516532"/>
                <a:gd name="connsiteY1" fmla="*/ 1063795 h 1455313"/>
                <a:gd name="connsiteX2" fmla="*/ 824248 w 2516532"/>
                <a:gd name="connsiteY2" fmla="*/ 958188 h 1455313"/>
                <a:gd name="connsiteX3" fmla="*/ 698035 w 2516532"/>
                <a:gd name="connsiteY3" fmla="*/ 870612 h 1455313"/>
                <a:gd name="connsiteX4" fmla="*/ 597580 w 2516532"/>
                <a:gd name="connsiteY4" fmla="*/ 793338 h 1455313"/>
                <a:gd name="connsiteX5" fmla="*/ 489398 w 2516532"/>
                <a:gd name="connsiteY5" fmla="*/ 698035 h 1455313"/>
                <a:gd name="connsiteX6" fmla="*/ 409549 w 2516532"/>
                <a:gd name="connsiteY6" fmla="*/ 613034 h 1455313"/>
                <a:gd name="connsiteX7" fmla="*/ 319396 w 2516532"/>
                <a:gd name="connsiteY7" fmla="*/ 504852 h 1455313"/>
                <a:gd name="connsiteX8" fmla="*/ 224093 w 2516532"/>
                <a:gd name="connsiteY8" fmla="*/ 376063 h 1455313"/>
                <a:gd name="connsiteX9" fmla="*/ 159698 w 2516532"/>
                <a:gd name="connsiteY9" fmla="*/ 291062 h 1455313"/>
                <a:gd name="connsiteX10" fmla="*/ 121062 w 2516532"/>
                <a:gd name="connsiteY10" fmla="*/ 224092 h 1455313"/>
                <a:gd name="connsiteX11" fmla="*/ 79849 w 2516532"/>
                <a:gd name="connsiteY11" fmla="*/ 162274 h 1455313"/>
                <a:gd name="connsiteX12" fmla="*/ 33485 w 2516532"/>
                <a:gd name="connsiteY12" fmla="*/ 92728 h 1455313"/>
                <a:gd name="connsiteX13" fmla="*/ 7728 w 2516532"/>
                <a:gd name="connsiteY13" fmla="*/ 54091 h 1455313"/>
                <a:gd name="connsiteX14" fmla="*/ 0 w 2516532"/>
                <a:gd name="connsiteY14" fmla="*/ 33485 h 1455313"/>
                <a:gd name="connsiteX15" fmla="*/ 0 w 2516532"/>
                <a:gd name="connsiteY15" fmla="*/ 12879 h 1455313"/>
                <a:gd name="connsiteX16" fmla="*/ 7728 w 2516532"/>
                <a:gd name="connsiteY16" fmla="*/ 5151 h 1455313"/>
                <a:gd name="connsiteX17" fmla="*/ 30910 w 2516532"/>
                <a:gd name="connsiteY17" fmla="*/ 0 h 1455313"/>
                <a:gd name="connsiteX18" fmla="*/ 59243 w 2516532"/>
                <a:gd name="connsiteY18" fmla="*/ 10303 h 1455313"/>
                <a:gd name="connsiteX19" fmla="*/ 79849 w 2516532"/>
                <a:gd name="connsiteY19" fmla="*/ 33485 h 1455313"/>
                <a:gd name="connsiteX20" fmla="*/ 157123 w 2516532"/>
                <a:gd name="connsiteY20" fmla="*/ 121061 h 1455313"/>
                <a:gd name="connsiteX21" fmla="*/ 265305 w 2516532"/>
                <a:gd name="connsiteY21" fmla="*/ 239547 h 1455313"/>
                <a:gd name="connsiteX22" fmla="*/ 376064 w 2516532"/>
                <a:gd name="connsiteY22" fmla="*/ 350305 h 1455313"/>
                <a:gd name="connsiteX23" fmla="*/ 525458 w 2516532"/>
                <a:gd name="connsiteY23" fmla="*/ 484245 h 1455313"/>
                <a:gd name="connsiteX24" fmla="*/ 625914 w 2516532"/>
                <a:gd name="connsiteY24" fmla="*/ 566670 h 1455313"/>
                <a:gd name="connsiteX25" fmla="*/ 731520 w 2516532"/>
                <a:gd name="connsiteY25" fmla="*/ 654247 h 1455313"/>
                <a:gd name="connsiteX26" fmla="*/ 842279 w 2516532"/>
                <a:gd name="connsiteY26" fmla="*/ 731520 h 1455313"/>
                <a:gd name="connsiteX27" fmla="*/ 976219 w 2516532"/>
                <a:gd name="connsiteY27" fmla="*/ 819096 h 1455313"/>
                <a:gd name="connsiteX28" fmla="*/ 1110159 w 2516532"/>
                <a:gd name="connsiteY28" fmla="*/ 898945 h 1455313"/>
                <a:gd name="connsiteX29" fmla="*/ 1215766 w 2516532"/>
                <a:gd name="connsiteY29" fmla="*/ 953036 h 1455313"/>
                <a:gd name="connsiteX30" fmla="*/ 1293039 w 2516532"/>
                <a:gd name="connsiteY30" fmla="*/ 989097 h 1455313"/>
                <a:gd name="connsiteX31" fmla="*/ 1380616 w 2516532"/>
                <a:gd name="connsiteY31" fmla="*/ 1017431 h 1455313"/>
                <a:gd name="connsiteX32" fmla="*/ 1460465 w 2516532"/>
                <a:gd name="connsiteY32" fmla="*/ 1035461 h 1455313"/>
                <a:gd name="connsiteX33" fmla="*/ 1594405 w 2516532"/>
                <a:gd name="connsiteY33" fmla="*/ 1061219 h 1455313"/>
                <a:gd name="connsiteX34" fmla="*/ 1748951 w 2516532"/>
                <a:gd name="connsiteY34" fmla="*/ 1084401 h 1455313"/>
                <a:gd name="connsiteX35" fmla="*/ 1900922 w 2516532"/>
                <a:gd name="connsiteY35" fmla="*/ 1110159 h 1455313"/>
                <a:gd name="connsiteX36" fmla="*/ 1988498 w 2516532"/>
                <a:gd name="connsiteY36" fmla="*/ 1120462 h 1455313"/>
                <a:gd name="connsiteX37" fmla="*/ 2091529 w 2516532"/>
                <a:gd name="connsiteY37" fmla="*/ 1130765 h 1455313"/>
                <a:gd name="connsiteX38" fmla="*/ 2179106 w 2516532"/>
                <a:gd name="connsiteY38" fmla="*/ 1133341 h 1455313"/>
                <a:gd name="connsiteX39" fmla="*/ 2271834 w 2516532"/>
                <a:gd name="connsiteY39" fmla="*/ 1128189 h 1455313"/>
                <a:gd name="connsiteX40" fmla="*/ 2313046 w 2516532"/>
                <a:gd name="connsiteY40" fmla="*/ 1120462 h 1455313"/>
                <a:gd name="connsiteX41" fmla="*/ 2343955 w 2516532"/>
                <a:gd name="connsiteY41" fmla="*/ 1107583 h 1455313"/>
                <a:gd name="connsiteX42" fmla="*/ 2369713 w 2516532"/>
                <a:gd name="connsiteY42" fmla="*/ 1084401 h 1455313"/>
                <a:gd name="connsiteX43" fmla="*/ 2400622 w 2516532"/>
                <a:gd name="connsiteY43" fmla="*/ 1038037 h 1455313"/>
                <a:gd name="connsiteX44" fmla="*/ 2436683 w 2516532"/>
                <a:gd name="connsiteY44" fmla="*/ 973643 h 1455313"/>
                <a:gd name="connsiteX45" fmla="*/ 2444411 w 2516532"/>
                <a:gd name="connsiteY45" fmla="*/ 953036 h 1455313"/>
                <a:gd name="connsiteX46" fmla="*/ 2457289 w 2516532"/>
                <a:gd name="connsiteY46" fmla="*/ 942733 h 1455313"/>
                <a:gd name="connsiteX47" fmla="*/ 2472744 w 2516532"/>
                <a:gd name="connsiteY47" fmla="*/ 937582 h 1455313"/>
                <a:gd name="connsiteX48" fmla="*/ 2493350 w 2516532"/>
                <a:gd name="connsiteY48" fmla="*/ 942733 h 1455313"/>
                <a:gd name="connsiteX49" fmla="*/ 2501078 w 2516532"/>
                <a:gd name="connsiteY49" fmla="*/ 955612 h 1455313"/>
                <a:gd name="connsiteX50" fmla="*/ 2508805 w 2516532"/>
                <a:gd name="connsiteY50" fmla="*/ 981370 h 1455313"/>
                <a:gd name="connsiteX51" fmla="*/ 2513956 w 2516532"/>
                <a:gd name="connsiteY51" fmla="*/ 1020007 h 1455313"/>
                <a:gd name="connsiteX52" fmla="*/ 2516532 w 2516532"/>
                <a:gd name="connsiteY52" fmla="*/ 1061219 h 1455313"/>
                <a:gd name="connsiteX53" fmla="*/ 2508805 w 2516532"/>
                <a:gd name="connsiteY53" fmla="*/ 1107583 h 1455313"/>
                <a:gd name="connsiteX54" fmla="*/ 2490774 w 2516532"/>
                <a:gd name="connsiteY54" fmla="*/ 1171977 h 1455313"/>
                <a:gd name="connsiteX55" fmla="*/ 2423804 w 2516532"/>
                <a:gd name="connsiteY55" fmla="*/ 1318796 h 1455313"/>
                <a:gd name="connsiteX56" fmla="*/ 2377440 w 2516532"/>
                <a:gd name="connsiteY56" fmla="*/ 1408949 h 1455313"/>
                <a:gd name="connsiteX57" fmla="*/ 2361986 w 2516532"/>
                <a:gd name="connsiteY57" fmla="*/ 1432131 h 1455313"/>
                <a:gd name="connsiteX58" fmla="*/ 2343955 w 2516532"/>
                <a:gd name="connsiteY58" fmla="*/ 1447585 h 1455313"/>
                <a:gd name="connsiteX59" fmla="*/ 2325925 w 2516532"/>
                <a:gd name="connsiteY59" fmla="*/ 1455313 h 1455313"/>
                <a:gd name="connsiteX60" fmla="*/ 2302743 w 2516532"/>
                <a:gd name="connsiteY60" fmla="*/ 1455313 h 1455313"/>
                <a:gd name="connsiteX61" fmla="*/ 2266682 w 2516532"/>
                <a:gd name="connsiteY61" fmla="*/ 1450161 h 1455313"/>
                <a:gd name="connsiteX62" fmla="*/ 2220318 w 2516532"/>
                <a:gd name="connsiteY62" fmla="*/ 1434706 h 1455313"/>
                <a:gd name="connsiteX63" fmla="*/ 2184257 w 2516532"/>
                <a:gd name="connsiteY63" fmla="*/ 1414100 h 1455313"/>
                <a:gd name="connsiteX64" fmla="*/ 1821073 w 2516532"/>
                <a:gd name="connsiteY64" fmla="*/ 1334251 h 1455313"/>
                <a:gd name="connsiteX65" fmla="*/ 1761830 w 2516532"/>
                <a:gd name="connsiteY65" fmla="*/ 1334251 h 1455313"/>
                <a:gd name="connsiteX66" fmla="*/ 1710315 w 2516532"/>
                <a:gd name="connsiteY66" fmla="*/ 1329100 h 1455313"/>
                <a:gd name="connsiteX67" fmla="*/ 1666527 w 2516532"/>
                <a:gd name="connsiteY67" fmla="*/ 1308493 h 1455313"/>
                <a:gd name="connsiteX68" fmla="*/ 1545465 w 2516532"/>
                <a:gd name="connsiteY68" fmla="*/ 1285311 h 1455313"/>
                <a:gd name="connsiteX69" fmla="*/ 1434707 w 2516532"/>
                <a:gd name="connsiteY69" fmla="*/ 1254402 h 1455313"/>
                <a:gd name="connsiteX70" fmla="*/ 1352282 w 2516532"/>
                <a:gd name="connsiteY70" fmla="*/ 1226069 h 1455313"/>
                <a:gd name="connsiteX71" fmla="*/ 1231221 w 2516532"/>
                <a:gd name="connsiteY71" fmla="*/ 1179705 h 145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516532" h="1455313">
                  <a:moveTo>
                    <a:pt x="1231221" y="1179705"/>
                  </a:moveTo>
                  <a:lnTo>
                    <a:pt x="983946" y="1063795"/>
                  </a:lnTo>
                  <a:lnTo>
                    <a:pt x="824248" y="958188"/>
                  </a:lnTo>
                  <a:lnTo>
                    <a:pt x="698035" y="870612"/>
                  </a:lnTo>
                  <a:lnTo>
                    <a:pt x="597580" y="793338"/>
                  </a:lnTo>
                  <a:lnTo>
                    <a:pt x="489398" y="698035"/>
                  </a:lnTo>
                  <a:lnTo>
                    <a:pt x="409549" y="613034"/>
                  </a:lnTo>
                  <a:lnTo>
                    <a:pt x="319396" y="504852"/>
                  </a:lnTo>
                  <a:lnTo>
                    <a:pt x="224093" y="376063"/>
                  </a:lnTo>
                  <a:lnTo>
                    <a:pt x="159698" y="291062"/>
                  </a:lnTo>
                  <a:lnTo>
                    <a:pt x="121062" y="224092"/>
                  </a:lnTo>
                  <a:lnTo>
                    <a:pt x="79849" y="162274"/>
                  </a:lnTo>
                  <a:lnTo>
                    <a:pt x="33485" y="92728"/>
                  </a:lnTo>
                  <a:lnTo>
                    <a:pt x="7728" y="54091"/>
                  </a:lnTo>
                  <a:lnTo>
                    <a:pt x="0" y="33485"/>
                  </a:lnTo>
                  <a:lnTo>
                    <a:pt x="0" y="12879"/>
                  </a:lnTo>
                  <a:lnTo>
                    <a:pt x="7728" y="5151"/>
                  </a:lnTo>
                  <a:lnTo>
                    <a:pt x="30910" y="0"/>
                  </a:lnTo>
                  <a:lnTo>
                    <a:pt x="59243" y="10303"/>
                  </a:lnTo>
                  <a:lnTo>
                    <a:pt x="79849" y="33485"/>
                  </a:lnTo>
                  <a:lnTo>
                    <a:pt x="157123" y="121061"/>
                  </a:lnTo>
                  <a:lnTo>
                    <a:pt x="265305" y="239547"/>
                  </a:lnTo>
                  <a:lnTo>
                    <a:pt x="376064" y="350305"/>
                  </a:lnTo>
                  <a:lnTo>
                    <a:pt x="525458" y="484245"/>
                  </a:lnTo>
                  <a:lnTo>
                    <a:pt x="625914" y="566670"/>
                  </a:lnTo>
                  <a:lnTo>
                    <a:pt x="731520" y="654247"/>
                  </a:lnTo>
                  <a:lnTo>
                    <a:pt x="842279" y="731520"/>
                  </a:lnTo>
                  <a:lnTo>
                    <a:pt x="976219" y="819096"/>
                  </a:lnTo>
                  <a:lnTo>
                    <a:pt x="1110159" y="898945"/>
                  </a:lnTo>
                  <a:lnTo>
                    <a:pt x="1215766" y="953036"/>
                  </a:lnTo>
                  <a:lnTo>
                    <a:pt x="1293039" y="989097"/>
                  </a:lnTo>
                  <a:lnTo>
                    <a:pt x="1380616" y="1017431"/>
                  </a:lnTo>
                  <a:lnTo>
                    <a:pt x="1460465" y="1035461"/>
                  </a:lnTo>
                  <a:lnTo>
                    <a:pt x="1594405" y="1061219"/>
                  </a:lnTo>
                  <a:lnTo>
                    <a:pt x="1748951" y="1084401"/>
                  </a:lnTo>
                  <a:lnTo>
                    <a:pt x="1900922" y="1110159"/>
                  </a:lnTo>
                  <a:lnTo>
                    <a:pt x="1988498" y="1120462"/>
                  </a:lnTo>
                  <a:lnTo>
                    <a:pt x="2091529" y="1130765"/>
                  </a:lnTo>
                  <a:lnTo>
                    <a:pt x="2179106" y="1133341"/>
                  </a:lnTo>
                  <a:lnTo>
                    <a:pt x="2271834" y="1128189"/>
                  </a:lnTo>
                  <a:lnTo>
                    <a:pt x="2313046" y="1120462"/>
                  </a:lnTo>
                  <a:lnTo>
                    <a:pt x="2343955" y="1107583"/>
                  </a:lnTo>
                  <a:lnTo>
                    <a:pt x="2369713" y="1084401"/>
                  </a:lnTo>
                  <a:lnTo>
                    <a:pt x="2400622" y="1038037"/>
                  </a:lnTo>
                  <a:lnTo>
                    <a:pt x="2436683" y="973643"/>
                  </a:lnTo>
                  <a:lnTo>
                    <a:pt x="2444411" y="953036"/>
                  </a:lnTo>
                  <a:lnTo>
                    <a:pt x="2457289" y="942733"/>
                  </a:lnTo>
                  <a:lnTo>
                    <a:pt x="2472744" y="937582"/>
                  </a:lnTo>
                  <a:lnTo>
                    <a:pt x="2493350" y="942733"/>
                  </a:lnTo>
                  <a:lnTo>
                    <a:pt x="2501078" y="955612"/>
                  </a:lnTo>
                  <a:lnTo>
                    <a:pt x="2508805" y="981370"/>
                  </a:lnTo>
                  <a:lnTo>
                    <a:pt x="2513956" y="1020007"/>
                  </a:lnTo>
                  <a:lnTo>
                    <a:pt x="2516532" y="1061219"/>
                  </a:lnTo>
                  <a:lnTo>
                    <a:pt x="2508805" y="1107583"/>
                  </a:lnTo>
                  <a:lnTo>
                    <a:pt x="2490774" y="1171977"/>
                  </a:lnTo>
                  <a:lnTo>
                    <a:pt x="2423804" y="1318796"/>
                  </a:lnTo>
                  <a:lnTo>
                    <a:pt x="2377440" y="1408949"/>
                  </a:lnTo>
                  <a:lnTo>
                    <a:pt x="2361986" y="1432131"/>
                  </a:lnTo>
                  <a:lnTo>
                    <a:pt x="2343955" y="1447585"/>
                  </a:lnTo>
                  <a:lnTo>
                    <a:pt x="2325925" y="1455313"/>
                  </a:lnTo>
                  <a:lnTo>
                    <a:pt x="2302743" y="1455313"/>
                  </a:lnTo>
                  <a:lnTo>
                    <a:pt x="2266682" y="1450161"/>
                  </a:lnTo>
                  <a:lnTo>
                    <a:pt x="2220318" y="1434706"/>
                  </a:lnTo>
                  <a:lnTo>
                    <a:pt x="2184257" y="1414100"/>
                  </a:lnTo>
                  <a:lnTo>
                    <a:pt x="1821073" y="1334251"/>
                  </a:lnTo>
                  <a:lnTo>
                    <a:pt x="1761830" y="1334251"/>
                  </a:lnTo>
                  <a:lnTo>
                    <a:pt x="1710315" y="1329100"/>
                  </a:lnTo>
                  <a:lnTo>
                    <a:pt x="1666527" y="1308493"/>
                  </a:lnTo>
                  <a:lnTo>
                    <a:pt x="1545465" y="1285311"/>
                  </a:lnTo>
                  <a:lnTo>
                    <a:pt x="1434707" y="1254402"/>
                  </a:lnTo>
                  <a:lnTo>
                    <a:pt x="1352282" y="1226069"/>
                  </a:lnTo>
                  <a:lnTo>
                    <a:pt x="1231221" y="117970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5">
              <a:extLst>
                <a:ext uri="{FF2B5EF4-FFF2-40B4-BE49-F238E27FC236}">
                  <a16:creationId xmlns:a16="http://schemas.microsoft.com/office/drawing/2014/main" id="{C12673F5-9ABF-46AE-A67B-2EBE2E6BFD6E}"/>
                </a:ext>
              </a:extLst>
            </p:cNvPr>
            <p:cNvSpPr/>
            <p:nvPr/>
          </p:nvSpPr>
          <p:spPr>
            <a:xfrm>
              <a:off x="6251577" y="2065339"/>
              <a:ext cx="2095500" cy="1679575"/>
            </a:xfrm>
            <a:custGeom>
              <a:avLst/>
              <a:gdLst>
                <a:gd name="connsiteX0" fmla="*/ 963386 w 2095500"/>
                <a:gd name="connsiteY0" fmla="*/ 239486 h 1679122"/>
                <a:gd name="connsiteX1" fmla="*/ 840922 w 2095500"/>
                <a:gd name="connsiteY1" fmla="*/ 283029 h 1679122"/>
                <a:gd name="connsiteX2" fmla="*/ 639536 w 2095500"/>
                <a:gd name="connsiteY2" fmla="*/ 334736 h 1679122"/>
                <a:gd name="connsiteX3" fmla="*/ 538843 w 2095500"/>
                <a:gd name="connsiteY3" fmla="*/ 367393 h 1679122"/>
                <a:gd name="connsiteX4" fmla="*/ 446315 w 2095500"/>
                <a:gd name="connsiteY4" fmla="*/ 397329 h 1679122"/>
                <a:gd name="connsiteX5" fmla="*/ 397329 w 2095500"/>
                <a:gd name="connsiteY5" fmla="*/ 410936 h 1679122"/>
                <a:gd name="connsiteX6" fmla="*/ 359229 w 2095500"/>
                <a:gd name="connsiteY6" fmla="*/ 419100 h 1679122"/>
                <a:gd name="connsiteX7" fmla="*/ 332015 w 2095500"/>
                <a:gd name="connsiteY7" fmla="*/ 421822 h 1679122"/>
                <a:gd name="connsiteX8" fmla="*/ 280308 w 2095500"/>
                <a:gd name="connsiteY8" fmla="*/ 416379 h 1679122"/>
                <a:gd name="connsiteX9" fmla="*/ 209550 w 2095500"/>
                <a:gd name="connsiteY9" fmla="*/ 386443 h 1679122"/>
                <a:gd name="connsiteX10" fmla="*/ 119743 w 2095500"/>
                <a:gd name="connsiteY10" fmla="*/ 340179 h 1679122"/>
                <a:gd name="connsiteX11" fmla="*/ 48986 w 2095500"/>
                <a:gd name="connsiteY11" fmla="*/ 288472 h 1679122"/>
                <a:gd name="connsiteX12" fmla="*/ 21772 w 2095500"/>
                <a:gd name="connsiteY12" fmla="*/ 263979 h 1679122"/>
                <a:gd name="connsiteX13" fmla="*/ 8165 w 2095500"/>
                <a:gd name="connsiteY13" fmla="*/ 244929 h 1679122"/>
                <a:gd name="connsiteX14" fmla="*/ 0 w 2095500"/>
                <a:gd name="connsiteY14" fmla="*/ 225879 h 1679122"/>
                <a:gd name="connsiteX15" fmla="*/ 0 w 2095500"/>
                <a:gd name="connsiteY15" fmla="*/ 204107 h 1679122"/>
                <a:gd name="connsiteX16" fmla="*/ 2722 w 2095500"/>
                <a:gd name="connsiteY16" fmla="*/ 193222 h 1679122"/>
                <a:gd name="connsiteX17" fmla="*/ 13608 w 2095500"/>
                <a:gd name="connsiteY17" fmla="*/ 187779 h 1679122"/>
                <a:gd name="connsiteX18" fmla="*/ 32658 w 2095500"/>
                <a:gd name="connsiteY18" fmla="*/ 187779 h 1679122"/>
                <a:gd name="connsiteX19" fmla="*/ 59872 w 2095500"/>
                <a:gd name="connsiteY19" fmla="*/ 201386 h 1679122"/>
                <a:gd name="connsiteX20" fmla="*/ 84365 w 2095500"/>
                <a:gd name="connsiteY20" fmla="*/ 214993 h 1679122"/>
                <a:gd name="connsiteX21" fmla="*/ 114300 w 2095500"/>
                <a:gd name="connsiteY21" fmla="*/ 228600 h 1679122"/>
                <a:gd name="connsiteX22" fmla="*/ 144236 w 2095500"/>
                <a:gd name="connsiteY22" fmla="*/ 236765 h 1679122"/>
                <a:gd name="connsiteX23" fmla="*/ 179615 w 2095500"/>
                <a:gd name="connsiteY23" fmla="*/ 242207 h 1679122"/>
                <a:gd name="connsiteX24" fmla="*/ 242208 w 2095500"/>
                <a:gd name="connsiteY24" fmla="*/ 247650 h 1679122"/>
                <a:gd name="connsiteX25" fmla="*/ 288472 w 2095500"/>
                <a:gd name="connsiteY25" fmla="*/ 250372 h 1679122"/>
                <a:gd name="connsiteX26" fmla="*/ 326572 w 2095500"/>
                <a:gd name="connsiteY26" fmla="*/ 247650 h 1679122"/>
                <a:gd name="connsiteX27" fmla="*/ 378279 w 2095500"/>
                <a:gd name="connsiteY27" fmla="*/ 239486 h 1679122"/>
                <a:gd name="connsiteX28" fmla="*/ 495300 w 2095500"/>
                <a:gd name="connsiteY28" fmla="*/ 217715 h 1679122"/>
                <a:gd name="connsiteX29" fmla="*/ 664029 w 2095500"/>
                <a:gd name="connsiteY29" fmla="*/ 176893 h 1679122"/>
                <a:gd name="connsiteX30" fmla="*/ 859972 w 2095500"/>
                <a:gd name="connsiteY30" fmla="*/ 122465 h 1679122"/>
                <a:gd name="connsiteX31" fmla="*/ 1186543 w 2095500"/>
                <a:gd name="connsiteY31" fmla="*/ 27215 h 1679122"/>
                <a:gd name="connsiteX32" fmla="*/ 1243693 w 2095500"/>
                <a:gd name="connsiteY32" fmla="*/ 2722 h 1679122"/>
                <a:gd name="connsiteX33" fmla="*/ 1268186 w 2095500"/>
                <a:gd name="connsiteY33" fmla="*/ 0 h 1679122"/>
                <a:gd name="connsiteX34" fmla="*/ 1295400 w 2095500"/>
                <a:gd name="connsiteY34" fmla="*/ 5443 h 1679122"/>
                <a:gd name="connsiteX35" fmla="*/ 1355272 w 2095500"/>
                <a:gd name="connsiteY35" fmla="*/ 35379 h 1679122"/>
                <a:gd name="connsiteX36" fmla="*/ 1412422 w 2095500"/>
                <a:gd name="connsiteY36" fmla="*/ 73479 h 1679122"/>
                <a:gd name="connsiteX37" fmla="*/ 1466850 w 2095500"/>
                <a:gd name="connsiteY37" fmla="*/ 114300 h 1679122"/>
                <a:gd name="connsiteX38" fmla="*/ 1488622 w 2095500"/>
                <a:gd name="connsiteY38" fmla="*/ 136072 h 1679122"/>
                <a:gd name="connsiteX39" fmla="*/ 1496786 w 2095500"/>
                <a:gd name="connsiteY39" fmla="*/ 157843 h 1679122"/>
                <a:gd name="connsiteX40" fmla="*/ 1499508 w 2095500"/>
                <a:gd name="connsiteY40" fmla="*/ 187779 h 1679122"/>
                <a:gd name="connsiteX41" fmla="*/ 1491343 w 2095500"/>
                <a:gd name="connsiteY41" fmla="*/ 220436 h 1679122"/>
                <a:gd name="connsiteX42" fmla="*/ 1469572 w 2095500"/>
                <a:gd name="connsiteY42" fmla="*/ 247650 h 1679122"/>
                <a:gd name="connsiteX43" fmla="*/ 1447800 w 2095500"/>
                <a:gd name="connsiteY43" fmla="*/ 272143 h 1679122"/>
                <a:gd name="connsiteX44" fmla="*/ 1431472 w 2095500"/>
                <a:gd name="connsiteY44" fmla="*/ 299357 h 1679122"/>
                <a:gd name="connsiteX45" fmla="*/ 1415143 w 2095500"/>
                <a:gd name="connsiteY45" fmla="*/ 337457 h 1679122"/>
                <a:gd name="connsiteX46" fmla="*/ 1401536 w 2095500"/>
                <a:gd name="connsiteY46" fmla="*/ 386443 h 1679122"/>
                <a:gd name="connsiteX47" fmla="*/ 1374322 w 2095500"/>
                <a:gd name="connsiteY47" fmla="*/ 547007 h 1679122"/>
                <a:gd name="connsiteX48" fmla="*/ 1333500 w 2095500"/>
                <a:gd name="connsiteY48" fmla="*/ 805543 h 1679122"/>
                <a:gd name="connsiteX49" fmla="*/ 1287236 w 2095500"/>
                <a:gd name="connsiteY49" fmla="*/ 1096736 h 1679122"/>
                <a:gd name="connsiteX50" fmla="*/ 1265465 w 2095500"/>
                <a:gd name="connsiteY50" fmla="*/ 1246415 h 1679122"/>
                <a:gd name="connsiteX51" fmla="*/ 1262743 w 2095500"/>
                <a:gd name="connsiteY51" fmla="*/ 1295400 h 1679122"/>
                <a:gd name="connsiteX52" fmla="*/ 1265465 w 2095500"/>
                <a:gd name="connsiteY52" fmla="*/ 1341665 h 1679122"/>
                <a:gd name="connsiteX53" fmla="*/ 1270908 w 2095500"/>
                <a:gd name="connsiteY53" fmla="*/ 1374322 h 1679122"/>
                <a:gd name="connsiteX54" fmla="*/ 1279072 w 2095500"/>
                <a:gd name="connsiteY54" fmla="*/ 1398815 h 1679122"/>
                <a:gd name="connsiteX55" fmla="*/ 1284515 w 2095500"/>
                <a:gd name="connsiteY55" fmla="*/ 1412422 h 1679122"/>
                <a:gd name="connsiteX56" fmla="*/ 1300843 w 2095500"/>
                <a:gd name="connsiteY56" fmla="*/ 1434193 h 1679122"/>
                <a:gd name="connsiteX57" fmla="*/ 1317172 w 2095500"/>
                <a:gd name="connsiteY57" fmla="*/ 1450522 h 1679122"/>
                <a:gd name="connsiteX58" fmla="*/ 1349829 w 2095500"/>
                <a:gd name="connsiteY58" fmla="*/ 1461407 h 1679122"/>
                <a:gd name="connsiteX59" fmla="*/ 1415143 w 2095500"/>
                <a:gd name="connsiteY59" fmla="*/ 1472293 h 1679122"/>
                <a:gd name="connsiteX60" fmla="*/ 1494065 w 2095500"/>
                <a:gd name="connsiteY60" fmla="*/ 1477736 h 1679122"/>
                <a:gd name="connsiteX61" fmla="*/ 1624693 w 2095500"/>
                <a:gd name="connsiteY61" fmla="*/ 1472293 h 1679122"/>
                <a:gd name="connsiteX62" fmla="*/ 1711779 w 2095500"/>
                <a:gd name="connsiteY62" fmla="*/ 1455965 h 1679122"/>
                <a:gd name="connsiteX63" fmla="*/ 1749879 w 2095500"/>
                <a:gd name="connsiteY63" fmla="*/ 1436915 h 1679122"/>
                <a:gd name="connsiteX64" fmla="*/ 1978479 w 2095500"/>
                <a:gd name="connsiteY64" fmla="*/ 1401536 h 1679122"/>
                <a:gd name="connsiteX65" fmla="*/ 2022022 w 2095500"/>
                <a:gd name="connsiteY65" fmla="*/ 1423307 h 1679122"/>
                <a:gd name="connsiteX66" fmla="*/ 2046515 w 2095500"/>
                <a:gd name="connsiteY66" fmla="*/ 1431472 h 1679122"/>
                <a:gd name="connsiteX67" fmla="*/ 2062843 w 2095500"/>
                <a:gd name="connsiteY67" fmla="*/ 1439636 h 1679122"/>
                <a:gd name="connsiteX68" fmla="*/ 2079172 w 2095500"/>
                <a:gd name="connsiteY68" fmla="*/ 1450522 h 1679122"/>
                <a:gd name="connsiteX69" fmla="*/ 2087336 w 2095500"/>
                <a:gd name="connsiteY69" fmla="*/ 1464129 h 1679122"/>
                <a:gd name="connsiteX70" fmla="*/ 2095500 w 2095500"/>
                <a:gd name="connsiteY70" fmla="*/ 1491343 h 1679122"/>
                <a:gd name="connsiteX71" fmla="*/ 2092779 w 2095500"/>
                <a:gd name="connsiteY71" fmla="*/ 1521279 h 1679122"/>
                <a:gd name="connsiteX72" fmla="*/ 2079172 w 2095500"/>
                <a:gd name="connsiteY72" fmla="*/ 1556657 h 1679122"/>
                <a:gd name="connsiteX73" fmla="*/ 2051958 w 2095500"/>
                <a:gd name="connsiteY73" fmla="*/ 1583872 h 1679122"/>
                <a:gd name="connsiteX74" fmla="*/ 2005693 w 2095500"/>
                <a:gd name="connsiteY74" fmla="*/ 1613807 h 1679122"/>
                <a:gd name="connsiteX75" fmla="*/ 1951265 w 2095500"/>
                <a:gd name="connsiteY75" fmla="*/ 1632857 h 1679122"/>
                <a:gd name="connsiteX76" fmla="*/ 1845129 w 2095500"/>
                <a:gd name="connsiteY76" fmla="*/ 1654629 h 1679122"/>
                <a:gd name="connsiteX77" fmla="*/ 1717222 w 2095500"/>
                <a:gd name="connsiteY77" fmla="*/ 1670957 h 1679122"/>
                <a:gd name="connsiteX78" fmla="*/ 1575708 w 2095500"/>
                <a:gd name="connsiteY78" fmla="*/ 1679122 h 1679122"/>
                <a:gd name="connsiteX79" fmla="*/ 1464129 w 2095500"/>
                <a:gd name="connsiteY79" fmla="*/ 1676400 h 1679122"/>
                <a:gd name="connsiteX80" fmla="*/ 1382486 w 2095500"/>
                <a:gd name="connsiteY80" fmla="*/ 1668236 h 1679122"/>
                <a:gd name="connsiteX81" fmla="*/ 1287236 w 2095500"/>
                <a:gd name="connsiteY81" fmla="*/ 1643743 h 1679122"/>
                <a:gd name="connsiteX82" fmla="*/ 1238250 w 2095500"/>
                <a:gd name="connsiteY82" fmla="*/ 1624693 h 1679122"/>
                <a:gd name="connsiteX83" fmla="*/ 1181100 w 2095500"/>
                <a:gd name="connsiteY83" fmla="*/ 1592036 h 1679122"/>
                <a:gd name="connsiteX84" fmla="*/ 1145722 w 2095500"/>
                <a:gd name="connsiteY84" fmla="*/ 1562100 h 1679122"/>
                <a:gd name="connsiteX85" fmla="*/ 1123950 w 2095500"/>
                <a:gd name="connsiteY85" fmla="*/ 1540329 h 1679122"/>
                <a:gd name="connsiteX86" fmla="*/ 1099458 w 2095500"/>
                <a:gd name="connsiteY86" fmla="*/ 1499507 h 1679122"/>
                <a:gd name="connsiteX87" fmla="*/ 1077686 w 2095500"/>
                <a:gd name="connsiteY87" fmla="*/ 1445079 h 1679122"/>
                <a:gd name="connsiteX88" fmla="*/ 1066800 w 2095500"/>
                <a:gd name="connsiteY88" fmla="*/ 1398815 h 1679122"/>
                <a:gd name="connsiteX89" fmla="*/ 1066800 w 2095500"/>
                <a:gd name="connsiteY89" fmla="*/ 1336222 h 1679122"/>
                <a:gd name="connsiteX90" fmla="*/ 1069522 w 2095500"/>
                <a:gd name="connsiteY90" fmla="*/ 1273629 h 1679122"/>
                <a:gd name="connsiteX91" fmla="*/ 1102179 w 2095500"/>
                <a:gd name="connsiteY91" fmla="*/ 1004207 h 1679122"/>
                <a:gd name="connsiteX92" fmla="*/ 1140279 w 2095500"/>
                <a:gd name="connsiteY92" fmla="*/ 696686 h 1679122"/>
                <a:gd name="connsiteX93" fmla="*/ 1167493 w 2095500"/>
                <a:gd name="connsiteY93" fmla="*/ 361950 h 1679122"/>
                <a:gd name="connsiteX94" fmla="*/ 1175658 w 2095500"/>
                <a:gd name="connsiteY94" fmla="*/ 255815 h 1679122"/>
                <a:gd name="connsiteX95" fmla="*/ 1170215 w 2095500"/>
                <a:gd name="connsiteY95" fmla="*/ 228600 h 1679122"/>
                <a:gd name="connsiteX96" fmla="*/ 1156608 w 2095500"/>
                <a:gd name="connsiteY96" fmla="*/ 206829 h 1679122"/>
                <a:gd name="connsiteX97" fmla="*/ 1134836 w 2095500"/>
                <a:gd name="connsiteY97" fmla="*/ 204107 h 1679122"/>
                <a:gd name="connsiteX98" fmla="*/ 963386 w 2095500"/>
                <a:gd name="connsiteY98" fmla="*/ 239486 h 1679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2095500" h="1679122">
                  <a:moveTo>
                    <a:pt x="963386" y="239486"/>
                  </a:moveTo>
                  <a:lnTo>
                    <a:pt x="840922" y="283029"/>
                  </a:lnTo>
                  <a:lnTo>
                    <a:pt x="639536" y="334736"/>
                  </a:lnTo>
                  <a:lnTo>
                    <a:pt x="538843" y="367393"/>
                  </a:lnTo>
                  <a:lnTo>
                    <a:pt x="446315" y="397329"/>
                  </a:lnTo>
                  <a:lnTo>
                    <a:pt x="397329" y="410936"/>
                  </a:lnTo>
                  <a:lnTo>
                    <a:pt x="359229" y="419100"/>
                  </a:lnTo>
                  <a:lnTo>
                    <a:pt x="332015" y="421822"/>
                  </a:lnTo>
                  <a:lnTo>
                    <a:pt x="280308" y="416379"/>
                  </a:lnTo>
                  <a:lnTo>
                    <a:pt x="209550" y="386443"/>
                  </a:lnTo>
                  <a:lnTo>
                    <a:pt x="119743" y="340179"/>
                  </a:lnTo>
                  <a:lnTo>
                    <a:pt x="48986" y="288472"/>
                  </a:lnTo>
                  <a:lnTo>
                    <a:pt x="21772" y="263979"/>
                  </a:lnTo>
                  <a:lnTo>
                    <a:pt x="8165" y="244929"/>
                  </a:lnTo>
                  <a:lnTo>
                    <a:pt x="0" y="225879"/>
                  </a:lnTo>
                  <a:lnTo>
                    <a:pt x="0" y="204107"/>
                  </a:lnTo>
                  <a:lnTo>
                    <a:pt x="2722" y="193222"/>
                  </a:lnTo>
                  <a:lnTo>
                    <a:pt x="13608" y="187779"/>
                  </a:lnTo>
                  <a:lnTo>
                    <a:pt x="32658" y="187779"/>
                  </a:lnTo>
                  <a:lnTo>
                    <a:pt x="59872" y="201386"/>
                  </a:lnTo>
                  <a:lnTo>
                    <a:pt x="84365" y="214993"/>
                  </a:lnTo>
                  <a:lnTo>
                    <a:pt x="114300" y="228600"/>
                  </a:lnTo>
                  <a:lnTo>
                    <a:pt x="144236" y="236765"/>
                  </a:lnTo>
                  <a:lnTo>
                    <a:pt x="179615" y="242207"/>
                  </a:lnTo>
                  <a:lnTo>
                    <a:pt x="242208" y="247650"/>
                  </a:lnTo>
                  <a:lnTo>
                    <a:pt x="288472" y="250372"/>
                  </a:lnTo>
                  <a:lnTo>
                    <a:pt x="326572" y="247650"/>
                  </a:lnTo>
                  <a:lnTo>
                    <a:pt x="378279" y="239486"/>
                  </a:lnTo>
                  <a:lnTo>
                    <a:pt x="495300" y="217715"/>
                  </a:lnTo>
                  <a:lnTo>
                    <a:pt x="664029" y="176893"/>
                  </a:lnTo>
                  <a:lnTo>
                    <a:pt x="859972" y="122465"/>
                  </a:lnTo>
                  <a:lnTo>
                    <a:pt x="1186543" y="27215"/>
                  </a:lnTo>
                  <a:lnTo>
                    <a:pt x="1243693" y="2722"/>
                  </a:lnTo>
                  <a:lnTo>
                    <a:pt x="1268186" y="0"/>
                  </a:lnTo>
                  <a:lnTo>
                    <a:pt x="1295400" y="5443"/>
                  </a:lnTo>
                  <a:lnTo>
                    <a:pt x="1355272" y="35379"/>
                  </a:lnTo>
                  <a:lnTo>
                    <a:pt x="1412422" y="73479"/>
                  </a:lnTo>
                  <a:lnTo>
                    <a:pt x="1466850" y="114300"/>
                  </a:lnTo>
                  <a:lnTo>
                    <a:pt x="1488622" y="136072"/>
                  </a:lnTo>
                  <a:lnTo>
                    <a:pt x="1496786" y="157843"/>
                  </a:lnTo>
                  <a:lnTo>
                    <a:pt x="1499508" y="187779"/>
                  </a:lnTo>
                  <a:lnTo>
                    <a:pt x="1491343" y="220436"/>
                  </a:lnTo>
                  <a:lnTo>
                    <a:pt x="1469572" y="247650"/>
                  </a:lnTo>
                  <a:lnTo>
                    <a:pt x="1447800" y="272143"/>
                  </a:lnTo>
                  <a:lnTo>
                    <a:pt x="1431472" y="299357"/>
                  </a:lnTo>
                  <a:lnTo>
                    <a:pt x="1415143" y="337457"/>
                  </a:lnTo>
                  <a:lnTo>
                    <a:pt x="1401536" y="386443"/>
                  </a:lnTo>
                  <a:lnTo>
                    <a:pt x="1374322" y="547007"/>
                  </a:lnTo>
                  <a:lnTo>
                    <a:pt x="1333500" y="805543"/>
                  </a:lnTo>
                  <a:lnTo>
                    <a:pt x="1287236" y="1096736"/>
                  </a:lnTo>
                  <a:lnTo>
                    <a:pt x="1265465" y="1246415"/>
                  </a:lnTo>
                  <a:lnTo>
                    <a:pt x="1262743" y="1295400"/>
                  </a:lnTo>
                  <a:lnTo>
                    <a:pt x="1265465" y="1341665"/>
                  </a:lnTo>
                  <a:lnTo>
                    <a:pt x="1270908" y="1374322"/>
                  </a:lnTo>
                  <a:lnTo>
                    <a:pt x="1279072" y="1398815"/>
                  </a:lnTo>
                  <a:lnTo>
                    <a:pt x="1284515" y="1412422"/>
                  </a:lnTo>
                  <a:lnTo>
                    <a:pt x="1300843" y="1434193"/>
                  </a:lnTo>
                  <a:lnTo>
                    <a:pt x="1317172" y="1450522"/>
                  </a:lnTo>
                  <a:lnTo>
                    <a:pt x="1349829" y="1461407"/>
                  </a:lnTo>
                  <a:lnTo>
                    <a:pt x="1415143" y="1472293"/>
                  </a:lnTo>
                  <a:lnTo>
                    <a:pt x="1494065" y="1477736"/>
                  </a:lnTo>
                  <a:lnTo>
                    <a:pt x="1624693" y="1472293"/>
                  </a:lnTo>
                  <a:lnTo>
                    <a:pt x="1711779" y="1455965"/>
                  </a:lnTo>
                  <a:lnTo>
                    <a:pt x="1749879" y="1436915"/>
                  </a:lnTo>
                  <a:lnTo>
                    <a:pt x="1978479" y="1401536"/>
                  </a:lnTo>
                  <a:lnTo>
                    <a:pt x="2022022" y="1423307"/>
                  </a:lnTo>
                  <a:lnTo>
                    <a:pt x="2046515" y="1431472"/>
                  </a:lnTo>
                  <a:lnTo>
                    <a:pt x="2062843" y="1439636"/>
                  </a:lnTo>
                  <a:lnTo>
                    <a:pt x="2079172" y="1450522"/>
                  </a:lnTo>
                  <a:lnTo>
                    <a:pt x="2087336" y="1464129"/>
                  </a:lnTo>
                  <a:lnTo>
                    <a:pt x="2095500" y="1491343"/>
                  </a:lnTo>
                  <a:lnTo>
                    <a:pt x="2092779" y="1521279"/>
                  </a:lnTo>
                  <a:lnTo>
                    <a:pt x="2079172" y="1556657"/>
                  </a:lnTo>
                  <a:lnTo>
                    <a:pt x="2051958" y="1583872"/>
                  </a:lnTo>
                  <a:lnTo>
                    <a:pt x="2005693" y="1613807"/>
                  </a:lnTo>
                  <a:lnTo>
                    <a:pt x="1951265" y="1632857"/>
                  </a:lnTo>
                  <a:lnTo>
                    <a:pt x="1845129" y="1654629"/>
                  </a:lnTo>
                  <a:lnTo>
                    <a:pt x="1717222" y="1670957"/>
                  </a:lnTo>
                  <a:lnTo>
                    <a:pt x="1575708" y="1679122"/>
                  </a:lnTo>
                  <a:lnTo>
                    <a:pt x="1464129" y="1676400"/>
                  </a:lnTo>
                  <a:lnTo>
                    <a:pt x="1382486" y="1668236"/>
                  </a:lnTo>
                  <a:lnTo>
                    <a:pt x="1287236" y="1643743"/>
                  </a:lnTo>
                  <a:lnTo>
                    <a:pt x="1238250" y="1624693"/>
                  </a:lnTo>
                  <a:lnTo>
                    <a:pt x="1181100" y="1592036"/>
                  </a:lnTo>
                  <a:lnTo>
                    <a:pt x="1145722" y="1562100"/>
                  </a:lnTo>
                  <a:lnTo>
                    <a:pt x="1123950" y="1540329"/>
                  </a:lnTo>
                  <a:lnTo>
                    <a:pt x="1099458" y="1499507"/>
                  </a:lnTo>
                  <a:lnTo>
                    <a:pt x="1077686" y="1445079"/>
                  </a:lnTo>
                  <a:lnTo>
                    <a:pt x="1066800" y="1398815"/>
                  </a:lnTo>
                  <a:lnTo>
                    <a:pt x="1066800" y="1336222"/>
                  </a:lnTo>
                  <a:lnTo>
                    <a:pt x="1069522" y="1273629"/>
                  </a:lnTo>
                  <a:lnTo>
                    <a:pt x="1102179" y="1004207"/>
                  </a:lnTo>
                  <a:lnTo>
                    <a:pt x="1140279" y="696686"/>
                  </a:lnTo>
                  <a:lnTo>
                    <a:pt x="1167493" y="361950"/>
                  </a:lnTo>
                  <a:lnTo>
                    <a:pt x="1175658" y="255815"/>
                  </a:lnTo>
                  <a:lnTo>
                    <a:pt x="1170215" y="228600"/>
                  </a:lnTo>
                  <a:lnTo>
                    <a:pt x="1156608" y="206829"/>
                  </a:lnTo>
                  <a:lnTo>
                    <a:pt x="1134836" y="204107"/>
                  </a:lnTo>
                  <a:lnTo>
                    <a:pt x="963386" y="23948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6">
              <a:extLst>
                <a:ext uri="{FF2B5EF4-FFF2-40B4-BE49-F238E27FC236}">
                  <a16:creationId xmlns:a16="http://schemas.microsoft.com/office/drawing/2014/main" id="{76036C96-32D1-4F46-87B5-132F56893720}"/>
                </a:ext>
              </a:extLst>
            </p:cNvPr>
            <p:cNvSpPr/>
            <p:nvPr/>
          </p:nvSpPr>
          <p:spPr>
            <a:xfrm>
              <a:off x="7975602" y="2808289"/>
              <a:ext cx="292100" cy="739775"/>
            </a:xfrm>
            <a:custGeom>
              <a:avLst/>
              <a:gdLst>
                <a:gd name="connsiteX0" fmla="*/ 207169 w 292894"/>
                <a:gd name="connsiteY0" fmla="*/ 321469 h 740569"/>
                <a:gd name="connsiteX1" fmla="*/ 216694 w 292894"/>
                <a:gd name="connsiteY1" fmla="*/ 476250 h 740569"/>
                <a:gd name="connsiteX2" fmla="*/ 221457 w 292894"/>
                <a:gd name="connsiteY2" fmla="*/ 531019 h 740569"/>
                <a:gd name="connsiteX3" fmla="*/ 230982 w 292894"/>
                <a:gd name="connsiteY3" fmla="*/ 590550 h 740569"/>
                <a:gd name="connsiteX4" fmla="*/ 238125 w 292894"/>
                <a:gd name="connsiteY4" fmla="*/ 633412 h 740569"/>
                <a:gd name="connsiteX5" fmla="*/ 292894 w 292894"/>
                <a:gd name="connsiteY5" fmla="*/ 711994 h 740569"/>
                <a:gd name="connsiteX6" fmla="*/ 0 w 292894"/>
                <a:gd name="connsiteY6" fmla="*/ 740569 h 740569"/>
                <a:gd name="connsiteX7" fmla="*/ 23813 w 292894"/>
                <a:gd name="connsiteY7" fmla="*/ 695325 h 740569"/>
                <a:gd name="connsiteX8" fmla="*/ 47625 w 292894"/>
                <a:gd name="connsiteY8" fmla="*/ 652462 h 740569"/>
                <a:gd name="connsiteX9" fmla="*/ 61913 w 292894"/>
                <a:gd name="connsiteY9" fmla="*/ 619125 h 740569"/>
                <a:gd name="connsiteX10" fmla="*/ 71438 w 292894"/>
                <a:gd name="connsiteY10" fmla="*/ 576262 h 740569"/>
                <a:gd name="connsiteX11" fmla="*/ 88107 w 292894"/>
                <a:gd name="connsiteY11" fmla="*/ 452437 h 740569"/>
                <a:gd name="connsiteX12" fmla="*/ 104775 w 292894"/>
                <a:gd name="connsiteY12" fmla="*/ 316706 h 740569"/>
                <a:gd name="connsiteX13" fmla="*/ 130969 w 292894"/>
                <a:gd name="connsiteY13" fmla="*/ 111919 h 740569"/>
                <a:gd name="connsiteX14" fmla="*/ 140494 w 292894"/>
                <a:gd name="connsiteY14" fmla="*/ 40481 h 740569"/>
                <a:gd name="connsiteX15" fmla="*/ 145257 w 292894"/>
                <a:gd name="connsiteY15" fmla="*/ 16669 h 740569"/>
                <a:gd name="connsiteX16" fmla="*/ 152400 w 292894"/>
                <a:gd name="connsiteY16" fmla="*/ 4762 h 740569"/>
                <a:gd name="connsiteX17" fmla="*/ 166688 w 292894"/>
                <a:gd name="connsiteY17" fmla="*/ 0 h 740569"/>
                <a:gd name="connsiteX18" fmla="*/ 185738 w 292894"/>
                <a:gd name="connsiteY18" fmla="*/ 4762 h 740569"/>
                <a:gd name="connsiteX19" fmla="*/ 192882 w 292894"/>
                <a:gd name="connsiteY19" fmla="*/ 11906 h 740569"/>
                <a:gd name="connsiteX20" fmla="*/ 197644 w 292894"/>
                <a:gd name="connsiteY20" fmla="*/ 38100 h 740569"/>
                <a:gd name="connsiteX21" fmla="*/ 207169 w 292894"/>
                <a:gd name="connsiteY21" fmla="*/ 321469 h 74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2894" h="740569">
                  <a:moveTo>
                    <a:pt x="207169" y="321469"/>
                  </a:moveTo>
                  <a:lnTo>
                    <a:pt x="216694" y="476250"/>
                  </a:lnTo>
                  <a:lnTo>
                    <a:pt x="221457" y="531019"/>
                  </a:lnTo>
                  <a:lnTo>
                    <a:pt x="230982" y="590550"/>
                  </a:lnTo>
                  <a:lnTo>
                    <a:pt x="238125" y="633412"/>
                  </a:lnTo>
                  <a:lnTo>
                    <a:pt x="292894" y="711994"/>
                  </a:lnTo>
                  <a:lnTo>
                    <a:pt x="0" y="740569"/>
                  </a:lnTo>
                  <a:lnTo>
                    <a:pt x="23813" y="695325"/>
                  </a:lnTo>
                  <a:lnTo>
                    <a:pt x="47625" y="652462"/>
                  </a:lnTo>
                  <a:lnTo>
                    <a:pt x="61913" y="619125"/>
                  </a:lnTo>
                  <a:lnTo>
                    <a:pt x="71438" y="576262"/>
                  </a:lnTo>
                  <a:lnTo>
                    <a:pt x="88107" y="452437"/>
                  </a:lnTo>
                  <a:lnTo>
                    <a:pt x="104775" y="316706"/>
                  </a:lnTo>
                  <a:lnTo>
                    <a:pt x="130969" y="111919"/>
                  </a:lnTo>
                  <a:lnTo>
                    <a:pt x="140494" y="40481"/>
                  </a:lnTo>
                  <a:lnTo>
                    <a:pt x="145257" y="16669"/>
                  </a:lnTo>
                  <a:lnTo>
                    <a:pt x="152400" y="4762"/>
                  </a:lnTo>
                  <a:lnTo>
                    <a:pt x="166688" y="0"/>
                  </a:lnTo>
                  <a:lnTo>
                    <a:pt x="185738" y="4762"/>
                  </a:lnTo>
                  <a:lnTo>
                    <a:pt x="192882" y="11906"/>
                  </a:lnTo>
                  <a:lnTo>
                    <a:pt x="197644" y="38100"/>
                  </a:lnTo>
                  <a:lnTo>
                    <a:pt x="207169" y="321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4">
              <a:extLst>
                <a:ext uri="{FF2B5EF4-FFF2-40B4-BE49-F238E27FC236}">
                  <a16:creationId xmlns:a16="http://schemas.microsoft.com/office/drawing/2014/main" id="{6CE8E0A9-C529-4F77-8567-7239690C4B58}"/>
                </a:ext>
              </a:extLst>
            </p:cNvPr>
            <p:cNvSpPr/>
            <p:nvPr/>
          </p:nvSpPr>
          <p:spPr>
            <a:xfrm>
              <a:off x="6296026" y="2655889"/>
              <a:ext cx="869950" cy="892175"/>
            </a:xfrm>
            <a:custGeom>
              <a:avLst/>
              <a:gdLst>
                <a:gd name="connsiteX0" fmla="*/ 561975 w 869156"/>
                <a:gd name="connsiteY0" fmla="*/ 666750 h 892969"/>
                <a:gd name="connsiteX1" fmla="*/ 450056 w 869156"/>
                <a:gd name="connsiteY1" fmla="*/ 511969 h 892969"/>
                <a:gd name="connsiteX2" fmla="*/ 326231 w 869156"/>
                <a:gd name="connsiteY2" fmla="*/ 371475 h 892969"/>
                <a:gd name="connsiteX3" fmla="*/ 288131 w 869156"/>
                <a:gd name="connsiteY3" fmla="*/ 323850 h 892969"/>
                <a:gd name="connsiteX4" fmla="*/ 261938 w 869156"/>
                <a:gd name="connsiteY4" fmla="*/ 288131 h 892969"/>
                <a:gd name="connsiteX5" fmla="*/ 202406 w 869156"/>
                <a:gd name="connsiteY5" fmla="*/ 226219 h 892969"/>
                <a:gd name="connsiteX6" fmla="*/ 114300 w 869156"/>
                <a:gd name="connsiteY6" fmla="*/ 147637 h 892969"/>
                <a:gd name="connsiteX7" fmla="*/ 40481 w 869156"/>
                <a:gd name="connsiteY7" fmla="*/ 85725 h 892969"/>
                <a:gd name="connsiteX8" fmla="*/ 23813 w 869156"/>
                <a:gd name="connsiteY8" fmla="*/ 73819 h 892969"/>
                <a:gd name="connsiteX9" fmla="*/ 7144 w 869156"/>
                <a:gd name="connsiteY9" fmla="*/ 57150 h 892969"/>
                <a:gd name="connsiteX10" fmla="*/ 0 w 869156"/>
                <a:gd name="connsiteY10" fmla="*/ 30956 h 892969"/>
                <a:gd name="connsiteX11" fmla="*/ 0 w 869156"/>
                <a:gd name="connsiteY11" fmla="*/ 14287 h 892969"/>
                <a:gd name="connsiteX12" fmla="*/ 9525 w 869156"/>
                <a:gd name="connsiteY12" fmla="*/ 2381 h 892969"/>
                <a:gd name="connsiteX13" fmla="*/ 30956 w 869156"/>
                <a:gd name="connsiteY13" fmla="*/ 0 h 892969"/>
                <a:gd name="connsiteX14" fmla="*/ 59531 w 869156"/>
                <a:gd name="connsiteY14" fmla="*/ 9525 h 892969"/>
                <a:gd name="connsiteX15" fmla="*/ 178594 w 869156"/>
                <a:gd name="connsiteY15" fmla="*/ 73819 h 892969"/>
                <a:gd name="connsiteX16" fmla="*/ 288131 w 869156"/>
                <a:gd name="connsiteY16" fmla="*/ 138112 h 892969"/>
                <a:gd name="connsiteX17" fmla="*/ 433388 w 869156"/>
                <a:gd name="connsiteY17" fmla="*/ 228600 h 892969"/>
                <a:gd name="connsiteX18" fmla="*/ 561975 w 869156"/>
                <a:gd name="connsiteY18" fmla="*/ 333375 h 892969"/>
                <a:gd name="connsiteX19" fmla="*/ 659606 w 869156"/>
                <a:gd name="connsiteY19" fmla="*/ 414337 h 892969"/>
                <a:gd name="connsiteX20" fmla="*/ 735806 w 869156"/>
                <a:gd name="connsiteY20" fmla="*/ 478631 h 892969"/>
                <a:gd name="connsiteX21" fmla="*/ 785813 w 869156"/>
                <a:gd name="connsiteY21" fmla="*/ 531019 h 892969"/>
                <a:gd name="connsiteX22" fmla="*/ 809625 w 869156"/>
                <a:gd name="connsiteY22" fmla="*/ 566737 h 892969"/>
                <a:gd name="connsiteX23" fmla="*/ 831056 w 869156"/>
                <a:gd name="connsiteY23" fmla="*/ 607219 h 892969"/>
                <a:gd name="connsiteX24" fmla="*/ 847725 w 869156"/>
                <a:gd name="connsiteY24" fmla="*/ 647700 h 892969"/>
                <a:gd name="connsiteX25" fmla="*/ 864394 w 869156"/>
                <a:gd name="connsiteY25" fmla="*/ 695325 h 892969"/>
                <a:gd name="connsiteX26" fmla="*/ 869156 w 869156"/>
                <a:gd name="connsiteY26" fmla="*/ 731044 h 892969"/>
                <a:gd name="connsiteX27" fmla="*/ 866775 w 869156"/>
                <a:gd name="connsiteY27" fmla="*/ 826294 h 892969"/>
                <a:gd name="connsiteX28" fmla="*/ 864394 w 869156"/>
                <a:gd name="connsiteY28" fmla="*/ 857250 h 892969"/>
                <a:gd name="connsiteX29" fmla="*/ 854869 w 869156"/>
                <a:gd name="connsiteY29" fmla="*/ 878681 h 892969"/>
                <a:gd name="connsiteX30" fmla="*/ 835819 w 869156"/>
                <a:gd name="connsiteY30" fmla="*/ 888206 h 892969"/>
                <a:gd name="connsiteX31" fmla="*/ 800100 w 869156"/>
                <a:gd name="connsiteY31" fmla="*/ 892969 h 892969"/>
                <a:gd name="connsiteX32" fmla="*/ 762000 w 869156"/>
                <a:gd name="connsiteY32" fmla="*/ 892969 h 892969"/>
                <a:gd name="connsiteX33" fmla="*/ 740569 w 869156"/>
                <a:gd name="connsiteY33" fmla="*/ 878681 h 892969"/>
                <a:gd name="connsiteX34" fmla="*/ 661988 w 869156"/>
                <a:gd name="connsiteY34" fmla="*/ 795337 h 892969"/>
                <a:gd name="connsiteX35" fmla="*/ 561975 w 869156"/>
                <a:gd name="connsiteY35" fmla="*/ 666750 h 892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69156" h="892969">
                  <a:moveTo>
                    <a:pt x="561975" y="666750"/>
                  </a:moveTo>
                  <a:lnTo>
                    <a:pt x="450056" y="511969"/>
                  </a:lnTo>
                  <a:lnTo>
                    <a:pt x="326231" y="371475"/>
                  </a:lnTo>
                  <a:lnTo>
                    <a:pt x="288131" y="323850"/>
                  </a:lnTo>
                  <a:lnTo>
                    <a:pt x="261938" y="288131"/>
                  </a:lnTo>
                  <a:lnTo>
                    <a:pt x="202406" y="226219"/>
                  </a:lnTo>
                  <a:lnTo>
                    <a:pt x="114300" y="147637"/>
                  </a:lnTo>
                  <a:lnTo>
                    <a:pt x="40481" y="85725"/>
                  </a:lnTo>
                  <a:lnTo>
                    <a:pt x="23813" y="73819"/>
                  </a:lnTo>
                  <a:lnTo>
                    <a:pt x="7144" y="57150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9525" y="2381"/>
                  </a:lnTo>
                  <a:lnTo>
                    <a:pt x="30956" y="0"/>
                  </a:lnTo>
                  <a:lnTo>
                    <a:pt x="59531" y="9525"/>
                  </a:lnTo>
                  <a:lnTo>
                    <a:pt x="178594" y="73819"/>
                  </a:lnTo>
                  <a:lnTo>
                    <a:pt x="288131" y="138112"/>
                  </a:lnTo>
                  <a:lnTo>
                    <a:pt x="433388" y="228600"/>
                  </a:lnTo>
                  <a:lnTo>
                    <a:pt x="561975" y="333375"/>
                  </a:lnTo>
                  <a:lnTo>
                    <a:pt x="659606" y="414337"/>
                  </a:lnTo>
                  <a:lnTo>
                    <a:pt x="735806" y="478631"/>
                  </a:lnTo>
                  <a:lnTo>
                    <a:pt x="785813" y="531019"/>
                  </a:lnTo>
                  <a:lnTo>
                    <a:pt x="809625" y="566737"/>
                  </a:lnTo>
                  <a:lnTo>
                    <a:pt x="831056" y="607219"/>
                  </a:lnTo>
                  <a:lnTo>
                    <a:pt x="847725" y="647700"/>
                  </a:lnTo>
                  <a:lnTo>
                    <a:pt x="864394" y="695325"/>
                  </a:lnTo>
                  <a:lnTo>
                    <a:pt x="869156" y="731044"/>
                  </a:lnTo>
                  <a:cubicBezTo>
                    <a:pt x="868321" y="762793"/>
                    <a:pt x="866775" y="794534"/>
                    <a:pt x="866775" y="826294"/>
                  </a:cubicBezTo>
                  <a:lnTo>
                    <a:pt x="864394" y="857250"/>
                  </a:lnTo>
                  <a:lnTo>
                    <a:pt x="854869" y="878681"/>
                  </a:lnTo>
                  <a:lnTo>
                    <a:pt x="835819" y="888206"/>
                  </a:lnTo>
                  <a:lnTo>
                    <a:pt x="800100" y="892969"/>
                  </a:lnTo>
                  <a:lnTo>
                    <a:pt x="762000" y="892969"/>
                  </a:lnTo>
                  <a:lnTo>
                    <a:pt x="740569" y="878681"/>
                  </a:lnTo>
                  <a:lnTo>
                    <a:pt x="661988" y="795337"/>
                  </a:lnTo>
                  <a:lnTo>
                    <a:pt x="561975" y="666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2">
              <a:extLst>
                <a:ext uri="{FF2B5EF4-FFF2-40B4-BE49-F238E27FC236}">
                  <a16:creationId xmlns:a16="http://schemas.microsoft.com/office/drawing/2014/main" id="{17E490EC-B927-48AD-BFDE-8F46933A67F8}"/>
                </a:ext>
              </a:extLst>
            </p:cNvPr>
            <p:cNvSpPr/>
            <p:nvPr/>
          </p:nvSpPr>
          <p:spPr>
            <a:xfrm rot="16200000">
              <a:off x="6229353" y="4735513"/>
              <a:ext cx="1689100" cy="1019175"/>
            </a:xfrm>
            <a:custGeom>
              <a:avLst/>
              <a:gdLst>
                <a:gd name="connsiteX0" fmla="*/ 1045369 w 1688307"/>
                <a:gd name="connsiteY0" fmla="*/ 521494 h 1019175"/>
                <a:gd name="connsiteX1" fmla="*/ 1223963 w 1688307"/>
                <a:gd name="connsiteY1" fmla="*/ 583407 h 1019175"/>
                <a:gd name="connsiteX2" fmla="*/ 1326357 w 1688307"/>
                <a:gd name="connsiteY2" fmla="*/ 616744 h 1019175"/>
                <a:gd name="connsiteX3" fmla="*/ 1390650 w 1688307"/>
                <a:gd name="connsiteY3" fmla="*/ 635794 h 1019175"/>
                <a:gd name="connsiteX4" fmla="*/ 1483519 w 1688307"/>
                <a:gd name="connsiteY4" fmla="*/ 664369 h 1019175"/>
                <a:gd name="connsiteX5" fmla="*/ 1526382 w 1688307"/>
                <a:gd name="connsiteY5" fmla="*/ 676275 h 1019175"/>
                <a:gd name="connsiteX6" fmla="*/ 1562100 w 1688307"/>
                <a:gd name="connsiteY6" fmla="*/ 690563 h 1019175"/>
                <a:gd name="connsiteX7" fmla="*/ 1593057 w 1688307"/>
                <a:gd name="connsiteY7" fmla="*/ 695325 h 1019175"/>
                <a:gd name="connsiteX8" fmla="*/ 1635919 w 1688307"/>
                <a:gd name="connsiteY8" fmla="*/ 690563 h 1019175"/>
                <a:gd name="connsiteX9" fmla="*/ 1657350 w 1688307"/>
                <a:gd name="connsiteY9" fmla="*/ 685800 h 1019175"/>
                <a:gd name="connsiteX10" fmla="*/ 1688307 w 1688307"/>
                <a:gd name="connsiteY10" fmla="*/ 664369 h 1019175"/>
                <a:gd name="connsiteX11" fmla="*/ 1654969 w 1688307"/>
                <a:gd name="connsiteY11" fmla="*/ 1019175 h 1019175"/>
                <a:gd name="connsiteX12" fmla="*/ 1476375 w 1688307"/>
                <a:gd name="connsiteY12" fmla="*/ 942975 h 1019175"/>
                <a:gd name="connsiteX13" fmla="*/ 1128713 w 1688307"/>
                <a:gd name="connsiteY13" fmla="*/ 804863 h 1019175"/>
                <a:gd name="connsiteX14" fmla="*/ 859632 w 1688307"/>
                <a:gd name="connsiteY14" fmla="*/ 695325 h 1019175"/>
                <a:gd name="connsiteX15" fmla="*/ 671513 w 1688307"/>
                <a:gd name="connsiteY15" fmla="*/ 623888 h 1019175"/>
                <a:gd name="connsiteX16" fmla="*/ 545307 w 1688307"/>
                <a:gd name="connsiteY16" fmla="*/ 571500 h 1019175"/>
                <a:gd name="connsiteX17" fmla="*/ 357188 w 1688307"/>
                <a:gd name="connsiteY17" fmla="*/ 466725 h 1019175"/>
                <a:gd name="connsiteX18" fmla="*/ 169069 w 1688307"/>
                <a:gd name="connsiteY18" fmla="*/ 354807 h 1019175"/>
                <a:gd name="connsiteX19" fmla="*/ 100013 w 1688307"/>
                <a:gd name="connsiteY19" fmla="*/ 311944 h 1019175"/>
                <a:gd name="connsiteX20" fmla="*/ 78582 w 1688307"/>
                <a:gd name="connsiteY20" fmla="*/ 297657 h 1019175"/>
                <a:gd name="connsiteX21" fmla="*/ 57150 w 1688307"/>
                <a:gd name="connsiteY21" fmla="*/ 280988 h 1019175"/>
                <a:gd name="connsiteX22" fmla="*/ 40482 w 1688307"/>
                <a:gd name="connsiteY22" fmla="*/ 257175 h 1019175"/>
                <a:gd name="connsiteX23" fmla="*/ 33338 w 1688307"/>
                <a:gd name="connsiteY23" fmla="*/ 242888 h 1019175"/>
                <a:gd name="connsiteX24" fmla="*/ 23813 w 1688307"/>
                <a:gd name="connsiteY24" fmla="*/ 219075 h 1019175"/>
                <a:gd name="connsiteX25" fmla="*/ 14288 w 1688307"/>
                <a:gd name="connsiteY25" fmla="*/ 188119 h 1019175"/>
                <a:gd name="connsiteX26" fmla="*/ 4763 w 1688307"/>
                <a:gd name="connsiteY26" fmla="*/ 138113 h 1019175"/>
                <a:gd name="connsiteX27" fmla="*/ 0 w 1688307"/>
                <a:gd name="connsiteY27" fmla="*/ 95250 h 1019175"/>
                <a:gd name="connsiteX28" fmla="*/ 4763 w 1688307"/>
                <a:gd name="connsiteY28" fmla="*/ 78582 h 1019175"/>
                <a:gd name="connsiteX29" fmla="*/ 50007 w 1688307"/>
                <a:gd name="connsiteY29" fmla="*/ 54769 h 1019175"/>
                <a:gd name="connsiteX30" fmla="*/ 97632 w 1688307"/>
                <a:gd name="connsiteY30" fmla="*/ 28575 h 1019175"/>
                <a:gd name="connsiteX31" fmla="*/ 138113 w 1688307"/>
                <a:gd name="connsiteY31" fmla="*/ 0 h 1019175"/>
                <a:gd name="connsiteX32" fmla="*/ 409575 w 1688307"/>
                <a:gd name="connsiteY32" fmla="*/ 123825 h 1019175"/>
                <a:gd name="connsiteX33" fmla="*/ 416719 w 1688307"/>
                <a:gd name="connsiteY33" fmla="*/ 150019 h 1019175"/>
                <a:gd name="connsiteX34" fmla="*/ 426244 w 1688307"/>
                <a:gd name="connsiteY34" fmla="*/ 180975 h 1019175"/>
                <a:gd name="connsiteX35" fmla="*/ 445294 w 1688307"/>
                <a:gd name="connsiteY35" fmla="*/ 211932 h 1019175"/>
                <a:gd name="connsiteX36" fmla="*/ 466725 w 1688307"/>
                <a:gd name="connsiteY36" fmla="*/ 235744 h 1019175"/>
                <a:gd name="connsiteX37" fmla="*/ 504825 w 1688307"/>
                <a:gd name="connsiteY37" fmla="*/ 259557 h 1019175"/>
                <a:gd name="connsiteX38" fmla="*/ 564357 w 1688307"/>
                <a:gd name="connsiteY38" fmla="*/ 292894 h 1019175"/>
                <a:gd name="connsiteX39" fmla="*/ 666750 w 1688307"/>
                <a:gd name="connsiteY39" fmla="*/ 347663 h 1019175"/>
                <a:gd name="connsiteX40" fmla="*/ 769144 w 1688307"/>
                <a:gd name="connsiteY40" fmla="*/ 397669 h 1019175"/>
                <a:gd name="connsiteX41" fmla="*/ 862013 w 1688307"/>
                <a:gd name="connsiteY41" fmla="*/ 442913 h 1019175"/>
                <a:gd name="connsiteX42" fmla="*/ 1045369 w 1688307"/>
                <a:gd name="connsiteY42" fmla="*/ 521494 h 101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88307" h="1019175">
                  <a:moveTo>
                    <a:pt x="1045369" y="521494"/>
                  </a:moveTo>
                  <a:lnTo>
                    <a:pt x="1223963" y="583407"/>
                  </a:lnTo>
                  <a:lnTo>
                    <a:pt x="1326357" y="616744"/>
                  </a:lnTo>
                  <a:lnTo>
                    <a:pt x="1390650" y="635794"/>
                  </a:lnTo>
                  <a:lnTo>
                    <a:pt x="1483519" y="664369"/>
                  </a:lnTo>
                  <a:lnTo>
                    <a:pt x="1526382" y="676275"/>
                  </a:lnTo>
                  <a:lnTo>
                    <a:pt x="1562100" y="690563"/>
                  </a:lnTo>
                  <a:lnTo>
                    <a:pt x="1593057" y="695325"/>
                  </a:lnTo>
                  <a:lnTo>
                    <a:pt x="1635919" y="690563"/>
                  </a:lnTo>
                  <a:lnTo>
                    <a:pt x="1657350" y="685800"/>
                  </a:lnTo>
                  <a:lnTo>
                    <a:pt x="1688307" y="664369"/>
                  </a:lnTo>
                  <a:lnTo>
                    <a:pt x="1654969" y="1019175"/>
                  </a:lnTo>
                  <a:lnTo>
                    <a:pt x="1476375" y="942975"/>
                  </a:lnTo>
                  <a:lnTo>
                    <a:pt x="1128713" y="804863"/>
                  </a:lnTo>
                  <a:lnTo>
                    <a:pt x="859632" y="695325"/>
                  </a:lnTo>
                  <a:lnTo>
                    <a:pt x="671513" y="623888"/>
                  </a:lnTo>
                  <a:lnTo>
                    <a:pt x="545307" y="571500"/>
                  </a:lnTo>
                  <a:lnTo>
                    <a:pt x="357188" y="466725"/>
                  </a:lnTo>
                  <a:lnTo>
                    <a:pt x="169069" y="354807"/>
                  </a:lnTo>
                  <a:lnTo>
                    <a:pt x="100013" y="311944"/>
                  </a:lnTo>
                  <a:lnTo>
                    <a:pt x="78582" y="297657"/>
                  </a:lnTo>
                  <a:lnTo>
                    <a:pt x="57150" y="280988"/>
                  </a:lnTo>
                  <a:lnTo>
                    <a:pt x="40482" y="257175"/>
                  </a:lnTo>
                  <a:lnTo>
                    <a:pt x="33338" y="242888"/>
                  </a:lnTo>
                  <a:lnTo>
                    <a:pt x="23813" y="219075"/>
                  </a:lnTo>
                  <a:lnTo>
                    <a:pt x="14288" y="188119"/>
                  </a:lnTo>
                  <a:lnTo>
                    <a:pt x="4763" y="138113"/>
                  </a:lnTo>
                  <a:lnTo>
                    <a:pt x="0" y="95250"/>
                  </a:lnTo>
                  <a:lnTo>
                    <a:pt x="4763" y="78582"/>
                  </a:lnTo>
                  <a:lnTo>
                    <a:pt x="50007" y="54769"/>
                  </a:lnTo>
                  <a:lnTo>
                    <a:pt x="97632" y="28575"/>
                  </a:lnTo>
                  <a:lnTo>
                    <a:pt x="138113" y="0"/>
                  </a:lnTo>
                  <a:lnTo>
                    <a:pt x="409575" y="123825"/>
                  </a:lnTo>
                  <a:lnTo>
                    <a:pt x="416719" y="150019"/>
                  </a:lnTo>
                  <a:lnTo>
                    <a:pt x="426244" y="180975"/>
                  </a:lnTo>
                  <a:lnTo>
                    <a:pt x="445294" y="211932"/>
                  </a:lnTo>
                  <a:lnTo>
                    <a:pt x="466725" y="235744"/>
                  </a:lnTo>
                  <a:lnTo>
                    <a:pt x="504825" y="259557"/>
                  </a:lnTo>
                  <a:lnTo>
                    <a:pt x="564357" y="292894"/>
                  </a:lnTo>
                  <a:lnTo>
                    <a:pt x="666750" y="347663"/>
                  </a:lnTo>
                  <a:lnTo>
                    <a:pt x="769144" y="397669"/>
                  </a:lnTo>
                  <a:lnTo>
                    <a:pt x="862013" y="442913"/>
                  </a:lnTo>
                  <a:lnTo>
                    <a:pt x="1045369" y="521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4">
              <a:extLst>
                <a:ext uri="{FF2B5EF4-FFF2-40B4-BE49-F238E27FC236}">
                  <a16:creationId xmlns:a16="http://schemas.microsoft.com/office/drawing/2014/main" id="{DA7B6EE9-644B-4FB3-B6E4-864C87485421}"/>
                </a:ext>
              </a:extLst>
            </p:cNvPr>
            <p:cNvSpPr/>
            <p:nvPr/>
          </p:nvSpPr>
          <p:spPr>
            <a:xfrm>
              <a:off x="6115050" y="5468938"/>
              <a:ext cx="647700" cy="520700"/>
            </a:xfrm>
            <a:custGeom>
              <a:avLst/>
              <a:gdLst>
                <a:gd name="connsiteX0" fmla="*/ 197644 w 647700"/>
                <a:gd name="connsiteY0" fmla="*/ 78582 h 519113"/>
                <a:gd name="connsiteX1" fmla="*/ 292894 w 647700"/>
                <a:gd name="connsiteY1" fmla="*/ 121444 h 519113"/>
                <a:gd name="connsiteX2" fmla="*/ 357188 w 647700"/>
                <a:gd name="connsiteY2" fmla="*/ 150019 h 519113"/>
                <a:gd name="connsiteX3" fmla="*/ 433388 w 647700"/>
                <a:gd name="connsiteY3" fmla="*/ 188119 h 519113"/>
                <a:gd name="connsiteX4" fmla="*/ 461963 w 647700"/>
                <a:gd name="connsiteY4" fmla="*/ 200025 h 519113"/>
                <a:gd name="connsiteX5" fmla="*/ 504825 w 647700"/>
                <a:gd name="connsiteY5" fmla="*/ 209550 h 519113"/>
                <a:gd name="connsiteX6" fmla="*/ 533400 w 647700"/>
                <a:gd name="connsiteY6" fmla="*/ 214313 h 519113"/>
                <a:gd name="connsiteX7" fmla="*/ 647700 w 647700"/>
                <a:gd name="connsiteY7" fmla="*/ 197644 h 519113"/>
                <a:gd name="connsiteX8" fmla="*/ 509588 w 647700"/>
                <a:gd name="connsiteY8" fmla="*/ 519113 h 519113"/>
                <a:gd name="connsiteX9" fmla="*/ 459581 w 647700"/>
                <a:gd name="connsiteY9" fmla="*/ 495300 h 519113"/>
                <a:gd name="connsiteX10" fmla="*/ 438150 w 647700"/>
                <a:gd name="connsiteY10" fmla="*/ 466725 h 519113"/>
                <a:gd name="connsiteX11" fmla="*/ 383381 w 647700"/>
                <a:gd name="connsiteY11" fmla="*/ 400050 h 519113"/>
                <a:gd name="connsiteX12" fmla="*/ 342900 w 647700"/>
                <a:gd name="connsiteY12" fmla="*/ 354807 h 519113"/>
                <a:gd name="connsiteX13" fmla="*/ 283369 w 647700"/>
                <a:gd name="connsiteY13" fmla="*/ 292894 h 519113"/>
                <a:gd name="connsiteX14" fmla="*/ 228600 w 647700"/>
                <a:gd name="connsiteY14" fmla="*/ 238125 h 519113"/>
                <a:gd name="connsiteX15" fmla="*/ 154781 w 647700"/>
                <a:gd name="connsiteY15" fmla="*/ 171450 h 519113"/>
                <a:gd name="connsiteX16" fmla="*/ 97631 w 647700"/>
                <a:gd name="connsiteY16" fmla="*/ 123825 h 519113"/>
                <a:gd name="connsiteX17" fmla="*/ 42863 w 647700"/>
                <a:gd name="connsiteY17" fmla="*/ 83344 h 519113"/>
                <a:gd name="connsiteX18" fmla="*/ 23813 w 647700"/>
                <a:gd name="connsiteY18" fmla="*/ 66675 h 519113"/>
                <a:gd name="connsiteX19" fmla="*/ 9525 w 647700"/>
                <a:gd name="connsiteY19" fmla="*/ 47625 h 519113"/>
                <a:gd name="connsiteX20" fmla="*/ 0 w 647700"/>
                <a:gd name="connsiteY20" fmla="*/ 26194 h 519113"/>
                <a:gd name="connsiteX21" fmla="*/ 2381 w 647700"/>
                <a:gd name="connsiteY21" fmla="*/ 9525 h 519113"/>
                <a:gd name="connsiteX22" fmla="*/ 9525 w 647700"/>
                <a:gd name="connsiteY22" fmla="*/ 2382 h 519113"/>
                <a:gd name="connsiteX23" fmla="*/ 23813 w 647700"/>
                <a:gd name="connsiteY23" fmla="*/ 0 h 519113"/>
                <a:gd name="connsiteX24" fmla="*/ 47625 w 647700"/>
                <a:gd name="connsiteY24" fmla="*/ 4763 h 519113"/>
                <a:gd name="connsiteX25" fmla="*/ 197644 w 647700"/>
                <a:gd name="connsiteY25" fmla="*/ 78582 h 51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47700" h="519113">
                  <a:moveTo>
                    <a:pt x="197644" y="78582"/>
                  </a:moveTo>
                  <a:lnTo>
                    <a:pt x="292894" y="121444"/>
                  </a:lnTo>
                  <a:lnTo>
                    <a:pt x="357188" y="150019"/>
                  </a:lnTo>
                  <a:lnTo>
                    <a:pt x="433388" y="188119"/>
                  </a:lnTo>
                  <a:lnTo>
                    <a:pt x="461963" y="200025"/>
                  </a:lnTo>
                  <a:lnTo>
                    <a:pt x="504825" y="209550"/>
                  </a:lnTo>
                  <a:lnTo>
                    <a:pt x="533400" y="214313"/>
                  </a:lnTo>
                  <a:lnTo>
                    <a:pt x="647700" y="197644"/>
                  </a:lnTo>
                  <a:lnTo>
                    <a:pt x="509588" y="519113"/>
                  </a:lnTo>
                  <a:lnTo>
                    <a:pt x="459581" y="495300"/>
                  </a:lnTo>
                  <a:lnTo>
                    <a:pt x="438150" y="466725"/>
                  </a:lnTo>
                  <a:lnTo>
                    <a:pt x="383381" y="400050"/>
                  </a:lnTo>
                  <a:lnTo>
                    <a:pt x="342900" y="354807"/>
                  </a:lnTo>
                  <a:lnTo>
                    <a:pt x="283369" y="292894"/>
                  </a:lnTo>
                  <a:lnTo>
                    <a:pt x="228600" y="238125"/>
                  </a:lnTo>
                  <a:lnTo>
                    <a:pt x="154781" y="171450"/>
                  </a:lnTo>
                  <a:lnTo>
                    <a:pt x="97631" y="123825"/>
                  </a:lnTo>
                  <a:lnTo>
                    <a:pt x="42863" y="83344"/>
                  </a:lnTo>
                  <a:lnTo>
                    <a:pt x="23813" y="66675"/>
                  </a:lnTo>
                  <a:lnTo>
                    <a:pt x="9525" y="47625"/>
                  </a:lnTo>
                  <a:lnTo>
                    <a:pt x="0" y="26194"/>
                  </a:lnTo>
                  <a:lnTo>
                    <a:pt x="2381" y="9525"/>
                  </a:lnTo>
                  <a:lnTo>
                    <a:pt x="9525" y="2382"/>
                  </a:lnTo>
                  <a:lnTo>
                    <a:pt x="23813" y="0"/>
                  </a:lnTo>
                  <a:lnTo>
                    <a:pt x="47625" y="4763"/>
                  </a:lnTo>
                  <a:lnTo>
                    <a:pt x="197644" y="785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1">
              <a:extLst>
                <a:ext uri="{FF2B5EF4-FFF2-40B4-BE49-F238E27FC236}">
                  <a16:creationId xmlns:a16="http://schemas.microsoft.com/office/drawing/2014/main" id="{D62FAA1B-0884-4180-A558-2C53545E6A00}"/>
                </a:ext>
              </a:extLst>
            </p:cNvPr>
            <p:cNvSpPr/>
            <p:nvPr/>
          </p:nvSpPr>
          <p:spPr>
            <a:xfrm rot="16200000">
              <a:off x="4357688" y="3890963"/>
              <a:ext cx="2114550" cy="1924050"/>
            </a:xfrm>
            <a:custGeom>
              <a:avLst/>
              <a:gdLst>
                <a:gd name="connsiteX0" fmla="*/ 1073150 w 2114550"/>
                <a:gd name="connsiteY0" fmla="*/ 1498600 h 1924050"/>
                <a:gd name="connsiteX1" fmla="*/ 860425 w 2114550"/>
                <a:gd name="connsiteY1" fmla="*/ 1323975 h 1924050"/>
                <a:gd name="connsiteX2" fmla="*/ 755650 w 2114550"/>
                <a:gd name="connsiteY2" fmla="*/ 1225550 h 1924050"/>
                <a:gd name="connsiteX3" fmla="*/ 635000 w 2114550"/>
                <a:gd name="connsiteY3" fmla="*/ 1101725 h 1924050"/>
                <a:gd name="connsiteX4" fmla="*/ 527050 w 2114550"/>
                <a:gd name="connsiteY4" fmla="*/ 974725 h 1924050"/>
                <a:gd name="connsiteX5" fmla="*/ 447675 w 2114550"/>
                <a:gd name="connsiteY5" fmla="*/ 866775 h 1924050"/>
                <a:gd name="connsiteX6" fmla="*/ 358775 w 2114550"/>
                <a:gd name="connsiteY6" fmla="*/ 736600 h 1924050"/>
                <a:gd name="connsiteX7" fmla="*/ 295275 w 2114550"/>
                <a:gd name="connsiteY7" fmla="*/ 635000 h 1924050"/>
                <a:gd name="connsiteX8" fmla="*/ 225425 w 2114550"/>
                <a:gd name="connsiteY8" fmla="*/ 511175 h 1924050"/>
                <a:gd name="connsiteX9" fmla="*/ 152400 w 2114550"/>
                <a:gd name="connsiteY9" fmla="*/ 381000 h 1924050"/>
                <a:gd name="connsiteX10" fmla="*/ 92075 w 2114550"/>
                <a:gd name="connsiteY10" fmla="*/ 263525 h 1924050"/>
                <a:gd name="connsiteX11" fmla="*/ 25400 w 2114550"/>
                <a:gd name="connsiteY11" fmla="*/ 123825 h 1924050"/>
                <a:gd name="connsiteX12" fmla="*/ 6350 w 2114550"/>
                <a:gd name="connsiteY12" fmla="*/ 88900 h 1924050"/>
                <a:gd name="connsiteX13" fmla="*/ 0 w 2114550"/>
                <a:gd name="connsiteY13" fmla="*/ 66675 h 1924050"/>
                <a:gd name="connsiteX14" fmla="*/ 3175 w 2114550"/>
                <a:gd name="connsiteY14" fmla="*/ 28575 h 1924050"/>
                <a:gd name="connsiteX15" fmla="*/ 12700 w 2114550"/>
                <a:gd name="connsiteY15" fmla="*/ 6350 h 1924050"/>
                <a:gd name="connsiteX16" fmla="*/ 28575 w 2114550"/>
                <a:gd name="connsiteY16" fmla="*/ 0 h 1924050"/>
                <a:gd name="connsiteX17" fmla="*/ 57150 w 2114550"/>
                <a:gd name="connsiteY17" fmla="*/ 3175 h 1924050"/>
                <a:gd name="connsiteX18" fmla="*/ 85725 w 2114550"/>
                <a:gd name="connsiteY18" fmla="*/ 19050 h 1924050"/>
                <a:gd name="connsiteX19" fmla="*/ 101600 w 2114550"/>
                <a:gd name="connsiteY19" fmla="*/ 34925 h 1924050"/>
                <a:gd name="connsiteX20" fmla="*/ 139700 w 2114550"/>
                <a:gd name="connsiteY20" fmla="*/ 114300 h 1924050"/>
                <a:gd name="connsiteX21" fmla="*/ 168275 w 2114550"/>
                <a:gd name="connsiteY21" fmla="*/ 171450 h 1924050"/>
                <a:gd name="connsiteX22" fmla="*/ 215900 w 2114550"/>
                <a:gd name="connsiteY22" fmla="*/ 260350 h 1924050"/>
                <a:gd name="connsiteX23" fmla="*/ 250825 w 2114550"/>
                <a:gd name="connsiteY23" fmla="*/ 317500 h 1924050"/>
                <a:gd name="connsiteX24" fmla="*/ 304800 w 2114550"/>
                <a:gd name="connsiteY24" fmla="*/ 400050 h 1924050"/>
                <a:gd name="connsiteX25" fmla="*/ 387350 w 2114550"/>
                <a:gd name="connsiteY25" fmla="*/ 523875 h 1924050"/>
                <a:gd name="connsiteX26" fmla="*/ 479425 w 2114550"/>
                <a:gd name="connsiteY26" fmla="*/ 644525 h 1924050"/>
                <a:gd name="connsiteX27" fmla="*/ 558800 w 2114550"/>
                <a:gd name="connsiteY27" fmla="*/ 736600 h 1924050"/>
                <a:gd name="connsiteX28" fmla="*/ 622300 w 2114550"/>
                <a:gd name="connsiteY28" fmla="*/ 812800 h 1924050"/>
                <a:gd name="connsiteX29" fmla="*/ 733425 w 2114550"/>
                <a:gd name="connsiteY29" fmla="*/ 923925 h 1924050"/>
                <a:gd name="connsiteX30" fmla="*/ 819150 w 2114550"/>
                <a:gd name="connsiteY30" fmla="*/ 1003300 h 1924050"/>
                <a:gd name="connsiteX31" fmla="*/ 927100 w 2114550"/>
                <a:gd name="connsiteY31" fmla="*/ 1104900 h 1924050"/>
                <a:gd name="connsiteX32" fmla="*/ 1069975 w 2114550"/>
                <a:gd name="connsiteY32" fmla="*/ 1219200 h 1924050"/>
                <a:gd name="connsiteX33" fmla="*/ 1200150 w 2114550"/>
                <a:gd name="connsiteY33" fmla="*/ 1311275 h 1924050"/>
                <a:gd name="connsiteX34" fmla="*/ 1266825 w 2114550"/>
                <a:gd name="connsiteY34" fmla="*/ 1355725 h 1924050"/>
                <a:gd name="connsiteX35" fmla="*/ 1330325 w 2114550"/>
                <a:gd name="connsiteY35" fmla="*/ 1400175 h 1924050"/>
                <a:gd name="connsiteX36" fmla="*/ 1409700 w 2114550"/>
                <a:gd name="connsiteY36" fmla="*/ 1447800 h 1924050"/>
                <a:gd name="connsiteX37" fmla="*/ 1527175 w 2114550"/>
                <a:gd name="connsiteY37" fmla="*/ 1470025 h 1924050"/>
                <a:gd name="connsiteX38" fmla="*/ 1619250 w 2114550"/>
                <a:gd name="connsiteY38" fmla="*/ 1517650 h 1924050"/>
                <a:gd name="connsiteX39" fmla="*/ 1682750 w 2114550"/>
                <a:gd name="connsiteY39" fmla="*/ 1546225 h 1924050"/>
                <a:gd name="connsiteX40" fmla="*/ 1746250 w 2114550"/>
                <a:gd name="connsiteY40" fmla="*/ 1568450 h 1924050"/>
                <a:gd name="connsiteX41" fmla="*/ 1793875 w 2114550"/>
                <a:gd name="connsiteY41" fmla="*/ 1584325 h 1924050"/>
                <a:gd name="connsiteX42" fmla="*/ 1812925 w 2114550"/>
                <a:gd name="connsiteY42" fmla="*/ 1590675 h 1924050"/>
                <a:gd name="connsiteX43" fmla="*/ 1844675 w 2114550"/>
                <a:gd name="connsiteY43" fmla="*/ 1593850 h 1924050"/>
                <a:gd name="connsiteX44" fmla="*/ 1908175 w 2114550"/>
                <a:gd name="connsiteY44" fmla="*/ 1590675 h 1924050"/>
                <a:gd name="connsiteX45" fmla="*/ 1952625 w 2114550"/>
                <a:gd name="connsiteY45" fmla="*/ 1581150 h 1924050"/>
                <a:gd name="connsiteX46" fmla="*/ 1987550 w 2114550"/>
                <a:gd name="connsiteY46" fmla="*/ 1568450 h 1924050"/>
                <a:gd name="connsiteX47" fmla="*/ 2044700 w 2114550"/>
                <a:gd name="connsiteY47" fmla="*/ 1517650 h 1924050"/>
                <a:gd name="connsiteX48" fmla="*/ 2114550 w 2114550"/>
                <a:gd name="connsiteY48" fmla="*/ 1603375 h 1924050"/>
                <a:gd name="connsiteX49" fmla="*/ 2032000 w 2114550"/>
                <a:gd name="connsiteY49" fmla="*/ 1727200 h 1924050"/>
                <a:gd name="connsiteX50" fmla="*/ 1965325 w 2114550"/>
                <a:gd name="connsiteY50" fmla="*/ 1812925 h 1924050"/>
                <a:gd name="connsiteX51" fmla="*/ 1914525 w 2114550"/>
                <a:gd name="connsiteY51" fmla="*/ 1866900 h 1924050"/>
                <a:gd name="connsiteX52" fmla="*/ 1860550 w 2114550"/>
                <a:gd name="connsiteY52" fmla="*/ 1905000 h 1924050"/>
                <a:gd name="connsiteX53" fmla="*/ 1825625 w 2114550"/>
                <a:gd name="connsiteY53" fmla="*/ 1924050 h 1924050"/>
                <a:gd name="connsiteX54" fmla="*/ 1812925 w 2114550"/>
                <a:gd name="connsiteY54" fmla="*/ 1924050 h 1924050"/>
                <a:gd name="connsiteX55" fmla="*/ 1774825 w 2114550"/>
                <a:gd name="connsiteY55" fmla="*/ 1901825 h 1924050"/>
                <a:gd name="connsiteX56" fmla="*/ 1676400 w 2114550"/>
                <a:gd name="connsiteY56" fmla="*/ 1835150 h 1924050"/>
                <a:gd name="connsiteX57" fmla="*/ 1552575 w 2114550"/>
                <a:gd name="connsiteY57" fmla="*/ 1771650 h 1924050"/>
                <a:gd name="connsiteX58" fmla="*/ 1441450 w 2114550"/>
                <a:gd name="connsiteY58" fmla="*/ 1755775 h 1924050"/>
                <a:gd name="connsiteX59" fmla="*/ 1317625 w 2114550"/>
                <a:gd name="connsiteY59" fmla="*/ 1673225 h 1924050"/>
                <a:gd name="connsiteX60" fmla="*/ 1184275 w 2114550"/>
                <a:gd name="connsiteY60" fmla="*/ 1574800 h 1924050"/>
                <a:gd name="connsiteX61" fmla="*/ 1073150 w 2114550"/>
                <a:gd name="connsiteY61" fmla="*/ 1498600 h 1924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114550" h="1924050">
                  <a:moveTo>
                    <a:pt x="1073150" y="1498600"/>
                  </a:moveTo>
                  <a:lnTo>
                    <a:pt x="860425" y="1323975"/>
                  </a:lnTo>
                  <a:lnTo>
                    <a:pt x="755650" y="1225550"/>
                  </a:lnTo>
                  <a:lnTo>
                    <a:pt x="635000" y="1101725"/>
                  </a:lnTo>
                  <a:lnTo>
                    <a:pt x="527050" y="974725"/>
                  </a:lnTo>
                  <a:lnTo>
                    <a:pt x="447675" y="866775"/>
                  </a:lnTo>
                  <a:lnTo>
                    <a:pt x="358775" y="736600"/>
                  </a:lnTo>
                  <a:lnTo>
                    <a:pt x="295275" y="635000"/>
                  </a:lnTo>
                  <a:lnTo>
                    <a:pt x="225425" y="511175"/>
                  </a:lnTo>
                  <a:lnTo>
                    <a:pt x="152400" y="381000"/>
                  </a:lnTo>
                  <a:lnTo>
                    <a:pt x="92075" y="263525"/>
                  </a:lnTo>
                  <a:lnTo>
                    <a:pt x="25400" y="123825"/>
                  </a:lnTo>
                  <a:lnTo>
                    <a:pt x="6350" y="88900"/>
                  </a:lnTo>
                  <a:lnTo>
                    <a:pt x="0" y="66675"/>
                  </a:lnTo>
                  <a:lnTo>
                    <a:pt x="3175" y="28575"/>
                  </a:lnTo>
                  <a:lnTo>
                    <a:pt x="12700" y="6350"/>
                  </a:lnTo>
                  <a:lnTo>
                    <a:pt x="28575" y="0"/>
                  </a:lnTo>
                  <a:lnTo>
                    <a:pt x="57150" y="3175"/>
                  </a:lnTo>
                  <a:lnTo>
                    <a:pt x="85725" y="19050"/>
                  </a:lnTo>
                  <a:lnTo>
                    <a:pt x="101600" y="34925"/>
                  </a:lnTo>
                  <a:lnTo>
                    <a:pt x="139700" y="114300"/>
                  </a:lnTo>
                  <a:lnTo>
                    <a:pt x="168275" y="171450"/>
                  </a:lnTo>
                  <a:lnTo>
                    <a:pt x="215900" y="260350"/>
                  </a:lnTo>
                  <a:lnTo>
                    <a:pt x="250825" y="317500"/>
                  </a:lnTo>
                  <a:lnTo>
                    <a:pt x="304800" y="400050"/>
                  </a:lnTo>
                  <a:lnTo>
                    <a:pt x="387350" y="523875"/>
                  </a:lnTo>
                  <a:lnTo>
                    <a:pt x="479425" y="644525"/>
                  </a:lnTo>
                  <a:lnTo>
                    <a:pt x="558800" y="736600"/>
                  </a:lnTo>
                  <a:lnTo>
                    <a:pt x="622300" y="812800"/>
                  </a:lnTo>
                  <a:lnTo>
                    <a:pt x="733425" y="923925"/>
                  </a:lnTo>
                  <a:lnTo>
                    <a:pt x="819150" y="1003300"/>
                  </a:lnTo>
                  <a:lnTo>
                    <a:pt x="927100" y="1104900"/>
                  </a:lnTo>
                  <a:lnTo>
                    <a:pt x="1069975" y="1219200"/>
                  </a:lnTo>
                  <a:lnTo>
                    <a:pt x="1200150" y="1311275"/>
                  </a:lnTo>
                  <a:lnTo>
                    <a:pt x="1266825" y="1355725"/>
                  </a:lnTo>
                  <a:lnTo>
                    <a:pt x="1330325" y="1400175"/>
                  </a:lnTo>
                  <a:lnTo>
                    <a:pt x="1409700" y="1447800"/>
                  </a:lnTo>
                  <a:lnTo>
                    <a:pt x="1527175" y="1470025"/>
                  </a:lnTo>
                  <a:lnTo>
                    <a:pt x="1619250" y="1517650"/>
                  </a:lnTo>
                  <a:lnTo>
                    <a:pt x="1682750" y="1546225"/>
                  </a:lnTo>
                  <a:lnTo>
                    <a:pt x="1746250" y="1568450"/>
                  </a:lnTo>
                  <a:lnTo>
                    <a:pt x="1793875" y="1584325"/>
                  </a:lnTo>
                  <a:lnTo>
                    <a:pt x="1812925" y="1590675"/>
                  </a:lnTo>
                  <a:lnTo>
                    <a:pt x="1844675" y="1593850"/>
                  </a:lnTo>
                  <a:lnTo>
                    <a:pt x="1908175" y="1590675"/>
                  </a:lnTo>
                  <a:lnTo>
                    <a:pt x="1952625" y="1581150"/>
                  </a:lnTo>
                  <a:lnTo>
                    <a:pt x="1987550" y="1568450"/>
                  </a:lnTo>
                  <a:lnTo>
                    <a:pt x="2044700" y="1517650"/>
                  </a:lnTo>
                  <a:lnTo>
                    <a:pt x="2114550" y="1603375"/>
                  </a:lnTo>
                  <a:lnTo>
                    <a:pt x="2032000" y="1727200"/>
                  </a:lnTo>
                  <a:lnTo>
                    <a:pt x="1965325" y="1812925"/>
                  </a:lnTo>
                  <a:lnTo>
                    <a:pt x="1914525" y="1866900"/>
                  </a:lnTo>
                  <a:lnTo>
                    <a:pt x="1860550" y="1905000"/>
                  </a:lnTo>
                  <a:lnTo>
                    <a:pt x="1825625" y="1924050"/>
                  </a:lnTo>
                  <a:lnTo>
                    <a:pt x="1812925" y="1924050"/>
                  </a:lnTo>
                  <a:lnTo>
                    <a:pt x="1774825" y="1901825"/>
                  </a:lnTo>
                  <a:lnTo>
                    <a:pt x="1676400" y="1835150"/>
                  </a:lnTo>
                  <a:lnTo>
                    <a:pt x="1552575" y="1771650"/>
                  </a:lnTo>
                  <a:lnTo>
                    <a:pt x="1441450" y="1755775"/>
                  </a:lnTo>
                  <a:lnTo>
                    <a:pt x="1317625" y="1673225"/>
                  </a:lnTo>
                  <a:lnTo>
                    <a:pt x="1184275" y="1574800"/>
                  </a:lnTo>
                  <a:lnTo>
                    <a:pt x="1073150" y="149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88137698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9EA77EBC-D7F1-4B88-B41D-F34C26CB5483}"/>
              </a:ext>
            </a:extLst>
          </p:cNvPr>
          <p:cNvSpPr/>
          <p:nvPr/>
        </p:nvSpPr>
        <p:spPr>
          <a:xfrm>
            <a:off x="5824541" y="1709739"/>
            <a:ext cx="446087" cy="746125"/>
          </a:xfrm>
          <a:custGeom>
            <a:avLst/>
            <a:gdLst>
              <a:gd name="connsiteX0" fmla="*/ 369093 w 445293"/>
              <a:gd name="connsiteY0" fmla="*/ 373856 h 745331"/>
              <a:gd name="connsiteX1" fmla="*/ 354806 w 445293"/>
              <a:gd name="connsiteY1" fmla="*/ 738187 h 745331"/>
              <a:gd name="connsiteX2" fmla="*/ 157162 w 445293"/>
              <a:gd name="connsiteY2" fmla="*/ 745331 h 745331"/>
              <a:gd name="connsiteX3" fmla="*/ 154781 w 445293"/>
              <a:gd name="connsiteY3" fmla="*/ 611981 h 745331"/>
              <a:gd name="connsiteX4" fmla="*/ 154781 w 445293"/>
              <a:gd name="connsiteY4" fmla="*/ 209550 h 745331"/>
              <a:gd name="connsiteX5" fmla="*/ 145256 w 445293"/>
              <a:gd name="connsiteY5" fmla="*/ 192881 h 745331"/>
              <a:gd name="connsiteX6" fmla="*/ 92868 w 445293"/>
              <a:gd name="connsiteY6" fmla="*/ 133350 h 745331"/>
              <a:gd name="connsiteX7" fmla="*/ 47625 w 445293"/>
              <a:gd name="connsiteY7" fmla="*/ 85725 h 745331"/>
              <a:gd name="connsiteX8" fmla="*/ 9525 w 445293"/>
              <a:gd name="connsiteY8" fmla="*/ 52387 h 745331"/>
              <a:gd name="connsiteX9" fmla="*/ 0 w 445293"/>
              <a:gd name="connsiteY9" fmla="*/ 38100 h 745331"/>
              <a:gd name="connsiteX10" fmla="*/ 9525 w 445293"/>
              <a:gd name="connsiteY10" fmla="*/ 23812 h 745331"/>
              <a:gd name="connsiteX11" fmla="*/ 28575 w 445293"/>
              <a:gd name="connsiteY11" fmla="*/ 11906 h 745331"/>
              <a:gd name="connsiteX12" fmla="*/ 71437 w 445293"/>
              <a:gd name="connsiteY12" fmla="*/ 4762 h 745331"/>
              <a:gd name="connsiteX13" fmla="*/ 109537 w 445293"/>
              <a:gd name="connsiteY13" fmla="*/ 0 h 745331"/>
              <a:gd name="connsiteX14" fmla="*/ 161925 w 445293"/>
              <a:gd name="connsiteY14" fmla="*/ 2381 h 745331"/>
              <a:gd name="connsiteX15" fmla="*/ 228600 w 445293"/>
              <a:gd name="connsiteY15" fmla="*/ 11906 h 745331"/>
              <a:gd name="connsiteX16" fmla="*/ 290512 w 445293"/>
              <a:gd name="connsiteY16" fmla="*/ 33337 h 745331"/>
              <a:gd name="connsiteX17" fmla="*/ 369093 w 445293"/>
              <a:gd name="connsiteY17" fmla="*/ 73818 h 745331"/>
              <a:gd name="connsiteX18" fmla="*/ 407193 w 445293"/>
              <a:gd name="connsiteY18" fmla="*/ 104775 h 745331"/>
              <a:gd name="connsiteX19" fmla="*/ 428625 w 445293"/>
              <a:gd name="connsiteY19" fmla="*/ 130968 h 745331"/>
              <a:gd name="connsiteX20" fmla="*/ 442912 w 445293"/>
              <a:gd name="connsiteY20" fmla="*/ 161925 h 745331"/>
              <a:gd name="connsiteX21" fmla="*/ 445293 w 445293"/>
              <a:gd name="connsiteY21" fmla="*/ 185737 h 745331"/>
              <a:gd name="connsiteX22" fmla="*/ 438150 w 445293"/>
              <a:gd name="connsiteY22" fmla="*/ 209550 h 745331"/>
              <a:gd name="connsiteX23" fmla="*/ 416718 w 445293"/>
              <a:gd name="connsiteY23" fmla="*/ 235743 h 745331"/>
              <a:gd name="connsiteX24" fmla="*/ 392906 w 445293"/>
              <a:gd name="connsiteY24" fmla="*/ 266700 h 745331"/>
              <a:gd name="connsiteX25" fmla="*/ 381000 w 445293"/>
              <a:gd name="connsiteY25" fmla="*/ 300037 h 745331"/>
              <a:gd name="connsiteX26" fmla="*/ 369093 w 445293"/>
              <a:gd name="connsiteY26" fmla="*/ 373856 h 745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45293" h="745331">
                <a:moveTo>
                  <a:pt x="369093" y="373856"/>
                </a:moveTo>
                <a:lnTo>
                  <a:pt x="354806" y="738187"/>
                </a:lnTo>
                <a:lnTo>
                  <a:pt x="157162" y="745331"/>
                </a:lnTo>
                <a:cubicBezTo>
                  <a:pt x="156368" y="700881"/>
                  <a:pt x="155575" y="656431"/>
                  <a:pt x="154781" y="611981"/>
                </a:cubicBezTo>
                <a:lnTo>
                  <a:pt x="154781" y="209550"/>
                </a:lnTo>
                <a:lnTo>
                  <a:pt x="145256" y="192881"/>
                </a:lnTo>
                <a:lnTo>
                  <a:pt x="92868" y="133350"/>
                </a:lnTo>
                <a:lnTo>
                  <a:pt x="47625" y="85725"/>
                </a:lnTo>
                <a:lnTo>
                  <a:pt x="9525" y="52387"/>
                </a:lnTo>
                <a:lnTo>
                  <a:pt x="0" y="38100"/>
                </a:lnTo>
                <a:lnTo>
                  <a:pt x="9525" y="23812"/>
                </a:lnTo>
                <a:lnTo>
                  <a:pt x="28575" y="11906"/>
                </a:lnTo>
                <a:lnTo>
                  <a:pt x="71437" y="4762"/>
                </a:lnTo>
                <a:lnTo>
                  <a:pt x="109537" y="0"/>
                </a:lnTo>
                <a:lnTo>
                  <a:pt x="161925" y="2381"/>
                </a:lnTo>
                <a:lnTo>
                  <a:pt x="228600" y="11906"/>
                </a:lnTo>
                <a:lnTo>
                  <a:pt x="290512" y="33337"/>
                </a:lnTo>
                <a:lnTo>
                  <a:pt x="369093" y="73818"/>
                </a:lnTo>
                <a:lnTo>
                  <a:pt x="407193" y="104775"/>
                </a:lnTo>
                <a:lnTo>
                  <a:pt x="428625" y="130968"/>
                </a:lnTo>
                <a:lnTo>
                  <a:pt x="442912" y="161925"/>
                </a:lnTo>
                <a:lnTo>
                  <a:pt x="445293" y="185737"/>
                </a:lnTo>
                <a:lnTo>
                  <a:pt x="438150" y="209550"/>
                </a:lnTo>
                <a:lnTo>
                  <a:pt x="416718" y="235743"/>
                </a:lnTo>
                <a:lnTo>
                  <a:pt x="392906" y="266700"/>
                </a:lnTo>
                <a:lnTo>
                  <a:pt x="381000" y="300037"/>
                </a:lnTo>
                <a:lnTo>
                  <a:pt x="369093" y="3738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6F44EA6B-18A6-4D9F-951A-DEC31AA79617}"/>
              </a:ext>
            </a:extLst>
          </p:cNvPr>
          <p:cNvSpPr/>
          <p:nvPr/>
        </p:nvSpPr>
        <p:spPr>
          <a:xfrm>
            <a:off x="3541717" y="1858964"/>
            <a:ext cx="1876425" cy="530225"/>
          </a:xfrm>
          <a:custGeom>
            <a:avLst/>
            <a:gdLst>
              <a:gd name="connsiteX0" fmla="*/ 485775 w 1876425"/>
              <a:gd name="connsiteY0" fmla="*/ 300038 h 528638"/>
              <a:gd name="connsiteX1" fmla="*/ 957262 w 1876425"/>
              <a:gd name="connsiteY1" fmla="*/ 209550 h 528638"/>
              <a:gd name="connsiteX2" fmla="*/ 1150144 w 1876425"/>
              <a:gd name="connsiteY2" fmla="*/ 169069 h 528638"/>
              <a:gd name="connsiteX3" fmla="*/ 1250156 w 1876425"/>
              <a:gd name="connsiteY3" fmla="*/ 142875 h 528638"/>
              <a:gd name="connsiteX4" fmla="*/ 1343025 w 1876425"/>
              <a:gd name="connsiteY4" fmla="*/ 109538 h 528638"/>
              <a:gd name="connsiteX5" fmla="*/ 1443037 w 1876425"/>
              <a:gd name="connsiteY5" fmla="*/ 64294 h 528638"/>
              <a:gd name="connsiteX6" fmla="*/ 1504950 w 1876425"/>
              <a:gd name="connsiteY6" fmla="*/ 28575 h 528638"/>
              <a:gd name="connsiteX7" fmla="*/ 1538287 w 1876425"/>
              <a:gd name="connsiteY7" fmla="*/ 7144 h 528638"/>
              <a:gd name="connsiteX8" fmla="*/ 1562100 w 1876425"/>
              <a:gd name="connsiteY8" fmla="*/ 0 h 528638"/>
              <a:gd name="connsiteX9" fmla="*/ 1602581 w 1876425"/>
              <a:gd name="connsiteY9" fmla="*/ 4763 h 528638"/>
              <a:gd name="connsiteX10" fmla="*/ 1671637 w 1876425"/>
              <a:gd name="connsiteY10" fmla="*/ 28575 h 528638"/>
              <a:gd name="connsiteX11" fmla="*/ 1733550 w 1876425"/>
              <a:gd name="connsiteY11" fmla="*/ 57150 h 528638"/>
              <a:gd name="connsiteX12" fmla="*/ 1807369 w 1876425"/>
              <a:gd name="connsiteY12" fmla="*/ 100013 h 528638"/>
              <a:gd name="connsiteX13" fmla="*/ 1850231 w 1876425"/>
              <a:gd name="connsiteY13" fmla="*/ 135732 h 528638"/>
              <a:gd name="connsiteX14" fmla="*/ 1876425 w 1876425"/>
              <a:gd name="connsiteY14" fmla="*/ 169069 h 528638"/>
              <a:gd name="connsiteX15" fmla="*/ 1874044 w 1876425"/>
              <a:gd name="connsiteY15" fmla="*/ 195263 h 528638"/>
              <a:gd name="connsiteX16" fmla="*/ 1862137 w 1876425"/>
              <a:gd name="connsiteY16" fmla="*/ 221457 h 528638"/>
              <a:gd name="connsiteX17" fmla="*/ 1835944 w 1876425"/>
              <a:gd name="connsiteY17" fmla="*/ 235744 h 528638"/>
              <a:gd name="connsiteX18" fmla="*/ 1804987 w 1876425"/>
              <a:gd name="connsiteY18" fmla="*/ 245269 h 528638"/>
              <a:gd name="connsiteX19" fmla="*/ 1754981 w 1876425"/>
              <a:gd name="connsiteY19" fmla="*/ 250032 h 528638"/>
              <a:gd name="connsiteX20" fmla="*/ 1619250 w 1876425"/>
              <a:gd name="connsiteY20" fmla="*/ 252413 h 528638"/>
              <a:gd name="connsiteX21" fmla="*/ 1524000 w 1876425"/>
              <a:gd name="connsiteY21" fmla="*/ 261938 h 528638"/>
              <a:gd name="connsiteX22" fmla="*/ 1369219 w 1876425"/>
              <a:gd name="connsiteY22" fmla="*/ 285750 h 528638"/>
              <a:gd name="connsiteX23" fmla="*/ 1152525 w 1876425"/>
              <a:gd name="connsiteY23" fmla="*/ 319088 h 528638"/>
              <a:gd name="connsiteX24" fmla="*/ 1016794 w 1876425"/>
              <a:gd name="connsiteY24" fmla="*/ 352425 h 528638"/>
              <a:gd name="connsiteX25" fmla="*/ 485775 w 1876425"/>
              <a:gd name="connsiteY25" fmla="*/ 488157 h 528638"/>
              <a:gd name="connsiteX26" fmla="*/ 371475 w 1876425"/>
              <a:gd name="connsiteY26" fmla="*/ 519113 h 528638"/>
              <a:gd name="connsiteX27" fmla="*/ 345281 w 1876425"/>
              <a:gd name="connsiteY27" fmla="*/ 523875 h 528638"/>
              <a:gd name="connsiteX28" fmla="*/ 302419 w 1876425"/>
              <a:gd name="connsiteY28" fmla="*/ 528638 h 528638"/>
              <a:gd name="connsiteX29" fmla="*/ 266700 w 1876425"/>
              <a:gd name="connsiteY29" fmla="*/ 521494 h 528638"/>
              <a:gd name="connsiteX30" fmla="*/ 228600 w 1876425"/>
              <a:gd name="connsiteY30" fmla="*/ 502444 h 528638"/>
              <a:gd name="connsiteX31" fmla="*/ 176212 w 1876425"/>
              <a:gd name="connsiteY31" fmla="*/ 464344 h 528638"/>
              <a:gd name="connsiteX32" fmla="*/ 102394 w 1876425"/>
              <a:gd name="connsiteY32" fmla="*/ 395288 h 528638"/>
              <a:gd name="connsiteX33" fmla="*/ 14287 w 1876425"/>
              <a:gd name="connsiteY33" fmla="*/ 285750 h 528638"/>
              <a:gd name="connsiteX34" fmla="*/ 2381 w 1876425"/>
              <a:gd name="connsiteY34" fmla="*/ 266700 h 528638"/>
              <a:gd name="connsiteX35" fmla="*/ 0 w 1876425"/>
              <a:gd name="connsiteY35" fmla="*/ 240507 h 528638"/>
              <a:gd name="connsiteX36" fmla="*/ 7144 w 1876425"/>
              <a:gd name="connsiteY36" fmla="*/ 226219 h 528638"/>
              <a:gd name="connsiteX37" fmla="*/ 19050 w 1876425"/>
              <a:gd name="connsiteY37" fmla="*/ 221457 h 528638"/>
              <a:gd name="connsiteX38" fmla="*/ 42862 w 1876425"/>
              <a:gd name="connsiteY38" fmla="*/ 226219 h 528638"/>
              <a:gd name="connsiteX39" fmla="*/ 61912 w 1876425"/>
              <a:gd name="connsiteY39" fmla="*/ 242888 h 528638"/>
              <a:gd name="connsiteX40" fmla="*/ 109537 w 1876425"/>
              <a:gd name="connsiteY40" fmla="*/ 276225 h 528638"/>
              <a:gd name="connsiteX41" fmla="*/ 161925 w 1876425"/>
              <a:gd name="connsiteY41" fmla="*/ 304800 h 528638"/>
              <a:gd name="connsiteX42" fmla="*/ 221456 w 1876425"/>
              <a:gd name="connsiteY42" fmla="*/ 323850 h 528638"/>
              <a:gd name="connsiteX43" fmla="*/ 278606 w 1876425"/>
              <a:gd name="connsiteY43" fmla="*/ 330994 h 528638"/>
              <a:gd name="connsiteX44" fmla="*/ 338137 w 1876425"/>
              <a:gd name="connsiteY44" fmla="*/ 330994 h 528638"/>
              <a:gd name="connsiteX45" fmla="*/ 485775 w 1876425"/>
              <a:gd name="connsiteY45" fmla="*/ 300038 h 528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876425" h="528638">
                <a:moveTo>
                  <a:pt x="485775" y="300038"/>
                </a:moveTo>
                <a:lnTo>
                  <a:pt x="957262" y="209550"/>
                </a:lnTo>
                <a:lnTo>
                  <a:pt x="1150144" y="169069"/>
                </a:lnTo>
                <a:lnTo>
                  <a:pt x="1250156" y="142875"/>
                </a:lnTo>
                <a:lnTo>
                  <a:pt x="1343025" y="109538"/>
                </a:lnTo>
                <a:lnTo>
                  <a:pt x="1443037" y="64294"/>
                </a:lnTo>
                <a:lnTo>
                  <a:pt x="1504950" y="28575"/>
                </a:lnTo>
                <a:lnTo>
                  <a:pt x="1538287" y="7144"/>
                </a:lnTo>
                <a:lnTo>
                  <a:pt x="1562100" y="0"/>
                </a:lnTo>
                <a:lnTo>
                  <a:pt x="1602581" y="4763"/>
                </a:lnTo>
                <a:lnTo>
                  <a:pt x="1671637" y="28575"/>
                </a:lnTo>
                <a:lnTo>
                  <a:pt x="1733550" y="57150"/>
                </a:lnTo>
                <a:lnTo>
                  <a:pt x="1807369" y="100013"/>
                </a:lnTo>
                <a:lnTo>
                  <a:pt x="1850231" y="135732"/>
                </a:lnTo>
                <a:lnTo>
                  <a:pt x="1876425" y="169069"/>
                </a:lnTo>
                <a:lnTo>
                  <a:pt x="1874044" y="195263"/>
                </a:lnTo>
                <a:lnTo>
                  <a:pt x="1862137" y="221457"/>
                </a:lnTo>
                <a:lnTo>
                  <a:pt x="1835944" y="235744"/>
                </a:lnTo>
                <a:lnTo>
                  <a:pt x="1804987" y="245269"/>
                </a:lnTo>
                <a:lnTo>
                  <a:pt x="1754981" y="250032"/>
                </a:lnTo>
                <a:lnTo>
                  <a:pt x="1619250" y="252413"/>
                </a:lnTo>
                <a:lnTo>
                  <a:pt x="1524000" y="261938"/>
                </a:lnTo>
                <a:lnTo>
                  <a:pt x="1369219" y="285750"/>
                </a:lnTo>
                <a:lnTo>
                  <a:pt x="1152525" y="319088"/>
                </a:lnTo>
                <a:lnTo>
                  <a:pt x="1016794" y="352425"/>
                </a:lnTo>
                <a:lnTo>
                  <a:pt x="485775" y="488157"/>
                </a:lnTo>
                <a:lnTo>
                  <a:pt x="371475" y="519113"/>
                </a:lnTo>
                <a:lnTo>
                  <a:pt x="345281" y="523875"/>
                </a:lnTo>
                <a:lnTo>
                  <a:pt x="302419" y="528638"/>
                </a:lnTo>
                <a:lnTo>
                  <a:pt x="266700" y="521494"/>
                </a:lnTo>
                <a:lnTo>
                  <a:pt x="228600" y="502444"/>
                </a:lnTo>
                <a:lnTo>
                  <a:pt x="176212" y="464344"/>
                </a:lnTo>
                <a:lnTo>
                  <a:pt x="102394" y="395288"/>
                </a:lnTo>
                <a:lnTo>
                  <a:pt x="14287" y="285750"/>
                </a:lnTo>
                <a:lnTo>
                  <a:pt x="2381" y="266700"/>
                </a:lnTo>
                <a:lnTo>
                  <a:pt x="0" y="240507"/>
                </a:lnTo>
                <a:lnTo>
                  <a:pt x="7144" y="226219"/>
                </a:lnTo>
                <a:lnTo>
                  <a:pt x="19050" y="221457"/>
                </a:lnTo>
                <a:lnTo>
                  <a:pt x="42862" y="226219"/>
                </a:lnTo>
                <a:lnTo>
                  <a:pt x="61912" y="242888"/>
                </a:lnTo>
                <a:lnTo>
                  <a:pt x="109537" y="276225"/>
                </a:lnTo>
                <a:lnTo>
                  <a:pt x="161925" y="304800"/>
                </a:lnTo>
                <a:lnTo>
                  <a:pt x="221456" y="323850"/>
                </a:lnTo>
                <a:lnTo>
                  <a:pt x="278606" y="330994"/>
                </a:lnTo>
                <a:lnTo>
                  <a:pt x="338137" y="330994"/>
                </a:lnTo>
                <a:lnTo>
                  <a:pt x="485775" y="30003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A5768406-B76D-4DDD-8638-B07484188545}"/>
              </a:ext>
            </a:extLst>
          </p:cNvPr>
          <p:cNvSpPr/>
          <p:nvPr/>
        </p:nvSpPr>
        <p:spPr>
          <a:xfrm rot="16200000">
            <a:off x="4671219" y="4617244"/>
            <a:ext cx="1725612" cy="374650"/>
          </a:xfrm>
          <a:custGeom>
            <a:avLst/>
            <a:gdLst>
              <a:gd name="connsiteX0" fmla="*/ 792956 w 1726406"/>
              <a:gd name="connsiteY0" fmla="*/ 140493 h 373856"/>
              <a:gd name="connsiteX1" fmla="*/ 1316831 w 1726406"/>
              <a:gd name="connsiteY1" fmla="*/ 142875 h 373856"/>
              <a:gd name="connsiteX2" fmla="*/ 1412081 w 1726406"/>
              <a:gd name="connsiteY2" fmla="*/ 140493 h 373856"/>
              <a:gd name="connsiteX3" fmla="*/ 1478756 w 1726406"/>
              <a:gd name="connsiteY3" fmla="*/ 128587 h 373856"/>
              <a:gd name="connsiteX4" fmla="*/ 1528762 w 1726406"/>
              <a:gd name="connsiteY4" fmla="*/ 109537 h 373856"/>
              <a:gd name="connsiteX5" fmla="*/ 1626393 w 1726406"/>
              <a:gd name="connsiteY5" fmla="*/ 54768 h 373856"/>
              <a:gd name="connsiteX6" fmla="*/ 1666875 w 1726406"/>
              <a:gd name="connsiteY6" fmla="*/ 23812 h 373856"/>
              <a:gd name="connsiteX7" fmla="*/ 1685925 w 1726406"/>
              <a:gd name="connsiteY7" fmla="*/ 7143 h 373856"/>
              <a:gd name="connsiteX8" fmla="*/ 1704975 w 1726406"/>
              <a:gd name="connsiteY8" fmla="*/ 0 h 373856"/>
              <a:gd name="connsiteX9" fmla="*/ 1721643 w 1726406"/>
              <a:gd name="connsiteY9" fmla="*/ 7143 h 373856"/>
              <a:gd name="connsiteX10" fmla="*/ 1726406 w 1726406"/>
              <a:gd name="connsiteY10" fmla="*/ 30956 h 373856"/>
              <a:gd name="connsiteX11" fmla="*/ 1721643 w 1726406"/>
              <a:gd name="connsiteY11" fmla="*/ 66675 h 373856"/>
              <a:gd name="connsiteX12" fmla="*/ 1712118 w 1726406"/>
              <a:gd name="connsiteY12" fmla="*/ 111918 h 373856"/>
              <a:gd name="connsiteX13" fmla="*/ 1688306 w 1726406"/>
              <a:gd name="connsiteY13" fmla="*/ 173831 h 373856"/>
              <a:gd name="connsiteX14" fmla="*/ 1652587 w 1726406"/>
              <a:gd name="connsiteY14" fmla="*/ 247650 h 373856"/>
              <a:gd name="connsiteX15" fmla="*/ 1583531 w 1726406"/>
              <a:gd name="connsiteY15" fmla="*/ 345281 h 373856"/>
              <a:gd name="connsiteX16" fmla="*/ 1557337 w 1726406"/>
              <a:gd name="connsiteY16" fmla="*/ 373856 h 373856"/>
              <a:gd name="connsiteX17" fmla="*/ 1416843 w 1726406"/>
              <a:gd name="connsiteY17" fmla="*/ 359568 h 373856"/>
              <a:gd name="connsiteX18" fmla="*/ 1212056 w 1726406"/>
              <a:gd name="connsiteY18" fmla="*/ 347662 h 373856"/>
              <a:gd name="connsiteX19" fmla="*/ 914400 w 1726406"/>
              <a:gd name="connsiteY19" fmla="*/ 340518 h 373856"/>
              <a:gd name="connsiteX20" fmla="*/ 526256 w 1726406"/>
              <a:gd name="connsiteY20" fmla="*/ 342900 h 373856"/>
              <a:gd name="connsiteX21" fmla="*/ 252412 w 1726406"/>
              <a:gd name="connsiteY21" fmla="*/ 340518 h 373856"/>
              <a:gd name="connsiteX22" fmla="*/ 126206 w 1726406"/>
              <a:gd name="connsiteY22" fmla="*/ 338137 h 373856"/>
              <a:gd name="connsiteX23" fmla="*/ 92868 w 1726406"/>
              <a:gd name="connsiteY23" fmla="*/ 328612 h 373856"/>
              <a:gd name="connsiteX24" fmla="*/ 50006 w 1726406"/>
              <a:gd name="connsiteY24" fmla="*/ 307181 h 373856"/>
              <a:gd name="connsiteX25" fmla="*/ 21431 w 1726406"/>
              <a:gd name="connsiteY25" fmla="*/ 285750 h 373856"/>
              <a:gd name="connsiteX26" fmla="*/ 2381 w 1726406"/>
              <a:gd name="connsiteY26" fmla="*/ 261937 h 373856"/>
              <a:gd name="connsiteX27" fmla="*/ 0 w 1726406"/>
              <a:gd name="connsiteY27" fmla="*/ 240506 h 373856"/>
              <a:gd name="connsiteX28" fmla="*/ 7143 w 1726406"/>
              <a:gd name="connsiteY28" fmla="*/ 214312 h 373856"/>
              <a:gd name="connsiteX29" fmla="*/ 26193 w 1726406"/>
              <a:gd name="connsiteY29" fmla="*/ 188118 h 373856"/>
              <a:gd name="connsiteX30" fmla="*/ 57150 w 1726406"/>
              <a:gd name="connsiteY30" fmla="*/ 164306 h 373856"/>
              <a:gd name="connsiteX31" fmla="*/ 111918 w 1726406"/>
              <a:gd name="connsiteY31" fmla="*/ 138112 h 373856"/>
              <a:gd name="connsiteX32" fmla="*/ 169068 w 1726406"/>
              <a:gd name="connsiteY32" fmla="*/ 116681 h 373856"/>
              <a:gd name="connsiteX33" fmla="*/ 250031 w 1726406"/>
              <a:gd name="connsiteY33" fmla="*/ 88106 h 373856"/>
              <a:gd name="connsiteX34" fmla="*/ 316706 w 1726406"/>
              <a:gd name="connsiteY34" fmla="*/ 73818 h 373856"/>
              <a:gd name="connsiteX35" fmla="*/ 335756 w 1726406"/>
              <a:gd name="connsiteY35" fmla="*/ 73818 h 373856"/>
              <a:gd name="connsiteX36" fmla="*/ 361950 w 1726406"/>
              <a:gd name="connsiteY36" fmla="*/ 80962 h 373856"/>
              <a:gd name="connsiteX37" fmla="*/ 423862 w 1726406"/>
              <a:gd name="connsiteY37" fmla="*/ 107156 h 373856"/>
              <a:gd name="connsiteX38" fmla="*/ 485775 w 1726406"/>
              <a:gd name="connsiteY38" fmla="*/ 126206 h 373856"/>
              <a:gd name="connsiteX39" fmla="*/ 545306 w 1726406"/>
              <a:gd name="connsiteY39" fmla="*/ 140493 h 373856"/>
              <a:gd name="connsiteX40" fmla="*/ 607218 w 1726406"/>
              <a:gd name="connsiteY40" fmla="*/ 142875 h 373856"/>
              <a:gd name="connsiteX41" fmla="*/ 792956 w 1726406"/>
              <a:gd name="connsiteY41" fmla="*/ 140493 h 373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726406" h="373856">
                <a:moveTo>
                  <a:pt x="792956" y="140493"/>
                </a:moveTo>
                <a:lnTo>
                  <a:pt x="1316831" y="142875"/>
                </a:lnTo>
                <a:lnTo>
                  <a:pt x="1412081" y="140493"/>
                </a:lnTo>
                <a:lnTo>
                  <a:pt x="1478756" y="128587"/>
                </a:lnTo>
                <a:lnTo>
                  <a:pt x="1528762" y="109537"/>
                </a:lnTo>
                <a:lnTo>
                  <a:pt x="1626393" y="54768"/>
                </a:lnTo>
                <a:lnTo>
                  <a:pt x="1666875" y="23812"/>
                </a:lnTo>
                <a:lnTo>
                  <a:pt x="1685925" y="7143"/>
                </a:lnTo>
                <a:lnTo>
                  <a:pt x="1704975" y="0"/>
                </a:lnTo>
                <a:lnTo>
                  <a:pt x="1721643" y="7143"/>
                </a:lnTo>
                <a:lnTo>
                  <a:pt x="1726406" y="30956"/>
                </a:lnTo>
                <a:lnTo>
                  <a:pt x="1721643" y="66675"/>
                </a:lnTo>
                <a:lnTo>
                  <a:pt x="1712118" y="111918"/>
                </a:lnTo>
                <a:lnTo>
                  <a:pt x="1688306" y="173831"/>
                </a:lnTo>
                <a:lnTo>
                  <a:pt x="1652587" y="247650"/>
                </a:lnTo>
                <a:lnTo>
                  <a:pt x="1583531" y="345281"/>
                </a:lnTo>
                <a:lnTo>
                  <a:pt x="1557337" y="373856"/>
                </a:lnTo>
                <a:lnTo>
                  <a:pt x="1416843" y="359568"/>
                </a:lnTo>
                <a:lnTo>
                  <a:pt x="1212056" y="347662"/>
                </a:lnTo>
                <a:lnTo>
                  <a:pt x="914400" y="340518"/>
                </a:lnTo>
                <a:lnTo>
                  <a:pt x="526256" y="342900"/>
                </a:lnTo>
                <a:lnTo>
                  <a:pt x="252412" y="340518"/>
                </a:lnTo>
                <a:lnTo>
                  <a:pt x="126206" y="338137"/>
                </a:lnTo>
                <a:lnTo>
                  <a:pt x="92868" y="328612"/>
                </a:lnTo>
                <a:lnTo>
                  <a:pt x="50006" y="307181"/>
                </a:lnTo>
                <a:lnTo>
                  <a:pt x="21431" y="285750"/>
                </a:lnTo>
                <a:lnTo>
                  <a:pt x="2381" y="261937"/>
                </a:lnTo>
                <a:lnTo>
                  <a:pt x="0" y="240506"/>
                </a:lnTo>
                <a:lnTo>
                  <a:pt x="7143" y="214312"/>
                </a:lnTo>
                <a:lnTo>
                  <a:pt x="26193" y="188118"/>
                </a:lnTo>
                <a:lnTo>
                  <a:pt x="57150" y="164306"/>
                </a:lnTo>
                <a:lnTo>
                  <a:pt x="111918" y="138112"/>
                </a:lnTo>
                <a:lnTo>
                  <a:pt x="169068" y="116681"/>
                </a:lnTo>
                <a:lnTo>
                  <a:pt x="250031" y="88106"/>
                </a:lnTo>
                <a:lnTo>
                  <a:pt x="316706" y="73818"/>
                </a:lnTo>
                <a:lnTo>
                  <a:pt x="335756" y="73818"/>
                </a:lnTo>
                <a:lnTo>
                  <a:pt x="361950" y="80962"/>
                </a:lnTo>
                <a:lnTo>
                  <a:pt x="423862" y="107156"/>
                </a:lnTo>
                <a:lnTo>
                  <a:pt x="485775" y="126206"/>
                </a:lnTo>
                <a:lnTo>
                  <a:pt x="545306" y="140493"/>
                </a:lnTo>
                <a:lnTo>
                  <a:pt x="607218" y="142875"/>
                </a:lnTo>
                <a:lnTo>
                  <a:pt x="792956" y="14049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0AEE9060-2E9E-46AE-9808-6D28561265FD}"/>
              </a:ext>
            </a:extLst>
          </p:cNvPr>
          <p:cNvSpPr/>
          <p:nvPr/>
        </p:nvSpPr>
        <p:spPr>
          <a:xfrm rot="16200000">
            <a:off x="2988474" y="3208337"/>
            <a:ext cx="2205038" cy="441325"/>
          </a:xfrm>
          <a:custGeom>
            <a:avLst/>
            <a:gdLst>
              <a:gd name="connsiteX0" fmla="*/ 1219200 w 2205037"/>
              <a:gd name="connsiteY0" fmla="*/ 188118 h 440531"/>
              <a:gd name="connsiteX1" fmla="*/ 1550194 w 2205037"/>
              <a:gd name="connsiteY1" fmla="*/ 190500 h 440531"/>
              <a:gd name="connsiteX2" fmla="*/ 1643062 w 2205037"/>
              <a:gd name="connsiteY2" fmla="*/ 185737 h 440531"/>
              <a:gd name="connsiteX3" fmla="*/ 1769269 w 2205037"/>
              <a:gd name="connsiteY3" fmla="*/ 173831 h 440531"/>
              <a:gd name="connsiteX4" fmla="*/ 1926431 w 2205037"/>
              <a:gd name="connsiteY4" fmla="*/ 147637 h 440531"/>
              <a:gd name="connsiteX5" fmla="*/ 1971675 w 2205037"/>
              <a:gd name="connsiteY5" fmla="*/ 133350 h 440531"/>
              <a:gd name="connsiteX6" fmla="*/ 2038350 w 2205037"/>
              <a:gd name="connsiteY6" fmla="*/ 104775 h 440531"/>
              <a:gd name="connsiteX7" fmla="*/ 2121694 w 2205037"/>
              <a:gd name="connsiteY7" fmla="*/ 57150 h 440531"/>
              <a:gd name="connsiteX8" fmla="*/ 2200275 w 2205037"/>
              <a:gd name="connsiteY8" fmla="*/ 0 h 440531"/>
              <a:gd name="connsiteX9" fmla="*/ 2205037 w 2205037"/>
              <a:gd name="connsiteY9" fmla="*/ 76200 h 440531"/>
              <a:gd name="connsiteX10" fmla="*/ 2152650 w 2205037"/>
              <a:gd name="connsiteY10" fmla="*/ 138112 h 440531"/>
              <a:gd name="connsiteX11" fmla="*/ 2116931 w 2205037"/>
              <a:gd name="connsiteY11" fmla="*/ 180975 h 440531"/>
              <a:gd name="connsiteX12" fmla="*/ 2076450 w 2205037"/>
              <a:gd name="connsiteY12" fmla="*/ 250031 h 440531"/>
              <a:gd name="connsiteX13" fmla="*/ 2057400 w 2205037"/>
              <a:gd name="connsiteY13" fmla="*/ 304800 h 440531"/>
              <a:gd name="connsiteX14" fmla="*/ 2043112 w 2205037"/>
              <a:gd name="connsiteY14" fmla="*/ 352425 h 440531"/>
              <a:gd name="connsiteX15" fmla="*/ 2033587 w 2205037"/>
              <a:gd name="connsiteY15" fmla="*/ 383381 h 440531"/>
              <a:gd name="connsiteX16" fmla="*/ 2016919 w 2205037"/>
              <a:gd name="connsiteY16" fmla="*/ 414337 h 440531"/>
              <a:gd name="connsiteX17" fmla="*/ 2007394 w 2205037"/>
              <a:gd name="connsiteY17" fmla="*/ 431006 h 440531"/>
              <a:gd name="connsiteX18" fmla="*/ 1988344 w 2205037"/>
              <a:gd name="connsiteY18" fmla="*/ 440531 h 440531"/>
              <a:gd name="connsiteX19" fmla="*/ 1966912 w 2205037"/>
              <a:gd name="connsiteY19" fmla="*/ 440531 h 440531"/>
              <a:gd name="connsiteX20" fmla="*/ 1940719 w 2205037"/>
              <a:gd name="connsiteY20" fmla="*/ 426243 h 440531"/>
              <a:gd name="connsiteX21" fmla="*/ 1902619 w 2205037"/>
              <a:gd name="connsiteY21" fmla="*/ 414337 h 440531"/>
              <a:gd name="connsiteX22" fmla="*/ 1847850 w 2205037"/>
              <a:gd name="connsiteY22" fmla="*/ 404812 h 440531"/>
              <a:gd name="connsiteX23" fmla="*/ 1647825 w 2205037"/>
              <a:gd name="connsiteY23" fmla="*/ 409575 h 440531"/>
              <a:gd name="connsiteX24" fmla="*/ 1228725 w 2205037"/>
              <a:gd name="connsiteY24" fmla="*/ 397668 h 440531"/>
              <a:gd name="connsiteX25" fmla="*/ 797719 w 2205037"/>
              <a:gd name="connsiteY25" fmla="*/ 390525 h 440531"/>
              <a:gd name="connsiteX26" fmla="*/ 2381 w 2205037"/>
              <a:gd name="connsiteY26" fmla="*/ 385762 h 440531"/>
              <a:gd name="connsiteX27" fmla="*/ 0 w 2205037"/>
              <a:gd name="connsiteY27" fmla="*/ 171450 h 440531"/>
              <a:gd name="connsiteX28" fmla="*/ 100012 w 2205037"/>
              <a:gd name="connsiteY28" fmla="*/ 166687 h 440531"/>
              <a:gd name="connsiteX29" fmla="*/ 371475 w 2205037"/>
              <a:gd name="connsiteY29" fmla="*/ 176212 h 440531"/>
              <a:gd name="connsiteX30" fmla="*/ 633412 w 2205037"/>
              <a:gd name="connsiteY30" fmla="*/ 190500 h 440531"/>
              <a:gd name="connsiteX31" fmla="*/ 1116806 w 2205037"/>
              <a:gd name="connsiteY31" fmla="*/ 190500 h 440531"/>
              <a:gd name="connsiteX32" fmla="*/ 1219200 w 2205037"/>
              <a:gd name="connsiteY32" fmla="*/ 188118 h 440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205037" h="440531">
                <a:moveTo>
                  <a:pt x="1219200" y="188118"/>
                </a:moveTo>
                <a:lnTo>
                  <a:pt x="1550194" y="190500"/>
                </a:lnTo>
                <a:lnTo>
                  <a:pt x="1643062" y="185737"/>
                </a:lnTo>
                <a:lnTo>
                  <a:pt x="1769269" y="173831"/>
                </a:lnTo>
                <a:lnTo>
                  <a:pt x="1926431" y="147637"/>
                </a:lnTo>
                <a:lnTo>
                  <a:pt x="1971675" y="133350"/>
                </a:lnTo>
                <a:lnTo>
                  <a:pt x="2038350" y="104775"/>
                </a:lnTo>
                <a:lnTo>
                  <a:pt x="2121694" y="57150"/>
                </a:lnTo>
                <a:lnTo>
                  <a:pt x="2200275" y="0"/>
                </a:lnTo>
                <a:lnTo>
                  <a:pt x="2205037" y="76200"/>
                </a:lnTo>
                <a:lnTo>
                  <a:pt x="2152650" y="138112"/>
                </a:lnTo>
                <a:lnTo>
                  <a:pt x="2116931" y="180975"/>
                </a:lnTo>
                <a:lnTo>
                  <a:pt x="2076450" y="250031"/>
                </a:lnTo>
                <a:lnTo>
                  <a:pt x="2057400" y="304800"/>
                </a:lnTo>
                <a:lnTo>
                  <a:pt x="2043112" y="352425"/>
                </a:lnTo>
                <a:lnTo>
                  <a:pt x="2033587" y="383381"/>
                </a:lnTo>
                <a:lnTo>
                  <a:pt x="2016919" y="414337"/>
                </a:lnTo>
                <a:lnTo>
                  <a:pt x="2007394" y="431006"/>
                </a:lnTo>
                <a:lnTo>
                  <a:pt x="1988344" y="440531"/>
                </a:lnTo>
                <a:lnTo>
                  <a:pt x="1966912" y="440531"/>
                </a:lnTo>
                <a:lnTo>
                  <a:pt x="1940719" y="426243"/>
                </a:lnTo>
                <a:lnTo>
                  <a:pt x="1902619" y="414337"/>
                </a:lnTo>
                <a:lnTo>
                  <a:pt x="1847850" y="404812"/>
                </a:lnTo>
                <a:lnTo>
                  <a:pt x="1647825" y="409575"/>
                </a:lnTo>
                <a:lnTo>
                  <a:pt x="1228725" y="397668"/>
                </a:lnTo>
                <a:lnTo>
                  <a:pt x="797719" y="390525"/>
                </a:lnTo>
                <a:lnTo>
                  <a:pt x="2381" y="385762"/>
                </a:lnTo>
                <a:cubicBezTo>
                  <a:pt x="1587" y="314325"/>
                  <a:pt x="794" y="242887"/>
                  <a:pt x="0" y="171450"/>
                </a:cubicBezTo>
                <a:lnTo>
                  <a:pt x="100012" y="166687"/>
                </a:lnTo>
                <a:cubicBezTo>
                  <a:pt x="190499" y="169890"/>
                  <a:pt x="280932" y="176212"/>
                  <a:pt x="371475" y="176212"/>
                </a:cubicBezTo>
                <a:lnTo>
                  <a:pt x="633412" y="190500"/>
                </a:lnTo>
                <a:lnTo>
                  <a:pt x="1116806" y="190500"/>
                </a:lnTo>
                <a:lnTo>
                  <a:pt x="1219200" y="18811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6AF16699-4900-4069-A57C-0CFD72CC13D1}"/>
              </a:ext>
            </a:extLst>
          </p:cNvPr>
          <p:cNvSpPr/>
          <p:nvPr/>
        </p:nvSpPr>
        <p:spPr>
          <a:xfrm>
            <a:off x="4213227" y="2719388"/>
            <a:ext cx="719138" cy="330200"/>
          </a:xfrm>
          <a:custGeom>
            <a:avLst/>
            <a:gdLst>
              <a:gd name="connsiteX0" fmla="*/ 204788 w 719138"/>
              <a:gd name="connsiteY0" fmla="*/ 102393 h 330993"/>
              <a:gd name="connsiteX1" fmla="*/ 719138 w 719138"/>
              <a:gd name="connsiteY1" fmla="*/ 0 h 330993"/>
              <a:gd name="connsiteX2" fmla="*/ 719138 w 719138"/>
              <a:gd name="connsiteY2" fmla="*/ 157162 h 330993"/>
              <a:gd name="connsiteX3" fmla="*/ 500063 w 719138"/>
              <a:gd name="connsiteY3" fmla="*/ 204787 h 330993"/>
              <a:gd name="connsiteX4" fmla="*/ 0 w 719138"/>
              <a:gd name="connsiteY4" fmla="*/ 330993 h 330993"/>
              <a:gd name="connsiteX5" fmla="*/ 0 w 719138"/>
              <a:gd name="connsiteY5" fmla="*/ 135731 h 330993"/>
              <a:gd name="connsiteX6" fmla="*/ 204788 w 719138"/>
              <a:gd name="connsiteY6" fmla="*/ 102393 h 330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19138" h="330993">
                <a:moveTo>
                  <a:pt x="204788" y="102393"/>
                </a:moveTo>
                <a:lnTo>
                  <a:pt x="719138" y="0"/>
                </a:lnTo>
                <a:lnTo>
                  <a:pt x="719138" y="157162"/>
                </a:lnTo>
                <a:lnTo>
                  <a:pt x="500063" y="204787"/>
                </a:lnTo>
                <a:lnTo>
                  <a:pt x="0" y="330993"/>
                </a:lnTo>
                <a:lnTo>
                  <a:pt x="0" y="135731"/>
                </a:lnTo>
                <a:lnTo>
                  <a:pt x="204788" y="10239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66D9EEDF-BD99-46D6-A2D1-6EFC36D1D529}"/>
              </a:ext>
            </a:extLst>
          </p:cNvPr>
          <p:cNvSpPr/>
          <p:nvPr/>
        </p:nvSpPr>
        <p:spPr>
          <a:xfrm>
            <a:off x="4186241" y="3433764"/>
            <a:ext cx="731837" cy="307975"/>
          </a:xfrm>
          <a:custGeom>
            <a:avLst/>
            <a:gdLst>
              <a:gd name="connsiteX0" fmla="*/ 133350 w 731043"/>
              <a:gd name="connsiteY0" fmla="*/ 97631 h 307181"/>
              <a:gd name="connsiteX1" fmla="*/ 731043 w 731043"/>
              <a:gd name="connsiteY1" fmla="*/ 0 h 307181"/>
              <a:gd name="connsiteX2" fmla="*/ 721518 w 731043"/>
              <a:gd name="connsiteY2" fmla="*/ 178593 h 307181"/>
              <a:gd name="connsiteX3" fmla="*/ 595312 w 731043"/>
              <a:gd name="connsiteY3" fmla="*/ 180975 h 307181"/>
              <a:gd name="connsiteX4" fmla="*/ 426243 w 731043"/>
              <a:gd name="connsiteY4" fmla="*/ 197643 h 307181"/>
              <a:gd name="connsiteX5" fmla="*/ 290512 w 731043"/>
              <a:gd name="connsiteY5" fmla="*/ 221456 h 307181"/>
              <a:gd name="connsiteX6" fmla="*/ 166687 w 731043"/>
              <a:gd name="connsiteY6" fmla="*/ 252412 h 307181"/>
              <a:gd name="connsiteX7" fmla="*/ 2381 w 731043"/>
              <a:gd name="connsiteY7" fmla="*/ 307181 h 307181"/>
              <a:gd name="connsiteX8" fmla="*/ 0 w 731043"/>
              <a:gd name="connsiteY8" fmla="*/ 119062 h 307181"/>
              <a:gd name="connsiteX9" fmla="*/ 133350 w 731043"/>
              <a:gd name="connsiteY9" fmla="*/ 97631 h 30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1043" h="307181">
                <a:moveTo>
                  <a:pt x="133350" y="97631"/>
                </a:moveTo>
                <a:lnTo>
                  <a:pt x="731043" y="0"/>
                </a:lnTo>
                <a:lnTo>
                  <a:pt x="721518" y="178593"/>
                </a:lnTo>
                <a:lnTo>
                  <a:pt x="595312" y="180975"/>
                </a:lnTo>
                <a:lnTo>
                  <a:pt x="426243" y="197643"/>
                </a:lnTo>
                <a:lnTo>
                  <a:pt x="290512" y="221456"/>
                </a:lnTo>
                <a:lnTo>
                  <a:pt x="166687" y="252412"/>
                </a:lnTo>
                <a:lnTo>
                  <a:pt x="2381" y="307181"/>
                </a:lnTo>
                <a:cubicBezTo>
                  <a:pt x="1587" y="244475"/>
                  <a:pt x="794" y="181768"/>
                  <a:pt x="0" y="119062"/>
                </a:cubicBezTo>
                <a:lnTo>
                  <a:pt x="133350" y="976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4AE1E792-DFF6-4BF3-A96C-FDBE3C384440}"/>
              </a:ext>
            </a:extLst>
          </p:cNvPr>
          <p:cNvSpPr/>
          <p:nvPr/>
        </p:nvSpPr>
        <p:spPr>
          <a:xfrm>
            <a:off x="3503616" y="4148138"/>
            <a:ext cx="1430337" cy="723900"/>
          </a:xfrm>
          <a:custGeom>
            <a:avLst/>
            <a:gdLst>
              <a:gd name="connsiteX0" fmla="*/ 626269 w 1431131"/>
              <a:gd name="connsiteY0" fmla="*/ 547687 h 723900"/>
              <a:gd name="connsiteX1" fmla="*/ 988219 w 1431131"/>
              <a:gd name="connsiteY1" fmla="*/ 350043 h 723900"/>
              <a:gd name="connsiteX2" fmla="*/ 1431131 w 1431131"/>
              <a:gd name="connsiteY2" fmla="*/ 116681 h 723900"/>
              <a:gd name="connsiteX3" fmla="*/ 1431131 w 1431131"/>
              <a:gd name="connsiteY3" fmla="*/ 0 h 723900"/>
              <a:gd name="connsiteX4" fmla="*/ 1273969 w 1431131"/>
              <a:gd name="connsiteY4" fmla="*/ 54768 h 723900"/>
              <a:gd name="connsiteX5" fmla="*/ 862012 w 1431131"/>
              <a:gd name="connsiteY5" fmla="*/ 221456 h 723900"/>
              <a:gd name="connsiteX6" fmla="*/ 519112 w 1431131"/>
              <a:gd name="connsiteY6" fmla="*/ 354806 h 723900"/>
              <a:gd name="connsiteX7" fmla="*/ 321469 w 1431131"/>
              <a:gd name="connsiteY7" fmla="*/ 414337 h 723900"/>
              <a:gd name="connsiteX8" fmla="*/ 283369 w 1431131"/>
              <a:gd name="connsiteY8" fmla="*/ 423862 h 723900"/>
              <a:gd name="connsiteX9" fmla="*/ 238125 w 1431131"/>
              <a:gd name="connsiteY9" fmla="*/ 419100 h 723900"/>
              <a:gd name="connsiteX10" fmla="*/ 157162 w 1431131"/>
              <a:gd name="connsiteY10" fmla="*/ 397668 h 723900"/>
              <a:gd name="connsiteX11" fmla="*/ 78581 w 1431131"/>
              <a:gd name="connsiteY11" fmla="*/ 359568 h 723900"/>
              <a:gd name="connsiteX12" fmla="*/ 40481 w 1431131"/>
              <a:gd name="connsiteY12" fmla="*/ 342900 h 723900"/>
              <a:gd name="connsiteX13" fmla="*/ 19050 w 1431131"/>
              <a:gd name="connsiteY13" fmla="*/ 335756 h 723900"/>
              <a:gd name="connsiteX14" fmla="*/ 4762 w 1431131"/>
              <a:gd name="connsiteY14" fmla="*/ 342900 h 723900"/>
              <a:gd name="connsiteX15" fmla="*/ 0 w 1431131"/>
              <a:gd name="connsiteY15" fmla="*/ 361950 h 723900"/>
              <a:gd name="connsiteX16" fmla="*/ 16669 w 1431131"/>
              <a:gd name="connsiteY16" fmla="*/ 395287 h 723900"/>
              <a:gd name="connsiteX17" fmla="*/ 130969 w 1431131"/>
              <a:gd name="connsiteY17" fmla="*/ 540543 h 723900"/>
              <a:gd name="connsiteX18" fmla="*/ 230981 w 1431131"/>
              <a:gd name="connsiteY18" fmla="*/ 659606 h 723900"/>
              <a:gd name="connsiteX19" fmla="*/ 264319 w 1431131"/>
              <a:gd name="connsiteY19" fmla="*/ 692943 h 723900"/>
              <a:gd name="connsiteX20" fmla="*/ 290512 w 1431131"/>
              <a:gd name="connsiteY20" fmla="*/ 714375 h 723900"/>
              <a:gd name="connsiteX21" fmla="*/ 311944 w 1431131"/>
              <a:gd name="connsiteY21" fmla="*/ 721518 h 723900"/>
              <a:gd name="connsiteX22" fmla="*/ 338137 w 1431131"/>
              <a:gd name="connsiteY22" fmla="*/ 723900 h 723900"/>
              <a:gd name="connsiteX23" fmla="*/ 357187 w 1431131"/>
              <a:gd name="connsiteY23" fmla="*/ 721518 h 723900"/>
              <a:gd name="connsiteX24" fmla="*/ 376237 w 1431131"/>
              <a:gd name="connsiteY24" fmla="*/ 716756 h 723900"/>
              <a:gd name="connsiteX25" fmla="*/ 402431 w 1431131"/>
              <a:gd name="connsiteY25" fmla="*/ 702468 h 723900"/>
              <a:gd name="connsiteX26" fmla="*/ 438150 w 1431131"/>
              <a:gd name="connsiteY26" fmla="*/ 669131 h 723900"/>
              <a:gd name="connsiteX27" fmla="*/ 490537 w 1431131"/>
              <a:gd name="connsiteY27" fmla="*/ 631031 h 723900"/>
              <a:gd name="connsiteX28" fmla="*/ 626269 w 1431131"/>
              <a:gd name="connsiteY28" fmla="*/ 547687 h 72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431131" h="723900">
                <a:moveTo>
                  <a:pt x="626269" y="547687"/>
                </a:moveTo>
                <a:lnTo>
                  <a:pt x="988219" y="350043"/>
                </a:lnTo>
                <a:lnTo>
                  <a:pt x="1431131" y="116681"/>
                </a:lnTo>
                <a:lnTo>
                  <a:pt x="1431131" y="0"/>
                </a:lnTo>
                <a:lnTo>
                  <a:pt x="1273969" y="54768"/>
                </a:lnTo>
                <a:lnTo>
                  <a:pt x="862012" y="221456"/>
                </a:lnTo>
                <a:lnTo>
                  <a:pt x="519112" y="354806"/>
                </a:lnTo>
                <a:lnTo>
                  <a:pt x="321469" y="414337"/>
                </a:lnTo>
                <a:lnTo>
                  <a:pt x="283369" y="423862"/>
                </a:lnTo>
                <a:lnTo>
                  <a:pt x="238125" y="419100"/>
                </a:lnTo>
                <a:lnTo>
                  <a:pt x="157162" y="397668"/>
                </a:lnTo>
                <a:lnTo>
                  <a:pt x="78581" y="359568"/>
                </a:lnTo>
                <a:lnTo>
                  <a:pt x="40481" y="342900"/>
                </a:lnTo>
                <a:lnTo>
                  <a:pt x="19050" y="335756"/>
                </a:lnTo>
                <a:lnTo>
                  <a:pt x="4762" y="342900"/>
                </a:lnTo>
                <a:lnTo>
                  <a:pt x="0" y="361950"/>
                </a:lnTo>
                <a:lnTo>
                  <a:pt x="16669" y="395287"/>
                </a:lnTo>
                <a:lnTo>
                  <a:pt x="130969" y="540543"/>
                </a:lnTo>
                <a:lnTo>
                  <a:pt x="230981" y="659606"/>
                </a:lnTo>
                <a:lnTo>
                  <a:pt x="264319" y="692943"/>
                </a:lnTo>
                <a:lnTo>
                  <a:pt x="290512" y="714375"/>
                </a:lnTo>
                <a:lnTo>
                  <a:pt x="311944" y="721518"/>
                </a:lnTo>
                <a:lnTo>
                  <a:pt x="338137" y="723900"/>
                </a:lnTo>
                <a:lnTo>
                  <a:pt x="357187" y="721518"/>
                </a:lnTo>
                <a:lnTo>
                  <a:pt x="376237" y="716756"/>
                </a:lnTo>
                <a:lnTo>
                  <a:pt x="402431" y="702468"/>
                </a:lnTo>
                <a:lnTo>
                  <a:pt x="438150" y="669131"/>
                </a:lnTo>
                <a:lnTo>
                  <a:pt x="490537" y="631031"/>
                </a:lnTo>
                <a:lnTo>
                  <a:pt x="626269" y="54768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08226F73-B905-4A36-BEDD-8C37DBA1EFC4}"/>
              </a:ext>
            </a:extLst>
          </p:cNvPr>
          <p:cNvSpPr/>
          <p:nvPr/>
        </p:nvSpPr>
        <p:spPr>
          <a:xfrm rot="16200000">
            <a:off x="3034510" y="3734595"/>
            <a:ext cx="3733800" cy="503237"/>
          </a:xfrm>
          <a:custGeom>
            <a:avLst/>
            <a:gdLst>
              <a:gd name="connsiteX0" fmla="*/ 1954530 w 3733800"/>
              <a:gd name="connsiteY0" fmla="*/ 388620 h 502920"/>
              <a:gd name="connsiteX1" fmla="*/ 2625090 w 3733800"/>
              <a:gd name="connsiteY1" fmla="*/ 403860 h 502920"/>
              <a:gd name="connsiteX2" fmla="*/ 2853690 w 3733800"/>
              <a:gd name="connsiteY2" fmla="*/ 419100 h 502920"/>
              <a:gd name="connsiteX3" fmla="*/ 3246120 w 3733800"/>
              <a:gd name="connsiteY3" fmla="*/ 449580 h 502920"/>
              <a:gd name="connsiteX4" fmla="*/ 3341370 w 3733800"/>
              <a:gd name="connsiteY4" fmla="*/ 461010 h 502920"/>
              <a:gd name="connsiteX5" fmla="*/ 3379470 w 3733800"/>
              <a:gd name="connsiteY5" fmla="*/ 476250 h 502920"/>
              <a:gd name="connsiteX6" fmla="*/ 3436620 w 3733800"/>
              <a:gd name="connsiteY6" fmla="*/ 495300 h 502920"/>
              <a:gd name="connsiteX7" fmla="*/ 3470910 w 3733800"/>
              <a:gd name="connsiteY7" fmla="*/ 502920 h 502920"/>
              <a:gd name="connsiteX8" fmla="*/ 3501390 w 3733800"/>
              <a:gd name="connsiteY8" fmla="*/ 461010 h 502920"/>
              <a:gd name="connsiteX9" fmla="*/ 3733800 w 3733800"/>
              <a:gd name="connsiteY9" fmla="*/ 156210 h 502920"/>
              <a:gd name="connsiteX10" fmla="*/ 3695700 w 3733800"/>
              <a:gd name="connsiteY10" fmla="*/ 0 h 502920"/>
              <a:gd name="connsiteX11" fmla="*/ 3684270 w 3733800"/>
              <a:gd name="connsiteY11" fmla="*/ 30480 h 502920"/>
              <a:gd name="connsiteX12" fmla="*/ 3657600 w 3733800"/>
              <a:gd name="connsiteY12" fmla="*/ 72390 h 502920"/>
              <a:gd name="connsiteX13" fmla="*/ 3627120 w 3733800"/>
              <a:gd name="connsiteY13" fmla="*/ 106680 h 502920"/>
              <a:gd name="connsiteX14" fmla="*/ 3604260 w 3733800"/>
              <a:gd name="connsiteY14" fmla="*/ 129540 h 502920"/>
              <a:gd name="connsiteX15" fmla="*/ 3569970 w 3733800"/>
              <a:gd name="connsiteY15" fmla="*/ 152400 h 502920"/>
              <a:gd name="connsiteX16" fmla="*/ 3528060 w 3733800"/>
              <a:gd name="connsiteY16" fmla="*/ 171450 h 502920"/>
              <a:gd name="connsiteX17" fmla="*/ 3489960 w 3733800"/>
              <a:gd name="connsiteY17" fmla="*/ 182880 h 502920"/>
              <a:gd name="connsiteX18" fmla="*/ 3432810 w 3733800"/>
              <a:gd name="connsiteY18" fmla="*/ 186690 h 502920"/>
              <a:gd name="connsiteX19" fmla="*/ 3265170 w 3733800"/>
              <a:gd name="connsiteY19" fmla="*/ 190500 h 502920"/>
              <a:gd name="connsiteX20" fmla="*/ 2823210 w 3733800"/>
              <a:gd name="connsiteY20" fmla="*/ 186690 h 502920"/>
              <a:gd name="connsiteX21" fmla="*/ 2164080 w 3733800"/>
              <a:gd name="connsiteY21" fmla="*/ 182880 h 502920"/>
              <a:gd name="connsiteX22" fmla="*/ 1607820 w 3733800"/>
              <a:gd name="connsiteY22" fmla="*/ 167640 h 502920"/>
              <a:gd name="connsiteX23" fmla="*/ 1333500 w 3733800"/>
              <a:gd name="connsiteY23" fmla="*/ 160020 h 502920"/>
              <a:gd name="connsiteX24" fmla="*/ 552450 w 3733800"/>
              <a:gd name="connsiteY24" fmla="*/ 137160 h 502920"/>
              <a:gd name="connsiteX25" fmla="*/ 289560 w 3733800"/>
              <a:gd name="connsiteY25" fmla="*/ 125730 h 502920"/>
              <a:gd name="connsiteX26" fmla="*/ 240030 w 3733800"/>
              <a:gd name="connsiteY26" fmla="*/ 121920 h 502920"/>
              <a:gd name="connsiteX27" fmla="*/ 152400 w 3733800"/>
              <a:gd name="connsiteY27" fmla="*/ 129540 h 502920"/>
              <a:gd name="connsiteX28" fmla="*/ 99060 w 3733800"/>
              <a:gd name="connsiteY28" fmla="*/ 144780 h 502920"/>
              <a:gd name="connsiteX29" fmla="*/ 64770 w 3733800"/>
              <a:gd name="connsiteY29" fmla="*/ 160020 h 502920"/>
              <a:gd name="connsiteX30" fmla="*/ 34290 w 3733800"/>
              <a:gd name="connsiteY30" fmla="*/ 182880 h 502920"/>
              <a:gd name="connsiteX31" fmla="*/ 11430 w 3733800"/>
              <a:gd name="connsiteY31" fmla="*/ 213360 h 502920"/>
              <a:gd name="connsiteX32" fmla="*/ 0 w 3733800"/>
              <a:gd name="connsiteY32" fmla="*/ 243840 h 502920"/>
              <a:gd name="connsiteX33" fmla="*/ 0 w 3733800"/>
              <a:gd name="connsiteY33" fmla="*/ 285750 h 502920"/>
              <a:gd name="connsiteX34" fmla="*/ 7620 w 3733800"/>
              <a:gd name="connsiteY34" fmla="*/ 308610 h 502920"/>
              <a:gd name="connsiteX35" fmla="*/ 34290 w 3733800"/>
              <a:gd name="connsiteY35" fmla="*/ 331470 h 502920"/>
              <a:gd name="connsiteX36" fmla="*/ 106680 w 3733800"/>
              <a:gd name="connsiteY36" fmla="*/ 350520 h 502920"/>
              <a:gd name="connsiteX37" fmla="*/ 198120 w 3733800"/>
              <a:gd name="connsiteY37" fmla="*/ 365760 h 502920"/>
              <a:gd name="connsiteX38" fmla="*/ 320040 w 3733800"/>
              <a:gd name="connsiteY38" fmla="*/ 381000 h 502920"/>
              <a:gd name="connsiteX39" fmla="*/ 434340 w 3733800"/>
              <a:gd name="connsiteY39" fmla="*/ 384810 h 502920"/>
              <a:gd name="connsiteX40" fmla="*/ 670560 w 3733800"/>
              <a:gd name="connsiteY40" fmla="*/ 388620 h 502920"/>
              <a:gd name="connsiteX41" fmla="*/ 1146810 w 3733800"/>
              <a:gd name="connsiteY41" fmla="*/ 392430 h 502920"/>
              <a:gd name="connsiteX42" fmla="*/ 1954530 w 3733800"/>
              <a:gd name="connsiteY42" fmla="*/ 388620 h 502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733800" h="502920">
                <a:moveTo>
                  <a:pt x="1954530" y="388620"/>
                </a:moveTo>
                <a:lnTo>
                  <a:pt x="2625090" y="403860"/>
                </a:lnTo>
                <a:lnTo>
                  <a:pt x="2853690" y="419100"/>
                </a:lnTo>
                <a:lnTo>
                  <a:pt x="3246120" y="449580"/>
                </a:lnTo>
                <a:lnTo>
                  <a:pt x="3341370" y="461010"/>
                </a:lnTo>
                <a:lnTo>
                  <a:pt x="3379470" y="476250"/>
                </a:lnTo>
                <a:lnTo>
                  <a:pt x="3436620" y="495300"/>
                </a:lnTo>
                <a:lnTo>
                  <a:pt x="3470910" y="502920"/>
                </a:lnTo>
                <a:lnTo>
                  <a:pt x="3501390" y="461010"/>
                </a:lnTo>
                <a:lnTo>
                  <a:pt x="3733800" y="156210"/>
                </a:lnTo>
                <a:lnTo>
                  <a:pt x="3695700" y="0"/>
                </a:lnTo>
                <a:lnTo>
                  <a:pt x="3684270" y="30480"/>
                </a:lnTo>
                <a:lnTo>
                  <a:pt x="3657600" y="72390"/>
                </a:lnTo>
                <a:lnTo>
                  <a:pt x="3627120" y="106680"/>
                </a:lnTo>
                <a:lnTo>
                  <a:pt x="3604260" y="129540"/>
                </a:lnTo>
                <a:lnTo>
                  <a:pt x="3569970" y="152400"/>
                </a:lnTo>
                <a:lnTo>
                  <a:pt x="3528060" y="171450"/>
                </a:lnTo>
                <a:lnTo>
                  <a:pt x="3489960" y="182880"/>
                </a:lnTo>
                <a:lnTo>
                  <a:pt x="3432810" y="186690"/>
                </a:lnTo>
                <a:lnTo>
                  <a:pt x="3265170" y="190500"/>
                </a:lnTo>
                <a:lnTo>
                  <a:pt x="2823210" y="186690"/>
                </a:lnTo>
                <a:lnTo>
                  <a:pt x="2164080" y="182880"/>
                </a:lnTo>
                <a:lnTo>
                  <a:pt x="1607820" y="167640"/>
                </a:lnTo>
                <a:lnTo>
                  <a:pt x="1333500" y="160020"/>
                </a:lnTo>
                <a:lnTo>
                  <a:pt x="552450" y="137160"/>
                </a:lnTo>
                <a:lnTo>
                  <a:pt x="289560" y="125730"/>
                </a:lnTo>
                <a:lnTo>
                  <a:pt x="240030" y="121920"/>
                </a:lnTo>
                <a:lnTo>
                  <a:pt x="152400" y="129540"/>
                </a:lnTo>
                <a:lnTo>
                  <a:pt x="99060" y="144780"/>
                </a:lnTo>
                <a:lnTo>
                  <a:pt x="64770" y="160020"/>
                </a:lnTo>
                <a:lnTo>
                  <a:pt x="34290" y="182880"/>
                </a:lnTo>
                <a:lnTo>
                  <a:pt x="11430" y="213360"/>
                </a:lnTo>
                <a:lnTo>
                  <a:pt x="0" y="243840"/>
                </a:lnTo>
                <a:lnTo>
                  <a:pt x="0" y="285750"/>
                </a:lnTo>
                <a:lnTo>
                  <a:pt x="7620" y="308610"/>
                </a:lnTo>
                <a:lnTo>
                  <a:pt x="34290" y="331470"/>
                </a:lnTo>
                <a:lnTo>
                  <a:pt x="106680" y="350520"/>
                </a:lnTo>
                <a:lnTo>
                  <a:pt x="198120" y="365760"/>
                </a:lnTo>
                <a:lnTo>
                  <a:pt x="320040" y="381000"/>
                </a:lnTo>
                <a:lnTo>
                  <a:pt x="434340" y="384810"/>
                </a:lnTo>
                <a:lnTo>
                  <a:pt x="670560" y="388620"/>
                </a:lnTo>
                <a:lnTo>
                  <a:pt x="1146810" y="392430"/>
                </a:lnTo>
                <a:lnTo>
                  <a:pt x="1954530" y="38862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0FDB4874-F40D-493B-8B1B-0F496925E8CF}"/>
              </a:ext>
            </a:extLst>
          </p:cNvPr>
          <p:cNvSpPr/>
          <p:nvPr/>
        </p:nvSpPr>
        <p:spPr>
          <a:xfrm>
            <a:off x="5394327" y="2286001"/>
            <a:ext cx="1373188" cy="315913"/>
          </a:xfrm>
          <a:custGeom>
            <a:avLst/>
            <a:gdLst>
              <a:gd name="connsiteX0" fmla="*/ 290513 w 1373982"/>
              <a:gd name="connsiteY0" fmla="*/ 135731 h 316706"/>
              <a:gd name="connsiteX1" fmla="*/ 657225 w 1373982"/>
              <a:gd name="connsiteY1" fmla="*/ 114300 h 316706"/>
              <a:gd name="connsiteX2" fmla="*/ 838200 w 1373982"/>
              <a:gd name="connsiteY2" fmla="*/ 90488 h 316706"/>
              <a:gd name="connsiteX3" fmla="*/ 1035844 w 1373982"/>
              <a:gd name="connsiteY3" fmla="*/ 50006 h 316706"/>
              <a:gd name="connsiteX4" fmla="*/ 1066800 w 1373982"/>
              <a:gd name="connsiteY4" fmla="*/ 26194 h 316706"/>
              <a:gd name="connsiteX5" fmla="*/ 1090613 w 1373982"/>
              <a:gd name="connsiteY5" fmla="*/ 7144 h 316706"/>
              <a:gd name="connsiteX6" fmla="*/ 1107282 w 1373982"/>
              <a:gd name="connsiteY6" fmla="*/ 2381 h 316706"/>
              <a:gd name="connsiteX7" fmla="*/ 1143000 w 1373982"/>
              <a:gd name="connsiteY7" fmla="*/ 0 h 316706"/>
              <a:gd name="connsiteX8" fmla="*/ 1176338 w 1373982"/>
              <a:gd name="connsiteY8" fmla="*/ 2381 h 316706"/>
              <a:gd name="connsiteX9" fmla="*/ 1235869 w 1373982"/>
              <a:gd name="connsiteY9" fmla="*/ 11906 h 316706"/>
              <a:gd name="connsiteX10" fmla="*/ 1281113 w 1373982"/>
              <a:gd name="connsiteY10" fmla="*/ 23813 h 316706"/>
              <a:gd name="connsiteX11" fmla="*/ 1319213 w 1373982"/>
              <a:gd name="connsiteY11" fmla="*/ 47625 h 316706"/>
              <a:gd name="connsiteX12" fmla="*/ 1347788 w 1373982"/>
              <a:gd name="connsiteY12" fmla="*/ 73819 h 316706"/>
              <a:gd name="connsiteX13" fmla="*/ 1371600 w 1373982"/>
              <a:gd name="connsiteY13" fmla="*/ 119063 h 316706"/>
              <a:gd name="connsiteX14" fmla="*/ 1373982 w 1373982"/>
              <a:gd name="connsiteY14" fmla="*/ 150019 h 316706"/>
              <a:gd name="connsiteX15" fmla="*/ 1369219 w 1373982"/>
              <a:gd name="connsiteY15" fmla="*/ 176213 h 316706"/>
              <a:gd name="connsiteX16" fmla="*/ 1357313 w 1373982"/>
              <a:gd name="connsiteY16" fmla="*/ 192881 h 316706"/>
              <a:gd name="connsiteX17" fmla="*/ 1316832 w 1373982"/>
              <a:gd name="connsiteY17" fmla="*/ 204788 h 316706"/>
              <a:gd name="connsiteX18" fmla="*/ 1121569 w 1373982"/>
              <a:gd name="connsiteY18" fmla="*/ 240506 h 316706"/>
              <a:gd name="connsiteX19" fmla="*/ 852488 w 1373982"/>
              <a:gd name="connsiteY19" fmla="*/ 278606 h 316706"/>
              <a:gd name="connsiteX20" fmla="*/ 707232 w 1373982"/>
              <a:gd name="connsiteY20" fmla="*/ 290513 h 316706"/>
              <a:gd name="connsiteX21" fmla="*/ 254794 w 1373982"/>
              <a:gd name="connsiteY21" fmla="*/ 316706 h 316706"/>
              <a:gd name="connsiteX22" fmla="*/ 219075 w 1373982"/>
              <a:gd name="connsiteY22" fmla="*/ 307181 h 316706"/>
              <a:gd name="connsiteX23" fmla="*/ 140494 w 1373982"/>
              <a:gd name="connsiteY23" fmla="*/ 271463 h 316706"/>
              <a:gd name="connsiteX24" fmla="*/ 88107 w 1373982"/>
              <a:gd name="connsiteY24" fmla="*/ 247650 h 316706"/>
              <a:gd name="connsiteX25" fmla="*/ 42863 w 1373982"/>
              <a:gd name="connsiteY25" fmla="*/ 216694 h 316706"/>
              <a:gd name="connsiteX26" fmla="*/ 11907 w 1373982"/>
              <a:gd name="connsiteY26" fmla="*/ 183356 h 316706"/>
              <a:gd name="connsiteX27" fmla="*/ 0 w 1373982"/>
              <a:gd name="connsiteY27" fmla="*/ 150019 h 316706"/>
              <a:gd name="connsiteX28" fmla="*/ 9525 w 1373982"/>
              <a:gd name="connsiteY28" fmla="*/ 142875 h 316706"/>
              <a:gd name="connsiteX29" fmla="*/ 290513 w 1373982"/>
              <a:gd name="connsiteY29" fmla="*/ 135731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373982" h="316706">
                <a:moveTo>
                  <a:pt x="290513" y="135731"/>
                </a:moveTo>
                <a:lnTo>
                  <a:pt x="657225" y="114300"/>
                </a:lnTo>
                <a:lnTo>
                  <a:pt x="838200" y="90488"/>
                </a:lnTo>
                <a:lnTo>
                  <a:pt x="1035844" y="50006"/>
                </a:lnTo>
                <a:lnTo>
                  <a:pt x="1066800" y="26194"/>
                </a:lnTo>
                <a:lnTo>
                  <a:pt x="1090613" y="7144"/>
                </a:lnTo>
                <a:lnTo>
                  <a:pt x="1107282" y="2381"/>
                </a:lnTo>
                <a:lnTo>
                  <a:pt x="1143000" y="0"/>
                </a:lnTo>
                <a:lnTo>
                  <a:pt x="1176338" y="2381"/>
                </a:lnTo>
                <a:lnTo>
                  <a:pt x="1235869" y="11906"/>
                </a:lnTo>
                <a:lnTo>
                  <a:pt x="1281113" y="23813"/>
                </a:lnTo>
                <a:lnTo>
                  <a:pt x="1319213" y="47625"/>
                </a:lnTo>
                <a:lnTo>
                  <a:pt x="1347788" y="73819"/>
                </a:lnTo>
                <a:lnTo>
                  <a:pt x="1371600" y="119063"/>
                </a:lnTo>
                <a:lnTo>
                  <a:pt x="1373982" y="150019"/>
                </a:lnTo>
                <a:lnTo>
                  <a:pt x="1369219" y="176213"/>
                </a:lnTo>
                <a:lnTo>
                  <a:pt x="1357313" y="192881"/>
                </a:lnTo>
                <a:lnTo>
                  <a:pt x="1316832" y="204788"/>
                </a:lnTo>
                <a:lnTo>
                  <a:pt x="1121569" y="240506"/>
                </a:lnTo>
                <a:lnTo>
                  <a:pt x="852488" y="278606"/>
                </a:lnTo>
                <a:lnTo>
                  <a:pt x="707232" y="290513"/>
                </a:lnTo>
                <a:lnTo>
                  <a:pt x="254794" y="316706"/>
                </a:lnTo>
                <a:lnTo>
                  <a:pt x="219075" y="307181"/>
                </a:lnTo>
                <a:lnTo>
                  <a:pt x="140494" y="271463"/>
                </a:lnTo>
                <a:lnTo>
                  <a:pt x="88107" y="247650"/>
                </a:lnTo>
                <a:lnTo>
                  <a:pt x="42863" y="216694"/>
                </a:lnTo>
                <a:lnTo>
                  <a:pt x="11907" y="183356"/>
                </a:lnTo>
                <a:lnTo>
                  <a:pt x="0" y="150019"/>
                </a:lnTo>
                <a:lnTo>
                  <a:pt x="9525" y="142875"/>
                </a:lnTo>
                <a:lnTo>
                  <a:pt x="290513" y="1357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90736BCD-8486-4F31-BB65-AA3E129D2A39}"/>
              </a:ext>
            </a:extLst>
          </p:cNvPr>
          <p:cNvSpPr/>
          <p:nvPr/>
        </p:nvSpPr>
        <p:spPr>
          <a:xfrm>
            <a:off x="5462591" y="2667001"/>
            <a:ext cx="333375" cy="828675"/>
          </a:xfrm>
          <a:custGeom>
            <a:avLst/>
            <a:gdLst>
              <a:gd name="connsiteX0" fmla="*/ 80962 w 333375"/>
              <a:gd name="connsiteY0" fmla="*/ 211931 h 828675"/>
              <a:gd name="connsiteX1" fmla="*/ 121443 w 333375"/>
              <a:gd name="connsiteY1" fmla="*/ 404813 h 828675"/>
              <a:gd name="connsiteX2" fmla="*/ 188118 w 333375"/>
              <a:gd name="connsiteY2" fmla="*/ 828675 h 828675"/>
              <a:gd name="connsiteX3" fmla="*/ 295275 w 333375"/>
              <a:gd name="connsiteY3" fmla="*/ 812006 h 828675"/>
              <a:gd name="connsiteX4" fmla="*/ 314325 w 333375"/>
              <a:gd name="connsiteY4" fmla="*/ 733425 h 828675"/>
              <a:gd name="connsiteX5" fmla="*/ 330993 w 333375"/>
              <a:gd name="connsiteY5" fmla="*/ 607219 h 828675"/>
              <a:gd name="connsiteX6" fmla="*/ 333375 w 333375"/>
              <a:gd name="connsiteY6" fmla="*/ 540544 h 828675"/>
              <a:gd name="connsiteX7" fmla="*/ 333375 w 333375"/>
              <a:gd name="connsiteY7" fmla="*/ 471488 h 828675"/>
              <a:gd name="connsiteX8" fmla="*/ 330993 w 333375"/>
              <a:gd name="connsiteY8" fmla="*/ 402431 h 828675"/>
              <a:gd name="connsiteX9" fmla="*/ 321468 w 333375"/>
              <a:gd name="connsiteY9" fmla="*/ 347663 h 828675"/>
              <a:gd name="connsiteX10" fmla="*/ 307181 w 333375"/>
              <a:gd name="connsiteY10" fmla="*/ 302419 h 828675"/>
              <a:gd name="connsiteX11" fmla="*/ 280987 w 333375"/>
              <a:gd name="connsiteY11" fmla="*/ 257175 h 828675"/>
              <a:gd name="connsiteX12" fmla="*/ 226218 w 333375"/>
              <a:gd name="connsiteY12" fmla="*/ 190500 h 828675"/>
              <a:gd name="connsiteX13" fmla="*/ 121443 w 333375"/>
              <a:gd name="connsiteY13" fmla="*/ 85725 h 828675"/>
              <a:gd name="connsiteX14" fmla="*/ 59531 w 333375"/>
              <a:gd name="connsiteY14" fmla="*/ 16669 h 828675"/>
              <a:gd name="connsiteX15" fmla="*/ 30956 w 333375"/>
              <a:gd name="connsiteY15" fmla="*/ 0 h 828675"/>
              <a:gd name="connsiteX16" fmla="*/ 21431 w 333375"/>
              <a:gd name="connsiteY16" fmla="*/ 0 h 828675"/>
              <a:gd name="connsiteX17" fmla="*/ 2381 w 333375"/>
              <a:gd name="connsiteY17" fmla="*/ 7144 h 828675"/>
              <a:gd name="connsiteX18" fmla="*/ 0 w 333375"/>
              <a:gd name="connsiteY18" fmla="*/ 23813 h 828675"/>
              <a:gd name="connsiteX19" fmla="*/ 0 w 333375"/>
              <a:gd name="connsiteY19" fmla="*/ 45244 h 828675"/>
              <a:gd name="connsiteX20" fmla="*/ 11906 w 333375"/>
              <a:gd name="connsiteY20" fmla="*/ 61913 h 828675"/>
              <a:gd name="connsiteX21" fmla="*/ 33337 w 333375"/>
              <a:gd name="connsiteY21" fmla="*/ 90488 h 828675"/>
              <a:gd name="connsiteX22" fmla="*/ 47625 w 333375"/>
              <a:gd name="connsiteY22" fmla="*/ 109538 h 828675"/>
              <a:gd name="connsiteX23" fmla="*/ 61912 w 333375"/>
              <a:gd name="connsiteY23" fmla="*/ 145256 h 828675"/>
              <a:gd name="connsiteX24" fmla="*/ 80962 w 333375"/>
              <a:gd name="connsiteY24" fmla="*/ 211931 h 82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33375" h="828675">
                <a:moveTo>
                  <a:pt x="80962" y="211931"/>
                </a:moveTo>
                <a:lnTo>
                  <a:pt x="121443" y="404813"/>
                </a:lnTo>
                <a:lnTo>
                  <a:pt x="188118" y="828675"/>
                </a:lnTo>
                <a:lnTo>
                  <a:pt x="295275" y="812006"/>
                </a:lnTo>
                <a:lnTo>
                  <a:pt x="314325" y="733425"/>
                </a:lnTo>
                <a:lnTo>
                  <a:pt x="330993" y="607219"/>
                </a:lnTo>
                <a:lnTo>
                  <a:pt x="333375" y="540544"/>
                </a:lnTo>
                <a:lnTo>
                  <a:pt x="333375" y="471488"/>
                </a:lnTo>
                <a:lnTo>
                  <a:pt x="330993" y="402431"/>
                </a:lnTo>
                <a:lnTo>
                  <a:pt x="321468" y="347663"/>
                </a:lnTo>
                <a:lnTo>
                  <a:pt x="307181" y="302419"/>
                </a:lnTo>
                <a:lnTo>
                  <a:pt x="280987" y="257175"/>
                </a:lnTo>
                <a:lnTo>
                  <a:pt x="226218" y="190500"/>
                </a:lnTo>
                <a:lnTo>
                  <a:pt x="121443" y="85725"/>
                </a:lnTo>
                <a:lnTo>
                  <a:pt x="59531" y="16669"/>
                </a:lnTo>
                <a:lnTo>
                  <a:pt x="30956" y="0"/>
                </a:lnTo>
                <a:lnTo>
                  <a:pt x="21431" y="0"/>
                </a:lnTo>
                <a:lnTo>
                  <a:pt x="2381" y="7144"/>
                </a:lnTo>
                <a:lnTo>
                  <a:pt x="0" y="23813"/>
                </a:lnTo>
                <a:lnTo>
                  <a:pt x="0" y="45244"/>
                </a:lnTo>
                <a:lnTo>
                  <a:pt x="11906" y="61913"/>
                </a:lnTo>
                <a:lnTo>
                  <a:pt x="33337" y="90488"/>
                </a:lnTo>
                <a:lnTo>
                  <a:pt x="47625" y="109538"/>
                </a:lnTo>
                <a:lnTo>
                  <a:pt x="61912" y="145256"/>
                </a:lnTo>
                <a:lnTo>
                  <a:pt x="80962" y="2119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3B42783C-7434-4D7D-9332-5B4971C90CC1}"/>
              </a:ext>
            </a:extLst>
          </p:cNvPr>
          <p:cNvSpPr/>
          <p:nvPr/>
        </p:nvSpPr>
        <p:spPr>
          <a:xfrm>
            <a:off x="6172202" y="2490788"/>
            <a:ext cx="427038" cy="908050"/>
          </a:xfrm>
          <a:custGeom>
            <a:avLst/>
            <a:gdLst>
              <a:gd name="connsiteX0" fmla="*/ 297656 w 426244"/>
              <a:gd name="connsiteY0" fmla="*/ 473868 h 907256"/>
              <a:gd name="connsiteX1" fmla="*/ 97631 w 426244"/>
              <a:gd name="connsiteY1" fmla="*/ 900112 h 907256"/>
              <a:gd name="connsiteX2" fmla="*/ 0 w 426244"/>
              <a:gd name="connsiteY2" fmla="*/ 907256 h 907256"/>
              <a:gd name="connsiteX3" fmla="*/ 26194 w 426244"/>
              <a:gd name="connsiteY3" fmla="*/ 773906 h 907256"/>
              <a:gd name="connsiteX4" fmla="*/ 85725 w 426244"/>
              <a:gd name="connsiteY4" fmla="*/ 519112 h 907256"/>
              <a:gd name="connsiteX5" fmla="*/ 140494 w 426244"/>
              <a:gd name="connsiteY5" fmla="*/ 290512 h 907256"/>
              <a:gd name="connsiteX6" fmla="*/ 147638 w 426244"/>
              <a:gd name="connsiteY6" fmla="*/ 250031 h 907256"/>
              <a:gd name="connsiteX7" fmla="*/ 154781 w 426244"/>
              <a:gd name="connsiteY7" fmla="*/ 202406 h 907256"/>
              <a:gd name="connsiteX8" fmla="*/ 152400 w 426244"/>
              <a:gd name="connsiteY8" fmla="*/ 161925 h 907256"/>
              <a:gd name="connsiteX9" fmla="*/ 135731 w 426244"/>
              <a:gd name="connsiteY9" fmla="*/ 109537 h 907256"/>
              <a:gd name="connsiteX10" fmla="*/ 104775 w 426244"/>
              <a:gd name="connsiteY10" fmla="*/ 26193 h 907256"/>
              <a:gd name="connsiteX11" fmla="*/ 226219 w 426244"/>
              <a:gd name="connsiteY11" fmla="*/ 0 h 907256"/>
              <a:gd name="connsiteX12" fmla="*/ 238125 w 426244"/>
              <a:gd name="connsiteY12" fmla="*/ 54768 h 907256"/>
              <a:gd name="connsiteX13" fmla="*/ 257175 w 426244"/>
              <a:gd name="connsiteY13" fmla="*/ 90487 h 907256"/>
              <a:gd name="connsiteX14" fmla="*/ 285750 w 426244"/>
              <a:gd name="connsiteY14" fmla="*/ 133350 h 907256"/>
              <a:gd name="connsiteX15" fmla="*/ 321469 w 426244"/>
              <a:gd name="connsiteY15" fmla="*/ 173831 h 907256"/>
              <a:gd name="connsiteX16" fmla="*/ 354806 w 426244"/>
              <a:gd name="connsiteY16" fmla="*/ 202406 h 907256"/>
              <a:gd name="connsiteX17" fmla="*/ 392906 w 426244"/>
              <a:gd name="connsiteY17" fmla="*/ 226218 h 907256"/>
              <a:gd name="connsiteX18" fmla="*/ 416719 w 426244"/>
              <a:gd name="connsiteY18" fmla="*/ 240506 h 907256"/>
              <a:gd name="connsiteX19" fmla="*/ 426244 w 426244"/>
              <a:gd name="connsiteY19" fmla="*/ 247650 h 907256"/>
              <a:gd name="connsiteX20" fmla="*/ 426244 w 426244"/>
              <a:gd name="connsiteY20" fmla="*/ 259556 h 907256"/>
              <a:gd name="connsiteX21" fmla="*/ 421481 w 426244"/>
              <a:gd name="connsiteY21" fmla="*/ 285750 h 907256"/>
              <a:gd name="connsiteX22" fmla="*/ 400050 w 426244"/>
              <a:gd name="connsiteY22" fmla="*/ 321468 h 907256"/>
              <a:gd name="connsiteX23" fmla="*/ 366713 w 426244"/>
              <a:gd name="connsiteY23" fmla="*/ 357187 h 907256"/>
              <a:gd name="connsiteX24" fmla="*/ 340519 w 426244"/>
              <a:gd name="connsiteY24" fmla="*/ 381000 h 907256"/>
              <a:gd name="connsiteX25" fmla="*/ 297656 w 426244"/>
              <a:gd name="connsiteY25" fmla="*/ 473868 h 907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26244" h="907256">
                <a:moveTo>
                  <a:pt x="297656" y="473868"/>
                </a:moveTo>
                <a:lnTo>
                  <a:pt x="97631" y="900112"/>
                </a:lnTo>
                <a:lnTo>
                  <a:pt x="0" y="907256"/>
                </a:lnTo>
                <a:lnTo>
                  <a:pt x="26194" y="773906"/>
                </a:lnTo>
                <a:lnTo>
                  <a:pt x="85725" y="519112"/>
                </a:lnTo>
                <a:lnTo>
                  <a:pt x="140494" y="290512"/>
                </a:lnTo>
                <a:lnTo>
                  <a:pt x="147638" y="250031"/>
                </a:lnTo>
                <a:lnTo>
                  <a:pt x="154781" y="202406"/>
                </a:lnTo>
                <a:lnTo>
                  <a:pt x="152400" y="161925"/>
                </a:lnTo>
                <a:lnTo>
                  <a:pt x="135731" y="109537"/>
                </a:lnTo>
                <a:lnTo>
                  <a:pt x="104775" y="26193"/>
                </a:lnTo>
                <a:lnTo>
                  <a:pt x="226219" y="0"/>
                </a:lnTo>
                <a:lnTo>
                  <a:pt x="238125" y="54768"/>
                </a:lnTo>
                <a:lnTo>
                  <a:pt x="257175" y="90487"/>
                </a:lnTo>
                <a:lnTo>
                  <a:pt x="285750" y="133350"/>
                </a:lnTo>
                <a:lnTo>
                  <a:pt x="321469" y="173831"/>
                </a:lnTo>
                <a:lnTo>
                  <a:pt x="354806" y="202406"/>
                </a:lnTo>
                <a:lnTo>
                  <a:pt x="392906" y="226218"/>
                </a:lnTo>
                <a:lnTo>
                  <a:pt x="416719" y="240506"/>
                </a:lnTo>
                <a:lnTo>
                  <a:pt x="426244" y="247650"/>
                </a:lnTo>
                <a:lnTo>
                  <a:pt x="426244" y="259556"/>
                </a:lnTo>
                <a:lnTo>
                  <a:pt x="421481" y="285750"/>
                </a:lnTo>
                <a:lnTo>
                  <a:pt x="400050" y="321468"/>
                </a:lnTo>
                <a:lnTo>
                  <a:pt x="366713" y="357187"/>
                </a:lnTo>
                <a:lnTo>
                  <a:pt x="340519" y="381000"/>
                </a:lnTo>
                <a:lnTo>
                  <a:pt x="297656" y="47386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5CFB0102-F11A-4ADD-B3EC-09C6E4F50F54}"/>
              </a:ext>
            </a:extLst>
          </p:cNvPr>
          <p:cNvSpPr/>
          <p:nvPr/>
        </p:nvSpPr>
        <p:spPr>
          <a:xfrm>
            <a:off x="5238752" y="3121025"/>
            <a:ext cx="3079750" cy="571500"/>
          </a:xfrm>
          <a:custGeom>
            <a:avLst/>
            <a:gdLst>
              <a:gd name="connsiteX0" fmla="*/ 1412875 w 3079750"/>
              <a:gd name="connsiteY0" fmla="*/ 152400 h 571500"/>
              <a:gd name="connsiteX1" fmla="*/ 1860550 w 3079750"/>
              <a:gd name="connsiteY1" fmla="*/ 101600 h 571500"/>
              <a:gd name="connsiteX2" fmla="*/ 2095500 w 3079750"/>
              <a:gd name="connsiteY2" fmla="*/ 82550 h 571500"/>
              <a:gd name="connsiteX3" fmla="*/ 2317750 w 3079750"/>
              <a:gd name="connsiteY3" fmla="*/ 82550 h 571500"/>
              <a:gd name="connsiteX4" fmla="*/ 2435225 w 3079750"/>
              <a:gd name="connsiteY4" fmla="*/ 82550 h 571500"/>
              <a:gd name="connsiteX5" fmla="*/ 2520950 w 3079750"/>
              <a:gd name="connsiteY5" fmla="*/ 57150 h 571500"/>
              <a:gd name="connsiteX6" fmla="*/ 2619375 w 3079750"/>
              <a:gd name="connsiteY6" fmla="*/ 19050 h 571500"/>
              <a:gd name="connsiteX7" fmla="*/ 2679700 w 3079750"/>
              <a:gd name="connsiteY7" fmla="*/ 0 h 571500"/>
              <a:gd name="connsiteX8" fmla="*/ 2711450 w 3079750"/>
              <a:gd name="connsiteY8" fmla="*/ 0 h 571500"/>
              <a:gd name="connsiteX9" fmla="*/ 2787650 w 3079750"/>
              <a:gd name="connsiteY9" fmla="*/ 15875 h 571500"/>
              <a:gd name="connsiteX10" fmla="*/ 2882900 w 3079750"/>
              <a:gd name="connsiteY10" fmla="*/ 47625 h 571500"/>
              <a:gd name="connsiteX11" fmla="*/ 2987675 w 3079750"/>
              <a:gd name="connsiteY11" fmla="*/ 95250 h 571500"/>
              <a:gd name="connsiteX12" fmla="*/ 3038475 w 3079750"/>
              <a:gd name="connsiteY12" fmla="*/ 127000 h 571500"/>
              <a:gd name="connsiteX13" fmla="*/ 3060700 w 3079750"/>
              <a:gd name="connsiteY13" fmla="*/ 168275 h 571500"/>
              <a:gd name="connsiteX14" fmla="*/ 3076575 w 3079750"/>
              <a:gd name="connsiteY14" fmla="*/ 212725 h 571500"/>
              <a:gd name="connsiteX15" fmla="*/ 3079750 w 3079750"/>
              <a:gd name="connsiteY15" fmla="*/ 247650 h 571500"/>
              <a:gd name="connsiteX16" fmla="*/ 3073400 w 3079750"/>
              <a:gd name="connsiteY16" fmla="*/ 269875 h 571500"/>
              <a:gd name="connsiteX17" fmla="*/ 3054350 w 3079750"/>
              <a:gd name="connsiteY17" fmla="*/ 288925 h 571500"/>
              <a:gd name="connsiteX18" fmla="*/ 3038475 w 3079750"/>
              <a:gd name="connsiteY18" fmla="*/ 301625 h 571500"/>
              <a:gd name="connsiteX19" fmla="*/ 3000375 w 3079750"/>
              <a:gd name="connsiteY19" fmla="*/ 307975 h 571500"/>
              <a:gd name="connsiteX20" fmla="*/ 2886075 w 3079750"/>
              <a:gd name="connsiteY20" fmla="*/ 304800 h 571500"/>
              <a:gd name="connsiteX21" fmla="*/ 2425700 w 3079750"/>
              <a:gd name="connsiteY21" fmla="*/ 288925 h 571500"/>
              <a:gd name="connsiteX22" fmla="*/ 1870075 w 3079750"/>
              <a:gd name="connsiteY22" fmla="*/ 285750 h 571500"/>
              <a:gd name="connsiteX23" fmla="*/ 1606550 w 3079750"/>
              <a:gd name="connsiteY23" fmla="*/ 307975 h 571500"/>
              <a:gd name="connsiteX24" fmla="*/ 1184275 w 3079750"/>
              <a:gd name="connsiteY24" fmla="*/ 355600 h 571500"/>
              <a:gd name="connsiteX25" fmla="*/ 892175 w 3079750"/>
              <a:gd name="connsiteY25" fmla="*/ 403225 h 571500"/>
              <a:gd name="connsiteX26" fmla="*/ 682625 w 3079750"/>
              <a:gd name="connsiteY26" fmla="*/ 450850 h 571500"/>
              <a:gd name="connsiteX27" fmla="*/ 438150 w 3079750"/>
              <a:gd name="connsiteY27" fmla="*/ 530225 h 571500"/>
              <a:gd name="connsiteX28" fmla="*/ 317500 w 3079750"/>
              <a:gd name="connsiteY28" fmla="*/ 571500 h 571500"/>
              <a:gd name="connsiteX29" fmla="*/ 288925 w 3079750"/>
              <a:gd name="connsiteY29" fmla="*/ 571500 h 571500"/>
              <a:gd name="connsiteX30" fmla="*/ 241300 w 3079750"/>
              <a:gd name="connsiteY30" fmla="*/ 555625 h 571500"/>
              <a:gd name="connsiteX31" fmla="*/ 180975 w 3079750"/>
              <a:gd name="connsiteY31" fmla="*/ 520700 h 571500"/>
              <a:gd name="connsiteX32" fmla="*/ 114300 w 3079750"/>
              <a:gd name="connsiteY32" fmla="*/ 466725 h 571500"/>
              <a:gd name="connsiteX33" fmla="*/ 66675 w 3079750"/>
              <a:gd name="connsiteY33" fmla="*/ 412750 h 571500"/>
              <a:gd name="connsiteX34" fmla="*/ 12700 w 3079750"/>
              <a:gd name="connsiteY34" fmla="*/ 342900 h 571500"/>
              <a:gd name="connsiteX35" fmla="*/ 0 w 3079750"/>
              <a:gd name="connsiteY35" fmla="*/ 311150 h 571500"/>
              <a:gd name="connsiteX36" fmla="*/ 3175 w 3079750"/>
              <a:gd name="connsiteY36" fmla="*/ 285750 h 571500"/>
              <a:gd name="connsiteX37" fmla="*/ 9525 w 3079750"/>
              <a:gd name="connsiteY37" fmla="*/ 282575 h 571500"/>
              <a:gd name="connsiteX38" fmla="*/ 28575 w 3079750"/>
              <a:gd name="connsiteY38" fmla="*/ 282575 h 571500"/>
              <a:gd name="connsiteX39" fmla="*/ 60325 w 3079750"/>
              <a:gd name="connsiteY39" fmla="*/ 295275 h 571500"/>
              <a:gd name="connsiteX40" fmla="*/ 114300 w 3079750"/>
              <a:gd name="connsiteY40" fmla="*/ 317500 h 571500"/>
              <a:gd name="connsiteX41" fmla="*/ 171450 w 3079750"/>
              <a:gd name="connsiteY41" fmla="*/ 330200 h 571500"/>
              <a:gd name="connsiteX42" fmla="*/ 225425 w 3079750"/>
              <a:gd name="connsiteY42" fmla="*/ 330200 h 571500"/>
              <a:gd name="connsiteX43" fmla="*/ 311150 w 3079750"/>
              <a:gd name="connsiteY43" fmla="*/ 320675 h 571500"/>
              <a:gd name="connsiteX44" fmla="*/ 466725 w 3079750"/>
              <a:gd name="connsiteY44" fmla="*/ 298450 h 571500"/>
              <a:gd name="connsiteX45" fmla="*/ 669925 w 3079750"/>
              <a:gd name="connsiteY45" fmla="*/ 260350 h 571500"/>
              <a:gd name="connsiteX46" fmla="*/ 898525 w 3079750"/>
              <a:gd name="connsiteY46" fmla="*/ 225425 h 571500"/>
              <a:gd name="connsiteX47" fmla="*/ 1095375 w 3079750"/>
              <a:gd name="connsiteY47" fmla="*/ 193675 h 571500"/>
              <a:gd name="connsiteX48" fmla="*/ 1412875 w 3079750"/>
              <a:gd name="connsiteY48" fmla="*/ 152400 h 571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3079750" h="571500">
                <a:moveTo>
                  <a:pt x="1412875" y="152400"/>
                </a:moveTo>
                <a:lnTo>
                  <a:pt x="1860550" y="101600"/>
                </a:lnTo>
                <a:lnTo>
                  <a:pt x="2095500" y="82550"/>
                </a:lnTo>
                <a:lnTo>
                  <a:pt x="2317750" y="82550"/>
                </a:lnTo>
                <a:lnTo>
                  <a:pt x="2435225" y="82550"/>
                </a:lnTo>
                <a:lnTo>
                  <a:pt x="2520950" y="57150"/>
                </a:lnTo>
                <a:lnTo>
                  <a:pt x="2619375" y="19050"/>
                </a:lnTo>
                <a:lnTo>
                  <a:pt x="2679700" y="0"/>
                </a:lnTo>
                <a:lnTo>
                  <a:pt x="2711450" y="0"/>
                </a:lnTo>
                <a:lnTo>
                  <a:pt x="2787650" y="15875"/>
                </a:lnTo>
                <a:lnTo>
                  <a:pt x="2882900" y="47625"/>
                </a:lnTo>
                <a:lnTo>
                  <a:pt x="2987675" y="95250"/>
                </a:lnTo>
                <a:lnTo>
                  <a:pt x="3038475" y="127000"/>
                </a:lnTo>
                <a:lnTo>
                  <a:pt x="3060700" y="168275"/>
                </a:lnTo>
                <a:lnTo>
                  <a:pt x="3076575" y="212725"/>
                </a:lnTo>
                <a:lnTo>
                  <a:pt x="3079750" y="247650"/>
                </a:lnTo>
                <a:lnTo>
                  <a:pt x="3073400" y="269875"/>
                </a:lnTo>
                <a:cubicBezTo>
                  <a:pt x="3056847" y="289738"/>
                  <a:pt x="3063346" y="283104"/>
                  <a:pt x="3054350" y="288925"/>
                </a:cubicBezTo>
                <a:lnTo>
                  <a:pt x="3038475" y="301625"/>
                </a:lnTo>
                <a:lnTo>
                  <a:pt x="3000375" y="307975"/>
                </a:lnTo>
                <a:lnTo>
                  <a:pt x="2886075" y="304800"/>
                </a:lnTo>
                <a:lnTo>
                  <a:pt x="2425700" y="288925"/>
                </a:lnTo>
                <a:lnTo>
                  <a:pt x="1870075" y="285750"/>
                </a:lnTo>
                <a:lnTo>
                  <a:pt x="1606550" y="307975"/>
                </a:lnTo>
                <a:lnTo>
                  <a:pt x="1184275" y="355600"/>
                </a:lnTo>
                <a:lnTo>
                  <a:pt x="892175" y="403225"/>
                </a:lnTo>
                <a:lnTo>
                  <a:pt x="682625" y="450850"/>
                </a:lnTo>
                <a:lnTo>
                  <a:pt x="438150" y="530225"/>
                </a:lnTo>
                <a:lnTo>
                  <a:pt x="317500" y="571500"/>
                </a:lnTo>
                <a:lnTo>
                  <a:pt x="288925" y="571500"/>
                </a:lnTo>
                <a:lnTo>
                  <a:pt x="241300" y="555625"/>
                </a:lnTo>
                <a:lnTo>
                  <a:pt x="180975" y="520700"/>
                </a:lnTo>
                <a:lnTo>
                  <a:pt x="114300" y="466725"/>
                </a:lnTo>
                <a:lnTo>
                  <a:pt x="66675" y="412750"/>
                </a:lnTo>
                <a:lnTo>
                  <a:pt x="12700" y="342900"/>
                </a:lnTo>
                <a:lnTo>
                  <a:pt x="0" y="311150"/>
                </a:lnTo>
                <a:lnTo>
                  <a:pt x="3175" y="285750"/>
                </a:lnTo>
                <a:lnTo>
                  <a:pt x="9525" y="282575"/>
                </a:lnTo>
                <a:lnTo>
                  <a:pt x="28575" y="282575"/>
                </a:lnTo>
                <a:lnTo>
                  <a:pt x="60325" y="295275"/>
                </a:lnTo>
                <a:lnTo>
                  <a:pt x="114300" y="317500"/>
                </a:lnTo>
                <a:lnTo>
                  <a:pt x="171450" y="330200"/>
                </a:lnTo>
                <a:lnTo>
                  <a:pt x="225425" y="330200"/>
                </a:lnTo>
                <a:lnTo>
                  <a:pt x="311150" y="320675"/>
                </a:lnTo>
                <a:lnTo>
                  <a:pt x="466725" y="298450"/>
                </a:lnTo>
                <a:lnTo>
                  <a:pt x="669925" y="260350"/>
                </a:lnTo>
                <a:lnTo>
                  <a:pt x="898525" y="225425"/>
                </a:lnTo>
                <a:lnTo>
                  <a:pt x="1095375" y="193675"/>
                </a:lnTo>
                <a:lnTo>
                  <a:pt x="1412875" y="1524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6868D715-EF85-4409-84EB-A114391831C5}"/>
              </a:ext>
            </a:extLst>
          </p:cNvPr>
          <p:cNvSpPr/>
          <p:nvPr/>
        </p:nvSpPr>
        <p:spPr>
          <a:xfrm rot="16200000">
            <a:off x="5367339" y="4159251"/>
            <a:ext cx="1703387" cy="1166813"/>
          </a:xfrm>
          <a:custGeom>
            <a:avLst/>
            <a:gdLst>
              <a:gd name="connsiteX0" fmla="*/ 1095375 w 1702594"/>
              <a:gd name="connsiteY0" fmla="*/ 845344 h 1166812"/>
              <a:gd name="connsiteX1" fmla="*/ 1302544 w 1702594"/>
              <a:gd name="connsiteY1" fmla="*/ 857250 h 1166812"/>
              <a:gd name="connsiteX2" fmla="*/ 1381125 w 1702594"/>
              <a:gd name="connsiteY2" fmla="*/ 857250 h 1166812"/>
              <a:gd name="connsiteX3" fmla="*/ 1423988 w 1702594"/>
              <a:gd name="connsiteY3" fmla="*/ 854869 h 1166812"/>
              <a:gd name="connsiteX4" fmla="*/ 1466850 w 1702594"/>
              <a:gd name="connsiteY4" fmla="*/ 842962 h 1166812"/>
              <a:gd name="connsiteX5" fmla="*/ 1478757 w 1702594"/>
              <a:gd name="connsiteY5" fmla="*/ 831056 h 1166812"/>
              <a:gd name="connsiteX6" fmla="*/ 1493044 w 1702594"/>
              <a:gd name="connsiteY6" fmla="*/ 797719 h 1166812"/>
              <a:gd name="connsiteX7" fmla="*/ 1495425 w 1702594"/>
              <a:gd name="connsiteY7" fmla="*/ 764381 h 1166812"/>
              <a:gd name="connsiteX8" fmla="*/ 1481138 w 1702594"/>
              <a:gd name="connsiteY8" fmla="*/ 664369 h 1166812"/>
              <a:gd name="connsiteX9" fmla="*/ 1402557 w 1702594"/>
              <a:gd name="connsiteY9" fmla="*/ 7144 h 1166812"/>
              <a:gd name="connsiteX10" fmla="*/ 1535907 w 1702594"/>
              <a:gd name="connsiteY10" fmla="*/ 0 h 1166812"/>
              <a:gd name="connsiteX11" fmla="*/ 1545432 w 1702594"/>
              <a:gd name="connsiteY11" fmla="*/ 52387 h 1166812"/>
              <a:gd name="connsiteX12" fmla="*/ 1647825 w 1702594"/>
              <a:gd name="connsiteY12" fmla="*/ 757237 h 1166812"/>
              <a:gd name="connsiteX13" fmla="*/ 1666875 w 1702594"/>
              <a:gd name="connsiteY13" fmla="*/ 783431 h 1166812"/>
              <a:gd name="connsiteX14" fmla="*/ 1685925 w 1702594"/>
              <a:gd name="connsiteY14" fmla="*/ 809625 h 1166812"/>
              <a:gd name="connsiteX15" fmla="*/ 1700213 w 1702594"/>
              <a:gd name="connsiteY15" fmla="*/ 842962 h 1166812"/>
              <a:gd name="connsiteX16" fmla="*/ 1702594 w 1702594"/>
              <a:gd name="connsiteY16" fmla="*/ 864394 h 1166812"/>
              <a:gd name="connsiteX17" fmla="*/ 1690688 w 1702594"/>
              <a:gd name="connsiteY17" fmla="*/ 909637 h 1166812"/>
              <a:gd name="connsiteX18" fmla="*/ 1619250 w 1702594"/>
              <a:gd name="connsiteY18" fmla="*/ 1026319 h 1166812"/>
              <a:gd name="connsiteX19" fmla="*/ 1545432 w 1702594"/>
              <a:gd name="connsiteY19" fmla="*/ 1128712 h 1166812"/>
              <a:gd name="connsiteX20" fmla="*/ 1512094 w 1702594"/>
              <a:gd name="connsiteY20" fmla="*/ 1162050 h 1166812"/>
              <a:gd name="connsiteX21" fmla="*/ 1488282 w 1702594"/>
              <a:gd name="connsiteY21" fmla="*/ 1166812 h 1166812"/>
              <a:gd name="connsiteX22" fmla="*/ 1452563 w 1702594"/>
              <a:gd name="connsiteY22" fmla="*/ 1150144 h 1166812"/>
              <a:gd name="connsiteX23" fmla="*/ 1419225 w 1702594"/>
              <a:gd name="connsiteY23" fmla="*/ 1121569 h 1166812"/>
              <a:gd name="connsiteX24" fmla="*/ 1378744 w 1702594"/>
              <a:gd name="connsiteY24" fmla="*/ 1078706 h 1166812"/>
              <a:gd name="connsiteX25" fmla="*/ 1357313 w 1702594"/>
              <a:gd name="connsiteY25" fmla="*/ 1057275 h 1166812"/>
              <a:gd name="connsiteX26" fmla="*/ 371475 w 1702594"/>
              <a:gd name="connsiteY26" fmla="*/ 1026319 h 1166812"/>
              <a:gd name="connsiteX27" fmla="*/ 133350 w 1702594"/>
              <a:gd name="connsiteY27" fmla="*/ 1012031 h 1166812"/>
              <a:gd name="connsiteX28" fmla="*/ 90488 w 1702594"/>
              <a:gd name="connsiteY28" fmla="*/ 992981 h 1166812"/>
              <a:gd name="connsiteX29" fmla="*/ 59532 w 1702594"/>
              <a:gd name="connsiteY29" fmla="*/ 971550 h 1166812"/>
              <a:gd name="connsiteX30" fmla="*/ 23813 w 1702594"/>
              <a:gd name="connsiteY30" fmla="*/ 933450 h 1166812"/>
              <a:gd name="connsiteX31" fmla="*/ 2382 w 1702594"/>
              <a:gd name="connsiteY31" fmla="*/ 904875 h 1166812"/>
              <a:gd name="connsiteX32" fmla="*/ 0 w 1702594"/>
              <a:gd name="connsiteY32" fmla="*/ 881062 h 1166812"/>
              <a:gd name="connsiteX33" fmla="*/ 2382 w 1702594"/>
              <a:gd name="connsiteY33" fmla="*/ 857250 h 1166812"/>
              <a:gd name="connsiteX34" fmla="*/ 26194 w 1702594"/>
              <a:gd name="connsiteY34" fmla="*/ 833437 h 1166812"/>
              <a:gd name="connsiteX35" fmla="*/ 61913 w 1702594"/>
              <a:gd name="connsiteY35" fmla="*/ 821531 h 1166812"/>
              <a:gd name="connsiteX36" fmla="*/ 111919 w 1702594"/>
              <a:gd name="connsiteY36" fmla="*/ 816769 h 1166812"/>
              <a:gd name="connsiteX37" fmla="*/ 338138 w 1702594"/>
              <a:gd name="connsiteY37" fmla="*/ 831056 h 1166812"/>
              <a:gd name="connsiteX38" fmla="*/ 826294 w 1702594"/>
              <a:gd name="connsiteY38" fmla="*/ 835819 h 1166812"/>
              <a:gd name="connsiteX39" fmla="*/ 1095375 w 1702594"/>
              <a:gd name="connsiteY39" fmla="*/ 845344 h 1166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702594" h="1166812">
                <a:moveTo>
                  <a:pt x="1095375" y="845344"/>
                </a:moveTo>
                <a:lnTo>
                  <a:pt x="1302544" y="857250"/>
                </a:lnTo>
                <a:lnTo>
                  <a:pt x="1381125" y="857250"/>
                </a:lnTo>
                <a:lnTo>
                  <a:pt x="1423988" y="854869"/>
                </a:lnTo>
                <a:lnTo>
                  <a:pt x="1466850" y="842962"/>
                </a:lnTo>
                <a:lnTo>
                  <a:pt x="1478757" y="831056"/>
                </a:lnTo>
                <a:lnTo>
                  <a:pt x="1493044" y="797719"/>
                </a:lnTo>
                <a:lnTo>
                  <a:pt x="1495425" y="764381"/>
                </a:lnTo>
                <a:lnTo>
                  <a:pt x="1481138" y="664369"/>
                </a:lnTo>
                <a:lnTo>
                  <a:pt x="1402557" y="7144"/>
                </a:lnTo>
                <a:lnTo>
                  <a:pt x="1535907" y="0"/>
                </a:lnTo>
                <a:lnTo>
                  <a:pt x="1545432" y="52387"/>
                </a:lnTo>
                <a:lnTo>
                  <a:pt x="1647825" y="757237"/>
                </a:lnTo>
                <a:lnTo>
                  <a:pt x="1666875" y="783431"/>
                </a:lnTo>
                <a:lnTo>
                  <a:pt x="1685925" y="809625"/>
                </a:lnTo>
                <a:lnTo>
                  <a:pt x="1700213" y="842962"/>
                </a:lnTo>
                <a:lnTo>
                  <a:pt x="1702594" y="864394"/>
                </a:lnTo>
                <a:lnTo>
                  <a:pt x="1690688" y="909637"/>
                </a:lnTo>
                <a:lnTo>
                  <a:pt x="1619250" y="1026319"/>
                </a:lnTo>
                <a:lnTo>
                  <a:pt x="1545432" y="1128712"/>
                </a:lnTo>
                <a:lnTo>
                  <a:pt x="1512094" y="1162050"/>
                </a:lnTo>
                <a:lnTo>
                  <a:pt x="1488282" y="1166812"/>
                </a:lnTo>
                <a:lnTo>
                  <a:pt x="1452563" y="1150144"/>
                </a:lnTo>
                <a:lnTo>
                  <a:pt x="1419225" y="1121569"/>
                </a:lnTo>
                <a:lnTo>
                  <a:pt x="1378744" y="1078706"/>
                </a:lnTo>
                <a:lnTo>
                  <a:pt x="1357313" y="1057275"/>
                </a:lnTo>
                <a:lnTo>
                  <a:pt x="371475" y="1026319"/>
                </a:lnTo>
                <a:lnTo>
                  <a:pt x="133350" y="1012031"/>
                </a:lnTo>
                <a:lnTo>
                  <a:pt x="90488" y="992981"/>
                </a:lnTo>
                <a:lnTo>
                  <a:pt x="59532" y="971550"/>
                </a:lnTo>
                <a:lnTo>
                  <a:pt x="23813" y="933450"/>
                </a:lnTo>
                <a:lnTo>
                  <a:pt x="2382" y="904875"/>
                </a:lnTo>
                <a:lnTo>
                  <a:pt x="0" y="881062"/>
                </a:lnTo>
                <a:lnTo>
                  <a:pt x="2382" y="857250"/>
                </a:lnTo>
                <a:lnTo>
                  <a:pt x="26194" y="833437"/>
                </a:lnTo>
                <a:lnTo>
                  <a:pt x="61913" y="821531"/>
                </a:lnTo>
                <a:lnTo>
                  <a:pt x="111919" y="816769"/>
                </a:lnTo>
                <a:lnTo>
                  <a:pt x="338138" y="831056"/>
                </a:lnTo>
                <a:lnTo>
                  <a:pt x="826294" y="835819"/>
                </a:lnTo>
                <a:lnTo>
                  <a:pt x="1095375" y="84534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FED3DAF4-42D4-41E9-8348-5D6606E86BFF}"/>
              </a:ext>
            </a:extLst>
          </p:cNvPr>
          <p:cNvSpPr/>
          <p:nvPr/>
        </p:nvSpPr>
        <p:spPr>
          <a:xfrm>
            <a:off x="5605464" y="4600575"/>
            <a:ext cx="942975" cy="268288"/>
          </a:xfrm>
          <a:custGeom>
            <a:avLst/>
            <a:gdLst>
              <a:gd name="connsiteX0" fmla="*/ 257175 w 942975"/>
              <a:gd name="connsiteY0" fmla="*/ 83344 h 269081"/>
              <a:gd name="connsiteX1" fmla="*/ 942975 w 942975"/>
              <a:gd name="connsiteY1" fmla="*/ 0 h 269081"/>
              <a:gd name="connsiteX2" fmla="*/ 933450 w 942975"/>
              <a:gd name="connsiteY2" fmla="*/ 202406 h 269081"/>
              <a:gd name="connsiteX3" fmla="*/ 809625 w 942975"/>
              <a:gd name="connsiteY3" fmla="*/ 195263 h 269081"/>
              <a:gd name="connsiteX4" fmla="*/ 647700 w 942975"/>
              <a:gd name="connsiteY4" fmla="*/ 192881 h 269081"/>
              <a:gd name="connsiteX5" fmla="*/ 476250 w 942975"/>
              <a:gd name="connsiteY5" fmla="*/ 211931 h 269081"/>
              <a:gd name="connsiteX6" fmla="*/ 0 w 942975"/>
              <a:gd name="connsiteY6" fmla="*/ 269081 h 269081"/>
              <a:gd name="connsiteX7" fmla="*/ 0 w 942975"/>
              <a:gd name="connsiteY7" fmla="*/ 111919 h 269081"/>
              <a:gd name="connsiteX8" fmla="*/ 257175 w 942975"/>
              <a:gd name="connsiteY8" fmla="*/ 83344 h 2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42975" h="269081">
                <a:moveTo>
                  <a:pt x="257175" y="83344"/>
                </a:moveTo>
                <a:lnTo>
                  <a:pt x="942975" y="0"/>
                </a:lnTo>
                <a:lnTo>
                  <a:pt x="933450" y="202406"/>
                </a:lnTo>
                <a:lnTo>
                  <a:pt x="809625" y="195263"/>
                </a:lnTo>
                <a:lnTo>
                  <a:pt x="647700" y="192881"/>
                </a:lnTo>
                <a:lnTo>
                  <a:pt x="476250" y="211931"/>
                </a:lnTo>
                <a:lnTo>
                  <a:pt x="0" y="269081"/>
                </a:lnTo>
                <a:lnTo>
                  <a:pt x="0" y="111919"/>
                </a:lnTo>
                <a:lnTo>
                  <a:pt x="257175" y="8334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73060144-B30E-4F2C-85EF-B2A1D33A5706}"/>
              </a:ext>
            </a:extLst>
          </p:cNvPr>
          <p:cNvSpPr/>
          <p:nvPr/>
        </p:nvSpPr>
        <p:spPr>
          <a:xfrm>
            <a:off x="5613401" y="5284788"/>
            <a:ext cx="925513" cy="258762"/>
          </a:xfrm>
          <a:custGeom>
            <a:avLst/>
            <a:gdLst>
              <a:gd name="connsiteX0" fmla="*/ 326232 w 926307"/>
              <a:gd name="connsiteY0" fmla="*/ 200025 h 259556"/>
              <a:gd name="connsiteX1" fmla="*/ 0 w 926307"/>
              <a:gd name="connsiteY1" fmla="*/ 259556 h 259556"/>
              <a:gd name="connsiteX2" fmla="*/ 4763 w 926307"/>
              <a:gd name="connsiteY2" fmla="*/ 76200 h 259556"/>
              <a:gd name="connsiteX3" fmla="*/ 154782 w 926307"/>
              <a:gd name="connsiteY3" fmla="*/ 52387 h 259556"/>
              <a:gd name="connsiteX4" fmla="*/ 416719 w 926307"/>
              <a:gd name="connsiteY4" fmla="*/ 9525 h 259556"/>
              <a:gd name="connsiteX5" fmla="*/ 476250 w 926307"/>
              <a:gd name="connsiteY5" fmla="*/ 4762 h 259556"/>
              <a:gd name="connsiteX6" fmla="*/ 664369 w 926307"/>
              <a:gd name="connsiteY6" fmla="*/ 0 h 259556"/>
              <a:gd name="connsiteX7" fmla="*/ 926307 w 926307"/>
              <a:gd name="connsiteY7" fmla="*/ 2381 h 259556"/>
              <a:gd name="connsiteX8" fmla="*/ 912019 w 926307"/>
              <a:gd name="connsiteY8" fmla="*/ 180975 h 259556"/>
              <a:gd name="connsiteX9" fmla="*/ 764382 w 926307"/>
              <a:gd name="connsiteY9" fmla="*/ 176212 h 259556"/>
              <a:gd name="connsiteX10" fmla="*/ 473869 w 926307"/>
              <a:gd name="connsiteY10" fmla="*/ 176212 h 259556"/>
              <a:gd name="connsiteX11" fmla="*/ 392907 w 926307"/>
              <a:gd name="connsiteY11" fmla="*/ 185737 h 259556"/>
              <a:gd name="connsiteX12" fmla="*/ 326232 w 926307"/>
              <a:gd name="connsiteY12" fmla="*/ 200025 h 259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26307" h="259556">
                <a:moveTo>
                  <a:pt x="326232" y="200025"/>
                </a:moveTo>
                <a:lnTo>
                  <a:pt x="0" y="259556"/>
                </a:lnTo>
                <a:lnTo>
                  <a:pt x="4763" y="76200"/>
                </a:lnTo>
                <a:lnTo>
                  <a:pt x="154782" y="52387"/>
                </a:lnTo>
                <a:lnTo>
                  <a:pt x="416719" y="9525"/>
                </a:lnTo>
                <a:lnTo>
                  <a:pt x="476250" y="4762"/>
                </a:lnTo>
                <a:lnTo>
                  <a:pt x="664369" y="0"/>
                </a:lnTo>
                <a:lnTo>
                  <a:pt x="926307" y="2381"/>
                </a:lnTo>
                <a:lnTo>
                  <a:pt x="912019" y="180975"/>
                </a:lnTo>
                <a:lnTo>
                  <a:pt x="764382" y="176212"/>
                </a:lnTo>
                <a:lnTo>
                  <a:pt x="473869" y="176212"/>
                </a:lnTo>
                <a:lnTo>
                  <a:pt x="392907" y="185737"/>
                </a:lnTo>
                <a:lnTo>
                  <a:pt x="326232" y="2000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A607F2B8-4CB6-41D6-9361-54207336EC53}"/>
              </a:ext>
            </a:extLst>
          </p:cNvPr>
          <p:cNvSpPr/>
          <p:nvPr/>
        </p:nvSpPr>
        <p:spPr>
          <a:xfrm rot="16200000">
            <a:off x="5289553" y="2971801"/>
            <a:ext cx="4691062" cy="1595437"/>
          </a:xfrm>
          <a:custGeom>
            <a:avLst/>
            <a:gdLst>
              <a:gd name="connsiteX0" fmla="*/ 3162300 w 4691062"/>
              <a:gd name="connsiteY0" fmla="*/ 228600 h 1595438"/>
              <a:gd name="connsiteX1" fmla="*/ 3576637 w 4691062"/>
              <a:gd name="connsiteY1" fmla="*/ 190500 h 1595438"/>
              <a:gd name="connsiteX2" fmla="*/ 4024312 w 4691062"/>
              <a:gd name="connsiteY2" fmla="*/ 157163 h 1595438"/>
              <a:gd name="connsiteX3" fmla="*/ 4319587 w 4691062"/>
              <a:gd name="connsiteY3" fmla="*/ 142875 h 1595438"/>
              <a:gd name="connsiteX4" fmla="*/ 4395787 w 4691062"/>
              <a:gd name="connsiteY4" fmla="*/ 128588 h 1595438"/>
              <a:gd name="connsiteX5" fmla="*/ 4471987 w 4691062"/>
              <a:gd name="connsiteY5" fmla="*/ 104775 h 1595438"/>
              <a:gd name="connsiteX6" fmla="*/ 4543425 w 4691062"/>
              <a:gd name="connsiteY6" fmla="*/ 71438 h 1595438"/>
              <a:gd name="connsiteX7" fmla="*/ 4619625 w 4691062"/>
              <a:gd name="connsiteY7" fmla="*/ 28575 h 1595438"/>
              <a:gd name="connsiteX8" fmla="*/ 4667250 w 4691062"/>
              <a:gd name="connsiteY8" fmla="*/ 0 h 1595438"/>
              <a:gd name="connsiteX9" fmla="*/ 4681537 w 4691062"/>
              <a:gd name="connsiteY9" fmla="*/ 4763 h 1595438"/>
              <a:gd name="connsiteX10" fmla="*/ 4691062 w 4691062"/>
              <a:gd name="connsiteY10" fmla="*/ 28575 h 1595438"/>
              <a:gd name="connsiteX11" fmla="*/ 4691062 w 4691062"/>
              <a:gd name="connsiteY11" fmla="*/ 38100 h 1595438"/>
              <a:gd name="connsiteX12" fmla="*/ 4676775 w 4691062"/>
              <a:gd name="connsiteY12" fmla="*/ 80963 h 1595438"/>
              <a:gd name="connsiteX13" fmla="*/ 4652962 w 4691062"/>
              <a:gd name="connsiteY13" fmla="*/ 133350 h 1595438"/>
              <a:gd name="connsiteX14" fmla="*/ 4591050 w 4691062"/>
              <a:gd name="connsiteY14" fmla="*/ 242888 h 1595438"/>
              <a:gd name="connsiteX15" fmla="*/ 4543425 w 4691062"/>
              <a:gd name="connsiteY15" fmla="*/ 314325 h 1595438"/>
              <a:gd name="connsiteX16" fmla="*/ 4495800 w 4691062"/>
              <a:gd name="connsiteY16" fmla="*/ 381000 h 1595438"/>
              <a:gd name="connsiteX17" fmla="*/ 4438650 w 4691062"/>
              <a:gd name="connsiteY17" fmla="*/ 433388 h 1595438"/>
              <a:gd name="connsiteX18" fmla="*/ 4376737 w 4691062"/>
              <a:gd name="connsiteY18" fmla="*/ 476250 h 1595438"/>
              <a:gd name="connsiteX19" fmla="*/ 4305300 w 4691062"/>
              <a:gd name="connsiteY19" fmla="*/ 433388 h 1595438"/>
              <a:gd name="connsiteX20" fmla="*/ 4248150 w 4691062"/>
              <a:gd name="connsiteY20" fmla="*/ 409575 h 1595438"/>
              <a:gd name="connsiteX21" fmla="*/ 4191000 w 4691062"/>
              <a:gd name="connsiteY21" fmla="*/ 395288 h 1595438"/>
              <a:gd name="connsiteX22" fmla="*/ 4090987 w 4691062"/>
              <a:gd name="connsiteY22" fmla="*/ 385763 h 1595438"/>
              <a:gd name="connsiteX23" fmla="*/ 3810000 w 4691062"/>
              <a:gd name="connsiteY23" fmla="*/ 400050 h 1595438"/>
              <a:gd name="connsiteX24" fmla="*/ 3424237 w 4691062"/>
              <a:gd name="connsiteY24" fmla="*/ 414338 h 1595438"/>
              <a:gd name="connsiteX25" fmla="*/ 3114675 w 4691062"/>
              <a:gd name="connsiteY25" fmla="*/ 442913 h 1595438"/>
              <a:gd name="connsiteX26" fmla="*/ 2809875 w 4691062"/>
              <a:gd name="connsiteY26" fmla="*/ 466725 h 1595438"/>
              <a:gd name="connsiteX27" fmla="*/ 2576512 w 4691062"/>
              <a:gd name="connsiteY27" fmla="*/ 495300 h 1595438"/>
              <a:gd name="connsiteX28" fmla="*/ 2228850 w 4691062"/>
              <a:gd name="connsiteY28" fmla="*/ 542925 h 1595438"/>
              <a:gd name="connsiteX29" fmla="*/ 1990725 w 4691062"/>
              <a:gd name="connsiteY29" fmla="*/ 585788 h 1595438"/>
              <a:gd name="connsiteX30" fmla="*/ 1781175 w 4691062"/>
              <a:gd name="connsiteY30" fmla="*/ 628650 h 1595438"/>
              <a:gd name="connsiteX31" fmla="*/ 1514475 w 4691062"/>
              <a:gd name="connsiteY31" fmla="*/ 695325 h 1595438"/>
              <a:gd name="connsiteX32" fmla="*/ 1271587 w 4691062"/>
              <a:gd name="connsiteY32" fmla="*/ 790575 h 1595438"/>
              <a:gd name="connsiteX33" fmla="*/ 904875 w 4691062"/>
              <a:gd name="connsiteY33" fmla="*/ 947738 h 1595438"/>
              <a:gd name="connsiteX34" fmla="*/ 695325 w 4691062"/>
              <a:gd name="connsiteY34" fmla="*/ 1062038 h 1595438"/>
              <a:gd name="connsiteX35" fmla="*/ 590550 w 4691062"/>
              <a:gd name="connsiteY35" fmla="*/ 1123950 h 1595438"/>
              <a:gd name="connsiteX36" fmla="*/ 419100 w 4691062"/>
              <a:gd name="connsiteY36" fmla="*/ 1285875 h 1595438"/>
              <a:gd name="connsiteX37" fmla="*/ 328612 w 4691062"/>
              <a:gd name="connsiteY37" fmla="*/ 1385888 h 1595438"/>
              <a:gd name="connsiteX38" fmla="*/ 285750 w 4691062"/>
              <a:gd name="connsiteY38" fmla="*/ 1457325 h 1595438"/>
              <a:gd name="connsiteX39" fmla="*/ 247650 w 4691062"/>
              <a:gd name="connsiteY39" fmla="*/ 1533525 h 1595438"/>
              <a:gd name="connsiteX40" fmla="*/ 171450 w 4691062"/>
              <a:gd name="connsiteY40" fmla="*/ 1562100 h 1595438"/>
              <a:gd name="connsiteX41" fmla="*/ 109537 w 4691062"/>
              <a:gd name="connsiteY41" fmla="*/ 1581150 h 1595438"/>
              <a:gd name="connsiteX42" fmla="*/ 61912 w 4691062"/>
              <a:gd name="connsiteY42" fmla="*/ 1590675 h 1595438"/>
              <a:gd name="connsiteX43" fmla="*/ 42862 w 4691062"/>
              <a:gd name="connsiteY43" fmla="*/ 1595438 h 1595438"/>
              <a:gd name="connsiteX44" fmla="*/ 19050 w 4691062"/>
              <a:gd name="connsiteY44" fmla="*/ 1581150 h 1595438"/>
              <a:gd name="connsiteX45" fmla="*/ 0 w 4691062"/>
              <a:gd name="connsiteY45" fmla="*/ 1528763 h 1595438"/>
              <a:gd name="connsiteX46" fmla="*/ 9525 w 4691062"/>
              <a:gd name="connsiteY46" fmla="*/ 1471613 h 1595438"/>
              <a:gd name="connsiteX47" fmla="*/ 28575 w 4691062"/>
              <a:gd name="connsiteY47" fmla="*/ 1390650 h 1595438"/>
              <a:gd name="connsiteX48" fmla="*/ 61912 w 4691062"/>
              <a:gd name="connsiteY48" fmla="*/ 1314450 h 1595438"/>
              <a:gd name="connsiteX49" fmla="*/ 119062 w 4691062"/>
              <a:gd name="connsiteY49" fmla="*/ 1223963 h 1595438"/>
              <a:gd name="connsiteX50" fmla="*/ 185737 w 4691062"/>
              <a:gd name="connsiteY50" fmla="*/ 1147763 h 1595438"/>
              <a:gd name="connsiteX51" fmla="*/ 338137 w 4691062"/>
              <a:gd name="connsiteY51" fmla="*/ 1019175 h 1595438"/>
              <a:gd name="connsiteX52" fmla="*/ 500062 w 4691062"/>
              <a:gd name="connsiteY52" fmla="*/ 919163 h 1595438"/>
              <a:gd name="connsiteX53" fmla="*/ 676275 w 4691062"/>
              <a:gd name="connsiteY53" fmla="*/ 819150 h 1595438"/>
              <a:gd name="connsiteX54" fmla="*/ 942975 w 4691062"/>
              <a:gd name="connsiteY54" fmla="*/ 695325 h 1595438"/>
              <a:gd name="connsiteX55" fmla="*/ 1300162 w 4691062"/>
              <a:gd name="connsiteY55" fmla="*/ 557213 h 1595438"/>
              <a:gd name="connsiteX56" fmla="*/ 1471612 w 4691062"/>
              <a:gd name="connsiteY56" fmla="*/ 500063 h 1595438"/>
              <a:gd name="connsiteX57" fmla="*/ 1762125 w 4691062"/>
              <a:gd name="connsiteY57" fmla="*/ 433388 h 1595438"/>
              <a:gd name="connsiteX58" fmla="*/ 2195512 w 4691062"/>
              <a:gd name="connsiteY58" fmla="*/ 352425 h 1595438"/>
              <a:gd name="connsiteX59" fmla="*/ 2757487 w 4691062"/>
              <a:gd name="connsiteY59" fmla="*/ 266700 h 1595438"/>
              <a:gd name="connsiteX60" fmla="*/ 3162300 w 4691062"/>
              <a:gd name="connsiteY60" fmla="*/ 228600 h 1595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4691062" h="1595438">
                <a:moveTo>
                  <a:pt x="3162300" y="228600"/>
                </a:moveTo>
                <a:lnTo>
                  <a:pt x="3576637" y="190500"/>
                </a:lnTo>
                <a:lnTo>
                  <a:pt x="4024312" y="157163"/>
                </a:lnTo>
                <a:lnTo>
                  <a:pt x="4319587" y="142875"/>
                </a:lnTo>
                <a:lnTo>
                  <a:pt x="4395787" y="128588"/>
                </a:lnTo>
                <a:lnTo>
                  <a:pt x="4471987" y="104775"/>
                </a:lnTo>
                <a:lnTo>
                  <a:pt x="4543425" y="71438"/>
                </a:lnTo>
                <a:lnTo>
                  <a:pt x="4619625" y="28575"/>
                </a:lnTo>
                <a:lnTo>
                  <a:pt x="4667250" y="0"/>
                </a:lnTo>
                <a:lnTo>
                  <a:pt x="4681537" y="4763"/>
                </a:lnTo>
                <a:lnTo>
                  <a:pt x="4691062" y="28575"/>
                </a:lnTo>
                <a:lnTo>
                  <a:pt x="4691062" y="38100"/>
                </a:lnTo>
                <a:lnTo>
                  <a:pt x="4676775" y="80963"/>
                </a:lnTo>
                <a:lnTo>
                  <a:pt x="4652962" y="133350"/>
                </a:lnTo>
                <a:lnTo>
                  <a:pt x="4591050" y="242888"/>
                </a:lnTo>
                <a:lnTo>
                  <a:pt x="4543425" y="314325"/>
                </a:lnTo>
                <a:lnTo>
                  <a:pt x="4495800" y="381000"/>
                </a:lnTo>
                <a:lnTo>
                  <a:pt x="4438650" y="433388"/>
                </a:lnTo>
                <a:lnTo>
                  <a:pt x="4376737" y="476250"/>
                </a:lnTo>
                <a:lnTo>
                  <a:pt x="4305300" y="433388"/>
                </a:lnTo>
                <a:lnTo>
                  <a:pt x="4248150" y="409575"/>
                </a:lnTo>
                <a:lnTo>
                  <a:pt x="4191000" y="395288"/>
                </a:lnTo>
                <a:lnTo>
                  <a:pt x="4090987" y="385763"/>
                </a:lnTo>
                <a:lnTo>
                  <a:pt x="3810000" y="400050"/>
                </a:lnTo>
                <a:lnTo>
                  <a:pt x="3424237" y="414338"/>
                </a:lnTo>
                <a:lnTo>
                  <a:pt x="3114675" y="442913"/>
                </a:lnTo>
                <a:lnTo>
                  <a:pt x="2809875" y="466725"/>
                </a:lnTo>
                <a:lnTo>
                  <a:pt x="2576512" y="495300"/>
                </a:lnTo>
                <a:lnTo>
                  <a:pt x="2228850" y="542925"/>
                </a:lnTo>
                <a:lnTo>
                  <a:pt x="1990725" y="585788"/>
                </a:lnTo>
                <a:lnTo>
                  <a:pt x="1781175" y="628650"/>
                </a:lnTo>
                <a:lnTo>
                  <a:pt x="1514475" y="695325"/>
                </a:lnTo>
                <a:lnTo>
                  <a:pt x="1271587" y="790575"/>
                </a:lnTo>
                <a:lnTo>
                  <a:pt x="904875" y="947738"/>
                </a:lnTo>
                <a:lnTo>
                  <a:pt x="695325" y="1062038"/>
                </a:lnTo>
                <a:lnTo>
                  <a:pt x="590550" y="1123950"/>
                </a:lnTo>
                <a:lnTo>
                  <a:pt x="419100" y="1285875"/>
                </a:lnTo>
                <a:lnTo>
                  <a:pt x="328612" y="1385888"/>
                </a:lnTo>
                <a:lnTo>
                  <a:pt x="285750" y="1457325"/>
                </a:lnTo>
                <a:lnTo>
                  <a:pt x="247650" y="1533525"/>
                </a:lnTo>
                <a:lnTo>
                  <a:pt x="171450" y="1562100"/>
                </a:lnTo>
                <a:lnTo>
                  <a:pt x="109537" y="1581150"/>
                </a:lnTo>
                <a:lnTo>
                  <a:pt x="61912" y="1590675"/>
                </a:lnTo>
                <a:lnTo>
                  <a:pt x="42862" y="1595438"/>
                </a:lnTo>
                <a:lnTo>
                  <a:pt x="19050" y="1581150"/>
                </a:lnTo>
                <a:lnTo>
                  <a:pt x="0" y="1528763"/>
                </a:lnTo>
                <a:lnTo>
                  <a:pt x="9525" y="1471613"/>
                </a:lnTo>
                <a:lnTo>
                  <a:pt x="28575" y="1390650"/>
                </a:lnTo>
                <a:lnTo>
                  <a:pt x="61912" y="1314450"/>
                </a:lnTo>
                <a:lnTo>
                  <a:pt x="119062" y="1223963"/>
                </a:lnTo>
                <a:lnTo>
                  <a:pt x="185737" y="1147763"/>
                </a:lnTo>
                <a:lnTo>
                  <a:pt x="338137" y="1019175"/>
                </a:lnTo>
                <a:lnTo>
                  <a:pt x="500062" y="919163"/>
                </a:lnTo>
                <a:lnTo>
                  <a:pt x="676275" y="819150"/>
                </a:lnTo>
                <a:lnTo>
                  <a:pt x="942975" y="695325"/>
                </a:lnTo>
                <a:lnTo>
                  <a:pt x="1300162" y="557213"/>
                </a:lnTo>
                <a:lnTo>
                  <a:pt x="1471612" y="500063"/>
                </a:lnTo>
                <a:lnTo>
                  <a:pt x="1762125" y="433388"/>
                </a:lnTo>
                <a:lnTo>
                  <a:pt x="2195512" y="352425"/>
                </a:lnTo>
                <a:lnTo>
                  <a:pt x="2757487" y="266700"/>
                </a:lnTo>
                <a:lnTo>
                  <a:pt x="3162300" y="2286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3F667B26-C2C3-4ECB-A692-D58BF1F7EFD8}"/>
              </a:ext>
            </a:extLst>
          </p:cNvPr>
          <p:cNvSpPr/>
          <p:nvPr/>
        </p:nvSpPr>
        <p:spPr>
          <a:xfrm rot="16200000">
            <a:off x="7809708" y="5282407"/>
            <a:ext cx="814388" cy="428625"/>
          </a:xfrm>
          <a:custGeom>
            <a:avLst/>
            <a:gdLst>
              <a:gd name="connsiteX0" fmla="*/ 421481 w 814387"/>
              <a:gd name="connsiteY0" fmla="*/ 223838 h 428625"/>
              <a:gd name="connsiteX1" fmla="*/ 626269 w 814387"/>
              <a:gd name="connsiteY1" fmla="*/ 319088 h 428625"/>
              <a:gd name="connsiteX2" fmla="*/ 776287 w 814387"/>
              <a:gd name="connsiteY2" fmla="*/ 376238 h 428625"/>
              <a:gd name="connsiteX3" fmla="*/ 804862 w 814387"/>
              <a:gd name="connsiteY3" fmla="*/ 392907 h 428625"/>
              <a:gd name="connsiteX4" fmla="*/ 814387 w 814387"/>
              <a:gd name="connsiteY4" fmla="*/ 407194 h 428625"/>
              <a:gd name="connsiteX5" fmla="*/ 807244 w 814387"/>
              <a:gd name="connsiteY5" fmla="*/ 419100 h 428625"/>
              <a:gd name="connsiteX6" fmla="*/ 769144 w 814387"/>
              <a:gd name="connsiteY6" fmla="*/ 428625 h 428625"/>
              <a:gd name="connsiteX7" fmla="*/ 716756 w 814387"/>
              <a:gd name="connsiteY7" fmla="*/ 426244 h 428625"/>
              <a:gd name="connsiteX8" fmla="*/ 383381 w 814387"/>
              <a:gd name="connsiteY8" fmla="*/ 376238 h 428625"/>
              <a:gd name="connsiteX9" fmla="*/ 314325 w 814387"/>
              <a:gd name="connsiteY9" fmla="*/ 361950 h 428625"/>
              <a:gd name="connsiteX10" fmla="*/ 35719 w 814387"/>
              <a:gd name="connsiteY10" fmla="*/ 369094 h 428625"/>
              <a:gd name="connsiteX11" fmla="*/ 0 w 814387"/>
              <a:gd name="connsiteY11" fmla="*/ 373857 h 428625"/>
              <a:gd name="connsiteX12" fmla="*/ 66675 w 814387"/>
              <a:gd name="connsiteY12" fmla="*/ 202407 h 428625"/>
              <a:gd name="connsiteX13" fmla="*/ 190500 w 814387"/>
              <a:gd name="connsiteY13" fmla="*/ 59532 h 428625"/>
              <a:gd name="connsiteX14" fmla="*/ 330994 w 814387"/>
              <a:gd name="connsiteY14" fmla="*/ 0 h 428625"/>
              <a:gd name="connsiteX15" fmla="*/ 309562 w 814387"/>
              <a:gd name="connsiteY15" fmla="*/ 35719 h 428625"/>
              <a:gd name="connsiteX16" fmla="*/ 295275 w 814387"/>
              <a:gd name="connsiteY16" fmla="*/ 69057 h 428625"/>
              <a:gd name="connsiteX17" fmla="*/ 295275 w 814387"/>
              <a:gd name="connsiteY17" fmla="*/ 97632 h 428625"/>
              <a:gd name="connsiteX18" fmla="*/ 304800 w 814387"/>
              <a:gd name="connsiteY18" fmla="*/ 130969 h 428625"/>
              <a:gd name="connsiteX19" fmla="*/ 323850 w 814387"/>
              <a:gd name="connsiteY19" fmla="*/ 164307 h 428625"/>
              <a:gd name="connsiteX20" fmla="*/ 354806 w 814387"/>
              <a:gd name="connsiteY20" fmla="*/ 192882 h 428625"/>
              <a:gd name="connsiteX21" fmla="*/ 421481 w 814387"/>
              <a:gd name="connsiteY21" fmla="*/ 223838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814387" h="428625">
                <a:moveTo>
                  <a:pt x="421481" y="223838"/>
                </a:moveTo>
                <a:lnTo>
                  <a:pt x="626269" y="319088"/>
                </a:lnTo>
                <a:lnTo>
                  <a:pt x="776287" y="376238"/>
                </a:lnTo>
                <a:lnTo>
                  <a:pt x="804862" y="392907"/>
                </a:lnTo>
                <a:lnTo>
                  <a:pt x="814387" y="407194"/>
                </a:lnTo>
                <a:lnTo>
                  <a:pt x="807244" y="419100"/>
                </a:lnTo>
                <a:lnTo>
                  <a:pt x="769144" y="428625"/>
                </a:lnTo>
                <a:lnTo>
                  <a:pt x="716756" y="426244"/>
                </a:lnTo>
                <a:lnTo>
                  <a:pt x="383381" y="376238"/>
                </a:lnTo>
                <a:lnTo>
                  <a:pt x="314325" y="361950"/>
                </a:lnTo>
                <a:lnTo>
                  <a:pt x="35719" y="369094"/>
                </a:lnTo>
                <a:lnTo>
                  <a:pt x="0" y="373857"/>
                </a:lnTo>
                <a:lnTo>
                  <a:pt x="66675" y="202407"/>
                </a:lnTo>
                <a:lnTo>
                  <a:pt x="190500" y="59532"/>
                </a:lnTo>
                <a:lnTo>
                  <a:pt x="330994" y="0"/>
                </a:lnTo>
                <a:lnTo>
                  <a:pt x="309562" y="35719"/>
                </a:lnTo>
                <a:lnTo>
                  <a:pt x="295275" y="69057"/>
                </a:lnTo>
                <a:lnTo>
                  <a:pt x="295275" y="97632"/>
                </a:lnTo>
                <a:lnTo>
                  <a:pt x="304800" y="130969"/>
                </a:lnTo>
                <a:lnTo>
                  <a:pt x="323850" y="164307"/>
                </a:lnTo>
                <a:lnTo>
                  <a:pt x="354806" y="192882"/>
                </a:lnTo>
                <a:lnTo>
                  <a:pt x="421481" y="22383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C5E138A3-449D-4027-B5E0-9A3D7CF5333A}"/>
              </a:ext>
            </a:extLst>
          </p:cNvPr>
          <p:cNvSpPr/>
          <p:nvPr/>
        </p:nvSpPr>
        <p:spPr>
          <a:xfrm>
            <a:off x="6740526" y="3740151"/>
            <a:ext cx="1419225" cy="1641475"/>
          </a:xfrm>
          <a:custGeom>
            <a:avLst/>
            <a:gdLst>
              <a:gd name="connsiteX0" fmla="*/ 1196975 w 1419225"/>
              <a:gd name="connsiteY0" fmla="*/ 577850 h 1641475"/>
              <a:gd name="connsiteX1" fmla="*/ 1047750 w 1419225"/>
              <a:gd name="connsiteY1" fmla="*/ 768350 h 1641475"/>
              <a:gd name="connsiteX2" fmla="*/ 885825 w 1419225"/>
              <a:gd name="connsiteY2" fmla="*/ 942975 h 1641475"/>
              <a:gd name="connsiteX3" fmla="*/ 682625 w 1419225"/>
              <a:gd name="connsiteY3" fmla="*/ 1171575 h 1641475"/>
              <a:gd name="connsiteX4" fmla="*/ 539750 w 1419225"/>
              <a:gd name="connsiteY4" fmla="*/ 1292225 h 1641475"/>
              <a:gd name="connsiteX5" fmla="*/ 460375 w 1419225"/>
              <a:gd name="connsiteY5" fmla="*/ 1349375 h 1641475"/>
              <a:gd name="connsiteX6" fmla="*/ 247650 w 1419225"/>
              <a:gd name="connsiteY6" fmla="*/ 1511300 h 1641475"/>
              <a:gd name="connsiteX7" fmla="*/ 117475 w 1419225"/>
              <a:gd name="connsiteY7" fmla="*/ 1597025 h 1641475"/>
              <a:gd name="connsiteX8" fmla="*/ 63500 w 1419225"/>
              <a:gd name="connsiteY8" fmla="*/ 1628775 h 1641475"/>
              <a:gd name="connsiteX9" fmla="*/ 34925 w 1419225"/>
              <a:gd name="connsiteY9" fmla="*/ 1641475 h 1641475"/>
              <a:gd name="connsiteX10" fmla="*/ 15875 w 1419225"/>
              <a:gd name="connsiteY10" fmla="*/ 1641475 h 1641475"/>
              <a:gd name="connsiteX11" fmla="*/ 0 w 1419225"/>
              <a:gd name="connsiteY11" fmla="*/ 1628775 h 1641475"/>
              <a:gd name="connsiteX12" fmla="*/ 6350 w 1419225"/>
              <a:gd name="connsiteY12" fmla="*/ 1603375 h 1641475"/>
              <a:gd name="connsiteX13" fmla="*/ 25400 w 1419225"/>
              <a:gd name="connsiteY13" fmla="*/ 1574800 h 1641475"/>
              <a:gd name="connsiteX14" fmla="*/ 127000 w 1419225"/>
              <a:gd name="connsiteY14" fmla="*/ 1485900 h 1641475"/>
              <a:gd name="connsiteX15" fmla="*/ 317500 w 1419225"/>
              <a:gd name="connsiteY15" fmla="*/ 1311275 h 1641475"/>
              <a:gd name="connsiteX16" fmla="*/ 460375 w 1419225"/>
              <a:gd name="connsiteY16" fmla="*/ 1165225 h 1641475"/>
              <a:gd name="connsiteX17" fmla="*/ 571500 w 1419225"/>
              <a:gd name="connsiteY17" fmla="*/ 1047750 h 1641475"/>
              <a:gd name="connsiteX18" fmla="*/ 688975 w 1419225"/>
              <a:gd name="connsiteY18" fmla="*/ 904875 h 1641475"/>
              <a:gd name="connsiteX19" fmla="*/ 787400 w 1419225"/>
              <a:gd name="connsiteY19" fmla="*/ 796925 h 1641475"/>
              <a:gd name="connsiteX20" fmla="*/ 879475 w 1419225"/>
              <a:gd name="connsiteY20" fmla="*/ 669925 h 1641475"/>
              <a:gd name="connsiteX21" fmla="*/ 1006475 w 1419225"/>
              <a:gd name="connsiteY21" fmla="*/ 488950 h 1641475"/>
              <a:gd name="connsiteX22" fmla="*/ 1041400 w 1419225"/>
              <a:gd name="connsiteY22" fmla="*/ 422275 h 1641475"/>
              <a:gd name="connsiteX23" fmla="*/ 1066800 w 1419225"/>
              <a:gd name="connsiteY23" fmla="*/ 368300 h 1641475"/>
              <a:gd name="connsiteX24" fmla="*/ 1101725 w 1419225"/>
              <a:gd name="connsiteY24" fmla="*/ 269875 h 1641475"/>
              <a:gd name="connsiteX25" fmla="*/ 1111250 w 1419225"/>
              <a:gd name="connsiteY25" fmla="*/ 203200 h 1641475"/>
              <a:gd name="connsiteX26" fmla="*/ 1108075 w 1419225"/>
              <a:gd name="connsiteY26" fmla="*/ 171450 h 1641475"/>
              <a:gd name="connsiteX27" fmla="*/ 1089025 w 1419225"/>
              <a:gd name="connsiteY27" fmla="*/ 130175 h 1641475"/>
              <a:gd name="connsiteX28" fmla="*/ 1041400 w 1419225"/>
              <a:gd name="connsiteY28" fmla="*/ 66675 h 1641475"/>
              <a:gd name="connsiteX29" fmla="*/ 1016000 w 1419225"/>
              <a:gd name="connsiteY29" fmla="*/ 38100 h 1641475"/>
              <a:gd name="connsiteX30" fmla="*/ 1012825 w 1419225"/>
              <a:gd name="connsiteY30" fmla="*/ 25400 h 1641475"/>
              <a:gd name="connsiteX31" fmla="*/ 1012825 w 1419225"/>
              <a:gd name="connsiteY31" fmla="*/ 9525 h 1641475"/>
              <a:gd name="connsiteX32" fmla="*/ 1022350 w 1419225"/>
              <a:gd name="connsiteY32" fmla="*/ 0 h 1641475"/>
              <a:gd name="connsiteX33" fmla="*/ 1041400 w 1419225"/>
              <a:gd name="connsiteY33" fmla="*/ 0 h 1641475"/>
              <a:gd name="connsiteX34" fmla="*/ 1076325 w 1419225"/>
              <a:gd name="connsiteY34" fmla="*/ 3175 h 1641475"/>
              <a:gd name="connsiteX35" fmla="*/ 1130300 w 1419225"/>
              <a:gd name="connsiteY35" fmla="*/ 15875 h 1641475"/>
              <a:gd name="connsiteX36" fmla="*/ 1181100 w 1419225"/>
              <a:gd name="connsiteY36" fmla="*/ 34925 h 1641475"/>
              <a:gd name="connsiteX37" fmla="*/ 1247775 w 1419225"/>
              <a:gd name="connsiteY37" fmla="*/ 69850 h 1641475"/>
              <a:gd name="connsiteX38" fmla="*/ 1320800 w 1419225"/>
              <a:gd name="connsiteY38" fmla="*/ 123825 h 1641475"/>
              <a:gd name="connsiteX39" fmla="*/ 1368425 w 1419225"/>
              <a:gd name="connsiteY39" fmla="*/ 177800 h 1641475"/>
              <a:gd name="connsiteX40" fmla="*/ 1403350 w 1419225"/>
              <a:gd name="connsiteY40" fmla="*/ 228600 h 1641475"/>
              <a:gd name="connsiteX41" fmla="*/ 1419225 w 1419225"/>
              <a:gd name="connsiteY41" fmla="*/ 266700 h 1641475"/>
              <a:gd name="connsiteX42" fmla="*/ 1393825 w 1419225"/>
              <a:gd name="connsiteY42" fmla="*/ 307975 h 1641475"/>
              <a:gd name="connsiteX43" fmla="*/ 1196975 w 1419225"/>
              <a:gd name="connsiteY43" fmla="*/ 577850 h 164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419225" h="1641475">
                <a:moveTo>
                  <a:pt x="1196975" y="577850"/>
                </a:moveTo>
                <a:lnTo>
                  <a:pt x="1047750" y="768350"/>
                </a:lnTo>
                <a:lnTo>
                  <a:pt x="885825" y="942975"/>
                </a:lnTo>
                <a:lnTo>
                  <a:pt x="682625" y="1171575"/>
                </a:lnTo>
                <a:lnTo>
                  <a:pt x="539750" y="1292225"/>
                </a:lnTo>
                <a:lnTo>
                  <a:pt x="460375" y="1349375"/>
                </a:lnTo>
                <a:lnTo>
                  <a:pt x="247650" y="1511300"/>
                </a:lnTo>
                <a:lnTo>
                  <a:pt x="117475" y="1597025"/>
                </a:lnTo>
                <a:lnTo>
                  <a:pt x="63500" y="1628775"/>
                </a:lnTo>
                <a:lnTo>
                  <a:pt x="34925" y="1641475"/>
                </a:lnTo>
                <a:lnTo>
                  <a:pt x="15875" y="1641475"/>
                </a:lnTo>
                <a:lnTo>
                  <a:pt x="0" y="1628775"/>
                </a:lnTo>
                <a:lnTo>
                  <a:pt x="6350" y="1603375"/>
                </a:lnTo>
                <a:lnTo>
                  <a:pt x="25400" y="1574800"/>
                </a:lnTo>
                <a:lnTo>
                  <a:pt x="127000" y="1485900"/>
                </a:lnTo>
                <a:lnTo>
                  <a:pt x="317500" y="1311275"/>
                </a:lnTo>
                <a:lnTo>
                  <a:pt x="460375" y="1165225"/>
                </a:lnTo>
                <a:lnTo>
                  <a:pt x="571500" y="1047750"/>
                </a:lnTo>
                <a:lnTo>
                  <a:pt x="688975" y="904875"/>
                </a:lnTo>
                <a:lnTo>
                  <a:pt x="787400" y="796925"/>
                </a:lnTo>
                <a:lnTo>
                  <a:pt x="879475" y="669925"/>
                </a:lnTo>
                <a:lnTo>
                  <a:pt x="1006475" y="488950"/>
                </a:lnTo>
                <a:lnTo>
                  <a:pt x="1041400" y="422275"/>
                </a:lnTo>
                <a:lnTo>
                  <a:pt x="1066800" y="368300"/>
                </a:lnTo>
                <a:lnTo>
                  <a:pt x="1101725" y="269875"/>
                </a:lnTo>
                <a:lnTo>
                  <a:pt x="1111250" y="203200"/>
                </a:lnTo>
                <a:lnTo>
                  <a:pt x="1108075" y="171450"/>
                </a:lnTo>
                <a:lnTo>
                  <a:pt x="1089025" y="130175"/>
                </a:lnTo>
                <a:lnTo>
                  <a:pt x="1041400" y="66675"/>
                </a:lnTo>
                <a:lnTo>
                  <a:pt x="1016000" y="38100"/>
                </a:lnTo>
                <a:lnTo>
                  <a:pt x="1012825" y="25400"/>
                </a:lnTo>
                <a:lnTo>
                  <a:pt x="1012825" y="9525"/>
                </a:lnTo>
                <a:lnTo>
                  <a:pt x="1022350" y="0"/>
                </a:lnTo>
                <a:lnTo>
                  <a:pt x="1041400" y="0"/>
                </a:lnTo>
                <a:lnTo>
                  <a:pt x="1076325" y="3175"/>
                </a:lnTo>
                <a:lnTo>
                  <a:pt x="1130300" y="15875"/>
                </a:lnTo>
                <a:lnTo>
                  <a:pt x="1181100" y="34925"/>
                </a:lnTo>
                <a:lnTo>
                  <a:pt x="1247775" y="69850"/>
                </a:lnTo>
                <a:lnTo>
                  <a:pt x="1320800" y="123825"/>
                </a:lnTo>
                <a:lnTo>
                  <a:pt x="1368425" y="177800"/>
                </a:lnTo>
                <a:lnTo>
                  <a:pt x="1403350" y="228600"/>
                </a:lnTo>
                <a:lnTo>
                  <a:pt x="1419225" y="266700"/>
                </a:lnTo>
                <a:lnTo>
                  <a:pt x="1393825" y="307975"/>
                </a:lnTo>
                <a:lnTo>
                  <a:pt x="1196975" y="5778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E88A699C-9952-4D7A-B7F8-28D4E3646B33}"/>
              </a:ext>
            </a:extLst>
          </p:cNvPr>
          <p:cNvSpPr/>
          <p:nvPr/>
        </p:nvSpPr>
        <p:spPr>
          <a:xfrm>
            <a:off x="7553326" y="2038350"/>
            <a:ext cx="703263" cy="700088"/>
          </a:xfrm>
          <a:custGeom>
            <a:avLst/>
            <a:gdLst>
              <a:gd name="connsiteX0" fmla="*/ 116681 w 702469"/>
              <a:gd name="connsiteY0" fmla="*/ 161925 h 700088"/>
              <a:gd name="connsiteX1" fmla="*/ 242888 w 702469"/>
              <a:gd name="connsiteY1" fmla="*/ 309563 h 700088"/>
              <a:gd name="connsiteX2" fmla="*/ 376238 w 702469"/>
              <a:gd name="connsiteY2" fmla="*/ 473869 h 700088"/>
              <a:gd name="connsiteX3" fmla="*/ 495300 w 702469"/>
              <a:gd name="connsiteY3" fmla="*/ 645319 h 700088"/>
              <a:gd name="connsiteX4" fmla="*/ 528638 w 702469"/>
              <a:gd name="connsiteY4" fmla="*/ 673894 h 700088"/>
              <a:gd name="connsiteX5" fmla="*/ 566738 w 702469"/>
              <a:gd name="connsiteY5" fmla="*/ 692944 h 700088"/>
              <a:gd name="connsiteX6" fmla="*/ 600075 w 702469"/>
              <a:gd name="connsiteY6" fmla="*/ 700088 h 700088"/>
              <a:gd name="connsiteX7" fmla="*/ 631031 w 702469"/>
              <a:gd name="connsiteY7" fmla="*/ 700088 h 700088"/>
              <a:gd name="connsiteX8" fmla="*/ 654844 w 702469"/>
              <a:gd name="connsiteY8" fmla="*/ 690563 h 700088"/>
              <a:gd name="connsiteX9" fmla="*/ 676275 w 702469"/>
              <a:gd name="connsiteY9" fmla="*/ 661988 h 700088"/>
              <a:gd name="connsiteX10" fmla="*/ 692944 w 702469"/>
              <a:gd name="connsiteY10" fmla="*/ 621506 h 700088"/>
              <a:gd name="connsiteX11" fmla="*/ 700088 w 702469"/>
              <a:gd name="connsiteY11" fmla="*/ 576263 h 700088"/>
              <a:gd name="connsiteX12" fmla="*/ 702469 w 702469"/>
              <a:gd name="connsiteY12" fmla="*/ 526256 h 700088"/>
              <a:gd name="connsiteX13" fmla="*/ 685800 w 702469"/>
              <a:gd name="connsiteY13" fmla="*/ 471488 h 700088"/>
              <a:gd name="connsiteX14" fmla="*/ 642938 w 702469"/>
              <a:gd name="connsiteY14" fmla="*/ 392906 h 700088"/>
              <a:gd name="connsiteX15" fmla="*/ 602456 w 702469"/>
              <a:gd name="connsiteY15" fmla="*/ 338138 h 700088"/>
              <a:gd name="connsiteX16" fmla="*/ 547688 w 702469"/>
              <a:gd name="connsiteY16" fmla="*/ 278606 h 700088"/>
              <a:gd name="connsiteX17" fmla="*/ 381000 w 702469"/>
              <a:gd name="connsiteY17" fmla="*/ 180975 h 700088"/>
              <a:gd name="connsiteX18" fmla="*/ 242888 w 702469"/>
              <a:gd name="connsiteY18" fmla="*/ 107156 h 700088"/>
              <a:gd name="connsiteX19" fmla="*/ 73819 w 702469"/>
              <a:gd name="connsiteY19" fmla="*/ 19050 h 700088"/>
              <a:gd name="connsiteX20" fmla="*/ 26194 w 702469"/>
              <a:gd name="connsiteY20" fmla="*/ 0 h 700088"/>
              <a:gd name="connsiteX21" fmla="*/ 4763 w 702469"/>
              <a:gd name="connsiteY21" fmla="*/ 0 h 700088"/>
              <a:gd name="connsiteX22" fmla="*/ 0 w 702469"/>
              <a:gd name="connsiteY22" fmla="*/ 9525 h 700088"/>
              <a:gd name="connsiteX23" fmla="*/ 0 w 702469"/>
              <a:gd name="connsiteY23" fmla="*/ 30956 h 700088"/>
              <a:gd name="connsiteX24" fmla="*/ 23813 w 702469"/>
              <a:gd name="connsiteY24" fmla="*/ 66675 h 700088"/>
              <a:gd name="connsiteX25" fmla="*/ 116681 w 702469"/>
              <a:gd name="connsiteY25" fmla="*/ 161925 h 700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702469" h="700088">
                <a:moveTo>
                  <a:pt x="116681" y="161925"/>
                </a:moveTo>
                <a:lnTo>
                  <a:pt x="242888" y="309563"/>
                </a:lnTo>
                <a:lnTo>
                  <a:pt x="376238" y="473869"/>
                </a:lnTo>
                <a:lnTo>
                  <a:pt x="495300" y="645319"/>
                </a:lnTo>
                <a:lnTo>
                  <a:pt x="528638" y="673894"/>
                </a:lnTo>
                <a:lnTo>
                  <a:pt x="566738" y="692944"/>
                </a:lnTo>
                <a:lnTo>
                  <a:pt x="600075" y="700088"/>
                </a:lnTo>
                <a:lnTo>
                  <a:pt x="631031" y="700088"/>
                </a:lnTo>
                <a:lnTo>
                  <a:pt x="654844" y="690563"/>
                </a:lnTo>
                <a:lnTo>
                  <a:pt x="676275" y="661988"/>
                </a:lnTo>
                <a:lnTo>
                  <a:pt x="692944" y="621506"/>
                </a:lnTo>
                <a:lnTo>
                  <a:pt x="700088" y="576263"/>
                </a:lnTo>
                <a:lnTo>
                  <a:pt x="702469" y="526256"/>
                </a:lnTo>
                <a:lnTo>
                  <a:pt x="685800" y="471488"/>
                </a:lnTo>
                <a:lnTo>
                  <a:pt x="642938" y="392906"/>
                </a:lnTo>
                <a:lnTo>
                  <a:pt x="602456" y="338138"/>
                </a:lnTo>
                <a:lnTo>
                  <a:pt x="547688" y="278606"/>
                </a:lnTo>
                <a:lnTo>
                  <a:pt x="381000" y="180975"/>
                </a:lnTo>
                <a:lnTo>
                  <a:pt x="242888" y="107156"/>
                </a:lnTo>
                <a:lnTo>
                  <a:pt x="73819" y="19050"/>
                </a:lnTo>
                <a:lnTo>
                  <a:pt x="26194" y="0"/>
                </a:lnTo>
                <a:lnTo>
                  <a:pt x="4763" y="0"/>
                </a:lnTo>
                <a:lnTo>
                  <a:pt x="0" y="9525"/>
                </a:lnTo>
                <a:lnTo>
                  <a:pt x="0" y="30956"/>
                </a:lnTo>
                <a:lnTo>
                  <a:pt x="23813" y="66675"/>
                </a:lnTo>
                <a:lnTo>
                  <a:pt x="116681" y="1619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F09A6A88-0CC4-434E-9738-DC4788ADC838}"/>
              </a:ext>
            </a:extLst>
          </p:cNvPr>
          <p:cNvGrpSpPr/>
          <p:nvPr/>
        </p:nvGrpSpPr>
        <p:grpSpPr>
          <a:xfrm>
            <a:off x="3503616" y="1423989"/>
            <a:ext cx="4929186" cy="4691062"/>
            <a:chOff x="3503616" y="1423989"/>
            <a:chExt cx="4929186" cy="4691062"/>
          </a:xfrm>
        </p:grpSpPr>
        <p:sp>
          <p:nvSpPr>
            <p:cNvPr id="22" name="フリーフォーム 48">
              <a:extLst>
                <a:ext uri="{FF2B5EF4-FFF2-40B4-BE49-F238E27FC236}">
                  <a16:creationId xmlns:a16="http://schemas.microsoft.com/office/drawing/2014/main" id="{B087A405-8211-4BBE-9D7A-9520B18A1382}"/>
                </a:ext>
              </a:extLst>
            </p:cNvPr>
            <p:cNvSpPr/>
            <p:nvPr/>
          </p:nvSpPr>
          <p:spPr>
            <a:xfrm>
              <a:off x="5824541" y="1709739"/>
              <a:ext cx="446087" cy="746125"/>
            </a:xfrm>
            <a:custGeom>
              <a:avLst/>
              <a:gdLst>
                <a:gd name="connsiteX0" fmla="*/ 369093 w 445293"/>
                <a:gd name="connsiteY0" fmla="*/ 373856 h 745331"/>
                <a:gd name="connsiteX1" fmla="*/ 354806 w 445293"/>
                <a:gd name="connsiteY1" fmla="*/ 738187 h 745331"/>
                <a:gd name="connsiteX2" fmla="*/ 157162 w 445293"/>
                <a:gd name="connsiteY2" fmla="*/ 745331 h 745331"/>
                <a:gd name="connsiteX3" fmla="*/ 154781 w 445293"/>
                <a:gd name="connsiteY3" fmla="*/ 611981 h 745331"/>
                <a:gd name="connsiteX4" fmla="*/ 154781 w 445293"/>
                <a:gd name="connsiteY4" fmla="*/ 209550 h 745331"/>
                <a:gd name="connsiteX5" fmla="*/ 145256 w 445293"/>
                <a:gd name="connsiteY5" fmla="*/ 192881 h 745331"/>
                <a:gd name="connsiteX6" fmla="*/ 92868 w 445293"/>
                <a:gd name="connsiteY6" fmla="*/ 133350 h 745331"/>
                <a:gd name="connsiteX7" fmla="*/ 47625 w 445293"/>
                <a:gd name="connsiteY7" fmla="*/ 85725 h 745331"/>
                <a:gd name="connsiteX8" fmla="*/ 9525 w 445293"/>
                <a:gd name="connsiteY8" fmla="*/ 52387 h 745331"/>
                <a:gd name="connsiteX9" fmla="*/ 0 w 445293"/>
                <a:gd name="connsiteY9" fmla="*/ 38100 h 745331"/>
                <a:gd name="connsiteX10" fmla="*/ 9525 w 445293"/>
                <a:gd name="connsiteY10" fmla="*/ 23812 h 745331"/>
                <a:gd name="connsiteX11" fmla="*/ 28575 w 445293"/>
                <a:gd name="connsiteY11" fmla="*/ 11906 h 745331"/>
                <a:gd name="connsiteX12" fmla="*/ 71437 w 445293"/>
                <a:gd name="connsiteY12" fmla="*/ 4762 h 745331"/>
                <a:gd name="connsiteX13" fmla="*/ 109537 w 445293"/>
                <a:gd name="connsiteY13" fmla="*/ 0 h 745331"/>
                <a:gd name="connsiteX14" fmla="*/ 161925 w 445293"/>
                <a:gd name="connsiteY14" fmla="*/ 2381 h 745331"/>
                <a:gd name="connsiteX15" fmla="*/ 228600 w 445293"/>
                <a:gd name="connsiteY15" fmla="*/ 11906 h 745331"/>
                <a:gd name="connsiteX16" fmla="*/ 290512 w 445293"/>
                <a:gd name="connsiteY16" fmla="*/ 33337 h 745331"/>
                <a:gd name="connsiteX17" fmla="*/ 369093 w 445293"/>
                <a:gd name="connsiteY17" fmla="*/ 73818 h 745331"/>
                <a:gd name="connsiteX18" fmla="*/ 407193 w 445293"/>
                <a:gd name="connsiteY18" fmla="*/ 104775 h 745331"/>
                <a:gd name="connsiteX19" fmla="*/ 428625 w 445293"/>
                <a:gd name="connsiteY19" fmla="*/ 130968 h 745331"/>
                <a:gd name="connsiteX20" fmla="*/ 442912 w 445293"/>
                <a:gd name="connsiteY20" fmla="*/ 161925 h 745331"/>
                <a:gd name="connsiteX21" fmla="*/ 445293 w 445293"/>
                <a:gd name="connsiteY21" fmla="*/ 185737 h 745331"/>
                <a:gd name="connsiteX22" fmla="*/ 438150 w 445293"/>
                <a:gd name="connsiteY22" fmla="*/ 209550 h 745331"/>
                <a:gd name="connsiteX23" fmla="*/ 416718 w 445293"/>
                <a:gd name="connsiteY23" fmla="*/ 235743 h 745331"/>
                <a:gd name="connsiteX24" fmla="*/ 392906 w 445293"/>
                <a:gd name="connsiteY24" fmla="*/ 266700 h 745331"/>
                <a:gd name="connsiteX25" fmla="*/ 381000 w 445293"/>
                <a:gd name="connsiteY25" fmla="*/ 300037 h 745331"/>
                <a:gd name="connsiteX26" fmla="*/ 369093 w 445293"/>
                <a:gd name="connsiteY26" fmla="*/ 373856 h 74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5293" h="745331">
                  <a:moveTo>
                    <a:pt x="369093" y="373856"/>
                  </a:moveTo>
                  <a:lnTo>
                    <a:pt x="354806" y="738187"/>
                  </a:lnTo>
                  <a:lnTo>
                    <a:pt x="157162" y="745331"/>
                  </a:lnTo>
                  <a:cubicBezTo>
                    <a:pt x="156368" y="700881"/>
                    <a:pt x="155575" y="656431"/>
                    <a:pt x="154781" y="611981"/>
                  </a:cubicBezTo>
                  <a:lnTo>
                    <a:pt x="154781" y="209550"/>
                  </a:lnTo>
                  <a:lnTo>
                    <a:pt x="145256" y="192881"/>
                  </a:lnTo>
                  <a:lnTo>
                    <a:pt x="92868" y="133350"/>
                  </a:lnTo>
                  <a:lnTo>
                    <a:pt x="47625" y="85725"/>
                  </a:lnTo>
                  <a:lnTo>
                    <a:pt x="9525" y="52387"/>
                  </a:lnTo>
                  <a:lnTo>
                    <a:pt x="0" y="38100"/>
                  </a:lnTo>
                  <a:lnTo>
                    <a:pt x="9525" y="23812"/>
                  </a:lnTo>
                  <a:lnTo>
                    <a:pt x="28575" y="11906"/>
                  </a:lnTo>
                  <a:lnTo>
                    <a:pt x="71437" y="4762"/>
                  </a:lnTo>
                  <a:lnTo>
                    <a:pt x="109537" y="0"/>
                  </a:lnTo>
                  <a:lnTo>
                    <a:pt x="161925" y="2381"/>
                  </a:lnTo>
                  <a:lnTo>
                    <a:pt x="228600" y="11906"/>
                  </a:lnTo>
                  <a:lnTo>
                    <a:pt x="290512" y="33337"/>
                  </a:lnTo>
                  <a:lnTo>
                    <a:pt x="369093" y="73818"/>
                  </a:lnTo>
                  <a:lnTo>
                    <a:pt x="407193" y="104775"/>
                  </a:lnTo>
                  <a:lnTo>
                    <a:pt x="428625" y="130968"/>
                  </a:lnTo>
                  <a:lnTo>
                    <a:pt x="442912" y="161925"/>
                  </a:lnTo>
                  <a:lnTo>
                    <a:pt x="445293" y="185737"/>
                  </a:lnTo>
                  <a:lnTo>
                    <a:pt x="438150" y="209550"/>
                  </a:lnTo>
                  <a:lnTo>
                    <a:pt x="416718" y="235743"/>
                  </a:lnTo>
                  <a:lnTo>
                    <a:pt x="392906" y="266700"/>
                  </a:lnTo>
                  <a:lnTo>
                    <a:pt x="381000" y="300037"/>
                  </a:lnTo>
                  <a:lnTo>
                    <a:pt x="369093" y="3738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52">
              <a:extLst>
                <a:ext uri="{FF2B5EF4-FFF2-40B4-BE49-F238E27FC236}">
                  <a16:creationId xmlns:a16="http://schemas.microsoft.com/office/drawing/2014/main" id="{332A410F-6C1E-44CD-A03D-3B89632AB2EC}"/>
                </a:ext>
              </a:extLst>
            </p:cNvPr>
            <p:cNvSpPr/>
            <p:nvPr/>
          </p:nvSpPr>
          <p:spPr>
            <a:xfrm>
              <a:off x="3541717" y="1858964"/>
              <a:ext cx="1876425" cy="530225"/>
            </a:xfrm>
            <a:custGeom>
              <a:avLst/>
              <a:gdLst>
                <a:gd name="connsiteX0" fmla="*/ 485775 w 1876425"/>
                <a:gd name="connsiteY0" fmla="*/ 300038 h 528638"/>
                <a:gd name="connsiteX1" fmla="*/ 957262 w 1876425"/>
                <a:gd name="connsiteY1" fmla="*/ 209550 h 528638"/>
                <a:gd name="connsiteX2" fmla="*/ 1150144 w 1876425"/>
                <a:gd name="connsiteY2" fmla="*/ 169069 h 528638"/>
                <a:gd name="connsiteX3" fmla="*/ 1250156 w 1876425"/>
                <a:gd name="connsiteY3" fmla="*/ 142875 h 528638"/>
                <a:gd name="connsiteX4" fmla="*/ 1343025 w 1876425"/>
                <a:gd name="connsiteY4" fmla="*/ 109538 h 528638"/>
                <a:gd name="connsiteX5" fmla="*/ 1443037 w 1876425"/>
                <a:gd name="connsiteY5" fmla="*/ 64294 h 528638"/>
                <a:gd name="connsiteX6" fmla="*/ 1504950 w 1876425"/>
                <a:gd name="connsiteY6" fmla="*/ 28575 h 528638"/>
                <a:gd name="connsiteX7" fmla="*/ 1538287 w 1876425"/>
                <a:gd name="connsiteY7" fmla="*/ 7144 h 528638"/>
                <a:gd name="connsiteX8" fmla="*/ 1562100 w 1876425"/>
                <a:gd name="connsiteY8" fmla="*/ 0 h 528638"/>
                <a:gd name="connsiteX9" fmla="*/ 1602581 w 1876425"/>
                <a:gd name="connsiteY9" fmla="*/ 4763 h 528638"/>
                <a:gd name="connsiteX10" fmla="*/ 1671637 w 1876425"/>
                <a:gd name="connsiteY10" fmla="*/ 28575 h 528638"/>
                <a:gd name="connsiteX11" fmla="*/ 1733550 w 1876425"/>
                <a:gd name="connsiteY11" fmla="*/ 57150 h 528638"/>
                <a:gd name="connsiteX12" fmla="*/ 1807369 w 1876425"/>
                <a:gd name="connsiteY12" fmla="*/ 100013 h 528638"/>
                <a:gd name="connsiteX13" fmla="*/ 1850231 w 1876425"/>
                <a:gd name="connsiteY13" fmla="*/ 135732 h 528638"/>
                <a:gd name="connsiteX14" fmla="*/ 1876425 w 1876425"/>
                <a:gd name="connsiteY14" fmla="*/ 169069 h 528638"/>
                <a:gd name="connsiteX15" fmla="*/ 1874044 w 1876425"/>
                <a:gd name="connsiteY15" fmla="*/ 195263 h 528638"/>
                <a:gd name="connsiteX16" fmla="*/ 1862137 w 1876425"/>
                <a:gd name="connsiteY16" fmla="*/ 221457 h 528638"/>
                <a:gd name="connsiteX17" fmla="*/ 1835944 w 1876425"/>
                <a:gd name="connsiteY17" fmla="*/ 235744 h 528638"/>
                <a:gd name="connsiteX18" fmla="*/ 1804987 w 1876425"/>
                <a:gd name="connsiteY18" fmla="*/ 245269 h 528638"/>
                <a:gd name="connsiteX19" fmla="*/ 1754981 w 1876425"/>
                <a:gd name="connsiteY19" fmla="*/ 250032 h 528638"/>
                <a:gd name="connsiteX20" fmla="*/ 1619250 w 1876425"/>
                <a:gd name="connsiteY20" fmla="*/ 252413 h 528638"/>
                <a:gd name="connsiteX21" fmla="*/ 1524000 w 1876425"/>
                <a:gd name="connsiteY21" fmla="*/ 261938 h 528638"/>
                <a:gd name="connsiteX22" fmla="*/ 1369219 w 1876425"/>
                <a:gd name="connsiteY22" fmla="*/ 285750 h 528638"/>
                <a:gd name="connsiteX23" fmla="*/ 1152525 w 1876425"/>
                <a:gd name="connsiteY23" fmla="*/ 319088 h 528638"/>
                <a:gd name="connsiteX24" fmla="*/ 1016794 w 1876425"/>
                <a:gd name="connsiteY24" fmla="*/ 352425 h 528638"/>
                <a:gd name="connsiteX25" fmla="*/ 485775 w 1876425"/>
                <a:gd name="connsiteY25" fmla="*/ 488157 h 528638"/>
                <a:gd name="connsiteX26" fmla="*/ 371475 w 1876425"/>
                <a:gd name="connsiteY26" fmla="*/ 519113 h 528638"/>
                <a:gd name="connsiteX27" fmla="*/ 345281 w 1876425"/>
                <a:gd name="connsiteY27" fmla="*/ 523875 h 528638"/>
                <a:gd name="connsiteX28" fmla="*/ 302419 w 1876425"/>
                <a:gd name="connsiteY28" fmla="*/ 528638 h 528638"/>
                <a:gd name="connsiteX29" fmla="*/ 266700 w 1876425"/>
                <a:gd name="connsiteY29" fmla="*/ 521494 h 528638"/>
                <a:gd name="connsiteX30" fmla="*/ 228600 w 1876425"/>
                <a:gd name="connsiteY30" fmla="*/ 502444 h 528638"/>
                <a:gd name="connsiteX31" fmla="*/ 176212 w 1876425"/>
                <a:gd name="connsiteY31" fmla="*/ 464344 h 528638"/>
                <a:gd name="connsiteX32" fmla="*/ 102394 w 1876425"/>
                <a:gd name="connsiteY32" fmla="*/ 395288 h 528638"/>
                <a:gd name="connsiteX33" fmla="*/ 14287 w 1876425"/>
                <a:gd name="connsiteY33" fmla="*/ 285750 h 528638"/>
                <a:gd name="connsiteX34" fmla="*/ 2381 w 1876425"/>
                <a:gd name="connsiteY34" fmla="*/ 266700 h 528638"/>
                <a:gd name="connsiteX35" fmla="*/ 0 w 1876425"/>
                <a:gd name="connsiteY35" fmla="*/ 240507 h 528638"/>
                <a:gd name="connsiteX36" fmla="*/ 7144 w 1876425"/>
                <a:gd name="connsiteY36" fmla="*/ 226219 h 528638"/>
                <a:gd name="connsiteX37" fmla="*/ 19050 w 1876425"/>
                <a:gd name="connsiteY37" fmla="*/ 221457 h 528638"/>
                <a:gd name="connsiteX38" fmla="*/ 42862 w 1876425"/>
                <a:gd name="connsiteY38" fmla="*/ 226219 h 528638"/>
                <a:gd name="connsiteX39" fmla="*/ 61912 w 1876425"/>
                <a:gd name="connsiteY39" fmla="*/ 242888 h 528638"/>
                <a:gd name="connsiteX40" fmla="*/ 109537 w 1876425"/>
                <a:gd name="connsiteY40" fmla="*/ 276225 h 528638"/>
                <a:gd name="connsiteX41" fmla="*/ 161925 w 1876425"/>
                <a:gd name="connsiteY41" fmla="*/ 304800 h 528638"/>
                <a:gd name="connsiteX42" fmla="*/ 221456 w 1876425"/>
                <a:gd name="connsiteY42" fmla="*/ 323850 h 528638"/>
                <a:gd name="connsiteX43" fmla="*/ 278606 w 1876425"/>
                <a:gd name="connsiteY43" fmla="*/ 330994 h 528638"/>
                <a:gd name="connsiteX44" fmla="*/ 338137 w 1876425"/>
                <a:gd name="connsiteY44" fmla="*/ 330994 h 528638"/>
                <a:gd name="connsiteX45" fmla="*/ 485775 w 1876425"/>
                <a:gd name="connsiteY45" fmla="*/ 300038 h 52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76425" h="528638">
                  <a:moveTo>
                    <a:pt x="485775" y="300038"/>
                  </a:moveTo>
                  <a:lnTo>
                    <a:pt x="957262" y="209550"/>
                  </a:lnTo>
                  <a:lnTo>
                    <a:pt x="1150144" y="169069"/>
                  </a:lnTo>
                  <a:lnTo>
                    <a:pt x="1250156" y="142875"/>
                  </a:lnTo>
                  <a:lnTo>
                    <a:pt x="1343025" y="109538"/>
                  </a:lnTo>
                  <a:lnTo>
                    <a:pt x="1443037" y="64294"/>
                  </a:lnTo>
                  <a:lnTo>
                    <a:pt x="1504950" y="28575"/>
                  </a:lnTo>
                  <a:lnTo>
                    <a:pt x="1538287" y="7144"/>
                  </a:lnTo>
                  <a:lnTo>
                    <a:pt x="1562100" y="0"/>
                  </a:lnTo>
                  <a:lnTo>
                    <a:pt x="1602581" y="4763"/>
                  </a:lnTo>
                  <a:lnTo>
                    <a:pt x="1671637" y="28575"/>
                  </a:lnTo>
                  <a:lnTo>
                    <a:pt x="1733550" y="57150"/>
                  </a:lnTo>
                  <a:lnTo>
                    <a:pt x="1807369" y="100013"/>
                  </a:lnTo>
                  <a:lnTo>
                    <a:pt x="1850231" y="135732"/>
                  </a:lnTo>
                  <a:lnTo>
                    <a:pt x="1876425" y="169069"/>
                  </a:lnTo>
                  <a:lnTo>
                    <a:pt x="1874044" y="195263"/>
                  </a:lnTo>
                  <a:lnTo>
                    <a:pt x="1862137" y="221457"/>
                  </a:lnTo>
                  <a:lnTo>
                    <a:pt x="1835944" y="235744"/>
                  </a:lnTo>
                  <a:lnTo>
                    <a:pt x="1804987" y="245269"/>
                  </a:lnTo>
                  <a:lnTo>
                    <a:pt x="1754981" y="250032"/>
                  </a:lnTo>
                  <a:lnTo>
                    <a:pt x="1619250" y="252413"/>
                  </a:lnTo>
                  <a:lnTo>
                    <a:pt x="1524000" y="261938"/>
                  </a:lnTo>
                  <a:lnTo>
                    <a:pt x="1369219" y="285750"/>
                  </a:lnTo>
                  <a:lnTo>
                    <a:pt x="1152525" y="319088"/>
                  </a:lnTo>
                  <a:lnTo>
                    <a:pt x="1016794" y="352425"/>
                  </a:lnTo>
                  <a:lnTo>
                    <a:pt x="485775" y="488157"/>
                  </a:lnTo>
                  <a:lnTo>
                    <a:pt x="371475" y="519113"/>
                  </a:lnTo>
                  <a:lnTo>
                    <a:pt x="345281" y="523875"/>
                  </a:lnTo>
                  <a:lnTo>
                    <a:pt x="302419" y="528638"/>
                  </a:lnTo>
                  <a:lnTo>
                    <a:pt x="266700" y="521494"/>
                  </a:lnTo>
                  <a:lnTo>
                    <a:pt x="228600" y="502444"/>
                  </a:lnTo>
                  <a:lnTo>
                    <a:pt x="176212" y="464344"/>
                  </a:lnTo>
                  <a:lnTo>
                    <a:pt x="102394" y="395288"/>
                  </a:lnTo>
                  <a:lnTo>
                    <a:pt x="14287" y="285750"/>
                  </a:lnTo>
                  <a:lnTo>
                    <a:pt x="2381" y="266700"/>
                  </a:lnTo>
                  <a:lnTo>
                    <a:pt x="0" y="240507"/>
                  </a:lnTo>
                  <a:lnTo>
                    <a:pt x="7144" y="226219"/>
                  </a:lnTo>
                  <a:lnTo>
                    <a:pt x="19050" y="221457"/>
                  </a:lnTo>
                  <a:lnTo>
                    <a:pt x="42862" y="226219"/>
                  </a:lnTo>
                  <a:lnTo>
                    <a:pt x="61912" y="242888"/>
                  </a:lnTo>
                  <a:lnTo>
                    <a:pt x="109537" y="276225"/>
                  </a:lnTo>
                  <a:lnTo>
                    <a:pt x="161925" y="304800"/>
                  </a:lnTo>
                  <a:lnTo>
                    <a:pt x="221456" y="323850"/>
                  </a:lnTo>
                  <a:lnTo>
                    <a:pt x="278606" y="330994"/>
                  </a:lnTo>
                  <a:lnTo>
                    <a:pt x="338137" y="330994"/>
                  </a:lnTo>
                  <a:lnTo>
                    <a:pt x="485775" y="30003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63">
              <a:extLst>
                <a:ext uri="{FF2B5EF4-FFF2-40B4-BE49-F238E27FC236}">
                  <a16:creationId xmlns:a16="http://schemas.microsoft.com/office/drawing/2014/main" id="{B1FBFD62-90EA-4B7B-A60B-23EC1FFF6F00}"/>
                </a:ext>
              </a:extLst>
            </p:cNvPr>
            <p:cNvSpPr/>
            <p:nvPr/>
          </p:nvSpPr>
          <p:spPr>
            <a:xfrm rot="16200000">
              <a:off x="4671219" y="4617244"/>
              <a:ext cx="1725612" cy="374650"/>
            </a:xfrm>
            <a:custGeom>
              <a:avLst/>
              <a:gdLst>
                <a:gd name="connsiteX0" fmla="*/ 792956 w 1726406"/>
                <a:gd name="connsiteY0" fmla="*/ 140493 h 373856"/>
                <a:gd name="connsiteX1" fmla="*/ 1316831 w 1726406"/>
                <a:gd name="connsiteY1" fmla="*/ 142875 h 373856"/>
                <a:gd name="connsiteX2" fmla="*/ 1412081 w 1726406"/>
                <a:gd name="connsiteY2" fmla="*/ 140493 h 373856"/>
                <a:gd name="connsiteX3" fmla="*/ 1478756 w 1726406"/>
                <a:gd name="connsiteY3" fmla="*/ 128587 h 373856"/>
                <a:gd name="connsiteX4" fmla="*/ 1528762 w 1726406"/>
                <a:gd name="connsiteY4" fmla="*/ 109537 h 373856"/>
                <a:gd name="connsiteX5" fmla="*/ 1626393 w 1726406"/>
                <a:gd name="connsiteY5" fmla="*/ 54768 h 373856"/>
                <a:gd name="connsiteX6" fmla="*/ 1666875 w 1726406"/>
                <a:gd name="connsiteY6" fmla="*/ 23812 h 373856"/>
                <a:gd name="connsiteX7" fmla="*/ 1685925 w 1726406"/>
                <a:gd name="connsiteY7" fmla="*/ 7143 h 373856"/>
                <a:gd name="connsiteX8" fmla="*/ 1704975 w 1726406"/>
                <a:gd name="connsiteY8" fmla="*/ 0 h 373856"/>
                <a:gd name="connsiteX9" fmla="*/ 1721643 w 1726406"/>
                <a:gd name="connsiteY9" fmla="*/ 7143 h 373856"/>
                <a:gd name="connsiteX10" fmla="*/ 1726406 w 1726406"/>
                <a:gd name="connsiteY10" fmla="*/ 30956 h 373856"/>
                <a:gd name="connsiteX11" fmla="*/ 1721643 w 1726406"/>
                <a:gd name="connsiteY11" fmla="*/ 66675 h 373856"/>
                <a:gd name="connsiteX12" fmla="*/ 1712118 w 1726406"/>
                <a:gd name="connsiteY12" fmla="*/ 111918 h 373856"/>
                <a:gd name="connsiteX13" fmla="*/ 1688306 w 1726406"/>
                <a:gd name="connsiteY13" fmla="*/ 173831 h 373856"/>
                <a:gd name="connsiteX14" fmla="*/ 1652587 w 1726406"/>
                <a:gd name="connsiteY14" fmla="*/ 247650 h 373856"/>
                <a:gd name="connsiteX15" fmla="*/ 1583531 w 1726406"/>
                <a:gd name="connsiteY15" fmla="*/ 345281 h 373856"/>
                <a:gd name="connsiteX16" fmla="*/ 1557337 w 1726406"/>
                <a:gd name="connsiteY16" fmla="*/ 373856 h 373856"/>
                <a:gd name="connsiteX17" fmla="*/ 1416843 w 1726406"/>
                <a:gd name="connsiteY17" fmla="*/ 359568 h 373856"/>
                <a:gd name="connsiteX18" fmla="*/ 1212056 w 1726406"/>
                <a:gd name="connsiteY18" fmla="*/ 347662 h 373856"/>
                <a:gd name="connsiteX19" fmla="*/ 914400 w 1726406"/>
                <a:gd name="connsiteY19" fmla="*/ 340518 h 373856"/>
                <a:gd name="connsiteX20" fmla="*/ 526256 w 1726406"/>
                <a:gd name="connsiteY20" fmla="*/ 342900 h 373856"/>
                <a:gd name="connsiteX21" fmla="*/ 252412 w 1726406"/>
                <a:gd name="connsiteY21" fmla="*/ 340518 h 373856"/>
                <a:gd name="connsiteX22" fmla="*/ 126206 w 1726406"/>
                <a:gd name="connsiteY22" fmla="*/ 338137 h 373856"/>
                <a:gd name="connsiteX23" fmla="*/ 92868 w 1726406"/>
                <a:gd name="connsiteY23" fmla="*/ 328612 h 373856"/>
                <a:gd name="connsiteX24" fmla="*/ 50006 w 1726406"/>
                <a:gd name="connsiteY24" fmla="*/ 307181 h 373856"/>
                <a:gd name="connsiteX25" fmla="*/ 21431 w 1726406"/>
                <a:gd name="connsiteY25" fmla="*/ 285750 h 373856"/>
                <a:gd name="connsiteX26" fmla="*/ 2381 w 1726406"/>
                <a:gd name="connsiteY26" fmla="*/ 261937 h 373856"/>
                <a:gd name="connsiteX27" fmla="*/ 0 w 1726406"/>
                <a:gd name="connsiteY27" fmla="*/ 240506 h 373856"/>
                <a:gd name="connsiteX28" fmla="*/ 7143 w 1726406"/>
                <a:gd name="connsiteY28" fmla="*/ 214312 h 373856"/>
                <a:gd name="connsiteX29" fmla="*/ 26193 w 1726406"/>
                <a:gd name="connsiteY29" fmla="*/ 188118 h 373856"/>
                <a:gd name="connsiteX30" fmla="*/ 57150 w 1726406"/>
                <a:gd name="connsiteY30" fmla="*/ 164306 h 373856"/>
                <a:gd name="connsiteX31" fmla="*/ 111918 w 1726406"/>
                <a:gd name="connsiteY31" fmla="*/ 138112 h 373856"/>
                <a:gd name="connsiteX32" fmla="*/ 169068 w 1726406"/>
                <a:gd name="connsiteY32" fmla="*/ 116681 h 373856"/>
                <a:gd name="connsiteX33" fmla="*/ 250031 w 1726406"/>
                <a:gd name="connsiteY33" fmla="*/ 88106 h 373856"/>
                <a:gd name="connsiteX34" fmla="*/ 316706 w 1726406"/>
                <a:gd name="connsiteY34" fmla="*/ 73818 h 373856"/>
                <a:gd name="connsiteX35" fmla="*/ 335756 w 1726406"/>
                <a:gd name="connsiteY35" fmla="*/ 73818 h 373856"/>
                <a:gd name="connsiteX36" fmla="*/ 361950 w 1726406"/>
                <a:gd name="connsiteY36" fmla="*/ 80962 h 373856"/>
                <a:gd name="connsiteX37" fmla="*/ 423862 w 1726406"/>
                <a:gd name="connsiteY37" fmla="*/ 107156 h 373856"/>
                <a:gd name="connsiteX38" fmla="*/ 485775 w 1726406"/>
                <a:gd name="connsiteY38" fmla="*/ 126206 h 373856"/>
                <a:gd name="connsiteX39" fmla="*/ 545306 w 1726406"/>
                <a:gd name="connsiteY39" fmla="*/ 140493 h 373856"/>
                <a:gd name="connsiteX40" fmla="*/ 607218 w 1726406"/>
                <a:gd name="connsiteY40" fmla="*/ 142875 h 373856"/>
                <a:gd name="connsiteX41" fmla="*/ 792956 w 1726406"/>
                <a:gd name="connsiteY41" fmla="*/ 140493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726406" h="373856">
                  <a:moveTo>
                    <a:pt x="792956" y="140493"/>
                  </a:moveTo>
                  <a:lnTo>
                    <a:pt x="1316831" y="142875"/>
                  </a:lnTo>
                  <a:lnTo>
                    <a:pt x="1412081" y="140493"/>
                  </a:lnTo>
                  <a:lnTo>
                    <a:pt x="1478756" y="128587"/>
                  </a:lnTo>
                  <a:lnTo>
                    <a:pt x="1528762" y="109537"/>
                  </a:lnTo>
                  <a:lnTo>
                    <a:pt x="1626393" y="54768"/>
                  </a:lnTo>
                  <a:lnTo>
                    <a:pt x="1666875" y="23812"/>
                  </a:lnTo>
                  <a:lnTo>
                    <a:pt x="1685925" y="7143"/>
                  </a:lnTo>
                  <a:lnTo>
                    <a:pt x="1704975" y="0"/>
                  </a:lnTo>
                  <a:lnTo>
                    <a:pt x="1721643" y="7143"/>
                  </a:lnTo>
                  <a:lnTo>
                    <a:pt x="1726406" y="30956"/>
                  </a:lnTo>
                  <a:lnTo>
                    <a:pt x="1721643" y="66675"/>
                  </a:lnTo>
                  <a:lnTo>
                    <a:pt x="1712118" y="111918"/>
                  </a:lnTo>
                  <a:lnTo>
                    <a:pt x="1688306" y="173831"/>
                  </a:lnTo>
                  <a:lnTo>
                    <a:pt x="1652587" y="247650"/>
                  </a:lnTo>
                  <a:lnTo>
                    <a:pt x="1583531" y="345281"/>
                  </a:lnTo>
                  <a:lnTo>
                    <a:pt x="1557337" y="373856"/>
                  </a:lnTo>
                  <a:lnTo>
                    <a:pt x="1416843" y="359568"/>
                  </a:lnTo>
                  <a:lnTo>
                    <a:pt x="1212056" y="347662"/>
                  </a:lnTo>
                  <a:lnTo>
                    <a:pt x="914400" y="340518"/>
                  </a:lnTo>
                  <a:lnTo>
                    <a:pt x="526256" y="342900"/>
                  </a:lnTo>
                  <a:lnTo>
                    <a:pt x="252412" y="340518"/>
                  </a:lnTo>
                  <a:lnTo>
                    <a:pt x="126206" y="338137"/>
                  </a:lnTo>
                  <a:lnTo>
                    <a:pt x="92868" y="328612"/>
                  </a:lnTo>
                  <a:lnTo>
                    <a:pt x="50006" y="307181"/>
                  </a:lnTo>
                  <a:lnTo>
                    <a:pt x="21431" y="285750"/>
                  </a:lnTo>
                  <a:lnTo>
                    <a:pt x="2381" y="261937"/>
                  </a:lnTo>
                  <a:lnTo>
                    <a:pt x="0" y="240506"/>
                  </a:lnTo>
                  <a:lnTo>
                    <a:pt x="7143" y="214312"/>
                  </a:lnTo>
                  <a:lnTo>
                    <a:pt x="26193" y="188118"/>
                  </a:lnTo>
                  <a:lnTo>
                    <a:pt x="57150" y="164306"/>
                  </a:lnTo>
                  <a:lnTo>
                    <a:pt x="111918" y="138112"/>
                  </a:lnTo>
                  <a:lnTo>
                    <a:pt x="169068" y="116681"/>
                  </a:lnTo>
                  <a:lnTo>
                    <a:pt x="250031" y="88106"/>
                  </a:lnTo>
                  <a:lnTo>
                    <a:pt x="316706" y="73818"/>
                  </a:lnTo>
                  <a:lnTo>
                    <a:pt x="335756" y="73818"/>
                  </a:lnTo>
                  <a:lnTo>
                    <a:pt x="361950" y="80962"/>
                  </a:lnTo>
                  <a:lnTo>
                    <a:pt x="423862" y="107156"/>
                  </a:lnTo>
                  <a:lnTo>
                    <a:pt x="485775" y="126206"/>
                  </a:lnTo>
                  <a:lnTo>
                    <a:pt x="545306" y="140493"/>
                  </a:lnTo>
                  <a:lnTo>
                    <a:pt x="607218" y="142875"/>
                  </a:lnTo>
                  <a:lnTo>
                    <a:pt x="792956" y="14049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62">
              <a:extLst>
                <a:ext uri="{FF2B5EF4-FFF2-40B4-BE49-F238E27FC236}">
                  <a16:creationId xmlns:a16="http://schemas.microsoft.com/office/drawing/2014/main" id="{81C92BF8-41C9-4D39-B733-936EC6EE5176}"/>
                </a:ext>
              </a:extLst>
            </p:cNvPr>
            <p:cNvSpPr/>
            <p:nvPr/>
          </p:nvSpPr>
          <p:spPr>
            <a:xfrm rot="16200000">
              <a:off x="2988474" y="3208337"/>
              <a:ext cx="2205038" cy="441325"/>
            </a:xfrm>
            <a:custGeom>
              <a:avLst/>
              <a:gdLst>
                <a:gd name="connsiteX0" fmla="*/ 1219200 w 2205037"/>
                <a:gd name="connsiteY0" fmla="*/ 188118 h 440531"/>
                <a:gd name="connsiteX1" fmla="*/ 1550194 w 2205037"/>
                <a:gd name="connsiteY1" fmla="*/ 190500 h 440531"/>
                <a:gd name="connsiteX2" fmla="*/ 1643062 w 2205037"/>
                <a:gd name="connsiteY2" fmla="*/ 185737 h 440531"/>
                <a:gd name="connsiteX3" fmla="*/ 1769269 w 2205037"/>
                <a:gd name="connsiteY3" fmla="*/ 173831 h 440531"/>
                <a:gd name="connsiteX4" fmla="*/ 1926431 w 2205037"/>
                <a:gd name="connsiteY4" fmla="*/ 147637 h 440531"/>
                <a:gd name="connsiteX5" fmla="*/ 1971675 w 2205037"/>
                <a:gd name="connsiteY5" fmla="*/ 133350 h 440531"/>
                <a:gd name="connsiteX6" fmla="*/ 2038350 w 2205037"/>
                <a:gd name="connsiteY6" fmla="*/ 104775 h 440531"/>
                <a:gd name="connsiteX7" fmla="*/ 2121694 w 2205037"/>
                <a:gd name="connsiteY7" fmla="*/ 57150 h 440531"/>
                <a:gd name="connsiteX8" fmla="*/ 2200275 w 2205037"/>
                <a:gd name="connsiteY8" fmla="*/ 0 h 440531"/>
                <a:gd name="connsiteX9" fmla="*/ 2205037 w 2205037"/>
                <a:gd name="connsiteY9" fmla="*/ 76200 h 440531"/>
                <a:gd name="connsiteX10" fmla="*/ 2152650 w 2205037"/>
                <a:gd name="connsiteY10" fmla="*/ 138112 h 440531"/>
                <a:gd name="connsiteX11" fmla="*/ 2116931 w 2205037"/>
                <a:gd name="connsiteY11" fmla="*/ 180975 h 440531"/>
                <a:gd name="connsiteX12" fmla="*/ 2076450 w 2205037"/>
                <a:gd name="connsiteY12" fmla="*/ 250031 h 440531"/>
                <a:gd name="connsiteX13" fmla="*/ 2057400 w 2205037"/>
                <a:gd name="connsiteY13" fmla="*/ 304800 h 440531"/>
                <a:gd name="connsiteX14" fmla="*/ 2043112 w 2205037"/>
                <a:gd name="connsiteY14" fmla="*/ 352425 h 440531"/>
                <a:gd name="connsiteX15" fmla="*/ 2033587 w 2205037"/>
                <a:gd name="connsiteY15" fmla="*/ 383381 h 440531"/>
                <a:gd name="connsiteX16" fmla="*/ 2016919 w 2205037"/>
                <a:gd name="connsiteY16" fmla="*/ 414337 h 440531"/>
                <a:gd name="connsiteX17" fmla="*/ 2007394 w 2205037"/>
                <a:gd name="connsiteY17" fmla="*/ 431006 h 440531"/>
                <a:gd name="connsiteX18" fmla="*/ 1988344 w 2205037"/>
                <a:gd name="connsiteY18" fmla="*/ 440531 h 440531"/>
                <a:gd name="connsiteX19" fmla="*/ 1966912 w 2205037"/>
                <a:gd name="connsiteY19" fmla="*/ 440531 h 440531"/>
                <a:gd name="connsiteX20" fmla="*/ 1940719 w 2205037"/>
                <a:gd name="connsiteY20" fmla="*/ 426243 h 440531"/>
                <a:gd name="connsiteX21" fmla="*/ 1902619 w 2205037"/>
                <a:gd name="connsiteY21" fmla="*/ 414337 h 440531"/>
                <a:gd name="connsiteX22" fmla="*/ 1847850 w 2205037"/>
                <a:gd name="connsiteY22" fmla="*/ 404812 h 440531"/>
                <a:gd name="connsiteX23" fmla="*/ 1647825 w 2205037"/>
                <a:gd name="connsiteY23" fmla="*/ 409575 h 440531"/>
                <a:gd name="connsiteX24" fmla="*/ 1228725 w 2205037"/>
                <a:gd name="connsiteY24" fmla="*/ 397668 h 440531"/>
                <a:gd name="connsiteX25" fmla="*/ 797719 w 2205037"/>
                <a:gd name="connsiteY25" fmla="*/ 390525 h 440531"/>
                <a:gd name="connsiteX26" fmla="*/ 2381 w 2205037"/>
                <a:gd name="connsiteY26" fmla="*/ 385762 h 440531"/>
                <a:gd name="connsiteX27" fmla="*/ 0 w 2205037"/>
                <a:gd name="connsiteY27" fmla="*/ 171450 h 440531"/>
                <a:gd name="connsiteX28" fmla="*/ 100012 w 2205037"/>
                <a:gd name="connsiteY28" fmla="*/ 166687 h 440531"/>
                <a:gd name="connsiteX29" fmla="*/ 371475 w 2205037"/>
                <a:gd name="connsiteY29" fmla="*/ 176212 h 440531"/>
                <a:gd name="connsiteX30" fmla="*/ 633412 w 2205037"/>
                <a:gd name="connsiteY30" fmla="*/ 190500 h 440531"/>
                <a:gd name="connsiteX31" fmla="*/ 1116806 w 2205037"/>
                <a:gd name="connsiteY31" fmla="*/ 190500 h 440531"/>
                <a:gd name="connsiteX32" fmla="*/ 1219200 w 2205037"/>
                <a:gd name="connsiteY32" fmla="*/ 188118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205037" h="440531">
                  <a:moveTo>
                    <a:pt x="1219200" y="188118"/>
                  </a:moveTo>
                  <a:lnTo>
                    <a:pt x="1550194" y="190500"/>
                  </a:lnTo>
                  <a:lnTo>
                    <a:pt x="1643062" y="185737"/>
                  </a:lnTo>
                  <a:lnTo>
                    <a:pt x="1769269" y="173831"/>
                  </a:lnTo>
                  <a:lnTo>
                    <a:pt x="1926431" y="147637"/>
                  </a:lnTo>
                  <a:lnTo>
                    <a:pt x="1971675" y="133350"/>
                  </a:lnTo>
                  <a:lnTo>
                    <a:pt x="2038350" y="104775"/>
                  </a:lnTo>
                  <a:lnTo>
                    <a:pt x="2121694" y="57150"/>
                  </a:lnTo>
                  <a:lnTo>
                    <a:pt x="2200275" y="0"/>
                  </a:lnTo>
                  <a:lnTo>
                    <a:pt x="2205037" y="76200"/>
                  </a:lnTo>
                  <a:lnTo>
                    <a:pt x="2152650" y="138112"/>
                  </a:lnTo>
                  <a:lnTo>
                    <a:pt x="2116931" y="180975"/>
                  </a:lnTo>
                  <a:lnTo>
                    <a:pt x="2076450" y="250031"/>
                  </a:lnTo>
                  <a:lnTo>
                    <a:pt x="2057400" y="304800"/>
                  </a:lnTo>
                  <a:lnTo>
                    <a:pt x="2043112" y="352425"/>
                  </a:lnTo>
                  <a:lnTo>
                    <a:pt x="2033587" y="383381"/>
                  </a:lnTo>
                  <a:lnTo>
                    <a:pt x="2016919" y="414337"/>
                  </a:lnTo>
                  <a:lnTo>
                    <a:pt x="2007394" y="431006"/>
                  </a:lnTo>
                  <a:lnTo>
                    <a:pt x="1988344" y="440531"/>
                  </a:lnTo>
                  <a:lnTo>
                    <a:pt x="1966912" y="440531"/>
                  </a:lnTo>
                  <a:lnTo>
                    <a:pt x="1940719" y="426243"/>
                  </a:lnTo>
                  <a:lnTo>
                    <a:pt x="1902619" y="414337"/>
                  </a:lnTo>
                  <a:lnTo>
                    <a:pt x="1847850" y="404812"/>
                  </a:lnTo>
                  <a:lnTo>
                    <a:pt x="1647825" y="409575"/>
                  </a:lnTo>
                  <a:lnTo>
                    <a:pt x="1228725" y="397668"/>
                  </a:lnTo>
                  <a:lnTo>
                    <a:pt x="797719" y="390525"/>
                  </a:lnTo>
                  <a:lnTo>
                    <a:pt x="2381" y="385762"/>
                  </a:lnTo>
                  <a:cubicBezTo>
                    <a:pt x="1587" y="314325"/>
                    <a:pt x="794" y="242887"/>
                    <a:pt x="0" y="171450"/>
                  </a:cubicBezTo>
                  <a:lnTo>
                    <a:pt x="100012" y="166687"/>
                  </a:lnTo>
                  <a:cubicBezTo>
                    <a:pt x="190499" y="169890"/>
                    <a:pt x="280932" y="176212"/>
                    <a:pt x="371475" y="176212"/>
                  </a:cubicBezTo>
                  <a:lnTo>
                    <a:pt x="633412" y="190500"/>
                  </a:lnTo>
                  <a:lnTo>
                    <a:pt x="1116806" y="190500"/>
                  </a:lnTo>
                  <a:lnTo>
                    <a:pt x="1219200" y="18811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53">
              <a:extLst>
                <a:ext uri="{FF2B5EF4-FFF2-40B4-BE49-F238E27FC236}">
                  <a16:creationId xmlns:a16="http://schemas.microsoft.com/office/drawing/2014/main" id="{7905E32A-3B63-4A1B-93E7-03B6859AE7CD}"/>
                </a:ext>
              </a:extLst>
            </p:cNvPr>
            <p:cNvSpPr/>
            <p:nvPr/>
          </p:nvSpPr>
          <p:spPr>
            <a:xfrm>
              <a:off x="4213227" y="2719388"/>
              <a:ext cx="719138" cy="330200"/>
            </a:xfrm>
            <a:custGeom>
              <a:avLst/>
              <a:gdLst>
                <a:gd name="connsiteX0" fmla="*/ 204788 w 719138"/>
                <a:gd name="connsiteY0" fmla="*/ 102393 h 330993"/>
                <a:gd name="connsiteX1" fmla="*/ 719138 w 719138"/>
                <a:gd name="connsiteY1" fmla="*/ 0 h 330993"/>
                <a:gd name="connsiteX2" fmla="*/ 719138 w 719138"/>
                <a:gd name="connsiteY2" fmla="*/ 157162 h 330993"/>
                <a:gd name="connsiteX3" fmla="*/ 500063 w 719138"/>
                <a:gd name="connsiteY3" fmla="*/ 204787 h 330993"/>
                <a:gd name="connsiteX4" fmla="*/ 0 w 719138"/>
                <a:gd name="connsiteY4" fmla="*/ 330993 h 330993"/>
                <a:gd name="connsiteX5" fmla="*/ 0 w 719138"/>
                <a:gd name="connsiteY5" fmla="*/ 135731 h 330993"/>
                <a:gd name="connsiteX6" fmla="*/ 204788 w 719138"/>
                <a:gd name="connsiteY6" fmla="*/ 102393 h 33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9138" h="330993">
                  <a:moveTo>
                    <a:pt x="204788" y="102393"/>
                  </a:moveTo>
                  <a:lnTo>
                    <a:pt x="719138" y="0"/>
                  </a:lnTo>
                  <a:lnTo>
                    <a:pt x="719138" y="157162"/>
                  </a:lnTo>
                  <a:lnTo>
                    <a:pt x="500063" y="204787"/>
                  </a:lnTo>
                  <a:lnTo>
                    <a:pt x="0" y="330993"/>
                  </a:lnTo>
                  <a:lnTo>
                    <a:pt x="0" y="135731"/>
                  </a:lnTo>
                  <a:lnTo>
                    <a:pt x="204788" y="10239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54">
              <a:extLst>
                <a:ext uri="{FF2B5EF4-FFF2-40B4-BE49-F238E27FC236}">
                  <a16:creationId xmlns:a16="http://schemas.microsoft.com/office/drawing/2014/main" id="{6CAD4085-69C5-4CBE-B7CE-A90EDC0A2B6C}"/>
                </a:ext>
              </a:extLst>
            </p:cNvPr>
            <p:cNvSpPr/>
            <p:nvPr/>
          </p:nvSpPr>
          <p:spPr>
            <a:xfrm>
              <a:off x="4186241" y="3433764"/>
              <a:ext cx="731837" cy="307975"/>
            </a:xfrm>
            <a:custGeom>
              <a:avLst/>
              <a:gdLst>
                <a:gd name="connsiteX0" fmla="*/ 133350 w 731043"/>
                <a:gd name="connsiteY0" fmla="*/ 97631 h 307181"/>
                <a:gd name="connsiteX1" fmla="*/ 731043 w 731043"/>
                <a:gd name="connsiteY1" fmla="*/ 0 h 307181"/>
                <a:gd name="connsiteX2" fmla="*/ 721518 w 731043"/>
                <a:gd name="connsiteY2" fmla="*/ 178593 h 307181"/>
                <a:gd name="connsiteX3" fmla="*/ 595312 w 731043"/>
                <a:gd name="connsiteY3" fmla="*/ 180975 h 307181"/>
                <a:gd name="connsiteX4" fmla="*/ 426243 w 731043"/>
                <a:gd name="connsiteY4" fmla="*/ 197643 h 307181"/>
                <a:gd name="connsiteX5" fmla="*/ 290512 w 731043"/>
                <a:gd name="connsiteY5" fmla="*/ 221456 h 307181"/>
                <a:gd name="connsiteX6" fmla="*/ 166687 w 731043"/>
                <a:gd name="connsiteY6" fmla="*/ 252412 h 307181"/>
                <a:gd name="connsiteX7" fmla="*/ 2381 w 731043"/>
                <a:gd name="connsiteY7" fmla="*/ 307181 h 307181"/>
                <a:gd name="connsiteX8" fmla="*/ 0 w 731043"/>
                <a:gd name="connsiteY8" fmla="*/ 119062 h 307181"/>
                <a:gd name="connsiteX9" fmla="*/ 133350 w 731043"/>
                <a:gd name="connsiteY9" fmla="*/ 97631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1043" h="307181">
                  <a:moveTo>
                    <a:pt x="133350" y="97631"/>
                  </a:moveTo>
                  <a:lnTo>
                    <a:pt x="731043" y="0"/>
                  </a:lnTo>
                  <a:lnTo>
                    <a:pt x="721518" y="178593"/>
                  </a:lnTo>
                  <a:lnTo>
                    <a:pt x="595312" y="180975"/>
                  </a:lnTo>
                  <a:lnTo>
                    <a:pt x="426243" y="197643"/>
                  </a:lnTo>
                  <a:lnTo>
                    <a:pt x="290512" y="221456"/>
                  </a:lnTo>
                  <a:lnTo>
                    <a:pt x="166687" y="252412"/>
                  </a:lnTo>
                  <a:lnTo>
                    <a:pt x="2381" y="307181"/>
                  </a:lnTo>
                  <a:cubicBezTo>
                    <a:pt x="1587" y="244475"/>
                    <a:pt x="794" y="181768"/>
                    <a:pt x="0" y="119062"/>
                  </a:cubicBezTo>
                  <a:lnTo>
                    <a:pt x="133350" y="976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55">
              <a:extLst>
                <a:ext uri="{FF2B5EF4-FFF2-40B4-BE49-F238E27FC236}">
                  <a16:creationId xmlns:a16="http://schemas.microsoft.com/office/drawing/2014/main" id="{03C55DFE-ABF2-4752-92BD-0AC59F470906}"/>
                </a:ext>
              </a:extLst>
            </p:cNvPr>
            <p:cNvSpPr/>
            <p:nvPr/>
          </p:nvSpPr>
          <p:spPr>
            <a:xfrm>
              <a:off x="3503616" y="4148138"/>
              <a:ext cx="1430337" cy="723900"/>
            </a:xfrm>
            <a:custGeom>
              <a:avLst/>
              <a:gdLst>
                <a:gd name="connsiteX0" fmla="*/ 626269 w 1431131"/>
                <a:gd name="connsiteY0" fmla="*/ 547687 h 723900"/>
                <a:gd name="connsiteX1" fmla="*/ 988219 w 1431131"/>
                <a:gd name="connsiteY1" fmla="*/ 350043 h 723900"/>
                <a:gd name="connsiteX2" fmla="*/ 1431131 w 1431131"/>
                <a:gd name="connsiteY2" fmla="*/ 116681 h 723900"/>
                <a:gd name="connsiteX3" fmla="*/ 1431131 w 1431131"/>
                <a:gd name="connsiteY3" fmla="*/ 0 h 723900"/>
                <a:gd name="connsiteX4" fmla="*/ 1273969 w 1431131"/>
                <a:gd name="connsiteY4" fmla="*/ 54768 h 723900"/>
                <a:gd name="connsiteX5" fmla="*/ 862012 w 1431131"/>
                <a:gd name="connsiteY5" fmla="*/ 221456 h 723900"/>
                <a:gd name="connsiteX6" fmla="*/ 519112 w 1431131"/>
                <a:gd name="connsiteY6" fmla="*/ 354806 h 723900"/>
                <a:gd name="connsiteX7" fmla="*/ 321469 w 1431131"/>
                <a:gd name="connsiteY7" fmla="*/ 414337 h 723900"/>
                <a:gd name="connsiteX8" fmla="*/ 283369 w 1431131"/>
                <a:gd name="connsiteY8" fmla="*/ 423862 h 723900"/>
                <a:gd name="connsiteX9" fmla="*/ 238125 w 1431131"/>
                <a:gd name="connsiteY9" fmla="*/ 419100 h 723900"/>
                <a:gd name="connsiteX10" fmla="*/ 157162 w 1431131"/>
                <a:gd name="connsiteY10" fmla="*/ 397668 h 723900"/>
                <a:gd name="connsiteX11" fmla="*/ 78581 w 1431131"/>
                <a:gd name="connsiteY11" fmla="*/ 359568 h 723900"/>
                <a:gd name="connsiteX12" fmla="*/ 40481 w 1431131"/>
                <a:gd name="connsiteY12" fmla="*/ 342900 h 723900"/>
                <a:gd name="connsiteX13" fmla="*/ 19050 w 1431131"/>
                <a:gd name="connsiteY13" fmla="*/ 335756 h 723900"/>
                <a:gd name="connsiteX14" fmla="*/ 4762 w 1431131"/>
                <a:gd name="connsiteY14" fmla="*/ 342900 h 723900"/>
                <a:gd name="connsiteX15" fmla="*/ 0 w 1431131"/>
                <a:gd name="connsiteY15" fmla="*/ 361950 h 723900"/>
                <a:gd name="connsiteX16" fmla="*/ 16669 w 1431131"/>
                <a:gd name="connsiteY16" fmla="*/ 395287 h 723900"/>
                <a:gd name="connsiteX17" fmla="*/ 130969 w 1431131"/>
                <a:gd name="connsiteY17" fmla="*/ 540543 h 723900"/>
                <a:gd name="connsiteX18" fmla="*/ 230981 w 1431131"/>
                <a:gd name="connsiteY18" fmla="*/ 659606 h 723900"/>
                <a:gd name="connsiteX19" fmla="*/ 264319 w 1431131"/>
                <a:gd name="connsiteY19" fmla="*/ 692943 h 723900"/>
                <a:gd name="connsiteX20" fmla="*/ 290512 w 1431131"/>
                <a:gd name="connsiteY20" fmla="*/ 714375 h 723900"/>
                <a:gd name="connsiteX21" fmla="*/ 311944 w 1431131"/>
                <a:gd name="connsiteY21" fmla="*/ 721518 h 723900"/>
                <a:gd name="connsiteX22" fmla="*/ 338137 w 1431131"/>
                <a:gd name="connsiteY22" fmla="*/ 723900 h 723900"/>
                <a:gd name="connsiteX23" fmla="*/ 357187 w 1431131"/>
                <a:gd name="connsiteY23" fmla="*/ 721518 h 723900"/>
                <a:gd name="connsiteX24" fmla="*/ 376237 w 1431131"/>
                <a:gd name="connsiteY24" fmla="*/ 716756 h 723900"/>
                <a:gd name="connsiteX25" fmla="*/ 402431 w 1431131"/>
                <a:gd name="connsiteY25" fmla="*/ 702468 h 723900"/>
                <a:gd name="connsiteX26" fmla="*/ 438150 w 1431131"/>
                <a:gd name="connsiteY26" fmla="*/ 669131 h 723900"/>
                <a:gd name="connsiteX27" fmla="*/ 490537 w 1431131"/>
                <a:gd name="connsiteY27" fmla="*/ 631031 h 723900"/>
                <a:gd name="connsiteX28" fmla="*/ 626269 w 1431131"/>
                <a:gd name="connsiteY28" fmla="*/ 547687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31131" h="723900">
                  <a:moveTo>
                    <a:pt x="626269" y="547687"/>
                  </a:moveTo>
                  <a:lnTo>
                    <a:pt x="988219" y="350043"/>
                  </a:lnTo>
                  <a:lnTo>
                    <a:pt x="1431131" y="116681"/>
                  </a:lnTo>
                  <a:lnTo>
                    <a:pt x="1431131" y="0"/>
                  </a:lnTo>
                  <a:lnTo>
                    <a:pt x="1273969" y="54768"/>
                  </a:lnTo>
                  <a:lnTo>
                    <a:pt x="862012" y="221456"/>
                  </a:lnTo>
                  <a:lnTo>
                    <a:pt x="519112" y="354806"/>
                  </a:lnTo>
                  <a:lnTo>
                    <a:pt x="321469" y="414337"/>
                  </a:lnTo>
                  <a:lnTo>
                    <a:pt x="283369" y="423862"/>
                  </a:lnTo>
                  <a:lnTo>
                    <a:pt x="238125" y="419100"/>
                  </a:lnTo>
                  <a:lnTo>
                    <a:pt x="157162" y="397668"/>
                  </a:lnTo>
                  <a:lnTo>
                    <a:pt x="78581" y="359568"/>
                  </a:lnTo>
                  <a:lnTo>
                    <a:pt x="40481" y="342900"/>
                  </a:lnTo>
                  <a:lnTo>
                    <a:pt x="19050" y="335756"/>
                  </a:lnTo>
                  <a:lnTo>
                    <a:pt x="4762" y="342900"/>
                  </a:lnTo>
                  <a:lnTo>
                    <a:pt x="0" y="361950"/>
                  </a:lnTo>
                  <a:lnTo>
                    <a:pt x="16669" y="395287"/>
                  </a:lnTo>
                  <a:lnTo>
                    <a:pt x="130969" y="540543"/>
                  </a:lnTo>
                  <a:lnTo>
                    <a:pt x="230981" y="659606"/>
                  </a:lnTo>
                  <a:lnTo>
                    <a:pt x="264319" y="692943"/>
                  </a:lnTo>
                  <a:lnTo>
                    <a:pt x="290512" y="714375"/>
                  </a:lnTo>
                  <a:lnTo>
                    <a:pt x="311944" y="721518"/>
                  </a:lnTo>
                  <a:lnTo>
                    <a:pt x="338137" y="723900"/>
                  </a:lnTo>
                  <a:lnTo>
                    <a:pt x="357187" y="721518"/>
                  </a:lnTo>
                  <a:lnTo>
                    <a:pt x="376237" y="716756"/>
                  </a:lnTo>
                  <a:lnTo>
                    <a:pt x="402431" y="702468"/>
                  </a:lnTo>
                  <a:lnTo>
                    <a:pt x="438150" y="669131"/>
                  </a:lnTo>
                  <a:lnTo>
                    <a:pt x="490537" y="631031"/>
                  </a:lnTo>
                  <a:lnTo>
                    <a:pt x="626269" y="54768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65">
              <a:extLst>
                <a:ext uri="{FF2B5EF4-FFF2-40B4-BE49-F238E27FC236}">
                  <a16:creationId xmlns:a16="http://schemas.microsoft.com/office/drawing/2014/main" id="{086BBA0D-A72F-491C-B9AA-0DD0FDDD039D}"/>
                </a:ext>
              </a:extLst>
            </p:cNvPr>
            <p:cNvSpPr/>
            <p:nvPr/>
          </p:nvSpPr>
          <p:spPr>
            <a:xfrm rot="16200000">
              <a:off x="3034510" y="3734595"/>
              <a:ext cx="3733800" cy="503237"/>
            </a:xfrm>
            <a:custGeom>
              <a:avLst/>
              <a:gdLst>
                <a:gd name="connsiteX0" fmla="*/ 1954530 w 3733800"/>
                <a:gd name="connsiteY0" fmla="*/ 388620 h 502920"/>
                <a:gd name="connsiteX1" fmla="*/ 2625090 w 3733800"/>
                <a:gd name="connsiteY1" fmla="*/ 403860 h 502920"/>
                <a:gd name="connsiteX2" fmla="*/ 2853690 w 3733800"/>
                <a:gd name="connsiteY2" fmla="*/ 419100 h 502920"/>
                <a:gd name="connsiteX3" fmla="*/ 3246120 w 3733800"/>
                <a:gd name="connsiteY3" fmla="*/ 449580 h 502920"/>
                <a:gd name="connsiteX4" fmla="*/ 3341370 w 3733800"/>
                <a:gd name="connsiteY4" fmla="*/ 461010 h 502920"/>
                <a:gd name="connsiteX5" fmla="*/ 3379470 w 3733800"/>
                <a:gd name="connsiteY5" fmla="*/ 476250 h 502920"/>
                <a:gd name="connsiteX6" fmla="*/ 3436620 w 3733800"/>
                <a:gd name="connsiteY6" fmla="*/ 495300 h 502920"/>
                <a:gd name="connsiteX7" fmla="*/ 3470910 w 3733800"/>
                <a:gd name="connsiteY7" fmla="*/ 502920 h 502920"/>
                <a:gd name="connsiteX8" fmla="*/ 3501390 w 3733800"/>
                <a:gd name="connsiteY8" fmla="*/ 461010 h 502920"/>
                <a:gd name="connsiteX9" fmla="*/ 3733800 w 3733800"/>
                <a:gd name="connsiteY9" fmla="*/ 156210 h 502920"/>
                <a:gd name="connsiteX10" fmla="*/ 3695700 w 3733800"/>
                <a:gd name="connsiteY10" fmla="*/ 0 h 502920"/>
                <a:gd name="connsiteX11" fmla="*/ 3684270 w 3733800"/>
                <a:gd name="connsiteY11" fmla="*/ 30480 h 502920"/>
                <a:gd name="connsiteX12" fmla="*/ 3657600 w 3733800"/>
                <a:gd name="connsiteY12" fmla="*/ 72390 h 502920"/>
                <a:gd name="connsiteX13" fmla="*/ 3627120 w 3733800"/>
                <a:gd name="connsiteY13" fmla="*/ 106680 h 502920"/>
                <a:gd name="connsiteX14" fmla="*/ 3604260 w 3733800"/>
                <a:gd name="connsiteY14" fmla="*/ 129540 h 502920"/>
                <a:gd name="connsiteX15" fmla="*/ 3569970 w 3733800"/>
                <a:gd name="connsiteY15" fmla="*/ 152400 h 502920"/>
                <a:gd name="connsiteX16" fmla="*/ 3528060 w 3733800"/>
                <a:gd name="connsiteY16" fmla="*/ 171450 h 502920"/>
                <a:gd name="connsiteX17" fmla="*/ 3489960 w 3733800"/>
                <a:gd name="connsiteY17" fmla="*/ 182880 h 502920"/>
                <a:gd name="connsiteX18" fmla="*/ 3432810 w 3733800"/>
                <a:gd name="connsiteY18" fmla="*/ 186690 h 502920"/>
                <a:gd name="connsiteX19" fmla="*/ 3265170 w 3733800"/>
                <a:gd name="connsiteY19" fmla="*/ 190500 h 502920"/>
                <a:gd name="connsiteX20" fmla="*/ 2823210 w 3733800"/>
                <a:gd name="connsiteY20" fmla="*/ 186690 h 502920"/>
                <a:gd name="connsiteX21" fmla="*/ 2164080 w 3733800"/>
                <a:gd name="connsiteY21" fmla="*/ 182880 h 502920"/>
                <a:gd name="connsiteX22" fmla="*/ 1607820 w 3733800"/>
                <a:gd name="connsiteY22" fmla="*/ 167640 h 502920"/>
                <a:gd name="connsiteX23" fmla="*/ 1333500 w 3733800"/>
                <a:gd name="connsiteY23" fmla="*/ 160020 h 502920"/>
                <a:gd name="connsiteX24" fmla="*/ 552450 w 3733800"/>
                <a:gd name="connsiteY24" fmla="*/ 137160 h 502920"/>
                <a:gd name="connsiteX25" fmla="*/ 289560 w 3733800"/>
                <a:gd name="connsiteY25" fmla="*/ 125730 h 502920"/>
                <a:gd name="connsiteX26" fmla="*/ 240030 w 3733800"/>
                <a:gd name="connsiteY26" fmla="*/ 121920 h 502920"/>
                <a:gd name="connsiteX27" fmla="*/ 152400 w 3733800"/>
                <a:gd name="connsiteY27" fmla="*/ 129540 h 502920"/>
                <a:gd name="connsiteX28" fmla="*/ 99060 w 3733800"/>
                <a:gd name="connsiteY28" fmla="*/ 144780 h 502920"/>
                <a:gd name="connsiteX29" fmla="*/ 64770 w 3733800"/>
                <a:gd name="connsiteY29" fmla="*/ 160020 h 502920"/>
                <a:gd name="connsiteX30" fmla="*/ 34290 w 3733800"/>
                <a:gd name="connsiteY30" fmla="*/ 182880 h 502920"/>
                <a:gd name="connsiteX31" fmla="*/ 11430 w 3733800"/>
                <a:gd name="connsiteY31" fmla="*/ 213360 h 502920"/>
                <a:gd name="connsiteX32" fmla="*/ 0 w 3733800"/>
                <a:gd name="connsiteY32" fmla="*/ 243840 h 502920"/>
                <a:gd name="connsiteX33" fmla="*/ 0 w 3733800"/>
                <a:gd name="connsiteY33" fmla="*/ 285750 h 502920"/>
                <a:gd name="connsiteX34" fmla="*/ 7620 w 3733800"/>
                <a:gd name="connsiteY34" fmla="*/ 308610 h 502920"/>
                <a:gd name="connsiteX35" fmla="*/ 34290 w 3733800"/>
                <a:gd name="connsiteY35" fmla="*/ 331470 h 502920"/>
                <a:gd name="connsiteX36" fmla="*/ 106680 w 3733800"/>
                <a:gd name="connsiteY36" fmla="*/ 350520 h 502920"/>
                <a:gd name="connsiteX37" fmla="*/ 198120 w 3733800"/>
                <a:gd name="connsiteY37" fmla="*/ 365760 h 502920"/>
                <a:gd name="connsiteX38" fmla="*/ 320040 w 3733800"/>
                <a:gd name="connsiteY38" fmla="*/ 381000 h 502920"/>
                <a:gd name="connsiteX39" fmla="*/ 434340 w 3733800"/>
                <a:gd name="connsiteY39" fmla="*/ 384810 h 502920"/>
                <a:gd name="connsiteX40" fmla="*/ 670560 w 3733800"/>
                <a:gd name="connsiteY40" fmla="*/ 388620 h 502920"/>
                <a:gd name="connsiteX41" fmla="*/ 1146810 w 3733800"/>
                <a:gd name="connsiteY41" fmla="*/ 392430 h 502920"/>
                <a:gd name="connsiteX42" fmla="*/ 1954530 w 3733800"/>
                <a:gd name="connsiteY42" fmla="*/ 388620 h 50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733800" h="502920">
                  <a:moveTo>
                    <a:pt x="1954530" y="388620"/>
                  </a:moveTo>
                  <a:lnTo>
                    <a:pt x="2625090" y="403860"/>
                  </a:lnTo>
                  <a:lnTo>
                    <a:pt x="2853690" y="419100"/>
                  </a:lnTo>
                  <a:lnTo>
                    <a:pt x="3246120" y="449580"/>
                  </a:lnTo>
                  <a:lnTo>
                    <a:pt x="3341370" y="461010"/>
                  </a:lnTo>
                  <a:lnTo>
                    <a:pt x="3379470" y="476250"/>
                  </a:lnTo>
                  <a:lnTo>
                    <a:pt x="3436620" y="495300"/>
                  </a:lnTo>
                  <a:lnTo>
                    <a:pt x="3470910" y="502920"/>
                  </a:lnTo>
                  <a:lnTo>
                    <a:pt x="3501390" y="461010"/>
                  </a:lnTo>
                  <a:lnTo>
                    <a:pt x="3733800" y="156210"/>
                  </a:lnTo>
                  <a:lnTo>
                    <a:pt x="3695700" y="0"/>
                  </a:lnTo>
                  <a:lnTo>
                    <a:pt x="3684270" y="30480"/>
                  </a:lnTo>
                  <a:lnTo>
                    <a:pt x="3657600" y="72390"/>
                  </a:lnTo>
                  <a:lnTo>
                    <a:pt x="3627120" y="106680"/>
                  </a:lnTo>
                  <a:lnTo>
                    <a:pt x="3604260" y="129540"/>
                  </a:lnTo>
                  <a:lnTo>
                    <a:pt x="3569970" y="152400"/>
                  </a:lnTo>
                  <a:lnTo>
                    <a:pt x="3528060" y="171450"/>
                  </a:lnTo>
                  <a:lnTo>
                    <a:pt x="3489960" y="182880"/>
                  </a:lnTo>
                  <a:lnTo>
                    <a:pt x="3432810" y="186690"/>
                  </a:lnTo>
                  <a:lnTo>
                    <a:pt x="3265170" y="190500"/>
                  </a:lnTo>
                  <a:lnTo>
                    <a:pt x="2823210" y="186690"/>
                  </a:lnTo>
                  <a:lnTo>
                    <a:pt x="2164080" y="182880"/>
                  </a:lnTo>
                  <a:lnTo>
                    <a:pt x="1607820" y="167640"/>
                  </a:lnTo>
                  <a:lnTo>
                    <a:pt x="1333500" y="160020"/>
                  </a:lnTo>
                  <a:lnTo>
                    <a:pt x="552450" y="137160"/>
                  </a:lnTo>
                  <a:lnTo>
                    <a:pt x="289560" y="125730"/>
                  </a:lnTo>
                  <a:lnTo>
                    <a:pt x="240030" y="121920"/>
                  </a:lnTo>
                  <a:lnTo>
                    <a:pt x="152400" y="129540"/>
                  </a:lnTo>
                  <a:lnTo>
                    <a:pt x="99060" y="144780"/>
                  </a:lnTo>
                  <a:lnTo>
                    <a:pt x="64770" y="160020"/>
                  </a:lnTo>
                  <a:lnTo>
                    <a:pt x="34290" y="182880"/>
                  </a:lnTo>
                  <a:lnTo>
                    <a:pt x="11430" y="213360"/>
                  </a:lnTo>
                  <a:lnTo>
                    <a:pt x="0" y="243840"/>
                  </a:lnTo>
                  <a:lnTo>
                    <a:pt x="0" y="285750"/>
                  </a:lnTo>
                  <a:lnTo>
                    <a:pt x="7620" y="308610"/>
                  </a:lnTo>
                  <a:lnTo>
                    <a:pt x="34290" y="331470"/>
                  </a:lnTo>
                  <a:lnTo>
                    <a:pt x="106680" y="350520"/>
                  </a:lnTo>
                  <a:lnTo>
                    <a:pt x="198120" y="365760"/>
                  </a:lnTo>
                  <a:lnTo>
                    <a:pt x="320040" y="381000"/>
                  </a:lnTo>
                  <a:lnTo>
                    <a:pt x="434340" y="384810"/>
                  </a:lnTo>
                  <a:lnTo>
                    <a:pt x="670560" y="388620"/>
                  </a:lnTo>
                  <a:lnTo>
                    <a:pt x="1146810" y="392430"/>
                  </a:lnTo>
                  <a:lnTo>
                    <a:pt x="1954530" y="38862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49">
              <a:extLst>
                <a:ext uri="{FF2B5EF4-FFF2-40B4-BE49-F238E27FC236}">
                  <a16:creationId xmlns:a16="http://schemas.microsoft.com/office/drawing/2014/main" id="{BFA9D228-9F34-41C8-A99A-83028C78DCB1}"/>
                </a:ext>
              </a:extLst>
            </p:cNvPr>
            <p:cNvSpPr/>
            <p:nvPr/>
          </p:nvSpPr>
          <p:spPr>
            <a:xfrm>
              <a:off x="5394327" y="2286001"/>
              <a:ext cx="1373188" cy="315913"/>
            </a:xfrm>
            <a:custGeom>
              <a:avLst/>
              <a:gdLst>
                <a:gd name="connsiteX0" fmla="*/ 290513 w 1373982"/>
                <a:gd name="connsiteY0" fmla="*/ 135731 h 316706"/>
                <a:gd name="connsiteX1" fmla="*/ 657225 w 1373982"/>
                <a:gd name="connsiteY1" fmla="*/ 114300 h 316706"/>
                <a:gd name="connsiteX2" fmla="*/ 838200 w 1373982"/>
                <a:gd name="connsiteY2" fmla="*/ 90488 h 316706"/>
                <a:gd name="connsiteX3" fmla="*/ 1035844 w 1373982"/>
                <a:gd name="connsiteY3" fmla="*/ 50006 h 316706"/>
                <a:gd name="connsiteX4" fmla="*/ 1066800 w 1373982"/>
                <a:gd name="connsiteY4" fmla="*/ 26194 h 316706"/>
                <a:gd name="connsiteX5" fmla="*/ 1090613 w 1373982"/>
                <a:gd name="connsiteY5" fmla="*/ 7144 h 316706"/>
                <a:gd name="connsiteX6" fmla="*/ 1107282 w 1373982"/>
                <a:gd name="connsiteY6" fmla="*/ 2381 h 316706"/>
                <a:gd name="connsiteX7" fmla="*/ 1143000 w 1373982"/>
                <a:gd name="connsiteY7" fmla="*/ 0 h 316706"/>
                <a:gd name="connsiteX8" fmla="*/ 1176338 w 1373982"/>
                <a:gd name="connsiteY8" fmla="*/ 2381 h 316706"/>
                <a:gd name="connsiteX9" fmla="*/ 1235869 w 1373982"/>
                <a:gd name="connsiteY9" fmla="*/ 11906 h 316706"/>
                <a:gd name="connsiteX10" fmla="*/ 1281113 w 1373982"/>
                <a:gd name="connsiteY10" fmla="*/ 23813 h 316706"/>
                <a:gd name="connsiteX11" fmla="*/ 1319213 w 1373982"/>
                <a:gd name="connsiteY11" fmla="*/ 47625 h 316706"/>
                <a:gd name="connsiteX12" fmla="*/ 1347788 w 1373982"/>
                <a:gd name="connsiteY12" fmla="*/ 73819 h 316706"/>
                <a:gd name="connsiteX13" fmla="*/ 1371600 w 1373982"/>
                <a:gd name="connsiteY13" fmla="*/ 119063 h 316706"/>
                <a:gd name="connsiteX14" fmla="*/ 1373982 w 1373982"/>
                <a:gd name="connsiteY14" fmla="*/ 150019 h 316706"/>
                <a:gd name="connsiteX15" fmla="*/ 1369219 w 1373982"/>
                <a:gd name="connsiteY15" fmla="*/ 176213 h 316706"/>
                <a:gd name="connsiteX16" fmla="*/ 1357313 w 1373982"/>
                <a:gd name="connsiteY16" fmla="*/ 192881 h 316706"/>
                <a:gd name="connsiteX17" fmla="*/ 1316832 w 1373982"/>
                <a:gd name="connsiteY17" fmla="*/ 204788 h 316706"/>
                <a:gd name="connsiteX18" fmla="*/ 1121569 w 1373982"/>
                <a:gd name="connsiteY18" fmla="*/ 240506 h 316706"/>
                <a:gd name="connsiteX19" fmla="*/ 852488 w 1373982"/>
                <a:gd name="connsiteY19" fmla="*/ 278606 h 316706"/>
                <a:gd name="connsiteX20" fmla="*/ 707232 w 1373982"/>
                <a:gd name="connsiteY20" fmla="*/ 290513 h 316706"/>
                <a:gd name="connsiteX21" fmla="*/ 254794 w 1373982"/>
                <a:gd name="connsiteY21" fmla="*/ 316706 h 316706"/>
                <a:gd name="connsiteX22" fmla="*/ 219075 w 1373982"/>
                <a:gd name="connsiteY22" fmla="*/ 307181 h 316706"/>
                <a:gd name="connsiteX23" fmla="*/ 140494 w 1373982"/>
                <a:gd name="connsiteY23" fmla="*/ 271463 h 316706"/>
                <a:gd name="connsiteX24" fmla="*/ 88107 w 1373982"/>
                <a:gd name="connsiteY24" fmla="*/ 247650 h 316706"/>
                <a:gd name="connsiteX25" fmla="*/ 42863 w 1373982"/>
                <a:gd name="connsiteY25" fmla="*/ 216694 h 316706"/>
                <a:gd name="connsiteX26" fmla="*/ 11907 w 1373982"/>
                <a:gd name="connsiteY26" fmla="*/ 183356 h 316706"/>
                <a:gd name="connsiteX27" fmla="*/ 0 w 1373982"/>
                <a:gd name="connsiteY27" fmla="*/ 150019 h 316706"/>
                <a:gd name="connsiteX28" fmla="*/ 9525 w 1373982"/>
                <a:gd name="connsiteY28" fmla="*/ 142875 h 316706"/>
                <a:gd name="connsiteX29" fmla="*/ 290513 w 1373982"/>
                <a:gd name="connsiteY29" fmla="*/ 135731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73982" h="316706">
                  <a:moveTo>
                    <a:pt x="290513" y="135731"/>
                  </a:moveTo>
                  <a:lnTo>
                    <a:pt x="657225" y="114300"/>
                  </a:lnTo>
                  <a:lnTo>
                    <a:pt x="838200" y="90488"/>
                  </a:lnTo>
                  <a:lnTo>
                    <a:pt x="1035844" y="50006"/>
                  </a:lnTo>
                  <a:lnTo>
                    <a:pt x="1066800" y="26194"/>
                  </a:lnTo>
                  <a:lnTo>
                    <a:pt x="1090613" y="7144"/>
                  </a:lnTo>
                  <a:lnTo>
                    <a:pt x="1107282" y="2381"/>
                  </a:lnTo>
                  <a:lnTo>
                    <a:pt x="1143000" y="0"/>
                  </a:lnTo>
                  <a:lnTo>
                    <a:pt x="1176338" y="2381"/>
                  </a:lnTo>
                  <a:lnTo>
                    <a:pt x="1235869" y="11906"/>
                  </a:lnTo>
                  <a:lnTo>
                    <a:pt x="1281113" y="23813"/>
                  </a:lnTo>
                  <a:lnTo>
                    <a:pt x="1319213" y="47625"/>
                  </a:lnTo>
                  <a:lnTo>
                    <a:pt x="1347788" y="73819"/>
                  </a:lnTo>
                  <a:lnTo>
                    <a:pt x="1371600" y="119063"/>
                  </a:lnTo>
                  <a:lnTo>
                    <a:pt x="1373982" y="150019"/>
                  </a:lnTo>
                  <a:lnTo>
                    <a:pt x="1369219" y="176213"/>
                  </a:lnTo>
                  <a:lnTo>
                    <a:pt x="1357313" y="192881"/>
                  </a:lnTo>
                  <a:lnTo>
                    <a:pt x="1316832" y="204788"/>
                  </a:lnTo>
                  <a:lnTo>
                    <a:pt x="1121569" y="240506"/>
                  </a:lnTo>
                  <a:lnTo>
                    <a:pt x="852488" y="278606"/>
                  </a:lnTo>
                  <a:lnTo>
                    <a:pt x="707232" y="290513"/>
                  </a:lnTo>
                  <a:lnTo>
                    <a:pt x="254794" y="316706"/>
                  </a:lnTo>
                  <a:lnTo>
                    <a:pt x="219075" y="307181"/>
                  </a:lnTo>
                  <a:lnTo>
                    <a:pt x="140494" y="271463"/>
                  </a:lnTo>
                  <a:lnTo>
                    <a:pt x="88107" y="247650"/>
                  </a:lnTo>
                  <a:lnTo>
                    <a:pt x="42863" y="216694"/>
                  </a:lnTo>
                  <a:lnTo>
                    <a:pt x="11907" y="183356"/>
                  </a:lnTo>
                  <a:lnTo>
                    <a:pt x="0" y="150019"/>
                  </a:lnTo>
                  <a:lnTo>
                    <a:pt x="9525" y="142875"/>
                  </a:lnTo>
                  <a:lnTo>
                    <a:pt x="290513" y="1357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51">
              <a:extLst>
                <a:ext uri="{FF2B5EF4-FFF2-40B4-BE49-F238E27FC236}">
                  <a16:creationId xmlns:a16="http://schemas.microsoft.com/office/drawing/2014/main" id="{3847DA5E-0B84-4131-973D-DE804C0408F6}"/>
                </a:ext>
              </a:extLst>
            </p:cNvPr>
            <p:cNvSpPr/>
            <p:nvPr/>
          </p:nvSpPr>
          <p:spPr>
            <a:xfrm>
              <a:off x="5462591" y="2667001"/>
              <a:ext cx="333375" cy="828675"/>
            </a:xfrm>
            <a:custGeom>
              <a:avLst/>
              <a:gdLst>
                <a:gd name="connsiteX0" fmla="*/ 80962 w 333375"/>
                <a:gd name="connsiteY0" fmla="*/ 211931 h 828675"/>
                <a:gd name="connsiteX1" fmla="*/ 121443 w 333375"/>
                <a:gd name="connsiteY1" fmla="*/ 404813 h 828675"/>
                <a:gd name="connsiteX2" fmla="*/ 188118 w 333375"/>
                <a:gd name="connsiteY2" fmla="*/ 828675 h 828675"/>
                <a:gd name="connsiteX3" fmla="*/ 295275 w 333375"/>
                <a:gd name="connsiteY3" fmla="*/ 812006 h 828675"/>
                <a:gd name="connsiteX4" fmla="*/ 314325 w 333375"/>
                <a:gd name="connsiteY4" fmla="*/ 733425 h 828675"/>
                <a:gd name="connsiteX5" fmla="*/ 330993 w 333375"/>
                <a:gd name="connsiteY5" fmla="*/ 607219 h 828675"/>
                <a:gd name="connsiteX6" fmla="*/ 333375 w 333375"/>
                <a:gd name="connsiteY6" fmla="*/ 540544 h 828675"/>
                <a:gd name="connsiteX7" fmla="*/ 333375 w 333375"/>
                <a:gd name="connsiteY7" fmla="*/ 471488 h 828675"/>
                <a:gd name="connsiteX8" fmla="*/ 330993 w 333375"/>
                <a:gd name="connsiteY8" fmla="*/ 402431 h 828675"/>
                <a:gd name="connsiteX9" fmla="*/ 321468 w 333375"/>
                <a:gd name="connsiteY9" fmla="*/ 347663 h 828675"/>
                <a:gd name="connsiteX10" fmla="*/ 307181 w 333375"/>
                <a:gd name="connsiteY10" fmla="*/ 302419 h 828675"/>
                <a:gd name="connsiteX11" fmla="*/ 280987 w 333375"/>
                <a:gd name="connsiteY11" fmla="*/ 257175 h 828675"/>
                <a:gd name="connsiteX12" fmla="*/ 226218 w 333375"/>
                <a:gd name="connsiteY12" fmla="*/ 190500 h 828675"/>
                <a:gd name="connsiteX13" fmla="*/ 121443 w 333375"/>
                <a:gd name="connsiteY13" fmla="*/ 85725 h 828675"/>
                <a:gd name="connsiteX14" fmla="*/ 59531 w 333375"/>
                <a:gd name="connsiteY14" fmla="*/ 16669 h 828675"/>
                <a:gd name="connsiteX15" fmla="*/ 30956 w 333375"/>
                <a:gd name="connsiteY15" fmla="*/ 0 h 828675"/>
                <a:gd name="connsiteX16" fmla="*/ 21431 w 333375"/>
                <a:gd name="connsiteY16" fmla="*/ 0 h 828675"/>
                <a:gd name="connsiteX17" fmla="*/ 2381 w 333375"/>
                <a:gd name="connsiteY17" fmla="*/ 7144 h 828675"/>
                <a:gd name="connsiteX18" fmla="*/ 0 w 333375"/>
                <a:gd name="connsiteY18" fmla="*/ 23813 h 828675"/>
                <a:gd name="connsiteX19" fmla="*/ 0 w 333375"/>
                <a:gd name="connsiteY19" fmla="*/ 45244 h 828675"/>
                <a:gd name="connsiteX20" fmla="*/ 11906 w 333375"/>
                <a:gd name="connsiteY20" fmla="*/ 61913 h 828675"/>
                <a:gd name="connsiteX21" fmla="*/ 33337 w 333375"/>
                <a:gd name="connsiteY21" fmla="*/ 90488 h 828675"/>
                <a:gd name="connsiteX22" fmla="*/ 47625 w 333375"/>
                <a:gd name="connsiteY22" fmla="*/ 109538 h 828675"/>
                <a:gd name="connsiteX23" fmla="*/ 61912 w 333375"/>
                <a:gd name="connsiteY23" fmla="*/ 145256 h 828675"/>
                <a:gd name="connsiteX24" fmla="*/ 80962 w 333375"/>
                <a:gd name="connsiteY24" fmla="*/ 211931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33375" h="828675">
                  <a:moveTo>
                    <a:pt x="80962" y="211931"/>
                  </a:moveTo>
                  <a:lnTo>
                    <a:pt x="121443" y="404813"/>
                  </a:lnTo>
                  <a:lnTo>
                    <a:pt x="188118" y="828675"/>
                  </a:lnTo>
                  <a:lnTo>
                    <a:pt x="295275" y="812006"/>
                  </a:lnTo>
                  <a:lnTo>
                    <a:pt x="314325" y="733425"/>
                  </a:lnTo>
                  <a:lnTo>
                    <a:pt x="330993" y="607219"/>
                  </a:lnTo>
                  <a:lnTo>
                    <a:pt x="333375" y="540544"/>
                  </a:lnTo>
                  <a:lnTo>
                    <a:pt x="333375" y="471488"/>
                  </a:lnTo>
                  <a:lnTo>
                    <a:pt x="330993" y="402431"/>
                  </a:lnTo>
                  <a:lnTo>
                    <a:pt x="321468" y="347663"/>
                  </a:lnTo>
                  <a:lnTo>
                    <a:pt x="307181" y="302419"/>
                  </a:lnTo>
                  <a:lnTo>
                    <a:pt x="280987" y="257175"/>
                  </a:lnTo>
                  <a:lnTo>
                    <a:pt x="226218" y="190500"/>
                  </a:lnTo>
                  <a:lnTo>
                    <a:pt x="121443" y="85725"/>
                  </a:lnTo>
                  <a:lnTo>
                    <a:pt x="59531" y="16669"/>
                  </a:lnTo>
                  <a:lnTo>
                    <a:pt x="30956" y="0"/>
                  </a:lnTo>
                  <a:lnTo>
                    <a:pt x="21431" y="0"/>
                  </a:lnTo>
                  <a:lnTo>
                    <a:pt x="2381" y="7144"/>
                  </a:lnTo>
                  <a:lnTo>
                    <a:pt x="0" y="23813"/>
                  </a:lnTo>
                  <a:lnTo>
                    <a:pt x="0" y="45244"/>
                  </a:lnTo>
                  <a:lnTo>
                    <a:pt x="11906" y="61913"/>
                  </a:lnTo>
                  <a:lnTo>
                    <a:pt x="33337" y="90488"/>
                  </a:lnTo>
                  <a:lnTo>
                    <a:pt x="47625" y="109538"/>
                  </a:lnTo>
                  <a:lnTo>
                    <a:pt x="61912" y="145256"/>
                  </a:lnTo>
                  <a:lnTo>
                    <a:pt x="80962" y="2119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50">
              <a:extLst>
                <a:ext uri="{FF2B5EF4-FFF2-40B4-BE49-F238E27FC236}">
                  <a16:creationId xmlns:a16="http://schemas.microsoft.com/office/drawing/2014/main" id="{93B0F422-459A-4117-8407-6DB569952D58}"/>
                </a:ext>
              </a:extLst>
            </p:cNvPr>
            <p:cNvSpPr/>
            <p:nvPr/>
          </p:nvSpPr>
          <p:spPr>
            <a:xfrm>
              <a:off x="6172202" y="2490788"/>
              <a:ext cx="427038" cy="908050"/>
            </a:xfrm>
            <a:custGeom>
              <a:avLst/>
              <a:gdLst>
                <a:gd name="connsiteX0" fmla="*/ 297656 w 426244"/>
                <a:gd name="connsiteY0" fmla="*/ 473868 h 907256"/>
                <a:gd name="connsiteX1" fmla="*/ 97631 w 426244"/>
                <a:gd name="connsiteY1" fmla="*/ 900112 h 907256"/>
                <a:gd name="connsiteX2" fmla="*/ 0 w 426244"/>
                <a:gd name="connsiteY2" fmla="*/ 907256 h 907256"/>
                <a:gd name="connsiteX3" fmla="*/ 26194 w 426244"/>
                <a:gd name="connsiteY3" fmla="*/ 773906 h 907256"/>
                <a:gd name="connsiteX4" fmla="*/ 85725 w 426244"/>
                <a:gd name="connsiteY4" fmla="*/ 519112 h 907256"/>
                <a:gd name="connsiteX5" fmla="*/ 140494 w 426244"/>
                <a:gd name="connsiteY5" fmla="*/ 290512 h 907256"/>
                <a:gd name="connsiteX6" fmla="*/ 147638 w 426244"/>
                <a:gd name="connsiteY6" fmla="*/ 250031 h 907256"/>
                <a:gd name="connsiteX7" fmla="*/ 154781 w 426244"/>
                <a:gd name="connsiteY7" fmla="*/ 202406 h 907256"/>
                <a:gd name="connsiteX8" fmla="*/ 152400 w 426244"/>
                <a:gd name="connsiteY8" fmla="*/ 161925 h 907256"/>
                <a:gd name="connsiteX9" fmla="*/ 135731 w 426244"/>
                <a:gd name="connsiteY9" fmla="*/ 109537 h 907256"/>
                <a:gd name="connsiteX10" fmla="*/ 104775 w 426244"/>
                <a:gd name="connsiteY10" fmla="*/ 26193 h 907256"/>
                <a:gd name="connsiteX11" fmla="*/ 226219 w 426244"/>
                <a:gd name="connsiteY11" fmla="*/ 0 h 907256"/>
                <a:gd name="connsiteX12" fmla="*/ 238125 w 426244"/>
                <a:gd name="connsiteY12" fmla="*/ 54768 h 907256"/>
                <a:gd name="connsiteX13" fmla="*/ 257175 w 426244"/>
                <a:gd name="connsiteY13" fmla="*/ 90487 h 907256"/>
                <a:gd name="connsiteX14" fmla="*/ 285750 w 426244"/>
                <a:gd name="connsiteY14" fmla="*/ 133350 h 907256"/>
                <a:gd name="connsiteX15" fmla="*/ 321469 w 426244"/>
                <a:gd name="connsiteY15" fmla="*/ 173831 h 907256"/>
                <a:gd name="connsiteX16" fmla="*/ 354806 w 426244"/>
                <a:gd name="connsiteY16" fmla="*/ 202406 h 907256"/>
                <a:gd name="connsiteX17" fmla="*/ 392906 w 426244"/>
                <a:gd name="connsiteY17" fmla="*/ 226218 h 907256"/>
                <a:gd name="connsiteX18" fmla="*/ 416719 w 426244"/>
                <a:gd name="connsiteY18" fmla="*/ 240506 h 907256"/>
                <a:gd name="connsiteX19" fmla="*/ 426244 w 426244"/>
                <a:gd name="connsiteY19" fmla="*/ 247650 h 907256"/>
                <a:gd name="connsiteX20" fmla="*/ 426244 w 426244"/>
                <a:gd name="connsiteY20" fmla="*/ 259556 h 907256"/>
                <a:gd name="connsiteX21" fmla="*/ 421481 w 426244"/>
                <a:gd name="connsiteY21" fmla="*/ 285750 h 907256"/>
                <a:gd name="connsiteX22" fmla="*/ 400050 w 426244"/>
                <a:gd name="connsiteY22" fmla="*/ 321468 h 907256"/>
                <a:gd name="connsiteX23" fmla="*/ 366713 w 426244"/>
                <a:gd name="connsiteY23" fmla="*/ 357187 h 907256"/>
                <a:gd name="connsiteX24" fmla="*/ 340519 w 426244"/>
                <a:gd name="connsiteY24" fmla="*/ 381000 h 907256"/>
                <a:gd name="connsiteX25" fmla="*/ 297656 w 426244"/>
                <a:gd name="connsiteY25" fmla="*/ 473868 h 907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26244" h="907256">
                  <a:moveTo>
                    <a:pt x="297656" y="473868"/>
                  </a:moveTo>
                  <a:lnTo>
                    <a:pt x="97631" y="900112"/>
                  </a:lnTo>
                  <a:lnTo>
                    <a:pt x="0" y="907256"/>
                  </a:lnTo>
                  <a:lnTo>
                    <a:pt x="26194" y="773906"/>
                  </a:lnTo>
                  <a:lnTo>
                    <a:pt x="85725" y="519112"/>
                  </a:lnTo>
                  <a:lnTo>
                    <a:pt x="140494" y="290512"/>
                  </a:lnTo>
                  <a:lnTo>
                    <a:pt x="147638" y="250031"/>
                  </a:lnTo>
                  <a:lnTo>
                    <a:pt x="154781" y="202406"/>
                  </a:lnTo>
                  <a:lnTo>
                    <a:pt x="152400" y="161925"/>
                  </a:lnTo>
                  <a:lnTo>
                    <a:pt x="135731" y="109537"/>
                  </a:lnTo>
                  <a:lnTo>
                    <a:pt x="104775" y="26193"/>
                  </a:lnTo>
                  <a:lnTo>
                    <a:pt x="226219" y="0"/>
                  </a:lnTo>
                  <a:lnTo>
                    <a:pt x="238125" y="54768"/>
                  </a:lnTo>
                  <a:lnTo>
                    <a:pt x="257175" y="90487"/>
                  </a:lnTo>
                  <a:lnTo>
                    <a:pt x="285750" y="133350"/>
                  </a:lnTo>
                  <a:lnTo>
                    <a:pt x="321469" y="173831"/>
                  </a:lnTo>
                  <a:lnTo>
                    <a:pt x="354806" y="202406"/>
                  </a:lnTo>
                  <a:lnTo>
                    <a:pt x="392906" y="226218"/>
                  </a:lnTo>
                  <a:lnTo>
                    <a:pt x="416719" y="240506"/>
                  </a:lnTo>
                  <a:lnTo>
                    <a:pt x="426244" y="247650"/>
                  </a:lnTo>
                  <a:lnTo>
                    <a:pt x="426244" y="259556"/>
                  </a:lnTo>
                  <a:lnTo>
                    <a:pt x="421481" y="285750"/>
                  </a:lnTo>
                  <a:lnTo>
                    <a:pt x="400050" y="321468"/>
                  </a:lnTo>
                  <a:lnTo>
                    <a:pt x="366713" y="357187"/>
                  </a:lnTo>
                  <a:lnTo>
                    <a:pt x="340519" y="381000"/>
                  </a:lnTo>
                  <a:lnTo>
                    <a:pt x="297656" y="47386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58">
              <a:extLst>
                <a:ext uri="{FF2B5EF4-FFF2-40B4-BE49-F238E27FC236}">
                  <a16:creationId xmlns:a16="http://schemas.microsoft.com/office/drawing/2014/main" id="{5A0CA277-5580-45FB-BFC0-C3F122F4325E}"/>
                </a:ext>
              </a:extLst>
            </p:cNvPr>
            <p:cNvSpPr/>
            <p:nvPr/>
          </p:nvSpPr>
          <p:spPr>
            <a:xfrm>
              <a:off x="5238752" y="3121025"/>
              <a:ext cx="3079750" cy="571500"/>
            </a:xfrm>
            <a:custGeom>
              <a:avLst/>
              <a:gdLst>
                <a:gd name="connsiteX0" fmla="*/ 1412875 w 3079750"/>
                <a:gd name="connsiteY0" fmla="*/ 152400 h 571500"/>
                <a:gd name="connsiteX1" fmla="*/ 1860550 w 3079750"/>
                <a:gd name="connsiteY1" fmla="*/ 101600 h 571500"/>
                <a:gd name="connsiteX2" fmla="*/ 2095500 w 3079750"/>
                <a:gd name="connsiteY2" fmla="*/ 82550 h 571500"/>
                <a:gd name="connsiteX3" fmla="*/ 2317750 w 3079750"/>
                <a:gd name="connsiteY3" fmla="*/ 82550 h 571500"/>
                <a:gd name="connsiteX4" fmla="*/ 2435225 w 3079750"/>
                <a:gd name="connsiteY4" fmla="*/ 82550 h 571500"/>
                <a:gd name="connsiteX5" fmla="*/ 2520950 w 3079750"/>
                <a:gd name="connsiteY5" fmla="*/ 57150 h 571500"/>
                <a:gd name="connsiteX6" fmla="*/ 2619375 w 3079750"/>
                <a:gd name="connsiteY6" fmla="*/ 19050 h 571500"/>
                <a:gd name="connsiteX7" fmla="*/ 2679700 w 3079750"/>
                <a:gd name="connsiteY7" fmla="*/ 0 h 571500"/>
                <a:gd name="connsiteX8" fmla="*/ 2711450 w 3079750"/>
                <a:gd name="connsiteY8" fmla="*/ 0 h 571500"/>
                <a:gd name="connsiteX9" fmla="*/ 2787650 w 3079750"/>
                <a:gd name="connsiteY9" fmla="*/ 15875 h 571500"/>
                <a:gd name="connsiteX10" fmla="*/ 2882900 w 3079750"/>
                <a:gd name="connsiteY10" fmla="*/ 47625 h 571500"/>
                <a:gd name="connsiteX11" fmla="*/ 2987675 w 3079750"/>
                <a:gd name="connsiteY11" fmla="*/ 95250 h 571500"/>
                <a:gd name="connsiteX12" fmla="*/ 3038475 w 3079750"/>
                <a:gd name="connsiteY12" fmla="*/ 127000 h 571500"/>
                <a:gd name="connsiteX13" fmla="*/ 3060700 w 3079750"/>
                <a:gd name="connsiteY13" fmla="*/ 168275 h 571500"/>
                <a:gd name="connsiteX14" fmla="*/ 3076575 w 3079750"/>
                <a:gd name="connsiteY14" fmla="*/ 212725 h 571500"/>
                <a:gd name="connsiteX15" fmla="*/ 3079750 w 3079750"/>
                <a:gd name="connsiteY15" fmla="*/ 247650 h 571500"/>
                <a:gd name="connsiteX16" fmla="*/ 3073400 w 3079750"/>
                <a:gd name="connsiteY16" fmla="*/ 269875 h 571500"/>
                <a:gd name="connsiteX17" fmla="*/ 3054350 w 3079750"/>
                <a:gd name="connsiteY17" fmla="*/ 288925 h 571500"/>
                <a:gd name="connsiteX18" fmla="*/ 3038475 w 3079750"/>
                <a:gd name="connsiteY18" fmla="*/ 301625 h 571500"/>
                <a:gd name="connsiteX19" fmla="*/ 3000375 w 3079750"/>
                <a:gd name="connsiteY19" fmla="*/ 307975 h 571500"/>
                <a:gd name="connsiteX20" fmla="*/ 2886075 w 3079750"/>
                <a:gd name="connsiteY20" fmla="*/ 304800 h 571500"/>
                <a:gd name="connsiteX21" fmla="*/ 2425700 w 3079750"/>
                <a:gd name="connsiteY21" fmla="*/ 288925 h 571500"/>
                <a:gd name="connsiteX22" fmla="*/ 1870075 w 3079750"/>
                <a:gd name="connsiteY22" fmla="*/ 285750 h 571500"/>
                <a:gd name="connsiteX23" fmla="*/ 1606550 w 3079750"/>
                <a:gd name="connsiteY23" fmla="*/ 307975 h 571500"/>
                <a:gd name="connsiteX24" fmla="*/ 1184275 w 3079750"/>
                <a:gd name="connsiteY24" fmla="*/ 355600 h 571500"/>
                <a:gd name="connsiteX25" fmla="*/ 892175 w 3079750"/>
                <a:gd name="connsiteY25" fmla="*/ 403225 h 571500"/>
                <a:gd name="connsiteX26" fmla="*/ 682625 w 3079750"/>
                <a:gd name="connsiteY26" fmla="*/ 450850 h 571500"/>
                <a:gd name="connsiteX27" fmla="*/ 438150 w 3079750"/>
                <a:gd name="connsiteY27" fmla="*/ 530225 h 571500"/>
                <a:gd name="connsiteX28" fmla="*/ 317500 w 3079750"/>
                <a:gd name="connsiteY28" fmla="*/ 571500 h 571500"/>
                <a:gd name="connsiteX29" fmla="*/ 288925 w 3079750"/>
                <a:gd name="connsiteY29" fmla="*/ 571500 h 571500"/>
                <a:gd name="connsiteX30" fmla="*/ 241300 w 3079750"/>
                <a:gd name="connsiteY30" fmla="*/ 555625 h 571500"/>
                <a:gd name="connsiteX31" fmla="*/ 180975 w 3079750"/>
                <a:gd name="connsiteY31" fmla="*/ 520700 h 571500"/>
                <a:gd name="connsiteX32" fmla="*/ 114300 w 3079750"/>
                <a:gd name="connsiteY32" fmla="*/ 466725 h 571500"/>
                <a:gd name="connsiteX33" fmla="*/ 66675 w 3079750"/>
                <a:gd name="connsiteY33" fmla="*/ 412750 h 571500"/>
                <a:gd name="connsiteX34" fmla="*/ 12700 w 3079750"/>
                <a:gd name="connsiteY34" fmla="*/ 342900 h 571500"/>
                <a:gd name="connsiteX35" fmla="*/ 0 w 3079750"/>
                <a:gd name="connsiteY35" fmla="*/ 311150 h 571500"/>
                <a:gd name="connsiteX36" fmla="*/ 3175 w 3079750"/>
                <a:gd name="connsiteY36" fmla="*/ 285750 h 571500"/>
                <a:gd name="connsiteX37" fmla="*/ 9525 w 3079750"/>
                <a:gd name="connsiteY37" fmla="*/ 282575 h 571500"/>
                <a:gd name="connsiteX38" fmla="*/ 28575 w 3079750"/>
                <a:gd name="connsiteY38" fmla="*/ 282575 h 571500"/>
                <a:gd name="connsiteX39" fmla="*/ 60325 w 3079750"/>
                <a:gd name="connsiteY39" fmla="*/ 295275 h 571500"/>
                <a:gd name="connsiteX40" fmla="*/ 114300 w 3079750"/>
                <a:gd name="connsiteY40" fmla="*/ 317500 h 571500"/>
                <a:gd name="connsiteX41" fmla="*/ 171450 w 3079750"/>
                <a:gd name="connsiteY41" fmla="*/ 330200 h 571500"/>
                <a:gd name="connsiteX42" fmla="*/ 225425 w 3079750"/>
                <a:gd name="connsiteY42" fmla="*/ 330200 h 571500"/>
                <a:gd name="connsiteX43" fmla="*/ 311150 w 3079750"/>
                <a:gd name="connsiteY43" fmla="*/ 320675 h 571500"/>
                <a:gd name="connsiteX44" fmla="*/ 466725 w 3079750"/>
                <a:gd name="connsiteY44" fmla="*/ 298450 h 571500"/>
                <a:gd name="connsiteX45" fmla="*/ 669925 w 3079750"/>
                <a:gd name="connsiteY45" fmla="*/ 260350 h 571500"/>
                <a:gd name="connsiteX46" fmla="*/ 898525 w 3079750"/>
                <a:gd name="connsiteY46" fmla="*/ 225425 h 571500"/>
                <a:gd name="connsiteX47" fmla="*/ 1095375 w 3079750"/>
                <a:gd name="connsiteY47" fmla="*/ 193675 h 571500"/>
                <a:gd name="connsiteX48" fmla="*/ 1412875 w 3079750"/>
                <a:gd name="connsiteY48" fmla="*/ 152400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079750" h="571500">
                  <a:moveTo>
                    <a:pt x="1412875" y="152400"/>
                  </a:moveTo>
                  <a:lnTo>
                    <a:pt x="1860550" y="101600"/>
                  </a:lnTo>
                  <a:lnTo>
                    <a:pt x="2095500" y="82550"/>
                  </a:lnTo>
                  <a:lnTo>
                    <a:pt x="2317750" y="82550"/>
                  </a:lnTo>
                  <a:lnTo>
                    <a:pt x="2435225" y="82550"/>
                  </a:lnTo>
                  <a:lnTo>
                    <a:pt x="2520950" y="57150"/>
                  </a:lnTo>
                  <a:lnTo>
                    <a:pt x="2619375" y="19050"/>
                  </a:lnTo>
                  <a:lnTo>
                    <a:pt x="2679700" y="0"/>
                  </a:lnTo>
                  <a:lnTo>
                    <a:pt x="2711450" y="0"/>
                  </a:lnTo>
                  <a:lnTo>
                    <a:pt x="2787650" y="15875"/>
                  </a:lnTo>
                  <a:lnTo>
                    <a:pt x="2882900" y="47625"/>
                  </a:lnTo>
                  <a:lnTo>
                    <a:pt x="2987675" y="95250"/>
                  </a:lnTo>
                  <a:lnTo>
                    <a:pt x="3038475" y="127000"/>
                  </a:lnTo>
                  <a:lnTo>
                    <a:pt x="3060700" y="168275"/>
                  </a:lnTo>
                  <a:lnTo>
                    <a:pt x="3076575" y="212725"/>
                  </a:lnTo>
                  <a:lnTo>
                    <a:pt x="3079750" y="247650"/>
                  </a:lnTo>
                  <a:lnTo>
                    <a:pt x="3073400" y="269875"/>
                  </a:lnTo>
                  <a:cubicBezTo>
                    <a:pt x="3056847" y="289738"/>
                    <a:pt x="3063346" y="283104"/>
                    <a:pt x="3054350" y="288925"/>
                  </a:cubicBezTo>
                  <a:lnTo>
                    <a:pt x="3038475" y="301625"/>
                  </a:lnTo>
                  <a:lnTo>
                    <a:pt x="3000375" y="307975"/>
                  </a:lnTo>
                  <a:lnTo>
                    <a:pt x="2886075" y="304800"/>
                  </a:lnTo>
                  <a:lnTo>
                    <a:pt x="2425700" y="288925"/>
                  </a:lnTo>
                  <a:lnTo>
                    <a:pt x="1870075" y="285750"/>
                  </a:lnTo>
                  <a:lnTo>
                    <a:pt x="1606550" y="307975"/>
                  </a:lnTo>
                  <a:lnTo>
                    <a:pt x="1184275" y="355600"/>
                  </a:lnTo>
                  <a:lnTo>
                    <a:pt x="892175" y="403225"/>
                  </a:lnTo>
                  <a:lnTo>
                    <a:pt x="682625" y="450850"/>
                  </a:lnTo>
                  <a:lnTo>
                    <a:pt x="438150" y="530225"/>
                  </a:lnTo>
                  <a:lnTo>
                    <a:pt x="317500" y="571500"/>
                  </a:lnTo>
                  <a:lnTo>
                    <a:pt x="288925" y="571500"/>
                  </a:lnTo>
                  <a:lnTo>
                    <a:pt x="241300" y="555625"/>
                  </a:lnTo>
                  <a:lnTo>
                    <a:pt x="180975" y="520700"/>
                  </a:lnTo>
                  <a:lnTo>
                    <a:pt x="114300" y="466725"/>
                  </a:lnTo>
                  <a:lnTo>
                    <a:pt x="66675" y="412750"/>
                  </a:lnTo>
                  <a:lnTo>
                    <a:pt x="12700" y="342900"/>
                  </a:lnTo>
                  <a:lnTo>
                    <a:pt x="0" y="311150"/>
                  </a:lnTo>
                  <a:lnTo>
                    <a:pt x="3175" y="285750"/>
                  </a:lnTo>
                  <a:lnTo>
                    <a:pt x="9525" y="282575"/>
                  </a:lnTo>
                  <a:lnTo>
                    <a:pt x="28575" y="282575"/>
                  </a:lnTo>
                  <a:lnTo>
                    <a:pt x="60325" y="295275"/>
                  </a:lnTo>
                  <a:lnTo>
                    <a:pt x="114300" y="317500"/>
                  </a:lnTo>
                  <a:lnTo>
                    <a:pt x="171450" y="330200"/>
                  </a:lnTo>
                  <a:lnTo>
                    <a:pt x="225425" y="330200"/>
                  </a:lnTo>
                  <a:lnTo>
                    <a:pt x="311150" y="320675"/>
                  </a:lnTo>
                  <a:lnTo>
                    <a:pt x="466725" y="298450"/>
                  </a:lnTo>
                  <a:lnTo>
                    <a:pt x="669925" y="260350"/>
                  </a:lnTo>
                  <a:lnTo>
                    <a:pt x="898525" y="225425"/>
                  </a:lnTo>
                  <a:lnTo>
                    <a:pt x="1095375" y="193675"/>
                  </a:lnTo>
                  <a:lnTo>
                    <a:pt x="1412875" y="1524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64">
              <a:extLst>
                <a:ext uri="{FF2B5EF4-FFF2-40B4-BE49-F238E27FC236}">
                  <a16:creationId xmlns:a16="http://schemas.microsoft.com/office/drawing/2014/main" id="{B5EC755F-F6DA-4440-AC03-B97D8D8A68A5}"/>
                </a:ext>
              </a:extLst>
            </p:cNvPr>
            <p:cNvSpPr/>
            <p:nvPr/>
          </p:nvSpPr>
          <p:spPr>
            <a:xfrm rot="16200000">
              <a:off x="5367339" y="4159251"/>
              <a:ext cx="1703387" cy="1166813"/>
            </a:xfrm>
            <a:custGeom>
              <a:avLst/>
              <a:gdLst>
                <a:gd name="connsiteX0" fmla="*/ 1095375 w 1702594"/>
                <a:gd name="connsiteY0" fmla="*/ 845344 h 1166812"/>
                <a:gd name="connsiteX1" fmla="*/ 1302544 w 1702594"/>
                <a:gd name="connsiteY1" fmla="*/ 857250 h 1166812"/>
                <a:gd name="connsiteX2" fmla="*/ 1381125 w 1702594"/>
                <a:gd name="connsiteY2" fmla="*/ 857250 h 1166812"/>
                <a:gd name="connsiteX3" fmla="*/ 1423988 w 1702594"/>
                <a:gd name="connsiteY3" fmla="*/ 854869 h 1166812"/>
                <a:gd name="connsiteX4" fmla="*/ 1466850 w 1702594"/>
                <a:gd name="connsiteY4" fmla="*/ 842962 h 1166812"/>
                <a:gd name="connsiteX5" fmla="*/ 1478757 w 1702594"/>
                <a:gd name="connsiteY5" fmla="*/ 831056 h 1166812"/>
                <a:gd name="connsiteX6" fmla="*/ 1493044 w 1702594"/>
                <a:gd name="connsiteY6" fmla="*/ 797719 h 1166812"/>
                <a:gd name="connsiteX7" fmla="*/ 1495425 w 1702594"/>
                <a:gd name="connsiteY7" fmla="*/ 764381 h 1166812"/>
                <a:gd name="connsiteX8" fmla="*/ 1481138 w 1702594"/>
                <a:gd name="connsiteY8" fmla="*/ 664369 h 1166812"/>
                <a:gd name="connsiteX9" fmla="*/ 1402557 w 1702594"/>
                <a:gd name="connsiteY9" fmla="*/ 7144 h 1166812"/>
                <a:gd name="connsiteX10" fmla="*/ 1535907 w 1702594"/>
                <a:gd name="connsiteY10" fmla="*/ 0 h 1166812"/>
                <a:gd name="connsiteX11" fmla="*/ 1545432 w 1702594"/>
                <a:gd name="connsiteY11" fmla="*/ 52387 h 1166812"/>
                <a:gd name="connsiteX12" fmla="*/ 1647825 w 1702594"/>
                <a:gd name="connsiteY12" fmla="*/ 757237 h 1166812"/>
                <a:gd name="connsiteX13" fmla="*/ 1666875 w 1702594"/>
                <a:gd name="connsiteY13" fmla="*/ 783431 h 1166812"/>
                <a:gd name="connsiteX14" fmla="*/ 1685925 w 1702594"/>
                <a:gd name="connsiteY14" fmla="*/ 809625 h 1166812"/>
                <a:gd name="connsiteX15" fmla="*/ 1700213 w 1702594"/>
                <a:gd name="connsiteY15" fmla="*/ 842962 h 1166812"/>
                <a:gd name="connsiteX16" fmla="*/ 1702594 w 1702594"/>
                <a:gd name="connsiteY16" fmla="*/ 864394 h 1166812"/>
                <a:gd name="connsiteX17" fmla="*/ 1690688 w 1702594"/>
                <a:gd name="connsiteY17" fmla="*/ 909637 h 1166812"/>
                <a:gd name="connsiteX18" fmla="*/ 1619250 w 1702594"/>
                <a:gd name="connsiteY18" fmla="*/ 1026319 h 1166812"/>
                <a:gd name="connsiteX19" fmla="*/ 1545432 w 1702594"/>
                <a:gd name="connsiteY19" fmla="*/ 1128712 h 1166812"/>
                <a:gd name="connsiteX20" fmla="*/ 1512094 w 1702594"/>
                <a:gd name="connsiteY20" fmla="*/ 1162050 h 1166812"/>
                <a:gd name="connsiteX21" fmla="*/ 1488282 w 1702594"/>
                <a:gd name="connsiteY21" fmla="*/ 1166812 h 1166812"/>
                <a:gd name="connsiteX22" fmla="*/ 1452563 w 1702594"/>
                <a:gd name="connsiteY22" fmla="*/ 1150144 h 1166812"/>
                <a:gd name="connsiteX23" fmla="*/ 1419225 w 1702594"/>
                <a:gd name="connsiteY23" fmla="*/ 1121569 h 1166812"/>
                <a:gd name="connsiteX24" fmla="*/ 1378744 w 1702594"/>
                <a:gd name="connsiteY24" fmla="*/ 1078706 h 1166812"/>
                <a:gd name="connsiteX25" fmla="*/ 1357313 w 1702594"/>
                <a:gd name="connsiteY25" fmla="*/ 1057275 h 1166812"/>
                <a:gd name="connsiteX26" fmla="*/ 371475 w 1702594"/>
                <a:gd name="connsiteY26" fmla="*/ 1026319 h 1166812"/>
                <a:gd name="connsiteX27" fmla="*/ 133350 w 1702594"/>
                <a:gd name="connsiteY27" fmla="*/ 1012031 h 1166812"/>
                <a:gd name="connsiteX28" fmla="*/ 90488 w 1702594"/>
                <a:gd name="connsiteY28" fmla="*/ 992981 h 1166812"/>
                <a:gd name="connsiteX29" fmla="*/ 59532 w 1702594"/>
                <a:gd name="connsiteY29" fmla="*/ 971550 h 1166812"/>
                <a:gd name="connsiteX30" fmla="*/ 23813 w 1702594"/>
                <a:gd name="connsiteY30" fmla="*/ 933450 h 1166812"/>
                <a:gd name="connsiteX31" fmla="*/ 2382 w 1702594"/>
                <a:gd name="connsiteY31" fmla="*/ 904875 h 1166812"/>
                <a:gd name="connsiteX32" fmla="*/ 0 w 1702594"/>
                <a:gd name="connsiteY32" fmla="*/ 881062 h 1166812"/>
                <a:gd name="connsiteX33" fmla="*/ 2382 w 1702594"/>
                <a:gd name="connsiteY33" fmla="*/ 857250 h 1166812"/>
                <a:gd name="connsiteX34" fmla="*/ 26194 w 1702594"/>
                <a:gd name="connsiteY34" fmla="*/ 833437 h 1166812"/>
                <a:gd name="connsiteX35" fmla="*/ 61913 w 1702594"/>
                <a:gd name="connsiteY35" fmla="*/ 821531 h 1166812"/>
                <a:gd name="connsiteX36" fmla="*/ 111919 w 1702594"/>
                <a:gd name="connsiteY36" fmla="*/ 816769 h 1166812"/>
                <a:gd name="connsiteX37" fmla="*/ 338138 w 1702594"/>
                <a:gd name="connsiteY37" fmla="*/ 831056 h 1166812"/>
                <a:gd name="connsiteX38" fmla="*/ 826294 w 1702594"/>
                <a:gd name="connsiteY38" fmla="*/ 835819 h 1166812"/>
                <a:gd name="connsiteX39" fmla="*/ 1095375 w 1702594"/>
                <a:gd name="connsiteY39" fmla="*/ 845344 h 116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702594" h="1166812">
                  <a:moveTo>
                    <a:pt x="1095375" y="845344"/>
                  </a:moveTo>
                  <a:lnTo>
                    <a:pt x="1302544" y="857250"/>
                  </a:lnTo>
                  <a:lnTo>
                    <a:pt x="1381125" y="857250"/>
                  </a:lnTo>
                  <a:lnTo>
                    <a:pt x="1423988" y="854869"/>
                  </a:lnTo>
                  <a:lnTo>
                    <a:pt x="1466850" y="842962"/>
                  </a:lnTo>
                  <a:lnTo>
                    <a:pt x="1478757" y="831056"/>
                  </a:lnTo>
                  <a:lnTo>
                    <a:pt x="1493044" y="797719"/>
                  </a:lnTo>
                  <a:lnTo>
                    <a:pt x="1495425" y="764381"/>
                  </a:lnTo>
                  <a:lnTo>
                    <a:pt x="1481138" y="664369"/>
                  </a:lnTo>
                  <a:lnTo>
                    <a:pt x="1402557" y="7144"/>
                  </a:lnTo>
                  <a:lnTo>
                    <a:pt x="1535907" y="0"/>
                  </a:lnTo>
                  <a:lnTo>
                    <a:pt x="1545432" y="52387"/>
                  </a:lnTo>
                  <a:lnTo>
                    <a:pt x="1647825" y="757237"/>
                  </a:lnTo>
                  <a:lnTo>
                    <a:pt x="1666875" y="783431"/>
                  </a:lnTo>
                  <a:lnTo>
                    <a:pt x="1685925" y="809625"/>
                  </a:lnTo>
                  <a:lnTo>
                    <a:pt x="1700213" y="842962"/>
                  </a:lnTo>
                  <a:lnTo>
                    <a:pt x="1702594" y="864394"/>
                  </a:lnTo>
                  <a:lnTo>
                    <a:pt x="1690688" y="909637"/>
                  </a:lnTo>
                  <a:lnTo>
                    <a:pt x="1619250" y="1026319"/>
                  </a:lnTo>
                  <a:lnTo>
                    <a:pt x="1545432" y="1128712"/>
                  </a:lnTo>
                  <a:lnTo>
                    <a:pt x="1512094" y="1162050"/>
                  </a:lnTo>
                  <a:lnTo>
                    <a:pt x="1488282" y="1166812"/>
                  </a:lnTo>
                  <a:lnTo>
                    <a:pt x="1452563" y="1150144"/>
                  </a:lnTo>
                  <a:lnTo>
                    <a:pt x="1419225" y="1121569"/>
                  </a:lnTo>
                  <a:lnTo>
                    <a:pt x="1378744" y="1078706"/>
                  </a:lnTo>
                  <a:lnTo>
                    <a:pt x="1357313" y="1057275"/>
                  </a:lnTo>
                  <a:lnTo>
                    <a:pt x="371475" y="1026319"/>
                  </a:lnTo>
                  <a:lnTo>
                    <a:pt x="133350" y="1012031"/>
                  </a:lnTo>
                  <a:lnTo>
                    <a:pt x="90488" y="992981"/>
                  </a:lnTo>
                  <a:lnTo>
                    <a:pt x="59532" y="971550"/>
                  </a:lnTo>
                  <a:lnTo>
                    <a:pt x="23813" y="933450"/>
                  </a:lnTo>
                  <a:lnTo>
                    <a:pt x="2382" y="904875"/>
                  </a:lnTo>
                  <a:lnTo>
                    <a:pt x="0" y="881062"/>
                  </a:lnTo>
                  <a:lnTo>
                    <a:pt x="2382" y="857250"/>
                  </a:lnTo>
                  <a:lnTo>
                    <a:pt x="26194" y="833437"/>
                  </a:lnTo>
                  <a:lnTo>
                    <a:pt x="61913" y="821531"/>
                  </a:lnTo>
                  <a:lnTo>
                    <a:pt x="111919" y="816769"/>
                  </a:lnTo>
                  <a:lnTo>
                    <a:pt x="338138" y="831056"/>
                  </a:lnTo>
                  <a:lnTo>
                    <a:pt x="826294" y="835819"/>
                  </a:lnTo>
                  <a:lnTo>
                    <a:pt x="1095375" y="84534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56">
              <a:extLst>
                <a:ext uri="{FF2B5EF4-FFF2-40B4-BE49-F238E27FC236}">
                  <a16:creationId xmlns:a16="http://schemas.microsoft.com/office/drawing/2014/main" id="{1881B00A-4635-4302-BBBE-845D5D9D4EE9}"/>
                </a:ext>
              </a:extLst>
            </p:cNvPr>
            <p:cNvSpPr/>
            <p:nvPr/>
          </p:nvSpPr>
          <p:spPr>
            <a:xfrm>
              <a:off x="5605464" y="4600575"/>
              <a:ext cx="942975" cy="268288"/>
            </a:xfrm>
            <a:custGeom>
              <a:avLst/>
              <a:gdLst>
                <a:gd name="connsiteX0" fmla="*/ 257175 w 942975"/>
                <a:gd name="connsiteY0" fmla="*/ 83344 h 269081"/>
                <a:gd name="connsiteX1" fmla="*/ 942975 w 942975"/>
                <a:gd name="connsiteY1" fmla="*/ 0 h 269081"/>
                <a:gd name="connsiteX2" fmla="*/ 933450 w 942975"/>
                <a:gd name="connsiteY2" fmla="*/ 202406 h 269081"/>
                <a:gd name="connsiteX3" fmla="*/ 809625 w 942975"/>
                <a:gd name="connsiteY3" fmla="*/ 195263 h 269081"/>
                <a:gd name="connsiteX4" fmla="*/ 647700 w 942975"/>
                <a:gd name="connsiteY4" fmla="*/ 192881 h 269081"/>
                <a:gd name="connsiteX5" fmla="*/ 476250 w 942975"/>
                <a:gd name="connsiteY5" fmla="*/ 211931 h 269081"/>
                <a:gd name="connsiteX6" fmla="*/ 0 w 942975"/>
                <a:gd name="connsiteY6" fmla="*/ 269081 h 269081"/>
                <a:gd name="connsiteX7" fmla="*/ 0 w 942975"/>
                <a:gd name="connsiteY7" fmla="*/ 111919 h 269081"/>
                <a:gd name="connsiteX8" fmla="*/ 257175 w 942975"/>
                <a:gd name="connsiteY8" fmla="*/ 83344 h 26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2975" h="269081">
                  <a:moveTo>
                    <a:pt x="257175" y="83344"/>
                  </a:moveTo>
                  <a:lnTo>
                    <a:pt x="942975" y="0"/>
                  </a:lnTo>
                  <a:lnTo>
                    <a:pt x="933450" y="202406"/>
                  </a:lnTo>
                  <a:lnTo>
                    <a:pt x="809625" y="195263"/>
                  </a:lnTo>
                  <a:lnTo>
                    <a:pt x="647700" y="192881"/>
                  </a:lnTo>
                  <a:lnTo>
                    <a:pt x="476250" y="211931"/>
                  </a:lnTo>
                  <a:lnTo>
                    <a:pt x="0" y="269081"/>
                  </a:lnTo>
                  <a:lnTo>
                    <a:pt x="0" y="111919"/>
                  </a:lnTo>
                  <a:lnTo>
                    <a:pt x="257175" y="8334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57">
              <a:extLst>
                <a:ext uri="{FF2B5EF4-FFF2-40B4-BE49-F238E27FC236}">
                  <a16:creationId xmlns:a16="http://schemas.microsoft.com/office/drawing/2014/main" id="{A12CE93F-67F5-4D04-BA69-40349766E182}"/>
                </a:ext>
              </a:extLst>
            </p:cNvPr>
            <p:cNvSpPr/>
            <p:nvPr/>
          </p:nvSpPr>
          <p:spPr>
            <a:xfrm>
              <a:off x="5613401" y="5284788"/>
              <a:ext cx="925513" cy="258762"/>
            </a:xfrm>
            <a:custGeom>
              <a:avLst/>
              <a:gdLst>
                <a:gd name="connsiteX0" fmla="*/ 326232 w 926307"/>
                <a:gd name="connsiteY0" fmla="*/ 200025 h 259556"/>
                <a:gd name="connsiteX1" fmla="*/ 0 w 926307"/>
                <a:gd name="connsiteY1" fmla="*/ 259556 h 259556"/>
                <a:gd name="connsiteX2" fmla="*/ 4763 w 926307"/>
                <a:gd name="connsiteY2" fmla="*/ 76200 h 259556"/>
                <a:gd name="connsiteX3" fmla="*/ 154782 w 926307"/>
                <a:gd name="connsiteY3" fmla="*/ 52387 h 259556"/>
                <a:gd name="connsiteX4" fmla="*/ 416719 w 926307"/>
                <a:gd name="connsiteY4" fmla="*/ 9525 h 259556"/>
                <a:gd name="connsiteX5" fmla="*/ 476250 w 926307"/>
                <a:gd name="connsiteY5" fmla="*/ 4762 h 259556"/>
                <a:gd name="connsiteX6" fmla="*/ 664369 w 926307"/>
                <a:gd name="connsiteY6" fmla="*/ 0 h 259556"/>
                <a:gd name="connsiteX7" fmla="*/ 926307 w 926307"/>
                <a:gd name="connsiteY7" fmla="*/ 2381 h 259556"/>
                <a:gd name="connsiteX8" fmla="*/ 912019 w 926307"/>
                <a:gd name="connsiteY8" fmla="*/ 180975 h 259556"/>
                <a:gd name="connsiteX9" fmla="*/ 764382 w 926307"/>
                <a:gd name="connsiteY9" fmla="*/ 176212 h 259556"/>
                <a:gd name="connsiteX10" fmla="*/ 473869 w 926307"/>
                <a:gd name="connsiteY10" fmla="*/ 176212 h 259556"/>
                <a:gd name="connsiteX11" fmla="*/ 392907 w 926307"/>
                <a:gd name="connsiteY11" fmla="*/ 185737 h 259556"/>
                <a:gd name="connsiteX12" fmla="*/ 326232 w 926307"/>
                <a:gd name="connsiteY12" fmla="*/ 200025 h 259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07" h="259556">
                  <a:moveTo>
                    <a:pt x="326232" y="200025"/>
                  </a:moveTo>
                  <a:lnTo>
                    <a:pt x="0" y="259556"/>
                  </a:lnTo>
                  <a:lnTo>
                    <a:pt x="4763" y="76200"/>
                  </a:lnTo>
                  <a:lnTo>
                    <a:pt x="154782" y="52387"/>
                  </a:lnTo>
                  <a:lnTo>
                    <a:pt x="416719" y="9525"/>
                  </a:lnTo>
                  <a:lnTo>
                    <a:pt x="476250" y="4762"/>
                  </a:lnTo>
                  <a:lnTo>
                    <a:pt x="664369" y="0"/>
                  </a:lnTo>
                  <a:lnTo>
                    <a:pt x="926307" y="2381"/>
                  </a:lnTo>
                  <a:lnTo>
                    <a:pt x="912019" y="180975"/>
                  </a:lnTo>
                  <a:lnTo>
                    <a:pt x="764382" y="176212"/>
                  </a:lnTo>
                  <a:lnTo>
                    <a:pt x="473869" y="176212"/>
                  </a:lnTo>
                  <a:lnTo>
                    <a:pt x="392907" y="185737"/>
                  </a:lnTo>
                  <a:lnTo>
                    <a:pt x="326232" y="2000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66">
              <a:extLst>
                <a:ext uri="{FF2B5EF4-FFF2-40B4-BE49-F238E27FC236}">
                  <a16:creationId xmlns:a16="http://schemas.microsoft.com/office/drawing/2014/main" id="{9D4EF6F4-4358-414A-8973-658ADC8C9691}"/>
                </a:ext>
              </a:extLst>
            </p:cNvPr>
            <p:cNvSpPr/>
            <p:nvPr/>
          </p:nvSpPr>
          <p:spPr>
            <a:xfrm rot="16200000">
              <a:off x="5289553" y="2971801"/>
              <a:ext cx="4691062" cy="1595437"/>
            </a:xfrm>
            <a:custGeom>
              <a:avLst/>
              <a:gdLst>
                <a:gd name="connsiteX0" fmla="*/ 3162300 w 4691062"/>
                <a:gd name="connsiteY0" fmla="*/ 228600 h 1595438"/>
                <a:gd name="connsiteX1" fmla="*/ 3576637 w 4691062"/>
                <a:gd name="connsiteY1" fmla="*/ 190500 h 1595438"/>
                <a:gd name="connsiteX2" fmla="*/ 4024312 w 4691062"/>
                <a:gd name="connsiteY2" fmla="*/ 157163 h 1595438"/>
                <a:gd name="connsiteX3" fmla="*/ 4319587 w 4691062"/>
                <a:gd name="connsiteY3" fmla="*/ 142875 h 1595438"/>
                <a:gd name="connsiteX4" fmla="*/ 4395787 w 4691062"/>
                <a:gd name="connsiteY4" fmla="*/ 128588 h 1595438"/>
                <a:gd name="connsiteX5" fmla="*/ 4471987 w 4691062"/>
                <a:gd name="connsiteY5" fmla="*/ 104775 h 1595438"/>
                <a:gd name="connsiteX6" fmla="*/ 4543425 w 4691062"/>
                <a:gd name="connsiteY6" fmla="*/ 71438 h 1595438"/>
                <a:gd name="connsiteX7" fmla="*/ 4619625 w 4691062"/>
                <a:gd name="connsiteY7" fmla="*/ 28575 h 1595438"/>
                <a:gd name="connsiteX8" fmla="*/ 4667250 w 4691062"/>
                <a:gd name="connsiteY8" fmla="*/ 0 h 1595438"/>
                <a:gd name="connsiteX9" fmla="*/ 4681537 w 4691062"/>
                <a:gd name="connsiteY9" fmla="*/ 4763 h 1595438"/>
                <a:gd name="connsiteX10" fmla="*/ 4691062 w 4691062"/>
                <a:gd name="connsiteY10" fmla="*/ 28575 h 1595438"/>
                <a:gd name="connsiteX11" fmla="*/ 4691062 w 4691062"/>
                <a:gd name="connsiteY11" fmla="*/ 38100 h 1595438"/>
                <a:gd name="connsiteX12" fmla="*/ 4676775 w 4691062"/>
                <a:gd name="connsiteY12" fmla="*/ 80963 h 1595438"/>
                <a:gd name="connsiteX13" fmla="*/ 4652962 w 4691062"/>
                <a:gd name="connsiteY13" fmla="*/ 133350 h 1595438"/>
                <a:gd name="connsiteX14" fmla="*/ 4591050 w 4691062"/>
                <a:gd name="connsiteY14" fmla="*/ 242888 h 1595438"/>
                <a:gd name="connsiteX15" fmla="*/ 4543425 w 4691062"/>
                <a:gd name="connsiteY15" fmla="*/ 314325 h 1595438"/>
                <a:gd name="connsiteX16" fmla="*/ 4495800 w 4691062"/>
                <a:gd name="connsiteY16" fmla="*/ 381000 h 1595438"/>
                <a:gd name="connsiteX17" fmla="*/ 4438650 w 4691062"/>
                <a:gd name="connsiteY17" fmla="*/ 433388 h 1595438"/>
                <a:gd name="connsiteX18" fmla="*/ 4376737 w 4691062"/>
                <a:gd name="connsiteY18" fmla="*/ 476250 h 1595438"/>
                <a:gd name="connsiteX19" fmla="*/ 4305300 w 4691062"/>
                <a:gd name="connsiteY19" fmla="*/ 433388 h 1595438"/>
                <a:gd name="connsiteX20" fmla="*/ 4248150 w 4691062"/>
                <a:gd name="connsiteY20" fmla="*/ 409575 h 1595438"/>
                <a:gd name="connsiteX21" fmla="*/ 4191000 w 4691062"/>
                <a:gd name="connsiteY21" fmla="*/ 395288 h 1595438"/>
                <a:gd name="connsiteX22" fmla="*/ 4090987 w 4691062"/>
                <a:gd name="connsiteY22" fmla="*/ 385763 h 1595438"/>
                <a:gd name="connsiteX23" fmla="*/ 3810000 w 4691062"/>
                <a:gd name="connsiteY23" fmla="*/ 400050 h 1595438"/>
                <a:gd name="connsiteX24" fmla="*/ 3424237 w 4691062"/>
                <a:gd name="connsiteY24" fmla="*/ 414338 h 1595438"/>
                <a:gd name="connsiteX25" fmla="*/ 3114675 w 4691062"/>
                <a:gd name="connsiteY25" fmla="*/ 442913 h 1595438"/>
                <a:gd name="connsiteX26" fmla="*/ 2809875 w 4691062"/>
                <a:gd name="connsiteY26" fmla="*/ 466725 h 1595438"/>
                <a:gd name="connsiteX27" fmla="*/ 2576512 w 4691062"/>
                <a:gd name="connsiteY27" fmla="*/ 495300 h 1595438"/>
                <a:gd name="connsiteX28" fmla="*/ 2228850 w 4691062"/>
                <a:gd name="connsiteY28" fmla="*/ 542925 h 1595438"/>
                <a:gd name="connsiteX29" fmla="*/ 1990725 w 4691062"/>
                <a:gd name="connsiteY29" fmla="*/ 585788 h 1595438"/>
                <a:gd name="connsiteX30" fmla="*/ 1781175 w 4691062"/>
                <a:gd name="connsiteY30" fmla="*/ 628650 h 1595438"/>
                <a:gd name="connsiteX31" fmla="*/ 1514475 w 4691062"/>
                <a:gd name="connsiteY31" fmla="*/ 695325 h 1595438"/>
                <a:gd name="connsiteX32" fmla="*/ 1271587 w 4691062"/>
                <a:gd name="connsiteY32" fmla="*/ 790575 h 1595438"/>
                <a:gd name="connsiteX33" fmla="*/ 904875 w 4691062"/>
                <a:gd name="connsiteY33" fmla="*/ 947738 h 1595438"/>
                <a:gd name="connsiteX34" fmla="*/ 695325 w 4691062"/>
                <a:gd name="connsiteY34" fmla="*/ 1062038 h 1595438"/>
                <a:gd name="connsiteX35" fmla="*/ 590550 w 4691062"/>
                <a:gd name="connsiteY35" fmla="*/ 1123950 h 1595438"/>
                <a:gd name="connsiteX36" fmla="*/ 419100 w 4691062"/>
                <a:gd name="connsiteY36" fmla="*/ 1285875 h 1595438"/>
                <a:gd name="connsiteX37" fmla="*/ 328612 w 4691062"/>
                <a:gd name="connsiteY37" fmla="*/ 1385888 h 1595438"/>
                <a:gd name="connsiteX38" fmla="*/ 285750 w 4691062"/>
                <a:gd name="connsiteY38" fmla="*/ 1457325 h 1595438"/>
                <a:gd name="connsiteX39" fmla="*/ 247650 w 4691062"/>
                <a:gd name="connsiteY39" fmla="*/ 1533525 h 1595438"/>
                <a:gd name="connsiteX40" fmla="*/ 171450 w 4691062"/>
                <a:gd name="connsiteY40" fmla="*/ 1562100 h 1595438"/>
                <a:gd name="connsiteX41" fmla="*/ 109537 w 4691062"/>
                <a:gd name="connsiteY41" fmla="*/ 1581150 h 1595438"/>
                <a:gd name="connsiteX42" fmla="*/ 61912 w 4691062"/>
                <a:gd name="connsiteY42" fmla="*/ 1590675 h 1595438"/>
                <a:gd name="connsiteX43" fmla="*/ 42862 w 4691062"/>
                <a:gd name="connsiteY43" fmla="*/ 1595438 h 1595438"/>
                <a:gd name="connsiteX44" fmla="*/ 19050 w 4691062"/>
                <a:gd name="connsiteY44" fmla="*/ 1581150 h 1595438"/>
                <a:gd name="connsiteX45" fmla="*/ 0 w 4691062"/>
                <a:gd name="connsiteY45" fmla="*/ 1528763 h 1595438"/>
                <a:gd name="connsiteX46" fmla="*/ 9525 w 4691062"/>
                <a:gd name="connsiteY46" fmla="*/ 1471613 h 1595438"/>
                <a:gd name="connsiteX47" fmla="*/ 28575 w 4691062"/>
                <a:gd name="connsiteY47" fmla="*/ 1390650 h 1595438"/>
                <a:gd name="connsiteX48" fmla="*/ 61912 w 4691062"/>
                <a:gd name="connsiteY48" fmla="*/ 1314450 h 1595438"/>
                <a:gd name="connsiteX49" fmla="*/ 119062 w 4691062"/>
                <a:gd name="connsiteY49" fmla="*/ 1223963 h 1595438"/>
                <a:gd name="connsiteX50" fmla="*/ 185737 w 4691062"/>
                <a:gd name="connsiteY50" fmla="*/ 1147763 h 1595438"/>
                <a:gd name="connsiteX51" fmla="*/ 338137 w 4691062"/>
                <a:gd name="connsiteY51" fmla="*/ 1019175 h 1595438"/>
                <a:gd name="connsiteX52" fmla="*/ 500062 w 4691062"/>
                <a:gd name="connsiteY52" fmla="*/ 919163 h 1595438"/>
                <a:gd name="connsiteX53" fmla="*/ 676275 w 4691062"/>
                <a:gd name="connsiteY53" fmla="*/ 819150 h 1595438"/>
                <a:gd name="connsiteX54" fmla="*/ 942975 w 4691062"/>
                <a:gd name="connsiteY54" fmla="*/ 695325 h 1595438"/>
                <a:gd name="connsiteX55" fmla="*/ 1300162 w 4691062"/>
                <a:gd name="connsiteY55" fmla="*/ 557213 h 1595438"/>
                <a:gd name="connsiteX56" fmla="*/ 1471612 w 4691062"/>
                <a:gd name="connsiteY56" fmla="*/ 500063 h 1595438"/>
                <a:gd name="connsiteX57" fmla="*/ 1762125 w 4691062"/>
                <a:gd name="connsiteY57" fmla="*/ 433388 h 1595438"/>
                <a:gd name="connsiteX58" fmla="*/ 2195512 w 4691062"/>
                <a:gd name="connsiteY58" fmla="*/ 352425 h 1595438"/>
                <a:gd name="connsiteX59" fmla="*/ 2757487 w 4691062"/>
                <a:gd name="connsiteY59" fmla="*/ 266700 h 1595438"/>
                <a:gd name="connsiteX60" fmla="*/ 3162300 w 4691062"/>
                <a:gd name="connsiteY60" fmla="*/ 228600 h 159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691062" h="1595438">
                  <a:moveTo>
                    <a:pt x="3162300" y="228600"/>
                  </a:moveTo>
                  <a:lnTo>
                    <a:pt x="3576637" y="190500"/>
                  </a:lnTo>
                  <a:lnTo>
                    <a:pt x="4024312" y="157163"/>
                  </a:lnTo>
                  <a:lnTo>
                    <a:pt x="4319587" y="142875"/>
                  </a:lnTo>
                  <a:lnTo>
                    <a:pt x="4395787" y="128588"/>
                  </a:lnTo>
                  <a:lnTo>
                    <a:pt x="4471987" y="104775"/>
                  </a:lnTo>
                  <a:lnTo>
                    <a:pt x="4543425" y="71438"/>
                  </a:lnTo>
                  <a:lnTo>
                    <a:pt x="4619625" y="28575"/>
                  </a:lnTo>
                  <a:lnTo>
                    <a:pt x="4667250" y="0"/>
                  </a:lnTo>
                  <a:lnTo>
                    <a:pt x="4681537" y="4763"/>
                  </a:lnTo>
                  <a:lnTo>
                    <a:pt x="4691062" y="28575"/>
                  </a:lnTo>
                  <a:lnTo>
                    <a:pt x="4691062" y="38100"/>
                  </a:lnTo>
                  <a:lnTo>
                    <a:pt x="4676775" y="80963"/>
                  </a:lnTo>
                  <a:lnTo>
                    <a:pt x="4652962" y="133350"/>
                  </a:lnTo>
                  <a:lnTo>
                    <a:pt x="4591050" y="242888"/>
                  </a:lnTo>
                  <a:lnTo>
                    <a:pt x="4543425" y="314325"/>
                  </a:lnTo>
                  <a:lnTo>
                    <a:pt x="4495800" y="381000"/>
                  </a:lnTo>
                  <a:lnTo>
                    <a:pt x="4438650" y="433388"/>
                  </a:lnTo>
                  <a:lnTo>
                    <a:pt x="4376737" y="476250"/>
                  </a:lnTo>
                  <a:lnTo>
                    <a:pt x="4305300" y="433388"/>
                  </a:lnTo>
                  <a:lnTo>
                    <a:pt x="4248150" y="409575"/>
                  </a:lnTo>
                  <a:lnTo>
                    <a:pt x="4191000" y="395288"/>
                  </a:lnTo>
                  <a:lnTo>
                    <a:pt x="4090987" y="385763"/>
                  </a:lnTo>
                  <a:lnTo>
                    <a:pt x="3810000" y="400050"/>
                  </a:lnTo>
                  <a:lnTo>
                    <a:pt x="3424237" y="414338"/>
                  </a:lnTo>
                  <a:lnTo>
                    <a:pt x="3114675" y="442913"/>
                  </a:lnTo>
                  <a:lnTo>
                    <a:pt x="2809875" y="466725"/>
                  </a:lnTo>
                  <a:lnTo>
                    <a:pt x="2576512" y="495300"/>
                  </a:lnTo>
                  <a:lnTo>
                    <a:pt x="2228850" y="542925"/>
                  </a:lnTo>
                  <a:lnTo>
                    <a:pt x="1990725" y="585788"/>
                  </a:lnTo>
                  <a:lnTo>
                    <a:pt x="1781175" y="628650"/>
                  </a:lnTo>
                  <a:lnTo>
                    <a:pt x="1514475" y="695325"/>
                  </a:lnTo>
                  <a:lnTo>
                    <a:pt x="1271587" y="790575"/>
                  </a:lnTo>
                  <a:lnTo>
                    <a:pt x="904875" y="947738"/>
                  </a:lnTo>
                  <a:lnTo>
                    <a:pt x="695325" y="1062038"/>
                  </a:lnTo>
                  <a:lnTo>
                    <a:pt x="590550" y="1123950"/>
                  </a:lnTo>
                  <a:lnTo>
                    <a:pt x="419100" y="1285875"/>
                  </a:lnTo>
                  <a:lnTo>
                    <a:pt x="328612" y="1385888"/>
                  </a:lnTo>
                  <a:lnTo>
                    <a:pt x="285750" y="1457325"/>
                  </a:lnTo>
                  <a:lnTo>
                    <a:pt x="247650" y="1533525"/>
                  </a:lnTo>
                  <a:lnTo>
                    <a:pt x="171450" y="1562100"/>
                  </a:lnTo>
                  <a:lnTo>
                    <a:pt x="109537" y="1581150"/>
                  </a:lnTo>
                  <a:lnTo>
                    <a:pt x="61912" y="1590675"/>
                  </a:lnTo>
                  <a:lnTo>
                    <a:pt x="42862" y="1595438"/>
                  </a:lnTo>
                  <a:lnTo>
                    <a:pt x="19050" y="1581150"/>
                  </a:lnTo>
                  <a:lnTo>
                    <a:pt x="0" y="1528763"/>
                  </a:lnTo>
                  <a:lnTo>
                    <a:pt x="9525" y="1471613"/>
                  </a:lnTo>
                  <a:lnTo>
                    <a:pt x="28575" y="1390650"/>
                  </a:lnTo>
                  <a:lnTo>
                    <a:pt x="61912" y="1314450"/>
                  </a:lnTo>
                  <a:lnTo>
                    <a:pt x="119062" y="1223963"/>
                  </a:lnTo>
                  <a:lnTo>
                    <a:pt x="185737" y="1147763"/>
                  </a:lnTo>
                  <a:lnTo>
                    <a:pt x="338137" y="1019175"/>
                  </a:lnTo>
                  <a:lnTo>
                    <a:pt x="500062" y="919163"/>
                  </a:lnTo>
                  <a:lnTo>
                    <a:pt x="676275" y="819150"/>
                  </a:lnTo>
                  <a:lnTo>
                    <a:pt x="942975" y="695325"/>
                  </a:lnTo>
                  <a:lnTo>
                    <a:pt x="1300162" y="557213"/>
                  </a:lnTo>
                  <a:lnTo>
                    <a:pt x="1471612" y="500063"/>
                  </a:lnTo>
                  <a:lnTo>
                    <a:pt x="1762125" y="433388"/>
                  </a:lnTo>
                  <a:lnTo>
                    <a:pt x="2195512" y="352425"/>
                  </a:lnTo>
                  <a:lnTo>
                    <a:pt x="2757487" y="266700"/>
                  </a:lnTo>
                  <a:lnTo>
                    <a:pt x="3162300" y="2286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67">
              <a:extLst>
                <a:ext uri="{FF2B5EF4-FFF2-40B4-BE49-F238E27FC236}">
                  <a16:creationId xmlns:a16="http://schemas.microsoft.com/office/drawing/2014/main" id="{D0C1BA69-11DF-47C7-9F09-6CA0500DCA9F}"/>
                </a:ext>
              </a:extLst>
            </p:cNvPr>
            <p:cNvSpPr/>
            <p:nvPr/>
          </p:nvSpPr>
          <p:spPr>
            <a:xfrm rot="16200000">
              <a:off x="7809708" y="5282407"/>
              <a:ext cx="814388" cy="428625"/>
            </a:xfrm>
            <a:custGeom>
              <a:avLst/>
              <a:gdLst>
                <a:gd name="connsiteX0" fmla="*/ 421481 w 814387"/>
                <a:gd name="connsiteY0" fmla="*/ 223838 h 428625"/>
                <a:gd name="connsiteX1" fmla="*/ 626269 w 814387"/>
                <a:gd name="connsiteY1" fmla="*/ 319088 h 428625"/>
                <a:gd name="connsiteX2" fmla="*/ 776287 w 814387"/>
                <a:gd name="connsiteY2" fmla="*/ 376238 h 428625"/>
                <a:gd name="connsiteX3" fmla="*/ 804862 w 814387"/>
                <a:gd name="connsiteY3" fmla="*/ 392907 h 428625"/>
                <a:gd name="connsiteX4" fmla="*/ 814387 w 814387"/>
                <a:gd name="connsiteY4" fmla="*/ 407194 h 428625"/>
                <a:gd name="connsiteX5" fmla="*/ 807244 w 814387"/>
                <a:gd name="connsiteY5" fmla="*/ 419100 h 428625"/>
                <a:gd name="connsiteX6" fmla="*/ 769144 w 814387"/>
                <a:gd name="connsiteY6" fmla="*/ 428625 h 428625"/>
                <a:gd name="connsiteX7" fmla="*/ 716756 w 814387"/>
                <a:gd name="connsiteY7" fmla="*/ 426244 h 428625"/>
                <a:gd name="connsiteX8" fmla="*/ 383381 w 814387"/>
                <a:gd name="connsiteY8" fmla="*/ 376238 h 428625"/>
                <a:gd name="connsiteX9" fmla="*/ 314325 w 814387"/>
                <a:gd name="connsiteY9" fmla="*/ 361950 h 428625"/>
                <a:gd name="connsiteX10" fmla="*/ 35719 w 814387"/>
                <a:gd name="connsiteY10" fmla="*/ 369094 h 428625"/>
                <a:gd name="connsiteX11" fmla="*/ 0 w 814387"/>
                <a:gd name="connsiteY11" fmla="*/ 373857 h 428625"/>
                <a:gd name="connsiteX12" fmla="*/ 66675 w 814387"/>
                <a:gd name="connsiteY12" fmla="*/ 202407 h 428625"/>
                <a:gd name="connsiteX13" fmla="*/ 190500 w 814387"/>
                <a:gd name="connsiteY13" fmla="*/ 59532 h 428625"/>
                <a:gd name="connsiteX14" fmla="*/ 330994 w 814387"/>
                <a:gd name="connsiteY14" fmla="*/ 0 h 428625"/>
                <a:gd name="connsiteX15" fmla="*/ 309562 w 814387"/>
                <a:gd name="connsiteY15" fmla="*/ 35719 h 428625"/>
                <a:gd name="connsiteX16" fmla="*/ 295275 w 814387"/>
                <a:gd name="connsiteY16" fmla="*/ 69057 h 428625"/>
                <a:gd name="connsiteX17" fmla="*/ 295275 w 814387"/>
                <a:gd name="connsiteY17" fmla="*/ 97632 h 428625"/>
                <a:gd name="connsiteX18" fmla="*/ 304800 w 814387"/>
                <a:gd name="connsiteY18" fmla="*/ 130969 h 428625"/>
                <a:gd name="connsiteX19" fmla="*/ 323850 w 814387"/>
                <a:gd name="connsiteY19" fmla="*/ 164307 h 428625"/>
                <a:gd name="connsiteX20" fmla="*/ 354806 w 814387"/>
                <a:gd name="connsiteY20" fmla="*/ 192882 h 428625"/>
                <a:gd name="connsiteX21" fmla="*/ 421481 w 814387"/>
                <a:gd name="connsiteY21" fmla="*/ 223838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4387" h="428625">
                  <a:moveTo>
                    <a:pt x="421481" y="223838"/>
                  </a:moveTo>
                  <a:lnTo>
                    <a:pt x="626269" y="319088"/>
                  </a:lnTo>
                  <a:lnTo>
                    <a:pt x="776287" y="376238"/>
                  </a:lnTo>
                  <a:lnTo>
                    <a:pt x="804862" y="392907"/>
                  </a:lnTo>
                  <a:lnTo>
                    <a:pt x="814387" y="407194"/>
                  </a:lnTo>
                  <a:lnTo>
                    <a:pt x="807244" y="419100"/>
                  </a:lnTo>
                  <a:lnTo>
                    <a:pt x="769144" y="428625"/>
                  </a:lnTo>
                  <a:lnTo>
                    <a:pt x="716756" y="426244"/>
                  </a:lnTo>
                  <a:lnTo>
                    <a:pt x="383381" y="376238"/>
                  </a:lnTo>
                  <a:lnTo>
                    <a:pt x="314325" y="361950"/>
                  </a:lnTo>
                  <a:lnTo>
                    <a:pt x="35719" y="369094"/>
                  </a:lnTo>
                  <a:lnTo>
                    <a:pt x="0" y="373857"/>
                  </a:lnTo>
                  <a:lnTo>
                    <a:pt x="66675" y="202407"/>
                  </a:lnTo>
                  <a:lnTo>
                    <a:pt x="190500" y="59532"/>
                  </a:lnTo>
                  <a:lnTo>
                    <a:pt x="330994" y="0"/>
                  </a:lnTo>
                  <a:lnTo>
                    <a:pt x="309562" y="35719"/>
                  </a:lnTo>
                  <a:lnTo>
                    <a:pt x="295275" y="69057"/>
                  </a:lnTo>
                  <a:lnTo>
                    <a:pt x="295275" y="97632"/>
                  </a:lnTo>
                  <a:lnTo>
                    <a:pt x="304800" y="130969"/>
                  </a:lnTo>
                  <a:lnTo>
                    <a:pt x="323850" y="164307"/>
                  </a:lnTo>
                  <a:lnTo>
                    <a:pt x="354806" y="192882"/>
                  </a:lnTo>
                  <a:lnTo>
                    <a:pt x="421481" y="22383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59">
              <a:extLst>
                <a:ext uri="{FF2B5EF4-FFF2-40B4-BE49-F238E27FC236}">
                  <a16:creationId xmlns:a16="http://schemas.microsoft.com/office/drawing/2014/main" id="{D49618D0-7511-489E-8692-AB8BEA3F651E}"/>
                </a:ext>
              </a:extLst>
            </p:cNvPr>
            <p:cNvSpPr/>
            <p:nvPr/>
          </p:nvSpPr>
          <p:spPr>
            <a:xfrm>
              <a:off x="6740526" y="3740151"/>
              <a:ext cx="1419225" cy="1641475"/>
            </a:xfrm>
            <a:custGeom>
              <a:avLst/>
              <a:gdLst>
                <a:gd name="connsiteX0" fmla="*/ 1196975 w 1419225"/>
                <a:gd name="connsiteY0" fmla="*/ 577850 h 1641475"/>
                <a:gd name="connsiteX1" fmla="*/ 1047750 w 1419225"/>
                <a:gd name="connsiteY1" fmla="*/ 768350 h 1641475"/>
                <a:gd name="connsiteX2" fmla="*/ 885825 w 1419225"/>
                <a:gd name="connsiteY2" fmla="*/ 942975 h 1641475"/>
                <a:gd name="connsiteX3" fmla="*/ 682625 w 1419225"/>
                <a:gd name="connsiteY3" fmla="*/ 1171575 h 1641475"/>
                <a:gd name="connsiteX4" fmla="*/ 539750 w 1419225"/>
                <a:gd name="connsiteY4" fmla="*/ 1292225 h 1641475"/>
                <a:gd name="connsiteX5" fmla="*/ 460375 w 1419225"/>
                <a:gd name="connsiteY5" fmla="*/ 1349375 h 1641475"/>
                <a:gd name="connsiteX6" fmla="*/ 247650 w 1419225"/>
                <a:gd name="connsiteY6" fmla="*/ 1511300 h 1641475"/>
                <a:gd name="connsiteX7" fmla="*/ 117475 w 1419225"/>
                <a:gd name="connsiteY7" fmla="*/ 1597025 h 1641475"/>
                <a:gd name="connsiteX8" fmla="*/ 63500 w 1419225"/>
                <a:gd name="connsiteY8" fmla="*/ 1628775 h 1641475"/>
                <a:gd name="connsiteX9" fmla="*/ 34925 w 1419225"/>
                <a:gd name="connsiteY9" fmla="*/ 1641475 h 1641475"/>
                <a:gd name="connsiteX10" fmla="*/ 15875 w 1419225"/>
                <a:gd name="connsiteY10" fmla="*/ 1641475 h 1641475"/>
                <a:gd name="connsiteX11" fmla="*/ 0 w 1419225"/>
                <a:gd name="connsiteY11" fmla="*/ 1628775 h 1641475"/>
                <a:gd name="connsiteX12" fmla="*/ 6350 w 1419225"/>
                <a:gd name="connsiteY12" fmla="*/ 1603375 h 1641475"/>
                <a:gd name="connsiteX13" fmla="*/ 25400 w 1419225"/>
                <a:gd name="connsiteY13" fmla="*/ 1574800 h 1641475"/>
                <a:gd name="connsiteX14" fmla="*/ 127000 w 1419225"/>
                <a:gd name="connsiteY14" fmla="*/ 1485900 h 1641475"/>
                <a:gd name="connsiteX15" fmla="*/ 317500 w 1419225"/>
                <a:gd name="connsiteY15" fmla="*/ 1311275 h 1641475"/>
                <a:gd name="connsiteX16" fmla="*/ 460375 w 1419225"/>
                <a:gd name="connsiteY16" fmla="*/ 1165225 h 1641475"/>
                <a:gd name="connsiteX17" fmla="*/ 571500 w 1419225"/>
                <a:gd name="connsiteY17" fmla="*/ 1047750 h 1641475"/>
                <a:gd name="connsiteX18" fmla="*/ 688975 w 1419225"/>
                <a:gd name="connsiteY18" fmla="*/ 904875 h 1641475"/>
                <a:gd name="connsiteX19" fmla="*/ 787400 w 1419225"/>
                <a:gd name="connsiteY19" fmla="*/ 796925 h 1641475"/>
                <a:gd name="connsiteX20" fmla="*/ 879475 w 1419225"/>
                <a:gd name="connsiteY20" fmla="*/ 669925 h 1641475"/>
                <a:gd name="connsiteX21" fmla="*/ 1006475 w 1419225"/>
                <a:gd name="connsiteY21" fmla="*/ 488950 h 1641475"/>
                <a:gd name="connsiteX22" fmla="*/ 1041400 w 1419225"/>
                <a:gd name="connsiteY22" fmla="*/ 422275 h 1641475"/>
                <a:gd name="connsiteX23" fmla="*/ 1066800 w 1419225"/>
                <a:gd name="connsiteY23" fmla="*/ 368300 h 1641475"/>
                <a:gd name="connsiteX24" fmla="*/ 1101725 w 1419225"/>
                <a:gd name="connsiteY24" fmla="*/ 269875 h 1641475"/>
                <a:gd name="connsiteX25" fmla="*/ 1111250 w 1419225"/>
                <a:gd name="connsiteY25" fmla="*/ 203200 h 1641475"/>
                <a:gd name="connsiteX26" fmla="*/ 1108075 w 1419225"/>
                <a:gd name="connsiteY26" fmla="*/ 171450 h 1641475"/>
                <a:gd name="connsiteX27" fmla="*/ 1089025 w 1419225"/>
                <a:gd name="connsiteY27" fmla="*/ 130175 h 1641475"/>
                <a:gd name="connsiteX28" fmla="*/ 1041400 w 1419225"/>
                <a:gd name="connsiteY28" fmla="*/ 66675 h 1641475"/>
                <a:gd name="connsiteX29" fmla="*/ 1016000 w 1419225"/>
                <a:gd name="connsiteY29" fmla="*/ 38100 h 1641475"/>
                <a:gd name="connsiteX30" fmla="*/ 1012825 w 1419225"/>
                <a:gd name="connsiteY30" fmla="*/ 25400 h 1641475"/>
                <a:gd name="connsiteX31" fmla="*/ 1012825 w 1419225"/>
                <a:gd name="connsiteY31" fmla="*/ 9525 h 1641475"/>
                <a:gd name="connsiteX32" fmla="*/ 1022350 w 1419225"/>
                <a:gd name="connsiteY32" fmla="*/ 0 h 1641475"/>
                <a:gd name="connsiteX33" fmla="*/ 1041400 w 1419225"/>
                <a:gd name="connsiteY33" fmla="*/ 0 h 1641475"/>
                <a:gd name="connsiteX34" fmla="*/ 1076325 w 1419225"/>
                <a:gd name="connsiteY34" fmla="*/ 3175 h 1641475"/>
                <a:gd name="connsiteX35" fmla="*/ 1130300 w 1419225"/>
                <a:gd name="connsiteY35" fmla="*/ 15875 h 1641475"/>
                <a:gd name="connsiteX36" fmla="*/ 1181100 w 1419225"/>
                <a:gd name="connsiteY36" fmla="*/ 34925 h 1641475"/>
                <a:gd name="connsiteX37" fmla="*/ 1247775 w 1419225"/>
                <a:gd name="connsiteY37" fmla="*/ 69850 h 1641475"/>
                <a:gd name="connsiteX38" fmla="*/ 1320800 w 1419225"/>
                <a:gd name="connsiteY38" fmla="*/ 123825 h 1641475"/>
                <a:gd name="connsiteX39" fmla="*/ 1368425 w 1419225"/>
                <a:gd name="connsiteY39" fmla="*/ 177800 h 1641475"/>
                <a:gd name="connsiteX40" fmla="*/ 1403350 w 1419225"/>
                <a:gd name="connsiteY40" fmla="*/ 228600 h 1641475"/>
                <a:gd name="connsiteX41" fmla="*/ 1419225 w 1419225"/>
                <a:gd name="connsiteY41" fmla="*/ 266700 h 1641475"/>
                <a:gd name="connsiteX42" fmla="*/ 1393825 w 1419225"/>
                <a:gd name="connsiteY42" fmla="*/ 307975 h 1641475"/>
                <a:gd name="connsiteX43" fmla="*/ 1196975 w 1419225"/>
                <a:gd name="connsiteY43" fmla="*/ 577850 h 164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419225" h="1641475">
                  <a:moveTo>
                    <a:pt x="1196975" y="577850"/>
                  </a:moveTo>
                  <a:lnTo>
                    <a:pt x="1047750" y="768350"/>
                  </a:lnTo>
                  <a:lnTo>
                    <a:pt x="885825" y="942975"/>
                  </a:lnTo>
                  <a:lnTo>
                    <a:pt x="682625" y="1171575"/>
                  </a:lnTo>
                  <a:lnTo>
                    <a:pt x="539750" y="1292225"/>
                  </a:lnTo>
                  <a:lnTo>
                    <a:pt x="460375" y="1349375"/>
                  </a:lnTo>
                  <a:lnTo>
                    <a:pt x="247650" y="1511300"/>
                  </a:lnTo>
                  <a:lnTo>
                    <a:pt x="117475" y="1597025"/>
                  </a:lnTo>
                  <a:lnTo>
                    <a:pt x="63500" y="1628775"/>
                  </a:lnTo>
                  <a:lnTo>
                    <a:pt x="34925" y="1641475"/>
                  </a:lnTo>
                  <a:lnTo>
                    <a:pt x="15875" y="1641475"/>
                  </a:lnTo>
                  <a:lnTo>
                    <a:pt x="0" y="1628775"/>
                  </a:lnTo>
                  <a:lnTo>
                    <a:pt x="6350" y="1603375"/>
                  </a:lnTo>
                  <a:lnTo>
                    <a:pt x="25400" y="1574800"/>
                  </a:lnTo>
                  <a:lnTo>
                    <a:pt x="127000" y="1485900"/>
                  </a:lnTo>
                  <a:lnTo>
                    <a:pt x="317500" y="1311275"/>
                  </a:lnTo>
                  <a:lnTo>
                    <a:pt x="460375" y="1165225"/>
                  </a:lnTo>
                  <a:lnTo>
                    <a:pt x="571500" y="1047750"/>
                  </a:lnTo>
                  <a:lnTo>
                    <a:pt x="688975" y="904875"/>
                  </a:lnTo>
                  <a:lnTo>
                    <a:pt x="787400" y="796925"/>
                  </a:lnTo>
                  <a:lnTo>
                    <a:pt x="879475" y="669925"/>
                  </a:lnTo>
                  <a:lnTo>
                    <a:pt x="1006475" y="488950"/>
                  </a:lnTo>
                  <a:lnTo>
                    <a:pt x="1041400" y="422275"/>
                  </a:lnTo>
                  <a:lnTo>
                    <a:pt x="1066800" y="368300"/>
                  </a:lnTo>
                  <a:lnTo>
                    <a:pt x="1101725" y="269875"/>
                  </a:lnTo>
                  <a:lnTo>
                    <a:pt x="1111250" y="203200"/>
                  </a:lnTo>
                  <a:lnTo>
                    <a:pt x="1108075" y="171450"/>
                  </a:lnTo>
                  <a:lnTo>
                    <a:pt x="1089025" y="130175"/>
                  </a:lnTo>
                  <a:lnTo>
                    <a:pt x="1041400" y="66675"/>
                  </a:lnTo>
                  <a:lnTo>
                    <a:pt x="1016000" y="38100"/>
                  </a:lnTo>
                  <a:lnTo>
                    <a:pt x="1012825" y="25400"/>
                  </a:lnTo>
                  <a:lnTo>
                    <a:pt x="1012825" y="9525"/>
                  </a:lnTo>
                  <a:lnTo>
                    <a:pt x="1022350" y="0"/>
                  </a:lnTo>
                  <a:lnTo>
                    <a:pt x="1041400" y="0"/>
                  </a:lnTo>
                  <a:lnTo>
                    <a:pt x="1076325" y="3175"/>
                  </a:lnTo>
                  <a:lnTo>
                    <a:pt x="1130300" y="15875"/>
                  </a:lnTo>
                  <a:lnTo>
                    <a:pt x="1181100" y="34925"/>
                  </a:lnTo>
                  <a:lnTo>
                    <a:pt x="1247775" y="69850"/>
                  </a:lnTo>
                  <a:lnTo>
                    <a:pt x="1320800" y="123825"/>
                  </a:lnTo>
                  <a:lnTo>
                    <a:pt x="1368425" y="177800"/>
                  </a:lnTo>
                  <a:lnTo>
                    <a:pt x="1403350" y="228600"/>
                  </a:lnTo>
                  <a:lnTo>
                    <a:pt x="1419225" y="266700"/>
                  </a:lnTo>
                  <a:lnTo>
                    <a:pt x="1393825" y="307975"/>
                  </a:lnTo>
                  <a:lnTo>
                    <a:pt x="1196975" y="5778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60">
              <a:extLst>
                <a:ext uri="{FF2B5EF4-FFF2-40B4-BE49-F238E27FC236}">
                  <a16:creationId xmlns:a16="http://schemas.microsoft.com/office/drawing/2014/main" id="{EF42B661-C891-4D91-8F51-B49B74100A23}"/>
                </a:ext>
              </a:extLst>
            </p:cNvPr>
            <p:cNvSpPr/>
            <p:nvPr/>
          </p:nvSpPr>
          <p:spPr>
            <a:xfrm>
              <a:off x="7553326" y="2038350"/>
              <a:ext cx="703263" cy="700088"/>
            </a:xfrm>
            <a:custGeom>
              <a:avLst/>
              <a:gdLst>
                <a:gd name="connsiteX0" fmla="*/ 116681 w 702469"/>
                <a:gd name="connsiteY0" fmla="*/ 161925 h 700088"/>
                <a:gd name="connsiteX1" fmla="*/ 242888 w 702469"/>
                <a:gd name="connsiteY1" fmla="*/ 309563 h 700088"/>
                <a:gd name="connsiteX2" fmla="*/ 376238 w 702469"/>
                <a:gd name="connsiteY2" fmla="*/ 473869 h 700088"/>
                <a:gd name="connsiteX3" fmla="*/ 495300 w 702469"/>
                <a:gd name="connsiteY3" fmla="*/ 645319 h 700088"/>
                <a:gd name="connsiteX4" fmla="*/ 528638 w 702469"/>
                <a:gd name="connsiteY4" fmla="*/ 673894 h 700088"/>
                <a:gd name="connsiteX5" fmla="*/ 566738 w 702469"/>
                <a:gd name="connsiteY5" fmla="*/ 692944 h 700088"/>
                <a:gd name="connsiteX6" fmla="*/ 600075 w 702469"/>
                <a:gd name="connsiteY6" fmla="*/ 700088 h 700088"/>
                <a:gd name="connsiteX7" fmla="*/ 631031 w 702469"/>
                <a:gd name="connsiteY7" fmla="*/ 700088 h 700088"/>
                <a:gd name="connsiteX8" fmla="*/ 654844 w 702469"/>
                <a:gd name="connsiteY8" fmla="*/ 690563 h 700088"/>
                <a:gd name="connsiteX9" fmla="*/ 676275 w 702469"/>
                <a:gd name="connsiteY9" fmla="*/ 661988 h 700088"/>
                <a:gd name="connsiteX10" fmla="*/ 692944 w 702469"/>
                <a:gd name="connsiteY10" fmla="*/ 621506 h 700088"/>
                <a:gd name="connsiteX11" fmla="*/ 700088 w 702469"/>
                <a:gd name="connsiteY11" fmla="*/ 576263 h 700088"/>
                <a:gd name="connsiteX12" fmla="*/ 702469 w 702469"/>
                <a:gd name="connsiteY12" fmla="*/ 526256 h 700088"/>
                <a:gd name="connsiteX13" fmla="*/ 685800 w 702469"/>
                <a:gd name="connsiteY13" fmla="*/ 471488 h 700088"/>
                <a:gd name="connsiteX14" fmla="*/ 642938 w 702469"/>
                <a:gd name="connsiteY14" fmla="*/ 392906 h 700088"/>
                <a:gd name="connsiteX15" fmla="*/ 602456 w 702469"/>
                <a:gd name="connsiteY15" fmla="*/ 338138 h 700088"/>
                <a:gd name="connsiteX16" fmla="*/ 547688 w 702469"/>
                <a:gd name="connsiteY16" fmla="*/ 278606 h 700088"/>
                <a:gd name="connsiteX17" fmla="*/ 381000 w 702469"/>
                <a:gd name="connsiteY17" fmla="*/ 180975 h 700088"/>
                <a:gd name="connsiteX18" fmla="*/ 242888 w 702469"/>
                <a:gd name="connsiteY18" fmla="*/ 107156 h 700088"/>
                <a:gd name="connsiteX19" fmla="*/ 73819 w 702469"/>
                <a:gd name="connsiteY19" fmla="*/ 19050 h 700088"/>
                <a:gd name="connsiteX20" fmla="*/ 26194 w 702469"/>
                <a:gd name="connsiteY20" fmla="*/ 0 h 700088"/>
                <a:gd name="connsiteX21" fmla="*/ 4763 w 702469"/>
                <a:gd name="connsiteY21" fmla="*/ 0 h 700088"/>
                <a:gd name="connsiteX22" fmla="*/ 0 w 702469"/>
                <a:gd name="connsiteY22" fmla="*/ 9525 h 700088"/>
                <a:gd name="connsiteX23" fmla="*/ 0 w 702469"/>
                <a:gd name="connsiteY23" fmla="*/ 30956 h 700088"/>
                <a:gd name="connsiteX24" fmla="*/ 23813 w 702469"/>
                <a:gd name="connsiteY24" fmla="*/ 66675 h 700088"/>
                <a:gd name="connsiteX25" fmla="*/ 116681 w 702469"/>
                <a:gd name="connsiteY25" fmla="*/ 161925 h 70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02469" h="700088">
                  <a:moveTo>
                    <a:pt x="116681" y="161925"/>
                  </a:moveTo>
                  <a:lnTo>
                    <a:pt x="242888" y="309563"/>
                  </a:lnTo>
                  <a:lnTo>
                    <a:pt x="376238" y="473869"/>
                  </a:lnTo>
                  <a:lnTo>
                    <a:pt x="495300" y="645319"/>
                  </a:lnTo>
                  <a:lnTo>
                    <a:pt x="528638" y="673894"/>
                  </a:lnTo>
                  <a:lnTo>
                    <a:pt x="566738" y="692944"/>
                  </a:lnTo>
                  <a:lnTo>
                    <a:pt x="600075" y="700088"/>
                  </a:lnTo>
                  <a:lnTo>
                    <a:pt x="631031" y="700088"/>
                  </a:lnTo>
                  <a:lnTo>
                    <a:pt x="654844" y="690563"/>
                  </a:lnTo>
                  <a:lnTo>
                    <a:pt x="676275" y="661988"/>
                  </a:lnTo>
                  <a:lnTo>
                    <a:pt x="692944" y="621506"/>
                  </a:lnTo>
                  <a:lnTo>
                    <a:pt x="700088" y="576263"/>
                  </a:lnTo>
                  <a:lnTo>
                    <a:pt x="702469" y="526256"/>
                  </a:lnTo>
                  <a:lnTo>
                    <a:pt x="685800" y="471488"/>
                  </a:lnTo>
                  <a:lnTo>
                    <a:pt x="642938" y="392906"/>
                  </a:lnTo>
                  <a:lnTo>
                    <a:pt x="602456" y="338138"/>
                  </a:lnTo>
                  <a:lnTo>
                    <a:pt x="547688" y="278606"/>
                  </a:lnTo>
                  <a:lnTo>
                    <a:pt x="381000" y="180975"/>
                  </a:lnTo>
                  <a:lnTo>
                    <a:pt x="242888" y="107156"/>
                  </a:lnTo>
                  <a:lnTo>
                    <a:pt x="73819" y="19050"/>
                  </a:lnTo>
                  <a:lnTo>
                    <a:pt x="26194" y="0"/>
                  </a:lnTo>
                  <a:lnTo>
                    <a:pt x="4763" y="0"/>
                  </a:lnTo>
                  <a:lnTo>
                    <a:pt x="0" y="9525"/>
                  </a:lnTo>
                  <a:lnTo>
                    <a:pt x="0" y="30956"/>
                  </a:lnTo>
                  <a:lnTo>
                    <a:pt x="23813" y="66675"/>
                  </a:lnTo>
                  <a:lnTo>
                    <a:pt x="116681" y="1619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1" name="グループ化 40">
            <a:extLst>
              <a:ext uri="{FF2B5EF4-FFF2-40B4-BE49-F238E27FC236}">
                <a16:creationId xmlns:a16="http://schemas.microsoft.com/office/drawing/2014/main" id="{716577AA-E18C-4854-B567-F8750A483095}"/>
              </a:ext>
            </a:extLst>
          </p:cNvPr>
          <p:cNvGrpSpPr/>
          <p:nvPr/>
        </p:nvGrpSpPr>
        <p:grpSpPr>
          <a:xfrm>
            <a:off x="3510894" y="1423988"/>
            <a:ext cx="4929186" cy="4691062"/>
            <a:chOff x="3503616" y="1423989"/>
            <a:chExt cx="4929186" cy="4691062"/>
          </a:xfrm>
          <a:solidFill>
            <a:schemeClr val="tx1"/>
          </a:solidFill>
        </p:grpSpPr>
        <p:sp>
          <p:nvSpPr>
            <p:cNvPr id="42" name="フリーフォーム 48">
              <a:extLst>
                <a:ext uri="{FF2B5EF4-FFF2-40B4-BE49-F238E27FC236}">
                  <a16:creationId xmlns:a16="http://schemas.microsoft.com/office/drawing/2014/main" id="{5852D9E4-1B1B-474E-AA9C-A3D62D7AF46B}"/>
                </a:ext>
              </a:extLst>
            </p:cNvPr>
            <p:cNvSpPr/>
            <p:nvPr/>
          </p:nvSpPr>
          <p:spPr>
            <a:xfrm>
              <a:off x="5824541" y="1709739"/>
              <a:ext cx="446087" cy="746125"/>
            </a:xfrm>
            <a:custGeom>
              <a:avLst/>
              <a:gdLst>
                <a:gd name="connsiteX0" fmla="*/ 369093 w 445293"/>
                <a:gd name="connsiteY0" fmla="*/ 373856 h 745331"/>
                <a:gd name="connsiteX1" fmla="*/ 354806 w 445293"/>
                <a:gd name="connsiteY1" fmla="*/ 738187 h 745331"/>
                <a:gd name="connsiteX2" fmla="*/ 157162 w 445293"/>
                <a:gd name="connsiteY2" fmla="*/ 745331 h 745331"/>
                <a:gd name="connsiteX3" fmla="*/ 154781 w 445293"/>
                <a:gd name="connsiteY3" fmla="*/ 611981 h 745331"/>
                <a:gd name="connsiteX4" fmla="*/ 154781 w 445293"/>
                <a:gd name="connsiteY4" fmla="*/ 209550 h 745331"/>
                <a:gd name="connsiteX5" fmla="*/ 145256 w 445293"/>
                <a:gd name="connsiteY5" fmla="*/ 192881 h 745331"/>
                <a:gd name="connsiteX6" fmla="*/ 92868 w 445293"/>
                <a:gd name="connsiteY6" fmla="*/ 133350 h 745331"/>
                <a:gd name="connsiteX7" fmla="*/ 47625 w 445293"/>
                <a:gd name="connsiteY7" fmla="*/ 85725 h 745331"/>
                <a:gd name="connsiteX8" fmla="*/ 9525 w 445293"/>
                <a:gd name="connsiteY8" fmla="*/ 52387 h 745331"/>
                <a:gd name="connsiteX9" fmla="*/ 0 w 445293"/>
                <a:gd name="connsiteY9" fmla="*/ 38100 h 745331"/>
                <a:gd name="connsiteX10" fmla="*/ 9525 w 445293"/>
                <a:gd name="connsiteY10" fmla="*/ 23812 h 745331"/>
                <a:gd name="connsiteX11" fmla="*/ 28575 w 445293"/>
                <a:gd name="connsiteY11" fmla="*/ 11906 h 745331"/>
                <a:gd name="connsiteX12" fmla="*/ 71437 w 445293"/>
                <a:gd name="connsiteY12" fmla="*/ 4762 h 745331"/>
                <a:gd name="connsiteX13" fmla="*/ 109537 w 445293"/>
                <a:gd name="connsiteY13" fmla="*/ 0 h 745331"/>
                <a:gd name="connsiteX14" fmla="*/ 161925 w 445293"/>
                <a:gd name="connsiteY14" fmla="*/ 2381 h 745331"/>
                <a:gd name="connsiteX15" fmla="*/ 228600 w 445293"/>
                <a:gd name="connsiteY15" fmla="*/ 11906 h 745331"/>
                <a:gd name="connsiteX16" fmla="*/ 290512 w 445293"/>
                <a:gd name="connsiteY16" fmla="*/ 33337 h 745331"/>
                <a:gd name="connsiteX17" fmla="*/ 369093 w 445293"/>
                <a:gd name="connsiteY17" fmla="*/ 73818 h 745331"/>
                <a:gd name="connsiteX18" fmla="*/ 407193 w 445293"/>
                <a:gd name="connsiteY18" fmla="*/ 104775 h 745331"/>
                <a:gd name="connsiteX19" fmla="*/ 428625 w 445293"/>
                <a:gd name="connsiteY19" fmla="*/ 130968 h 745331"/>
                <a:gd name="connsiteX20" fmla="*/ 442912 w 445293"/>
                <a:gd name="connsiteY20" fmla="*/ 161925 h 745331"/>
                <a:gd name="connsiteX21" fmla="*/ 445293 w 445293"/>
                <a:gd name="connsiteY21" fmla="*/ 185737 h 745331"/>
                <a:gd name="connsiteX22" fmla="*/ 438150 w 445293"/>
                <a:gd name="connsiteY22" fmla="*/ 209550 h 745331"/>
                <a:gd name="connsiteX23" fmla="*/ 416718 w 445293"/>
                <a:gd name="connsiteY23" fmla="*/ 235743 h 745331"/>
                <a:gd name="connsiteX24" fmla="*/ 392906 w 445293"/>
                <a:gd name="connsiteY24" fmla="*/ 266700 h 745331"/>
                <a:gd name="connsiteX25" fmla="*/ 381000 w 445293"/>
                <a:gd name="connsiteY25" fmla="*/ 300037 h 745331"/>
                <a:gd name="connsiteX26" fmla="*/ 369093 w 445293"/>
                <a:gd name="connsiteY26" fmla="*/ 373856 h 74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5293" h="745331">
                  <a:moveTo>
                    <a:pt x="369093" y="373856"/>
                  </a:moveTo>
                  <a:lnTo>
                    <a:pt x="354806" y="738187"/>
                  </a:lnTo>
                  <a:lnTo>
                    <a:pt x="157162" y="745331"/>
                  </a:lnTo>
                  <a:cubicBezTo>
                    <a:pt x="156368" y="700881"/>
                    <a:pt x="155575" y="656431"/>
                    <a:pt x="154781" y="611981"/>
                  </a:cubicBezTo>
                  <a:lnTo>
                    <a:pt x="154781" y="209550"/>
                  </a:lnTo>
                  <a:lnTo>
                    <a:pt x="145256" y="192881"/>
                  </a:lnTo>
                  <a:lnTo>
                    <a:pt x="92868" y="133350"/>
                  </a:lnTo>
                  <a:lnTo>
                    <a:pt x="47625" y="85725"/>
                  </a:lnTo>
                  <a:lnTo>
                    <a:pt x="9525" y="52387"/>
                  </a:lnTo>
                  <a:lnTo>
                    <a:pt x="0" y="38100"/>
                  </a:lnTo>
                  <a:lnTo>
                    <a:pt x="9525" y="23812"/>
                  </a:lnTo>
                  <a:lnTo>
                    <a:pt x="28575" y="11906"/>
                  </a:lnTo>
                  <a:lnTo>
                    <a:pt x="71437" y="4762"/>
                  </a:lnTo>
                  <a:lnTo>
                    <a:pt x="109537" y="0"/>
                  </a:lnTo>
                  <a:lnTo>
                    <a:pt x="161925" y="2381"/>
                  </a:lnTo>
                  <a:lnTo>
                    <a:pt x="228600" y="11906"/>
                  </a:lnTo>
                  <a:lnTo>
                    <a:pt x="290512" y="33337"/>
                  </a:lnTo>
                  <a:lnTo>
                    <a:pt x="369093" y="73818"/>
                  </a:lnTo>
                  <a:lnTo>
                    <a:pt x="407193" y="104775"/>
                  </a:lnTo>
                  <a:lnTo>
                    <a:pt x="428625" y="130968"/>
                  </a:lnTo>
                  <a:lnTo>
                    <a:pt x="442912" y="161925"/>
                  </a:lnTo>
                  <a:lnTo>
                    <a:pt x="445293" y="185737"/>
                  </a:lnTo>
                  <a:lnTo>
                    <a:pt x="438150" y="209550"/>
                  </a:lnTo>
                  <a:lnTo>
                    <a:pt x="416718" y="235743"/>
                  </a:lnTo>
                  <a:lnTo>
                    <a:pt x="392906" y="266700"/>
                  </a:lnTo>
                  <a:lnTo>
                    <a:pt x="381000" y="300037"/>
                  </a:lnTo>
                  <a:lnTo>
                    <a:pt x="369093" y="373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52">
              <a:extLst>
                <a:ext uri="{FF2B5EF4-FFF2-40B4-BE49-F238E27FC236}">
                  <a16:creationId xmlns:a16="http://schemas.microsoft.com/office/drawing/2014/main" id="{A1B390B4-04F8-4DFD-AF7A-4517BEBC9729}"/>
                </a:ext>
              </a:extLst>
            </p:cNvPr>
            <p:cNvSpPr/>
            <p:nvPr/>
          </p:nvSpPr>
          <p:spPr>
            <a:xfrm>
              <a:off x="3541717" y="1858964"/>
              <a:ext cx="1876425" cy="530225"/>
            </a:xfrm>
            <a:custGeom>
              <a:avLst/>
              <a:gdLst>
                <a:gd name="connsiteX0" fmla="*/ 485775 w 1876425"/>
                <a:gd name="connsiteY0" fmla="*/ 300038 h 528638"/>
                <a:gd name="connsiteX1" fmla="*/ 957262 w 1876425"/>
                <a:gd name="connsiteY1" fmla="*/ 209550 h 528638"/>
                <a:gd name="connsiteX2" fmla="*/ 1150144 w 1876425"/>
                <a:gd name="connsiteY2" fmla="*/ 169069 h 528638"/>
                <a:gd name="connsiteX3" fmla="*/ 1250156 w 1876425"/>
                <a:gd name="connsiteY3" fmla="*/ 142875 h 528638"/>
                <a:gd name="connsiteX4" fmla="*/ 1343025 w 1876425"/>
                <a:gd name="connsiteY4" fmla="*/ 109538 h 528638"/>
                <a:gd name="connsiteX5" fmla="*/ 1443037 w 1876425"/>
                <a:gd name="connsiteY5" fmla="*/ 64294 h 528638"/>
                <a:gd name="connsiteX6" fmla="*/ 1504950 w 1876425"/>
                <a:gd name="connsiteY6" fmla="*/ 28575 h 528638"/>
                <a:gd name="connsiteX7" fmla="*/ 1538287 w 1876425"/>
                <a:gd name="connsiteY7" fmla="*/ 7144 h 528638"/>
                <a:gd name="connsiteX8" fmla="*/ 1562100 w 1876425"/>
                <a:gd name="connsiteY8" fmla="*/ 0 h 528638"/>
                <a:gd name="connsiteX9" fmla="*/ 1602581 w 1876425"/>
                <a:gd name="connsiteY9" fmla="*/ 4763 h 528638"/>
                <a:gd name="connsiteX10" fmla="*/ 1671637 w 1876425"/>
                <a:gd name="connsiteY10" fmla="*/ 28575 h 528638"/>
                <a:gd name="connsiteX11" fmla="*/ 1733550 w 1876425"/>
                <a:gd name="connsiteY11" fmla="*/ 57150 h 528638"/>
                <a:gd name="connsiteX12" fmla="*/ 1807369 w 1876425"/>
                <a:gd name="connsiteY12" fmla="*/ 100013 h 528638"/>
                <a:gd name="connsiteX13" fmla="*/ 1850231 w 1876425"/>
                <a:gd name="connsiteY13" fmla="*/ 135732 h 528638"/>
                <a:gd name="connsiteX14" fmla="*/ 1876425 w 1876425"/>
                <a:gd name="connsiteY14" fmla="*/ 169069 h 528638"/>
                <a:gd name="connsiteX15" fmla="*/ 1874044 w 1876425"/>
                <a:gd name="connsiteY15" fmla="*/ 195263 h 528638"/>
                <a:gd name="connsiteX16" fmla="*/ 1862137 w 1876425"/>
                <a:gd name="connsiteY16" fmla="*/ 221457 h 528638"/>
                <a:gd name="connsiteX17" fmla="*/ 1835944 w 1876425"/>
                <a:gd name="connsiteY17" fmla="*/ 235744 h 528638"/>
                <a:gd name="connsiteX18" fmla="*/ 1804987 w 1876425"/>
                <a:gd name="connsiteY18" fmla="*/ 245269 h 528638"/>
                <a:gd name="connsiteX19" fmla="*/ 1754981 w 1876425"/>
                <a:gd name="connsiteY19" fmla="*/ 250032 h 528638"/>
                <a:gd name="connsiteX20" fmla="*/ 1619250 w 1876425"/>
                <a:gd name="connsiteY20" fmla="*/ 252413 h 528638"/>
                <a:gd name="connsiteX21" fmla="*/ 1524000 w 1876425"/>
                <a:gd name="connsiteY21" fmla="*/ 261938 h 528638"/>
                <a:gd name="connsiteX22" fmla="*/ 1369219 w 1876425"/>
                <a:gd name="connsiteY22" fmla="*/ 285750 h 528638"/>
                <a:gd name="connsiteX23" fmla="*/ 1152525 w 1876425"/>
                <a:gd name="connsiteY23" fmla="*/ 319088 h 528638"/>
                <a:gd name="connsiteX24" fmla="*/ 1016794 w 1876425"/>
                <a:gd name="connsiteY24" fmla="*/ 352425 h 528638"/>
                <a:gd name="connsiteX25" fmla="*/ 485775 w 1876425"/>
                <a:gd name="connsiteY25" fmla="*/ 488157 h 528638"/>
                <a:gd name="connsiteX26" fmla="*/ 371475 w 1876425"/>
                <a:gd name="connsiteY26" fmla="*/ 519113 h 528638"/>
                <a:gd name="connsiteX27" fmla="*/ 345281 w 1876425"/>
                <a:gd name="connsiteY27" fmla="*/ 523875 h 528638"/>
                <a:gd name="connsiteX28" fmla="*/ 302419 w 1876425"/>
                <a:gd name="connsiteY28" fmla="*/ 528638 h 528638"/>
                <a:gd name="connsiteX29" fmla="*/ 266700 w 1876425"/>
                <a:gd name="connsiteY29" fmla="*/ 521494 h 528638"/>
                <a:gd name="connsiteX30" fmla="*/ 228600 w 1876425"/>
                <a:gd name="connsiteY30" fmla="*/ 502444 h 528638"/>
                <a:gd name="connsiteX31" fmla="*/ 176212 w 1876425"/>
                <a:gd name="connsiteY31" fmla="*/ 464344 h 528638"/>
                <a:gd name="connsiteX32" fmla="*/ 102394 w 1876425"/>
                <a:gd name="connsiteY32" fmla="*/ 395288 h 528638"/>
                <a:gd name="connsiteX33" fmla="*/ 14287 w 1876425"/>
                <a:gd name="connsiteY33" fmla="*/ 285750 h 528638"/>
                <a:gd name="connsiteX34" fmla="*/ 2381 w 1876425"/>
                <a:gd name="connsiteY34" fmla="*/ 266700 h 528638"/>
                <a:gd name="connsiteX35" fmla="*/ 0 w 1876425"/>
                <a:gd name="connsiteY35" fmla="*/ 240507 h 528638"/>
                <a:gd name="connsiteX36" fmla="*/ 7144 w 1876425"/>
                <a:gd name="connsiteY36" fmla="*/ 226219 h 528638"/>
                <a:gd name="connsiteX37" fmla="*/ 19050 w 1876425"/>
                <a:gd name="connsiteY37" fmla="*/ 221457 h 528638"/>
                <a:gd name="connsiteX38" fmla="*/ 42862 w 1876425"/>
                <a:gd name="connsiteY38" fmla="*/ 226219 h 528638"/>
                <a:gd name="connsiteX39" fmla="*/ 61912 w 1876425"/>
                <a:gd name="connsiteY39" fmla="*/ 242888 h 528638"/>
                <a:gd name="connsiteX40" fmla="*/ 109537 w 1876425"/>
                <a:gd name="connsiteY40" fmla="*/ 276225 h 528638"/>
                <a:gd name="connsiteX41" fmla="*/ 161925 w 1876425"/>
                <a:gd name="connsiteY41" fmla="*/ 304800 h 528638"/>
                <a:gd name="connsiteX42" fmla="*/ 221456 w 1876425"/>
                <a:gd name="connsiteY42" fmla="*/ 323850 h 528638"/>
                <a:gd name="connsiteX43" fmla="*/ 278606 w 1876425"/>
                <a:gd name="connsiteY43" fmla="*/ 330994 h 528638"/>
                <a:gd name="connsiteX44" fmla="*/ 338137 w 1876425"/>
                <a:gd name="connsiteY44" fmla="*/ 330994 h 528638"/>
                <a:gd name="connsiteX45" fmla="*/ 485775 w 1876425"/>
                <a:gd name="connsiteY45" fmla="*/ 300038 h 52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76425" h="528638">
                  <a:moveTo>
                    <a:pt x="485775" y="300038"/>
                  </a:moveTo>
                  <a:lnTo>
                    <a:pt x="957262" y="209550"/>
                  </a:lnTo>
                  <a:lnTo>
                    <a:pt x="1150144" y="169069"/>
                  </a:lnTo>
                  <a:lnTo>
                    <a:pt x="1250156" y="142875"/>
                  </a:lnTo>
                  <a:lnTo>
                    <a:pt x="1343025" y="109538"/>
                  </a:lnTo>
                  <a:lnTo>
                    <a:pt x="1443037" y="64294"/>
                  </a:lnTo>
                  <a:lnTo>
                    <a:pt x="1504950" y="28575"/>
                  </a:lnTo>
                  <a:lnTo>
                    <a:pt x="1538287" y="7144"/>
                  </a:lnTo>
                  <a:lnTo>
                    <a:pt x="1562100" y="0"/>
                  </a:lnTo>
                  <a:lnTo>
                    <a:pt x="1602581" y="4763"/>
                  </a:lnTo>
                  <a:lnTo>
                    <a:pt x="1671637" y="28575"/>
                  </a:lnTo>
                  <a:lnTo>
                    <a:pt x="1733550" y="57150"/>
                  </a:lnTo>
                  <a:lnTo>
                    <a:pt x="1807369" y="100013"/>
                  </a:lnTo>
                  <a:lnTo>
                    <a:pt x="1850231" y="135732"/>
                  </a:lnTo>
                  <a:lnTo>
                    <a:pt x="1876425" y="169069"/>
                  </a:lnTo>
                  <a:lnTo>
                    <a:pt x="1874044" y="195263"/>
                  </a:lnTo>
                  <a:lnTo>
                    <a:pt x="1862137" y="221457"/>
                  </a:lnTo>
                  <a:lnTo>
                    <a:pt x="1835944" y="235744"/>
                  </a:lnTo>
                  <a:lnTo>
                    <a:pt x="1804987" y="245269"/>
                  </a:lnTo>
                  <a:lnTo>
                    <a:pt x="1754981" y="250032"/>
                  </a:lnTo>
                  <a:lnTo>
                    <a:pt x="1619250" y="252413"/>
                  </a:lnTo>
                  <a:lnTo>
                    <a:pt x="1524000" y="261938"/>
                  </a:lnTo>
                  <a:lnTo>
                    <a:pt x="1369219" y="285750"/>
                  </a:lnTo>
                  <a:lnTo>
                    <a:pt x="1152525" y="319088"/>
                  </a:lnTo>
                  <a:lnTo>
                    <a:pt x="1016794" y="352425"/>
                  </a:lnTo>
                  <a:lnTo>
                    <a:pt x="485775" y="488157"/>
                  </a:lnTo>
                  <a:lnTo>
                    <a:pt x="371475" y="519113"/>
                  </a:lnTo>
                  <a:lnTo>
                    <a:pt x="345281" y="523875"/>
                  </a:lnTo>
                  <a:lnTo>
                    <a:pt x="302419" y="528638"/>
                  </a:lnTo>
                  <a:lnTo>
                    <a:pt x="266700" y="521494"/>
                  </a:lnTo>
                  <a:lnTo>
                    <a:pt x="228600" y="502444"/>
                  </a:lnTo>
                  <a:lnTo>
                    <a:pt x="176212" y="464344"/>
                  </a:lnTo>
                  <a:lnTo>
                    <a:pt x="102394" y="395288"/>
                  </a:lnTo>
                  <a:lnTo>
                    <a:pt x="14287" y="285750"/>
                  </a:lnTo>
                  <a:lnTo>
                    <a:pt x="2381" y="266700"/>
                  </a:lnTo>
                  <a:lnTo>
                    <a:pt x="0" y="240507"/>
                  </a:lnTo>
                  <a:lnTo>
                    <a:pt x="7144" y="226219"/>
                  </a:lnTo>
                  <a:lnTo>
                    <a:pt x="19050" y="221457"/>
                  </a:lnTo>
                  <a:lnTo>
                    <a:pt x="42862" y="226219"/>
                  </a:lnTo>
                  <a:lnTo>
                    <a:pt x="61912" y="242888"/>
                  </a:lnTo>
                  <a:lnTo>
                    <a:pt x="109537" y="276225"/>
                  </a:lnTo>
                  <a:lnTo>
                    <a:pt x="161925" y="304800"/>
                  </a:lnTo>
                  <a:lnTo>
                    <a:pt x="221456" y="323850"/>
                  </a:lnTo>
                  <a:lnTo>
                    <a:pt x="278606" y="330994"/>
                  </a:lnTo>
                  <a:lnTo>
                    <a:pt x="338137" y="330994"/>
                  </a:lnTo>
                  <a:lnTo>
                    <a:pt x="485775" y="3000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63">
              <a:extLst>
                <a:ext uri="{FF2B5EF4-FFF2-40B4-BE49-F238E27FC236}">
                  <a16:creationId xmlns:a16="http://schemas.microsoft.com/office/drawing/2014/main" id="{51EF9588-3589-4507-8AC3-CFD8DF9630AA}"/>
                </a:ext>
              </a:extLst>
            </p:cNvPr>
            <p:cNvSpPr/>
            <p:nvPr/>
          </p:nvSpPr>
          <p:spPr>
            <a:xfrm rot="16200000">
              <a:off x="4671219" y="4617244"/>
              <a:ext cx="1725612" cy="374650"/>
            </a:xfrm>
            <a:custGeom>
              <a:avLst/>
              <a:gdLst>
                <a:gd name="connsiteX0" fmla="*/ 792956 w 1726406"/>
                <a:gd name="connsiteY0" fmla="*/ 140493 h 373856"/>
                <a:gd name="connsiteX1" fmla="*/ 1316831 w 1726406"/>
                <a:gd name="connsiteY1" fmla="*/ 142875 h 373856"/>
                <a:gd name="connsiteX2" fmla="*/ 1412081 w 1726406"/>
                <a:gd name="connsiteY2" fmla="*/ 140493 h 373856"/>
                <a:gd name="connsiteX3" fmla="*/ 1478756 w 1726406"/>
                <a:gd name="connsiteY3" fmla="*/ 128587 h 373856"/>
                <a:gd name="connsiteX4" fmla="*/ 1528762 w 1726406"/>
                <a:gd name="connsiteY4" fmla="*/ 109537 h 373856"/>
                <a:gd name="connsiteX5" fmla="*/ 1626393 w 1726406"/>
                <a:gd name="connsiteY5" fmla="*/ 54768 h 373856"/>
                <a:gd name="connsiteX6" fmla="*/ 1666875 w 1726406"/>
                <a:gd name="connsiteY6" fmla="*/ 23812 h 373856"/>
                <a:gd name="connsiteX7" fmla="*/ 1685925 w 1726406"/>
                <a:gd name="connsiteY7" fmla="*/ 7143 h 373856"/>
                <a:gd name="connsiteX8" fmla="*/ 1704975 w 1726406"/>
                <a:gd name="connsiteY8" fmla="*/ 0 h 373856"/>
                <a:gd name="connsiteX9" fmla="*/ 1721643 w 1726406"/>
                <a:gd name="connsiteY9" fmla="*/ 7143 h 373856"/>
                <a:gd name="connsiteX10" fmla="*/ 1726406 w 1726406"/>
                <a:gd name="connsiteY10" fmla="*/ 30956 h 373856"/>
                <a:gd name="connsiteX11" fmla="*/ 1721643 w 1726406"/>
                <a:gd name="connsiteY11" fmla="*/ 66675 h 373856"/>
                <a:gd name="connsiteX12" fmla="*/ 1712118 w 1726406"/>
                <a:gd name="connsiteY12" fmla="*/ 111918 h 373856"/>
                <a:gd name="connsiteX13" fmla="*/ 1688306 w 1726406"/>
                <a:gd name="connsiteY13" fmla="*/ 173831 h 373856"/>
                <a:gd name="connsiteX14" fmla="*/ 1652587 w 1726406"/>
                <a:gd name="connsiteY14" fmla="*/ 247650 h 373856"/>
                <a:gd name="connsiteX15" fmla="*/ 1583531 w 1726406"/>
                <a:gd name="connsiteY15" fmla="*/ 345281 h 373856"/>
                <a:gd name="connsiteX16" fmla="*/ 1557337 w 1726406"/>
                <a:gd name="connsiteY16" fmla="*/ 373856 h 373856"/>
                <a:gd name="connsiteX17" fmla="*/ 1416843 w 1726406"/>
                <a:gd name="connsiteY17" fmla="*/ 359568 h 373856"/>
                <a:gd name="connsiteX18" fmla="*/ 1212056 w 1726406"/>
                <a:gd name="connsiteY18" fmla="*/ 347662 h 373856"/>
                <a:gd name="connsiteX19" fmla="*/ 914400 w 1726406"/>
                <a:gd name="connsiteY19" fmla="*/ 340518 h 373856"/>
                <a:gd name="connsiteX20" fmla="*/ 526256 w 1726406"/>
                <a:gd name="connsiteY20" fmla="*/ 342900 h 373856"/>
                <a:gd name="connsiteX21" fmla="*/ 252412 w 1726406"/>
                <a:gd name="connsiteY21" fmla="*/ 340518 h 373856"/>
                <a:gd name="connsiteX22" fmla="*/ 126206 w 1726406"/>
                <a:gd name="connsiteY22" fmla="*/ 338137 h 373856"/>
                <a:gd name="connsiteX23" fmla="*/ 92868 w 1726406"/>
                <a:gd name="connsiteY23" fmla="*/ 328612 h 373856"/>
                <a:gd name="connsiteX24" fmla="*/ 50006 w 1726406"/>
                <a:gd name="connsiteY24" fmla="*/ 307181 h 373856"/>
                <a:gd name="connsiteX25" fmla="*/ 21431 w 1726406"/>
                <a:gd name="connsiteY25" fmla="*/ 285750 h 373856"/>
                <a:gd name="connsiteX26" fmla="*/ 2381 w 1726406"/>
                <a:gd name="connsiteY26" fmla="*/ 261937 h 373856"/>
                <a:gd name="connsiteX27" fmla="*/ 0 w 1726406"/>
                <a:gd name="connsiteY27" fmla="*/ 240506 h 373856"/>
                <a:gd name="connsiteX28" fmla="*/ 7143 w 1726406"/>
                <a:gd name="connsiteY28" fmla="*/ 214312 h 373856"/>
                <a:gd name="connsiteX29" fmla="*/ 26193 w 1726406"/>
                <a:gd name="connsiteY29" fmla="*/ 188118 h 373856"/>
                <a:gd name="connsiteX30" fmla="*/ 57150 w 1726406"/>
                <a:gd name="connsiteY30" fmla="*/ 164306 h 373856"/>
                <a:gd name="connsiteX31" fmla="*/ 111918 w 1726406"/>
                <a:gd name="connsiteY31" fmla="*/ 138112 h 373856"/>
                <a:gd name="connsiteX32" fmla="*/ 169068 w 1726406"/>
                <a:gd name="connsiteY32" fmla="*/ 116681 h 373856"/>
                <a:gd name="connsiteX33" fmla="*/ 250031 w 1726406"/>
                <a:gd name="connsiteY33" fmla="*/ 88106 h 373856"/>
                <a:gd name="connsiteX34" fmla="*/ 316706 w 1726406"/>
                <a:gd name="connsiteY34" fmla="*/ 73818 h 373856"/>
                <a:gd name="connsiteX35" fmla="*/ 335756 w 1726406"/>
                <a:gd name="connsiteY35" fmla="*/ 73818 h 373856"/>
                <a:gd name="connsiteX36" fmla="*/ 361950 w 1726406"/>
                <a:gd name="connsiteY36" fmla="*/ 80962 h 373856"/>
                <a:gd name="connsiteX37" fmla="*/ 423862 w 1726406"/>
                <a:gd name="connsiteY37" fmla="*/ 107156 h 373856"/>
                <a:gd name="connsiteX38" fmla="*/ 485775 w 1726406"/>
                <a:gd name="connsiteY38" fmla="*/ 126206 h 373856"/>
                <a:gd name="connsiteX39" fmla="*/ 545306 w 1726406"/>
                <a:gd name="connsiteY39" fmla="*/ 140493 h 373856"/>
                <a:gd name="connsiteX40" fmla="*/ 607218 w 1726406"/>
                <a:gd name="connsiteY40" fmla="*/ 142875 h 373856"/>
                <a:gd name="connsiteX41" fmla="*/ 792956 w 1726406"/>
                <a:gd name="connsiteY41" fmla="*/ 140493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726406" h="373856">
                  <a:moveTo>
                    <a:pt x="792956" y="140493"/>
                  </a:moveTo>
                  <a:lnTo>
                    <a:pt x="1316831" y="142875"/>
                  </a:lnTo>
                  <a:lnTo>
                    <a:pt x="1412081" y="140493"/>
                  </a:lnTo>
                  <a:lnTo>
                    <a:pt x="1478756" y="128587"/>
                  </a:lnTo>
                  <a:lnTo>
                    <a:pt x="1528762" y="109537"/>
                  </a:lnTo>
                  <a:lnTo>
                    <a:pt x="1626393" y="54768"/>
                  </a:lnTo>
                  <a:lnTo>
                    <a:pt x="1666875" y="23812"/>
                  </a:lnTo>
                  <a:lnTo>
                    <a:pt x="1685925" y="7143"/>
                  </a:lnTo>
                  <a:lnTo>
                    <a:pt x="1704975" y="0"/>
                  </a:lnTo>
                  <a:lnTo>
                    <a:pt x="1721643" y="7143"/>
                  </a:lnTo>
                  <a:lnTo>
                    <a:pt x="1726406" y="30956"/>
                  </a:lnTo>
                  <a:lnTo>
                    <a:pt x="1721643" y="66675"/>
                  </a:lnTo>
                  <a:lnTo>
                    <a:pt x="1712118" y="111918"/>
                  </a:lnTo>
                  <a:lnTo>
                    <a:pt x="1688306" y="173831"/>
                  </a:lnTo>
                  <a:lnTo>
                    <a:pt x="1652587" y="247650"/>
                  </a:lnTo>
                  <a:lnTo>
                    <a:pt x="1583531" y="345281"/>
                  </a:lnTo>
                  <a:lnTo>
                    <a:pt x="1557337" y="373856"/>
                  </a:lnTo>
                  <a:lnTo>
                    <a:pt x="1416843" y="359568"/>
                  </a:lnTo>
                  <a:lnTo>
                    <a:pt x="1212056" y="347662"/>
                  </a:lnTo>
                  <a:lnTo>
                    <a:pt x="914400" y="340518"/>
                  </a:lnTo>
                  <a:lnTo>
                    <a:pt x="526256" y="342900"/>
                  </a:lnTo>
                  <a:lnTo>
                    <a:pt x="252412" y="340518"/>
                  </a:lnTo>
                  <a:lnTo>
                    <a:pt x="126206" y="338137"/>
                  </a:lnTo>
                  <a:lnTo>
                    <a:pt x="92868" y="328612"/>
                  </a:lnTo>
                  <a:lnTo>
                    <a:pt x="50006" y="307181"/>
                  </a:lnTo>
                  <a:lnTo>
                    <a:pt x="21431" y="285750"/>
                  </a:lnTo>
                  <a:lnTo>
                    <a:pt x="2381" y="261937"/>
                  </a:lnTo>
                  <a:lnTo>
                    <a:pt x="0" y="240506"/>
                  </a:lnTo>
                  <a:lnTo>
                    <a:pt x="7143" y="214312"/>
                  </a:lnTo>
                  <a:lnTo>
                    <a:pt x="26193" y="188118"/>
                  </a:lnTo>
                  <a:lnTo>
                    <a:pt x="57150" y="164306"/>
                  </a:lnTo>
                  <a:lnTo>
                    <a:pt x="111918" y="138112"/>
                  </a:lnTo>
                  <a:lnTo>
                    <a:pt x="169068" y="116681"/>
                  </a:lnTo>
                  <a:lnTo>
                    <a:pt x="250031" y="88106"/>
                  </a:lnTo>
                  <a:lnTo>
                    <a:pt x="316706" y="73818"/>
                  </a:lnTo>
                  <a:lnTo>
                    <a:pt x="335756" y="73818"/>
                  </a:lnTo>
                  <a:lnTo>
                    <a:pt x="361950" y="80962"/>
                  </a:lnTo>
                  <a:lnTo>
                    <a:pt x="423862" y="107156"/>
                  </a:lnTo>
                  <a:lnTo>
                    <a:pt x="485775" y="126206"/>
                  </a:lnTo>
                  <a:lnTo>
                    <a:pt x="545306" y="140493"/>
                  </a:lnTo>
                  <a:lnTo>
                    <a:pt x="607218" y="142875"/>
                  </a:lnTo>
                  <a:lnTo>
                    <a:pt x="792956" y="1404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62">
              <a:extLst>
                <a:ext uri="{FF2B5EF4-FFF2-40B4-BE49-F238E27FC236}">
                  <a16:creationId xmlns:a16="http://schemas.microsoft.com/office/drawing/2014/main" id="{0BD3A8A0-34D9-49D4-9574-2AD7C15F0CE4}"/>
                </a:ext>
              </a:extLst>
            </p:cNvPr>
            <p:cNvSpPr/>
            <p:nvPr/>
          </p:nvSpPr>
          <p:spPr>
            <a:xfrm rot="16200000">
              <a:off x="2988474" y="3208337"/>
              <a:ext cx="2205038" cy="441325"/>
            </a:xfrm>
            <a:custGeom>
              <a:avLst/>
              <a:gdLst>
                <a:gd name="connsiteX0" fmla="*/ 1219200 w 2205037"/>
                <a:gd name="connsiteY0" fmla="*/ 188118 h 440531"/>
                <a:gd name="connsiteX1" fmla="*/ 1550194 w 2205037"/>
                <a:gd name="connsiteY1" fmla="*/ 190500 h 440531"/>
                <a:gd name="connsiteX2" fmla="*/ 1643062 w 2205037"/>
                <a:gd name="connsiteY2" fmla="*/ 185737 h 440531"/>
                <a:gd name="connsiteX3" fmla="*/ 1769269 w 2205037"/>
                <a:gd name="connsiteY3" fmla="*/ 173831 h 440531"/>
                <a:gd name="connsiteX4" fmla="*/ 1926431 w 2205037"/>
                <a:gd name="connsiteY4" fmla="*/ 147637 h 440531"/>
                <a:gd name="connsiteX5" fmla="*/ 1971675 w 2205037"/>
                <a:gd name="connsiteY5" fmla="*/ 133350 h 440531"/>
                <a:gd name="connsiteX6" fmla="*/ 2038350 w 2205037"/>
                <a:gd name="connsiteY6" fmla="*/ 104775 h 440531"/>
                <a:gd name="connsiteX7" fmla="*/ 2121694 w 2205037"/>
                <a:gd name="connsiteY7" fmla="*/ 57150 h 440531"/>
                <a:gd name="connsiteX8" fmla="*/ 2200275 w 2205037"/>
                <a:gd name="connsiteY8" fmla="*/ 0 h 440531"/>
                <a:gd name="connsiteX9" fmla="*/ 2205037 w 2205037"/>
                <a:gd name="connsiteY9" fmla="*/ 76200 h 440531"/>
                <a:gd name="connsiteX10" fmla="*/ 2152650 w 2205037"/>
                <a:gd name="connsiteY10" fmla="*/ 138112 h 440531"/>
                <a:gd name="connsiteX11" fmla="*/ 2116931 w 2205037"/>
                <a:gd name="connsiteY11" fmla="*/ 180975 h 440531"/>
                <a:gd name="connsiteX12" fmla="*/ 2076450 w 2205037"/>
                <a:gd name="connsiteY12" fmla="*/ 250031 h 440531"/>
                <a:gd name="connsiteX13" fmla="*/ 2057400 w 2205037"/>
                <a:gd name="connsiteY13" fmla="*/ 304800 h 440531"/>
                <a:gd name="connsiteX14" fmla="*/ 2043112 w 2205037"/>
                <a:gd name="connsiteY14" fmla="*/ 352425 h 440531"/>
                <a:gd name="connsiteX15" fmla="*/ 2033587 w 2205037"/>
                <a:gd name="connsiteY15" fmla="*/ 383381 h 440531"/>
                <a:gd name="connsiteX16" fmla="*/ 2016919 w 2205037"/>
                <a:gd name="connsiteY16" fmla="*/ 414337 h 440531"/>
                <a:gd name="connsiteX17" fmla="*/ 2007394 w 2205037"/>
                <a:gd name="connsiteY17" fmla="*/ 431006 h 440531"/>
                <a:gd name="connsiteX18" fmla="*/ 1988344 w 2205037"/>
                <a:gd name="connsiteY18" fmla="*/ 440531 h 440531"/>
                <a:gd name="connsiteX19" fmla="*/ 1966912 w 2205037"/>
                <a:gd name="connsiteY19" fmla="*/ 440531 h 440531"/>
                <a:gd name="connsiteX20" fmla="*/ 1940719 w 2205037"/>
                <a:gd name="connsiteY20" fmla="*/ 426243 h 440531"/>
                <a:gd name="connsiteX21" fmla="*/ 1902619 w 2205037"/>
                <a:gd name="connsiteY21" fmla="*/ 414337 h 440531"/>
                <a:gd name="connsiteX22" fmla="*/ 1847850 w 2205037"/>
                <a:gd name="connsiteY22" fmla="*/ 404812 h 440531"/>
                <a:gd name="connsiteX23" fmla="*/ 1647825 w 2205037"/>
                <a:gd name="connsiteY23" fmla="*/ 409575 h 440531"/>
                <a:gd name="connsiteX24" fmla="*/ 1228725 w 2205037"/>
                <a:gd name="connsiteY24" fmla="*/ 397668 h 440531"/>
                <a:gd name="connsiteX25" fmla="*/ 797719 w 2205037"/>
                <a:gd name="connsiteY25" fmla="*/ 390525 h 440531"/>
                <a:gd name="connsiteX26" fmla="*/ 2381 w 2205037"/>
                <a:gd name="connsiteY26" fmla="*/ 385762 h 440531"/>
                <a:gd name="connsiteX27" fmla="*/ 0 w 2205037"/>
                <a:gd name="connsiteY27" fmla="*/ 171450 h 440531"/>
                <a:gd name="connsiteX28" fmla="*/ 100012 w 2205037"/>
                <a:gd name="connsiteY28" fmla="*/ 166687 h 440531"/>
                <a:gd name="connsiteX29" fmla="*/ 371475 w 2205037"/>
                <a:gd name="connsiteY29" fmla="*/ 176212 h 440531"/>
                <a:gd name="connsiteX30" fmla="*/ 633412 w 2205037"/>
                <a:gd name="connsiteY30" fmla="*/ 190500 h 440531"/>
                <a:gd name="connsiteX31" fmla="*/ 1116806 w 2205037"/>
                <a:gd name="connsiteY31" fmla="*/ 190500 h 440531"/>
                <a:gd name="connsiteX32" fmla="*/ 1219200 w 2205037"/>
                <a:gd name="connsiteY32" fmla="*/ 188118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205037" h="440531">
                  <a:moveTo>
                    <a:pt x="1219200" y="188118"/>
                  </a:moveTo>
                  <a:lnTo>
                    <a:pt x="1550194" y="190500"/>
                  </a:lnTo>
                  <a:lnTo>
                    <a:pt x="1643062" y="185737"/>
                  </a:lnTo>
                  <a:lnTo>
                    <a:pt x="1769269" y="173831"/>
                  </a:lnTo>
                  <a:lnTo>
                    <a:pt x="1926431" y="147637"/>
                  </a:lnTo>
                  <a:lnTo>
                    <a:pt x="1971675" y="133350"/>
                  </a:lnTo>
                  <a:lnTo>
                    <a:pt x="2038350" y="104775"/>
                  </a:lnTo>
                  <a:lnTo>
                    <a:pt x="2121694" y="57150"/>
                  </a:lnTo>
                  <a:lnTo>
                    <a:pt x="2200275" y="0"/>
                  </a:lnTo>
                  <a:lnTo>
                    <a:pt x="2205037" y="76200"/>
                  </a:lnTo>
                  <a:lnTo>
                    <a:pt x="2152650" y="138112"/>
                  </a:lnTo>
                  <a:lnTo>
                    <a:pt x="2116931" y="180975"/>
                  </a:lnTo>
                  <a:lnTo>
                    <a:pt x="2076450" y="250031"/>
                  </a:lnTo>
                  <a:lnTo>
                    <a:pt x="2057400" y="304800"/>
                  </a:lnTo>
                  <a:lnTo>
                    <a:pt x="2043112" y="352425"/>
                  </a:lnTo>
                  <a:lnTo>
                    <a:pt x="2033587" y="383381"/>
                  </a:lnTo>
                  <a:lnTo>
                    <a:pt x="2016919" y="414337"/>
                  </a:lnTo>
                  <a:lnTo>
                    <a:pt x="2007394" y="431006"/>
                  </a:lnTo>
                  <a:lnTo>
                    <a:pt x="1988344" y="440531"/>
                  </a:lnTo>
                  <a:lnTo>
                    <a:pt x="1966912" y="440531"/>
                  </a:lnTo>
                  <a:lnTo>
                    <a:pt x="1940719" y="426243"/>
                  </a:lnTo>
                  <a:lnTo>
                    <a:pt x="1902619" y="414337"/>
                  </a:lnTo>
                  <a:lnTo>
                    <a:pt x="1847850" y="404812"/>
                  </a:lnTo>
                  <a:lnTo>
                    <a:pt x="1647825" y="409575"/>
                  </a:lnTo>
                  <a:lnTo>
                    <a:pt x="1228725" y="397668"/>
                  </a:lnTo>
                  <a:lnTo>
                    <a:pt x="797719" y="390525"/>
                  </a:lnTo>
                  <a:lnTo>
                    <a:pt x="2381" y="385762"/>
                  </a:lnTo>
                  <a:cubicBezTo>
                    <a:pt x="1587" y="314325"/>
                    <a:pt x="794" y="242887"/>
                    <a:pt x="0" y="171450"/>
                  </a:cubicBezTo>
                  <a:lnTo>
                    <a:pt x="100012" y="166687"/>
                  </a:lnTo>
                  <a:cubicBezTo>
                    <a:pt x="190499" y="169890"/>
                    <a:pt x="280932" y="176212"/>
                    <a:pt x="371475" y="176212"/>
                  </a:cubicBezTo>
                  <a:lnTo>
                    <a:pt x="633412" y="190500"/>
                  </a:lnTo>
                  <a:lnTo>
                    <a:pt x="1116806" y="190500"/>
                  </a:lnTo>
                  <a:lnTo>
                    <a:pt x="1219200" y="1881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53">
              <a:extLst>
                <a:ext uri="{FF2B5EF4-FFF2-40B4-BE49-F238E27FC236}">
                  <a16:creationId xmlns:a16="http://schemas.microsoft.com/office/drawing/2014/main" id="{033D1B7A-1A4C-4489-87F9-49047D904851}"/>
                </a:ext>
              </a:extLst>
            </p:cNvPr>
            <p:cNvSpPr/>
            <p:nvPr/>
          </p:nvSpPr>
          <p:spPr>
            <a:xfrm>
              <a:off x="4213227" y="2719388"/>
              <a:ext cx="719138" cy="330200"/>
            </a:xfrm>
            <a:custGeom>
              <a:avLst/>
              <a:gdLst>
                <a:gd name="connsiteX0" fmla="*/ 204788 w 719138"/>
                <a:gd name="connsiteY0" fmla="*/ 102393 h 330993"/>
                <a:gd name="connsiteX1" fmla="*/ 719138 w 719138"/>
                <a:gd name="connsiteY1" fmla="*/ 0 h 330993"/>
                <a:gd name="connsiteX2" fmla="*/ 719138 w 719138"/>
                <a:gd name="connsiteY2" fmla="*/ 157162 h 330993"/>
                <a:gd name="connsiteX3" fmla="*/ 500063 w 719138"/>
                <a:gd name="connsiteY3" fmla="*/ 204787 h 330993"/>
                <a:gd name="connsiteX4" fmla="*/ 0 w 719138"/>
                <a:gd name="connsiteY4" fmla="*/ 330993 h 330993"/>
                <a:gd name="connsiteX5" fmla="*/ 0 w 719138"/>
                <a:gd name="connsiteY5" fmla="*/ 135731 h 330993"/>
                <a:gd name="connsiteX6" fmla="*/ 204788 w 719138"/>
                <a:gd name="connsiteY6" fmla="*/ 102393 h 33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9138" h="330993">
                  <a:moveTo>
                    <a:pt x="204788" y="102393"/>
                  </a:moveTo>
                  <a:lnTo>
                    <a:pt x="719138" y="0"/>
                  </a:lnTo>
                  <a:lnTo>
                    <a:pt x="719138" y="157162"/>
                  </a:lnTo>
                  <a:lnTo>
                    <a:pt x="500063" y="204787"/>
                  </a:lnTo>
                  <a:lnTo>
                    <a:pt x="0" y="330993"/>
                  </a:lnTo>
                  <a:lnTo>
                    <a:pt x="0" y="135731"/>
                  </a:lnTo>
                  <a:lnTo>
                    <a:pt x="204788" y="1023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54">
              <a:extLst>
                <a:ext uri="{FF2B5EF4-FFF2-40B4-BE49-F238E27FC236}">
                  <a16:creationId xmlns:a16="http://schemas.microsoft.com/office/drawing/2014/main" id="{F4404ED1-4DCE-4373-886D-80A2D6C4C63A}"/>
                </a:ext>
              </a:extLst>
            </p:cNvPr>
            <p:cNvSpPr/>
            <p:nvPr/>
          </p:nvSpPr>
          <p:spPr>
            <a:xfrm>
              <a:off x="4186241" y="3433764"/>
              <a:ext cx="731837" cy="307975"/>
            </a:xfrm>
            <a:custGeom>
              <a:avLst/>
              <a:gdLst>
                <a:gd name="connsiteX0" fmla="*/ 133350 w 731043"/>
                <a:gd name="connsiteY0" fmla="*/ 97631 h 307181"/>
                <a:gd name="connsiteX1" fmla="*/ 731043 w 731043"/>
                <a:gd name="connsiteY1" fmla="*/ 0 h 307181"/>
                <a:gd name="connsiteX2" fmla="*/ 721518 w 731043"/>
                <a:gd name="connsiteY2" fmla="*/ 178593 h 307181"/>
                <a:gd name="connsiteX3" fmla="*/ 595312 w 731043"/>
                <a:gd name="connsiteY3" fmla="*/ 180975 h 307181"/>
                <a:gd name="connsiteX4" fmla="*/ 426243 w 731043"/>
                <a:gd name="connsiteY4" fmla="*/ 197643 h 307181"/>
                <a:gd name="connsiteX5" fmla="*/ 290512 w 731043"/>
                <a:gd name="connsiteY5" fmla="*/ 221456 h 307181"/>
                <a:gd name="connsiteX6" fmla="*/ 166687 w 731043"/>
                <a:gd name="connsiteY6" fmla="*/ 252412 h 307181"/>
                <a:gd name="connsiteX7" fmla="*/ 2381 w 731043"/>
                <a:gd name="connsiteY7" fmla="*/ 307181 h 307181"/>
                <a:gd name="connsiteX8" fmla="*/ 0 w 731043"/>
                <a:gd name="connsiteY8" fmla="*/ 119062 h 307181"/>
                <a:gd name="connsiteX9" fmla="*/ 133350 w 731043"/>
                <a:gd name="connsiteY9" fmla="*/ 97631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1043" h="307181">
                  <a:moveTo>
                    <a:pt x="133350" y="97631"/>
                  </a:moveTo>
                  <a:lnTo>
                    <a:pt x="731043" y="0"/>
                  </a:lnTo>
                  <a:lnTo>
                    <a:pt x="721518" y="178593"/>
                  </a:lnTo>
                  <a:lnTo>
                    <a:pt x="595312" y="180975"/>
                  </a:lnTo>
                  <a:lnTo>
                    <a:pt x="426243" y="197643"/>
                  </a:lnTo>
                  <a:lnTo>
                    <a:pt x="290512" y="221456"/>
                  </a:lnTo>
                  <a:lnTo>
                    <a:pt x="166687" y="252412"/>
                  </a:lnTo>
                  <a:lnTo>
                    <a:pt x="2381" y="307181"/>
                  </a:lnTo>
                  <a:cubicBezTo>
                    <a:pt x="1587" y="244475"/>
                    <a:pt x="794" y="181768"/>
                    <a:pt x="0" y="119062"/>
                  </a:cubicBezTo>
                  <a:lnTo>
                    <a:pt x="133350" y="976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55">
              <a:extLst>
                <a:ext uri="{FF2B5EF4-FFF2-40B4-BE49-F238E27FC236}">
                  <a16:creationId xmlns:a16="http://schemas.microsoft.com/office/drawing/2014/main" id="{68B9E6F5-E294-49AE-8AC8-3D546C44F06B}"/>
                </a:ext>
              </a:extLst>
            </p:cNvPr>
            <p:cNvSpPr/>
            <p:nvPr/>
          </p:nvSpPr>
          <p:spPr>
            <a:xfrm>
              <a:off x="3503616" y="4148138"/>
              <a:ext cx="1430337" cy="723900"/>
            </a:xfrm>
            <a:custGeom>
              <a:avLst/>
              <a:gdLst>
                <a:gd name="connsiteX0" fmla="*/ 626269 w 1431131"/>
                <a:gd name="connsiteY0" fmla="*/ 547687 h 723900"/>
                <a:gd name="connsiteX1" fmla="*/ 988219 w 1431131"/>
                <a:gd name="connsiteY1" fmla="*/ 350043 h 723900"/>
                <a:gd name="connsiteX2" fmla="*/ 1431131 w 1431131"/>
                <a:gd name="connsiteY2" fmla="*/ 116681 h 723900"/>
                <a:gd name="connsiteX3" fmla="*/ 1431131 w 1431131"/>
                <a:gd name="connsiteY3" fmla="*/ 0 h 723900"/>
                <a:gd name="connsiteX4" fmla="*/ 1273969 w 1431131"/>
                <a:gd name="connsiteY4" fmla="*/ 54768 h 723900"/>
                <a:gd name="connsiteX5" fmla="*/ 862012 w 1431131"/>
                <a:gd name="connsiteY5" fmla="*/ 221456 h 723900"/>
                <a:gd name="connsiteX6" fmla="*/ 519112 w 1431131"/>
                <a:gd name="connsiteY6" fmla="*/ 354806 h 723900"/>
                <a:gd name="connsiteX7" fmla="*/ 321469 w 1431131"/>
                <a:gd name="connsiteY7" fmla="*/ 414337 h 723900"/>
                <a:gd name="connsiteX8" fmla="*/ 283369 w 1431131"/>
                <a:gd name="connsiteY8" fmla="*/ 423862 h 723900"/>
                <a:gd name="connsiteX9" fmla="*/ 238125 w 1431131"/>
                <a:gd name="connsiteY9" fmla="*/ 419100 h 723900"/>
                <a:gd name="connsiteX10" fmla="*/ 157162 w 1431131"/>
                <a:gd name="connsiteY10" fmla="*/ 397668 h 723900"/>
                <a:gd name="connsiteX11" fmla="*/ 78581 w 1431131"/>
                <a:gd name="connsiteY11" fmla="*/ 359568 h 723900"/>
                <a:gd name="connsiteX12" fmla="*/ 40481 w 1431131"/>
                <a:gd name="connsiteY12" fmla="*/ 342900 h 723900"/>
                <a:gd name="connsiteX13" fmla="*/ 19050 w 1431131"/>
                <a:gd name="connsiteY13" fmla="*/ 335756 h 723900"/>
                <a:gd name="connsiteX14" fmla="*/ 4762 w 1431131"/>
                <a:gd name="connsiteY14" fmla="*/ 342900 h 723900"/>
                <a:gd name="connsiteX15" fmla="*/ 0 w 1431131"/>
                <a:gd name="connsiteY15" fmla="*/ 361950 h 723900"/>
                <a:gd name="connsiteX16" fmla="*/ 16669 w 1431131"/>
                <a:gd name="connsiteY16" fmla="*/ 395287 h 723900"/>
                <a:gd name="connsiteX17" fmla="*/ 130969 w 1431131"/>
                <a:gd name="connsiteY17" fmla="*/ 540543 h 723900"/>
                <a:gd name="connsiteX18" fmla="*/ 230981 w 1431131"/>
                <a:gd name="connsiteY18" fmla="*/ 659606 h 723900"/>
                <a:gd name="connsiteX19" fmla="*/ 264319 w 1431131"/>
                <a:gd name="connsiteY19" fmla="*/ 692943 h 723900"/>
                <a:gd name="connsiteX20" fmla="*/ 290512 w 1431131"/>
                <a:gd name="connsiteY20" fmla="*/ 714375 h 723900"/>
                <a:gd name="connsiteX21" fmla="*/ 311944 w 1431131"/>
                <a:gd name="connsiteY21" fmla="*/ 721518 h 723900"/>
                <a:gd name="connsiteX22" fmla="*/ 338137 w 1431131"/>
                <a:gd name="connsiteY22" fmla="*/ 723900 h 723900"/>
                <a:gd name="connsiteX23" fmla="*/ 357187 w 1431131"/>
                <a:gd name="connsiteY23" fmla="*/ 721518 h 723900"/>
                <a:gd name="connsiteX24" fmla="*/ 376237 w 1431131"/>
                <a:gd name="connsiteY24" fmla="*/ 716756 h 723900"/>
                <a:gd name="connsiteX25" fmla="*/ 402431 w 1431131"/>
                <a:gd name="connsiteY25" fmla="*/ 702468 h 723900"/>
                <a:gd name="connsiteX26" fmla="*/ 438150 w 1431131"/>
                <a:gd name="connsiteY26" fmla="*/ 669131 h 723900"/>
                <a:gd name="connsiteX27" fmla="*/ 490537 w 1431131"/>
                <a:gd name="connsiteY27" fmla="*/ 631031 h 723900"/>
                <a:gd name="connsiteX28" fmla="*/ 626269 w 1431131"/>
                <a:gd name="connsiteY28" fmla="*/ 547687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31131" h="723900">
                  <a:moveTo>
                    <a:pt x="626269" y="547687"/>
                  </a:moveTo>
                  <a:lnTo>
                    <a:pt x="988219" y="350043"/>
                  </a:lnTo>
                  <a:lnTo>
                    <a:pt x="1431131" y="116681"/>
                  </a:lnTo>
                  <a:lnTo>
                    <a:pt x="1431131" y="0"/>
                  </a:lnTo>
                  <a:lnTo>
                    <a:pt x="1273969" y="54768"/>
                  </a:lnTo>
                  <a:lnTo>
                    <a:pt x="862012" y="221456"/>
                  </a:lnTo>
                  <a:lnTo>
                    <a:pt x="519112" y="354806"/>
                  </a:lnTo>
                  <a:lnTo>
                    <a:pt x="321469" y="414337"/>
                  </a:lnTo>
                  <a:lnTo>
                    <a:pt x="283369" y="423862"/>
                  </a:lnTo>
                  <a:lnTo>
                    <a:pt x="238125" y="419100"/>
                  </a:lnTo>
                  <a:lnTo>
                    <a:pt x="157162" y="397668"/>
                  </a:lnTo>
                  <a:lnTo>
                    <a:pt x="78581" y="359568"/>
                  </a:lnTo>
                  <a:lnTo>
                    <a:pt x="40481" y="342900"/>
                  </a:lnTo>
                  <a:lnTo>
                    <a:pt x="19050" y="335756"/>
                  </a:lnTo>
                  <a:lnTo>
                    <a:pt x="4762" y="342900"/>
                  </a:lnTo>
                  <a:lnTo>
                    <a:pt x="0" y="361950"/>
                  </a:lnTo>
                  <a:lnTo>
                    <a:pt x="16669" y="395287"/>
                  </a:lnTo>
                  <a:lnTo>
                    <a:pt x="130969" y="540543"/>
                  </a:lnTo>
                  <a:lnTo>
                    <a:pt x="230981" y="659606"/>
                  </a:lnTo>
                  <a:lnTo>
                    <a:pt x="264319" y="692943"/>
                  </a:lnTo>
                  <a:lnTo>
                    <a:pt x="290512" y="714375"/>
                  </a:lnTo>
                  <a:lnTo>
                    <a:pt x="311944" y="721518"/>
                  </a:lnTo>
                  <a:lnTo>
                    <a:pt x="338137" y="723900"/>
                  </a:lnTo>
                  <a:lnTo>
                    <a:pt x="357187" y="721518"/>
                  </a:lnTo>
                  <a:lnTo>
                    <a:pt x="376237" y="716756"/>
                  </a:lnTo>
                  <a:lnTo>
                    <a:pt x="402431" y="702468"/>
                  </a:lnTo>
                  <a:lnTo>
                    <a:pt x="438150" y="669131"/>
                  </a:lnTo>
                  <a:lnTo>
                    <a:pt x="490537" y="631031"/>
                  </a:lnTo>
                  <a:lnTo>
                    <a:pt x="626269" y="5476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65">
              <a:extLst>
                <a:ext uri="{FF2B5EF4-FFF2-40B4-BE49-F238E27FC236}">
                  <a16:creationId xmlns:a16="http://schemas.microsoft.com/office/drawing/2014/main" id="{9550DBFD-F1CE-498A-A0D2-012FA55C9313}"/>
                </a:ext>
              </a:extLst>
            </p:cNvPr>
            <p:cNvSpPr/>
            <p:nvPr/>
          </p:nvSpPr>
          <p:spPr>
            <a:xfrm rot="16200000">
              <a:off x="3034510" y="3734595"/>
              <a:ext cx="3733800" cy="503237"/>
            </a:xfrm>
            <a:custGeom>
              <a:avLst/>
              <a:gdLst>
                <a:gd name="connsiteX0" fmla="*/ 1954530 w 3733800"/>
                <a:gd name="connsiteY0" fmla="*/ 388620 h 502920"/>
                <a:gd name="connsiteX1" fmla="*/ 2625090 w 3733800"/>
                <a:gd name="connsiteY1" fmla="*/ 403860 h 502920"/>
                <a:gd name="connsiteX2" fmla="*/ 2853690 w 3733800"/>
                <a:gd name="connsiteY2" fmla="*/ 419100 h 502920"/>
                <a:gd name="connsiteX3" fmla="*/ 3246120 w 3733800"/>
                <a:gd name="connsiteY3" fmla="*/ 449580 h 502920"/>
                <a:gd name="connsiteX4" fmla="*/ 3341370 w 3733800"/>
                <a:gd name="connsiteY4" fmla="*/ 461010 h 502920"/>
                <a:gd name="connsiteX5" fmla="*/ 3379470 w 3733800"/>
                <a:gd name="connsiteY5" fmla="*/ 476250 h 502920"/>
                <a:gd name="connsiteX6" fmla="*/ 3436620 w 3733800"/>
                <a:gd name="connsiteY6" fmla="*/ 495300 h 502920"/>
                <a:gd name="connsiteX7" fmla="*/ 3470910 w 3733800"/>
                <a:gd name="connsiteY7" fmla="*/ 502920 h 502920"/>
                <a:gd name="connsiteX8" fmla="*/ 3501390 w 3733800"/>
                <a:gd name="connsiteY8" fmla="*/ 461010 h 502920"/>
                <a:gd name="connsiteX9" fmla="*/ 3733800 w 3733800"/>
                <a:gd name="connsiteY9" fmla="*/ 156210 h 502920"/>
                <a:gd name="connsiteX10" fmla="*/ 3695700 w 3733800"/>
                <a:gd name="connsiteY10" fmla="*/ 0 h 502920"/>
                <a:gd name="connsiteX11" fmla="*/ 3684270 w 3733800"/>
                <a:gd name="connsiteY11" fmla="*/ 30480 h 502920"/>
                <a:gd name="connsiteX12" fmla="*/ 3657600 w 3733800"/>
                <a:gd name="connsiteY12" fmla="*/ 72390 h 502920"/>
                <a:gd name="connsiteX13" fmla="*/ 3627120 w 3733800"/>
                <a:gd name="connsiteY13" fmla="*/ 106680 h 502920"/>
                <a:gd name="connsiteX14" fmla="*/ 3604260 w 3733800"/>
                <a:gd name="connsiteY14" fmla="*/ 129540 h 502920"/>
                <a:gd name="connsiteX15" fmla="*/ 3569970 w 3733800"/>
                <a:gd name="connsiteY15" fmla="*/ 152400 h 502920"/>
                <a:gd name="connsiteX16" fmla="*/ 3528060 w 3733800"/>
                <a:gd name="connsiteY16" fmla="*/ 171450 h 502920"/>
                <a:gd name="connsiteX17" fmla="*/ 3489960 w 3733800"/>
                <a:gd name="connsiteY17" fmla="*/ 182880 h 502920"/>
                <a:gd name="connsiteX18" fmla="*/ 3432810 w 3733800"/>
                <a:gd name="connsiteY18" fmla="*/ 186690 h 502920"/>
                <a:gd name="connsiteX19" fmla="*/ 3265170 w 3733800"/>
                <a:gd name="connsiteY19" fmla="*/ 190500 h 502920"/>
                <a:gd name="connsiteX20" fmla="*/ 2823210 w 3733800"/>
                <a:gd name="connsiteY20" fmla="*/ 186690 h 502920"/>
                <a:gd name="connsiteX21" fmla="*/ 2164080 w 3733800"/>
                <a:gd name="connsiteY21" fmla="*/ 182880 h 502920"/>
                <a:gd name="connsiteX22" fmla="*/ 1607820 w 3733800"/>
                <a:gd name="connsiteY22" fmla="*/ 167640 h 502920"/>
                <a:gd name="connsiteX23" fmla="*/ 1333500 w 3733800"/>
                <a:gd name="connsiteY23" fmla="*/ 160020 h 502920"/>
                <a:gd name="connsiteX24" fmla="*/ 552450 w 3733800"/>
                <a:gd name="connsiteY24" fmla="*/ 137160 h 502920"/>
                <a:gd name="connsiteX25" fmla="*/ 289560 w 3733800"/>
                <a:gd name="connsiteY25" fmla="*/ 125730 h 502920"/>
                <a:gd name="connsiteX26" fmla="*/ 240030 w 3733800"/>
                <a:gd name="connsiteY26" fmla="*/ 121920 h 502920"/>
                <a:gd name="connsiteX27" fmla="*/ 152400 w 3733800"/>
                <a:gd name="connsiteY27" fmla="*/ 129540 h 502920"/>
                <a:gd name="connsiteX28" fmla="*/ 99060 w 3733800"/>
                <a:gd name="connsiteY28" fmla="*/ 144780 h 502920"/>
                <a:gd name="connsiteX29" fmla="*/ 64770 w 3733800"/>
                <a:gd name="connsiteY29" fmla="*/ 160020 h 502920"/>
                <a:gd name="connsiteX30" fmla="*/ 34290 w 3733800"/>
                <a:gd name="connsiteY30" fmla="*/ 182880 h 502920"/>
                <a:gd name="connsiteX31" fmla="*/ 11430 w 3733800"/>
                <a:gd name="connsiteY31" fmla="*/ 213360 h 502920"/>
                <a:gd name="connsiteX32" fmla="*/ 0 w 3733800"/>
                <a:gd name="connsiteY32" fmla="*/ 243840 h 502920"/>
                <a:gd name="connsiteX33" fmla="*/ 0 w 3733800"/>
                <a:gd name="connsiteY33" fmla="*/ 285750 h 502920"/>
                <a:gd name="connsiteX34" fmla="*/ 7620 w 3733800"/>
                <a:gd name="connsiteY34" fmla="*/ 308610 h 502920"/>
                <a:gd name="connsiteX35" fmla="*/ 34290 w 3733800"/>
                <a:gd name="connsiteY35" fmla="*/ 331470 h 502920"/>
                <a:gd name="connsiteX36" fmla="*/ 106680 w 3733800"/>
                <a:gd name="connsiteY36" fmla="*/ 350520 h 502920"/>
                <a:gd name="connsiteX37" fmla="*/ 198120 w 3733800"/>
                <a:gd name="connsiteY37" fmla="*/ 365760 h 502920"/>
                <a:gd name="connsiteX38" fmla="*/ 320040 w 3733800"/>
                <a:gd name="connsiteY38" fmla="*/ 381000 h 502920"/>
                <a:gd name="connsiteX39" fmla="*/ 434340 w 3733800"/>
                <a:gd name="connsiteY39" fmla="*/ 384810 h 502920"/>
                <a:gd name="connsiteX40" fmla="*/ 670560 w 3733800"/>
                <a:gd name="connsiteY40" fmla="*/ 388620 h 502920"/>
                <a:gd name="connsiteX41" fmla="*/ 1146810 w 3733800"/>
                <a:gd name="connsiteY41" fmla="*/ 392430 h 502920"/>
                <a:gd name="connsiteX42" fmla="*/ 1954530 w 3733800"/>
                <a:gd name="connsiteY42" fmla="*/ 388620 h 50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733800" h="502920">
                  <a:moveTo>
                    <a:pt x="1954530" y="388620"/>
                  </a:moveTo>
                  <a:lnTo>
                    <a:pt x="2625090" y="403860"/>
                  </a:lnTo>
                  <a:lnTo>
                    <a:pt x="2853690" y="419100"/>
                  </a:lnTo>
                  <a:lnTo>
                    <a:pt x="3246120" y="449580"/>
                  </a:lnTo>
                  <a:lnTo>
                    <a:pt x="3341370" y="461010"/>
                  </a:lnTo>
                  <a:lnTo>
                    <a:pt x="3379470" y="476250"/>
                  </a:lnTo>
                  <a:lnTo>
                    <a:pt x="3436620" y="495300"/>
                  </a:lnTo>
                  <a:lnTo>
                    <a:pt x="3470910" y="502920"/>
                  </a:lnTo>
                  <a:lnTo>
                    <a:pt x="3501390" y="461010"/>
                  </a:lnTo>
                  <a:lnTo>
                    <a:pt x="3733800" y="156210"/>
                  </a:lnTo>
                  <a:lnTo>
                    <a:pt x="3695700" y="0"/>
                  </a:lnTo>
                  <a:lnTo>
                    <a:pt x="3684270" y="30480"/>
                  </a:lnTo>
                  <a:lnTo>
                    <a:pt x="3657600" y="72390"/>
                  </a:lnTo>
                  <a:lnTo>
                    <a:pt x="3627120" y="106680"/>
                  </a:lnTo>
                  <a:lnTo>
                    <a:pt x="3604260" y="129540"/>
                  </a:lnTo>
                  <a:lnTo>
                    <a:pt x="3569970" y="152400"/>
                  </a:lnTo>
                  <a:lnTo>
                    <a:pt x="3528060" y="171450"/>
                  </a:lnTo>
                  <a:lnTo>
                    <a:pt x="3489960" y="182880"/>
                  </a:lnTo>
                  <a:lnTo>
                    <a:pt x="3432810" y="186690"/>
                  </a:lnTo>
                  <a:lnTo>
                    <a:pt x="3265170" y="190500"/>
                  </a:lnTo>
                  <a:lnTo>
                    <a:pt x="2823210" y="186690"/>
                  </a:lnTo>
                  <a:lnTo>
                    <a:pt x="2164080" y="182880"/>
                  </a:lnTo>
                  <a:lnTo>
                    <a:pt x="1607820" y="167640"/>
                  </a:lnTo>
                  <a:lnTo>
                    <a:pt x="1333500" y="160020"/>
                  </a:lnTo>
                  <a:lnTo>
                    <a:pt x="552450" y="137160"/>
                  </a:lnTo>
                  <a:lnTo>
                    <a:pt x="289560" y="125730"/>
                  </a:lnTo>
                  <a:lnTo>
                    <a:pt x="240030" y="121920"/>
                  </a:lnTo>
                  <a:lnTo>
                    <a:pt x="152400" y="129540"/>
                  </a:lnTo>
                  <a:lnTo>
                    <a:pt x="99060" y="144780"/>
                  </a:lnTo>
                  <a:lnTo>
                    <a:pt x="64770" y="160020"/>
                  </a:lnTo>
                  <a:lnTo>
                    <a:pt x="34290" y="182880"/>
                  </a:lnTo>
                  <a:lnTo>
                    <a:pt x="11430" y="213360"/>
                  </a:lnTo>
                  <a:lnTo>
                    <a:pt x="0" y="243840"/>
                  </a:lnTo>
                  <a:lnTo>
                    <a:pt x="0" y="285750"/>
                  </a:lnTo>
                  <a:lnTo>
                    <a:pt x="7620" y="308610"/>
                  </a:lnTo>
                  <a:lnTo>
                    <a:pt x="34290" y="331470"/>
                  </a:lnTo>
                  <a:lnTo>
                    <a:pt x="106680" y="350520"/>
                  </a:lnTo>
                  <a:lnTo>
                    <a:pt x="198120" y="365760"/>
                  </a:lnTo>
                  <a:lnTo>
                    <a:pt x="320040" y="381000"/>
                  </a:lnTo>
                  <a:lnTo>
                    <a:pt x="434340" y="384810"/>
                  </a:lnTo>
                  <a:lnTo>
                    <a:pt x="670560" y="388620"/>
                  </a:lnTo>
                  <a:lnTo>
                    <a:pt x="1146810" y="392430"/>
                  </a:lnTo>
                  <a:lnTo>
                    <a:pt x="1954530" y="3886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49">
              <a:extLst>
                <a:ext uri="{FF2B5EF4-FFF2-40B4-BE49-F238E27FC236}">
                  <a16:creationId xmlns:a16="http://schemas.microsoft.com/office/drawing/2014/main" id="{70407902-1649-4098-B7A1-56F6B1C62045}"/>
                </a:ext>
              </a:extLst>
            </p:cNvPr>
            <p:cNvSpPr/>
            <p:nvPr/>
          </p:nvSpPr>
          <p:spPr>
            <a:xfrm>
              <a:off x="5394327" y="2286001"/>
              <a:ext cx="1373188" cy="315913"/>
            </a:xfrm>
            <a:custGeom>
              <a:avLst/>
              <a:gdLst>
                <a:gd name="connsiteX0" fmla="*/ 290513 w 1373982"/>
                <a:gd name="connsiteY0" fmla="*/ 135731 h 316706"/>
                <a:gd name="connsiteX1" fmla="*/ 657225 w 1373982"/>
                <a:gd name="connsiteY1" fmla="*/ 114300 h 316706"/>
                <a:gd name="connsiteX2" fmla="*/ 838200 w 1373982"/>
                <a:gd name="connsiteY2" fmla="*/ 90488 h 316706"/>
                <a:gd name="connsiteX3" fmla="*/ 1035844 w 1373982"/>
                <a:gd name="connsiteY3" fmla="*/ 50006 h 316706"/>
                <a:gd name="connsiteX4" fmla="*/ 1066800 w 1373982"/>
                <a:gd name="connsiteY4" fmla="*/ 26194 h 316706"/>
                <a:gd name="connsiteX5" fmla="*/ 1090613 w 1373982"/>
                <a:gd name="connsiteY5" fmla="*/ 7144 h 316706"/>
                <a:gd name="connsiteX6" fmla="*/ 1107282 w 1373982"/>
                <a:gd name="connsiteY6" fmla="*/ 2381 h 316706"/>
                <a:gd name="connsiteX7" fmla="*/ 1143000 w 1373982"/>
                <a:gd name="connsiteY7" fmla="*/ 0 h 316706"/>
                <a:gd name="connsiteX8" fmla="*/ 1176338 w 1373982"/>
                <a:gd name="connsiteY8" fmla="*/ 2381 h 316706"/>
                <a:gd name="connsiteX9" fmla="*/ 1235869 w 1373982"/>
                <a:gd name="connsiteY9" fmla="*/ 11906 h 316706"/>
                <a:gd name="connsiteX10" fmla="*/ 1281113 w 1373982"/>
                <a:gd name="connsiteY10" fmla="*/ 23813 h 316706"/>
                <a:gd name="connsiteX11" fmla="*/ 1319213 w 1373982"/>
                <a:gd name="connsiteY11" fmla="*/ 47625 h 316706"/>
                <a:gd name="connsiteX12" fmla="*/ 1347788 w 1373982"/>
                <a:gd name="connsiteY12" fmla="*/ 73819 h 316706"/>
                <a:gd name="connsiteX13" fmla="*/ 1371600 w 1373982"/>
                <a:gd name="connsiteY13" fmla="*/ 119063 h 316706"/>
                <a:gd name="connsiteX14" fmla="*/ 1373982 w 1373982"/>
                <a:gd name="connsiteY14" fmla="*/ 150019 h 316706"/>
                <a:gd name="connsiteX15" fmla="*/ 1369219 w 1373982"/>
                <a:gd name="connsiteY15" fmla="*/ 176213 h 316706"/>
                <a:gd name="connsiteX16" fmla="*/ 1357313 w 1373982"/>
                <a:gd name="connsiteY16" fmla="*/ 192881 h 316706"/>
                <a:gd name="connsiteX17" fmla="*/ 1316832 w 1373982"/>
                <a:gd name="connsiteY17" fmla="*/ 204788 h 316706"/>
                <a:gd name="connsiteX18" fmla="*/ 1121569 w 1373982"/>
                <a:gd name="connsiteY18" fmla="*/ 240506 h 316706"/>
                <a:gd name="connsiteX19" fmla="*/ 852488 w 1373982"/>
                <a:gd name="connsiteY19" fmla="*/ 278606 h 316706"/>
                <a:gd name="connsiteX20" fmla="*/ 707232 w 1373982"/>
                <a:gd name="connsiteY20" fmla="*/ 290513 h 316706"/>
                <a:gd name="connsiteX21" fmla="*/ 254794 w 1373982"/>
                <a:gd name="connsiteY21" fmla="*/ 316706 h 316706"/>
                <a:gd name="connsiteX22" fmla="*/ 219075 w 1373982"/>
                <a:gd name="connsiteY22" fmla="*/ 307181 h 316706"/>
                <a:gd name="connsiteX23" fmla="*/ 140494 w 1373982"/>
                <a:gd name="connsiteY23" fmla="*/ 271463 h 316706"/>
                <a:gd name="connsiteX24" fmla="*/ 88107 w 1373982"/>
                <a:gd name="connsiteY24" fmla="*/ 247650 h 316706"/>
                <a:gd name="connsiteX25" fmla="*/ 42863 w 1373982"/>
                <a:gd name="connsiteY25" fmla="*/ 216694 h 316706"/>
                <a:gd name="connsiteX26" fmla="*/ 11907 w 1373982"/>
                <a:gd name="connsiteY26" fmla="*/ 183356 h 316706"/>
                <a:gd name="connsiteX27" fmla="*/ 0 w 1373982"/>
                <a:gd name="connsiteY27" fmla="*/ 150019 h 316706"/>
                <a:gd name="connsiteX28" fmla="*/ 9525 w 1373982"/>
                <a:gd name="connsiteY28" fmla="*/ 142875 h 316706"/>
                <a:gd name="connsiteX29" fmla="*/ 290513 w 1373982"/>
                <a:gd name="connsiteY29" fmla="*/ 135731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73982" h="316706">
                  <a:moveTo>
                    <a:pt x="290513" y="135731"/>
                  </a:moveTo>
                  <a:lnTo>
                    <a:pt x="657225" y="114300"/>
                  </a:lnTo>
                  <a:lnTo>
                    <a:pt x="838200" y="90488"/>
                  </a:lnTo>
                  <a:lnTo>
                    <a:pt x="1035844" y="50006"/>
                  </a:lnTo>
                  <a:lnTo>
                    <a:pt x="1066800" y="26194"/>
                  </a:lnTo>
                  <a:lnTo>
                    <a:pt x="1090613" y="7144"/>
                  </a:lnTo>
                  <a:lnTo>
                    <a:pt x="1107282" y="2381"/>
                  </a:lnTo>
                  <a:lnTo>
                    <a:pt x="1143000" y="0"/>
                  </a:lnTo>
                  <a:lnTo>
                    <a:pt x="1176338" y="2381"/>
                  </a:lnTo>
                  <a:lnTo>
                    <a:pt x="1235869" y="11906"/>
                  </a:lnTo>
                  <a:lnTo>
                    <a:pt x="1281113" y="23813"/>
                  </a:lnTo>
                  <a:lnTo>
                    <a:pt x="1319213" y="47625"/>
                  </a:lnTo>
                  <a:lnTo>
                    <a:pt x="1347788" y="73819"/>
                  </a:lnTo>
                  <a:lnTo>
                    <a:pt x="1371600" y="119063"/>
                  </a:lnTo>
                  <a:lnTo>
                    <a:pt x="1373982" y="150019"/>
                  </a:lnTo>
                  <a:lnTo>
                    <a:pt x="1369219" y="176213"/>
                  </a:lnTo>
                  <a:lnTo>
                    <a:pt x="1357313" y="192881"/>
                  </a:lnTo>
                  <a:lnTo>
                    <a:pt x="1316832" y="204788"/>
                  </a:lnTo>
                  <a:lnTo>
                    <a:pt x="1121569" y="240506"/>
                  </a:lnTo>
                  <a:lnTo>
                    <a:pt x="852488" y="278606"/>
                  </a:lnTo>
                  <a:lnTo>
                    <a:pt x="707232" y="290513"/>
                  </a:lnTo>
                  <a:lnTo>
                    <a:pt x="254794" y="316706"/>
                  </a:lnTo>
                  <a:lnTo>
                    <a:pt x="219075" y="307181"/>
                  </a:lnTo>
                  <a:lnTo>
                    <a:pt x="140494" y="271463"/>
                  </a:lnTo>
                  <a:lnTo>
                    <a:pt x="88107" y="247650"/>
                  </a:lnTo>
                  <a:lnTo>
                    <a:pt x="42863" y="216694"/>
                  </a:lnTo>
                  <a:lnTo>
                    <a:pt x="11907" y="183356"/>
                  </a:lnTo>
                  <a:lnTo>
                    <a:pt x="0" y="150019"/>
                  </a:lnTo>
                  <a:lnTo>
                    <a:pt x="9525" y="142875"/>
                  </a:lnTo>
                  <a:lnTo>
                    <a:pt x="290513" y="135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51">
              <a:extLst>
                <a:ext uri="{FF2B5EF4-FFF2-40B4-BE49-F238E27FC236}">
                  <a16:creationId xmlns:a16="http://schemas.microsoft.com/office/drawing/2014/main" id="{78CD9326-D796-4A5D-A986-E5F2992FE00B}"/>
                </a:ext>
              </a:extLst>
            </p:cNvPr>
            <p:cNvSpPr/>
            <p:nvPr/>
          </p:nvSpPr>
          <p:spPr>
            <a:xfrm>
              <a:off x="5462591" y="2667001"/>
              <a:ext cx="333375" cy="828675"/>
            </a:xfrm>
            <a:custGeom>
              <a:avLst/>
              <a:gdLst>
                <a:gd name="connsiteX0" fmla="*/ 80962 w 333375"/>
                <a:gd name="connsiteY0" fmla="*/ 211931 h 828675"/>
                <a:gd name="connsiteX1" fmla="*/ 121443 w 333375"/>
                <a:gd name="connsiteY1" fmla="*/ 404813 h 828675"/>
                <a:gd name="connsiteX2" fmla="*/ 188118 w 333375"/>
                <a:gd name="connsiteY2" fmla="*/ 828675 h 828675"/>
                <a:gd name="connsiteX3" fmla="*/ 295275 w 333375"/>
                <a:gd name="connsiteY3" fmla="*/ 812006 h 828675"/>
                <a:gd name="connsiteX4" fmla="*/ 314325 w 333375"/>
                <a:gd name="connsiteY4" fmla="*/ 733425 h 828675"/>
                <a:gd name="connsiteX5" fmla="*/ 330993 w 333375"/>
                <a:gd name="connsiteY5" fmla="*/ 607219 h 828675"/>
                <a:gd name="connsiteX6" fmla="*/ 333375 w 333375"/>
                <a:gd name="connsiteY6" fmla="*/ 540544 h 828675"/>
                <a:gd name="connsiteX7" fmla="*/ 333375 w 333375"/>
                <a:gd name="connsiteY7" fmla="*/ 471488 h 828675"/>
                <a:gd name="connsiteX8" fmla="*/ 330993 w 333375"/>
                <a:gd name="connsiteY8" fmla="*/ 402431 h 828675"/>
                <a:gd name="connsiteX9" fmla="*/ 321468 w 333375"/>
                <a:gd name="connsiteY9" fmla="*/ 347663 h 828675"/>
                <a:gd name="connsiteX10" fmla="*/ 307181 w 333375"/>
                <a:gd name="connsiteY10" fmla="*/ 302419 h 828675"/>
                <a:gd name="connsiteX11" fmla="*/ 280987 w 333375"/>
                <a:gd name="connsiteY11" fmla="*/ 257175 h 828675"/>
                <a:gd name="connsiteX12" fmla="*/ 226218 w 333375"/>
                <a:gd name="connsiteY12" fmla="*/ 190500 h 828675"/>
                <a:gd name="connsiteX13" fmla="*/ 121443 w 333375"/>
                <a:gd name="connsiteY13" fmla="*/ 85725 h 828675"/>
                <a:gd name="connsiteX14" fmla="*/ 59531 w 333375"/>
                <a:gd name="connsiteY14" fmla="*/ 16669 h 828675"/>
                <a:gd name="connsiteX15" fmla="*/ 30956 w 333375"/>
                <a:gd name="connsiteY15" fmla="*/ 0 h 828675"/>
                <a:gd name="connsiteX16" fmla="*/ 21431 w 333375"/>
                <a:gd name="connsiteY16" fmla="*/ 0 h 828675"/>
                <a:gd name="connsiteX17" fmla="*/ 2381 w 333375"/>
                <a:gd name="connsiteY17" fmla="*/ 7144 h 828675"/>
                <a:gd name="connsiteX18" fmla="*/ 0 w 333375"/>
                <a:gd name="connsiteY18" fmla="*/ 23813 h 828675"/>
                <a:gd name="connsiteX19" fmla="*/ 0 w 333375"/>
                <a:gd name="connsiteY19" fmla="*/ 45244 h 828675"/>
                <a:gd name="connsiteX20" fmla="*/ 11906 w 333375"/>
                <a:gd name="connsiteY20" fmla="*/ 61913 h 828675"/>
                <a:gd name="connsiteX21" fmla="*/ 33337 w 333375"/>
                <a:gd name="connsiteY21" fmla="*/ 90488 h 828675"/>
                <a:gd name="connsiteX22" fmla="*/ 47625 w 333375"/>
                <a:gd name="connsiteY22" fmla="*/ 109538 h 828675"/>
                <a:gd name="connsiteX23" fmla="*/ 61912 w 333375"/>
                <a:gd name="connsiteY23" fmla="*/ 145256 h 828675"/>
                <a:gd name="connsiteX24" fmla="*/ 80962 w 333375"/>
                <a:gd name="connsiteY24" fmla="*/ 211931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33375" h="828675">
                  <a:moveTo>
                    <a:pt x="80962" y="211931"/>
                  </a:moveTo>
                  <a:lnTo>
                    <a:pt x="121443" y="404813"/>
                  </a:lnTo>
                  <a:lnTo>
                    <a:pt x="188118" y="828675"/>
                  </a:lnTo>
                  <a:lnTo>
                    <a:pt x="295275" y="812006"/>
                  </a:lnTo>
                  <a:lnTo>
                    <a:pt x="314325" y="733425"/>
                  </a:lnTo>
                  <a:lnTo>
                    <a:pt x="330993" y="607219"/>
                  </a:lnTo>
                  <a:lnTo>
                    <a:pt x="333375" y="540544"/>
                  </a:lnTo>
                  <a:lnTo>
                    <a:pt x="333375" y="471488"/>
                  </a:lnTo>
                  <a:lnTo>
                    <a:pt x="330993" y="402431"/>
                  </a:lnTo>
                  <a:lnTo>
                    <a:pt x="321468" y="347663"/>
                  </a:lnTo>
                  <a:lnTo>
                    <a:pt x="307181" y="302419"/>
                  </a:lnTo>
                  <a:lnTo>
                    <a:pt x="280987" y="257175"/>
                  </a:lnTo>
                  <a:lnTo>
                    <a:pt x="226218" y="190500"/>
                  </a:lnTo>
                  <a:lnTo>
                    <a:pt x="121443" y="85725"/>
                  </a:lnTo>
                  <a:lnTo>
                    <a:pt x="59531" y="16669"/>
                  </a:lnTo>
                  <a:lnTo>
                    <a:pt x="30956" y="0"/>
                  </a:lnTo>
                  <a:lnTo>
                    <a:pt x="21431" y="0"/>
                  </a:lnTo>
                  <a:lnTo>
                    <a:pt x="2381" y="7144"/>
                  </a:lnTo>
                  <a:lnTo>
                    <a:pt x="0" y="23813"/>
                  </a:lnTo>
                  <a:lnTo>
                    <a:pt x="0" y="45244"/>
                  </a:lnTo>
                  <a:lnTo>
                    <a:pt x="11906" y="61913"/>
                  </a:lnTo>
                  <a:lnTo>
                    <a:pt x="33337" y="90488"/>
                  </a:lnTo>
                  <a:lnTo>
                    <a:pt x="47625" y="109538"/>
                  </a:lnTo>
                  <a:lnTo>
                    <a:pt x="61912" y="145256"/>
                  </a:lnTo>
                  <a:lnTo>
                    <a:pt x="80962" y="211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1" name="フリーフォーム 50">
              <a:extLst>
                <a:ext uri="{FF2B5EF4-FFF2-40B4-BE49-F238E27FC236}">
                  <a16:creationId xmlns:a16="http://schemas.microsoft.com/office/drawing/2014/main" id="{0342FF6A-27AB-432D-99F3-9DCB5C1BD057}"/>
                </a:ext>
              </a:extLst>
            </p:cNvPr>
            <p:cNvSpPr/>
            <p:nvPr/>
          </p:nvSpPr>
          <p:spPr>
            <a:xfrm>
              <a:off x="6172202" y="2490788"/>
              <a:ext cx="427038" cy="908050"/>
            </a:xfrm>
            <a:custGeom>
              <a:avLst/>
              <a:gdLst>
                <a:gd name="connsiteX0" fmla="*/ 297656 w 426244"/>
                <a:gd name="connsiteY0" fmla="*/ 473868 h 907256"/>
                <a:gd name="connsiteX1" fmla="*/ 97631 w 426244"/>
                <a:gd name="connsiteY1" fmla="*/ 900112 h 907256"/>
                <a:gd name="connsiteX2" fmla="*/ 0 w 426244"/>
                <a:gd name="connsiteY2" fmla="*/ 907256 h 907256"/>
                <a:gd name="connsiteX3" fmla="*/ 26194 w 426244"/>
                <a:gd name="connsiteY3" fmla="*/ 773906 h 907256"/>
                <a:gd name="connsiteX4" fmla="*/ 85725 w 426244"/>
                <a:gd name="connsiteY4" fmla="*/ 519112 h 907256"/>
                <a:gd name="connsiteX5" fmla="*/ 140494 w 426244"/>
                <a:gd name="connsiteY5" fmla="*/ 290512 h 907256"/>
                <a:gd name="connsiteX6" fmla="*/ 147638 w 426244"/>
                <a:gd name="connsiteY6" fmla="*/ 250031 h 907256"/>
                <a:gd name="connsiteX7" fmla="*/ 154781 w 426244"/>
                <a:gd name="connsiteY7" fmla="*/ 202406 h 907256"/>
                <a:gd name="connsiteX8" fmla="*/ 152400 w 426244"/>
                <a:gd name="connsiteY8" fmla="*/ 161925 h 907256"/>
                <a:gd name="connsiteX9" fmla="*/ 135731 w 426244"/>
                <a:gd name="connsiteY9" fmla="*/ 109537 h 907256"/>
                <a:gd name="connsiteX10" fmla="*/ 104775 w 426244"/>
                <a:gd name="connsiteY10" fmla="*/ 26193 h 907256"/>
                <a:gd name="connsiteX11" fmla="*/ 226219 w 426244"/>
                <a:gd name="connsiteY11" fmla="*/ 0 h 907256"/>
                <a:gd name="connsiteX12" fmla="*/ 238125 w 426244"/>
                <a:gd name="connsiteY12" fmla="*/ 54768 h 907256"/>
                <a:gd name="connsiteX13" fmla="*/ 257175 w 426244"/>
                <a:gd name="connsiteY13" fmla="*/ 90487 h 907256"/>
                <a:gd name="connsiteX14" fmla="*/ 285750 w 426244"/>
                <a:gd name="connsiteY14" fmla="*/ 133350 h 907256"/>
                <a:gd name="connsiteX15" fmla="*/ 321469 w 426244"/>
                <a:gd name="connsiteY15" fmla="*/ 173831 h 907256"/>
                <a:gd name="connsiteX16" fmla="*/ 354806 w 426244"/>
                <a:gd name="connsiteY16" fmla="*/ 202406 h 907256"/>
                <a:gd name="connsiteX17" fmla="*/ 392906 w 426244"/>
                <a:gd name="connsiteY17" fmla="*/ 226218 h 907256"/>
                <a:gd name="connsiteX18" fmla="*/ 416719 w 426244"/>
                <a:gd name="connsiteY18" fmla="*/ 240506 h 907256"/>
                <a:gd name="connsiteX19" fmla="*/ 426244 w 426244"/>
                <a:gd name="connsiteY19" fmla="*/ 247650 h 907256"/>
                <a:gd name="connsiteX20" fmla="*/ 426244 w 426244"/>
                <a:gd name="connsiteY20" fmla="*/ 259556 h 907256"/>
                <a:gd name="connsiteX21" fmla="*/ 421481 w 426244"/>
                <a:gd name="connsiteY21" fmla="*/ 285750 h 907256"/>
                <a:gd name="connsiteX22" fmla="*/ 400050 w 426244"/>
                <a:gd name="connsiteY22" fmla="*/ 321468 h 907256"/>
                <a:gd name="connsiteX23" fmla="*/ 366713 w 426244"/>
                <a:gd name="connsiteY23" fmla="*/ 357187 h 907256"/>
                <a:gd name="connsiteX24" fmla="*/ 340519 w 426244"/>
                <a:gd name="connsiteY24" fmla="*/ 381000 h 907256"/>
                <a:gd name="connsiteX25" fmla="*/ 297656 w 426244"/>
                <a:gd name="connsiteY25" fmla="*/ 473868 h 907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26244" h="907256">
                  <a:moveTo>
                    <a:pt x="297656" y="473868"/>
                  </a:moveTo>
                  <a:lnTo>
                    <a:pt x="97631" y="900112"/>
                  </a:lnTo>
                  <a:lnTo>
                    <a:pt x="0" y="907256"/>
                  </a:lnTo>
                  <a:lnTo>
                    <a:pt x="26194" y="773906"/>
                  </a:lnTo>
                  <a:lnTo>
                    <a:pt x="85725" y="519112"/>
                  </a:lnTo>
                  <a:lnTo>
                    <a:pt x="140494" y="290512"/>
                  </a:lnTo>
                  <a:lnTo>
                    <a:pt x="147638" y="250031"/>
                  </a:lnTo>
                  <a:lnTo>
                    <a:pt x="154781" y="202406"/>
                  </a:lnTo>
                  <a:lnTo>
                    <a:pt x="152400" y="161925"/>
                  </a:lnTo>
                  <a:lnTo>
                    <a:pt x="135731" y="109537"/>
                  </a:lnTo>
                  <a:lnTo>
                    <a:pt x="104775" y="26193"/>
                  </a:lnTo>
                  <a:lnTo>
                    <a:pt x="226219" y="0"/>
                  </a:lnTo>
                  <a:lnTo>
                    <a:pt x="238125" y="54768"/>
                  </a:lnTo>
                  <a:lnTo>
                    <a:pt x="257175" y="90487"/>
                  </a:lnTo>
                  <a:lnTo>
                    <a:pt x="285750" y="133350"/>
                  </a:lnTo>
                  <a:lnTo>
                    <a:pt x="321469" y="173831"/>
                  </a:lnTo>
                  <a:lnTo>
                    <a:pt x="354806" y="202406"/>
                  </a:lnTo>
                  <a:lnTo>
                    <a:pt x="392906" y="226218"/>
                  </a:lnTo>
                  <a:lnTo>
                    <a:pt x="416719" y="240506"/>
                  </a:lnTo>
                  <a:lnTo>
                    <a:pt x="426244" y="247650"/>
                  </a:lnTo>
                  <a:lnTo>
                    <a:pt x="426244" y="259556"/>
                  </a:lnTo>
                  <a:lnTo>
                    <a:pt x="421481" y="285750"/>
                  </a:lnTo>
                  <a:lnTo>
                    <a:pt x="400050" y="321468"/>
                  </a:lnTo>
                  <a:lnTo>
                    <a:pt x="366713" y="357187"/>
                  </a:lnTo>
                  <a:lnTo>
                    <a:pt x="340519" y="381000"/>
                  </a:lnTo>
                  <a:lnTo>
                    <a:pt x="297656" y="4738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2" name="フリーフォーム 58">
              <a:extLst>
                <a:ext uri="{FF2B5EF4-FFF2-40B4-BE49-F238E27FC236}">
                  <a16:creationId xmlns:a16="http://schemas.microsoft.com/office/drawing/2014/main" id="{86C156DF-E2DD-4CDA-8E16-069F39C2691A}"/>
                </a:ext>
              </a:extLst>
            </p:cNvPr>
            <p:cNvSpPr/>
            <p:nvPr/>
          </p:nvSpPr>
          <p:spPr>
            <a:xfrm>
              <a:off x="5238752" y="3121025"/>
              <a:ext cx="3079750" cy="571500"/>
            </a:xfrm>
            <a:custGeom>
              <a:avLst/>
              <a:gdLst>
                <a:gd name="connsiteX0" fmla="*/ 1412875 w 3079750"/>
                <a:gd name="connsiteY0" fmla="*/ 152400 h 571500"/>
                <a:gd name="connsiteX1" fmla="*/ 1860550 w 3079750"/>
                <a:gd name="connsiteY1" fmla="*/ 101600 h 571500"/>
                <a:gd name="connsiteX2" fmla="*/ 2095500 w 3079750"/>
                <a:gd name="connsiteY2" fmla="*/ 82550 h 571500"/>
                <a:gd name="connsiteX3" fmla="*/ 2317750 w 3079750"/>
                <a:gd name="connsiteY3" fmla="*/ 82550 h 571500"/>
                <a:gd name="connsiteX4" fmla="*/ 2435225 w 3079750"/>
                <a:gd name="connsiteY4" fmla="*/ 82550 h 571500"/>
                <a:gd name="connsiteX5" fmla="*/ 2520950 w 3079750"/>
                <a:gd name="connsiteY5" fmla="*/ 57150 h 571500"/>
                <a:gd name="connsiteX6" fmla="*/ 2619375 w 3079750"/>
                <a:gd name="connsiteY6" fmla="*/ 19050 h 571500"/>
                <a:gd name="connsiteX7" fmla="*/ 2679700 w 3079750"/>
                <a:gd name="connsiteY7" fmla="*/ 0 h 571500"/>
                <a:gd name="connsiteX8" fmla="*/ 2711450 w 3079750"/>
                <a:gd name="connsiteY8" fmla="*/ 0 h 571500"/>
                <a:gd name="connsiteX9" fmla="*/ 2787650 w 3079750"/>
                <a:gd name="connsiteY9" fmla="*/ 15875 h 571500"/>
                <a:gd name="connsiteX10" fmla="*/ 2882900 w 3079750"/>
                <a:gd name="connsiteY10" fmla="*/ 47625 h 571500"/>
                <a:gd name="connsiteX11" fmla="*/ 2987675 w 3079750"/>
                <a:gd name="connsiteY11" fmla="*/ 95250 h 571500"/>
                <a:gd name="connsiteX12" fmla="*/ 3038475 w 3079750"/>
                <a:gd name="connsiteY12" fmla="*/ 127000 h 571500"/>
                <a:gd name="connsiteX13" fmla="*/ 3060700 w 3079750"/>
                <a:gd name="connsiteY13" fmla="*/ 168275 h 571500"/>
                <a:gd name="connsiteX14" fmla="*/ 3076575 w 3079750"/>
                <a:gd name="connsiteY14" fmla="*/ 212725 h 571500"/>
                <a:gd name="connsiteX15" fmla="*/ 3079750 w 3079750"/>
                <a:gd name="connsiteY15" fmla="*/ 247650 h 571500"/>
                <a:gd name="connsiteX16" fmla="*/ 3073400 w 3079750"/>
                <a:gd name="connsiteY16" fmla="*/ 269875 h 571500"/>
                <a:gd name="connsiteX17" fmla="*/ 3054350 w 3079750"/>
                <a:gd name="connsiteY17" fmla="*/ 288925 h 571500"/>
                <a:gd name="connsiteX18" fmla="*/ 3038475 w 3079750"/>
                <a:gd name="connsiteY18" fmla="*/ 301625 h 571500"/>
                <a:gd name="connsiteX19" fmla="*/ 3000375 w 3079750"/>
                <a:gd name="connsiteY19" fmla="*/ 307975 h 571500"/>
                <a:gd name="connsiteX20" fmla="*/ 2886075 w 3079750"/>
                <a:gd name="connsiteY20" fmla="*/ 304800 h 571500"/>
                <a:gd name="connsiteX21" fmla="*/ 2425700 w 3079750"/>
                <a:gd name="connsiteY21" fmla="*/ 288925 h 571500"/>
                <a:gd name="connsiteX22" fmla="*/ 1870075 w 3079750"/>
                <a:gd name="connsiteY22" fmla="*/ 285750 h 571500"/>
                <a:gd name="connsiteX23" fmla="*/ 1606550 w 3079750"/>
                <a:gd name="connsiteY23" fmla="*/ 307975 h 571500"/>
                <a:gd name="connsiteX24" fmla="*/ 1184275 w 3079750"/>
                <a:gd name="connsiteY24" fmla="*/ 355600 h 571500"/>
                <a:gd name="connsiteX25" fmla="*/ 892175 w 3079750"/>
                <a:gd name="connsiteY25" fmla="*/ 403225 h 571500"/>
                <a:gd name="connsiteX26" fmla="*/ 682625 w 3079750"/>
                <a:gd name="connsiteY26" fmla="*/ 450850 h 571500"/>
                <a:gd name="connsiteX27" fmla="*/ 438150 w 3079750"/>
                <a:gd name="connsiteY27" fmla="*/ 530225 h 571500"/>
                <a:gd name="connsiteX28" fmla="*/ 317500 w 3079750"/>
                <a:gd name="connsiteY28" fmla="*/ 571500 h 571500"/>
                <a:gd name="connsiteX29" fmla="*/ 288925 w 3079750"/>
                <a:gd name="connsiteY29" fmla="*/ 571500 h 571500"/>
                <a:gd name="connsiteX30" fmla="*/ 241300 w 3079750"/>
                <a:gd name="connsiteY30" fmla="*/ 555625 h 571500"/>
                <a:gd name="connsiteX31" fmla="*/ 180975 w 3079750"/>
                <a:gd name="connsiteY31" fmla="*/ 520700 h 571500"/>
                <a:gd name="connsiteX32" fmla="*/ 114300 w 3079750"/>
                <a:gd name="connsiteY32" fmla="*/ 466725 h 571500"/>
                <a:gd name="connsiteX33" fmla="*/ 66675 w 3079750"/>
                <a:gd name="connsiteY33" fmla="*/ 412750 h 571500"/>
                <a:gd name="connsiteX34" fmla="*/ 12700 w 3079750"/>
                <a:gd name="connsiteY34" fmla="*/ 342900 h 571500"/>
                <a:gd name="connsiteX35" fmla="*/ 0 w 3079750"/>
                <a:gd name="connsiteY35" fmla="*/ 311150 h 571500"/>
                <a:gd name="connsiteX36" fmla="*/ 3175 w 3079750"/>
                <a:gd name="connsiteY36" fmla="*/ 285750 h 571500"/>
                <a:gd name="connsiteX37" fmla="*/ 9525 w 3079750"/>
                <a:gd name="connsiteY37" fmla="*/ 282575 h 571500"/>
                <a:gd name="connsiteX38" fmla="*/ 28575 w 3079750"/>
                <a:gd name="connsiteY38" fmla="*/ 282575 h 571500"/>
                <a:gd name="connsiteX39" fmla="*/ 60325 w 3079750"/>
                <a:gd name="connsiteY39" fmla="*/ 295275 h 571500"/>
                <a:gd name="connsiteX40" fmla="*/ 114300 w 3079750"/>
                <a:gd name="connsiteY40" fmla="*/ 317500 h 571500"/>
                <a:gd name="connsiteX41" fmla="*/ 171450 w 3079750"/>
                <a:gd name="connsiteY41" fmla="*/ 330200 h 571500"/>
                <a:gd name="connsiteX42" fmla="*/ 225425 w 3079750"/>
                <a:gd name="connsiteY42" fmla="*/ 330200 h 571500"/>
                <a:gd name="connsiteX43" fmla="*/ 311150 w 3079750"/>
                <a:gd name="connsiteY43" fmla="*/ 320675 h 571500"/>
                <a:gd name="connsiteX44" fmla="*/ 466725 w 3079750"/>
                <a:gd name="connsiteY44" fmla="*/ 298450 h 571500"/>
                <a:gd name="connsiteX45" fmla="*/ 669925 w 3079750"/>
                <a:gd name="connsiteY45" fmla="*/ 260350 h 571500"/>
                <a:gd name="connsiteX46" fmla="*/ 898525 w 3079750"/>
                <a:gd name="connsiteY46" fmla="*/ 225425 h 571500"/>
                <a:gd name="connsiteX47" fmla="*/ 1095375 w 3079750"/>
                <a:gd name="connsiteY47" fmla="*/ 193675 h 571500"/>
                <a:gd name="connsiteX48" fmla="*/ 1412875 w 3079750"/>
                <a:gd name="connsiteY48" fmla="*/ 152400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079750" h="571500">
                  <a:moveTo>
                    <a:pt x="1412875" y="152400"/>
                  </a:moveTo>
                  <a:lnTo>
                    <a:pt x="1860550" y="101600"/>
                  </a:lnTo>
                  <a:lnTo>
                    <a:pt x="2095500" y="82550"/>
                  </a:lnTo>
                  <a:lnTo>
                    <a:pt x="2317750" y="82550"/>
                  </a:lnTo>
                  <a:lnTo>
                    <a:pt x="2435225" y="82550"/>
                  </a:lnTo>
                  <a:lnTo>
                    <a:pt x="2520950" y="57150"/>
                  </a:lnTo>
                  <a:lnTo>
                    <a:pt x="2619375" y="19050"/>
                  </a:lnTo>
                  <a:lnTo>
                    <a:pt x="2679700" y="0"/>
                  </a:lnTo>
                  <a:lnTo>
                    <a:pt x="2711450" y="0"/>
                  </a:lnTo>
                  <a:lnTo>
                    <a:pt x="2787650" y="15875"/>
                  </a:lnTo>
                  <a:lnTo>
                    <a:pt x="2882900" y="47625"/>
                  </a:lnTo>
                  <a:lnTo>
                    <a:pt x="2987675" y="95250"/>
                  </a:lnTo>
                  <a:lnTo>
                    <a:pt x="3038475" y="127000"/>
                  </a:lnTo>
                  <a:lnTo>
                    <a:pt x="3060700" y="168275"/>
                  </a:lnTo>
                  <a:lnTo>
                    <a:pt x="3076575" y="212725"/>
                  </a:lnTo>
                  <a:lnTo>
                    <a:pt x="3079750" y="247650"/>
                  </a:lnTo>
                  <a:lnTo>
                    <a:pt x="3073400" y="269875"/>
                  </a:lnTo>
                  <a:cubicBezTo>
                    <a:pt x="3056847" y="289738"/>
                    <a:pt x="3063346" y="283104"/>
                    <a:pt x="3054350" y="288925"/>
                  </a:cubicBezTo>
                  <a:lnTo>
                    <a:pt x="3038475" y="301625"/>
                  </a:lnTo>
                  <a:lnTo>
                    <a:pt x="3000375" y="307975"/>
                  </a:lnTo>
                  <a:lnTo>
                    <a:pt x="2886075" y="304800"/>
                  </a:lnTo>
                  <a:lnTo>
                    <a:pt x="2425700" y="288925"/>
                  </a:lnTo>
                  <a:lnTo>
                    <a:pt x="1870075" y="285750"/>
                  </a:lnTo>
                  <a:lnTo>
                    <a:pt x="1606550" y="307975"/>
                  </a:lnTo>
                  <a:lnTo>
                    <a:pt x="1184275" y="355600"/>
                  </a:lnTo>
                  <a:lnTo>
                    <a:pt x="892175" y="403225"/>
                  </a:lnTo>
                  <a:lnTo>
                    <a:pt x="682625" y="450850"/>
                  </a:lnTo>
                  <a:lnTo>
                    <a:pt x="438150" y="530225"/>
                  </a:lnTo>
                  <a:lnTo>
                    <a:pt x="317500" y="571500"/>
                  </a:lnTo>
                  <a:lnTo>
                    <a:pt x="288925" y="571500"/>
                  </a:lnTo>
                  <a:lnTo>
                    <a:pt x="241300" y="555625"/>
                  </a:lnTo>
                  <a:lnTo>
                    <a:pt x="180975" y="520700"/>
                  </a:lnTo>
                  <a:lnTo>
                    <a:pt x="114300" y="466725"/>
                  </a:lnTo>
                  <a:lnTo>
                    <a:pt x="66675" y="412750"/>
                  </a:lnTo>
                  <a:lnTo>
                    <a:pt x="12700" y="342900"/>
                  </a:lnTo>
                  <a:lnTo>
                    <a:pt x="0" y="311150"/>
                  </a:lnTo>
                  <a:lnTo>
                    <a:pt x="3175" y="285750"/>
                  </a:lnTo>
                  <a:lnTo>
                    <a:pt x="9525" y="282575"/>
                  </a:lnTo>
                  <a:lnTo>
                    <a:pt x="28575" y="282575"/>
                  </a:lnTo>
                  <a:lnTo>
                    <a:pt x="60325" y="295275"/>
                  </a:lnTo>
                  <a:lnTo>
                    <a:pt x="114300" y="317500"/>
                  </a:lnTo>
                  <a:lnTo>
                    <a:pt x="171450" y="330200"/>
                  </a:lnTo>
                  <a:lnTo>
                    <a:pt x="225425" y="330200"/>
                  </a:lnTo>
                  <a:lnTo>
                    <a:pt x="311150" y="320675"/>
                  </a:lnTo>
                  <a:lnTo>
                    <a:pt x="466725" y="298450"/>
                  </a:lnTo>
                  <a:lnTo>
                    <a:pt x="669925" y="260350"/>
                  </a:lnTo>
                  <a:lnTo>
                    <a:pt x="898525" y="225425"/>
                  </a:lnTo>
                  <a:lnTo>
                    <a:pt x="1095375" y="193675"/>
                  </a:lnTo>
                  <a:lnTo>
                    <a:pt x="1412875" y="152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3" name="フリーフォーム 64">
              <a:extLst>
                <a:ext uri="{FF2B5EF4-FFF2-40B4-BE49-F238E27FC236}">
                  <a16:creationId xmlns:a16="http://schemas.microsoft.com/office/drawing/2014/main" id="{2071E949-0ACF-47D4-BE4F-BA858AC0B33B}"/>
                </a:ext>
              </a:extLst>
            </p:cNvPr>
            <p:cNvSpPr/>
            <p:nvPr/>
          </p:nvSpPr>
          <p:spPr>
            <a:xfrm rot="16200000">
              <a:off x="5367339" y="4159251"/>
              <a:ext cx="1703387" cy="1166813"/>
            </a:xfrm>
            <a:custGeom>
              <a:avLst/>
              <a:gdLst>
                <a:gd name="connsiteX0" fmla="*/ 1095375 w 1702594"/>
                <a:gd name="connsiteY0" fmla="*/ 845344 h 1166812"/>
                <a:gd name="connsiteX1" fmla="*/ 1302544 w 1702594"/>
                <a:gd name="connsiteY1" fmla="*/ 857250 h 1166812"/>
                <a:gd name="connsiteX2" fmla="*/ 1381125 w 1702594"/>
                <a:gd name="connsiteY2" fmla="*/ 857250 h 1166812"/>
                <a:gd name="connsiteX3" fmla="*/ 1423988 w 1702594"/>
                <a:gd name="connsiteY3" fmla="*/ 854869 h 1166812"/>
                <a:gd name="connsiteX4" fmla="*/ 1466850 w 1702594"/>
                <a:gd name="connsiteY4" fmla="*/ 842962 h 1166812"/>
                <a:gd name="connsiteX5" fmla="*/ 1478757 w 1702594"/>
                <a:gd name="connsiteY5" fmla="*/ 831056 h 1166812"/>
                <a:gd name="connsiteX6" fmla="*/ 1493044 w 1702594"/>
                <a:gd name="connsiteY6" fmla="*/ 797719 h 1166812"/>
                <a:gd name="connsiteX7" fmla="*/ 1495425 w 1702594"/>
                <a:gd name="connsiteY7" fmla="*/ 764381 h 1166812"/>
                <a:gd name="connsiteX8" fmla="*/ 1481138 w 1702594"/>
                <a:gd name="connsiteY8" fmla="*/ 664369 h 1166812"/>
                <a:gd name="connsiteX9" fmla="*/ 1402557 w 1702594"/>
                <a:gd name="connsiteY9" fmla="*/ 7144 h 1166812"/>
                <a:gd name="connsiteX10" fmla="*/ 1535907 w 1702594"/>
                <a:gd name="connsiteY10" fmla="*/ 0 h 1166812"/>
                <a:gd name="connsiteX11" fmla="*/ 1545432 w 1702594"/>
                <a:gd name="connsiteY11" fmla="*/ 52387 h 1166812"/>
                <a:gd name="connsiteX12" fmla="*/ 1647825 w 1702594"/>
                <a:gd name="connsiteY12" fmla="*/ 757237 h 1166812"/>
                <a:gd name="connsiteX13" fmla="*/ 1666875 w 1702594"/>
                <a:gd name="connsiteY13" fmla="*/ 783431 h 1166812"/>
                <a:gd name="connsiteX14" fmla="*/ 1685925 w 1702594"/>
                <a:gd name="connsiteY14" fmla="*/ 809625 h 1166812"/>
                <a:gd name="connsiteX15" fmla="*/ 1700213 w 1702594"/>
                <a:gd name="connsiteY15" fmla="*/ 842962 h 1166812"/>
                <a:gd name="connsiteX16" fmla="*/ 1702594 w 1702594"/>
                <a:gd name="connsiteY16" fmla="*/ 864394 h 1166812"/>
                <a:gd name="connsiteX17" fmla="*/ 1690688 w 1702594"/>
                <a:gd name="connsiteY17" fmla="*/ 909637 h 1166812"/>
                <a:gd name="connsiteX18" fmla="*/ 1619250 w 1702594"/>
                <a:gd name="connsiteY18" fmla="*/ 1026319 h 1166812"/>
                <a:gd name="connsiteX19" fmla="*/ 1545432 w 1702594"/>
                <a:gd name="connsiteY19" fmla="*/ 1128712 h 1166812"/>
                <a:gd name="connsiteX20" fmla="*/ 1512094 w 1702594"/>
                <a:gd name="connsiteY20" fmla="*/ 1162050 h 1166812"/>
                <a:gd name="connsiteX21" fmla="*/ 1488282 w 1702594"/>
                <a:gd name="connsiteY21" fmla="*/ 1166812 h 1166812"/>
                <a:gd name="connsiteX22" fmla="*/ 1452563 w 1702594"/>
                <a:gd name="connsiteY22" fmla="*/ 1150144 h 1166812"/>
                <a:gd name="connsiteX23" fmla="*/ 1419225 w 1702594"/>
                <a:gd name="connsiteY23" fmla="*/ 1121569 h 1166812"/>
                <a:gd name="connsiteX24" fmla="*/ 1378744 w 1702594"/>
                <a:gd name="connsiteY24" fmla="*/ 1078706 h 1166812"/>
                <a:gd name="connsiteX25" fmla="*/ 1357313 w 1702594"/>
                <a:gd name="connsiteY25" fmla="*/ 1057275 h 1166812"/>
                <a:gd name="connsiteX26" fmla="*/ 371475 w 1702594"/>
                <a:gd name="connsiteY26" fmla="*/ 1026319 h 1166812"/>
                <a:gd name="connsiteX27" fmla="*/ 133350 w 1702594"/>
                <a:gd name="connsiteY27" fmla="*/ 1012031 h 1166812"/>
                <a:gd name="connsiteX28" fmla="*/ 90488 w 1702594"/>
                <a:gd name="connsiteY28" fmla="*/ 992981 h 1166812"/>
                <a:gd name="connsiteX29" fmla="*/ 59532 w 1702594"/>
                <a:gd name="connsiteY29" fmla="*/ 971550 h 1166812"/>
                <a:gd name="connsiteX30" fmla="*/ 23813 w 1702594"/>
                <a:gd name="connsiteY30" fmla="*/ 933450 h 1166812"/>
                <a:gd name="connsiteX31" fmla="*/ 2382 w 1702594"/>
                <a:gd name="connsiteY31" fmla="*/ 904875 h 1166812"/>
                <a:gd name="connsiteX32" fmla="*/ 0 w 1702594"/>
                <a:gd name="connsiteY32" fmla="*/ 881062 h 1166812"/>
                <a:gd name="connsiteX33" fmla="*/ 2382 w 1702594"/>
                <a:gd name="connsiteY33" fmla="*/ 857250 h 1166812"/>
                <a:gd name="connsiteX34" fmla="*/ 26194 w 1702594"/>
                <a:gd name="connsiteY34" fmla="*/ 833437 h 1166812"/>
                <a:gd name="connsiteX35" fmla="*/ 61913 w 1702594"/>
                <a:gd name="connsiteY35" fmla="*/ 821531 h 1166812"/>
                <a:gd name="connsiteX36" fmla="*/ 111919 w 1702594"/>
                <a:gd name="connsiteY36" fmla="*/ 816769 h 1166812"/>
                <a:gd name="connsiteX37" fmla="*/ 338138 w 1702594"/>
                <a:gd name="connsiteY37" fmla="*/ 831056 h 1166812"/>
                <a:gd name="connsiteX38" fmla="*/ 826294 w 1702594"/>
                <a:gd name="connsiteY38" fmla="*/ 835819 h 1166812"/>
                <a:gd name="connsiteX39" fmla="*/ 1095375 w 1702594"/>
                <a:gd name="connsiteY39" fmla="*/ 845344 h 116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702594" h="1166812">
                  <a:moveTo>
                    <a:pt x="1095375" y="845344"/>
                  </a:moveTo>
                  <a:lnTo>
                    <a:pt x="1302544" y="857250"/>
                  </a:lnTo>
                  <a:lnTo>
                    <a:pt x="1381125" y="857250"/>
                  </a:lnTo>
                  <a:lnTo>
                    <a:pt x="1423988" y="854869"/>
                  </a:lnTo>
                  <a:lnTo>
                    <a:pt x="1466850" y="842962"/>
                  </a:lnTo>
                  <a:lnTo>
                    <a:pt x="1478757" y="831056"/>
                  </a:lnTo>
                  <a:lnTo>
                    <a:pt x="1493044" y="797719"/>
                  </a:lnTo>
                  <a:lnTo>
                    <a:pt x="1495425" y="764381"/>
                  </a:lnTo>
                  <a:lnTo>
                    <a:pt x="1481138" y="664369"/>
                  </a:lnTo>
                  <a:lnTo>
                    <a:pt x="1402557" y="7144"/>
                  </a:lnTo>
                  <a:lnTo>
                    <a:pt x="1535907" y="0"/>
                  </a:lnTo>
                  <a:lnTo>
                    <a:pt x="1545432" y="52387"/>
                  </a:lnTo>
                  <a:lnTo>
                    <a:pt x="1647825" y="757237"/>
                  </a:lnTo>
                  <a:lnTo>
                    <a:pt x="1666875" y="783431"/>
                  </a:lnTo>
                  <a:lnTo>
                    <a:pt x="1685925" y="809625"/>
                  </a:lnTo>
                  <a:lnTo>
                    <a:pt x="1700213" y="842962"/>
                  </a:lnTo>
                  <a:lnTo>
                    <a:pt x="1702594" y="864394"/>
                  </a:lnTo>
                  <a:lnTo>
                    <a:pt x="1690688" y="909637"/>
                  </a:lnTo>
                  <a:lnTo>
                    <a:pt x="1619250" y="1026319"/>
                  </a:lnTo>
                  <a:lnTo>
                    <a:pt x="1545432" y="1128712"/>
                  </a:lnTo>
                  <a:lnTo>
                    <a:pt x="1512094" y="1162050"/>
                  </a:lnTo>
                  <a:lnTo>
                    <a:pt x="1488282" y="1166812"/>
                  </a:lnTo>
                  <a:lnTo>
                    <a:pt x="1452563" y="1150144"/>
                  </a:lnTo>
                  <a:lnTo>
                    <a:pt x="1419225" y="1121569"/>
                  </a:lnTo>
                  <a:lnTo>
                    <a:pt x="1378744" y="1078706"/>
                  </a:lnTo>
                  <a:lnTo>
                    <a:pt x="1357313" y="1057275"/>
                  </a:lnTo>
                  <a:lnTo>
                    <a:pt x="371475" y="1026319"/>
                  </a:lnTo>
                  <a:lnTo>
                    <a:pt x="133350" y="1012031"/>
                  </a:lnTo>
                  <a:lnTo>
                    <a:pt x="90488" y="992981"/>
                  </a:lnTo>
                  <a:lnTo>
                    <a:pt x="59532" y="971550"/>
                  </a:lnTo>
                  <a:lnTo>
                    <a:pt x="23813" y="933450"/>
                  </a:lnTo>
                  <a:lnTo>
                    <a:pt x="2382" y="904875"/>
                  </a:lnTo>
                  <a:lnTo>
                    <a:pt x="0" y="881062"/>
                  </a:lnTo>
                  <a:lnTo>
                    <a:pt x="2382" y="857250"/>
                  </a:lnTo>
                  <a:lnTo>
                    <a:pt x="26194" y="833437"/>
                  </a:lnTo>
                  <a:lnTo>
                    <a:pt x="61913" y="821531"/>
                  </a:lnTo>
                  <a:lnTo>
                    <a:pt x="111919" y="816769"/>
                  </a:lnTo>
                  <a:lnTo>
                    <a:pt x="338138" y="831056"/>
                  </a:lnTo>
                  <a:lnTo>
                    <a:pt x="826294" y="835819"/>
                  </a:lnTo>
                  <a:lnTo>
                    <a:pt x="1095375" y="845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4" name="フリーフォーム 56">
              <a:extLst>
                <a:ext uri="{FF2B5EF4-FFF2-40B4-BE49-F238E27FC236}">
                  <a16:creationId xmlns:a16="http://schemas.microsoft.com/office/drawing/2014/main" id="{13BAAA27-4BFC-46DA-B262-3F50C914ADC6}"/>
                </a:ext>
              </a:extLst>
            </p:cNvPr>
            <p:cNvSpPr/>
            <p:nvPr/>
          </p:nvSpPr>
          <p:spPr>
            <a:xfrm>
              <a:off x="5605464" y="4600575"/>
              <a:ext cx="942975" cy="268288"/>
            </a:xfrm>
            <a:custGeom>
              <a:avLst/>
              <a:gdLst>
                <a:gd name="connsiteX0" fmla="*/ 257175 w 942975"/>
                <a:gd name="connsiteY0" fmla="*/ 83344 h 269081"/>
                <a:gd name="connsiteX1" fmla="*/ 942975 w 942975"/>
                <a:gd name="connsiteY1" fmla="*/ 0 h 269081"/>
                <a:gd name="connsiteX2" fmla="*/ 933450 w 942975"/>
                <a:gd name="connsiteY2" fmla="*/ 202406 h 269081"/>
                <a:gd name="connsiteX3" fmla="*/ 809625 w 942975"/>
                <a:gd name="connsiteY3" fmla="*/ 195263 h 269081"/>
                <a:gd name="connsiteX4" fmla="*/ 647700 w 942975"/>
                <a:gd name="connsiteY4" fmla="*/ 192881 h 269081"/>
                <a:gd name="connsiteX5" fmla="*/ 476250 w 942975"/>
                <a:gd name="connsiteY5" fmla="*/ 211931 h 269081"/>
                <a:gd name="connsiteX6" fmla="*/ 0 w 942975"/>
                <a:gd name="connsiteY6" fmla="*/ 269081 h 269081"/>
                <a:gd name="connsiteX7" fmla="*/ 0 w 942975"/>
                <a:gd name="connsiteY7" fmla="*/ 111919 h 269081"/>
                <a:gd name="connsiteX8" fmla="*/ 257175 w 942975"/>
                <a:gd name="connsiteY8" fmla="*/ 83344 h 26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2975" h="269081">
                  <a:moveTo>
                    <a:pt x="257175" y="83344"/>
                  </a:moveTo>
                  <a:lnTo>
                    <a:pt x="942975" y="0"/>
                  </a:lnTo>
                  <a:lnTo>
                    <a:pt x="933450" y="202406"/>
                  </a:lnTo>
                  <a:lnTo>
                    <a:pt x="809625" y="195263"/>
                  </a:lnTo>
                  <a:lnTo>
                    <a:pt x="647700" y="192881"/>
                  </a:lnTo>
                  <a:lnTo>
                    <a:pt x="476250" y="211931"/>
                  </a:lnTo>
                  <a:lnTo>
                    <a:pt x="0" y="269081"/>
                  </a:lnTo>
                  <a:lnTo>
                    <a:pt x="0" y="111919"/>
                  </a:lnTo>
                  <a:lnTo>
                    <a:pt x="257175" y="83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5" name="フリーフォーム 57">
              <a:extLst>
                <a:ext uri="{FF2B5EF4-FFF2-40B4-BE49-F238E27FC236}">
                  <a16:creationId xmlns:a16="http://schemas.microsoft.com/office/drawing/2014/main" id="{25C01932-DE48-40DA-B31A-C43D575B51B3}"/>
                </a:ext>
              </a:extLst>
            </p:cNvPr>
            <p:cNvSpPr/>
            <p:nvPr/>
          </p:nvSpPr>
          <p:spPr>
            <a:xfrm>
              <a:off x="5613401" y="5284788"/>
              <a:ext cx="925513" cy="258762"/>
            </a:xfrm>
            <a:custGeom>
              <a:avLst/>
              <a:gdLst>
                <a:gd name="connsiteX0" fmla="*/ 326232 w 926307"/>
                <a:gd name="connsiteY0" fmla="*/ 200025 h 259556"/>
                <a:gd name="connsiteX1" fmla="*/ 0 w 926307"/>
                <a:gd name="connsiteY1" fmla="*/ 259556 h 259556"/>
                <a:gd name="connsiteX2" fmla="*/ 4763 w 926307"/>
                <a:gd name="connsiteY2" fmla="*/ 76200 h 259556"/>
                <a:gd name="connsiteX3" fmla="*/ 154782 w 926307"/>
                <a:gd name="connsiteY3" fmla="*/ 52387 h 259556"/>
                <a:gd name="connsiteX4" fmla="*/ 416719 w 926307"/>
                <a:gd name="connsiteY4" fmla="*/ 9525 h 259556"/>
                <a:gd name="connsiteX5" fmla="*/ 476250 w 926307"/>
                <a:gd name="connsiteY5" fmla="*/ 4762 h 259556"/>
                <a:gd name="connsiteX6" fmla="*/ 664369 w 926307"/>
                <a:gd name="connsiteY6" fmla="*/ 0 h 259556"/>
                <a:gd name="connsiteX7" fmla="*/ 926307 w 926307"/>
                <a:gd name="connsiteY7" fmla="*/ 2381 h 259556"/>
                <a:gd name="connsiteX8" fmla="*/ 912019 w 926307"/>
                <a:gd name="connsiteY8" fmla="*/ 180975 h 259556"/>
                <a:gd name="connsiteX9" fmla="*/ 764382 w 926307"/>
                <a:gd name="connsiteY9" fmla="*/ 176212 h 259556"/>
                <a:gd name="connsiteX10" fmla="*/ 473869 w 926307"/>
                <a:gd name="connsiteY10" fmla="*/ 176212 h 259556"/>
                <a:gd name="connsiteX11" fmla="*/ 392907 w 926307"/>
                <a:gd name="connsiteY11" fmla="*/ 185737 h 259556"/>
                <a:gd name="connsiteX12" fmla="*/ 326232 w 926307"/>
                <a:gd name="connsiteY12" fmla="*/ 200025 h 259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07" h="259556">
                  <a:moveTo>
                    <a:pt x="326232" y="200025"/>
                  </a:moveTo>
                  <a:lnTo>
                    <a:pt x="0" y="259556"/>
                  </a:lnTo>
                  <a:lnTo>
                    <a:pt x="4763" y="76200"/>
                  </a:lnTo>
                  <a:lnTo>
                    <a:pt x="154782" y="52387"/>
                  </a:lnTo>
                  <a:lnTo>
                    <a:pt x="416719" y="9525"/>
                  </a:lnTo>
                  <a:lnTo>
                    <a:pt x="476250" y="4762"/>
                  </a:lnTo>
                  <a:lnTo>
                    <a:pt x="664369" y="0"/>
                  </a:lnTo>
                  <a:lnTo>
                    <a:pt x="926307" y="2381"/>
                  </a:lnTo>
                  <a:lnTo>
                    <a:pt x="912019" y="180975"/>
                  </a:lnTo>
                  <a:lnTo>
                    <a:pt x="764382" y="176212"/>
                  </a:lnTo>
                  <a:lnTo>
                    <a:pt x="473869" y="176212"/>
                  </a:lnTo>
                  <a:lnTo>
                    <a:pt x="392907" y="185737"/>
                  </a:lnTo>
                  <a:lnTo>
                    <a:pt x="326232" y="2000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6" name="フリーフォーム 66">
              <a:extLst>
                <a:ext uri="{FF2B5EF4-FFF2-40B4-BE49-F238E27FC236}">
                  <a16:creationId xmlns:a16="http://schemas.microsoft.com/office/drawing/2014/main" id="{8BF1AA69-244C-4189-9165-79798172763B}"/>
                </a:ext>
              </a:extLst>
            </p:cNvPr>
            <p:cNvSpPr/>
            <p:nvPr/>
          </p:nvSpPr>
          <p:spPr>
            <a:xfrm rot="16200000">
              <a:off x="5289553" y="2971801"/>
              <a:ext cx="4691062" cy="1595437"/>
            </a:xfrm>
            <a:custGeom>
              <a:avLst/>
              <a:gdLst>
                <a:gd name="connsiteX0" fmla="*/ 3162300 w 4691062"/>
                <a:gd name="connsiteY0" fmla="*/ 228600 h 1595438"/>
                <a:gd name="connsiteX1" fmla="*/ 3576637 w 4691062"/>
                <a:gd name="connsiteY1" fmla="*/ 190500 h 1595438"/>
                <a:gd name="connsiteX2" fmla="*/ 4024312 w 4691062"/>
                <a:gd name="connsiteY2" fmla="*/ 157163 h 1595438"/>
                <a:gd name="connsiteX3" fmla="*/ 4319587 w 4691062"/>
                <a:gd name="connsiteY3" fmla="*/ 142875 h 1595438"/>
                <a:gd name="connsiteX4" fmla="*/ 4395787 w 4691062"/>
                <a:gd name="connsiteY4" fmla="*/ 128588 h 1595438"/>
                <a:gd name="connsiteX5" fmla="*/ 4471987 w 4691062"/>
                <a:gd name="connsiteY5" fmla="*/ 104775 h 1595438"/>
                <a:gd name="connsiteX6" fmla="*/ 4543425 w 4691062"/>
                <a:gd name="connsiteY6" fmla="*/ 71438 h 1595438"/>
                <a:gd name="connsiteX7" fmla="*/ 4619625 w 4691062"/>
                <a:gd name="connsiteY7" fmla="*/ 28575 h 1595438"/>
                <a:gd name="connsiteX8" fmla="*/ 4667250 w 4691062"/>
                <a:gd name="connsiteY8" fmla="*/ 0 h 1595438"/>
                <a:gd name="connsiteX9" fmla="*/ 4681537 w 4691062"/>
                <a:gd name="connsiteY9" fmla="*/ 4763 h 1595438"/>
                <a:gd name="connsiteX10" fmla="*/ 4691062 w 4691062"/>
                <a:gd name="connsiteY10" fmla="*/ 28575 h 1595438"/>
                <a:gd name="connsiteX11" fmla="*/ 4691062 w 4691062"/>
                <a:gd name="connsiteY11" fmla="*/ 38100 h 1595438"/>
                <a:gd name="connsiteX12" fmla="*/ 4676775 w 4691062"/>
                <a:gd name="connsiteY12" fmla="*/ 80963 h 1595438"/>
                <a:gd name="connsiteX13" fmla="*/ 4652962 w 4691062"/>
                <a:gd name="connsiteY13" fmla="*/ 133350 h 1595438"/>
                <a:gd name="connsiteX14" fmla="*/ 4591050 w 4691062"/>
                <a:gd name="connsiteY14" fmla="*/ 242888 h 1595438"/>
                <a:gd name="connsiteX15" fmla="*/ 4543425 w 4691062"/>
                <a:gd name="connsiteY15" fmla="*/ 314325 h 1595438"/>
                <a:gd name="connsiteX16" fmla="*/ 4495800 w 4691062"/>
                <a:gd name="connsiteY16" fmla="*/ 381000 h 1595438"/>
                <a:gd name="connsiteX17" fmla="*/ 4438650 w 4691062"/>
                <a:gd name="connsiteY17" fmla="*/ 433388 h 1595438"/>
                <a:gd name="connsiteX18" fmla="*/ 4376737 w 4691062"/>
                <a:gd name="connsiteY18" fmla="*/ 476250 h 1595438"/>
                <a:gd name="connsiteX19" fmla="*/ 4305300 w 4691062"/>
                <a:gd name="connsiteY19" fmla="*/ 433388 h 1595438"/>
                <a:gd name="connsiteX20" fmla="*/ 4248150 w 4691062"/>
                <a:gd name="connsiteY20" fmla="*/ 409575 h 1595438"/>
                <a:gd name="connsiteX21" fmla="*/ 4191000 w 4691062"/>
                <a:gd name="connsiteY21" fmla="*/ 395288 h 1595438"/>
                <a:gd name="connsiteX22" fmla="*/ 4090987 w 4691062"/>
                <a:gd name="connsiteY22" fmla="*/ 385763 h 1595438"/>
                <a:gd name="connsiteX23" fmla="*/ 3810000 w 4691062"/>
                <a:gd name="connsiteY23" fmla="*/ 400050 h 1595438"/>
                <a:gd name="connsiteX24" fmla="*/ 3424237 w 4691062"/>
                <a:gd name="connsiteY24" fmla="*/ 414338 h 1595438"/>
                <a:gd name="connsiteX25" fmla="*/ 3114675 w 4691062"/>
                <a:gd name="connsiteY25" fmla="*/ 442913 h 1595438"/>
                <a:gd name="connsiteX26" fmla="*/ 2809875 w 4691062"/>
                <a:gd name="connsiteY26" fmla="*/ 466725 h 1595438"/>
                <a:gd name="connsiteX27" fmla="*/ 2576512 w 4691062"/>
                <a:gd name="connsiteY27" fmla="*/ 495300 h 1595438"/>
                <a:gd name="connsiteX28" fmla="*/ 2228850 w 4691062"/>
                <a:gd name="connsiteY28" fmla="*/ 542925 h 1595438"/>
                <a:gd name="connsiteX29" fmla="*/ 1990725 w 4691062"/>
                <a:gd name="connsiteY29" fmla="*/ 585788 h 1595438"/>
                <a:gd name="connsiteX30" fmla="*/ 1781175 w 4691062"/>
                <a:gd name="connsiteY30" fmla="*/ 628650 h 1595438"/>
                <a:gd name="connsiteX31" fmla="*/ 1514475 w 4691062"/>
                <a:gd name="connsiteY31" fmla="*/ 695325 h 1595438"/>
                <a:gd name="connsiteX32" fmla="*/ 1271587 w 4691062"/>
                <a:gd name="connsiteY32" fmla="*/ 790575 h 1595438"/>
                <a:gd name="connsiteX33" fmla="*/ 904875 w 4691062"/>
                <a:gd name="connsiteY33" fmla="*/ 947738 h 1595438"/>
                <a:gd name="connsiteX34" fmla="*/ 695325 w 4691062"/>
                <a:gd name="connsiteY34" fmla="*/ 1062038 h 1595438"/>
                <a:gd name="connsiteX35" fmla="*/ 590550 w 4691062"/>
                <a:gd name="connsiteY35" fmla="*/ 1123950 h 1595438"/>
                <a:gd name="connsiteX36" fmla="*/ 419100 w 4691062"/>
                <a:gd name="connsiteY36" fmla="*/ 1285875 h 1595438"/>
                <a:gd name="connsiteX37" fmla="*/ 328612 w 4691062"/>
                <a:gd name="connsiteY37" fmla="*/ 1385888 h 1595438"/>
                <a:gd name="connsiteX38" fmla="*/ 285750 w 4691062"/>
                <a:gd name="connsiteY38" fmla="*/ 1457325 h 1595438"/>
                <a:gd name="connsiteX39" fmla="*/ 247650 w 4691062"/>
                <a:gd name="connsiteY39" fmla="*/ 1533525 h 1595438"/>
                <a:gd name="connsiteX40" fmla="*/ 171450 w 4691062"/>
                <a:gd name="connsiteY40" fmla="*/ 1562100 h 1595438"/>
                <a:gd name="connsiteX41" fmla="*/ 109537 w 4691062"/>
                <a:gd name="connsiteY41" fmla="*/ 1581150 h 1595438"/>
                <a:gd name="connsiteX42" fmla="*/ 61912 w 4691062"/>
                <a:gd name="connsiteY42" fmla="*/ 1590675 h 1595438"/>
                <a:gd name="connsiteX43" fmla="*/ 42862 w 4691062"/>
                <a:gd name="connsiteY43" fmla="*/ 1595438 h 1595438"/>
                <a:gd name="connsiteX44" fmla="*/ 19050 w 4691062"/>
                <a:gd name="connsiteY44" fmla="*/ 1581150 h 1595438"/>
                <a:gd name="connsiteX45" fmla="*/ 0 w 4691062"/>
                <a:gd name="connsiteY45" fmla="*/ 1528763 h 1595438"/>
                <a:gd name="connsiteX46" fmla="*/ 9525 w 4691062"/>
                <a:gd name="connsiteY46" fmla="*/ 1471613 h 1595438"/>
                <a:gd name="connsiteX47" fmla="*/ 28575 w 4691062"/>
                <a:gd name="connsiteY47" fmla="*/ 1390650 h 1595438"/>
                <a:gd name="connsiteX48" fmla="*/ 61912 w 4691062"/>
                <a:gd name="connsiteY48" fmla="*/ 1314450 h 1595438"/>
                <a:gd name="connsiteX49" fmla="*/ 119062 w 4691062"/>
                <a:gd name="connsiteY49" fmla="*/ 1223963 h 1595438"/>
                <a:gd name="connsiteX50" fmla="*/ 185737 w 4691062"/>
                <a:gd name="connsiteY50" fmla="*/ 1147763 h 1595438"/>
                <a:gd name="connsiteX51" fmla="*/ 338137 w 4691062"/>
                <a:gd name="connsiteY51" fmla="*/ 1019175 h 1595438"/>
                <a:gd name="connsiteX52" fmla="*/ 500062 w 4691062"/>
                <a:gd name="connsiteY52" fmla="*/ 919163 h 1595438"/>
                <a:gd name="connsiteX53" fmla="*/ 676275 w 4691062"/>
                <a:gd name="connsiteY53" fmla="*/ 819150 h 1595438"/>
                <a:gd name="connsiteX54" fmla="*/ 942975 w 4691062"/>
                <a:gd name="connsiteY54" fmla="*/ 695325 h 1595438"/>
                <a:gd name="connsiteX55" fmla="*/ 1300162 w 4691062"/>
                <a:gd name="connsiteY55" fmla="*/ 557213 h 1595438"/>
                <a:gd name="connsiteX56" fmla="*/ 1471612 w 4691062"/>
                <a:gd name="connsiteY56" fmla="*/ 500063 h 1595438"/>
                <a:gd name="connsiteX57" fmla="*/ 1762125 w 4691062"/>
                <a:gd name="connsiteY57" fmla="*/ 433388 h 1595438"/>
                <a:gd name="connsiteX58" fmla="*/ 2195512 w 4691062"/>
                <a:gd name="connsiteY58" fmla="*/ 352425 h 1595438"/>
                <a:gd name="connsiteX59" fmla="*/ 2757487 w 4691062"/>
                <a:gd name="connsiteY59" fmla="*/ 266700 h 1595438"/>
                <a:gd name="connsiteX60" fmla="*/ 3162300 w 4691062"/>
                <a:gd name="connsiteY60" fmla="*/ 228600 h 159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691062" h="1595438">
                  <a:moveTo>
                    <a:pt x="3162300" y="228600"/>
                  </a:moveTo>
                  <a:lnTo>
                    <a:pt x="3576637" y="190500"/>
                  </a:lnTo>
                  <a:lnTo>
                    <a:pt x="4024312" y="157163"/>
                  </a:lnTo>
                  <a:lnTo>
                    <a:pt x="4319587" y="142875"/>
                  </a:lnTo>
                  <a:lnTo>
                    <a:pt x="4395787" y="128588"/>
                  </a:lnTo>
                  <a:lnTo>
                    <a:pt x="4471987" y="104775"/>
                  </a:lnTo>
                  <a:lnTo>
                    <a:pt x="4543425" y="71438"/>
                  </a:lnTo>
                  <a:lnTo>
                    <a:pt x="4619625" y="28575"/>
                  </a:lnTo>
                  <a:lnTo>
                    <a:pt x="4667250" y="0"/>
                  </a:lnTo>
                  <a:lnTo>
                    <a:pt x="4681537" y="4763"/>
                  </a:lnTo>
                  <a:lnTo>
                    <a:pt x="4691062" y="28575"/>
                  </a:lnTo>
                  <a:lnTo>
                    <a:pt x="4691062" y="38100"/>
                  </a:lnTo>
                  <a:lnTo>
                    <a:pt x="4676775" y="80963"/>
                  </a:lnTo>
                  <a:lnTo>
                    <a:pt x="4652962" y="133350"/>
                  </a:lnTo>
                  <a:lnTo>
                    <a:pt x="4591050" y="242888"/>
                  </a:lnTo>
                  <a:lnTo>
                    <a:pt x="4543425" y="314325"/>
                  </a:lnTo>
                  <a:lnTo>
                    <a:pt x="4495800" y="381000"/>
                  </a:lnTo>
                  <a:lnTo>
                    <a:pt x="4438650" y="433388"/>
                  </a:lnTo>
                  <a:lnTo>
                    <a:pt x="4376737" y="476250"/>
                  </a:lnTo>
                  <a:lnTo>
                    <a:pt x="4305300" y="433388"/>
                  </a:lnTo>
                  <a:lnTo>
                    <a:pt x="4248150" y="409575"/>
                  </a:lnTo>
                  <a:lnTo>
                    <a:pt x="4191000" y="395288"/>
                  </a:lnTo>
                  <a:lnTo>
                    <a:pt x="4090987" y="385763"/>
                  </a:lnTo>
                  <a:lnTo>
                    <a:pt x="3810000" y="400050"/>
                  </a:lnTo>
                  <a:lnTo>
                    <a:pt x="3424237" y="414338"/>
                  </a:lnTo>
                  <a:lnTo>
                    <a:pt x="3114675" y="442913"/>
                  </a:lnTo>
                  <a:lnTo>
                    <a:pt x="2809875" y="466725"/>
                  </a:lnTo>
                  <a:lnTo>
                    <a:pt x="2576512" y="495300"/>
                  </a:lnTo>
                  <a:lnTo>
                    <a:pt x="2228850" y="542925"/>
                  </a:lnTo>
                  <a:lnTo>
                    <a:pt x="1990725" y="585788"/>
                  </a:lnTo>
                  <a:lnTo>
                    <a:pt x="1781175" y="628650"/>
                  </a:lnTo>
                  <a:lnTo>
                    <a:pt x="1514475" y="695325"/>
                  </a:lnTo>
                  <a:lnTo>
                    <a:pt x="1271587" y="790575"/>
                  </a:lnTo>
                  <a:lnTo>
                    <a:pt x="904875" y="947738"/>
                  </a:lnTo>
                  <a:lnTo>
                    <a:pt x="695325" y="1062038"/>
                  </a:lnTo>
                  <a:lnTo>
                    <a:pt x="590550" y="1123950"/>
                  </a:lnTo>
                  <a:lnTo>
                    <a:pt x="419100" y="1285875"/>
                  </a:lnTo>
                  <a:lnTo>
                    <a:pt x="328612" y="1385888"/>
                  </a:lnTo>
                  <a:lnTo>
                    <a:pt x="285750" y="1457325"/>
                  </a:lnTo>
                  <a:lnTo>
                    <a:pt x="247650" y="1533525"/>
                  </a:lnTo>
                  <a:lnTo>
                    <a:pt x="171450" y="1562100"/>
                  </a:lnTo>
                  <a:lnTo>
                    <a:pt x="109537" y="1581150"/>
                  </a:lnTo>
                  <a:lnTo>
                    <a:pt x="61912" y="1590675"/>
                  </a:lnTo>
                  <a:lnTo>
                    <a:pt x="42862" y="1595438"/>
                  </a:lnTo>
                  <a:lnTo>
                    <a:pt x="19050" y="1581150"/>
                  </a:lnTo>
                  <a:lnTo>
                    <a:pt x="0" y="1528763"/>
                  </a:lnTo>
                  <a:lnTo>
                    <a:pt x="9525" y="1471613"/>
                  </a:lnTo>
                  <a:lnTo>
                    <a:pt x="28575" y="1390650"/>
                  </a:lnTo>
                  <a:lnTo>
                    <a:pt x="61912" y="1314450"/>
                  </a:lnTo>
                  <a:lnTo>
                    <a:pt x="119062" y="1223963"/>
                  </a:lnTo>
                  <a:lnTo>
                    <a:pt x="185737" y="1147763"/>
                  </a:lnTo>
                  <a:lnTo>
                    <a:pt x="338137" y="1019175"/>
                  </a:lnTo>
                  <a:lnTo>
                    <a:pt x="500062" y="919163"/>
                  </a:lnTo>
                  <a:lnTo>
                    <a:pt x="676275" y="819150"/>
                  </a:lnTo>
                  <a:lnTo>
                    <a:pt x="942975" y="695325"/>
                  </a:lnTo>
                  <a:lnTo>
                    <a:pt x="1300162" y="557213"/>
                  </a:lnTo>
                  <a:lnTo>
                    <a:pt x="1471612" y="500063"/>
                  </a:lnTo>
                  <a:lnTo>
                    <a:pt x="1762125" y="433388"/>
                  </a:lnTo>
                  <a:lnTo>
                    <a:pt x="2195512" y="352425"/>
                  </a:lnTo>
                  <a:lnTo>
                    <a:pt x="2757487" y="266700"/>
                  </a:lnTo>
                  <a:lnTo>
                    <a:pt x="3162300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7" name="フリーフォーム 67">
              <a:extLst>
                <a:ext uri="{FF2B5EF4-FFF2-40B4-BE49-F238E27FC236}">
                  <a16:creationId xmlns:a16="http://schemas.microsoft.com/office/drawing/2014/main" id="{A01C23FE-8382-4890-9F6E-0AB3E0B03F5C}"/>
                </a:ext>
              </a:extLst>
            </p:cNvPr>
            <p:cNvSpPr/>
            <p:nvPr/>
          </p:nvSpPr>
          <p:spPr>
            <a:xfrm rot="16200000">
              <a:off x="7809708" y="5282407"/>
              <a:ext cx="814388" cy="428625"/>
            </a:xfrm>
            <a:custGeom>
              <a:avLst/>
              <a:gdLst>
                <a:gd name="connsiteX0" fmla="*/ 421481 w 814387"/>
                <a:gd name="connsiteY0" fmla="*/ 223838 h 428625"/>
                <a:gd name="connsiteX1" fmla="*/ 626269 w 814387"/>
                <a:gd name="connsiteY1" fmla="*/ 319088 h 428625"/>
                <a:gd name="connsiteX2" fmla="*/ 776287 w 814387"/>
                <a:gd name="connsiteY2" fmla="*/ 376238 h 428625"/>
                <a:gd name="connsiteX3" fmla="*/ 804862 w 814387"/>
                <a:gd name="connsiteY3" fmla="*/ 392907 h 428625"/>
                <a:gd name="connsiteX4" fmla="*/ 814387 w 814387"/>
                <a:gd name="connsiteY4" fmla="*/ 407194 h 428625"/>
                <a:gd name="connsiteX5" fmla="*/ 807244 w 814387"/>
                <a:gd name="connsiteY5" fmla="*/ 419100 h 428625"/>
                <a:gd name="connsiteX6" fmla="*/ 769144 w 814387"/>
                <a:gd name="connsiteY6" fmla="*/ 428625 h 428625"/>
                <a:gd name="connsiteX7" fmla="*/ 716756 w 814387"/>
                <a:gd name="connsiteY7" fmla="*/ 426244 h 428625"/>
                <a:gd name="connsiteX8" fmla="*/ 383381 w 814387"/>
                <a:gd name="connsiteY8" fmla="*/ 376238 h 428625"/>
                <a:gd name="connsiteX9" fmla="*/ 314325 w 814387"/>
                <a:gd name="connsiteY9" fmla="*/ 361950 h 428625"/>
                <a:gd name="connsiteX10" fmla="*/ 35719 w 814387"/>
                <a:gd name="connsiteY10" fmla="*/ 369094 h 428625"/>
                <a:gd name="connsiteX11" fmla="*/ 0 w 814387"/>
                <a:gd name="connsiteY11" fmla="*/ 373857 h 428625"/>
                <a:gd name="connsiteX12" fmla="*/ 66675 w 814387"/>
                <a:gd name="connsiteY12" fmla="*/ 202407 h 428625"/>
                <a:gd name="connsiteX13" fmla="*/ 190500 w 814387"/>
                <a:gd name="connsiteY13" fmla="*/ 59532 h 428625"/>
                <a:gd name="connsiteX14" fmla="*/ 330994 w 814387"/>
                <a:gd name="connsiteY14" fmla="*/ 0 h 428625"/>
                <a:gd name="connsiteX15" fmla="*/ 309562 w 814387"/>
                <a:gd name="connsiteY15" fmla="*/ 35719 h 428625"/>
                <a:gd name="connsiteX16" fmla="*/ 295275 w 814387"/>
                <a:gd name="connsiteY16" fmla="*/ 69057 h 428625"/>
                <a:gd name="connsiteX17" fmla="*/ 295275 w 814387"/>
                <a:gd name="connsiteY17" fmla="*/ 97632 h 428625"/>
                <a:gd name="connsiteX18" fmla="*/ 304800 w 814387"/>
                <a:gd name="connsiteY18" fmla="*/ 130969 h 428625"/>
                <a:gd name="connsiteX19" fmla="*/ 323850 w 814387"/>
                <a:gd name="connsiteY19" fmla="*/ 164307 h 428625"/>
                <a:gd name="connsiteX20" fmla="*/ 354806 w 814387"/>
                <a:gd name="connsiteY20" fmla="*/ 192882 h 428625"/>
                <a:gd name="connsiteX21" fmla="*/ 421481 w 814387"/>
                <a:gd name="connsiteY21" fmla="*/ 223838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4387" h="428625">
                  <a:moveTo>
                    <a:pt x="421481" y="223838"/>
                  </a:moveTo>
                  <a:lnTo>
                    <a:pt x="626269" y="319088"/>
                  </a:lnTo>
                  <a:lnTo>
                    <a:pt x="776287" y="376238"/>
                  </a:lnTo>
                  <a:lnTo>
                    <a:pt x="804862" y="392907"/>
                  </a:lnTo>
                  <a:lnTo>
                    <a:pt x="814387" y="407194"/>
                  </a:lnTo>
                  <a:lnTo>
                    <a:pt x="807244" y="419100"/>
                  </a:lnTo>
                  <a:lnTo>
                    <a:pt x="769144" y="428625"/>
                  </a:lnTo>
                  <a:lnTo>
                    <a:pt x="716756" y="426244"/>
                  </a:lnTo>
                  <a:lnTo>
                    <a:pt x="383381" y="376238"/>
                  </a:lnTo>
                  <a:lnTo>
                    <a:pt x="314325" y="361950"/>
                  </a:lnTo>
                  <a:lnTo>
                    <a:pt x="35719" y="369094"/>
                  </a:lnTo>
                  <a:lnTo>
                    <a:pt x="0" y="373857"/>
                  </a:lnTo>
                  <a:lnTo>
                    <a:pt x="66675" y="202407"/>
                  </a:lnTo>
                  <a:lnTo>
                    <a:pt x="190500" y="59532"/>
                  </a:lnTo>
                  <a:lnTo>
                    <a:pt x="330994" y="0"/>
                  </a:lnTo>
                  <a:lnTo>
                    <a:pt x="309562" y="35719"/>
                  </a:lnTo>
                  <a:lnTo>
                    <a:pt x="295275" y="69057"/>
                  </a:lnTo>
                  <a:lnTo>
                    <a:pt x="295275" y="97632"/>
                  </a:lnTo>
                  <a:lnTo>
                    <a:pt x="304800" y="130969"/>
                  </a:lnTo>
                  <a:lnTo>
                    <a:pt x="323850" y="164307"/>
                  </a:lnTo>
                  <a:lnTo>
                    <a:pt x="354806" y="192882"/>
                  </a:lnTo>
                  <a:lnTo>
                    <a:pt x="421481" y="2238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8" name="フリーフォーム 59">
              <a:extLst>
                <a:ext uri="{FF2B5EF4-FFF2-40B4-BE49-F238E27FC236}">
                  <a16:creationId xmlns:a16="http://schemas.microsoft.com/office/drawing/2014/main" id="{5C8EA579-8BA4-48CA-8078-FD3689CEEBDC}"/>
                </a:ext>
              </a:extLst>
            </p:cNvPr>
            <p:cNvSpPr/>
            <p:nvPr/>
          </p:nvSpPr>
          <p:spPr>
            <a:xfrm>
              <a:off x="6740526" y="3740151"/>
              <a:ext cx="1419225" cy="1641475"/>
            </a:xfrm>
            <a:custGeom>
              <a:avLst/>
              <a:gdLst>
                <a:gd name="connsiteX0" fmla="*/ 1196975 w 1419225"/>
                <a:gd name="connsiteY0" fmla="*/ 577850 h 1641475"/>
                <a:gd name="connsiteX1" fmla="*/ 1047750 w 1419225"/>
                <a:gd name="connsiteY1" fmla="*/ 768350 h 1641475"/>
                <a:gd name="connsiteX2" fmla="*/ 885825 w 1419225"/>
                <a:gd name="connsiteY2" fmla="*/ 942975 h 1641475"/>
                <a:gd name="connsiteX3" fmla="*/ 682625 w 1419225"/>
                <a:gd name="connsiteY3" fmla="*/ 1171575 h 1641475"/>
                <a:gd name="connsiteX4" fmla="*/ 539750 w 1419225"/>
                <a:gd name="connsiteY4" fmla="*/ 1292225 h 1641475"/>
                <a:gd name="connsiteX5" fmla="*/ 460375 w 1419225"/>
                <a:gd name="connsiteY5" fmla="*/ 1349375 h 1641475"/>
                <a:gd name="connsiteX6" fmla="*/ 247650 w 1419225"/>
                <a:gd name="connsiteY6" fmla="*/ 1511300 h 1641475"/>
                <a:gd name="connsiteX7" fmla="*/ 117475 w 1419225"/>
                <a:gd name="connsiteY7" fmla="*/ 1597025 h 1641475"/>
                <a:gd name="connsiteX8" fmla="*/ 63500 w 1419225"/>
                <a:gd name="connsiteY8" fmla="*/ 1628775 h 1641475"/>
                <a:gd name="connsiteX9" fmla="*/ 34925 w 1419225"/>
                <a:gd name="connsiteY9" fmla="*/ 1641475 h 1641475"/>
                <a:gd name="connsiteX10" fmla="*/ 15875 w 1419225"/>
                <a:gd name="connsiteY10" fmla="*/ 1641475 h 1641475"/>
                <a:gd name="connsiteX11" fmla="*/ 0 w 1419225"/>
                <a:gd name="connsiteY11" fmla="*/ 1628775 h 1641475"/>
                <a:gd name="connsiteX12" fmla="*/ 6350 w 1419225"/>
                <a:gd name="connsiteY12" fmla="*/ 1603375 h 1641475"/>
                <a:gd name="connsiteX13" fmla="*/ 25400 w 1419225"/>
                <a:gd name="connsiteY13" fmla="*/ 1574800 h 1641475"/>
                <a:gd name="connsiteX14" fmla="*/ 127000 w 1419225"/>
                <a:gd name="connsiteY14" fmla="*/ 1485900 h 1641475"/>
                <a:gd name="connsiteX15" fmla="*/ 317500 w 1419225"/>
                <a:gd name="connsiteY15" fmla="*/ 1311275 h 1641475"/>
                <a:gd name="connsiteX16" fmla="*/ 460375 w 1419225"/>
                <a:gd name="connsiteY16" fmla="*/ 1165225 h 1641475"/>
                <a:gd name="connsiteX17" fmla="*/ 571500 w 1419225"/>
                <a:gd name="connsiteY17" fmla="*/ 1047750 h 1641475"/>
                <a:gd name="connsiteX18" fmla="*/ 688975 w 1419225"/>
                <a:gd name="connsiteY18" fmla="*/ 904875 h 1641475"/>
                <a:gd name="connsiteX19" fmla="*/ 787400 w 1419225"/>
                <a:gd name="connsiteY19" fmla="*/ 796925 h 1641475"/>
                <a:gd name="connsiteX20" fmla="*/ 879475 w 1419225"/>
                <a:gd name="connsiteY20" fmla="*/ 669925 h 1641475"/>
                <a:gd name="connsiteX21" fmla="*/ 1006475 w 1419225"/>
                <a:gd name="connsiteY21" fmla="*/ 488950 h 1641475"/>
                <a:gd name="connsiteX22" fmla="*/ 1041400 w 1419225"/>
                <a:gd name="connsiteY22" fmla="*/ 422275 h 1641475"/>
                <a:gd name="connsiteX23" fmla="*/ 1066800 w 1419225"/>
                <a:gd name="connsiteY23" fmla="*/ 368300 h 1641475"/>
                <a:gd name="connsiteX24" fmla="*/ 1101725 w 1419225"/>
                <a:gd name="connsiteY24" fmla="*/ 269875 h 1641475"/>
                <a:gd name="connsiteX25" fmla="*/ 1111250 w 1419225"/>
                <a:gd name="connsiteY25" fmla="*/ 203200 h 1641475"/>
                <a:gd name="connsiteX26" fmla="*/ 1108075 w 1419225"/>
                <a:gd name="connsiteY26" fmla="*/ 171450 h 1641475"/>
                <a:gd name="connsiteX27" fmla="*/ 1089025 w 1419225"/>
                <a:gd name="connsiteY27" fmla="*/ 130175 h 1641475"/>
                <a:gd name="connsiteX28" fmla="*/ 1041400 w 1419225"/>
                <a:gd name="connsiteY28" fmla="*/ 66675 h 1641475"/>
                <a:gd name="connsiteX29" fmla="*/ 1016000 w 1419225"/>
                <a:gd name="connsiteY29" fmla="*/ 38100 h 1641475"/>
                <a:gd name="connsiteX30" fmla="*/ 1012825 w 1419225"/>
                <a:gd name="connsiteY30" fmla="*/ 25400 h 1641475"/>
                <a:gd name="connsiteX31" fmla="*/ 1012825 w 1419225"/>
                <a:gd name="connsiteY31" fmla="*/ 9525 h 1641475"/>
                <a:gd name="connsiteX32" fmla="*/ 1022350 w 1419225"/>
                <a:gd name="connsiteY32" fmla="*/ 0 h 1641475"/>
                <a:gd name="connsiteX33" fmla="*/ 1041400 w 1419225"/>
                <a:gd name="connsiteY33" fmla="*/ 0 h 1641475"/>
                <a:gd name="connsiteX34" fmla="*/ 1076325 w 1419225"/>
                <a:gd name="connsiteY34" fmla="*/ 3175 h 1641475"/>
                <a:gd name="connsiteX35" fmla="*/ 1130300 w 1419225"/>
                <a:gd name="connsiteY35" fmla="*/ 15875 h 1641475"/>
                <a:gd name="connsiteX36" fmla="*/ 1181100 w 1419225"/>
                <a:gd name="connsiteY36" fmla="*/ 34925 h 1641475"/>
                <a:gd name="connsiteX37" fmla="*/ 1247775 w 1419225"/>
                <a:gd name="connsiteY37" fmla="*/ 69850 h 1641475"/>
                <a:gd name="connsiteX38" fmla="*/ 1320800 w 1419225"/>
                <a:gd name="connsiteY38" fmla="*/ 123825 h 1641475"/>
                <a:gd name="connsiteX39" fmla="*/ 1368425 w 1419225"/>
                <a:gd name="connsiteY39" fmla="*/ 177800 h 1641475"/>
                <a:gd name="connsiteX40" fmla="*/ 1403350 w 1419225"/>
                <a:gd name="connsiteY40" fmla="*/ 228600 h 1641475"/>
                <a:gd name="connsiteX41" fmla="*/ 1419225 w 1419225"/>
                <a:gd name="connsiteY41" fmla="*/ 266700 h 1641475"/>
                <a:gd name="connsiteX42" fmla="*/ 1393825 w 1419225"/>
                <a:gd name="connsiteY42" fmla="*/ 307975 h 1641475"/>
                <a:gd name="connsiteX43" fmla="*/ 1196975 w 1419225"/>
                <a:gd name="connsiteY43" fmla="*/ 577850 h 164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419225" h="1641475">
                  <a:moveTo>
                    <a:pt x="1196975" y="577850"/>
                  </a:moveTo>
                  <a:lnTo>
                    <a:pt x="1047750" y="768350"/>
                  </a:lnTo>
                  <a:lnTo>
                    <a:pt x="885825" y="942975"/>
                  </a:lnTo>
                  <a:lnTo>
                    <a:pt x="682625" y="1171575"/>
                  </a:lnTo>
                  <a:lnTo>
                    <a:pt x="539750" y="1292225"/>
                  </a:lnTo>
                  <a:lnTo>
                    <a:pt x="460375" y="1349375"/>
                  </a:lnTo>
                  <a:lnTo>
                    <a:pt x="247650" y="1511300"/>
                  </a:lnTo>
                  <a:lnTo>
                    <a:pt x="117475" y="1597025"/>
                  </a:lnTo>
                  <a:lnTo>
                    <a:pt x="63500" y="1628775"/>
                  </a:lnTo>
                  <a:lnTo>
                    <a:pt x="34925" y="1641475"/>
                  </a:lnTo>
                  <a:lnTo>
                    <a:pt x="15875" y="1641475"/>
                  </a:lnTo>
                  <a:lnTo>
                    <a:pt x="0" y="1628775"/>
                  </a:lnTo>
                  <a:lnTo>
                    <a:pt x="6350" y="1603375"/>
                  </a:lnTo>
                  <a:lnTo>
                    <a:pt x="25400" y="1574800"/>
                  </a:lnTo>
                  <a:lnTo>
                    <a:pt x="127000" y="1485900"/>
                  </a:lnTo>
                  <a:lnTo>
                    <a:pt x="317500" y="1311275"/>
                  </a:lnTo>
                  <a:lnTo>
                    <a:pt x="460375" y="1165225"/>
                  </a:lnTo>
                  <a:lnTo>
                    <a:pt x="571500" y="1047750"/>
                  </a:lnTo>
                  <a:lnTo>
                    <a:pt x="688975" y="904875"/>
                  </a:lnTo>
                  <a:lnTo>
                    <a:pt x="787400" y="796925"/>
                  </a:lnTo>
                  <a:lnTo>
                    <a:pt x="879475" y="669925"/>
                  </a:lnTo>
                  <a:lnTo>
                    <a:pt x="1006475" y="488950"/>
                  </a:lnTo>
                  <a:lnTo>
                    <a:pt x="1041400" y="422275"/>
                  </a:lnTo>
                  <a:lnTo>
                    <a:pt x="1066800" y="368300"/>
                  </a:lnTo>
                  <a:lnTo>
                    <a:pt x="1101725" y="269875"/>
                  </a:lnTo>
                  <a:lnTo>
                    <a:pt x="1111250" y="203200"/>
                  </a:lnTo>
                  <a:lnTo>
                    <a:pt x="1108075" y="171450"/>
                  </a:lnTo>
                  <a:lnTo>
                    <a:pt x="1089025" y="130175"/>
                  </a:lnTo>
                  <a:lnTo>
                    <a:pt x="1041400" y="66675"/>
                  </a:lnTo>
                  <a:lnTo>
                    <a:pt x="1016000" y="38100"/>
                  </a:lnTo>
                  <a:lnTo>
                    <a:pt x="1012825" y="25400"/>
                  </a:lnTo>
                  <a:lnTo>
                    <a:pt x="1012825" y="9525"/>
                  </a:lnTo>
                  <a:lnTo>
                    <a:pt x="1022350" y="0"/>
                  </a:lnTo>
                  <a:lnTo>
                    <a:pt x="1041400" y="0"/>
                  </a:lnTo>
                  <a:lnTo>
                    <a:pt x="1076325" y="3175"/>
                  </a:lnTo>
                  <a:lnTo>
                    <a:pt x="1130300" y="15875"/>
                  </a:lnTo>
                  <a:lnTo>
                    <a:pt x="1181100" y="34925"/>
                  </a:lnTo>
                  <a:lnTo>
                    <a:pt x="1247775" y="69850"/>
                  </a:lnTo>
                  <a:lnTo>
                    <a:pt x="1320800" y="123825"/>
                  </a:lnTo>
                  <a:lnTo>
                    <a:pt x="1368425" y="177800"/>
                  </a:lnTo>
                  <a:lnTo>
                    <a:pt x="1403350" y="228600"/>
                  </a:lnTo>
                  <a:lnTo>
                    <a:pt x="1419225" y="266700"/>
                  </a:lnTo>
                  <a:lnTo>
                    <a:pt x="1393825" y="307975"/>
                  </a:lnTo>
                  <a:lnTo>
                    <a:pt x="1196975" y="577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9" name="フリーフォーム 60">
              <a:extLst>
                <a:ext uri="{FF2B5EF4-FFF2-40B4-BE49-F238E27FC236}">
                  <a16:creationId xmlns:a16="http://schemas.microsoft.com/office/drawing/2014/main" id="{2E23F056-F64E-43BE-AA80-3A9FA7B2B799}"/>
                </a:ext>
              </a:extLst>
            </p:cNvPr>
            <p:cNvSpPr/>
            <p:nvPr/>
          </p:nvSpPr>
          <p:spPr>
            <a:xfrm>
              <a:off x="7553326" y="2038350"/>
              <a:ext cx="703263" cy="700088"/>
            </a:xfrm>
            <a:custGeom>
              <a:avLst/>
              <a:gdLst>
                <a:gd name="connsiteX0" fmla="*/ 116681 w 702469"/>
                <a:gd name="connsiteY0" fmla="*/ 161925 h 700088"/>
                <a:gd name="connsiteX1" fmla="*/ 242888 w 702469"/>
                <a:gd name="connsiteY1" fmla="*/ 309563 h 700088"/>
                <a:gd name="connsiteX2" fmla="*/ 376238 w 702469"/>
                <a:gd name="connsiteY2" fmla="*/ 473869 h 700088"/>
                <a:gd name="connsiteX3" fmla="*/ 495300 w 702469"/>
                <a:gd name="connsiteY3" fmla="*/ 645319 h 700088"/>
                <a:gd name="connsiteX4" fmla="*/ 528638 w 702469"/>
                <a:gd name="connsiteY4" fmla="*/ 673894 h 700088"/>
                <a:gd name="connsiteX5" fmla="*/ 566738 w 702469"/>
                <a:gd name="connsiteY5" fmla="*/ 692944 h 700088"/>
                <a:gd name="connsiteX6" fmla="*/ 600075 w 702469"/>
                <a:gd name="connsiteY6" fmla="*/ 700088 h 700088"/>
                <a:gd name="connsiteX7" fmla="*/ 631031 w 702469"/>
                <a:gd name="connsiteY7" fmla="*/ 700088 h 700088"/>
                <a:gd name="connsiteX8" fmla="*/ 654844 w 702469"/>
                <a:gd name="connsiteY8" fmla="*/ 690563 h 700088"/>
                <a:gd name="connsiteX9" fmla="*/ 676275 w 702469"/>
                <a:gd name="connsiteY9" fmla="*/ 661988 h 700088"/>
                <a:gd name="connsiteX10" fmla="*/ 692944 w 702469"/>
                <a:gd name="connsiteY10" fmla="*/ 621506 h 700088"/>
                <a:gd name="connsiteX11" fmla="*/ 700088 w 702469"/>
                <a:gd name="connsiteY11" fmla="*/ 576263 h 700088"/>
                <a:gd name="connsiteX12" fmla="*/ 702469 w 702469"/>
                <a:gd name="connsiteY12" fmla="*/ 526256 h 700088"/>
                <a:gd name="connsiteX13" fmla="*/ 685800 w 702469"/>
                <a:gd name="connsiteY13" fmla="*/ 471488 h 700088"/>
                <a:gd name="connsiteX14" fmla="*/ 642938 w 702469"/>
                <a:gd name="connsiteY14" fmla="*/ 392906 h 700088"/>
                <a:gd name="connsiteX15" fmla="*/ 602456 w 702469"/>
                <a:gd name="connsiteY15" fmla="*/ 338138 h 700088"/>
                <a:gd name="connsiteX16" fmla="*/ 547688 w 702469"/>
                <a:gd name="connsiteY16" fmla="*/ 278606 h 700088"/>
                <a:gd name="connsiteX17" fmla="*/ 381000 w 702469"/>
                <a:gd name="connsiteY17" fmla="*/ 180975 h 700088"/>
                <a:gd name="connsiteX18" fmla="*/ 242888 w 702469"/>
                <a:gd name="connsiteY18" fmla="*/ 107156 h 700088"/>
                <a:gd name="connsiteX19" fmla="*/ 73819 w 702469"/>
                <a:gd name="connsiteY19" fmla="*/ 19050 h 700088"/>
                <a:gd name="connsiteX20" fmla="*/ 26194 w 702469"/>
                <a:gd name="connsiteY20" fmla="*/ 0 h 700088"/>
                <a:gd name="connsiteX21" fmla="*/ 4763 w 702469"/>
                <a:gd name="connsiteY21" fmla="*/ 0 h 700088"/>
                <a:gd name="connsiteX22" fmla="*/ 0 w 702469"/>
                <a:gd name="connsiteY22" fmla="*/ 9525 h 700088"/>
                <a:gd name="connsiteX23" fmla="*/ 0 w 702469"/>
                <a:gd name="connsiteY23" fmla="*/ 30956 h 700088"/>
                <a:gd name="connsiteX24" fmla="*/ 23813 w 702469"/>
                <a:gd name="connsiteY24" fmla="*/ 66675 h 700088"/>
                <a:gd name="connsiteX25" fmla="*/ 116681 w 702469"/>
                <a:gd name="connsiteY25" fmla="*/ 161925 h 70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02469" h="700088">
                  <a:moveTo>
                    <a:pt x="116681" y="161925"/>
                  </a:moveTo>
                  <a:lnTo>
                    <a:pt x="242888" y="309563"/>
                  </a:lnTo>
                  <a:lnTo>
                    <a:pt x="376238" y="473869"/>
                  </a:lnTo>
                  <a:lnTo>
                    <a:pt x="495300" y="645319"/>
                  </a:lnTo>
                  <a:lnTo>
                    <a:pt x="528638" y="673894"/>
                  </a:lnTo>
                  <a:lnTo>
                    <a:pt x="566738" y="692944"/>
                  </a:lnTo>
                  <a:lnTo>
                    <a:pt x="600075" y="700088"/>
                  </a:lnTo>
                  <a:lnTo>
                    <a:pt x="631031" y="700088"/>
                  </a:lnTo>
                  <a:lnTo>
                    <a:pt x="654844" y="690563"/>
                  </a:lnTo>
                  <a:lnTo>
                    <a:pt x="676275" y="661988"/>
                  </a:lnTo>
                  <a:lnTo>
                    <a:pt x="692944" y="621506"/>
                  </a:lnTo>
                  <a:lnTo>
                    <a:pt x="700088" y="576263"/>
                  </a:lnTo>
                  <a:lnTo>
                    <a:pt x="702469" y="526256"/>
                  </a:lnTo>
                  <a:lnTo>
                    <a:pt x="685800" y="471488"/>
                  </a:lnTo>
                  <a:lnTo>
                    <a:pt x="642938" y="392906"/>
                  </a:lnTo>
                  <a:lnTo>
                    <a:pt x="602456" y="338138"/>
                  </a:lnTo>
                  <a:lnTo>
                    <a:pt x="547688" y="278606"/>
                  </a:lnTo>
                  <a:lnTo>
                    <a:pt x="381000" y="180975"/>
                  </a:lnTo>
                  <a:lnTo>
                    <a:pt x="242888" y="107156"/>
                  </a:lnTo>
                  <a:lnTo>
                    <a:pt x="73819" y="19050"/>
                  </a:lnTo>
                  <a:lnTo>
                    <a:pt x="26194" y="0"/>
                  </a:lnTo>
                  <a:lnTo>
                    <a:pt x="4763" y="0"/>
                  </a:lnTo>
                  <a:lnTo>
                    <a:pt x="0" y="9525"/>
                  </a:lnTo>
                  <a:lnTo>
                    <a:pt x="0" y="30956"/>
                  </a:lnTo>
                  <a:lnTo>
                    <a:pt x="23813" y="66675"/>
                  </a:lnTo>
                  <a:lnTo>
                    <a:pt x="116681" y="161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741216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500"/>
                            </p:stCondLst>
                            <p:childTnLst>
                              <p:par>
                                <p:cTn id="94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6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6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 animBg="1"/>
      <p:bldP spid="53" grpId="0" animBg="1"/>
      <p:bldP spid="64" grpId="0" animBg="1"/>
      <p:bldP spid="63" grpId="0" animBg="1"/>
      <p:bldP spid="54" grpId="0" animBg="1"/>
      <p:bldP spid="55" grpId="0" animBg="1"/>
      <p:bldP spid="56" grpId="0" animBg="1"/>
      <p:bldP spid="66" grpId="0" animBg="1"/>
      <p:bldP spid="50" grpId="0" animBg="1"/>
      <p:bldP spid="52" grpId="0" animBg="1"/>
      <p:bldP spid="51" grpId="0" animBg="1"/>
      <p:bldP spid="59" grpId="0" animBg="1"/>
      <p:bldP spid="65" grpId="0" animBg="1"/>
      <p:bldP spid="57" grpId="0" animBg="1"/>
      <p:bldP spid="58" grpId="0" animBg="1"/>
      <p:bldP spid="67" grpId="0" animBg="1"/>
      <p:bldP spid="68" grpId="0" animBg="1"/>
      <p:bldP spid="60" grpId="0" animBg="1"/>
      <p:bldP spid="61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8B27291C-BD9D-4CB0-BACB-A749B115882B}"/>
              </a:ext>
            </a:extLst>
          </p:cNvPr>
          <p:cNvSpPr/>
          <p:nvPr/>
        </p:nvSpPr>
        <p:spPr>
          <a:xfrm>
            <a:off x="4705350" y="1754189"/>
            <a:ext cx="2605088" cy="427037"/>
          </a:xfrm>
          <a:custGeom>
            <a:avLst/>
            <a:gdLst>
              <a:gd name="connsiteX0" fmla="*/ 707231 w 2605088"/>
              <a:gd name="connsiteY0" fmla="*/ 195263 h 426244"/>
              <a:gd name="connsiteX1" fmla="*/ 1204913 w 2605088"/>
              <a:gd name="connsiteY1" fmla="*/ 154782 h 426244"/>
              <a:gd name="connsiteX2" fmla="*/ 1535906 w 2605088"/>
              <a:gd name="connsiteY2" fmla="*/ 126207 h 426244"/>
              <a:gd name="connsiteX3" fmla="*/ 1864519 w 2605088"/>
              <a:gd name="connsiteY3" fmla="*/ 97632 h 426244"/>
              <a:gd name="connsiteX4" fmla="*/ 1964531 w 2605088"/>
              <a:gd name="connsiteY4" fmla="*/ 88107 h 426244"/>
              <a:gd name="connsiteX5" fmla="*/ 2050256 w 2605088"/>
              <a:gd name="connsiteY5" fmla="*/ 64294 h 426244"/>
              <a:gd name="connsiteX6" fmla="*/ 2200275 w 2605088"/>
              <a:gd name="connsiteY6" fmla="*/ 14288 h 426244"/>
              <a:gd name="connsiteX7" fmla="*/ 2233613 w 2605088"/>
              <a:gd name="connsiteY7" fmla="*/ 2382 h 426244"/>
              <a:gd name="connsiteX8" fmla="*/ 2271713 w 2605088"/>
              <a:gd name="connsiteY8" fmla="*/ 0 h 426244"/>
              <a:gd name="connsiteX9" fmla="*/ 2340769 w 2605088"/>
              <a:gd name="connsiteY9" fmla="*/ 9525 h 426244"/>
              <a:gd name="connsiteX10" fmla="*/ 2388394 w 2605088"/>
              <a:gd name="connsiteY10" fmla="*/ 19050 h 426244"/>
              <a:gd name="connsiteX11" fmla="*/ 2440781 w 2605088"/>
              <a:gd name="connsiteY11" fmla="*/ 35719 h 426244"/>
              <a:gd name="connsiteX12" fmla="*/ 2483644 w 2605088"/>
              <a:gd name="connsiteY12" fmla="*/ 54769 h 426244"/>
              <a:gd name="connsiteX13" fmla="*/ 2526506 w 2605088"/>
              <a:gd name="connsiteY13" fmla="*/ 80963 h 426244"/>
              <a:gd name="connsiteX14" fmla="*/ 2557463 w 2605088"/>
              <a:gd name="connsiteY14" fmla="*/ 102394 h 426244"/>
              <a:gd name="connsiteX15" fmla="*/ 2583656 w 2605088"/>
              <a:gd name="connsiteY15" fmla="*/ 126207 h 426244"/>
              <a:gd name="connsiteX16" fmla="*/ 2600325 w 2605088"/>
              <a:gd name="connsiteY16" fmla="*/ 152400 h 426244"/>
              <a:gd name="connsiteX17" fmla="*/ 2605088 w 2605088"/>
              <a:gd name="connsiteY17" fmla="*/ 171450 h 426244"/>
              <a:gd name="connsiteX18" fmla="*/ 2605088 w 2605088"/>
              <a:gd name="connsiteY18" fmla="*/ 190500 h 426244"/>
              <a:gd name="connsiteX19" fmla="*/ 2590800 w 2605088"/>
              <a:gd name="connsiteY19" fmla="*/ 209550 h 426244"/>
              <a:gd name="connsiteX20" fmla="*/ 2559844 w 2605088"/>
              <a:gd name="connsiteY20" fmla="*/ 226219 h 426244"/>
              <a:gd name="connsiteX21" fmla="*/ 2514600 w 2605088"/>
              <a:gd name="connsiteY21" fmla="*/ 238125 h 426244"/>
              <a:gd name="connsiteX22" fmla="*/ 2424113 w 2605088"/>
              <a:gd name="connsiteY22" fmla="*/ 252413 h 426244"/>
              <a:gd name="connsiteX23" fmla="*/ 2297906 w 2605088"/>
              <a:gd name="connsiteY23" fmla="*/ 264319 h 426244"/>
              <a:gd name="connsiteX24" fmla="*/ 2116931 w 2605088"/>
              <a:gd name="connsiteY24" fmla="*/ 269082 h 426244"/>
              <a:gd name="connsiteX25" fmla="*/ 1993106 w 2605088"/>
              <a:gd name="connsiteY25" fmla="*/ 271463 h 426244"/>
              <a:gd name="connsiteX26" fmla="*/ 1721644 w 2605088"/>
              <a:gd name="connsiteY26" fmla="*/ 290513 h 426244"/>
              <a:gd name="connsiteX27" fmla="*/ 1404938 w 2605088"/>
              <a:gd name="connsiteY27" fmla="*/ 314325 h 426244"/>
              <a:gd name="connsiteX28" fmla="*/ 1178719 w 2605088"/>
              <a:gd name="connsiteY28" fmla="*/ 338138 h 426244"/>
              <a:gd name="connsiteX29" fmla="*/ 1002506 w 2605088"/>
              <a:gd name="connsiteY29" fmla="*/ 342900 h 426244"/>
              <a:gd name="connsiteX30" fmla="*/ 762000 w 2605088"/>
              <a:gd name="connsiteY30" fmla="*/ 359569 h 426244"/>
              <a:gd name="connsiteX31" fmla="*/ 557213 w 2605088"/>
              <a:gd name="connsiteY31" fmla="*/ 381000 h 426244"/>
              <a:gd name="connsiteX32" fmla="*/ 502444 w 2605088"/>
              <a:gd name="connsiteY32" fmla="*/ 400050 h 426244"/>
              <a:gd name="connsiteX33" fmla="*/ 431006 w 2605088"/>
              <a:gd name="connsiteY33" fmla="*/ 421482 h 426244"/>
              <a:gd name="connsiteX34" fmla="*/ 400050 w 2605088"/>
              <a:gd name="connsiteY34" fmla="*/ 426244 h 426244"/>
              <a:gd name="connsiteX35" fmla="*/ 364331 w 2605088"/>
              <a:gd name="connsiteY35" fmla="*/ 421482 h 426244"/>
              <a:gd name="connsiteX36" fmla="*/ 321469 w 2605088"/>
              <a:gd name="connsiteY36" fmla="*/ 404813 h 426244"/>
              <a:gd name="connsiteX37" fmla="*/ 273844 w 2605088"/>
              <a:gd name="connsiteY37" fmla="*/ 376238 h 426244"/>
              <a:gd name="connsiteX38" fmla="*/ 178594 w 2605088"/>
              <a:gd name="connsiteY38" fmla="*/ 300038 h 426244"/>
              <a:gd name="connsiteX39" fmla="*/ 104775 w 2605088"/>
              <a:gd name="connsiteY39" fmla="*/ 228600 h 426244"/>
              <a:gd name="connsiteX40" fmla="*/ 19050 w 2605088"/>
              <a:gd name="connsiteY40" fmla="*/ 133350 h 426244"/>
              <a:gd name="connsiteX41" fmla="*/ 2381 w 2605088"/>
              <a:gd name="connsiteY41" fmla="*/ 114300 h 426244"/>
              <a:gd name="connsiteX42" fmla="*/ 0 w 2605088"/>
              <a:gd name="connsiteY42" fmla="*/ 102394 h 426244"/>
              <a:gd name="connsiteX43" fmla="*/ 4763 w 2605088"/>
              <a:gd name="connsiteY43" fmla="*/ 78582 h 426244"/>
              <a:gd name="connsiteX44" fmla="*/ 9525 w 2605088"/>
              <a:gd name="connsiteY44" fmla="*/ 64294 h 426244"/>
              <a:gd name="connsiteX45" fmla="*/ 21431 w 2605088"/>
              <a:gd name="connsiteY45" fmla="*/ 59532 h 426244"/>
              <a:gd name="connsiteX46" fmla="*/ 35719 w 2605088"/>
              <a:gd name="connsiteY46" fmla="*/ 64294 h 426244"/>
              <a:gd name="connsiteX47" fmla="*/ 57150 w 2605088"/>
              <a:gd name="connsiteY47" fmla="*/ 80963 h 426244"/>
              <a:gd name="connsiteX48" fmla="*/ 76200 w 2605088"/>
              <a:gd name="connsiteY48" fmla="*/ 95250 h 426244"/>
              <a:gd name="connsiteX49" fmla="*/ 114300 w 2605088"/>
              <a:gd name="connsiteY49" fmla="*/ 119063 h 426244"/>
              <a:gd name="connsiteX50" fmla="*/ 169069 w 2605088"/>
              <a:gd name="connsiteY50" fmla="*/ 145257 h 426244"/>
              <a:gd name="connsiteX51" fmla="*/ 269081 w 2605088"/>
              <a:gd name="connsiteY51" fmla="*/ 178594 h 426244"/>
              <a:gd name="connsiteX52" fmla="*/ 371475 w 2605088"/>
              <a:gd name="connsiteY52" fmla="*/ 197644 h 426244"/>
              <a:gd name="connsiteX53" fmla="*/ 464344 w 2605088"/>
              <a:gd name="connsiteY53" fmla="*/ 204788 h 426244"/>
              <a:gd name="connsiteX54" fmla="*/ 566738 w 2605088"/>
              <a:gd name="connsiteY54" fmla="*/ 204788 h 426244"/>
              <a:gd name="connsiteX55" fmla="*/ 707231 w 2605088"/>
              <a:gd name="connsiteY55" fmla="*/ 195263 h 426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605088" h="426244">
                <a:moveTo>
                  <a:pt x="707231" y="195263"/>
                </a:moveTo>
                <a:lnTo>
                  <a:pt x="1204913" y="154782"/>
                </a:lnTo>
                <a:lnTo>
                  <a:pt x="1535906" y="126207"/>
                </a:lnTo>
                <a:lnTo>
                  <a:pt x="1864519" y="97632"/>
                </a:lnTo>
                <a:lnTo>
                  <a:pt x="1964531" y="88107"/>
                </a:lnTo>
                <a:lnTo>
                  <a:pt x="2050256" y="64294"/>
                </a:lnTo>
                <a:lnTo>
                  <a:pt x="2200275" y="14288"/>
                </a:lnTo>
                <a:lnTo>
                  <a:pt x="2233613" y="2382"/>
                </a:lnTo>
                <a:lnTo>
                  <a:pt x="2271713" y="0"/>
                </a:lnTo>
                <a:lnTo>
                  <a:pt x="2340769" y="9525"/>
                </a:lnTo>
                <a:lnTo>
                  <a:pt x="2388394" y="19050"/>
                </a:lnTo>
                <a:lnTo>
                  <a:pt x="2440781" y="35719"/>
                </a:lnTo>
                <a:lnTo>
                  <a:pt x="2483644" y="54769"/>
                </a:lnTo>
                <a:lnTo>
                  <a:pt x="2526506" y="80963"/>
                </a:lnTo>
                <a:lnTo>
                  <a:pt x="2557463" y="102394"/>
                </a:lnTo>
                <a:lnTo>
                  <a:pt x="2583656" y="126207"/>
                </a:lnTo>
                <a:lnTo>
                  <a:pt x="2600325" y="152400"/>
                </a:lnTo>
                <a:lnTo>
                  <a:pt x="2605088" y="171450"/>
                </a:lnTo>
                <a:lnTo>
                  <a:pt x="2605088" y="190500"/>
                </a:lnTo>
                <a:lnTo>
                  <a:pt x="2590800" y="209550"/>
                </a:lnTo>
                <a:lnTo>
                  <a:pt x="2559844" y="226219"/>
                </a:lnTo>
                <a:lnTo>
                  <a:pt x="2514600" y="238125"/>
                </a:lnTo>
                <a:lnTo>
                  <a:pt x="2424113" y="252413"/>
                </a:lnTo>
                <a:lnTo>
                  <a:pt x="2297906" y="264319"/>
                </a:lnTo>
                <a:lnTo>
                  <a:pt x="2116931" y="269082"/>
                </a:lnTo>
                <a:lnTo>
                  <a:pt x="1993106" y="271463"/>
                </a:lnTo>
                <a:lnTo>
                  <a:pt x="1721644" y="290513"/>
                </a:lnTo>
                <a:lnTo>
                  <a:pt x="1404938" y="314325"/>
                </a:lnTo>
                <a:lnTo>
                  <a:pt x="1178719" y="338138"/>
                </a:lnTo>
                <a:lnTo>
                  <a:pt x="1002506" y="342900"/>
                </a:lnTo>
                <a:lnTo>
                  <a:pt x="762000" y="359569"/>
                </a:lnTo>
                <a:lnTo>
                  <a:pt x="557213" y="381000"/>
                </a:lnTo>
                <a:lnTo>
                  <a:pt x="502444" y="400050"/>
                </a:lnTo>
                <a:lnTo>
                  <a:pt x="431006" y="421482"/>
                </a:lnTo>
                <a:lnTo>
                  <a:pt x="400050" y="426244"/>
                </a:lnTo>
                <a:lnTo>
                  <a:pt x="364331" y="421482"/>
                </a:lnTo>
                <a:lnTo>
                  <a:pt x="321469" y="404813"/>
                </a:lnTo>
                <a:lnTo>
                  <a:pt x="273844" y="376238"/>
                </a:lnTo>
                <a:lnTo>
                  <a:pt x="178594" y="300038"/>
                </a:lnTo>
                <a:lnTo>
                  <a:pt x="104775" y="228600"/>
                </a:lnTo>
                <a:lnTo>
                  <a:pt x="19050" y="133350"/>
                </a:lnTo>
                <a:lnTo>
                  <a:pt x="2381" y="114300"/>
                </a:lnTo>
                <a:lnTo>
                  <a:pt x="0" y="102394"/>
                </a:lnTo>
                <a:lnTo>
                  <a:pt x="4763" y="78582"/>
                </a:lnTo>
                <a:lnTo>
                  <a:pt x="9525" y="64294"/>
                </a:lnTo>
                <a:lnTo>
                  <a:pt x="21431" y="59532"/>
                </a:lnTo>
                <a:lnTo>
                  <a:pt x="35719" y="64294"/>
                </a:lnTo>
                <a:lnTo>
                  <a:pt x="57150" y="80963"/>
                </a:lnTo>
                <a:lnTo>
                  <a:pt x="76200" y="95250"/>
                </a:lnTo>
                <a:lnTo>
                  <a:pt x="114300" y="119063"/>
                </a:lnTo>
                <a:lnTo>
                  <a:pt x="169069" y="145257"/>
                </a:lnTo>
                <a:lnTo>
                  <a:pt x="269081" y="178594"/>
                </a:lnTo>
                <a:lnTo>
                  <a:pt x="371475" y="197644"/>
                </a:lnTo>
                <a:lnTo>
                  <a:pt x="464344" y="204788"/>
                </a:lnTo>
                <a:lnTo>
                  <a:pt x="566738" y="204788"/>
                </a:lnTo>
                <a:lnTo>
                  <a:pt x="707231" y="19526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33F863F4-B84C-4C38-B469-EDEF94300387}"/>
              </a:ext>
            </a:extLst>
          </p:cNvPr>
          <p:cNvSpPr/>
          <p:nvPr/>
        </p:nvSpPr>
        <p:spPr>
          <a:xfrm>
            <a:off x="4065588" y="5000625"/>
            <a:ext cx="1268412" cy="1028700"/>
          </a:xfrm>
          <a:custGeom>
            <a:avLst/>
            <a:gdLst>
              <a:gd name="connsiteX0" fmla="*/ 807244 w 1269206"/>
              <a:gd name="connsiteY0" fmla="*/ 592931 h 1028700"/>
              <a:gd name="connsiteX1" fmla="*/ 659606 w 1269206"/>
              <a:gd name="connsiteY1" fmla="*/ 695325 h 1028700"/>
              <a:gd name="connsiteX2" fmla="*/ 569119 w 1269206"/>
              <a:gd name="connsiteY2" fmla="*/ 752475 h 1028700"/>
              <a:gd name="connsiteX3" fmla="*/ 428625 w 1269206"/>
              <a:gd name="connsiteY3" fmla="*/ 835819 h 1028700"/>
              <a:gd name="connsiteX4" fmla="*/ 297656 w 1269206"/>
              <a:gd name="connsiteY4" fmla="*/ 909638 h 1028700"/>
              <a:gd name="connsiteX5" fmla="*/ 83344 w 1269206"/>
              <a:gd name="connsiteY5" fmla="*/ 1009650 h 1028700"/>
              <a:gd name="connsiteX6" fmla="*/ 40481 w 1269206"/>
              <a:gd name="connsiteY6" fmla="*/ 1026319 h 1028700"/>
              <a:gd name="connsiteX7" fmla="*/ 23812 w 1269206"/>
              <a:gd name="connsiteY7" fmla="*/ 1028700 h 1028700"/>
              <a:gd name="connsiteX8" fmla="*/ 11906 w 1269206"/>
              <a:gd name="connsiteY8" fmla="*/ 1028700 h 1028700"/>
              <a:gd name="connsiteX9" fmla="*/ 4762 w 1269206"/>
              <a:gd name="connsiteY9" fmla="*/ 1026319 h 1028700"/>
              <a:gd name="connsiteX10" fmla="*/ 0 w 1269206"/>
              <a:gd name="connsiteY10" fmla="*/ 1016794 h 1028700"/>
              <a:gd name="connsiteX11" fmla="*/ 7144 w 1269206"/>
              <a:gd name="connsiteY11" fmla="*/ 988219 h 1028700"/>
              <a:gd name="connsiteX12" fmla="*/ 16669 w 1269206"/>
              <a:gd name="connsiteY12" fmla="*/ 973931 h 1028700"/>
              <a:gd name="connsiteX13" fmla="*/ 104775 w 1269206"/>
              <a:gd name="connsiteY13" fmla="*/ 921544 h 1028700"/>
              <a:gd name="connsiteX14" fmla="*/ 192881 w 1269206"/>
              <a:gd name="connsiteY14" fmla="*/ 864394 h 1028700"/>
              <a:gd name="connsiteX15" fmla="*/ 333375 w 1269206"/>
              <a:gd name="connsiteY15" fmla="*/ 764381 h 1028700"/>
              <a:gd name="connsiteX16" fmla="*/ 483394 w 1269206"/>
              <a:gd name="connsiteY16" fmla="*/ 638175 h 1028700"/>
              <a:gd name="connsiteX17" fmla="*/ 607219 w 1269206"/>
              <a:gd name="connsiteY17" fmla="*/ 521494 h 1028700"/>
              <a:gd name="connsiteX18" fmla="*/ 704850 w 1269206"/>
              <a:gd name="connsiteY18" fmla="*/ 421481 h 1028700"/>
              <a:gd name="connsiteX19" fmla="*/ 764381 w 1269206"/>
              <a:gd name="connsiteY19" fmla="*/ 347663 h 1028700"/>
              <a:gd name="connsiteX20" fmla="*/ 821531 w 1269206"/>
              <a:gd name="connsiteY20" fmla="*/ 273844 h 1028700"/>
              <a:gd name="connsiteX21" fmla="*/ 847725 w 1269206"/>
              <a:gd name="connsiteY21" fmla="*/ 226219 h 1028700"/>
              <a:gd name="connsiteX22" fmla="*/ 859631 w 1269206"/>
              <a:gd name="connsiteY22" fmla="*/ 190500 h 1028700"/>
              <a:gd name="connsiteX23" fmla="*/ 862012 w 1269206"/>
              <a:gd name="connsiteY23" fmla="*/ 164306 h 1028700"/>
              <a:gd name="connsiteX24" fmla="*/ 857250 w 1269206"/>
              <a:gd name="connsiteY24" fmla="*/ 138113 h 1028700"/>
              <a:gd name="connsiteX25" fmla="*/ 842962 w 1269206"/>
              <a:gd name="connsiteY25" fmla="*/ 102394 h 1028700"/>
              <a:gd name="connsiteX26" fmla="*/ 819150 w 1269206"/>
              <a:gd name="connsiteY26" fmla="*/ 59531 h 1028700"/>
              <a:gd name="connsiteX27" fmla="*/ 807244 w 1269206"/>
              <a:gd name="connsiteY27" fmla="*/ 30956 h 1028700"/>
              <a:gd name="connsiteX28" fmla="*/ 804862 w 1269206"/>
              <a:gd name="connsiteY28" fmla="*/ 9525 h 1028700"/>
              <a:gd name="connsiteX29" fmla="*/ 812006 w 1269206"/>
              <a:gd name="connsiteY29" fmla="*/ 0 h 1028700"/>
              <a:gd name="connsiteX30" fmla="*/ 838200 w 1269206"/>
              <a:gd name="connsiteY30" fmla="*/ 4763 h 1028700"/>
              <a:gd name="connsiteX31" fmla="*/ 892969 w 1269206"/>
              <a:gd name="connsiteY31" fmla="*/ 23813 h 1028700"/>
              <a:gd name="connsiteX32" fmla="*/ 964406 w 1269206"/>
              <a:gd name="connsiteY32" fmla="*/ 50006 h 1028700"/>
              <a:gd name="connsiteX33" fmla="*/ 1092994 w 1269206"/>
              <a:gd name="connsiteY33" fmla="*/ 107156 h 1028700"/>
              <a:gd name="connsiteX34" fmla="*/ 1181100 w 1269206"/>
              <a:gd name="connsiteY34" fmla="*/ 157163 h 1028700"/>
              <a:gd name="connsiteX35" fmla="*/ 1235869 w 1269206"/>
              <a:gd name="connsiteY35" fmla="*/ 195263 h 1028700"/>
              <a:gd name="connsiteX36" fmla="*/ 1247775 w 1269206"/>
              <a:gd name="connsiteY36" fmla="*/ 207169 h 1028700"/>
              <a:gd name="connsiteX37" fmla="*/ 1262062 w 1269206"/>
              <a:gd name="connsiteY37" fmla="*/ 230981 h 1028700"/>
              <a:gd name="connsiteX38" fmla="*/ 1269206 w 1269206"/>
              <a:gd name="connsiteY38" fmla="*/ 257175 h 1028700"/>
              <a:gd name="connsiteX39" fmla="*/ 1262062 w 1269206"/>
              <a:gd name="connsiteY39" fmla="*/ 278606 h 1028700"/>
              <a:gd name="connsiteX40" fmla="*/ 1245394 w 1269206"/>
              <a:gd name="connsiteY40" fmla="*/ 292894 h 1028700"/>
              <a:gd name="connsiteX41" fmla="*/ 1221581 w 1269206"/>
              <a:gd name="connsiteY41" fmla="*/ 302419 h 1028700"/>
              <a:gd name="connsiteX42" fmla="*/ 1185862 w 1269206"/>
              <a:gd name="connsiteY42" fmla="*/ 311944 h 1028700"/>
              <a:gd name="connsiteX43" fmla="*/ 1143000 w 1269206"/>
              <a:gd name="connsiteY43" fmla="*/ 316706 h 1028700"/>
              <a:gd name="connsiteX44" fmla="*/ 1112044 w 1269206"/>
              <a:gd name="connsiteY44" fmla="*/ 340519 h 1028700"/>
              <a:gd name="connsiteX45" fmla="*/ 1047750 w 1269206"/>
              <a:gd name="connsiteY45" fmla="*/ 400050 h 1028700"/>
              <a:gd name="connsiteX46" fmla="*/ 950119 w 1269206"/>
              <a:gd name="connsiteY46" fmla="*/ 488156 h 1028700"/>
              <a:gd name="connsiteX47" fmla="*/ 900112 w 1269206"/>
              <a:gd name="connsiteY47" fmla="*/ 528638 h 1028700"/>
              <a:gd name="connsiteX48" fmla="*/ 807244 w 1269206"/>
              <a:gd name="connsiteY48" fmla="*/ 592931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269206" h="1028700">
                <a:moveTo>
                  <a:pt x="807244" y="592931"/>
                </a:moveTo>
                <a:lnTo>
                  <a:pt x="659606" y="695325"/>
                </a:lnTo>
                <a:lnTo>
                  <a:pt x="569119" y="752475"/>
                </a:lnTo>
                <a:lnTo>
                  <a:pt x="428625" y="835819"/>
                </a:lnTo>
                <a:lnTo>
                  <a:pt x="297656" y="909638"/>
                </a:lnTo>
                <a:lnTo>
                  <a:pt x="83344" y="1009650"/>
                </a:lnTo>
                <a:lnTo>
                  <a:pt x="40481" y="1026319"/>
                </a:lnTo>
                <a:lnTo>
                  <a:pt x="23812" y="1028700"/>
                </a:lnTo>
                <a:lnTo>
                  <a:pt x="11906" y="1028700"/>
                </a:lnTo>
                <a:lnTo>
                  <a:pt x="4762" y="1026319"/>
                </a:lnTo>
                <a:lnTo>
                  <a:pt x="0" y="1016794"/>
                </a:lnTo>
                <a:lnTo>
                  <a:pt x="7144" y="988219"/>
                </a:lnTo>
                <a:lnTo>
                  <a:pt x="16669" y="973931"/>
                </a:lnTo>
                <a:lnTo>
                  <a:pt x="104775" y="921544"/>
                </a:lnTo>
                <a:lnTo>
                  <a:pt x="192881" y="864394"/>
                </a:lnTo>
                <a:lnTo>
                  <a:pt x="333375" y="764381"/>
                </a:lnTo>
                <a:lnTo>
                  <a:pt x="483394" y="638175"/>
                </a:lnTo>
                <a:lnTo>
                  <a:pt x="607219" y="521494"/>
                </a:lnTo>
                <a:lnTo>
                  <a:pt x="704850" y="421481"/>
                </a:lnTo>
                <a:lnTo>
                  <a:pt x="764381" y="347663"/>
                </a:lnTo>
                <a:lnTo>
                  <a:pt x="821531" y="273844"/>
                </a:lnTo>
                <a:lnTo>
                  <a:pt x="847725" y="226219"/>
                </a:lnTo>
                <a:lnTo>
                  <a:pt x="859631" y="190500"/>
                </a:lnTo>
                <a:lnTo>
                  <a:pt x="862012" y="164306"/>
                </a:lnTo>
                <a:lnTo>
                  <a:pt x="857250" y="138113"/>
                </a:lnTo>
                <a:lnTo>
                  <a:pt x="842962" y="102394"/>
                </a:lnTo>
                <a:lnTo>
                  <a:pt x="819150" y="59531"/>
                </a:lnTo>
                <a:lnTo>
                  <a:pt x="807244" y="30956"/>
                </a:lnTo>
                <a:lnTo>
                  <a:pt x="804862" y="9525"/>
                </a:lnTo>
                <a:lnTo>
                  <a:pt x="812006" y="0"/>
                </a:lnTo>
                <a:lnTo>
                  <a:pt x="838200" y="4763"/>
                </a:lnTo>
                <a:lnTo>
                  <a:pt x="892969" y="23813"/>
                </a:lnTo>
                <a:lnTo>
                  <a:pt x="964406" y="50006"/>
                </a:lnTo>
                <a:lnTo>
                  <a:pt x="1092994" y="107156"/>
                </a:lnTo>
                <a:lnTo>
                  <a:pt x="1181100" y="157163"/>
                </a:lnTo>
                <a:lnTo>
                  <a:pt x="1235869" y="195263"/>
                </a:lnTo>
                <a:lnTo>
                  <a:pt x="1247775" y="207169"/>
                </a:lnTo>
                <a:lnTo>
                  <a:pt x="1262062" y="230981"/>
                </a:lnTo>
                <a:lnTo>
                  <a:pt x="1269206" y="257175"/>
                </a:lnTo>
                <a:lnTo>
                  <a:pt x="1262062" y="278606"/>
                </a:lnTo>
                <a:lnTo>
                  <a:pt x="1245394" y="292894"/>
                </a:lnTo>
                <a:lnTo>
                  <a:pt x="1221581" y="302419"/>
                </a:lnTo>
                <a:lnTo>
                  <a:pt x="1185862" y="311944"/>
                </a:lnTo>
                <a:lnTo>
                  <a:pt x="1143000" y="316706"/>
                </a:lnTo>
                <a:lnTo>
                  <a:pt x="1112044" y="340519"/>
                </a:lnTo>
                <a:lnTo>
                  <a:pt x="1047750" y="400050"/>
                </a:lnTo>
                <a:lnTo>
                  <a:pt x="950119" y="488156"/>
                </a:lnTo>
                <a:lnTo>
                  <a:pt x="900112" y="528638"/>
                </a:lnTo>
                <a:lnTo>
                  <a:pt x="807244" y="5929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27C17FAB-40E8-43F6-83EB-F02B76FEC56F}"/>
              </a:ext>
            </a:extLst>
          </p:cNvPr>
          <p:cNvSpPr/>
          <p:nvPr/>
        </p:nvSpPr>
        <p:spPr>
          <a:xfrm>
            <a:off x="6810375" y="4897438"/>
            <a:ext cx="1068388" cy="990600"/>
          </a:xfrm>
          <a:custGeom>
            <a:avLst/>
            <a:gdLst>
              <a:gd name="connsiteX0" fmla="*/ 435769 w 1069181"/>
              <a:gd name="connsiteY0" fmla="*/ 433388 h 990600"/>
              <a:gd name="connsiteX1" fmla="*/ 369094 w 1069181"/>
              <a:gd name="connsiteY1" fmla="*/ 371475 h 990600"/>
              <a:gd name="connsiteX2" fmla="*/ 309563 w 1069181"/>
              <a:gd name="connsiteY2" fmla="*/ 316707 h 990600"/>
              <a:gd name="connsiteX3" fmla="*/ 226219 w 1069181"/>
              <a:gd name="connsiteY3" fmla="*/ 242888 h 990600"/>
              <a:gd name="connsiteX4" fmla="*/ 145256 w 1069181"/>
              <a:gd name="connsiteY4" fmla="*/ 176213 h 990600"/>
              <a:gd name="connsiteX5" fmla="*/ 52388 w 1069181"/>
              <a:gd name="connsiteY5" fmla="*/ 102394 h 990600"/>
              <a:gd name="connsiteX6" fmla="*/ 19050 w 1069181"/>
              <a:gd name="connsiteY6" fmla="*/ 76200 h 990600"/>
              <a:gd name="connsiteX7" fmla="*/ 14288 w 1069181"/>
              <a:gd name="connsiteY7" fmla="*/ 71438 h 990600"/>
              <a:gd name="connsiteX8" fmla="*/ 4763 w 1069181"/>
              <a:gd name="connsiteY8" fmla="*/ 54769 h 990600"/>
              <a:gd name="connsiteX9" fmla="*/ 0 w 1069181"/>
              <a:gd name="connsiteY9" fmla="*/ 33338 h 990600"/>
              <a:gd name="connsiteX10" fmla="*/ 0 w 1069181"/>
              <a:gd name="connsiteY10" fmla="*/ 19050 h 990600"/>
              <a:gd name="connsiteX11" fmla="*/ 4763 w 1069181"/>
              <a:gd name="connsiteY11" fmla="*/ 7144 h 990600"/>
              <a:gd name="connsiteX12" fmla="*/ 21431 w 1069181"/>
              <a:gd name="connsiteY12" fmla="*/ 0 h 990600"/>
              <a:gd name="connsiteX13" fmla="*/ 52388 w 1069181"/>
              <a:gd name="connsiteY13" fmla="*/ 4763 h 990600"/>
              <a:gd name="connsiteX14" fmla="*/ 78581 w 1069181"/>
              <a:gd name="connsiteY14" fmla="*/ 14288 h 990600"/>
              <a:gd name="connsiteX15" fmla="*/ 190500 w 1069181"/>
              <a:gd name="connsiteY15" fmla="*/ 76200 h 990600"/>
              <a:gd name="connsiteX16" fmla="*/ 488156 w 1069181"/>
              <a:gd name="connsiteY16" fmla="*/ 240507 h 990600"/>
              <a:gd name="connsiteX17" fmla="*/ 676275 w 1069181"/>
              <a:gd name="connsiteY17" fmla="*/ 345282 h 990600"/>
              <a:gd name="connsiteX18" fmla="*/ 821531 w 1069181"/>
              <a:gd name="connsiteY18" fmla="*/ 428625 h 990600"/>
              <a:gd name="connsiteX19" fmla="*/ 869156 w 1069181"/>
              <a:gd name="connsiteY19" fmla="*/ 454819 h 990600"/>
              <a:gd name="connsiteX20" fmla="*/ 890588 w 1069181"/>
              <a:gd name="connsiteY20" fmla="*/ 476250 h 990600"/>
              <a:gd name="connsiteX21" fmla="*/ 933450 w 1069181"/>
              <a:gd name="connsiteY21" fmla="*/ 535782 h 990600"/>
              <a:gd name="connsiteX22" fmla="*/ 976313 w 1069181"/>
              <a:gd name="connsiteY22" fmla="*/ 597694 h 990600"/>
              <a:gd name="connsiteX23" fmla="*/ 1007269 w 1069181"/>
              <a:gd name="connsiteY23" fmla="*/ 652463 h 990600"/>
              <a:gd name="connsiteX24" fmla="*/ 1031081 w 1069181"/>
              <a:gd name="connsiteY24" fmla="*/ 702469 h 990600"/>
              <a:gd name="connsiteX25" fmla="*/ 1050131 w 1069181"/>
              <a:gd name="connsiteY25" fmla="*/ 752475 h 990600"/>
              <a:gd name="connsiteX26" fmla="*/ 1066800 w 1069181"/>
              <a:gd name="connsiteY26" fmla="*/ 819150 h 990600"/>
              <a:gd name="connsiteX27" fmla="*/ 1069181 w 1069181"/>
              <a:gd name="connsiteY27" fmla="*/ 873919 h 990600"/>
              <a:gd name="connsiteX28" fmla="*/ 1064419 w 1069181"/>
              <a:gd name="connsiteY28" fmla="*/ 933450 h 990600"/>
              <a:gd name="connsiteX29" fmla="*/ 1054894 w 1069181"/>
              <a:gd name="connsiteY29" fmla="*/ 964407 h 990600"/>
              <a:gd name="connsiteX30" fmla="*/ 1035844 w 1069181"/>
              <a:gd name="connsiteY30" fmla="*/ 985838 h 990600"/>
              <a:gd name="connsiteX31" fmla="*/ 1014413 w 1069181"/>
              <a:gd name="connsiteY31" fmla="*/ 990600 h 990600"/>
              <a:gd name="connsiteX32" fmla="*/ 995363 w 1069181"/>
              <a:gd name="connsiteY32" fmla="*/ 990600 h 990600"/>
              <a:gd name="connsiteX33" fmla="*/ 959644 w 1069181"/>
              <a:gd name="connsiteY33" fmla="*/ 981075 h 990600"/>
              <a:gd name="connsiteX34" fmla="*/ 928688 w 1069181"/>
              <a:gd name="connsiteY34" fmla="*/ 964407 h 990600"/>
              <a:gd name="connsiteX35" fmla="*/ 881063 w 1069181"/>
              <a:gd name="connsiteY35" fmla="*/ 921544 h 990600"/>
              <a:gd name="connsiteX36" fmla="*/ 800100 w 1069181"/>
              <a:gd name="connsiteY36" fmla="*/ 840582 h 990600"/>
              <a:gd name="connsiteX37" fmla="*/ 719138 w 1069181"/>
              <a:gd name="connsiteY37" fmla="*/ 745332 h 990600"/>
              <a:gd name="connsiteX38" fmla="*/ 676275 w 1069181"/>
              <a:gd name="connsiteY38" fmla="*/ 690563 h 990600"/>
              <a:gd name="connsiteX39" fmla="*/ 628650 w 1069181"/>
              <a:gd name="connsiteY39" fmla="*/ 633413 h 990600"/>
              <a:gd name="connsiteX40" fmla="*/ 554831 w 1069181"/>
              <a:gd name="connsiteY40" fmla="*/ 554832 h 990600"/>
              <a:gd name="connsiteX41" fmla="*/ 435769 w 1069181"/>
              <a:gd name="connsiteY41" fmla="*/ 433388 h 99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069181" h="990600">
                <a:moveTo>
                  <a:pt x="435769" y="433388"/>
                </a:moveTo>
                <a:lnTo>
                  <a:pt x="369094" y="371475"/>
                </a:lnTo>
                <a:lnTo>
                  <a:pt x="309563" y="316707"/>
                </a:lnTo>
                <a:lnTo>
                  <a:pt x="226219" y="242888"/>
                </a:lnTo>
                <a:lnTo>
                  <a:pt x="145256" y="176213"/>
                </a:lnTo>
                <a:lnTo>
                  <a:pt x="52388" y="102394"/>
                </a:lnTo>
                <a:lnTo>
                  <a:pt x="19050" y="76200"/>
                </a:lnTo>
                <a:lnTo>
                  <a:pt x="14288" y="71438"/>
                </a:lnTo>
                <a:lnTo>
                  <a:pt x="4763" y="54769"/>
                </a:lnTo>
                <a:lnTo>
                  <a:pt x="0" y="33338"/>
                </a:lnTo>
                <a:lnTo>
                  <a:pt x="0" y="19050"/>
                </a:lnTo>
                <a:lnTo>
                  <a:pt x="4763" y="7144"/>
                </a:lnTo>
                <a:lnTo>
                  <a:pt x="21431" y="0"/>
                </a:lnTo>
                <a:lnTo>
                  <a:pt x="52388" y="4763"/>
                </a:lnTo>
                <a:lnTo>
                  <a:pt x="78581" y="14288"/>
                </a:lnTo>
                <a:lnTo>
                  <a:pt x="190500" y="76200"/>
                </a:lnTo>
                <a:lnTo>
                  <a:pt x="488156" y="240507"/>
                </a:lnTo>
                <a:lnTo>
                  <a:pt x="676275" y="345282"/>
                </a:lnTo>
                <a:lnTo>
                  <a:pt x="821531" y="428625"/>
                </a:lnTo>
                <a:lnTo>
                  <a:pt x="869156" y="454819"/>
                </a:lnTo>
                <a:lnTo>
                  <a:pt x="890588" y="476250"/>
                </a:lnTo>
                <a:lnTo>
                  <a:pt x="933450" y="535782"/>
                </a:lnTo>
                <a:lnTo>
                  <a:pt x="976313" y="597694"/>
                </a:lnTo>
                <a:lnTo>
                  <a:pt x="1007269" y="652463"/>
                </a:lnTo>
                <a:lnTo>
                  <a:pt x="1031081" y="702469"/>
                </a:lnTo>
                <a:lnTo>
                  <a:pt x="1050131" y="752475"/>
                </a:lnTo>
                <a:lnTo>
                  <a:pt x="1066800" y="819150"/>
                </a:lnTo>
                <a:cubicBezTo>
                  <a:pt x="1067594" y="837406"/>
                  <a:pt x="1068387" y="855663"/>
                  <a:pt x="1069181" y="873919"/>
                </a:cubicBezTo>
                <a:lnTo>
                  <a:pt x="1064419" y="933450"/>
                </a:lnTo>
                <a:lnTo>
                  <a:pt x="1054894" y="964407"/>
                </a:lnTo>
                <a:lnTo>
                  <a:pt x="1035844" y="985838"/>
                </a:lnTo>
                <a:lnTo>
                  <a:pt x="1014413" y="990600"/>
                </a:lnTo>
                <a:lnTo>
                  <a:pt x="995363" y="990600"/>
                </a:lnTo>
                <a:lnTo>
                  <a:pt x="959644" y="981075"/>
                </a:lnTo>
                <a:lnTo>
                  <a:pt x="928688" y="964407"/>
                </a:lnTo>
                <a:lnTo>
                  <a:pt x="881063" y="921544"/>
                </a:lnTo>
                <a:lnTo>
                  <a:pt x="800100" y="840582"/>
                </a:lnTo>
                <a:lnTo>
                  <a:pt x="719138" y="745332"/>
                </a:lnTo>
                <a:lnTo>
                  <a:pt x="676275" y="690563"/>
                </a:lnTo>
                <a:lnTo>
                  <a:pt x="628650" y="633413"/>
                </a:lnTo>
                <a:lnTo>
                  <a:pt x="554831" y="554832"/>
                </a:lnTo>
                <a:lnTo>
                  <a:pt x="435769" y="4333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89C3C873-FE1D-4565-AFE0-53F1B3BA1C12}"/>
              </a:ext>
            </a:extLst>
          </p:cNvPr>
          <p:cNvSpPr/>
          <p:nvPr/>
        </p:nvSpPr>
        <p:spPr>
          <a:xfrm>
            <a:off x="5686425" y="1352551"/>
            <a:ext cx="554038" cy="1681163"/>
          </a:xfrm>
          <a:custGeom>
            <a:avLst/>
            <a:gdLst>
              <a:gd name="connsiteX0" fmla="*/ 200025 w 554831"/>
              <a:gd name="connsiteY0" fmla="*/ 912019 h 1681163"/>
              <a:gd name="connsiteX1" fmla="*/ 200025 w 554831"/>
              <a:gd name="connsiteY1" fmla="*/ 728663 h 1681163"/>
              <a:gd name="connsiteX2" fmla="*/ 200025 w 554831"/>
              <a:gd name="connsiteY2" fmla="*/ 290513 h 1681163"/>
              <a:gd name="connsiteX3" fmla="*/ 200025 w 554831"/>
              <a:gd name="connsiteY3" fmla="*/ 266700 h 1681163"/>
              <a:gd name="connsiteX4" fmla="*/ 192881 w 554831"/>
              <a:gd name="connsiteY4" fmla="*/ 233363 h 1681163"/>
              <a:gd name="connsiteX5" fmla="*/ 180975 w 554831"/>
              <a:gd name="connsiteY5" fmla="*/ 204788 h 1681163"/>
              <a:gd name="connsiteX6" fmla="*/ 169069 w 554831"/>
              <a:gd name="connsiteY6" fmla="*/ 183356 h 1681163"/>
              <a:gd name="connsiteX7" fmla="*/ 152400 w 554831"/>
              <a:gd name="connsiteY7" fmla="*/ 161925 h 1681163"/>
              <a:gd name="connsiteX8" fmla="*/ 128588 w 554831"/>
              <a:gd name="connsiteY8" fmla="*/ 138113 h 1681163"/>
              <a:gd name="connsiteX9" fmla="*/ 111919 w 554831"/>
              <a:gd name="connsiteY9" fmla="*/ 121444 h 1681163"/>
              <a:gd name="connsiteX10" fmla="*/ 90488 w 554831"/>
              <a:gd name="connsiteY10" fmla="*/ 107156 h 1681163"/>
              <a:gd name="connsiteX11" fmla="*/ 57150 w 554831"/>
              <a:gd name="connsiteY11" fmla="*/ 88106 h 1681163"/>
              <a:gd name="connsiteX12" fmla="*/ 28575 w 554831"/>
              <a:gd name="connsiteY12" fmla="*/ 73819 h 1681163"/>
              <a:gd name="connsiteX13" fmla="*/ 11906 w 554831"/>
              <a:gd name="connsiteY13" fmla="*/ 64294 h 1681163"/>
              <a:gd name="connsiteX14" fmla="*/ 4763 w 554831"/>
              <a:gd name="connsiteY14" fmla="*/ 57150 h 1681163"/>
              <a:gd name="connsiteX15" fmla="*/ 0 w 554831"/>
              <a:gd name="connsiteY15" fmla="*/ 45244 h 1681163"/>
              <a:gd name="connsiteX16" fmla="*/ 2381 w 554831"/>
              <a:gd name="connsiteY16" fmla="*/ 28575 h 1681163"/>
              <a:gd name="connsiteX17" fmla="*/ 14288 w 554831"/>
              <a:gd name="connsiteY17" fmla="*/ 9525 h 1681163"/>
              <a:gd name="connsiteX18" fmla="*/ 21431 w 554831"/>
              <a:gd name="connsiteY18" fmla="*/ 4763 h 1681163"/>
              <a:gd name="connsiteX19" fmla="*/ 45244 w 554831"/>
              <a:gd name="connsiteY19" fmla="*/ 0 h 1681163"/>
              <a:gd name="connsiteX20" fmla="*/ 204788 w 554831"/>
              <a:gd name="connsiteY20" fmla="*/ 11906 h 1681163"/>
              <a:gd name="connsiteX21" fmla="*/ 271463 w 554831"/>
              <a:gd name="connsiteY21" fmla="*/ 21431 h 1681163"/>
              <a:gd name="connsiteX22" fmla="*/ 323850 w 554831"/>
              <a:gd name="connsiteY22" fmla="*/ 33338 h 1681163"/>
              <a:gd name="connsiteX23" fmla="*/ 385763 w 554831"/>
              <a:gd name="connsiteY23" fmla="*/ 57150 h 1681163"/>
              <a:gd name="connsiteX24" fmla="*/ 457200 w 554831"/>
              <a:gd name="connsiteY24" fmla="*/ 95250 h 1681163"/>
              <a:gd name="connsiteX25" fmla="*/ 509588 w 554831"/>
              <a:gd name="connsiteY25" fmla="*/ 128588 h 1681163"/>
              <a:gd name="connsiteX26" fmla="*/ 531019 w 554831"/>
              <a:gd name="connsiteY26" fmla="*/ 145256 h 1681163"/>
              <a:gd name="connsiteX27" fmla="*/ 545306 w 554831"/>
              <a:gd name="connsiteY27" fmla="*/ 166688 h 1681163"/>
              <a:gd name="connsiteX28" fmla="*/ 554831 w 554831"/>
              <a:gd name="connsiteY28" fmla="*/ 197644 h 1681163"/>
              <a:gd name="connsiteX29" fmla="*/ 552450 w 554831"/>
              <a:gd name="connsiteY29" fmla="*/ 233363 h 1681163"/>
              <a:gd name="connsiteX30" fmla="*/ 540544 w 554831"/>
              <a:gd name="connsiteY30" fmla="*/ 271463 h 1681163"/>
              <a:gd name="connsiteX31" fmla="*/ 521494 w 554831"/>
              <a:gd name="connsiteY31" fmla="*/ 304800 h 1681163"/>
              <a:gd name="connsiteX32" fmla="*/ 504825 w 554831"/>
              <a:gd name="connsiteY32" fmla="*/ 326231 h 1681163"/>
              <a:gd name="connsiteX33" fmla="*/ 495300 w 554831"/>
              <a:gd name="connsiteY33" fmla="*/ 340519 h 1681163"/>
              <a:gd name="connsiteX34" fmla="*/ 483394 w 554831"/>
              <a:gd name="connsiteY34" fmla="*/ 369094 h 1681163"/>
              <a:gd name="connsiteX35" fmla="*/ 473869 w 554831"/>
              <a:gd name="connsiteY35" fmla="*/ 426244 h 1681163"/>
              <a:gd name="connsiteX36" fmla="*/ 469106 w 554831"/>
              <a:gd name="connsiteY36" fmla="*/ 514350 h 1681163"/>
              <a:gd name="connsiteX37" fmla="*/ 466725 w 554831"/>
              <a:gd name="connsiteY37" fmla="*/ 557213 h 1681163"/>
              <a:gd name="connsiteX38" fmla="*/ 445294 w 554831"/>
              <a:gd name="connsiteY38" fmla="*/ 697706 h 1681163"/>
              <a:gd name="connsiteX39" fmla="*/ 447675 w 554831"/>
              <a:gd name="connsiteY39" fmla="*/ 1659731 h 1681163"/>
              <a:gd name="connsiteX40" fmla="*/ 202406 w 554831"/>
              <a:gd name="connsiteY40" fmla="*/ 1681163 h 1681163"/>
              <a:gd name="connsiteX41" fmla="*/ 200025 w 554831"/>
              <a:gd name="connsiteY41" fmla="*/ 1533525 h 1681163"/>
              <a:gd name="connsiteX42" fmla="*/ 200025 w 554831"/>
              <a:gd name="connsiteY42" fmla="*/ 912019 h 1681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54831" h="1681163">
                <a:moveTo>
                  <a:pt x="200025" y="912019"/>
                </a:moveTo>
                <a:lnTo>
                  <a:pt x="200025" y="728663"/>
                </a:lnTo>
                <a:lnTo>
                  <a:pt x="200025" y="290513"/>
                </a:lnTo>
                <a:lnTo>
                  <a:pt x="200025" y="266700"/>
                </a:lnTo>
                <a:lnTo>
                  <a:pt x="192881" y="233363"/>
                </a:lnTo>
                <a:lnTo>
                  <a:pt x="180975" y="204788"/>
                </a:lnTo>
                <a:lnTo>
                  <a:pt x="169069" y="183356"/>
                </a:lnTo>
                <a:lnTo>
                  <a:pt x="152400" y="161925"/>
                </a:lnTo>
                <a:lnTo>
                  <a:pt x="128588" y="138113"/>
                </a:lnTo>
                <a:lnTo>
                  <a:pt x="111919" y="121444"/>
                </a:lnTo>
                <a:lnTo>
                  <a:pt x="90488" y="107156"/>
                </a:lnTo>
                <a:lnTo>
                  <a:pt x="57150" y="88106"/>
                </a:lnTo>
                <a:lnTo>
                  <a:pt x="28575" y="73819"/>
                </a:lnTo>
                <a:lnTo>
                  <a:pt x="11906" y="64294"/>
                </a:lnTo>
                <a:lnTo>
                  <a:pt x="4763" y="57150"/>
                </a:lnTo>
                <a:lnTo>
                  <a:pt x="0" y="45244"/>
                </a:lnTo>
                <a:lnTo>
                  <a:pt x="2381" y="28575"/>
                </a:lnTo>
                <a:lnTo>
                  <a:pt x="14288" y="9525"/>
                </a:lnTo>
                <a:lnTo>
                  <a:pt x="21431" y="4763"/>
                </a:lnTo>
                <a:lnTo>
                  <a:pt x="45244" y="0"/>
                </a:lnTo>
                <a:lnTo>
                  <a:pt x="204788" y="11906"/>
                </a:lnTo>
                <a:lnTo>
                  <a:pt x="271463" y="21431"/>
                </a:lnTo>
                <a:lnTo>
                  <a:pt x="323850" y="33338"/>
                </a:lnTo>
                <a:lnTo>
                  <a:pt x="385763" y="57150"/>
                </a:lnTo>
                <a:lnTo>
                  <a:pt x="457200" y="95250"/>
                </a:lnTo>
                <a:lnTo>
                  <a:pt x="509588" y="128588"/>
                </a:lnTo>
                <a:lnTo>
                  <a:pt x="531019" y="145256"/>
                </a:lnTo>
                <a:lnTo>
                  <a:pt x="545306" y="166688"/>
                </a:lnTo>
                <a:lnTo>
                  <a:pt x="554831" y="197644"/>
                </a:lnTo>
                <a:lnTo>
                  <a:pt x="552450" y="233363"/>
                </a:lnTo>
                <a:lnTo>
                  <a:pt x="540544" y="271463"/>
                </a:lnTo>
                <a:lnTo>
                  <a:pt x="521494" y="304800"/>
                </a:lnTo>
                <a:lnTo>
                  <a:pt x="504825" y="326231"/>
                </a:lnTo>
                <a:lnTo>
                  <a:pt x="495300" y="340519"/>
                </a:lnTo>
                <a:lnTo>
                  <a:pt x="483394" y="369094"/>
                </a:lnTo>
                <a:lnTo>
                  <a:pt x="473869" y="426244"/>
                </a:lnTo>
                <a:lnTo>
                  <a:pt x="469106" y="514350"/>
                </a:lnTo>
                <a:lnTo>
                  <a:pt x="466725" y="557213"/>
                </a:lnTo>
                <a:lnTo>
                  <a:pt x="445294" y="697706"/>
                </a:lnTo>
                <a:cubicBezTo>
                  <a:pt x="446088" y="1018381"/>
                  <a:pt x="446881" y="1339056"/>
                  <a:pt x="447675" y="1659731"/>
                </a:cubicBezTo>
                <a:lnTo>
                  <a:pt x="202406" y="1681163"/>
                </a:lnTo>
                <a:cubicBezTo>
                  <a:pt x="201612" y="1631950"/>
                  <a:pt x="200819" y="1582738"/>
                  <a:pt x="200025" y="1533525"/>
                </a:cubicBezTo>
                <a:lnTo>
                  <a:pt x="200025" y="91201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A69FFB0A-D131-492E-9E52-2C1E92FBBCF4}"/>
              </a:ext>
            </a:extLst>
          </p:cNvPr>
          <p:cNvSpPr/>
          <p:nvPr/>
        </p:nvSpPr>
        <p:spPr>
          <a:xfrm>
            <a:off x="4614863" y="2268538"/>
            <a:ext cx="2679700" cy="425450"/>
          </a:xfrm>
          <a:custGeom>
            <a:avLst/>
            <a:gdLst>
              <a:gd name="connsiteX0" fmla="*/ 1112043 w 2678906"/>
              <a:gd name="connsiteY0" fmla="*/ 178594 h 423863"/>
              <a:gd name="connsiteX1" fmla="*/ 1293018 w 2678906"/>
              <a:gd name="connsiteY1" fmla="*/ 152400 h 423863"/>
              <a:gd name="connsiteX2" fmla="*/ 1593056 w 2678906"/>
              <a:gd name="connsiteY2" fmla="*/ 126207 h 423863"/>
              <a:gd name="connsiteX3" fmla="*/ 1793081 w 2678906"/>
              <a:gd name="connsiteY3" fmla="*/ 104775 h 423863"/>
              <a:gd name="connsiteX4" fmla="*/ 1926431 w 2678906"/>
              <a:gd name="connsiteY4" fmla="*/ 90488 h 423863"/>
              <a:gd name="connsiteX5" fmla="*/ 2083593 w 2678906"/>
              <a:gd name="connsiteY5" fmla="*/ 57150 h 423863"/>
              <a:gd name="connsiteX6" fmla="*/ 2264568 w 2678906"/>
              <a:gd name="connsiteY6" fmla="*/ 16669 h 423863"/>
              <a:gd name="connsiteX7" fmla="*/ 2340768 w 2678906"/>
              <a:gd name="connsiteY7" fmla="*/ 0 h 423863"/>
              <a:gd name="connsiteX8" fmla="*/ 2419350 w 2678906"/>
              <a:gd name="connsiteY8" fmla="*/ 14288 h 423863"/>
              <a:gd name="connsiteX9" fmla="*/ 2524125 w 2678906"/>
              <a:gd name="connsiteY9" fmla="*/ 42863 h 423863"/>
              <a:gd name="connsiteX10" fmla="*/ 2600325 w 2678906"/>
              <a:gd name="connsiteY10" fmla="*/ 71438 h 423863"/>
              <a:gd name="connsiteX11" fmla="*/ 2631281 w 2678906"/>
              <a:gd name="connsiteY11" fmla="*/ 88107 h 423863"/>
              <a:gd name="connsiteX12" fmla="*/ 2655093 w 2678906"/>
              <a:gd name="connsiteY12" fmla="*/ 107157 h 423863"/>
              <a:gd name="connsiteX13" fmla="*/ 2674143 w 2678906"/>
              <a:gd name="connsiteY13" fmla="*/ 135732 h 423863"/>
              <a:gd name="connsiteX14" fmla="*/ 2678906 w 2678906"/>
              <a:gd name="connsiteY14" fmla="*/ 166688 h 423863"/>
              <a:gd name="connsiteX15" fmla="*/ 2674143 w 2678906"/>
              <a:gd name="connsiteY15" fmla="*/ 202407 h 423863"/>
              <a:gd name="connsiteX16" fmla="*/ 2662237 w 2678906"/>
              <a:gd name="connsiteY16" fmla="*/ 223838 h 423863"/>
              <a:gd name="connsiteX17" fmla="*/ 2638425 w 2678906"/>
              <a:gd name="connsiteY17" fmla="*/ 238125 h 423863"/>
              <a:gd name="connsiteX18" fmla="*/ 2605087 w 2678906"/>
              <a:gd name="connsiteY18" fmla="*/ 245269 h 423863"/>
              <a:gd name="connsiteX19" fmla="*/ 2516981 w 2678906"/>
              <a:gd name="connsiteY19" fmla="*/ 247650 h 423863"/>
              <a:gd name="connsiteX20" fmla="*/ 2331243 w 2678906"/>
              <a:gd name="connsiteY20" fmla="*/ 245269 h 423863"/>
              <a:gd name="connsiteX21" fmla="*/ 2057400 w 2678906"/>
              <a:gd name="connsiteY21" fmla="*/ 254794 h 423863"/>
              <a:gd name="connsiteX22" fmla="*/ 1802606 w 2678906"/>
              <a:gd name="connsiteY22" fmla="*/ 269082 h 423863"/>
              <a:gd name="connsiteX23" fmla="*/ 1504950 w 2678906"/>
              <a:gd name="connsiteY23" fmla="*/ 290513 h 423863"/>
              <a:gd name="connsiteX24" fmla="*/ 1288256 w 2678906"/>
              <a:gd name="connsiteY24" fmla="*/ 333375 h 423863"/>
              <a:gd name="connsiteX25" fmla="*/ 966787 w 2678906"/>
              <a:gd name="connsiteY25" fmla="*/ 369094 h 423863"/>
              <a:gd name="connsiteX26" fmla="*/ 450056 w 2678906"/>
              <a:gd name="connsiteY26" fmla="*/ 423863 h 423863"/>
              <a:gd name="connsiteX27" fmla="*/ 419100 w 2678906"/>
              <a:gd name="connsiteY27" fmla="*/ 423863 h 423863"/>
              <a:gd name="connsiteX28" fmla="*/ 373856 w 2678906"/>
              <a:gd name="connsiteY28" fmla="*/ 419100 h 423863"/>
              <a:gd name="connsiteX29" fmla="*/ 283368 w 2678906"/>
              <a:gd name="connsiteY29" fmla="*/ 383382 h 423863"/>
              <a:gd name="connsiteX30" fmla="*/ 197643 w 2678906"/>
              <a:gd name="connsiteY30" fmla="*/ 330994 h 423863"/>
              <a:gd name="connsiteX31" fmla="*/ 114300 w 2678906"/>
              <a:gd name="connsiteY31" fmla="*/ 269082 h 423863"/>
              <a:gd name="connsiteX32" fmla="*/ 76200 w 2678906"/>
              <a:gd name="connsiteY32" fmla="*/ 245269 h 423863"/>
              <a:gd name="connsiteX33" fmla="*/ 38100 w 2678906"/>
              <a:gd name="connsiteY33" fmla="*/ 216694 h 423863"/>
              <a:gd name="connsiteX34" fmla="*/ 23812 w 2678906"/>
              <a:gd name="connsiteY34" fmla="*/ 197644 h 423863"/>
              <a:gd name="connsiteX35" fmla="*/ 4762 w 2678906"/>
              <a:gd name="connsiteY35" fmla="*/ 164307 h 423863"/>
              <a:gd name="connsiteX36" fmla="*/ 0 w 2678906"/>
              <a:gd name="connsiteY36" fmla="*/ 138113 h 423863"/>
              <a:gd name="connsiteX37" fmla="*/ 2381 w 2678906"/>
              <a:gd name="connsiteY37" fmla="*/ 121444 h 423863"/>
              <a:gd name="connsiteX38" fmla="*/ 2381 w 2678906"/>
              <a:gd name="connsiteY38" fmla="*/ 121444 h 423863"/>
              <a:gd name="connsiteX39" fmla="*/ 11906 w 2678906"/>
              <a:gd name="connsiteY39" fmla="*/ 107157 h 423863"/>
              <a:gd name="connsiteX40" fmla="*/ 26193 w 2678906"/>
              <a:gd name="connsiteY40" fmla="*/ 107157 h 423863"/>
              <a:gd name="connsiteX41" fmla="*/ 47625 w 2678906"/>
              <a:gd name="connsiteY41" fmla="*/ 111919 h 423863"/>
              <a:gd name="connsiteX42" fmla="*/ 102393 w 2678906"/>
              <a:gd name="connsiteY42" fmla="*/ 135732 h 423863"/>
              <a:gd name="connsiteX43" fmla="*/ 166687 w 2678906"/>
              <a:gd name="connsiteY43" fmla="*/ 161925 h 423863"/>
              <a:gd name="connsiteX44" fmla="*/ 252412 w 2678906"/>
              <a:gd name="connsiteY44" fmla="*/ 190500 h 423863"/>
              <a:gd name="connsiteX45" fmla="*/ 347662 w 2678906"/>
              <a:gd name="connsiteY45" fmla="*/ 209550 h 423863"/>
              <a:gd name="connsiteX46" fmla="*/ 464343 w 2678906"/>
              <a:gd name="connsiteY46" fmla="*/ 221457 h 423863"/>
              <a:gd name="connsiteX47" fmla="*/ 600075 w 2678906"/>
              <a:gd name="connsiteY47" fmla="*/ 223838 h 423863"/>
              <a:gd name="connsiteX48" fmla="*/ 778668 w 2678906"/>
              <a:gd name="connsiteY48" fmla="*/ 216694 h 423863"/>
              <a:gd name="connsiteX49" fmla="*/ 1112043 w 2678906"/>
              <a:gd name="connsiteY49" fmla="*/ 178594 h 423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678906" h="423863">
                <a:moveTo>
                  <a:pt x="1112043" y="178594"/>
                </a:moveTo>
                <a:lnTo>
                  <a:pt x="1293018" y="152400"/>
                </a:lnTo>
                <a:lnTo>
                  <a:pt x="1593056" y="126207"/>
                </a:lnTo>
                <a:lnTo>
                  <a:pt x="1793081" y="104775"/>
                </a:lnTo>
                <a:lnTo>
                  <a:pt x="1926431" y="90488"/>
                </a:lnTo>
                <a:lnTo>
                  <a:pt x="2083593" y="57150"/>
                </a:lnTo>
                <a:lnTo>
                  <a:pt x="2264568" y="16669"/>
                </a:lnTo>
                <a:lnTo>
                  <a:pt x="2340768" y="0"/>
                </a:lnTo>
                <a:lnTo>
                  <a:pt x="2419350" y="14288"/>
                </a:lnTo>
                <a:lnTo>
                  <a:pt x="2524125" y="42863"/>
                </a:lnTo>
                <a:lnTo>
                  <a:pt x="2600325" y="71438"/>
                </a:lnTo>
                <a:lnTo>
                  <a:pt x="2631281" y="88107"/>
                </a:lnTo>
                <a:lnTo>
                  <a:pt x="2655093" y="107157"/>
                </a:lnTo>
                <a:lnTo>
                  <a:pt x="2674143" y="135732"/>
                </a:lnTo>
                <a:lnTo>
                  <a:pt x="2678906" y="166688"/>
                </a:lnTo>
                <a:lnTo>
                  <a:pt x="2674143" y="202407"/>
                </a:lnTo>
                <a:lnTo>
                  <a:pt x="2662237" y="223838"/>
                </a:lnTo>
                <a:lnTo>
                  <a:pt x="2638425" y="238125"/>
                </a:lnTo>
                <a:lnTo>
                  <a:pt x="2605087" y="245269"/>
                </a:lnTo>
                <a:lnTo>
                  <a:pt x="2516981" y="247650"/>
                </a:lnTo>
                <a:lnTo>
                  <a:pt x="2331243" y="245269"/>
                </a:lnTo>
                <a:lnTo>
                  <a:pt x="2057400" y="254794"/>
                </a:lnTo>
                <a:lnTo>
                  <a:pt x="1802606" y="269082"/>
                </a:lnTo>
                <a:lnTo>
                  <a:pt x="1504950" y="290513"/>
                </a:lnTo>
                <a:lnTo>
                  <a:pt x="1288256" y="333375"/>
                </a:lnTo>
                <a:lnTo>
                  <a:pt x="966787" y="369094"/>
                </a:lnTo>
                <a:lnTo>
                  <a:pt x="450056" y="423863"/>
                </a:lnTo>
                <a:lnTo>
                  <a:pt x="419100" y="423863"/>
                </a:lnTo>
                <a:lnTo>
                  <a:pt x="373856" y="419100"/>
                </a:lnTo>
                <a:lnTo>
                  <a:pt x="283368" y="383382"/>
                </a:lnTo>
                <a:lnTo>
                  <a:pt x="197643" y="330994"/>
                </a:lnTo>
                <a:lnTo>
                  <a:pt x="114300" y="269082"/>
                </a:lnTo>
                <a:lnTo>
                  <a:pt x="76200" y="245269"/>
                </a:lnTo>
                <a:lnTo>
                  <a:pt x="38100" y="216694"/>
                </a:lnTo>
                <a:lnTo>
                  <a:pt x="23812" y="197644"/>
                </a:lnTo>
                <a:lnTo>
                  <a:pt x="4762" y="164307"/>
                </a:lnTo>
                <a:lnTo>
                  <a:pt x="0" y="138113"/>
                </a:lnTo>
                <a:lnTo>
                  <a:pt x="2381" y="121444"/>
                </a:lnTo>
                <a:lnTo>
                  <a:pt x="2381" y="121444"/>
                </a:lnTo>
                <a:lnTo>
                  <a:pt x="11906" y="107157"/>
                </a:lnTo>
                <a:lnTo>
                  <a:pt x="26193" y="107157"/>
                </a:lnTo>
                <a:lnTo>
                  <a:pt x="47625" y="111919"/>
                </a:lnTo>
                <a:lnTo>
                  <a:pt x="102393" y="135732"/>
                </a:lnTo>
                <a:lnTo>
                  <a:pt x="166687" y="161925"/>
                </a:lnTo>
                <a:lnTo>
                  <a:pt x="252412" y="190500"/>
                </a:lnTo>
                <a:lnTo>
                  <a:pt x="347662" y="209550"/>
                </a:lnTo>
                <a:lnTo>
                  <a:pt x="464343" y="221457"/>
                </a:lnTo>
                <a:lnTo>
                  <a:pt x="600075" y="223838"/>
                </a:lnTo>
                <a:lnTo>
                  <a:pt x="778668" y="216694"/>
                </a:lnTo>
                <a:lnTo>
                  <a:pt x="1112043" y="1785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E4E4DECE-51DD-4F66-9F8E-304B514773CC}"/>
              </a:ext>
            </a:extLst>
          </p:cNvPr>
          <p:cNvSpPr/>
          <p:nvPr/>
        </p:nvSpPr>
        <p:spPr>
          <a:xfrm>
            <a:off x="3684589" y="2740025"/>
            <a:ext cx="4681537" cy="647700"/>
          </a:xfrm>
          <a:custGeom>
            <a:avLst/>
            <a:gdLst>
              <a:gd name="connsiteX0" fmla="*/ 1516380 w 4682490"/>
              <a:gd name="connsiteY0" fmla="*/ 293370 h 647700"/>
              <a:gd name="connsiteX1" fmla="*/ 2232660 w 4682490"/>
              <a:gd name="connsiteY1" fmla="*/ 220980 h 647700"/>
              <a:gd name="connsiteX2" fmla="*/ 2438400 w 4682490"/>
              <a:gd name="connsiteY2" fmla="*/ 179070 h 647700"/>
              <a:gd name="connsiteX3" fmla="*/ 2918460 w 4682490"/>
              <a:gd name="connsiteY3" fmla="*/ 148590 h 647700"/>
              <a:gd name="connsiteX4" fmla="*/ 3387090 w 4682490"/>
              <a:gd name="connsiteY4" fmla="*/ 118110 h 647700"/>
              <a:gd name="connsiteX5" fmla="*/ 3745230 w 4682490"/>
              <a:gd name="connsiteY5" fmla="*/ 95250 h 647700"/>
              <a:gd name="connsiteX6" fmla="*/ 3817620 w 4682490"/>
              <a:gd name="connsiteY6" fmla="*/ 91440 h 647700"/>
              <a:gd name="connsiteX7" fmla="*/ 3916680 w 4682490"/>
              <a:gd name="connsiteY7" fmla="*/ 64770 h 647700"/>
              <a:gd name="connsiteX8" fmla="*/ 4107180 w 4682490"/>
              <a:gd name="connsiteY8" fmla="*/ 19050 h 647700"/>
              <a:gd name="connsiteX9" fmla="*/ 4183380 w 4682490"/>
              <a:gd name="connsiteY9" fmla="*/ 0 h 647700"/>
              <a:gd name="connsiteX10" fmla="*/ 4225290 w 4682490"/>
              <a:gd name="connsiteY10" fmla="*/ 7620 h 647700"/>
              <a:gd name="connsiteX11" fmla="*/ 4423410 w 4682490"/>
              <a:gd name="connsiteY11" fmla="*/ 68580 h 647700"/>
              <a:gd name="connsiteX12" fmla="*/ 4530090 w 4682490"/>
              <a:gd name="connsiteY12" fmla="*/ 106680 h 647700"/>
              <a:gd name="connsiteX13" fmla="*/ 4629150 w 4682490"/>
              <a:gd name="connsiteY13" fmla="*/ 156210 h 647700"/>
              <a:gd name="connsiteX14" fmla="*/ 4659630 w 4682490"/>
              <a:gd name="connsiteY14" fmla="*/ 179070 h 647700"/>
              <a:gd name="connsiteX15" fmla="*/ 4674870 w 4682490"/>
              <a:gd name="connsiteY15" fmla="*/ 194310 h 647700"/>
              <a:gd name="connsiteX16" fmla="*/ 4678680 w 4682490"/>
              <a:gd name="connsiteY16" fmla="*/ 201930 h 647700"/>
              <a:gd name="connsiteX17" fmla="*/ 4682490 w 4682490"/>
              <a:gd name="connsiteY17" fmla="*/ 217170 h 647700"/>
              <a:gd name="connsiteX18" fmla="*/ 4682490 w 4682490"/>
              <a:gd name="connsiteY18" fmla="*/ 243840 h 647700"/>
              <a:gd name="connsiteX19" fmla="*/ 4671060 w 4682490"/>
              <a:gd name="connsiteY19" fmla="*/ 281940 h 647700"/>
              <a:gd name="connsiteX20" fmla="*/ 4655820 w 4682490"/>
              <a:gd name="connsiteY20" fmla="*/ 304800 h 647700"/>
              <a:gd name="connsiteX21" fmla="*/ 4617720 w 4682490"/>
              <a:gd name="connsiteY21" fmla="*/ 327660 h 647700"/>
              <a:gd name="connsiteX22" fmla="*/ 4587240 w 4682490"/>
              <a:gd name="connsiteY22" fmla="*/ 335280 h 647700"/>
              <a:gd name="connsiteX23" fmla="*/ 4499610 w 4682490"/>
              <a:gd name="connsiteY23" fmla="*/ 327660 h 647700"/>
              <a:gd name="connsiteX24" fmla="*/ 4251960 w 4682490"/>
              <a:gd name="connsiteY24" fmla="*/ 308610 h 647700"/>
              <a:gd name="connsiteX25" fmla="*/ 3962400 w 4682490"/>
              <a:gd name="connsiteY25" fmla="*/ 293370 h 647700"/>
              <a:gd name="connsiteX26" fmla="*/ 3467100 w 4682490"/>
              <a:gd name="connsiteY26" fmla="*/ 289560 h 647700"/>
              <a:gd name="connsiteX27" fmla="*/ 2933700 w 4682490"/>
              <a:gd name="connsiteY27" fmla="*/ 308610 h 647700"/>
              <a:gd name="connsiteX28" fmla="*/ 2586990 w 4682490"/>
              <a:gd name="connsiteY28" fmla="*/ 331470 h 647700"/>
              <a:gd name="connsiteX29" fmla="*/ 2221230 w 4682490"/>
              <a:gd name="connsiteY29" fmla="*/ 358140 h 647700"/>
              <a:gd name="connsiteX30" fmla="*/ 1905000 w 4682490"/>
              <a:gd name="connsiteY30" fmla="*/ 407670 h 647700"/>
              <a:gd name="connsiteX31" fmla="*/ 1584960 w 4682490"/>
              <a:gd name="connsiteY31" fmla="*/ 453390 h 647700"/>
              <a:gd name="connsiteX32" fmla="*/ 1276350 w 4682490"/>
              <a:gd name="connsiteY32" fmla="*/ 502920 h 647700"/>
              <a:gd name="connsiteX33" fmla="*/ 994410 w 4682490"/>
              <a:gd name="connsiteY33" fmla="*/ 552450 h 647700"/>
              <a:gd name="connsiteX34" fmla="*/ 819150 w 4682490"/>
              <a:gd name="connsiteY34" fmla="*/ 590550 h 647700"/>
              <a:gd name="connsiteX35" fmla="*/ 674370 w 4682490"/>
              <a:gd name="connsiteY35" fmla="*/ 624840 h 647700"/>
              <a:gd name="connsiteX36" fmla="*/ 579120 w 4682490"/>
              <a:gd name="connsiteY36" fmla="*/ 643890 h 647700"/>
              <a:gd name="connsiteX37" fmla="*/ 533400 w 4682490"/>
              <a:gd name="connsiteY37" fmla="*/ 647700 h 647700"/>
              <a:gd name="connsiteX38" fmla="*/ 461010 w 4682490"/>
              <a:gd name="connsiteY38" fmla="*/ 636270 h 647700"/>
              <a:gd name="connsiteX39" fmla="*/ 377190 w 4682490"/>
              <a:gd name="connsiteY39" fmla="*/ 609600 h 647700"/>
              <a:gd name="connsiteX40" fmla="*/ 259080 w 4682490"/>
              <a:gd name="connsiteY40" fmla="*/ 548640 h 647700"/>
              <a:gd name="connsiteX41" fmla="*/ 179070 w 4682490"/>
              <a:gd name="connsiteY41" fmla="*/ 491490 h 647700"/>
              <a:gd name="connsiteX42" fmla="*/ 114300 w 4682490"/>
              <a:gd name="connsiteY42" fmla="*/ 434340 h 647700"/>
              <a:gd name="connsiteX43" fmla="*/ 53340 w 4682490"/>
              <a:gd name="connsiteY43" fmla="*/ 373380 h 647700"/>
              <a:gd name="connsiteX44" fmla="*/ 22860 w 4682490"/>
              <a:gd name="connsiteY44" fmla="*/ 342900 h 647700"/>
              <a:gd name="connsiteX45" fmla="*/ 11430 w 4682490"/>
              <a:gd name="connsiteY45" fmla="*/ 323850 h 647700"/>
              <a:gd name="connsiteX46" fmla="*/ 0 w 4682490"/>
              <a:gd name="connsiteY46" fmla="*/ 297180 h 647700"/>
              <a:gd name="connsiteX47" fmla="*/ 3810 w 4682490"/>
              <a:gd name="connsiteY47" fmla="*/ 278130 h 647700"/>
              <a:gd name="connsiteX48" fmla="*/ 19050 w 4682490"/>
              <a:gd name="connsiteY48" fmla="*/ 274320 h 647700"/>
              <a:gd name="connsiteX49" fmla="*/ 45720 w 4682490"/>
              <a:gd name="connsiteY49" fmla="*/ 281940 h 647700"/>
              <a:gd name="connsiteX50" fmla="*/ 91440 w 4682490"/>
              <a:gd name="connsiteY50" fmla="*/ 304800 h 647700"/>
              <a:gd name="connsiteX51" fmla="*/ 179070 w 4682490"/>
              <a:gd name="connsiteY51" fmla="*/ 335280 h 647700"/>
              <a:gd name="connsiteX52" fmla="*/ 274320 w 4682490"/>
              <a:gd name="connsiteY52" fmla="*/ 358140 h 647700"/>
              <a:gd name="connsiteX53" fmla="*/ 346710 w 4682490"/>
              <a:gd name="connsiteY53" fmla="*/ 369570 h 647700"/>
              <a:gd name="connsiteX54" fmla="*/ 441960 w 4682490"/>
              <a:gd name="connsiteY54" fmla="*/ 377190 h 647700"/>
              <a:gd name="connsiteX55" fmla="*/ 552450 w 4682490"/>
              <a:gd name="connsiteY55" fmla="*/ 381000 h 647700"/>
              <a:gd name="connsiteX56" fmla="*/ 895350 w 4682490"/>
              <a:gd name="connsiteY56" fmla="*/ 354330 h 647700"/>
              <a:gd name="connsiteX57" fmla="*/ 1516380 w 4682490"/>
              <a:gd name="connsiteY57" fmla="*/ 29337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4682490" h="647700">
                <a:moveTo>
                  <a:pt x="1516380" y="293370"/>
                </a:moveTo>
                <a:lnTo>
                  <a:pt x="2232660" y="220980"/>
                </a:lnTo>
                <a:lnTo>
                  <a:pt x="2438400" y="179070"/>
                </a:lnTo>
                <a:lnTo>
                  <a:pt x="2918460" y="148590"/>
                </a:lnTo>
                <a:lnTo>
                  <a:pt x="3387090" y="118110"/>
                </a:lnTo>
                <a:lnTo>
                  <a:pt x="3745230" y="95250"/>
                </a:lnTo>
                <a:lnTo>
                  <a:pt x="3817620" y="91440"/>
                </a:lnTo>
                <a:lnTo>
                  <a:pt x="3916680" y="64770"/>
                </a:lnTo>
                <a:lnTo>
                  <a:pt x="4107180" y="19050"/>
                </a:lnTo>
                <a:lnTo>
                  <a:pt x="4183380" y="0"/>
                </a:lnTo>
                <a:lnTo>
                  <a:pt x="4225290" y="7620"/>
                </a:lnTo>
                <a:lnTo>
                  <a:pt x="4423410" y="68580"/>
                </a:lnTo>
                <a:lnTo>
                  <a:pt x="4530090" y="106680"/>
                </a:lnTo>
                <a:lnTo>
                  <a:pt x="4629150" y="156210"/>
                </a:lnTo>
                <a:lnTo>
                  <a:pt x="4659630" y="179070"/>
                </a:lnTo>
                <a:lnTo>
                  <a:pt x="4674870" y="194310"/>
                </a:lnTo>
                <a:lnTo>
                  <a:pt x="4678680" y="201930"/>
                </a:lnTo>
                <a:lnTo>
                  <a:pt x="4682490" y="217170"/>
                </a:lnTo>
                <a:lnTo>
                  <a:pt x="4682490" y="243840"/>
                </a:lnTo>
                <a:lnTo>
                  <a:pt x="4671060" y="281940"/>
                </a:lnTo>
                <a:lnTo>
                  <a:pt x="4655820" y="304800"/>
                </a:lnTo>
                <a:lnTo>
                  <a:pt x="4617720" y="327660"/>
                </a:lnTo>
                <a:lnTo>
                  <a:pt x="4587240" y="335280"/>
                </a:lnTo>
                <a:lnTo>
                  <a:pt x="4499610" y="327660"/>
                </a:lnTo>
                <a:lnTo>
                  <a:pt x="4251960" y="308610"/>
                </a:lnTo>
                <a:lnTo>
                  <a:pt x="3962400" y="293370"/>
                </a:lnTo>
                <a:lnTo>
                  <a:pt x="3467100" y="289560"/>
                </a:lnTo>
                <a:lnTo>
                  <a:pt x="2933700" y="308610"/>
                </a:lnTo>
                <a:lnTo>
                  <a:pt x="2586990" y="331470"/>
                </a:lnTo>
                <a:lnTo>
                  <a:pt x="2221230" y="358140"/>
                </a:lnTo>
                <a:lnTo>
                  <a:pt x="1905000" y="407670"/>
                </a:lnTo>
                <a:lnTo>
                  <a:pt x="1584960" y="453390"/>
                </a:lnTo>
                <a:lnTo>
                  <a:pt x="1276350" y="502920"/>
                </a:lnTo>
                <a:lnTo>
                  <a:pt x="994410" y="552450"/>
                </a:lnTo>
                <a:lnTo>
                  <a:pt x="819150" y="590550"/>
                </a:lnTo>
                <a:lnTo>
                  <a:pt x="674370" y="624840"/>
                </a:lnTo>
                <a:lnTo>
                  <a:pt x="579120" y="643890"/>
                </a:lnTo>
                <a:lnTo>
                  <a:pt x="533400" y="647700"/>
                </a:lnTo>
                <a:lnTo>
                  <a:pt x="461010" y="636270"/>
                </a:lnTo>
                <a:lnTo>
                  <a:pt x="377190" y="609600"/>
                </a:lnTo>
                <a:lnTo>
                  <a:pt x="259080" y="548640"/>
                </a:lnTo>
                <a:lnTo>
                  <a:pt x="179070" y="491490"/>
                </a:lnTo>
                <a:lnTo>
                  <a:pt x="114300" y="434340"/>
                </a:lnTo>
                <a:lnTo>
                  <a:pt x="53340" y="373380"/>
                </a:lnTo>
                <a:lnTo>
                  <a:pt x="22860" y="342900"/>
                </a:lnTo>
                <a:lnTo>
                  <a:pt x="11430" y="323850"/>
                </a:lnTo>
                <a:lnTo>
                  <a:pt x="0" y="297180"/>
                </a:lnTo>
                <a:lnTo>
                  <a:pt x="3810" y="278130"/>
                </a:lnTo>
                <a:lnTo>
                  <a:pt x="19050" y="274320"/>
                </a:lnTo>
                <a:lnTo>
                  <a:pt x="45720" y="281940"/>
                </a:lnTo>
                <a:lnTo>
                  <a:pt x="91440" y="304800"/>
                </a:lnTo>
                <a:lnTo>
                  <a:pt x="179070" y="335280"/>
                </a:lnTo>
                <a:lnTo>
                  <a:pt x="274320" y="358140"/>
                </a:lnTo>
                <a:lnTo>
                  <a:pt x="346710" y="369570"/>
                </a:lnTo>
                <a:lnTo>
                  <a:pt x="441960" y="377190"/>
                </a:lnTo>
                <a:lnTo>
                  <a:pt x="552450" y="381000"/>
                </a:lnTo>
                <a:lnTo>
                  <a:pt x="895350" y="354330"/>
                </a:lnTo>
                <a:lnTo>
                  <a:pt x="1516380" y="29337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17506DAD-056A-4375-A8FE-ADD5C9A2902F}"/>
              </a:ext>
            </a:extLst>
          </p:cNvPr>
          <p:cNvSpPr/>
          <p:nvPr/>
        </p:nvSpPr>
        <p:spPr>
          <a:xfrm>
            <a:off x="5072064" y="3043239"/>
            <a:ext cx="947737" cy="828675"/>
          </a:xfrm>
          <a:custGeom>
            <a:avLst/>
            <a:gdLst>
              <a:gd name="connsiteX0" fmla="*/ 604837 w 947737"/>
              <a:gd name="connsiteY0" fmla="*/ 476250 h 828675"/>
              <a:gd name="connsiteX1" fmla="*/ 804862 w 947737"/>
              <a:gd name="connsiteY1" fmla="*/ 300037 h 828675"/>
              <a:gd name="connsiteX2" fmla="*/ 873918 w 947737"/>
              <a:gd name="connsiteY2" fmla="*/ 242887 h 828675"/>
              <a:gd name="connsiteX3" fmla="*/ 909637 w 947737"/>
              <a:gd name="connsiteY3" fmla="*/ 214312 h 828675"/>
              <a:gd name="connsiteX4" fmla="*/ 935831 w 947737"/>
              <a:gd name="connsiteY4" fmla="*/ 188118 h 828675"/>
              <a:gd name="connsiteX5" fmla="*/ 947737 w 947737"/>
              <a:gd name="connsiteY5" fmla="*/ 166687 h 828675"/>
              <a:gd name="connsiteX6" fmla="*/ 947737 w 947737"/>
              <a:gd name="connsiteY6" fmla="*/ 157162 h 828675"/>
              <a:gd name="connsiteX7" fmla="*/ 938212 w 947737"/>
              <a:gd name="connsiteY7" fmla="*/ 140493 h 828675"/>
              <a:gd name="connsiteX8" fmla="*/ 909637 w 947737"/>
              <a:gd name="connsiteY8" fmla="*/ 107156 h 828675"/>
              <a:gd name="connsiteX9" fmla="*/ 873918 w 947737"/>
              <a:gd name="connsiteY9" fmla="*/ 59531 h 828675"/>
              <a:gd name="connsiteX10" fmla="*/ 833437 w 947737"/>
              <a:gd name="connsiteY10" fmla="*/ 14287 h 828675"/>
              <a:gd name="connsiteX11" fmla="*/ 828675 w 947737"/>
              <a:gd name="connsiteY11" fmla="*/ 0 h 828675"/>
              <a:gd name="connsiteX12" fmla="*/ 528637 w 947737"/>
              <a:gd name="connsiteY12" fmla="*/ 66675 h 828675"/>
              <a:gd name="connsiteX13" fmla="*/ 583406 w 947737"/>
              <a:gd name="connsiteY13" fmla="*/ 102393 h 828675"/>
              <a:gd name="connsiteX14" fmla="*/ 592931 w 947737"/>
              <a:gd name="connsiteY14" fmla="*/ 119062 h 828675"/>
              <a:gd name="connsiteX15" fmla="*/ 600075 w 947737"/>
              <a:gd name="connsiteY15" fmla="*/ 145256 h 828675"/>
              <a:gd name="connsiteX16" fmla="*/ 597693 w 947737"/>
              <a:gd name="connsiteY16" fmla="*/ 166687 h 828675"/>
              <a:gd name="connsiteX17" fmla="*/ 585787 w 947737"/>
              <a:gd name="connsiteY17" fmla="*/ 192881 h 828675"/>
              <a:gd name="connsiteX18" fmla="*/ 547687 w 947737"/>
              <a:gd name="connsiteY18" fmla="*/ 242887 h 828675"/>
              <a:gd name="connsiteX19" fmla="*/ 461962 w 947737"/>
              <a:gd name="connsiteY19" fmla="*/ 350043 h 828675"/>
              <a:gd name="connsiteX20" fmla="*/ 347662 w 947737"/>
              <a:gd name="connsiteY20" fmla="*/ 469106 h 828675"/>
              <a:gd name="connsiteX21" fmla="*/ 247650 w 947737"/>
              <a:gd name="connsiteY21" fmla="*/ 561975 h 828675"/>
              <a:gd name="connsiteX22" fmla="*/ 130968 w 947737"/>
              <a:gd name="connsiteY22" fmla="*/ 659606 h 828675"/>
              <a:gd name="connsiteX23" fmla="*/ 14287 w 947737"/>
              <a:gd name="connsiteY23" fmla="*/ 742950 h 828675"/>
              <a:gd name="connsiteX24" fmla="*/ 4762 w 947737"/>
              <a:gd name="connsiteY24" fmla="*/ 762000 h 828675"/>
              <a:gd name="connsiteX25" fmla="*/ 0 w 947737"/>
              <a:gd name="connsiteY25" fmla="*/ 802481 h 828675"/>
              <a:gd name="connsiteX26" fmla="*/ 171450 w 947737"/>
              <a:gd name="connsiteY26" fmla="*/ 828675 h 828675"/>
              <a:gd name="connsiteX27" fmla="*/ 383381 w 947737"/>
              <a:gd name="connsiteY27" fmla="*/ 664368 h 828675"/>
              <a:gd name="connsiteX28" fmla="*/ 604837 w 947737"/>
              <a:gd name="connsiteY28" fmla="*/ 476250 h 82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947737" h="828675">
                <a:moveTo>
                  <a:pt x="604837" y="476250"/>
                </a:moveTo>
                <a:lnTo>
                  <a:pt x="804862" y="300037"/>
                </a:lnTo>
                <a:lnTo>
                  <a:pt x="873918" y="242887"/>
                </a:lnTo>
                <a:lnTo>
                  <a:pt x="909637" y="214312"/>
                </a:lnTo>
                <a:lnTo>
                  <a:pt x="935831" y="188118"/>
                </a:lnTo>
                <a:lnTo>
                  <a:pt x="947737" y="166687"/>
                </a:lnTo>
                <a:lnTo>
                  <a:pt x="947737" y="157162"/>
                </a:lnTo>
                <a:lnTo>
                  <a:pt x="938212" y="140493"/>
                </a:lnTo>
                <a:lnTo>
                  <a:pt x="909637" y="107156"/>
                </a:lnTo>
                <a:lnTo>
                  <a:pt x="873918" y="59531"/>
                </a:lnTo>
                <a:lnTo>
                  <a:pt x="833437" y="14287"/>
                </a:lnTo>
                <a:lnTo>
                  <a:pt x="828675" y="0"/>
                </a:lnTo>
                <a:lnTo>
                  <a:pt x="528637" y="66675"/>
                </a:lnTo>
                <a:lnTo>
                  <a:pt x="583406" y="102393"/>
                </a:lnTo>
                <a:lnTo>
                  <a:pt x="592931" y="119062"/>
                </a:lnTo>
                <a:lnTo>
                  <a:pt x="600075" y="145256"/>
                </a:lnTo>
                <a:lnTo>
                  <a:pt x="597693" y="166687"/>
                </a:lnTo>
                <a:lnTo>
                  <a:pt x="585787" y="192881"/>
                </a:lnTo>
                <a:lnTo>
                  <a:pt x="547687" y="242887"/>
                </a:lnTo>
                <a:lnTo>
                  <a:pt x="461962" y="350043"/>
                </a:lnTo>
                <a:lnTo>
                  <a:pt x="347662" y="469106"/>
                </a:lnTo>
                <a:lnTo>
                  <a:pt x="247650" y="561975"/>
                </a:lnTo>
                <a:lnTo>
                  <a:pt x="130968" y="659606"/>
                </a:lnTo>
                <a:lnTo>
                  <a:pt x="14287" y="742950"/>
                </a:lnTo>
                <a:lnTo>
                  <a:pt x="4762" y="762000"/>
                </a:lnTo>
                <a:lnTo>
                  <a:pt x="0" y="802481"/>
                </a:lnTo>
                <a:lnTo>
                  <a:pt x="171450" y="828675"/>
                </a:lnTo>
                <a:lnTo>
                  <a:pt x="383381" y="664368"/>
                </a:lnTo>
                <a:lnTo>
                  <a:pt x="604837" y="4762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96926A33-6A25-4586-817C-B79A4D1F7798}"/>
              </a:ext>
            </a:extLst>
          </p:cNvPr>
          <p:cNvSpPr/>
          <p:nvPr/>
        </p:nvSpPr>
        <p:spPr>
          <a:xfrm>
            <a:off x="5072064" y="3763964"/>
            <a:ext cx="784225" cy="350837"/>
          </a:xfrm>
          <a:custGeom>
            <a:avLst/>
            <a:gdLst>
              <a:gd name="connsiteX0" fmla="*/ 519112 w 783431"/>
              <a:gd name="connsiteY0" fmla="*/ 123825 h 350044"/>
              <a:gd name="connsiteX1" fmla="*/ 445293 w 783431"/>
              <a:gd name="connsiteY1" fmla="*/ 88107 h 350044"/>
              <a:gd name="connsiteX2" fmla="*/ 361950 w 783431"/>
              <a:gd name="connsiteY2" fmla="*/ 52388 h 350044"/>
              <a:gd name="connsiteX3" fmla="*/ 307181 w 783431"/>
              <a:gd name="connsiteY3" fmla="*/ 30957 h 350044"/>
              <a:gd name="connsiteX4" fmla="*/ 211931 w 783431"/>
              <a:gd name="connsiteY4" fmla="*/ 0 h 350044"/>
              <a:gd name="connsiteX5" fmla="*/ 16668 w 783431"/>
              <a:gd name="connsiteY5" fmla="*/ 23813 h 350044"/>
              <a:gd name="connsiteX6" fmla="*/ 4762 w 783431"/>
              <a:gd name="connsiteY6" fmla="*/ 54769 h 350044"/>
              <a:gd name="connsiteX7" fmla="*/ 0 w 783431"/>
              <a:gd name="connsiteY7" fmla="*/ 88107 h 350044"/>
              <a:gd name="connsiteX8" fmla="*/ 7143 w 783431"/>
              <a:gd name="connsiteY8" fmla="*/ 133350 h 350044"/>
              <a:gd name="connsiteX9" fmla="*/ 19050 w 783431"/>
              <a:gd name="connsiteY9" fmla="*/ 171450 h 350044"/>
              <a:gd name="connsiteX10" fmla="*/ 35718 w 783431"/>
              <a:gd name="connsiteY10" fmla="*/ 197644 h 350044"/>
              <a:gd name="connsiteX11" fmla="*/ 45243 w 783431"/>
              <a:gd name="connsiteY11" fmla="*/ 207169 h 350044"/>
              <a:gd name="connsiteX12" fmla="*/ 66675 w 783431"/>
              <a:gd name="connsiteY12" fmla="*/ 219075 h 350044"/>
              <a:gd name="connsiteX13" fmla="*/ 92868 w 783431"/>
              <a:gd name="connsiteY13" fmla="*/ 223838 h 350044"/>
              <a:gd name="connsiteX14" fmla="*/ 154781 w 783431"/>
              <a:gd name="connsiteY14" fmla="*/ 228600 h 350044"/>
              <a:gd name="connsiteX15" fmla="*/ 342900 w 783431"/>
              <a:gd name="connsiteY15" fmla="*/ 257175 h 350044"/>
              <a:gd name="connsiteX16" fmla="*/ 526256 w 783431"/>
              <a:gd name="connsiteY16" fmla="*/ 297657 h 350044"/>
              <a:gd name="connsiteX17" fmla="*/ 711993 w 783431"/>
              <a:gd name="connsiteY17" fmla="*/ 350044 h 350044"/>
              <a:gd name="connsiteX18" fmla="*/ 783431 w 783431"/>
              <a:gd name="connsiteY18" fmla="*/ 300038 h 350044"/>
              <a:gd name="connsiteX19" fmla="*/ 676275 w 783431"/>
              <a:gd name="connsiteY19" fmla="*/ 221457 h 350044"/>
              <a:gd name="connsiteX20" fmla="*/ 519112 w 783431"/>
              <a:gd name="connsiteY20" fmla="*/ 123825 h 350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783431" h="350044">
                <a:moveTo>
                  <a:pt x="519112" y="123825"/>
                </a:moveTo>
                <a:lnTo>
                  <a:pt x="445293" y="88107"/>
                </a:lnTo>
                <a:lnTo>
                  <a:pt x="361950" y="52388"/>
                </a:lnTo>
                <a:lnTo>
                  <a:pt x="307181" y="30957"/>
                </a:lnTo>
                <a:lnTo>
                  <a:pt x="211931" y="0"/>
                </a:lnTo>
                <a:lnTo>
                  <a:pt x="16668" y="23813"/>
                </a:lnTo>
                <a:lnTo>
                  <a:pt x="4762" y="54769"/>
                </a:lnTo>
                <a:lnTo>
                  <a:pt x="0" y="88107"/>
                </a:lnTo>
                <a:lnTo>
                  <a:pt x="7143" y="133350"/>
                </a:lnTo>
                <a:lnTo>
                  <a:pt x="19050" y="171450"/>
                </a:lnTo>
                <a:lnTo>
                  <a:pt x="35718" y="197644"/>
                </a:lnTo>
                <a:lnTo>
                  <a:pt x="45243" y="207169"/>
                </a:lnTo>
                <a:lnTo>
                  <a:pt x="66675" y="219075"/>
                </a:lnTo>
                <a:lnTo>
                  <a:pt x="92868" y="223838"/>
                </a:lnTo>
                <a:lnTo>
                  <a:pt x="154781" y="228600"/>
                </a:lnTo>
                <a:lnTo>
                  <a:pt x="342900" y="257175"/>
                </a:lnTo>
                <a:lnTo>
                  <a:pt x="526256" y="297657"/>
                </a:lnTo>
                <a:lnTo>
                  <a:pt x="711993" y="350044"/>
                </a:lnTo>
                <a:lnTo>
                  <a:pt x="783431" y="300038"/>
                </a:lnTo>
                <a:lnTo>
                  <a:pt x="676275" y="221457"/>
                </a:lnTo>
                <a:lnTo>
                  <a:pt x="519112" y="1238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96FA1640-C214-4006-885D-F26FD556F6E8}"/>
              </a:ext>
            </a:extLst>
          </p:cNvPr>
          <p:cNvSpPr/>
          <p:nvPr/>
        </p:nvSpPr>
        <p:spPr>
          <a:xfrm>
            <a:off x="4951413" y="3141664"/>
            <a:ext cx="1892300" cy="1582737"/>
          </a:xfrm>
          <a:custGeom>
            <a:avLst/>
            <a:gdLst>
              <a:gd name="connsiteX0" fmla="*/ 1183481 w 1893094"/>
              <a:gd name="connsiteY0" fmla="*/ 538162 h 1583531"/>
              <a:gd name="connsiteX1" fmla="*/ 942975 w 1893094"/>
              <a:gd name="connsiteY1" fmla="*/ 733425 h 1583531"/>
              <a:gd name="connsiteX2" fmla="*/ 785812 w 1893094"/>
              <a:gd name="connsiteY2" fmla="*/ 862012 h 1583531"/>
              <a:gd name="connsiteX3" fmla="*/ 723900 w 1893094"/>
              <a:gd name="connsiteY3" fmla="*/ 931069 h 1583531"/>
              <a:gd name="connsiteX4" fmla="*/ 519112 w 1893094"/>
              <a:gd name="connsiteY4" fmla="*/ 1088231 h 1583531"/>
              <a:gd name="connsiteX5" fmla="*/ 247650 w 1893094"/>
              <a:gd name="connsiteY5" fmla="*/ 1297781 h 1583531"/>
              <a:gd name="connsiteX6" fmla="*/ 38100 w 1893094"/>
              <a:gd name="connsiteY6" fmla="*/ 1464469 h 1583531"/>
              <a:gd name="connsiteX7" fmla="*/ 4762 w 1893094"/>
              <a:gd name="connsiteY7" fmla="*/ 1490662 h 1583531"/>
              <a:gd name="connsiteX8" fmla="*/ 0 w 1893094"/>
              <a:gd name="connsiteY8" fmla="*/ 1502569 h 1583531"/>
              <a:gd name="connsiteX9" fmla="*/ 0 w 1893094"/>
              <a:gd name="connsiteY9" fmla="*/ 1528762 h 1583531"/>
              <a:gd name="connsiteX10" fmla="*/ 9525 w 1893094"/>
              <a:gd name="connsiteY10" fmla="*/ 1583531 h 1583531"/>
              <a:gd name="connsiteX11" fmla="*/ 135731 w 1893094"/>
              <a:gd name="connsiteY11" fmla="*/ 1547812 h 1583531"/>
              <a:gd name="connsiteX12" fmla="*/ 271462 w 1893094"/>
              <a:gd name="connsiteY12" fmla="*/ 1435894 h 1583531"/>
              <a:gd name="connsiteX13" fmla="*/ 469106 w 1893094"/>
              <a:gd name="connsiteY13" fmla="*/ 1300162 h 1583531"/>
              <a:gd name="connsiteX14" fmla="*/ 790575 w 1893094"/>
              <a:gd name="connsiteY14" fmla="*/ 1083469 h 1583531"/>
              <a:gd name="connsiteX15" fmla="*/ 1081087 w 1893094"/>
              <a:gd name="connsiteY15" fmla="*/ 885825 h 1583531"/>
              <a:gd name="connsiteX16" fmla="*/ 1314450 w 1893094"/>
              <a:gd name="connsiteY16" fmla="*/ 721519 h 1583531"/>
              <a:gd name="connsiteX17" fmla="*/ 1457325 w 1893094"/>
              <a:gd name="connsiteY17" fmla="*/ 621506 h 1583531"/>
              <a:gd name="connsiteX18" fmla="*/ 1597819 w 1893094"/>
              <a:gd name="connsiteY18" fmla="*/ 521494 h 1583531"/>
              <a:gd name="connsiteX19" fmla="*/ 1685925 w 1893094"/>
              <a:gd name="connsiteY19" fmla="*/ 461962 h 1583531"/>
              <a:gd name="connsiteX20" fmla="*/ 1759744 w 1893094"/>
              <a:gd name="connsiteY20" fmla="*/ 414337 h 1583531"/>
              <a:gd name="connsiteX21" fmla="*/ 1809750 w 1893094"/>
              <a:gd name="connsiteY21" fmla="*/ 385762 h 1583531"/>
              <a:gd name="connsiteX22" fmla="*/ 1852612 w 1893094"/>
              <a:gd name="connsiteY22" fmla="*/ 366712 h 1583531"/>
              <a:gd name="connsiteX23" fmla="*/ 1874044 w 1893094"/>
              <a:gd name="connsiteY23" fmla="*/ 359569 h 1583531"/>
              <a:gd name="connsiteX24" fmla="*/ 1883569 w 1893094"/>
              <a:gd name="connsiteY24" fmla="*/ 352425 h 1583531"/>
              <a:gd name="connsiteX25" fmla="*/ 1893094 w 1893094"/>
              <a:gd name="connsiteY25" fmla="*/ 333375 h 1583531"/>
              <a:gd name="connsiteX26" fmla="*/ 1893094 w 1893094"/>
              <a:gd name="connsiteY26" fmla="*/ 314325 h 1583531"/>
              <a:gd name="connsiteX27" fmla="*/ 1893094 w 1893094"/>
              <a:gd name="connsiteY27" fmla="*/ 285750 h 1583531"/>
              <a:gd name="connsiteX28" fmla="*/ 1878806 w 1893094"/>
              <a:gd name="connsiteY28" fmla="*/ 245269 h 1583531"/>
              <a:gd name="connsiteX29" fmla="*/ 1857375 w 1893094"/>
              <a:gd name="connsiteY29" fmla="*/ 202406 h 1583531"/>
              <a:gd name="connsiteX30" fmla="*/ 1819275 w 1893094"/>
              <a:gd name="connsiteY30" fmla="*/ 161925 h 1583531"/>
              <a:gd name="connsiteX31" fmla="*/ 1747837 w 1893094"/>
              <a:gd name="connsiteY31" fmla="*/ 95250 h 1583531"/>
              <a:gd name="connsiteX32" fmla="*/ 1704975 w 1893094"/>
              <a:gd name="connsiteY32" fmla="*/ 64294 h 1583531"/>
              <a:gd name="connsiteX33" fmla="*/ 1662112 w 1893094"/>
              <a:gd name="connsiteY33" fmla="*/ 38100 h 1583531"/>
              <a:gd name="connsiteX34" fmla="*/ 1614487 w 1893094"/>
              <a:gd name="connsiteY34" fmla="*/ 16669 h 1583531"/>
              <a:gd name="connsiteX35" fmla="*/ 1564481 w 1893094"/>
              <a:gd name="connsiteY35" fmla="*/ 2381 h 1583531"/>
              <a:gd name="connsiteX36" fmla="*/ 1543050 w 1893094"/>
              <a:gd name="connsiteY36" fmla="*/ 0 h 1583531"/>
              <a:gd name="connsiteX37" fmla="*/ 1526381 w 1893094"/>
              <a:gd name="connsiteY37" fmla="*/ 0 h 1583531"/>
              <a:gd name="connsiteX38" fmla="*/ 1519237 w 1893094"/>
              <a:gd name="connsiteY38" fmla="*/ 4762 h 1583531"/>
              <a:gd name="connsiteX39" fmla="*/ 1521619 w 1893094"/>
              <a:gd name="connsiteY39" fmla="*/ 30956 h 1583531"/>
              <a:gd name="connsiteX40" fmla="*/ 1528762 w 1893094"/>
              <a:gd name="connsiteY40" fmla="*/ 78581 h 1583531"/>
              <a:gd name="connsiteX41" fmla="*/ 1538287 w 1893094"/>
              <a:gd name="connsiteY41" fmla="*/ 126206 h 1583531"/>
              <a:gd name="connsiteX42" fmla="*/ 1538287 w 1893094"/>
              <a:gd name="connsiteY42" fmla="*/ 147637 h 1583531"/>
              <a:gd name="connsiteX43" fmla="*/ 1528762 w 1893094"/>
              <a:gd name="connsiteY43" fmla="*/ 192881 h 1583531"/>
              <a:gd name="connsiteX44" fmla="*/ 1507331 w 1893094"/>
              <a:gd name="connsiteY44" fmla="*/ 235744 h 1583531"/>
              <a:gd name="connsiteX45" fmla="*/ 1478756 w 1893094"/>
              <a:gd name="connsiteY45" fmla="*/ 280987 h 1583531"/>
              <a:gd name="connsiteX46" fmla="*/ 1433512 w 1893094"/>
              <a:gd name="connsiteY46" fmla="*/ 330994 h 1583531"/>
              <a:gd name="connsiteX47" fmla="*/ 1371600 w 1893094"/>
              <a:gd name="connsiteY47" fmla="*/ 392906 h 1583531"/>
              <a:gd name="connsiteX48" fmla="*/ 1235869 w 1893094"/>
              <a:gd name="connsiteY48" fmla="*/ 502444 h 1583531"/>
              <a:gd name="connsiteX49" fmla="*/ 1183481 w 1893094"/>
              <a:gd name="connsiteY49" fmla="*/ 538162 h 1583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893094" h="1583531">
                <a:moveTo>
                  <a:pt x="1183481" y="538162"/>
                </a:moveTo>
                <a:lnTo>
                  <a:pt x="942975" y="733425"/>
                </a:lnTo>
                <a:lnTo>
                  <a:pt x="785812" y="862012"/>
                </a:lnTo>
                <a:lnTo>
                  <a:pt x="723900" y="931069"/>
                </a:lnTo>
                <a:lnTo>
                  <a:pt x="519112" y="1088231"/>
                </a:lnTo>
                <a:lnTo>
                  <a:pt x="247650" y="1297781"/>
                </a:lnTo>
                <a:lnTo>
                  <a:pt x="38100" y="1464469"/>
                </a:lnTo>
                <a:lnTo>
                  <a:pt x="4762" y="1490662"/>
                </a:lnTo>
                <a:lnTo>
                  <a:pt x="0" y="1502569"/>
                </a:lnTo>
                <a:lnTo>
                  <a:pt x="0" y="1528762"/>
                </a:lnTo>
                <a:lnTo>
                  <a:pt x="9525" y="1583531"/>
                </a:lnTo>
                <a:lnTo>
                  <a:pt x="135731" y="1547812"/>
                </a:lnTo>
                <a:lnTo>
                  <a:pt x="271462" y="1435894"/>
                </a:lnTo>
                <a:lnTo>
                  <a:pt x="469106" y="1300162"/>
                </a:lnTo>
                <a:lnTo>
                  <a:pt x="790575" y="1083469"/>
                </a:lnTo>
                <a:lnTo>
                  <a:pt x="1081087" y="885825"/>
                </a:lnTo>
                <a:lnTo>
                  <a:pt x="1314450" y="721519"/>
                </a:lnTo>
                <a:lnTo>
                  <a:pt x="1457325" y="621506"/>
                </a:lnTo>
                <a:lnTo>
                  <a:pt x="1597819" y="521494"/>
                </a:lnTo>
                <a:lnTo>
                  <a:pt x="1685925" y="461962"/>
                </a:lnTo>
                <a:lnTo>
                  <a:pt x="1759744" y="414337"/>
                </a:lnTo>
                <a:lnTo>
                  <a:pt x="1809750" y="385762"/>
                </a:lnTo>
                <a:lnTo>
                  <a:pt x="1852612" y="366712"/>
                </a:lnTo>
                <a:lnTo>
                  <a:pt x="1874044" y="359569"/>
                </a:lnTo>
                <a:lnTo>
                  <a:pt x="1883569" y="352425"/>
                </a:lnTo>
                <a:lnTo>
                  <a:pt x="1893094" y="333375"/>
                </a:lnTo>
                <a:lnTo>
                  <a:pt x="1893094" y="314325"/>
                </a:lnTo>
                <a:lnTo>
                  <a:pt x="1893094" y="285750"/>
                </a:lnTo>
                <a:lnTo>
                  <a:pt x="1878806" y="245269"/>
                </a:lnTo>
                <a:lnTo>
                  <a:pt x="1857375" y="202406"/>
                </a:lnTo>
                <a:lnTo>
                  <a:pt x="1819275" y="161925"/>
                </a:lnTo>
                <a:lnTo>
                  <a:pt x="1747837" y="95250"/>
                </a:lnTo>
                <a:lnTo>
                  <a:pt x="1704975" y="64294"/>
                </a:lnTo>
                <a:lnTo>
                  <a:pt x="1662112" y="38100"/>
                </a:lnTo>
                <a:lnTo>
                  <a:pt x="1614487" y="16669"/>
                </a:lnTo>
                <a:lnTo>
                  <a:pt x="1564481" y="2381"/>
                </a:lnTo>
                <a:lnTo>
                  <a:pt x="1543050" y="0"/>
                </a:lnTo>
                <a:lnTo>
                  <a:pt x="1526381" y="0"/>
                </a:lnTo>
                <a:lnTo>
                  <a:pt x="1519237" y="4762"/>
                </a:lnTo>
                <a:lnTo>
                  <a:pt x="1521619" y="30956"/>
                </a:lnTo>
                <a:lnTo>
                  <a:pt x="1528762" y="78581"/>
                </a:lnTo>
                <a:lnTo>
                  <a:pt x="1538287" y="126206"/>
                </a:lnTo>
                <a:lnTo>
                  <a:pt x="1538287" y="147637"/>
                </a:lnTo>
                <a:lnTo>
                  <a:pt x="1528762" y="192881"/>
                </a:lnTo>
                <a:lnTo>
                  <a:pt x="1507331" y="235744"/>
                </a:lnTo>
                <a:lnTo>
                  <a:pt x="1478756" y="280987"/>
                </a:lnTo>
                <a:lnTo>
                  <a:pt x="1433512" y="330994"/>
                </a:lnTo>
                <a:lnTo>
                  <a:pt x="1371600" y="392906"/>
                </a:lnTo>
                <a:lnTo>
                  <a:pt x="1235869" y="502444"/>
                </a:lnTo>
                <a:lnTo>
                  <a:pt x="1183481" y="53816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960F1247-5700-4F7E-8A85-8F02504BE524}"/>
              </a:ext>
            </a:extLst>
          </p:cNvPr>
          <p:cNvSpPr/>
          <p:nvPr/>
        </p:nvSpPr>
        <p:spPr>
          <a:xfrm>
            <a:off x="4953001" y="4295776"/>
            <a:ext cx="2138363" cy="582613"/>
          </a:xfrm>
          <a:custGeom>
            <a:avLst/>
            <a:gdLst>
              <a:gd name="connsiteX0" fmla="*/ 966788 w 2138363"/>
              <a:gd name="connsiteY0" fmla="*/ 188119 h 583406"/>
              <a:gd name="connsiteX1" fmla="*/ 561975 w 2138363"/>
              <a:gd name="connsiteY1" fmla="*/ 250031 h 583406"/>
              <a:gd name="connsiteX2" fmla="*/ 319088 w 2138363"/>
              <a:gd name="connsiteY2" fmla="*/ 283369 h 583406"/>
              <a:gd name="connsiteX3" fmla="*/ 4763 w 2138363"/>
              <a:gd name="connsiteY3" fmla="*/ 335756 h 583406"/>
              <a:gd name="connsiteX4" fmla="*/ 0 w 2138363"/>
              <a:gd name="connsiteY4" fmla="*/ 371475 h 583406"/>
              <a:gd name="connsiteX5" fmla="*/ 4763 w 2138363"/>
              <a:gd name="connsiteY5" fmla="*/ 419100 h 583406"/>
              <a:gd name="connsiteX6" fmla="*/ 11906 w 2138363"/>
              <a:gd name="connsiteY6" fmla="*/ 445294 h 583406"/>
              <a:gd name="connsiteX7" fmla="*/ 33338 w 2138363"/>
              <a:gd name="connsiteY7" fmla="*/ 483394 h 583406"/>
              <a:gd name="connsiteX8" fmla="*/ 59531 w 2138363"/>
              <a:gd name="connsiteY8" fmla="*/ 511969 h 583406"/>
              <a:gd name="connsiteX9" fmla="*/ 128588 w 2138363"/>
              <a:gd name="connsiteY9" fmla="*/ 569119 h 583406"/>
              <a:gd name="connsiteX10" fmla="*/ 142875 w 2138363"/>
              <a:gd name="connsiteY10" fmla="*/ 578644 h 583406"/>
              <a:gd name="connsiteX11" fmla="*/ 152400 w 2138363"/>
              <a:gd name="connsiteY11" fmla="*/ 583406 h 583406"/>
              <a:gd name="connsiteX12" fmla="*/ 202406 w 2138363"/>
              <a:gd name="connsiteY12" fmla="*/ 571500 h 583406"/>
              <a:gd name="connsiteX13" fmla="*/ 266700 w 2138363"/>
              <a:gd name="connsiteY13" fmla="*/ 550069 h 583406"/>
              <a:gd name="connsiteX14" fmla="*/ 433388 w 2138363"/>
              <a:gd name="connsiteY14" fmla="*/ 504825 h 583406"/>
              <a:gd name="connsiteX15" fmla="*/ 647700 w 2138363"/>
              <a:gd name="connsiteY15" fmla="*/ 452438 h 583406"/>
              <a:gd name="connsiteX16" fmla="*/ 835819 w 2138363"/>
              <a:gd name="connsiteY16" fmla="*/ 407194 h 583406"/>
              <a:gd name="connsiteX17" fmla="*/ 985838 w 2138363"/>
              <a:gd name="connsiteY17" fmla="*/ 373856 h 583406"/>
              <a:gd name="connsiteX18" fmla="*/ 1238250 w 2138363"/>
              <a:gd name="connsiteY18" fmla="*/ 309563 h 583406"/>
              <a:gd name="connsiteX19" fmla="*/ 1478756 w 2138363"/>
              <a:gd name="connsiteY19" fmla="*/ 254794 h 583406"/>
              <a:gd name="connsiteX20" fmla="*/ 1721644 w 2138363"/>
              <a:gd name="connsiteY20" fmla="*/ 202406 h 583406"/>
              <a:gd name="connsiteX21" fmla="*/ 1983581 w 2138363"/>
              <a:gd name="connsiteY21" fmla="*/ 142875 h 583406"/>
              <a:gd name="connsiteX22" fmla="*/ 2138363 w 2138363"/>
              <a:gd name="connsiteY22" fmla="*/ 107156 h 583406"/>
              <a:gd name="connsiteX23" fmla="*/ 2055019 w 2138363"/>
              <a:gd name="connsiteY23" fmla="*/ 0 h 583406"/>
              <a:gd name="connsiteX24" fmla="*/ 1812131 w 2138363"/>
              <a:gd name="connsiteY24" fmla="*/ 47625 h 583406"/>
              <a:gd name="connsiteX25" fmla="*/ 1507331 w 2138363"/>
              <a:gd name="connsiteY25" fmla="*/ 102394 h 583406"/>
              <a:gd name="connsiteX26" fmla="*/ 1166813 w 2138363"/>
              <a:gd name="connsiteY26" fmla="*/ 157163 h 583406"/>
              <a:gd name="connsiteX27" fmla="*/ 966788 w 2138363"/>
              <a:gd name="connsiteY27" fmla="*/ 188119 h 583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138363" h="583406">
                <a:moveTo>
                  <a:pt x="966788" y="188119"/>
                </a:moveTo>
                <a:lnTo>
                  <a:pt x="561975" y="250031"/>
                </a:lnTo>
                <a:lnTo>
                  <a:pt x="319088" y="283369"/>
                </a:lnTo>
                <a:lnTo>
                  <a:pt x="4763" y="335756"/>
                </a:lnTo>
                <a:lnTo>
                  <a:pt x="0" y="371475"/>
                </a:lnTo>
                <a:lnTo>
                  <a:pt x="4763" y="419100"/>
                </a:lnTo>
                <a:lnTo>
                  <a:pt x="11906" y="445294"/>
                </a:lnTo>
                <a:lnTo>
                  <a:pt x="33338" y="483394"/>
                </a:lnTo>
                <a:lnTo>
                  <a:pt x="59531" y="511969"/>
                </a:lnTo>
                <a:lnTo>
                  <a:pt x="128588" y="569119"/>
                </a:lnTo>
                <a:lnTo>
                  <a:pt x="142875" y="578644"/>
                </a:lnTo>
                <a:lnTo>
                  <a:pt x="152400" y="583406"/>
                </a:lnTo>
                <a:lnTo>
                  <a:pt x="202406" y="571500"/>
                </a:lnTo>
                <a:lnTo>
                  <a:pt x="266700" y="550069"/>
                </a:lnTo>
                <a:lnTo>
                  <a:pt x="433388" y="504825"/>
                </a:lnTo>
                <a:lnTo>
                  <a:pt x="647700" y="452438"/>
                </a:lnTo>
                <a:lnTo>
                  <a:pt x="835819" y="407194"/>
                </a:lnTo>
                <a:lnTo>
                  <a:pt x="985838" y="373856"/>
                </a:lnTo>
                <a:lnTo>
                  <a:pt x="1238250" y="309563"/>
                </a:lnTo>
                <a:lnTo>
                  <a:pt x="1478756" y="254794"/>
                </a:lnTo>
                <a:lnTo>
                  <a:pt x="1721644" y="202406"/>
                </a:lnTo>
                <a:lnTo>
                  <a:pt x="1983581" y="142875"/>
                </a:lnTo>
                <a:lnTo>
                  <a:pt x="2138363" y="107156"/>
                </a:lnTo>
                <a:lnTo>
                  <a:pt x="2055019" y="0"/>
                </a:lnTo>
                <a:lnTo>
                  <a:pt x="1812131" y="47625"/>
                </a:lnTo>
                <a:lnTo>
                  <a:pt x="1507331" y="102394"/>
                </a:lnTo>
                <a:lnTo>
                  <a:pt x="1166813" y="157163"/>
                </a:lnTo>
                <a:lnTo>
                  <a:pt x="966788" y="18811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642ED17E-7AB9-43DD-9C6E-DD20CCF1F2ED}"/>
              </a:ext>
            </a:extLst>
          </p:cNvPr>
          <p:cNvSpPr/>
          <p:nvPr/>
        </p:nvSpPr>
        <p:spPr>
          <a:xfrm>
            <a:off x="6542088" y="3905250"/>
            <a:ext cx="895350" cy="903288"/>
          </a:xfrm>
          <a:custGeom>
            <a:avLst/>
            <a:gdLst>
              <a:gd name="connsiteX0" fmla="*/ 233362 w 895350"/>
              <a:gd name="connsiteY0" fmla="*/ 304800 h 902494"/>
              <a:gd name="connsiteX1" fmla="*/ 340519 w 895350"/>
              <a:gd name="connsiteY1" fmla="*/ 431006 h 902494"/>
              <a:gd name="connsiteX2" fmla="*/ 473869 w 895350"/>
              <a:gd name="connsiteY2" fmla="*/ 595313 h 902494"/>
              <a:gd name="connsiteX3" fmla="*/ 592931 w 895350"/>
              <a:gd name="connsiteY3" fmla="*/ 735806 h 902494"/>
              <a:gd name="connsiteX4" fmla="*/ 666750 w 895350"/>
              <a:gd name="connsiteY4" fmla="*/ 819150 h 902494"/>
              <a:gd name="connsiteX5" fmla="*/ 704850 w 895350"/>
              <a:gd name="connsiteY5" fmla="*/ 859631 h 902494"/>
              <a:gd name="connsiteX6" fmla="*/ 726281 w 895350"/>
              <a:gd name="connsiteY6" fmla="*/ 876300 h 902494"/>
              <a:gd name="connsiteX7" fmla="*/ 745331 w 895350"/>
              <a:gd name="connsiteY7" fmla="*/ 888206 h 902494"/>
              <a:gd name="connsiteX8" fmla="*/ 769144 w 895350"/>
              <a:gd name="connsiteY8" fmla="*/ 897731 h 902494"/>
              <a:gd name="connsiteX9" fmla="*/ 781050 w 895350"/>
              <a:gd name="connsiteY9" fmla="*/ 902494 h 902494"/>
              <a:gd name="connsiteX10" fmla="*/ 807244 w 895350"/>
              <a:gd name="connsiteY10" fmla="*/ 902494 h 902494"/>
              <a:gd name="connsiteX11" fmla="*/ 831056 w 895350"/>
              <a:gd name="connsiteY11" fmla="*/ 895350 h 902494"/>
              <a:gd name="connsiteX12" fmla="*/ 850106 w 895350"/>
              <a:gd name="connsiteY12" fmla="*/ 883444 h 902494"/>
              <a:gd name="connsiteX13" fmla="*/ 876300 w 895350"/>
              <a:gd name="connsiteY13" fmla="*/ 854869 h 902494"/>
              <a:gd name="connsiteX14" fmla="*/ 890587 w 895350"/>
              <a:gd name="connsiteY14" fmla="*/ 828675 h 902494"/>
              <a:gd name="connsiteX15" fmla="*/ 895350 w 895350"/>
              <a:gd name="connsiteY15" fmla="*/ 807244 h 902494"/>
              <a:gd name="connsiteX16" fmla="*/ 895350 w 895350"/>
              <a:gd name="connsiteY16" fmla="*/ 776288 h 902494"/>
              <a:gd name="connsiteX17" fmla="*/ 888206 w 895350"/>
              <a:gd name="connsiteY17" fmla="*/ 723900 h 902494"/>
              <a:gd name="connsiteX18" fmla="*/ 869156 w 895350"/>
              <a:gd name="connsiteY18" fmla="*/ 664369 h 902494"/>
              <a:gd name="connsiteX19" fmla="*/ 826294 w 895350"/>
              <a:gd name="connsiteY19" fmla="*/ 573881 h 902494"/>
              <a:gd name="connsiteX20" fmla="*/ 785812 w 895350"/>
              <a:gd name="connsiteY20" fmla="*/ 497681 h 902494"/>
              <a:gd name="connsiteX21" fmla="*/ 771525 w 895350"/>
              <a:gd name="connsiteY21" fmla="*/ 481013 h 902494"/>
              <a:gd name="connsiteX22" fmla="*/ 733425 w 895350"/>
              <a:gd name="connsiteY22" fmla="*/ 459581 h 902494"/>
              <a:gd name="connsiteX23" fmla="*/ 623887 w 895350"/>
              <a:gd name="connsiteY23" fmla="*/ 390525 h 902494"/>
              <a:gd name="connsiteX24" fmla="*/ 402431 w 895350"/>
              <a:gd name="connsiteY24" fmla="*/ 245269 h 902494"/>
              <a:gd name="connsiteX25" fmla="*/ 254794 w 895350"/>
              <a:gd name="connsiteY25" fmla="*/ 142875 h 902494"/>
              <a:gd name="connsiteX26" fmla="*/ 133350 w 895350"/>
              <a:gd name="connsiteY26" fmla="*/ 61913 h 902494"/>
              <a:gd name="connsiteX27" fmla="*/ 52387 w 895350"/>
              <a:gd name="connsiteY27" fmla="*/ 9525 h 902494"/>
              <a:gd name="connsiteX28" fmla="*/ 26194 w 895350"/>
              <a:gd name="connsiteY28" fmla="*/ 0 h 902494"/>
              <a:gd name="connsiteX29" fmla="*/ 7144 w 895350"/>
              <a:gd name="connsiteY29" fmla="*/ 0 h 902494"/>
              <a:gd name="connsiteX30" fmla="*/ 0 w 895350"/>
              <a:gd name="connsiteY30" fmla="*/ 7144 h 902494"/>
              <a:gd name="connsiteX31" fmla="*/ 2381 w 895350"/>
              <a:gd name="connsiteY31" fmla="*/ 21431 h 902494"/>
              <a:gd name="connsiteX32" fmla="*/ 11906 w 895350"/>
              <a:gd name="connsiteY32" fmla="*/ 52388 h 902494"/>
              <a:gd name="connsiteX33" fmla="*/ 80962 w 895350"/>
              <a:gd name="connsiteY33" fmla="*/ 130969 h 902494"/>
              <a:gd name="connsiteX34" fmla="*/ 233362 w 895350"/>
              <a:gd name="connsiteY34" fmla="*/ 304800 h 902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895350" h="902494">
                <a:moveTo>
                  <a:pt x="233362" y="304800"/>
                </a:moveTo>
                <a:lnTo>
                  <a:pt x="340519" y="431006"/>
                </a:lnTo>
                <a:lnTo>
                  <a:pt x="473869" y="595313"/>
                </a:lnTo>
                <a:lnTo>
                  <a:pt x="592931" y="735806"/>
                </a:lnTo>
                <a:lnTo>
                  <a:pt x="666750" y="819150"/>
                </a:lnTo>
                <a:lnTo>
                  <a:pt x="704850" y="859631"/>
                </a:lnTo>
                <a:lnTo>
                  <a:pt x="726281" y="876300"/>
                </a:lnTo>
                <a:lnTo>
                  <a:pt x="745331" y="888206"/>
                </a:lnTo>
                <a:lnTo>
                  <a:pt x="769144" y="897731"/>
                </a:lnTo>
                <a:lnTo>
                  <a:pt x="781050" y="902494"/>
                </a:lnTo>
                <a:lnTo>
                  <a:pt x="807244" y="902494"/>
                </a:lnTo>
                <a:lnTo>
                  <a:pt x="831056" y="895350"/>
                </a:lnTo>
                <a:lnTo>
                  <a:pt x="850106" y="883444"/>
                </a:lnTo>
                <a:lnTo>
                  <a:pt x="876300" y="854869"/>
                </a:lnTo>
                <a:lnTo>
                  <a:pt x="890587" y="828675"/>
                </a:lnTo>
                <a:lnTo>
                  <a:pt x="895350" y="807244"/>
                </a:lnTo>
                <a:lnTo>
                  <a:pt x="895350" y="776288"/>
                </a:lnTo>
                <a:lnTo>
                  <a:pt x="888206" y="723900"/>
                </a:lnTo>
                <a:lnTo>
                  <a:pt x="869156" y="664369"/>
                </a:lnTo>
                <a:lnTo>
                  <a:pt x="826294" y="573881"/>
                </a:lnTo>
                <a:lnTo>
                  <a:pt x="785812" y="497681"/>
                </a:lnTo>
                <a:lnTo>
                  <a:pt x="771525" y="481013"/>
                </a:lnTo>
                <a:lnTo>
                  <a:pt x="733425" y="459581"/>
                </a:lnTo>
                <a:lnTo>
                  <a:pt x="623887" y="390525"/>
                </a:lnTo>
                <a:lnTo>
                  <a:pt x="402431" y="245269"/>
                </a:lnTo>
                <a:lnTo>
                  <a:pt x="254794" y="142875"/>
                </a:lnTo>
                <a:lnTo>
                  <a:pt x="133350" y="61913"/>
                </a:lnTo>
                <a:lnTo>
                  <a:pt x="52387" y="9525"/>
                </a:lnTo>
                <a:lnTo>
                  <a:pt x="26194" y="0"/>
                </a:lnTo>
                <a:lnTo>
                  <a:pt x="7144" y="0"/>
                </a:lnTo>
                <a:lnTo>
                  <a:pt x="0" y="7144"/>
                </a:lnTo>
                <a:lnTo>
                  <a:pt x="2381" y="21431"/>
                </a:lnTo>
                <a:lnTo>
                  <a:pt x="11906" y="52388"/>
                </a:lnTo>
                <a:lnTo>
                  <a:pt x="80962" y="130969"/>
                </a:lnTo>
                <a:lnTo>
                  <a:pt x="233362" y="3048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2C289E9E-CC41-41A9-8D3A-E502271C17AA}"/>
              </a:ext>
            </a:extLst>
          </p:cNvPr>
          <p:cNvSpPr/>
          <p:nvPr/>
        </p:nvSpPr>
        <p:spPr>
          <a:xfrm>
            <a:off x="5830888" y="4551364"/>
            <a:ext cx="323850" cy="1647825"/>
          </a:xfrm>
          <a:custGeom>
            <a:avLst/>
            <a:gdLst>
              <a:gd name="connsiteX0" fmla="*/ 323850 w 323850"/>
              <a:gd name="connsiteY0" fmla="*/ 566737 h 1647825"/>
              <a:gd name="connsiteX1" fmla="*/ 323850 w 323850"/>
              <a:gd name="connsiteY1" fmla="*/ 0 h 1647825"/>
              <a:gd name="connsiteX2" fmla="*/ 0 w 323850"/>
              <a:gd name="connsiteY2" fmla="*/ 97631 h 1647825"/>
              <a:gd name="connsiteX3" fmla="*/ 88107 w 323850"/>
              <a:gd name="connsiteY3" fmla="*/ 133350 h 1647825"/>
              <a:gd name="connsiteX4" fmla="*/ 104775 w 323850"/>
              <a:gd name="connsiteY4" fmla="*/ 147637 h 1647825"/>
              <a:gd name="connsiteX5" fmla="*/ 116682 w 323850"/>
              <a:gd name="connsiteY5" fmla="*/ 169069 h 1647825"/>
              <a:gd name="connsiteX6" fmla="*/ 123825 w 323850"/>
              <a:gd name="connsiteY6" fmla="*/ 216694 h 1647825"/>
              <a:gd name="connsiteX7" fmla="*/ 123825 w 323850"/>
              <a:gd name="connsiteY7" fmla="*/ 528637 h 1647825"/>
              <a:gd name="connsiteX8" fmla="*/ 123825 w 323850"/>
              <a:gd name="connsiteY8" fmla="*/ 762000 h 1647825"/>
              <a:gd name="connsiteX9" fmla="*/ 119063 w 323850"/>
              <a:gd name="connsiteY9" fmla="*/ 826294 h 1647825"/>
              <a:gd name="connsiteX10" fmla="*/ 107157 w 323850"/>
              <a:gd name="connsiteY10" fmla="*/ 931069 h 1647825"/>
              <a:gd name="connsiteX11" fmla="*/ 97632 w 323850"/>
              <a:gd name="connsiteY11" fmla="*/ 1007269 h 1647825"/>
              <a:gd name="connsiteX12" fmla="*/ 85725 w 323850"/>
              <a:gd name="connsiteY12" fmla="*/ 1076325 h 1647825"/>
              <a:gd name="connsiteX13" fmla="*/ 69057 w 323850"/>
              <a:gd name="connsiteY13" fmla="*/ 1140619 h 1647825"/>
              <a:gd name="connsiteX14" fmla="*/ 57150 w 323850"/>
              <a:gd name="connsiteY14" fmla="*/ 1178719 h 1647825"/>
              <a:gd name="connsiteX15" fmla="*/ 59532 w 323850"/>
              <a:gd name="connsiteY15" fmla="*/ 1226344 h 1647825"/>
              <a:gd name="connsiteX16" fmla="*/ 69057 w 323850"/>
              <a:gd name="connsiteY16" fmla="*/ 1304925 h 1647825"/>
              <a:gd name="connsiteX17" fmla="*/ 78582 w 323850"/>
              <a:gd name="connsiteY17" fmla="*/ 1376362 h 1647825"/>
              <a:gd name="connsiteX18" fmla="*/ 90488 w 323850"/>
              <a:gd name="connsiteY18" fmla="*/ 1433512 h 1647825"/>
              <a:gd name="connsiteX19" fmla="*/ 111919 w 323850"/>
              <a:gd name="connsiteY19" fmla="*/ 1497806 h 1647825"/>
              <a:gd name="connsiteX20" fmla="*/ 133350 w 323850"/>
              <a:gd name="connsiteY20" fmla="*/ 1547812 h 1647825"/>
              <a:gd name="connsiteX21" fmla="*/ 154782 w 323850"/>
              <a:gd name="connsiteY21" fmla="*/ 1583531 h 1647825"/>
              <a:gd name="connsiteX22" fmla="*/ 178594 w 323850"/>
              <a:gd name="connsiteY22" fmla="*/ 1614487 h 1647825"/>
              <a:gd name="connsiteX23" fmla="*/ 200025 w 323850"/>
              <a:gd name="connsiteY23" fmla="*/ 1631156 h 1647825"/>
              <a:gd name="connsiteX24" fmla="*/ 219075 w 323850"/>
              <a:gd name="connsiteY24" fmla="*/ 1643062 h 1647825"/>
              <a:gd name="connsiteX25" fmla="*/ 235744 w 323850"/>
              <a:gd name="connsiteY25" fmla="*/ 1647825 h 1647825"/>
              <a:gd name="connsiteX26" fmla="*/ 254794 w 323850"/>
              <a:gd name="connsiteY26" fmla="*/ 1640681 h 1647825"/>
              <a:gd name="connsiteX27" fmla="*/ 271463 w 323850"/>
              <a:gd name="connsiteY27" fmla="*/ 1631156 h 1647825"/>
              <a:gd name="connsiteX28" fmla="*/ 280988 w 323850"/>
              <a:gd name="connsiteY28" fmla="*/ 1614487 h 1647825"/>
              <a:gd name="connsiteX29" fmla="*/ 285750 w 323850"/>
              <a:gd name="connsiteY29" fmla="*/ 1597819 h 1647825"/>
              <a:gd name="connsiteX30" fmla="*/ 300038 w 323850"/>
              <a:gd name="connsiteY30" fmla="*/ 1554956 h 1647825"/>
              <a:gd name="connsiteX31" fmla="*/ 321469 w 323850"/>
              <a:gd name="connsiteY31" fmla="*/ 1478756 h 1647825"/>
              <a:gd name="connsiteX32" fmla="*/ 323850 w 323850"/>
              <a:gd name="connsiteY32" fmla="*/ 1452562 h 1647825"/>
              <a:gd name="connsiteX33" fmla="*/ 323850 w 323850"/>
              <a:gd name="connsiteY33" fmla="*/ 1212056 h 1647825"/>
              <a:gd name="connsiteX34" fmla="*/ 323850 w 323850"/>
              <a:gd name="connsiteY34" fmla="*/ 566737 h 1647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323850" h="1647825">
                <a:moveTo>
                  <a:pt x="323850" y="566737"/>
                </a:moveTo>
                <a:lnTo>
                  <a:pt x="323850" y="0"/>
                </a:lnTo>
                <a:lnTo>
                  <a:pt x="0" y="97631"/>
                </a:lnTo>
                <a:lnTo>
                  <a:pt x="88107" y="133350"/>
                </a:lnTo>
                <a:lnTo>
                  <a:pt x="104775" y="147637"/>
                </a:lnTo>
                <a:lnTo>
                  <a:pt x="116682" y="169069"/>
                </a:lnTo>
                <a:lnTo>
                  <a:pt x="123825" y="216694"/>
                </a:lnTo>
                <a:lnTo>
                  <a:pt x="123825" y="528637"/>
                </a:lnTo>
                <a:lnTo>
                  <a:pt x="123825" y="762000"/>
                </a:lnTo>
                <a:lnTo>
                  <a:pt x="119063" y="826294"/>
                </a:lnTo>
                <a:lnTo>
                  <a:pt x="107157" y="931069"/>
                </a:lnTo>
                <a:lnTo>
                  <a:pt x="97632" y="1007269"/>
                </a:lnTo>
                <a:lnTo>
                  <a:pt x="85725" y="1076325"/>
                </a:lnTo>
                <a:lnTo>
                  <a:pt x="69057" y="1140619"/>
                </a:lnTo>
                <a:lnTo>
                  <a:pt x="57150" y="1178719"/>
                </a:lnTo>
                <a:lnTo>
                  <a:pt x="59532" y="1226344"/>
                </a:lnTo>
                <a:lnTo>
                  <a:pt x="69057" y="1304925"/>
                </a:lnTo>
                <a:lnTo>
                  <a:pt x="78582" y="1376362"/>
                </a:lnTo>
                <a:lnTo>
                  <a:pt x="90488" y="1433512"/>
                </a:lnTo>
                <a:lnTo>
                  <a:pt x="111919" y="1497806"/>
                </a:lnTo>
                <a:lnTo>
                  <a:pt x="133350" y="1547812"/>
                </a:lnTo>
                <a:lnTo>
                  <a:pt x="154782" y="1583531"/>
                </a:lnTo>
                <a:lnTo>
                  <a:pt x="178594" y="1614487"/>
                </a:lnTo>
                <a:lnTo>
                  <a:pt x="200025" y="1631156"/>
                </a:lnTo>
                <a:lnTo>
                  <a:pt x="219075" y="1643062"/>
                </a:lnTo>
                <a:lnTo>
                  <a:pt x="235744" y="1647825"/>
                </a:lnTo>
                <a:lnTo>
                  <a:pt x="254794" y="1640681"/>
                </a:lnTo>
                <a:lnTo>
                  <a:pt x="271463" y="1631156"/>
                </a:lnTo>
                <a:lnTo>
                  <a:pt x="280988" y="1614487"/>
                </a:lnTo>
                <a:lnTo>
                  <a:pt x="285750" y="1597819"/>
                </a:lnTo>
                <a:lnTo>
                  <a:pt x="300038" y="1554956"/>
                </a:lnTo>
                <a:lnTo>
                  <a:pt x="321469" y="1478756"/>
                </a:lnTo>
                <a:lnTo>
                  <a:pt x="323850" y="1452562"/>
                </a:lnTo>
                <a:lnTo>
                  <a:pt x="323850" y="1212056"/>
                </a:lnTo>
                <a:lnTo>
                  <a:pt x="323850" y="5667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CDDD49F7-BBE1-4FCC-8B04-CF00739A72E7}"/>
              </a:ext>
            </a:extLst>
          </p:cNvPr>
          <p:cNvGrpSpPr/>
          <p:nvPr/>
        </p:nvGrpSpPr>
        <p:grpSpPr>
          <a:xfrm>
            <a:off x="3684589" y="1352551"/>
            <a:ext cx="4681537" cy="4846638"/>
            <a:chOff x="3684589" y="1352551"/>
            <a:chExt cx="4681537" cy="4846638"/>
          </a:xfrm>
        </p:grpSpPr>
        <p:sp>
          <p:nvSpPr>
            <p:cNvPr id="15" name="フリーフォーム 52">
              <a:extLst>
                <a:ext uri="{FF2B5EF4-FFF2-40B4-BE49-F238E27FC236}">
                  <a16:creationId xmlns:a16="http://schemas.microsoft.com/office/drawing/2014/main" id="{25470518-275B-4490-BF0D-C7A446028397}"/>
                </a:ext>
              </a:extLst>
            </p:cNvPr>
            <p:cNvSpPr/>
            <p:nvPr/>
          </p:nvSpPr>
          <p:spPr>
            <a:xfrm>
              <a:off x="4705350" y="1754189"/>
              <a:ext cx="2605088" cy="427037"/>
            </a:xfrm>
            <a:custGeom>
              <a:avLst/>
              <a:gdLst>
                <a:gd name="connsiteX0" fmla="*/ 707231 w 2605088"/>
                <a:gd name="connsiteY0" fmla="*/ 195263 h 426244"/>
                <a:gd name="connsiteX1" fmla="*/ 1204913 w 2605088"/>
                <a:gd name="connsiteY1" fmla="*/ 154782 h 426244"/>
                <a:gd name="connsiteX2" fmla="*/ 1535906 w 2605088"/>
                <a:gd name="connsiteY2" fmla="*/ 126207 h 426244"/>
                <a:gd name="connsiteX3" fmla="*/ 1864519 w 2605088"/>
                <a:gd name="connsiteY3" fmla="*/ 97632 h 426244"/>
                <a:gd name="connsiteX4" fmla="*/ 1964531 w 2605088"/>
                <a:gd name="connsiteY4" fmla="*/ 88107 h 426244"/>
                <a:gd name="connsiteX5" fmla="*/ 2050256 w 2605088"/>
                <a:gd name="connsiteY5" fmla="*/ 64294 h 426244"/>
                <a:gd name="connsiteX6" fmla="*/ 2200275 w 2605088"/>
                <a:gd name="connsiteY6" fmla="*/ 14288 h 426244"/>
                <a:gd name="connsiteX7" fmla="*/ 2233613 w 2605088"/>
                <a:gd name="connsiteY7" fmla="*/ 2382 h 426244"/>
                <a:gd name="connsiteX8" fmla="*/ 2271713 w 2605088"/>
                <a:gd name="connsiteY8" fmla="*/ 0 h 426244"/>
                <a:gd name="connsiteX9" fmla="*/ 2340769 w 2605088"/>
                <a:gd name="connsiteY9" fmla="*/ 9525 h 426244"/>
                <a:gd name="connsiteX10" fmla="*/ 2388394 w 2605088"/>
                <a:gd name="connsiteY10" fmla="*/ 19050 h 426244"/>
                <a:gd name="connsiteX11" fmla="*/ 2440781 w 2605088"/>
                <a:gd name="connsiteY11" fmla="*/ 35719 h 426244"/>
                <a:gd name="connsiteX12" fmla="*/ 2483644 w 2605088"/>
                <a:gd name="connsiteY12" fmla="*/ 54769 h 426244"/>
                <a:gd name="connsiteX13" fmla="*/ 2526506 w 2605088"/>
                <a:gd name="connsiteY13" fmla="*/ 80963 h 426244"/>
                <a:gd name="connsiteX14" fmla="*/ 2557463 w 2605088"/>
                <a:gd name="connsiteY14" fmla="*/ 102394 h 426244"/>
                <a:gd name="connsiteX15" fmla="*/ 2583656 w 2605088"/>
                <a:gd name="connsiteY15" fmla="*/ 126207 h 426244"/>
                <a:gd name="connsiteX16" fmla="*/ 2600325 w 2605088"/>
                <a:gd name="connsiteY16" fmla="*/ 152400 h 426244"/>
                <a:gd name="connsiteX17" fmla="*/ 2605088 w 2605088"/>
                <a:gd name="connsiteY17" fmla="*/ 171450 h 426244"/>
                <a:gd name="connsiteX18" fmla="*/ 2605088 w 2605088"/>
                <a:gd name="connsiteY18" fmla="*/ 190500 h 426244"/>
                <a:gd name="connsiteX19" fmla="*/ 2590800 w 2605088"/>
                <a:gd name="connsiteY19" fmla="*/ 209550 h 426244"/>
                <a:gd name="connsiteX20" fmla="*/ 2559844 w 2605088"/>
                <a:gd name="connsiteY20" fmla="*/ 226219 h 426244"/>
                <a:gd name="connsiteX21" fmla="*/ 2514600 w 2605088"/>
                <a:gd name="connsiteY21" fmla="*/ 238125 h 426244"/>
                <a:gd name="connsiteX22" fmla="*/ 2424113 w 2605088"/>
                <a:gd name="connsiteY22" fmla="*/ 252413 h 426244"/>
                <a:gd name="connsiteX23" fmla="*/ 2297906 w 2605088"/>
                <a:gd name="connsiteY23" fmla="*/ 264319 h 426244"/>
                <a:gd name="connsiteX24" fmla="*/ 2116931 w 2605088"/>
                <a:gd name="connsiteY24" fmla="*/ 269082 h 426244"/>
                <a:gd name="connsiteX25" fmla="*/ 1993106 w 2605088"/>
                <a:gd name="connsiteY25" fmla="*/ 271463 h 426244"/>
                <a:gd name="connsiteX26" fmla="*/ 1721644 w 2605088"/>
                <a:gd name="connsiteY26" fmla="*/ 290513 h 426244"/>
                <a:gd name="connsiteX27" fmla="*/ 1404938 w 2605088"/>
                <a:gd name="connsiteY27" fmla="*/ 314325 h 426244"/>
                <a:gd name="connsiteX28" fmla="*/ 1178719 w 2605088"/>
                <a:gd name="connsiteY28" fmla="*/ 338138 h 426244"/>
                <a:gd name="connsiteX29" fmla="*/ 1002506 w 2605088"/>
                <a:gd name="connsiteY29" fmla="*/ 342900 h 426244"/>
                <a:gd name="connsiteX30" fmla="*/ 762000 w 2605088"/>
                <a:gd name="connsiteY30" fmla="*/ 359569 h 426244"/>
                <a:gd name="connsiteX31" fmla="*/ 557213 w 2605088"/>
                <a:gd name="connsiteY31" fmla="*/ 381000 h 426244"/>
                <a:gd name="connsiteX32" fmla="*/ 502444 w 2605088"/>
                <a:gd name="connsiteY32" fmla="*/ 400050 h 426244"/>
                <a:gd name="connsiteX33" fmla="*/ 431006 w 2605088"/>
                <a:gd name="connsiteY33" fmla="*/ 421482 h 426244"/>
                <a:gd name="connsiteX34" fmla="*/ 400050 w 2605088"/>
                <a:gd name="connsiteY34" fmla="*/ 426244 h 426244"/>
                <a:gd name="connsiteX35" fmla="*/ 364331 w 2605088"/>
                <a:gd name="connsiteY35" fmla="*/ 421482 h 426244"/>
                <a:gd name="connsiteX36" fmla="*/ 321469 w 2605088"/>
                <a:gd name="connsiteY36" fmla="*/ 404813 h 426244"/>
                <a:gd name="connsiteX37" fmla="*/ 273844 w 2605088"/>
                <a:gd name="connsiteY37" fmla="*/ 376238 h 426244"/>
                <a:gd name="connsiteX38" fmla="*/ 178594 w 2605088"/>
                <a:gd name="connsiteY38" fmla="*/ 300038 h 426244"/>
                <a:gd name="connsiteX39" fmla="*/ 104775 w 2605088"/>
                <a:gd name="connsiteY39" fmla="*/ 228600 h 426244"/>
                <a:gd name="connsiteX40" fmla="*/ 19050 w 2605088"/>
                <a:gd name="connsiteY40" fmla="*/ 133350 h 426244"/>
                <a:gd name="connsiteX41" fmla="*/ 2381 w 2605088"/>
                <a:gd name="connsiteY41" fmla="*/ 114300 h 426244"/>
                <a:gd name="connsiteX42" fmla="*/ 0 w 2605088"/>
                <a:gd name="connsiteY42" fmla="*/ 102394 h 426244"/>
                <a:gd name="connsiteX43" fmla="*/ 4763 w 2605088"/>
                <a:gd name="connsiteY43" fmla="*/ 78582 h 426244"/>
                <a:gd name="connsiteX44" fmla="*/ 9525 w 2605088"/>
                <a:gd name="connsiteY44" fmla="*/ 64294 h 426244"/>
                <a:gd name="connsiteX45" fmla="*/ 21431 w 2605088"/>
                <a:gd name="connsiteY45" fmla="*/ 59532 h 426244"/>
                <a:gd name="connsiteX46" fmla="*/ 35719 w 2605088"/>
                <a:gd name="connsiteY46" fmla="*/ 64294 h 426244"/>
                <a:gd name="connsiteX47" fmla="*/ 57150 w 2605088"/>
                <a:gd name="connsiteY47" fmla="*/ 80963 h 426244"/>
                <a:gd name="connsiteX48" fmla="*/ 76200 w 2605088"/>
                <a:gd name="connsiteY48" fmla="*/ 95250 h 426244"/>
                <a:gd name="connsiteX49" fmla="*/ 114300 w 2605088"/>
                <a:gd name="connsiteY49" fmla="*/ 119063 h 426244"/>
                <a:gd name="connsiteX50" fmla="*/ 169069 w 2605088"/>
                <a:gd name="connsiteY50" fmla="*/ 145257 h 426244"/>
                <a:gd name="connsiteX51" fmla="*/ 269081 w 2605088"/>
                <a:gd name="connsiteY51" fmla="*/ 178594 h 426244"/>
                <a:gd name="connsiteX52" fmla="*/ 371475 w 2605088"/>
                <a:gd name="connsiteY52" fmla="*/ 197644 h 426244"/>
                <a:gd name="connsiteX53" fmla="*/ 464344 w 2605088"/>
                <a:gd name="connsiteY53" fmla="*/ 204788 h 426244"/>
                <a:gd name="connsiteX54" fmla="*/ 566738 w 2605088"/>
                <a:gd name="connsiteY54" fmla="*/ 204788 h 426244"/>
                <a:gd name="connsiteX55" fmla="*/ 707231 w 2605088"/>
                <a:gd name="connsiteY55" fmla="*/ 195263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605088" h="426244">
                  <a:moveTo>
                    <a:pt x="707231" y="195263"/>
                  </a:moveTo>
                  <a:lnTo>
                    <a:pt x="1204913" y="154782"/>
                  </a:lnTo>
                  <a:lnTo>
                    <a:pt x="1535906" y="126207"/>
                  </a:lnTo>
                  <a:lnTo>
                    <a:pt x="1864519" y="97632"/>
                  </a:lnTo>
                  <a:lnTo>
                    <a:pt x="1964531" y="88107"/>
                  </a:lnTo>
                  <a:lnTo>
                    <a:pt x="2050256" y="64294"/>
                  </a:lnTo>
                  <a:lnTo>
                    <a:pt x="2200275" y="14288"/>
                  </a:lnTo>
                  <a:lnTo>
                    <a:pt x="2233613" y="2382"/>
                  </a:lnTo>
                  <a:lnTo>
                    <a:pt x="2271713" y="0"/>
                  </a:lnTo>
                  <a:lnTo>
                    <a:pt x="2340769" y="9525"/>
                  </a:lnTo>
                  <a:lnTo>
                    <a:pt x="2388394" y="19050"/>
                  </a:lnTo>
                  <a:lnTo>
                    <a:pt x="2440781" y="35719"/>
                  </a:lnTo>
                  <a:lnTo>
                    <a:pt x="2483644" y="54769"/>
                  </a:lnTo>
                  <a:lnTo>
                    <a:pt x="2526506" y="80963"/>
                  </a:lnTo>
                  <a:lnTo>
                    <a:pt x="2557463" y="102394"/>
                  </a:lnTo>
                  <a:lnTo>
                    <a:pt x="2583656" y="126207"/>
                  </a:lnTo>
                  <a:lnTo>
                    <a:pt x="2600325" y="152400"/>
                  </a:lnTo>
                  <a:lnTo>
                    <a:pt x="2605088" y="171450"/>
                  </a:lnTo>
                  <a:lnTo>
                    <a:pt x="2605088" y="190500"/>
                  </a:lnTo>
                  <a:lnTo>
                    <a:pt x="2590800" y="209550"/>
                  </a:lnTo>
                  <a:lnTo>
                    <a:pt x="2559844" y="226219"/>
                  </a:lnTo>
                  <a:lnTo>
                    <a:pt x="2514600" y="238125"/>
                  </a:lnTo>
                  <a:lnTo>
                    <a:pt x="2424113" y="252413"/>
                  </a:lnTo>
                  <a:lnTo>
                    <a:pt x="2297906" y="264319"/>
                  </a:lnTo>
                  <a:lnTo>
                    <a:pt x="2116931" y="269082"/>
                  </a:lnTo>
                  <a:lnTo>
                    <a:pt x="1993106" y="271463"/>
                  </a:lnTo>
                  <a:lnTo>
                    <a:pt x="1721644" y="290513"/>
                  </a:lnTo>
                  <a:lnTo>
                    <a:pt x="1404938" y="314325"/>
                  </a:lnTo>
                  <a:lnTo>
                    <a:pt x="1178719" y="338138"/>
                  </a:lnTo>
                  <a:lnTo>
                    <a:pt x="1002506" y="342900"/>
                  </a:lnTo>
                  <a:lnTo>
                    <a:pt x="762000" y="359569"/>
                  </a:lnTo>
                  <a:lnTo>
                    <a:pt x="557213" y="381000"/>
                  </a:lnTo>
                  <a:lnTo>
                    <a:pt x="502444" y="400050"/>
                  </a:lnTo>
                  <a:lnTo>
                    <a:pt x="431006" y="421482"/>
                  </a:lnTo>
                  <a:lnTo>
                    <a:pt x="400050" y="426244"/>
                  </a:lnTo>
                  <a:lnTo>
                    <a:pt x="364331" y="421482"/>
                  </a:lnTo>
                  <a:lnTo>
                    <a:pt x="321469" y="404813"/>
                  </a:lnTo>
                  <a:lnTo>
                    <a:pt x="273844" y="376238"/>
                  </a:lnTo>
                  <a:lnTo>
                    <a:pt x="178594" y="300038"/>
                  </a:lnTo>
                  <a:lnTo>
                    <a:pt x="104775" y="228600"/>
                  </a:lnTo>
                  <a:lnTo>
                    <a:pt x="19050" y="133350"/>
                  </a:lnTo>
                  <a:lnTo>
                    <a:pt x="2381" y="114300"/>
                  </a:lnTo>
                  <a:lnTo>
                    <a:pt x="0" y="102394"/>
                  </a:lnTo>
                  <a:lnTo>
                    <a:pt x="4763" y="78582"/>
                  </a:lnTo>
                  <a:lnTo>
                    <a:pt x="9525" y="64294"/>
                  </a:lnTo>
                  <a:lnTo>
                    <a:pt x="21431" y="59532"/>
                  </a:lnTo>
                  <a:lnTo>
                    <a:pt x="35719" y="64294"/>
                  </a:lnTo>
                  <a:lnTo>
                    <a:pt x="57150" y="80963"/>
                  </a:lnTo>
                  <a:lnTo>
                    <a:pt x="76200" y="95250"/>
                  </a:lnTo>
                  <a:lnTo>
                    <a:pt x="114300" y="119063"/>
                  </a:lnTo>
                  <a:lnTo>
                    <a:pt x="169069" y="145257"/>
                  </a:lnTo>
                  <a:lnTo>
                    <a:pt x="269081" y="178594"/>
                  </a:lnTo>
                  <a:lnTo>
                    <a:pt x="371475" y="197644"/>
                  </a:lnTo>
                  <a:lnTo>
                    <a:pt x="464344" y="204788"/>
                  </a:lnTo>
                  <a:lnTo>
                    <a:pt x="566738" y="204788"/>
                  </a:lnTo>
                  <a:lnTo>
                    <a:pt x="707231" y="19526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62">
              <a:extLst>
                <a:ext uri="{FF2B5EF4-FFF2-40B4-BE49-F238E27FC236}">
                  <a16:creationId xmlns:a16="http://schemas.microsoft.com/office/drawing/2014/main" id="{5AB94E49-5E44-441E-8756-4B0E9464655E}"/>
                </a:ext>
              </a:extLst>
            </p:cNvPr>
            <p:cNvSpPr/>
            <p:nvPr/>
          </p:nvSpPr>
          <p:spPr>
            <a:xfrm>
              <a:off x="4065588" y="5000625"/>
              <a:ext cx="1268412" cy="1028700"/>
            </a:xfrm>
            <a:custGeom>
              <a:avLst/>
              <a:gdLst>
                <a:gd name="connsiteX0" fmla="*/ 807244 w 1269206"/>
                <a:gd name="connsiteY0" fmla="*/ 592931 h 1028700"/>
                <a:gd name="connsiteX1" fmla="*/ 659606 w 1269206"/>
                <a:gd name="connsiteY1" fmla="*/ 695325 h 1028700"/>
                <a:gd name="connsiteX2" fmla="*/ 569119 w 1269206"/>
                <a:gd name="connsiteY2" fmla="*/ 752475 h 1028700"/>
                <a:gd name="connsiteX3" fmla="*/ 428625 w 1269206"/>
                <a:gd name="connsiteY3" fmla="*/ 835819 h 1028700"/>
                <a:gd name="connsiteX4" fmla="*/ 297656 w 1269206"/>
                <a:gd name="connsiteY4" fmla="*/ 909638 h 1028700"/>
                <a:gd name="connsiteX5" fmla="*/ 83344 w 1269206"/>
                <a:gd name="connsiteY5" fmla="*/ 1009650 h 1028700"/>
                <a:gd name="connsiteX6" fmla="*/ 40481 w 1269206"/>
                <a:gd name="connsiteY6" fmla="*/ 1026319 h 1028700"/>
                <a:gd name="connsiteX7" fmla="*/ 23812 w 1269206"/>
                <a:gd name="connsiteY7" fmla="*/ 1028700 h 1028700"/>
                <a:gd name="connsiteX8" fmla="*/ 11906 w 1269206"/>
                <a:gd name="connsiteY8" fmla="*/ 1028700 h 1028700"/>
                <a:gd name="connsiteX9" fmla="*/ 4762 w 1269206"/>
                <a:gd name="connsiteY9" fmla="*/ 1026319 h 1028700"/>
                <a:gd name="connsiteX10" fmla="*/ 0 w 1269206"/>
                <a:gd name="connsiteY10" fmla="*/ 1016794 h 1028700"/>
                <a:gd name="connsiteX11" fmla="*/ 7144 w 1269206"/>
                <a:gd name="connsiteY11" fmla="*/ 988219 h 1028700"/>
                <a:gd name="connsiteX12" fmla="*/ 16669 w 1269206"/>
                <a:gd name="connsiteY12" fmla="*/ 973931 h 1028700"/>
                <a:gd name="connsiteX13" fmla="*/ 104775 w 1269206"/>
                <a:gd name="connsiteY13" fmla="*/ 921544 h 1028700"/>
                <a:gd name="connsiteX14" fmla="*/ 192881 w 1269206"/>
                <a:gd name="connsiteY14" fmla="*/ 864394 h 1028700"/>
                <a:gd name="connsiteX15" fmla="*/ 333375 w 1269206"/>
                <a:gd name="connsiteY15" fmla="*/ 764381 h 1028700"/>
                <a:gd name="connsiteX16" fmla="*/ 483394 w 1269206"/>
                <a:gd name="connsiteY16" fmla="*/ 638175 h 1028700"/>
                <a:gd name="connsiteX17" fmla="*/ 607219 w 1269206"/>
                <a:gd name="connsiteY17" fmla="*/ 521494 h 1028700"/>
                <a:gd name="connsiteX18" fmla="*/ 704850 w 1269206"/>
                <a:gd name="connsiteY18" fmla="*/ 421481 h 1028700"/>
                <a:gd name="connsiteX19" fmla="*/ 764381 w 1269206"/>
                <a:gd name="connsiteY19" fmla="*/ 347663 h 1028700"/>
                <a:gd name="connsiteX20" fmla="*/ 821531 w 1269206"/>
                <a:gd name="connsiteY20" fmla="*/ 273844 h 1028700"/>
                <a:gd name="connsiteX21" fmla="*/ 847725 w 1269206"/>
                <a:gd name="connsiteY21" fmla="*/ 226219 h 1028700"/>
                <a:gd name="connsiteX22" fmla="*/ 859631 w 1269206"/>
                <a:gd name="connsiteY22" fmla="*/ 190500 h 1028700"/>
                <a:gd name="connsiteX23" fmla="*/ 862012 w 1269206"/>
                <a:gd name="connsiteY23" fmla="*/ 164306 h 1028700"/>
                <a:gd name="connsiteX24" fmla="*/ 857250 w 1269206"/>
                <a:gd name="connsiteY24" fmla="*/ 138113 h 1028700"/>
                <a:gd name="connsiteX25" fmla="*/ 842962 w 1269206"/>
                <a:gd name="connsiteY25" fmla="*/ 102394 h 1028700"/>
                <a:gd name="connsiteX26" fmla="*/ 819150 w 1269206"/>
                <a:gd name="connsiteY26" fmla="*/ 59531 h 1028700"/>
                <a:gd name="connsiteX27" fmla="*/ 807244 w 1269206"/>
                <a:gd name="connsiteY27" fmla="*/ 30956 h 1028700"/>
                <a:gd name="connsiteX28" fmla="*/ 804862 w 1269206"/>
                <a:gd name="connsiteY28" fmla="*/ 9525 h 1028700"/>
                <a:gd name="connsiteX29" fmla="*/ 812006 w 1269206"/>
                <a:gd name="connsiteY29" fmla="*/ 0 h 1028700"/>
                <a:gd name="connsiteX30" fmla="*/ 838200 w 1269206"/>
                <a:gd name="connsiteY30" fmla="*/ 4763 h 1028700"/>
                <a:gd name="connsiteX31" fmla="*/ 892969 w 1269206"/>
                <a:gd name="connsiteY31" fmla="*/ 23813 h 1028700"/>
                <a:gd name="connsiteX32" fmla="*/ 964406 w 1269206"/>
                <a:gd name="connsiteY32" fmla="*/ 50006 h 1028700"/>
                <a:gd name="connsiteX33" fmla="*/ 1092994 w 1269206"/>
                <a:gd name="connsiteY33" fmla="*/ 107156 h 1028700"/>
                <a:gd name="connsiteX34" fmla="*/ 1181100 w 1269206"/>
                <a:gd name="connsiteY34" fmla="*/ 157163 h 1028700"/>
                <a:gd name="connsiteX35" fmla="*/ 1235869 w 1269206"/>
                <a:gd name="connsiteY35" fmla="*/ 195263 h 1028700"/>
                <a:gd name="connsiteX36" fmla="*/ 1247775 w 1269206"/>
                <a:gd name="connsiteY36" fmla="*/ 207169 h 1028700"/>
                <a:gd name="connsiteX37" fmla="*/ 1262062 w 1269206"/>
                <a:gd name="connsiteY37" fmla="*/ 230981 h 1028700"/>
                <a:gd name="connsiteX38" fmla="*/ 1269206 w 1269206"/>
                <a:gd name="connsiteY38" fmla="*/ 257175 h 1028700"/>
                <a:gd name="connsiteX39" fmla="*/ 1262062 w 1269206"/>
                <a:gd name="connsiteY39" fmla="*/ 278606 h 1028700"/>
                <a:gd name="connsiteX40" fmla="*/ 1245394 w 1269206"/>
                <a:gd name="connsiteY40" fmla="*/ 292894 h 1028700"/>
                <a:gd name="connsiteX41" fmla="*/ 1221581 w 1269206"/>
                <a:gd name="connsiteY41" fmla="*/ 302419 h 1028700"/>
                <a:gd name="connsiteX42" fmla="*/ 1185862 w 1269206"/>
                <a:gd name="connsiteY42" fmla="*/ 311944 h 1028700"/>
                <a:gd name="connsiteX43" fmla="*/ 1143000 w 1269206"/>
                <a:gd name="connsiteY43" fmla="*/ 316706 h 1028700"/>
                <a:gd name="connsiteX44" fmla="*/ 1112044 w 1269206"/>
                <a:gd name="connsiteY44" fmla="*/ 340519 h 1028700"/>
                <a:gd name="connsiteX45" fmla="*/ 1047750 w 1269206"/>
                <a:gd name="connsiteY45" fmla="*/ 400050 h 1028700"/>
                <a:gd name="connsiteX46" fmla="*/ 950119 w 1269206"/>
                <a:gd name="connsiteY46" fmla="*/ 488156 h 1028700"/>
                <a:gd name="connsiteX47" fmla="*/ 900112 w 1269206"/>
                <a:gd name="connsiteY47" fmla="*/ 528638 h 1028700"/>
                <a:gd name="connsiteX48" fmla="*/ 807244 w 1269206"/>
                <a:gd name="connsiteY48" fmla="*/ 592931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269206" h="1028700">
                  <a:moveTo>
                    <a:pt x="807244" y="592931"/>
                  </a:moveTo>
                  <a:lnTo>
                    <a:pt x="659606" y="695325"/>
                  </a:lnTo>
                  <a:lnTo>
                    <a:pt x="569119" y="752475"/>
                  </a:lnTo>
                  <a:lnTo>
                    <a:pt x="428625" y="835819"/>
                  </a:lnTo>
                  <a:lnTo>
                    <a:pt x="297656" y="909638"/>
                  </a:lnTo>
                  <a:lnTo>
                    <a:pt x="83344" y="1009650"/>
                  </a:lnTo>
                  <a:lnTo>
                    <a:pt x="40481" y="1026319"/>
                  </a:lnTo>
                  <a:lnTo>
                    <a:pt x="23812" y="1028700"/>
                  </a:lnTo>
                  <a:lnTo>
                    <a:pt x="11906" y="1028700"/>
                  </a:lnTo>
                  <a:lnTo>
                    <a:pt x="4762" y="1026319"/>
                  </a:lnTo>
                  <a:lnTo>
                    <a:pt x="0" y="1016794"/>
                  </a:lnTo>
                  <a:lnTo>
                    <a:pt x="7144" y="988219"/>
                  </a:lnTo>
                  <a:lnTo>
                    <a:pt x="16669" y="973931"/>
                  </a:lnTo>
                  <a:lnTo>
                    <a:pt x="104775" y="921544"/>
                  </a:lnTo>
                  <a:lnTo>
                    <a:pt x="192881" y="864394"/>
                  </a:lnTo>
                  <a:lnTo>
                    <a:pt x="333375" y="764381"/>
                  </a:lnTo>
                  <a:lnTo>
                    <a:pt x="483394" y="638175"/>
                  </a:lnTo>
                  <a:lnTo>
                    <a:pt x="607219" y="521494"/>
                  </a:lnTo>
                  <a:lnTo>
                    <a:pt x="704850" y="421481"/>
                  </a:lnTo>
                  <a:lnTo>
                    <a:pt x="764381" y="347663"/>
                  </a:lnTo>
                  <a:lnTo>
                    <a:pt x="821531" y="273844"/>
                  </a:lnTo>
                  <a:lnTo>
                    <a:pt x="847725" y="226219"/>
                  </a:lnTo>
                  <a:lnTo>
                    <a:pt x="859631" y="190500"/>
                  </a:lnTo>
                  <a:lnTo>
                    <a:pt x="862012" y="164306"/>
                  </a:lnTo>
                  <a:lnTo>
                    <a:pt x="857250" y="138113"/>
                  </a:lnTo>
                  <a:lnTo>
                    <a:pt x="842962" y="102394"/>
                  </a:lnTo>
                  <a:lnTo>
                    <a:pt x="819150" y="59531"/>
                  </a:lnTo>
                  <a:lnTo>
                    <a:pt x="807244" y="30956"/>
                  </a:lnTo>
                  <a:lnTo>
                    <a:pt x="804862" y="9525"/>
                  </a:lnTo>
                  <a:lnTo>
                    <a:pt x="812006" y="0"/>
                  </a:lnTo>
                  <a:lnTo>
                    <a:pt x="838200" y="4763"/>
                  </a:lnTo>
                  <a:lnTo>
                    <a:pt x="892969" y="23813"/>
                  </a:lnTo>
                  <a:lnTo>
                    <a:pt x="964406" y="50006"/>
                  </a:lnTo>
                  <a:lnTo>
                    <a:pt x="1092994" y="107156"/>
                  </a:lnTo>
                  <a:lnTo>
                    <a:pt x="1181100" y="157163"/>
                  </a:lnTo>
                  <a:lnTo>
                    <a:pt x="1235869" y="195263"/>
                  </a:lnTo>
                  <a:lnTo>
                    <a:pt x="1247775" y="207169"/>
                  </a:lnTo>
                  <a:lnTo>
                    <a:pt x="1262062" y="230981"/>
                  </a:lnTo>
                  <a:lnTo>
                    <a:pt x="1269206" y="257175"/>
                  </a:lnTo>
                  <a:lnTo>
                    <a:pt x="1262062" y="278606"/>
                  </a:lnTo>
                  <a:lnTo>
                    <a:pt x="1245394" y="292894"/>
                  </a:lnTo>
                  <a:lnTo>
                    <a:pt x="1221581" y="302419"/>
                  </a:lnTo>
                  <a:lnTo>
                    <a:pt x="1185862" y="311944"/>
                  </a:lnTo>
                  <a:lnTo>
                    <a:pt x="1143000" y="316706"/>
                  </a:lnTo>
                  <a:lnTo>
                    <a:pt x="1112044" y="340519"/>
                  </a:lnTo>
                  <a:lnTo>
                    <a:pt x="1047750" y="400050"/>
                  </a:lnTo>
                  <a:lnTo>
                    <a:pt x="950119" y="488156"/>
                  </a:lnTo>
                  <a:lnTo>
                    <a:pt x="900112" y="528638"/>
                  </a:lnTo>
                  <a:lnTo>
                    <a:pt x="807244" y="5929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63">
              <a:extLst>
                <a:ext uri="{FF2B5EF4-FFF2-40B4-BE49-F238E27FC236}">
                  <a16:creationId xmlns:a16="http://schemas.microsoft.com/office/drawing/2014/main" id="{BFECBCA6-5164-4131-9FFC-A5E1701E450F}"/>
                </a:ext>
              </a:extLst>
            </p:cNvPr>
            <p:cNvSpPr/>
            <p:nvPr/>
          </p:nvSpPr>
          <p:spPr>
            <a:xfrm>
              <a:off x="6810375" y="4897438"/>
              <a:ext cx="1068388" cy="990600"/>
            </a:xfrm>
            <a:custGeom>
              <a:avLst/>
              <a:gdLst>
                <a:gd name="connsiteX0" fmla="*/ 435769 w 1069181"/>
                <a:gd name="connsiteY0" fmla="*/ 433388 h 990600"/>
                <a:gd name="connsiteX1" fmla="*/ 369094 w 1069181"/>
                <a:gd name="connsiteY1" fmla="*/ 371475 h 990600"/>
                <a:gd name="connsiteX2" fmla="*/ 309563 w 1069181"/>
                <a:gd name="connsiteY2" fmla="*/ 316707 h 990600"/>
                <a:gd name="connsiteX3" fmla="*/ 226219 w 1069181"/>
                <a:gd name="connsiteY3" fmla="*/ 242888 h 990600"/>
                <a:gd name="connsiteX4" fmla="*/ 145256 w 1069181"/>
                <a:gd name="connsiteY4" fmla="*/ 176213 h 990600"/>
                <a:gd name="connsiteX5" fmla="*/ 52388 w 1069181"/>
                <a:gd name="connsiteY5" fmla="*/ 102394 h 990600"/>
                <a:gd name="connsiteX6" fmla="*/ 19050 w 1069181"/>
                <a:gd name="connsiteY6" fmla="*/ 76200 h 990600"/>
                <a:gd name="connsiteX7" fmla="*/ 14288 w 1069181"/>
                <a:gd name="connsiteY7" fmla="*/ 71438 h 990600"/>
                <a:gd name="connsiteX8" fmla="*/ 4763 w 1069181"/>
                <a:gd name="connsiteY8" fmla="*/ 54769 h 990600"/>
                <a:gd name="connsiteX9" fmla="*/ 0 w 1069181"/>
                <a:gd name="connsiteY9" fmla="*/ 33338 h 990600"/>
                <a:gd name="connsiteX10" fmla="*/ 0 w 1069181"/>
                <a:gd name="connsiteY10" fmla="*/ 19050 h 990600"/>
                <a:gd name="connsiteX11" fmla="*/ 4763 w 1069181"/>
                <a:gd name="connsiteY11" fmla="*/ 7144 h 990600"/>
                <a:gd name="connsiteX12" fmla="*/ 21431 w 1069181"/>
                <a:gd name="connsiteY12" fmla="*/ 0 h 990600"/>
                <a:gd name="connsiteX13" fmla="*/ 52388 w 1069181"/>
                <a:gd name="connsiteY13" fmla="*/ 4763 h 990600"/>
                <a:gd name="connsiteX14" fmla="*/ 78581 w 1069181"/>
                <a:gd name="connsiteY14" fmla="*/ 14288 h 990600"/>
                <a:gd name="connsiteX15" fmla="*/ 190500 w 1069181"/>
                <a:gd name="connsiteY15" fmla="*/ 76200 h 990600"/>
                <a:gd name="connsiteX16" fmla="*/ 488156 w 1069181"/>
                <a:gd name="connsiteY16" fmla="*/ 240507 h 990600"/>
                <a:gd name="connsiteX17" fmla="*/ 676275 w 1069181"/>
                <a:gd name="connsiteY17" fmla="*/ 345282 h 990600"/>
                <a:gd name="connsiteX18" fmla="*/ 821531 w 1069181"/>
                <a:gd name="connsiteY18" fmla="*/ 428625 h 990600"/>
                <a:gd name="connsiteX19" fmla="*/ 869156 w 1069181"/>
                <a:gd name="connsiteY19" fmla="*/ 454819 h 990600"/>
                <a:gd name="connsiteX20" fmla="*/ 890588 w 1069181"/>
                <a:gd name="connsiteY20" fmla="*/ 476250 h 990600"/>
                <a:gd name="connsiteX21" fmla="*/ 933450 w 1069181"/>
                <a:gd name="connsiteY21" fmla="*/ 535782 h 990600"/>
                <a:gd name="connsiteX22" fmla="*/ 976313 w 1069181"/>
                <a:gd name="connsiteY22" fmla="*/ 597694 h 990600"/>
                <a:gd name="connsiteX23" fmla="*/ 1007269 w 1069181"/>
                <a:gd name="connsiteY23" fmla="*/ 652463 h 990600"/>
                <a:gd name="connsiteX24" fmla="*/ 1031081 w 1069181"/>
                <a:gd name="connsiteY24" fmla="*/ 702469 h 990600"/>
                <a:gd name="connsiteX25" fmla="*/ 1050131 w 1069181"/>
                <a:gd name="connsiteY25" fmla="*/ 752475 h 990600"/>
                <a:gd name="connsiteX26" fmla="*/ 1066800 w 1069181"/>
                <a:gd name="connsiteY26" fmla="*/ 819150 h 990600"/>
                <a:gd name="connsiteX27" fmla="*/ 1069181 w 1069181"/>
                <a:gd name="connsiteY27" fmla="*/ 873919 h 990600"/>
                <a:gd name="connsiteX28" fmla="*/ 1064419 w 1069181"/>
                <a:gd name="connsiteY28" fmla="*/ 933450 h 990600"/>
                <a:gd name="connsiteX29" fmla="*/ 1054894 w 1069181"/>
                <a:gd name="connsiteY29" fmla="*/ 964407 h 990600"/>
                <a:gd name="connsiteX30" fmla="*/ 1035844 w 1069181"/>
                <a:gd name="connsiteY30" fmla="*/ 985838 h 990600"/>
                <a:gd name="connsiteX31" fmla="*/ 1014413 w 1069181"/>
                <a:gd name="connsiteY31" fmla="*/ 990600 h 990600"/>
                <a:gd name="connsiteX32" fmla="*/ 995363 w 1069181"/>
                <a:gd name="connsiteY32" fmla="*/ 990600 h 990600"/>
                <a:gd name="connsiteX33" fmla="*/ 959644 w 1069181"/>
                <a:gd name="connsiteY33" fmla="*/ 981075 h 990600"/>
                <a:gd name="connsiteX34" fmla="*/ 928688 w 1069181"/>
                <a:gd name="connsiteY34" fmla="*/ 964407 h 990600"/>
                <a:gd name="connsiteX35" fmla="*/ 881063 w 1069181"/>
                <a:gd name="connsiteY35" fmla="*/ 921544 h 990600"/>
                <a:gd name="connsiteX36" fmla="*/ 800100 w 1069181"/>
                <a:gd name="connsiteY36" fmla="*/ 840582 h 990600"/>
                <a:gd name="connsiteX37" fmla="*/ 719138 w 1069181"/>
                <a:gd name="connsiteY37" fmla="*/ 745332 h 990600"/>
                <a:gd name="connsiteX38" fmla="*/ 676275 w 1069181"/>
                <a:gd name="connsiteY38" fmla="*/ 690563 h 990600"/>
                <a:gd name="connsiteX39" fmla="*/ 628650 w 1069181"/>
                <a:gd name="connsiteY39" fmla="*/ 633413 h 990600"/>
                <a:gd name="connsiteX40" fmla="*/ 554831 w 1069181"/>
                <a:gd name="connsiteY40" fmla="*/ 554832 h 990600"/>
                <a:gd name="connsiteX41" fmla="*/ 435769 w 1069181"/>
                <a:gd name="connsiteY41" fmla="*/ 433388 h 99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69181" h="990600">
                  <a:moveTo>
                    <a:pt x="435769" y="433388"/>
                  </a:moveTo>
                  <a:lnTo>
                    <a:pt x="369094" y="371475"/>
                  </a:lnTo>
                  <a:lnTo>
                    <a:pt x="309563" y="316707"/>
                  </a:lnTo>
                  <a:lnTo>
                    <a:pt x="226219" y="242888"/>
                  </a:lnTo>
                  <a:lnTo>
                    <a:pt x="145256" y="176213"/>
                  </a:lnTo>
                  <a:lnTo>
                    <a:pt x="52388" y="102394"/>
                  </a:lnTo>
                  <a:lnTo>
                    <a:pt x="19050" y="76200"/>
                  </a:lnTo>
                  <a:lnTo>
                    <a:pt x="14288" y="71438"/>
                  </a:lnTo>
                  <a:lnTo>
                    <a:pt x="4763" y="54769"/>
                  </a:lnTo>
                  <a:lnTo>
                    <a:pt x="0" y="33338"/>
                  </a:lnTo>
                  <a:lnTo>
                    <a:pt x="0" y="19050"/>
                  </a:lnTo>
                  <a:lnTo>
                    <a:pt x="4763" y="7144"/>
                  </a:lnTo>
                  <a:lnTo>
                    <a:pt x="21431" y="0"/>
                  </a:lnTo>
                  <a:lnTo>
                    <a:pt x="52388" y="4763"/>
                  </a:lnTo>
                  <a:lnTo>
                    <a:pt x="78581" y="14288"/>
                  </a:lnTo>
                  <a:lnTo>
                    <a:pt x="190500" y="76200"/>
                  </a:lnTo>
                  <a:lnTo>
                    <a:pt x="488156" y="240507"/>
                  </a:lnTo>
                  <a:lnTo>
                    <a:pt x="676275" y="345282"/>
                  </a:lnTo>
                  <a:lnTo>
                    <a:pt x="821531" y="428625"/>
                  </a:lnTo>
                  <a:lnTo>
                    <a:pt x="869156" y="454819"/>
                  </a:lnTo>
                  <a:lnTo>
                    <a:pt x="890588" y="476250"/>
                  </a:lnTo>
                  <a:lnTo>
                    <a:pt x="933450" y="535782"/>
                  </a:lnTo>
                  <a:lnTo>
                    <a:pt x="976313" y="597694"/>
                  </a:lnTo>
                  <a:lnTo>
                    <a:pt x="1007269" y="652463"/>
                  </a:lnTo>
                  <a:lnTo>
                    <a:pt x="1031081" y="702469"/>
                  </a:lnTo>
                  <a:lnTo>
                    <a:pt x="1050131" y="752475"/>
                  </a:lnTo>
                  <a:lnTo>
                    <a:pt x="1066800" y="819150"/>
                  </a:lnTo>
                  <a:cubicBezTo>
                    <a:pt x="1067594" y="837406"/>
                    <a:pt x="1068387" y="855663"/>
                    <a:pt x="1069181" y="873919"/>
                  </a:cubicBezTo>
                  <a:lnTo>
                    <a:pt x="1064419" y="933450"/>
                  </a:lnTo>
                  <a:lnTo>
                    <a:pt x="1054894" y="964407"/>
                  </a:lnTo>
                  <a:lnTo>
                    <a:pt x="1035844" y="985838"/>
                  </a:lnTo>
                  <a:lnTo>
                    <a:pt x="1014413" y="990600"/>
                  </a:lnTo>
                  <a:lnTo>
                    <a:pt x="995363" y="990600"/>
                  </a:lnTo>
                  <a:lnTo>
                    <a:pt x="959644" y="981075"/>
                  </a:lnTo>
                  <a:lnTo>
                    <a:pt x="928688" y="964407"/>
                  </a:lnTo>
                  <a:lnTo>
                    <a:pt x="881063" y="921544"/>
                  </a:lnTo>
                  <a:lnTo>
                    <a:pt x="800100" y="840582"/>
                  </a:lnTo>
                  <a:lnTo>
                    <a:pt x="719138" y="745332"/>
                  </a:lnTo>
                  <a:lnTo>
                    <a:pt x="676275" y="690563"/>
                  </a:lnTo>
                  <a:lnTo>
                    <a:pt x="628650" y="633413"/>
                  </a:lnTo>
                  <a:lnTo>
                    <a:pt x="554831" y="554832"/>
                  </a:lnTo>
                  <a:lnTo>
                    <a:pt x="435769" y="4333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53">
              <a:extLst>
                <a:ext uri="{FF2B5EF4-FFF2-40B4-BE49-F238E27FC236}">
                  <a16:creationId xmlns:a16="http://schemas.microsoft.com/office/drawing/2014/main" id="{32E086E2-EC36-4962-B4CC-39302FCFC471}"/>
                </a:ext>
              </a:extLst>
            </p:cNvPr>
            <p:cNvSpPr/>
            <p:nvPr/>
          </p:nvSpPr>
          <p:spPr>
            <a:xfrm>
              <a:off x="5686425" y="1352551"/>
              <a:ext cx="554038" cy="1681163"/>
            </a:xfrm>
            <a:custGeom>
              <a:avLst/>
              <a:gdLst>
                <a:gd name="connsiteX0" fmla="*/ 200025 w 554831"/>
                <a:gd name="connsiteY0" fmla="*/ 912019 h 1681163"/>
                <a:gd name="connsiteX1" fmla="*/ 200025 w 554831"/>
                <a:gd name="connsiteY1" fmla="*/ 728663 h 1681163"/>
                <a:gd name="connsiteX2" fmla="*/ 200025 w 554831"/>
                <a:gd name="connsiteY2" fmla="*/ 290513 h 1681163"/>
                <a:gd name="connsiteX3" fmla="*/ 200025 w 554831"/>
                <a:gd name="connsiteY3" fmla="*/ 266700 h 1681163"/>
                <a:gd name="connsiteX4" fmla="*/ 192881 w 554831"/>
                <a:gd name="connsiteY4" fmla="*/ 233363 h 1681163"/>
                <a:gd name="connsiteX5" fmla="*/ 180975 w 554831"/>
                <a:gd name="connsiteY5" fmla="*/ 204788 h 1681163"/>
                <a:gd name="connsiteX6" fmla="*/ 169069 w 554831"/>
                <a:gd name="connsiteY6" fmla="*/ 183356 h 1681163"/>
                <a:gd name="connsiteX7" fmla="*/ 152400 w 554831"/>
                <a:gd name="connsiteY7" fmla="*/ 161925 h 1681163"/>
                <a:gd name="connsiteX8" fmla="*/ 128588 w 554831"/>
                <a:gd name="connsiteY8" fmla="*/ 138113 h 1681163"/>
                <a:gd name="connsiteX9" fmla="*/ 111919 w 554831"/>
                <a:gd name="connsiteY9" fmla="*/ 121444 h 1681163"/>
                <a:gd name="connsiteX10" fmla="*/ 90488 w 554831"/>
                <a:gd name="connsiteY10" fmla="*/ 107156 h 1681163"/>
                <a:gd name="connsiteX11" fmla="*/ 57150 w 554831"/>
                <a:gd name="connsiteY11" fmla="*/ 88106 h 1681163"/>
                <a:gd name="connsiteX12" fmla="*/ 28575 w 554831"/>
                <a:gd name="connsiteY12" fmla="*/ 73819 h 1681163"/>
                <a:gd name="connsiteX13" fmla="*/ 11906 w 554831"/>
                <a:gd name="connsiteY13" fmla="*/ 64294 h 1681163"/>
                <a:gd name="connsiteX14" fmla="*/ 4763 w 554831"/>
                <a:gd name="connsiteY14" fmla="*/ 57150 h 1681163"/>
                <a:gd name="connsiteX15" fmla="*/ 0 w 554831"/>
                <a:gd name="connsiteY15" fmla="*/ 45244 h 1681163"/>
                <a:gd name="connsiteX16" fmla="*/ 2381 w 554831"/>
                <a:gd name="connsiteY16" fmla="*/ 28575 h 1681163"/>
                <a:gd name="connsiteX17" fmla="*/ 14288 w 554831"/>
                <a:gd name="connsiteY17" fmla="*/ 9525 h 1681163"/>
                <a:gd name="connsiteX18" fmla="*/ 21431 w 554831"/>
                <a:gd name="connsiteY18" fmla="*/ 4763 h 1681163"/>
                <a:gd name="connsiteX19" fmla="*/ 45244 w 554831"/>
                <a:gd name="connsiteY19" fmla="*/ 0 h 1681163"/>
                <a:gd name="connsiteX20" fmla="*/ 204788 w 554831"/>
                <a:gd name="connsiteY20" fmla="*/ 11906 h 1681163"/>
                <a:gd name="connsiteX21" fmla="*/ 271463 w 554831"/>
                <a:gd name="connsiteY21" fmla="*/ 21431 h 1681163"/>
                <a:gd name="connsiteX22" fmla="*/ 323850 w 554831"/>
                <a:gd name="connsiteY22" fmla="*/ 33338 h 1681163"/>
                <a:gd name="connsiteX23" fmla="*/ 385763 w 554831"/>
                <a:gd name="connsiteY23" fmla="*/ 57150 h 1681163"/>
                <a:gd name="connsiteX24" fmla="*/ 457200 w 554831"/>
                <a:gd name="connsiteY24" fmla="*/ 95250 h 1681163"/>
                <a:gd name="connsiteX25" fmla="*/ 509588 w 554831"/>
                <a:gd name="connsiteY25" fmla="*/ 128588 h 1681163"/>
                <a:gd name="connsiteX26" fmla="*/ 531019 w 554831"/>
                <a:gd name="connsiteY26" fmla="*/ 145256 h 1681163"/>
                <a:gd name="connsiteX27" fmla="*/ 545306 w 554831"/>
                <a:gd name="connsiteY27" fmla="*/ 166688 h 1681163"/>
                <a:gd name="connsiteX28" fmla="*/ 554831 w 554831"/>
                <a:gd name="connsiteY28" fmla="*/ 197644 h 1681163"/>
                <a:gd name="connsiteX29" fmla="*/ 552450 w 554831"/>
                <a:gd name="connsiteY29" fmla="*/ 233363 h 1681163"/>
                <a:gd name="connsiteX30" fmla="*/ 540544 w 554831"/>
                <a:gd name="connsiteY30" fmla="*/ 271463 h 1681163"/>
                <a:gd name="connsiteX31" fmla="*/ 521494 w 554831"/>
                <a:gd name="connsiteY31" fmla="*/ 304800 h 1681163"/>
                <a:gd name="connsiteX32" fmla="*/ 504825 w 554831"/>
                <a:gd name="connsiteY32" fmla="*/ 326231 h 1681163"/>
                <a:gd name="connsiteX33" fmla="*/ 495300 w 554831"/>
                <a:gd name="connsiteY33" fmla="*/ 340519 h 1681163"/>
                <a:gd name="connsiteX34" fmla="*/ 483394 w 554831"/>
                <a:gd name="connsiteY34" fmla="*/ 369094 h 1681163"/>
                <a:gd name="connsiteX35" fmla="*/ 473869 w 554831"/>
                <a:gd name="connsiteY35" fmla="*/ 426244 h 1681163"/>
                <a:gd name="connsiteX36" fmla="*/ 469106 w 554831"/>
                <a:gd name="connsiteY36" fmla="*/ 514350 h 1681163"/>
                <a:gd name="connsiteX37" fmla="*/ 466725 w 554831"/>
                <a:gd name="connsiteY37" fmla="*/ 557213 h 1681163"/>
                <a:gd name="connsiteX38" fmla="*/ 445294 w 554831"/>
                <a:gd name="connsiteY38" fmla="*/ 697706 h 1681163"/>
                <a:gd name="connsiteX39" fmla="*/ 447675 w 554831"/>
                <a:gd name="connsiteY39" fmla="*/ 1659731 h 1681163"/>
                <a:gd name="connsiteX40" fmla="*/ 202406 w 554831"/>
                <a:gd name="connsiteY40" fmla="*/ 1681163 h 1681163"/>
                <a:gd name="connsiteX41" fmla="*/ 200025 w 554831"/>
                <a:gd name="connsiteY41" fmla="*/ 1533525 h 1681163"/>
                <a:gd name="connsiteX42" fmla="*/ 200025 w 554831"/>
                <a:gd name="connsiteY42" fmla="*/ 912019 h 1681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54831" h="1681163">
                  <a:moveTo>
                    <a:pt x="200025" y="912019"/>
                  </a:moveTo>
                  <a:lnTo>
                    <a:pt x="200025" y="728663"/>
                  </a:lnTo>
                  <a:lnTo>
                    <a:pt x="200025" y="290513"/>
                  </a:lnTo>
                  <a:lnTo>
                    <a:pt x="200025" y="266700"/>
                  </a:lnTo>
                  <a:lnTo>
                    <a:pt x="192881" y="233363"/>
                  </a:lnTo>
                  <a:lnTo>
                    <a:pt x="180975" y="204788"/>
                  </a:lnTo>
                  <a:lnTo>
                    <a:pt x="169069" y="183356"/>
                  </a:lnTo>
                  <a:lnTo>
                    <a:pt x="152400" y="161925"/>
                  </a:lnTo>
                  <a:lnTo>
                    <a:pt x="128588" y="138113"/>
                  </a:lnTo>
                  <a:lnTo>
                    <a:pt x="111919" y="121444"/>
                  </a:lnTo>
                  <a:lnTo>
                    <a:pt x="90488" y="107156"/>
                  </a:lnTo>
                  <a:lnTo>
                    <a:pt x="57150" y="88106"/>
                  </a:lnTo>
                  <a:lnTo>
                    <a:pt x="28575" y="73819"/>
                  </a:lnTo>
                  <a:lnTo>
                    <a:pt x="11906" y="64294"/>
                  </a:lnTo>
                  <a:lnTo>
                    <a:pt x="4763" y="57150"/>
                  </a:lnTo>
                  <a:lnTo>
                    <a:pt x="0" y="45244"/>
                  </a:lnTo>
                  <a:lnTo>
                    <a:pt x="2381" y="28575"/>
                  </a:lnTo>
                  <a:lnTo>
                    <a:pt x="14288" y="9525"/>
                  </a:lnTo>
                  <a:lnTo>
                    <a:pt x="21431" y="4763"/>
                  </a:lnTo>
                  <a:lnTo>
                    <a:pt x="45244" y="0"/>
                  </a:lnTo>
                  <a:lnTo>
                    <a:pt x="204788" y="11906"/>
                  </a:lnTo>
                  <a:lnTo>
                    <a:pt x="271463" y="21431"/>
                  </a:lnTo>
                  <a:lnTo>
                    <a:pt x="323850" y="33338"/>
                  </a:lnTo>
                  <a:lnTo>
                    <a:pt x="385763" y="57150"/>
                  </a:lnTo>
                  <a:lnTo>
                    <a:pt x="457200" y="95250"/>
                  </a:lnTo>
                  <a:lnTo>
                    <a:pt x="509588" y="128588"/>
                  </a:lnTo>
                  <a:lnTo>
                    <a:pt x="531019" y="145256"/>
                  </a:lnTo>
                  <a:lnTo>
                    <a:pt x="545306" y="166688"/>
                  </a:lnTo>
                  <a:lnTo>
                    <a:pt x="554831" y="197644"/>
                  </a:lnTo>
                  <a:lnTo>
                    <a:pt x="552450" y="233363"/>
                  </a:lnTo>
                  <a:lnTo>
                    <a:pt x="540544" y="271463"/>
                  </a:lnTo>
                  <a:lnTo>
                    <a:pt x="521494" y="304800"/>
                  </a:lnTo>
                  <a:lnTo>
                    <a:pt x="504825" y="326231"/>
                  </a:lnTo>
                  <a:lnTo>
                    <a:pt x="495300" y="340519"/>
                  </a:lnTo>
                  <a:lnTo>
                    <a:pt x="483394" y="369094"/>
                  </a:lnTo>
                  <a:lnTo>
                    <a:pt x="473869" y="426244"/>
                  </a:lnTo>
                  <a:lnTo>
                    <a:pt x="469106" y="514350"/>
                  </a:lnTo>
                  <a:lnTo>
                    <a:pt x="466725" y="557213"/>
                  </a:lnTo>
                  <a:lnTo>
                    <a:pt x="445294" y="697706"/>
                  </a:lnTo>
                  <a:cubicBezTo>
                    <a:pt x="446088" y="1018381"/>
                    <a:pt x="446881" y="1339056"/>
                    <a:pt x="447675" y="1659731"/>
                  </a:cubicBezTo>
                  <a:lnTo>
                    <a:pt x="202406" y="1681163"/>
                  </a:lnTo>
                  <a:cubicBezTo>
                    <a:pt x="201612" y="1631950"/>
                    <a:pt x="200819" y="1582738"/>
                    <a:pt x="200025" y="1533525"/>
                  </a:cubicBezTo>
                  <a:lnTo>
                    <a:pt x="200025" y="91201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54">
              <a:extLst>
                <a:ext uri="{FF2B5EF4-FFF2-40B4-BE49-F238E27FC236}">
                  <a16:creationId xmlns:a16="http://schemas.microsoft.com/office/drawing/2014/main" id="{0B01D7E2-DC60-48ED-8A6E-0847D6CD5CBA}"/>
                </a:ext>
              </a:extLst>
            </p:cNvPr>
            <p:cNvSpPr/>
            <p:nvPr/>
          </p:nvSpPr>
          <p:spPr>
            <a:xfrm>
              <a:off x="4614863" y="2268538"/>
              <a:ext cx="2679700" cy="425450"/>
            </a:xfrm>
            <a:custGeom>
              <a:avLst/>
              <a:gdLst>
                <a:gd name="connsiteX0" fmla="*/ 1112043 w 2678906"/>
                <a:gd name="connsiteY0" fmla="*/ 178594 h 423863"/>
                <a:gd name="connsiteX1" fmla="*/ 1293018 w 2678906"/>
                <a:gd name="connsiteY1" fmla="*/ 152400 h 423863"/>
                <a:gd name="connsiteX2" fmla="*/ 1593056 w 2678906"/>
                <a:gd name="connsiteY2" fmla="*/ 126207 h 423863"/>
                <a:gd name="connsiteX3" fmla="*/ 1793081 w 2678906"/>
                <a:gd name="connsiteY3" fmla="*/ 104775 h 423863"/>
                <a:gd name="connsiteX4" fmla="*/ 1926431 w 2678906"/>
                <a:gd name="connsiteY4" fmla="*/ 90488 h 423863"/>
                <a:gd name="connsiteX5" fmla="*/ 2083593 w 2678906"/>
                <a:gd name="connsiteY5" fmla="*/ 57150 h 423863"/>
                <a:gd name="connsiteX6" fmla="*/ 2264568 w 2678906"/>
                <a:gd name="connsiteY6" fmla="*/ 16669 h 423863"/>
                <a:gd name="connsiteX7" fmla="*/ 2340768 w 2678906"/>
                <a:gd name="connsiteY7" fmla="*/ 0 h 423863"/>
                <a:gd name="connsiteX8" fmla="*/ 2419350 w 2678906"/>
                <a:gd name="connsiteY8" fmla="*/ 14288 h 423863"/>
                <a:gd name="connsiteX9" fmla="*/ 2524125 w 2678906"/>
                <a:gd name="connsiteY9" fmla="*/ 42863 h 423863"/>
                <a:gd name="connsiteX10" fmla="*/ 2600325 w 2678906"/>
                <a:gd name="connsiteY10" fmla="*/ 71438 h 423863"/>
                <a:gd name="connsiteX11" fmla="*/ 2631281 w 2678906"/>
                <a:gd name="connsiteY11" fmla="*/ 88107 h 423863"/>
                <a:gd name="connsiteX12" fmla="*/ 2655093 w 2678906"/>
                <a:gd name="connsiteY12" fmla="*/ 107157 h 423863"/>
                <a:gd name="connsiteX13" fmla="*/ 2674143 w 2678906"/>
                <a:gd name="connsiteY13" fmla="*/ 135732 h 423863"/>
                <a:gd name="connsiteX14" fmla="*/ 2678906 w 2678906"/>
                <a:gd name="connsiteY14" fmla="*/ 166688 h 423863"/>
                <a:gd name="connsiteX15" fmla="*/ 2674143 w 2678906"/>
                <a:gd name="connsiteY15" fmla="*/ 202407 h 423863"/>
                <a:gd name="connsiteX16" fmla="*/ 2662237 w 2678906"/>
                <a:gd name="connsiteY16" fmla="*/ 223838 h 423863"/>
                <a:gd name="connsiteX17" fmla="*/ 2638425 w 2678906"/>
                <a:gd name="connsiteY17" fmla="*/ 238125 h 423863"/>
                <a:gd name="connsiteX18" fmla="*/ 2605087 w 2678906"/>
                <a:gd name="connsiteY18" fmla="*/ 245269 h 423863"/>
                <a:gd name="connsiteX19" fmla="*/ 2516981 w 2678906"/>
                <a:gd name="connsiteY19" fmla="*/ 247650 h 423863"/>
                <a:gd name="connsiteX20" fmla="*/ 2331243 w 2678906"/>
                <a:gd name="connsiteY20" fmla="*/ 245269 h 423863"/>
                <a:gd name="connsiteX21" fmla="*/ 2057400 w 2678906"/>
                <a:gd name="connsiteY21" fmla="*/ 254794 h 423863"/>
                <a:gd name="connsiteX22" fmla="*/ 1802606 w 2678906"/>
                <a:gd name="connsiteY22" fmla="*/ 269082 h 423863"/>
                <a:gd name="connsiteX23" fmla="*/ 1504950 w 2678906"/>
                <a:gd name="connsiteY23" fmla="*/ 290513 h 423863"/>
                <a:gd name="connsiteX24" fmla="*/ 1288256 w 2678906"/>
                <a:gd name="connsiteY24" fmla="*/ 333375 h 423863"/>
                <a:gd name="connsiteX25" fmla="*/ 966787 w 2678906"/>
                <a:gd name="connsiteY25" fmla="*/ 369094 h 423863"/>
                <a:gd name="connsiteX26" fmla="*/ 450056 w 2678906"/>
                <a:gd name="connsiteY26" fmla="*/ 423863 h 423863"/>
                <a:gd name="connsiteX27" fmla="*/ 419100 w 2678906"/>
                <a:gd name="connsiteY27" fmla="*/ 423863 h 423863"/>
                <a:gd name="connsiteX28" fmla="*/ 373856 w 2678906"/>
                <a:gd name="connsiteY28" fmla="*/ 419100 h 423863"/>
                <a:gd name="connsiteX29" fmla="*/ 283368 w 2678906"/>
                <a:gd name="connsiteY29" fmla="*/ 383382 h 423863"/>
                <a:gd name="connsiteX30" fmla="*/ 197643 w 2678906"/>
                <a:gd name="connsiteY30" fmla="*/ 330994 h 423863"/>
                <a:gd name="connsiteX31" fmla="*/ 114300 w 2678906"/>
                <a:gd name="connsiteY31" fmla="*/ 269082 h 423863"/>
                <a:gd name="connsiteX32" fmla="*/ 76200 w 2678906"/>
                <a:gd name="connsiteY32" fmla="*/ 245269 h 423863"/>
                <a:gd name="connsiteX33" fmla="*/ 38100 w 2678906"/>
                <a:gd name="connsiteY33" fmla="*/ 216694 h 423863"/>
                <a:gd name="connsiteX34" fmla="*/ 23812 w 2678906"/>
                <a:gd name="connsiteY34" fmla="*/ 197644 h 423863"/>
                <a:gd name="connsiteX35" fmla="*/ 4762 w 2678906"/>
                <a:gd name="connsiteY35" fmla="*/ 164307 h 423863"/>
                <a:gd name="connsiteX36" fmla="*/ 0 w 2678906"/>
                <a:gd name="connsiteY36" fmla="*/ 138113 h 423863"/>
                <a:gd name="connsiteX37" fmla="*/ 2381 w 2678906"/>
                <a:gd name="connsiteY37" fmla="*/ 121444 h 423863"/>
                <a:gd name="connsiteX38" fmla="*/ 2381 w 2678906"/>
                <a:gd name="connsiteY38" fmla="*/ 121444 h 423863"/>
                <a:gd name="connsiteX39" fmla="*/ 11906 w 2678906"/>
                <a:gd name="connsiteY39" fmla="*/ 107157 h 423863"/>
                <a:gd name="connsiteX40" fmla="*/ 26193 w 2678906"/>
                <a:gd name="connsiteY40" fmla="*/ 107157 h 423863"/>
                <a:gd name="connsiteX41" fmla="*/ 47625 w 2678906"/>
                <a:gd name="connsiteY41" fmla="*/ 111919 h 423863"/>
                <a:gd name="connsiteX42" fmla="*/ 102393 w 2678906"/>
                <a:gd name="connsiteY42" fmla="*/ 135732 h 423863"/>
                <a:gd name="connsiteX43" fmla="*/ 166687 w 2678906"/>
                <a:gd name="connsiteY43" fmla="*/ 161925 h 423863"/>
                <a:gd name="connsiteX44" fmla="*/ 252412 w 2678906"/>
                <a:gd name="connsiteY44" fmla="*/ 190500 h 423863"/>
                <a:gd name="connsiteX45" fmla="*/ 347662 w 2678906"/>
                <a:gd name="connsiteY45" fmla="*/ 209550 h 423863"/>
                <a:gd name="connsiteX46" fmla="*/ 464343 w 2678906"/>
                <a:gd name="connsiteY46" fmla="*/ 221457 h 423863"/>
                <a:gd name="connsiteX47" fmla="*/ 600075 w 2678906"/>
                <a:gd name="connsiteY47" fmla="*/ 223838 h 423863"/>
                <a:gd name="connsiteX48" fmla="*/ 778668 w 2678906"/>
                <a:gd name="connsiteY48" fmla="*/ 216694 h 423863"/>
                <a:gd name="connsiteX49" fmla="*/ 1112043 w 2678906"/>
                <a:gd name="connsiteY49" fmla="*/ 17859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678906" h="423863">
                  <a:moveTo>
                    <a:pt x="1112043" y="178594"/>
                  </a:moveTo>
                  <a:lnTo>
                    <a:pt x="1293018" y="152400"/>
                  </a:lnTo>
                  <a:lnTo>
                    <a:pt x="1593056" y="126207"/>
                  </a:lnTo>
                  <a:lnTo>
                    <a:pt x="1793081" y="104775"/>
                  </a:lnTo>
                  <a:lnTo>
                    <a:pt x="1926431" y="90488"/>
                  </a:lnTo>
                  <a:lnTo>
                    <a:pt x="2083593" y="57150"/>
                  </a:lnTo>
                  <a:lnTo>
                    <a:pt x="2264568" y="16669"/>
                  </a:lnTo>
                  <a:lnTo>
                    <a:pt x="2340768" y="0"/>
                  </a:lnTo>
                  <a:lnTo>
                    <a:pt x="2419350" y="14288"/>
                  </a:lnTo>
                  <a:lnTo>
                    <a:pt x="2524125" y="42863"/>
                  </a:lnTo>
                  <a:lnTo>
                    <a:pt x="2600325" y="71438"/>
                  </a:lnTo>
                  <a:lnTo>
                    <a:pt x="2631281" y="88107"/>
                  </a:lnTo>
                  <a:lnTo>
                    <a:pt x="2655093" y="107157"/>
                  </a:lnTo>
                  <a:lnTo>
                    <a:pt x="2674143" y="135732"/>
                  </a:lnTo>
                  <a:lnTo>
                    <a:pt x="2678906" y="166688"/>
                  </a:lnTo>
                  <a:lnTo>
                    <a:pt x="2674143" y="202407"/>
                  </a:lnTo>
                  <a:lnTo>
                    <a:pt x="2662237" y="223838"/>
                  </a:lnTo>
                  <a:lnTo>
                    <a:pt x="2638425" y="238125"/>
                  </a:lnTo>
                  <a:lnTo>
                    <a:pt x="2605087" y="245269"/>
                  </a:lnTo>
                  <a:lnTo>
                    <a:pt x="2516981" y="247650"/>
                  </a:lnTo>
                  <a:lnTo>
                    <a:pt x="2331243" y="245269"/>
                  </a:lnTo>
                  <a:lnTo>
                    <a:pt x="2057400" y="254794"/>
                  </a:lnTo>
                  <a:lnTo>
                    <a:pt x="1802606" y="269082"/>
                  </a:lnTo>
                  <a:lnTo>
                    <a:pt x="1504950" y="290513"/>
                  </a:lnTo>
                  <a:lnTo>
                    <a:pt x="1288256" y="333375"/>
                  </a:lnTo>
                  <a:lnTo>
                    <a:pt x="966787" y="369094"/>
                  </a:lnTo>
                  <a:lnTo>
                    <a:pt x="450056" y="423863"/>
                  </a:lnTo>
                  <a:lnTo>
                    <a:pt x="419100" y="423863"/>
                  </a:lnTo>
                  <a:lnTo>
                    <a:pt x="373856" y="419100"/>
                  </a:lnTo>
                  <a:lnTo>
                    <a:pt x="283368" y="383382"/>
                  </a:lnTo>
                  <a:lnTo>
                    <a:pt x="197643" y="330994"/>
                  </a:lnTo>
                  <a:lnTo>
                    <a:pt x="114300" y="269082"/>
                  </a:lnTo>
                  <a:lnTo>
                    <a:pt x="76200" y="245269"/>
                  </a:lnTo>
                  <a:lnTo>
                    <a:pt x="38100" y="216694"/>
                  </a:lnTo>
                  <a:lnTo>
                    <a:pt x="23812" y="197644"/>
                  </a:lnTo>
                  <a:lnTo>
                    <a:pt x="4762" y="164307"/>
                  </a:lnTo>
                  <a:lnTo>
                    <a:pt x="0" y="138113"/>
                  </a:lnTo>
                  <a:lnTo>
                    <a:pt x="2381" y="121444"/>
                  </a:lnTo>
                  <a:lnTo>
                    <a:pt x="2381" y="121444"/>
                  </a:lnTo>
                  <a:lnTo>
                    <a:pt x="11906" y="107157"/>
                  </a:lnTo>
                  <a:lnTo>
                    <a:pt x="26193" y="107157"/>
                  </a:lnTo>
                  <a:lnTo>
                    <a:pt x="47625" y="111919"/>
                  </a:lnTo>
                  <a:lnTo>
                    <a:pt x="102393" y="135732"/>
                  </a:lnTo>
                  <a:lnTo>
                    <a:pt x="166687" y="161925"/>
                  </a:lnTo>
                  <a:lnTo>
                    <a:pt x="252412" y="190500"/>
                  </a:lnTo>
                  <a:lnTo>
                    <a:pt x="347662" y="209550"/>
                  </a:lnTo>
                  <a:lnTo>
                    <a:pt x="464343" y="221457"/>
                  </a:lnTo>
                  <a:lnTo>
                    <a:pt x="600075" y="223838"/>
                  </a:lnTo>
                  <a:lnTo>
                    <a:pt x="778668" y="216694"/>
                  </a:lnTo>
                  <a:lnTo>
                    <a:pt x="1112043" y="1785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55">
              <a:extLst>
                <a:ext uri="{FF2B5EF4-FFF2-40B4-BE49-F238E27FC236}">
                  <a16:creationId xmlns:a16="http://schemas.microsoft.com/office/drawing/2014/main" id="{9EA1140F-85E9-48F7-94CE-2F9295DFD876}"/>
                </a:ext>
              </a:extLst>
            </p:cNvPr>
            <p:cNvSpPr/>
            <p:nvPr/>
          </p:nvSpPr>
          <p:spPr>
            <a:xfrm>
              <a:off x="3684589" y="2740025"/>
              <a:ext cx="4681537" cy="647700"/>
            </a:xfrm>
            <a:custGeom>
              <a:avLst/>
              <a:gdLst>
                <a:gd name="connsiteX0" fmla="*/ 1516380 w 4682490"/>
                <a:gd name="connsiteY0" fmla="*/ 293370 h 647700"/>
                <a:gd name="connsiteX1" fmla="*/ 2232660 w 4682490"/>
                <a:gd name="connsiteY1" fmla="*/ 220980 h 647700"/>
                <a:gd name="connsiteX2" fmla="*/ 2438400 w 4682490"/>
                <a:gd name="connsiteY2" fmla="*/ 179070 h 647700"/>
                <a:gd name="connsiteX3" fmla="*/ 2918460 w 4682490"/>
                <a:gd name="connsiteY3" fmla="*/ 148590 h 647700"/>
                <a:gd name="connsiteX4" fmla="*/ 3387090 w 4682490"/>
                <a:gd name="connsiteY4" fmla="*/ 118110 h 647700"/>
                <a:gd name="connsiteX5" fmla="*/ 3745230 w 4682490"/>
                <a:gd name="connsiteY5" fmla="*/ 95250 h 647700"/>
                <a:gd name="connsiteX6" fmla="*/ 3817620 w 4682490"/>
                <a:gd name="connsiteY6" fmla="*/ 91440 h 647700"/>
                <a:gd name="connsiteX7" fmla="*/ 3916680 w 4682490"/>
                <a:gd name="connsiteY7" fmla="*/ 64770 h 647700"/>
                <a:gd name="connsiteX8" fmla="*/ 4107180 w 4682490"/>
                <a:gd name="connsiteY8" fmla="*/ 19050 h 647700"/>
                <a:gd name="connsiteX9" fmla="*/ 4183380 w 4682490"/>
                <a:gd name="connsiteY9" fmla="*/ 0 h 647700"/>
                <a:gd name="connsiteX10" fmla="*/ 4225290 w 4682490"/>
                <a:gd name="connsiteY10" fmla="*/ 7620 h 647700"/>
                <a:gd name="connsiteX11" fmla="*/ 4423410 w 4682490"/>
                <a:gd name="connsiteY11" fmla="*/ 68580 h 647700"/>
                <a:gd name="connsiteX12" fmla="*/ 4530090 w 4682490"/>
                <a:gd name="connsiteY12" fmla="*/ 106680 h 647700"/>
                <a:gd name="connsiteX13" fmla="*/ 4629150 w 4682490"/>
                <a:gd name="connsiteY13" fmla="*/ 156210 h 647700"/>
                <a:gd name="connsiteX14" fmla="*/ 4659630 w 4682490"/>
                <a:gd name="connsiteY14" fmla="*/ 179070 h 647700"/>
                <a:gd name="connsiteX15" fmla="*/ 4674870 w 4682490"/>
                <a:gd name="connsiteY15" fmla="*/ 194310 h 647700"/>
                <a:gd name="connsiteX16" fmla="*/ 4678680 w 4682490"/>
                <a:gd name="connsiteY16" fmla="*/ 201930 h 647700"/>
                <a:gd name="connsiteX17" fmla="*/ 4682490 w 4682490"/>
                <a:gd name="connsiteY17" fmla="*/ 217170 h 647700"/>
                <a:gd name="connsiteX18" fmla="*/ 4682490 w 4682490"/>
                <a:gd name="connsiteY18" fmla="*/ 243840 h 647700"/>
                <a:gd name="connsiteX19" fmla="*/ 4671060 w 4682490"/>
                <a:gd name="connsiteY19" fmla="*/ 281940 h 647700"/>
                <a:gd name="connsiteX20" fmla="*/ 4655820 w 4682490"/>
                <a:gd name="connsiteY20" fmla="*/ 304800 h 647700"/>
                <a:gd name="connsiteX21" fmla="*/ 4617720 w 4682490"/>
                <a:gd name="connsiteY21" fmla="*/ 327660 h 647700"/>
                <a:gd name="connsiteX22" fmla="*/ 4587240 w 4682490"/>
                <a:gd name="connsiteY22" fmla="*/ 335280 h 647700"/>
                <a:gd name="connsiteX23" fmla="*/ 4499610 w 4682490"/>
                <a:gd name="connsiteY23" fmla="*/ 327660 h 647700"/>
                <a:gd name="connsiteX24" fmla="*/ 4251960 w 4682490"/>
                <a:gd name="connsiteY24" fmla="*/ 308610 h 647700"/>
                <a:gd name="connsiteX25" fmla="*/ 3962400 w 4682490"/>
                <a:gd name="connsiteY25" fmla="*/ 293370 h 647700"/>
                <a:gd name="connsiteX26" fmla="*/ 3467100 w 4682490"/>
                <a:gd name="connsiteY26" fmla="*/ 289560 h 647700"/>
                <a:gd name="connsiteX27" fmla="*/ 2933700 w 4682490"/>
                <a:gd name="connsiteY27" fmla="*/ 308610 h 647700"/>
                <a:gd name="connsiteX28" fmla="*/ 2586990 w 4682490"/>
                <a:gd name="connsiteY28" fmla="*/ 331470 h 647700"/>
                <a:gd name="connsiteX29" fmla="*/ 2221230 w 4682490"/>
                <a:gd name="connsiteY29" fmla="*/ 358140 h 647700"/>
                <a:gd name="connsiteX30" fmla="*/ 1905000 w 4682490"/>
                <a:gd name="connsiteY30" fmla="*/ 407670 h 647700"/>
                <a:gd name="connsiteX31" fmla="*/ 1584960 w 4682490"/>
                <a:gd name="connsiteY31" fmla="*/ 453390 h 647700"/>
                <a:gd name="connsiteX32" fmla="*/ 1276350 w 4682490"/>
                <a:gd name="connsiteY32" fmla="*/ 502920 h 647700"/>
                <a:gd name="connsiteX33" fmla="*/ 994410 w 4682490"/>
                <a:gd name="connsiteY33" fmla="*/ 552450 h 647700"/>
                <a:gd name="connsiteX34" fmla="*/ 819150 w 4682490"/>
                <a:gd name="connsiteY34" fmla="*/ 590550 h 647700"/>
                <a:gd name="connsiteX35" fmla="*/ 674370 w 4682490"/>
                <a:gd name="connsiteY35" fmla="*/ 624840 h 647700"/>
                <a:gd name="connsiteX36" fmla="*/ 579120 w 4682490"/>
                <a:gd name="connsiteY36" fmla="*/ 643890 h 647700"/>
                <a:gd name="connsiteX37" fmla="*/ 533400 w 4682490"/>
                <a:gd name="connsiteY37" fmla="*/ 647700 h 647700"/>
                <a:gd name="connsiteX38" fmla="*/ 461010 w 4682490"/>
                <a:gd name="connsiteY38" fmla="*/ 636270 h 647700"/>
                <a:gd name="connsiteX39" fmla="*/ 377190 w 4682490"/>
                <a:gd name="connsiteY39" fmla="*/ 609600 h 647700"/>
                <a:gd name="connsiteX40" fmla="*/ 259080 w 4682490"/>
                <a:gd name="connsiteY40" fmla="*/ 548640 h 647700"/>
                <a:gd name="connsiteX41" fmla="*/ 179070 w 4682490"/>
                <a:gd name="connsiteY41" fmla="*/ 491490 h 647700"/>
                <a:gd name="connsiteX42" fmla="*/ 114300 w 4682490"/>
                <a:gd name="connsiteY42" fmla="*/ 434340 h 647700"/>
                <a:gd name="connsiteX43" fmla="*/ 53340 w 4682490"/>
                <a:gd name="connsiteY43" fmla="*/ 373380 h 647700"/>
                <a:gd name="connsiteX44" fmla="*/ 22860 w 4682490"/>
                <a:gd name="connsiteY44" fmla="*/ 342900 h 647700"/>
                <a:gd name="connsiteX45" fmla="*/ 11430 w 4682490"/>
                <a:gd name="connsiteY45" fmla="*/ 323850 h 647700"/>
                <a:gd name="connsiteX46" fmla="*/ 0 w 4682490"/>
                <a:gd name="connsiteY46" fmla="*/ 297180 h 647700"/>
                <a:gd name="connsiteX47" fmla="*/ 3810 w 4682490"/>
                <a:gd name="connsiteY47" fmla="*/ 278130 h 647700"/>
                <a:gd name="connsiteX48" fmla="*/ 19050 w 4682490"/>
                <a:gd name="connsiteY48" fmla="*/ 274320 h 647700"/>
                <a:gd name="connsiteX49" fmla="*/ 45720 w 4682490"/>
                <a:gd name="connsiteY49" fmla="*/ 281940 h 647700"/>
                <a:gd name="connsiteX50" fmla="*/ 91440 w 4682490"/>
                <a:gd name="connsiteY50" fmla="*/ 304800 h 647700"/>
                <a:gd name="connsiteX51" fmla="*/ 179070 w 4682490"/>
                <a:gd name="connsiteY51" fmla="*/ 335280 h 647700"/>
                <a:gd name="connsiteX52" fmla="*/ 274320 w 4682490"/>
                <a:gd name="connsiteY52" fmla="*/ 358140 h 647700"/>
                <a:gd name="connsiteX53" fmla="*/ 346710 w 4682490"/>
                <a:gd name="connsiteY53" fmla="*/ 369570 h 647700"/>
                <a:gd name="connsiteX54" fmla="*/ 441960 w 4682490"/>
                <a:gd name="connsiteY54" fmla="*/ 377190 h 647700"/>
                <a:gd name="connsiteX55" fmla="*/ 552450 w 4682490"/>
                <a:gd name="connsiteY55" fmla="*/ 381000 h 647700"/>
                <a:gd name="connsiteX56" fmla="*/ 895350 w 4682490"/>
                <a:gd name="connsiteY56" fmla="*/ 354330 h 647700"/>
                <a:gd name="connsiteX57" fmla="*/ 1516380 w 4682490"/>
                <a:gd name="connsiteY57" fmla="*/ 293370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682490" h="647700">
                  <a:moveTo>
                    <a:pt x="1516380" y="293370"/>
                  </a:moveTo>
                  <a:lnTo>
                    <a:pt x="2232660" y="220980"/>
                  </a:lnTo>
                  <a:lnTo>
                    <a:pt x="2438400" y="179070"/>
                  </a:lnTo>
                  <a:lnTo>
                    <a:pt x="2918460" y="148590"/>
                  </a:lnTo>
                  <a:lnTo>
                    <a:pt x="3387090" y="118110"/>
                  </a:lnTo>
                  <a:lnTo>
                    <a:pt x="3745230" y="95250"/>
                  </a:lnTo>
                  <a:lnTo>
                    <a:pt x="3817620" y="91440"/>
                  </a:lnTo>
                  <a:lnTo>
                    <a:pt x="3916680" y="64770"/>
                  </a:lnTo>
                  <a:lnTo>
                    <a:pt x="4107180" y="19050"/>
                  </a:lnTo>
                  <a:lnTo>
                    <a:pt x="4183380" y="0"/>
                  </a:lnTo>
                  <a:lnTo>
                    <a:pt x="4225290" y="7620"/>
                  </a:lnTo>
                  <a:lnTo>
                    <a:pt x="4423410" y="68580"/>
                  </a:lnTo>
                  <a:lnTo>
                    <a:pt x="4530090" y="106680"/>
                  </a:lnTo>
                  <a:lnTo>
                    <a:pt x="4629150" y="156210"/>
                  </a:lnTo>
                  <a:lnTo>
                    <a:pt x="4659630" y="179070"/>
                  </a:lnTo>
                  <a:lnTo>
                    <a:pt x="4674870" y="194310"/>
                  </a:lnTo>
                  <a:lnTo>
                    <a:pt x="4678680" y="201930"/>
                  </a:lnTo>
                  <a:lnTo>
                    <a:pt x="4682490" y="217170"/>
                  </a:lnTo>
                  <a:lnTo>
                    <a:pt x="4682490" y="243840"/>
                  </a:lnTo>
                  <a:lnTo>
                    <a:pt x="4671060" y="281940"/>
                  </a:lnTo>
                  <a:lnTo>
                    <a:pt x="4655820" y="304800"/>
                  </a:lnTo>
                  <a:lnTo>
                    <a:pt x="4617720" y="327660"/>
                  </a:lnTo>
                  <a:lnTo>
                    <a:pt x="4587240" y="335280"/>
                  </a:lnTo>
                  <a:lnTo>
                    <a:pt x="4499610" y="327660"/>
                  </a:lnTo>
                  <a:lnTo>
                    <a:pt x="4251960" y="308610"/>
                  </a:lnTo>
                  <a:lnTo>
                    <a:pt x="3962400" y="293370"/>
                  </a:lnTo>
                  <a:lnTo>
                    <a:pt x="3467100" y="289560"/>
                  </a:lnTo>
                  <a:lnTo>
                    <a:pt x="2933700" y="308610"/>
                  </a:lnTo>
                  <a:lnTo>
                    <a:pt x="2586990" y="331470"/>
                  </a:lnTo>
                  <a:lnTo>
                    <a:pt x="2221230" y="358140"/>
                  </a:lnTo>
                  <a:lnTo>
                    <a:pt x="1905000" y="407670"/>
                  </a:lnTo>
                  <a:lnTo>
                    <a:pt x="1584960" y="453390"/>
                  </a:lnTo>
                  <a:lnTo>
                    <a:pt x="1276350" y="502920"/>
                  </a:lnTo>
                  <a:lnTo>
                    <a:pt x="994410" y="552450"/>
                  </a:lnTo>
                  <a:lnTo>
                    <a:pt x="819150" y="590550"/>
                  </a:lnTo>
                  <a:lnTo>
                    <a:pt x="674370" y="624840"/>
                  </a:lnTo>
                  <a:lnTo>
                    <a:pt x="579120" y="643890"/>
                  </a:lnTo>
                  <a:lnTo>
                    <a:pt x="533400" y="647700"/>
                  </a:lnTo>
                  <a:lnTo>
                    <a:pt x="461010" y="636270"/>
                  </a:lnTo>
                  <a:lnTo>
                    <a:pt x="377190" y="609600"/>
                  </a:lnTo>
                  <a:lnTo>
                    <a:pt x="259080" y="548640"/>
                  </a:lnTo>
                  <a:lnTo>
                    <a:pt x="179070" y="491490"/>
                  </a:lnTo>
                  <a:lnTo>
                    <a:pt x="114300" y="434340"/>
                  </a:lnTo>
                  <a:lnTo>
                    <a:pt x="53340" y="373380"/>
                  </a:lnTo>
                  <a:lnTo>
                    <a:pt x="22860" y="342900"/>
                  </a:lnTo>
                  <a:lnTo>
                    <a:pt x="11430" y="323850"/>
                  </a:lnTo>
                  <a:lnTo>
                    <a:pt x="0" y="297180"/>
                  </a:lnTo>
                  <a:lnTo>
                    <a:pt x="3810" y="278130"/>
                  </a:lnTo>
                  <a:lnTo>
                    <a:pt x="19050" y="274320"/>
                  </a:lnTo>
                  <a:lnTo>
                    <a:pt x="45720" y="281940"/>
                  </a:lnTo>
                  <a:lnTo>
                    <a:pt x="91440" y="304800"/>
                  </a:lnTo>
                  <a:lnTo>
                    <a:pt x="179070" y="335280"/>
                  </a:lnTo>
                  <a:lnTo>
                    <a:pt x="274320" y="358140"/>
                  </a:lnTo>
                  <a:lnTo>
                    <a:pt x="346710" y="369570"/>
                  </a:lnTo>
                  <a:lnTo>
                    <a:pt x="441960" y="377190"/>
                  </a:lnTo>
                  <a:lnTo>
                    <a:pt x="552450" y="381000"/>
                  </a:lnTo>
                  <a:lnTo>
                    <a:pt x="895350" y="354330"/>
                  </a:lnTo>
                  <a:lnTo>
                    <a:pt x="1516380" y="29337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56">
              <a:extLst>
                <a:ext uri="{FF2B5EF4-FFF2-40B4-BE49-F238E27FC236}">
                  <a16:creationId xmlns:a16="http://schemas.microsoft.com/office/drawing/2014/main" id="{3BA34A10-9628-4185-A331-6A5658B322BB}"/>
                </a:ext>
              </a:extLst>
            </p:cNvPr>
            <p:cNvSpPr/>
            <p:nvPr/>
          </p:nvSpPr>
          <p:spPr>
            <a:xfrm>
              <a:off x="5072064" y="3043239"/>
              <a:ext cx="947737" cy="828675"/>
            </a:xfrm>
            <a:custGeom>
              <a:avLst/>
              <a:gdLst>
                <a:gd name="connsiteX0" fmla="*/ 604837 w 947737"/>
                <a:gd name="connsiteY0" fmla="*/ 476250 h 828675"/>
                <a:gd name="connsiteX1" fmla="*/ 804862 w 947737"/>
                <a:gd name="connsiteY1" fmla="*/ 300037 h 828675"/>
                <a:gd name="connsiteX2" fmla="*/ 873918 w 947737"/>
                <a:gd name="connsiteY2" fmla="*/ 242887 h 828675"/>
                <a:gd name="connsiteX3" fmla="*/ 909637 w 947737"/>
                <a:gd name="connsiteY3" fmla="*/ 214312 h 828675"/>
                <a:gd name="connsiteX4" fmla="*/ 935831 w 947737"/>
                <a:gd name="connsiteY4" fmla="*/ 188118 h 828675"/>
                <a:gd name="connsiteX5" fmla="*/ 947737 w 947737"/>
                <a:gd name="connsiteY5" fmla="*/ 166687 h 828675"/>
                <a:gd name="connsiteX6" fmla="*/ 947737 w 947737"/>
                <a:gd name="connsiteY6" fmla="*/ 157162 h 828675"/>
                <a:gd name="connsiteX7" fmla="*/ 938212 w 947737"/>
                <a:gd name="connsiteY7" fmla="*/ 140493 h 828675"/>
                <a:gd name="connsiteX8" fmla="*/ 909637 w 947737"/>
                <a:gd name="connsiteY8" fmla="*/ 107156 h 828675"/>
                <a:gd name="connsiteX9" fmla="*/ 873918 w 947737"/>
                <a:gd name="connsiteY9" fmla="*/ 59531 h 828675"/>
                <a:gd name="connsiteX10" fmla="*/ 833437 w 947737"/>
                <a:gd name="connsiteY10" fmla="*/ 14287 h 828675"/>
                <a:gd name="connsiteX11" fmla="*/ 828675 w 947737"/>
                <a:gd name="connsiteY11" fmla="*/ 0 h 828675"/>
                <a:gd name="connsiteX12" fmla="*/ 528637 w 947737"/>
                <a:gd name="connsiteY12" fmla="*/ 66675 h 828675"/>
                <a:gd name="connsiteX13" fmla="*/ 583406 w 947737"/>
                <a:gd name="connsiteY13" fmla="*/ 102393 h 828675"/>
                <a:gd name="connsiteX14" fmla="*/ 592931 w 947737"/>
                <a:gd name="connsiteY14" fmla="*/ 119062 h 828675"/>
                <a:gd name="connsiteX15" fmla="*/ 600075 w 947737"/>
                <a:gd name="connsiteY15" fmla="*/ 145256 h 828675"/>
                <a:gd name="connsiteX16" fmla="*/ 597693 w 947737"/>
                <a:gd name="connsiteY16" fmla="*/ 166687 h 828675"/>
                <a:gd name="connsiteX17" fmla="*/ 585787 w 947737"/>
                <a:gd name="connsiteY17" fmla="*/ 192881 h 828675"/>
                <a:gd name="connsiteX18" fmla="*/ 547687 w 947737"/>
                <a:gd name="connsiteY18" fmla="*/ 242887 h 828675"/>
                <a:gd name="connsiteX19" fmla="*/ 461962 w 947737"/>
                <a:gd name="connsiteY19" fmla="*/ 350043 h 828675"/>
                <a:gd name="connsiteX20" fmla="*/ 347662 w 947737"/>
                <a:gd name="connsiteY20" fmla="*/ 469106 h 828675"/>
                <a:gd name="connsiteX21" fmla="*/ 247650 w 947737"/>
                <a:gd name="connsiteY21" fmla="*/ 561975 h 828675"/>
                <a:gd name="connsiteX22" fmla="*/ 130968 w 947737"/>
                <a:gd name="connsiteY22" fmla="*/ 659606 h 828675"/>
                <a:gd name="connsiteX23" fmla="*/ 14287 w 947737"/>
                <a:gd name="connsiteY23" fmla="*/ 742950 h 828675"/>
                <a:gd name="connsiteX24" fmla="*/ 4762 w 947737"/>
                <a:gd name="connsiteY24" fmla="*/ 762000 h 828675"/>
                <a:gd name="connsiteX25" fmla="*/ 0 w 947737"/>
                <a:gd name="connsiteY25" fmla="*/ 802481 h 828675"/>
                <a:gd name="connsiteX26" fmla="*/ 171450 w 947737"/>
                <a:gd name="connsiteY26" fmla="*/ 828675 h 828675"/>
                <a:gd name="connsiteX27" fmla="*/ 383381 w 947737"/>
                <a:gd name="connsiteY27" fmla="*/ 664368 h 828675"/>
                <a:gd name="connsiteX28" fmla="*/ 604837 w 947737"/>
                <a:gd name="connsiteY28" fmla="*/ 476250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47737" h="828675">
                  <a:moveTo>
                    <a:pt x="604837" y="476250"/>
                  </a:moveTo>
                  <a:lnTo>
                    <a:pt x="804862" y="300037"/>
                  </a:lnTo>
                  <a:lnTo>
                    <a:pt x="873918" y="242887"/>
                  </a:lnTo>
                  <a:lnTo>
                    <a:pt x="909637" y="214312"/>
                  </a:lnTo>
                  <a:lnTo>
                    <a:pt x="935831" y="188118"/>
                  </a:lnTo>
                  <a:lnTo>
                    <a:pt x="947737" y="166687"/>
                  </a:lnTo>
                  <a:lnTo>
                    <a:pt x="947737" y="157162"/>
                  </a:lnTo>
                  <a:lnTo>
                    <a:pt x="938212" y="140493"/>
                  </a:lnTo>
                  <a:lnTo>
                    <a:pt x="909637" y="107156"/>
                  </a:lnTo>
                  <a:lnTo>
                    <a:pt x="873918" y="59531"/>
                  </a:lnTo>
                  <a:lnTo>
                    <a:pt x="833437" y="14287"/>
                  </a:lnTo>
                  <a:lnTo>
                    <a:pt x="828675" y="0"/>
                  </a:lnTo>
                  <a:lnTo>
                    <a:pt x="528637" y="66675"/>
                  </a:lnTo>
                  <a:lnTo>
                    <a:pt x="583406" y="102393"/>
                  </a:lnTo>
                  <a:lnTo>
                    <a:pt x="592931" y="119062"/>
                  </a:lnTo>
                  <a:lnTo>
                    <a:pt x="600075" y="145256"/>
                  </a:lnTo>
                  <a:lnTo>
                    <a:pt x="597693" y="166687"/>
                  </a:lnTo>
                  <a:lnTo>
                    <a:pt x="585787" y="192881"/>
                  </a:lnTo>
                  <a:lnTo>
                    <a:pt x="547687" y="242887"/>
                  </a:lnTo>
                  <a:lnTo>
                    <a:pt x="461962" y="350043"/>
                  </a:lnTo>
                  <a:lnTo>
                    <a:pt x="347662" y="469106"/>
                  </a:lnTo>
                  <a:lnTo>
                    <a:pt x="247650" y="561975"/>
                  </a:lnTo>
                  <a:lnTo>
                    <a:pt x="130968" y="659606"/>
                  </a:lnTo>
                  <a:lnTo>
                    <a:pt x="14287" y="742950"/>
                  </a:lnTo>
                  <a:lnTo>
                    <a:pt x="4762" y="762000"/>
                  </a:lnTo>
                  <a:lnTo>
                    <a:pt x="0" y="802481"/>
                  </a:lnTo>
                  <a:lnTo>
                    <a:pt x="171450" y="828675"/>
                  </a:lnTo>
                  <a:lnTo>
                    <a:pt x="383381" y="664368"/>
                  </a:lnTo>
                  <a:lnTo>
                    <a:pt x="604837" y="4762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57">
              <a:extLst>
                <a:ext uri="{FF2B5EF4-FFF2-40B4-BE49-F238E27FC236}">
                  <a16:creationId xmlns:a16="http://schemas.microsoft.com/office/drawing/2014/main" id="{4BA72C16-EA73-4091-8E11-E5DFAD23B111}"/>
                </a:ext>
              </a:extLst>
            </p:cNvPr>
            <p:cNvSpPr/>
            <p:nvPr/>
          </p:nvSpPr>
          <p:spPr>
            <a:xfrm>
              <a:off x="5072064" y="3763964"/>
              <a:ext cx="784225" cy="350837"/>
            </a:xfrm>
            <a:custGeom>
              <a:avLst/>
              <a:gdLst>
                <a:gd name="connsiteX0" fmla="*/ 519112 w 783431"/>
                <a:gd name="connsiteY0" fmla="*/ 123825 h 350044"/>
                <a:gd name="connsiteX1" fmla="*/ 445293 w 783431"/>
                <a:gd name="connsiteY1" fmla="*/ 88107 h 350044"/>
                <a:gd name="connsiteX2" fmla="*/ 361950 w 783431"/>
                <a:gd name="connsiteY2" fmla="*/ 52388 h 350044"/>
                <a:gd name="connsiteX3" fmla="*/ 307181 w 783431"/>
                <a:gd name="connsiteY3" fmla="*/ 30957 h 350044"/>
                <a:gd name="connsiteX4" fmla="*/ 211931 w 783431"/>
                <a:gd name="connsiteY4" fmla="*/ 0 h 350044"/>
                <a:gd name="connsiteX5" fmla="*/ 16668 w 783431"/>
                <a:gd name="connsiteY5" fmla="*/ 23813 h 350044"/>
                <a:gd name="connsiteX6" fmla="*/ 4762 w 783431"/>
                <a:gd name="connsiteY6" fmla="*/ 54769 h 350044"/>
                <a:gd name="connsiteX7" fmla="*/ 0 w 783431"/>
                <a:gd name="connsiteY7" fmla="*/ 88107 h 350044"/>
                <a:gd name="connsiteX8" fmla="*/ 7143 w 783431"/>
                <a:gd name="connsiteY8" fmla="*/ 133350 h 350044"/>
                <a:gd name="connsiteX9" fmla="*/ 19050 w 783431"/>
                <a:gd name="connsiteY9" fmla="*/ 171450 h 350044"/>
                <a:gd name="connsiteX10" fmla="*/ 35718 w 783431"/>
                <a:gd name="connsiteY10" fmla="*/ 197644 h 350044"/>
                <a:gd name="connsiteX11" fmla="*/ 45243 w 783431"/>
                <a:gd name="connsiteY11" fmla="*/ 207169 h 350044"/>
                <a:gd name="connsiteX12" fmla="*/ 66675 w 783431"/>
                <a:gd name="connsiteY12" fmla="*/ 219075 h 350044"/>
                <a:gd name="connsiteX13" fmla="*/ 92868 w 783431"/>
                <a:gd name="connsiteY13" fmla="*/ 223838 h 350044"/>
                <a:gd name="connsiteX14" fmla="*/ 154781 w 783431"/>
                <a:gd name="connsiteY14" fmla="*/ 228600 h 350044"/>
                <a:gd name="connsiteX15" fmla="*/ 342900 w 783431"/>
                <a:gd name="connsiteY15" fmla="*/ 257175 h 350044"/>
                <a:gd name="connsiteX16" fmla="*/ 526256 w 783431"/>
                <a:gd name="connsiteY16" fmla="*/ 297657 h 350044"/>
                <a:gd name="connsiteX17" fmla="*/ 711993 w 783431"/>
                <a:gd name="connsiteY17" fmla="*/ 350044 h 350044"/>
                <a:gd name="connsiteX18" fmla="*/ 783431 w 783431"/>
                <a:gd name="connsiteY18" fmla="*/ 300038 h 350044"/>
                <a:gd name="connsiteX19" fmla="*/ 676275 w 783431"/>
                <a:gd name="connsiteY19" fmla="*/ 221457 h 350044"/>
                <a:gd name="connsiteX20" fmla="*/ 519112 w 783431"/>
                <a:gd name="connsiteY20" fmla="*/ 123825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83431" h="350044">
                  <a:moveTo>
                    <a:pt x="519112" y="123825"/>
                  </a:moveTo>
                  <a:lnTo>
                    <a:pt x="445293" y="88107"/>
                  </a:lnTo>
                  <a:lnTo>
                    <a:pt x="361950" y="52388"/>
                  </a:lnTo>
                  <a:lnTo>
                    <a:pt x="307181" y="30957"/>
                  </a:lnTo>
                  <a:lnTo>
                    <a:pt x="211931" y="0"/>
                  </a:lnTo>
                  <a:lnTo>
                    <a:pt x="16668" y="23813"/>
                  </a:lnTo>
                  <a:lnTo>
                    <a:pt x="4762" y="54769"/>
                  </a:lnTo>
                  <a:lnTo>
                    <a:pt x="0" y="88107"/>
                  </a:lnTo>
                  <a:lnTo>
                    <a:pt x="7143" y="133350"/>
                  </a:lnTo>
                  <a:lnTo>
                    <a:pt x="19050" y="171450"/>
                  </a:lnTo>
                  <a:lnTo>
                    <a:pt x="35718" y="197644"/>
                  </a:lnTo>
                  <a:lnTo>
                    <a:pt x="45243" y="207169"/>
                  </a:lnTo>
                  <a:lnTo>
                    <a:pt x="66675" y="219075"/>
                  </a:lnTo>
                  <a:lnTo>
                    <a:pt x="92868" y="223838"/>
                  </a:lnTo>
                  <a:lnTo>
                    <a:pt x="154781" y="228600"/>
                  </a:lnTo>
                  <a:lnTo>
                    <a:pt x="342900" y="257175"/>
                  </a:lnTo>
                  <a:lnTo>
                    <a:pt x="526256" y="297657"/>
                  </a:lnTo>
                  <a:lnTo>
                    <a:pt x="711993" y="350044"/>
                  </a:lnTo>
                  <a:lnTo>
                    <a:pt x="783431" y="300038"/>
                  </a:lnTo>
                  <a:lnTo>
                    <a:pt x="676275" y="221457"/>
                  </a:lnTo>
                  <a:lnTo>
                    <a:pt x="519112" y="1238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58">
              <a:extLst>
                <a:ext uri="{FF2B5EF4-FFF2-40B4-BE49-F238E27FC236}">
                  <a16:creationId xmlns:a16="http://schemas.microsoft.com/office/drawing/2014/main" id="{32B73C5C-6D19-4B8D-B4B6-351BF59040A6}"/>
                </a:ext>
              </a:extLst>
            </p:cNvPr>
            <p:cNvSpPr/>
            <p:nvPr/>
          </p:nvSpPr>
          <p:spPr>
            <a:xfrm>
              <a:off x="4951413" y="3141664"/>
              <a:ext cx="1892300" cy="1582737"/>
            </a:xfrm>
            <a:custGeom>
              <a:avLst/>
              <a:gdLst>
                <a:gd name="connsiteX0" fmla="*/ 1183481 w 1893094"/>
                <a:gd name="connsiteY0" fmla="*/ 538162 h 1583531"/>
                <a:gd name="connsiteX1" fmla="*/ 942975 w 1893094"/>
                <a:gd name="connsiteY1" fmla="*/ 733425 h 1583531"/>
                <a:gd name="connsiteX2" fmla="*/ 785812 w 1893094"/>
                <a:gd name="connsiteY2" fmla="*/ 862012 h 1583531"/>
                <a:gd name="connsiteX3" fmla="*/ 723900 w 1893094"/>
                <a:gd name="connsiteY3" fmla="*/ 931069 h 1583531"/>
                <a:gd name="connsiteX4" fmla="*/ 519112 w 1893094"/>
                <a:gd name="connsiteY4" fmla="*/ 1088231 h 1583531"/>
                <a:gd name="connsiteX5" fmla="*/ 247650 w 1893094"/>
                <a:gd name="connsiteY5" fmla="*/ 1297781 h 1583531"/>
                <a:gd name="connsiteX6" fmla="*/ 38100 w 1893094"/>
                <a:gd name="connsiteY6" fmla="*/ 1464469 h 1583531"/>
                <a:gd name="connsiteX7" fmla="*/ 4762 w 1893094"/>
                <a:gd name="connsiteY7" fmla="*/ 1490662 h 1583531"/>
                <a:gd name="connsiteX8" fmla="*/ 0 w 1893094"/>
                <a:gd name="connsiteY8" fmla="*/ 1502569 h 1583531"/>
                <a:gd name="connsiteX9" fmla="*/ 0 w 1893094"/>
                <a:gd name="connsiteY9" fmla="*/ 1528762 h 1583531"/>
                <a:gd name="connsiteX10" fmla="*/ 9525 w 1893094"/>
                <a:gd name="connsiteY10" fmla="*/ 1583531 h 1583531"/>
                <a:gd name="connsiteX11" fmla="*/ 135731 w 1893094"/>
                <a:gd name="connsiteY11" fmla="*/ 1547812 h 1583531"/>
                <a:gd name="connsiteX12" fmla="*/ 271462 w 1893094"/>
                <a:gd name="connsiteY12" fmla="*/ 1435894 h 1583531"/>
                <a:gd name="connsiteX13" fmla="*/ 469106 w 1893094"/>
                <a:gd name="connsiteY13" fmla="*/ 1300162 h 1583531"/>
                <a:gd name="connsiteX14" fmla="*/ 790575 w 1893094"/>
                <a:gd name="connsiteY14" fmla="*/ 1083469 h 1583531"/>
                <a:gd name="connsiteX15" fmla="*/ 1081087 w 1893094"/>
                <a:gd name="connsiteY15" fmla="*/ 885825 h 1583531"/>
                <a:gd name="connsiteX16" fmla="*/ 1314450 w 1893094"/>
                <a:gd name="connsiteY16" fmla="*/ 721519 h 1583531"/>
                <a:gd name="connsiteX17" fmla="*/ 1457325 w 1893094"/>
                <a:gd name="connsiteY17" fmla="*/ 621506 h 1583531"/>
                <a:gd name="connsiteX18" fmla="*/ 1597819 w 1893094"/>
                <a:gd name="connsiteY18" fmla="*/ 521494 h 1583531"/>
                <a:gd name="connsiteX19" fmla="*/ 1685925 w 1893094"/>
                <a:gd name="connsiteY19" fmla="*/ 461962 h 1583531"/>
                <a:gd name="connsiteX20" fmla="*/ 1759744 w 1893094"/>
                <a:gd name="connsiteY20" fmla="*/ 414337 h 1583531"/>
                <a:gd name="connsiteX21" fmla="*/ 1809750 w 1893094"/>
                <a:gd name="connsiteY21" fmla="*/ 385762 h 1583531"/>
                <a:gd name="connsiteX22" fmla="*/ 1852612 w 1893094"/>
                <a:gd name="connsiteY22" fmla="*/ 366712 h 1583531"/>
                <a:gd name="connsiteX23" fmla="*/ 1874044 w 1893094"/>
                <a:gd name="connsiteY23" fmla="*/ 359569 h 1583531"/>
                <a:gd name="connsiteX24" fmla="*/ 1883569 w 1893094"/>
                <a:gd name="connsiteY24" fmla="*/ 352425 h 1583531"/>
                <a:gd name="connsiteX25" fmla="*/ 1893094 w 1893094"/>
                <a:gd name="connsiteY25" fmla="*/ 333375 h 1583531"/>
                <a:gd name="connsiteX26" fmla="*/ 1893094 w 1893094"/>
                <a:gd name="connsiteY26" fmla="*/ 314325 h 1583531"/>
                <a:gd name="connsiteX27" fmla="*/ 1893094 w 1893094"/>
                <a:gd name="connsiteY27" fmla="*/ 285750 h 1583531"/>
                <a:gd name="connsiteX28" fmla="*/ 1878806 w 1893094"/>
                <a:gd name="connsiteY28" fmla="*/ 245269 h 1583531"/>
                <a:gd name="connsiteX29" fmla="*/ 1857375 w 1893094"/>
                <a:gd name="connsiteY29" fmla="*/ 202406 h 1583531"/>
                <a:gd name="connsiteX30" fmla="*/ 1819275 w 1893094"/>
                <a:gd name="connsiteY30" fmla="*/ 161925 h 1583531"/>
                <a:gd name="connsiteX31" fmla="*/ 1747837 w 1893094"/>
                <a:gd name="connsiteY31" fmla="*/ 95250 h 1583531"/>
                <a:gd name="connsiteX32" fmla="*/ 1704975 w 1893094"/>
                <a:gd name="connsiteY32" fmla="*/ 64294 h 1583531"/>
                <a:gd name="connsiteX33" fmla="*/ 1662112 w 1893094"/>
                <a:gd name="connsiteY33" fmla="*/ 38100 h 1583531"/>
                <a:gd name="connsiteX34" fmla="*/ 1614487 w 1893094"/>
                <a:gd name="connsiteY34" fmla="*/ 16669 h 1583531"/>
                <a:gd name="connsiteX35" fmla="*/ 1564481 w 1893094"/>
                <a:gd name="connsiteY35" fmla="*/ 2381 h 1583531"/>
                <a:gd name="connsiteX36" fmla="*/ 1543050 w 1893094"/>
                <a:gd name="connsiteY36" fmla="*/ 0 h 1583531"/>
                <a:gd name="connsiteX37" fmla="*/ 1526381 w 1893094"/>
                <a:gd name="connsiteY37" fmla="*/ 0 h 1583531"/>
                <a:gd name="connsiteX38" fmla="*/ 1519237 w 1893094"/>
                <a:gd name="connsiteY38" fmla="*/ 4762 h 1583531"/>
                <a:gd name="connsiteX39" fmla="*/ 1521619 w 1893094"/>
                <a:gd name="connsiteY39" fmla="*/ 30956 h 1583531"/>
                <a:gd name="connsiteX40" fmla="*/ 1528762 w 1893094"/>
                <a:gd name="connsiteY40" fmla="*/ 78581 h 1583531"/>
                <a:gd name="connsiteX41" fmla="*/ 1538287 w 1893094"/>
                <a:gd name="connsiteY41" fmla="*/ 126206 h 1583531"/>
                <a:gd name="connsiteX42" fmla="*/ 1538287 w 1893094"/>
                <a:gd name="connsiteY42" fmla="*/ 147637 h 1583531"/>
                <a:gd name="connsiteX43" fmla="*/ 1528762 w 1893094"/>
                <a:gd name="connsiteY43" fmla="*/ 192881 h 1583531"/>
                <a:gd name="connsiteX44" fmla="*/ 1507331 w 1893094"/>
                <a:gd name="connsiteY44" fmla="*/ 235744 h 1583531"/>
                <a:gd name="connsiteX45" fmla="*/ 1478756 w 1893094"/>
                <a:gd name="connsiteY45" fmla="*/ 280987 h 1583531"/>
                <a:gd name="connsiteX46" fmla="*/ 1433512 w 1893094"/>
                <a:gd name="connsiteY46" fmla="*/ 330994 h 1583531"/>
                <a:gd name="connsiteX47" fmla="*/ 1371600 w 1893094"/>
                <a:gd name="connsiteY47" fmla="*/ 392906 h 1583531"/>
                <a:gd name="connsiteX48" fmla="*/ 1235869 w 1893094"/>
                <a:gd name="connsiteY48" fmla="*/ 502444 h 1583531"/>
                <a:gd name="connsiteX49" fmla="*/ 1183481 w 1893094"/>
                <a:gd name="connsiteY49" fmla="*/ 538162 h 1583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93094" h="1583531">
                  <a:moveTo>
                    <a:pt x="1183481" y="538162"/>
                  </a:moveTo>
                  <a:lnTo>
                    <a:pt x="942975" y="733425"/>
                  </a:lnTo>
                  <a:lnTo>
                    <a:pt x="785812" y="862012"/>
                  </a:lnTo>
                  <a:lnTo>
                    <a:pt x="723900" y="931069"/>
                  </a:lnTo>
                  <a:lnTo>
                    <a:pt x="519112" y="1088231"/>
                  </a:lnTo>
                  <a:lnTo>
                    <a:pt x="247650" y="1297781"/>
                  </a:lnTo>
                  <a:lnTo>
                    <a:pt x="38100" y="1464469"/>
                  </a:lnTo>
                  <a:lnTo>
                    <a:pt x="4762" y="1490662"/>
                  </a:lnTo>
                  <a:lnTo>
                    <a:pt x="0" y="1502569"/>
                  </a:lnTo>
                  <a:lnTo>
                    <a:pt x="0" y="1528762"/>
                  </a:lnTo>
                  <a:lnTo>
                    <a:pt x="9525" y="1583531"/>
                  </a:lnTo>
                  <a:lnTo>
                    <a:pt x="135731" y="1547812"/>
                  </a:lnTo>
                  <a:lnTo>
                    <a:pt x="271462" y="1435894"/>
                  </a:lnTo>
                  <a:lnTo>
                    <a:pt x="469106" y="1300162"/>
                  </a:lnTo>
                  <a:lnTo>
                    <a:pt x="790575" y="1083469"/>
                  </a:lnTo>
                  <a:lnTo>
                    <a:pt x="1081087" y="885825"/>
                  </a:lnTo>
                  <a:lnTo>
                    <a:pt x="1314450" y="721519"/>
                  </a:lnTo>
                  <a:lnTo>
                    <a:pt x="1457325" y="621506"/>
                  </a:lnTo>
                  <a:lnTo>
                    <a:pt x="1597819" y="521494"/>
                  </a:lnTo>
                  <a:lnTo>
                    <a:pt x="1685925" y="461962"/>
                  </a:lnTo>
                  <a:lnTo>
                    <a:pt x="1759744" y="414337"/>
                  </a:lnTo>
                  <a:lnTo>
                    <a:pt x="1809750" y="385762"/>
                  </a:lnTo>
                  <a:lnTo>
                    <a:pt x="1852612" y="366712"/>
                  </a:lnTo>
                  <a:lnTo>
                    <a:pt x="1874044" y="359569"/>
                  </a:lnTo>
                  <a:lnTo>
                    <a:pt x="1883569" y="352425"/>
                  </a:lnTo>
                  <a:lnTo>
                    <a:pt x="1893094" y="333375"/>
                  </a:lnTo>
                  <a:lnTo>
                    <a:pt x="1893094" y="314325"/>
                  </a:lnTo>
                  <a:lnTo>
                    <a:pt x="1893094" y="285750"/>
                  </a:lnTo>
                  <a:lnTo>
                    <a:pt x="1878806" y="245269"/>
                  </a:lnTo>
                  <a:lnTo>
                    <a:pt x="1857375" y="202406"/>
                  </a:lnTo>
                  <a:lnTo>
                    <a:pt x="1819275" y="161925"/>
                  </a:lnTo>
                  <a:lnTo>
                    <a:pt x="1747837" y="95250"/>
                  </a:lnTo>
                  <a:lnTo>
                    <a:pt x="1704975" y="64294"/>
                  </a:lnTo>
                  <a:lnTo>
                    <a:pt x="1662112" y="38100"/>
                  </a:lnTo>
                  <a:lnTo>
                    <a:pt x="1614487" y="16669"/>
                  </a:lnTo>
                  <a:lnTo>
                    <a:pt x="1564481" y="2381"/>
                  </a:lnTo>
                  <a:lnTo>
                    <a:pt x="1543050" y="0"/>
                  </a:lnTo>
                  <a:lnTo>
                    <a:pt x="1526381" y="0"/>
                  </a:lnTo>
                  <a:lnTo>
                    <a:pt x="1519237" y="4762"/>
                  </a:lnTo>
                  <a:lnTo>
                    <a:pt x="1521619" y="30956"/>
                  </a:lnTo>
                  <a:lnTo>
                    <a:pt x="1528762" y="78581"/>
                  </a:lnTo>
                  <a:lnTo>
                    <a:pt x="1538287" y="126206"/>
                  </a:lnTo>
                  <a:lnTo>
                    <a:pt x="1538287" y="147637"/>
                  </a:lnTo>
                  <a:lnTo>
                    <a:pt x="1528762" y="192881"/>
                  </a:lnTo>
                  <a:lnTo>
                    <a:pt x="1507331" y="235744"/>
                  </a:lnTo>
                  <a:lnTo>
                    <a:pt x="1478756" y="280987"/>
                  </a:lnTo>
                  <a:lnTo>
                    <a:pt x="1433512" y="330994"/>
                  </a:lnTo>
                  <a:lnTo>
                    <a:pt x="1371600" y="392906"/>
                  </a:lnTo>
                  <a:lnTo>
                    <a:pt x="1235869" y="502444"/>
                  </a:lnTo>
                  <a:lnTo>
                    <a:pt x="1183481" y="53816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59">
              <a:extLst>
                <a:ext uri="{FF2B5EF4-FFF2-40B4-BE49-F238E27FC236}">
                  <a16:creationId xmlns:a16="http://schemas.microsoft.com/office/drawing/2014/main" id="{869933F8-81F1-450F-8004-509CBADB7633}"/>
                </a:ext>
              </a:extLst>
            </p:cNvPr>
            <p:cNvSpPr/>
            <p:nvPr/>
          </p:nvSpPr>
          <p:spPr>
            <a:xfrm>
              <a:off x="4953001" y="4295776"/>
              <a:ext cx="2138363" cy="582613"/>
            </a:xfrm>
            <a:custGeom>
              <a:avLst/>
              <a:gdLst>
                <a:gd name="connsiteX0" fmla="*/ 966788 w 2138363"/>
                <a:gd name="connsiteY0" fmla="*/ 188119 h 583406"/>
                <a:gd name="connsiteX1" fmla="*/ 561975 w 2138363"/>
                <a:gd name="connsiteY1" fmla="*/ 250031 h 583406"/>
                <a:gd name="connsiteX2" fmla="*/ 319088 w 2138363"/>
                <a:gd name="connsiteY2" fmla="*/ 283369 h 583406"/>
                <a:gd name="connsiteX3" fmla="*/ 4763 w 2138363"/>
                <a:gd name="connsiteY3" fmla="*/ 335756 h 583406"/>
                <a:gd name="connsiteX4" fmla="*/ 0 w 2138363"/>
                <a:gd name="connsiteY4" fmla="*/ 371475 h 583406"/>
                <a:gd name="connsiteX5" fmla="*/ 4763 w 2138363"/>
                <a:gd name="connsiteY5" fmla="*/ 419100 h 583406"/>
                <a:gd name="connsiteX6" fmla="*/ 11906 w 2138363"/>
                <a:gd name="connsiteY6" fmla="*/ 445294 h 583406"/>
                <a:gd name="connsiteX7" fmla="*/ 33338 w 2138363"/>
                <a:gd name="connsiteY7" fmla="*/ 483394 h 583406"/>
                <a:gd name="connsiteX8" fmla="*/ 59531 w 2138363"/>
                <a:gd name="connsiteY8" fmla="*/ 511969 h 583406"/>
                <a:gd name="connsiteX9" fmla="*/ 128588 w 2138363"/>
                <a:gd name="connsiteY9" fmla="*/ 569119 h 583406"/>
                <a:gd name="connsiteX10" fmla="*/ 142875 w 2138363"/>
                <a:gd name="connsiteY10" fmla="*/ 578644 h 583406"/>
                <a:gd name="connsiteX11" fmla="*/ 152400 w 2138363"/>
                <a:gd name="connsiteY11" fmla="*/ 583406 h 583406"/>
                <a:gd name="connsiteX12" fmla="*/ 202406 w 2138363"/>
                <a:gd name="connsiteY12" fmla="*/ 571500 h 583406"/>
                <a:gd name="connsiteX13" fmla="*/ 266700 w 2138363"/>
                <a:gd name="connsiteY13" fmla="*/ 550069 h 583406"/>
                <a:gd name="connsiteX14" fmla="*/ 433388 w 2138363"/>
                <a:gd name="connsiteY14" fmla="*/ 504825 h 583406"/>
                <a:gd name="connsiteX15" fmla="*/ 647700 w 2138363"/>
                <a:gd name="connsiteY15" fmla="*/ 452438 h 583406"/>
                <a:gd name="connsiteX16" fmla="*/ 835819 w 2138363"/>
                <a:gd name="connsiteY16" fmla="*/ 407194 h 583406"/>
                <a:gd name="connsiteX17" fmla="*/ 985838 w 2138363"/>
                <a:gd name="connsiteY17" fmla="*/ 373856 h 583406"/>
                <a:gd name="connsiteX18" fmla="*/ 1238250 w 2138363"/>
                <a:gd name="connsiteY18" fmla="*/ 309563 h 583406"/>
                <a:gd name="connsiteX19" fmla="*/ 1478756 w 2138363"/>
                <a:gd name="connsiteY19" fmla="*/ 254794 h 583406"/>
                <a:gd name="connsiteX20" fmla="*/ 1721644 w 2138363"/>
                <a:gd name="connsiteY20" fmla="*/ 202406 h 583406"/>
                <a:gd name="connsiteX21" fmla="*/ 1983581 w 2138363"/>
                <a:gd name="connsiteY21" fmla="*/ 142875 h 583406"/>
                <a:gd name="connsiteX22" fmla="*/ 2138363 w 2138363"/>
                <a:gd name="connsiteY22" fmla="*/ 107156 h 583406"/>
                <a:gd name="connsiteX23" fmla="*/ 2055019 w 2138363"/>
                <a:gd name="connsiteY23" fmla="*/ 0 h 583406"/>
                <a:gd name="connsiteX24" fmla="*/ 1812131 w 2138363"/>
                <a:gd name="connsiteY24" fmla="*/ 47625 h 583406"/>
                <a:gd name="connsiteX25" fmla="*/ 1507331 w 2138363"/>
                <a:gd name="connsiteY25" fmla="*/ 102394 h 583406"/>
                <a:gd name="connsiteX26" fmla="*/ 1166813 w 2138363"/>
                <a:gd name="connsiteY26" fmla="*/ 157163 h 583406"/>
                <a:gd name="connsiteX27" fmla="*/ 966788 w 2138363"/>
                <a:gd name="connsiteY27" fmla="*/ 188119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38363" h="583406">
                  <a:moveTo>
                    <a:pt x="966788" y="188119"/>
                  </a:moveTo>
                  <a:lnTo>
                    <a:pt x="561975" y="250031"/>
                  </a:lnTo>
                  <a:lnTo>
                    <a:pt x="319088" y="283369"/>
                  </a:lnTo>
                  <a:lnTo>
                    <a:pt x="4763" y="335756"/>
                  </a:lnTo>
                  <a:lnTo>
                    <a:pt x="0" y="371475"/>
                  </a:lnTo>
                  <a:lnTo>
                    <a:pt x="4763" y="419100"/>
                  </a:lnTo>
                  <a:lnTo>
                    <a:pt x="11906" y="445294"/>
                  </a:lnTo>
                  <a:lnTo>
                    <a:pt x="33338" y="483394"/>
                  </a:lnTo>
                  <a:lnTo>
                    <a:pt x="59531" y="511969"/>
                  </a:lnTo>
                  <a:lnTo>
                    <a:pt x="128588" y="569119"/>
                  </a:lnTo>
                  <a:lnTo>
                    <a:pt x="142875" y="578644"/>
                  </a:lnTo>
                  <a:lnTo>
                    <a:pt x="152400" y="583406"/>
                  </a:lnTo>
                  <a:lnTo>
                    <a:pt x="202406" y="571500"/>
                  </a:lnTo>
                  <a:lnTo>
                    <a:pt x="266700" y="550069"/>
                  </a:lnTo>
                  <a:lnTo>
                    <a:pt x="433388" y="504825"/>
                  </a:lnTo>
                  <a:lnTo>
                    <a:pt x="647700" y="452438"/>
                  </a:lnTo>
                  <a:lnTo>
                    <a:pt x="835819" y="407194"/>
                  </a:lnTo>
                  <a:lnTo>
                    <a:pt x="985838" y="373856"/>
                  </a:lnTo>
                  <a:lnTo>
                    <a:pt x="1238250" y="309563"/>
                  </a:lnTo>
                  <a:lnTo>
                    <a:pt x="1478756" y="254794"/>
                  </a:lnTo>
                  <a:lnTo>
                    <a:pt x="1721644" y="202406"/>
                  </a:lnTo>
                  <a:lnTo>
                    <a:pt x="1983581" y="142875"/>
                  </a:lnTo>
                  <a:lnTo>
                    <a:pt x="2138363" y="107156"/>
                  </a:lnTo>
                  <a:lnTo>
                    <a:pt x="2055019" y="0"/>
                  </a:lnTo>
                  <a:lnTo>
                    <a:pt x="1812131" y="47625"/>
                  </a:lnTo>
                  <a:lnTo>
                    <a:pt x="1507331" y="102394"/>
                  </a:lnTo>
                  <a:lnTo>
                    <a:pt x="1166813" y="157163"/>
                  </a:lnTo>
                  <a:lnTo>
                    <a:pt x="966788" y="18811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60">
              <a:extLst>
                <a:ext uri="{FF2B5EF4-FFF2-40B4-BE49-F238E27FC236}">
                  <a16:creationId xmlns:a16="http://schemas.microsoft.com/office/drawing/2014/main" id="{AE1CEF68-E2B5-4632-A186-6C0C5B6F8AF8}"/>
                </a:ext>
              </a:extLst>
            </p:cNvPr>
            <p:cNvSpPr/>
            <p:nvPr/>
          </p:nvSpPr>
          <p:spPr>
            <a:xfrm>
              <a:off x="6542088" y="3905250"/>
              <a:ext cx="895350" cy="903288"/>
            </a:xfrm>
            <a:custGeom>
              <a:avLst/>
              <a:gdLst>
                <a:gd name="connsiteX0" fmla="*/ 233362 w 895350"/>
                <a:gd name="connsiteY0" fmla="*/ 304800 h 902494"/>
                <a:gd name="connsiteX1" fmla="*/ 340519 w 895350"/>
                <a:gd name="connsiteY1" fmla="*/ 431006 h 902494"/>
                <a:gd name="connsiteX2" fmla="*/ 473869 w 895350"/>
                <a:gd name="connsiteY2" fmla="*/ 595313 h 902494"/>
                <a:gd name="connsiteX3" fmla="*/ 592931 w 895350"/>
                <a:gd name="connsiteY3" fmla="*/ 735806 h 902494"/>
                <a:gd name="connsiteX4" fmla="*/ 666750 w 895350"/>
                <a:gd name="connsiteY4" fmla="*/ 819150 h 902494"/>
                <a:gd name="connsiteX5" fmla="*/ 704850 w 895350"/>
                <a:gd name="connsiteY5" fmla="*/ 859631 h 902494"/>
                <a:gd name="connsiteX6" fmla="*/ 726281 w 895350"/>
                <a:gd name="connsiteY6" fmla="*/ 876300 h 902494"/>
                <a:gd name="connsiteX7" fmla="*/ 745331 w 895350"/>
                <a:gd name="connsiteY7" fmla="*/ 888206 h 902494"/>
                <a:gd name="connsiteX8" fmla="*/ 769144 w 895350"/>
                <a:gd name="connsiteY8" fmla="*/ 897731 h 902494"/>
                <a:gd name="connsiteX9" fmla="*/ 781050 w 895350"/>
                <a:gd name="connsiteY9" fmla="*/ 902494 h 902494"/>
                <a:gd name="connsiteX10" fmla="*/ 807244 w 895350"/>
                <a:gd name="connsiteY10" fmla="*/ 902494 h 902494"/>
                <a:gd name="connsiteX11" fmla="*/ 831056 w 895350"/>
                <a:gd name="connsiteY11" fmla="*/ 895350 h 902494"/>
                <a:gd name="connsiteX12" fmla="*/ 850106 w 895350"/>
                <a:gd name="connsiteY12" fmla="*/ 883444 h 902494"/>
                <a:gd name="connsiteX13" fmla="*/ 876300 w 895350"/>
                <a:gd name="connsiteY13" fmla="*/ 854869 h 902494"/>
                <a:gd name="connsiteX14" fmla="*/ 890587 w 895350"/>
                <a:gd name="connsiteY14" fmla="*/ 828675 h 902494"/>
                <a:gd name="connsiteX15" fmla="*/ 895350 w 895350"/>
                <a:gd name="connsiteY15" fmla="*/ 807244 h 902494"/>
                <a:gd name="connsiteX16" fmla="*/ 895350 w 895350"/>
                <a:gd name="connsiteY16" fmla="*/ 776288 h 902494"/>
                <a:gd name="connsiteX17" fmla="*/ 888206 w 895350"/>
                <a:gd name="connsiteY17" fmla="*/ 723900 h 902494"/>
                <a:gd name="connsiteX18" fmla="*/ 869156 w 895350"/>
                <a:gd name="connsiteY18" fmla="*/ 664369 h 902494"/>
                <a:gd name="connsiteX19" fmla="*/ 826294 w 895350"/>
                <a:gd name="connsiteY19" fmla="*/ 573881 h 902494"/>
                <a:gd name="connsiteX20" fmla="*/ 785812 w 895350"/>
                <a:gd name="connsiteY20" fmla="*/ 497681 h 902494"/>
                <a:gd name="connsiteX21" fmla="*/ 771525 w 895350"/>
                <a:gd name="connsiteY21" fmla="*/ 481013 h 902494"/>
                <a:gd name="connsiteX22" fmla="*/ 733425 w 895350"/>
                <a:gd name="connsiteY22" fmla="*/ 459581 h 902494"/>
                <a:gd name="connsiteX23" fmla="*/ 623887 w 895350"/>
                <a:gd name="connsiteY23" fmla="*/ 390525 h 902494"/>
                <a:gd name="connsiteX24" fmla="*/ 402431 w 895350"/>
                <a:gd name="connsiteY24" fmla="*/ 245269 h 902494"/>
                <a:gd name="connsiteX25" fmla="*/ 254794 w 895350"/>
                <a:gd name="connsiteY25" fmla="*/ 142875 h 902494"/>
                <a:gd name="connsiteX26" fmla="*/ 133350 w 895350"/>
                <a:gd name="connsiteY26" fmla="*/ 61913 h 902494"/>
                <a:gd name="connsiteX27" fmla="*/ 52387 w 895350"/>
                <a:gd name="connsiteY27" fmla="*/ 9525 h 902494"/>
                <a:gd name="connsiteX28" fmla="*/ 26194 w 895350"/>
                <a:gd name="connsiteY28" fmla="*/ 0 h 902494"/>
                <a:gd name="connsiteX29" fmla="*/ 7144 w 895350"/>
                <a:gd name="connsiteY29" fmla="*/ 0 h 902494"/>
                <a:gd name="connsiteX30" fmla="*/ 0 w 895350"/>
                <a:gd name="connsiteY30" fmla="*/ 7144 h 902494"/>
                <a:gd name="connsiteX31" fmla="*/ 2381 w 895350"/>
                <a:gd name="connsiteY31" fmla="*/ 21431 h 902494"/>
                <a:gd name="connsiteX32" fmla="*/ 11906 w 895350"/>
                <a:gd name="connsiteY32" fmla="*/ 52388 h 902494"/>
                <a:gd name="connsiteX33" fmla="*/ 80962 w 895350"/>
                <a:gd name="connsiteY33" fmla="*/ 130969 h 902494"/>
                <a:gd name="connsiteX34" fmla="*/ 233362 w 895350"/>
                <a:gd name="connsiteY34" fmla="*/ 304800 h 90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95350" h="902494">
                  <a:moveTo>
                    <a:pt x="233362" y="304800"/>
                  </a:moveTo>
                  <a:lnTo>
                    <a:pt x="340519" y="431006"/>
                  </a:lnTo>
                  <a:lnTo>
                    <a:pt x="473869" y="595313"/>
                  </a:lnTo>
                  <a:lnTo>
                    <a:pt x="592931" y="735806"/>
                  </a:lnTo>
                  <a:lnTo>
                    <a:pt x="666750" y="819150"/>
                  </a:lnTo>
                  <a:lnTo>
                    <a:pt x="704850" y="859631"/>
                  </a:lnTo>
                  <a:lnTo>
                    <a:pt x="726281" y="876300"/>
                  </a:lnTo>
                  <a:lnTo>
                    <a:pt x="745331" y="888206"/>
                  </a:lnTo>
                  <a:lnTo>
                    <a:pt x="769144" y="897731"/>
                  </a:lnTo>
                  <a:lnTo>
                    <a:pt x="781050" y="902494"/>
                  </a:lnTo>
                  <a:lnTo>
                    <a:pt x="807244" y="902494"/>
                  </a:lnTo>
                  <a:lnTo>
                    <a:pt x="831056" y="895350"/>
                  </a:lnTo>
                  <a:lnTo>
                    <a:pt x="850106" y="883444"/>
                  </a:lnTo>
                  <a:lnTo>
                    <a:pt x="876300" y="854869"/>
                  </a:lnTo>
                  <a:lnTo>
                    <a:pt x="890587" y="828675"/>
                  </a:lnTo>
                  <a:lnTo>
                    <a:pt x="895350" y="807244"/>
                  </a:lnTo>
                  <a:lnTo>
                    <a:pt x="895350" y="776288"/>
                  </a:lnTo>
                  <a:lnTo>
                    <a:pt x="888206" y="723900"/>
                  </a:lnTo>
                  <a:lnTo>
                    <a:pt x="869156" y="664369"/>
                  </a:lnTo>
                  <a:lnTo>
                    <a:pt x="826294" y="573881"/>
                  </a:lnTo>
                  <a:lnTo>
                    <a:pt x="785812" y="497681"/>
                  </a:lnTo>
                  <a:lnTo>
                    <a:pt x="771525" y="481013"/>
                  </a:lnTo>
                  <a:lnTo>
                    <a:pt x="733425" y="459581"/>
                  </a:lnTo>
                  <a:lnTo>
                    <a:pt x="623887" y="390525"/>
                  </a:lnTo>
                  <a:lnTo>
                    <a:pt x="402431" y="245269"/>
                  </a:lnTo>
                  <a:lnTo>
                    <a:pt x="254794" y="142875"/>
                  </a:lnTo>
                  <a:lnTo>
                    <a:pt x="133350" y="61913"/>
                  </a:lnTo>
                  <a:lnTo>
                    <a:pt x="52387" y="9525"/>
                  </a:lnTo>
                  <a:lnTo>
                    <a:pt x="26194" y="0"/>
                  </a:lnTo>
                  <a:lnTo>
                    <a:pt x="7144" y="0"/>
                  </a:lnTo>
                  <a:lnTo>
                    <a:pt x="0" y="7144"/>
                  </a:lnTo>
                  <a:lnTo>
                    <a:pt x="2381" y="21431"/>
                  </a:lnTo>
                  <a:lnTo>
                    <a:pt x="11906" y="52388"/>
                  </a:lnTo>
                  <a:lnTo>
                    <a:pt x="80962" y="130969"/>
                  </a:lnTo>
                  <a:lnTo>
                    <a:pt x="233362" y="3048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61">
              <a:extLst>
                <a:ext uri="{FF2B5EF4-FFF2-40B4-BE49-F238E27FC236}">
                  <a16:creationId xmlns:a16="http://schemas.microsoft.com/office/drawing/2014/main" id="{7F60CAD4-705D-47C7-A666-A85B210EB45D}"/>
                </a:ext>
              </a:extLst>
            </p:cNvPr>
            <p:cNvSpPr/>
            <p:nvPr/>
          </p:nvSpPr>
          <p:spPr>
            <a:xfrm>
              <a:off x="5830888" y="4551364"/>
              <a:ext cx="323850" cy="1647825"/>
            </a:xfrm>
            <a:custGeom>
              <a:avLst/>
              <a:gdLst>
                <a:gd name="connsiteX0" fmla="*/ 323850 w 323850"/>
                <a:gd name="connsiteY0" fmla="*/ 566737 h 1647825"/>
                <a:gd name="connsiteX1" fmla="*/ 323850 w 323850"/>
                <a:gd name="connsiteY1" fmla="*/ 0 h 1647825"/>
                <a:gd name="connsiteX2" fmla="*/ 0 w 323850"/>
                <a:gd name="connsiteY2" fmla="*/ 97631 h 1647825"/>
                <a:gd name="connsiteX3" fmla="*/ 88107 w 323850"/>
                <a:gd name="connsiteY3" fmla="*/ 133350 h 1647825"/>
                <a:gd name="connsiteX4" fmla="*/ 104775 w 323850"/>
                <a:gd name="connsiteY4" fmla="*/ 147637 h 1647825"/>
                <a:gd name="connsiteX5" fmla="*/ 116682 w 323850"/>
                <a:gd name="connsiteY5" fmla="*/ 169069 h 1647825"/>
                <a:gd name="connsiteX6" fmla="*/ 123825 w 323850"/>
                <a:gd name="connsiteY6" fmla="*/ 216694 h 1647825"/>
                <a:gd name="connsiteX7" fmla="*/ 123825 w 323850"/>
                <a:gd name="connsiteY7" fmla="*/ 528637 h 1647825"/>
                <a:gd name="connsiteX8" fmla="*/ 123825 w 323850"/>
                <a:gd name="connsiteY8" fmla="*/ 762000 h 1647825"/>
                <a:gd name="connsiteX9" fmla="*/ 119063 w 323850"/>
                <a:gd name="connsiteY9" fmla="*/ 826294 h 1647825"/>
                <a:gd name="connsiteX10" fmla="*/ 107157 w 323850"/>
                <a:gd name="connsiteY10" fmla="*/ 931069 h 1647825"/>
                <a:gd name="connsiteX11" fmla="*/ 97632 w 323850"/>
                <a:gd name="connsiteY11" fmla="*/ 1007269 h 1647825"/>
                <a:gd name="connsiteX12" fmla="*/ 85725 w 323850"/>
                <a:gd name="connsiteY12" fmla="*/ 1076325 h 1647825"/>
                <a:gd name="connsiteX13" fmla="*/ 69057 w 323850"/>
                <a:gd name="connsiteY13" fmla="*/ 1140619 h 1647825"/>
                <a:gd name="connsiteX14" fmla="*/ 57150 w 323850"/>
                <a:gd name="connsiteY14" fmla="*/ 1178719 h 1647825"/>
                <a:gd name="connsiteX15" fmla="*/ 59532 w 323850"/>
                <a:gd name="connsiteY15" fmla="*/ 1226344 h 1647825"/>
                <a:gd name="connsiteX16" fmla="*/ 69057 w 323850"/>
                <a:gd name="connsiteY16" fmla="*/ 1304925 h 1647825"/>
                <a:gd name="connsiteX17" fmla="*/ 78582 w 323850"/>
                <a:gd name="connsiteY17" fmla="*/ 1376362 h 1647825"/>
                <a:gd name="connsiteX18" fmla="*/ 90488 w 323850"/>
                <a:gd name="connsiteY18" fmla="*/ 1433512 h 1647825"/>
                <a:gd name="connsiteX19" fmla="*/ 111919 w 323850"/>
                <a:gd name="connsiteY19" fmla="*/ 1497806 h 1647825"/>
                <a:gd name="connsiteX20" fmla="*/ 133350 w 323850"/>
                <a:gd name="connsiteY20" fmla="*/ 1547812 h 1647825"/>
                <a:gd name="connsiteX21" fmla="*/ 154782 w 323850"/>
                <a:gd name="connsiteY21" fmla="*/ 1583531 h 1647825"/>
                <a:gd name="connsiteX22" fmla="*/ 178594 w 323850"/>
                <a:gd name="connsiteY22" fmla="*/ 1614487 h 1647825"/>
                <a:gd name="connsiteX23" fmla="*/ 200025 w 323850"/>
                <a:gd name="connsiteY23" fmla="*/ 1631156 h 1647825"/>
                <a:gd name="connsiteX24" fmla="*/ 219075 w 323850"/>
                <a:gd name="connsiteY24" fmla="*/ 1643062 h 1647825"/>
                <a:gd name="connsiteX25" fmla="*/ 235744 w 323850"/>
                <a:gd name="connsiteY25" fmla="*/ 1647825 h 1647825"/>
                <a:gd name="connsiteX26" fmla="*/ 254794 w 323850"/>
                <a:gd name="connsiteY26" fmla="*/ 1640681 h 1647825"/>
                <a:gd name="connsiteX27" fmla="*/ 271463 w 323850"/>
                <a:gd name="connsiteY27" fmla="*/ 1631156 h 1647825"/>
                <a:gd name="connsiteX28" fmla="*/ 280988 w 323850"/>
                <a:gd name="connsiteY28" fmla="*/ 1614487 h 1647825"/>
                <a:gd name="connsiteX29" fmla="*/ 285750 w 323850"/>
                <a:gd name="connsiteY29" fmla="*/ 1597819 h 1647825"/>
                <a:gd name="connsiteX30" fmla="*/ 300038 w 323850"/>
                <a:gd name="connsiteY30" fmla="*/ 1554956 h 1647825"/>
                <a:gd name="connsiteX31" fmla="*/ 321469 w 323850"/>
                <a:gd name="connsiteY31" fmla="*/ 1478756 h 1647825"/>
                <a:gd name="connsiteX32" fmla="*/ 323850 w 323850"/>
                <a:gd name="connsiteY32" fmla="*/ 1452562 h 1647825"/>
                <a:gd name="connsiteX33" fmla="*/ 323850 w 323850"/>
                <a:gd name="connsiteY33" fmla="*/ 1212056 h 1647825"/>
                <a:gd name="connsiteX34" fmla="*/ 323850 w 323850"/>
                <a:gd name="connsiteY34" fmla="*/ 566737 h 164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23850" h="1647825">
                  <a:moveTo>
                    <a:pt x="323850" y="566737"/>
                  </a:moveTo>
                  <a:lnTo>
                    <a:pt x="323850" y="0"/>
                  </a:lnTo>
                  <a:lnTo>
                    <a:pt x="0" y="97631"/>
                  </a:lnTo>
                  <a:lnTo>
                    <a:pt x="88107" y="133350"/>
                  </a:lnTo>
                  <a:lnTo>
                    <a:pt x="104775" y="147637"/>
                  </a:lnTo>
                  <a:lnTo>
                    <a:pt x="116682" y="169069"/>
                  </a:lnTo>
                  <a:lnTo>
                    <a:pt x="123825" y="216694"/>
                  </a:lnTo>
                  <a:lnTo>
                    <a:pt x="123825" y="528637"/>
                  </a:lnTo>
                  <a:lnTo>
                    <a:pt x="123825" y="762000"/>
                  </a:lnTo>
                  <a:lnTo>
                    <a:pt x="119063" y="826294"/>
                  </a:lnTo>
                  <a:lnTo>
                    <a:pt x="107157" y="931069"/>
                  </a:lnTo>
                  <a:lnTo>
                    <a:pt x="97632" y="1007269"/>
                  </a:lnTo>
                  <a:lnTo>
                    <a:pt x="85725" y="1076325"/>
                  </a:lnTo>
                  <a:lnTo>
                    <a:pt x="69057" y="1140619"/>
                  </a:lnTo>
                  <a:lnTo>
                    <a:pt x="57150" y="1178719"/>
                  </a:lnTo>
                  <a:lnTo>
                    <a:pt x="59532" y="1226344"/>
                  </a:lnTo>
                  <a:lnTo>
                    <a:pt x="69057" y="1304925"/>
                  </a:lnTo>
                  <a:lnTo>
                    <a:pt x="78582" y="1376362"/>
                  </a:lnTo>
                  <a:lnTo>
                    <a:pt x="90488" y="1433512"/>
                  </a:lnTo>
                  <a:lnTo>
                    <a:pt x="111919" y="1497806"/>
                  </a:lnTo>
                  <a:lnTo>
                    <a:pt x="133350" y="1547812"/>
                  </a:lnTo>
                  <a:lnTo>
                    <a:pt x="154782" y="1583531"/>
                  </a:lnTo>
                  <a:lnTo>
                    <a:pt x="178594" y="1614487"/>
                  </a:lnTo>
                  <a:lnTo>
                    <a:pt x="200025" y="1631156"/>
                  </a:lnTo>
                  <a:lnTo>
                    <a:pt x="219075" y="1643062"/>
                  </a:lnTo>
                  <a:lnTo>
                    <a:pt x="235744" y="1647825"/>
                  </a:lnTo>
                  <a:lnTo>
                    <a:pt x="254794" y="1640681"/>
                  </a:lnTo>
                  <a:lnTo>
                    <a:pt x="271463" y="1631156"/>
                  </a:lnTo>
                  <a:lnTo>
                    <a:pt x="280988" y="1614487"/>
                  </a:lnTo>
                  <a:lnTo>
                    <a:pt x="285750" y="1597819"/>
                  </a:lnTo>
                  <a:lnTo>
                    <a:pt x="300038" y="1554956"/>
                  </a:lnTo>
                  <a:lnTo>
                    <a:pt x="321469" y="1478756"/>
                  </a:lnTo>
                  <a:lnTo>
                    <a:pt x="323850" y="1452562"/>
                  </a:lnTo>
                  <a:lnTo>
                    <a:pt x="323850" y="1212056"/>
                  </a:lnTo>
                  <a:lnTo>
                    <a:pt x="323850" y="5667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740C02DA-2886-4C8F-BB9D-0B08D6AE77DA}"/>
              </a:ext>
            </a:extLst>
          </p:cNvPr>
          <p:cNvGrpSpPr/>
          <p:nvPr/>
        </p:nvGrpSpPr>
        <p:grpSpPr>
          <a:xfrm>
            <a:off x="3684589" y="1340645"/>
            <a:ext cx="4681537" cy="4846638"/>
            <a:chOff x="3684589" y="1352551"/>
            <a:chExt cx="4681537" cy="4846638"/>
          </a:xfrm>
          <a:solidFill>
            <a:schemeClr val="tx1"/>
          </a:solidFill>
        </p:grpSpPr>
        <p:sp>
          <p:nvSpPr>
            <p:cNvPr id="28" name="フリーフォーム 52">
              <a:extLst>
                <a:ext uri="{FF2B5EF4-FFF2-40B4-BE49-F238E27FC236}">
                  <a16:creationId xmlns:a16="http://schemas.microsoft.com/office/drawing/2014/main" id="{D8D3E083-FB5D-4334-B18A-48D2F9EFA767}"/>
                </a:ext>
              </a:extLst>
            </p:cNvPr>
            <p:cNvSpPr/>
            <p:nvPr/>
          </p:nvSpPr>
          <p:spPr>
            <a:xfrm>
              <a:off x="4705350" y="1754189"/>
              <a:ext cx="2605088" cy="427037"/>
            </a:xfrm>
            <a:custGeom>
              <a:avLst/>
              <a:gdLst>
                <a:gd name="connsiteX0" fmla="*/ 707231 w 2605088"/>
                <a:gd name="connsiteY0" fmla="*/ 195263 h 426244"/>
                <a:gd name="connsiteX1" fmla="*/ 1204913 w 2605088"/>
                <a:gd name="connsiteY1" fmla="*/ 154782 h 426244"/>
                <a:gd name="connsiteX2" fmla="*/ 1535906 w 2605088"/>
                <a:gd name="connsiteY2" fmla="*/ 126207 h 426244"/>
                <a:gd name="connsiteX3" fmla="*/ 1864519 w 2605088"/>
                <a:gd name="connsiteY3" fmla="*/ 97632 h 426244"/>
                <a:gd name="connsiteX4" fmla="*/ 1964531 w 2605088"/>
                <a:gd name="connsiteY4" fmla="*/ 88107 h 426244"/>
                <a:gd name="connsiteX5" fmla="*/ 2050256 w 2605088"/>
                <a:gd name="connsiteY5" fmla="*/ 64294 h 426244"/>
                <a:gd name="connsiteX6" fmla="*/ 2200275 w 2605088"/>
                <a:gd name="connsiteY6" fmla="*/ 14288 h 426244"/>
                <a:gd name="connsiteX7" fmla="*/ 2233613 w 2605088"/>
                <a:gd name="connsiteY7" fmla="*/ 2382 h 426244"/>
                <a:gd name="connsiteX8" fmla="*/ 2271713 w 2605088"/>
                <a:gd name="connsiteY8" fmla="*/ 0 h 426244"/>
                <a:gd name="connsiteX9" fmla="*/ 2340769 w 2605088"/>
                <a:gd name="connsiteY9" fmla="*/ 9525 h 426244"/>
                <a:gd name="connsiteX10" fmla="*/ 2388394 w 2605088"/>
                <a:gd name="connsiteY10" fmla="*/ 19050 h 426244"/>
                <a:gd name="connsiteX11" fmla="*/ 2440781 w 2605088"/>
                <a:gd name="connsiteY11" fmla="*/ 35719 h 426244"/>
                <a:gd name="connsiteX12" fmla="*/ 2483644 w 2605088"/>
                <a:gd name="connsiteY12" fmla="*/ 54769 h 426244"/>
                <a:gd name="connsiteX13" fmla="*/ 2526506 w 2605088"/>
                <a:gd name="connsiteY13" fmla="*/ 80963 h 426244"/>
                <a:gd name="connsiteX14" fmla="*/ 2557463 w 2605088"/>
                <a:gd name="connsiteY14" fmla="*/ 102394 h 426244"/>
                <a:gd name="connsiteX15" fmla="*/ 2583656 w 2605088"/>
                <a:gd name="connsiteY15" fmla="*/ 126207 h 426244"/>
                <a:gd name="connsiteX16" fmla="*/ 2600325 w 2605088"/>
                <a:gd name="connsiteY16" fmla="*/ 152400 h 426244"/>
                <a:gd name="connsiteX17" fmla="*/ 2605088 w 2605088"/>
                <a:gd name="connsiteY17" fmla="*/ 171450 h 426244"/>
                <a:gd name="connsiteX18" fmla="*/ 2605088 w 2605088"/>
                <a:gd name="connsiteY18" fmla="*/ 190500 h 426244"/>
                <a:gd name="connsiteX19" fmla="*/ 2590800 w 2605088"/>
                <a:gd name="connsiteY19" fmla="*/ 209550 h 426244"/>
                <a:gd name="connsiteX20" fmla="*/ 2559844 w 2605088"/>
                <a:gd name="connsiteY20" fmla="*/ 226219 h 426244"/>
                <a:gd name="connsiteX21" fmla="*/ 2514600 w 2605088"/>
                <a:gd name="connsiteY21" fmla="*/ 238125 h 426244"/>
                <a:gd name="connsiteX22" fmla="*/ 2424113 w 2605088"/>
                <a:gd name="connsiteY22" fmla="*/ 252413 h 426244"/>
                <a:gd name="connsiteX23" fmla="*/ 2297906 w 2605088"/>
                <a:gd name="connsiteY23" fmla="*/ 264319 h 426244"/>
                <a:gd name="connsiteX24" fmla="*/ 2116931 w 2605088"/>
                <a:gd name="connsiteY24" fmla="*/ 269082 h 426244"/>
                <a:gd name="connsiteX25" fmla="*/ 1993106 w 2605088"/>
                <a:gd name="connsiteY25" fmla="*/ 271463 h 426244"/>
                <a:gd name="connsiteX26" fmla="*/ 1721644 w 2605088"/>
                <a:gd name="connsiteY26" fmla="*/ 290513 h 426244"/>
                <a:gd name="connsiteX27" fmla="*/ 1404938 w 2605088"/>
                <a:gd name="connsiteY27" fmla="*/ 314325 h 426244"/>
                <a:gd name="connsiteX28" fmla="*/ 1178719 w 2605088"/>
                <a:gd name="connsiteY28" fmla="*/ 338138 h 426244"/>
                <a:gd name="connsiteX29" fmla="*/ 1002506 w 2605088"/>
                <a:gd name="connsiteY29" fmla="*/ 342900 h 426244"/>
                <a:gd name="connsiteX30" fmla="*/ 762000 w 2605088"/>
                <a:gd name="connsiteY30" fmla="*/ 359569 h 426244"/>
                <a:gd name="connsiteX31" fmla="*/ 557213 w 2605088"/>
                <a:gd name="connsiteY31" fmla="*/ 381000 h 426244"/>
                <a:gd name="connsiteX32" fmla="*/ 502444 w 2605088"/>
                <a:gd name="connsiteY32" fmla="*/ 400050 h 426244"/>
                <a:gd name="connsiteX33" fmla="*/ 431006 w 2605088"/>
                <a:gd name="connsiteY33" fmla="*/ 421482 h 426244"/>
                <a:gd name="connsiteX34" fmla="*/ 400050 w 2605088"/>
                <a:gd name="connsiteY34" fmla="*/ 426244 h 426244"/>
                <a:gd name="connsiteX35" fmla="*/ 364331 w 2605088"/>
                <a:gd name="connsiteY35" fmla="*/ 421482 h 426244"/>
                <a:gd name="connsiteX36" fmla="*/ 321469 w 2605088"/>
                <a:gd name="connsiteY36" fmla="*/ 404813 h 426244"/>
                <a:gd name="connsiteX37" fmla="*/ 273844 w 2605088"/>
                <a:gd name="connsiteY37" fmla="*/ 376238 h 426244"/>
                <a:gd name="connsiteX38" fmla="*/ 178594 w 2605088"/>
                <a:gd name="connsiteY38" fmla="*/ 300038 h 426244"/>
                <a:gd name="connsiteX39" fmla="*/ 104775 w 2605088"/>
                <a:gd name="connsiteY39" fmla="*/ 228600 h 426244"/>
                <a:gd name="connsiteX40" fmla="*/ 19050 w 2605088"/>
                <a:gd name="connsiteY40" fmla="*/ 133350 h 426244"/>
                <a:gd name="connsiteX41" fmla="*/ 2381 w 2605088"/>
                <a:gd name="connsiteY41" fmla="*/ 114300 h 426244"/>
                <a:gd name="connsiteX42" fmla="*/ 0 w 2605088"/>
                <a:gd name="connsiteY42" fmla="*/ 102394 h 426244"/>
                <a:gd name="connsiteX43" fmla="*/ 4763 w 2605088"/>
                <a:gd name="connsiteY43" fmla="*/ 78582 h 426244"/>
                <a:gd name="connsiteX44" fmla="*/ 9525 w 2605088"/>
                <a:gd name="connsiteY44" fmla="*/ 64294 h 426244"/>
                <a:gd name="connsiteX45" fmla="*/ 21431 w 2605088"/>
                <a:gd name="connsiteY45" fmla="*/ 59532 h 426244"/>
                <a:gd name="connsiteX46" fmla="*/ 35719 w 2605088"/>
                <a:gd name="connsiteY46" fmla="*/ 64294 h 426244"/>
                <a:gd name="connsiteX47" fmla="*/ 57150 w 2605088"/>
                <a:gd name="connsiteY47" fmla="*/ 80963 h 426244"/>
                <a:gd name="connsiteX48" fmla="*/ 76200 w 2605088"/>
                <a:gd name="connsiteY48" fmla="*/ 95250 h 426244"/>
                <a:gd name="connsiteX49" fmla="*/ 114300 w 2605088"/>
                <a:gd name="connsiteY49" fmla="*/ 119063 h 426244"/>
                <a:gd name="connsiteX50" fmla="*/ 169069 w 2605088"/>
                <a:gd name="connsiteY50" fmla="*/ 145257 h 426244"/>
                <a:gd name="connsiteX51" fmla="*/ 269081 w 2605088"/>
                <a:gd name="connsiteY51" fmla="*/ 178594 h 426244"/>
                <a:gd name="connsiteX52" fmla="*/ 371475 w 2605088"/>
                <a:gd name="connsiteY52" fmla="*/ 197644 h 426244"/>
                <a:gd name="connsiteX53" fmla="*/ 464344 w 2605088"/>
                <a:gd name="connsiteY53" fmla="*/ 204788 h 426244"/>
                <a:gd name="connsiteX54" fmla="*/ 566738 w 2605088"/>
                <a:gd name="connsiteY54" fmla="*/ 204788 h 426244"/>
                <a:gd name="connsiteX55" fmla="*/ 707231 w 2605088"/>
                <a:gd name="connsiteY55" fmla="*/ 195263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605088" h="426244">
                  <a:moveTo>
                    <a:pt x="707231" y="195263"/>
                  </a:moveTo>
                  <a:lnTo>
                    <a:pt x="1204913" y="154782"/>
                  </a:lnTo>
                  <a:lnTo>
                    <a:pt x="1535906" y="126207"/>
                  </a:lnTo>
                  <a:lnTo>
                    <a:pt x="1864519" y="97632"/>
                  </a:lnTo>
                  <a:lnTo>
                    <a:pt x="1964531" y="88107"/>
                  </a:lnTo>
                  <a:lnTo>
                    <a:pt x="2050256" y="64294"/>
                  </a:lnTo>
                  <a:lnTo>
                    <a:pt x="2200275" y="14288"/>
                  </a:lnTo>
                  <a:lnTo>
                    <a:pt x="2233613" y="2382"/>
                  </a:lnTo>
                  <a:lnTo>
                    <a:pt x="2271713" y="0"/>
                  </a:lnTo>
                  <a:lnTo>
                    <a:pt x="2340769" y="9525"/>
                  </a:lnTo>
                  <a:lnTo>
                    <a:pt x="2388394" y="19050"/>
                  </a:lnTo>
                  <a:lnTo>
                    <a:pt x="2440781" y="35719"/>
                  </a:lnTo>
                  <a:lnTo>
                    <a:pt x="2483644" y="54769"/>
                  </a:lnTo>
                  <a:lnTo>
                    <a:pt x="2526506" y="80963"/>
                  </a:lnTo>
                  <a:lnTo>
                    <a:pt x="2557463" y="102394"/>
                  </a:lnTo>
                  <a:lnTo>
                    <a:pt x="2583656" y="126207"/>
                  </a:lnTo>
                  <a:lnTo>
                    <a:pt x="2600325" y="152400"/>
                  </a:lnTo>
                  <a:lnTo>
                    <a:pt x="2605088" y="171450"/>
                  </a:lnTo>
                  <a:lnTo>
                    <a:pt x="2605088" y="190500"/>
                  </a:lnTo>
                  <a:lnTo>
                    <a:pt x="2590800" y="209550"/>
                  </a:lnTo>
                  <a:lnTo>
                    <a:pt x="2559844" y="226219"/>
                  </a:lnTo>
                  <a:lnTo>
                    <a:pt x="2514600" y="238125"/>
                  </a:lnTo>
                  <a:lnTo>
                    <a:pt x="2424113" y="252413"/>
                  </a:lnTo>
                  <a:lnTo>
                    <a:pt x="2297906" y="264319"/>
                  </a:lnTo>
                  <a:lnTo>
                    <a:pt x="2116931" y="269082"/>
                  </a:lnTo>
                  <a:lnTo>
                    <a:pt x="1993106" y="271463"/>
                  </a:lnTo>
                  <a:lnTo>
                    <a:pt x="1721644" y="290513"/>
                  </a:lnTo>
                  <a:lnTo>
                    <a:pt x="1404938" y="314325"/>
                  </a:lnTo>
                  <a:lnTo>
                    <a:pt x="1178719" y="338138"/>
                  </a:lnTo>
                  <a:lnTo>
                    <a:pt x="1002506" y="342900"/>
                  </a:lnTo>
                  <a:lnTo>
                    <a:pt x="762000" y="359569"/>
                  </a:lnTo>
                  <a:lnTo>
                    <a:pt x="557213" y="381000"/>
                  </a:lnTo>
                  <a:lnTo>
                    <a:pt x="502444" y="400050"/>
                  </a:lnTo>
                  <a:lnTo>
                    <a:pt x="431006" y="421482"/>
                  </a:lnTo>
                  <a:lnTo>
                    <a:pt x="400050" y="426244"/>
                  </a:lnTo>
                  <a:lnTo>
                    <a:pt x="364331" y="421482"/>
                  </a:lnTo>
                  <a:lnTo>
                    <a:pt x="321469" y="404813"/>
                  </a:lnTo>
                  <a:lnTo>
                    <a:pt x="273844" y="376238"/>
                  </a:lnTo>
                  <a:lnTo>
                    <a:pt x="178594" y="300038"/>
                  </a:lnTo>
                  <a:lnTo>
                    <a:pt x="104775" y="228600"/>
                  </a:lnTo>
                  <a:lnTo>
                    <a:pt x="19050" y="133350"/>
                  </a:lnTo>
                  <a:lnTo>
                    <a:pt x="2381" y="114300"/>
                  </a:lnTo>
                  <a:lnTo>
                    <a:pt x="0" y="102394"/>
                  </a:lnTo>
                  <a:lnTo>
                    <a:pt x="4763" y="78582"/>
                  </a:lnTo>
                  <a:lnTo>
                    <a:pt x="9525" y="64294"/>
                  </a:lnTo>
                  <a:lnTo>
                    <a:pt x="21431" y="59532"/>
                  </a:lnTo>
                  <a:lnTo>
                    <a:pt x="35719" y="64294"/>
                  </a:lnTo>
                  <a:lnTo>
                    <a:pt x="57150" y="80963"/>
                  </a:lnTo>
                  <a:lnTo>
                    <a:pt x="76200" y="95250"/>
                  </a:lnTo>
                  <a:lnTo>
                    <a:pt x="114300" y="119063"/>
                  </a:lnTo>
                  <a:lnTo>
                    <a:pt x="169069" y="145257"/>
                  </a:lnTo>
                  <a:lnTo>
                    <a:pt x="269081" y="178594"/>
                  </a:lnTo>
                  <a:lnTo>
                    <a:pt x="371475" y="197644"/>
                  </a:lnTo>
                  <a:lnTo>
                    <a:pt x="464344" y="204788"/>
                  </a:lnTo>
                  <a:lnTo>
                    <a:pt x="566738" y="204788"/>
                  </a:lnTo>
                  <a:lnTo>
                    <a:pt x="707231" y="1952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62">
              <a:extLst>
                <a:ext uri="{FF2B5EF4-FFF2-40B4-BE49-F238E27FC236}">
                  <a16:creationId xmlns:a16="http://schemas.microsoft.com/office/drawing/2014/main" id="{2F8ABD9C-D395-414E-B503-352119338500}"/>
                </a:ext>
              </a:extLst>
            </p:cNvPr>
            <p:cNvSpPr/>
            <p:nvPr/>
          </p:nvSpPr>
          <p:spPr>
            <a:xfrm>
              <a:off x="4065588" y="5000625"/>
              <a:ext cx="1268412" cy="1028700"/>
            </a:xfrm>
            <a:custGeom>
              <a:avLst/>
              <a:gdLst>
                <a:gd name="connsiteX0" fmla="*/ 807244 w 1269206"/>
                <a:gd name="connsiteY0" fmla="*/ 592931 h 1028700"/>
                <a:gd name="connsiteX1" fmla="*/ 659606 w 1269206"/>
                <a:gd name="connsiteY1" fmla="*/ 695325 h 1028700"/>
                <a:gd name="connsiteX2" fmla="*/ 569119 w 1269206"/>
                <a:gd name="connsiteY2" fmla="*/ 752475 h 1028700"/>
                <a:gd name="connsiteX3" fmla="*/ 428625 w 1269206"/>
                <a:gd name="connsiteY3" fmla="*/ 835819 h 1028700"/>
                <a:gd name="connsiteX4" fmla="*/ 297656 w 1269206"/>
                <a:gd name="connsiteY4" fmla="*/ 909638 h 1028700"/>
                <a:gd name="connsiteX5" fmla="*/ 83344 w 1269206"/>
                <a:gd name="connsiteY5" fmla="*/ 1009650 h 1028700"/>
                <a:gd name="connsiteX6" fmla="*/ 40481 w 1269206"/>
                <a:gd name="connsiteY6" fmla="*/ 1026319 h 1028700"/>
                <a:gd name="connsiteX7" fmla="*/ 23812 w 1269206"/>
                <a:gd name="connsiteY7" fmla="*/ 1028700 h 1028700"/>
                <a:gd name="connsiteX8" fmla="*/ 11906 w 1269206"/>
                <a:gd name="connsiteY8" fmla="*/ 1028700 h 1028700"/>
                <a:gd name="connsiteX9" fmla="*/ 4762 w 1269206"/>
                <a:gd name="connsiteY9" fmla="*/ 1026319 h 1028700"/>
                <a:gd name="connsiteX10" fmla="*/ 0 w 1269206"/>
                <a:gd name="connsiteY10" fmla="*/ 1016794 h 1028700"/>
                <a:gd name="connsiteX11" fmla="*/ 7144 w 1269206"/>
                <a:gd name="connsiteY11" fmla="*/ 988219 h 1028700"/>
                <a:gd name="connsiteX12" fmla="*/ 16669 w 1269206"/>
                <a:gd name="connsiteY12" fmla="*/ 973931 h 1028700"/>
                <a:gd name="connsiteX13" fmla="*/ 104775 w 1269206"/>
                <a:gd name="connsiteY13" fmla="*/ 921544 h 1028700"/>
                <a:gd name="connsiteX14" fmla="*/ 192881 w 1269206"/>
                <a:gd name="connsiteY14" fmla="*/ 864394 h 1028700"/>
                <a:gd name="connsiteX15" fmla="*/ 333375 w 1269206"/>
                <a:gd name="connsiteY15" fmla="*/ 764381 h 1028700"/>
                <a:gd name="connsiteX16" fmla="*/ 483394 w 1269206"/>
                <a:gd name="connsiteY16" fmla="*/ 638175 h 1028700"/>
                <a:gd name="connsiteX17" fmla="*/ 607219 w 1269206"/>
                <a:gd name="connsiteY17" fmla="*/ 521494 h 1028700"/>
                <a:gd name="connsiteX18" fmla="*/ 704850 w 1269206"/>
                <a:gd name="connsiteY18" fmla="*/ 421481 h 1028700"/>
                <a:gd name="connsiteX19" fmla="*/ 764381 w 1269206"/>
                <a:gd name="connsiteY19" fmla="*/ 347663 h 1028700"/>
                <a:gd name="connsiteX20" fmla="*/ 821531 w 1269206"/>
                <a:gd name="connsiteY20" fmla="*/ 273844 h 1028700"/>
                <a:gd name="connsiteX21" fmla="*/ 847725 w 1269206"/>
                <a:gd name="connsiteY21" fmla="*/ 226219 h 1028700"/>
                <a:gd name="connsiteX22" fmla="*/ 859631 w 1269206"/>
                <a:gd name="connsiteY22" fmla="*/ 190500 h 1028700"/>
                <a:gd name="connsiteX23" fmla="*/ 862012 w 1269206"/>
                <a:gd name="connsiteY23" fmla="*/ 164306 h 1028700"/>
                <a:gd name="connsiteX24" fmla="*/ 857250 w 1269206"/>
                <a:gd name="connsiteY24" fmla="*/ 138113 h 1028700"/>
                <a:gd name="connsiteX25" fmla="*/ 842962 w 1269206"/>
                <a:gd name="connsiteY25" fmla="*/ 102394 h 1028700"/>
                <a:gd name="connsiteX26" fmla="*/ 819150 w 1269206"/>
                <a:gd name="connsiteY26" fmla="*/ 59531 h 1028700"/>
                <a:gd name="connsiteX27" fmla="*/ 807244 w 1269206"/>
                <a:gd name="connsiteY27" fmla="*/ 30956 h 1028700"/>
                <a:gd name="connsiteX28" fmla="*/ 804862 w 1269206"/>
                <a:gd name="connsiteY28" fmla="*/ 9525 h 1028700"/>
                <a:gd name="connsiteX29" fmla="*/ 812006 w 1269206"/>
                <a:gd name="connsiteY29" fmla="*/ 0 h 1028700"/>
                <a:gd name="connsiteX30" fmla="*/ 838200 w 1269206"/>
                <a:gd name="connsiteY30" fmla="*/ 4763 h 1028700"/>
                <a:gd name="connsiteX31" fmla="*/ 892969 w 1269206"/>
                <a:gd name="connsiteY31" fmla="*/ 23813 h 1028700"/>
                <a:gd name="connsiteX32" fmla="*/ 964406 w 1269206"/>
                <a:gd name="connsiteY32" fmla="*/ 50006 h 1028700"/>
                <a:gd name="connsiteX33" fmla="*/ 1092994 w 1269206"/>
                <a:gd name="connsiteY33" fmla="*/ 107156 h 1028700"/>
                <a:gd name="connsiteX34" fmla="*/ 1181100 w 1269206"/>
                <a:gd name="connsiteY34" fmla="*/ 157163 h 1028700"/>
                <a:gd name="connsiteX35" fmla="*/ 1235869 w 1269206"/>
                <a:gd name="connsiteY35" fmla="*/ 195263 h 1028700"/>
                <a:gd name="connsiteX36" fmla="*/ 1247775 w 1269206"/>
                <a:gd name="connsiteY36" fmla="*/ 207169 h 1028700"/>
                <a:gd name="connsiteX37" fmla="*/ 1262062 w 1269206"/>
                <a:gd name="connsiteY37" fmla="*/ 230981 h 1028700"/>
                <a:gd name="connsiteX38" fmla="*/ 1269206 w 1269206"/>
                <a:gd name="connsiteY38" fmla="*/ 257175 h 1028700"/>
                <a:gd name="connsiteX39" fmla="*/ 1262062 w 1269206"/>
                <a:gd name="connsiteY39" fmla="*/ 278606 h 1028700"/>
                <a:gd name="connsiteX40" fmla="*/ 1245394 w 1269206"/>
                <a:gd name="connsiteY40" fmla="*/ 292894 h 1028700"/>
                <a:gd name="connsiteX41" fmla="*/ 1221581 w 1269206"/>
                <a:gd name="connsiteY41" fmla="*/ 302419 h 1028700"/>
                <a:gd name="connsiteX42" fmla="*/ 1185862 w 1269206"/>
                <a:gd name="connsiteY42" fmla="*/ 311944 h 1028700"/>
                <a:gd name="connsiteX43" fmla="*/ 1143000 w 1269206"/>
                <a:gd name="connsiteY43" fmla="*/ 316706 h 1028700"/>
                <a:gd name="connsiteX44" fmla="*/ 1112044 w 1269206"/>
                <a:gd name="connsiteY44" fmla="*/ 340519 h 1028700"/>
                <a:gd name="connsiteX45" fmla="*/ 1047750 w 1269206"/>
                <a:gd name="connsiteY45" fmla="*/ 400050 h 1028700"/>
                <a:gd name="connsiteX46" fmla="*/ 950119 w 1269206"/>
                <a:gd name="connsiteY46" fmla="*/ 488156 h 1028700"/>
                <a:gd name="connsiteX47" fmla="*/ 900112 w 1269206"/>
                <a:gd name="connsiteY47" fmla="*/ 528638 h 1028700"/>
                <a:gd name="connsiteX48" fmla="*/ 807244 w 1269206"/>
                <a:gd name="connsiteY48" fmla="*/ 592931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269206" h="1028700">
                  <a:moveTo>
                    <a:pt x="807244" y="592931"/>
                  </a:moveTo>
                  <a:lnTo>
                    <a:pt x="659606" y="695325"/>
                  </a:lnTo>
                  <a:lnTo>
                    <a:pt x="569119" y="752475"/>
                  </a:lnTo>
                  <a:lnTo>
                    <a:pt x="428625" y="835819"/>
                  </a:lnTo>
                  <a:lnTo>
                    <a:pt x="297656" y="909638"/>
                  </a:lnTo>
                  <a:lnTo>
                    <a:pt x="83344" y="1009650"/>
                  </a:lnTo>
                  <a:lnTo>
                    <a:pt x="40481" y="1026319"/>
                  </a:lnTo>
                  <a:lnTo>
                    <a:pt x="23812" y="1028700"/>
                  </a:lnTo>
                  <a:lnTo>
                    <a:pt x="11906" y="1028700"/>
                  </a:lnTo>
                  <a:lnTo>
                    <a:pt x="4762" y="1026319"/>
                  </a:lnTo>
                  <a:lnTo>
                    <a:pt x="0" y="1016794"/>
                  </a:lnTo>
                  <a:lnTo>
                    <a:pt x="7144" y="988219"/>
                  </a:lnTo>
                  <a:lnTo>
                    <a:pt x="16669" y="973931"/>
                  </a:lnTo>
                  <a:lnTo>
                    <a:pt x="104775" y="921544"/>
                  </a:lnTo>
                  <a:lnTo>
                    <a:pt x="192881" y="864394"/>
                  </a:lnTo>
                  <a:lnTo>
                    <a:pt x="333375" y="764381"/>
                  </a:lnTo>
                  <a:lnTo>
                    <a:pt x="483394" y="638175"/>
                  </a:lnTo>
                  <a:lnTo>
                    <a:pt x="607219" y="521494"/>
                  </a:lnTo>
                  <a:lnTo>
                    <a:pt x="704850" y="421481"/>
                  </a:lnTo>
                  <a:lnTo>
                    <a:pt x="764381" y="347663"/>
                  </a:lnTo>
                  <a:lnTo>
                    <a:pt x="821531" y="273844"/>
                  </a:lnTo>
                  <a:lnTo>
                    <a:pt x="847725" y="226219"/>
                  </a:lnTo>
                  <a:lnTo>
                    <a:pt x="859631" y="190500"/>
                  </a:lnTo>
                  <a:lnTo>
                    <a:pt x="862012" y="164306"/>
                  </a:lnTo>
                  <a:lnTo>
                    <a:pt x="857250" y="138113"/>
                  </a:lnTo>
                  <a:lnTo>
                    <a:pt x="842962" y="102394"/>
                  </a:lnTo>
                  <a:lnTo>
                    <a:pt x="819150" y="59531"/>
                  </a:lnTo>
                  <a:lnTo>
                    <a:pt x="807244" y="30956"/>
                  </a:lnTo>
                  <a:lnTo>
                    <a:pt x="804862" y="9525"/>
                  </a:lnTo>
                  <a:lnTo>
                    <a:pt x="812006" y="0"/>
                  </a:lnTo>
                  <a:lnTo>
                    <a:pt x="838200" y="4763"/>
                  </a:lnTo>
                  <a:lnTo>
                    <a:pt x="892969" y="23813"/>
                  </a:lnTo>
                  <a:lnTo>
                    <a:pt x="964406" y="50006"/>
                  </a:lnTo>
                  <a:lnTo>
                    <a:pt x="1092994" y="107156"/>
                  </a:lnTo>
                  <a:lnTo>
                    <a:pt x="1181100" y="157163"/>
                  </a:lnTo>
                  <a:lnTo>
                    <a:pt x="1235869" y="195263"/>
                  </a:lnTo>
                  <a:lnTo>
                    <a:pt x="1247775" y="207169"/>
                  </a:lnTo>
                  <a:lnTo>
                    <a:pt x="1262062" y="230981"/>
                  </a:lnTo>
                  <a:lnTo>
                    <a:pt x="1269206" y="257175"/>
                  </a:lnTo>
                  <a:lnTo>
                    <a:pt x="1262062" y="278606"/>
                  </a:lnTo>
                  <a:lnTo>
                    <a:pt x="1245394" y="292894"/>
                  </a:lnTo>
                  <a:lnTo>
                    <a:pt x="1221581" y="302419"/>
                  </a:lnTo>
                  <a:lnTo>
                    <a:pt x="1185862" y="311944"/>
                  </a:lnTo>
                  <a:lnTo>
                    <a:pt x="1143000" y="316706"/>
                  </a:lnTo>
                  <a:lnTo>
                    <a:pt x="1112044" y="340519"/>
                  </a:lnTo>
                  <a:lnTo>
                    <a:pt x="1047750" y="400050"/>
                  </a:lnTo>
                  <a:lnTo>
                    <a:pt x="950119" y="488156"/>
                  </a:lnTo>
                  <a:lnTo>
                    <a:pt x="900112" y="528638"/>
                  </a:lnTo>
                  <a:lnTo>
                    <a:pt x="807244" y="592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63">
              <a:extLst>
                <a:ext uri="{FF2B5EF4-FFF2-40B4-BE49-F238E27FC236}">
                  <a16:creationId xmlns:a16="http://schemas.microsoft.com/office/drawing/2014/main" id="{D99776F0-DF21-4617-BF0A-72978FADC082}"/>
                </a:ext>
              </a:extLst>
            </p:cNvPr>
            <p:cNvSpPr/>
            <p:nvPr/>
          </p:nvSpPr>
          <p:spPr>
            <a:xfrm>
              <a:off x="6810375" y="4897438"/>
              <a:ext cx="1068388" cy="990600"/>
            </a:xfrm>
            <a:custGeom>
              <a:avLst/>
              <a:gdLst>
                <a:gd name="connsiteX0" fmla="*/ 435769 w 1069181"/>
                <a:gd name="connsiteY0" fmla="*/ 433388 h 990600"/>
                <a:gd name="connsiteX1" fmla="*/ 369094 w 1069181"/>
                <a:gd name="connsiteY1" fmla="*/ 371475 h 990600"/>
                <a:gd name="connsiteX2" fmla="*/ 309563 w 1069181"/>
                <a:gd name="connsiteY2" fmla="*/ 316707 h 990600"/>
                <a:gd name="connsiteX3" fmla="*/ 226219 w 1069181"/>
                <a:gd name="connsiteY3" fmla="*/ 242888 h 990600"/>
                <a:gd name="connsiteX4" fmla="*/ 145256 w 1069181"/>
                <a:gd name="connsiteY4" fmla="*/ 176213 h 990600"/>
                <a:gd name="connsiteX5" fmla="*/ 52388 w 1069181"/>
                <a:gd name="connsiteY5" fmla="*/ 102394 h 990600"/>
                <a:gd name="connsiteX6" fmla="*/ 19050 w 1069181"/>
                <a:gd name="connsiteY6" fmla="*/ 76200 h 990600"/>
                <a:gd name="connsiteX7" fmla="*/ 14288 w 1069181"/>
                <a:gd name="connsiteY7" fmla="*/ 71438 h 990600"/>
                <a:gd name="connsiteX8" fmla="*/ 4763 w 1069181"/>
                <a:gd name="connsiteY8" fmla="*/ 54769 h 990600"/>
                <a:gd name="connsiteX9" fmla="*/ 0 w 1069181"/>
                <a:gd name="connsiteY9" fmla="*/ 33338 h 990600"/>
                <a:gd name="connsiteX10" fmla="*/ 0 w 1069181"/>
                <a:gd name="connsiteY10" fmla="*/ 19050 h 990600"/>
                <a:gd name="connsiteX11" fmla="*/ 4763 w 1069181"/>
                <a:gd name="connsiteY11" fmla="*/ 7144 h 990600"/>
                <a:gd name="connsiteX12" fmla="*/ 21431 w 1069181"/>
                <a:gd name="connsiteY12" fmla="*/ 0 h 990600"/>
                <a:gd name="connsiteX13" fmla="*/ 52388 w 1069181"/>
                <a:gd name="connsiteY13" fmla="*/ 4763 h 990600"/>
                <a:gd name="connsiteX14" fmla="*/ 78581 w 1069181"/>
                <a:gd name="connsiteY14" fmla="*/ 14288 h 990600"/>
                <a:gd name="connsiteX15" fmla="*/ 190500 w 1069181"/>
                <a:gd name="connsiteY15" fmla="*/ 76200 h 990600"/>
                <a:gd name="connsiteX16" fmla="*/ 488156 w 1069181"/>
                <a:gd name="connsiteY16" fmla="*/ 240507 h 990600"/>
                <a:gd name="connsiteX17" fmla="*/ 676275 w 1069181"/>
                <a:gd name="connsiteY17" fmla="*/ 345282 h 990600"/>
                <a:gd name="connsiteX18" fmla="*/ 821531 w 1069181"/>
                <a:gd name="connsiteY18" fmla="*/ 428625 h 990600"/>
                <a:gd name="connsiteX19" fmla="*/ 869156 w 1069181"/>
                <a:gd name="connsiteY19" fmla="*/ 454819 h 990600"/>
                <a:gd name="connsiteX20" fmla="*/ 890588 w 1069181"/>
                <a:gd name="connsiteY20" fmla="*/ 476250 h 990600"/>
                <a:gd name="connsiteX21" fmla="*/ 933450 w 1069181"/>
                <a:gd name="connsiteY21" fmla="*/ 535782 h 990600"/>
                <a:gd name="connsiteX22" fmla="*/ 976313 w 1069181"/>
                <a:gd name="connsiteY22" fmla="*/ 597694 h 990600"/>
                <a:gd name="connsiteX23" fmla="*/ 1007269 w 1069181"/>
                <a:gd name="connsiteY23" fmla="*/ 652463 h 990600"/>
                <a:gd name="connsiteX24" fmla="*/ 1031081 w 1069181"/>
                <a:gd name="connsiteY24" fmla="*/ 702469 h 990600"/>
                <a:gd name="connsiteX25" fmla="*/ 1050131 w 1069181"/>
                <a:gd name="connsiteY25" fmla="*/ 752475 h 990600"/>
                <a:gd name="connsiteX26" fmla="*/ 1066800 w 1069181"/>
                <a:gd name="connsiteY26" fmla="*/ 819150 h 990600"/>
                <a:gd name="connsiteX27" fmla="*/ 1069181 w 1069181"/>
                <a:gd name="connsiteY27" fmla="*/ 873919 h 990600"/>
                <a:gd name="connsiteX28" fmla="*/ 1064419 w 1069181"/>
                <a:gd name="connsiteY28" fmla="*/ 933450 h 990600"/>
                <a:gd name="connsiteX29" fmla="*/ 1054894 w 1069181"/>
                <a:gd name="connsiteY29" fmla="*/ 964407 h 990600"/>
                <a:gd name="connsiteX30" fmla="*/ 1035844 w 1069181"/>
                <a:gd name="connsiteY30" fmla="*/ 985838 h 990600"/>
                <a:gd name="connsiteX31" fmla="*/ 1014413 w 1069181"/>
                <a:gd name="connsiteY31" fmla="*/ 990600 h 990600"/>
                <a:gd name="connsiteX32" fmla="*/ 995363 w 1069181"/>
                <a:gd name="connsiteY32" fmla="*/ 990600 h 990600"/>
                <a:gd name="connsiteX33" fmla="*/ 959644 w 1069181"/>
                <a:gd name="connsiteY33" fmla="*/ 981075 h 990600"/>
                <a:gd name="connsiteX34" fmla="*/ 928688 w 1069181"/>
                <a:gd name="connsiteY34" fmla="*/ 964407 h 990600"/>
                <a:gd name="connsiteX35" fmla="*/ 881063 w 1069181"/>
                <a:gd name="connsiteY35" fmla="*/ 921544 h 990600"/>
                <a:gd name="connsiteX36" fmla="*/ 800100 w 1069181"/>
                <a:gd name="connsiteY36" fmla="*/ 840582 h 990600"/>
                <a:gd name="connsiteX37" fmla="*/ 719138 w 1069181"/>
                <a:gd name="connsiteY37" fmla="*/ 745332 h 990600"/>
                <a:gd name="connsiteX38" fmla="*/ 676275 w 1069181"/>
                <a:gd name="connsiteY38" fmla="*/ 690563 h 990600"/>
                <a:gd name="connsiteX39" fmla="*/ 628650 w 1069181"/>
                <a:gd name="connsiteY39" fmla="*/ 633413 h 990600"/>
                <a:gd name="connsiteX40" fmla="*/ 554831 w 1069181"/>
                <a:gd name="connsiteY40" fmla="*/ 554832 h 990600"/>
                <a:gd name="connsiteX41" fmla="*/ 435769 w 1069181"/>
                <a:gd name="connsiteY41" fmla="*/ 433388 h 99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69181" h="990600">
                  <a:moveTo>
                    <a:pt x="435769" y="433388"/>
                  </a:moveTo>
                  <a:lnTo>
                    <a:pt x="369094" y="371475"/>
                  </a:lnTo>
                  <a:lnTo>
                    <a:pt x="309563" y="316707"/>
                  </a:lnTo>
                  <a:lnTo>
                    <a:pt x="226219" y="242888"/>
                  </a:lnTo>
                  <a:lnTo>
                    <a:pt x="145256" y="176213"/>
                  </a:lnTo>
                  <a:lnTo>
                    <a:pt x="52388" y="102394"/>
                  </a:lnTo>
                  <a:lnTo>
                    <a:pt x="19050" y="76200"/>
                  </a:lnTo>
                  <a:lnTo>
                    <a:pt x="14288" y="71438"/>
                  </a:lnTo>
                  <a:lnTo>
                    <a:pt x="4763" y="54769"/>
                  </a:lnTo>
                  <a:lnTo>
                    <a:pt x="0" y="33338"/>
                  </a:lnTo>
                  <a:lnTo>
                    <a:pt x="0" y="19050"/>
                  </a:lnTo>
                  <a:lnTo>
                    <a:pt x="4763" y="7144"/>
                  </a:lnTo>
                  <a:lnTo>
                    <a:pt x="21431" y="0"/>
                  </a:lnTo>
                  <a:lnTo>
                    <a:pt x="52388" y="4763"/>
                  </a:lnTo>
                  <a:lnTo>
                    <a:pt x="78581" y="14288"/>
                  </a:lnTo>
                  <a:lnTo>
                    <a:pt x="190500" y="76200"/>
                  </a:lnTo>
                  <a:lnTo>
                    <a:pt x="488156" y="240507"/>
                  </a:lnTo>
                  <a:lnTo>
                    <a:pt x="676275" y="345282"/>
                  </a:lnTo>
                  <a:lnTo>
                    <a:pt x="821531" y="428625"/>
                  </a:lnTo>
                  <a:lnTo>
                    <a:pt x="869156" y="454819"/>
                  </a:lnTo>
                  <a:lnTo>
                    <a:pt x="890588" y="476250"/>
                  </a:lnTo>
                  <a:lnTo>
                    <a:pt x="933450" y="535782"/>
                  </a:lnTo>
                  <a:lnTo>
                    <a:pt x="976313" y="597694"/>
                  </a:lnTo>
                  <a:lnTo>
                    <a:pt x="1007269" y="652463"/>
                  </a:lnTo>
                  <a:lnTo>
                    <a:pt x="1031081" y="702469"/>
                  </a:lnTo>
                  <a:lnTo>
                    <a:pt x="1050131" y="752475"/>
                  </a:lnTo>
                  <a:lnTo>
                    <a:pt x="1066800" y="819150"/>
                  </a:lnTo>
                  <a:cubicBezTo>
                    <a:pt x="1067594" y="837406"/>
                    <a:pt x="1068387" y="855663"/>
                    <a:pt x="1069181" y="873919"/>
                  </a:cubicBezTo>
                  <a:lnTo>
                    <a:pt x="1064419" y="933450"/>
                  </a:lnTo>
                  <a:lnTo>
                    <a:pt x="1054894" y="964407"/>
                  </a:lnTo>
                  <a:lnTo>
                    <a:pt x="1035844" y="985838"/>
                  </a:lnTo>
                  <a:lnTo>
                    <a:pt x="1014413" y="990600"/>
                  </a:lnTo>
                  <a:lnTo>
                    <a:pt x="995363" y="990600"/>
                  </a:lnTo>
                  <a:lnTo>
                    <a:pt x="959644" y="981075"/>
                  </a:lnTo>
                  <a:lnTo>
                    <a:pt x="928688" y="964407"/>
                  </a:lnTo>
                  <a:lnTo>
                    <a:pt x="881063" y="921544"/>
                  </a:lnTo>
                  <a:lnTo>
                    <a:pt x="800100" y="840582"/>
                  </a:lnTo>
                  <a:lnTo>
                    <a:pt x="719138" y="745332"/>
                  </a:lnTo>
                  <a:lnTo>
                    <a:pt x="676275" y="690563"/>
                  </a:lnTo>
                  <a:lnTo>
                    <a:pt x="628650" y="633413"/>
                  </a:lnTo>
                  <a:lnTo>
                    <a:pt x="554831" y="554832"/>
                  </a:lnTo>
                  <a:lnTo>
                    <a:pt x="435769" y="4333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53">
              <a:extLst>
                <a:ext uri="{FF2B5EF4-FFF2-40B4-BE49-F238E27FC236}">
                  <a16:creationId xmlns:a16="http://schemas.microsoft.com/office/drawing/2014/main" id="{FB12141F-E606-4817-A2E8-F37C04C0AF2E}"/>
                </a:ext>
              </a:extLst>
            </p:cNvPr>
            <p:cNvSpPr/>
            <p:nvPr/>
          </p:nvSpPr>
          <p:spPr>
            <a:xfrm>
              <a:off x="5686425" y="1352551"/>
              <a:ext cx="554038" cy="1681163"/>
            </a:xfrm>
            <a:custGeom>
              <a:avLst/>
              <a:gdLst>
                <a:gd name="connsiteX0" fmla="*/ 200025 w 554831"/>
                <a:gd name="connsiteY0" fmla="*/ 912019 h 1681163"/>
                <a:gd name="connsiteX1" fmla="*/ 200025 w 554831"/>
                <a:gd name="connsiteY1" fmla="*/ 728663 h 1681163"/>
                <a:gd name="connsiteX2" fmla="*/ 200025 w 554831"/>
                <a:gd name="connsiteY2" fmla="*/ 290513 h 1681163"/>
                <a:gd name="connsiteX3" fmla="*/ 200025 w 554831"/>
                <a:gd name="connsiteY3" fmla="*/ 266700 h 1681163"/>
                <a:gd name="connsiteX4" fmla="*/ 192881 w 554831"/>
                <a:gd name="connsiteY4" fmla="*/ 233363 h 1681163"/>
                <a:gd name="connsiteX5" fmla="*/ 180975 w 554831"/>
                <a:gd name="connsiteY5" fmla="*/ 204788 h 1681163"/>
                <a:gd name="connsiteX6" fmla="*/ 169069 w 554831"/>
                <a:gd name="connsiteY6" fmla="*/ 183356 h 1681163"/>
                <a:gd name="connsiteX7" fmla="*/ 152400 w 554831"/>
                <a:gd name="connsiteY7" fmla="*/ 161925 h 1681163"/>
                <a:gd name="connsiteX8" fmla="*/ 128588 w 554831"/>
                <a:gd name="connsiteY8" fmla="*/ 138113 h 1681163"/>
                <a:gd name="connsiteX9" fmla="*/ 111919 w 554831"/>
                <a:gd name="connsiteY9" fmla="*/ 121444 h 1681163"/>
                <a:gd name="connsiteX10" fmla="*/ 90488 w 554831"/>
                <a:gd name="connsiteY10" fmla="*/ 107156 h 1681163"/>
                <a:gd name="connsiteX11" fmla="*/ 57150 w 554831"/>
                <a:gd name="connsiteY11" fmla="*/ 88106 h 1681163"/>
                <a:gd name="connsiteX12" fmla="*/ 28575 w 554831"/>
                <a:gd name="connsiteY12" fmla="*/ 73819 h 1681163"/>
                <a:gd name="connsiteX13" fmla="*/ 11906 w 554831"/>
                <a:gd name="connsiteY13" fmla="*/ 64294 h 1681163"/>
                <a:gd name="connsiteX14" fmla="*/ 4763 w 554831"/>
                <a:gd name="connsiteY14" fmla="*/ 57150 h 1681163"/>
                <a:gd name="connsiteX15" fmla="*/ 0 w 554831"/>
                <a:gd name="connsiteY15" fmla="*/ 45244 h 1681163"/>
                <a:gd name="connsiteX16" fmla="*/ 2381 w 554831"/>
                <a:gd name="connsiteY16" fmla="*/ 28575 h 1681163"/>
                <a:gd name="connsiteX17" fmla="*/ 14288 w 554831"/>
                <a:gd name="connsiteY17" fmla="*/ 9525 h 1681163"/>
                <a:gd name="connsiteX18" fmla="*/ 21431 w 554831"/>
                <a:gd name="connsiteY18" fmla="*/ 4763 h 1681163"/>
                <a:gd name="connsiteX19" fmla="*/ 45244 w 554831"/>
                <a:gd name="connsiteY19" fmla="*/ 0 h 1681163"/>
                <a:gd name="connsiteX20" fmla="*/ 204788 w 554831"/>
                <a:gd name="connsiteY20" fmla="*/ 11906 h 1681163"/>
                <a:gd name="connsiteX21" fmla="*/ 271463 w 554831"/>
                <a:gd name="connsiteY21" fmla="*/ 21431 h 1681163"/>
                <a:gd name="connsiteX22" fmla="*/ 323850 w 554831"/>
                <a:gd name="connsiteY22" fmla="*/ 33338 h 1681163"/>
                <a:gd name="connsiteX23" fmla="*/ 385763 w 554831"/>
                <a:gd name="connsiteY23" fmla="*/ 57150 h 1681163"/>
                <a:gd name="connsiteX24" fmla="*/ 457200 w 554831"/>
                <a:gd name="connsiteY24" fmla="*/ 95250 h 1681163"/>
                <a:gd name="connsiteX25" fmla="*/ 509588 w 554831"/>
                <a:gd name="connsiteY25" fmla="*/ 128588 h 1681163"/>
                <a:gd name="connsiteX26" fmla="*/ 531019 w 554831"/>
                <a:gd name="connsiteY26" fmla="*/ 145256 h 1681163"/>
                <a:gd name="connsiteX27" fmla="*/ 545306 w 554831"/>
                <a:gd name="connsiteY27" fmla="*/ 166688 h 1681163"/>
                <a:gd name="connsiteX28" fmla="*/ 554831 w 554831"/>
                <a:gd name="connsiteY28" fmla="*/ 197644 h 1681163"/>
                <a:gd name="connsiteX29" fmla="*/ 552450 w 554831"/>
                <a:gd name="connsiteY29" fmla="*/ 233363 h 1681163"/>
                <a:gd name="connsiteX30" fmla="*/ 540544 w 554831"/>
                <a:gd name="connsiteY30" fmla="*/ 271463 h 1681163"/>
                <a:gd name="connsiteX31" fmla="*/ 521494 w 554831"/>
                <a:gd name="connsiteY31" fmla="*/ 304800 h 1681163"/>
                <a:gd name="connsiteX32" fmla="*/ 504825 w 554831"/>
                <a:gd name="connsiteY32" fmla="*/ 326231 h 1681163"/>
                <a:gd name="connsiteX33" fmla="*/ 495300 w 554831"/>
                <a:gd name="connsiteY33" fmla="*/ 340519 h 1681163"/>
                <a:gd name="connsiteX34" fmla="*/ 483394 w 554831"/>
                <a:gd name="connsiteY34" fmla="*/ 369094 h 1681163"/>
                <a:gd name="connsiteX35" fmla="*/ 473869 w 554831"/>
                <a:gd name="connsiteY35" fmla="*/ 426244 h 1681163"/>
                <a:gd name="connsiteX36" fmla="*/ 469106 w 554831"/>
                <a:gd name="connsiteY36" fmla="*/ 514350 h 1681163"/>
                <a:gd name="connsiteX37" fmla="*/ 466725 w 554831"/>
                <a:gd name="connsiteY37" fmla="*/ 557213 h 1681163"/>
                <a:gd name="connsiteX38" fmla="*/ 445294 w 554831"/>
                <a:gd name="connsiteY38" fmla="*/ 697706 h 1681163"/>
                <a:gd name="connsiteX39" fmla="*/ 447675 w 554831"/>
                <a:gd name="connsiteY39" fmla="*/ 1659731 h 1681163"/>
                <a:gd name="connsiteX40" fmla="*/ 202406 w 554831"/>
                <a:gd name="connsiteY40" fmla="*/ 1681163 h 1681163"/>
                <a:gd name="connsiteX41" fmla="*/ 200025 w 554831"/>
                <a:gd name="connsiteY41" fmla="*/ 1533525 h 1681163"/>
                <a:gd name="connsiteX42" fmla="*/ 200025 w 554831"/>
                <a:gd name="connsiteY42" fmla="*/ 912019 h 1681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54831" h="1681163">
                  <a:moveTo>
                    <a:pt x="200025" y="912019"/>
                  </a:moveTo>
                  <a:lnTo>
                    <a:pt x="200025" y="728663"/>
                  </a:lnTo>
                  <a:lnTo>
                    <a:pt x="200025" y="290513"/>
                  </a:lnTo>
                  <a:lnTo>
                    <a:pt x="200025" y="266700"/>
                  </a:lnTo>
                  <a:lnTo>
                    <a:pt x="192881" y="233363"/>
                  </a:lnTo>
                  <a:lnTo>
                    <a:pt x="180975" y="204788"/>
                  </a:lnTo>
                  <a:lnTo>
                    <a:pt x="169069" y="183356"/>
                  </a:lnTo>
                  <a:lnTo>
                    <a:pt x="152400" y="161925"/>
                  </a:lnTo>
                  <a:lnTo>
                    <a:pt x="128588" y="138113"/>
                  </a:lnTo>
                  <a:lnTo>
                    <a:pt x="111919" y="121444"/>
                  </a:lnTo>
                  <a:lnTo>
                    <a:pt x="90488" y="107156"/>
                  </a:lnTo>
                  <a:lnTo>
                    <a:pt x="57150" y="88106"/>
                  </a:lnTo>
                  <a:lnTo>
                    <a:pt x="28575" y="73819"/>
                  </a:lnTo>
                  <a:lnTo>
                    <a:pt x="11906" y="64294"/>
                  </a:lnTo>
                  <a:lnTo>
                    <a:pt x="4763" y="57150"/>
                  </a:lnTo>
                  <a:lnTo>
                    <a:pt x="0" y="45244"/>
                  </a:lnTo>
                  <a:lnTo>
                    <a:pt x="2381" y="28575"/>
                  </a:lnTo>
                  <a:lnTo>
                    <a:pt x="14288" y="9525"/>
                  </a:lnTo>
                  <a:lnTo>
                    <a:pt x="21431" y="4763"/>
                  </a:lnTo>
                  <a:lnTo>
                    <a:pt x="45244" y="0"/>
                  </a:lnTo>
                  <a:lnTo>
                    <a:pt x="204788" y="11906"/>
                  </a:lnTo>
                  <a:lnTo>
                    <a:pt x="271463" y="21431"/>
                  </a:lnTo>
                  <a:lnTo>
                    <a:pt x="323850" y="33338"/>
                  </a:lnTo>
                  <a:lnTo>
                    <a:pt x="385763" y="57150"/>
                  </a:lnTo>
                  <a:lnTo>
                    <a:pt x="457200" y="95250"/>
                  </a:lnTo>
                  <a:lnTo>
                    <a:pt x="509588" y="128588"/>
                  </a:lnTo>
                  <a:lnTo>
                    <a:pt x="531019" y="145256"/>
                  </a:lnTo>
                  <a:lnTo>
                    <a:pt x="545306" y="166688"/>
                  </a:lnTo>
                  <a:lnTo>
                    <a:pt x="554831" y="197644"/>
                  </a:lnTo>
                  <a:lnTo>
                    <a:pt x="552450" y="233363"/>
                  </a:lnTo>
                  <a:lnTo>
                    <a:pt x="540544" y="271463"/>
                  </a:lnTo>
                  <a:lnTo>
                    <a:pt x="521494" y="304800"/>
                  </a:lnTo>
                  <a:lnTo>
                    <a:pt x="504825" y="326231"/>
                  </a:lnTo>
                  <a:lnTo>
                    <a:pt x="495300" y="340519"/>
                  </a:lnTo>
                  <a:lnTo>
                    <a:pt x="483394" y="369094"/>
                  </a:lnTo>
                  <a:lnTo>
                    <a:pt x="473869" y="426244"/>
                  </a:lnTo>
                  <a:lnTo>
                    <a:pt x="469106" y="514350"/>
                  </a:lnTo>
                  <a:lnTo>
                    <a:pt x="466725" y="557213"/>
                  </a:lnTo>
                  <a:lnTo>
                    <a:pt x="445294" y="697706"/>
                  </a:lnTo>
                  <a:cubicBezTo>
                    <a:pt x="446088" y="1018381"/>
                    <a:pt x="446881" y="1339056"/>
                    <a:pt x="447675" y="1659731"/>
                  </a:cubicBezTo>
                  <a:lnTo>
                    <a:pt x="202406" y="1681163"/>
                  </a:lnTo>
                  <a:cubicBezTo>
                    <a:pt x="201612" y="1631950"/>
                    <a:pt x="200819" y="1582738"/>
                    <a:pt x="200025" y="1533525"/>
                  </a:cubicBezTo>
                  <a:lnTo>
                    <a:pt x="200025" y="9120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54">
              <a:extLst>
                <a:ext uri="{FF2B5EF4-FFF2-40B4-BE49-F238E27FC236}">
                  <a16:creationId xmlns:a16="http://schemas.microsoft.com/office/drawing/2014/main" id="{C4DED386-4A4C-4757-B437-B267F2FA36EA}"/>
                </a:ext>
              </a:extLst>
            </p:cNvPr>
            <p:cNvSpPr/>
            <p:nvPr/>
          </p:nvSpPr>
          <p:spPr>
            <a:xfrm>
              <a:off x="4614863" y="2268538"/>
              <a:ext cx="2679700" cy="425450"/>
            </a:xfrm>
            <a:custGeom>
              <a:avLst/>
              <a:gdLst>
                <a:gd name="connsiteX0" fmla="*/ 1112043 w 2678906"/>
                <a:gd name="connsiteY0" fmla="*/ 178594 h 423863"/>
                <a:gd name="connsiteX1" fmla="*/ 1293018 w 2678906"/>
                <a:gd name="connsiteY1" fmla="*/ 152400 h 423863"/>
                <a:gd name="connsiteX2" fmla="*/ 1593056 w 2678906"/>
                <a:gd name="connsiteY2" fmla="*/ 126207 h 423863"/>
                <a:gd name="connsiteX3" fmla="*/ 1793081 w 2678906"/>
                <a:gd name="connsiteY3" fmla="*/ 104775 h 423863"/>
                <a:gd name="connsiteX4" fmla="*/ 1926431 w 2678906"/>
                <a:gd name="connsiteY4" fmla="*/ 90488 h 423863"/>
                <a:gd name="connsiteX5" fmla="*/ 2083593 w 2678906"/>
                <a:gd name="connsiteY5" fmla="*/ 57150 h 423863"/>
                <a:gd name="connsiteX6" fmla="*/ 2264568 w 2678906"/>
                <a:gd name="connsiteY6" fmla="*/ 16669 h 423863"/>
                <a:gd name="connsiteX7" fmla="*/ 2340768 w 2678906"/>
                <a:gd name="connsiteY7" fmla="*/ 0 h 423863"/>
                <a:gd name="connsiteX8" fmla="*/ 2419350 w 2678906"/>
                <a:gd name="connsiteY8" fmla="*/ 14288 h 423863"/>
                <a:gd name="connsiteX9" fmla="*/ 2524125 w 2678906"/>
                <a:gd name="connsiteY9" fmla="*/ 42863 h 423863"/>
                <a:gd name="connsiteX10" fmla="*/ 2600325 w 2678906"/>
                <a:gd name="connsiteY10" fmla="*/ 71438 h 423863"/>
                <a:gd name="connsiteX11" fmla="*/ 2631281 w 2678906"/>
                <a:gd name="connsiteY11" fmla="*/ 88107 h 423863"/>
                <a:gd name="connsiteX12" fmla="*/ 2655093 w 2678906"/>
                <a:gd name="connsiteY12" fmla="*/ 107157 h 423863"/>
                <a:gd name="connsiteX13" fmla="*/ 2674143 w 2678906"/>
                <a:gd name="connsiteY13" fmla="*/ 135732 h 423863"/>
                <a:gd name="connsiteX14" fmla="*/ 2678906 w 2678906"/>
                <a:gd name="connsiteY14" fmla="*/ 166688 h 423863"/>
                <a:gd name="connsiteX15" fmla="*/ 2674143 w 2678906"/>
                <a:gd name="connsiteY15" fmla="*/ 202407 h 423863"/>
                <a:gd name="connsiteX16" fmla="*/ 2662237 w 2678906"/>
                <a:gd name="connsiteY16" fmla="*/ 223838 h 423863"/>
                <a:gd name="connsiteX17" fmla="*/ 2638425 w 2678906"/>
                <a:gd name="connsiteY17" fmla="*/ 238125 h 423863"/>
                <a:gd name="connsiteX18" fmla="*/ 2605087 w 2678906"/>
                <a:gd name="connsiteY18" fmla="*/ 245269 h 423863"/>
                <a:gd name="connsiteX19" fmla="*/ 2516981 w 2678906"/>
                <a:gd name="connsiteY19" fmla="*/ 247650 h 423863"/>
                <a:gd name="connsiteX20" fmla="*/ 2331243 w 2678906"/>
                <a:gd name="connsiteY20" fmla="*/ 245269 h 423863"/>
                <a:gd name="connsiteX21" fmla="*/ 2057400 w 2678906"/>
                <a:gd name="connsiteY21" fmla="*/ 254794 h 423863"/>
                <a:gd name="connsiteX22" fmla="*/ 1802606 w 2678906"/>
                <a:gd name="connsiteY22" fmla="*/ 269082 h 423863"/>
                <a:gd name="connsiteX23" fmla="*/ 1504950 w 2678906"/>
                <a:gd name="connsiteY23" fmla="*/ 290513 h 423863"/>
                <a:gd name="connsiteX24" fmla="*/ 1288256 w 2678906"/>
                <a:gd name="connsiteY24" fmla="*/ 333375 h 423863"/>
                <a:gd name="connsiteX25" fmla="*/ 966787 w 2678906"/>
                <a:gd name="connsiteY25" fmla="*/ 369094 h 423863"/>
                <a:gd name="connsiteX26" fmla="*/ 450056 w 2678906"/>
                <a:gd name="connsiteY26" fmla="*/ 423863 h 423863"/>
                <a:gd name="connsiteX27" fmla="*/ 419100 w 2678906"/>
                <a:gd name="connsiteY27" fmla="*/ 423863 h 423863"/>
                <a:gd name="connsiteX28" fmla="*/ 373856 w 2678906"/>
                <a:gd name="connsiteY28" fmla="*/ 419100 h 423863"/>
                <a:gd name="connsiteX29" fmla="*/ 283368 w 2678906"/>
                <a:gd name="connsiteY29" fmla="*/ 383382 h 423863"/>
                <a:gd name="connsiteX30" fmla="*/ 197643 w 2678906"/>
                <a:gd name="connsiteY30" fmla="*/ 330994 h 423863"/>
                <a:gd name="connsiteX31" fmla="*/ 114300 w 2678906"/>
                <a:gd name="connsiteY31" fmla="*/ 269082 h 423863"/>
                <a:gd name="connsiteX32" fmla="*/ 76200 w 2678906"/>
                <a:gd name="connsiteY32" fmla="*/ 245269 h 423863"/>
                <a:gd name="connsiteX33" fmla="*/ 38100 w 2678906"/>
                <a:gd name="connsiteY33" fmla="*/ 216694 h 423863"/>
                <a:gd name="connsiteX34" fmla="*/ 23812 w 2678906"/>
                <a:gd name="connsiteY34" fmla="*/ 197644 h 423863"/>
                <a:gd name="connsiteX35" fmla="*/ 4762 w 2678906"/>
                <a:gd name="connsiteY35" fmla="*/ 164307 h 423863"/>
                <a:gd name="connsiteX36" fmla="*/ 0 w 2678906"/>
                <a:gd name="connsiteY36" fmla="*/ 138113 h 423863"/>
                <a:gd name="connsiteX37" fmla="*/ 2381 w 2678906"/>
                <a:gd name="connsiteY37" fmla="*/ 121444 h 423863"/>
                <a:gd name="connsiteX38" fmla="*/ 2381 w 2678906"/>
                <a:gd name="connsiteY38" fmla="*/ 121444 h 423863"/>
                <a:gd name="connsiteX39" fmla="*/ 11906 w 2678906"/>
                <a:gd name="connsiteY39" fmla="*/ 107157 h 423863"/>
                <a:gd name="connsiteX40" fmla="*/ 26193 w 2678906"/>
                <a:gd name="connsiteY40" fmla="*/ 107157 h 423863"/>
                <a:gd name="connsiteX41" fmla="*/ 47625 w 2678906"/>
                <a:gd name="connsiteY41" fmla="*/ 111919 h 423863"/>
                <a:gd name="connsiteX42" fmla="*/ 102393 w 2678906"/>
                <a:gd name="connsiteY42" fmla="*/ 135732 h 423863"/>
                <a:gd name="connsiteX43" fmla="*/ 166687 w 2678906"/>
                <a:gd name="connsiteY43" fmla="*/ 161925 h 423863"/>
                <a:gd name="connsiteX44" fmla="*/ 252412 w 2678906"/>
                <a:gd name="connsiteY44" fmla="*/ 190500 h 423863"/>
                <a:gd name="connsiteX45" fmla="*/ 347662 w 2678906"/>
                <a:gd name="connsiteY45" fmla="*/ 209550 h 423863"/>
                <a:gd name="connsiteX46" fmla="*/ 464343 w 2678906"/>
                <a:gd name="connsiteY46" fmla="*/ 221457 h 423863"/>
                <a:gd name="connsiteX47" fmla="*/ 600075 w 2678906"/>
                <a:gd name="connsiteY47" fmla="*/ 223838 h 423863"/>
                <a:gd name="connsiteX48" fmla="*/ 778668 w 2678906"/>
                <a:gd name="connsiteY48" fmla="*/ 216694 h 423863"/>
                <a:gd name="connsiteX49" fmla="*/ 1112043 w 2678906"/>
                <a:gd name="connsiteY49" fmla="*/ 17859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678906" h="423863">
                  <a:moveTo>
                    <a:pt x="1112043" y="178594"/>
                  </a:moveTo>
                  <a:lnTo>
                    <a:pt x="1293018" y="152400"/>
                  </a:lnTo>
                  <a:lnTo>
                    <a:pt x="1593056" y="126207"/>
                  </a:lnTo>
                  <a:lnTo>
                    <a:pt x="1793081" y="104775"/>
                  </a:lnTo>
                  <a:lnTo>
                    <a:pt x="1926431" y="90488"/>
                  </a:lnTo>
                  <a:lnTo>
                    <a:pt x="2083593" y="57150"/>
                  </a:lnTo>
                  <a:lnTo>
                    <a:pt x="2264568" y="16669"/>
                  </a:lnTo>
                  <a:lnTo>
                    <a:pt x="2340768" y="0"/>
                  </a:lnTo>
                  <a:lnTo>
                    <a:pt x="2419350" y="14288"/>
                  </a:lnTo>
                  <a:lnTo>
                    <a:pt x="2524125" y="42863"/>
                  </a:lnTo>
                  <a:lnTo>
                    <a:pt x="2600325" y="71438"/>
                  </a:lnTo>
                  <a:lnTo>
                    <a:pt x="2631281" y="88107"/>
                  </a:lnTo>
                  <a:lnTo>
                    <a:pt x="2655093" y="107157"/>
                  </a:lnTo>
                  <a:lnTo>
                    <a:pt x="2674143" y="135732"/>
                  </a:lnTo>
                  <a:lnTo>
                    <a:pt x="2678906" y="166688"/>
                  </a:lnTo>
                  <a:lnTo>
                    <a:pt x="2674143" y="202407"/>
                  </a:lnTo>
                  <a:lnTo>
                    <a:pt x="2662237" y="223838"/>
                  </a:lnTo>
                  <a:lnTo>
                    <a:pt x="2638425" y="238125"/>
                  </a:lnTo>
                  <a:lnTo>
                    <a:pt x="2605087" y="245269"/>
                  </a:lnTo>
                  <a:lnTo>
                    <a:pt x="2516981" y="247650"/>
                  </a:lnTo>
                  <a:lnTo>
                    <a:pt x="2331243" y="245269"/>
                  </a:lnTo>
                  <a:lnTo>
                    <a:pt x="2057400" y="254794"/>
                  </a:lnTo>
                  <a:lnTo>
                    <a:pt x="1802606" y="269082"/>
                  </a:lnTo>
                  <a:lnTo>
                    <a:pt x="1504950" y="290513"/>
                  </a:lnTo>
                  <a:lnTo>
                    <a:pt x="1288256" y="333375"/>
                  </a:lnTo>
                  <a:lnTo>
                    <a:pt x="966787" y="369094"/>
                  </a:lnTo>
                  <a:lnTo>
                    <a:pt x="450056" y="423863"/>
                  </a:lnTo>
                  <a:lnTo>
                    <a:pt x="419100" y="423863"/>
                  </a:lnTo>
                  <a:lnTo>
                    <a:pt x="373856" y="419100"/>
                  </a:lnTo>
                  <a:lnTo>
                    <a:pt x="283368" y="383382"/>
                  </a:lnTo>
                  <a:lnTo>
                    <a:pt x="197643" y="330994"/>
                  </a:lnTo>
                  <a:lnTo>
                    <a:pt x="114300" y="269082"/>
                  </a:lnTo>
                  <a:lnTo>
                    <a:pt x="76200" y="245269"/>
                  </a:lnTo>
                  <a:lnTo>
                    <a:pt x="38100" y="216694"/>
                  </a:lnTo>
                  <a:lnTo>
                    <a:pt x="23812" y="197644"/>
                  </a:lnTo>
                  <a:lnTo>
                    <a:pt x="4762" y="164307"/>
                  </a:lnTo>
                  <a:lnTo>
                    <a:pt x="0" y="138113"/>
                  </a:lnTo>
                  <a:lnTo>
                    <a:pt x="2381" y="121444"/>
                  </a:lnTo>
                  <a:lnTo>
                    <a:pt x="2381" y="121444"/>
                  </a:lnTo>
                  <a:lnTo>
                    <a:pt x="11906" y="107157"/>
                  </a:lnTo>
                  <a:lnTo>
                    <a:pt x="26193" y="107157"/>
                  </a:lnTo>
                  <a:lnTo>
                    <a:pt x="47625" y="111919"/>
                  </a:lnTo>
                  <a:lnTo>
                    <a:pt x="102393" y="135732"/>
                  </a:lnTo>
                  <a:lnTo>
                    <a:pt x="166687" y="161925"/>
                  </a:lnTo>
                  <a:lnTo>
                    <a:pt x="252412" y="190500"/>
                  </a:lnTo>
                  <a:lnTo>
                    <a:pt x="347662" y="209550"/>
                  </a:lnTo>
                  <a:lnTo>
                    <a:pt x="464343" y="221457"/>
                  </a:lnTo>
                  <a:lnTo>
                    <a:pt x="600075" y="223838"/>
                  </a:lnTo>
                  <a:lnTo>
                    <a:pt x="778668" y="216694"/>
                  </a:lnTo>
                  <a:lnTo>
                    <a:pt x="1112043" y="1785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55">
              <a:extLst>
                <a:ext uri="{FF2B5EF4-FFF2-40B4-BE49-F238E27FC236}">
                  <a16:creationId xmlns:a16="http://schemas.microsoft.com/office/drawing/2014/main" id="{38137336-08BD-49C2-9B89-5489B7374E77}"/>
                </a:ext>
              </a:extLst>
            </p:cNvPr>
            <p:cNvSpPr/>
            <p:nvPr/>
          </p:nvSpPr>
          <p:spPr>
            <a:xfrm>
              <a:off x="3684589" y="2740025"/>
              <a:ext cx="4681537" cy="647700"/>
            </a:xfrm>
            <a:custGeom>
              <a:avLst/>
              <a:gdLst>
                <a:gd name="connsiteX0" fmla="*/ 1516380 w 4682490"/>
                <a:gd name="connsiteY0" fmla="*/ 293370 h 647700"/>
                <a:gd name="connsiteX1" fmla="*/ 2232660 w 4682490"/>
                <a:gd name="connsiteY1" fmla="*/ 220980 h 647700"/>
                <a:gd name="connsiteX2" fmla="*/ 2438400 w 4682490"/>
                <a:gd name="connsiteY2" fmla="*/ 179070 h 647700"/>
                <a:gd name="connsiteX3" fmla="*/ 2918460 w 4682490"/>
                <a:gd name="connsiteY3" fmla="*/ 148590 h 647700"/>
                <a:gd name="connsiteX4" fmla="*/ 3387090 w 4682490"/>
                <a:gd name="connsiteY4" fmla="*/ 118110 h 647700"/>
                <a:gd name="connsiteX5" fmla="*/ 3745230 w 4682490"/>
                <a:gd name="connsiteY5" fmla="*/ 95250 h 647700"/>
                <a:gd name="connsiteX6" fmla="*/ 3817620 w 4682490"/>
                <a:gd name="connsiteY6" fmla="*/ 91440 h 647700"/>
                <a:gd name="connsiteX7" fmla="*/ 3916680 w 4682490"/>
                <a:gd name="connsiteY7" fmla="*/ 64770 h 647700"/>
                <a:gd name="connsiteX8" fmla="*/ 4107180 w 4682490"/>
                <a:gd name="connsiteY8" fmla="*/ 19050 h 647700"/>
                <a:gd name="connsiteX9" fmla="*/ 4183380 w 4682490"/>
                <a:gd name="connsiteY9" fmla="*/ 0 h 647700"/>
                <a:gd name="connsiteX10" fmla="*/ 4225290 w 4682490"/>
                <a:gd name="connsiteY10" fmla="*/ 7620 h 647700"/>
                <a:gd name="connsiteX11" fmla="*/ 4423410 w 4682490"/>
                <a:gd name="connsiteY11" fmla="*/ 68580 h 647700"/>
                <a:gd name="connsiteX12" fmla="*/ 4530090 w 4682490"/>
                <a:gd name="connsiteY12" fmla="*/ 106680 h 647700"/>
                <a:gd name="connsiteX13" fmla="*/ 4629150 w 4682490"/>
                <a:gd name="connsiteY13" fmla="*/ 156210 h 647700"/>
                <a:gd name="connsiteX14" fmla="*/ 4659630 w 4682490"/>
                <a:gd name="connsiteY14" fmla="*/ 179070 h 647700"/>
                <a:gd name="connsiteX15" fmla="*/ 4674870 w 4682490"/>
                <a:gd name="connsiteY15" fmla="*/ 194310 h 647700"/>
                <a:gd name="connsiteX16" fmla="*/ 4678680 w 4682490"/>
                <a:gd name="connsiteY16" fmla="*/ 201930 h 647700"/>
                <a:gd name="connsiteX17" fmla="*/ 4682490 w 4682490"/>
                <a:gd name="connsiteY17" fmla="*/ 217170 h 647700"/>
                <a:gd name="connsiteX18" fmla="*/ 4682490 w 4682490"/>
                <a:gd name="connsiteY18" fmla="*/ 243840 h 647700"/>
                <a:gd name="connsiteX19" fmla="*/ 4671060 w 4682490"/>
                <a:gd name="connsiteY19" fmla="*/ 281940 h 647700"/>
                <a:gd name="connsiteX20" fmla="*/ 4655820 w 4682490"/>
                <a:gd name="connsiteY20" fmla="*/ 304800 h 647700"/>
                <a:gd name="connsiteX21" fmla="*/ 4617720 w 4682490"/>
                <a:gd name="connsiteY21" fmla="*/ 327660 h 647700"/>
                <a:gd name="connsiteX22" fmla="*/ 4587240 w 4682490"/>
                <a:gd name="connsiteY22" fmla="*/ 335280 h 647700"/>
                <a:gd name="connsiteX23" fmla="*/ 4499610 w 4682490"/>
                <a:gd name="connsiteY23" fmla="*/ 327660 h 647700"/>
                <a:gd name="connsiteX24" fmla="*/ 4251960 w 4682490"/>
                <a:gd name="connsiteY24" fmla="*/ 308610 h 647700"/>
                <a:gd name="connsiteX25" fmla="*/ 3962400 w 4682490"/>
                <a:gd name="connsiteY25" fmla="*/ 293370 h 647700"/>
                <a:gd name="connsiteX26" fmla="*/ 3467100 w 4682490"/>
                <a:gd name="connsiteY26" fmla="*/ 289560 h 647700"/>
                <a:gd name="connsiteX27" fmla="*/ 2933700 w 4682490"/>
                <a:gd name="connsiteY27" fmla="*/ 308610 h 647700"/>
                <a:gd name="connsiteX28" fmla="*/ 2586990 w 4682490"/>
                <a:gd name="connsiteY28" fmla="*/ 331470 h 647700"/>
                <a:gd name="connsiteX29" fmla="*/ 2221230 w 4682490"/>
                <a:gd name="connsiteY29" fmla="*/ 358140 h 647700"/>
                <a:gd name="connsiteX30" fmla="*/ 1905000 w 4682490"/>
                <a:gd name="connsiteY30" fmla="*/ 407670 h 647700"/>
                <a:gd name="connsiteX31" fmla="*/ 1584960 w 4682490"/>
                <a:gd name="connsiteY31" fmla="*/ 453390 h 647700"/>
                <a:gd name="connsiteX32" fmla="*/ 1276350 w 4682490"/>
                <a:gd name="connsiteY32" fmla="*/ 502920 h 647700"/>
                <a:gd name="connsiteX33" fmla="*/ 994410 w 4682490"/>
                <a:gd name="connsiteY33" fmla="*/ 552450 h 647700"/>
                <a:gd name="connsiteX34" fmla="*/ 819150 w 4682490"/>
                <a:gd name="connsiteY34" fmla="*/ 590550 h 647700"/>
                <a:gd name="connsiteX35" fmla="*/ 674370 w 4682490"/>
                <a:gd name="connsiteY35" fmla="*/ 624840 h 647700"/>
                <a:gd name="connsiteX36" fmla="*/ 579120 w 4682490"/>
                <a:gd name="connsiteY36" fmla="*/ 643890 h 647700"/>
                <a:gd name="connsiteX37" fmla="*/ 533400 w 4682490"/>
                <a:gd name="connsiteY37" fmla="*/ 647700 h 647700"/>
                <a:gd name="connsiteX38" fmla="*/ 461010 w 4682490"/>
                <a:gd name="connsiteY38" fmla="*/ 636270 h 647700"/>
                <a:gd name="connsiteX39" fmla="*/ 377190 w 4682490"/>
                <a:gd name="connsiteY39" fmla="*/ 609600 h 647700"/>
                <a:gd name="connsiteX40" fmla="*/ 259080 w 4682490"/>
                <a:gd name="connsiteY40" fmla="*/ 548640 h 647700"/>
                <a:gd name="connsiteX41" fmla="*/ 179070 w 4682490"/>
                <a:gd name="connsiteY41" fmla="*/ 491490 h 647700"/>
                <a:gd name="connsiteX42" fmla="*/ 114300 w 4682490"/>
                <a:gd name="connsiteY42" fmla="*/ 434340 h 647700"/>
                <a:gd name="connsiteX43" fmla="*/ 53340 w 4682490"/>
                <a:gd name="connsiteY43" fmla="*/ 373380 h 647700"/>
                <a:gd name="connsiteX44" fmla="*/ 22860 w 4682490"/>
                <a:gd name="connsiteY44" fmla="*/ 342900 h 647700"/>
                <a:gd name="connsiteX45" fmla="*/ 11430 w 4682490"/>
                <a:gd name="connsiteY45" fmla="*/ 323850 h 647700"/>
                <a:gd name="connsiteX46" fmla="*/ 0 w 4682490"/>
                <a:gd name="connsiteY46" fmla="*/ 297180 h 647700"/>
                <a:gd name="connsiteX47" fmla="*/ 3810 w 4682490"/>
                <a:gd name="connsiteY47" fmla="*/ 278130 h 647700"/>
                <a:gd name="connsiteX48" fmla="*/ 19050 w 4682490"/>
                <a:gd name="connsiteY48" fmla="*/ 274320 h 647700"/>
                <a:gd name="connsiteX49" fmla="*/ 45720 w 4682490"/>
                <a:gd name="connsiteY49" fmla="*/ 281940 h 647700"/>
                <a:gd name="connsiteX50" fmla="*/ 91440 w 4682490"/>
                <a:gd name="connsiteY50" fmla="*/ 304800 h 647700"/>
                <a:gd name="connsiteX51" fmla="*/ 179070 w 4682490"/>
                <a:gd name="connsiteY51" fmla="*/ 335280 h 647700"/>
                <a:gd name="connsiteX52" fmla="*/ 274320 w 4682490"/>
                <a:gd name="connsiteY52" fmla="*/ 358140 h 647700"/>
                <a:gd name="connsiteX53" fmla="*/ 346710 w 4682490"/>
                <a:gd name="connsiteY53" fmla="*/ 369570 h 647700"/>
                <a:gd name="connsiteX54" fmla="*/ 441960 w 4682490"/>
                <a:gd name="connsiteY54" fmla="*/ 377190 h 647700"/>
                <a:gd name="connsiteX55" fmla="*/ 552450 w 4682490"/>
                <a:gd name="connsiteY55" fmla="*/ 381000 h 647700"/>
                <a:gd name="connsiteX56" fmla="*/ 895350 w 4682490"/>
                <a:gd name="connsiteY56" fmla="*/ 354330 h 647700"/>
                <a:gd name="connsiteX57" fmla="*/ 1516380 w 4682490"/>
                <a:gd name="connsiteY57" fmla="*/ 293370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682490" h="647700">
                  <a:moveTo>
                    <a:pt x="1516380" y="293370"/>
                  </a:moveTo>
                  <a:lnTo>
                    <a:pt x="2232660" y="220980"/>
                  </a:lnTo>
                  <a:lnTo>
                    <a:pt x="2438400" y="179070"/>
                  </a:lnTo>
                  <a:lnTo>
                    <a:pt x="2918460" y="148590"/>
                  </a:lnTo>
                  <a:lnTo>
                    <a:pt x="3387090" y="118110"/>
                  </a:lnTo>
                  <a:lnTo>
                    <a:pt x="3745230" y="95250"/>
                  </a:lnTo>
                  <a:lnTo>
                    <a:pt x="3817620" y="91440"/>
                  </a:lnTo>
                  <a:lnTo>
                    <a:pt x="3916680" y="64770"/>
                  </a:lnTo>
                  <a:lnTo>
                    <a:pt x="4107180" y="19050"/>
                  </a:lnTo>
                  <a:lnTo>
                    <a:pt x="4183380" y="0"/>
                  </a:lnTo>
                  <a:lnTo>
                    <a:pt x="4225290" y="7620"/>
                  </a:lnTo>
                  <a:lnTo>
                    <a:pt x="4423410" y="68580"/>
                  </a:lnTo>
                  <a:lnTo>
                    <a:pt x="4530090" y="106680"/>
                  </a:lnTo>
                  <a:lnTo>
                    <a:pt x="4629150" y="156210"/>
                  </a:lnTo>
                  <a:lnTo>
                    <a:pt x="4659630" y="179070"/>
                  </a:lnTo>
                  <a:lnTo>
                    <a:pt x="4674870" y="194310"/>
                  </a:lnTo>
                  <a:lnTo>
                    <a:pt x="4678680" y="201930"/>
                  </a:lnTo>
                  <a:lnTo>
                    <a:pt x="4682490" y="217170"/>
                  </a:lnTo>
                  <a:lnTo>
                    <a:pt x="4682490" y="243840"/>
                  </a:lnTo>
                  <a:lnTo>
                    <a:pt x="4671060" y="281940"/>
                  </a:lnTo>
                  <a:lnTo>
                    <a:pt x="4655820" y="304800"/>
                  </a:lnTo>
                  <a:lnTo>
                    <a:pt x="4617720" y="327660"/>
                  </a:lnTo>
                  <a:lnTo>
                    <a:pt x="4587240" y="335280"/>
                  </a:lnTo>
                  <a:lnTo>
                    <a:pt x="4499610" y="327660"/>
                  </a:lnTo>
                  <a:lnTo>
                    <a:pt x="4251960" y="308610"/>
                  </a:lnTo>
                  <a:lnTo>
                    <a:pt x="3962400" y="293370"/>
                  </a:lnTo>
                  <a:lnTo>
                    <a:pt x="3467100" y="289560"/>
                  </a:lnTo>
                  <a:lnTo>
                    <a:pt x="2933700" y="308610"/>
                  </a:lnTo>
                  <a:lnTo>
                    <a:pt x="2586990" y="331470"/>
                  </a:lnTo>
                  <a:lnTo>
                    <a:pt x="2221230" y="358140"/>
                  </a:lnTo>
                  <a:lnTo>
                    <a:pt x="1905000" y="407670"/>
                  </a:lnTo>
                  <a:lnTo>
                    <a:pt x="1584960" y="453390"/>
                  </a:lnTo>
                  <a:lnTo>
                    <a:pt x="1276350" y="502920"/>
                  </a:lnTo>
                  <a:lnTo>
                    <a:pt x="994410" y="552450"/>
                  </a:lnTo>
                  <a:lnTo>
                    <a:pt x="819150" y="590550"/>
                  </a:lnTo>
                  <a:lnTo>
                    <a:pt x="674370" y="624840"/>
                  </a:lnTo>
                  <a:lnTo>
                    <a:pt x="579120" y="643890"/>
                  </a:lnTo>
                  <a:lnTo>
                    <a:pt x="533400" y="647700"/>
                  </a:lnTo>
                  <a:lnTo>
                    <a:pt x="461010" y="636270"/>
                  </a:lnTo>
                  <a:lnTo>
                    <a:pt x="377190" y="609600"/>
                  </a:lnTo>
                  <a:lnTo>
                    <a:pt x="259080" y="548640"/>
                  </a:lnTo>
                  <a:lnTo>
                    <a:pt x="179070" y="491490"/>
                  </a:lnTo>
                  <a:lnTo>
                    <a:pt x="114300" y="434340"/>
                  </a:lnTo>
                  <a:lnTo>
                    <a:pt x="53340" y="373380"/>
                  </a:lnTo>
                  <a:lnTo>
                    <a:pt x="22860" y="342900"/>
                  </a:lnTo>
                  <a:lnTo>
                    <a:pt x="11430" y="323850"/>
                  </a:lnTo>
                  <a:lnTo>
                    <a:pt x="0" y="297180"/>
                  </a:lnTo>
                  <a:lnTo>
                    <a:pt x="3810" y="278130"/>
                  </a:lnTo>
                  <a:lnTo>
                    <a:pt x="19050" y="274320"/>
                  </a:lnTo>
                  <a:lnTo>
                    <a:pt x="45720" y="281940"/>
                  </a:lnTo>
                  <a:lnTo>
                    <a:pt x="91440" y="304800"/>
                  </a:lnTo>
                  <a:lnTo>
                    <a:pt x="179070" y="335280"/>
                  </a:lnTo>
                  <a:lnTo>
                    <a:pt x="274320" y="358140"/>
                  </a:lnTo>
                  <a:lnTo>
                    <a:pt x="346710" y="369570"/>
                  </a:lnTo>
                  <a:lnTo>
                    <a:pt x="441960" y="377190"/>
                  </a:lnTo>
                  <a:lnTo>
                    <a:pt x="552450" y="381000"/>
                  </a:lnTo>
                  <a:lnTo>
                    <a:pt x="895350" y="354330"/>
                  </a:lnTo>
                  <a:lnTo>
                    <a:pt x="1516380" y="2933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56">
              <a:extLst>
                <a:ext uri="{FF2B5EF4-FFF2-40B4-BE49-F238E27FC236}">
                  <a16:creationId xmlns:a16="http://schemas.microsoft.com/office/drawing/2014/main" id="{4DE3D57F-81B4-4CAA-9B7A-26B7B23B315C}"/>
                </a:ext>
              </a:extLst>
            </p:cNvPr>
            <p:cNvSpPr/>
            <p:nvPr/>
          </p:nvSpPr>
          <p:spPr>
            <a:xfrm>
              <a:off x="5072064" y="3043239"/>
              <a:ext cx="947737" cy="828675"/>
            </a:xfrm>
            <a:custGeom>
              <a:avLst/>
              <a:gdLst>
                <a:gd name="connsiteX0" fmla="*/ 604837 w 947737"/>
                <a:gd name="connsiteY0" fmla="*/ 476250 h 828675"/>
                <a:gd name="connsiteX1" fmla="*/ 804862 w 947737"/>
                <a:gd name="connsiteY1" fmla="*/ 300037 h 828675"/>
                <a:gd name="connsiteX2" fmla="*/ 873918 w 947737"/>
                <a:gd name="connsiteY2" fmla="*/ 242887 h 828675"/>
                <a:gd name="connsiteX3" fmla="*/ 909637 w 947737"/>
                <a:gd name="connsiteY3" fmla="*/ 214312 h 828675"/>
                <a:gd name="connsiteX4" fmla="*/ 935831 w 947737"/>
                <a:gd name="connsiteY4" fmla="*/ 188118 h 828675"/>
                <a:gd name="connsiteX5" fmla="*/ 947737 w 947737"/>
                <a:gd name="connsiteY5" fmla="*/ 166687 h 828675"/>
                <a:gd name="connsiteX6" fmla="*/ 947737 w 947737"/>
                <a:gd name="connsiteY6" fmla="*/ 157162 h 828675"/>
                <a:gd name="connsiteX7" fmla="*/ 938212 w 947737"/>
                <a:gd name="connsiteY7" fmla="*/ 140493 h 828675"/>
                <a:gd name="connsiteX8" fmla="*/ 909637 w 947737"/>
                <a:gd name="connsiteY8" fmla="*/ 107156 h 828675"/>
                <a:gd name="connsiteX9" fmla="*/ 873918 w 947737"/>
                <a:gd name="connsiteY9" fmla="*/ 59531 h 828675"/>
                <a:gd name="connsiteX10" fmla="*/ 833437 w 947737"/>
                <a:gd name="connsiteY10" fmla="*/ 14287 h 828675"/>
                <a:gd name="connsiteX11" fmla="*/ 828675 w 947737"/>
                <a:gd name="connsiteY11" fmla="*/ 0 h 828675"/>
                <a:gd name="connsiteX12" fmla="*/ 528637 w 947737"/>
                <a:gd name="connsiteY12" fmla="*/ 66675 h 828675"/>
                <a:gd name="connsiteX13" fmla="*/ 583406 w 947737"/>
                <a:gd name="connsiteY13" fmla="*/ 102393 h 828675"/>
                <a:gd name="connsiteX14" fmla="*/ 592931 w 947737"/>
                <a:gd name="connsiteY14" fmla="*/ 119062 h 828675"/>
                <a:gd name="connsiteX15" fmla="*/ 600075 w 947737"/>
                <a:gd name="connsiteY15" fmla="*/ 145256 h 828675"/>
                <a:gd name="connsiteX16" fmla="*/ 597693 w 947737"/>
                <a:gd name="connsiteY16" fmla="*/ 166687 h 828675"/>
                <a:gd name="connsiteX17" fmla="*/ 585787 w 947737"/>
                <a:gd name="connsiteY17" fmla="*/ 192881 h 828675"/>
                <a:gd name="connsiteX18" fmla="*/ 547687 w 947737"/>
                <a:gd name="connsiteY18" fmla="*/ 242887 h 828675"/>
                <a:gd name="connsiteX19" fmla="*/ 461962 w 947737"/>
                <a:gd name="connsiteY19" fmla="*/ 350043 h 828675"/>
                <a:gd name="connsiteX20" fmla="*/ 347662 w 947737"/>
                <a:gd name="connsiteY20" fmla="*/ 469106 h 828675"/>
                <a:gd name="connsiteX21" fmla="*/ 247650 w 947737"/>
                <a:gd name="connsiteY21" fmla="*/ 561975 h 828675"/>
                <a:gd name="connsiteX22" fmla="*/ 130968 w 947737"/>
                <a:gd name="connsiteY22" fmla="*/ 659606 h 828675"/>
                <a:gd name="connsiteX23" fmla="*/ 14287 w 947737"/>
                <a:gd name="connsiteY23" fmla="*/ 742950 h 828675"/>
                <a:gd name="connsiteX24" fmla="*/ 4762 w 947737"/>
                <a:gd name="connsiteY24" fmla="*/ 762000 h 828675"/>
                <a:gd name="connsiteX25" fmla="*/ 0 w 947737"/>
                <a:gd name="connsiteY25" fmla="*/ 802481 h 828675"/>
                <a:gd name="connsiteX26" fmla="*/ 171450 w 947737"/>
                <a:gd name="connsiteY26" fmla="*/ 828675 h 828675"/>
                <a:gd name="connsiteX27" fmla="*/ 383381 w 947737"/>
                <a:gd name="connsiteY27" fmla="*/ 664368 h 828675"/>
                <a:gd name="connsiteX28" fmla="*/ 604837 w 947737"/>
                <a:gd name="connsiteY28" fmla="*/ 476250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47737" h="828675">
                  <a:moveTo>
                    <a:pt x="604837" y="476250"/>
                  </a:moveTo>
                  <a:lnTo>
                    <a:pt x="804862" y="300037"/>
                  </a:lnTo>
                  <a:lnTo>
                    <a:pt x="873918" y="242887"/>
                  </a:lnTo>
                  <a:lnTo>
                    <a:pt x="909637" y="214312"/>
                  </a:lnTo>
                  <a:lnTo>
                    <a:pt x="935831" y="188118"/>
                  </a:lnTo>
                  <a:lnTo>
                    <a:pt x="947737" y="166687"/>
                  </a:lnTo>
                  <a:lnTo>
                    <a:pt x="947737" y="157162"/>
                  </a:lnTo>
                  <a:lnTo>
                    <a:pt x="938212" y="140493"/>
                  </a:lnTo>
                  <a:lnTo>
                    <a:pt x="909637" y="107156"/>
                  </a:lnTo>
                  <a:lnTo>
                    <a:pt x="873918" y="59531"/>
                  </a:lnTo>
                  <a:lnTo>
                    <a:pt x="833437" y="14287"/>
                  </a:lnTo>
                  <a:lnTo>
                    <a:pt x="828675" y="0"/>
                  </a:lnTo>
                  <a:lnTo>
                    <a:pt x="528637" y="66675"/>
                  </a:lnTo>
                  <a:lnTo>
                    <a:pt x="583406" y="102393"/>
                  </a:lnTo>
                  <a:lnTo>
                    <a:pt x="592931" y="119062"/>
                  </a:lnTo>
                  <a:lnTo>
                    <a:pt x="600075" y="145256"/>
                  </a:lnTo>
                  <a:lnTo>
                    <a:pt x="597693" y="166687"/>
                  </a:lnTo>
                  <a:lnTo>
                    <a:pt x="585787" y="192881"/>
                  </a:lnTo>
                  <a:lnTo>
                    <a:pt x="547687" y="242887"/>
                  </a:lnTo>
                  <a:lnTo>
                    <a:pt x="461962" y="350043"/>
                  </a:lnTo>
                  <a:lnTo>
                    <a:pt x="347662" y="469106"/>
                  </a:lnTo>
                  <a:lnTo>
                    <a:pt x="247650" y="561975"/>
                  </a:lnTo>
                  <a:lnTo>
                    <a:pt x="130968" y="659606"/>
                  </a:lnTo>
                  <a:lnTo>
                    <a:pt x="14287" y="742950"/>
                  </a:lnTo>
                  <a:lnTo>
                    <a:pt x="4762" y="762000"/>
                  </a:lnTo>
                  <a:lnTo>
                    <a:pt x="0" y="802481"/>
                  </a:lnTo>
                  <a:lnTo>
                    <a:pt x="171450" y="828675"/>
                  </a:lnTo>
                  <a:lnTo>
                    <a:pt x="383381" y="664368"/>
                  </a:lnTo>
                  <a:lnTo>
                    <a:pt x="604837" y="476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57">
              <a:extLst>
                <a:ext uri="{FF2B5EF4-FFF2-40B4-BE49-F238E27FC236}">
                  <a16:creationId xmlns:a16="http://schemas.microsoft.com/office/drawing/2014/main" id="{F1F1C66C-2E3D-44DA-8346-C7C225E7F39A}"/>
                </a:ext>
              </a:extLst>
            </p:cNvPr>
            <p:cNvSpPr/>
            <p:nvPr/>
          </p:nvSpPr>
          <p:spPr>
            <a:xfrm>
              <a:off x="5072064" y="3763964"/>
              <a:ext cx="784225" cy="350837"/>
            </a:xfrm>
            <a:custGeom>
              <a:avLst/>
              <a:gdLst>
                <a:gd name="connsiteX0" fmla="*/ 519112 w 783431"/>
                <a:gd name="connsiteY0" fmla="*/ 123825 h 350044"/>
                <a:gd name="connsiteX1" fmla="*/ 445293 w 783431"/>
                <a:gd name="connsiteY1" fmla="*/ 88107 h 350044"/>
                <a:gd name="connsiteX2" fmla="*/ 361950 w 783431"/>
                <a:gd name="connsiteY2" fmla="*/ 52388 h 350044"/>
                <a:gd name="connsiteX3" fmla="*/ 307181 w 783431"/>
                <a:gd name="connsiteY3" fmla="*/ 30957 h 350044"/>
                <a:gd name="connsiteX4" fmla="*/ 211931 w 783431"/>
                <a:gd name="connsiteY4" fmla="*/ 0 h 350044"/>
                <a:gd name="connsiteX5" fmla="*/ 16668 w 783431"/>
                <a:gd name="connsiteY5" fmla="*/ 23813 h 350044"/>
                <a:gd name="connsiteX6" fmla="*/ 4762 w 783431"/>
                <a:gd name="connsiteY6" fmla="*/ 54769 h 350044"/>
                <a:gd name="connsiteX7" fmla="*/ 0 w 783431"/>
                <a:gd name="connsiteY7" fmla="*/ 88107 h 350044"/>
                <a:gd name="connsiteX8" fmla="*/ 7143 w 783431"/>
                <a:gd name="connsiteY8" fmla="*/ 133350 h 350044"/>
                <a:gd name="connsiteX9" fmla="*/ 19050 w 783431"/>
                <a:gd name="connsiteY9" fmla="*/ 171450 h 350044"/>
                <a:gd name="connsiteX10" fmla="*/ 35718 w 783431"/>
                <a:gd name="connsiteY10" fmla="*/ 197644 h 350044"/>
                <a:gd name="connsiteX11" fmla="*/ 45243 w 783431"/>
                <a:gd name="connsiteY11" fmla="*/ 207169 h 350044"/>
                <a:gd name="connsiteX12" fmla="*/ 66675 w 783431"/>
                <a:gd name="connsiteY12" fmla="*/ 219075 h 350044"/>
                <a:gd name="connsiteX13" fmla="*/ 92868 w 783431"/>
                <a:gd name="connsiteY13" fmla="*/ 223838 h 350044"/>
                <a:gd name="connsiteX14" fmla="*/ 154781 w 783431"/>
                <a:gd name="connsiteY14" fmla="*/ 228600 h 350044"/>
                <a:gd name="connsiteX15" fmla="*/ 342900 w 783431"/>
                <a:gd name="connsiteY15" fmla="*/ 257175 h 350044"/>
                <a:gd name="connsiteX16" fmla="*/ 526256 w 783431"/>
                <a:gd name="connsiteY16" fmla="*/ 297657 h 350044"/>
                <a:gd name="connsiteX17" fmla="*/ 711993 w 783431"/>
                <a:gd name="connsiteY17" fmla="*/ 350044 h 350044"/>
                <a:gd name="connsiteX18" fmla="*/ 783431 w 783431"/>
                <a:gd name="connsiteY18" fmla="*/ 300038 h 350044"/>
                <a:gd name="connsiteX19" fmla="*/ 676275 w 783431"/>
                <a:gd name="connsiteY19" fmla="*/ 221457 h 350044"/>
                <a:gd name="connsiteX20" fmla="*/ 519112 w 783431"/>
                <a:gd name="connsiteY20" fmla="*/ 123825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83431" h="350044">
                  <a:moveTo>
                    <a:pt x="519112" y="123825"/>
                  </a:moveTo>
                  <a:lnTo>
                    <a:pt x="445293" y="88107"/>
                  </a:lnTo>
                  <a:lnTo>
                    <a:pt x="361950" y="52388"/>
                  </a:lnTo>
                  <a:lnTo>
                    <a:pt x="307181" y="30957"/>
                  </a:lnTo>
                  <a:lnTo>
                    <a:pt x="211931" y="0"/>
                  </a:lnTo>
                  <a:lnTo>
                    <a:pt x="16668" y="23813"/>
                  </a:lnTo>
                  <a:lnTo>
                    <a:pt x="4762" y="54769"/>
                  </a:lnTo>
                  <a:lnTo>
                    <a:pt x="0" y="88107"/>
                  </a:lnTo>
                  <a:lnTo>
                    <a:pt x="7143" y="133350"/>
                  </a:lnTo>
                  <a:lnTo>
                    <a:pt x="19050" y="171450"/>
                  </a:lnTo>
                  <a:lnTo>
                    <a:pt x="35718" y="197644"/>
                  </a:lnTo>
                  <a:lnTo>
                    <a:pt x="45243" y="207169"/>
                  </a:lnTo>
                  <a:lnTo>
                    <a:pt x="66675" y="219075"/>
                  </a:lnTo>
                  <a:lnTo>
                    <a:pt x="92868" y="223838"/>
                  </a:lnTo>
                  <a:lnTo>
                    <a:pt x="154781" y="228600"/>
                  </a:lnTo>
                  <a:lnTo>
                    <a:pt x="342900" y="257175"/>
                  </a:lnTo>
                  <a:lnTo>
                    <a:pt x="526256" y="297657"/>
                  </a:lnTo>
                  <a:lnTo>
                    <a:pt x="711993" y="350044"/>
                  </a:lnTo>
                  <a:lnTo>
                    <a:pt x="783431" y="300038"/>
                  </a:lnTo>
                  <a:lnTo>
                    <a:pt x="676275" y="221457"/>
                  </a:lnTo>
                  <a:lnTo>
                    <a:pt x="519112" y="1238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58">
              <a:extLst>
                <a:ext uri="{FF2B5EF4-FFF2-40B4-BE49-F238E27FC236}">
                  <a16:creationId xmlns:a16="http://schemas.microsoft.com/office/drawing/2014/main" id="{7F0A55E6-12B9-4E20-8CA1-E832B431C7B3}"/>
                </a:ext>
              </a:extLst>
            </p:cNvPr>
            <p:cNvSpPr/>
            <p:nvPr/>
          </p:nvSpPr>
          <p:spPr>
            <a:xfrm>
              <a:off x="4951413" y="3141664"/>
              <a:ext cx="1892300" cy="1582737"/>
            </a:xfrm>
            <a:custGeom>
              <a:avLst/>
              <a:gdLst>
                <a:gd name="connsiteX0" fmla="*/ 1183481 w 1893094"/>
                <a:gd name="connsiteY0" fmla="*/ 538162 h 1583531"/>
                <a:gd name="connsiteX1" fmla="*/ 942975 w 1893094"/>
                <a:gd name="connsiteY1" fmla="*/ 733425 h 1583531"/>
                <a:gd name="connsiteX2" fmla="*/ 785812 w 1893094"/>
                <a:gd name="connsiteY2" fmla="*/ 862012 h 1583531"/>
                <a:gd name="connsiteX3" fmla="*/ 723900 w 1893094"/>
                <a:gd name="connsiteY3" fmla="*/ 931069 h 1583531"/>
                <a:gd name="connsiteX4" fmla="*/ 519112 w 1893094"/>
                <a:gd name="connsiteY4" fmla="*/ 1088231 h 1583531"/>
                <a:gd name="connsiteX5" fmla="*/ 247650 w 1893094"/>
                <a:gd name="connsiteY5" fmla="*/ 1297781 h 1583531"/>
                <a:gd name="connsiteX6" fmla="*/ 38100 w 1893094"/>
                <a:gd name="connsiteY6" fmla="*/ 1464469 h 1583531"/>
                <a:gd name="connsiteX7" fmla="*/ 4762 w 1893094"/>
                <a:gd name="connsiteY7" fmla="*/ 1490662 h 1583531"/>
                <a:gd name="connsiteX8" fmla="*/ 0 w 1893094"/>
                <a:gd name="connsiteY8" fmla="*/ 1502569 h 1583531"/>
                <a:gd name="connsiteX9" fmla="*/ 0 w 1893094"/>
                <a:gd name="connsiteY9" fmla="*/ 1528762 h 1583531"/>
                <a:gd name="connsiteX10" fmla="*/ 9525 w 1893094"/>
                <a:gd name="connsiteY10" fmla="*/ 1583531 h 1583531"/>
                <a:gd name="connsiteX11" fmla="*/ 135731 w 1893094"/>
                <a:gd name="connsiteY11" fmla="*/ 1547812 h 1583531"/>
                <a:gd name="connsiteX12" fmla="*/ 271462 w 1893094"/>
                <a:gd name="connsiteY12" fmla="*/ 1435894 h 1583531"/>
                <a:gd name="connsiteX13" fmla="*/ 469106 w 1893094"/>
                <a:gd name="connsiteY13" fmla="*/ 1300162 h 1583531"/>
                <a:gd name="connsiteX14" fmla="*/ 790575 w 1893094"/>
                <a:gd name="connsiteY14" fmla="*/ 1083469 h 1583531"/>
                <a:gd name="connsiteX15" fmla="*/ 1081087 w 1893094"/>
                <a:gd name="connsiteY15" fmla="*/ 885825 h 1583531"/>
                <a:gd name="connsiteX16" fmla="*/ 1314450 w 1893094"/>
                <a:gd name="connsiteY16" fmla="*/ 721519 h 1583531"/>
                <a:gd name="connsiteX17" fmla="*/ 1457325 w 1893094"/>
                <a:gd name="connsiteY17" fmla="*/ 621506 h 1583531"/>
                <a:gd name="connsiteX18" fmla="*/ 1597819 w 1893094"/>
                <a:gd name="connsiteY18" fmla="*/ 521494 h 1583531"/>
                <a:gd name="connsiteX19" fmla="*/ 1685925 w 1893094"/>
                <a:gd name="connsiteY19" fmla="*/ 461962 h 1583531"/>
                <a:gd name="connsiteX20" fmla="*/ 1759744 w 1893094"/>
                <a:gd name="connsiteY20" fmla="*/ 414337 h 1583531"/>
                <a:gd name="connsiteX21" fmla="*/ 1809750 w 1893094"/>
                <a:gd name="connsiteY21" fmla="*/ 385762 h 1583531"/>
                <a:gd name="connsiteX22" fmla="*/ 1852612 w 1893094"/>
                <a:gd name="connsiteY22" fmla="*/ 366712 h 1583531"/>
                <a:gd name="connsiteX23" fmla="*/ 1874044 w 1893094"/>
                <a:gd name="connsiteY23" fmla="*/ 359569 h 1583531"/>
                <a:gd name="connsiteX24" fmla="*/ 1883569 w 1893094"/>
                <a:gd name="connsiteY24" fmla="*/ 352425 h 1583531"/>
                <a:gd name="connsiteX25" fmla="*/ 1893094 w 1893094"/>
                <a:gd name="connsiteY25" fmla="*/ 333375 h 1583531"/>
                <a:gd name="connsiteX26" fmla="*/ 1893094 w 1893094"/>
                <a:gd name="connsiteY26" fmla="*/ 314325 h 1583531"/>
                <a:gd name="connsiteX27" fmla="*/ 1893094 w 1893094"/>
                <a:gd name="connsiteY27" fmla="*/ 285750 h 1583531"/>
                <a:gd name="connsiteX28" fmla="*/ 1878806 w 1893094"/>
                <a:gd name="connsiteY28" fmla="*/ 245269 h 1583531"/>
                <a:gd name="connsiteX29" fmla="*/ 1857375 w 1893094"/>
                <a:gd name="connsiteY29" fmla="*/ 202406 h 1583531"/>
                <a:gd name="connsiteX30" fmla="*/ 1819275 w 1893094"/>
                <a:gd name="connsiteY30" fmla="*/ 161925 h 1583531"/>
                <a:gd name="connsiteX31" fmla="*/ 1747837 w 1893094"/>
                <a:gd name="connsiteY31" fmla="*/ 95250 h 1583531"/>
                <a:gd name="connsiteX32" fmla="*/ 1704975 w 1893094"/>
                <a:gd name="connsiteY32" fmla="*/ 64294 h 1583531"/>
                <a:gd name="connsiteX33" fmla="*/ 1662112 w 1893094"/>
                <a:gd name="connsiteY33" fmla="*/ 38100 h 1583531"/>
                <a:gd name="connsiteX34" fmla="*/ 1614487 w 1893094"/>
                <a:gd name="connsiteY34" fmla="*/ 16669 h 1583531"/>
                <a:gd name="connsiteX35" fmla="*/ 1564481 w 1893094"/>
                <a:gd name="connsiteY35" fmla="*/ 2381 h 1583531"/>
                <a:gd name="connsiteX36" fmla="*/ 1543050 w 1893094"/>
                <a:gd name="connsiteY36" fmla="*/ 0 h 1583531"/>
                <a:gd name="connsiteX37" fmla="*/ 1526381 w 1893094"/>
                <a:gd name="connsiteY37" fmla="*/ 0 h 1583531"/>
                <a:gd name="connsiteX38" fmla="*/ 1519237 w 1893094"/>
                <a:gd name="connsiteY38" fmla="*/ 4762 h 1583531"/>
                <a:gd name="connsiteX39" fmla="*/ 1521619 w 1893094"/>
                <a:gd name="connsiteY39" fmla="*/ 30956 h 1583531"/>
                <a:gd name="connsiteX40" fmla="*/ 1528762 w 1893094"/>
                <a:gd name="connsiteY40" fmla="*/ 78581 h 1583531"/>
                <a:gd name="connsiteX41" fmla="*/ 1538287 w 1893094"/>
                <a:gd name="connsiteY41" fmla="*/ 126206 h 1583531"/>
                <a:gd name="connsiteX42" fmla="*/ 1538287 w 1893094"/>
                <a:gd name="connsiteY42" fmla="*/ 147637 h 1583531"/>
                <a:gd name="connsiteX43" fmla="*/ 1528762 w 1893094"/>
                <a:gd name="connsiteY43" fmla="*/ 192881 h 1583531"/>
                <a:gd name="connsiteX44" fmla="*/ 1507331 w 1893094"/>
                <a:gd name="connsiteY44" fmla="*/ 235744 h 1583531"/>
                <a:gd name="connsiteX45" fmla="*/ 1478756 w 1893094"/>
                <a:gd name="connsiteY45" fmla="*/ 280987 h 1583531"/>
                <a:gd name="connsiteX46" fmla="*/ 1433512 w 1893094"/>
                <a:gd name="connsiteY46" fmla="*/ 330994 h 1583531"/>
                <a:gd name="connsiteX47" fmla="*/ 1371600 w 1893094"/>
                <a:gd name="connsiteY47" fmla="*/ 392906 h 1583531"/>
                <a:gd name="connsiteX48" fmla="*/ 1235869 w 1893094"/>
                <a:gd name="connsiteY48" fmla="*/ 502444 h 1583531"/>
                <a:gd name="connsiteX49" fmla="*/ 1183481 w 1893094"/>
                <a:gd name="connsiteY49" fmla="*/ 538162 h 1583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93094" h="1583531">
                  <a:moveTo>
                    <a:pt x="1183481" y="538162"/>
                  </a:moveTo>
                  <a:lnTo>
                    <a:pt x="942975" y="733425"/>
                  </a:lnTo>
                  <a:lnTo>
                    <a:pt x="785812" y="862012"/>
                  </a:lnTo>
                  <a:lnTo>
                    <a:pt x="723900" y="931069"/>
                  </a:lnTo>
                  <a:lnTo>
                    <a:pt x="519112" y="1088231"/>
                  </a:lnTo>
                  <a:lnTo>
                    <a:pt x="247650" y="1297781"/>
                  </a:lnTo>
                  <a:lnTo>
                    <a:pt x="38100" y="1464469"/>
                  </a:lnTo>
                  <a:lnTo>
                    <a:pt x="4762" y="1490662"/>
                  </a:lnTo>
                  <a:lnTo>
                    <a:pt x="0" y="1502569"/>
                  </a:lnTo>
                  <a:lnTo>
                    <a:pt x="0" y="1528762"/>
                  </a:lnTo>
                  <a:lnTo>
                    <a:pt x="9525" y="1583531"/>
                  </a:lnTo>
                  <a:lnTo>
                    <a:pt x="135731" y="1547812"/>
                  </a:lnTo>
                  <a:lnTo>
                    <a:pt x="271462" y="1435894"/>
                  </a:lnTo>
                  <a:lnTo>
                    <a:pt x="469106" y="1300162"/>
                  </a:lnTo>
                  <a:lnTo>
                    <a:pt x="790575" y="1083469"/>
                  </a:lnTo>
                  <a:lnTo>
                    <a:pt x="1081087" y="885825"/>
                  </a:lnTo>
                  <a:lnTo>
                    <a:pt x="1314450" y="721519"/>
                  </a:lnTo>
                  <a:lnTo>
                    <a:pt x="1457325" y="621506"/>
                  </a:lnTo>
                  <a:lnTo>
                    <a:pt x="1597819" y="521494"/>
                  </a:lnTo>
                  <a:lnTo>
                    <a:pt x="1685925" y="461962"/>
                  </a:lnTo>
                  <a:lnTo>
                    <a:pt x="1759744" y="414337"/>
                  </a:lnTo>
                  <a:lnTo>
                    <a:pt x="1809750" y="385762"/>
                  </a:lnTo>
                  <a:lnTo>
                    <a:pt x="1852612" y="366712"/>
                  </a:lnTo>
                  <a:lnTo>
                    <a:pt x="1874044" y="359569"/>
                  </a:lnTo>
                  <a:lnTo>
                    <a:pt x="1883569" y="352425"/>
                  </a:lnTo>
                  <a:lnTo>
                    <a:pt x="1893094" y="333375"/>
                  </a:lnTo>
                  <a:lnTo>
                    <a:pt x="1893094" y="314325"/>
                  </a:lnTo>
                  <a:lnTo>
                    <a:pt x="1893094" y="285750"/>
                  </a:lnTo>
                  <a:lnTo>
                    <a:pt x="1878806" y="245269"/>
                  </a:lnTo>
                  <a:lnTo>
                    <a:pt x="1857375" y="202406"/>
                  </a:lnTo>
                  <a:lnTo>
                    <a:pt x="1819275" y="161925"/>
                  </a:lnTo>
                  <a:lnTo>
                    <a:pt x="1747837" y="95250"/>
                  </a:lnTo>
                  <a:lnTo>
                    <a:pt x="1704975" y="64294"/>
                  </a:lnTo>
                  <a:lnTo>
                    <a:pt x="1662112" y="38100"/>
                  </a:lnTo>
                  <a:lnTo>
                    <a:pt x="1614487" y="16669"/>
                  </a:lnTo>
                  <a:lnTo>
                    <a:pt x="1564481" y="2381"/>
                  </a:lnTo>
                  <a:lnTo>
                    <a:pt x="1543050" y="0"/>
                  </a:lnTo>
                  <a:lnTo>
                    <a:pt x="1526381" y="0"/>
                  </a:lnTo>
                  <a:lnTo>
                    <a:pt x="1519237" y="4762"/>
                  </a:lnTo>
                  <a:lnTo>
                    <a:pt x="1521619" y="30956"/>
                  </a:lnTo>
                  <a:lnTo>
                    <a:pt x="1528762" y="78581"/>
                  </a:lnTo>
                  <a:lnTo>
                    <a:pt x="1538287" y="126206"/>
                  </a:lnTo>
                  <a:lnTo>
                    <a:pt x="1538287" y="147637"/>
                  </a:lnTo>
                  <a:lnTo>
                    <a:pt x="1528762" y="192881"/>
                  </a:lnTo>
                  <a:lnTo>
                    <a:pt x="1507331" y="235744"/>
                  </a:lnTo>
                  <a:lnTo>
                    <a:pt x="1478756" y="280987"/>
                  </a:lnTo>
                  <a:lnTo>
                    <a:pt x="1433512" y="330994"/>
                  </a:lnTo>
                  <a:lnTo>
                    <a:pt x="1371600" y="392906"/>
                  </a:lnTo>
                  <a:lnTo>
                    <a:pt x="1235869" y="502444"/>
                  </a:lnTo>
                  <a:lnTo>
                    <a:pt x="1183481" y="5381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59">
              <a:extLst>
                <a:ext uri="{FF2B5EF4-FFF2-40B4-BE49-F238E27FC236}">
                  <a16:creationId xmlns:a16="http://schemas.microsoft.com/office/drawing/2014/main" id="{BE7EE620-D18D-4BAA-84CE-F659224051BE}"/>
                </a:ext>
              </a:extLst>
            </p:cNvPr>
            <p:cNvSpPr/>
            <p:nvPr/>
          </p:nvSpPr>
          <p:spPr>
            <a:xfrm>
              <a:off x="4953001" y="4295776"/>
              <a:ext cx="2138363" cy="582613"/>
            </a:xfrm>
            <a:custGeom>
              <a:avLst/>
              <a:gdLst>
                <a:gd name="connsiteX0" fmla="*/ 966788 w 2138363"/>
                <a:gd name="connsiteY0" fmla="*/ 188119 h 583406"/>
                <a:gd name="connsiteX1" fmla="*/ 561975 w 2138363"/>
                <a:gd name="connsiteY1" fmla="*/ 250031 h 583406"/>
                <a:gd name="connsiteX2" fmla="*/ 319088 w 2138363"/>
                <a:gd name="connsiteY2" fmla="*/ 283369 h 583406"/>
                <a:gd name="connsiteX3" fmla="*/ 4763 w 2138363"/>
                <a:gd name="connsiteY3" fmla="*/ 335756 h 583406"/>
                <a:gd name="connsiteX4" fmla="*/ 0 w 2138363"/>
                <a:gd name="connsiteY4" fmla="*/ 371475 h 583406"/>
                <a:gd name="connsiteX5" fmla="*/ 4763 w 2138363"/>
                <a:gd name="connsiteY5" fmla="*/ 419100 h 583406"/>
                <a:gd name="connsiteX6" fmla="*/ 11906 w 2138363"/>
                <a:gd name="connsiteY6" fmla="*/ 445294 h 583406"/>
                <a:gd name="connsiteX7" fmla="*/ 33338 w 2138363"/>
                <a:gd name="connsiteY7" fmla="*/ 483394 h 583406"/>
                <a:gd name="connsiteX8" fmla="*/ 59531 w 2138363"/>
                <a:gd name="connsiteY8" fmla="*/ 511969 h 583406"/>
                <a:gd name="connsiteX9" fmla="*/ 128588 w 2138363"/>
                <a:gd name="connsiteY9" fmla="*/ 569119 h 583406"/>
                <a:gd name="connsiteX10" fmla="*/ 142875 w 2138363"/>
                <a:gd name="connsiteY10" fmla="*/ 578644 h 583406"/>
                <a:gd name="connsiteX11" fmla="*/ 152400 w 2138363"/>
                <a:gd name="connsiteY11" fmla="*/ 583406 h 583406"/>
                <a:gd name="connsiteX12" fmla="*/ 202406 w 2138363"/>
                <a:gd name="connsiteY12" fmla="*/ 571500 h 583406"/>
                <a:gd name="connsiteX13" fmla="*/ 266700 w 2138363"/>
                <a:gd name="connsiteY13" fmla="*/ 550069 h 583406"/>
                <a:gd name="connsiteX14" fmla="*/ 433388 w 2138363"/>
                <a:gd name="connsiteY14" fmla="*/ 504825 h 583406"/>
                <a:gd name="connsiteX15" fmla="*/ 647700 w 2138363"/>
                <a:gd name="connsiteY15" fmla="*/ 452438 h 583406"/>
                <a:gd name="connsiteX16" fmla="*/ 835819 w 2138363"/>
                <a:gd name="connsiteY16" fmla="*/ 407194 h 583406"/>
                <a:gd name="connsiteX17" fmla="*/ 985838 w 2138363"/>
                <a:gd name="connsiteY17" fmla="*/ 373856 h 583406"/>
                <a:gd name="connsiteX18" fmla="*/ 1238250 w 2138363"/>
                <a:gd name="connsiteY18" fmla="*/ 309563 h 583406"/>
                <a:gd name="connsiteX19" fmla="*/ 1478756 w 2138363"/>
                <a:gd name="connsiteY19" fmla="*/ 254794 h 583406"/>
                <a:gd name="connsiteX20" fmla="*/ 1721644 w 2138363"/>
                <a:gd name="connsiteY20" fmla="*/ 202406 h 583406"/>
                <a:gd name="connsiteX21" fmla="*/ 1983581 w 2138363"/>
                <a:gd name="connsiteY21" fmla="*/ 142875 h 583406"/>
                <a:gd name="connsiteX22" fmla="*/ 2138363 w 2138363"/>
                <a:gd name="connsiteY22" fmla="*/ 107156 h 583406"/>
                <a:gd name="connsiteX23" fmla="*/ 2055019 w 2138363"/>
                <a:gd name="connsiteY23" fmla="*/ 0 h 583406"/>
                <a:gd name="connsiteX24" fmla="*/ 1812131 w 2138363"/>
                <a:gd name="connsiteY24" fmla="*/ 47625 h 583406"/>
                <a:gd name="connsiteX25" fmla="*/ 1507331 w 2138363"/>
                <a:gd name="connsiteY25" fmla="*/ 102394 h 583406"/>
                <a:gd name="connsiteX26" fmla="*/ 1166813 w 2138363"/>
                <a:gd name="connsiteY26" fmla="*/ 157163 h 583406"/>
                <a:gd name="connsiteX27" fmla="*/ 966788 w 2138363"/>
                <a:gd name="connsiteY27" fmla="*/ 188119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38363" h="583406">
                  <a:moveTo>
                    <a:pt x="966788" y="188119"/>
                  </a:moveTo>
                  <a:lnTo>
                    <a:pt x="561975" y="250031"/>
                  </a:lnTo>
                  <a:lnTo>
                    <a:pt x="319088" y="283369"/>
                  </a:lnTo>
                  <a:lnTo>
                    <a:pt x="4763" y="335756"/>
                  </a:lnTo>
                  <a:lnTo>
                    <a:pt x="0" y="371475"/>
                  </a:lnTo>
                  <a:lnTo>
                    <a:pt x="4763" y="419100"/>
                  </a:lnTo>
                  <a:lnTo>
                    <a:pt x="11906" y="445294"/>
                  </a:lnTo>
                  <a:lnTo>
                    <a:pt x="33338" y="483394"/>
                  </a:lnTo>
                  <a:lnTo>
                    <a:pt x="59531" y="511969"/>
                  </a:lnTo>
                  <a:lnTo>
                    <a:pt x="128588" y="569119"/>
                  </a:lnTo>
                  <a:lnTo>
                    <a:pt x="142875" y="578644"/>
                  </a:lnTo>
                  <a:lnTo>
                    <a:pt x="152400" y="583406"/>
                  </a:lnTo>
                  <a:lnTo>
                    <a:pt x="202406" y="571500"/>
                  </a:lnTo>
                  <a:lnTo>
                    <a:pt x="266700" y="550069"/>
                  </a:lnTo>
                  <a:lnTo>
                    <a:pt x="433388" y="504825"/>
                  </a:lnTo>
                  <a:lnTo>
                    <a:pt x="647700" y="452438"/>
                  </a:lnTo>
                  <a:lnTo>
                    <a:pt x="835819" y="407194"/>
                  </a:lnTo>
                  <a:lnTo>
                    <a:pt x="985838" y="373856"/>
                  </a:lnTo>
                  <a:lnTo>
                    <a:pt x="1238250" y="309563"/>
                  </a:lnTo>
                  <a:lnTo>
                    <a:pt x="1478756" y="254794"/>
                  </a:lnTo>
                  <a:lnTo>
                    <a:pt x="1721644" y="202406"/>
                  </a:lnTo>
                  <a:lnTo>
                    <a:pt x="1983581" y="142875"/>
                  </a:lnTo>
                  <a:lnTo>
                    <a:pt x="2138363" y="107156"/>
                  </a:lnTo>
                  <a:lnTo>
                    <a:pt x="2055019" y="0"/>
                  </a:lnTo>
                  <a:lnTo>
                    <a:pt x="1812131" y="47625"/>
                  </a:lnTo>
                  <a:lnTo>
                    <a:pt x="1507331" y="102394"/>
                  </a:lnTo>
                  <a:lnTo>
                    <a:pt x="1166813" y="157163"/>
                  </a:lnTo>
                  <a:lnTo>
                    <a:pt x="966788" y="1881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60">
              <a:extLst>
                <a:ext uri="{FF2B5EF4-FFF2-40B4-BE49-F238E27FC236}">
                  <a16:creationId xmlns:a16="http://schemas.microsoft.com/office/drawing/2014/main" id="{1883EAC0-6A56-4751-9937-7003FE09A1AF}"/>
                </a:ext>
              </a:extLst>
            </p:cNvPr>
            <p:cNvSpPr/>
            <p:nvPr/>
          </p:nvSpPr>
          <p:spPr>
            <a:xfrm>
              <a:off x="6542088" y="3905250"/>
              <a:ext cx="895350" cy="903288"/>
            </a:xfrm>
            <a:custGeom>
              <a:avLst/>
              <a:gdLst>
                <a:gd name="connsiteX0" fmla="*/ 233362 w 895350"/>
                <a:gd name="connsiteY0" fmla="*/ 304800 h 902494"/>
                <a:gd name="connsiteX1" fmla="*/ 340519 w 895350"/>
                <a:gd name="connsiteY1" fmla="*/ 431006 h 902494"/>
                <a:gd name="connsiteX2" fmla="*/ 473869 w 895350"/>
                <a:gd name="connsiteY2" fmla="*/ 595313 h 902494"/>
                <a:gd name="connsiteX3" fmla="*/ 592931 w 895350"/>
                <a:gd name="connsiteY3" fmla="*/ 735806 h 902494"/>
                <a:gd name="connsiteX4" fmla="*/ 666750 w 895350"/>
                <a:gd name="connsiteY4" fmla="*/ 819150 h 902494"/>
                <a:gd name="connsiteX5" fmla="*/ 704850 w 895350"/>
                <a:gd name="connsiteY5" fmla="*/ 859631 h 902494"/>
                <a:gd name="connsiteX6" fmla="*/ 726281 w 895350"/>
                <a:gd name="connsiteY6" fmla="*/ 876300 h 902494"/>
                <a:gd name="connsiteX7" fmla="*/ 745331 w 895350"/>
                <a:gd name="connsiteY7" fmla="*/ 888206 h 902494"/>
                <a:gd name="connsiteX8" fmla="*/ 769144 w 895350"/>
                <a:gd name="connsiteY8" fmla="*/ 897731 h 902494"/>
                <a:gd name="connsiteX9" fmla="*/ 781050 w 895350"/>
                <a:gd name="connsiteY9" fmla="*/ 902494 h 902494"/>
                <a:gd name="connsiteX10" fmla="*/ 807244 w 895350"/>
                <a:gd name="connsiteY10" fmla="*/ 902494 h 902494"/>
                <a:gd name="connsiteX11" fmla="*/ 831056 w 895350"/>
                <a:gd name="connsiteY11" fmla="*/ 895350 h 902494"/>
                <a:gd name="connsiteX12" fmla="*/ 850106 w 895350"/>
                <a:gd name="connsiteY12" fmla="*/ 883444 h 902494"/>
                <a:gd name="connsiteX13" fmla="*/ 876300 w 895350"/>
                <a:gd name="connsiteY13" fmla="*/ 854869 h 902494"/>
                <a:gd name="connsiteX14" fmla="*/ 890587 w 895350"/>
                <a:gd name="connsiteY14" fmla="*/ 828675 h 902494"/>
                <a:gd name="connsiteX15" fmla="*/ 895350 w 895350"/>
                <a:gd name="connsiteY15" fmla="*/ 807244 h 902494"/>
                <a:gd name="connsiteX16" fmla="*/ 895350 w 895350"/>
                <a:gd name="connsiteY16" fmla="*/ 776288 h 902494"/>
                <a:gd name="connsiteX17" fmla="*/ 888206 w 895350"/>
                <a:gd name="connsiteY17" fmla="*/ 723900 h 902494"/>
                <a:gd name="connsiteX18" fmla="*/ 869156 w 895350"/>
                <a:gd name="connsiteY18" fmla="*/ 664369 h 902494"/>
                <a:gd name="connsiteX19" fmla="*/ 826294 w 895350"/>
                <a:gd name="connsiteY19" fmla="*/ 573881 h 902494"/>
                <a:gd name="connsiteX20" fmla="*/ 785812 w 895350"/>
                <a:gd name="connsiteY20" fmla="*/ 497681 h 902494"/>
                <a:gd name="connsiteX21" fmla="*/ 771525 w 895350"/>
                <a:gd name="connsiteY21" fmla="*/ 481013 h 902494"/>
                <a:gd name="connsiteX22" fmla="*/ 733425 w 895350"/>
                <a:gd name="connsiteY22" fmla="*/ 459581 h 902494"/>
                <a:gd name="connsiteX23" fmla="*/ 623887 w 895350"/>
                <a:gd name="connsiteY23" fmla="*/ 390525 h 902494"/>
                <a:gd name="connsiteX24" fmla="*/ 402431 w 895350"/>
                <a:gd name="connsiteY24" fmla="*/ 245269 h 902494"/>
                <a:gd name="connsiteX25" fmla="*/ 254794 w 895350"/>
                <a:gd name="connsiteY25" fmla="*/ 142875 h 902494"/>
                <a:gd name="connsiteX26" fmla="*/ 133350 w 895350"/>
                <a:gd name="connsiteY26" fmla="*/ 61913 h 902494"/>
                <a:gd name="connsiteX27" fmla="*/ 52387 w 895350"/>
                <a:gd name="connsiteY27" fmla="*/ 9525 h 902494"/>
                <a:gd name="connsiteX28" fmla="*/ 26194 w 895350"/>
                <a:gd name="connsiteY28" fmla="*/ 0 h 902494"/>
                <a:gd name="connsiteX29" fmla="*/ 7144 w 895350"/>
                <a:gd name="connsiteY29" fmla="*/ 0 h 902494"/>
                <a:gd name="connsiteX30" fmla="*/ 0 w 895350"/>
                <a:gd name="connsiteY30" fmla="*/ 7144 h 902494"/>
                <a:gd name="connsiteX31" fmla="*/ 2381 w 895350"/>
                <a:gd name="connsiteY31" fmla="*/ 21431 h 902494"/>
                <a:gd name="connsiteX32" fmla="*/ 11906 w 895350"/>
                <a:gd name="connsiteY32" fmla="*/ 52388 h 902494"/>
                <a:gd name="connsiteX33" fmla="*/ 80962 w 895350"/>
                <a:gd name="connsiteY33" fmla="*/ 130969 h 902494"/>
                <a:gd name="connsiteX34" fmla="*/ 233362 w 895350"/>
                <a:gd name="connsiteY34" fmla="*/ 304800 h 90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95350" h="902494">
                  <a:moveTo>
                    <a:pt x="233362" y="304800"/>
                  </a:moveTo>
                  <a:lnTo>
                    <a:pt x="340519" y="431006"/>
                  </a:lnTo>
                  <a:lnTo>
                    <a:pt x="473869" y="595313"/>
                  </a:lnTo>
                  <a:lnTo>
                    <a:pt x="592931" y="735806"/>
                  </a:lnTo>
                  <a:lnTo>
                    <a:pt x="666750" y="819150"/>
                  </a:lnTo>
                  <a:lnTo>
                    <a:pt x="704850" y="859631"/>
                  </a:lnTo>
                  <a:lnTo>
                    <a:pt x="726281" y="876300"/>
                  </a:lnTo>
                  <a:lnTo>
                    <a:pt x="745331" y="888206"/>
                  </a:lnTo>
                  <a:lnTo>
                    <a:pt x="769144" y="897731"/>
                  </a:lnTo>
                  <a:lnTo>
                    <a:pt x="781050" y="902494"/>
                  </a:lnTo>
                  <a:lnTo>
                    <a:pt x="807244" y="902494"/>
                  </a:lnTo>
                  <a:lnTo>
                    <a:pt x="831056" y="895350"/>
                  </a:lnTo>
                  <a:lnTo>
                    <a:pt x="850106" y="883444"/>
                  </a:lnTo>
                  <a:lnTo>
                    <a:pt x="876300" y="854869"/>
                  </a:lnTo>
                  <a:lnTo>
                    <a:pt x="890587" y="828675"/>
                  </a:lnTo>
                  <a:lnTo>
                    <a:pt x="895350" y="807244"/>
                  </a:lnTo>
                  <a:lnTo>
                    <a:pt x="895350" y="776288"/>
                  </a:lnTo>
                  <a:lnTo>
                    <a:pt x="888206" y="723900"/>
                  </a:lnTo>
                  <a:lnTo>
                    <a:pt x="869156" y="664369"/>
                  </a:lnTo>
                  <a:lnTo>
                    <a:pt x="826294" y="573881"/>
                  </a:lnTo>
                  <a:lnTo>
                    <a:pt x="785812" y="497681"/>
                  </a:lnTo>
                  <a:lnTo>
                    <a:pt x="771525" y="481013"/>
                  </a:lnTo>
                  <a:lnTo>
                    <a:pt x="733425" y="459581"/>
                  </a:lnTo>
                  <a:lnTo>
                    <a:pt x="623887" y="390525"/>
                  </a:lnTo>
                  <a:lnTo>
                    <a:pt x="402431" y="245269"/>
                  </a:lnTo>
                  <a:lnTo>
                    <a:pt x="254794" y="142875"/>
                  </a:lnTo>
                  <a:lnTo>
                    <a:pt x="133350" y="61913"/>
                  </a:lnTo>
                  <a:lnTo>
                    <a:pt x="52387" y="9525"/>
                  </a:lnTo>
                  <a:lnTo>
                    <a:pt x="26194" y="0"/>
                  </a:lnTo>
                  <a:lnTo>
                    <a:pt x="7144" y="0"/>
                  </a:lnTo>
                  <a:lnTo>
                    <a:pt x="0" y="7144"/>
                  </a:lnTo>
                  <a:lnTo>
                    <a:pt x="2381" y="21431"/>
                  </a:lnTo>
                  <a:lnTo>
                    <a:pt x="11906" y="52388"/>
                  </a:lnTo>
                  <a:lnTo>
                    <a:pt x="80962" y="130969"/>
                  </a:lnTo>
                  <a:lnTo>
                    <a:pt x="233362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61">
              <a:extLst>
                <a:ext uri="{FF2B5EF4-FFF2-40B4-BE49-F238E27FC236}">
                  <a16:creationId xmlns:a16="http://schemas.microsoft.com/office/drawing/2014/main" id="{D2F9F471-348B-4EFB-9C54-8ACFC54665D7}"/>
                </a:ext>
              </a:extLst>
            </p:cNvPr>
            <p:cNvSpPr/>
            <p:nvPr/>
          </p:nvSpPr>
          <p:spPr>
            <a:xfrm>
              <a:off x="5830888" y="4551364"/>
              <a:ext cx="323850" cy="1647825"/>
            </a:xfrm>
            <a:custGeom>
              <a:avLst/>
              <a:gdLst>
                <a:gd name="connsiteX0" fmla="*/ 323850 w 323850"/>
                <a:gd name="connsiteY0" fmla="*/ 566737 h 1647825"/>
                <a:gd name="connsiteX1" fmla="*/ 323850 w 323850"/>
                <a:gd name="connsiteY1" fmla="*/ 0 h 1647825"/>
                <a:gd name="connsiteX2" fmla="*/ 0 w 323850"/>
                <a:gd name="connsiteY2" fmla="*/ 97631 h 1647825"/>
                <a:gd name="connsiteX3" fmla="*/ 88107 w 323850"/>
                <a:gd name="connsiteY3" fmla="*/ 133350 h 1647825"/>
                <a:gd name="connsiteX4" fmla="*/ 104775 w 323850"/>
                <a:gd name="connsiteY4" fmla="*/ 147637 h 1647825"/>
                <a:gd name="connsiteX5" fmla="*/ 116682 w 323850"/>
                <a:gd name="connsiteY5" fmla="*/ 169069 h 1647825"/>
                <a:gd name="connsiteX6" fmla="*/ 123825 w 323850"/>
                <a:gd name="connsiteY6" fmla="*/ 216694 h 1647825"/>
                <a:gd name="connsiteX7" fmla="*/ 123825 w 323850"/>
                <a:gd name="connsiteY7" fmla="*/ 528637 h 1647825"/>
                <a:gd name="connsiteX8" fmla="*/ 123825 w 323850"/>
                <a:gd name="connsiteY8" fmla="*/ 762000 h 1647825"/>
                <a:gd name="connsiteX9" fmla="*/ 119063 w 323850"/>
                <a:gd name="connsiteY9" fmla="*/ 826294 h 1647825"/>
                <a:gd name="connsiteX10" fmla="*/ 107157 w 323850"/>
                <a:gd name="connsiteY10" fmla="*/ 931069 h 1647825"/>
                <a:gd name="connsiteX11" fmla="*/ 97632 w 323850"/>
                <a:gd name="connsiteY11" fmla="*/ 1007269 h 1647825"/>
                <a:gd name="connsiteX12" fmla="*/ 85725 w 323850"/>
                <a:gd name="connsiteY12" fmla="*/ 1076325 h 1647825"/>
                <a:gd name="connsiteX13" fmla="*/ 69057 w 323850"/>
                <a:gd name="connsiteY13" fmla="*/ 1140619 h 1647825"/>
                <a:gd name="connsiteX14" fmla="*/ 57150 w 323850"/>
                <a:gd name="connsiteY14" fmla="*/ 1178719 h 1647825"/>
                <a:gd name="connsiteX15" fmla="*/ 59532 w 323850"/>
                <a:gd name="connsiteY15" fmla="*/ 1226344 h 1647825"/>
                <a:gd name="connsiteX16" fmla="*/ 69057 w 323850"/>
                <a:gd name="connsiteY16" fmla="*/ 1304925 h 1647825"/>
                <a:gd name="connsiteX17" fmla="*/ 78582 w 323850"/>
                <a:gd name="connsiteY17" fmla="*/ 1376362 h 1647825"/>
                <a:gd name="connsiteX18" fmla="*/ 90488 w 323850"/>
                <a:gd name="connsiteY18" fmla="*/ 1433512 h 1647825"/>
                <a:gd name="connsiteX19" fmla="*/ 111919 w 323850"/>
                <a:gd name="connsiteY19" fmla="*/ 1497806 h 1647825"/>
                <a:gd name="connsiteX20" fmla="*/ 133350 w 323850"/>
                <a:gd name="connsiteY20" fmla="*/ 1547812 h 1647825"/>
                <a:gd name="connsiteX21" fmla="*/ 154782 w 323850"/>
                <a:gd name="connsiteY21" fmla="*/ 1583531 h 1647825"/>
                <a:gd name="connsiteX22" fmla="*/ 178594 w 323850"/>
                <a:gd name="connsiteY22" fmla="*/ 1614487 h 1647825"/>
                <a:gd name="connsiteX23" fmla="*/ 200025 w 323850"/>
                <a:gd name="connsiteY23" fmla="*/ 1631156 h 1647825"/>
                <a:gd name="connsiteX24" fmla="*/ 219075 w 323850"/>
                <a:gd name="connsiteY24" fmla="*/ 1643062 h 1647825"/>
                <a:gd name="connsiteX25" fmla="*/ 235744 w 323850"/>
                <a:gd name="connsiteY25" fmla="*/ 1647825 h 1647825"/>
                <a:gd name="connsiteX26" fmla="*/ 254794 w 323850"/>
                <a:gd name="connsiteY26" fmla="*/ 1640681 h 1647825"/>
                <a:gd name="connsiteX27" fmla="*/ 271463 w 323850"/>
                <a:gd name="connsiteY27" fmla="*/ 1631156 h 1647825"/>
                <a:gd name="connsiteX28" fmla="*/ 280988 w 323850"/>
                <a:gd name="connsiteY28" fmla="*/ 1614487 h 1647825"/>
                <a:gd name="connsiteX29" fmla="*/ 285750 w 323850"/>
                <a:gd name="connsiteY29" fmla="*/ 1597819 h 1647825"/>
                <a:gd name="connsiteX30" fmla="*/ 300038 w 323850"/>
                <a:gd name="connsiteY30" fmla="*/ 1554956 h 1647825"/>
                <a:gd name="connsiteX31" fmla="*/ 321469 w 323850"/>
                <a:gd name="connsiteY31" fmla="*/ 1478756 h 1647825"/>
                <a:gd name="connsiteX32" fmla="*/ 323850 w 323850"/>
                <a:gd name="connsiteY32" fmla="*/ 1452562 h 1647825"/>
                <a:gd name="connsiteX33" fmla="*/ 323850 w 323850"/>
                <a:gd name="connsiteY33" fmla="*/ 1212056 h 1647825"/>
                <a:gd name="connsiteX34" fmla="*/ 323850 w 323850"/>
                <a:gd name="connsiteY34" fmla="*/ 566737 h 164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23850" h="1647825">
                  <a:moveTo>
                    <a:pt x="323850" y="566737"/>
                  </a:moveTo>
                  <a:lnTo>
                    <a:pt x="323850" y="0"/>
                  </a:lnTo>
                  <a:lnTo>
                    <a:pt x="0" y="97631"/>
                  </a:lnTo>
                  <a:lnTo>
                    <a:pt x="88107" y="133350"/>
                  </a:lnTo>
                  <a:lnTo>
                    <a:pt x="104775" y="147637"/>
                  </a:lnTo>
                  <a:lnTo>
                    <a:pt x="116682" y="169069"/>
                  </a:lnTo>
                  <a:lnTo>
                    <a:pt x="123825" y="216694"/>
                  </a:lnTo>
                  <a:lnTo>
                    <a:pt x="123825" y="528637"/>
                  </a:lnTo>
                  <a:lnTo>
                    <a:pt x="123825" y="762000"/>
                  </a:lnTo>
                  <a:lnTo>
                    <a:pt x="119063" y="826294"/>
                  </a:lnTo>
                  <a:lnTo>
                    <a:pt x="107157" y="931069"/>
                  </a:lnTo>
                  <a:lnTo>
                    <a:pt x="97632" y="1007269"/>
                  </a:lnTo>
                  <a:lnTo>
                    <a:pt x="85725" y="1076325"/>
                  </a:lnTo>
                  <a:lnTo>
                    <a:pt x="69057" y="1140619"/>
                  </a:lnTo>
                  <a:lnTo>
                    <a:pt x="57150" y="1178719"/>
                  </a:lnTo>
                  <a:lnTo>
                    <a:pt x="59532" y="1226344"/>
                  </a:lnTo>
                  <a:lnTo>
                    <a:pt x="69057" y="1304925"/>
                  </a:lnTo>
                  <a:lnTo>
                    <a:pt x="78582" y="1376362"/>
                  </a:lnTo>
                  <a:lnTo>
                    <a:pt x="90488" y="1433512"/>
                  </a:lnTo>
                  <a:lnTo>
                    <a:pt x="111919" y="1497806"/>
                  </a:lnTo>
                  <a:lnTo>
                    <a:pt x="133350" y="1547812"/>
                  </a:lnTo>
                  <a:lnTo>
                    <a:pt x="154782" y="1583531"/>
                  </a:lnTo>
                  <a:lnTo>
                    <a:pt x="178594" y="1614487"/>
                  </a:lnTo>
                  <a:lnTo>
                    <a:pt x="200025" y="1631156"/>
                  </a:lnTo>
                  <a:lnTo>
                    <a:pt x="219075" y="1643062"/>
                  </a:lnTo>
                  <a:lnTo>
                    <a:pt x="235744" y="1647825"/>
                  </a:lnTo>
                  <a:lnTo>
                    <a:pt x="254794" y="1640681"/>
                  </a:lnTo>
                  <a:lnTo>
                    <a:pt x="271463" y="1631156"/>
                  </a:lnTo>
                  <a:lnTo>
                    <a:pt x="280988" y="1614487"/>
                  </a:lnTo>
                  <a:lnTo>
                    <a:pt x="285750" y="1597819"/>
                  </a:lnTo>
                  <a:lnTo>
                    <a:pt x="300038" y="1554956"/>
                  </a:lnTo>
                  <a:lnTo>
                    <a:pt x="321469" y="1478756"/>
                  </a:lnTo>
                  <a:lnTo>
                    <a:pt x="323850" y="1452562"/>
                  </a:lnTo>
                  <a:lnTo>
                    <a:pt x="323850" y="1212056"/>
                  </a:lnTo>
                  <a:lnTo>
                    <a:pt x="323850" y="5667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588628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 animBg="1"/>
      <p:bldP spid="63" grpId="0" animBg="1"/>
      <p:bldP spid="64" grpId="0" animBg="1"/>
      <p:bldP spid="54" grpId="0" animBg="1"/>
      <p:bldP spid="55" grpId="0" animBg="1"/>
      <p:bldP spid="56" grpId="0" animBg="1"/>
      <p:bldP spid="57" grpId="0" animBg="1"/>
      <p:bldP spid="58" grpId="0" animBg="1"/>
      <p:bldP spid="59" grpId="0" animBg="1"/>
      <p:bldP spid="60" grpId="0" animBg="1"/>
      <p:bldP spid="61" grpId="0" animBg="1"/>
      <p:bldP spid="62" grpId="0" animBg="1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400B7665-6841-44C2-9A24-0474E19B1581}"/>
              </a:ext>
            </a:extLst>
          </p:cNvPr>
          <p:cNvGrpSpPr/>
          <p:nvPr/>
        </p:nvGrpSpPr>
        <p:grpSpPr>
          <a:xfrm>
            <a:off x="3503616" y="1423989"/>
            <a:ext cx="4929186" cy="4691062"/>
            <a:chOff x="3503616" y="1423989"/>
            <a:chExt cx="4929186" cy="4691062"/>
          </a:xfrm>
          <a:solidFill>
            <a:schemeClr val="tx1"/>
          </a:solidFill>
        </p:grpSpPr>
        <p:sp>
          <p:nvSpPr>
            <p:cNvPr id="3" name="フリーフォーム 48">
              <a:extLst>
                <a:ext uri="{FF2B5EF4-FFF2-40B4-BE49-F238E27FC236}">
                  <a16:creationId xmlns:a16="http://schemas.microsoft.com/office/drawing/2014/main" id="{531D33E8-83D6-4E61-B662-E3DD71095636}"/>
                </a:ext>
              </a:extLst>
            </p:cNvPr>
            <p:cNvSpPr/>
            <p:nvPr/>
          </p:nvSpPr>
          <p:spPr>
            <a:xfrm>
              <a:off x="5824541" y="1709739"/>
              <a:ext cx="446087" cy="746125"/>
            </a:xfrm>
            <a:custGeom>
              <a:avLst/>
              <a:gdLst>
                <a:gd name="connsiteX0" fmla="*/ 369093 w 445293"/>
                <a:gd name="connsiteY0" fmla="*/ 373856 h 745331"/>
                <a:gd name="connsiteX1" fmla="*/ 354806 w 445293"/>
                <a:gd name="connsiteY1" fmla="*/ 738187 h 745331"/>
                <a:gd name="connsiteX2" fmla="*/ 157162 w 445293"/>
                <a:gd name="connsiteY2" fmla="*/ 745331 h 745331"/>
                <a:gd name="connsiteX3" fmla="*/ 154781 w 445293"/>
                <a:gd name="connsiteY3" fmla="*/ 611981 h 745331"/>
                <a:gd name="connsiteX4" fmla="*/ 154781 w 445293"/>
                <a:gd name="connsiteY4" fmla="*/ 209550 h 745331"/>
                <a:gd name="connsiteX5" fmla="*/ 145256 w 445293"/>
                <a:gd name="connsiteY5" fmla="*/ 192881 h 745331"/>
                <a:gd name="connsiteX6" fmla="*/ 92868 w 445293"/>
                <a:gd name="connsiteY6" fmla="*/ 133350 h 745331"/>
                <a:gd name="connsiteX7" fmla="*/ 47625 w 445293"/>
                <a:gd name="connsiteY7" fmla="*/ 85725 h 745331"/>
                <a:gd name="connsiteX8" fmla="*/ 9525 w 445293"/>
                <a:gd name="connsiteY8" fmla="*/ 52387 h 745331"/>
                <a:gd name="connsiteX9" fmla="*/ 0 w 445293"/>
                <a:gd name="connsiteY9" fmla="*/ 38100 h 745331"/>
                <a:gd name="connsiteX10" fmla="*/ 9525 w 445293"/>
                <a:gd name="connsiteY10" fmla="*/ 23812 h 745331"/>
                <a:gd name="connsiteX11" fmla="*/ 28575 w 445293"/>
                <a:gd name="connsiteY11" fmla="*/ 11906 h 745331"/>
                <a:gd name="connsiteX12" fmla="*/ 71437 w 445293"/>
                <a:gd name="connsiteY12" fmla="*/ 4762 h 745331"/>
                <a:gd name="connsiteX13" fmla="*/ 109537 w 445293"/>
                <a:gd name="connsiteY13" fmla="*/ 0 h 745331"/>
                <a:gd name="connsiteX14" fmla="*/ 161925 w 445293"/>
                <a:gd name="connsiteY14" fmla="*/ 2381 h 745331"/>
                <a:gd name="connsiteX15" fmla="*/ 228600 w 445293"/>
                <a:gd name="connsiteY15" fmla="*/ 11906 h 745331"/>
                <a:gd name="connsiteX16" fmla="*/ 290512 w 445293"/>
                <a:gd name="connsiteY16" fmla="*/ 33337 h 745331"/>
                <a:gd name="connsiteX17" fmla="*/ 369093 w 445293"/>
                <a:gd name="connsiteY17" fmla="*/ 73818 h 745331"/>
                <a:gd name="connsiteX18" fmla="*/ 407193 w 445293"/>
                <a:gd name="connsiteY18" fmla="*/ 104775 h 745331"/>
                <a:gd name="connsiteX19" fmla="*/ 428625 w 445293"/>
                <a:gd name="connsiteY19" fmla="*/ 130968 h 745331"/>
                <a:gd name="connsiteX20" fmla="*/ 442912 w 445293"/>
                <a:gd name="connsiteY20" fmla="*/ 161925 h 745331"/>
                <a:gd name="connsiteX21" fmla="*/ 445293 w 445293"/>
                <a:gd name="connsiteY21" fmla="*/ 185737 h 745331"/>
                <a:gd name="connsiteX22" fmla="*/ 438150 w 445293"/>
                <a:gd name="connsiteY22" fmla="*/ 209550 h 745331"/>
                <a:gd name="connsiteX23" fmla="*/ 416718 w 445293"/>
                <a:gd name="connsiteY23" fmla="*/ 235743 h 745331"/>
                <a:gd name="connsiteX24" fmla="*/ 392906 w 445293"/>
                <a:gd name="connsiteY24" fmla="*/ 266700 h 745331"/>
                <a:gd name="connsiteX25" fmla="*/ 381000 w 445293"/>
                <a:gd name="connsiteY25" fmla="*/ 300037 h 745331"/>
                <a:gd name="connsiteX26" fmla="*/ 369093 w 445293"/>
                <a:gd name="connsiteY26" fmla="*/ 373856 h 74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5293" h="745331">
                  <a:moveTo>
                    <a:pt x="369093" y="373856"/>
                  </a:moveTo>
                  <a:lnTo>
                    <a:pt x="354806" y="738187"/>
                  </a:lnTo>
                  <a:lnTo>
                    <a:pt x="157162" y="745331"/>
                  </a:lnTo>
                  <a:cubicBezTo>
                    <a:pt x="156368" y="700881"/>
                    <a:pt x="155575" y="656431"/>
                    <a:pt x="154781" y="611981"/>
                  </a:cubicBezTo>
                  <a:lnTo>
                    <a:pt x="154781" y="209550"/>
                  </a:lnTo>
                  <a:lnTo>
                    <a:pt x="145256" y="192881"/>
                  </a:lnTo>
                  <a:lnTo>
                    <a:pt x="92868" y="133350"/>
                  </a:lnTo>
                  <a:lnTo>
                    <a:pt x="47625" y="85725"/>
                  </a:lnTo>
                  <a:lnTo>
                    <a:pt x="9525" y="52387"/>
                  </a:lnTo>
                  <a:lnTo>
                    <a:pt x="0" y="38100"/>
                  </a:lnTo>
                  <a:lnTo>
                    <a:pt x="9525" y="23812"/>
                  </a:lnTo>
                  <a:lnTo>
                    <a:pt x="28575" y="11906"/>
                  </a:lnTo>
                  <a:lnTo>
                    <a:pt x="71437" y="4762"/>
                  </a:lnTo>
                  <a:lnTo>
                    <a:pt x="109537" y="0"/>
                  </a:lnTo>
                  <a:lnTo>
                    <a:pt x="161925" y="2381"/>
                  </a:lnTo>
                  <a:lnTo>
                    <a:pt x="228600" y="11906"/>
                  </a:lnTo>
                  <a:lnTo>
                    <a:pt x="290512" y="33337"/>
                  </a:lnTo>
                  <a:lnTo>
                    <a:pt x="369093" y="73818"/>
                  </a:lnTo>
                  <a:lnTo>
                    <a:pt x="407193" y="104775"/>
                  </a:lnTo>
                  <a:lnTo>
                    <a:pt x="428625" y="130968"/>
                  </a:lnTo>
                  <a:lnTo>
                    <a:pt x="442912" y="161925"/>
                  </a:lnTo>
                  <a:lnTo>
                    <a:pt x="445293" y="185737"/>
                  </a:lnTo>
                  <a:lnTo>
                    <a:pt x="438150" y="209550"/>
                  </a:lnTo>
                  <a:lnTo>
                    <a:pt x="416718" y="235743"/>
                  </a:lnTo>
                  <a:lnTo>
                    <a:pt x="392906" y="266700"/>
                  </a:lnTo>
                  <a:lnTo>
                    <a:pt x="381000" y="300037"/>
                  </a:lnTo>
                  <a:lnTo>
                    <a:pt x="369093" y="373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52">
              <a:extLst>
                <a:ext uri="{FF2B5EF4-FFF2-40B4-BE49-F238E27FC236}">
                  <a16:creationId xmlns:a16="http://schemas.microsoft.com/office/drawing/2014/main" id="{66D2AD3D-E97C-46F7-B895-705CCD713F04}"/>
                </a:ext>
              </a:extLst>
            </p:cNvPr>
            <p:cNvSpPr/>
            <p:nvPr/>
          </p:nvSpPr>
          <p:spPr>
            <a:xfrm>
              <a:off x="3541717" y="1858964"/>
              <a:ext cx="1876425" cy="530225"/>
            </a:xfrm>
            <a:custGeom>
              <a:avLst/>
              <a:gdLst>
                <a:gd name="connsiteX0" fmla="*/ 485775 w 1876425"/>
                <a:gd name="connsiteY0" fmla="*/ 300038 h 528638"/>
                <a:gd name="connsiteX1" fmla="*/ 957262 w 1876425"/>
                <a:gd name="connsiteY1" fmla="*/ 209550 h 528638"/>
                <a:gd name="connsiteX2" fmla="*/ 1150144 w 1876425"/>
                <a:gd name="connsiteY2" fmla="*/ 169069 h 528638"/>
                <a:gd name="connsiteX3" fmla="*/ 1250156 w 1876425"/>
                <a:gd name="connsiteY3" fmla="*/ 142875 h 528638"/>
                <a:gd name="connsiteX4" fmla="*/ 1343025 w 1876425"/>
                <a:gd name="connsiteY4" fmla="*/ 109538 h 528638"/>
                <a:gd name="connsiteX5" fmla="*/ 1443037 w 1876425"/>
                <a:gd name="connsiteY5" fmla="*/ 64294 h 528638"/>
                <a:gd name="connsiteX6" fmla="*/ 1504950 w 1876425"/>
                <a:gd name="connsiteY6" fmla="*/ 28575 h 528638"/>
                <a:gd name="connsiteX7" fmla="*/ 1538287 w 1876425"/>
                <a:gd name="connsiteY7" fmla="*/ 7144 h 528638"/>
                <a:gd name="connsiteX8" fmla="*/ 1562100 w 1876425"/>
                <a:gd name="connsiteY8" fmla="*/ 0 h 528638"/>
                <a:gd name="connsiteX9" fmla="*/ 1602581 w 1876425"/>
                <a:gd name="connsiteY9" fmla="*/ 4763 h 528638"/>
                <a:gd name="connsiteX10" fmla="*/ 1671637 w 1876425"/>
                <a:gd name="connsiteY10" fmla="*/ 28575 h 528638"/>
                <a:gd name="connsiteX11" fmla="*/ 1733550 w 1876425"/>
                <a:gd name="connsiteY11" fmla="*/ 57150 h 528638"/>
                <a:gd name="connsiteX12" fmla="*/ 1807369 w 1876425"/>
                <a:gd name="connsiteY12" fmla="*/ 100013 h 528638"/>
                <a:gd name="connsiteX13" fmla="*/ 1850231 w 1876425"/>
                <a:gd name="connsiteY13" fmla="*/ 135732 h 528638"/>
                <a:gd name="connsiteX14" fmla="*/ 1876425 w 1876425"/>
                <a:gd name="connsiteY14" fmla="*/ 169069 h 528638"/>
                <a:gd name="connsiteX15" fmla="*/ 1874044 w 1876425"/>
                <a:gd name="connsiteY15" fmla="*/ 195263 h 528638"/>
                <a:gd name="connsiteX16" fmla="*/ 1862137 w 1876425"/>
                <a:gd name="connsiteY16" fmla="*/ 221457 h 528638"/>
                <a:gd name="connsiteX17" fmla="*/ 1835944 w 1876425"/>
                <a:gd name="connsiteY17" fmla="*/ 235744 h 528638"/>
                <a:gd name="connsiteX18" fmla="*/ 1804987 w 1876425"/>
                <a:gd name="connsiteY18" fmla="*/ 245269 h 528638"/>
                <a:gd name="connsiteX19" fmla="*/ 1754981 w 1876425"/>
                <a:gd name="connsiteY19" fmla="*/ 250032 h 528638"/>
                <a:gd name="connsiteX20" fmla="*/ 1619250 w 1876425"/>
                <a:gd name="connsiteY20" fmla="*/ 252413 h 528638"/>
                <a:gd name="connsiteX21" fmla="*/ 1524000 w 1876425"/>
                <a:gd name="connsiteY21" fmla="*/ 261938 h 528638"/>
                <a:gd name="connsiteX22" fmla="*/ 1369219 w 1876425"/>
                <a:gd name="connsiteY22" fmla="*/ 285750 h 528638"/>
                <a:gd name="connsiteX23" fmla="*/ 1152525 w 1876425"/>
                <a:gd name="connsiteY23" fmla="*/ 319088 h 528638"/>
                <a:gd name="connsiteX24" fmla="*/ 1016794 w 1876425"/>
                <a:gd name="connsiteY24" fmla="*/ 352425 h 528638"/>
                <a:gd name="connsiteX25" fmla="*/ 485775 w 1876425"/>
                <a:gd name="connsiteY25" fmla="*/ 488157 h 528638"/>
                <a:gd name="connsiteX26" fmla="*/ 371475 w 1876425"/>
                <a:gd name="connsiteY26" fmla="*/ 519113 h 528638"/>
                <a:gd name="connsiteX27" fmla="*/ 345281 w 1876425"/>
                <a:gd name="connsiteY27" fmla="*/ 523875 h 528638"/>
                <a:gd name="connsiteX28" fmla="*/ 302419 w 1876425"/>
                <a:gd name="connsiteY28" fmla="*/ 528638 h 528638"/>
                <a:gd name="connsiteX29" fmla="*/ 266700 w 1876425"/>
                <a:gd name="connsiteY29" fmla="*/ 521494 h 528638"/>
                <a:gd name="connsiteX30" fmla="*/ 228600 w 1876425"/>
                <a:gd name="connsiteY30" fmla="*/ 502444 h 528638"/>
                <a:gd name="connsiteX31" fmla="*/ 176212 w 1876425"/>
                <a:gd name="connsiteY31" fmla="*/ 464344 h 528638"/>
                <a:gd name="connsiteX32" fmla="*/ 102394 w 1876425"/>
                <a:gd name="connsiteY32" fmla="*/ 395288 h 528638"/>
                <a:gd name="connsiteX33" fmla="*/ 14287 w 1876425"/>
                <a:gd name="connsiteY33" fmla="*/ 285750 h 528638"/>
                <a:gd name="connsiteX34" fmla="*/ 2381 w 1876425"/>
                <a:gd name="connsiteY34" fmla="*/ 266700 h 528638"/>
                <a:gd name="connsiteX35" fmla="*/ 0 w 1876425"/>
                <a:gd name="connsiteY35" fmla="*/ 240507 h 528638"/>
                <a:gd name="connsiteX36" fmla="*/ 7144 w 1876425"/>
                <a:gd name="connsiteY36" fmla="*/ 226219 h 528638"/>
                <a:gd name="connsiteX37" fmla="*/ 19050 w 1876425"/>
                <a:gd name="connsiteY37" fmla="*/ 221457 h 528638"/>
                <a:gd name="connsiteX38" fmla="*/ 42862 w 1876425"/>
                <a:gd name="connsiteY38" fmla="*/ 226219 h 528638"/>
                <a:gd name="connsiteX39" fmla="*/ 61912 w 1876425"/>
                <a:gd name="connsiteY39" fmla="*/ 242888 h 528638"/>
                <a:gd name="connsiteX40" fmla="*/ 109537 w 1876425"/>
                <a:gd name="connsiteY40" fmla="*/ 276225 h 528638"/>
                <a:gd name="connsiteX41" fmla="*/ 161925 w 1876425"/>
                <a:gd name="connsiteY41" fmla="*/ 304800 h 528638"/>
                <a:gd name="connsiteX42" fmla="*/ 221456 w 1876425"/>
                <a:gd name="connsiteY42" fmla="*/ 323850 h 528638"/>
                <a:gd name="connsiteX43" fmla="*/ 278606 w 1876425"/>
                <a:gd name="connsiteY43" fmla="*/ 330994 h 528638"/>
                <a:gd name="connsiteX44" fmla="*/ 338137 w 1876425"/>
                <a:gd name="connsiteY44" fmla="*/ 330994 h 528638"/>
                <a:gd name="connsiteX45" fmla="*/ 485775 w 1876425"/>
                <a:gd name="connsiteY45" fmla="*/ 300038 h 52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76425" h="528638">
                  <a:moveTo>
                    <a:pt x="485775" y="300038"/>
                  </a:moveTo>
                  <a:lnTo>
                    <a:pt x="957262" y="209550"/>
                  </a:lnTo>
                  <a:lnTo>
                    <a:pt x="1150144" y="169069"/>
                  </a:lnTo>
                  <a:lnTo>
                    <a:pt x="1250156" y="142875"/>
                  </a:lnTo>
                  <a:lnTo>
                    <a:pt x="1343025" y="109538"/>
                  </a:lnTo>
                  <a:lnTo>
                    <a:pt x="1443037" y="64294"/>
                  </a:lnTo>
                  <a:lnTo>
                    <a:pt x="1504950" y="28575"/>
                  </a:lnTo>
                  <a:lnTo>
                    <a:pt x="1538287" y="7144"/>
                  </a:lnTo>
                  <a:lnTo>
                    <a:pt x="1562100" y="0"/>
                  </a:lnTo>
                  <a:lnTo>
                    <a:pt x="1602581" y="4763"/>
                  </a:lnTo>
                  <a:lnTo>
                    <a:pt x="1671637" y="28575"/>
                  </a:lnTo>
                  <a:lnTo>
                    <a:pt x="1733550" y="57150"/>
                  </a:lnTo>
                  <a:lnTo>
                    <a:pt x="1807369" y="100013"/>
                  </a:lnTo>
                  <a:lnTo>
                    <a:pt x="1850231" y="135732"/>
                  </a:lnTo>
                  <a:lnTo>
                    <a:pt x="1876425" y="169069"/>
                  </a:lnTo>
                  <a:lnTo>
                    <a:pt x="1874044" y="195263"/>
                  </a:lnTo>
                  <a:lnTo>
                    <a:pt x="1862137" y="221457"/>
                  </a:lnTo>
                  <a:lnTo>
                    <a:pt x="1835944" y="235744"/>
                  </a:lnTo>
                  <a:lnTo>
                    <a:pt x="1804987" y="245269"/>
                  </a:lnTo>
                  <a:lnTo>
                    <a:pt x="1754981" y="250032"/>
                  </a:lnTo>
                  <a:lnTo>
                    <a:pt x="1619250" y="252413"/>
                  </a:lnTo>
                  <a:lnTo>
                    <a:pt x="1524000" y="261938"/>
                  </a:lnTo>
                  <a:lnTo>
                    <a:pt x="1369219" y="285750"/>
                  </a:lnTo>
                  <a:lnTo>
                    <a:pt x="1152525" y="319088"/>
                  </a:lnTo>
                  <a:lnTo>
                    <a:pt x="1016794" y="352425"/>
                  </a:lnTo>
                  <a:lnTo>
                    <a:pt x="485775" y="488157"/>
                  </a:lnTo>
                  <a:lnTo>
                    <a:pt x="371475" y="519113"/>
                  </a:lnTo>
                  <a:lnTo>
                    <a:pt x="345281" y="523875"/>
                  </a:lnTo>
                  <a:lnTo>
                    <a:pt x="302419" y="528638"/>
                  </a:lnTo>
                  <a:lnTo>
                    <a:pt x="266700" y="521494"/>
                  </a:lnTo>
                  <a:lnTo>
                    <a:pt x="228600" y="502444"/>
                  </a:lnTo>
                  <a:lnTo>
                    <a:pt x="176212" y="464344"/>
                  </a:lnTo>
                  <a:lnTo>
                    <a:pt x="102394" y="395288"/>
                  </a:lnTo>
                  <a:lnTo>
                    <a:pt x="14287" y="285750"/>
                  </a:lnTo>
                  <a:lnTo>
                    <a:pt x="2381" y="266700"/>
                  </a:lnTo>
                  <a:lnTo>
                    <a:pt x="0" y="240507"/>
                  </a:lnTo>
                  <a:lnTo>
                    <a:pt x="7144" y="226219"/>
                  </a:lnTo>
                  <a:lnTo>
                    <a:pt x="19050" y="221457"/>
                  </a:lnTo>
                  <a:lnTo>
                    <a:pt x="42862" y="226219"/>
                  </a:lnTo>
                  <a:lnTo>
                    <a:pt x="61912" y="242888"/>
                  </a:lnTo>
                  <a:lnTo>
                    <a:pt x="109537" y="276225"/>
                  </a:lnTo>
                  <a:lnTo>
                    <a:pt x="161925" y="304800"/>
                  </a:lnTo>
                  <a:lnTo>
                    <a:pt x="221456" y="323850"/>
                  </a:lnTo>
                  <a:lnTo>
                    <a:pt x="278606" y="330994"/>
                  </a:lnTo>
                  <a:lnTo>
                    <a:pt x="338137" y="330994"/>
                  </a:lnTo>
                  <a:lnTo>
                    <a:pt x="485775" y="3000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63">
              <a:extLst>
                <a:ext uri="{FF2B5EF4-FFF2-40B4-BE49-F238E27FC236}">
                  <a16:creationId xmlns:a16="http://schemas.microsoft.com/office/drawing/2014/main" id="{B3E3A83F-43ED-4F84-A3A8-4F9A38FEDD9F}"/>
                </a:ext>
              </a:extLst>
            </p:cNvPr>
            <p:cNvSpPr/>
            <p:nvPr/>
          </p:nvSpPr>
          <p:spPr>
            <a:xfrm rot="16200000">
              <a:off x="4671219" y="4617244"/>
              <a:ext cx="1725612" cy="374650"/>
            </a:xfrm>
            <a:custGeom>
              <a:avLst/>
              <a:gdLst>
                <a:gd name="connsiteX0" fmla="*/ 792956 w 1726406"/>
                <a:gd name="connsiteY0" fmla="*/ 140493 h 373856"/>
                <a:gd name="connsiteX1" fmla="*/ 1316831 w 1726406"/>
                <a:gd name="connsiteY1" fmla="*/ 142875 h 373856"/>
                <a:gd name="connsiteX2" fmla="*/ 1412081 w 1726406"/>
                <a:gd name="connsiteY2" fmla="*/ 140493 h 373856"/>
                <a:gd name="connsiteX3" fmla="*/ 1478756 w 1726406"/>
                <a:gd name="connsiteY3" fmla="*/ 128587 h 373856"/>
                <a:gd name="connsiteX4" fmla="*/ 1528762 w 1726406"/>
                <a:gd name="connsiteY4" fmla="*/ 109537 h 373856"/>
                <a:gd name="connsiteX5" fmla="*/ 1626393 w 1726406"/>
                <a:gd name="connsiteY5" fmla="*/ 54768 h 373856"/>
                <a:gd name="connsiteX6" fmla="*/ 1666875 w 1726406"/>
                <a:gd name="connsiteY6" fmla="*/ 23812 h 373856"/>
                <a:gd name="connsiteX7" fmla="*/ 1685925 w 1726406"/>
                <a:gd name="connsiteY7" fmla="*/ 7143 h 373856"/>
                <a:gd name="connsiteX8" fmla="*/ 1704975 w 1726406"/>
                <a:gd name="connsiteY8" fmla="*/ 0 h 373856"/>
                <a:gd name="connsiteX9" fmla="*/ 1721643 w 1726406"/>
                <a:gd name="connsiteY9" fmla="*/ 7143 h 373856"/>
                <a:gd name="connsiteX10" fmla="*/ 1726406 w 1726406"/>
                <a:gd name="connsiteY10" fmla="*/ 30956 h 373856"/>
                <a:gd name="connsiteX11" fmla="*/ 1721643 w 1726406"/>
                <a:gd name="connsiteY11" fmla="*/ 66675 h 373856"/>
                <a:gd name="connsiteX12" fmla="*/ 1712118 w 1726406"/>
                <a:gd name="connsiteY12" fmla="*/ 111918 h 373856"/>
                <a:gd name="connsiteX13" fmla="*/ 1688306 w 1726406"/>
                <a:gd name="connsiteY13" fmla="*/ 173831 h 373856"/>
                <a:gd name="connsiteX14" fmla="*/ 1652587 w 1726406"/>
                <a:gd name="connsiteY14" fmla="*/ 247650 h 373856"/>
                <a:gd name="connsiteX15" fmla="*/ 1583531 w 1726406"/>
                <a:gd name="connsiteY15" fmla="*/ 345281 h 373856"/>
                <a:gd name="connsiteX16" fmla="*/ 1557337 w 1726406"/>
                <a:gd name="connsiteY16" fmla="*/ 373856 h 373856"/>
                <a:gd name="connsiteX17" fmla="*/ 1416843 w 1726406"/>
                <a:gd name="connsiteY17" fmla="*/ 359568 h 373856"/>
                <a:gd name="connsiteX18" fmla="*/ 1212056 w 1726406"/>
                <a:gd name="connsiteY18" fmla="*/ 347662 h 373856"/>
                <a:gd name="connsiteX19" fmla="*/ 914400 w 1726406"/>
                <a:gd name="connsiteY19" fmla="*/ 340518 h 373856"/>
                <a:gd name="connsiteX20" fmla="*/ 526256 w 1726406"/>
                <a:gd name="connsiteY20" fmla="*/ 342900 h 373856"/>
                <a:gd name="connsiteX21" fmla="*/ 252412 w 1726406"/>
                <a:gd name="connsiteY21" fmla="*/ 340518 h 373856"/>
                <a:gd name="connsiteX22" fmla="*/ 126206 w 1726406"/>
                <a:gd name="connsiteY22" fmla="*/ 338137 h 373856"/>
                <a:gd name="connsiteX23" fmla="*/ 92868 w 1726406"/>
                <a:gd name="connsiteY23" fmla="*/ 328612 h 373856"/>
                <a:gd name="connsiteX24" fmla="*/ 50006 w 1726406"/>
                <a:gd name="connsiteY24" fmla="*/ 307181 h 373856"/>
                <a:gd name="connsiteX25" fmla="*/ 21431 w 1726406"/>
                <a:gd name="connsiteY25" fmla="*/ 285750 h 373856"/>
                <a:gd name="connsiteX26" fmla="*/ 2381 w 1726406"/>
                <a:gd name="connsiteY26" fmla="*/ 261937 h 373856"/>
                <a:gd name="connsiteX27" fmla="*/ 0 w 1726406"/>
                <a:gd name="connsiteY27" fmla="*/ 240506 h 373856"/>
                <a:gd name="connsiteX28" fmla="*/ 7143 w 1726406"/>
                <a:gd name="connsiteY28" fmla="*/ 214312 h 373856"/>
                <a:gd name="connsiteX29" fmla="*/ 26193 w 1726406"/>
                <a:gd name="connsiteY29" fmla="*/ 188118 h 373856"/>
                <a:gd name="connsiteX30" fmla="*/ 57150 w 1726406"/>
                <a:gd name="connsiteY30" fmla="*/ 164306 h 373856"/>
                <a:gd name="connsiteX31" fmla="*/ 111918 w 1726406"/>
                <a:gd name="connsiteY31" fmla="*/ 138112 h 373856"/>
                <a:gd name="connsiteX32" fmla="*/ 169068 w 1726406"/>
                <a:gd name="connsiteY32" fmla="*/ 116681 h 373856"/>
                <a:gd name="connsiteX33" fmla="*/ 250031 w 1726406"/>
                <a:gd name="connsiteY33" fmla="*/ 88106 h 373856"/>
                <a:gd name="connsiteX34" fmla="*/ 316706 w 1726406"/>
                <a:gd name="connsiteY34" fmla="*/ 73818 h 373856"/>
                <a:gd name="connsiteX35" fmla="*/ 335756 w 1726406"/>
                <a:gd name="connsiteY35" fmla="*/ 73818 h 373856"/>
                <a:gd name="connsiteX36" fmla="*/ 361950 w 1726406"/>
                <a:gd name="connsiteY36" fmla="*/ 80962 h 373856"/>
                <a:gd name="connsiteX37" fmla="*/ 423862 w 1726406"/>
                <a:gd name="connsiteY37" fmla="*/ 107156 h 373856"/>
                <a:gd name="connsiteX38" fmla="*/ 485775 w 1726406"/>
                <a:gd name="connsiteY38" fmla="*/ 126206 h 373856"/>
                <a:gd name="connsiteX39" fmla="*/ 545306 w 1726406"/>
                <a:gd name="connsiteY39" fmla="*/ 140493 h 373856"/>
                <a:gd name="connsiteX40" fmla="*/ 607218 w 1726406"/>
                <a:gd name="connsiteY40" fmla="*/ 142875 h 373856"/>
                <a:gd name="connsiteX41" fmla="*/ 792956 w 1726406"/>
                <a:gd name="connsiteY41" fmla="*/ 140493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726406" h="373856">
                  <a:moveTo>
                    <a:pt x="792956" y="140493"/>
                  </a:moveTo>
                  <a:lnTo>
                    <a:pt x="1316831" y="142875"/>
                  </a:lnTo>
                  <a:lnTo>
                    <a:pt x="1412081" y="140493"/>
                  </a:lnTo>
                  <a:lnTo>
                    <a:pt x="1478756" y="128587"/>
                  </a:lnTo>
                  <a:lnTo>
                    <a:pt x="1528762" y="109537"/>
                  </a:lnTo>
                  <a:lnTo>
                    <a:pt x="1626393" y="54768"/>
                  </a:lnTo>
                  <a:lnTo>
                    <a:pt x="1666875" y="23812"/>
                  </a:lnTo>
                  <a:lnTo>
                    <a:pt x="1685925" y="7143"/>
                  </a:lnTo>
                  <a:lnTo>
                    <a:pt x="1704975" y="0"/>
                  </a:lnTo>
                  <a:lnTo>
                    <a:pt x="1721643" y="7143"/>
                  </a:lnTo>
                  <a:lnTo>
                    <a:pt x="1726406" y="30956"/>
                  </a:lnTo>
                  <a:lnTo>
                    <a:pt x="1721643" y="66675"/>
                  </a:lnTo>
                  <a:lnTo>
                    <a:pt x="1712118" y="111918"/>
                  </a:lnTo>
                  <a:lnTo>
                    <a:pt x="1688306" y="173831"/>
                  </a:lnTo>
                  <a:lnTo>
                    <a:pt x="1652587" y="247650"/>
                  </a:lnTo>
                  <a:lnTo>
                    <a:pt x="1583531" y="345281"/>
                  </a:lnTo>
                  <a:lnTo>
                    <a:pt x="1557337" y="373856"/>
                  </a:lnTo>
                  <a:lnTo>
                    <a:pt x="1416843" y="359568"/>
                  </a:lnTo>
                  <a:lnTo>
                    <a:pt x="1212056" y="347662"/>
                  </a:lnTo>
                  <a:lnTo>
                    <a:pt x="914400" y="340518"/>
                  </a:lnTo>
                  <a:lnTo>
                    <a:pt x="526256" y="342900"/>
                  </a:lnTo>
                  <a:lnTo>
                    <a:pt x="252412" y="340518"/>
                  </a:lnTo>
                  <a:lnTo>
                    <a:pt x="126206" y="338137"/>
                  </a:lnTo>
                  <a:lnTo>
                    <a:pt x="92868" y="328612"/>
                  </a:lnTo>
                  <a:lnTo>
                    <a:pt x="50006" y="307181"/>
                  </a:lnTo>
                  <a:lnTo>
                    <a:pt x="21431" y="285750"/>
                  </a:lnTo>
                  <a:lnTo>
                    <a:pt x="2381" y="261937"/>
                  </a:lnTo>
                  <a:lnTo>
                    <a:pt x="0" y="240506"/>
                  </a:lnTo>
                  <a:lnTo>
                    <a:pt x="7143" y="214312"/>
                  </a:lnTo>
                  <a:lnTo>
                    <a:pt x="26193" y="188118"/>
                  </a:lnTo>
                  <a:lnTo>
                    <a:pt x="57150" y="164306"/>
                  </a:lnTo>
                  <a:lnTo>
                    <a:pt x="111918" y="138112"/>
                  </a:lnTo>
                  <a:lnTo>
                    <a:pt x="169068" y="116681"/>
                  </a:lnTo>
                  <a:lnTo>
                    <a:pt x="250031" y="88106"/>
                  </a:lnTo>
                  <a:lnTo>
                    <a:pt x="316706" y="73818"/>
                  </a:lnTo>
                  <a:lnTo>
                    <a:pt x="335756" y="73818"/>
                  </a:lnTo>
                  <a:lnTo>
                    <a:pt x="361950" y="80962"/>
                  </a:lnTo>
                  <a:lnTo>
                    <a:pt x="423862" y="107156"/>
                  </a:lnTo>
                  <a:lnTo>
                    <a:pt x="485775" y="126206"/>
                  </a:lnTo>
                  <a:lnTo>
                    <a:pt x="545306" y="140493"/>
                  </a:lnTo>
                  <a:lnTo>
                    <a:pt x="607218" y="142875"/>
                  </a:lnTo>
                  <a:lnTo>
                    <a:pt x="792956" y="1404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62">
              <a:extLst>
                <a:ext uri="{FF2B5EF4-FFF2-40B4-BE49-F238E27FC236}">
                  <a16:creationId xmlns:a16="http://schemas.microsoft.com/office/drawing/2014/main" id="{C2CC99FA-81DC-4780-B735-EB56855E3820}"/>
                </a:ext>
              </a:extLst>
            </p:cNvPr>
            <p:cNvSpPr/>
            <p:nvPr/>
          </p:nvSpPr>
          <p:spPr>
            <a:xfrm rot="16200000">
              <a:off x="2988474" y="3208337"/>
              <a:ext cx="2205038" cy="441325"/>
            </a:xfrm>
            <a:custGeom>
              <a:avLst/>
              <a:gdLst>
                <a:gd name="connsiteX0" fmla="*/ 1219200 w 2205037"/>
                <a:gd name="connsiteY0" fmla="*/ 188118 h 440531"/>
                <a:gd name="connsiteX1" fmla="*/ 1550194 w 2205037"/>
                <a:gd name="connsiteY1" fmla="*/ 190500 h 440531"/>
                <a:gd name="connsiteX2" fmla="*/ 1643062 w 2205037"/>
                <a:gd name="connsiteY2" fmla="*/ 185737 h 440531"/>
                <a:gd name="connsiteX3" fmla="*/ 1769269 w 2205037"/>
                <a:gd name="connsiteY3" fmla="*/ 173831 h 440531"/>
                <a:gd name="connsiteX4" fmla="*/ 1926431 w 2205037"/>
                <a:gd name="connsiteY4" fmla="*/ 147637 h 440531"/>
                <a:gd name="connsiteX5" fmla="*/ 1971675 w 2205037"/>
                <a:gd name="connsiteY5" fmla="*/ 133350 h 440531"/>
                <a:gd name="connsiteX6" fmla="*/ 2038350 w 2205037"/>
                <a:gd name="connsiteY6" fmla="*/ 104775 h 440531"/>
                <a:gd name="connsiteX7" fmla="*/ 2121694 w 2205037"/>
                <a:gd name="connsiteY7" fmla="*/ 57150 h 440531"/>
                <a:gd name="connsiteX8" fmla="*/ 2200275 w 2205037"/>
                <a:gd name="connsiteY8" fmla="*/ 0 h 440531"/>
                <a:gd name="connsiteX9" fmla="*/ 2205037 w 2205037"/>
                <a:gd name="connsiteY9" fmla="*/ 76200 h 440531"/>
                <a:gd name="connsiteX10" fmla="*/ 2152650 w 2205037"/>
                <a:gd name="connsiteY10" fmla="*/ 138112 h 440531"/>
                <a:gd name="connsiteX11" fmla="*/ 2116931 w 2205037"/>
                <a:gd name="connsiteY11" fmla="*/ 180975 h 440531"/>
                <a:gd name="connsiteX12" fmla="*/ 2076450 w 2205037"/>
                <a:gd name="connsiteY12" fmla="*/ 250031 h 440531"/>
                <a:gd name="connsiteX13" fmla="*/ 2057400 w 2205037"/>
                <a:gd name="connsiteY13" fmla="*/ 304800 h 440531"/>
                <a:gd name="connsiteX14" fmla="*/ 2043112 w 2205037"/>
                <a:gd name="connsiteY14" fmla="*/ 352425 h 440531"/>
                <a:gd name="connsiteX15" fmla="*/ 2033587 w 2205037"/>
                <a:gd name="connsiteY15" fmla="*/ 383381 h 440531"/>
                <a:gd name="connsiteX16" fmla="*/ 2016919 w 2205037"/>
                <a:gd name="connsiteY16" fmla="*/ 414337 h 440531"/>
                <a:gd name="connsiteX17" fmla="*/ 2007394 w 2205037"/>
                <a:gd name="connsiteY17" fmla="*/ 431006 h 440531"/>
                <a:gd name="connsiteX18" fmla="*/ 1988344 w 2205037"/>
                <a:gd name="connsiteY18" fmla="*/ 440531 h 440531"/>
                <a:gd name="connsiteX19" fmla="*/ 1966912 w 2205037"/>
                <a:gd name="connsiteY19" fmla="*/ 440531 h 440531"/>
                <a:gd name="connsiteX20" fmla="*/ 1940719 w 2205037"/>
                <a:gd name="connsiteY20" fmla="*/ 426243 h 440531"/>
                <a:gd name="connsiteX21" fmla="*/ 1902619 w 2205037"/>
                <a:gd name="connsiteY21" fmla="*/ 414337 h 440531"/>
                <a:gd name="connsiteX22" fmla="*/ 1847850 w 2205037"/>
                <a:gd name="connsiteY22" fmla="*/ 404812 h 440531"/>
                <a:gd name="connsiteX23" fmla="*/ 1647825 w 2205037"/>
                <a:gd name="connsiteY23" fmla="*/ 409575 h 440531"/>
                <a:gd name="connsiteX24" fmla="*/ 1228725 w 2205037"/>
                <a:gd name="connsiteY24" fmla="*/ 397668 h 440531"/>
                <a:gd name="connsiteX25" fmla="*/ 797719 w 2205037"/>
                <a:gd name="connsiteY25" fmla="*/ 390525 h 440531"/>
                <a:gd name="connsiteX26" fmla="*/ 2381 w 2205037"/>
                <a:gd name="connsiteY26" fmla="*/ 385762 h 440531"/>
                <a:gd name="connsiteX27" fmla="*/ 0 w 2205037"/>
                <a:gd name="connsiteY27" fmla="*/ 171450 h 440531"/>
                <a:gd name="connsiteX28" fmla="*/ 100012 w 2205037"/>
                <a:gd name="connsiteY28" fmla="*/ 166687 h 440531"/>
                <a:gd name="connsiteX29" fmla="*/ 371475 w 2205037"/>
                <a:gd name="connsiteY29" fmla="*/ 176212 h 440531"/>
                <a:gd name="connsiteX30" fmla="*/ 633412 w 2205037"/>
                <a:gd name="connsiteY30" fmla="*/ 190500 h 440531"/>
                <a:gd name="connsiteX31" fmla="*/ 1116806 w 2205037"/>
                <a:gd name="connsiteY31" fmla="*/ 190500 h 440531"/>
                <a:gd name="connsiteX32" fmla="*/ 1219200 w 2205037"/>
                <a:gd name="connsiteY32" fmla="*/ 188118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205037" h="440531">
                  <a:moveTo>
                    <a:pt x="1219200" y="188118"/>
                  </a:moveTo>
                  <a:lnTo>
                    <a:pt x="1550194" y="190500"/>
                  </a:lnTo>
                  <a:lnTo>
                    <a:pt x="1643062" y="185737"/>
                  </a:lnTo>
                  <a:lnTo>
                    <a:pt x="1769269" y="173831"/>
                  </a:lnTo>
                  <a:lnTo>
                    <a:pt x="1926431" y="147637"/>
                  </a:lnTo>
                  <a:lnTo>
                    <a:pt x="1971675" y="133350"/>
                  </a:lnTo>
                  <a:lnTo>
                    <a:pt x="2038350" y="104775"/>
                  </a:lnTo>
                  <a:lnTo>
                    <a:pt x="2121694" y="57150"/>
                  </a:lnTo>
                  <a:lnTo>
                    <a:pt x="2200275" y="0"/>
                  </a:lnTo>
                  <a:lnTo>
                    <a:pt x="2205037" y="76200"/>
                  </a:lnTo>
                  <a:lnTo>
                    <a:pt x="2152650" y="138112"/>
                  </a:lnTo>
                  <a:lnTo>
                    <a:pt x="2116931" y="180975"/>
                  </a:lnTo>
                  <a:lnTo>
                    <a:pt x="2076450" y="250031"/>
                  </a:lnTo>
                  <a:lnTo>
                    <a:pt x="2057400" y="304800"/>
                  </a:lnTo>
                  <a:lnTo>
                    <a:pt x="2043112" y="352425"/>
                  </a:lnTo>
                  <a:lnTo>
                    <a:pt x="2033587" y="383381"/>
                  </a:lnTo>
                  <a:lnTo>
                    <a:pt x="2016919" y="414337"/>
                  </a:lnTo>
                  <a:lnTo>
                    <a:pt x="2007394" y="431006"/>
                  </a:lnTo>
                  <a:lnTo>
                    <a:pt x="1988344" y="440531"/>
                  </a:lnTo>
                  <a:lnTo>
                    <a:pt x="1966912" y="440531"/>
                  </a:lnTo>
                  <a:lnTo>
                    <a:pt x="1940719" y="426243"/>
                  </a:lnTo>
                  <a:lnTo>
                    <a:pt x="1902619" y="414337"/>
                  </a:lnTo>
                  <a:lnTo>
                    <a:pt x="1847850" y="404812"/>
                  </a:lnTo>
                  <a:lnTo>
                    <a:pt x="1647825" y="409575"/>
                  </a:lnTo>
                  <a:lnTo>
                    <a:pt x="1228725" y="397668"/>
                  </a:lnTo>
                  <a:lnTo>
                    <a:pt x="797719" y="390525"/>
                  </a:lnTo>
                  <a:lnTo>
                    <a:pt x="2381" y="385762"/>
                  </a:lnTo>
                  <a:cubicBezTo>
                    <a:pt x="1587" y="314325"/>
                    <a:pt x="794" y="242887"/>
                    <a:pt x="0" y="171450"/>
                  </a:cubicBezTo>
                  <a:lnTo>
                    <a:pt x="100012" y="166687"/>
                  </a:lnTo>
                  <a:cubicBezTo>
                    <a:pt x="190499" y="169890"/>
                    <a:pt x="280932" y="176212"/>
                    <a:pt x="371475" y="176212"/>
                  </a:cubicBezTo>
                  <a:lnTo>
                    <a:pt x="633412" y="190500"/>
                  </a:lnTo>
                  <a:lnTo>
                    <a:pt x="1116806" y="190500"/>
                  </a:lnTo>
                  <a:lnTo>
                    <a:pt x="1219200" y="1881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53">
              <a:extLst>
                <a:ext uri="{FF2B5EF4-FFF2-40B4-BE49-F238E27FC236}">
                  <a16:creationId xmlns:a16="http://schemas.microsoft.com/office/drawing/2014/main" id="{62E317B1-7196-4CDD-BEC1-7B77939163BA}"/>
                </a:ext>
              </a:extLst>
            </p:cNvPr>
            <p:cNvSpPr/>
            <p:nvPr/>
          </p:nvSpPr>
          <p:spPr>
            <a:xfrm>
              <a:off x="4213227" y="2719388"/>
              <a:ext cx="719138" cy="330200"/>
            </a:xfrm>
            <a:custGeom>
              <a:avLst/>
              <a:gdLst>
                <a:gd name="connsiteX0" fmla="*/ 204788 w 719138"/>
                <a:gd name="connsiteY0" fmla="*/ 102393 h 330993"/>
                <a:gd name="connsiteX1" fmla="*/ 719138 w 719138"/>
                <a:gd name="connsiteY1" fmla="*/ 0 h 330993"/>
                <a:gd name="connsiteX2" fmla="*/ 719138 w 719138"/>
                <a:gd name="connsiteY2" fmla="*/ 157162 h 330993"/>
                <a:gd name="connsiteX3" fmla="*/ 500063 w 719138"/>
                <a:gd name="connsiteY3" fmla="*/ 204787 h 330993"/>
                <a:gd name="connsiteX4" fmla="*/ 0 w 719138"/>
                <a:gd name="connsiteY4" fmla="*/ 330993 h 330993"/>
                <a:gd name="connsiteX5" fmla="*/ 0 w 719138"/>
                <a:gd name="connsiteY5" fmla="*/ 135731 h 330993"/>
                <a:gd name="connsiteX6" fmla="*/ 204788 w 719138"/>
                <a:gd name="connsiteY6" fmla="*/ 102393 h 33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9138" h="330993">
                  <a:moveTo>
                    <a:pt x="204788" y="102393"/>
                  </a:moveTo>
                  <a:lnTo>
                    <a:pt x="719138" y="0"/>
                  </a:lnTo>
                  <a:lnTo>
                    <a:pt x="719138" y="157162"/>
                  </a:lnTo>
                  <a:lnTo>
                    <a:pt x="500063" y="204787"/>
                  </a:lnTo>
                  <a:lnTo>
                    <a:pt x="0" y="330993"/>
                  </a:lnTo>
                  <a:lnTo>
                    <a:pt x="0" y="135731"/>
                  </a:lnTo>
                  <a:lnTo>
                    <a:pt x="204788" y="1023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54">
              <a:extLst>
                <a:ext uri="{FF2B5EF4-FFF2-40B4-BE49-F238E27FC236}">
                  <a16:creationId xmlns:a16="http://schemas.microsoft.com/office/drawing/2014/main" id="{A9A98EDC-BCDE-4B8C-8A53-6D439E228AEA}"/>
                </a:ext>
              </a:extLst>
            </p:cNvPr>
            <p:cNvSpPr/>
            <p:nvPr/>
          </p:nvSpPr>
          <p:spPr>
            <a:xfrm>
              <a:off x="4186241" y="3433764"/>
              <a:ext cx="731837" cy="307975"/>
            </a:xfrm>
            <a:custGeom>
              <a:avLst/>
              <a:gdLst>
                <a:gd name="connsiteX0" fmla="*/ 133350 w 731043"/>
                <a:gd name="connsiteY0" fmla="*/ 97631 h 307181"/>
                <a:gd name="connsiteX1" fmla="*/ 731043 w 731043"/>
                <a:gd name="connsiteY1" fmla="*/ 0 h 307181"/>
                <a:gd name="connsiteX2" fmla="*/ 721518 w 731043"/>
                <a:gd name="connsiteY2" fmla="*/ 178593 h 307181"/>
                <a:gd name="connsiteX3" fmla="*/ 595312 w 731043"/>
                <a:gd name="connsiteY3" fmla="*/ 180975 h 307181"/>
                <a:gd name="connsiteX4" fmla="*/ 426243 w 731043"/>
                <a:gd name="connsiteY4" fmla="*/ 197643 h 307181"/>
                <a:gd name="connsiteX5" fmla="*/ 290512 w 731043"/>
                <a:gd name="connsiteY5" fmla="*/ 221456 h 307181"/>
                <a:gd name="connsiteX6" fmla="*/ 166687 w 731043"/>
                <a:gd name="connsiteY6" fmla="*/ 252412 h 307181"/>
                <a:gd name="connsiteX7" fmla="*/ 2381 w 731043"/>
                <a:gd name="connsiteY7" fmla="*/ 307181 h 307181"/>
                <a:gd name="connsiteX8" fmla="*/ 0 w 731043"/>
                <a:gd name="connsiteY8" fmla="*/ 119062 h 307181"/>
                <a:gd name="connsiteX9" fmla="*/ 133350 w 731043"/>
                <a:gd name="connsiteY9" fmla="*/ 97631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1043" h="307181">
                  <a:moveTo>
                    <a:pt x="133350" y="97631"/>
                  </a:moveTo>
                  <a:lnTo>
                    <a:pt x="731043" y="0"/>
                  </a:lnTo>
                  <a:lnTo>
                    <a:pt x="721518" y="178593"/>
                  </a:lnTo>
                  <a:lnTo>
                    <a:pt x="595312" y="180975"/>
                  </a:lnTo>
                  <a:lnTo>
                    <a:pt x="426243" y="197643"/>
                  </a:lnTo>
                  <a:lnTo>
                    <a:pt x="290512" y="221456"/>
                  </a:lnTo>
                  <a:lnTo>
                    <a:pt x="166687" y="252412"/>
                  </a:lnTo>
                  <a:lnTo>
                    <a:pt x="2381" y="307181"/>
                  </a:lnTo>
                  <a:cubicBezTo>
                    <a:pt x="1587" y="244475"/>
                    <a:pt x="794" y="181768"/>
                    <a:pt x="0" y="119062"/>
                  </a:cubicBezTo>
                  <a:lnTo>
                    <a:pt x="133350" y="976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55">
              <a:extLst>
                <a:ext uri="{FF2B5EF4-FFF2-40B4-BE49-F238E27FC236}">
                  <a16:creationId xmlns:a16="http://schemas.microsoft.com/office/drawing/2014/main" id="{D0650E47-0773-45AE-AD55-FB6E06454F1F}"/>
                </a:ext>
              </a:extLst>
            </p:cNvPr>
            <p:cNvSpPr/>
            <p:nvPr/>
          </p:nvSpPr>
          <p:spPr>
            <a:xfrm>
              <a:off x="3503616" y="4148138"/>
              <a:ext cx="1430337" cy="723900"/>
            </a:xfrm>
            <a:custGeom>
              <a:avLst/>
              <a:gdLst>
                <a:gd name="connsiteX0" fmla="*/ 626269 w 1431131"/>
                <a:gd name="connsiteY0" fmla="*/ 547687 h 723900"/>
                <a:gd name="connsiteX1" fmla="*/ 988219 w 1431131"/>
                <a:gd name="connsiteY1" fmla="*/ 350043 h 723900"/>
                <a:gd name="connsiteX2" fmla="*/ 1431131 w 1431131"/>
                <a:gd name="connsiteY2" fmla="*/ 116681 h 723900"/>
                <a:gd name="connsiteX3" fmla="*/ 1431131 w 1431131"/>
                <a:gd name="connsiteY3" fmla="*/ 0 h 723900"/>
                <a:gd name="connsiteX4" fmla="*/ 1273969 w 1431131"/>
                <a:gd name="connsiteY4" fmla="*/ 54768 h 723900"/>
                <a:gd name="connsiteX5" fmla="*/ 862012 w 1431131"/>
                <a:gd name="connsiteY5" fmla="*/ 221456 h 723900"/>
                <a:gd name="connsiteX6" fmla="*/ 519112 w 1431131"/>
                <a:gd name="connsiteY6" fmla="*/ 354806 h 723900"/>
                <a:gd name="connsiteX7" fmla="*/ 321469 w 1431131"/>
                <a:gd name="connsiteY7" fmla="*/ 414337 h 723900"/>
                <a:gd name="connsiteX8" fmla="*/ 283369 w 1431131"/>
                <a:gd name="connsiteY8" fmla="*/ 423862 h 723900"/>
                <a:gd name="connsiteX9" fmla="*/ 238125 w 1431131"/>
                <a:gd name="connsiteY9" fmla="*/ 419100 h 723900"/>
                <a:gd name="connsiteX10" fmla="*/ 157162 w 1431131"/>
                <a:gd name="connsiteY10" fmla="*/ 397668 h 723900"/>
                <a:gd name="connsiteX11" fmla="*/ 78581 w 1431131"/>
                <a:gd name="connsiteY11" fmla="*/ 359568 h 723900"/>
                <a:gd name="connsiteX12" fmla="*/ 40481 w 1431131"/>
                <a:gd name="connsiteY12" fmla="*/ 342900 h 723900"/>
                <a:gd name="connsiteX13" fmla="*/ 19050 w 1431131"/>
                <a:gd name="connsiteY13" fmla="*/ 335756 h 723900"/>
                <a:gd name="connsiteX14" fmla="*/ 4762 w 1431131"/>
                <a:gd name="connsiteY14" fmla="*/ 342900 h 723900"/>
                <a:gd name="connsiteX15" fmla="*/ 0 w 1431131"/>
                <a:gd name="connsiteY15" fmla="*/ 361950 h 723900"/>
                <a:gd name="connsiteX16" fmla="*/ 16669 w 1431131"/>
                <a:gd name="connsiteY16" fmla="*/ 395287 h 723900"/>
                <a:gd name="connsiteX17" fmla="*/ 130969 w 1431131"/>
                <a:gd name="connsiteY17" fmla="*/ 540543 h 723900"/>
                <a:gd name="connsiteX18" fmla="*/ 230981 w 1431131"/>
                <a:gd name="connsiteY18" fmla="*/ 659606 h 723900"/>
                <a:gd name="connsiteX19" fmla="*/ 264319 w 1431131"/>
                <a:gd name="connsiteY19" fmla="*/ 692943 h 723900"/>
                <a:gd name="connsiteX20" fmla="*/ 290512 w 1431131"/>
                <a:gd name="connsiteY20" fmla="*/ 714375 h 723900"/>
                <a:gd name="connsiteX21" fmla="*/ 311944 w 1431131"/>
                <a:gd name="connsiteY21" fmla="*/ 721518 h 723900"/>
                <a:gd name="connsiteX22" fmla="*/ 338137 w 1431131"/>
                <a:gd name="connsiteY22" fmla="*/ 723900 h 723900"/>
                <a:gd name="connsiteX23" fmla="*/ 357187 w 1431131"/>
                <a:gd name="connsiteY23" fmla="*/ 721518 h 723900"/>
                <a:gd name="connsiteX24" fmla="*/ 376237 w 1431131"/>
                <a:gd name="connsiteY24" fmla="*/ 716756 h 723900"/>
                <a:gd name="connsiteX25" fmla="*/ 402431 w 1431131"/>
                <a:gd name="connsiteY25" fmla="*/ 702468 h 723900"/>
                <a:gd name="connsiteX26" fmla="*/ 438150 w 1431131"/>
                <a:gd name="connsiteY26" fmla="*/ 669131 h 723900"/>
                <a:gd name="connsiteX27" fmla="*/ 490537 w 1431131"/>
                <a:gd name="connsiteY27" fmla="*/ 631031 h 723900"/>
                <a:gd name="connsiteX28" fmla="*/ 626269 w 1431131"/>
                <a:gd name="connsiteY28" fmla="*/ 547687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31131" h="723900">
                  <a:moveTo>
                    <a:pt x="626269" y="547687"/>
                  </a:moveTo>
                  <a:lnTo>
                    <a:pt x="988219" y="350043"/>
                  </a:lnTo>
                  <a:lnTo>
                    <a:pt x="1431131" y="116681"/>
                  </a:lnTo>
                  <a:lnTo>
                    <a:pt x="1431131" y="0"/>
                  </a:lnTo>
                  <a:lnTo>
                    <a:pt x="1273969" y="54768"/>
                  </a:lnTo>
                  <a:lnTo>
                    <a:pt x="862012" y="221456"/>
                  </a:lnTo>
                  <a:lnTo>
                    <a:pt x="519112" y="354806"/>
                  </a:lnTo>
                  <a:lnTo>
                    <a:pt x="321469" y="414337"/>
                  </a:lnTo>
                  <a:lnTo>
                    <a:pt x="283369" y="423862"/>
                  </a:lnTo>
                  <a:lnTo>
                    <a:pt x="238125" y="419100"/>
                  </a:lnTo>
                  <a:lnTo>
                    <a:pt x="157162" y="397668"/>
                  </a:lnTo>
                  <a:lnTo>
                    <a:pt x="78581" y="359568"/>
                  </a:lnTo>
                  <a:lnTo>
                    <a:pt x="40481" y="342900"/>
                  </a:lnTo>
                  <a:lnTo>
                    <a:pt x="19050" y="335756"/>
                  </a:lnTo>
                  <a:lnTo>
                    <a:pt x="4762" y="342900"/>
                  </a:lnTo>
                  <a:lnTo>
                    <a:pt x="0" y="361950"/>
                  </a:lnTo>
                  <a:lnTo>
                    <a:pt x="16669" y="395287"/>
                  </a:lnTo>
                  <a:lnTo>
                    <a:pt x="130969" y="540543"/>
                  </a:lnTo>
                  <a:lnTo>
                    <a:pt x="230981" y="659606"/>
                  </a:lnTo>
                  <a:lnTo>
                    <a:pt x="264319" y="692943"/>
                  </a:lnTo>
                  <a:lnTo>
                    <a:pt x="290512" y="714375"/>
                  </a:lnTo>
                  <a:lnTo>
                    <a:pt x="311944" y="721518"/>
                  </a:lnTo>
                  <a:lnTo>
                    <a:pt x="338137" y="723900"/>
                  </a:lnTo>
                  <a:lnTo>
                    <a:pt x="357187" y="721518"/>
                  </a:lnTo>
                  <a:lnTo>
                    <a:pt x="376237" y="716756"/>
                  </a:lnTo>
                  <a:lnTo>
                    <a:pt x="402431" y="702468"/>
                  </a:lnTo>
                  <a:lnTo>
                    <a:pt x="438150" y="669131"/>
                  </a:lnTo>
                  <a:lnTo>
                    <a:pt x="490537" y="631031"/>
                  </a:lnTo>
                  <a:lnTo>
                    <a:pt x="626269" y="5476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65">
              <a:extLst>
                <a:ext uri="{FF2B5EF4-FFF2-40B4-BE49-F238E27FC236}">
                  <a16:creationId xmlns:a16="http://schemas.microsoft.com/office/drawing/2014/main" id="{B4674F21-9DCF-4D40-A655-57AFC4F68C4E}"/>
                </a:ext>
              </a:extLst>
            </p:cNvPr>
            <p:cNvSpPr/>
            <p:nvPr/>
          </p:nvSpPr>
          <p:spPr>
            <a:xfrm rot="16200000">
              <a:off x="3034510" y="3734595"/>
              <a:ext cx="3733800" cy="503237"/>
            </a:xfrm>
            <a:custGeom>
              <a:avLst/>
              <a:gdLst>
                <a:gd name="connsiteX0" fmla="*/ 1954530 w 3733800"/>
                <a:gd name="connsiteY0" fmla="*/ 388620 h 502920"/>
                <a:gd name="connsiteX1" fmla="*/ 2625090 w 3733800"/>
                <a:gd name="connsiteY1" fmla="*/ 403860 h 502920"/>
                <a:gd name="connsiteX2" fmla="*/ 2853690 w 3733800"/>
                <a:gd name="connsiteY2" fmla="*/ 419100 h 502920"/>
                <a:gd name="connsiteX3" fmla="*/ 3246120 w 3733800"/>
                <a:gd name="connsiteY3" fmla="*/ 449580 h 502920"/>
                <a:gd name="connsiteX4" fmla="*/ 3341370 w 3733800"/>
                <a:gd name="connsiteY4" fmla="*/ 461010 h 502920"/>
                <a:gd name="connsiteX5" fmla="*/ 3379470 w 3733800"/>
                <a:gd name="connsiteY5" fmla="*/ 476250 h 502920"/>
                <a:gd name="connsiteX6" fmla="*/ 3436620 w 3733800"/>
                <a:gd name="connsiteY6" fmla="*/ 495300 h 502920"/>
                <a:gd name="connsiteX7" fmla="*/ 3470910 w 3733800"/>
                <a:gd name="connsiteY7" fmla="*/ 502920 h 502920"/>
                <a:gd name="connsiteX8" fmla="*/ 3501390 w 3733800"/>
                <a:gd name="connsiteY8" fmla="*/ 461010 h 502920"/>
                <a:gd name="connsiteX9" fmla="*/ 3733800 w 3733800"/>
                <a:gd name="connsiteY9" fmla="*/ 156210 h 502920"/>
                <a:gd name="connsiteX10" fmla="*/ 3695700 w 3733800"/>
                <a:gd name="connsiteY10" fmla="*/ 0 h 502920"/>
                <a:gd name="connsiteX11" fmla="*/ 3684270 w 3733800"/>
                <a:gd name="connsiteY11" fmla="*/ 30480 h 502920"/>
                <a:gd name="connsiteX12" fmla="*/ 3657600 w 3733800"/>
                <a:gd name="connsiteY12" fmla="*/ 72390 h 502920"/>
                <a:gd name="connsiteX13" fmla="*/ 3627120 w 3733800"/>
                <a:gd name="connsiteY13" fmla="*/ 106680 h 502920"/>
                <a:gd name="connsiteX14" fmla="*/ 3604260 w 3733800"/>
                <a:gd name="connsiteY14" fmla="*/ 129540 h 502920"/>
                <a:gd name="connsiteX15" fmla="*/ 3569970 w 3733800"/>
                <a:gd name="connsiteY15" fmla="*/ 152400 h 502920"/>
                <a:gd name="connsiteX16" fmla="*/ 3528060 w 3733800"/>
                <a:gd name="connsiteY16" fmla="*/ 171450 h 502920"/>
                <a:gd name="connsiteX17" fmla="*/ 3489960 w 3733800"/>
                <a:gd name="connsiteY17" fmla="*/ 182880 h 502920"/>
                <a:gd name="connsiteX18" fmla="*/ 3432810 w 3733800"/>
                <a:gd name="connsiteY18" fmla="*/ 186690 h 502920"/>
                <a:gd name="connsiteX19" fmla="*/ 3265170 w 3733800"/>
                <a:gd name="connsiteY19" fmla="*/ 190500 h 502920"/>
                <a:gd name="connsiteX20" fmla="*/ 2823210 w 3733800"/>
                <a:gd name="connsiteY20" fmla="*/ 186690 h 502920"/>
                <a:gd name="connsiteX21" fmla="*/ 2164080 w 3733800"/>
                <a:gd name="connsiteY21" fmla="*/ 182880 h 502920"/>
                <a:gd name="connsiteX22" fmla="*/ 1607820 w 3733800"/>
                <a:gd name="connsiteY22" fmla="*/ 167640 h 502920"/>
                <a:gd name="connsiteX23" fmla="*/ 1333500 w 3733800"/>
                <a:gd name="connsiteY23" fmla="*/ 160020 h 502920"/>
                <a:gd name="connsiteX24" fmla="*/ 552450 w 3733800"/>
                <a:gd name="connsiteY24" fmla="*/ 137160 h 502920"/>
                <a:gd name="connsiteX25" fmla="*/ 289560 w 3733800"/>
                <a:gd name="connsiteY25" fmla="*/ 125730 h 502920"/>
                <a:gd name="connsiteX26" fmla="*/ 240030 w 3733800"/>
                <a:gd name="connsiteY26" fmla="*/ 121920 h 502920"/>
                <a:gd name="connsiteX27" fmla="*/ 152400 w 3733800"/>
                <a:gd name="connsiteY27" fmla="*/ 129540 h 502920"/>
                <a:gd name="connsiteX28" fmla="*/ 99060 w 3733800"/>
                <a:gd name="connsiteY28" fmla="*/ 144780 h 502920"/>
                <a:gd name="connsiteX29" fmla="*/ 64770 w 3733800"/>
                <a:gd name="connsiteY29" fmla="*/ 160020 h 502920"/>
                <a:gd name="connsiteX30" fmla="*/ 34290 w 3733800"/>
                <a:gd name="connsiteY30" fmla="*/ 182880 h 502920"/>
                <a:gd name="connsiteX31" fmla="*/ 11430 w 3733800"/>
                <a:gd name="connsiteY31" fmla="*/ 213360 h 502920"/>
                <a:gd name="connsiteX32" fmla="*/ 0 w 3733800"/>
                <a:gd name="connsiteY32" fmla="*/ 243840 h 502920"/>
                <a:gd name="connsiteX33" fmla="*/ 0 w 3733800"/>
                <a:gd name="connsiteY33" fmla="*/ 285750 h 502920"/>
                <a:gd name="connsiteX34" fmla="*/ 7620 w 3733800"/>
                <a:gd name="connsiteY34" fmla="*/ 308610 h 502920"/>
                <a:gd name="connsiteX35" fmla="*/ 34290 w 3733800"/>
                <a:gd name="connsiteY35" fmla="*/ 331470 h 502920"/>
                <a:gd name="connsiteX36" fmla="*/ 106680 w 3733800"/>
                <a:gd name="connsiteY36" fmla="*/ 350520 h 502920"/>
                <a:gd name="connsiteX37" fmla="*/ 198120 w 3733800"/>
                <a:gd name="connsiteY37" fmla="*/ 365760 h 502920"/>
                <a:gd name="connsiteX38" fmla="*/ 320040 w 3733800"/>
                <a:gd name="connsiteY38" fmla="*/ 381000 h 502920"/>
                <a:gd name="connsiteX39" fmla="*/ 434340 w 3733800"/>
                <a:gd name="connsiteY39" fmla="*/ 384810 h 502920"/>
                <a:gd name="connsiteX40" fmla="*/ 670560 w 3733800"/>
                <a:gd name="connsiteY40" fmla="*/ 388620 h 502920"/>
                <a:gd name="connsiteX41" fmla="*/ 1146810 w 3733800"/>
                <a:gd name="connsiteY41" fmla="*/ 392430 h 502920"/>
                <a:gd name="connsiteX42" fmla="*/ 1954530 w 3733800"/>
                <a:gd name="connsiteY42" fmla="*/ 388620 h 50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733800" h="502920">
                  <a:moveTo>
                    <a:pt x="1954530" y="388620"/>
                  </a:moveTo>
                  <a:lnTo>
                    <a:pt x="2625090" y="403860"/>
                  </a:lnTo>
                  <a:lnTo>
                    <a:pt x="2853690" y="419100"/>
                  </a:lnTo>
                  <a:lnTo>
                    <a:pt x="3246120" y="449580"/>
                  </a:lnTo>
                  <a:lnTo>
                    <a:pt x="3341370" y="461010"/>
                  </a:lnTo>
                  <a:lnTo>
                    <a:pt x="3379470" y="476250"/>
                  </a:lnTo>
                  <a:lnTo>
                    <a:pt x="3436620" y="495300"/>
                  </a:lnTo>
                  <a:lnTo>
                    <a:pt x="3470910" y="502920"/>
                  </a:lnTo>
                  <a:lnTo>
                    <a:pt x="3501390" y="461010"/>
                  </a:lnTo>
                  <a:lnTo>
                    <a:pt x="3733800" y="156210"/>
                  </a:lnTo>
                  <a:lnTo>
                    <a:pt x="3695700" y="0"/>
                  </a:lnTo>
                  <a:lnTo>
                    <a:pt x="3684270" y="30480"/>
                  </a:lnTo>
                  <a:lnTo>
                    <a:pt x="3657600" y="72390"/>
                  </a:lnTo>
                  <a:lnTo>
                    <a:pt x="3627120" y="106680"/>
                  </a:lnTo>
                  <a:lnTo>
                    <a:pt x="3604260" y="129540"/>
                  </a:lnTo>
                  <a:lnTo>
                    <a:pt x="3569970" y="152400"/>
                  </a:lnTo>
                  <a:lnTo>
                    <a:pt x="3528060" y="171450"/>
                  </a:lnTo>
                  <a:lnTo>
                    <a:pt x="3489960" y="182880"/>
                  </a:lnTo>
                  <a:lnTo>
                    <a:pt x="3432810" y="186690"/>
                  </a:lnTo>
                  <a:lnTo>
                    <a:pt x="3265170" y="190500"/>
                  </a:lnTo>
                  <a:lnTo>
                    <a:pt x="2823210" y="186690"/>
                  </a:lnTo>
                  <a:lnTo>
                    <a:pt x="2164080" y="182880"/>
                  </a:lnTo>
                  <a:lnTo>
                    <a:pt x="1607820" y="167640"/>
                  </a:lnTo>
                  <a:lnTo>
                    <a:pt x="1333500" y="160020"/>
                  </a:lnTo>
                  <a:lnTo>
                    <a:pt x="552450" y="137160"/>
                  </a:lnTo>
                  <a:lnTo>
                    <a:pt x="289560" y="125730"/>
                  </a:lnTo>
                  <a:lnTo>
                    <a:pt x="240030" y="121920"/>
                  </a:lnTo>
                  <a:lnTo>
                    <a:pt x="152400" y="129540"/>
                  </a:lnTo>
                  <a:lnTo>
                    <a:pt x="99060" y="144780"/>
                  </a:lnTo>
                  <a:lnTo>
                    <a:pt x="64770" y="160020"/>
                  </a:lnTo>
                  <a:lnTo>
                    <a:pt x="34290" y="182880"/>
                  </a:lnTo>
                  <a:lnTo>
                    <a:pt x="11430" y="213360"/>
                  </a:lnTo>
                  <a:lnTo>
                    <a:pt x="0" y="243840"/>
                  </a:lnTo>
                  <a:lnTo>
                    <a:pt x="0" y="285750"/>
                  </a:lnTo>
                  <a:lnTo>
                    <a:pt x="7620" y="308610"/>
                  </a:lnTo>
                  <a:lnTo>
                    <a:pt x="34290" y="331470"/>
                  </a:lnTo>
                  <a:lnTo>
                    <a:pt x="106680" y="350520"/>
                  </a:lnTo>
                  <a:lnTo>
                    <a:pt x="198120" y="365760"/>
                  </a:lnTo>
                  <a:lnTo>
                    <a:pt x="320040" y="381000"/>
                  </a:lnTo>
                  <a:lnTo>
                    <a:pt x="434340" y="384810"/>
                  </a:lnTo>
                  <a:lnTo>
                    <a:pt x="670560" y="388620"/>
                  </a:lnTo>
                  <a:lnTo>
                    <a:pt x="1146810" y="392430"/>
                  </a:lnTo>
                  <a:lnTo>
                    <a:pt x="1954530" y="3886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49">
              <a:extLst>
                <a:ext uri="{FF2B5EF4-FFF2-40B4-BE49-F238E27FC236}">
                  <a16:creationId xmlns:a16="http://schemas.microsoft.com/office/drawing/2014/main" id="{3E8D466A-494C-48C3-AA4D-AEF4D4CD6E9B}"/>
                </a:ext>
              </a:extLst>
            </p:cNvPr>
            <p:cNvSpPr/>
            <p:nvPr/>
          </p:nvSpPr>
          <p:spPr>
            <a:xfrm>
              <a:off x="5394327" y="2286001"/>
              <a:ext cx="1373188" cy="315913"/>
            </a:xfrm>
            <a:custGeom>
              <a:avLst/>
              <a:gdLst>
                <a:gd name="connsiteX0" fmla="*/ 290513 w 1373982"/>
                <a:gd name="connsiteY0" fmla="*/ 135731 h 316706"/>
                <a:gd name="connsiteX1" fmla="*/ 657225 w 1373982"/>
                <a:gd name="connsiteY1" fmla="*/ 114300 h 316706"/>
                <a:gd name="connsiteX2" fmla="*/ 838200 w 1373982"/>
                <a:gd name="connsiteY2" fmla="*/ 90488 h 316706"/>
                <a:gd name="connsiteX3" fmla="*/ 1035844 w 1373982"/>
                <a:gd name="connsiteY3" fmla="*/ 50006 h 316706"/>
                <a:gd name="connsiteX4" fmla="*/ 1066800 w 1373982"/>
                <a:gd name="connsiteY4" fmla="*/ 26194 h 316706"/>
                <a:gd name="connsiteX5" fmla="*/ 1090613 w 1373982"/>
                <a:gd name="connsiteY5" fmla="*/ 7144 h 316706"/>
                <a:gd name="connsiteX6" fmla="*/ 1107282 w 1373982"/>
                <a:gd name="connsiteY6" fmla="*/ 2381 h 316706"/>
                <a:gd name="connsiteX7" fmla="*/ 1143000 w 1373982"/>
                <a:gd name="connsiteY7" fmla="*/ 0 h 316706"/>
                <a:gd name="connsiteX8" fmla="*/ 1176338 w 1373982"/>
                <a:gd name="connsiteY8" fmla="*/ 2381 h 316706"/>
                <a:gd name="connsiteX9" fmla="*/ 1235869 w 1373982"/>
                <a:gd name="connsiteY9" fmla="*/ 11906 h 316706"/>
                <a:gd name="connsiteX10" fmla="*/ 1281113 w 1373982"/>
                <a:gd name="connsiteY10" fmla="*/ 23813 h 316706"/>
                <a:gd name="connsiteX11" fmla="*/ 1319213 w 1373982"/>
                <a:gd name="connsiteY11" fmla="*/ 47625 h 316706"/>
                <a:gd name="connsiteX12" fmla="*/ 1347788 w 1373982"/>
                <a:gd name="connsiteY12" fmla="*/ 73819 h 316706"/>
                <a:gd name="connsiteX13" fmla="*/ 1371600 w 1373982"/>
                <a:gd name="connsiteY13" fmla="*/ 119063 h 316706"/>
                <a:gd name="connsiteX14" fmla="*/ 1373982 w 1373982"/>
                <a:gd name="connsiteY14" fmla="*/ 150019 h 316706"/>
                <a:gd name="connsiteX15" fmla="*/ 1369219 w 1373982"/>
                <a:gd name="connsiteY15" fmla="*/ 176213 h 316706"/>
                <a:gd name="connsiteX16" fmla="*/ 1357313 w 1373982"/>
                <a:gd name="connsiteY16" fmla="*/ 192881 h 316706"/>
                <a:gd name="connsiteX17" fmla="*/ 1316832 w 1373982"/>
                <a:gd name="connsiteY17" fmla="*/ 204788 h 316706"/>
                <a:gd name="connsiteX18" fmla="*/ 1121569 w 1373982"/>
                <a:gd name="connsiteY18" fmla="*/ 240506 h 316706"/>
                <a:gd name="connsiteX19" fmla="*/ 852488 w 1373982"/>
                <a:gd name="connsiteY19" fmla="*/ 278606 h 316706"/>
                <a:gd name="connsiteX20" fmla="*/ 707232 w 1373982"/>
                <a:gd name="connsiteY20" fmla="*/ 290513 h 316706"/>
                <a:gd name="connsiteX21" fmla="*/ 254794 w 1373982"/>
                <a:gd name="connsiteY21" fmla="*/ 316706 h 316706"/>
                <a:gd name="connsiteX22" fmla="*/ 219075 w 1373982"/>
                <a:gd name="connsiteY22" fmla="*/ 307181 h 316706"/>
                <a:gd name="connsiteX23" fmla="*/ 140494 w 1373982"/>
                <a:gd name="connsiteY23" fmla="*/ 271463 h 316706"/>
                <a:gd name="connsiteX24" fmla="*/ 88107 w 1373982"/>
                <a:gd name="connsiteY24" fmla="*/ 247650 h 316706"/>
                <a:gd name="connsiteX25" fmla="*/ 42863 w 1373982"/>
                <a:gd name="connsiteY25" fmla="*/ 216694 h 316706"/>
                <a:gd name="connsiteX26" fmla="*/ 11907 w 1373982"/>
                <a:gd name="connsiteY26" fmla="*/ 183356 h 316706"/>
                <a:gd name="connsiteX27" fmla="*/ 0 w 1373982"/>
                <a:gd name="connsiteY27" fmla="*/ 150019 h 316706"/>
                <a:gd name="connsiteX28" fmla="*/ 9525 w 1373982"/>
                <a:gd name="connsiteY28" fmla="*/ 142875 h 316706"/>
                <a:gd name="connsiteX29" fmla="*/ 290513 w 1373982"/>
                <a:gd name="connsiteY29" fmla="*/ 135731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73982" h="316706">
                  <a:moveTo>
                    <a:pt x="290513" y="135731"/>
                  </a:moveTo>
                  <a:lnTo>
                    <a:pt x="657225" y="114300"/>
                  </a:lnTo>
                  <a:lnTo>
                    <a:pt x="838200" y="90488"/>
                  </a:lnTo>
                  <a:lnTo>
                    <a:pt x="1035844" y="50006"/>
                  </a:lnTo>
                  <a:lnTo>
                    <a:pt x="1066800" y="26194"/>
                  </a:lnTo>
                  <a:lnTo>
                    <a:pt x="1090613" y="7144"/>
                  </a:lnTo>
                  <a:lnTo>
                    <a:pt x="1107282" y="2381"/>
                  </a:lnTo>
                  <a:lnTo>
                    <a:pt x="1143000" y="0"/>
                  </a:lnTo>
                  <a:lnTo>
                    <a:pt x="1176338" y="2381"/>
                  </a:lnTo>
                  <a:lnTo>
                    <a:pt x="1235869" y="11906"/>
                  </a:lnTo>
                  <a:lnTo>
                    <a:pt x="1281113" y="23813"/>
                  </a:lnTo>
                  <a:lnTo>
                    <a:pt x="1319213" y="47625"/>
                  </a:lnTo>
                  <a:lnTo>
                    <a:pt x="1347788" y="73819"/>
                  </a:lnTo>
                  <a:lnTo>
                    <a:pt x="1371600" y="119063"/>
                  </a:lnTo>
                  <a:lnTo>
                    <a:pt x="1373982" y="150019"/>
                  </a:lnTo>
                  <a:lnTo>
                    <a:pt x="1369219" y="176213"/>
                  </a:lnTo>
                  <a:lnTo>
                    <a:pt x="1357313" y="192881"/>
                  </a:lnTo>
                  <a:lnTo>
                    <a:pt x="1316832" y="204788"/>
                  </a:lnTo>
                  <a:lnTo>
                    <a:pt x="1121569" y="240506"/>
                  </a:lnTo>
                  <a:lnTo>
                    <a:pt x="852488" y="278606"/>
                  </a:lnTo>
                  <a:lnTo>
                    <a:pt x="707232" y="290513"/>
                  </a:lnTo>
                  <a:lnTo>
                    <a:pt x="254794" y="316706"/>
                  </a:lnTo>
                  <a:lnTo>
                    <a:pt x="219075" y="307181"/>
                  </a:lnTo>
                  <a:lnTo>
                    <a:pt x="140494" y="271463"/>
                  </a:lnTo>
                  <a:lnTo>
                    <a:pt x="88107" y="247650"/>
                  </a:lnTo>
                  <a:lnTo>
                    <a:pt x="42863" y="216694"/>
                  </a:lnTo>
                  <a:lnTo>
                    <a:pt x="11907" y="183356"/>
                  </a:lnTo>
                  <a:lnTo>
                    <a:pt x="0" y="150019"/>
                  </a:lnTo>
                  <a:lnTo>
                    <a:pt x="9525" y="142875"/>
                  </a:lnTo>
                  <a:lnTo>
                    <a:pt x="290513" y="135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51">
              <a:extLst>
                <a:ext uri="{FF2B5EF4-FFF2-40B4-BE49-F238E27FC236}">
                  <a16:creationId xmlns:a16="http://schemas.microsoft.com/office/drawing/2014/main" id="{FFCB30D4-D838-4624-9C12-C83F400DB184}"/>
                </a:ext>
              </a:extLst>
            </p:cNvPr>
            <p:cNvSpPr/>
            <p:nvPr/>
          </p:nvSpPr>
          <p:spPr>
            <a:xfrm>
              <a:off x="5462591" y="2667001"/>
              <a:ext cx="333375" cy="828675"/>
            </a:xfrm>
            <a:custGeom>
              <a:avLst/>
              <a:gdLst>
                <a:gd name="connsiteX0" fmla="*/ 80962 w 333375"/>
                <a:gd name="connsiteY0" fmla="*/ 211931 h 828675"/>
                <a:gd name="connsiteX1" fmla="*/ 121443 w 333375"/>
                <a:gd name="connsiteY1" fmla="*/ 404813 h 828675"/>
                <a:gd name="connsiteX2" fmla="*/ 188118 w 333375"/>
                <a:gd name="connsiteY2" fmla="*/ 828675 h 828675"/>
                <a:gd name="connsiteX3" fmla="*/ 295275 w 333375"/>
                <a:gd name="connsiteY3" fmla="*/ 812006 h 828675"/>
                <a:gd name="connsiteX4" fmla="*/ 314325 w 333375"/>
                <a:gd name="connsiteY4" fmla="*/ 733425 h 828675"/>
                <a:gd name="connsiteX5" fmla="*/ 330993 w 333375"/>
                <a:gd name="connsiteY5" fmla="*/ 607219 h 828675"/>
                <a:gd name="connsiteX6" fmla="*/ 333375 w 333375"/>
                <a:gd name="connsiteY6" fmla="*/ 540544 h 828675"/>
                <a:gd name="connsiteX7" fmla="*/ 333375 w 333375"/>
                <a:gd name="connsiteY7" fmla="*/ 471488 h 828675"/>
                <a:gd name="connsiteX8" fmla="*/ 330993 w 333375"/>
                <a:gd name="connsiteY8" fmla="*/ 402431 h 828675"/>
                <a:gd name="connsiteX9" fmla="*/ 321468 w 333375"/>
                <a:gd name="connsiteY9" fmla="*/ 347663 h 828675"/>
                <a:gd name="connsiteX10" fmla="*/ 307181 w 333375"/>
                <a:gd name="connsiteY10" fmla="*/ 302419 h 828675"/>
                <a:gd name="connsiteX11" fmla="*/ 280987 w 333375"/>
                <a:gd name="connsiteY11" fmla="*/ 257175 h 828675"/>
                <a:gd name="connsiteX12" fmla="*/ 226218 w 333375"/>
                <a:gd name="connsiteY12" fmla="*/ 190500 h 828675"/>
                <a:gd name="connsiteX13" fmla="*/ 121443 w 333375"/>
                <a:gd name="connsiteY13" fmla="*/ 85725 h 828675"/>
                <a:gd name="connsiteX14" fmla="*/ 59531 w 333375"/>
                <a:gd name="connsiteY14" fmla="*/ 16669 h 828675"/>
                <a:gd name="connsiteX15" fmla="*/ 30956 w 333375"/>
                <a:gd name="connsiteY15" fmla="*/ 0 h 828675"/>
                <a:gd name="connsiteX16" fmla="*/ 21431 w 333375"/>
                <a:gd name="connsiteY16" fmla="*/ 0 h 828675"/>
                <a:gd name="connsiteX17" fmla="*/ 2381 w 333375"/>
                <a:gd name="connsiteY17" fmla="*/ 7144 h 828675"/>
                <a:gd name="connsiteX18" fmla="*/ 0 w 333375"/>
                <a:gd name="connsiteY18" fmla="*/ 23813 h 828675"/>
                <a:gd name="connsiteX19" fmla="*/ 0 w 333375"/>
                <a:gd name="connsiteY19" fmla="*/ 45244 h 828675"/>
                <a:gd name="connsiteX20" fmla="*/ 11906 w 333375"/>
                <a:gd name="connsiteY20" fmla="*/ 61913 h 828675"/>
                <a:gd name="connsiteX21" fmla="*/ 33337 w 333375"/>
                <a:gd name="connsiteY21" fmla="*/ 90488 h 828675"/>
                <a:gd name="connsiteX22" fmla="*/ 47625 w 333375"/>
                <a:gd name="connsiteY22" fmla="*/ 109538 h 828675"/>
                <a:gd name="connsiteX23" fmla="*/ 61912 w 333375"/>
                <a:gd name="connsiteY23" fmla="*/ 145256 h 828675"/>
                <a:gd name="connsiteX24" fmla="*/ 80962 w 333375"/>
                <a:gd name="connsiteY24" fmla="*/ 211931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33375" h="828675">
                  <a:moveTo>
                    <a:pt x="80962" y="211931"/>
                  </a:moveTo>
                  <a:lnTo>
                    <a:pt x="121443" y="404813"/>
                  </a:lnTo>
                  <a:lnTo>
                    <a:pt x="188118" y="828675"/>
                  </a:lnTo>
                  <a:lnTo>
                    <a:pt x="295275" y="812006"/>
                  </a:lnTo>
                  <a:lnTo>
                    <a:pt x="314325" y="733425"/>
                  </a:lnTo>
                  <a:lnTo>
                    <a:pt x="330993" y="607219"/>
                  </a:lnTo>
                  <a:lnTo>
                    <a:pt x="333375" y="540544"/>
                  </a:lnTo>
                  <a:lnTo>
                    <a:pt x="333375" y="471488"/>
                  </a:lnTo>
                  <a:lnTo>
                    <a:pt x="330993" y="402431"/>
                  </a:lnTo>
                  <a:lnTo>
                    <a:pt x="321468" y="347663"/>
                  </a:lnTo>
                  <a:lnTo>
                    <a:pt x="307181" y="302419"/>
                  </a:lnTo>
                  <a:lnTo>
                    <a:pt x="280987" y="257175"/>
                  </a:lnTo>
                  <a:lnTo>
                    <a:pt x="226218" y="190500"/>
                  </a:lnTo>
                  <a:lnTo>
                    <a:pt x="121443" y="85725"/>
                  </a:lnTo>
                  <a:lnTo>
                    <a:pt x="59531" y="16669"/>
                  </a:lnTo>
                  <a:lnTo>
                    <a:pt x="30956" y="0"/>
                  </a:lnTo>
                  <a:lnTo>
                    <a:pt x="21431" y="0"/>
                  </a:lnTo>
                  <a:lnTo>
                    <a:pt x="2381" y="7144"/>
                  </a:lnTo>
                  <a:lnTo>
                    <a:pt x="0" y="23813"/>
                  </a:lnTo>
                  <a:lnTo>
                    <a:pt x="0" y="45244"/>
                  </a:lnTo>
                  <a:lnTo>
                    <a:pt x="11906" y="61913"/>
                  </a:lnTo>
                  <a:lnTo>
                    <a:pt x="33337" y="90488"/>
                  </a:lnTo>
                  <a:lnTo>
                    <a:pt x="47625" y="109538"/>
                  </a:lnTo>
                  <a:lnTo>
                    <a:pt x="61912" y="145256"/>
                  </a:lnTo>
                  <a:lnTo>
                    <a:pt x="80962" y="211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50">
              <a:extLst>
                <a:ext uri="{FF2B5EF4-FFF2-40B4-BE49-F238E27FC236}">
                  <a16:creationId xmlns:a16="http://schemas.microsoft.com/office/drawing/2014/main" id="{8F57312E-F036-4D5F-8D76-5796EF3A5F88}"/>
                </a:ext>
              </a:extLst>
            </p:cNvPr>
            <p:cNvSpPr/>
            <p:nvPr/>
          </p:nvSpPr>
          <p:spPr>
            <a:xfrm>
              <a:off x="6172202" y="2490788"/>
              <a:ext cx="427038" cy="908050"/>
            </a:xfrm>
            <a:custGeom>
              <a:avLst/>
              <a:gdLst>
                <a:gd name="connsiteX0" fmla="*/ 297656 w 426244"/>
                <a:gd name="connsiteY0" fmla="*/ 473868 h 907256"/>
                <a:gd name="connsiteX1" fmla="*/ 97631 w 426244"/>
                <a:gd name="connsiteY1" fmla="*/ 900112 h 907256"/>
                <a:gd name="connsiteX2" fmla="*/ 0 w 426244"/>
                <a:gd name="connsiteY2" fmla="*/ 907256 h 907256"/>
                <a:gd name="connsiteX3" fmla="*/ 26194 w 426244"/>
                <a:gd name="connsiteY3" fmla="*/ 773906 h 907256"/>
                <a:gd name="connsiteX4" fmla="*/ 85725 w 426244"/>
                <a:gd name="connsiteY4" fmla="*/ 519112 h 907256"/>
                <a:gd name="connsiteX5" fmla="*/ 140494 w 426244"/>
                <a:gd name="connsiteY5" fmla="*/ 290512 h 907256"/>
                <a:gd name="connsiteX6" fmla="*/ 147638 w 426244"/>
                <a:gd name="connsiteY6" fmla="*/ 250031 h 907256"/>
                <a:gd name="connsiteX7" fmla="*/ 154781 w 426244"/>
                <a:gd name="connsiteY7" fmla="*/ 202406 h 907256"/>
                <a:gd name="connsiteX8" fmla="*/ 152400 w 426244"/>
                <a:gd name="connsiteY8" fmla="*/ 161925 h 907256"/>
                <a:gd name="connsiteX9" fmla="*/ 135731 w 426244"/>
                <a:gd name="connsiteY9" fmla="*/ 109537 h 907256"/>
                <a:gd name="connsiteX10" fmla="*/ 104775 w 426244"/>
                <a:gd name="connsiteY10" fmla="*/ 26193 h 907256"/>
                <a:gd name="connsiteX11" fmla="*/ 226219 w 426244"/>
                <a:gd name="connsiteY11" fmla="*/ 0 h 907256"/>
                <a:gd name="connsiteX12" fmla="*/ 238125 w 426244"/>
                <a:gd name="connsiteY12" fmla="*/ 54768 h 907256"/>
                <a:gd name="connsiteX13" fmla="*/ 257175 w 426244"/>
                <a:gd name="connsiteY13" fmla="*/ 90487 h 907256"/>
                <a:gd name="connsiteX14" fmla="*/ 285750 w 426244"/>
                <a:gd name="connsiteY14" fmla="*/ 133350 h 907256"/>
                <a:gd name="connsiteX15" fmla="*/ 321469 w 426244"/>
                <a:gd name="connsiteY15" fmla="*/ 173831 h 907256"/>
                <a:gd name="connsiteX16" fmla="*/ 354806 w 426244"/>
                <a:gd name="connsiteY16" fmla="*/ 202406 h 907256"/>
                <a:gd name="connsiteX17" fmla="*/ 392906 w 426244"/>
                <a:gd name="connsiteY17" fmla="*/ 226218 h 907256"/>
                <a:gd name="connsiteX18" fmla="*/ 416719 w 426244"/>
                <a:gd name="connsiteY18" fmla="*/ 240506 h 907256"/>
                <a:gd name="connsiteX19" fmla="*/ 426244 w 426244"/>
                <a:gd name="connsiteY19" fmla="*/ 247650 h 907256"/>
                <a:gd name="connsiteX20" fmla="*/ 426244 w 426244"/>
                <a:gd name="connsiteY20" fmla="*/ 259556 h 907256"/>
                <a:gd name="connsiteX21" fmla="*/ 421481 w 426244"/>
                <a:gd name="connsiteY21" fmla="*/ 285750 h 907256"/>
                <a:gd name="connsiteX22" fmla="*/ 400050 w 426244"/>
                <a:gd name="connsiteY22" fmla="*/ 321468 h 907256"/>
                <a:gd name="connsiteX23" fmla="*/ 366713 w 426244"/>
                <a:gd name="connsiteY23" fmla="*/ 357187 h 907256"/>
                <a:gd name="connsiteX24" fmla="*/ 340519 w 426244"/>
                <a:gd name="connsiteY24" fmla="*/ 381000 h 907256"/>
                <a:gd name="connsiteX25" fmla="*/ 297656 w 426244"/>
                <a:gd name="connsiteY25" fmla="*/ 473868 h 907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26244" h="907256">
                  <a:moveTo>
                    <a:pt x="297656" y="473868"/>
                  </a:moveTo>
                  <a:lnTo>
                    <a:pt x="97631" y="900112"/>
                  </a:lnTo>
                  <a:lnTo>
                    <a:pt x="0" y="907256"/>
                  </a:lnTo>
                  <a:lnTo>
                    <a:pt x="26194" y="773906"/>
                  </a:lnTo>
                  <a:lnTo>
                    <a:pt x="85725" y="519112"/>
                  </a:lnTo>
                  <a:lnTo>
                    <a:pt x="140494" y="290512"/>
                  </a:lnTo>
                  <a:lnTo>
                    <a:pt x="147638" y="250031"/>
                  </a:lnTo>
                  <a:lnTo>
                    <a:pt x="154781" y="202406"/>
                  </a:lnTo>
                  <a:lnTo>
                    <a:pt x="152400" y="161925"/>
                  </a:lnTo>
                  <a:lnTo>
                    <a:pt x="135731" y="109537"/>
                  </a:lnTo>
                  <a:lnTo>
                    <a:pt x="104775" y="26193"/>
                  </a:lnTo>
                  <a:lnTo>
                    <a:pt x="226219" y="0"/>
                  </a:lnTo>
                  <a:lnTo>
                    <a:pt x="238125" y="54768"/>
                  </a:lnTo>
                  <a:lnTo>
                    <a:pt x="257175" y="90487"/>
                  </a:lnTo>
                  <a:lnTo>
                    <a:pt x="285750" y="133350"/>
                  </a:lnTo>
                  <a:lnTo>
                    <a:pt x="321469" y="173831"/>
                  </a:lnTo>
                  <a:lnTo>
                    <a:pt x="354806" y="202406"/>
                  </a:lnTo>
                  <a:lnTo>
                    <a:pt x="392906" y="226218"/>
                  </a:lnTo>
                  <a:lnTo>
                    <a:pt x="416719" y="240506"/>
                  </a:lnTo>
                  <a:lnTo>
                    <a:pt x="426244" y="247650"/>
                  </a:lnTo>
                  <a:lnTo>
                    <a:pt x="426244" y="259556"/>
                  </a:lnTo>
                  <a:lnTo>
                    <a:pt x="421481" y="285750"/>
                  </a:lnTo>
                  <a:lnTo>
                    <a:pt x="400050" y="321468"/>
                  </a:lnTo>
                  <a:lnTo>
                    <a:pt x="366713" y="357187"/>
                  </a:lnTo>
                  <a:lnTo>
                    <a:pt x="340519" y="381000"/>
                  </a:lnTo>
                  <a:lnTo>
                    <a:pt x="297656" y="4738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58">
              <a:extLst>
                <a:ext uri="{FF2B5EF4-FFF2-40B4-BE49-F238E27FC236}">
                  <a16:creationId xmlns:a16="http://schemas.microsoft.com/office/drawing/2014/main" id="{AD699F07-32B0-4258-BF4E-644732BCD45D}"/>
                </a:ext>
              </a:extLst>
            </p:cNvPr>
            <p:cNvSpPr/>
            <p:nvPr/>
          </p:nvSpPr>
          <p:spPr>
            <a:xfrm>
              <a:off x="5238752" y="3121025"/>
              <a:ext cx="3079750" cy="571500"/>
            </a:xfrm>
            <a:custGeom>
              <a:avLst/>
              <a:gdLst>
                <a:gd name="connsiteX0" fmla="*/ 1412875 w 3079750"/>
                <a:gd name="connsiteY0" fmla="*/ 152400 h 571500"/>
                <a:gd name="connsiteX1" fmla="*/ 1860550 w 3079750"/>
                <a:gd name="connsiteY1" fmla="*/ 101600 h 571500"/>
                <a:gd name="connsiteX2" fmla="*/ 2095500 w 3079750"/>
                <a:gd name="connsiteY2" fmla="*/ 82550 h 571500"/>
                <a:gd name="connsiteX3" fmla="*/ 2317750 w 3079750"/>
                <a:gd name="connsiteY3" fmla="*/ 82550 h 571500"/>
                <a:gd name="connsiteX4" fmla="*/ 2435225 w 3079750"/>
                <a:gd name="connsiteY4" fmla="*/ 82550 h 571500"/>
                <a:gd name="connsiteX5" fmla="*/ 2520950 w 3079750"/>
                <a:gd name="connsiteY5" fmla="*/ 57150 h 571500"/>
                <a:gd name="connsiteX6" fmla="*/ 2619375 w 3079750"/>
                <a:gd name="connsiteY6" fmla="*/ 19050 h 571500"/>
                <a:gd name="connsiteX7" fmla="*/ 2679700 w 3079750"/>
                <a:gd name="connsiteY7" fmla="*/ 0 h 571500"/>
                <a:gd name="connsiteX8" fmla="*/ 2711450 w 3079750"/>
                <a:gd name="connsiteY8" fmla="*/ 0 h 571500"/>
                <a:gd name="connsiteX9" fmla="*/ 2787650 w 3079750"/>
                <a:gd name="connsiteY9" fmla="*/ 15875 h 571500"/>
                <a:gd name="connsiteX10" fmla="*/ 2882900 w 3079750"/>
                <a:gd name="connsiteY10" fmla="*/ 47625 h 571500"/>
                <a:gd name="connsiteX11" fmla="*/ 2987675 w 3079750"/>
                <a:gd name="connsiteY11" fmla="*/ 95250 h 571500"/>
                <a:gd name="connsiteX12" fmla="*/ 3038475 w 3079750"/>
                <a:gd name="connsiteY12" fmla="*/ 127000 h 571500"/>
                <a:gd name="connsiteX13" fmla="*/ 3060700 w 3079750"/>
                <a:gd name="connsiteY13" fmla="*/ 168275 h 571500"/>
                <a:gd name="connsiteX14" fmla="*/ 3076575 w 3079750"/>
                <a:gd name="connsiteY14" fmla="*/ 212725 h 571500"/>
                <a:gd name="connsiteX15" fmla="*/ 3079750 w 3079750"/>
                <a:gd name="connsiteY15" fmla="*/ 247650 h 571500"/>
                <a:gd name="connsiteX16" fmla="*/ 3073400 w 3079750"/>
                <a:gd name="connsiteY16" fmla="*/ 269875 h 571500"/>
                <a:gd name="connsiteX17" fmla="*/ 3054350 w 3079750"/>
                <a:gd name="connsiteY17" fmla="*/ 288925 h 571500"/>
                <a:gd name="connsiteX18" fmla="*/ 3038475 w 3079750"/>
                <a:gd name="connsiteY18" fmla="*/ 301625 h 571500"/>
                <a:gd name="connsiteX19" fmla="*/ 3000375 w 3079750"/>
                <a:gd name="connsiteY19" fmla="*/ 307975 h 571500"/>
                <a:gd name="connsiteX20" fmla="*/ 2886075 w 3079750"/>
                <a:gd name="connsiteY20" fmla="*/ 304800 h 571500"/>
                <a:gd name="connsiteX21" fmla="*/ 2425700 w 3079750"/>
                <a:gd name="connsiteY21" fmla="*/ 288925 h 571500"/>
                <a:gd name="connsiteX22" fmla="*/ 1870075 w 3079750"/>
                <a:gd name="connsiteY22" fmla="*/ 285750 h 571500"/>
                <a:gd name="connsiteX23" fmla="*/ 1606550 w 3079750"/>
                <a:gd name="connsiteY23" fmla="*/ 307975 h 571500"/>
                <a:gd name="connsiteX24" fmla="*/ 1184275 w 3079750"/>
                <a:gd name="connsiteY24" fmla="*/ 355600 h 571500"/>
                <a:gd name="connsiteX25" fmla="*/ 892175 w 3079750"/>
                <a:gd name="connsiteY25" fmla="*/ 403225 h 571500"/>
                <a:gd name="connsiteX26" fmla="*/ 682625 w 3079750"/>
                <a:gd name="connsiteY26" fmla="*/ 450850 h 571500"/>
                <a:gd name="connsiteX27" fmla="*/ 438150 w 3079750"/>
                <a:gd name="connsiteY27" fmla="*/ 530225 h 571500"/>
                <a:gd name="connsiteX28" fmla="*/ 317500 w 3079750"/>
                <a:gd name="connsiteY28" fmla="*/ 571500 h 571500"/>
                <a:gd name="connsiteX29" fmla="*/ 288925 w 3079750"/>
                <a:gd name="connsiteY29" fmla="*/ 571500 h 571500"/>
                <a:gd name="connsiteX30" fmla="*/ 241300 w 3079750"/>
                <a:gd name="connsiteY30" fmla="*/ 555625 h 571500"/>
                <a:gd name="connsiteX31" fmla="*/ 180975 w 3079750"/>
                <a:gd name="connsiteY31" fmla="*/ 520700 h 571500"/>
                <a:gd name="connsiteX32" fmla="*/ 114300 w 3079750"/>
                <a:gd name="connsiteY32" fmla="*/ 466725 h 571500"/>
                <a:gd name="connsiteX33" fmla="*/ 66675 w 3079750"/>
                <a:gd name="connsiteY33" fmla="*/ 412750 h 571500"/>
                <a:gd name="connsiteX34" fmla="*/ 12700 w 3079750"/>
                <a:gd name="connsiteY34" fmla="*/ 342900 h 571500"/>
                <a:gd name="connsiteX35" fmla="*/ 0 w 3079750"/>
                <a:gd name="connsiteY35" fmla="*/ 311150 h 571500"/>
                <a:gd name="connsiteX36" fmla="*/ 3175 w 3079750"/>
                <a:gd name="connsiteY36" fmla="*/ 285750 h 571500"/>
                <a:gd name="connsiteX37" fmla="*/ 9525 w 3079750"/>
                <a:gd name="connsiteY37" fmla="*/ 282575 h 571500"/>
                <a:gd name="connsiteX38" fmla="*/ 28575 w 3079750"/>
                <a:gd name="connsiteY38" fmla="*/ 282575 h 571500"/>
                <a:gd name="connsiteX39" fmla="*/ 60325 w 3079750"/>
                <a:gd name="connsiteY39" fmla="*/ 295275 h 571500"/>
                <a:gd name="connsiteX40" fmla="*/ 114300 w 3079750"/>
                <a:gd name="connsiteY40" fmla="*/ 317500 h 571500"/>
                <a:gd name="connsiteX41" fmla="*/ 171450 w 3079750"/>
                <a:gd name="connsiteY41" fmla="*/ 330200 h 571500"/>
                <a:gd name="connsiteX42" fmla="*/ 225425 w 3079750"/>
                <a:gd name="connsiteY42" fmla="*/ 330200 h 571500"/>
                <a:gd name="connsiteX43" fmla="*/ 311150 w 3079750"/>
                <a:gd name="connsiteY43" fmla="*/ 320675 h 571500"/>
                <a:gd name="connsiteX44" fmla="*/ 466725 w 3079750"/>
                <a:gd name="connsiteY44" fmla="*/ 298450 h 571500"/>
                <a:gd name="connsiteX45" fmla="*/ 669925 w 3079750"/>
                <a:gd name="connsiteY45" fmla="*/ 260350 h 571500"/>
                <a:gd name="connsiteX46" fmla="*/ 898525 w 3079750"/>
                <a:gd name="connsiteY46" fmla="*/ 225425 h 571500"/>
                <a:gd name="connsiteX47" fmla="*/ 1095375 w 3079750"/>
                <a:gd name="connsiteY47" fmla="*/ 193675 h 571500"/>
                <a:gd name="connsiteX48" fmla="*/ 1412875 w 3079750"/>
                <a:gd name="connsiteY48" fmla="*/ 152400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079750" h="571500">
                  <a:moveTo>
                    <a:pt x="1412875" y="152400"/>
                  </a:moveTo>
                  <a:lnTo>
                    <a:pt x="1860550" y="101600"/>
                  </a:lnTo>
                  <a:lnTo>
                    <a:pt x="2095500" y="82550"/>
                  </a:lnTo>
                  <a:lnTo>
                    <a:pt x="2317750" y="82550"/>
                  </a:lnTo>
                  <a:lnTo>
                    <a:pt x="2435225" y="82550"/>
                  </a:lnTo>
                  <a:lnTo>
                    <a:pt x="2520950" y="57150"/>
                  </a:lnTo>
                  <a:lnTo>
                    <a:pt x="2619375" y="19050"/>
                  </a:lnTo>
                  <a:lnTo>
                    <a:pt x="2679700" y="0"/>
                  </a:lnTo>
                  <a:lnTo>
                    <a:pt x="2711450" y="0"/>
                  </a:lnTo>
                  <a:lnTo>
                    <a:pt x="2787650" y="15875"/>
                  </a:lnTo>
                  <a:lnTo>
                    <a:pt x="2882900" y="47625"/>
                  </a:lnTo>
                  <a:lnTo>
                    <a:pt x="2987675" y="95250"/>
                  </a:lnTo>
                  <a:lnTo>
                    <a:pt x="3038475" y="127000"/>
                  </a:lnTo>
                  <a:lnTo>
                    <a:pt x="3060700" y="168275"/>
                  </a:lnTo>
                  <a:lnTo>
                    <a:pt x="3076575" y="212725"/>
                  </a:lnTo>
                  <a:lnTo>
                    <a:pt x="3079750" y="247650"/>
                  </a:lnTo>
                  <a:lnTo>
                    <a:pt x="3073400" y="269875"/>
                  </a:lnTo>
                  <a:cubicBezTo>
                    <a:pt x="3056847" y="289738"/>
                    <a:pt x="3063346" y="283104"/>
                    <a:pt x="3054350" y="288925"/>
                  </a:cubicBezTo>
                  <a:lnTo>
                    <a:pt x="3038475" y="301625"/>
                  </a:lnTo>
                  <a:lnTo>
                    <a:pt x="3000375" y="307975"/>
                  </a:lnTo>
                  <a:lnTo>
                    <a:pt x="2886075" y="304800"/>
                  </a:lnTo>
                  <a:lnTo>
                    <a:pt x="2425700" y="288925"/>
                  </a:lnTo>
                  <a:lnTo>
                    <a:pt x="1870075" y="285750"/>
                  </a:lnTo>
                  <a:lnTo>
                    <a:pt x="1606550" y="307975"/>
                  </a:lnTo>
                  <a:lnTo>
                    <a:pt x="1184275" y="355600"/>
                  </a:lnTo>
                  <a:lnTo>
                    <a:pt x="892175" y="403225"/>
                  </a:lnTo>
                  <a:lnTo>
                    <a:pt x="682625" y="450850"/>
                  </a:lnTo>
                  <a:lnTo>
                    <a:pt x="438150" y="530225"/>
                  </a:lnTo>
                  <a:lnTo>
                    <a:pt x="317500" y="571500"/>
                  </a:lnTo>
                  <a:lnTo>
                    <a:pt x="288925" y="571500"/>
                  </a:lnTo>
                  <a:lnTo>
                    <a:pt x="241300" y="555625"/>
                  </a:lnTo>
                  <a:lnTo>
                    <a:pt x="180975" y="520700"/>
                  </a:lnTo>
                  <a:lnTo>
                    <a:pt x="114300" y="466725"/>
                  </a:lnTo>
                  <a:lnTo>
                    <a:pt x="66675" y="412750"/>
                  </a:lnTo>
                  <a:lnTo>
                    <a:pt x="12700" y="342900"/>
                  </a:lnTo>
                  <a:lnTo>
                    <a:pt x="0" y="311150"/>
                  </a:lnTo>
                  <a:lnTo>
                    <a:pt x="3175" y="285750"/>
                  </a:lnTo>
                  <a:lnTo>
                    <a:pt x="9525" y="282575"/>
                  </a:lnTo>
                  <a:lnTo>
                    <a:pt x="28575" y="282575"/>
                  </a:lnTo>
                  <a:lnTo>
                    <a:pt x="60325" y="295275"/>
                  </a:lnTo>
                  <a:lnTo>
                    <a:pt x="114300" y="317500"/>
                  </a:lnTo>
                  <a:lnTo>
                    <a:pt x="171450" y="330200"/>
                  </a:lnTo>
                  <a:lnTo>
                    <a:pt x="225425" y="330200"/>
                  </a:lnTo>
                  <a:lnTo>
                    <a:pt x="311150" y="320675"/>
                  </a:lnTo>
                  <a:lnTo>
                    <a:pt x="466725" y="298450"/>
                  </a:lnTo>
                  <a:lnTo>
                    <a:pt x="669925" y="260350"/>
                  </a:lnTo>
                  <a:lnTo>
                    <a:pt x="898525" y="225425"/>
                  </a:lnTo>
                  <a:lnTo>
                    <a:pt x="1095375" y="193675"/>
                  </a:lnTo>
                  <a:lnTo>
                    <a:pt x="1412875" y="152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64">
              <a:extLst>
                <a:ext uri="{FF2B5EF4-FFF2-40B4-BE49-F238E27FC236}">
                  <a16:creationId xmlns:a16="http://schemas.microsoft.com/office/drawing/2014/main" id="{84920594-900F-4733-8BF7-1AACD712B61A}"/>
                </a:ext>
              </a:extLst>
            </p:cNvPr>
            <p:cNvSpPr/>
            <p:nvPr/>
          </p:nvSpPr>
          <p:spPr>
            <a:xfrm rot="16200000">
              <a:off x="5367339" y="4159251"/>
              <a:ext cx="1703387" cy="1166813"/>
            </a:xfrm>
            <a:custGeom>
              <a:avLst/>
              <a:gdLst>
                <a:gd name="connsiteX0" fmla="*/ 1095375 w 1702594"/>
                <a:gd name="connsiteY0" fmla="*/ 845344 h 1166812"/>
                <a:gd name="connsiteX1" fmla="*/ 1302544 w 1702594"/>
                <a:gd name="connsiteY1" fmla="*/ 857250 h 1166812"/>
                <a:gd name="connsiteX2" fmla="*/ 1381125 w 1702594"/>
                <a:gd name="connsiteY2" fmla="*/ 857250 h 1166812"/>
                <a:gd name="connsiteX3" fmla="*/ 1423988 w 1702594"/>
                <a:gd name="connsiteY3" fmla="*/ 854869 h 1166812"/>
                <a:gd name="connsiteX4" fmla="*/ 1466850 w 1702594"/>
                <a:gd name="connsiteY4" fmla="*/ 842962 h 1166812"/>
                <a:gd name="connsiteX5" fmla="*/ 1478757 w 1702594"/>
                <a:gd name="connsiteY5" fmla="*/ 831056 h 1166812"/>
                <a:gd name="connsiteX6" fmla="*/ 1493044 w 1702594"/>
                <a:gd name="connsiteY6" fmla="*/ 797719 h 1166812"/>
                <a:gd name="connsiteX7" fmla="*/ 1495425 w 1702594"/>
                <a:gd name="connsiteY7" fmla="*/ 764381 h 1166812"/>
                <a:gd name="connsiteX8" fmla="*/ 1481138 w 1702594"/>
                <a:gd name="connsiteY8" fmla="*/ 664369 h 1166812"/>
                <a:gd name="connsiteX9" fmla="*/ 1402557 w 1702594"/>
                <a:gd name="connsiteY9" fmla="*/ 7144 h 1166812"/>
                <a:gd name="connsiteX10" fmla="*/ 1535907 w 1702594"/>
                <a:gd name="connsiteY10" fmla="*/ 0 h 1166812"/>
                <a:gd name="connsiteX11" fmla="*/ 1545432 w 1702594"/>
                <a:gd name="connsiteY11" fmla="*/ 52387 h 1166812"/>
                <a:gd name="connsiteX12" fmla="*/ 1647825 w 1702594"/>
                <a:gd name="connsiteY12" fmla="*/ 757237 h 1166812"/>
                <a:gd name="connsiteX13" fmla="*/ 1666875 w 1702594"/>
                <a:gd name="connsiteY13" fmla="*/ 783431 h 1166812"/>
                <a:gd name="connsiteX14" fmla="*/ 1685925 w 1702594"/>
                <a:gd name="connsiteY14" fmla="*/ 809625 h 1166812"/>
                <a:gd name="connsiteX15" fmla="*/ 1700213 w 1702594"/>
                <a:gd name="connsiteY15" fmla="*/ 842962 h 1166812"/>
                <a:gd name="connsiteX16" fmla="*/ 1702594 w 1702594"/>
                <a:gd name="connsiteY16" fmla="*/ 864394 h 1166812"/>
                <a:gd name="connsiteX17" fmla="*/ 1690688 w 1702594"/>
                <a:gd name="connsiteY17" fmla="*/ 909637 h 1166812"/>
                <a:gd name="connsiteX18" fmla="*/ 1619250 w 1702594"/>
                <a:gd name="connsiteY18" fmla="*/ 1026319 h 1166812"/>
                <a:gd name="connsiteX19" fmla="*/ 1545432 w 1702594"/>
                <a:gd name="connsiteY19" fmla="*/ 1128712 h 1166812"/>
                <a:gd name="connsiteX20" fmla="*/ 1512094 w 1702594"/>
                <a:gd name="connsiteY20" fmla="*/ 1162050 h 1166812"/>
                <a:gd name="connsiteX21" fmla="*/ 1488282 w 1702594"/>
                <a:gd name="connsiteY21" fmla="*/ 1166812 h 1166812"/>
                <a:gd name="connsiteX22" fmla="*/ 1452563 w 1702594"/>
                <a:gd name="connsiteY22" fmla="*/ 1150144 h 1166812"/>
                <a:gd name="connsiteX23" fmla="*/ 1419225 w 1702594"/>
                <a:gd name="connsiteY23" fmla="*/ 1121569 h 1166812"/>
                <a:gd name="connsiteX24" fmla="*/ 1378744 w 1702594"/>
                <a:gd name="connsiteY24" fmla="*/ 1078706 h 1166812"/>
                <a:gd name="connsiteX25" fmla="*/ 1357313 w 1702594"/>
                <a:gd name="connsiteY25" fmla="*/ 1057275 h 1166812"/>
                <a:gd name="connsiteX26" fmla="*/ 371475 w 1702594"/>
                <a:gd name="connsiteY26" fmla="*/ 1026319 h 1166812"/>
                <a:gd name="connsiteX27" fmla="*/ 133350 w 1702594"/>
                <a:gd name="connsiteY27" fmla="*/ 1012031 h 1166812"/>
                <a:gd name="connsiteX28" fmla="*/ 90488 w 1702594"/>
                <a:gd name="connsiteY28" fmla="*/ 992981 h 1166812"/>
                <a:gd name="connsiteX29" fmla="*/ 59532 w 1702594"/>
                <a:gd name="connsiteY29" fmla="*/ 971550 h 1166812"/>
                <a:gd name="connsiteX30" fmla="*/ 23813 w 1702594"/>
                <a:gd name="connsiteY30" fmla="*/ 933450 h 1166812"/>
                <a:gd name="connsiteX31" fmla="*/ 2382 w 1702594"/>
                <a:gd name="connsiteY31" fmla="*/ 904875 h 1166812"/>
                <a:gd name="connsiteX32" fmla="*/ 0 w 1702594"/>
                <a:gd name="connsiteY32" fmla="*/ 881062 h 1166812"/>
                <a:gd name="connsiteX33" fmla="*/ 2382 w 1702594"/>
                <a:gd name="connsiteY33" fmla="*/ 857250 h 1166812"/>
                <a:gd name="connsiteX34" fmla="*/ 26194 w 1702594"/>
                <a:gd name="connsiteY34" fmla="*/ 833437 h 1166812"/>
                <a:gd name="connsiteX35" fmla="*/ 61913 w 1702594"/>
                <a:gd name="connsiteY35" fmla="*/ 821531 h 1166812"/>
                <a:gd name="connsiteX36" fmla="*/ 111919 w 1702594"/>
                <a:gd name="connsiteY36" fmla="*/ 816769 h 1166812"/>
                <a:gd name="connsiteX37" fmla="*/ 338138 w 1702594"/>
                <a:gd name="connsiteY37" fmla="*/ 831056 h 1166812"/>
                <a:gd name="connsiteX38" fmla="*/ 826294 w 1702594"/>
                <a:gd name="connsiteY38" fmla="*/ 835819 h 1166812"/>
                <a:gd name="connsiteX39" fmla="*/ 1095375 w 1702594"/>
                <a:gd name="connsiteY39" fmla="*/ 845344 h 116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702594" h="1166812">
                  <a:moveTo>
                    <a:pt x="1095375" y="845344"/>
                  </a:moveTo>
                  <a:lnTo>
                    <a:pt x="1302544" y="857250"/>
                  </a:lnTo>
                  <a:lnTo>
                    <a:pt x="1381125" y="857250"/>
                  </a:lnTo>
                  <a:lnTo>
                    <a:pt x="1423988" y="854869"/>
                  </a:lnTo>
                  <a:lnTo>
                    <a:pt x="1466850" y="842962"/>
                  </a:lnTo>
                  <a:lnTo>
                    <a:pt x="1478757" y="831056"/>
                  </a:lnTo>
                  <a:lnTo>
                    <a:pt x="1493044" y="797719"/>
                  </a:lnTo>
                  <a:lnTo>
                    <a:pt x="1495425" y="764381"/>
                  </a:lnTo>
                  <a:lnTo>
                    <a:pt x="1481138" y="664369"/>
                  </a:lnTo>
                  <a:lnTo>
                    <a:pt x="1402557" y="7144"/>
                  </a:lnTo>
                  <a:lnTo>
                    <a:pt x="1535907" y="0"/>
                  </a:lnTo>
                  <a:lnTo>
                    <a:pt x="1545432" y="52387"/>
                  </a:lnTo>
                  <a:lnTo>
                    <a:pt x="1647825" y="757237"/>
                  </a:lnTo>
                  <a:lnTo>
                    <a:pt x="1666875" y="783431"/>
                  </a:lnTo>
                  <a:lnTo>
                    <a:pt x="1685925" y="809625"/>
                  </a:lnTo>
                  <a:lnTo>
                    <a:pt x="1700213" y="842962"/>
                  </a:lnTo>
                  <a:lnTo>
                    <a:pt x="1702594" y="864394"/>
                  </a:lnTo>
                  <a:lnTo>
                    <a:pt x="1690688" y="909637"/>
                  </a:lnTo>
                  <a:lnTo>
                    <a:pt x="1619250" y="1026319"/>
                  </a:lnTo>
                  <a:lnTo>
                    <a:pt x="1545432" y="1128712"/>
                  </a:lnTo>
                  <a:lnTo>
                    <a:pt x="1512094" y="1162050"/>
                  </a:lnTo>
                  <a:lnTo>
                    <a:pt x="1488282" y="1166812"/>
                  </a:lnTo>
                  <a:lnTo>
                    <a:pt x="1452563" y="1150144"/>
                  </a:lnTo>
                  <a:lnTo>
                    <a:pt x="1419225" y="1121569"/>
                  </a:lnTo>
                  <a:lnTo>
                    <a:pt x="1378744" y="1078706"/>
                  </a:lnTo>
                  <a:lnTo>
                    <a:pt x="1357313" y="1057275"/>
                  </a:lnTo>
                  <a:lnTo>
                    <a:pt x="371475" y="1026319"/>
                  </a:lnTo>
                  <a:lnTo>
                    <a:pt x="133350" y="1012031"/>
                  </a:lnTo>
                  <a:lnTo>
                    <a:pt x="90488" y="992981"/>
                  </a:lnTo>
                  <a:lnTo>
                    <a:pt x="59532" y="971550"/>
                  </a:lnTo>
                  <a:lnTo>
                    <a:pt x="23813" y="933450"/>
                  </a:lnTo>
                  <a:lnTo>
                    <a:pt x="2382" y="904875"/>
                  </a:lnTo>
                  <a:lnTo>
                    <a:pt x="0" y="881062"/>
                  </a:lnTo>
                  <a:lnTo>
                    <a:pt x="2382" y="857250"/>
                  </a:lnTo>
                  <a:lnTo>
                    <a:pt x="26194" y="833437"/>
                  </a:lnTo>
                  <a:lnTo>
                    <a:pt x="61913" y="821531"/>
                  </a:lnTo>
                  <a:lnTo>
                    <a:pt x="111919" y="816769"/>
                  </a:lnTo>
                  <a:lnTo>
                    <a:pt x="338138" y="831056"/>
                  </a:lnTo>
                  <a:lnTo>
                    <a:pt x="826294" y="835819"/>
                  </a:lnTo>
                  <a:lnTo>
                    <a:pt x="1095375" y="845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56">
              <a:extLst>
                <a:ext uri="{FF2B5EF4-FFF2-40B4-BE49-F238E27FC236}">
                  <a16:creationId xmlns:a16="http://schemas.microsoft.com/office/drawing/2014/main" id="{E2B942EC-523D-4B79-AF97-AD9FFCD92E92}"/>
                </a:ext>
              </a:extLst>
            </p:cNvPr>
            <p:cNvSpPr/>
            <p:nvPr/>
          </p:nvSpPr>
          <p:spPr>
            <a:xfrm>
              <a:off x="5605464" y="4600575"/>
              <a:ext cx="942975" cy="268288"/>
            </a:xfrm>
            <a:custGeom>
              <a:avLst/>
              <a:gdLst>
                <a:gd name="connsiteX0" fmla="*/ 257175 w 942975"/>
                <a:gd name="connsiteY0" fmla="*/ 83344 h 269081"/>
                <a:gd name="connsiteX1" fmla="*/ 942975 w 942975"/>
                <a:gd name="connsiteY1" fmla="*/ 0 h 269081"/>
                <a:gd name="connsiteX2" fmla="*/ 933450 w 942975"/>
                <a:gd name="connsiteY2" fmla="*/ 202406 h 269081"/>
                <a:gd name="connsiteX3" fmla="*/ 809625 w 942975"/>
                <a:gd name="connsiteY3" fmla="*/ 195263 h 269081"/>
                <a:gd name="connsiteX4" fmla="*/ 647700 w 942975"/>
                <a:gd name="connsiteY4" fmla="*/ 192881 h 269081"/>
                <a:gd name="connsiteX5" fmla="*/ 476250 w 942975"/>
                <a:gd name="connsiteY5" fmla="*/ 211931 h 269081"/>
                <a:gd name="connsiteX6" fmla="*/ 0 w 942975"/>
                <a:gd name="connsiteY6" fmla="*/ 269081 h 269081"/>
                <a:gd name="connsiteX7" fmla="*/ 0 w 942975"/>
                <a:gd name="connsiteY7" fmla="*/ 111919 h 269081"/>
                <a:gd name="connsiteX8" fmla="*/ 257175 w 942975"/>
                <a:gd name="connsiteY8" fmla="*/ 83344 h 26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2975" h="269081">
                  <a:moveTo>
                    <a:pt x="257175" y="83344"/>
                  </a:moveTo>
                  <a:lnTo>
                    <a:pt x="942975" y="0"/>
                  </a:lnTo>
                  <a:lnTo>
                    <a:pt x="933450" y="202406"/>
                  </a:lnTo>
                  <a:lnTo>
                    <a:pt x="809625" y="195263"/>
                  </a:lnTo>
                  <a:lnTo>
                    <a:pt x="647700" y="192881"/>
                  </a:lnTo>
                  <a:lnTo>
                    <a:pt x="476250" y="211931"/>
                  </a:lnTo>
                  <a:lnTo>
                    <a:pt x="0" y="269081"/>
                  </a:lnTo>
                  <a:lnTo>
                    <a:pt x="0" y="111919"/>
                  </a:lnTo>
                  <a:lnTo>
                    <a:pt x="257175" y="83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57">
              <a:extLst>
                <a:ext uri="{FF2B5EF4-FFF2-40B4-BE49-F238E27FC236}">
                  <a16:creationId xmlns:a16="http://schemas.microsoft.com/office/drawing/2014/main" id="{3B0E67B5-D720-44CE-94AD-0250E851C12E}"/>
                </a:ext>
              </a:extLst>
            </p:cNvPr>
            <p:cNvSpPr/>
            <p:nvPr/>
          </p:nvSpPr>
          <p:spPr>
            <a:xfrm>
              <a:off x="5613401" y="5284788"/>
              <a:ext cx="925513" cy="258762"/>
            </a:xfrm>
            <a:custGeom>
              <a:avLst/>
              <a:gdLst>
                <a:gd name="connsiteX0" fmla="*/ 326232 w 926307"/>
                <a:gd name="connsiteY0" fmla="*/ 200025 h 259556"/>
                <a:gd name="connsiteX1" fmla="*/ 0 w 926307"/>
                <a:gd name="connsiteY1" fmla="*/ 259556 h 259556"/>
                <a:gd name="connsiteX2" fmla="*/ 4763 w 926307"/>
                <a:gd name="connsiteY2" fmla="*/ 76200 h 259556"/>
                <a:gd name="connsiteX3" fmla="*/ 154782 w 926307"/>
                <a:gd name="connsiteY3" fmla="*/ 52387 h 259556"/>
                <a:gd name="connsiteX4" fmla="*/ 416719 w 926307"/>
                <a:gd name="connsiteY4" fmla="*/ 9525 h 259556"/>
                <a:gd name="connsiteX5" fmla="*/ 476250 w 926307"/>
                <a:gd name="connsiteY5" fmla="*/ 4762 h 259556"/>
                <a:gd name="connsiteX6" fmla="*/ 664369 w 926307"/>
                <a:gd name="connsiteY6" fmla="*/ 0 h 259556"/>
                <a:gd name="connsiteX7" fmla="*/ 926307 w 926307"/>
                <a:gd name="connsiteY7" fmla="*/ 2381 h 259556"/>
                <a:gd name="connsiteX8" fmla="*/ 912019 w 926307"/>
                <a:gd name="connsiteY8" fmla="*/ 180975 h 259556"/>
                <a:gd name="connsiteX9" fmla="*/ 764382 w 926307"/>
                <a:gd name="connsiteY9" fmla="*/ 176212 h 259556"/>
                <a:gd name="connsiteX10" fmla="*/ 473869 w 926307"/>
                <a:gd name="connsiteY10" fmla="*/ 176212 h 259556"/>
                <a:gd name="connsiteX11" fmla="*/ 392907 w 926307"/>
                <a:gd name="connsiteY11" fmla="*/ 185737 h 259556"/>
                <a:gd name="connsiteX12" fmla="*/ 326232 w 926307"/>
                <a:gd name="connsiteY12" fmla="*/ 200025 h 259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07" h="259556">
                  <a:moveTo>
                    <a:pt x="326232" y="200025"/>
                  </a:moveTo>
                  <a:lnTo>
                    <a:pt x="0" y="259556"/>
                  </a:lnTo>
                  <a:lnTo>
                    <a:pt x="4763" y="76200"/>
                  </a:lnTo>
                  <a:lnTo>
                    <a:pt x="154782" y="52387"/>
                  </a:lnTo>
                  <a:lnTo>
                    <a:pt x="416719" y="9525"/>
                  </a:lnTo>
                  <a:lnTo>
                    <a:pt x="476250" y="4762"/>
                  </a:lnTo>
                  <a:lnTo>
                    <a:pt x="664369" y="0"/>
                  </a:lnTo>
                  <a:lnTo>
                    <a:pt x="926307" y="2381"/>
                  </a:lnTo>
                  <a:lnTo>
                    <a:pt x="912019" y="180975"/>
                  </a:lnTo>
                  <a:lnTo>
                    <a:pt x="764382" y="176212"/>
                  </a:lnTo>
                  <a:lnTo>
                    <a:pt x="473869" y="176212"/>
                  </a:lnTo>
                  <a:lnTo>
                    <a:pt x="392907" y="185737"/>
                  </a:lnTo>
                  <a:lnTo>
                    <a:pt x="326232" y="2000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66">
              <a:extLst>
                <a:ext uri="{FF2B5EF4-FFF2-40B4-BE49-F238E27FC236}">
                  <a16:creationId xmlns:a16="http://schemas.microsoft.com/office/drawing/2014/main" id="{2B6E865A-274A-4772-8FEA-BC381A9115D5}"/>
                </a:ext>
              </a:extLst>
            </p:cNvPr>
            <p:cNvSpPr/>
            <p:nvPr/>
          </p:nvSpPr>
          <p:spPr>
            <a:xfrm rot="16200000">
              <a:off x="5289553" y="2971801"/>
              <a:ext cx="4691062" cy="1595437"/>
            </a:xfrm>
            <a:custGeom>
              <a:avLst/>
              <a:gdLst>
                <a:gd name="connsiteX0" fmla="*/ 3162300 w 4691062"/>
                <a:gd name="connsiteY0" fmla="*/ 228600 h 1595438"/>
                <a:gd name="connsiteX1" fmla="*/ 3576637 w 4691062"/>
                <a:gd name="connsiteY1" fmla="*/ 190500 h 1595438"/>
                <a:gd name="connsiteX2" fmla="*/ 4024312 w 4691062"/>
                <a:gd name="connsiteY2" fmla="*/ 157163 h 1595438"/>
                <a:gd name="connsiteX3" fmla="*/ 4319587 w 4691062"/>
                <a:gd name="connsiteY3" fmla="*/ 142875 h 1595438"/>
                <a:gd name="connsiteX4" fmla="*/ 4395787 w 4691062"/>
                <a:gd name="connsiteY4" fmla="*/ 128588 h 1595438"/>
                <a:gd name="connsiteX5" fmla="*/ 4471987 w 4691062"/>
                <a:gd name="connsiteY5" fmla="*/ 104775 h 1595438"/>
                <a:gd name="connsiteX6" fmla="*/ 4543425 w 4691062"/>
                <a:gd name="connsiteY6" fmla="*/ 71438 h 1595438"/>
                <a:gd name="connsiteX7" fmla="*/ 4619625 w 4691062"/>
                <a:gd name="connsiteY7" fmla="*/ 28575 h 1595438"/>
                <a:gd name="connsiteX8" fmla="*/ 4667250 w 4691062"/>
                <a:gd name="connsiteY8" fmla="*/ 0 h 1595438"/>
                <a:gd name="connsiteX9" fmla="*/ 4681537 w 4691062"/>
                <a:gd name="connsiteY9" fmla="*/ 4763 h 1595438"/>
                <a:gd name="connsiteX10" fmla="*/ 4691062 w 4691062"/>
                <a:gd name="connsiteY10" fmla="*/ 28575 h 1595438"/>
                <a:gd name="connsiteX11" fmla="*/ 4691062 w 4691062"/>
                <a:gd name="connsiteY11" fmla="*/ 38100 h 1595438"/>
                <a:gd name="connsiteX12" fmla="*/ 4676775 w 4691062"/>
                <a:gd name="connsiteY12" fmla="*/ 80963 h 1595438"/>
                <a:gd name="connsiteX13" fmla="*/ 4652962 w 4691062"/>
                <a:gd name="connsiteY13" fmla="*/ 133350 h 1595438"/>
                <a:gd name="connsiteX14" fmla="*/ 4591050 w 4691062"/>
                <a:gd name="connsiteY14" fmla="*/ 242888 h 1595438"/>
                <a:gd name="connsiteX15" fmla="*/ 4543425 w 4691062"/>
                <a:gd name="connsiteY15" fmla="*/ 314325 h 1595438"/>
                <a:gd name="connsiteX16" fmla="*/ 4495800 w 4691062"/>
                <a:gd name="connsiteY16" fmla="*/ 381000 h 1595438"/>
                <a:gd name="connsiteX17" fmla="*/ 4438650 w 4691062"/>
                <a:gd name="connsiteY17" fmla="*/ 433388 h 1595438"/>
                <a:gd name="connsiteX18" fmla="*/ 4376737 w 4691062"/>
                <a:gd name="connsiteY18" fmla="*/ 476250 h 1595438"/>
                <a:gd name="connsiteX19" fmla="*/ 4305300 w 4691062"/>
                <a:gd name="connsiteY19" fmla="*/ 433388 h 1595438"/>
                <a:gd name="connsiteX20" fmla="*/ 4248150 w 4691062"/>
                <a:gd name="connsiteY20" fmla="*/ 409575 h 1595438"/>
                <a:gd name="connsiteX21" fmla="*/ 4191000 w 4691062"/>
                <a:gd name="connsiteY21" fmla="*/ 395288 h 1595438"/>
                <a:gd name="connsiteX22" fmla="*/ 4090987 w 4691062"/>
                <a:gd name="connsiteY22" fmla="*/ 385763 h 1595438"/>
                <a:gd name="connsiteX23" fmla="*/ 3810000 w 4691062"/>
                <a:gd name="connsiteY23" fmla="*/ 400050 h 1595438"/>
                <a:gd name="connsiteX24" fmla="*/ 3424237 w 4691062"/>
                <a:gd name="connsiteY24" fmla="*/ 414338 h 1595438"/>
                <a:gd name="connsiteX25" fmla="*/ 3114675 w 4691062"/>
                <a:gd name="connsiteY25" fmla="*/ 442913 h 1595438"/>
                <a:gd name="connsiteX26" fmla="*/ 2809875 w 4691062"/>
                <a:gd name="connsiteY26" fmla="*/ 466725 h 1595438"/>
                <a:gd name="connsiteX27" fmla="*/ 2576512 w 4691062"/>
                <a:gd name="connsiteY27" fmla="*/ 495300 h 1595438"/>
                <a:gd name="connsiteX28" fmla="*/ 2228850 w 4691062"/>
                <a:gd name="connsiteY28" fmla="*/ 542925 h 1595438"/>
                <a:gd name="connsiteX29" fmla="*/ 1990725 w 4691062"/>
                <a:gd name="connsiteY29" fmla="*/ 585788 h 1595438"/>
                <a:gd name="connsiteX30" fmla="*/ 1781175 w 4691062"/>
                <a:gd name="connsiteY30" fmla="*/ 628650 h 1595438"/>
                <a:gd name="connsiteX31" fmla="*/ 1514475 w 4691062"/>
                <a:gd name="connsiteY31" fmla="*/ 695325 h 1595438"/>
                <a:gd name="connsiteX32" fmla="*/ 1271587 w 4691062"/>
                <a:gd name="connsiteY32" fmla="*/ 790575 h 1595438"/>
                <a:gd name="connsiteX33" fmla="*/ 904875 w 4691062"/>
                <a:gd name="connsiteY33" fmla="*/ 947738 h 1595438"/>
                <a:gd name="connsiteX34" fmla="*/ 695325 w 4691062"/>
                <a:gd name="connsiteY34" fmla="*/ 1062038 h 1595438"/>
                <a:gd name="connsiteX35" fmla="*/ 590550 w 4691062"/>
                <a:gd name="connsiteY35" fmla="*/ 1123950 h 1595438"/>
                <a:gd name="connsiteX36" fmla="*/ 419100 w 4691062"/>
                <a:gd name="connsiteY36" fmla="*/ 1285875 h 1595438"/>
                <a:gd name="connsiteX37" fmla="*/ 328612 w 4691062"/>
                <a:gd name="connsiteY37" fmla="*/ 1385888 h 1595438"/>
                <a:gd name="connsiteX38" fmla="*/ 285750 w 4691062"/>
                <a:gd name="connsiteY38" fmla="*/ 1457325 h 1595438"/>
                <a:gd name="connsiteX39" fmla="*/ 247650 w 4691062"/>
                <a:gd name="connsiteY39" fmla="*/ 1533525 h 1595438"/>
                <a:gd name="connsiteX40" fmla="*/ 171450 w 4691062"/>
                <a:gd name="connsiteY40" fmla="*/ 1562100 h 1595438"/>
                <a:gd name="connsiteX41" fmla="*/ 109537 w 4691062"/>
                <a:gd name="connsiteY41" fmla="*/ 1581150 h 1595438"/>
                <a:gd name="connsiteX42" fmla="*/ 61912 w 4691062"/>
                <a:gd name="connsiteY42" fmla="*/ 1590675 h 1595438"/>
                <a:gd name="connsiteX43" fmla="*/ 42862 w 4691062"/>
                <a:gd name="connsiteY43" fmla="*/ 1595438 h 1595438"/>
                <a:gd name="connsiteX44" fmla="*/ 19050 w 4691062"/>
                <a:gd name="connsiteY44" fmla="*/ 1581150 h 1595438"/>
                <a:gd name="connsiteX45" fmla="*/ 0 w 4691062"/>
                <a:gd name="connsiteY45" fmla="*/ 1528763 h 1595438"/>
                <a:gd name="connsiteX46" fmla="*/ 9525 w 4691062"/>
                <a:gd name="connsiteY46" fmla="*/ 1471613 h 1595438"/>
                <a:gd name="connsiteX47" fmla="*/ 28575 w 4691062"/>
                <a:gd name="connsiteY47" fmla="*/ 1390650 h 1595438"/>
                <a:gd name="connsiteX48" fmla="*/ 61912 w 4691062"/>
                <a:gd name="connsiteY48" fmla="*/ 1314450 h 1595438"/>
                <a:gd name="connsiteX49" fmla="*/ 119062 w 4691062"/>
                <a:gd name="connsiteY49" fmla="*/ 1223963 h 1595438"/>
                <a:gd name="connsiteX50" fmla="*/ 185737 w 4691062"/>
                <a:gd name="connsiteY50" fmla="*/ 1147763 h 1595438"/>
                <a:gd name="connsiteX51" fmla="*/ 338137 w 4691062"/>
                <a:gd name="connsiteY51" fmla="*/ 1019175 h 1595438"/>
                <a:gd name="connsiteX52" fmla="*/ 500062 w 4691062"/>
                <a:gd name="connsiteY52" fmla="*/ 919163 h 1595438"/>
                <a:gd name="connsiteX53" fmla="*/ 676275 w 4691062"/>
                <a:gd name="connsiteY53" fmla="*/ 819150 h 1595438"/>
                <a:gd name="connsiteX54" fmla="*/ 942975 w 4691062"/>
                <a:gd name="connsiteY54" fmla="*/ 695325 h 1595438"/>
                <a:gd name="connsiteX55" fmla="*/ 1300162 w 4691062"/>
                <a:gd name="connsiteY55" fmla="*/ 557213 h 1595438"/>
                <a:gd name="connsiteX56" fmla="*/ 1471612 w 4691062"/>
                <a:gd name="connsiteY56" fmla="*/ 500063 h 1595438"/>
                <a:gd name="connsiteX57" fmla="*/ 1762125 w 4691062"/>
                <a:gd name="connsiteY57" fmla="*/ 433388 h 1595438"/>
                <a:gd name="connsiteX58" fmla="*/ 2195512 w 4691062"/>
                <a:gd name="connsiteY58" fmla="*/ 352425 h 1595438"/>
                <a:gd name="connsiteX59" fmla="*/ 2757487 w 4691062"/>
                <a:gd name="connsiteY59" fmla="*/ 266700 h 1595438"/>
                <a:gd name="connsiteX60" fmla="*/ 3162300 w 4691062"/>
                <a:gd name="connsiteY60" fmla="*/ 228600 h 159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691062" h="1595438">
                  <a:moveTo>
                    <a:pt x="3162300" y="228600"/>
                  </a:moveTo>
                  <a:lnTo>
                    <a:pt x="3576637" y="190500"/>
                  </a:lnTo>
                  <a:lnTo>
                    <a:pt x="4024312" y="157163"/>
                  </a:lnTo>
                  <a:lnTo>
                    <a:pt x="4319587" y="142875"/>
                  </a:lnTo>
                  <a:lnTo>
                    <a:pt x="4395787" y="128588"/>
                  </a:lnTo>
                  <a:lnTo>
                    <a:pt x="4471987" y="104775"/>
                  </a:lnTo>
                  <a:lnTo>
                    <a:pt x="4543425" y="71438"/>
                  </a:lnTo>
                  <a:lnTo>
                    <a:pt x="4619625" y="28575"/>
                  </a:lnTo>
                  <a:lnTo>
                    <a:pt x="4667250" y="0"/>
                  </a:lnTo>
                  <a:lnTo>
                    <a:pt x="4681537" y="4763"/>
                  </a:lnTo>
                  <a:lnTo>
                    <a:pt x="4691062" y="28575"/>
                  </a:lnTo>
                  <a:lnTo>
                    <a:pt x="4691062" y="38100"/>
                  </a:lnTo>
                  <a:lnTo>
                    <a:pt x="4676775" y="80963"/>
                  </a:lnTo>
                  <a:lnTo>
                    <a:pt x="4652962" y="133350"/>
                  </a:lnTo>
                  <a:lnTo>
                    <a:pt x="4591050" y="242888"/>
                  </a:lnTo>
                  <a:lnTo>
                    <a:pt x="4543425" y="314325"/>
                  </a:lnTo>
                  <a:lnTo>
                    <a:pt x="4495800" y="381000"/>
                  </a:lnTo>
                  <a:lnTo>
                    <a:pt x="4438650" y="433388"/>
                  </a:lnTo>
                  <a:lnTo>
                    <a:pt x="4376737" y="476250"/>
                  </a:lnTo>
                  <a:lnTo>
                    <a:pt x="4305300" y="433388"/>
                  </a:lnTo>
                  <a:lnTo>
                    <a:pt x="4248150" y="409575"/>
                  </a:lnTo>
                  <a:lnTo>
                    <a:pt x="4191000" y="395288"/>
                  </a:lnTo>
                  <a:lnTo>
                    <a:pt x="4090987" y="385763"/>
                  </a:lnTo>
                  <a:lnTo>
                    <a:pt x="3810000" y="400050"/>
                  </a:lnTo>
                  <a:lnTo>
                    <a:pt x="3424237" y="414338"/>
                  </a:lnTo>
                  <a:lnTo>
                    <a:pt x="3114675" y="442913"/>
                  </a:lnTo>
                  <a:lnTo>
                    <a:pt x="2809875" y="466725"/>
                  </a:lnTo>
                  <a:lnTo>
                    <a:pt x="2576512" y="495300"/>
                  </a:lnTo>
                  <a:lnTo>
                    <a:pt x="2228850" y="542925"/>
                  </a:lnTo>
                  <a:lnTo>
                    <a:pt x="1990725" y="585788"/>
                  </a:lnTo>
                  <a:lnTo>
                    <a:pt x="1781175" y="628650"/>
                  </a:lnTo>
                  <a:lnTo>
                    <a:pt x="1514475" y="695325"/>
                  </a:lnTo>
                  <a:lnTo>
                    <a:pt x="1271587" y="790575"/>
                  </a:lnTo>
                  <a:lnTo>
                    <a:pt x="904875" y="947738"/>
                  </a:lnTo>
                  <a:lnTo>
                    <a:pt x="695325" y="1062038"/>
                  </a:lnTo>
                  <a:lnTo>
                    <a:pt x="590550" y="1123950"/>
                  </a:lnTo>
                  <a:lnTo>
                    <a:pt x="419100" y="1285875"/>
                  </a:lnTo>
                  <a:lnTo>
                    <a:pt x="328612" y="1385888"/>
                  </a:lnTo>
                  <a:lnTo>
                    <a:pt x="285750" y="1457325"/>
                  </a:lnTo>
                  <a:lnTo>
                    <a:pt x="247650" y="1533525"/>
                  </a:lnTo>
                  <a:lnTo>
                    <a:pt x="171450" y="1562100"/>
                  </a:lnTo>
                  <a:lnTo>
                    <a:pt x="109537" y="1581150"/>
                  </a:lnTo>
                  <a:lnTo>
                    <a:pt x="61912" y="1590675"/>
                  </a:lnTo>
                  <a:lnTo>
                    <a:pt x="42862" y="1595438"/>
                  </a:lnTo>
                  <a:lnTo>
                    <a:pt x="19050" y="1581150"/>
                  </a:lnTo>
                  <a:lnTo>
                    <a:pt x="0" y="1528763"/>
                  </a:lnTo>
                  <a:lnTo>
                    <a:pt x="9525" y="1471613"/>
                  </a:lnTo>
                  <a:lnTo>
                    <a:pt x="28575" y="1390650"/>
                  </a:lnTo>
                  <a:lnTo>
                    <a:pt x="61912" y="1314450"/>
                  </a:lnTo>
                  <a:lnTo>
                    <a:pt x="119062" y="1223963"/>
                  </a:lnTo>
                  <a:lnTo>
                    <a:pt x="185737" y="1147763"/>
                  </a:lnTo>
                  <a:lnTo>
                    <a:pt x="338137" y="1019175"/>
                  </a:lnTo>
                  <a:lnTo>
                    <a:pt x="500062" y="919163"/>
                  </a:lnTo>
                  <a:lnTo>
                    <a:pt x="676275" y="819150"/>
                  </a:lnTo>
                  <a:lnTo>
                    <a:pt x="942975" y="695325"/>
                  </a:lnTo>
                  <a:lnTo>
                    <a:pt x="1300162" y="557213"/>
                  </a:lnTo>
                  <a:lnTo>
                    <a:pt x="1471612" y="500063"/>
                  </a:lnTo>
                  <a:lnTo>
                    <a:pt x="1762125" y="433388"/>
                  </a:lnTo>
                  <a:lnTo>
                    <a:pt x="2195512" y="352425"/>
                  </a:lnTo>
                  <a:lnTo>
                    <a:pt x="2757487" y="266700"/>
                  </a:lnTo>
                  <a:lnTo>
                    <a:pt x="3162300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67">
              <a:extLst>
                <a:ext uri="{FF2B5EF4-FFF2-40B4-BE49-F238E27FC236}">
                  <a16:creationId xmlns:a16="http://schemas.microsoft.com/office/drawing/2014/main" id="{B2D445C8-D165-4709-A549-4FC31BFE5228}"/>
                </a:ext>
              </a:extLst>
            </p:cNvPr>
            <p:cNvSpPr/>
            <p:nvPr/>
          </p:nvSpPr>
          <p:spPr>
            <a:xfrm rot="16200000">
              <a:off x="7809708" y="5282407"/>
              <a:ext cx="814388" cy="428625"/>
            </a:xfrm>
            <a:custGeom>
              <a:avLst/>
              <a:gdLst>
                <a:gd name="connsiteX0" fmla="*/ 421481 w 814387"/>
                <a:gd name="connsiteY0" fmla="*/ 223838 h 428625"/>
                <a:gd name="connsiteX1" fmla="*/ 626269 w 814387"/>
                <a:gd name="connsiteY1" fmla="*/ 319088 h 428625"/>
                <a:gd name="connsiteX2" fmla="*/ 776287 w 814387"/>
                <a:gd name="connsiteY2" fmla="*/ 376238 h 428625"/>
                <a:gd name="connsiteX3" fmla="*/ 804862 w 814387"/>
                <a:gd name="connsiteY3" fmla="*/ 392907 h 428625"/>
                <a:gd name="connsiteX4" fmla="*/ 814387 w 814387"/>
                <a:gd name="connsiteY4" fmla="*/ 407194 h 428625"/>
                <a:gd name="connsiteX5" fmla="*/ 807244 w 814387"/>
                <a:gd name="connsiteY5" fmla="*/ 419100 h 428625"/>
                <a:gd name="connsiteX6" fmla="*/ 769144 w 814387"/>
                <a:gd name="connsiteY6" fmla="*/ 428625 h 428625"/>
                <a:gd name="connsiteX7" fmla="*/ 716756 w 814387"/>
                <a:gd name="connsiteY7" fmla="*/ 426244 h 428625"/>
                <a:gd name="connsiteX8" fmla="*/ 383381 w 814387"/>
                <a:gd name="connsiteY8" fmla="*/ 376238 h 428625"/>
                <a:gd name="connsiteX9" fmla="*/ 314325 w 814387"/>
                <a:gd name="connsiteY9" fmla="*/ 361950 h 428625"/>
                <a:gd name="connsiteX10" fmla="*/ 35719 w 814387"/>
                <a:gd name="connsiteY10" fmla="*/ 369094 h 428625"/>
                <a:gd name="connsiteX11" fmla="*/ 0 w 814387"/>
                <a:gd name="connsiteY11" fmla="*/ 373857 h 428625"/>
                <a:gd name="connsiteX12" fmla="*/ 66675 w 814387"/>
                <a:gd name="connsiteY12" fmla="*/ 202407 h 428625"/>
                <a:gd name="connsiteX13" fmla="*/ 190500 w 814387"/>
                <a:gd name="connsiteY13" fmla="*/ 59532 h 428625"/>
                <a:gd name="connsiteX14" fmla="*/ 330994 w 814387"/>
                <a:gd name="connsiteY14" fmla="*/ 0 h 428625"/>
                <a:gd name="connsiteX15" fmla="*/ 309562 w 814387"/>
                <a:gd name="connsiteY15" fmla="*/ 35719 h 428625"/>
                <a:gd name="connsiteX16" fmla="*/ 295275 w 814387"/>
                <a:gd name="connsiteY16" fmla="*/ 69057 h 428625"/>
                <a:gd name="connsiteX17" fmla="*/ 295275 w 814387"/>
                <a:gd name="connsiteY17" fmla="*/ 97632 h 428625"/>
                <a:gd name="connsiteX18" fmla="*/ 304800 w 814387"/>
                <a:gd name="connsiteY18" fmla="*/ 130969 h 428625"/>
                <a:gd name="connsiteX19" fmla="*/ 323850 w 814387"/>
                <a:gd name="connsiteY19" fmla="*/ 164307 h 428625"/>
                <a:gd name="connsiteX20" fmla="*/ 354806 w 814387"/>
                <a:gd name="connsiteY20" fmla="*/ 192882 h 428625"/>
                <a:gd name="connsiteX21" fmla="*/ 421481 w 814387"/>
                <a:gd name="connsiteY21" fmla="*/ 223838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4387" h="428625">
                  <a:moveTo>
                    <a:pt x="421481" y="223838"/>
                  </a:moveTo>
                  <a:lnTo>
                    <a:pt x="626269" y="319088"/>
                  </a:lnTo>
                  <a:lnTo>
                    <a:pt x="776287" y="376238"/>
                  </a:lnTo>
                  <a:lnTo>
                    <a:pt x="804862" y="392907"/>
                  </a:lnTo>
                  <a:lnTo>
                    <a:pt x="814387" y="407194"/>
                  </a:lnTo>
                  <a:lnTo>
                    <a:pt x="807244" y="419100"/>
                  </a:lnTo>
                  <a:lnTo>
                    <a:pt x="769144" y="428625"/>
                  </a:lnTo>
                  <a:lnTo>
                    <a:pt x="716756" y="426244"/>
                  </a:lnTo>
                  <a:lnTo>
                    <a:pt x="383381" y="376238"/>
                  </a:lnTo>
                  <a:lnTo>
                    <a:pt x="314325" y="361950"/>
                  </a:lnTo>
                  <a:lnTo>
                    <a:pt x="35719" y="369094"/>
                  </a:lnTo>
                  <a:lnTo>
                    <a:pt x="0" y="373857"/>
                  </a:lnTo>
                  <a:lnTo>
                    <a:pt x="66675" y="202407"/>
                  </a:lnTo>
                  <a:lnTo>
                    <a:pt x="190500" y="59532"/>
                  </a:lnTo>
                  <a:lnTo>
                    <a:pt x="330994" y="0"/>
                  </a:lnTo>
                  <a:lnTo>
                    <a:pt x="309562" y="35719"/>
                  </a:lnTo>
                  <a:lnTo>
                    <a:pt x="295275" y="69057"/>
                  </a:lnTo>
                  <a:lnTo>
                    <a:pt x="295275" y="97632"/>
                  </a:lnTo>
                  <a:lnTo>
                    <a:pt x="304800" y="130969"/>
                  </a:lnTo>
                  <a:lnTo>
                    <a:pt x="323850" y="164307"/>
                  </a:lnTo>
                  <a:lnTo>
                    <a:pt x="354806" y="192882"/>
                  </a:lnTo>
                  <a:lnTo>
                    <a:pt x="421481" y="2238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59">
              <a:extLst>
                <a:ext uri="{FF2B5EF4-FFF2-40B4-BE49-F238E27FC236}">
                  <a16:creationId xmlns:a16="http://schemas.microsoft.com/office/drawing/2014/main" id="{3FDA09B2-BEE5-450F-82F5-1F5283FD1D42}"/>
                </a:ext>
              </a:extLst>
            </p:cNvPr>
            <p:cNvSpPr/>
            <p:nvPr/>
          </p:nvSpPr>
          <p:spPr>
            <a:xfrm>
              <a:off x="6740526" y="3740151"/>
              <a:ext cx="1419225" cy="1641475"/>
            </a:xfrm>
            <a:custGeom>
              <a:avLst/>
              <a:gdLst>
                <a:gd name="connsiteX0" fmla="*/ 1196975 w 1419225"/>
                <a:gd name="connsiteY0" fmla="*/ 577850 h 1641475"/>
                <a:gd name="connsiteX1" fmla="*/ 1047750 w 1419225"/>
                <a:gd name="connsiteY1" fmla="*/ 768350 h 1641475"/>
                <a:gd name="connsiteX2" fmla="*/ 885825 w 1419225"/>
                <a:gd name="connsiteY2" fmla="*/ 942975 h 1641475"/>
                <a:gd name="connsiteX3" fmla="*/ 682625 w 1419225"/>
                <a:gd name="connsiteY3" fmla="*/ 1171575 h 1641475"/>
                <a:gd name="connsiteX4" fmla="*/ 539750 w 1419225"/>
                <a:gd name="connsiteY4" fmla="*/ 1292225 h 1641475"/>
                <a:gd name="connsiteX5" fmla="*/ 460375 w 1419225"/>
                <a:gd name="connsiteY5" fmla="*/ 1349375 h 1641475"/>
                <a:gd name="connsiteX6" fmla="*/ 247650 w 1419225"/>
                <a:gd name="connsiteY6" fmla="*/ 1511300 h 1641475"/>
                <a:gd name="connsiteX7" fmla="*/ 117475 w 1419225"/>
                <a:gd name="connsiteY7" fmla="*/ 1597025 h 1641475"/>
                <a:gd name="connsiteX8" fmla="*/ 63500 w 1419225"/>
                <a:gd name="connsiteY8" fmla="*/ 1628775 h 1641475"/>
                <a:gd name="connsiteX9" fmla="*/ 34925 w 1419225"/>
                <a:gd name="connsiteY9" fmla="*/ 1641475 h 1641475"/>
                <a:gd name="connsiteX10" fmla="*/ 15875 w 1419225"/>
                <a:gd name="connsiteY10" fmla="*/ 1641475 h 1641475"/>
                <a:gd name="connsiteX11" fmla="*/ 0 w 1419225"/>
                <a:gd name="connsiteY11" fmla="*/ 1628775 h 1641475"/>
                <a:gd name="connsiteX12" fmla="*/ 6350 w 1419225"/>
                <a:gd name="connsiteY12" fmla="*/ 1603375 h 1641475"/>
                <a:gd name="connsiteX13" fmla="*/ 25400 w 1419225"/>
                <a:gd name="connsiteY13" fmla="*/ 1574800 h 1641475"/>
                <a:gd name="connsiteX14" fmla="*/ 127000 w 1419225"/>
                <a:gd name="connsiteY14" fmla="*/ 1485900 h 1641475"/>
                <a:gd name="connsiteX15" fmla="*/ 317500 w 1419225"/>
                <a:gd name="connsiteY15" fmla="*/ 1311275 h 1641475"/>
                <a:gd name="connsiteX16" fmla="*/ 460375 w 1419225"/>
                <a:gd name="connsiteY16" fmla="*/ 1165225 h 1641475"/>
                <a:gd name="connsiteX17" fmla="*/ 571500 w 1419225"/>
                <a:gd name="connsiteY17" fmla="*/ 1047750 h 1641475"/>
                <a:gd name="connsiteX18" fmla="*/ 688975 w 1419225"/>
                <a:gd name="connsiteY18" fmla="*/ 904875 h 1641475"/>
                <a:gd name="connsiteX19" fmla="*/ 787400 w 1419225"/>
                <a:gd name="connsiteY19" fmla="*/ 796925 h 1641475"/>
                <a:gd name="connsiteX20" fmla="*/ 879475 w 1419225"/>
                <a:gd name="connsiteY20" fmla="*/ 669925 h 1641475"/>
                <a:gd name="connsiteX21" fmla="*/ 1006475 w 1419225"/>
                <a:gd name="connsiteY21" fmla="*/ 488950 h 1641475"/>
                <a:gd name="connsiteX22" fmla="*/ 1041400 w 1419225"/>
                <a:gd name="connsiteY22" fmla="*/ 422275 h 1641475"/>
                <a:gd name="connsiteX23" fmla="*/ 1066800 w 1419225"/>
                <a:gd name="connsiteY23" fmla="*/ 368300 h 1641475"/>
                <a:gd name="connsiteX24" fmla="*/ 1101725 w 1419225"/>
                <a:gd name="connsiteY24" fmla="*/ 269875 h 1641475"/>
                <a:gd name="connsiteX25" fmla="*/ 1111250 w 1419225"/>
                <a:gd name="connsiteY25" fmla="*/ 203200 h 1641475"/>
                <a:gd name="connsiteX26" fmla="*/ 1108075 w 1419225"/>
                <a:gd name="connsiteY26" fmla="*/ 171450 h 1641475"/>
                <a:gd name="connsiteX27" fmla="*/ 1089025 w 1419225"/>
                <a:gd name="connsiteY27" fmla="*/ 130175 h 1641475"/>
                <a:gd name="connsiteX28" fmla="*/ 1041400 w 1419225"/>
                <a:gd name="connsiteY28" fmla="*/ 66675 h 1641475"/>
                <a:gd name="connsiteX29" fmla="*/ 1016000 w 1419225"/>
                <a:gd name="connsiteY29" fmla="*/ 38100 h 1641475"/>
                <a:gd name="connsiteX30" fmla="*/ 1012825 w 1419225"/>
                <a:gd name="connsiteY30" fmla="*/ 25400 h 1641475"/>
                <a:gd name="connsiteX31" fmla="*/ 1012825 w 1419225"/>
                <a:gd name="connsiteY31" fmla="*/ 9525 h 1641475"/>
                <a:gd name="connsiteX32" fmla="*/ 1022350 w 1419225"/>
                <a:gd name="connsiteY32" fmla="*/ 0 h 1641475"/>
                <a:gd name="connsiteX33" fmla="*/ 1041400 w 1419225"/>
                <a:gd name="connsiteY33" fmla="*/ 0 h 1641475"/>
                <a:gd name="connsiteX34" fmla="*/ 1076325 w 1419225"/>
                <a:gd name="connsiteY34" fmla="*/ 3175 h 1641475"/>
                <a:gd name="connsiteX35" fmla="*/ 1130300 w 1419225"/>
                <a:gd name="connsiteY35" fmla="*/ 15875 h 1641475"/>
                <a:gd name="connsiteX36" fmla="*/ 1181100 w 1419225"/>
                <a:gd name="connsiteY36" fmla="*/ 34925 h 1641475"/>
                <a:gd name="connsiteX37" fmla="*/ 1247775 w 1419225"/>
                <a:gd name="connsiteY37" fmla="*/ 69850 h 1641475"/>
                <a:gd name="connsiteX38" fmla="*/ 1320800 w 1419225"/>
                <a:gd name="connsiteY38" fmla="*/ 123825 h 1641475"/>
                <a:gd name="connsiteX39" fmla="*/ 1368425 w 1419225"/>
                <a:gd name="connsiteY39" fmla="*/ 177800 h 1641475"/>
                <a:gd name="connsiteX40" fmla="*/ 1403350 w 1419225"/>
                <a:gd name="connsiteY40" fmla="*/ 228600 h 1641475"/>
                <a:gd name="connsiteX41" fmla="*/ 1419225 w 1419225"/>
                <a:gd name="connsiteY41" fmla="*/ 266700 h 1641475"/>
                <a:gd name="connsiteX42" fmla="*/ 1393825 w 1419225"/>
                <a:gd name="connsiteY42" fmla="*/ 307975 h 1641475"/>
                <a:gd name="connsiteX43" fmla="*/ 1196975 w 1419225"/>
                <a:gd name="connsiteY43" fmla="*/ 577850 h 164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419225" h="1641475">
                  <a:moveTo>
                    <a:pt x="1196975" y="577850"/>
                  </a:moveTo>
                  <a:lnTo>
                    <a:pt x="1047750" y="768350"/>
                  </a:lnTo>
                  <a:lnTo>
                    <a:pt x="885825" y="942975"/>
                  </a:lnTo>
                  <a:lnTo>
                    <a:pt x="682625" y="1171575"/>
                  </a:lnTo>
                  <a:lnTo>
                    <a:pt x="539750" y="1292225"/>
                  </a:lnTo>
                  <a:lnTo>
                    <a:pt x="460375" y="1349375"/>
                  </a:lnTo>
                  <a:lnTo>
                    <a:pt x="247650" y="1511300"/>
                  </a:lnTo>
                  <a:lnTo>
                    <a:pt x="117475" y="1597025"/>
                  </a:lnTo>
                  <a:lnTo>
                    <a:pt x="63500" y="1628775"/>
                  </a:lnTo>
                  <a:lnTo>
                    <a:pt x="34925" y="1641475"/>
                  </a:lnTo>
                  <a:lnTo>
                    <a:pt x="15875" y="1641475"/>
                  </a:lnTo>
                  <a:lnTo>
                    <a:pt x="0" y="1628775"/>
                  </a:lnTo>
                  <a:lnTo>
                    <a:pt x="6350" y="1603375"/>
                  </a:lnTo>
                  <a:lnTo>
                    <a:pt x="25400" y="1574800"/>
                  </a:lnTo>
                  <a:lnTo>
                    <a:pt x="127000" y="1485900"/>
                  </a:lnTo>
                  <a:lnTo>
                    <a:pt x="317500" y="1311275"/>
                  </a:lnTo>
                  <a:lnTo>
                    <a:pt x="460375" y="1165225"/>
                  </a:lnTo>
                  <a:lnTo>
                    <a:pt x="571500" y="1047750"/>
                  </a:lnTo>
                  <a:lnTo>
                    <a:pt x="688975" y="904875"/>
                  </a:lnTo>
                  <a:lnTo>
                    <a:pt x="787400" y="796925"/>
                  </a:lnTo>
                  <a:lnTo>
                    <a:pt x="879475" y="669925"/>
                  </a:lnTo>
                  <a:lnTo>
                    <a:pt x="1006475" y="488950"/>
                  </a:lnTo>
                  <a:lnTo>
                    <a:pt x="1041400" y="422275"/>
                  </a:lnTo>
                  <a:lnTo>
                    <a:pt x="1066800" y="368300"/>
                  </a:lnTo>
                  <a:lnTo>
                    <a:pt x="1101725" y="269875"/>
                  </a:lnTo>
                  <a:lnTo>
                    <a:pt x="1111250" y="203200"/>
                  </a:lnTo>
                  <a:lnTo>
                    <a:pt x="1108075" y="171450"/>
                  </a:lnTo>
                  <a:lnTo>
                    <a:pt x="1089025" y="130175"/>
                  </a:lnTo>
                  <a:lnTo>
                    <a:pt x="1041400" y="66675"/>
                  </a:lnTo>
                  <a:lnTo>
                    <a:pt x="1016000" y="38100"/>
                  </a:lnTo>
                  <a:lnTo>
                    <a:pt x="1012825" y="25400"/>
                  </a:lnTo>
                  <a:lnTo>
                    <a:pt x="1012825" y="9525"/>
                  </a:lnTo>
                  <a:lnTo>
                    <a:pt x="1022350" y="0"/>
                  </a:lnTo>
                  <a:lnTo>
                    <a:pt x="1041400" y="0"/>
                  </a:lnTo>
                  <a:lnTo>
                    <a:pt x="1076325" y="3175"/>
                  </a:lnTo>
                  <a:lnTo>
                    <a:pt x="1130300" y="15875"/>
                  </a:lnTo>
                  <a:lnTo>
                    <a:pt x="1181100" y="34925"/>
                  </a:lnTo>
                  <a:lnTo>
                    <a:pt x="1247775" y="69850"/>
                  </a:lnTo>
                  <a:lnTo>
                    <a:pt x="1320800" y="123825"/>
                  </a:lnTo>
                  <a:lnTo>
                    <a:pt x="1368425" y="177800"/>
                  </a:lnTo>
                  <a:lnTo>
                    <a:pt x="1403350" y="228600"/>
                  </a:lnTo>
                  <a:lnTo>
                    <a:pt x="1419225" y="266700"/>
                  </a:lnTo>
                  <a:lnTo>
                    <a:pt x="1393825" y="307975"/>
                  </a:lnTo>
                  <a:lnTo>
                    <a:pt x="1196975" y="577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60">
              <a:extLst>
                <a:ext uri="{FF2B5EF4-FFF2-40B4-BE49-F238E27FC236}">
                  <a16:creationId xmlns:a16="http://schemas.microsoft.com/office/drawing/2014/main" id="{A8A8B31F-382C-4DD8-9D06-42894EB7F7E8}"/>
                </a:ext>
              </a:extLst>
            </p:cNvPr>
            <p:cNvSpPr/>
            <p:nvPr/>
          </p:nvSpPr>
          <p:spPr>
            <a:xfrm>
              <a:off x="7553326" y="2038350"/>
              <a:ext cx="703263" cy="700088"/>
            </a:xfrm>
            <a:custGeom>
              <a:avLst/>
              <a:gdLst>
                <a:gd name="connsiteX0" fmla="*/ 116681 w 702469"/>
                <a:gd name="connsiteY0" fmla="*/ 161925 h 700088"/>
                <a:gd name="connsiteX1" fmla="*/ 242888 w 702469"/>
                <a:gd name="connsiteY1" fmla="*/ 309563 h 700088"/>
                <a:gd name="connsiteX2" fmla="*/ 376238 w 702469"/>
                <a:gd name="connsiteY2" fmla="*/ 473869 h 700088"/>
                <a:gd name="connsiteX3" fmla="*/ 495300 w 702469"/>
                <a:gd name="connsiteY3" fmla="*/ 645319 h 700088"/>
                <a:gd name="connsiteX4" fmla="*/ 528638 w 702469"/>
                <a:gd name="connsiteY4" fmla="*/ 673894 h 700088"/>
                <a:gd name="connsiteX5" fmla="*/ 566738 w 702469"/>
                <a:gd name="connsiteY5" fmla="*/ 692944 h 700088"/>
                <a:gd name="connsiteX6" fmla="*/ 600075 w 702469"/>
                <a:gd name="connsiteY6" fmla="*/ 700088 h 700088"/>
                <a:gd name="connsiteX7" fmla="*/ 631031 w 702469"/>
                <a:gd name="connsiteY7" fmla="*/ 700088 h 700088"/>
                <a:gd name="connsiteX8" fmla="*/ 654844 w 702469"/>
                <a:gd name="connsiteY8" fmla="*/ 690563 h 700088"/>
                <a:gd name="connsiteX9" fmla="*/ 676275 w 702469"/>
                <a:gd name="connsiteY9" fmla="*/ 661988 h 700088"/>
                <a:gd name="connsiteX10" fmla="*/ 692944 w 702469"/>
                <a:gd name="connsiteY10" fmla="*/ 621506 h 700088"/>
                <a:gd name="connsiteX11" fmla="*/ 700088 w 702469"/>
                <a:gd name="connsiteY11" fmla="*/ 576263 h 700088"/>
                <a:gd name="connsiteX12" fmla="*/ 702469 w 702469"/>
                <a:gd name="connsiteY12" fmla="*/ 526256 h 700088"/>
                <a:gd name="connsiteX13" fmla="*/ 685800 w 702469"/>
                <a:gd name="connsiteY13" fmla="*/ 471488 h 700088"/>
                <a:gd name="connsiteX14" fmla="*/ 642938 w 702469"/>
                <a:gd name="connsiteY14" fmla="*/ 392906 h 700088"/>
                <a:gd name="connsiteX15" fmla="*/ 602456 w 702469"/>
                <a:gd name="connsiteY15" fmla="*/ 338138 h 700088"/>
                <a:gd name="connsiteX16" fmla="*/ 547688 w 702469"/>
                <a:gd name="connsiteY16" fmla="*/ 278606 h 700088"/>
                <a:gd name="connsiteX17" fmla="*/ 381000 w 702469"/>
                <a:gd name="connsiteY17" fmla="*/ 180975 h 700088"/>
                <a:gd name="connsiteX18" fmla="*/ 242888 w 702469"/>
                <a:gd name="connsiteY18" fmla="*/ 107156 h 700088"/>
                <a:gd name="connsiteX19" fmla="*/ 73819 w 702469"/>
                <a:gd name="connsiteY19" fmla="*/ 19050 h 700088"/>
                <a:gd name="connsiteX20" fmla="*/ 26194 w 702469"/>
                <a:gd name="connsiteY20" fmla="*/ 0 h 700088"/>
                <a:gd name="connsiteX21" fmla="*/ 4763 w 702469"/>
                <a:gd name="connsiteY21" fmla="*/ 0 h 700088"/>
                <a:gd name="connsiteX22" fmla="*/ 0 w 702469"/>
                <a:gd name="connsiteY22" fmla="*/ 9525 h 700088"/>
                <a:gd name="connsiteX23" fmla="*/ 0 w 702469"/>
                <a:gd name="connsiteY23" fmla="*/ 30956 h 700088"/>
                <a:gd name="connsiteX24" fmla="*/ 23813 w 702469"/>
                <a:gd name="connsiteY24" fmla="*/ 66675 h 700088"/>
                <a:gd name="connsiteX25" fmla="*/ 116681 w 702469"/>
                <a:gd name="connsiteY25" fmla="*/ 161925 h 70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02469" h="700088">
                  <a:moveTo>
                    <a:pt x="116681" y="161925"/>
                  </a:moveTo>
                  <a:lnTo>
                    <a:pt x="242888" y="309563"/>
                  </a:lnTo>
                  <a:lnTo>
                    <a:pt x="376238" y="473869"/>
                  </a:lnTo>
                  <a:lnTo>
                    <a:pt x="495300" y="645319"/>
                  </a:lnTo>
                  <a:lnTo>
                    <a:pt x="528638" y="673894"/>
                  </a:lnTo>
                  <a:lnTo>
                    <a:pt x="566738" y="692944"/>
                  </a:lnTo>
                  <a:lnTo>
                    <a:pt x="600075" y="700088"/>
                  </a:lnTo>
                  <a:lnTo>
                    <a:pt x="631031" y="700088"/>
                  </a:lnTo>
                  <a:lnTo>
                    <a:pt x="654844" y="690563"/>
                  </a:lnTo>
                  <a:lnTo>
                    <a:pt x="676275" y="661988"/>
                  </a:lnTo>
                  <a:lnTo>
                    <a:pt x="692944" y="621506"/>
                  </a:lnTo>
                  <a:lnTo>
                    <a:pt x="700088" y="576263"/>
                  </a:lnTo>
                  <a:lnTo>
                    <a:pt x="702469" y="526256"/>
                  </a:lnTo>
                  <a:lnTo>
                    <a:pt x="685800" y="471488"/>
                  </a:lnTo>
                  <a:lnTo>
                    <a:pt x="642938" y="392906"/>
                  </a:lnTo>
                  <a:lnTo>
                    <a:pt x="602456" y="338138"/>
                  </a:lnTo>
                  <a:lnTo>
                    <a:pt x="547688" y="278606"/>
                  </a:lnTo>
                  <a:lnTo>
                    <a:pt x="381000" y="180975"/>
                  </a:lnTo>
                  <a:lnTo>
                    <a:pt x="242888" y="107156"/>
                  </a:lnTo>
                  <a:lnTo>
                    <a:pt x="73819" y="19050"/>
                  </a:lnTo>
                  <a:lnTo>
                    <a:pt x="26194" y="0"/>
                  </a:lnTo>
                  <a:lnTo>
                    <a:pt x="4763" y="0"/>
                  </a:lnTo>
                  <a:lnTo>
                    <a:pt x="0" y="9525"/>
                  </a:lnTo>
                  <a:lnTo>
                    <a:pt x="0" y="30956"/>
                  </a:lnTo>
                  <a:lnTo>
                    <a:pt x="23813" y="66675"/>
                  </a:lnTo>
                  <a:lnTo>
                    <a:pt x="116681" y="161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24569383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C9858044-B6BF-4205-B73F-CF5578C776CF}"/>
              </a:ext>
            </a:extLst>
          </p:cNvPr>
          <p:cNvSpPr/>
          <p:nvPr/>
        </p:nvSpPr>
        <p:spPr>
          <a:xfrm>
            <a:off x="4490732" y="1603376"/>
            <a:ext cx="3349625" cy="593725"/>
          </a:xfrm>
          <a:custGeom>
            <a:avLst/>
            <a:gdLst>
              <a:gd name="connsiteX0" fmla="*/ 1730375 w 3349625"/>
              <a:gd name="connsiteY0" fmla="*/ 174625 h 593725"/>
              <a:gd name="connsiteX1" fmla="*/ 2101850 w 3349625"/>
              <a:gd name="connsiteY1" fmla="*/ 130175 h 593725"/>
              <a:gd name="connsiteX2" fmla="*/ 2508250 w 3349625"/>
              <a:gd name="connsiteY2" fmla="*/ 85725 h 593725"/>
              <a:gd name="connsiteX3" fmla="*/ 2736850 w 3349625"/>
              <a:gd name="connsiteY3" fmla="*/ 63500 h 593725"/>
              <a:gd name="connsiteX4" fmla="*/ 2832100 w 3349625"/>
              <a:gd name="connsiteY4" fmla="*/ 34925 h 593725"/>
              <a:gd name="connsiteX5" fmla="*/ 2927350 w 3349625"/>
              <a:gd name="connsiteY5" fmla="*/ 0 h 593725"/>
              <a:gd name="connsiteX6" fmla="*/ 2943225 w 3349625"/>
              <a:gd name="connsiteY6" fmla="*/ 0 h 593725"/>
              <a:gd name="connsiteX7" fmla="*/ 3000375 w 3349625"/>
              <a:gd name="connsiteY7" fmla="*/ 6350 h 593725"/>
              <a:gd name="connsiteX8" fmla="*/ 3076575 w 3349625"/>
              <a:gd name="connsiteY8" fmla="*/ 25400 h 593725"/>
              <a:gd name="connsiteX9" fmla="*/ 3133725 w 3349625"/>
              <a:gd name="connsiteY9" fmla="*/ 44450 h 593725"/>
              <a:gd name="connsiteX10" fmla="*/ 3178175 w 3349625"/>
              <a:gd name="connsiteY10" fmla="*/ 63500 h 593725"/>
              <a:gd name="connsiteX11" fmla="*/ 3235325 w 3349625"/>
              <a:gd name="connsiteY11" fmla="*/ 92075 h 593725"/>
              <a:gd name="connsiteX12" fmla="*/ 3289300 w 3349625"/>
              <a:gd name="connsiteY12" fmla="*/ 133350 h 593725"/>
              <a:gd name="connsiteX13" fmla="*/ 3314700 w 3349625"/>
              <a:gd name="connsiteY13" fmla="*/ 155575 h 593725"/>
              <a:gd name="connsiteX14" fmla="*/ 3340100 w 3349625"/>
              <a:gd name="connsiteY14" fmla="*/ 184150 h 593725"/>
              <a:gd name="connsiteX15" fmla="*/ 3346450 w 3349625"/>
              <a:gd name="connsiteY15" fmla="*/ 196850 h 593725"/>
              <a:gd name="connsiteX16" fmla="*/ 3349625 w 3349625"/>
              <a:gd name="connsiteY16" fmla="*/ 215900 h 593725"/>
              <a:gd name="connsiteX17" fmla="*/ 3340100 w 3349625"/>
              <a:gd name="connsiteY17" fmla="*/ 234950 h 593725"/>
              <a:gd name="connsiteX18" fmla="*/ 3321050 w 3349625"/>
              <a:gd name="connsiteY18" fmla="*/ 254000 h 593725"/>
              <a:gd name="connsiteX19" fmla="*/ 3282950 w 3349625"/>
              <a:gd name="connsiteY19" fmla="*/ 266700 h 593725"/>
              <a:gd name="connsiteX20" fmla="*/ 3241675 w 3349625"/>
              <a:gd name="connsiteY20" fmla="*/ 276225 h 593725"/>
              <a:gd name="connsiteX21" fmla="*/ 3194050 w 3349625"/>
              <a:gd name="connsiteY21" fmla="*/ 282575 h 593725"/>
              <a:gd name="connsiteX22" fmla="*/ 3124200 w 3349625"/>
              <a:gd name="connsiteY22" fmla="*/ 285750 h 593725"/>
              <a:gd name="connsiteX23" fmla="*/ 3028950 w 3349625"/>
              <a:gd name="connsiteY23" fmla="*/ 285750 h 593725"/>
              <a:gd name="connsiteX24" fmla="*/ 2822575 w 3349625"/>
              <a:gd name="connsiteY24" fmla="*/ 288925 h 593725"/>
              <a:gd name="connsiteX25" fmla="*/ 2466975 w 3349625"/>
              <a:gd name="connsiteY25" fmla="*/ 304800 h 593725"/>
              <a:gd name="connsiteX26" fmla="*/ 2127250 w 3349625"/>
              <a:gd name="connsiteY26" fmla="*/ 323850 h 593725"/>
              <a:gd name="connsiteX27" fmla="*/ 1863725 w 3349625"/>
              <a:gd name="connsiteY27" fmla="*/ 342900 h 593725"/>
              <a:gd name="connsiteX28" fmla="*/ 1498600 w 3349625"/>
              <a:gd name="connsiteY28" fmla="*/ 381000 h 593725"/>
              <a:gd name="connsiteX29" fmla="*/ 1092200 w 3349625"/>
              <a:gd name="connsiteY29" fmla="*/ 428625 h 593725"/>
              <a:gd name="connsiteX30" fmla="*/ 733425 w 3349625"/>
              <a:gd name="connsiteY30" fmla="*/ 476250 h 593725"/>
              <a:gd name="connsiteX31" fmla="*/ 390525 w 3349625"/>
              <a:gd name="connsiteY31" fmla="*/ 530225 h 593725"/>
              <a:gd name="connsiteX32" fmla="*/ 187325 w 3349625"/>
              <a:gd name="connsiteY32" fmla="*/ 561975 h 593725"/>
              <a:gd name="connsiteX33" fmla="*/ 79375 w 3349625"/>
              <a:gd name="connsiteY33" fmla="*/ 581025 h 593725"/>
              <a:gd name="connsiteX34" fmla="*/ 0 w 3349625"/>
              <a:gd name="connsiteY34" fmla="*/ 593725 h 593725"/>
              <a:gd name="connsiteX35" fmla="*/ 6350 w 3349625"/>
              <a:gd name="connsiteY35" fmla="*/ 387350 h 593725"/>
              <a:gd name="connsiteX36" fmla="*/ 314325 w 3349625"/>
              <a:gd name="connsiteY36" fmla="*/ 349250 h 593725"/>
              <a:gd name="connsiteX37" fmla="*/ 663575 w 3349625"/>
              <a:gd name="connsiteY37" fmla="*/ 304800 h 593725"/>
              <a:gd name="connsiteX38" fmla="*/ 1016000 w 3349625"/>
              <a:gd name="connsiteY38" fmla="*/ 260350 h 593725"/>
              <a:gd name="connsiteX39" fmla="*/ 1381125 w 3349625"/>
              <a:gd name="connsiteY39" fmla="*/ 215900 h 593725"/>
              <a:gd name="connsiteX40" fmla="*/ 1730375 w 3349625"/>
              <a:gd name="connsiteY40" fmla="*/ 174625 h 593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349625" h="593725">
                <a:moveTo>
                  <a:pt x="1730375" y="174625"/>
                </a:moveTo>
                <a:lnTo>
                  <a:pt x="2101850" y="130175"/>
                </a:lnTo>
                <a:lnTo>
                  <a:pt x="2508250" y="85725"/>
                </a:lnTo>
                <a:lnTo>
                  <a:pt x="2736850" y="63500"/>
                </a:lnTo>
                <a:lnTo>
                  <a:pt x="2832100" y="34925"/>
                </a:lnTo>
                <a:lnTo>
                  <a:pt x="2927350" y="0"/>
                </a:lnTo>
                <a:lnTo>
                  <a:pt x="2943225" y="0"/>
                </a:lnTo>
                <a:lnTo>
                  <a:pt x="3000375" y="6350"/>
                </a:lnTo>
                <a:lnTo>
                  <a:pt x="3076575" y="25400"/>
                </a:lnTo>
                <a:lnTo>
                  <a:pt x="3133725" y="44450"/>
                </a:lnTo>
                <a:lnTo>
                  <a:pt x="3178175" y="63500"/>
                </a:lnTo>
                <a:lnTo>
                  <a:pt x="3235325" y="92075"/>
                </a:lnTo>
                <a:lnTo>
                  <a:pt x="3289300" y="133350"/>
                </a:lnTo>
                <a:lnTo>
                  <a:pt x="3314700" y="155575"/>
                </a:lnTo>
                <a:lnTo>
                  <a:pt x="3340100" y="184150"/>
                </a:lnTo>
                <a:lnTo>
                  <a:pt x="3346450" y="196850"/>
                </a:lnTo>
                <a:lnTo>
                  <a:pt x="3349625" y="215900"/>
                </a:lnTo>
                <a:lnTo>
                  <a:pt x="3340100" y="234950"/>
                </a:lnTo>
                <a:lnTo>
                  <a:pt x="3321050" y="254000"/>
                </a:lnTo>
                <a:lnTo>
                  <a:pt x="3282950" y="266700"/>
                </a:lnTo>
                <a:lnTo>
                  <a:pt x="3241675" y="276225"/>
                </a:lnTo>
                <a:lnTo>
                  <a:pt x="3194050" y="282575"/>
                </a:lnTo>
                <a:lnTo>
                  <a:pt x="3124200" y="285750"/>
                </a:lnTo>
                <a:lnTo>
                  <a:pt x="3028950" y="285750"/>
                </a:lnTo>
                <a:lnTo>
                  <a:pt x="2822575" y="288925"/>
                </a:lnTo>
                <a:lnTo>
                  <a:pt x="2466975" y="304800"/>
                </a:lnTo>
                <a:lnTo>
                  <a:pt x="2127250" y="323850"/>
                </a:lnTo>
                <a:lnTo>
                  <a:pt x="1863725" y="342900"/>
                </a:lnTo>
                <a:lnTo>
                  <a:pt x="1498600" y="381000"/>
                </a:lnTo>
                <a:lnTo>
                  <a:pt x="1092200" y="428625"/>
                </a:lnTo>
                <a:lnTo>
                  <a:pt x="733425" y="476250"/>
                </a:lnTo>
                <a:lnTo>
                  <a:pt x="390525" y="530225"/>
                </a:lnTo>
                <a:lnTo>
                  <a:pt x="187325" y="561975"/>
                </a:lnTo>
                <a:lnTo>
                  <a:pt x="79375" y="581025"/>
                </a:lnTo>
                <a:lnTo>
                  <a:pt x="0" y="593725"/>
                </a:lnTo>
                <a:lnTo>
                  <a:pt x="6350" y="387350"/>
                </a:lnTo>
                <a:lnTo>
                  <a:pt x="314325" y="349250"/>
                </a:lnTo>
                <a:lnTo>
                  <a:pt x="663575" y="304800"/>
                </a:lnTo>
                <a:lnTo>
                  <a:pt x="1016000" y="260350"/>
                </a:lnTo>
                <a:lnTo>
                  <a:pt x="1381125" y="215900"/>
                </a:lnTo>
                <a:lnTo>
                  <a:pt x="1730375" y="17462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7C9347E5-FBFA-45D1-A732-F0BB74F3D7D3}"/>
              </a:ext>
            </a:extLst>
          </p:cNvPr>
          <p:cNvSpPr/>
          <p:nvPr/>
        </p:nvSpPr>
        <p:spPr>
          <a:xfrm>
            <a:off x="4787595" y="2628900"/>
            <a:ext cx="1265237" cy="357188"/>
          </a:xfrm>
          <a:custGeom>
            <a:avLst/>
            <a:gdLst>
              <a:gd name="connsiteX0" fmla="*/ 483394 w 1264444"/>
              <a:gd name="connsiteY0" fmla="*/ 138113 h 357188"/>
              <a:gd name="connsiteX1" fmla="*/ 640557 w 1264444"/>
              <a:gd name="connsiteY1" fmla="*/ 104775 h 357188"/>
              <a:gd name="connsiteX2" fmla="*/ 907257 w 1264444"/>
              <a:gd name="connsiteY2" fmla="*/ 50006 h 357188"/>
              <a:gd name="connsiteX3" fmla="*/ 1064419 w 1264444"/>
              <a:gd name="connsiteY3" fmla="*/ 7144 h 357188"/>
              <a:gd name="connsiteX4" fmla="*/ 1097757 w 1264444"/>
              <a:gd name="connsiteY4" fmla="*/ 0 h 357188"/>
              <a:gd name="connsiteX5" fmla="*/ 1107282 w 1264444"/>
              <a:gd name="connsiteY5" fmla="*/ 0 h 357188"/>
              <a:gd name="connsiteX6" fmla="*/ 1123950 w 1264444"/>
              <a:gd name="connsiteY6" fmla="*/ 2381 h 357188"/>
              <a:gd name="connsiteX7" fmla="*/ 1169194 w 1264444"/>
              <a:gd name="connsiteY7" fmla="*/ 16669 h 357188"/>
              <a:gd name="connsiteX8" fmla="*/ 1212057 w 1264444"/>
              <a:gd name="connsiteY8" fmla="*/ 33338 h 357188"/>
              <a:gd name="connsiteX9" fmla="*/ 1235869 w 1264444"/>
              <a:gd name="connsiteY9" fmla="*/ 47625 h 357188"/>
              <a:gd name="connsiteX10" fmla="*/ 1250157 w 1264444"/>
              <a:gd name="connsiteY10" fmla="*/ 59531 h 357188"/>
              <a:gd name="connsiteX11" fmla="*/ 1262063 w 1264444"/>
              <a:gd name="connsiteY11" fmla="*/ 76200 h 357188"/>
              <a:gd name="connsiteX12" fmla="*/ 1264444 w 1264444"/>
              <a:gd name="connsiteY12" fmla="*/ 90488 h 357188"/>
              <a:gd name="connsiteX13" fmla="*/ 1257300 w 1264444"/>
              <a:gd name="connsiteY13" fmla="*/ 111919 h 357188"/>
              <a:gd name="connsiteX14" fmla="*/ 1233488 w 1264444"/>
              <a:gd name="connsiteY14" fmla="*/ 142875 h 357188"/>
              <a:gd name="connsiteX15" fmla="*/ 1202532 w 1264444"/>
              <a:gd name="connsiteY15" fmla="*/ 157163 h 357188"/>
              <a:gd name="connsiteX16" fmla="*/ 1102519 w 1264444"/>
              <a:gd name="connsiteY16" fmla="*/ 183356 h 357188"/>
              <a:gd name="connsiteX17" fmla="*/ 983457 w 1264444"/>
              <a:gd name="connsiteY17" fmla="*/ 211931 h 357188"/>
              <a:gd name="connsiteX18" fmla="*/ 807244 w 1264444"/>
              <a:gd name="connsiteY18" fmla="*/ 247650 h 357188"/>
              <a:gd name="connsiteX19" fmla="*/ 466725 w 1264444"/>
              <a:gd name="connsiteY19" fmla="*/ 323850 h 357188"/>
              <a:gd name="connsiteX20" fmla="*/ 373857 w 1264444"/>
              <a:gd name="connsiteY20" fmla="*/ 342900 h 357188"/>
              <a:gd name="connsiteX21" fmla="*/ 319088 w 1264444"/>
              <a:gd name="connsiteY21" fmla="*/ 350044 h 357188"/>
              <a:gd name="connsiteX22" fmla="*/ 283369 w 1264444"/>
              <a:gd name="connsiteY22" fmla="*/ 354806 h 357188"/>
              <a:gd name="connsiteX23" fmla="*/ 247650 w 1264444"/>
              <a:gd name="connsiteY23" fmla="*/ 357188 h 357188"/>
              <a:gd name="connsiteX24" fmla="*/ 221457 w 1264444"/>
              <a:gd name="connsiteY24" fmla="*/ 354806 h 357188"/>
              <a:gd name="connsiteX25" fmla="*/ 180975 w 1264444"/>
              <a:gd name="connsiteY25" fmla="*/ 345281 h 357188"/>
              <a:gd name="connsiteX26" fmla="*/ 133350 w 1264444"/>
              <a:gd name="connsiteY26" fmla="*/ 326231 h 357188"/>
              <a:gd name="connsiteX27" fmla="*/ 104775 w 1264444"/>
              <a:gd name="connsiteY27" fmla="*/ 309563 h 357188"/>
              <a:gd name="connsiteX28" fmla="*/ 78582 w 1264444"/>
              <a:gd name="connsiteY28" fmla="*/ 292894 h 357188"/>
              <a:gd name="connsiteX29" fmla="*/ 38100 w 1264444"/>
              <a:gd name="connsiteY29" fmla="*/ 252413 h 357188"/>
              <a:gd name="connsiteX30" fmla="*/ 14288 w 1264444"/>
              <a:gd name="connsiteY30" fmla="*/ 221456 h 357188"/>
              <a:gd name="connsiteX31" fmla="*/ 2382 w 1264444"/>
              <a:gd name="connsiteY31" fmla="*/ 202406 h 357188"/>
              <a:gd name="connsiteX32" fmla="*/ 0 w 1264444"/>
              <a:gd name="connsiteY32" fmla="*/ 192881 h 357188"/>
              <a:gd name="connsiteX33" fmla="*/ 0 w 1264444"/>
              <a:gd name="connsiteY33" fmla="*/ 180975 h 357188"/>
              <a:gd name="connsiteX34" fmla="*/ 7144 w 1264444"/>
              <a:gd name="connsiteY34" fmla="*/ 173831 h 357188"/>
              <a:gd name="connsiteX35" fmla="*/ 16669 w 1264444"/>
              <a:gd name="connsiteY35" fmla="*/ 171450 h 357188"/>
              <a:gd name="connsiteX36" fmla="*/ 47625 w 1264444"/>
              <a:gd name="connsiteY36" fmla="*/ 173831 h 357188"/>
              <a:gd name="connsiteX37" fmla="*/ 114300 w 1264444"/>
              <a:gd name="connsiteY37" fmla="*/ 185738 h 357188"/>
              <a:gd name="connsiteX38" fmla="*/ 185738 w 1264444"/>
              <a:gd name="connsiteY38" fmla="*/ 188119 h 357188"/>
              <a:gd name="connsiteX39" fmla="*/ 242888 w 1264444"/>
              <a:gd name="connsiteY39" fmla="*/ 185738 h 357188"/>
              <a:gd name="connsiteX40" fmla="*/ 426244 w 1264444"/>
              <a:gd name="connsiteY40" fmla="*/ 152400 h 357188"/>
              <a:gd name="connsiteX41" fmla="*/ 483394 w 1264444"/>
              <a:gd name="connsiteY41" fmla="*/ 138113 h 357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264444" h="357188">
                <a:moveTo>
                  <a:pt x="483394" y="138113"/>
                </a:moveTo>
                <a:lnTo>
                  <a:pt x="640557" y="104775"/>
                </a:lnTo>
                <a:lnTo>
                  <a:pt x="907257" y="50006"/>
                </a:lnTo>
                <a:lnTo>
                  <a:pt x="1064419" y="7144"/>
                </a:lnTo>
                <a:lnTo>
                  <a:pt x="1097757" y="0"/>
                </a:lnTo>
                <a:lnTo>
                  <a:pt x="1107282" y="0"/>
                </a:lnTo>
                <a:lnTo>
                  <a:pt x="1123950" y="2381"/>
                </a:lnTo>
                <a:lnTo>
                  <a:pt x="1169194" y="16669"/>
                </a:lnTo>
                <a:lnTo>
                  <a:pt x="1212057" y="33338"/>
                </a:lnTo>
                <a:lnTo>
                  <a:pt x="1235869" y="47625"/>
                </a:lnTo>
                <a:lnTo>
                  <a:pt x="1250157" y="59531"/>
                </a:lnTo>
                <a:lnTo>
                  <a:pt x="1262063" y="76200"/>
                </a:lnTo>
                <a:lnTo>
                  <a:pt x="1264444" y="90488"/>
                </a:lnTo>
                <a:lnTo>
                  <a:pt x="1257300" y="111919"/>
                </a:lnTo>
                <a:lnTo>
                  <a:pt x="1233488" y="142875"/>
                </a:lnTo>
                <a:lnTo>
                  <a:pt x="1202532" y="157163"/>
                </a:lnTo>
                <a:lnTo>
                  <a:pt x="1102519" y="183356"/>
                </a:lnTo>
                <a:lnTo>
                  <a:pt x="983457" y="211931"/>
                </a:lnTo>
                <a:lnTo>
                  <a:pt x="807244" y="247650"/>
                </a:lnTo>
                <a:lnTo>
                  <a:pt x="466725" y="323850"/>
                </a:lnTo>
                <a:lnTo>
                  <a:pt x="373857" y="342900"/>
                </a:lnTo>
                <a:lnTo>
                  <a:pt x="319088" y="350044"/>
                </a:lnTo>
                <a:lnTo>
                  <a:pt x="283369" y="354806"/>
                </a:lnTo>
                <a:lnTo>
                  <a:pt x="247650" y="357188"/>
                </a:lnTo>
                <a:lnTo>
                  <a:pt x="221457" y="354806"/>
                </a:lnTo>
                <a:lnTo>
                  <a:pt x="180975" y="345281"/>
                </a:lnTo>
                <a:lnTo>
                  <a:pt x="133350" y="326231"/>
                </a:lnTo>
                <a:lnTo>
                  <a:pt x="104775" y="309563"/>
                </a:lnTo>
                <a:lnTo>
                  <a:pt x="78582" y="292894"/>
                </a:lnTo>
                <a:lnTo>
                  <a:pt x="38100" y="252413"/>
                </a:lnTo>
                <a:lnTo>
                  <a:pt x="14288" y="221456"/>
                </a:lnTo>
                <a:lnTo>
                  <a:pt x="2382" y="202406"/>
                </a:lnTo>
                <a:lnTo>
                  <a:pt x="0" y="192881"/>
                </a:lnTo>
                <a:lnTo>
                  <a:pt x="0" y="180975"/>
                </a:lnTo>
                <a:lnTo>
                  <a:pt x="7144" y="173831"/>
                </a:lnTo>
                <a:lnTo>
                  <a:pt x="16669" y="171450"/>
                </a:lnTo>
                <a:lnTo>
                  <a:pt x="47625" y="173831"/>
                </a:lnTo>
                <a:lnTo>
                  <a:pt x="114300" y="185738"/>
                </a:lnTo>
                <a:lnTo>
                  <a:pt x="185738" y="188119"/>
                </a:lnTo>
                <a:lnTo>
                  <a:pt x="242888" y="185738"/>
                </a:lnTo>
                <a:lnTo>
                  <a:pt x="426244" y="152400"/>
                </a:lnTo>
                <a:lnTo>
                  <a:pt x="483394" y="1381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76F0D522-236C-4DE6-A8F7-DC751102E163}"/>
              </a:ext>
            </a:extLst>
          </p:cNvPr>
          <p:cNvSpPr/>
          <p:nvPr/>
        </p:nvSpPr>
        <p:spPr>
          <a:xfrm>
            <a:off x="6324295" y="2493964"/>
            <a:ext cx="1689100" cy="422275"/>
          </a:xfrm>
          <a:custGeom>
            <a:avLst/>
            <a:gdLst>
              <a:gd name="connsiteX0" fmla="*/ 997744 w 1688307"/>
              <a:gd name="connsiteY0" fmla="*/ 297656 h 423862"/>
              <a:gd name="connsiteX1" fmla="*/ 1238250 w 1688307"/>
              <a:gd name="connsiteY1" fmla="*/ 273844 h 423862"/>
              <a:gd name="connsiteX2" fmla="*/ 1423988 w 1688307"/>
              <a:gd name="connsiteY2" fmla="*/ 257175 h 423862"/>
              <a:gd name="connsiteX3" fmla="*/ 1569244 w 1688307"/>
              <a:gd name="connsiteY3" fmla="*/ 245269 h 423862"/>
              <a:gd name="connsiteX4" fmla="*/ 1602582 w 1688307"/>
              <a:gd name="connsiteY4" fmla="*/ 240506 h 423862"/>
              <a:gd name="connsiteX5" fmla="*/ 1640682 w 1688307"/>
              <a:gd name="connsiteY5" fmla="*/ 228600 h 423862"/>
              <a:gd name="connsiteX6" fmla="*/ 1666875 w 1688307"/>
              <a:gd name="connsiteY6" fmla="*/ 214312 h 423862"/>
              <a:gd name="connsiteX7" fmla="*/ 1683544 w 1688307"/>
              <a:gd name="connsiteY7" fmla="*/ 202406 h 423862"/>
              <a:gd name="connsiteX8" fmla="*/ 1688307 w 1688307"/>
              <a:gd name="connsiteY8" fmla="*/ 190500 h 423862"/>
              <a:gd name="connsiteX9" fmla="*/ 1688307 w 1688307"/>
              <a:gd name="connsiteY9" fmla="*/ 173831 h 423862"/>
              <a:gd name="connsiteX10" fmla="*/ 1678782 w 1688307"/>
              <a:gd name="connsiteY10" fmla="*/ 150019 h 423862"/>
              <a:gd name="connsiteX11" fmla="*/ 1657350 w 1688307"/>
              <a:gd name="connsiteY11" fmla="*/ 123825 h 423862"/>
              <a:gd name="connsiteX12" fmla="*/ 1609725 w 1688307"/>
              <a:gd name="connsiteY12" fmla="*/ 90487 h 423862"/>
              <a:gd name="connsiteX13" fmla="*/ 1552575 w 1688307"/>
              <a:gd name="connsiteY13" fmla="*/ 59531 h 423862"/>
              <a:gd name="connsiteX14" fmla="*/ 1462088 w 1688307"/>
              <a:gd name="connsiteY14" fmla="*/ 21431 h 423862"/>
              <a:gd name="connsiteX15" fmla="*/ 1395413 w 1688307"/>
              <a:gd name="connsiteY15" fmla="*/ 2381 h 423862"/>
              <a:gd name="connsiteX16" fmla="*/ 1378744 w 1688307"/>
              <a:gd name="connsiteY16" fmla="*/ 0 h 423862"/>
              <a:gd name="connsiteX17" fmla="*/ 1352550 w 1688307"/>
              <a:gd name="connsiteY17" fmla="*/ 16669 h 423862"/>
              <a:gd name="connsiteX18" fmla="*/ 1302544 w 1688307"/>
              <a:gd name="connsiteY18" fmla="*/ 42862 h 423862"/>
              <a:gd name="connsiteX19" fmla="*/ 1214438 w 1688307"/>
              <a:gd name="connsiteY19" fmla="*/ 71437 h 423862"/>
              <a:gd name="connsiteX20" fmla="*/ 1088232 w 1688307"/>
              <a:gd name="connsiteY20" fmla="*/ 97631 h 423862"/>
              <a:gd name="connsiteX21" fmla="*/ 928688 w 1688307"/>
              <a:gd name="connsiteY21" fmla="*/ 126206 h 423862"/>
              <a:gd name="connsiteX22" fmla="*/ 642938 w 1688307"/>
              <a:gd name="connsiteY22" fmla="*/ 183356 h 423862"/>
              <a:gd name="connsiteX23" fmla="*/ 504825 w 1688307"/>
              <a:gd name="connsiteY23" fmla="*/ 216694 h 423862"/>
              <a:gd name="connsiteX24" fmla="*/ 445294 w 1688307"/>
              <a:gd name="connsiteY24" fmla="*/ 228600 h 423862"/>
              <a:gd name="connsiteX25" fmla="*/ 366713 w 1688307"/>
              <a:gd name="connsiteY25" fmla="*/ 238125 h 423862"/>
              <a:gd name="connsiteX26" fmla="*/ 302419 w 1688307"/>
              <a:gd name="connsiteY26" fmla="*/ 242887 h 423862"/>
              <a:gd name="connsiteX27" fmla="*/ 252413 w 1688307"/>
              <a:gd name="connsiteY27" fmla="*/ 242887 h 423862"/>
              <a:gd name="connsiteX28" fmla="*/ 183357 w 1688307"/>
              <a:gd name="connsiteY28" fmla="*/ 242887 h 423862"/>
              <a:gd name="connsiteX29" fmla="*/ 123825 w 1688307"/>
              <a:gd name="connsiteY29" fmla="*/ 233362 h 423862"/>
              <a:gd name="connsiteX30" fmla="*/ 78582 w 1688307"/>
              <a:gd name="connsiteY30" fmla="*/ 219075 h 423862"/>
              <a:gd name="connsiteX31" fmla="*/ 33338 w 1688307"/>
              <a:gd name="connsiteY31" fmla="*/ 209550 h 423862"/>
              <a:gd name="connsiteX32" fmla="*/ 19050 w 1688307"/>
              <a:gd name="connsiteY32" fmla="*/ 209550 h 423862"/>
              <a:gd name="connsiteX33" fmla="*/ 7144 w 1688307"/>
              <a:gd name="connsiteY33" fmla="*/ 214312 h 423862"/>
              <a:gd name="connsiteX34" fmla="*/ 0 w 1688307"/>
              <a:gd name="connsiteY34" fmla="*/ 228600 h 423862"/>
              <a:gd name="connsiteX35" fmla="*/ 4763 w 1688307"/>
              <a:gd name="connsiteY35" fmla="*/ 254794 h 423862"/>
              <a:gd name="connsiteX36" fmla="*/ 16669 w 1688307"/>
              <a:gd name="connsiteY36" fmla="*/ 283369 h 423862"/>
              <a:gd name="connsiteX37" fmla="*/ 30957 w 1688307"/>
              <a:gd name="connsiteY37" fmla="*/ 300037 h 423862"/>
              <a:gd name="connsiteX38" fmla="*/ 54769 w 1688307"/>
              <a:gd name="connsiteY38" fmla="*/ 319087 h 423862"/>
              <a:gd name="connsiteX39" fmla="*/ 102394 w 1688307"/>
              <a:gd name="connsiteY39" fmla="*/ 352425 h 423862"/>
              <a:gd name="connsiteX40" fmla="*/ 157163 w 1688307"/>
              <a:gd name="connsiteY40" fmla="*/ 383381 h 423862"/>
              <a:gd name="connsiteX41" fmla="*/ 200025 w 1688307"/>
              <a:gd name="connsiteY41" fmla="*/ 402431 h 423862"/>
              <a:gd name="connsiteX42" fmla="*/ 240507 w 1688307"/>
              <a:gd name="connsiteY42" fmla="*/ 411956 h 423862"/>
              <a:gd name="connsiteX43" fmla="*/ 285750 w 1688307"/>
              <a:gd name="connsiteY43" fmla="*/ 421481 h 423862"/>
              <a:gd name="connsiteX44" fmla="*/ 333375 w 1688307"/>
              <a:gd name="connsiteY44" fmla="*/ 423862 h 423862"/>
              <a:gd name="connsiteX45" fmla="*/ 402432 w 1688307"/>
              <a:gd name="connsiteY45" fmla="*/ 407194 h 423862"/>
              <a:gd name="connsiteX46" fmla="*/ 481013 w 1688307"/>
              <a:gd name="connsiteY46" fmla="*/ 378619 h 423862"/>
              <a:gd name="connsiteX47" fmla="*/ 550069 w 1688307"/>
              <a:gd name="connsiteY47" fmla="*/ 345281 h 423862"/>
              <a:gd name="connsiteX48" fmla="*/ 997744 w 1688307"/>
              <a:gd name="connsiteY48" fmla="*/ 297656 h 423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688307" h="423862">
                <a:moveTo>
                  <a:pt x="997744" y="297656"/>
                </a:moveTo>
                <a:lnTo>
                  <a:pt x="1238250" y="273844"/>
                </a:lnTo>
                <a:lnTo>
                  <a:pt x="1423988" y="257175"/>
                </a:lnTo>
                <a:lnTo>
                  <a:pt x="1569244" y="245269"/>
                </a:lnTo>
                <a:lnTo>
                  <a:pt x="1602582" y="240506"/>
                </a:lnTo>
                <a:lnTo>
                  <a:pt x="1640682" y="228600"/>
                </a:lnTo>
                <a:lnTo>
                  <a:pt x="1666875" y="214312"/>
                </a:lnTo>
                <a:lnTo>
                  <a:pt x="1683544" y="202406"/>
                </a:lnTo>
                <a:lnTo>
                  <a:pt x="1688307" y="190500"/>
                </a:lnTo>
                <a:lnTo>
                  <a:pt x="1688307" y="173831"/>
                </a:lnTo>
                <a:lnTo>
                  <a:pt x="1678782" y="150019"/>
                </a:lnTo>
                <a:lnTo>
                  <a:pt x="1657350" y="123825"/>
                </a:lnTo>
                <a:lnTo>
                  <a:pt x="1609725" y="90487"/>
                </a:lnTo>
                <a:lnTo>
                  <a:pt x="1552575" y="59531"/>
                </a:lnTo>
                <a:lnTo>
                  <a:pt x="1462088" y="21431"/>
                </a:lnTo>
                <a:lnTo>
                  <a:pt x="1395413" y="2381"/>
                </a:lnTo>
                <a:lnTo>
                  <a:pt x="1378744" y="0"/>
                </a:lnTo>
                <a:lnTo>
                  <a:pt x="1352550" y="16669"/>
                </a:lnTo>
                <a:lnTo>
                  <a:pt x="1302544" y="42862"/>
                </a:lnTo>
                <a:lnTo>
                  <a:pt x="1214438" y="71437"/>
                </a:lnTo>
                <a:lnTo>
                  <a:pt x="1088232" y="97631"/>
                </a:lnTo>
                <a:lnTo>
                  <a:pt x="928688" y="126206"/>
                </a:lnTo>
                <a:lnTo>
                  <a:pt x="642938" y="183356"/>
                </a:lnTo>
                <a:lnTo>
                  <a:pt x="504825" y="216694"/>
                </a:lnTo>
                <a:lnTo>
                  <a:pt x="445294" y="228600"/>
                </a:lnTo>
                <a:lnTo>
                  <a:pt x="366713" y="238125"/>
                </a:lnTo>
                <a:lnTo>
                  <a:pt x="302419" y="242887"/>
                </a:lnTo>
                <a:lnTo>
                  <a:pt x="252413" y="242887"/>
                </a:lnTo>
                <a:lnTo>
                  <a:pt x="183357" y="242887"/>
                </a:lnTo>
                <a:lnTo>
                  <a:pt x="123825" y="233362"/>
                </a:lnTo>
                <a:lnTo>
                  <a:pt x="78582" y="219075"/>
                </a:lnTo>
                <a:lnTo>
                  <a:pt x="33338" y="209550"/>
                </a:lnTo>
                <a:lnTo>
                  <a:pt x="19050" y="209550"/>
                </a:lnTo>
                <a:lnTo>
                  <a:pt x="7144" y="214312"/>
                </a:lnTo>
                <a:lnTo>
                  <a:pt x="0" y="228600"/>
                </a:lnTo>
                <a:lnTo>
                  <a:pt x="4763" y="254794"/>
                </a:lnTo>
                <a:lnTo>
                  <a:pt x="16669" y="283369"/>
                </a:lnTo>
                <a:lnTo>
                  <a:pt x="30957" y="300037"/>
                </a:lnTo>
                <a:lnTo>
                  <a:pt x="54769" y="319087"/>
                </a:lnTo>
                <a:lnTo>
                  <a:pt x="102394" y="352425"/>
                </a:lnTo>
                <a:lnTo>
                  <a:pt x="157163" y="383381"/>
                </a:lnTo>
                <a:lnTo>
                  <a:pt x="200025" y="402431"/>
                </a:lnTo>
                <a:lnTo>
                  <a:pt x="240507" y="411956"/>
                </a:lnTo>
                <a:lnTo>
                  <a:pt x="285750" y="421481"/>
                </a:lnTo>
                <a:lnTo>
                  <a:pt x="333375" y="423862"/>
                </a:lnTo>
                <a:lnTo>
                  <a:pt x="402432" y="407194"/>
                </a:lnTo>
                <a:lnTo>
                  <a:pt x="481013" y="378619"/>
                </a:lnTo>
                <a:lnTo>
                  <a:pt x="550069" y="345281"/>
                </a:lnTo>
                <a:lnTo>
                  <a:pt x="997744" y="2976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0C773BB8-B9B5-48F2-8801-D36099F1BD8A}"/>
              </a:ext>
            </a:extLst>
          </p:cNvPr>
          <p:cNvSpPr/>
          <p:nvPr/>
        </p:nvSpPr>
        <p:spPr>
          <a:xfrm>
            <a:off x="5876926" y="4097338"/>
            <a:ext cx="493713" cy="1427162"/>
          </a:xfrm>
          <a:custGeom>
            <a:avLst/>
            <a:gdLst>
              <a:gd name="connsiteX0" fmla="*/ 183356 w 492919"/>
              <a:gd name="connsiteY0" fmla="*/ 895350 h 1426369"/>
              <a:gd name="connsiteX1" fmla="*/ 171450 w 492919"/>
              <a:gd name="connsiteY1" fmla="*/ 559594 h 1426369"/>
              <a:gd name="connsiteX2" fmla="*/ 166688 w 492919"/>
              <a:gd name="connsiteY2" fmla="*/ 347663 h 1426369"/>
              <a:gd name="connsiteX3" fmla="*/ 164306 w 492919"/>
              <a:gd name="connsiteY3" fmla="*/ 283369 h 1426369"/>
              <a:gd name="connsiteX4" fmla="*/ 154781 w 492919"/>
              <a:gd name="connsiteY4" fmla="*/ 233363 h 1426369"/>
              <a:gd name="connsiteX5" fmla="*/ 138113 w 492919"/>
              <a:gd name="connsiteY5" fmla="*/ 185738 h 1426369"/>
              <a:gd name="connsiteX6" fmla="*/ 123825 w 492919"/>
              <a:gd name="connsiteY6" fmla="*/ 154782 h 1426369"/>
              <a:gd name="connsiteX7" fmla="*/ 102394 w 492919"/>
              <a:gd name="connsiteY7" fmla="*/ 130969 h 1426369"/>
              <a:gd name="connsiteX8" fmla="*/ 78581 w 492919"/>
              <a:gd name="connsiteY8" fmla="*/ 114300 h 1426369"/>
              <a:gd name="connsiteX9" fmla="*/ 42863 w 492919"/>
              <a:gd name="connsiteY9" fmla="*/ 90488 h 1426369"/>
              <a:gd name="connsiteX10" fmla="*/ 19050 w 492919"/>
              <a:gd name="connsiteY10" fmla="*/ 71438 h 1426369"/>
              <a:gd name="connsiteX11" fmla="*/ 4763 w 492919"/>
              <a:gd name="connsiteY11" fmla="*/ 54769 h 1426369"/>
              <a:gd name="connsiteX12" fmla="*/ 0 w 492919"/>
              <a:gd name="connsiteY12" fmla="*/ 42863 h 1426369"/>
              <a:gd name="connsiteX13" fmla="*/ 0 w 492919"/>
              <a:gd name="connsiteY13" fmla="*/ 35719 h 1426369"/>
              <a:gd name="connsiteX14" fmla="*/ 2381 w 492919"/>
              <a:gd name="connsiteY14" fmla="*/ 23813 h 1426369"/>
              <a:gd name="connsiteX15" fmla="*/ 14288 w 492919"/>
              <a:gd name="connsiteY15" fmla="*/ 11907 h 1426369"/>
              <a:gd name="connsiteX16" fmla="*/ 38100 w 492919"/>
              <a:gd name="connsiteY16" fmla="*/ 4763 h 1426369"/>
              <a:gd name="connsiteX17" fmla="*/ 80963 w 492919"/>
              <a:gd name="connsiteY17" fmla="*/ 0 h 1426369"/>
              <a:gd name="connsiteX18" fmla="*/ 123825 w 492919"/>
              <a:gd name="connsiteY18" fmla="*/ 0 h 1426369"/>
              <a:gd name="connsiteX19" fmla="*/ 173831 w 492919"/>
              <a:gd name="connsiteY19" fmla="*/ 9525 h 1426369"/>
              <a:gd name="connsiteX20" fmla="*/ 228600 w 492919"/>
              <a:gd name="connsiteY20" fmla="*/ 23813 h 1426369"/>
              <a:gd name="connsiteX21" fmla="*/ 280988 w 492919"/>
              <a:gd name="connsiteY21" fmla="*/ 42863 h 1426369"/>
              <a:gd name="connsiteX22" fmla="*/ 347663 w 492919"/>
              <a:gd name="connsiteY22" fmla="*/ 73819 h 1426369"/>
              <a:gd name="connsiteX23" fmla="*/ 404813 w 492919"/>
              <a:gd name="connsiteY23" fmla="*/ 104775 h 1426369"/>
              <a:gd name="connsiteX24" fmla="*/ 433388 w 492919"/>
              <a:gd name="connsiteY24" fmla="*/ 121444 h 1426369"/>
              <a:gd name="connsiteX25" fmla="*/ 459581 w 492919"/>
              <a:gd name="connsiteY25" fmla="*/ 140494 h 1426369"/>
              <a:gd name="connsiteX26" fmla="*/ 476250 w 492919"/>
              <a:gd name="connsiteY26" fmla="*/ 154782 h 1426369"/>
              <a:gd name="connsiteX27" fmla="*/ 488156 w 492919"/>
              <a:gd name="connsiteY27" fmla="*/ 173832 h 1426369"/>
              <a:gd name="connsiteX28" fmla="*/ 492919 w 492919"/>
              <a:gd name="connsiteY28" fmla="*/ 192882 h 1426369"/>
              <a:gd name="connsiteX29" fmla="*/ 492919 w 492919"/>
              <a:gd name="connsiteY29" fmla="*/ 209550 h 1426369"/>
              <a:gd name="connsiteX30" fmla="*/ 490538 w 492919"/>
              <a:gd name="connsiteY30" fmla="*/ 235744 h 1426369"/>
              <a:gd name="connsiteX31" fmla="*/ 473869 w 492919"/>
              <a:gd name="connsiteY31" fmla="*/ 266700 h 1426369"/>
              <a:gd name="connsiteX32" fmla="*/ 454819 w 492919"/>
              <a:gd name="connsiteY32" fmla="*/ 300038 h 1426369"/>
              <a:gd name="connsiteX33" fmla="*/ 440531 w 492919"/>
              <a:gd name="connsiteY33" fmla="*/ 352425 h 1426369"/>
              <a:gd name="connsiteX34" fmla="*/ 433388 w 492919"/>
              <a:gd name="connsiteY34" fmla="*/ 447675 h 1426369"/>
              <a:gd name="connsiteX35" fmla="*/ 435769 w 492919"/>
              <a:gd name="connsiteY35" fmla="*/ 1416844 h 1426369"/>
              <a:gd name="connsiteX36" fmla="*/ 197644 w 492919"/>
              <a:gd name="connsiteY36" fmla="*/ 1426369 h 1426369"/>
              <a:gd name="connsiteX37" fmla="*/ 183356 w 492919"/>
              <a:gd name="connsiteY37" fmla="*/ 895350 h 1426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92919" h="1426369">
                <a:moveTo>
                  <a:pt x="183356" y="895350"/>
                </a:moveTo>
                <a:lnTo>
                  <a:pt x="171450" y="559594"/>
                </a:lnTo>
                <a:lnTo>
                  <a:pt x="166688" y="347663"/>
                </a:lnTo>
                <a:lnTo>
                  <a:pt x="164306" y="283369"/>
                </a:lnTo>
                <a:lnTo>
                  <a:pt x="154781" y="233363"/>
                </a:lnTo>
                <a:lnTo>
                  <a:pt x="138113" y="185738"/>
                </a:lnTo>
                <a:lnTo>
                  <a:pt x="123825" y="154782"/>
                </a:lnTo>
                <a:lnTo>
                  <a:pt x="102394" y="130969"/>
                </a:lnTo>
                <a:lnTo>
                  <a:pt x="78581" y="114300"/>
                </a:lnTo>
                <a:lnTo>
                  <a:pt x="42863" y="90488"/>
                </a:lnTo>
                <a:lnTo>
                  <a:pt x="19050" y="71438"/>
                </a:lnTo>
                <a:lnTo>
                  <a:pt x="4763" y="54769"/>
                </a:lnTo>
                <a:lnTo>
                  <a:pt x="0" y="42863"/>
                </a:lnTo>
                <a:lnTo>
                  <a:pt x="0" y="35719"/>
                </a:lnTo>
                <a:lnTo>
                  <a:pt x="2381" y="23813"/>
                </a:lnTo>
                <a:lnTo>
                  <a:pt x="14288" y="11907"/>
                </a:lnTo>
                <a:lnTo>
                  <a:pt x="38100" y="4763"/>
                </a:lnTo>
                <a:lnTo>
                  <a:pt x="80963" y="0"/>
                </a:lnTo>
                <a:lnTo>
                  <a:pt x="123825" y="0"/>
                </a:lnTo>
                <a:lnTo>
                  <a:pt x="173831" y="9525"/>
                </a:lnTo>
                <a:lnTo>
                  <a:pt x="228600" y="23813"/>
                </a:lnTo>
                <a:lnTo>
                  <a:pt x="280988" y="42863"/>
                </a:lnTo>
                <a:lnTo>
                  <a:pt x="347663" y="73819"/>
                </a:lnTo>
                <a:lnTo>
                  <a:pt x="404813" y="104775"/>
                </a:lnTo>
                <a:lnTo>
                  <a:pt x="433388" y="121444"/>
                </a:lnTo>
                <a:lnTo>
                  <a:pt x="459581" y="140494"/>
                </a:lnTo>
                <a:lnTo>
                  <a:pt x="476250" y="154782"/>
                </a:lnTo>
                <a:lnTo>
                  <a:pt x="488156" y="173832"/>
                </a:lnTo>
                <a:lnTo>
                  <a:pt x="492919" y="192882"/>
                </a:lnTo>
                <a:lnTo>
                  <a:pt x="492919" y="209550"/>
                </a:lnTo>
                <a:lnTo>
                  <a:pt x="490538" y="235744"/>
                </a:lnTo>
                <a:lnTo>
                  <a:pt x="473869" y="266700"/>
                </a:lnTo>
                <a:lnTo>
                  <a:pt x="454819" y="300038"/>
                </a:lnTo>
                <a:lnTo>
                  <a:pt x="440531" y="352425"/>
                </a:lnTo>
                <a:lnTo>
                  <a:pt x="433388" y="447675"/>
                </a:lnTo>
                <a:cubicBezTo>
                  <a:pt x="434182" y="770731"/>
                  <a:pt x="434975" y="1093788"/>
                  <a:pt x="435769" y="1416844"/>
                </a:cubicBezTo>
                <a:lnTo>
                  <a:pt x="197644" y="1426369"/>
                </a:lnTo>
                <a:lnTo>
                  <a:pt x="183356" y="895350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03B63E17-60FA-429E-A409-AEE7AB9ADDF3}"/>
              </a:ext>
            </a:extLst>
          </p:cNvPr>
          <p:cNvSpPr/>
          <p:nvPr/>
        </p:nvSpPr>
        <p:spPr>
          <a:xfrm>
            <a:off x="4895851" y="4619626"/>
            <a:ext cx="481013" cy="1027113"/>
          </a:xfrm>
          <a:custGeom>
            <a:avLst/>
            <a:gdLst>
              <a:gd name="connsiteX0" fmla="*/ 411956 w 481013"/>
              <a:gd name="connsiteY0" fmla="*/ 716756 h 1026319"/>
              <a:gd name="connsiteX1" fmla="*/ 411956 w 481013"/>
              <a:gd name="connsiteY1" fmla="*/ 621506 h 1026319"/>
              <a:gd name="connsiteX2" fmla="*/ 416719 w 481013"/>
              <a:gd name="connsiteY2" fmla="*/ 533400 h 1026319"/>
              <a:gd name="connsiteX3" fmla="*/ 423863 w 481013"/>
              <a:gd name="connsiteY3" fmla="*/ 471488 h 1026319"/>
              <a:gd name="connsiteX4" fmla="*/ 431006 w 481013"/>
              <a:gd name="connsiteY4" fmla="*/ 438150 h 1026319"/>
              <a:gd name="connsiteX5" fmla="*/ 442913 w 481013"/>
              <a:gd name="connsiteY5" fmla="*/ 407194 h 1026319"/>
              <a:gd name="connsiteX6" fmla="*/ 454819 w 481013"/>
              <a:gd name="connsiteY6" fmla="*/ 397669 h 1026319"/>
              <a:gd name="connsiteX7" fmla="*/ 469106 w 481013"/>
              <a:gd name="connsiteY7" fmla="*/ 364331 h 1026319"/>
              <a:gd name="connsiteX8" fmla="*/ 478631 w 481013"/>
              <a:gd name="connsiteY8" fmla="*/ 326231 h 1026319"/>
              <a:gd name="connsiteX9" fmla="*/ 481013 w 481013"/>
              <a:gd name="connsiteY9" fmla="*/ 302419 h 1026319"/>
              <a:gd name="connsiteX10" fmla="*/ 476250 w 481013"/>
              <a:gd name="connsiteY10" fmla="*/ 271463 h 1026319"/>
              <a:gd name="connsiteX11" fmla="*/ 469106 w 481013"/>
              <a:gd name="connsiteY11" fmla="*/ 252413 h 1026319"/>
              <a:gd name="connsiteX12" fmla="*/ 454819 w 481013"/>
              <a:gd name="connsiteY12" fmla="*/ 226219 h 1026319"/>
              <a:gd name="connsiteX13" fmla="*/ 438150 w 481013"/>
              <a:gd name="connsiteY13" fmla="*/ 209550 h 1026319"/>
              <a:gd name="connsiteX14" fmla="*/ 400050 w 481013"/>
              <a:gd name="connsiteY14" fmla="*/ 183356 h 1026319"/>
              <a:gd name="connsiteX15" fmla="*/ 338138 w 481013"/>
              <a:gd name="connsiteY15" fmla="*/ 135731 h 1026319"/>
              <a:gd name="connsiteX16" fmla="*/ 273844 w 481013"/>
              <a:gd name="connsiteY16" fmla="*/ 95250 h 1026319"/>
              <a:gd name="connsiteX17" fmla="*/ 207169 w 481013"/>
              <a:gd name="connsiteY17" fmla="*/ 59531 h 1026319"/>
              <a:gd name="connsiteX18" fmla="*/ 138113 w 481013"/>
              <a:gd name="connsiteY18" fmla="*/ 30956 h 1026319"/>
              <a:gd name="connsiteX19" fmla="*/ 76200 w 481013"/>
              <a:gd name="connsiteY19" fmla="*/ 14288 h 1026319"/>
              <a:gd name="connsiteX20" fmla="*/ 19050 w 481013"/>
              <a:gd name="connsiteY20" fmla="*/ 0 h 1026319"/>
              <a:gd name="connsiteX21" fmla="*/ 4763 w 481013"/>
              <a:gd name="connsiteY21" fmla="*/ 2381 h 1026319"/>
              <a:gd name="connsiteX22" fmla="*/ 0 w 481013"/>
              <a:gd name="connsiteY22" fmla="*/ 19050 h 1026319"/>
              <a:gd name="connsiteX23" fmla="*/ 4763 w 481013"/>
              <a:gd name="connsiteY23" fmla="*/ 35719 h 1026319"/>
              <a:gd name="connsiteX24" fmla="*/ 19050 w 481013"/>
              <a:gd name="connsiteY24" fmla="*/ 61913 h 1026319"/>
              <a:gd name="connsiteX25" fmla="*/ 50006 w 481013"/>
              <a:gd name="connsiteY25" fmla="*/ 95250 h 1026319"/>
              <a:gd name="connsiteX26" fmla="*/ 69056 w 481013"/>
              <a:gd name="connsiteY26" fmla="*/ 111919 h 1026319"/>
              <a:gd name="connsiteX27" fmla="*/ 102394 w 481013"/>
              <a:gd name="connsiteY27" fmla="*/ 150019 h 1026319"/>
              <a:gd name="connsiteX28" fmla="*/ 128588 w 481013"/>
              <a:gd name="connsiteY28" fmla="*/ 185738 h 1026319"/>
              <a:gd name="connsiteX29" fmla="*/ 147638 w 481013"/>
              <a:gd name="connsiteY29" fmla="*/ 226219 h 1026319"/>
              <a:gd name="connsiteX30" fmla="*/ 161925 w 481013"/>
              <a:gd name="connsiteY30" fmla="*/ 288131 h 1026319"/>
              <a:gd name="connsiteX31" fmla="*/ 171450 w 481013"/>
              <a:gd name="connsiteY31" fmla="*/ 395288 h 1026319"/>
              <a:gd name="connsiteX32" fmla="*/ 180975 w 481013"/>
              <a:gd name="connsiteY32" fmla="*/ 526256 h 1026319"/>
              <a:gd name="connsiteX33" fmla="*/ 188119 w 481013"/>
              <a:gd name="connsiteY33" fmla="*/ 1026319 h 1026319"/>
              <a:gd name="connsiteX34" fmla="*/ 414338 w 481013"/>
              <a:gd name="connsiteY34" fmla="*/ 973931 h 1026319"/>
              <a:gd name="connsiteX35" fmla="*/ 411956 w 481013"/>
              <a:gd name="connsiteY35" fmla="*/ 716756 h 1026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81013" h="1026319">
                <a:moveTo>
                  <a:pt x="411956" y="716756"/>
                </a:moveTo>
                <a:lnTo>
                  <a:pt x="411956" y="621506"/>
                </a:lnTo>
                <a:lnTo>
                  <a:pt x="416719" y="533400"/>
                </a:lnTo>
                <a:lnTo>
                  <a:pt x="423863" y="471488"/>
                </a:lnTo>
                <a:lnTo>
                  <a:pt x="431006" y="438150"/>
                </a:lnTo>
                <a:lnTo>
                  <a:pt x="442913" y="407194"/>
                </a:lnTo>
                <a:lnTo>
                  <a:pt x="454819" y="397669"/>
                </a:lnTo>
                <a:lnTo>
                  <a:pt x="469106" y="364331"/>
                </a:lnTo>
                <a:lnTo>
                  <a:pt x="478631" y="326231"/>
                </a:lnTo>
                <a:lnTo>
                  <a:pt x="481013" y="302419"/>
                </a:lnTo>
                <a:lnTo>
                  <a:pt x="476250" y="271463"/>
                </a:lnTo>
                <a:lnTo>
                  <a:pt x="469106" y="252413"/>
                </a:lnTo>
                <a:lnTo>
                  <a:pt x="454819" y="226219"/>
                </a:lnTo>
                <a:lnTo>
                  <a:pt x="438150" y="209550"/>
                </a:lnTo>
                <a:lnTo>
                  <a:pt x="400050" y="183356"/>
                </a:lnTo>
                <a:lnTo>
                  <a:pt x="338138" y="135731"/>
                </a:lnTo>
                <a:lnTo>
                  <a:pt x="273844" y="95250"/>
                </a:lnTo>
                <a:lnTo>
                  <a:pt x="207169" y="59531"/>
                </a:lnTo>
                <a:lnTo>
                  <a:pt x="138113" y="30956"/>
                </a:lnTo>
                <a:lnTo>
                  <a:pt x="76200" y="14288"/>
                </a:lnTo>
                <a:lnTo>
                  <a:pt x="19050" y="0"/>
                </a:lnTo>
                <a:lnTo>
                  <a:pt x="4763" y="2381"/>
                </a:lnTo>
                <a:lnTo>
                  <a:pt x="0" y="19050"/>
                </a:lnTo>
                <a:lnTo>
                  <a:pt x="4763" y="35719"/>
                </a:lnTo>
                <a:lnTo>
                  <a:pt x="19050" y="61913"/>
                </a:lnTo>
                <a:lnTo>
                  <a:pt x="50006" y="95250"/>
                </a:lnTo>
                <a:lnTo>
                  <a:pt x="69056" y="111919"/>
                </a:lnTo>
                <a:lnTo>
                  <a:pt x="102394" y="150019"/>
                </a:lnTo>
                <a:lnTo>
                  <a:pt x="128588" y="185738"/>
                </a:lnTo>
                <a:lnTo>
                  <a:pt x="147638" y="226219"/>
                </a:lnTo>
                <a:lnTo>
                  <a:pt x="161925" y="288131"/>
                </a:lnTo>
                <a:lnTo>
                  <a:pt x="171450" y="395288"/>
                </a:lnTo>
                <a:lnTo>
                  <a:pt x="180975" y="526256"/>
                </a:lnTo>
                <a:lnTo>
                  <a:pt x="188119" y="1026319"/>
                </a:lnTo>
                <a:lnTo>
                  <a:pt x="414338" y="973931"/>
                </a:lnTo>
                <a:lnTo>
                  <a:pt x="411956" y="716756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89569D29-C809-4819-8B09-9FFD83798F85}"/>
              </a:ext>
            </a:extLst>
          </p:cNvPr>
          <p:cNvSpPr/>
          <p:nvPr/>
        </p:nvSpPr>
        <p:spPr>
          <a:xfrm>
            <a:off x="3576331" y="1806575"/>
            <a:ext cx="1054100" cy="3341688"/>
          </a:xfrm>
          <a:custGeom>
            <a:avLst/>
            <a:gdLst>
              <a:gd name="connsiteX0" fmla="*/ 1005407 w 1053077"/>
              <a:gd name="connsiteY0" fmla="*/ 593710 h 3341243"/>
              <a:gd name="connsiteX1" fmla="*/ 1022741 w 1053077"/>
              <a:gd name="connsiteY1" fmla="*/ 355359 h 3341243"/>
              <a:gd name="connsiteX2" fmla="*/ 1053077 w 1053077"/>
              <a:gd name="connsiteY2" fmla="*/ 173346 h 3341243"/>
              <a:gd name="connsiteX3" fmla="*/ 888398 w 1053077"/>
              <a:gd name="connsiteY3" fmla="*/ 104007 h 3341243"/>
              <a:gd name="connsiteX4" fmla="*/ 762722 w 1053077"/>
              <a:gd name="connsiteY4" fmla="*/ 47670 h 3341243"/>
              <a:gd name="connsiteX5" fmla="*/ 676049 w 1053077"/>
              <a:gd name="connsiteY5" fmla="*/ 8667 h 3341243"/>
              <a:gd name="connsiteX6" fmla="*/ 641380 w 1053077"/>
              <a:gd name="connsiteY6" fmla="*/ 0 h 3341243"/>
              <a:gd name="connsiteX7" fmla="*/ 628379 w 1053077"/>
              <a:gd name="connsiteY7" fmla="*/ 0 h 3341243"/>
              <a:gd name="connsiteX8" fmla="*/ 619712 w 1053077"/>
              <a:gd name="connsiteY8" fmla="*/ 4333 h 3341243"/>
              <a:gd name="connsiteX9" fmla="*/ 624045 w 1053077"/>
              <a:gd name="connsiteY9" fmla="*/ 21668 h 3341243"/>
              <a:gd name="connsiteX10" fmla="*/ 645714 w 1053077"/>
              <a:gd name="connsiteY10" fmla="*/ 56337 h 3341243"/>
              <a:gd name="connsiteX11" fmla="*/ 697718 w 1053077"/>
              <a:gd name="connsiteY11" fmla="*/ 121342 h 3341243"/>
              <a:gd name="connsiteX12" fmla="*/ 715052 w 1053077"/>
              <a:gd name="connsiteY12" fmla="*/ 151677 h 3341243"/>
              <a:gd name="connsiteX13" fmla="*/ 736720 w 1053077"/>
              <a:gd name="connsiteY13" fmla="*/ 195014 h 3341243"/>
              <a:gd name="connsiteX14" fmla="*/ 749721 w 1053077"/>
              <a:gd name="connsiteY14" fmla="*/ 242684 h 3341243"/>
              <a:gd name="connsiteX15" fmla="*/ 754055 w 1053077"/>
              <a:gd name="connsiteY15" fmla="*/ 333691 h 3341243"/>
              <a:gd name="connsiteX16" fmla="*/ 745388 w 1053077"/>
              <a:gd name="connsiteY16" fmla="*/ 615378 h 3341243"/>
              <a:gd name="connsiteX17" fmla="*/ 723719 w 1053077"/>
              <a:gd name="connsiteY17" fmla="*/ 871063 h 3341243"/>
              <a:gd name="connsiteX18" fmla="*/ 697718 w 1053077"/>
              <a:gd name="connsiteY18" fmla="*/ 1109414 h 3341243"/>
              <a:gd name="connsiteX19" fmla="*/ 658715 w 1053077"/>
              <a:gd name="connsiteY19" fmla="*/ 1365099 h 3341243"/>
              <a:gd name="connsiteX20" fmla="*/ 615378 w 1053077"/>
              <a:gd name="connsiteY20" fmla="*/ 1590449 h 3341243"/>
              <a:gd name="connsiteX21" fmla="*/ 559041 w 1053077"/>
              <a:gd name="connsiteY21" fmla="*/ 1841801 h 3341243"/>
              <a:gd name="connsiteX22" fmla="*/ 498370 w 1053077"/>
              <a:gd name="connsiteY22" fmla="*/ 2071484 h 3341243"/>
              <a:gd name="connsiteX23" fmla="*/ 411697 w 1053077"/>
              <a:gd name="connsiteY23" fmla="*/ 2357505 h 3341243"/>
              <a:gd name="connsiteX24" fmla="*/ 329357 w 1053077"/>
              <a:gd name="connsiteY24" fmla="*/ 2591522 h 3341243"/>
              <a:gd name="connsiteX25" fmla="*/ 238351 w 1053077"/>
              <a:gd name="connsiteY25" fmla="*/ 2816872 h 3341243"/>
              <a:gd name="connsiteX26" fmla="*/ 138677 w 1053077"/>
              <a:gd name="connsiteY26" fmla="*/ 3042222 h 3341243"/>
              <a:gd name="connsiteX27" fmla="*/ 26002 w 1053077"/>
              <a:gd name="connsiteY27" fmla="*/ 3254570 h 3341243"/>
              <a:gd name="connsiteX28" fmla="*/ 0 w 1053077"/>
              <a:gd name="connsiteY28" fmla="*/ 3310908 h 3341243"/>
              <a:gd name="connsiteX29" fmla="*/ 0 w 1053077"/>
              <a:gd name="connsiteY29" fmla="*/ 3328242 h 3341243"/>
              <a:gd name="connsiteX30" fmla="*/ 13001 w 1053077"/>
              <a:gd name="connsiteY30" fmla="*/ 3341243 h 3341243"/>
              <a:gd name="connsiteX31" fmla="*/ 30336 w 1053077"/>
              <a:gd name="connsiteY31" fmla="*/ 3341243 h 3341243"/>
              <a:gd name="connsiteX32" fmla="*/ 65005 w 1053077"/>
              <a:gd name="connsiteY32" fmla="*/ 3319575 h 3341243"/>
              <a:gd name="connsiteX33" fmla="*/ 112675 w 1053077"/>
              <a:gd name="connsiteY33" fmla="*/ 3254570 h 3341243"/>
              <a:gd name="connsiteX34" fmla="*/ 225350 w 1053077"/>
              <a:gd name="connsiteY34" fmla="*/ 3107226 h 3341243"/>
              <a:gd name="connsiteX35" fmla="*/ 316356 w 1053077"/>
              <a:gd name="connsiteY35" fmla="*/ 2977217 h 3341243"/>
              <a:gd name="connsiteX36" fmla="*/ 398696 w 1053077"/>
              <a:gd name="connsiteY36" fmla="*/ 2847207 h 3341243"/>
              <a:gd name="connsiteX37" fmla="*/ 472368 w 1053077"/>
              <a:gd name="connsiteY37" fmla="*/ 2725865 h 3341243"/>
              <a:gd name="connsiteX38" fmla="*/ 528705 w 1053077"/>
              <a:gd name="connsiteY38" fmla="*/ 2626191 h 3341243"/>
              <a:gd name="connsiteX39" fmla="*/ 585043 w 1053077"/>
              <a:gd name="connsiteY39" fmla="*/ 2509183 h 3341243"/>
              <a:gd name="connsiteX40" fmla="*/ 632713 w 1053077"/>
              <a:gd name="connsiteY40" fmla="*/ 2409509 h 3341243"/>
              <a:gd name="connsiteX41" fmla="*/ 680383 w 1053077"/>
              <a:gd name="connsiteY41" fmla="*/ 2288167 h 3341243"/>
              <a:gd name="connsiteX42" fmla="*/ 723719 w 1053077"/>
              <a:gd name="connsiteY42" fmla="*/ 2153823 h 3341243"/>
              <a:gd name="connsiteX43" fmla="*/ 771390 w 1053077"/>
              <a:gd name="connsiteY43" fmla="*/ 2002146 h 3341243"/>
              <a:gd name="connsiteX44" fmla="*/ 810392 w 1053077"/>
              <a:gd name="connsiteY44" fmla="*/ 1850468 h 3341243"/>
              <a:gd name="connsiteX45" fmla="*/ 836394 w 1053077"/>
              <a:gd name="connsiteY45" fmla="*/ 1742127 h 3341243"/>
              <a:gd name="connsiteX46" fmla="*/ 866730 w 1053077"/>
              <a:gd name="connsiteY46" fmla="*/ 1603450 h 3341243"/>
              <a:gd name="connsiteX47" fmla="*/ 888398 w 1053077"/>
              <a:gd name="connsiteY47" fmla="*/ 1503776 h 3341243"/>
              <a:gd name="connsiteX48" fmla="*/ 910066 w 1053077"/>
              <a:gd name="connsiteY48" fmla="*/ 1373767 h 3341243"/>
              <a:gd name="connsiteX49" fmla="*/ 940402 w 1053077"/>
              <a:gd name="connsiteY49" fmla="*/ 1187420 h 3341243"/>
              <a:gd name="connsiteX50" fmla="*/ 962070 w 1053077"/>
              <a:gd name="connsiteY50" fmla="*/ 1040076 h 3341243"/>
              <a:gd name="connsiteX51" fmla="*/ 988072 w 1053077"/>
              <a:gd name="connsiteY51" fmla="*/ 797391 h 3341243"/>
              <a:gd name="connsiteX52" fmla="*/ 1005407 w 1053077"/>
              <a:gd name="connsiteY52" fmla="*/ 593710 h 3341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053077" h="3341243">
                <a:moveTo>
                  <a:pt x="1005407" y="593710"/>
                </a:moveTo>
                <a:lnTo>
                  <a:pt x="1022741" y="355359"/>
                </a:lnTo>
                <a:lnTo>
                  <a:pt x="1053077" y="173346"/>
                </a:lnTo>
                <a:lnTo>
                  <a:pt x="888398" y="104007"/>
                </a:lnTo>
                <a:lnTo>
                  <a:pt x="762722" y="47670"/>
                </a:lnTo>
                <a:lnTo>
                  <a:pt x="676049" y="8667"/>
                </a:lnTo>
                <a:lnTo>
                  <a:pt x="641380" y="0"/>
                </a:lnTo>
                <a:lnTo>
                  <a:pt x="628379" y="0"/>
                </a:lnTo>
                <a:lnTo>
                  <a:pt x="619712" y="4333"/>
                </a:lnTo>
                <a:lnTo>
                  <a:pt x="624045" y="21668"/>
                </a:lnTo>
                <a:lnTo>
                  <a:pt x="645714" y="56337"/>
                </a:lnTo>
                <a:lnTo>
                  <a:pt x="697718" y="121342"/>
                </a:lnTo>
                <a:lnTo>
                  <a:pt x="715052" y="151677"/>
                </a:lnTo>
                <a:lnTo>
                  <a:pt x="736720" y="195014"/>
                </a:lnTo>
                <a:lnTo>
                  <a:pt x="749721" y="242684"/>
                </a:lnTo>
                <a:lnTo>
                  <a:pt x="754055" y="333691"/>
                </a:lnTo>
                <a:lnTo>
                  <a:pt x="745388" y="615378"/>
                </a:lnTo>
                <a:lnTo>
                  <a:pt x="723719" y="871063"/>
                </a:lnTo>
                <a:lnTo>
                  <a:pt x="697718" y="1109414"/>
                </a:lnTo>
                <a:lnTo>
                  <a:pt x="658715" y="1365099"/>
                </a:lnTo>
                <a:lnTo>
                  <a:pt x="615378" y="1590449"/>
                </a:lnTo>
                <a:lnTo>
                  <a:pt x="559041" y="1841801"/>
                </a:lnTo>
                <a:lnTo>
                  <a:pt x="498370" y="2071484"/>
                </a:lnTo>
                <a:lnTo>
                  <a:pt x="411697" y="2357505"/>
                </a:lnTo>
                <a:lnTo>
                  <a:pt x="329357" y="2591522"/>
                </a:lnTo>
                <a:lnTo>
                  <a:pt x="238351" y="2816872"/>
                </a:lnTo>
                <a:lnTo>
                  <a:pt x="138677" y="3042222"/>
                </a:lnTo>
                <a:lnTo>
                  <a:pt x="26002" y="3254570"/>
                </a:lnTo>
                <a:lnTo>
                  <a:pt x="0" y="3310908"/>
                </a:lnTo>
                <a:lnTo>
                  <a:pt x="0" y="3328242"/>
                </a:lnTo>
                <a:lnTo>
                  <a:pt x="13001" y="3341243"/>
                </a:lnTo>
                <a:lnTo>
                  <a:pt x="30336" y="3341243"/>
                </a:lnTo>
                <a:lnTo>
                  <a:pt x="65005" y="3319575"/>
                </a:lnTo>
                <a:lnTo>
                  <a:pt x="112675" y="3254570"/>
                </a:lnTo>
                <a:lnTo>
                  <a:pt x="225350" y="3107226"/>
                </a:lnTo>
                <a:lnTo>
                  <a:pt x="316356" y="2977217"/>
                </a:lnTo>
                <a:lnTo>
                  <a:pt x="398696" y="2847207"/>
                </a:lnTo>
                <a:lnTo>
                  <a:pt x="472368" y="2725865"/>
                </a:lnTo>
                <a:lnTo>
                  <a:pt x="528705" y="2626191"/>
                </a:lnTo>
                <a:lnTo>
                  <a:pt x="585043" y="2509183"/>
                </a:lnTo>
                <a:lnTo>
                  <a:pt x="632713" y="2409509"/>
                </a:lnTo>
                <a:lnTo>
                  <a:pt x="680383" y="2288167"/>
                </a:lnTo>
                <a:lnTo>
                  <a:pt x="723719" y="2153823"/>
                </a:lnTo>
                <a:lnTo>
                  <a:pt x="771390" y="2002146"/>
                </a:lnTo>
                <a:lnTo>
                  <a:pt x="810392" y="1850468"/>
                </a:lnTo>
                <a:lnTo>
                  <a:pt x="836394" y="1742127"/>
                </a:lnTo>
                <a:lnTo>
                  <a:pt x="866730" y="1603450"/>
                </a:lnTo>
                <a:lnTo>
                  <a:pt x="888398" y="1503776"/>
                </a:lnTo>
                <a:lnTo>
                  <a:pt x="910066" y="1373767"/>
                </a:lnTo>
                <a:lnTo>
                  <a:pt x="940402" y="1187420"/>
                </a:lnTo>
                <a:lnTo>
                  <a:pt x="962070" y="1040076"/>
                </a:lnTo>
                <a:lnTo>
                  <a:pt x="988072" y="797391"/>
                </a:lnTo>
                <a:lnTo>
                  <a:pt x="1005407" y="59371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32D96F0C-4728-4FCA-B1DA-8630B1C902F3}"/>
              </a:ext>
            </a:extLst>
          </p:cNvPr>
          <p:cNvSpPr/>
          <p:nvPr/>
        </p:nvSpPr>
        <p:spPr>
          <a:xfrm>
            <a:off x="5259082" y="2308225"/>
            <a:ext cx="411163" cy="1993900"/>
          </a:xfrm>
          <a:custGeom>
            <a:avLst/>
            <a:gdLst>
              <a:gd name="connsiteX0" fmla="*/ 342579 w 412124"/>
              <a:gd name="connsiteY0" fmla="*/ 1148796 h 1993650"/>
              <a:gd name="connsiteX1" fmla="*/ 345154 w 412124"/>
              <a:gd name="connsiteY1" fmla="*/ 808793 h 1993650"/>
              <a:gd name="connsiteX2" fmla="*/ 363185 w 412124"/>
              <a:gd name="connsiteY2" fmla="*/ 783036 h 1993650"/>
              <a:gd name="connsiteX3" fmla="*/ 365760 w 412124"/>
              <a:gd name="connsiteY3" fmla="*/ 556367 h 1993650"/>
              <a:gd name="connsiteX4" fmla="*/ 363185 w 412124"/>
              <a:gd name="connsiteY4" fmla="*/ 386366 h 1993650"/>
              <a:gd name="connsiteX5" fmla="*/ 365760 w 412124"/>
              <a:gd name="connsiteY5" fmla="*/ 337427 h 1993650"/>
              <a:gd name="connsiteX6" fmla="*/ 370912 w 412124"/>
              <a:gd name="connsiteY6" fmla="*/ 298790 h 1993650"/>
              <a:gd name="connsiteX7" fmla="*/ 378639 w 412124"/>
              <a:gd name="connsiteY7" fmla="*/ 255002 h 1993650"/>
              <a:gd name="connsiteX8" fmla="*/ 388942 w 412124"/>
              <a:gd name="connsiteY8" fmla="*/ 221517 h 1993650"/>
              <a:gd name="connsiteX9" fmla="*/ 404397 w 412124"/>
              <a:gd name="connsiteY9" fmla="*/ 193183 h 1993650"/>
              <a:gd name="connsiteX10" fmla="*/ 412124 w 412124"/>
              <a:gd name="connsiteY10" fmla="*/ 180304 h 1993650"/>
              <a:gd name="connsiteX11" fmla="*/ 412124 w 412124"/>
              <a:gd name="connsiteY11" fmla="*/ 170001 h 1993650"/>
              <a:gd name="connsiteX12" fmla="*/ 401821 w 412124"/>
              <a:gd name="connsiteY12" fmla="*/ 144243 h 1993650"/>
              <a:gd name="connsiteX13" fmla="*/ 383791 w 412124"/>
              <a:gd name="connsiteY13" fmla="*/ 118486 h 1993650"/>
              <a:gd name="connsiteX14" fmla="*/ 365760 w 412124"/>
              <a:gd name="connsiteY14" fmla="*/ 103031 h 1993650"/>
              <a:gd name="connsiteX15" fmla="*/ 334851 w 412124"/>
              <a:gd name="connsiteY15" fmla="*/ 82425 h 1993650"/>
              <a:gd name="connsiteX16" fmla="*/ 293639 w 412124"/>
              <a:gd name="connsiteY16" fmla="*/ 61819 h 1993650"/>
              <a:gd name="connsiteX17" fmla="*/ 234396 w 412124"/>
              <a:gd name="connsiteY17" fmla="*/ 38637 h 1993650"/>
              <a:gd name="connsiteX18" fmla="*/ 144244 w 412124"/>
              <a:gd name="connsiteY18" fmla="*/ 12879 h 1993650"/>
              <a:gd name="connsiteX19" fmla="*/ 85001 w 412124"/>
              <a:gd name="connsiteY19" fmla="*/ 2576 h 1993650"/>
              <a:gd name="connsiteX20" fmla="*/ 41213 w 412124"/>
              <a:gd name="connsiteY20" fmla="*/ 0 h 1993650"/>
              <a:gd name="connsiteX21" fmla="*/ 20607 w 412124"/>
              <a:gd name="connsiteY21" fmla="*/ 0 h 1993650"/>
              <a:gd name="connsiteX22" fmla="*/ 7728 w 412124"/>
              <a:gd name="connsiteY22" fmla="*/ 5152 h 1993650"/>
              <a:gd name="connsiteX23" fmla="*/ 0 w 412124"/>
              <a:gd name="connsiteY23" fmla="*/ 15455 h 1993650"/>
              <a:gd name="connsiteX24" fmla="*/ 2576 w 412124"/>
              <a:gd name="connsiteY24" fmla="*/ 28334 h 1993650"/>
              <a:gd name="connsiteX25" fmla="*/ 12879 w 412124"/>
              <a:gd name="connsiteY25" fmla="*/ 48940 h 1993650"/>
              <a:gd name="connsiteX26" fmla="*/ 38637 w 412124"/>
              <a:gd name="connsiteY26" fmla="*/ 77273 h 1993650"/>
              <a:gd name="connsiteX27" fmla="*/ 61819 w 412124"/>
              <a:gd name="connsiteY27" fmla="*/ 103031 h 1993650"/>
              <a:gd name="connsiteX28" fmla="*/ 90153 w 412124"/>
              <a:gd name="connsiteY28" fmla="*/ 144243 h 1993650"/>
              <a:gd name="connsiteX29" fmla="*/ 105607 w 412124"/>
              <a:gd name="connsiteY29" fmla="*/ 172577 h 1993650"/>
              <a:gd name="connsiteX30" fmla="*/ 118486 w 412124"/>
              <a:gd name="connsiteY30" fmla="*/ 203486 h 1993650"/>
              <a:gd name="connsiteX31" fmla="*/ 131365 w 412124"/>
              <a:gd name="connsiteY31" fmla="*/ 236971 h 1993650"/>
              <a:gd name="connsiteX32" fmla="*/ 141668 w 412124"/>
              <a:gd name="connsiteY32" fmla="*/ 280760 h 1993650"/>
              <a:gd name="connsiteX33" fmla="*/ 146820 w 412124"/>
              <a:gd name="connsiteY33" fmla="*/ 345154 h 1993650"/>
              <a:gd name="connsiteX34" fmla="*/ 146820 w 412124"/>
              <a:gd name="connsiteY34" fmla="*/ 399245 h 1993650"/>
              <a:gd name="connsiteX35" fmla="*/ 144244 w 412124"/>
              <a:gd name="connsiteY35" fmla="*/ 1079250 h 1993650"/>
              <a:gd name="connsiteX36" fmla="*/ 139092 w 412124"/>
              <a:gd name="connsiteY36" fmla="*/ 1334251 h 1993650"/>
              <a:gd name="connsiteX37" fmla="*/ 131365 w 412124"/>
              <a:gd name="connsiteY37" fmla="*/ 1511980 h 1993650"/>
              <a:gd name="connsiteX38" fmla="*/ 126213 w 412124"/>
              <a:gd name="connsiteY38" fmla="*/ 1604708 h 1993650"/>
              <a:gd name="connsiteX39" fmla="*/ 121062 w 412124"/>
              <a:gd name="connsiteY39" fmla="*/ 1653647 h 1993650"/>
              <a:gd name="connsiteX40" fmla="*/ 121062 w 412124"/>
              <a:gd name="connsiteY40" fmla="*/ 1694860 h 1993650"/>
              <a:gd name="connsiteX41" fmla="*/ 123638 w 412124"/>
              <a:gd name="connsiteY41" fmla="*/ 1746375 h 1993650"/>
              <a:gd name="connsiteX42" fmla="*/ 131365 w 412124"/>
              <a:gd name="connsiteY42" fmla="*/ 1795315 h 1993650"/>
              <a:gd name="connsiteX43" fmla="*/ 144244 w 412124"/>
              <a:gd name="connsiteY43" fmla="*/ 1846831 h 1993650"/>
              <a:gd name="connsiteX44" fmla="*/ 157123 w 412124"/>
              <a:gd name="connsiteY44" fmla="*/ 1885467 h 1993650"/>
              <a:gd name="connsiteX45" fmla="*/ 172577 w 412124"/>
              <a:gd name="connsiteY45" fmla="*/ 1911225 h 1993650"/>
              <a:gd name="connsiteX46" fmla="*/ 193184 w 412124"/>
              <a:gd name="connsiteY46" fmla="*/ 1939558 h 1993650"/>
              <a:gd name="connsiteX47" fmla="*/ 218941 w 412124"/>
              <a:gd name="connsiteY47" fmla="*/ 1965316 h 1993650"/>
              <a:gd name="connsiteX48" fmla="*/ 236972 w 412124"/>
              <a:gd name="connsiteY48" fmla="*/ 1980771 h 1993650"/>
              <a:gd name="connsiteX49" fmla="*/ 252426 w 412124"/>
              <a:gd name="connsiteY49" fmla="*/ 1988498 h 1993650"/>
              <a:gd name="connsiteX50" fmla="*/ 267881 w 412124"/>
              <a:gd name="connsiteY50" fmla="*/ 1993650 h 1993650"/>
              <a:gd name="connsiteX51" fmla="*/ 283336 w 412124"/>
              <a:gd name="connsiteY51" fmla="*/ 1993650 h 1993650"/>
              <a:gd name="connsiteX52" fmla="*/ 301366 w 412124"/>
              <a:gd name="connsiteY52" fmla="*/ 1985922 h 1993650"/>
              <a:gd name="connsiteX53" fmla="*/ 316821 w 412124"/>
              <a:gd name="connsiteY53" fmla="*/ 1970468 h 1993650"/>
              <a:gd name="connsiteX54" fmla="*/ 327124 w 412124"/>
              <a:gd name="connsiteY54" fmla="*/ 1942134 h 1993650"/>
              <a:gd name="connsiteX55" fmla="*/ 337427 w 412124"/>
              <a:gd name="connsiteY55" fmla="*/ 1882891 h 1993650"/>
              <a:gd name="connsiteX56" fmla="*/ 342579 w 412124"/>
              <a:gd name="connsiteY56" fmla="*/ 1826224 h 1993650"/>
              <a:gd name="connsiteX57" fmla="*/ 345154 w 412124"/>
              <a:gd name="connsiteY57" fmla="*/ 1754103 h 1993650"/>
              <a:gd name="connsiteX58" fmla="*/ 345154 w 412124"/>
              <a:gd name="connsiteY58" fmla="*/ 1604708 h 1993650"/>
              <a:gd name="connsiteX59" fmla="*/ 342579 w 412124"/>
              <a:gd name="connsiteY59" fmla="*/ 1148796 h 1993650"/>
              <a:gd name="connsiteX0" fmla="*/ 342579 w 412124"/>
              <a:gd name="connsiteY0" fmla="*/ 1148796 h 1993650"/>
              <a:gd name="connsiteX1" fmla="*/ 345154 w 412124"/>
              <a:gd name="connsiteY1" fmla="*/ 951628 h 1993650"/>
              <a:gd name="connsiteX2" fmla="*/ 363185 w 412124"/>
              <a:gd name="connsiteY2" fmla="*/ 783036 h 1993650"/>
              <a:gd name="connsiteX3" fmla="*/ 365760 w 412124"/>
              <a:gd name="connsiteY3" fmla="*/ 556367 h 1993650"/>
              <a:gd name="connsiteX4" fmla="*/ 363185 w 412124"/>
              <a:gd name="connsiteY4" fmla="*/ 386366 h 1993650"/>
              <a:gd name="connsiteX5" fmla="*/ 365760 w 412124"/>
              <a:gd name="connsiteY5" fmla="*/ 337427 h 1993650"/>
              <a:gd name="connsiteX6" fmla="*/ 370912 w 412124"/>
              <a:gd name="connsiteY6" fmla="*/ 298790 h 1993650"/>
              <a:gd name="connsiteX7" fmla="*/ 378639 w 412124"/>
              <a:gd name="connsiteY7" fmla="*/ 255002 h 1993650"/>
              <a:gd name="connsiteX8" fmla="*/ 388942 w 412124"/>
              <a:gd name="connsiteY8" fmla="*/ 221517 h 1993650"/>
              <a:gd name="connsiteX9" fmla="*/ 404397 w 412124"/>
              <a:gd name="connsiteY9" fmla="*/ 193183 h 1993650"/>
              <a:gd name="connsiteX10" fmla="*/ 412124 w 412124"/>
              <a:gd name="connsiteY10" fmla="*/ 180304 h 1993650"/>
              <a:gd name="connsiteX11" fmla="*/ 412124 w 412124"/>
              <a:gd name="connsiteY11" fmla="*/ 170001 h 1993650"/>
              <a:gd name="connsiteX12" fmla="*/ 401821 w 412124"/>
              <a:gd name="connsiteY12" fmla="*/ 144243 h 1993650"/>
              <a:gd name="connsiteX13" fmla="*/ 383791 w 412124"/>
              <a:gd name="connsiteY13" fmla="*/ 118486 h 1993650"/>
              <a:gd name="connsiteX14" fmla="*/ 365760 w 412124"/>
              <a:gd name="connsiteY14" fmla="*/ 103031 h 1993650"/>
              <a:gd name="connsiteX15" fmla="*/ 334851 w 412124"/>
              <a:gd name="connsiteY15" fmla="*/ 82425 h 1993650"/>
              <a:gd name="connsiteX16" fmla="*/ 293639 w 412124"/>
              <a:gd name="connsiteY16" fmla="*/ 61819 h 1993650"/>
              <a:gd name="connsiteX17" fmla="*/ 234396 w 412124"/>
              <a:gd name="connsiteY17" fmla="*/ 38637 h 1993650"/>
              <a:gd name="connsiteX18" fmla="*/ 144244 w 412124"/>
              <a:gd name="connsiteY18" fmla="*/ 12879 h 1993650"/>
              <a:gd name="connsiteX19" fmla="*/ 85001 w 412124"/>
              <a:gd name="connsiteY19" fmla="*/ 2576 h 1993650"/>
              <a:gd name="connsiteX20" fmla="*/ 41213 w 412124"/>
              <a:gd name="connsiteY20" fmla="*/ 0 h 1993650"/>
              <a:gd name="connsiteX21" fmla="*/ 20607 w 412124"/>
              <a:gd name="connsiteY21" fmla="*/ 0 h 1993650"/>
              <a:gd name="connsiteX22" fmla="*/ 7728 w 412124"/>
              <a:gd name="connsiteY22" fmla="*/ 5152 h 1993650"/>
              <a:gd name="connsiteX23" fmla="*/ 0 w 412124"/>
              <a:gd name="connsiteY23" fmla="*/ 15455 h 1993650"/>
              <a:gd name="connsiteX24" fmla="*/ 2576 w 412124"/>
              <a:gd name="connsiteY24" fmla="*/ 28334 h 1993650"/>
              <a:gd name="connsiteX25" fmla="*/ 12879 w 412124"/>
              <a:gd name="connsiteY25" fmla="*/ 48940 h 1993650"/>
              <a:gd name="connsiteX26" fmla="*/ 38637 w 412124"/>
              <a:gd name="connsiteY26" fmla="*/ 77273 h 1993650"/>
              <a:gd name="connsiteX27" fmla="*/ 61819 w 412124"/>
              <a:gd name="connsiteY27" fmla="*/ 103031 h 1993650"/>
              <a:gd name="connsiteX28" fmla="*/ 90153 w 412124"/>
              <a:gd name="connsiteY28" fmla="*/ 144243 h 1993650"/>
              <a:gd name="connsiteX29" fmla="*/ 105607 w 412124"/>
              <a:gd name="connsiteY29" fmla="*/ 172577 h 1993650"/>
              <a:gd name="connsiteX30" fmla="*/ 118486 w 412124"/>
              <a:gd name="connsiteY30" fmla="*/ 203486 h 1993650"/>
              <a:gd name="connsiteX31" fmla="*/ 131365 w 412124"/>
              <a:gd name="connsiteY31" fmla="*/ 236971 h 1993650"/>
              <a:gd name="connsiteX32" fmla="*/ 141668 w 412124"/>
              <a:gd name="connsiteY32" fmla="*/ 280760 h 1993650"/>
              <a:gd name="connsiteX33" fmla="*/ 146820 w 412124"/>
              <a:gd name="connsiteY33" fmla="*/ 345154 h 1993650"/>
              <a:gd name="connsiteX34" fmla="*/ 146820 w 412124"/>
              <a:gd name="connsiteY34" fmla="*/ 399245 h 1993650"/>
              <a:gd name="connsiteX35" fmla="*/ 144244 w 412124"/>
              <a:gd name="connsiteY35" fmla="*/ 1079250 h 1993650"/>
              <a:gd name="connsiteX36" fmla="*/ 139092 w 412124"/>
              <a:gd name="connsiteY36" fmla="*/ 1334251 h 1993650"/>
              <a:gd name="connsiteX37" fmla="*/ 131365 w 412124"/>
              <a:gd name="connsiteY37" fmla="*/ 1511980 h 1993650"/>
              <a:gd name="connsiteX38" fmla="*/ 126213 w 412124"/>
              <a:gd name="connsiteY38" fmla="*/ 1604708 h 1993650"/>
              <a:gd name="connsiteX39" fmla="*/ 121062 w 412124"/>
              <a:gd name="connsiteY39" fmla="*/ 1653647 h 1993650"/>
              <a:gd name="connsiteX40" fmla="*/ 121062 w 412124"/>
              <a:gd name="connsiteY40" fmla="*/ 1694860 h 1993650"/>
              <a:gd name="connsiteX41" fmla="*/ 123638 w 412124"/>
              <a:gd name="connsiteY41" fmla="*/ 1746375 h 1993650"/>
              <a:gd name="connsiteX42" fmla="*/ 131365 w 412124"/>
              <a:gd name="connsiteY42" fmla="*/ 1795315 h 1993650"/>
              <a:gd name="connsiteX43" fmla="*/ 144244 w 412124"/>
              <a:gd name="connsiteY43" fmla="*/ 1846831 h 1993650"/>
              <a:gd name="connsiteX44" fmla="*/ 157123 w 412124"/>
              <a:gd name="connsiteY44" fmla="*/ 1885467 h 1993650"/>
              <a:gd name="connsiteX45" fmla="*/ 172577 w 412124"/>
              <a:gd name="connsiteY45" fmla="*/ 1911225 h 1993650"/>
              <a:gd name="connsiteX46" fmla="*/ 193184 w 412124"/>
              <a:gd name="connsiteY46" fmla="*/ 1939558 h 1993650"/>
              <a:gd name="connsiteX47" fmla="*/ 218941 w 412124"/>
              <a:gd name="connsiteY47" fmla="*/ 1965316 h 1993650"/>
              <a:gd name="connsiteX48" fmla="*/ 236972 w 412124"/>
              <a:gd name="connsiteY48" fmla="*/ 1980771 h 1993650"/>
              <a:gd name="connsiteX49" fmla="*/ 252426 w 412124"/>
              <a:gd name="connsiteY49" fmla="*/ 1988498 h 1993650"/>
              <a:gd name="connsiteX50" fmla="*/ 267881 w 412124"/>
              <a:gd name="connsiteY50" fmla="*/ 1993650 h 1993650"/>
              <a:gd name="connsiteX51" fmla="*/ 283336 w 412124"/>
              <a:gd name="connsiteY51" fmla="*/ 1993650 h 1993650"/>
              <a:gd name="connsiteX52" fmla="*/ 301366 w 412124"/>
              <a:gd name="connsiteY52" fmla="*/ 1985922 h 1993650"/>
              <a:gd name="connsiteX53" fmla="*/ 316821 w 412124"/>
              <a:gd name="connsiteY53" fmla="*/ 1970468 h 1993650"/>
              <a:gd name="connsiteX54" fmla="*/ 327124 w 412124"/>
              <a:gd name="connsiteY54" fmla="*/ 1942134 h 1993650"/>
              <a:gd name="connsiteX55" fmla="*/ 337427 w 412124"/>
              <a:gd name="connsiteY55" fmla="*/ 1882891 h 1993650"/>
              <a:gd name="connsiteX56" fmla="*/ 342579 w 412124"/>
              <a:gd name="connsiteY56" fmla="*/ 1826224 h 1993650"/>
              <a:gd name="connsiteX57" fmla="*/ 345154 w 412124"/>
              <a:gd name="connsiteY57" fmla="*/ 1754103 h 1993650"/>
              <a:gd name="connsiteX58" fmla="*/ 345154 w 412124"/>
              <a:gd name="connsiteY58" fmla="*/ 1604708 h 1993650"/>
              <a:gd name="connsiteX59" fmla="*/ 342579 w 412124"/>
              <a:gd name="connsiteY59" fmla="*/ 1148796 h 1993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412124" h="1993650">
                <a:moveTo>
                  <a:pt x="342579" y="1148796"/>
                </a:moveTo>
                <a:cubicBezTo>
                  <a:pt x="343437" y="1035462"/>
                  <a:pt x="344296" y="1064962"/>
                  <a:pt x="345154" y="951628"/>
                </a:cubicBezTo>
                <a:lnTo>
                  <a:pt x="363185" y="783036"/>
                </a:lnTo>
                <a:cubicBezTo>
                  <a:pt x="364043" y="707480"/>
                  <a:pt x="364902" y="631923"/>
                  <a:pt x="365760" y="556367"/>
                </a:cubicBezTo>
                <a:cubicBezTo>
                  <a:pt x="364902" y="499700"/>
                  <a:pt x="364043" y="443033"/>
                  <a:pt x="363185" y="386366"/>
                </a:cubicBezTo>
                <a:lnTo>
                  <a:pt x="365760" y="337427"/>
                </a:lnTo>
                <a:lnTo>
                  <a:pt x="370912" y="298790"/>
                </a:lnTo>
                <a:lnTo>
                  <a:pt x="378639" y="255002"/>
                </a:lnTo>
                <a:lnTo>
                  <a:pt x="388942" y="221517"/>
                </a:lnTo>
                <a:lnTo>
                  <a:pt x="404397" y="193183"/>
                </a:lnTo>
                <a:lnTo>
                  <a:pt x="412124" y="180304"/>
                </a:lnTo>
                <a:lnTo>
                  <a:pt x="412124" y="170001"/>
                </a:lnTo>
                <a:lnTo>
                  <a:pt x="401821" y="144243"/>
                </a:lnTo>
                <a:lnTo>
                  <a:pt x="383791" y="118486"/>
                </a:lnTo>
                <a:lnTo>
                  <a:pt x="365760" y="103031"/>
                </a:lnTo>
                <a:lnTo>
                  <a:pt x="334851" y="82425"/>
                </a:lnTo>
                <a:lnTo>
                  <a:pt x="293639" y="61819"/>
                </a:lnTo>
                <a:lnTo>
                  <a:pt x="234396" y="38637"/>
                </a:lnTo>
                <a:lnTo>
                  <a:pt x="144244" y="12879"/>
                </a:lnTo>
                <a:lnTo>
                  <a:pt x="85001" y="2576"/>
                </a:lnTo>
                <a:lnTo>
                  <a:pt x="41213" y="0"/>
                </a:lnTo>
                <a:lnTo>
                  <a:pt x="20607" y="0"/>
                </a:lnTo>
                <a:lnTo>
                  <a:pt x="7728" y="5152"/>
                </a:lnTo>
                <a:lnTo>
                  <a:pt x="0" y="15455"/>
                </a:lnTo>
                <a:lnTo>
                  <a:pt x="2576" y="28334"/>
                </a:lnTo>
                <a:lnTo>
                  <a:pt x="12879" y="48940"/>
                </a:lnTo>
                <a:lnTo>
                  <a:pt x="38637" y="77273"/>
                </a:lnTo>
                <a:lnTo>
                  <a:pt x="61819" y="103031"/>
                </a:lnTo>
                <a:lnTo>
                  <a:pt x="90153" y="144243"/>
                </a:lnTo>
                <a:lnTo>
                  <a:pt x="105607" y="172577"/>
                </a:lnTo>
                <a:lnTo>
                  <a:pt x="118486" y="203486"/>
                </a:lnTo>
                <a:lnTo>
                  <a:pt x="131365" y="236971"/>
                </a:lnTo>
                <a:lnTo>
                  <a:pt x="141668" y="280760"/>
                </a:lnTo>
                <a:lnTo>
                  <a:pt x="146820" y="345154"/>
                </a:lnTo>
                <a:lnTo>
                  <a:pt x="146820" y="399245"/>
                </a:lnTo>
                <a:cubicBezTo>
                  <a:pt x="145958" y="625913"/>
                  <a:pt x="144244" y="852580"/>
                  <a:pt x="144244" y="1079250"/>
                </a:cubicBezTo>
                <a:lnTo>
                  <a:pt x="139092" y="1334251"/>
                </a:lnTo>
                <a:lnTo>
                  <a:pt x="131365" y="1511980"/>
                </a:lnTo>
                <a:lnTo>
                  <a:pt x="126213" y="1604708"/>
                </a:lnTo>
                <a:lnTo>
                  <a:pt x="121062" y="1653647"/>
                </a:lnTo>
                <a:lnTo>
                  <a:pt x="121062" y="1694860"/>
                </a:lnTo>
                <a:lnTo>
                  <a:pt x="123638" y="1746375"/>
                </a:lnTo>
                <a:lnTo>
                  <a:pt x="131365" y="1795315"/>
                </a:lnTo>
                <a:lnTo>
                  <a:pt x="144244" y="1846831"/>
                </a:lnTo>
                <a:lnTo>
                  <a:pt x="157123" y="1885467"/>
                </a:lnTo>
                <a:lnTo>
                  <a:pt x="172577" y="1911225"/>
                </a:lnTo>
                <a:lnTo>
                  <a:pt x="193184" y="1939558"/>
                </a:lnTo>
                <a:lnTo>
                  <a:pt x="218941" y="1965316"/>
                </a:lnTo>
                <a:lnTo>
                  <a:pt x="236972" y="1980771"/>
                </a:lnTo>
                <a:lnTo>
                  <a:pt x="252426" y="1988498"/>
                </a:lnTo>
                <a:lnTo>
                  <a:pt x="267881" y="1993650"/>
                </a:lnTo>
                <a:lnTo>
                  <a:pt x="283336" y="1993650"/>
                </a:lnTo>
                <a:lnTo>
                  <a:pt x="301366" y="1985922"/>
                </a:lnTo>
                <a:lnTo>
                  <a:pt x="316821" y="1970468"/>
                </a:lnTo>
                <a:lnTo>
                  <a:pt x="327124" y="1942134"/>
                </a:lnTo>
                <a:lnTo>
                  <a:pt x="337427" y="1882891"/>
                </a:lnTo>
                <a:lnTo>
                  <a:pt x="342579" y="1826224"/>
                </a:lnTo>
                <a:cubicBezTo>
                  <a:pt x="343437" y="1802184"/>
                  <a:pt x="344296" y="1778143"/>
                  <a:pt x="345154" y="1754103"/>
                </a:cubicBezTo>
                <a:lnTo>
                  <a:pt x="345154" y="1604708"/>
                </a:lnTo>
                <a:cubicBezTo>
                  <a:pt x="344296" y="1458747"/>
                  <a:pt x="343437" y="1312787"/>
                  <a:pt x="342579" y="114879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2213E644-66B6-4217-92B4-615E454D6E82}"/>
              </a:ext>
            </a:extLst>
          </p:cNvPr>
          <p:cNvSpPr/>
          <p:nvPr/>
        </p:nvSpPr>
        <p:spPr>
          <a:xfrm>
            <a:off x="4555819" y="2874963"/>
            <a:ext cx="882650" cy="1289050"/>
          </a:xfrm>
          <a:custGeom>
            <a:avLst/>
            <a:gdLst>
              <a:gd name="connsiteX0" fmla="*/ 628650 w 883444"/>
              <a:gd name="connsiteY0" fmla="*/ 321469 h 1290637"/>
              <a:gd name="connsiteX1" fmla="*/ 661987 w 883444"/>
              <a:gd name="connsiteY1" fmla="*/ 259556 h 1290637"/>
              <a:gd name="connsiteX2" fmla="*/ 695325 w 883444"/>
              <a:gd name="connsiteY2" fmla="*/ 195262 h 1290637"/>
              <a:gd name="connsiteX3" fmla="*/ 719137 w 883444"/>
              <a:gd name="connsiteY3" fmla="*/ 147637 h 1290637"/>
              <a:gd name="connsiteX4" fmla="*/ 752475 w 883444"/>
              <a:gd name="connsiteY4" fmla="*/ 73819 h 1290637"/>
              <a:gd name="connsiteX5" fmla="*/ 781050 w 883444"/>
              <a:gd name="connsiteY5" fmla="*/ 2381 h 1290637"/>
              <a:gd name="connsiteX6" fmla="*/ 883444 w 883444"/>
              <a:gd name="connsiteY6" fmla="*/ 0 h 1290637"/>
              <a:gd name="connsiteX7" fmla="*/ 871537 w 883444"/>
              <a:gd name="connsiteY7" fmla="*/ 357187 h 1290637"/>
              <a:gd name="connsiteX8" fmla="*/ 795337 w 883444"/>
              <a:gd name="connsiteY8" fmla="*/ 452437 h 1290637"/>
              <a:gd name="connsiteX9" fmla="*/ 726281 w 883444"/>
              <a:gd name="connsiteY9" fmla="*/ 552450 h 1290637"/>
              <a:gd name="connsiteX10" fmla="*/ 654844 w 883444"/>
              <a:gd name="connsiteY10" fmla="*/ 650081 h 1290637"/>
              <a:gd name="connsiteX11" fmla="*/ 585787 w 883444"/>
              <a:gd name="connsiteY11" fmla="*/ 745331 h 1290637"/>
              <a:gd name="connsiteX12" fmla="*/ 481012 w 883444"/>
              <a:gd name="connsiteY12" fmla="*/ 869156 h 1290637"/>
              <a:gd name="connsiteX13" fmla="*/ 373856 w 883444"/>
              <a:gd name="connsiteY13" fmla="*/ 988219 h 1290637"/>
              <a:gd name="connsiteX14" fmla="*/ 247650 w 883444"/>
              <a:gd name="connsiteY14" fmla="*/ 1116806 h 1290637"/>
              <a:gd name="connsiteX15" fmla="*/ 154781 w 883444"/>
              <a:gd name="connsiteY15" fmla="*/ 1200150 h 1290637"/>
              <a:gd name="connsiteX16" fmla="*/ 66675 w 883444"/>
              <a:gd name="connsiteY16" fmla="*/ 1269206 h 1290637"/>
              <a:gd name="connsiteX17" fmla="*/ 30956 w 883444"/>
              <a:gd name="connsiteY17" fmla="*/ 1288256 h 1290637"/>
              <a:gd name="connsiteX18" fmla="*/ 21431 w 883444"/>
              <a:gd name="connsiteY18" fmla="*/ 1290637 h 1290637"/>
              <a:gd name="connsiteX19" fmla="*/ 2381 w 883444"/>
              <a:gd name="connsiteY19" fmla="*/ 1288256 h 1290637"/>
              <a:gd name="connsiteX20" fmla="*/ 0 w 883444"/>
              <a:gd name="connsiteY20" fmla="*/ 1276350 h 1290637"/>
              <a:gd name="connsiteX21" fmla="*/ 7144 w 883444"/>
              <a:gd name="connsiteY21" fmla="*/ 1247775 h 1290637"/>
              <a:gd name="connsiteX22" fmla="*/ 26194 w 883444"/>
              <a:gd name="connsiteY22" fmla="*/ 1212056 h 1290637"/>
              <a:gd name="connsiteX23" fmla="*/ 88106 w 883444"/>
              <a:gd name="connsiteY23" fmla="*/ 1131094 h 1290637"/>
              <a:gd name="connsiteX24" fmla="*/ 161925 w 883444"/>
              <a:gd name="connsiteY24" fmla="*/ 1038225 h 1290637"/>
              <a:gd name="connsiteX25" fmla="*/ 242887 w 883444"/>
              <a:gd name="connsiteY25" fmla="*/ 923925 h 1290637"/>
              <a:gd name="connsiteX26" fmla="*/ 388144 w 883444"/>
              <a:gd name="connsiteY26" fmla="*/ 714375 h 1290637"/>
              <a:gd name="connsiteX27" fmla="*/ 531019 w 883444"/>
              <a:gd name="connsiteY27" fmla="*/ 490537 h 1290637"/>
              <a:gd name="connsiteX28" fmla="*/ 628650 w 883444"/>
              <a:gd name="connsiteY28" fmla="*/ 321469 h 1290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883444" h="1290637">
                <a:moveTo>
                  <a:pt x="628650" y="321469"/>
                </a:moveTo>
                <a:lnTo>
                  <a:pt x="661987" y="259556"/>
                </a:lnTo>
                <a:lnTo>
                  <a:pt x="695325" y="195262"/>
                </a:lnTo>
                <a:lnTo>
                  <a:pt x="719137" y="147637"/>
                </a:lnTo>
                <a:lnTo>
                  <a:pt x="752475" y="73819"/>
                </a:lnTo>
                <a:lnTo>
                  <a:pt x="781050" y="2381"/>
                </a:lnTo>
                <a:lnTo>
                  <a:pt x="883444" y="0"/>
                </a:lnTo>
                <a:lnTo>
                  <a:pt x="871537" y="357187"/>
                </a:lnTo>
                <a:lnTo>
                  <a:pt x="795337" y="452437"/>
                </a:lnTo>
                <a:lnTo>
                  <a:pt x="726281" y="552450"/>
                </a:lnTo>
                <a:lnTo>
                  <a:pt x="654844" y="650081"/>
                </a:lnTo>
                <a:lnTo>
                  <a:pt x="585787" y="745331"/>
                </a:lnTo>
                <a:lnTo>
                  <a:pt x="481012" y="869156"/>
                </a:lnTo>
                <a:lnTo>
                  <a:pt x="373856" y="988219"/>
                </a:lnTo>
                <a:lnTo>
                  <a:pt x="247650" y="1116806"/>
                </a:lnTo>
                <a:lnTo>
                  <a:pt x="154781" y="1200150"/>
                </a:lnTo>
                <a:lnTo>
                  <a:pt x="66675" y="1269206"/>
                </a:lnTo>
                <a:lnTo>
                  <a:pt x="30956" y="1288256"/>
                </a:lnTo>
                <a:lnTo>
                  <a:pt x="21431" y="1290637"/>
                </a:lnTo>
                <a:lnTo>
                  <a:pt x="2381" y="1288256"/>
                </a:lnTo>
                <a:lnTo>
                  <a:pt x="0" y="1276350"/>
                </a:lnTo>
                <a:lnTo>
                  <a:pt x="7144" y="1247775"/>
                </a:lnTo>
                <a:lnTo>
                  <a:pt x="26194" y="1212056"/>
                </a:lnTo>
                <a:lnTo>
                  <a:pt x="88106" y="1131094"/>
                </a:lnTo>
                <a:lnTo>
                  <a:pt x="161925" y="1038225"/>
                </a:lnTo>
                <a:lnTo>
                  <a:pt x="242887" y="923925"/>
                </a:lnTo>
                <a:lnTo>
                  <a:pt x="388144" y="714375"/>
                </a:lnTo>
                <a:lnTo>
                  <a:pt x="531019" y="490537"/>
                </a:lnTo>
                <a:lnTo>
                  <a:pt x="628650" y="3214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0D3E49E4-771B-4F52-A050-3E6645D9F82D}"/>
              </a:ext>
            </a:extLst>
          </p:cNvPr>
          <p:cNvSpPr/>
          <p:nvPr/>
        </p:nvSpPr>
        <p:spPr>
          <a:xfrm>
            <a:off x="5609920" y="3067051"/>
            <a:ext cx="552450" cy="409575"/>
          </a:xfrm>
          <a:custGeom>
            <a:avLst/>
            <a:gdLst>
              <a:gd name="connsiteX0" fmla="*/ 178594 w 552450"/>
              <a:gd name="connsiteY0" fmla="*/ 188119 h 409663"/>
              <a:gd name="connsiteX1" fmla="*/ 69057 w 552450"/>
              <a:gd name="connsiteY1" fmla="*/ 95250 h 409663"/>
              <a:gd name="connsiteX2" fmla="*/ 0 w 552450"/>
              <a:gd name="connsiteY2" fmla="*/ 30956 h 409663"/>
              <a:gd name="connsiteX3" fmla="*/ 14288 w 552450"/>
              <a:gd name="connsiteY3" fmla="*/ 0 h 409663"/>
              <a:gd name="connsiteX4" fmla="*/ 114300 w 552450"/>
              <a:gd name="connsiteY4" fmla="*/ 16669 h 409663"/>
              <a:gd name="connsiteX5" fmla="*/ 204788 w 552450"/>
              <a:gd name="connsiteY5" fmla="*/ 42863 h 409663"/>
              <a:gd name="connsiteX6" fmla="*/ 280988 w 552450"/>
              <a:gd name="connsiteY6" fmla="*/ 71438 h 409663"/>
              <a:gd name="connsiteX7" fmla="*/ 326232 w 552450"/>
              <a:gd name="connsiteY7" fmla="*/ 88106 h 409663"/>
              <a:gd name="connsiteX8" fmla="*/ 366713 w 552450"/>
              <a:gd name="connsiteY8" fmla="*/ 107156 h 409663"/>
              <a:gd name="connsiteX9" fmla="*/ 411957 w 552450"/>
              <a:gd name="connsiteY9" fmla="*/ 133350 h 409663"/>
              <a:gd name="connsiteX10" fmla="*/ 454819 w 552450"/>
              <a:gd name="connsiteY10" fmla="*/ 164306 h 409663"/>
              <a:gd name="connsiteX11" fmla="*/ 500063 w 552450"/>
              <a:gd name="connsiteY11" fmla="*/ 202406 h 409663"/>
              <a:gd name="connsiteX12" fmla="*/ 523875 w 552450"/>
              <a:gd name="connsiteY12" fmla="*/ 230981 h 409663"/>
              <a:gd name="connsiteX13" fmla="*/ 535782 w 552450"/>
              <a:gd name="connsiteY13" fmla="*/ 259556 h 409663"/>
              <a:gd name="connsiteX14" fmla="*/ 545307 w 552450"/>
              <a:gd name="connsiteY14" fmla="*/ 297656 h 409663"/>
              <a:gd name="connsiteX15" fmla="*/ 552450 w 552450"/>
              <a:gd name="connsiteY15" fmla="*/ 342900 h 409663"/>
              <a:gd name="connsiteX16" fmla="*/ 552450 w 552450"/>
              <a:gd name="connsiteY16" fmla="*/ 373856 h 409663"/>
              <a:gd name="connsiteX17" fmla="*/ 545307 w 552450"/>
              <a:gd name="connsiteY17" fmla="*/ 395288 h 409663"/>
              <a:gd name="connsiteX18" fmla="*/ 526257 w 552450"/>
              <a:gd name="connsiteY18" fmla="*/ 407194 h 409663"/>
              <a:gd name="connsiteX19" fmla="*/ 502444 w 552450"/>
              <a:gd name="connsiteY19" fmla="*/ 409575 h 409663"/>
              <a:gd name="connsiteX20" fmla="*/ 471488 w 552450"/>
              <a:gd name="connsiteY20" fmla="*/ 407194 h 409663"/>
              <a:gd name="connsiteX21" fmla="*/ 426244 w 552450"/>
              <a:gd name="connsiteY21" fmla="*/ 390525 h 409663"/>
              <a:gd name="connsiteX22" fmla="*/ 376238 w 552450"/>
              <a:gd name="connsiteY22" fmla="*/ 350044 h 409663"/>
              <a:gd name="connsiteX23" fmla="*/ 178594 w 552450"/>
              <a:gd name="connsiteY23" fmla="*/ 188119 h 409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552450" h="409663">
                <a:moveTo>
                  <a:pt x="178594" y="188119"/>
                </a:moveTo>
                <a:lnTo>
                  <a:pt x="69057" y="95250"/>
                </a:lnTo>
                <a:lnTo>
                  <a:pt x="0" y="30956"/>
                </a:lnTo>
                <a:lnTo>
                  <a:pt x="14288" y="0"/>
                </a:lnTo>
                <a:lnTo>
                  <a:pt x="114300" y="16669"/>
                </a:lnTo>
                <a:lnTo>
                  <a:pt x="204788" y="42863"/>
                </a:lnTo>
                <a:lnTo>
                  <a:pt x="280988" y="71438"/>
                </a:lnTo>
                <a:lnTo>
                  <a:pt x="326232" y="88106"/>
                </a:lnTo>
                <a:lnTo>
                  <a:pt x="366713" y="107156"/>
                </a:lnTo>
                <a:lnTo>
                  <a:pt x="411957" y="133350"/>
                </a:lnTo>
                <a:lnTo>
                  <a:pt x="454819" y="164306"/>
                </a:lnTo>
                <a:lnTo>
                  <a:pt x="500063" y="202406"/>
                </a:lnTo>
                <a:lnTo>
                  <a:pt x="523875" y="230981"/>
                </a:lnTo>
                <a:lnTo>
                  <a:pt x="535782" y="259556"/>
                </a:lnTo>
                <a:lnTo>
                  <a:pt x="545307" y="297656"/>
                </a:lnTo>
                <a:lnTo>
                  <a:pt x="552450" y="342900"/>
                </a:lnTo>
                <a:lnTo>
                  <a:pt x="552450" y="373856"/>
                </a:lnTo>
                <a:lnTo>
                  <a:pt x="545307" y="395288"/>
                </a:lnTo>
                <a:lnTo>
                  <a:pt x="526257" y="407194"/>
                </a:lnTo>
                <a:cubicBezTo>
                  <a:pt x="504036" y="409663"/>
                  <a:pt x="512013" y="409575"/>
                  <a:pt x="502444" y="409575"/>
                </a:cubicBezTo>
                <a:lnTo>
                  <a:pt x="471488" y="407194"/>
                </a:lnTo>
                <a:lnTo>
                  <a:pt x="426244" y="390525"/>
                </a:lnTo>
                <a:lnTo>
                  <a:pt x="376238" y="350044"/>
                </a:lnTo>
                <a:lnTo>
                  <a:pt x="178594" y="1881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68F53FB6-EB9F-4C3A-B277-5771295B0C1B}"/>
              </a:ext>
            </a:extLst>
          </p:cNvPr>
          <p:cNvSpPr/>
          <p:nvPr/>
        </p:nvSpPr>
        <p:spPr>
          <a:xfrm>
            <a:off x="6786257" y="2114550"/>
            <a:ext cx="476250" cy="2147888"/>
          </a:xfrm>
          <a:custGeom>
            <a:avLst/>
            <a:gdLst>
              <a:gd name="connsiteX0" fmla="*/ 429985 w 476250"/>
              <a:gd name="connsiteY0" fmla="*/ 1162050 h 2147207"/>
              <a:gd name="connsiteX1" fmla="*/ 429985 w 476250"/>
              <a:gd name="connsiteY1" fmla="*/ 680357 h 2147207"/>
              <a:gd name="connsiteX2" fmla="*/ 429985 w 476250"/>
              <a:gd name="connsiteY2" fmla="*/ 514350 h 2147207"/>
              <a:gd name="connsiteX3" fmla="*/ 424542 w 476250"/>
              <a:gd name="connsiteY3" fmla="*/ 438150 h 2147207"/>
              <a:gd name="connsiteX4" fmla="*/ 421821 w 476250"/>
              <a:gd name="connsiteY4" fmla="*/ 383721 h 2147207"/>
              <a:gd name="connsiteX5" fmla="*/ 424542 w 476250"/>
              <a:gd name="connsiteY5" fmla="*/ 351064 h 2147207"/>
              <a:gd name="connsiteX6" fmla="*/ 432707 w 476250"/>
              <a:gd name="connsiteY6" fmla="*/ 299357 h 2147207"/>
              <a:gd name="connsiteX7" fmla="*/ 446314 w 476250"/>
              <a:gd name="connsiteY7" fmla="*/ 255814 h 2147207"/>
              <a:gd name="connsiteX8" fmla="*/ 454478 w 476250"/>
              <a:gd name="connsiteY8" fmla="*/ 239486 h 2147207"/>
              <a:gd name="connsiteX9" fmla="*/ 468085 w 476250"/>
              <a:gd name="connsiteY9" fmla="*/ 220436 h 2147207"/>
              <a:gd name="connsiteX10" fmla="*/ 476250 w 476250"/>
              <a:gd name="connsiteY10" fmla="*/ 201386 h 2147207"/>
              <a:gd name="connsiteX11" fmla="*/ 476250 w 476250"/>
              <a:gd name="connsiteY11" fmla="*/ 187779 h 2147207"/>
              <a:gd name="connsiteX12" fmla="*/ 470807 w 476250"/>
              <a:gd name="connsiteY12" fmla="*/ 168729 h 2147207"/>
              <a:gd name="connsiteX13" fmla="*/ 451757 w 476250"/>
              <a:gd name="connsiteY13" fmla="*/ 141514 h 2147207"/>
              <a:gd name="connsiteX14" fmla="*/ 424542 w 476250"/>
              <a:gd name="connsiteY14" fmla="*/ 119743 h 2147207"/>
              <a:gd name="connsiteX15" fmla="*/ 381000 w 476250"/>
              <a:gd name="connsiteY15" fmla="*/ 95250 h 2147207"/>
              <a:gd name="connsiteX16" fmla="*/ 321128 w 476250"/>
              <a:gd name="connsiteY16" fmla="*/ 68036 h 2147207"/>
              <a:gd name="connsiteX17" fmla="*/ 253092 w 476250"/>
              <a:gd name="connsiteY17" fmla="*/ 38100 h 2147207"/>
              <a:gd name="connsiteX18" fmla="*/ 182335 w 476250"/>
              <a:gd name="connsiteY18" fmla="*/ 16329 h 2147207"/>
              <a:gd name="connsiteX19" fmla="*/ 87085 w 476250"/>
              <a:gd name="connsiteY19" fmla="*/ 0 h 2147207"/>
              <a:gd name="connsiteX20" fmla="*/ 51707 w 476250"/>
              <a:gd name="connsiteY20" fmla="*/ 0 h 2147207"/>
              <a:gd name="connsiteX21" fmla="*/ 19050 w 476250"/>
              <a:gd name="connsiteY21" fmla="*/ 2721 h 2147207"/>
              <a:gd name="connsiteX22" fmla="*/ 5442 w 476250"/>
              <a:gd name="connsiteY22" fmla="*/ 10886 h 2147207"/>
              <a:gd name="connsiteX23" fmla="*/ 0 w 476250"/>
              <a:gd name="connsiteY23" fmla="*/ 29936 h 2147207"/>
              <a:gd name="connsiteX24" fmla="*/ 10885 w 476250"/>
              <a:gd name="connsiteY24" fmla="*/ 54429 h 2147207"/>
              <a:gd name="connsiteX25" fmla="*/ 29935 w 476250"/>
              <a:gd name="connsiteY25" fmla="*/ 73479 h 2147207"/>
              <a:gd name="connsiteX26" fmla="*/ 57150 w 476250"/>
              <a:gd name="connsiteY26" fmla="*/ 89807 h 2147207"/>
              <a:gd name="connsiteX27" fmla="*/ 81642 w 476250"/>
              <a:gd name="connsiteY27" fmla="*/ 100693 h 2147207"/>
              <a:gd name="connsiteX28" fmla="*/ 122464 w 476250"/>
              <a:gd name="connsiteY28" fmla="*/ 125186 h 2147207"/>
              <a:gd name="connsiteX29" fmla="*/ 146957 w 476250"/>
              <a:gd name="connsiteY29" fmla="*/ 149679 h 2147207"/>
              <a:gd name="connsiteX30" fmla="*/ 168728 w 476250"/>
              <a:gd name="connsiteY30" fmla="*/ 182336 h 2147207"/>
              <a:gd name="connsiteX31" fmla="*/ 187778 w 476250"/>
              <a:gd name="connsiteY31" fmla="*/ 225879 h 2147207"/>
              <a:gd name="connsiteX32" fmla="*/ 201385 w 476250"/>
              <a:gd name="connsiteY32" fmla="*/ 277586 h 2147207"/>
              <a:gd name="connsiteX33" fmla="*/ 206828 w 476250"/>
              <a:gd name="connsiteY33" fmla="*/ 332014 h 2147207"/>
              <a:gd name="connsiteX34" fmla="*/ 206828 w 476250"/>
              <a:gd name="connsiteY34" fmla="*/ 1015093 h 2147207"/>
              <a:gd name="connsiteX35" fmla="*/ 212271 w 476250"/>
              <a:gd name="connsiteY35" fmla="*/ 1151164 h 2147207"/>
              <a:gd name="connsiteX36" fmla="*/ 212271 w 476250"/>
              <a:gd name="connsiteY36" fmla="*/ 1281793 h 2147207"/>
              <a:gd name="connsiteX37" fmla="*/ 209550 w 476250"/>
              <a:gd name="connsiteY37" fmla="*/ 1404257 h 2147207"/>
              <a:gd name="connsiteX38" fmla="*/ 204107 w 476250"/>
              <a:gd name="connsiteY38" fmla="*/ 1499507 h 2147207"/>
              <a:gd name="connsiteX39" fmla="*/ 193221 w 476250"/>
              <a:gd name="connsiteY39" fmla="*/ 1589314 h 2147207"/>
              <a:gd name="connsiteX40" fmla="*/ 174171 w 476250"/>
              <a:gd name="connsiteY40" fmla="*/ 1706336 h 2147207"/>
              <a:gd name="connsiteX41" fmla="*/ 160564 w 476250"/>
              <a:gd name="connsiteY41" fmla="*/ 1763486 h 2147207"/>
              <a:gd name="connsiteX42" fmla="*/ 163285 w 476250"/>
              <a:gd name="connsiteY42" fmla="*/ 1798864 h 2147207"/>
              <a:gd name="connsiteX43" fmla="*/ 166007 w 476250"/>
              <a:gd name="connsiteY43" fmla="*/ 1831521 h 2147207"/>
              <a:gd name="connsiteX44" fmla="*/ 187778 w 476250"/>
              <a:gd name="connsiteY44" fmla="*/ 1918607 h 2147207"/>
              <a:gd name="connsiteX45" fmla="*/ 212271 w 476250"/>
              <a:gd name="connsiteY45" fmla="*/ 1981200 h 2147207"/>
              <a:gd name="connsiteX46" fmla="*/ 242207 w 476250"/>
              <a:gd name="connsiteY46" fmla="*/ 2041071 h 2147207"/>
              <a:gd name="connsiteX47" fmla="*/ 255814 w 476250"/>
              <a:gd name="connsiteY47" fmla="*/ 2068286 h 2147207"/>
              <a:gd name="connsiteX48" fmla="*/ 263978 w 476250"/>
              <a:gd name="connsiteY48" fmla="*/ 2087336 h 2147207"/>
              <a:gd name="connsiteX49" fmla="*/ 288471 w 476250"/>
              <a:gd name="connsiteY49" fmla="*/ 2128157 h 2147207"/>
              <a:gd name="connsiteX50" fmla="*/ 296635 w 476250"/>
              <a:gd name="connsiteY50" fmla="*/ 2136321 h 2147207"/>
              <a:gd name="connsiteX51" fmla="*/ 302078 w 476250"/>
              <a:gd name="connsiteY51" fmla="*/ 2141764 h 2147207"/>
              <a:gd name="connsiteX52" fmla="*/ 315685 w 476250"/>
              <a:gd name="connsiteY52" fmla="*/ 2147207 h 2147207"/>
              <a:gd name="connsiteX53" fmla="*/ 334735 w 476250"/>
              <a:gd name="connsiteY53" fmla="*/ 2139043 h 2147207"/>
              <a:gd name="connsiteX54" fmla="*/ 353785 w 476250"/>
              <a:gd name="connsiteY54" fmla="*/ 2117271 h 2147207"/>
              <a:gd name="connsiteX55" fmla="*/ 372835 w 476250"/>
              <a:gd name="connsiteY55" fmla="*/ 2081893 h 2147207"/>
              <a:gd name="connsiteX56" fmla="*/ 389164 w 476250"/>
              <a:gd name="connsiteY56" fmla="*/ 2038350 h 2147207"/>
              <a:gd name="connsiteX57" fmla="*/ 402771 w 476250"/>
              <a:gd name="connsiteY57" fmla="*/ 1986643 h 2147207"/>
              <a:gd name="connsiteX58" fmla="*/ 416378 w 476250"/>
              <a:gd name="connsiteY58" fmla="*/ 1915886 h 2147207"/>
              <a:gd name="connsiteX59" fmla="*/ 424542 w 476250"/>
              <a:gd name="connsiteY59" fmla="*/ 1864179 h 2147207"/>
              <a:gd name="connsiteX60" fmla="*/ 429985 w 476250"/>
              <a:gd name="connsiteY60" fmla="*/ 1787979 h 2147207"/>
              <a:gd name="connsiteX61" fmla="*/ 429985 w 476250"/>
              <a:gd name="connsiteY61" fmla="*/ 1559379 h 2147207"/>
              <a:gd name="connsiteX62" fmla="*/ 429985 w 476250"/>
              <a:gd name="connsiteY62" fmla="*/ 1162050 h 214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476250" h="2147207">
                <a:moveTo>
                  <a:pt x="429985" y="1162050"/>
                </a:moveTo>
                <a:lnTo>
                  <a:pt x="429985" y="680357"/>
                </a:lnTo>
                <a:lnTo>
                  <a:pt x="429985" y="514350"/>
                </a:lnTo>
                <a:lnTo>
                  <a:pt x="424542" y="438150"/>
                </a:lnTo>
                <a:lnTo>
                  <a:pt x="421821" y="383721"/>
                </a:lnTo>
                <a:lnTo>
                  <a:pt x="424542" y="351064"/>
                </a:lnTo>
                <a:lnTo>
                  <a:pt x="432707" y="299357"/>
                </a:lnTo>
                <a:lnTo>
                  <a:pt x="446314" y="255814"/>
                </a:lnTo>
                <a:lnTo>
                  <a:pt x="454478" y="239486"/>
                </a:lnTo>
                <a:lnTo>
                  <a:pt x="468085" y="220436"/>
                </a:lnTo>
                <a:lnTo>
                  <a:pt x="476250" y="201386"/>
                </a:lnTo>
                <a:lnTo>
                  <a:pt x="476250" y="187779"/>
                </a:lnTo>
                <a:lnTo>
                  <a:pt x="470807" y="168729"/>
                </a:lnTo>
                <a:lnTo>
                  <a:pt x="451757" y="141514"/>
                </a:lnTo>
                <a:lnTo>
                  <a:pt x="424542" y="119743"/>
                </a:lnTo>
                <a:lnTo>
                  <a:pt x="381000" y="95250"/>
                </a:lnTo>
                <a:lnTo>
                  <a:pt x="321128" y="68036"/>
                </a:lnTo>
                <a:lnTo>
                  <a:pt x="253092" y="38100"/>
                </a:lnTo>
                <a:lnTo>
                  <a:pt x="182335" y="16329"/>
                </a:lnTo>
                <a:lnTo>
                  <a:pt x="87085" y="0"/>
                </a:lnTo>
                <a:lnTo>
                  <a:pt x="51707" y="0"/>
                </a:lnTo>
                <a:lnTo>
                  <a:pt x="19050" y="2721"/>
                </a:lnTo>
                <a:lnTo>
                  <a:pt x="5442" y="10886"/>
                </a:lnTo>
                <a:lnTo>
                  <a:pt x="0" y="29936"/>
                </a:lnTo>
                <a:lnTo>
                  <a:pt x="10885" y="54429"/>
                </a:lnTo>
                <a:lnTo>
                  <a:pt x="29935" y="73479"/>
                </a:lnTo>
                <a:lnTo>
                  <a:pt x="57150" y="89807"/>
                </a:lnTo>
                <a:lnTo>
                  <a:pt x="81642" y="100693"/>
                </a:lnTo>
                <a:lnTo>
                  <a:pt x="122464" y="125186"/>
                </a:lnTo>
                <a:lnTo>
                  <a:pt x="146957" y="149679"/>
                </a:lnTo>
                <a:lnTo>
                  <a:pt x="168728" y="182336"/>
                </a:lnTo>
                <a:lnTo>
                  <a:pt x="187778" y="225879"/>
                </a:lnTo>
                <a:lnTo>
                  <a:pt x="201385" y="277586"/>
                </a:lnTo>
                <a:lnTo>
                  <a:pt x="206828" y="332014"/>
                </a:lnTo>
                <a:lnTo>
                  <a:pt x="206828" y="1015093"/>
                </a:lnTo>
                <a:lnTo>
                  <a:pt x="212271" y="1151164"/>
                </a:lnTo>
                <a:lnTo>
                  <a:pt x="212271" y="1281793"/>
                </a:lnTo>
                <a:lnTo>
                  <a:pt x="209550" y="1404257"/>
                </a:lnTo>
                <a:lnTo>
                  <a:pt x="204107" y="1499507"/>
                </a:lnTo>
                <a:lnTo>
                  <a:pt x="193221" y="1589314"/>
                </a:lnTo>
                <a:lnTo>
                  <a:pt x="174171" y="1706336"/>
                </a:lnTo>
                <a:lnTo>
                  <a:pt x="160564" y="1763486"/>
                </a:lnTo>
                <a:lnTo>
                  <a:pt x="163285" y="1798864"/>
                </a:lnTo>
                <a:lnTo>
                  <a:pt x="166007" y="1831521"/>
                </a:lnTo>
                <a:lnTo>
                  <a:pt x="187778" y="1918607"/>
                </a:lnTo>
                <a:lnTo>
                  <a:pt x="212271" y="1981200"/>
                </a:lnTo>
                <a:lnTo>
                  <a:pt x="242207" y="2041071"/>
                </a:lnTo>
                <a:lnTo>
                  <a:pt x="255814" y="2068286"/>
                </a:lnTo>
                <a:lnTo>
                  <a:pt x="263978" y="2087336"/>
                </a:lnTo>
                <a:lnTo>
                  <a:pt x="288471" y="2128157"/>
                </a:lnTo>
                <a:lnTo>
                  <a:pt x="296635" y="2136321"/>
                </a:lnTo>
                <a:lnTo>
                  <a:pt x="302078" y="2141764"/>
                </a:lnTo>
                <a:lnTo>
                  <a:pt x="315685" y="2147207"/>
                </a:lnTo>
                <a:lnTo>
                  <a:pt x="334735" y="2139043"/>
                </a:lnTo>
                <a:lnTo>
                  <a:pt x="353785" y="2117271"/>
                </a:lnTo>
                <a:lnTo>
                  <a:pt x="372835" y="2081893"/>
                </a:lnTo>
                <a:lnTo>
                  <a:pt x="389164" y="2038350"/>
                </a:lnTo>
                <a:lnTo>
                  <a:pt x="402771" y="1986643"/>
                </a:lnTo>
                <a:lnTo>
                  <a:pt x="416378" y="1915886"/>
                </a:lnTo>
                <a:lnTo>
                  <a:pt x="424542" y="1864179"/>
                </a:lnTo>
                <a:lnTo>
                  <a:pt x="429985" y="1787979"/>
                </a:lnTo>
                <a:lnTo>
                  <a:pt x="429985" y="1559379"/>
                </a:lnTo>
                <a:lnTo>
                  <a:pt x="429985" y="11620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725FAEF4-8E4C-48AC-8821-AF160F1CA47D}"/>
              </a:ext>
            </a:extLst>
          </p:cNvPr>
          <p:cNvSpPr/>
          <p:nvPr/>
        </p:nvSpPr>
        <p:spPr>
          <a:xfrm>
            <a:off x="6102045" y="2781301"/>
            <a:ext cx="939800" cy="1019175"/>
          </a:xfrm>
          <a:custGeom>
            <a:avLst/>
            <a:gdLst>
              <a:gd name="connsiteX0" fmla="*/ 585787 w 940594"/>
              <a:gd name="connsiteY0" fmla="*/ 604838 h 1019175"/>
              <a:gd name="connsiteX1" fmla="*/ 700087 w 940594"/>
              <a:gd name="connsiteY1" fmla="*/ 500063 h 1019175"/>
              <a:gd name="connsiteX2" fmla="*/ 854869 w 940594"/>
              <a:gd name="connsiteY2" fmla="*/ 352425 h 1019175"/>
              <a:gd name="connsiteX3" fmla="*/ 935831 w 940594"/>
              <a:gd name="connsiteY3" fmla="*/ 269081 h 1019175"/>
              <a:gd name="connsiteX4" fmla="*/ 940594 w 940594"/>
              <a:gd name="connsiteY4" fmla="*/ 0 h 1019175"/>
              <a:gd name="connsiteX5" fmla="*/ 776287 w 940594"/>
              <a:gd name="connsiteY5" fmla="*/ 14288 h 1019175"/>
              <a:gd name="connsiteX6" fmla="*/ 721519 w 940594"/>
              <a:gd name="connsiteY6" fmla="*/ 128588 h 1019175"/>
              <a:gd name="connsiteX7" fmla="*/ 642937 w 940594"/>
              <a:gd name="connsiteY7" fmla="*/ 247650 h 1019175"/>
              <a:gd name="connsiteX8" fmla="*/ 526256 w 940594"/>
              <a:gd name="connsiteY8" fmla="*/ 404813 h 1019175"/>
              <a:gd name="connsiteX9" fmla="*/ 421481 w 940594"/>
              <a:gd name="connsiteY9" fmla="*/ 538163 h 1019175"/>
              <a:gd name="connsiteX10" fmla="*/ 280987 w 940594"/>
              <a:gd name="connsiteY10" fmla="*/ 697706 h 1019175"/>
              <a:gd name="connsiteX11" fmla="*/ 80962 w 940594"/>
              <a:gd name="connsiteY11" fmla="*/ 904875 h 1019175"/>
              <a:gd name="connsiteX12" fmla="*/ 11906 w 940594"/>
              <a:gd name="connsiteY12" fmla="*/ 971550 h 1019175"/>
              <a:gd name="connsiteX13" fmla="*/ 0 w 940594"/>
              <a:gd name="connsiteY13" fmla="*/ 990600 h 1019175"/>
              <a:gd name="connsiteX14" fmla="*/ 0 w 940594"/>
              <a:gd name="connsiteY14" fmla="*/ 1004888 h 1019175"/>
              <a:gd name="connsiteX15" fmla="*/ 4762 w 940594"/>
              <a:gd name="connsiteY15" fmla="*/ 1014413 h 1019175"/>
              <a:gd name="connsiteX16" fmla="*/ 21431 w 940594"/>
              <a:gd name="connsiteY16" fmla="*/ 1019175 h 1019175"/>
              <a:gd name="connsiteX17" fmla="*/ 47625 w 940594"/>
              <a:gd name="connsiteY17" fmla="*/ 1014413 h 1019175"/>
              <a:gd name="connsiteX18" fmla="*/ 92869 w 940594"/>
              <a:gd name="connsiteY18" fmla="*/ 988219 h 1019175"/>
              <a:gd name="connsiteX19" fmla="*/ 214312 w 940594"/>
              <a:gd name="connsiteY19" fmla="*/ 907256 h 1019175"/>
              <a:gd name="connsiteX20" fmla="*/ 371475 w 940594"/>
              <a:gd name="connsiteY20" fmla="*/ 788194 h 1019175"/>
              <a:gd name="connsiteX21" fmla="*/ 523875 w 940594"/>
              <a:gd name="connsiteY21" fmla="*/ 659606 h 1019175"/>
              <a:gd name="connsiteX22" fmla="*/ 585787 w 940594"/>
              <a:gd name="connsiteY22" fmla="*/ 604838 h 1019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940594" h="1019175">
                <a:moveTo>
                  <a:pt x="585787" y="604838"/>
                </a:moveTo>
                <a:lnTo>
                  <a:pt x="700087" y="500063"/>
                </a:lnTo>
                <a:lnTo>
                  <a:pt x="854869" y="352425"/>
                </a:lnTo>
                <a:lnTo>
                  <a:pt x="935831" y="269081"/>
                </a:lnTo>
                <a:cubicBezTo>
                  <a:pt x="937419" y="179387"/>
                  <a:pt x="939006" y="89694"/>
                  <a:pt x="940594" y="0"/>
                </a:cubicBezTo>
                <a:lnTo>
                  <a:pt x="776287" y="14288"/>
                </a:lnTo>
                <a:lnTo>
                  <a:pt x="721519" y="128588"/>
                </a:lnTo>
                <a:lnTo>
                  <a:pt x="642937" y="247650"/>
                </a:lnTo>
                <a:lnTo>
                  <a:pt x="526256" y="404813"/>
                </a:lnTo>
                <a:lnTo>
                  <a:pt x="421481" y="538163"/>
                </a:lnTo>
                <a:lnTo>
                  <a:pt x="280987" y="697706"/>
                </a:lnTo>
                <a:lnTo>
                  <a:pt x="80962" y="904875"/>
                </a:lnTo>
                <a:lnTo>
                  <a:pt x="11906" y="971550"/>
                </a:lnTo>
                <a:lnTo>
                  <a:pt x="0" y="990600"/>
                </a:lnTo>
                <a:lnTo>
                  <a:pt x="0" y="1004888"/>
                </a:lnTo>
                <a:lnTo>
                  <a:pt x="4762" y="1014413"/>
                </a:lnTo>
                <a:lnTo>
                  <a:pt x="21431" y="1019175"/>
                </a:lnTo>
                <a:lnTo>
                  <a:pt x="47625" y="1014413"/>
                </a:lnTo>
                <a:lnTo>
                  <a:pt x="92869" y="988219"/>
                </a:lnTo>
                <a:lnTo>
                  <a:pt x="214312" y="907256"/>
                </a:lnTo>
                <a:lnTo>
                  <a:pt x="371475" y="788194"/>
                </a:lnTo>
                <a:lnTo>
                  <a:pt x="523875" y="659606"/>
                </a:lnTo>
                <a:lnTo>
                  <a:pt x="585787" y="6048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52305A69-2D0E-4591-B389-1B5EDAD3B07A}"/>
              </a:ext>
            </a:extLst>
          </p:cNvPr>
          <p:cNvSpPr/>
          <p:nvPr/>
        </p:nvSpPr>
        <p:spPr>
          <a:xfrm>
            <a:off x="7183439" y="2855914"/>
            <a:ext cx="1362075" cy="1089025"/>
          </a:xfrm>
          <a:custGeom>
            <a:avLst/>
            <a:gdLst>
              <a:gd name="connsiteX0" fmla="*/ 340519 w 1362075"/>
              <a:gd name="connsiteY0" fmla="*/ 559594 h 1090612"/>
              <a:gd name="connsiteX1" fmla="*/ 226219 w 1362075"/>
              <a:gd name="connsiteY1" fmla="*/ 402431 h 1090612"/>
              <a:gd name="connsiteX2" fmla="*/ 140494 w 1362075"/>
              <a:gd name="connsiteY2" fmla="*/ 285750 h 1090612"/>
              <a:gd name="connsiteX3" fmla="*/ 80963 w 1362075"/>
              <a:gd name="connsiteY3" fmla="*/ 204787 h 1090612"/>
              <a:gd name="connsiteX4" fmla="*/ 4763 w 1362075"/>
              <a:gd name="connsiteY4" fmla="*/ 97631 h 1090612"/>
              <a:gd name="connsiteX5" fmla="*/ 0 w 1362075"/>
              <a:gd name="connsiteY5" fmla="*/ 0 h 1090612"/>
              <a:gd name="connsiteX6" fmla="*/ 109538 w 1362075"/>
              <a:gd name="connsiteY6" fmla="*/ 104775 h 1090612"/>
              <a:gd name="connsiteX7" fmla="*/ 211932 w 1362075"/>
              <a:gd name="connsiteY7" fmla="*/ 200025 h 1090612"/>
              <a:gd name="connsiteX8" fmla="*/ 309563 w 1362075"/>
              <a:gd name="connsiteY8" fmla="*/ 290512 h 1090612"/>
              <a:gd name="connsiteX9" fmla="*/ 440532 w 1362075"/>
              <a:gd name="connsiteY9" fmla="*/ 400050 h 1090612"/>
              <a:gd name="connsiteX10" fmla="*/ 581025 w 1362075"/>
              <a:gd name="connsiteY10" fmla="*/ 511969 h 1090612"/>
              <a:gd name="connsiteX11" fmla="*/ 731044 w 1362075"/>
              <a:gd name="connsiteY11" fmla="*/ 621506 h 1090612"/>
              <a:gd name="connsiteX12" fmla="*/ 852488 w 1362075"/>
              <a:gd name="connsiteY12" fmla="*/ 709612 h 1090612"/>
              <a:gd name="connsiteX13" fmla="*/ 985838 w 1362075"/>
              <a:gd name="connsiteY13" fmla="*/ 797719 h 1090612"/>
              <a:gd name="connsiteX14" fmla="*/ 1140619 w 1362075"/>
              <a:gd name="connsiteY14" fmla="*/ 895350 h 1090612"/>
              <a:gd name="connsiteX15" fmla="*/ 1319213 w 1362075"/>
              <a:gd name="connsiteY15" fmla="*/ 1002506 h 1090612"/>
              <a:gd name="connsiteX16" fmla="*/ 1350169 w 1362075"/>
              <a:gd name="connsiteY16" fmla="*/ 1016794 h 1090612"/>
              <a:gd name="connsiteX17" fmla="*/ 1354932 w 1362075"/>
              <a:gd name="connsiteY17" fmla="*/ 1021556 h 1090612"/>
              <a:gd name="connsiteX18" fmla="*/ 1362075 w 1362075"/>
              <a:gd name="connsiteY18" fmla="*/ 1031081 h 1090612"/>
              <a:gd name="connsiteX19" fmla="*/ 1362075 w 1362075"/>
              <a:gd name="connsiteY19" fmla="*/ 1040606 h 1090612"/>
              <a:gd name="connsiteX20" fmla="*/ 1347788 w 1362075"/>
              <a:gd name="connsiteY20" fmla="*/ 1057275 h 1090612"/>
              <a:gd name="connsiteX21" fmla="*/ 1319213 w 1362075"/>
              <a:gd name="connsiteY21" fmla="*/ 1064419 h 1090612"/>
              <a:gd name="connsiteX22" fmla="*/ 1235869 w 1362075"/>
              <a:gd name="connsiteY22" fmla="*/ 1071562 h 1090612"/>
              <a:gd name="connsiteX23" fmla="*/ 1095375 w 1362075"/>
              <a:gd name="connsiteY23" fmla="*/ 1081087 h 1090612"/>
              <a:gd name="connsiteX24" fmla="*/ 940594 w 1362075"/>
              <a:gd name="connsiteY24" fmla="*/ 1088231 h 1090612"/>
              <a:gd name="connsiteX25" fmla="*/ 814388 w 1362075"/>
              <a:gd name="connsiteY25" fmla="*/ 1090612 h 1090612"/>
              <a:gd name="connsiteX26" fmla="*/ 769144 w 1362075"/>
              <a:gd name="connsiteY26" fmla="*/ 1083469 h 1090612"/>
              <a:gd name="connsiteX27" fmla="*/ 745332 w 1362075"/>
              <a:gd name="connsiteY27" fmla="*/ 1073944 h 1090612"/>
              <a:gd name="connsiteX28" fmla="*/ 719138 w 1362075"/>
              <a:gd name="connsiteY28" fmla="*/ 1054894 h 1090612"/>
              <a:gd name="connsiteX29" fmla="*/ 697707 w 1362075"/>
              <a:gd name="connsiteY29" fmla="*/ 1033462 h 1090612"/>
              <a:gd name="connsiteX30" fmla="*/ 650082 w 1362075"/>
              <a:gd name="connsiteY30" fmla="*/ 969169 h 1090612"/>
              <a:gd name="connsiteX31" fmla="*/ 535782 w 1362075"/>
              <a:gd name="connsiteY31" fmla="*/ 819150 h 1090612"/>
              <a:gd name="connsiteX32" fmla="*/ 402432 w 1362075"/>
              <a:gd name="connsiteY32" fmla="*/ 642937 h 1090612"/>
              <a:gd name="connsiteX33" fmla="*/ 340519 w 1362075"/>
              <a:gd name="connsiteY33" fmla="*/ 559594 h 1090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362075" h="1090612">
                <a:moveTo>
                  <a:pt x="340519" y="559594"/>
                </a:moveTo>
                <a:lnTo>
                  <a:pt x="226219" y="402431"/>
                </a:lnTo>
                <a:lnTo>
                  <a:pt x="140494" y="285750"/>
                </a:lnTo>
                <a:lnTo>
                  <a:pt x="80963" y="204787"/>
                </a:lnTo>
                <a:lnTo>
                  <a:pt x="4763" y="97631"/>
                </a:lnTo>
                <a:lnTo>
                  <a:pt x="0" y="0"/>
                </a:lnTo>
                <a:lnTo>
                  <a:pt x="109538" y="104775"/>
                </a:lnTo>
                <a:lnTo>
                  <a:pt x="211932" y="200025"/>
                </a:lnTo>
                <a:lnTo>
                  <a:pt x="309563" y="290512"/>
                </a:lnTo>
                <a:lnTo>
                  <a:pt x="440532" y="400050"/>
                </a:lnTo>
                <a:lnTo>
                  <a:pt x="581025" y="511969"/>
                </a:lnTo>
                <a:lnTo>
                  <a:pt x="731044" y="621506"/>
                </a:lnTo>
                <a:lnTo>
                  <a:pt x="852488" y="709612"/>
                </a:lnTo>
                <a:lnTo>
                  <a:pt x="985838" y="797719"/>
                </a:lnTo>
                <a:lnTo>
                  <a:pt x="1140619" y="895350"/>
                </a:lnTo>
                <a:lnTo>
                  <a:pt x="1319213" y="1002506"/>
                </a:lnTo>
                <a:lnTo>
                  <a:pt x="1350169" y="1016794"/>
                </a:lnTo>
                <a:lnTo>
                  <a:pt x="1354932" y="1021556"/>
                </a:lnTo>
                <a:lnTo>
                  <a:pt x="1362075" y="1031081"/>
                </a:lnTo>
                <a:lnTo>
                  <a:pt x="1362075" y="1040606"/>
                </a:lnTo>
                <a:lnTo>
                  <a:pt x="1347788" y="1057275"/>
                </a:lnTo>
                <a:lnTo>
                  <a:pt x="1319213" y="1064419"/>
                </a:lnTo>
                <a:lnTo>
                  <a:pt x="1235869" y="1071562"/>
                </a:lnTo>
                <a:lnTo>
                  <a:pt x="1095375" y="1081087"/>
                </a:lnTo>
                <a:lnTo>
                  <a:pt x="940594" y="1088231"/>
                </a:lnTo>
                <a:lnTo>
                  <a:pt x="814388" y="1090612"/>
                </a:lnTo>
                <a:lnTo>
                  <a:pt x="769144" y="1083469"/>
                </a:lnTo>
                <a:lnTo>
                  <a:pt x="745332" y="1073944"/>
                </a:lnTo>
                <a:lnTo>
                  <a:pt x="719138" y="1054894"/>
                </a:lnTo>
                <a:lnTo>
                  <a:pt x="697707" y="1033462"/>
                </a:lnTo>
                <a:lnTo>
                  <a:pt x="650082" y="969169"/>
                </a:lnTo>
                <a:lnTo>
                  <a:pt x="535782" y="819150"/>
                </a:lnTo>
                <a:lnTo>
                  <a:pt x="402432" y="642937"/>
                </a:lnTo>
                <a:lnTo>
                  <a:pt x="340519" y="5595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57E5D649-3E92-4BD2-8507-8BA53EB57DE8}"/>
              </a:ext>
            </a:extLst>
          </p:cNvPr>
          <p:cNvSpPr/>
          <p:nvPr/>
        </p:nvSpPr>
        <p:spPr>
          <a:xfrm>
            <a:off x="6272214" y="4522788"/>
            <a:ext cx="1214437" cy="315912"/>
          </a:xfrm>
          <a:custGeom>
            <a:avLst/>
            <a:gdLst>
              <a:gd name="connsiteX0" fmla="*/ 426243 w 1214437"/>
              <a:gd name="connsiteY0" fmla="*/ 123825 h 316706"/>
              <a:gd name="connsiteX1" fmla="*/ 571500 w 1214437"/>
              <a:gd name="connsiteY1" fmla="*/ 90487 h 316706"/>
              <a:gd name="connsiteX2" fmla="*/ 657225 w 1214437"/>
              <a:gd name="connsiteY2" fmla="*/ 64294 h 316706"/>
              <a:gd name="connsiteX3" fmla="*/ 745331 w 1214437"/>
              <a:gd name="connsiteY3" fmla="*/ 30956 h 316706"/>
              <a:gd name="connsiteX4" fmla="*/ 792956 w 1214437"/>
              <a:gd name="connsiteY4" fmla="*/ 2381 h 316706"/>
              <a:gd name="connsiteX5" fmla="*/ 800100 w 1214437"/>
              <a:gd name="connsiteY5" fmla="*/ 0 h 316706"/>
              <a:gd name="connsiteX6" fmla="*/ 840581 w 1214437"/>
              <a:gd name="connsiteY6" fmla="*/ 0 h 316706"/>
              <a:gd name="connsiteX7" fmla="*/ 888206 w 1214437"/>
              <a:gd name="connsiteY7" fmla="*/ 2381 h 316706"/>
              <a:gd name="connsiteX8" fmla="*/ 947737 w 1214437"/>
              <a:gd name="connsiteY8" fmla="*/ 11906 h 316706"/>
              <a:gd name="connsiteX9" fmla="*/ 1014412 w 1214437"/>
              <a:gd name="connsiteY9" fmla="*/ 26194 h 316706"/>
              <a:gd name="connsiteX10" fmla="*/ 1069181 w 1214437"/>
              <a:gd name="connsiteY10" fmla="*/ 45244 h 316706"/>
              <a:gd name="connsiteX11" fmla="*/ 1114425 w 1214437"/>
              <a:gd name="connsiteY11" fmla="*/ 59531 h 316706"/>
              <a:gd name="connsiteX12" fmla="*/ 1169193 w 1214437"/>
              <a:gd name="connsiteY12" fmla="*/ 83344 h 316706"/>
              <a:gd name="connsiteX13" fmla="*/ 1193006 w 1214437"/>
              <a:gd name="connsiteY13" fmla="*/ 97631 h 316706"/>
              <a:gd name="connsiteX14" fmla="*/ 1212056 w 1214437"/>
              <a:gd name="connsiteY14" fmla="*/ 119062 h 316706"/>
              <a:gd name="connsiteX15" fmla="*/ 1214437 w 1214437"/>
              <a:gd name="connsiteY15" fmla="*/ 130969 h 316706"/>
              <a:gd name="connsiteX16" fmla="*/ 1204912 w 1214437"/>
              <a:gd name="connsiteY16" fmla="*/ 145256 h 316706"/>
              <a:gd name="connsiteX17" fmla="*/ 1185862 w 1214437"/>
              <a:gd name="connsiteY17" fmla="*/ 161925 h 316706"/>
              <a:gd name="connsiteX18" fmla="*/ 1119187 w 1214437"/>
              <a:gd name="connsiteY18" fmla="*/ 185737 h 316706"/>
              <a:gd name="connsiteX19" fmla="*/ 1007268 w 1214437"/>
              <a:gd name="connsiteY19" fmla="*/ 214312 h 316706"/>
              <a:gd name="connsiteX20" fmla="*/ 888206 w 1214437"/>
              <a:gd name="connsiteY20" fmla="*/ 240506 h 316706"/>
              <a:gd name="connsiteX21" fmla="*/ 738187 w 1214437"/>
              <a:gd name="connsiteY21" fmla="*/ 264319 h 316706"/>
              <a:gd name="connsiteX22" fmla="*/ 547687 w 1214437"/>
              <a:gd name="connsiteY22" fmla="*/ 285750 h 316706"/>
              <a:gd name="connsiteX23" fmla="*/ 342900 w 1214437"/>
              <a:gd name="connsiteY23" fmla="*/ 300037 h 316706"/>
              <a:gd name="connsiteX24" fmla="*/ 0 w 1214437"/>
              <a:gd name="connsiteY24" fmla="*/ 316706 h 316706"/>
              <a:gd name="connsiteX25" fmla="*/ 0 w 1214437"/>
              <a:gd name="connsiteY25" fmla="*/ 185737 h 316706"/>
              <a:gd name="connsiteX26" fmla="*/ 223837 w 1214437"/>
              <a:gd name="connsiteY26" fmla="*/ 157162 h 316706"/>
              <a:gd name="connsiteX27" fmla="*/ 426243 w 1214437"/>
              <a:gd name="connsiteY27" fmla="*/ 123825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214437" h="316706">
                <a:moveTo>
                  <a:pt x="426243" y="123825"/>
                </a:moveTo>
                <a:lnTo>
                  <a:pt x="571500" y="90487"/>
                </a:lnTo>
                <a:lnTo>
                  <a:pt x="657225" y="64294"/>
                </a:lnTo>
                <a:lnTo>
                  <a:pt x="745331" y="30956"/>
                </a:lnTo>
                <a:lnTo>
                  <a:pt x="792956" y="2381"/>
                </a:lnTo>
                <a:lnTo>
                  <a:pt x="800100" y="0"/>
                </a:lnTo>
                <a:lnTo>
                  <a:pt x="840581" y="0"/>
                </a:lnTo>
                <a:lnTo>
                  <a:pt x="888206" y="2381"/>
                </a:lnTo>
                <a:lnTo>
                  <a:pt x="947737" y="11906"/>
                </a:lnTo>
                <a:lnTo>
                  <a:pt x="1014412" y="26194"/>
                </a:lnTo>
                <a:lnTo>
                  <a:pt x="1069181" y="45244"/>
                </a:lnTo>
                <a:lnTo>
                  <a:pt x="1114425" y="59531"/>
                </a:lnTo>
                <a:lnTo>
                  <a:pt x="1169193" y="83344"/>
                </a:lnTo>
                <a:lnTo>
                  <a:pt x="1193006" y="97631"/>
                </a:lnTo>
                <a:lnTo>
                  <a:pt x="1212056" y="119062"/>
                </a:lnTo>
                <a:lnTo>
                  <a:pt x="1214437" y="130969"/>
                </a:lnTo>
                <a:lnTo>
                  <a:pt x="1204912" y="145256"/>
                </a:lnTo>
                <a:lnTo>
                  <a:pt x="1185862" y="161925"/>
                </a:lnTo>
                <a:lnTo>
                  <a:pt x="1119187" y="185737"/>
                </a:lnTo>
                <a:lnTo>
                  <a:pt x="1007268" y="214312"/>
                </a:lnTo>
                <a:lnTo>
                  <a:pt x="888206" y="240506"/>
                </a:lnTo>
                <a:lnTo>
                  <a:pt x="738187" y="264319"/>
                </a:lnTo>
                <a:lnTo>
                  <a:pt x="547687" y="285750"/>
                </a:lnTo>
                <a:lnTo>
                  <a:pt x="342900" y="300037"/>
                </a:lnTo>
                <a:lnTo>
                  <a:pt x="0" y="316706"/>
                </a:lnTo>
                <a:lnTo>
                  <a:pt x="0" y="185737"/>
                </a:lnTo>
                <a:lnTo>
                  <a:pt x="223837" y="157162"/>
                </a:lnTo>
                <a:lnTo>
                  <a:pt x="426243" y="12382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F614D03E-1DE0-4838-8F50-8E4846D59FB7}"/>
              </a:ext>
            </a:extLst>
          </p:cNvPr>
          <p:cNvSpPr/>
          <p:nvPr/>
        </p:nvSpPr>
        <p:spPr>
          <a:xfrm>
            <a:off x="4402138" y="5330826"/>
            <a:ext cx="3651250" cy="492125"/>
          </a:xfrm>
          <a:custGeom>
            <a:avLst/>
            <a:gdLst>
              <a:gd name="connsiteX0" fmla="*/ 2108779 w 3651643"/>
              <a:gd name="connsiteY0" fmla="*/ 77441 h 491453"/>
              <a:gd name="connsiteX1" fmla="*/ 2442371 w 3651643"/>
              <a:gd name="connsiteY1" fmla="*/ 62548 h 491453"/>
              <a:gd name="connsiteX2" fmla="*/ 2728307 w 3651643"/>
              <a:gd name="connsiteY2" fmla="*/ 47656 h 491453"/>
              <a:gd name="connsiteX3" fmla="*/ 2907017 w 3651643"/>
              <a:gd name="connsiteY3" fmla="*/ 38720 h 491453"/>
              <a:gd name="connsiteX4" fmla="*/ 3014243 w 3651643"/>
              <a:gd name="connsiteY4" fmla="*/ 23828 h 491453"/>
              <a:gd name="connsiteX5" fmla="*/ 3178061 w 3651643"/>
              <a:gd name="connsiteY5" fmla="*/ 0 h 491453"/>
              <a:gd name="connsiteX6" fmla="*/ 3201889 w 3651643"/>
              <a:gd name="connsiteY6" fmla="*/ 0 h 491453"/>
              <a:gd name="connsiteX7" fmla="*/ 3234653 w 3651643"/>
              <a:gd name="connsiteY7" fmla="*/ 5957 h 491453"/>
              <a:gd name="connsiteX8" fmla="*/ 3297201 w 3651643"/>
              <a:gd name="connsiteY8" fmla="*/ 23828 h 491453"/>
              <a:gd name="connsiteX9" fmla="*/ 3392513 w 3651643"/>
              <a:gd name="connsiteY9" fmla="*/ 56591 h 491453"/>
              <a:gd name="connsiteX10" fmla="*/ 3514632 w 3651643"/>
              <a:gd name="connsiteY10" fmla="*/ 110204 h 491453"/>
              <a:gd name="connsiteX11" fmla="*/ 3565266 w 3651643"/>
              <a:gd name="connsiteY11" fmla="*/ 137011 h 491453"/>
              <a:gd name="connsiteX12" fmla="*/ 3586116 w 3651643"/>
              <a:gd name="connsiteY12" fmla="*/ 151903 h 491453"/>
              <a:gd name="connsiteX13" fmla="*/ 3606965 w 3651643"/>
              <a:gd name="connsiteY13" fmla="*/ 175732 h 491453"/>
              <a:gd name="connsiteX14" fmla="*/ 3630793 w 3651643"/>
              <a:gd name="connsiteY14" fmla="*/ 211474 h 491453"/>
              <a:gd name="connsiteX15" fmla="*/ 3645686 w 3651643"/>
              <a:gd name="connsiteY15" fmla="*/ 241259 h 491453"/>
              <a:gd name="connsiteX16" fmla="*/ 3651643 w 3651643"/>
              <a:gd name="connsiteY16" fmla="*/ 262108 h 491453"/>
              <a:gd name="connsiteX17" fmla="*/ 3651643 w 3651643"/>
              <a:gd name="connsiteY17" fmla="*/ 279979 h 491453"/>
              <a:gd name="connsiteX18" fmla="*/ 3639729 w 3651643"/>
              <a:gd name="connsiteY18" fmla="*/ 303807 h 491453"/>
              <a:gd name="connsiteX19" fmla="*/ 3621858 w 3651643"/>
              <a:gd name="connsiteY19" fmla="*/ 315721 h 491453"/>
              <a:gd name="connsiteX20" fmla="*/ 3592073 w 3651643"/>
              <a:gd name="connsiteY20" fmla="*/ 327635 h 491453"/>
              <a:gd name="connsiteX21" fmla="*/ 3550374 w 3651643"/>
              <a:gd name="connsiteY21" fmla="*/ 330614 h 491453"/>
              <a:gd name="connsiteX22" fmla="*/ 3490804 w 3651643"/>
              <a:gd name="connsiteY22" fmla="*/ 324657 h 491453"/>
              <a:gd name="connsiteX23" fmla="*/ 3359750 w 3651643"/>
              <a:gd name="connsiteY23" fmla="*/ 303807 h 491453"/>
              <a:gd name="connsiteX24" fmla="*/ 3139340 w 3651643"/>
              <a:gd name="connsiteY24" fmla="*/ 279979 h 491453"/>
              <a:gd name="connsiteX25" fmla="*/ 2927867 w 3651643"/>
              <a:gd name="connsiteY25" fmla="*/ 268065 h 491453"/>
              <a:gd name="connsiteX26" fmla="*/ 2621081 w 3651643"/>
              <a:gd name="connsiteY26" fmla="*/ 265087 h 491453"/>
              <a:gd name="connsiteX27" fmla="*/ 2198134 w 3651643"/>
              <a:gd name="connsiteY27" fmla="*/ 265087 h 491453"/>
              <a:gd name="connsiteX28" fmla="*/ 1897305 w 3651643"/>
              <a:gd name="connsiteY28" fmla="*/ 282958 h 491453"/>
              <a:gd name="connsiteX29" fmla="*/ 1629240 w 3651643"/>
              <a:gd name="connsiteY29" fmla="*/ 303807 h 491453"/>
              <a:gd name="connsiteX30" fmla="*/ 1376068 w 3651643"/>
              <a:gd name="connsiteY30" fmla="*/ 336571 h 491453"/>
              <a:gd name="connsiteX31" fmla="*/ 1191400 w 3651643"/>
              <a:gd name="connsiteY31" fmla="*/ 363377 h 491453"/>
              <a:gd name="connsiteX32" fmla="*/ 1006733 w 3651643"/>
              <a:gd name="connsiteY32" fmla="*/ 396141 h 491453"/>
              <a:gd name="connsiteX33" fmla="*/ 786324 w 3651643"/>
              <a:gd name="connsiteY33" fmla="*/ 440818 h 491453"/>
              <a:gd name="connsiteX34" fmla="*/ 673141 w 3651643"/>
              <a:gd name="connsiteY34" fmla="*/ 467625 h 491453"/>
              <a:gd name="connsiteX35" fmla="*/ 598679 w 3651643"/>
              <a:gd name="connsiteY35" fmla="*/ 488474 h 491453"/>
              <a:gd name="connsiteX36" fmla="*/ 580808 w 3651643"/>
              <a:gd name="connsiteY36" fmla="*/ 491453 h 491453"/>
              <a:gd name="connsiteX37" fmla="*/ 518259 w 3651643"/>
              <a:gd name="connsiteY37" fmla="*/ 491453 h 491453"/>
              <a:gd name="connsiteX38" fmla="*/ 473582 w 3651643"/>
              <a:gd name="connsiteY38" fmla="*/ 485496 h 491453"/>
              <a:gd name="connsiteX39" fmla="*/ 411033 w 3651643"/>
              <a:gd name="connsiteY39" fmla="*/ 464646 h 491453"/>
              <a:gd name="connsiteX40" fmla="*/ 357420 w 3651643"/>
              <a:gd name="connsiteY40" fmla="*/ 440818 h 491453"/>
              <a:gd name="connsiteX41" fmla="*/ 300828 w 3651643"/>
              <a:gd name="connsiteY41" fmla="*/ 408055 h 491453"/>
              <a:gd name="connsiteX42" fmla="*/ 226366 w 3651643"/>
              <a:gd name="connsiteY42" fmla="*/ 363377 h 491453"/>
              <a:gd name="connsiteX43" fmla="*/ 137011 w 3651643"/>
              <a:gd name="connsiteY43" fmla="*/ 300829 h 491453"/>
              <a:gd name="connsiteX44" fmla="*/ 77441 w 3651643"/>
              <a:gd name="connsiteY44" fmla="*/ 247216 h 491453"/>
              <a:gd name="connsiteX45" fmla="*/ 29785 w 3651643"/>
              <a:gd name="connsiteY45" fmla="*/ 196581 h 491453"/>
              <a:gd name="connsiteX46" fmla="*/ 8935 w 3651643"/>
              <a:gd name="connsiteY46" fmla="*/ 163818 h 491453"/>
              <a:gd name="connsiteX47" fmla="*/ 0 w 3651643"/>
              <a:gd name="connsiteY47" fmla="*/ 137011 h 491453"/>
              <a:gd name="connsiteX48" fmla="*/ 0 w 3651643"/>
              <a:gd name="connsiteY48" fmla="*/ 125097 h 491453"/>
              <a:gd name="connsiteX49" fmla="*/ 5957 w 3651643"/>
              <a:gd name="connsiteY49" fmla="*/ 119140 h 491453"/>
              <a:gd name="connsiteX50" fmla="*/ 20849 w 3651643"/>
              <a:gd name="connsiteY50" fmla="*/ 119140 h 491453"/>
              <a:gd name="connsiteX51" fmla="*/ 47656 w 3651643"/>
              <a:gd name="connsiteY51" fmla="*/ 128075 h 491453"/>
              <a:gd name="connsiteX52" fmla="*/ 104247 w 3651643"/>
              <a:gd name="connsiteY52" fmla="*/ 151903 h 491453"/>
              <a:gd name="connsiteX53" fmla="*/ 172753 w 3651643"/>
              <a:gd name="connsiteY53" fmla="*/ 181689 h 491453"/>
              <a:gd name="connsiteX54" fmla="*/ 241258 w 3651643"/>
              <a:gd name="connsiteY54" fmla="*/ 202538 h 491453"/>
              <a:gd name="connsiteX55" fmla="*/ 291893 w 3651643"/>
              <a:gd name="connsiteY55" fmla="*/ 214452 h 491453"/>
              <a:gd name="connsiteX56" fmla="*/ 402098 w 3651643"/>
              <a:gd name="connsiteY56" fmla="*/ 223388 h 491453"/>
              <a:gd name="connsiteX57" fmla="*/ 691012 w 3651643"/>
              <a:gd name="connsiteY57" fmla="*/ 199560 h 491453"/>
              <a:gd name="connsiteX58" fmla="*/ 902486 w 3651643"/>
              <a:gd name="connsiteY58" fmla="*/ 175732 h 491453"/>
              <a:gd name="connsiteX59" fmla="*/ 1194379 w 3651643"/>
              <a:gd name="connsiteY59" fmla="*/ 151903 h 491453"/>
              <a:gd name="connsiteX60" fmla="*/ 1676896 w 3651643"/>
              <a:gd name="connsiteY60" fmla="*/ 110204 h 491453"/>
              <a:gd name="connsiteX61" fmla="*/ 1903262 w 3651643"/>
              <a:gd name="connsiteY61" fmla="*/ 86376 h 491453"/>
              <a:gd name="connsiteX62" fmla="*/ 2108779 w 3651643"/>
              <a:gd name="connsiteY62" fmla="*/ 77441 h 49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3651643" h="491453">
                <a:moveTo>
                  <a:pt x="2108779" y="77441"/>
                </a:moveTo>
                <a:lnTo>
                  <a:pt x="2442371" y="62548"/>
                </a:lnTo>
                <a:lnTo>
                  <a:pt x="2728307" y="47656"/>
                </a:lnTo>
                <a:lnTo>
                  <a:pt x="2907017" y="38720"/>
                </a:lnTo>
                <a:lnTo>
                  <a:pt x="3014243" y="23828"/>
                </a:lnTo>
                <a:lnTo>
                  <a:pt x="3178061" y="0"/>
                </a:lnTo>
                <a:lnTo>
                  <a:pt x="3201889" y="0"/>
                </a:lnTo>
                <a:lnTo>
                  <a:pt x="3234653" y="5957"/>
                </a:lnTo>
                <a:lnTo>
                  <a:pt x="3297201" y="23828"/>
                </a:lnTo>
                <a:lnTo>
                  <a:pt x="3392513" y="56591"/>
                </a:lnTo>
                <a:lnTo>
                  <a:pt x="3514632" y="110204"/>
                </a:lnTo>
                <a:lnTo>
                  <a:pt x="3565266" y="137011"/>
                </a:lnTo>
                <a:lnTo>
                  <a:pt x="3586116" y="151903"/>
                </a:lnTo>
                <a:lnTo>
                  <a:pt x="3606965" y="175732"/>
                </a:lnTo>
                <a:lnTo>
                  <a:pt x="3630793" y="211474"/>
                </a:lnTo>
                <a:lnTo>
                  <a:pt x="3645686" y="241259"/>
                </a:lnTo>
                <a:lnTo>
                  <a:pt x="3651643" y="262108"/>
                </a:lnTo>
                <a:lnTo>
                  <a:pt x="3651643" y="279979"/>
                </a:lnTo>
                <a:lnTo>
                  <a:pt x="3639729" y="303807"/>
                </a:lnTo>
                <a:lnTo>
                  <a:pt x="3621858" y="315721"/>
                </a:lnTo>
                <a:lnTo>
                  <a:pt x="3592073" y="327635"/>
                </a:lnTo>
                <a:lnTo>
                  <a:pt x="3550374" y="330614"/>
                </a:lnTo>
                <a:lnTo>
                  <a:pt x="3490804" y="324657"/>
                </a:lnTo>
                <a:lnTo>
                  <a:pt x="3359750" y="303807"/>
                </a:lnTo>
                <a:lnTo>
                  <a:pt x="3139340" y="279979"/>
                </a:lnTo>
                <a:lnTo>
                  <a:pt x="2927867" y="268065"/>
                </a:lnTo>
                <a:lnTo>
                  <a:pt x="2621081" y="265087"/>
                </a:lnTo>
                <a:lnTo>
                  <a:pt x="2198134" y="265087"/>
                </a:lnTo>
                <a:lnTo>
                  <a:pt x="1897305" y="282958"/>
                </a:lnTo>
                <a:lnTo>
                  <a:pt x="1629240" y="303807"/>
                </a:lnTo>
                <a:lnTo>
                  <a:pt x="1376068" y="336571"/>
                </a:lnTo>
                <a:lnTo>
                  <a:pt x="1191400" y="363377"/>
                </a:lnTo>
                <a:lnTo>
                  <a:pt x="1006733" y="396141"/>
                </a:lnTo>
                <a:lnTo>
                  <a:pt x="786324" y="440818"/>
                </a:lnTo>
                <a:lnTo>
                  <a:pt x="673141" y="467625"/>
                </a:lnTo>
                <a:lnTo>
                  <a:pt x="598679" y="488474"/>
                </a:lnTo>
                <a:lnTo>
                  <a:pt x="580808" y="491453"/>
                </a:lnTo>
                <a:lnTo>
                  <a:pt x="518259" y="491453"/>
                </a:lnTo>
                <a:lnTo>
                  <a:pt x="473582" y="485496"/>
                </a:lnTo>
                <a:lnTo>
                  <a:pt x="411033" y="464646"/>
                </a:lnTo>
                <a:lnTo>
                  <a:pt x="357420" y="440818"/>
                </a:lnTo>
                <a:lnTo>
                  <a:pt x="300828" y="408055"/>
                </a:lnTo>
                <a:lnTo>
                  <a:pt x="226366" y="363377"/>
                </a:lnTo>
                <a:lnTo>
                  <a:pt x="137011" y="300829"/>
                </a:lnTo>
                <a:lnTo>
                  <a:pt x="77441" y="247216"/>
                </a:lnTo>
                <a:lnTo>
                  <a:pt x="29785" y="196581"/>
                </a:lnTo>
                <a:lnTo>
                  <a:pt x="8935" y="163818"/>
                </a:lnTo>
                <a:lnTo>
                  <a:pt x="0" y="137011"/>
                </a:lnTo>
                <a:lnTo>
                  <a:pt x="0" y="125097"/>
                </a:lnTo>
                <a:lnTo>
                  <a:pt x="5957" y="119140"/>
                </a:lnTo>
                <a:lnTo>
                  <a:pt x="20849" y="119140"/>
                </a:lnTo>
                <a:lnTo>
                  <a:pt x="47656" y="128075"/>
                </a:lnTo>
                <a:lnTo>
                  <a:pt x="104247" y="151903"/>
                </a:lnTo>
                <a:lnTo>
                  <a:pt x="172753" y="181689"/>
                </a:lnTo>
                <a:lnTo>
                  <a:pt x="241258" y="202538"/>
                </a:lnTo>
                <a:lnTo>
                  <a:pt x="291893" y="214452"/>
                </a:lnTo>
                <a:lnTo>
                  <a:pt x="402098" y="223388"/>
                </a:lnTo>
                <a:lnTo>
                  <a:pt x="691012" y="199560"/>
                </a:lnTo>
                <a:lnTo>
                  <a:pt x="902486" y="175732"/>
                </a:lnTo>
                <a:lnTo>
                  <a:pt x="1194379" y="151903"/>
                </a:lnTo>
                <a:lnTo>
                  <a:pt x="1676896" y="110204"/>
                </a:lnTo>
                <a:lnTo>
                  <a:pt x="1903262" y="86376"/>
                </a:lnTo>
                <a:lnTo>
                  <a:pt x="2108779" y="77441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08CB86B9-1F56-4416-AE2F-3C478E2D1FB1}"/>
              </a:ext>
            </a:extLst>
          </p:cNvPr>
          <p:cNvGrpSpPr/>
          <p:nvPr/>
        </p:nvGrpSpPr>
        <p:grpSpPr>
          <a:xfrm>
            <a:off x="3576331" y="1603376"/>
            <a:ext cx="4969183" cy="4219575"/>
            <a:chOff x="3576331" y="1603376"/>
            <a:chExt cx="4969183" cy="4219575"/>
          </a:xfrm>
        </p:grpSpPr>
        <p:sp>
          <p:nvSpPr>
            <p:cNvPr id="17" name="フリーフォーム 56">
              <a:extLst>
                <a:ext uri="{FF2B5EF4-FFF2-40B4-BE49-F238E27FC236}">
                  <a16:creationId xmlns:a16="http://schemas.microsoft.com/office/drawing/2014/main" id="{7647B4E5-3E6F-4FA2-B1AB-64EA34A69422}"/>
                </a:ext>
              </a:extLst>
            </p:cNvPr>
            <p:cNvSpPr/>
            <p:nvPr/>
          </p:nvSpPr>
          <p:spPr>
            <a:xfrm>
              <a:off x="4490732" y="1603376"/>
              <a:ext cx="3349625" cy="593725"/>
            </a:xfrm>
            <a:custGeom>
              <a:avLst/>
              <a:gdLst>
                <a:gd name="connsiteX0" fmla="*/ 1730375 w 3349625"/>
                <a:gd name="connsiteY0" fmla="*/ 174625 h 593725"/>
                <a:gd name="connsiteX1" fmla="*/ 2101850 w 3349625"/>
                <a:gd name="connsiteY1" fmla="*/ 130175 h 593725"/>
                <a:gd name="connsiteX2" fmla="*/ 2508250 w 3349625"/>
                <a:gd name="connsiteY2" fmla="*/ 85725 h 593725"/>
                <a:gd name="connsiteX3" fmla="*/ 2736850 w 3349625"/>
                <a:gd name="connsiteY3" fmla="*/ 63500 h 593725"/>
                <a:gd name="connsiteX4" fmla="*/ 2832100 w 3349625"/>
                <a:gd name="connsiteY4" fmla="*/ 34925 h 593725"/>
                <a:gd name="connsiteX5" fmla="*/ 2927350 w 3349625"/>
                <a:gd name="connsiteY5" fmla="*/ 0 h 593725"/>
                <a:gd name="connsiteX6" fmla="*/ 2943225 w 3349625"/>
                <a:gd name="connsiteY6" fmla="*/ 0 h 593725"/>
                <a:gd name="connsiteX7" fmla="*/ 3000375 w 3349625"/>
                <a:gd name="connsiteY7" fmla="*/ 6350 h 593725"/>
                <a:gd name="connsiteX8" fmla="*/ 3076575 w 3349625"/>
                <a:gd name="connsiteY8" fmla="*/ 25400 h 593725"/>
                <a:gd name="connsiteX9" fmla="*/ 3133725 w 3349625"/>
                <a:gd name="connsiteY9" fmla="*/ 44450 h 593725"/>
                <a:gd name="connsiteX10" fmla="*/ 3178175 w 3349625"/>
                <a:gd name="connsiteY10" fmla="*/ 63500 h 593725"/>
                <a:gd name="connsiteX11" fmla="*/ 3235325 w 3349625"/>
                <a:gd name="connsiteY11" fmla="*/ 92075 h 593725"/>
                <a:gd name="connsiteX12" fmla="*/ 3289300 w 3349625"/>
                <a:gd name="connsiteY12" fmla="*/ 133350 h 593725"/>
                <a:gd name="connsiteX13" fmla="*/ 3314700 w 3349625"/>
                <a:gd name="connsiteY13" fmla="*/ 155575 h 593725"/>
                <a:gd name="connsiteX14" fmla="*/ 3340100 w 3349625"/>
                <a:gd name="connsiteY14" fmla="*/ 184150 h 593725"/>
                <a:gd name="connsiteX15" fmla="*/ 3346450 w 3349625"/>
                <a:gd name="connsiteY15" fmla="*/ 196850 h 593725"/>
                <a:gd name="connsiteX16" fmla="*/ 3349625 w 3349625"/>
                <a:gd name="connsiteY16" fmla="*/ 215900 h 593725"/>
                <a:gd name="connsiteX17" fmla="*/ 3340100 w 3349625"/>
                <a:gd name="connsiteY17" fmla="*/ 234950 h 593725"/>
                <a:gd name="connsiteX18" fmla="*/ 3321050 w 3349625"/>
                <a:gd name="connsiteY18" fmla="*/ 254000 h 593725"/>
                <a:gd name="connsiteX19" fmla="*/ 3282950 w 3349625"/>
                <a:gd name="connsiteY19" fmla="*/ 266700 h 593725"/>
                <a:gd name="connsiteX20" fmla="*/ 3241675 w 3349625"/>
                <a:gd name="connsiteY20" fmla="*/ 276225 h 593725"/>
                <a:gd name="connsiteX21" fmla="*/ 3194050 w 3349625"/>
                <a:gd name="connsiteY21" fmla="*/ 282575 h 593725"/>
                <a:gd name="connsiteX22" fmla="*/ 3124200 w 3349625"/>
                <a:gd name="connsiteY22" fmla="*/ 285750 h 593725"/>
                <a:gd name="connsiteX23" fmla="*/ 3028950 w 3349625"/>
                <a:gd name="connsiteY23" fmla="*/ 285750 h 593725"/>
                <a:gd name="connsiteX24" fmla="*/ 2822575 w 3349625"/>
                <a:gd name="connsiteY24" fmla="*/ 288925 h 593725"/>
                <a:gd name="connsiteX25" fmla="*/ 2466975 w 3349625"/>
                <a:gd name="connsiteY25" fmla="*/ 304800 h 593725"/>
                <a:gd name="connsiteX26" fmla="*/ 2127250 w 3349625"/>
                <a:gd name="connsiteY26" fmla="*/ 323850 h 593725"/>
                <a:gd name="connsiteX27" fmla="*/ 1863725 w 3349625"/>
                <a:gd name="connsiteY27" fmla="*/ 342900 h 593725"/>
                <a:gd name="connsiteX28" fmla="*/ 1498600 w 3349625"/>
                <a:gd name="connsiteY28" fmla="*/ 381000 h 593725"/>
                <a:gd name="connsiteX29" fmla="*/ 1092200 w 3349625"/>
                <a:gd name="connsiteY29" fmla="*/ 428625 h 593725"/>
                <a:gd name="connsiteX30" fmla="*/ 733425 w 3349625"/>
                <a:gd name="connsiteY30" fmla="*/ 476250 h 593725"/>
                <a:gd name="connsiteX31" fmla="*/ 390525 w 3349625"/>
                <a:gd name="connsiteY31" fmla="*/ 530225 h 593725"/>
                <a:gd name="connsiteX32" fmla="*/ 187325 w 3349625"/>
                <a:gd name="connsiteY32" fmla="*/ 561975 h 593725"/>
                <a:gd name="connsiteX33" fmla="*/ 79375 w 3349625"/>
                <a:gd name="connsiteY33" fmla="*/ 581025 h 593725"/>
                <a:gd name="connsiteX34" fmla="*/ 0 w 3349625"/>
                <a:gd name="connsiteY34" fmla="*/ 593725 h 593725"/>
                <a:gd name="connsiteX35" fmla="*/ 6350 w 3349625"/>
                <a:gd name="connsiteY35" fmla="*/ 387350 h 593725"/>
                <a:gd name="connsiteX36" fmla="*/ 314325 w 3349625"/>
                <a:gd name="connsiteY36" fmla="*/ 349250 h 593725"/>
                <a:gd name="connsiteX37" fmla="*/ 663575 w 3349625"/>
                <a:gd name="connsiteY37" fmla="*/ 304800 h 593725"/>
                <a:gd name="connsiteX38" fmla="*/ 1016000 w 3349625"/>
                <a:gd name="connsiteY38" fmla="*/ 260350 h 593725"/>
                <a:gd name="connsiteX39" fmla="*/ 1381125 w 3349625"/>
                <a:gd name="connsiteY39" fmla="*/ 215900 h 593725"/>
                <a:gd name="connsiteX40" fmla="*/ 1730375 w 3349625"/>
                <a:gd name="connsiteY40" fmla="*/ 174625 h 59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349625" h="593725">
                  <a:moveTo>
                    <a:pt x="1730375" y="174625"/>
                  </a:moveTo>
                  <a:lnTo>
                    <a:pt x="2101850" y="130175"/>
                  </a:lnTo>
                  <a:lnTo>
                    <a:pt x="2508250" y="85725"/>
                  </a:lnTo>
                  <a:lnTo>
                    <a:pt x="2736850" y="63500"/>
                  </a:lnTo>
                  <a:lnTo>
                    <a:pt x="2832100" y="34925"/>
                  </a:lnTo>
                  <a:lnTo>
                    <a:pt x="2927350" y="0"/>
                  </a:lnTo>
                  <a:lnTo>
                    <a:pt x="2943225" y="0"/>
                  </a:lnTo>
                  <a:lnTo>
                    <a:pt x="3000375" y="6350"/>
                  </a:lnTo>
                  <a:lnTo>
                    <a:pt x="3076575" y="25400"/>
                  </a:lnTo>
                  <a:lnTo>
                    <a:pt x="3133725" y="44450"/>
                  </a:lnTo>
                  <a:lnTo>
                    <a:pt x="3178175" y="63500"/>
                  </a:lnTo>
                  <a:lnTo>
                    <a:pt x="3235325" y="92075"/>
                  </a:lnTo>
                  <a:lnTo>
                    <a:pt x="3289300" y="133350"/>
                  </a:lnTo>
                  <a:lnTo>
                    <a:pt x="3314700" y="155575"/>
                  </a:lnTo>
                  <a:lnTo>
                    <a:pt x="3340100" y="184150"/>
                  </a:lnTo>
                  <a:lnTo>
                    <a:pt x="3346450" y="196850"/>
                  </a:lnTo>
                  <a:lnTo>
                    <a:pt x="3349625" y="215900"/>
                  </a:lnTo>
                  <a:lnTo>
                    <a:pt x="3340100" y="234950"/>
                  </a:lnTo>
                  <a:lnTo>
                    <a:pt x="3321050" y="254000"/>
                  </a:lnTo>
                  <a:lnTo>
                    <a:pt x="3282950" y="266700"/>
                  </a:lnTo>
                  <a:lnTo>
                    <a:pt x="3241675" y="276225"/>
                  </a:lnTo>
                  <a:lnTo>
                    <a:pt x="3194050" y="282575"/>
                  </a:lnTo>
                  <a:lnTo>
                    <a:pt x="3124200" y="285750"/>
                  </a:lnTo>
                  <a:lnTo>
                    <a:pt x="3028950" y="285750"/>
                  </a:lnTo>
                  <a:lnTo>
                    <a:pt x="2822575" y="288925"/>
                  </a:lnTo>
                  <a:lnTo>
                    <a:pt x="2466975" y="304800"/>
                  </a:lnTo>
                  <a:lnTo>
                    <a:pt x="2127250" y="323850"/>
                  </a:lnTo>
                  <a:lnTo>
                    <a:pt x="1863725" y="342900"/>
                  </a:lnTo>
                  <a:lnTo>
                    <a:pt x="1498600" y="381000"/>
                  </a:lnTo>
                  <a:lnTo>
                    <a:pt x="1092200" y="428625"/>
                  </a:lnTo>
                  <a:lnTo>
                    <a:pt x="733425" y="476250"/>
                  </a:lnTo>
                  <a:lnTo>
                    <a:pt x="390525" y="530225"/>
                  </a:lnTo>
                  <a:lnTo>
                    <a:pt x="187325" y="561975"/>
                  </a:lnTo>
                  <a:lnTo>
                    <a:pt x="79375" y="581025"/>
                  </a:lnTo>
                  <a:lnTo>
                    <a:pt x="0" y="593725"/>
                  </a:lnTo>
                  <a:lnTo>
                    <a:pt x="6350" y="387350"/>
                  </a:lnTo>
                  <a:lnTo>
                    <a:pt x="314325" y="349250"/>
                  </a:lnTo>
                  <a:lnTo>
                    <a:pt x="663575" y="304800"/>
                  </a:lnTo>
                  <a:lnTo>
                    <a:pt x="1016000" y="260350"/>
                  </a:lnTo>
                  <a:lnTo>
                    <a:pt x="1381125" y="215900"/>
                  </a:lnTo>
                  <a:lnTo>
                    <a:pt x="1730375" y="17462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58">
              <a:extLst>
                <a:ext uri="{FF2B5EF4-FFF2-40B4-BE49-F238E27FC236}">
                  <a16:creationId xmlns:a16="http://schemas.microsoft.com/office/drawing/2014/main" id="{9ED43C7E-AB81-44BA-890E-C705DF23A64A}"/>
                </a:ext>
              </a:extLst>
            </p:cNvPr>
            <p:cNvSpPr/>
            <p:nvPr/>
          </p:nvSpPr>
          <p:spPr>
            <a:xfrm>
              <a:off x="4787595" y="2628900"/>
              <a:ext cx="1265237" cy="357188"/>
            </a:xfrm>
            <a:custGeom>
              <a:avLst/>
              <a:gdLst>
                <a:gd name="connsiteX0" fmla="*/ 483394 w 1264444"/>
                <a:gd name="connsiteY0" fmla="*/ 138113 h 357188"/>
                <a:gd name="connsiteX1" fmla="*/ 640557 w 1264444"/>
                <a:gd name="connsiteY1" fmla="*/ 104775 h 357188"/>
                <a:gd name="connsiteX2" fmla="*/ 907257 w 1264444"/>
                <a:gd name="connsiteY2" fmla="*/ 50006 h 357188"/>
                <a:gd name="connsiteX3" fmla="*/ 1064419 w 1264444"/>
                <a:gd name="connsiteY3" fmla="*/ 7144 h 357188"/>
                <a:gd name="connsiteX4" fmla="*/ 1097757 w 1264444"/>
                <a:gd name="connsiteY4" fmla="*/ 0 h 357188"/>
                <a:gd name="connsiteX5" fmla="*/ 1107282 w 1264444"/>
                <a:gd name="connsiteY5" fmla="*/ 0 h 357188"/>
                <a:gd name="connsiteX6" fmla="*/ 1123950 w 1264444"/>
                <a:gd name="connsiteY6" fmla="*/ 2381 h 357188"/>
                <a:gd name="connsiteX7" fmla="*/ 1169194 w 1264444"/>
                <a:gd name="connsiteY7" fmla="*/ 16669 h 357188"/>
                <a:gd name="connsiteX8" fmla="*/ 1212057 w 1264444"/>
                <a:gd name="connsiteY8" fmla="*/ 33338 h 357188"/>
                <a:gd name="connsiteX9" fmla="*/ 1235869 w 1264444"/>
                <a:gd name="connsiteY9" fmla="*/ 47625 h 357188"/>
                <a:gd name="connsiteX10" fmla="*/ 1250157 w 1264444"/>
                <a:gd name="connsiteY10" fmla="*/ 59531 h 357188"/>
                <a:gd name="connsiteX11" fmla="*/ 1262063 w 1264444"/>
                <a:gd name="connsiteY11" fmla="*/ 76200 h 357188"/>
                <a:gd name="connsiteX12" fmla="*/ 1264444 w 1264444"/>
                <a:gd name="connsiteY12" fmla="*/ 90488 h 357188"/>
                <a:gd name="connsiteX13" fmla="*/ 1257300 w 1264444"/>
                <a:gd name="connsiteY13" fmla="*/ 111919 h 357188"/>
                <a:gd name="connsiteX14" fmla="*/ 1233488 w 1264444"/>
                <a:gd name="connsiteY14" fmla="*/ 142875 h 357188"/>
                <a:gd name="connsiteX15" fmla="*/ 1202532 w 1264444"/>
                <a:gd name="connsiteY15" fmla="*/ 157163 h 357188"/>
                <a:gd name="connsiteX16" fmla="*/ 1102519 w 1264444"/>
                <a:gd name="connsiteY16" fmla="*/ 183356 h 357188"/>
                <a:gd name="connsiteX17" fmla="*/ 983457 w 1264444"/>
                <a:gd name="connsiteY17" fmla="*/ 211931 h 357188"/>
                <a:gd name="connsiteX18" fmla="*/ 807244 w 1264444"/>
                <a:gd name="connsiteY18" fmla="*/ 247650 h 357188"/>
                <a:gd name="connsiteX19" fmla="*/ 466725 w 1264444"/>
                <a:gd name="connsiteY19" fmla="*/ 323850 h 357188"/>
                <a:gd name="connsiteX20" fmla="*/ 373857 w 1264444"/>
                <a:gd name="connsiteY20" fmla="*/ 342900 h 357188"/>
                <a:gd name="connsiteX21" fmla="*/ 319088 w 1264444"/>
                <a:gd name="connsiteY21" fmla="*/ 350044 h 357188"/>
                <a:gd name="connsiteX22" fmla="*/ 283369 w 1264444"/>
                <a:gd name="connsiteY22" fmla="*/ 354806 h 357188"/>
                <a:gd name="connsiteX23" fmla="*/ 247650 w 1264444"/>
                <a:gd name="connsiteY23" fmla="*/ 357188 h 357188"/>
                <a:gd name="connsiteX24" fmla="*/ 221457 w 1264444"/>
                <a:gd name="connsiteY24" fmla="*/ 354806 h 357188"/>
                <a:gd name="connsiteX25" fmla="*/ 180975 w 1264444"/>
                <a:gd name="connsiteY25" fmla="*/ 345281 h 357188"/>
                <a:gd name="connsiteX26" fmla="*/ 133350 w 1264444"/>
                <a:gd name="connsiteY26" fmla="*/ 326231 h 357188"/>
                <a:gd name="connsiteX27" fmla="*/ 104775 w 1264444"/>
                <a:gd name="connsiteY27" fmla="*/ 309563 h 357188"/>
                <a:gd name="connsiteX28" fmla="*/ 78582 w 1264444"/>
                <a:gd name="connsiteY28" fmla="*/ 292894 h 357188"/>
                <a:gd name="connsiteX29" fmla="*/ 38100 w 1264444"/>
                <a:gd name="connsiteY29" fmla="*/ 252413 h 357188"/>
                <a:gd name="connsiteX30" fmla="*/ 14288 w 1264444"/>
                <a:gd name="connsiteY30" fmla="*/ 221456 h 357188"/>
                <a:gd name="connsiteX31" fmla="*/ 2382 w 1264444"/>
                <a:gd name="connsiteY31" fmla="*/ 202406 h 357188"/>
                <a:gd name="connsiteX32" fmla="*/ 0 w 1264444"/>
                <a:gd name="connsiteY32" fmla="*/ 192881 h 357188"/>
                <a:gd name="connsiteX33" fmla="*/ 0 w 1264444"/>
                <a:gd name="connsiteY33" fmla="*/ 180975 h 357188"/>
                <a:gd name="connsiteX34" fmla="*/ 7144 w 1264444"/>
                <a:gd name="connsiteY34" fmla="*/ 173831 h 357188"/>
                <a:gd name="connsiteX35" fmla="*/ 16669 w 1264444"/>
                <a:gd name="connsiteY35" fmla="*/ 171450 h 357188"/>
                <a:gd name="connsiteX36" fmla="*/ 47625 w 1264444"/>
                <a:gd name="connsiteY36" fmla="*/ 173831 h 357188"/>
                <a:gd name="connsiteX37" fmla="*/ 114300 w 1264444"/>
                <a:gd name="connsiteY37" fmla="*/ 185738 h 357188"/>
                <a:gd name="connsiteX38" fmla="*/ 185738 w 1264444"/>
                <a:gd name="connsiteY38" fmla="*/ 188119 h 357188"/>
                <a:gd name="connsiteX39" fmla="*/ 242888 w 1264444"/>
                <a:gd name="connsiteY39" fmla="*/ 185738 h 357188"/>
                <a:gd name="connsiteX40" fmla="*/ 426244 w 1264444"/>
                <a:gd name="connsiteY40" fmla="*/ 152400 h 357188"/>
                <a:gd name="connsiteX41" fmla="*/ 483394 w 1264444"/>
                <a:gd name="connsiteY41" fmla="*/ 138113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64444" h="357188">
                  <a:moveTo>
                    <a:pt x="483394" y="138113"/>
                  </a:moveTo>
                  <a:lnTo>
                    <a:pt x="640557" y="104775"/>
                  </a:lnTo>
                  <a:lnTo>
                    <a:pt x="907257" y="50006"/>
                  </a:lnTo>
                  <a:lnTo>
                    <a:pt x="1064419" y="7144"/>
                  </a:lnTo>
                  <a:lnTo>
                    <a:pt x="1097757" y="0"/>
                  </a:lnTo>
                  <a:lnTo>
                    <a:pt x="1107282" y="0"/>
                  </a:lnTo>
                  <a:lnTo>
                    <a:pt x="1123950" y="2381"/>
                  </a:lnTo>
                  <a:lnTo>
                    <a:pt x="1169194" y="16669"/>
                  </a:lnTo>
                  <a:lnTo>
                    <a:pt x="1212057" y="33338"/>
                  </a:lnTo>
                  <a:lnTo>
                    <a:pt x="1235869" y="47625"/>
                  </a:lnTo>
                  <a:lnTo>
                    <a:pt x="1250157" y="59531"/>
                  </a:lnTo>
                  <a:lnTo>
                    <a:pt x="1262063" y="76200"/>
                  </a:lnTo>
                  <a:lnTo>
                    <a:pt x="1264444" y="90488"/>
                  </a:lnTo>
                  <a:lnTo>
                    <a:pt x="1257300" y="111919"/>
                  </a:lnTo>
                  <a:lnTo>
                    <a:pt x="1233488" y="142875"/>
                  </a:lnTo>
                  <a:lnTo>
                    <a:pt x="1202532" y="157163"/>
                  </a:lnTo>
                  <a:lnTo>
                    <a:pt x="1102519" y="183356"/>
                  </a:lnTo>
                  <a:lnTo>
                    <a:pt x="983457" y="211931"/>
                  </a:lnTo>
                  <a:lnTo>
                    <a:pt x="807244" y="247650"/>
                  </a:lnTo>
                  <a:lnTo>
                    <a:pt x="466725" y="323850"/>
                  </a:lnTo>
                  <a:lnTo>
                    <a:pt x="373857" y="342900"/>
                  </a:lnTo>
                  <a:lnTo>
                    <a:pt x="319088" y="350044"/>
                  </a:lnTo>
                  <a:lnTo>
                    <a:pt x="283369" y="354806"/>
                  </a:lnTo>
                  <a:lnTo>
                    <a:pt x="247650" y="357188"/>
                  </a:lnTo>
                  <a:lnTo>
                    <a:pt x="221457" y="354806"/>
                  </a:lnTo>
                  <a:lnTo>
                    <a:pt x="180975" y="345281"/>
                  </a:lnTo>
                  <a:lnTo>
                    <a:pt x="133350" y="326231"/>
                  </a:lnTo>
                  <a:lnTo>
                    <a:pt x="104775" y="309563"/>
                  </a:lnTo>
                  <a:lnTo>
                    <a:pt x="78582" y="292894"/>
                  </a:lnTo>
                  <a:lnTo>
                    <a:pt x="38100" y="252413"/>
                  </a:lnTo>
                  <a:lnTo>
                    <a:pt x="14288" y="221456"/>
                  </a:lnTo>
                  <a:lnTo>
                    <a:pt x="2382" y="202406"/>
                  </a:lnTo>
                  <a:lnTo>
                    <a:pt x="0" y="192881"/>
                  </a:lnTo>
                  <a:lnTo>
                    <a:pt x="0" y="180975"/>
                  </a:lnTo>
                  <a:lnTo>
                    <a:pt x="7144" y="173831"/>
                  </a:lnTo>
                  <a:lnTo>
                    <a:pt x="16669" y="171450"/>
                  </a:lnTo>
                  <a:lnTo>
                    <a:pt x="47625" y="173831"/>
                  </a:lnTo>
                  <a:lnTo>
                    <a:pt x="114300" y="185738"/>
                  </a:lnTo>
                  <a:lnTo>
                    <a:pt x="185738" y="188119"/>
                  </a:lnTo>
                  <a:lnTo>
                    <a:pt x="242888" y="185738"/>
                  </a:lnTo>
                  <a:lnTo>
                    <a:pt x="426244" y="152400"/>
                  </a:lnTo>
                  <a:lnTo>
                    <a:pt x="483394" y="1381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59">
              <a:extLst>
                <a:ext uri="{FF2B5EF4-FFF2-40B4-BE49-F238E27FC236}">
                  <a16:creationId xmlns:a16="http://schemas.microsoft.com/office/drawing/2014/main" id="{2A6FDB5D-493A-41EA-B030-3FEFDE0F113E}"/>
                </a:ext>
              </a:extLst>
            </p:cNvPr>
            <p:cNvSpPr/>
            <p:nvPr/>
          </p:nvSpPr>
          <p:spPr>
            <a:xfrm>
              <a:off x="6324295" y="2493964"/>
              <a:ext cx="1689100" cy="422275"/>
            </a:xfrm>
            <a:custGeom>
              <a:avLst/>
              <a:gdLst>
                <a:gd name="connsiteX0" fmla="*/ 997744 w 1688307"/>
                <a:gd name="connsiteY0" fmla="*/ 297656 h 423862"/>
                <a:gd name="connsiteX1" fmla="*/ 1238250 w 1688307"/>
                <a:gd name="connsiteY1" fmla="*/ 273844 h 423862"/>
                <a:gd name="connsiteX2" fmla="*/ 1423988 w 1688307"/>
                <a:gd name="connsiteY2" fmla="*/ 257175 h 423862"/>
                <a:gd name="connsiteX3" fmla="*/ 1569244 w 1688307"/>
                <a:gd name="connsiteY3" fmla="*/ 245269 h 423862"/>
                <a:gd name="connsiteX4" fmla="*/ 1602582 w 1688307"/>
                <a:gd name="connsiteY4" fmla="*/ 240506 h 423862"/>
                <a:gd name="connsiteX5" fmla="*/ 1640682 w 1688307"/>
                <a:gd name="connsiteY5" fmla="*/ 228600 h 423862"/>
                <a:gd name="connsiteX6" fmla="*/ 1666875 w 1688307"/>
                <a:gd name="connsiteY6" fmla="*/ 214312 h 423862"/>
                <a:gd name="connsiteX7" fmla="*/ 1683544 w 1688307"/>
                <a:gd name="connsiteY7" fmla="*/ 202406 h 423862"/>
                <a:gd name="connsiteX8" fmla="*/ 1688307 w 1688307"/>
                <a:gd name="connsiteY8" fmla="*/ 190500 h 423862"/>
                <a:gd name="connsiteX9" fmla="*/ 1688307 w 1688307"/>
                <a:gd name="connsiteY9" fmla="*/ 173831 h 423862"/>
                <a:gd name="connsiteX10" fmla="*/ 1678782 w 1688307"/>
                <a:gd name="connsiteY10" fmla="*/ 150019 h 423862"/>
                <a:gd name="connsiteX11" fmla="*/ 1657350 w 1688307"/>
                <a:gd name="connsiteY11" fmla="*/ 123825 h 423862"/>
                <a:gd name="connsiteX12" fmla="*/ 1609725 w 1688307"/>
                <a:gd name="connsiteY12" fmla="*/ 90487 h 423862"/>
                <a:gd name="connsiteX13" fmla="*/ 1552575 w 1688307"/>
                <a:gd name="connsiteY13" fmla="*/ 59531 h 423862"/>
                <a:gd name="connsiteX14" fmla="*/ 1462088 w 1688307"/>
                <a:gd name="connsiteY14" fmla="*/ 21431 h 423862"/>
                <a:gd name="connsiteX15" fmla="*/ 1395413 w 1688307"/>
                <a:gd name="connsiteY15" fmla="*/ 2381 h 423862"/>
                <a:gd name="connsiteX16" fmla="*/ 1378744 w 1688307"/>
                <a:gd name="connsiteY16" fmla="*/ 0 h 423862"/>
                <a:gd name="connsiteX17" fmla="*/ 1352550 w 1688307"/>
                <a:gd name="connsiteY17" fmla="*/ 16669 h 423862"/>
                <a:gd name="connsiteX18" fmla="*/ 1302544 w 1688307"/>
                <a:gd name="connsiteY18" fmla="*/ 42862 h 423862"/>
                <a:gd name="connsiteX19" fmla="*/ 1214438 w 1688307"/>
                <a:gd name="connsiteY19" fmla="*/ 71437 h 423862"/>
                <a:gd name="connsiteX20" fmla="*/ 1088232 w 1688307"/>
                <a:gd name="connsiteY20" fmla="*/ 97631 h 423862"/>
                <a:gd name="connsiteX21" fmla="*/ 928688 w 1688307"/>
                <a:gd name="connsiteY21" fmla="*/ 126206 h 423862"/>
                <a:gd name="connsiteX22" fmla="*/ 642938 w 1688307"/>
                <a:gd name="connsiteY22" fmla="*/ 183356 h 423862"/>
                <a:gd name="connsiteX23" fmla="*/ 504825 w 1688307"/>
                <a:gd name="connsiteY23" fmla="*/ 216694 h 423862"/>
                <a:gd name="connsiteX24" fmla="*/ 445294 w 1688307"/>
                <a:gd name="connsiteY24" fmla="*/ 228600 h 423862"/>
                <a:gd name="connsiteX25" fmla="*/ 366713 w 1688307"/>
                <a:gd name="connsiteY25" fmla="*/ 238125 h 423862"/>
                <a:gd name="connsiteX26" fmla="*/ 302419 w 1688307"/>
                <a:gd name="connsiteY26" fmla="*/ 242887 h 423862"/>
                <a:gd name="connsiteX27" fmla="*/ 252413 w 1688307"/>
                <a:gd name="connsiteY27" fmla="*/ 242887 h 423862"/>
                <a:gd name="connsiteX28" fmla="*/ 183357 w 1688307"/>
                <a:gd name="connsiteY28" fmla="*/ 242887 h 423862"/>
                <a:gd name="connsiteX29" fmla="*/ 123825 w 1688307"/>
                <a:gd name="connsiteY29" fmla="*/ 233362 h 423862"/>
                <a:gd name="connsiteX30" fmla="*/ 78582 w 1688307"/>
                <a:gd name="connsiteY30" fmla="*/ 219075 h 423862"/>
                <a:gd name="connsiteX31" fmla="*/ 33338 w 1688307"/>
                <a:gd name="connsiteY31" fmla="*/ 209550 h 423862"/>
                <a:gd name="connsiteX32" fmla="*/ 19050 w 1688307"/>
                <a:gd name="connsiteY32" fmla="*/ 209550 h 423862"/>
                <a:gd name="connsiteX33" fmla="*/ 7144 w 1688307"/>
                <a:gd name="connsiteY33" fmla="*/ 214312 h 423862"/>
                <a:gd name="connsiteX34" fmla="*/ 0 w 1688307"/>
                <a:gd name="connsiteY34" fmla="*/ 228600 h 423862"/>
                <a:gd name="connsiteX35" fmla="*/ 4763 w 1688307"/>
                <a:gd name="connsiteY35" fmla="*/ 254794 h 423862"/>
                <a:gd name="connsiteX36" fmla="*/ 16669 w 1688307"/>
                <a:gd name="connsiteY36" fmla="*/ 283369 h 423862"/>
                <a:gd name="connsiteX37" fmla="*/ 30957 w 1688307"/>
                <a:gd name="connsiteY37" fmla="*/ 300037 h 423862"/>
                <a:gd name="connsiteX38" fmla="*/ 54769 w 1688307"/>
                <a:gd name="connsiteY38" fmla="*/ 319087 h 423862"/>
                <a:gd name="connsiteX39" fmla="*/ 102394 w 1688307"/>
                <a:gd name="connsiteY39" fmla="*/ 352425 h 423862"/>
                <a:gd name="connsiteX40" fmla="*/ 157163 w 1688307"/>
                <a:gd name="connsiteY40" fmla="*/ 383381 h 423862"/>
                <a:gd name="connsiteX41" fmla="*/ 200025 w 1688307"/>
                <a:gd name="connsiteY41" fmla="*/ 402431 h 423862"/>
                <a:gd name="connsiteX42" fmla="*/ 240507 w 1688307"/>
                <a:gd name="connsiteY42" fmla="*/ 411956 h 423862"/>
                <a:gd name="connsiteX43" fmla="*/ 285750 w 1688307"/>
                <a:gd name="connsiteY43" fmla="*/ 421481 h 423862"/>
                <a:gd name="connsiteX44" fmla="*/ 333375 w 1688307"/>
                <a:gd name="connsiteY44" fmla="*/ 423862 h 423862"/>
                <a:gd name="connsiteX45" fmla="*/ 402432 w 1688307"/>
                <a:gd name="connsiteY45" fmla="*/ 407194 h 423862"/>
                <a:gd name="connsiteX46" fmla="*/ 481013 w 1688307"/>
                <a:gd name="connsiteY46" fmla="*/ 378619 h 423862"/>
                <a:gd name="connsiteX47" fmla="*/ 550069 w 1688307"/>
                <a:gd name="connsiteY47" fmla="*/ 345281 h 423862"/>
                <a:gd name="connsiteX48" fmla="*/ 997744 w 1688307"/>
                <a:gd name="connsiteY48" fmla="*/ 297656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88307" h="423862">
                  <a:moveTo>
                    <a:pt x="997744" y="297656"/>
                  </a:moveTo>
                  <a:lnTo>
                    <a:pt x="1238250" y="273844"/>
                  </a:lnTo>
                  <a:lnTo>
                    <a:pt x="1423988" y="257175"/>
                  </a:lnTo>
                  <a:lnTo>
                    <a:pt x="1569244" y="245269"/>
                  </a:lnTo>
                  <a:lnTo>
                    <a:pt x="1602582" y="240506"/>
                  </a:lnTo>
                  <a:lnTo>
                    <a:pt x="1640682" y="228600"/>
                  </a:lnTo>
                  <a:lnTo>
                    <a:pt x="1666875" y="214312"/>
                  </a:lnTo>
                  <a:lnTo>
                    <a:pt x="1683544" y="202406"/>
                  </a:lnTo>
                  <a:lnTo>
                    <a:pt x="1688307" y="190500"/>
                  </a:lnTo>
                  <a:lnTo>
                    <a:pt x="1688307" y="173831"/>
                  </a:lnTo>
                  <a:lnTo>
                    <a:pt x="1678782" y="150019"/>
                  </a:lnTo>
                  <a:lnTo>
                    <a:pt x="1657350" y="123825"/>
                  </a:lnTo>
                  <a:lnTo>
                    <a:pt x="1609725" y="90487"/>
                  </a:lnTo>
                  <a:lnTo>
                    <a:pt x="1552575" y="59531"/>
                  </a:lnTo>
                  <a:lnTo>
                    <a:pt x="1462088" y="21431"/>
                  </a:lnTo>
                  <a:lnTo>
                    <a:pt x="1395413" y="2381"/>
                  </a:lnTo>
                  <a:lnTo>
                    <a:pt x="1378744" y="0"/>
                  </a:lnTo>
                  <a:lnTo>
                    <a:pt x="1352550" y="16669"/>
                  </a:lnTo>
                  <a:lnTo>
                    <a:pt x="1302544" y="42862"/>
                  </a:lnTo>
                  <a:lnTo>
                    <a:pt x="1214438" y="71437"/>
                  </a:lnTo>
                  <a:lnTo>
                    <a:pt x="1088232" y="97631"/>
                  </a:lnTo>
                  <a:lnTo>
                    <a:pt x="928688" y="126206"/>
                  </a:lnTo>
                  <a:lnTo>
                    <a:pt x="642938" y="183356"/>
                  </a:lnTo>
                  <a:lnTo>
                    <a:pt x="504825" y="216694"/>
                  </a:lnTo>
                  <a:lnTo>
                    <a:pt x="445294" y="228600"/>
                  </a:lnTo>
                  <a:lnTo>
                    <a:pt x="366713" y="238125"/>
                  </a:lnTo>
                  <a:lnTo>
                    <a:pt x="302419" y="242887"/>
                  </a:lnTo>
                  <a:lnTo>
                    <a:pt x="252413" y="242887"/>
                  </a:lnTo>
                  <a:lnTo>
                    <a:pt x="183357" y="242887"/>
                  </a:lnTo>
                  <a:lnTo>
                    <a:pt x="123825" y="233362"/>
                  </a:lnTo>
                  <a:lnTo>
                    <a:pt x="78582" y="219075"/>
                  </a:lnTo>
                  <a:lnTo>
                    <a:pt x="33338" y="209550"/>
                  </a:lnTo>
                  <a:lnTo>
                    <a:pt x="19050" y="209550"/>
                  </a:lnTo>
                  <a:lnTo>
                    <a:pt x="7144" y="214312"/>
                  </a:lnTo>
                  <a:lnTo>
                    <a:pt x="0" y="228600"/>
                  </a:lnTo>
                  <a:lnTo>
                    <a:pt x="4763" y="254794"/>
                  </a:lnTo>
                  <a:lnTo>
                    <a:pt x="16669" y="283369"/>
                  </a:lnTo>
                  <a:lnTo>
                    <a:pt x="30957" y="300037"/>
                  </a:lnTo>
                  <a:lnTo>
                    <a:pt x="54769" y="319087"/>
                  </a:lnTo>
                  <a:lnTo>
                    <a:pt x="102394" y="352425"/>
                  </a:lnTo>
                  <a:lnTo>
                    <a:pt x="157163" y="383381"/>
                  </a:lnTo>
                  <a:lnTo>
                    <a:pt x="200025" y="402431"/>
                  </a:lnTo>
                  <a:lnTo>
                    <a:pt x="240507" y="411956"/>
                  </a:lnTo>
                  <a:lnTo>
                    <a:pt x="285750" y="421481"/>
                  </a:lnTo>
                  <a:lnTo>
                    <a:pt x="333375" y="423862"/>
                  </a:lnTo>
                  <a:lnTo>
                    <a:pt x="402432" y="407194"/>
                  </a:lnTo>
                  <a:lnTo>
                    <a:pt x="481013" y="378619"/>
                  </a:lnTo>
                  <a:lnTo>
                    <a:pt x="550069" y="345281"/>
                  </a:lnTo>
                  <a:lnTo>
                    <a:pt x="997744" y="2976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67">
              <a:extLst>
                <a:ext uri="{FF2B5EF4-FFF2-40B4-BE49-F238E27FC236}">
                  <a16:creationId xmlns:a16="http://schemas.microsoft.com/office/drawing/2014/main" id="{01875B49-849F-4F81-9C0A-4D1BFD81B9A6}"/>
                </a:ext>
              </a:extLst>
            </p:cNvPr>
            <p:cNvSpPr/>
            <p:nvPr/>
          </p:nvSpPr>
          <p:spPr>
            <a:xfrm>
              <a:off x="5876926" y="4097338"/>
              <a:ext cx="493713" cy="1427162"/>
            </a:xfrm>
            <a:custGeom>
              <a:avLst/>
              <a:gdLst>
                <a:gd name="connsiteX0" fmla="*/ 183356 w 492919"/>
                <a:gd name="connsiteY0" fmla="*/ 895350 h 1426369"/>
                <a:gd name="connsiteX1" fmla="*/ 171450 w 492919"/>
                <a:gd name="connsiteY1" fmla="*/ 559594 h 1426369"/>
                <a:gd name="connsiteX2" fmla="*/ 166688 w 492919"/>
                <a:gd name="connsiteY2" fmla="*/ 347663 h 1426369"/>
                <a:gd name="connsiteX3" fmla="*/ 164306 w 492919"/>
                <a:gd name="connsiteY3" fmla="*/ 283369 h 1426369"/>
                <a:gd name="connsiteX4" fmla="*/ 154781 w 492919"/>
                <a:gd name="connsiteY4" fmla="*/ 233363 h 1426369"/>
                <a:gd name="connsiteX5" fmla="*/ 138113 w 492919"/>
                <a:gd name="connsiteY5" fmla="*/ 185738 h 1426369"/>
                <a:gd name="connsiteX6" fmla="*/ 123825 w 492919"/>
                <a:gd name="connsiteY6" fmla="*/ 154782 h 1426369"/>
                <a:gd name="connsiteX7" fmla="*/ 102394 w 492919"/>
                <a:gd name="connsiteY7" fmla="*/ 130969 h 1426369"/>
                <a:gd name="connsiteX8" fmla="*/ 78581 w 492919"/>
                <a:gd name="connsiteY8" fmla="*/ 114300 h 1426369"/>
                <a:gd name="connsiteX9" fmla="*/ 42863 w 492919"/>
                <a:gd name="connsiteY9" fmla="*/ 90488 h 1426369"/>
                <a:gd name="connsiteX10" fmla="*/ 19050 w 492919"/>
                <a:gd name="connsiteY10" fmla="*/ 71438 h 1426369"/>
                <a:gd name="connsiteX11" fmla="*/ 4763 w 492919"/>
                <a:gd name="connsiteY11" fmla="*/ 54769 h 1426369"/>
                <a:gd name="connsiteX12" fmla="*/ 0 w 492919"/>
                <a:gd name="connsiteY12" fmla="*/ 42863 h 1426369"/>
                <a:gd name="connsiteX13" fmla="*/ 0 w 492919"/>
                <a:gd name="connsiteY13" fmla="*/ 35719 h 1426369"/>
                <a:gd name="connsiteX14" fmla="*/ 2381 w 492919"/>
                <a:gd name="connsiteY14" fmla="*/ 23813 h 1426369"/>
                <a:gd name="connsiteX15" fmla="*/ 14288 w 492919"/>
                <a:gd name="connsiteY15" fmla="*/ 11907 h 1426369"/>
                <a:gd name="connsiteX16" fmla="*/ 38100 w 492919"/>
                <a:gd name="connsiteY16" fmla="*/ 4763 h 1426369"/>
                <a:gd name="connsiteX17" fmla="*/ 80963 w 492919"/>
                <a:gd name="connsiteY17" fmla="*/ 0 h 1426369"/>
                <a:gd name="connsiteX18" fmla="*/ 123825 w 492919"/>
                <a:gd name="connsiteY18" fmla="*/ 0 h 1426369"/>
                <a:gd name="connsiteX19" fmla="*/ 173831 w 492919"/>
                <a:gd name="connsiteY19" fmla="*/ 9525 h 1426369"/>
                <a:gd name="connsiteX20" fmla="*/ 228600 w 492919"/>
                <a:gd name="connsiteY20" fmla="*/ 23813 h 1426369"/>
                <a:gd name="connsiteX21" fmla="*/ 280988 w 492919"/>
                <a:gd name="connsiteY21" fmla="*/ 42863 h 1426369"/>
                <a:gd name="connsiteX22" fmla="*/ 347663 w 492919"/>
                <a:gd name="connsiteY22" fmla="*/ 73819 h 1426369"/>
                <a:gd name="connsiteX23" fmla="*/ 404813 w 492919"/>
                <a:gd name="connsiteY23" fmla="*/ 104775 h 1426369"/>
                <a:gd name="connsiteX24" fmla="*/ 433388 w 492919"/>
                <a:gd name="connsiteY24" fmla="*/ 121444 h 1426369"/>
                <a:gd name="connsiteX25" fmla="*/ 459581 w 492919"/>
                <a:gd name="connsiteY25" fmla="*/ 140494 h 1426369"/>
                <a:gd name="connsiteX26" fmla="*/ 476250 w 492919"/>
                <a:gd name="connsiteY26" fmla="*/ 154782 h 1426369"/>
                <a:gd name="connsiteX27" fmla="*/ 488156 w 492919"/>
                <a:gd name="connsiteY27" fmla="*/ 173832 h 1426369"/>
                <a:gd name="connsiteX28" fmla="*/ 492919 w 492919"/>
                <a:gd name="connsiteY28" fmla="*/ 192882 h 1426369"/>
                <a:gd name="connsiteX29" fmla="*/ 492919 w 492919"/>
                <a:gd name="connsiteY29" fmla="*/ 209550 h 1426369"/>
                <a:gd name="connsiteX30" fmla="*/ 490538 w 492919"/>
                <a:gd name="connsiteY30" fmla="*/ 235744 h 1426369"/>
                <a:gd name="connsiteX31" fmla="*/ 473869 w 492919"/>
                <a:gd name="connsiteY31" fmla="*/ 266700 h 1426369"/>
                <a:gd name="connsiteX32" fmla="*/ 454819 w 492919"/>
                <a:gd name="connsiteY32" fmla="*/ 300038 h 1426369"/>
                <a:gd name="connsiteX33" fmla="*/ 440531 w 492919"/>
                <a:gd name="connsiteY33" fmla="*/ 352425 h 1426369"/>
                <a:gd name="connsiteX34" fmla="*/ 433388 w 492919"/>
                <a:gd name="connsiteY34" fmla="*/ 447675 h 1426369"/>
                <a:gd name="connsiteX35" fmla="*/ 435769 w 492919"/>
                <a:gd name="connsiteY35" fmla="*/ 1416844 h 1426369"/>
                <a:gd name="connsiteX36" fmla="*/ 197644 w 492919"/>
                <a:gd name="connsiteY36" fmla="*/ 1426369 h 1426369"/>
                <a:gd name="connsiteX37" fmla="*/ 183356 w 492919"/>
                <a:gd name="connsiteY37" fmla="*/ 895350 h 142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92919" h="1426369">
                  <a:moveTo>
                    <a:pt x="183356" y="895350"/>
                  </a:moveTo>
                  <a:lnTo>
                    <a:pt x="171450" y="559594"/>
                  </a:lnTo>
                  <a:lnTo>
                    <a:pt x="166688" y="347663"/>
                  </a:lnTo>
                  <a:lnTo>
                    <a:pt x="164306" y="283369"/>
                  </a:lnTo>
                  <a:lnTo>
                    <a:pt x="154781" y="233363"/>
                  </a:lnTo>
                  <a:lnTo>
                    <a:pt x="138113" y="185738"/>
                  </a:lnTo>
                  <a:lnTo>
                    <a:pt x="123825" y="154782"/>
                  </a:lnTo>
                  <a:lnTo>
                    <a:pt x="102394" y="130969"/>
                  </a:lnTo>
                  <a:lnTo>
                    <a:pt x="78581" y="114300"/>
                  </a:lnTo>
                  <a:lnTo>
                    <a:pt x="42863" y="90488"/>
                  </a:lnTo>
                  <a:lnTo>
                    <a:pt x="19050" y="71438"/>
                  </a:lnTo>
                  <a:lnTo>
                    <a:pt x="4763" y="54769"/>
                  </a:lnTo>
                  <a:lnTo>
                    <a:pt x="0" y="42863"/>
                  </a:lnTo>
                  <a:lnTo>
                    <a:pt x="0" y="35719"/>
                  </a:lnTo>
                  <a:lnTo>
                    <a:pt x="2381" y="23813"/>
                  </a:lnTo>
                  <a:lnTo>
                    <a:pt x="14288" y="11907"/>
                  </a:lnTo>
                  <a:lnTo>
                    <a:pt x="38100" y="4763"/>
                  </a:lnTo>
                  <a:lnTo>
                    <a:pt x="80963" y="0"/>
                  </a:lnTo>
                  <a:lnTo>
                    <a:pt x="123825" y="0"/>
                  </a:lnTo>
                  <a:lnTo>
                    <a:pt x="173831" y="9525"/>
                  </a:lnTo>
                  <a:lnTo>
                    <a:pt x="228600" y="23813"/>
                  </a:lnTo>
                  <a:lnTo>
                    <a:pt x="280988" y="42863"/>
                  </a:lnTo>
                  <a:lnTo>
                    <a:pt x="347663" y="73819"/>
                  </a:lnTo>
                  <a:lnTo>
                    <a:pt x="404813" y="104775"/>
                  </a:lnTo>
                  <a:lnTo>
                    <a:pt x="433388" y="121444"/>
                  </a:lnTo>
                  <a:lnTo>
                    <a:pt x="459581" y="140494"/>
                  </a:lnTo>
                  <a:lnTo>
                    <a:pt x="476250" y="154782"/>
                  </a:lnTo>
                  <a:lnTo>
                    <a:pt x="488156" y="173832"/>
                  </a:lnTo>
                  <a:lnTo>
                    <a:pt x="492919" y="192882"/>
                  </a:lnTo>
                  <a:lnTo>
                    <a:pt x="492919" y="209550"/>
                  </a:lnTo>
                  <a:lnTo>
                    <a:pt x="490538" y="235744"/>
                  </a:lnTo>
                  <a:lnTo>
                    <a:pt x="473869" y="266700"/>
                  </a:lnTo>
                  <a:lnTo>
                    <a:pt x="454819" y="300038"/>
                  </a:lnTo>
                  <a:lnTo>
                    <a:pt x="440531" y="352425"/>
                  </a:lnTo>
                  <a:lnTo>
                    <a:pt x="433388" y="447675"/>
                  </a:lnTo>
                  <a:cubicBezTo>
                    <a:pt x="434182" y="770731"/>
                    <a:pt x="434975" y="1093788"/>
                    <a:pt x="435769" y="1416844"/>
                  </a:cubicBezTo>
                  <a:lnTo>
                    <a:pt x="197644" y="1426369"/>
                  </a:lnTo>
                  <a:lnTo>
                    <a:pt x="183356" y="895350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69">
              <a:extLst>
                <a:ext uri="{FF2B5EF4-FFF2-40B4-BE49-F238E27FC236}">
                  <a16:creationId xmlns:a16="http://schemas.microsoft.com/office/drawing/2014/main" id="{D7ED4175-D2C5-4DC4-8376-0CC508428553}"/>
                </a:ext>
              </a:extLst>
            </p:cNvPr>
            <p:cNvSpPr/>
            <p:nvPr/>
          </p:nvSpPr>
          <p:spPr>
            <a:xfrm>
              <a:off x="4895851" y="4619626"/>
              <a:ext cx="481013" cy="1027113"/>
            </a:xfrm>
            <a:custGeom>
              <a:avLst/>
              <a:gdLst>
                <a:gd name="connsiteX0" fmla="*/ 411956 w 481013"/>
                <a:gd name="connsiteY0" fmla="*/ 716756 h 1026319"/>
                <a:gd name="connsiteX1" fmla="*/ 411956 w 481013"/>
                <a:gd name="connsiteY1" fmla="*/ 621506 h 1026319"/>
                <a:gd name="connsiteX2" fmla="*/ 416719 w 481013"/>
                <a:gd name="connsiteY2" fmla="*/ 533400 h 1026319"/>
                <a:gd name="connsiteX3" fmla="*/ 423863 w 481013"/>
                <a:gd name="connsiteY3" fmla="*/ 471488 h 1026319"/>
                <a:gd name="connsiteX4" fmla="*/ 431006 w 481013"/>
                <a:gd name="connsiteY4" fmla="*/ 438150 h 1026319"/>
                <a:gd name="connsiteX5" fmla="*/ 442913 w 481013"/>
                <a:gd name="connsiteY5" fmla="*/ 407194 h 1026319"/>
                <a:gd name="connsiteX6" fmla="*/ 454819 w 481013"/>
                <a:gd name="connsiteY6" fmla="*/ 397669 h 1026319"/>
                <a:gd name="connsiteX7" fmla="*/ 469106 w 481013"/>
                <a:gd name="connsiteY7" fmla="*/ 364331 h 1026319"/>
                <a:gd name="connsiteX8" fmla="*/ 478631 w 481013"/>
                <a:gd name="connsiteY8" fmla="*/ 326231 h 1026319"/>
                <a:gd name="connsiteX9" fmla="*/ 481013 w 481013"/>
                <a:gd name="connsiteY9" fmla="*/ 302419 h 1026319"/>
                <a:gd name="connsiteX10" fmla="*/ 476250 w 481013"/>
                <a:gd name="connsiteY10" fmla="*/ 271463 h 1026319"/>
                <a:gd name="connsiteX11" fmla="*/ 469106 w 481013"/>
                <a:gd name="connsiteY11" fmla="*/ 252413 h 1026319"/>
                <a:gd name="connsiteX12" fmla="*/ 454819 w 481013"/>
                <a:gd name="connsiteY12" fmla="*/ 226219 h 1026319"/>
                <a:gd name="connsiteX13" fmla="*/ 438150 w 481013"/>
                <a:gd name="connsiteY13" fmla="*/ 209550 h 1026319"/>
                <a:gd name="connsiteX14" fmla="*/ 400050 w 481013"/>
                <a:gd name="connsiteY14" fmla="*/ 183356 h 1026319"/>
                <a:gd name="connsiteX15" fmla="*/ 338138 w 481013"/>
                <a:gd name="connsiteY15" fmla="*/ 135731 h 1026319"/>
                <a:gd name="connsiteX16" fmla="*/ 273844 w 481013"/>
                <a:gd name="connsiteY16" fmla="*/ 95250 h 1026319"/>
                <a:gd name="connsiteX17" fmla="*/ 207169 w 481013"/>
                <a:gd name="connsiteY17" fmla="*/ 59531 h 1026319"/>
                <a:gd name="connsiteX18" fmla="*/ 138113 w 481013"/>
                <a:gd name="connsiteY18" fmla="*/ 30956 h 1026319"/>
                <a:gd name="connsiteX19" fmla="*/ 76200 w 481013"/>
                <a:gd name="connsiteY19" fmla="*/ 14288 h 1026319"/>
                <a:gd name="connsiteX20" fmla="*/ 19050 w 481013"/>
                <a:gd name="connsiteY20" fmla="*/ 0 h 1026319"/>
                <a:gd name="connsiteX21" fmla="*/ 4763 w 481013"/>
                <a:gd name="connsiteY21" fmla="*/ 2381 h 1026319"/>
                <a:gd name="connsiteX22" fmla="*/ 0 w 481013"/>
                <a:gd name="connsiteY22" fmla="*/ 19050 h 1026319"/>
                <a:gd name="connsiteX23" fmla="*/ 4763 w 481013"/>
                <a:gd name="connsiteY23" fmla="*/ 35719 h 1026319"/>
                <a:gd name="connsiteX24" fmla="*/ 19050 w 481013"/>
                <a:gd name="connsiteY24" fmla="*/ 61913 h 1026319"/>
                <a:gd name="connsiteX25" fmla="*/ 50006 w 481013"/>
                <a:gd name="connsiteY25" fmla="*/ 95250 h 1026319"/>
                <a:gd name="connsiteX26" fmla="*/ 69056 w 481013"/>
                <a:gd name="connsiteY26" fmla="*/ 111919 h 1026319"/>
                <a:gd name="connsiteX27" fmla="*/ 102394 w 481013"/>
                <a:gd name="connsiteY27" fmla="*/ 150019 h 1026319"/>
                <a:gd name="connsiteX28" fmla="*/ 128588 w 481013"/>
                <a:gd name="connsiteY28" fmla="*/ 185738 h 1026319"/>
                <a:gd name="connsiteX29" fmla="*/ 147638 w 481013"/>
                <a:gd name="connsiteY29" fmla="*/ 226219 h 1026319"/>
                <a:gd name="connsiteX30" fmla="*/ 161925 w 481013"/>
                <a:gd name="connsiteY30" fmla="*/ 288131 h 1026319"/>
                <a:gd name="connsiteX31" fmla="*/ 171450 w 481013"/>
                <a:gd name="connsiteY31" fmla="*/ 395288 h 1026319"/>
                <a:gd name="connsiteX32" fmla="*/ 180975 w 481013"/>
                <a:gd name="connsiteY32" fmla="*/ 526256 h 1026319"/>
                <a:gd name="connsiteX33" fmla="*/ 188119 w 481013"/>
                <a:gd name="connsiteY33" fmla="*/ 1026319 h 1026319"/>
                <a:gd name="connsiteX34" fmla="*/ 414338 w 481013"/>
                <a:gd name="connsiteY34" fmla="*/ 973931 h 1026319"/>
                <a:gd name="connsiteX35" fmla="*/ 411956 w 481013"/>
                <a:gd name="connsiteY35" fmla="*/ 716756 h 1026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81013" h="1026319">
                  <a:moveTo>
                    <a:pt x="411956" y="716756"/>
                  </a:moveTo>
                  <a:lnTo>
                    <a:pt x="411956" y="621506"/>
                  </a:lnTo>
                  <a:lnTo>
                    <a:pt x="416719" y="533400"/>
                  </a:lnTo>
                  <a:lnTo>
                    <a:pt x="423863" y="471488"/>
                  </a:lnTo>
                  <a:lnTo>
                    <a:pt x="431006" y="438150"/>
                  </a:lnTo>
                  <a:lnTo>
                    <a:pt x="442913" y="407194"/>
                  </a:lnTo>
                  <a:lnTo>
                    <a:pt x="454819" y="397669"/>
                  </a:lnTo>
                  <a:lnTo>
                    <a:pt x="469106" y="364331"/>
                  </a:lnTo>
                  <a:lnTo>
                    <a:pt x="478631" y="326231"/>
                  </a:lnTo>
                  <a:lnTo>
                    <a:pt x="481013" y="302419"/>
                  </a:lnTo>
                  <a:lnTo>
                    <a:pt x="476250" y="271463"/>
                  </a:lnTo>
                  <a:lnTo>
                    <a:pt x="469106" y="252413"/>
                  </a:lnTo>
                  <a:lnTo>
                    <a:pt x="454819" y="226219"/>
                  </a:lnTo>
                  <a:lnTo>
                    <a:pt x="438150" y="209550"/>
                  </a:lnTo>
                  <a:lnTo>
                    <a:pt x="400050" y="183356"/>
                  </a:lnTo>
                  <a:lnTo>
                    <a:pt x="338138" y="135731"/>
                  </a:lnTo>
                  <a:lnTo>
                    <a:pt x="273844" y="95250"/>
                  </a:lnTo>
                  <a:lnTo>
                    <a:pt x="207169" y="59531"/>
                  </a:lnTo>
                  <a:lnTo>
                    <a:pt x="138113" y="30956"/>
                  </a:lnTo>
                  <a:lnTo>
                    <a:pt x="76200" y="14288"/>
                  </a:lnTo>
                  <a:lnTo>
                    <a:pt x="19050" y="0"/>
                  </a:lnTo>
                  <a:lnTo>
                    <a:pt x="4763" y="2381"/>
                  </a:lnTo>
                  <a:lnTo>
                    <a:pt x="0" y="19050"/>
                  </a:lnTo>
                  <a:lnTo>
                    <a:pt x="4763" y="35719"/>
                  </a:lnTo>
                  <a:lnTo>
                    <a:pt x="19050" y="61913"/>
                  </a:lnTo>
                  <a:lnTo>
                    <a:pt x="50006" y="95250"/>
                  </a:lnTo>
                  <a:lnTo>
                    <a:pt x="69056" y="111919"/>
                  </a:lnTo>
                  <a:lnTo>
                    <a:pt x="102394" y="150019"/>
                  </a:lnTo>
                  <a:lnTo>
                    <a:pt x="128588" y="185738"/>
                  </a:lnTo>
                  <a:lnTo>
                    <a:pt x="147638" y="226219"/>
                  </a:lnTo>
                  <a:lnTo>
                    <a:pt x="161925" y="288131"/>
                  </a:lnTo>
                  <a:lnTo>
                    <a:pt x="171450" y="395288"/>
                  </a:lnTo>
                  <a:lnTo>
                    <a:pt x="180975" y="526256"/>
                  </a:lnTo>
                  <a:lnTo>
                    <a:pt x="188119" y="1026319"/>
                  </a:lnTo>
                  <a:lnTo>
                    <a:pt x="414338" y="973931"/>
                  </a:lnTo>
                  <a:lnTo>
                    <a:pt x="411956" y="716756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57">
              <a:extLst>
                <a:ext uri="{FF2B5EF4-FFF2-40B4-BE49-F238E27FC236}">
                  <a16:creationId xmlns:a16="http://schemas.microsoft.com/office/drawing/2014/main" id="{87524426-26CF-4EF4-9568-5312AD2B073C}"/>
                </a:ext>
              </a:extLst>
            </p:cNvPr>
            <p:cNvSpPr/>
            <p:nvPr/>
          </p:nvSpPr>
          <p:spPr>
            <a:xfrm>
              <a:off x="3576331" y="1806575"/>
              <a:ext cx="1054100" cy="3341688"/>
            </a:xfrm>
            <a:custGeom>
              <a:avLst/>
              <a:gdLst>
                <a:gd name="connsiteX0" fmla="*/ 1005407 w 1053077"/>
                <a:gd name="connsiteY0" fmla="*/ 593710 h 3341243"/>
                <a:gd name="connsiteX1" fmla="*/ 1022741 w 1053077"/>
                <a:gd name="connsiteY1" fmla="*/ 355359 h 3341243"/>
                <a:gd name="connsiteX2" fmla="*/ 1053077 w 1053077"/>
                <a:gd name="connsiteY2" fmla="*/ 173346 h 3341243"/>
                <a:gd name="connsiteX3" fmla="*/ 888398 w 1053077"/>
                <a:gd name="connsiteY3" fmla="*/ 104007 h 3341243"/>
                <a:gd name="connsiteX4" fmla="*/ 762722 w 1053077"/>
                <a:gd name="connsiteY4" fmla="*/ 47670 h 3341243"/>
                <a:gd name="connsiteX5" fmla="*/ 676049 w 1053077"/>
                <a:gd name="connsiteY5" fmla="*/ 8667 h 3341243"/>
                <a:gd name="connsiteX6" fmla="*/ 641380 w 1053077"/>
                <a:gd name="connsiteY6" fmla="*/ 0 h 3341243"/>
                <a:gd name="connsiteX7" fmla="*/ 628379 w 1053077"/>
                <a:gd name="connsiteY7" fmla="*/ 0 h 3341243"/>
                <a:gd name="connsiteX8" fmla="*/ 619712 w 1053077"/>
                <a:gd name="connsiteY8" fmla="*/ 4333 h 3341243"/>
                <a:gd name="connsiteX9" fmla="*/ 624045 w 1053077"/>
                <a:gd name="connsiteY9" fmla="*/ 21668 h 3341243"/>
                <a:gd name="connsiteX10" fmla="*/ 645714 w 1053077"/>
                <a:gd name="connsiteY10" fmla="*/ 56337 h 3341243"/>
                <a:gd name="connsiteX11" fmla="*/ 697718 w 1053077"/>
                <a:gd name="connsiteY11" fmla="*/ 121342 h 3341243"/>
                <a:gd name="connsiteX12" fmla="*/ 715052 w 1053077"/>
                <a:gd name="connsiteY12" fmla="*/ 151677 h 3341243"/>
                <a:gd name="connsiteX13" fmla="*/ 736720 w 1053077"/>
                <a:gd name="connsiteY13" fmla="*/ 195014 h 3341243"/>
                <a:gd name="connsiteX14" fmla="*/ 749721 w 1053077"/>
                <a:gd name="connsiteY14" fmla="*/ 242684 h 3341243"/>
                <a:gd name="connsiteX15" fmla="*/ 754055 w 1053077"/>
                <a:gd name="connsiteY15" fmla="*/ 333691 h 3341243"/>
                <a:gd name="connsiteX16" fmla="*/ 745388 w 1053077"/>
                <a:gd name="connsiteY16" fmla="*/ 615378 h 3341243"/>
                <a:gd name="connsiteX17" fmla="*/ 723719 w 1053077"/>
                <a:gd name="connsiteY17" fmla="*/ 871063 h 3341243"/>
                <a:gd name="connsiteX18" fmla="*/ 697718 w 1053077"/>
                <a:gd name="connsiteY18" fmla="*/ 1109414 h 3341243"/>
                <a:gd name="connsiteX19" fmla="*/ 658715 w 1053077"/>
                <a:gd name="connsiteY19" fmla="*/ 1365099 h 3341243"/>
                <a:gd name="connsiteX20" fmla="*/ 615378 w 1053077"/>
                <a:gd name="connsiteY20" fmla="*/ 1590449 h 3341243"/>
                <a:gd name="connsiteX21" fmla="*/ 559041 w 1053077"/>
                <a:gd name="connsiteY21" fmla="*/ 1841801 h 3341243"/>
                <a:gd name="connsiteX22" fmla="*/ 498370 w 1053077"/>
                <a:gd name="connsiteY22" fmla="*/ 2071484 h 3341243"/>
                <a:gd name="connsiteX23" fmla="*/ 411697 w 1053077"/>
                <a:gd name="connsiteY23" fmla="*/ 2357505 h 3341243"/>
                <a:gd name="connsiteX24" fmla="*/ 329357 w 1053077"/>
                <a:gd name="connsiteY24" fmla="*/ 2591522 h 3341243"/>
                <a:gd name="connsiteX25" fmla="*/ 238351 w 1053077"/>
                <a:gd name="connsiteY25" fmla="*/ 2816872 h 3341243"/>
                <a:gd name="connsiteX26" fmla="*/ 138677 w 1053077"/>
                <a:gd name="connsiteY26" fmla="*/ 3042222 h 3341243"/>
                <a:gd name="connsiteX27" fmla="*/ 26002 w 1053077"/>
                <a:gd name="connsiteY27" fmla="*/ 3254570 h 3341243"/>
                <a:gd name="connsiteX28" fmla="*/ 0 w 1053077"/>
                <a:gd name="connsiteY28" fmla="*/ 3310908 h 3341243"/>
                <a:gd name="connsiteX29" fmla="*/ 0 w 1053077"/>
                <a:gd name="connsiteY29" fmla="*/ 3328242 h 3341243"/>
                <a:gd name="connsiteX30" fmla="*/ 13001 w 1053077"/>
                <a:gd name="connsiteY30" fmla="*/ 3341243 h 3341243"/>
                <a:gd name="connsiteX31" fmla="*/ 30336 w 1053077"/>
                <a:gd name="connsiteY31" fmla="*/ 3341243 h 3341243"/>
                <a:gd name="connsiteX32" fmla="*/ 65005 w 1053077"/>
                <a:gd name="connsiteY32" fmla="*/ 3319575 h 3341243"/>
                <a:gd name="connsiteX33" fmla="*/ 112675 w 1053077"/>
                <a:gd name="connsiteY33" fmla="*/ 3254570 h 3341243"/>
                <a:gd name="connsiteX34" fmla="*/ 225350 w 1053077"/>
                <a:gd name="connsiteY34" fmla="*/ 3107226 h 3341243"/>
                <a:gd name="connsiteX35" fmla="*/ 316356 w 1053077"/>
                <a:gd name="connsiteY35" fmla="*/ 2977217 h 3341243"/>
                <a:gd name="connsiteX36" fmla="*/ 398696 w 1053077"/>
                <a:gd name="connsiteY36" fmla="*/ 2847207 h 3341243"/>
                <a:gd name="connsiteX37" fmla="*/ 472368 w 1053077"/>
                <a:gd name="connsiteY37" fmla="*/ 2725865 h 3341243"/>
                <a:gd name="connsiteX38" fmla="*/ 528705 w 1053077"/>
                <a:gd name="connsiteY38" fmla="*/ 2626191 h 3341243"/>
                <a:gd name="connsiteX39" fmla="*/ 585043 w 1053077"/>
                <a:gd name="connsiteY39" fmla="*/ 2509183 h 3341243"/>
                <a:gd name="connsiteX40" fmla="*/ 632713 w 1053077"/>
                <a:gd name="connsiteY40" fmla="*/ 2409509 h 3341243"/>
                <a:gd name="connsiteX41" fmla="*/ 680383 w 1053077"/>
                <a:gd name="connsiteY41" fmla="*/ 2288167 h 3341243"/>
                <a:gd name="connsiteX42" fmla="*/ 723719 w 1053077"/>
                <a:gd name="connsiteY42" fmla="*/ 2153823 h 3341243"/>
                <a:gd name="connsiteX43" fmla="*/ 771390 w 1053077"/>
                <a:gd name="connsiteY43" fmla="*/ 2002146 h 3341243"/>
                <a:gd name="connsiteX44" fmla="*/ 810392 w 1053077"/>
                <a:gd name="connsiteY44" fmla="*/ 1850468 h 3341243"/>
                <a:gd name="connsiteX45" fmla="*/ 836394 w 1053077"/>
                <a:gd name="connsiteY45" fmla="*/ 1742127 h 3341243"/>
                <a:gd name="connsiteX46" fmla="*/ 866730 w 1053077"/>
                <a:gd name="connsiteY46" fmla="*/ 1603450 h 3341243"/>
                <a:gd name="connsiteX47" fmla="*/ 888398 w 1053077"/>
                <a:gd name="connsiteY47" fmla="*/ 1503776 h 3341243"/>
                <a:gd name="connsiteX48" fmla="*/ 910066 w 1053077"/>
                <a:gd name="connsiteY48" fmla="*/ 1373767 h 3341243"/>
                <a:gd name="connsiteX49" fmla="*/ 940402 w 1053077"/>
                <a:gd name="connsiteY49" fmla="*/ 1187420 h 3341243"/>
                <a:gd name="connsiteX50" fmla="*/ 962070 w 1053077"/>
                <a:gd name="connsiteY50" fmla="*/ 1040076 h 3341243"/>
                <a:gd name="connsiteX51" fmla="*/ 988072 w 1053077"/>
                <a:gd name="connsiteY51" fmla="*/ 797391 h 3341243"/>
                <a:gd name="connsiteX52" fmla="*/ 1005407 w 1053077"/>
                <a:gd name="connsiteY52" fmla="*/ 593710 h 3341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053077" h="3341243">
                  <a:moveTo>
                    <a:pt x="1005407" y="593710"/>
                  </a:moveTo>
                  <a:lnTo>
                    <a:pt x="1022741" y="355359"/>
                  </a:lnTo>
                  <a:lnTo>
                    <a:pt x="1053077" y="173346"/>
                  </a:lnTo>
                  <a:lnTo>
                    <a:pt x="888398" y="104007"/>
                  </a:lnTo>
                  <a:lnTo>
                    <a:pt x="762722" y="47670"/>
                  </a:lnTo>
                  <a:lnTo>
                    <a:pt x="676049" y="8667"/>
                  </a:lnTo>
                  <a:lnTo>
                    <a:pt x="641380" y="0"/>
                  </a:lnTo>
                  <a:lnTo>
                    <a:pt x="628379" y="0"/>
                  </a:lnTo>
                  <a:lnTo>
                    <a:pt x="619712" y="4333"/>
                  </a:lnTo>
                  <a:lnTo>
                    <a:pt x="624045" y="21668"/>
                  </a:lnTo>
                  <a:lnTo>
                    <a:pt x="645714" y="56337"/>
                  </a:lnTo>
                  <a:lnTo>
                    <a:pt x="697718" y="121342"/>
                  </a:lnTo>
                  <a:lnTo>
                    <a:pt x="715052" y="151677"/>
                  </a:lnTo>
                  <a:lnTo>
                    <a:pt x="736720" y="195014"/>
                  </a:lnTo>
                  <a:lnTo>
                    <a:pt x="749721" y="242684"/>
                  </a:lnTo>
                  <a:lnTo>
                    <a:pt x="754055" y="333691"/>
                  </a:lnTo>
                  <a:lnTo>
                    <a:pt x="745388" y="615378"/>
                  </a:lnTo>
                  <a:lnTo>
                    <a:pt x="723719" y="871063"/>
                  </a:lnTo>
                  <a:lnTo>
                    <a:pt x="697718" y="1109414"/>
                  </a:lnTo>
                  <a:lnTo>
                    <a:pt x="658715" y="1365099"/>
                  </a:lnTo>
                  <a:lnTo>
                    <a:pt x="615378" y="1590449"/>
                  </a:lnTo>
                  <a:lnTo>
                    <a:pt x="559041" y="1841801"/>
                  </a:lnTo>
                  <a:lnTo>
                    <a:pt x="498370" y="2071484"/>
                  </a:lnTo>
                  <a:lnTo>
                    <a:pt x="411697" y="2357505"/>
                  </a:lnTo>
                  <a:lnTo>
                    <a:pt x="329357" y="2591522"/>
                  </a:lnTo>
                  <a:lnTo>
                    <a:pt x="238351" y="2816872"/>
                  </a:lnTo>
                  <a:lnTo>
                    <a:pt x="138677" y="3042222"/>
                  </a:lnTo>
                  <a:lnTo>
                    <a:pt x="26002" y="3254570"/>
                  </a:lnTo>
                  <a:lnTo>
                    <a:pt x="0" y="3310908"/>
                  </a:lnTo>
                  <a:lnTo>
                    <a:pt x="0" y="3328242"/>
                  </a:lnTo>
                  <a:lnTo>
                    <a:pt x="13001" y="3341243"/>
                  </a:lnTo>
                  <a:lnTo>
                    <a:pt x="30336" y="3341243"/>
                  </a:lnTo>
                  <a:lnTo>
                    <a:pt x="65005" y="3319575"/>
                  </a:lnTo>
                  <a:lnTo>
                    <a:pt x="112675" y="3254570"/>
                  </a:lnTo>
                  <a:lnTo>
                    <a:pt x="225350" y="3107226"/>
                  </a:lnTo>
                  <a:lnTo>
                    <a:pt x="316356" y="2977217"/>
                  </a:lnTo>
                  <a:lnTo>
                    <a:pt x="398696" y="2847207"/>
                  </a:lnTo>
                  <a:lnTo>
                    <a:pt x="472368" y="2725865"/>
                  </a:lnTo>
                  <a:lnTo>
                    <a:pt x="528705" y="2626191"/>
                  </a:lnTo>
                  <a:lnTo>
                    <a:pt x="585043" y="2509183"/>
                  </a:lnTo>
                  <a:lnTo>
                    <a:pt x="632713" y="2409509"/>
                  </a:lnTo>
                  <a:lnTo>
                    <a:pt x="680383" y="2288167"/>
                  </a:lnTo>
                  <a:lnTo>
                    <a:pt x="723719" y="2153823"/>
                  </a:lnTo>
                  <a:lnTo>
                    <a:pt x="771390" y="2002146"/>
                  </a:lnTo>
                  <a:lnTo>
                    <a:pt x="810392" y="1850468"/>
                  </a:lnTo>
                  <a:lnTo>
                    <a:pt x="836394" y="1742127"/>
                  </a:lnTo>
                  <a:lnTo>
                    <a:pt x="866730" y="1603450"/>
                  </a:lnTo>
                  <a:lnTo>
                    <a:pt x="888398" y="1503776"/>
                  </a:lnTo>
                  <a:lnTo>
                    <a:pt x="910066" y="1373767"/>
                  </a:lnTo>
                  <a:lnTo>
                    <a:pt x="940402" y="1187420"/>
                  </a:lnTo>
                  <a:lnTo>
                    <a:pt x="962070" y="1040076"/>
                  </a:lnTo>
                  <a:lnTo>
                    <a:pt x="988072" y="797391"/>
                  </a:lnTo>
                  <a:lnTo>
                    <a:pt x="1005407" y="59371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61">
              <a:extLst>
                <a:ext uri="{FF2B5EF4-FFF2-40B4-BE49-F238E27FC236}">
                  <a16:creationId xmlns:a16="http://schemas.microsoft.com/office/drawing/2014/main" id="{C03EE333-B52F-479D-9A40-36806EF124F8}"/>
                </a:ext>
              </a:extLst>
            </p:cNvPr>
            <p:cNvSpPr/>
            <p:nvPr/>
          </p:nvSpPr>
          <p:spPr>
            <a:xfrm>
              <a:off x="5259082" y="2308225"/>
              <a:ext cx="411163" cy="1993900"/>
            </a:xfrm>
            <a:custGeom>
              <a:avLst/>
              <a:gdLst>
                <a:gd name="connsiteX0" fmla="*/ 342579 w 412124"/>
                <a:gd name="connsiteY0" fmla="*/ 1148796 h 1993650"/>
                <a:gd name="connsiteX1" fmla="*/ 345154 w 412124"/>
                <a:gd name="connsiteY1" fmla="*/ 808793 h 1993650"/>
                <a:gd name="connsiteX2" fmla="*/ 363185 w 412124"/>
                <a:gd name="connsiteY2" fmla="*/ 783036 h 1993650"/>
                <a:gd name="connsiteX3" fmla="*/ 365760 w 412124"/>
                <a:gd name="connsiteY3" fmla="*/ 556367 h 1993650"/>
                <a:gd name="connsiteX4" fmla="*/ 363185 w 412124"/>
                <a:gd name="connsiteY4" fmla="*/ 386366 h 1993650"/>
                <a:gd name="connsiteX5" fmla="*/ 365760 w 412124"/>
                <a:gd name="connsiteY5" fmla="*/ 337427 h 1993650"/>
                <a:gd name="connsiteX6" fmla="*/ 370912 w 412124"/>
                <a:gd name="connsiteY6" fmla="*/ 298790 h 1993650"/>
                <a:gd name="connsiteX7" fmla="*/ 378639 w 412124"/>
                <a:gd name="connsiteY7" fmla="*/ 255002 h 1993650"/>
                <a:gd name="connsiteX8" fmla="*/ 388942 w 412124"/>
                <a:gd name="connsiteY8" fmla="*/ 221517 h 1993650"/>
                <a:gd name="connsiteX9" fmla="*/ 404397 w 412124"/>
                <a:gd name="connsiteY9" fmla="*/ 193183 h 1993650"/>
                <a:gd name="connsiteX10" fmla="*/ 412124 w 412124"/>
                <a:gd name="connsiteY10" fmla="*/ 180304 h 1993650"/>
                <a:gd name="connsiteX11" fmla="*/ 412124 w 412124"/>
                <a:gd name="connsiteY11" fmla="*/ 170001 h 1993650"/>
                <a:gd name="connsiteX12" fmla="*/ 401821 w 412124"/>
                <a:gd name="connsiteY12" fmla="*/ 144243 h 1993650"/>
                <a:gd name="connsiteX13" fmla="*/ 383791 w 412124"/>
                <a:gd name="connsiteY13" fmla="*/ 118486 h 1993650"/>
                <a:gd name="connsiteX14" fmla="*/ 365760 w 412124"/>
                <a:gd name="connsiteY14" fmla="*/ 103031 h 1993650"/>
                <a:gd name="connsiteX15" fmla="*/ 334851 w 412124"/>
                <a:gd name="connsiteY15" fmla="*/ 82425 h 1993650"/>
                <a:gd name="connsiteX16" fmla="*/ 293639 w 412124"/>
                <a:gd name="connsiteY16" fmla="*/ 61819 h 1993650"/>
                <a:gd name="connsiteX17" fmla="*/ 234396 w 412124"/>
                <a:gd name="connsiteY17" fmla="*/ 38637 h 1993650"/>
                <a:gd name="connsiteX18" fmla="*/ 144244 w 412124"/>
                <a:gd name="connsiteY18" fmla="*/ 12879 h 1993650"/>
                <a:gd name="connsiteX19" fmla="*/ 85001 w 412124"/>
                <a:gd name="connsiteY19" fmla="*/ 2576 h 1993650"/>
                <a:gd name="connsiteX20" fmla="*/ 41213 w 412124"/>
                <a:gd name="connsiteY20" fmla="*/ 0 h 1993650"/>
                <a:gd name="connsiteX21" fmla="*/ 20607 w 412124"/>
                <a:gd name="connsiteY21" fmla="*/ 0 h 1993650"/>
                <a:gd name="connsiteX22" fmla="*/ 7728 w 412124"/>
                <a:gd name="connsiteY22" fmla="*/ 5152 h 1993650"/>
                <a:gd name="connsiteX23" fmla="*/ 0 w 412124"/>
                <a:gd name="connsiteY23" fmla="*/ 15455 h 1993650"/>
                <a:gd name="connsiteX24" fmla="*/ 2576 w 412124"/>
                <a:gd name="connsiteY24" fmla="*/ 28334 h 1993650"/>
                <a:gd name="connsiteX25" fmla="*/ 12879 w 412124"/>
                <a:gd name="connsiteY25" fmla="*/ 48940 h 1993650"/>
                <a:gd name="connsiteX26" fmla="*/ 38637 w 412124"/>
                <a:gd name="connsiteY26" fmla="*/ 77273 h 1993650"/>
                <a:gd name="connsiteX27" fmla="*/ 61819 w 412124"/>
                <a:gd name="connsiteY27" fmla="*/ 103031 h 1993650"/>
                <a:gd name="connsiteX28" fmla="*/ 90153 w 412124"/>
                <a:gd name="connsiteY28" fmla="*/ 144243 h 1993650"/>
                <a:gd name="connsiteX29" fmla="*/ 105607 w 412124"/>
                <a:gd name="connsiteY29" fmla="*/ 172577 h 1993650"/>
                <a:gd name="connsiteX30" fmla="*/ 118486 w 412124"/>
                <a:gd name="connsiteY30" fmla="*/ 203486 h 1993650"/>
                <a:gd name="connsiteX31" fmla="*/ 131365 w 412124"/>
                <a:gd name="connsiteY31" fmla="*/ 236971 h 1993650"/>
                <a:gd name="connsiteX32" fmla="*/ 141668 w 412124"/>
                <a:gd name="connsiteY32" fmla="*/ 280760 h 1993650"/>
                <a:gd name="connsiteX33" fmla="*/ 146820 w 412124"/>
                <a:gd name="connsiteY33" fmla="*/ 345154 h 1993650"/>
                <a:gd name="connsiteX34" fmla="*/ 146820 w 412124"/>
                <a:gd name="connsiteY34" fmla="*/ 399245 h 1993650"/>
                <a:gd name="connsiteX35" fmla="*/ 144244 w 412124"/>
                <a:gd name="connsiteY35" fmla="*/ 1079250 h 1993650"/>
                <a:gd name="connsiteX36" fmla="*/ 139092 w 412124"/>
                <a:gd name="connsiteY36" fmla="*/ 1334251 h 1993650"/>
                <a:gd name="connsiteX37" fmla="*/ 131365 w 412124"/>
                <a:gd name="connsiteY37" fmla="*/ 1511980 h 1993650"/>
                <a:gd name="connsiteX38" fmla="*/ 126213 w 412124"/>
                <a:gd name="connsiteY38" fmla="*/ 1604708 h 1993650"/>
                <a:gd name="connsiteX39" fmla="*/ 121062 w 412124"/>
                <a:gd name="connsiteY39" fmla="*/ 1653647 h 1993650"/>
                <a:gd name="connsiteX40" fmla="*/ 121062 w 412124"/>
                <a:gd name="connsiteY40" fmla="*/ 1694860 h 1993650"/>
                <a:gd name="connsiteX41" fmla="*/ 123638 w 412124"/>
                <a:gd name="connsiteY41" fmla="*/ 1746375 h 1993650"/>
                <a:gd name="connsiteX42" fmla="*/ 131365 w 412124"/>
                <a:gd name="connsiteY42" fmla="*/ 1795315 h 1993650"/>
                <a:gd name="connsiteX43" fmla="*/ 144244 w 412124"/>
                <a:gd name="connsiteY43" fmla="*/ 1846831 h 1993650"/>
                <a:gd name="connsiteX44" fmla="*/ 157123 w 412124"/>
                <a:gd name="connsiteY44" fmla="*/ 1885467 h 1993650"/>
                <a:gd name="connsiteX45" fmla="*/ 172577 w 412124"/>
                <a:gd name="connsiteY45" fmla="*/ 1911225 h 1993650"/>
                <a:gd name="connsiteX46" fmla="*/ 193184 w 412124"/>
                <a:gd name="connsiteY46" fmla="*/ 1939558 h 1993650"/>
                <a:gd name="connsiteX47" fmla="*/ 218941 w 412124"/>
                <a:gd name="connsiteY47" fmla="*/ 1965316 h 1993650"/>
                <a:gd name="connsiteX48" fmla="*/ 236972 w 412124"/>
                <a:gd name="connsiteY48" fmla="*/ 1980771 h 1993650"/>
                <a:gd name="connsiteX49" fmla="*/ 252426 w 412124"/>
                <a:gd name="connsiteY49" fmla="*/ 1988498 h 1993650"/>
                <a:gd name="connsiteX50" fmla="*/ 267881 w 412124"/>
                <a:gd name="connsiteY50" fmla="*/ 1993650 h 1993650"/>
                <a:gd name="connsiteX51" fmla="*/ 283336 w 412124"/>
                <a:gd name="connsiteY51" fmla="*/ 1993650 h 1993650"/>
                <a:gd name="connsiteX52" fmla="*/ 301366 w 412124"/>
                <a:gd name="connsiteY52" fmla="*/ 1985922 h 1993650"/>
                <a:gd name="connsiteX53" fmla="*/ 316821 w 412124"/>
                <a:gd name="connsiteY53" fmla="*/ 1970468 h 1993650"/>
                <a:gd name="connsiteX54" fmla="*/ 327124 w 412124"/>
                <a:gd name="connsiteY54" fmla="*/ 1942134 h 1993650"/>
                <a:gd name="connsiteX55" fmla="*/ 337427 w 412124"/>
                <a:gd name="connsiteY55" fmla="*/ 1882891 h 1993650"/>
                <a:gd name="connsiteX56" fmla="*/ 342579 w 412124"/>
                <a:gd name="connsiteY56" fmla="*/ 1826224 h 1993650"/>
                <a:gd name="connsiteX57" fmla="*/ 345154 w 412124"/>
                <a:gd name="connsiteY57" fmla="*/ 1754103 h 1993650"/>
                <a:gd name="connsiteX58" fmla="*/ 345154 w 412124"/>
                <a:gd name="connsiteY58" fmla="*/ 1604708 h 1993650"/>
                <a:gd name="connsiteX59" fmla="*/ 342579 w 412124"/>
                <a:gd name="connsiteY59" fmla="*/ 1148796 h 1993650"/>
                <a:gd name="connsiteX0" fmla="*/ 342579 w 412124"/>
                <a:gd name="connsiteY0" fmla="*/ 1148796 h 1993650"/>
                <a:gd name="connsiteX1" fmla="*/ 345154 w 412124"/>
                <a:gd name="connsiteY1" fmla="*/ 951628 h 1993650"/>
                <a:gd name="connsiteX2" fmla="*/ 363185 w 412124"/>
                <a:gd name="connsiteY2" fmla="*/ 783036 h 1993650"/>
                <a:gd name="connsiteX3" fmla="*/ 365760 w 412124"/>
                <a:gd name="connsiteY3" fmla="*/ 556367 h 1993650"/>
                <a:gd name="connsiteX4" fmla="*/ 363185 w 412124"/>
                <a:gd name="connsiteY4" fmla="*/ 386366 h 1993650"/>
                <a:gd name="connsiteX5" fmla="*/ 365760 w 412124"/>
                <a:gd name="connsiteY5" fmla="*/ 337427 h 1993650"/>
                <a:gd name="connsiteX6" fmla="*/ 370912 w 412124"/>
                <a:gd name="connsiteY6" fmla="*/ 298790 h 1993650"/>
                <a:gd name="connsiteX7" fmla="*/ 378639 w 412124"/>
                <a:gd name="connsiteY7" fmla="*/ 255002 h 1993650"/>
                <a:gd name="connsiteX8" fmla="*/ 388942 w 412124"/>
                <a:gd name="connsiteY8" fmla="*/ 221517 h 1993650"/>
                <a:gd name="connsiteX9" fmla="*/ 404397 w 412124"/>
                <a:gd name="connsiteY9" fmla="*/ 193183 h 1993650"/>
                <a:gd name="connsiteX10" fmla="*/ 412124 w 412124"/>
                <a:gd name="connsiteY10" fmla="*/ 180304 h 1993650"/>
                <a:gd name="connsiteX11" fmla="*/ 412124 w 412124"/>
                <a:gd name="connsiteY11" fmla="*/ 170001 h 1993650"/>
                <a:gd name="connsiteX12" fmla="*/ 401821 w 412124"/>
                <a:gd name="connsiteY12" fmla="*/ 144243 h 1993650"/>
                <a:gd name="connsiteX13" fmla="*/ 383791 w 412124"/>
                <a:gd name="connsiteY13" fmla="*/ 118486 h 1993650"/>
                <a:gd name="connsiteX14" fmla="*/ 365760 w 412124"/>
                <a:gd name="connsiteY14" fmla="*/ 103031 h 1993650"/>
                <a:gd name="connsiteX15" fmla="*/ 334851 w 412124"/>
                <a:gd name="connsiteY15" fmla="*/ 82425 h 1993650"/>
                <a:gd name="connsiteX16" fmla="*/ 293639 w 412124"/>
                <a:gd name="connsiteY16" fmla="*/ 61819 h 1993650"/>
                <a:gd name="connsiteX17" fmla="*/ 234396 w 412124"/>
                <a:gd name="connsiteY17" fmla="*/ 38637 h 1993650"/>
                <a:gd name="connsiteX18" fmla="*/ 144244 w 412124"/>
                <a:gd name="connsiteY18" fmla="*/ 12879 h 1993650"/>
                <a:gd name="connsiteX19" fmla="*/ 85001 w 412124"/>
                <a:gd name="connsiteY19" fmla="*/ 2576 h 1993650"/>
                <a:gd name="connsiteX20" fmla="*/ 41213 w 412124"/>
                <a:gd name="connsiteY20" fmla="*/ 0 h 1993650"/>
                <a:gd name="connsiteX21" fmla="*/ 20607 w 412124"/>
                <a:gd name="connsiteY21" fmla="*/ 0 h 1993650"/>
                <a:gd name="connsiteX22" fmla="*/ 7728 w 412124"/>
                <a:gd name="connsiteY22" fmla="*/ 5152 h 1993650"/>
                <a:gd name="connsiteX23" fmla="*/ 0 w 412124"/>
                <a:gd name="connsiteY23" fmla="*/ 15455 h 1993650"/>
                <a:gd name="connsiteX24" fmla="*/ 2576 w 412124"/>
                <a:gd name="connsiteY24" fmla="*/ 28334 h 1993650"/>
                <a:gd name="connsiteX25" fmla="*/ 12879 w 412124"/>
                <a:gd name="connsiteY25" fmla="*/ 48940 h 1993650"/>
                <a:gd name="connsiteX26" fmla="*/ 38637 w 412124"/>
                <a:gd name="connsiteY26" fmla="*/ 77273 h 1993650"/>
                <a:gd name="connsiteX27" fmla="*/ 61819 w 412124"/>
                <a:gd name="connsiteY27" fmla="*/ 103031 h 1993650"/>
                <a:gd name="connsiteX28" fmla="*/ 90153 w 412124"/>
                <a:gd name="connsiteY28" fmla="*/ 144243 h 1993650"/>
                <a:gd name="connsiteX29" fmla="*/ 105607 w 412124"/>
                <a:gd name="connsiteY29" fmla="*/ 172577 h 1993650"/>
                <a:gd name="connsiteX30" fmla="*/ 118486 w 412124"/>
                <a:gd name="connsiteY30" fmla="*/ 203486 h 1993650"/>
                <a:gd name="connsiteX31" fmla="*/ 131365 w 412124"/>
                <a:gd name="connsiteY31" fmla="*/ 236971 h 1993650"/>
                <a:gd name="connsiteX32" fmla="*/ 141668 w 412124"/>
                <a:gd name="connsiteY32" fmla="*/ 280760 h 1993650"/>
                <a:gd name="connsiteX33" fmla="*/ 146820 w 412124"/>
                <a:gd name="connsiteY33" fmla="*/ 345154 h 1993650"/>
                <a:gd name="connsiteX34" fmla="*/ 146820 w 412124"/>
                <a:gd name="connsiteY34" fmla="*/ 399245 h 1993650"/>
                <a:gd name="connsiteX35" fmla="*/ 144244 w 412124"/>
                <a:gd name="connsiteY35" fmla="*/ 1079250 h 1993650"/>
                <a:gd name="connsiteX36" fmla="*/ 139092 w 412124"/>
                <a:gd name="connsiteY36" fmla="*/ 1334251 h 1993650"/>
                <a:gd name="connsiteX37" fmla="*/ 131365 w 412124"/>
                <a:gd name="connsiteY37" fmla="*/ 1511980 h 1993650"/>
                <a:gd name="connsiteX38" fmla="*/ 126213 w 412124"/>
                <a:gd name="connsiteY38" fmla="*/ 1604708 h 1993650"/>
                <a:gd name="connsiteX39" fmla="*/ 121062 w 412124"/>
                <a:gd name="connsiteY39" fmla="*/ 1653647 h 1993650"/>
                <a:gd name="connsiteX40" fmla="*/ 121062 w 412124"/>
                <a:gd name="connsiteY40" fmla="*/ 1694860 h 1993650"/>
                <a:gd name="connsiteX41" fmla="*/ 123638 w 412124"/>
                <a:gd name="connsiteY41" fmla="*/ 1746375 h 1993650"/>
                <a:gd name="connsiteX42" fmla="*/ 131365 w 412124"/>
                <a:gd name="connsiteY42" fmla="*/ 1795315 h 1993650"/>
                <a:gd name="connsiteX43" fmla="*/ 144244 w 412124"/>
                <a:gd name="connsiteY43" fmla="*/ 1846831 h 1993650"/>
                <a:gd name="connsiteX44" fmla="*/ 157123 w 412124"/>
                <a:gd name="connsiteY44" fmla="*/ 1885467 h 1993650"/>
                <a:gd name="connsiteX45" fmla="*/ 172577 w 412124"/>
                <a:gd name="connsiteY45" fmla="*/ 1911225 h 1993650"/>
                <a:gd name="connsiteX46" fmla="*/ 193184 w 412124"/>
                <a:gd name="connsiteY46" fmla="*/ 1939558 h 1993650"/>
                <a:gd name="connsiteX47" fmla="*/ 218941 w 412124"/>
                <a:gd name="connsiteY47" fmla="*/ 1965316 h 1993650"/>
                <a:gd name="connsiteX48" fmla="*/ 236972 w 412124"/>
                <a:gd name="connsiteY48" fmla="*/ 1980771 h 1993650"/>
                <a:gd name="connsiteX49" fmla="*/ 252426 w 412124"/>
                <a:gd name="connsiteY49" fmla="*/ 1988498 h 1993650"/>
                <a:gd name="connsiteX50" fmla="*/ 267881 w 412124"/>
                <a:gd name="connsiteY50" fmla="*/ 1993650 h 1993650"/>
                <a:gd name="connsiteX51" fmla="*/ 283336 w 412124"/>
                <a:gd name="connsiteY51" fmla="*/ 1993650 h 1993650"/>
                <a:gd name="connsiteX52" fmla="*/ 301366 w 412124"/>
                <a:gd name="connsiteY52" fmla="*/ 1985922 h 1993650"/>
                <a:gd name="connsiteX53" fmla="*/ 316821 w 412124"/>
                <a:gd name="connsiteY53" fmla="*/ 1970468 h 1993650"/>
                <a:gd name="connsiteX54" fmla="*/ 327124 w 412124"/>
                <a:gd name="connsiteY54" fmla="*/ 1942134 h 1993650"/>
                <a:gd name="connsiteX55" fmla="*/ 337427 w 412124"/>
                <a:gd name="connsiteY55" fmla="*/ 1882891 h 1993650"/>
                <a:gd name="connsiteX56" fmla="*/ 342579 w 412124"/>
                <a:gd name="connsiteY56" fmla="*/ 1826224 h 1993650"/>
                <a:gd name="connsiteX57" fmla="*/ 345154 w 412124"/>
                <a:gd name="connsiteY57" fmla="*/ 1754103 h 1993650"/>
                <a:gd name="connsiteX58" fmla="*/ 345154 w 412124"/>
                <a:gd name="connsiteY58" fmla="*/ 1604708 h 1993650"/>
                <a:gd name="connsiteX59" fmla="*/ 342579 w 412124"/>
                <a:gd name="connsiteY59" fmla="*/ 1148796 h 199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12124" h="1993650">
                  <a:moveTo>
                    <a:pt x="342579" y="1148796"/>
                  </a:moveTo>
                  <a:cubicBezTo>
                    <a:pt x="343437" y="1035462"/>
                    <a:pt x="344296" y="1064962"/>
                    <a:pt x="345154" y="951628"/>
                  </a:cubicBezTo>
                  <a:lnTo>
                    <a:pt x="363185" y="783036"/>
                  </a:lnTo>
                  <a:cubicBezTo>
                    <a:pt x="364043" y="707480"/>
                    <a:pt x="364902" y="631923"/>
                    <a:pt x="365760" y="556367"/>
                  </a:cubicBezTo>
                  <a:cubicBezTo>
                    <a:pt x="364902" y="499700"/>
                    <a:pt x="364043" y="443033"/>
                    <a:pt x="363185" y="386366"/>
                  </a:cubicBezTo>
                  <a:lnTo>
                    <a:pt x="365760" y="337427"/>
                  </a:lnTo>
                  <a:lnTo>
                    <a:pt x="370912" y="298790"/>
                  </a:lnTo>
                  <a:lnTo>
                    <a:pt x="378639" y="255002"/>
                  </a:lnTo>
                  <a:lnTo>
                    <a:pt x="388942" y="221517"/>
                  </a:lnTo>
                  <a:lnTo>
                    <a:pt x="404397" y="193183"/>
                  </a:lnTo>
                  <a:lnTo>
                    <a:pt x="412124" y="180304"/>
                  </a:lnTo>
                  <a:lnTo>
                    <a:pt x="412124" y="170001"/>
                  </a:lnTo>
                  <a:lnTo>
                    <a:pt x="401821" y="144243"/>
                  </a:lnTo>
                  <a:lnTo>
                    <a:pt x="383791" y="118486"/>
                  </a:lnTo>
                  <a:lnTo>
                    <a:pt x="365760" y="103031"/>
                  </a:lnTo>
                  <a:lnTo>
                    <a:pt x="334851" y="82425"/>
                  </a:lnTo>
                  <a:lnTo>
                    <a:pt x="293639" y="61819"/>
                  </a:lnTo>
                  <a:lnTo>
                    <a:pt x="234396" y="38637"/>
                  </a:lnTo>
                  <a:lnTo>
                    <a:pt x="144244" y="12879"/>
                  </a:lnTo>
                  <a:lnTo>
                    <a:pt x="85001" y="2576"/>
                  </a:lnTo>
                  <a:lnTo>
                    <a:pt x="41213" y="0"/>
                  </a:lnTo>
                  <a:lnTo>
                    <a:pt x="20607" y="0"/>
                  </a:lnTo>
                  <a:lnTo>
                    <a:pt x="7728" y="5152"/>
                  </a:lnTo>
                  <a:lnTo>
                    <a:pt x="0" y="15455"/>
                  </a:lnTo>
                  <a:lnTo>
                    <a:pt x="2576" y="28334"/>
                  </a:lnTo>
                  <a:lnTo>
                    <a:pt x="12879" y="48940"/>
                  </a:lnTo>
                  <a:lnTo>
                    <a:pt x="38637" y="77273"/>
                  </a:lnTo>
                  <a:lnTo>
                    <a:pt x="61819" y="103031"/>
                  </a:lnTo>
                  <a:lnTo>
                    <a:pt x="90153" y="144243"/>
                  </a:lnTo>
                  <a:lnTo>
                    <a:pt x="105607" y="172577"/>
                  </a:lnTo>
                  <a:lnTo>
                    <a:pt x="118486" y="203486"/>
                  </a:lnTo>
                  <a:lnTo>
                    <a:pt x="131365" y="236971"/>
                  </a:lnTo>
                  <a:lnTo>
                    <a:pt x="141668" y="280760"/>
                  </a:lnTo>
                  <a:lnTo>
                    <a:pt x="146820" y="345154"/>
                  </a:lnTo>
                  <a:lnTo>
                    <a:pt x="146820" y="399245"/>
                  </a:lnTo>
                  <a:cubicBezTo>
                    <a:pt x="145958" y="625913"/>
                    <a:pt x="144244" y="852580"/>
                    <a:pt x="144244" y="1079250"/>
                  </a:cubicBezTo>
                  <a:lnTo>
                    <a:pt x="139092" y="1334251"/>
                  </a:lnTo>
                  <a:lnTo>
                    <a:pt x="131365" y="1511980"/>
                  </a:lnTo>
                  <a:lnTo>
                    <a:pt x="126213" y="1604708"/>
                  </a:lnTo>
                  <a:lnTo>
                    <a:pt x="121062" y="1653647"/>
                  </a:lnTo>
                  <a:lnTo>
                    <a:pt x="121062" y="1694860"/>
                  </a:lnTo>
                  <a:lnTo>
                    <a:pt x="123638" y="1746375"/>
                  </a:lnTo>
                  <a:lnTo>
                    <a:pt x="131365" y="1795315"/>
                  </a:lnTo>
                  <a:lnTo>
                    <a:pt x="144244" y="1846831"/>
                  </a:lnTo>
                  <a:lnTo>
                    <a:pt x="157123" y="1885467"/>
                  </a:lnTo>
                  <a:lnTo>
                    <a:pt x="172577" y="1911225"/>
                  </a:lnTo>
                  <a:lnTo>
                    <a:pt x="193184" y="1939558"/>
                  </a:lnTo>
                  <a:lnTo>
                    <a:pt x="218941" y="1965316"/>
                  </a:lnTo>
                  <a:lnTo>
                    <a:pt x="236972" y="1980771"/>
                  </a:lnTo>
                  <a:lnTo>
                    <a:pt x="252426" y="1988498"/>
                  </a:lnTo>
                  <a:lnTo>
                    <a:pt x="267881" y="1993650"/>
                  </a:lnTo>
                  <a:lnTo>
                    <a:pt x="283336" y="1993650"/>
                  </a:lnTo>
                  <a:lnTo>
                    <a:pt x="301366" y="1985922"/>
                  </a:lnTo>
                  <a:lnTo>
                    <a:pt x="316821" y="1970468"/>
                  </a:lnTo>
                  <a:lnTo>
                    <a:pt x="327124" y="1942134"/>
                  </a:lnTo>
                  <a:lnTo>
                    <a:pt x="337427" y="1882891"/>
                  </a:lnTo>
                  <a:lnTo>
                    <a:pt x="342579" y="1826224"/>
                  </a:lnTo>
                  <a:cubicBezTo>
                    <a:pt x="343437" y="1802184"/>
                    <a:pt x="344296" y="1778143"/>
                    <a:pt x="345154" y="1754103"/>
                  </a:cubicBezTo>
                  <a:lnTo>
                    <a:pt x="345154" y="1604708"/>
                  </a:lnTo>
                  <a:cubicBezTo>
                    <a:pt x="344296" y="1458747"/>
                    <a:pt x="343437" y="1312787"/>
                    <a:pt x="342579" y="114879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62">
              <a:extLst>
                <a:ext uri="{FF2B5EF4-FFF2-40B4-BE49-F238E27FC236}">
                  <a16:creationId xmlns:a16="http://schemas.microsoft.com/office/drawing/2014/main" id="{D6F706D6-3751-42B1-B2CF-43778649A11E}"/>
                </a:ext>
              </a:extLst>
            </p:cNvPr>
            <p:cNvSpPr/>
            <p:nvPr/>
          </p:nvSpPr>
          <p:spPr>
            <a:xfrm>
              <a:off x="4555819" y="2874963"/>
              <a:ext cx="882650" cy="1289050"/>
            </a:xfrm>
            <a:custGeom>
              <a:avLst/>
              <a:gdLst>
                <a:gd name="connsiteX0" fmla="*/ 628650 w 883444"/>
                <a:gd name="connsiteY0" fmla="*/ 321469 h 1290637"/>
                <a:gd name="connsiteX1" fmla="*/ 661987 w 883444"/>
                <a:gd name="connsiteY1" fmla="*/ 259556 h 1290637"/>
                <a:gd name="connsiteX2" fmla="*/ 695325 w 883444"/>
                <a:gd name="connsiteY2" fmla="*/ 195262 h 1290637"/>
                <a:gd name="connsiteX3" fmla="*/ 719137 w 883444"/>
                <a:gd name="connsiteY3" fmla="*/ 147637 h 1290637"/>
                <a:gd name="connsiteX4" fmla="*/ 752475 w 883444"/>
                <a:gd name="connsiteY4" fmla="*/ 73819 h 1290637"/>
                <a:gd name="connsiteX5" fmla="*/ 781050 w 883444"/>
                <a:gd name="connsiteY5" fmla="*/ 2381 h 1290637"/>
                <a:gd name="connsiteX6" fmla="*/ 883444 w 883444"/>
                <a:gd name="connsiteY6" fmla="*/ 0 h 1290637"/>
                <a:gd name="connsiteX7" fmla="*/ 871537 w 883444"/>
                <a:gd name="connsiteY7" fmla="*/ 357187 h 1290637"/>
                <a:gd name="connsiteX8" fmla="*/ 795337 w 883444"/>
                <a:gd name="connsiteY8" fmla="*/ 452437 h 1290637"/>
                <a:gd name="connsiteX9" fmla="*/ 726281 w 883444"/>
                <a:gd name="connsiteY9" fmla="*/ 552450 h 1290637"/>
                <a:gd name="connsiteX10" fmla="*/ 654844 w 883444"/>
                <a:gd name="connsiteY10" fmla="*/ 650081 h 1290637"/>
                <a:gd name="connsiteX11" fmla="*/ 585787 w 883444"/>
                <a:gd name="connsiteY11" fmla="*/ 745331 h 1290637"/>
                <a:gd name="connsiteX12" fmla="*/ 481012 w 883444"/>
                <a:gd name="connsiteY12" fmla="*/ 869156 h 1290637"/>
                <a:gd name="connsiteX13" fmla="*/ 373856 w 883444"/>
                <a:gd name="connsiteY13" fmla="*/ 988219 h 1290637"/>
                <a:gd name="connsiteX14" fmla="*/ 247650 w 883444"/>
                <a:gd name="connsiteY14" fmla="*/ 1116806 h 1290637"/>
                <a:gd name="connsiteX15" fmla="*/ 154781 w 883444"/>
                <a:gd name="connsiteY15" fmla="*/ 1200150 h 1290637"/>
                <a:gd name="connsiteX16" fmla="*/ 66675 w 883444"/>
                <a:gd name="connsiteY16" fmla="*/ 1269206 h 1290637"/>
                <a:gd name="connsiteX17" fmla="*/ 30956 w 883444"/>
                <a:gd name="connsiteY17" fmla="*/ 1288256 h 1290637"/>
                <a:gd name="connsiteX18" fmla="*/ 21431 w 883444"/>
                <a:gd name="connsiteY18" fmla="*/ 1290637 h 1290637"/>
                <a:gd name="connsiteX19" fmla="*/ 2381 w 883444"/>
                <a:gd name="connsiteY19" fmla="*/ 1288256 h 1290637"/>
                <a:gd name="connsiteX20" fmla="*/ 0 w 883444"/>
                <a:gd name="connsiteY20" fmla="*/ 1276350 h 1290637"/>
                <a:gd name="connsiteX21" fmla="*/ 7144 w 883444"/>
                <a:gd name="connsiteY21" fmla="*/ 1247775 h 1290637"/>
                <a:gd name="connsiteX22" fmla="*/ 26194 w 883444"/>
                <a:gd name="connsiteY22" fmla="*/ 1212056 h 1290637"/>
                <a:gd name="connsiteX23" fmla="*/ 88106 w 883444"/>
                <a:gd name="connsiteY23" fmla="*/ 1131094 h 1290637"/>
                <a:gd name="connsiteX24" fmla="*/ 161925 w 883444"/>
                <a:gd name="connsiteY24" fmla="*/ 1038225 h 1290637"/>
                <a:gd name="connsiteX25" fmla="*/ 242887 w 883444"/>
                <a:gd name="connsiteY25" fmla="*/ 923925 h 1290637"/>
                <a:gd name="connsiteX26" fmla="*/ 388144 w 883444"/>
                <a:gd name="connsiteY26" fmla="*/ 714375 h 1290637"/>
                <a:gd name="connsiteX27" fmla="*/ 531019 w 883444"/>
                <a:gd name="connsiteY27" fmla="*/ 490537 h 1290637"/>
                <a:gd name="connsiteX28" fmla="*/ 628650 w 883444"/>
                <a:gd name="connsiteY28" fmla="*/ 321469 h 1290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83444" h="1290637">
                  <a:moveTo>
                    <a:pt x="628650" y="321469"/>
                  </a:moveTo>
                  <a:lnTo>
                    <a:pt x="661987" y="259556"/>
                  </a:lnTo>
                  <a:lnTo>
                    <a:pt x="695325" y="195262"/>
                  </a:lnTo>
                  <a:lnTo>
                    <a:pt x="719137" y="147637"/>
                  </a:lnTo>
                  <a:lnTo>
                    <a:pt x="752475" y="73819"/>
                  </a:lnTo>
                  <a:lnTo>
                    <a:pt x="781050" y="2381"/>
                  </a:lnTo>
                  <a:lnTo>
                    <a:pt x="883444" y="0"/>
                  </a:lnTo>
                  <a:lnTo>
                    <a:pt x="871537" y="357187"/>
                  </a:lnTo>
                  <a:lnTo>
                    <a:pt x="795337" y="452437"/>
                  </a:lnTo>
                  <a:lnTo>
                    <a:pt x="726281" y="552450"/>
                  </a:lnTo>
                  <a:lnTo>
                    <a:pt x="654844" y="650081"/>
                  </a:lnTo>
                  <a:lnTo>
                    <a:pt x="585787" y="745331"/>
                  </a:lnTo>
                  <a:lnTo>
                    <a:pt x="481012" y="869156"/>
                  </a:lnTo>
                  <a:lnTo>
                    <a:pt x="373856" y="988219"/>
                  </a:lnTo>
                  <a:lnTo>
                    <a:pt x="247650" y="1116806"/>
                  </a:lnTo>
                  <a:lnTo>
                    <a:pt x="154781" y="1200150"/>
                  </a:lnTo>
                  <a:lnTo>
                    <a:pt x="66675" y="1269206"/>
                  </a:lnTo>
                  <a:lnTo>
                    <a:pt x="30956" y="1288256"/>
                  </a:lnTo>
                  <a:lnTo>
                    <a:pt x="21431" y="1290637"/>
                  </a:lnTo>
                  <a:lnTo>
                    <a:pt x="2381" y="1288256"/>
                  </a:lnTo>
                  <a:lnTo>
                    <a:pt x="0" y="1276350"/>
                  </a:lnTo>
                  <a:lnTo>
                    <a:pt x="7144" y="1247775"/>
                  </a:lnTo>
                  <a:lnTo>
                    <a:pt x="26194" y="1212056"/>
                  </a:lnTo>
                  <a:lnTo>
                    <a:pt x="88106" y="1131094"/>
                  </a:lnTo>
                  <a:lnTo>
                    <a:pt x="161925" y="1038225"/>
                  </a:lnTo>
                  <a:lnTo>
                    <a:pt x="242887" y="923925"/>
                  </a:lnTo>
                  <a:lnTo>
                    <a:pt x="388144" y="714375"/>
                  </a:lnTo>
                  <a:lnTo>
                    <a:pt x="531019" y="490537"/>
                  </a:lnTo>
                  <a:lnTo>
                    <a:pt x="628650" y="3214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63">
              <a:extLst>
                <a:ext uri="{FF2B5EF4-FFF2-40B4-BE49-F238E27FC236}">
                  <a16:creationId xmlns:a16="http://schemas.microsoft.com/office/drawing/2014/main" id="{EF4E0A14-4211-4B20-98B3-471AA5F140A7}"/>
                </a:ext>
              </a:extLst>
            </p:cNvPr>
            <p:cNvSpPr/>
            <p:nvPr/>
          </p:nvSpPr>
          <p:spPr>
            <a:xfrm>
              <a:off x="5609920" y="3067051"/>
              <a:ext cx="552450" cy="409575"/>
            </a:xfrm>
            <a:custGeom>
              <a:avLst/>
              <a:gdLst>
                <a:gd name="connsiteX0" fmla="*/ 178594 w 552450"/>
                <a:gd name="connsiteY0" fmla="*/ 188119 h 409663"/>
                <a:gd name="connsiteX1" fmla="*/ 69057 w 552450"/>
                <a:gd name="connsiteY1" fmla="*/ 95250 h 409663"/>
                <a:gd name="connsiteX2" fmla="*/ 0 w 552450"/>
                <a:gd name="connsiteY2" fmla="*/ 30956 h 409663"/>
                <a:gd name="connsiteX3" fmla="*/ 14288 w 552450"/>
                <a:gd name="connsiteY3" fmla="*/ 0 h 409663"/>
                <a:gd name="connsiteX4" fmla="*/ 114300 w 552450"/>
                <a:gd name="connsiteY4" fmla="*/ 16669 h 409663"/>
                <a:gd name="connsiteX5" fmla="*/ 204788 w 552450"/>
                <a:gd name="connsiteY5" fmla="*/ 42863 h 409663"/>
                <a:gd name="connsiteX6" fmla="*/ 280988 w 552450"/>
                <a:gd name="connsiteY6" fmla="*/ 71438 h 409663"/>
                <a:gd name="connsiteX7" fmla="*/ 326232 w 552450"/>
                <a:gd name="connsiteY7" fmla="*/ 88106 h 409663"/>
                <a:gd name="connsiteX8" fmla="*/ 366713 w 552450"/>
                <a:gd name="connsiteY8" fmla="*/ 107156 h 409663"/>
                <a:gd name="connsiteX9" fmla="*/ 411957 w 552450"/>
                <a:gd name="connsiteY9" fmla="*/ 133350 h 409663"/>
                <a:gd name="connsiteX10" fmla="*/ 454819 w 552450"/>
                <a:gd name="connsiteY10" fmla="*/ 164306 h 409663"/>
                <a:gd name="connsiteX11" fmla="*/ 500063 w 552450"/>
                <a:gd name="connsiteY11" fmla="*/ 202406 h 409663"/>
                <a:gd name="connsiteX12" fmla="*/ 523875 w 552450"/>
                <a:gd name="connsiteY12" fmla="*/ 230981 h 409663"/>
                <a:gd name="connsiteX13" fmla="*/ 535782 w 552450"/>
                <a:gd name="connsiteY13" fmla="*/ 259556 h 409663"/>
                <a:gd name="connsiteX14" fmla="*/ 545307 w 552450"/>
                <a:gd name="connsiteY14" fmla="*/ 297656 h 409663"/>
                <a:gd name="connsiteX15" fmla="*/ 552450 w 552450"/>
                <a:gd name="connsiteY15" fmla="*/ 342900 h 409663"/>
                <a:gd name="connsiteX16" fmla="*/ 552450 w 552450"/>
                <a:gd name="connsiteY16" fmla="*/ 373856 h 409663"/>
                <a:gd name="connsiteX17" fmla="*/ 545307 w 552450"/>
                <a:gd name="connsiteY17" fmla="*/ 395288 h 409663"/>
                <a:gd name="connsiteX18" fmla="*/ 526257 w 552450"/>
                <a:gd name="connsiteY18" fmla="*/ 407194 h 409663"/>
                <a:gd name="connsiteX19" fmla="*/ 502444 w 552450"/>
                <a:gd name="connsiteY19" fmla="*/ 409575 h 409663"/>
                <a:gd name="connsiteX20" fmla="*/ 471488 w 552450"/>
                <a:gd name="connsiteY20" fmla="*/ 407194 h 409663"/>
                <a:gd name="connsiteX21" fmla="*/ 426244 w 552450"/>
                <a:gd name="connsiteY21" fmla="*/ 390525 h 409663"/>
                <a:gd name="connsiteX22" fmla="*/ 376238 w 552450"/>
                <a:gd name="connsiteY22" fmla="*/ 350044 h 409663"/>
                <a:gd name="connsiteX23" fmla="*/ 178594 w 552450"/>
                <a:gd name="connsiteY23" fmla="*/ 188119 h 40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52450" h="409663">
                  <a:moveTo>
                    <a:pt x="178594" y="188119"/>
                  </a:moveTo>
                  <a:lnTo>
                    <a:pt x="69057" y="95250"/>
                  </a:lnTo>
                  <a:lnTo>
                    <a:pt x="0" y="30956"/>
                  </a:lnTo>
                  <a:lnTo>
                    <a:pt x="14288" y="0"/>
                  </a:lnTo>
                  <a:lnTo>
                    <a:pt x="114300" y="16669"/>
                  </a:lnTo>
                  <a:lnTo>
                    <a:pt x="204788" y="42863"/>
                  </a:lnTo>
                  <a:lnTo>
                    <a:pt x="280988" y="71438"/>
                  </a:lnTo>
                  <a:lnTo>
                    <a:pt x="326232" y="88106"/>
                  </a:lnTo>
                  <a:lnTo>
                    <a:pt x="366713" y="107156"/>
                  </a:lnTo>
                  <a:lnTo>
                    <a:pt x="411957" y="133350"/>
                  </a:lnTo>
                  <a:lnTo>
                    <a:pt x="454819" y="164306"/>
                  </a:lnTo>
                  <a:lnTo>
                    <a:pt x="500063" y="202406"/>
                  </a:lnTo>
                  <a:lnTo>
                    <a:pt x="523875" y="230981"/>
                  </a:lnTo>
                  <a:lnTo>
                    <a:pt x="535782" y="259556"/>
                  </a:lnTo>
                  <a:lnTo>
                    <a:pt x="545307" y="297656"/>
                  </a:lnTo>
                  <a:lnTo>
                    <a:pt x="552450" y="342900"/>
                  </a:lnTo>
                  <a:lnTo>
                    <a:pt x="552450" y="373856"/>
                  </a:lnTo>
                  <a:lnTo>
                    <a:pt x="545307" y="395288"/>
                  </a:lnTo>
                  <a:lnTo>
                    <a:pt x="526257" y="407194"/>
                  </a:lnTo>
                  <a:cubicBezTo>
                    <a:pt x="504036" y="409663"/>
                    <a:pt x="512013" y="409575"/>
                    <a:pt x="502444" y="409575"/>
                  </a:cubicBezTo>
                  <a:lnTo>
                    <a:pt x="471488" y="407194"/>
                  </a:lnTo>
                  <a:lnTo>
                    <a:pt x="426244" y="390525"/>
                  </a:lnTo>
                  <a:lnTo>
                    <a:pt x="376238" y="350044"/>
                  </a:lnTo>
                  <a:lnTo>
                    <a:pt x="178594" y="1881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64">
              <a:extLst>
                <a:ext uri="{FF2B5EF4-FFF2-40B4-BE49-F238E27FC236}">
                  <a16:creationId xmlns:a16="http://schemas.microsoft.com/office/drawing/2014/main" id="{436BEC87-F62A-4102-8531-7F044EF2AF7F}"/>
                </a:ext>
              </a:extLst>
            </p:cNvPr>
            <p:cNvSpPr/>
            <p:nvPr/>
          </p:nvSpPr>
          <p:spPr>
            <a:xfrm>
              <a:off x="6786257" y="2114550"/>
              <a:ext cx="476250" cy="2147888"/>
            </a:xfrm>
            <a:custGeom>
              <a:avLst/>
              <a:gdLst>
                <a:gd name="connsiteX0" fmla="*/ 429985 w 476250"/>
                <a:gd name="connsiteY0" fmla="*/ 1162050 h 2147207"/>
                <a:gd name="connsiteX1" fmla="*/ 429985 w 476250"/>
                <a:gd name="connsiteY1" fmla="*/ 680357 h 2147207"/>
                <a:gd name="connsiteX2" fmla="*/ 429985 w 476250"/>
                <a:gd name="connsiteY2" fmla="*/ 514350 h 2147207"/>
                <a:gd name="connsiteX3" fmla="*/ 424542 w 476250"/>
                <a:gd name="connsiteY3" fmla="*/ 438150 h 2147207"/>
                <a:gd name="connsiteX4" fmla="*/ 421821 w 476250"/>
                <a:gd name="connsiteY4" fmla="*/ 383721 h 2147207"/>
                <a:gd name="connsiteX5" fmla="*/ 424542 w 476250"/>
                <a:gd name="connsiteY5" fmla="*/ 351064 h 2147207"/>
                <a:gd name="connsiteX6" fmla="*/ 432707 w 476250"/>
                <a:gd name="connsiteY6" fmla="*/ 299357 h 2147207"/>
                <a:gd name="connsiteX7" fmla="*/ 446314 w 476250"/>
                <a:gd name="connsiteY7" fmla="*/ 255814 h 2147207"/>
                <a:gd name="connsiteX8" fmla="*/ 454478 w 476250"/>
                <a:gd name="connsiteY8" fmla="*/ 239486 h 2147207"/>
                <a:gd name="connsiteX9" fmla="*/ 468085 w 476250"/>
                <a:gd name="connsiteY9" fmla="*/ 220436 h 2147207"/>
                <a:gd name="connsiteX10" fmla="*/ 476250 w 476250"/>
                <a:gd name="connsiteY10" fmla="*/ 201386 h 2147207"/>
                <a:gd name="connsiteX11" fmla="*/ 476250 w 476250"/>
                <a:gd name="connsiteY11" fmla="*/ 187779 h 2147207"/>
                <a:gd name="connsiteX12" fmla="*/ 470807 w 476250"/>
                <a:gd name="connsiteY12" fmla="*/ 168729 h 2147207"/>
                <a:gd name="connsiteX13" fmla="*/ 451757 w 476250"/>
                <a:gd name="connsiteY13" fmla="*/ 141514 h 2147207"/>
                <a:gd name="connsiteX14" fmla="*/ 424542 w 476250"/>
                <a:gd name="connsiteY14" fmla="*/ 119743 h 2147207"/>
                <a:gd name="connsiteX15" fmla="*/ 381000 w 476250"/>
                <a:gd name="connsiteY15" fmla="*/ 95250 h 2147207"/>
                <a:gd name="connsiteX16" fmla="*/ 321128 w 476250"/>
                <a:gd name="connsiteY16" fmla="*/ 68036 h 2147207"/>
                <a:gd name="connsiteX17" fmla="*/ 253092 w 476250"/>
                <a:gd name="connsiteY17" fmla="*/ 38100 h 2147207"/>
                <a:gd name="connsiteX18" fmla="*/ 182335 w 476250"/>
                <a:gd name="connsiteY18" fmla="*/ 16329 h 2147207"/>
                <a:gd name="connsiteX19" fmla="*/ 87085 w 476250"/>
                <a:gd name="connsiteY19" fmla="*/ 0 h 2147207"/>
                <a:gd name="connsiteX20" fmla="*/ 51707 w 476250"/>
                <a:gd name="connsiteY20" fmla="*/ 0 h 2147207"/>
                <a:gd name="connsiteX21" fmla="*/ 19050 w 476250"/>
                <a:gd name="connsiteY21" fmla="*/ 2721 h 2147207"/>
                <a:gd name="connsiteX22" fmla="*/ 5442 w 476250"/>
                <a:gd name="connsiteY22" fmla="*/ 10886 h 2147207"/>
                <a:gd name="connsiteX23" fmla="*/ 0 w 476250"/>
                <a:gd name="connsiteY23" fmla="*/ 29936 h 2147207"/>
                <a:gd name="connsiteX24" fmla="*/ 10885 w 476250"/>
                <a:gd name="connsiteY24" fmla="*/ 54429 h 2147207"/>
                <a:gd name="connsiteX25" fmla="*/ 29935 w 476250"/>
                <a:gd name="connsiteY25" fmla="*/ 73479 h 2147207"/>
                <a:gd name="connsiteX26" fmla="*/ 57150 w 476250"/>
                <a:gd name="connsiteY26" fmla="*/ 89807 h 2147207"/>
                <a:gd name="connsiteX27" fmla="*/ 81642 w 476250"/>
                <a:gd name="connsiteY27" fmla="*/ 100693 h 2147207"/>
                <a:gd name="connsiteX28" fmla="*/ 122464 w 476250"/>
                <a:gd name="connsiteY28" fmla="*/ 125186 h 2147207"/>
                <a:gd name="connsiteX29" fmla="*/ 146957 w 476250"/>
                <a:gd name="connsiteY29" fmla="*/ 149679 h 2147207"/>
                <a:gd name="connsiteX30" fmla="*/ 168728 w 476250"/>
                <a:gd name="connsiteY30" fmla="*/ 182336 h 2147207"/>
                <a:gd name="connsiteX31" fmla="*/ 187778 w 476250"/>
                <a:gd name="connsiteY31" fmla="*/ 225879 h 2147207"/>
                <a:gd name="connsiteX32" fmla="*/ 201385 w 476250"/>
                <a:gd name="connsiteY32" fmla="*/ 277586 h 2147207"/>
                <a:gd name="connsiteX33" fmla="*/ 206828 w 476250"/>
                <a:gd name="connsiteY33" fmla="*/ 332014 h 2147207"/>
                <a:gd name="connsiteX34" fmla="*/ 206828 w 476250"/>
                <a:gd name="connsiteY34" fmla="*/ 1015093 h 2147207"/>
                <a:gd name="connsiteX35" fmla="*/ 212271 w 476250"/>
                <a:gd name="connsiteY35" fmla="*/ 1151164 h 2147207"/>
                <a:gd name="connsiteX36" fmla="*/ 212271 w 476250"/>
                <a:gd name="connsiteY36" fmla="*/ 1281793 h 2147207"/>
                <a:gd name="connsiteX37" fmla="*/ 209550 w 476250"/>
                <a:gd name="connsiteY37" fmla="*/ 1404257 h 2147207"/>
                <a:gd name="connsiteX38" fmla="*/ 204107 w 476250"/>
                <a:gd name="connsiteY38" fmla="*/ 1499507 h 2147207"/>
                <a:gd name="connsiteX39" fmla="*/ 193221 w 476250"/>
                <a:gd name="connsiteY39" fmla="*/ 1589314 h 2147207"/>
                <a:gd name="connsiteX40" fmla="*/ 174171 w 476250"/>
                <a:gd name="connsiteY40" fmla="*/ 1706336 h 2147207"/>
                <a:gd name="connsiteX41" fmla="*/ 160564 w 476250"/>
                <a:gd name="connsiteY41" fmla="*/ 1763486 h 2147207"/>
                <a:gd name="connsiteX42" fmla="*/ 163285 w 476250"/>
                <a:gd name="connsiteY42" fmla="*/ 1798864 h 2147207"/>
                <a:gd name="connsiteX43" fmla="*/ 166007 w 476250"/>
                <a:gd name="connsiteY43" fmla="*/ 1831521 h 2147207"/>
                <a:gd name="connsiteX44" fmla="*/ 187778 w 476250"/>
                <a:gd name="connsiteY44" fmla="*/ 1918607 h 2147207"/>
                <a:gd name="connsiteX45" fmla="*/ 212271 w 476250"/>
                <a:gd name="connsiteY45" fmla="*/ 1981200 h 2147207"/>
                <a:gd name="connsiteX46" fmla="*/ 242207 w 476250"/>
                <a:gd name="connsiteY46" fmla="*/ 2041071 h 2147207"/>
                <a:gd name="connsiteX47" fmla="*/ 255814 w 476250"/>
                <a:gd name="connsiteY47" fmla="*/ 2068286 h 2147207"/>
                <a:gd name="connsiteX48" fmla="*/ 263978 w 476250"/>
                <a:gd name="connsiteY48" fmla="*/ 2087336 h 2147207"/>
                <a:gd name="connsiteX49" fmla="*/ 288471 w 476250"/>
                <a:gd name="connsiteY49" fmla="*/ 2128157 h 2147207"/>
                <a:gd name="connsiteX50" fmla="*/ 296635 w 476250"/>
                <a:gd name="connsiteY50" fmla="*/ 2136321 h 2147207"/>
                <a:gd name="connsiteX51" fmla="*/ 302078 w 476250"/>
                <a:gd name="connsiteY51" fmla="*/ 2141764 h 2147207"/>
                <a:gd name="connsiteX52" fmla="*/ 315685 w 476250"/>
                <a:gd name="connsiteY52" fmla="*/ 2147207 h 2147207"/>
                <a:gd name="connsiteX53" fmla="*/ 334735 w 476250"/>
                <a:gd name="connsiteY53" fmla="*/ 2139043 h 2147207"/>
                <a:gd name="connsiteX54" fmla="*/ 353785 w 476250"/>
                <a:gd name="connsiteY54" fmla="*/ 2117271 h 2147207"/>
                <a:gd name="connsiteX55" fmla="*/ 372835 w 476250"/>
                <a:gd name="connsiteY55" fmla="*/ 2081893 h 2147207"/>
                <a:gd name="connsiteX56" fmla="*/ 389164 w 476250"/>
                <a:gd name="connsiteY56" fmla="*/ 2038350 h 2147207"/>
                <a:gd name="connsiteX57" fmla="*/ 402771 w 476250"/>
                <a:gd name="connsiteY57" fmla="*/ 1986643 h 2147207"/>
                <a:gd name="connsiteX58" fmla="*/ 416378 w 476250"/>
                <a:gd name="connsiteY58" fmla="*/ 1915886 h 2147207"/>
                <a:gd name="connsiteX59" fmla="*/ 424542 w 476250"/>
                <a:gd name="connsiteY59" fmla="*/ 1864179 h 2147207"/>
                <a:gd name="connsiteX60" fmla="*/ 429985 w 476250"/>
                <a:gd name="connsiteY60" fmla="*/ 1787979 h 2147207"/>
                <a:gd name="connsiteX61" fmla="*/ 429985 w 476250"/>
                <a:gd name="connsiteY61" fmla="*/ 1559379 h 2147207"/>
                <a:gd name="connsiteX62" fmla="*/ 429985 w 476250"/>
                <a:gd name="connsiteY62" fmla="*/ 1162050 h 2147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76250" h="2147207">
                  <a:moveTo>
                    <a:pt x="429985" y="1162050"/>
                  </a:moveTo>
                  <a:lnTo>
                    <a:pt x="429985" y="680357"/>
                  </a:lnTo>
                  <a:lnTo>
                    <a:pt x="429985" y="514350"/>
                  </a:lnTo>
                  <a:lnTo>
                    <a:pt x="424542" y="438150"/>
                  </a:lnTo>
                  <a:lnTo>
                    <a:pt x="421821" y="383721"/>
                  </a:lnTo>
                  <a:lnTo>
                    <a:pt x="424542" y="351064"/>
                  </a:lnTo>
                  <a:lnTo>
                    <a:pt x="432707" y="299357"/>
                  </a:lnTo>
                  <a:lnTo>
                    <a:pt x="446314" y="255814"/>
                  </a:lnTo>
                  <a:lnTo>
                    <a:pt x="454478" y="239486"/>
                  </a:lnTo>
                  <a:lnTo>
                    <a:pt x="468085" y="220436"/>
                  </a:lnTo>
                  <a:lnTo>
                    <a:pt x="476250" y="201386"/>
                  </a:lnTo>
                  <a:lnTo>
                    <a:pt x="476250" y="187779"/>
                  </a:lnTo>
                  <a:lnTo>
                    <a:pt x="470807" y="168729"/>
                  </a:lnTo>
                  <a:lnTo>
                    <a:pt x="451757" y="141514"/>
                  </a:lnTo>
                  <a:lnTo>
                    <a:pt x="424542" y="119743"/>
                  </a:lnTo>
                  <a:lnTo>
                    <a:pt x="381000" y="95250"/>
                  </a:lnTo>
                  <a:lnTo>
                    <a:pt x="321128" y="68036"/>
                  </a:lnTo>
                  <a:lnTo>
                    <a:pt x="253092" y="38100"/>
                  </a:lnTo>
                  <a:lnTo>
                    <a:pt x="182335" y="16329"/>
                  </a:lnTo>
                  <a:lnTo>
                    <a:pt x="87085" y="0"/>
                  </a:lnTo>
                  <a:lnTo>
                    <a:pt x="51707" y="0"/>
                  </a:lnTo>
                  <a:lnTo>
                    <a:pt x="19050" y="2721"/>
                  </a:lnTo>
                  <a:lnTo>
                    <a:pt x="5442" y="10886"/>
                  </a:lnTo>
                  <a:lnTo>
                    <a:pt x="0" y="29936"/>
                  </a:lnTo>
                  <a:lnTo>
                    <a:pt x="10885" y="54429"/>
                  </a:lnTo>
                  <a:lnTo>
                    <a:pt x="29935" y="73479"/>
                  </a:lnTo>
                  <a:lnTo>
                    <a:pt x="57150" y="89807"/>
                  </a:lnTo>
                  <a:lnTo>
                    <a:pt x="81642" y="100693"/>
                  </a:lnTo>
                  <a:lnTo>
                    <a:pt x="122464" y="125186"/>
                  </a:lnTo>
                  <a:lnTo>
                    <a:pt x="146957" y="149679"/>
                  </a:lnTo>
                  <a:lnTo>
                    <a:pt x="168728" y="182336"/>
                  </a:lnTo>
                  <a:lnTo>
                    <a:pt x="187778" y="225879"/>
                  </a:lnTo>
                  <a:lnTo>
                    <a:pt x="201385" y="277586"/>
                  </a:lnTo>
                  <a:lnTo>
                    <a:pt x="206828" y="332014"/>
                  </a:lnTo>
                  <a:lnTo>
                    <a:pt x="206828" y="1015093"/>
                  </a:lnTo>
                  <a:lnTo>
                    <a:pt x="212271" y="1151164"/>
                  </a:lnTo>
                  <a:lnTo>
                    <a:pt x="212271" y="1281793"/>
                  </a:lnTo>
                  <a:lnTo>
                    <a:pt x="209550" y="1404257"/>
                  </a:lnTo>
                  <a:lnTo>
                    <a:pt x="204107" y="1499507"/>
                  </a:lnTo>
                  <a:lnTo>
                    <a:pt x="193221" y="1589314"/>
                  </a:lnTo>
                  <a:lnTo>
                    <a:pt x="174171" y="1706336"/>
                  </a:lnTo>
                  <a:lnTo>
                    <a:pt x="160564" y="1763486"/>
                  </a:lnTo>
                  <a:lnTo>
                    <a:pt x="163285" y="1798864"/>
                  </a:lnTo>
                  <a:lnTo>
                    <a:pt x="166007" y="1831521"/>
                  </a:lnTo>
                  <a:lnTo>
                    <a:pt x="187778" y="1918607"/>
                  </a:lnTo>
                  <a:lnTo>
                    <a:pt x="212271" y="1981200"/>
                  </a:lnTo>
                  <a:lnTo>
                    <a:pt x="242207" y="2041071"/>
                  </a:lnTo>
                  <a:lnTo>
                    <a:pt x="255814" y="2068286"/>
                  </a:lnTo>
                  <a:lnTo>
                    <a:pt x="263978" y="2087336"/>
                  </a:lnTo>
                  <a:lnTo>
                    <a:pt x="288471" y="2128157"/>
                  </a:lnTo>
                  <a:lnTo>
                    <a:pt x="296635" y="2136321"/>
                  </a:lnTo>
                  <a:lnTo>
                    <a:pt x="302078" y="2141764"/>
                  </a:lnTo>
                  <a:lnTo>
                    <a:pt x="315685" y="2147207"/>
                  </a:lnTo>
                  <a:lnTo>
                    <a:pt x="334735" y="2139043"/>
                  </a:lnTo>
                  <a:lnTo>
                    <a:pt x="353785" y="2117271"/>
                  </a:lnTo>
                  <a:lnTo>
                    <a:pt x="372835" y="2081893"/>
                  </a:lnTo>
                  <a:lnTo>
                    <a:pt x="389164" y="2038350"/>
                  </a:lnTo>
                  <a:lnTo>
                    <a:pt x="402771" y="1986643"/>
                  </a:lnTo>
                  <a:lnTo>
                    <a:pt x="416378" y="1915886"/>
                  </a:lnTo>
                  <a:lnTo>
                    <a:pt x="424542" y="1864179"/>
                  </a:lnTo>
                  <a:lnTo>
                    <a:pt x="429985" y="1787979"/>
                  </a:lnTo>
                  <a:lnTo>
                    <a:pt x="429985" y="1559379"/>
                  </a:lnTo>
                  <a:lnTo>
                    <a:pt x="429985" y="11620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65">
              <a:extLst>
                <a:ext uri="{FF2B5EF4-FFF2-40B4-BE49-F238E27FC236}">
                  <a16:creationId xmlns:a16="http://schemas.microsoft.com/office/drawing/2014/main" id="{3ABF64C8-E2FA-46D1-B648-C756E18AF251}"/>
                </a:ext>
              </a:extLst>
            </p:cNvPr>
            <p:cNvSpPr/>
            <p:nvPr/>
          </p:nvSpPr>
          <p:spPr>
            <a:xfrm>
              <a:off x="6102045" y="2781301"/>
              <a:ext cx="939800" cy="1019175"/>
            </a:xfrm>
            <a:custGeom>
              <a:avLst/>
              <a:gdLst>
                <a:gd name="connsiteX0" fmla="*/ 585787 w 940594"/>
                <a:gd name="connsiteY0" fmla="*/ 604838 h 1019175"/>
                <a:gd name="connsiteX1" fmla="*/ 700087 w 940594"/>
                <a:gd name="connsiteY1" fmla="*/ 500063 h 1019175"/>
                <a:gd name="connsiteX2" fmla="*/ 854869 w 940594"/>
                <a:gd name="connsiteY2" fmla="*/ 352425 h 1019175"/>
                <a:gd name="connsiteX3" fmla="*/ 935831 w 940594"/>
                <a:gd name="connsiteY3" fmla="*/ 269081 h 1019175"/>
                <a:gd name="connsiteX4" fmla="*/ 940594 w 940594"/>
                <a:gd name="connsiteY4" fmla="*/ 0 h 1019175"/>
                <a:gd name="connsiteX5" fmla="*/ 776287 w 940594"/>
                <a:gd name="connsiteY5" fmla="*/ 14288 h 1019175"/>
                <a:gd name="connsiteX6" fmla="*/ 721519 w 940594"/>
                <a:gd name="connsiteY6" fmla="*/ 128588 h 1019175"/>
                <a:gd name="connsiteX7" fmla="*/ 642937 w 940594"/>
                <a:gd name="connsiteY7" fmla="*/ 247650 h 1019175"/>
                <a:gd name="connsiteX8" fmla="*/ 526256 w 940594"/>
                <a:gd name="connsiteY8" fmla="*/ 404813 h 1019175"/>
                <a:gd name="connsiteX9" fmla="*/ 421481 w 940594"/>
                <a:gd name="connsiteY9" fmla="*/ 538163 h 1019175"/>
                <a:gd name="connsiteX10" fmla="*/ 280987 w 940594"/>
                <a:gd name="connsiteY10" fmla="*/ 697706 h 1019175"/>
                <a:gd name="connsiteX11" fmla="*/ 80962 w 940594"/>
                <a:gd name="connsiteY11" fmla="*/ 904875 h 1019175"/>
                <a:gd name="connsiteX12" fmla="*/ 11906 w 940594"/>
                <a:gd name="connsiteY12" fmla="*/ 971550 h 1019175"/>
                <a:gd name="connsiteX13" fmla="*/ 0 w 940594"/>
                <a:gd name="connsiteY13" fmla="*/ 990600 h 1019175"/>
                <a:gd name="connsiteX14" fmla="*/ 0 w 940594"/>
                <a:gd name="connsiteY14" fmla="*/ 1004888 h 1019175"/>
                <a:gd name="connsiteX15" fmla="*/ 4762 w 940594"/>
                <a:gd name="connsiteY15" fmla="*/ 1014413 h 1019175"/>
                <a:gd name="connsiteX16" fmla="*/ 21431 w 940594"/>
                <a:gd name="connsiteY16" fmla="*/ 1019175 h 1019175"/>
                <a:gd name="connsiteX17" fmla="*/ 47625 w 940594"/>
                <a:gd name="connsiteY17" fmla="*/ 1014413 h 1019175"/>
                <a:gd name="connsiteX18" fmla="*/ 92869 w 940594"/>
                <a:gd name="connsiteY18" fmla="*/ 988219 h 1019175"/>
                <a:gd name="connsiteX19" fmla="*/ 214312 w 940594"/>
                <a:gd name="connsiteY19" fmla="*/ 907256 h 1019175"/>
                <a:gd name="connsiteX20" fmla="*/ 371475 w 940594"/>
                <a:gd name="connsiteY20" fmla="*/ 788194 h 1019175"/>
                <a:gd name="connsiteX21" fmla="*/ 523875 w 940594"/>
                <a:gd name="connsiteY21" fmla="*/ 659606 h 1019175"/>
                <a:gd name="connsiteX22" fmla="*/ 585787 w 940594"/>
                <a:gd name="connsiteY22" fmla="*/ 604838 h 101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0594" h="1019175">
                  <a:moveTo>
                    <a:pt x="585787" y="604838"/>
                  </a:moveTo>
                  <a:lnTo>
                    <a:pt x="700087" y="500063"/>
                  </a:lnTo>
                  <a:lnTo>
                    <a:pt x="854869" y="352425"/>
                  </a:lnTo>
                  <a:lnTo>
                    <a:pt x="935831" y="269081"/>
                  </a:lnTo>
                  <a:cubicBezTo>
                    <a:pt x="937419" y="179387"/>
                    <a:pt x="939006" y="89694"/>
                    <a:pt x="940594" y="0"/>
                  </a:cubicBezTo>
                  <a:lnTo>
                    <a:pt x="776287" y="14288"/>
                  </a:lnTo>
                  <a:lnTo>
                    <a:pt x="721519" y="128588"/>
                  </a:lnTo>
                  <a:lnTo>
                    <a:pt x="642937" y="247650"/>
                  </a:lnTo>
                  <a:lnTo>
                    <a:pt x="526256" y="404813"/>
                  </a:lnTo>
                  <a:lnTo>
                    <a:pt x="421481" y="538163"/>
                  </a:lnTo>
                  <a:lnTo>
                    <a:pt x="280987" y="697706"/>
                  </a:lnTo>
                  <a:lnTo>
                    <a:pt x="80962" y="904875"/>
                  </a:lnTo>
                  <a:lnTo>
                    <a:pt x="11906" y="971550"/>
                  </a:lnTo>
                  <a:lnTo>
                    <a:pt x="0" y="990600"/>
                  </a:lnTo>
                  <a:lnTo>
                    <a:pt x="0" y="1004888"/>
                  </a:lnTo>
                  <a:lnTo>
                    <a:pt x="4762" y="1014413"/>
                  </a:lnTo>
                  <a:lnTo>
                    <a:pt x="21431" y="1019175"/>
                  </a:lnTo>
                  <a:lnTo>
                    <a:pt x="47625" y="1014413"/>
                  </a:lnTo>
                  <a:lnTo>
                    <a:pt x="92869" y="988219"/>
                  </a:lnTo>
                  <a:lnTo>
                    <a:pt x="214312" y="907256"/>
                  </a:lnTo>
                  <a:lnTo>
                    <a:pt x="371475" y="788194"/>
                  </a:lnTo>
                  <a:lnTo>
                    <a:pt x="523875" y="659606"/>
                  </a:lnTo>
                  <a:lnTo>
                    <a:pt x="585787" y="6048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66">
              <a:extLst>
                <a:ext uri="{FF2B5EF4-FFF2-40B4-BE49-F238E27FC236}">
                  <a16:creationId xmlns:a16="http://schemas.microsoft.com/office/drawing/2014/main" id="{410091BB-05FF-4A63-8795-372E17D9F9C3}"/>
                </a:ext>
              </a:extLst>
            </p:cNvPr>
            <p:cNvSpPr/>
            <p:nvPr/>
          </p:nvSpPr>
          <p:spPr>
            <a:xfrm>
              <a:off x="7183439" y="2855914"/>
              <a:ext cx="1362075" cy="1089025"/>
            </a:xfrm>
            <a:custGeom>
              <a:avLst/>
              <a:gdLst>
                <a:gd name="connsiteX0" fmla="*/ 340519 w 1362075"/>
                <a:gd name="connsiteY0" fmla="*/ 559594 h 1090612"/>
                <a:gd name="connsiteX1" fmla="*/ 226219 w 1362075"/>
                <a:gd name="connsiteY1" fmla="*/ 402431 h 1090612"/>
                <a:gd name="connsiteX2" fmla="*/ 140494 w 1362075"/>
                <a:gd name="connsiteY2" fmla="*/ 285750 h 1090612"/>
                <a:gd name="connsiteX3" fmla="*/ 80963 w 1362075"/>
                <a:gd name="connsiteY3" fmla="*/ 204787 h 1090612"/>
                <a:gd name="connsiteX4" fmla="*/ 4763 w 1362075"/>
                <a:gd name="connsiteY4" fmla="*/ 97631 h 1090612"/>
                <a:gd name="connsiteX5" fmla="*/ 0 w 1362075"/>
                <a:gd name="connsiteY5" fmla="*/ 0 h 1090612"/>
                <a:gd name="connsiteX6" fmla="*/ 109538 w 1362075"/>
                <a:gd name="connsiteY6" fmla="*/ 104775 h 1090612"/>
                <a:gd name="connsiteX7" fmla="*/ 211932 w 1362075"/>
                <a:gd name="connsiteY7" fmla="*/ 200025 h 1090612"/>
                <a:gd name="connsiteX8" fmla="*/ 309563 w 1362075"/>
                <a:gd name="connsiteY8" fmla="*/ 290512 h 1090612"/>
                <a:gd name="connsiteX9" fmla="*/ 440532 w 1362075"/>
                <a:gd name="connsiteY9" fmla="*/ 400050 h 1090612"/>
                <a:gd name="connsiteX10" fmla="*/ 581025 w 1362075"/>
                <a:gd name="connsiteY10" fmla="*/ 511969 h 1090612"/>
                <a:gd name="connsiteX11" fmla="*/ 731044 w 1362075"/>
                <a:gd name="connsiteY11" fmla="*/ 621506 h 1090612"/>
                <a:gd name="connsiteX12" fmla="*/ 852488 w 1362075"/>
                <a:gd name="connsiteY12" fmla="*/ 709612 h 1090612"/>
                <a:gd name="connsiteX13" fmla="*/ 985838 w 1362075"/>
                <a:gd name="connsiteY13" fmla="*/ 797719 h 1090612"/>
                <a:gd name="connsiteX14" fmla="*/ 1140619 w 1362075"/>
                <a:gd name="connsiteY14" fmla="*/ 895350 h 1090612"/>
                <a:gd name="connsiteX15" fmla="*/ 1319213 w 1362075"/>
                <a:gd name="connsiteY15" fmla="*/ 1002506 h 1090612"/>
                <a:gd name="connsiteX16" fmla="*/ 1350169 w 1362075"/>
                <a:gd name="connsiteY16" fmla="*/ 1016794 h 1090612"/>
                <a:gd name="connsiteX17" fmla="*/ 1354932 w 1362075"/>
                <a:gd name="connsiteY17" fmla="*/ 1021556 h 1090612"/>
                <a:gd name="connsiteX18" fmla="*/ 1362075 w 1362075"/>
                <a:gd name="connsiteY18" fmla="*/ 1031081 h 1090612"/>
                <a:gd name="connsiteX19" fmla="*/ 1362075 w 1362075"/>
                <a:gd name="connsiteY19" fmla="*/ 1040606 h 1090612"/>
                <a:gd name="connsiteX20" fmla="*/ 1347788 w 1362075"/>
                <a:gd name="connsiteY20" fmla="*/ 1057275 h 1090612"/>
                <a:gd name="connsiteX21" fmla="*/ 1319213 w 1362075"/>
                <a:gd name="connsiteY21" fmla="*/ 1064419 h 1090612"/>
                <a:gd name="connsiteX22" fmla="*/ 1235869 w 1362075"/>
                <a:gd name="connsiteY22" fmla="*/ 1071562 h 1090612"/>
                <a:gd name="connsiteX23" fmla="*/ 1095375 w 1362075"/>
                <a:gd name="connsiteY23" fmla="*/ 1081087 h 1090612"/>
                <a:gd name="connsiteX24" fmla="*/ 940594 w 1362075"/>
                <a:gd name="connsiteY24" fmla="*/ 1088231 h 1090612"/>
                <a:gd name="connsiteX25" fmla="*/ 814388 w 1362075"/>
                <a:gd name="connsiteY25" fmla="*/ 1090612 h 1090612"/>
                <a:gd name="connsiteX26" fmla="*/ 769144 w 1362075"/>
                <a:gd name="connsiteY26" fmla="*/ 1083469 h 1090612"/>
                <a:gd name="connsiteX27" fmla="*/ 745332 w 1362075"/>
                <a:gd name="connsiteY27" fmla="*/ 1073944 h 1090612"/>
                <a:gd name="connsiteX28" fmla="*/ 719138 w 1362075"/>
                <a:gd name="connsiteY28" fmla="*/ 1054894 h 1090612"/>
                <a:gd name="connsiteX29" fmla="*/ 697707 w 1362075"/>
                <a:gd name="connsiteY29" fmla="*/ 1033462 h 1090612"/>
                <a:gd name="connsiteX30" fmla="*/ 650082 w 1362075"/>
                <a:gd name="connsiteY30" fmla="*/ 969169 h 1090612"/>
                <a:gd name="connsiteX31" fmla="*/ 535782 w 1362075"/>
                <a:gd name="connsiteY31" fmla="*/ 819150 h 1090612"/>
                <a:gd name="connsiteX32" fmla="*/ 402432 w 1362075"/>
                <a:gd name="connsiteY32" fmla="*/ 642937 h 1090612"/>
                <a:gd name="connsiteX33" fmla="*/ 340519 w 1362075"/>
                <a:gd name="connsiteY33" fmla="*/ 559594 h 1090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62075" h="1090612">
                  <a:moveTo>
                    <a:pt x="340519" y="559594"/>
                  </a:moveTo>
                  <a:lnTo>
                    <a:pt x="226219" y="402431"/>
                  </a:lnTo>
                  <a:lnTo>
                    <a:pt x="140494" y="285750"/>
                  </a:lnTo>
                  <a:lnTo>
                    <a:pt x="80963" y="204787"/>
                  </a:lnTo>
                  <a:lnTo>
                    <a:pt x="4763" y="97631"/>
                  </a:lnTo>
                  <a:lnTo>
                    <a:pt x="0" y="0"/>
                  </a:lnTo>
                  <a:lnTo>
                    <a:pt x="109538" y="104775"/>
                  </a:lnTo>
                  <a:lnTo>
                    <a:pt x="211932" y="200025"/>
                  </a:lnTo>
                  <a:lnTo>
                    <a:pt x="309563" y="290512"/>
                  </a:lnTo>
                  <a:lnTo>
                    <a:pt x="440532" y="400050"/>
                  </a:lnTo>
                  <a:lnTo>
                    <a:pt x="581025" y="511969"/>
                  </a:lnTo>
                  <a:lnTo>
                    <a:pt x="731044" y="621506"/>
                  </a:lnTo>
                  <a:lnTo>
                    <a:pt x="852488" y="709612"/>
                  </a:lnTo>
                  <a:lnTo>
                    <a:pt x="985838" y="797719"/>
                  </a:lnTo>
                  <a:lnTo>
                    <a:pt x="1140619" y="895350"/>
                  </a:lnTo>
                  <a:lnTo>
                    <a:pt x="1319213" y="1002506"/>
                  </a:lnTo>
                  <a:lnTo>
                    <a:pt x="1350169" y="1016794"/>
                  </a:lnTo>
                  <a:lnTo>
                    <a:pt x="1354932" y="1021556"/>
                  </a:lnTo>
                  <a:lnTo>
                    <a:pt x="1362075" y="1031081"/>
                  </a:lnTo>
                  <a:lnTo>
                    <a:pt x="1362075" y="1040606"/>
                  </a:lnTo>
                  <a:lnTo>
                    <a:pt x="1347788" y="1057275"/>
                  </a:lnTo>
                  <a:lnTo>
                    <a:pt x="1319213" y="1064419"/>
                  </a:lnTo>
                  <a:lnTo>
                    <a:pt x="1235869" y="1071562"/>
                  </a:lnTo>
                  <a:lnTo>
                    <a:pt x="1095375" y="1081087"/>
                  </a:lnTo>
                  <a:lnTo>
                    <a:pt x="940594" y="1088231"/>
                  </a:lnTo>
                  <a:lnTo>
                    <a:pt x="814388" y="1090612"/>
                  </a:lnTo>
                  <a:lnTo>
                    <a:pt x="769144" y="1083469"/>
                  </a:lnTo>
                  <a:lnTo>
                    <a:pt x="745332" y="1073944"/>
                  </a:lnTo>
                  <a:lnTo>
                    <a:pt x="719138" y="1054894"/>
                  </a:lnTo>
                  <a:lnTo>
                    <a:pt x="697707" y="1033462"/>
                  </a:lnTo>
                  <a:lnTo>
                    <a:pt x="650082" y="969169"/>
                  </a:lnTo>
                  <a:lnTo>
                    <a:pt x="535782" y="819150"/>
                  </a:lnTo>
                  <a:lnTo>
                    <a:pt x="402432" y="642937"/>
                  </a:lnTo>
                  <a:lnTo>
                    <a:pt x="340519" y="5595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68">
              <a:extLst>
                <a:ext uri="{FF2B5EF4-FFF2-40B4-BE49-F238E27FC236}">
                  <a16:creationId xmlns:a16="http://schemas.microsoft.com/office/drawing/2014/main" id="{52D1631C-C539-4A23-9C4C-35ABF48146BE}"/>
                </a:ext>
              </a:extLst>
            </p:cNvPr>
            <p:cNvSpPr/>
            <p:nvPr/>
          </p:nvSpPr>
          <p:spPr>
            <a:xfrm>
              <a:off x="6272214" y="4522788"/>
              <a:ext cx="1214437" cy="315912"/>
            </a:xfrm>
            <a:custGeom>
              <a:avLst/>
              <a:gdLst>
                <a:gd name="connsiteX0" fmla="*/ 426243 w 1214437"/>
                <a:gd name="connsiteY0" fmla="*/ 123825 h 316706"/>
                <a:gd name="connsiteX1" fmla="*/ 571500 w 1214437"/>
                <a:gd name="connsiteY1" fmla="*/ 90487 h 316706"/>
                <a:gd name="connsiteX2" fmla="*/ 657225 w 1214437"/>
                <a:gd name="connsiteY2" fmla="*/ 64294 h 316706"/>
                <a:gd name="connsiteX3" fmla="*/ 745331 w 1214437"/>
                <a:gd name="connsiteY3" fmla="*/ 30956 h 316706"/>
                <a:gd name="connsiteX4" fmla="*/ 792956 w 1214437"/>
                <a:gd name="connsiteY4" fmla="*/ 2381 h 316706"/>
                <a:gd name="connsiteX5" fmla="*/ 800100 w 1214437"/>
                <a:gd name="connsiteY5" fmla="*/ 0 h 316706"/>
                <a:gd name="connsiteX6" fmla="*/ 840581 w 1214437"/>
                <a:gd name="connsiteY6" fmla="*/ 0 h 316706"/>
                <a:gd name="connsiteX7" fmla="*/ 888206 w 1214437"/>
                <a:gd name="connsiteY7" fmla="*/ 2381 h 316706"/>
                <a:gd name="connsiteX8" fmla="*/ 947737 w 1214437"/>
                <a:gd name="connsiteY8" fmla="*/ 11906 h 316706"/>
                <a:gd name="connsiteX9" fmla="*/ 1014412 w 1214437"/>
                <a:gd name="connsiteY9" fmla="*/ 26194 h 316706"/>
                <a:gd name="connsiteX10" fmla="*/ 1069181 w 1214437"/>
                <a:gd name="connsiteY10" fmla="*/ 45244 h 316706"/>
                <a:gd name="connsiteX11" fmla="*/ 1114425 w 1214437"/>
                <a:gd name="connsiteY11" fmla="*/ 59531 h 316706"/>
                <a:gd name="connsiteX12" fmla="*/ 1169193 w 1214437"/>
                <a:gd name="connsiteY12" fmla="*/ 83344 h 316706"/>
                <a:gd name="connsiteX13" fmla="*/ 1193006 w 1214437"/>
                <a:gd name="connsiteY13" fmla="*/ 97631 h 316706"/>
                <a:gd name="connsiteX14" fmla="*/ 1212056 w 1214437"/>
                <a:gd name="connsiteY14" fmla="*/ 119062 h 316706"/>
                <a:gd name="connsiteX15" fmla="*/ 1214437 w 1214437"/>
                <a:gd name="connsiteY15" fmla="*/ 130969 h 316706"/>
                <a:gd name="connsiteX16" fmla="*/ 1204912 w 1214437"/>
                <a:gd name="connsiteY16" fmla="*/ 145256 h 316706"/>
                <a:gd name="connsiteX17" fmla="*/ 1185862 w 1214437"/>
                <a:gd name="connsiteY17" fmla="*/ 161925 h 316706"/>
                <a:gd name="connsiteX18" fmla="*/ 1119187 w 1214437"/>
                <a:gd name="connsiteY18" fmla="*/ 185737 h 316706"/>
                <a:gd name="connsiteX19" fmla="*/ 1007268 w 1214437"/>
                <a:gd name="connsiteY19" fmla="*/ 214312 h 316706"/>
                <a:gd name="connsiteX20" fmla="*/ 888206 w 1214437"/>
                <a:gd name="connsiteY20" fmla="*/ 240506 h 316706"/>
                <a:gd name="connsiteX21" fmla="*/ 738187 w 1214437"/>
                <a:gd name="connsiteY21" fmla="*/ 264319 h 316706"/>
                <a:gd name="connsiteX22" fmla="*/ 547687 w 1214437"/>
                <a:gd name="connsiteY22" fmla="*/ 285750 h 316706"/>
                <a:gd name="connsiteX23" fmla="*/ 342900 w 1214437"/>
                <a:gd name="connsiteY23" fmla="*/ 300037 h 316706"/>
                <a:gd name="connsiteX24" fmla="*/ 0 w 1214437"/>
                <a:gd name="connsiteY24" fmla="*/ 316706 h 316706"/>
                <a:gd name="connsiteX25" fmla="*/ 0 w 1214437"/>
                <a:gd name="connsiteY25" fmla="*/ 185737 h 316706"/>
                <a:gd name="connsiteX26" fmla="*/ 223837 w 1214437"/>
                <a:gd name="connsiteY26" fmla="*/ 157162 h 316706"/>
                <a:gd name="connsiteX27" fmla="*/ 426243 w 1214437"/>
                <a:gd name="connsiteY27" fmla="*/ 123825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14437" h="316706">
                  <a:moveTo>
                    <a:pt x="426243" y="123825"/>
                  </a:moveTo>
                  <a:lnTo>
                    <a:pt x="571500" y="90487"/>
                  </a:lnTo>
                  <a:lnTo>
                    <a:pt x="657225" y="64294"/>
                  </a:lnTo>
                  <a:lnTo>
                    <a:pt x="745331" y="30956"/>
                  </a:lnTo>
                  <a:lnTo>
                    <a:pt x="792956" y="2381"/>
                  </a:lnTo>
                  <a:lnTo>
                    <a:pt x="800100" y="0"/>
                  </a:lnTo>
                  <a:lnTo>
                    <a:pt x="840581" y="0"/>
                  </a:lnTo>
                  <a:lnTo>
                    <a:pt x="888206" y="2381"/>
                  </a:lnTo>
                  <a:lnTo>
                    <a:pt x="947737" y="11906"/>
                  </a:lnTo>
                  <a:lnTo>
                    <a:pt x="1014412" y="26194"/>
                  </a:lnTo>
                  <a:lnTo>
                    <a:pt x="1069181" y="45244"/>
                  </a:lnTo>
                  <a:lnTo>
                    <a:pt x="1114425" y="59531"/>
                  </a:lnTo>
                  <a:lnTo>
                    <a:pt x="1169193" y="83344"/>
                  </a:lnTo>
                  <a:lnTo>
                    <a:pt x="1193006" y="97631"/>
                  </a:lnTo>
                  <a:lnTo>
                    <a:pt x="1212056" y="119062"/>
                  </a:lnTo>
                  <a:lnTo>
                    <a:pt x="1214437" y="130969"/>
                  </a:lnTo>
                  <a:lnTo>
                    <a:pt x="1204912" y="145256"/>
                  </a:lnTo>
                  <a:lnTo>
                    <a:pt x="1185862" y="161925"/>
                  </a:lnTo>
                  <a:lnTo>
                    <a:pt x="1119187" y="185737"/>
                  </a:lnTo>
                  <a:lnTo>
                    <a:pt x="1007268" y="214312"/>
                  </a:lnTo>
                  <a:lnTo>
                    <a:pt x="888206" y="240506"/>
                  </a:lnTo>
                  <a:lnTo>
                    <a:pt x="738187" y="264319"/>
                  </a:lnTo>
                  <a:lnTo>
                    <a:pt x="547687" y="285750"/>
                  </a:lnTo>
                  <a:lnTo>
                    <a:pt x="342900" y="300037"/>
                  </a:lnTo>
                  <a:lnTo>
                    <a:pt x="0" y="316706"/>
                  </a:lnTo>
                  <a:lnTo>
                    <a:pt x="0" y="185737"/>
                  </a:lnTo>
                  <a:lnTo>
                    <a:pt x="223837" y="157162"/>
                  </a:lnTo>
                  <a:lnTo>
                    <a:pt x="426243" y="12382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71">
              <a:extLst>
                <a:ext uri="{FF2B5EF4-FFF2-40B4-BE49-F238E27FC236}">
                  <a16:creationId xmlns:a16="http://schemas.microsoft.com/office/drawing/2014/main" id="{1C95B1BA-B730-410C-A26F-65227E144847}"/>
                </a:ext>
              </a:extLst>
            </p:cNvPr>
            <p:cNvSpPr/>
            <p:nvPr/>
          </p:nvSpPr>
          <p:spPr>
            <a:xfrm>
              <a:off x="4402138" y="5330826"/>
              <a:ext cx="3651250" cy="492125"/>
            </a:xfrm>
            <a:custGeom>
              <a:avLst/>
              <a:gdLst>
                <a:gd name="connsiteX0" fmla="*/ 2108779 w 3651643"/>
                <a:gd name="connsiteY0" fmla="*/ 77441 h 491453"/>
                <a:gd name="connsiteX1" fmla="*/ 2442371 w 3651643"/>
                <a:gd name="connsiteY1" fmla="*/ 62548 h 491453"/>
                <a:gd name="connsiteX2" fmla="*/ 2728307 w 3651643"/>
                <a:gd name="connsiteY2" fmla="*/ 47656 h 491453"/>
                <a:gd name="connsiteX3" fmla="*/ 2907017 w 3651643"/>
                <a:gd name="connsiteY3" fmla="*/ 38720 h 491453"/>
                <a:gd name="connsiteX4" fmla="*/ 3014243 w 3651643"/>
                <a:gd name="connsiteY4" fmla="*/ 23828 h 491453"/>
                <a:gd name="connsiteX5" fmla="*/ 3178061 w 3651643"/>
                <a:gd name="connsiteY5" fmla="*/ 0 h 491453"/>
                <a:gd name="connsiteX6" fmla="*/ 3201889 w 3651643"/>
                <a:gd name="connsiteY6" fmla="*/ 0 h 491453"/>
                <a:gd name="connsiteX7" fmla="*/ 3234653 w 3651643"/>
                <a:gd name="connsiteY7" fmla="*/ 5957 h 491453"/>
                <a:gd name="connsiteX8" fmla="*/ 3297201 w 3651643"/>
                <a:gd name="connsiteY8" fmla="*/ 23828 h 491453"/>
                <a:gd name="connsiteX9" fmla="*/ 3392513 w 3651643"/>
                <a:gd name="connsiteY9" fmla="*/ 56591 h 491453"/>
                <a:gd name="connsiteX10" fmla="*/ 3514632 w 3651643"/>
                <a:gd name="connsiteY10" fmla="*/ 110204 h 491453"/>
                <a:gd name="connsiteX11" fmla="*/ 3565266 w 3651643"/>
                <a:gd name="connsiteY11" fmla="*/ 137011 h 491453"/>
                <a:gd name="connsiteX12" fmla="*/ 3586116 w 3651643"/>
                <a:gd name="connsiteY12" fmla="*/ 151903 h 491453"/>
                <a:gd name="connsiteX13" fmla="*/ 3606965 w 3651643"/>
                <a:gd name="connsiteY13" fmla="*/ 175732 h 491453"/>
                <a:gd name="connsiteX14" fmla="*/ 3630793 w 3651643"/>
                <a:gd name="connsiteY14" fmla="*/ 211474 h 491453"/>
                <a:gd name="connsiteX15" fmla="*/ 3645686 w 3651643"/>
                <a:gd name="connsiteY15" fmla="*/ 241259 h 491453"/>
                <a:gd name="connsiteX16" fmla="*/ 3651643 w 3651643"/>
                <a:gd name="connsiteY16" fmla="*/ 262108 h 491453"/>
                <a:gd name="connsiteX17" fmla="*/ 3651643 w 3651643"/>
                <a:gd name="connsiteY17" fmla="*/ 279979 h 491453"/>
                <a:gd name="connsiteX18" fmla="*/ 3639729 w 3651643"/>
                <a:gd name="connsiteY18" fmla="*/ 303807 h 491453"/>
                <a:gd name="connsiteX19" fmla="*/ 3621858 w 3651643"/>
                <a:gd name="connsiteY19" fmla="*/ 315721 h 491453"/>
                <a:gd name="connsiteX20" fmla="*/ 3592073 w 3651643"/>
                <a:gd name="connsiteY20" fmla="*/ 327635 h 491453"/>
                <a:gd name="connsiteX21" fmla="*/ 3550374 w 3651643"/>
                <a:gd name="connsiteY21" fmla="*/ 330614 h 491453"/>
                <a:gd name="connsiteX22" fmla="*/ 3490804 w 3651643"/>
                <a:gd name="connsiteY22" fmla="*/ 324657 h 491453"/>
                <a:gd name="connsiteX23" fmla="*/ 3359750 w 3651643"/>
                <a:gd name="connsiteY23" fmla="*/ 303807 h 491453"/>
                <a:gd name="connsiteX24" fmla="*/ 3139340 w 3651643"/>
                <a:gd name="connsiteY24" fmla="*/ 279979 h 491453"/>
                <a:gd name="connsiteX25" fmla="*/ 2927867 w 3651643"/>
                <a:gd name="connsiteY25" fmla="*/ 268065 h 491453"/>
                <a:gd name="connsiteX26" fmla="*/ 2621081 w 3651643"/>
                <a:gd name="connsiteY26" fmla="*/ 265087 h 491453"/>
                <a:gd name="connsiteX27" fmla="*/ 2198134 w 3651643"/>
                <a:gd name="connsiteY27" fmla="*/ 265087 h 491453"/>
                <a:gd name="connsiteX28" fmla="*/ 1897305 w 3651643"/>
                <a:gd name="connsiteY28" fmla="*/ 282958 h 491453"/>
                <a:gd name="connsiteX29" fmla="*/ 1629240 w 3651643"/>
                <a:gd name="connsiteY29" fmla="*/ 303807 h 491453"/>
                <a:gd name="connsiteX30" fmla="*/ 1376068 w 3651643"/>
                <a:gd name="connsiteY30" fmla="*/ 336571 h 491453"/>
                <a:gd name="connsiteX31" fmla="*/ 1191400 w 3651643"/>
                <a:gd name="connsiteY31" fmla="*/ 363377 h 491453"/>
                <a:gd name="connsiteX32" fmla="*/ 1006733 w 3651643"/>
                <a:gd name="connsiteY32" fmla="*/ 396141 h 491453"/>
                <a:gd name="connsiteX33" fmla="*/ 786324 w 3651643"/>
                <a:gd name="connsiteY33" fmla="*/ 440818 h 491453"/>
                <a:gd name="connsiteX34" fmla="*/ 673141 w 3651643"/>
                <a:gd name="connsiteY34" fmla="*/ 467625 h 491453"/>
                <a:gd name="connsiteX35" fmla="*/ 598679 w 3651643"/>
                <a:gd name="connsiteY35" fmla="*/ 488474 h 491453"/>
                <a:gd name="connsiteX36" fmla="*/ 580808 w 3651643"/>
                <a:gd name="connsiteY36" fmla="*/ 491453 h 491453"/>
                <a:gd name="connsiteX37" fmla="*/ 518259 w 3651643"/>
                <a:gd name="connsiteY37" fmla="*/ 491453 h 491453"/>
                <a:gd name="connsiteX38" fmla="*/ 473582 w 3651643"/>
                <a:gd name="connsiteY38" fmla="*/ 485496 h 491453"/>
                <a:gd name="connsiteX39" fmla="*/ 411033 w 3651643"/>
                <a:gd name="connsiteY39" fmla="*/ 464646 h 491453"/>
                <a:gd name="connsiteX40" fmla="*/ 357420 w 3651643"/>
                <a:gd name="connsiteY40" fmla="*/ 440818 h 491453"/>
                <a:gd name="connsiteX41" fmla="*/ 300828 w 3651643"/>
                <a:gd name="connsiteY41" fmla="*/ 408055 h 491453"/>
                <a:gd name="connsiteX42" fmla="*/ 226366 w 3651643"/>
                <a:gd name="connsiteY42" fmla="*/ 363377 h 491453"/>
                <a:gd name="connsiteX43" fmla="*/ 137011 w 3651643"/>
                <a:gd name="connsiteY43" fmla="*/ 300829 h 491453"/>
                <a:gd name="connsiteX44" fmla="*/ 77441 w 3651643"/>
                <a:gd name="connsiteY44" fmla="*/ 247216 h 491453"/>
                <a:gd name="connsiteX45" fmla="*/ 29785 w 3651643"/>
                <a:gd name="connsiteY45" fmla="*/ 196581 h 491453"/>
                <a:gd name="connsiteX46" fmla="*/ 8935 w 3651643"/>
                <a:gd name="connsiteY46" fmla="*/ 163818 h 491453"/>
                <a:gd name="connsiteX47" fmla="*/ 0 w 3651643"/>
                <a:gd name="connsiteY47" fmla="*/ 137011 h 491453"/>
                <a:gd name="connsiteX48" fmla="*/ 0 w 3651643"/>
                <a:gd name="connsiteY48" fmla="*/ 125097 h 491453"/>
                <a:gd name="connsiteX49" fmla="*/ 5957 w 3651643"/>
                <a:gd name="connsiteY49" fmla="*/ 119140 h 491453"/>
                <a:gd name="connsiteX50" fmla="*/ 20849 w 3651643"/>
                <a:gd name="connsiteY50" fmla="*/ 119140 h 491453"/>
                <a:gd name="connsiteX51" fmla="*/ 47656 w 3651643"/>
                <a:gd name="connsiteY51" fmla="*/ 128075 h 491453"/>
                <a:gd name="connsiteX52" fmla="*/ 104247 w 3651643"/>
                <a:gd name="connsiteY52" fmla="*/ 151903 h 491453"/>
                <a:gd name="connsiteX53" fmla="*/ 172753 w 3651643"/>
                <a:gd name="connsiteY53" fmla="*/ 181689 h 491453"/>
                <a:gd name="connsiteX54" fmla="*/ 241258 w 3651643"/>
                <a:gd name="connsiteY54" fmla="*/ 202538 h 491453"/>
                <a:gd name="connsiteX55" fmla="*/ 291893 w 3651643"/>
                <a:gd name="connsiteY55" fmla="*/ 214452 h 491453"/>
                <a:gd name="connsiteX56" fmla="*/ 402098 w 3651643"/>
                <a:gd name="connsiteY56" fmla="*/ 223388 h 491453"/>
                <a:gd name="connsiteX57" fmla="*/ 691012 w 3651643"/>
                <a:gd name="connsiteY57" fmla="*/ 199560 h 491453"/>
                <a:gd name="connsiteX58" fmla="*/ 902486 w 3651643"/>
                <a:gd name="connsiteY58" fmla="*/ 175732 h 491453"/>
                <a:gd name="connsiteX59" fmla="*/ 1194379 w 3651643"/>
                <a:gd name="connsiteY59" fmla="*/ 151903 h 491453"/>
                <a:gd name="connsiteX60" fmla="*/ 1676896 w 3651643"/>
                <a:gd name="connsiteY60" fmla="*/ 110204 h 491453"/>
                <a:gd name="connsiteX61" fmla="*/ 1903262 w 3651643"/>
                <a:gd name="connsiteY61" fmla="*/ 86376 h 491453"/>
                <a:gd name="connsiteX62" fmla="*/ 2108779 w 3651643"/>
                <a:gd name="connsiteY62" fmla="*/ 77441 h 491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651643" h="491453">
                  <a:moveTo>
                    <a:pt x="2108779" y="77441"/>
                  </a:moveTo>
                  <a:lnTo>
                    <a:pt x="2442371" y="62548"/>
                  </a:lnTo>
                  <a:lnTo>
                    <a:pt x="2728307" y="47656"/>
                  </a:lnTo>
                  <a:lnTo>
                    <a:pt x="2907017" y="38720"/>
                  </a:lnTo>
                  <a:lnTo>
                    <a:pt x="3014243" y="23828"/>
                  </a:lnTo>
                  <a:lnTo>
                    <a:pt x="3178061" y="0"/>
                  </a:lnTo>
                  <a:lnTo>
                    <a:pt x="3201889" y="0"/>
                  </a:lnTo>
                  <a:lnTo>
                    <a:pt x="3234653" y="5957"/>
                  </a:lnTo>
                  <a:lnTo>
                    <a:pt x="3297201" y="23828"/>
                  </a:lnTo>
                  <a:lnTo>
                    <a:pt x="3392513" y="56591"/>
                  </a:lnTo>
                  <a:lnTo>
                    <a:pt x="3514632" y="110204"/>
                  </a:lnTo>
                  <a:lnTo>
                    <a:pt x="3565266" y="137011"/>
                  </a:lnTo>
                  <a:lnTo>
                    <a:pt x="3586116" y="151903"/>
                  </a:lnTo>
                  <a:lnTo>
                    <a:pt x="3606965" y="175732"/>
                  </a:lnTo>
                  <a:lnTo>
                    <a:pt x="3630793" y="211474"/>
                  </a:lnTo>
                  <a:lnTo>
                    <a:pt x="3645686" y="241259"/>
                  </a:lnTo>
                  <a:lnTo>
                    <a:pt x="3651643" y="262108"/>
                  </a:lnTo>
                  <a:lnTo>
                    <a:pt x="3651643" y="279979"/>
                  </a:lnTo>
                  <a:lnTo>
                    <a:pt x="3639729" y="303807"/>
                  </a:lnTo>
                  <a:lnTo>
                    <a:pt x="3621858" y="315721"/>
                  </a:lnTo>
                  <a:lnTo>
                    <a:pt x="3592073" y="327635"/>
                  </a:lnTo>
                  <a:lnTo>
                    <a:pt x="3550374" y="330614"/>
                  </a:lnTo>
                  <a:lnTo>
                    <a:pt x="3490804" y="324657"/>
                  </a:lnTo>
                  <a:lnTo>
                    <a:pt x="3359750" y="303807"/>
                  </a:lnTo>
                  <a:lnTo>
                    <a:pt x="3139340" y="279979"/>
                  </a:lnTo>
                  <a:lnTo>
                    <a:pt x="2927867" y="268065"/>
                  </a:lnTo>
                  <a:lnTo>
                    <a:pt x="2621081" y="265087"/>
                  </a:lnTo>
                  <a:lnTo>
                    <a:pt x="2198134" y="265087"/>
                  </a:lnTo>
                  <a:lnTo>
                    <a:pt x="1897305" y="282958"/>
                  </a:lnTo>
                  <a:lnTo>
                    <a:pt x="1629240" y="303807"/>
                  </a:lnTo>
                  <a:lnTo>
                    <a:pt x="1376068" y="336571"/>
                  </a:lnTo>
                  <a:lnTo>
                    <a:pt x="1191400" y="363377"/>
                  </a:lnTo>
                  <a:lnTo>
                    <a:pt x="1006733" y="396141"/>
                  </a:lnTo>
                  <a:lnTo>
                    <a:pt x="786324" y="440818"/>
                  </a:lnTo>
                  <a:lnTo>
                    <a:pt x="673141" y="467625"/>
                  </a:lnTo>
                  <a:lnTo>
                    <a:pt x="598679" y="488474"/>
                  </a:lnTo>
                  <a:lnTo>
                    <a:pt x="580808" y="491453"/>
                  </a:lnTo>
                  <a:lnTo>
                    <a:pt x="518259" y="491453"/>
                  </a:lnTo>
                  <a:lnTo>
                    <a:pt x="473582" y="485496"/>
                  </a:lnTo>
                  <a:lnTo>
                    <a:pt x="411033" y="464646"/>
                  </a:lnTo>
                  <a:lnTo>
                    <a:pt x="357420" y="440818"/>
                  </a:lnTo>
                  <a:lnTo>
                    <a:pt x="300828" y="408055"/>
                  </a:lnTo>
                  <a:lnTo>
                    <a:pt x="226366" y="363377"/>
                  </a:lnTo>
                  <a:lnTo>
                    <a:pt x="137011" y="300829"/>
                  </a:lnTo>
                  <a:lnTo>
                    <a:pt x="77441" y="247216"/>
                  </a:lnTo>
                  <a:lnTo>
                    <a:pt x="29785" y="196581"/>
                  </a:lnTo>
                  <a:lnTo>
                    <a:pt x="8935" y="163818"/>
                  </a:lnTo>
                  <a:lnTo>
                    <a:pt x="0" y="137011"/>
                  </a:lnTo>
                  <a:lnTo>
                    <a:pt x="0" y="125097"/>
                  </a:lnTo>
                  <a:lnTo>
                    <a:pt x="5957" y="119140"/>
                  </a:lnTo>
                  <a:lnTo>
                    <a:pt x="20849" y="119140"/>
                  </a:lnTo>
                  <a:lnTo>
                    <a:pt x="47656" y="128075"/>
                  </a:lnTo>
                  <a:lnTo>
                    <a:pt x="104247" y="151903"/>
                  </a:lnTo>
                  <a:lnTo>
                    <a:pt x="172753" y="181689"/>
                  </a:lnTo>
                  <a:lnTo>
                    <a:pt x="241258" y="202538"/>
                  </a:lnTo>
                  <a:lnTo>
                    <a:pt x="291893" y="214452"/>
                  </a:lnTo>
                  <a:lnTo>
                    <a:pt x="402098" y="223388"/>
                  </a:lnTo>
                  <a:lnTo>
                    <a:pt x="691012" y="199560"/>
                  </a:lnTo>
                  <a:lnTo>
                    <a:pt x="902486" y="175732"/>
                  </a:lnTo>
                  <a:lnTo>
                    <a:pt x="1194379" y="151903"/>
                  </a:lnTo>
                  <a:lnTo>
                    <a:pt x="1676896" y="110204"/>
                  </a:lnTo>
                  <a:lnTo>
                    <a:pt x="1903262" y="86376"/>
                  </a:lnTo>
                  <a:lnTo>
                    <a:pt x="2108779" y="77441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B9314716-E090-45DE-B131-1ECB76A11194}"/>
              </a:ext>
            </a:extLst>
          </p:cNvPr>
          <p:cNvGrpSpPr/>
          <p:nvPr/>
        </p:nvGrpSpPr>
        <p:grpSpPr>
          <a:xfrm>
            <a:off x="3568240" y="1603376"/>
            <a:ext cx="4969183" cy="4219575"/>
            <a:chOff x="3576331" y="1603376"/>
            <a:chExt cx="4969183" cy="4219575"/>
          </a:xfrm>
          <a:solidFill>
            <a:schemeClr val="tx1"/>
          </a:solidFill>
        </p:grpSpPr>
        <p:sp>
          <p:nvSpPr>
            <p:cNvPr id="32" name="フリーフォーム 56">
              <a:extLst>
                <a:ext uri="{FF2B5EF4-FFF2-40B4-BE49-F238E27FC236}">
                  <a16:creationId xmlns:a16="http://schemas.microsoft.com/office/drawing/2014/main" id="{438BF785-2C6F-443E-8784-89B36844F537}"/>
                </a:ext>
              </a:extLst>
            </p:cNvPr>
            <p:cNvSpPr/>
            <p:nvPr/>
          </p:nvSpPr>
          <p:spPr>
            <a:xfrm>
              <a:off x="4490732" y="1603376"/>
              <a:ext cx="3349625" cy="593725"/>
            </a:xfrm>
            <a:custGeom>
              <a:avLst/>
              <a:gdLst>
                <a:gd name="connsiteX0" fmla="*/ 1730375 w 3349625"/>
                <a:gd name="connsiteY0" fmla="*/ 174625 h 593725"/>
                <a:gd name="connsiteX1" fmla="*/ 2101850 w 3349625"/>
                <a:gd name="connsiteY1" fmla="*/ 130175 h 593725"/>
                <a:gd name="connsiteX2" fmla="*/ 2508250 w 3349625"/>
                <a:gd name="connsiteY2" fmla="*/ 85725 h 593725"/>
                <a:gd name="connsiteX3" fmla="*/ 2736850 w 3349625"/>
                <a:gd name="connsiteY3" fmla="*/ 63500 h 593725"/>
                <a:gd name="connsiteX4" fmla="*/ 2832100 w 3349625"/>
                <a:gd name="connsiteY4" fmla="*/ 34925 h 593725"/>
                <a:gd name="connsiteX5" fmla="*/ 2927350 w 3349625"/>
                <a:gd name="connsiteY5" fmla="*/ 0 h 593725"/>
                <a:gd name="connsiteX6" fmla="*/ 2943225 w 3349625"/>
                <a:gd name="connsiteY6" fmla="*/ 0 h 593725"/>
                <a:gd name="connsiteX7" fmla="*/ 3000375 w 3349625"/>
                <a:gd name="connsiteY7" fmla="*/ 6350 h 593725"/>
                <a:gd name="connsiteX8" fmla="*/ 3076575 w 3349625"/>
                <a:gd name="connsiteY8" fmla="*/ 25400 h 593725"/>
                <a:gd name="connsiteX9" fmla="*/ 3133725 w 3349625"/>
                <a:gd name="connsiteY9" fmla="*/ 44450 h 593725"/>
                <a:gd name="connsiteX10" fmla="*/ 3178175 w 3349625"/>
                <a:gd name="connsiteY10" fmla="*/ 63500 h 593725"/>
                <a:gd name="connsiteX11" fmla="*/ 3235325 w 3349625"/>
                <a:gd name="connsiteY11" fmla="*/ 92075 h 593725"/>
                <a:gd name="connsiteX12" fmla="*/ 3289300 w 3349625"/>
                <a:gd name="connsiteY12" fmla="*/ 133350 h 593725"/>
                <a:gd name="connsiteX13" fmla="*/ 3314700 w 3349625"/>
                <a:gd name="connsiteY13" fmla="*/ 155575 h 593725"/>
                <a:gd name="connsiteX14" fmla="*/ 3340100 w 3349625"/>
                <a:gd name="connsiteY14" fmla="*/ 184150 h 593725"/>
                <a:gd name="connsiteX15" fmla="*/ 3346450 w 3349625"/>
                <a:gd name="connsiteY15" fmla="*/ 196850 h 593725"/>
                <a:gd name="connsiteX16" fmla="*/ 3349625 w 3349625"/>
                <a:gd name="connsiteY16" fmla="*/ 215900 h 593725"/>
                <a:gd name="connsiteX17" fmla="*/ 3340100 w 3349625"/>
                <a:gd name="connsiteY17" fmla="*/ 234950 h 593725"/>
                <a:gd name="connsiteX18" fmla="*/ 3321050 w 3349625"/>
                <a:gd name="connsiteY18" fmla="*/ 254000 h 593725"/>
                <a:gd name="connsiteX19" fmla="*/ 3282950 w 3349625"/>
                <a:gd name="connsiteY19" fmla="*/ 266700 h 593725"/>
                <a:gd name="connsiteX20" fmla="*/ 3241675 w 3349625"/>
                <a:gd name="connsiteY20" fmla="*/ 276225 h 593725"/>
                <a:gd name="connsiteX21" fmla="*/ 3194050 w 3349625"/>
                <a:gd name="connsiteY21" fmla="*/ 282575 h 593725"/>
                <a:gd name="connsiteX22" fmla="*/ 3124200 w 3349625"/>
                <a:gd name="connsiteY22" fmla="*/ 285750 h 593725"/>
                <a:gd name="connsiteX23" fmla="*/ 3028950 w 3349625"/>
                <a:gd name="connsiteY23" fmla="*/ 285750 h 593725"/>
                <a:gd name="connsiteX24" fmla="*/ 2822575 w 3349625"/>
                <a:gd name="connsiteY24" fmla="*/ 288925 h 593725"/>
                <a:gd name="connsiteX25" fmla="*/ 2466975 w 3349625"/>
                <a:gd name="connsiteY25" fmla="*/ 304800 h 593725"/>
                <a:gd name="connsiteX26" fmla="*/ 2127250 w 3349625"/>
                <a:gd name="connsiteY26" fmla="*/ 323850 h 593725"/>
                <a:gd name="connsiteX27" fmla="*/ 1863725 w 3349625"/>
                <a:gd name="connsiteY27" fmla="*/ 342900 h 593725"/>
                <a:gd name="connsiteX28" fmla="*/ 1498600 w 3349625"/>
                <a:gd name="connsiteY28" fmla="*/ 381000 h 593725"/>
                <a:gd name="connsiteX29" fmla="*/ 1092200 w 3349625"/>
                <a:gd name="connsiteY29" fmla="*/ 428625 h 593725"/>
                <a:gd name="connsiteX30" fmla="*/ 733425 w 3349625"/>
                <a:gd name="connsiteY30" fmla="*/ 476250 h 593725"/>
                <a:gd name="connsiteX31" fmla="*/ 390525 w 3349625"/>
                <a:gd name="connsiteY31" fmla="*/ 530225 h 593725"/>
                <a:gd name="connsiteX32" fmla="*/ 187325 w 3349625"/>
                <a:gd name="connsiteY32" fmla="*/ 561975 h 593725"/>
                <a:gd name="connsiteX33" fmla="*/ 79375 w 3349625"/>
                <a:gd name="connsiteY33" fmla="*/ 581025 h 593725"/>
                <a:gd name="connsiteX34" fmla="*/ 0 w 3349625"/>
                <a:gd name="connsiteY34" fmla="*/ 593725 h 593725"/>
                <a:gd name="connsiteX35" fmla="*/ 6350 w 3349625"/>
                <a:gd name="connsiteY35" fmla="*/ 387350 h 593725"/>
                <a:gd name="connsiteX36" fmla="*/ 314325 w 3349625"/>
                <a:gd name="connsiteY36" fmla="*/ 349250 h 593725"/>
                <a:gd name="connsiteX37" fmla="*/ 663575 w 3349625"/>
                <a:gd name="connsiteY37" fmla="*/ 304800 h 593725"/>
                <a:gd name="connsiteX38" fmla="*/ 1016000 w 3349625"/>
                <a:gd name="connsiteY38" fmla="*/ 260350 h 593725"/>
                <a:gd name="connsiteX39" fmla="*/ 1381125 w 3349625"/>
                <a:gd name="connsiteY39" fmla="*/ 215900 h 593725"/>
                <a:gd name="connsiteX40" fmla="*/ 1730375 w 3349625"/>
                <a:gd name="connsiteY40" fmla="*/ 174625 h 59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349625" h="593725">
                  <a:moveTo>
                    <a:pt x="1730375" y="174625"/>
                  </a:moveTo>
                  <a:lnTo>
                    <a:pt x="2101850" y="130175"/>
                  </a:lnTo>
                  <a:lnTo>
                    <a:pt x="2508250" y="85725"/>
                  </a:lnTo>
                  <a:lnTo>
                    <a:pt x="2736850" y="63500"/>
                  </a:lnTo>
                  <a:lnTo>
                    <a:pt x="2832100" y="34925"/>
                  </a:lnTo>
                  <a:lnTo>
                    <a:pt x="2927350" y="0"/>
                  </a:lnTo>
                  <a:lnTo>
                    <a:pt x="2943225" y="0"/>
                  </a:lnTo>
                  <a:lnTo>
                    <a:pt x="3000375" y="6350"/>
                  </a:lnTo>
                  <a:lnTo>
                    <a:pt x="3076575" y="25400"/>
                  </a:lnTo>
                  <a:lnTo>
                    <a:pt x="3133725" y="44450"/>
                  </a:lnTo>
                  <a:lnTo>
                    <a:pt x="3178175" y="63500"/>
                  </a:lnTo>
                  <a:lnTo>
                    <a:pt x="3235325" y="92075"/>
                  </a:lnTo>
                  <a:lnTo>
                    <a:pt x="3289300" y="133350"/>
                  </a:lnTo>
                  <a:lnTo>
                    <a:pt x="3314700" y="155575"/>
                  </a:lnTo>
                  <a:lnTo>
                    <a:pt x="3340100" y="184150"/>
                  </a:lnTo>
                  <a:lnTo>
                    <a:pt x="3346450" y="196850"/>
                  </a:lnTo>
                  <a:lnTo>
                    <a:pt x="3349625" y="215900"/>
                  </a:lnTo>
                  <a:lnTo>
                    <a:pt x="3340100" y="234950"/>
                  </a:lnTo>
                  <a:lnTo>
                    <a:pt x="3321050" y="254000"/>
                  </a:lnTo>
                  <a:lnTo>
                    <a:pt x="3282950" y="266700"/>
                  </a:lnTo>
                  <a:lnTo>
                    <a:pt x="3241675" y="276225"/>
                  </a:lnTo>
                  <a:lnTo>
                    <a:pt x="3194050" y="282575"/>
                  </a:lnTo>
                  <a:lnTo>
                    <a:pt x="3124200" y="285750"/>
                  </a:lnTo>
                  <a:lnTo>
                    <a:pt x="3028950" y="285750"/>
                  </a:lnTo>
                  <a:lnTo>
                    <a:pt x="2822575" y="288925"/>
                  </a:lnTo>
                  <a:lnTo>
                    <a:pt x="2466975" y="304800"/>
                  </a:lnTo>
                  <a:lnTo>
                    <a:pt x="2127250" y="323850"/>
                  </a:lnTo>
                  <a:lnTo>
                    <a:pt x="1863725" y="342900"/>
                  </a:lnTo>
                  <a:lnTo>
                    <a:pt x="1498600" y="381000"/>
                  </a:lnTo>
                  <a:lnTo>
                    <a:pt x="1092200" y="428625"/>
                  </a:lnTo>
                  <a:lnTo>
                    <a:pt x="733425" y="476250"/>
                  </a:lnTo>
                  <a:lnTo>
                    <a:pt x="390525" y="530225"/>
                  </a:lnTo>
                  <a:lnTo>
                    <a:pt x="187325" y="561975"/>
                  </a:lnTo>
                  <a:lnTo>
                    <a:pt x="79375" y="581025"/>
                  </a:lnTo>
                  <a:lnTo>
                    <a:pt x="0" y="593725"/>
                  </a:lnTo>
                  <a:lnTo>
                    <a:pt x="6350" y="387350"/>
                  </a:lnTo>
                  <a:lnTo>
                    <a:pt x="314325" y="349250"/>
                  </a:lnTo>
                  <a:lnTo>
                    <a:pt x="663575" y="304800"/>
                  </a:lnTo>
                  <a:lnTo>
                    <a:pt x="1016000" y="260350"/>
                  </a:lnTo>
                  <a:lnTo>
                    <a:pt x="1381125" y="215900"/>
                  </a:lnTo>
                  <a:lnTo>
                    <a:pt x="1730375" y="174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58">
              <a:extLst>
                <a:ext uri="{FF2B5EF4-FFF2-40B4-BE49-F238E27FC236}">
                  <a16:creationId xmlns:a16="http://schemas.microsoft.com/office/drawing/2014/main" id="{87BDDFA8-C855-4E5D-A33E-B726B9797C87}"/>
                </a:ext>
              </a:extLst>
            </p:cNvPr>
            <p:cNvSpPr/>
            <p:nvPr/>
          </p:nvSpPr>
          <p:spPr>
            <a:xfrm>
              <a:off x="4787595" y="2628900"/>
              <a:ext cx="1265237" cy="357188"/>
            </a:xfrm>
            <a:custGeom>
              <a:avLst/>
              <a:gdLst>
                <a:gd name="connsiteX0" fmla="*/ 483394 w 1264444"/>
                <a:gd name="connsiteY0" fmla="*/ 138113 h 357188"/>
                <a:gd name="connsiteX1" fmla="*/ 640557 w 1264444"/>
                <a:gd name="connsiteY1" fmla="*/ 104775 h 357188"/>
                <a:gd name="connsiteX2" fmla="*/ 907257 w 1264444"/>
                <a:gd name="connsiteY2" fmla="*/ 50006 h 357188"/>
                <a:gd name="connsiteX3" fmla="*/ 1064419 w 1264444"/>
                <a:gd name="connsiteY3" fmla="*/ 7144 h 357188"/>
                <a:gd name="connsiteX4" fmla="*/ 1097757 w 1264444"/>
                <a:gd name="connsiteY4" fmla="*/ 0 h 357188"/>
                <a:gd name="connsiteX5" fmla="*/ 1107282 w 1264444"/>
                <a:gd name="connsiteY5" fmla="*/ 0 h 357188"/>
                <a:gd name="connsiteX6" fmla="*/ 1123950 w 1264444"/>
                <a:gd name="connsiteY6" fmla="*/ 2381 h 357188"/>
                <a:gd name="connsiteX7" fmla="*/ 1169194 w 1264444"/>
                <a:gd name="connsiteY7" fmla="*/ 16669 h 357188"/>
                <a:gd name="connsiteX8" fmla="*/ 1212057 w 1264444"/>
                <a:gd name="connsiteY8" fmla="*/ 33338 h 357188"/>
                <a:gd name="connsiteX9" fmla="*/ 1235869 w 1264444"/>
                <a:gd name="connsiteY9" fmla="*/ 47625 h 357188"/>
                <a:gd name="connsiteX10" fmla="*/ 1250157 w 1264444"/>
                <a:gd name="connsiteY10" fmla="*/ 59531 h 357188"/>
                <a:gd name="connsiteX11" fmla="*/ 1262063 w 1264444"/>
                <a:gd name="connsiteY11" fmla="*/ 76200 h 357188"/>
                <a:gd name="connsiteX12" fmla="*/ 1264444 w 1264444"/>
                <a:gd name="connsiteY12" fmla="*/ 90488 h 357188"/>
                <a:gd name="connsiteX13" fmla="*/ 1257300 w 1264444"/>
                <a:gd name="connsiteY13" fmla="*/ 111919 h 357188"/>
                <a:gd name="connsiteX14" fmla="*/ 1233488 w 1264444"/>
                <a:gd name="connsiteY14" fmla="*/ 142875 h 357188"/>
                <a:gd name="connsiteX15" fmla="*/ 1202532 w 1264444"/>
                <a:gd name="connsiteY15" fmla="*/ 157163 h 357188"/>
                <a:gd name="connsiteX16" fmla="*/ 1102519 w 1264444"/>
                <a:gd name="connsiteY16" fmla="*/ 183356 h 357188"/>
                <a:gd name="connsiteX17" fmla="*/ 983457 w 1264444"/>
                <a:gd name="connsiteY17" fmla="*/ 211931 h 357188"/>
                <a:gd name="connsiteX18" fmla="*/ 807244 w 1264444"/>
                <a:gd name="connsiteY18" fmla="*/ 247650 h 357188"/>
                <a:gd name="connsiteX19" fmla="*/ 466725 w 1264444"/>
                <a:gd name="connsiteY19" fmla="*/ 323850 h 357188"/>
                <a:gd name="connsiteX20" fmla="*/ 373857 w 1264444"/>
                <a:gd name="connsiteY20" fmla="*/ 342900 h 357188"/>
                <a:gd name="connsiteX21" fmla="*/ 319088 w 1264444"/>
                <a:gd name="connsiteY21" fmla="*/ 350044 h 357188"/>
                <a:gd name="connsiteX22" fmla="*/ 283369 w 1264444"/>
                <a:gd name="connsiteY22" fmla="*/ 354806 h 357188"/>
                <a:gd name="connsiteX23" fmla="*/ 247650 w 1264444"/>
                <a:gd name="connsiteY23" fmla="*/ 357188 h 357188"/>
                <a:gd name="connsiteX24" fmla="*/ 221457 w 1264444"/>
                <a:gd name="connsiteY24" fmla="*/ 354806 h 357188"/>
                <a:gd name="connsiteX25" fmla="*/ 180975 w 1264444"/>
                <a:gd name="connsiteY25" fmla="*/ 345281 h 357188"/>
                <a:gd name="connsiteX26" fmla="*/ 133350 w 1264444"/>
                <a:gd name="connsiteY26" fmla="*/ 326231 h 357188"/>
                <a:gd name="connsiteX27" fmla="*/ 104775 w 1264444"/>
                <a:gd name="connsiteY27" fmla="*/ 309563 h 357188"/>
                <a:gd name="connsiteX28" fmla="*/ 78582 w 1264444"/>
                <a:gd name="connsiteY28" fmla="*/ 292894 h 357188"/>
                <a:gd name="connsiteX29" fmla="*/ 38100 w 1264444"/>
                <a:gd name="connsiteY29" fmla="*/ 252413 h 357188"/>
                <a:gd name="connsiteX30" fmla="*/ 14288 w 1264444"/>
                <a:gd name="connsiteY30" fmla="*/ 221456 h 357188"/>
                <a:gd name="connsiteX31" fmla="*/ 2382 w 1264444"/>
                <a:gd name="connsiteY31" fmla="*/ 202406 h 357188"/>
                <a:gd name="connsiteX32" fmla="*/ 0 w 1264444"/>
                <a:gd name="connsiteY32" fmla="*/ 192881 h 357188"/>
                <a:gd name="connsiteX33" fmla="*/ 0 w 1264444"/>
                <a:gd name="connsiteY33" fmla="*/ 180975 h 357188"/>
                <a:gd name="connsiteX34" fmla="*/ 7144 w 1264444"/>
                <a:gd name="connsiteY34" fmla="*/ 173831 h 357188"/>
                <a:gd name="connsiteX35" fmla="*/ 16669 w 1264444"/>
                <a:gd name="connsiteY35" fmla="*/ 171450 h 357188"/>
                <a:gd name="connsiteX36" fmla="*/ 47625 w 1264444"/>
                <a:gd name="connsiteY36" fmla="*/ 173831 h 357188"/>
                <a:gd name="connsiteX37" fmla="*/ 114300 w 1264444"/>
                <a:gd name="connsiteY37" fmla="*/ 185738 h 357188"/>
                <a:gd name="connsiteX38" fmla="*/ 185738 w 1264444"/>
                <a:gd name="connsiteY38" fmla="*/ 188119 h 357188"/>
                <a:gd name="connsiteX39" fmla="*/ 242888 w 1264444"/>
                <a:gd name="connsiteY39" fmla="*/ 185738 h 357188"/>
                <a:gd name="connsiteX40" fmla="*/ 426244 w 1264444"/>
                <a:gd name="connsiteY40" fmla="*/ 152400 h 357188"/>
                <a:gd name="connsiteX41" fmla="*/ 483394 w 1264444"/>
                <a:gd name="connsiteY41" fmla="*/ 138113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64444" h="357188">
                  <a:moveTo>
                    <a:pt x="483394" y="138113"/>
                  </a:moveTo>
                  <a:lnTo>
                    <a:pt x="640557" y="104775"/>
                  </a:lnTo>
                  <a:lnTo>
                    <a:pt x="907257" y="50006"/>
                  </a:lnTo>
                  <a:lnTo>
                    <a:pt x="1064419" y="7144"/>
                  </a:lnTo>
                  <a:lnTo>
                    <a:pt x="1097757" y="0"/>
                  </a:lnTo>
                  <a:lnTo>
                    <a:pt x="1107282" y="0"/>
                  </a:lnTo>
                  <a:lnTo>
                    <a:pt x="1123950" y="2381"/>
                  </a:lnTo>
                  <a:lnTo>
                    <a:pt x="1169194" y="16669"/>
                  </a:lnTo>
                  <a:lnTo>
                    <a:pt x="1212057" y="33338"/>
                  </a:lnTo>
                  <a:lnTo>
                    <a:pt x="1235869" y="47625"/>
                  </a:lnTo>
                  <a:lnTo>
                    <a:pt x="1250157" y="59531"/>
                  </a:lnTo>
                  <a:lnTo>
                    <a:pt x="1262063" y="76200"/>
                  </a:lnTo>
                  <a:lnTo>
                    <a:pt x="1264444" y="90488"/>
                  </a:lnTo>
                  <a:lnTo>
                    <a:pt x="1257300" y="111919"/>
                  </a:lnTo>
                  <a:lnTo>
                    <a:pt x="1233488" y="142875"/>
                  </a:lnTo>
                  <a:lnTo>
                    <a:pt x="1202532" y="157163"/>
                  </a:lnTo>
                  <a:lnTo>
                    <a:pt x="1102519" y="183356"/>
                  </a:lnTo>
                  <a:lnTo>
                    <a:pt x="983457" y="211931"/>
                  </a:lnTo>
                  <a:lnTo>
                    <a:pt x="807244" y="247650"/>
                  </a:lnTo>
                  <a:lnTo>
                    <a:pt x="466725" y="323850"/>
                  </a:lnTo>
                  <a:lnTo>
                    <a:pt x="373857" y="342900"/>
                  </a:lnTo>
                  <a:lnTo>
                    <a:pt x="319088" y="350044"/>
                  </a:lnTo>
                  <a:lnTo>
                    <a:pt x="283369" y="354806"/>
                  </a:lnTo>
                  <a:lnTo>
                    <a:pt x="247650" y="357188"/>
                  </a:lnTo>
                  <a:lnTo>
                    <a:pt x="221457" y="354806"/>
                  </a:lnTo>
                  <a:lnTo>
                    <a:pt x="180975" y="345281"/>
                  </a:lnTo>
                  <a:lnTo>
                    <a:pt x="133350" y="326231"/>
                  </a:lnTo>
                  <a:lnTo>
                    <a:pt x="104775" y="309563"/>
                  </a:lnTo>
                  <a:lnTo>
                    <a:pt x="78582" y="292894"/>
                  </a:lnTo>
                  <a:lnTo>
                    <a:pt x="38100" y="252413"/>
                  </a:lnTo>
                  <a:lnTo>
                    <a:pt x="14288" y="221456"/>
                  </a:lnTo>
                  <a:lnTo>
                    <a:pt x="2382" y="202406"/>
                  </a:lnTo>
                  <a:lnTo>
                    <a:pt x="0" y="192881"/>
                  </a:lnTo>
                  <a:lnTo>
                    <a:pt x="0" y="180975"/>
                  </a:lnTo>
                  <a:lnTo>
                    <a:pt x="7144" y="173831"/>
                  </a:lnTo>
                  <a:lnTo>
                    <a:pt x="16669" y="171450"/>
                  </a:lnTo>
                  <a:lnTo>
                    <a:pt x="47625" y="173831"/>
                  </a:lnTo>
                  <a:lnTo>
                    <a:pt x="114300" y="185738"/>
                  </a:lnTo>
                  <a:lnTo>
                    <a:pt x="185738" y="188119"/>
                  </a:lnTo>
                  <a:lnTo>
                    <a:pt x="242888" y="185738"/>
                  </a:lnTo>
                  <a:lnTo>
                    <a:pt x="426244" y="152400"/>
                  </a:lnTo>
                  <a:lnTo>
                    <a:pt x="483394" y="1381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59">
              <a:extLst>
                <a:ext uri="{FF2B5EF4-FFF2-40B4-BE49-F238E27FC236}">
                  <a16:creationId xmlns:a16="http://schemas.microsoft.com/office/drawing/2014/main" id="{FE06C10C-4926-4812-9373-12B113B440B8}"/>
                </a:ext>
              </a:extLst>
            </p:cNvPr>
            <p:cNvSpPr/>
            <p:nvPr/>
          </p:nvSpPr>
          <p:spPr>
            <a:xfrm>
              <a:off x="6324295" y="2493964"/>
              <a:ext cx="1689100" cy="422275"/>
            </a:xfrm>
            <a:custGeom>
              <a:avLst/>
              <a:gdLst>
                <a:gd name="connsiteX0" fmla="*/ 997744 w 1688307"/>
                <a:gd name="connsiteY0" fmla="*/ 297656 h 423862"/>
                <a:gd name="connsiteX1" fmla="*/ 1238250 w 1688307"/>
                <a:gd name="connsiteY1" fmla="*/ 273844 h 423862"/>
                <a:gd name="connsiteX2" fmla="*/ 1423988 w 1688307"/>
                <a:gd name="connsiteY2" fmla="*/ 257175 h 423862"/>
                <a:gd name="connsiteX3" fmla="*/ 1569244 w 1688307"/>
                <a:gd name="connsiteY3" fmla="*/ 245269 h 423862"/>
                <a:gd name="connsiteX4" fmla="*/ 1602582 w 1688307"/>
                <a:gd name="connsiteY4" fmla="*/ 240506 h 423862"/>
                <a:gd name="connsiteX5" fmla="*/ 1640682 w 1688307"/>
                <a:gd name="connsiteY5" fmla="*/ 228600 h 423862"/>
                <a:gd name="connsiteX6" fmla="*/ 1666875 w 1688307"/>
                <a:gd name="connsiteY6" fmla="*/ 214312 h 423862"/>
                <a:gd name="connsiteX7" fmla="*/ 1683544 w 1688307"/>
                <a:gd name="connsiteY7" fmla="*/ 202406 h 423862"/>
                <a:gd name="connsiteX8" fmla="*/ 1688307 w 1688307"/>
                <a:gd name="connsiteY8" fmla="*/ 190500 h 423862"/>
                <a:gd name="connsiteX9" fmla="*/ 1688307 w 1688307"/>
                <a:gd name="connsiteY9" fmla="*/ 173831 h 423862"/>
                <a:gd name="connsiteX10" fmla="*/ 1678782 w 1688307"/>
                <a:gd name="connsiteY10" fmla="*/ 150019 h 423862"/>
                <a:gd name="connsiteX11" fmla="*/ 1657350 w 1688307"/>
                <a:gd name="connsiteY11" fmla="*/ 123825 h 423862"/>
                <a:gd name="connsiteX12" fmla="*/ 1609725 w 1688307"/>
                <a:gd name="connsiteY12" fmla="*/ 90487 h 423862"/>
                <a:gd name="connsiteX13" fmla="*/ 1552575 w 1688307"/>
                <a:gd name="connsiteY13" fmla="*/ 59531 h 423862"/>
                <a:gd name="connsiteX14" fmla="*/ 1462088 w 1688307"/>
                <a:gd name="connsiteY14" fmla="*/ 21431 h 423862"/>
                <a:gd name="connsiteX15" fmla="*/ 1395413 w 1688307"/>
                <a:gd name="connsiteY15" fmla="*/ 2381 h 423862"/>
                <a:gd name="connsiteX16" fmla="*/ 1378744 w 1688307"/>
                <a:gd name="connsiteY16" fmla="*/ 0 h 423862"/>
                <a:gd name="connsiteX17" fmla="*/ 1352550 w 1688307"/>
                <a:gd name="connsiteY17" fmla="*/ 16669 h 423862"/>
                <a:gd name="connsiteX18" fmla="*/ 1302544 w 1688307"/>
                <a:gd name="connsiteY18" fmla="*/ 42862 h 423862"/>
                <a:gd name="connsiteX19" fmla="*/ 1214438 w 1688307"/>
                <a:gd name="connsiteY19" fmla="*/ 71437 h 423862"/>
                <a:gd name="connsiteX20" fmla="*/ 1088232 w 1688307"/>
                <a:gd name="connsiteY20" fmla="*/ 97631 h 423862"/>
                <a:gd name="connsiteX21" fmla="*/ 928688 w 1688307"/>
                <a:gd name="connsiteY21" fmla="*/ 126206 h 423862"/>
                <a:gd name="connsiteX22" fmla="*/ 642938 w 1688307"/>
                <a:gd name="connsiteY22" fmla="*/ 183356 h 423862"/>
                <a:gd name="connsiteX23" fmla="*/ 504825 w 1688307"/>
                <a:gd name="connsiteY23" fmla="*/ 216694 h 423862"/>
                <a:gd name="connsiteX24" fmla="*/ 445294 w 1688307"/>
                <a:gd name="connsiteY24" fmla="*/ 228600 h 423862"/>
                <a:gd name="connsiteX25" fmla="*/ 366713 w 1688307"/>
                <a:gd name="connsiteY25" fmla="*/ 238125 h 423862"/>
                <a:gd name="connsiteX26" fmla="*/ 302419 w 1688307"/>
                <a:gd name="connsiteY26" fmla="*/ 242887 h 423862"/>
                <a:gd name="connsiteX27" fmla="*/ 252413 w 1688307"/>
                <a:gd name="connsiteY27" fmla="*/ 242887 h 423862"/>
                <a:gd name="connsiteX28" fmla="*/ 183357 w 1688307"/>
                <a:gd name="connsiteY28" fmla="*/ 242887 h 423862"/>
                <a:gd name="connsiteX29" fmla="*/ 123825 w 1688307"/>
                <a:gd name="connsiteY29" fmla="*/ 233362 h 423862"/>
                <a:gd name="connsiteX30" fmla="*/ 78582 w 1688307"/>
                <a:gd name="connsiteY30" fmla="*/ 219075 h 423862"/>
                <a:gd name="connsiteX31" fmla="*/ 33338 w 1688307"/>
                <a:gd name="connsiteY31" fmla="*/ 209550 h 423862"/>
                <a:gd name="connsiteX32" fmla="*/ 19050 w 1688307"/>
                <a:gd name="connsiteY32" fmla="*/ 209550 h 423862"/>
                <a:gd name="connsiteX33" fmla="*/ 7144 w 1688307"/>
                <a:gd name="connsiteY33" fmla="*/ 214312 h 423862"/>
                <a:gd name="connsiteX34" fmla="*/ 0 w 1688307"/>
                <a:gd name="connsiteY34" fmla="*/ 228600 h 423862"/>
                <a:gd name="connsiteX35" fmla="*/ 4763 w 1688307"/>
                <a:gd name="connsiteY35" fmla="*/ 254794 h 423862"/>
                <a:gd name="connsiteX36" fmla="*/ 16669 w 1688307"/>
                <a:gd name="connsiteY36" fmla="*/ 283369 h 423862"/>
                <a:gd name="connsiteX37" fmla="*/ 30957 w 1688307"/>
                <a:gd name="connsiteY37" fmla="*/ 300037 h 423862"/>
                <a:gd name="connsiteX38" fmla="*/ 54769 w 1688307"/>
                <a:gd name="connsiteY38" fmla="*/ 319087 h 423862"/>
                <a:gd name="connsiteX39" fmla="*/ 102394 w 1688307"/>
                <a:gd name="connsiteY39" fmla="*/ 352425 h 423862"/>
                <a:gd name="connsiteX40" fmla="*/ 157163 w 1688307"/>
                <a:gd name="connsiteY40" fmla="*/ 383381 h 423862"/>
                <a:gd name="connsiteX41" fmla="*/ 200025 w 1688307"/>
                <a:gd name="connsiteY41" fmla="*/ 402431 h 423862"/>
                <a:gd name="connsiteX42" fmla="*/ 240507 w 1688307"/>
                <a:gd name="connsiteY42" fmla="*/ 411956 h 423862"/>
                <a:gd name="connsiteX43" fmla="*/ 285750 w 1688307"/>
                <a:gd name="connsiteY43" fmla="*/ 421481 h 423862"/>
                <a:gd name="connsiteX44" fmla="*/ 333375 w 1688307"/>
                <a:gd name="connsiteY44" fmla="*/ 423862 h 423862"/>
                <a:gd name="connsiteX45" fmla="*/ 402432 w 1688307"/>
                <a:gd name="connsiteY45" fmla="*/ 407194 h 423862"/>
                <a:gd name="connsiteX46" fmla="*/ 481013 w 1688307"/>
                <a:gd name="connsiteY46" fmla="*/ 378619 h 423862"/>
                <a:gd name="connsiteX47" fmla="*/ 550069 w 1688307"/>
                <a:gd name="connsiteY47" fmla="*/ 345281 h 423862"/>
                <a:gd name="connsiteX48" fmla="*/ 997744 w 1688307"/>
                <a:gd name="connsiteY48" fmla="*/ 297656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88307" h="423862">
                  <a:moveTo>
                    <a:pt x="997744" y="297656"/>
                  </a:moveTo>
                  <a:lnTo>
                    <a:pt x="1238250" y="273844"/>
                  </a:lnTo>
                  <a:lnTo>
                    <a:pt x="1423988" y="257175"/>
                  </a:lnTo>
                  <a:lnTo>
                    <a:pt x="1569244" y="245269"/>
                  </a:lnTo>
                  <a:lnTo>
                    <a:pt x="1602582" y="240506"/>
                  </a:lnTo>
                  <a:lnTo>
                    <a:pt x="1640682" y="228600"/>
                  </a:lnTo>
                  <a:lnTo>
                    <a:pt x="1666875" y="214312"/>
                  </a:lnTo>
                  <a:lnTo>
                    <a:pt x="1683544" y="202406"/>
                  </a:lnTo>
                  <a:lnTo>
                    <a:pt x="1688307" y="190500"/>
                  </a:lnTo>
                  <a:lnTo>
                    <a:pt x="1688307" y="173831"/>
                  </a:lnTo>
                  <a:lnTo>
                    <a:pt x="1678782" y="150019"/>
                  </a:lnTo>
                  <a:lnTo>
                    <a:pt x="1657350" y="123825"/>
                  </a:lnTo>
                  <a:lnTo>
                    <a:pt x="1609725" y="90487"/>
                  </a:lnTo>
                  <a:lnTo>
                    <a:pt x="1552575" y="59531"/>
                  </a:lnTo>
                  <a:lnTo>
                    <a:pt x="1462088" y="21431"/>
                  </a:lnTo>
                  <a:lnTo>
                    <a:pt x="1395413" y="2381"/>
                  </a:lnTo>
                  <a:lnTo>
                    <a:pt x="1378744" y="0"/>
                  </a:lnTo>
                  <a:lnTo>
                    <a:pt x="1352550" y="16669"/>
                  </a:lnTo>
                  <a:lnTo>
                    <a:pt x="1302544" y="42862"/>
                  </a:lnTo>
                  <a:lnTo>
                    <a:pt x="1214438" y="71437"/>
                  </a:lnTo>
                  <a:lnTo>
                    <a:pt x="1088232" y="97631"/>
                  </a:lnTo>
                  <a:lnTo>
                    <a:pt x="928688" y="126206"/>
                  </a:lnTo>
                  <a:lnTo>
                    <a:pt x="642938" y="183356"/>
                  </a:lnTo>
                  <a:lnTo>
                    <a:pt x="504825" y="216694"/>
                  </a:lnTo>
                  <a:lnTo>
                    <a:pt x="445294" y="228600"/>
                  </a:lnTo>
                  <a:lnTo>
                    <a:pt x="366713" y="238125"/>
                  </a:lnTo>
                  <a:lnTo>
                    <a:pt x="302419" y="242887"/>
                  </a:lnTo>
                  <a:lnTo>
                    <a:pt x="252413" y="242887"/>
                  </a:lnTo>
                  <a:lnTo>
                    <a:pt x="183357" y="242887"/>
                  </a:lnTo>
                  <a:lnTo>
                    <a:pt x="123825" y="233362"/>
                  </a:lnTo>
                  <a:lnTo>
                    <a:pt x="78582" y="219075"/>
                  </a:lnTo>
                  <a:lnTo>
                    <a:pt x="33338" y="209550"/>
                  </a:lnTo>
                  <a:lnTo>
                    <a:pt x="19050" y="209550"/>
                  </a:lnTo>
                  <a:lnTo>
                    <a:pt x="7144" y="214312"/>
                  </a:lnTo>
                  <a:lnTo>
                    <a:pt x="0" y="228600"/>
                  </a:lnTo>
                  <a:lnTo>
                    <a:pt x="4763" y="254794"/>
                  </a:lnTo>
                  <a:lnTo>
                    <a:pt x="16669" y="283369"/>
                  </a:lnTo>
                  <a:lnTo>
                    <a:pt x="30957" y="300037"/>
                  </a:lnTo>
                  <a:lnTo>
                    <a:pt x="54769" y="319087"/>
                  </a:lnTo>
                  <a:lnTo>
                    <a:pt x="102394" y="352425"/>
                  </a:lnTo>
                  <a:lnTo>
                    <a:pt x="157163" y="383381"/>
                  </a:lnTo>
                  <a:lnTo>
                    <a:pt x="200025" y="402431"/>
                  </a:lnTo>
                  <a:lnTo>
                    <a:pt x="240507" y="411956"/>
                  </a:lnTo>
                  <a:lnTo>
                    <a:pt x="285750" y="421481"/>
                  </a:lnTo>
                  <a:lnTo>
                    <a:pt x="333375" y="423862"/>
                  </a:lnTo>
                  <a:lnTo>
                    <a:pt x="402432" y="407194"/>
                  </a:lnTo>
                  <a:lnTo>
                    <a:pt x="481013" y="378619"/>
                  </a:lnTo>
                  <a:lnTo>
                    <a:pt x="550069" y="345281"/>
                  </a:lnTo>
                  <a:lnTo>
                    <a:pt x="997744" y="297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67">
              <a:extLst>
                <a:ext uri="{FF2B5EF4-FFF2-40B4-BE49-F238E27FC236}">
                  <a16:creationId xmlns:a16="http://schemas.microsoft.com/office/drawing/2014/main" id="{B31C8CDC-4E50-4476-BC53-A99BA10AF96E}"/>
                </a:ext>
              </a:extLst>
            </p:cNvPr>
            <p:cNvSpPr/>
            <p:nvPr/>
          </p:nvSpPr>
          <p:spPr>
            <a:xfrm>
              <a:off x="5876926" y="4097338"/>
              <a:ext cx="493713" cy="1427162"/>
            </a:xfrm>
            <a:custGeom>
              <a:avLst/>
              <a:gdLst>
                <a:gd name="connsiteX0" fmla="*/ 183356 w 492919"/>
                <a:gd name="connsiteY0" fmla="*/ 895350 h 1426369"/>
                <a:gd name="connsiteX1" fmla="*/ 171450 w 492919"/>
                <a:gd name="connsiteY1" fmla="*/ 559594 h 1426369"/>
                <a:gd name="connsiteX2" fmla="*/ 166688 w 492919"/>
                <a:gd name="connsiteY2" fmla="*/ 347663 h 1426369"/>
                <a:gd name="connsiteX3" fmla="*/ 164306 w 492919"/>
                <a:gd name="connsiteY3" fmla="*/ 283369 h 1426369"/>
                <a:gd name="connsiteX4" fmla="*/ 154781 w 492919"/>
                <a:gd name="connsiteY4" fmla="*/ 233363 h 1426369"/>
                <a:gd name="connsiteX5" fmla="*/ 138113 w 492919"/>
                <a:gd name="connsiteY5" fmla="*/ 185738 h 1426369"/>
                <a:gd name="connsiteX6" fmla="*/ 123825 w 492919"/>
                <a:gd name="connsiteY6" fmla="*/ 154782 h 1426369"/>
                <a:gd name="connsiteX7" fmla="*/ 102394 w 492919"/>
                <a:gd name="connsiteY7" fmla="*/ 130969 h 1426369"/>
                <a:gd name="connsiteX8" fmla="*/ 78581 w 492919"/>
                <a:gd name="connsiteY8" fmla="*/ 114300 h 1426369"/>
                <a:gd name="connsiteX9" fmla="*/ 42863 w 492919"/>
                <a:gd name="connsiteY9" fmla="*/ 90488 h 1426369"/>
                <a:gd name="connsiteX10" fmla="*/ 19050 w 492919"/>
                <a:gd name="connsiteY10" fmla="*/ 71438 h 1426369"/>
                <a:gd name="connsiteX11" fmla="*/ 4763 w 492919"/>
                <a:gd name="connsiteY11" fmla="*/ 54769 h 1426369"/>
                <a:gd name="connsiteX12" fmla="*/ 0 w 492919"/>
                <a:gd name="connsiteY12" fmla="*/ 42863 h 1426369"/>
                <a:gd name="connsiteX13" fmla="*/ 0 w 492919"/>
                <a:gd name="connsiteY13" fmla="*/ 35719 h 1426369"/>
                <a:gd name="connsiteX14" fmla="*/ 2381 w 492919"/>
                <a:gd name="connsiteY14" fmla="*/ 23813 h 1426369"/>
                <a:gd name="connsiteX15" fmla="*/ 14288 w 492919"/>
                <a:gd name="connsiteY15" fmla="*/ 11907 h 1426369"/>
                <a:gd name="connsiteX16" fmla="*/ 38100 w 492919"/>
                <a:gd name="connsiteY16" fmla="*/ 4763 h 1426369"/>
                <a:gd name="connsiteX17" fmla="*/ 80963 w 492919"/>
                <a:gd name="connsiteY17" fmla="*/ 0 h 1426369"/>
                <a:gd name="connsiteX18" fmla="*/ 123825 w 492919"/>
                <a:gd name="connsiteY18" fmla="*/ 0 h 1426369"/>
                <a:gd name="connsiteX19" fmla="*/ 173831 w 492919"/>
                <a:gd name="connsiteY19" fmla="*/ 9525 h 1426369"/>
                <a:gd name="connsiteX20" fmla="*/ 228600 w 492919"/>
                <a:gd name="connsiteY20" fmla="*/ 23813 h 1426369"/>
                <a:gd name="connsiteX21" fmla="*/ 280988 w 492919"/>
                <a:gd name="connsiteY21" fmla="*/ 42863 h 1426369"/>
                <a:gd name="connsiteX22" fmla="*/ 347663 w 492919"/>
                <a:gd name="connsiteY22" fmla="*/ 73819 h 1426369"/>
                <a:gd name="connsiteX23" fmla="*/ 404813 w 492919"/>
                <a:gd name="connsiteY23" fmla="*/ 104775 h 1426369"/>
                <a:gd name="connsiteX24" fmla="*/ 433388 w 492919"/>
                <a:gd name="connsiteY24" fmla="*/ 121444 h 1426369"/>
                <a:gd name="connsiteX25" fmla="*/ 459581 w 492919"/>
                <a:gd name="connsiteY25" fmla="*/ 140494 h 1426369"/>
                <a:gd name="connsiteX26" fmla="*/ 476250 w 492919"/>
                <a:gd name="connsiteY26" fmla="*/ 154782 h 1426369"/>
                <a:gd name="connsiteX27" fmla="*/ 488156 w 492919"/>
                <a:gd name="connsiteY27" fmla="*/ 173832 h 1426369"/>
                <a:gd name="connsiteX28" fmla="*/ 492919 w 492919"/>
                <a:gd name="connsiteY28" fmla="*/ 192882 h 1426369"/>
                <a:gd name="connsiteX29" fmla="*/ 492919 w 492919"/>
                <a:gd name="connsiteY29" fmla="*/ 209550 h 1426369"/>
                <a:gd name="connsiteX30" fmla="*/ 490538 w 492919"/>
                <a:gd name="connsiteY30" fmla="*/ 235744 h 1426369"/>
                <a:gd name="connsiteX31" fmla="*/ 473869 w 492919"/>
                <a:gd name="connsiteY31" fmla="*/ 266700 h 1426369"/>
                <a:gd name="connsiteX32" fmla="*/ 454819 w 492919"/>
                <a:gd name="connsiteY32" fmla="*/ 300038 h 1426369"/>
                <a:gd name="connsiteX33" fmla="*/ 440531 w 492919"/>
                <a:gd name="connsiteY33" fmla="*/ 352425 h 1426369"/>
                <a:gd name="connsiteX34" fmla="*/ 433388 w 492919"/>
                <a:gd name="connsiteY34" fmla="*/ 447675 h 1426369"/>
                <a:gd name="connsiteX35" fmla="*/ 435769 w 492919"/>
                <a:gd name="connsiteY35" fmla="*/ 1416844 h 1426369"/>
                <a:gd name="connsiteX36" fmla="*/ 197644 w 492919"/>
                <a:gd name="connsiteY36" fmla="*/ 1426369 h 1426369"/>
                <a:gd name="connsiteX37" fmla="*/ 183356 w 492919"/>
                <a:gd name="connsiteY37" fmla="*/ 895350 h 142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92919" h="1426369">
                  <a:moveTo>
                    <a:pt x="183356" y="895350"/>
                  </a:moveTo>
                  <a:lnTo>
                    <a:pt x="171450" y="559594"/>
                  </a:lnTo>
                  <a:lnTo>
                    <a:pt x="166688" y="347663"/>
                  </a:lnTo>
                  <a:lnTo>
                    <a:pt x="164306" y="283369"/>
                  </a:lnTo>
                  <a:lnTo>
                    <a:pt x="154781" y="233363"/>
                  </a:lnTo>
                  <a:lnTo>
                    <a:pt x="138113" y="185738"/>
                  </a:lnTo>
                  <a:lnTo>
                    <a:pt x="123825" y="154782"/>
                  </a:lnTo>
                  <a:lnTo>
                    <a:pt x="102394" y="130969"/>
                  </a:lnTo>
                  <a:lnTo>
                    <a:pt x="78581" y="114300"/>
                  </a:lnTo>
                  <a:lnTo>
                    <a:pt x="42863" y="90488"/>
                  </a:lnTo>
                  <a:lnTo>
                    <a:pt x="19050" y="71438"/>
                  </a:lnTo>
                  <a:lnTo>
                    <a:pt x="4763" y="54769"/>
                  </a:lnTo>
                  <a:lnTo>
                    <a:pt x="0" y="42863"/>
                  </a:lnTo>
                  <a:lnTo>
                    <a:pt x="0" y="35719"/>
                  </a:lnTo>
                  <a:lnTo>
                    <a:pt x="2381" y="23813"/>
                  </a:lnTo>
                  <a:lnTo>
                    <a:pt x="14288" y="11907"/>
                  </a:lnTo>
                  <a:lnTo>
                    <a:pt x="38100" y="4763"/>
                  </a:lnTo>
                  <a:lnTo>
                    <a:pt x="80963" y="0"/>
                  </a:lnTo>
                  <a:lnTo>
                    <a:pt x="123825" y="0"/>
                  </a:lnTo>
                  <a:lnTo>
                    <a:pt x="173831" y="9525"/>
                  </a:lnTo>
                  <a:lnTo>
                    <a:pt x="228600" y="23813"/>
                  </a:lnTo>
                  <a:lnTo>
                    <a:pt x="280988" y="42863"/>
                  </a:lnTo>
                  <a:lnTo>
                    <a:pt x="347663" y="73819"/>
                  </a:lnTo>
                  <a:lnTo>
                    <a:pt x="404813" y="104775"/>
                  </a:lnTo>
                  <a:lnTo>
                    <a:pt x="433388" y="121444"/>
                  </a:lnTo>
                  <a:lnTo>
                    <a:pt x="459581" y="140494"/>
                  </a:lnTo>
                  <a:lnTo>
                    <a:pt x="476250" y="154782"/>
                  </a:lnTo>
                  <a:lnTo>
                    <a:pt x="488156" y="173832"/>
                  </a:lnTo>
                  <a:lnTo>
                    <a:pt x="492919" y="192882"/>
                  </a:lnTo>
                  <a:lnTo>
                    <a:pt x="492919" y="209550"/>
                  </a:lnTo>
                  <a:lnTo>
                    <a:pt x="490538" y="235744"/>
                  </a:lnTo>
                  <a:lnTo>
                    <a:pt x="473869" y="266700"/>
                  </a:lnTo>
                  <a:lnTo>
                    <a:pt x="454819" y="300038"/>
                  </a:lnTo>
                  <a:lnTo>
                    <a:pt x="440531" y="352425"/>
                  </a:lnTo>
                  <a:lnTo>
                    <a:pt x="433388" y="447675"/>
                  </a:lnTo>
                  <a:cubicBezTo>
                    <a:pt x="434182" y="770731"/>
                    <a:pt x="434975" y="1093788"/>
                    <a:pt x="435769" y="1416844"/>
                  </a:cubicBezTo>
                  <a:lnTo>
                    <a:pt x="197644" y="1426369"/>
                  </a:lnTo>
                  <a:lnTo>
                    <a:pt x="183356" y="895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69">
              <a:extLst>
                <a:ext uri="{FF2B5EF4-FFF2-40B4-BE49-F238E27FC236}">
                  <a16:creationId xmlns:a16="http://schemas.microsoft.com/office/drawing/2014/main" id="{A3918DDC-508A-4A3B-9CC3-9AB2F65C5DC8}"/>
                </a:ext>
              </a:extLst>
            </p:cNvPr>
            <p:cNvSpPr/>
            <p:nvPr/>
          </p:nvSpPr>
          <p:spPr>
            <a:xfrm>
              <a:off x="4895851" y="4619626"/>
              <a:ext cx="481013" cy="1027113"/>
            </a:xfrm>
            <a:custGeom>
              <a:avLst/>
              <a:gdLst>
                <a:gd name="connsiteX0" fmla="*/ 411956 w 481013"/>
                <a:gd name="connsiteY0" fmla="*/ 716756 h 1026319"/>
                <a:gd name="connsiteX1" fmla="*/ 411956 w 481013"/>
                <a:gd name="connsiteY1" fmla="*/ 621506 h 1026319"/>
                <a:gd name="connsiteX2" fmla="*/ 416719 w 481013"/>
                <a:gd name="connsiteY2" fmla="*/ 533400 h 1026319"/>
                <a:gd name="connsiteX3" fmla="*/ 423863 w 481013"/>
                <a:gd name="connsiteY3" fmla="*/ 471488 h 1026319"/>
                <a:gd name="connsiteX4" fmla="*/ 431006 w 481013"/>
                <a:gd name="connsiteY4" fmla="*/ 438150 h 1026319"/>
                <a:gd name="connsiteX5" fmla="*/ 442913 w 481013"/>
                <a:gd name="connsiteY5" fmla="*/ 407194 h 1026319"/>
                <a:gd name="connsiteX6" fmla="*/ 454819 w 481013"/>
                <a:gd name="connsiteY6" fmla="*/ 397669 h 1026319"/>
                <a:gd name="connsiteX7" fmla="*/ 469106 w 481013"/>
                <a:gd name="connsiteY7" fmla="*/ 364331 h 1026319"/>
                <a:gd name="connsiteX8" fmla="*/ 478631 w 481013"/>
                <a:gd name="connsiteY8" fmla="*/ 326231 h 1026319"/>
                <a:gd name="connsiteX9" fmla="*/ 481013 w 481013"/>
                <a:gd name="connsiteY9" fmla="*/ 302419 h 1026319"/>
                <a:gd name="connsiteX10" fmla="*/ 476250 w 481013"/>
                <a:gd name="connsiteY10" fmla="*/ 271463 h 1026319"/>
                <a:gd name="connsiteX11" fmla="*/ 469106 w 481013"/>
                <a:gd name="connsiteY11" fmla="*/ 252413 h 1026319"/>
                <a:gd name="connsiteX12" fmla="*/ 454819 w 481013"/>
                <a:gd name="connsiteY12" fmla="*/ 226219 h 1026319"/>
                <a:gd name="connsiteX13" fmla="*/ 438150 w 481013"/>
                <a:gd name="connsiteY13" fmla="*/ 209550 h 1026319"/>
                <a:gd name="connsiteX14" fmla="*/ 400050 w 481013"/>
                <a:gd name="connsiteY14" fmla="*/ 183356 h 1026319"/>
                <a:gd name="connsiteX15" fmla="*/ 338138 w 481013"/>
                <a:gd name="connsiteY15" fmla="*/ 135731 h 1026319"/>
                <a:gd name="connsiteX16" fmla="*/ 273844 w 481013"/>
                <a:gd name="connsiteY16" fmla="*/ 95250 h 1026319"/>
                <a:gd name="connsiteX17" fmla="*/ 207169 w 481013"/>
                <a:gd name="connsiteY17" fmla="*/ 59531 h 1026319"/>
                <a:gd name="connsiteX18" fmla="*/ 138113 w 481013"/>
                <a:gd name="connsiteY18" fmla="*/ 30956 h 1026319"/>
                <a:gd name="connsiteX19" fmla="*/ 76200 w 481013"/>
                <a:gd name="connsiteY19" fmla="*/ 14288 h 1026319"/>
                <a:gd name="connsiteX20" fmla="*/ 19050 w 481013"/>
                <a:gd name="connsiteY20" fmla="*/ 0 h 1026319"/>
                <a:gd name="connsiteX21" fmla="*/ 4763 w 481013"/>
                <a:gd name="connsiteY21" fmla="*/ 2381 h 1026319"/>
                <a:gd name="connsiteX22" fmla="*/ 0 w 481013"/>
                <a:gd name="connsiteY22" fmla="*/ 19050 h 1026319"/>
                <a:gd name="connsiteX23" fmla="*/ 4763 w 481013"/>
                <a:gd name="connsiteY23" fmla="*/ 35719 h 1026319"/>
                <a:gd name="connsiteX24" fmla="*/ 19050 w 481013"/>
                <a:gd name="connsiteY24" fmla="*/ 61913 h 1026319"/>
                <a:gd name="connsiteX25" fmla="*/ 50006 w 481013"/>
                <a:gd name="connsiteY25" fmla="*/ 95250 h 1026319"/>
                <a:gd name="connsiteX26" fmla="*/ 69056 w 481013"/>
                <a:gd name="connsiteY26" fmla="*/ 111919 h 1026319"/>
                <a:gd name="connsiteX27" fmla="*/ 102394 w 481013"/>
                <a:gd name="connsiteY27" fmla="*/ 150019 h 1026319"/>
                <a:gd name="connsiteX28" fmla="*/ 128588 w 481013"/>
                <a:gd name="connsiteY28" fmla="*/ 185738 h 1026319"/>
                <a:gd name="connsiteX29" fmla="*/ 147638 w 481013"/>
                <a:gd name="connsiteY29" fmla="*/ 226219 h 1026319"/>
                <a:gd name="connsiteX30" fmla="*/ 161925 w 481013"/>
                <a:gd name="connsiteY30" fmla="*/ 288131 h 1026319"/>
                <a:gd name="connsiteX31" fmla="*/ 171450 w 481013"/>
                <a:gd name="connsiteY31" fmla="*/ 395288 h 1026319"/>
                <a:gd name="connsiteX32" fmla="*/ 180975 w 481013"/>
                <a:gd name="connsiteY32" fmla="*/ 526256 h 1026319"/>
                <a:gd name="connsiteX33" fmla="*/ 188119 w 481013"/>
                <a:gd name="connsiteY33" fmla="*/ 1026319 h 1026319"/>
                <a:gd name="connsiteX34" fmla="*/ 414338 w 481013"/>
                <a:gd name="connsiteY34" fmla="*/ 973931 h 1026319"/>
                <a:gd name="connsiteX35" fmla="*/ 411956 w 481013"/>
                <a:gd name="connsiteY35" fmla="*/ 716756 h 1026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81013" h="1026319">
                  <a:moveTo>
                    <a:pt x="411956" y="716756"/>
                  </a:moveTo>
                  <a:lnTo>
                    <a:pt x="411956" y="621506"/>
                  </a:lnTo>
                  <a:lnTo>
                    <a:pt x="416719" y="533400"/>
                  </a:lnTo>
                  <a:lnTo>
                    <a:pt x="423863" y="471488"/>
                  </a:lnTo>
                  <a:lnTo>
                    <a:pt x="431006" y="438150"/>
                  </a:lnTo>
                  <a:lnTo>
                    <a:pt x="442913" y="407194"/>
                  </a:lnTo>
                  <a:lnTo>
                    <a:pt x="454819" y="397669"/>
                  </a:lnTo>
                  <a:lnTo>
                    <a:pt x="469106" y="364331"/>
                  </a:lnTo>
                  <a:lnTo>
                    <a:pt x="478631" y="326231"/>
                  </a:lnTo>
                  <a:lnTo>
                    <a:pt x="481013" y="302419"/>
                  </a:lnTo>
                  <a:lnTo>
                    <a:pt x="476250" y="271463"/>
                  </a:lnTo>
                  <a:lnTo>
                    <a:pt x="469106" y="252413"/>
                  </a:lnTo>
                  <a:lnTo>
                    <a:pt x="454819" y="226219"/>
                  </a:lnTo>
                  <a:lnTo>
                    <a:pt x="438150" y="209550"/>
                  </a:lnTo>
                  <a:lnTo>
                    <a:pt x="400050" y="183356"/>
                  </a:lnTo>
                  <a:lnTo>
                    <a:pt x="338138" y="135731"/>
                  </a:lnTo>
                  <a:lnTo>
                    <a:pt x="273844" y="95250"/>
                  </a:lnTo>
                  <a:lnTo>
                    <a:pt x="207169" y="59531"/>
                  </a:lnTo>
                  <a:lnTo>
                    <a:pt x="138113" y="30956"/>
                  </a:lnTo>
                  <a:lnTo>
                    <a:pt x="76200" y="14288"/>
                  </a:lnTo>
                  <a:lnTo>
                    <a:pt x="19050" y="0"/>
                  </a:lnTo>
                  <a:lnTo>
                    <a:pt x="4763" y="2381"/>
                  </a:lnTo>
                  <a:lnTo>
                    <a:pt x="0" y="19050"/>
                  </a:lnTo>
                  <a:lnTo>
                    <a:pt x="4763" y="35719"/>
                  </a:lnTo>
                  <a:lnTo>
                    <a:pt x="19050" y="61913"/>
                  </a:lnTo>
                  <a:lnTo>
                    <a:pt x="50006" y="95250"/>
                  </a:lnTo>
                  <a:lnTo>
                    <a:pt x="69056" y="111919"/>
                  </a:lnTo>
                  <a:lnTo>
                    <a:pt x="102394" y="150019"/>
                  </a:lnTo>
                  <a:lnTo>
                    <a:pt x="128588" y="185738"/>
                  </a:lnTo>
                  <a:lnTo>
                    <a:pt x="147638" y="226219"/>
                  </a:lnTo>
                  <a:lnTo>
                    <a:pt x="161925" y="288131"/>
                  </a:lnTo>
                  <a:lnTo>
                    <a:pt x="171450" y="395288"/>
                  </a:lnTo>
                  <a:lnTo>
                    <a:pt x="180975" y="526256"/>
                  </a:lnTo>
                  <a:lnTo>
                    <a:pt x="188119" y="1026319"/>
                  </a:lnTo>
                  <a:lnTo>
                    <a:pt x="414338" y="973931"/>
                  </a:lnTo>
                  <a:lnTo>
                    <a:pt x="411956" y="7167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57">
              <a:extLst>
                <a:ext uri="{FF2B5EF4-FFF2-40B4-BE49-F238E27FC236}">
                  <a16:creationId xmlns:a16="http://schemas.microsoft.com/office/drawing/2014/main" id="{FB9DC69B-2A69-4E7D-A02F-CFE8FA9BF59D}"/>
                </a:ext>
              </a:extLst>
            </p:cNvPr>
            <p:cNvSpPr/>
            <p:nvPr/>
          </p:nvSpPr>
          <p:spPr>
            <a:xfrm>
              <a:off x="3576331" y="1806575"/>
              <a:ext cx="1054100" cy="3341688"/>
            </a:xfrm>
            <a:custGeom>
              <a:avLst/>
              <a:gdLst>
                <a:gd name="connsiteX0" fmla="*/ 1005407 w 1053077"/>
                <a:gd name="connsiteY0" fmla="*/ 593710 h 3341243"/>
                <a:gd name="connsiteX1" fmla="*/ 1022741 w 1053077"/>
                <a:gd name="connsiteY1" fmla="*/ 355359 h 3341243"/>
                <a:gd name="connsiteX2" fmla="*/ 1053077 w 1053077"/>
                <a:gd name="connsiteY2" fmla="*/ 173346 h 3341243"/>
                <a:gd name="connsiteX3" fmla="*/ 888398 w 1053077"/>
                <a:gd name="connsiteY3" fmla="*/ 104007 h 3341243"/>
                <a:gd name="connsiteX4" fmla="*/ 762722 w 1053077"/>
                <a:gd name="connsiteY4" fmla="*/ 47670 h 3341243"/>
                <a:gd name="connsiteX5" fmla="*/ 676049 w 1053077"/>
                <a:gd name="connsiteY5" fmla="*/ 8667 h 3341243"/>
                <a:gd name="connsiteX6" fmla="*/ 641380 w 1053077"/>
                <a:gd name="connsiteY6" fmla="*/ 0 h 3341243"/>
                <a:gd name="connsiteX7" fmla="*/ 628379 w 1053077"/>
                <a:gd name="connsiteY7" fmla="*/ 0 h 3341243"/>
                <a:gd name="connsiteX8" fmla="*/ 619712 w 1053077"/>
                <a:gd name="connsiteY8" fmla="*/ 4333 h 3341243"/>
                <a:gd name="connsiteX9" fmla="*/ 624045 w 1053077"/>
                <a:gd name="connsiteY9" fmla="*/ 21668 h 3341243"/>
                <a:gd name="connsiteX10" fmla="*/ 645714 w 1053077"/>
                <a:gd name="connsiteY10" fmla="*/ 56337 h 3341243"/>
                <a:gd name="connsiteX11" fmla="*/ 697718 w 1053077"/>
                <a:gd name="connsiteY11" fmla="*/ 121342 h 3341243"/>
                <a:gd name="connsiteX12" fmla="*/ 715052 w 1053077"/>
                <a:gd name="connsiteY12" fmla="*/ 151677 h 3341243"/>
                <a:gd name="connsiteX13" fmla="*/ 736720 w 1053077"/>
                <a:gd name="connsiteY13" fmla="*/ 195014 h 3341243"/>
                <a:gd name="connsiteX14" fmla="*/ 749721 w 1053077"/>
                <a:gd name="connsiteY14" fmla="*/ 242684 h 3341243"/>
                <a:gd name="connsiteX15" fmla="*/ 754055 w 1053077"/>
                <a:gd name="connsiteY15" fmla="*/ 333691 h 3341243"/>
                <a:gd name="connsiteX16" fmla="*/ 745388 w 1053077"/>
                <a:gd name="connsiteY16" fmla="*/ 615378 h 3341243"/>
                <a:gd name="connsiteX17" fmla="*/ 723719 w 1053077"/>
                <a:gd name="connsiteY17" fmla="*/ 871063 h 3341243"/>
                <a:gd name="connsiteX18" fmla="*/ 697718 w 1053077"/>
                <a:gd name="connsiteY18" fmla="*/ 1109414 h 3341243"/>
                <a:gd name="connsiteX19" fmla="*/ 658715 w 1053077"/>
                <a:gd name="connsiteY19" fmla="*/ 1365099 h 3341243"/>
                <a:gd name="connsiteX20" fmla="*/ 615378 w 1053077"/>
                <a:gd name="connsiteY20" fmla="*/ 1590449 h 3341243"/>
                <a:gd name="connsiteX21" fmla="*/ 559041 w 1053077"/>
                <a:gd name="connsiteY21" fmla="*/ 1841801 h 3341243"/>
                <a:gd name="connsiteX22" fmla="*/ 498370 w 1053077"/>
                <a:gd name="connsiteY22" fmla="*/ 2071484 h 3341243"/>
                <a:gd name="connsiteX23" fmla="*/ 411697 w 1053077"/>
                <a:gd name="connsiteY23" fmla="*/ 2357505 h 3341243"/>
                <a:gd name="connsiteX24" fmla="*/ 329357 w 1053077"/>
                <a:gd name="connsiteY24" fmla="*/ 2591522 h 3341243"/>
                <a:gd name="connsiteX25" fmla="*/ 238351 w 1053077"/>
                <a:gd name="connsiteY25" fmla="*/ 2816872 h 3341243"/>
                <a:gd name="connsiteX26" fmla="*/ 138677 w 1053077"/>
                <a:gd name="connsiteY26" fmla="*/ 3042222 h 3341243"/>
                <a:gd name="connsiteX27" fmla="*/ 26002 w 1053077"/>
                <a:gd name="connsiteY27" fmla="*/ 3254570 h 3341243"/>
                <a:gd name="connsiteX28" fmla="*/ 0 w 1053077"/>
                <a:gd name="connsiteY28" fmla="*/ 3310908 h 3341243"/>
                <a:gd name="connsiteX29" fmla="*/ 0 w 1053077"/>
                <a:gd name="connsiteY29" fmla="*/ 3328242 h 3341243"/>
                <a:gd name="connsiteX30" fmla="*/ 13001 w 1053077"/>
                <a:gd name="connsiteY30" fmla="*/ 3341243 h 3341243"/>
                <a:gd name="connsiteX31" fmla="*/ 30336 w 1053077"/>
                <a:gd name="connsiteY31" fmla="*/ 3341243 h 3341243"/>
                <a:gd name="connsiteX32" fmla="*/ 65005 w 1053077"/>
                <a:gd name="connsiteY32" fmla="*/ 3319575 h 3341243"/>
                <a:gd name="connsiteX33" fmla="*/ 112675 w 1053077"/>
                <a:gd name="connsiteY33" fmla="*/ 3254570 h 3341243"/>
                <a:gd name="connsiteX34" fmla="*/ 225350 w 1053077"/>
                <a:gd name="connsiteY34" fmla="*/ 3107226 h 3341243"/>
                <a:gd name="connsiteX35" fmla="*/ 316356 w 1053077"/>
                <a:gd name="connsiteY35" fmla="*/ 2977217 h 3341243"/>
                <a:gd name="connsiteX36" fmla="*/ 398696 w 1053077"/>
                <a:gd name="connsiteY36" fmla="*/ 2847207 h 3341243"/>
                <a:gd name="connsiteX37" fmla="*/ 472368 w 1053077"/>
                <a:gd name="connsiteY37" fmla="*/ 2725865 h 3341243"/>
                <a:gd name="connsiteX38" fmla="*/ 528705 w 1053077"/>
                <a:gd name="connsiteY38" fmla="*/ 2626191 h 3341243"/>
                <a:gd name="connsiteX39" fmla="*/ 585043 w 1053077"/>
                <a:gd name="connsiteY39" fmla="*/ 2509183 h 3341243"/>
                <a:gd name="connsiteX40" fmla="*/ 632713 w 1053077"/>
                <a:gd name="connsiteY40" fmla="*/ 2409509 h 3341243"/>
                <a:gd name="connsiteX41" fmla="*/ 680383 w 1053077"/>
                <a:gd name="connsiteY41" fmla="*/ 2288167 h 3341243"/>
                <a:gd name="connsiteX42" fmla="*/ 723719 w 1053077"/>
                <a:gd name="connsiteY42" fmla="*/ 2153823 h 3341243"/>
                <a:gd name="connsiteX43" fmla="*/ 771390 w 1053077"/>
                <a:gd name="connsiteY43" fmla="*/ 2002146 h 3341243"/>
                <a:gd name="connsiteX44" fmla="*/ 810392 w 1053077"/>
                <a:gd name="connsiteY44" fmla="*/ 1850468 h 3341243"/>
                <a:gd name="connsiteX45" fmla="*/ 836394 w 1053077"/>
                <a:gd name="connsiteY45" fmla="*/ 1742127 h 3341243"/>
                <a:gd name="connsiteX46" fmla="*/ 866730 w 1053077"/>
                <a:gd name="connsiteY46" fmla="*/ 1603450 h 3341243"/>
                <a:gd name="connsiteX47" fmla="*/ 888398 w 1053077"/>
                <a:gd name="connsiteY47" fmla="*/ 1503776 h 3341243"/>
                <a:gd name="connsiteX48" fmla="*/ 910066 w 1053077"/>
                <a:gd name="connsiteY48" fmla="*/ 1373767 h 3341243"/>
                <a:gd name="connsiteX49" fmla="*/ 940402 w 1053077"/>
                <a:gd name="connsiteY49" fmla="*/ 1187420 h 3341243"/>
                <a:gd name="connsiteX50" fmla="*/ 962070 w 1053077"/>
                <a:gd name="connsiteY50" fmla="*/ 1040076 h 3341243"/>
                <a:gd name="connsiteX51" fmla="*/ 988072 w 1053077"/>
                <a:gd name="connsiteY51" fmla="*/ 797391 h 3341243"/>
                <a:gd name="connsiteX52" fmla="*/ 1005407 w 1053077"/>
                <a:gd name="connsiteY52" fmla="*/ 593710 h 3341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053077" h="3341243">
                  <a:moveTo>
                    <a:pt x="1005407" y="593710"/>
                  </a:moveTo>
                  <a:lnTo>
                    <a:pt x="1022741" y="355359"/>
                  </a:lnTo>
                  <a:lnTo>
                    <a:pt x="1053077" y="173346"/>
                  </a:lnTo>
                  <a:lnTo>
                    <a:pt x="888398" y="104007"/>
                  </a:lnTo>
                  <a:lnTo>
                    <a:pt x="762722" y="47670"/>
                  </a:lnTo>
                  <a:lnTo>
                    <a:pt x="676049" y="8667"/>
                  </a:lnTo>
                  <a:lnTo>
                    <a:pt x="641380" y="0"/>
                  </a:lnTo>
                  <a:lnTo>
                    <a:pt x="628379" y="0"/>
                  </a:lnTo>
                  <a:lnTo>
                    <a:pt x="619712" y="4333"/>
                  </a:lnTo>
                  <a:lnTo>
                    <a:pt x="624045" y="21668"/>
                  </a:lnTo>
                  <a:lnTo>
                    <a:pt x="645714" y="56337"/>
                  </a:lnTo>
                  <a:lnTo>
                    <a:pt x="697718" y="121342"/>
                  </a:lnTo>
                  <a:lnTo>
                    <a:pt x="715052" y="151677"/>
                  </a:lnTo>
                  <a:lnTo>
                    <a:pt x="736720" y="195014"/>
                  </a:lnTo>
                  <a:lnTo>
                    <a:pt x="749721" y="242684"/>
                  </a:lnTo>
                  <a:lnTo>
                    <a:pt x="754055" y="333691"/>
                  </a:lnTo>
                  <a:lnTo>
                    <a:pt x="745388" y="615378"/>
                  </a:lnTo>
                  <a:lnTo>
                    <a:pt x="723719" y="871063"/>
                  </a:lnTo>
                  <a:lnTo>
                    <a:pt x="697718" y="1109414"/>
                  </a:lnTo>
                  <a:lnTo>
                    <a:pt x="658715" y="1365099"/>
                  </a:lnTo>
                  <a:lnTo>
                    <a:pt x="615378" y="1590449"/>
                  </a:lnTo>
                  <a:lnTo>
                    <a:pt x="559041" y="1841801"/>
                  </a:lnTo>
                  <a:lnTo>
                    <a:pt x="498370" y="2071484"/>
                  </a:lnTo>
                  <a:lnTo>
                    <a:pt x="411697" y="2357505"/>
                  </a:lnTo>
                  <a:lnTo>
                    <a:pt x="329357" y="2591522"/>
                  </a:lnTo>
                  <a:lnTo>
                    <a:pt x="238351" y="2816872"/>
                  </a:lnTo>
                  <a:lnTo>
                    <a:pt x="138677" y="3042222"/>
                  </a:lnTo>
                  <a:lnTo>
                    <a:pt x="26002" y="3254570"/>
                  </a:lnTo>
                  <a:lnTo>
                    <a:pt x="0" y="3310908"/>
                  </a:lnTo>
                  <a:lnTo>
                    <a:pt x="0" y="3328242"/>
                  </a:lnTo>
                  <a:lnTo>
                    <a:pt x="13001" y="3341243"/>
                  </a:lnTo>
                  <a:lnTo>
                    <a:pt x="30336" y="3341243"/>
                  </a:lnTo>
                  <a:lnTo>
                    <a:pt x="65005" y="3319575"/>
                  </a:lnTo>
                  <a:lnTo>
                    <a:pt x="112675" y="3254570"/>
                  </a:lnTo>
                  <a:lnTo>
                    <a:pt x="225350" y="3107226"/>
                  </a:lnTo>
                  <a:lnTo>
                    <a:pt x="316356" y="2977217"/>
                  </a:lnTo>
                  <a:lnTo>
                    <a:pt x="398696" y="2847207"/>
                  </a:lnTo>
                  <a:lnTo>
                    <a:pt x="472368" y="2725865"/>
                  </a:lnTo>
                  <a:lnTo>
                    <a:pt x="528705" y="2626191"/>
                  </a:lnTo>
                  <a:lnTo>
                    <a:pt x="585043" y="2509183"/>
                  </a:lnTo>
                  <a:lnTo>
                    <a:pt x="632713" y="2409509"/>
                  </a:lnTo>
                  <a:lnTo>
                    <a:pt x="680383" y="2288167"/>
                  </a:lnTo>
                  <a:lnTo>
                    <a:pt x="723719" y="2153823"/>
                  </a:lnTo>
                  <a:lnTo>
                    <a:pt x="771390" y="2002146"/>
                  </a:lnTo>
                  <a:lnTo>
                    <a:pt x="810392" y="1850468"/>
                  </a:lnTo>
                  <a:lnTo>
                    <a:pt x="836394" y="1742127"/>
                  </a:lnTo>
                  <a:lnTo>
                    <a:pt x="866730" y="1603450"/>
                  </a:lnTo>
                  <a:lnTo>
                    <a:pt x="888398" y="1503776"/>
                  </a:lnTo>
                  <a:lnTo>
                    <a:pt x="910066" y="1373767"/>
                  </a:lnTo>
                  <a:lnTo>
                    <a:pt x="940402" y="1187420"/>
                  </a:lnTo>
                  <a:lnTo>
                    <a:pt x="962070" y="1040076"/>
                  </a:lnTo>
                  <a:lnTo>
                    <a:pt x="988072" y="797391"/>
                  </a:lnTo>
                  <a:lnTo>
                    <a:pt x="1005407" y="5937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61">
              <a:extLst>
                <a:ext uri="{FF2B5EF4-FFF2-40B4-BE49-F238E27FC236}">
                  <a16:creationId xmlns:a16="http://schemas.microsoft.com/office/drawing/2014/main" id="{70B23772-50E9-45E6-8503-C56278626534}"/>
                </a:ext>
              </a:extLst>
            </p:cNvPr>
            <p:cNvSpPr/>
            <p:nvPr/>
          </p:nvSpPr>
          <p:spPr>
            <a:xfrm>
              <a:off x="5259082" y="2308225"/>
              <a:ext cx="411163" cy="1993900"/>
            </a:xfrm>
            <a:custGeom>
              <a:avLst/>
              <a:gdLst>
                <a:gd name="connsiteX0" fmla="*/ 342579 w 412124"/>
                <a:gd name="connsiteY0" fmla="*/ 1148796 h 1993650"/>
                <a:gd name="connsiteX1" fmla="*/ 345154 w 412124"/>
                <a:gd name="connsiteY1" fmla="*/ 808793 h 1993650"/>
                <a:gd name="connsiteX2" fmla="*/ 363185 w 412124"/>
                <a:gd name="connsiteY2" fmla="*/ 783036 h 1993650"/>
                <a:gd name="connsiteX3" fmla="*/ 365760 w 412124"/>
                <a:gd name="connsiteY3" fmla="*/ 556367 h 1993650"/>
                <a:gd name="connsiteX4" fmla="*/ 363185 w 412124"/>
                <a:gd name="connsiteY4" fmla="*/ 386366 h 1993650"/>
                <a:gd name="connsiteX5" fmla="*/ 365760 w 412124"/>
                <a:gd name="connsiteY5" fmla="*/ 337427 h 1993650"/>
                <a:gd name="connsiteX6" fmla="*/ 370912 w 412124"/>
                <a:gd name="connsiteY6" fmla="*/ 298790 h 1993650"/>
                <a:gd name="connsiteX7" fmla="*/ 378639 w 412124"/>
                <a:gd name="connsiteY7" fmla="*/ 255002 h 1993650"/>
                <a:gd name="connsiteX8" fmla="*/ 388942 w 412124"/>
                <a:gd name="connsiteY8" fmla="*/ 221517 h 1993650"/>
                <a:gd name="connsiteX9" fmla="*/ 404397 w 412124"/>
                <a:gd name="connsiteY9" fmla="*/ 193183 h 1993650"/>
                <a:gd name="connsiteX10" fmla="*/ 412124 w 412124"/>
                <a:gd name="connsiteY10" fmla="*/ 180304 h 1993650"/>
                <a:gd name="connsiteX11" fmla="*/ 412124 w 412124"/>
                <a:gd name="connsiteY11" fmla="*/ 170001 h 1993650"/>
                <a:gd name="connsiteX12" fmla="*/ 401821 w 412124"/>
                <a:gd name="connsiteY12" fmla="*/ 144243 h 1993650"/>
                <a:gd name="connsiteX13" fmla="*/ 383791 w 412124"/>
                <a:gd name="connsiteY13" fmla="*/ 118486 h 1993650"/>
                <a:gd name="connsiteX14" fmla="*/ 365760 w 412124"/>
                <a:gd name="connsiteY14" fmla="*/ 103031 h 1993650"/>
                <a:gd name="connsiteX15" fmla="*/ 334851 w 412124"/>
                <a:gd name="connsiteY15" fmla="*/ 82425 h 1993650"/>
                <a:gd name="connsiteX16" fmla="*/ 293639 w 412124"/>
                <a:gd name="connsiteY16" fmla="*/ 61819 h 1993650"/>
                <a:gd name="connsiteX17" fmla="*/ 234396 w 412124"/>
                <a:gd name="connsiteY17" fmla="*/ 38637 h 1993650"/>
                <a:gd name="connsiteX18" fmla="*/ 144244 w 412124"/>
                <a:gd name="connsiteY18" fmla="*/ 12879 h 1993650"/>
                <a:gd name="connsiteX19" fmla="*/ 85001 w 412124"/>
                <a:gd name="connsiteY19" fmla="*/ 2576 h 1993650"/>
                <a:gd name="connsiteX20" fmla="*/ 41213 w 412124"/>
                <a:gd name="connsiteY20" fmla="*/ 0 h 1993650"/>
                <a:gd name="connsiteX21" fmla="*/ 20607 w 412124"/>
                <a:gd name="connsiteY21" fmla="*/ 0 h 1993650"/>
                <a:gd name="connsiteX22" fmla="*/ 7728 w 412124"/>
                <a:gd name="connsiteY22" fmla="*/ 5152 h 1993650"/>
                <a:gd name="connsiteX23" fmla="*/ 0 w 412124"/>
                <a:gd name="connsiteY23" fmla="*/ 15455 h 1993650"/>
                <a:gd name="connsiteX24" fmla="*/ 2576 w 412124"/>
                <a:gd name="connsiteY24" fmla="*/ 28334 h 1993650"/>
                <a:gd name="connsiteX25" fmla="*/ 12879 w 412124"/>
                <a:gd name="connsiteY25" fmla="*/ 48940 h 1993650"/>
                <a:gd name="connsiteX26" fmla="*/ 38637 w 412124"/>
                <a:gd name="connsiteY26" fmla="*/ 77273 h 1993650"/>
                <a:gd name="connsiteX27" fmla="*/ 61819 w 412124"/>
                <a:gd name="connsiteY27" fmla="*/ 103031 h 1993650"/>
                <a:gd name="connsiteX28" fmla="*/ 90153 w 412124"/>
                <a:gd name="connsiteY28" fmla="*/ 144243 h 1993650"/>
                <a:gd name="connsiteX29" fmla="*/ 105607 w 412124"/>
                <a:gd name="connsiteY29" fmla="*/ 172577 h 1993650"/>
                <a:gd name="connsiteX30" fmla="*/ 118486 w 412124"/>
                <a:gd name="connsiteY30" fmla="*/ 203486 h 1993650"/>
                <a:gd name="connsiteX31" fmla="*/ 131365 w 412124"/>
                <a:gd name="connsiteY31" fmla="*/ 236971 h 1993650"/>
                <a:gd name="connsiteX32" fmla="*/ 141668 w 412124"/>
                <a:gd name="connsiteY32" fmla="*/ 280760 h 1993650"/>
                <a:gd name="connsiteX33" fmla="*/ 146820 w 412124"/>
                <a:gd name="connsiteY33" fmla="*/ 345154 h 1993650"/>
                <a:gd name="connsiteX34" fmla="*/ 146820 w 412124"/>
                <a:gd name="connsiteY34" fmla="*/ 399245 h 1993650"/>
                <a:gd name="connsiteX35" fmla="*/ 144244 w 412124"/>
                <a:gd name="connsiteY35" fmla="*/ 1079250 h 1993650"/>
                <a:gd name="connsiteX36" fmla="*/ 139092 w 412124"/>
                <a:gd name="connsiteY36" fmla="*/ 1334251 h 1993650"/>
                <a:gd name="connsiteX37" fmla="*/ 131365 w 412124"/>
                <a:gd name="connsiteY37" fmla="*/ 1511980 h 1993650"/>
                <a:gd name="connsiteX38" fmla="*/ 126213 w 412124"/>
                <a:gd name="connsiteY38" fmla="*/ 1604708 h 1993650"/>
                <a:gd name="connsiteX39" fmla="*/ 121062 w 412124"/>
                <a:gd name="connsiteY39" fmla="*/ 1653647 h 1993650"/>
                <a:gd name="connsiteX40" fmla="*/ 121062 w 412124"/>
                <a:gd name="connsiteY40" fmla="*/ 1694860 h 1993650"/>
                <a:gd name="connsiteX41" fmla="*/ 123638 w 412124"/>
                <a:gd name="connsiteY41" fmla="*/ 1746375 h 1993650"/>
                <a:gd name="connsiteX42" fmla="*/ 131365 w 412124"/>
                <a:gd name="connsiteY42" fmla="*/ 1795315 h 1993650"/>
                <a:gd name="connsiteX43" fmla="*/ 144244 w 412124"/>
                <a:gd name="connsiteY43" fmla="*/ 1846831 h 1993650"/>
                <a:gd name="connsiteX44" fmla="*/ 157123 w 412124"/>
                <a:gd name="connsiteY44" fmla="*/ 1885467 h 1993650"/>
                <a:gd name="connsiteX45" fmla="*/ 172577 w 412124"/>
                <a:gd name="connsiteY45" fmla="*/ 1911225 h 1993650"/>
                <a:gd name="connsiteX46" fmla="*/ 193184 w 412124"/>
                <a:gd name="connsiteY46" fmla="*/ 1939558 h 1993650"/>
                <a:gd name="connsiteX47" fmla="*/ 218941 w 412124"/>
                <a:gd name="connsiteY47" fmla="*/ 1965316 h 1993650"/>
                <a:gd name="connsiteX48" fmla="*/ 236972 w 412124"/>
                <a:gd name="connsiteY48" fmla="*/ 1980771 h 1993650"/>
                <a:gd name="connsiteX49" fmla="*/ 252426 w 412124"/>
                <a:gd name="connsiteY49" fmla="*/ 1988498 h 1993650"/>
                <a:gd name="connsiteX50" fmla="*/ 267881 w 412124"/>
                <a:gd name="connsiteY50" fmla="*/ 1993650 h 1993650"/>
                <a:gd name="connsiteX51" fmla="*/ 283336 w 412124"/>
                <a:gd name="connsiteY51" fmla="*/ 1993650 h 1993650"/>
                <a:gd name="connsiteX52" fmla="*/ 301366 w 412124"/>
                <a:gd name="connsiteY52" fmla="*/ 1985922 h 1993650"/>
                <a:gd name="connsiteX53" fmla="*/ 316821 w 412124"/>
                <a:gd name="connsiteY53" fmla="*/ 1970468 h 1993650"/>
                <a:gd name="connsiteX54" fmla="*/ 327124 w 412124"/>
                <a:gd name="connsiteY54" fmla="*/ 1942134 h 1993650"/>
                <a:gd name="connsiteX55" fmla="*/ 337427 w 412124"/>
                <a:gd name="connsiteY55" fmla="*/ 1882891 h 1993650"/>
                <a:gd name="connsiteX56" fmla="*/ 342579 w 412124"/>
                <a:gd name="connsiteY56" fmla="*/ 1826224 h 1993650"/>
                <a:gd name="connsiteX57" fmla="*/ 345154 w 412124"/>
                <a:gd name="connsiteY57" fmla="*/ 1754103 h 1993650"/>
                <a:gd name="connsiteX58" fmla="*/ 345154 w 412124"/>
                <a:gd name="connsiteY58" fmla="*/ 1604708 h 1993650"/>
                <a:gd name="connsiteX59" fmla="*/ 342579 w 412124"/>
                <a:gd name="connsiteY59" fmla="*/ 1148796 h 1993650"/>
                <a:gd name="connsiteX0" fmla="*/ 342579 w 412124"/>
                <a:gd name="connsiteY0" fmla="*/ 1148796 h 1993650"/>
                <a:gd name="connsiteX1" fmla="*/ 345154 w 412124"/>
                <a:gd name="connsiteY1" fmla="*/ 951628 h 1993650"/>
                <a:gd name="connsiteX2" fmla="*/ 363185 w 412124"/>
                <a:gd name="connsiteY2" fmla="*/ 783036 h 1993650"/>
                <a:gd name="connsiteX3" fmla="*/ 365760 w 412124"/>
                <a:gd name="connsiteY3" fmla="*/ 556367 h 1993650"/>
                <a:gd name="connsiteX4" fmla="*/ 363185 w 412124"/>
                <a:gd name="connsiteY4" fmla="*/ 386366 h 1993650"/>
                <a:gd name="connsiteX5" fmla="*/ 365760 w 412124"/>
                <a:gd name="connsiteY5" fmla="*/ 337427 h 1993650"/>
                <a:gd name="connsiteX6" fmla="*/ 370912 w 412124"/>
                <a:gd name="connsiteY6" fmla="*/ 298790 h 1993650"/>
                <a:gd name="connsiteX7" fmla="*/ 378639 w 412124"/>
                <a:gd name="connsiteY7" fmla="*/ 255002 h 1993650"/>
                <a:gd name="connsiteX8" fmla="*/ 388942 w 412124"/>
                <a:gd name="connsiteY8" fmla="*/ 221517 h 1993650"/>
                <a:gd name="connsiteX9" fmla="*/ 404397 w 412124"/>
                <a:gd name="connsiteY9" fmla="*/ 193183 h 1993650"/>
                <a:gd name="connsiteX10" fmla="*/ 412124 w 412124"/>
                <a:gd name="connsiteY10" fmla="*/ 180304 h 1993650"/>
                <a:gd name="connsiteX11" fmla="*/ 412124 w 412124"/>
                <a:gd name="connsiteY11" fmla="*/ 170001 h 1993650"/>
                <a:gd name="connsiteX12" fmla="*/ 401821 w 412124"/>
                <a:gd name="connsiteY12" fmla="*/ 144243 h 1993650"/>
                <a:gd name="connsiteX13" fmla="*/ 383791 w 412124"/>
                <a:gd name="connsiteY13" fmla="*/ 118486 h 1993650"/>
                <a:gd name="connsiteX14" fmla="*/ 365760 w 412124"/>
                <a:gd name="connsiteY14" fmla="*/ 103031 h 1993650"/>
                <a:gd name="connsiteX15" fmla="*/ 334851 w 412124"/>
                <a:gd name="connsiteY15" fmla="*/ 82425 h 1993650"/>
                <a:gd name="connsiteX16" fmla="*/ 293639 w 412124"/>
                <a:gd name="connsiteY16" fmla="*/ 61819 h 1993650"/>
                <a:gd name="connsiteX17" fmla="*/ 234396 w 412124"/>
                <a:gd name="connsiteY17" fmla="*/ 38637 h 1993650"/>
                <a:gd name="connsiteX18" fmla="*/ 144244 w 412124"/>
                <a:gd name="connsiteY18" fmla="*/ 12879 h 1993650"/>
                <a:gd name="connsiteX19" fmla="*/ 85001 w 412124"/>
                <a:gd name="connsiteY19" fmla="*/ 2576 h 1993650"/>
                <a:gd name="connsiteX20" fmla="*/ 41213 w 412124"/>
                <a:gd name="connsiteY20" fmla="*/ 0 h 1993650"/>
                <a:gd name="connsiteX21" fmla="*/ 20607 w 412124"/>
                <a:gd name="connsiteY21" fmla="*/ 0 h 1993650"/>
                <a:gd name="connsiteX22" fmla="*/ 7728 w 412124"/>
                <a:gd name="connsiteY22" fmla="*/ 5152 h 1993650"/>
                <a:gd name="connsiteX23" fmla="*/ 0 w 412124"/>
                <a:gd name="connsiteY23" fmla="*/ 15455 h 1993650"/>
                <a:gd name="connsiteX24" fmla="*/ 2576 w 412124"/>
                <a:gd name="connsiteY24" fmla="*/ 28334 h 1993650"/>
                <a:gd name="connsiteX25" fmla="*/ 12879 w 412124"/>
                <a:gd name="connsiteY25" fmla="*/ 48940 h 1993650"/>
                <a:gd name="connsiteX26" fmla="*/ 38637 w 412124"/>
                <a:gd name="connsiteY26" fmla="*/ 77273 h 1993650"/>
                <a:gd name="connsiteX27" fmla="*/ 61819 w 412124"/>
                <a:gd name="connsiteY27" fmla="*/ 103031 h 1993650"/>
                <a:gd name="connsiteX28" fmla="*/ 90153 w 412124"/>
                <a:gd name="connsiteY28" fmla="*/ 144243 h 1993650"/>
                <a:gd name="connsiteX29" fmla="*/ 105607 w 412124"/>
                <a:gd name="connsiteY29" fmla="*/ 172577 h 1993650"/>
                <a:gd name="connsiteX30" fmla="*/ 118486 w 412124"/>
                <a:gd name="connsiteY30" fmla="*/ 203486 h 1993650"/>
                <a:gd name="connsiteX31" fmla="*/ 131365 w 412124"/>
                <a:gd name="connsiteY31" fmla="*/ 236971 h 1993650"/>
                <a:gd name="connsiteX32" fmla="*/ 141668 w 412124"/>
                <a:gd name="connsiteY32" fmla="*/ 280760 h 1993650"/>
                <a:gd name="connsiteX33" fmla="*/ 146820 w 412124"/>
                <a:gd name="connsiteY33" fmla="*/ 345154 h 1993650"/>
                <a:gd name="connsiteX34" fmla="*/ 146820 w 412124"/>
                <a:gd name="connsiteY34" fmla="*/ 399245 h 1993650"/>
                <a:gd name="connsiteX35" fmla="*/ 144244 w 412124"/>
                <a:gd name="connsiteY35" fmla="*/ 1079250 h 1993650"/>
                <a:gd name="connsiteX36" fmla="*/ 139092 w 412124"/>
                <a:gd name="connsiteY36" fmla="*/ 1334251 h 1993650"/>
                <a:gd name="connsiteX37" fmla="*/ 131365 w 412124"/>
                <a:gd name="connsiteY37" fmla="*/ 1511980 h 1993650"/>
                <a:gd name="connsiteX38" fmla="*/ 126213 w 412124"/>
                <a:gd name="connsiteY38" fmla="*/ 1604708 h 1993650"/>
                <a:gd name="connsiteX39" fmla="*/ 121062 w 412124"/>
                <a:gd name="connsiteY39" fmla="*/ 1653647 h 1993650"/>
                <a:gd name="connsiteX40" fmla="*/ 121062 w 412124"/>
                <a:gd name="connsiteY40" fmla="*/ 1694860 h 1993650"/>
                <a:gd name="connsiteX41" fmla="*/ 123638 w 412124"/>
                <a:gd name="connsiteY41" fmla="*/ 1746375 h 1993650"/>
                <a:gd name="connsiteX42" fmla="*/ 131365 w 412124"/>
                <a:gd name="connsiteY42" fmla="*/ 1795315 h 1993650"/>
                <a:gd name="connsiteX43" fmla="*/ 144244 w 412124"/>
                <a:gd name="connsiteY43" fmla="*/ 1846831 h 1993650"/>
                <a:gd name="connsiteX44" fmla="*/ 157123 w 412124"/>
                <a:gd name="connsiteY44" fmla="*/ 1885467 h 1993650"/>
                <a:gd name="connsiteX45" fmla="*/ 172577 w 412124"/>
                <a:gd name="connsiteY45" fmla="*/ 1911225 h 1993650"/>
                <a:gd name="connsiteX46" fmla="*/ 193184 w 412124"/>
                <a:gd name="connsiteY46" fmla="*/ 1939558 h 1993650"/>
                <a:gd name="connsiteX47" fmla="*/ 218941 w 412124"/>
                <a:gd name="connsiteY47" fmla="*/ 1965316 h 1993650"/>
                <a:gd name="connsiteX48" fmla="*/ 236972 w 412124"/>
                <a:gd name="connsiteY48" fmla="*/ 1980771 h 1993650"/>
                <a:gd name="connsiteX49" fmla="*/ 252426 w 412124"/>
                <a:gd name="connsiteY49" fmla="*/ 1988498 h 1993650"/>
                <a:gd name="connsiteX50" fmla="*/ 267881 w 412124"/>
                <a:gd name="connsiteY50" fmla="*/ 1993650 h 1993650"/>
                <a:gd name="connsiteX51" fmla="*/ 283336 w 412124"/>
                <a:gd name="connsiteY51" fmla="*/ 1993650 h 1993650"/>
                <a:gd name="connsiteX52" fmla="*/ 301366 w 412124"/>
                <a:gd name="connsiteY52" fmla="*/ 1985922 h 1993650"/>
                <a:gd name="connsiteX53" fmla="*/ 316821 w 412124"/>
                <a:gd name="connsiteY53" fmla="*/ 1970468 h 1993650"/>
                <a:gd name="connsiteX54" fmla="*/ 327124 w 412124"/>
                <a:gd name="connsiteY54" fmla="*/ 1942134 h 1993650"/>
                <a:gd name="connsiteX55" fmla="*/ 337427 w 412124"/>
                <a:gd name="connsiteY55" fmla="*/ 1882891 h 1993650"/>
                <a:gd name="connsiteX56" fmla="*/ 342579 w 412124"/>
                <a:gd name="connsiteY56" fmla="*/ 1826224 h 1993650"/>
                <a:gd name="connsiteX57" fmla="*/ 345154 w 412124"/>
                <a:gd name="connsiteY57" fmla="*/ 1754103 h 1993650"/>
                <a:gd name="connsiteX58" fmla="*/ 345154 w 412124"/>
                <a:gd name="connsiteY58" fmla="*/ 1604708 h 1993650"/>
                <a:gd name="connsiteX59" fmla="*/ 342579 w 412124"/>
                <a:gd name="connsiteY59" fmla="*/ 1148796 h 199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12124" h="1993650">
                  <a:moveTo>
                    <a:pt x="342579" y="1148796"/>
                  </a:moveTo>
                  <a:cubicBezTo>
                    <a:pt x="343437" y="1035462"/>
                    <a:pt x="344296" y="1064962"/>
                    <a:pt x="345154" y="951628"/>
                  </a:cubicBezTo>
                  <a:lnTo>
                    <a:pt x="363185" y="783036"/>
                  </a:lnTo>
                  <a:cubicBezTo>
                    <a:pt x="364043" y="707480"/>
                    <a:pt x="364902" y="631923"/>
                    <a:pt x="365760" y="556367"/>
                  </a:cubicBezTo>
                  <a:cubicBezTo>
                    <a:pt x="364902" y="499700"/>
                    <a:pt x="364043" y="443033"/>
                    <a:pt x="363185" y="386366"/>
                  </a:cubicBezTo>
                  <a:lnTo>
                    <a:pt x="365760" y="337427"/>
                  </a:lnTo>
                  <a:lnTo>
                    <a:pt x="370912" y="298790"/>
                  </a:lnTo>
                  <a:lnTo>
                    <a:pt x="378639" y="255002"/>
                  </a:lnTo>
                  <a:lnTo>
                    <a:pt x="388942" y="221517"/>
                  </a:lnTo>
                  <a:lnTo>
                    <a:pt x="404397" y="193183"/>
                  </a:lnTo>
                  <a:lnTo>
                    <a:pt x="412124" y="180304"/>
                  </a:lnTo>
                  <a:lnTo>
                    <a:pt x="412124" y="170001"/>
                  </a:lnTo>
                  <a:lnTo>
                    <a:pt x="401821" y="144243"/>
                  </a:lnTo>
                  <a:lnTo>
                    <a:pt x="383791" y="118486"/>
                  </a:lnTo>
                  <a:lnTo>
                    <a:pt x="365760" y="103031"/>
                  </a:lnTo>
                  <a:lnTo>
                    <a:pt x="334851" y="82425"/>
                  </a:lnTo>
                  <a:lnTo>
                    <a:pt x="293639" y="61819"/>
                  </a:lnTo>
                  <a:lnTo>
                    <a:pt x="234396" y="38637"/>
                  </a:lnTo>
                  <a:lnTo>
                    <a:pt x="144244" y="12879"/>
                  </a:lnTo>
                  <a:lnTo>
                    <a:pt x="85001" y="2576"/>
                  </a:lnTo>
                  <a:lnTo>
                    <a:pt x="41213" y="0"/>
                  </a:lnTo>
                  <a:lnTo>
                    <a:pt x="20607" y="0"/>
                  </a:lnTo>
                  <a:lnTo>
                    <a:pt x="7728" y="5152"/>
                  </a:lnTo>
                  <a:lnTo>
                    <a:pt x="0" y="15455"/>
                  </a:lnTo>
                  <a:lnTo>
                    <a:pt x="2576" y="28334"/>
                  </a:lnTo>
                  <a:lnTo>
                    <a:pt x="12879" y="48940"/>
                  </a:lnTo>
                  <a:lnTo>
                    <a:pt x="38637" y="77273"/>
                  </a:lnTo>
                  <a:lnTo>
                    <a:pt x="61819" y="103031"/>
                  </a:lnTo>
                  <a:lnTo>
                    <a:pt x="90153" y="144243"/>
                  </a:lnTo>
                  <a:lnTo>
                    <a:pt x="105607" y="172577"/>
                  </a:lnTo>
                  <a:lnTo>
                    <a:pt x="118486" y="203486"/>
                  </a:lnTo>
                  <a:lnTo>
                    <a:pt x="131365" y="236971"/>
                  </a:lnTo>
                  <a:lnTo>
                    <a:pt x="141668" y="280760"/>
                  </a:lnTo>
                  <a:lnTo>
                    <a:pt x="146820" y="345154"/>
                  </a:lnTo>
                  <a:lnTo>
                    <a:pt x="146820" y="399245"/>
                  </a:lnTo>
                  <a:cubicBezTo>
                    <a:pt x="145958" y="625913"/>
                    <a:pt x="144244" y="852580"/>
                    <a:pt x="144244" y="1079250"/>
                  </a:cubicBezTo>
                  <a:lnTo>
                    <a:pt x="139092" y="1334251"/>
                  </a:lnTo>
                  <a:lnTo>
                    <a:pt x="131365" y="1511980"/>
                  </a:lnTo>
                  <a:lnTo>
                    <a:pt x="126213" y="1604708"/>
                  </a:lnTo>
                  <a:lnTo>
                    <a:pt x="121062" y="1653647"/>
                  </a:lnTo>
                  <a:lnTo>
                    <a:pt x="121062" y="1694860"/>
                  </a:lnTo>
                  <a:lnTo>
                    <a:pt x="123638" y="1746375"/>
                  </a:lnTo>
                  <a:lnTo>
                    <a:pt x="131365" y="1795315"/>
                  </a:lnTo>
                  <a:lnTo>
                    <a:pt x="144244" y="1846831"/>
                  </a:lnTo>
                  <a:lnTo>
                    <a:pt x="157123" y="1885467"/>
                  </a:lnTo>
                  <a:lnTo>
                    <a:pt x="172577" y="1911225"/>
                  </a:lnTo>
                  <a:lnTo>
                    <a:pt x="193184" y="1939558"/>
                  </a:lnTo>
                  <a:lnTo>
                    <a:pt x="218941" y="1965316"/>
                  </a:lnTo>
                  <a:lnTo>
                    <a:pt x="236972" y="1980771"/>
                  </a:lnTo>
                  <a:lnTo>
                    <a:pt x="252426" y="1988498"/>
                  </a:lnTo>
                  <a:lnTo>
                    <a:pt x="267881" y="1993650"/>
                  </a:lnTo>
                  <a:lnTo>
                    <a:pt x="283336" y="1993650"/>
                  </a:lnTo>
                  <a:lnTo>
                    <a:pt x="301366" y="1985922"/>
                  </a:lnTo>
                  <a:lnTo>
                    <a:pt x="316821" y="1970468"/>
                  </a:lnTo>
                  <a:lnTo>
                    <a:pt x="327124" y="1942134"/>
                  </a:lnTo>
                  <a:lnTo>
                    <a:pt x="337427" y="1882891"/>
                  </a:lnTo>
                  <a:lnTo>
                    <a:pt x="342579" y="1826224"/>
                  </a:lnTo>
                  <a:cubicBezTo>
                    <a:pt x="343437" y="1802184"/>
                    <a:pt x="344296" y="1778143"/>
                    <a:pt x="345154" y="1754103"/>
                  </a:cubicBezTo>
                  <a:lnTo>
                    <a:pt x="345154" y="1604708"/>
                  </a:lnTo>
                  <a:cubicBezTo>
                    <a:pt x="344296" y="1458747"/>
                    <a:pt x="343437" y="1312787"/>
                    <a:pt x="342579" y="114879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62">
              <a:extLst>
                <a:ext uri="{FF2B5EF4-FFF2-40B4-BE49-F238E27FC236}">
                  <a16:creationId xmlns:a16="http://schemas.microsoft.com/office/drawing/2014/main" id="{8534A826-9841-4C00-B87C-66F613E0ED9D}"/>
                </a:ext>
              </a:extLst>
            </p:cNvPr>
            <p:cNvSpPr/>
            <p:nvPr/>
          </p:nvSpPr>
          <p:spPr>
            <a:xfrm>
              <a:off x="4555819" y="2874963"/>
              <a:ext cx="882650" cy="1289050"/>
            </a:xfrm>
            <a:custGeom>
              <a:avLst/>
              <a:gdLst>
                <a:gd name="connsiteX0" fmla="*/ 628650 w 883444"/>
                <a:gd name="connsiteY0" fmla="*/ 321469 h 1290637"/>
                <a:gd name="connsiteX1" fmla="*/ 661987 w 883444"/>
                <a:gd name="connsiteY1" fmla="*/ 259556 h 1290637"/>
                <a:gd name="connsiteX2" fmla="*/ 695325 w 883444"/>
                <a:gd name="connsiteY2" fmla="*/ 195262 h 1290637"/>
                <a:gd name="connsiteX3" fmla="*/ 719137 w 883444"/>
                <a:gd name="connsiteY3" fmla="*/ 147637 h 1290637"/>
                <a:gd name="connsiteX4" fmla="*/ 752475 w 883444"/>
                <a:gd name="connsiteY4" fmla="*/ 73819 h 1290637"/>
                <a:gd name="connsiteX5" fmla="*/ 781050 w 883444"/>
                <a:gd name="connsiteY5" fmla="*/ 2381 h 1290637"/>
                <a:gd name="connsiteX6" fmla="*/ 883444 w 883444"/>
                <a:gd name="connsiteY6" fmla="*/ 0 h 1290637"/>
                <a:gd name="connsiteX7" fmla="*/ 871537 w 883444"/>
                <a:gd name="connsiteY7" fmla="*/ 357187 h 1290637"/>
                <a:gd name="connsiteX8" fmla="*/ 795337 w 883444"/>
                <a:gd name="connsiteY8" fmla="*/ 452437 h 1290637"/>
                <a:gd name="connsiteX9" fmla="*/ 726281 w 883444"/>
                <a:gd name="connsiteY9" fmla="*/ 552450 h 1290637"/>
                <a:gd name="connsiteX10" fmla="*/ 654844 w 883444"/>
                <a:gd name="connsiteY10" fmla="*/ 650081 h 1290637"/>
                <a:gd name="connsiteX11" fmla="*/ 585787 w 883444"/>
                <a:gd name="connsiteY11" fmla="*/ 745331 h 1290637"/>
                <a:gd name="connsiteX12" fmla="*/ 481012 w 883444"/>
                <a:gd name="connsiteY12" fmla="*/ 869156 h 1290637"/>
                <a:gd name="connsiteX13" fmla="*/ 373856 w 883444"/>
                <a:gd name="connsiteY13" fmla="*/ 988219 h 1290637"/>
                <a:gd name="connsiteX14" fmla="*/ 247650 w 883444"/>
                <a:gd name="connsiteY14" fmla="*/ 1116806 h 1290637"/>
                <a:gd name="connsiteX15" fmla="*/ 154781 w 883444"/>
                <a:gd name="connsiteY15" fmla="*/ 1200150 h 1290637"/>
                <a:gd name="connsiteX16" fmla="*/ 66675 w 883444"/>
                <a:gd name="connsiteY16" fmla="*/ 1269206 h 1290637"/>
                <a:gd name="connsiteX17" fmla="*/ 30956 w 883444"/>
                <a:gd name="connsiteY17" fmla="*/ 1288256 h 1290637"/>
                <a:gd name="connsiteX18" fmla="*/ 21431 w 883444"/>
                <a:gd name="connsiteY18" fmla="*/ 1290637 h 1290637"/>
                <a:gd name="connsiteX19" fmla="*/ 2381 w 883444"/>
                <a:gd name="connsiteY19" fmla="*/ 1288256 h 1290637"/>
                <a:gd name="connsiteX20" fmla="*/ 0 w 883444"/>
                <a:gd name="connsiteY20" fmla="*/ 1276350 h 1290637"/>
                <a:gd name="connsiteX21" fmla="*/ 7144 w 883444"/>
                <a:gd name="connsiteY21" fmla="*/ 1247775 h 1290637"/>
                <a:gd name="connsiteX22" fmla="*/ 26194 w 883444"/>
                <a:gd name="connsiteY22" fmla="*/ 1212056 h 1290637"/>
                <a:gd name="connsiteX23" fmla="*/ 88106 w 883444"/>
                <a:gd name="connsiteY23" fmla="*/ 1131094 h 1290637"/>
                <a:gd name="connsiteX24" fmla="*/ 161925 w 883444"/>
                <a:gd name="connsiteY24" fmla="*/ 1038225 h 1290637"/>
                <a:gd name="connsiteX25" fmla="*/ 242887 w 883444"/>
                <a:gd name="connsiteY25" fmla="*/ 923925 h 1290637"/>
                <a:gd name="connsiteX26" fmla="*/ 388144 w 883444"/>
                <a:gd name="connsiteY26" fmla="*/ 714375 h 1290637"/>
                <a:gd name="connsiteX27" fmla="*/ 531019 w 883444"/>
                <a:gd name="connsiteY27" fmla="*/ 490537 h 1290637"/>
                <a:gd name="connsiteX28" fmla="*/ 628650 w 883444"/>
                <a:gd name="connsiteY28" fmla="*/ 321469 h 1290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83444" h="1290637">
                  <a:moveTo>
                    <a:pt x="628650" y="321469"/>
                  </a:moveTo>
                  <a:lnTo>
                    <a:pt x="661987" y="259556"/>
                  </a:lnTo>
                  <a:lnTo>
                    <a:pt x="695325" y="195262"/>
                  </a:lnTo>
                  <a:lnTo>
                    <a:pt x="719137" y="147637"/>
                  </a:lnTo>
                  <a:lnTo>
                    <a:pt x="752475" y="73819"/>
                  </a:lnTo>
                  <a:lnTo>
                    <a:pt x="781050" y="2381"/>
                  </a:lnTo>
                  <a:lnTo>
                    <a:pt x="883444" y="0"/>
                  </a:lnTo>
                  <a:lnTo>
                    <a:pt x="871537" y="357187"/>
                  </a:lnTo>
                  <a:lnTo>
                    <a:pt x="795337" y="452437"/>
                  </a:lnTo>
                  <a:lnTo>
                    <a:pt x="726281" y="552450"/>
                  </a:lnTo>
                  <a:lnTo>
                    <a:pt x="654844" y="650081"/>
                  </a:lnTo>
                  <a:lnTo>
                    <a:pt x="585787" y="745331"/>
                  </a:lnTo>
                  <a:lnTo>
                    <a:pt x="481012" y="869156"/>
                  </a:lnTo>
                  <a:lnTo>
                    <a:pt x="373856" y="988219"/>
                  </a:lnTo>
                  <a:lnTo>
                    <a:pt x="247650" y="1116806"/>
                  </a:lnTo>
                  <a:lnTo>
                    <a:pt x="154781" y="1200150"/>
                  </a:lnTo>
                  <a:lnTo>
                    <a:pt x="66675" y="1269206"/>
                  </a:lnTo>
                  <a:lnTo>
                    <a:pt x="30956" y="1288256"/>
                  </a:lnTo>
                  <a:lnTo>
                    <a:pt x="21431" y="1290637"/>
                  </a:lnTo>
                  <a:lnTo>
                    <a:pt x="2381" y="1288256"/>
                  </a:lnTo>
                  <a:lnTo>
                    <a:pt x="0" y="1276350"/>
                  </a:lnTo>
                  <a:lnTo>
                    <a:pt x="7144" y="1247775"/>
                  </a:lnTo>
                  <a:lnTo>
                    <a:pt x="26194" y="1212056"/>
                  </a:lnTo>
                  <a:lnTo>
                    <a:pt x="88106" y="1131094"/>
                  </a:lnTo>
                  <a:lnTo>
                    <a:pt x="161925" y="1038225"/>
                  </a:lnTo>
                  <a:lnTo>
                    <a:pt x="242887" y="923925"/>
                  </a:lnTo>
                  <a:lnTo>
                    <a:pt x="388144" y="714375"/>
                  </a:lnTo>
                  <a:lnTo>
                    <a:pt x="531019" y="490537"/>
                  </a:lnTo>
                  <a:lnTo>
                    <a:pt x="628650" y="321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63">
              <a:extLst>
                <a:ext uri="{FF2B5EF4-FFF2-40B4-BE49-F238E27FC236}">
                  <a16:creationId xmlns:a16="http://schemas.microsoft.com/office/drawing/2014/main" id="{AB45F6DB-8D1A-4D3D-B802-D6B2CEE9ABDE}"/>
                </a:ext>
              </a:extLst>
            </p:cNvPr>
            <p:cNvSpPr/>
            <p:nvPr/>
          </p:nvSpPr>
          <p:spPr>
            <a:xfrm>
              <a:off x="5609920" y="3067051"/>
              <a:ext cx="552450" cy="409575"/>
            </a:xfrm>
            <a:custGeom>
              <a:avLst/>
              <a:gdLst>
                <a:gd name="connsiteX0" fmla="*/ 178594 w 552450"/>
                <a:gd name="connsiteY0" fmla="*/ 188119 h 409663"/>
                <a:gd name="connsiteX1" fmla="*/ 69057 w 552450"/>
                <a:gd name="connsiteY1" fmla="*/ 95250 h 409663"/>
                <a:gd name="connsiteX2" fmla="*/ 0 w 552450"/>
                <a:gd name="connsiteY2" fmla="*/ 30956 h 409663"/>
                <a:gd name="connsiteX3" fmla="*/ 14288 w 552450"/>
                <a:gd name="connsiteY3" fmla="*/ 0 h 409663"/>
                <a:gd name="connsiteX4" fmla="*/ 114300 w 552450"/>
                <a:gd name="connsiteY4" fmla="*/ 16669 h 409663"/>
                <a:gd name="connsiteX5" fmla="*/ 204788 w 552450"/>
                <a:gd name="connsiteY5" fmla="*/ 42863 h 409663"/>
                <a:gd name="connsiteX6" fmla="*/ 280988 w 552450"/>
                <a:gd name="connsiteY6" fmla="*/ 71438 h 409663"/>
                <a:gd name="connsiteX7" fmla="*/ 326232 w 552450"/>
                <a:gd name="connsiteY7" fmla="*/ 88106 h 409663"/>
                <a:gd name="connsiteX8" fmla="*/ 366713 w 552450"/>
                <a:gd name="connsiteY8" fmla="*/ 107156 h 409663"/>
                <a:gd name="connsiteX9" fmla="*/ 411957 w 552450"/>
                <a:gd name="connsiteY9" fmla="*/ 133350 h 409663"/>
                <a:gd name="connsiteX10" fmla="*/ 454819 w 552450"/>
                <a:gd name="connsiteY10" fmla="*/ 164306 h 409663"/>
                <a:gd name="connsiteX11" fmla="*/ 500063 w 552450"/>
                <a:gd name="connsiteY11" fmla="*/ 202406 h 409663"/>
                <a:gd name="connsiteX12" fmla="*/ 523875 w 552450"/>
                <a:gd name="connsiteY12" fmla="*/ 230981 h 409663"/>
                <a:gd name="connsiteX13" fmla="*/ 535782 w 552450"/>
                <a:gd name="connsiteY13" fmla="*/ 259556 h 409663"/>
                <a:gd name="connsiteX14" fmla="*/ 545307 w 552450"/>
                <a:gd name="connsiteY14" fmla="*/ 297656 h 409663"/>
                <a:gd name="connsiteX15" fmla="*/ 552450 w 552450"/>
                <a:gd name="connsiteY15" fmla="*/ 342900 h 409663"/>
                <a:gd name="connsiteX16" fmla="*/ 552450 w 552450"/>
                <a:gd name="connsiteY16" fmla="*/ 373856 h 409663"/>
                <a:gd name="connsiteX17" fmla="*/ 545307 w 552450"/>
                <a:gd name="connsiteY17" fmla="*/ 395288 h 409663"/>
                <a:gd name="connsiteX18" fmla="*/ 526257 w 552450"/>
                <a:gd name="connsiteY18" fmla="*/ 407194 h 409663"/>
                <a:gd name="connsiteX19" fmla="*/ 502444 w 552450"/>
                <a:gd name="connsiteY19" fmla="*/ 409575 h 409663"/>
                <a:gd name="connsiteX20" fmla="*/ 471488 w 552450"/>
                <a:gd name="connsiteY20" fmla="*/ 407194 h 409663"/>
                <a:gd name="connsiteX21" fmla="*/ 426244 w 552450"/>
                <a:gd name="connsiteY21" fmla="*/ 390525 h 409663"/>
                <a:gd name="connsiteX22" fmla="*/ 376238 w 552450"/>
                <a:gd name="connsiteY22" fmla="*/ 350044 h 409663"/>
                <a:gd name="connsiteX23" fmla="*/ 178594 w 552450"/>
                <a:gd name="connsiteY23" fmla="*/ 188119 h 40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52450" h="409663">
                  <a:moveTo>
                    <a:pt x="178594" y="188119"/>
                  </a:moveTo>
                  <a:lnTo>
                    <a:pt x="69057" y="95250"/>
                  </a:lnTo>
                  <a:lnTo>
                    <a:pt x="0" y="30956"/>
                  </a:lnTo>
                  <a:lnTo>
                    <a:pt x="14288" y="0"/>
                  </a:lnTo>
                  <a:lnTo>
                    <a:pt x="114300" y="16669"/>
                  </a:lnTo>
                  <a:lnTo>
                    <a:pt x="204788" y="42863"/>
                  </a:lnTo>
                  <a:lnTo>
                    <a:pt x="280988" y="71438"/>
                  </a:lnTo>
                  <a:lnTo>
                    <a:pt x="326232" y="88106"/>
                  </a:lnTo>
                  <a:lnTo>
                    <a:pt x="366713" y="107156"/>
                  </a:lnTo>
                  <a:lnTo>
                    <a:pt x="411957" y="133350"/>
                  </a:lnTo>
                  <a:lnTo>
                    <a:pt x="454819" y="164306"/>
                  </a:lnTo>
                  <a:lnTo>
                    <a:pt x="500063" y="202406"/>
                  </a:lnTo>
                  <a:lnTo>
                    <a:pt x="523875" y="230981"/>
                  </a:lnTo>
                  <a:lnTo>
                    <a:pt x="535782" y="259556"/>
                  </a:lnTo>
                  <a:lnTo>
                    <a:pt x="545307" y="297656"/>
                  </a:lnTo>
                  <a:lnTo>
                    <a:pt x="552450" y="342900"/>
                  </a:lnTo>
                  <a:lnTo>
                    <a:pt x="552450" y="373856"/>
                  </a:lnTo>
                  <a:lnTo>
                    <a:pt x="545307" y="395288"/>
                  </a:lnTo>
                  <a:lnTo>
                    <a:pt x="526257" y="407194"/>
                  </a:lnTo>
                  <a:cubicBezTo>
                    <a:pt x="504036" y="409663"/>
                    <a:pt x="512013" y="409575"/>
                    <a:pt x="502444" y="409575"/>
                  </a:cubicBezTo>
                  <a:lnTo>
                    <a:pt x="471488" y="407194"/>
                  </a:lnTo>
                  <a:lnTo>
                    <a:pt x="426244" y="390525"/>
                  </a:lnTo>
                  <a:lnTo>
                    <a:pt x="376238" y="350044"/>
                  </a:lnTo>
                  <a:lnTo>
                    <a:pt x="178594" y="1881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64">
              <a:extLst>
                <a:ext uri="{FF2B5EF4-FFF2-40B4-BE49-F238E27FC236}">
                  <a16:creationId xmlns:a16="http://schemas.microsoft.com/office/drawing/2014/main" id="{6FFB1668-A250-4C5D-8FA1-92AA70ABC30F}"/>
                </a:ext>
              </a:extLst>
            </p:cNvPr>
            <p:cNvSpPr/>
            <p:nvPr/>
          </p:nvSpPr>
          <p:spPr>
            <a:xfrm>
              <a:off x="6786257" y="2114550"/>
              <a:ext cx="476250" cy="2147888"/>
            </a:xfrm>
            <a:custGeom>
              <a:avLst/>
              <a:gdLst>
                <a:gd name="connsiteX0" fmla="*/ 429985 w 476250"/>
                <a:gd name="connsiteY0" fmla="*/ 1162050 h 2147207"/>
                <a:gd name="connsiteX1" fmla="*/ 429985 w 476250"/>
                <a:gd name="connsiteY1" fmla="*/ 680357 h 2147207"/>
                <a:gd name="connsiteX2" fmla="*/ 429985 w 476250"/>
                <a:gd name="connsiteY2" fmla="*/ 514350 h 2147207"/>
                <a:gd name="connsiteX3" fmla="*/ 424542 w 476250"/>
                <a:gd name="connsiteY3" fmla="*/ 438150 h 2147207"/>
                <a:gd name="connsiteX4" fmla="*/ 421821 w 476250"/>
                <a:gd name="connsiteY4" fmla="*/ 383721 h 2147207"/>
                <a:gd name="connsiteX5" fmla="*/ 424542 w 476250"/>
                <a:gd name="connsiteY5" fmla="*/ 351064 h 2147207"/>
                <a:gd name="connsiteX6" fmla="*/ 432707 w 476250"/>
                <a:gd name="connsiteY6" fmla="*/ 299357 h 2147207"/>
                <a:gd name="connsiteX7" fmla="*/ 446314 w 476250"/>
                <a:gd name="connsiteY7" fmla="*/ 255814 h 2147207"/>
                <a:gd name="connsiteX8" fmla="*/ 454478 w 476250"/>
                <a:gd name="connsiteY8" fmla="*/ 239486 h 2147207"/>
                <a:gd name="connsiteX9" fmla="*/ 468085 w 476250"/>
                <a:gd name="connsiteY9" fmla="*/ 220436 h 2147207"/>
                <a:gd name="connsiteX10" fmla="*/ 476250 w 476250"/>
                <a:gd name="connsiteY10" fmla="*/ 201386 h 2147207"/>
                <a:gd name="connsiteX11" fmla="*/ 476250 w 476250"/>
                <a:gd name="connsiteY11" fmla="*/ 187779 h 2147207"/>
                <a:gd name="connsiteX12" fmla="*/ 470807 w 476250"/>
                <a:gd name="connsiteY12" fmla="*/ 168729 h 2147207"/>
                <a:gd name="connsiteX13" fmla="*/ 451757 w 476250"/>
                <a:gd name="connsiteY13" fmla="*/ 141514 h 2147207"/>
                <a:gd name="connsiteX14" fmla="*/ 424542 w 476250"/>
                <a:gd name="connsiteY14" fmla="*/ 119743 h 2147207"/>
                <a:gd name="connsiteX15" fmla="*/ 381000 w 476250"/>
                <a:gd name="connsiteY15" fmla="*/ 95250 h 2147207"/>
                <a:gd name="connsiteX16" fmla="*/ 321128 w 476250"/>
                <a:gd name="connsiteY16" fmla="*/ 68036 h 2147207"/>
                <a:gd name="connsiteX17" fmla="*/ 253092 w 476250"/>
                <a:gd name="connsiteY17" fmla="*/ 38100 h 2147207"/>
                <a:gd name="connsiteX18" fmla="*/ 182335 w 476250"/>
                <a:gd name="connsiteY18" fmla="*/ 16329 h 2147207"/>
                <a:gd name="connsiteX19" fmla="*/ 87085 w 476250"/>
                <a:gd name="connsiteY19" fmla="*/ 0 h 2147207"/>
                <a:gd name="connsiteX20" fmla="*/ 51707 w 476250"/>
                <a:gd name="connsiteY20" fmla="*/ 0 h 2147207"/>
                <a:gd name="connsiteX21" fmla="*/ 19050 w 476250"/>
                <a:gd name="connsiteY21" fmla="*/ 2721 h 2147207"/>
                <a:gd name="connsiteX22" fmla="*/ 5442 w 476250"/>
                <a:gd name="connsiteY22" fmla="*/ 10886 h 2147207"/>
                <a:gd name="connsiteX23" fmla="*/ 0 w 476250"/>
                <a:gd name="connsiteY23" fmla="*/ 29936 h 2147207"/>
                <a:gd name="connsiteX24" fmla="*/ 10885 w 476250"/>
                <a:gd name="connsiteY24" fmla="*/ 54429 h 2147207"/>
                <a:gd name="connsiteX25" fmla="*/ 29935 w 476250"/>
                <a:gd name="connsiteY25" fmla="*/ 73479 h 2147207"/>
                <a:gd name="connsiteX26" fmla="*/ 57150 w 476250"/>
                <a:gd name="connsiteY26" fmla="*/ 89807 h 2147207"/>
                <a:gd name="connsiteX27" fmla="*/ 81642 w 476250"/>
                <a:gd name="connsiteY27" fmla="*/ 100693 h 2147207"/>
                <a:gd name="connsiteX28" fmla="*/ 122464 w 476250"/>
                <a:gd name="connsiteY28" fmla="*/ 125186 h 2147207"/>
                <a:gd name="connsiteX29" fmla="*/ 146957 w 476250"/>
                <a:gd name="connsiteY29" fmla="*/ 149679 h 2147207"/>
                <a:gd name="connsiteX30" fmla="*/ 168728 w 476250"/>
                <a:gd name="connsiteY30" fmla="*/ 182336 h 2147207"/>
                <a:gd name="connsiteX31" fmla="*/ 187778 w 476250"/>
                <a:gd name="connsiteY31" fmla="*/ 225879 h 2147207"/>
                <a:gd name="connsiteX32" fmla="*/ 201385 w 476250"/>
                <a:gd name="connsiteY32" fmla="*/ 277586 h 2147207"/>
                <a:gd name="connsiteX33" fmla="*/ 206828 w 476250"/>
                <a:gd name="connsiteY33" fmla="*/ 332014 h 2147207"/>
                <a:gd name="connsiteX34" fmla="*/ 206828 w 476250"/>
                <a:gd name="connsiteY34" fmla="*/ 1015093 h 2147207"/>
                <a:gd name="connsiteX35" fmla="*/ 212271 w 476250"/>
                <a:gd name="connsiteY35" fmla="*/ 1151164 h 2147207"/>
                <a:gd name="connsiteX36" fmla="*/ 212271 w 476250"/>
                <a:gd name="connsiteY36" fmla="*/ 1281793 h 2147207"/>
                <a:gd name="connsiteX37" fmla="*/ 209550 w 476250"/>
                <a:gd name="connsiteY37" fmla="*/ 1404257 h 2147207"/>
                <a:gd name="connsiteX38" fmla="*/ 204107 w 476250"/>
                <a:gd name="connsiteY38" fmla="*/ 1499507 h 2147207"/>
                <a:gd name="connsiteX39" fmla="*/ 193221 w 476250"/>
                <a:gd name="connsiteY39" fmla="*/ 1589314 h 2147207"/>
                <a:gd name="connsiteX40" fmla="*/ 174171 w 476250"/>
                <a:gd name="connsiteY40" fmla="*/ 1706336 h 2147207"/>
                <a:gd name="connsiteX41" fmla="*/ 160564 w 476250"/>
                <a:gd name="connsiteY41" fmla="*/ 1763486 h 2147207"/>
                <a:gd name="connsiteX42" fmla="*/ 163285 w 476250"/>
                <a:gd name="connsiteY42" fmla="*/ 1798864 h 2147207"/>
                <a:gd name="connsiteX43" fmla="*/ 166007 w 476250"/>
                <a:gd name="connsiteY43" fmla="*/ 1831521 h 2147207"/>
                <a:gd name="connsiteX44" fmla="*/ 187778 w 476250"/>
                <a:gd name="connsiteY44" fmla="*/ 1918607 h 2147207"/>
                <a:gd name="connsiteX45" fmla="*/ 212271 w 476250"/>
                <a:gd name="connsiteY45" fmla="*/ 1981200 h 2147207"/>
                <a:gd name="connsiteX46" fmla="*/ 242207 w 476250"/>
                <a:gd name="connsiteY46" fmla="*/ 2041071 h 2147207"/>
                <a:gd name="connsiteX47" fmla="*/ 255814 w 476250"/>
                <a:gd name="connsiteY47" fmla="*/ 2068286 h 2147207"/>
                <a:gd name="connsiteX48" fmla="*/ 263978 w 476250"/>
                <a:gd name="connsiteY48" fmla="*/ 2087336 h 2147207"/>
                <a:gd name="connsiteX49" fmla="*/ 288471 w 476250"/>
                <a:gd name="connsiteY49" fmla="*/ 2128157 h 2147207"/>
                <a:gd name="connsiteX50" fmla="*/ 296635 w 476250"/>
                <a:gd name="connsiteY50" fmla="*/ 2136321 h 2147207"/>
                <a:gd name="connsiteX51" fmla="*/ 302078 w 476250"/>
                <a:gd name="connsiteY51" fmla="*/ 2141764 h 2147207"/>
                <a:gd name="connsiteX52" fmla="*/ 315685 w 476250"/>
                <a:gd name="connsiteY52" fmla="*/ 2147207 h 2147207"/>
                <a:gd name="connsiteX53" fmla="*/ 334735 w 476250"/>
                <a:gd name="connsiteY53" fmla="*/ 2139043 h 2147207"/>
                <a:gd name="connsiteX54" fmla="*/ 353785 w 476250"/>
                <a:gd name="connsiteY54" fmla="*/ 2117271 h 2147207"/>
                <a:gd name="connsiteX55" fmla="*/ 372835 w 476250"/>
                <a:gd name="connsiteY55" fmla="*/ 2081893 h 2147207"/>
                <a:gd name="connsiteX56" fmla="*/ 389164 w 476250"/>
                <a:gd name="connsiteY56" fmla="*/ 2038350 h 2147207"/>
                <a:gd name="connsiteX57" fmla="*/ 402771 w 476250"/>
                <a:gd name="connsiteY57" fmla="*/ 1986643 h 2147207"/>
                <a:gd name="connsiteX58" fmla="*/ 416378 w 476250"/>
                <a:gd name="connsiteY58" fmla="*/ 1915886 h 2147207"/>
                <a:gd name="connsiteX59" fmla="*/ 424542 w 476250"/>
                <a:gd name="connsiteY59" fmla="*/ 1864179 h 2147207"/>
                <a:gd name="connsiteX60" fmla="*/ 429985 w 476250"/>
                <a:gd name="connsiteY60" fmla="*/ 1787979 h 2147207"/>
                <a:gd name="connsiteX61" fmla="*/ 429985 w 476250"/>
                <a:gd name="connsiteY61" fmla="*/ 1559379 h 2147207"/>
                <a:gd name="connsiteX62" fmla="*/ 429985 w 476250"/>
                <a:gd name="connsiteY62" fmla="*/ 1162050 h 2147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76250" h="2147207">
                  <a:moveTo>
                    <a:pt x="429985" y="1162050"/>
                  </a:moveTo>
                  <a:lnTo>
                    <a:pt x="429985" y="680357"/>
                  </a:lnTo>
                  <a:lnTo>
                    <a:pt x="429985" y="514350"/>
                  </a:lnTo>
                  <a:lnTo>
                    <a:pt x="424542" y="438150"/>
                  </a:lnTo>
                  <a:lnTo>
                    <a:pt x="421821" y="383721"/>
                  </a:lnTo>
                  <a:lnTo>
                    <a:pt x="424542" y="351064"/>
                  </a:lnTo>
                  <a:lnTo>
                    <a:pt x="432707" y="299357"/>
                  </a:lnTo>
                  <a:lnTo>
                    <a:pt x="446314" y="255814"/>
                  </a:lnTo>
                  <a:lnTo>
                    <a:pt x="454478" y="239486"/>
                  </a:lnTo>
                  <a:lnTo>
                    <a:pt x="468085" y="220436"/>
                  </a:lnTo>
                  <a:lnTo>
                    <a:pt x="476250" y="201386"/>
                  </a:lnTo>
                  <a:lnTo>
                    <a:pt x="476250" y="187779"/>
                  </a:lnTo>
                  <a:lnTo>
                    <a:pt x="470807" y="168729"/>
                  </a:lnTo>
                  <a:lnTo>
                    <a:pt x="451757" y="141514"/>
                  </a:lnTo>
                  <a:lnTo>
                    <a:pt x="424542" y="119743"/>
                  </a:lnTo>
                  <a:lnTo>
                    <a:pt x="381000" y="95250"/>
                  </a:lnTo>
                  <a:lnTo>
                    <a:pt x="321128" y="68036"/>
                  </a:lnTo>
                  <a:lnTo>
                    <a:pt x="253092" y="38100"/>
                  </a:lnTo>
                  <a:lnTo>
                    <a:pt x="182335" y="16329"/>
                  </a:lnTo>
                  <a:lnTo>
                    <a:pt x="87085" y="0"/>
                  </a:lnTo>
                  <a:lnTo>
                    <a:pt x="51707" y="0"/>
                  </a:lnTo>
                  <a:lnTo>
                    <a:pt x="19050" y="2721"/>
                  </a:lnTo>
                  <a:lnTo>
                    <a:pt x="5442" y="10886"/>
                  </a:lnTo>
                  <a:lnTo>
                    <a:pt x="0" y="29936"/>
                  </a:lnTo>
                  <a:lnTo>
                    <a:pt x="10885" y="54429"/>
                  </a:lnTo>
                  <a:lnTo>
                    <a:pt x="29935" y="73479"/>
                  </a:lnTo>
                  <a:lnTo>
                    <a:pt x="57150" y="89807"/>
                  </a:lnTo>
                  <a:lnTo>
                    <a:pt x="81642" y="100693"/>
                  </a:lnTo>
                  <a:lnTo>
                    <a:pt x="122464" y="125186"/>
                  </a:lnTo>
                  <a:lnTo>
                    <a:pt x="146957" y="149679"/>
                  </a:lnTo>
                  <a:lnTo>
                    <a:pt x="168728" y="182336"/>
                  </a:lnTo>
                  <a:lnTo>
                    <a:pt x="187778" y="225879"/>
                  </a:lnTo>
                  <a:lnTo>
                    <a:pt x="201385" y="277586"/>
                  </a:lnTo>
                  <a:lnTo>
                    <a:pt x="206828" y="332014"/>
                  </a:lnTo>
                  <a:lnTo>
                    <a:pt x="206828" y="1015093"/>
                  </a:lnTo>
                  <a:lnTo>
                    <a:pt x="212271" y="1151164"/>
                  </a:lnTo>
                  <a:lnTo>
                    <a:pt x="212271" y="1281793"/>
                  </a:lnTo>
                  <a:lnTo>
                    <a:pt x="209550" y="1404257"/>
                  </a:lnTo>
                  <a:lnTo>
                    <a:pt x="204107" y="1499507"/>
                  </a:lnTo>
                  <a:lnTo>
                    <a:pt x="193221" y="1589314"/>
                  </a:lnTo>
                  <a:lnTo>
                    <a:pt x="174171" y="1706336"/>
                  </a:lnTo>
                  <a:lnTo>
                    <a:pt x="160564" y="1763486"/>
                  </a:lnTo>
                  <a:lnTo>
                    <a:pt x="163285" y="1798864"/>
                  </a:lnTo>
                  <a:lnTo>
                    <a:pt x="166007" y="1831521"/>
                  </a:lnTo>
                  <a:lnTo>
                    <a:pt x="187778" y="1918607"/>
                  </a:lnTo>
                  <a:lnTo>
                    <a:pt x="212271" y="1981200"/>
                  </a:lnTo>
                  <a:lnTo>
                    <a:pt x="242207" y="2041071"/>
                  </a:lnTo>
                  <a:lnTo>
                    <a:pt x="255814" y="2068286"/>
                  </a:lnTo>
                  <a:lnTo>
                    <a:pt x="263978" y="2087336"/>
                  </a:lnTo>
                  <a:lnTo>
                    <a:pt x="288471" y="2128157"/>
                  </a:lnTo>
                  <a:lnTo>
                    <a:pt x="296635" y="2136321"/>
                  </a:lnTo>
                  <a:lnTo>
                    <a:pt x="302078" y="2141764"/>
                  </a:lnTo>
                  <a:lnTo>
                    <a:pt x="315685" y="2147207"/>
                  </a:lnTo>
                  <a:lnTo>
                    <a:pt x="334735" y="2139043"/>
                  </a:lnTo>
                  <a:lnTo>
                    <a:pt x="353785" y="2117271"/>
                  </a:lnTo>
                  <a:lnTo>
                    <a:pt x="372835" y="2081893"/>
                  </a:lnTo>
                  <a:lnTo>
                    <a:pt x="389164" y="2038350"/>
                  </a:lnTo>
                  <a:lnTo>
                    <a:pt x="402771" y="1986643"/>
                  </a:lnTo>
                  <a:lnTo>
                    <a:pt x="416378" y="1915886"/>
                  </a:lnTo>
                  <a:lnTo>
                    <a:pt x="424542" y="1864179"/>
                  </a:lnTo>
                  <a:lnTo>
                    <a:pt x="429985" y="1787979"/>
                  </a:lnTo>
                  <a:lnTo>
                    <a:pt x="429985" y="1559379"/>
                  </a:lnTo>
                  <a:lnTo>
                    <a:pt x="429985" y="11620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65">
              <a:extLst>
                <a:ext uri="{FF2B5EF4-FFF2-40B4-BE49-F238E27FC236}">
                  <a16:creationId xmlns:a16="http://schemas.microsoft.com/office/drawing/2014/main" id="{E9D559F4-8A91-47DB-95F6-31003E1CB45D}"/>
                </a:ext>
              </a:extLst>
            </p:cNvPr>
            <p:cNvSpPr/>
            <p:nvPr/>
          </p:nvSpPr>
          <p:spPr>
            <a:xfrm>
              <a:off x="6102045" y="2781301"/>
              <a:ext cx="939800" cy="1019175"/>
            </a:xfrm>
            <a:custGeom>
              <a:avLst/>
              <a:gdLst>
                <a:gd name="connsiteX0" fmla="*/ 585787 w 940594"/>
                <a:gd name="connsiteY0" fmla="*/ 604838 h 1019175"/>
                <a:gd name="connsiteX1" fmla="*/ 700087 w 940594"/>
                <a:gd name="connsiteY1" fmla="*/ 500063 h 1019175"/>
                <a:gd name="connsiteX2" fmla="*/ 854869 w 940594"/>
                <a:gd name="connsiteY2" fmla="*/ 352425 h 1019175"/>
                <a:gd name="connsiteX3" fmla="*/ 935831 w 940594"/>
                <a:gd name="connsiteY3" fmla="*/ 269081 h 1019175"/>
                <a:gd name="connsiteX4" fmla="*/ 940594 w 940594"/>
                <a:gd name="connsiteY4" fmla="*/ 0 h 1019175"/>
                <a:gd name="connsiteX5" fmla="*/ 776287 w 940594"/>
                <a:gd name="connsiteY5" fmla="*/ 14288 h 1019175"/>
                <a:gd name="connsiteX6" fmla="*/ 721519 w 940594"/>
                <a:gd name="connsiteY6" fmla="*/ 128588 h 1019175"/>
                <a:gd name="connsiteX7" fmla="*/ 642937 w 940594"/>
                <a:gd name="connsiteY7" fmla="*/ 247650 h 1019175"/>
                <a:gd name="connsiteX8" fmla="*/ 526256 w 940594"/>
                <a:gd name="connsiteY8" fmla="*/ 404813 h 1019175"/>
                <a:gd name="connsiteX9" fmla="*/ 421481 w 940594"/>
                <a:gd name="connsiteY9" fmla="*/ 538163 h 1019175"/>
                <a:gd name="connsiteX10" fmla="*/ 280987 w 940594"/>
                <a:gd name="connsiteY10" fmla="*/ 697706 h 1019175"/>
                <a:gd name="connsiteX11" fmla="*/ 80962 w 940594"/>
                <a:gd name="connsiteY11" fmla="*/ 904875 h 1019175"/>
                <a:gd name="connsiteX12" fmla="*/ 11906 w 940594"/>
                <a:gd name="connsiteY12" fmla="*/ 971550 h 1019175"/>
                <a:gd name="connsiteX13" fmla="*/ 0 w 940594"/>
                <a:gd name="connsiteY13" fmla="*/ 990600 h 1019175"/>
                <a:gd name="connsiteX14" fmla="*/ 0 w 940594"/>
                <a:gd name="connsiteY14" fmla="*/ 1004888 h 1019175"/>
                <a:gd name="connsiteX15" fmla="*/ 4762 w 940594"/>
                <a:gd name="connsiteY15" fmla="*/ 1014413 h 1019175"/>
                <a:gd name="connsiteX16" fmla="*/ 21431 w 940594"/>
                <a:gd name="connsiteY16" fmla="*/ 1019175 h 1019175"/>
                <a:gd name="connsiteX17" fmla="*/ 47625 w 940594"/>
                <a:gd name="connsiteY17" fmla="*/ 1014413 h 1019175"/>
                <a:gd name="connsiteX18" fmla="*/ 92869 w 940594"/>
                <a:gd name="connsiteY18" fmla="*/ 988219 h 1019175"/>
                <a:gd name="connsiteX19" fmla="*/ 214312 w 940594"/>
                <a:gd name="connsiteY19" fmla="*/ 907256 h 1019175"/>
                <a:gd name="connsiteX20" fmla="*/ 371475 w 940594"/>
                <a:gd name="connsiteY20" fmla="*/ 788194 h 1019175"/>
                <a:gd name="connsiteX21" fmla="*/ 523875 w 940594"/>
                <a:gd name="connsiteY21" fmla="*/ 659606 h 1019175"/>
                <a:gd name="connsiteX22" fmla="*/ 585787 w 940594"/>
                <a:gd name="connsiteY22" fmla="*/ 604838 h 101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0594" h="1019175">
                  <a:moveTo>
                    <a:pt x="585787" y="604838"/>
                  </a:moveTo>
                  <a:lnTo>
                    <a:pt x="700087" y="500063"/>
                  </a:lnTo>
                  <a:lnTo>
                    <a:pt x="854869" y="352425"/>
                  </a:lnTo>
                  <a:lnTo>
                    <a:pt x="935831" y="269081"/>
                  </a:lnTo>
                  <a:cubicBezTo>
                    <a:pt x="937419" y="179387"/>
                    <a:pt x="939006" y="89694"/>
                    <a:pt x="940594" y="0"/>
                  </a:cubicBezTo>
                  <a:lnTo>
                    <a:pt x="776287" y="14288"/>
                  </a:lnTo>
                  <a:lnTo>
                    <a:pt x="721519" y="128588"/>
                  </a:lnTo>
                  <a:lnTo>
                    <a:pt x="642937" y="247650"/>
                  </a:lnTo>
                  <a:lnTo>
                    <a:pt x="526256" y="404813"/>
                  </a:lnTo>
                  <a:lnTo>
                    <a:pt x="421481" y="538163"/>
                  </a:lnTo>
                  <a:lnTo>
                    <a:pt x="280987" y="697706"/>
                  </a:lnTo>
                  <a:lnTo>
                    <a:pt x="80962" y="904875"/>
                  </a:lnTo>
                  <a:lnTo>
                    <a:pt x="11906" y="971550"/>
                  </a:lnTo>
                  <a:lnTo>
                    <a:pt x="0" y="990600"/>
                  </a:lnTo>
                  <a:lnTo>
                    <a:pt x="0" y="1004888"/>
                  </a:lnTo>
                  <a:lnTo>
                    <a:pt x="4762" y="1014413"/>
                  </a:lnTo>
                  <a:lnTo>
                    <a:pt x="21431" y="1019175"/>
                  </a:lnTo>
                  <a:lnTo>
                    <a:pt x="47625" y="1014413"/>
                  </a:lnTo>
                  <a:lnTo>
                    <a:pt x="92869" y="988219"/>
                  </a:lnTo>
                  <a:lnTo>
                    <a:pt x="214312" y="907256"/>
                  </a:lnTo>
                  <a:lnTo>
                    <a:pt x="371475" y="788194"/>
                  </a:lnTo>
                  <a:lnTo>
                    <a:pt x="523875" y="659606"/>
                  </a:lnTo>
                  <a:lnTo>
                    <a:pt x="585787" y="6048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66">
              <a:extLst>
                <a:ext uri="{FF2B5EF4-FFF2-40B4-BE49-F238E27FC236}">
                  <a16:creationId xmlns:a16="http://schemas.microsoft.com/office/drawing/2014/main" id="{7A402C3A-699E-43D8-B97A-C90B0594E00C}"/>
                </a:ext>
              </a:extLst>
            </p:cNvPr>
            <p:cNvSpPr/>
            <p:nvPr/>
          </p:nvSpPr>
          <p:spPr>
            <a:xfrm>
              <a:off x="7183439" y="2855914"/>
              <a:ext cx="1362075" cy="1089025"/>
            </a:xfrm>
            <a:custGeom>
              <a:avLst/>
              <a:gdLst>
                <a:gd name="connsiteX0" fmla="*/ 340519 w 1362075"/>
                <a:gd name="connsiteY0" fmla="*/ 559594 h 1090612"/>
                <a:gd name="connsiteX1" fmla="*/ 226219 w 1362075"/>
                <a:gd name="connsiteY1" fmla="*/ 402431 h 1090612"/>
                <a:gd name="connsiteX2" fmla="*/ 140494 w 1362075"/>
                <a:gd name="connsiteY2" fmla="*/ 285750 h 1090612"/>
                <a:gd name="connsiteX3" fmla="*/ 80963 w 1362075"/>
                <a:gd name="connsiteY3" fmla="*/ 204787 h 1090612"/>
                <a:gd name="connsiteX4" fmla="*/ 4763 w 1362075"/>
                <a:gd name="connsiteY4" fmla="*/ 97631 h 1090612"/>
                <a:gd name="connsiteX5" fmla="*/ 0 w 1362075"/>
                <a:gd name="connsiteY5" fmla="*/ 0 h 1090612"/>
                <a:gd name="connsiteX6" fmla="*/ 109538 w 1362075"/>
                <a:gd name="connsiteY6" fmla="*/ 104775 h 1090612"/>
                <a:gd name="connsiteX7" fmla="*/ 211932 w 1362075"/>
                <a:gd name="connsiteY7" fmla="*/ 200025 h 1090612"/>
                <a:gd name="connsiteX8" fmla="*/ 309563 w 1362075"/>
                <a:gd name="connsiteY8" fmla="*/ 290512 h 1090612"/>
                <a:gd name="connsiteX9" fmla="*/ 440532 w 1362075"/>
                <a:gd name="connsiteY9" fmla="*/ 400050 h 1090612"/>
                <a:gd name="connsiteX10" fmla="*/ 581025 w 1362075"/>
                <a:gd name="connsiteY10" fmla="*/ 511969 h 1090612"/>
                <a:gd name="connsiteX11" fmla="*/ 731044 w 1362075"/>
                <a:gd name="connsiteY11" fmla="*/ 621506 h 1090612"/>
                <a:gd name="connsiteX12" fmla="*/ 852488 w 1362075"/>
                <a:gd name="connsiteY12" fmla="*/ 709612 h 1090612"/>
                <a:gd name="connsiteX13" fmla="*/ 985838 w 1362075"/>
                <a:gd name="connsiteY13" fmla="*/ 797719 h 1090612"/>
                <a:gd name="connsiteX14" fmla="*/ 1140619 w 1362075"/>
                <a:gd name="connsiteY14" fmla="*/ 895350 h 1090612"/>
                <a:gd name="connsiteX15" fmla="*/ 1319213 w 1362075"/>
                <a:gd name="connsiteY15" fmla="*/ 1002506 h 1090612"/>
                <a:gd name="connsiteX16" fmla="*/ 1350169 w 1362075"/>
                <a:gd name="connsiteY16" fmla="*/ 1016794 h 1090612"/>
                <a:gd name="connsiteX17" fmla="*/ 1354932 w 1362075"/>
                <a:gd name="connsiteY17" fmla="*/ 1021556 h 1090612"/>
                <a:gd name="connsiteX18" fmla="*/ 1362075 w 1362075"/>
                <a:gd name="connsiteY18" fmla="*/ 1031081 h 1090612"/>
                <a:gd name="connsiteX19" fmla="*/ 1362075 w 1362075"/>
                <a:gd name="connsiteY19" fmla="*/ 1040606 h 1090612"/>
                <a:gd name="connsiteX20" fmla="*/ 1347788 w 1362075"/>
                <a:gd name="connsiteY20" fmla="*/ 1057275 h 1090612"/>
                <a:gd name="connsiteX21" fmla="*/ 1319213 w 1362075"/>
                <a:gd name="connsiteY21" fmla="*/ 1064419 h 1090612"/>
                <a:gd name="connsiteX22" fmla="*/ 1235869 w 1362075"/>
                <a:gd name="connsiteY22" fmla="*/ 1071562 h 1090612"/>
                <a:gd name="connsiteX23" fmla="*/ 1095375 w 1362075"/>
                <a:gd name="connsiteY23" fmla="*/ 1081087 h 1090612"/>
                <a:gd name="connsiteX24" fmla="*/ 940594 w 1362075"/>
                <a:gd name="connsiteY24" fmla="*/ 1088231 h 1090612"/>
                <a:gd name="connsiteX25" fmla="*/ 814388 w 1362075"/>
                <a:gd name="connsiteY25" fmla="*/ 1090612 h 1090612"/>
                <a:gd name="connsiteX26" fmla="*/ 769144 w 1362075"/>
                <a:gd name="connsiteY26" fmla="*/ 1083469 h 1090612"/>
                <a:gd name="connsiteX27" fmla="*/ 745332 w 1362075"/>
                <a:gd name="connsiteY27" fmla="*/ 1073944 h 1090612"/>
                <a:gd name="connsiteX28" fmla="*/ 719138 w 1362075"/>
                <a:gd name="connsiteY28" fmla="*/ 1054894 h 1090612"/>
                <a:gd name="connsiteX29" fmla="*/ 697707 w 1362075"/>
                <a:gd name="connsiteY29" fmla="*/ 1033462 h 1090612"/>
                <a:gd name="connsiteX30" fmla="*/ 650082 w 1362075"/>
                <a:gd name="connsiteY30" fmla="*/ 969169 h 1090612"/>
                <a:gd name="connsiteX31" fmla="*/ 535782 w 1362075"/>
                <a:gd name="connsiteY31" fmla="*/ 819150 h 1090612"/>
                <a:gd name="connsiteX32" fmla="*/ 402432 w 1362075"/>
                <a:gd name="connsiteY32" fmla="*/ 642937 h 1090612"/>
                <a:gd name="connsiteX33" fmla="*/ 340519 w 1362075"/>
                <a:gd name="connsiteY33" fmla="*/ 559594 h 1090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62075" h="1090612">
                  <a:moveTo>
                    <a:pt x="340519" y="559594"/>
                  </a:moveTo>
                  <a:lnTo>
                    <a:pt x="226219" y="402431"/>
                  </a:lnTo>
                  <a:lnTo>
                    <a:pt x="140494" y="285750"/>
                  </a:lnTo>
                  <a:lnTo>
                    <a:pt x="80963" y="204787"/>
                  </a:lnTo>
                  <a:lnTo>
                    <a:pt x="4763" y="97631"/>
                  </a:lnTo>
                  <a:lnTo>
                    <a:pt x="0" y="0"/>
                  </a:lnTo>
                  <a:lnTo>
                    <a:pt x="109538" y="104775"/>
                  </a:lnTo>
                  <a:lnTo>
                    <a:pt x="211932" y="200025"/>
                  </a:lnTo>
                  <a:lnTo>
                    <a:pt x="309563" y="290512"/>
                  </a:lnTo>
                  <a:lnTo>
                    <a:pt x="440532" y="400050"/>
                  </a:lnTo>
                  <a:lnTo>
                    <a:pt x="581025" y="511969"/>
                  </a:lnTo>
                  <a:lnTo>
                    <a:pt x="731044" y="621506"/>
                  </a:lnTo>
                  <a:lnTo>
                    <a:pt x="852488" y="709612"/>
                  </a:lnTo>
                  <a:lnTo>
                    <a:pt x="985838" y="797719"/>
                  </a:lnTo>
                  <a:lnTo>
                    <a:pt x="1140619" y="895350"/>
                  </a:lnTo>
                  <a:lnTo>
                    <a:pt x="1319213" y="1002506"/>
                  </a:lnTo>
                  <a:lnTo>
                    <a:pt x="1350169" y="1016794"/>
                  </a:lnTo>
                  <a:lnTo>
                    <a:pt x="1354932" y="1021556"/>
                  </a:lnTo>
                  <a:lnTo>
                    <a:pt x="1362075" y="1031081"/>
                  </a:lnTo>
                  <a:lnTo>
                    <a:pt x="1362075" y="1040606"/>
                  </a:lnTo>
                  <a:lnTo>
                    <a:pt x="1347788" y="1057275"/>
                  </a:lnTo>
                  <a:lnTo>
                    <a:pt x="1319213" y="1064419"/>
                  </a:lnTo>
                  <a:lnTo>
                    <a:pt x="1235869" y="1071562"/>
                  </a:lnTo>
                  <a:lnTo>
                    <a:pt x="1095375" y="1081087"/>
                  </a:lnTo>
                  <a:lnTo>
                    <a:pt x="940594" y="1088231"/>
                  </a:lnTo>
                  <a:lnTo>
                    <a:pt x="814388" y="1090612"/>
                  </a:lnTo>
                  <a:lnTo>
                    <a:pt x="769144" y="1083469"/>
                  </a:lnTo>
                  <a:lnTo>
                    <a:pt x="745332" y="1073944"/>
                  </a:lnTo>
                  <a:lnTo>
                    <a:pt x="719138" y="1054894"/>
                  </a:lnTo>
                  <a:lnTo>
                    <a:pt x="697707" y="1033462"/>
                  </a:lnTo>
                  <a:lnTo>
                    <a:pt x="650082" y="969169"/>
                  </a:lnTo>
                  <a:lnTo>
                    <a:pt x="535782" y="819150"/>
                  </a:lnTo>
                  <a:lnTo>
                    <a:pt x="402432" y="642937"/>
                  </a:lnTo>
                  <a:lnTo>
                    <a:pt x="340519" y="5595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68">
              <a:extLst>
                <a:ext uri="{FF2B5EF4-FFF2-40B4-BE49-F238E27FC236}">
                  <a16:creationId xmlns:a16="http://schemas.microsoft.com/office/drawing/2014/main" id="{2F278260-1945-44A0-B606-92946D90716F}"/>
                </a:ext>
              </a:extLst>
            </p:cNvPr>
            <p:cNvSpPr/>
            <p:nvPr/>
          </p:nvSpPr>
          <p:spPr>
            <a:xfrm>
              <a:off x="6272214" y="4522788"/>
              <a:ext cx="1214437" cy="315912"/>
            </a:xfrm>
            <a:custGeom>
              <a:avLst/>
              <a:gdLst>
                <a:gd name="connsiteX0" fmla="*/ 426243 w 1214437"/>
                <a:gd name="connsiteY0" fmla="*/ 123825 h 316706"/>
                <a:gd name="connsiteX1" fmla="*/ 571500 w 1214437"/>
                <a:gd name="connsiteY1" fmla="*/ 90487 h 316706"/>
                <a:gd name="connsiteX2" fmla="*/ 657225 w 1214437"/>
                <a:gd name="connsiteY2" fmla="*/ 64294 h 316706"/>
                <a:gd name="connsiteX3" fmla="*/ 745331 w 1214437"/>
                <a:gd name="connsiteY3" fmla="*/ 30956 h 316706"/>
                <a:gd name="connsiteX4" fmla="*/ 792956 w 1214437"/>
                <a:gd name="connsiteY4" fmla="*/ 2381 h 316706"/>
                <a:gd name="connsiteX5" fmla="*/ 800100 w 1214437"/>
                <a:gd name="connsiteY5" fmla="*/ 0 h 316706"/>
                <a:gd name="connsiteX6" fmla="*/ 840581 w 1214437"/>
                <a:gd name="connsiteY6" fmla="*/ 0 h 316706"/>
                <a:gd name="connsiteX7" fmla="*/ 888206 w 1214437"/>
                <a:gd name="connsiteY7" fmla="*/ 2381 h 316706"/>
                <a:gd name="connsiteX8" fmla="*/ 947737 w 1214437"/>
                <a:gd name="connsiteY8" fmla="*/ 11906 h 316706"/>
                <a:gd name="connsiteX9" fmla="*/ 1014412 w 1214437"/>
                <a:gd name="connsiteY9" fmla="*/ 26194 h 316706"/>
                <a:gd name="connsiteX10" fmla="*/ 1069181 w 1214437"/>
                <a:gd name="connsiteY10" fmla="*/ 45244 h 316706"/>
                <a:gd name="connsiteX11" fmla="*/ 1114425 w 1214437"/>
                <a:gd name="connsiteY11" fmla="*/ 59531 h 316706"/>
                <a:gd name="connsiteX12" fmla="*/ 1169193 w 1214437"/>
                <a:gd name="connsiteY12" fmla="*/ 83344 h 316706"/>
                <a:gd name="connsiteX13" fmla="*/ 1193006 w 1214437"/>
                <a:gd name="connsiteY13" fmla="*/ 97631 h 316706"/>
                <a:gd name="connsiteX14" fmla="*/ 1212056 w 1214437"/>
                <a:gd name="connsiteY14" fmla="*/ 119062 h 316706"/>
                <a:gd name="connsiteX15" fmla="*/ 1214437 w 1214437"/>
                <a:gd name="connsiteY15" fmla="*/ 130969 h 316706"/>
                <a:gd name="connsiteX16" fmla="*/ 1204912 w 1214437"/>
                <a:gd name="connsiteY16" fmla="*/ 145256 h 316706"/>
                <a:gd name="connsiteX17" fmla="*/ 1185862 w 1214437"/>
                <a:gd name="connsiteY17" fmla="*/ 161925 h 316706"/>
                <a:gd name="connsiteX18" fmla="*/ 1119187 w 1214437"/>
                <a:gd name="connsiteY18" fmla="*/ 185737 h 316706"/>
                <a:gd name="connsiteX19" fmla="*/ 1007268 w 1214437"/>
                <a:gd name="connsiteY19" fmla="*/ 214312 h 316706"/>
                <a:gd name="connsiteX20" fmla="*/ 888206 w 1214437"/>
                <a:gd name="connsiteY20" fmla="*/ 240506 h 316706"/>
                <a:gd name="connsiteX21" fmla="*/ 738187 w 1214437"/>
                <a:gd name="connsiteY21" fmla="*/ 264319 h 316706"/>
                <a:gd name="connsiteX22" fmla="*/ 547687 w 1214437"/>
                <a:gd name="connsiteY22" fmla="*/ 285750 h 316706"/>
                <a:gd name="connsiteX23" fmla="*/ 342900 w 1214437"/>
                <a:gd name="connsiteY23" fmla="*/ 300037 h 316706"/>
                <a:gd name="connsiteX24" fmla="*/ 0 w 1214437"/>
                <a:gd name="connsiteY24" fmla="*/ 316706 h 316706"/>
                <a:gd name="connsiteX25" fmla="*/ 0 w 1214437"/>
                <a:gd name="connsiteY25" fmla="*/ 185737 h 316706"/>
                <a:gd name="connsiteX26" fmla="*/ 223837 w 1214437"/>
                <a:gd name="connsiteY26" fmla="*/ 157162 h 316706"/>
                <a:gd name="connsiteX27" fmla="*/ 426243 w 1214437"/>
                <a:gd name="connsiteY27" fmla="*/ 123825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14437" h="316706">
                  <a:moveTo>
                    <a:pt x="426243" y="123825"/>
                  </a:moveTo>
                  <a:lnTo>
                    <a:pt x="571500" y="90487"/>
                  </a:lnTo>
                  <a:lnTo>
                    <a:pt x="657225" y="64294"/>
                  </a:lnTo>
                  <a:lnTo>
                    <a:pt x="745331" y="30956"/>
                  </a:lnTo>
                  <a:lnTo>
                    <a:pt x="792956" y="2381"/>
                  </a:lnTo>
                  <a:lnTo>
                    <a:pt x="800100" y="0"/>
                  </a:lnTo>
                  <a:lnTo>
                    <a:pt x="840581" y="0"/>
                  </a:lnTo>
                  <a:lnTo>
                    <a:pt x="888206" y="2381"/>
                  </a:lnTo>
                  <a:lnTo>
                    <a:pt x="947737" y="11906"/>
                  </a:lnTo>
                  <a:lnTo>
                    <a:pt x="1014412" y="26194"/>
                  </a:lnTo>
                  <a:lnTo>
                    <a:pt x="1069181" y="45244"/>
                  </a:lnTo>
                  <a:lnTo>
                    <a:pt x="1114425" y="59531"/>
                  </a:lnTo>
                  <a:lnTo>
                    <a:pt x="1169193" y="83344"/>
                  </a:lnTo>
                  <a:lnTo>
                    <a:pt x="1193006" y="97631"/>
                  </a:lnTo>
                  <a:lnTo>
                    <a:pt x="1212056" y="119062"/>
                  </a:lnTo>
                  <a:lnTo>
                    <a:pt x="1214437" y="130969"/>
                  </a:lnTo>
                  <a:lnTo>
                    <a:pt x="1204912" y="145256"/>
                  </a:lnTo>
                  <a:lnTo>
                    <a:pt x="1185862" y="161925"/>
                  </a:lnTo>
                  <a:lnTo>
                    <a:pt x="1119187" y="185737"/>
                  </a:lnTo>
                  <a:lnTo>
                    <a:pt x="1007268" y="214312"/>
                  </a:lnTo>
                  <a:lnTo>
                    <a:pt x="888206" y="240506"/>
                  </a:lnTo>
                  <a:lnTo>
                    <a:pt x="738187" y="264319"/>
                  </a:lnTo>
                  <a:lnTo>
                    <a:pt x="547687" y="285750"/>
                  </a:lnTo>
                  <a:lnTo>
                    <a:pt x="342900" y="300037"/>
                  </a:lnTo>
                  <a:lnTo>
                    <a:pt x="0" y="316706"/>
                  </a:lnTo>
                  <a:lnTo>
                    <a:pt x="0" y="185737"/>
                  </a:lnTo>
                  <a:lnTo>
                    <a:pt x="223837" y="157162"/>
                  </a:lnTo>
                  <a:lnTo>
                    <a:pt x="426243" y="1238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71">
              <a:extLst>
                <a:ext uri="{FF2B5EF4-FFF2-40B4-BE49-F238E27FC236}">
                  <a16:creationId xmlns:a16="http://schemas.microsoft.com/office/drawing/2014/main" id="{D4AEF9DB-3410-409F-AD4F-10BCF33A6433}"/>
                </a:ext>
              </a:extLst>
            </p:cNvPr>
            <p:cNvSpPr/>
            <p:nvPr/>
          </p:nvSpPr>
          <p:spPr>
            <a:xfrm>
              <a:off x="4402138" y="5330826"/>
              <a:ext cx="3651250" cy="492125"/>
            </a:xfrm>
            <a:custGeom>
              <a:avLst/>
              <a:gdLst>
                <a:gd name="connsiteX0" fmla="*/ 2108779 w 3651643"/>
                <a:gd name="connsiteY0" fmla="*/ 77441 h 491453"/>
                <a:gd name="connsiteX1" fmla="*/ 2442371 w 3651643"/>
                <a:gd name="connsiteY1" fmla="*/ 62548 h 491453"/>
                <a:gd name="connsiteX2" fmla="*/ 2728307 w 3651643"/>
                <a:gd name="connsiteY2" fmla="*/ 47656 h 491453"/>
                <a:gd name="connsiteX3" fmla="*/ 2907017 w 3651643"/>
                <a:gd name="connsiteY3" fmla="*/ 38720 h 491453"/>
                <a:gd name="connsiteX4" fmla="*/ 3014243 w 3651643"/>
                <a:gd name="connsiteY4" fmla="*/ 23828 h 491453"/>
                <a:gd name="connsiteX5" fmla="*/ 3178061 w 3651643"/>
                <a:gd name="connsiteY5" fmla="*/ 0 h 491453"/>
                <a:gd name="connsiteX6" fmla="*/ 3201889 w 3651643"/>
                <a:gd name="connsiteY6" fmla="*/ 0 h 491453"/>
                <a:gd name="connsiteX7" fmla="*/ 3234653 w 3651643"/>
                <a:gd name="connsiteY7" fmla="*/ 5957 h 491453"/>
                <a:gd name="connsiteX8" fmla="*/ 3297201 w 3651643"/>
                <a:gd name="connsiteY8" fmla="*/ 23828 h 491453"/>
                <a:gd name="connsiteX9" fmla="*/ 3392513 w 3651643"/>
                <a:gd name="connsiteY9" fmla="*/ 56591 h 491453"/>
                <a:gd name="connsiteX10" fmla="*/ 3514632 w 3651643"/>
                <a:gd name="connsiteY10" fmla="*/ 110204 h 491453"/>
                <a:gd name="connsiteX11" fmla="*/ 3565266 w 3651643"/>
                <a:gd name="connsiteY11" fmla="*/ 137011 h 491453"/>
                <a:gd name="connsiteX12" fmla="*/ 3586116 w 3651643"/>
                <a:gd name="connsiteY12" fmla="*/ 151903 h 491453"/>
                <a:gd name="connsiteX13" fmla="*/ 3606965 w 3651643"/>
                <a:gd name="connsiteY13" fmla="*/ 175732 h 491453"/>
                <a:gd name="connsiteX14" fmla="*/ 3630793 w 3651643"/>
                <a:gd name="connsiteY14" fmla="*/ 211474 h 491453"/>
                <a:gd name="connsiteX15" fmla="*/ 3645686 w 3651643"/>
                <a:gd name="connsiteY15" fmla="*/ 241259 h 491453"/>
                <a:gd name="connsiteX16" fmla="*/ 3651643 w 3651643"/>
                <a:gd name="connsiteY16" fmla="*/ 262108 h 491453"/>
                <a:gd name="connsiteX17" fmla="*/ 3651643 w 3651643"/>
                <a:gd name="connsiteY17" fmla="*/ 279979 h 491453"/>
                <a:gd name="connsiteX18" fmla="*/ 3639729 w 3651643"/>
                <a:gd name="connsiteY18" fmla="*/ 303807 h 491453"/>
                <a:gd name="connsiteX19" fmla="*/ 3621858 w 3651643"/>
                <a:gd name="connsiteY19" fmla="*/ 315721 h 491453"/>
                <a:gd name="connsiteX20" fmla="*/ 3592073 w 3651643"/>
                <a:gd name="connsiteY20" fmla="*/ 327635 h 491453"/>
                <a:gd name="connsiteX21" fmla="*/ 3550374 w 3651643"/>
                <a:gd name="connsiteY21" fmla="*/ 330614 h 491453"/>
                <a:gd name="connsiteX22" fmla="*/ 3490804 w 3651643"/>
                <a:gd name="connsiteY22" fmla="*/ 324657 h 491453"/>
                <a:gd name="connsiteX23" fmla="*/ 3359750 w 3651643"/>
                <a:gd name="connsiteY23" fmla="*/ 303807 h 491453"/>
                <a:gd name="connsiteX24" fmla="*/ 3139340 w 3651643"/>
                <a:gd name="connsiteY24" fmla="*/ 279979 h 491453"/>
                <a:gd name="connsiteX25" fmla="*/ 2927867 w 3651643"/>
                <a:gd name="connsiteY25" fmla="*/ 268065 h 491453"/>
                <a:gd name="connsiteX26" fmla="*/ 2621081 w 3651643"/>
                <a:gd name="connsiteY26" fmla="*/ 265087 h 491453"/>
                <a:gd name="connsiteX27" fmla="*/ 2198134 w 3651643"/>
                <a:gd name="connsiteY27" fmla="*/ 265087 h 491453"/>
                <a:gd name="connsiteX28" fmla="*/ 1897305 w 3651643"/>
                <a:gd name="connsiteY28" fmla="*/ 282958 h 491453"/>
                <a:gd name="connsiteX29" fmla="*/ 1629240 w 3651643"/>
                <a:gd name="connsiteY29" fmla="*/ 303807 h 491453"/>
                <a:gd name="connsiteX30" fmla="*/ 1376068 w 3651643"/>
                <a:gd name="connsiteY30" fmla="*/ 336571 h 491453"/>
                <a:gd name="connsiteX31" fmla="*/ 1191400 w 3651643"/>
                <a:gd name="connsiteY31" fmla="*/ 363377 h 491453"/>
                <a:gd name="connsiteX32" fmla="*/ 1006733 w 3651643"/>
                <a:gd name="connsiteY32" fmla="*/ 396141 h 491453"/>
                <a:gd name="connsiteX33" fmla="*/ 786324 w 3651643"/>
                <a:gd name="connsiteY33" fmla="*/ 440818 h 491453"/>
                <a:gd name="connsiteX34" fmla="*/ 673141 w 3651643"/>
                <a:gd name="connsiteY34" fmla="*/ 467625 h 491453"/>
                <a:gd name="connsiteX35" fmla="*/ 598679 w 3651643"/>
                <a:gd name="connsiteY35" fmla="*/ 488474 h 491453"/>
                <a:gd name="connsiteX36" fmla="*/ 580808 w 3651643"/>
                <a:gd name="connsiteY36" fmla="*/ 491453 h 491453"/>
                <a:gd name="connsiteX37" fmla="*/ 518259 w 3651643"/>
                <a:gd name="connsiteY37" fmla="*/ 491453 h 491453"/>
                <a:gd name="connsiteX38" fmla="*/ 473582 w 3651643"/>
                <a:gd name="connsiteY38" fmla="*/ 485496 h 491453"/>
                <a:gd name="connsiteX39" fmla="*/ 411033 w 3651643"/>
                <a:gd name="connsiteY39" fmla="*/ 464646 h 491453"/>
                <a:gd name="connsiteX40" fmla="*/ 357420 w 3651643"/>
                <a:gd name="connsiteY40" fmla="*/ 440818 h 491453"/>
                <a:gd name="connsiteX41" fmla="*/ 300828 w 3651643"/>
                <a:gd name="connsiteY41" fmla="*/ 408055 h 491453"/>
                <a:gd name="connsiteX42" fmla="*/ 226366 w 3651643"/>
                <a:gd name="connsiteY42" fmla="*/ 363377 h 491453"/>
                <a:gd name="connsiteX43" fmla="*/ 137011 w 3651643"/>
                <a:gd name="connsiteY43" fmla="*/ 300829 h 491453"/>
                <a:gd name="connsiteX44" fmla="*/ 77441 w 3651643"/>
                <a:gd name="connsiteY44" fmla="*/ 247216 h 491453"/>
                <a:gd name="connsiteX45" fmla="*/ 29785 w 3651643"/>
                <a:gd name="connsiteY45" fmla="*/ 196581 h 491453"/>
                <a:gd name="connsiteX46" fmla="*/ 8935 w 3651643"/>
                <a:gd name="connsiteY46" fmla="*/ 163818 h 491453"/>
                <a:gd name="connsiteX47" fmla="*/ 0 w 3651643"/>
                <a:gd name="connsiteY47" fmla="*/ 137011 h 491453"/>
                <a:gd name="connsiteX48" fmla="*/ 0 w 3651643"/>
                <a:gd name="connsiteY48" fmla="*/ 125097 h 491453"/>
                <a:gd name="connsiteX49" fmla="*/ 5957 w 3651643"/>
                <a:gd name="connsiteY49" fmla="*/ 119140 h 491453"/>
                <a:gd name="connsiteX50" fmla="*/ 20849 w 3651643"/>
                <a:gd name="connsiteY50" fmla="*/ 119140 h 491453"/>
                <a:gd name="connsiteX51" fmla="*/ 47656 w 3651643"/>
                <a:gd name="connsiteY51" fmla="*/ 128075 h 491453"/>
                <a:gd name="connsiteX52" fmla="*/ 104247 w 3651643"/>
                <a:gd name="connsiteY52" fmla="*/ 151903 h 491453"/>
                <a:gd name="connsiteX53" fmla="*/ 172753 w 3651643"/>
                <a:gd name="connsiteY53" fmla="*/ 181689 h 491453"/>
                <a:gd name="connsiteX54" fmla="*/ 241258 w 3651643"/>
                <a:gd name="connsiteY54" fmla="*/ 202538 h 491453"/>
                <a:gd name="connsiteX55" fmla="*/ 291893 w 3651643"/>
                <a:gd name="connsiteY55" fmla="*/ 214452 h 491453"/>
                <a:gd name="connsiteX56" fmla="*/ 402098 w 3651643"/>
                <a:gd name="connsiteY56" fmla="*/ 223388 h 491453"/>
                <a:gd name="connsiteX57" fmla="*/ 691012 w 3651643"/>
                <a:gd name="connsiteY57" fmla="*/ 199560 h 491453"/>
                <a:gd name="connsiteX58" fmla="*/ 902486 w 3651643"/>
                <a:gd name="connsiteY58" fmla="*/ 175732 h 491453"/>
                <a:gd name="connsiteX59" fmla="*/ 1194379 w 3651643"/>
                <a:gd name="connsiteY59" fmla="*/ 151903 h 491453"/>
                <a:gd name="connsiteX60" fmla="*/ 1676896 w 3651643"/>
                <a:gd name="connsiteY60" fmla="*/ 110204 h 491453"/>
                <a:gd name="connsiteX61" fmla="*/ 1903262 w 3651643"/>
                <a:gd name="connsiteY61" fmla="*/ 86376 h 491453"/>
                <a:gd name="connsiteX62" fmla="*/ 2108779 w 3651643"/>
                <a:gd name="connsiteY62" fmla="*/ 77441 h 491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651643" h="491453">
                  <a:moveTo>
                    <a:pt x="2108779" y="77441"/>
                  </a:moveTo>
                  <a:lnTo>
                    <a:pt x="2442371" y="62548"/>
                  </a:lnTo>
                  <a:lnTo>
                    <a:pt x="2728307" y="47656"/>
                  </a:lnTo>
                  <a:lnTo>
                    <a:pt x="2907017" y="38720"/>
                  </a:lnTo>
                  <a:lnTo>
                    <a:pt x="3014243" y="23828"/>
                  </a:lnTo>
                  <a:lnTo>
                    <a:pt x="3178061" y="0"/>
                  </a:lnTo>
                  <a:lnTo>
                    <a:pt x="3201889" y="0"/>
                  </a:lnTo>
                  <a:lnTo>
                    <a:pt x="3234653" y="5957"/>
                  </a:lnTo>
                  <a:lnTo>
                    <a:pt x="3297201" y="23828"/>
                  </a:lnTo>
                  <a:lnTo>
                    <a:pt x="3392513" y="56591"/>
                  </a:lnTo>
                  <a:lnTo>
                    <a:pt x="3514632" y="110204"/>
                  </a:lnTo>
                  <a:lnTo>
                    <a:pt x="3565266" y="137011"/>
                  </a:lnTo>
                  <a:lnTo>
                    <a:pt x="3586116" y="151903"/>
                  </a:lnTo>
                  <a:lnTo>
                    <a:pt x="3606965" y="175732"/>
                  </a:lnTo>
                  <a:lnTo>
                    <a:pt x="3630793" y="211474"/>
                  </a:lnTo>
                  <a:lnTo>
                    <a:pt x="3645686" y="241259"/>
                  </a:lnTo>
                  <a:lnTo>
                    <a:pt x="3651643" y="262108"/>
                  </a:lnTo>
                  <a:lnTo>
                    <a:pt x="3651643" y="279979"/>
                  </a:lnTo>
                  <a:lnTo>
                    <a:pt x="3639729" y="303807"/>
                  </a:lnTo>
                  <a:lnTo>
                    <a:pt x="3621858" y="315721"/>
                  </a:lnTo>
                  <a:lnTo>
                    <a:pt x="3592073" y="327635"/>
                  </a:lnTo>
                  <a:lnTo>
                    <a:pt x="3550374" y="330614"/>
                  </a:lnTo>
                  <a:lnTo>
                    <a:pt x="3490804" y="324657"/>
                  </a:lnTo>
                  <a:lnTo>
                    <a:pt x="3359750" y="303807"/>
                  </a:lnTo>
                  <a:lnTo>
                    <a:pt x="3139340" y="279979"/>
                  </a:lnTo>
                  <a:lnTo>
                    <a:pt x="2927867" y="268065"/>
                  </a:lnTo>
                  <a:lnTo>
                    <a:pt x="2621081" y="265087"/>
                  </a:lnTo>
                  <a:lnTo>
                    <a:pt x="2198134" y="265087"/>
                  </a:lnTo>
                  <a:lnTo>
                    <a:pt x="1897305" y="282958"/>
                  </a:lnTo>
                  <a:lnTo>
                    <a:pt x="1629240" y="303807"/>
                  </a:lnTo>
                  <a:lnTo>
                    <a:pt x="1376068" y="336571"/>
                  </a:lnTo>
                  <a:lnTo>
                    <a:pt x="1191400" y="363377"/>
                  </a:lnTo>
                  <a:lnTo>
                    <a:pt x="1006733" y="396141"/>
                  </a:lnTo>
                  <a:lnTo>
                    <a:pt x="786324" y="440818"/>
                  </a:lnTo>
                  <a:lnTo>
                    <a:pt x="673141" y="467625"/>
                  </a:lnTo>
                  <a:lnTo>
                    <a:pt x="598679" y="488474"/>
                  </a:lnTo>
                  <a:lnTo>
                    <a:pt x="580808" y="491453"/>
                  </a:lnTo>
                  <a:lnTo>
                    <a:pt x="518259" y="491453"/>
                  </a:lnTo>
                  <a:lnTo>
                    <a:pt x="473582" y="485496"/>
                  </a:lnTo>
                  <a:lnTo>
                    <a:pt x="411033" y="464646"/>
                  </a:lnTo>
                  <a:lnTo>
                    <a:pt x="357420" y="440818"/>
                  </a:lnTo>
                  <a:lnTo>
                    <a:pt x="300828" y="408055"/>
                  </a:lnTo>
                  <a:lnTo>
                    <a:pt x="226366" y="363377"/>
                  </a:lnTo>
                  <a:lnTo>
                    <a:pt x="137011" y="300829"/>
                  </a:lnTo>
                  <a:lnTo>
                    <a:pt x="77441" y="247216"/>
                  </a:lnTo>
                  <a:lnTo>
                    <a:pt x="29785" y="196581"/>
                  </a:lnTo>
                  <a:lnTo>
                    <a:pt x="8935" y="163818"/>
                  </a:lnTo>
                  <a:lnTo>
                    <a:pt x="0" y="137011"/>
                  </a:lnTo>
                  <a:lnTo>
                    <a:pt x="0" y="125097"/>
                  </a:lnTo>
                  <a:lnTo>
                    <a:pt x="5957" y="119140"/>
                  </a:lnTo>
                  <a:lnTo>
                    <a:pt x="20849" y="119140"/>
                  </a:lnTo>
                  <a:lnTo>
                    <a:pt x="47656" y="128075"/>
                  </a:lnTo>
                  <a:lnTo>
                    <a:pt x="104247" y="151903"/>
                  </a:lnTo>
                  <a:lnTo>
                    <a:pt x="172753" y="181689"/>
                  </a:lnTo>
                  <a:lnTo>
                    <a:pt x="241258" y="202538"/>
                  </a:lnTo>
                  <a:lnTo>
                    <a:pt x="291893" y="214452"/>
                  </a:lnTo>
                  <a:lnTo>
                    <a:pt x="402098" y="223388"/>
                  </a:lnTo>
                  <a:lnTo>
                    <a:pt x="691012" y="199560"/>
                  </a:lnTo>
                  <a:lnTo>
                    <a:pt x="902486" y="175732"/>
                  </a:lnTo>
                  <a:lnTo>
                    <a:pt x="1194379" y="151903"/>
                  </a:lnTo>
                  <a:lnTo>
                    <a:pt x="1676896" y="110204"/>
                  </a:lnTo>
                  <a:lnTo>
                    <a:pt x="1903262" y="86376"/>
                  </a:lnTo>
                  <a:lnTo>
                    <a:pt x="2108779" y="7744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663084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9" grpId="0" animBg="1"/>
      <p:bldP spid="60" grpId="0" animBg="1"/>
      <p:bldP spid="68" grpId="0" animBg="1"/>
      <p:bldP spid="70" grpId="0" animBg="1"/>
      <p:bldP spid="58" grpId="0" animBg="1"/>
      <p:bldP spid="62" grpId="0" animBg="1"/>
      <p:bldP spid="63" grpId="0" animBg="1"/>
      <p:bldP spid="64" grpId="0" animBg="1"/>
      <p:bldP spid="65" grpId="0" animBg="1"/>
      <p:bldP spid="66" grpId="0" animBg="1"/>
      <p:bldP spid="67" grpId="0" animBg="1"/>
      <p:bldP spid="69" grpId="0" animBg="1"/>
      <p:bldP spid="72" grpId="0" animBg="1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8516AC21-92CA-4268-B34C-2667E1FD8F72}"/>
              </a:ext>
            </a:extLst>
          </p:cNvPr>
          <p:cNvGrpSpPr/>
          <p:nvPr/>
        </p:nvGrpSpPr>
        <p:grpSpPr>
          <a:xfrm>
            <a:off x="3576331" y="1603376"/>
            <a:ext cx="4969183" cy="4219575"/>
            <a:chOff x="3576331" y="1603376"/>
            <a:chExt cx="4969183" cy="4219575"/>
          </a:xfrm>
          <a:solidFill>
            <a:schemeClr val="tx1"/>
          </a:solidFill>
        </p:grpSpPr>
        <p:sp>
          <p:nvSpPr>
            <p:cNvPr id="3" name="フリーフォーム 56">
              <a:extLst>
                <a:ext uri="{FF2B5EF4-FFF2-40B4-BE49-F238E27FC236}">
                  <a16:creationId xmlns:a16="http://schemas.microsoft.com/office/drawing/2014/main" id="{00D219F6-3194-481B-B9AE-3A9BB8A5E31A}"/>
                </a:ext>
              </a:extLst>
            </p:cNvPr>
            <p:cNvSpPr/>
            <p:nvPr/>
          </p:nvSpPr>
          <p:spPr>
            <a:xfrm>
              <a:off x="4490732" y="1603376"/>
              <a:ext cx="3349625" cy="593725"/>
            </a:xfrm>
            <a:custGeom>
              <a:avLst/>
              <a:gdLst>
                <a:gd name="connsiteX0" fmla="*/ 1730375 w 3349625"/>
                <a:gd name="connsiteY0" fmla="*/ 174625 h 593725"/>
                <a:gd name="connsiteX1" fmla="*/ 2101850 w 3349625"/>
                <a:gd name="connsiteY1" fmla="*/ 130175 h 593725"/>
                <a:gd name="connsiteX2" fmla="*/ 2508250 w 3349625"/>
                <a:gd name="connsiteY2" fmla="*/ 85725 h 593725"/>
                <a:gd name="connsiteX3" fmla="*/ 2736850 w 3349625"/>
                <a:gd name="connsiteY3" fmla="*/ 63500 h 593725"/>
                <a:gd name="connsiteX4" fmla="*/ 2832100 w 3349625"/>
                <a:gd name="connsiteY4" fmla="*/ 34925 h 593725"/>
                <a:gd name="connsiteX5" fmla="*/ 2927350 w 3349625"/>
                <a:gd name="connsiteY5" fmla="*/ 0 h 593725"/>
                <a:gd name="connsiteX6" fmla="*/ 2943225 w 3349625"/>
                <a:gd name="connsiteY6" fmla="*/ 0 h 593725"/>
                <a:gd name="connsiteX7" fmla="*/ 3000375 w 3349625"/>
                <a:gd name="connsiteY7" fmla="*/ 6350 h 593725"/>
                <a:gd name="connsiteX8" fmla="*/ 3076575 w 3349625"/>
                <a:gd name="connsiteY8" fmla="*/ 25400 h 593725"/>
                <a:gd name="connsiteX9" fmla="*/ 3133725 w 3349625"/>
                <a:gd name="connsiteY9" fmla="*/ 44450 h 593725"/>
                <a:gd name="connsiteX10" fmla="*/ 3178175 w 3349625"/>
                <a:gd name="connsiteY10" fmla="*/ 63500 h 593725"/>
                <a:gd name="connsiteX11" fmla="*/ 3235325 w 3349625"/>
                <a:gd name="connsiteY11" fmla="*/ 92075 h 593725"/>
                <a:gd name="connsiteX12" fmla="*/ 3289300 w 3349625"/>
                <a:gd name="connsiteY12" fmla="*/ 133350 h 593725"/>
                <a:gd name="connsiteX13" fmla="*/ 3314700 w 3349625"/>
                <a:gd name="connsiteY13" fmla="*/ 155575 h 593725"/>
                <a:gd name="connsiteX14" fmla="*/ 3340100 w 3349625"/>
                <a:gd name="connsiteY14" fmla="*/ 184150 h 593725"/>
                <a:gd name="connsiteX15" fmla="*/ 3346450 w 3349625"/>
                <a:gd name="connsiteY15" fmla="*/ 196850 h 593725"/>
                <a:gd name="connsiteX16" fmla="*/ 3349625 w 3349625"/>
                <a:gd name="connsiteY16" fmla="*/ 215900 h 593725"/>
                <a:gd name="connsiteX17" fmla="*/ 3340100 w 3349625"/>
                <a:gd name="connsiteY17" fmla="*/ 234950 h 593725"/>
                <a:gd name="connsiteX18" fmla="*/ 3321050 w 3349625"/>
                <a:gd name="connsiteY18" fmla="*/ 254000 h 593725"/>
                <a:gd name="connsiteX19" fmla="*/ 3282950 w 3349625"/>
                <a:gd name="connsiteY19" fmla="*/ 266700 h 593725"/>
                <a:gd name="connsiteX20" fmla="*/ 3241675 w 3349625"/>
                <a:gd name="connsiteY20" fmla="*/ 276225 h 593725"/>
                <a:gd name="connsiteX21" fmla="*/ 3194050 w 3349625"/>
                <a:gd name="connsiteY21" fmla="*/ 282575 h 593725"/>
                <a:gd name="connsiteX22" fmla="*/ 3124200 w 3349625"/>
                <a:gd name="connsiteY22" fmla="*/ 285750 h 593725"/>
                <a:gd name="connsiteX23" fmla="*/ 3028950 w 3349625"/>
                <a:gd name="connsiteY23" fmla="*/ 285750 h 593725"/>
                <a:gd name="connsiteX24" fmla="*/ 2822575 w 3349625"/>
                <a:gd name="connsiteY24" fmla="*/ 288925 h 593725"/>
                <a:gd name="connsiteX25" fmla="*/ 2466975 w 3349625"/>
                <a:gd name="connsiteY25" fmla="*/ 304800 h 593725"/>
                <a:gd name="connsiteX26" fmla="*/ 2127250 w 3349625"/>
                <a:gd name="connsiteY26" fmla="*/ 323850 h 593725"/>
                <a:gd name="connsiteX27" fmla="*/ 1863725 w 3349625"/>
                <a:gd name="connsiteY27" fmla="*/ 342900 h 593725"/>
                <a:gd name="connsiteX28" fmla="*/ 1498600 w 3349625"/>
                <a:gd name="connsiteY28" fmla="*/ 381000 h 593725"/>
                <a:gd name="connsiteX29" fmla="*/ 1092200 w 3349625"/>
                <a:gd name="connsiteY29" fmla="*/ 428625 h 593725"/>
                <a:gd name="connsiteX30" fmla="*/ 733425 w 3349625"/>
                <a:gd name="connsiteY30" fmla="*/ 476250 h 593725"/>
                <a:gd name="connsiteX31" fmla="*/ 390525 w 3349625"/>
                <a:gd name="connsiteY31" fmla="*/ 530225 h 593725"/>
                <a:gd name="connsiteX32" fmla="*/ 187325 w 3349625"/>
                <a:gd name="connsiteY32" fmla="*/ 561975 h 593725"/>
                <a:gd name="connsiteX33" fmla="*/ 79375 w 3349625"/>
                <a:gd name="connsiteY33" fmla="*/ 581025 h 593725"/>
                <a:gd name="connsiteX34" fmla="*/ 0 w 3349625"/>
                <a:gd name="connsiteY34" fmla="*/ 593725 h 593725"/>
                <a:gd name="connsiteX35" fmla="*/ 6350 w 3349625"/>
                <a:gd name="connsiteY35" fmla="*/ 387350 h 593725"/>
                <a:gd name="connsiteX36" fmla="*/ 314325 w 3349625"/>
                <a:gd name="connsiteY36" fmla="*/ 349250 h 593725"/>
                <a:gd name="connsiteX37" fmla="*/ 663575 w 3349625"/>
                <a:gd name="connsiteY37" fmla="*/ 304800 h 593725"/>
                <a:gd name="connsiteX38" fmla="*/ 1016000 w 3349625"/>
                <a:gd name="connsiteY38" fmla="*/ 260350 h 593725"/>
                <a:gd name="connsiteX39" fmla="*/ 1381125 w 3349625"/>
                <a:gd name="connsiteY39" fmla="*/ 215900 h 593725"/>
                <a:gd name="connsiteX40" fmla="*/ 1730375 w 3349625"/>
                <a:gd name="connsiteY40" fmla="*/ 174625 h 59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349625" h="593725">
                  <a:moveTo>
                    <a:pt x="1730375" y="174625"/>
                  </a:moveTo>
                  <a:lnTo>
                    <a:pt x="2101850" y="130175"/>
                  </a:lnTo>
                  <a:lnTo>
                    <a:pt x="2508250" y="85725"/>
                  </a:lnTo>
                  <a:lnTo>
                    <a:pt x="2736850" y="63500"/>
                  </a:lnTo>
                  <a:lnTo>
                    <a:pt x="2832100" y="34925"/>
                  </a:lnTo>
                  <a:lnTo>
                    <a:pt x="2927350" y="0"/>
                  </a:lnTo>
                  <a:lnTo>
                    <a:pt x="2943225" y="0"/>
                  </a:lnTo>
                  <a:lnTo>
                    <a:pt x="3000375" y="6350"/>
                  </a:lnTo>
                  <a:lnTo>
                    <a:pt x="3076575" y="25400"/>
                  </a:lnTo>
                  <a:lnTo>
                    <a:pt x="3133725" y="44450"/>
                  </a:lnTo>
                  <a:lnTo>
                    <a:pt x="3178175" y="63500"/>
                  </a:lnTo>
                  <a:lnTo>
                    <a:pt x="3235325" y="92075"/>
                  </a:lnTo>
                  <a:lnTo>
                    <a:pt x="3289300" y="133350"/>
                  </a:lnTo>
                  <a:lnTo>
                    <a:pt x="3314700" y="155575"/>
                  </a:lnTo>
                  <a:lnTo>
                    <a:pt x="3340100" y="184150"/>
                  </a:lnTo>
                  <a:lnTo>
                    <a:pt x="3346450" y="196850"/>
                  </a:lnTo>
                  <a:lnTo>
                    <a:pt x="3349625" y="215900"/>
                  </a:lnTo>
                  <a:lnTo>
                    <a:pt x="3340100" y="234950"/>
                  </a:lnTo>
                  <a:lnTo>
                    <a:pt x="3321050" y="254000"/>
                  </a:lnTo>
                  <a:lnTo>
                    <a:pt x="3282950" y="266700"/>
                  </a:lnTo>
                  <a:lnTo>
                    <a:pt x="3241675" y="276225"/>
                  </a:lnTo>
                  <a:lnTo>
                    <a:pt x="3194050" y="282575"/>
                  </a:lnTo>
                  <a:lnTo>
                    <a:pt x="3124200" y="285750"/>
                  </a:lnTo>
                  <a:lnTo>
                    <a:pt x="3028950" y="285750"/>
                  </a:lnTo>
                  <a:lnTo>
                    <a:pt x="2822575" y="288925"/>
                  </a:lnTo>
                  <a:lnTo>
                    <a:pt x="2466975" y="304800"/>
                  </a:lnTo>
                  <a:lnTo>
                    <a:pt x="2127250" y="323850"/>
                  </a:lnTo>
                  <a:lnTo>
                    <a:pt x="1863725" y="342900"/>
                  </a:lnTo>
                  <a:lnTo>
                    <a:pt x="1498600" y="381000"/>
                  </a:lnTo>
                  <a:lnTo>
                    <a:pt x="1092200" y="428625"/>
                  </a:lnTo>
                  <a:lnTo>
                    <a:pt x="733425" y="476250"/>
                  </a:lnTo>
                  <a:lnTo>
                    <a:pt x="390525" y="530225"/>
                  </a:lnTo>
                  <a:lnTo>
                    <a:pt x="187325" y="561975"/>
                  </a:lnTo>
                  <a:lnTo>
                    <a:pt x="79375" y="581025"/>
                  </a:lnTo>
                  <a:lnTo>
                    <a:pt x="0" y="593725"/>
                  </a:lnTo>
                  <a:lnTo>
                    <a:pt x="6350" y="387350"/>
                  </a:lnTo>
                  <a:lnTo>
                    <a:pt x="314325" y="349250"/>
                  </a:lnTo>
                  <a:lnTo>
                    <a:pt x="663575" y="304800"/>
                  </a:lnTo>
                  <a:lnTo>
                    <a:pt x="1016000" y="260350"/>
                  </a:lnTo>
                  <a:lnTo>
                    <a:pt x="1381125" y="215900"/>
                  </a:lnTo>
                  <a:lnTo>
                    <a:pt x="1730375" y="174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58">
              <a:extLst>
                <a:ext uri="{FF2B5EF4-FFF2-40B4-BE49-F238E27FC236}">
                  <a16:creationId xmlns:a16="http://schemas.microsoft.com/office/drawing/2014/main" id="{96EE98BD-D844-4F0C-9185-7C9B5C1EACDD}"/>
                </a:ext>
              </a:extLst>
            </p:cNvPr>
            <p:cNvSpPr/>
            <p:nvPr/>
          </p:nvSpPr>
          <p:spPr>
            <a:xfrm>
              <a:off x="4787595" y="2628900"/>
              <a:ext cx="1265237" cy="357188"/>
            </a:xfrm>
            <a:custGeom>
              <a:avLst/>
              <a:gdLst>
                <a:gd name="connsiteX0" fmla="*/ 483394 w 1264444"/>
                <a:gd name="connsiteY0" fmla="*/ 138113 h 357188"/>
                <a:gd name="connsiteX1" fmla="*/ 640557 w 1264444"/>
                <a:gd name="connsiteY1" fmla="*/ 104775 h 357188"/>
                <a:gd name="connsiteX2" fmla="*/ 907257 w 1264444"/>
                <a:gd name="connsiteY2" fmla="*/ 50006 h 357188"/>
                <a:gd name="connsiteX3" fmla="*/ 1064419 w 1264444"/>
                <a:gd name="connsiteY3" fmla="*/ 7144 h 357188"/>
                <a:gd name="connsiteX4" fmla="*/ 1097757 w 1264444"/>
                <a:gd name="connsiteY4" fmla="*/ 0 h 357188"/>
                <a:gd name="connsiteX5" fmla="*/ 1107282 w 1264444"/>
                <a:gd name="connsiteY5" fmla="*/ 0 h 357188"/>
                <a:gd name="connsiteX6" fmla="*/ 1123950 w 1264444"/>
                <a:gd name="connsiteY6" fmla="*/ 2381 h 357188"/>
                <a:gd name="connsiteX7" fmla="*/ 1169194 w 1264444"/>
                <a:gd name="connsiteY7" fmla="*/ 16669 h 357188"/>
                <a:gd name="connsiteX8" fmla="*/ 1212057 w 1264444"/>
                <a:gd name="connsiteY8" fmla="*/ 33338 h 357188"/>
                <a:gd name="connsiteX9" fmla="*/ 1235869 w 1264444"/>
                <a:gd name="connsiteY9" fmla="*/ 47625 h 357188"/>
                <a:gd name="connsiteX10" fmla="*/ 1250157 w 1264444"/>
                <a:gd name="connsiteY10" fmla="*/ 59531 h 357188"/>
                <a:gd name="connsiteX11" fmla="*/ 1262063 w 1264444"/>
                <a:gd name="connsiteY11" fmla="*/ 76200 h 357188"/>
                <a:gd name="connsiteX12" fmla="*/ 1264444 w 1264444"/>
                <a:gd name="connsiteY12" fmla="*/ 90488 h 357188"/>
                <a:gd name="connsiteX13" fmla="*/ 1257300 w 1264444"/>
                <a:gd name="connsiteY13" fmla="*/ 111919 h 357188"/>
                <a:gd name="connsiteX14" fmla="*/ 1233488 w 1264444"/>
                <a:gd name="connsiteY14" fmla="*/ 142875 h 357188"/>
                <a:gd name="connsiteX15" fmla="*/ 1202532 w 1264444"/>
                <a:gd name="connsiteY15" fmla="*/ 157163 h 357188"/>
                <a:gd name="connsiteX16" fmla="*/ 1102519 w 1264444"/>
                <a:gd name="connsiteY16" fmla="*/ 183356 h 357188"/>
                <a:gd name="connsiteX17" fmla="*/ 983457 w 1264444"/>
                <a:gd name="connsiteY17" fmla="*/ 211931 h 357188"/>
                <a:gd name="connsiteX18" fmla="*/ 807244 w 1264444"/>
                <a:gd name="connsiteY18" fmla="*/ 247650 h 357188"/>
                <a:gd name="connsiteX19" fmla="*/ 466725 w 1264444"/>
                <a:gd name="connsiteY19" fmla="*/ 323850 h 357188"/>
                <a:gd name="connsiteX20" fmla="*/ 373857 w 1264444"/>
                <a:gd name="connsiteY20" fmla="*/ 342900 h 357188"/>
                <a:gd name="connsiteX21" fmla="*/ 319088 w 1264444"/>
                <a:gd name="connsiteY21" fmla="*/ 350044 h 357188"/>
                <a:gd name="connsiteX22" fmla="*/ 283369 w 1264444"/>
                <a:gd name="connsiteY22" fmla="*/ 354806 h 357188"/>
                <a:gd name="connsiteX23" fmla="*/ 247650 w 1264444"/>
                <a:gd name="connsiteY23" fmla="*/ 357188 h 357188"/>
                <a:gd name="connsiteX24" fmla="*/ 221457 w 1264444"/>
                <a:gd name="connsiteY24" fmla="*/ 354806 h 357188"/>
                <a:gd name="connsiteX25" fmla="*/ 180975 w 1264444"/>
                <a:gd name="connsiteY25" fmla="*/ 345281 h 357188"/>
                <a:gd name="connsiteX26" fmla="*/ 133350 w 1264444"/>
                <a:gd name="connsiteY26" fmla="*/ 326231 h 357188"/>
                <a:gd name="connsiteX27" fmla="*/ 104775 w 1264444"/>
                <a:gd name="connsiteY27" fmla="*/ 309563 h 357188"/>
                <a:gd name="connsiteX28" fmla="*/ 78582 w 1264444"/>
                <a:gd name="connsiteY28" fmla="*/ 292894 h 357188"/>
                <a:gd name="connsiteX29" fmla="*/ 38100 w 1264444"/>
                <a:gd name="connsiteY29" fmla="*/ 252413 h 357188"/>
                <a:gd name="connsiteX30" fmla="*/ 14288 w 1264444"/>
                <a:gd name="connsiteY30" fmla="*/ 221456 h 357188"/>
                <a:gd name="connsiteX31" fmla="*/ 2382 w 1264444"/>
                <a:gd name="connsiteY31" fmla="*/ 202406 h 357188"/>
                <a:gd name="connsiteX32" fmla="*/ 0 w 1264444"/>
                <a:gd name="connsiteY32" fmla="*/ 192881 h 357188"/>
                <a:gd name="connsiteX33" fmla="*/ 0 w 1264444"/>
                <a:gd name="connsiteY33" fmla="*/ 180975 h 357188"/>
                <a:gd name="connsiteX34" fmla="*/ 7144 w 1264444"/>
                <a:gd name="connsiteY34" fmla="*/ 173831 h 357188"/>
                <a:gd name="connsiteX35" fmla="*/ 16669 w 1264444"/>
                <a:gd name="connsiteY35" fmla="*/ 171450 h 357188"/>
                <a:gd name="connsiteX36" fmla="*/ 47625 w 1264444"/>
                <a:gd name="connsiteY36" fmla="*/ 173831 h 357188"/>
                <a:gd name="connsiteX37" fmla="*/ 114300 w 1264444"/>
                <a:gd name="connsiteY37" fmla="*/ 185738 h 357188"/>
                <a:gd name="connsiteX38" fmla="*/ 185738 w 1264444"/>
                <a:gd name="connsiteY38" fmla="*/ 188119 h 357188"/>
                <a:gd name="connsiteX39" fmla="*/ 242888 w 1264444"/>
                <a:gd name="connsiteY39" fmla="*/ 185738 h 357188"/>
                <a:gd name="connsiteX40" fmla="*/ 426244 w 1264444"/>
                <a:gd name="connsiteY40" fmla="*/ 152400 h 357188"/>
                <a:gd name="connsiteX41" fmla="*/ 483394 w 1264444"/>
                <a:gd name="connsiteY41" fmla="*/ 138113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64444" h="357188">
                  <a:moveTo>
                    <a:pt x="483394" y="138113"/>
                  </a:moveTo>
                  <a:lnTo>
                    <a:pt x="640557" y="104775"/>
                  </a:lnTo>
                  <a:lnTo>
                    <a:pt x="907257" y="50006"/>
                  </a:lnTo>
                  <a:lnTo>
                    <a:pt x="1064419" y="7144"/>
                  </a:lnTo>
                  <a:lnTo>
                    <a:pt x="1097757" y="0"/>
                  </a:lnTo>
                  <a:lnTo>
                    <a:pt x="1107282" y="0"/>
                  </a:lnTo>
                  <a:lnTo>
                    <a:pt x="1123950" y="2381"/>
                  </a:lnTo>
                  <a:lnTo>
                    <a:pt x="1169194" y="16669"/>
                  </a:lnTo>
                  <a:lnTo>
                    <a:pt x="1212057" y="33338"/>
                  </a:lnTo>
                  <a:lnTo>
                    <a:pt x="1235869" y="47625"/>
                  </a:lnTo>
                  <a:lnTo>
                    <a:pt x="1250157" y="59531"/>
                  </a:lnTo>
                  <a:lnTo>
                    <a:pt x="1262063" y="76200"/>
                  </a:lnTo>
                  <a:lnTo>
                    <a:pt x="1264444" y="90488"/>
                  </a:lnTo>
                  <a:lnTo>
                    <a:pt x="1257300" y="111919"/>
                  </a:lnTo>
                  <a:lnTo>
                    <a:pt x="1233488" y="142875"/>
                  </a:lnTo>
                  <a:lnTo>
                    <a:pt x="1202532" y="157163"/>
                  </a:lnTo>
                  <a:lnTo>
                    <a:pt x="1102519" y="183356"/>
                  </a:lnTo>
                  <a:lnTo>
                    <a:pt x="983457" y="211931"/>
                  </a:lnTo>
                  <a:lnTo>
                    <a:pt x="807244" y="247650"/>
                  </a:lnTo>
                  <a:lnTo>
                    <a:pt x="466725" y="323850"/>
                  </a:lnTo>
                  <a:lnTo>
                    <a:pt x="373857" y="342900"/>
                  </a:lnTo>
                  <a:lnTo>
                    <a:pt x="319088" y="350044"/>
                  </a:lnTo>
                  <a:lnTo>
                    <a:pt x="283369" y="354806"/>
                  </a:lnTo>
                  <a:lnTo>
                    <a:pt x="247650" y="357188"/>
                  </a:lnTo>
                  <a:lnTo>
                    <a:pt x="221457" y="354806"/>
                  </a:lnTo>
                  <a:lnTo>
                    <a:pt x="180975" y="345281"/>
                  </a:lnTo>
                  <a:lnTo>
                    <a:pt x="133350" y="326231"/>
                  </a:lnTo>
                  <a:lnTo>
                    <a:pt x="104775" y="309563"/>
                  </a:lnTo>
                  <a:lnTo>
                    <a:pt x="78582" y="292894"/>
                  </a:lnTo>
                  <a:lnTo>
                    <a:pt x="38100" y="252413"/>
                  </a:lnTo>
                  <a:lnTo>
                    <a:pt x="14288" y="221456"/>
                  </a:lnTo>
                  <a:lnTo>
                    <a:pt x="2382" y="202406"/>
                  </a:lnTo>
                  <a:lnTo>
                    <a:pt x="0" y="192881"/>
                  </a:lnTo>
                  <a:lnTo>
                    <a:pt x="0" y="180975"/>
                  </a:lnTo>
                  <a:lnTo>
                    <a:pt x="7144" y="173831"/>
                  </a:lnTo>
                  <a:lnTo>
                    <a:pt x="16669" y="171450"/>
                  </a:lnTo>
                  <a:lnTo>
                    <a:pt x="47625" y="173831"/>
                  </a:lnTo>
                  <a:lnTo>
                    <a:pt x="114300" y="185738"/>
                  </a:lnTo>
                  <a:lnTo>
                    <a:pt x="185738" y="188119"/>
                  </a:lnTo>
                  <a:lnTo>
                    <a:pt x="242888" y="185738"/>
                  </a:lnTo>
                  <a:lnTo>
                    <a:pt x="426244" y="152400"/>
                  </a:lnTo>
                  <a:lnTo>
                    <a:pt x="483394" y="1381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59">
              <a:extLst>
                <a:ext uri="{FF2B5EF4-FFF2-40B4-BE49-F238E27FC236}">
                  <a16:creationId xmlns:a16="http://schemas.microsoft.com/office/drawing/2014/main" id="{F8728C68-68B8-4EB3-B960-07CACA19A47C}"/>
                </a:ext>
              </a:extLst>
            </p:cNvPr>
            <p:cNvSpPr/>
            <p:nvPr/>
          </p:nvSpPr>
          <p:spPr>
            <a:xfrm>
              <a:off x="6324295" y="2493964"/>
              <a:ext cx="1689100" cy="422275"/>
            </a:xfrm>
            <a:custGeom>
              <a:avLst/>
              <a:gdLst>
                <a:gd name="connsiteX0" fmla="*/ 997744 w 1688307"/>
                <a:gd name="connsiteY0" fmla="*/ 297656 h 423862"/>
                <a:gd name="connsiteX1" fmla="*/ 1238250 w 1688307"/>
                <a:gd name="connsiteY1" fmla="*/ 273844 h 423862"/>
                <a:gd name="connsiteX2" fmla="*/ 1423988 w 1688307"/>
                <a:gd name="connsiteY2" fmla="*/ 257175 h 423862"/>
                <a:gd name="connsiteX3" fmla="*/ 1569244 w 1688307"/>
                <a:gd name="connsiteY3" fmla="*/ 245269 h 423862"/>
                <a:gd name="connsiteX4" fmla="*/ 1602582 w 1688307"/>
                <a:gd name="connsiteY4" fmla="*/ 240506 h 423862"/>
                <a:gd name="connsiteX5" fmla="*/ 1640682 w 1688307"/>
                <a:gd name="connsiteY5" fmla="*/ 228600 h 423862"/>
                <a:gd name="connsiteX6" fmla="*/ 1666875 w 1688307"/>
                <a:gd name="connsiteY6" fmla="*/ 214312 h 423862"/>
                <a:gd name="connsiteX7" fmla="*/ 1683544 w 1688307"/>
                <a:gd name="connsiteY7" fmla="*/ 202406 h 423862"/>
                <a:gd name="connsiteX8" fmla="*/ 1688307 w 1688307"/>
                <a:gd name="connsiteY8" fmla="*/ 190500 h 423862"/>
                <a:gd name="connsiteX9" fmla="*/ 1688307 w 1688307"/>
                <a:gd name="connsiteY9" fmla="*/ 173831 h 423862"/>
                <a:gd name="connsiteX10" fmla="*/ 1678782 w 1688307"/>
                <a:gd name="connsiteY10" fmla="*/ 150019 h 423862"/>
                <a:gd name="connsiteX11" fmla="*/ 1657350 w 1688307"/>
                <a:gd name="connsiteY11" fmla="*/ 123825 h 423862"/>
                <a:gd name="connsiteX12" fmla="*/ 1609725 w 1688307"/>
                <a:gd name="connsiteY12" fmla="*/ 90487 h 423862"/>
                <a:gd name="connsiteX13" fmla="*/ 1552575 w 1688307"/>
                <a:gd name="connsiteY13" fmla="*/ 59531 h 423862"/>
                <a:gd name="connsiteX14" fmla="*/ 1462088 w 1688307"/>
                <a:gd name="connsiteY14" fmla="*/ 21431 h 423862"/>
                <a:gd name="connsiteX15" fmla="*/ 1395413 w 1688307"/>
                <a:gd name="connsiteY15" fmla="*/ 2381 h 423862"/>
                <a:gd name="connsiteX16" fmla="*/ 1378744 w 1688307"/>
                <a:gd name="connsiteY16" fmla="*/ 0 h 423862"/>
                <a:gd name="connsiteX17" fmla="*/ 1352550 w 1688307"/>
                <a:gd name="connsiteY17" fmla="*/ 16669 h 423862"/>
                <a:gd name="connsiteX18" fmla="*/ 1302544 w 1688307"/>
                <a:gd name="connsiteY18" fmla="*/ 42862 h 423862"/>
                <a:gd name="connsiteX19" fmla="*/ 1214438 w 1688307"/>
                <a:gd name="connsiteY19" fmla="*/ 71437 h 423862"/>
                <a:gd name="connsiteX20" fmla="*/ 1088232 w 1688307"/>
                <a:gd name="connsiteY20" fmla="*/ 97631 h 423862"/>
                <a:gd name="connsiteX21" fmla="*/ 928688 w 1688307"/>
                <a:gd name="connsiteY21" fmla="*/ 126206 h 423862"/>
                <a:gd name="connsiteX22" fmla="*/ 642938 w 1688307"/>
                <a:gd name="connsiteY22" fmla="*/ 183356 h 423862"/>
                <a:gd name="connsiteX23" fmla="*/ 504825 w 1688307"/>
                <a:gd name="connsiteY23" fmla="*/ 216694 h 423862"/>
                <a:gd name="connsiteX24" fmla="*/ 445294 w 1688307"/>
                <a:gd name="connsiteY24" fmla="*/ 228600 h 423862"/>
                <a:gd name="connsiteX25" fmla="*/ 366713 w 1688307"/>
                <a:gd name="connsiteY25" fmla="*/ 238125 h 423862"/>
                <a:gd name="connsiteX26" fmla="*/ 302419 w 1688307"/>
                <a:gd name="connsiteY26" fmla="*/ 242887 h 423862"/>
                <a:gd name="connsiteX27" fmla="*/ 252413 w 1688307"/>
                <a:gd name="connsiteY27" fmla="*/ 242887 h 423862"/>
                <a:gd name="connsiteX28" fmla="*/ 183357 w 1688307"/>
                <a:gd name="connsiteY28" fmla="*/ 242887 h 423862"/>
                <a:gd name="connsiteX29" fmla="*/ 123825 w 1688307"/>
                <a:gd name="connsiteY29" fmla="*/ 233362 h 423862"/>
                <a:gd name="connsiteX30" fmla="*/ 78582 w 1688307"/>
                <a:gd name="connsiteY30" fmla="*/ 219075 h 423862"/>
                <a:gd name="connsiteX31" fmla="*/ 33338 w 1688307"/>
                <a:gd name="connsiteY31" fmla="*/ 209550 h 423862"/>
                <a:gd name="connsiteX32" fmla="*/ 19050 w 1688307"/>
                <a:gd name="connsiteY32" fmla="*/ 209550 h 423862"/>
                <a:gd name="connsiteX33" fmla="*/ 7144 w 1688307"/>
                <a:gd name="connsiteY33" fmla="*/ 214312 h 423862"/>
                <a:gd name="connsiteX34" fmla="*/ 0 w 1688307"/>
                <a:gd name="connsiteY34" fmla="*/ 228600 h 423862"/>
                <a:gd name="connsiteX35" fmla="*/ 4763 w 1688307"/>
                <a:gd name="connsiteY35" fmla="*/ 254794 h 423862"/>
                <a:gd name="connsiteX36" fmla="*/ 16669 w 1688307"/>
                <a:gd name="connsiteY36" fmla="*/ 283369 h 423862"/>
                <a:gd name="connsiteX37" fmla="*/ 30957 w 1688307"/>
                <a:gd name="connsiteY37" fmla="*/ 300037 h 423862"/>
                <a:gd name="connsiteX38" fmla="*/ 54769 w 1688307"/>
                <a:gd name="connsiteY38" fmla="*/ 319087 h 423862"/>
                <a:gd name="connsiteX39" fmla="*/ 102394 w 1688307"/>
                <a:gd name="connsiteY39" fmla="*/ 352425 h 423862"/>
                <a:gd name="connsiteX40" fmla="*/ 157163 w 1688307"/>
                <a:gd name="connsiteY40" fmla="*/ 383381 h 423862"/>
                <a:gd name="connsiteX41" fmla="*/ 200025 w 1688307"/>
                <a:gd name="connsiteY41" fmla="*/ 402431 h 423862"/>
                <a:gd name="connsiteX42" fmla="*/ 240507 w 1688307"/>
                <a:gd name="connsiteY42" fmla="*/ 411956 h 423862"/>
                <a:gd name="connsiteX43" fmla="*/ 285750 w 1688307"/>
                <a:gd name="connsiteY43" fmla="*/ 421481 h 423862"/>
                <a:gd name="connsiteX44" fmla="*/ 333375 w 1688307"/>
                <a:gd name="connsiteY44" fmla="*/ 423862 h 423862"/>
                <a:gd name="connsiteX45" fmla="*/ 402432 w 1688307"/>
                <a:gd name="connsiteY45" fmla="*/ 407194 h 423862"/>
                <a:gd name="connsiteX46" fmla="*/ 481013 w 1688307"/>
                <a:gd name="connsiteY46" fmla="*/ 378619 h 423862"/>
                <a:gd name="connsiteX47" fmla="*/ 550069 w 1688307"/>
                <a:gd name="connsiteY47" fmla="*/ 345281 h 423862"/>
                <a:gd name="connsiteX48" fmla="*/ 997744 w 1688307"/>
                <a:gd name="connsiteY48" fmla="*/ 297656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88307" h="423862">
                  <a:moveTo>
                    <a:pt x="997744" y="297656"/>
                  </a:moveTo>
                  <a:lnTo>
                    <a:pt x="1238250" y="273844"/>
                  </a:lnTo>
                  <a:lnTo>
                    <a:pt x="1423988" y="257175"/>
                  </a:lnTo>
                  <a:lnTo>
                    <a:pt x="1569244" y="245269"/>
                  </a:lnTo>
                  <a:lnTo>
                    <a:pt x="1602582" y="240506"/>
                  </a:lnTo>
                  <a:lnTo>
                    <a:pt x="1640682" y="228600"/>
                  </a:lnTo>
                  <a:lnTo>
                    <a:pt x="1666875" y="214312"/>
                  </a:lnTo>
                  <a:lnTo>
                    <a:pt x="1683544" y="202406"/>
                  </a:lnTo>
                  <a:lnTo>
                    <a:pt x="1688307" y="190500"/>
                  </a:lnTo>
                  <a:lnTo>
                    <a:pt x="1688307" y="173831"/>
                  </a:lnTo>
                  <a:lnTo>
                    <a:pt x="1678782" y="150019"/>
                  </a:lnTo>
                  <a:lnTo>
                    <a:pt x="1657350" y="123825"/>
                  </a:lnTo>
                  <a:lnTo>
                    <a:pt x="1609725" y="90487"/>
                  </a:lnTo>
                  <a:lnTo>
                    <a:pt x="1552575" y="59531"/>
                  </a:lnTo>
                  <a:lnTo>
                    <a:pt x="1462088" y="21431"/>
                  </a:lnTo>
                  <a:lnTo>
                    <a:pt x="1395413" y="2381"/>
                  </a:lnTo>
                  <a:lnTo>
                    <a:pt x="1378744" y="0"/>
                  </a:lnTo>
                  <a:lnTo>
                    <a:pt x="1352550" y="16669"/>
                  </a:lnTo>
                  <a:lnTo>
                    <a:pt x="1302544" y="42862"/>
                  </a:lnTo>
                  <a:lnTo>
                    <a:pt x="1214438" y="71437"/>
                  </a:lnTo>
                  <a:lnTo>
                    <a:pt x="1088232" y="97631"/>
                  </a:lnTo>
                  <a:lnTo>
                    <a:pt x="928688" y="126206"/>
                  </a:lnTo>
                  <a:lnTo>
                    <a:pt x="642938" y="183356"/>
                  </a:lnTo>
                  <a:lnTo>
                    <a:pt x="504825" y="216694"/>
                  </a:lnTo>
                  <a:lnTo>
                    <a:pt x="445294" y="228600"/>
                  </a:lnTo>
                  <a:lnTo>
                    <a:pt x="366713" y="238125"/>
                  </a:lnTo>
                  <a:lnTo>
                    <a:pt x="302419" y="242887"/>
                  </a:lnTo>
                  <a:lnTo>
                    <a:pt x="252413" y="242887"/>
                  </a:lnTo>
                  <a:lnTo>
                    <a:pt x="183357" y="242887"/>
                  </a:lnTo>
                  <a:lnTo>
                    <a:pt x="123825" y="233362"/>
                  </a:lnTo>
                  <a:lnTo>
                    <a:pt x="78582" y="219075"/>
                  </a:lnTo>
                  <a:lnTo>
                    <a:pt x="33338" y="209550"/>
                  </a:lnTo>
                  <a:lnTo>
                    <a:pt x="19050" y="209550"/>
                  </a:lnTo>
                  <a:lnTo>
                    <a:pt x="7144" y="214312"/>
                  </a:lnTo>
                  <a:lnTo>
                    <a:pt x="0" y="228600"/>
                  </a:lnTo>
                  <a:lnTo>
                    <a:pt x="4763" y="254794"/>
                  </a:lnTo>
                  <a:lnTo>
                    <a:pt x="16669" y="283369"/>
                  </a:lnTo>
                  <a:lnTo>
                    <a:pt x="30957" y="300037"/>
                  </a:lnTo>
                  <a:lnTo>
                    <a:pt x="54769" y="319087"/>
                  </a:lnTo>
                  <a:lnTo>
                    <a:pt x="102394" y="352425"/>
                  </a:lnTo>
                  <a:lnTo>
                    <a:pt x="157163" y="383381"/>
                  </a:lnTo>
                  <a:lnTo>
                    <a:pt x="200025" y="402431"/>
                  </a:lnTo>
                  <a:lnTo>
                    <a:pt x="240507" y="411956"/>
                  </a:lnTo>
                  <a:lnTo>
                    <a:pt x="285750" y="421481"/>
                  </a:lnTo>
                  <a:lnTo>
                    <a:pt x="333375" y="423862"/>
                  </a:lnTo>
                  <a:lnTo>
                    <a:pt x="402432" y="407194"/>
                  </a:lnTo>
                  <a:lnTo>
                    <a:pt x="481013" y="378619"/>
                  </a:lnTo>
                  <a:lnTo>
                    <a:pt x="550069" y="345281"/>
                  </a:lnTo>
                  <a:lnTo>
                    <a:pt x="997744" y="297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67">
              <a:extLst>
                <a:ext uri="{FF2B5EF4-FFF2-40B4-BE49-F238E27FC236}">
                  <a16:creationId xmlns:a16="http://schemas.microsoft.com/office/drawing/2014/main" id="{1C626A9F-C20D-44EC-83F3-6E7282504DED}"/>
                </a:ext>
              </a:extLst>
            </p:cNvPr>
            <p:cNvSpPr/>
            <p:nvPr/>
          </p:nvSpPr>
          <p:spPr>
            <a:xfrm>
              <a:off x="5876926" y="4097338"/>
              <a:ext cx="493713" cy="1427162"/>
            </a:xfrm>
            <a:custGeom>
              <a:avLst/>
              <a:gdLst>
                <a:gd name="connsiteX0" fmla="*/ 183356 w 492919"/>
                <a:gd name="connsiteY0" fmla="*/ 895350 h 1426369"/>
                <a:gd name="connsiteX1" fmla="*/ 171450 w 492919"/>
                <a:gd name="connsiteY1" fmla="*/ 559594 h 1426369"/>
                <a:gd name="connsiteX2" fmla="*/ 166688 w 492919"/>
                <a:gd name="connsiteY2" fmla="*/ 347663 h 1426369"/>
                <a:gd name="connsiteX3" fmla="*/ 164306 w 492919"/>
                <a:gd name="connsiteY3" fmla="*/ 283369 h 1426369"/>
                <a:gd name="connsiteX4" fmla="*/ 154781 w 492919"/>
                <a:gd name="connsiteY4" fmla="*/ 233363 h 1426369"/>
                <a:gd name="connsiteX5" fmla="*/ 138113 w 492919"/>
                <a:gd name="connsiteY5" fmla="*/ 185738 h 1426369"/>
                <a:gd name="connsiteX6" fmla="*/ 123825 w 492919"/>
                <a:gd name="connsiteY6" fmla="*/ 154782 h 1426369"/>
                <a:gd name="connsiteX7" fmla="*/ 102394 w 492919"/>
                <a:gd name="connsiteY7" fmla="*/ 130969 h 1426369"/>
                <a:gd name="connsiteX8" fmla="*/ 78581 w 492919"/>
                <a:gd name="connsiteY8" fmla="*/ 114300 h 1426369"/>
                <a:gd name="connsiteX9" fmla="*/ 42863 w 492919"/>
                <a:gd name="connsiteY9" fmla="*/ 90488 h 1426369"/>
                <a:gd name="connsiteX10" fmla="*/ 19050 w 492919"/>
                <a:gd name="connsiteY10" fmla="*/ 71438 h 1426369"/>
                <a:gd name="connsiteX11" fmla="*/ 4763 w 492919"/>
                <a:gd name="connsiteY11" fmla="*/ 54769 h 1426369"/>
                <a:gd name="connsiteX12" fmla="*/ 0 w 492919"/>
                <a:gd name="connsiteY12" fmla="*/ 42863 h 1426369"/>
                <a:gd name="connsiteX13" fmla="*/ 0 w 492919"/>
                <a:gd name="connsiteY13" fmla="*/ 35719 h 1426369"/>
                <a:gd name="connsiteX14" fmla="*/ 2381 w 492919"/>
                <a:gd name="connsiteY14" fmla="*/ 23813 h 1426369"/>
                <a:gd name="connsiteX15" fmla="*/ 14288 w 492919"/>
                <a:gd name="connsiteY15" fmla="*/ 11907 h 1426369"/>
                <a:gd name="connsiteX16" fmla="*/ 38100 w 492919"/>
                <a:gd name="connsiteY16" fmla="*/ 4763 h 1426369"/>
                <a:gd name="connsiteX17" fmla="*/ 80963 w 492919"/>
                <a:gd name="connsiteY17" fmla="*/ 0 h 1426369"/>
                <a:gd name="connsiteX18" fmla="*/ 123825 w 492919"/>
                <a:gd name="connsiteY18" fmla="*/ 0 h 1426369"/>
                <a:gd name="connsiteX19" fmla="*/ 173831 w 492919"/>
                <a:gd name="connsiteY19" fmla="*/ 9525 h 1426369"/>
                <a:gd name="connsiteX20" fmla="*/ 228600 w 492919"/>
                <a:gd name="connsiteY20" fmla="*/ 23813 h 1426369"/>
                <a:gd name="connsiteX21" fmla="*/ 280988 w 492919"/>
                <a:gd name="connsiteY21" fmla="*/ 42863 h 1426369"/>
                <a:gd name="connsiteX22" fmla="*/ 347663 w 492919"/>
                <a:gd name="connsiteY22" fmla="*/ 73819 h 1426369"/>
                <a:gd name="connsiteX23" fmla="*/ 404813 w 492919"/>
                <a:gd name="connsiteY23" fmla="*/ 104775 h 1426369"/>
                <a:gd name="connsiteX24" fmla="*/ 433388 w 492919"/>
                <a:gd name="connsiteY24" fmla="*/ 121444 h 1426369"/>
                <a:gd name="connsiteX25" fmla="*/ 459581 w 492919"/>
                <a:gd name="connsiteY25" fmla="*/ 140494 h 1426369"/>
                <a:gd name="connsiteX26" fmla="*/ 476250 w 492919"/>
                <a:gd name="connsiteY26" fmla="*/ 154782 h 1426369"/>
                <a:gd name="connsiteX27" fmla="*/ 488156 w 492919"/>
                <a:gd name="connsiteY27" fmla="*/ 173832 h 1426369"/>
                <a:gd name="connsiteX28" fmla="*/ 492919 w 492919"/>
                <a:gd name="connsiteY28" fmla="*/ 192882 h 1426369"/>
                <a:gd name="connsiteX29" fmla="*/ 492919 w 492919"/>
                <a:gd name="connsiteY29" fmla="*/ 209550 h 1426369"/>
                <a:gd name="connsiteX30" fmla="*/ 490538 w 492919"/>
                <a:gd name="connsiteY30" fmla="*/ 235744 h 1426369"/>
                <a:gd name="connsiteX31" fmla="*/ 473869 w 492919"/>
                <a:gd name="connsiteY31" fmla="*/ 266700 h 1426369"/>
                <a:gd name="connsiteX32" fmla="*/ 454819 w 492919"/>
                <a:gd name="connsiteY32" fmla="*/ 300038 h 1426369"/>
                <a:gd name="connsiteX33" fmla="*/ 440531 w 492919"/>
                <a:gd name="connsiteY33" fmla="*/ 352425 h 1426369"/>
                <a:gd name="connsiteX34" fmla="*/ 433388 w 492919"/>
                <a:gd name="connsiteY34" fmla="*/ 447675 h 1426369"/>
                <a:gd name="connsiteX35" fmla="*/ 435769 w 492919"/>
                <a:gd name="connsiteY35" fmla="*/ 1416844 h 1426369"/>
                <a:gd name="connsiteX36" fmla="*/ 197644 w 492919"/>
                <a:gd name="connsiteY36" fmla="*/ 1426369 h 1426369"/>
                <a:gd name="connsiteX37" fmla="*/ 183356 w 492919"/>
                <a:gd name="connsiteY37" fmla="*/ 895350 h 142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92919" h="1426369">
                  <a:moveTo>
                    <a:pt x="183356" y="895350"/>
                  </a:moveTo>
                  <a:lnTo>
                    <a:pt x="171450" y="559594"/>
                  </a:lnTo>
                  <a:lnTo>
                    <a:pt x="166688" y="347663"/>
                  </a:lnTo>
                  <a:lnTo>
                    <a:pt x="164306" y="283369"/>
                  </a:lnTo>
                  <a:lnTo>
                    <a:pt x="154781" y="233363"/>
                  </a:lnTo>
                  <a:lnTo>
                    <a:pt x="138113" y="185738"/>
                  </a:lnTo>
                  <a:lnTo>
                    <a:pt x="123825" y="154782"/>
                  </a:lnTo>
                  <a:lnTo>
                    <a:pt x="102394" y="130969"/>
                  </a:lnTo>
                  <a:lnTo>
                    <a:pt x="78581" y="114300"/>
                  </a:lnTo>
                  <a:lnTo>
                    <a:pt x="42863" y="90488"/>
                  </a:lnTo>
                  <a:lnTo>
                    <a:pt x="19050" y="71438"/>
                  </a:lnTo>
                  <a:lnTo>
                    <a:pt x="4763" y="54769"/>
                  </a:lnTo>
                  <a:lnTo>
                    <a:pt x="0" y="42863"/>
                  </a:lnTo>
                  <a:lnTo>
                    <a:pt x="0" y="35719"/>
                  </a:lnTo>
                  <a:lnTo>
                    <a:pt x="2381" y="23813"/>
                  </a:lnTo>
                  <a:lnTo>
                    <a:pt x="14288" y="11907"/>
                  </a:lnTo>
                  <a:lnTo>
                    <a:pt x="38100" y="4763"/>
                  </a:lnTo>
                  <a:lnTo>
                    <a:pt x="80963" y="0"/>
                  </a:lnTo>
                  <a:lnTo>
                    <a:pt x="123825" y="0"/>
                  </a:lnTo>
                  <a:lnTo>
                    <a:pt x="173831" y="9525"/>
                  </a:lnTo>
                  <a:lnTo>
                    <a:pt x="228600" y="23813"/>
                  </a:lnTo>
                  <a:lnTo>
                    <a:pt x="280988" y="42863"/>
                  </a:lnTo>
                  <a:lnTo>
                    <a:pt x="347663" y="73819"/>
                  </a:lnTo>
                  <a:lnTo>
                    <a:pt x="404813" y="104775"/>
                  </a:lnTo>
                  <a:lnTo>
                    <a:pt x="433388" y="121444"/>
                  </a:lnTo>
                  <a:lnTo>
                    <a:pt x="459581" y="140494"/>
                  </a:lnTo>
                  <a:lnTo>
                    <a:pt x="476250" y="154782"/>
                  </a:lnTo>
                  <a:lnTo>
                    <a:pt x="488156" y="173832"/>
                  </a:lnTo>
                  <a:lnTo>
                    <a:pt x="492919" y="192882"/>
                  </a:lnTo>
                  <a:lnTo>
                    <a:pt x="492919" y="209550"/>
                  </a:lnTo>
                  <a:lnTo>
                    <a:pt x="490538" y="235744"/>
                  </a:lnTo>
                  <a:lnTo>
                    <a:pt x="473869" y="266700"/>
                  </a:lnTo>
                  <a:lnTo>
                    <a:pt x="454819" y="300038"/>
                  </a:lnTo>
                  <a:lnTo>
                    <a:pt x="440531" y="352425"/>
                  </a:lnTo>
                  <a:lnTo>
                    <a:pt x="433388" y="447675"/>
                  </a:lnTo>
                  <a:cubicBezTo>
                    <a:pt x="434182" y="770731"/>
                    <a:pt x="434975" y="1093788"/>
                    <a:pt x="435769" y="1416844"/>
                  </a:cubicBezTo>
                  <a:lnTo>
                    <a:pt x="197644" y="1426369"/>
                  </a:lnTo>
                  <a:lnTo>
                    <a:pt x="183356" y="895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69">
              <a:extLst>
                <a:ext uri="{FF2B5EF4-FFF2-40B4-BE49-F238E27FC236}">
                  <a16:creationId xmlns:a16="http://schemas.microsoft.com/office/drawing/2014/main" id="{B44F48B6-A583-4A54-B99C-7773E613E9D3}"/>
                </a:ext>
              </a:extLst>
            </p:cNvPr>
            <p:cNvSpPr/>
            <p:nvPr/>
          </p:nvSpPr>
          <p:spPr>
            <a:xfrm>
              <a:off x="4895851" y="4619626"/>
              <a:ext cx="481013" cy="1027113"/>
            </a:xfrm>
            <a:custGeom>
              <a:avLst/>
              <a:gdLst>
                <a:gd name="connsiteX0" fmla="*/ 411956 w 481013"/>
                <a:gd name="connsiteY0" fmla="*/ 716756 h 1026319"/>
                <a:gd name="connsiteX1" fmla="*/ 411956 w 481013"/>
                <a:gd name="connsiteY1" fmla="*/ 621506 h 1026319"/>
                <a:gd name="connsiteX2" fmla="*/ 416719 w 481013"/>
                <a:gd name="connsiteY2" fmla="*/ 533400 h 1026319"/>
                <a:gd name="connsiteX3" fmla="*/ 423863 w 481013"/>
                <a:gd name="connsiteY3" fmla="*/ 471488 h 1026319"/>
                <a:gd name="connsiteX4" fmla="*/ 431006 w 481013"/>
                <a:gd name="connsiteY4" fmla="*/ 438150 h 1026319"/>
                <a:gd name="connsiteX5" fmla="*/ 442913 w 481013"/>
                <a:gd name="connsiteY5" fmla="*/ 407194 h 1026319"/>
                <a:gd name="connsiteX6" fmla="*/ 454819 w 481013"/>
                <a:gd name="connsiteY6" fmla="*/ 397669 h 1026319"/>
                <a:gd name="connsiteX7" fmla="*/ 469106 w 481013"/>
                <a:gd name="connsiteY7" fmla="*/ 364331 h 1026319"/>
                <a:gd name="connsiteX8" fmla="*/ 478631 w 481013"/>
                <a:gd name="connsiteY8" fmla="*/ 326231 h 1026319"/>
                <a:gd name="connsiteX9" fmla="*/ 481013 w 481013"/>
                <a:gd name="connsiteY9" fmla="*/ 302419 h 1026319"/>
                <a:gd name="connsiteX10" fmla="*/ 476250 w 481013"/>
                <a:gd name="connsiteY10" fmla="*/ 271463 h 1026319"/>
                <a:gd name="connsiteX11" fmla="*/ 469106 w 481013"/>
                <a:gd name="connsiteY11" fmla="*/ 252413 h 1026319"/>
                <a:gd name="connsiteX12" fmla="*/ 454819 w 481013"/>
                <a:gd name="connsiteY12" fmla="*/ 226219 h 1026319"/>
                <a:gd name="connsiteX13" fmla="*/ 438150 w 481013"/>
                <a:gd name="connsiteY13" fmla="*/ 209550 h 1026319"/>
                <a:gd name="connsiteX14" fmla="*/ 400050 w 481013"/>
                <a:gd name="connsiteY14" fmla="*/ 183356 h 1026319"/>
                <a:gd name="connsiteX15" fmla="*/ 338138 w 481013"/>
                <a:gd name="connsiteY15" fmla="*/ 135731 h 1026319"/>
                <a:gd name="connsiteX16" fmla="*/ 273844 w 481013"/>
                <a:gd name="connsiteY16" fmla="*/ 95250 h 1026319"/>
                <a:gd name="connsiteX17" fmla="*/ 207169 w 481013"/>
                <a:gd name="connsiteY17" fmla="*/ 59531 h 1026319"/>
                <a:gd name="connsiteX18" fmla="*/ 138113 w 481013"/>
                <a:gd name="connsiteY18" fmla="*/ 30956 h 1026319"/>
                <a:gd name="connsiteX19" fmla="*/ 76200 w 481013"/>
                <a:gd name="connsiteY19" fmla="*/ 14288 h 1026319"/>
                <a:gd name="connsiteX20" fmla="*/ 19050 w 481013"/>
                <a:gd name="connsiteY20" fmla="*/ 0 h 1026319"/>
                <a:gd name="connsiteX21" fmla="*/ 4763 w 481013"/>
                <a:gd name="connsiteY21" fmla="*/ 2381 h 1026319"/>
                <a:gd name="connsiteX22" fmla="*/ 0 w 481013"/>
                <a:gd name="connsiteY22" fmla="*/ 19050 h 1026319"/>
                <a:gd name="connsiteX23" fmla="*/ 4763 w 481013"/>
                <a:gd name="connsiteY23" fmla="*/ 35719 h 1026319"/>
                <a:gd name="connsiteX24" fmla="*/ 19050 w 481013"/>
                <a:gd name="connsiteY24" fmla="*/ 61913 h 1026319"/>
                <a:gd name="connsiteX25" fmla="*/ 50006 w 481013"/>
                <a:gd name="connsiteY25" fmla="*/ 95250 h 1026319"/>
                <a:gd name="connsiteX26" fmla="*/ 69056 w 481013"/>
                <a:gd name="connsiteY26" fmla="*/ 111919 h 1026319"/>
                <a:gd name="connsiteX27" fmla="*/ 102394 w 481013"/>
                <a:gd name="connsiteY27" fmla="*/ 150019 h 1026319"/>
                <a:gd name="connsiteX28" fmla="*/ 128588 w 481013"/>
                <a:gd name="connsiteY28" fmla="*/ 185738 h 1026319"/>
                <a:gd name="connsiteX29" fmla="*/ 147638 w 481013"/>
                <a:gd name="connsiteY29" fmla="*/ 226219 h 1026319"/>
                <a:gd name="connsiteX30" fmla="*/ 161925 w 481013"/>
                <a:gd name="connsiteY30" fmla="*/ 288131 h 1026319"/>
                <a:gd name="connsiteX31" fmla="*/ 171450 w 481013"/>
                <a:gd name="connsiteY31" fmla="*/ 395288 h 1026319"/>
                <a:gd name="connsiteX32" fmla="*/ 180975 w 481013"/>
                <a:gd name="connsiteY32" fmla="*/ 526256 h 1026319"/>
                <a:gd name="connsiteX33" fmla="*/ 188119 w 481013"/>
                <a:gd name="connsiteY33" fmla="*/ 1026319 h 1026319"/>
                <a:gd name="connsiteX34" fmla="*/ 414338 w 481013"/>
                <a:gd name="connsiteY34" fmla="*/ 973931 h 1026319"/>
                <a:gd name="connsiteX35" fmla="*/ 411956 w 481013"/>
                <a:gd name="connsiteY35" fmla="*/ 716756 h 1026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81013" h="1026319">
                  <a:moveTo>
                    <a:pt x="411956" y="716756"/>
                  </a:moveTo>
                  <a:lnTo>
                    <a:pt x="411956" y="621506"/>
                  </a:lnTo>
                  <a:lnTo>
                    <a:pt x="416719" y="533400"/>
                  </a:lnTo>
                  <a:lnTo>
                    <a:pt x="423863" y="471488"/>
                  </a:lnTo>
                  <a:lnTo>
                    <a:pt x="431006" y="438150"/>
                  </a:lnTo>
                  <a:lnTo>
                    <a:pt x="442913" y="407194"/>
                  </a:lnTo>
                  <a:lnTo>
                    <a:pt x="454819" y="397669"/>
                  </a:lnTo>
                  <a:lnTo>
                    <a:pt x="469106" y="364331"/>
                  </a:lnTo>
                  <a:lnTo>
                    <a:pt x="478631" y="326231"/>
                  </a:lnTo>
                  <a:lnTo>
                    <a:pt x="481013" y="302419"/>
                  </a:lnTo>
                  <a:lnTo>
                    <a:pt x="476250" y="271463"/>
                  </a:lnTo>
                  <a:lnTo>
                    <a:pt x="469106" y="252413"/>
                  </a:lnTo>
                  <a:lnTo>
                    <a:pt x="454819" y="226219"/>
                  </a:lnTo>
                  <a:lnTo>
                    <a:pt x="438150" y="209550"/>
                  </a:lnTo>
                  <a:lnTo>
                    <a:pt x="400050" y="183356"/>
                  </a:lnTo>
                  <a:lnTo>
                    <a:pt x="338138" y="135731"/>
                  </a:lnTo>
                  <a:lnTo>
                    <a:pt x="273844" y="95250"/>
                  </a:lnTo>
                  <a:lnTo>
                    <a:pt x="207169" y="59531"/>
                  </a:lnTo>
                  <a:lnTo>
                    <a:pt x="138113" y="30956"/>
                  </a:lnTo>
                  <a:lnTo>
                    <a:pt x="76200" y="14288"/>
                  </a:lnTo>
                  <a:lnTo>
                    <a:pt x="19050" y="0"/>
                  </a:lnTo>
                  <a:lnTo>
                    <a:pt x="4763" y="2381"/>
                  </a:lnTo>
                  <a:lnTo>
                    <a:pt x="0" y="19050"/>
                  </a:lnTo>
                  <a:lnTo>
                    <a:pt x="4763" y="35719"/>
                  </a:lnTo>
                  <a:lnTo>
                    <a:pt x="19050" y="61913"/>
                  </a:lnTo>
                  <a:lnTo>
                    <a:pt x="50006" y="95250"/>
                  </a:lnTo>
                  <a:lnTo>
                    <a:pt x="69056" y="111919"/>
                  </a:lnTo>
                  <a:lnTo>
                    <a:pt x="102394" y="150019"/>
                  </a:lnTo>
                  <a:lnTo>
                    <a:pt x="128588" y="185738"/>
                  </a:lnTo>
                  <a:lnTo>
                    <a:pt x="147638" y="226219"/>
                  </a:lnTo>
                  <a:lnTo>
                    <a:pt x="161925" y="288131"/>
                  </a:lnTo>
                  <a:lnTo>
                    <a:pt x="171450" y="395288"/>
                  </a:lnTo>
                  <a:lnTo>
                    <a:pt x="180975" y="526256"/>
                  </a:lnTo>
                  <a:lnTo>
                    <a:pt x="188119" y="1026319"/>
                  </a:lnTo>
                  <a:lnTo>
                    <a:pt x="414338" y="973931"/>
                  </a:lnTo>
                  <a:lnTo>
                    <a:pt x="411956" y="7167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57">
              <a:extLst>
                <a:ext uri="{FF2B5EF4-FFF2-40B4-BE49-F238E27FC236}">
                  <a16:creationId xmlns:a16="http://schemas.microsoft.com/office/drawing/2014/main" id="{70B6549C-097F-4048-8388-33E03BAD3BDC}"/>
                </a:ext>
              </a:extLst>
            </p:cNvPr>
            <p:cNvSpPr/>
            <p:nvPr/>
          </p:nvSpPr>
          <p:spPr>
            <a:xfrm>
              <a:off x="3576331" y="1806575"/>
              <a:ext cx="1054100" cy="3341688"/>
            </a:xfrm>
            <a:custGeom>
              <a:avLst/>
              <a:gdLst>
                <a:gd name="connsiteX0" fmla="*/ 1005407 w 1053077"/>
                <a:gd name="connsiteY0" fmla="*/ 593710 h 3341243"/>
                <a:gd name="connsiteX1" fmla="*/ 1022741 w 1053077"/>
                <a:gd name="connsiteY1" fmla="*/ 355359 h 3341243"/>
                <a:gd name="connsiteX2" fmla="*/ 1053077 w 1053077"/>
                <a:gd name="connsiteY2" fmla="*/ 173346 h 3341243"/>
                <a:gd name="connsiteX3" fmla="*/ 888398 w 1053077"/>
                <a:gd name="connsiteY3" fmla="*/ 104007 h 3341243"/>
                <a:gd name="connsiteX4" fmla="*/ 762722 w 1053077"/>
                <a:gd name="connsiteY4" fmla="*/ 47670 h 3341243"/>
                <a:gd name="connsiteX5" fmla="*/ 676049 w 1053077"/>
                <a:gd name="connsiteY5" fmla="*/ 8667 h 3341243"/>
                <a:gd name="connsiteX6" fmla="*/ 641380 w 1053077"/>
                <a:gd name="connsiteY6" fmla="*/ 0 h 3341243"/>
                <a:gd name="connsiteX7" fmla="*/ 628379 w 1053077"/>
                <a:gd name="connsiteY7" fmla="*/ 0 h 3341243"/>
                <a:gd name="connsiteX8" fmla="*/ 619712 w 1053077"/>
                <a:gd name="connsiteY8" fmla="*/ 4333 h 3341243"/>
                <a:gd name="connsiteX9" fmla="*/ 624045 w 1053077"/>
                <a:gd name="connsiteY9" fmla="*/ 21668 h 3341243"/>
                <a:gd name="connsiteX10" fmla="*/ 645714 w 1053077"/>
                <a:gd name="connsiteY10" fmla="*/ 56337 h 3341243"/>
                <a:gd name="connsiteX11" fmla="*/ 697718 w 1053077"/>
                <a:gd name="connsiteY11" fmla="*/ 121342 h 3341243"/>
                <a:gd name="connsiteX12" fmla="*/ 715052 w 1053077"/>
                <a:gd name="connsiteY12" fmla="*/ 151677 h 3341243"/>
                <a:gd name="connsiteX13" fmla="*/ 736720 w 1053077"/>
                <a:gd name="connsiteY13" fmla="*/ 195014 h 3341243"/>
                <a:gd name="connsiteX14" fmla="*/ 749721 w 1053077"/>
                <a:gd name="connsiteY14" fmla="*/ 242684 h 3341243"/>
                <a:gd name="connsiteX15" fmla="*/ 754055 w 1053077"/>
                <a:gd name="connsiteY15" fmla="*/ 333691 h 3341243"/>
                <a:gd name="connsiteX16" fmla="*/ 745388 w 1053077"/>
                <a:gd name="connsiteY16" fmla="*/ 615378 h 3341243"/>
                <a:gd name="connsiteX17" fmla="*/ 723719 w 1053077"/>
                <a:gd name="connsiteY17" fmla="*/ 871063 h 3341243"/>
                <a:gd name="connsiteX18" fmla="*/ 697718 w 1053077"/>
                <a:gd name="connsiteY18" fmla="*/ 1109414 h 3341243"/>
                <a:gd name="connsiteX19" fmla="*/ 658715 w 1053077"/>
                <a:gd name="connsiteY19" fmla="*/ 1365099 h 3341243"/>
                <a:gd name="connsiteX20" fmla="*/ 615378 w 1053077"/>
                <a:gd name="connsiteY20" fmla="*/ 1590449 h 3341243"/>
                <a:gd name="connsiteX21" fmla="*/ 559041 w 1053077"/>
                <a:gd name="connsiteY21" fmla="*/ 1841801 h 3341243"/>
                <a:gd name="connsiteX22" fmla="*/ 498370 w 1053077"/>
                <a:gd name="connsiteY22" fmla="*/ 2071484 h 3341243"/>
                <a:gd name="connsiteX23" fmla="*/ 411697 w 1053077"/>
                <a:gd name="connsiteY23" fmla="*/ 2357505 h 3341243"/>
                <a:gd name="connsiteX24" fmla="*/ 329357 w 1053077"/>
                <a:gd name="connsiteY24" fmla="*/ 2591522 h 3341243"/>
                <a:gd name="connsiteX25" fmla="*/ 238351 w 1053077"/>
                <a:gd name="connsiteY25" fmla="*/ 2816872 h 3341243"/>
                <a:gd name="connsiteX26" fmla="*/ 138677 w 1053077"/>
                <a:gd name="connsiteY26" fmla="*/ 3042222 h 3341243"/>
                <a:gd name="connsiteX27" fmla="*/ 26002 w 1053077"/>
                <a:gd name="connsiteY27" fmla="*/ 3254570 h 3341243"/>
                <a:gd name="connsiteX28" fmla="*/ 0 w 1053077"/>
                <a:gd name="connsiteY28" fmla="*/ 3310908 h 3341243"/>
                <a:gd name="connsiteX29" fmla="*/ 0 w 1053077"/>
                <a:gd name="connsiteY29" fmla="*/ 3328242 h 3341243"/>
                <a:gd name="connsiteX30" fmla="*/ 13001 w 1053077"/>
                <a:gd name="connsiteY30" fmla="*/ 3341243 h 3341243"/>
                <a:gd name="connsiteX31" fmla="*/ 30336 w 1053077"/>
                <a:gd name="connsiteY31" fmla="*/ 3341243 h 3341243"/>
                <a:gd name="connsiteX32" fmla="*/ 65005 w 1053077"/>
                <a:gd name="connsiteY32" fmla="*/ 3319575 h 3341243"/>
                <a:gd name="connsiteX33" fmla="*/ 112675 w 1053077"/>
                <a:gd name="connsiteY33" fmla="*/ 3254570 h 3341243"/>
                <a:gd name="connsiteX34" fmla="*/ 225350 w 1053077"/>
                <a:gd name="connsiteY34" fmla="*/ 3107226 h 3341243"/>
                <a:gd name="connsiteX35" fmla="*/ 316356 w 1053077"/>
                <a:gd name="connsiteY35" fmla="*/ 2977217 h 3341243"/>
                <a:gd name="connsiteX36" fmla="*/ 398696 w 1053077"/>
                <a:gd name="connsiteY36" fmla="*/ 2847207 h 3341243"/>
                <a:gd name="connsiteX37" fmla="*/ 472368 w 1053077"/>
                <a:gd name="connsiteY37" fmla="*/ 2725865 h 3341243"/>
                <a:gd name="connsiteX38" fmla="*/ 528705 w 1053077"/>
                <a:gd name="connsiteY38" fmla="*/ 2626191 h 3341243"/>
                <a:gd name="connsiteX39" fmla="*/ 585043 w 1053077"/>
                <a:gd name="connsiteY39" fmla="*/ 2509183 h 3341243"/>
                <a:gd name="connsiteX40" fmla="*/ 632713 w 1053077"/>
                <a:gd name="connsiteY40" fmla="*/ 2409509 h 3341243"/>
                <a:gd name="connsiteX41" fmla="*/ 680383 w 1053077"/>
                <a:gd name="connsiteY41" fmla="*/ 2288167 h 3341243"/>
                <a:gd name="connsiteX42" fmla="*/ 723719 w 1053077"/>
                <a:gd name="connsiteY42" fmla="*/ 2153823 h 3341243"/>
                <a:gd name="connsiteX43" fmla="*/ 771390 w 1053077"/>
                <a:gd name="connsiteY43" fmla="*/ 2002146 h 3341243"/>
                <a:gd name="connsiteX44" fmla="*/ 810392 w 1053077"/>
                <a:gd name="connsiteY44" fmla="*/ 1850468 h 3341243"/>
                <a:gd name="connsiteX45" fmla="*/ 836394 w 1053077"/>
                <a:gd name="connsiteY45" fmla="*/ 1742127 h 3341243"/>
                <a:gd name="connsiteX46" fmla="*/ 866730 w 1053077"/>
                <a:gd name="connsiteY46" fmla="*/ 1603450 h 3341243"/>
                <a:gd name="connsiteX47" fmla="*/ 888398 w 1053077"/>
                <a:gd name="connsiteY47" fmla="*/ 1503776 h 3341243"/>
                <a:gd name="connsiteX48" fmla="*/ 910066 w 1053077"/>
                <a:gd name="connsiteY48" fmla="*/ 1373767 h 3341243"/>
                <a:gd name="connsiteX49" fmla="*/ 940402 w 1053077"/>
                <a:gd name="connsiteY49" fmla="*/ 1187420 h 3341243"/>
                <a:gd name="connsiteX50" fmla="*/ 962070 w 1053077"/>
                <a:gd name="connsiteY50" fmla="*/ 1040076 h 3341243"/>
                <a:gd name="connsiteX51" fmla="*/ 988072 w 1053077"/>
                <a:gd name="connsiteY51" fmla="*/ 797391 h 3341243"/>
                <a:gd name="connsiteX52" fmla="*/ 1005407 w 1053077"/>
                <a:gd name="connsiteY52" fmla="*/ 593710 h 3341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053077" h="3341243">
                  <a:moveTo>
                    <a:pt x="1005407" y="593710"/>
                  </a:moveTo>
                  <a:lnTo>
                    <a:pt x="1022741" y="355359"/>
                  </a:lnTo>
                  <a:lnTo>
                    <a:pt x="1053077" y="173346"/>
                  </a:lnTo>
                  <a:lnTo>
                    <a:pt x="888398" y="104007"/>
                  </a:lnTo>
                  <a:lnTo>
                    <a:pt x="762722" y="47670"/>
                  </a:lnTo>
                  <a:lnTo>
                    <a:pt x="676049" y="8667"/>
                  </a:lnTo>
                  <a:lnTo>
                    <a:pt x="641380" y="0"/>
                  </a:lnTo>
                  <a:lnTo>
                    <a:pt x="628379" y="0"/>
                  </a:lnTo>
                  <a:lnTo>
                    <a:pt x="619712" y="4333"/>
                  </a:lnTo>
                  <a:lnTo>
                    <a:pt x="624045" y="21668"/>
                  </a:lnTo>
                  <a:lnTo>
                    <a:pt x="645714" y="56337"/>
                  </a:lnTo>
                  <a:lnTo>
                    <a:pt x="697718" y="121342"/>
                  </a:lnTo>
                  <a:lnTo>
                    <a:pt x="715052" y="151677"/>
                  </a:lnTo>
                  <a:lnTo>
                    <a:pt x="736720" y="195014"/>
                  </a:lnTo>
                  <a:lnTo>
                    <a:pt x="749721" y="242684"/>
                  </a:lnTo>
                  <a:lnTo>
                    <a:pt x="754055" y="333691"/>
                  </a:lnTo>
                  <a:lnTo>
                    <a:pt x="745388" y="615378"/>
                  </a:lnTo>
                  <a:lnTo>
                    <a:pt x="723719" y="871063"/>
                  </a:lnTo>
                  <a:lnTo>
                    <a:pt x="697718" y="1109414"/>
                  </a:lnTo>
                  <a:lnTo>
                    <a:pt x="658715" y="1365099"/>
                  </a:lnTo>
                  <a:lnTo>
                    <a:pt x="615378" y="1590449"/>
                  </a:lnTo>
                  <a:lnTo>
                    <a:pt x="559041" y="1841801"/>
                  </a:lnTo>
                  <a:lnTo>
                    <a:pt x="498370" y="2071484"/>
                  </a:lnTo>
                  <a:lnTo>
                    <a:pt x="411697" y="2357505"/>
                  </a:lnTo>
                  <a:lnTo>
                    <a:pt x="329357" y="2591522"/>
                  </a:lnTo>
                  <a:lnTo>
                    <a:pt x="238351" y="2816872"/>
                  </a:lnTo>
                  <a:lnTo>
                    <a:pt x="138677" y="3042222"/>
                  </a:lnTo>
                  <a:lnTo>
                    <a:pt x="26002" y="3254570"/>
                  </a:lnTo>
                  <a:lnTo>
                    <a:pt x="0" y="3310908"/>
                  </a:lnTo>
                  <a:lnTo>
                    <a:pt x="0" y="3328242"/>
                  </a:lnTo>
                  <a:lnTo>
                    <a:pt x="13001" y="3341243"/>
                  </a:lnTo>
                  <a:lnTo>
                    <a:pt x="30336" y="3341243"/>
                  </a:lnTo>
                  <a:lnTo>
                    <a:pt x="65005" y="3319575"/>
                  </a:lnTo>
                  <a:lnTo>
                    <a:pt x="112675" y="3254570"/>
                  </a:lnTo>
                  <a:lnTo>
                    <a:pt x="225350" y="3107226"/>
                  </a:lnTo>
                  <a:lnTo>
                    <a:pt x="316356" y="2977217"/>
                  </a:lnTo>
                  <a:lnTo>
                    <a:pt x="398696" y="2847207"/>
                  </a:lnTo>
                  <a:lnTo>
                    <a:pt x="472368" y="2725865"/>
                  </a:lnTo>
                  <a:lnTo>
                    <a:pt x="528705" y="2626191"/>
                  </a:lnTo>
                  <a:lnTo>
                    <a:pt x="585043" y="2509183"/>
                  </a:lnTo>
                  <a:lnTo>
                    <a:pt x="632713" y="2409509"/>
                  </a:lnTo>
                  <a:lnTo>
                    <a:pt x="680383" y="2288167"/>
                  </a:lnTo>
                  <a:lnTo>
                    <a:pt x="723719" y="2153823"/>
                  </a:lnTo>
                  <a:lnTo>
                    <a:pt x="771390" y="2002146"/>
                  </a:lnTo>
                  <a:lnTo>
                    <a:pt x="810392" y="1850468"/>
                  </a:lnTo>
                  <a:lnTo>
                    <a:pt x="836394" y="1742127"/>
                  </a:lnTo>
                  <a:lnTo>
                    <a:pt x="866730" y="1603450"/>
                  </a:lnTo>
                  <a:lnTo>
                    <a:pt x="888398" y="1503776"/>
                  </a:lnTo>
                  <a:lnTo>
                    <a:pt x="910066" y="1373767"/>
                  </a:lnTo>
                  <a:lnTo>
                    <a:pt x="940402" y="1187420"/>
                  </a:lnTo>
                  <a:lnTo>
                    <a:pt x="962070" y="1040076"/>
                  </a:lnTo>
                  <a:lnTo>
                    <a:pt x="988072" y="797391"/>
                  </a:lnTo>
                  <a:lnTo>
                    <a:pt x="1005407" y="5937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61">
              <a:extLst>
                <a:ext uri="{FF2B5EF4-FFF2-40B4-BE49-F238E27FC236}">
                  <a16:creationId xmlns:a16="http://schemas.microsoft.com/office/drawing/2014/main" id="{4ED54C6E-4CAF-4898-B193-E194D30EA938}"/>
                </a:ext>
              </a:extLst>
            </p:cNvPr>
            <p:cNvSpPr/>
            <p:nvPr/>
          </p:nvSpPr>
          <p:spPr>
            <a:xfrm>
              <a:off x="5259082" y="2308225"/>
              <a:ext cx="411163" cy="1993900"/>
            </a:xfrm>
            <a:custGeom>
              <a:avLst/>
              <a:gdLst>
                <a:gd name="connsiteX0" fmla="*/ 342579 w 412124"/>
                <a:gd name="connsiteY0" fmla="*/ 1148796 h 1993650"/>
                <a:gd name="connsiteX1" fmla="*/ 345154 w 412124"/>
                <a:gd name="connsiteY1" fmla="*/ 808793 h 1993650"/>
                <a:gd name="connsiteX2" fmla="*/ 363185 w 412124"/>
                <a:gd name="connsiteY2" fmla="*/ 783036 h 1993650"/>
                <a:gd name="connsiteX3" fmla="*/ 365760 w 412124"/>
                <a:gd name="connsiteY3" fmla="*/ 556367 h 1993650"/>
                <a:gd name="connsiteX4" fmla="*/ 363185 w 412124"/>
                <a:gd name="connsiteY4" fmla="*/ 386366 h 1993650"/>
                <a:gd name="connsiteX5" fmla="*/ 365760 w 412124"/>
                <a:gd name="connsiteY5" fmla="*/ 337427 h 1993650"/>
                <a:gd name="connsiteX6" fmla="*/ 370912 w 412124"/>
                <a:gd name="connsiteY6" fmla="*/ 298790 h 1993650"/>
                <a:gd name="connsiteX7" fmla="*/ 378639 w 412124"/>
                <a:gd name="connsiteY7" fmla="*/ 255002 h 1993650"/>
                <a:gd name="connsiteX8" fmla="*/ 388942 w 412124"/>
                <a:gd name="connsiteY8" fmla="*/ 221517 h 1993650"/>
                <a:gd name="connsiteX9" fmla="*/ 404397 w 412124"/>
                <a:gd name="connsiteY9" fmla="*/ 193183 h 1993650"/>
                <a:gd name="connsiteX10" fmla="*/ 412124 w 412124"/>
                <a:gd name="connsiteY10" fmla="*/ 180304 h 1993650"/>
                <a:gd name="connsiteX11" fmla="*/ 412124 w 412124"/>
                <a:gd name="connsiteY11" fmla="*/ 170001 h 1993650"/>
                <a:gd name="connsiteX12" fmla="*/ 401821 w 412124"/>
                <a:gd name="connsiteY12" fmla="*/ 144243 h 1993650"/>
                <a:gd name="connsiteX13" fmla="*/ 383791 w 412124"/>
                <a:gd name="connsiteY13" fmla="*/ 118486 h 1993650"/>
                <a:gd name="connsiteX14" fmla="*/ 365760 w 412124"/>
                <a:gd name="connsiteY14" fmla="*/ 103031 h 1993650"/>
                <a:gd name="connsiteX15" fmla="*/ 334851 w 412124"/>
                <a:gd name="connsiteY15" fmla="*/ 82425 h 1993650"/>
                <a:gd name="connsiteX16" fmla="*/ 293639 w 412124"/>
                <a:gd name="connsiteY16" fmla="*/ 61819 h 1993650"/>
                <a:gd name="connsiteX17" fmla="*/ 234396 w 412124"/>
                <a:gd name="connsiteY17" fmla="*/ 38637 h 1993650"/>
                <a:gd name="connsiteX18" fmla="*/ 144244 w 412124"/>
                <a:gd name="connsiteY18" fmla="*/ 12879 h 1993650"/>
                <a:gd name="connsiteX19" fmla="*/ 85001 w 412124"/>
                <a:gd name="connsiteY19" fmla="*/ 2576 h 1993650"/>
                <a:gd name="connsiteX20" fmla="*/ 41213 w 412124"/>
                <a:gd name="connsiteY20" fmla="*/ 0 h 1993650"/>
                <a:gd name="connsiteX21" fmla="*/ 20607 w 412124"/>
                <a:gd name="connsiteY21" fmla="*/ 0 h 1993650"/>
                <a:gd name="connsiteX22" fmla="*/ 7728 w 412124"/>
                <a:gd name="connsiteY22" fmla="*/ 5152 h 1993650"/>
                <a:gd name="connsiteX23" fmla="*/ 0 w 412124"/>
                <a:gd name="connsiteY23" fmla="*/ 15455 h 1993650"/>
                <a:gd name="connsiteX24" fmla="*/ 2576 w 412124"/>
                <a:gd name="connsiteY24" fmla="*/ 28334 h 1993650"/>
                <a:gd name="connsiteX25" fmla="*/ 12879 w 412124"/>
                <a:gd name="connsiteY25" fmla="*/ 48940 h 1993650"/>
                <a:gd name="connsiteX26" fmla="*/ 38637 w 412124"/>
                <a:gd name="connsiteY26" fmla="*/ 77273 h 1993650"/>
                <a:gd name="connsiteX27" fmla="*/ 61819 w 412124"/>
                <a:gd name="connsiteY27" fmla="*/ 103031 h 1993650"/>
                <a:gd name="connsiteX28" fmla="*/ 90153 w 412124"/>
                <a:gd name="connsiteY28" fmla="*/ 144243 h 1993650"/>
                <a:gd name="connsiteX29" fmla="*/ 105607 w 412124"/>
                <a:gd name="connsiteY29" fmla="*/ 172577 h 1993650"/>
                <a:gd name="connsiteX30" fmla="*/ 118486 w 412124"/>
                <a:gd name="connsiteY30" fmla="*/ 203486 h 1993650"/>
                <a:gd name="connsiteX31" fmla="*/ 131365 w 412124"/>
                <a:gd name="connsiteY31" fmla="*/ 236971 h 1993650"/>
                <a:gd name="connsiteX32" fmla="*/ 141668 w 412124"/>
                <a:gd name="connsiteY32" fmla="*/ 280760 h 1993650"/>
                <a:gd name="connsiteX33" fmla="*/ 146820 w 412124"/>
                <a:gd name="connsiteY33" fmla="*/ 345154 h 1993650"/>
                <a:gd name="connsiteX34" fmla="*/ 146820 w 412124"/>
                <a:gd name="connsiteY34" fmla="*/ 399245 h 1993650"/>
                <a:gd name="connsiteX35" fmla="*/ 144244 w 412124"/>
                <a:gd name="connsiteY35" fmla="*/ 1079250 h 1993650"/>
                <a:gd name="connsiteX36" fmla="*/ 139092 w 412124"/>
                <a:gd name="connsiteY36" fmla="*/ 1334251 h 1993650"/>
                <a:gd name="connsiteX37" fmla="*/ 131365 w 412124"/>
                <a:gd name="connsiteY37" fmla="*/ 1511980 h 1993650"/>
                <a:gd name="connsiteX38" fmla="*/ 126213 w 412124"/>
                <a:gd name="connsiteY38" fmla="*/ 1604708 h 1993650"/>
                <a:gd name="connsiteX39" fmla="*/ 121062 w 412124"/>
                <a:gd name="connsiteY39" fmla="*/ 1653647 h 1993650"/>
                <a:gd name="connsiteX40" fmla="*/ 121062 w 412124"/>
                <a:gd name="connsiteY40" fmla="*/ 1694860 h 1993650"/>
                <a:gd name="connsiteX41" fmla="*/ 123638 w 412124"/>
                <a:gd name="connsiteY41" fmla="*/ 1746375 h 1993650"/>
                <a:gd name="connsiteX42" fmla="*/ 131365 w 412124"/>
                <a:gd name="connsiteY42" fmla="*/ 1795315 h 1993650"/>
                <a:gd name="connsiteX43" fmla="*/ 144244 w 412124"/>
                <a:gd name="connsiteY43" fmla="*/ 1846831 h 1993650"/>
                <a:gd name="connsiteX44" fmla="*/ 157123 w 412124"/>
                <a:gd name="connsiteY44" fmla="*/ 1885467 h 1993650"/>
                <a:gd name="connsiteX45" fmla="*/ 172577 w 412124"/>
                <a:gd name="connsiteY45" fmla="*/ 1911225 h 1993650"/>
                <a:gd name="connsiteX46" fmla="*/ 193184 w 412124"/>
                <a:gd name="connsiteY46" fmla="*/ 1939558 h 1993650"/>
                <a:gd name="connsiteX47" fmla="*/ 218941 w 412124"/>
                <a:gd name="connsiteY47" fmla="*/ 1965316 h 1993650"/>
                <a:gd name="connsiteX48" fmla="*/ 236972 w 412124"/>
                <a:gd name="connsiteY48" fmla="*/ 1980771 h 1993650"/>
                <a:gd name="connsiteX49" fmla="*/ 252426 w 412124"/>
                <a:gd name="connsiteY49" fmla="*/ 1988498 h 1993650"/>
                <a:gd name="connsiteX50" fmla="*/ 267881 w 412124"/>
                <a:gd name="connsiteY50" fmla="*/ 1993650 h 1993650"/>
                <a:gd name="connsiteX51" fmla="*/ 283336 w 412124"/>
                <a:gd name="connsiteY51" fmla="*/ 1993650 h 1993650"/>
                <a:gd name="connsiteX52" fmla="*/ 301366 w 412124"/>
                <a:gd name="connsiteY52" fmla="*/ 1985922 h 1993650"/>
                <a:gd name="connsiteX53" fmla="*/ 316821 w 412124"/>
                <a:gd name="connsiteY53" fmla="*/ 1970468 h 1993650"/>
                <a:gd name="connsiteX54" fmla="*/ 327124 w 412124"/>
                <a:gd name="connsiteY54" fmla="*/ 1942134 h 1993650"/>
                <a:gd name="connsiteX55" fmla="*/ 337427 w 412124"/>
                <a:gd name="connsiteY55" fmla="*/ 1882891 h 1993650"/>
                <a:gd name="connsiteX56" fmla="*/ 342579 w 412124"/>
                <a:gd name="connsiteY56" fmla="*/ 1826224 h 1993650"/>
                <a:gd name="connsiteX57" fmla="*/ 345154 w 412124"/>
                <a:gd name="connsiteY57" fmla="*/ 1754103 h 1993650"/>
                <a:gd name="connsiteX58" fmla="*/ 345154 w 412124"/>
                <a:gd name="connsiteY58" fmla="*/ 1604708 h 1993650"/>
                <a:gd name="connsiteX59" fmla="*/ 342579 w 412124"/>
                <a:gd name="connsiteY59" fmla="*/ 1148796 h 1993650"/>
                <a:gd name="connsiteX0" fmla="*/ 342579 w 412124"/>
                <a:gd name="connsiteY0" fmla="*/ 1148796 h 1993650"/>
                <a:gd name="connsiteX1" fmla="*/ 345154 w 412124"/>
                <a:gd name="connsiteY1" fmla="*/ 951628 h 1993650"/>
                <a:gd name="connsiteX2" fmla="*/ 363185 w 412124"/>
                <a:gd name="connsiteY2" fmla="*/ 783036 h 1993650"/>
                <a:gd name="connsiteX3" fmla="*/ 365760 w 412124"/>
                <a:gd name="connsiteY3" fmla="*/ 556367 h 1993650"/>
                <a:gd name="connsiteX4" fmla="*/ 363185 w 412124"/>
                <a:gd name="connsiteY4" fmla="*/ 386366 h 1993650"/>
                <a:gd name="connsiteX5" fmla="*/ 365760 w 412124"/>
                <a:gd name="connsiteY5" fmla="*/ 337427 h 1993650"/>
                <a:gd name="connsiteX6" fmla="*/ 370912 w 412124"/>
                <a:gd name="connsiteY6" fmla="*/ 298790 h 1993650"/>
                <a:gd name="connsiteX7" fmla="*/ 378639 w 412124"/>
                <a:gd name="connsiteY7" fmla="*/ 255002 h 1993650"/>
                <a:gd name="connsiteX8" fmla="*/ 388942 w 412124"/>
                <a:gd name="connsiteY8" fmla="*/ 221517 h 1993650"/>
                <a:gd name="connsiteX9" fmla="*/ 404397 w 412124"/>
                <a:gd name="connsiteY9" fmla="*/ 193183 h 1993650"/>
                <a:gd name="connsiteX10" fmla="*/ 412124 w 412124"/>
                <a:gd name="connsiteY10" fmla="*/ 180304 h 1993650"/>
                <a:gd name="connsiteX11" fmla="*/ 412124 w 412124"/>
                <a:gd name="connsiteY11" fmla="*/ 170001 h 1993650"/>
                <a:gd name="connsiteX12" fmla="*/ 401821 w 412124"/>
                <a:gd name="connsiteY12" fmla="*/ 144243 h 1993650"/>
                <a:gd name="connsiteX13" fmla="*/ 383791 w 412124"/>
                <a:gd name="connsiteY13" fmla="*/ 118486 h 1993650"/>
                <a:gd name="connsiteX14" fmla="*/ 365760 w 412124"/>
                <a:gd name="connsiteY14" fmla="*/ 103031 h 1993650"/>
                <a:gd name="connsiteX15" fmla="*/ 334851 w 412124"/>
                <a:gd name="connsiteY15" fmla="*/ 82425 h 1993650"/>
                <a:gd name="connsiteX16" fmla="*/ 293639 w 412124"/>
                <a:gd name="connsiteY16" fmla="*/ 61819 h 1993650"/>
                <a:gd name="connsiteX17" fmla="*/ 234396 w 412124"/>
                <a:gd name="connsiteY17" fmla="*/ 38637 h 1993650"/>
                <a:gd name="connsiteX18" fmla="*/ 144244 w 412124"/>
                <a:gd name="connsiteY18" fmla="*/ 12879 h 1993650"/>
                <a:gd name="connsiteX19" fmla="*/ 85001 w 412124"/>
                <a:gd name="connsiteY19" fmla="*/ 2576 h 1993650"/>
                <a:gd name="connsiteX20" fmla="*/ 41213 w 412124"/>
                <a:gd name="connsiteY20" fmla="*/ 0 h 1993650"/>
                <a:gd name="connsiteX21" fmla="*/ 20607 w 412124"/>
                <a:gd name="connsiteY21" fmla="*/ 0 h 1993650"/>
                <a:gd name="connsiteX22" fmla="*/ 7728 w 412124"/>
                <a:gd name="connsiteY22" fmla="*/ 5152 h 1993650"/>
                <a:gd name="connsiteX23" fmla="*/ 0 w 412124"/>
                <a:gd name="connsiteY23" fmla="*/ 15455 h 1993650"/>
                <a:gd name="connsiteX24" fmla="*/ 2576 w 412124"/>
                <a:gd name="connsiteY24" fmla="*/ 28334 h 1993650"/>
                <a:gd name="connsiteX25" fmla="*/ 12879 w 412124"/>
                <a:gd name="connsiteY25" fmla="*/ 48940 h 1993650"/>
                <a:gd name="connsiteX26" fmla="*/ 38637 w 412124"/>
                <a:gd name="connsiteY26" fmla="*/ 77273 h 1993650"/>
                <a:gd name="connsiteX27" fmla="*/ 61819 w 412124"/>
                <a:gd name="connsiteY27" fmla="*/ 103031 h 1993650"/>
                <a:gd name="connsiteX28" fmla="*/ 90153 w 412124"/>
                <a:gd name="connsiteY28" fmla="*/ 144243 h 1993650"/>
                <a:gd name="connsiteX29" fmla="*/ 105607 w 412124"/>
                <a:gd name="connsiteY29" fmla="*/ 172577 h 1993650"/>
                <a:gd name="connsiteX30" fmla="*/ 118486 w 412124"/>
                <a:gd name="connsiteY30" fmla="*/ 203486 h 1993650"/>
                <a:gd name="connsiteX31" fmla="*/ 131365 w 412124"/>
                <a:gd name="connsiteY31" fmla="*/ 236971 h 1993650"/>
                <a:gd name="connsiteX32" fmla="*/ 141668 w 412124"/>
                <a:gd name="connsiteY32" fmla="*/ 280760 h 1993650"/>
                <a:gd name="connsiteX33" fmla="*/ 146820 w 412124"/>
                <a:gd name="connsiteY33" fmla="*/ 345154 h 1993650"/>
                <a:gd name="connsiteX34" fmla="*/ 146820 w 412124"/>
                <a:gd name="connsiteY34" fmla="*/ 399245 h 1993650"/>
                <a:gd name="connsiteX35" fmla="*/ 144244 w 412124"/>
                <a:gd name="connsiteY35" fmla="*/ 1079250 h 1993650"/>
                <a:gd name="connsiteX36" fmla="*/ 139092 w 412124"/>
                <a:gd name="connsiteY36" fmla="*/ 1334251 h 1993650"/>
                <a:gd name="connsiteX37" fmla="*/ 131365 w 412124"/>
                <a:gd name="connsiteY37" fmla="*/ 1511980 h 1993650"/>
                <a:gd name="connsiteX38" fmla="*/ 126213 w 412124"/>
                <a:gd name="connsiteY38" fmla="*/ 1604708 h 1993650"/>
                <a:gd name="connsiteX39" fmla="*/ 121062 w 412124"/>
                <a:gd name="connsiteY39" fmla="*/ 1653647 h 1993650"/>
                <a:gd name="connsiteX40" fmla="*/ 121062 w 412124"/>
                <a:gd name="connsiteY40" fmla="*/ 1694860 h 1993650"/>
                <a:gd name="connsiteX41" fmla="*/ 123638 w 412124"/>
                <a:gd name="connsiteY41" fmla="*/ 1746375 h 1993650"/>
                <a:gd name="connsiteX42" fmla="*/ 131365 w 412124"/>
                <a:gd name="connsiteY42" fmla="*/ 1795315 h 1993650"/>
                <a:gd name="connsiteX43" fmla="*/ 144244 w 412124"/>
                <a:gd name="connsiteY43" fmla="*/ 1846831 h 1993650"/>
                <a:gd name="connsiteX44" fmla="*/ 157123 w 412124"/>
                <a:gd name="connsiteY44" fmla="*/ 1885467 h 1993650"/>
                <a:gd name="connsiteX45" fmla="*/ 172577 w 412124"/>
                <a:gd name="connsiteY45" fmla="*/ 1911225 h 1993650"/>
                <a:gd name="connsiteX46" fmla="*/ 193184 w 412124"/>
                <a:gd name="connsiteY46" fmla="*/ 1939558 h 1993650"/>
                <a:gd name="connsiteX47" fmla="*/ 218941 w 412124"/>
                <a:gd name="connsiteY47" fmla="*/ 1965316 h 1993650"/>
                <a:gd name="connsiteX48" fmla="*/ 236972 w 412124"/>
                <a:gd name="connsiteY48" fmla="*/ 1980771 h 1993650"/>
                <a:gd name="connsiteX49" fmla="*/ 252426 w 412124"/>
                <a:gd name="connsiteY49" fmla="*/ 1988498 h 1993650"/>
                <a:gd name="connsiteX50" fmla="*/ 267881 w 412124"/>
                <a:gd name="connsiteY50" fmla="*/ 1993650 h 1993650"/>
                <a:gd name="connsiteX51" fmla="*/ 283336 w 412124"/>
                <a:gd name="connsiteY51" fmla="*/ 1993650 h 1993650"/>
                <a:gd name="connsiteX52" fmla="*/ 301366 w 412124"/>
                <a:gd name="connsiteY52" fmla="*/ 1985922 h 1993650"/>
                <a:gd name="connsiteX53" fmla="*/ 316821 w 412124"/>
                <a:gd name="connsiteY53" fmla="*/ 1970468 h 1993650"/>
                <a:gd name="connsiteX54" fmla="*/ 327124 w 412124"/>
                <a:gd name="connsiteY54" fmla="*/ 1942134 h 1993650"/>
                <a:gd name="connsiteX55" fmla="*/ 337427 w 412124"/>
                <a:gd name="connsiteY55" fmla="*/ 1882891 h 1993650"/>
                <a:gd name="connsiteX56" fmla="*/ 342579 w 412124"/>
                <a:gd name="connsiteY56" fmla="*/ 1826224 h 1993650"/>
                <a:gd name="connsiteX57" fmla="*/ 345154 w 412124"/>
                <a:gd name="connsiteY57" fmla="*/ 1754103 h 1993650"/>
                <a:gd name="connsiteX58" fmla="*/ 345154 w 412124"/>
                <a:gd name="connsiteY58" fmla="*/ 1604708 h 1993650"/>
                <a:gd name="connsiteX59" fmla="*/ 342579 w 412124"/>
                <a:gd name="connsiteY59" fmla="*/ 1148796 h 199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12124" h="1993650">
                  <a:moveTo>
                    <a:pt x="342579" y="1148796"/>
                  </a:moveTo>
                  <a:cubicBezTo>
                    <a:pt x="343437" y="1035462"/>
                    <a:pt x="344296" y="1064962"/>
                    <a:pt x="345154" y="951628"/>
                  </a:cubicBezTo>
                  <a:lnTo>
                    <a:pt x="363185" y="783036"/>
                  </a:lnTo>
                  <a:cubicBezTo>
                    <a:pt x="364043" y="707480"/>
                    <a:pt x="364902" y="631923"/>
                    <a:pt x="365760" y="556367"/>
                  </a:cubicBezTo>
                  <a:cubicBezTo>
                    <a:pt x="364902" y="499700"/>
                    <a:pt x="364043" y="443033"/>
                    <a:pt x="363185" y="386366"/>
                  </a:cubicBezTo>
                  <a:lnTo>
                    <a:pt x="365760" y="337427"/>
                  </a:lnTo>
                  <a:lnTo>
                    <a:pt x="370912" y="298790"/>
                  </a:lnTo>
                  <a:lnTo>
                    <a:pt x="378639" y="255002"/>
                  </a:lnTo>
                  <a:lnTo>
                    <a:pt x="388942" y="221517"/>
                  </a:lnTo>
                  <a:lnTo>
                    <a:pt x="404397" y="193183"/>
                  </a:lnTo>
                  <a:lnTo>
                    <a:pt x="412124" y="180304"/>
                  </a:lnTo>
                  <a:lnTo>
                    <a:pt x="412124" y="170001"/>
                  </a:lnTo>
                  <a:lnTo>
                    <a:pt x="401821" y="144243"/>
                  </a:lnTo>
                  <a:lnTo>
                    <a:pt x="383791" y="118486"/>
                  </a:lnTo>
                  <a:lnTo>
                    <a:pt x="365760" y="103031"/>
                  </a:lnTo>
                  <a:lnTo>
                    <a:pt x="334851" y="82425"/>
                  </a:lnTo>
                  <a:lnTo>
                    <a:pt x="293639" y="61819"/>
                  </a:lnTo>
                  <a:lnTo>
                    <a:pt x="234396" y="38637"/>
                  </a:lnTo>
                  <a:lnTo>
                    <a:pt x="144244" y="12879"/>
                  </a:lnTo>
                  <a:lnTo>
                    <a:pt x="85001" y="2576"/>
                  </a:lnTo>
                  <a:lnTo>
                    <a:pt x="41213" y="0"/>
                  </a:lnTo>
                  <a:lnTo>
                    <a:pt x="20607" y="0"/>
                  </a:lnTo>
                  <a:lnTo>
                    <a:pt x="7728" y="5152"/>
                  </a:lnTo>
                  <a:lnTo>
                    <a:pt x="0" y="15455"/>
                  </a:lnTo>
                  <a:lnTo>
                    <a:pt x="2576" y="28334"/>
                  </a:lnTo>
                  <a:lnTo>
                    <a:pt x="12879" y="48940"/>
                  </a:lnTo>
                  <a:lnTo>
                    <a:pt x="38637" y="77273"/>
                  </a:lnTo>
                  <a:lnTo>
                    <a:pt x="61819" y="103031"/>
                  </a:lnTo>
                  <a:lnTo>
                    <a:pt x="90153" y="144243"/>
                  </a:lnTo>
                  <a:lnTo>
                    <a:pt x="105607" y="172577"/>
                  </a:lnTo>
                  <a:lnTo>
                    <a:pt x="118486" y="203486"/>
                  </a:lnTo>
                  <a:lnTo>
                    <a:pt x="131365" y="236971"/>
                  </a:lnTo>
                  <a:lnTo>
                    <a:pt x="141668" y="280760"/>
                  </a:lnTo>
                  <a:lnTo>
                    <a:pt x="146820" y="345154"/>
                  </a:lnTo>
                  <a:lnTo>
                    <a:pt x="146820" y="399245"/>
                  </a:lnTo>
                  <a:cubicBezTo>
                    <a:pt x="145958" y="625913"/>
                    <a:pt x="144244" y="852580"/>
                    <a:pt x="144244" y="1079250"/>
                  </a:cubicBezTo>
                  <a:lnTo>
                    <a:pt x="139092" y="1334251"/>
                  </a:lnTo>
                  <a:lnTo>
                    <a:pt x="131365" y="1511980"/>
                  </a:lnTo>
                  <a:lnTo>
                    <a:pt x="126213" y="1604708"/>
                  </a:lnTo>
                  <a:lnTo>
                    <a:pt x="121062" y="1653647"/>
                  </a:lnTo>
                  <a:lnTo>
                    <a:pt x="121062" y="1694860"/>
                  </a:lnTo>
                  <a:lnTo>
                    <a:pt x="123638" y="1746375"/>
                  </a:lnTo>
                  <a:lnTo>
                    <a:pt x="131365" y="1795315"/>
                  </a:lnTo>
                  <a:lnTo>
                    <a:pt x="144244" y="1846831"/>
                  </a:lnTo>
                  <a:lnTo>
                    <a:pt x="157123" y="1885467"/>
                  </a:lnTo>
                  <a:lnTo>
                    <a:pt x="172577" y="1911225"/>
                  </a:lnTo>
                  <a:lnTo>
                    <a:pt x="193184" y="1939558"/>
                  </a:lnTo>
                  <a:lnTo>
                    <a:pt x="218941" y="1965316"/>
                  </a:lnTo>
                  <a:lnTo>
                    <a:pt x="236972" y="1980771"/>
                  </a:lnTo>
                  <a:lnTo>
                    <a:pt x="252426" y="1988498"/>
                  </a:lnTo>
                  <a:lnTo>
                    <a:pt x="267881" y="1993650"/>
                  </a:lnTo>
                  <a:lnTo>
                    <a:pt x="283336" y="1993650"/>
                  </a:lnTo>
                  <a:lnTo>
                    <a:pt x="301366" y="1985922"/>
                  </a:lnTo>
                  <a:lnTo>
                    <a:pt x="316821" y="1970468"/>
                  </a:lnTo>
                  <a:lnTo>
                    <a:pt x="327124" y="1942134"/>
                  </a:lnTo>
                  <a:lnTo>
                    <a:pt x="337427" y="1882891"/>
                  </a:lnTo>
                  <a:lnTo>
                    <a:pt x="342579" y="1826224"/>
                  </a:lnTo>
                  <a:cubicBezTo>
                    <a:pt x="343437" y="1802184"/>
                    <a:pt x="344296" y="1778143"/>
                    <a:pt x="345154" y="1754103"/>
                  </a:cubicBezTo>
                  <a:lnTo>
                    <a:pt x="345154" y="1604708"/>
                  </a:lnTo>
                  <a:cubicBezTo>
                    <a:pt x="344296" y="1458747"/>
                    <a:pt x="343437" y="1312787"/>
                    <a:pt x="342579" y="114879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62">
              <a:extLst>
                <a:ext uri="{FF2B5EF4-FFF2-40B4-BE49-F238E27FC236}">
                  <a16:creationId xmlns:a16="http://schemas.microsoft.com/office/drawing/2014/main" id="{EB82C20B-F78E-4EAC-BC5E-F985F2694F04}"/>
                </a:ext>
              </a:extLst>
            </p:cNvPr>
            <p:cNvSpPr/>
            <p:nvPr/>
          </p:nvSpPr>
          <p:spPr>
            <a:xfrm>
              <a:off x="4555819" y="2874963"/>
              <a:ext cx="882650" cy="1289050"/>
            </a:xfrm>
            <a:custGeom>
              <a:avLst/>
              <a:gdLst>
                <a:gd name="connsiteX0" fmla="*/ 628650 w 883444"/>
                <a:gd name="connsiteY0" fmla="*/ 321469 h 1290637"/>
                <a:gd name="connsiteX1" fmla="*/ 661987 w 883444"/>
                <a:gd name="connsiteY1" fmla="*/ 259556 h 1290637"/>
                <a:gd name="connsiteX2" fmla="*/ 695325 w 883444"/>
                <a:gd name="connsiteY2" fmla="*/ 195262 h 1290637"/>
                <a:gd name="connsiteX3" fmla="*/ 719137 w 883444"/>
                <a:gd name="connsiteY3" fmla="*/ 147637 h 1290637"/>
                <a:gd name="connsiteX4" fmla="*/ 752475 w 883444"/>
                <a:gd name="connsiteY4" fmla="*/ 73819 h 1290637"/>
                <a:gd name="connsiteX5" fmla="*/ 781050 w 883444"/>
                <a:gd name="connsiteY5" fmla="*/ 2381 h 1290637"/>
                <a:gd name="connsiteX6" fmla="*/ 883444 w 883444"/>
                <a:gd name="connsiteY6" fmla="*/ 0 h 1290637"/>
                <a:gd name="connsiteX7" fmla="*/ 871537 w 883444"/>
                <a:gd name="connsiteY7" fmla="*/ 357187 h 1290637"/>
                <a:gd name="connsiteX8" fmla="*/ 795337 w 883444"/>
                <a:gd name="connsiteY8" fmla="*/ 452437 h 1290637"/>
                <a:gd name="connsiteX9" fmla="*/ 726281 w 883444"/>
                <a:gd name="connsiteY9" fmla="*/ 552450 h 1290637"/>
                <a:gd name="connsiteX10" fmla="*/ 654844 w 883444"/>
                <a:gd name="connsiteY10" fmla="*/ 650081 h 1290637"/>
                <a:gd name="connsiteX11" fmla="*/ 585787 w 883444"/>
                <a:gd name="connsiteY11" fmla="*/ 745331 h 1290637"/>
                <a:gd name="connsiteX12" fmla="*/ 481012 w 883444"/>
                <a:gd name="connsiteY12" fmla="*/ 869156 h 1290637"/>
                <a:gd name="connsiteX13" fmla="*/ 373856 w 883444"/>
                <a:gd name="connsiteY13" fmla="*/ 988219 h 1290637"/>
                <a:gd name="connsiteX14" fmla="*/ 247650 w 883444"/>
                <a:gd name="connsiteY14" fmla="*/ 1116806 h 1290637"/>
                <a:gd name="connsiteX15" fmla="*/ 154781 w 883444"/>
                <a:gd name="connsiteY15" fmla="*/ 1200150 h 1290637"/>
                <a:gd name="connsiteX16" fmla="*/ 66675 w 883444"/>
                <a:gd name="connsiteY16" fmla="*/ 1269206 h 1290637"/>
                <a:gd name="connsiteX17" fmla="*/ 30956 w 883444"/>
                <a:gd name="connsiteY17" fmla="*/ 1288256 h 1290637"/>
                <a:gd name="connsiteX18" fmla="*/ 21431 w 883444"/>
                <a:gd name="connsiteY18" fmla="*/ 1290637 h 1290637"/>
                <a:gd name="connsiteX19" fmla="*/ 2381 w 883444"/>
                <a:gd name="connsiteY19" fmla="*/ 1288256 h 1290637"/>
                <a:gd name="connsiteX20" fmla="*/ 0 w 883444"/>
                <a:gd name="connsiteY20" fmla="*/ 1276350 h 1290637"/>
                <a:gd name="connsiteX21" fmla="*/ 7144 w 883444"/>
                <a:gd name="connsiteY21" fmla="*/ 1247775 h 1290637"/>
                <a:gd name="connsiteX22" fmla="*/ 26194 w 883444"/>
                <a:gd name="connsiteY22" fmla="*/ 1212056 h 1290637"/>
                <a:gd name="connsiteX23" fmla="*/ 88106 w 883444"/>
                <a:gd name="connsiteY23" fmla="*/ 1131094 h 1290637"/>
                <a:gd name="connsiteX24" fmla="*/ 161925 w 883444"/>
                <a:gd name="connsiteY24" fmla="*/ 1038225 h 1290637"/>
                <a:gd name="connsiteX25" fmla="*/ 242887 w 883444"/>
                <a:gd name="connsiteY25" fmla="*/ 923925 h 1290637"/>
                <a:gd name="connsiteX26" fmla="*/ 388144 w 883444"/>
                <a:gd name="connsiteY26" fmla="*/ 714375 h 1290637"/>
                <a:gd name="connsiteX27" fmla="*/ 531019 w 883444"/>
                <a:gd name="connsiteY27" fmla="*/ 490537 h 1290637"/>
                <a:gd name="connsiteX28" fmla="*/ 628650 w 883444"/>
                <a:gd name="connsiteY28" fmla="*/ 321469 h 1290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83444" h="1290637">
                  <a:moveTo>
                    <a:pt x="628650" y="321469"/>
                  </a:moveTo>
                  <a:lnTo>
                    <a:pt x="661987" y="259556"/>
                  </a:lnTo>
                  <a:lnTo>
                    <a:pt x="695325" y="195262"/>
                  </a:lnTo>
                  <a:lnTo>
                    <a:pt x="719137" y="147637"/>
                  </a:lnTo>
                  <a:lnTo>
                    <a:pt x="752475" y="73819"/>
                  </a:lnTo>
                  <a:lnTo>
                    <a:pt x="781050" y="2381"/>
                  </a:lnTo>
                  <a:lnTo>
                    <a:pt x="883444" y="0"/>
                  </a:lnTo>
                  <a:lnTo>
                    <a:pt x="871537" y="357187"/>
                  </a:lnTo>
                  <a:lnTo>
                    <a:pt x="795337" y="452437"/>
                  </a:lnTo>
                  <a:lnTo>
                    <a:pt x="726281" y="552450"/>
                  </a:lnTo>
                  <a:lnTo>
                    <a:pt x="654844" y="650081"/>
                  </a:lnTo>
                  <a:lnTo>
                    <a:pt x="585787" y="745331"/>
                  </a:lnTo>
                  <a:lnTo>
                    <a:pt x="481012" y="869156"/>
                  </a:lnTo>
                  <a:lnTo>
                    <a:pt x="373856" y="988219"/>
                  </a:lnTo>
                  <a:lnTo>
                    <a:pt x="247650" y="1116806"/>
                  </a:lnTo>
                  <a:lnTo>
                    <a:pt x="154781" y="1200150"/>
                  </a:lnTo>
                  <a:lnTo>
                    <a:pt x="66675" y="1269206"/>
                  </a:lnTo>
                  <a:lnTo>
                    <a:pt x="30956" y="1288256"/>
                  </a:lnTo>
                  <a:lnTo>
                    <a:pt x="21431" y="1290637"/>
                  </a:lnTo>
                  <a:lnTo>
                    <a:pt x="2381" y="1288256"/>
                  </a:lnTo>
                  <a:lnTo>
                    <a:pt x="0" y="1276350"/>
                  </a:lnTo>
                  <a:lnTo>
                    <a:pt x="7144" y="1247775"/>
                  </a:lnTo>
                  <a:lnTo>
                    <a:pt x="26194" y="1212056"/>
                  </a:lnTo>
                  <a:lnTo>
                    <a:pt x="88106" y="1131094"/>
                  </a:lnTo>
                  <a:lnTo>
                    <a:pt x="161925" y="1038225"/>
                  </a:lnTo>
                  <a:lnTo>
                    <a:pt x="242887" y="923925"/>
                  </a:lnTo>
                  <a:lnTo>
                    <a:pt x="388144" y="714375"/>
                  </a:lnTo>
                  <a:lnTo>
                    <a:pt x="531019" y="490537"/>
                  </a:lnTo>
                  <a:lnTo>
                    <a:pt x="628650" y="321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63">
              <a:extLst>
                <a:ext uri="{FF2B5EF4-FFF2-40B4-BE49-F238E27FC236}">
                  <a16:creationId xmlns:a16="http://schemas.microsoft.com/office/drawing/2014/main" id="{DD66419B-4D03-46BB-939C-9C535F4D3FE8}"/>
                </a:ext>
              </a:extLst>
            </p:cNvPr>
            <p:cNvSpPr/>
            <p:nvPr/>
          </p:nvSpPr>
          <p:spPr>
            <a:xfrm>
              <a:off x="5609920" y="3067051"/>
              <a:ext cx="552450" cy="409575"/>
            </a:xfrm>
            <a:custGeom>
              <a:avLst/>
              <a:gdLst>
                <a:gd name="connsiteX0" fmla="*/ 178594 w 552450"/>
                <a:gd name="connsiteY0" fmla="*/ 188119 h 409663"/>
                <a:gd name="connsiteX1" fmla="*/ 69057 w 552450"/>
                <a:gd name="connsiteY1" fmla="*/ 95250 h 409663"/>
                <a:gd name="connsiteX2" fmla="*/ 0 w 552450"/>
                <a:gd name="connsiteY2" fmla="*/ 30956 h 409663"/>
                <a:gd name="connsiteX3" fmla="*/ 14288 w 552450"/>
                <a:gd name="connsiteY3" fmla="*/ 0 h 409663"/>
                <a:gd name="connsiteX4" fmla="*/ 114300 w 552450"/>
                <a:gd name="connsiteY4" fmla="*/ 16669 h 409663"/>
                <a:gd name="connsiteX5" fmla="*/ 204788 w 552450"/>
                <a:gd name="connsiteY5" fmla="*/ 42863 h 409663"/>
                <a:gd name="connsiteX6" fmla="*/ 280988 w 552450"/>
                <a:gd name="connsiteY6" fmla="*/ 71438 h 409663"/>
                <a:gd name="connsiteX7" fmla="*/ 326232 w 552450"/>
                <a:gd name="connsiteY7" fmla="*/ 88106 h 409663"/>
                <a:gd name="connsiteX8" fmla="*/ 366713 w 552450"/>
                <a:gd name="connsiteY8" fmla="*/ 107156 h 409663"/>
                <a:gd name="connsiteX9" fmla="*/ 411957 w 552450"/>
                <a:gd name="connsiteY9" fmla="*/ 133350 h 409663"/>
                <a:gd name="connsiteX10" fmla="*/ 454819 w 552450"/>
                <a:gd name="connsiteY10" fmla="*/ 164306 h 409663"/>
                <a:gd name="connsiteX11" fmla="*/ 500063 w 552450"/>
                <a:gd name="connsiteY11" fmla="*/ 202406 h 409663"/>
                <a:gd name="connsiteX12" fmla="*/ 523875 w 552450"/>
                <a:gd name="connsiteY12" fmla="*/ 230981 h 409663"/>
                <a:gd name="connsiteX13" fmla="*/ 535782 w 552450"/>
                <a:gd name="connsiteY13" fmla="*/ 259556 h 409663"/>
                <a:gd name="connsiteX14" fmla="*/ 545307 w 552450"/>
                <a:gd name="connsiteY14" fmla="*/ 297656 h 409663"/>
                <a:gd name="connsiteX15" fmla="*/ 552450 w 552450"/>
                <a:gd name="connsiteY15" fmla="*/ 342900 h 409663"/>
                <a:gd name="connsiteX16" fmla="*/ 552450 w 552450"/>
                <a:gd name="connsiteY16" fmla="*/ 373856 h 409663"/>
                <a:gd name="connsiteX17" fmla="*/ 545307 w 552450"/>
                <a:gd name="connsiteY17" fmla="*/ 395288 h 409663"/>
                <a:gd name="connsiteX18" fmla="*/ 526257 w 552450"/>
                <a:gd name="connsiteY18" fmla="*/ 407194 h 409663"/>
                <a:gd name="connsiteX19" fmla="*/ 502444 w 552450"/>
                <a:gd name="connsiteY19" fmla="*/ 409575 h 409663"/>
                <a:gd name="connsiteX20" fmla="*/ 471488 w 552450"/>
                <a:gd name="connsiteY20" fmla="*/ 407194 h 409663"/>
                <a:gd name="connsiteX21" fmla="*/ 426244 w 552450"/>
                <a:gd name="connsiteY21" fmla="*/ 390525 h 409663"/>
                <a:gd name="connsiteX22" fmla="*/ 376238 w 552450"/>
                <a:gd name="connsiteY22" fmla="*/ 350044 h 409663"/>
                <a:gd name="connsiteX23" fmla="*/ 178594 w 552450"/>
                <a:gd name="connsiteY23" fmla="*/ 188119 h 40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52450" h="409663">
                  <a:moveTo>
                    <a:pt x="178594" y="188119"/>
                  </a:moveTo>
                  <a:lnTo>
                    <a:pt x="69057" y="95250"/>
                  </a:lnTo>
                  <a:lnTo>
                    <a:pt x="0" y="30956"/>
                  </a:lnTo>
                  <a:lnTo>
                    <a:pt x="14288" y="0"/>
                  </a:lnTo>
                  <a:lnTo>
                    <a:pt x="114300" y="16669"/>
                  </a:lnTo>
                  <a:lnTo>
                    <a:pt x="204788" y="42863"/>
                  </a:lnTo>
                  <a:lnTo>
                    <a:pt x="280988" y="71438"/>
                  </a:lnTo>
                  <a:lnTo>
                    <a:pt x="326232" y="88106"/>
                  </a:lnTo>
                  <a:lnTo>
                    <a:pt x="366713" y="107156"/>
                  </a:lnTo>
                  <a:lnTo>
                    <a:pt x="411957" y="133350"/>
                  </a:lnTo>
                  <a:lnTo>
                    <a:pt x="454819" y="164306"/>
                  </a:lnTo>
                  <a:lnTo>
                    <a:pt x="500063" y="202406"/>
                  </a:lnTo>
                  <a:lnTo>
                    <a:pt x="523875" y="230981"/>
                  </a:lnTo>
                  <a:lnTo>
                    <a:pt x="535782" y="259556"/>
                  </a:lnTo>
                  <a:lnTo>
                    <a:pt x="545307" y="297656"/>
                  </a:lnTo>
                  <a:lnTo>
                    <a:pt x="552450" y="342900"/>
                  </a:lnTo>
                  <a:lnTo>
                    <a:pt x="552450" y="373856"/>
                  </a:lnTo>
                  <a:lnTo>
                    <a:pt x="545307" y="395288"/>
                  </a:lnTo>
                  <a:lnTo>
                    <a:pt x="526257" y="407194"/>
                  </a:lnTo>
                  <a:cubicBezTo>
                    <a:pt x="504036" y="409663"/>
                    <a:pt x="512013" y="409575"/>
                    <a:pt x="502444" y="409575"/>
                  </a:cubicBezTo>
                  <a:lnTo>
                    <a:pt x="471488" y="407194"/>
                  </a:lnTo>
                  <a:lnTo>
                    <a:pt x="426244" y="390525"/>
                  </a:lnTo>
                  <a:lnTo>
                    <a:pt x="376238" y="350044"/>
                  </a:lnTo>
                  <a:lnTo>
                    <a:pt x="178594" y="1881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64">
              <a:extLst>
                <a:ext uri="{FF2B5EF4-FFF2-40B4-BE49-F238E27FC236}">
                  <a16:creationId xmlns:a16="http://schemas.microsoft.com/office/drawing/2014/main" id="{7FFE6448-35CC-421B-B0B2-8DBB3A3ACA1D}"/>
                </a:ext>
              </a:extLst>
            </p:cNvPr>
            <p:cNvSpPr/>
            <p:nvPr/>
          </p:nvSpPr>
          <p:spPr>
            <a:xfrm>
              <a:off x="6786257" y="2114550"/>
              <a:ext cx="476250" cy="2147888"/>
            </a:xfrm>
            <a:custGeom>
              <a:avLst/>
              <a:gdLst>
                <a:gd name="connsiteX0" fmla="*/ 429985 w 476250"/>
                <a:gd name="connsiteY0" fmla="*/ 1162050 h 2147207"/>
                <a:gd name="connsiteX1" fmla="*/ 429985 w 476250"/>
                <a:gd name="connsiteY1" fmla="*/ 680357 h 2147207"/>
                <a:gd name="connsiteX2" fmla="*/ 429985 w 476250"/>
                <a:gd name="connsiteY2" fmla="*/ 514350 h 2147207"/>
                <a:gd name="connsiteX3" fmla="*/ 424542 w 476250"/>
                <a:gd name="connsiteY3" fmla="*/ 438150 h 2147207"/>
                <a:gd name="connsiteX4" fmla="*/ 421821 w 476250"/>
                <a:gd name="connsiteY4" fmla="*/ 383721 h 2147207"/>
                <a:gd name="connsiteX5" fmla="*/ 424542 w 476250"/>
                <a:gd name="connsiteY5" fmla="*/ 351064 h 2147207"/>
                <a:gd name="connsiteX6" fmla="*/ 432707 w 476250"/>
                <a:gd name="connsiteY6" fmla="*/ 299357 h 2147207"/>
                <a:gd name="connsiteX7" fmla="*/ 446314 w 476250"/>
                <a:gd name="connsiteY7" fmla="*/ 255814 h 2147207"/>
                <a:gd name="connsiteX8" fmla="*/ 454478 w 476250"/>
                <a:gd name="connsiteY8" fmla="*/ 239486 h 2147207"/>
                <a:gd name="connsiteX9" fmla="*/ 468085 w 476250"/>
                <a:gd name="connsiteY9" fmla="*/ 220436 h 2147207"/>
                <a:gd name="connsiteX10" fmla="*/ 476250 w 476250"/>
                <a:gd name="connsiteY10" fmla="*/ 201386 h 2147207"/>
                <a:gd name="connsiteX11" fmla="*/ 476250 w 476250"/>
                <a:gd name="connsiteY11" fmla="*/ 187779 h 2147207"/>
                <a:gd name="connsiteX12" fmla="*/ 470807 w 476250"/>
                <a:gd name="connsiteY12" fmla="*/ 168729 h 2147207"/>
                <a:gd name="connsiteX13" fmla="*/ 451757 w 476250"/>
                <a:gd name="connsiteY13" fmla="*/ 141514 h 2147207"/>
                <a:gd name="connsiteX14" fmla="*/ 424542 w 476250"/>
                <a:gd name="connsiteY14" fmla="*/ 119743 h 2147207"/>
                <a:gd name="connsiteX15" fmla="*/ 381000 w 476250"/>
                <a:gd name="connsiteY15" fmla="*/ 95250 h 2147207"/>
                <a:gd name="connsiteX16" fmla="*/ 321128 w 476250"/>
                <a:gd name="connsiteY16" fmla="*/ 68036 h 2147207"/>
                <a:gd name="connsiteX17" fmla="*/ 253092 w 476250"/>
                <a:gd name="connsiteY17" fmla="*/ 38100 h 2147207"/>
                <a:gd name="connsiteX18" fmla="*/ 182335 w 476250"/>
                <a:gd name="connsiteY18" fmla="*/ 16329 h 2147207"/>
                <a:gd name="connsiteX19" fmla="*/ 87085 w 476250"/>
                <a:gd name="connsiteY19" fmla="*/ 0 h 2147207"/>
                <a:gd name="connsiteX20" fmla="*/ 51707 w 476250"/>
                <a:gd name="connsiteY20" fmla="*/ 0 h 2147207"/>
                <a:gd name="connsiteX21" fmla="*/ 19050 w 476250"/>
                <a:gd name="connsiteY21" fmla="*/ 2721 h 2147207"/>
                <a:gd name="connsiteX22" fmla="*/ 5442 w 476250"/>
                <a:gd name="connsiteY22" fmla="*/ 10886 h 2147207"/>
                <a:gd name="connsiteX23" fmla="*/ 0 w 476250"/>
                <a:gd name="connsiteY23" fmla="*/ 29936 h 2147207"/>
                <a:gd name="connsiteX24" fmla="*/ 10885 w 476250"/>
                <a:gd name="connsiteY24" fmla="*/ 54429 h 2147207"/>
                <a:gd name="connsiteX25" fmla="*/ 29935 w 476250"/>
                <a:gd name="connsiteY25" fmla="*/ 73479 h 2147207"/>
                <a:gd name="connsiteX26" fmla="*/ 57150 w 476250"/>
                <a:gd name="connsiteY26" fmla="*/ 89807 h 2147207"/>
                <a:gd name="connsiteX27" fmla="*/ 81642 w 476250"/>
                <a:gd name="connsiteY27" fmla="*/ 100693 h 2147207"/>
                <a:gd name="connsiteX28" fmla="*/ 122464 w 476250"/>
                <a:gd name="connsiteY28" fmla="*/ 125186 h 2147207"/>
                <a:gd name="connsiteX29" fmla="*/ 146957 w 476250"/>
                <a:gd name="connsiteY29" fmla="*/ 149679 h 2147207"/>
                <a:gd name="connsiteX30" fmla="*/ 168728 w 476250"/>
                <a:gd name="connsiteY30" fmla="*/ 182336 h 2147207"/>
                <a:gd name="connsiteX31" fmla="*/ 187778 w 476250"/>
                <a:gd name="connsiteY31" fmla="*/ 225879 h 2147207"/>
                <a:gd name="connsiteX32" fmla="*/ 201385 w 476250"/>
                <a:gd name="connsiteY32" fmla="*/ 277586 h 2147207"/>
                <a:gd name="connsiteX33" fmla="*/ 206828 w 476250"/>
                <a:gd name="connsiteY33" fmla="*/ 332014 h 2147207"/>
                <a:gd name="connsiteX34" fmla="*/ 206828 w 476250"/>
                <a:gd name="connsiteY34" fmla="*/ 1015093 h 2147207"/>
                <a:gd name="connsiteX35" fmla="*/ 212271 w 476250"/>
                <a:gd name="connsiteY35" fmla="*/ 1151164 h 2147207"/>
                <a:gd name="connsiteX36" fmla="*/ 212271 w 476250"/>
                <a:gd name="connsiteY36" fmla="*/ 1281793 h 2147207"/>
                <a:gd name="connsiteX37" fmla="*/ 209550 w 476250"/>
                <a:gd name="connsiteY37" fmla="*/ 1404257 h 2147207"/>
                <a:gd name="connsiteX38" fmla="*/ 204107 w 476250"/>
                <a:gd name="connsiteY38" fmla="*/ 1499507 h 2147207"/>
                <a:gd name="connsiteX39" fmla="*/ 193221 w 476250"/>
                <a:gd name="connsiteY39" fmla="*/ 1589314 h 2147207"/>
                <a:gd name="connsiteX40" fmla="*/ 174171 w 476250"/>
                <a:gd name="connsiteY40" fmla="*/ 1706336 h 2147207"/>
                <a:gd name="connsiteX41" fmla="*/ 160564 w 476250"/>
                <a:gd name="connsiteY41" fmla="*/ 1763486 h 2147207"/>
                <a:gd name="connsiteX42" fmla="*/ 163285 w 476250"/>
                <a:gd name="connsiteY42" fmla="*/ 1798864 h 2147207"/>
                <a:gd name="connsiteX43" fmla="*/ 166007 w 476250"/>
                <a:gd name="connsiteY43" fmla="*/ 1831521 h 2147207"/>
                <a:gd name="connsiteX44" fmla="*/ 187778 w 476250"/>
                <a:gd name="connsiteY44" fmla="*/ 1918607 h 2147207"/>
                <a:gd name="connsiteX45" fmla="*/ 212271 w 476250"/>
                <a:gd name="connsiteY45" fmla="*/ 1981200 h 2147207"/>
                <a:gd name="connsiteX46" fmla="*/ 242207 w 476250"/>
                <a:gd name="connsiteY46" fmla="*/ 2041071 h 2147207"/>
                <a:gd name="connsiteX47" fmla="*/ 255814 w 476250"/>
                <a:gd name="connsiteY47" fmla="*/ 2068286 h 2147207"/>
                <a:gd name="connsiteX48" fmla="*/ 263978 w 476250"/>
                <a:gd name="connsiteY48" fmla="*/ 2087336 h 2147207"/>
                <a:gd name="connsiteX49" fmla="*/ 288471 w 476250"/>
                <a:gd name="connsiteY49" fmla="*/ 2128157 h 2147207"/>
                <a:gd name="connsiteX50" fmla="*/ 296635 w 476250"/>
                <a:gd name="connsiteY50" fmla="*/ 2136321 h 2147207"/>
                <a:gd name="connsiteX51" fmla="*/ 302078 w 476250"/>
                <a:gd name="connsiteY51" fmla="*/ 2141764 h 2147207"/>
                <a:gd name="connsiteX52" fmla="*/ 315685 w 476250"/>
                <a:gd name="connsiteY52" fmla="*/ 2147207 h 2147207"/>
                <a:gd name="connsiteX53" fmla="*/ 334735 w 476250"/>
                <a:gd name="connsiteY53" fmla="*/ 2139043 h 2147207"/>
                <a:gd name="connsiteX54" fmla="*/ 353785 w 476250"/>
                <a:gd name="connsiteY54" fmla="*/ 2117271 h 2147207"/>
                <a:gd name="connsiteX55" fmla="*/ 372835 w 476250"/>
                <a:gd name="connsiteY55" fmla="*/ 2081893 h 2147207"/>
                <a:gd name="connsiteX56" fmla="*/ 389164 w 476250"/>
                <a:gd name="connsiteY56" fmla="*/ 2038350 h 2147207"/>
                <a:gd name="connsiteX57" fmla="*/ 402771 w 476250"/>
                <a:gd name="connsiteY57" fmla="*/ 1986643 h 2147207"/>
                <a:gd name="connsiteX58" fmla="*/ 416378 w 476250"/>
                <a:gd name="connsiteY58" fmla="*/ 1915886 h 2147207"/>
                <a:gd name="connsiteX59" fmla="*/ 424542 w 476250"/>
                <a:gd name="connsiteY59" fmla="*/ 1864179 h 2147207"/>
                <a:gd name="connsiteX60" fmla="*/ 429985 w 476250"/>
                <a:gd name="connsiteY60" fmla="*/ 1787979 h 2147207"/>
                <a:gd name="connsiteX61" fmla="*/ 429985 w 476250"/>
                <a:gd name="connsiteY61" fmla="*/ 1559379 h 2147207"/>
                <a:gd name="connsiteX62" fmla="*/ 429985 w 476250"/>
                <a:gd name="connsiteY62" fmla="*/ 1162050 h 2147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76250" h="2147207">
                  <a:moveTo>
                    <a:pt x="429985" y="1162050"/>
                  </a:moveTo>
                  <a:lnTo>
                    <a:pt x="429985" y="680357"/>
                  </a:lnTo>
                  <a:lnTo>
                    <a:pt x="429985" y="514350"/>
                  </a:lnTo>
                  <a:lnTo>
                    <a:pt x="424542" y="438150"/>
                  </a:lnTo>
                  <a:lnTo>
                    <a:pt x="421821" y="383721"/>
                  </a:lnTo>
                  <a:lnTo>
                    <a:pt x="424542" y="351064"/>
                  </a:lnTo>
                  <a:lnTo>
                    <a:pt x="432707" y="299357"/>
                  </a:lnTo>
                  <a:lnTo>
                    <a:pt x="446314" y="255814"/>
                  </a:lnTo>
                  <a:lnTo>
                    <a:pt x="454478" y="239486"/>
                  </a:lnTo>
                  <a:lnTo>
                    <a:pt x="468085" y="220436"/>
                  </a:lnTo>
                  <a:lnTo>
                    <a:pt x="476250" y="201386"/>
                  </a:lnTo>
                  <a:lnTo>
                    <a:pt x="476250" y="187779"/>
                  </a:lnTo>
                  <a:lnTo>
                    <a:pt x="470807" y="168729"/>
                  </a:lnTo>
                  <a:lnTo>
                    <a:pt x="451757" y="141514"/>
                  </a:lnTo>
                  <a:lnTo>
                    <a:pt x="424542" y="119743"/>
                  </a:lnTo>
                  <a:lnTo>
                    <a:pt x="381000" y="95250"/>
                  </a:lnTo>
                  <a:lnTo>
                    <a:pt x="321128" y="68036"/>
                  </a:lnTo>
                  <a:lnTo>
                    <a:pt x="253092" y="38100"/>
                  </a:lnTo>
                  <a:lnTo>
                    <a:pt x="182335" y="16329"/>
                  </a:lnTo>
                  <a:lnTo>
                    <a:pt x="87085" y="0"/>
                  </a:lnTo>
                  <a:lnTo>
                    <a:pt x="51707" y="0"/>
                  </a:lnTo>
                  <a:lnTo>
                    <a:pt x="19050" y="2721"/>
                  </a:lnTo>
                  <a:lnTo>
                    <a:pt x="5442" y="10886"/>
                  </a:lnTo>
                  <a:lnTo>
                    <a:pt x="0" y="29936"/>
                  </a:lnTo>
                  <a:lnTo>
                    <a:pt x="10885" y="54429"/>
                  </a:lnTo>
                  <a:lnTo>
                    <a:pt x="29935" y="73479"/>
                  </a:lnTo>
                  <a:lnTo>
                    <a:pt x="57150" y="89807"/>
                  </a:lnTo>
                  <a:lnTo>
                    <a:pt x="81642" y="100693"/>
                  </a:lnTo>
                  <a:lnTo>
                    <a:pt x="122464" y="125186"/>
                  </a:lnTo>
                  <a:lnTo>
                    <a:pt x="146957" y="149679"/>
                  </a:lnTo>
                  <a:lnTo>
                    <a:pt x="168728" y="182336"/>
                  </a:lnTo>
                  <a:lnTo>
                    <a:pt x="187778" y="225879"/>
                  </a:lnTo>
                  <a:lnTo>
                    <a:pt x="201385" y="277586"/>
                  </a:lnTo>
                  <a:lnTo>
                    <a:pt x="206828" y="332014"/>
                  </a:lnTo>
                  <a:lnTo>
                    <a:pt x="206828" y="1015093"/>
                  </a:lnTo>
                  <a:lnTo>
                    <a:pt x="212271" y="1151164"/>
                  </a:lnTo>
                  <a:lnTo>
                    <a:pt x="212271" y="1281793"/>
                  </a:lnTo>
                  <a:lnTo>
                    <a:pt x="209550" y="1404257"/>
                  </a:lnTo>
                  <a:lnTo>
                    <a:pt x="204107" y="1499507"/>
                  </a:lnTo>
                  <a:lnTo>
                    <a:pt x="193221" y="1589314"/>
                  </a:lnTo>
                  <a:lnTo>
                    <a:pt x="174171" y="1706336"/>
                  </a:lnTo>
                  <a:lnTo>
                    <a:pt x="160564" y="1763486"/>
                  </a:lnTo>
                  <a:lnTo>
                    <a:pt x="163285" y="1798864"/>
                  </a:lnTo>
                  <a:lnTo>
                    <a:pt x="166007" y="1831521"/>
                  </a:lnTo>
                  <a:lnTo>
                    <a:pt x="187778" y="1918607"/>
                  </a:lnTo>
                  <a:lnTo>
                    <a:pt x="212271" y="1981200"/>
                  </a:lnTo>
                  <a:lnTo>
                    <a:pt x="242207" y="2041071"/>
                  </a:lnTo>
                  <a:lnTo>
                    <a:pt x="255814" y="2068286"/>
                  </a:lnTo>
                  <a:lnTo>
                    <a:pt x="263978" y="2087336"/>
                  </a:lnTo>
                  <a:lnTo>
                    <a:pt x="288471" y="2128157"/>
                  </a:lnTo>
                  <a:lnTo>
                    <a:pt x="296635" y="2136321"/>
                  </a:lnTo>
                  <a:lnTo>
                    <a:pt x="302078" y="2141764"/>
                  </a:lnTo>
                  <a:lnTo>
                    <a:pt x="315685" y="2147207"/>
                  </a:lnTo>
                  <a:lnTo>
                    <a:pt x="334735" y="2139043"/>
                  </a:lnTo>
                  <a:lnTo>
                    <a:pt x="353785" y="2117271"/>
                  </a:lnTo>
                  <a:lnTo>
                    <a:pt x="372835" y="2081893"/>
                  </a:lnTo>
                  <a:lnTo>
                    <a:pt x="389164" y="2038350"/>
                  </a:lnTo>
                  <a:lnTo>
                    <a:pt x="402771" y="1986643"/>
                  </a:lnTo>
                  <a:lnTo>
                    <a:pt x="416378" y="1915886"/>
                  </a:lnTo>
                  <a:lnTo>
                    <a:pt x="424542" y="1864179"/>
                  </a:lnTo>
                  <a:lnTo>
                    <a:pt x="429985" y="1787979"/>
                  </a:lnTo>
                  <a:lnTo>
                    <a:pt x="429985" y="1559379"/>
                  </a:lnTo>
                  <a:lnTo>
                    <a:pt x="429985" y="11620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65">
              <a:extLst>
                <a:ext uri="{FF2B5EF4-FFF2-40B4-BE49-F238E27FC236}">
                  <a16:creationId xmlns:a16="http://schemas.microsoft.com/office/drawing/2014/main" id="{0C2FCFAE-B73D-491A-BB5D-1A98247941FE}"/>
                </a:ext>
              </a:extLst>
            </p:cNvPr>
            <p:cNvSpPr/>
            <p:nvPr/>
          </p:nvSpPr>
          <p:spPr>
            <a:xfrm>
              <a:off x="6102045" y="2781301"/>
              <a:ext cx="939800" cy="1019175"/>
            </a:xfrm>
            <a:custGeom>
              <a:avLst/>
              <a:gdLst>
                <a:gd name="connsiteX0" fmla="*/ 585787 w 940594"/>
                <a:gd name="connsiteY0" fmla="*/ 604838 h 1019175"/>
                <a:gd name="connsiteX1" fmla="*/ 700087 w 940594"/>
                <a:gd name="connsiteY1" fmla="*/ 500063 h 1019175"/>
                <a:gd name="connsiteX2" fmla="*/ 854869 w 940594"/>
                <a:gd name="connsiteY2" fmla="*/ 352425 h 1019175"/>
                <a:gd name="connsiteX3" fmla="*/ 935831 w 940594"/>
                <a:gd name="connsiteY3" fmla="*/ 269081 h 1019175"/>
                <a:gd name="connsiteX4" fmla="*/ 940594 w 940594"/>
                <a:gd name="connsiteY4" fmla="*/ 0 h 1019175"/>
                <a:gd name="connsiteX5" fmla="*/ 776287 w 940594"/>
                <a:gd name="connsiteY5" fmla="*/ 14288 h 1019175"/>
                <a:gd name="connsiteX6" fmla="*/ 721519 w 940594"/>
                <a:gd name="connsiteY6" fmla="*/ 128588 h 1019175"/>
                <a:gd name="connsiteX7" fmla="*/ 642937 w 940594"/>
                <a:gd name="connsiteY7" fmla="*/ 247650 h 1019175"/>
                <a:gd name="connsiteX8" fmla="*/ 526256 w 940594"/>
                <a:gd name="connsiteY8" fmla="*/ 404813 h 1019175"/>
                <a:gd name="connsiteX9" fmla="*/ 421481 w 940594"/>
                <a:gd name="connsiteY9" fmla="*/ 538163 h 1019175"/>
                <a:gd name="connsiteX10" fmla="*/ 280987 w 940594"/>
                <a:gd name="connsiteY10" fmla="*/ 697706 h 1019175"/>
                <a:gd name="connsiteX11" fmla="*/ 80962 w 940594"/>
                <a:gd name="connsiteY11" fmla="*/ 904875 h 1019175"/>
                <a:gd name="connsiteX12" fmla="*/ 11906 w 940594"/>
                <a:gd name="connsiteY12" fmla="*/ 971550 h 1019175"/>
                <a:gd name="connsiteX13" fmla="*/ 0 w 940594"/>
                <a:gd name="connsiteY13" fmla="*/ 990600 h 1019175"/>
                <a:gd name="connsiteX14" fmla="*/ 0 w 940594"/>
                <a:gd name="connsiteY14" fmla="*/ 1004888 h 1019175"/>
                <a:gd name="connsiteX15" fmla="*/ 4762 w 940594"/>
                <a:gd name="connsiteY15" fmla="*/ 1014413 h 1019175"/>
                <a:gd name="connsiteX16" fmla="*/ 21431 w 940594"/>
                <a:gd name="connsiteY16" fmla="*/ 1019175 h 1019175"/>
                <a:gd name="connsiteX17" fmla="*/ 47625 w 940594"/>
                <a:gd name="connsiteY17" fmla="*/ 1014413 h 1019175"/>
                <a:gd name="connsiteX18" fmla="*/ 92869 w 940594"/>
                <a:gd name="connsiteY18" fmla="*/ 988219 h 1019175"/>
                <a:gd name="connsiteX19" fmla="*/ 214312 w 940594"/>
                <a:gd name="connsiteY19" fmla="*/ 907256 h 1019175"/>
                <a:gd name="connsiteX20" fmla="*/ 371475 w 940594"/>
                <a:gd name="connsiteY20" fmla="*/ 788194 h 1019175"/>
                <a:gd name="connsiteX21" fmla="*/ 523875 w 940594"/>
                <a:gd name="connsiteY21" fmla="*/ 659606 h 1019175"/>
                <a:gd name="connsiteX22" fmla="*/ 585787 w 940594"/>
                <a:gd name="connsiteY22" fmla="*/ 604838 h 101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0594" h="1019175">
                  <a:moveTo>
                    <a:pt x="585787" y="604838"/>
                  </a:moveTo>
                  <a:lnTo>
                    <a:pt x="700087" y="500063"/>
                  </a:lnTo>
                  <a:lnTo>
                    <a:pt x="854869" y="352425"/>
                  </a:lnTo>
                  <a:lnTo>
                    <a:pt x="935831" y="269081"/>
                  </a:lnTo>
                  <a:cubicBezTo>
                    <a:pt x="937419" y="179387"/>
                    <a:pt x="939006" y="89694"/>
                    <a:pt x="940594" y="0"/>
                  </a:cubicBezTo>
                  <a:lnTo>
                    <a:pt x="776287" y="14288"/>
                  </a:lnTo>
                  <a:lnTo>
                    <a:pt x="721519" y="128588"/>
                  </a:lnTo>
                  <a:lnTo>
                    <a:pt x="642937" y="247650"/>
                  </a:lnTo>
                  <a:lnTo>
                    <a:pt x="526256" y="404813"/>
                  </a:lnTo>
                  <a:lnTo>
                    <a:pt x="421481" y="538163"/>
                  </a:lnTo>
                  <a:lnTo>
                    <a:pt x="280987" y="697706"/>
                  </a:lnTo>
                  <a:lnTo>
                    <a:pt x="80962" y="904875"/>
                  </a:lnTo>
                  <a:lnTo>
                    <a:pt x="11906" y="971550"/>
                  </a:lnTo>
                  <a:lnTo>
                    <a:pt x="0" y="990600"/>
                  </a:lnTo>
                  <a:lnTo>
                    <a:pt x="0" y="1004888"/>
                  </a:lnTo>
                  <a:lnTo>
                    <a:pt x="4762" y="1014413"/>
                  </a:lnTo>
                  <a:lnTo>
                    <a:pt x="21431" y="1019175"/>
                  </a:lnTo>
                  <a:lnTo>
                    <a:pt x="47625" y="1014413"/>
                  </a:lnTo>
                  <a:lnTo>
                    <a:pt x="92869" y="988219"/>
                  </a:lnTo>
                  <a:lnTo>
                    <a:pt x="214312" y="907256"/>
                  </a:lnTo>
                  <a:lnTo>
                    <a:pt x="371475" y="788194"/>
                  </a:lnTo>
                  <a:lnTo>
                    <a:pt x="523875" y="659606"/>
                  </a:lnTo>
                  <a:lnTo>
                    <a:pt x="585787" y="6048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66">
              <a:extLst>
                <a:ext uri="{FF2B5EF4-FFF2-40B4-BE49-F238E27FC236}">
                  <a16:creationId xmlns:a16="http://schemas.microsoft.com/office/drawing/2014/main" id="{362626DE-10FF-44A1-8247-157F5A3C656B}"/>
                </a:ext>
              </a:extLst>
            </p:cNvPr>
            <p:cNvSpPr/>
            <p:nvPr/>
          </p:nvSpPr>
          <p:spPr>
            <a:xfrm>
              <a:off x="7183439" y="2855914"/>
              <a:ext cx="1362075" cy="1089025"/>
            </a:xfrm>
            <a:custGeom>
              <a:avLst/>
              <a:gdLst>
                <a:gd name="connsiteX0" fmla="*/ 340519 w 1362075"/>
                <a:gd name="connsiteY0" fmla="*/ 559594 h 1090612"/>
                <a:gd name="connsiteX1" fmla="*/ 226219 w 1362075"/>
                <a:gd name="connsiteY1" fmla="*/ 402431 h 1090612"/>
                <a:gd name="connsiteX2" fmla="*/ 140494 w 1362075"/>
                <a:gd name="connsiteY2" fmla="*/ 285750 h 1090612"/>
                <a:gd name="connsiteX3" fmla="*/ 80963 w 1362075"/>
                <a:gd name="connsiteY3" fmla="*/ 204787 h 1090612"/>
                <a:gd name="connsiteX4" fmla="*/ 4763 w 1362075"/>
                <a:gd name="connsiteY4" fmla="*/ 97631 h 1090612"/>
                <a:gd name="connsiteX5" fmla="*/ 0 w 1362075"/>
                <a:gd name="connsiteY5" fmla="*/ 0 h 1090612"/>
                <a:gd name="connsiteX6" fmla="*/ 109538 w 1362075"/>
                <a:gd name="connsiteY6" fmla="*/ 104775 h 1090612"/>
                <a:gd name="connsiteX7" fmla="*/ 211932 w 1362075"/>
                <a:gd name="connsiteY7" fmla="*/ 200025 h 1090612"/>
                <a:gd name="connsiteX8" fmla="*/ 309563 w 1362075"/>
                <a:gd name="connsiteY8" fmla="*/ 290512 h 1090612"/>
                <a:gd name="connsiteX9" fmla="*/ 440532 w 1362075"/>
                <a:gd name="connsiteY9" fmla="*/ 400050 h 1090612"/>
                <a:gd name="connsiteX10" fmla="*/ 581025 w 1362075"/>
                <a:gd name="connsiteY10" fmla="*/ 511969 h 1090612"/>
                <a:gd name="connsiteX11" fmla="*/ 731044 w 1362075"/>
                <a:gd name="connsiteY11" fmla="*/ 621506 h 1090612"/>
                <a:gd name="connsiteX12" fmla="*/ 852488 w 1362075"/>
                <a:gd name="connsiteY12" fmla="*/ 709612 h 1090612"/>
                <a:gd name="connsiteX13" fmla="*/ 985838 w 1362075"/>
                <a:gd name="connsiteY13" fmla="*/ 797719 h 1090612"/>
                <a:gd name="connsiteX14" fmla="*/ 1140619 w 1362075"/>
                <a:gd name="connsiteY14" fmla="*/ 895350 h 1090612"/>
                <a:gd name="connsiteX15" fmla="*/ 1319213 w 1362075"/>
                <a:gd name="connsiteY15" fmla="*/ 1002506 h 1090612"/>
                <a:gd name="connsiteX16" fmla="*/ 1350169 w 1362075"/>
                <a:gd name="connsiteY16" fmla="*/ 1016794 h 1090612"/>
                <a:gd name="connsiteX17" fmla="*/ 1354932 w 1362075"/>
                <a:gd name="connsiteY17" fmla="*/ 1021556 h 1090612"/>
                <a:gd name="connsiteX18" fmla="*/ 1362075 w 1362075"/>
                <a:gd name="connsiteY18" fmla="*/ 1031081 h 1090612"/>
                <a:gd name="connsiteX19" fmla="*/ 1362075 w 1362075"/>
                <a:gd name="connsiteY19" fmla="*/ 1040606 h 1090612"/>
                <a:gd name="connsiteX20" fmla="*/ 1347788 w 1362075"/>
                <a:gd name="connsiteY20" fmla="*/ 1057275 h 1090612"/>
                <a:gd name="connsiteX21" fmla="*/ 1319213 w 1362075"/>
                <a:gd name="connsiteY21" fmla="*/ 1064419 h 1090612"/>
                <a:gd name="connsiteX22" fmla="*/ 1235869 w 1362075"/>
                <a:gd name="connsiteY22" fmla="*/ 1071562 h 1090612"/>
                <a:gd name="connsiteX23" fmla="*/ 1095375 w 1362075"/>
                <a:gd name="connsiteY23" fmla="*/ 1081087 h 1090612"/>
                <a:gd name="connsiteX24" fmla="*/ 940594 w 1362075"/>
                <a:gd name="connsiteY24" fmla="*/ 1088231 h 1090612"/>
                <a:gd name="connsiteX25" fmla="*/ 814388 w 1362075"/>
                <a:gd name="connsiteY25" fmla="*/ 1090612 h 1090612"/>
                <a:gd name="connsiteX26" fmla="*/ 769144 w 1362075"/>
                <a:gd name="connsiteY26" fmla="*/ 1083469 h 1090612"/>
                <a:gd name="connsiteX27" fmla="*/ 745332 w 1362075"/>
                <a:gd name="connsiteY27" fmla="*/ 1073944 h 1090612"/>
                <a:gd name="connsiteX28" fmla="*/ 719138 w 1362075"/>
                <a:gd name="connsiteY28" fmla="*/ 1054894 h 1090612"/>
                <a:gd name="connsiteX29" fmla="*/ 697707 w 1362075"/>
                <a:gd name="connsiteY29" fmla="*/ 1033462 h 1090612"/>
                <a:gd name="connsiteX30" fmla="*/ 650082 w 1362075"/>
                <a:gd name="connsiteY30" fmla="*/ 969169 h 1090612"/>
                <a:gd name="connsiteX31" fmla="*/ 535782 w 1362075"/>
                <a:gd name="connsiteY31" fmla="*/ 819150 h 1090612"/>
                <a:gd name="connsiteX32" fmla="*/ 402432 w 1362075"/>
                <a:gd name="connsiteY32" fmla="*/ 642937 h 1090612"/>
                <a:gd name="connsiteX33" fmla="*/ 340519 w 1362075"/>
                <a:gd name="connsiteY33" fmla="*/ 559594 h 1090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62075" h="1090612">
                  <a:moveTo>
                    <a:pt x="340519" y="559594"/>
                  </a:moveTo>
                  <a:lnTo>
                    <a:pt x="226219" y="402431"/>
                  </a:lnTo>
                  <a:lnTo>
                    <a:pt x="140494" y="285750"/>
                  </a:lnTo>
                  <a:lnTo>
                    <a:pt x="80963" y="204787"/>
                  </a:lnTo>
                  <a:lnTo>
                    <a:pt x="4763" y="97631"/>
                  </a:lnTo>
                  <a:lnTo>
                    <a:pt x="0" y="0"/>
                  </a:lnTo>
                  <a:lnTo>
                    <a:pt x="109538" y="104775"/>
                  </a:lnTo>
                  <a:lnTo>
                    <a:pt x="211932" y="200025"/>
                  </a:lnTo>
                  <a:lnTo>
                    <a:pt x="309563" y="290512"/>
                  </a:lnTo>
                  <a:lnTo>
                    <a:pt x="440532" y="400050"/>
                  </a:lnTo>
                  <a:lnTo>
                    <a:pt x="581025" y="511969"/>
                  </a:lnTo>
                  <a:lnTo>
                    <a:pt x="731044" y="621506"/>
                  </a:lnTo>
                  <a:lnTo>
                    <a:pt x="852488" y="709612"/>
                  </a:lnTo>
                  <a:lnTo>
                    <a:pt x="985838" y="797719"/>
                  </a:lnTo>
                  <a:lnTo>
                    <a:pt x="1140619" y="895350"/>
                  </a:lnTo>
                  <a:lnTo>
                    <a:pt x="1319213" y="1002506"/>
                  </a:lnTo>
                  <a:lnTo>
                    <a:pt x="1350169" y="1016794"/>
                  </a:lnTo>
                  <a:lnTo>
                    <a:pt x="1354932" y="1021556"/>
                  </a:lnTo>
                  <a:lnTo>
                    <a:pt x="1362075" y="1031081"/>
                  </a:lnTo>
                  <a:lnTo>
                    <a:pt x="1362075" y="1040606"/>
                  </a:lnTo>
                  <a:lnTo>
                    <a:pt x="1347788" y="1057275"/>
                  </a:lnTo>
                  <a:lnTo>
                    <a:pt x="1319213" y="1064419"/>
                  </a:lnTo>
                  <a:lnTo>
                    <a:pt x="1235869" y="1071562"/>
                  </a:lnTo>
                  <a:lnTo>
                    <a:pt x="1095375" y="1081087"/>
                  </a:lnTo>
                  <a:lnTo>
                    <a:pt x="940594" y="1088231"/>
                  </a:lnTo>
                  <a:lnTo>
                    <a:pt x="814388" y="1090612"/>
                  </a:lnTo>
                  <a:lnTo>
                    <a:pt x="769144" y="1083469"/>
                  </a:lnTo>
                  <a:lnTo>
                    <a:pt x="745332" y="1073944"/>
                  </a:lnTo>
                  <a:lnTo>
                    <a:pt x="719138" y="1054894"/>
                  </a:lnTo>
                  <a:lnTo>
                    <a:pt x="697707" y="1033462"/>
                  </a:lnTo>
                  <a:lnTo>
                    <a:pt x="650082" y="969169"/>
                  </a:lnTo>
                  <a:lnTo>
                    <a:pt x="535782" y="819150"/>
                  </a:lnTo>
                  <a:lnTo>
                    <a:pt x="402432" y="642937"/>
                  </a:lnTo>
                  <a:lnTo>
                    <a:pt x="340519" y="5595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68">
              <a:extLst>
                <a:ext uri="{FF2B5EF4-FFF2-40B4-BE49-F238E27FC236}">
                  <a16:creationId xmlns:a16="http://schemas.microsoft.com/office/drawing/2014/main" id="{84E1FD51-5009-4509-BEC2-686B61735A24}"/>
                </a:ext>
              </a:extLst>
            </p:cNvPr>
            <p:cNvSpPr/>
            <p:nvPr/>
          </p:nvSpPr>
          <p:spPr>
            <a:xfrm>
              <a:off x="6272214" y="4522788"/>
              <a:ext cx="1214437" cy="315912"/>
            </a:xfrm>
            <a:custGeom>
              <a:avLst/>
              <a:gdLst>
                <a:gd name="connsiteX0" fmla="*/ 426243 w 1214437"/>
                <a:gd name="connsiteY0" fmla="*/ 123825 h 316706"/>
                <a:gd name="connsiteX1" fmla="*/ 571500 w 1214437"/>
                <a:gd name="connsiteY1" fmla="*/ 90487 h 316706"/>
                <a:gd name="connsiteX2" fmla="*/ 657225 w 1214437"/>
                <a:gd name="connsiteY2" fmla="*/ 64294 h 316706"/>
                <a:gd name="connsiteX3" fmla="*/ 745331 w 1214437"/>
                <a:gd name="connsiteY3" fmla="*/ 30956 h 316706"/>
                <a:gd name="connsiteX4" fmla="*/ 792956 w 1214437"/>
                <a:gd name="connsiteY4" fmla="*/ 2381 h 316706"/>
                <a:gd name="connsiteX5" fmla="*/ 800100 w 1214437"/>
                <a:gd name="connsiteY5" fmla="*/ 0 h 316706"/>
                <a:gd name="connsiteX6" fmla="*/ 840581 w 1214437"/>
                <a:gd name="connsiteY6" fmla="*/ 0 h 316706"/>
                <a:gd name="connsiteX7" fmla="*/ 888206 w 1214437"/>
                <a:gd name="connsiteY7" fmla="*/ 2381 h 316706"/>
                <a:gd name="connsiteX8" fmla="*/ 947737 w 1214437"/>
                <a:gd name="connsiteY8" fmla="*/ 11906 h 316706"/>
                <a:gd name="connsiteX9" fmla="*/ 1014412 w 1214437"/>
                <a:gd name="connsiteY9" fmla="*/ 26194 h 316706"/>
                <a:gd name="connsiteX10" fmla="*/ 1069181 w 1214437"/>
                <a:gd name="connsiteY10" fmla="*/ 45244 h 316706"/>
                <a:gd name="connsiteX11" fmla="*/ 1114425 w 1214437"/>
                <a:gd name="connsiteY11" fmla="*/ 59531 h 316706"/>
                <a:gd name="connsiteX12" fmla="*/ 1169193 w 1214437"/>
                <a:gd name="connsiteY12" fmla="*/ 83344 h 316706"/>
                <a:gd name="connsiteX13" fmla="*/ 1193006 w 1214437"/>
                <a:gd name="connsiteY13" fmla="*/ 97631 h 316706"/>
                <a:gd name="connsiteX14" fmla="*/ 1212056 w 1214437"/>
                <a:gd name="connsiteY14" fmla="*/ 119062 h 316706"/>
                <a:gd name="connsiteX15" fmla="*/ 1214437 w 1214437"/>
                <a:gd name="connsiteY15" fmla="*/ 130969 h 316706"/>
                <a:gd name="connsiteX16" fmla="*/ 1204912 w 1214437"/>
                <a:gd name="connsiteY16" fmla="*/ 145256 h 316706"/>
                <a:gd name="connsiteX17" fmla="*/ 1185862 w 1214437"/>
                <a:gd name="connsiteY17" fmla="*/ 161925 h 316706"/>
                <a:gd name="connsiteX18" fmla="*/ 1119187 w 1214437"/>
                <a:gd name="connsiteY18" fmla="*/ 185737 h 316706"/>
                <a:gd name="connsiteX19" fmla="*/ 1007268 w 1214437"/>
                <a:gd name="connsiteY19" fmla="*/ 214312 h 316706"/>
                <a:gd name="connsiteX20" fmla="*/ 888206 w 1214437"/>
                <a:gd name="connsiteY20" fmla="*/ 240506 h 316706"/>
                <a:gd name="connsiteX21" fmla="*/ 738187 w 1214437"/>
                <a:gd name="connsiteY21" fmla="*/ 264319 h 316706"/>
                <a:gd name="connsiteX22" fmla="*/ 547687 w 1214437"/>
                <a:gd name="connsiteY22" fmla="*/ 285750 h 316706"/>
                <a:gd name="connsiteX23" fmla="*/ 342900 w 1214437"/>
                <a:gd name="connsiteY23" fmla="*/ 300037 h 316706"/>
                <a:gd name="connsiteX24" fmla="*/ 0 w 1214437"/>
                <a:gd name="connsiteY24" fmla="*/ 316706 h 316706"/>
                <a:gd name="connsiteX25" fmla="*/ 0 w 1214437"/>
                <a:gd name="connsiteY25" fmla="*/ 185737 h 316706"/>
                <a:gd name="connsiteX26" fmla="*/ 223837 w 1214437"/>
                <a:gd name="connsiteY26" fmla="*/ 157162 h 316706"/>
                <a:gd name="connsiteX27" fmla="*/ 426243 w 1214437"/>
                <a:gd name="connsiteY27" fmla="*/ 123825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14437" h="316706">
                  <a:moveTo>
                    <a:pt x="426243" y="123825"/>
                  </a:moveTo>
                  <a:lnTo>
                    <a:pt x="571500" y="90487"/>
                  </a:lnTo>
                  <a:lnTo>
                    <a:pt x="657225" y="64294"/>
                  </a:lnTo>
                  <a:lnTo>
                    <a:pt x="745331" y="30956"/>
                  </a:lnTo>
                  <a:lnTo>
                    <a:pt x="792956" y="2381"/>
                  </a:lnTo>
                  <a:lnTo>
                    <a:pt x="800100" y="0"/>
                  </a:lnTo>
                  <a:lnTo>
                    <a:pt x="840581" y="0"/>
                  </a:lnTo>
                  <a:lnTo>
                    <a:pt x="888206" y="2381"/>
                  </a:lnTo>
                  <a:lnTo>
                    <a:pt x="947737" y="11906"/>
                  </a:lnTo>
                  <a:lnTo>
                    <a:pt x="1014412" y="26194"/>
                  </a:lnTo>
                  <a:lnTo>
                    <a:pt x="1069181" y="45244"/>
                  </a:lnTo>
                  <a:lnTo>
                    <a:pt x="1114425" y="59531"/>
                  </a:lnTo>
                  <a:lnTo>
                    <a:pt x="1169193" y="83344"/>
                  </a:lnTo>
                  <a:lnTo>
                    <a:pt x="1193006" y="97631"/>
                  </a:lnTo>
                  <a:lnTo>
                    <a:pt x="1212056" y="119062"/>
                  </a:lnTo>
                  <a:lnTo>
                    <a:pt x="1214437" y="130969"/>
                  </a:lnTo>
                  <a:lnTo>
                    <a:pt x="1204912" y="145256"/>
                  </a:lnTo>
                  <a:lnTo>
                    <a:pt x="1185862" y="161925"/>
                  </a:lnTo>
                  <a:lnTo>
                    <a:pt x="1119187" y="185737"/>
                  </a:lnTo>
                  <a:lnTo>
                    <a:pt x="1007268" y="214312"/>
                  </a:lnTo>
                  <a:lnTo>
                    <a:pt x="888206" y="240506"/>
                  </a:lnTo>
                  <a:lnTo>
                    <a:pt x="738187" y="264319"/>
                  </a:lnTo>
                  <a:lnTo>
                    <a:pt x="547687" y="285750"/>
                  </a:lnTo>
                  <a:lnTo>
                    <a:pt x="342900" y="300037"/>
                  </a:lnTo>
                  <a:lnTo>
                    <a:pt x="0" y="316706"/>
                  </a:lnTo>
                  <a:lnTo>
                    <a:pt x="0" y="185737"/>
                  </a:lnTo>
                  <a:lnTo>
                    <a:pt x="223837" y="157162"/>
                  </a:lnTo>
                  <a:lnTo>
                    <a:pt x="426243" y="1238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71">
              <a:extLst>
                <a:ext uri="{FF2B5EF4-FFF2-40B4-BE49-F238E27FC236}">
                  <a16:creationId xmlns:a16="http://schemas.microsoft.com/office/drawing/2014/main" id="{3E6B7378-ADDB-4785-A5C3-7663AF52F5D7}"/>
                </a:ext>
              </a:extLst>
            </p:cNvPr>
            <p:cNvSpPr/>
            <p:nvPr/>
          </p:nvSpPr>
          <p:spPr>
            <a:xfrm>
              <a:off x="4402138" y="5330826"/>
              <a:ext cx="3651250" cy="492125"/>
            </a:xfrm>
            <a:custGeom>
              <a:avLst/>
              <a:gdLst>
                <a:gd name="connsiteX0" fmla="*/ 2108779 w 3651643"/>
                <a:gd name="connsiteY0" fmla="*/ 77441 h 491453"/>
                <a:gd name="connsiteX1" fmla="*/ 2442371 w 3651643"/>
                <a:gd name="connsiteY1" fmla="*/ 62548 h 491453"/>
                <a:gd name="connsiteX2" fmla="*/ 2728307 w 3651643"/>
                <a:gd name="connsiteY2" fmla="*/ 47656 h 491453"/>
                <a:gd name="connsiteX3" fmla="*/ 2907017 w 3651643"/>
                <a:gd name="connsiteY3" fmla="*/ 38720 h 491453"/>
                <a:gd name="connsiteX4" fmla="*/ 3014243 w 3651643"/>
                <a:gd name="connsiteY4" fmla="*/ 23828 h 491453"/>
                <a:gd name="connsiteX5" fmla="*/ 3178061 w 3651643"/>
                <a:gd name="connsiteY5" fmla="*/ 0 h 491453"/>
                <a:gd name="connsiteX6" fmla="*/ 3201889 w 3651643"/>
                <a:gd name="connsiteY6" fmla="*/ 0 h 491453"/>
                <a:gd name="connsiteX7" fmla="*/ 3234653 w 3651643"/>
                <a:gd name="connsiteY7" fmla="*/ 5957 h 491453"/>
                <a:gd name="connsiteX8" fmla="*/ 3297201 w 3651643"/>
                <a:gd name="connsiteY8" fmla="*/ 23828 h 491453"/>
                <a:gd name="connsiteX9" fmla="*/ 3392513 w 3651643"/>
                <a:gd name="connsiteY9" fmla="*/ 56591 h 491453"/>
                <a:gd name="connsiteX10" fmla="*/ 3514632 w 3651643"/>
                <a:gd name="connsiteY10" fmla="*/ 110204 h 491453"/>
                <a:gd name="connsiteX11" fmla="*/ 3565266 w 3651643"/>
                <a:gd name="connsiteY11" fmla="*/ 137011 h 491453"/>
                <a:gd name="connsiteX12" fmla="*/ 3586116 w 3651643"/>
                <a:gd name="connsiteY12" fmla="*/ 151903 h 491453"/>
                <a:gd name="connsiteX13" fmla="*/ 3606965 w 3651643"/>
                <a:gd name="connsiteY13" fmla="*/ 175732 h 491453"/>
                <a:gd name="connsiteX14" fmla="*/ 3630793 w 3651643"/>
                <a:gd name="connsiteY14" fmla="*/ 211474 h 491453"/>
                <a:gd name="connsiteX15" fmla="*/ 3645686 w 3651643"/>
                <a:gd name="connsiteY15" fmla="*/ 241259 h 491453"/>
                <a:gd name="connsiteX16" fmla="*/ 3651643 w 3651643"/>
                <a:gd name="connsiteY16" fmla="*/ 262108 h 491453"/>
                <a:gd name="connsiteX17" fmla="*/ 3651643 w 3651643"/>
                <a:gd name="connsiteY17" fmla="*/ 279979 h 491453"/>
                <a:gd name="connsiteX18" fmla="*/ 3639729 w 3651643"/>
                <a:gd name="connsiteY18" fmla="*/ 303807 h 491453"/>
                <a:gd name="connsiteX19" fmla="*/ 3621858 w 3651643"/>
                <a:gd name="connsiteY19" fmla="*/ 315721 h 491453"/>
                <a:gd name="connsiteX20" fmla="*/ 3592073 w 3651643"/>
                <a:gd name="connsiteY20" fmla="*/ 327635 h 491453"/>
                <a:gd name="connsiteX21" fmla="*/ 3550374 w 3651643"/>
                <a:gd name="connsiteY21" fmla="*/ 330614 h 491453"/>
                <a:gd name="connsiteX22" fmla="*/ 3490804 w 3651643"/>
                <a:gd name="connsiteY22" fmla="*/ 324657 h 491453"/>
                <a:gd name="connsiteX23" fmla="*/ 3359750 w 3651643"/>
                <a:gd name="connsiteY23" fmla="*/ 303807 h 491453"/>
                <a:gd name="connsiteX24" fmla="*/ 3139340 w 3651643"/>
                <a:gd name="connsiteY24" fmla="*/ 279979 h 491453"/>
                <a:gd name="connsiteX25" fmla="*/ 2927867 w 3651643"/>
                <a:gd name="connsiteY25" fmla="*/ 268065 h 491453"/>
                <a:gd name="connsiteX26" fmla="*/ 2621081 w 3651643"/>
                <a:gd name="connsiteY26" fmla="*/ 265087 h 491453"/>
                <a:gd name="connsiteX27" fmla="*/ 2198134 w 3651643"/>
                <a:gd name="connsiteY27" fmla="*/ 265087 h 491453"/>
                <a:gd name="connsiteX28" fmla="*/ 1897305 w 3651643"/>
                <a:gd name="connsiteY28" fmla="*/ 282958 h 491453"/>
                <a:gd name="connsiteX29" fmla="*/ 1629240 w 3651643"/>
                <a:gd name="connsiteY29" fmla="*/ 303807 h 491453"/>
                <a:gd name="connsiteX30" fmla="*/ 1376068 w 3651643"/>
                <a:gd name="connsiteY30" fmla="*/ 336571 h 491453"/>
                <a:gd name="connsiteX31" fmla="*/ 1191400 w 3651643"/>
                <a:gd name="connsiteY31" fmla="*/ 363377 h 491453"/>
                <a:gd name="connsiteX32" fmla="*/ 1006733 w 3651643"/>
                <a:gd name="connsiteY32" fmla="*/ 396141 h 491453"/>
                <a:gd name="connsiteX33" fmla="*/ 786324 w 3651643"/>
                <a:gd name="connsiteY33" fmla="*/ 440818 h 491453"/>
                <a:gd name="connsiteX34" fmla="*/ 673141 w 3651643"/>
                <a:gd name="connsiteY34" fmla="*/ 467625 h 491453"/>
                <a:gd name="connsiteX35" fmla="*/ 598679 w 3651643"/>
                <a:gd name="connsiteY35" fmla="*/ 488474 h 491453"/>
                <a:gd name="connsiteX36" fmla="*/ 580808 w 3651643"/>
                <a:gd name="connsiteY36" fmla="*/ 491453 h 491453"/>
                <a:gd name="connsiteX37" fmla="*/ 518259 w 3651643"/>
                <a:gd name="connsiteY37" fmla="*/ 491453 h 491453"/>
                <a:gd name="connsiteX38" fmla="*/ 473582 w 3651643"/>
                <a:gd name="connsiteY38" fmla="*/ 485496 h 491453"/>
                <a:gd name="connsiteX39" fmla="*/ 411033 w 3651643"/>
                <a:gd name="connsiteY39" fmla="*/ 464646 h 491453"/>
                <a:gd name="connsiteX40" fmla="*/ 357420 w 3651643"/>
                <a:gd name="connsiteY40" fmla="*/ 440818 h 491453"/>
                <a:gd name="connsiteX41" fmla="*/ 300828 w 3651643"/>
                <a:gd name="connsiteY41" fmla="*/ 408055 h 491453"/>
                <a:gd name="connsiteX42" fmla="*/ 226366 w 3651643"/>
                <a:gd name="connsiteY42" fmla="*/ 363377 h 491453"/>
                <a:gd name="connsiteX43" fmla="*/ 137011 w 3651643"/>
                <a:gd name="connsiteY43" fmla="*/ 300829 h 491453"/>
                <a:gd name="connsiteX44" fmla="*/ 77441 w 3651643"/>
                <a:gd name="connsiteY44" fmla="*/ 247216 h 491453"/>
                <a:gd name="connsiteX45" fmla="*/ 29785 w 3651643"/>
                <a:gd name="connsiteY45" fmla="*/ 196581 h 491453"/>
                <a:gd name="connsiteX46" fmla="*/ 8935 w 3651643"/>
                <a:gd name="connsiteY46" fmla="*/ 163818 h 491453"/>
                <a:gd name="connsiteX47" fmla="*/ 0 w 3651643"/>
                <a:gd name="connsiteY47" fmla="*/ 137011 h 491453"/>
                <a:gd name="connsiteX48" fmla="*/ 0 w 3651643"/>
                <a:gd name="connsiteY48" fmla="*/ 125097 h 491453"/>
                <a:gd name="connsiteX49" fmla="*/ 5957 w 3651643"/>
                <a:gd name="connsiteY49" fmla="*/ 119140 h 491453"/>
                <a:gd name="connsiteX50" fmla="*/ 20849 w 3651643"/>
                <a:gd name="connsiteY50" fmla="*/ 119140 h 491453"/>
                <a:gd name="connsiteX51" fmla="*/ 47656 w 3651643"/>
                <a:gd name="connsiteY51" fmla="*/ 128075 h 491453"/>
                <a:gd name="connsiteX52" fmla="*/ 104247 w 3651643"/>
                <a:gd name="connsiteY52" fmla="*/ 151903 h 491453"/>
                <a:gd name="connsiteX53" fmla="*/ 172753 w 3651643"/>
                <a:gd name="connsiteY53" fmla="*/ 181689 h 491453"/>
                <a:gd name="connsiteX54" fmla="*/ 241258 w 3651643"/>
                <a:gd name="connsiteY54" fmla="*/ 202538 h 491453"/>
                <a:gd name="connsiteX55" fmla="*/ 291893 w 3651643"/>
                <a:gd name="connsiteY55" fmla="*/ 214452 h 491453"/>
                <a:gd name="connsiteX56" fmla="*/ 402098 w 3651643"/>
                <a:gd name="connsiteY56" fmla="*/ 223388 h 491453"/>
                <a:gd name="connsiteX57" fmla="*/ 691012 w 3651643"/>
                <a:gd name="connsiteY57" fmla="*/ 199560 h 491453"/>
                <a:gd name="connsiteX58" fmla="*/ 902486 w 3651643"/>
                <a:gd name="connsiteY58" fmla="*/ 175732 h 491453"/>
                <a:gd name="connsiteX59" fmla="*/ 1194379 w 3651643"/>
                <a:gd name="connsiteY59" fmla="*/ 151903 h 491453"/>
                <a:gd name="connsiteX60" fmla="*/ 1676896 w 3651643"/>
                <a:gd name="connsiteY60" fmla="*/ 110204 h 491453"/>
                <a:gd name="connsiteX61" fmla="*/ 1903262 w 3651643"/>
                <a:gd name="connsiteY61" fmla="*/ 86376 h 491453"/>
                <a:gd name="connsiteX62" fmla="*/ 2108779 w 3651643"/>
                <a:gd name="connsiteY62" fmla="*/ 77441 h 491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651643" h="491453">
                  <a:moveTo>
                    <a:pt x="2108779" y="77441"/>
                  </a:moveTo>
                  <a:lnTo>
                    <a:pt x="2442371" y="62548"/>
                  </a:lnTo>
                  <a:lnTo>
                    <a:pt x="2728307" y="47656"/>
                  </a:lnTo>
                  <a:lnTo>
                    <a:pt x="2907017" y="38720"/>
                  </a:lnTo>
                  <a:lnTo>
                    <a:pt x="3014243" y="23828"/>
                  </a:lnTo>
                  <a:lnTo>
                    <a:pt x="3178061" y="0"/>
                  </a:lnTo>
                  <a:lnTo>
                    <a:pt x="3201889" y="0"/>
                  </a:lnTo>
                  <a:lnTo>
                    <a:pt x="3234653" y="5957"/>
                  </a:lnTo>
                  <a:lnTo>
                    <a:pt x="3297201" y="23828"/>
                  </a:lnTo>
                  <a:lnTo>
                    <a:pt x="3392513" y="56591"/>
                  </a:lnTo>
                  <a:lnTo>
                    <a:pt x="3514632" y="110204"/>
                  </a:lnTo>
                  <a:lnTo>
                    <a:pt x="3565266" y="137011"/>
                  </a:lnTo>
                  <a:lnTo>
                    <a:pt x="3586116" y="151903"/>
                  </a:lnTo>
                  <a:lnTo>
                    <a:pt x="3606965" y="175732"/>
                  </a:lnTo>
                  <a:lnTo>
                    <a:pt x="3630793" y="211474"/>
                  </a:lnTo>
                  <a:lnTo>
                    <a:pt x="3645686" y="241259"/>
                  </a:lnTo>
                  <a:lnTo>
                    <a:pt x="3651643" y="262108"/>
                  </a:lnTo>
                  <a:lnTo>
                    <a:pt x="3651643" y="279979"/>
                  </a:lnTo>
                  <a:lnTo>
                    <a:pt x="3639729" y="303807"/>
                  </a:lnTo>
                  <a:lnTo>
                    <a:pt x="3621858" y="315721"/>
                  </a:lnTo>
                  <a:lnTo>
                    <a:pt x="3592073" y="327635"/>
                  </a:lnTo>
                  <a:lnTo>
                    <a:pt x="3550374" y="330614"/>
                  </a:lnTo>
                  <a:lnTo>
                    <a:pt x="3490804" y="324657"/>
                  </a:lnTo>
                  <a:lnTo>
                    <a:pt x="3359750" y="303807"/>
                  </a:lnTo>
                  <a:lnTo>
                    <a:pt x="3139340" y="279979"/>
                  </a:lnTo>
                  <a:lnTo>
                    <a:pt x="2927867" y="268065"/>
                  </a:lnTo>
                  <a:lnTo>
                    <a:pt x="2621081" y="265087"/>
                  </a:lnTo>
                  <a:lnTo>
                    <a:pt x="2198134" y="265087"/>
                  </a:lnTo>
                  <a:lnTo>
                    <a:pt x="1897305" y="282958"/>
                  </a:lnTo>
                  <a:lnTo>
                    <a:pt x="1629240" y="303807"/>
                  </a:lnTo>
                  <a:lnTo>
                    <a:pt x="1376068" y="336571"/>
                  </a:lnTo>
                  <a:lnTo>
                    <a:pt x="1191400" y="363377"/>
                  </a:lnTo>
                  <a:lnTo>
                    <a:pt x="1006733" y="396141"/>
                  </a:lnTo>
                  <a:lnTo>
                    <a:pt x="786324" y="440818"/>
                  </a:lnTo>
                  <a:lnTo>
                    <a:pt x="673141" y="467625"/>
                  </a:lnTo>
                  <a:lnTo>
                    <a:pt x="598679" y="488474"/>
                  </a:lnTo>
                  <a:lnTo>
                    <a:pt x="580808" y="491453"/>
                  </a:lnTo>
                  <a:lnTo>
                    <a:pt x="518259" y="491453"/>
                  </a:lnTo>
                  <a:lnTo>
                    <a:pt x="473582" y="485496"/>
                  </a:lnTo>
                  <a:lnTo>
                    <a:pt x="411033" y="464646"/>
                  </a:lnTo>
                  <a:lnTo>
                    <a:pt x="357420" y="440818"/>
                  </a:lnTo>
                  <a:lnTo>
                    <a:pt x="300828" y="408055"/>
                  </a:lnTo>
                  <a:lnTo>
                    <a:pt x="226366" y="363377"/>
                  </a:lnTo>
                  <a:lnTo>
                    <a:pt x="137011" y="300829"/>
                  </a:lnTo>
                  <a:lnTo>
                    <a:pt x="77441" y="247216"/>
                  </a:lnTo>
                  <a:lnTo>
                    <a:pt x="29785" y="196581"/>
                  </a:lnTo>
                  <a:lnTo>
                    <a:pt x="8935" y="163818"/>
                  </a:lnTo>
                  <a:lnTo>
                    <a:pt x="0" y="137011"/>
                  </a:lnTo>
                  <a:lnTo>
                    <a:pt x="0" y="125097"/>
                  </a:lnTo>
                  <a:lnTo>
                    <a:pt x="5957" y="119140"/>
                  </a:lnTo>
                  <a:lnTo>
                    <a:pt x="20849" y="119140"/>
                  </a:lnTo>
                  <a:lnTo>
                    <a:pt x="47656" y="128075"/>
                  </a:lnTo>
                  <a:lnTo>
                    <a:pt x="104247" y="151903"/>
                  </a:lnTo>
                  <a:lnTo>
                    <a:pt x="172753" y="181689"/>
                  </a:lnTo>
                  <a:lnTo>
                    <a:pt x="241258" y="202538"/>
                  </a:lnTo>
                  <a:lnTo>
                    <a:pt x="291893" y="214452"/>
                  </a:lnTo>
                  <a:lnTo>
                    <a:pt x="402098" y="223388"/>
                  </a:lnTo>
                  <a:lnTo>
                    <a:pt x="691012" y="199560"/>
                  </a:lnTo>
                  <a:lnTo>
                    <a:pt x="902486" y="175732"/>
                  </a:lnTo>
                  <a:lnTo>
                    <a:pt x="1194379" y="151903"/>
                  </a:lnTo>
                  <a:lnTo>
                    <a:pt x="1676896" y="110204"/>
                  </a:lnTo>
                  <a:lnTo>
                    <a:pt x="1903262" y="86376"/>
                  </a:lnTo>
                  <a:lnTo>
                    <a:pt x="2108779" y="7744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43308914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D0C55593-F1E6-42A4-96A3-15BA7117EF0E}"/>
              </a:ext>
            </a:extLst>
          </p:cNvPr>
          <p:cNvSpPr/>
          <p:nvPr/>
        </p:nvSpPr>
        <p:spPr>
          <a:xfrm>
            <a:off x="4427539" y="2484438"/>
            <a:ext cx="544512" cy="1458912"/>
          </a:xfrm>
          <a:custGeom>
            <a:avLst/>
            <a:gdLst>
              <a:gd name="connsiteX0" fmla="*/ 295275 w 545306"/>
              <a:gd name="connsiteY0" fmla="*/ 966787 h 1459706"/>
              <a:gd name="connsiteX1" fmla="*/ 297656 w 545306"/>
              <a:gd name="connsiteY1" fmla="*/ 721519 h 1459706"/>
              <a:gd name="connsiteX2" fmla="*/ 290512 w 545306"/>
              <a:gd name="connsiteY2" fmla="*/ 635794 h 1459706"/>
              <a:gd name="connsiteX3" fmla="*/ 269081 w 545306"/>
              <a:gd name="connsiteY3" fmla="*/ 521494 h 1459706"/>
              <a:gd name="connsiteX4" fmla="*/ 242887 w 545306"/>
              <a:gd name="connsiteY4" fmla="*/ 416719 h 1459706"/>
              <a:gd name="connsiteX5" fmla="*/ 209550 w 545306"/>
              <a:gd name="connsiteY5" fmla="*/ 321469 h 1459706"/>
              <a:gd name="connsiteX6" fmla="*/ 180975 w 545306"/>
              <a:gd name="connsiteY6" fmla="*/ 264319 h 1459706"/>
              <a:gd name="connsiteX7" fmla="*/ 154781 w 545306"/>
              <a:gd name="connsiteY7" fmla="*/ 226219 h 1459706"/>
              <a:gd name="connsiteX8" fmla="*/ 111919 w 545306"/>
              <a:gd name="connsiteY8" fmla="*/ 176212 h 1459706"/>
              <a:gd name="connsiteX9" fmla="*/ 61912 w 545306"/>
              <a:gd name="connsiteY9" fmla="*/ 128587 h 1459706"/>
              <a:gd name="connsiteX10" fmla="*/ 30956 w 545306"/>
              <a:gd name="connsiteY10" fmla="*/ 102394 h 1459706"/>
              <a:gd name="connsiteX11" fmla="*/ 14287 w 545306"/>
              <a:gd name="connsiteY11" fmla="*/ 78581 h 1459706"/>
              <a:gd name="connsiteX12" fmla="*/ 0 w 545306"/>
              <a:gd name="connsiteY12" fmla="*/ 45244 h 1459706"/>
              <a:gd name="connsiteX13" fmla="*/ 0 w 545306"/>
              <a:gd name="connsiteY13" fmla="*/ 21431 h 1459706"/>
              <a:gd name="connsiteX14" fmla="*/ 9525 w 545306"/>
              <a:gd name="connsiteY14" fmla="*/ 4762 h 1459706"/>
              <a:gd name="connsiteX15" fmla="*/ 28575 w 545306"/>
              <a:gd name="connsiteY15" fmla="*/ 0 h 1459706"/>
              <a:gd name="connsiteX16" fmla="*/ 54769 w 545306"/>
              <a:gd name="connsiteY16" fmla="*/ 2381 h 1459706"/>
              <a:gd name="connsiteX17" fmla="*/ 92869 w 545306"/>
              <a:gd name="connsiteY17" fmla="*/ 19050 h 1459706"/>
              <a:gd name="connsiteX18" fmla="*/ 190500 w 545306"/>
              <a:gd name="connsiteY18" fmla="*/ 61912 h 1459706"/>
              <a:gd name="connsiteX19" fmla="*/ 259556 w 545306"/>
              <a:gd name="connsiteY19" fmla="*/ 95250 h 1459706"/>
              <a:gd name="connsiteX20" fmla="*/ 330994 w 545306"/>
              <a:gd name="connsiteY20" fmla="*/ 135731 h 1459706"/>
              <a:gd name="connsiteX21" fmla="*/ 395287 w 545306"/>
              <a:gd name="connsiteY21" fmla="*/ 183356 h 1459706"/>
              <a:gd name="connsiteX22" fmla="*/ 478631 w 545306"/>
              <a:gd name="connsiteY22" fmla="*/ 252412 h 1459706"/>
              <a:gd name="connsiteX23" fmla="*/ 502444 w 545306"/>
              <a:gd name="connsiteY23" fmla="*/ 411956 h 1459706"/>
              <a:gd name="connsiteX24" fmla="*/ 523875 w 545306"/>
              <a:gd name="connsiteY24" fmla="*/ 595312 h 1459706"/>
              <a:gd name="connsiteX25" fmla="*/ 535781 w 545306"/>
              <a:gd name="connsiteY25" fmla="*/ 745331 h 1459706"/>
              <a:gd name="connsiteX26" fmla="*/ 542925 w 545306"/>
              <a:gd name="connsiteY26" fmla="*/ 933450 h 1459706"/>
              <a:gd name="connsiteX27" fmla="*/ 542925 w 545306"/>
              <a:gd name="connsiteY27" fmla="*/ 1173956 h 1459706"/>
              <a:gd name="connsiteX28" fmla="*/ 545306 w 545306"/>
              <a:gd name="connsiteY28" fmla="*/ 1364456 h 1459706"/>
              <a:gd name="connsiteX29" fmla="*/ 533400 w 545306"/>
              <a:gd name="connsiteY29" fmla="*/ 1414462 h 1459706"/>
              <a:gd name="connsiteX30" fmla="*/ 519112 w 545306"/>
              <a:gd name="connsiteY30" fmla="*/ 1438275 h 1459706"/>
              <a:gd name="connsiteX31" fmla="*/ 500062 w 545306"/>
              <a:gd name="connsiteY31" fmla="*/ 1452562 h 1459706"/>
              <a:gd name="connsiteX32" fmla="*/ 466725 w 545306"/>
              <a:gd name="connsiteY32" fmla="*/ 1459706 h 1459706"/>
              <a:gd name="connsiteX33" fmla="*/ 435769 w 545306"/>
              <a:gd name="connsiteY33" fmla="*/ 1457325 h 1459706"/>
              <a:gd name="connsiteX34" fmla="*/ 400050 w 545306"/>
              <a:gd name="connsiteY34" fmla="*/ 1447800 h 1459706"/>
              <a:gd name="connsiteX35" fmla="*/ 381000 w 545306"/>
              <a:gd name="connsiteY35" fmla="*/ 1431131 h 1459706"/>
              <a:gd name="connsiteX36" fmla="*/ 364331 w 545306"/>
              <a:gd name="connsiteY36" fmla="*/ 1414462 h 1459706"/>
              <a:gd name="connsiteX37" fmla="*/ 338137 w 545306"/>
              <a:gd name="connsiteY37" fmla="*/ 1378744 h 1459706"/>
              <a:gd name="connsiteX38" fmla="*/ 321469 w 545306"/>
              <a:gd name="connsiteY38" fmla="*/ 1331119 h 1459706"/>
              <a:gd name="connsiteX39" fmla="*/ 309562 w 545306"/>
              <a:gd name="connsiteY39" fmla="*/ 1264444 h 1459706"/>
              <a:gd name="connsiteX40" fmla="*/ 304800 w 545306"/>
              <a:gd name="connsiteY40" fmla="*/ 1181100 h 1459706"/>
              <a:gd name="connsiteX41" fmla="*/ 302419 w 545306"/>
              <a:gd name="connsiteY41" fmla="*/ 1104900 h 1459706"/>
              <a:gd name="connsiteX42" fmla="*/ 295275 w 545306"/>
              <a:gd name="connsiteY42" fmla="*/ 966787 h 1459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45306" h="1459706">
                <a:moveTo>
                  <a:pt x="295275" y="966787"/>
                </a:moveTo>
                <a:cubicBezTo>
                  <a:pt x="296069" y="885031"/>
                  <a:pt x="296862" y="803275"/>
                  <a:pt x="297656" y="721519"/>
                </a:cubicBezTo>
                <a:lnTo>
                  <a:pt x="290512" y="635794"/>
                </a:lnTo>
                <a:lnTo>
                  <a:pt x="269081" y="521494"/>
                </a:lnTo>
                <a:lnTo>
                  <a:pt x="242887" y="416719"/>
                </a:lnTo>
                <a:lnTo>
                  <a:pt x="209550" y="321469"/>
                </a:lnTo>
                <a:lnTo>
                  <a:pt x="180975" y="264319"/>
                </a:lnTo>
                <a:lnTo>
                  <a:pt x="154781" y="226219"/>
                </a:lnTo>
                <a:lnTo>
                  <a:pt x="111919" y="176212"/>
                </a:lnTo>
                <a:lnTo>
                  <a:pt x="61912" y="128587"/>
                </a:lnTo>
                <a:lnTo>
                  <a:pt x="30956" y="102394"/>
                </a:lnTo>
                <a:lnTo>
                  <a:pt x="14287" y="78581"/>
                </a:lnTo>
                <a:lnTo>
                  <a:pt x="0" y="45244"/>
                </a:lnTo>
                <a:lnTo>
                  <a:pt x="0" y="21431"/>
                </a:lnTo>
                <a:lnTo>
                  <a:pt x="9525" y="4762"/>
                </a:lnTo>
                <a:lnTo>
                  <a:pt x="28575" y="0"/>
                </a:lnTo>
                <a:lnTo>
                  <a:pt x="54769" y="2381"/>
                </a:lnTo>
                <a:lnTo>
                  <a:pt x="92869" y="19050"/>
                </a:lnTo>
                <a:lnTo>
                  <a:pt x="190500" y="61912"/>
                </a:lnTo>
                <a:lnTo>
                  <a:pt x="259556" y="95250"/>
                </a:lnTo>
                <a:lnTo>
                  <a:pt x="330994" y="135731"/>
                </a:lnTo>
                <a:lnTo>
                  <a:pt x="395287" y="183356"/>
                </a:lnTo>
                <a:lnTo>
                  <a:pt x="478631" y="252412"/>
                </a:lnTo>
                <a:lnTo>
                  <a:pt x="502444" y="411956"/>
                </a:lnTo>
                <a:lnTo>
                  <a:pt x="523875" y="595312"/>
                </a:lnTo>
                <a:lnTo>
                  <a:pt x="535781" y="745331"/>
                </a:lnTo>
                <a:lnTo>
                  <a:pt x="542925" y="933450"/>
                </a:lnTo>
                <a:lnTo>
                  <a:pt x="542925" y="1173956"/>
                </a:lnTo>
                <a:cubicBezTo>
                  <a:pt x="543719" y="1237456"/>
                  <a:pt x="544512" y="1300956"/>
                  <a:pt x="545306" y="1364456"/>
                </a:cubicBezTo>
                <a:lnTo>
                  <a:pt x="533400" y="1414462"/>
                </a:lnTo>
                <a:lnTo>
                  <a:pt x="519112" y="1438275"/>
                </a:lnTo>
                <a:lnTo>
                  <a:pt x="500062" y="1452562"/>
                </a:lnTo>
                <a:lnTo>
                  <a:pt x="466725" y="1459706"/>
                </a:lnTo>
                <a:lnTo>
                  <a:pt x="435769" y="1457325"/>
                </a:lnTo>
                <a:lnTo>
                  <a:pt x="400050" y="1447800"/>
                </a:lnTo>
                <a:lnTo>
                  <a:pt x="381000" y="1431131"/>
                </a:lnTo>
                <a:lnTo>
                  <a:pt x="364331" y="1414462"/>
                </a:lnTo>
                <a:lnTo>
                  <a:pt x="338137" y="1378744"/>
                </a:lnTo>
                <a:lnTo>
                  <a:pt x="321469" y="1331119"/>
                </a:lnTo>
                <a:lnTo>
                  <a:pt x="309562" y="1264444"/>
                </a:lnTo>
                <a:lnTo>
                  <a:pt x="304800" y="1181100"/>
                </a:lnTo>
                <a:cubicBezTo>
                  <a:pt x="304006" y="1155700"/>
                  <a:pt x="303213" y="1130300"/>
                  <a:pt x="302419" y="1104900"/>
                </a:cubicBezTo>
                <a:lnTo>
                  <a:pt x="295275" y="96678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5F4EB3C4-7516-4D05-A0A3-0B678C9FD5B5}"/>
              </a:ext>
            </a:extLst>
          </p:cNvPr>
          <p:cNvSpPr/>
          <p:nvPr/>
        </p:nvSpPr>
        <p:spPr>
          <a:xfrm>
            <a:off x="4808539" y="2420938"/>
            <a:ext cx="2882900" cy="1263650"/>
          </a:xfrm>
          <a:custGeom>
            <a:avLst/>
            <a:gdLst>
              <a:gd name="connsiteX0" fmla="*/ 783431 w 2883694"/>
              <a:gd name="connsiteY0" fmla="*/ 357188 h 1262063"/>
              <a:gd name="connsiteX1" fmla="*/ 47625 w 2883694"/>
              <a:gd name="connsiteY1" fmla="*/ 459582 h 1262063"/>
              <a:gd name="connsiteX2" fmla="*/ 0 w 2883694"/>
              <a:gd name="connsiteY2" fmla="*/ 300038 h 1262063"/>
              <a:gd name="connsiteX3" fmla="*/ 173831 w 2883694"/>
              <a:gd name="connsiteY3" fmla="*/ 283369 h 1262063"/>
              <a:gd name="connsiteX4" fmla="*/ 602456 w 2883694"/>
              <a:gd name="connsiteY4" fmla="*/ 228600 h 1262063"/>
              <a:gd name="connsiteX5" fmla="*/ 1109662 w 2883694"/>
              <a:gd name="connsiteY5" fmla="*/ 157163 h 1262063"/>
              <a:gd name="connsiteX6" fmla="*/ 1376362 w 2883694"/>
              <a:gd name="connsiteY6" fmla="*/ 133350 h 1262063"/>
              <a:gd name="connsiteX7" fmla="*/ 1781175 w 2883694"/>
              <a:gd name="connsiteY7" fmla="*/ 90488 h 1262063"/>
              <a:gd name="connsiteX8" fmla="*/ 2128837 w 2883694"/>
              <a:gd name="connsiteY8" fmla="*/ 64294 h 1262063"/>
              <a:gd name="connsiteX9" fmla="*/ 2428875 w 2883694"/>
              <a:gd name="connsiteY9" fmla="*/ 47625 h 1262063"/>
              <a:gd name="connsiteX10" fmla="*/ 2459831 w 2883694"/>
              <a:gd name="connsiteY10" fmla="*/ 33338 h 1262063"/>
              <a:gd name="connsiteX11" fmla="*/ 2509837 w 2883694"/>
              <a:gd name="connsiteY11" fmla="*/ 19050 h 1262063"/>
              <a:gd name="connsiteX12" fmla="*/ 2564606 w 2883694"/>
              <a:gd name="connsiteY12" fmla="*/ 7144 h 1262063"/>
              <a:gd name="connsiteX13" fmla="*/ 2643187 w 2883694"/>
              <a:gd name="connsiteY13" fmla="*/ 0 h 1262063"/>
              <a:gd name="connsiteX14" fmla="*/ 2659856 w 2883694"/>
              <a:gd name="connsiteY14" fmla="*/ 4763 h 1262063"/>
              <a:gd name="connsiteX15" fmla="*/ 2712244 w 2883694"/>
              <a:gd name="connsiteY15" fmla="*/ 42863 h 1262063"/>
              <a:gd name="connsiteX16" fmla="*/ 2769394 w 2883694"/>
              <a:gd name="connsiteY16" fmla="*/ 88107 h 1262063"/>
              <a:gd name="connsiteX17" fmla="*/ 2821781 w 2883694"/>
              <a:gd name="connsiteY17" fmla="*/ 133350 h 1262063"/>
              <a:gd name="connsiteX18" fmla="*/ 2857500 w 2883694"/>
              <a:gd name="connsiteY18" fmla="*/ 169069 h 1262063"/>
              <a:gd name="connsiteX19" fmla="*/ 2878931 w 2883694"/>
              <a:gd name="connsiteY19" fmla="*/ 202407 h 1262063"/>
              <a:gd name="connsiteX20" fmla="*/ 2883694 w 2883694"/>
              <a:gd name="connsiteY20" fmla="*/ 228600 h 1262063"/>
              <a:gd name="connsiteX21" fmla="*/ 2876550 w 2883694"/>
              <a:gd name="connsiteY21" fmla="*/ 257175 h 1262063"/>
              <a:gd name="connsiteX22" fmla="*/ 2859881 w 2883694"/>
              <a:gd name="connsiteY22" fmla="*/ 271463 h 1262063"/>
              <a:gd name="connsiteX23" fmla="*/ 2836069 w 2883694"/>
              <a:gd name="connsiteY23" fmla="*/ 288132 h 1262063"/>
              <a:gd name="connsiteX24" fmla="*/ 2809875 w 2883694"/>
              <a:gd name="connsiteY24" fmla="*/ 316707 h 1262063"/>
              <a:gd name="connsiteX25" fmla="*/ 2788444 w 2883694"/>
              <a:gd name="connsiteY25" fmla="*/ 359569 h 1262063"/>
              <a:gd name="connsiteX26" fmla="*/ 2752725 w 2883694"/>
              <a:gd name="connsiteY26" fmla="*/ 450057 h 1262063"/>
              <a:gd name="connsiteX27" fmla="*/ 2657475 w 2883694"/>
              <a:gd name="connsiteY27" fmla="*/ 728663 h 1262063"/>
              <a:gd name="connsiteX28" fmla="*/ 2595562 w 2883694"/>
              <a:gd name="connsiteY28" fmla="*/ 916782 h 1262063"/>
              <a:gd name="connsiteX29" fmla="*/ 2574131 w 2883694"/>
              <a:gd name="connsiteY29" fmla="*/ 1014413 h 1262063"/>
              <a:gd name="connsiteX30" fmla="*/ 2526506 w 2883694"/>
              <a:gd name="connsiteY30" fmla="*/ 1126332 h 1262063"/>
              <a:gd name="connsiteX31" fmla="*/ 2464594 w 2883694"/>
              <a:gd name="connsiteY31" fmla="*/ 1250157 h 1262063"/>
              <a:gd name="connsiteX32" fmla="*/ 2450306 w 2883694"/>
              <a:gd name="connsiteY32" fmla="*/ 1259682 h 1262063"/>
              <a:gd name="connsiteX33" fmla="*/ 2424112 w 2883694"/>
              <a:gd name="connsiteY33" fmla="*/ 1262063 h 1262063"/>
              <a:gd name="connsiteX34" fmla="*/ 2400300 w 2883694"/>
              <a:gd name="connsiteY34" fmla="*/ 1257300 h 1262063"/>
              <a:gd name="connsiteX35" fmla="*/ 2374106 w 2883694"/>
              <a:gd name="connsiteY35" fmla="*/ 1245394 h 1262063"/>
              <a:gd name="connsiteX36" fmla="*/ 2338387 w 2883694"/>
              <a:gd name="connsiteY36" fmla="*/ 1219200 h 1262063"/>
              <a:gd name="connsiteX37" fmla="*/ 2312194 w 2883694"/>
              <a:gd name="connsiteY37" fmla="*/ 1181100 h 1262063"/>
              <a:gd name="connsiteX38" fmla="*/ 2355056 w 2883694"/>
              <a:gd name="connsiteY38" fmla="*/ 1026319 h 1262063"/>
              <a:gd name="connsiteX39" fmla="*/ 2431256 w 2883694"/>
              <a:gd name="connsiteY39" fmla="*/ 654844 h 1262063"/>
              <a:gd name="connsiteX40" fmla="*/ 2474119 w 2883694"/>
              <a:gd name="connsiteY40" fmla="*/ 376238 h 1262063"/>
              <a:gd name="connsiteX41" fmla="*/ 2488406 w 2883694"/>
              <a:gd name="connsiteY41" fmla="*/ 280988 h 1262063"/>
              <a:gd name="connsiteX42" fmla="*/ 2488406 w 2883694"/>
              <a:gd name="connsiteY42" fmla="*/ 254794 h 1262063"/>
              <a:gd name="connsiteX43" fmla="*/ 2483644 w 2883694"/>
              <a:gd name="connsiteY43" fmla="*/ 238125 h 1262063"/>
              <a:gd name="connsiteX44" fmla="*/ 2478881 w 2883694"/>
              <a:gd name="connsiteY44" fmla="*/ 228600 h 1262063"/>
              <a:gd name="connsiteX45" fmla="*/ 2469356 w 2883694"/>
              <a:gd name="connsiteY45" fmla="*/ 221457 h 1262063"/>
              <a:gd name="connsiteX46" fmla="*/ 2457450 w 2883694"/>
              <a:gd name="connsiteY46" fmla="*/ 214313 h 1262063"/>
              <a:gd name="connsiteX47" fmla="*/ 2421731 w 2883694"/>
              <a:gd name="connsiteY47" fmla="*/ 204788 h 1262063"/>
              <a:gd name="connsiteX48" fmla="*/ 2340769 w 2883694"/>
              <a:gd name="connsiteY48" fmla="*/ 207169 h 1262063"/>
              <a:gd name="connsiteX49" fmla="*/ 2055019 w 2883694"/>
              <a:gd name="connsiteY49" fmla="*/ 230982 h 1262063"/>
              <a:gd name="connsiteX50" fmla="*/ 1674019 w 2883694"/>
              <a:gd name="connsiteY50" fmla="*/ 266700 h 1262063"/>
              <a:gd name="connsiteX51" fmla="*/ 1364456 w 2883694"/>
              <a:gd name="connsiteY51" fmla="*/ 295275 h 1262063"/>
              <a:gd name="connsiteX52" fmla="*/ 1088231 w 2883694"/>
              <a:gd name="connsiteY52" fmla="*/ 319088 h 1262063"/>
              <a:gd name="connsiteX53" fmla="*/ 783431 w 2883694"/>
              <a:gd name="connsiteY53" fmla="*/ 357188 h 1262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883694" h="1262063">
                <a:moveTo>
                  <a:pt x="783431" y="357188"/>
                </a:moveTo>
                <a:lnTo>
                  <a:pt x="47625" y="459582"/>
                </a:lnTo>
                <a:lnTo>
                  <a:pt x="0" y="300038"/>
                </a:lnTo>
                <a:lnTo>
                  <a:pt x="173831" y="283369"/>
                </a:lnTo>
                <a:lnTo>
                  <a:pt x="602456" y="228600"/>
                </a:lnTo>
                <a:lnTo>
                  <a:pt x="1109662" y="157163"/>
                </a:lnTo>
                <a:lnTo>
                  <a:pt x="1376362" y="133350"/>
                </a:lnTo>
                <a:lnTo>
                  <a:pt x="1781175" y="90488"/>
                </a:lnTo>
                <a:lnTo>
                  <a:pt x="2128837" y="64294"/>
                </a:lnTo>
                <a:lnTo>
                  <a:pt x="2428875" y="47625"/>
                </a:lnTo>
                <a:lnTo>
                  <a:pt x="2459831" y="33338"/>
                </a:lnTo>
                <a:lnTo>
                  <a:pt x="2509837" y="19050"/>
                </a:lnTo>
                <a:lnTo>
                  <a:pt x="2564606" y="7144"/>
                </a:lnTo>
                <a:lnTo>
                  <a:pt x="2643187" y="0"/>
                </a:lnTo>
                <a:lnTo>
                  <a:pt x="2659856" y="4763"/>
                </a:lnTo>
                <a:lnTo>
                  <a:pt x="2712244" y="42863"/>
                </a:lnTo>
                <a:lnTo>
                  <a:pt x="2769394" y="88107"/>
                </a:lnTo>
                <a:lnTo>
                  <a:pt x="2821781" y="133350"/>
                </a:lnTo>
                <a:lnTo>
                  <a:pt x="2857500" y="169069"/>
                </a:lnTo>
                <a:lnTo>
                  <a:pt x="2878931" y="202407"/>
                </a:lnTo>
                <a:lnTo>
                  <a:pt x="2883694" y="228600"/>
                </a:lnTo>
                <a:lnTo>
                  <a:pt x="2876550" y="257175"/>
                </a:lnTo>
                <a:lnTo>
                  <a:pt x="2859881" y="271463"/>
                </a:lnTo>
                <a:lnTo>
                  <a:pt x="2836069" y="288132"/>
                </a:lnTo>
                <a:lnTo>
                  <a:pt x="2809875" y="316707"/>
                </a:lnTo>
                <a:lnTo>
                  <a:pt x="2788444" y="359569"/>
                </a:lnTo>
                <a:lnTo>
                  <a:pt x="2752725" y="450057"/>
                </a:lnTo>
                <a:lnTo>
                  <a:pt x="2657475" y="728663"/>
                </a:lnTo>
                <a:lnTo>
                  <a:pt x="2595562" y="916782"/>
                </a:lnTo>
                <a:lnTo>
                  <a:pt x="2574131" y="1014413"/>
                </a:lnTo>
                <a:lnTo>
                  <a:pt x="2526506" y="1126332"/>
                </a:lnTo>
                <a:lnTo>
                  <a:pt x="2464594" y="1250157"/>
                </a:lnTo>
                <a:lnTo>
                  <a:pt x="2450306" y="1259682"/>
                </a:lnTo>
                <a:lnTo>
                  <a:pt x="2424112" y="1262063"/>
                </a:lnTo>
                <a:lnTo>
                  <a:pt x="2400300" y="1257300"/>
                </a:lnTo>
                <a:lnTo>
                  <a:pt x="2374106" y="1245394"/>
                </a:lnTo>
                <a:lnTo>
                  <a:pt x="2338387" y="1219200"/>
                </a:lnTo>
                <a:lnTo>
                  <a:pt x="2312194" y="1181100"/>
                </a:lnTo>
                <a:lnTo>
                  <a:pt x="2355056" y="1026319"/>
                </a:lnTo>
                <a:lnTo>
                  <a:pt x="2431256" y="654844"/>
                </a:lnTo>
                <a:lnTo>
                  <a:pt x="2474119" y="376238"/>
                </a:lnTo>
                <a:lnTo>
                  <a:pt x="2488406" y="280988"/>
                </a:lnTo>
                <a:lnTo>
                  <a:pt x="2488406" y="254794"/>
                </a:lnTo>
                <a:lnTo>
                  <a:pt x="2483644" y="238125"/>
                </a:lnTo>
                <a:lnTo>
                  <a:pt x="2478881" y="228600"/>
                </a:lnTo>
                <a:lnTo>
                  <a:pt x="2469356" y="221457"/>
                </a:lnTo>
                <a:lnTo>
                  <a:pt x="2457450" y="214313"/>
                </a:lnTo>
                <a:lnTo>
                  <a:pt x="2421731" y="204788"/>
                </a:lnTo>
                <a:lnTo>
                  <a:pt x="2340769" y="207169"/>
                </a:lnTo>
                <a:lnTo>
                  <a:pt x="2055019" y="230982"/>
                </a:lnTo>
                <a:lnTo>
                  <a:pt x="1674019" y="266700"/>
                </a:lnTo>
                <a:lnTo>
                  <a:pt x="1364456" y="295275"/>
                </a:lnTo>
                <a:lnTo>
                  <a:pt x="1088231" y="319088"/>
                </a:lnTo>
                <a:lnTo>
                  <a:pt x="783431" y="35718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11322491-E541-4756-A415-766986B4CA47}"/>
              </a:ext>
            </a:extLst>
          </p:cNvPr>
          <p:cNvSpPr/>
          <p:nvPr/>
        </p:nvSpPr>
        <p:spPr>
          <a:xfrm>
            <a:off x="4903790" y="3448051"/>
            <a:ext cx="2320925" cy="398463"/>
          </a:xfrm>
          <a:custGeom>
            <a:avLst/>
            <a:gdLst>
              <a:gd name="connsiteX0" fmla="*/ 438150 w 2321719"/>
              <a:gd name="connsiteY0" fmla="*/ 309563 h 397669"/>
              <a:gd name="connsiteX1" fmla="*/ 240506 w 2321719"/>
              <a:gd name="connsiteY1" fmla="*/ 345281 h 397669"/>
              <a:gd name="connsiteX2" fmla="*/ 16669 w 2321719"/>
              <a:gd name="connsiteY2" fmla="*/ 397669 h 397669"/>
              <a:gd name="connsiteX3" fmla="*/ 0 w 2321719"/>
              <a:gd name="connsiteY3" fmla="*/ 214313 h 397669"/>
              <a:gd name="connsiteX4" fmla="*/ 247650 w 2321719"/>
              <a:gd name="connsiteY4" fmla="*/ 176213 h 397669"/>
              <a:gd name="connsiteX5" fmla="*/ 500062 w 2321719"/>
              <a:gd name="connsiteY5" fmla="*/ 138113 h 397669"/>
              <a:gd name="connsiteX6" fmla="*/ 723900 w 2321719"/>
              <a:gd name="connsiteY6" fmla="*/ 104775 h 397669"/>
              <a:gd name="connsiteX7" fmla="*/ 985837 w 2321719"/>
              <a:gd name="connsiteY7" fmla="*/ 69056 h 397669"/>
              <a:gd name="connsiteX8" fmla="*/ 1264444 w 2321719"/>
              <a:gd name="connsiteY8" fmla="*/ 47625 h 397669"/>
              <a:gd name="connsiteX9" fmla="*/ 1597819 w 2321719"/>
              <a:gd name="connsiteY9" fmla="*/ 23813 h 397669"/>
              <a:gd name="connsiteX10" fmla="*/ 1895475 w 2321719"/>
              <a:gd name="connsiteY10" fmla="*/ 9525 h 397669"/>
              <a:gd name="connsiteX11" fmla="*/ 2095500 w 2321719"/>
              <a:gd name="connsiteY11" fmla="*/ 4763 h 397669"/>
              <a:gd name="connsiteX12" fmla="*/ 2297906 w 2321719"/>
              <a:gd name="connsiteY12" fmla="*/ 0 h 397669"/>
              <a:gd name="connsiteX13" fmla="*/ 2321719 w 2321719"/>
              <a:gd name="connsiteY13" fmla="*/ 183356 h 397669"/>
              <a:gd name="connsiteX14" fmla="*/ 2090737 w 2321719"/>
              <a:gd name="connsiteY14" fmla="*/ 178594 h 397669"/>
              <a:gd name="connsiteX15" fmla="*/ 1774031 w 2321719"/>
              <a:gd name="connsiteY15" fmla="*/ 173831 h 397669"/>
              <a:gd name="connsiteX16" fmla="*/ 1578769 w 2321719"/>
              <a:gd name="connsiteY16" fmla="*/ 180975 h 397669"/>
              <a:gd name="connsiteX17" fmla="*/ 1238250 w 2321719"/>
              <a:gd name="connsiteY17" fmla="*/ 204788 h 397669"/>
              <a:gd name="connsiteX18" fmla="*/ 952500 w 2321719"/>
              <a:gd name="connsiteY18" fmla="*/ 230981 h 397669"/>
              <a:gd name="connsiteX19" fmla="*/ 688181 w 2321719"/>
              <a:gd name="connsiteY19" fmla="*/ 266700 h 397669"/>
              <a:gd name="connsiteX20" fmla="*/ 438150 w 2321719"/>
              <a:gd name="connsiteY20" fmla="*/ 309563 h 39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321719" h="397669">
                <a:moveTo>
                  <a:pt x="438150" y="309563"/>
                </a:moveTo>
                <a:lnTo>
                  <a:pt x="240506" y="345281"/>
                </a:lnTo>
                <a:lnTo>
                  <a:pt x="16669" y="397669"/>
                </a:lnTo>
                <a:lnTo>
                  <a:pt x="0" y="214313"/>
                </a:lnTo>
                <a:lnTo>
                  <a:pt x="247650" y="176213"/>
                </a:lnTo>
                <a:lnTo>
                  <a:pt x="500062" y="138113"/>
                </a:lnTo>
                <a:lnTo>
                  <a:pt x="723900" y="104775"/>
                </a:lnTo>
                <a:lnTo>
                  <a:pt x="985837" y="69056"/>
                </a:lnTo>
                <a:lnTo>
                  <a:pt x="1264444" y="47625"/>
                </a:lnTo>
                <a:lnTo>
                  <a:pt x="1597819" y="23813"/>
                </a:lnTo>
                <a:lnTo>
                  <a:pt x="1895475" y="9525"/>
                </a:lnTo>
                <a:lnTo>
                  <a:pt x="2095500" y="4763"/>
                </a:lnTo>
                <a:lnTo>
                  <a:pt x="2297906" y="0"/>
                </a:lnTo>
                <a:lnTo>
                  <a:pt x="2321719" y="183356"/>
                </a:lnTo>
                <a:lnTo>
                  <a:pt x="2090737" y="178594"/>
                </a:lnTo>
                <a:lnTo>
                  <a:pt x="1774031" y="173831"/>
                </a:lnTo>
                <a:lnTo>
                  <a:pt x="1578769" y="180975"/>
                </a:lnTo>
                <a:lnTo>
                  <a:pt x="1238250" y="204788"/>
                </a:lnTo>
                <a:lnTo>
                  <a:pt x="952500" y="230981"/>
                </a:lnTo>
                <a:lnTo>
                  <a:pt x="688181" y="266700"/>
                </a:lnTo>
                <a:lnTo>
                  <a:pt x="438150" y="30956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BDB0855-6061-46D6-8429-963D20FB06D5}"/>
              </a:ext>
            </a:extLst>
          </p:cNvPr>
          <p:cNvSpPr/>
          <p:nvPr/>
        </p:nvSpPr>
        <p:spPr>
          <a:xfrm rot="16200000">
            <a:off x="3205958" y="2640807"/>
            <a:ext cx="4073525" cy="2065338"/>
          </a:xfrm>
          <a:custGeom>
            <a:avLst/>
            <a:gdLst>
              <a:gd name="connsiteX0" fmla="*/ 2573736 w 4074200"/>
              <a:gd name="connsiteY0" fmla="*/ 1959428 h 2065343"/>
              <a:gd name="connsiteX1" fmla="*/ 2199503 w 4074200"/>
              <a:gd name="connsiteY1" fmla="*/ 1945306 h 2065343"/>
              <a:gd name="connsiteX2" fmla="*/ 2065344 w 4074200"/>
              <a:gd name="connsiteY2" fmla="*/ 1924123 h 2065343"/>
              <a:gd name="connsiteX3" fmla="*/ 1853514 w 4074200"/>
              <a:gd name="connsiteY3" fmla="*/ 1902940 h 2065343"/>
              <a:gd name="connsiteX4" fmla="*/ 1694641 w 4074200"/>
              <a:gd name="connsiteY4" fmla="*/ 1881757 h 2065343"/>
              <a:gd name="connsiteX5" fmla="*/ 1581665 w 4074200"/>
              <a:gd name="connsiteY5" fmla="*/ 1864105 h 2065343"/>
              <a:gd name="connsiteX6" fmla="*/ 1461628 w 4074200"/>
              <a:gd name="connsiteY6" fmla="*/ 1839391 h 2065343"/>
              <a:gd name="connsiteX7" fmla="*/ 1338061 w 4074200"/>
              <a:gd name="connsiteY7" fmla="*/ 1811147 h 2065343"/>
              <a:gd name="connsiteX8" fmla="*/ 1263920 w 4074200"/>
              <a:gd name="connsiteY8" fmla="*/ 1789964 h 2065343"/>
              <a:gd name="connsiteX9" fmla="*/ 1119170 w 4074200"/>
              <a:gd name="connsiteY9" fmla="*/ 1719354 h 2065343"/>
              <a:gd name="connsiteX10" fmla="*/ 981480 w 4074200"/>
              <a:gd name="connsiteY10" fmla="*/ 1648744 h 2065343"/>
              <a:gd name="connsiteX11" fmla="*/ 879095 w 4074200"/>
              <a:gd name="connsiteY11" fmla="*/ 1581665 h 2065343"/>
              <a:gd name="connsiteX12" fmla="*/ 773180 w 4074200"/>
              <a:gd name="connsiteY12" fmla="*/ 1503994 h 2065343"/>
              <a:gd name="connsiteX13" fmla="*/ 670796 w 4074200"/>
              <a:gd name="connsiteY13" fmla="*/ 1412201 h 2065343"/>
              <a:gd name="connsiteX14" fmla="*/ 593125 w 4074200"/>
              <a:gd name="connsiteY14" fmla="*/ 1334530 h 2065343"/>
              <a:gd name="connsiteX15" fmla="*/ 518984 w 4074200"/>
              <a:gd name="connsiteY15" fmla="*/ 1253328 h 2065343"/>
              <a:gd name="connsiteX16" fmla="*/ 441313 w 4074200"/>
              <a:gd name="connsiteY16" fmla="*/ 1154474 h 2065343"/>
              <a:gd name="connsiteX17" fmla="*/ 363642 w 4074200"/>
              <a:gd name="connsiteY17" fmla="*/ 1037967 h 2065343"/>
              <a:gd name="connsiteX18" fmla="*/ 282441 w 4074200"/>
              <a:gd name="connsiteY18" fmla="*/ 903808 h 2065343"/>
              <a:gd name="connsiteX19" fmla="*/ 211831 w 4074200"/>
              <a:gd name="connsiteY19" fmla="*/ 762588 h 2065343"/>
              <a:gd name="connsiteX20" fmla="*/ 162404 w 4074200"/>
              <a:gd name="connsiteY20" fmla="*/ 646082 h 2065343"/>
              <a:gd name="connsiteX21" fmla="*/ 109446 w 4074200"/>
              <a:gd name="connsiteY21" fmla="*/ 494270 h 2065343"/>
              <a:gd name="connsiteX22" fmla="*/ 63549 w 4074200"/>
              <a:gd name="connsiteY22" fmla="*/ 345989 h 2065343"/>
              <a:gd name="connsiteX23" fmla="*/ 28244 w 4074200"/>
              <a:gd name="connsiteY23" fmla="*/ 204769 h 2065343"/>
              <a:gd name="connsiteX24" fmla="*/ 3531 w 4074200"/>
              <a:gd name="connsiteY24" fmla="*/ 74140 h 2065343"/>
              <a:gd name="connsiteX25" fmla="*/ 0 w 4074200"/>
              <a:gd name="connsiteY25" fmla="*/ 31774 h 2065343"/>
              <a:gd name="connsiteX26" fmla="*/ 3531 w 4074200"/>
              <a:gd name="connsiteY26" fmla="*/ 17652 h 2065343"/>
              <a:gd name="connsiteX27" fmla="*/ 10592 w 4074200"/>
              <a:gd name="connsiteY27" fmla="*/ 3530 h 2065343"/>
              <a:gd name="connsiteX28" fmla="*/ 17653 w 4074200"/>
              <a:gd name="connsiteY28" fmla="*/ 0 h 2065343"/>
              <a:gd name="connsiteX29" fmla="*/ 31775 w 4074200"/>
              <a:gd name="connsiteY29" fmla="*/ 0 h 2065343"/>
              <a:gd name="connsiteX30" fmla="*/ 45897 w 4074200"/>
              <a:gd name="connsiteY30" fmla="*/ 17652 h 2065343"/>
              <a:gd name="connsiteX31" fmla="*/ 70610 w 4074200"/>
              <a:gd name="connsiteY31" fmla="*/ 102384 h 2065343"/>
              <a:gd name="connsiteX32" fmla="*/ 123568 w 4074200"/>
              <a:gd name="connsiteY32" fmla="*/ 243604 h 2065343"/>
              <a:gd name="connsiteX33" fmla="*/ 190648 w 4074200"/>
              <a:gd name="connsiteY33" fmla="*/ 398947 h 2065343"/>
              <a:gd name="connsiteX34" fmla="*/ 257727 w 4074200"/>
              <a:gd name="connsiteY34" fmla="*/ 529575 h 2065343"/>
              <a:gd name="connsiteX35" fmla="*/ 338929 w 4074200"/>
              <a:gd name="connsiteY35" fmla="*/ 670795 h 2065343"/>
              <a:gd name="connsiteX36" fmla="*/ 444844 w 4074200"/>
              <a:gd name="connsiteY36" fmla="*/ 833198 h 2065343"/>
              <a:gd name="connsiteX37" fmla="*/ 533106 w 4074200"/>
              <a:gd name="connsiteY37" fmla="*/ 956766 h 2065343"/>
              <a:gd name="connsiteX38" fmla="*/ 593125 w 4074200"/>
              <a:gd name="connsiteY38" fmla="*/ 1034437 h 2065343"/>
              <a:gd name="connsiteX39" fmla="*/ 699040 w 4074200"/>
              <a:gd name="connsiteY39" fmla="*/ 1143882 h 2065343"/>
              <a:gd name="connsiteX40" fmla="*/ 776711 w 4074200"/>
              <a:gd name="connsiteY40" fmla="*/ 1214492 h 2065343"/>
              <a:gd name="connsiteX41" fmla="*/ 879095 w 4074200"/>
              <a:gd name="connsiteY41" fmla="*/ 1295694 h 2065343"/>
              <a:gd name="connsiteX42" fmla="*/ 999132 w 4074200"/>
              <a:gd name="connsiteY42" fmla="*/ 1380426 h 2065343"/>
              <a:gd name="connsiteX43" fmla="*/ 1115639 w 4074200"/>
              <a:gd name="connsiteY43" fmla="*/ 1443975 h 2065343"/>
              <a:gd name="connsiteX44" fmla="*/ 1256859 w 4074200"/>
              <a:gd name="connsiteY44" fmla="*/ 1507524 h 2065343"/>
              <a:gd name="connsiteX45" fmla="*/ 1348652 w 4074200"/>
              <a:gd name="connsiteY45" fmla="*/ 1542829 h 2065343"/>
              <a:gd name="connsiteX46" fmla="*/ 1553421 w 4074200"/>
              <a:gd name="connsiteY46" fmla="*/ 1599317 h 2065343"/>
              <a:gd name="connsiteX47" fmla="*/ 1751129 w 4074200"/>
              <a:gd name="connsiteY47" fmla="*/ 1634622 h 2065343"/>
              <a:gd name="connsiteX48" fmla="*/ 1864105 w 4074200"/>
              <a:gd name="connsiteY48" fmla="*/ 1648744 h 2065343"/>
              <a:gd name="connsiteX49" fmla="*/ 2033570 w 4074200"/>
              <a:gd name="connsiteY49" fmla="*/ 1659336 h 2065343"/>
              <a:gd name="connsiteX50" fmla="*/ 2192442 w 4074200"/>
              <a:gd name="connsiteY50" fmla="*/ 1680519 h 2065343"/>
              <a:gd name="connsiteX51" fmla="*/ 2654938 w 4074200"/>
              <a:gd name="connsiteY51" fmla="*/ 1698171 h 2065343"/>
              <a:gd name="connsiteX52" fmla="*/ 2965622 w 4074200"/>
              <a:gd name="connsiteY52" fmla="*/ 1698171 h 2065343"/>
              <a:gd name="connsiteX53" fmla="*/ 3131556 w 4074200"/>
              <a:gd name="connsiteY53" fmla="*/ 1701702 h 2065343"/>
              <a:gd name="connsiteX54" fmla="*/ 3530502 w 4074200"/>
              <a:gd name="connsiteY54" fmla="*/ 1701702 h 2065343"/>
              <a:gd name="connsiteX55" fmla="*/ 3699966 w 4074200"/>
              <a:gd name="connsiteY55" fmla="*/ 1701702 h 2065343"/>
              <a:gd name="connsiteX56" fmla="*/ 3745863 w 4074200"/>
              <a:gd name="connsiteY56" fmla="*/ 1698171 h 2065343"/>
              <a:gd name="connsiteX57" fmla="*/ 3798821 w 4074200"/>
              <a:gd name="connsiteY57" fmla="*/ 1680519 h 2065343"/>
              <a:gd name="connsiteX58" fmla="*/ 3858839 w 4074200"/>
              <a:gd name="connsiteY58" fmla="*/ 1652275 h 2065343"/>
              <a:gd name="connsiteX59" fmla="*/ 3918858 w 4074200"/>
              <a:gd name="connsiteY59" fmla="*/ 1599317 h 2065343"/>
              <a:gd name="connsiteX60" fmla="*/ 3964754 w 4074200"/>
              <a:gd name="connsiteY60" fmla="*/ 1542829 h 2065343"/>
              <a:gd name="connsiteX61" fmla="*/ 4007120 w 4074200"/>
              <a:gd name="connsiteY61" fmla="*/ 1493402 h 2065343"/>
              <a:gd name="connsiteX62" fmla="*/ 4035364 w 4074200"/>
              <a:gd name="connsiteY62" fmla="*/ 1468689 h 2065343"/>
              <a:gd name="connsiteX63" fmla="*/ 4060078 w 4074200"/>
              <a:gd name="connsiteY63" fmla="*/ 1465158 h 2065343"/>
              <a:gd name="connsiteX64" fmla="*/ 4074200 w 4074200"/>
              <a:gd name="connsiteY64" fmla="*/ 1472219 h 2065343"/>
              <a:gd name="connsiteX65" fmla="*/ 4074200 w 4074200"/>
              <a:gd name="connsiteY65" fmla="*/ 1493402 h 2065343"/>
              <a:gd name="connsiteX66" fmla="*/ 4060078 w 4074200"/>
              <a:gd name="connsiteY66" fmla="*/ 1631092 h 2065343"/>
              <a:gd name="connsiteX67" fmla="*/ 4049486 w 4074200"/>
              <a:gd name="connsiteY67" fmla="*/ 1719354 h 2065343"/>
              <a:gd name="connsiteX68" fmla="*/ 4021242 w 4074200"/>
              <a:gd name="connsiteY68" fmla="*/ 1800556 h 2065343"/>
              <a:gd name="connsiteX69" fmla="*/ 4000059 w 4074200"/>
              <a:gd name="connsiteY69" fmla="*/ 1857044 h 2065343"/>
              <a:gd name="connsiteX70" fmla="*/ 3943571 w 4074200"/>
              <a:gd name="connsiteY70" fmla="*/ 1948837 h 2065343"/>
              <a:gd name="connsiteX71" fmla="*/ 3862370 w 4074200"/>
              <a:gd name="connsiteY71" fmla="*/ 2044160 h 2065343"/>
              <a:gd name="connsiteX72" fmla="*/ 3841187 w 4074200"/>
              <a:gd name="connsiteY72" fmla="*/ 2061813 h 2065343"/>
              <a:gd name="connsiteX73" fmla="*/ 3820004 w 4074200"/>
              <a:gd name="connsiteY73" fmla="*/ 2065343 h 2065343"/>
              <a:gd name="connsiteX74" fmla="*/ 3784699 w 4074200"/>
              <a:gd name="connsiteY74" fmla="*/ 2054752 h 2065343"/>
              <a:gd name="connsiteX75" fmla="*/ 3763515 w 4074200"/>
              <a:gd name="connsiteY75" fmla="*/ 2037099 h 2065343"/>
              <a:gd name="connsiteX76" fmla="*/ 3745863 w 4074200"/>
              <a:gd name="connsiteY76" fmla="*/ 2008855 h 2065343"/>
              <a:gd name="connsiteX77" fmla="*/ 3714088 w 4074200"/>
              <a:gd name="connsiteY77" fmla="*/ 1991203 h 2065343"/>
              <a:gd name="connsiteX78" fmla="*/ 3650539 w 4074200"/>
              <a:gd name="connsiteY78" fmla="*/ 1973550 h 2065343"/>
              <a:gd name="connsiteX79" fmla="*/ 3558746 w 4074200"/>
              <a:gd name="connsiteY79" fmla="*/ 1966489 h 2065343"/>
              <a:gd name="connsiteX80" fmla="*/ 3152739 w 4074200"/>
              <a:gd name="connsiteY80" fmla="*/ 1966489 h 2065343"/>
              <a:gd name="connsiteX81" fmla="*/ 2976214 w 4074200"/>
              <a:gd name="connsiteY81" fmla="*/ 1966489 h 2065343"/>
              <a:gd name="connsiteX82" fmla="*/ 2573736 w 4074200"/>
              <a:gd name="connsiteY82" fmla="*/ 1959428 h 2065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4074200" h="2065343">
                <a:moveTo>
                  <a:pt x="2573736" y="1959428"/>
                </a:moveTo>
                <a:lnTo>
                  <a:pt x="2199503" y="1945306"/>
                </a:lnTo>
                <a:lnTo>
                  <a:pt x="2065344" y="1924123"/>
                </a:lnTo>
                <a:lnTo>
                  <a:pt x="1853514" y="1902940"/>
                </a:lnTo>
                <a:lnTo>
                  <a:pt x="1694641" y="1881757"/>
                </a:lnTo>
                <a:lnTo>
                  <a:pt x="1581665" y="1864105"/>
                </a:lnTo>
                <a:lnTo>
                  <a:pt x="1461628" y="1839391"/>
                </a:lnTo>
                <a:lnTo>
                  <a:pt x="1338061" y="1811147"/>
                </a:lnTo>
                <a:lnTo>
                  <a:pt x="1263920" y="1789964"/>
                </a:lnTo>
                <a:lnTo>
                  <a:pt x="1119170" y="1719354"/>
                </a:lnTo>
                <a:lnTo>
                  <a:pt x="981480" y="1648744"/>
                </a:lnTo>
                <a:lnTo>
                  <a:pt x="879095" y="1581665"/>
                </a:lnTo>
                <a:lnTo>
                  <a:pt x="773180" y="1503994"/>
                </a:lnTo>
                <a:lnTo>
                  <a:pt x="670796" y="1412201"/>
                </a:lnTo>
                <a:lnTo>
                  <a:pt x="593125" y="1334530"/>
                </a:lnTo>
                <a:lnTo>
                  <a:pt x="518984" y="1253328"/>
                </a:lnTo>
                <a:lnTo>
                  <a:pt x="441313" y="1154474"/>
                </a:lnTo>
                <a:lnTo>
                  <a:pt x="363642" y="1037967"/>
                </a:lnTo>
                <a:lnTo>
                  <a:pt x="282441" y="903808"/>
                </a:lnTo>
                <a:lnTo>
                  <a:pt x="211831" y="762588"/>
                </a:lnTo>
                <a:lnTo>
                  <a:pt x="162404" y="646082"/>
                </a:lnTo>
                <a:lnTo>
                  <a:pt x="109446" y="494270"/>
                </a:lnTo>
                <a:lnTo>
                  <a:pt x="63549" y="345989"/>
                </a:lnTo>
                <a:lnTo>
                  <a:pt x="28244" y="204769"/>
                </a:lnTo>
                <a:lnTo>
                  <a:pt x="3531" y="74140"/>
                </a:lnTo>
                <a:lnTo>
                  <a:pt x="0" y="31774"/>
                </a:lnTo>
                <a:lnTo>
                  <a:pt x="3531" y="17652"/>
                </a:lnTo>
                <a:lnTo>
                  <a:pt x="10592" y="3530"/>
                </a:lnTo>
                <a:lnTo>
                  <a:pt x="17653" y="0"/>
                </a:lnTo>
                <a:lnTo>
                  <a:pt x="31775" y="0"/>
                </a:lnTo>
                <a:lnTo>
                  <a:pt x="45897" y="17652"/>
                </a:lnTo>
                <a:lnTo>
                  <a:pt x="70610" y="102384"/>
                </a:lnTo>
                <a:lnTo>
                  <a:pt x="123568" y="243604"/>
                </a:lnTo>
                <a:lnTo>
                  <a:pt x="190648" y="398947"/>
                </a:lnTo>
                <a:lnTo>
                  <a:pt x="257727" y="529575"/>
                </a:lnTo>
                <a:lnTo>
                  <a:pt x="338929" y="670795"/>
                </a:lnTo>
                <a:lnTo>
                  <a:pt x="444844" y="833198"/>
                </a:lnTo>
                <a:lnTo>
                  <a:pt x="533106" y="956766"/>
                </a:lnTo>
                <a:lnTo>
                  <a:pt x="593125" y="1034437"/>
                </a:lnTo>
                <a:lnTo>
                  <a:pt x="699040" y="1143882"/>
                </a:lnTo>
                <a:lnTo>
                  <a:pt x="776711" y="1214492"/>
                </a:lnTo>
                <a:lnTo>
                  <a:pt x="879095" y="1295694"/>
                </a:lnTo>
                <a:lnTo>
                  <a:pt x="999132" y="1380426"/>
                </a:lnTo>
                <a:lnTo>
                  <a:pt x="1115639" y="1443975"/>
                </a:lnTo>
                <a:lnTo>
                  <a:pt x="1256859" y="1507524"/>
                </a:lnTo>
                <a:lnTo>
                  <a:pt x="1348652" y="1542829"/>
                </a:lnTo>
                <a:lnTo>
                  <a:pt x="1553421" y="1599317"/>
                </a:lnTo>
                <a:lnTo>
                  <a:pt x="1751129" y="1634622"/>
                </a:lnTo>
                <a:lnTo>
                  <a:pt x="1864105" y="1648744"/>
                </a:lnTo>
                <a:lnTo>
                  <a:pt x="2033570" y="1659336"/>
                </a:lnTo>
                <a:lnTo>
                  <a:pt x="2192442" y="1680519"/>
                </a:lnTo>
                <a:lnTo>
                  <a:pt x="2654938" y="1698171"/>
                </a:lnTo>
                <a:lnTo>
                  <a:pt x="2965622" y="1698171"/>
                </a:lnTo>
                <a:lnTo>
                  <a:pt x="3131556" y="1701702"/>
                </a:lnTo>
                <a:lnTo>
                  <a:pt x="3530502" y="1701702"/>
                </a:lnTo>
                <a:lnTo>
                  <a:pt x="3699966" y="1701702"/>
                </a:lnTo>
                <a:lnTo>
                  <a:pt x="3745863" y="1698171"/>
                </a:lnTo>
                <a:lnTo>
                  <a:pt x="3798821" y="1680519"/>
                </a:lnTo>
                <a:lnTo>
                  <a:pt x="3858839" y="1652275"/>
                </a:lnTo>
                <a:lnTo>
                  <a:pt x="3918858" y="1599317"/>
                </a:lnTo>
                <a:lnTo>
                  <a:pt x="3964754" y="1542829"/>
                </a:lnTo>
                <a:lnTo>
                  <a:pt x="4007120" y="1493402"/>
                </a:lnTo>
                <a:lnTo>
                  <a:pt x="4035364" y="1468689"/>
                </a:lnTo>
                <a:lnTo>
                  <a:pt x="4060078" y="1465158"/>
                </a:lnTo>
                <a:lnTo>
                  <a:pt x="4074200" y="1472219"/>
                </a:lnTo>
                <a:lnTo>
                  <a:pt x="4074200" y="1493402"/>
                </a:lnTo>
                <a:lnTo>
                  <a:pt x="4060078" y="1631092"/>
                </a:lnTo>
                <a:lnTo>
                  <a:pt x="4049486" y="1719354"/>
                </a:lnTo>
                <a:lnTo>
                  <a:pt x="4021242" y="1800556"/>
                </a:lnTo>
                <a:lnTo>
                  <a:pt x="4000059" y="1857044"/>
                </a:lnTo>
                <a:lnTo>
                  <a:pt x="3943571" y="1948837"/>
                </a:lnTo>
                <a:lnTo>
                  <a:pt x="3862370" y="2044160"/>
                </a:lnTo>
                <a:lnTo>
                  <a:pt x="3841187" y="2061813"/>
                </a:lnTo>
                <a:lnTo>
                  <a:pt x="3820004" y="2065343"/>
                </a:lnTo>
                <a:lnTo>
                  <a:pt x="3784699" y="2054752"/>
                </a:lnTo>
                <a:lnTo>
                  <a:pt x="3763515" y="2037099"/>
                </a:lnTo>
                <a:lnTo>
                  <a:pt x="3745863" y="2008855"/>
                </a:lnTo>
                <a:lnTo>
                  <a:pt x="3714088" y="1991203"/>
                </a:lnTo>
                <a:lnTo>
                  <a:pt x="3650539" y="1973550"/>
                </a:lnTo>
                <a:lnTo>
                  <a:pt x="3558746" y="1966489"/>
                </a:lnTo>
                <a:lnTo>
                  <a:pt x="3152739" y="1966489"/>
                </a:lnTo>
                <a:lnTo>
                  <a:pt x="2976214" y="1966489"/>
                </a:lnTo>
                <a:lnTo>
                  <a:pt x="2573736" y="195942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516AC656-A7A7-4876-AB1C-ECDB3FE60629}"/>
              </a:ext>
            </a:extLst>
          </p:cNvPr>
          <p:cNvSpPr/>
          <p:nvPr/>
        </p:nvSpPr>
        <p:spPr>
          <a:xfrm>
            <a:off x="4999039" y="4046539"/>
            <a:ext cx="3406775" cy="1704975"/>
          </a:xfrm>
          <a:custGeom>
            <a:avLst/>
            <a:gdLst>
              <a:gd name="connsiteX0" fmla="*/ 1517270 w 3406645"/>
              <a:gd name="connsiteY0" fmla="*/ 983629 h 1704765"/>
              <a:gd name="connsiteX1" fmla="*/ 1352851 w 3406645"/>
              <a:gd name="connsiteY1" fmla="*/ 850940 h 1704765"/>
              <a:gd name="connsiteX2" fmla="*/ 1199970 w 3406645"/>
              <a:gd name="connsiteY2" fmla="*/ 735559 h 1704765"/>
              <a:gd name="connsiteX3" fmla="*/ 1070166 w 3406645"/>
              <a:gd name="connsiteY3" fmla="*/ 637484 h 1704765"/>
              <a:gd name="connsiteX4" fmla="*/ 931708 w 3406645"/>
              <a:gd name="connsiteY4" fmla="*/ 545179 h 1704765"/>
              <a:gd name="connsiteX5" fmla="*/ 700944 w 3406645"/>
              <a:gd name="connsiteY5" fmla="*/ 426913 h 1704765"/>
              <a:gd name="connsiteX6" fmla="*/ 499026 w 3406645"/>
              <a:gd name="connsiteY6" fmla="*/ 308646 h 1704765"/>
              <a:gd name="connsiteX7" fmla="*/ 383645 w 3406645"/>
              <a:gd name="connsiteY7" fmla="*/ 245186 h 1704765"/>
              <a:gd name="connsiteX8" fmla="*/ 282686 w 3406645"/>
              <a:gd name="connsiteY8" fmla="*/ 190380 h 1704765"/>
              <a:gd name="connsiteX9" fmla="*/ 187496 w 3406645"/>
              <a:gd name="connsiteY9" fmla="*/ 147112 h 1704765"/>
              <a:gd name="connsiteX10" fmla="*/ 40384 w 3406645"/>
              <a:gd name="connsiteY10" fmla="*/ 80767 h 1704765"/>
              <a:gd name="connsiteX11" fmla="*/ 14423 w 3406645"/>
              <a:gd name="connsiteY11" fmla="*/ 60576 h 1704765"/>
              <a:gd name="connsiteX12" fmla="*/ 0 w 3406645"/>
              <a:gd name="connsiteY12" fmla="*/ 37499 h 1704765"/>
              <a:gd name="connsiteX13" fmla="*/ 0 w 3406645"/>
              <a:gd name="connsiteY13" fmla="*/ 20192 h 1704765"/>
              <a:gd name="connsiteX14" fmla="*/ 5770 w 3406645"/>
              <a:gd name="connsiteY14" fmla="*/ 8654 h 1704765"/>
              <a:gd name="connsiteX15" fmla="*/ 28846 w 3406645"/>
              <a:gd name="connsiteY15" fmla="*/ 0 h 1704765"/>
              <a:gd name="connsiteX16" fmla="*/ 77883 w 3406645"/>
              <a:gd name="connsiteY16" fmla="*/ 8654 h 1704765"/>
              <a:gd name="connsiteX17" fmla="*/ 222110 w 3406645"/>
              <a:gd name="connsiteY17" fmla="*/ 63460 h 1704765"/>
              <a:gd name="connsiteX18" fmla="*/ 429797 w 3406645"/>
              <a:gd name="connsiteY18" fmla="*/ 147112 h 1704765"/>
              <a:gd name="connsiteX19" fmla="*/ 599985 w 3406645"/>
              <a:gd name="connsiteY19" fmla="*/ 219225 h 1704765"/>
              <a:gd name="connsiteX20" fmla="*/ 764404 w 3406645"/>
              <a:gd name="connsiteY20" fmla="*/ 297108 h 1704765"/>
              <a:gd name="connsiteX21" fmla="*/ 995168 w 3406645"/>
              <a:gd name="connsiteY21" fmla="*/ 389413 h 1704765"/>
              <a:gd name="connsiteX22" fmla="*/ 1254776 w 3406645"/>
              <a:gd name="connsiteY22" fmla="*/ 545179 h 1704765"/>
              <a:gd name="connsiteX23" fmla="*/ 1600922 w 3406645"/>
              <a:gd name="connsiteY23" fmla="*/ 770173 h 1704765"/>
              <a:gd name="connsiteX24" fmla="*/ 1915337 w 3406645"/>
              <a:gd name="connsiteY24" fmla="*/ 974976 h 1704765"/>
              <a:gd name="connsiteX25" fmla="*/ 2125908 w 3406645"/>
              <a:gd name="connsiteY25" fmla="*/ 1113434 h 1704765"/>
              <a:gd name="connsiteX26" fmla="*/ 2428785 w 3406645"/>
              <a:gd name="connsiteY26" fmla="*/ 1295160 h 1704765"/>
              <a:gd name="connsiteX27" fmla="*/ 2616281 w 3406645"/>
              <a:gd name="connsiteY27" fmla="*/ 1396119 h 1704765"/>
              <a:gd name="connsiteX28" fmla="*/ 2717240 w 3406645"/>
              <a:gd name="connsiteY28" fmla="*/ 1448041 h 1704765"/>
              <a:gd name="connsiteX29" fmla="*/ 2887428 w 3406645"/>
              <a:gd name="connsiteY29" fmla="*/ 1514385 h 1704765"/>
              <a:gd name="connsiteX30" fmla="*/ 3095115 w 3406645"/>
              <a:gd name="connsiteY30" fmla="*/ 1572076 h 1704765"/>
              <a:gd name="connsiteX31" fmla="*/ 3291264 w 3406645"/>
              <a:gd name="connsiteY31" fmla="*/ 1606690 h 1704765"/>
              <a:gd name="connsiteX32" fmla="*/ 3357608 w 3406645"/>
              <a:gd name="connsiteY32" fmla="*/ 1618229 h 1704765"/>
              <a:gd name="connsiteX33" fmla="*/ 3383569 w 3406645"/>
              <a:gd name="connsiteY33" fmla="*/ 1626882 h 1704765"/>
              <a:gd name="connsiteX34" fmla="*/ 3400876 w 3406645"/>
              <a:gd name="connsiteY34" fmla="*/ 1635536 h 1704765"/>
              <a:gd name="connsiteX35" fmla="*/ 3406645 w 3406645"/>
              <a:gd name="connsiteY35" fmla="*/ 1649959 h 1704765"/>
              <a:gd name="connsiteX36" fmla="*/ 3397992 w 3406645"/>
              <a:gd name="connsiteY36" fmla="*/ 1673035 h 1704765"/>
              <a:gd name="connsiteX37" fmla="*/ 3383569 w 3406645"/>
              <a:gd name="connsiteY37" fmla="*/ 1687458 h 1704765"/>
              <a:gd name="connsiteX38" fmla="*/ 3360493 w 3406645"/>
              <a:gd name="connsiteY38" fmla="*/ 1698996 h 1704765"/>
              <a:gd name="connsiteX39" fmla="*/ 3265303 w 3406645"/>
              <a:gd name="connsiteY39" fmla="*/ 1704765 h 1704765"/>
              <a:gd name="connsiteX40" fmla="*/ 3043193 w 3406645"/>
              <a:gd name="connsiteY40" fmla="*/ 1701880 h 1704765"/>
              <a:gd name="connsiteX41" fmla="*/ 2772046 w 3406645"/>
              <a:gd name="connsiteY41" fmla="*/ 1701880 h 1704765"/>
              <a:gd name="connsiteX42" fmla="*/ 2561474 w 3406645"/>
              <a:gd name="connsiteY42" fmla="*/ 1704765 h 1704765"/>
              <a:gd name="connsiteX43" fmla="*/ 2477823 w 3406645"/>
              <a:gd name="connsiteY43" fmla="*/ 1701880 h 1704765"/>
              <a:gd name="connsiteX44" fmla="*/ 2431670 w 3406645"/>
              <a:gd name="connsiteY44" fmla="*/ 1693227 h 1704765"/>
              <a:gd name="connsiteX45" fmla="*/ 2382633 w 3406645"/>
              <a:gd name="connsiteY45" fmla="*/ 1673035 h 1704765"/>
              <a:gd name="connsiteX46" fmla="*/ 2296096 w 3406645"/>
              <a:gd name="connsiteY46" fmla="*/ 1621113 h 1704765"/>
              <a:gd name="connsiteX47" fmla="*/ 2192253 w 3406645"/>
              <a:gd name="connsiteY47" fmla="*/ 1540346 h 1704765"/>
              <a:gd name="connsiteX48" fmla="*/ 2036488 w 3406645"/>
              <a:gd name="connsiteY48" fmla="*/ 1407657 h 1704765"/>
              <a:gd name="connsiteX49" fmla="*/ 1782648 w 3406645"/>
              <a:gd name="connsiteY49" fmla="*/ 1202855 h 1704765"/>
              <a:gd name="connsiteX50" fmla="*/ 1517270 w 3406645"/>
              <a:gd name="connsiteY50" fmla="*/ 983629 h 1704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3406645" h="1704765">
                <a:moveTo>
                  <a:pt x="1517270" y="983629"/>
                </a:moveTo>
                <a:lnTo>
                  <a:pt x="1352851" y="850940"/>
                </a:lnTo>
                <a:lnTo>
                  <a:pt x="1199970" y="735559"/>
                </a:lnTo>
                <a:lnTo>
                  <a:pt x="1070166" y="637484"/>
                </a:lnTo>
                <a:lnTo>
                  <a:pt x="931708" y="545179"/>
                </a:lnTo>
                <a:lnTo>
                  <a:pt x="700944" y="426913"/>
                </a:lnTo>
                <a:lnTo>
                  <a:pt x="499026" y="308646"/>
                </a:lnTo>
                <a:lnTo>
                  <a:pt x="383645" y="245186"/>
                </a:lnTo>
                <a:lnTo>
                  <a:pt x="282686" y="190380"/>
                </a:lnTo>
                <a:lnTo>
                  <a:pt x="187496" y="147112"/>
                </a:lnTo>
                <a:lnTo>
                  <a:pt x="40384" y="80767"/>
                </a:lnTo>
                <a:lnTo>
                  <a:pt x="14423" y="60576"/>
                </a:lnTo>
                <a:lnTo>
                  <a:pt x="0" y="37499"/>
                </a:lnTo>
                <a:lnTo>
                  <a:pt x="0" y="20192"/>
                </a:lnTo>
                <a:lnTo>
                  <a:pt x="5770" y="8654"/>
                </a:lnTo>
                <a:lnTo>
                  <a:pt x="28846" y="0"/>
                </a:lnTo>
                <a:lnTo>
                  <a:pt x="77883" y="8654"/>
                </a:lnTo>
                <a:lnTo>
                  <a:pt x="222110" y="63460"/>
                </a:lnTo>
                <a:lnTo>
                  <a:pt x="429797" y="147112"/>
                </a:lnTo>
                <a:lnTo>
                  <a:pt x="599985" y="219225"/>
                </a:lnTo>
                <a:lnTo>
                  <a:pt x="764404" y="297108"/>
                </a:lnTo>
                <a:lnTo>
                  <a:pt x="995168" y="389413"/>
                </a:lnTo>
                <a:lnTo>
                  <a:pt x="1254776" y="545179"/>
                </a:lnTo>
                <a:lnTo>
                  <a:pt x="1600922" y="770173"/>
                </a:lnTo>
                <a:lnTo>
                  <a:pt x="1915337" y="974976"/>
                </a:lnTo>
                <a:lnTo>
                  <a:pt x="2125908" y="1113434"/>
                </a:lnTo>
                <a:lnTo>
                  <a:pt x="2428785" y="1295160"/>
                </a:lnTo>
                <a:lnTo>
                  <a:pt x="2616281" y="1396119"/>
                </a:lnTo>
                <a:lnTo>
                  <a:pt x="2717240" y="1448041"/>
                </a:lnTo>
                <a:lnTo>
                  <a:pt x="2887428" y="1514385"/>
                </a:lnTo>
                <a:lnTo>
                  <a:pt x="3095115" y="1572076"/>
                </a:lnTo>
                <a:lnTo>
                  <a:pt x="3291264" y="1606690"/>
                </a:lnTo>
                <a:lnTo>
                  <a:pt x="3357608" y="1618229"/>
                </a:lnTo>
                <a:lnTo>
                  <a:pt x="3383569" y="1626882"/>
                </a:lnTo>
                <a:lnTo>
                  <a:pt x="3400876" y="1635536"/>
                </a:lnTo>
                <a:lnTo>
                  <a:pt x="3406645" y="1649959"/>
                </a:lnTo>
                <a:lnTo>
                  <a:pt x="3397992" y="1673035"/>
                </a:lnTo>
                <a:lnTo>
                  <a:pt x="3383569" y="1687458"/>
                </a:lnTo>
                <a:lnTo>
                  <a:pt x="3360493" y="1698996"/>
                </a:lnTo>
                <a:lnTo>
                  <a:pt x="3265303" y="1704765"/>
                </a:lnTo>
                <a:lnTo>
                  <a:pt x="3043193" y="1701880"/>
                </a:lnTo>
                <a:lnTo>
                  <a:pt x="2772046" y="1701880"/>
                </a:lnTo>
                <a:lnTo>
                  <a:pt x="2561474" y="1704765"/>
                </a:lnTo>
                <a:lnTo>
                  <a:pt x="2477823" y="1701880"/>
                </a:lnTo>
                <a:lnTo>
                  <a:pt x="2431670" y="1693227"/>
                </a:lnTo>
                <a:lnTo>
                  <a:pt x="2382633" y="1673035"/>
                </a:lnTo>
                <a:lnTo>
                  <a:pt x="2296096" y="1621113"/>
                </a:lnTo>
                <a:lnTo>
                  <a:pt x="2192253" y="1540346"/>
                </a:lnTo>
                <a:lnTo>
                  <a:pt x="2036488" y="1407657"/>
                </a:lnTo>
                <a:lnTo>
                  <a:pt x="1782648" y="1202855"/>
                </a:lnTo>
                <a:lnTo>
                  <a:pt x="1517270" y="983629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B274A9BE-82A1-466F-84FD-A08EEA13C83D}"/>
              </a:ext>
            </a:extLst>
          </p:cNvPr>
          <p:cNvGrpSpPr/>
          <p:nvPr/>
        </p:nvGrpSpPr>
        <p:grpSpPr>
          <a:xfrm>
            <a:off x="4184652" y="1632743"/>
            <a:ext cx="4221162" cy="4103689"/>
            <a:chOff x="4184652" y="1647825"/>
            <a:chExt cx="4221162" cy="4103689"/>
          </a:xfrm>
        </p:grpSpPr>
        <p:sp>
          <p:nvSpPr>
            <p:cNvPr id="13" name="フリーフォーム 6">
              <a:extLst>
                <a:ext uri="{FF2B5EF4-FFF2-40B4-BE49-F238E27FC236}">
                  <a16:creationId xmlns:a16="http://schemas.microsoft.com/office/drawing/2014/main" id="{0773846D-42EC-4577-A9C5-5F1D1745EE06}"/>
                </a:ext>
              </a:extLst>
            </p:cNvPr>
            <p:cNvSpPr/>
            <p:nvPr/>
          </p:nvSpPr>
          <p:spPr>
            <a:xfrm>
              <a:off x="4427539" y="2484438"/>
              <a:ext cx="544512" cy="1458912"/>
            </a:xfrm>
            <a:custGeom>
              <a:avLst/>
              <a:gdLst>
                <a:gd name="connsiteX0" fmla="*/ 295275 w 545306"/>
                <a:gd name="connsiteY0" fmla="*/ 966787 h 1459706"/>
                <a:gd name="connsiteX1" fmla="*/ 297656 w 545306"/>
                <a:gd name="connsiteY1" fmla="*/ 721519 h 1459706"/>
                <a:gd name="connsiteX2" fmla="*/ 290512 w 545306"/>
                <a:gd name="connsiteY2" fmla="*/ 635794 h 1459706"/>
                <a:gd name="connsiteX3" fmla="*/ 269081 w 545306"/>
                <a:gd name="connsiteY3" fmla="*/ 521494 h 1459706"/>
                <a:gd name="connsiteX4" fmla="*/ 242887 w 545306"/>
                <a:gd name="connsiteY4" fmla="*/ 416719 h 1459706"/>
                <a:gd name="connsiteX5" fmla="*/ 209550 w 545306"/>
                <a:gd name="connsiteY5" fmla="*/ 321469 h 1459706"/>
                <a:gd name="connsiteX6" fmla="*/ 180975 w 545306"/>
                <a:gd name="connsiteY6" fmla="*/ 264319 h 1459706"/>
                <a:gd name="connsiteX7" fmla="*/ 154781 w 545306"/>
                <a:gd name="connsiteY7" fmla="*/ 226219 h 1459706"/>
                <a:gd name="connsiteX8" fmla="*/ 111919 w 545306"/>
                <a:gd name="connsiteY8" fmla="*/ 176212 h 1459706"/>
                <a:gd name="connsiteX9" fmla="*/ 61912 w 545306"/>
                <a:gd name="connsiteY9" fmla="*/ 128587 h 1459706"/>
                <a:gd name="connsiteX10" fmla="*/ 30956 w 545306"/>
                <a:gd name="connsiteY10" fmla="*/ 102394 h 1459706"/>
                <a:gd name="connsiteX11" fmla="*/ 14287 w 545306"/>
                <a:gd name="connsiteY11" fmla="*/ 78581 h 1459706"/>
                <a:gd name="connsiteX12" fmla="*/ 0 w 545306"/>
                <a:gd name="connsiteY12" fmla="*/ 45244 h 1459706"/>
                <a:gd name="connsiteX13" fmla="*/ 0 w 545306"/>
                <a:gd name="connsiteY13" fmla="*/ 21431 h 1459706"/>
                <a:gd name="connsiteX14" fmla="*/ 9525 w 545306"/>
                <a:gd name="connsiteY14" fmla="*/ 4762 h 1459706"/>
                <a:gd name="connsiteX15" fmla="*/ 28575 w 545306"/>
                <a:gd name="connsiteY15" fmla="*/ 0 h 1459706"/>
                <a:gd name="connsiteX16" fmla="*/ 54769 w 545306"/>
                <a:gd name="connsiteY16" fmla="*/ 2381 h 1459706"/>
                <a:gd name="connsiteX17" fmla="*/ 92869 w 545306"/>
                <a:gd name="connsiteY17" fmla="*/ 19050 h 1459706"/>
                <a:gd name="connsiteX18" fmla="*/ 190500 w 545306"/>
                <a:gd name="connsiteY18" fmla="*/ 61912 h 1459706"/>
                <a:gd name="connsiteX19" fmla="*/ 259556 w 545306"/>
                <a:gd name="connsiteY19" fmla="*/ 95250 h 1459706"/>
                <a:gd name="connsiteX20" fmla="*/ 330994 w 545306"/>
                <a:gd name="connsiteY20" fmla="*/ 135731 h 1459706"/>
                <a:gd name="connsiteX21" fmla="*/ 395287 w 545306"/>
                <a:gd name="connsiteY21" fmla="*/ 183356 h 1459706"/>
                <a:gd name="connsiteX22" fmla="*/ 478631 w 545306"/>
                <a:gd name="connsiteY22" fmla="*/ 252412 h 1459706"/>
                <a:gd name="connsiteX23" fmla="*/ 502444 w 545306"/>
                <a:gd name="connsiteY23" fmla="*/ 411956 h 1459706"/>
                <a:gd name="connsiteX24" fmla="*/ 523875 w 545306"/>
                <a:gd name="connsiteY24" fmla="*/ 595312 h 1459706"/>
                <a:gd name="connsiteX25" fmla="*/ 535781 w 545306"/>
                <a:gd name="connsiteY25" fmla="*/ 745331 h 1459706"/>
                <a:gd name="connsiteX26" fmla="*/ 542925 w 545306"/>
                <a:gd name="connsiteY26" fmla="*/ 933450 h 1459706"/>
                <a:gd name="connsiteX27" fmla="*/ 542925 w 545306"/>
                <a:gd name="connsiteY27" fmla="*/ 1173956 h 1459706"/>
                <a:gd name="connsiteX28" fmla="*/ 545306 w 545306"/>
                <a:gd name="connsiteY28" fmla="*/ 1364456 h 1459706"/>
                <a:gd name="connsiteX29" fmla="*/ 533400 w 545306"/>
                <a:gd name="connsiteY29" fmla="*/ 1414462 h 1459706"/>
                <a:gd name="connsiteX30" fmla="*/ 519112 w 545306"/>
                <a:gd name="connsiteY30" fmla="*/ 1438275 h 1459706"/>
                <a:gd name="connsiteX31" fmla="*/ 500062 w 545306"/>
                <a:gd name="connsiteY31" fmla="*/ 1452562 h 1459706"/>
                <a:gd name="connsiteX32" fmla="*/ 466725 w 545306"/>
                <a:gd name="connsiteY32" fmla="*/ 1459706 h 1459706"/>
                <a:gd name="connsiteX33" fmla="*/ 435769 w 545306"/>
                <a:gd name="connsiteY33" fmla="*/ 1457325 h 1459706"/>
                <a:gd name="connsiteX34" fmla="*/ 400050 w 545306"/>
                <a:gd name="connsiteY34" fmla="*/ 1447800 h 1459706"/>
                <a:gd name="connsiteX35" fmla="*/ 381000 w 545306"/>
                <a:gd name="connsiteY35" fmla="*/ 1431131 h 1459706"/>
                <a:gd name="connsiteX36" fmla="*/ 364331 w 545306"/>
                <a:gd name="connsiteY36" fmla="*/ 1414462 h 1459706"/>
                <a:gd name="connsiteX37" fmla="*/ 338137 w 545306"/>
                <a:gd name="connsiteY37" fmla="*/ 1378744 h 1459706"/>
                <a:gd name="connsiteX38" fmla="*/ 321469 w 545306"/>
                <a:gd name="connsiteY38" fmla="*/ 1331119 h 1459706"/>
                <a:gd name="connsiteX39" fmla="*/ 309562 w 545306"/>
                <a:gd name="connsiteY39" fmla="*/ 1264444 h 1459706"/>
                <a:gd name="connsiteX40" fmla="*/ 304800 w 545306"/>
                <a:gd name="connsiteY40" fmla="*/ 1181100 h 1459706"/>
                <a:gd name="connsiteX41" fmla="*/ 302419 w 545306"/>
                <a:gd name="connsiteY41" fmla="*/ 1104900 h 1459706"/>
                <a:gd name="connsiteX42" fmla="*/ 295275 w 545306"/>
                <a:gd name="connsiteY42" fmla="*/ 966787 h 145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45306" h="1459706">
                  <a:moveTo>
                    <a:pt x="295275" y="966787"/>
                  </a:moveTo>
                  <a:cubicBezTo>
                    <a:pt x="296069" y="885031"/>
                    <a:pt x="296862" y="803275"/>
                    <a:pt x="297656" y="721519"/>
                  </a:cubicBezTo>
                  <a:lnTo>
                    <a:pt x="290512" y="635794"/>
                  </a:lnTo>
                  <a:lnTo>
                    <a:pt x="269081" y="521494"/>
                  </a:lnTo>
                  <a:lnTo>
                    <a:pt x="242887" y="416719"/>
                  </a:lnTo>
                  <a:lnTo>
                    <a:pt x="209550" y="321469"/>
                  </a:lnTo>
                  <a:lnTo>
                    <a:pt x="180975" y="264319"/>
                  </a:lnTo>
                  <a:lnTo>
                    <a:pt x="154781" y="226219"/>
                  </a:lnTo>
                  <a:lnTo>
                    <a:pt x="111919" y="176212"/>
                  </a:lnTo>
                  <a:lnTo>
                    <a:pt x="61912" y="128587"/>
                  </a:lnTo>
                  <a:lnTo>
                    <a:pt x="30956" y="102394"/>
                  </a:lnTo>
                  <a:lnTo>
                    <a:pt x="14287" y="78581"/>
                  </a:lnTo>
                  <a:lnTo>
                    <a:pt x="0" y="45244"/>
                  </a:lnTo>
                  <a:lnTo>
                    <a:pt x="0" y="21431"/>
                  </a:lnTo>
                  <a:lnTo>
                    <a:pt x="9525" y="4762"/>
                  </a:lnTo>
                  <a:lnTo>
                    <a:pt x="28575" y="0"/>
                  </a:lnTo>
                  <a:lnTo>
                    <a:pt x="54769" y="2381"/>
                  </a:lnTo>
                  <a:lnTo>
                    <a:pt x="92869" y="19050"/>
                  </a:lnTo>
                  <a:lnTo>
                    <a:pt x="190500" y="61912"/>
                  </a:lnTo>
                  <a:lnTo>
                    <a:pt x="259556" y="95250"/>
                  </a:lnTo>
                  <a:lnTo>
                    <a:pt x="330994" y="135731"/>
                  </a:lnTo>
                  <a:lnTo>
                    <a:pt x="395287" y="183356"/>
                  </a:lnTo>
                  <a:lnTo>
                    <a:pt x="478631" y="252412"/>
                  </a:lnTo>
                  <a:lnTo>
                    <a:pt x="502444" y="411956"/>
                  </a:lnTo>
                  <a:lnTo>
                    <a:pt x="523875" y="595312"/>
                  </a:lnTo>
                  <a:lnTo>
                    <a:pt x="535781" y="745331"/>
                  </a:lnTo>
                  <a:lnTo>
                    <a:pt x="542925" y="933450"/>
                  </a:lnTo>
                  <a:lnTo>
                    <a:pt x="542925" y="1173956"/>
                  </a:lnTo>
                  <a:cubicBezTo>
                    <a:pt x="543719" y="1237456"/>
                    <a:pt x="544512" y="1300956"/>
                    <a:pt x="545306" y="1364456"/>
                  </a:cubicBezTo>
                  <a:lnTo>
                    <a:pt x="533400" y="1414462"/>
                  </a:lnTo>
                  <a:lnTo>
                    <a:pt x="519112" y="1438275"/>
                  </a:lnTo>
                  <a:lnTo>
                    <a:pt x="500062" y="1452562"/>
                  </a:lnTo>
                  <a:lnTo>
                    <a:pt x="466725" y="1459706"/>
                  </a:lnTo>
                  <a:lnTo>
                    <a:pt x="435769" y="1457325"/>
                  </a:lnTo>
                  <a:lnTo>
                    <a:pt x="400050" y="1447800"/>
                  </a:lnTo>
                  <a:lnTo>
                    <a:pt x="381000" y="1431131"/>
                  </a:lnTo>
                  <a:lnTo>
                    <a:pt x="364331" y="1414462"/>
                  </a:lnTo>
                  <a:lnTo>
                    <a:pt x="338137" y="1378744"/>
                  </a:lnTo>
                  <a:lnTo>
                    <a:pt x="321469" y="1331119"/>
                  </a:lnTo>
                  <a:lnTo>
                    <a:pt x="309562" y="1264444"/>
                  </a:lnTo>
                  <a:lnTo>
                    <a:pt x="304800" y="1181100"/>
                  </a:lnTo>
                  <a:cubicBezTo>
                    <a:pt x="304006" y="1155700"/>
                    <a:pt x="303213" y="1130300"/>
                    <a:pt x="302419" y="1104900"/>
                  </a:cubicBezTo>
                  <a:lnTo>
                    <a:pt x="295275" y="96678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7">
              <a:extLst>
                <a:ext uri="{FF2B5EF4-FFF2-40B4-BE49-F238E27FC236}">
                  <a16:creationId xmlns:a16="http://schemas.microsoft.com/office/drawing/2014/main" id="{A59AEB0B-9B05-48D4-8745-A74B620C29F3}"/>
                </a:ext>
              </a:extLst>
            </p:cNvPr>
            <p:cNvSpPr/>
            <p:nvPr/>
          </p:nvSpPr>
          <p:spPr>
            <a:xfrm>
              <a:off x="4808539" y="2420938"/>
              <a:ext cx="2882900" cy="1263650"/>
            </a:xfrm>
            <a:custGeom>
              <a:avLst/>
              <a:gdLst>
                <a:gd name="connsiteX0" fmla="*/ 783431 w 2883694"/>
                <a:gd name="connsiteY0" fmla="*/ 357188 h 1262063"/>
                <a:gd name="connsiteX1" fmla="*/ 47625 w 2883694"/>
                <a:gd name="connsiteY1" fmla="*/ 459582 h 1262063"/>
                <a:gd name="connsiteX2" fmla="*/ 0 w 2883694"/>
                <a:gd name="connsiteY2" fmla="*/ 300038 h 1262063"/>
                <a:gd name="connsiteX3" fmla="*/ 173831 w 2883694"/>
                <a:gd name="connsiteY3" fmla="*/ 283369 h 1262063"/>
                <a:gd name="connsiteX4" fmla="*/ 602456 w 2883694"/>
                <a:gd name="connsiteY4" fmla="*/ 228600 h 1262063"/>
                <a:gd name="connsiteX5" fmla="*/ 1109662 w 2883694"/>
                <a:gd name="connsiteY5" fmla="*/ 157163 h 1262063"/>
                <a:gd name="connsiteX6" fmla="*/ 1376362 w 2883694"/>
                <a:gd name="connsiteY6" fmla="*/ 133350 h 1262063"/>
                <a:gd name="connsiteX7" fmla="*/ 1781175 w 2883694"/>
                <a:gd name="connsiteY7" fmla="*/ 90488 h 1262063"/>
                <a:gd name="connsiteX8" fmla="*/ 2128837 w 2883694"/>
                <a:gd name="connsiteY8" fmla="*/ 64294 h 1262063"/>
                <a:gd name="connsiteX9" fmla="*/ 2428875 w 2883694"/>
                <a:gd name="connsiteY9" fmla="*/ 47625 h 1262063"/>
                <a:gd name="connsiteX10" fmla="*/ 2459831 w 2883694"/>
                <a:gd name="connsiteY10" fmla="*/ 33338 h 1262063"/>
                <a:gd name="connsiteX11" fmla="*/ 2509837 w 2883694"/>
                <a:gd name="connsiteY11" fmla="*/ 19050 h 1262063"/>
                <a:gd name="connsiteX12" fmla="*/ 2564606 w 2883694"/>
                <a:gd name="connsiteY12" fmla="*/ 7144 h 1262063"/>
                <a:gd name="connsiteX13" fmla="*/ 2643187 w 2883694"/>
                <a:gd name="connsiteY13" fmla="*/ 0 h 1262063"/>
                <a:gd name="connsiteX14" fmla="*/ 2659856 w 2883694"/>
                <a:gd name="connsiteY14" fmla="*/ 4763 h 1262063"/>
                <a:gd name="connsiteX15" fmla="*/ 2712244 w 2883694"/>
                <a:gd name="connsiteY15" fmla="*/ 42863 h 1262063"/>
                <a:gd name="connsiteX16" fmla="*/ 2769394 w 2883694"/>
                <a:gd name="connsiteY16" fmla="*/ 88107 h 1262063"/>
                <a:gd name="connsiteX17" fmla="*/ 2821781 w 2883694"/>
                <a:gd name="connsiteY17" fmla="*/ 133350 h 1262063"/>
                <a:gd name="connsiteX18" fmla="*/ 2857500 w 2883694"/>
                <a:gd name="connsiteY18" fmla="*/ 169069 h 1262063"/>
                <a:gd name="connsiteX19" fmla="*/ 2878931 w 2883694"/>
                <a:gd name="connsiteY19" fmla="*/ 202407 h 1262063"/>
                <a:gd name="connsiteX20" fmla="*/ 2883694 w 2883694"/>
                <a:gd name="connsiteY20" fmla="*/ 228600 h 1262063"/>
                <a:gd name="connsiteX21" fmla="*/ 2876550 w 2883694"/>
                <a:gd name="connsiteY21" fmla="*/ 257175 h 1262063"/>
                <a:gd name="connsiteX22" fmla="*/ 2859881 w 2883694"/>
                <a:gd name="connsiteY22" fmla="*/ 271463 h 1262063"/>
                <a:gd name="connsiteX23" fmla="*/ 2836069 w 2883694"/>
                <a:gd name="connsiteY23" fmla="*/ 288132 h 1262063"/>
                <a:gd name="connsiteX24" fmla="*/ 2809875 w 2883694"/>
                <a:gd name="connsiteY24" fmla="*/ 316707 h 1262063"/>
                <a:gd name="connsiteX25" fmla="*/ 2788444 w 2883694"/>
                <a:gd name="connsiteY25" fmla="*/ 359569 h 1262063"/>
                <a:gd name="connsiteX26" fmla="*/ 2752725 w 2883694"/>
                <a:gd name="connsiteY26" fmla="*/ 450057 h 1262063"/>
                <a:gd name="connsiteX27" fmla="*/ 2657475 w 2883694"/>
                <a:gd name="connsiteY27" fmla="*/ 728663 h 1262063"/>
                <a:gd name="connsiteX28" fmla="*/ 2595562 w 2883694"/>
                <a:gd name="connsiteY28" fmla="*/ 916782 h 1262063"/>
                <a:gd name="connsiteX29" fmla="*/ 2574131 w 2883694"/>
                <a:gd name="connsiteY29" fmla="*/ 1014413 h 1262063"/>
                <a:gd name="connsiteX30" fmla="*/ 2526506 w 2883694"/>
                <a:gd name="connsiteY30" fmla="*/ 1126332 h 1262063"/>
                <a:gd name="connsiteX31" fmla="*/ 2464594 w 2883694"/>
                <a:gd name="connsiteY31" fmla="*/ 1250157 h 1262063"/>
                <a:gd name="connsiteX32" fmla="*/ 2450306 w 2883694"/>
                <a:gd name="connsiteY32" fmla="*/ 1259682 h 1262063"/>
                <a:gd name="connsiteX33" fmla="*/ 2424112 w 2883694"/>
                <a:gd name="connsiteY33" fmla="*/ 1262063 h 1262063"/>
                <a:gd name="connsiteX34" fmla="*/ 2400300 w 2883694"/>
                <a:gd name="connsiteY34" fmla="*/ 1257300 h 1262063"/>
                <a:gd name="connsiteX35" fmla="*/ 2374106 w 2883694"/>
                <a:gd name="connsiteY35" fmla="*/ 1245394 h 1262063"/>
                <a:gd name="connsiteX36" fmla="*/ 2338387 w 2883694"/>
                <a:gd name="connsiteY36" fmla="*/ 1219200 h 1262063"/>
                <a:gd name="connsiteX37" fmla="*/ 2312194 w 2883694"/>
                <a:gd name="connsiteY37" fmla="*/ 1181100 h 1262063"/>
                <a:gd name="connsiteX38" fmla="*/ 2355056 w 2883694"/>
                <a:gd name="connsiteY38" fmla="*/ 1026319 h 1262063"/>
                <a:gd name="connsiteX39" fmla="*/ 2431256 w 2883694"/>
                <a:gd name="connsiteY39" fmla="*/ 654844 h 1262063"/>
                <a:gd name="connsiteX40" fmla="*/ 2474119 w 2883694"/>
                <a:gd name="connsiteY40" fmla="*/ 376238 h 1262063"/>
                <a:gd name="connsiteX41" fmla="*/ 2488406 w 2883694"/>
                <a:gd name="connsiteY41" fmla="*/ 280988 h 1262063"/>
                <a:gd name="connsiteX42" fmla="*/ 2488406 w 2883694"/>
                <a:gd name="connsiteY42" fmla="*/ 254794 h 1262063"/>
                <a:gd name="connsiteX43" fmla="*/ 2483644 w 2883694"/>
                <a:gd name="connsiteY43" fmla="*/ 238125 h 1262063"/>
                <a:gd name="connsiteX44" fmla="*/ 2478881 w 2883694"/>
                <a:gd name="connsiteY44" fmla="*/ 228600 h 1262063"/>
                <a:gd name="connsiteX45" fmla="*/ 2469356 w 2883694"/>
                <a:gd name="connsiteY45" fmla="*/ 221457 h 1262063"/>
                <a:gd name="connsiteX46" fmla="*/ 2457450 w 2883694"/>
                <a:gd name="connsiteY46" fmla="*/ 214313 h 1262063"/>
                <a:gd name="connsiteX47" fmla="*/ 2421731 w 2883694"/>
                <a:gd name="connsiteY47" fmla="*/ 204788 h 1262063"/>
                <a:gd name="connsiteX48" fmla="*/ 2340769 w 2883694"/>
                <a:gd name="connsiteY48" fmla="*/ 207169 h 1262063"/>
                <a:gd name="connsiteX49" fmla="*/ 2055019 w 2883694"/>
                <a:gd name="connsiteY49" fmla="*/ 230982 h 1262063"/>
                <a:gd name="connsiteX50" fmla="*/ 1674019 w 2883694"/>
                <a:gd name="connsiteY50" fmla="*/ 266700 h 1262063"/>
                <a:gd name="connsiteX51" fmla="*/ 1364456 w 2883694"/>
                <a:gd name="connsiteY51" fmla="*/ 295275 h 1262063"/>
                <a:gd name="connsiteX52" fmla="*/ 1088231 w 2883694"/>
                <a:gd name="connsiteY52" fmla="*/ 319088 h 1262063"/>
                <a:gd name="connsiteX53" fmla="*/ 783431 w 2883694"/>
                <a:gd name="connsiteY53" fmla="*/ 357188 h 1262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883694" h="1262063">
                  <a:moveTo>
                    <a:pt x="783431" y="357188"/>
                  </a:moveTo>
                  <a:lnTo>
                    <a:pt x="47625" y="459582"/>
                  </a:lnTo>
                  <a:lnTo>
                    <a:pt x="0" y="300038"/>
                  </a:lnTo>
                  <a:lnTo>
                    <a:pt x="173831" y="283369"/>
                  </a:lnTo>
                  <a:lnTo>
                    <a:pt x="602456" y="228600"/>
                  </a:lnTo>
                  <a:lnTo>
                    <a:pt x="1109662" y="157163"/>
                  </a:lnTo>
                  <a:lnTo>
                    <a:pt x="1376362" y="133350"/>
                  </a:lnTo>
                  <a:lnTo>
                    <a:pt x="1781175" y="90488"/>
                  </a:lnTo>
                  <a:lnTo>
                    <a:pt x="2128837" y="64294"/>
                  </a:lnTo>
                  <a:lnTo>
                    <a:pt x="2428875" y="47625"/>
                  </a:lnTo>
                  <a:lnTo>
                    <a:pt x="2459831" y="33338"/>
                  </a:lnTo>
                  <a:lnTo>
                    <a:pt x="2509837" y="19050"/>
                  </a:lnTo>
                  <a:lnTo>
                    <a:pt x="2564606" y="7144"/>
                  </a:lnTo>
                  <a:lnTo>
                    <a:pt x="2643187" y="0"/>
                  </a:lnTo>
                  <a:lnTo>
                    <a:pt x="2659856" y="4763"/>
                  </a:lnTo>
                  <a:lnTo>
                    <a:pt x="2712244" y="42863"/>
                  </a:lnTo>
                  <a:lnTo>
                    <a:pt x="2769394" y="88107"/>
                  </a:lnTo>
                  <a:lnTo>
                    <a:pt x="2821781" y="133350"/>
                  </a:lnTo>
                  <a:lnTo>
                    <a:pt x="2857500" y="169069"/>
                  </a:lnTo>
                  <a:lnTo>
                    <a:pt x="2878931" y="202407"/>
                  </a:lnTo>
                  <a:lnTo>
                    <a:pt x="2883694" y="228600"/>
                  </a:lnTo>
                  <a:lnTo>
                    <a:pt x="2876550" y="257175"/>
                  </a:lnTo>
                  <a:lnTo>
                    <a:pt x="2859881" y="271463"/>
                  </a:lnTo>
                  <a:lnTo>
                    <a:pt x="2836069" y="288132"/>
                  </a:lnTo>
                  <a:lnTo>
                    <a:pt x="2809875" y="316707"/>
                  </a:lnTo>
                  <a:lnTo>
                    <a:pt x="2788444" y="359569"/>
                  </a:lnTo>
                  <a:lnTo>
                    <a:pt x="2752725" y="450057"/>
                  </a:lnTo>
                  <a:lnTo>
                    <a:pt x="2657475" y="728663"/>
                  </a:lnTo>
                  <a:lnTo>
                    <a:pt x="2595562" y="916782"/>
                  </a:lnTo>
                  <a:lnTo>
                    <a:pt x="2574131" y="1014413"/>
                  </a:lnTo>
                  <a:lnTo>
                    <a:pt x="2526506" y="1126332"/>
                  </a:lnTo>
                  <a:lnTo>
                    <a:pt x="2464594" y="1250157"/>
                  </a:lnTo>
                  <a:lnTo>
                    <a:pt x="2450306" y="1259682"/>
                  </a:lnTo>
                  <a:lnTo>
                    <a:pt x="2424112" y="1262063"/>
                  </a:lnTo>
                  <a:lnTo>
                    <a:pt x="2400300" y="1257300"/>
                  </a:lnTo>
                  <a:lnTo>
                    <a:pt x="2374106" y="1245394"/>
                  </a:lnTo>
                  <a:lnTo>
                    <a:pt x="2338387" y="1219200"/>
                  </a:lnTo>
                  <a:lnTo>
                    <a:pt x="2312194" y="1181100"/>
                  </a:lnTo>
                  <a:lnTo>
                    <a:pt x="2355056" y="1026319"/>
                  </a:lnTo>
                  <a:lnTo>
                    <a:pt x="2431256" y="654844"/>
                  </a:lnTo>
                  <a:lnTo>
                    <a:pt x="2474119" y="376238"/>
                  </a:lnTo>
                  <a:lnTo>
                    <a:pt x="2488406" y="280988"/>
                  </a:lnTo>
                  <a:lnTo>
                    <a:pt x="2488406" y="254794"/>
                  </a:lnTo>
                  <a:lnTo>
                    <a:pt x="2483644" y="238125"/>
                  </a:lnTo>
                  <a:lnTo>
                    <a:pt x="2478881" y="228600"/>
                  </a:lnTo>
                  <a:lnTo>
                    <a:pt x="2469356" y="221457"/>
                  </a:lnTo>
                  <a:lnTo>
                    <a:pt x="2457450" y="214313"/>
                  </a:lnTo>
                  <a:lnTo>
                    <a:pt x="2421731" y="204788"/>
                  </a:lnTo>
                  <a:lnTo>
                    <a:pt x="2340769" y="207169"/>
                  </a:lnTo>
                  <a:lnTo>
                    <a:pt x="2055019" y="230982"/>
                  </a:lnTo>
                  <a:lnTo>
                    <a:pt x="1674019" y="266700"/>
                  </a:lnTo>
                  <a:lnTo>
                    <a:pt x="1364456" y="295275"/>
                  </a:lnTo>
                  <a:lnTo>
                    <a:pt x="1088231" y="319088"/>
                  </a:lnTo>
                  <a:lnTo>
                    <a:pt x="783431" y="35718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8">
              <a:extLst>
                <a:ext uri="{FF2B5EF4-FFF2-40B4-BE49-F238E27FC236}">
                  <a16:creationId xmlns:a16="http://schemas.microsoft.com/office/drawing/2014/main" id="{E2FB703E-A405-4ED5-902F-39347B710F86}"/>
                </a:ext>
              </a:extLst>
            </p:cNvPr>
            <p:cNvSpPr/>
            <p:nvPr/>
          </p:nvSpPr>
          <p:spPr>
            <a:xfrm>
              <a:off x="4903790" y="3448051"/>
              <a:ext cx="2320925" cy="398463"/>
            </a:xfrm>
            <a:custGeom>
              <a:avLst/>
              <a:gdLst>
                <a:gd name="connsiteX0" fmla="*/ 438150 w 2321719"/>
                <a:gd name="connsiteY0" fmla="*/ 309563 h 397669"/>
                <a:gd name="connsiteX1" fmla="*/ 240506 w 2321719"/>
                <a:gd name="connsiteY1" fmla="*/ 345281 h 397669"/>
                <a:gd name="connsiteX2" fmla="*/ 16669 w 2321719"/>
                <a:gd name="connsiteY2" fmla="*/ 397669 h 397669"/>
                <a:gd name="connsiteX3" fmla="*/ 0 w 2321719"/>
                <a:gd name="connsiteY3" fmla="*/ 214313 h 397669"/>
                <a:gd name="connsiteX4" fmla="*/ 247650 w 2321719"/>
                <a:gd name="connsiteY4" fmla="*/ 176213 h 397669"/>
                <a:gd name="connsiteX5" fmla="*/ 500062 w 2321719"/>
                <a:gd name="connsiteY5" fmla="*/ 138113 h 397669"/>
                <a:gd name="connsiteX6" fmla="*/ 723900 w 2321719"/>
                <a:gd name="connsiteY6" fmla="*/ 104775 h 397669"/>
                <a:gd name="connsiteX7" fmla="*/ 985837 w 2321719"/>
                <a:gd name="connsiteY7" fmla="*/ 69056 h 397669"/>
                <a:gd name="connsiteX8" fmla="*/ 1264444 w 2321719"/>
                <a:gd name="connsiteY8" fmla="*/ 47625 h 397669"/>
                <a:gd name="connsiteX9" fmla="*/ 1597819 w 2321719"/>
                <a:gd name="connsiteY9" fmla="*/ 23813 h 397669"/>
                <a:gd name="connsiteX10" fmla="*/ 1895475 w 2321719"/>
                <a:gd name="connsiteY10" fmla="*/ 9525 h 397669"/>
                <a:gd name="connsiteX11" fmla="*/ 2095500 w 2321719"/>
                <a:gd name="connsiteY11" fmla="*/ 4763 h 397669"/>
                <a:gd name="connsiteX12" fmla="*/ 2297906 w 2321719"/>
                <a:gd name="connsiteY12" fmla="*/ 0 h 397669"/>
                <a:gd name="connsiteX13" fmla="*/ 2321719 w 2321719"/>
                <a:gd name="connsiteY13" fmla="*/ 183356 h 397669"/>
                <a:gd name="connsiteX14" fmla="*/ 2090737 w 2321719"/>
                <a:gd name="connsiteY14" fmla="*/ 178594 h 397669"/>
                <a:gd name="connsiteX15" fmla="*/ 1774031 w 2321719"/>
                <a:gd name="connsiteY15" fmla="*/ 173831 h 397669"/>
                <a:gd name="connsiteX16" fmla="*/ 1578769 w 2321719"/>
                <a:gd name="connsiteY16" fmla="*/ 180975 h 397669"/>
                <a:gd name="connsiteX17" fmla="*/ 1238250 w 2321719"/>
                <a:gd name="connsiteY17" fmla="*/ 204788 h 397669"/>
                <a:gd name="connsiteX18" fmla="*/ 952500 w 2321719"/>
                <a:gd name="connsiteY18" fmla="*/ 230981 h 397669"/>
                <a:gd name="connsiteX19" fmla="*/ 688181 w 2321719"/>
                <a:gd name="connsiteY19" fmla="*/ 266700 h 397669"/>
                <a:gd name="connsiteX20" fmla="*/ 438150 w 2321719"/>
                <a:gd name="connsiteY20" fmla="*/ 309563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321719" h="397669">
                  <a:moveTo>
                    <a:pt x="438150" y="309563"/>
                  </a:moveTo>
                  <a:lnTo>
                    <a:pt x="240506" y="345281"/>
                  </a:lnTo>
                  <a:lnTo>
                    <a:pt x="16669" y="397669"/>
                  </a:lnTo>
                  <a:lnTo>
                    <a:pt x="0" y="214313"/>
                  </a:lnTo>
                  <a:lnTo>
                    <a:pt x="247650" y="176213"/>
                  </a:lnTo>
                  <a:lnTo>
                    <a:pt x="500062" y="138113"/>
                  </a:lnTo>
                  <a:lnTo>
                    <a:pt x="723900" y="104775"/>
                  </a:lnTo>
                  <a:lnTo>
                    <a:pt x="985837" y="69056"/>
                  </a:lnTo>
                  <a:lnTo>
                    <a:pt x="1264444" y="47625"/>
                  </a:lnTo>
                  <a:lnTo>
                    <a:pt x="1597819" y="23813"/>
                  </a:lnTo>
                  <a:lnTo>
                    <a:pt x="1895475" y="9525"/>
                  </a:lnTo>
                  <a:lnTo>
                    <a:pt x="2095500" y="4763"/>
                  </a:lnTo>
                  <a:lnTo>
                    <a:pt x="2297906" y="0"/>
                  </a:lnTo>
                  <a:lnTo>
                    <a:pt x="2321719" y="183356"/>
                  </a:lnTo>
                  <a:lnTo>
                    <a:pt x="2090737" y="178594"/>
                  </a:lnTo>
                  <a:lnTo>
                    <a:pt x="1774031" y="173831"/>
                  </a:lnTo>
                  <a:lnTo>
                    <a:pt x="1578769" y="180975"/>
                  </a:lnTo>
                  <a:lnTo>
                    <a:pt x="1238250" y="204788"/>
                  </a:lnTo>
                  <a:lnTo>
                    <a:pt x="952500" y="230981"/>
                  </a:lnTo>
                  <a:lnTo>
                    <a:pt x="688181" y="266700"/>
                  </a:lnTo>
                  <a:lnTo>
                    <a:pt x="438150" y="30956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1">
              <a:extLst>
                <a:ext uri="{FF2B5EF4-FFF2-40B4-BE49-F238E27FC236}">
                  <a16:creationId xmlns:a16="http://schemas.microsoft.com/office/drawing/2014/main" id="{4A4BB786-B8FB-422B-952C-5ABFA6F4FD3D}"/>
                </a:ext>
              </a:extLst>
            </p:cNvPr>
            <p:cNvSpPr/>
            <p:nvPr/>
          </p:nvSpPr>
          <p:spPr>
            <a:xfrm rot="16200000">
              <a:off x="3180558" y="2651919"/>
              <a:ext cx="4073525" cy="2065338"/>
            </a:xfrm>
            <a:custGeom>
              <a:avLst/>
              <a:gdLst>
                <a:gd name="connsiteX0" fmla="*/ 2573736 w 4074200"/>
                <a:gd name="connsiteY0" fmla="*/ 1959428 h 2065343"/>
                <a:gd name="connsiteX1" fmla="*/ 2199503 w 4074200"/>
                <a:gd name="connsiteY1" fmla="*/ 1945306 h 2065343"/>
                <a:gd name="connsiteX2" fmla="*/ 2065344 w 4074200"/>
                <a:gd name="connsiteY2" fmla="*/ 1924123 h 2065343"/>
                <a:gd name="connsiteX3" fmla="*/ 1853514 w 4074200"/>
                <a:gd name="connsiteY3" fmla="*/ 1902940 h 2065343"/>
                <a:gd name="connsiteX4" fmla="*/ 1694641 w 4074200"/>
                <a:gd name="connsiteY4" fmla="*/ 1881757 h 2065343"/>
                <a:gd name="connsiteX5" fmla="*/ 1581665 w 4074200"/>
                <a:gd name="connsiteY5" fmla="*/ 1864105 h 2065343"/>
                <a:gd name="connsiteX6" fmla="*/ 1461628 w 4074200"/>
                <a:gd name="connsiteY6" fmla="*/ 1839391 h 2065343"/>
                <a:gd name="connsiteX7" fmla="*/ 1338061 w 4074200"/>
                <a:gd name="connsiteY7" fmla="*/ 1811147 h 2065343"/>
                <a:gd name="connsiteX8" fmla="*/ 1263920 w 4074200"/>
                <a:gd name="connsiteY8" fmla="*/ 1789964 h 2065343"/>
                <a:gd name="connsiteX9" fmla="*/ 1119170 w 4074200"/>
                <a:gd name="connsiteY9" fmla="*/ 1719354 h 2065343"/>
                <a:gd name="connsiteX10" fmla="*/ 981480 w 4074200"/>
                <a:gd name="connsiteY10" fmla="*/ 1648744 h 2065343"/>
                <a:gd name="connsiteX11" fmla="*/ 879095 w 4074200"/>
                <a:gd name="connsiteY11" fmla="*/ 1581665 h 2065343"/>
                <a:gd name="connsiteX12" fmla="*/ 773180 w 4074200"/>
                <a:gd name="connsiteY12" fmla="*/ 1503994 h 2065343"/>
                <a:gd name="connsiteX13" fmla="*/ 670796 w 4074200"/>
                <a:gd name="connsiteY13" fmla="*/ 1412201 h 2065343"/>
                <a:gd name="connsiteX14" fmla="*/ 593125 w 4074200"/>
                <a:gd name="connsiteY14" fmla="*/ 1334530 h 2065343"/>
                <a:gd name="connsiteX15" fmla="*/ 518984 w 4074200"/>
                <a:gd name="connsiteY15" fmla="*/ 1253328 h 2065343"/>
                <a:gd name="connsiteX16" fmla="*/ 441313 w 4074200"/>
                <a:gd name="connsiteY16" fmla="*/ 1154474 h 2065343"/>
                <a:gd name="connsiteX17" fmla="*/ 363642 w 4074200"/>
                <a:gd name="connsiteY17" fmla="*/ 1037967 h 2065343"/>
                <a:gd name="connsiteX18" fmla="*/ 282441 w 4074200"/>
                <a:gd name="connsiteY18" fmla="*/ 903808 h 2065343"/>
                <a:gd name="connsiteX19" fmla="*/ 211831 w 4074200"/>
                <a:gd name="connsiteY19" fmla="*/ 762588 h 2065343"/>
                <a:gd name="connsiteX20" fmla="*/ 162404 w 4074200"/>
                <a:gd name="connsiteY20" fmla="*/ 646082 h 2065343"/>
                <a:gd name="connsiteX21" fmla="*/ 109446 w 4074200"/>
                <a:gd name="connsiteY21" fmla="*/ 494270 h 2065343"/>
                <a:gd name="connsiteX22" fmla="*/ 63549 w 4074200"/>
                <a:gd name="connsiteY22" fmla="*/ 345989 h 2065343"/>
                <a:gd name="connsiteX23" fmla="*/ 28244 w 4074200"/>
                <a:gd name="connsiteY23" fmla="*/ 204769 h 2065343"/>
                <a:gd name="connsiteX24" fmla="*/ 3531 w 4074200"/>
                <a:gd name="connsiteY24" fmla="*/ 74140 h 2065343"/>
                <a:gd name="connsiteX25" fmla="*/ 0 w 4074200"/>
                <a:gd name="connsiteY25" fmla="*/ 31774 h 2065343"/>
                <a:gd name="connsiteX26" fmla="*/ 3531 w 4074200"/>
                <a:gd name="connsiteY26" fmla="*/ 17652 h 2065343"/>
                <a:gd name="connsiteX27" fmla="*/ 10592 w 4074200"/>
                <a:gd name="connsiteY27" fmla="*/ 3530 h 2065343"/>
                <a:gd name="connsiteX28" fmla="*/ 17653 w 4074200"/>
                <a:gd name="connsiteY28" fmla="*/ 0 h 2065343"/>
                <a:gd name="connsiteX29" fmla="*/ 31775 w 4074200"/>
                <a:gd name="connsiteY29" fmla="*/ 0 h 2065343"/>
                <a:gd name="connsiteX30" fmla="*/ 45897 w 4074200"/>
                <a:gd name="connsiteY30" fmla="*/ 17652 h 2065343"/>
                <a:gd name="connsiteX31" fmla="*/ 70610 w 4074200"/>
                <a:gd name="connsiteY31" fmla="*/ 102384 h 2065343"/>
                <a:gd name="connsiteX32" fmla="*/ 123568 w 4074200"/>
                <a:gd name="connsiteY32" fmla="*/ 243604 h 2065343"/>
                <a:gd name="connsiteX33" fmla="*/ 190648 w 4074200"/>
                <a:gd name="connsiteY33" fmla="*/ 398947 h 2065343"/>
                <a:gd name="connsiteX34" fmla="*/ 257727 w 4074200"/>
                <a:gd name="connsiteY34" fmla="*/ 529575 h 2065343"/>
                <a:gd name="connsiteX35" fmla="*/ 338929 w 4074200"/>
                <a:gd name="connsiteY35" fmla="*/ 670795 h 2065343"/>
                <a:gd name="connsiteX36" fmla="*/ 444844 w 4074200"/>
                <a:gd name="connsiteY36" fmla="*/ 833198 h 2065343"/>
                <a:gd name="connsiteX37" fmla="*/ 533106 w 4074200"/>
                <a:gd name="connsiteY37" fmla="*/ 956766 h 2065343"/>
                <a:gd name="connsiteX38" fmla="*/ 593125 w 4074200"/>
                <a:gd name="connsiteY38" fmla="*/ 1034437 h 2065343"/>
                <a:gd name="connsiteX39" fmla="*/ 699040 w 4074200"/>
                <a:gd name="connsiteY39" fmla="*/ 1143882 h 2065343"/>
                <a:gd name="connsiteX40" fmla="*/ 776711 w 4074200"/>
                <a:gd name="connsiteY40" fmla="*/ 1214492 h 2065343"/>
                <a:gd name="connsiteX41" fmla="*/ 879095 w 4074200"/>
                <a:gd name="connsiteY41" fmla="*/ 1295694 h 2065343"/>
                <a:gd name="connsiteX42" fmla="*/ 999132 w 4074200"/>
                <a:gd name="connsiteY42" fmla="*/ 1380426 h 2065343"/>
                <a:gd name="connsiteX43" fmla="*/ 1115639 w 4074200"/>
                <a:gd name="connsiteY43" fmla="*/ 1443975 h 2065343"/>
                <a:gd name="connsiteX44" fmla="*/ 1256859 w 4074200"/>
                <a:gd name="connsiteY44" fmla="*/ 1507524 h 2065343"/>
                <a:gd name="connsiteX45" fmla="*/ 1348652 w 4074200"/>
                <a:gd name="connsiteY45" fmla="*/ 1542829 h 2065343"/>
                <a:gd name="connsiteX46" fmla="*/ 1553421 w 4074200"/>
                <a:gd name="connsiteY46" fmla="*/ 1599317 h 2065343"/>
                <a:gd name="connsiteX47" fmla="*/ 1751129 w 4074200"/>
                <a:gd name="connsiteY47" fmla="*/ 1634622 h 2065343"/>
                <a:gd name="connsiteX48" fmla="*/ 1864105 w 4074200"/>
                <a:gd name="connsiteY48" fmla="*/ 1648744 h 2065343"/>
                <a:gd name="connsiteX49" fmla="*/ 2033570 w 4074200"/>
                <a:gd name="connsiteY49" fmla="*/ 1659336 h 2065343"/>
                <a:gd name="connsiteX50" fmla="*/ 2192442 w 4074200"/>
                <a:gd name="connsiteY50" fmla="*/ 1680519 h 2065343"/>
                <a:gd name="connsiteX51" fmla="*/ 2654938 w 4074200"/>
                <a:gd name="connsiteY51" fmla="*/ 1698171 h 2065343"/>
                <a:gd name="connsiteX52" fmla="*/ 2965622 w 4074200"/>
                <a:gd name="connsiteY52" fmla="*/ 1698171 h 2065343"/>
                <a:gd name="connsiteX53" fmla="*/ 3131556 w 4074200"/>
                <a:gd name="connsiteY53" fmla="*/ 1701702 h 2065343"/>
                <a:gd name="connsiteX54" fmla="*/ 3530502 w 4074200"/>
                <a:gd name="connsiteY54" fmla="*/ 1701702 h 2065343"/>
                <a:gd name="connsiteX55" fmla="*/ 3699966 w 4074200"/>
                <a:gd name="connsiteY55" fmla="*/ 1701702 h 2065343"/>
                <a:gd name="connsiteX56" fmla="*/ 3745863 w 4074200"/>
                <a:gd name="connsiteY56" fmla="*/ 1698171 h 2065343"/>
                <a:gd name="connsiteX57" fmla="*/ 3798821 w 4074200"/>
                <a:gd name="connsiteY57" fmla="*/ 1680519 h 2065343"/>
                <a:gd name="connsiteX58" fmla="*/ 3858839 w 4074200"/>
                <a:gd name="connsiteY58" fmla="*/ 1652275 h 2065343"/>
                <a:gd name="connsiteX59" fmla="*/ 3918858 w 4074200"/>
                <a:gd name="connsiteY59" fmla="*/ 1599317 h 2065343"/>
                <a:gd name="connsiteX60" fmla="*/ 3964754 w 4074200"/>
                <a:gd name="connsiteY60" fmla="*/ 1542829 h 2065343"/>
                <a:gd name="connsiteX61" fmla="*/ 4007120 w 4074200"/>
                <a:gd name="connsiteY61" fmla="*/ 1493402 h 2065343"/>
                <a:gd name="connsiteX62" fmla="*/ 4035364 w 4074200"/>
                <a:gd name="connsiteY62" fmla="*/ 1468689 h 2065343"/>
                <a:gd name="connsiteX63" fmla="*/ 4060078 w 4074200"/>
                <a:gd name="connsiteY63" fmla="*/ 1465158 h 2065343"/>
                <a:gd name="connsiteX64" fmla="*/ 4074200 w 4074200"/>
                <a:gd name="connsiteY64" fmla="*/ 1472219 h 2065343"/>
                <a:gd name="connsiteX65" fmla="*/ 4074200 w 4074200"/>
                <a:gd name="connsiteY65" fmla="*/ 1493402 h 2065343"/>
                <a:gd name="connsiteX66" fmla="*/ 4060078 w 4074200"/>
                <a:gd name="connsiteY66" fmla="*/ 1631092 h 2065343"/>
                <a:gd name="connsiteX67" fmla="*/ 4049486 w 4074200"/>
                <a:gd name="connsiteY67" fmla="*/ 1719354 h 2065343"/>
                <a:gd name="connsiteX68" fmla="*/ 4021242 w 4074200"/>
                <a:gd name="connsiteY68" fmla="*/ 1800556 h 2065343"/>
                <a:gd name="connsiteX69" fmla="*/ 4000059 w 4074200"/>
                <a:gd name="connsiteY69" fmla="*/ 1857044 h 2065343"/>
                <a:gd name="connsiteX70" fmla="*/ 3943571 w 4074200"/>
                <a:gd name="connsiteY70" fmla="*/ 1948837 h 2065343"/>
                <a:gd name="connsiteX71" fmla="*/ 3862370 w 4074200"/>
                <a:gd name="connsiteY71" fmla="*/ 2044160 h 2065343"/>
                <a:gd name="connsiteX72" fmla="*/ 3841187 w 4074200"/>
                <a:gd name="connsiteY72" fmla="*/ 2061813 h 2065343"/>
                <a:gd name="connsiteX73" fmla="*/ 3820004 w 4074200"/>
                <a:gd name="connsiteY73" fmla="*/ 2065343 h 2065343"/>
                <a:gd name="connsiteX74" fmla="*/ 3784699 w 4074200"/>
                <a:gd name="connsiteY74" fmla="*/ 2054752 h 2065343"/>
                <a:gd name="connsiteX75" fmla="*/ 3763515 w 4074200"/>
                <a:gd name="connsiteY75" fmla="*/ 2037099 h 2065343"/>
                <a:gd name="connsiteX76" fmla="*/ 3745863 w 4074200"/>
                <a:gd name="connsiteY76" fmla="*/ 2008855 h 2065343"/>
                <a:gd name="connsiteX77" fmla="*/ 3714088 w 4074200"/>
                <a:gd name="connsiteY77" fmla="*/ 1991203 h 2065343"/>
                <a:gd name="connsiteX78" fmla="*/ 3650539 w 4074200"/>
                <a:gd name="connsiteY78" fmla="*/ 1973550 h 2065343"/>
                <a:gd name="connsiteX79" fmla="*/ 3558746 w 4074200"/>
                <a:gd name="connsiteY79" fmla="*/ 1966489 h 2065343"/>
                <a:gd name="connsiteX80" fmla="*/ 3152739 w 4074200"/>
                <a:gd name="connsiteY80" fmla="*/ 1966489 h 2065343"/>
                <a:gd name="connsiteX81" fmla="*/ 2976214 w 4074200"/>
                <a:gd name="connsiteY81" fmla="*/ 1966489 h 2065343"/>
                <a:gd name="connsiteX82" fmla="*/ 2573736 w 4074200"/>
                <a:gd name="connsiteY82" fmla="*/ 1959428 h 206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4074200" h="2065343">
                  <a:moveTo>
                    <a:pt x="2573736" y="1959428"/>
                  </a:moveTo>
                  <a:lnTo>
                    <a:pt x="2199503" y="1945306"/>
                  </a:lnTo>
                  <a:lnTo>
                    <a:pt x="2065344" y="1924123"/>
                  </a:lnTo>
                  <a:lnTo>
                    <a:pt x="1853514" y="1902940"/>
                  </a:lnTo>
                  <a:lnTo>
                    <a:pt x="1694641" y="1881757"/>
                  </a:lnTo>
                  <a:lnTo>
                    <a:pt x="1581665" y="1864105"/>
                  </a:lnTo>
                  <a:lnTo>
                    <a:pt x="1461628" y="1839391"/>
                  </a:lnTo>
                  <a:lnTo>
                    <a:pt x="1338061" y="1811147"/>
                  </a:lnTo>
                  <a:lnTo>
                    <a:pt x="1263920" y="1789964"/>
                  </a:lnTo>
                  <a:lnTo>
                    <a:pt x="1119170" y="1719354"/>
                  </a:lnTo>
                  <a:lnTo>
                    <a:pt x="981480" y="1648744"/>
                  </a:lnTo>
                  <a:lnTo>
                    <a:pt x="879095" y="1581665"/>
                  </a:lnTo>
                  <a:lnTo>
                    <a:pt x="773180" y="1503994"/>
                  </a:lnTo>
                  <a:lnTo>
                    <a:pt x="670796" y="1412201"/>
                  </a:lnTo>
                  <a:lnTo>
                    <a:pt x="593125" y="1334530"/>
                  </a:lnTo>
                  <a:lnTo>
                    <a:pt x="518984" y="1253328"/>
                  </a:lnTo>
                  <a:lnTo>
                    <a:pt x="441313" y="1154474"/>
                  </a:lnTo>
                  <a:lnTo>
                    <a:pt x="363642" y="1037967"/>
                  </a:lnTo>
                  <a:lnTo>
                    <a:pt x="282441" y="903808"/>
                  </a:lnTo>
                  <a:lnTo>
                    <a:pt x="211831" y="762588"/>
                  </a:lnTo>
                  <a:lnTo>
                    <a:pt x="162404" y="646082"/>
                  </a:lnTo>
                  <a:lnTo>
                    <a:pt x="109446" y="494270"/>
                  </a:lnTo>
                  <a:lnTo>
                    <a:pt x="63549" y="345989"/>
                  </a:lnTo>
                  <a:lnTo>
                    <a:pt x="28244" y="204769"/>
                  </a:lnTo>
                  <a:lnTo>
                    <a:pt x="3531" y="74140"/>
                  </a:lnTo>
                  <a:lnTo>
                    <a:pt x="0" y="31774"/>
                  </a:lnTo>
                  <a:lnTo>
                    <a:pt x="3531" y="17652"/>
                  </a:lnTo>
                  <a:lnTo>
                    <a:pt x="10592" y="3530"/>
                  </a:lnTo>
                  <a:lnTo>
                    <a:pt x="17653" y="0"/>
                  </a:lnTo>
                  <a:lnTo>
                    <a:pt x="31775" y="0"/>
                  </a:lnTo>
                  <a:lnTo>
                    <a:pt x="45897" y="17652"/>
                  </a:lnTo>
                  <a:lnTo>
                    <a:pt x="70610" y="102384"/>
                  </a:lnTo>
                  <a:lnTo>
                    <a:pt x="123568" y="243604"/>
                  </a:lnTo>
                  <a:lnTo>
                    <a:pt x="190648" y="398947"/>
                  </a:lnTo>
                  <a:lnTo>
                    <a:pt x="257727" y="529575"/>
                  </a:lnTo>
                  <a:lnTo>
                    <a:pt x="338929" y="670795"/>
                  </a:lnTo>
                  <a:lnTo>
                    <a:pt x="444844" y="833198"/>
                  </a:lnTo>
                  <a:lnTo>
                    <a:pt x="533106" y="956766"/>
                  </a:lnTo>
                  <a:lnTo>
                    <a:pt x="593125" y="1034437"/>
                  </a:lnTo>
                  <a:lnTo>
                    <a:pt x="699040" y="1143882"/>
                  </a:lnTo>
                  <a:lnTo>
                    <a:pt x="776711" y="1214492"/>
                  </a:lnTo>
                  <a:lnTo>
                    <a:pt x="879095" y="1295694"/>
                  </a:lnTo>
                  <a:lnTo>
                    <a:pt x="999132" y="1380426"/>
                  </a:lnTo>
                  <a:lnTo>
                    <a:pt x="1115639" y="1443975"/>
                  </a:lnTo>
                  <a:lnTo>
                    <a:pt x="1256859" y="1507524"/>
                  </a:lnTo>
                  <a:lnTo>
                    <a:pt x="1348652" y="1542829"/>
                  </a:lnTo>
                  <a:lnTo>
                    <a:pt x="1553421" y="1599317"/>
                  </a:lnTo>
                  <a:lnTo>
                    <a:pt x="1751129" y="1634622"/>
                  </a:lnTo>
                  <a:lnTo>
                    <a:pt x="1864105" y="1648744"/>
                  </a:lnTo>
                  <a:lnTo>
                    <a:pt x="2033570" y="1659336"/>
                  </a:lnTo>
                  <a:lnTo>
                    <a:pt x="2192442" y="1680519"/>
                  </a:lnTo>
                  <a:lnTo>
                    <a:pt x="2654938" y="1698171"/>
                  </a:lnTo>
                  <a:lnTo>
                    <a:pt x="2965622" y="1698171"/>
                  </a:lnTo>
                  <a:lnTo>
                    <a:pt x="3131556" y="1701702"/>
                  </a:lnTo>
                  <a:lnTo>
                    <a:pt x="3530502" y="1701702"/>
                  </a:lnTo>
                  <a:lnTo>
                    <a:pt x="3699966" y="1701702"/>
                  </a:lnTo>
                  <a:lnTo>
                    <a:pt x="3745863" y="1698171"/>
                  </a:lnTo>
                  <a:lnTo>
                    <a:pt x="3798821" y="1680519"/>
                  </a:lnTo>
                  <a:lnTo>
                    <a:pt x="3858839" y="1652275"/>
                  </a:lnTo>
                  <a:lnTo>
                    <a:pt x="3918858" y="1599317"/>
                  </a:lnTo>
                  <a:lnTo>
                    <a:pt x="3964754" y="1542829"/>
                  </a:lnTo>
                  <a:lnTo>
                    <a:pt x="4007120" y="1493402"/>
                  </a:lnTo>
                  <a:lnTo>
                    <a:pt x="4035364" y="1468689"/>
                  </a:lnTo>
                  <a:lnTo>
                    <a:pt x="4060078" y="1465158"/>
                  </a:lnTo>
                  <a:lnTo>
                    <a:pt x="4074200" y="1472219"/>
                  </a:lnTo>
                  <a:lnTo>
                    <a:pt x="4074200" y="1493402"/>
                  </a:lnTo>
                  <a:lnTo>
                    <a:pt x="4060078" y="1631092"/>
                  </a:lnTo>
                  <a:lnTo>
                    <a:pt x="4049486" y="1719354"/>
                  </a:lnTo>
                  <a:lnTo>
                    <a:pt x="4021242" y="1800556"/>
                  </a:lnTo>
                  <a:lnTo>
                    <a:pt x="4000059" y="1857044"/>
                  </a:lnTo>
                  <a:lnTo>
                    <a:pt x="3943571" y="1948837"/>
                  </a:lnTo>
                  <a:lnTo>
                    <a:pt x="3862370" y="2044160"/>
                  </a:lnTo>
                  <a:lnTo>
                    <a:pt x="3841187" y="2061813"/>
                  </a:lnTo>
                  <a:lnTo>
                    <a:pt x="3820004" y="2065343"/>
                  </a:lnTo>
                  <a:lnTo>
                    <a:pt x="3784699" y="2054752"/>
                  </a:lnTo>
                  <a:lnTo>
                    <a:pt x="3763515" y="2037099"/>
                  </a:lnTo>
                  <a:lnTo>
                    <a:pt x="3745863" y="2008855"/>
                  </a:lnTo>
                  <a:lnTo>
                    <a:pt x="3714088" y="1991203"/>
                  </a:lnTo>
                  <a:lnTo>
                    <a:pt x="3650539" y="1973550"/>
                  </a:lnTo>
                  <a:lnTo>
                    <a:pt x="3558746" y="1966489"/>
                  </a:lnTo>
                  <a:lnTo>
                    <a:pt x="3152739" y="1966489"/>
                  </a:lnTo>
                  <a:lnTo>
                    <a:pt x="2976214" y="1966489"/>
                  </a:lnTo>
                  <a:lnTo>
                    <a:pt x="2573736" y="19594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1C1FB3B2-0615-405B-BF50-44DC681D1FFC}"/>
                </a:ext>
              </a:extLst>
            </p:cNvPr>
            <p:cNvSpPr/>
            <p:nvPr/>
          </p:nvSpPr>
          <p:spPr>
            <a:xfrm>
              <a:off x="4999039" y="4046539"/>
              <a:ext cx="3406775" cy="1704975"/>
            </a:xfrm>
            <a:custGeom>
              <a:avLst/>
              <a:gdLst>
                <a:gd name="connsiteX0" fmla="*/ 1517270 w 3406645"/>
                <a:gd name="connsiteY0" fmla="*/ 983629 h 1704765"/>
                <a:gd name="connsiteX1" fmla="*/ 1352851 w 3406645"/>
                <a:gd name="connsiteY1" fmla="*/ 850940 h 1704765"/>
                <a:gd name="connsiteX2" fmla="*/ 1199970 w 3406645"/>
                <a:gd name="connsiteY2" fmla="*/ 735559 h 1704765"/>
                <a:gd name="connsiteX3" fmla="*/ 1070166 w 3406645"/>
                <a:gd name="connsiteY3" fmla="*/ 637484 h 1704765"/>
                <a:gd name="connsiteX4" fmla="*/ 931708 w 3406645"/>
                <a:gd name="connsiteY4" fmla="*/ 545179 h 1704765"/>
                <a:gd name="connsiteX5" fmla="*/ 700944 w 3406645"/>
                <a:gd name="connsiteY5" fmla="*/ 426913 h 1704765"/>
                <a:gd name="connsiteX6" fmla="*/ 499026 w 3406645"/>
                <a:gd name="connsiteY6" fmla="*/ 308646 h 1704765"/>
                <a:gd name="connsiteX7" fmla="*/ 383645 w 3406645"/>
                <a:gd name="connsiteY7" fmla="*/ 245186 h 1704765"/>
                <a:gd name="connsiteX8" fmla="*/ 282686 w 3406645"/>
                <a:gd name="connsiteY8" fmla="*/ 190380 h 1704765"/>
                <a:gd name="connsiteX9" fmla="*/ 187496 w 3406645"/>
                <a:gd name="connsiteY9" fmla="*/ 147112 h 1704765"/>
                <a:gd name="connsiteX10" fmla="*/ 40384 w 3406645"/>
                <a:gd name="connsiteY10" fmla="*/ 80767 h 1704765"/>
                <a:gd name="connsiteX11" fmla="*/ 14423 w 3406645"/>
                <a:gd name="connsiteY11" fmla="*/ 60576 h 1704765"/>
                <a:gd name="connsiteX12" fmla="*/ 0 w 3406645"/>
                <a:gd name="connsiteY12" fmla="*/ 37499 h 1704765"/>
                <a:gd name="connsiteX13" fmla="*/ 0 w 3406645"/>
                <a:gd name="connsiteY13" fmla="*/ 20192 h 1704765"/>
                <a:gd name="connsiteX14" fmla="*/ 5770 w 3406645"/>
                <a:gd name="connsiteY14" fmla="*/ 8654 h 1704765"/>
                <a:gd name="connsiteX15" fmla="*/ 28846 w 3406645"/>
                <a:gd name="connsiteY15" fmla="*/ 0 h 1704765"/>
                <a:gd name="connsiteX16" fmla="*/ 77883 w 3406645"/>
                <a:gd name="connsiteY16" fmla="*/ 8654 h 1704765"/>
                <a:gd name="connsiteX17" fmla="*/ 222110 w 3406645"/>
                <a:gd name="connsiteY17" fmla="*/ 63460 h 1704765"/>
                <a:gd name="connsiteX18" fmla="*/ 429797 w 3406645"/>
                <a:gd name="connsiteY18" fmla="*/ 147112 h 1704765"/>
                <a:gd name="connsiteX19" fmla="*/ 599985 w 3406645"/>
                <a:gd name="connsiteY19" fmla="*/ 219225 h 1704765"/>
                <a:gd name="connsiteX20" fmla="*/ 764404 w 3406645"/>
                <a:gd name="connsiteY20" fmla="*/ 297108 h 1704765"/>
                <a:gd name="connsiteX21" fmla="*/ 995168 w 3406645"/>
                <a:gd name="connsiteY21" fmla="*/ 389413 h 1704765"/>
                <a:gd name="connsiteX22" fmla="*/ 1254776 w 3406645"/>
                <a:gd name="connsiteY22" fmla="*/ 545179 h 1704765"/>
                <a:gd name="connsiteX23" fmla="*/ 1600922 w 3406645"/>
                <a:gd name="connsiteY23" fmla="*/ 770173 h 1704765"/>
                <a:gd name="connsiteX24" fmla="*/ 1915337 w 3406645"/>
                <a:gd name="connsiteY24" fmla="*/ 974976 h 1704765"/>
                <a:gd name="connsiteX25" fmla="*/ 2125908 w 3406645"/>
                <a:gd name="connsiteY25" fmla="*/ 1113434 h 1704765"/>
                <a:gd name="connsiteX26" fmla="*/ 2428785 w 3406645"/>
                <a:gd name="connsiteY26" fmla="*/ 1295160 h 1704765"/>
                <a:gd name="connsiteX27" fmla="*/ 2616281 w 3406645"/>
                <a:gd name="connsiteY27" fmla="*/ 1396119 h 1704765"/>
                <a:gd name="connsiteX28" fmla="*/ 2717240 w 3406645"/>
                <a:gd name="connsiteY28" fmla="*/ 1448041 h 1704765"/>
                <a:gd name="connsiteX29" fmla="*/ 2887428 w 3406645"/>
                <a:gd name="connsiteY29" fmla="*/ 1514385 h 1704765"/>
                <a:gd name="connsiteX30" fmla="*/ 3095115 w 3406645"/>
                <a:gd name="connsiteY30" fmla="*/ 1572076 h 1704765"/>
                <a:gd name="connsiteX31" fmla="*/ 3291264 w 3406645"/>
                <a:gd name="connsiteY31" fmla="*/ 1606690 h 1704765"/>
                <a:gd name="connsiteX32" fmla="*/ 3357608 w 3406645"/>
                <a:gd name="connsiteY32" fmla="*/ 1618229 h 1704765"/>
                <a:gd name="connsiteX33" fmla="*/ 3383569 w 3406645"/>
                <a:gd name="connsiteY33" fmla="*/ 1626882 h 1704765"/>
                <a:gd name="connsiteX34" fmla="*/ 3400876 w 3406645"/>
                <a:gd name="connsiteY34" fmla="*/ 1635536 h 1704765"/>
                <a:gd name="connsiteX35" fmla="*/ 3406645 w 3406645"/>
                <a:gd name="connsiteY35" fmla="*/ 1649959 h 1704765"/>
                <a:gd name="connsiteX36" fmla="*/ 3397992 w 3406645"/>
                <a:gd name="connsiteY36" fmla="*/ 1673035 h 1704765"/>
                <a:gd name="connsiteX37" fmla="*/ 3383569 w 3406645"/>
                <a:gd name="connsiteY37" fmla="*/ 1687458 h 1704765"/>
                <a:gd name="connsiteX38" fmla="*/ 3360493 w 3406645"/>
                <a:gd name="connsiteY38" fmla="*/ 1698996 h 1704765"/>
                <a:gd name="connsiteX39" fmla="*/ 3265303 w 3406645"/>
                <a:gd name="connsiteY39" fmla="*/ 1704765 h 1704765"/>
                <a:gd name="connsiteX40" fmla="*/ 3043193 w 3406645"/>
                <a:gd name="connsiteY40" fmla="*/ 1701880 h 1704765"/>
                <a:gd name="connsiteX41" fmla="*/ 2772046 w 3406645"/>
                <a:gd name="connsiteY41" fmla="*/ 1701880 h 1704765"/>
                <a:gd name="connsiteX42" fmla="*/ 2561474 w 3406645"/>
                <a:gd name="connsiteY42" fmla="*/ 1704765 h 1704765"/>
                <a:gd name="connsiteX43" fmla="*/ 2477823 w 3406645"/>
                <a:gd name="connsiteY43" fmla="*/ 1701880 h 1704765"/>
                <a:gd name="connsiteX44" fmla="*/ 2431670 w 3406645"/>
                <a:gd name="connsiteY44" fmla="*/ 1693227 h 1704765"/>
                <a:gd name="connsiteX45" fmla="*/ 2382633 w 3406645"/>
                <a:gd name="connsiteY45" fmla="*/ 1673035 h 1704765"/>
                <a:gd name="connsiteX46" fmla="*/ 2296096 w 3406645"/>
                <a:gd name="connsiteY46" fmla="*/ 1621113 h 1704765"/>
                <a:gd name="connsiteX47" fmla="*/ 2192253 w 3406645"/>
                <a:gd name="connsiteY47" fmla="*/ 1540346 h 1704765"/>
                <a:gd name="connsiteX48" fmla="*/ 2036488 w 3406645"/>
                <a:gd name="connsiteY48" fmla="*/ 1407657 h 1704765"/>
                <a:gd name="connsiteX49" fmla="*/ 1782648 w 3406645"/>
                <a:gd name="connsiteY49" fmla="*/ 1202855 h 1704765"/>
                <a:gd name="connsiteX50" fmla="*/ 1517270 w 3406645"/>
                <a:gd name="connsiteY50" fmla="*/ 983629 h 1704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406645" h="1704765">
                  <a:moveTo>
                    <a:pt x="1517270" y="983629"/>
                  </a:moveTo>
                  <a:lnTo>
                    <a:pt x="1352851" y="850940"/>
                  </a:lnTo>
                  <a:lnTo>
                    <a:pt x="1199970" y="735559"/>
                  </a:lnTo>
                  <a:lnTo>
                    <a:pt x="1070166" y="637484"/>
                  </a:lnTo>
                  <a:lnTo>
                    <a:pt x="931708" y="545179"/>
                  </a:lnTo>
                  <a:lnTo>
                    <a:pt x="700944" y="426913"/>
                  </a:lnTo>
                  <a:lnTo>
                    <a:pt x="499026" y="308646"/>
                  </a:lnTo>
                  <a:lnTo>
                    <a:pt x="383645" y="245186"/>
                  </a:lnTo>
                  <a:lnTo>
                    <a:pt x="282686" y="190380"/>
                  </a:lnTo>
                  <a:lnTo>
                    <a:pt x="187496" y="147112"/>
                  </a:lnTo>
                  <a:lnTo>
                    <a:pt x="40384" y="80767"/>
                  </a:lnTo>
                  <a:lnTo>
                    <a:pt x="14423" y="60576"/>
                  </a:lnTo>
                  <a:lnTo>
                    <a:pt x="0" y="37499"/>
                  </a:lnTo>
                  <a:lnTo>
                    <a:pt x="0" y="20192"/>
                  </a:lnTo>
                  <a:lnTo>
                    <a:pt x="5770" y="8654"/>
                  </a:lnTo>
                  <a:lnTo>
                    <a:pt x="28846" y="0"/>
                  </a:lnTo>
                  <a:lnTo>
                    <a:pt x="77883" y="8654"/>
                  </a:lnTo>
                  <a:lnTo>
                    <a:pt x="222110" y="63460"/>
                  </a:lnTo>
                  <a:lnTo>
                    <a:pt x="429797" y="147112"/>
                  </a:lnTo>
                  <a:lnTo>
                    <a:pt x="599985" y="219225"/>
                  </a:lnTo>
                  <a:lnTo>
                    <a:pt x="764404" y="297108"/>
                  </a:lnTo>
                  <a:lnTo>
                    <a:pt x="995168" y="389413"/>
                  </a:lnTo>
                  <a:lnTo>
                    <a:pt x="1254776" y="545179"/>
                  </a:lnTo>
                  <a:lnTo>
                    <a:pt x="1600922" y="770173"/>
                  </a:lnTo>
                  <a:lnTo>
                    <a:pt x="1915337" y="974976"/>
                  </a:lnTo>
                  <a:lnTo>
                    <a:pt x="2125908" y="1113434"/>
                  </a:lnTo>
                  <a:lnTo>
                    <a:pt x="2428785" y="1295160"/>
                  </a:lnTo>
                  <a:lnTo>
                    <a:pt x="2616281" y="1396119"/>
                  </a:lnTo>
                  <a:lnTo>
                    <a:pt x="2717240" y="1448041"/>
                  </a:lnTo>
                  <a:lnTo>
                    <a:pt x="2887428" y="1514385"/>
                  </a:lnTo>
                  <a:lnTo>
                    <a:pt x="3095115" y="1572076"/>
                  </a:lnTo>
                  <a:lnTo>
                    <a:pt x="3291264" y="1606690"/>
                  </a:lnTo>
                  <a:lnTo>
                    <a:pt x="3357608" y="1618229"/>
                  </a:lnTo>
                  <a:lnTo>
                    <a:pt x="3383569" y="1626882"/>
                  </a:lnTo>
                  <a:lnTo>
                    <a:pt x="3400876" y="1635536"/>
                  </a:lnTo>
                  <a:lnTo>
                    <a:pt x="3406645" y="1649959"/>
                  </a:lnTo>
                  <a:lnTo>
                    <a:pt x="3397992" y="1673035"/>
                  </a:lnTo>
                  <a:lnTo>
                    <a:pt x="3383569" y="1687458"/>
                  </a:lnTo>
                  <a:lnTo>
                    <a:pt x="3360493" y="1698996"/>
                  </a:lnTo>
                  <a:lnTo>
                    <a:pt x="3265303" y="1704765"/>
                  </a:lnTo>
                  <a:lnTo>
                    <a:pt x="3043193" y="1701880"/>
                  </a:lnTo>
                  <a:lnTo>
                    <a:pt x="2772046" y="1701880"/>
                  </a:lnTo>
                  <a:lnTo>
                    <a:pt x="2561474" y="1704765"/>
                  </a:lnTo>
                  <a:lnTo>
                    <a:pt x="2477823" y="1701880"/>
                  </a:lnTo>
                  <a:lnTo>
                    <a:pt x="2431670" y="1693227"/>
                  </a:lnTo>
                  <a:lnTo>
                    <a:pt x="2382633" y="1673035"/>
                  </a:lnTo>
                  <a:lnTo>
                    <a:pt x="2296096" y="1621113"/>
                  </a:lnTo>
                  <a:lnTo>
                    <a:pt x="2192253" y="1540346"/>
                  </a:lnTo>
                  <a:lnTo>
                    <a:pt x="2036488" y="1407657"/>
                  </a:lnTo>
                  <a:lnTo>
                    <a:pt x="1782648" y="1202855"/>
                  </a:lnTo>
                  <a:lnTo>
                    <a:pt x="1517270" y="983629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CD1F6538-6B3A-41F6-9563-8F2644726FB9}"/>
              </a:ext>
            </a:extLst>
          </p:cNvPr>
          <p:cNvGrpSpPr/>
          <p:nvPr/>
        </p:nvGrpSpPr>
        <p:grpSpPr>
          <a:xfrm>
            <a:off x="4184652" y="1632743"/>
            <a:ext cx="4221162" cy="4103689"/>
            <a:chOff x="4184652" y="1647825"/>
            <a:chExt cx="4221162" cy="4103689"/>
          </a:xfrm>
          <a:solidFill>
            <a:schemeClr val="tx1"/>
          </a:solidFill>
        </p:grpSpPr>
        <p:sp>
          <p:nvSpPr>
            <p:cNvPr id="19" name="フリーフォーム 6">
              <a:extLst>
                <a:ext uri="{FF2B5EF4-FFF2-40B4-BE49-F238E27FC236}">
                  <a16:creationId xmlns:a16="http://schemas.microsoft.com/office/drawing/2014/main" id="{AD50D8E7-E2C3-428E-9A7C-DDDD6AA5A6EF}"/>
                </a:ext>
              </a:extLst>
            </p:cNvPr>
            <p:cNvSpPr/>
            <p:nvPr/>
          </p:nvSpPr>
          <p:spPr>
            <a:xfrm>
              <a:off x="4427539" y="2484438"/>
              <a:ext cx="544512" cy="1458912"/>
            </a:xfrm>
            <a:custGeom>
              <a:avLst/>
              <a:gdLst>
                <a:gd name="connsiteX0" fmla="*/ 295275 w 545306"/>
                <a:gd name="connsiteY0" fmla="*/ 966787 h 1459706"/>
                <a:gd name="connsiteX1" fmla="*/ 297656 w 545306"/>
                <a:gd name="connsiteY1" fmla="*/ 721519 h 1459706"/>
                <a:gd name="connsiteX2" fmla="*/ 290512 w 545306"/>
                <a:gd name="connsiteY2" fmla="*/ 635794 h 1459706"/>
                <a:gd name="connsiteX3" fmla="*/ 269081 w 545306"/>
                <a:gd name="connsiteY3" fmla="*/ 521494 h 1459706"/>
                <a:gd name="connsiteX4" fmla="*/ 242887 w 545306"/>
                <a:gd name="connsiteY4" fmla="*/ 416719 h 1459706"/>
                <a:gd name="connsiteX5" fmla="*/ 209550 w 545306"/>
                <a:gd name="connsiteY5" fmla="*/ 321469 h 1459706"/>
                <a:gd name="connsiteX6" fmla="*/ 180975 w 545306"/>
                <a:gd name="connsiteY6" fmla="*/ 264319 h 1459706"/>
                <a:gd name="connsiteX7" fmla="*/ 154781 w 545306"/>
                <a:gd name="connsiteY7" fmla="*/ 226219 h 1459706"/>
                <a:gd name="connsiteX8" fmla="*/ 111919 w 545306"/>
                <a:gd name="connsiteY8" fmla="*/ 176212 h 1459706"/>
                <a:gd name="connsiteX9" fmla="*/ 61912 w 545306"/>
                <a:gd name="connsiteY9" fmla="*/ 128587 h 1459706"/>
                <a:gd name="connsiteX10" fmla="*/ 30956 w 545306"/>
                <a:gd name="connsiteY10" fmla="*/ 102394 h 1459706"/>
                <a:gd name="connsiteX11" fmla="*/ 14287 w 545306"/>
                <a:gd name="connsiteY11" fmla="*/ 78581 h 1459706"/>
                <a:gd name="connsiteX12" fmla="*/ 0 w 545306"/>
                <a:gd name="connsiteY12" fmla="*/ 45244 h 1459706"/>
                <a:gd name="connsiteX13" fmla="*/ 0 w 545306"/>
                <a:gd name="connsiteY13" fmla="*/ 21431 h 1459706"/>
                <a:gd name="connsiteX14" fmla="*/ 9525 w 545306"/>
                <a:gd name="connsiteY14" fmla="*/ 4762 h 1459706"/>
                <a:gd name="connsiteX15" fmla="*/ 28575 w 545306"/>
                <a:gd name="connsiteY15" fmla="*/ 0 h 1459706"/>
                <a:gd name="connsiteX16" fmla="*/ 54769 w 545306"/>
                <a:gd name="connsiteY16" fmla="*/ 2381 h 1459706"/>
                <a:gd name="connsiteX17" fmla="*/ 92869 w 545306"/>
                <a:gd name="connsiteY17" fmla="*/ 19050 h 1459706"/>
                <a:gd name="connsiteX18" fmla="*/ 190500 w 545306"/>
                <a:gd name="connsiteY18" fmla="*/ 61912 h 1459706"/>
                <a:gd name="connsiteX19" fmla="*/ 259556 w 545306"/>
                <a:gd name="connsiteY19" fmla="*/ 95250 h 1459706"/>
                <a:gd name="connsiteX20" fmla="*/ 330994 w 545306"/>
                <a:gd name="connsiteY20" fmla="*/ 135731 h 1459706"/>
                <a:gd name="connsiteX21" fmla="*/ 395287 w 545306"/>
                <a:gd name="connsiteY21" fmla="*/ 183356 h 1459706"/>
                <a:gd name="connsiteX22" fmla="*/ 478631 w 545306"/>
                <a:gd name="connsiteY22" fmla="*/ 252412 h 1459706"/>
                <a:gd name="connsiteX23" fmla="*/ 502444 w 545306"/>
                <a:gd name="connsiteY23" fmla="*/ 411956 h 1459706"/>
                <a:gd name="connsiteX24" fmla="*/ 523875 w 545306"/>
                <a:gd name="connsiteY24" fmla="*/ 595312 h 1459706"/>
                <a:gd name="connsiteX25" fmla="*/ 535781 w 545306"/>
                <a:gd name="connsiteY25" fmla="*/ 745331 h 1459706"/>
                <a:gd name="connsiteX26" fmla="*/ 542925 w 545306"/>
                <a:gd name="connsiteY26" fmla="*/ 933450 h 1459706"/>
                <a:gd name="connsiteX27" fmla="*/ 542925 w 545306"/>
                <a:gd name="connsiteY27" fmla="*/ 1173956 h 1459706"/>
                <a:gd name="connsiteX28" fmla="*/ 545306 w 545306"/>
                <a:gd name="connsiteY28" fmla="*/ 1364456 h 1459706"/>
                <a:gd name="connsiteX29" fmla="*/ 533400 w 545306"/>
                <a:gd name="connsiteY29" fmla="*/ 1414462 h 1459706"/>
                <a:gd name="connsiteX30" fmla="*/ 519112 w 545306"/>
                <a:gd name="connsiteY30" fmla="*/ 1438275 h 1459706"/>
                <a:gd name="connsiteX31" fmla="*/ 500062 w 545306"/>
                <a:gd name="connsiteY31" fmla="*/ 1452562 h 1459706"/>
                <a:gd name="connsiteX32" fmla="*/ 466725 w 545306"/>
                <a:gd name="connsiteY32" fmla="*/ 1459706 h 1459706"/>
                <a:gd name="connsiteX33" fmla="*/ 435769 w 545306"/>
                <a:gd name="connsiteY33" fmla="*/ 1457325 h 1459706"/>
                <a:gd name="connsiteX34" fmla="*/ 400050 w 545306"/>
                <a:gd name="connsiteY34" fmla="*/ 1447800 h 1459706"/>
                <a:gd name="connsiteX35" fmla="*/ 381000 w 545306"/>
                <a:gd name="connsiteY35" fmla="*/ 1431131 h 1459706"/>
                <a:gd name="connsiteX36" fmla="*/ 364331 w 545306"/>
                <a:gd name="connsiteY36" fmla="*/ 1414462 h 1459706"/>
                <a:gd name="connsiteX37" fmla="*/ 338137 w 545306"/>
                <a:gd name="connsiteY37" fmla="*/ 1378744 h 1459706"/>
                <a:gd name="connsiteX38" fmla="*/ 321469 w 545306"/>
                <a:gd name="connsiteY38" fmla="*/ 1331119 h 1459706"/>
                <a:gd name="connsiteX39" fmla="*/ 309562 w 545306"/>
                <a:gd name="connsiteY39" fmla="*/ 1264444 h 1459706"/>
                <a:gd name="connsiteX40" fmla="*/ 304800 w 545306"/>
                <a:gd name="connsiteY40" fmla="*/ 1181100 h 1459706"/>
                <a:gd name="connsiteX41" fmla="*/ 302419 w 545306"/>
                <a:gd name="connsiteY41" fmla="*/ 1104900 h 1459706"/>
                <a:gd name="connsiteX42" fmla="*/ 295275 w 545306"/>
                <a:gd name="connsiteY42" fmla="*/ 966787 h 145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45306" h="1459706">
                  <a:moveTo>
                    <a:pt x="295275" y="966787"/>
                  </a:moveTo>
                  <a:cubicBezTo>
                    <a:pt x="296069" y="885031"/>
                    <a:pt x="296862" y="803275"/>
                    <a:pt x="297656" y="721519"/>
                  </a:cubicBezTo>
                  <a:lnTo>
                    <a:pt x="290512" y="635794"/>
                  </a:lnTo>
                  <a:lnTo>
                    <a:pt x="269081" y="521494"/>
                  </a:lnTo>
                  <a:lnTo>
                    <a:pt x="242887" y="416719"/>
                  </a:lnTo>
                  <a:lnTo>
                    <a:pt x="209550" y="321469"/>
                  </a:lnTo>
                  <a:lnTo>
                    <a:pt x="180975" y="264319"/>
                  </a:lnTo>
                  <a:lnTo>
                    <a:pt x="154781" y="226219"/>
                  </a:lnTo>
                  <a:lnTo>
                    <a:pt x="111919" y="176212"/>
                  </a:lnTo>
                  <a:lnTo>
                    <a:pt x="61912" y="128587"/>
                  </a:lnTo>
                  <a:lnTo>
                    <a:pt x="30956" y="102394"/>
                  </a:lnTo>
                  <a:lnTo>
                    <a:pt x="14287" y="78581"/>
                  </a:lnTo>
                  <a:lnTo>
                    <a:pt x="0" y="45244"/>
                  </a:lnTo>
                  <a:lnTo>
                    <a:pt x="0" y="21431"/>
                  </a:lnTo>
                  <a:lnTo>
                    <a:pt x="9525" y="4762"/>
                  </a:lnTo>
                  <a:lnTo>
                    <a:pt x="28575" y="0"/>
                  </a:lnTo>
                  <a:lnTo>
                    <a:pt x="54769" y="2381"/>
                  </a:lnTo>
                  <a:lnTo>
                    <a:pt x="92869" y="19050"/>
                  </a:lnTo>
                  <a:lnTo>
                    <a:pt x="190500" y="61912"/>
                  </a:lnTo>
                  <a:lnTo>
                    <a:pt x="259556" y="95250"/>
                  </a:lnTo>
                  <a:lnTo>
                    <a:pt x="330994" y="135731"/>
                  </a:lnTo>
                  <a:lnTo>
                    <a:pt x="395287" y="183356"/>
                  </a:lnTo>
                  <a:lnTo>
                    <a:pt x="478631" y="252412"/>
                  </a:lnTo>
                  <a:lnTo>
                    <a:pt x="502444" y="411956"/>
                  </a:lnTo>
                  <a:lnTo>
                    <a:pt x="523875" y="595312"/>
                  </a:lnTo>
                  <a:lnTo>
                    <a:pt x="535781" y="745331"/>
                  </a:lnTo>
                  <a:lnTo>
                    <a:pt x="542925" y="933450"/>
                  </a:lnTo>
                  <a:lnTo>
                    <a:pt x="542925" y="1173956"/>
                  </a:lnTo>
                  <a:cubicBezTo>
                    <a:pt x="543719" y="1237456"/>
                    <a:pt x="544512" y="1300956"/>
                    <a:pt x="545306" y="1364456"/>
                  </a:cubicBezTo>
                  <a:lnTo>
                    <a:pt x="533400" y="1414462"/>
                  </a:lnTo>
                  <a:lnTo>
                    <a:pt x="519112" y="1438275"/>
                  </a:lnTo>
                  <a:lnTo>
                    <a:pt x="500062" y="1452562"/>
                  </a:lnTo>
                  <a:lnTo>
                    <a:pt x="466725" y="1459706"/>
                  </a:lnTo>
                  <a:lnTo>
                    <a:pt x="435769" y="1457325"/>
                  </a:lnTo>
                  <a:lnTo>
                    <a:pt x="400050" y="1447800"/>
                  </a:lnTo>
                  <a:lnTo>
                    <a:pt x="381000" y="1431131"/>
                  </a:lnTo>
                  <a:lnTo>
                    <a:pt x="364331" y="1414462"/>
                  </a:lnTo>
                  <a:lnTo>
                    <a:pt x="338137" y="1378744"/>
                  </a:lnTo>
                  <a:lnTo>
                    <a:pt x="321469" y="1331119"/>
                  </a:lnTo>
                  <a:lnTo>
                    <a:pt x="309562" y="1264444"/>
                  </a:lnTo>
                  <a:lnTo>
                    <a:pt x="304800" y="1181100"/>
                  </a:lnTo>
                  <a:cubicBezTo>
                    <a:pt x="304006" y="1155700"/>
                    <a:pt x="303213" y="1130300"/>
                    <a:pt x="302419" y="1104900"/>
                  </a:cubicBezTo>
                  <a:lnTo>
                    <a:pt x="295275" y="9667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7">
              <a:extLst>
                <a:ext uri="{FF2B5EF4-FFF2-40B4-BE49-F238E27FC236}">
                  <a16:creationId xmlns:a16="http://schemas.microsoft.com/office/drawing/2014/main" id="{45552714-232A-44EA-9228-BB6A51911018}"/>
                </a:ext>
              </a:extLst>
            </p:cNvPr>
            <p:cNvSpPr/>
            <p:nvPr/>
          </p:nvSpPr>
          <p:spPr>
            <a:xfrm>
              <a:off x="4808539" y="2420938"/>
              <a:ext cx="2882900" cy="1263650"/>
            </a:xfrm>
            <a:custGeom>
              <a:avLst/>
              <a:gdLst>
                <a:gd name="connsiteX0" fmla="*/ 783431 w 2883694"/>
                <a:gd name="connsiteY0" fmla="*/ 357188 h 1262063"/>
                <a:gd name="connsiteX1" fmla="*/ 47625 w 2883694"/>
                <a:gd name="connsiteY1" fmla="*/ 459582 h 1262063"/>
                <a:gd name="connsiteX2" fmla="*/ 0 w 2883694"/>
                <a:gd name="connsiteY2" fmla="*/ 300038 h 1262063"/>
                <a:gd name="connsiteX3" fmla="*/ 173831 w 2883694"/>
                <a:gd name="connsiteY3" fmla="*/ 283369 h 1262063"/>
                <a:gd name="connsiteX4" fmla="*/ 602456 w 2883694"/>
                <a:gd name="connsiteY4" fmla="*/ 228600 h 1262063"/>
                <a:gd name="connsiteX5" fmla="*/ 1109662 w 2883694"/>
                <a:gd name="connsiteY5" fmla="*/ 157163 h 1262063"/>
                <a:gd name="connsiteX6" fmla="*/ 1376362 w 2883694"/>
                <a:gd name="connsiteY6" fmla="*/ 133350 h 1262063"/>
                <a:gd name="connsiteX7" fmla="*/ 1781175 w 2883694"/>
                <a:gd name="connsiteY7" fmla="*/ 90488 h 1262063"/>
                <a:gd name="connsiteX8" fmla="*/ 2128837 w 2883694"/>
                <a:gd name="connsiteY8" fmla="*/ 64294 h 1262063"/>
                <a:gd name="connsiteX9" fmla="*/ 2428875 w 2883694"/>
                <a:gd name="connsiteY9" fmla="*/ 47625 h 1262063"/>
                <a:gd name="connsiteX10" fmla="*/ 2459831 w 2883694"/>
                <a:gd name="connsiteY10" fmla="*/ 33338 h 1262063"/>
                <a:gd name="connsiteX11" fmla="*/ 2509837 w 2883694"/>
                <a:gd name="connsiteY11" fmla="*/ 19050 h 1262063"/>
                <a:gd name="connsiteX12" fmla="*/ 2564606 w 2883694"/>
                <a:gd name="connsiteY12" fmla="*/ 7144 h 1262063"/>
                <a:gd name="connsiteX13" fmla="*/ 2643187 w 2883694"/>
                <a:gd name="connsiteY13" fmla="*/ 0 h 1262063"/>
                <a:gd name="connsiteX14" fmla="*/ 2659856 w 2883694"/>
                <a:gd name="connsiteY14" fmla="*/ 4763 h 1262063"/>
                <a:gd name="connsiteX15" fmla="*/ 2712244 w 2883694"/>
                <a:gd name="connsiteY15" fmla="*/ 42863 h 1262063"/>
                <a:gd name="connsiteX16" fmla="*/ 2769394 w 2883694"/>
                <a:gd name="connsiteY16" fmla="*/ 88107 h 1262063"/>
                <a:gd name="connsiteX17" fmla="*/ 2821781 w 2883694"/>
                <a:gd name="connsiteY17" fmla="*/ 133350 h 1262063"/>
                <a:gd name="connsiteX18" fmla="*/ 2857500 w 2883694"/>
                <a:gd name="connsiteY18" fmla="*/ 169069 h 1262063"/>
                <a:gd name="connsiteX19" fmla="*/ 2878931 w 2883694"/>
                <a:gd name="connsiteY19" fmla="*/ 202407 h 1262063"/>
                <a:gd name="connsiteX20" fmla="*/ 2883694 w 2883694"/>
                <a:gd name="connsiteY20" fmla="*/ 228600 h 1262063"/>
                <a:gd name="connsiteX21" fmla="*/ 2876550 w 2883694"/>
                <a:gd name="connsiteY21" fmla="*/ 257175 h 1262063"/>
                <a:gd name="connsiteX22" fmla="*/ 2859881 w 2883694"/>
                <a:gd name="connsiteY22" fmla="*/ 271463 h 1262063"/>
                <a:gd name="connsiteX23" fmla="*/ 2836069 w 2883694"/>
                <a:gd name="connsiteY23" fmla="*/ 288132 h 1262063"/>
                <a:gd name="connsiteX24" fmla="*/ 2809875 w 2883694"/>
                <a:gd name="connsiteY24" fmla="*/ 316707 h 1262063"/>
                <a:gd name="connsiteX25" fmla="*/ 2788444 w 2883694"/>
                <a:gd name="connsiteY25" fmla="*/ 359569 h 1262063"/>
                <a:gd name="connsiteX26" fmla="*/ 2752725 w 2883694"/>
                <a:gd name="connsiteY26" fmla="*/ 450057 h 1262063"/>
                <a:gd name="connsiteX27" fmla="*/ 2657475 w 2883694"/>
                <a:gd name="connsiteY27" fmla="*/ 728663 h 1262063"/>
                <a:gd name="connsiteX28" fmla="*/ 2595562 w 2883694"/>
                <a:gd name="connsiteY28" fmla="*/ 916782 h 1262063"/>
                <a:gd name="connsiteX29" fmla="*/ 2574131 w 2883694"/>
                <a:gd name="connsiteY29" fmla="*/ 1014413 h 1262063"/>
                <a:gd name="connsiteX30" fmla="*/ 2526506 w 2883694"/>
                <a:gd name="connsiteY30" fmla="*/ 1126332 h 1262063"/>
                <a:gd name="connsiteX31" fmla="*/ 2464594 w 2883694"/>
                <a:gd name="connsiteY31" fmla="*/ 1250157 h 1262063"/>
                <a:gd name="connsiteX32" fmla="*/ 2450306 w 2883694"/>
                <a:gd name="connsiteY32" fmla="*/ 1259682 h 1262063"/>
                <a:gd name="connsiteX33" fmla="*/ 2424112 w 2883694"/>
                <a:gd name="connsiteY33" fmla="*/ 1262063 h 1262063"/>
                <a:gd name="connsiteX34" fmla="*/ 2400300 w 2883694"/>
                <a:gd name="connsiteY34" fmla="*/ 1257300 h 1262063"/>
                <a:gd name="connsiteX35" fmla="*/ 2374106 w 2883694"/>
                <a:gd name="connsiteY35" fmla="*/ 1245394 h 1262063"/>
                <a:gd name="connsiteX36" fmla="*/ 2338387 w 2883694"/>
                <a:gd name="connsiteY36" fmla="*/ 1219200 h 1262063"/>
                <a:gd name="connsiteX37" fmla="*/ 2312194 w 2883694"/>
                <a:gd name="connsiteY37" fmla="*/ 1181100 h 1262063"/>
                <a:gd name="connsiteX38" fmla="*/ 2355056 w 2883694"/>
                <a:gd name="connsiteY38" fmla="*/ 1026319 h 1262063"/>
                <a:gd name="connsiteX39" fmla="*/ 2431256 w 2883694"/>
                <a:gd name="connsiteY39" fmla="*/ 654844 h 1262063"/>
                <a:gd name="connsiteX40" fmla="*/ 2474119 w 2883694"/>
                <a:gd name="connsiteY40" fmla="*/ 376238 h 1262063"/>
                <a:gd name="connsiteX41" fmla="*/ 2488406 w 2883694"/>
                <a:gd name="connsiteY41" fmla="*/ 280988 h 1262063"/>
                <a:gd name="connsiteX42" fmla="*/ 2488406 w 2883694"/>
                <a:gd name="connsiteY42" fmla="*/ 254794 h 1262063"/>
                <a:gd name="connsiteX43" fmla="*/ 2483644 w 2883694"/>
                <a:gd name="connsiteY43" fmla="*/ 238125 h 1262063"/>
                <a:gd name="connsiteX44" fmla="*/ 2478881 w 2883694"/>
                <a:gd name="connsiteY44" fmla="*/ 228600 h 1262063"/>
                <a:gd name="connsiteX45" fmla="*/ 2469356 w 2883694"/>
                <a:gd name="connsiteY45" fmla="*/ 221457 h 1262063"/>
                <a:gd name="connsiteX46" fmla="*/ 2457450 w 2883694"/>
                <a:gd name="connsiteY46" fmla="*/ 214313 h 1262063"/>
                <a:gd name="connsiteX47" fmla="*/ 2421731 w 2883694"/>
                <a:gd name="connsiteY47" fmla="*/ 204788 h 1262063"/>
                <a:gd name="connsiteX48" fmla="*/ 2340769 w 2883694"/>
                <a:gd name="connsiteY48" fmla="*/ 207169 h 1262063"/>
                <a:gd name="connsiteX49" fmla="*/ 2055019 w 2883694"/>
                <a:gd name="connsiteY49" fmla="*/ 230982 h 1262063"/>
                <a:gd name="connsiteX50" fmla="*/ 1674019 w 2883694"/>
                <a:gd name="connsiteY50" fmla="*/ 266700 h 1262063"/>
                <a:gd name="connsiteX51" fmla="*/ 1364456 w 2883694"/>
                <a:gd name="connsiteY51" fmla="*/ 295275 h 1262063"/>
                <a:gd name="connsiteX52" fmla="*/ 1088231 w 2883694"/>
                <a:gd name="connsiteY52" fmla="*/ 319088 h 1262063"/>
                <a:gd name="connsiteX53" fmla="*/ 783431 w 2883694"/>
                <a:gd name="connsiteY53" fmla="*/ 357188 h 1262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883694" h="1262063">
                  <a:moveTo>
                    <a:pt x="783431" y="357188"/>
                  </a:moveTo>
                  <a:lnTo>
                    <a:pt x="47625" y="459582"/>
                  </a:lnTo>
                  <a:lnTo>
                    <a:pt x="0" y="300038"/>
                  </a:lnTo>
                  <a:lnTo>
                    <a:pt x="173831" y="283369"/>
                  </a:lnTo>
                  <a:lnTo>
                    <a:pt x="602456" y="228600"/>
                  </a:lnTo>
                  <a:lnTo>
                    <a:pt x="1109662" y="157163"/>
                  </a:lnTo>
                  <a:lnTo>
                    <a:pt x="1376362" y="133350"/>
                  </a:lnTo>
                  <a:lnTo>
                    <a:pt x="1781175" y="90488"/>
                  </a:lnTo>
                  <a:lnTo>
                    <a:pt x="2128837" y="64294"/>
                  </a:lnTo>
                  <a:lnTo>
                    <a:pt x="2428875" y="47625"/>
                  </a:lnTo>
                  <a:lnTo>
                    <a:pt x="2459831" y="33338"/>
                  </a:lnTo>
                  <a:lnTo>
                    <a:pt x="2509837" y="19050"/>
                  </a:lnTo>
                  <a:lnTo>
                    <a:pt x="2564606" y="7144"/>
                  </a:lnTo>
                  <a:lnTo>
                    <a:pt x="2643187" y="0"/>
                  </a:lnTo>
                  <a:lnTo>
                    <a:pt x="2659856" y="4763"/>
                  </a:lnTo>
                  <a:lnTo>
                    <a:pt x="2712244" y="42863"/>
                  </a:lnTo>
                  <a:lnTo>
                    <a:pt x="2769394" y="88107"/>
                  </a:lnTo>
                  <a:lnTo>
                    <a:pt x="2821781" y="133350"/>
                  </a:lnTo>
                  <a:lnTo>
                    <a:pt x="2857500" y="169069"/>
                  </a:lnTo>
                  <a:lnTo>
                    <a:pt x="2878931" y="202407"/>
                  </a:lnTo>
                  <a:lnTo>
                    <a:pt x="2883694" y="228600"/>
                  </a:lnTo>
                  <a:lnTo>
                    <a:pt x="2876550" y="257175"/>
                  </a:lnTo>
                  <a:lnTo>
                    <a:pt x="2859881" y="271463"/>
                  </a:lnTo>
                  <a:lnTo>
                    <a:pt x="2836069" y="288132"/>
                  </a:lnTo>
                  <a:lnTo>
                    <a:pt x="2809875" y="316707"/>
                  </a:lnTo>
                  <a:lnTo>
                    <a:pt x="2788444" y="359569"/>
                  </a:lnTo>
                  <a:lnTo>
                    <a:pt x="2752725" y="450057"/>
                  </a:lnTo>
                  <a:lnTo>
                    <a:pt x="2657475" y="728663"/>
                  </a:lnTo>
                  <a:lnTo>
                    <a:pt x="2595562" y="916782"/>
                  </a:lnTo>
                  <a:lnTo>
                    <a:pt x="2574131" y="1014413"/>
                  </a:lnTo>
                  <a:lnTo>
                    <a:pt x="2526506" y="1126332"/>
                  </a:lnTo>
                  <a:lnTo>
                    <a:pt x="2464594" y="1250157"/>
                  </a:lnTo>
                  <a:lnTo>
                    <a:pt x="2450306" y="1259682"/>
                  </a:lnTo>
                  <a:lnTo>
                    <a:pt x="2424112" y="1262063"/>
                  </a:lnTo>
                  <a:lnTo>
                    <a:pt x="2400300" y="1257300"/>
                  </a:lnTo>
                  <a:lnTo>
                    <a:pt x="2374106" y="1245394"/>
                  </a:lnTo>
                  <a:lnTo>
                    <a:pt x="2338387" y="1219200"/>
                  </a:lnTo>
                  <a:lnTo>
                    <a:pt x="2312194" y="1181100"/>
                  </a:lnTo>
                  <a:lnTo>
                    <a:pt x="2355056" y="1026319"/>
                  </a:lnTo>
                  <a:lnTo>
                    <a:pt x="2431256" y="654844"/>
                  </a:lnTo>
                  <a:lnTo>
                    <a:pt x="2474119" y="376238"/>
                  </a:lnTo>
                  <a:lnTo>
                    <a:pt x="2488406" y="280988"/>
                  </a:lnTo>
                  <a:lnTo>
                    <a:pt x="2488406" y="254794"/>
                  </a:lnTo>
                  <a:lnTo>
                    <a:pt x="2483644" y="238125"/>
                  </a:lnTo>
                  <a:lnTo>
                    <a:pt x="2478881" y="228600"/>
                  </a:lnTo>
                  <a:lnTo>
                    <a:pt x="2469356" y="221457"/>
                  </a:lnTo>
                  <a:lnTo>
                    <a:pt x="2457450" y="214313"/>
                  </a:lnTo>
                  <a:lnTo>
                    <a:pt x="2421731" y="204788"/>
                  </a:lnTo>
                  <a:lnTo>
                    <a:pt x="2340769" y="207169"/>
                  </a:lnTo>
                  <a:lnTo>
                    <a:pt x="2055019" y="230982"/>
                  </a:lnTo>
                  <a:lnTo>
                    <a:pt x="1674019" y="266700"/>
                  </a:lnTo>
                  <a:lnTo>
                    <a:pt x="1364456" y="295275"/>
                  </a:lnTo>
                  <a:lnTo>
                    <a:pt x="1088231" y="319088"/>
                  </a:lnTo>
                  <a:lnTo>
                    <a:pt x="783431" y="3571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4EB47AF0-C25A-4BB9-A5AA-993529023F92}"/>
                </a:ext>
              </a:extLst>
            </p:cNvPr>
            <p:cNvSpPr/>
            <p:nvPr/>
          </p:nvSpPr>
          <p:spPr>
            <a:xfrm>
              <a:off x="4903790" y="3448051"/>
              <a:ext cx="2320925" cy="398463"/>
            </a:xfrm>
            <a:custGeom>
              <a:avLst/>
              <a:gdLst>
                <a:gd name="connsiteX0" fmla="*/ 438150 w 2321719"/>
                <a:gd name="connsiteY0" fmla="*/ 309563 h 397669"/>
                <a:gd name="connsiteX1" fmla="*/ 240506 w 2321719"/>
                <a:gd name="connsiteY1" fmla="*/ 345281 h 397669"/>
                <a:gd name="connsiteX2" fmla="*/ 16669 w 2321719"/>
                <a:gd name="connsiteY2" fmla="*/ 397669 h 397669"/>
                <a:gd name="connsiteX3" fmla="*/ 0 w 2321719"/>
                <a:gd name="connsiteY3" fmla="*/ 214313 h 397669"/>
                <a:gd name="connsiteX4" fmla="*/ 247650 w 2321719"/>
                <a:gd name="connsiteY4" fmla="*/ 176213 h 397669"/>
                <a:gd name="connsiteX5" fmla="*/ 500062 w 2321719"/>
                <a:gd name="connsiteY5" fmla="*/ 138113 h 397669"/>
                <a:gd name="connsiteX6" fmla="*/ 723900 w 2321719"/>
                <a:gd name="connsiteY6" fmla="*/ 104775 h 397669"/>
                <a:gd name="connsiteX7" fmla="*/ 985837 w 2321719"/>
                <a:gd name="connsiteY7" fmla="*/ 69056 h 397669"/>
                <a:gd name="connsiteX8" fmla="*/ 1264444 w 2321719"/>
                <a:gd name="connsiteY8" fmla="*/ 47625 h 397669"/>
                <a:gd name="connsiteX9" fmla="*/ 1597819 w 2321719"/>
                <a:gd name="connsiteY9" fmla="*/ 23813 h 397669"/>
                <a:gd name="connsiteX10" fmla="*/ 1895475 w 2321719"/>
                <a:gd name="connsiteY10" fmla="*/ 9525 h 397669"/>
                <a:gd name="connsiteX11" fmla="*/ 2095500 w 2321719"/>
                <a:gd name="connsiteY11" fmla="*/ 4763 h 397669"/>
                <a:gd name="connsiteX12" fmla="*/ 2297906 w 2321719"/>
                <a:gd name="connsiteY12" fmla="*/ 0 h 397669"/>
                <a:gd name="connsiteX13" fmla="*/ 2321719 w 2321719"/>
                <a:gd name="connsiteY13" fmla="*/ 183356 h 397669"/>
                <a:gd name="connsiteX14" fmla="*/ 2090737 w 2321719"/>
                <a:gd name="connsiteY14" fmla="*/ 178594 h 397669"/>
                <a:gd name="connsiteX15" fmla="*/ 1774031 w 2321719"/>
                <a:gd name="connsiteY15" fmla="*/ 173831 h 397669"/>
                <a:gd name="connsiteX16" fmla="*/ 1578769 w 2321719"/>
                <a:gd name="connsiteY16" fmla="*/ 180975 h 397669"/>
                <a:gd name="connsiteX17" fmla="*/ 1238250 w 2321719"/>
                <a:gd name="connsiteY17" fmla="*/ 204788 h 397669"/>
                <a:gd name="connsiteX18" fmla="*/ 952500 w 2321719"/>
                <a:gd name="connsiteY18" fmla="*/ 230981 h 397669"/>
                <a:gd name="connsiteX19" fmla="*/ 688181 w 2321719"/>
                <a:gd name="connsiteY19" fmla="*/ 266700 h 397669"/>
                <a:gd name="connsiteX20" fmla="*/ 438150 w 2321719"/>
                <a:gd name="connsiteY20" fmla="*/ 309563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321719" h="397669">
                  <a:moveTo>
                    <a:pt x="438150" y="309563"/>
                  </a:moveTo>
                  <a:lnTo>
                    <a:pt x="240506" y="345281"/>
                  </a:lnTo>
                  <a:lnTo>
                    <a:pt x="16669" y="397669"/>
                  </a:lnTo>
                  <a:lnTo>
                    <a:pt x="0" y="214313"/>
                  </a:lnTo>
                  <a:lnTo>
                    <a:pt x="247650" y="176213"/>
                  </a:lnTo>
                  <a:lnTo>
                    <a:pt x="500062" y="138113"/>
                  </a:lnTo>
                  <a:lnTo>
                    <a:pt x="723900" y="104775"/>
                  </a:lnTo>
                  <a:lnTo>
                    <a:pt x="985837" y="69056"/>
                  </a:lnTo>
                  <a:lnTo>
                    <a:pt x="1264444" y="47625"/>
                  </a:lnTo>
                  <a:lnTo>
                    <a:pt x="1597819" y="23813"/>
                  </a:lnTo>
                  <a:lnTo>
                    <a:pt x="1895475" y="9525"/>
                  </a:lnTo>
                  <a:lnTo>
                    <a:pt x="2095500" y="4763"/>
                  </a:lnTo>
                  <a:lnTo>
                    <a:pt x="2297906" y="0"/>
                  </a:lnTo>
                  <a:lnTo>
                    <a:pt x="2321719" y="183356"/>
                  </a:lnTo>
                  <a:lnTo>
                    <a:pt x="2090737" y="178594"/>
                  </a:lnTo>
                  <a:lnTo>
                    <a:pt x="1774031" y="173831"/>
                  </a:lnTo>
                  <a:lnTo>
                    <a:pt x="1578769" y="180975"/>
                  </a:lnTo>
                  <a:lnTo>
                    <a:pt x="1238250" y="204788"/>
                  </a:lnTo>
                  <a:lnTo>
                    <a:pt x="952500" y="230981"/>
                  </a:lnTo>
                  <a:lnTo>
                    <a:pt x="688181" y="266700"/>
                  </a:lnTo>
                  <a:lnTo>
                    <a:pt x="438150" y="3095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1">
              <a:extLst>
                <a:ext uri="{FF2B5EF4-FFF2-40B4-BE49-F238E27FC236}">
                  <a16:creationId xmlns:a16="http://schemas.microsoft.com/office/drawing/2014/main" id="{A3512CDA-E3A1-4174-AB86-376EBBD7EB2E}"/>
                </a:ext>
              </a:extLst>
            </p:cNvPr>
            <p:cNvSpPr/>
            <p:nvPr/>
          </p:nvSpPr>
          <p:spPr>
            <a:xfrm rot="16200000">
              <a:off x="3180558" y="2651919"/>
              <a:ext cx="4073525" cy="2065338"/>
            </a:xfrm>
            <a:custGeom>
              <a:avLst/>
              <a:gdLst>
                <a:gd name="connsiteX0" fmla="*/ 2573736 w 4074200"/>
                <a:gd name="connsiteY0" fmla="*/ 1959428 h 2065343"/>
                <a:gd name="connsiteX1" fmla="*/ 2199503 w 4074200"/>
                <a:gd name="connsiteY1" fmla="*/ 1945306 h 2065343"/>
                <a:gd name="connsiteX2" fmla="*/ 2065344 w 4074200"/>
                <a:gd name="connsiteY2" fmla="*/ 1924123 h 2065343"/>
                <a:gd name="connsiteX3" fmla="*/ 1853514 w 4074200"/>
                <a:gd name="connsiteY3" fmla="*/ 1902940 h 2065343"/>
                <a:gd name="connsiteX4" fmla="*/ 1694641 w 4074200"/>
                <a:gd name="connsiteY4" fmla="*/ 1881757 h 2065343"/>
                <a:gd name="connsiteX5" fmla="*/ 1581665 w 4074200"/>
                <a:gd name="connsiteY5" fmla="*/ 1864105 h 2065343"/>
                <a:gd name="connsiteX6" fmla="*/ 1461628 w 4074200"/>
                <a:gd name="connsiteY6" fmla="*/ 1839391 h 2065343"/>
                <a:gd name="connsiteX7" fmla="*/ 1338061 w 4074200"/>
                <a:gd name="connsiteY7" fmla="*/ 1811147 h 2065343"/>
                <a:gd name="connsiteX8" fmla="*/ 1263920 w 4074200"/>
                <a:gd name="connsiteY8" fmla="*/ 1789964 h 2065343"/>
                <a:gd name="connsiteX9" fmla="*/ 1119170 w 4074200"/>
                <a:gd name="connsiteY9" fmla="*/ 1719354 h 2065343"/>
                <a:gd name="connsiteX10" fmla="*/ 981480 w 4074200"/>
                <a:gd name="connsiteY10" fmla="*/ 1648744 h 2065343"/>
                <a:gd name="connsiteX11" fmla="*/ 879095 w 4074200"/>
                <a:gd name="connsiteY11" fmla="*/ 1581665 h 2065343"/>
                <a:gd name="connsiteX12" fmla="*/ 773180 w 4074200"/>
                <a:gd name="connsiteY12" fmla="*/ 1503994 h 2065343"/>
                <a:gd name="connsiteX13" fmla="*/ 670796 w 4074200"/>
                <a:gd name="connsiteY13" fmla="*/ 1412201 h 2065343"/>
                <a:gd name="connsiteX14" fmla="*/ 593125 w 4074200"/>
                <a:gd name="connsiteY14" fmla="*/ 1334530 h 2065343"/>
                <a:gd name="connsiteX15" fmla="*/ 518984 w 4074200"/>
                <a:gd name="connsiteY15" fmla="*/ 1253328 h 2065343"/>
                <a:gd name="connsiteX16" fmla="*/ 441313 w 4074200"/>
                <a:gd name="connsiteY16" fmla="*/ 1154474 h 2065343"/>
                <a:gd name="connsiteX17" fmla="*/ 363642 w 4074200"/>
                <a:gd name="connsiteY17" fmla="*/ 1037967 h 2065343"/>
                <a:gd name="connsiteX18" fmla="*/ 282441 w 4074200"/>
                <a:gd name="connsiteY18" fmla="*/ 903808 h 2065343"/>
                <a:gd name="connsiteX19" fmla="*/ 211831 w 4074200"/>
                <a:gd name="connsiteY19" fmla="*/ 762588 h 2065343"/>
                <a:gd name="connsiteX20" fmla="*/ 162404 w 4074200"/>
                <a:gd name="connsiteY20" fmla="*/ 646082 h 2065343"/>
                <a:gd name="connsiteX21" fmla="*/ 109446 w 4074200"/>
                <a:gd name="connsiteY21" fmla="*/ 494270 h 2065343"/>
                <a:gd name="connsiteX22" fmla="*/ 63549 w 4074200"/>
                <a:gd name="connsiteY22" fmla="*/ 345989 h 2065343"/>
                <a:gd name="connsiteX23" fmla="*/ 28244 w 4074200"/>
                <a:gd name="connsiteY23" fmla="*/ 204769 h 2065343"/>
                <a:gd name="connsiteX24" fmla="*/ 3531 w 4074200"/>
                <a:gd name="connsiteY24" fmla="*/ 74140 h 2065343"/>
                <a:gd name="connsiteX25" fmla="*/ 0 w 4074200"/>
                <a:gd name="connsiteY25" fmla="*/ 31774 h 2065343"/>
                <a:gd name="connsiteX26" fmla="*/ 3531 w 4074200"/>
                <a:gd name="connsiteY26" fmla="*/ 17652 h 2065343"/>
                <a:gd name="connsiteX27" fmla="*/ 10592 w 4074200"/>
                <a:gd name="connsiteY27" fmla="*/ 3530 h 2065343"/>
                <a:gd name="connsiteX28" fmla="*/ 17653 w 4074200"/>
                <a:gd name="connsiteY28" fmla="*/ 0 h 2065343"/>
                <a:gd name="connsiteX29" fmla="*/ 31775 w 4074200"/>
                <a:gd name="connsiteY29" fmla="*/ 0 h 2065343"/>
                <a:gd name="connsiteX30" fmla="*/ 45897 w 4074200"/>
                <a:gd name="connsiteY30" fmla="*/ 17652 h 2065343"/>
                <a:gd name="connsiteX31" fmla="*/ 70610 w 4074200"/>
                <a:gd name="connsiteY31" fmla="*/ 102384 h 2065343"/>
                <a:gd name="connsiteX32" fmla="*/ 123568 w 4074200"/>
                <a:gd name="connsiteY32" fmla="*/ 243604 h 2065343"/>
                <a:gd name="connsiteX33" fmla="*/ 190648 w 4074200"/>
                <a:gd name="connsiteY33" fmla="*/ 398947 h 2065343"/>
                <a:gd name="connsiteX34" fmla="*/ 257727 w 4074200"/>
                <a:gd name="connsiteY34" fmla="*/ 529575 h 2065343"/>
                <a:gd name="connsiteX35" fmla="*/ 338929 w 4074200"/>
                <a:gd name="connsiteY35" fmla="*/ 670795 h 2065343"/>
                <a:gd name="connsiteX36" fmla="*/ 444844 w 4074200"/>
                <a:gd name="connsiteY36" fmla="*/ 833198 h 2065343"/>
                <a:gd name="connsiteX37" fmla="*/ 533106 w 4074200"/>
                <a:gd name="connsiteY37" fmla="*/ 956766 h 2065343"/>
                <a:gd name="connsiteX38" fmla="*/ 593125 w 4074200"/>
                <a:gd name="connsiteY38" fmla="*/ 1034437 h 2065343"/>
                <a:gd name="connsiteX39" fmla="*/ 699040 w 4074200"/>
                <a:gd name="connsiteY39" fmla="*/ 1143882 h 2065343"/>
                <a:gd name="connsiteX40" fmla="*/ 776711 w 4074200"/>
                <a:gd name="connsiteY40" fmla="*/ 1214492 h 2065343"/>
                <a:gd name="connsiteX41" fmla="*/ 879095 w 4074200"/>
                <a:gd name="connsiteY41" fmla="*/ 1295694 h 2065343"/>
                <a:gd name="connsiteX42" fmla="*/ 999132 w 4074200"/>
                <a:gd name="connsiteY42" fmla="*/ 1380426 h 2065343"/>
                <a:gd name="connsiteX43" fmla="*/ 1115639 w 4074200"/>
                <a:gd name="connsiteY43" fmla="*/ 1443975 h 2065343"/>
                <a:gd name="connsiteX44" fmla="*/ 1256859 w 4074200"/>
                <a:gd name="connsiteY44" fmla="*/ 1507524 h 2065343"/>
                <a:gd name="connsiteX45" fmla="*/ 1348652 w 4074200"/>
                <a:gd name="connsiteY45" fmla="*/ 1542829 h 2065343"/>
                <a:gd name="connsiteX46" fmla="*/ 1553421 w 4074200"/>
                <a:gd name="connsiteY46" fmla="*/ 1599317 h 2065343"/>
                <a:gd name="connsiteX47" fmla="*/ 1751129 w 4074200"/>
                <a:gd name="connsiteY47" fmla="*/ 1634622 h 2065343"/>
                <a:gd name="connsiteX48" fmla="*/ 1864105 w 4074200"/>
                <a:gd name="connsiteY48" fmla="*/ 1648744 h 2065343"/>
                <a:gd name="connsiteX49" fmla="*/ 2033570 w 4074200"/>
                <a:gd name="connsiteY49" fmla="*/ 1659336 h 2065343"/>
                <a:gd name="connsiteX50" fmla="*/ 2192442 w 4074200"/>
                <a:gd name="connsiteY50" fmla="*/ 1680519 h 2065343"/>
                <a:gd name="connsiteX51" fmla="*/ 2654938 w 4074200"/>
                <a:gd name="connsiteY51" fmla="*/ 1698171 h 2065343"/>
                <a:gd name="connsiteX52" fmla="*/ 2965622 w 4074200"/>
                <a:gd name="connsiteY52" fmla="*/ 1698171 h 2065343"/>
                <a:gd name="connsiteX53" fmla="*/ 3131556 w 4074200"/>
                <a:gd name="connsiteY53" fmla="*/ 1701702 h 2065343"/>
                <a:gd name="connsiteX54" fmla="*/ 3530502 w 4074200"/>
                <a:gd name="connsiteY54" fmla="*/ 1701702 h 2065343"/>
                <a:gd name="connsiteX55" fmla="*/ 3699966 w 4074200"/>
                <a:gd name="connsiteY55" fmla="*/ 1701702 h 2065343"/>
                <a:gd name="connsiteX56" fmla="*/ 3745863 w 4074200"/>
                <a:gd name="connsiteY56" fmla="*/ 1698171 h 2065343"/>
                <a:gd name="connsiteX57" fmla="*/ 3798821 w 4074200"/>
                <a:gd name="connsiteY57" fmla="*/ 1680519 h 2065343"/>
                <a:gd name="connsiteX58" fmla="*/ 3858839 w 4074200"/>
                <a:gd name="connsiteY58" fmla="*/ 1652275 h 2065343"/>
                <a:gd name="connsiteX59" fmla="*/ 3918858 w 4074200"/>
                <a:gd name="connsiteY59" fmla="*/ 1599317 h 2065343"/>
                <a:gd name="connsiteX60" fmla="*/ 3964754 w 4074200"/>
                <a:gd name="connsiteY60" fmla="*/ 1542829 h 2065343"/>
                <a:gd name="connsiteX61" fmla="*/ 4007120 w 4074200"/>
                <a:gd name="connsiteY61" fmla="*/ 1493402 h 2065343"/>
                <a:gd name="connsiteX62" fmla="*/ 4035364 w 4074200"/>
                <a:gd name="connsiteY62" fmla="*/ 1468689 h 2065343"/>
                <a:gd name="connsiteX63" fmla="*/ 4060078 w 4074200"/>
                <a:gd name="connsiteY63" fmla="*/ 1465158 h 2065343"/>
                <a:gd name="connsiteX64" fmla="*/ 4074200 w 4074200"/>
                <a:gd name="connsiteY64" fmla="*/ 1472219 h 2065343"/>
                <a:gd name="connsiteX65" fmla="*/ 4074200 w 4074200"/>
                <a:gd name="connsiteY65" fmla="*/ 1493402 h 2065343"/>
                <a:gd name="connsiteX66" fmla="*/ 4060078 w 4074200"/>
                <a:gd name="connsiteY66" fmla="*/ 1631092 h 2065343"/>
                <a:gd name="connsiteX67" fmla="*/ 4049486 w 4074200"/>
                <a:gd name="connsiteY67" fmla="*/ 1719354 h 2065343"/>
                <a:gd name="connsiteX68" fmla="*/ 4021242 w 4074200"/>
                <a:gd name="connsiteY68" fmla="*/ 1800556 h 2065343"/>
                <a:gd name="connsiteX69" fmla="*/ 4000059 w 4074200"/>
                <a:gd name="connsiteY69" fmla="*/ 1857044 h 2065343"/>
                <a:gd name="connsiteX70" fmla="*/ 3943571 w 4074200"/>
                <a:gd name="connsiteY70" fmla="*/ 1948837 h 2065343"/>
                <a:gd name="connsiteX71" fmla="*/ 3862370 w 4074200"/>
                <a:gd name="connsiteY71" fmla="*/ 2044160 h 2065343"/>
                <a:gd name="connsiteX72" fmla="*/ 3841187 w 4074200"/>
                <a:gd name="connsiteY72" fmla="*/ 2061813 h 2065343"/>
                <a:gd name="connsiteX73" fmla="*/ 3820004 w 4074200"/>
                <a:gd name="connsiteY73" fmla="*/ 2065343 h 2065343"/>
                <a:gd name="connsiteX74" fmla="*/ 3784699 w 4074200"/>
                <a:gd name="connsiteY74" fmla="*/ 2054752 h 2065343"/>
                <a:gd name="connsiteX75" fmla="*/ 3763515 w 4074200"/>
                <a:gd name="connsiteY75" fmla="*/ 2037099 h 2065343"/>
                <a:gd name="connsiteX76" fmla="*/ 3745863 w 4074200"/>
                <a:gd name="connsiteY76" fmla="*/ 2008855 h 2065343"/>
                <a:gd name="connsiteX77" fmla="*/ 3714088 w 4074200"/>
                <a:gd name="connsiteY77" fmla="*/ 1991203 h 2065343"/>
                <a:gd name="connsiteX78" fmla="*/ 3650539 w 4074200"/>
                <a:gd name="connsiteY78" fmla="*/ 1973550 h 2065343"/>
                <a:gd name="connsiteX79" fmla="*/ 3558746 w 4074200"/>
                <a:gd name="connsiteY79" fmla="*/ 1966489 h 2065343"/>
                <a:gd name="connsiteX80" fmla="*/ 3152739 w 4074200"/>
                <a:gd name="connsiteY80" fmla="*/ 1966489 h 2065343"/>
                <a:gd name="connsiteX81" fmla="*/ 2976214 w 4074200"/>
                <a:gd name="connsiteY81" fmla="*/ 1966489 h 2065343"/>
                <a:gd name="connsiteX82" fmla="*/ 2573736 w 4074200"/>
                <a:gd name="connsiteY82" fmla="*/ 1959428 h 206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4074200" h="2065343">
                  <a:moveTo>
                    <a:pt x="2573736" y="1959428"/>
                  </a:moveTo>
                  <a:lnTo>
                    <a:pt x="2199503" y="1945306"/>
                  </a:lnTo>
                  <a:lnTo>
                    <a:pt x="2065344" y="1924123"/>
                  </a:lnTo>
                  <a:lnTo>
                    <a:pt x="1853514" y="1902940"/>
                  </a:lnTo>
                  <a:lnTo>
                    <a:pt x="1694641" y="1881757"/>
                  </a:lnTo>
                  <a:lnTo>
                    <a:pt x="1581665" y="1864105"/>
                  </a:lnTo>
                  <a:lnTo>
                    <a:pt x="1461628" y="1839391"/>
                  </a:lnTo>
                  <a:lnTo>
                    <a:pt x="1338061" y="1811147"/>
                  </a:lnTo>
                  <a:lnTo>
                    <a:pt x="1263920" y="1789964"/>
                  </a:lnTo>
                  <a:lnTo>
                    <a:pt x="1119170" y="1719354"/>
                  </a:lnTo>
                  <a:lnTo>
                    <a:pt x="981480" y="1648744"/>
                  </a:lnTo>
                  <a:lnTo>
                    <a:pt x="879095" y="1581665"/>
                  </a:lnTo>
                  <a:lnTo>
                    <a:pt x="773180" y="1503994"/>
                  </a:lnTo>
                  <a:lnTo>
                    <a:pt x="670796" y="1412201"/>
                  </a:lnTo>
                  <a:lnTo>
                    <a:pt x="593125" y="1334530"/>
                  </a:lnTo>
                  <a:lnTo>
                    <a:pt x="518984" y="1253328"/>
                  </a:lnTo>
                  <a:lnTo>
                    <a:pt x="441313" y="1154474"/>
                  </a:lnTo>
                  <a:lnTo>
                    <a:pt x="363642" y="1037967"/>
                  </a:lnTo>
                  <a:lnTo>
                    <a:pt x="282441" y="903808"/>
                  </a:lnTo>
                  <a:lnTo>
                    <a:pt x="211831" y="762588"/>
                  </a:lnTo>
                  <a:lnTo>
                    <a:pt x="162404" y="646082"/>
                  </a:lnTo>
                  <a:lnTo>
                    <a:pt x="109446" y="494270"/>
                  </a:lnTo>
                  <a:lnTo>
                    <a:pt x="63549" y="345989"/>
                  </a:lnTo>
                  <a:lnTo>
                    <a:pt x="28244" y="204769"/>
                  </a:lnTo>
                  <a:lnTo>
                    <a:pt x="3531" y="74140"/>
                  </a:lnTo>
                  <a:lnTo>
                    <a:pt x="0" y="31774"/>
                  </a:lnTo>
                  <a:lnTo>
                    <a:pt x="3531" y="17652"/>
                  </a:lnTo>
                  <a:lnTo>
                    <a:pt x="10592" y="3530"/>
                  </a:lnTo>
                  <a:lnTo>
                    <a:pt x="17653" y="0"/>
                  </a:lnTo>
                  <a:lnTo>
                    <a:pt x="31775" y="0"/>
                  </a:lnTo>
                  <a:lnTo>
                    <a:pt x="45897" y="17652"/>
                  </a:lnTo>
                  <a:lnTo>
                    <a:pt x="70610" y="102384"/>
                  </a:lnTo>
                  <a:lnTo>
                    <a:pt x="123568" y="243604"/>
                  </a:lnTo>
                  <a:lnTo>
                    <a:pt x="190648" y="398947"/>
                  </a:lnTo>
                  <a:lnTo>
                    <a:pt x="257727" y="529575"/>
                  </a:lnTo>
                  <a:lnTo>
                    <a:pt x="338929" y="670795"/>
                  </a:lnTo>
                  <a:lnTo>
                    <a:pt x="444844" y="833198"/>
                  </a:lnTo>
                  <a:lnTo>
                    <a:pt x="533106" y="956766"/>
                  </a:lnTo>
                  <a:lnTo>
                    <a:pt x="593125" y="1034437"/>
                  </a:lnTo>
                  <a:lnTo>
                    <a:pt x="699040" y="1143882"/>
                  </a:lnTo>
                  <a:lnTo>
                    <a:pt x="776711" y="1214492"/>
                  </a:lnTo>
                  <a:lnTo>
                    <a:pt x="879095" y="1295694"/>
                  </a:lnTo>
                  <a:lnTo>
                    <a:pt x="999132" y="1380426"/>
                  </a:lnTo>
                  <a:lnTo>
                    <a:pt x="1115639" y="1443975"/>
                  </a:lnTo>
                  <a:lnTo>
                    <a:pt x="1256859" y="1507524"/>
                  </a:lnTo>
                  <a:lnTo>
                    <a:pt x="1348652" y="1542829"/>
                  </a:lnTo>
                  <a:lnTo>
                    <a:pt x="1553421" y="1599317"/>
                  </a:lnTo>
                  <a:lnTo>
                    <a:pt x="1751129" y="1634622"/>
                  </a:lnTo>
                  <a:lnTo>
                    <a:pt x="1864105" y="1648744"/>
                  </a:lnTo>
                  <a:lnTo>
                    <a:pt x="2033570" y="1659336"/>
                  </a:lnTo>
                  <a:lnTo>
                    <a:pt x="2192442" y="1680519"/>
                  </a:lnTo>
                  <a:lnTo>
                    <a:pt x="2654938" y="1698171"/>
                  </a:lnTo>
                  <a:lnTo>
                    <a:pt x="2965622" y="1698171"/>
                  </a:lnTo>
                  <a:lnTo>
                    <a:pt x="3131556" y="1701702"/>
                  </a:lnTo>
                  <a:lnTo>
                    <a:pt x="3530502" y="1701702"/>
                  </a:lnTo>
                  <a:lnTo>
                    <a:pt x="3699966" y="1701702"/>
                  </a:lnTo>
                  <a:lnTo>
                    <a:pt x="3745863" y="1698171"/>
                  </a:lnTo>
                  <a:lnTo>
                    <a:pt x="3798821" y="1680519"/>
                  </a:lnTo>
                  <a:lnTo>
                    <a:pt x="3858839" y="1652275"/>
                  </a:lnTo>
                  <a:lnTo>
                    <a:pt x="3918858" y="1599317"/>
                  </a:lnTo>
                  <a:lnTo>
                    <a:pt x="3964754" y="1542829"/>
                  </a:lnTo>
                  <a:lnTo>
                    <a:pt x="4007120" y="1493402"/>
                  </a:lnTo>
                  <a:lnTo>
                    <a:pt x="4035364" y="1468689"/>
                  </a:lnTo>
                  <a:lnTo>
                    <a:pt x="4060078" y="1465158"/>
                  </a:lnTo>
                  <a:lnTo>
                    <a:pt x="4074200" y="1472219"/>
                  </a:lnTo>
                  <a:lnTo>
                    <a:pt x="4074200" y="1493402"/>
                  </a:lnTo>
                  <a:lnTo>
                    <a:pt x="4060078" y="1631092"/>
                  </a:lnTo>
                  <a:lnTo>
                    <a:pt x="4049486" y="1719354"/>
                  </a:lnTo>
                  <a:lnTo>
                    <a:pt x="4021242" y="1800556"/>
                  </a:lnTo>
                  <a:lnTo>
                    <a:pt x="4000059" y="1857044"/>
                  </a:lnTo>
                  <a:lnTo>
                    <a:pt x="3943571" y="1948837"/>
                  </a:lnTo>
                  <a:lnTo>
                    <a:pt x="3862370" y="2044160"/>
                  </a:lnTo>
                  <a:lnTo>
                    <a:pt x="3841187" y="2061813"/>
                  </a:lnTo>
                  <a:lnTo>
                    <a:pt x="3820004" y="2065343"/>
                  </a:lnTo>
                  <a:lnTo>
                    <a:pt x="3784699" y="2054752"/>
                  </a:lnTo>
                  <a:lnTo>
                    <a:pt x="3763515" y="2037099"/>
                  </a:lnTo>
                  <a:lnTo>
                    <a:pt x="3745863" y="2008855"/>
                  </a:lnTo>
                  <a:lnTo>
                    <a:pt x="3714088" y="1991203"/>
                  </a:lnTo>
                  <a:lnTo>
                    <a:pt x="3650539" y="1973550"/>
                  </a:lnTo>
                  <a:lnTo>
                    <a:pt x="3558746" y="1966489"/>
                  </a:lnTo>
                  <a:lnTo>
                    <a:pt x="3152739" y="1966489"/>
                  </a:lnTo>
                  <a:lnTo>
                    <a:pt x="2976214" y="1966489"/>
                  </a:lnTo>
                  <a:lnTo>
                    <a:pt x="2573736" y="195942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23" name="フリーフォーム 9">
              <a:extLst>
                <a:ext uri="{FF2B5EF4-FFF2-40B4-BE49-F238E27FC236}">
                  <a16:creationId xmlns:a16="http://schemas.microsoft.com/office/drawing/2014/main" id="{349D98AF-3D49-458F-BF5B-C2798B96761D}"/>
                </a:ext>
              </a:extLst>
            </p:cNvPr>
            <p:cNvSpPr/>
            <p:nvPr/>
          </p:nvSpPr>
          <p:spPr>
            <a:xfrm>
              <a:off x="4999039" y="4046539"/>
              <a:ext cx="3406775" cy="1704975"/>
            </a:xfrm>
            <a:custGeom>
              <a:avLst/>
              <a:gdLst>
                <a:gd name="connsiteX0" fmla="*/ 1517270 w 3406645"/>
                <a:gd name="connsiteY0" fmla="*/ 983629 h 1704765"/>
                <a:gd name="connsiteX1" fmla="*/ 1352851 w 3406645"/>
                <a:gd name="connsiteY1" fmla="*/ 850940 h 1704765"/>
                <a:gd name="connsiteX2" fmla="*/ 1199970 w 3406645"/>
                <a:gd name="connsiteY2" fmla="*/ 735559 h 1704765"/>
                <a:gd name="connsiteX3" fmla="*/ 1070166 w 3406645"/>
                <a:gd name="connsiteY3" fmla="*/ 637484 h 1704765"/>
                <a:gd name="connsiteX4" fmla="*/ 931708 w 3406645"/>
                <a:gd name="connsiteY4" fmla="*/ 545179 h 1704765"/>
                <a:gd name="connsiteX5" fmla="*/ 700944 w 3406645"/>
                <a:gd name="connsiteY5" fmla="*/ 426913 h 1704765"/>
                <a:gd name="connsiteX6" fmla="*/ 499026 w 3406645"/>
                <a:gd name="connsiteY6" fmla="*/ 308646 h 1704765"/>
                <a:gd name="connsiteX7" fmla="*/ 383645 w 3406645"/>
                <a:gd name="connsiteY7" fmla="*/ 245186 h 1704765"/>
                <a:gd name="connsiteX8" fmla="*/ 282686 w 3406645"/>
                <a:gd name="connsiteY8" fmla="*/ 190380 h 1704765"/>
                <a:gd name="connsiteX9" fmla="*/ 187496 w 3406645"/>
                <a:gd name="connsiteY9" fmla="*/ 147112 h 1704765"/>
                <a:gd name="connsiteX10" fmla="*/ 40384 w 3406645"/>
                <a:gd name="connsiteY10" fmla="*/ 80767 h 1704765"/>
                <a:gd name="connsiteX11" fmla="*/ 14423 w 3406645"/>
                <a:gd name="connsiteY11" fmla="*/ 60576 h 1704765"/>
                <a:gd name="connsiteX12" fmla="*/ 0 w 3406645"/>
                <a:gd name="connsiteY12" fmla="*/ 37499 h 1704765"/>
                <a:gd name="connsiteX13" fmla="*/ 0 w 3406645"/>
                <a:gd name="connsiteY13" fmla="*/ 20192 h 1704765"/>
                <a:gd name="connsiteX14" fmla="*/ 5770 w 3406645"/>
                <a:gd name="connsiteY14" fmla="*/ 8654 h 1704765"/>
                <a:gd name="connsiteX15" fmla="*/ 28846 w 3406645"/>
                <a:gd name="connsiteY15" fmla="*/ 0 h 1704765"/>
                <a:gd name="connsiteX16" fmla="*/ 77883 w 3406645"/>
                <a:gd name="connsiteY16" fmla="*/ 8654 h 1704765"/>
                <a:gd name="connsiteX17" fmla="*/ 222110 w 3406645"/>
                <a:gd name="connsiteY17" fmla="*/ 63460 h 1704765"/>
                <a:gd name="connsiteX18" fmla="*/ 429797 w 3406645"/>
                <a:gd name="connsiteY18" fmla="*/ 147112 h 1704765"/>
                <a:gd name="connsiteX19" fmla="*/ 599985 w 3406645"/>
                <a:gd name="connsiteY19" fmla="*/ 219225 h 1704765"/>
                <a:gd name="connsiteX20" fmla="*/ 764404 w 3406645"/>
                <a:gd name="connsiteY20" fmla="*/ 297108 h 1704765"/>
                <a:gd name="connsiteX21" fmla="*/ 995168 w 3406645"/>
                <a:gd name="connsiteY21" fmla="*/ 389413 h 1704765"/>
                <a:gd name="connsiteX22" fmla="*/ 1254776 w 3406645"/>
                <a:gd name="connsiteY22" fmla="*/ 545179 h 1704765"/>
                <a:gd name="connsiteX23" fmla="*/ 1600922 w 3406645"/>
                <a:gd name="connsiteY23" fmla="*/ 770173 h 1704765"/>
                <a:gd name="connsiteX24" fmla="*/ 1915337 w 3406645"/>
                <a:gd name="connsiteY24" fmla="*/ 974976 h 1704765"/>
                <a:gd name="connsiteX25" fmla="*/ 2125908 w 3406645"/>
                <a:gd name="connsiteY25" fmla="*/ 1113434 h 1704765"/>
                <a:gd name="connsiteX26" fmla="*/ 2428785 w 3406645"/>
                <a:gd name="connsiteY26" fmla="*/ 1295160 h 1704765"/>
                <a:gd name="connsiteX27" fmla="*/ 2616281 w 3406645"/>
                <a:gd name="connsiteY27" fmla="*/ 1396119 h 1704765"/>
                <a:gd name="connsiteX28" fmla="*/ 2717240 w 3406645"/>
                <a:gd name="connsiteY28" fmla="*/ 1448041 h 1704765"/>
                <a:gd name="connsiteX29" fmla="*/ 2887428 w 3406645"/>
                <a:gd name="connsiteY29" fmla="*/ 1514385 h 1704765"/>
                <a:gd name="connsiteX30" fmla="*/ 3095115 w 3406645"/>
                <a:gd name="connsiteY30" fmla="*/ 1572076 h 1704765"/>
                <a:gd name="connsiteX31" fmla="*/ 3291264 w 3406645"/>
                <a:gd name="connsiteY31" fmla="*/ 1606690 h 1704765"/>
                <a:gd name="connsiteX32" fmla="*/ 3357608 w 3406645"/>
                <a:gd name="connsiteY32" fmla="*/ 1618229 h 1704765"/>
                <a:gd name="connsiteX33" fmla="*/ 3383569 w 3406645"/>
                <a:gd name="connsiteY33" fmla="*/ 1626882 h 1704765"/>
                <a:gd name="connsiteX34" fmla="*/ 3400876 w 3406645"/>
                <a:gd name="connsiteY34" fmla="*/ 1635536 h 1704765"/>
                <a:gd name="connsiteX35" fmla="*/ 3406645 w 3406645"/>
                <a:gd name="connsiteY35" fmla="*/ 1649959 h 1704765"/>
                <a:gd name="connsiteX36" fmla="*/ 3397992 w 3406645"/>
                <a:gd name="connsiteY36" fmla="*/ 1673035 h 1704765"/>
                <a:gd name="connsiteX37" fmla="*/ 3383569 w 3406645"/>
                <a:gd name="connsiteY37" fmla="*/ 1687458 h 1704765"/>
                <a:gd name="connsiteX38" fmla="*/ 3360493 w 3406645"/>
                <a:gd name="connsiteY38" fmla="*/ 1698996 h 1704765"/>
                <a:gd name="connsiteX39" fmla="*/ 3265303 w 3406645"/>
                <a:gd name="connsiteY39" fmla="*/ 1704765 h 1704765"/>
                <a:gd name="connsiteX40" fmla="*/ 3043193 w 3406645"/>
                <a:gd name="connsiteY40" fmla="*/ 1701880 h 1704765"/>
                <a:gd name="connsiteX41" fmla="*/ 2772046 w 3406645"/>
                <a:gd name="connsiteY41" fmla="*/ 1701880 h 1704765"/>
                <a:gd name="connsiteX42" fmla="*/ 2561474 w 3406645"/>
                <a:gd name="connsiteY42" fmla="*/ 1704765 h 1704765"/>
                <a:gd name="connsiteX43" fmla="*/ 2477823 w 3406645"/>
                <a:gd name="connsiteY43" fmla="*/ 1701880 h 1704765"/>
                <a:gd name="connsiteX44" fmla="*/ 2431670 w 3406645"/>
                <a:gd name="connsiteY44" fmla="*/ 1693227 h 1704765"/>
                <a:gd name="connsiteX45" fmla="*/ 2382633 w 3406645"/>
                <a:gd name="connsiteY45" fmla="*/ 1673035 h 1704765"/>
                <a:gd name="connsiteX46" fmla="*/ 2296096 w 3406645"/>
                <a:gd name="connsiteY46" fmla="*/ 1621113 h 1704765"/>
                <a:gd name="connsiteX47" fmla="*/ 2192253 w 3406645"/>
                <a:gd name="connsiteY47" fmla="*/ 1540346 h 1704765"/>
                <a:gd name="connsiteX48" fmla="*/ 2036488 w 3406645"/>
                <a:gd name="connsiteY48" fmla="*/ 1407657 h 1704765"/>
                <a:gd name="connsiteX49" fmla="*/ 1782648 w 3406645"/>
                <a:gd name="connsiteY49" fmla="*/ 1202855 h 1704765"/>
                <a:gd name="connsiteX50" fmla="*/ 1517270 w 3406645"/>
                <a:gd name="connsiteY50" fmla="*/ 983629 h 1704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406645" h="1704765">
                  <a:moveTo>
                    <a:pt x="1517270" y="983629"/>
                  </a:moveTo>
                  <a:lnTo>
                    <a:pt x="1352851" y="850940"/>
                  </a:lnTo>
                  <a:lnTo>
                    <a:pt x="1199970" y="735559"/>
                  </a:lnTo>
                  <a:lnTo>
                    <a:pt x="1070166" y="637484"/>
                  </a:lnTo>
                  <a:lnTo>
                    <a:pt x="931708" y="545179"/>
                  </a:lnTo>
                  <a:lnTo>
                    <a:pt x="700944" y="426913"/>
                  </a:lnTo>
                  <a:lnTo>
                    <a:pt x="499026" y="308646"/>
                  </a:lnTo>
                  <a:lnTo>
                    <a:pt x="383645" y="245186"/>
                  </a:lnTo>
                  <a:lnTo>
                    <a:pt x="282686" y="190380"/>
                  </a:lnTo>
                  <a:lnTo>
                    <a:pt x="187496" y="147112"/>
                  </a:lnTo>
                  <a:lnTo>
                    <a:pt x="40384" y="80767"/>
                  </a:lnTo>
                  <a:lnTo>
                    <a:pt x="14423" y="60576"/>
                  </a:lnTo>
                  <a:lnTo>
                    <a:pt x="0" y="37499"/>
                  </a:lnTo>
                  <a:lnTo>
                    <a:pt x="0" y="20192"/>
                  </a:lnTo>
                  <a:lnTo>
                    <a:pt x="5770" y="8654"/>
                  </a:lnTo>
                  <a:lnTo>
                    <a:pt x="28846" y="0"/>
                  </a:lnTo>
                  <a:lnTo>
                    <a:pt x="77883" y="8654"/>
                  </a:lnTo>
                  <a:lnTo>
                    <a:pt x="222110" y="63460"/>
                  </a:lnTo>
                  <a:lnTo>
                    <a:pt x="429797" y="147112"/>
                  </a:lnTo>
                  <a:lnTo>
                    <a:pt x="599985" y="219225"/>
                  </a:lnTo>
                  <a:lnTo>
                    <a:pt x="764404" y="297108"/>
                  </a:lnTo>
                  <a:lnTo>
                    <a:pt x="995168" y="389413"/>
                  </a:lnTo>
                  <a:lnTo>
                    <a:pt x="1254776" y="545179"/>
                  </a:lnTo>
                  <a:lnTo>
                    <a:pt x="1600922" y="770173"/>
                  </a:lnTo>
                  <a:lnTo>
                    <a:pt x="1915337" y="974976"/>
                  </a:lnTo>
                  <a:lnTo>
                    <a:pt x="2125908" y="1113434"/>
                  </a:lnTo>
                  <a:lnTo>
                    <a:pt x="2428785" y="1295160"/>
                  </a:lnTo>
                  <a:lnTo>
                    <a:pt x="2616281" y="1396119"/>
                  </a:lnTo>
                  <a:lnTo>
                    <a:pt x="2717240" y="1448041"/>
                  </a:lnTo>
                  <a:lnTo>
                    <a:pt x="2887428" y="1514385"/>
                  </a:lnTo>
                  <a:lnTo>
                    <a:pt x="3095115" y="1572076"/>
                  </a:lnTo>
                  <a:lnTo>
                    <a:pt x="3291264" y="1606690"/>
                  </a:lnTo>
                  <a:lnTo>
                    <a:pt x="3357608" y="1618229"/>
                  </a:lnTo>
                  <a:lnTo>
                    <a:pt x="3383569" y="1626882"/>
                  </a:lnTo>
                  <a:lnTo>
                    <a:pt x="3400876" y="1635536"/>
                  </a:lnTo>
                  <a:lnTo>
                    <a:pt x="3406645" y="1649959"/>
                  </a:lnTo>
                  <a:lnTo>
                    <a:pt x="3397992" y="1673035"/>
                  </a:lnTo>
                  <a:lnTo>
                    <a:pt x="3383569" y="1687458"/>
                  </a:lnTo>
                  <a:lnTo>
                    <a:pt x="3360493" y="1698996"/>
                  </a:lnTo>
                  <a:lnTo>
                    <a:pt x="3265303" y="1704765"/>
                  </a:lnTo>
                  <a:lnTo>
                    <a:pt x="3043193" y="1701880"/>
                  </a:lnTo>
                  <a:lnTo>
                    <a:pt x="2772046" y="1701880"/>
                  </a:lnTo>
                  <a:lnTo>
                    <a:pt x="2561474" y="1704765"/>
                  </a:lnTo>
                  <a:lnTo>
                    <a:pt x="2477823" y="1701880"/>
                  </a:lnTo>
                  <a:lnTo>
                    <a:pt x="2431670" y="1693227"/>
                  </a:lnTo>
                  <a:lnTo>
                    <a:pt x="2382633" y="1673035"/>
                  </a:lnTo>
                  <a:lnTo>
                    <a:pt x="2296096" y="1621113"/>
                  </a:lnTo>
                  <a:lnTo>
                    <a:pt x="2192253" y="1540346"/>
                  </a:lnTo>
                  <a:lnTo>
                    <a:pt x="2036488" y="1407657"/>
                  </a:lnTo>
                  <a:lnTo>
                    <a:pt x="1782648" y="1202855"/>
                  </a:lnTo>
                  <a:lnTo>
                    <a:pt x="1517270" y="98362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76563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2" grpId="0" animBg="1"/>
      <p:bldP spid="10" grpId="0" animBg="1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グループ化 7">
            <a:extLst>
              <a:ext uri="{FF2B5EF4-FFF2-40B4-BE49-F238E27FC236}">
                <a16:creationId xmlns:a16="http://schemas.microsoft.com/office/drawing/2014/main" id="{C18D6795-7E43-4FD7-BF09-1E1F7BB996F2}"/>
              </a:ext>
            </a:extLst>
          </p:cNvPr>
          <p:cNvGrpSpPr/>
          <p:nvPr/>
        </p:nvGrpSpPr>
        <p:grpSpPr>
          <a:xfrm>
            <a:off x="4184652" y="1647825"/>
            <a:ext cx="4221162" cy="4103689"/>
            <a:chOff x="4184652" y="1647825"/>
            <a:chExt cx="4221162" cy="4103689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77830F48-B834-4AF1-9850-F17831D97ADD}"/>
                </a:ext>
              </a:extLst>
            </p:cNvPr>
            <p:cNvSpPr/>
            <p:nvPr/>
          </p:nvSpPr>
          <p:spPr>
            <a:xfrm>
              <a:off x="4427539" y="2484438"/>
              <a:ext cx="544512" cy="1458912"/>
            </a:xfrm>
            <a:custGeom>
              <a:avLst/>
              <a:gdLst>
                <a:gd name="connsiteX0" fmla="*/ 295275 w 545306"/>
                <a:gd name="connsiteY0" fmla="*/ 966787 h 1459706"/>
                <a:gd name="connsiteX1" fmla="*/ 297656 w 545306"/>
                <a:gd name="connsiteY1" fmla="*/ 721519 h 1459706"/>
                <a:gd name="connsiteX2" fmla="*/ 290512 w 545306"/>
                <a:gd name="connsiteY2" fmla="*/ 635794 h 1459706"/>
                <a:gd name="connsiteX3" fmla="*/ 269081 w 545306"/>
                <a:gd name="connsiteY3" fmla="*/ 521494 h 1459706"/>
                <a:gd name="connsiteX4" fmla="*/ 242887 w 545306"/>
                <a:gd name="connsiteY4" fmla="*/ 416719 h 1459706"/>
                <a:gd name="connsiteX5" fmla="*/ 209550 w 545306"/>
                <a:gd name="connsiteY5" fmla="*/ 321469 h 1459706"/>
                <a:gd name="connsiteX6" fmla="*/ 180975 w 545306"/>
                <a:gd name="connsiteY6" fmla="*/ 264319 h 1459706"/>
                <a:gd name="connsiteX7" fmla="*/ 154781 w 545306"/>
                <a:gd name="connsiteY7" fmla="*/ 226219 h 1459706"/>
                <a:gd name="connsiteX8" fmla="*/ 111919 w 545306"/>
                <a:gd name="connsiteY8" fmla="*/ 176212 h 1459706"/>
                <a:gd name="connsiteX9" fmla="*/ 61912 w 545306"/>
                <a:gd name="connsiteY9" fmla="*/ 128587 h 1459706"/>
                <a:gd name="connsiteX10" fmla="*/ 30956 w 545306"/>
                <a:gd name="connsiteY10" fmla="*/ 102394 h 1459706"/>
                <a:gd name="connsiteX11" fmla="*/ 14287 w 545306"/>
                <a:gd name="connsiteY11" fmla="*/ 78581 h 1459706"/>
                <a:gd name="connsiteX12" fmla="*/ 0 w 545306"/>
                <a:gd name="connsiteY12" fmla="*/ 45244 h 1459706"/>
                <a:gd name="connsiteX13" fmla="*/ 0 w 545306"/>
                <a:gd name="connsiteY13" fmla="*/ 21431 h 1459706"/>
                <a:gd name="connsiteX14" fmla="*/ 9525 w 545306"/>
                <a:gd name="connsiteY14" fmla="*/ 4762 h 1459706"/>
                <a:gd name="connsiteX15" fmla="*/ 28575 w 545306"/>
                <a:gd name="connsiteY15" fmla="*/ 0 h 1459706"/>
                <a:gd name="connsiteX16" fmla="*/ 54769 w 545306"/>
                <a:gd name="connsiteY16" fmla="*/ 2381 h 1459706"/>
                <a:gd name="connsiteX17" fmla="*/ 92869 w 545306"/>
                <a:gd name="connsiteY17" fmla="*/ 19050 h 1459706"/>
                <a:gd name="connsiteX18" fmla="*/ 190500 w 545306"/>
                <a:gd name="connsiteY18" fmla="*/ 61912 h 1459706"/>
                <a:gd name="connsiteX19" fmla="*/ 259556 w 545306"/>
                <a:gd name="connsiteY19" fmla="*/ 95250 h 1459706"/>
                <a:gd name="connsiteX20" fmla="*/ 330994 w 545306"/>
                <a:gd name="connsiteY20" fmla="*/ 135731 h 1459706"/>
                <a:gd name="connsiteX21" fmla="*/ 395287 w 545306"/>
                <a:gd name="connsiteY21" fmla="*/ 183356 h 1459706"/>
                <a:gd name="connsiteX22" fmla="*/ 478631 w 545306"/>
                <a:gd name="connsiteY22" fmla="*/ 252412 h 1459706"/>
                <a:gd name="connsiteX23" fmla="*/ 502444 w 545306"/>
                <a:gd name="connsiteY23" fmla="*/ 411956 h 1459706"/>
                <a:gd name="connsiteX24" fmla="*/ 523875 w 545306"/>
                <a:gd name="connsiteY24" fmla="*/ 595312 h 1459706"/>
                <a:gd name="connsiteX25" fmla="*/ 535781 w 545306"/>
                <a:gd name="connsiteY25" fmla="*/ 745331 h 1459706"/>
                <a:gd name="connsiteX26" fmla="*/ 542925 w 545306"/>
                <a:gd name="connsiteY26" fmla="*/ 933450 h 1459706"/>
                <a:gd name="connsiteX27" fmla="*/ 542925 w 545306"/>
                <a:gd name="connsiteY27" fmla="*/ 1173956 h 1459706"/>
                <a:gd name="connsiteX28" fmla="*/ 545306 w 545306"/>
                <a:gd name="connsiteY28" fmla="*/ 1364456 h 1459706"/>
                <a:gd name="connsiteX29" fmla="*/ 533400 w 545306"/>
                <a:gd name="connsiteY29" fmla="*/ 1414462 h 1459706"/>
                <a:gd name="connsiteX30" fmla="*/ 519112 w 545306"/>
                <a:gd name="connsiteY30" fmla="*/ 1438275 h 1459706"/>
                <a:gd name="connsiteX31" fmla="*/ 500062 w 545306"/>
                <a:gd name="connsiteY31" fmla="*/ 1452562 h 1459706"/>
                <a:gd name="connsiteX32" fmla="*/ 466725 w 545306"/>
                <a:gd name="connsiteY32" fmla="*/ 1459706 h 1459706"/>
                <a:gd name="connsiteX33" fmla="*/ 435769 w 545306"/>
                <a:gd name="connsiteY33" fmla="*/ 1457325 h 1459706"/>
                <a:gd name="connsiteX34" fmla="*/ 400050 w 545306"/>
                <a:gd name="connsiteY34" fmla="*/ 1447800 h 1459706"/>
                <a:gd name="connsiteX35" fmla="*/ 381000 w 545306"/>
                <a:gd name="connsiteY35" fmla="*/ 1431131 h 1459706"/>
                <a:gd name="connsiteX36" fmla="*/ 364331 w 545306"/>
                <a:gd name="connsiteY36" fmla="*/ 1414462 h 1459706"/>
                <a:gd name="connsiteX37" fmla="*/ 338137 w 545306"/>
                <a:gd name="connsiteY37" fmla="*/ 1378744 h 1459706"/>
                <a:gd name="connsiteX38" fmla="*/ 321469 w 545306"/>
                <a:gd name="connsiteY38" fmla="*/ 1331119 h 1459706"/>
                <a:gd name="connsiteX39" fmla="*/ 309562 w 545306"/>
                <a:gd name="connsiteY39" fmla="*/ 1264444 h 1459706"/>
                <a:gd name="connsiteX40" fmla="*/ 304800 w 545306"/>
                <a:gd name="connsiteY40" fmla="*/ 1181100 h 1459706"/>
                <a:gd name="connsiteX41" fmla="*/ 302419 w 545306"/>
                <a:gd name="connsiteY41" fmla="*/ 1104900 h 1459706"/>
                <a:gd name="connsiteX42" fmla="*/ 295275 w 545306"/>
                <a:gd name="connsiteY42" fmla="*/ 966787 h 145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45306" h="1459706">
                  <a:moveTo>
                    <a:pt x="295275" y="966787"/>
                  </a:moveTo>
                  <a:cubicBezTo>
                    <a:pt x="296069" y="885031"/>
                    <a:pt x="296862" y="803275"/>
                    <a:pt x="297656" y="721519"/>
                  </a:cubicBezTo>
                  <a:lnTo>
                    <a:pt x="290512" y="635794"/>
                  </a:lnTo>
                  <a:lnTo>
                    <a:pt x="269081" y="521494"/>
                  </a:lnTo>
                  <a:lnTo>
                    <a:pt x="242887" y="416719"/>
                  </a:lnTo>
                  <a:lnTo>
                    <a:pt x="209550" y="321469"/>
                  </a:lnTo>
                  <a:lnTo>
                    <a:pt x="180975" y="264319"/>
                  </a:lnTo>
                  <a:lnTo>
                    <a:pt x="154781" y="226219"/>
                  </a:lnTo>
                  <a:lnTo>
                    <a:pt x="111919" y="176212"/>
                  </a:lnTo>
                  <a:lnTo>
                    <a:pt x="61912" y="128587"/>
                  </a:lnTo>
                  <a:lnTo>
                    <a:pt x="30956" y="102394"/>
                  </a:lnTo>
                  <a:lnTo>
                    <a:pt x="14287" y="78581"/>
                  </a:lnTo>
                  <a:lnTo>
                    <a:pt x="0" y="45244"/>
                  </a:lnTo>
                  <a:lnTo>
                    <a:pt x="0" y="21431"/>
                  </a:lnTo>
                  <a:lnTo>
                    <a:pt x="9525" y="4762"/>
                  </a:lnTo>
                  <a:lnTo>
                    <a:pt x="28575" y="0"/>
                  </a:lnTo>
                  <a:lnTo>
                    <a:pt x="54769" y="2381"/>
                  </a:lnTo>
                  <a:lnTo>
                    <a:pt x="92869" y="19050"/>
                  </a:lnTo>
                  <a:lnTo>
                    <a:pt x="190500" y="61912"/>
                  </a:lnTo>
                  <a:lnTo>
                    <a:pt x="259556" y="95250"/>
                  </a:lnTo>
                  <a:lnTo>
                    <a:pt x="330994" y="135731"/>
                  </a:lnTo>
                  <a:lnTo>
                    <a:pt x="395287" y="183356"/>
                  </a:lnTo>
                  <a:lnTo>
                    <a:pt x="478631" y="252412"/>
                  </a:lnTo>
                  <a:lnTo>
                    <a:pt x="502444" y="411956"/>
                  </a:lnTo>
                  <a:lnTo>
                    <a:pt x="523875" y="595312"/>
                  </a:lnTo>
                  <a:lnTo>
                    <a:pt x="535781" y="745331"/>
                  </a:lnTo>
                  <a:lnTo>
                    <a:pt x="542925" y="933450"/>
                  </a:lnTo>
                  <a:lnTo>
                    <a:pt x="542925" y="1173956"/>
                  </a:lnTo>
                  <a:cubicBezTo>
                    <a:pt x="543719" y="1237456"/>
                    <a:pt x="544512" y="1300956"/>
                    <a:pt x="545306" y="1364456"/>
                  </a:cubicBezTo>
                  <a:lnTo>
                    <a:pt x="533400" y="1414462"/>
                  </a:lnTo>
                  <a:lnTo>
                    <a:pt x="519112" y="1438275"/>
                  </a:lnTo>
                  <a:lnTo>
                    <a:pt x="500062" y="1452562"/>
                  </a:lnTo>
                  <a:lnTo>
                    <a:pt x="466725" y="1459706"/>
                  </a:lnTo>
                  <a:lnTo>
                    <a:pt x="435769" y="1457325"/>
                  </a:lnTo>
                  <a:lnTo>
                    <a:pt x="400050" y="1447800"/>
                  </a:lnTo>
                  <a:lnTo>
                    <a:pt x="381000" y="1431131"/>
                  </a:lnTo>
                  <a:lnTo>
                    <a:pt x="364331" y="1414462"/>
                  </a:lnTo>
                  <a:lnTo>
                    <a:pt x="338137" y="1378744"/>
                  </a:lnTo>
                  <a:lnTo>
                    <a:pt x="321469" y="1331119"/>
                  </a:lnTo>
                  <a:lnTo>
                    <a:pt x="309562" y="1264444"/>
                  </a:lnTo>
                  <a:lnTo>
                    <a:pt x="304800" y="1181100"/>
                  </a:lnTo>
                  <a:cubicBezTo>
                    <a:pt x="304006" y="1155700"/>
                    <a:pt x="303213" y="1130300"/>
                    <a:pt x="302419" y="1104900"/>
                  </a:cubicBezTo>
                  <a:lnTo>
                    <a:pt x="295275" y="9667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21C798EE-D022-4B68-AACB-26AE8CA97CB6}"/>
                </a:ext>
              </a:extLst>
            </p:cNvPr>
            <p:cNvSpPr/>
            <p:nvPr/>
          </p:nvSpPr>
          <p:spPr>
            <a:xfrm>
              <a:off x="4808539" y="2420938"/>
              <a:ext cx="2882900" cy="1263650"/>
            </a:xfrm>
            <a:custGeom>
              <a:avLst/>
              <a:gdLst>
                <a:gd name="connsiteX0" fmla="*/ 783431 w 2883694"/>
                <a:gd name="connsiteY0" fmla="*/ 357188 h 1262063"/>
                <a:gd name="connsiteX1" fmla="*/ 47625 w 2883694"/>
                <a:gd name="connsiteY1" fmla="*/ 459582 h 1262063"/>
                <a:gd name="connsiteX2" fmla="*/ 0 w 2883694"/>
                <a:gd name="connsiteY2" fmla="*/ 300038 h 1262063"/>
                <a:gd name="connsiteX3" fmla="*/ 173831 w 2883694"/>
                <a:gd name="connsiteY3" fmla="*/ 283369 h 1262063"/>
                <a:gd name="connsiteX4" fmla="*/ 602456 w 2883694"/>
                <a:gd name="connsiteY4" fmla="*/ 228600 h 1262063"/>
                <a:gd name="connsiteX5" fmla="*/ 1109662 w 2883694"/>
                <a:gd name="connsiteY5" fmla="*/ 157163 h 1262063"/>
                <a:gd name="connsiteX6" fmla="*/ 1376362 w 2883694"/>
                <a:gd name="connsiteY6" fmla="*/ 133350 h 1262063"/>
                <a:gd name="connsiteX7" fmla="*/ 1781175 w 2883694"/>
                <a:gd name="connsiteY7" fmla="*/ 90488 h 1262063"/>
                <a:gd name="connsiteX8" fmla="*/ 2128837 w 2883694"/>
                <a:gd name="connsiteY8" fmla="*/ 64294 h 1262063"/>
                <a:gd name="connsiteX9" fmla="*/ 2428875 w 2883694"/>
                <a:gd name="connsiteY9" fmla="*/ 47625 h 1262063"/>
                <a:gd name="connsiteX10" fmla="*/ 2459831 w 2883694"/>
                <a:gd name="connsiteY10" fmla="*/ 33338 h 1262063"/>
                <a:gd name="connsiteX11" fmla="*/ 2509837 w 2883694"/>
                <a:gd name="connsiteY11" fmla="*/ 19050 h 1262063"/>
                <a:gd name="connsiteX12" fmla="*/ 2564606 w 2883694"/>
                <a:gd name="connsiteY12" fmla="*/ 7144 h 1262063"/>
                <a:gd name="connsiteX13" fmla="*/ 2643187 w 2883694"/>
                <a:gd name="connsiteY13" fmla="*/ 0 h 1262063"/>
                <a:gd name="connsiteX14" fmla="*/ 2659856 w 2883694"/>
                <a:gd name="connsiteY14" fmla="*/ 4763 h 1262063"/>
                <a:gd name="connsiteX15" fmla="*/ 2712244 w 2883694"/>
                <a:gd name="connsiteY15" fmla="*/ 42863 h 1262063"/>
                <a:gd name="connsiteX16" fmla="*/ 2769394 w 2883694"/>
                <a:gd name="connsiteY16" fmla="*/ 88107 h 1262063"/>
                <a:gd name="connsiteX17" fmla="*/ 2821781 w 2883694"/>
                <a:gd name="connsiteY17" fmla="*/ 133350 h 1262063"/>
                <a:gd name="connsiteX18" fmla="*/ 2857500 w 2883694"/>
                <a:gd name="connsiteY18" fmla="*/ 169069 h 1262063"/>
                <a:gd name="connsiteX19" fmla="*/ 2878931 w 2883694"/>
                <a:gd name="connsiteY19" fmla="*/ 202407 h 1262063"/>
                <a:gd name="connsiteX20" fmla="*/ 2883694 w 2883694"/>
                <a:gd name="connsiteY20" fmla="*/ 228600 h 1262063"/>
                <a:gd name="connsiteX21" fmla="*/ 2876550 w 2883694"/>
                <a:gd name="connsiteY21" fmla="*/ 257175 h 1262063"/>
                <a:gd name="connsiteX22" fmla="*/ 2859881 w 2883694"/>
                <a:gd name="connsiteY22" fmla="*/ 271463 h 1262063"/>
                <a:gd name="connsiteX23" fmla="*/ 2836069 w 2883694"/>
                <a:gd name="connsiteY23" fmla="*/ 288132 h 1262063"/>
                <a:gd name="connsiteX24" fmla="*/ 2809875 w 2883694"/>
                <a:gd name="connsiteY24" fmla="*/ 316707 h 1262063"/>
                <a:gd name="connsiteX25" fmla="*/ 2788444 w 2883694"/>
                <a:gd name="connsiteY25" fmla="*/ 359569 h 1262063"/>
                <a:gd name="connsiteX26" fmla="*/ 2752725 w 2883694"/>
                <a:gd name="connsiteY26" fmla="*/ 450057 h 1262063"/>
                <a:gd name="connsiteX27" fmla="*/ 2657475 w 2883694"/>
                <a:gd name="connsiteY27" fmla="*/ 728663 h 1262063"/>
                <a:gd name="connsiteX28" fmla="*/ 2595562 w 2883694"/>
                <a:gd name="connsiteY28" fmla="*/ 916782 h 1262063"/>
                <a:gd name="connsiteX29" fmla="*/ 2574131 w 2883694"/>
                <a:gd name="connsiteY29" fmla="*/ 1014413 h 1262063"/>
                <a:gd name="connsiteX30" fmla="*/ 2526506 w 2883694"/>
                <a:gd name="connsiteY30" fmla="*/ 1126332 h 1262063"/>
                <a:gd name="connsiteX31" fmla="*/ 2464594 w 2883694"/>
                <a:gd name="connsiteY31" fmla="*/ 1250157 h 1262063"/>
                <a:gd name="connsiteX32" fmla="*/ 2450306 w 2883694"/>
                <a:gd name="connsiteY32" fmla="*/ 1259682 h 1262063"/>
                <a:gd name="connsiteX33" fmla="*/ 2424112 w 2883694"/>
                <a:gd name="connsiteY33" fmla="*/ 1262063 h 1262063"/>
                <a:gd name="connsiteX34" fmla="*/ 2400300 w 2883694"/>
                <a:gd name="connsiteY34" fmla="*/ 1257300 h 1262063"/>
                <a:gd name="connsiteX35" fmla="*/ 2374106 w 2883694"/>
                <a:gd name="connsiteY35" fmla="*/ 1245394 h 1262063"/>
                <a:gd name="connsiteX36" fmla="*/ 2338387 w 2883694"/>
                <a:gd name="connsiteY36" fmla="*/ 1219200 h 1262063"/>
                <a:gd name="connsiteX37" fmla="*/ 2312194 w 2883694"/>
                <a:gd name="connsiteY37" fmla="*/ 1181100 h 1262063"/>
                <a:gd name="connsiteX38" fmla="*/ 2355056 w 2883694"/>
                <a:gd name="connsiteY38" fmla="*/ 1026319 h 1262063"/>
                <a:gd name="connsiteX39" fmla="*/ 2431256 w 2883694"/>
                <a:gd name="connsiteY39" fmla="*/ 654844 h 1262063"/>
                <a:gd name="connsiteX40" fmla="*/ 2474119 w 2883694"/>
                <a:gd name="connsiteY40" fmla="*/ 376238 h 1262063"/>
                <a:gd name="connsiteX41" fmla="*/ 2488406 w 2883694"/>
                <a:gd name="connsiteY41" fmla="*/ 280988 h 1262063"/>
                <a:gd name="connsiteX42" fmla="*/ 2488406 w 2883694"/>
                <a:gd name="connsiteY42" fmla="*/ 254794 h 1262063"/>
                <a:gd name="connsiteX43" fmla="*/ 2483644 w 2883694"/>
                <a:gd name="connsiteY43" fmla="*/ 238125 h 1262063"/>
                <a:gd name="connsiteX44" fmla="*/ 2478881 w 2883694"/>
                <a:gd name="connsiteY44" fmla="*/ 228600 h 1262063"/>
                <a:gd name="connsiteX45" fmla="*/ 2469356 w 2883694"/>
                <a:gd name="connsiteY45" fmla="*/ 221457 h 1262063"/>
                <a:gd name="connsiteX46" fmla="*/ 2457450 w 2883694"/>
                <a:gd name="connsiteY46" fmla="*/ 214313 h 1262063"/>
                <a:gd name="connsiteX47" fmla="*/ 2421731 w 2883694"/>
                <a:gd name="connsiteY47" fmla="*/ 204788 h 1262063"/>
                <a:gd name="connsiteX48" fmla="*/ 2340769 w 2883694"/>
                <a:gd name="connsiteY48" fmla="*/ 207169 h 1262063"/>
                <a:gd name="connsiteX49" fmla="*/ 2055019 w 2883694"/>
                <a:gd name="connsiteY49" fmla="*/ 230982 h 1262063"/>
                <a:gd name="connsiteX50" fmla="*/ 1674019 w 2883694"/>
                <a:gd name="connsiteY50" fmla="*/ 266700 h 1262063"/>
                <a:gd name="connsiteX51" fmla="*/ 1364456 w 2883694"/>
                <a:gd name="connsiteY51" fmla="*/ 295275 h 1262063"/>
                <a:gd name="connsiteX52" fmla="*/ 1088231 w 2883694"/>
                <a:gd name="connsiteY52" fmla="*/ 319088 h 1262063"/>
                <a:gd name="connsiteX53" fmla="*/ 783431 w 2883694"/>
                <a:gd name="connsiteY53" fmla="*/ 357188 h 1262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883694" h="1262063">
                  <a:moveTo>
                    <a:pt x="783431" y="357188"/>
                  </a:moveTo>
                  <a:lnTo>
                    <a:pt x="47625" y="459582"/>
                  </a:lnTo>
                  <a:lnTo>
                    <a:pt x="0" y="300038"/>
                  </a:lnTo>
                  <a:lnTo>
                    <a:pt x="173831" y="283369"/>
                  </a:lnTo>
                  <a:lnTo>
                    <a:pt x="602456" y="228600"/>
                  </a:lnTo>
                  <a:lnTo>
                    <a:pt x="1109662" y="157163"/>
                  </a:lnTo>
                  <a:lnTo>
                    <a:pt x="1376362" y="133350"/>
                  </a:lnTo>
                  <a:lnTo>
                    <a:pt x="1781175" y="90488"/>
                  </a:lnTo>
                  <a:lnTo>
                    <a:pt x="2128837" y="64294"/>
                  </a:lnTo>
                  <a:lnTo>
                    <a:pt x="2428875" y="47625"/>
                  </a:lnTo>
                  <a:lnTo>
                    <a:pt x="2459831" y="33338"/>
                  </a:lnTo>
                  <a:lnTo>
                    <a:pt x="2509837" y="19050"/>
                  </a:lnTo>
                  <a:lnTo>
                    <a:pt x="2564606" y="7144"/>
                  </a:lnTo>
                  <a:lnTo>
                    <a:pt x="2643187" y="0"/>
                  </a:lnTo>
                  <a:lnTo>
                    <a:pt x="2659856" y="4763"/>
                  </a:lnTo>
                  <a:lnTo>
                    <a:pt x="2712244" y="42863"/>
                  </a:lnTo>
                  <a:lnTo>
                    <a:pt x="2769394" y="88107"/>
                  </a:lnTo>
                  <a:lnTo>
                    <a:pt x="2821781" y="133350"/>
                  </a:lnTo>
                  <a:lnTo>
                    <a:pt x="2857500" y="169069"/>
                  </a:lnTo>
                  <a:lnTo>
                    <a:pt x="2878931" y="202407"/>
                  </a:lnTo>
                  <a:lnTo>
                    <a:pt x="2883694" y="228600"/>
                  </a:lnTo>
                  <a:lnTo>
                    <a:pt x="2876550" y="257175"/>
                  </a:lnTo>
                  <a:lnTo>
                    <a:pt x="2859881" y="271463"/>
                  </a:lnTo>
                  <a:lnTo>
                    <a:pt x="2836069" y="288132"/>
                  </a:lnTo>
                  <a:lnTo>
                    <a:pt x="2809875" y="316707"/>
                  </a:lnTo>
                  <a:lnTo>
                    <a:pt x="2788444" y="359569"/>
                  </a:lnTo>
                  <a:lnTo>
                    <a:pt x="2752725" y="450057"/>
                  </a:lnTo>
                  <a:lnTo>
                    <a:pt x="2657475" y="728663"/>
                  </a:lnTo>
                  <a:lnTo>
                    <a:pt x="2595562" y="916782"/>
                  </a:lnTo>
                  <a:lnTo>
                    <a:pt x="2574131" y="1014413"/>
                  </a:lnTo>
                  <a:lnTo>
                    <a:pt x="2526506" y="1126332"/>
                  </a:lnTo>
                  <a:lnTo>
                    <a:pt x="2464594" y="1250157"/>
                  </a:lnTo>
                  <a:lnTo>
                    <a:pt x="2450306" y="1259682"/>
                  </a:lnTo>
                  <a:lnTo>
                    <a:pt x="2424112" y="1262063"/>
                  </a:lnTo>
                  <a:lnTo>
                    <a:pt x="2400300" y="1257300"/>
                  </a:lnTo>
                  <a:lnTo>
                    <a:pt x="2374106" y="1245394"/>
                  </a:lnTo>
                  <a:lnTo>
                    <a:pt x="2338387" y="1219200"/>
                  </a:lnTo>
                  <a:lnTo>
                    <a:pt x="2312194" y="1181100"/>
                  </a:lnTo>
                  <a:lnTo>
                    <a:pt x="2355056" y="1026319"/>
                  </a:lnTo>
                  <a:lnTo>
                    <a:pt x="2431256" y="654844"/>
                  </a:lnTo>
                  <a:lnTo>
                    <a:pt x="2474119" y="376238"/>
                  </a:lnTo>
                  <a:lnTo>
                    <a:pt x="2488406" y="280988"/>
                  </a:lnTo>
                  <a:lnTo>
                    <a:pt x="2488406" y="254794"/>
                  </a:lnTo>
                  <a:lnTo>
                    <a:pt x="2483644" y="238125"/>
                  </a:lnTo>
                  <a:lnTo>
                    <a:pt x="2478881" y="228600"/>
                  </a:lnTo>
                  <a:lnTo>
                    <a:pt x="2469356" y="221457"/>
                  </a:lnTo>
                  <a:lnTo>
                    <a:pt x="2457450" y="214313"/>
                  </a:lnTo>
                  <a:lnTo>
                    <a:pt x="2421731" y="204788"/>
                  </a:lnTo>
                  <a:lnTo>
                    <a:pt x="2340769" y="207169"/>
                  </a:lnTo>
                  <a:lnTo>
                    <a:pt x="2055019" y="230982"/>
                  </a:lnTo>
                  <a:lnTo>
                    <a:pt x="1674019" y="266700"/>
                  </a:lnTo>
                  <a:lnTo>
                    <a:pt x="1364456" y="295275"/>
                  </a:lnTo>
                  <a:lnTo>
                    <a:pt x="1088231" y="319088"/>
                  </a:lnTo>
                  <a:lnTo>
                    <a:pt x="783431" y="3571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88DBBB2C-8E83-4D58-9D3E-4592A84E0480}"/>
                </a:ext>
              </a:extLst>
            </p:cNvPr>
            <p:cNvSpPr/>
            <p:nvPr/>
          </p:nvSpPr>
          <p:spPr>
            <a:xfrm>
              <a:off x="4903790" y="3448051"/>
              <a:ext cx="2320925" cy="398463"/>
            </a:xfrm>
            <a:custGeom>
              <a:avLst/>
              <a:gdLst>
                <a:gd name="connsiteX0" fmla="*/ 438150 w 2321719"/>
                <a:gd name="connsiteY0" fmla="*/ 309563 h 397669"/>
                <a:gd name="connsiteX1" fmla="*/ 240506 w 2321719"/>
                <a:gd name="connsiteY1" fmla="*/ 345281 h 397669"/>
                <a:gd name="connsiteX2" fmla="*/ 16669 w 2321719"/>
                <a:gd name="connsiteY2" fmla="*/ 397669 h 397669"/>
                <a:gd name="connsiteX3" fmla="*/ 0 w 2321719"/>
                <a:gd name="connsiteY3" fmla="*/ 214313 h 397669"/>
                <a:gd name="connsiteX4" fmla="*/ 247650 w 2321719"/>
                <a:gd name="connsiteY4" fmla="*/ 176213 h 397669"/>
                <a:gd name="connsiteX5" fmla="*/ 500062 w 2321719"/>
                <a:gd name="connsiteY5" fmla="*/ 138113 h 397669"/>
                <a:gd name="connsiteX6" fmla="*/ 723900 w 2321719"/>
                <a:gd name="connsiteY6" fmla="*/ 104775 h 397669"/>
                <a:gd name="connsiteX7" fmla="*/ 985837 w 2321719"/>
                <a:gd name="connsiteY7" fmla="*/ 69056 h 397669"/>
                <a:gd name="connsiteX8" fmla="*/ 1264444 w 2321719"/>
                <a:gd name="connsiteY8" fmla="*/ 47625 h 397669"/>
                <a:gd name="connsiteX9" fmla="*/ 1597819 w 2321719"/>
                <a:gd name="connsiteY9" fmla="*/ 23813 h 397669"/>
                <a:gd name="connsiteX10" fmla="*/ 1895475 w 2321719"/>
                <a:gd name="connsiteY10" fmla="*/ 9525 h 397669"/>
                <a:gd name="connsiteX11" fmla="*/ 2095500 w 2321719"/>
                <a:gd name="connsiteY11" fmla="*/ 4763 h 397669"/>
                <a:gd name="connsiteX12" fmla="*/ 2297906 w 2321719"/>
                <a:gd name="connsiteY12" fmla="*/ 0 h 397669"/>
                <a:gd name="connsiteX13" fmla="*/ 2321719 w 2321719"/>
                <a:gd name="connsiteY13" fmla="*/ 183356 h 397669"/>
                <a:gd name="connsiteX14" fmla="*/ 2090737 w 2321719"/>
                <a:gd name="connsiteY14" fmla="*/ 178594 h 397669"/>
                <a:gd name="connsiteX15" fmla="*/ 1774031 w 2321719"/>
                <a:gd name="connsiteY15" fmla="*/ 173831 h 397669"/>
                <a:gd name="connsiteX16" fmla="*/ 1578769 w 2321719"/>
                <a:gd name="connsiteY16" fmla="*/ 180975 h 397669"/>
                <a:gd name="connsiteX17" fmla="*/ 1238250 w 2321719"/>
                <a:gd name="connsiteY17" fmla="*/ 204788 h 397669"/>
                <a:gd name="connsiteX18" fmla="*/ 952500 w 2321719"/>
                <a:gd name="connsiteY18" fmla="*/ 230981 h 397669"/>
                <a:gd name="connsiteX19" fmla="*/ 688181 w 2321719"/>
                <a:gd name="connsiteY19" fmla="*/ 266700 h 397669"/>
                <a:gd name="connsiteX20" fmla="*/ 438150 w 2321719"/>
                <a:gd name="connsiteY20" fmla="*/ 309563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321719" h="397669">
                  <a:moveTo>
                    <a:pt x="438150" y="309563"/>
                  </a:moveTo>
                  <a:lnTo>
                    <a:pt x="240506" y="345281"/>
                  </a:lnTo>
                  <a:lnTo>
                    <a:pt x="16669" y="397669"/>
                  </a:lnTo>
                  <a:lnTo>
                    <a:pt x="0" y="214313"/>
                  </a:lnTo>
                  <a:lnTo>
                    <a:pt x="247650" y="176213"/>
                  </a:lnTo>
                  <a:lnTo>
                    <a:pt x="500062" y="138113"/>
                  </a:lnTo>
                  <a:lnTo>
                    <a:pt x="723900" y="104775"/>
                  </a:lnTo>
                  <a:lnTo>
                    <a:pt x="985837" y="69056"/>
                  </a:lnTo>
                  <a:lnTo>
                    <a:pt x="1264444" y="47625"/>
                  </a:lnTo>
                  <a:lnTo>
                    <a:pt x="1597819" y="23813"/>
                  </a:lnTo>
                  <a:lnTo>
                    <a:pt x="1895475" y="9525"/>
                  </a:lnTo>
                  <a:lnTo>
                    <a:pt x="2095500" y="4763"/>
                  </a:lnTo>
                  <a:lnTo>
                    <a:pt x="2297906" y="0"/>
                  </a:lnTo>
                  <a:lnTo>
                    <a:pt x="2321719" y="183356"/>
                  </a:lnTo>
                  <a:lnTo>
                    <a:pt x="2090737" y="178594"/>
                  </a:lnTo>
                  <a:lnTo>
                    <a:pt x="1774031" y="173831"/>
                  </a:lnTo>
                  <a:lnTo>
                    <a:pt x="1578769" y="180975"/>
                  </a:lnTo>
                  <a:lnTo>
                    <a:pt x="1238250" y="204788"/>
                  </a:lnTo>
                  <a:lnTo>
                    <a:pt x="952500" y="230981"/>
                  </a:lnTo>
                  <a:lnTo>
                    <a:pt x="688181" y="266700"/>
                  </a:lnTo>
                  <a:lnTo>
                    <a:pt x="438150" y="3095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1">
              <a:extLst>
                <a:ext uri="{FF2B5EF4-FFF2-40B4-BE49-F238E27FC236}">
                  <a16:creationId xmlns:a16="http://schemas.microsoft.com/office/drawing/2014/main" id="{0867D2AD-3DE6-4AD2-BE09-9BB3D6B546EC}"/>
                </a:ext>
              </a:extLst>
            </p:cNvPr>
            <p:cNvSpPr/>
            <p:nvPr/>
          </p:nvSpPr>
          <p:spPr>
            <a:xfrm rot="16200000">
              <a:off x="3180558" y="2651919"/>
              <a:ext cx="4073525" cy="2065338"/>
            </a:xfrm>
            <a:custGeom>
              <a:avLst/>
              <a:gdLst>
                <a:gd name="connsiteX0" fmla="*/ 2573736 w 4074200"/>
                <a:gd name="connsiteY0" fmla="*/ 1959428 h 2065343"/>
                <a:gd name="connsiteX1" fmla="*/ 2199503 w 4074200"/>
                <a:gd name="connsiteY1" fmla="*/ 1945306 h 2065343"/>
                <a:gd name="connsiteX2" fmla="*/ 2065344 w 4074200"/>
                <a:gd name="connsiteY2" fmla="*/ 1924123 h 2065343"/>
                <a:gd name="connsiteX3" fmla="*/ 1853514 w 4074200"/>
                <a:gd name="connsiteY3" fmla="*/ 1902940 h 2065343"/>
                <a:gd name="connsiteX4" fmla="*/ 1694641 w 4074200"/>
                <a:gd name="connsiteY4" fmla="*/ 1881757 h 2065343"/>
                <a:gd name="connsiteX5" fmla="*/ 1581665 w 4074200"/>
                <a:gd name="connsiteY5" fmla="*/ 1864105 h 2065343"/>
                <a:gd name="connsiteX6" fmla="*/ 1461628 w 4074200"/>
                <a:gd name="connsiteY6" fmla="*/ 1839391 h 2065343"/>
                <a:gd name="connsiteX7" fmla="*/ 1338061 w 4074200"/>
                <a:gd name="connsiteY7" fmla="*/ 1811147 h 2065343"/>
                <a:gd name="connsiteX8" fmla="*/ 1263920 w 4074200"/>
                <a:gd name="connsiteY8" fmla="*/ 1789964 h 2065343"/>
                <a:gd name="connsiteX9" fmla="*/ 1119170 w 4074200"/>
                <a:gd name="connsiteY9" fmla="*/ 1719354 h 2065343"/>
                <a:gd name="connsiteX10" fmla="*/ 981480 w 4074200"/>
                <a:gd name="connsiteY10" fmla="*/ 1648744 h 2065343"/>
                <a:gd name="connsiteX11" fmla="*/ 879095 w 4074200"/>
                <a:gd name="connsiteY11" fmla="*/ 1581665 h 2065343"/>
                <a:gd name="connsiteX12" fmla="*/ 773180 w 4074200"/>
                <a:gd name="connsiteY12" fmla="*/ 1503994 h 2065343"/>
                <a:gd name="connsiteX13" fmla="*/ 670796 w 4074200"/>
                <a:gd name="connsiteY13" fmla="*/ 1412201 h 2065343"/>
                <a:gd name="connsiteX14" fmla="*/ 593125 w 4074200"/>
                <a:gd name="connsiteY14" fmla="*/ 1334530 h 2065343"/>
                <a:gd name="connsiteX15" fmla="*/ 518984 w 4074200"/>
                <a:gd name="connsiteY15" fmla="*/ 1253328 h 2065343"/>
                <a:gd name="connsiteX16" fmla="*/ 441313 w 4074200"/>
                <a:gd name="connsiteY16" fmla="*/ 1154474 h 2065343"/>
                <a:gd name="connsiteX17" fmla="*/ 363642 w 4074200"/>
                <a:gd name="connsiteY17" fmla="*/ 1037967 h 2065343"/>
                <a:gd name="connsiteX18" fmla="*/ 282441 w 4074200"/>
                <a:gd name="connsiteY18" fmla="*/ 903808 h 2065343"/>
                <a:gd name="connsiteX19" fmla="*/ 211831 w 4074200"/>
                <a:gd name="connsiteY19" fmla="*/ 762588 h 2065343"/>
                <a:gd name="connsiteX20" fmla="*/ 162404 w 4074200"/>
                <a:gd name="connsiteY20" fmla="*/ 646082 h 2065343"/>
                <a:gd name="connsiteX21" fmla="*/ 109446 w 4074200"/>
                <a:gd name="connsiteY21" fmla="*/ 494270 h 2065343"/>
                <a:gd name="connsiteX22" fmla="*/ 63549 w 4074200"/>
                <a:gd name="connsiteY22" fmla="*/ 345989 h 2065343"/>
                <a:gd name="connsiteX23" fmla="*/ 28244 w 4074200"/>
                <a:gd name="connsiteY23" fmla="*/ 204769 h 2065343"/>
                <a:gd name="connsiteX24" fmla="*/ 3531 w 4074200"/>
                <a:gd name="connsiteY24" fmla="*/ 74140 h 2065343"/>
                <a:gd name="connsiteX25" fmla="*/ 0 w 4074200"/>
                <a:gd name="connsiteY25" fmla="*/ 31774 h 2065343"/>
                <a:gd name="connsiteX26" fmla="*/ 3531 w 4074200"/>
                <a:gd name="connsiteY26" fmla="*/ 17652 h 2065343"/>
                <a:gd name="connsiteX27" fmla="*/ 10592 w 4074200"/>
                <a:gd name="connsiteY27" fmla="*/ 3530 h 2065343"/>
                <a:gd name="connsiteX28" fmla="*/ 17653 w 4074200"/>
                <a:gd name="connsiteY28" fmla="*/ 0 h 2065343"/>
                <a:gd name="connsiteX29" fmla="*/ 31775 w 4074200"/>
                <a:gd name="connsiteY29" fmla="*/ 0 h 2065343"/>
                <a:gd name="connsiteX30" fmla="*/ 45897 w 4074200"/>
                <a:gd name="connsiteY30" fmla="*/ 17652 h 2065343"/>
                <a:gd name="connsiteX31" fmla="*/ 70610 w 4074200"/>
                <a:gd name="connsiteY31" fmla="*/ 102384 h 2065343"/>
                <a:gd name="connsiteX32" fmla="*/ 123568 w 4074200"/>
                <a:gd name="connsiteY32" fmla="*/ 243604 h 2065343"/>
                <a:gd name="connsiteX33" fmla="*/ 190648 w 4074200"/>
                <a:gd name="connsiteY33" fmla="*/ 398947 h 2065343"/>
                <a:gd name="connsiteX34" fmla="*/ 257727 w 4074200"/>
                <a:gd name="connsiteY34" fmla="*/ 529575 h 2065343"/>
                <a:gd name="connsiteX35" fmla="*/ 338929 w 4074200"/>
                <a:gd name="connsiteY35" fmla="*/ 670795 h 2065343"/>
                <a:gd name="connsiteX36" fmla="*/ 444844 w 4074200"/>
                <a:gd name="connsiteY36" fmla="*/ 833198 h 2065343"/>
                <a:gd name="connsiteX37" fmla="*/ 533106 w 4074200"/>
                <a:gd name="connsiteY37" fmla="*/ 956766 h 2065343"/>
                <a:gd name="connsiteX38" fmla="*/ 593125 w 4074200"/>
                <a:gd name="connsiteY38" fmla="*/ 1034437 h 2065343"/>
                <a:gd name="connsiteX39" fmla="*/ 699040 w 4074200"/>
                <a:gd name="connsiteY39" fmla="*/ 1143882 h 2065343"/>
                <a:gd name="connsiteX40" fmla="*/ 776711 w 4074200"/>
                <a:gd name="connsiteY40" fmla="*/ 1214492 h 2065343"/>
                <a:gd name="connsiteX41" fmla="*/ 879095 w 4074200"/>
                <a:gd name="connsiteY41" fmla="*/ 1295694 h 2065343"/>
                <a:gd name="connsiteX42" fmla="*/ 999132 w 4074200"/>
                <a:gd name="connsiteY42" fmla="*/ 1380426 h 2065343"/>
                <a:gd name="connsiteX43" fmla="*/ 1115639 w 4074200"/>
                <a:gd name="connsiteY43" fmla="*/ 1443975 h 2065343"/>
                <a:gd name="connsiteX44" fmla="*/ 1256859 w 4074200"/>
                <a:gd name="connsiteY44" fmla="*/ 1507524 h 2065343"/>
                <a:gd name="connsiteX45" fmla="*/ 1348652 w 4074200"/>
                <a:gd name="connsiteY45" fmla="*/ 1542829 h 2065343"/>
                <a:gd name="connsiteX46" fmla="*/ 1553421 w 4074200"/>
                <a:gd name="connsiteY46" fmla="*/ 1599317 h 2065343"/>
                <a:gd name="connsiteX47" fmla="*/ 1751129 w 4074200"/>
                <a:gd name="connsiteY47" fmla="*/ 1634622 h 2065343"/>
                <a:gd name="connsiteX48" fmla="*/ 1864105 w 4074200"/>
                <a:gd name="connsiteY48" fmla="*/ 1648744 h 2065343"/>
                <a:gd name="connsiteX49" fmla="*/ 2033570 w 4074200"/>
                <a:gd name="connsiteY49" fmla="*/ 1659336 h 2065343"/>
                <a:gd name="connsiteX50" fmla="*/ 2192442 w 4074200"/>
                <a:gd name="connsiteY50" fmla="*/ 1680519 h 2065343"/>
                <a:gd name="connsiteX51" fmla="*/ 2654938 w 4074200"/>
                <a:gd name="connsiteY51" fmla="*/ 1698171 h 2065343"/>
                <a:gd name="connsiteX52" fmla="*/ 2965622 w 4074200"/>
                <a:gd name="connsiteY52" fmla="*/ 1698171 h 2065343"/>
                <a:gd name="connsiteX53" fmla="*/ 3131556 w 4074200"/>
                <a:gd name="connsiteY53" fmla="*/ 1701702 h 2065343"/>
                <a:gd name="connsiteX54" fmla="*/ 3530502 w 4074200"/>
                <a:gd name="connsiteY54" fmla="*/ 1701702 h 2065343"/>
                <a:gd name="connsiteX55" fmla="*/ 3699966 w 4074200"/>
                <a:gd name="connsiteY55" fmla="*/ 1701702 h 2065343"/>
                <a:gd name="connsiteX56" fmla="*/ 3745863 w 4074200"/>
                <a:gd name="connsiteY56" fmla="*/ 1698171 h 2065343"/>
                <a:gd name="connsiteX57" fmla="*/ 3798821 w 4074200"/>
                <a:gd name="connsiteY57" fmla="*/ 1680519 h 2065343"/>
                <a:gd name="connsiteX58" fmla="*/ 3858839 w 4074200"/>
                <a:gd name="connsiteY58" fmla="*/ 1652275 h 2065343"/>
                <a:gd name="connsiteX59" fmla="*/ 3918858 w 4074200"/>
                <a:gd name="connsiteY59" fmla="*/ 1599317 h 2065343"/>
                <a:gd name="connsiteX60" fmla="*/ 3964754 w 4074200"/>
                <a:gd name="connsiteY60" fmla="*/ 1542829 h 2065343"/>
                <a:gd name="connsiteX61" fmla="*/ 4007120 w 4074200"/>
                <a:gd name="connsiteY61" fmla="*/ 1493402 h 2065343"/>
                <a:gd name="connsiteX62" fmla="*/ 4035364 w 4074200"/>
                <a:gd name="connsiteY62" fmla="*/ 1468689 h 2065343"/>
                <a:gd name="connsiteX63" fmla="*/ 4060078 w 4074200"/>
                <a:gd name="connsiteY63" fmla="*/ 1465158 h 2065343"/>
                <a:gd name="connsiteX64" fmla="*/ 4074200 w 4074200"/>
                <a:gd name="connsiteY64" fmla="*/ 1472219 h 2065343"/>
                <a:gd name="connsiteX65" fmla="*/ 4074200 w 4074200"/>
                <a:gd name="connsiteY65" fmla="*/ 1493402 h 2065343"/>
                <a:gd name="connsiteX66" fmla="*/ 4060078 w 4074200"/>
                <a:gd name="connsiteY66" fmla="*/ 1631092 h 2065343"/>
                <a:gd name="connsiteX67" fmla="*/ 4049486 w 4074200"/>
                <a:gd name="connsiteY67" fmla="*/ 1719354 h 2065343"/>
                <a:gd name="connsiteX68" fmla="*/ 4021242 w 4074200"/>
                <a:gd name="connsiteY68" fmla="*/ 1800556 h 2065343"/>
                <a:gd name="connsiteX69" fmla="*/ 4000059 w 4074200"/>
                <a:gd name="connsiteY69" fmla="*/ 1857044 h 2065343"/>
                <a:gd name="connsiteX70" fmla="*/ 3943571 w 4074200"/>
                <a:gd name="connsiteY70" fmla="*/ 1948837 h 2065343"/>
                <a:gd name="connsiteX71" fmla="*/ 3862370 w 4074200"/>
                <a:gd name="connsiteY71" fmla="*/ 2044160 h 2065343"/>
                <a:gd name="connsiteX72" fmla="*/ 3841187 w 4074200"/>
                <a:gd name="connsiteY72" fmla="*/ 2061813 h 2065343"/>
                <a:gd name="connsiteX73" fmla="*/ 3820004 w 4074200"/>
                <a:gd name="connsiteY73" fmla="*/ 2065343 h 2065343"/>
                <a:gd name="connsiteX74" fmla="*/ 3784699 w 4074200"/>
                <a:gd name="connsiteY74" fmla="*/ 2054752 h 2065343"/>
                <a:gd name="connsiteX75" fmla="*/ 3763515 w 4074200"/>
                <a:gd name="connsiteY75" fmla="*/ 2037099 h 2065343"/>
                <a:gd name="connsiteX76" fmla="*/ 3745863 w 4074200"/>
                <a:gd name="connsiteY76" fmla="*/ 2008855 h 2065343"/>
                <a:gd name="connsiteX77" fmla="*/ 3714088 w 4074200"/>
                <a:gd name="connsiteY77" fmla="*/ 1991203 h 2065343"/>
                <a:gd name="connsiteX78" fmla="*/ 3650539 w 4074200"/>
                <a:gd name="connsiteY78" fmla="*/ 1973550 h 2065343"/>
                <a:gd name="connsiteX79" fmla="*/ 3558746 w 4074200"/>
                <a:gd name="connsiteY79" fmla="*/ 1966489 h 2065343"/>
                <a:gd name="connsiteX80" fmla="*/ 3152739 w 4074200"/>
                <a:gd name="connsiteY80" fmla="*/ 1966489 h 2065343"/>
                <a:gd name="connsiteX81" fmla="*/ 2976214 w 4074200"/>
                <a:gd name="connsiteY81" fmla="*/ 1966489 h 2065343"/>
                <a:gd name="connsiteX82" fmla="*/ 2573736 w 4074200"/>
                <a:gd name="connsiteY82" fmla="*/ 1959428 h 206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4074200" h="2065343">
                  <a:moveTo>
                    <a:pt x="2573736" y="1959428"/>
                  </a:moveTo>
                  <a:lnTo>
                    <a:pt x="2199503" y="1945306"/>
                  </a:lnTo>
                  <a:lnTo>
                    <a:pt x="2065344" y="1924123"/>
                  </a:lnTo>
                  <a:lnTo>
                    <a:pt x="1853514" y="1902940"/>
                  </a:lnTo>
                  <a:lnTo>
                    <a:pt x="1694641" y="1881757"/>
                  </a:lnTo>
                  <a:lnTo>
                    <a:pt x="1581665" y="1864105"/>
                  </a:lnTo>
                  <a:lnTo>
                    <a:pt x="1461628" y="1839391"/>
                  </a:lnTo>
                  <a:lnTo>
                    <a:pt x="1338061" y="1811147"/>
                  </a:lnTo>
                  <a:lnTo>
                    <a:pt x="1263920" y="1789964"/>
                  </a:lnTo>
                  <a:lnTo>
                    <a:pt x="1119170" y="1719354"/>
                  </a:lnTo>
                  <a:lnTo>
                    <a:pt x="981480" y="1648744"/>
                  </a:lnTo>
                  <a:lnTo>
                    <a:pt x="879095" y="1581665"/>
                  </a:lnTo>
                  <a:lnTo>
                    <a:pt x="773180" y="1503994"/>
                  </a:lnTo>
                  <a:lnTo>
                    <a:pt x="670796" y="1412201"/>
                  </a:lnTo>
                  <a:lnTo>
                    <a:pt x="593125" y="1334530"/>
                  </a:lnTo>
                  <a:lnTo>
                    <a:pt x="518984" y="1253328"/>
                  </a:lnTo>
                  <a:lnTo>
                    <a:pt x="441313" y="1154474"/>
                  </a:lnTo>
                  <a:lnTo>
                    <a:pt x="363642" y="1037967"/>
                  </a:lnTo>
                  <a:lnTo>
                    <a:pt x="282441" y="903808"/>
                  </a:lnTo>
                  <a:lnTo>
                    <a:pt x="211831" y="762588"/>
                  </a:lnTo>
                  <a:lnTo>
                    <a:pt x="162404" y="646082"/>
                  </a:lnTo>
                  <a:lnTo>
                    <a:pt x="109446" y="494270"/>
                  </a:lnTo>
                  <a:lnTo>
                    <a:pt x="63549" y="345989"/>
                  </a:lnTo>
                  <a:lnTo>
                    <a:pt x="28244" y="204769"/>
                  </a:lnTo>
                  <a:lnTo>
                    <a:pt x="3531" y="74140"/>
                  </a:lnTo>
                  <a:lnTo>
                    <a:pt x="0" y="31774"/>
                  </a:lnTo>
                  <a:lnTo>
                    <a:pt x="3531" y="17652"/>
                  </a:lnTo>
                  <a:lnTo>
                    <a:pt x="10592" y="3530"/>
                  </a:lnTo>
                  <a:lnTo>
                    <a:pt x="17653" y="0"/>
                  </a:lnTo>
                  <a:lnTo>
                    <a:pt x="31775" y="0"/>
                  </a:lnTo>
                  <a:lnTo>
                    <a:pt x="45897" y="17652"/>
                  </a:lnTo>
                  <a:lnTo>
                    <a:pt x="70610" y="102384"/>
                  </a:lnTo>
                  <a:lnTo>
                    <a:pt x="123568" y="243604"/>
                  </a:lnTo>
                  <a:lnTo>
                    <a:pt x="190648" y="398947"/>
                  </a:lnTo>
                  <a:lnTo>
                    <a:pt x="257727" y="529575"/>
                  </a:lnTo>
                  <a:lnTo>
                    <a:pt x="338929" y="670795"/>
                  </a:lnTo>
                  <a:lnTo>
                    <a:pt x="444844" y="833198"/>
                  </a:lnTo>
                  <a:lnTo>
                    <a:pt x="533106" y="956766"/>
                  </a:lnTo>
                  <a:lnTo>
                    <a:pt x="593125" y="1034437"/>
                  </a:lnTo>
                  <a:lnTo>
                    <a:pt x="699040" y="1143882"/>
                  </a:lnTo>
                  <a:lnTo>
                    <a:pt x="776711" y="1214492"/>
                  </a:lnTo>
                  <a:lnTo>
                    <a:pt x="879095" y="1295694"/>
                  </a:lnTo>
                  <a:lnTo>
                    <a:pt x="999132" y="1380426"/>
                  </a:lnTo>
                  <a:lnTo>
                    <a:pt x="1115639" y="1443975"/>
                  </a:lnTo>
                  <a:lnTo>
                    <a:pt x="1256859" y="1507524"/>
                  </a:lnTo>
                  <a:lnTo>
                    <a:pt x="1348652" y="1542829"/>
                  </a:lnTo>
                  <a:lnTo>
                    <a:pt x="1553421" y="1599317"/>
                  </a:lnTo>
                  <a:lnTo>
                    <a:pt x="1751129" y="1634622"/>
                  </a:lnTo>
                  <a:lnTo>
                    <a:pt x="1864105" y="1648744"/>
                  </a:lnTo>
                  <a:lnTo>
                    <a:pt x="2033570" y="1659336"/>
                  </a:lnTo>
                  <a:lnTo>
                    <a:pt x="2192442" y="1680519"/>
                  </a:lnTo>
                  <a:lnTo>
                    <a:pt x="2654938" y="1698171"/>
                  </a:lnTo>
                  <a:lnTo>
                    <a:pt x="2965622" y="1698171"/>
                  </a:lnTo>
                  <a:lnTo>
                    <a:pt x="3131556" y="1701702"/>
                  </a:lnTo>
                  <a:lnTo>
                    <a:pt x="3530502" y="1701702"/>
                  </a:lnTo>
                  <a:lnTo>
                    <a:pt x="3699966" y="1701702"/>
                  </a:lnTo>
                  <a:lnTo>
                    <a:pt x="3745863" y="1698171"/>
                  </a:lnTo>
                  <a:lnTo>
                    <a:pt x="3798821" y="1680519"/>
                  </a:lnTo>
                  <a:lnTo>
                    <a:pt x="3858839" y="1652275"/>
                  </a:lnTo>
                  <a:lnTo>
                    <a:pt x="3918858" y="1599317"/>
                  </a:lnTo>
                  <a:lnTo>
                    <a:pt x="3964754" y="1542829"/>
                  </a:lnTo>
                  <a:lnTo>
                    <a:pt x="4007120" y="1493402"/>
                  </a:lnTo>
                  <a:lnTo>
                    <a:pt x="4035364" y="1468689"/>
                  </a:lnTo>
                  <a:lnTo>
                    <a:pt x="4060078" y="1465158"/>
                  </a:lnTo>
                  <a:lnTo>
                    <a:pt x="4074200" y="1472219"/>
                  </a:lnTo>
                  <a:lnTo>
                    <a:pt x="4074200" y="1493402"/>
                  </a:lnTo>
                  <a:lnTo>
                    <a:pt x="4060078" y="1631092"/>
                  </a:lnTo>
                  <a:lnTo>
                    <a:pt x="4049486" y="1719354"/>
                  </a:lnTo>
                  <a:lnTo>
                    <a:pt x="4021242" y="1800556"/>
                  </a:lnTo>
                  <a:lnTo>
                    <a:pt x="4000059" y="1857044"/>
                  </a:lnTo>
                  <a:lnTo>
                    <a:pt x="3943571" y="1948837"/>
                  </a:lnTo>
                  <a:lnTo>
                    <a:pt x="3862370" y="2044160"/>
                  </a:lnTo>
                  <a:lnTo>
                    <a:pt x="3841187" y="2061813"/>
                  </a:lnTo>
                  <a:lnTo>
                    <a:pt x="3820004" y="2065343"/>
                  </a:lnTo>
                  <a:lnTo>
                    <a:pt x="3784699" y="2054752"/>
                  </a:lnTo>
                  <a:lnTo>
                    <a:pt x="3763515" y="2037099"/>
                  </a:lnTo>
                  <a:lnTo>
                    <a:pt x="3745863" y="2008855"/>
                  </a:lnTo>
                  <a:lnTo>
                    <a:pt x="3714088" y="1991203"/>
                  </a:lnTo>
                  <a:lnTo>
                    <a:pt x="3650539" y="1973550"/>
                  </a:lnTo>
                  <a:lnTo>
                    <a:pt x="3558746" y="1966489"/>
                  </a:lnTo>
                  <a:lnTo>
                    <a:pt x="3152739" y="1966489"/>
                  </a:lnTo>
                  <a:lnTo>
                    <a:pt x="2976214" y="1966489"/>
                  </a:lnTo>
                  <a:lnTo>
                    <a:pt x="2573736" y="195942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7" name="フリーフォーム 9">
              <a:extLst>
                <a:ext uri="{FF2B5EF4-FFF2-40B4-BE49-F238E27FC236}">
                  <a16:creationId xmlns:a16="http://schemas.microsoft.com/office/drawing/2014/main" id="{EAF226D8-488B-4C91-B536-B23D7FC8A1B2}"/>
                </a:ext>
              </a:extLst>
            </p:cNvPr>
            <p:cNvSpPr/>
            <p:nvPr/>
          </p:nvSpPr>
          <p:spPr>
            <a:xfrm>
              <a:off x="4999039" y="4046539"/>
              <a:ext cx="3406775" cy="1704975"/>
            </a:xfrm>
            <a:custGeom>
              <a:avLst/>
              <a:gdLst>
                <a:gd name="connsiteX0" fmla="*/ 1517270 w 3406645"/>
                <a:gd name="connsiteY0" fmla="*/ 983629 h 1704765"/>
                <a:gd name="connsiteX1" fmla="*/ 1352851 w 3406645"/>
                <a:gd name="connsiteY1" fmla="*/ 850940 h 1704765"/>
                <a:gd name="connsiteX2" fmla="*/ 1199970 w 3406645"/>
                <a:gd name="connsiteY2" fmla="*/ 735559 h 1704765"/>
                <a:gd name="connsiteX3" fmla="*/ 1070166 w 3406645"/>
                <a:gd name="connsiteY3" fmla="*/ 637484 h 1704765"/>
                <a:gd name="connsiteX4" fmla="*/ 931708 w 3406645"/>
                <a:gd name="connsiteY4" fmla="*/ 545179 h 1704765"/>
                <a:gd name="connsiteX5" fmla="*/ 700944 w 3406645"/>
                <a:gd name="connsiteY5" fmla="*/ 426913 h 1704765"/>
                <a:gd name="connsiteX6" fmla="*/ 499026 w 3406645"/>
                <a:gd name="connsiteY6" fmla="*/ 308646 h 1704765"/>
                <a:gd name="connsiteX7" fmla="*/ 383645 w 3406645"/>
                <a:gd name="connsiteY7" fmla="*/ 245186 h 1704765"/>
                <a:gd name="connsiteX8" fmla="*/ 282686 w 3406645"/>
                <a:gd name="connsiteY8" fmla="*/ 190380 h 1704765"/>
                <a:gd name="connsiteX9" fmla="*/ 187496 w 3406645"/>
                <a:gd name="connsiteY9" fmla="*/ 147112 h 1704765"/>
                <a:gd name="connsiteX10" fmla="*/ 40384 w 3406645"/>
                <a:gd name="connsiteY10" fmla="*/ 80767 h 1704765"/>
                <a:gd name="connsiteX11" fmla="*/ 14423 w 3406645"/>
                <a:gd name="connsiteY11" fmla="*/ 60576 h 1704765"/>
                <a:gd name="connsiteX12" fmla="*/ 0 w 3406645"/>
                <a:gd name="connsiteY12" fmla="*/ 37499 h 1704765"/>
                <a:gd name="connsiteX13" fmla="*/ 0 w 3406645"/>
                <a:gd name="connsiteY13" fmla="*/ 20192 h 1704765"/>
                <a:gd name="connsiteX14" fmla="*/ 5770 w 3406645"/>
                <a:gd name="connsiteY14" fmla="*/ 8654 h 1704765"/>
                <a:gd name="connsiteX15" fmla="*/ 28846 w 3406645"/>
                <a:gd name="connsiteY15" fmla="*/ 0 h 1704765"/>
                <a:gd name="connsiteX16" fmla="*/ 77883 w 3406645"/>
                <a:gd name="connsiteY16" fmla="*/ 8654 h 1704765"/>
                <a:gd name="connsiteX17" fmla="*/ 222110 w 3406645"/>
                <a:gd name="connsiteY17" fmla="*/ 63460 h 1704765"/>
                <a:gd name="connsiteX18" fmla="*/ 429797 w 3406645"/>
                <a:gd name="connsiteY18" fmla="*/ 147112 h 1704765"/>
                <a:gd name="connsiteX19" fmla="*/ 599985 w 3406645"/>
                <a:gd name="connsiteY19" fmla="*/ 219225 h 1704765"/>
                <a:gd name="connsiteX20" fmla="*/ 764404 w 3406645"/>
                <a:gd name="connsiteY20" fmla="*/ 297108 h 1704765"/>
                <a:gd name="connsiteX21" fmla="*/ 995168 w 3406645"/>
                <a:gd name="connsiteY21" fmla="*/ 389413 h 1704765"/>
                <a:gd name="connsiteX22" fmla="*/ 1254776 w 3406645"/>
                <a:gd name="connsiteY22" fmla="*/ 545179 h 1704765"/>
                <a:gd name="connsiteX23" fmla="*/ 1600922 w 3406645"/>
                <a:gd name="connsiteY23" fmla="*/ 770173 h 1704765"/>
                <a:gd name="connsiteX24" fmla="*/ 1915337 w 3406645"/>
                <a:gd name="connsiteY24" fmla="*/ 974976 h 1704765"/>
                <a:gd name="connsiteX25" fmla="*/ 2125908 w 3406645"/>
                <a:gd name="connsiteY25" fmla="*/ 1113434 h 1704765"/>
                <a:gd name="connsiteX26" fmla="*/ 2428785 w 3406645"/>
                <a:gd name="connsiteY26" fmla="*/ 1295160 h 1704765"/>
                <a:gd name="connsiteX27" fmla="*/ 2616281 w 3406645"/>
                <a:gd name="connsiteY27" fmla="*/ 1396119 h 1704765"/>
                <a:gd name="connsiteX28" fmla="*/ 2717240 w 3406645"/>
                <a:gd name="connsiteY28" fmla="*/ 1448041 h 1704765"/>
                <a:gd name="connsiteX29" fmla="*/ 2887428 w 3406645"/>
                <a:gd name="connsiteY29" fmla="*/ 1514385 h 1704765"/>
                <a:gd name="connsiteX30" fmla="*/ 3095115 w 3406645"/>
                <a:gd name="connsiteY30" fmla="*/ 1572076 h 1704765"/>
                <a:gd name="connsiteX31" fmla="*/ 3291264 w 3406645"/>
                <a:gd name="connsiteY31" fmla="*/ 1606690 h 1704765"/>
                <a:gd name="connsiteX32" fmla="*/ 3357608 w 3406645"/>
                <a:gd name="connsiteY32" fmla="*/ 1618229 h 1704765"/>
                <a:gd name="connsiteX33" fmla="*/ 3383569 w 3406645"/>
                <a:gd name="connsiteY33" fmla="*/ 1626882 h 1704765"/>
                <a:gd name="connsiteX34" fmla="*/ 3400876 w 3406645"/>
                <a:gd name="connsiteY34" fmla="*/ 1635536 h 1704765"/>
                <a:gd name="connsiteX35" fmla="*/ 3406645 w 3406645"/>
                <a:gd name="connsiteY35" fmla="*/ 1649959 h 1704765"/>
                <a:gd name="connsiteX36" fmla="*/ 3397992 w 3406645"/>
                <a:gd name="connsiteY36" fmla="*/ 1673035 h 1704765"/>
                <a:gd name="connsiteX37" fmla="*/ 3383569 w 3406645"/>
                <a:gd name="connsiteY37" fmla="*/ 1687458 h 1704765"/>
                <a:gd name="connsiteX38" fmla="*/ 3360493 w 3406645"/>
                <a:gd name="connsiteY38" fmla="*/ 1698996 h 1704765"/>
                <a:gd name="connsiteX39" fmla="*/ 3265303 w 3406645"/>
                <a:gd name="connsiteY39" fmla="*/ 1704765 h 1704765"/>
                <a:gd name="connsiteX40" fmla="*/ 3043193 w 3406645"/>
                <a:gd name="connsiteY40" fmla="*/ 1701880 h 1704765"/>
                <a:gd name="connsiteX41" fmla="*/ 2772046 w 3406645"/>
                <a:gd name="connsiteY41" fmla="*/ 1701880 h 1704765"/>
                <a:gd name="connsiteX42" fmla="*/ 2561474 w 3406645"/>
                <a:gd name="connsiteY42" fmla="*/ 1704765 h 1704765"/>
                <a:gd name="connsiteX43" fmla="*/ 2477823 w 3406645"/>
                <a:gd name="connsiteY43" fmla="*/ 1701880 h 1704765"/>
                <a:gd name="connsiteX44" fmla="*/ 2431670 w 3406645"/>
                <a:gd name="connsiteY44" fmla="*/ 1693227 h 1704765"/>
                <a:gd name="connsiteX45" fmla="*/ 2382633 w 3406645"/>
                <a:gd name="connsiteY45" fmla="*/ 1673035 h 1704765"/>
                <a:gd name="connsiteX46" fmla="*/ 2296096 w 3406645"/>
                <a:gd name="connsiteY46" fmla="*/ 1621113 h 1704765"/>
                <a:gd name="connsiteX47" fmla="*/ 2192253 w 3406645"/>
                <a:gd name="connsiteY47" fmla="*/ 1540346 h 1704765"/>
                <a:gd name="connsiteX48" fmla="*/ 2036488 w 3406645"/>
                <a:gd name="connsiteY48" fmla="*/ 1407657 h 1704765"/>
                <a:gd name="connsiteX49" fmla="*/ 1782648 w 3406645"/>
                <a:gd name="connsiteY49" fmla="*/ 1202855 h 1704765"/>
                <a:gd name="connsiteX50" fmla="*/ 1517270 w 3406645"/>
                <a:gd name="connsiteY50" fmla="*/ 983629 h 1704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406645" h="1704765">
                  <a:moveTo>
                    <a:pt x="1517270" y="983629"/>
                  </a:moveTo>
                  <a:lnTo>
                    <a:pt x="1352851" y="850940"/>
                  </a:lnTo>
                  <a:lnTo>
                    <a:pt x="1199970" y="735559"/>
                  </a:lnTo>
                  <a:lnTo>
                    <a:pt x="1070166" y="637484"/>
                  </a:lnTo>
                  <a:lnTo>
                    <a:pt x="931708" y="545179"/>
                  </a:lnTo>
                  <a:lnTo>
                    <a:pt x="700944" y="426913"/>
                  </a:lnTo>
                  <a:lnTo>
                    <a:pt x="499026" y="308646"/>
                  </a:lnTo>
                  <a:lnTo>
                    <a:pt x="383645" y="245186"/>
                  </a:lnTo>
                  <a:lnTo>
                    <a:pt x="282686" y="190380"/>
                  </a:lnTo>
                  <a:lnTo>
                    <a:pt x="187496" y="147112"/>
                  </a:lnTo>
                  <a:lnTo>
                    <a:pt x="40384" y="80767"/>
                  </a:lnTo>
                  <a:lnTo>
                    <a:pt x="14423" y="60576"/>
                  </a:lnTo>
                  <a:lnTo>
                    <a:pt x="0" y="37499"/>
                  </a:lnTo>
                  <a:lnTo>
                    <a:pt x="0" y="20192"/>
                  </a:lnTo>
                  <a:lnTo>
                    <a:pt x="5770" y="8654"/>
                  </a:lnTo>
                  <a:lnTo>
                    <a:pt x="28846" y="0"/>
                  </a:lnTo>
                  <a:lnTo>
                    <a:pt x="77883" y="8654"/>
                  </a:lnTo>
                  <a:lnTo>
                    <a:pt x="222110" y="63460"/>
                  </a:lnTo>
                  <a:lnTo>
                    <a:pt x="429797" y="147112"/>
                  </a:lnTo>
                  <a:lnTo>
                    <a:pt x="599985" y="219225"/>
                  </a:lnTo>
                  <a:lnTo>
                    <a:pt x="764404" y="297108"/>
                  </a:lnTo>
                  <a:lnTo>
                    <a:pt x="995168" y="389413"/>
                  </a:lnTo>
                  <a:lnTo>
                    <a:pt x="1254776" y="545179"/>
                  </a:lnTo>
                  <a:lnTo>
                    <a:pt x="1600922" y="770173"/>
                  </a:lnTo>
                  <a:lnTo>
                    <a:pt x="1915337" y="974976"/>
                  </a:lnTo>
                  <a:lnTo>
                    <a:pt x="2125908" y="1113434"/>
                  </a:lnTo>
                  <a:lnTo>
                    <a:pt x="2428785" y="1295160"/>
                  </a:lnTo>
                  <a:lnTo>
                    <a:pt x="2616281" y="1396119"/>
                  </a:lnTo>
                  <a:lnTo>
                    <a:pt x="2717240" y="1448041"/>
                  </a:lnTo>
                  <a:lnTo>
                    <a:pt x="2887428" y="1514385"/>
                  </a:lnTo>
                  <a:lnTo>
                    <a:pt x="3095115" y="1572076"/>
                  </a:lnTo>
                  <a:lnTo>
                    <a:pt x="3291264" y="1606690"/>
                  </a:lnTo>
                  <a:lnTo>
                    <a:pt x="3357608" y="1618229"/>
                  </a:lnTo>
                  <a:lnTo>
                    <a:pt x="3383569" y="1626882"/>
                  </a:lnTo>
                  <a:lnTo>
                    <a:pt x="3400876" y="1635536"/>
                  </a:lnTo>
                  <a:lnTo>
                    <a:pt x="3406645" y="1649959"/>
                  </a:lnTo>
                  <a:lnTo>
                    <a:pt x="3397992" y="1673035"/>
                  </a:lnTo>
                  <a:lnTo>
                    <a:pt x="3383569" y="1687458"/>
                  </a:lnTo>
                  <a:lnTo>
                    <a:pt x="3360493" y="1698996"/>
                  </a:lnTo>
                  <a:lnTo>
                    <a:pt x="3265303" y="1704765"/>
                  </a:lnTo>
                  <a:lnTo>
                    <a:pt x="3043193" y="1701880"/>
                  </a:lnTo>
                  <a:lnTo>
                    <a:pt x="2772046" y="1701880"/>
                  </a:lnTo>
                  <a:lnTo>
                    <a:pt x="2561474" y="1704765"/>
                  </a:lnTo>
                  <a:lnTo>
                    <a:pt x="2477823" y="1701880"/>
                  </a:lnTo>
                  <a:lnTo>
                    <a:pt x="2431670" y="1693227"/>
                  </a:lnTo>
                  <a:lnTo>
                    <a:pt x="2382633" y="1673035"/>
                  </a:lnTo>
                  <a:lnTo>
                    <a:pt x="2296096" y="1621113"/>
                  </a:lnTo>
                  <a:lnTo>
                    <a:pt x="2192253" y="1540346"/>
                  </a:lnTo>
                  <a:lnTo>
                    <a:pt x="2036488" y="1407657"/>
                  </a:lnTo>
                  <a:lnTo>
                    <a:pt x="1782648" y="1202855"/>
                  </a:lnTo>
                  <a:lnTo>
                    <a:pt x="1517270" y="98362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8500778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99FE434A-0B59-409E-858A-F726D04B37E3}"/>
              </a:ext>
            </a:extLst>
          </p:cNvPr>
          <p:cNvSpPr/>
          <p:nvPr/>
        </p:nvSpPr>
        <p:spPr>
          <a:xfrm>
            <a:off x="3898900" y="2533650"/>
            <a:ext cx="1739900" cy="541338"/>
          </a:xfrm>
          <a:custGeom>
            <a:avLst/>
            <a:gdLst>
              <a:gd name="connsiteX0" fmla="*/ 1321594 w 1740694"/>
              <a:gd name="connsiteY0" fmla="*/ 283369 h 540544"/>
              <a:gd name="connsiteX1" fmla="*/ 1152525 w 1740694"/>
              <a:gd name="connsiteY1" fmla="*/ 323850 h 540544"/>
              <a:gd name="connsiteX2" fmla="*/ 957263 w 1740694"/>
              <a:gd name="connsiteY2" fmla="*/ 352425 h 540544"/>
              <a:gd name="connsiteX3" fmla="*/ 681038 w 1740694"/>
              <a:gd name="connsiteY3" fmla="*/ 442913 h 540544"/>
              <a:gd name="connsiteX4" fmla="*/ 550069 w 1740694"/>
              <a:gd name="connsiteY4" fmla="*/ 481013 h 540544"/>
              <a:gd name="connsiteX5" fmla="*/ 461963 w 1740694"/>
              <a:gd name="connsiteY5" fmla="*/ 504825 h 540544"/>
              <a:gd name="connsiteX6" fmla="*/ 364332 w 1740694"/>
              <a:gd name="connsiteY6" fmla="*/ 528638 h 540544"/>
              <a:gd name="connsiteX7" fmla="*/ 314325 w 1740694"/>
              <a:gd name="connsiteY7" fmla="*/ 540544 h 540544"/>
              <a:gd name="connsiteX8" fmla="*/ 292894 w 1740694"/>
              <a:gd name="connsiteY8" fmla="*/ 535781 h 540544"/>
              <a:gd name="connsiteX9" fmla="*/ 242888 w 1740694"/>
              <a:gd name="connsiteY9" fmla="*/ 514350 h 540544"/>
              <a:gd name="connsiteX10" fmla="*/ 185738 w 1740694"/>
              <a:gd name="connsiteY10" fmla="*/ 483394 h 540544"/>
              <a:gd name="connsiteX11" fmla="*/ 152400 w 1740694"/>
              <a:gd name="connsiteY11" fmla="*/ 457200 h 540544"/>
              <a:gd name="connsiteX12" fmla="*/ 114300 w 1740694"/>
              <a:gd name="connsiteY12" fmla="*/ 423863 h 540544"/>
              <a:gd name="connsiteX13" fmla="*/ 83344 w 1740694"/>
              <a:gd name="connsiteY13" fmla="*/ 388144 h 540544"/>
              <a:gd name="connsiteX14" fmla="*/ 59532 w 1740694"/>
              <a:gd name="connsiteY14" fmla="*/ 354806 h 540544"/>
              <a:gd name="connsiteX15" fmla="*/ 30957 w 1740694"/>
              <a:gd name="connsiteY15" fmla="*/ 309563 h 540544"/>
              <a:gd name="connsiteX16" fmla="*/ 11907 w 1740694"/>
              <a:gd name="connsiteY16" fmla="*/ 271463 h 540544"/>
              <a:gd name="connsiteX17" fmla="*/ 0 w 1740694"/>
              <a:gd name="connsiteY17" fmla="*/ 235744 h 540544"/>
              <a:gd name="connsiteX18" fmla="*/ 0 w 1740694"/>
              <a:gd name="connsiteY18" fmla="*/ 216694 h 540544"/>
              <a:gd name="connsiteX19" fmla="*/ 7144 w 1740694"/>
              <a:gd name="connsiteY19" fmla="*/ 202406 h 540544"/>
              <a:gd name="connsiteX20" fmla="*/ 21432 w 1740694"/>
              <a:gd name="connsiteY20" fmla="*/ 197644 h 540544"/>
              <a:gd name="connsiteX21" fmla="*/ 52388 w 1740694"/>
              <a:gd name="connsiteY21" fmla="*/ 204788 h 540544"/>
              <a:gd name="connsiteX22" fmla="*/ 83344 w 1740694"/>
              <a:gd name="connsiteY22" fmla="*/ 223838 h 540544"/>
              <a:gd name="connsiteX23" fmla="*/ 114300 w 1740694"/>
              <a:gd name="connsiteY23" fmla="*/ 245269 h 540544"/>
              <a:gd name="connsiteX24" fmla="*/ 152400 w 1740694"/>
              <a:gd name="connsiteY24" fmla="*/ 264319 h 540544"/>
              <a:gd name="connsiteX25" fmla="*/ 200025 w 1740694"/>
              <a:gd name="connsiteY25" fmla="*/ 280988 h 540544"/>
              <a:gd name="connsiteX26" fmla="*/ 257175 w 1740694"/>
              <a:gd name="connsiteY26" fmla="*/ 290513 h 540544"/>
              <a:gd name="connsiteX27" fmla="*/ 311944 w 1740694"/>
              <a:gd name="connsiteY27" fmla="*/ 295275 h 540544"/>
              <a:gd name="connsiteX28" fmla="*/ 392907 w 1740694"/>
              <a:gd name="connsiteY28" fmla="*/ 290513 h 540544"/>
              <a:gd name="connsiteX29" fmla="*/ 521494 w 1740694"/>
              <a:gd name="connsiteY29" fmla="*/ 269081 h 540544"/>
              <a:gd name="connsiteX30" fmla="*/ 762000 w 1740694"/>
              <a:gd name="connsiteY30" fmla="*/ 214313 h 540544"/>
              <a:gd name="connsiteX31" fmla="*/ 978694 w 1740694"/>
              <a:gd name="connsiteY31" fmla="*/ 154781 h 540544"/>
              <a:gd name="connsiteX32" fmla="*/ 1145382 w 1740694"/>
              <a:gd name="connsiteY32" fmla="*/ 100013 h 540544"/>
              <a:gd name="connsiteX33" fmla="*/ 1238250 w 1740694"/>
              <a:gd name="connsiteY33" fmla="*/ 80963 h 540544"/>
              <a:gd name="connsiteX34" fmla="*/ 1295400 w 1740694"/>
              <a:gd name="connsiteY34" fmla="*/ 64294 h 540544"/>
              <a:gd name="connsiteX35" fmla="*/ 1335882 w 1740694"/>
              <a:gd name="connsiteY35" fmla="*/ 47625 h 540544"/>
              <a:gd name="connsiteX36" fmla="*/ 1390650 w 1740694"/>
              <a:gd name="connsiteY36" fmla="*/ 21431 h 540544"/>
              <a:gd name="connsiteX37" fmla="*/ 1431132 w 1740694"/>
              <a:gd name="connsiteY37" fmla="*/ 7144 h 540544"/>
              <a:gd name="connsiteX38" fmla="*/ 1473994 w 1740694"/>
              <a:gd name="connsiteY38" fmla="*/ 0 h 540544"/>
              <a:gd name="connsiteX39" fmla="*/ 1545432 w 1740694"/>
              <a:gd name="connsiteY39" fmla="*/ 4763 h 540544"/>
              <a:gd name="connsiteX40" fmla="*/ 1609725 w 1740694"/>
              <a:gd name="connsiteY40" fmla="*/ 19050 h 540544"/>
              <a:gd name="connsiteX41" fmla="*/ 1657350 w 1740694"/>
              <a:gd name="connsiteY41" fmla="*/ 35719 h 540544"/>
              <a:gd name="connsiteX42" fmla="*/ 1695450 w 1740694"/>
              <a:gd name="connsiteY42" fmla="*/ 57150 h 540544"/>
              <a:gd name="connsiteX43" fmla="*/ 1719263 w 1740694"/>
              <a:gd name="connsiteY43" fmla="*/ 73819 h 540544"/>
              <a:gd name="connsiteX44" fmla="*/ 1731169 w 1740694"/>
              <a:gd name="connsiteY44" fmla="*/ 85725 h 540544"/>
              <a:gd name="connsiteX45" fmla="*/ 1738313 w 1740694"/>
              <a:gd name="connsiteY45" fmla="*/ 102394 h 540544"/>
              <a:gd name="connsiteX46" fmla="*/ 1740694 w 1740694"/>
              <a:gd name="connsiteY46" fmla="*/ 128588 h 540544"/>
              <a:gd name="connsiteX47" fmla="*/ 1733550 w 1740694"/>
              <a:gd name="connsiteY47" fmla="*/ 157163 h 540544"/>
              <a:gd name="connsiteX48" fmla="*/ 1719263 w 1740694"/>
              <a:gd name="connsiteY48" fmla="*/ 183356 h 540544"/>
              <a:gd name="connsiteX49" fmla="*/ 1683544 w 1740694"/>
              <a:gd name="connsiteY49" fmla="*/ 197644 h 540544"/>
              <a:gd name="connsiteX50" fmla="*/ 1321594 w 1740694"/>
              <a:gd name="connsiteY50" fmla="*/ 283369 h 540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740694" h="540544">
                <a:moveTo>
                  <a:pt x="1321594" y="283369"/>
                </a:moveTo>
                <a:lnTo>
                  <a:pt x="1152525" y="323850"/>
                </a:lnTo>
                <a:lnTo>
                  <a:pt x="957263" y="352425"/>
                </a:lnTo>
                <a:lnTo>
                  <a:pt x="681038" y="442913"/>
                </a:lnTo>
                <a:lnTo>
                  <a:pt x="550069" y="481013"/>
                </a:lnTo>
                <a:lnTo>
                  <a:pt x="461963" y="504825"/>
                </a:lnTo>
                <a:lnTo>
                  <a:pt x="364332" y="528638"/>
                </a:lnTo>
                <a:lnTo>
                  <a:pt x="314325" y="540544"/>
                </a:lnTo>
                <a:lnTo>
                  <a:pt x="292894" y="535781"/>
                </a:lnTo>
                <a:lnTo>
                  <a:pt x="242888" y="514350"/>
                </a:lnTo>
                <a:lnTo>
                  <a:pt x="185738" y="483394"/>
                </a:lnTo>
                <a:lnTo>
                  <a:pt x="152400" y="457200"/>
                </a:lnTo>
                <a:lnTo>
                  <a:pt x="114300" y="423863"/>
                </a:lnTo>
                <a:lnTo>
                  <a:pt x="83344" y="388144"/>
                </a:lnTo>
                <a:lnTo>
                  <a:pt x="59532" y="354806"/>
                </a:lnTo>
                <a:lnTo>
                  <a:pt x="30957" y="309563"/>
                </a:lnTo>
                <a:lnTo>
                  <a:pt x="11907" y="271463"/>
                </a:lnTo>
                <a:lnTo>
                  <a:pt x="0" y="235744"/>
                </a:lnTo>
                <a:lnTo>
                  <a:pt x="0" y="216694"/>
                </a:lnTo>
                <a:lnTo>
                  <a:pt x="7144" y="202406"/>
                </a:lnTo>
                <a:lnTo>
                  <a:pt x="21432" y="197644"/>
                </a:lnTo>
                <a:lnTo>
                  <a:pt x="52388" y="204788"/>
                </a:lnTo>
                <a:lnTo>
                  <a:pt x="83344" y="223838"/>
                </a:lnTo>
                <a:lnTo>
                  <a:pt x="114300" y="245269"/>
                </a:lnTo>
                <a:lnTo>
                  <a:pt x="152400" y="264319"/>
                </a:lnTo>
                <a:lnTo>
                  <a:pt x="200025" y="280988"/>
                </a:lnTo>
                <a:lnTo>
                  <a:pt x="257175" y="290513"/>
                </a:lnTo>
                <a:lnTo>
                  <a:pt x="311944" y="295275"/>
                </a:lnTo>
                <a:lnTo>
                  <a:pt x="392907" y="290513"/>
                </a:lnTo>
                <a:lnTo>
                  <a:pt x="521494" y="269081"/>
                </a:lnTo>
                <a:lnTo>
                  <a:pt x="762000" y="214313"/>
                </a:lnTo>
                <a:lnTo>
                  <a:pt x="978694" y="154781"/>
                </a:lnTo>
                <a:lnTo>
                  <a:pt x="1145382" y="100013"/>
                </a:lnTo>
                <a:lnTo>
                  <a:pt x="1238250" y="80963"/>
                </a:lnTo>
                <a:lnTo>
                  <a:pt x="1295400" y="64294"/>
                </a:lnTo>
                <a:lnTo>
                  <a:pt x="1335882" y="47625"/>
                </a:lnTo>
                <a:lnTo>
                  <a:pt x="1390650" y="21431"/>
                </a:lnTo>
                <a:lnTo>
                  <a:pt x="1431132" y="7144"/>
                </a:lnTo>
                <a:lnTo>
                  <a:pt x="1473994" y="0"/>
                </a:lnTo>
                <a:lnTo>
                  <a:pt x="1545432" y="4763"/>
                </a:lnTo>
                <a:lnTo>
                  <a:pt x="1609725" y="19050"/>
                </a:lnTo>
                <a:lnTo>
                  <a:pt x="1657350" y="35719"/>
                </a:lnTo>
                <a:lnTo>
                  <a:pt x="1695450" y="57150"/>
                </a:lnTo>
                <a:lnTo>
                  <a:pt x="1719263" y="73819"/>
                </a:lnTo>
                <a:lnTo>
                  <a:pt x="1731169" y="85725"/>
                </a:lnTo>
                <a:lnTo>
                  <a:pt x="1738313" y="102394"/>
                </a:lnTo>
                <a:lnTo>
                  <a:pt x="1740694" y="128588"/>
                </a:lnTo>
                <a:lnTo>
                  <a:pt x="1733550" y="157163"/>
                </a:lnTo>
                <a:lnTo>
                  <a:pt x="1719263" y="183356"/>
                </a:lnTo>
                <a:lnTo>
                  <a:pt x="1683544" y="197644"/>
                </a:lnTo>
                <a:lnTo>
                  <a:pt x="1321594" y="28336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4D440B51-374C-4ED5-8434-2A2555B25813}"/>
              </a:ext>
            </a:extLst>
          </p:cNvPr>
          <p:cNvSpPr/>
          <p:nvPr/>
        </p:nvSpPr>
        <p:spPr>
          <a:xfrm>
            <a:off x="5722937" y="1782764"/>
            <a:ext cx="2563812" cy="598487"/>
          </a:xfrm>
          <a:custGeom>
            <a:avLst/>
            <a:gdLst>
              <a:gd name="connsiteX0" fmla="*/ 1762125 w 2564606"/>
              <a:gd name="connsiteY0" fmla="*/ 280988 h 597694"/>
              <a:gd name="connsiteX1" fmla="*/ 1345406 w 2564606"/>
              <a:gd name="connsiteY1" fmla="*/ 352425 h 597694"/>
              <a:gd name="connsiteX2" fmla="*/ 1069181 w 2564606"/>
              <a:gd name="connsiteY2" fmla="*/ 400050 h 597694"/>
              <a:gd name="connsiteX3" fmla="*/ 895350 w 2564606"/>
              <a:gd name="connsiteY3" fmla="*/ 435769 h 597694"/>
              <a:gd name="connsiteX4" fmla="*/ 733425 w 2564606"/>
              <a:gd name="connsiteY4" fmla="*/ 473869 h 597694"/>
              <a:gd name="connsiteX5" fmla="*/ 638175 w 2564606"/>
              <a:gd name="connsiteY5" fmla="*/ 502444 h 597694"/>
              <a:gd name="connsiteX6" fmla="*/ 585787 w 2564606"/>
              <a:gd name="connsiteY6" fmla="*/ 523875 h 597694"/>
              <a:gd name="connsiteX7" fmla="*/ 450056 w 2564606"/>
              <a:gd name="connsiteY7" fmla="*/ 581025 h 597694"/>
              <a:gd name="connsiteX8" fmla="*/ 409575 w 2564606"/>
              <a:gd name="connsiteY8" fmla="*/ 597694 h 597694"/>
              <a:gd name="connsiteX9" fmla="*/ 390525 w 2564606"/>
              <a:gd name="connsiteY9" fmla="*/ 595313 h 597694"/>
              <a:gd name="connsiteX10" fmla="*/ 338137 w 2564606"/>
              <a:gd name="connsiteY10" fmla="*/ 573882 h 597694"/>
              <a:gd name="connsiteX11" fmla="*/ 269081 w 2564606"/>
              <a:gd name="connsiteY11" fmla="*/ 526257 h 597694"/>
              <a:gd name="connsiteX12" fmla="*/ 209550 w 2564606"/>
              <a:gd name="connsiteY12" fmla="*/ 476250 h 597694"/>
              <a:gd name="connsiteX13" fmla="*/ 159544 w 2564606"/>
              <a:gd name="connsiteY13" fmla="*/ 421482 h 597694"/>
              <a:gd name="connsiteX14" fmla="*/ 97631 w 2564606"/>
              <a:gd name="connsiteY14" fmla="*/ 342900 h 597694"/>
              <a:gd name="connsiteX15" fmla="*/ 54769 w 2564606"/>
              <a:gd name="connsiteY15" fmla="*/ 285750 h 597694"/>
              <a:gd name="connsiteX16" fmla="*/ 16669 w 2564606"/>
              <a:gd name="connsiteY16" fmla="*/ 228600 h 597694"/>
              <a:gd name="connsiteX17" fmla="*/ 2381 w 2564606"/>
              <a:gd name="connsiteY17" fmla="*/ 204788 h 597694"/>
              <a:gd name="connsiteX18" fmla="*/ 0 w 2564606"/>
              <a:gd name="connsiteY18" fmla="*/ 185738 h 597694"/>
              <a:gd name="connsiteX19" fmla="*/ 4762 w 2564606"/>
              <a:gd name="connsiteY19" fmla="*/ 166688 h 597694"/>
              <a:gd name="connsiteX20" fmla="*/ 14287 w 2564606"/>
              <a:gd name="connsiteY20" fmla="*/ 157163 h 597694"/>
              <a:gd name="connsiteX21" fmla="*/ 28575 w 2564606"/>
              <a:gd name="connsiteY21" fmla="*/ 152400 h 597694"/>
              <a:gd name="connsiteX22" fmla="*/ 50006 w 2564606"/>
              <a:gd name="connsiteY22" fmla="*/ 157163 h 597694"/>
              <a:gd name="connsiteX23" fmla="*/ 100012 w 2564606"/>
              <a:gd name="connsiteY23" fmla="*/ 192882 h 597694"/>
              <a:gd name="connsiteX24" fmla="*/ 135731 w 2564606"/>
              <a:gd name="connsiteY24" fmla="*/ 216694 h 597694"/>
              <a:gd name="connsiteX25" fmla="*/ 178594 w 2564606"/>
              <a:gd name="connsiteY25" fmla="*/ 242888 h 597694"/>
              <a:gd name="connsiteX26" fmla="*/ 242887 w 2564606"/>
              <a:gd name="connsiteY26" fmla="*/ 276225 h 597694"/>
              <a:gd name="connsiteX27" fmla="*/ 307181 w 2564606"/>
              <a:gd name="connsiteY27" fmla="*/ 295275 h 597694"/>
              <a:gd name="connsiteX28" fmla="*/ 376237 w 2564606"/>
              <a:gd name="connsiteY28" fmla="*/ 307182 h 597694"/>
              <a:gd name="connsiteX29" fmla="*/ 478631 w 2564606"/>
              <a:gd name="connsiteY29" fmla="*/ 309563 h 597694"/>
              <a:gd name="connsiteX30" fmla="*/ 578644 w 2564606"/>
              <a:gd name="connsiteY30" fmla="*/ 304800 h 597694"/>
              <a:gd name="connsiteX31" fmla="*/ 704850 w 2564606"/>
              <a:gd name="connsiteY31" fmla="*/ 283369 h 597694"/>
              <a:gd name="connsiteX32" fmla="*/ 992981 w 2564606"/>
              <a:gd name="connsiteY32" fmla="*/ 235744 h 597694"/>
              <a:gd name="connsiteX33" fmla="*/ 1257300 w 2564606"/>
              <a:gd name="connsiteY33" fmla="*/ 192882 h 597694"/>
              <a:gd name="connsiteX34" fmla="*/ 1559719 w 2564606"/>
              <a:gd name="connsiteY34" fmla="*/ 145257 h 597694"/>
              <a:gd name="connsiteX35" fmla="*/ 1752600 w 2564606"/>
              <a:gd name="connsiteY35" fmla="*/ 114300 h 597694"/>
              <a:gd name="connsiteX36" fmla="*/ 2069306 w 2564606"/>
              <a:gd name="connsiteY36" fmla="*/ 61913 h 597694"/>
              <a:gd name="connsiteX37" fmla="*/ 2093119 w 2564606"/>
              <a:gd name="connsiteY37" fmla="*/ 38100 h 597694"/>
              <a:gd name="connsiteX38" fmla="*/ 2119312 w 2564606"/>
              <a:gd name="connsiteY38" fmla="*/ 14288 h 597694"/>
              <a:gd name="connsiteX39" fmla="*/ 2152650 w 2564606"/>
              <a:gd name="connsiteY39" fmla="*/ 0 h 597694"/>
              <a:gd name="connsiteX40" fmla="*/ 2190750 w 2564606"/>
              <a:gd name="connsiteY40" fmla="*/ 0 h 597694"/>
              <a:gd name="connsiteX41" fmla="*/ 2228850 w 2564606"/>
              <a:gd name="connsiteY41" fmla="*/ 9525 h 597694"/>
              <a:gd name="connsiteX42" fmla="*/ 2266950 w 2564606"/>
              <a:gd name="connsiteY42" fmla="*/ 40482 h 597694"/>
              <a:gd name="connsiteX43" fmla="*/ 2355056 w 2564606"/>
              <a:gd name="connsiteY43" fmla="*/ 116682 h 597694"/>
              <a:gd name="connsiteX44" fmla="*/ 2436019 w 2564606"/>
              <a:gd name="connsiteY44" fmla="*/ 188119 h 597694"/>
              <a:gd name="connsiteX45" fmla="*/ 2495550 w 2564606"/>
              <a:gd name="connsiteY45" fmla="*/ 247650 h 597694"/>
              <a:gd name="connsiteX46" fmla="*/ 2531269 w 2564606"/>
              <a:gd name="connsiteY46" fmla="*/ 292894 h 597694"/>
              <a:gd name="connsiteX47" fmla="*/ 2555081 w 2564606"/>
              <a:gd name="connsiteY47" fmla="*/ 328613 h 597694"/>
              <a:gd name="connsiteX48" fmla="*/ 2564606 w 2564606"/>
              <a:gd name="connsiteY48" fmla="*/ 361950 h 597694"/>
              <a:gd name="connsiteX49" fmla="*/ 2564606 w 2564606"/>
              <a:gd name="connsiteY49" fmla="*/ 397669 h 597694"/>
              <a:gd name="connsiteX50" fmla="*/ 2550319 w 2564606"/>
              <a:gd name="connsiteY50" fmla="*/ 423863 h 597694"/>
              <a:gd name="connsiteX51" fmla="*/ 2131219 w 2564606"/>
              <a:gd name="connsiteY51" fmla="*/ 264319 h 597694"/>
              <a:gd name="connsiteX52" fmla="*/ 2107406 w 2564606"/>
              <a:gd name="connsiteY52" fmla="*/ 252413 h 597694"/>
              <a:gd name="connsiteX53" fmla="*/ 2074069 w 2564606"/>
              <a:gd name="connsiteY53" fmla="*/ 240507 h 597694"/>
              <a:gd name="connsiteX54" fmla="*/ 2043112 w 2564606"/>
              <a:gd name="connsiteY54" fmla="*/ 242888 h 597694"/>
              <a:gd name="connsiteX55" fmla="*/ 1762125 w 2564606"/>
              <a:gd name="connsiteY55" fmla="*/ 280988 h 597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564606" h="597694">
                <a:moveTo>
                  <a:pt x="1762125" y="280988"/>
                </a:moveTo>
                <a:lnTo>
                  <a:pt x="1345406" y="352425"/>
                </a:lnTo>
                <a:lnTo>
                  <a:pt x="1069181" y="400050"/>
                </a:lnTo>
                <a:lnTo>
                  <a:pt x="895350" y="435769"/>
                </a:lnTo>
                <a:lnTo>
                  <a:pt x="733425" y="473869"/>
                </a:lnTo>
                <a:lnTo>
                  <a:pt x="638175" y="502444"/>
                </a:lnTo>
                <a:lnTo>
                  <a:pt x="585787" y="523875"/>
                </a:lnTo>
                <a:lnTo>
                  <a:pt x="450056" y="581025"/>
                </a:lnTo>
                <a:lnTo>
                  <a:pt x="409575" y="597694"/>
                </a:lnTo>
                <a:lnTo>
                  <a:pt x="390525" y="595313"/>
                </a:lnTo>
                <a:lnTo>
                  <a:pt x="338137" y="573882"/>
                </a:lnTo>
                <a:lnTo>
                  <a:pt x="269081" y="526257"/>
                </a:lnTo>
                <a:lnTo>
                  <a:pt x="209550" y="476250"/>
                </a:lnTo>
                <a:lnTo>
                  <a:pt x="159544" y="421482"/>
                </a:lnTo>
                <a:lnTo>
                  <a:pt x="97631" y="342900"/>
                </a:lnTo>
                <a:lnTo>
                  <a:pt x="54769" y="285750"/>
                </a:lnTo>
                <a:lnTo>
                  <a:pt x="16669" y="228600"/>
                </a:lnTo>
                <a:lnTo>
                  <a:pt x="2381" y="204788"/>
                </a:lnTo>
                <a:lnTo>
                  <a:pt x="0" y="185738"/>
                </a:lnTo>
                <a:lnTo>
                  <a:pt x="4762" y="166688"/>
                </a:lnTo>
                <a:lnTo>
                  <a:pt x="14287" y="157163"/>
                </a:lnTo>
                <a:lnTo>
                  <a:pt x="28575" y="152400"/>
                </a:lnTo>
                <a:lnTo>
                  <a:pt x="50006" y="157163"/>
                </a:lnTo>
                <a:lnTo>
                  <a:pt x="100012" y="192882"/>
                </a:lnTo>
                <a:lnTo>
                  <a:pt x="135731" y="216694"/>
                </a:lnTo>
                <a:lnTo>
                  <a:pt x="178594" y="242888"/>
                </a:lnTo>
                <a:lnTo>
                  <a:pt x="242887" y="276225"/>
                </a:lnTo>
                <a:lnTo>
                  <a:pt x="307181" y="295275"/>
                </a:lnTo>
                <a:lnTo>
                  <a:pt x="376237" y="307182"/>
                </a:lnTo>
                <a:lnTo>
                  <a:pt x="478631" y="309563"/>
                </a:lnTo>
                <a:lnTo>
                  <a:pt x="578644" y="304800"/>
                </a:lnTo>
                <a:lnTo>
                  <a:pt x="704850" y="283369"/>
                </a:lnTo>
                <a:lnTo>
                  <a:pt x="992981" y="235744"/>
                </a:lnTo>
                <a:lnTo>
                  <a:pt x="1257300" y="192882"/>
                </a:lnTo>
                <a:lnTo>
                  <a:pt x="1559719" y="145257"/>
                </a:lnTo>
                <a:lnTo>
                  <a:pt x="1752600" y="114300"/>
                </a:lnTo>
                <a:lnTo>
                  <a:pt x="2069306" y="61913"/>
                </a:lnTo>
                <a:lnTo>
                  <a:pt x="2093119" y="38100"/>
                </a:lnTo>
                <a:lnTo>
                  <a:pt x="2119312" y="14288"/>
                </a:lnTo>
                <a:lnTo>
                  <a:pt x="2152650" y="0"/>
                </a:lnTo>
                <a:lnTo>
                  <a:pt x="2190750" y="0"/>
                </a:lnTo>
                <a:lnTo>
                  <a:pt x="2228850" y="9525"/>
                </a:lnTo>
                <a:lnTo>
                  <a:pt x="2266950" y="40482"/>
                </a:lnTo>
                <a:lnTo>
                  <a:pt x="2355056" y="116682"/>
                </a:lnTo>
                <a:lnTo>
                  <a:pt x="2436019" y="188119"/>
                </a:lnTo>
                <a:lnTo>
                  <a:pt x="2495550" y="247650"/>
                </a:lnTo>
                <a:lnTo>
                  <a:pt x="2531269" y="292894"/>
                </a:lnTo>
                <a:lnTo>
                  <a:pt x="2555081" y="328613"/>
                </a:lnTo>
                <a:lnTo>
                  <a:pt x="2564606" y="361950"/>
                </a:lnTo>
                <a:lnTo>
                  <a:pt x="2564606" y="397669"/>
                </a:lnTo>
                <a:lnTo>
                  <a:pt x="2550319" y="423863"/>
                </a:lnTo>
                <a:lnTo>
                  <a:pt x="2131219" y="264319"/>
                </a:lnTo>
                <a:lnTo>
                  <a:pt x="2107406" y="252413"/>
                </a:lnTo>
                <a:lnTo>
                  <a:pt x="2074069" y="240507"/>
                </a:lnTo>
                <a:lnTo>
                  <a:pt x="2043112" y="242888"/>
                </a:lnTo>
                <a:lnTo>
                  <a:pt x="1762125" y="2809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55E324A2-8785-429F-BACB-F64F9E3C278B}"/>
              </a:ext>
            </a:extLst>
          </p:cNvPr>
          <p:cNvSpPr/>
          <p:nvPr/>
        </p:nvSpPr>
        <p:spPr>
          <a:xfrm>
            <a:off x="5770564" y="4248150"/>
            <a:ext cx="555625" cy="1506538"/>
          </a:xfrm>
          <a:custGeom>
            <a:avLst/>
            <a:gdLst>
              <a:gd name="connsiteX0" fmla="*/ 523587 w 556155"/>
              <a:gd name="connsiteY0" fmla="*/ 1079744 h 1505629"/>
              <a:gd name="connsiteX1" fmla="*/ 546134 w 556155"/>
              <a:gd name="connsiteY1" fmla="*/ 1282666 h 1505629"/>
              <a:gd name="connsiteX2" fmla="*/ 556155 w 556155"/>
              <a:gd name="connsiteY2" fmla="*/ 1365337 h 1505629"/>
              <a:gd name="connsiteX3" fmla="*/ 523587 w 556155"/>
              <a:gd name="connsiteY3" fmla="*/ 1422957 h 1505629"/>
              <a:gd name="connsiteX4" fmla="*/ 498535 w 556155"/>
              <a:gd name="connsiteY4" fmla="*/ 1455525 h 1505629"/>
              <a:gd name="connsiteX5" fmla="*/ 475989 w 556155"/>
              <a:gd name="connsiteY5" fmla="*/ 1483082 h 1505629"/>
              <a:gd name="connsiteX6" fmla="*/ 458452 w 556155"/>
              <a:gd name="connsiteY6" fmla="*/ 1503124 h 1505629"/>
              <a:gd name="connsiteX7" fmla="*/ 445926 w 556155"/>
              <a:gd name="connsiteY7" fmla="*/ 1505629 h 1505629"/>
              <a:gd name="connsiteX8" fmla="*/ 403338 w 556155"/>
              <a:gd name="connsiteY8" fmla="*/ 1483082 h 1505629"/>
              <a:gd name="connsiteX9" fmla="*/ 350728 w 556155"/>
              <a:gd name="connsiteY9" fmla="*/ 1445504 h 1505629"/>
              <a:gd name="connsiteX10" fmla="*/ 323171 w 556155"/>
              <a:gd name="connsiteY10" fmla="*/ 1415442 h 1505629"/>
              <a:gd name="connsiteX11" fmla="*/ 298119 w 556155"/>
              <a:gd name="connsiteY11" fmla="*/ 1367843 h 1505629"/>
              <a:gd name="connsiteX12" fmla="*/ 288098 w 556155"/>
              <a:gd name="connsiteY12" fmla="*/ 1310223 h 1505629"/>
              <a:gd name="connsiteX13" fmla="*/ 278077 w 556155"/>
              <a:gd name="connsiteY13" fmla="*/ 1217530 h 1505629"/>
              <a:gd name="connsiteX14" fmla="*/ 278077 w 556155"/>
              <a:gd name="connsiteY14" fmla="*/ 1154900 h 1505629"/>
              <a:gd name="connsiteX15" fmla="*/ 278077 w 556155"/>
              <a:gd name="connsiteY15" fmla="*/ 1064713 h 1505629"/>
              <a:gd name="connsiteX16" fmla="*/ 273067 w 556155"/>
              <a:gd name="connsiteY16" fmla="*/ 941958 h 1505629"/>
              <a:gd name="connsiteX17" fmla="*/ 245510 w 556155"/>
              <a:gd name="connsiteY17" fmla="*/ 708974 h 1505629"/>
              <a:gd name="connsiteX18" fmla="*/ 220458 w 556155"/>
              <a:gd name="connsiteY18" fmla="*/ 566177 h 1505629"/>
              <a:gd name="connsiteX19" fmla="*/ 195406 w 556155"/>
              <a:gd name="connsiteY19" fmla="*/ 420875 h 1505629"/>
              <a:gd name="connsiteX20" fmla="*/ 172859 w 556155"/>
              <a:gd name="connsiteY20" fmla="*/ 315656 h 1505629"/>
              <a:gd name="connsiteX21" fmla="*/ 147807 w 556155"/>
              <a:gd name="connsiteY21" fmla="*/ 240500 h 1505629"/>
              <a:gd name="connsiteX22" fmla="*/ 115239 w 556155"/>
              <a:gd name="connsiteY22" fmla="*/ 165344 h 1505629"/>
              <a:gd name="connsiteX23" fmla="*/ 92692 w 556155"/>
              <a:gd name="connsiteY23" fmla="*/ 125261 h 1505629"/>
              <a:gd name="connsiteX24" fmla="*/ 70145 w 556155"/>
              <a:gd name="connsiteY24" fmla="*/ 97704 h 1505629"/>
              <a:gd name="connsiteX25" fmla="*/ 30062 w 556155"/>
              <a:gd name="connsiteY25" fmla="*/ 70146 h 1505629"/>
              <a:gd name="connsiteX26" fmla="*/ 10020 w 556155"/>
              <a:gd name="connsiteY26" fmla="*/ 57620 h 1505629"/>
              <a:gd name="connsiteX27" fmla="*/ 0 w 556155"/>
              <a:gd name="connsiteY27" fmla="*/ 42589 h 1505629"/>
              <a:gd name="connsiteX28" fmla="*/ 0 w 556155"/>
              <a:gd name="connsiteY28" fmla="*/ 25053 h 1505629"/>
              <a:gd name="connsiteX29" fmla="*/ 7515 w 556155"/>
              <a:gd name="connsiteY29" fmla="*/ 10021 h 1505629"/>
              <a:gd name="connsiteX30" fmla="*/ 22546 w 556155"/>
              <a:gd name="connsiteY30" fmla="*/ 0 h 1505629"/>
              <a:gd name="connsiteX31" fmla="*/ 55114 w 556155"/>
              <a:gd name="connsiteY31" fmla="*/ 0 h 1505629"/>
              <a:gd name="connsiteX32" fmla="*/ 132775 w 556155"/>
              <a:gd name="connsiteY32" fmla="*/ 20042 h 1505629"/>
              <a:gd name="connsiteX33" fmla="*/ 207932 w 556155"/>
              <a:gd name="connsiteY33" fmla="*/ 47599 h 1505629"/>
              <a:gd name="connsiteX34" fmla="*/ 263046 w 556155"/>
              <a:gd name="connsiteY34" fmla="*/ 77662 h 1505629"/>
              <a:gd name="connsiteX35" fmla="*/ 325676 w 556155"/>
              <a:gd name="connsiteY35" fmla="*/ 122756 h 1505629"/>
              <a:gd name="connsiteX36" fmla="*/ 378286 w 556155"/>
              <a:gd name="connsiteY36" fmla="*/ 270563 h 1505629"/>
              <a:gd name="connsiteX37" fmla="*/ 405843 w 556155"/>
              <a:gd name="connsiteY37" fmla="*/ 380792 h 1505629"/>
              <a:gd name="connsiteX38" fmla="*/ 433400 w 556155"/>
              <a:gd name="connsiteY38" fmla="*/ 513568 h 1505629"/>
              <a:gd name="connsiteX39" fmla="*/ 460957 w 556155"/>
              <a:gd name="connsiteY39" fmla="*/ 671396 h 1505629"/>
              <a:gd name="connsiteX40" fmla="*/ 488515 w 556155"/>
              <a:gd name="connsiteY40" fmla="*/ 829224 h 1505629"/>
              <a:gd name="connsiteX41" fmla="*/ 523587 w 556155"/>
              <a:gd name="connsiteY41" fmla="*/ 1079744 h 1505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56155" h="1505629">
                <a:moveTo>
                  <a:pt x="523587" y="1079744"/>
                </a:moveTo>
                <a:lnTo>
                  <a:pt x="546134" y="1282666"/>
                </a:lnTo>
                <a:lnTo>
                  <a:pt x="556155" y="1365337"/>
                </a:lnTo>
                <a:lnTo>
                  <a:pt x="523587" y="1422957"/>
                </a:lnTo>
                <a:lnTo>
                  <a:pt x="498535" y="1455525"/>
                </a:lnTo>
                <a:lnTo>
                  <a:pt x="475989" y="1483082"/>
                </a:lnTo>
                <a:lnTo>
                  <a:pt x="458452" y="1503124"/>
                </a:lnTo>
                <a:lnTo>
                  <a:pt x="445926" y="1505629"/>
                </a:lnTo>
                <a:lnTo>
                  <a:pt x="403338" y="1483082"/>
                </a:lnTo>
                <a:lnTo>
                  <a:pt x="350728" y="1445504"/>
                </a:lnTo>
                <a:lnTo>
                  <a:pt x="323171" y="1415442"/>
                </a:lnTo>
                <a:lnTo>
                  <a:pt x="298119" y="1367843"/>
                </a:lnTo>
                <a:lnTo>
                  <a:pt x="288098" y="1310223"/>
                </a:lnTo>
                <a:lnTo>
                  <a:pt x="278077" y="1217530"/>
                </a:lnTo>
                <a:lnTo>
                  <a:pt x="278077" y="1154900"/>
                </a:lnTo>
                <a:lnTo>
                  <a:pt x="278077" y="1064713"/>
                </a:lnTo>
                <a:lnTo>
                  <a:pt x="273067" y="941958"/>
                </a:lnTo>
                <a:lnTo>
                  <a:pt x="245510" y="708974"/>
                </a:lnTo>
                <a:lnTo>
                  <a:pt x="220458" y="566177"/>
                </a:lnTo>
                <a:lnTo>
                  <a:pt x="195406" y="420875"/>
                </a:lnTo>
                <a:lnTo>
                  <a:pt x="172859" y="315656"/>
                </a:lnTo>
                <a:lnTo>
                  <a:pt x="147807" y="240500"/>
                </a:lnTo>
                <a:lnTo>
                  <a:pt x="115239" y="165344"/>
                </a:lnTo>
                <a:lnTo>
                  <a:pt x="92692" y="125261"/>
                </a:lnTo>
                <a:lnTo>
                  <a:pt x="70145" y="97704"/>
                </a:lnTo>
                <a:lnTo>
                  <a:pt x="30062" y="70146"/>
                </a:lnTo>
                <a:lnTo>
                  <a:pt x="10020" y="57620"/>
                </a:lnTo>
                <a:lnTo>
                  <a:pt x="0" y="42589"/>
                </a:lnTo>
                <a:lnTo>
                  <a:pt x="0" y="25053"/>
                </a:lnTo>
                <a:lnTo>
                  <a:pt x="7515" y="10021"/>
                </a:lnTo>
                <a:lnTo>
                  <a:pt x="22546" y="0"/>
                </a:lnTo>
                <a:lnTo>
                  <a:pt x="55114" y="0"/>
                </a:lnTo>
                <a:lnTo>
                  <a:pt x="132775" y="20042"/>
                </a:lnTo>
                <a:lnTo>
                  <a:pt x="207932" y="47599"/>
                </a:lnTo>
                <a:lnTo>
                  <a:pt x="263046" y="77662"/>
                </a:lnTo>
                <a:lnTo>
                  <a:pt x="325676" y="122756"/>
                </a:lnTo>
                <a:lnTo>
                  <a:pt x="378286" y="270563"/>
                </a:lnTo>
                <a:lnTo>
                  <a:pt x="405843" y="380792"/>
                </a:lnTo>
                <a:lnTo>
                  <a:pt x="433400" y="513568"/>
                </a:lnTo>
                <a:lnTo>
                  <a:pt x="460957" y="671396"/>
                </a:lnTo>
                <a:lnTo>
                  <a:pt x="488515" y="829224"/>
                </a:lnTo>
                <a:lnTo>
                  <a:pt x="523587" y="1079744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4B333288-FA29-4BDF-8466-43A1F492DE42}"/>
              </a:ext>
            </a:extLst>
          </p:cNvPr>
          <p:cNvSpPr/>
          <p:nvPr/>
        </p:nvSpPr>
        <p:spPr>
          <a:xfrm rot="16200000">
            <a:off x="2770982" y="3491707"/>
            <a:ext cx="4275137" cy="520700"/>
          </a:xfrm>
          <a:custGeom>
            <a:avLst/>
            <a:gdLst>
              <a:gd name="connsiteX0" fmla="*/ 2573561 w 4274096"/>
              <a:gd name="connsiteY0" fmla="*/ 409618 h 521332"/>
              <a:gd name="connsiteX1" fmla="*/ 2271519 w 4274096"/>
              <a:gd name="connsiteY1" fmla="*/ 409618 h 521332"/>
              <a:gd name="connsiteX2" fmla="*/ 2134980 w 4274096"/>
              <a:gd name="connsiteY2" fmla="*/ 401343 h 521332"/>
              <a:gd name="connsiteX3" fmla="*/ 1638473 w 4274096"/>
              <a:gd name="connsiteY3" fmla="*/ 405480 h 521332"/>
              <a:gd name="connsiteX4" fmla="*/ 1108866 w 4274096"/>
              <a:gd name="connsiteY4" fmla="*/ 413755 h 521332"/>
              <a:gd name="connsiteX5" fmla="*/ 728210 w 4274096"/>
              <a:gd name="connsiteY5" fmla="*/ 422030 h 521332"/>
              <a:gd name="connsiteX6" fmla="*/ 450994 w 4274096"/>
              <a:gd name="connsiteY6" fmla="*/ 426168 h 521332"/>
              <a:gd name="connsiteX7" fmla="*/ 401343 w 4274096"/>
              <a:gd name="connsiteY7" fmla="*/ 426168 h 521332"/>
              <a:gd name="connsiteX8" fmla="*/ 335142 w 4274096"/>
              <a:gd name="connsiteY8" fmla="*/ 413755 h 521332"/>
              <a:gd name="connsiteX9" fmla="*/ 264804 w 4274096"/>
              <a:gd name="connsiteY9" fmla="*/ 397205 h 521332"/>
              <a:gd name="connsiteX10" fmla="*/ 190328 w 4274096"/>
              <a:gd name="connsiteY10" fmla="*/ 376517 h 521332"/>
              <a:gd name="connsiteX11" fmla="*/ 136540 w 4274096"/>
              <a:gd name="connsiteY11" fmla="*/ 351692 h 521332"/>
              <a:gd name="connsiteX12" fmla="*/ 70339 w 4274096"/>
              <a:gd name="connsiteY12" fmla="*/ 314454 h 521332"/>
              <a:gd name="connsiteX13" fmla="*/ 37238 w 4274096"/>
              <a:gd name="connsiteY13" fmla="*/ 289629 h 521332"/>
              <a:gd name="connsiteX14" fmla="*/ 12413 w 4274096"/>
              <a:gd name="connsiteY14" fmla="*/ 260666 h 521332"/>
              <a:gd name="connsiteX15" fmla="*/ 0 w 4274096"/>
              <a:gd name="connsiteY15" fmla="*/ 215153 h 521332"/>
              <a:gd name="connsiteX16" fmla="*/ 8275 w 4274096"/>
              <a:gd name="connsiteY16" fmla="*/ 177915 h 521332"/>
              <a:gd name="connsiteX17" fmla="*/ 24826 w 4274096"/>
              <a:gd name="connsiteY17" fmla="*/ 157227 h 521332"/>
              <a:gd name="connsiteX18" fmla="*/ 57926 w 4274096"/>
              <a:gd name="connsiteY18" fmla="*/ 144814 h 521332"/>
              <a:gd name="connsiteX19" fmla="*/ 95164 w 4274096"/>
              <a:gd name="connsiteY19" fmla="*/ 132401 h 521332"/>
              <a:gd name="connsiteX20" fmla="*/ 128265 w 4274096"/>
              <a:gd name="connsiteY20" fmla="*/ 119989 h 521332"/>
              <a:gd name="connsiteX21" fmla="*/ 595809 w 4274096"/>
              <a:gd name="connsiteY21" fmla="*/ 182052 h 521332"/>
              <a:gd name="connsiteX22" fmla="*/ 815099 w 4274096"/>
              <a:gd name="connsiteY22" fmla="*/ 182052 h 521332"/>
              <a:gd name="connsiteX23" fmla="*/ 1278505 w 4274096"/>
              <a:gd name="connsiteY23" fmla="*/ 186190 h 521332"/>
              <a:gd name="connsiteX24" fmla="*/ 1948790 w 4274096"/>
              <a:gd name="connsiteY24" fmla="*/ 182052 h 521332"/>
              <a:gd name="connsiteX25" fmla="*/ 2176355 w 4274096"/>
              <a:gd name="connsiteY25" fmla="*/ 186190 h 521332"/>
              <a:gd name="connsiteX26" fmla="*/ 2420471 w 4274096"/>
              <a:gd name="connsiteY26" fmla="*/ 186190 h 521332"/>
              <a:gd name="connsiteX27" fmla="*/ 2995591 w 4274096"/>
              <a:gd name="connsiteY27" fmla="*/ 182052 h 521332"/>
              <a:gd name="connsiteX28" fmla="*/ 3173506 w 4274096"/>
              <a:gd name="connsiteY28" fmla="*/ 202740 h 521332"/>
              <a:gd name="connsiteX29" fmla="*/ 3376247 w 4274096"/>
              <a:gd name="connsiteY29" fmla="*/ 206878 h 521332"/>
              <a:gd name="connsiteX30" fmla="*/ 3641050 w 4274096"/>
              <a:gd name="connsiteY30" fmla="*/ 202740 h 521332"/>
              <a:gd name="connsiteX31" fmla="*/ 3781727 w 4274096"/>
              <a:gd name="connsiteY31" fmla="*/ 206878 h 521332"/>
              <a:gd name="connsiteX32" fmla="*/ 3876891 w 4274096"/>
              <a:gd name="connsiteY32" fmla="*/ 202740 h 521332"/>
              <a:gd name="connsiteX33" fmla="*/ 3959642 w 4274096"/>
              <a:gd name="connsiteY33" fmla="*/ 190327 h 521332"/>
              <a:gd name="connsiteX34" fmla="*/ 4021705 w 4274096"/>
              <a:gd name="connsiteY34" fmla="*/ 173777 h 521332"/>
              <a:gd name="connsiteX35" fmla="*/ 4058943 w 4274096"/>
              <a:gd name="connsiteY35" fmla="*/ 148952 h 521332"/>
              <a:gd name="connsiteX36" fmla="*/ 4116869 w 4274096"/>
              <a:gd name="connsiteY36" fmla="*/ 91026 h 521332"/>
              <a:gd name="connsiteX37" fmla="*/ 4162382 w 4274096"/>
              <a:gd name="connsiteY37" fmla="*/ 37238 h 521332"/>
              <a:gd name="connsiteX38" fmla="*/ 4195483 w 4274096"/>
              <a:gd name="connsiteY38" fmla="*/ 8275 h 521332"/>
              <a:gd name="connsiteX39" fmla="*/ 4220308 w 4274096"/>
              <a:gd name="connsiteY39" fmla="*/ 0 h 521332"/>
              <a:gd name="connsiteX40" fmla="*/ 4228583 w 4274096"/>
              <a:gd name="connsiteY40" fmla="*/ 0 h 521332"/>
              <a:gd name="connsiteX41" fmla="*/ 4245133 w 4274096"/>
              <a:gd name="connsiteY41" fmla="*/ 8275 h 521332"/>
              <a:gd name="connsiteX42" fmla="*/ 4257546 w 4274096"/>
              <a:gd name="connsiteY42" fmla="*/ 24825 h 521332"/>
              <a:gd name="connsiteX43" fmla="*/ 4269959 w 4274096"/>
              <a:gd name="connsiteY43" fmla="*/ 70338 h 521332"/>
              <a:gd name="connsiteX44" fmla="*/ 4274096 w 4274096"/>
              <a:gd name="connsiteY44" fmla="*/ 119989 h 521332"/>
              <a:gd name="connsiteX45" fmla="*/ 4269959 w 4274096"/>
              <a:gd name="connsiteY45" fmla="*/ 177915 h 521332"/>
              <a:gd name="connsiteX46" fmla="*/ 4253409 w 4274096"/>
              <a:gd name="connsiteY46" fmla="*/ 231703 h 521332"/>
              <a:gd name="connsiteX47" fmla="*/ 4212033 w 4274096"/>
              <a:gd name="connsiteY47" fmla="*/ 318592 h 521332"/>
              <a:gd name="connsiteX48" fmla="*/ 4162382 w 4274096"/>
              <a:gd name="connsiteY48" fmla="*/ 397205 h 521332"/>
              <a:gd name="connsiteX49" fmla="*/ 4104456 w 4274096"/>
              <a:gd name="connsiteY49" fmla="*/ 455131 h 521332"/>
              <a:gd name="connsiteX50" fmla="*/ 4054806 w 4274096"/>
              <a:gd name="connsiteY50" fmla="*/ 500644 h 521332"/>
              <a:gd name="connsiteX51" fmla="*/ 4013430 w 4274096"/>
              <a:gd name="connsiteY51" fmla="*/ 517194 h 521332"/>
              <a:gd name="connsiteX52" fmla="*/ 3984467 w 4274096"/>
              <a:gd name="connsiteY52" fmla="*/ 521332 h 521332"/>
              <a:gd name="connsiteX53" fmla="*/ 3963780 w 4274096"/>
              <a:gd name="connsiteY53" fmla="*/ 521332 h 521332"/>
              <a:gd name="connsiteX54" fmla="*/ 3947229 w 4274096"/>
              <a:gd name="connsiteY54" fmla="*/ 508919 h 521332"/>
              <a:gd name="connsiteX55" fmla="*/ 3918266 w 4274096"/>
              <a:gd name="connsiteY55" fmla="*/ 488231 h 521332"/>
              <a:gd name="connsiteX56" fmla="*/ 3868616 w 4274096"/>
              <a:gd name="connsiteY56" fmla="*/ 463406 h 521332"/>
              <a:gd name="connsiteX57" fmla="*/ 3798277 w 4274096"/>
              <a:gd name="connsiteY57" fmla="*/ 442718 h 521332"/>
              <a:gd name="connsiteX58" fmla="*/ 3732076 w 4274096"/>
              <a:gd name="connsiteY58" fmla="*/ 430306 h 521332"/>
              <a:gd name="connsiteX59" fmla="*/ 3682426 w 4274096"/>
              <a:gd name="connsiteY59" fmla="*/ 426168 h 521332"/>
              <a:gd name="connsiteX60" fmla="*/ 3235570 w 4274096"/>
              <a:gd name="connsiteY60" fmla="*/ 422030 h 521332"/>
              <a:gd name="connsiteX61" fmla="*/ 3041104 w 4274096"/>
              <a:gd name="connsiteY61" fmla="*/ 426168 h 521332"/>
              <a:gd name="connsiteX62" fmla="*/ 2573561 w 4274096"/>
              <a:gd name="connsiteY62" fmla="*/ 409618 h 521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4274096" h="521332">
                <a:moveTo>
                  <a:pt x="2573561" y="409618"/>
                </a:moveTo>
                <a:lnTo>
                  <a:pt x="2271519" y="409618"/>
                </a:lnTo>
                <a:lnTo>
                  <a:pt x="2134980" y="401343"/>
                </a:lnTo>
                <a:lnTo>
                  <a:pt x="1638473" y="405480"/>
                </a:lnTo>
                <a:lnTo>
                  <a:pt x="1108866" y="413755"/>
                </a:lnTo>
                <a:lnTo>
                  <a:pt x="728210" y="422030"/>
                </a:lnTo>
                <a:lnTo>
                  <a:pt x="450994" y="426168"/>
                </a:lnTo>
                <a:lnTo>
                  <a:pt x="401343" y="426168"/>
                </a:lnTo>
                <a:lnTo>
                  <a:pt x="335142" y="413755"/>
                </a:lnTo>
                <a:lnTo>
                  <a:pt x="264804" y="397205"/>
                </a:lnTo>
                <a:lnTo>
                  <a:pt x="190328" y="376517"/>
                </a:lnTo>
                <a:lnTo>
                  <a:pt x="136540" y="351692"/>
                </a:lnTo>
                <a:lnTo>
                  <a:pt x="70339" y="314454"/>
                </a:lnTo>
                <a:lnTo>
                  <a:pt x="37238" y="289629"/>
                </a:lnTo>
                <a:lnTo>
                  <a:pt x="12413" y="260666"/>
                </a:lnTo>
                <a:lnTo>
                  <a:pt x="0" y="215153"/>
                </a:lnTo>
                <a:lnTo>
                  <a:pt x="8275" y="177915"/>
                </a:lnTo>
                <a:lnTo>
                  <a:pt x="24826" y="157227"/>
                </a:lnTo>
                <a:lnTo>
                  <a:pt x="57926" y="144814"/>
                </a:lnTo>
                <a:lnTo>
                  <a:pt x="95164" y="132401"/>
                </a:lnTo>
                <a:lnTo>
                  <a:pt x="128265" y="119989"/>
                </a:lnTo>
                <a:lnTo>
                  <a:pt x="595809" y="182052"/>
                </a:lnTo>
                <a:lnTo>
                  <a:pt x="815099" y="182052"/>
                </a:lnTo>
                <a:lnTo>
                  <a:pt x="1278505" y="186190"/>
                </a:lnTo>
                <a:lnTo>
                  <a:pt x="1948790" y="182052"/>
                </a:lnTo>
                <a:lnTo>
                  <a:pt x="2176355" y="186190"/>
                </a:lnTo>
                <a:lnTo>
                  <a:pt x="2420471" y="186190"/>
                </a:lnTo>
                <a:lnTo>
                  <a:pt x="2995591" y="182052"/>
                </a:lnTo>
                <a:lnTo>
                  <a:pt x="3173506" y="202740"/>
                </a:lnTo>
                <a:lnTo>
                  <a:pt x="3376247" y="206878"/>
                </a:lnTo>
                <a:lnTo>
                  <a:pt x="3641050" y="202740"/>
                </a:lnTo>
                <a:lnTo>
                  <a:pt x="3781727" y="206878"/>
                </a:lnTo>
                <a:lnTo>
                  <a:pt x="3876891" y="202740"/>
                </a:lnTo>
                <a:lnTo>
                  <a:pt x="3959642" y="190327"/>
                </a:lnTo>
                <a:lnTo>
                  <a:pt x="4021705" y="173777"/>
                </a:lnTo>
                <a:lnTo>
                  <a:pt x="4058943" y="148952"/>
                </a:lnTo>
                <a:lnTo>
                  <a:pt x="4116869" y="91026"/>
                </a:lnTo>
                <a:lnTo>
                  <a:pt x="4162382" y="37238"/>
                </a:lnTo>
                <a:lnTo>
                  <a:pt x="4195483" y="8275"/>
                </a:lnTo>
                <a:lnTo>
                  <a:pt x="4220308" y="0"/>
                </a:lnTo>
                <a:lnTo>
                  <a:pt x="4228583" y="0"/>
                </a:lnTo>
                <a:lnTo>
                  <a:pt x="4245133" y="8275"/>
                </a:lnTo>
                <a:lnTo>
                  <a:pt x="4257546" y="24825"/>
                </a:lnTo>
                <a:lnTo>
                  <a:pt x="4269959" y="70338"/>
                </a:lnTo>
                <a:lnTo>
                  <a:pt x="4274096" y="119989"/>
                </a:lnTo>
                <a:lnTo>
                  <a:pt x="4269959" y="177915"/>
                </a:lnTo>
                <a:lnTo>
                  <a:pt x="4253409" y="231703"/>
                </a:lnTo>
                <a:lnTo>
                  <a:pt x="4212033" y="318592"/>
                </a:lnTo>
                <a:lnTo>
                  <a:pt x="4162382" y="397205"/>
                </a:lnTo>
                <a:lnTo>
                  <a:pt x="4104456" y="455131"/>
                </a:lnTo>
                <a:lnTo>
                  <a:pt x="4054806" y="500644"/>
                </a:lnTo>
                <a:lnTo>
                  <a:pt x="4013430" y="517194"/>
                </a:lnTo>
                <a:lnTo>
                  <a:pt x="3984467" y="521332"/>
                </a:lnTo>
                <a:lnTo>
                  <a:pt x="3963780" y="521332"/>
                </a:lnTo>
                <a:lnTo>
                  <a:pt x="3947229" y="508919"/>
                </a:lnTo>
                <a:lnTo>
                  <a:pt x="3918266" y="488231"/>
                </a:lnTo>
                <a:lnTo>
                  <a:pt x="3868616" y="463406"/>
                </a:lnTo>
                <a:lnTo>
                  <a:pt x="3798277" y="442718"/>
                </a:lnTo>
                <a:lnTo>
                  <a:pt x="3732076" y="430306"/>
                </a:lnTo>
                <a:lnTo>
                  <a:pt x="3682426" y="426168"/>
                </a:lnTo>
                <a:lnTo>
                  <a:pt x="3235570" y="422030"/>
                </a:lnTo>
                <a:lnTo>
                  <a:pt x="3041104" y="426168"/>
                </a:lnTo>
                <a:lnTo>
                  <a:pt x="2573561" y="40961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C6231C25-D16A-46C7-90C5-D31EF90CB4FD}"/>
              </a:ext>
            </a:extLst>
          </p:cNvPr>
          <p:cNvSpPr/>
          <p:nvPr/>
        </p:nvSpPr>
        <p:spPr>
          <a:xfrm>
            <a:off x="4230687" y="5200650"/>
            <a:ext cx="646112" cy="623888"/>
          </a:xfrm>
          <a:custGeom>
            <a:avLst/>
            <a:gdLst>
              <a:gd name="connsiteX0" fmla="*/ 278607 w 645319"/>
              <a:gd name="connsiteY0" fmla="*/ 92869 h 623888"/>
              <a:gd name="connsiteX1" fmla="*/ 485775 w 645319"/>
              <a:gd name="connsiteY1" fmla="*/ 157163 h 623888"/>
              <a:gd name="connsiteX2" fmla="*/ 519113 w 645319"/>
              <a:gd name="connsiteY2" fmla="*/ 164306 h 623888"/>
              <a:gd name="connsiteX3" fmla="*/ 538163 w 645319"/>
              <a:gd name="connsiteY3" fmla="*/ 164306 h 623888"/>
              <a:gd name="connsiteX4" fmla="*/ 569119 w 645319"/>
              <a:gd name="connsiteY4" fmla="*/ 150019 h 623888"/>
              <a:gd name="connsiteX5" fmla="*/ 583407 w 645319"/>
              <a:gd name="connsiteY5" fmla="*/ 130969 h 623888"/>
              <a:gd name="connsiteX6" fmla="*/ 645319 w 645319"/>
              <a:gd name="connsiteY6" fmla="*/ 19050 h 623888"/>
              <a:gd name="connsiteX7" fmla="*/ 609600 w 645319"/>
              <a:gd name="connsiteY7" fmla="*/ 623888 h 623888"/>
              <a:gd name="connsiteX8" fmla="*/ 542925 w 645319"/>
              <a:gd name="connsiteY8" fmla="*/ 573881 h 623888"/>
              <a:gd name="connsiteX9" fmla="*/ 509588 w 645319"/>
              <a:gd name="connsiteY9" fmla="*/ 526256 h 623888"/>
              <a:gd name="connsiteX10" fmla="*/ 459582 w 645319"/>
              <a:gd name="connsiteY10" fmla="*/ 457200 h 623888"/>
              <a:gd name="connsiteX11" fmla="*/ 409575 w 645319"/>
              <a:gd name="connsiteY11" fmla="*/ 400050 h 623888"/>
              <a:gd name="connsiteX12" fmla="*/ 357188 w 645319"/>
              <a:gd name="connsiteY12" fmla="*/ 345281 h 623888"/>
              <a:gd name="connsiteX13" fmla="*/ 316707 w 645319"/>
              <a:gd name="connsiteY13" fmla="*/ 307181 h 623888"/>
              <a:gd name="connsiteX14" fmla="*/ 283369 w 645319"/>
              <a:gd name="connsiteY14" fmla="*/ 273844 h 623888"/>
              <a:gd name="connsiteX15" fmla="*/ 214313 w 645319"/>
              <a:gd name="connsiteY15" fmla="*/ 214313 h 623888"/>
              <a:gd name="connsiteX16" fmla="*/ 128588 w 645319"/>
              <a:gd name="connsiteY16" fmla="*/ 147638 h 623888"/>
              <a:gd name="connsiteX17" fmla="*/ 71438 w 645319"/>
              <a:gd name="connsiteY17" fmla="*/ 104775 h 623888"/>
              <a:gd name="connsiteX18" fmla="*/ 28575 w 645319"/>
              <a:gd name="connsiteY18" fmla="*/ 73819 h 623888"/>
              <a:gd name="connsiteX19" fmla="*/ 9525 w 645319"/>
              <a:gd name="connsiteY19" fmla="*/ 57150 h 623888"/>
              <a:gd name="connsiteX20" fmla="*/ 0 w 645319"/>
              <a:gd name="connsiteY20" fmla="*/ 38100 h 623888"/>
              <a:gd name="connsiteX21" fmla="*/ 0 w 645319"/>
              <a:gd name="connsiteY21" fmla="*/ 14288 h 623888"/>
              <a:gd name="connsiteX22" fmla="*/ 7144 w 645319"/>
              <a:gd name="connsiteY22" fmla="*/ 4763 h 623888"/>
              <a:gd name="connsiteX23" fmla="*/ 26194 w 645319"/>
              <a:gd name="connsiteY23" fmla="*/ 0 h 623888"/>
              <a:gd name="connsiteX24" fmla="*/ 61913 w 645319"/>
              <a:gd name="connsiteY24" fmla="*/ 4763 h 623888"/>
              <a:gd name="connsiteX25" fmla="*/ 278607 w 645319"/>
              <a:gd name="connsiteY25" fmla="*/ 92869 h 623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45319" h="623888">
                <a:moveTo>
                  <a:pt x="278607" y="92869"/>
                </a:moveTo>
                <a:lnTo>
                  <a:pt x="485775" y="157163"/>
                </a:lnTo>
                <a:lnTo>
                  <a:pt x="519113" y="164306"/>
                </a:lnTo>
                <a:lnTo>
                  <a:pt x="538163" y="164306"/>
                </a:lnTo>
                <a:lnTo>
                  <a:pt x="569119" y="150019"/>
                </a:lnTo>
                <a:lnTo>
                  <a:pt x="583407" y="130969"/>
                </a:lnTo>
                <a:lnTo>
                  <a:pt x="645319" y="19050"/>
                </a:lnTo>
                <a:lnTo>
                  <a:pt x="609600" y="623888"/>
                </a:lnTo>
                <a:lnTo>
                  <a:pt x="542925" y="573881"/>
                </a:lnTo>
                <a:lnTo>
                  <a:pt x="509588" y="526256"/>
                </a:lnTo>
                <a:lnTo>
                  <a:pt x="459582" y="457200"/>
                </a:lnTo>
                <a:lnTo>
                  <a:pt x="409575" y="400050"/>
                </a:lnTo>
                <a:lnTo>
                  <a:pt x="357188" y="345281"/>
                </a:lnTo>
                <a:lnTo>
                  <a:pt x="316707" y="307181"/>
                </a:lnTo>
                <a:lnTo>
                  <a:pt x="283369" y="273844"/>
                </a:lnTo>
                <a:lnTo>
                  <a:pt x="214313" y="214313"/>
                </a:lnTo>
                <a:lnTo>
                  <a:pt x="128588" y="147638"/>
                </a:lnTo>
                <a:lnTo>
                  <a:pt x="71438" y="104775"/>
                </a:lnTo>
                <a:lnTo>
                  <a:pt x="28575" y="73819"/>
                </a:lnTo>
                <a:lnTo>
                  <a:pt x="9525" y="57150"/>
                </a:lnTo>
                <a:lnTo>
                  <a:pt x="0" y="38100"/>
                </a:lnTo>
                <a:lnTo>
                  <a:pt x="0" y="14288"/>
                </a:lnTo>
                <a:lnTo>
                  <a:pt x="7144" y="4763"/>
                </a:lnTo>
                <a:lnTo>
                  <a:pt x="26194" y="0"/>
                </a:lnTo>
                <a:lnTo>
                  <a:pt x="61913" y="4763"/>
                </a:lnTo>
                <a:lnTo>
                  <a:pt x="278607" y="9286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DD05435B-CC36-4172-BC7B-ADD61C716F16}"/>
              </a:ext>
            </a:extLst>
          </p:cNvPr>
          <p:cNvSpPr/>
          <p:nvPr/>
        </p:nvSpPr>
        <p:spPr>
          <a:xfrm>
            <a:off x="3822701" y="3276600"/>
            <a:ext cx="1719263" cy="1208088"/>
          </a:xfrm>
          <a:custGeom>
            <a:avLst/>
            <a:gdLst>
              <a:gd name="connsiteX0" fmla="*/ 816769 w 1719263"/>
              <a:gd name="connsiteY0" fmla="*/ 816769 h 1207294"/>
              <a:gd name="connsiteX1" fmla="*/ 626269 w 1719263"/>
              <a:gd name="connsiteY1" fmla="*/ 964406 h 1207294"/>
              <a:gd name="connsiteX2" fmla="*/ 585788 w 1719263"/>
              <a:gd name="connsiteY2" fmla="*/ 995363 h 1207294"/>
              <a:gd name="connsiteX3" fmla="*/ 547688 w 1719263"/>
              <a:gd name="connsiteY3" fmla="*/ 1019175 h 1207294"/>
              <a:gd name="connsiteX4" fmla="*/ 509588 w 1719263"/>
              <a:gd name="connsiteY4" fmla="*/ 1042988 h 1207294"/>
              <a:gd name="connsiteX5" fmla="*/ 483394 w 1719263"/>
              <a:gd name="connsiteY5" fmla="*/ 1066800 h 1207294"/>
              <a:gd name="connsiteX6" fmla="*/ 450057 w 1719263"/>
              <a:gd name="connsiteY6" fmla="*/ 1107281 h 1207294"/>
              <a:gd name="connsiteX7" fmla="*/ 421482 w 1719263"/>
              <a:gd name="connsiteY7" fmla="*/ 1145381 h 1207294"/>
              <a:gd name="connsiteX8" fmla="*/ 395288 w 1719263"/>
              <a:gd name="connsiteY8" fmla="*/ 1176338 h 1207294"/>
              <a:gd name="connsiteX9" fmla="*/ 378619 w 1719263"/>
              <a:gd name="connsiteY9" fmla="*/ 1193006 h 1207294"/>
              <a:gd name="connsiteX10" fmla="*/ 359569 w 1719263"/>
              <a:gd name="connsiteY10" fmla="*/ 1202531 h 1207294"/>
              <a:gd name="connsiteX11" fmla="*/ 342900 w 1719263"/>
              <a:gd name="connsiteY11" fmla="*/ 1207294 h 1207294"/>
              <a:gd name="connsiteX12" fmla="*/ 326232 w 1719263"/>
              <a:gd name="connsiteY12" fmla="*/ 1207294 h 1207294"/>
              <a:gd name="connsiteX13" fmla="*/ 304800 w 1719263"/>
              <a:gd name="connsiteY13" fmla="*/ 1200150 h 1207294"/>
              <a:gd name="connsiteX14" fmla="*/ 264319 w 1719263"/>
              <a:gd name="connsiteY14" fmla="*/ 1176338 h 1207294"/>
              <a:gd name="connsiteX15" fmla="*/ 190500 w 1719263"/>
              <a:gd name="connsiteY15" fmla="*/ 1119188 h 1207294"/>
              <a:gd name="connsiteX16" fmla="*/ 130969 w 1719263"/>
              <a:gd name="connsiteY16" fmla="*/ 1064419 h 1207294"/>
              <a:gd name="connsiteX17" fmla="*/ 95250 w 1719263"/>
              <a:gd name="connsiteY17" fmla="*/ 1031081 h 1207294"/>
              <a:gd name="connsiteX18" fmla="*/ 61913 w 1719263"/>
              <a:gd name="connsiteY18" fmla="*/ 1000125 h 1207294"/>
              <a:gd name="connsiteX19" fmla="*/ 35719 w 1719263"/>
              <a:gd name="connsiteY19" fmla="*/ 973931 h 1207294"/>
              <a:gd name="connsiteX20" fmla="*/ 26194 w 1719263"/>
              <a:gd name="connsiteY20" fmla="*/ 959644 h 1207294"/>
              <a:gd name="connsiteX21" fmla="*/ 16669 w 1719263"/>
              <a:gd name="connsiteY21" fmla="*/ 933450 h 1207294"/>
              <a:gd name="connsiteX22" fmla="*/ 7144 w 1719263"/>
              <a:gd name="connsiteY22" fmla="*/ 904875 h 1207294"/>
              <a:gd name="connsiteX23" fmla="*/ 2382 w 1719263"/>
              <a:gd name="connsiteY23" fmla="*/ 873919 h 1207294"/>
              <a:gd name="connsiteX24" fmla="*/ 0 w 1719263"/>
              <a:gd name="connsiteY24" fmla="*/ 842963 h 1207294"/>
              <a:gd name="connsiteX25" fmla="*/ 2382 w 1719263"/>
              <a:gd name="connsiteY25" fmla="*/ 812006 h 1207294"/>
              <a:gd name="connsiteX26" fmla="*/ 9525 w 1719263"/>
              <a:gd name="connsiteY26" fmla="*/ 797719 h 1207294"/>
              <a:gd name="connsiteX27" fmla="*/ 21432 w 1719263"/>
              <a:gd name="connsiteY27" fmla="*/ 790575 h 1207294"/>
              <a:gd name="connsiteX28" fmla="*/ 33338 w 1719263"/>
              <a:gd name="connsiteY28" fmla="*/ 790575 h 1207294"/>
              <a:gd name="connsiteX29" fmla="*/ 50007 w 1719263"/>
              <a:gd name="connsiteY29" fmla="*/ 800100 h 1207294"/>
              <a:gd name="connsiteX30" fmla="*/ 83344 w 1719263"/>
              <a:gd name="connsiteY30" fmla="*/ 833438 h 1207294"/>
              <a:gd name="connsiteX31" fmla="*/ 116682 w 1719263"/>
              <a:gd name="connsiteY31" fmla="*/ 864394 h 1207294"/>
              <a:gd name="connsiteX32" fmla="*/ 133350 w 1719263"/>
              <a:gd name="connsiteY32" fmla="*/ 876300 h 1207294"/>
              <a:gd name="connsiteX33" fmla="*/ 164307 w 1719263"/>
              <a:gd name="connsiteY33" fmla="*/ 892969 h 1207294"/>
              <a:gd name="connsiteX34" fmla="*/ 188119 w 1719263"/>
              <a:gd name="connsiteY34" fmla="*/ 900113 h 1207294"/>
              <a:gd name="connsiteX35" fmla="*/ 216694 w 1719263"/>
              <a:gd name="connsiteY35" fmla="*/ 897731 h 1207294"/>
              <a:gd name="connsiteX36" fmla="*/ 271463 w 1719263"/>
              <a:gd name="connsiteY36" fmla="*/ 883444 h 1207294"/>
              <a:gd name="connsiteX37" fmla="*/ 330994 w 1719263"/>
              <a:gd name="connsiteY37" fmla="*/ 862013 h 1207294"/>
              <a:gd name="connsiteX38" fmla="*/ 395288 w 1719263"/>
              <a:gd name="connsiteY38" fmla="*/ 826294 h 1207294"/>
              <a:gd name="connsiteX39" fmla="*/ 590550 w 1719263"/>
              <a:gd name="connsiteY39" fmla="*/ 704850 h 1207294"/>
              <a:gd name="connsiteX40" fmla="*/ 757238 w 1719263"/>
              <a:gd name="connsiteY40" fmla="*/ 595313 h 1207294"/>
              <a:gd name="connsiteX41" fmla="*/ 1028700 w 1719263"/>
              <a:gd name="connsiteY41" fmla="*/ 407194 h 1207294"/>
              <a:gd name="connsiteX42" fmla="*/ 1207294 w 1719263"/>
              <a:gd name="connsiteY42" fmla="*/ 316706 h 1207294"/>
              <a:gd name="connsiteX43" fmla="*/ 1288257 w 1719263"/>
              <a:gd name="connsiteY43" fmla="*/ 269081 h 1207294"/>
              <a:gd name="connsiteX44" fmla="*/ 1378744 w 1719263"/>
              <a:gd name="connsiteY44" fmla="*/ 207169 h 1207294"/>
              <a:gd name="connsiteX45" fmla="*/ 1462088 w 1719263"/>
              <a:gd name="connsiteY45" fmla="*/ 147638 h 1207294"/>
              <a:gd name="connsiteX46" fmla="*/ 1543050 w 1719263"/>
              <a:gd name="connsiteY46" fmla="*/ 90488 h 1207294"/>
              <a:gd name="connsiteX47" fmla="*/ 1635919 w 1719263"/>
              <a:gd name="connsiteY47" fmla="*/ 26194 h 1207294"/>
              <a:gd name="connsiteX48" fmla="*/ 1671638 w 1719263"/>
              <a:gd name="connsiteY48" fmla="*/ 4763 h 1207294"/>
              <a:gd name="connsiteX49" fmla="*/ 1693069 w 1719263"/>
              <a:gd name="connsiteY49" fmla="*/ 0 h 1207294"/>
              <a:gd name="connsiteX50" fmla="*/ 1709738 w 1719263"/>
              <a:gd name="connsiteY50" fmla="*/ 2381 h 1207294"/>
              <a:gd name="connsiteX51" fmla="*/ 1716882 w 1719263"/>
              <a:gd name="connsiteY51" fmla="*/ 7144 h 1207294"/>
              <a:gd name="connsiteX52" fmla="*/ 1719263 w 1719263"/>
              <a:gd name="connsiteY52" fmla="*/ 19050 h 1207294"/>
              <a:gd name="connsiteX53" fmla="*/ 1712119 w 1719263"/>
              <a:gd name="connsiteY53" fmla="*/ 42863 h 1207294"/>
              <a:gd name="connsiteX54" fmla="*/ 1685925 w 1719263"/>
              <a:gd name="connsiteY54" fmla="*/ 80963 h 1207294"/>
              <a:gd name="connsiteX55" fmla="*/ 1550194 w 1719263"/>
              <a:gd name="connsiteY55" fmla="*/ 207169 h 1207294"/>
              <a:gd name="connsiteX56" fmla="*/ 1419225 w 1719263"/>
              <a:gd name="connsiteY56" fmla="*/ 323850 h 1207294"/>
              <a:gd name="connsiteX57" fmla="*/ 1204913 w 1719263"/>
              <a:gd name="connsiteY57" fmla="*/ 509588 h 1207294"/>
              <a:gd name="connsiteX58" fmla="*/ 1023938 w 1719263"/>
              <a:gd name="connsiteY58" fmla="*/ 650081 h 1207294"/>
              <a:gd name="connsiteX59" fmla="*/ 816769 w 1719263"/>
              <a:gd name="connsiteY59" fmla="*/ 816769 h 1207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719263" h="1207294">
                <a:moveTo>
                  <a:pt x="816769" y="816769"/>
                </a:moveTo>
                <a:lnTo>
                  <a:pt x="626269" y="964406"/>
                </a:lnTo>
                <a:lnTo>
                  <a:pt x="585788" y="995363"/>
                </a:lnTo>
                <a:lnTo>
                  <a:pt x="547688" y="1019175"/>
                </a:lnTo>
                <a:lnTo>
                  <a:pt x="509588" y="1042988"/>
                </a:lnTo>
                <a:lnTo>
                  <a:pt x="483394" y="1066800"/>
                </a:lnTo>
                <a:lnTo>
                  <a:pt x="450057" y="1107281"/>
                </a:lnTo>
                <a:lnTo>
                  <a:pt x="421482" y="1145381"/>
                </a:lnTo>
                <a:lnTo>
                  <a:pt x="395288" y="1176338"/>
                </a:lnTo>
                <a:lnTo>
                  <a:pt x="378619" y="1193006"/>
                </a:lnTo>
                <a:lnTo>
                  <a:pt x="359569" y="1202531"/>
                </a:lnTo>
                <a:lnTo>
                  <a:pt x="342900" y="1207294"/>
                </a:lnTo>
                <a:lnTo>
                  <a:pt x="326232" y="1207294"/>
                </a:lnTo>
                <a:lnTo>
                  <a:pt x="304800" y="1200150"/>
                </a:lnTo>
                <a:lnTo>
                  <a:pt x="264319" y="1176338"/>
                </a:lnTo>
                <a:lnTo>
                  <a:pt x="190500" y="1119188"/>
                </a:lnTo>
                <a:lnTo>
                  <a:pt x="130969" y="1064419"/>
                </a:lnTo>
                <a:lnTo>
                  <a:pt x="95250" y="1031081"/>
                </a:lnTo>
                <a:lnTo>
                  <a:pt x="61913" y="1000125"/>
                </a:lnTo>
                <a:lnTo>
                  <a:pt x="35719" y="973931"/>
                </a:lnTo>
                <a:lnTo>
                  <a:pt x="26194" y="959644"/>
                </a:lnTo>
                <a:lnTo>
                  <a:pt x="16669" y="933450"/>
                </a:lnTo>
                <a:lnTo>
                  <a:pt x="7144" y="904875"/>
                </a:lnTo>
                <a:lnTo>
                  <a:pt x="2382" y="873919"/>
                </a:lnTo>
                <a:lnTo>
                  <a:pt x="0" y="842963"/>
                </a:lnTo>
                <a:lnTo>
                  <a:pt x="2382" y="812006"/>
                </a:lnTo>
                <a:lnTo>
                  <a:pt x="9525" y="797719"/>
                </a:lnTo>
                <a:lnTo>
                  <a:pt x="21432" y="790575"/>
                </a:lnTo>
                <a:lnTo>
                  <a:pt x="33338" y="790575"/>
                </a:lnTo>
                <a:lnTo>
                  <a:pt x="50007" y="800100"/>
                </a:lnTo>
                <a:lnTo>
                  <a:pt x="83344" y="833438"/>
                </a:lnTo>
                <a:lnTo>
                  <a:pt x="116682" y="864394"/>
                </a:lnTo>
                <a:lnTo>
                  <a:pt x="133350" y="876300"/>
                </a:lnTo>
                <a:lnTo>
                  <a:pt x="164307" y="892969"/>
                </a:lnTo>
                <a:lnTo>
                  <a:pt x="188119" y="900113"/>
                </a:lnTo>
                <a:lnTo>
                  <a:pt x="216694" y="897731"/>
                </a:lnTo>
                <a:lnTo>
                  <a:pt x="271463" y="883444"/>
                </a:lnTo>
                <a:lnTo>
                  <a:pt x="330994" y="862013"/>
                </a:lnTo>
                <a:lnTo>
                  <a:pt x="395288" y="826294"/>
                </a:lnTo>
                <a:lnTo>
                  <a:pt x="590550" y="704850"/>
                </a:lnTo>
                <a:lnTo>
                  <a:pt x="757238" y="595313"/>
                </a:lnTo>
                <a:lnTo>
                  <a:pt x="1028700" y="407194"/>
                </a:lnTo>
                <a:lnTo>
                  <a:pt x="1207294" y="316706"/>
                </a:lnTo>
                <a:lnTo>
                  <a:pt x="1288257" y="269081"/>
                </a:lnTo>
                <a:lnTo>
                  <a:pt x="1378744" y="207169"/>
                </a:lnTo>
                <a:lnTo>
                  <a:pt x="1462088" y="147638"/>
                </a:lnTo>
                <a:lnTo>
                  <a:pt x="1543050" y="90488"/>
                </a:lnTo>
                <a:lnTo>
                  <a:pt x="1635919" y="26194"/>
                </a:lnTo>
                <a:lnTo>
                  <a:pt x="1671638" y="4763"/>
                </a:lnTo>
                <a:lnTo>
                  <a:pt x="1693069" y="0"/>
                </a:lnTo>
                <a:lnTo>
                  <a:pt x="1709738" y="2381"/>
                </a:lnTo>
                <a:lnTo>
                  <a:pt x="1716882" y="7144"/>
                </a:lnTo>
                <a:lnTo>
                  <a:pt x="1719263" y="19050"/>
                </a:lnTo>
                <a:lnTo>
                  <a:pt x="1712119" y="42863"/>
                </a:lnTo>
                <a:lnTo>
                  <a:pt x="1685925" y="80963"/>
                </a:lnTo>
                <a:lnTo>
                  <a:pt x="1550194" y="207169"/>
                </a:lnTo>
                <a:lnTo>
                  <a:pt x="1419225" y="323850"/>
                </a:lnTo>
                <a:lnTo>
                  <a:pt x="1204913" y="509588"/>
                </a:lnTo>
                <a:lnTo>
                  <a:pt x="1023938" y="650081"/>
                </a:lnTo>
                <a:lnTo>
                  <a:pt x="816769" y="81676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83F8F385-FC17-43AA-BFCC-58746C666465}"/>
              </a:ext>
            </a:extLst>
          </p:cNvPr>
          <p:cNvSpPr/>
          <p:nvPr/>
        </p:nvSpPr>
        <p:spPr>
          <a:xfrm rot="16200000">
            <a:off x="6760369" y="2434432"/>
            <a:ext cx="1957387" cy="1079500"/>
          </a:xfrm>
          <a:custGeom>
            <a:avLst/>
            <a:gdLst>
              <a:gd name="connsiteX0" fmla="*/ 814387 w 1957387"/>
              <a:gd name="connsiteY0" fmla="*/ 673894 h 1078706"/>
              <a:gd name="connsiteX1" fmla="*/ 600075 w 1957387"/>
              <a:gd name="connsiteY1" fmla="*/ 581025 h 1078706"/>
              <a:gd name="connsiteX2" fmla="*/ 461962 w 1957387"/>
              <a:gd name="connsiteY2" fmla="*/ 514350 h 1078706"/>
              <a:gd name="connsiteX3" fmla="*/ 373856 w 1957387"/>
              <a:gd name="connsiteY3" fmla="*/ 464344 h 1078706"/>
              <a:gd name="connsiteX4" fmla="*/ 309562 w 1957387"/>
              <a:gd name="connsiteY4" fmla="*/ 421481 h 1078706"/>
              <a:gd name="connsiteX5" fmla="*/ 242887 w 1957387"/>
              <a:gd name="connsiteY5" fmla="*/ 373856 h 1078706"/>
              <a:gd name="connsiteX6" fmla="*/ 166687 w 1957387"/>
              <a:gd name="connsiteY6" fmla="*/ 309563 h 1078706"/>
              <a:gd name="connsiteX7" fmla="*/ 114300 w 1957387"/>
              <a:gd name="connsiteY7" fmla="*/ 261938 h 1078706"/>
              <a:gd name="connsiteX8" fmla="*/ 57150 w 1957387"/>
              <a:gd name="connsiteY8" fmla="*/ 209550 h 1078706"/>
              <a:gd name="connsiteX9" fmla="*/ 30956 w 1957387"/>
              <a:gd name="connsiteY9" fmla="*/ 183356 h 1078706"/>
              <a:gd name="connsiteX10" fmla="*/ 9525 w 1957387"/>
              <a:gd name="connsiteY10" fmla="*/ 157163 h 1078706"/>
              <a:gd name="connsiteX11" fmla="*/ 0 w 1957387"/>
              <a:gd name="connsiteY11" fmla="*/ 133350 h 1078706"/>
              <a:gd name="connsiteX12" fmla="*/ 0 w 1957387"/>
              <a:gd name="connsiteY12" fmla="*/ 111919 h 1078706"/>
              <a:gd name="connsiteX13" fmla="*/ 7143 w 1957387"/>
              <a:gd name="connsiteY13" fmla="*/ 95250 h 1078706"/>
              <a:gd name="connsiteX14" fmla="*/ 28575 w 1957387"/>
              <a:gd name="connsiteY14" fmla="*/ 73819 h 1078706"/>
              <a:gd name="connsiteX15" fmla="*/ 64293 w 1957387"/>
              <a:gd name="connsiteY15" fmla="*/ 57150 h 1078706"/>
              <a:gd name="connsiteX16" fmla="*/ 119062 w 1957387"/>
              <a:gd name="connsiteY16" fmla="*/ 30956 h 1078706"/>
              <a:gd name="connsiteX17" fmla="*/ 171450 w 1957387"/>
              <a:gd name="connsiteY17" fmla="*/ 0 h 1078706"/>
              <a:gd name="connsiteX18" fmla="*/ 469106 w 1957387"/>
              <a:gd name="connsiteY18" fmla="*/ 190500 h 1078706"/>
              <a:gd name="connsiteX19" fmla="*/ 478631 w 1957387"/>
              <a:gd name="connsiteY19" fmla="*/ 209550 h 1078706"/>
              <a:gd name="connsiteX20" fmla="*/ 490537 w 1957387"/>
              <a:gd name="connsiteY20" fmla="*/ 230981 h 1078706"/>
              <a:gd name="connsiteX21" fmla="*/ 504825 w 1957387"/>
              <a:gd name="connsiteY21" fmla="*/ 247650 h 1078706"/>
              <a:gd name="connsiteX22" fmla="*/ 528637 w 1957387"/>
              <a:gd name="connsiteY22" fmla="*/ 269081 h 1078706"/>
              <a:gd name="connsiteX23" fmla="*/ 571500 w 1957387"/>
              <a:gd name="connsiteY23" fmla="*/ 295275 h 1078706"/>
              <a:gd name="connsiteX24" fmla="*/ 642937 w 1957387"/>
              <a:gd name="connsiteY24" fmla="*/ 338138 h 1078706"/>
              <a:gd name="connsiteX25" fmla="*/ 723900 w 1957387"/>
              <a:gd name="connsiteY25" fmla="*/ 376238 h 1078706"/>
              <a:gd name="connsiteX26" fmla="*/ 790575 w 1957387"/>
              <a:gd name="connsiteY26" fmla="*/ 407194 h 1078706"/>
              <a:gd name="connsiteX27" fmla="*/ 866775 w 1957387"/>
              <a:gd name="connsiteY27" fmla="*/ 440531 h 1078706"/>
              <a:gd name="connsiteX28" fmla="*/ 995362 w 1957387"/>
              <a:gd name="connsiteY28" fmla="*/ 492919 h 1078706"/>
              <a:gd name="connsiteX29" fmla="*/ 1169193 w 1957387"/>
              <a:gd name="connsiteY29" fmla="*/ 554831 h 1078706"/>
              <a:gd name="connsiteX30" fmla="*/ 1323975 w 1957387"/>
              <a:gd name="connsiteY30" fmla="*/ 604838 h 1078706"/>
              <a:gd name="connsiteX31" fmla="*/ 1445418 w 1957387"/>
              <a:gd name="connsiteY31" fmla="*/ 640556 h 1078706"/>
              <a:gd name="connsiteX32" fmla="*/ 1562100 w 1957387"/>
              <a:gd name="connsiteY32" fmla="*/ 664369 h 1078706"/>
              <a:gd name="connsiteX33" fmla="*/ 1650206 w 1957387"/>
              <a:gd name="connsiteY33" fmla="*/ 678656 h 1078706"/>
              <a:gd name="connsiteX34" fmla="*/ 1707356 w 1957387"/>
              <a:gd name="connsiteY34" fmla="*/ 685800 h 1078706"/>
              <a:gd name="connsiteX35" fmla="*/ 1764506 w 1957387"/>
              <a:gd name="connsiteY35" fmla="*/ 688181 h 1078706"/>
              <a:gd name="connsiteX36" fmla="*/ 1804987 w 1957387"/>
              <a:gd name="connsiteY36" fmla="*/ 690563 h 1078706"/>
              <a:gd name="connsiteX37" fmla="*/ 1845468 w 1957387"/>
              <a:gd name="connsiteY37" fmla="*/ 688181 h 1078706"/>
              <a:gd name="connsiteX38" fmla="*/ 1874043 w 1957387"/>
              <a:gd name="connsiteY38" fmla="*/ 681038 h 1078706"/>
              <a:gd name="connsiteX39" fmla="*/ 1957387 w 1957387"/>
              <a:gd name="connsiteY39" fmla="*/ 621506 h 1078706"/>
              <a:gd name="connsiteX40" fmla="*/ 1812131 w 1957387"/>
              <a:gd name="connsiteY40" fmla="*/ 1071563 h 1078706"/>
              <a:gd name="connsiteX41" fmla="*/ 1754981 w 1957387"/>
              <a:gd name="connsiteY41" fmla="*/ 1078706 h 1078706"/>
              <a:gd name="connsiteX42" fmla="*/ 1745456 w 1957387"/>
              <a:gd name="connsiteY42" fmla="*/ 1073944 h 1078706"/>
              <a:gd name="connsiteX43" fmla="*/ 1712118 w 1957387"/>
              <a:gd name="connsiteY43" fmla="*/ 1028700 h 1078706"/>
              <a:gd name="connsiteX44" fmla="*/ 1685925 w 1957387"/>
              <a:gd name="connsiteY44" fmla="*/ 1000125 h 1078706"/>
              <a:gd name="connsiteX45" fmla="*/ 1662112 w 1957387"/>
              <a:gd name="connsiteY45" fmla="*/ 981075 h 1078706"/>
              <a:gd name="connsiteX46" fmla="*/ 1626393 w 1957387"/>
              <a:gd name="connsiteY46" fmla="*/ 962025 h 1078706"/>
              <a:gd name="connsiteX47" fmla="*/ 1545431 w 1957387"/>
              <a:gd name="connsiteY47" fmla="*/ 938213 h 1078706"/>
              <a:gd name="connsiteX48" fmla="*/ 1395412 w 1957387"/>
              <a:gd name="connsiteY48" fmla="*/ 892969 h 1078706"/>
              <a:gd name="connsiteX49" fmla="*/ 1231106 w 1957387"/>
              <a:gd name="connsiteY49" fmla="*/ 835819 h 1078706"/>
              <a:gd name="connsiteX50" fmla="*/ 814387 w 1957387"/>
              <a:gd name="connsiteY50" fmla="*/ 673894 h 1078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957387" h="1078706">
                <a:moveTo>
                  <a:pt x="814387" y="673894"/>
                </a:moveTo>
                <a:lnTo>
                  <a:pt x="600075" y="581025"/>
                </a:lnTo>
                <a:lnTo>
                  <a:pt x="461962" y="514350"/>
                </a:lnTo>
                <a:lnTo>
                  <a:pt x="373856" y="464344"/>
                </a:lnTo>
                <a:lnTo>
                  <a:pt x="309562" y="421481"/>
                </a:lnTo>
                <a:lnTo>
                  <a:pt x="242887" y="373856"/>
                </a:lnTo>
                <a:lnTo>
                  <a:pt x="166687" y="309563"/>
                </a:lnTo>
                <a:lnTo>
                  <a:pt x="114300" y="261938"/>
                </a:lnTo>
                <a:lnTo>
                  <a:pt x="57150" y="209550"/>
                </a:lnTo>
                <a:lnTo>
                  <a:pt x="30956" y="183356"/>
                </a:lnTo>
                <a:lnTo>
                  <a:pt x="9525" y="157163"/>
                </a:lnTo>
                <a:lnTo>
                  <a:pt x="0" y="133350"/>
                </a:lnTo>
                <a:lnTo>
                  <a:pt x="0" y="111919"/>
                </a:lnTo>
                <a:lnTo>
                  <a:pt x="7143" y="95250"/>
                </a:lnTo>
                <a:lnTo>
                  <a:pt x="28575" y="73819"/>
                </a:lnTo>
                <a:lnTo>
                  <a:pt x="64293" y="57150"/>
                </a:lnTo>
                <a:lnTo>
                  <a:pt x="119062" y="30956"/>
                </a:lnTo>
                <a:lnTo>
                  <a:pt x="171450" y="0"/>
                </a:lnTo>
                <a:lnTo>
                  <a:pt x="469106" y="190500"/>
                </a:lnTo>
                <a:lnTo>
                  <a:pt x="478631" y="209550"/>
                </a:lnTo>
                <a:lnTo>
                  <a:pt x="490537" y="230981"/>
                </a:lnTo>
                <a:lnTo>
                  <a:pt x="504825" y="247650"/>
                </a:lnTo>
                <a:lnTo>
                  <a:pt x="528637" y="269081"/>
                </a:lnTo>
                <a:lnTo>
                  <a:pt x="571500" y="295275"/>
                </a:lnTo>
                <a:lnTo>
                  <a:pt x="642937" y="338138"/>
                </a:lnTo>
                <a:lnTo>
                  <a:pt x="723900" y="376238"/>
                </a:lnTo>
                <a:lnTo>
                  <a:pt x="790575" y="407194"/>
                </a:lnTo>
                <a:lnTo>
                  <a:pt x="866775" y="440531"/>
                </a:lnTo>
                <a:lnTo>
                  <a:pt x="995362" y="492919"/>
                </a:lnTo>
                <a:lnTo>
                  <a:pt x="1169193" y="554831"/>
                </a:lnTo>
                <a:lnTo>
                  <a:pt x="1323975" y="604838"/>
                </a:lnTo>
                <a:lnTo>
                  <a:pt x="1445418" y="640556"/>
                </a:lnTo>
                <a:lnTo>
                  <a:pt x="1562100" y="664369"/>
                </a:lnTo>
                <a:lnTo>
                  <a:pt x="1650206" y="678656"/>
                </a:lnTo>
                <a:lnTo>
                  <a:pt x="1707356" y="685800"/>
                </a:lnTo>
                <a:lnTo>
                  <a:pt x="1764506" y="688181"/>
                </a:lnTo>
                <a:lnTo>
                  <a:pt x="1804987" y="690563"/>
                </a:lnTo>
                <a:lnTo>
                  <a:pt x="1845468" y="688181"/>
                </a:lnTo>
                <a:lnTo>
                  <a:pt x="1874043" y="681038"/>
                </a:lnTo>
                <a:lnTo>
                  <a:pt x="1957387" y="621506"/>
                </a:lnTo>
                <a:lnTo>
                  <a:pt x="1812131" y="1071563"/>
                </a:lnTo>
                <a:lnTo>
                  <a:pt x="1754981" y="1078706"/>
                </a:lnTo>
                <a:lnTo>
                  <a:pt x="1745456" y="1073944"/>
                </a:lnTo>
                <a:lnTo>
                  <a:pt x="1712118" y="1028700"/>
                </a:lnTo>
                <a:lnTo>
                  <a:pt x="1685925" y="1000125"/>
                </a:lnTo>
                <a:lnTo>
                  <a:pt x="1662112" y="981075"/>
                </a:lnTo>
                <a:lnTo>
                  <a:pt x="1626393" y="962025"/>
                </a:lnTo>
                <a:lnTo>
                  <a:pt x="1545431" y="938213"/>
                </a:lnTo>
                <a:lnTo>
                  <a:pt x="1395412" y="892969"/>
                </a:lnTo>
                <a:lnTo>
                  <a:pt x="1231106" y="835819"/>
                </a:lnTo>
                <a:lnTo>
                  <a:pt x="814387" y="67389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DF206ECB-CFB1-47FA-AE56-3AE68315C1A2}"/>
              </a:ext>
            </a:extLst>
          </p:cNvPr>
          <p:cNvSpPr/>
          <p:nvPr/>
        </p:nvSpPr>
        <p:spPr>
          <a:xfrm>
            <a:off x="6729412" y="3233739"/>
            <a:ext cx="738187" cy="600075"/>
          </a:xfrm>
          <a:custGeom>
            <a:avLst/>
            <a:gdLst>
              <a:gd name="connsiteX0" fmla="*/ 250031 w 738187"/>
              <a:gd name="connsiteY0" fmla="*/ 114300 h 600075"/>
              <a:gd name="connsiteX1" fmla="*/ 461962 w 738187"/>
              <a:gd name="connsiteY1" fmla="*/ 228600 h 600075"/>
              <a:gd name="connsiteX2" fmla="*/ 535781 w 738187"/>
              <a:gd name="connsiteY2" fmla="*/ 264318 h 600075"/>
              <a:gd name="connsiteX3" fmla="*/ 554831 w 738187"/>
              <a:gd name="connsiteY3" fmla="*/ 266700 h 600075"/>
              <a:gd name="connsiteX4" fmla="*/ 604837 w 738187"/>
              <a:gd name="connsiteY4" fmla="*/ 266700 h 600075"/>
              <a:gd name="connsiteX5" fmla="*/ 738187 w 738187"/>
              <a:gd name="connsiteY5" fmla="*/ 221456 h 600075"/>
              <a:gd name="connsiteX6" fmla="*/ 531018 w 738187"/>
              <a:gd name="connsiteY6" fmla="*/ 600075 h 600075"/>
              <a:gd name="connsiteX7" fmla="*/ 469106 w 738187"/>
              <a:gd name="connsiteY7" fmla="*/ 547687 h 600075"/>
              <a:gd name="connsiteX8" fmla="*/ 404812 w 738187"/>
              <a:gd name="connsiteY8" fmla="*/ 461962 h 600075"/>
              <a:gd name="connsiteX9" fmla="*/ 354806 w 738187"/>
              <a:gd name="connsiteY9" fmla="*/ 397668 h 600075"/>
              <a:gd name="connsiteX10" fmla="*/ 300037 w 738187"/>
              <a:gd name="connsiteY10" fmla="*/ 333375 h 600075"/>
              <a:gd name="connsiteX11" fmla="*/ 235743 w 738187"/>
              <a:gd name="connsiteY11" fmla="*/ 264318 h 600075"/>
              <a:gd name="connsiteX12" fmla="*/ 202406 w 738187"/>
              <a:gd name="connsiteY12" fmla="*/ 233362 h 600075"/>
              <a:gd name="connsiteX13" fmla="*/ 154781 w 738187"/>
              <a:gd name="connsiteY13" fmla="*/ 190500 h 600075"/>
              <a:gd name="connsiteX14" fmla="*/ 102393 w 738187"/>
              <a:gd name="connsiteY14" fmla="*/ 140493 h 600075"/>
              <a:gd name="connsiteX15" fmla="*/ 47625 w 738187"/>
              <a:gd name="connsiteY15" fmla="*/ 90487 h 600075"/>
              <a:gd name="connsiteX16" fmla="*/ 21431 w 738187"/>
              <a:gd name="connsiteY16" fmla="*/ 69056 h 600075"/>
              <a:gd name="connsiteX17" fmla="*/ 9525 w 738187"/>
              <a:gd name="connsiteY17" fmla="*/ 54768 h 600075"/>
              <a:gd name="connsiteX18" fmla="*/ 0 w 738187"/>
              <a:gd name="connsiteY18" fmla="*/ 28575 h 600075"/>
              <a:gd name="connsiteX19" fmla="*/ 0 w 738187"/>
              <a:gd name="connsiteY19" fmla="*/ 11906 h 600075"/>
              <a:gd name="connsiteX20" fmla="*/ 11906 w 738187"/>
              <a:gd name="connsiteY20" fmla="*/ 0 h 600075"/>
              <a:gd name="connsiteX21" fmla="*/ 30956 w 738187"/>
              <a:gd name="connsiteY21" fmla="*/ 0 h 600075"/>
              <a:gd name="connsiteX22" fmla="*/ 73818 w 738187"/>
              <a:gd name="connsiteY22" fmla="*/ 16668 h 600075"/>
              <a:gd name="connsiteX23" fmla="*/ 250031 w 738187"/>
              <a:gd name="connsiteY23" fmla="*/ 114300 h 60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38187" h="600075">
                <a:moveTo>
                  <a:pt x="250031" y="114300"/>
                </a:moveTo>
                <a:lnTo>
                  <a:pt x="461962" y="228600"/>
                </a:lnTo>
                <a:lnTo>
                  <a:pt x="535781" y="264318"/>
                </a:lnTo>
                <a:lnTo>
                  <a:pt x="554831" y="266700"/>
                </a:lnTo>
                <a:lnTo>
                  <a:pt x="604837" y="266700"/>
                </a:lnTo>
                <a:lnTo>
                  <a:pt x="738187" y="221456"/>
                </a:lnTo>
                <a:lnTo>
                  <a:pt x="531018" y="600075"/>
                </a:lnTo>
                <a:lnTo>
                  <a:pt x="469106" y="547687"/>
                </a:lnTo>
                <a:lnTo>
                  <a:pt x="404812" y="461962"/>
                </a:lnTo>
                <a:lnTo>
                  <a:pt x="354806" y="397668"/>
                </a:lnTo>
                <a:lnTo>
                  <a:pt x="300037" y="333375"/>
                </a:lnTo>
                <a:lnTo>
                  <a:pt x="235743" y="264318"/>
                </a:lnTo>
                <a:lnTo>
                  <a:pt x="202406" y="233362"/>
                </a:lnTo>
                <a:lnTo>
                  <a:pt x="154781" y="190500"/>
                </a:lnTo>
                <a:lnTo>
                  <a:pt x="102393" y="140493"/>
                </a:lnTo>
                <a:lnTo>
                  <a:pt x="47625" y="90487"/>
                </a:lnTo>
                <a:lnTo>
                  <a:pt x="21431" y="69056"/>
                </a:lnTo>
                <a:lnTo>
                  <a:pt x="9525" y="54768"/>
                </a:lnTo>
                <a:lnTo>
                  <a:pt x="0" y="28575"/>
                </a:lnTo>
                <a:lnTo>
                  <a:pt x="0" y="11906"/>
                </a:lnTo>
                <a:lnTo>
                  <a:pt x="11906" y="0"/>
                </a:lnTo>
                <a:lnTo>
                  <a:pt x="30956" y="0"/>
                </a:lnTo>
                <a:lnTo>
                  <a:pt x="73818" y="16668"/>
                </a:lnTo>
                <a:lnTo>
                  <a:pt x="250031" y="1143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78A04205-ADFD-4553-B7BE-CF3AA61EAC28}"/>
              </a:ext>
            </a:extLst>
          </p:cNvPr>
          <p:cNvSpPr/>
          <p:nvPr/>
        </p:nvSpPr>
        <p:spPr>
          <a:xfrm rot="16200000">
            <a:off x="5256212" y="2309814"/>
            <a:ext cx="1914525" cy="1539875"/>
          </a:xfrm>
          <a:custGeom>
            <a:avLst/>
            <a:gdLst>
              <a:gd name="connsiteX0" fmla="*/ 734025 w 1913977"/>
              <a:gd name="connsiteY0" fmla="*/ 969515 h 1540702"/>
              <a:gd name="connsiteX1" fmla="*/ 621291 w 1913977"/>
              <a:gd name="connsiteY1" fmla="*/ 869307 h 1540702"/>
              <a:gd name="connsiteX2" fmla="*/ 561166 w 1913977"/>
              <a:gd name="connsiteY2" fmla="*/ 814192 h 1540702"/>
              <a:gd name="connsiteX3" fmla="*/ 481000 w 1913977"/>
              <a:gd name="connsiteY3" fmla="*/ 739036 h 1540702"/>
              <a:gd name="connsiteX4" fmla="*/ 423380 w 1913977"/>
              <a:gd name="connsiteY4" fmla="*/ 676406 h 1540702"/>
              <a:gd name="connsiteX5" fmla="*/ 373276 w 1913977"/>
              <a:gd name="connsiteY5" fmla="*/ 621291 h 1540702"/>
              <a:gd name="connsiteX6" fmla="*/ 298120 w 1913977"/>
              <a:gd name="connsiteY6" fmla="*/ 528599 h 1540702"/>
              <a:gd name="connsiteX7" fmla="*/ 235490 w 1913977"/>
              <a:gd name="connsiteY7" fmla="*/ 448432 h 1540702"/>
              <a:gd name="connsiteX8" fmla="*/ 180375 w 1913977"/>
              <a:gd name="connsiteY8" fmla="*/ 370771 h 1540702"/>
              <a:gd name="connsiteX9" fmla="*/ 122755 w 1913977"/>
              <a:gd name="connsiteY9" fmla="*/ 283089 h 1540702"/>
              <a:gd name="connsiteX10" fmla="*/ 75156 w 1913977"/>
              <a:gd name="connsiteY10" fmla="*/ 200417 h 1540702"/>
              <a:gd name="connsiteX11" fmla="*/ 32568 w 1913977"/>
              <a:gd name="connsiteY11" fmla="*/ 120250 h 1540702"/>
              <a:gd name="connsiteX12" fmla="*/ 7516 w 1913977"/>
              <a:gd name="connsiteY12" fmla="*/ 72651 h 1540702"/>
              <a:gd name="connsiteX13" fmla="*/ 0 w 1913977"/>
              <a:gd name="connsiteY13" fmla="*/ 50104 h 1540702"/>
              <a:gd name="connsiteX14" fmla="*/ 0 w 1913977"/>
              <a:gd name="connsiteY14" fmla="*/ 25052 h 1540702"/>
              <a:gd name="connsiteX15" fmla="*/ 5011 w 1913977"/>
              <a:gd name="connsiteY15" fmla="*/ 10021 h 1540702"/>
              <a:gd name="connsiteX16" fmla="*/ 17537 w 1913977"/>
              <a:gd name="connsiteY16" fmla="*/ 0 h 1540702"/>
              <a:gd name="connsiteX17" fmla="*/ 30063 w 1913977"/>
              <a:gd name="connsiteY17" fmla="*/ 0 h 1540702"/>
              <a:gd name="connsiteX18" fmla="*/ 47599 w 1913977"/>
              <a:gd name="connsiteY18" fmla="*/ 7516 h 1540702"/>
              <a:gd name="connsiteX19" fmla="*/ 70146 w 1913977"/>
              <a:gd name="connsiteY19" fmla="*/ 27558 h 1540702"/>
              <a:gd name="connsiteX20" fmla="*/ 92693 w 1913977"/>
              <a:gd name="connsiteY20" fmla="*/ 60125 h 1540702"/>
              <a:gd name="connsiteX21" fmla="*/ 150313 w 1913977"/>
              <a:gd name="connsiteY21" fmla="*/ 135281 h 1540702"/>
              <a:gd name="connsiteX22" fmla="*/ 195406 w 1913977"/>
              <a:gd name="connsiteY22" fmla="*/ 187891 h 1540702"/>
              <a:gd name="connsiteX23" fmla="*/ 265552 w 1913977"/>
              <a:gd name="connsiteY23" fmla="*/ 270563 h 1540702"/>
              <a:gd name="connsiteX24" fmla="*/ 308140 w 1913977"/>
              <a:gd name="connsiteY24" fmla="*/ 320667 h 1540702"/>
              <a:gd name="connsiteX25" fmla="*/ 385802 w 1913977"/>
              <a:gd name="connsiteY25" fmla="*/ 405844 h 1540702"/>
              <a:gd name="connsiteX26" fmla="*/ 443422 w 1913977"/>
              <a:gd name="connsiteY26" fmla="*/ 460958 h 1540702"/>
              <a:gd name="connsiteX27" fmla="*/ 518578 w 1913977"/>
              <a:gd name="connsiteY27" fmla="*/ 536114 h 1540702"/>
              <a:gd name="connsiteX28" fmla="*/ 591229 w 1913977"/>
              <a:gd name="connsiteY28" fmla="*/ 601250 h 1540702"/>
              <a:gd name="connsiteX29" fmla="*/ 661374 w 1913977"/>
              <a:gd name="connsiteY29" fmla="*/ 661375 h 1540702"/>
              <a:gd name="connsiteX30" fmla="*/ 721499 w 1913977"/>
              <a:gd name="connsiteY30" fmla="*/ 708973 h 1540702"/>
              <a:gd name="connsiteX31" fmla="*/ 789140 w 1913977"/>
              <a:gd name="connsiteY31" fmla="*/ 759078 h 1540702"/>
              <a:gd name="connsiteX32" fmla="*/ 851770 w 1913977"/>
              <a:gd name="connsiteY32" fmla="*/ 804171 h 1540702"/>
              <a:gd name="connsiteX33" fmla="*/ 904379 w 1913977"/>
              <a:gd name="connsiteY33" fmla="*/ 841749 h 1540702"/>
              <a:gd name="connsiteX34" fmla="*/ 956989 w 1913977"/>
              <a:gd name="connsiteY34" fmla="*/ 874317 h 1540702"/>
              <a:gd name="connsiteX35" fmla="*/ 1037155 w 1913977"/>
              <a:gd name="connsiteY35" fmla="*/ 924421 h 1540702"/>
              <a:gd name="connsiteX36" fmla="*/ 1142374 w 1913977"/>
              <a:gd name="connsiteY36" fmla="*/ 982041 h 1540702"/>
              <a:gd name="connsiteX37" fmla="*/ 1217530 w 1913977"/>
              <a:gd name="connsiteY37" fmla="*/ 1019619 h 1540702"/>
              <a:gd name="connsiteX38" fmla="*/ 1305212 w 1913977"/>
              <a:gd name="connsiteY38" fmla="*/ 1064713 h 1540702"/>
              <a:gd name="connsiteX39" fmla="*/ 1430473 w 1913977"/>
              <a:gd name="connsiteY39" fmla="*/ 1114817 h 1540702"/>
              <a:gd name="connsiteX40" fmla="*/ 1533186 w 1913977"/>
              <a:gd name="connsiteY40" fmla="*/ 1149890 h 1540702"/>
              <a:gd name="connsiteX41" fmla="*/ 1625879 w 1913977"/>
              <a:gd name="connsiteY41" fmla="*/ 1177447 h 1540702"/>
              <a:gd name="connsiteX42" fmla="*/ 1683498 w 1913977"/>
              <a:gd name="connsiteY42" fmla="*/ 1192478 h 1540702"/>
              <a:gd name="connsiteX43" fmla="*/ 1716066 w 1913977"/>
              <a:gd name="connsiteY43" fmla="*/ 1194983 h 1540702"/>
              <a:gd name="connsiteX44" fmla="*/ 1748634 w 1913977"/>
              <a:gd name="connsiteY44" fmla="*/ 1187468 h 1540702"/>
              <a:gd name="connsiteX45" fmla="*/ 1866378 w 1913977"/>
              <a:gd name="connsiteY45" fmla="*/ 1117322 h 1540702"/>
              <a:gd name="connsiteX46" fmla="*/ 1913977 w 1913977"/>
              <a:gd name="connsiteY46" fmla="*/ 1342790 h 1540702"/>
              <a:gd name="connsiteX47" fmla="*/ 1818779 w 1913977"/>
              <a:gd name="connsiteY47" fmla="*/ 1400410 h 1540702"/>
              <a:gd name="connsiteX48" fmla="*/ 1768675 w 1913977"/>
              <a:gd name="connsiteY48" fmla="*/ 1442999 h 1540702"/>
              <a:gd name="connsiteX49" fmla="*/ 1718571 w 1913977"/>
              <a:gd name="connsiteY49" fmla="*/ 1485587 h 1540702"/>
              <a:gd name="connsiteX50" fmla="*/ 1696024 w 1913977"/>
              <a:gd name="connsiteY50" fmla="*/ 1513144 h 1540702"/>
              <a:gd name="connsiteX51" fmla="*/ 1670972 w 1913977"/>
              <a:gd name="connsiteY51" fmla="*/ 1533186 h 1540702"/>
              <a:gd name="connsiteX52" fmla="*/ 1645920 w 1913977"/>
              <a:gd name="connsiteY52" fmla="*/ 1540702 h 1540702"/>
              <a:gd name="connsiteX53" fmla="*/ 1623373 w 1913977"/>
              <a:gd name="connsiteY53" fmla="*/ 1540702 h 1540702"/>
              <a:gd name="connsiteX54" fmla="*/ 1598321 w 1913977"/>
              <a:gd name="connsiteY54" fmla="*/ 1533186 h 1540702"/>
              <a:gd name="connsiteX55" fmla="*/ 1573269 w 1913977"/>
              <a:gd name="connsiteY55" fmla="*/ 1515650 h 1540702"/>
              <a:gd name="connsiteX56" fmla="*/ 1543207 w 1913977"/>
              <a:gd name="connsiteY56" fmla="*/ 1488092 h 1540702"/>
              <a:gd name="connsiteX57" fmla="*/ 1458030 w 1913977"/>
              <a:gd name="connsiteY57" fmla="*/ 1442999 h 1540702"/>
              <a:gd name="connsiteX58" fmla="*/ 1277655 w 1913977"/>
              <a:gd name="connsiteY58" fmla="*/ 1342790 h 1540702"/>
              <a:gd name="connsiteX59" fmla="*/ 1119827 w 1913977"/>
              <a:gd name="connsiteY59" fmla="*/ 1245087 h 1540702"/>
              <a:gd name="connsiteX60" fmla="*/ 1002082 w 1913977"/>
              <a:gd name="connsiteY60" fmla="*/ 1169931 h 1540702"/>
              <a:gd name="connsiteX61" fmla="*/ 896864 w 1913977"/>
              <a:gd name="connsiteY61" fmla="*/ 1094775 h 1540702"/>
              <a:gd name="connsiteX62" fmla="*/ 734025 w 1913977"/>
              <a:gd name="connsiteY62" fmla="*/ 969515 h 1540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913977" h="1540702">
                <a:moveTo>
                  <a:pt x="734025" y="969515"/>
                </a:moveTo>
                <a:lnTo>
                  <a:pt x="621291" y="869307"/>
                </a:lnTo>
                <a:lnTo>
                  <a:pt x="561166" y="814192"/>
                </a:lnTo>
                <a:lnTo>
                  <a:pt x="481000" y="739036"/>
                </a:lnTo>
                <a:lnTo>
                  <a:pt x="423380" y="676406"/>
                </a:lnTo>
                <a:lnTo>
                  <a:pt x="373276" y="621291"/>
                </a:lnTo>
                <a:lnTo>
                  <a:pt x="298120" y="528599"/>
                </a:lnTo>
                <a:lnTo>
                  <a:pt x="235490" y="448432"/>
                </a:lnTo>
                <a:lnTo>
                  <a:pt x="180375" y="370771"/>
                </a:lnTo>
                <a:lnTo>
                  <a:pt x="122755" y="283089"/>
                </a:lnTo>
                <a:lnTo>
                  <a:pt x="75156" y="200417"/>
                </a:lnTo>
                <a:lnTo>
                  <a:pt x="32568" y="120250"/>
                </a:lnTo>
                <a:lnTo>
                  <a:pt x="7516" y="72651"/>
                </a:lnTo>
                <a:lnTo>
                  <a:pt x="0" y="50104"/>
                </a:lnTo>
                <a:lnTo>
                  <a:pt x="0" y="25052"/>
                </a:lnTo>
                <a:lnTo>
                  <a:pt x="5011" y="10021"/>
                </a:lnTo>
                <a:lnTo>
                  <a:pt x="17537" y="0"/>
                </a:lnTo>
                <a:lnTo>
                  <a:pt x="30063" y="0"/>
                </a:lnTo>
                <a:lnTo>
                  <a:pt x="47599" y="7516"/>
                </a:lnTo>
                <a:lnTo>
                  <a:pt x="70146" y="27558"/>
                </a:lnTo>
                <a:lnTo>
                  <a:pt x="92693" y="60125"/>
                </a:lnTo>
                <a:lnTo>
                  <a:pt x="150313" y="135281"/>
                </a:lnTo>
                <a:lnTo>
                  <a:pt x="195406" y="187891"/>
                </a:lnTo>
                <a:lnTo>
                  <a:pt x="265552" y="270563"/>
                </a:lnTo>
                <a:lnTo>
                  <a:pt x="308140" y="320667"/>
                </a:lnTo>
                <a:lnTo>
                  <a:pt x="385802" y="405844"/>
                </a:lnTo>
                <a:lnTo>
                  <a:pt x="443422" y="460958"/>
                </a:lnTo>
                <a:lnTo>
                  <a:pt x="518578" y="536114"/>
                </a:lnTo>
                <a:lnTo>
                  <a:pt x="591229" y="601250"/>
                </a:lnTo>
                <a:lnTo>
                  <a:pt x="661374" y="661375"/>
                </a:lnTo>
                <a:lnTo>
                  <a:pt x="721499" y="708973"/>
                </a:lnTo>
                <a:lnTo>
                  <a:pt x="789140" y="759078"/>
                </a:lnTo>
                <a:lnTo>
                  <a:pt x="851770" y="804171"/>
                </a:lnTo>
                <a:lnTo>
                  <a:pt x="904379" y="841749"/>
                </a:lnTo>
                <a:lnTo>
                  <a:pt x="956989" y="874317"/>
                </a:lnTo>
                <a:lnTo>
                  <a:pt x="1037155" y="924421"/>
                </a:lnTo>
                <a:lnTo>
                  <a:pt x="1142374" y="982041"/>
                </a:lnTo>
                <a:lnTo>
                  <a:pt x="1217530" y="1019619"/>
                </a:lnTo>
                <a:lnTo>
                  <a:pt x="1305212" y="1064713"/>
                </a:lnTo>
                <a:lnTo>
                  <a:pt x="1430473" y="1114817"/>
                </a:lnTo>
                <a:lnTo>
                  <a:pt x="1533186" y="1149890"/>
                </a:lnTo>
                <a:lnTo>
                  <a:pt x="1625879" y="1177447"/>
                </a:lnTo>
                <a:lnTo>
                  <a:pt x="1683498" y="1192478"/>
                </a:lnTo>
                <a:lnTo>
                  <a:pt x="1716066" y="1194983"/>
                </a:lnTo>
                <a:lnTo>
                  <a:pt x="1748634" y="1187468"/>
                </a:lnTo>
                <a:lnTo>
                  <a:pt x="1866378" y="1117322"/>
                </a:lnTo>
                <a:lnTo>
                  <a:pt x="1913977" y="1342790"/>
                </a:lnTo>
                <a:lnTo>
                  <a:pt x="1818779" y="1400410"/>
                </a:lnTo>
                <a:lnTo>
                  <a:pt x="1768675" y="1442999"/>
                </a:lnTo>
                <a:lnTo>
                  <a:pt x="1718571" y="1485587"/>
                </a:lnTo>
                <a:lnTo>
                  <a:pt x="1696024" y="1513144"/>
                </a:lnTo>
                <a:lnTo>
                  <a:pt x="1670972" y="1533186"/>
                </a:lnTo>
                <a:lnTo>
                  <a:pt x="1645920" y="1540702"/>
                </a:lnTo>
                <a:lnTo>
                  <a:pt x="1623373" y="1540702"/>
                </a:lnTo>
                <a:lnTo>
                  <a:pt x="1598321" y="1533186"/>
                </a:lnTo>
                <a:lnTo>
                  <a:pt x="1573269" y="1515650"/>
                </a:lnTo>
                <a:lnTo>
                  <a:pt x="1543207" y="1488092"/>
                </a:lnTo>
                <a:lnTo>
                  <a:pt x="1458030" y="1442999"/>
                </a:lnTo>
                <a:lnTo>
                  <a:pt x="1277655" y="1342790"/>
                </a:lnTo>
                <a:lnTo>
                  <a:pt x="1119827" y="1245087"/>
                </a:lnTo>
                <a:lnTo>
                  <a:pt x="1002082" y="1169931"/>
                </a:lnTo>
                <a:lnTo>
                  <a:pt x="896864" y="1094775"/>
                </a:lnTo>
                <a:lnTo>
                  <a:pt x="734025" y="96951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F5CF1C1-0A41-4493-94DD-037F49ACA2E5}"/>
              </a:ext>
            </a:extLst>
          </p:cNvPr>
          <p:cNvSpPr/>
          <p:nvPr/>
        </p:nvSpPr>
        <p:spPr>
          <a:xfrm>
            <a:off x="5962650" y="4138613"/>
            <a:ext cx="2209800" cy="1339850"/>
          </a:xfrm>
          <a:custGeom>
            <a:avLst/>
            <a:gdLst>
              <a:gd name="connsiteX0" fmla="*/ 671395 w 2209592"/>
              <a:gd name="connsiteY0" fmla="*/ 358245 h 1340285"/>
              <a:gd name="connsiteX1" fmla="*/ 117745 w 2209592"/>
              <a:gd name="connsiteY1" fmla="*/ 418370 h 1340285"/>
              <a:gd name="connsiteX2" fmla="*/ 0 w 2209592"/>
              <a:gd name="connsiteY2" fmla="*/ 210438 h 1340285"/>
              <a:gd name="connsiteX3" fmla="*/ 323172 w 2209592"/>
              <a:gd name="connsiteY3" fmla="*/ 207933 h 1340285"/>
              <a:gd name="connsiteX4" fmla="*/ 375781 w 2209592"/>
              <a:gd name="connsiteY4" fmla="*/ 200417 h 1340285"/>
              <a:gd name="connsiteX5" fmla="*/ 851770 w 2209592"/>
              <a:gd name="connsiteY5" fmla="*/ 147808 h 1340285"/>
              <a:gd name="connsiteX6" fmla="*/ 1104796 w 2209592"/>
              <a:gd name="connsiteY6" fmla="*/ 117745 h 1340285"/>
              <a:gd name="connsiteX7" fmla="*/ 1340285 w 2209592"/>
              <a:gd name="connsiteY7" fmla="*/ 90188 h 1340285"/>
              <a:gd name="connsiteX8" fmla="*/ 1665962 w 2209592"/>
              <a:gd name="connsiteY8" fmla="*/ 50105 h 1340285"/>
              <a:gd name="connsiteX9" fmla="*/ 1696024 w 2209592"/>
              <a:gd name="connsiteY9" fmla="*/ 35073 h 1340285"/>
              <a:gd name="connsiteX10" fmla="*/ 1738613 w 2209592"/>
              <a:gd name="connsiteY10" fmla="*/ 12526 h 1340285"/>
              <a:gd name="connsiteX11" fmla="*/ 1773686 w 2209592"/>
              <a:gd name="connsiteY11" fmla="*/ 0 h 1340285"/>
              <a:gd name="connsiteX12" fmla="*/ 1803748 w 2209592"/>
              <a:gd name="connsiteY12" fmla="*/ 0 h 1340285"/>
              <a:gd name="connsiteX13" fmla="*/ 1838821 w 2209592"/>
              <a:gd name="connsiteY13" fmla="*/ 10021 h 1340285"/>
              <a:gd name="connsiteX14" fmla="*/ 1941535 w 2209592"/>
              <a:gd name="connsiteY14" fmla="*/ 72651 h 1340285"/>
              <a:gd name="connsiteX15" fmla="*/ 2031722 w 2209592"/>
              <a:gd name="connsiteY15" fmla="*/ 132776 h 1340285"/>
              <a:gd name="connsiteX16" fmla="*/ 2111889 w 2209592"/>
              <a:gd name="connsiteY16" fmla="*/ 187891 h 1340285"/>
              <a:gd name="connsiteX17" fmla="*/ 2144456 w 2209592"/>
              <a:gd name="connsiteY17" fmla="*/ 212943 h 1340285"/>
              <a:gd name="connsiteX18" fmla="*/ 2169508 w 2209592"/>
              <a:gd name="connsiteY18" fmla="*/ 237995 h 1340285"/>
              <a:gd name="connsiteX19" fmla="*/ 2189550 w 2209592"/>
              <a:gd name="connsiteY19" fmla="*/ 265552 h 1340285"/>
              <a:gd name="connsiteX20" fmla="*/ 2199571 w 2209592"/>
              <a:gd name="connsiteY20" fmla="*/ 288099 h 1340285"/>
              <a:gd name="connsiteX21" fmla="*/ 2204581 w 2209592"/>
              <a:gd name="connsiteY21" fmla="*/ 303130 h 1340285"/>
              <a:gd name="connsiteX22" fmla="*/ 2209592 w 2209592"/>
              <a:gd name="connsiteY22" fmla="*/ 323172 h 1340285"/>
              <a:gd name="connsiteX23" fmla="*/ 2209592 w 2209592"/>
              <a:gd name="connsiteY23" fmla="*/ 348224 h 1340285"/>
              <a:gd name="connsiteX24" fmla="*/ 2194560 w 2209592"/>
              <a:gd name="connsiteY24" fmla="*/ 383297 h 1340285"/>
              <a:gd name="connsiteX25" fmla="*/ 2169508 w 2209592"/>
              <a:gd name="connsiteY25" fmla="*/ 415865 h 1340285"/>
              <a:gd name="connsiteX26" fmla="*/ 2141951 w 2209592"/>
              <a:gd name="connsiteY26" fmla="*/ 443422 h 1340285"/>
              <a:gd name="connsiteX27" fmla="*/ 2121909 w 2209592"/>
              <a:gd name="connsiteY27" fmla="*/ 468474 h 1340285"/>
              <a:gd name="connsiteX28" fmla="*/ 2091847 w 2209592"/>
              <a:gd name="connsiteY28" fmla="*/ 538620 h 1340285"/>
              <a:gd name="connsiteX29" fmla="*/ 2064290 w 2209592"/>
              <a:gd name="connsiteY29" fmla="*/ 613776 h 1340285"/>
              <a:gd name="connsiteX30" fmla="*/ 2011680 w 2209592"/>
              <a:gd name="connsiteY30" fmla="*/ 774109 h 1340285"/>
              <a:gd name="connsiteX31" fmla="*/ 1966587 w 2209592"/>
              <a:gd name="connsiteY31" fmla="*/ 939453 h 1340285"/>
              <a:gd name="connsiteX32" fmla="*/ 1923998 w 2209592"/>
              <a:gd name="connsiteY32" fmla="*/ 1107301 h 1340285"/>
              <a:gd name="connsiteX33" fmla="*/ 1863873 w 2209592"/>
              <a:gd name="connsiteY33" fmla="*/ 1340285 h 1340285"/>
              <a:gd name="connsiteX34" fmla="*/ 1673478 w 2209592"/>
              <a:gd name="connsiteY34" fmla="*/ 1325254 h 1340285"/>
              <a:gd name="connsiteX35" fmla="*/ 1698530 w 2209592"/>
              <a:gd name="connsiteY35" fmla="*/ 1152395 h 1340285"/>
              <a:gd name="connsiteX36" fmla="*/ 1738613 w 2209592"/>
              <a:gd name="connsiteY36" fmla="*/ 899369 h 1340285"/>
              <a:gd name="connsiteX37" fmla="*/ 1781201 w 2209592"/>
              <a:gd name="connsiteY37" fmla="*/ 603755 h 1340285"/>
              <a:gd name="connsiteX38" fmla="*/ 1796233 w 2209592"/>
              <a:gd name="connsiteY38" fmla="*/ 478495 h 1340285"/>
              <a:gd name="connsiteX39" fmla="*/ 1806253 w 2209592"/>
              <a:gd name="connsiteY39" fmla="*/ 400833 h 1340285"/>
              <a:gd name="connsiteX40" fmla="*/ 1803748 w 2209592"/>
              <a:gd name="connsiteY40" fmla="*/ 355740 h 1340285"/>
              <a:gd name="connsiteX41" fmla="*/ 1796233 w 2209592"/>
              <a:gd name="connsiteY41" fmla="*/ 323172 h 1340285"/>
              <a:gd name="connsiteX42" fmla="*/ 1783707 w 2209592"/>
              <a:gd name="connsiteY42" fmla="*/ 298120 h 1340285"/>
              <a:gd name="connsiteX43" fmla="*/ 1766170 w 2209592"/>
              <a:gd name="connsiteY43" fmla="*/ 278078 h 1340285"/>
              <a:gd name="connsiteX44" fmla="*/ 1738613 w 2209592"/>
              <a:gd name="connsiteY44" fmla="*/ 263047 h 1340285"/>
              <a:gd name="connsiteX45" fmla="*/ 1711056 w 2209592"/>
              <a:gd name="connsiteY45" fmla="*/ 255531 h 1340285"/>
              <a:gd name="connsiteX46" fmla="*/ 1658446 w 2209592"/>
              <a:gd name="connsiteY46" fmla="*/ 255531 h 1340285"/>
              <a:gd name="connsiteX47" fmla="*/ 1315233 w 2209592"/>
              <a:gd name="connsiteY47" fmla="*/ 290604 h 1340285"/>
              <a:gd name="connsiteX48" fmla="*/ 671395 w 2209592"/>
              <a:gd name="connsiteY48" fmla="*/ 358245 h 1340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209592" h="1340285">
                <a:moveTo>
                  <a:pt x="671395" y="358245"/>
                </a:moveTo>
                <a:lnTo>
                  <a:pt x="117745" y="418370"/>
                </a:lnTo>
                <a:lnTo>
                  <a:pt x="0" y="210438"/>
                </a:lnTo>
                <a:lnTo>
                  <a:pt x="323172" y="207933"/>
                </a:lnTo>
                <a:lnTo>
                  <a:pt x="375781" y="200417"/>
                </a:lnTo>
                <a:lnTo>
                  <a:pt x="851770" y="147808"/>
                </a:lnTo>
                <a:lnTo>
                  <a:pt x="1104796" y="117745"/>
                </a:lnTo>
                <a:lnTo>
                  <a:pt x="1340285" y="90188"/>
                </a:lnTo>
                <a:lnTo>
                  <a:pt x="1665962" y="50105"/>
                </a:lnTo>
                <a:lnTo>
                  <a:pt x="1696024" y="35073"/>
                </a:lnTo>
                <a:lnTo>
                  <a:pt x="1738613" y="12526"/>
                </a:lnTo>
                <a:lnTo>
                  <a:pt x="1773686" y="0"/>
                </a:lnTo>
                <a:lnTo>
                  <a:pt x="1803748" y="0"/>
                </a:lnTo>
                <a:lnTo>
                  <a:pt x="1838821" y="10021"/>
                </a:lnTo>
                <a:lnTo>
                  <a:pt x="1941535" y="72651"/>
                </a:lnTo>
                <a:lnTo>
                  <a:pt x="2031722" y="132776"/>
                </a:lnTo>
                <a:lnTo>
                  <a:pt x="2111889" y="187891"/>
                </a:lnTo>
                <a:lnTo>
                  <a:pt x="2144456" y="212943"/>
                </a:lnTo>
                <a:lnTo>
                  <a:pt x="2169508" y="237995"/>
                </a:lnTo>
                <a:lnTo>
                  <a:pt x="2189550" y="265552"/>
                </a:lnTo>
                <a:lnTo>
                  <a:pt x="2199571" y="288099"/>
                </a:lnTo>
                <a:lnTo>
                  <a:pt x="2204581" y="303130"/>
                </a:lnTo>
                <a:lnTo>
                  <a:pt x="2209592" y="323172"/>
                </a:lnTo>
                <a:lnTo>
                  <a:pt x="2209592" y="348224"/>
                </a:lnTo>
                <a:lnTo>
                  <a:pt x="2194560" y="383297"/>
                </a:lnTo>
                <a:lnTo>
                  <a:pt x="2169508" y="415865"/>
                </a:lnTo>
                <a:lnTo>
                  <a:pt x="2141951" y="443422"/>
                </a:lnTo>
                <a:lnTo>
                  <a:pt x="2121909" y="468474"/>
                </a:lnTo>
                <a:lnTo>
                  <a:pt x="2091847" y="538620"/>
                </a:lnTo>
                <a:lnTo>
                  <a:pt x="2064290" y="613776"/>
                </a:lnTo>
                <a:lnTo>
                  <a:pt x="2011680" y="774109"/>
                </a:lnTo>
                <a:lnTo>
                  <a:pt x="1966587" y="939453"/>
                </a:lnTo>
                <a:lnTo>
                  <a:pt x="1923998" y="1107301"/>
                </a:lnTo>
                <a:lnTo>
                  <a:pt x="1863873" y="1340285"/>
                </a:lnTo>
                <a:lnTo>
                  <a:pt x="1673478" y="1325254"/>
                </a:lnTo>
                <a:lnTo>
                  <a:pt x="1698530" y="1152395"/>
                </a:lnTo>
                <a:lnTo>
                  <a:pt x="1738613" y="899369"/>
                </a:lnTo>
                <a:lnTo>
                  <a:pt x="1781201" y="603755"/>
                </a:lnTo>
                <a:lnTo>
                  <a:pt x="1796233" y="478495"/>
                </a:lnTo>
                <a:lnTo>
                  <a:pt x="1806253" y="400833"/>
                </a:lnTo>
                <a:lnTo>
                  <a:pt x="1803748" y="355740"/>
                </a:lnTo>
                <a:lnTo>
                  <a:pt x="1796233" y="323172"/>
                </a:lnTo>
                <a:lnTo>
                  <a:pt x="1783707" y="298120"/>
                </a:lnTo>
                <a:lnTo>
                  <a:pt x="1766170" y="278078"/>
                </a:lnTo>
                <a:lnTo>
                  <a:pt x="1738613" y="263047"/>
                </a:lnTo>
                <a:lnTo>
                  <a:pt x="1711056" y="255531"/>
                </a:lnTo>
                <a:lnTo>
                  <a:pt x="1658446" y="255531"/>
                </a:lnTo>
                <a:lnTo>
                  <a:pt x="1315233" y="290604"/>
                </a:lnTo>
                <a:lnTo>
                  <a:pt x="671395" y="35824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F7166A45-3918-458E-8604-C370A65ED78A}"/>
              </a:ext>
            </a:extLst>
          </p:cNvPr>
          <p:cNvSpPr/>
          <p:nvPr/>
        </p:nvSpPr>
        <p:spPr>
          <a:xfrm>
            <a:off x="6213475" y="5348289"/>
            <a:ext cx="1754188" cy="314325"/>
          </a:xfrm>
          <a:custGeom>
            <a:avLst/>
            <a:gdLst>
              <a:gd name="connsiteX0" fmla="*/ 835819 w 1754982"/>
              <a:gd name="connsiteY0" fmla="*/ 247650 h 314325"/>
              <a:gd name="connsiteX1" fmla="*/ 535782 w 1754982"/>
              <a:gd name="connsiteY1" fmla="*/ 273843 h 314325"/>
              <a:gd name="connsiteX2" fmla="*/ 409575 w 1754982"/>
              <a:gd name="connsiteY2" fmla="*/ 288131 h 314325"/>
              <a:gd name="connsiteX3" fmla="*/ 366713 w 1754982"/>
              <a:gd name="connsiteY3" fmla="*/ 292893 h 314325"/>
              <a:gd name="connsiteX4" fmla="*/ 328613 w 1754982"/>
              <a:gd name="connsiteY4" fmla="*/ 302418 h 314325"/>
              <a:gd name="connsiteX5" fmla="*/ 257175 w 1754982"/>
              <a:gd name="connsiteY5" fmla="*/ 314325 h 314325"/>
              <a:gd name="connsiteX6" fmla="*/ 207169 w 1754982"/>
              <a:gd name="connsiteY6" fmla="*/ 314325 h 314325"/>
              <a:gd name="connsiteX7" fmla="*/ 140494 w 1754982"/>
              <a:gd name="connsiteY7" fmla="*/ 304800 h 314325"/>
              <a:gd name="connsiteX8" fmla="*/ 52388 w 1754982"/>
              <a:gd name="connsiteY8" fmla="*/ 278606 h 314325"/>
              <a:gd name="connsiteX9" fmla="*/ 0 w 1754982"/>
              <a:gd name="connsiteY9" fmla="*/ 169068 h 314325"/>
              <a:gd name="connsiteX10" fmla="*/ 242888 w 1754982"/>
              <a:gd name="connsiteY10" fmla="*/ 138112 h 314325"/>
              <a:gd name="connsiteX11" fmla="*/ 721519 w 1754982"/>
              <a:gd name="connsiteY11" fmla="*/ 80962 h 314325"/>
              <a:gd name="connsiteX12" fmla="*/ 1109663 w 1754982"/>
              <a:gd name="connsiteY12" fmla="*/ 35718 h 314325"/>
              <a:gd name="connsiteX13" fmla="*/ 1457325 w 1754982"/>
              <a:gd name="connsiteY13" fmla="*/ 0 h 314325"/>
              <a:gd name="connsiteX14" fmla="*/ 1631157 w 1754982"/>
              <a:gd name="connsiteY14" fmla="*/ 38100 h 314325"/>
              <a:gd name="connsiteX15" fmla="*/ 1721644 w 1754982"/>
              <a:gd name="connsiteY15" fmla="*/ 109537 h 314325"/>
              <a:gd name="connsiteX16" fmla="*/ 1747838 w 1754982"/>
              <a:gd name="connsiteY16" fmla="*/ 130968 h 314325"/>
              <a:gd name="connsiteX17" fmla="*/ 1754982 w 1754982"/>
              <a:gd name="connsiteY17" fmla="*/ 145256 h 314325"/>
              <a:gd name="connsiteX18" fmla="*/ 1750219 w 1754982"/>
              <a:gd name="connsiteY18" fmla="*/ 180975 h 314325"/>
              <a:gd name="connsiteX19" fmla="*/ 1738313 w 1754982"/>
              <a:gd name="connsiteY19" fmla="*/ 219075 h 314325"/>
              <a:gd name="connsiteX20" fmla="*/ 1716882 w 1754982"/>
              <a:gd name="connsiteY20" fmla="*/ 245268 h 314325"/>
              <a:gd name="connsiteX21" fmla="*/ 1690688 w 1754982"/>
              <a:gd name="connsiteY21" fmla="*/ 261937 h 314325"/>
              <a:gd name="connsiteX22" fmla="*/ 1664494 w 1754982"/>
              <a:gd name="connsiteY22" fmla="*/ 269081 h 314325"/>
              <a:gd name="connsiteX23" fmla="*/ 1616869 w 1754982"/>
              <a:gd name="connsiteY23" fmla="*/ 269081 h 314325"/>
              <a:gd name="connsiteX24" fmla="*/ 1504950 w 1754982"/>
              <a:gd name="connsiteY24" fmla="*/ 257175 h 314325"/>
              <a:gd name="connsiteX25" fmla="*/ 1428750 w 1754982"/>
              <a:gd name="connsiteY25" fmla="*/ 250031 h 314325"/>
              <a:gd name="connsiteX26" fmla="*/ 1345407 w 1754982"/>
              <a:gd name="connsiteY26" fmla="*/ 245268 h 314325"/>
              <a:gd name="connsiteX27" fmla="*/ 1173957 w 1754982"/>
              <a:gd name="connsiteY27" fmla="*/ 250031 h 314325"/>
              <a:gd name="connsiteX28" fmla="*/ 835819 w 1754982"/>
              <a:gd name="connsiteY28" fmla="*/ 247650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754982" h="314325">
                <a:moveTo>
                  <a:pt x="835819" y="247650"/>
                </a:moveTo>
                <a:lnTo>
                  <a:pt x="535782" y="273843"/>
                </a:lnTo>
                <a:lnTo>
                  <a:pt x="409575" y="288131"/>
                </a:lnTo>
                <a:lnTo>
                  <a:pt x="366713" y="292893"/>
                </a:lnTo>
                <a:lnTo>
                  <a:pt x="328613" y="302418"/>
                </a:lnTo>
                <a:lnTo>
                  <a:pt x="257175" y="314325"/>
                </a:lnTo>
                <a:lnTo>
                  <a:pt x="207169" y="314325"/>
                </a:lnTo>
                <a:lnTo>
                  <a:pt x="140494" y="304800"/>
                </a:lnTo>
                <a:lnTo>
                  <a:pt x="52388" y="278606"/>
                </a:lnTo>
                <a:lnTo>
                  <a:pt x="0" y="169068"/>
                </a:lnTo>
                <a:lnTo>
                  <a:pt x="242888" y="138112"/>
                </a:lnTo>
                <a:lnTo>
                  <a:pt x="721519" y="80962"/>
                </a:lnTo>
                <a:lnTo>
                  <a:pt x="1109663" y="35718"/>
                </a:lnTo>
                <a:lnTo>
                  <a:pt x="1457325" y="0"/>
                </a:lnTo>
                <a:lnTo>
                  <a:pt x="1631157" y="38100"/>
                </a:lnTo>
                <a:lnTo>
                  <a:pt x="1721644" y="109537"/>
                </a:lnTo>
                <a:lnTo>
                  <a:pt x="1747838" y="130968"/>
                </a:lnTo>
                <a:lnTo>
                  <a:pt x="1754982" y="145256"/>
                </a:lnTo>
                <a:lnTo>
                  <a:pt x="1750219" y="180975"/>
                </a:lnTo>
                <a:lnTo>
                  <a:pt x="1738313" y="219075"/>
                </a:lnTo>
                <a:lnTo>
                  <a:pt x="1716882" y="245268"/>
                </a:lnTo>
                <a:lnTo>
                  <a:pt x="1690688" y="261937"/>
                </a:lnTo>
                <a:lnTo>
                  <a:pt x="1664494" y="269081"/>
                </a:lnTo>
                <a:lnTo>
                  <a:pt x="1616869" y="269081"/>
                </a:lnTo>
                <a:lnTo>
                  <a:pt x="1504950" y="257175"/>
                </a:lnTo>
                <a:lnTo>
                  <a:pt x="1428750" y="250031"/>
                </a:lnTo>
                <a:lnTo>
                  <a:pt x="1345407" y="245268"/>
                </a:lnTo>
                <a:lnTo>
                  <a:pt x="1173957" y="250031"/>
                </a:lnTo>
                <a:lnTo>
                  <a:pt x="835819" y="247650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553D4012-1B3A-410F-ABBD-DD8DF2BD2406}"/>
              </a:ext>
            </a:extLst>
          </p:cNvPr>
          <p:cNvGrpSpPr/>
          <p:nvPr/>
        </p:nvGrpSpPr>
        <p:grpSpPr>
          <a:xfrm>
            <a:off x="3822701" y="1614488"/>
            <a:ext cx="4464048" cy="4275137"/>
            <a:chOff x="3822701" y="1614488"/>
            <a:chExt cx="4464048" cy="4275137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C196CF40-D6CE-4FB6-8832-8D6A00CF7086}"/>
                </a:ext>
              </a:extLst>
            </p:cNvPr>
            <p:cNvSpPr/>
            <p:nvPr/>
          </p:nvSpPr>
          <p:spPr>
            <a:xfrm>
              <a:off x="3898900" y="2533650"/>
              <a:ext cx="1739900" cy="541338"/>
            </a:xfrm>
            <a:custGeom>
              <a:avLst/>
              <a:gdLst>
                <a:gd name="connsiteX0" fmla="*/ 1321594 w 1740694"/>
                <a:gd name="connsiteY0" fmla="*/ 283369 h 540544"/>
                <a:gd name="connsiteX1" fmla="*/ 1152525 w 1740694"/>
                <a:gd name="connsiteY1" fmla="*/ 323850 h 540544"/>
                <a:gd name="connsiteX2" fmla="*/ 957263 w 1740694"/>
                <a:gd name="connsiteY2" fmla="*/ 352425 h 540544"/>
                <a:gd name="connsiteX3" fmla="*/ 681038 w 1740694"/>
                <a:gd name="connsiteY3" fmla="*/ 442913 h 540544"/>
                <a:gd name="connsiteX4" fmla="*/ 550069 w 1740694"/>
                <a:gd name="connsiteY4" fmla="*/ 481013 h 540544"/>
                <a:gd name="connsiteX5" fmla="*/ 461963 w 1740694"/>
                <a:gd name="connsiteY5" fmla="*/ 504825 h 540544"/>
                <a:gd name="connsiteX6" fmla="*/ 364332 w 1740694"/>
                <a:gd name="connsiteY6" fmla="*/ 528638 h 540544"/>
                <a:gd name="connsiteX7" fmla="*/ 314325 w 1740694"/>
                <a:gd name="connsiteY7" fmla="*/ 540544 h 540544"/>
                <a:gd name="connsiteX8" fmla="*/ 292894 w 1740694"/>
                <a:gd name="connsiteY8" fmla="*/ 535781 h 540544"/>
                <a:gd name="connsiteX9" fmla="*/ 242888 w 1740694"/>
                <a:gd name="connsiteY9" fmla="*/ 514350 h 540544"/>
                <a:gd name="connsiteX10" fmla="*/ 185738 w 1740694"/>
                <a:gd name="connsiteY10" fmla="*/ 483394 h 540544"/>
                <a:gd name="connsiteX11" fmla="*/ 152400 w 1740694"/>
                <a:gd name="connsiteY11" fmla="*/ 457200 h 540544"/>
                <a:gd name="connsiteX12" fmla="*/ 114300 w 1740694"/>
                <a:gd name="connsiteY12" fmla="*/ 423863 h 540544"/>
                <a:gd name="connsiteX13" fmla="*/ 83344 w 1740694"/>
                <a:gd name="connsiteY13" fmla="*/ 388144 h 540544"/>
                <a:gd name="connsiteX14" fmla="*/ 59532 w 1740694"/>
                <a:gd name="connsiteY14" fmla="*/ 354806 h 540544"/>
                <a:gd name="connsiteX15" fmla="*/ 30957 w 1740694"/>
                <a:gd name="connsiteY15" fmla="*/ 309563 h 540544"/>
                <a:gd name="connsiteX16" fmla="*/ 11907 w 1740694"/>
                <a:gd name="connsiteY16" fmla="*/ 271463 h 540544"/>
                <a:gd name="connsiteX17" fmla="*/ 0 w 1740694"/>
                <a:gd name="connsiteY17" fmla="*/ 235744 h 540544"/>
                <a:gd name="connsiteX18" fmla="*/ 0 w 1740694"/>
                <a:gd name="connsiteY18" fmla="*/ 216694 h 540544"/>
                <a:gd name="connsiteX19" fmla="*/ 7144 w 1740694"/>
                <a:gd name="connsiteY19" fmla="*/ 202406 h 540544"/>
                <a:gd name="connsiteX20" fmla="*/ 21432 w 1740694"/>
                <a:gd name="connsiteY20" fmla="*/ 197644 h 540544"/>
                <a:gd name="connsiteX21" fmla="*/ 52388 w 1740694"/>
                <a:gd name="connsiteY21" fmla="*/ 204788 h 540544"/>
                <a:gd name="connsiteX22" fmla="*/ 83344 w 1740694"/>
                <a:gd name="connsiteY22" fmla="*/ 223838 h 540544"/>
                <a:gd name="connsiteX23" fmla="*/ 114300 w 1740694"/>
                <a:gd name="connsiteY23" fmla="*/ 245269 h 540544"/>
                <a:gd name="connsiteX24" fmla="*/ 152400 w 1740694"/>
                <a:gd name="connsiteY24" fmla="*/ 264319 h 540544"/>
                <a:gd name="connsiteX25" fmla="*/ 200025 w 1740694"/>
                <a:gd name="connsiteY25" fmla="*/ 280988 h 540544"/>
                <a:gd name="connsiteX26" fmla="*/ 257175 w 1740694"/>
                <a:gd name="connsiteY26" fmla="*/ 290513 h 540544"/>
                <a:gd name="connsiteX27" fmla="*/ 311944 w 1740694"/>
                <a:gd name="connsiteY27" fmla="*/ 295275 h 540544"/>
                <a:gd name="connsiteX28" fmla="*/ 392907 w 1740694"/>
                <a:gd name="connsiteY28" fmla="*/ 290513 h 540544"/>
                <a:gd name="connsiteX29" fmla="*/ 521494 w 1740694"/>
                <a:gd name="connsiteY29" fmla="*/ 269081 h 540544"/>
                <a:gd name="connsiteX30" fmla="*/ 762000 w 1740694"/>
                <a:gd name="connsiteY30" fmla="*/ 214313 h 540544"/>
                <a:gd name="connsiteX31" fmla="*/ 978694 w 1740694"/>
                <a:gd name="connsiteY31" fmla="*/ 154781 h 540544"/>
                <a:gd name="connsiteX32" fmla="*/ 1145382 w 1740694"/>
                <a:gd name="connsiteY32" fmla="*/ 100013 h 540544"/>
                <a:gd name="connsiteX33" fmla="*/ 1238250 w 1740694"/>
                <a:gd name="connsiteY33" fmla="*/ 80963 h 540544"/>
                <a:gd name="connsiteX34" fmla="*/ 1295400 w 1740694"/>
                <a:gd name="connsiteY34" fmla="*/ 64294 h 540544"/>
                <a:gd name="connsiteX35" fmla="*/ 1335882 w 1740694"/>
                <a:gd name="connsiteY35" fmla="*/ 47625 h 540544"/>
                <a:gd name="connsiteX36" fmla="*/ 1390650 w 1740694"/>
                <a:gd name="connsiteY36" fmla="*/ 21431 h 540544"/>
                <a:gd name="connsiteX37" fmla="*/ 1431132 w 1740694"/>
                <a:gd name="connsiteY37" fmla="*/ 7144 h 540544"/>
                <a:gd name="connsiteX38" fmla="*/ 1473994 w 1740694"/>
                <a:gd name="connsiteY38" fmla="*/ 0 h 540544"/>
                <a:gd name="connsiteX39" fmla="*/ 1545432 w 1740694"/>
                <a:gd name="connsiteY39" fmla="*/ 4763 h 540544"/>
                <a:gd name="connsiteX40" fmla="*/ 1609725 w 1740694"/>
                <a:gd name="connsiteY40" fmla="*/ 19050 h 540544"/>
                <a:gd name="connsiteX41" fmla="*/ 1657350 w 1740694"/>
                <a:gd name="connsiteY41" fmla="*/ 35719 h 540544"/>
                <a:gd name="connsiteX42" fmla="*/ 1695450 w 1740694"/>
                <a:gd name="connsiteY42" fmla="*/ 57150 h 540544"/>
                <a:gd name="connsiteX43" fmla="*/ 1719263 w 1740694"/>
                <a:gd name="connsiteY43" fmla="*/ 73819 h 540544"/>
                <a:gd name="connsiteX44" fmla="*/ 1731169 w 1740694"/>
                <a:gd name="connsiteY44" fmla="*/ 85725 h 540544"/>
                <a:gd name="connsiteX45" fmla="*/ 1738313 w 1740694"/>
                <a:gd name="connsiteY45" fmla="*/ 102394 h 540544"/>
                <a:gd name="connsiteX46" fmla="*/ 1740694 w 1740694"/>
                <a:gd name="connsiteY46" fmla="*/ 128588 h 540544"/>
                <a:gd name="connsiteX47" fmla="*/ 1733550 w 1740694"/>
                <a:gd name="connsiteY47" fmla="*/ 157163 h 540544"/>
                <a:gd name="connsiteX48" fmla="*/ 1719263 w 1740694"/>
                <a:gd name="connsiteY48" fmla="*/ 183356 h 540544"/>
                <a:gd name="connsiteX49" fmla="*/ 1683544 w 1740694"/>
                <a:gd name="connsiteY49" fmla="*/ 197644 h 540544"/>
                <a:gd name="connsiteX50" fmla="*/ 1321594 w 1740694"/>
                <a:gd name="connsiteY50" fmla="*/ 283369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40694" h="540544">
                  <a:moveTo>
                    <a:pt x="1321594" y="283369"/>
                  </a:moveTo>
                  <a:lnTo>
                    <a:pt x="1152525" y="323850"/>
                  </a:lnTo>
                  <a:lnTo>
                    <a:pt x="957263" y="352425"/>
                  </a:lnTo>
                  <a:lnTo>
                    <a:pt x="681038" y="442913"/>
                  </a:lnTo>
                  <a:lnTo>
                    <a:pt x="550069" y="481013"/>
                  </a:lnTo>
                  <a:lnTo>
                    <a:pt x="461963" y="504825"/>
                  </a:lnTo>
                  <a:lnTo>
                    <a:pt x="364332" y="528638"/>
                  </a:lnTo>
                  <a:lnTo>
                    <a:pt x="314325" y="540544"/>
                  </a:lnTo>
                  <a:lnTo>
                    <a:pt x="292894" y="535781"/>
                  </a:lnTo>
                  <a:lnTo>
                    <a:pt x="242888" y="514350"/>
                  </a:lnTo>
                  <a:lnTo>
                    <a:pt x="185738" y="483394"/>
                  </a:lnTo>
                  <a:lnTo>
                    <a:pt x="152400" y="457200"/>
                  </a:lnTo>
                  <a:lnTo>
                    <a:pt x="114300" y="423863"/>
                  </a:lnTo>
                  <a:lnTo>
                    <a:pt x="83344" y="388144"/>
                  </a:lnTo>
                  <a:lnTo>
                    <a:pt x="59532" y="354806"/>
                  </a:lnTo>
                  <a:lnTo>
                    <a:pt x="30957" y="309563"/>
                  </a:lnTo>
                  <a:lnTo>
                    <a:pt x="11907" y="271463"/>
                  </a:lnTo>
                  <a:lnTo>
                    <a:pt x="0" y="235744"/>
                  </a:lnTo>
                  <a:lnTo>
                    <a:pt x="0" y="216694"/>
                  </a:lnTo>
                  <a:lnTo>
                    <a:pt x="7144" y="202406"/>
                  </a:lnTo>
                  <a:lnTo>
                    <a:pt x="21432" y="197644"/>
                  </a:lnTo>
                  <a:lnTo>
                    <a:pt x="52388" y="204788"/>
                  </a:lnTo>
                  <a:lnTo>
                    <a:pt x="83344" y="223838"/>
                  </a:lnTo>
                  <a:lnTo>
                    <a:pt x="114300" y="245269"/>
                  </a:lnTo>
                  <a:lnTo>
                    <a:pt x="152400" y="264319"/>
                  </a:lnTo>
                  <a:lnTo>
                    <a:pt x="200025" y="280988"/>
                  </a:lnTo>
                  <a:lnTo>
                    <a:pt x="257175" y="290513"/>
                  </a:lnTo>
                  <a:lnTo>
                    <a:pt x="311944" y="295275"/>
                  </a:lnTo>
                  <a:lnTo>
                    <a:pt x="392907" y="290513"/>
                  </a:lnTo>
                  <a:lnTo>
                    <a:pt x="521494" y="269081"/>
                  </a:lnTo>
                  <a:lnTo>
                    <a:pt x="762000" y="214313"/>
                  </a:lnTo>
                  <a:lnTo>
                    <a:pt x="978694" y="154781"/>
                  </a:lnTo>
                  <a:lnTo>
                    <a:pt x="1145382" y="100013"/>
                  </a:lnTo>
                  <a:lnTo>
                    <a:pt x="1238250" y="80963"/>
                  </a:lnTo>
                  <a:lnTo>
                    <a:pt x="1295400" y="64294"/>
                  </a:lnTo>
                  <a:lnTo>
                    <a:pt x="1335882" y="47625"/>
                  </a:lnTo>
                  <a:lnTo>
                    <a:pt x="1390650" y="21431"/>
                  </a:lnTo>
                  <a:lnTo>
                    <a:pt x="1431132" y="7144"/>
                  </a:lnTo>
                  <a:lnTo>
                    <a:pt x="1473994" y="0"/>
                  </a:lnTo>
                  <a:lnTo>
                    <a:pt x="1545432" y="4763"/>
                  </a:lnTo>
                  <a:lnTo>
                    <a:pt x="1609725" y="19050"/>
                  </a:lnTo>
                  <a:lnTo>
                    <a:pt x="1657350" y="35719"/>
                  </a:lnTo>
                  <a:lnTo>
                    <a:pt x="1695450" y="57150"/>
                  </a:lnTo>
                  <a:lnTo>
                    <a:pt x="1719263" y="73819"/>
                  </a:lnTo>
                  <a:lnTo>
                    <a:pt x="1731169" y="85725"/>
                  </a:lnTo>
                  <a:lnTo>
                    <a:pt x="1738313" y="102394"/>
                  </a:lnTo>
                  <a:lnTo>
                    <a:pt x="1740694" y="128588"/>
                  </a:lnTo>
                  <a:lnTo>
                    <a:pt x="1733550" y="157163"/>
                  </a:lnTo>
                  <a:lnTo>
                    <a:pt x="1719263" y="183356"/>
                  </a:lnTo>
                  <a:lnTo>
                    <a:pt x="1683544" y="197644"/>
                  </a:lnTo>
                  <a:lnTo>
                    <a:pt x="1321594" y="28336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3BF706BD-FCB2-4E19-8D02-D45432854574}"/>
                </a:ext>
              </a:extLst>
            </p:cNvPr>
            <p:cNvSpPr/>
            <p:nvPr/>
          </p:nvSpPr>
          <p:spPr>
            <a:xfrm>
              <a:off x="5722937" y="1782764"/>
              <a:ext cx="2563812" cy="598487"/>
            </a:xfrm>
            <a:custGeom>
              <a:avLst/>
              <a:gdLst>
                <a:gd name="connsiteX0" fmla="*/ 1762125 w 2564606"/>
                <a:gd name="connsiteY0" fmla="*/ 280988 h 597694"/>
                <a:gd name="connsiteX1" fmla="*/ 1345406 w 2564606"/>
                <a:gd name="connsiteY1" fmla="*/ 352425 h 597694"/>
                <a:gd name="connsiteX2" fmla="*/ 1069181 w 2564606"/>
                <a:gd name="connsiteY2" fmla="*/ 400050 h 597694"/>
                <a:gd name="connsiteX3" fmla="*/ 895350 w 2564606"/>
                <a:gd name="connsiteY3" fmla="*/ 435769 h 597694"/>
                <a:gd name="connsiteX4" fmla="*/ 733425 w 2564606"/>
                <a:gd name="connsiteY4" fmla="*/ 473869 h 597694"/>
                <a:gd name="connsiteX5" fmla="*/ 638175 w 2564606"/>
                <a:gd name="connsiteY5" fmla="*/ 502444 h 597694"/>
                <a:gd name="connsiteX6" fmla="*/ 585787 w 2564606"/>
                <a:gd name="connsiteY6" fmla="*/ 523875 h 597694"/>
                <a:gd name="connsiteX7" fmla="*/ 450056 w 2564606"/>
                <a:gd name="connsiteY7" fmla="*/ 581025 h 597694"/>
                <a:gd name="connsiteX8" fmla="*/ 409575 w 2564606"/>
                <a:gd name="connsiteY8" fmla="*/ 597694 h 597694"/>
                <a:gd name="connsiteX9" fmla="*/ 390525 w 2564606"/>
                <a:gd name="connsiteY9" fmla="*/ 595313 h 597694"/>
                <a:gd name="connsiteX10" fmla="*/ 338137 w 2564606"/>
                <a:gd name="connsiteY10" fmla="*/ 573882 h 597694"/>
                <a:gd name="connsiteX11" fmla="*/ 269081 w 2564606"/>
                <a:gd name="connsiteY11" fmla="*/ 526257 h 597694"/>
                <a:gd name="connsiteX12" fmla="*/ 209550 w 2564606"/>
                <a:gd name="connsiteY12" fmla="*/ 476250 h 597694"/>
                <a:gd name="connsiteX13" fmla="*/ 159544 w 2564606"/>
                <a:gd name="connsiteY13" fmla="*/ 421482 h 597694"/>
                <a:gd name="connsiteX14" fmla="*/ 97631 w 2564606"/>
                <a:gd name="connsiteY14" fmla="*/ 342900 h 597694"/>
                <a:gd name="connsiteX15" fmla="*/ 54769 w 2564606"/>
                <a:gd name="connsiteY15" fmla="*/ 285750 h 597694"/>
                <a:gd name="connsiteX16" fmla="*/ 16669 w 2564606"/>
                <a:gd name="connsiteY16" fmla="*/ 228600 h 597694"/>
                <a:gd name="connsiteX17" fmla="*/ 2381 w 2564606"/>
                <a:gd name="connsiteY17" fmla="*/ 204788 h 597694"/>
                <a:gd name="connsiteX18" fmla="*/ 0 w 2564606"/>
                <a:gd name="connsiteY18" fmla="*/ 185738 h 597694"/>
                <a:gd name="connsiteX19" fmla="*/ 4762 w 2564606"/>
                <a:gd name="connsiteY19" fmla="*/ 166688 h 597694"/>
                <a:gd name="connsiteX20" fmla="*/ 14287 w 2564606"/>
                <a:gd name="connsiteY20" fmla="*/ 157163 h 597694"/>
                <a:gd name="connsiteX21" fmla="*/ 28575 w 2564606"/>
                <a:gd name="connsiteY21" fmla="*/ 152400 h 597694"/>
                <a:gd name="connsiteX22" fmla="*/ 50006 w 2564606"/>
                <a:gd name="connsiteY22" fmla="*/ 157163 h 597694"/>
                <a:gd name="connsiteX23" fmla="*/ 100012 w 2564606"/>
                <a:gd name="connsiteY23" fmla="*/ 192882 h 597694"/>
                <a:gd name="connsiteX24" fmla="*/ 135731 w 2564606"/>
                <a:gd name="connsiteY24" fmla="*/ 216694 h 597694"/>
                <a:gd name="connsiteX25" fmla="*/ 178594 w 2564606"/>
                <a:gd name="connsiteY25" fmla="*/ 242888 h 597694"/>
                <a:gd name="connsiteX26" fmla="*/ 242887 w 2564606"/>
                <a:gd name="connsiteY26" fmla="*/ 276225 h 597694"/>
                <a:gd name="connsiteX27" fmla="*/ 307181 w 2564606"/>
                <a:gd name="connsiteY27" fmla="*/ 295275 h 597694"/>
                <a:gd name="connsiteX28" fmla="*/ 376237 w 2564606"/>
                <a:gd name="connsiteY28" fmla="*/ 307182 h 597694"/>
                <a:gd name="connsiteX29" fmla="*/ 478631 w 2564606"/>
                <a:gd name="connsiteY29" fmla="*/ 309563 h 597694"/>
                <a:gd name="connsiteX30" fmla="*/ 578644 w 2564606"/>
                <a:gd name="connsiteY30" fmla="*/ 304800 h 597694"/>
                <a:gd name="connsiteX31" fmla="*/ 704850 w 2564606"/>
                <a:gd name="connsiteY31" fmla="*/ 283369 h 597694"/>
                <a:gd name="connsiteX32" fmla="*/ 992981 w 2564606"/>
                <a:gd name="connsiteY32" fmla="*/ 235744 h 597694"/>
                <a:gd name="connsiteX33" fmla="*/ 1257300 w 2564606"/>
                <a:gd name="connsiteY33" fmla="*/ 192882 h 597694"/>
                <a:gd name="connsiteX34" fmla="*/ 1559719 w 2564606"/>
                <a:gd name="connsiteY34" fmla="*/ 145257 h 597694"/>
                <a:gd name="connsiteX35" fmla="*/ 1752600 w 2564606"/>
                <a:gd name="connsiteY35" fmla="*/ 114300 h 597694"/>
                <a:gd name="connsiteX36" fmla="*/ 2069306 w 2564606"/>
                <a:gd name="connsiteY36" fmla="*/ 61913 h 597694"/>
                <a:gd name="connsiteX37" fmla="*/ 2093119 w 2564606"/>
                <a:gd name="connsiteY37" fmla="*/ 38100 h 597694"/>
                <a:gd name="connsiteX38" fmla="*/ 2119312 w 2564606"/>
                <a:gd name="connsiteY38" fmla="*/ 14288 h 597694"/>
                <a:gd name="connsiteX39" fmla="*/ 2152650 w 2564606"/>
                <a:gd name="connsiteY39" fmla="*/ 0 h 597694"/>
                <a:gd name="connsiteX40" fmla="*/ 2190750 w 2564606"/>
                <a:gd name="connsiteY40" fmla="*/ 0 h 597694"/>
                <a:gd name="connsiteX41" fmla="*/ 2228850 w 2564606"/>
                <a:gd name="connsiteY41" fmla="*/ 9525 h 597694"/>
                <a:gd name="connsiteX42" fmla="*/ 2266950 w 2564606"/>
                <a:gd name="connsiteY42" fmla="*/ 40482 h 597694"/>
                <a:gd name="connsiteX43" fmla="*/ 2355056 w 2564606"/>
                <a:gd name="connsiteY43" fmla="*/ 116682 h 597694"/>
                <a:gd name="connsiteX44" fmla="*/ 2436019 w 2564606"/>
                <a:gd name="connsiteY44" fmla="*/ 188119 h 597694"/>
                <a:gd name="connsiteX45" fmla="*/ 2495550 w 2564606"/>
                <a:gd name="connsiteY45" fmla="*/ 247650 h 597694"/>
                <a:gd name="connsiteX46" fmla="*/ 2531269 w 2564606"/>
                <a:gd name="connsiteY46" fmla="*/ 292894 h 597694"/>
                <a:gd name="connsiteX47" fmla="*/ 2555081 w 2564606"/>
                <a:gd name="connsiteY47" fmla="*/ 328613 h 597694"/>
                <a:gd name="connsiteX48" fmla="*/ 2564606 w 2564606"/>
                <a:gd name="connsiteY48" fmla="*/ 361950 h 597694"/>
                <a:gd name="connsiteX49" fmla="*/ 2564606 w 2564606"/>
                <a:gd name="connsiteY49" fmla="*/ 397669 h 597694"/>
                <a:gd name="connsiteX50" fmla="*/ 2550319 w 2564606"/>
                <a:gd name="connsiteY50" fmla="*/ 423863 h 597694"/>
                <a:gd name="connsiteX51" fmla="*/ 2131219 w 2564606"/>
                <a:gd name="connsiteY51" fmla="*/ 264319 h 597694"/>
                <a:gd name="connsiteX52" fmla="*/ 2107406 w 2564606"/>
                <a:gd name="connsiteY52" fmla="*/ 252413 h 597694"/>
                <a:gd name="connsiteX53" fmla="*/ 2074069 w 2564606"/>
                <a:gd name="connsiteY53" fmla="*/ 240507 h 597694"/>
                <a:gd name="connsiteX54" fmla="*/ 2043112 w 2564606"/>
                <a:gd name="connsiteY54" fmla="*/ 242888 h 597694"/>
                <a:gd name="connsiteX55" fmla="*/ 1762125 w 2564606"/>
                <a:gd name="connsiteY55" fmla="*/ 280988 h 59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564606" h="597694">
                  <a:moveTo>
                    <a:pt x="1762125" y="280988"/>
                  </a:moveTo>
                  <a:lnTo>
                    <a:pt x="1345406" y="352425"/>
                  </a:lnTo>
                  <a:lnTo>
                    <a:pt x="1069181" y="400050"/>
                  </a:lnTo>
                  <a:lnTo>
                    <a:pt x="895350" y="435769"/>
                  </a:lnTo>
                  <a:lnTo>
                    <a:pt x="733425" y="473869"/>
                  </a:lnTo>
                  <a:lnTo>
                    <a:pt x="638175" y="502444"/>
                  </a:lnTo>
                  <a:lnTo>
                    <a:pt x="585787" y="523875"/>
                  </a:lnTo>
                  <a:lnTo>
                    <a:pt x="450056" y="581025"/>
                  </a:lnTo>
                  <a:lnTo>
                    <a:pt x="409575" y="597694"/>
                  </a:lnTo>
                  <a:lnTo>
                    <a:pt x="390525" y="595313"/>
                  </a:lnTo>
                  <a:lnTo>
                    <a:pt x="338137" y="573882"/>
                  </a:lnTo>
                  <a:lnTo>
                    <a:pt x="269081" y="526257"/>
                  </a:lnTo>
                  <a:lnTo>
                    <a:pt x="209550" y="476250"/>
                  </a:lnTo>
                  <a:lnTo>
                    <a:pt x="159544" y="421482"/>
                  </a:lnTo>
                  <a:lnTo>
                    <a:pt x="97631" y="342900"/>
                  </a:lnTo>
                  <a:lnTo>
                    <a:pt x="54769" y="285750"/>
                  </a:lnTo>
                  <a:lnTo>
                    <a:pt x="16669" y="228600"/>
                  </a:lnTo>
                  <a:lnTo>
                    <a:pt x="2381" y="204788"/>
                  </a:lnTo>
                  <a:lnTo>
                    <a:pt x="0" y="185738"/>
                  </a:lnTo>
                  <a:lnTo>
                    <a:pt x="4762" y="166688"/>
                  </a:lnTo>
                  <a:lnTo>
                    <a:pt x="14287" y="157163"/>
                  </a:lnTo>
                  <a:lnTo>
                    <a:pt x="28575" y="152400"/>
                  </a:lnTo>
                  <a:lnTo>
                    <a:pt x="50006" y="157163"/>
                  </a:lnTo>
                  <a:lnTo>
                    <a:pt x="100012" y="192882"/>
                  </a:lnTo>
                  <a:lnTo>
                    <a:pt x="135731" y="216694"/>
                  </a:lnTo>
                  <a:lnTo>
                    <a:pt x="178594" y="242888"/>
                  </a:lnTo>
                  <a:lnTo>
                    <a:pt x="242887" y="276225"/>
                  </a:lnTo>
                  <a:lnTo>
                    <a:pt x="307181" y="295275"/>
                  </a:lnTo>
                  <a:lnTo>
                    <a:pt x="376237" y="307182"/>
                  </a:lnTo>
                  <a:lnTo>
                    <a:pt x="478631" y="309563"/>
                  </a:lnTo>
                  <a:lnTo>
                    <a:pt x="578644" y="304800"/>
                  </a:lnTo>
                  <a:lnTo>
                    <a:pt x="704850" y="283369"/>
                  </a:lnTo>
                  <a:lnTo>
                    <a:pt x="992981" y="235744"/>
                  </a:lnTo>
                  <a:lnTo>
                    <a:pt x="1257300" y="192882"/>
                  </a:lnTo>
                  <a:lnTo>
                    <a:pt x="1559719" y="145257"/>
                  </a:lnTo>
                  <a:lnTo>
                    <a:pt x="1752600" y="114300"/>
                  </a:lnTo>
                  <a:lnTo>
                    <a:pt x="2069306" y="61913"/>
                  </a:lnTo>
                  <a:lnTo>
                    <a:pt x="2093119" y="38100"/>
                  </a:lnTo>
                  <a:lnTo>
                    <a:pt x="2119312" y="14288"/>
                  </a:lnTo>
                  <a:lnTo>
                    <a:pt x="2152650" y="0"/>
                  </a:lnTo>
                  <a:lnTo>
                    <a:pt x="2190750" y="0"/>
                  </a:lnTo>
                  <a:lnTo>
                    <a:pt x="2228850" y="9525"/>
                  </a:lnTo>
                  <a:lnTo>
                    <a:pt x="2266950" y="40482"/>
                  </a:lnTo>
                  <a:lnTo>
                    <a:pt x="2355056" y="116682"/>
                  </a:lnTo>
                  <a:lnTo>
                    <a:pt x="2436019" y="188119"/>
                  </a:lnTo>
                  <a:lnTo>
                    <a:pt x="2495550" y="247650"/>
                  </a:lnTo>
                  <a:lnTo>
                    <a:pt x="2531269" y="292894"/>
                  </a:lnTo>
                  <a:lnTo>
                    <a:pt x="2555081" y="328613"/>
                  </a:lnTo>
                  <a:lnTo>
                    <a:pt x="2564606" y="361950"/>
                  </a:lnTo>
                  <a:lnTo>
                    <a:pt x="2564606" y="397669"/>
                  </a:lnTo>
                  <a:lnTo>
                    <a:pt x="2550319" y="423863"/>
                  </a:lnTo>
                  <a:lnTo>
                    <a:pt x="2131219" y="264319"/>
                  </a:lnTo>
                  <a:lnTo>
                    <a:pt x="2107406" y="252413"/>
                  </a:lnTo>
                  <a:lnTo>
                    <a:pt x="2074069" y="240507"/>
                  </a:lnTo>
                  <a:lnTo>
                    <a:pt x="2043112" y="242888"/>
                  </a:lnTo>
                  <a:lnTo>
                    <a:pt x="1762125" y="2809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0">
              <a:extLst>
                <a:ext uri="{FF2B5EF4-FFF2-40B4-BE49-F238E27FC236}">
                  <a16:creationId xmlns:a16="http://schemas.microsoft.com/office/drawing/2014/main" id="{10CEBC02-C83A-43E7-A4FE-137B3F2BEA2E}"/>
                </a:ext>
              </a:extLst>
            </p:cNvPr>
            <p:cNvSpPr/>
            <p:nvPr/>
          </p:nvSpPr>
          <p:spPr>
            <a:xfrm>
              <a:off x="5770564" y="4248150"/>
              <a:ext cx="555625" cy="1506538"/>
            </a:xfrm>
            <a:custGeom>
              <a:avLst/>
              <a:gdLst>
                <a:gd name="connsiteX0" fmla="*/ 523587 w 556155"/>
                <a:gd name="connsiteY0" fmla="*/ 1079744 h 1505629"/>
                <a:gd name="connsiteX1" fmla="*/ 546134 w 556155"/>
                <a:gd name="connsiteY1" fmla="*/ 1282666 h 1505629"/>
                <a:gd name="connsiteX2" fmla="*/ 556155 w 556155"/>
                <a:gd name="connsiteY2" fmla="*/ 1365337 h 1505629"/>
                <a:gd name="connsiteX3" fmla="*/ 523587 w 556155"/>
                <a:gd name="connsiteY3" fmla="*/ 1422957 h 1505629"/>
                <a:gd name="connsiteX4" fmla="*/ 498535 w 556155"/>
                <a:gd name="connsiteY4" fmla="*/ 1455525 h 1505629"/>
                <a:gd name="connsiteX5" fmla="*/ 475989 w 556155"/>
                <a:gd name="connsiteY5" fmla="*/ 1483082 h 1505629"/>
                <a:gd name="connsiteX6" fmla="*/ 458452 w 556155"/>
                <a:gd name="connsiteY6" fmla="*/ 1503124 h 1505629"/>
                <a:gd name="connsiteX7" fmla="*/ 445926 w 556155"/>
                <a:gd name="connsiteY7" fmla="*/ 1505629 h 1505629"/>
                <a:gd name="connsiteX8" fmla="*/ 403338 w 556155"/>
                <a:gd name="connsiteY8" fmla="*/ 1483082 h 1505629"/>
                <a:gd name="connsiteX9" fmla="*/ 350728 w 556155"/>
                <a:gd name="connsiteY9" fmla="*/ 1445504 h 1505629"/>
                <a:gd name="connsiteX10" fmla="*/ 323171 w 556155"/>
                <a:gd name="connsiteY10" fmla="*/ 1415442 h 1505629"/>
                <a:gd name="connsiteX11" fmla="*/ 298119 w 556155"/>
                <a:gd name="connsiteY11" fmla="*/ 1367843 h 1505629"/>
                <a:gd name="connsiteX12" fmla="*/ 288098 w 556155"/>
                <a:gd name="connsiteY12" fmla="*/ 1310223 h 1505629"/>
                <a:gd name="connsiteX13" fmla="*/ 278077 w 556155"/>
                <a:gd name="connsiteY13" fmla="*/ 1217530 h 1505629"/>
                <a:gd name="connsiteX14" fmla="*/ 278077 w 556155"/>
                <a:gd name="connsiteY14" fmla="*/ 1154900 h 1505629"/>
                <a:gd name="connsiteX15" fmla="*/ 278077 w 556155"/>
                <a:gd name="connsiteY15" fmla="*/ 1064713 h 1505629"/>
                <a:gd name="connsiteX16" fmla="*/ 273067 w 556155"/>
                <a:gd name="connsiteY16" fmla="*/ 941958 h 1505629"/>
                <a:gd name="connsiteX17" fmla="*/ 245510 w 556155"/>
                <a:gd name="connsiteY17" fmla="*/ 708974 h 1505629"/>
                <a:gd name="connsiteX18" fmla="*/ 220458 w 556155"/>
                <a:gd name="connsiteY18" fmla="*/ 566177 h 1505629"/>
                <a:gd name="connsiteX19" fmla="*/ 195406 w 556155"/>
                <a:gd name="connsiteY19" fmla="*/ 420875 h 1505629"/>
                <a:gd name="connsiteX20" fmla="*/ 172859 w 556155"/>
                <a:gd name="connsiteY20" fmla="*/ 315656 h 1505629"/>
                <a:gd name="connsiteX21" fmla="*/ 147807 w 556155"/>
                <a:gd name="connsiteY21" fmla="*/ 240500 h 1505629"/>
                <a:gd name="connsiteX22" fmla="*/ 115239 w 556155"/>
                <a:gd name="connsiteY22" fmla="*/ 165344 h 1505629"/>
                <a:gd name="connsiteX23" fmla="*/ 92692 w 556155"/>
                <a:gd name="connsiteY23" fmla="*/ 125261 h 1505629"/>
                <a:gd name="connsiteX24" fmla="*/ 70145 w 556155"/>
                <a:gd name="connsiteY24" fmla="*/ 97704 h 1505629"/>
                <a:gd name="connsiteX25" fmla="*/ 30062 w 556155"/>
                <a:gd name="connsiteY25" fmla="*/ 70146 h 1505629"/>
                <a:gd name="connsiteX26" fmla="*/ 10020 w 556155"/>
                <a:gd name="connsiteY26" fmla="*/ 57620 h 1505629"/>
                <a:gd name="connsiteX27" fmla="*/ 0 w 556155"/>
                <a:gd name="connsiteY27" fmla="*/ 42589 h 1505629"/>
                <a:gd name="connsiteX28" fmla="*/ 0 w 556155"/>
                <a:gd name="connsiteY28" fmla="*/ 25053 h 1505629"/>
                <a:gd name="connsiteX29" fmla="*/ 7515 w 556155"/>
                <a:gd name="connsiteY29" fmla="*/ 10021 h 1505629"/>
                <a:gd name="connsiteX30" fmla="*/ 22546 w 556155"/>
                <a:gd name="connsiteY30" fmla="*/ 0 h 1505629"/>
                <a:gd name="connsiteX31" fmla="*/ 55114 w 556155"/>
                <a:gd name="connsiteY31" fmla="*/ 0 h 1505629"/>
                <a:gd name="connsiteX32" fmla="*/ 132775 w 556155"/>
                <a:gd name="connsiteY32" fmla="*/ 20042 h 1505629"/>
                <a:gd name="connsiteX33" fmla="*/ 207932 w 556155"/>
                <a:gd name="connsiteY33" fmla="*/ 47599 h 1505629"/>
                <a:gd name="connsiteX34" fmla="*/ 263046 w 556155"/>
                <a:gd name="connsiteY34" fmla="*/ 77662 h 1505629"/>
                <a:gd name="connsiteX35" fmla="*/ 325676 w 556155"/>
                <a:gd name="connsiteY35" fmla="*/ 122756 h 1505629"/>
                <a:gd name="connsiteX36" fmla="*/ 378286 w 556155"/>
                <a:gd name="connsiteY36" fmla="*/ 270563 h 1505629"/>
                <a:gd name="connsiteX37" fmla="*/ 405843 w 556155"/>
                <a:gd name="connsiteY37" fmla="*/ 380792 h 1505629"/>
                <a:gd name="connsiteX38" fmla="*/ 433400 w 556155"/>
                <a:gd name="connsiteY38" fmla="*/ 513568 h 1505629"/>
                <a:gd name="connsiteX39" fmla="*/ 460957 w 556155"/>
                <a:gd name="connsiteY39" fmla="*/ 671396 h 1505629"/>
                <a:gd name="connsiteX40" fmla="*/ 488515 w 556155"/>
                <a:gd name="connsiteY40" fmla="*/ 829224 h 1505629"/>
                <a:gd name="connsiteX41" fmla="*/ 523587 w 556155"/>
                <a:gd name="connsiteY41" fmla="*/ 1079744 h 1505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56155" h="1505629">
                  <a:moveTo>
                    <a:pt x="523587" y="1079744"/>
                  </a:moveTo>
                  <a:lnTo>
                    <a:pt x="546134" y="1282666"/>
                  </a:lnTo>
                  <a:lnTo>
                    <a:pt x="556155" y="1365337"/>
                  </a:lnTo>
                  <a:lnTo>
                    <a:pt x="523587" y="1422957"/>
                  </a:lnTo>
                  <a:lnTo>
                    <a:pt x="498535" y="1455525"/>
                  </a:lnTo>
                  <a:lnTo>
                    <a:pt x="475989" y="1483082"/>
                  </a:lnTo>
                  <a:lnTo>
                    <a:pt x="458452" y="1503124"/>
                  </a:lnTo>
                  <a:lnTo>
                    <a:pt x="445926" y="1505629"/>
                  </a:lnTo>
                  <a:lnTo>
                    <a:pt x="403338" y="1483082"/>
                  </a:lnTo>
                  <a:lnTo>
                    <a:pt x="350728" y="1445504"/>
                  </a:lnTo>
                  <a:lnTo>
                    <a:pt x="323171" y="1415442"/>
                  </a:lnTo>
                  <a:lnTo>
                    <a:pt x="298119" y="1367843"/>
                  </a:lnTo>
                  <a:lnTo>
                    <a:pt x="288098" y="1310223"/>
                  </a:lnTo>
                  <a:lnTo>
                    <a:pt x="278077" y="1217530"/>
                  </a:lnTo>
                  <a:lnTo>
                    <a:pt x="278077" y="1154900"/>
                  </a:lnTo>
                  <a:lnTo>
                    <a:pt x="278077" y="1064713"/>
                  </a:lnTo>
                  <a:lnTo>
                    <a:pt x="273067" y="941958"/>
                  </a:lnTo>
                  <a:lnTo>
                    <a:pt x="245510" y="708974"/>
                  </a:lnTo>
                  <a:lnTo>
                    <a:pt x="220458" y="566177"/>
                  </a:lnTo>
                  <a:lnTo>
                    <a:pt x="195406" y="420875"/>
                  </a:lnTo>
                  <a:lnTo>
                    <a:pt x="172859" y="315656"/>
                  </a:lnTo>
                  <a:lnTo>
                    <a:pt x="147807" y="240500"/>
                  </a:lnTo>
                  <a:lnTo>
                    <a:pt x="115239" y="165344"/>
                  </a:lnTo>
                  <a:lnTo>
                    <a:pt x="92692" y="125261"/>
                  </a:lnTo>
                  <a:lnTo>
                    <a:pt x="70145" y="97704"/>
                  </a:lnTo>
                  <a:lnTo>
                    <a:pt x="30062" y="70146"/>
                  </a:lnTo>
                  <a:lnTo>
                    <a:pt x="10020" y="57620"/>
                  </a:lnTo>
                  <a:lnTo>
                    <a:pt x="0" y="42589"/>
                  </a:lnTo>
                  <a:lnTo>
                    <a:pt x="0" y="25053"/>
                  </a:lnTo>
                  <a:lnTo>
                    <a:pt x="7515" y="10021"/>
                  </a:lnTo>
                  <a:lnTo>
                    <a:pt x="22546" y="0"/>
                  </a:lnTo>
                  <a:lnTo>
                    <a:pt x="55114" y="0"/>
                  </a:lnTo>
                  <a:lnTo>
                    <a:pt x="132775" y="20042"/>
                  </a:lnTo>
                  <a:lnTo>
                    <a:pt x="207932" y="47599"/>
                  </a:lnTo>
                  <a:lnTo>
                    <a:pt x="263046" y="77662"/>
                  </a:lnTo>
                  <a:lnTo>
                    <a:pt x="325676" y="122756"/>
                  </a:lnTo>
                  <a:lnTo>
                    <a:pt x="378286" y="270563"/>
                  </a:lnTo>
                  <a:lnTo>
                    <a:pt x="405843" y="380792"/>
                  </a:lnTo>
                  <a:lnTo>
                    <a:pt x="433400" y="513568"/>
                  </a:lnTo>
                  <a:lnTo>
                    <a:pt x="460957" y="671396"/>
                  </a:lnTo>
                  <a:lnTo>
                    <a:pt x="488515" y="829224"/>
                  </a:lnTo>
                  <a:lnTo>
                    <a:pt x="523587" y="1079744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21">
              <a:extLst>
                <a:ext uri="{FF2B5EF4-FFF2-40B4-BE49-F238E27FC236}">
                  <a16:creationId xmlns:a16="http://schemas.microsoft.com/office/drawing/2014/main" id="{DCDE716F-CC37-426D-9A15-E29EC2BE9C84}"/>
                </a:ext>
              </a:extLst>
            </p:cNvPr>
            <p:cNvSpPr/>
            <p:nvPr/>
          </p:nvSpPr>
          <p:spPr>
            <a:xfrm rot="16200000">
              <a:off x="2770982" y="3491707"/>
              <a:ext cx="4275137" cy="520700"/>
            </a:xfrm>
            <a:custGeom>
              <a:avLst/>
              <a:gdLst>
                <a:gd name="connsiteX0" fmla="*/ 2573561 w 4274096"/>
                <a:gd name="connsiteY0" fmla="*/ 409618 h 521332"/>
                <a:gd name="connsiteX1" fmla="*/ 2271519 w 4274096"/>
                <a:gd name="connsiteY1" fmla="*/ 409618 h 521332"/>
                <a:gd name="connsiteX2" fmla="*/ 2134980 w 4274096"/>
                <a:gd name="connsiteY2" fmla="*/ 401343 h 521332"/>
                <a:gd name="connsiteX3" fmla="*/ 1638473 w 4274096"/>
                <a:gd name="connsiteY3" fmla="*/ 405480 h 521332"/>
                <a:gd name="connsiteX4" fmla="*/ 1108866 w 4274096"/>
                <a:gd name="connsiteY4" fmla="*/ 413755 h 521332"/>
                <a:gd name="connsiteX5" fmla="*/ 728210 w 4274096"/>
                <a:gd name="connsiteY5" fmla="*/ 422030 h 521332"/>
                <a:gd name="connsiteX6" fmla="*/ 450994 w 4274096"/>
                <a:gd name="connsiteY6" fmla="*/ 426168 h 521332"/>
                <a:gd name="connsiteX7" fmla="*/ 401343 w 4274096"/>
                <a:gd name="connsiteY7" fmla="*/ 426168 h 521332"/>
                <a:gd name="connsiteX8" fmla="*/ 335142 w 4274096"/>
                <a:gd name="connsiteY8" fmla="*/ 413755 h 521332"/>
                <a:gd name="connsiteX9" fmla="*/ 264804 w 4274096"/>
                <a:gd name="connsiteY9" fmla="*/ 397205 h 521332"/>
                <a:gd name="connsiteX10" fmla="*/ 190328 w 4274096"/>
                <a:gd name="connsiteY10" fmla="*/ 376517 h 521332"/>
                <a:gd name="connsiteX11" fmla="*/ 136540 w 4274096"/>
                <a:gd name="connsiteY11" fmla="*/ 351692 h 521332"/>
                <a:gd name="connsiteX12" fmla="*/ 70339 w 4274096"/>
                <a:gd name="connsiteY12" fmla="*/ 314454 h 521332"/>
                <a:gd name="connsiteX13" fmla="*/ 37238 w 4274096"/>
                <a:gd name="connsiteY13" fmla="*/ 289629 h 521332"/>
                <a:gd name="connsiteX14" fmla="*/ 12413 w 4274096"/>
                <a:gd name="connsiteY14" fmla="*/ 260666 h 521332"/>
                <a:gd name="connsiteX15" fmla="*/ 0 w 4274096"/>
                <a:gd name="connsiteY15" fmla="*/ 215153 h 521332"/>
                <a:gd name="connsiteX16" fmla="*/ 8275 w 4274096"/>
                <a:gd name="connsiteY16" fmla="*/ 177915 h 521332"/>
                <a:gd name="connsiteX17" fmla="*/ 24826 w 4274096"/>
                <a:gd name="connsiteY17" fmla="*/ 157227 h 521332"/>
                <a:gd name="connsiteX18" fmla="*/ 57926 w 4274096"/>
                <a:gd name="connsiteY18" fmla="*/ 144814 h 521332"/>
                <a:gd name="connsiteX19" fmla="*/ 95164 w 4274096"/>
                <a:gd name="connsiteY19" fmla="*/ 132401 h 521332"/>
                <a:gd name="connsiteX20" fmla="*/ 128265 w 4274096"/>
                <a:gd name="connsiteY20" fmla="*/ 119989 h 521332"/>
                <a:gd name="connsiteX21" fmla="*/ 595809 w 4274096"/>
                <a:gd name="connsiteY21" fmla="*/ 182052 h 521332"/>
                <a:gd name="connsiteX22" fmla="*/ 815099 w 4274096"/>
                <a:gd name="connsiteY22" fmla="*/ 182052 h 521332"/>
                <a:gd name="connsiteX23" fmla="*/ 1278505 w 4274096"/>
                <a:gd name="connsiteY23" fmla="*/ 186190 h 521332"/>
                <a:gd name="connsiteX24" fmla="*/ 1948790 w 4274096"/>
                <a:gd name="connsiteY24" fmla="*/ 182052 h 521332"/>
                <a:gd name="connsiteX25" fmla="*/ 2176355 w 4274096"/>
                <a:gd name="connsiteY25" fmla="*/ 186190 h 521332"/>
                <a:gd name="connsiteX26" fmla="*/ 2420471 w 4274096"/>
                <a:gd name="connsiteY26" fmla="*/ 186190 h 521332"/>
                <a:gd name="connsiteX27" fmla="*/ 2995591 w 4274096"/>
                <a:gd name="connsiteY27" fmla="*/ 182052 h 521332"/>
                <a:gd name="connsiteX28" fmla="*/ 3173506 w 4274096"/>
                <a:gd name="connsiteY28" fmla="*/ 202740 h 521332"/>
                <a:gd name="connsiteX29" fmla="*/ 3376247 w 4274096"/>
                <a:gd name="connsiteY29" fmla="*/ 206878 h 521332"/>
                <a:gd name="connsiteX30" fmla="*/ 3641050 w 4274096"/>
                <a:gd name="connsiteY30" fmla="*/ 202740 h 521332"/>
                <a:gd name="connsiteX31" fmla="*/ 3781727 w 4274096"/>
                <a:gd name="connsiteY31" fmla="*/ 206878 h 521332"/>
                <a:gd name="connsiteX32" fmla="*/ 3876891 w 4274096"/>
                <a:gd name="connsiteY32" fmla="*/ 202740 h 521332"/>
                <a:gd name="connsiteX33" fmla="*/ 3959642 w 4274096"/>
                <a:gd name="connsiteY33" fmla="*/ 190327 h 521332"/>
                <a:gd name="connsiteX34" fmla="*/ 4021705 w 4274096"/>
                <a:gd name="connsiteY34" fmla="*/ 173777 h 521332"/>
                <a:gd name="connsiteX35" fmla="*/ 4058943 w 4274096"/>
                <a:gd name="connsiteY35" fmla="*/ 148952 h 521332"/>
                <a:gd name="connsiteX36" fmla="*/ 4116869 w 4274096"/>
                <a:gd name="connsiteY36" fmla="*/ 91026 h 521332"/>
                <a:gd name="connsiteX37" fmla="*/ 4162382 w 4274096"/>
                <a:gd name="connsiteY37" fmla="*/ 37238 h 521332"/>
                <a:gd name="connsiteX38" fmla="*/ 4195483 w 4274096"/>
                <a:gd name="connsiteY38" fmla="*/ 8275 h 521332"/>
                <a:gd name="connsiteX39" fmla="*/ 4220308 w 4274096"/>
                <a:gd name="connsiteY39" fmla="*/ 0 h 521332"/>
                <a:gd name="connsiteX40" fmla="*/ 4228583 w 4274096"/>
                <a:gd name="connsiteY40" fmla="*/ 0 h 521332"/>
                <a:gd name="connsiteX41" fmla="*/ 4245133 w 4274096"/>
                <a:gd name="connsiteY41" fmla="*/ 8275 h 521332"/>
                <a:gd name="connsiteX42" fmla="*/ 4257546 w 4274096"/>
                <a:gd name="connsiteY42" fmla="*/ 24825 h 521332"/>
                <a:gd name="connsiteX43" fmla="*/ 4269959 w 4274096"/>
                <a:gd name="connsiteY43" fmla="*/ 70338 h 521332"/>
                <a:gd name="connsiteX44" fmla="*/ 4274096 w 4274096"/>
                <a:gd name="connsiteY44" fmla="*/ 119989 h 521332"/>
                <a:gd name="connsiteX45" fmla="*/ 4269959 w 4274096"/>
                <a:gd name="connsiteY45" fmla="*/ 177915 h 521332"/>
                <a:gd name="connsiteX46" fmla="*/ 4253409 w 4274096"/>
                <a:gd name="connsiteY46" fmla="*/ 231703 h 521332"/>
                <a:gd name="connsiteX47" fmla="*/ 4212033 w 4274096"/>
                <a:gd name="connsiteY47" fmla="*/ 318592 h 521332"/>
                <a:gd name="connsiteX48" fmla="*/ 4162382 w 4274096"/>
                <a:gd name="connsiteY48" fmla="*/ 397205 h 521332"/>
                <a:gd name="connsiteX49" fmla="*/ 4104456 w 4274096"/>
                <a:gd name="connsiteY49" fmla="*/ 455131 h 521332"/>
                <a:gd name="connsiteX50" fmla="*/ 4054806 w 4274096"/>
                <a:gd name="connsiteY50" fmla="*/ 500644 h 521332"/>
                <a:gd name="connsiteX51" fmla="*/ 4013430 w 4274096"/>
                <a:gd name="connsiteY51" fmla="*/ 517194 h 521332"/>
                <a:gd name="connsiteX52" fmla="*/ 3984467 w 4274096"/>
                <a:gd name="connsiteY52" fmla="*/ 521332 h 521332"/>
                <a:gd name="connsiteX53" fmla="*/ 3963780 w 4274096"/>
                <a:gd name="connsiteY53" fmla="*/ 521332 h 521332"/>
                <a:gd name="connsiteX54" fmla="*/ 3947229 w 4274096"/>
                <a:gd name="connsiteY54" fmla="*/ 508919 h 521332"/>
                <a:gd name="connsiteX55" fmla="*/ 3918266 w 4274096"/>
                <a:gd name="connsiteY55" fmla="*/ 488231 h 521332"/>
                <a:gd name="connsiteX56" fmla="*/ 3868616 w 4274096"/>
                <a:gd name="connsiteY56" fmla="*/ 463406 h 521332"/>
                <a:gd name="connsiteX57" fmla="*/ 3798277 w 4274096"/>
                <a:gd name="connsiteY57" fmla="*/ 442718 h 521332"/>
                <a:gd name="connsiteX58" fmla="*/ 3732076 w 4274096"/>
                <a:gd name="connsiteY58" fmla="*/ 430306 h 521332"/>
                <a:gd name="connsiteX59" fmla="*/ 3682426 w 4274096"/>
                <a:gd name="connsiteY59" fmla="*/ 426168 h 521332"/>
                <a:gd name="connsiteX60" fmla="*/ 3235570 w 4274096"/>
                <a:gd name="connsiteY60" fmla="*/ 422030 h 521332"/>
                <a:gd name="connsiteX61" fmla="*/ 3041104 w 4274096"/>
                <a:gd name="connsiteY61" fmla="*/ 426168 h 521332"/>
                <a:gd name="connsiteX62" fmla="*/ 2573561 w 4274096"/>
                <a:gd name="connsiteY62" fmla="*/ 409618 h 5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274096" h="521332">
                  <a:moveTo>
                    <a:pt x="2573561" y="409618"/>
                  </a:moveTo>
                  <a:lnTo>
                    <a:pt x="2271519" y="409618"/>
                  </a:lnTo>
                  <a:lnTo>
                    <a:pt x="2134980" y="401343"/>
                  </a:lnTo>
                  <a:lnTo>
                    <a:pt x="1638473" y="405480"/>
                  </a:lnTo>
                  <a:lnTo>
                    <a:pt x="1108866" y="413755"/>
                  </a:lnTo>
                  <a:lnTo>
                    <a:pt x="728210" y="422030"/>
                  </a:lnTo>
                  <a:lnTo>
                    <a:pt x="450994" y="426168"/>
                  </a:lnTo>
                  <a:lnTo>
                    <a:pt x="401343" y="426168"/>
                  </a:lnTo>
                  <a:lnTo>
                    <a:pt x="335142" y="413755"/>
                  </a:lnTo>
                  <a:lnTo>
                    <a:pt x="264804" y="397205"/>
                  </a:lnTo>
                  <a:lnTo>
                    <a:pt x="190328" y="376517"/>
                  </a:lnTo>
                  <a:lnTo>
                    <a:pt x="136540" y="351692"/>
                  </a:lnTo>
                  <a:lnTo>
                    <a:pt x="70339" y="314454"/>
                  </a:lnTo>
                  <a:lnTo>
                    <a:pt x="37238" y="289629"/>
                  </a:lnTo>
                  <a:lnTo>
                    <a:pt x="12413" y="260666"/>
                  </a:lnTo>
                  <a:lnTo>
                    <a:pt x="0" y="215153"/>
                  </a:lnTo>
                  <a:lnTo>
                    <a:pt x="8275" y="177915"/>
                  </a:lnTo>
                  <a:lnTo>
                    <a:pt x="24826" y="157227"/>
                  </a:lnTo>
                  <a:lnTo>
                    <a:pt x="57926" y="144814"/>
                  </a:lnTo>
                  <a:lnTo>
                    <a:pt x="95164" y="132401"/>
                  </a:lnTo>
                  <a:lnTo>
                    <a:pt x="128265" y="119989"/>
                  </a:lnTo>
                  <a:lnTo>
                    <a:pt x="595809" y="182052"/>
                  </a:lnTo>
                  <a:lnTo>
                    <a:pt x="815099" y="182052"/>
                  </a:lnTo>
                  <a:lnTo>
                    <a:pt x="1278505" y="186190"/>
                  </a:lnTo>
                  <a:lnTo>
                    <a:pt x="1948790" y="182052"/>
                  </a:lnTo>
                  <a:lnTo>
                    <a:pt x="2176355" y="186190"/>
                  </a:lnTo>
                  <a:lnTo>
                    <a:pt x="2420471" y="186190"/>
                  </a:lnTo>
                  <a:lnTo>
                    <a:pt x="2995591" y="182052"/>
                  </a:lnTo>
                  <a:lnTo>
                    <a:pt x="3173506" y="202740"/>
                  </a:lnTo>
                  <a:lnTo>
                    <a:pt x="3376247" y="206878"/>
                  </a:lnTo>
                  <a:lnTo>
                    <a:pt x="3641050" y="202740"/>
                  </a:lnTo>
                  <a:lnTo>
                    <a:pt x="3781727" y="206878"/>
                  </a:lnTo>
                  <a:lnTo>
                    <a:pt x="3876891" y="202740"/>
                  </a:lnTo>
                  <a:lnTo>
                    <a:pt x="3959642" y="190327"/>
                  </a:lnTo>
                  <a:lnTo>
                    <a:pt x="4021705" y="173777"/>
                  </a:lnTo>
                  <a:lnTo>
                    <a:pt x="4058943" y="148952"/>
                  </a:lnTo>
                  <a:lnTo>
                    <a:pt x="4116869" y="91026"/>
                  </a:lnTo>
                  <a:lnTo>
                    <a:pt x="4162382" y="37238"/>
                  </a:lnTo>
                  <a:lnTo>
                    <a:pt x="4195483" y="8275"/>
                  </a:lnTo>
                  <a:lnTo>
                    <a:pt x="4220308" y="0"/>
                  </a:lnTo>
                  <a:lnTo>
                    <a:pt x="4228583" y="0"/>
                  </a:lnTo>
                  <a:lnTo>
                    <a:pt x="4245133" y="8275"/>
                  </a:lnTo>
                  <a:lnTo>
                    <a:pt x="4257546" y="24825"/>
                  </a:lnTo>
                  <a:lnTo>
                    <a:pt x="4269959" y="70338"/>
                  </a:lnTo>
                  <a:lnTo>
                    <a:pt x="4274096" y="119989"/>
                  </a:lnTo>
                  <a:lnTo>
                    <a:pt x="4269959" y="177915"/>
                  </a:lnTo>
                  <a:lnTo>
                    <a:pt x="4253409" y="231703"/>
                  </a:lnTo>
                  <a:lnTo>
                    <a:pt x="4212033" y="318592"/>
                  </a:lnTo>
                  <a:lnTo>
                    <a:pt x="4162382" y="397205"/>
                  </a:lnTo>
                  <a:lnTo>
                    <a:pt x="4104456" y="455131"/>
                  </a:lnTo>
                  <a:lnTo>
                    <a:pt x="4054806" y="500644"/>
                  </a:lnTo>
                  <a:lnTo>
                    <a:pt x="4013430" y="517194"/>
                  </a:lnTo>
                  <a:lnTo>
                    <a:pt x="3984467" y="521332"/>
                  </a:lnTo>
                  <a:lnTo>
                    <a:pt x="3963780" y="521332"/>
                  </a:lnTo>
                  <a:lnTo>
                    <a:pt x="3947229" y="508919"/>
                  </a:lnTo>
                  <a:lnTo>
                    <a:pt x="3918266" y="488231"/>
                  </a:lnTo>
                  <a:lnTo>
                    <a:pt x="3868616" y="463406"/>
                  </a:lnTo>
                  <a:lnTo>
                    <a:pt x="3798277" y="442718"/>
                  </a:lnTo>
                  <a:lnTo>
                    <a:pt x="3732076" y="430306"/>
                  </a:lnTo>
                  <a:lnTo>
                    <a:pt x="3682426" y="426168"/>
                  </a:lnTo>
                  <a:lnTo>
                    <a:pt x="3235570" y="422030"/>
                  </a:lnTo>
                  <a:lnTo>
                    <a:pt x="3041104" y="426168"/>
                  </a:lnTo>
                  <a:lnTo>
                    <a:pt x="2573561" y="40961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24">
              <a:extLst>
                <a:ext uri="{FF2B5EF4-FFF2-40B4-BE49-F238E27FC236}">
                  <a16:creationId xmlns:a16="http://schemas.microsoft.com/office/drawing/2014/main" id="{B34F1D57-21FA-42C4-BA00-C8E35EEEB7C7}"/>
                </a:ext>
              </a:extLst>
            </p:cNvPr>
            <p:cNvSpPr/>
            <p:nvPr/>
          </p:nvSpPr>
          <p:spPr>
            <a:xfrm>
              <a:off x="4230687" y="5200650"/>
              <a:ext cx="646112" cy="623888"/>
            </a:xfrm>
            <a:custGeom>
              <a:avLst/>
              <a:gdLst>
                <a:gd name="connsiteX0" fmla="*/ 278607 w 645319"/>
                <a:gd name="connsiteY0" fmla="*/ 92869 h 623888"/>
                <a:gd name="connsiteX1" fmla="*/ 485775 w 645319"/>
                <a:gd name="connsiteY1" fmla="*/ 157163 h 623888"/>
                <a:gd name="connsiteX2" fmla="*/ 519113 w 645319"/>
                <a:gd name="connsiteY2" fmla="*/ 164306 h 623888"/>
                <a:gd name="connsiteX3" fmla="*/ 538163 w 645319"/>
                <a:gd name="connsiteY3" fmla="*/ 164306 h 623888"/>
                <a:gd name="connsiteX4" fmla="*/ 569119 w 645319"/>
                <a:gd name="connsiteY4" fmla="*/ 150019 h 623888"/>
                <a:gd name="connsiteX5" fmla="*/ 583407 w 645319"/>
                <a:gd name="connsiteY5" fmla="*/ 130969 h 623888"/>
                <a:gd name="connsiteX6" fmla="*/ 645319 w 645319"/>
                <a:gd name="connsiteY6" fmla="*/ 19050 h 623888"/>
                <a:gd name="connsiteX7" fmla="*/ 609600 w 645319"/>
                <a:gd name="connsiteY7" fmla="*/ 623888 h 623888"/>
                <a:gd name="connsiteX8" fmla="*/ 542925 w 645319"/>
                <a:gd name="connsiteY8" fmla="*/ 573881 h 623888"/>
                <a:gd name="connsiteX9" fmla="*/ 509588 w 645319"/>
                <a:gd name="connsiteY9" fmla="*/ 526256 h 623888"/>
                <a:gd name="connsiteX10" fmla="*/ 459582 w 645319"/>
                <a:gd name="connsiteY10" fmla="*/ 457200 h 623888"/>
                <a:gd name="connsiteX11" fmla="*/ 409575 w 645319"/>
                <a:gd name="connsiteY11" fmla="*/ 400050 h 623888"/>
                <a:gd name="connsiteX12" fmla="*/ 357188 w 645319"/>
                <a:gd name="connsiteY12" fmla="*/ 345281 h 623888"/>
                <a:gd name="connsiteX13" fmla="*/ 316707 w 645319"/>
                <a:gd name="connsiteY13" fmla="*/ 307181 h 623888"/>
                <a:gd name="connsiteX14" fmla="*/ 283369 w 645319"/>
                <a:gd name="connsiteY14" fmla="*/ 273844 h 623888"/>
                <a:gd name="connsiteX15" fmla="*/ 214313 w 645319"/>
                <a:gd name="connsiteY15" fmla="*/ 214313 h 623888"/>
                <a:gd name="connsiteX16" fmla="*/ 128588 w 645319"/>
                <a:gd name="connsiteY16" fmla="*/ 147638 h 623888"/>
                <a:gd name="connsiteX17" fmla="*/ 71438 w 645319"/>
                <a:gd name="connsiteY17" fmla="*/ 104775 h 623888"/>
                <a:gd name="connsiteX18" fmla="*/ 28575 w 645319"/>
                <a:gd name="connsiteY18" fmla="*/ 73819 h 623888"/>
                <a:gd name="connsiteX19" fmla="*/ 9525 w 645319"/>
                <a:gd name="connsiteY19" fmla="*/ 57150 h 623888"/>
                <a:gd name="connsiteX20" fmla="*/ 0 w 645319"/>
                <a:gd name="connsiteY20" fmla="*/ 38100 h 623888"/>
                <a:gd name="connsiteX21" fmla="*/ 0 w 645319"/>
                <a:gd name="connsiteY21" fmla="*/ 14288 h 623888"/>
                <a:gd name="connsiteX22" fmla="*/ 7144 w 645319"/>
                <a:gd name="connsiteY22" fmla="*/ 4763 h 623888"/>
                <a:gd name="connsiteX23" fmla="*/ 26194 w 645319"/>
                <a:gd name="connsiteY23" fmla="*/ 0 h 623888"/>
                <a:gd name="connsiteX24" fmla="*/ 61913 w 645319"/>
                <a:gd name="connsiteY24" fmla="*/ 4763 h 623888"/>
                <a:gd name="connsiteX25" fmla="*/ 278607 w 645319"/>
                <a:gd name="connsiteY25" fmla="*/ 92869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45319" h="623888">
                  <a:moveTo>
                    <a:pt x="278607" y="92869"/>
                  </a:moveTo>
                  <a:lnTo>
                    <a:pt x="485775" y="157163"/>
                  </a:lnTo>
                  <a:lnTo>
                    <a:pt x="519113" y="164306"/>
                  </a:lnTo>
                  <a:lnTo>
                    <a:pt x="538163" y="164306"/>
                  </a:lnTo>
                  <a:lnTo>
                    <a:pt x="569119" y="150019"/>
                  </a:lnTo>
                  <a:lnTo>
                    <a:pt x="583407" y="130969"/>
                  </a:lnTo>
                  <a:lnTo>
                    <a:pt x="645319" y="19050"/>
                  </a:lnTo>
                  <a:lnTo>
                    <a:pt x="609600" y="623888"/>
                  </a:lnTo>
                  <a:lnTo>
                    <a:pt x="542925" y="573881"/>
                  </a:lnTo>
                  <a:lnTo>
                    <a:pt x="509588" y="526256"/>
                  </a:lnTo>
                  <a:lnTo>
                    <a:pt x="459582" y="457200"/>
                  </a:lnTo>
                  <a:lnTo>
                    <a:pt x="409575" y="400050"/>
                  </a:lnTo>
                  <a:lnTo>
                    <a:pt x="357188" y="345281"/>
                  </a:lnTo>
                  <a:lnTo>
                    <a:pt x="316707" y="307181"/>
                  </a:lnTo>
                  <a:lnTo>
                    <a:pt x="283369" y="273844"/>
                  </a:lnTo>
                  <a:lnTo>
                    <a:pt x="214313" y="214313"/>
                  </a:lnTo>
                  <a:lnTo>
                    <a:pt x="128588" y="147638"/>
                  </a:lnTo>
                  <a:lnTo>
                    <a:pt x="71438" y="104775"/>
                  </a:lnTo>
                  <a:lnTo>
                    <a:pt x="28575" y="73819"/>
                  </a:lnTo>
                  <a:lnTo>
                    <a:pt x="9525" y="57150"/>
                  </a:lnTo>
                  <a:lnTo>
                    <a:pt x="0" y="38100"/>
                  </a:lnTo>
                  <a:lnTo>
                    <a:pt x="0" y="14288"/>
                  </a:lnTo>
                  <a:lnTo>
                    <a:pt x="7144" y="4763"/>
                  </a:lnTo>
                  <a:lnTo>
                    <a:pt x="26194" y="0"/>
                  </a:lnTo>
                  <a:lnTo>
                    <a:pt x="61913" y="4763"/>
                  </a:lnTo>
                  <a:lnTo>
                    <a:pt x="278607" y="9286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7">
              <a:extLst>
                <a:ext uri="{FF2B5EF4-FFF2-40B4-BE49-F238E27FC236}">
                  <a16:creationId xmlns:a16="http://schemas.microsoft.com/office/drawing/2014/main" id="{30CE0E7C-9E75-4C8B-A162-C47491DC8C29}"/>
                </a:ext>
              </a:extLst>
            </p:cNvPr>
            <p:cNvSpPr/>
            <p:nvPr/>
          </p:nvSpPr>
          <p:spPr>
            <a:xfrm>
              <a:off x="3822701" y="3276600"/>
              <a:ext cx="1719263" cy="1208088"/>
            </a:xfrm>
            <a:custGeom>
              <a:avLst/>
              <a:gdLst>
                <a:gd name="connsiteX0" fmla="*/ 816769 w 1719263"/>
                <a:gd name="connsiteY0" fmla="*/ 816769 h 1207294"/>
                <a:gd name="connsiteX1" fmla="*/ 626269 w 1719263"/>
                <a:gd name="connsiteY1" fmla="*/ 964406 h 1207294"/>
                <a:gd name="connsiteX2" fmla="*/ 585788 w 1719263"/>
                <a:gd name="connsiteY2" fmla="*/ 995363 h 1207294"/>
                <a:gd name="connsiteX3" fmla="*/ 547688 w 1719263"/>
                <a:gd name="connsiteY3" fmla="*/ 1019175 h 1207294"/>
                <a:gd name="connsiteX4" fmla="*/ 509588 w 1719263"/>
                <a:gd name="connsiteY4" fmla="*/ 1042988 h 1207294"/>
                <a:gd name="connsiteX5" fmla="*/ 483394 w 1719263"/>
                <a:gd name="connsiteY5" fmla="*/ 1066800 h 1207294"/>
                <a:gd name="connsiteX6" fmla="*/ 450057 w 1719263"/>
                <a:gd name="connsiteY6" fmla="*/ 1107281 h 1207294"/>
                <a:gd name="connsiteX7" fmla="*/ 421482 w 1719263"/>
                <a:gd name="connsiteY7" fmla="*/ 1145381 h 1207294"/>
                <a:gd name="connsiteX8" fmla="*/ 395288 w 1719263"/>
                <a:gd name="connsiteY8" fmla="*/ 1176338 h 1207294"/>
                <a:gd name="connsiteX9" fmla="*/ 378619 w 1719263"/>
                <a:gd name="connsiteY9" fmla="*/ 1193006 h 1207294"/>
                <a:gd name="connsiteX10" fmla="*/ 359569 w 1719263"/>
                <a:gd name="connsiteY10" fmla="*/ 1202531 h 1207294"/>
                <a:gd name="connsiteX11" fmla="*/ 342900 w 1719263"/>
                <a:gd name="connsiteY11" fmla="*/ 1207294 h 1207294"/>
                <a:gd name="connsiteX12" fmla="*/ 326232 w 1719263"/>
                <a:gd name="connsiteY12" fmla="*/ 1207294 h 1207294"/>
                <a:gd name="connsiteX13" fmla="*/ 304800 w 1719263"/>
                <a:gd name="connsiteY13" fmla="*/ 1200150 h 1207294"/>
                <a:gd name="connsiteX14" fmla="*/ 264319 w 1719263"/>
                <a:gd name="connsiteY14" fmla="*/ 1176338 h 1207294"/>
                <a:gd name="connsiteX15" fmla="*/ 190500 w 1719263"/>
                <a:gd name="connsiteY15" fmla="*/ 1119188 h 1207294"/>
                <a:gd name="connsiteX16" fmla="*/ 130969 w 1719263"/>
                <a:gd name="connsiteY16" fmla="*/ 1064419 h 1207294"/>
                <a:gd name="connsiteX17" fmla="*/ 95250 w 1719263"/>
                <a:gd name="connsiteY17" fmla="*/ 1031081 h 1207294"/>
                <a:gd name="connsiteX18" fmla="*/ 61913 w 1719263"/>
                <a:gd name="connsiteY18" fmla="*/ 1000125 h 1207294"/>
                <a:gd name="connsiteX19" fmla="*/ 35719 w 1719263"/>
                <a:gd name="connsiteY19" fmla="*/ 973931 h 1207294"/>
                <a:gd name="connsiteX20" fmla="*/ 26194 w 1719263"/>
                <a:gd name="connsiteY20" fmla="*/ 959644 h 1207294"/>
                <a:gd name="connsiteX21" fmla="*/ 16669 w 1719263"/>
                <a:gd name="connsiteY21" fmla="*/ 933450 h 1207294"/>
                <a:gd name="connsiteX22" fmla="*/ 7144 w 1719263"/>
                <a:gd name="connsiteY22" fmla="*/ 904875 h 1207294"/>
                <a:gd name="connsiteX23" fmla="*/ 2382 w 1719263"/>
                <a:gd name="connsiteY23" fmla="*/ 873919 h 1207294"/>
                <a:gd name="connsiteX24" fmla="*/ 0 w 1719263"/>
                <a:gd name="connsiteY24" fmla="*/ 842963 h 1207294"/>
                <a:gd name="connsiteX25" fmla="*/ 2382 w 1719263"/>
                <a:gd name="connsiteY25" fmla="*/ 812006 h 1207294"/>
                <a:gd name="connsiteX26" fmla="*/ 9525 w 1719263"/>
                <a:gd name="connsiteY26" fmla="*/ 797719 h 1207294"/>
                <a:gd name="connsiteX27" fmla="*/ 21432 w 1719263"/>
                <a:gd name="connsiteY27" fmla="*/ 790575 h 1207294"/>
                <a:gd name="connsiteX28" fmla="*/ 33338 w 1719263"/>
                <a:gd name="connsiteY28" fmla="*/ 790575 h 1207294"/>
                <a:gd name="connsiteX29" fmla="*/ 50007 w 1719263"/>
                <a:gd name="connsiteY29" fmla="*/ 800100 h 1207294"/>
                <a:gd name="connsiteX30" fmla="*/ 83344 w 1719263"/>
                <a:gd name="connsiteY30" fmla="*/ 833438 h 1207294"/>
                <a:gd name="connsiteX31" fmla="*/ 116682 w 1719263"/>
                <a:gd name="connsiteY31" fmla="*/ 864394 h 1207294"/>
                <a:gd name="connsiteX32" fmla="*/ 133350 w 1719263"/>
                <a:gd name="connsiteY32" fmla="*/ 876300 h 1207294"/>
                <a:gd name="connsiteX33" fmla="*/ 164307 w 1719263"/>
                <a:gd name="connsiteY33" fmla="*/ 892969 h 1207294"/>
                <a:gd name="connsiteX34" fmla="*/ 188119 w 1719263"/>
                <a:gd name="connsiteY34" fmla="*/ 900113 h 1207294"/>
                <a:gd name="connsiteX35" fmla="*/ 216694 w 1719263"/>
                <a:gd name="connsiteY35" fmla="*/ 897731 h 1207294"/>
                <a:gd name="connsiteX36" fmla="*/ 271463 w 1719263"/>
                <a:gd name="connsiteY36" fmla="*/ 883444 h 1207294"/>
                <a:gd name="connsiteX37" fmla="*/ 330994 w 1719263"/>
                <a:gd name="connsiteY37" fmla="*/ 862013 h 1207294"/>
                <a:gd name="connsiteX38" fmla="*/ 395288 w 1719263"/>
                <a:gd name="connsiteY38" fmla="*/ 826294 h 1207294"/>
                <a:gd name="connsiteX39" fmla="*/ 590550 w 1719263"/>
                <a:gd name="connsiteY39" fmla="*/ 704850 h 1207294"/>
                <a:gd name="connsiteX40" fmla="*/ 757238 w 1719263"/>
                <a:gd name="connsiteY40" fmla="*/ 595313 h 1207294"/>
                <a:gd name="connsiteX41" fmla="*/ 1028700 w 1719263"/>
                <a:gd name="connsiteY41" fmla="*/ 407194 h 1207294"/>
                <a:gd name="connsiteX42" fmla="*/ 1207294 w 1719263"/>
                <a:gd name="connsiteY42" fmla="*/ 316706 h 1207294"/>
                <a:gd name="connsiteX43" fmla="*/ 1288257 w 1719263"/>
                <a:gd name="connsiteY43" fmla="*/ 269081 h 1207294"/>
                <a:gd name="connsiteX44" fmla="*/ 1378744 w 1719263"/>
                <a:gd name="connsiteY44" fmla="*/ 207169 h 1207294"/>
                <a:gd name="connsiteX45" fmla="*/ 1462088 w 1719263"/>
                <a:gd name="connsiteY45" fmla="*/ 147638 h 1207294"/>
                <a:gd name="connsiteX46" fmla="*/ 1543050 w 1719263"/>
                <a:gd name="connsiteY46" fmla="*/ 90488 h 1207294"/>
                <a:gd name="connsiteX47" fmla="*/ 1635919 w 1719263"/>
                <a:gd name="connsiteY47" fmla="*/ 26194 h 1207294"/>
                <a:gd name="connsiteX48" fmla="*/ 1671638 w 1719263"/>
                <a:gd name="connsiteY48" fmla="*/ 4763 h 1207294"/>
                <a:gd name="connsiteX49" fmla="*/ 1693069 w 1719263"/>
                <a:gd name="connsiteY49" fmla="*/ 0 h 1207294"/>
                <a:gd name="connsiteX50" fmla="*/ 1709738 w 1719263"/>
                <a:gd name="connsiteY50" fmla="*/ 2381 h 1207294"/>
                <a:gd name="connsiteX51" fmla="*/ 1716882 w 1719263"/>
                <a:gd name="connsiteY51" fmla="*/ 7144 h 1207294"/>
                <a:gd name="connsiteX52" fmla="*/ 1719263 w 1719263"/>
                <a:gd name="connsiteY52" fmla="*/ 19050 h 1207294"/>
                <a:gd name="connsiteX53" fmla="*/ 1712119 w 1719263"/>
                <a:gd name="connsiteY53" fmla="*/ 42863 h 1207294"/>
                <a:gd name="connsiteX54" fmla="*/ 1685925 w 1719263"/>
                <a:gd name="connsiteY54" fmla="*/ 80963 h 1207294"/>
                <a:gd name="connsiteX55" fmla="*/ 1550194 w 1719263"/>
                <a:gd name="connsiteY55" fmla="*/ 207169 h 1207294"/>
                <a:gd name="connsiteX56" fmla="*/ 1419225 w 1719263"/>
                <a:gd name="connsiteY56" fmla="*/ 323850 h 1207294"/>
                <a:gd name="connsiteX57" fmla="*/ 1204913 w 1719263"/>
                <a:gd name="connsiteY57" fmla="*/ 509588 h 1207294"/>
                <a:gd name="connsiteX58" fmla="*/ 1023938 w 1719263"/>
                <a:gd name="connsiteY58" fmla="*/ 650081 h 1207294"/>
                <a:gd name="connsiteX59" fmla="*/ 816769 w 1719263"/>
                <a:gd name="connsiteY59" fmla="*/ 816769 h 120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719263" h="1207294">
                  <a:moveTo>
                    <a:pt x="816769" y="816769"/>
                  </a:moveTo>
                  <a:lnTo>
                    <a:pt x="626269" y="964406"/>
                  </a:lnTo>
                  <a:lnTo>
                    <a:pt x="585788" y="995363"/>
                  </a:lnTo>
                  <a:lnTo>
                    <a:pt x="547688" y="1019175"/>
                  </a:lnTo>
                  <a:lnTo>
                    <a:pt x="509588" y="1042988"/>
                  </a:lnTo>
                  <a:lnTo>
                    <a:pt x="483394" y="1066800"/>
                  </a:lnTo>
                  <a:lnTo>
                    <a:pt x="450057" y="1107281"/>
                  </a:lnTo>
                  <a:lnTo>
                    <a:pt x="421482" y="1145381"/>
                  </a:lnTo>
                  <a:lnTo>
                    <a:pt x="395288" y="1176338"/>
                  </a:lnTo>
                  <a:lnTo>
                    <a:pt x="378619" y="1193006"/>
                  </a:lnTo>
                  <a:lnTo>
                    <a:pt x="359569" y="1202531"/>
                  </a:lnTo>
                  <a:lnTo>
                    <a:pt x="342900" y="1207294"/>
                  </a:lnTo>
                  <a:lnTo>
                    <a:pt x="326232" y="1207294"/>
                  </a:lnTo>
                  <a:lnTo>
                    <a:pt x="304800" y="1200150"/>
                  </a:lnTo>
                  <a:lnTo>
                    <a:pt x="264319" y="1176338"/>
                  </a:lnTo>
                  <a:lnTo>
                    <a:pt x="190500" y="1119188"/>
                  </a:lnTo>
                  <a:lnTo>
                    <a:pt x="130969" y="1064419"/>
                  </a:lnTo>
                  <a:lnTo>
                    <a:pt x="95250" y="1031081"/>
                  </a:lnTo>
                  <a:lnTo>
                    <a:pt x="61913" y="1000125"/>
                  </a:lnTo>
                  <a:lnTo>
                    <a:pt x="35719" y="973931"/>
                  </a:lnTo>
                  <a:lnTo>
                    <a:pt x="26194" y="959644"/>
                  </a:lnTo>
                  <a:lnTo>
                    <a:pt x="16669" y="933450"/>
                  </a:lnTo>
                  <a:lnTo>
                    <a:pt x="7144" y="904875"/>
                  </a:lnTo>
                  <a:lnTo>
                    <a:pt x="2382" y="873919"/>
                  </a:lnTo>
                  <a:lnTo>
                    <a:pt x="0" y="842963"/>
                  </a:lnTo>
                  <a:lnTo>
                    <a:pt x="2382" y="812006"/>
                  </a:lnTo>
                  <a:lnTo>
                    <a:pt x="9525" y="797719"/>
                  </a:lnTo>
                  <a:lnTo>
                    <a:pt x="21432" y="790575"/>
                  </a:lnTo>
                  <a:lnTo>
                    <a:pt x="33338" y="790575"/>
                  </a:lnTo>
                  <a:lnTo>
                    <a:pt x="50007" y="800100"/>
                  </a:lnTo>
                  <a:lnTo>
                    <a:pt x="83344" y="833438"/>
                  </a:lnTo>
                  <a:lnTo>
                    <a:pt x="116682" y="864394"/>
                  </a:lnTo>
                  <a:lnTo>
                    <a:pt x="133350" y="876300"/>
                  </a:lnTo>
                  <a:lnTo>
                    <a:pt x="164307" y="892969"/>
                  </a:lnTo>
                  <a:lnTo>
                    <a:pt x="188119" y="900113"/>
                  </a:lnTo>
                  <a:lnTo>
                    <a:pt x="216694" y="897731"/>
                  </a:lnTo>
                  <a:lnTo>
                    <a:pt x="271463" y="883444"/>
                  </a:lnTo>
                  <a:lnTo>
                    <a:pt x="330994" y="862013"/>
                  </a:lnTo>
                  <a:lnTo>
                    <a:pt x="395288" y="826294"/>
                  </a:lnTo>
                  <a:lnTo>
                    <a:pt x="590550" y="704850"/>
                  </a:lnTo>
                  <a:lnTo>
                    <a:pt x="757238" y="595313"/>
                  </a:lnTo>
                  <a:lnTo>
                    <a:pt x="1028700" y="407194"/>
                  </a:lnTo>
                  <a:lnTo>
                    <a:pt x="1207294" y="316706"/>
                  </a:lnTo>
                  <a:lnTo>
                    <a:pt x="1288257" y="269081"/>
                  </a:lnTo>
                  <a:lnTo>
                    <a:pt x="1378744" y="207169"/>
                  </a:lnTo>
                  <a:lnTo>
                    <a:pt x="1462088" y="147638"/>
                  </a:lnTo>
                  <a:lnTo>
                    <a:pt x="1543050" y="90488"/>
                  </a:lnTo>
                  <a:lnTo>
                    <a:pt x="1635919" y="26194"/>
                  </a:lnTo>
                  <a:lnTo>
                    <a:pt x="1671638" y="4763"/>
                  </a:lnTo>
                  <a:lnTo>
                    <a:pt x="1693069" y="0"/>
                  </a:lnTo>
                  <a:lnTo>
                    <a:pt x="1709738" y="2381"/>
                  </a:lnTo>
                  <a:lnTo>
                    <a:pt x="1716882" y="7144"/>
                  </a:lnTo>
                  <a:lnTo>
                    <a:pt x="1719263" y="19050"/>
                  </a:lnTo>
                  <a:lnTo>
                    <a:pt x="1712119" y="42863"/>
                  </a:lnTo>
                  <a:lnTo>
                    <a:pt x="1685925" y="80963"/>
                  </a:lnTo>
                  <a:lnTo>
                    <a:pt x="1550194" y="207169"/>
                  </a:lnTo>
                  <a:lnTo>
                    <a:pt x="1419225" y="323850"/>
                  </a:lnTo>
                  <a:lnTo>
                    <a:pt x="1204913" y="509588"/>
                  </a:lnTo>
                  <a:lnTo>
                    <a:pt x="1023938" y="650081"/>
                  </a:lnTo>
                  <a:lnTo>
                    <a:pt x="816769" y="81676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8">
              <a:extLst>
                <a:ext uri="{FF2B5EF4-FFF2-40B4-BE49-F238E27FC236}">
                  <a16:creationId xmlns:a16="http://schemas.microsoft.com/office/drawing/2014/main" id="{EE4614DA-264C-4C97-BE4F-70D8DB84A0E2}"/>
                </a:ext>
              </a:extLst>
            </p:cNvPr>
            <p:cNvSpPr/>
            <p:nvPr/>
          </p:nvSpPr>
          <p:spPr>
            <a:xfrm rot="16200000">
              <a:off x="6760369" y="2434432"/>
              <a:ext cx="1957387" cy="1079500"/>
            </a:xfrm>
            <a:custGeom>
              <a:avLst/>
              <a:gdLst>
                <a:gd name="connsiteX0" fmla="*/ 814387 w 1957387"/>
                <a:gd name="connsiteY0" fmla="*/ 673894 h 1078706"/>
                <a:gd name="connsiteX1" fmla="*/ 600075 w 1957387"/>
                <a:gd name="connsiteY1" fmla="*/ 581025 h 1078706"/>
                <a:gd name="connsiteX2" fmla="*/ 461962 w 1957387"/>
                <a:gd name="connsiteY2" fmla="*/ 514350 h 1078706"/>
                <a:gd name="connsiteX3" fmla="*/ 373856 w 1957387"/>
                <a:gd name="connsiteY3" fmla="*/ 464344 h 1078706"/>
                <a:gd name="connsiteX4" fmla="*/ 309562 w 1957387"/>
                <a:gd name="connsiteY4" fmla="*/ 421481 h 1078706"/>
                <a:gd name="connsiteX5" fmla="*/ 242887 w 1957387"/>
                <a:gd name="connsiteY5" fmla="*/ 373856 h 1078706"/>
                <a:gd name="connsiteX6" fmla="*/ 166687 w 1957387"/>
                <a:gd name="connsiteY6" fmla="*/ 309563 h 1078706"/>
                <a:gd name="connsiteX7" fmla="*/ 114300 w 1957387"/>
                <a:gd name="connsiteY7" fmla="*/ 261938 h 1078706"/>
                <a:gd name="connsiteX8" fmla="*/ 57150 w 1957387"/>
                <a:gd name="connsiteY8" fmla="*/ 209550 h 1078706"/>
                <a:gd name="connsiteX9" fmla="*/ 30956 w 1957387"/>
                <a:gd name="connsiteY9" fmla="*/ 183356 h 1078706"/>
                <a:gd name="connsiteX10" fmla="*/ 9525 w 1957387"/>
                <a:gd name="connsiteY10" fmla="*/ 157163 h 1078706"/>
                <a:gd name="connsiteX11" fmla="*/ 0 w 1957387"/>
                <a:gd name="connsiteY11" fmla="*/ 133350 h 1078706"/>
                <a:gd name="connsiteX12" fmla="*/ 0 w 1957387"/>
                <a:gd name="connsiteY12" fmla="*/ 111919 h 1078706"/>
                <a:gd name="connsiteX13" fmla="*/ 7143 w 1957387"/>
                <a:gd name="connsiteY13" fmla="*/ 95250 h 1078706"/>
                <a:gd name="connsiteX14" fmla="*/ 28575 w 1957387"/>
                <a:gd name="connsiteY14" fmla="*/ 73819 h 1078706"/>
                <a:gd name="connsiteX15" fmla="*/ 64293 w 1957387"/>
                <a:gd name="connsiteY15" fmla="*/ 57150 h 1078706"/>
                <a:gd name="connsiteX16" fmla="*/ 119062 w 1957387"/>
                <a:gd name="connsiteY16" fmla="*/ 30956 h 1078706"/>
                <a:gd name="connsiteX17" fmla="*/ 171450 w 1957387"/>
                <a:gd name="connsiteY17" fmla="*/ 0 h 1078706"/>
                <a:gd name="connsiteX18" fmla="*/ 469106 w 1957387"/>
                <a:gd name="connsiteY18" fmla="*/ 190500 h 1078706"/>
                <a:gd name="connsiteX19" fmla="*/ 478631 w 1957387"/>
                <a:gd name="connsiteY19" fmla="*/ 209550 h 1078706"/>
                <a:gd name="connsiteX20" fmla="*/ 490537 w 1957387"/>
                <a:gd name="connsiteY20" fmla="*/ 230981 h 1078706"/>
                <a:gd name="connsiteX21" fmla="*/ 504825 w 1957387"/>
                <a:gd name="connsiteY21" fmla="*/ 247650 h 1078706"/>
                <a:gd name="connsiteX22" fmla="*/ 528637 w 1957387"/>
                <a:gd name="connsiteY22" fmla="*/ 269081 h 1078706"/>
                <a:gd name="connsiteX23" fmla="*/ 571500 w 1957387"/>
                <a:gd name="connsiteY23" fmla="*/ 295275 h 1078706"/>
                <a:gd name="connsiteX24" fmla="*/ 642937 w 1957387"/>
                <a:gd name="connsiteY24" fmla="*/ 338138 h 1078706"/>
                <a:gd name="connsiteX25" fmla="*/ 723900 w 1957387"/>
                <a:gd name="connsiteY25" fmla="*/ 376238 h 1078706"/>
                <a:gd name="connsiteX26" fmla="*/ 790575 w 1957387"/>
                <a:gd name="connsiteY26" fmla="*/ 407194 h 1078706"/>
                <a:gd name="connsiteX27" fmla="*/ 866775 w 1957387"/>
                <a:gd name="connsiteY27" fmla="*/ 440531 h 1078706"/>
                <a:gd name="connsiteX28" fmla="*/ 995362 w 1957387"/>
                <a:gd name="connsiteY28" fmla="*/ 492919 h 1078706"/>
                <a:gd name="connsiteX29" fmla="*/ 1169193 w 1957387"/>
                <a:gd name="connsiteY29" fmla="*/ 554831 h 1078706"/>
                <a:gd name="connsiteX30" fmla="*/ 1323975 w 1957387"/>
                <a:gd name="connsiteY30" fmla="*/ 604838 h 1078706"/>
                <a:gd name="connsiteX31" fmla="*/ 1445418 w 1957387"/>
                <a:gd name="connsiteY31" fmla="*/ 640556 h 1078706"/>
                <a:gd name="connsiteX32" fmla="*/ 1562100 w 1957387"/>
                <a:gd name="connsiteY32" fmla="*/ 664369 h 1078706"/>
                <a:gd name="connsiteX33" fmla="*/ 1650206 w 1957387"/>
                <a:gd name="connsiteY33" fmla="*/ 678656 h 1078706"/>
                <a:gd name="connsiteX34" fmla="*/ 1707356 w 1957387"/>
                <a:gd name="connsiteY34" fmla="*/ 685800 h 1078706"/>
                <a:gd name="connsiteX35" fmla="*/ 1764506 w 1957387"/>
                <a:gd name="connsiteY35" fmla="*/ 688181 h 1078706"/>
                <a:gd name="connsiteX36" fmla="*/ 1804987 w 1957387"/>
                <a:gd name="connsiteY36" fmla="*/ 690563 h 1078706"/>
                <a:gd name="connsiteX37" fmla="*/ 1845468 w 1957387"/>
                <a:gd name="connsiteY37" fmla="*/ 688181 h 1078706"/>
                <a:gd name="connsiteX38" fmla="*/ 1874043 w 1957387"/>
                <a:gd name="connsiteY38" fmla="*/ 681038 h 1078706"/>
                <a:gd name="connsiteX39" fmla="*/ 1957387 w 1957387"/>
                <a:gd name="connsiteY39" fmla="*/ 621506 h 1078706"/>
                <a:gd name="connsiteX40" fmla="*/ 1812131 w 1957387"/>
                <a:gd name="connsiteY40" fmla="*/ 1071563 h 1078706"/>
                <a:gd name="connsiteX41" fmla="*/ 1754981 w 1957387"/>
                <a:gd name="connsiteY41" fmla="*/ 1078706 h 1078706"/>
                <a:gd name="connsiteX42" fmla="*/ 1745456 w 1957387"/>
                <a:gd name="connsiteY42" fmla="*/ 1073944 h 1078706"/>
                <a:gd name="connsiteX43" fmla="*/ 1712118 w 1957387"/>
                <a:gd name="connsiteY43" fmla="*/ 1028700 h 1078706"/>
                <a:gd name="connsiteX44" fmla="*/ 1685925 w 1957387"/>
                <a:gd name="connsiteY44" fmla="*/ 1000125 h 1078706"/>
                <a:gd name="connsiteX45" fmla="*/ 1662112 w 1957387"/>
                <a:gd name="connsiteY45" fmla="*/ 981075 h 1078706"/>
                <a:gd name="connsiteX46" fmla="*/ 1626393 w 1957387"/>
                <a:gd name="connsiteY46" fmla="*/ 962025 h 1078706"/>
                <a:gd name="connsiteX47" fmla="*/ 1545431 w 1957387"/>
                <a:gd name="connsiteY47" fmla="*/ 938213 h 1078706"/>
                <a:gd name="connsiteX48" fmla="*/ 1395412 w 1957387"/>
                <a:gd name="connsiteY48" fmla="*/ 892969 h 1078706"/>
                <a:gd name="connsiteX49" fmla="*/ 1231106 w 1957387"/>
                <a:gd name="connsiteY49" fmla="*/ 835819 h 1078706"/>
                <a:gd name="connsiteX50" fmla="*/ 814387 w 1957387"/>
                <a:gd name="connsiteY50" fmla="*/ 673894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57387" h="1078706">
                  <a:moveTo>
                    <a:pt x="814387" y="673894"/>
                  </a:moveTo>
                  <a:lnTo>
                    <a:pt x="600075" y="581025"/>
                  </a:lnTo>
                  <a:lnTo>
                    <a:pt x="461962" y="514350"/>
                  </a:lnTo>
                  <a:lnTo>
                    <a:pt x="373856" y="464344"/>
                  </a:lnTo>
                  <a:lnTo>
                    <a:pt x="309562" y="421481"/>
                  </a:lnTo>
                  <a:lnTo>
                    <a:pt x="242887" y="373856"/>
                  </a:lnTo>
                  <a:lnTo>
                    <a:pt x="166687" y="309563"/>
                  </a:lnTo>
                  <a:lnTo>
                    <a:pt x="114300" y="261938"/>
                  </a:lnTo>
                  <a:lnTo>
                    <a:pt x="57150" y="209550"/>
                  </a:lnTo>
                  <a:lnTo>
                    <a:pt x="30956" y="183356"/>
                  </a:lnTo>
                  <a:lnTo>
                    <a:pt x="9525" y="157163"/>
                  </a:lnTo>
                  <a:lnTo>
                    <a:pt x="0" y="133350"/>
                  </a:lnTo>
                  <a:lnTo>
                    <a:pt x="0" y="111919"/>
                  </a:lnTo>
                  <a:lnTo>
                    <a:pt x="7143" y="95250"/>
                  </a:lnTo>
                  <a:lnTo>
                    <a:pt x="28575" y="73819"/>
                  </a:lnTo>
                  <a:lnTo>
                    <a:pt x="64293" y="57150"/>
                  </a:lnTo>
                  <a:lnTo>
                    <a:pt x="119062" y="30956"/>
                  </a:lnTo>
                  <a:lnTo>
                    <a:pt x="171450" y="0"/>
                  </a:lnTo>
                  <a:lnTo>
                    <a:pt x="469106" y="190500"/>
                  </a:lnTo>
                  <a:lnTo>
                    <a:pt x="478631" y="209550"/>
                  </a:lnTo>
                  <a:lnTo>
                    <a:pt x="490537" y="230981"/>
                  </a:lnTo>
                  <a:lnTo>
                    <a:pt x="504825" y="247650"/>
                  </a:lnTo>
                  <a:lnTo>
                    <a:pt x="528637" y="269081"/>
                  </a:lnTo>
                  <a:lnTo>
                    <a:pt x="571500" y="295275"/>
                  </a:lnTo>
                  <a:lnTo>
                    <a:pt x="642937" y="338138"/>
                  </a:lnTo>
                  <a:lnTo>
                    <a:pt x="723900" y="376238"/>
                  </a:lnTo>
                  <a:lnTo>
                    <a:pt x="790575" y="407194"/>
                  </a:lnTo>
                  <a:lnTo>
                    <a:pt x="866775" y="440531"/>
                  </a:lnTo>
                  <a:lnTo>
                    <a:pt x="995362" y="492919"/>
                  </a:lnTo>
                  <a:lnTo>
                    <a:pt x="1169193" y="554831"/>
                  </a:lnTo>
                  <a:lnTo>
                    <a:pt x="1323975" y="604838"/>
                  </a:lnTo>
                  <a:lnTo>
                    <a:pt x="1445418" y="640556"/>
                  </a:lnTo>
                  <a:lnTo>
                    <a:pt x="1562100" y="664369"/>
                  </a:lnTo>
                  <a:lnTo>
                    <a:pt x="1650206" y="678656"/>
                  </a:lnTo>
                  <a:lnTo>
                    <a:pt x="1707356" y="685800"/>
                  </a:lnTo>
                  <a:lnTo>
                    <a:pt x="1764506" y="688181"/>
                  </a:lnTo>
                  <a:lnTo>
                    <a:pt x="1804987" y="690563"/>
                  </a:lnTo>
                  <a:lnTo>
                    <a:pt x="1845468" y="688181"/>
                  </a:lnTo>
                  <a:lnTo>
                    <a:pt x="1874043" y="681038"/>
                  </a:lnTo>
                  <a:lnTo>
                    <a:pt x="1957387" y="621506"/>
                  </a:lnTo>
                  <a:lnTo>
                    <a:pt x="1812131" y="1071563"/>
                  </a:lnTo>
                  <a:lnTo>
                    <a:pt x="1754981" y="1078706"/>
                  </a:lnTo>
                  <a:lnTo>
                    <a:pt x="1745456" y="1073944"/>
                  </a:lnTo>
                  <a:lnTo>
                    <a:pt x="1712118" y="1028700"/>
                  </a:lnTo>
                  <a:lnTo>
                    <a:pt x="1685925" y="1000125"/>
                  </a:lnTo>
                  <a:lnTo>
                    <a:pt x="1662112" y="981075"/>
                  </a:lnTo>
                  <a:lnTo>
                    <a:pt x="1626393" y="962025"/>
                  </a:lnTo>
                  <a:lnTo>
                    <a:pt x="1545431" y="938213"/>
                  </a:lnTo>
                  <a:lnTo>
                    <a:pt x="1395412" y="892969"/>
                  </a:lnTo>
                  <a:lnTo>
                    <a:pt x="1231106" y="835819"/>
                  </a:lnTo>
                  <a:lnTo>
                    <a:pt x="814387" y="67389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3">
              <a:extLst>
                <a:ext uri="{FF2B5EF4-FFF2-40B4-BE49-F238E27FC236}">
                  <a16:creationId xmlns:a16="http://schemas.microsoft.com/office/drawing/2014/main" id="{21FEB490-665E-499D-BE25-0AD403CF4541}"/>
                </a:ext>
              </a:extLst>
            </p:cNvPr>
            <p:cNvSpPr/>
            <p:nvPr/>
          </p:nvSpPr>
          <p:spPr>
            <a:xfrm>
              <a:off x="6729412" y="3233739"/>
              <a:ext cx="738187" cy="600075"/>
            </a:xfrm>
            <a:custGeom>
              <a:avLst/>
              <a:gdLst>
                <a:gd name="connsiteX0" fmla="*/ 250031 w 738187"/>
                <a:gd name="connsiteY0" fmla="*/ 114300 h 600075"/>
                <a:gd name="connsiteX1" fmla="*/ 461962 w 738187"/>
                <a:gd name="connsiteY1" fmla="*/ 228600 h 600075"/>
                <a:gd name="connsiteX2" fmla="*/ 535781 w 738187"/>
                <a:gd name="connsiteY2" fmla="*/ 264318 h 600075"/>
                <a:gd name="connsiteX3" fmla="*/ 554831 w 738187"/>
                <a:gd name="connsiteY3" fmla="*/ 266700 h 600075"/>
                <a:gd name="connsiteX4" fmla="*/ 604837 w 738187"/>
                <a:gd name="connsiteY4" fmla="*/ 266700 h 600075"/>
                <a:gd name="connsiteX5" fmla="*/ 738187 w 738187"/>
                <a:gd name="connsiteY5" fmla="*/ 221456 h 600075"/>
                <a:gd name="connsiteX6" fmla="*/ 531018 w 738187"/>
                <a:gd name="connsiteY6" fmla="*/ 600075 h 600075"/>
                <a:gd name="connsiteX7" fmla="*/ 469106 w 738187"/>
                <a:gd name="connsiteY7" fmla="*/ 547687 h 600075"/>
                <a:gd name="connsiteX8" fmla="*/ 404812 w 738187"/>
                <a:gd name="connsiteY8" fmla="*/ 461962 h 600075"/>
                <a:gd name="connsiteX9" fmla="*/ 354806 w 738187"/>
                <a:gd name="connsiteY9" fmla="*/ 397668 h 600075"/>
                <a:gd name="connsiteX10" fmla="*/ 300037 w 738187"/>
                <a:gd name="connsiteY10" fmla="*/ 333375 h 600075"/>
                <a:gd name="connsiteX11" fmla="*/ 235743 w 738187"/>
                <a:gd name="connsiteY11" fmla="*/ 264318 h 600075"/>
                <a:gd name="connsiteX12" fmla="*/ 202406 w 738187"/>
                <a:gd name="connsiteY12" fmla="*/ 233362 h 600075"/>
                <a:gd name="connsiteX13" fmla="*/ 154781 w 738187"/>
                <a:gd name="connsiteY13" fmla="*/ 190500 h 600075"/>
                <a:gd name="connsiteX14" fmla="*/ 102393 w 738187"/>
                <a:gd name="connsiteY14" fmla="*/ 140493 h 600075"/>
                <a:gd name="connsiteX15" fmla="*/ 47625 w 738187"/>
                <a:gd name="connsiteY15" fmla="*/ 90487 h 600075"/>
                <a:gd name="connsiteX16" fmla="*/ 21431 w 738187"/>
                <a:gd name="connsiteY16" fmla="*/ 69056 h 600075"/>
                <a:gd name="connsiteX17" fmla="*/ 9525 w 738187"/>
                <a:gd name="connsiteY17" fmla="*/ 54768 h 600075"/>
                <a:gd name="connsiteX18" fmla="*/ 0 w 738187"/>
                <a:gd name="connsiteY18" fmla="*/ 28575 h 600075"/>
                <a:gd name="connsiteX19" fmla="*/ 0 w 738187"/>
                <a:gd name="connsiteY19" fmla="*/ 11906 h 600075"/>
                <a:gd name="connsiteX20" fmla="*/ 11906 w 738187"/>
                <a:gd name="connsiteY20" fmla="*/ 0 h 600075"/>
                <a:gd name="connsiteX21" fmla="*/ 30956 w 738187"/>
                <a:gd name="connsiteY21" fmla="*/ 0 h 600075"/>
                <a:gd name="connsiteX22" fmla="*/ 73818 w 738187"/>
                <a:gd name="connsiteY22" fmla="*/ 16668 h 600075"/>
                <a:gd name="connsiteX23" fmla="*/ 250031 w 738187"/>
                <a:gd name="connsiteY23" fmla="*/ 114300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38187" h="600075">
                  <a:moveTo>
                    <a:pt x="250031" y="114300"/>
                  </a:moveTo>
                  <a:lnTo>
                    <a:pt x="461962" y="228600"/>
                  </a:lnTo>
                  <a:lnTo>
                    <a:pt x="535781" y="264318"/>
                  </a:lnTo>
                  <a:lnTo>
                    <a:pt x="554831" y="266700"/>
                  </a:lnTo>
                  <a:lnTo>
                    <a:pt x="604837" y="266700"/>
                  </a:lnTo>
                  <a:lnTo>
                    <a:pt x="738187" y="221456"/>
                  </a:lnTo>
                  <a:lnTo>
                    <a:pt x="531018" y="600075"/>
                  </a:lnTo>
                  <a:lnTo>
                    <a:pt x="469106" y="547687"/>
                  </a:lnTo>
                  <a:lnTo>
                    <a:pt x="404812" y="461962"/>
                  </a:lnTo>
                  <a:lnTo>
                    <a:pt x="354806" y="397668"/>
                  </a:lnTo>
                  <a:lnTo>
                    <a:pt x="300037" y="333375"/>
                  </a:lnTo>
                  <a:lnTo>
                    <a:pt x="235743" y="264318"/>
                  </a:lnTo>
                  <a:lnTo>
                    <a:pt x="202406" y="233362"/>
                  </a:lnTo>
                  <a:lnTo>
                    <a:pt x="154781" y="190500"/>
                  </a:lnTo>
                  <a:lnTo>
                    <a:pt x="102393" y="140493"/>
                  </a:lnTo>
                  <a:lnTo>
                    <a:pt x="47625" y="90487"/>
                  </a:lnTo>
                  <a:lnTo>
                    <a:pt x="21431" y="69056"/>
                  </a:lnTo>
                  <a:lnTo>
                    <a:pt x="9525" y="54768"/>
                  </a:lnTo>
                  <a:lnTo>
                    <a:pt x="0" y="28575"/>
                  </a:lnTo>
                  <a:lnTo>
                    <a:pt x="0" y="11906"/>
                  </a:lnTo>
                  <a:lnTo>
                    <a:pt x="11906" y="0"/>
                  </a:lnTo>
                  <a:lnTo>
                    <a:pt x="30956" y="0"/>
                  </a:lnTo>
                  <a:lnTo>
                    <a:pt x="73818" y="16668"/>
                  </a:lnTo>
                  <a:lnTo>
                    <a:pt x="250031" y="1143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9">
              <a:extLst>
                <a:ext uri="{FF2B5EF4-FFF2-40B4-BE49-F238E27FC236}">
                  <a16:creationId xmlns:a16="http://schemas.microsoft.com/office/drawing/2014/main" id="{C5F65F1A-5585-4BDA-A4E4-2D9EB329C79A}"/>
                </a:ext>
              </a:extLst>
            </p:cNvPr>
            <p:cNvSpPr/>
            <p:nvPr/>
          </p:nvSpPr>
          <p:spPr>
            <a:xfrm rot="16200000">
              <a:off x="5256212" y="2309814"/>
              <a:ext cx="1914525" cy="1539875"/>
            </a:xfrm>
            <a:custGeom>
              <a:avLst/>
              <a:gdLst>
                <a:gd name="connsiteX0" fmla="*/ 734025 w 1913977"/>
                <a:gd name="connsiteY0" fmla="*/ 969515 h 1540702"/>
                <a:gd name="connsiteX1" fmla="*/ 621291 w 1913977"/>
                <a:gd name="connsiteY1" fmla="*/ 869307 h 1540702"/>
                <a:gd name="connsiteX2" fmla="*/ 561166 w 1913977"/>
                <a:gd name="connsiteY2" fmla="*/ 814192 h 1540702"/>
                <a:gd name="connsiteX3" fmla="*/ 481000 w 1913977"/>
                <a:gd name="connsiteY3" fmla="*/ 739036 h 1540702"/>
                <a:gd name="connsiteX4" fmla="*/ 423380 w 1913977"/>
                <a:gd name="connsiteY4" fmla="*/ 676406 h 1540702"/>
                <a:gd name="connsiteX5" fmla="*/ 373276 w 1913977"/>
                <a:gd name="connsiteY5" fmla="*/ 621291 h 1540702"/>
                <a:gd name="connsiteX6" fmla="*/ 298120 w 1913977"/>
                <a:gd name="connsiteY6" fmla="*/ 528599 h 1540702"/>
                <a:gd name="connsiteX7" fmla="*/ 235490 w 1913977"/>
                <a:gd name="connsiteY7" fmla="*/ 448432 h 1540702"/>
                <a:gd name="connsiteX8" fmla="*/ 180375 w 1913977"/>
                <a:gd name="connsiteY8" fmla="*/ 370771 h 1540702"/>
                <a:gd name="connsiteX9" fmla="*/ 122755 w 1913977"/>
                <a:gd name="connsiteY9" fmla="*/ 283089 h 1540702"/>
                <a:gd name="connsiteX10" fmla="*/ 75156 w 1913977"/>
                <a:gd name="connsiteY10" fmla="*/ 200417 h 1540702"/>
                <a:gd name="connsiteX11" fmla="*/ 32568 w 1913977"/>
                <a:gd name="connsiteY11" fmla="*/ 120250 h 1540702"/>
                <a:gd name="connsiteX12" fmla="*/ 7516 w 1913977"/>
                <a:gd name="connsiteY12" fmla="*/ 72651 h 1540702"/>
                <a:gd name="connsiteX13" fmla="*/ 0 w 1913977"/>
                <a:gd name="connsiteY13" fmla="*/ 50104 h 1540702"/>
                <a:gd name="connsiteX14" fmla="*/ 0 w 1913977"/>
                <a:gd name="connsiteY14" fmla="*/ 25052 h 1540702"/>
                <a:gd name="connsiteX15" fmla="*/ 5011 w 1913977"/>
                <a:gd name="connsiteY15" fmla="*/ 10021 h 1540702"/>
                <a:gd name="connsiteX16" fmla="*/ 17537 w 1913977"/>
                <a:gd name="connsiteY16" fmla="*/ 0 h 1540702"/>
                <a:gd name="connsiteX17" fmla="*/ 30063 w 1913977"/>
                <a:gd name="connsiteY17" fmla="*/ 0 h 1540702"/>
                <a:gd name="connsiteX18" fmla="*/ 47599 w 1913977"/>
                <a:gd name="connsiteY18" fmla="*/ 7516 h 1540702"/>
                <a:gd name="connsiteX19" fmla="*/ 70146 w 1913977"/>
                <a:gd name="connsiteY19" fmla="*/ 27558 h 1540702"/>
                <a:gd name="connsiteX20" fmla="*/ 92693 w 1913977"/>
                <a:gd name="connsiteY20" fmla="*/ 60125 h 1540702"/>
                <a:gd name="connsiteX21" fmla="*/ 150313 w 1913977"/>
                <a:gd name="connsiteY21" fmla="*/ 135281 h 1540702"/>
                <a:gd name="connsiteX22" fmla="*/ 195406 w 1913977"/>
                <a:gd name="connsiteY22" fmla="*/ 187891 h 1540702"/>
                <a:gd name="connsiteX23" fmla="*/ 265552 w 1913977"/>
                <a:gd name="connsiteY23" fmla="*/ 270563 h 1540702"/>
                <a:gd name="connsiteX24" fmla="*/ 308140 w 1913977"/>
                <a:gd name="connsiteY24" fmla="*/ 320667 h 1540702"/>
                <a:gd name="connsiteX25" fmla="*/ 385802 w 1913977"/>
                <a:gd name="connsiteY25" fmla="*/ 405844 h 1540702"/>
                <a:gd name="connsiteX26" fmla="*/ 443422 w 1913977"/>
                <a:gd name="connsiteY26" fmla="*/ 460958 h 1540702"/>
                <a:gd name="connsiteX27" fmla="*/ 518578 w 1913977"/>
                <a:gd name="connsiteY27" fmla="*/ 536114 h 1540702"/>
                <a:gd name="connsiteX28" fmla="*/ 591229 w 1913977"/>
                <a:gd name="connsiteY28" fmla="*/ 601250 h 1540702"/>
                <a:gd name="connsiteX29" fmla="*/ 661374 w 1913977"/>
                <a:gd name="connsiteY29" fmla="*/ 661375 h 1540702"/>
                <a:gd name="connsiteX30" fmla="*/ 721499 w 1913977"/>
                <a:gd name="connsiteY30" fmla="*/ 708973 h 1540702"/>
                <a:gd name="connsiteX31" fmla="*/ 789140 w 1913977"/>
                <a:gd name="connsiteY31" fmla="*/ 759078 h 1540702"/>
                <a:gd name="connsiteX32" fmla="*/ 851770 w 1913977"/>
                <a:gd name="connsiteY32" fmla="*/ 804171 h 1540702"/>
                <a:gd name="connsiteX33" fmla="*/ 904379 w 1913977"/>
                <a:gd name="connsiteY33" fmla="*/ 841749 h 1540702"/>
                <a:gd name="connsiteX34" fmla="*/ 956989 w 1913977"/>
                <a:gd name="connsiteY34" fmla="*/ 874317 h 1540702"/>
                <a:gd name="connsiteX35" fmla="*/ 1037155 w 1913977"/>
                <a:gd name="connsiteY35" fmla="*/ 924421 h 1540702"/>
                <a:gd name="connsiteX36" fmla="*/ 1142374 w 1913977"/>
                <a:gd name="connsiteY36" fmla="*/ 982041 h 1540702"/>
                <a:gd name="connsiteX37" fmla="*/ 1217530 w 1913977"/>
                <a:gd name="connsiteY37" fmla="*/ 1019619 h 1540702"/>
                <a:gd name="connsiteX38" fmla="*/ 1305212 w 1913977"/>
                <a:gd name="connsiteY38" fmla="*/ 1064713 h 1540702"/>
                <a:gd name="connsiteX39" fmla="*/ 1430473 w 1913977"/>
                <a:gd name="connsiteY39" fmla="*/ 1114817 h 1540702"/>
                <a:gd name="connsiteX40" fmla="*/ 1533186 w 1913977"/>
                <a:gd name="connsiteY40" fmla="*/ 1149890 h 1540702"/>
                <a:gd name="connsiteX41" fmla="*/ 1625879 w 1913977"/>
                <a:gd name="connsiteY41" fmla="*/ 1177447 h 1540702"/>
                <a:gd name="connsiteX42" fmla="*/ 1683498 w 1913977"/>
                <a:gd name="connsiteY42" fmla="*/ 1192478 h 1540702"/>
                <a:gd name="connsiteX43" fmla="*/ 1716066 w 1913977"/>
                <a:gd name="connsiteY43" fmla="*/ 1194983 h 1540702"/>
                <a:gd name="connsiteX44" fmla="*/ 1748634 w 1913977"/>
                <a:gd name="connsiteY44" fmla="*/ 1187468 h 1540702"/>
                <a:gd name="connsiteX45" fmla="*/ 1866378 w 1913977"/>
                <a:gd name="connsiteY45" fmla="*/ 1117322 h 1540702"/>
                <a:gd name="connsiteX46" fmla="*/ 1913977 w 1913977"/>
                <a:gd name="connsiteY46" fmla="*/ 1342790 h 1540702"/>
                <a:gd name="connsiteX47" fmla="*/ 1818779 w 1913977"/>
                <a:gd name="connsiteY47" fmla="*/ 1400410 h 1540702"/>
                <a:gd name="connsiteX48" fmla="*/ 1768675 w 1913977"/>
                <a:gd name="connsiteY48" fmla="*/ 1442999 h 1540702"/>
                <a:gd name="connsiteX49" fmla="*/ 1718571 w 1913977"/>
                <a:gd name="connsiteY49" fmla="*/ 1485587 h 1540702"/>
                <a:gd name="connsiteX50" fmla="*/ 1696024 w 1913977"/>
                <a:gd name="connsiteY50" fmla="*/ 1513144 h 1540702"/>
                <a:gd name="connsiteX51" fmla="*/ 1670972 w 1913977"/>
                <a:gd name="connsiteY51" fmla="*/ 1533186 h 1540702"/>
                <a:gd name="connsiteX52" fmla="*/ 1645920 w 1913977"/>
                <a:gd name="connsiteY52" fmla="*/ 1540702 h 1540702"/>
                <a:gd name="connsiteX53" fmla="*/ 1623373 w 1913977"/>
                <a:gd name="connsiteY53" fmla="*/ 1540702 h 1540702"/>
                <a:gd name="connsiteX54" fmla="*/ 1598321 w 1913977"/>
                <a:gd name="connsiteY54" fmla="*/ 1533186 h 1540702"/>
                <a:gd name="connsiteX55" fmla="*/ 1573269 w 1913977"/>
                <a:gd name="connsiteY55" fmla="*/ 1515650 h 1540702"/>
                <a:gd name="connsiteX56" fmla="*/ 1543207 w 1913977"/>
                <a:gd name="connsiteY56" fmla="*/ 1488092 h 1540702"/>
                <a:gd name="connsiteX57" fmla="*/ 1458030 w 1913977"/>
                <a:gd name="connsiteY57" fmla="*/ 1442999 h 1540702"/>
                <a:gd name="connsiteX58" fmla="*/ 1277655 w 1913977"/>
                <a:gd name="connsiteY58" fmla="*/ 1342790 h 1540702"/>
                <a:gd name="connsiteX59" fmla="*/ 1119827 w 1913977"/>
                <a:gd name="connsiteY59" fmla="*/ 1245087 h 1540702"/>
                <a:gd name="connsiteX60" fmla="*/ 1002082 w 1913977"/>
                <a:gd name="connsiteY60" fmla="*/ 1169931 h 1540702"/>
                <a:gd name="connsiteX61" fmla="*/ 896864 w 1913977"/>
                <a:gd name="connsiteY61" fmla="*/ 1094775 h 1540702"/>
                <a:gd name="connsiteX62" fmla="*/ 734025 w 1913977"/>
                <a:gd name="connsiteY62" fmla="*/ 969515 h 154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913977" h="1540702">
                  <a:moveTo>
                    <a:pt x="734025" y="969515"/>
                  </a:moveTo>
                  <a:lnTo>
                    <a:pt x="621291" y="869307"/>
                  </a:lnTo>
                  <a:lnTo>
                    <a:pt x="561166" y="814192"/>
                  </a:lnTo>
                  <a:lnTo>
                    <a:pt x="481000" y="739036"/>
                  </a:lnTo>
                  <a:lnTo>
                    <a:pt x="423380" y="676406"/>
                  </a:lnTo>
                  <a:lnTo>
                    <a:pt x="373276" y="621291"/>
                  </a:lnTo>
                  <a:lnTo>
                    <a:pt x="298120" y="528599"/>
                  </a:lnTo>
                  <a:lnTo>
                    <a:pt x="235490" y="448432"/>
                  </a:lnTo>
                  <a:lnTo>
                    <a:pt x="180375" y="370771"/>
                  </a:lnTo>
                  <a:lnTo>
                    <a:pt x="122755" y="283089"/>
                  </a:lnTo>
                  <a:lnTo>
                    <a:pt x="75156" y="200417"/>
                  </a:lnTo>
                  <a:lnTo>
                    <a:pt x="32568" y="120250"/>
                  </a:lnTo>
                  <a:lnTo>
                    <a:pt x="7516" y="72651"/>
                  </a:lnTo>
                  <a:lnTo>
                    <a:pt x="0" y="50104"/>
                  </a:lnTo>
                  <a:lnTo>
                    <a:pt x="0" y="25052"/>
                  </a:lnTo>
                  <a:lnTo>
                    <a:pt x="5011" y="10021"/>
                  </a:lnTo>
                  <a:lnTo>
                    <a:pt x="17537" y="0"/>
                  </a:lnTo>
                  <a:lnTo>
                    <a:pt x="30063" y="0"/>
                  </a:lnTo>
                  <a:lnTo>
                    <a:pt x="47599" y="7516"/>
                  </a:lnTo>
                  <a:lnTo>
                    <a:pt x="70146" y="27558"/>
                  </a:lnTo>
                  <a:lnTo>
                    <a:pt x="92693" y="60125"/>
                  </a:lnTo>
                  <a:lnTo>
                    <a:pt x="150313" y="135281"/>
                  </a:lnTo>
                  <a:lnTo>
                    <a:pt x="195406" y="187891"/>
                  </a:lnTo>
                  <a:lnTo>
                    <a:pt x="265552" y="270563"/>
                  </a:lnTo>
                  <a:lnTo>
                    <a:pt x="308140" y="320667"/>
                  </a:lnTo>
                  <a:lnTo>
                    <a:pt x="385802" y="405844"/>
                  </a:lnTo>
                  <a:lnTo>
                    <a:pt x="443422" y="460958"/>
                  </a:lnTo>
                  <a:lnTo>
                    <a:pt x="518578" y="536114"/>
                  </a:lnTo>
                  <a:lnTo>
                    <a:pt x="591229" y="601250"/>
                  </a:lnTo>
                  <a:lnTo>
                    <a:pt x="661374" y="661375"/>
                  </a:lnTo>
                  <a:lnTo>
                    <a:pt x="721499" y="708973"/>
                  </a:lnTo>
                  <a:lnTo>
                    <a:pt x="789140" y="759078"/>
                  </a:lnTo>
                  <a:lnTo>
                    <a:pt x="851770" y="804171"/>
                  </a:lnTo>
                  <a:lnTo>
                    <a:pt x="904379" y="841749"/>
                  </a:lnTo>
                  <a:lnTo>
                    <a:pt x="956989" y="874317"/>
                  </a:lnTo>
                  <a:lnTo>
                    <a:pt x="1037155" y="924421"/>
                  </a:lnTo>
                  <a:lnTo>
                    <a:pt x="1142374" y="982041"/>
                  </a:lnTo>
                  <a:lnTo>
                    <a:pt x="1217530" y="1019619"/>
                  </a:lnTo>
                  <a:lnTo>
                    <a:pt x="1305212" y="1064713"/>
                  </a:lnTo>
                  <a:lnTo>
                    <a:pt x="1430473" y="1114817"/>
                  </a:lnTo>
                  <a:lnTo>
                    <a:pt x="1533186" y="1149890"/>
                  </a:lnTo>
                  <a:lnTo>
                    <a:pt x="1625879" y="1177447"/>
                  </a:lnTo>
                  <a:lnTo>
                    <a:pt x="1683498" y="1192478"/>
                  </a:lnTo>
                  <a:lnTo>
                    <a:pt x="1716066" y="1194983"/>
                  </a:lnTo>
                  <a:lnTo>
                    <a:pt x="1748634" y="1187468"/>
                  </a:lnTo>
                  <a:lnTo>
                    <a:pt x="1866378" y="1117322"/>
                  </a:lnTo>
                  <a:lnTo>
                    <a:pt x="1913977" y="1342790"/>
                  </a:lnTo>
                  <a:lnTo>
                    <a:pt x="1818779" y="1400410"/>
                  </a:lnTo>
                  <a:lnTo>
                    <a:pt x="1768675" y="1442999"/>
                  </a:lnTo>
                  <a:lnTo>
                    <a:pt x="1718571" y="1485587"/>
                  </a:lnTo>
                  <a:lnTo>
                    <a:pt x="1696024" y="1513144"/>
                  </a:lnTo>
                  <a:lnTo>
                    <a:pt x="1670972" y="1533186"/>
                  </a:lnTo>
                  <a:lnTo>
                    <a:pt x="1645920" y="1540702"/>
                  </a:lnTo>
                  <a:lnTo>
                    <a:pt x="1623373" y="1540702"/>
                  </a:lnTo>
                  <a:lnTo>
                    <a:pt x="1598321" y="1533186"/>
                  </a:lnTo>
                  <a:lnTo>
                    <a:pt x="1573269" y="1515650"/>
                  </a:lnTo>
                  <a:lnTo>
                    <a:pt x="1543207" y="1488092"/>
                  </a:lnTo>
                  <a:lnTo>
                    <a:pt x="1458030" y="1442999"/>
                  </a:lnTo>
                  <a:lnTo>
                    <a:pt x="1277655" y="1342790"/>
                  </a:lnTo>
                  <a:lnTo>
                    <a:pt x="1119827" y="1245087"/>
                  </a:lnTo>
                  <a:lnTo>
                    <a:pt x="1002082" y="1169931"/>
                  </a:lnTo>
                  <a:lnTo>
                    <a:pt x="896864" y="1094775"/>
                  </a:lnTo>
                  <a:lnTo>
                    <a:pt x="734025" y="96951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1">
              <a:extLst>
                <a:ext uri="{FF2B5EF4-FFF2-40B4-BE49-F238E27FC236}">
                  <a16:creationId xmlns:a16="http://schemas.microsoft.com/office/drawing/2014/main" id="{EC9D8588-95F6-406C-8A95-8BCFA9F2E8F3}"/>
                </a:ext>
              </a:extLst>
            </p:cNvPr>
            <p:cNvSpPr/>
            <p:nvPr/>
          </p:nvSpPr>
          <p:spPr>
            <a:xfrm>
              <a:off x="5962650" y="4138613"/>
              <a:ext cx="2209800" cy="1339850"/>
            </a:xfrm>
            <a:custGeom>
              <a:avLst/>
              <a:gdLst>
                <a:gd name="connsiteX0" fmla="*/ 671395 w 2209592"/>
                <a:gd name="connsiteY0" fmla="*/ 358245 h 1340285"/>
                <a:gd name="connsiteX1" fmla="*/ 117745 w 2209592"/>
                <a:gd name="connsiteY1" fmla="*/ 418370 h 1340285"/>
                <a:gd name="connsiteX2" fmla="*/ 0 w 2209592"/>
                <a:gd name="connsiteY2" fmla="*/ 210438 h 1340285"/>
                <a:gd name="connsiteX3" fmla="*/ 323172 w 2209592"/>
                <a:gd name="connsiteY3" fmla="*/ 207933 h 1340285"/>
                <a:gd name="connsiteX4" fmla="*/ 375781 w 2209592"/>
                <a:gd name="connsiteY4" fmla="*/ 200417 h 1340285"/>
                <a:gd name="connsiteX5" fmla="*/ 851770 w 2209592"/>
                <a:gd name="connsiteY5" fmla="*/ 147808 h 1340285"/>
                <a:gd name="connsiteX6" fmla="*/ 1104796 w 2209592"/>
                <a:gd name="connsiteY6" fmla="*/ 117745 h 1340285"/>
                <a:gd name="connsiteX7" fmla="*/ 1340285 w 2209592"/>
                <a:gd name="connsiteY7" fmla="*/ 90188 h 1340285"/>
                <a:gd name="connsiteX8" fmla="*/ 1665962 w 2209592"/>
                <a:gd name="connsiteY8" fmla="*/ 50105 h 1340285"/>
                <a:gd name="connsiteX9" fmla="*/ 1696024 w 2209592"/>
                <a:gd name="connsiteY9" fmla="*/ 35073 h 1340285"/>
                <a:gd name="connsiteX10" fmla="*/ 1738613 w 2209592"/>
                <a:gd name="connsiteY10" fmla="*/ 12526 h 1340285"/>
                <a:gd name="connsiteX11" fmla="*/ 1773686 w 2209592"/>
                <a:gd name="connsiteY11" fmla="*/ 0 h 1340285"/>
                <a:gd name="connsiteX12" fmla="*/ 1803748 w 2209592"/>
                <a:gd name="connsiteY12" fmla="*/ 0 h 1340285"/>
                <a:gd name="connsiteX13" fmla="*/ 1838821 w 2209592"/>
                <a:gd name="connsiteY13" fmla="*/ 10021 h 1340285"/>
                <a:gd name="connsiteX14" fmla="*/ 1941535 w 2209592"/>
                <a:gd name="connsiteY14" fmla="*/ 72651 h 1340285"/>
                <a:gd name="connsiteX15" fmla="*/ 2031722 w 2209592"/>
                <a:gd name="connsiteY15" fmla="*/ 132776 h 1340285"/>
                <a:gd name="connsiteX16" fmla="*/ 2111889 w 2209592"/>
                <a:gd name="connsiteY16" fmla="*/ 187891 h 1340285"/>
                <a:gd name="connsiteX17" fmla="*/ 2144456 w 2209592"/>
                <a:gd name="connsiteY17" fmla="*/ 212943 h 1340285"/>
                <a:gd name="connsiteX18" fmla="*/ 2169508 w 2209592"/>
                <a:gd name="connsiteY18" fmla="*/ 237995 h 1340285"/>
                <a:gd name="connsiteX19" fmla="*/ 2189550 w 2209592"/>
                <a:gd name="connsiteY19" fmla="*/ 265552 h 1340285"/>
                <a:gd name="connsiteX20" fmla="*/ 2199571 w 2209592"/>
                <a:gd name="connsiteY20" fmla="*/ 288099 h 1340285"/>
                <a:gd name="connsiteX21" fmla="*/ 2204581 w 2209592"/>
                <a:gd name="connsiteY21" fmla="*/ 303130 h 1340285"/>
                <a:gd name="connsiteX22" fmla="*/ 2209592 w 2209592"/>
                <a:gd name="connsiteY22" fmla="*/ 323172 h 1340285"/>
                <a:gd name="connsiteX23" fmla="*/ 2209592 w 2209592"/>
                <a:gd name="connsiteY23" fmla="*/ 348224 h 1340285"/>
                <a:gd name="connsiteX24" fmla="*/ 2194560 w 2209592"/>
                <a:gd name="connsiteY24" fmla="*/ 383297 h 1340285"/>
                <a:gd name="connsiteX25" fmla="*/ 2169508 w 2209592"/>
                <a:gd name="connsiteY25" fmla="*/ 415865 h 1340285"/>
                <a:gd name="connsiteX26" fmla="*/ 2141951 w 2209592"/>
                <a:gd name="connsiteY26" fmla="*/ 443422 h 1340285"/>
                <a:gd name="connsiteX27" fmla="*/ 2121909 w 2209592"/>
                <a:gd name="connsiteY27" fmla="*/ 468474 h 1340285"/>
                <a:gd name="connsiteX28" fmla="*/ 2091847 w 2209592"/>
                <a:gd name="connsiteY28" fmla="*/ 538620 h 1340285"/>
                <a:gd name="connsiteX29" fmla="*/ 2064290 w 2209592"/>
                <a:gd name="connsiteY29" fmla="*/ 613776 h 1340285"/>
                <a:gd name="connsiteX30" fmla="*/ 2011680 w 2209592"/>
                <a:gd name="connsiteY30" fmla="*/ 774109 h 1340285"/>
                <a:gd name="connsiteX31" fmla="*/ 1966587 w 2209592"/>
                <a:gd name="connsiteY31" fmla="*/ 939453 h 1340285"/>
                <a:gd name="connsiteX32" fmla="*/ 1923998 w 2209592"/>
                <a:gd name="connsiteY32" fmla="*/ 1107301 h 1340285"/>
                <a:gd name="connsiteX33" fmla="*/ 1863873 w 2209592"/>
                <a:gd name="connsiteY33" fmla="*/ 1340285 h 1340285"/>
                <a:gd name="connsiteX34" fmla="*/ 1673478 w 2209592"/>
                <a:gd name="connsiteY34" fmla="*/ 1325254 h 1340285"/>
                <a:gd name="connsiteX35" fmla="*/ 1698530 w 2209592"/>
                <a:gd name="connsiteY35" fmla="*/ 1152395 h 1340285"/>
                <a:gd name="connsiteX36" fmla="*/ 1738613 w 2209592"/>
                <a:gd name="connsiteY36" fmla="*/ 899369 h 1340285"/>
                <a:gd name="connsiteX37" fmla="*/ 1781201 w 2209592"/>
                <a:gd name="connsiteY37" fmla="*/ 603755 h 1340285"/>
                <a:gd name="connsiteX38" fmla="*/ 1796233 w 2209592"/>
                <a:gd name="connsiteY38" fmla="*/ 478495 h 1340285"/>
                <a:gd name="connsiteX39" fmla="*/ 1806253 w 2209592"/>
                <a:gd name="connsiteY39" fmla="*/ 400833 h 1340285"/>
                <a:gd name="connsiteX40" fmla="*/ 1803748 w 2209592"/>
                <a:gd name="connsiteY40" fmla="*/ 355740 h 1340285"/>
                <a:gd name="connsiteX41" fmla="*/ 1796233 w 2209592"/>
                <a:gd name="connsiteY41" fmla="*/ 323172 h 1340285"/>
                <a:gd name="connsiteX42" fmla="*/ 1783707 w 2209592"/>
                <a:gd name="connsiteY42" fmla="*/ 298120 h 1340285"/>
                <a:gd name="connsiteX43" fmla="*/ 1766170 w 2209592"/>
                <a:gd name="connsiteY43" fmla="*/ 278078 h 1340285"/>
                <a:gd name="connsiteX44" fmla="*/ 1738613 w 2209592"/>
                <a:gd name="connsiteY44" fmla="*/ 263047 h 1340285"/>
                <a:gd name="connsiteX45" fmla="*/ 1711056 w 2209592"/>
                <a:gd name="connsiteY45" fmla="*/ 255531 h 1340285"/>
                <a:gd name="connsiteX46" fmla="*/ 1658446 w 2209592"/>
                <a:gd name="connsiteY46" fmla="*/ 255531 h 1340285"/>
                <a:gd name="connsiteX47" fmla="*/ 1315233 w 2209592"/>
                <a:gd name="connsiteY47" fmla="*/ 290604 h 1340285"/>
                <a:gd name="connsiteX48" fmla="*/ 671395 w 2209592"/>
                <a:gd name="connsiteY48" fmla="*/ 358245 h 1340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09592" h="1340285">
                  <a:moveTo>
                    <a:pt x="671395" y="358245"/>
                  </a:moveTo>
                  <a:lnTo>
                    <a:pt x="117745" y="418370"/>
                  </a:lnTo>
                  <a:lnTo>
                    <a:pt x="0" y="210438"/>
                  </a:lnTo>
                  <a:lnTo>
                    <a:pt x="323172" y="207933"/>
                  </a:lnTo>
                  <a:lnTo>
                    <a:pt x="375781" y="200417"/>
                  </a:lnTo>
                  <a:lnTo>
                    <a:pt x="851770" y="147808"/>
                  </a:lnTo>
                  <a:lnTo>
                    <a:pt x="1104796" y="117745"/>
                  </a:lnTo>
                  <a:lnTo>
                    <a:pt x="1340285" y="90188"/>
                  </a:lnTo>
                  <a:lnTo>
                    <a:pt x="1665962" y="50105"/>
                  </a:lnTo>
                  <a:lnTo>
                    <a:pt x="1696024" y="35073"/>
                  </a:lnTo>
                  <a:lnTo>
                    <a:pt x="1738613" y="12526"/>
                  </a:lnTo>
                  <a:lnTo>
                    <a:pt x="1773686" y="0"/>
                  </a:lnTo>
                  <a:lnTo>
                    <a:pt x="1803748" y="0"/>
                  </a:lnTo>
                  <a:lnTo>
                    <a:pt x="1838821" y="10021"/>
                  </a:lnTo>
                  <a:lnTo>
                    <a:pt x="1941535" y="72651"/>
                  </a:lnTo>
                  <a:lnTo>
                    <a:pt x="2031722" y="132776"/>
                  </a:lnTo>
                  <a:lnTo>
                    <a:pt x="2111889" y="187891"/>
                  </a:lnTo>
                  <a:lnTo>
                    <a:pt x="2144456" y="212943"/>
                  </a:lnTo>
                  <a:lnTo>
                    <a:pt x="2169508" y="237995"/>
                  </a:lnTo>
                  <a:lnTo>
                    <a:pt x="2189550" y="265552"/>
                  </a:lnTo>
                  <a:lnTo>
                    <a:pt x="2199571" y="288099"/>
                  </a:lnTo>
                  <a:lnTo>
                    <a:pt x="2204581" y="303130"/>
                  </a:lnTo>
                  <a:lnTo>
                    <a:pt x="2209592" y="323172"/>
                  </a:lnTo>
                  <a:lnTo>
                    <a:pt x="2209592" y="348224"/>
                  </a:lnTo>
                  <a:lnTo>
                    <a:pt x="2194560" y="383297"/>
                  </a:lnTo>
                  <a:lnTo>
                    <a:pt x="2169508" y="415865"/>
                  </a:lnTo>
                  <a:lnTo>
                    <a:pt x="2141951" y="443422"/>
                  </a:lnTo>
                  <a:lnTo>
                    <a:pt x="2121909" y="468474"/>
                  </a:lnTo>
                  <a:lnTo>
                    <a:pt x="2091847" y="538620"/>
                  </a:lnTo>
                  <a:lnTo>
                    <a:pt x="2064290" y="613776"/>
                  </a:lnTo>
                  <a:lnTo>
                    <a:pt x="2011680" y="774109"/>
                  </a:lnTo>
                  <a:lnTo>
                    <a:pt x="1966587" y="939453"/>
                  </a:lnTo>
                  <a:lnTo>
                    <a:pt x="1923998" y="1107301"/>
                  </a:lnTo>
                  <a:lnTo>
                    <a:pt x="1863873" y="1340285"/>
                  </a:lnTo>
                  <a:lnTo>
                    <a:pt x="1673478" y="1325254"/>
                  </a:lnTo>
                  <a:lnTo>
                    <a:pt x="1698530" y="1152395"/>
                  </a:lnTo>
                  <a:lnTo>
                    <a:pt x="1738613" y="899369"/>
                  </a:lnTo>
                  <a:lnTo>
                    <a:pt x="1781201" y="603755"/>
                  </a:lnTo>
                  <a:lnTo>
                    <a:pt x="1796233" y="478495"/>
                  </a:lnTo>
                  <a:lnTo>
                    <a:pt x="1806253" y="400833"/>
                  </a:lnTo>
                  <a:lnTo>
                    <a:pt x="1803748" y="355740"/>
                  </a:lnTo>
                  <a:lnTo>
                    <a:pt x="1796233" y="323172"/>
                  </a:lnTo>
                  <a:lnTo>
                    <a:pt x="1783707" y="298120"/>
                  </a:lnTo>
                  <a:lnTo>
                    <a:pt x="1766170" y="278078"/>
                  </a:lnTo>
                  <a:lnTo>
                    <a:pt x="1738613" y="263047"/>
                  </a:lnTo>
                  <a:lnTo>
                    <a:pt x="1711056" y="255531"/>
                  </a:lnTo>
                  <a:lnTo>
                    <a:pt x="1658446" y="255531"/>
                  </a:lnTo>
                  <a:lnTo>
                    <a:pt x="1315233" y="290604"/>
                  </a:lnTo>
                  <a:lnTo>
                    <a:pt x="671395" y="35824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2">
              <a:extLst>
                <a:ext uri="{FF2B5EF4-FFF2-40B4-BE49-F238E27FC236}">
                  <a16:creationId xmlns:a16="http://schemas.microsoft.com/office/drawing/2014/main" id="{13C53C26-7C14-4A04-AAEE-04763B86A145}"/>
                </a:ext>
              </a:extLst>
            </p:cNvPr>
            <p:cNvSpPr/>
            <p:nvPr/>
          </p:nvSpPr>
          <p:spPr>
            <a:xfrm>
              <a:off x="6213475" y="5348289"/>
              <a:ext cx="1754188" cy="314325"/>
            </a:xfrm>
            <a:custGeom>
              <a:avLst/>
              <a:gdLst>
                <a:gd name="connsiteX0" fmla="*/ 835819 w 1754982"/>
                <a:gd name="connsiteY0" fmla="*/ 247650 h 314325"/>
                <a:gd name="connsiteX1" fmla="*/ 535782 w 1754982"/>
                <a:gd name="connsiteY1" fmla="*/ 273843 h 314325"/>
                <a:gd name="connsiteX2" fmla="*/ 409575 w 1754982"/>
                <a:gd name="connsiteY2" fmla="*/ 288131 h 314325"/>
                <a:gd name="connsiteX3" fmla="*/ 366713 w 1754982"/>
                <a:gd name="connsiteY3" fmla="*/ 292893 h 314325"/>
                <a:gd name="connsiteX4" fmla="*/ 328613 w 1754982"/>
                <a:gd name="connsiteY4" fmla="*/ 302418 h 314325"/>
                <a:gd name="connsiteX5" fmla="*/ 257175 w 1754982"/>
                <a:gd name="connsiteY5" fmla="*/ 314325 h 314325"/>
                <a:gd name="connsiteX6" fmla="*/ 207169 w 1754982"/>
                <a:gd name="connsiteY6" fmla="*/ 314325 h 314325"/>
                <a:gd name="connsiteX7" fmla="*/ 140494 w 1754982"/>
                <a:gd name="connsiteY7" fmla="*/ 304800 h 314325"/>
                <a:gd name="connsiteX8" fmla="*/ 52388 w 1754982"/>
                <a:gd name="connsiteY8" fmla="*/ 278606 h 314325"/>
                <a:gd name="connsiteX9" fmla="*/ 0 w 1754982"/>
                <a:gd name="connsiteY9" fmla="*/ 169068 h 314325"/>
                <a:gd name="connsiteX10" fmla="*/ 242888 w 1754982"/>
                <a:gd name="connsiteY10" fmla="*/ 138112 h 314325"/>
                <a:gd name="connsiteX11" fmla="*/ 721519 w 1754982"/>
                <a:gd name="connsiteY11" fmla="*/ 80962 h 314325"/>
                <a:gd name="connsiteX12" fmla="*/ 1109663 w 1754982"/>
                <a:gd name="connsiteY12" fmla="*/ 35718 h 314325"/>
                <a:gd name="connsiteX13" fmla="*/ 1457325 w 1754982"/>
                <a:gd name="connsiteY13" fmla="*/ 0 h 314325"/>
                <a:gd name="connsiteX14" fmla="*/ 1631157 w 1754982"/>
                <a:gd name="connsiteY14" fmla="*/ 38100 h 314325"/>
                <a:gd name="connsiteX15" fmla="*/ 1721644 w 1754982"/>
                <a:gd name="connsiteY15" fmla="*/ 109537 h 314325"/>
                <a:gd name="connsiteX16" fmla="*/ 1747838 w 1754982"/>
                <a:gd name="connsiteY16" fmla="*/ 130968 h 314325"/>
                <a:gd name="connsiteX17" fmla="*/ 1754982 w 1754982"/>
                <a:gd name="connsiteY17" fmla="*/ 145256 h 314325"/>
                <a:gd name="connsiteX18" fmla="*/ 1750219 w 1754982"/>
                <a:gd name="connsiteY18" fmla="*/ 180975 h 314325"/>
                <a:gd name="connsiteX19" fmla="*/ 1738313 w 1754982"/>
                <a:gd name="connsiteY19" fmla="*/ 219075 h 314325"/>
                <a:gd name="connsiteX20" fmla="*/ 1716882 w 1754982"/>
                <a:gd name="connsiteY20" fmla="*/ 245268 h 314325"/>
                <a:gd name="connsiteX21" fmla="*/ 1690688 w 1754982"/>
                <a:gd name="connsiteY21" fmla="*/ 261937 h 314325"/>
                <a:gd name="connsiteX22" fmla="*/ 1664494 w 1754982"/>
                <a:gd name="connsiteY22" fmla="*/ 269081 h 314325"/>
                <a:gd name="connsiteX23" fmla="*/ 1616869 w 1754982"/>
                <a:gd name="connsiteY23" fmla="*/ 269081 h 314325"/>
                <a:gd name="connsiteX24" fmla="*/ 1504950 w 1754982"/>
                <a:gd name="connsiteY24" fmla="*/ 257175 h 314325"/>
                <a:gd name="connsiteX25" fmla="*/ 1428750 w 1754982"/>
                <a:gd name="connsiteY25" fmla="*/ 250031 h 314325"/>
                <a:gd name="connsiteX26" fmla="*/ 1345407 w 1754982"/>
                <a:gd name="connsiteY26" fmla="*/ 245268 h 314325"/>
                <a:gd name="connsiteX27" fmla="*/ 1173957 w 1754982"/>
                <a:gd name="connsiteY27" fmla="*/ 250031 h 314325"/>
                <a:gd name="connsiteX28" fmla="*/ 835819 w 1754982"/>
                <a:gd name="connsiteY28" fmla="*/ 247650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754982" h="314325">
                  <a:moveTo>
                    <a:pt x="835819" y="247650"/>
                  </a:moveTo>
                  <a:lnTo>
                    <a:pt x="535782" y="273843"/>
                  </a:lnTo>
                  <a:lnTo>
                    <a:pt x="409575" y="288131"/>
                  </a:lnTo>
                  <a:lnTo>
                    <a:pt x="366713" y="292893"/>
                  </a:lnTo>
                  <a:lnTo>
                    <a:pt x="328613" y="302418"/>
                  </a:lnTo>
                  <a:lnTo>
                    <a:pt x="257175" y="314325"/>
                  </a:lnTo>
                  <a:lnTo>
                    <a:pt x="207169" y="314325"/>
                  </a:lnTo>
                  <a:lnTo>
                    <a:pt x="140494" y="304800"/>
                  </a:lnTo>
                  <a:lnTo>
                    <a:pt x="52388" y="278606"/>
                  </a:lnTo>
                  <a:lnTo>
                    <a:pt x="0" y="169068"/>
                  </a:lnTo>
                  <a:lnTo>
                    <a:pt x="242888" y="138112"/>
                  </a:lnTo>
                  <a:lnTo>
                    <a:pt x="721519" y="80962"/>
                  </a:lnTo>
                  <a:lnTo>
                    <a:pt x="1109663" y="35718"/>
                  </a:lnTo>
                  <a:lnTo>
                    <a:pt x="1457325" y="0"/>
                  </a:lnTo>
                  <a:lnTo>
                    <a:pt x="1631157" y="38100"/>
                  </a:lnTo>
                  <a:lnTo>
                    <a:pt x="1721644" y="109537"/>
                  </a:lnTo>
                  <a:lnTo>
                    <a:pt x="1747838" y="130968"/>
                  </a:lnTo>
                  <a:lnTo>
                    <a:pt x="1754982" y="145256"/>
                  </a:lnTo>
                  <a:lnTo>
                    <a:pt x="1750219" y="180975"/>
                  </a:lnTo>
                  <a:lnTo>
                    <a:pt x="1738313" y="219075"/>
                  </a:lnTo>
                  <a:lnTo>
                    <a:pt x="1716882" y="245268"/>
                  </a:lnTo>
                  <a:lnTo>
                    <a:pt x="1690688" y="261937"/>
                  </a:lnTo>
                  <a:lnTo>
                    <a:pt x="1664494" y="269081"/>
                  </a:lnTo>
                  <a:lnTo>
                    <a:pt x="1616869" y="269081"/>
                  </a:lnTo>
                  <a:lnTo>
                    <a:pt x="1504950" y="257175"/>
                  </a:lnTo>
                  <a:lnTo>
                    <a:pt x="1428750" y="250031"/>
                  </a:lnTo>
                  <a:lnTo>
                    <a:pt x="1345407" y="245268"/>
                  </a:lnTo>
                  <a:lnTo>
                    <a:pt x="1173957" y="250031"/>
                  </a:lnTo>
                  <a:lnTo>
                    <a:pt x="835819" y="247650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47D9A26C-A439-402D-9AF7-EE5939132F88}"/>
              </a:ext>
            </a:extLst>
          </p:cNvPr>
          <p:cNvGrpSpPr/>
          <p:nvPr/>
        </p:nvGrpSpPr>
        <p:grpSpPr>
          <a:xfrm>
            <a:off x="3822701" y="1614489"/>
            <a:ext cx="4464048" cy="4275137"/>
            <a:chOff x="3822701" y="1614488"/>
            <a:chExt cx="4464048" cy="4275137"/>
          </a:xfrm>
          <a:solidFill>
            <a:schemeClr val="tx1"/>
          </a:solidFill>
        </p:grpSpPr>
        <p:sp>
          <p:nvSpPr>
            <p:cNvPr id="32" name="フリーフォーム 6">
              <a:extLst>
                <a:ext uri="{FF2B5EF4-FFF2-40B4-BE49-F238E27FC236}">
                  <a16:creationId xmlns:a16="http://schemas.microsoft.com/office/drawing/2014/main" id="{228E0834-7709-4FA1-B8D4-2742E9664253}"/>
                </a:ext>
              </a:extLst>
            </p:cNvPr>
            <p:cNvSpPr/>
            <p:nvPr/>
          </p:nvSpPr>
          <p:spPr>
            <a:xfrm>
              <a:off x="3898900" y="2533650"/>
              <a:ext cx="1739900" cy="541338"/>
            </a:xfrm>
            <a:custGeom>
              <a:avLst/>
              <a:gdLst>
                <a:gd name="connsiteX0" fmla="*/ 1321594 w 1740694"/>
                <a:gd name="connsiteY0" fmla="*/ 283369 h 540544"/>
                <a:gd name="connsiteX1" fmla="*/ 1152525 w 1740694"/>
                <a:gd name="connsiteY1" fmla="*/ 323850 h 540544"/>
                <a:gd name="connsiteX2" fmla="*/ 957263 w 1740694"/>
                <a:gd name="connsiteY2" fmla="*/ 352425 h 540544"/>
                <a:gd name="connsiteX3" fmla="*/ 681038 w 1740694"/>
                <a:gd name="connsiteY3" fmla="*/ 442913 h 540544"/>
                <a:gd name="connsiteX4" fmla="*/ 550069 w 1740694"/>
                <a:gd name="connsiteY4" fmla="*/ 481013 h 540544"/>
                <a:gd name="connsiteX5" fmla="*/ 461963 w 1740694"/>
                <a:gd name="connsiteY5" fmla="*/ 504825 h 540544"/>
                <a:gd name="connsiteX6" fmla="*/ 364332 w 1740694"/>
                <a:gd name="connsiteY6" fmla="*/ 528638 h 540544"/>
                <a:gd name="connsiteX7" fmla="*/ 314325 w 1740694"/>
                <a:gd name="connsiteY7" fmla="*/ 540544 h 540544"/>
                <a:gd name="connsiteX8" fmla="*/ 292894 w 1740694"/>
                <a:gd name="connsiteY8" fmla="*/ 535781 h 540544"/>
                <a:gd name="connsiteX9" fmla="*/ 242888 w 1740694"/>
                <a:gd name="connsiteY9" fmla="*/ 514350 h 540544"/>
                <a:gd name="connsiteX10" fmla="*/ 185738 w 1740694"/>
                <a:gd name="connsiteY10" fmla="*/ 483394 h 540544"/>
                <a:gd name="connsiteX11" fmla="*/ 152400 w 1740694"/>
                <a:gd name="connsiteY11" fmla="*/ 457200 h 540544"/>
                <a:gd name="connsiteX12" fmla="*/ 114300 w 1740694"/>
                <a:gd name="connsiteY12" fmla="*/ 423863 h 540544"/>
                <a:gd name="connsiteX13" fmla="*/ 83344 w 1740694"/>
                <a:gd name="connsiteY13" fmla="*/ 388144 h 540544"/>
                <a:gd name="connsiteX14" fmla="*/ 59532 w 1740694"/>
                <a:gd name="connsiteY14" fmla="*/ 354806 h 540544"/>
                <a:gd name="connsiteX15" fmla="*/ 30957 w 1740694"/>
                <a:gd name="connsiteY15" fmla="*/ 309563 h 540544"/>
                <a:gd name="connsiteX16" fmla="*/ 11907 w 1740694"/>
                <a:gd name="connsiteY16" fmla="*/ 271463 h 540544"/>
                <a:gd name="connsiteX17" fmla="*/ 0 w 1740694"/>
                <a:gd name="connsiteY17" fmla="*/ 235744 h 540544"/>
                <a:gd name="connsiteX18" fmla="*/ 0 w 1740694"/>
                <a:gd name="connsiteY18" fmla="*/ 216694 h 540544"/>
                <a:gd name="connsiteX19" fmla="*/ 7144 w 1740694"/>
                <a:gd name="connsiteY19" fmla="*/ 202406 h 540544"/>
                <a:gd name="connsiteX20" fmla="*/ 21432 w 1740694"/>
                <a:gd name="connsiteY20" fmla="*/ 197644 h 540544"/>
                <a:gd name="connsiteX21" fmla="*/ 52388 w 1740694"/>
                <a:gd name="connsiteY21" fmla="*/ 204788 h 540544"/>
                <a:gd name="connsiteX22" fmla="*/ 83344 w 1740694"/>
                <a:gd name="connsiteY22" fmla="*/ 223838 h 540544"/>
                <a:gd name="connsiteX23" fmla="*/ 114300 w 1740694"/>
                <a:gd name="connsiteY23" fmla="*/ 245269 h 540544"/>
                <a:gd name="connsiteX24" fmla="*/ 152400 w 1740694"/>
                <a:gd name="connsiteY24" fmla="*/ 264319 h 540544"/>
                <a:gd name="connsiteX25" fmla="*/ 200025 w 1740694"/>
                <a:gd name="connsiteY25" fmla="*/ 280988 h 540544"/>
                <a:gd name="connsiteX26" fmla="*/ 257175 w 1740694"/>
                <a:gd name="connsiteY26" fmla="*/ 290513 h 540544"/>
                <a:gd name="connsiteX27" fmla="*/ 311944 w 1740694"/>
                <a:gd name="connsiteY27" fmla="*/ 295275 h 540544"/>
                <a:gd name="connsiteX28" fmla="*/ 392907 w 1740694"/>
                <a:gd name="connsiteY28" fmla="*/ 290513 h 540544"/>
                <a:gd name="connsiteX29" fmla="*/ 521494 w 1740694"/>
                <a:gd name="connsiteY29" fmla="*/ 269081 h 540544"/>
                <a:gd name="connsiteX30" fmla="*/ 762000 w 1740694"/>
                <a:gd name="connsiteY30" fmla="*/ 214313 h 540544"/>
                <a:gd name="connsiteX31" fmla="*/ 978694 w 1740694"/>
                <a:gd name="connsiteY31" fmla="*/ 154781 h 540544"/>
                <a:gd name="connsiteX32" fmla="*/ 1145382 w 1740694"/>
                <a:gd name="connsiteY32" fmla="*/ 100013 h 540544"/>
                <a:gd name="connsiteX33" fmla="*/ 1238250 w 1740694"/>
                <a:gd name="connsiteY33" fmla="*/ 80963 h 540544"/>
                <a:gd name="connsiteX34" fmla="*/ 1295400 w 1740694"/>
                <a:gd name="connsiteY34" fmla="*/ 64294 h 540544"/>
                <a:gd name="connsiteX35" fmla="*/ 1335882 w 1740694"/>
                <a:gd name="connsiteY35" fmla="*/ 47625 h 540544"/>
                <a:gd name="connsiteX36" fmla="*/ 1390650 w 1740694"/>
                <a:gd name="connsiteY36" fmla="*/ 21431 h 540544"/>
                <a:gd name="connsiteX37" fmla="*/ 1431132 w 1740694"/>
                <a:gd name="connsiteY37" fmla="*/ 7144 h 540544"/>
                <a:gd name="connsiteX38" fmla="*/ 1473994 w 1740694"/>
                <a:gd name="connsiteY38" fmla="*/ 0 h 540544"/>
                <a:gd name="connsiteX39" fmla="*/ 1545432 w 1740694"/>
                <a:gd name="connsiteY39" fmla="*/ 4763 h 540544"/>
                <a:gd name="connsiteX40" fmla="*/ 1609725 w 1740694"/>
                <a:gd name="connsiteY40" fmla="*/ 19050 h 540544"/>
                <a:gd name="connsiteX41" fmla="*/ 1657350 w 1740694"/>
                <a:gd name="connsiteY41" fmla="*/ 35719 h 540544"/>
                <a:gd name="connsiteX42" fmla="*/ 1695450 w 1740694"/>
                <a:gd name="connsiteY42" fmla="*/ 57150 h 540544"/>
                <a:gd name="connsiteX43" fmla="*/ 1719263 w 1740694"/>
                <a:gd name="connsiteY43" fmla="*/ 73819 h 540544"/>
                <a:gd name="connsiteX44" fmla="*/ 1731169 w 1740694"/>
                <a:gd name="connsiteY44" fmla="*/ 85725 h 540544"/>
                <a:gd name="connsiteX45" fmla="*/ 1738313 w 1740694"/>
                <a:gd name="connsiteY45" fmla="*/ 102394 h 540544"/>
                <a:gd name="connsiteX46" fmla="*/ 1740694 w 1740694"/>
                <a:gd name="connsiteY46" fmla="*/ 128588 h 540544"/>
                <a:gd name="connsiteX47" fmla="*/ 1733550 w 1740694"/>
                <a:gd name="connsiteY47" fmla="*/ 157163 h 540544"/>
                <a:gd name="connsiteX48" fmla="*/ 1719263 w 1740694"/>
                <a:gd name="connsiteY48" fmla="*/ 183356 h 540544"/>
                <a:gd name="connsiteX49" fmla="*/ 1683544 w 1740694"/>
                <a:gd name="connsiteY49" fmla="*/ 197644 h 540544"/>
                <a:gd name="connsiteX50" fmla="*/ 1321594 w 1740694"/>
                <a:gd name="connsiteY50" fmla="*/ 283369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40694" h="540544">
                  <a:moveTo>
                    <a:pt x="1321594" y="283369"/>
                  </a:moveTo>
                  <a:lnTo>
                    <a:pt x="1152525" y="323850"/>
                  </a:lnTo>
                  <a:lnTo>
                    <a:pt x="957263" y="352425"/>
                  </a:lnTo>
                  <a:lnTo>
                    <a:pt x="681038" y="442913"/>
                  </a:lnTo>
                  <a:lnTo>
                    <a:pt x="550069" y="481013"/>
                  </a:lnTo>
                  <a:lnTo>
                    <a:pt x="461963" y="504825"/>
                  </a:lnTo>
                  <a:lnTo>
                    <a:pt x="364332" y="528638"/>
                  </a:lnTo>
                  <a:lnTo>
                    <a:pt x="314325" y="540544"/>
                  </a:lnTo>
                  <a:lnTo>
                    <a:pt x="292894" y="535781"/>
                  </a:lnTo>
                  <a:lnTo>
                    <a:pt x="242888" y="514350"/>
                  </a:lnTo>
                  <a:lnTo>
                    <a:pt x="185738" y="483394"/>
                  </a:lnTo>
                  <a:lnTo>
                    <a:pt x="152400" y="457200"/>
                  </a:lnTo>
                  <a:lnTo>
                    <a:pt x="114300" y="423863"/>
                  </a:lnTo>
                  <a:lnTo>
                    <a:pt x="83344" y="388144"/>
                  </a:lnTo>
                  <a:lnTo>
                    <a:pt x="59532" y="354806"/>
                  </a:lnTo>
                  <a:lnTo>
                    <a:pt x="30957" y="309563"/>
                  </a:lnTo>
                  <a:lnTo>
                    <a:pt x="11907" y="271463"/>
                  </a:lnTo>
                  <a:lnTo>
                    <a:pt x="0" y="235744"/>
                  </a:lnTo>
                  <a:lnTo>
                    <a:pt x="0" y="216694"/>
                  </a:lnTo>
                  <a:lnTo>
                    <a:pt x="7144" y="202406"/>
                  </a:lnTo>
                  <a:lnTo>
                    <a:pt x="21432" y="197644"/>
                  </a:lnTo>
                  <a:lnTo>
                    <a:pt x="52388" y="204788"/>
                  </a:lnTo>
                  <a:lnTo>
                    <a:pt x="83344" y="223838"/>
                  </a:lnTo>
                  <a:lnTo>
                    <a:pt x="114300" y="245269"/>
                  </a:lnTo>
                  <a:lnTo>
                    <a:pt x="152400" y="264319"/>
                  </a:lnTo>
                  <a:lnTo>
                    <a:pt x="200025" y="280988"/>
                  </a:lnTo>
                  <a:lnTo>
                    <a:pt x="257175" y="290513"/>
                  </a:lnTo>
                  <a:lnTo>
                    <a:pt x="311944" y="295275"/>
                  </a:lnTo>
                  <a:lnTo>
                    <a:pt x="392907" y="290513"/>
                  </a:lnTo>
                  <a:lnTo>
                    <a:pt x="521494" y="269081"/>
                  </a:lnTo>
                  <a:lnTo>
                    <a:pt x="762000" y="214313"/>
                  </a:lnTo>
                  <a:lnTo>
                    <a:pt x="978694" y="154781"/>
                  </a:lnTo>
                  <a:lnTo>
                    <a:pt x="1145382" y="100013"/>
                  </a:lnTo>
                  <a:lnTo>
                    <a:pt x="1238250" y="80963"/>
                  </a:lnTo>
                  <a:lnTo>
                    <a:pt x="1295400" y="64294"/>
                  </a:lnTo>
                  <a:lnTo>
                    <a:pt x="1335882" y="47625"/>
                  </a:lnTo>
                  <a:lnTo>
                    <a:pt x="1390650" y="21431"/>
                  </a:lnTo>
                  <a:lnTo>
                    <a:pt x="1431132" y="7144"/>
                  </a:lnTo>
                  <a:lnTo>
                    <a:pt x="1473994" y="0"/>
                  </a:lnTo>
                  <a:lnTo>
                    <a:pt x="1545432" y="4763"/>
                  </a:lnTo>
                  <a:lnTo>
                    <a:pt x="1609725" y="19050"/>
                  </a:lnTo>
                  <a:lnTo>
                    <a:pt x="1657350" y="35719"/>
                  </a:lnTo>
                  <a:lnTo>
                    <a:pt x="1695450" y="57150"/>
                  </a:lnTo>
                  <a:lnTo>
                    <a:pt x="1719263" y="73819"/>
                  </a:lnTo>
                  <a:lnTo>
                    <a:pt x="1731169" y="85725"/>
                  </a:lnTo>
                  <a:lnTo>
                    <a:pt x="1738313" y="102394"/>
                  </a:lnTo>
                  <a:lnTo>
                    <a:pt x="1740694" y="128588"/>
                  </a:lnTo>
                  <a:lnTo>
                    <a:pt x="1733550" y="157163"/>
                  </a:lnTo>
                  <a:lnTo>
                    <a:pt x="1719263" y="183356"/>
                  </a:lnTo>
                  <a:lnTo>
                    <a:pt x="1683544" y="197644"/>
                  </a:lnTo>
                  <a:lnTo>
                    <a:pt x="1321594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8">
              <a:extLst>
                <a:ext uri="{FF2B5EF4-FFF2-40B4-BE49-F238E27FC236}">
                  <a16:creationId xmlns:a16="http://schemas.microsoft.com/office/drawing/2014/main" id="{977980B9-C3F0-4AFF-B046-9ABFCF3D6CF1}"/>
                </a:ext>
              </a:extLst>
            </p:cNvPr>
            <p:cNvSpPr/>
            <p:nvPr/>
          </p:nvSpPr>
          <p:spPr>
            <a:xfrm>
              <a:off x="5722937" y="1782764"/>
              <a:ext cx="2563812" cy="598487"/>
            </a:xfrm>
            <a:custGeom>
              <a:avLst/>
              <a:gdLst>
                <a:gd name="connsiteX0" fmla="*/ 1762125 w 2564606"/>
                <a:gd name="connsiteY0" fmla="*/ 280988 h 597694"/>
                <a:gd name="connsiteX1" fmla="*/ 1345406 w 2564606"/>
                <a:gd name="connsiteY1" fmla="*/ 352425 h 597694"/>
                <a:gd name="connsiteX2" fmla="*/ 1069181 w 2564606"/>
                <a:gd name="connsiteY2" fmla="*/ 400050 h 597694"/>
                <a:gd name="connsiteX3" fmla="*/ 895350 w 2564606"/>
                <a:gd name="connsiteY3" fmla="*/ 435769 h 597694"/>
                <a:gd name="connsiteX4" fmla="*/ 733425 w 2564606"/>
                <a:gd name="connsiteY4" fmla="*/ 473869 h 597694"/>
                <a:gd name="connsiteX5" fmla="*/ 638175 w 2564606"/>
                <a:gd name="connsiteY5" fmla="*/ 502444 h 597694"/>
                <a:gd name="connsiteX6" fmla="*/ 585787 w 2564606"/>
                <a:gd name="connsiteY6" fmla="*/ 523875 h 597694"/>
                <a:gd name="connsiteX7" fmla="*/ 450056 w 2564606"/>
                <a:gd name="connsiteY7" fmla="*/ 581025 h 597694"/>
                <a:gd name="connsiteX8" fmla="*/ 409575 w 2564606"/>
                <a:gd name="connsiteY8" fmla="*/ 597694 h 597694"/>
                <a:gd name="connsiteX9" fmla="*/ 390525 w 2564606"/>
                <a:gd name="connsiteY9" fmla="*/ 595313 h 597694"/>
                <a:gd name="connsiteX10" fmla="*/ 338137 w 2564606"/>
                <a:gd name="connsiteY10" fmla="*/ 573882 h 597694"/>
                <a:gd name="connsiteX11" fmla="*/ 269081 w 2564606"/>
                <a:gd name="connsiteY11" fmla="*/ 526257 h 597694"/>
                <a:gd name="connsiteX12" fmla="*/ 209550 w 2564606"/>
                <a:gd name="connsiteY12" fmla="*/ 476250 h 597694"/>
                <a:gd name="connsiteX13" fmla="*/ 159544 w 2564606"/>
                <a:gd name="connsiteY13" fmla="*/ 421482 h 597694"/>
                <a:gd name="connsiteX14" fmla="*/ 97631 w 2564606"/>
                <a:gd name="connsiteY14" fmla="*/ 342900 h 597694"/>
                <a:gd name="connsiteX15" fmla="*/ 54769 w 2564606"/>
                <a:gd name="connsiteY15" fmla="*/ 285750 h 597694"/>
                <a:gd name="connsiteX16" fmla="*/ 16669 w 2564606"/>
                <a:gd name="connsiteY16" fmla="*/ 228600 h 597694"/>
                <a:gd name="connsiteX17" fmla="*/ 2381 w 2564606"/>
                <a:gd name="connsiteY17" fmla="*/ 204788 h 597694"/>
                <a:gd name="connsiteX18" fmla="*/ 0 w 2564606"/>
                <a:gd name="connsiteY18" fmla="*/ 185738 h 597694"/>
                <a:gd name="connsiteX19" fmla="*/ 4762 w 2564606"/>
                <a:gd name="connsiteY19" fmla="*/ 166688 h 597694"/>
                <a:gd name="connsiteX20" fmla="*/ 14287 w 2564606"/>
                <a:gd name="connsiteY20" fmla="*/ 157163 h 597694"/>
                <a:gd name="connsiteX21" fmla="*/ 28575 w 2564606"/>
                <a:gd name="connsiteY21" fmla="*/ 152400 h 597694"/>
                <a:gd name="connsiteX22" fmla="*/ 50006 w 2564606"/>
                <a:gd name="connsiteY22" fmla="*/ 157163 h 597694"/>
                <a:gd name="connsiteX23" fmla="*/ 100012 w 2564606"/>
                <a:gd name="connsiteY23" fmla="*/ 192882 h 597694"/>
                <a:gd name="connsiteX24" fmla="*/ 135731 w 2564606"/>
                <a:gd name="connsiteY24" fmla="*/ 216694 h 597694"/>
                <a:gd name="connsiteX25" fmla="*/ 178594 w 2564606"/>
                <a:gd name="connsiteY25" fmla="*/ 242888 h 597694"/>
                <a:gd name="connsiteX26" fmla="*/ 242887 w 2564606"/>
                <a:gd name="connsiteY26" fmla="*/ 276225 h 597694"/>
                <a:gd name="connsiteX27" fmla="*/ 307181 w 2564606"/>
                <a:gd name="connsiteY27" fmla="*/ 295275 h 597694"/>
                <a:gd name="connsiteX28" fmla="*/ 376237 w 2564606"/>
                <a:gd name="connsiteY28" fmla="*/ 307182 h 597694"/>
                <a:gd name="connsiteX29" fmla="*/ 478631 w 2564606"/>
                <a:gd name="connsiteY29" fmla="*/ 309563 h 597694"/>
                <a:gd name="connsiteX30" fmla="*/ 578644 w 2564606"/>
                <a:gd name="connsiteY30" fmla="*/ 304800 h 597694"/>
                <a:gd name="connsiteX31" fmla="*/ 704850 w 2564606"/>
                <a:gd name="connsiteY31" fmla="*/ 283369 h 597694"/>
                <a:gd name="connsiteX32" fmla="*/ 992981 w 2564606"/>
                <a:gd name="connsiteY32" fmla="*/ 235744 h 597694"/>
                <a:gd name="connsiteX33" fmla="*/ 1257300 w 2564606"/>
                <a:gd name="connsiteY33" fmla="*/ 192882 h 597694"/>
                <a:gd name="connsiteX34" fmla="*/ 1559719 w 2564606"/>
                <a:gd name="connsiteY34" fmla="*/ 145257 h 597694"/>
                <a:gd name="connsiteX35" fmla="*/ 1752600 w 2564606"/>
                <a:gd name="connsiteY35" fmla="*/ 114300 h 597694"/>
                <a:gd name="connsiteX36" fmla="*/ 2069306 w 2564606"/>
                <a:gd name="connsiteY36" fmla="*/ 61913 h 597694"/>
                <a:gd name="connsiteX37" fmla="*/ 2093119 w 2564606"/>
                <a:gd name="connsiteY37" fmla="*/ 38100 h 597694"/>
                <a:gd name="connsiteX38" fmla="*/ 2119312 w 2564606"/>
                <a:gd name="connsiteY38" fmla="*/ 14288 h 597694"/>
                <a:gd name="connsiteX39" fmla="*/ 2152650 w 2564606"/>
                <a:gd name="connsiteY39" fmla="*/ 0 h 597694"/>
                <a:gd name="connsiteX40" fmla="*/ 2190750 w 2564606"/>
                <a:gd name="connsiteY40" fmla="*/ 0 h 597694"/>
                <a:gd name="connsiteX41" fmla="*/ 2228850 w 2564606"/>
                <a:gd name="connsiteY41" fmla="*/ 9525 h 597694"/>
                <a:gd name="connsiteX42" fmla="*/ 2266950 w 2564606"/>
                <a:gd name="connsiteY42" fmla="*/ 40482 h 597694"/>
                <a:gd name="connsiteX43" fmla="*/ 2355056 w 2564606"/>
                <a:gd name="connsiteY43" fmla="*/ 116682 h 597694"/>
                <a:gd name="connsiteX44" fmla="*/ 2436019 w 2564606"/>
                <a:gd name="connsiteY44" fmla="*/ 188119 h 597694"/>
                <a:gd name="connsiteX45" fmla="*/ 2495550 w 2564606"/>
                <a:gd name="connsiteY45" fmla="*/ 247650 h 597694"/>
                <a:gd name="connsiteX46" fmla="*/ 2531269 w 2564606"/>
                <a:gd name="connsiteY46" fmla="*/ 292894 h 597694"/>
                <a:gd name="connsiteX47" fmla="*/ 2555081 w 2564606"/>
                <a:gd name="connsiteY47" fmla="*/ 328613 h 597694"/>
                <a:gd name="connsiteX48" fmla="*/ 2564606 w 2564606"/>
                <a:gd name="connsiteY48" fmla="*/ 361950 h 597694"/>
                <a:gd name="connsiteX49" fmla="*/ 2564606 w 2564606"/>
                <a:gd name="connsiteY49" fmla="*/ 397669 h 597694"/>
                <a:gd name="connsiteX50" fmla="*/ 2550319 w 2564606"/>
                <a:gd name="connsiteY50" fmla="*/ 423863 h 597694"/>
                <a:gd name="connsiteX51" fmla="*/ 2131219 w 2564606"/>
                <a:gd name="connsiteY51" fmla="*/ 264319 h 597694"/>
                <a:gd name="connsiteX52" fmla="*/ 2107406 w 2564606"/>
                <a:gd name="connsiteY52" fmla="*/ 252413 h 597694"/>
                <a:gd name="connsiteX53" fmla="*/ 2074069 w 2564606"/>
                <a:gd name="connsiteY53" fmla="*/ 240507 h 597694"/>
                <a:gd name="connsiteX54" fmla="*/ 2043112 w 2564606"/>
                <a:gd name="connsiteY54" fmla="*/ 242888 h 597694"/>
                <a:gd name="connsiteX55" fmla="*/ 1762125 w 2564606"/>
                <a:gd name="connsiteY55" fmla="*/ 280988 h 59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564606" h="597694">
                  <a:moveTo>
                    <a:pt x="1762125" y="280988"/>
                  </a:moveTo>
                  <a:lnTo>
                    <a:pt x="1345406" y="352425"/>
                  </a:lnTo>
                  <a:lnTo>
                    <a:pt x="1069181" y="400050"/>
                  </a:lnTo>
                  <a:lnTo>
                    <a:pt x="895350" y="435769"/>
                  </a:lnTo>
                  <a:lnTo>
                    <a:pt x="733425" y="473869"/>
                  </a:lnTo>
                  <a:lnTo>
                    <a:pt x="638175" y="502444"/>
                  </a:lnTo>
                  <a:lnTo>
                    <a:pt x="585787" y="523875"/>
                  </a:lnTo>
                  <a:lnTo>
                    <a:pt x="450056" y="581025"/>
                  </a:lnTo>
                  <a:lnTo>
                    <a:pt x="409575" y="597694"/>
                  </a:lnTo>
                  <a:lnTo>
                    <a:pt x="390525" y="595313"/>
                  </a:lnTo>
                  <a:lnTo>
                    <a:pt x="338137" y="573882"/>
                  </a:lnTo>
                  <a:lnTo>
                    <a:pt x="269081" y="526257"/>
                  </a:lnTo>
                  <a:lnTo>
                    <a:pt x="209550" y="476250"/>
                  </a:lnTo>
                  <a:lnTo>
                    <a:pt x="159544" y="421482"/>
                  </a:lnTo>
                  <a:lnTo>
                    <a:pt x="97631" y="342900"/>
                  </a:lnTo>
                  <a:lnTo>
                    <a:pt x="54769" y="285750"/>
                  </a:lnTo>
                  <a:lnTo>
                    <a:pt x="16669" y="228600"/>
                  </a:lnTo>
                  <a:lnTo>
                    <a:pt x="2381" y="204788"/>
                  </a:lnTo>
                  <a:lnTo>
                    <a:pt x="0" y="185738"/>
                  </a:lnTo>
                  <a:lnTo>
                    <a:pt x="4762" y="166688"/>
                  </a:lnTo>
                  <a:lnTo>
                    <a:pt x="14287" y="157163"/>
                  </a:lnTo>
                  <a:lnTo>
                    <a:pt x="28575" y="152400"/>
                  </a:lnTo>
                  <a:lnTo>
                    <a:pt x="50006" y="157163"/>
                  </a:lnTo>
                  <a:lnTo>
                    <a:pt x="100012" y="192882"/>
                  </a:lnTo>
                  <a:lnTo>
                    <a:pt x="135731" y="216694"/>
                  </a:lnTo>
                  <a:lnTo>
                    <a:pt x="178594" y="242888"/>
                  </a:lnTo>
                  <a:lnTo>
                    <a:pt x="242887" y="276225"/>
                  </a:lnTo>
                  <a:lnTo>
                    <a:pt x="307181" y="295275"/>
                  </a:lnTo>
                  <a:lnTo>
                    <a:pt x="376237" y="307182"/>
                  </a:lnTo>
                  <a:lnTo>
                    <a:pt x="478631" y="309563"/>
                  </a:lnTo>
                  <a:lnTo>
                    <a:pt x="578644" y="304800"/>
                  </a:lnTo>
                  <a:lnTo>
                    <a:pt x="704850" y="283369"/>
                  </a:lnTo>
                  <a:lnTo>
                    <a:pt x="992981" y="235744"/>
                  </a:lnTo>
                  <a:lnTo>
                    <a:pt x="1257300" y="192882"/>
                  </a:lnTo>
                  <a:lnTo>
                    <a:pt x="1559719" y="145257"/>
                  </a:lnTo>
                  <a:lnTo>
                    <a:pt x="1752600" y="114300"/>
                  </a:lnTo>
                  <a:lnTo>
                    <a:pt x="2069306" y="61913"/>
                  </a:lnTo>
                  <a:lnTo>
                    <a:pt x="2093119" y="38100"/>
                  </a:lnTo>
                  <a:lnTo>
                    <a:pt x="2119312" y="14288"/>
                  </a:lnTo>
                  <a:lnTo>
                    <a:pt x="2152650" y="0"/>
                  </a:lnTo>
                  <a:lnTo>
                    <a:pt x="2190750" y="0"/>
                  </a:lnTo>
                  <a:lnTo>
                    <a:pt x="2228850" y="9525"/>
                  </a:lnTo>
                  <a:lnTo>
                    <a:pt x="2266950" y="40482"/>
                  </a:lnTo>
                  <a:lnTo>
                    <a:pt x="2355056" y="116682"/>
                  </a:lnTo>
                  <a:lnTo>
                    <a:pt x="2436019" y="188119"/>
                  </a:lnTo>
                  <a:lnTo>
                    <a:pt x="2495550" y="247650"/>
                  </a:lnTo>
                  <a:lnTo>
                    <a:pt x="2531269" y="292894"/>
                  </a:lnTo>
                  <a:lnTo>
                    <a:pt x="2555081" y="328613"/>
                  </a:lnTo>
                  <a:lnTo>
                    <a:pt x="2564606" y="361950"/>
                  </a:lnTo>
                  <a:lnTo>
                    <a:pt x="2564606" y="397669"/>
                  </a:lnTo>
                  <a:lnTo>
                    <a:pt x="2550319" y="423863"/>
                  </a:lnTo>
                  <a:lnTo>
                    <a:pt x="2131219" y="264319"/>
                  </a:lnTo>
                  <a:lnTo>
                    <a:pt x="2107406" y="252413"/>
                  </a:lnTo>
                  <a:lnTo>
                    <a:pt x="2074069" y="240507"/>
                  </a:lnTo>
                  <a:lnTo>
                    <a:pt x="2043112" y="242888"/>
                  </a:lnTo>
                  <a:lnTo>
                    <a:pt x="1762125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0">
              <a:extLst>
                <a:ext uri="{FF2B5EF4-FFF2-40B4-BE49-F238E27FC236}">
                  <a16:creationId xmlns:a16="http://schemas.microsoft.com/office/drawing/2014/main" id="{F21BF38B-CC4E-445F-BA2C-C8284133407E}"/>
                </a:ext>
              </a:extLst>
            </p:cNvPr>
            <p:cNvSpPr/>
            <p:nvPr/>
          </p:nvSpPr>
          <p:spPr>
            <a:xfrm>
              <a:off x="5770564" y="4248150"/>
              <a:ext cx="555625" cy="1506538"/>
            </a:xfrm>
            <a:custGeom>
              <a:avLst/>
              <a:gdLst>
                <a:gd name="connsiteX0" fmla="*/ 523587 w 556155"/>
                <a:gd name="connsiteY0" fmla="*/ 1079744 h 1505629"/>
                <a:gd name="connsiteX1" fmla="*/ 546134 w 556155"/>
                <a:gd name="connsiteY1" fmla="*/ 1282666 h 1505629"/>
                <a:gd name="connsiteX2" fmla="*/ 556155 w 556155"/>
                <a:gd name="connsiteY2" fmla="*/ 1365337 h 1505629"/>
                <a:gd name="connsiteX3" fmla="*/ 523587 w 556155"/>
                <a:gd name="connsiteY3" fmla="*/ 1422957 h 1505629"/>
                <a:gd name="connsiteX4" fmla="*/ 498535 w 556155"/>
                <a:gd name="connsiteY4" fmla="*/ 1455525 h 1505629"/>
                <a:gd name="connsiteX5" fmla="*/ 475989 w 556155"/>
                <a:gd name="connsiteY5" fmla="*/ 1483082 h 1505629"/>
                <a:gd name="connsiteX6" fmla="*/ 458452 w 556155"/>
                <a:gd name="connsiteY6" fmla="*/ 1503124 h 1505629"/>
                <a:gd name="connsiteX7" fmla="*/ 445926 w 556155"/>
                <a:gd name="connsiteY7" fmla="*/ 1505629 h 1505629"/>
                <a:gd name="connsiteX8" fmla="*/ 403338 w 556155"/>
                <a:gd name="connsiteY8" fmla="*/ 1483082 h 1505629"/>
                <a:gd name="connsiteX9" fmla="*/ 350728 w 556155"/>
                <a:gd name="connsiteY9" fmla="*/ 1445504 h 1505629"/>
                <a:gd name="connsiteX10" fmla="*/ 323171 w 556155"/>
                <a:gd name="connsiteY10" fmla="*/ 1415442 h 1505629"/>
                <a:gd name="connsiteX11" fmla="*/ 298119 w 556155"/>
                <a:gd name="connsiteY11" fmla="*/ 1367843 h 1505629"/>
                <a:gd name="connsiteX12" fmla="*/ 288098 w 556155"/>
                <a:gd name="connsiteY12" fmla="*/ 1310223 h 1505629"/>
                <a:gd name="connsiteX13" fmla="*/ 278077 w 556155"/>
                <a:gd name="connsiteY13" fmla="*/ 1217530 h 1505629"/>
                <a:gd name="connsiteX14" fmla="*/ 278077 w 556155"/>
                <a:gd name="connsiteY14" fmla="*/ 1154900 h 1505629"/>
                <a:gd name="connsiteX15" fmla="*/ 278077 w 556155"/>
                <a:gd name="connsiteY15" fmla="*/ 1064713 h 1505629"/>
                <a:gd name="connsiteX16" fmla="*/ 273067 w 556155"/>
                <a:gd name="connsiteY16" fmla="*/ 941958 h 1505629"/>
                <a:gd name="connsiteX17" fmla="*/ 245510 w 556155"/>
                <a:gd name="connsiteY17" fmla="*/ 708974 h 1505629"/>
                <a:gd name="connsiteX18" fmla="*/ 220458 w 556155"/>
                <a:gd name="connsiteY18" fmla="*/ 566177 h 1505629"/>
                <a:gd name="connsiteX19" fmla="*/ 195406 w 556155"/>
                <a:gd name="connsiteY19" fmla="*/ 420875 h 1505629"/>
                <a:gd name="connsiteX20" fmla="*/ 172859 w 556155"/>
                <a:gd name="connsiteY20" fmla="*/ 315656 h 1505629"/>
                <a:gd name="connsiteX21" fmla="*/ 147807 w 556155"/>
                <a:gd name="connsiteY21" fmla="*/ 240500 h 1505629"/>
                <a:gd name="connsiteX22" fmla="*/ 115239 w 556155"/>
                <a:gd name="connsiteY22" fmla="*/ 165344 h 1505629"/>
                <a:gd name="connsiteX23" fmla="*/ 92692 w 556155"/>
                <a:gd name="connsiteY23" fmla="*/ 125261 h 1505629"/>
                <a:gd name="connsiteX24" fmla="*/ 70145 w 556155"/>
                <a:gd name="connsiteY24" fmla="*/ 97704 h 1505629"/>
                <a:gd name="connsiteX25" fmla="*/ 30062 w 556155"/>
                <a:gd name="connsiteY25" fmla="*/ 70146 h 1505629"/>
                <a:gd name="connsiteX26" fmla="*/ 10020 w 556155"/>
                <a:gd name="connsiteY26" fmla="*/ 57620 h 1505629"/>
                <a:gd name="connsiteX27" fmla="*/ 0 w 556155"/>
                <a:gd name="connsiteY27" fmla="*/ 42589 h 1505629"/>
                <a:gd name="connsiteX28" fmla="*/ 0 w 556155"/>
                <a:gd name="connsiteY28" fmla="*/ 25053 h 1505629"/>
                <a:gd name="connsiteX29" fmla="*/ 7515 w 556155"/>
                <a:gd name="connsiteY29" fmla="*/ 10021 h 1505629"/>
                <a:gd name="connsiteX30" fmla="*/ 22546 w 556155"/>
                <a:gd name="connsiteY30" fmla="*/ 0 h 1505629"/>
                <a:gd name="connsiteX31" fmla="*/ 55114 w 556155"/>
                <a:gd name="connsiteY31" fmla="*/ 0 h 1505629"/>
                <a:gd name="connsiteX32" fmla="*/ 132775 w 556155"/>
                <a:gd name="connsiteY32" fmla="*/ 20042 h 1505629"/>
                <a:gd name="connsiteX33" fmla="*/ 207932 w 556155"/>
                <a:gd name="connsiteY33" fmla="*/ 47599 h 1505629"/>
                <a:gd name="connsiteX34" fmla="*/ 263046 w 556155"/>
                <a:gd name="connsiteY34" fmla="*/ 77662 h 1505629"/>
                <a:gd name="connsiteX35" fmla="*/ 325676 w 556155"/>
                <a:gd name="connsiteY35" fmla="*/ 122756 h 1505629"/>
                <a:gd name="connsiteX36" fmla="*/ 378286 w 556155"/>
                <a:gd name="connsiteY36" fmla="*/ 270563 h 1505629"/>
                <a:gd name="connsiteX37" fmla="*/ 405843 w 556155"/>
                <a:gd name="connsiteY37" fmla="*/ 380792 h 1505629"/>
                <a:gd name="connsiteX38" fmla="*/ 433400 w 556155"/>
                <a:gd name="connsiteY38" fmla="*/ 513568 h 1505629"/>
                <a:gd name="connsiteX39" fmla="*/ 460957 w 556155"/>
                <a:gd name="connsiteY39" fmla="*/ 671396 h 1505629"/>
                <a:gd name="connsiteX40" fmla="*/ 488515 w 556155"/>
                <a:gd name="connsiteY40" fmla="*/ 829224 h 1505629"/>
                <a:gd name="connsiteX41" fmla="*/ 523587 w 556155"/>
                <a:gd name="connsiteY41" fmla="*/ 1079744 h 1505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56155" h="1505629">
                  <a:moveTo>
                    <a:pt x="523587" y="1079744"/>
                  </a:moveTo>
                  <a:lnTo>
                    <a:pt x="546134" y="1282666"/>
                  </a:lnTo>
                  <a:lnTo>
                    <a:pt x="556155" y="1365337"/>
                  </a:lnTo>
                  <a:lnTo>
                    <a:pt x="523587" y="1422957"/>
                  </a:lnTo>
                  <a:lnTo>
                    <a:pt x="498535" y="1455525"/>
                  </a:lnTo>
                  <a:lnTo>
                    <a:pt x="475989" y="1483082"/>
                  </a:lnTo>
                  <a:lnTo>
                    <a:pt x="458452" y="1503124"/>
                  </a:lnTo>
                  <a:lnTo>
                    <a:pt x="445926" y="1505629"/>
                  </a:lnTo>
                  <a:lnTo>
                    <a:pt x="403338" y="1483082"/>
                  </a:lnTo>
                  <a:lnTo>
                    <a:pt x="350728" y="1445504"/>
                  </a:lnTo>
                  <a:lnTo>
                    <a:pt x="323171" y="1415442"/>
                  </a:lnTo>
                  <a:lnTo>
                    <a:pt x="298119" y="1367843"/>
                  </a:lnTo>
                  <a:lnTo>
                    <a:pt x="288098" y="1310223"/>
                  </a:lnTo>
                  <a:lnTo>
                    <a:pt x="278077" y="1217530"/>
                  </a:lnTo>
                  <a:lnTo>
                    <a:pt x="278077" y="1154900"/>
                  </a:lnTo>
                  <a:lnTo>
                    <a:pt x="278077" y="1064713"/>
                  </a:lnTo>
                  <a:lnTo>
                    <a:pt x="273067" y="941958"/>
                  </a:lnTo>
                  <a:lnTo>
                    <a:pt x="245510" y="708974"/>
                  </a:lnTo>
                  <a:lnTo>
                    <a:pt x="220458" y="566177"/>
                  </a:lnTo>
                  <a:lnTo>
                    <a:pt x="195406" y="420875"/>
                  </a:lnTo>
                  <a:lnTo>
                    <a:pt x="172859" y="315656"/>
                  </a:lnTo>
                  <a:lnTo>
                    <a:pt x="147807" y="240500"/>
                  </a:lnTo>
                  <a:lnTo>
                    <a:pt x="115239" y="165344"/>
                  </a:lnTo>
                  <a:lnTo>
                    <a:pt x="92692" y="125261"/>
                  </a:lnTo>
                  <a:lnTo>
                    <a:pt x="70145" y="97704"/>
                  </a:lnTo>
                  <a:lnTo>
                    <a:pt x="30062" y="70146"/>
                  </a:lnTo>
                  <a:lnTo>
                    <a:pt x="10020" y="57620"/>
                  </a:lnTo>
                  <a:lnTo>
                    <a:pt x="0" y="42589"/>
                  </a:lnTo>
                  <a:lnTo>
                    <a:pt x="0" y="25053"/>
                  </a:lnTo>
                  <a:lnTo>
                    <a:pt x="7515" y="10021"/>
                  </a:lnTo>
                  <a:lnTo>
                    <a:pt x="22546" y="0"/>
                  </a:lnTo>
                  <a:lnTo>
                    <a:pt x="55114" y="0"/>
                  </a:lnTo>
                  <a:lnTo>
                    <a:pt x="132775" y="20042"/>
                  </a:lnTo>
                  <a:lnTo>
                    <a:pt x="207932" y="47599"/>
                  </a:lnTo>
                  <a:lnTo>
                    <a:pt x="263046" y="77662"/>
                  </a:lnTo>
                  <a:lnTo>
                    <a:pt x="325676" y="122756"/>
                  </a:lnTo>
                  <a:lnTo>
                    <a:pt x="378286" y="270563"/>
                  </a:lnTo>
                  <a:lnTo>
                    <a:pt x="405843" y="380792"/>
                  </a:lnTo>
                  <a:lnTo>
                    <a:pt x="433400" y="513568"/>
                  </a:lnTo>
                  <a:lnTo>
                    <a:pt x="460957" y="671396"/>
                  </a:lnTo>
                  <a:lnTo>
                    <a:pt x="488515" y="829224"/>
                  </a:lnTo>
                  <a:lnTo>
                    <a:pt x="523587" y="10797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1">
              <a:extLst>
                <a:ext uri="{FF2B5EF4-FFF2-40B4-BE49-F238E27FC236}">
                  <a16:creationId xmlns:a16="http://schemas.microsoft.com/office/drawing/2014/main" id="{D929AD6F-E32F-4DCF-811E-691B76DE585F}"/>
                </a:ext>
              </a:extLst>
            </p:cNvPr>
            <p:cNvSpPr/>
            <p:nvPr/>
          </p:nvSpPr>
          <p:spPr>
            <a:xfrm rot="16200000">
              <a:off x="2770982" y="3491707"/>
              <a:ext cx="4275137" cy="520700"/>
            </a:xfrm>
            <a:custGeom>
              <a:avLst/>
              <a:gdLst>
                <a:gd name="connsiteX0" fmla="*/ 2573561 w 4274096"/>
                <a:gd name="connsiteY0" fmla="*/ 409618 h 521332"/>
                <a:gd name="connsiteX1" fmla="*/ 2271519 w 4274096"/>
                <a:gd name="connsiteY1" fmla="*/ 409618 h 521332"/>
                <a:gd name="connsiteX2" fmla="*/ 2134980 w 4274096"/>
                <a:gd name="connsiteY2" fmla="*/ 401343 h 521332"/>
                <a:gd name="connsiteX3" fmla="*/ 1638473 w 4274096"/>
                <a:gd name="connsiteY3" fmla="*/ 405480 h 521332"/>
                <a:gd name="connsiteX4" fmla="*/ 1108866 w 4274096"/>
                <a:gd name="connsiteY4" fmla="*/ 413755 h 521332"/>
                <a:gd name="connsiteX5" fmla="*/ 728210 w 4274096"/>
                <a:gd name="connsiteY5" fmla="*/ 422030 h 521332"/>
                <a:gd name="connsiteX6" fmla="*/ 450994 w 4274096"/>
                <a:gd name="connsiteY6" fmla="*/ 426168 h 521332"/>
                <a:gd name="connsiteX7" fmla="*/ 401343 w 4274096"/>
                <a:gd name="connsiteY7" fmla="*/ 426168 h 521332"/>
                <a:gd name="connsiteX8" fmla="*/ 335142 w 4274096"/>
                <a:gd name="connsiteY8" fmla="*/ 413755 h 521332"/>
                <a:gd name="connsiteX9" fmla="*/ 264804 w 4274096"/>
                <a:gd name="connsiteY9" fmla="*/ 397205 h 521332"/>
                <a:gd name="connsiteX10" fmla="*/ 190328 w 4274096"/>
                <a:gd name="connsiteY10" fmla="*/ 376517 h 521332"/>
                <a:gd name="connsiteX11" fmla="*/ 136540 w 4274096"/>
                <a:gd name="connsiteY11" fmla="*/ 351692 h 521332"/>
                <a:gd name="connsiteX12" fmla="*/ 70339 w 4274096"/>
                <a:gd name="connsiteY12" fmla="*/ 314454 h 521332"/>
                <a:gd name="connsiteX13" fmla="*/ 37238 w 4274096"/>
                <a:gd name="connsiteY13" fmla="*/ 289629 h 521332"/>
                <a:gd name="connsiteX14" fmla="*/ 12413 w 4274096"/>
                <a:gd name="connsiteY14" fmla="*/ 260666 h 521332"/>
                <a:gd name="connsiteX15" fmla="*/ 0 w 4274096"/>
                <a:gd name="connsiteY15" fmla="*/ 215153 h 521332"/>
                <a:gd name="connsiteX16" fmla="*/ 8275 w 4274096"/>
                <a:gd name="connsiteY16" fmla="*/ 177915 h 521332"/>
                <a:gd name="connsiteX17" fmla="*/ 24826 w 4274096"/>
                <a:gd name="connsiteY17" fmla="*/ 157227 h 521332"/>
                <a:gd name="connsiteX18" fmla="*/ 57926 w 4274096"/>
                <a:gd name="connsiteY18" fmla="*/ 144814 h 521332"/>
                <a:gd name="connsiteX19" fmla="*/ 95164 w 4274096"/>
                <a:gd name="connsiteY19" fmla="*/ 132401 h 521332"/>
                <a:gd name="connsiteX20" fmla="*/ 128265 w 4274096"/>
                <a:gd name="connsiteY20" fmla="*/ 119989 h 521332"/>
                <a:gd name="connsiteX21" fmla="*/ 595809 w 4274096"/>
                <a:gd name="connsiteY21" fmla="*/ 182052 h 521332"/>
                <a:gd name="connsiteX22" fmla="*/ 815099 w 4274096"/>
                <a:gd name="connsiteY22" fmla="*/ 182052 h 521332"/>
                <a:gd name="connsiteX23" fmla="*/ 1278505 w 4274096"/>
                <a:gd name="connsiteY23" fmla="*/ 186190 h 521332"/>
                <a:gd name="connsiteX24" fmla="*/ 1948790 w 4274096"/>
                <a:gd name="connsiteY24" fmla="*/ 182052 h 521332"/>
                <a:gd name="connsiteX25" fmla="*/ 2176355 w 4274096"/>
                <a:gd name="connsiteY25" fmla="*/ 186190 h 521332"/>
                <a:gd name="connsiteX26" fmla="*/ 2420471 w 4274096"/>
                <a:gd name="connsiteY26" fmla="*/ 186190 h 521332"/>
                <a:gd name="connsiteX27" fmla="*/ 2995591 w 4274096"/>
                <a:gd name="connsiteY27" fmla="*/ 182052 h 521332"/>
                <a:gd name="connsiteX28" fmla="*/ 3173506 w 4274096"/>
                <a:gd name="connsiteY28" fmla="*/ 202740 h 521332"/>
                <a:gd name="connsiteX29" fmla="*/ 3376247 w 4274096"/>
                <a:gd name="connsiteY29" fmla="*/ 206878 h 521332"/>
                <a:gd name="connsiteX30" fmla="*/ 3641050 w 4274096"/>
                <a:gd name="connsiteY30" fmla="*/ 202740 h 521332"/>
                <a:gd name="connsiteX31" fmla="*/ 3781727 w 4274096"/>
                <a:gd name="connsiteY31" fmla="*/ 206878 h 521332"/>
                <a:gd name="connsiteX32" fmla="*/ 3876891 w 4274096"/>
                <a:gd name="connsiteY32" fmla="*/ 202740 h 521332"/>
                <a:gd name="connsiteX33" fmla="*/ 3959642 w 4274096"/>
                <a:gd name="connsiteY33" fmla="*/ 190327 h 521332"/>
                <a:gd name="connsiteX34" fmla="*/ 4021705 w 4274096"/>
                <a:gd name="connsiteY34" fmla="*/ 173777 h 521332"/>
                <a:gd name="connsiteX35" fmla="*/ 4058943 w 4274096"/>
                <a:gd name="connsiteY35" fmla="*/ 148952 h 521332"/>
                <a:gd name="connsiteX36" fmla="*/ 4116869 w 4274096"/>
                <a:gd name="connsiteY36" fmla="*/ 91026 h 521332"/>
                <a:gd name="connsiteX37" fmla="*/ 4162382 w 4274096"/>
                <a:gd name="connsiteY37" fmla="*/ 37238 h 521332"/>
                <a:gd name="connsiteX38" fmla="*/ 4195483 w 4274096"/>
                <a:gd name="connsiteY38" fmla="*/ 8275 h 521332"/>
                <a:gd name="connsiteX39" fmla="*/ 4220308 w 4274096"/>
                <a:gd name="connsiteY39" fmla="*/ 0 h 521332"/>
                <a:gd name="connsiteX40" fmla="*/ 4228583 w 4274096"/>
                <a:gd name="connsiteY40" fmla="*/ 0 h 521332"/>
                <a:gd name="connsiteX41" fmla="*/ 4245133 w 4274096"/>
                <a:gd name="connsiteY41" fmla="*/ 8275 h 521332"/>
                <a:gd name="connsiteX42" fmla="*/ 4257546 w 4274096"/>
                <a:gd name="connsiteY42" fmla="*/ 24825 h 521332"/>
                <a:gd name="connsiteX43" fmla="*/ 4269959 w 4274096"/>
                <a:gd name="connsiteY43" fmla="*/ 70338 h 521332"/>
                <a:gd name="connsiteX44" fmla="*/ 4274096 w 4274096"/>
                <a:gd name="connsiteY44" fmla="*/ 119989 h 521332"/>
                <a:gd name="connsiteX45" fmla="*/ 4269959 w 4274096"/>
                <a:gd name="connsiteY45" fmla="*/ 177915 h 521332"/>
                <a:gd name="connsiteX46" fmla="*/ 4253409 w 4274096"/>
                <a:gd name="connsiteY46" fmla="*/ 231703 h 521332"/>
                <a:gd name="connsiteX47" fmla="*/ 4212033 w 4274096"/>
                <a:gd name="connsiteY47" fmla="*/ 318592 h 521332"/>
                <a:gd name="connsiteX48" fmla="*/ 4162382 w 4274096"/>
                <a:gd name="connsiteY48" fmla="*/ 397205 h 521332"/>
                <a:gd name="connsiteX49" fmla="*/ 4104456 w 4274096"/>
                <a:gd name="connsiteY49" fmla="*/ 455131 h 521332"/>
                <a:gd name="connsiteX50" fmla="*/ 4054806 w 4274096"/>
                <a:gd name="connsiteY50" fmla="*/ 500644 h 521332"/>
                <a:gd name="connsiteX51" fmla="*/ 4013430 w 4274096"/>
                <a:gd name="connsiteY51" fmla="*/ 517194 h 521332"/>
                <a:gd name="connsiteX52" fmla="*/ 3984467 w 4274096"/>
                <a:gd name="connsiteY52" fmla="*/ 521332 h 521332"/>
                <a:gd name="connsiteX53" fmla="*/ 3963780 w 4274096"/>
                <a:gd name="connsiteY53" fmla="*/ 521332 h 521332"/>
                <a:gd name="connsiteX54" fmla="*/ 3947229 w 4274096"/>
                <a:gd name="connsiteY54" fmla="*/ 508919 h 521332"/>
                <a:gd name="connsiteX55" fmla="*/ 3918266 w 4274096"/>
                <a:gd name="connsiteY55" fmla="*/ 488231 h 521332"/>
                <a:gd name="connsiteX56" fmla="*/ 3868616 w 4274096"/>
                <a:gd name="connsiteY56" fmla="*/ 463406 h 521332"/>
                <a:gd name="connsiteX57" fmla="*/ 3798277 w 4274096"/>
                <a:gd name="connsiteY57" fmla="*/ 442718 h 521332"/>
                <a:gd name="connsiteX58" fmla="*/ 3732076 w 4274096"/>
                <a:gd name="connsiteY58" fmla="*/ 430306 h 521332"/>
                <a:gd name="connsiteX59" fmla="*/ 3682426 w 4274096"/>
                <a:gd name="connsiteY59" fmla="*/ 426168 h 521332"/>
                <a:gd name="connsiteX60" fmla="*/ 3235570 w 4274096"/>
                <a:gd name="connsiteY60" fmla="*/ 422030 h 521332"/>
                <a:gd name="connsiteX61" fmla="*/ 3041104 w 4274096"/>
                <a:gd name="connsiteY61" fmla="*/ 426168 h 521332"/>
                <a:gd name="connsiteX62" fmla="*/ 2573561 w 4274096"/>
                <a:gd name="connsiteY62" fmla="*/ 409618 h 5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274096" h="521332">
                  <a:moveTo>
                    <a:pt x="2573561" y="409618"/>
                  </a:moveTo>
                  <a:lnTo>
                    <a:pt x="2271519" y="409618"/>
                  </a:lnTo>
                  <a:lnTo>
                    <a:pt x="2134980" y="401343"/>
                  </a:lnTo>
                  <a:lnTo>
                    <a:pt x="1638473" y="405480"/>
                  </a:lnTo>
                  <a:lnTo>
                    <a:pt x="1108866" y="413755"/>
                  </a:lnTo>
                  <a:lnTo>
                    <a:pt x="728210" y="422030"/>
                  </a:lnTo>
                  <a:lnTo>
                    <a:pt x="450994" y="426168"/>
                  </a:lnTo>
                  <a:lnTo>
                    <a:pt x="401343" y="426168"/>
                  </a:lnTo>
                  <a:lnTo>
                    <a:pt x="335142" y="413755"/>
                  </a:lnTo>
                  <a:lnTo>
                    <a:pt x="264804" y="397205"/>
                  </a:lnTo>
                  <a:lnTo>
                    <a:pt x="190328" y="376517"/>
                  </a:lnTo>
                  <a:lnTo>
                    <a:pt x="136540" y="351692"/>
                  </a:lnTo>
                  <a:lnTo>
                    <a:pt x="70339" y="314454"/>
                  </a:lnTo>
                  <a:lnTo>
                    <a:pt x="37238" y="289629"/>
                  </a:lnTo>
                  <a:lnTo>
                    <a:pt x="12413" y="260666"/>
                  </a:lnTo>
                  <a:lnTo>
                    <a:pt x="0" y="215153"/>
                  </a:lnTo>
                  <a:lnTo>
                    <a:pt x="8275" y="177915"/>
                  </a:lnTo>
                  <a:lnTo>
                    <a:pt x="24826" y="157227"/>
                  </a:lnTo>
                  <a:lnTo>
                    <a:pt x="57926" y="144814"/>
                  </a:lnTo>
                  <a:lnTo>
                    <a:pt x="95164" y="132401"/>
                  </a:lnTo>
                  <a:lnTo>
                    <a:pt x="128265" y="119989"/>
                  </a:lnTo>
                  <a:lnTo>
                    <a:pt x="595809" y="182052"/>
                  </a:lnTo>
                  <a:lnTo>
                    <a:pt x="815099" y="182052"/>
                  </a:lnTo>
                  <a:lnTo>
                    <a:pt x="1278505" y="186190"/>
                  </a:lnTo>
                  <a:lnTo>
                    <a:pt x="1948790" y="182052"/>
                  </a:lnTo>
                  <a:lnTo>
                    <a:pt x="2176355" y="186190"/>
                  </a:lnTo>
                  <a:lnTo>
                    <a:pt x="2420471" y="186190"/>
                  </a:lnTo>
                  <a:lnTo>
                    <a:pt x="2995591" y="182052"/>
                  </a:lnTo>
                  <a:lnTo>
                    <a:pt x="3173506" y="202740"/>
                  </a:lnTo>
                  <a:lnTo>
                    <a:pt x="3376247" y="206878"/>
                  </a:lnTo>
                  <a:lnTo>
                    <a:pt x="3641050" y="202740"/>
                  </a:lnTo>
                  <a:lnTo>
                    <a:pt x="3781727" y="206878"/>
                  </a:lnTo>
                  <a:lnTo>
                    <a:pt x="3876891" y="202740"/>
                  </a:lnTo>
                  <a:lnTo>
                    <a:pt x="3959642" y="190327"/>
                  </a:lnTo>
                  <a:lnTo>
                    <a:pt x="4021705" y="173777"/>
                  </a:lnTo>
                  <a:lnTo>
                    <a:pt x="4058943" y="148952"/>
                  </a:lnTo>
                  <a:lnTo>
                    <a:pt x="4116869" y="91026"/>
                  </a:lnTo>
                  <a:lnTo>
                    <a:pt x="4162382" y="37238"/>
                  </a:lnTo>
                  <a:lnTo>
                    <a:pt x="4195483" y="8275"/>
                  </a:lnTo>
                  <a:lnTo>
                    <a:pt x="4220308" y="0"/>
                  </a:lnTo>
                  <a:lnTo>
                    <a:pt x="4228583" y="0"/>
                  </a:lnTo>
                  <a:lnTo>
                    <a:pt x="4245133" y="8275"/>
                  </a:lnTo>
                  <a:lnTo>
                    <a:pt x="4257546" y="24825"/>
                  </a:lnTo>
                  <a:lnTo>
                    <a:pt x="4269959" y="70338"/>
                  </a:lnTo>
                  <a:lnTo>
                    <a:pt x="4274096" y="119989"/>
                  </a:lnTo>
                  <a:lnTo>
                    <a:pt x="4269959" y="177915"/>
                  </a:lnTo>
                  <a:lnTo>
                    <a:pt x="4253409" y="231703"/>
                  </a:lnTo>
                  <a:lnTo>
                    <a:pt x="4212033" y="318592"/>
                  </a:lnTo>
                  <a:lnTo>
                    <a:pt x="4162382" y="397205"/>
                  </a:lnTo>
                  <a:lnTo>
                    <a:pt x="4104456" y="455131"/>
                  </a:lnTo>
                  <a:lnTo>
                    <a:pt x="4054806" y="500644"/>
                  </a:lnTo>
                  <a:lnTo>
                    <a:pt x="4013430" y="517194"/>
                  </a:lnTo>
                  <a:lnTo>
                    <a:pt x="3984467" y="521332"/>
                  </a:lnTo>
                  <a:lnTo>
                    <a:pt x="3963780" y="521332"/>
                  </a:lnTo>
                  <a:lnTo>
                    <a:pt x="3947229" y="508919"/>
                  </a:lnTo>
                  <a:lnTo>
                    <a:pt x="3918266" y="488231"/>
                  </a:lnTo>
                  <a:lnTo>
                    <a:pt x="3868616" y="463406"/>
                  </a:lnTo>
                  <a:lnTo>
                    <a:pt x="3798277" y="442718"/>
                  </a:lnTo>
                  <a:lnTo>
                    <a:pt x="3732076" y="430306"/>
                  </a:lnTo>
                  <a:lnTo>
                    <a:pt x="3682426" y="426168"/>
                  </a:lnTo>
                  <a:lnTo>
                    <a:pt x="3235570" y="422030"/>
                  </a:lnTo>
                  <a:lnTo>
                    <a:pt x="3041104" y="426168"/>
                  </a:lnTo>
                  <a:lnTo>
                    <a:pt x="2573561" y="4096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4">
              <a:extLst>
                <a:ext uri="{FF2B5EF4-FFF2-40B4-BE49-F238E27FC236}">
                  <a16:creationId xmlns:a16="http://schemas.microsoft.com/office/drawing/2014/main" id="{A13C51AA-85FB-4570-93E9-26D134E107AB}"/>
                </a:ext>
              </a:extLst>
            </p:cNvPr>
            <p:cNvSpPr/>
            <p:nvPr/>
          </p:nvSpPr>
          <p:spPr>
            <a:xfrm>
              <a:off x="4230687" y="5200650"/>
              <a:ext cx="646112" cy="623888"/>
            </a:xfrm>
            <a:custGeom>
              <a:avLst/>
              <a:gdLst>
                <a:gd name="connsiteX0" fmla="*/ 278607 w 645319"/>
                <a:gd name="connsiteY0" fmla="*/ 92869 h 623888"/>
                <a:gd name="connsiteX1" fmla="*/ 485775 w 645319"/>
                <a:gd name="connsiteY1" fmla="*/ 157163 h 623888"/>
                <a:gd name="connsiteX2" fmla="*/ 519113 w 645319"/>
                <a:gd name="connsiteY2" fmla="*/ 164306 h 623888"/>
                <a:gd name="connsiteX3" fmla="*/ 538163 w 645319"/>
                <a:gd name="connsiteY3" fmla="*/ 164306 h 623888"/>
                <a:gd name="connsiteX4" fmla="*/ 569119 w 645319"/>
                <a:gd name="connsiteY4" fmla="*/ 150019 h 623888"/>
                <a:gd name="connsiteX5" fmla="*/ 583407 w 645319"/>
                <a:gd name="connsiteY5" fmla="*/ 130969 h 623888"/>
                <a:gd name="connsiteX6" fmla="*/ 645319 w 645319"/>
                <a:gd name="connsiteY6" fmla="*/ 19050 h 623888"/>
                <a:gd name="connsiteX7" fmla="*/ 609600 w 645319"/>
                <a:gd name="connsiteY7" fmla="*/ 623888 h 623888"/>
                <a:gd name="connsiteX8" fmla="*/ 542925 w 645319"/>
                <a:gd name="connsiteY8" fmla="*/ 573881 h 623888"/>
                <a:gd name="connsiteX9" fmla="*/ 509588 w 645319"/>
                <a:gd name="connsiteY9" fmla="*/ 526256 h 623888"/>
                <a:gd name="connsiteX10" fmla="*/ 459582 w 645319"/>
                <a:gd name="connsiteY10" fmla="*/ 457200 h 623888"/>
                <a:gd name="connsiteX11" fmla="*/ 409575 w 645319"/>
                <a:gd name="connsiteY11" fmla="*/ 400050 h 623888"/>
                <a:gd name="connsiteX12" fmla="*/ 357188 w 645319"/>
                <a:gd name="connsiteY12" fmla="*/ 345281 h 623888"/>
                <a:gd name="connsiteX13" fmla="*/ 316707 w 645319"/>
                <a:gd name="connsiteY13" fmla="*/ 307181 h 623888"/>
                <a:gd name="connsiteX14" fmla="*/ 283369 w 645319"/>
                <a:gd name="connsiteY14" fmla="*/ 273844 h 623888"/>
                <a:gd name="connsiteX15" fmla="*/ 214313 w 645319"/>
                <a:gd name="connsiteY15" fmla="*/ 214313 h 623888"/>
                <a:gd name="connsiteX16" fmla="*/ 128588 w 645319"/>
                <a:gd name="connsiteY16" fmla="*/ 147638 h 623888"/>
                <a:gd name="connsiteX17" fmla="*/ 71438 w 645319"/>
                <a:gd name="connsiteY17" fmla="*/ 104775 h 623888"/>
                <a:gd name="connsiteX18" fmla="*/ 28575 w 645319"/>
                <a:gd name="connsiteY18" fmla="*/ 73819 h 623888"/>
                <a:gd name="connsiteX19" fmla="*/ 9525 w 645319"/>
                <a:gd name="connsiteY19" fmla="*/ 57150 h 623888"/>
                <a:gd name="connsiteX20" fmla="*/ 0 w 645319"/>
                <a:gd name="connsiteY20" fmla="*/ 38100 h 623888"/>
                <a:gd name="connsiteX21" fmla="*/ 0 w 645319"/>
                <a:gd name="connsiteY21" fmla="*/ 14288 h 623888"/>
                <a:gd name="connsiteX22" fmla="*/ 7144 w 645319"/>
                <a:gd name="connsiteY22" fmla="*/ 4763 h 623888"/>
                <a:gd name="connsiteX23" fmla="*/ 26194 w 645319"/>
                <a:gd name="connsiteY23" fmla="*/ 0 h 623888"/>
                <a:gd name="connsiteX24" fmla="*/ 61913 w 645319"/>
                <a:gd name="connsiteY24" fmla="*/ 4763 h 623888"/>
                <a:gd name="connsiteX25" fmla="*/ 278607 w 645319"/>
                <a:gd name="connsiteY25" fmla="*/ 92869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45319" h="623888">
                  <a:moveTo>
                    <a:pt x="278607" y="92869"/>
                  </a:moveTo>
                  <a:lnTo>
                    <a:pt x="485775" y="157163"/>
                  </a:lnTo>
                  <a:lnTo>
                    <a:pt x="519113" y="164306"/>
                  </a:lnTo>
                  <a:lnTo>
                    <a:pt x="538163" y="164306"/>
                  </a:lnTo>
                  <a:lnTo>
                    <a:pt x="569119" y="150019"/>
                  </a:lnTo>
                  <a:lnTo>
                    <a:pt x="583407" y="130969"/>
                  </a:lnTo>
                  <a:lnTo>
                    <a:pt x="645319" y="19050"/>
                  </a:lnTo>
                  <a:lnTo>
                    <a:pt x="609600" y="623888"/>
                  </a:lnTo>
                  <a:lnTo>
                    <a:pt x="542925" y="573881"/>
                  </a:lnTo>
                  <a:lnTo>
                    <a:pt x="509588" y="526256"/>
                  </a:lnTo>
                  <a:lnTo>
                    <a:pt x="459582" y="457200"/>
                  </a:lnTo>
                  <a:lnTo>
                    <a:pt x="409575" y="400050"/>
                  </a:lnTo>
                  <a:lnTo>
                    <a:pt x="357188" y="345281"/>
                  </a:lnTo>
                  <a:lnTo>
                    <a:pt x="316707" y="307181"/>
                  </a:lnTo>
                  <a:lnTo>
                    <a:pt x="283369" y="273844"/>
                  </a:lnTo>
                  <a:lnTo>
                    <a:pt x="214313" y="214313"/>
                  </a:lnTo>
                  <a:lnTo>
                    <a:pt x="128588" y="147638"/>
                  </a:lnTo>
                  <a:lnTo>
                    <a:pt x="71438" y="104775"/>
                  </a:lnTo>
                  <a:lnTo>
                    <a:pt x="28575" y="73819"/>
                  </a:lnTo>
                  <a:lnTo>
                    <a:pt x="9525" y="57150"/>
                  </a:lnTo>
                  <a:lnTo>
                    <a:pt x="0" y="38100"/>
                  </a:lnTo>
                  <a:lnTo>
                    <a:pt x="0" y="14288"/>
                  </a:lnTo>
                  <a:lnTo>
                    <a:pt x="7144" y="4763"/>
                  </a:lnTo>
                  <a:lnTo>
                    <a:pt x="26194" y="0"/>
                  </a:lnTo>
                  <a:lnTo>
                    <a:pt x="61913" y="4763"/>
                  </a:lnTo>
                  <a:lnTo>
                    <a:pt x="278607" y="92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7">
              <a:extLst>
                <a:ext uri="{FF2B5EF4-FFF2-40B4-BE49-F238E27FC236}">
                  <a16:creationId xmlns:a16="http://schemas.microsoft.com/office/drawing/2014/main" id="{0D294DC7-99A9-49BD-A37B-7F161D424894}"/>
                </a:ext>
              </a:extLst>
            </p:cNvPr>
            <p:cNvSpPr/>
            <p:nvPr/>
          </p:nvSpPr>
          <p:spPr>
            <a:xfrm>
              <a:off x="3822701" y="3276600"/>
              <a:ext cx="1719263" cy="1208088"/>
            </a:xfrm>
            <a:custGeom>
              <a:avLst/>
              <a:gdLst>
                <a:gd name="connsiteX0" fmla="*/ 816769 w 1719263"/>
                <a:gd name="connsiteY0" fmla="*/ 816769 h 1207294"/>
                <a:gd name="connsiteX1" fmla="*/ 626269 w 1719263"/>
                <a:gd name="connsiteY1" fmla="*/ 964406 h 1207294"/>
                <a:gd name="connsiteX2" fmla="*/ 585788 w 1719263"/>
                <a:gd name="connsiteY2" fmla="*/ 995363 h 1207294"/>
                <a:gd name="connsiteX3" fmla="*/ 547688 w 1719263"/>
                <a:gd name="connsiteY3" fmla="*/ 1019175 h 1207294"/>
                <a:gd name="connsiteX4" fmla="*/ 509588 w 1719263"/>
                <a:gd name="connsiteY4" fmla="*/ 1042988 h 1207294"/>
                <a:gd name="connsiteX5" fmla="*/ 483394 w 1719263"/>
                <a:gd name="connsiteY5" fmla="*/ 1066800 h 1207294"/>
                <a:gd name="connsiteX6" fmla="*/ 450057 w 1719263"/>
                <a:gd name="connsiteY6" fmla="*/ 1107281 h 1207294"/>
                <a:gd name="connsiteX7" fmla="*/ 421482 w 1719263"/>
                <a:gd name="connsiteY7" fmla="*/ 1145381 h 1207294"/>
                <a:gd name="connsiteX8" fmla="*/ 395288 w 1719263"/>
                <a:gd name="connsiteY8" fmla="*/ 1176338 h 1207294"/>
                <a:gd name="connsiteX9" fmla="*/ 378619 w 1719263"/>
                <a:gd name="connsiteY9" fmla="*/ 1193006 h 1207294"/>
                <a:gd name="connsiteX10" fmla="*/ 359569 w 1719263"/>
                <a:gd name="connsiteY10" fmla="*/ 1202531 h 1207294"/>
                <a:gd name="connsiteX11" fmla="*/ 342900 w 1719263"/>
                <a:gd name="connsiteY11" fmla="*/ 1207294 h 1207294"/>
                <a:gd name="connsiteX12" fmla="*/ 326232 w 1719263"/>
                <a:gd name="connsiteY12" fmla="*/ 1207294 h 1207294"/>
                <a:gd name="connsiteX13" fmla="*/ 304800 w 1719263"/>
                <a:gd name="connsiteY13" fmla="*/ 1200150 h 1207294"/>
                <a:gd name="connsiteX14" fmla="*/ 264319 w 1719263"/>
                <a:gd name="connsiteY14" fmla="*/ 1176338 h 1207294"/>
                <a:gd name="connsiteX15" fmla="*/ 190500 w 1719263"/>
                <a:gd name="connsiteY15" fmla="*/ 1119188 h 1207294"/>
                <a:gd name="connsiteX16" fmla="*/ 130969 w 1719263"/>
                <a:gd name="connsiteY16" fmla="*/ 1064419 h 1207294"/>
                <a:gd name="connsiteX17" fmla="*/ 95250 w 1719263"/>
                <a:gd name="connsiteY17" fmla="*/ 1031081 h 1207294"/>
                <a:gd name="connsiteX18" fmla="*/ 61913 w 1719263"/>
                <a:gd name="connsiteY18" fmla="*/ 1000125 h 1207294"/>
                <a:gd name="connsiteX19" fmla="*/ 35719 w 1719263"/>
                <a:gd name="connsiteY19" fmla="*/ 973931 h 1207294"/>
                <a:gd name="connsiteX20" fmla="*/ 26194 w 1719263"/>
                <a:gd name="connsiteY20" fmla="*/ 959644 h 1207294"/>
                <a:gd name="connsiteX21" fmla="*/ 16669 w 1719263"/>
                <a:gd name="connsiteY21" fmla="*/ 933450 h 1207294"/>
                <a:gd name="connsiteX22" fmla="*/ 7144 w 1719263"/>
                <a:gd name="connsiteY22" fmla="*/ 904875 h 1207294"/>
                <a:gd name="connsiteX23" fmla="*/ 2382 w 1719263"/>
                <a:gd name="connsiteY23" fmla="*/ 873919 h 1207294"/>
                <a:gd name="connsiteX24" fmla="*/ 0 w 1719263"/>
                <a:gd name="connsiteY24" fmla="*/ 842963 h 1207294"/>
                <a:gd name="connsiteX25" fmla="*/ 2382 w 1719263"/>
                <a:gd name="connsiteY25" fmla="*/ 812006 h 1207294"/>
                <a:gd name="connsiteX26" fmla="*/ 9525 w 1719263"/>
                <a:gd name="connsiteY26" fmla="*/ 797719 h 1207294"/>
                <a:gd name="connsiteX27" fmla="*/ 21432 w 1719263"/>
                <a:gd name="connsiteY27" fmla="*/ 790575 h 1207294"/>
                <a:gd name="connsiteX28" fmla="*/ 33338 w 1719263"/>
                <a:gd name="connsiteY28" fmla="*/ 790575 h 1207294"/>
                <a:gd name="connsiteX29" fmla="*/ 50007 w 1719263"/>
                <a:gd name="connsiteY29" fmla="*/ 800100 h 1207294"/>
                <a:gd name="connsiteX30" fmla="*/ 83344 w 1719263"/>
                <a:gd name="connsiteY30" fmla="*/ 833438 h 1207294"/>
                <a:gd name="connsiteX31" fmla="*/ 116682 w 1719263"/>
                <a:gd name="connsiteY31" fmla="*/ 864394 h 1207294"/>
                <a:gd name="connsiteX32" fmla="*/ 133350 w 1719263"/>
                <a:gd name="connsiteY32" fmla="*/ 876300 h 1207294"/>
                <a:gd name="connsiteX33" fmla="*/ 164307 w 1719263"/>
                <a:gd name="connsiteY33" fmla="*/ 892969 h 1207294"/>
                <a:gd name="connsiteX34" fmla="*/ 188119 w 1719263"/>
                <a:gd name="connsiteY34" fmla="*/ 900113 h 1207294"/>
                <a:gd name="connsiteX35" fmla="*/ 216694 w 1719263"/>
                <a:gd name="connsiteY35" fmla="*/ 897731 h 1207294"/>
                <a:gd name="connsiteX36" fmla="*/ 271463 w 1719263"/>
                <a:gd name="connsiteY36" fmla="*/ 883444 h 1207294"/>
                <a:gd name="connsiteX37" fmla="*/ 330994 w 1719263"/>
                <a:gd name="connsiteY37" fmla="*/ 862013 h 1207294"/>
                <a:gd name="connsiteX38" fmla="*/ 395288 w 1719263"/>
                <a:gd name="connsiteY38" fmla="*/ 826294 h 1207294"/>
                <a:gd name="connsiteX39" fmla="*/ 590550 w 1719263"/>
                <a:gd name="connsiteY39" fmla="*/ 704850 h 1207294"/>
                <a:gd name="connsiteX40" fmla="*/ 757238 w 1719263"/>
                <a:gd name="connsiteY40" fmla="*/ 595313 h 1207294"/>
                <a:gd name="connsiteX41" fmla="*/ 1028700 w 1719263"/>
                <a:gd name="connsiteY41" fmla="*/ 407194 h 1207294"/>
                <a:gd name="connsiteX42" fmla="*/ 1207294 w 1719263"/>
                <a:gd name="connsiteY42" fmla="*/ 316706 h 1207294"/>
                <a:gd name="connsiteX43" fmla="*/ 1288257 w 1719263"/>
                <a:gd name="connsiteY43" fmla="*/ 269081 h 1207294"/>
                <a:gd name="connsiteX44" fmla="*/ 1378744 w 1719263"/>
                <a:gd name="connsiteY44" fmla="*/ 207169 h 1207294"/>
                <a:gd name="connsiteX45" fmla="*/ 1462088 w 1719263"/>
                <a:gd name="connsiteY45" fmla="*/ 147638 h 1207294"/>
                <a:gd name="connsiteX46" fmla="*/ 1543050 w 1719263"/>
                <a:gd name="connsiteY46" fmla="*/ 90488 h 1207294"/>
                <a:gd name="connsiteX47" fmla="*/ 1635919 w 1719263"/>
                <a:gd name="connsiteY47" fmla="*/ 26194 h 1207294"/>
                <a:gd name="connsiteX48" fmla="*/ 1671638 w 1719263"/>
                <a:gd name="connsiteY48" fmla="*/ 4763 h 1207294"/>
                <a:gd name="connsiteX49" fmla="*/ 1693069 w 1719263"/>
                <a:gd name="connsiteY49" fmla="*/ 0 h 1207294"/>
                <a:gd name="connsiteX50" fmla="*/ 1709738 w 1719263"/>
                <a:gd name="connsiteY50" fmla="*/ 2381 h 1207294"/>
                <a:gd name="connsiteX51" fmla="*/ 1716882 w 1719263"/>
                <a:gd name="connsiteY51" fmla="*/ 7144 h 1207294"/>
                <a:gd name="connsiteX52" fmla="*/ 1719263 w 1719263"/>
                <a:gd name="connsiteY52" fmla="*/ 19050 h 1207294"/>
                <a:gd name="connsiteX53" fmla="*/ 1712119 w 1719263"/>
                <a:gd name="connsiteY53" fmla="*/ 42863 h 1207294"/>
                <a:gd name="connsiteX54" fmla="*/ 1685925 w 1719263"/>
                <a:gd name="connsiteY54" fmla="*/ 80963 h 1207294"/>
                <a:gd name="connsiteX55" fmla="*/ 1550194 w 1719263"/>
                <a:gd name="connsiteY55" fmla="*/ 207169 h 1207294"/>
                <a:gd name="connsiteX56" fmla="*/ 1419225 w 1719263"/>
                <a:gd name="connsiteY56" fmla="*/ 323850 h 1207294"/>
                <a:gd name="connsiteX57" fmla="*/ 1204913 w 1719263"/>
                <a:gd name="connsiteY57" fmla="*/ 509588 h 1207294"/>
                <a:gd name="connsiteX58" fmla="*/ 1023938 w 1719263"/>
                <a:gd name="connsiteY58" fmla="*/ 650081 h 1207294"/>
                <a:gd name="connsiteX59" fmla="*/ 816769 w 1719263"/>
                <a:gd name="connsiteY59" fmla="*/ 816769 h 120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719263" h="1207294">
                  <a:moveTo>
                    <a:pt x="816769" y="816769"/>
                  </a:moveTo>
                  <a:lnTo>
                    <a:pt x="626269" y="964406"/>
                  </a:lnTo>
                  <a:lnTo>
                    <a:pt x="585788" y="995363"/>
                  </a:lnTo>
                  <a:lnTo>
                    <a:pt x="547688" y="1019175"/>
                  </a:lnTo>
                  <a:lnTo>
                    <a:pt x="509588" y="1042988"/>
                  </a:lnTo>
                  <a:lnTo>
                    <a:pt x="483394" y="1066800"/>
                  </a:lnTo>
                  <a:lnTo>
                    <a:pt x="450057" y="1107281"/>
                  </a:lnTo>
                  <a:lnTo>
                    <a:pt x="421482" y="1145381"/>
                  </a:lnTo>
                  <a:lnTo>
                    <a:pt x="395288" y="1176338"/>
                  </a:lnTo>
                  <a:lnTo>
                    <a:pt x="378619" y="1193006"/>
                  </a:lnTo>
                  <a:lnTo>
                    <a:pt x="359569" y="1202531"/>
                  </a:lnTo>
                  <a:lnTo>
                    <a:pt x="342900" y="1207294"/>
                  </a:lnTo>
                  <a:lnTo>
                    <a:pt x="326232" y="1207294"/>
                  </a:lnTo>
                  <a:lnTo>
                    <a:pt x="304800" y="1200150"/>
                  </a:lnTo>
                  <a:lnTo>
                    <a:pt x="264319" y="1176338"/>
                  </a:lnTo>
                  <a:lnTo>
                    <a:pt x="190500" y="1119188"/>
                  </a:lnTo>
                  <a:lnTo>
                    <a:pt x="130969" y="1064419"/>
                  </a:lnTo>
                  <a:lnTo>
                    <a:pt x="95250" y="1031081"/>
                  </a:lnTo>
                  <a:lnTo>
                    <a:pt x="61913" y="1000125"/>
                  </a:lnTo>
                  <a:lnTo>
                    <a:pt x="35719" y="973931"/>
                  </a:lnTo>
                  <a:lnTo>
                    <a:pt x="26194" y="959644"/>
                  </a:lnTo>
                  <a:lnTo>
                    <a:pt x="16669" y="933450"/>
                  </a:lnTo>
                  <a:lnTo>
                    <a:pt x="7144" y="904875"/>
                  </a:lnTo>
                  <a:lnTo>
                    <a:pt x="2382" y="873919"/>
                  </a:lnTo>
                  <a:lnTo>
                    <a:pt x="0" y="842963"/>
                  </a:lnTo>
                  <a:lnTo>
                    <a:pt x="2382" y="812006"/>
                  </a:lnTo>
                  <a:lnTo>
                    <a:pt x="9525" y="797719"/>
                  </a:lnTo>
                  <a:lnTo>
                    <a:pt x="21432" y="790575"/>
                  </a:lnTo>
                  <a:lnTo>
                    <a:pt x="33338" y="790575"/>
                  </a:lnTo>
                  <a:lnTo>
                    <a:pt x="50007" y="800100"/>
                  </a:lnTo>
                  <a:lnTo>
                    <a:pt x="83344" y="833438"/>
                  </a:lnTo>
                  <a:lnTo>
                    <a:pt x="116682" y="864394"/>
                  </a:lnTo>
                  <a:lnTo>
                    <a:pt x="133350" y="876300"/>
                  </a:lnTo>
                  <a:lnTo>
                    <a:pt x="164307" y="892969"/>
                  </a:lnTo>
                  <a:lnTo>
                    <a:pt x="188119" y="900113"/>
                  </a:lnTo>
                  <a:lnTo>
                    <a:pt x="216694" y="897731"/>
                  </a:lnTo>
                  <a:lnTo>
                    <a:pt x="271463" y="883444"/>
                  </a:lnTo>
                  <a:lnTo>
                    <a:pt x="330994" y="862013"/>
                  </a:lnTo>
                  <a:lnTo>
                    <a:pt x="395288" y="826294"/>
                  </a:lnTo>
                  <a:lnTo>
                    <a:pt x="590550" y="704850"/>
                  </a:lnTo>
                  <a:lnTo>
                    <a:pt x="757238" y="595313"/>
                  </a:lnTo>
                  <a:lnTo>
                    <a:pt x="1028700" y="407194"/>
                  </a:lnTo>
                  <a:lnTo>
                    <a:pt x="1207294" y="316706"/>
                  </a:lnTo>
                  <a:lnTo>
                    <a:pt x="1288257" y="269081"/>
                  </a:lnTo>
                  <a:lnTo>
                    <a:pt x="1378744" y="207169"/>
                  </a:lnTo>
                  <a:lnTo>
                    <a:pt x="1462088" y="147638"/>
                  </a:lnTo>
                  <a:lnTo>
                    <a:pt x="1543050" y="90488"/>
                  </a:lnTo>
                  <a:lnTo>
                    <a:pt x="1635919" y="26194"/>
                  </a:lnTo>
                  <a:lnTo>
                    <a:pt x="1671638" y="4763"/>
                  </a:lnTo>
                  <a:lnTo>
                    <a:pt x="1693069" y="0"/>
                  </a:lnTo>
                  <a:lnTo>
                    <a:pt x="1709738" y="2381"/>
                  </a:lnTo>
                  <a:lnTo>
                    <a:pt x="1716882" y="7144"/>
                  </a:lnTo>
                  <a:lnTo>
                    <a:pt x="1719263" y="19050"/>
                  </a:lnTo>
                  <a:lnTo>
                    <a:pt x="1712119" y="42863"/>
                  </a:lnTo>
                  <a:lnTo>
                    <a:pt x="1685925" y="80963"/>
                  </a:lnTo>
                  <a:lnTo>
                    <a:pt x="1550194" y="207169"/>
                  </a:lnTo>
                  <a:lnTo>
                    <a:pt x="1419225" y="323850"/>
                  </a:lnTo>
                  <a:lnTo>
                    <a:pt x="1204913" y="509588"/>
                  </a:lnTo>
                  <a:lnTo>
                    <a:pt x="1023938" y="650081"/>
                  </a:lnTo>
                  <a:lnTo>
                    <a:pt x="816769" y="816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8">
              <a:extLst>
                <a:ext uri="{FF2B5EF4-FFF2-40B4-BE49-F238E27FC236}">
                  <a16:creationId xmlns:a16="http://schemas.microsoft.com/office/drawing/2014/main" id="{EC0EBE88-FD18-4345-A74B-F5ACE59FBB65}"/>
                </a:ext>
              </a:extLst>
            </p:cNvPr>
            <p:cNvSpPr/>
            <p:nvPr/>
          </p:nvSpPr>
          <p:spPr>
            <a:xfrm rot="16200000">
              <a:off x="6760369" y="2434432"/>
              <a:ext cx="1957387" cy="1079500"/>
            </a:xfrm>
            <a:custGeom>
              <a:avLst/>
              <a:gdLst>
                <a:gd name="connsiteX0" fmla="*/ 814387 w 1957387"/>
                <a:gd name="connsiteY0" fmla="*/ 673894 h 1078706"/>
                <a:gd name="connsiteX1" fmla="*/ 600075 w 1957387"/>
                <a:gd name="connsiteY1" fmla="*/ 581025 h 1078706"/>
                <a:gd name="connsiteX2" fmla="*/ 461962 w 1957387"/>
                <a:gd name="connsiteY2" fmla="*/ 514350 h 1078706"/>
                <a:gd name="connsiteX3" fmla="*/ 373856 w 1957387"/>
                <a:gd name="connsiteY3" fmla="*/ 464344 h 1078706"/>
                <a:gd name="connsiteX4" fmla="*/ 309562 w 1957387"/>
                <a:gd name="connsiteY4" fmla="*/ 421481 h 1078706"/>
                <a:gd name="connsiteX5" fmla="*/ 242887 w 1957387"/>
                <a:gd name="connsiteY5" fmla="*/ 373856 h 1078706"/>
                <a:gd name="connsiteX6" fmla="*/ 166687 w 1957387"/>
                <a:gd name="connsiteY6" fmla="*/ 309563 h 1078706"/>
                <a:gd name="connsiteX7" fmla="*/ 114300 w 1957387"/>
                <a:gd name="connsiteY7" fmla="*/ 261938 h 1078706"/>
                <a:gd name="connsiteX8" fmla="*/ 57150 w 1957387"/>
                <a:gd name="connsiteY8" fmla="*/ 209550 h 1078706"/>
                <a:gd name="connsiteX9" fmla="*/ 30956 w 1957387"/>
                <a:gd name="connsiteY9" fmla="*/ 183356 h 1078706"/>
                <a:gd name="connsiteX10" fmla="*/ 9525 w 1957387"/>
                <a:gd name="connsiteY10" fmla="*/ 157163 h 1078706"/>
                <a:gd name="connsiteX11" fmla="*/ 0 w 1957387"/>
                <a:gd name="connsiteY11" fmla="*/ 133350 h 1078706"/>
                <a:gd name="connsiteX12" fmla="*/ 0 w 1957387"/>
                <a:gd name="connsiteY12" fmla="*/ 111919 h 1078706"/>
                <a:gd name="connsiteX13" fmla="*/ 7143 w 1957387"/>
                <a:gd name="connsiteY13" fmla="*/ 95250 h 1078706"/>
                <a:gd name="connsiteX14" fmla="*/ 28575 w 1957387"/>
                <a:gd name="connsiteY14" fmla="*/ 73819 h 1078706"/>
                <a:gd name="connsiteX15" fmla="*/ 64293 w 1957387"/>
                <a:gd name="connsiteY15" fmla="*/ 57150 h 1078706"/>
                <a:gd name="connsiteX16" fmla="*/ 119062 w 1957387"/>
                <a:gd name="connsiteY16" fmla="*/ 30956 h 1078706"/>
                <a:gd name="connsiteX17" fmla="*/ 171450 w 1957387"/>
                <a:gd name="connsiteY17" fmla="*/ 0 h 1078706"/>
                <a:gd name="connsiteX18" fmla="*/ 469106 w 1957387"/>
                <a:gd name="connsiteY18" fmla="*/ 190500 h 1078706"/>
                <a:gd name="connsiteX19" fmla="*/ 478631 w 1957387"/>
                <a:gd name="connsiteY19" fmla="*/ 209550 h 1078706"/>
                <a:gd name="connsiteX20" fmla="*/ 490537 w 1957387"/>
                <a:gd name="connsiteY20" fmla="*/ 230981 h 1078706"/>
                <a:gd name="connsiteX21" fmla="*/ 504825 w 1957387"/>
                <a:gd name="connsiteY21" fmla="*/ 247650 h 1078706"/>
                <a:gd name="connsiteX22" fmla="*/ 528637 w 1957387"/>
                <a:gd name="connsiteY22" fmla="*/ 269081 h 1078706"/>
                <a:gd name="connsiteX23" fmla="*/ 571500 w 1957387"/>
                <a:gd name="connsiteY23" fmla="*/ 295275 h 1078706"/>
                <a:gd name="connsiteX24" fmla="*/ 642937 w 1957387"/>
                <a:gd name="connsiteY24" fmla="*/ 338138 h 1078706"/>
                <a:gd name="connsiteX25" fmla="*/ 723900 w 1957387"/>
                <a:gd name="connsiteY25" fmla="*/ 376238 h 1078706"/>
                <a:gd name="connsiteX26" fmla="*/ 790575 w 1957387"/>
                <a:gd name="connsiteY26" fmla="*/ 407194 h 1078706"/>
                <a:gd name="connsiteX27" fmla="*/ 866775 w 1957387"/>
                <a:gd name="connsiteY27" fmla="*/ 440531 h 1078706"/>
                <a:gd name="connsiteX28" fmla="*/ 995362 w 1957387"/>
                <a:gd name="connsiteY28" fmla="*/ 492919 h 1078706"/>
                <a:gd name="connsiteX29" fmla="*/ 1169193 w 1957387"/>
                <a:gd name="connsiteY29" fmla="*/ 554831 h 1078706"/>
                <a:gd name="connsiteX30" fmla="*/ 1323975 w 1957387"/>
                <a:gd name="connsiteY30" fmla="*/ 604838 h 1078706"/>
                <a:gd name="connsiteX31" fmla="*/ 1445418 w 1957387"/>
                <a:gd name="connsiteY31" fmla="*/ 640556 h 1078706"/>
                <a:gd name="connsiteX32" fmla="*/ 1562100 w 1957387"/>
                <a:gd name="connsiteY32" fmla="*/ 664369 h 1078706"/>
                <a:gd name="connsiteX33" fmla="*/ 1650206 w 1957387"/>
                <a:gd name="connsiteY33" fmla="*/ 678656 h 1078706"/>
                <a:gd name="connsiteX34" fmla="*/ 1707356 w 1957387"/>
                <a:gd name="connsiteY34" fmla="*/ 685800 h 1078706"/>
                <a:gd name="connsiteX35" fmla="*/ 1764506 w 1957387"/>
                <a:gd name="connsiteY35" fmla="*/ 688181 h 1078706"/>
                <a:gd name="connsiteX36" fmla="*/ 1804987 w 1957387"/>
                <a:gd name="connsiteY36" fmla="*/ 690563 h 1078706"/>
                <a:gd name="connsiteX37" fmla="*/ 1845468 w 1957387"/>
                <a:gd name="connsiteY37" fmla="*/ 688181 h 1078706"/>
                <a:gd name="connsiteX38" fmla="*/ 1874043 w 1957387"/>
                <a:gd name="connsiteY38" fmla="*/ 681038 h 1078706"/>
                <a:gd name="connsiteX39" fmla="*/ 1957387 w 1957387"/>
                <a:gd name="connsiteY39" fmla="*/ 621506 h 1078706"/>
                <a:gd name="connsiteX40" fmla="*/ 1812131 w 1957387"/>
                <a:gd name="connsiteY40" fmla="*/ 1071563 h 1078706"/>
                <a:gd name="connsiteX41" fmla="*/ 1754981 w 1957387"/>
                <a:gd name="connsiteY41" fmla="*/ 1078706 h 1078706"/>
                <a:gd name="connsiteX42" fmla="*/ 1745456 w 1957387"/>
                <a:gd name="connsiteY42" fmla="*/ 1073944 h 1078706"/>
                <a:gd name="connsiteX43" fmla="*/ 1712118 w 1957387"/>
                <a:gd name="connsiteY43" fmla="*/ 1028700 h 1078706"/>
                <a:gd name="connsiteX44" fmla="*/ 1685925 w 1957387"/>
                <a:gd name="connsiteY44" fmla="*/ 1000125 h 1078706"/>
                <a:gd name="connsiteX45" fmla="*/ 1662112 w 1957387"/>
                <a:gd name="connsiteY45" fmla="*/ 981075 h 1078706"/>
                <a:gd name="connsiteX46" fmla="*/ 1626393 w 1957387"/>
                <a:gd name="connsiteY46" fmla="*/ 962025 h 1078706"/>
                <a:gd name="connsiteX47" fmla="*/ 1545431 w 1957387"/>
                <a:gd name="connsiteY47" fmla="*/ 938213 h 1078706"/>
                <a:gd name="connsiteX48" fmla="*/ 1395412 w 1957387"/>
                <a:gd name="connsiteY48" fmla="*/ 892969 h 1078706"/>
                <a:gd name="connsiteX49" fmla="*/ 1231106 w 1957387"/>
                <a:gd name="connsiteY49" fmla="*/ 835819 h 1078706"/>
                <a:gd name="connsiteX50" fmla="*/ 814387 w 1957387"/>
                <a:gd name="connsiteY50" fmla="*/ 673894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57387" h="1078706">
                  <a:moveTo>
                    <a:pt x="814387" y="673894"/>
                  </a:moveTo>
                  <a:lnTo>
                    <a:pt x="600075" y="581025"/>
                  </a:lnTo>
                  <a:lnTo>
                    <a:pt x="461962" y="514350"/>
                  </a:lnTo>
                  <a:lnTo>
                    <a:pt x="373856" y="464344"/>
                  </a:lnTo>
                  <a:lnTo>
                    <a:pt x="309562" y="421481"/>
                  </a:lnTo>
                  <a:lnTo>
                    <a:pt x="242887" y="373856"/>
                  </a:lnTo>
                  <a:lnTo>
                    <a:pt x="166687" y="309563"/>
                  </a:lnTo>
                  <a:lnTo>
                    <a:pt x="114300" y="261938"/>
                  </a:lnTo>
                  <a:lnTo>
                    <a:pt x="57150" y="209550"/>
                  </a:lnTo>
                  <a:lnTo>
                    <a:pt x="30956" y="183356"/>
                  </a:lnTo>
                  <a:lnTo>
                    <a:pt x="9525" y="157163"/>
                  </a:lnTo>
                  <a:lnTo>
                    <a:pt x="0" y="133350"/>
                  </a:lnTo>
                  <a:lnTo>
                    <a:pt x="0" y="111919"/>
                  </a:lnTo>
                  <a:lnTo>
                    <a:pt x="7143" y="95250"/>
                  </a:lnTo>
                  <a:lnTo>
                    <a:pt x="28575" y="73819"/>
                  </a:lnTo>
                  <a:lnTo>
                    <a:pt x="64293" y="57150"/>
                  </a:lnTo>
                  <a:lnTo>
                    <a:pt x="119062" y="30956"/>
                  </a:lnTo>
                  <a:lnTo>
                    <a:pt x="171450" y="0"/>
                  </a:lnTo>
                  <a:lnTo>
                    <a:pt x="469106" y="190500"/>
                  </a:lnTo>
                  <a:lnTo>
                    <a:pt x="478631" y="209550"/>
                  </a:lnTo>
                  <a:lnTo>
                    <a:pt x="490537" y="230981"/>
                  </a:lnTo>
                  <a:lnTo>
                    <a:pt x="504825" y="247650"/>
                  </a:lnTo>
                  <a:lnTo>
                    <a:pt x="528637" y="269081"/>
                  </a:lnTo>
                  <a:lnTo>
                    <a:pt x="571500" y="295275"/>
                  </a:lnTo>
                  <a:lnTo>
                    <a:pt x="642937" y="338138"/>
                  </a:lnTo>
                  <a:lnTo>
                    <a:pt x="723900" y="376238"/>
                  </a:lnTo>
                  <a:lnTo>
                    <a:pt x="790575" y="407194"/>
                  </a:lnTo>
                  <a:lnTo>
                    <a:pt x="866775" y="440531"/>
                  </a:lnTo>
                  <a:lnTo>
                    <a:pt x="995362" y="492919"/>
                  </a:lnTo>
                  <a:lnTo>
                    <a:pt x="1169193" y="554831"/>
                  </a:lnTo>
                  <a:lnTo>
                    <a:pt x="1323975" y="604838"/>
                  </a:lnTo>
                  <a:lnTo>
                    <a:pt x="1445418" y="640556"/>
                  </a:lnTo>
                  <a:lnTo>
                    <a:pt x="1562100" y="664369"/>
                  </a:lnTo>
                  <a:lnTo>
                    <a:pt x="1650206" y="678656"/>
                  </a:lnTo>
                  <a:lnTo>
                    <a:pt x="1707356" y="685800"/>
                  </a:lnTo>
                  <a:lnTo>
                    <a:pt x="1764506" y="688181"/>
                  </a:lnTo>
                  <a:lnTo>
                    <a:pt x="1804987" y="690563"/>
                  </a:lnTo>
                  <a:lnTo>
                    <a:pt x="1845468" y="688181"/>
                  </a:lnTo>
                  <a:lnTo>
                    <a:pt x="1874043" y="681038"/>
                  </a:lnTo>
                  <a:lnTo>
                    <a:pt x="1957387" y="621506"/>
                  </a:lnTo>
                  <a:lnTo>
                    <a:pt x="1812131" y="1071563"/>
                  </a:lnTo>
                  <a:lnTo>
                    <a:pt x="1754981" y="1078706"/>
                  </a:lnTo>
                  <a:lnTo>
                    <a:pt x="1745456" y="1073944"/>
                  </a:lnTo>
                  <a:lnTo>
                    <a:pt x="1712118" y="1028700"/>
                  </a:lnTo>
                  <a:lnTo>
                    <a:pt x="1685925" y="1000125"/>
                  </a:lnTo>
                  <a:lnTo>
                    <a:pt x="1662112" y="981075"/>
                  </a:lnTo>
                  <a:lnTo>
                    <a:pt x="1626393" y="962025"/>
                  </a:lnTo>
                  <a:lnTo>
                    <a:pt x="1545431" y="938213"/>
                  </a:lnTo>
                  <a:lnTo>
                    <a:pt x="1395412" y="892969"/>
                  </a:lnTo>
                  <a:lnTo>
                    <a:pt x="1231106" y="835819"/>
                  </a:lnTo>
                  <a:lnTo>
                    <a:pt x="814387" y="6738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3">
              <a:extLst>
                <a:ext uri="{FF2B5EF4-FFF2-40B4-BE49-F238E27FC236}">
                  <a16:creationId xmlns:a16="http://schemas.microsoft.com/office/drawing/2014/main" id="{51D62101-1FA3-49DC-BE79-CDD334392084}"/>
                </a:ext>
              </a:extLst>
            </p:cNvPr>
            <p:cNvSpPr/>
            <p:nvPr/>
          </p:nvSpPr>
          <p:spPr>
            <a:xfrm>
              <a:off x="6729412" y="3233739"/>
              <a:ext cx="738187" cy="600075"/>
            </a:xfrm>
            <a:custGeom>
              <a:avLst/>
              <a:gdLst>
                <a:gd name="connsiteX0" fmla="*/ 250031 w 738187"/>
                <a:gd name="connsiteY0" fmla="*/ 114300 h 600075"/>
                <a:gd name="connsiteX1" fmla="*/ 461962 w 738187"/>
                <a:gd name="connsiteY1" fmla="*/ 228600 h 600075"/>
                <a:gd name="connsiteX2" fmla="*/ 535781 w 738187"/>
                <a:gd name="connsiteY2" fmla="*/ 264318 h 600075"/>
                <a:gd name="connsiteX3" fmla="*/ 554831 w 738187"/>
                <a:gd name="connsiteY3" fmla="*/ 266700 h 600075"/>
                <a:gd name="connsiteX4" fmla="*/ 604837 w 738187"/>
                <a:gd name="connsiteY4" fmla="*/ 266700 h 600075"/>
                <a:gd name="connsiteX5" fmla="*/ 738187 w 738187"/>
                <a:gd name="connsiteY5" fmla="*/ 221456 h 600075"/>
                <a:gd name="connsiteX6" fmla="*/ 531018 w 738187"/>
                <a:gd name="connsiteY6" fmla="*/ 600075 h 600075"/>
                <a:gd name="connsiteX7" fmla="*/ 469106 w 738187"/>
                <a:gd name="connsiteY7" fmla="*/ 547687 h 600075"/>
                <a:gd name="connsiteX8" fmla="*/ 404812 w 738187"/>
                <a:gd name="connsiteY8" fmla="*/ 461962 h 600075"/>
                <a:gd name="connsiteX9" fmla="*/ 354806 w 738187"/>
                <a:gd name="connsiteY9" fmla="*/ 397668 h 600075"/>
                <a:gd name="connsiteX10" fmla="*/ 300037 w 738187"/>
                <a:gd name="connsiteY10" fmla="*/ 333375 h 600075"/>
                <a:gd name="connsiteX11" fmla="*/ 235743 w 738187"/>
                <a:gd name="connsiteY11" fmla="*/ 264318 h 600075"/>
                <a:gd name="connsiteX12" fmla="*/ 202406 w 738187"/>
                <a:gd name="connsiteY12" fmla="*/ 233362 h 600075"/>
                <a:gd name="connsiteX13" fmla="*/ 154781 w 738187"/>
                <a:gd name="connsiteY13" fmla="*/ 190500 h 600075"/>
                <a:gd name="connsiteX14" fmla="*/ 102393 w 738187"/>
                <a:gd name="connsiteY14" fmla="*/ 140493 h 600075"/>
                <a:gd name="connsiteX15" fmla="*/ 47625 w 738187"/>
                <a:gd name="connsiteY15" fmla="*/ 90487 h 600075"/>
                <a:gd name="connsiteX16" fmla="*/ 21431 w 738187"/>
                <a:gd name="connsiteY16" fmla="*/ 69056 h 600075"/>
                <a:gd name="connsiteX17" fmla="*/ 9525 w 738187"/>
                <a:gd name="connsiteY17" fmla="*/ 54768 h 600075"/>
                <a:gd name="connsiteX18" fmla="*/ 0 w 738187"/>
                <a:gd name="connsiteY18" fmla="*/ 28575 h 600075"/>
                <a:gd name="connsiteX19" fmla="*/ 0 w 738187"/>
                <a:gd name="connsiteY19" fmla="*/ 11906 h 600075"/>
                <a:gd name="connsiteX20" fmla="*/ 11906 w 738187"/>
                <a:gd name="connsiteY20" fmla="*/ 0 h 600075"/>
                <a:gd name="connsiteX21" fmla="*/ 30956 w 738187"/>
                <a:gd name="connsiteY21" fmla="*/ 0 h 600075"/>
                <a:gd name="connsiteX22" fmla="*/ 73818 w 738187"/>
                <a:gd name="connsiteY22" fmla="*/ 16668 h 600075"/>
                <a:gd name="connsiteX23" fmla="*/ 250031 w 738187"/>
                <a:gd name="connsiteY23" fmla="*/ 114300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38187" h="600075">
                  <a:moveTo>
                    <a:pt x="250031" y="114300"/>
                  </a:moveTo>
                  <a:lnTo>
                    <a:pt x="461962" y="228600"/>
                  </a:lnTo>
                  <a:lnTo>
                    <a:pt x="535781" y="264318"/>
                  </a:lnTo>
                  <a:lnTo>
                    <a:pt x="554831" y="266700"/>
                  </a:lnTo>
                  <a:lnTo>
                    <a:pt x="604837" y="266700"/>
                  </a:lnTo>
                  <a:lnTo>
                    <a:pt x="738187" y="221456"/>
                  </a:lnTo>
                  <a:lnTo>
                    <a:pt x="531018" y="600075"/>
                  </a:lnTo>
                  <a:lnTo>
                    <a:pt x="469106" y="547687"/>
                  </a:lnTo>
                  <a:lnTo>
                    <a:pt x="404812" y="461962"/>
                  </a:lnTo>
                  <a:lnTo>
                    <a:pt x="354806" y="397668"/>
                  </a:lnTo>
                  <a:lnTo>
                    <a:pt x="300037" y="333375"/>
                  </a:lnTo>
                  <a:lnTo>
                    <a:pt x="235743" y="264318"/>
                  </a:lnTo>
                  <a:lnTo>
                    <a:pt x="202406" y="233362"/>
                  </a:lnTo>
                  <a:lnTo>
                    <a:pt x="154781" y="190500"/>
                  </a:lnTo>
                  <a:lnTo>
                    <a:pt x="102393" y="140493"/>
                  </a:lnTo>
                  <a:lnTo>
                    <a:pt x="47625" y="90487"/>
                  </a:lnTo>
                  <a:lnTo>
                    <a:pt x="21431" y="69056"/>
                  </a:lnTo>
                  <a:lnTo>
                    <a:pt x="9525" y="54768"/>
                  </a:lnTo>
                  <a:lnTo>
                    <a:pt x="0" y="28575"/>
                  </a:lnTo>
                  <a:lnTo>
                    <a:pt x="0" y="11906"/>
                  </a:lnTo>
                  <a:lnTo>
                    <a:pt x="11906" y="0"/>
                  </a:lnTo>
                  <a:lnTo>
                    <a:pt x="30956" y="0"/>
                  </a:lnTo>
                  <a:lnTo>
                    <a:pt x="73818" y="16668"/>
                  </a:lnTo>
                  <a:lnTo>
                    <a:pt x="250031" y="114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9">
              <a:extLst>
                <a:ext uri="{FF2B5EF4-FFF2-40B4-BE49-F238E27FC236}">
                  <a16:creationId xmlns:a16="http://schemas.microsoft.com/office/drawing/2014/main" id="{1492758E-80A0-4C19-9EEF-2BD00C483608}"/>
                </a:ext>
              </a:extLst>
            </p:cNvPr>
            <p:cNvSpPr/>
            <p:nvPr/>
          </p:nvSpPr>
          <p:spPr>
            <a:xfrm rot="16200000">
              <a:off x="5256212" y="2309814"/>
              <a:ext cx="1914525" cy="1539875"/>
            </a:xfrm>
            <a:custGeom>
              <a:avLst/>
              <a:gdLst>
                <a:gd name="connsiteX0" fmla="*/ 734025 w 1913977"/>
                <a:gd name="connsiteY0" fmla="*/ 969515 h 1540702"/>
                <a:gd name="connsiteX1" fmla="*/ 621291 w 1913977"/>
                <a:gd name="connsiteY1" fmla="*/ 869307 h 1540702"/>
                <a:gd name="connsiteX2" fmla="*/ 561166 w 1913977"/>
                <a:gd name="connsiteY2" fmla="*/ 814192 h 1540702"/>
                <a:gd name="connsiteX3" fmla="*/ 481000 w 1913977"/>
                <a:gd name="connsiteY3" fmla="*/ 739036 h 1540702"/>
                <a:gd name="connsiteX4" fmla="*/ 423380 w 1913977"/>
                <a:gd name="connsiteY4" fmla="*/ 676406 h 1540702"/>
                <a:gd name="connsiteX5" fmla="*/ 373276 w 1913977"/>
                <a:gd name="connsiteY5" fmla="*/ 621291 h 1540702"/>
                <a:gd name="connsiteX6" fmla="*/ 298120 w 1913977"/>
                <a:gd name="connsiteY6" fmla="*/ 528599 h 1540702"/>
                <a:gd name="connsiteX7" fmla="*/ 235490 w 1913977"/>
                <a:gd name="connsiteY7" fmla="*/ 448432 h 1540702"/>
                <a:gd name="connsiteX8" fmla="*/ 180375 w 1913977"/>
                <a:gd name="connsiteY8" fmla="*/ 370771 h 1540702"/>
                <a:gd name="connsiteX9" fmla="*/ 122755 w 1913977"/>
                <a:gd name="connsiteY9" fmla="*/ 283089 h 1540702"/>
                <a:gd name="connsiteX10" fmla="*/ 75156 w 1913977"/>
                <a:gd name="connsiteY10" fmla="*/ 200417 h 1540702"/>
                <a:gd name="connsiteX11" fmla="*/ 32568 w 1913977"/>
                <a:gd name="connsiteY11" fmla="*/ 120250 h 1540702"/>
                <a:gd name="connsiteX12" fmla="*/ 7516 w 1913977"/>
                <a:gd name="connsiteY12" fmla="*/ 72651 h 1540702"/>
                <a:gd name="connsiteX13" fmla="*/ 0 w 1913977"/>
                <a:gd name="connsiteY13" fmla="*/ 50104 h 1540702"/>
                <a:gd name="connsiteX14" fmla="*/ 0 w 1913977"/>
                <a:gd name="connsiteY14" fmla="*/ 25052 h 1540702"/>
                <a:gd name="connsiteX15" fmla="*/ 5011 w 1913977"/>
                <a:gd name="connsiteY15" fmla="*/ 10021 h 1540702"/>
                <a:gd name="connsiteX16" fmla="*/ 17537 w 1913977"/>
                <a:gd name="connsiteY16" fmla="*/ 0 h 1540702"/>
                <a:gd name="connsiteX17" fmla="*/ 30063 w 1913977"/>
                <a:gd name="connsiteY17" fmla="*/ 0 h 1540702"/>
                <a:gd name="connsiteX18" fmla="*/ 47599 w 1913977"/>
                <a:gd name="connsiteY18" fmla="*/ 7516 h 1540702"/>
                <a:gd name="connsiteX19" fmla="*/ 70146 w 1913977"/>
                <a:gd name="connsiteY19" fmla="*/ 27558 h 1540702"/>
                <a:gd name="connsiteX20" fmla="*/ 92693 w 1913977"/>
                <a:gd name="connsiteY20" fmla="*/ 60125 h 1540702"/>
                <a:gd name="connsiteX21" fmla="*/ 150313 w 1913977"/>
                <a:gd name="connsiteY21" fmla="*/ 135281 h 1540702"/>
                <a:gd name="connsiteX22" fmla="*/ 195406 w 1913977"/>
                <a:gd name="connsiteY22" fmla="*/ 187891 h 1540702"/>
                <a:gd name="connsiteX23" fmla="*/ 265552 w 1913977"/>
                <a:gd name="connsiteY23" fmla="*/ 270563 h 1540702"/>
                <a:gd name="connsiteX24" fmla="*/ 308140 w 1913977"/>
                <a:gd name="connsiteY24" fmla="*/ 320667 h 1540702"/>
                <a:gd name="connsiteX25" fmla="*/ 385802 w 1913977"/>
                <a:gd name="connsiteY25" fmla="*/ 405844 h 1540702"/>
                <a:gd name="connsiteX26" fmla="*/ 443422 w 1913977"/>
                <a:gd name="connsiteY26" fmla="*/ 460958 h 1540702"/>
                <a:gd name="connsiteX27" fmla="*/ 518578 w 1913977"/>
                <a:gd name="connsiteY27" fmla="*/ 536114 h 1540702"/>
                <a:gd name="connsiteX28" fmla="*/ 591229 w 1913977"/>
                <a:gd name="connsiteY28" fmla="*/ 601250 h 1540702"/>
                <a:gd name="connsiteX29" fmla="*/ 661374 w 1913977"/>
                <a:gd name="connsiteY29" fmla="*/ 661375 h 1540702"/>
                <a:gd name="connsiteX30" fmla="*/ 721499 w 1913977"/>
                <a:gd name="connsiteY30" fmla="*/ 708973 h 1540702"/>
                <a:gd name="connsiteX31" fmla="*/ 789140 w 1913977"/>
                <a:gd name="connsiteY31" fmla="*/ 759078 h 1540702"/>
                <a:gd name="connsiteX32" fmla="*/ 851770 w 1913977"/>
                <a:gd name="connsiteY32" fmla="*/ 804171 h 1540702"/>
                <a:gd name="connsiteX33" fmla="*/ 904379 w 1913977"/>
                <a:gd name="connsiteY33" fmla="*/ 841749 h 1540702"/>
                <a:gd name="connsiteX34" fmla="*/ 956989 w 1913977"/>
                <a:gd name="connsiteY34" fmla="*/ 874317 h 1540702"/>
                <a:gd name="connsiteX35" fmla="*/ 1037155 w 1913977"/>
                <a:gd name="connsiteY35" fmla="*/ 924421 h 1540702"/>
                <a:gd name="connsiteX36" fmla="*/ 1142374 w 1913977"/>
                <a:gd name="connsiteY36" fmla="*/ 982041 h 1540702"/>
                <a:gd name="connsiteX37" fmla="*/ 1217530 w 1913977"/>
                <a:gd name="connsiteY37" fmla="*/ 1019619 h 1540702"/>
                <a:gd name="connsiteX38" fmla="*/ 1305212 w 1913977"/>
                <a:gd name="connsiteY38" fmla="*/ 1064713 h 1540702"/>
                <a:gd name="connsiteX39" fmla="*/ 1430473 w 1913977"/>
                <a:gd name="connsiteY39" fmla="*/ 1114817 h 1540702"/>
                <a:gd name="connsiteX40" fmla="*/ 1533186 w 1913977"/>
                <a:gd name="connsiteY40" fmla="*/ 1149890 h 1540702"/>
                <a:gd name="connsiteX41" fmla="*/ 1625879 w 1913977"/>
                <a:gd name="connsiteY41" fmla="*/ 1177447 h 1540702"/>
                <a:gd name="connsiteX42" fmla="*/ 1683498 w 1913977"/>
                <a:gd name="connsiteY42" fmla="*/ 1192478 h 1540702"/>
                <a:gd name="connsiteX43" fmla="*/ 1716066 w 1913977"/>
                <a:gd name="connsiteY43" fmla="*/ 1194983 h 1540702"/>
                <a:gd name="connsiteX44" fmla="*/ 1748634 w 1913977"/>
                <a:gd name="connsiteY44" fmla="*/ 1187468 h 1540702"/>
                <a:gd name="connsiteX45" fmla="*/ 1866378 w 1913977"/>
                <a:gd name="connsiteY45" fmla="*/ 1117322 h 1540702"/>
                <a:gd name="connsiteX46" fmla="*/ 1913977 w 1913977"/>
                <a:gd name="connsiteY46" fmla="*/ 1342790 h 1540702"/>
                <a:gd name="connsiteX47" fmla="*/ 1818779 w 1913977"/>
                <a:gd name="connsiteY47" fmla="*/ 1400410 h 1540702"/>
                <a:gd name="connsiteX48" fmla="*/ 1768675 w 1913977"/>
                <a:gd name="connsiteY48" fmla="*/ 1442999 h 1540702"/>
                <a:gd name="connsiteX49" fmla="*/ 1718571 w 1913977"/>
                <a:gd name="connsiteY49" fmla="*/ 1485587 h 1540702"/>
                <a:gd name="connsiteX50" fmla="*/ 1696024 w 1913977"/>
                <a:gd name="connsiteY50" fmla="*/ 1513144 h 1540702"/>
                <a:gd name="connsiteX51" fmla="*/ 1670972 w 1913977"/>
                <a:gd name="connsiteY51" fmla="*/ 1533186 h 1540702"/>
                <a:gd name="connsiteX52" fmla="*/ 1645920 w 1913977"/>
                <a:gd name="connsiteY52" fmla="*/ 1540702 h 1540702"/>
                <a:gd name="connsiteX53" fmla="*/ 1623373 w 1913977"/>
                <a:gd name="connsiteY53" fmla="*/ 1540702 h 1540702"/>
                <a:gd name="connsiteX54" fmla="*/ 1598321 w 1913977"/>
                <a:gd name="connsiteY54" fmla="*/ 1533186 h 1540702"/>
                <a:gd name="connsiteX55" fmla="*/ 1573269 w 1913977"/>
                <a:gd name="connsiteY55" fmla="*/ 1515650 h 1540702"/>
                <a:gd name="connsiteX56" fmla="*/ 1543207 w 1913977"/>
                <a:gd name="connsiteY56" fmla="*/ 1488092 h 1540702"/>
                <a:gd name="connsiteX57" fmla="*/ 1458030 w 1913977"/>
                <a:gd name="connsiteY57" fmla="*/ 1442999 h 1540702"/>
                <a:gd name="connsiteX58" fmla="*/ 1277655 w 1913977"/>
                <a:gd name="connsiteY58" fmla="*/ 1342790 h 1540702"/>
                <a:gd name="connsiteX59" fmla="*/ 1119827 w 1913977"/>
                <a:gd name="connsiteY59" fmla="*/ 1245087 h 1540702"/>
                <a:gd name="connsiteX60" fmla="*/ 1002082 w 1913977"/>
                <a:gd name="connsiteY60" fmla="*/ 1169931 h 1540702"/>
                <a:gd name="connsiteX61" fmla="*/ 896864 w 1913977"/>
                <a:gd name="connsiteY61" fmla="*/ 1094775 h 1540702"/>
                <a:gd name="connsiteX62" fmla="*/ 734025 w 1913977"/>
                <a:gd name="connsiteY62" fmla="*/ 969515 h 154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913977" h="1540702">
                  <a:moveTo>
                    <a:pt x="734025" y="969515"/>
                  </a:moveTo>
                  <a:lnTo>
                    <a:pt x="621291" y="869307"/>
                  </a:lnTo>
                  <a:lnTo>
                    <a:pt x="561166" y="814192"/>
                  </a:lnTo>
                  <a:lnTo>
                    <a:pt x="481000" y="739036"/>
                  </a:lnTo>
                  <a:lnTo>
                    <a:pt x="423380" y="676406"/>
                  </a:lnTo>
                  <a:lnTo>
                    <a:pt x="373276" y="621291"/>
                  </a:lnTo>
                  <a:lnTo>
                    <a:pt x="298120" y="528599"/>
                  </a:lnTo>
                  <a:lnTo>
                    <a:pt x="235490" y="448432"/>
                  </a:lnTo>
                  <a:lnTo>
                    <a:pt x="180375" y="370771"/>
                  </a:lnTo>
                  <a:lnTo>
                    <a:pt x="122755" y="283089"/>
                  </a:lnTo>
                  <a:lnTo>
                    <a:pt x="75156" y="200417"/>
                  </a:lnTo>
                  <a:lnTo>
                    <a:pt x="32568" y="120250"/>
                  </a:lnTo>
                  <a:lnTo>
                    <a:pt x="7516" y="72651"/>
                  </a:lnTo>
                  <a:lnTo>
                    <a:pt x="0" y="50104"/>
                  </a:lnTo>
                  <a:lnTo>
                    <a:pt x="0" y="25052"/>
                  </a:lnTo>
                  <a:lnTo>
                    <a:pt x="5011" y="10021"/>
                  </a:lnTo>
                  <a:lnTo>
                    <a:pt x="17537" y="0"/>
                  </a:lnTo>
                  <a:lnTo>
                    <a:pt x="30063" y="0"/>
                  </a:lnTo>
                  <a:lnTo>
                    <a:pt x="47599" y="7516"/>
                  </a:lnTo>
                  <a:lnTo>
                    <a:pt x="70146" y="27558"/>
                  </a:lnTo>
                  <a:lnTo>
                    <a:pt x="92693" y="60125"/>
                  </a:lnTo>
                  <a:lnTo>
                    <a:pt x="150313" y="135281"/>
                  </a:lnTo>
                  <a:lnTo>
                    <a:pt x="195406" y="187891"/>
                  </a:lnTo>
                  <a:lnTo>
                    <a:pt x="265552" y="270563"/>
                  </a:lnTo>
                  <a:lnTo>
                    <a:pt x="308140" y="320667"/>
                  </a:lnTo>
                  <a:lnTo>
                    <a:pt x="385802" y="405844"/>
                  </a:lnTo>
                  <a:lnTo>
                    <a:pt x="443422" y="460958"/>
                  </a:lnTo>
                  <a:lnTo>
                    <a:pt x="518578" y="536114"/>
                  </a:lnTo>
                  <a:lnTo>
                    <a:pt x="591229" y="601250"/>
                  </a:lnTo>
                  <a:lnTo>
                    <a:pt x="661374" y="661375"/>
                  </a:lnTo>
                  <a:lnTo>
                    <a:pt x="721499" y="708973"/>
                  </a:lnTo>
                  <a:lnTo>
                    <a:pt x="789140" y="759078"/>
                  </a:lnTo>
                  <a:lnTo>
                    <a:pt x="851770" y="804171"/>
                  </a:lnTo>
                  <a:lnTo>
                    <a:pt x="904379" y="841749"/>
                  </a:lnTo>
                  <a:lnTo>
                    <a:pt x="956989" y="874317"/>
                  </a:lnTo>
                  <a:lnTo>
                    <a:pt x="1037155" y="924421"/>
                  </a:lnTo>
                  <a:lnTo>
                    <a:pt x="1142374" y="982041"/>
                  </a:lnTo>
                  <a:lnTo>
                    <a:pt x="1217530" y="1019619"/>
                  </a:lnTo>
                  <a:lnTo>
                    <a:pt x="1305212" y="1064713"/>
                  </a:lnTo>
                  <a:lnTo>
                    <a:pt x="1430473" y="1114817"/>
                  </a:lnTo>
                  <a:lnTo>
                    <a:pt x="1533186" y="1149890"/>
                  </a:lnTo>
                  <a:lnTo>
                    <a:pt x="1625879" y="1177447"/>
                  </a:lnTo>
                  <a:lnTo>
                    <a:pt x="1683498" y="1192478"/>
                  </a:lnTo>
                  <a:lnTo>
                    <a:pt x="1716066" y="1194983"/>
                  </a:lnTo>
                  <a:lnTo>
                    <a:pt x="1748634" y="1187468"/>
                  </a:lnTo>
                  <a:lnTo>
                    <a:pt x="1866378" y="1117322"/>
                  </a:lnTo>
                  <a:lnTo>
                    <a:pt x="1913977" y="1342790"/>
                  </a:lnTo>
                  <a:lnTo>
                    <a:pt x="1818779" y="1400410"/>
                  </a:lnTo>
                  <a:lnTo>
                    <a:pt x="1768675" y="1442999"/>
                  </a:lnTo>
                  <a:lnTo>
                    <a:pt x="1718571" y="1485587"/>
                  </a:lnTo>
                  <a:lnTo>
                    <a:pt x="1696024" y="1513144"/>
                  </a:lnTo>
                  <a:lnTo>
                    <a:pt x="1670972" y="1533186"/>
                  </a:lnTo>
                  <a:lnTo>
                    <a:pt x="1645920" y="1540702"/>
                  </a:lnTo>
                  <a:lnTo>
                    <a:pt x="1623373" y="1540702"/>
                  </a:lnTo>
                  <a:lnTo>
                    <a:pt x="1598321" y="1533186"/>
                  </a:lnTo>
                  <a:lnTo>
                    <a:pt x="1573269" y="1515650"/>
                  </a:lnTo>
                  <a:lnTo>
                    <a:pt x="1543207" y="1488092"/>
                  </a:lnTo>
                  <a:lnTo>
                    <a:pt x="1458030" y="1442999"/>
                  </a:lnTo>
                  <a:lnTo>
                    <a:pt x="1277655" y="1342790"/>
                  </a:lnTo>
                  <a:lnTo>
                    <a:pt x="1119827" y="1245087"/>
                  </a:lnTo>
                  <a:lnTo>
                    <a:pt x="1002082" y="1169931"/>
                  </a:lnTo>
                  <a:lnTo>
                    <a:pt x="896864" y="1094775"/>
                  </a:lnTo>
                  <a:lnTo>
                    <a:pt x="734025" y="96951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1">
              <a:extLst>
                <a:ext uri="{FF2B5EF4-FFF2-40B4-BE49-F238E27FC236}">
                  <a16:creationId xmlns:a16="http://schemas.microsoft.com/office/drawing/2014/main" id="{8BDA0DE5-08FF-4C8B-9DC2-9A159BB0D86A}"/>
                </a:ext>
              </a:extLst>
            </p:cNvPr>
            <p:cNvSpPr/>
            <p:nvPr/>
          </p:nvSpPr>
          <p:spPr>
            <a:xfrm>
              <a:off x="5962650" y="4138613"/>
              <a:ext cx="2209800" cy="1339850"/>
            </a:xfrm>
            <a:custGeom>
              <a:avLst/>
              <a:gdLst>
                <a:gd name="connsiteX0" fmla="*/ 671395 w 2209592"/>
                <a:gd name="connsiteY0" fmla="*/ 358245 h 1340285"/>
                <a:gd name="connsiteX1" fmla="*/ 117745 w 2209592"/>
                <a:gd name="connsiteY1" fmla="*/ 418370 h 1340285"/>
                <a:gd name="connsiteX2" fmla="*/ 0 w 2209592"/>
                <a:gd name="connsiteY2" fmla="*/ 210438 h 1340285"/>
                <a:gd name="connsiteX3" fmla="*/ 323172 w 2209592"/>
                <a:gd name="connsiteY3" fmla="*/ 207933 h 1340285"/>
                <a:gd name="connsiteX4" fmla="*/ 375781 w 2209592"/>
                <a:gd name="connsiteY4" fmla="*/ 200417 h 1340285"/>
                <a:gd name="connsiteX5" fmla="*/ 851770 w 2209592"/>
                <a:gd name="connsiteY5" fmla="*/ 147808 h 1340285"/>
                <a:gd name="connsiteX6" fmla="*/ 1104796 w 2209592"/>
                <a:gd name="connsiteY6" fmla="*/ 117745 h 1340285"/>
                <a:gd name="connsiteX7" fmla="*/ 1340285 w 2209592"/>
                <a:gd name="connsiteY7" fmla="*/ 90188 h 1340285"/>
                <a:gd name="connsiteX8" fmla="*/ 1665962 w 2209592"/>
                <a:gd name="connsiteY8" fmla="*/ 50105 h 1340285"/>
                <a:gd name="connsiteX9" fmla="*/ 1696024 w 2209592"/>
                <a:gd name="connsiteY9" fmla="*/ 35073 h 1340285"/>
                <a:gd name="connsiteX10" fmla="*/ 1738613 w 2209592"/>
                <a:gd name="connsiteY10" fmla="*/ 12526 h 1340285"/>
                <a:gd name="connsiteX11" fmla="*/ 1773686 w 2209592"/>
                <a:gd name="connsiteY11" fmla="*/ 0 h 1340285"/>
                <a:gd name="connsiteX12" fmla="*/ 1803748 w 2209592"/>
                <a:gd name="connsiteY12" fmla="*/ 0 h 1340285"/>
                <a:gd name="connsiteX13" fmla="*/ 1838821 w 2209592"/>
                <a:gd name="connsiteY13" fmla="*/ 10021 h 1340285"/>
                <a:gd name="connsiteX14" fmla="*/ 1941535 w 2209592"/>
                <a:gd name="connsiteY14" fmla="*/ 72651 h 1340285"/>
                <a:gd name="connsiteX15" fmla="*/ 2031722 w 2209592"/>
                <a:gd name="connsiteY15" fmla="*/ 132776 h 1340285"/>
                <a:gd name="connsiteX16" fmla="*/ 2111889 w 2209592"/>
                <a:gd name="connsiteY16" fmla="*/ 187891 h 1340285"/>
                <a:gd name="connsiteX17" fmla="*/ 2144456 w 2209592"/>
                <a:gd name="connsiteY17" fmla="*/ 212943 h 1340285"/>
                <a:gd name="connsiteX18" fmla="*/ 2169508 w 2209592"/>
                <a:gd name="connsiteY18" fmla="*/ 237995 h 1340285"/>
                <a:gd name="connsiteX19" fmla="*/ 2189550 w 2209592"/>
                <a:gd name="connsiteY19" fmla="*/ 265552 h 1340285"/>
                <a:gd name="connsiteX20" fmla="*/ 2199571 w 2209592"/>
                <a:gd name="connsiteY20" fmla="*/ 288099 h 1340285"/>
                <a:gd name="connsiteX21" fmla="*/ 2204581 w 2209592"/>
                <a:gd name="connsiteY21" fmla="*/ 303130 h 1340285"/>
                <a:gd name="connsiteX22" fmla="*/ 2209592 w 2209592"/>
                <a:gd name="connsiteY22" fmla="*/ 323172 h 1340285"/>
                <a:gd name="connsiteX23" fmla="*/ 2209592 w 2209592"/>
                <a:gd name="connsiteY23" fmla="*/ 348224 h 1340285"/>
                <a:gd name="connsiteX24" fmla="*/ 2194560 w 2209592"/>
                <a:gd name="connsiteY24" fmla="*/ 383297 h 1340285"/>
                <a:gd name="connsiteX25" fmla="*/ 2169508 w 2209592"/>
                <a:gd name="connsiteY25" fmla="*/ 415865 h 1340285"/>
                <a:gd name="connsiteX26" fmla="*/ 2141951 w 2209592"/>
                <a:gd name="connsiteY26" fmla="*/ 443422 h 1340285"/>
                <a:gd name="connsiteX27" fmla="*/ 2121909 w 2209592"/>
                <a:gd name="connsiteY27" fmla="*/ 468474 h 1340285"/>
                <a:gd name="connsiteX28" fmla="*/ 2091847 w 2209592"/>
                <a:gd name="connsiteY28" fmla="*/ 538620 h 1340285"/>
                <a:gd name="connsiteX29" fmla="*/ 2064290 w 2209592"/>
                <a:gd name="connsiteY29" fmla="*/ 613776 h 1340285"/>
                <a:gd name="connsiteX30" fmla="*/ 2011680 w 2209592"/>
                <a:gd name="connsiteY30" fmla="*/ 774109 h 1340285"/>
                <a:gd name="connsiteX31" fmla="*/ 1966587 w 2209592"/>
                <a:gd name="connsiteY31" fmla="*/ 939453 h 1340285"/>
                <a:gd name="connsiteX32" fmla="*/ 1923998 w 2209592"/>
                <a:gd name="connsiteY32" fmla="*/ 1107301 h 1340285"/>
                <a:gd name="connsiteX33" fmla="*/ 1863873 w 2209592"/>
                <a:gd name="connsiteY33" fmla="*/ 1340285 h 1340285"/>
                <a:gd name="connsiteX34" fmla="*/ 1673478 w 2209592"/>
                <a:gd name="connsiteY34" fmla="*/ 1325254 h 1340285"/>
                <a:gd name="connsiteX35" fmla="*/ 1698530 w 2209592"/>
                <a:gd name="connsiteY35" fmla="*/ 1152395 h 1340285"/>
                <a:gd name="connsiteX36" fmla="*/ 1738613 w 2209592"/>
                <a:gd name="connsiteY36" fmla="*/ 899369 h 1340285"/>
                <a:gd name="connsiteX37" fmla="*/ 1781201 w 2209592"/>
                <a:gd name="connsiteY37" fmla="*/ 603755 h 1340285"/>
                <a:gd name="connsiteX38" fmla="*/ 1796233 w 2209592"/>
                <a:gd name="connsiteY38" fmla="*/ 478495 h 1340285"/>
                <a:gd name="connsiteX39" fmla="*/ 1806253 w 2209592"/>
                <a:gd name="connsiteY39" fmla="*/ 400833 h 1340285"/>
                <a:gd name="connsiteX40" fmla="*/ 1803748 w 2209592"/>
                <a:gd name="connsiteY40" fmla="*/ 355740 h 1340285"/>
                <a:gd name="connsiteX41" fmla="*/ 1796233 w 2209592"/>
                <a:gd name="connsiteY41" fmla="*/ 323172 h 1340285"/>
                <a:gd name="connsiteX42" fmla="*/ 1783707 w 2209592"/>
                <a:gd name="connsiteY42" fmla="*/ 298120 h 1340285"/>
                <a:gd name="connsiteX43" fmla="*/ 1766170 w 2209592"/>
                <a:gd name="connsiteY43" fmla="*/ 278078 h 1340285"/>
                <a:gd name="connsiteX44" fmla="*/ 1738613 w 2209592"/>
                <a:gd name="connsiteY44" fmla="*/ 263047 h 1340285"/>
                <a:gd name="connsiteX45" fmla="*/ 1711056 w 2209592"/>
                <a:gd name="connsiteY45" fmla="*/ 255531 h 1340285"/>
                <a:gd name="connsiteX46" fmla="*/ 1658446 w 2209592"/>
                <a:gd name="connsiteY46" fmla="*/ 255531 h 1340285"/>
                <a:gd name="connsiteX47" fmla="*/ 1315233 w 2209592"/>
                <a:gd name="connsiteY47" fmla="*/ 290604 h 1340285"/>
                <a:gd name="connsiteX48" fmla="*/ 671395 w 2209592"/>
                <a:gd name="connsiteY48" fmla="*/ 358245 h 1340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09592" h="1340285">
                  <a:moveTo>
                    <a:pt x="671395" y="358245"/>
                  </a:moveTo>
                  <a:lnTo>
                    <a:pt x="117745" y="418370"/>
                  </a:lnTo>
                  <a:lnTo>
                    <a:pt x="0" y="210438"/>
                  </a:lnTo>
                  <a:lnTo>
                    <a:pt x="323172" y="207933"/>
                  </a:lnTo>
                  <a:lnTo>
                    <a:pt x="375781" y="200417"/>
                  </a:lnTo>
                  <a:lnTo>
                    <a:pt x="851770" y="147808"/>
                  </a:lnTo>
                  <a:lnTo>
                    <a:pt x="1104796" y="117745"/>
                  </a:lnTo>
                  <a:lnTo>
                    <a:pt x="1340285" y="90188"/>
                  </a:lnTo>
                  <a:lnTo>
                    <a:pt x="1665962" y="50105"/>
                  </a:lnTo>
                  <a:lnTo>
                    <a:pt x="1696024" y="35073"/>
                  </a:lnTo>
                  <a:lnTo>
                    <a:pt x="1738613" y="12526"/>
                  </a:lnTo>
                  <a:lnTo>
                    <a:pt x="1773686" y="0"/>
                  </a:lnTo>
                  <a:lnTo>
                    <a:pt x="1803748" y="0"/>
                  </a:lnTo>
                  <a:lnTo>
                    <a:pt x="1838821" y="10021"/>
                  </a:lnTo>
                  <a:lnTo>
                    <a:pt x="1941535" y="72651"/>
                  </a:lnTo>
                  <a:lnTo>
                    <a:pt x="2031722" y="132776"/>
                  </a:lnTo>
                  <a:lnTo>
                    <a:pt x="2111889" y="187891"/>
                  </a:lnTo>
                  <a:lnTo>
                    <a:pt x="2144456" y="212943"/>
                  </a:lnTo>
                  <a:lnTo>
                    <a:pt x="2169508" y="237995"/>
                  </a:lnTo>
                  <a:lnTo>
                    <a:pt x="2189550" y="265552"/>
                  </a:lnTo>
                  <a:lnTo>
                    <a:pt x="2199571" y="288099"/>
                  </a:lnTo>
                  <a:lnTo>
                    <a:pt x="2204581" y="303130"/>
                  </a:lnTo>
                  <a:lnTo>
                    <a:pt x="2209592" y="323172"/>
                  </a:lnTo>
                  <a:lnTo>
                    <a:pt x="2209592" y="348224"/>
                  </a:lnTo>
                  <a:lnTo>
                    <a:pt x="2194560" y="383297"/>
                  </a:lnTo>
                  <a:lnTo>
                    <a:pt x="2169508" y="415865"/>
                  </a:lnTo>
                  <a:lnTo>
                    <a:pt x="2141951" y="443422"/>
                  </a:lnTo>
                  <a:lnTo>
                    <a:pt x="2121909" y="468474"/>
                  </a:lnTo>
                  <a:lnTo>
                    <a:pt x="2091847" y="538620"/>
                  </a:lnTo>
                  <a:lnTo>
                    <a:pt x="2064290" y="613776"/>
                  </a:lnTo>
                  <a:lnTo>
                    <a:pt x="2011680" y="774109"/>
                  </a:lnTo>
                  <a:lnTo>
                    <a:pt x="1966587" y="939453"/>
                  </a:lnTo>
                  <a:lnTo>
                    <a:pt x="1923998" y="1107301"/>
                  </a:lnTo>
                  <a:lnTo>
                    <a:pt x="1863873" y="1340285"/>
                  </a:lnTo>
                  <a:lnTo>
                    <a:pt x="1673478" y="1325254"/>
                  </a:lnTo>
                  <a:lnTo>
                    <a:pt x="1698530" y="1152395"/>
                  </a:lnTo>
                  <a:lnTo>
                    <a:pt x="1738613" y="899369"/>
                  </a:lnTo>
                  <a:lnTo>
                    <a:pt x="1781201" y="603755"/>
                  </a:lnTo>
                  <a:lnTo>
                    <a:pt x="1796233" y="478495"/>
                  </a:lnTo>
                  <a:lnTo>
                    <a:pt x="1806253" y="400833"/>
                  </a:lnTo>
                  <a:lnTo>
                    <a:pt x="1803748" y="355740"/>
                  </a:lnTo>
                  <a:lnTo>
                    <a:pt x="1796233" y="323172"/>
                  </a:lnTo>
                  <a:lnTo>
                    <a:pt x="1783707" y="298120"/>
                  </a:lnTo>
                  <a:lnTo>
                    <a:pt x="1766170" y="278078"/>
                  </a:lnTo>
                  <a:lnTo>
                    <a:pt x="1738613" y="263047"/>
                  </a:lnTo>
                  <a:lnTo>
                    <a:pt x="1711056" y="255531"/>
                  </a:lnTo>
                  <a:lnTo>
                    <a:pt x="1658446" y="255531"/>
                  </a:lnTo>
                  <a:lnTo>
                    <a:pt x="1315233" y="290604"/>
                  </a:lnTo>
                  <a:lnTo>
                    <a:pt x="671395" y="35824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2">
              <a:extLst>
                <a:ext uri="{FF2B5EF4-FFF2-40B4-BE49-F238E27FC236}">
                  <a16:creationId xmlns:a16="http://schemas.microsoft.com/office/drawing/2014/main" id="{77B4BD5C-F558-4A15-814A-9E53239EFD22}"/>
                </a:ext>
              </a:extLst>
            </p:cNvPr>
            <p:cNvSpPr/>
            <p:nvPr/>
          </p:nvSpPr>
          <p:spPr>
            <a:xfrm>
              <a:off x="6213475" y="5348289"/>
              <a:ext cx="1754188" cy="314325"/>
            </a:xfrm>
            <a:custGeom>
              <a:avLst/>
              <a:gdLst>
                <a:gd name="connsiteX0" fmla="*/ 835819 w 1754982"/>
                <a:gd name="connsiteY0" fmla="*/ 247650 h 314325"/>
                <a:gd name="connsiteX1" fmla="*/ 535782 w 1754982"/>
                <a:gd name="connsiteY1" fmla="*/ 273843 h 314325"/>
                <a:gd name="connsiteX2" fmla="*/ 409575 w 1754982"/>
                <a:gd name="connsiteY2" fmla="*/ 288131 h 314325"/>
                <a:gd name="connsiteX3" fmla="*/ 366713 w 1754982"/>
                <a:gd name="connsiteY3" fmla="*/ 292893 h 314325"/>
                <a:gd name="connsiteX4" fmla="*/ 328613 w 1754982"/>
                <a:gd name="connsiteY4" fmla="*/ 302418 h 314325"/>
                <a:gd name="connsiteX5" fmla="*/ 257175 w 1754982"/>
                <a:gd name="connsiteY5" fmla="*/ 314325 h 314325"/>
                <a:gd name="connsiteX6" fmla="*/ 207169 w 1754982"/>
                <a:gd name="connsiteY6" fmla="*/ 314325 h 314325"/>
                <a:gd name="connsiteX7" fmla="*/ 140494 w 1754982"/>
                <a:gd name="connsiteY7" fmla="*/ 304800 h 314325"/>
                <a:gd name="connsiteX8" fmla="*/ 52388 w 1754982"/>
                <a:gd name="connsiteY8" fmla="*/ 278606 h 314325"/>
                <a:gd name="connsiteX9" fmla="*/ 0 w 1754982"/>
                <a:gd name="connsiteY9" fmla="*/ 169068 h 314325"/>
                <a:gd name="connsiteX10" fmla="*/ 242888 w 1754982"/>
                <a:gd name="connsiteY10" fmla="*/ 138112 h 314325"/>
                <a:gd name="connsiteX11" fmla="*/ 721519 w 1754982"/>
                <a:gd name="connsiteY11" fmla="*/ 80962 h 314325"/>
                <a:gd name="connsiteX12" fmla="*/ 1109663 w 1754982"/>
                <a:gd name="connsiteY12" fmla="*/ 35718 h 314325"/>
                <a:gd name="connsiteX13" fmla="*/ 1457325 w 1754982"/>
                <a:gd name="connsiteY13" fmla="*/ 0 h 314325"/>
                <a:gd name="connsiteX14" fmla="*/ 1631157 w 1754982"/>
                <a:gd name="connsiteY14" fmla="*/ 38100 h 314325"/>
                <a:gd name="connsiteX15" fmla="*/ 1721644 w 1754982"/>
                <a:gd name="connsiteY15" fmla="*/ 109537 h 314325"/>
                <a:gd name="connsiteX16" fmla="*/ 1747838 w 1754982"/>
                <a:gd name="connsiteY16" fmla="*/ 130968 h 314325"/>
                <a:gd name="connsiteX17" fmla="*/ 1754982 w 1754982"/>
                <a:gd name="connsiteY17" fmla="*/ 145256 h 314325"/>
                <a:gd name="connsiteX18" fmla="*/ 1750219 w 1754982"/>
                <a:gd name="connsiteY18" fmla="*/ 180975 h 314325"/>
                <a:gd name="connsiteX19" fmla="*/ 1738313 w 1754982"/>
                <a:gd name="connsiteY19" fmla="*/ 219075 h 314325"/>
                <a:gd name="connsiteX20" fmla="*/ 1716882 w 1754982"/>
                <a:gd name="connsiteY20" fmla="*/ 245268 h 314325"/>
                <a:gd name="connsiteX21" fmla="*/ 1690688 w 1754982"/>
                <a:gd name="connsiteY21" fmla="*/ 261937 h 314325"/>
                <a:gd name="connsiteX22" fmla="*/ 1664494 w 1754982"/>
                <a:gd name="connsiteY22" fmla="*/ 269081 h 314325"/>
                <a:gd name="connsiteX23" fmla="*/ 1616869 w 1754982"/>
                <a:gd name="connsiteY23" fmla="*/ 269081 h 314325"/>
                <a:gd name="connsiteX24" fmla="*/ 1504950 w 1754982"/>
                <a:gd name="connsiteY24" fmla="*/ 257175 h 314325"/>
                <a:gd name="connsiteX25" fmla="*/ 1428750 w 1754982"/>
                <a:gd name="connsiteY25" fmla="*/ 250031 h 314325"/>
                <a:gd name="connsiteX26" fmla="*/ 1345407 w 1754982"/>
                <a:gd name="connsiteY26" fmla="*/ 245268 h 314325"/>
                <a:gd name="connsiteX27" fmla="*/ 1173957 w 1754982"/>
                <a:gd name="connsiteY27" fmla="*/ 250031 h 314325"/>
                <a:gd name="connsiteX28" fmla="*/ 835819 w 1754982"/>
                <a:gd name="connsiteY28" fmla="*/ 247650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754982" h="314325">
                  <a:moveTo>
                    <a:pt x="835819" y="247650"/>
                  </a:moveTo>
                  <a:lnTo>
                    <a:pt x="535782" y="273843"/>
                  </a:lnTo>
                  <a:lnTo>
                    <a:pt x="409575" y="288131"/>
                  </a:lnTo>
                  <a:lnTo>
                    <a:pt x="366713" y="292893"/>
                  </a:lnTo>
                  <a:lnTo>
                    <a:pt x="328613" y="302418"/>
                  </a:lnTo>
                  <a:lnTo>
                    <a:pt x="257175" y="314325"/>
                  </a:lnTo>
                  <a:lnTo>
                    <a:pt x="207169" y="314325"/>
                  </a:lnTo>
                  <a:lnTo>
                    <a:pt x="140494" y="304800"/>
                  </a:lnTo>
                  <a:lnTo>
                    <a:pt x="52388" y="278606"/>
                  </a:lnTo>
                  <a:lnTo>
                    <a:pt x="0" y="169068"/>
                  </a:lnTo>
                  <a:lnTo>
                    <a:pt x="242888" y="138112"/>
                  </a:lnTo>
                  <a:lnTo>
                    <a:pt x="721519" y="80962"/>
                  </a:lnTo>
                  <a:lnTo>
                    <a:pt x="1109663" y="35718"/>
                  </a:lnTo>
                  <a:lnTo>
                    <a:pt x="1457325" y="0"/>
                  </a:lnTo>
                  <a:lnTo>
                    <a:pt x="1631157" y="38100"/>
                  </a:lnTo>
                  <a:lnTo>
                    <a:pt x="1721644" y="109537"/>
                  </a:lnTo>
                  <a:lnTo>
                    <a:pt x="1747838" y="130968"/>
                  </a:lnTo>
                  <a:lnTo>
                    <a:pt x="1754982" y="145256"/>
                  </a:lnTo>
                  <a:lnTo>
                    <a:pt x="1750219" y="180975"/>
                  </a:lnTo>
                  <a:lnTo>
                    <a:pt x="1738313" y="219075"/>
                  </a:lnTo>
                  <a:lnTo>
                    <a:pt x="1716882" y="245268"/>
                  </a:lnTo>
                  <a:lnTo>
                    <a:pt x="1690688" y="261937"/>
                  </a:lnTo>
                  <a:lnTo>
                    <a:pt x="1664494" y="269081"/>
                  </a:lnTo>
                  <a:lnTo>
                    <a:pt x="1616869" y="269081"/>
                  </a:lnTo>
                  <a:lnTo>
                    <a:pt x="1504950" y="257175"/>
                  </a:lnTo>
                  <a:lnTo>
                    <a:pt x="1428750" y="250031"/>
                  </a:lnTo>
                  <a:lnTo>
                    <a:pt x="1345407" y="245268"/>
                  </a:lnTo>
                  <a:lnTo>
                    <a:pt x="1173957" y="250031"/>
                  </a:lnTo>
                  <a:lnTo>
                    <a:pt x="835819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793235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  <p:bldP spid="11" grpId="0" animBg="1"/>
      <p:bldP spid="22" grpId="0" animBg="1"/>
      <p:bldP spid="25" grpId="0" animBg="1"/>
      <p:bldP spid="8" grpId="0" animBg="1"/>
      <p:bldP spid="19" grpId="0" animBg="1"/>
      <p:bldP spid="24" grpId="0" animBg="1"/>
      <p:bldP spid="20" grpId="0" animBg="1"/>
      <p:bldP spid="12" grpId="0" animBg="1"/>
      <p:bldP spid="13" grpId="0" animBg="1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C9CB5C17-5694-4255-8E31-1E96649AFC29}"/>
              </a:ext>
            </a:extLst>
          </p:cNvPr>
          <p:cNvGrpSpPr/>
          <p:nvPr/>
        </p:nvGrpSpPr>
        <p:grpSpPr>
          <a:xfrm>
            <a:off x="3822701" y="1614488"/>
            <a:ext cx="4464048" cy="4275137"/>
            <a:chOff x="3822701" y="1614488"/>
            <a:chExt cx="4464048" cy="4275137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DEAA416A-9FAD-40A9-8C28-1D5578937012}"/>
                </a:ext>
              </a:extLst>
            </p:cNvPr>
            <p:cNvSpPr/>
            <p:nvPr/>
          </p:nvSpPr>
          <p:spPr>
            <a:xfrm>
              <a:off x="3898900" y="2533650"/>
              <a:ext cx="1739900" cy="541338"/>
            </a:xfrm>
            <a:custGeom>
              <a:avLst/>
              <a:gdLst>
                <a:gd name="connsiteX0" fmla="*/ 1321594 w 1740694"/>
                <a:gd name="connsiteY0" fmla="*/ 283369 h 540544"/>
                <a:gd name="connsiteX1" fmla="*/ 1152525 w 1740694"/>
                <a:gd name="connsiteY1" fmla="*/ 323850 h 540544"/>
                <a:gd name="connsiteX2" fmla="*/ 957263 w 1740694"/>
                <a:gd name="connsiteY2" fmla="*/ 352425 h 540544"/>
                <a:gd name="connsiteX3" fmla="*/ 681038 w 1740694"/>
                <a:gd name="connsiteY3" fmla="*/ 442913 h 540544"/>
                <a:gd name="connsiteX4" fmla="*/ 550069 w 1740694"/>
                <a:gd name="connsiteY4" fmla="*/ 481013 h 540544"/>
                <a:gd name="connsiteX5" fmla="*/ 461963 w 1740694"/>
                <a:gd name="connsiteY5" fmla="*/ 504825 h 540544"/>
                <a:gd name="connsiteX6" fmla="*/ 364332 w 1740694"/>
                <a:gd name="connsiteY6" fmla="*/ 528638 h 540544"/>
                <a:gd name="connsiteX7" fmla="*/ 314325 w 1740694"/>
                <a:gd name="connsiteY7" fmla="*/ 540544 h 540544"/>
                <a:gd name="connsiteX8" fmla="*/ 292894 w 1740694"/>
                <a:gd name="connsiteY8" fmla="*/ 535781 h 540544"/>
                <a:gd name="connsiteX9" fmla="*/ 242888 w 1740694"/>
                <a:gd name="connsiteY9" fmla="*/ 514350 h 540544"/>
                <a:gd name="connsiteX10" fmla="*/ 185738 w 1740694"/>
                <a:gd name="connsiteY10" fmla="*/ 483394 h 540544"/>
                <a:gd name="connsiteX11" fmla="*/ 152400 w 1740694"/>
                <a:gd name="connsiteY11" fmla="*/ 457200 h 540544"/>
                <a:gd name="connsiteX12" fmla="*/ 114300 w 1740694"/>
                <a:gd name="connsiteY12" fmla="*/ 423863 h 540544"/>
                <a:gd name="connsiteX13" fmla="*/ 83344 w 1740694"/>
                <a:gd name="connsiteY13" fmla="*/ 388144 h 540544"/>
                <a:gd name="connsiteX14" fmla="*/ 59532 w 1740694"/>
                <a:gd name="connsiteY14" fmla="*/ 354806 h 540544"/>
                <a:gd name="connsiteX15" fmla="*/ 30957 w 1740694"/>
                <a:gd name="connsiteY15" fmla="*/ 309563 h 540544"/>
                <a:gd name="connsiteX16" fmla="*/ 11907 w 1740694"/>
                <a:gd name="connsiteY16" fmla="*/ 271463 h 540544"/>
                <a:gd name="connsiteX17" fmla="*/ 0 w 1740694"/>
                <a:gd name="connsiteY17" fmla="*/ 235744 h 540544"/>
                <a:gd name="connsiteX18" fmla="*/ 0 w 1740694"/>
                <a:gd name="connsiteY18" fmla="*/ 216694 h 540544"/>
                <a:gd name="connsiteX19" fmla="*/ 7144 w 1740694"/>
                <a:gd name="connsiteY19" fmla="*/ 202406 h 540544"/>
                <a:gd name="connsiteX20" fmla="*/ 21432 w 1740694"/>
                <a:gd name="connsiteY20" fmla="*/ 197644 h 540544"/>
                <a:gd name="connsiteX21" fmla="*/ 52388 w 1740694"/>
                <a:gd name="connsiteY21" fmla="*/ 204788 h 540544"/>
                <a:gd name="connsiteX22" fmla="*/ 83344 w 1740694"/>
                <a:gd name="connsiteY22" fmla="*/ 223838 h 540544"/>
                <a:gd name="connsiteX23" fmla="*/ 114300 w 1740694"/>
                <a:gd name="connsiteY23" fmla="*/ 245269 h 540544"/>
                <a:gd name="connsiteX24" fmla="*/ 152400 w 1740694"/>
                <a:gd name="connsiteY24" fmla="*/ 264319 h 540544"/>
                <a:gd name="connsiteX25" fmla="*/ 200025 w 1740694"/>
                <a:gd name="connsiteY25" fmla="*/ 280988 h 540544"/>
                <a:gd name="connsiteX26" fmla="*/ 257175 w 1740694"/>
                <a:gd name="connsiteY26" fmla="*/ 290513 h 540544"/>
                <a:gd name="connsiteX27" fmla="*/ 311944 w 1740694"/>
                <a:gd name="connsiteY27" fmla="*/ 295275 h 540544"/>
                <a:gd name="connsiteX28" fmla="*/ 392907 w 1740694"/>
                <a:gd name="connsiteY28" fmla="*/ 290513 h 540544"/>
                <a:gd name="connsiteX29" fmla="*/ 521494 w 1740694"/>
                <a:gd name="connsiteY29" fmla="*/ 269081 h 540544"/>
                <a:gd name="connsiteX30" fmla="*/ 762000 w 1740694"/>
                <a:gd name="connsiteY30" fmla="*/ 214313 h 540544"/>
                <a:gd name="connsiteX31" fmla="*/ 978694 w 1740694"/>
                <a:gd name="connsiteY31" fmla="*/ 154781 h 540544"/>
                <a:gd name="connsiteX32" fmla="*/ 1145382 w 1740694"/>
                <a:gd name="connsiteY32" fmla="*/ 100013 h 540544"/>
                <a:gd name="connsiteX33" fmla="*/ 1238250 w 1740694"/>
                <a:gd name="connsiteY33" fmla="*/ 80963 h 540544"/>
                <a:gd name="connsiteX34" fmla="*/ 1295400 w 1740694"/>
                <a:gd name="connsiteY34" fmla="*/ 64294 h 540544"/>
                <a:gd name="connsiteX35" fmla="*/ 1335882 w 1740694"/>
                <a:gd name="connsiteY35" fmla="*/ 47625 h 540544"/>
                <a:gd name="connsiteX36" fmla="*/ 1390650 w 1740694"/>
                <a:gd name="connsiteY36" fmla="*/ 21431 h 540544"/>
                <a:gd name="connsiteX37" fmla="*/ 1431132 w 1740694"/>
                <a:gd name="connsiteY37" fmla="*/ 7144 h 540544"/>
                <a:gd name="connsiteX38" fmla="*/ 1473994 w 1740694"/>
                <a:gd name="connsiteY38" fmla="*/ 0 h 540544"/>
                <a:gd name="connsiteX39" fmla="*/ 1545432 w 1740694"/>
                <a:gd name="connsiteY39" fmla="*/ 4763 h 540544"/>
                <a:gd name="connsiteX40" fmla="*/ 1609725 w 1740694"/>
                <a:gd name="connsiteY40" fmla="*/ 19050 h 540544"/>
                <a:gd name="connsiteX41" fmla="*/ 1657350 w 1740694"/>
                <a:gd name="connsiteY41" fmla="*/ 35719 h 540544"/>
                <a:gd name="connsiteX42" fmla="*/ 1695450 w 1740694"/>
                <a:gd name="connsiteY42" fmla="*/ 57150 h 540544"/>
                <a:gd name="connsiteX43" fmla="*/ 1719263 w 1740694"/>
                <a:gd name="connsiteY43" fmla="*/ 73819 h 540544"/>
                <a:gd name="connsiteX44" fmla="*/ 1731169 w 1740694"/>
                <a:gd name="connsiteY44" fmla="*/ 85725 h 540544"/>
                <a:gd name="connsiteX45" fmla="*/ 1738313 w 1740694"/>
                <a:gd name="connsiteY45" fmla="*/ 102394 h 540544"/>
                <a:gd name="connsiteX46" fmla="*/ 1740694 w 1740694"/>
                <a:gd name="connsiteY46" fmla="*/ 128588 h 540544"/>
                <a:gd name="connsiteX47" fmla="*/ 1733550 w 1740694"/>
                <a:gd name="connsiteY47" fmla="*/ 157163 h 540544"/>
                <a:gd name="connsiteX48" fmla="*/ 1719263 w 1740694"/>
                <a:gd name="connsiteY48" fmla="*/ 183356 h 540544"/>
                <a:gd name="connsiteX49" fmla="*/ 1683544 w 1740694"/>
                <a:gd name="connsiteY49" fmla="*/ 197644 h 540544"/>
                <a:gd name="connsiteX50" fmla="*/ 1321594 w 1740694"/>
                <a:gd name="connsiteY50" fmla="*/ 283369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40694" h="540544">
                  <a:moveTo>
                    <a:pt x="1321594" y="283369"/>
                  </a:moveTo>
                  <a:lnTo>
                    <a:pt x="1152525" y="323850"/>
                  </a:lnTo>
                  <a:lnTo>
                    <a:pt x="957263" y="352425"/>
                  </a:lnTo>
                  <a:lnTo>
                    <a:pt x="681038" y="442913"/>
                  </a:lnTo>
                  <a:lnTo>
                    <a:pt x="550069" y="481013"/>
                  </a:lnTo>
                  <a:lnTo>
                    <a:pt x="461963" y="504825"/>
                  </a:lnTo>
                  <a:lnTo>
                    <a:pt x="364332" y="528638"/>
                  </a:lnTo>
                  <a:lnTo>
                    <a:pt x="314325" y="540544"/>
                  </a:lnTo>
                  <a:lnTo>
                    <a:pt x="292894" y="535781"/>
                  </a:lnTo>
                  <a:lnTo>
                    <a:pt x="242888" y="514350"/>
                  </a:lnTo>
                  <a:lnTo>
                    <a:pt x="185738" y="483394"/>
                  </a:lnTo>
                  <a:lnTo>
                    <a:pt x="152400" y="457200"/>
                  </a:lnTo>
                  <a:lnTo>
                    <a:pt x="114300" y="423863"/>
                  </a:lnTo>
                  <a:lnTo>
                    <a:pt x="83344" y="388144"/>
                  </a:lnTo>
                  <a:lnTo>
                    <a:pt x="59532" y="354806"/>
                  </a:lnTo>
                  <a:lnTo>
                    <a:pt x="30957" y="309563"/>
                  </a:lnTo>
                  <a:lnTo>
                    <a:pt x="11907" y="271463"/>
                  </a:lnTo>
                  <a:lnTo>
                    <a:pt x="0" y="235744"/>
                  </a:lnTo>
                  <a:lnTo>
                    <a:pt x="0" y="216694"/>
                  </a:lnTo>
                  <a:lnTo>
                    <a:pt x="7144" y="202406"/>
                  </a:lnTo>
                  <a:lnTo>
                    <a:pt x="21432" y="197644"/>
                  </a:lnTo>
                  <a:lnTo>
                    <a:pt x="52388" y="204788"/>
                  </a:lnTo>
                  <a:lnTo>
                    <a:pt x="83344" y="223838"/>
                  </a:lnTo>
                  <a:lnTo>
                    <a:pt x="114300" y="245269"/>
                  </a:lnTo>
                  <a:lnTo>
                    <a:pt x="152400" y="264319"/>
                  </a:lnTo>
                  <a:lnTo>
                    <a:pt x="200025" y="280988"/>
                  </a:lnTo>
                  <a:lnTo>
                    <a:pt x="257175" y="290513"/>
                  </a:lnTo>
                  <a:lnTo>
                    <a:pt x="311944" y="295275"/>
                  </a:lnTo>
                  <a:lnTo>
                    <a:pt x="392907" y="290513"/>
                  </a:lnTo>
                  <a:lnTo>
                    <a:pt x="521494" y="269081"/>
                  </a:lnTo>
                  <a:lnTo>
                    <a:pt x="762000" y="214313"/>
                  </a:lnTo>
                  <a:lnTo>
                    <a:pt x="978694" y="154781"/>
                  </a:lnTo>
                  <a:lnTo>
                    <a:pt x="1145382" y="100013"/>
                  </a:lnTo>
                  <a:lnTo>
                    <a:pt x="1238250" y="80963"/>
                  </a:lnTo>
                  <a:lnTo>
                    <a:pt x="1295400" y="64294"/>
                  </a:lnTo>
                  <a:lnTo>
                    <a:pt x="1335882" y="47625"/>
                  </a:lnTo>
                  <a:lnTo>
                    <a:pt x="1390650" y="21431"/>
                  </a:lnTo>
                  <a:lnTo>
                    <a:pt x="1431132" y="7144"/>
                  </a:lnTo>
                  <a:lnTo>
                    <a:pt x="1473994" y="0"/>
                  </a:lnTo>
                  <a:lnTo>
                    <a:pt x="1545432" y="4763"/>
                  </a:lnTo>
                  <a:lnTo>
                    <a:pt x="1609725" y="19050"/>
                  </a:lnTo>
                  <a:lnTo>
                    <a:pt x="1657350" y="35719"/>
                  </a:lnTo>
                  <a:lnTo>
                    <a:pt x="1695450" y="57150"/>
                  </a:lnTo>
                  <a:lnTo>
                    <a:pt x="1719263" y="73819"/>
                  </a:lnTo>
                  <a:lnTo>
                    <a:pt x="1731169" y="85725"/>
                  </a:lnTo>
                  <a:lnTo>
                    <a:pt x="1738313" y="102394"/>
                  </a:lnTo>
                  <a:lnTo>
                    <a:pt x="1740694" y="128588"/>
                  </a:lnTo>
                  <a:lnTo>
                    <a:pt x="1733550" y="157163"/>
                  </a:lnTo>
                  <a:lnTo>
                    <a:pt x="1719263" y="183356"/>
                  </a:lnTo>
                  <a:lnTo>
                    <a:pt x="1683544" y="197644"/>
                  </a:lnTo>
                  <a:lnTo>
                    <a:pt x="1321594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8">
              <a:extLst>
                <a:ext uri="{FF2B5EF4-FFF2-40B4-BE49-F238E27FC236}">
                  <a16:creationId xmlns:a16="http://schemas.microsoft.com/office/drawing/2014/main" id="{866C56A8-1864-446F-A302-CBE67B2CB717}"/>
                </a:ext>
              </a:extLst>
            </p:cNvPr>
            <p:cNvSpPr/>
            <p:nvPr/>
          </p:nvSpPr>
          <p:spPr>
            <a:xfrm>
              <a:off x="5722937" y="1782764"/>
              <a:ext cx="2563812" cy="598487"/>
            </a:xfrm>
            <a:custGeom>
              <a:avLst/>
              <a:gdLst>
                <a:gd name="connsiteX0" fmla="*/ 1762125 w 2564606"/>
                <a:gd name="connsiteY0" fmla="*/ 280988 h 597694"/>
                <a:gd name="connsiteX1" fmla="*/ 1345406 w 2564606"/>
                <a:gd name="connsiteY1" fmla="*/ 352425 h 597694"/>
                <a:gd name="connsiteX2" fmla="*/ 1069181 w 2564606"/>
                <a:gd name="connsiteY2" fmla="*/ 400050 h 597694"/>
                <a:gd name="connsiteX3" fmla="*/ 895350 w 2564606"/>
                <a:gd name="connsiteY3" fmla="*/ 435769 h 597694"/>
                <a:gd name="connsiteX4" fmla="*/ 733425 w 2564606"/>
                <a:gd name="connsiteY4" fmla="*/ 473869 h 597694"/>
                <a:gd name="connsiteX5" fmla="*/ 638175 w 2564606"/>
                <a:gd name="connsiteY5" fmla="*/ 502444 h 597694"/>
                <a:gd name="connsiteX6" fmla="*/ 585787 w 2564606"/>
                <a:gd name="connsiteY6" fmla="*/ 523875 h 597694"/>
                <a:gd name="connsiteX7" fmla="*/ 450056 w 2564606"/>
                <a:gd name="connsiteY7" fmla="*/ 581025 h 597694"/>
                <a:gd name="connsiteX8" fmla="*/ 409575 w 2564606"/>
                <a:gd name="connsiteY8" fmla="*/ 597694 h 597694"/>
                <a:gd name="connsiteX9" fmla="*/ 390525 w 2564606"/>
                <a:gd name="connsiteY9" fmla="*/ 595313 h 597694"/>
                <a:gd name="connsiteX10" fmla="*/ 338137 w 2564606"/>
                <a:gd name="connsiteY10" fmla="*/ 573882 h 597694"/>
                <a:gd name="connsiteX11" fmla="*/ 269081 w 2564606"/>
                <a:gd name="connsiteY11" fmla="*/ 526257 h 597694"/>
                <a:gd name="connsiteX12" fmla="*/ 209550 w 2564606"/>
                <a:gd name="connsiteY12" fmla="*/ 476250 h 597694"/>
                <a:gd name="connsiteX13" fmla="*/ 159544 w 2564606"/>
                <a:gd name="connsiteY13" fmla="*/ 421482 h 597694"/>
                <a:gd name="connsiteX14" fmla="*/ 97631 w 2564606"/>
                <a:gd name="connsiteY14" fmla="*/ 342900 h 597694"/>
                <a:gd name="connsiteX15" fmla="*/ 54769 w 2564606"/>
                <a:gd name="connsiteY15" fmla="*/ 285750 h 597694"/>
                <a:gd name="connsiteX16" fmla="*/ 16669 w 2564606"/>
                <a:gd name="connsiteY16" fmla="*/ 228600 h 597694"/>
                <a:gd name="connsiteX17" fmla="*/ 2381 w 2564606"/>
                <a:gd name="connsiteY17" fmla="*/ 204788 h 597694"/>
                <a:gd name="connsiteX18" fmla="*/ 0 w 2564606"/>
                <a:gd name="connsiteY18" fmla="*/ 185738 h 597694"/>
                <a:gd name="connsiteX19" fmla="*/ 4762 w 2564606"/>
                <a:gd name="connsiteY19" fmla="*/ 166688 h 597694"/>
                <a:gd name="connsiteX20" fmla="*/ 14287 w 2564606"/>
                <a:gd name="connsiteY20" fmla="*/ 157163 h 597694"/>
                <a:gd name="connsiteX21" fmla="*/ 28575 w 2564606"/>
                <a:gd name="connsiteY21" fmla="*/ 152400 h 597694"/>
                <a:gd name="connsiteX22" fmla="*/ 50006 w 2564606"/>
                <a:gd name="connsiteY22" fmla="*/ 157163 h 597694"/>
                <a:gd name="connsiteX23" fmla="*/ 100012 w 2564606"/>
                <a:gd name="connsiteY23" fmla="*/ 192882 h 597694"/>
                <a:gd name="connsiteX24" fmla="*/ 135731 w 2564606"/>
                <a:gd name="connsiteY24" fmla="*/ 216694 h 597694"/>
                <a:gd name="connsiteX25" fmla="*/ 178594 w 2564606"/>
                <a:gd name="connsiteY25" fmla="*/ 242888 h 597694"/>
                <a:gd name="connsiteX26" fmla="*/ 242887 w 2564606"/>
                <a:gd name="connsiteY26" fmla="*/ 276225 h 597694"/>
                <a:gd name="connsiteX27" fmla="*/ 307181 w 2564606"/>
                <a:gd name="connsiteY27" fmla="*/ 295275 h 597694"/>
                <a:gd name="connsiteX28" fmla="*/ 376237 w 2564606"/>
                <a:gd name="connsiteY28" fmla="*/ 307182 h 597694"/>
                <a:gd name="connsiteX29" fmla="*/ 478631 w 2564606"/>
                <a:gd name="connsiteY29" fmla="*/ 309563 h 597694"/>
                <a:gd name="connsiteX30" fmla="*/ 578644 w 2564606"/>
                <a:gd name="connsiteY30" fmla="*/ 304800 h 597694"/>
                <a:gd name="connsiteX31" fmla="*/ 704850 w 2564606"/>
                <a:gd name="connsiteY31" fmla="*/ 283369 h 597694"/>
                <a:gd name="connsiteX32" fmla="*/ 992981 w 2564606"/>
                <a:gd name="connsiteY32" fmla="*/ 235744 h 597694"/>
                <a:gd name="connsiteX33" fmla="*/ 1257300 w 2564606"/>
                <a:gd name="connsiteY33" fmla="*/ 192882 h 597694"/>
                <a:gd name="connsiteX34" fmla="*/ 1559719 w 2564606"/>
                <a:gd name="connsiteY34" fmla="*/ 145257 h 597694"/>
                <a:gd name="connsiteX35" fmla="*/ 1752600 w 2564606"/>
                <a:gd name="connsiteY35" fmla="*/ 114300 h 597694"/>
                <a:gd name="connsiteX36" fmla="*/ 2069306 w 2564606"/>
                <a:gd name="connsiteY36" fmla="*/ 61913 h 597694"/>
                <a:gd name="connsiteX37" fmla="*/ 2093119 w 2564606"/>
                <a:gd name="connsiteY37" fmla="*/ 38100 h 597694"/>
                <a:gd name="connsiteX38" fmla="*/ 2119312 w 2564606"/>
                <a:gd name="connsiteY38" fmla="*/ 14288 h 597694"/>
                <a:gd name="connsiteX39" fmla="*/ 2152650 w 2564606"/>
                <a:gd name="connsiteY39" fmla="*/ 0 h 597694"/>
                <a:gd name="connsiteX40" fmla="*/ 2190750 w 2564606"/>
                <a:gd name="connsiteY40" fmla="*/ 0 h 597694"/>
                <a:gd name="connsiteX41" fmla="*/ 2228850 w 2564606"/>
                <a:gd name="connsiteY41" fmla="*/ 9525 h 597694"/>
                <a:gd name="connsiteX42" fmla="*/ 2266950 w 2564606"/>
                <a:gd name="connsiteY42" fmla="*/ 40482 h 597694"/>
                <a:gd name="connsiteX43" fmla="*/ 2355056 w 2564606"/>
                <a:gd name="connsiteY43" fmla="*/ 116682 h 597694"/>
                <a:gd name="connsiteX44" fmla="*/ 2436019 w 2564606"/>
                <a:gd name="connsiteY44" fmla="*/ 188119 h 597694"/>
                <a:gd name="connsiteX45" fmla="*/ 2495550 w 2564606"/>
                <a:gd name="connsiteY45" fmla="*/ 247650 h 597694"/>
                <a:gd name="connsiteX46" fmla="*/ 2531269 w 2564606"/>
                <a:gd name="connsiteY46" fmla="*/ 292894 h 597694"/>
                <a:gd name="connsiteX47" fmla="*/ 2555081 w 2564606"/>
                <a:gd name="connsiteY47" fmla="*/ 328613 h 597694"/>
                <a:gd name="connsiteX48" fmla="*/ 2564606 w 2564606"/>
                <a:gd name="connsiteY48" fmla="*/ 361950 h 597694"/>
                <a:gd name="connsiteX49" fmla="*/ 2564606 w 2564606"/>
                <a:gd name="connsiteY49" fmla="*/ 397669 h 597694"/>
                <a:gd name="connsiteX50" fmla="*/ 2550319 w 2564606"/>
                <a:gd name="connsiteY50" fmla="*/ 423863 h 597694"/>
                <a:gd name="connsiteX51" fmla="*/ 2131219 w 2564606"/>
                <a:gd name="connsiteY51" fmla="*/ 264319 h 597694"/>
                <a:gd name="connsiteX52" fmla="*/ 2107406 w 2564606"/>
                <a:gd name="connsiteY52" fmla="*/ 252413 h 597694"/>
                <a:gd name="connsiteX53" fmla="*/ 2074069 w 2564606"/>
                <a:gd name="connsiteY53" fmla="*/ 240507 h 597694"/>
                <a:gd name="connsiteX54" fmla="*/ 2043112 w 2564606"/>
                <a:gd name="connsiteY54" fmla="*/ 242888 h 597694"/>
                <a:gd name="connsiteX55" fmla="*/ 1762125 w 2564606"/>
                <a:gd name="connsiteY55" fmla="*/ 280988 h 59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564606" h="597694">
                  <a:moveTo>
                    <a:pt x="1762125" y="280988"/>
                  </a:moveTo>
                  <a:lnTo>
                    <a:pt x="1345406" y="352425"/>
                  </a:lnTo>
                  <a:lnTo>
                    <a:pt x="1069181" y="400050"/>
                  </a:lnTo>
                  <a:lnTo>
                    <a:pt x="895350" y="435769"/>
                  </a:lnTo>
                  <a:lnTo>
                    <a:pt x="733425" y="473869"/>
                  </a:lnTo>
                  <a:lnTo>
                    <a:pt x="638175" y="502444"/>
                  </a:lnTo>
                  <a:lnTo>
                    <a:pt x="585787" y="523875"/>
                  </a:lnTo>
                  <a:lnTo>
                    <a:pt x="450056" y="581025"/>
                  </a:lnTo>
                  <a:lnTo>
                    <a:pt x="409575" y="597694"/>
                  </a:lnTo>
                  <a:lnTo>
                    <a:pt x="390525" y="595313"/>
                  </a:lnTo>
                  <a:lnTo>
                    <a:pt x="338137" y="573882"/>
                  </a:lnTo>
                  <a:lnTo>
                    <a:pt x="269081" y="526257"/>
                  </a:lnTo>
                  <a:lnTo>
                    <a:pt x="209550" y="476250"/>
                  </a:lnTo>
                  <a:lnTo>
                    <a:pt x="159544" y="421482"/>
                  </a:lnTo>
                  <a:lnTo>
                    <a:pt x="97631" y="342900"/>
                  </a:lnTo>
                  <a:lnTo>
                    <a:pt x="54769" y="285750"/>
                  </a:lnTo>
                  <a:lnTo>
                    <a:pt x="16669" y="228600"/>
                  </a:lnTo>
                  <a:lnTo>
                    <a:pt x="2381" y="204788"/>
                  </a:lnTo>
                  <a:lnTo>
                    <a:pt x="0" y="185738"/>
                  </a:lnTo>
                  <a:lnTo>
                    <a:pt x="4762" y="166688"/>
                  </a:lnTo>
                  <a:lnTo>
                    <a:pt x="14287" y="157163"/>
                  </a:lnTo>
                  <a:lnTo>
                    <a:pt x="28575" y="152400"/>
                  </a:lnTo>
                  <a:lnTo>
                    <a:pt x="50006" y="157163"/>
                  </a:lnTo>
                  <a:lnTo>
                    <a:pt x="100012" y="192882"/>
                  </a:lnTo>
                  <a:lnTo>
                    <a:pt x="135731" y="216694"/>
                  </a:lnTo>
                  <a:lnTo>
                    <a:pt x="178594" y="242888"/>
                  </a:lnTo>
                  <a:lnTo>
                    <a:pt x="242887" y="276225"/>
                  </a:lnTo>
                  <a:lnTo>
                    <a:pt x="307181" y="295275"/>
                  </a:lnTo>
                  <a:lnTo>
                    <a:pt x="376237" y="307182"/>
                  </a:lnTo>
                  <a:lnTo>
                    <a:pt x="478631" y="309563"/>
                  </a:lnTo>
                  <a:lnTo>
                    <a:pt x="578644" y="304800"/>
                  </a:lnTo>
                  <a:lnTo>
                    <a:pt x="704850" y="283369"/>
                  </a:lnTo>
                  <a:lnTo>
                    <a:pt x="992981" y="235744"/>
                  </a:lnTo>
                  <a:lnTo>
                    <a:pt x="1257300" y="192882"/>
                  </a:lnTo>
                  <a:lnTo>
                    <a:pt x="1559719" y="145257"/>
                  </a:lnTo>
                  <a:lnTo>
                    <a:pt x="1752600" y="114300"/>
                  </a:lnTo>
                  <a:lnTo>
                    <a:pt x="2069306" y="61913"/>
                  </a:lnTo>
                  <a:lnTo>
                    <a:pt x="2093119" y="38100"/>
                  </a:lnTo>
                  <a:lnTo>
                    <a:pt x="2119312" y="14288"/>
                  </a:lnTo>
                  <a:lnTo>
                    <a:pt x="2152650" y="0"/>
                  </a:lnTo>
                  <a:lnTo>
                    <a:pt x="2190750" y="0"/>
                  </a:lnTo>
                  <a:lnTo>
                    <a:pt x="2228850" y="9525"/>
                  </a:lnTo>
                  <a:lnTo>
                    <a:pt x="2266950" y="40482"/>
                  </a:lnTo>
                  <a:lnTo>
                    <a:pt x="2355056" y="116682"/>
                  </a:lnTo>
                  <a:lnTo>
                    <a:pt x="2436019" y="188119"/>
                  </a:lnTo>
                  <a:lnTo>
                    <a:pt x="2495550" y="247650"/>
                  </a:lnTo>
                  <a:lnTo>
                    <a:pt x="2531269" y="292894"/>
                  </a:lnTo>
                  <a:lnTo>
                    <a:pt x="2555081" y="328613"/>
                  </a:lnTo>
                  <a:lnTo>
                    <a:pt x="2564606" y="361950"/>
                  </a:lnTo>
                  <a:lnTo>
                    <a:pt x="2564606" y="397669"/>
                  </a:lnTo>
                  <a:lnTo>
                    <a:pt x="2550319" y="423863"/>
                  </a:lnTo>
                  <a:lnTo>
                    <a:pt x="2131219" y="264319"/>
                  </a:lnTo>
                  <a:lnTo>
                    <a:pt x="2107406" y="252413"/>
                  </a:lnTo>
                  <a:lnTo>
                    <a:pt x="2074069" y="240507"/>
                  </a:lnTo>
                  <a:lnTo>
                    <a:pt x="2043112" y="242888"/>
                  </a:lnTo>
                  <a:lnTo>
                    <a:pt x="1762125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0">
              <a:extLst>
                <a:ext uri="{FF2B5EF4-FFF2-40B4-BE49-F238E27FC236}">
                  <a16:creationId xmlns:a16="http://schemas.microsoft.com/office/drawing/2014/main" id="{173C878C-FDD2-4263-9D1B-B0C1E9D6C727}"/>
                </a:ext>
              </a:extLst>
            </p:cNvPr>
            <p:cNvSpPr/>
            <p:nvPr/>
          </p:nvSpPr>
          <p:spPr>
            <a:xfrm>
              <a:off x="5770564" y="4248150"/>
              <a:ext cx="555625" cy="1506538"/>
            </a:xfrm>
            <a:custGeom>
              <a:avLst/>
              <a:gdLst>
                <a:gd name="connsiteX0" fmla="*/ 523587 w 556155"/>
                <a:gd name="connsiteY0" fmla="*/ 1079744 h 1505629"/>
                <a:gd name="connsiteX1" fmla="*/ 546134 w 556155"/>
                <a:gd name="connsiteY1" fmla="*/ 1282666 h 1505629"/>
                <a:gd name="connsiteX2" fmla="*/ 556155 w 556155"/>
                <a:gd name="connsiteY2" fmla="*/ 1365337 h 1505629"/>
                <a:gd name="connsiteX3" fmla="*/ 523587 w 556155"/>
                <a:gd name="connsiteY3" fmla="*/ 1422957 h 1505629"/>
                <a:gd name="connsiteX4" fmla="*/ 498535 w 556155"/>
                <a:gd name="connsiteY4" fmla="*/ 1455525 h 1505629"/>
                <a:gd name="connsiteX5" fmla="*/ 475989 w 556155"/>
                <a:gd name="connsiteY5" fmla="*/ 1483082 h 1505629"/>
                <a:gd name="connsiteX6" fmla="*/ 458452 w 556155"/>
                <a:gd name="connsiteY6" fmla="*/ 1503124 h 1505629"/>
                <a:gd name="connsiteX7" fmla="*/ 445926 w 556155"/>
                <a:gd name="connsiteY7" fmla="*/ 1505629 h 1505629"/>
                <a:gd name="connsiteX8" fmla="*/ 403338 w 556155"/>
                <a:gd name="connsiteY8" fmla="*/ 1483082 h 1505629"/>
                <a:gd name="connsiteX9" fmla="*/ 350728 w 556155"/>
                <a:gd name="connsiteY9" fmla="*/ 1445504 h 1505629"/>
                <a:gd name="connsiteX10" fmla="*/ 323171 w 556155"/>
                <a:gd name="connsiteY10" fmla="*/ 1415442 h 1505629"/>
                <a:gd name="connsiteX11" fmla="*/ 298119 w 556155"/>
                <a:gd name="connsiteY11" fmla="*/ 1367843 h 1505629"/>
                <a:gd name="connsiteX12" fmla="*/ 288098 w 556155"/>
                <a:gd name="connsiteY12" fmla="*/ 1310223 h 1505629"/>
                <a:gd name="connsiteX13" fmla="*/ 278077 w 556155"/>
                <a:gd name="connsiteY13" fmla="*/ 1217530 h 1505629"/>
                <a:gd name="connsiteX14" fmla="*/ 278077 w 556155"/>
                <a:gd name="connsiteY14" fmla="*/ 1154900 h 1505629"/>
                <a:gd name="connsiteX15" fmla="*/ 278077 w 556155"/>
                <a:gd name="connsiteY15" fmla="*/ 1064713 h 1505629"/>
                <a:gd name="connsiteX16" fmla="*/ 273067 w 556155"/>
                <a:gd name="connsiteY16" fmla="*/ 941958 h 1505629"/>
                <a:gd name="connsiteX17" fmla="*/ 245510 w 556155"/>
                <a:gd name="connsiteY17" fmla="*/ 708974 h 1505629"/>
                <a:gd name="connsiteX18" fmla="*/ 220458 w 556155"/>
                <a:gd name="connsiteY18" fmla="*/ 566177 h 1505629"/>
                <a:gd name="connsiteX19" fmla="*/ 195406 w 556155"/>
                <a:gd name="connsiteY19" fmla="*/ 420875 h 1505629"/>
                <a:gd name="connsiteX20" fmla="*/ 172859 w 556155"/>
                <a:gd name="connsiteY20" fmla="*/ 315656 h 1505629"/>
                <a:gd name="connsiteX21" fmla="*/ 147807 w 556155"/>
                <a:gd name="connsiteY21" fmla="*/ 240500 h 1505629"/>
                <a:gd name="connsiteX22" fmla="*/ 115239 w 556155"/>
                <a:gd name="connsiteY22" fmla="*/ 165344 h 1505629"/>
                <a:gd name="connsiteX23" fmla="*/ 92692 w 556155"/>
                <a:gd name="connsiteY23" fmla="*/ 125261 h 1505629"/>
                <a:gd name="connsiteX24" fmla="*/ 70145 w 556155"/>
                <a:gd name="connsiteY24" fmla="*/ 97704 h 1505629"/>
                <a:gd name="connsiteX25" fmla="*/ 30062 w 556155"/>
                <a:gd name="connsiteY25" fmla="*/ 70146 h 1505629"/>
                <a:gd name="connsiteX26" fmla="*/ 10020 w 556155"/>
                <a:gd name="connsiteY26" fmla="*/ 57620 h 1505629"/>
                <a:gd name="connsiteX27" fmla="*/ 0 w 556155"/>
                <a:gd name="connsiteY27" fmla="*/ 42589 h 1505629"/>
                <a:gd name="connsiteX28" fmla="*/ 0 w 556155"/>
                <a:gd name="connsiteY28" fmla="*/ 25053 h 1505629"/>
                <a:gd name="connsiteX29" fmla="*/ 7515 w 556155"/>
                <a:gd name="connsiteY29" fmla="*/ 10021 h 1505629"/>
                <a:gd name="connsiteX30" fmla="*/ 22546 w 556155"/>
                <a:gd name="connsiteY30" fmla="*/ 0 h 1505629"/>
                <a:gd name="connsiteX31" fmla="*/ 55114 w 556155"/>
                <a:gd name="connsiteY31" fmla="*/ 0 h 1505629"/>
                <a:gd name="connsiteX32" fmla="*/ 132775 w 556155"/>
                <a:gd name="connsiteY32" fmla="*/ 20042 h 1505629"/>
                <a:gd name="connsiteX33" fmla="*/ 207932 w 556155"/>
                <a:gd name="connsiteY33" fmla="*/ 47599 h 1505629"/>
                <a:gd name="connsiteX34" fmla="*/ 263046 w 556155"/>
                <a:gd name="connsiteY34" fmla="*/ 77662 h 1505629"/>
                <a:gd name="connsiteX35" fmla="*/ 325676 w 556155"/>
                <a:gd name="connsiteY35" fmla="*/ 122756 h 1505629"/>
                <a:gd name="connsiteX36" fmla="*/ 378286 w 556155"/>
                <a:gd name="connsiteY36" fmla="*/ 270563 h 1505629"/>
                <a:gd name="connsiteX37" fmla="*/ 405843 w 556155"/>
                <a:gd name="connsiteY37" fmla="*/ 380792 h 1505629"/>
                <a:gd name="connsiteX38" fmla="*/ 433400 w 556155"/>
                <a:gd name="connsiteY38" fmla="*/ 513568 h 1505629"/>
                <a:gd name="connsiteX39" fmla="*/ 460957 w 556155"/>
                <a:gd name="connsiteY39" fmla="*/ 671396 h 1505629"/>
                <a:gd name="connsiteX40" fmla="*/ 488515 w 556155"/>
                <a:gd name="connsiteY40" fmla="*/ 829224 h 1505629"/>
                <a:gd name="connsiteX41" fmla="*/ 523587 w 556155"/>
                <a:gd name="connsiteY41" fmla="*/ 1079744 h 1505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56155" h="1505629">
                  <a:moveTo>
                    <a:pt x="523587" y="1079744"/>
                  </a:moveTo>
                  <a:lnTo>
                    <a:pt x="546134" y="1282666"/>
                  </a:lnTo>
                  <a:lnTo>
                    <a:pt x="556155" y="1365337"/>
                  </a:lnTo>
                  <a:lnTo>
                    <a:pt x="523587" y="1422957"/>
                  </a:lnTo>
                  <a:lnTo>
                    <a:pt x="498535" y="1455525"/>
                  </a:lnTo>
                  <a:lnTo>
                    <a:pt x="475989" y="1483082"/>
                  </a:lnTo>
                  <a:lnTo>
                    <a:pt x="458452" y="1503124"/>
                  </a:lnTo>
                  <a:lnTo>
                    <a:pt x="445926" y="1505629"/>
                  </a:lnTo>
                  <a:lnTo>
                    <a:pt x="403338" y="1483082"/>
                  </a:lnTo>
                  <a:lnTo>
                    <a:pt x="350728" y="1445504"/>
                  </a:lnTo>
                  <a:lnTo>
                    <a:pt x="323171" y="1415442"/>
                  </a:lnTo>
                  <a:lnTo>
                    <a:pt x="298119" y="1367843"/>
                  </a:lnTo>
                  <a:lnTo>
                    <a:pt x="288098" y="1310223"/>
                  </a:lnTo>
                  <a:lnTo>
                    <a:pt x="278077" y="1217530"/>
                  </a:lnTo>
                  <a:lnTo>
                    <a:pt x="278077" y="1154900"/>
                  </a:lnTo>
                  <a:lnTo>
                    <a:pt x="278077" y="1064713"/>
                  </a:lnTo>
                  <a:lnTo>
                    <a:pt x="273067" y="941958"/>
                  </a:lnTo>
                  <a:lnTo>
                    <a:pt x="245510" y="708974"/>
                  </a:lnTo>
                  <a:lnTo>
                    <a:pt x="220458" y="566177"/>
                  </a:lnTo>
                  <a:lnTo>
                    <a:pt x="195406" y="420875"/>
                  </a:lnTo>
                  <a:lnTo>
                    <a:pt x="172859" y="315656"/>
                  </a:lnTo>
                  <a:lnTo>
                    <a:pt x="147807" y="240500"/>
                  </a:lnTo>
                  <a:lnTo>
                    <a:pt x="115239" y="165344"/>
                  </a:lnTo>
                  <a:lnTo>
                    <a:pt x="92692" y="125261"/>
                  </a:lnTo>
                  <a:lnTo>
                    <a:pt x="70145" y="97704"/>
                  </a:lnTo>
                  <a:lnTo>
                    <a:pt x="30062" y="70146"/>
                  </a:lnTo>
                  <a:lnTo>
                    <a:pt x="10020" y="57620"/>
                  </a:lnTo>
                  <a:lnTo>
                    <a:pt x="0" y="42589"/>
                  </a:lnTo>
                  <a:lnTo>
                    <a:pt x="0" y="25053"/>
                  </a:lnTo>
                  <a:lnTo>
                    <a:pt x="7515" y="10021"/>
                  </a:lnTo>
                  <a:lnTo>
                    <a:pt x="22546" y="0"/>
                  </a:lnTo>
                  <a:lnTo>
                    <a:pt x="55114" y="0"/>
                  </a:lnTo>
                  <a:lnTo>
                    <a:pt x="132775" y="20042"/>
                  </a:lnTo>
                  <a:lnTo>
                    <a:pt x="207932" y="47599"/>
                  </a:lnTo>
                  <a:lnTo>
                    <a:pt x="263046" y="77662"/>
                  </a:lnTo>
                  <a:lnTo>
                    <a:pt x="325676" y="122756"/>
                  </a:lnTo>
                  <a:lnTo>
                    <a:pt x="378286" y="270563"/>
                  </a:lnTo>
                  <a:lnTo>
                    <a:pt x="405843" y="380792"/>
                  </a:lnTo>
                  <a:lnTo>
                    <a:pt x="433400" y="513568"/>
                  </a:lnTo>
                  <a:lnTo>
                    <a:pt x="460957" y="671396"/>
                  </a:lnTo>
                  <a:lnTo>
                    <a:pt x="488515" y="829224"/>
                  </a:lnTo>
                  <a:lnTo>
                    <a:pt x="523587" y="10797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21">
              <a:extLst>
                <a:ext uri="{FF2B5EF4-FFF2-40B4-BE49-F238E27FC236}">
                  <a16:creationId xmlns:a16="http://schemas.microsoft.com/office/drawing/2014/main" id="{34EB509A-D134-4AB5-BE51-82B00C44EB3C}"/>
                </a:ext>
              </a:extLst>
            </p:cNvPr>
            <p:cNvSpPr/>
            <p:nvPr/>
          </p:nvSpPr>
          <p:spPr>
            <a:xfrm rot="16200000">
              <a:off x="2770982" y="3491707"/>
              <a:ext cx="4275137" cy="520700"/>
            </a:xfrm>
            <a:custGeom>
              <a:avLst/>
              <a:gdLst>
                <a:gd name="connsiteX0" fmla="*/ 2573561 w 4274096"/>
                <a:gd name="connsiteY0" fmla="*/ 409618 h 521332"/>
                <a:gd name="connsiteX1" fmla="*/ 2271519 w 4274096"/>
                <a:gd name="connsiteY1" fmla="*/ 409618 h 521332"/>
                <a:gd name="connsiteX2" fmla="*/ 2134980 w 4274096"/>
                <a:gd name="connsiteY2" fmla="*/ 401343 h 521332"/>
                <a:gd name="connsiteX3" fmla="*/ 1638473 w 4274096"/>
                <a:gd name="connsiteY3" fmla="*/ 405480 h 521332"/>
                <a:gd name="connsiteX4" fmla="*/ 1108866 w 4274096"/>
                <a:gd name="connsiteY4" fmla="*/ 413755 h 521332"/>
                <a:gd name="connsiteX5" fmla="*/ 728210 w 4274096"/>
                <a:gd name="connsiteY5" fmla="*/ 422030 h 521332"/>
                <a:gd name="connsiteX6" fmla="*/ 450994 w 4274096"/>
                <a:gd name="connsiteY6" fmla="*/ 426168 h 521332"/>
                <a:gd name="connsiteX7" fmla="*/ 401343 w 4274096"/>
                <a:gd name="connsiteY7" fmla="*/ 426168 h 521332"/>
                <a:gd name="connsiteX8" fmla="*/ 335142 w 4274096"/>
                <a:gd name="connsiteY8" fmla="*/ 413755 h 521332"/>
                <a:gd name="connsiteX9" fmla="*/ 264804 w 4274096"/>
                <a:gd name="connsiteY9" fmla="*/ 397205 h 521332"/>
                <a:gd name="connsiteX10" fmla="*/ 190328 w 4274096"/>
                <a:gd name="connsiteY10" fmla="*/ 376517 h 521332"/>
                <a:gd name="connsiteX11" fmla="*/ 136540 w 4274096"/>
                <a:gd name="connsiteY11" fmla="*/ 351692 h 521332"/>
                <a:gd name="connsiteX12" fmla="*/ 70339 w 4274096"/>
                <a:gd name="connsiteY12" fmla="*/ 314454 h 521332"/>
                <a:gd name="connsiteX13" fmla="*/ 37238 w 4274096"/>
                <a:gd name="connsiteY13" fmla="*/ 289629 h 521332"/>
                <a:gd name="connsiteX14" fmla="*/ 12413 w 4274096"/>
                <a:gd name="connsiteY14" fmla="*/ 260666 h 521332"/>
                <a:gd name="connsiteX15" fmla="*/ 0 w 4274096"/>
                <a:gd name="connsiteY15" fmla="*/ 215153 h 521332"/>
                <a:gd name="connsiteX16" fmla="*/ 8275 w 4274096"/>
                <a:gd name="connsiteY16" fmla="*/ 177915 h 521332"/>
                <a:gd name="connsiteX17" fmla="*/ 24826 w 4274096"/>
                <a:gd name="connsiteY17" fmla="*/ 157227 h 521332"/>
                <a:gd name="connsiteX18" fmla="*/ 57926 w 4274096"/>
                <a:gd name="connsiteY18" fmla="*/ 144814 h 521332"/>
                <a:gd name="connsiteX19" fmla="*/ 95164 w 4274096"/>
                <a:gd name="connsiteY19" fmla="*/ 132401 h 521332"/>
                <a:gd name="connsiteX20" fmla="*/ 128265 w 4274096"/>
                <a:gd name="connsiteY20" fmla="*/ 119989 h 521332"/>
                <a:gd name="connsiteX21" fmla="*/ 595809 w 4274096"/>
                <a:gd name="connsiteY21" fmla="*/ 182052 h 521332"/>
                <a:gd name="connsiteX22" fmla="*/ 815099 w 4274096"/>
                <a:gd name="connsiteY22" fmla="*/ 182052 h 521332"/>
                <a:gd name="connsiteX23" fmla="*/ 1278505 w 4274096"/>
                <a:gd name="connsiteY23" fmla="*/ 186190 h 521332"/>
                <a:gd name="connsiteX24" fmla="*/ 1948790 w 4274096"/>
                <a:gd name="connsiteY24" fmla="*/ 182052 h 521332"/>
                <a:gd name="connsiteX25" fmla="*/ 2176355 w 4274096"/>
                <a:gd name="connsiteY25" fmla="*/ 186190 h 521332"/>
                <a:gd name="connsiteX26" fmla="*/ 2420471 w 4274096"/>
                <a:gd name="connsiteY26" fmla="*/ 186190 h 521332"/>
                <a:gd name="connsiteX27" fmla="*/ 2995591 w 4274096"/>
                <a:gd name="connsiteY27" fmla="*/ 182052 h 521332"/>
                <a:gd name="connsiteX28" fmla="*/ 3173506 w 4274096"/>
                <a:gd name="connsiteY28" fmla="*/ 202740 h 521332"/>
                <a:gd name="connsiteX29" fmla="*/ 3376247 w 4274096"/>
                <a:gd name="connsiteY29" fmla="*/ 206878 h 521332"/>
                <a:gd name="connsiteX30" fmla="*/ 3641050 w 4274096"/>
                <a:gd name="connsiteY30" fmla="*/ 202740 h 521332"/>
                <a:gd name="connsiteX31" fmla="*/ 3781727 w 4274096"/>
                <a:gd name="connsiteY31" fmla="*/ 206878 h 521332"/>
                <a:gd name="connsiteX32" fmla="*/ 3876891 w 4274096"/>
                <a:gd name="connsiteY32" fmla="*/ 202740 h 521332"/>
                <a:gd name="connsiteX33" fmla="*/ 3959642 w 4274096"/>
                <a:gd name="connsiteY33" fmla="*/ 190327 h 521332"/>
                <a:gd name="connsiteX34" fmla="*/ 4021705 w 4274096"/>
                <a:gd name="connsiteY34" fmla="*/ 173777 h 521332"/>
                <a:gd name="connsiteX35" fmla="*/ 4058943 w 4274096"/>
                <a:gd name="connsiteY35" fmla="*/ 148952 h 521332"/>
                <a:gd name="connsiteX36" fmla="*/ 4116869 w 4274096"/>
                <a:gd name="connsiteY36" fmla="*/ 91026 h 521332"/>
                <a:gd name="connsiteX37" fmla="*/ 4162382 w 4274096"/>
                <a:gd name="connsiteY37" fmla="*/ 37238 h 521332"/>
                <a:gd name="connsiteX38" fmla="*/ 4195483 w 4274096"/>
                <a:gd name="connsiteY38" fmla="*/ 8275 h 521332"/>
                <a:gd name="connsiteX39" fmla="*/ 4220308 w 4274096"/>
                <a:gd name="connsiteY39" fmla="*/ 0 h 521332"/>
                <a:gd name="connsiteX40" fmla="*/ 4228583 w 4274096"/>
                <a:gd name="connsiteY40" fmla="*/ 0 h 521332"/>
                <a:gd name="connsiteX41" fmla="*/ 4245133 w 4274096"/>
                <a:gd name="connsiteY41" fmla="*/ 8275 h 521332"/>
                <a:gd name="connsiteX42" fmla="*/ 4257546 w 4274096"/>
                <a:gd name="connsiteY42" fmla="*/ 24825 h 521332"/>
                <a:gd name="connsiteX43" fmla="*/ 4269959 w 4274096"/>
                <a:gd name="connsiteY43" fmla="*/ 70338 h 521332"/>
                <a:gd name="connsiteX44" fmla="*/ 4274096 w 4274096"/>
                <a:gd name="connsiteY44" fmla="*/ 119989 h 521332"/>
                <a:gd name="connsiteX45" fmla="*/ 4269959 w 4274096"/>
                <a:gd name="connsiteY45" fmla="*/ 177915 h 521332"/>
                <a:gd name="connsiteX46" fmla="*/ 4253409 w 4274096"/>
                <a:gd name="connsiteY46" fmla="*/ 231703 h 521332"/>
                <a:gd name="connsiteX47" fmla="*/ 4212033 w 4274096"/>
                <a:gd name="connsiteY47" fmla="*/ 318592 h 521332"/>
                <a:gd name="connsiteX48" fmla="*/ 4162382 w 4274096"/>
                <a:gd name="connsiteY48" fmla="*/ 397205 h 521332"/>
                <a:gd name="connsiteX49" fmla="*/ 4104456 w 4274096"/>
                <a:gd name="connsiteY49" fmla="*/ 455131 h 521332"/>
                <a:gd name="connsiteX50" fmla="*/ 4054806 w 4274096"/>
                <a:gd name="connsiteY50" fmla="*/ 500644 h 521332"/>
                <a:gd name="connsiteX51" fmla="*/ 4013430 w 4274096"/>
                <a:gd name="connsiteY51" fmla="*/ 517194 h 521332"/>
                <a:gd name="connsiteX52" fmla="*/ 3984467 w 4274096"/>
                <a:gd name="connsiteY52" fmla="*/ 521332 h 521332"/>
                <a:gd name="connsiteX53" fmla="*/ 3963780 w 4274096"/>
                <a:gd name="connsiteY53" fmla="*/ 521332 h 521332"/>
                <a:gd name="connsiteX54" fmla="*/ 3947229 w 4274096"/>
                <a:gd name="connsiteY54" fmla="*/ 508919 h 521332"/>
                <a:gd name="connsiteX55" fmla="*/ 3918266 w 4274096"/>
                <a:gd name="connsiteY55" fmla="*/ 488231 h 521332"/>
                <a:gd name="connsiteX56" fmla="*/ 3868616 w 4274096"/>
                <a:gd name="connsiteY56" fmla="*/ 463406 h 521332"/>
                <a:gd name="connsiteX57" fmla="*/ 3798277 w 4274096"/>
                <a:gd name="connsiteY57" fmla="*/ 442718 h 521332"/>
                <a:gd name="connsiteX58" fmla="*/ 3732076 w 4274096"/>
                <a:gd name="connsiteY58" fmla="*/ 430306 h 521332"/>
                <a:gd name="connsiteX59" fmla="*/ 3682426 w 4274096"/>
                <a:gd name="connsiteY59" fmla="*/ 426168 h 521332"/>
                <a:gd name="connsiteX60" fmla="*/ 3235570 w 4274096"/>
                <a:gd name="connsiteY60" fmla="*/ 422030 h 521332"/>
                <a:gd name="connsiteX61" fmla="*/ 3041104 w 4274096"/>
                <a:gd name="connsiteY61" fmla="*/ 426168 h 521332"/>
                <a:gd name="connsiteX62" fmla="*/ 2573561 w 4274096"/>
                <a:gd name="connsiteY62" fmla="*/ 409618 h 5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274096" h="521332">
                  <a:moveTo>
                    <a:pt x="2573561" y="409618"/>
                  </a:moveTo>
                  <a:lnTo>
                    <a:pt x="2271519" y="409618"/>
                  </a:lnTo>
                  <a:lnTo>
                    <a:pt x="2134980" y="401343"/>
                  </a:lnTo>
                  <a:lnTo>
                    <a:pt x="1638473" y="405480"/>
                  </a:lnTo>
                  <a:lnTo>
                    <a:pt x="1108866" y="413755"/>
                  </a:lnTo>
                  <a:lnTo>
                    <a:pt x="728210" y="422030"/>
                  </a:lnTo>
                  <a:lnTo>
                    <a:pt x="450994" y="426168"/>
                  </a:lnTo>
                  <a:lnTo>
                    <a:pt x="401343" y="426168"/>
                  </a:lnTo>
                  <a:lnTo>
                    <a:pt x="335142" y="413755"/>
                  </a:lnTo>
                  <a:lnTo>
                    <a:pt x="264804" y="397205"/>
                  </a:lnTo>
                  <a:lnTo>
                    <a:pt x="190328" y="376517"/>
                  </a:lnTo>
                  <a:lnTo>
                    <a:pt x="136540" y="351692"/>
                  </a:lnTo>
                  <a:lnTo>
                    <a:pt x="70339" y="314454"/>
                  </a:lnTo>
                  <a:lnTo>
                    <a:pt x="37238" y="289629"/>
                  </a:lnTo>
                  <a:lnTo>
                    <a:pt x="12413" y="260666"/>
                  </a:lnTo>
                  <a:lnTo>
                    <a:pt x="0" y="215153"/>
                  </a:lnTo>
                  <a:lnTo>
                    <a:pt x="8275" y="177915"/>
                  </a:lnTo>
                  <a:lnTo>
                    <a:pt x="24826" y="157227"/>
                  </a:lnTo>
                  <a:lnTo>
                    <a:pt x="57926" y="144814"/>
                  </a:lnTo>
                  <a:lnTo>
                    <a:pt x="95164" y="132401"/>
                  </a:lnTo>
                  <a:lnTo>
                    <a:pt x="128265" y="119989"/>
                  </a:lnTo>
                  <a:lnTo>
                    <a:pt x="595809" y="182052"/>
                  </a:lnTo>
                  <a:lnTo>
                    <a:pt x="815099" y="182052"/>
                  </a:lnTo>
                  <a:lnTo>
                    <a:pt x="1278505" y="186190"/>
                  </a:lnTo>
                  <a:lnTo>
                    <a:pt x="1948790" y="182052"/>
                  </a:lnTo>
                  <a:lnTo>
                    <a:pt x="2176355" y="186190"/>
                  </a:lnTo>
                  <a:lnTo>
                    <a:pt x="2420471" y="186190"/>
                  </a:lnTo>
                  <a:lnTo>
                    <a:pt x="2995591" y="182052"/>
                  </a:lnTo>
                  <a:lnTo>
                    <a:pt x="3173506" y="202740"/>
                  </a:lnTo>
                  <a:lnTo>
                    <a:pt x="3376247" y="206878"/>
                  </a:lnTo>
                  <a:lnTo>
                    <a:pt x="3641050" y="202740"/>
                  </a:lnTo>
                  <a:lnTo>
                    <a:pt x="3781727" y="206878"/>
                  </a:lnTo>
                  <a:lnTo>
                    <a:pt x="3876891" y="202740"/>
                  </a:lnTo>
                  <a:lnTo>
                    <a:pt x="3959642" y="190327"/>
                  </a:lnTo>
                  <a:lnTo>
                    <a:pt x="4021705" y="173777"/>
                  </a:lnTo>
                  <a:lnTo>
                    <a:pt x="4058943" y="148952"/>
                  </a:lnTo>
                  <a:lnTo>
                    <a:pt x="4116869" y="91026"/>
                  </a:lnTo>
                  <a:lnTo>
                    <a:pt x="4162382" y="37238"/>
                  </a:lnTo>
                  <a:lnTo>
                    <a:pt x="4195483" y="8275"/>
                  </a:lnTo>
                  <a:lnTo>
                    <a:pt x="4220308" y="0"/>
                  </a:lnTo>
                  <a:lnTo>
                    <a:pt x="4228583" y="0"/>
                  </a:lnTo>
                  <a:lnTo>
                    <a:pt x="4245133" y="8275"/>
                  </a:lnTo>
                  <a:lnTo>
                    <a:pt x="4257546" y="24825"/>
                  </a:lnTo>
                  <a:lnTo>
                    <a:pt x="4269959" y="70338"/>
                  </a:lnTo>
                  <a:lnTo>
                    <a:pt x="4274096" y="119989"/>
                  </a:lnTo>
                  <a:lnTo>
                    <a:pt x="4269959" y="177915"/>
                  </a:lnTo>
                  <a:lnTo>
                    <a:pt x="4253409" y="231703"/>
                  </a:lnTo>
                  <a:lnTo>
                    <a:pt x="4212033" y="318592"/>
                  </a:lnTo>
                  <a:lnTo>
                    <a:pt x="4162382" y="397205"/>
                  </a:lnTo>
                  <a:lnTo>
                    <a:pt x="4104456" y="455131"/>
                  </a:lnTo>
                  <a:lnTo>
                    <a:pt x="4054806" y="500644"/>
                  </a:lnTo>
                  <a:lnTo>
                    <a:pt x="4013430" y="517194"/>
                  </a:lnTo>
                  <a:lnTo>
                    <a:pt x="3984467" y="521332"/>
                  </a:lnTo>
                  <a:lnTo>
                    <a:pt x="3963780" y="521332"/>
                  </a:lnTo>
                  <a:lnTo>
                    <a:pt x="3947229" y="508919"/>
                  </a:lnTo>
                  <a:lnTo>
                    <a:pt x="3918266" y="488231"/>
                  </a:lnTo>
                  <a:lnTo>
                    <a:pt x="3868616" y="463406"/>
                  </a:lnTo>
                  <a:lnTo>
                    <a:pt x="3798277" y="442718"/>
                  </a:lnTo>
                  <a:lnTo>
                    <a:pt x="3732076" y="430306"/>
                  </a:lnTo>
                  <a:lnTo>
                    <a:pt x="3682426" y="426168"/>
                  </a:lnTo>
                  <a:lnTo>
                    <a:pt x="3235570" y="422030"/>
                  </a:lnTo>
                  <a:lnTo>
                    <a:pt x="3041104" y="426168"/>
                  </a:lnTo>
                  <a:lnTo>
                    <a:pt x="2573561" y="4096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24">
              <a:extLst>
                <a:ext uri="{FF2B5EF4-FFF2-40B4-BE49-F238E27FC236}">
                  <a16:creationId xmlns:a16="http://schemas.microsoft.com/office/drawing/2014/main" id="{315598AC-F408-40DC-A42B-3FD5C15607B0}"/>
                </a:ext>
              </a:extLst>
            </p:cNvPr>
            <p:cNvSpPr/>
            <p:nvPr/>
          </p:nvSpPr>
          <p:spPr>
            <a:xfrm>
              <a:off x="4230687" y="5200650"/>
              <a:ext cx="646112" cy="623888"/>
            </a:xfrm>
            <a:custGeom>
              <a:avLst/>
              <a:gdLst>
                <a:gd name="connsiteX0" fmla="*/ 278607 w 645319"/>
                <a:gd name="connsiteY0" fmla="*/ 92869 h 623888"/>
                <a:gd name="connsiteX1" fmla="*/ 485775 w 645319"/>
                <a:gd name="connsiteY1" fmla="*/ 157163 h 623888"/>
                <a:gd name="connsiteX2" fmla="*/ 519113 w 645319"/>
                <a:gd name="connsiteY2" fmla="*/ 164306 h 623888"/>
                <a:gd name="connsiteX3" fmla="*/ 538163 w 645319"/>
                <a:gd name="connsiteY3" fmla="*/ 164306 h 623888"/>
                <a:gd name="connsiteX4" fmla="*/ 569119 w 645319"/>
                <a:gd name="connsiteY4" fmla="*/ 150019 h 623888"/>
                <a:gd name="connsiteX5" fmla="*/ 583407 w 645319"/>
                <a:gd name="connsiteY5" fmla="*/ 130969 h 623888"/>
                <a:gd name="connsiteX6" fmla="*/ 645319 w 645319"/>
                <a:gd name="connsiteY6" fmla="*/ 19050 h 623888"/>
                <a:gd name="connsiteX7" fmla="*/ 609600 w 645319"/>
                <a:gd name="connsiteY7" fmla="*/ 623888 h 623888"/>
                <a:gd name="connsiteX8" fmla="*/ 542925 w 645319"/>
                <a:gd name="connsiteY8" fmla="*/ 573881 h 623888"/>
                <a:gd name="connsiteX9" fmla="*/ 509588 w 645319"/>
                <a:gd name="connsiteY9" fmla="*/ 526256 h 623888"/>
                <a:gd name="connsiteX10" fmla="*/ 459582 w 645319"/>
                <a:gd name="connsiteY10" fmla="*/ 457200 h 623888"/>
                <a:gd name="connsiteX11" fmla="*/ 409575 w 645319"/>
                <a:gd name="connsiteY11" fmla="*/ 400050 h 623888"/>
                <a:gd name="connsiteX12" fmla="*/ 357188 w 645319"/>
                <a:gd name="connsiteY12" fmla="*/ 345281 h 623888"/>
                <a:gd name="connsiteX13" fmla="*/ 316707 w 645319"/>
                <a:gd name="connsiteY13" fmla="*/ 307181 h 623888"/>
                <a:gd name="connsiteX14" fmla="*/ 283369 w 645319"/>
                <a:gd name="connsiteY14" fmla="*/ 273844 h 623888"/>
                <a:gd name="connsiteX15" fmla="*/ 214313 w 645319"/>
                <a:gd name="connsiteY15" fmla="*/ 214313 h 623888"/>
                <a:gd name="connsiteX16" fmla="*/ 128588 w 645319"/>
                <a:gd name="connsiteY16" fmla="*/ 147638 h 623888"/>
                <a:gd name="connsiteX17" fmla="*/ 71438 w 645319"/>
                <a:gd name="connsiteY17" fmla="*/ 104775 h 623888"/>
                <a:gd name="connsiteX18" fmla="*/ 28575 w 645319"/>
                <a:gd name="connsiteY18" fmla="*/ 73819 h 623888"/>
                <a:gd name="connsiteX19" fmla="*/ 9525 w 645319"/>
                <a:gd name="connsiteY19" fmla="*/ 57150 h 623888"/>
                <a:gd name="connsiteX20" fmla="*/ 0 w 645319"/>
                <a:gd name="connsiteY20" fmla="*/ 38100 h 623888"/>
                <a:gd name="connsiteX21" fmla="*/ 0 w 645319"/>
                <a:gd name="connsiteY21" fmla="*/ 14288 h 623888"/>
                <a:gd name="connsiteX22" fmla="*/ 7144 w 645319"/>
                <a:gd name="connsiteY22" fmla="*/ 4763 h 623888"/>
                <a:gd name="connsiteX23" fmla="*/ 26194 w 645319"/>
                <a:gd name="connsiteY23" fmla="*/ 0 h 623888"/>
                <a:gd name="connsiteX24" fmla="*/ 61913 w 645319"/>
                <a:gd name="connsiteY24" fmla="*/ 4763 h 623888"/>
                <a:gd name="connsiteX25" fmla="*/ 278607 w 645319"/>
                <a:gd name="connsiteY25" fmla="*/ 92869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45319" h="623888">
                  <a:moveTo>
                    <a:pt x="278607" y="92869"/>
                  </a:moveTo>
                  <a:lnTo>
                    <a:pt x="485775" y="157163"/>
                  </a:lnTo>
                  <a:lnTo>
                    <a:pt x="519113" y="164306"/>
                  </a:lnTo>
                  <a:lnTo>
                    <a:pt x="538163" y="164306"/>
                  </a:lnTo>
                  <a:lnTo>
                    <a:pt x="569119" y="150019"/>
                  </a:lnTo>
                  <a:lnTo>
                    <a:pt x="583407" y="130969"/>
                  </a:lnTo>
                  <a:lnTo>
                    <a:pt x="645319" y="19050"/>
                  </a:lnTo>
                  <a:lnTo>
                    <a:pt x="609600" y="623888"/>
                  </a:lnTo>
                  <a:lnTo>
                    <a:pt x="542925" y="573881"/>
                  </a:lnTo>
                  <a:lnTo>
                    <a:pt x="509588" y="526256"/>
                  </a:lnTo>
                  <a:lnTo>
                    <a:pt x="459582" y="457200"/>
                  </a:lnTo>
                  <a:lnTo>
                    <a:pt x="409575" y="400050"/>
                  </a:lnTo>
                  <a:lnTo>
                    <a:pt x="357188" y="345281"/>
                  </a:lnTo>
                  <a:lnTo>
                    <a:pt x="316707" y="307181"/>
                  </a:lnTo>
                  <a:lnTo>
                    <a:pt x="283369" y="273844"/>
                  </a:lnTo>
                  <a:lnTo>
                    <a:pt x="214313" y="214313"/>
                  </a:lnTo>
                  <a:lnTo>
                    <a:pt x="128588" y="147638"/>
                  </a:lnTo>
                  <a:lnTo>
                    <a:pt x="71438" y="104775"/>
                  </a:lnTo>
                  <a:lnTo>
                    <a:pt x="28575" y="73819"/>
                  </a:lnTo>
                  <a:lnTo>
                    <a:pt x="9525" y="57150"/>
                  </a:lnTo>
                  <a:lnTo>
                    <a:pt x="0" y="38100"/>
                  </a:lnTo>
                  <a:lnTo>
                    <a:pt x="0" y="14288"/>
                  </a:lnTo>
                  <a:lnTo>
                    <a:pt x="7144" y="4763"/>
                  </a:lnTo>
                  <a:lnTo>
                    <a:pt x="26194" y="0"/>
                  </a:lnTo>
                  <a:lnTo>
                    <a:pt x="61913" y="4763"/>
                  </a:lnTo>
                  <a:lnTo>
                    <a:pt x="278607" y="92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0A517E54-D79C-4392-AD97-78B83DF5D54A}"/>
                </a:ext>
              </a:extLst>
            </p:cNvPr>
            <p:cNvSpPr/>
            <p:nvPr/>
          </p:nvSpPr>
          <p:spPr>
            <a:xfrm>
              <a:off x="3822701" y="3276600"/>
              <a:ext cx="1719263" cy="1208088"/>
            </a:xfrm>
            <a:custGeom>
              <a:avLst/>
              <a:gdLst>
                <a:gd name="connsiteX0" fmla="*/ 816769 w 1719263"/>
                <a:gd name="connsiteY0" fmla="*/ 816769 h 1207294"/>
                <a:gd name="connsiteX1" fmla="*/ 626269 w 1719263"/>
                <a:gd name="connsiteY1" fmla="*/ 964406 h 1207294"/>
                <a:gd name="connsiteX2" fmla="*/ 585788 w 1719263"/>
                <a:gd name="connsiteY2" fmla="*/ 995363 h 1207294"/>
                <a:gd name="connsiteX3" fmla="*/ 547688 w 1719263"/>
                <a:gd name="connsiteY3" fmla="*/ 1019175 h 1207294"/>
                <a:gd name="connsiteX4" fmla="*/ 509588 w 1719263"/>
                <a:gd name="connsiteY4" fmla="*/ 1042988 h 1207294"/>
                <a:gd name="connsiteX5" fmla="*/ 483394 w 1719263"/>
                <a:gd name="connsiteY5" fmla="*/ 1066800 h 1207294"/>
                <a:gd name="connsiteX6" fmla="*/ 450057 w 1719263"/>
                <a:gd name="connsiteY6" fmla="*/ 1107281 h 1207294"/>
                <a:gd name="connsiteX7" fmla="*/ 421482 w 1719263"/>
                <a:gd name="connsiteY7" fmla="*/ 1145381 h 1207294"/>
                <a:gd name="connsiteX8" fmla="*/ 395288 w 1719263"/>
                <a:gd name="connsiteY8" fmla="*/ 1176338 h 1207294"/>
                <a:gd name="connsiteX9" fmla="*/ 378619 w 1719263"/>
                <a:gd name="connsiteY9" fmla="*/ 1193006 h 1207294"/>
                <a:gd name="connsiteX10" fmla="*/ 359569 w 1719263"/>
                <a:gd name="connsiteY10" fmla="*/ 1202531 h 1207294"/>
                <a:gd name="connsiteX11" fmla="*/ 342900 w 1719263"/>
                <a:gd name="connsiteY11" fmla="*/ 1207294 h 1207294"/>
                <a:gd name="connsiteX12" fmla="*/ 326232 w 1719263"/>
                <a:gd name="connsiteY12" fmla="*/ 1207294 h 1207294"/>
                <a:gd name="connsiteX13" fmla="*/ 304800 w 1719263"/>
                <a:gd name="connsiteY13" fmla="*/ 1200150 h 1207294"/>
                <a:gd name="connsiteX14" fmla="*/ 264319 w 1719263"/>
                <a:gd name="connsiteY14" fmla="*/ 1176338 h 1207294"/>
                <a:gd name="connsiteX15" fmla="*/ 190500 w 1719263"/>
                <a:gd name="connsiteY15" fmla="*/ 1119188 h 1207294"/>
                <a:gd name="connsiteX16" fmla="*/ 130969 w 1719263"/>
                <a:gd name="connsiteY16" fmla="*/ 1064419 h 1207294"/>
                <a:gd name="connsiteX17" fmla="*/ 95250 w 1719263"/>
                <a:gd name="connsiteY17" fmla="*/ 1031081 h 1207294"/>
                <a:gd name="connsiteX18" fmla="*/ 61913 w 1719263"/>
                <a:gd name="connsiteY18" fmla="*/ 1000125 h 1207294"/>
                <a:gd name="connsiteX19" fmla="*/ 35719 w 1719263"/>
                <a:gd name="connsiteY19" fmla="*/ 973931 h 1207294"/>
                <a:gd name="connsiteX20" fmla="*/ 26194 w 1719263"/>
                <a:gd name="connsiteY20" fmla="*/ 959644 h 1207294"/>
                <a:gd name="connsiteX21" fmla="*/ 16669 w 1719263"/>
                <a:gd name="connsiteY21" fmla="*/ 933450 h 1207294"/>
                <a:gd name="connsiteX22" fmla="*/ 7144 w 1719263"/>
                <a:gd name="connsiteY22" fmla="*/ 904875 h 1207294"/>
                <a:gd name="connsiteX23" fmla="*/ 2382 w 1719263"/>
                <a:gd name="connsiteY23" fmla="*/ 873919 h 1207294"/>
                <a:gd name="connsiteX24" fmla="*/ 0 w 1719263"/>
                <a:gd name="connsiteY24" fmla="*/ 842963 h 1207294"/>
                <a:gd name="connsiteX25" fmla="*/ 2382 w 1719263"/>
                <a:gd name="connsiteY25" fmla="*/ 812006 h 1207294"/>
                <a:gd name="connsiteX26" fmla="*/ 9525 w 1719263"/>
                <a:gd name="connsiteY26" fmla="*/ 797719 h 1207294"/>
                <a:gd name="connsiteX27" fmla="*/ 21432 w 1719263"/>
                <a:gd name="connsiteY27" fmla="*/ 790575 h 1207294"/>
                <a:gd name="connsiteX28" fmla="*/ 33338 w 1719263"/>
                <a:gd name="connsiteY28" fmla="*/ 790575 h 1207294"/>
                <a:gd name="connsiteX29" fmla="*/ 50007 w 1719263"/>
                <a:gd name="connsiteY29" fmla="*/ 800100 h 1207294"/>
                <a:gd name="connsiteX30" fmla="*/ 83344 w 1719263"/>
                <a:gd name="connsiteY30" fmla="*/ 833438 h 1207294"/>
                <a:gd name="connsiteX31" fmla="*/ 116682 w 1719263"/>
                <a:gd name="connsiteY31" fmla="*/ 864394 h 1207294"/>
                <a:gd name="connsiteX32" fmla="*/ 133350 w 1719263"/>
                <a:gd name="connsiteY32" fmla="*/ 876300 h 1207294"/>
                <a:gd name="connsiteX33" fmla="*/ 164307 w 1719263"/>
                <a:gd name="connsiteY33" fmla="*/ 892969 h 1207294"/>
                <a:gd name="connsiteX34" fmla="*/ 188119 w 1719263"/>
                <a:gd name="connsiteY34" fmla="*/ 900113 h 1207294"/>
                <a:gd name="connsiteX35" fmla="*/ 216694 w 1719263"/>
                <a:gd name="connsiteY35" fmla="*/ 897731 h 1207294"/>
                <a:gd name="connsiteX36" fmla="*/ 271463 w 1719263"/>
                <a:gd name="connsiteY36" fmla="*/ 883444 h 1207294"/>
                <a:gd name="connsiteX37" fmla="*/ 330994 w 1719263"/>
                <a:gd name="connsiteY37" fmla="*/ 862013 h 1207294"/>
                <a:gd name="connsiteX38" fmla="*/ 395288 w 1719263"/>
                <a:gd name="connsiteY38" fmla="*/ 826294 h 1207294"/>
                <a:gd name="connsiteX39" fmla="*/ 590550 w 1719263"/>
                <a:gd name="connsiteY39" fmla="*/ 704850 h 1207294"/>
                <a:gd name="connsiteX40" fmla="*/ 757238 w 1719263"/>
                <a:gd name="connsiteY40" fmla="*/ 595313 h 1207294"/>
                <a:gd name="connsiteX41" fmla="*/ 1028700 w 1719263"/>
                <a:gd name="connsiteY41" fmla="*/ 407194 h 1207294"/>
                <a:gd name="connsiteX42" fmla="*/ 1207294 w 1719263"/>
                <a:gd name="connsiteY42" fmla="*/ 316706 h 1207294"/>
                <a:gd name="connsiteX43" fmla="*/ 1288257 w 1719263"/>
                <a:gd name="connsiteY43" fmla="*/ 269081 h 1207294"/>
                <a:gd name="connsiteX44" fmla="*/ 1378744 w 1719263"/>
                <a:gd name="connsiteY44" fmla="*/ 207169 h 1207294"/>
                <a:gd name="connsiteX45" fmla="*/ 1462088 w 1719263"/>
                <a:gd name="connsiteY45" fmla="*/ 147638 h 1207294"/>
                <a:gd name="connsiteX46" fmla="*/ 1543050 w 1719263"/>
                <a:gd name="connsiteY46" fmla="*/ 90488 h 1207294"/>
                <a:gd name="connsiteX47" fmla="*/ 1635919 w 1719263"/>
                <a:gd name="connsiteY47" fmla="*/ 26194 h 1207294"/>
                <a:gd name="connsiteX48" fmla="*/ 1671638 w 1719263"/>
                <a:gd name="connsiteY48" fmla="*/ 4763 h 1207294"/>
                <a:gd name="connsiteX49" fmla="*/ 1693069 w 1719263"/>
                <a:gd name="connsiteY49" fmla="*/ 0 h 1207294"/>
                <a:gd name="connsiteX50" fmla="*/ 1709738 w 1719263"/>
                <a:gd name="connsiteY50" fmla="*/ 2381 h 1207294"/>
                <a:gd name="connsiteX51" fmla="*/ 1716882 w 1719263"/>
                <a:gd name="connsiteY51" fmla="*/ 7144 h 1207294"/>
                <a:gd name="connsiteX52" fmla="*/ 1719263 w 1719263"/>
                <a:gd name="connsiteY52" fmla="*/ 19050 h 1207294"/>
                <a:gd name="connsiteX53" fmla="*/ 1712119 w 1719263"/>
                <a:gd name="connsiteY53" fmla="*/ 42863 h 1207294"/>
                <a:gd name="connsiteX54" fmla="*/ 1685925 w 1719263"/>
                <a:gd name="connsiteY54" fmla="*/ 80963 h 1207294"/>
                <a:gd name="connsiteX55" fmla="*/ 1550194 w 1719263"/>
                <a:gd name="connsiteY55" fmla="*/ 207169 h 1207294"/>
                <a:gd name="connsiteX56" fmla="*/ 1419225 w 1719263"/>
                <a:gd name="connsiteY56" fmla="*/ 323850 h 1207294"/>
                <a:gd name="connsiteX57" fmla="*/ 1204913 w 1719263"/>
                <a:gd name="connsiteY57" fmla="*/ 509588 h 1207294"/>
                <a:gd name="connsiteX58" fmla="*/ 1023938 w 1719263"/>
                <a:gd name="connsiteY58" fmla="*/ 650081 h 1207294"/>
                <a:gd name="connsiteX59" fmla="*/ 816769 w 1719263"/>
                <a:gd name="connsiteY59" fmla="*/ 816769 h 120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719263" h="1207294">
                  <a:moveTo>
                    <a:pt x="816769" y="816769"/>
                  </a:moveTo>
                  <a:lnTo>
                    <a:pt x="626269" y="964406"/>
                  </a:lnTo>
                  <a:lnTo>
                    <a:pt x="585788" y="995363"/>
                  </a:lnTo>
                  <a:lnTo>
                    <a:pt x="547688" y="1019175"/>
                  </a:lnTo>
                  <a:lnTo>
                    <a:pt x="509588" y="1042988"/>
                  </a:lnTo>
                  <a:lnTo>
                    <a:pt x="483394" y="1066800"/>
                  </a:lnTo>
                  <a:lnTo>
                    <a:pt x="450057" y="1107281"/>
                  </a:lnTo>
                  <a:lnTo>
                    <a:pt x="421482" y="1145381"/>
                  </a:lnTo>
                  <a:lnTo>
                    <a:pt x="395288" y="1176338"/>
                  </a:lnTo>
                  <a:lnTo>
                    <a:pt x="378619" y="1193006"/>
                  </a:lnTo>
                  <a:lnTo>
                    <a:pt x="359569" y="1202531"/>
                  </a:lnTo>
                  <a:lnTo>
                    <a:pt x="342900" y="1207294"/>
                  </a:lnTo>
                  <a:lnTo>
                    <a:pt x="326232" y="1207294"/>
                  </a:lnTo>
                  <a:lnTo>
                    <a:pt x="304800" y="1200150"/>
                  </a:lnTo>
                  <a:lnTo>
                    <a:pt x="264319" y="1176338"/>
                  </a:lnTo>
                  <a:lnTo>
                    <a:pt x="190500" y="1119188"/>
                  </a:lnTo>
                  <a:lnTo>
                    <a:pt x="130969" y="1064419"/>
                  </a:lnTo>
                  <a:lnTo>
                    <a:pt x="95250" y="1031081"/>
                  </a:lnTo>
                  <a:lnTo>
                    <a:pt x="61913" y="1000125"/>
                  </a:lnTo>
                  <a:lnTo>
                    <a:pt x="35719" y="973931"/>
                  </a:lnTo>
                  <a:lnTo>
                    <a:pt x="26194" y="959644"/>
                  </a:lnTo>
                  <a:lnTo>
                    <a:pt x="16669" y="933450"/>
                  </a:lnTo>
                  <a:lnTo>
                    <a:pt x="7144" y="904875"/>
                  </a:lnTo>
                  <a:lnTo>
                    <a:pt x="2382" y="873919"/>
                  </a:lnTo>
                  <a:lnTo>
                    <a:pt x="0" y="842963"/>
                  </a:lnTo>
                  <a:lnTo>
                    <a:pt x="2382" y="812006"/>
                  </a:lnTo>
                  <a:lnTo>
                    <a:pt x="9525" y="797719"/>
                  </a:lnTo>
                  <a:lnTo>
                    <a:pt x="21432" y="790575"/>
                  </a:lnTo>
                  <a:lnTo>
                    <a:pt x="33338" y="790575"/>
                  </a:lnTo>
                  <a:lnTo>
                    <a:pt x="50007" y="800100"/>
                  </a:lnTo>
                  <a:lnTo>
                    <a:pt x="83344" y="833438"/>
                  </a:lnTo>
                  <a:lnTo>
                    <a:pt x="116682" y="864394"/>
                  </a:lnTo>
                  <a:lnTo>
                    <a:pt x="133350" y="876300"/>
                  </a:lnTo>
                  <a:lnTo>
                    <a:pt x="164307" y="892969"/>
                  </a:lnTo>
                  <a:lnTo>
                    <a:pt x="188119" y="900113"/>
                  </a:lnTo>
                  <a:lnTo>
                    <a:pt x="216694" y="897731"/>
                  </a:lnTo>
                  <a:lnTo>
                    <a:pt x="271463" y="883444"/>
                  </a:lnTo>
                  <a:lnTo>
                    <a:pt x="330994" y="862013"/>
                  </a:lnTo>
                  <a:lnTo>
                    <a:pt x="395288" y="826294"/>
                  </a:lnTo>
                  <a:lnTo>
                    <a:pt x="590550" y="704850"/>
                  </a:lnTo>
                  <a:lnTo>
                    <a:pt x="757238" y="595313"/>
                  </a:lnTo>
                  <a:lnTo>
                    <a:pt x="1028700" y="407194"/>
                  </a:lnTo>
                  <a:lnTo>
                    <a:pt x="1207294" y="316706"/>
                  </a:lnTo>
                  <a:lnTo>
                    <a:pt x="1288257" y="269081"/>
                  </a:lnTo>
                  <a:lnTo>
                    <a:pt x="1378744" y="207169"/>
                  </a:lnTo>
                  <a:lnTo>
                    <a:pt x="1462088" y="147638"/>
                  </a:lnTo>
                  <a:lnTo>
                    <a:pt x="1543050" y="90488"/>
                  </a:lnTo>
                  <a:lnTo>
                    <a:pt x="1635919" y="26194"/>
                  </a:lnTo>
                  <a:lnTo>
                    <a:pt x="1671638" y="4763"/>
                  </a:lnTo>
                  <a:lnTo>
                    <a:pt x="1693069" y="0"/>
                  </a:lnTo>
                  <a:lnTo>
                    <a:pt x="1709738" y="2381"/>
                  </a:lnTo>
                  <a:lnTo>
                    <a:pt x="1716882" y="7144"/>
                  </a:lnTo>
                  <a:lnTo>
                    <a:pt x="1719263" y="19050"/>
                  </a:lnTo>
                  <a:lnTo>
                    <a:pt x="1712119" y="42863"/>
                  </a:lnTo>
                  <a:lnTo>
                    <a:pt x="1685925" y="80963"/>
                  </a:lnTo>
                  <a:lnTo>
                    <a:pt x="1550194" y="207169"/>
                  </a:lnTo>
                  <a:lnTo>
                    <a:pt x="1419225" y="323850"/>
                  </a:lnTo>
                  <a:lnTo>
                    <a:pt x="1204913" y="509588"/>
                  </a:lnTo>
                  <a:lnTo>
                    <a:pt x="1023938" y="650081"/>
                  </a:lnTo>
                  <a:lnTo>
                    <a:pt x="816769" y="816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8">
              <a:extLst>
                <a:ext uri="{FF2B5EF4-FFF2-40B4-BE49-F238E27FC236}">
                  <a16:creationId xmlns:a16="http://schemas.microsoft.com/office/drawing/2014/main" id="{7AD15A7C-D4DA-4581-89D1-7E3A069E7915}"/>
                </a:ext>
              </a:extLst>
            </p:cNvPr>
            <p:cNvSpPr/>
            <p:nvPr/>
          </p:nvSpPr>
          <p:spPr>
            <a:xfrm rot="16200000">
              <a:off x="6760369" y="2434432"/>
              <a:ext cx="1957387" cy="1079500"/>
            </a:xfrm>
            <a:custGeom>
              <a:avLst/>
              <a:gdLst>
                <a:gd name="connsiteX0" fmla="*/ 814387 w 1957387"/>
                <a:gd name="connsiteY0" fmla="*/ 673894 h 1078706"/>
                <a:gd name="connsiteX1" fmla="*/ 600075 w 1957387"/>
                <a:gd name="connsiteY1" fmla="*/ 581025 h 1078706"/>
                <a:gd name="connsiteX2" fmla="*/ 461962 w 1957387"/>
                <a:gd name="connsiteY2" fmla="*/ 514350 h 1078706"/>
                <a:gd name="connsiteX3" fmla="*/ 373856 w 1957387"/>
                <a:gd name="connsiteY3" fmla="*/ 464344 h 1078706"/>
                <a:gd name="connsiteX4" fmla="*/ 309562 w 1957387"/>
                <a:gd name="connsiteY4" fmla="*/ 421481 h 1078706"/>
                <a:gd name="connsiteX5" fmla="*/ 242887 w 1957387"/>
                <a:gd name="connsiteY5" fmla="*/ 373856 h 1078706"/>
                <a:gd name="connsiteX6" fmla="*/ 166687 w 1957387"/>
                <a:gd name="connsiteY6" fmla="*/ 309563 h 1078706"/>
                <a:gd name="connsiteX7" fmla="*/ 114300 w 1957387"/>
                <a:gd name="connsiteY7" fmla="*/ 261938 h 1078706"/>
                <a:gd name="connsiteX8" fmla="*/ 57150 w 1957387"/>
                <a:gd name="connsiteY8" fmla="*/ 209550 h 1078706"/>
                <a:gd name="connsiteX9" fmla="*/ 30956 w 1957387"/>
                <a:gd name="connsiteY9" fmla="*/ 183356 h 1078706"/>
                <a:gd name="connsiteX10" fmla="*/ 9525 w 1957387"/>
                <a:gd name="connsiteY10" fmla="*/ 157163 h 1078706"/>
                <a:gd name="connsiteX11" fmla="*/ 0 w 1957387"/>
                <a:gd name="connsiteY11" fmla="*/ 133350 h 1078706"/>
                <a:gd name="connsiteX12" fmla="*/ 0 w 1957387"/>
                <a:gd name="connsiteY12" fmla="*/ 111919 h 1078706"/>
                <a:gd name="connsiteX13" fmla="*/ 7143 w 1957387"/>
                <a:gd name="connsiteY13" fmla="*/ 95250 h 1078706"/>
                <a:gd name="connsiteX14" fmla="*/ 28575 w 1957387"/>
                <a:gd name="connsiteY14" fmla="*/ 73819 h 1078706"/>
                <a:gd name="connsiteX15" fmla="*/ 64293 w 1957387"/>
                <a:gd name="connsiteY15" fmla="*/ 57150 h 1078706"/>
                <a:gd name="connsiteX16" fmla="*/ 119062 w 1957387"/>
                <a:gd name="connsiteY16" fmla="*/ 30956 h 1078706"/>
                <a:gd name="connsiteX17" fmla="*/ 171450 w 1957387"/>
                <a:gd name="connsiteY17" fmla="*/ 0 h 1078706"/>
                <a:gd name="connsiteX18" fmla="*/ 469106 w 1957387"/>
                <a:gd name="connsiteY18" fmla="*/ 190500 h 1078706"/>
                <a:gd name="connsiteX19" fmla="*/ 478631 w 1957387"/>
                <a:gd name="connsiteY19" fmla="*/ 209550 h 1078706"/>
                <a:gd name="connsiteX20" fmla="*/ 490537 w 1957387"/>
                <a:gd name="connsiteY20" fmla="*/ 230981 h 1078706"/>
                <a:gd name="connsiteX21" fmla="*/ 504825 w 1957387"/>
                <a:gd name="connsiteY21" fmla="*/ 247650 h 1078706"/>
                <a:gd name="connsiteX22" fmla="*/ 528637 w 1957387"/>
                <a:gd name="connsiteY22" fmla="*/ 269081 h 1078706"/>
                <a:gd name="connsiteX23" fmla="*/ 571500 w 1957387"/>
                <a:gd name="connsiteY23" fmla="*/ 295275 h 1078706"/>
                <a:gd name="connsiteX24" fmla="*/ 642937 w 1957387"/>
                <a:gd name="connsiteY24" fmla="*/ 338138 h 1078706"/>
                <a:gd name="connsiteX25" fmla="*/ 723900 w 1957387"/>
                <a:gd name="connsiteY25" fmla="*/ 376238 h 1078706"/>
                <a:gd name="connsiteX26" fmla="*/ 790575 w 1957387"/>
                <a:gd name="connsiteY26" fmla="*/ 407194 h 1078706"/>
                <a:gd name="connsiteX27" fmla="*/ 866775 w 1957387"/>
                <a:gd name="connsiteY27" fmla="*/ 440531 h 1078706"/>
                <a:gd name="connsiteX28" fmla="*/ 995362 w 1957387"/>
                <a:gd name="connsiteY28" fmla="*/ 492919 h 1078706"/>
                <a:gd name="connsiteX29" fmla="*/ 1169193 w 1957387"/>
                <a:gd name="connsiteY29" fmla="*/ 554831 h 1078706"/>
                <a:gd name="connsiteX30" fmla="*/ 1323975 w 1957387"/>
                <a:gd name="connsiteY30" fmla="*/ 604838 h 1078706"/>
                <a:gd name="connsiteX31" fmla="*/ 1445418 w 1957387"/>
                <a:gd name="connsiteY31" fmla="*/ 640556 h 1078706"/>
                <a:gd name="connsiteX32" fmla="*/ 1562100 w 1957387"/>
                <a:gd name="connsiteY32" fmla="*/ 664369 h 1078706"/>
                <a:gd name="connsiteX33" fmla="*/ 1650206 w 1957387"/>
                <a:gd name="connsiteY33" fmla="*/ 678656 h 1078706"/>
                <a:gd name="connsiteX34" fmla="*/ 1707356 w 1957387"/>
                <a:gd name="connsiteY34" fmla="*/ 685800 h 1078706"/>
                <a:gd name="connsiteX35" fmla="*/ 1764506 w 1957387"/>
                <a:gd name="connsiteY35" fmla="*/ 688181 h 1078706"/>
                <a:gd name="connsiteX36" fmla="*/ 1804987 w 1957387"/>
                <a:gd name="connsiteY36" fmla="*/ 690563 h 1078706"/>
                <a:gd name="connsiteX37" fmla="*/ 1845468 w 1957387"/>
                <a:gd name="connsiteY37" fmla="*/ 688181 h 1078706"/>
                <a:gd name="connsiteX38" fmla="*/ 1874043 w 1957387"/>
                <a:gd name="connsiteY38" fmla="*/ 681038 h 1078706"/>
                <a:gd name="connsiteX39" fmla="*/ 1957387 w 1957387"/>
                <a:gd name="connsiteY39" fmla="*/ 621506 h 1078706"/>
                <a:gd name="connsiteX40" fmla="*/ 1812131 w 1957387"/>
                <a:gd name="connsiteY40" fmla="*/ 1071563 h 1078706"/>
                <a:gd name="connsiteX41" fmla="*/ 1754981 w 1957387"/>
                <a:gd name="connsiteY41" fmla="*/ 1078706 h 1078706"/>
                <a:gd name="connsiteX42" fmla="*/ 1745456 w 1957387"/>
                <a:gd name="connsiteY42" fmla="*/ 1073944 h 1078706"/>
                <a:gd name="connsiteX43" fmla="*/ 1712118 w 1957387"/>
                <a:gd name="connsiteY43" fmla="*/ 1028700 h 1078706"/>
                <a:gd name="connsiteX44" fmla="*/ 1685925 w 1957387"/>
                <a:gd name="connsiteY44" fmla="*/ 1000125 h 1078706"/>
                <a:gd name="connsiteX45" fmla="*/ 1662112 w 1957387"/>
                <a:gd name="connsiteY45" fmla="*/ 981075 h 1078706"/>
                <a:gd name="connsiteX46" fmla="*/ 1626393 w 1957387"/>
                <a:gd name="connsiteY46" fmla="*/ 962025 h 1078706"/>
                <a:gd name="connsiteX47" fmla="*/ 1545431 w 1957387"/>
                <a:gd name="connsiteY47" fmla="*/ 938213 h 1078706"/>
                <a:gd name="connsiteX48" fmla="*/ 1395412 w 1957387"/>
                <a:gd name="connsiteY48" fmla="*/ 892969 h 1078706"/>
                <a:gd name="connsiteX49" fmla="*/ 1231106 w 1957387"/>
                <a:gd name="connsiteY49" fmla="*/ 835819 h 1078706"/>
                <a:gd name="connsiteX50" fmla="*/ 814387 w 1957387"/>
                <a:gd name="connsiteY50" fmla="*/ 673894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57387" h="1078706">
                  <a:moveTo>
                    <a:pt x="814387" y="673894"/>
                  </a:moveTo>
                  <a:lnTo>
                    <a:pt x="600075" y="581025"/>
                  </a:lnTo>
                  <a:lnTo>
                    <a:pt x="461962" y="514350"/>
                  </a:lnTo>
                  <a:lnTo>
                    <a:pt x="373856" y="464344"/>
                  </a:lnTo>
                  <a:lnTo>
                    <a:pt x="309562" y="421481"/>
                  </a:lnTo>
                  <a:lnTo>
                    <a:pt x="242887" y="373856"/>
                  </a:lnTo>
                  <a:lnTo>
                    <a:pt x="166687" y="309563"/>
                  </a:lnTo>
                  <a:lnTo>
                    <a:pt x="114300" y="261938"/>
                  </a:lnTo>
                  <a:lnTo>
                    <a:pt x="57150" y="209550"/>
                  </a:lnTo>
                  <a:lnTo>
                    <a:pt x="30956" y="183356"/>
                  </a:lnTo>
                  <a:lnTo>
                    <a:pt x="9525" y="157163"/>
                  </a:lnTo>
                  <a:lnTo>
                    <a:pt x="0" y="133350"/>
                  </a:lnTo>
                  <a:lnTo>
                    <a:pt x="0" y="111919"/>
                  </a:lnTo>
                  <a:lnTo>
                    <a:pt x="7143" y="95250"/>
                  </a:lnTo>
                  <a:lnTo>
                    <a:pt x="28575" y="73819"/>
                  </a:lnTo>
                  <a:lnTo>
                    <a:pt x="64293" y="57150"/>
                  </a:lnTo>
                  <a:lnTo>
                    <a:pt x="119062" y="30956"/>
                  </a:lnTo>
                  <a:lnTo>
                    <a:pt x="171450" y="0"/>
                  </a:lnTo>
                  <a:lnTo>
                    <a:pt x="469106" y="190500"/>
                  </a:lnTo>
                  <a:lnTo>
                    <a:pt x="478631" y="209550"/>
                  </a:lnTo>
                  <a:lnTo>
                    <a:pt x="490537" y="230981"/>
                  </a:lnTo>
                  <a:lnTo>
                    <a:pt x="504825" y="247650"/>
                  </a:lnTo>
                  <a:lnTo>
                    <a:pt x="528637" y="269081"/>
                  </a:lnTo>
                  <a:lnTo>
                    <a:pt x="571500" y="295275"/>
                  </a:lnTo>
                  <a:lnTo>
                    <a:pt x="642937" y="338138"/>
                  </a:lnTo>
                  <a:lnTo>
                    <a:pt x="723900" y="376238"/>
                  </a:lnTo>
                  <a:lnTo>
                    <a:pt x="790575" y="407194"/>
                  </a:lnTo>
                  <a:lnTo>
                    <a:pt x="866775" y="440531"/>
                  </a:lnTo>
                  <a:lnTo>
                    <a:pt x="995362" y="492919"/>
                  </a:lnTo>
                  <a:lnTo>
                    <a:pt x="1169193" y="554831"/>
                  </a:lnTo>
                  <a:lnTo>
                    <a:pt x="1323975" y="604838"/>
                  </a:lnTo>
                  <a:lnTo>
                    <a:pt x="1445418" y="640556"/>
                  </a:lnTo>
                  <a:lnTo>
                    <a:pt x="1562100" y="664369"/>
                  </a:lnTo>
                  <a:lnTo>
                    <a:pt x="1650206" y="678656"/>
                  </a:lnTo>
                  <a:lnTo>
                    <a:pt x="1707356" y="685800"/>
                  </a:lnTo>
                  <a:lnTo>
                    <a:pt x="1764506" y="688181"/>
                  </a:lnTo>
                  <a:lnTo>
                    <a:pt x="1804987" y="690563"/>
                  </a:lnTo>
                  <a:lnTo>
                    <a:pt x="1845468" y="688181"/>
                  </a:lnTo>
                  <a:lnTo>
                    <a:pt x="1874043" y="681038"/>
                  </a:lnTo>
                  <a:lnTo>
                    <a:pt x="1957387" y="621506"/>
                  </a:lnTo>
                  <a:lnTo>
                    <a:pt x="1812131" y="1071563"/>
                  </a:lnTo>
                  <a:lnTo>
                    <a:pt x="1754981" y="1078706"/>
                  </a:lnTo>
                  <a:lnTo>
                    <a:pt x="1745456" y="1073944"/>
                  </a:lnTo>
                  <a:lnTo>
                    <a:pt x="1712118" y="1028700"/>
                  </a:lnTo>
                  <a:lnTo>
                    <a:pt x="1685925" y="1000125"/>
                  </a:lnTo>
                  <a:lnTo>
                    <a:pt x="1662112" y="981075"/>
                  </a:lnTo>
                  <a:lnTo>
                    <a:pt x="1626393" y="962025"/>
                  </a:lnTo>
                  <a:lnTo>
                    <a:pt x="1545431" y="938213"/>
                  </a:lnTo>
                  <a:lnTo>
                    <a:pt x="1395412" y="892969"/>
                  </a:lnTo>
                  <a:lnTo>
                    <a:pt x="1231106" y="835819"/>
                  </a:lnTo>
                  <a:lnTo>
                    <a:pt x="814387" y="6738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23">
              <a:extLst>
                <a:ext uri="{FF2B5EF4-FFF2-40B4-BE49-F238E27FC236}">
                  <a16:creationId xmlns:a16="http://schemas.microsoft.com/office/drawing/2014/main" id="{21C35EF2-B155-436F-B529-0F25F7860BC1}"/>
                </a:ext>
              </a:extLst>
            </p:cNvPr>
            <p:cNvSpPr/>
            <p:nvPr/>
          </p:nvSpPr>
          <p:spPr>
            <a:xfrm>
              <a:off x="6729412" y="3233739"/>
              <a:ext cx="738187" cy="600075"/>
            </a:xfrm>
            <a:custGeom>
              <a:avLst/>
              <a:gdLst>
                <a:gd name="connsiteX0" fmla="*/ 250031 w 738187"/>
                <a:gd name="connsiteY0" fmla="*/ 114300 h 600075"/>
                <a:gd name="connsiteX1" fmla="*/ 461962 w 738187"/>
                <a:gd name="connsiteY1" fmla="*/ 228600 h 600075"/>
                <a:gd name="connsiteX2" fmla="*/ 535781 w 738187"/>
                <a:gd name="connsiteY2" fmla="*/ 264318 h 600075"/>
                <a:gd name="connsiteX3" fmla="*/ 554831 w 738187"/>
                <a:gd name="connsiteY3" fmla="*/ 266700 h 600075"/>
                <a:gd name="connsiteX4" fmla="*/ 604837 w 738187"/>
                <a:gd name="connsiteY4" fmla="*/ 266700 h 600075"/>
                <a:gd name="connsiteX5" fmla="*/ 738187 w 738187"/>
                <a:gd name="connsiteY5" fmla="*/ 221456 h 600075"/>
                <a:gd name="connsiteX6" fmla="*/ 531018 w 738187"/>
                <a:gd name="connsiteY6" fmla="*/ 600075 h 600075"/>
                <a:gd name="connsiteX7" fmla="*/ 469106 w 738187"/>
                <a:gd name="connsiteY7" fmla="*/ 547687 h 600075"/>
                <a:gd name="connsiteX8" fmla="*/ 404812 w 738187"/>
                <a:gd name="connsiteY8" fmla="*/ 461962 h 600075"/>
                <a:gd name="connsiteX9" fmla="*/ 354806 w 738187"/>
                <a:gd name="connsiteY9" fmla="*/ 397668 h 600075"/>
                <a:gd name="connsiteX10" fmla="*/ 300037 w 738187"/>
                <a:gd name="connsiteY10" fmla="*/ 333375 h 600075"/>
                <a:gd name="connsiteX11" fmla="*/ 235743 w 738187"/>
                <a:gd name="connsiteY11" fmla="*/ 264318 h 600075"/>
                <a:gd name="connsiteX12" fmla="*/ 202406 w 738187"/>
                <a:gd name="connsiteY12" fmla="*/ 233362 h 600075"/>
                <a:gd name="connsiteX13" fmla="*/ 154781 w 738187"/>
                <a:gd name="connsiteY13" fmla="*/ 190500 h 600075"/>
                <a:gd name="connsiteX14" fmla="*/ 102393 w 738187"/>
                <a:gd name="connsiteY14" fmla="*/ 140493 h 600075"/>
                <a:gd name="connsiteX15" fmla="*/ 47625 w 738187"/>
                <a:gd name="connsiteY15" fmla="*/ 90487 h 600075"/>
                <a:gd name="connsiteX16" fmla="*/ 21431 w 738187"/>
                <a:gd name="connsiteY16" fmla="*/ 69056 h 600075"/>
                <a:gd name="connsiteX17" fmla="*/ 9525 w 738187"/>
                <a:gd name="connsiteY17" fmla="*/ 54768 h 600075"/>
                <a:gd name="connsiteX18" fmla="*/ 0 w 738187"/>
                <a:gd name="connsiteY18" fmla="*/ 28575 h 600075"/>
                <a:gd name="connsiteX19" fmla="*/ 0 w 738187"/>
                <a:gd name="connsiteY19" fmla="*/ 11906 h 600075"/>
                <a:gd name="connsiteX20" fmla="*/ 11906 w 738187"/>
                <a:gd name="connsiteY20" fmla="*/ 0 h 600075"/>
                <a:gd name="connsiteX21" fmla="*/ 30956 w 738187"/>
                <a:gd name="connsiteY21" fmla="*/ 0 h 600075"/>
                <a:gd name="connsiteX22" fmla="*/ 73818 w 738187"/>
                <a:gd name="connsiteY22" fmla="*/ 16668 h 600075"/>
                <a:gd name="connsiteX23" fmla="*/ 250031 w 738187"/>
                <a:gd name="connsiteY23" fmla="*/ 114300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38187" h="600075">
                  <a:moveTo>
                    <a:pt x="250031" y="114300"/>
                  </a:moveTo>
                  <a:lnTo>
                    <a:pt x="461962" y="228600"/>
                  </a:lnTo>
                  <a:lnTo>
                    <a:pt x="535781" y="264318"/>
                  </a:lnTo>
                  <a:lnTo>
                    <a:pt x="554831" y="266700"/>
                  </a:lnTo>
                  <a:lnTo>
                    <a:pt x="604837" y="266700"/>
                  </a:lnTo>
                  <a:lnTo>
                    <a:pt x="738187" y="221456"/>
                  </a:lnTo>
                  <a:lnTo>
                    <a:pt x="531018" y="600075"/>
                  </a:lnTo>
                  <a:lnTo>
                    <a:pt x="469106" y="547687"/>
                  </a:lnTo>
                  <a:lnTo>
                    <a:pt x="404812" y="461962"/>
                  </a:lnTo>
                  <a:lnTo>
                    <a:pt x="354806" y="397668"/>
                  </a:lnTo>
                  <a:lnTo>
                    <a:pt x="300037" y="333375"/>
                  </a:lnTo>
                  <a:lnTo>
                    <a:pt x="235743" y="264318"/>
                  </a:lnTo>
                  <a:lnTo>
                    <a:pt x="202406" y="233362"/>
                  </a:lnTo>
                  <a:lnTo>
                    <a:pt x="154781" y="190500"/>
                  </a:lnTo>
                  <a:lnTo>
                    <a:pt x="102393" y="140493"/>
                  </a:lnTo>
                  <a:lnTo>
                    <a:pt x="47625" y="90487"/>
                  </a:lnTo>
                  <a:lnTo>
                    <a:pt x="21431" y="69056"/>
                  </a:lnTo>
                  <a:lnTo>
                    <a:pt x="9525" y="54768"/>
                  </a:lnTo>
                  <a:lnTo>
                    <a:pt x="0" y="28575"/>
                  </a:lnTo>
                  <a:lnTo>
                    <a:pt x="0" y="11906"/>
                  </a:lnTo>
                  <a:lnTo>
                    <a:pt x="11906" y="0"/>
                  </a:lnTo>
                  <a:lnTo>
                    <a:pt x="30956" y="0"/>
                  </a:lnTo>
                  <a:lnTo>
                    <a:pt x="73818" y="16668"/>
                  </a:lnTo>
                  <a:lnTo>
                    <a:pt x="250031" y="114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9">
              <a:extLst>
                <a:ext uri="{FF2B5EF4-FFF2-40B4-BE49-F238E27FC236}">
                  <a16:creationId xmlns:a16="http://schemas.microsoft.com/office/drawing/2014/main" id="{FFB7CBF1-B6A0-46B7-B8E8-16C6CFE3A823}"/>
                </a:ext>
              </a:extLst>
            </p:cNvPr>
            <p:cNvSpPr/>
            <p:nvPr/>
          </p:nvSpPr>
          <p:spPr>
            <a:xfrm rot="16200000">
              <a:off x="5256212" y="2309814"/>
              <a:ext cx="1914525" cy="1539875"/>
            </a:xfrm>
            <a:custGeom>
              <a:avLst/>
              <a:gdLst>
                <a:gd name="connsiteX0" fmla="*/ 734025 w 1913977"/>
                <a:gd name="connsiteY0" fmla="*/ 969515 h 1540702"/>
                <a:gd name="connsiteX1" fmla="*/ 621291 w 1913977"/>
                <a:gd name="connsiteY1" fmla="*/ 869307 h 1540702"/>
                <a:gd name="connsiteX2" fmla="*/ 561166 w 1913977"/>
                <a:gd name="connsiteY2" fmla="*/ 814192 h 1540702"/>
                <a:gd name="connsiteX3" fmla="*/ 481000 w 1913977"/>
                <a:gd name="connsiteY3" fmla="*/ 739036 h 1540702"/>
                <a:gd name="connsiteX4" fmla="*/ 423380 w 1913977"/>
                <a:gd name="connsiteY4" fmla="*/ 676406 h 1540702"/>
                <a:gd name="connsiteX5" fmla="*/ 373276 w 1913977"/>
                <a:gd name="connsiteY5" fmla="*/ 621291 h 1540702"/>
                <a:gd name="connsiteX6" fmla="*/ 298120 w 1913977"/>
                <a:gd name="connsiteY6" fmla="*/ 528599 h 1540702"/>
                <a:gd name="connsiteX7" fmla="*/ 235490 w 1913977"/>
                <a:gd name="connsiteY7" fmla="*/ 448432 h 1540702"/>
                <a:gd name="connsiteX8" fmla="*/ 180375 w 1913977"/>
                <a:gd name="connsiteY8" fmla="*/ 370771 h 1540702"/>
                <a:gd name="connsiteX9" fmla="*/ 122755 w 1913977"/>
                <a:gd name="connsiteY9" fmla="*/ 283089 h 1540702"/>
                <a:gd name="connsiteX10" fmla="*/ 75156 w 1913977"/>
                <a:gd name="connsiteY10" fmla="*/ 200417 h 1540702"/>
                <a:gd name="connsiteX11" fmla="*/ 32568 w 1913977"/>
                <a:gd name="connsiteY11" fmla="*/ 120250 h 1540702"/>
                <a:gd name="connsiteX12" fmla="*/ 7516 w 1913977"/>
                <a:gd name="connsiteY12" fmla="*/ 72651 h 1540702"/>
                <a:gd name="connsiteX13" fmla="*/ 0 w 1913977"/>
                <a:gd name="connsiteY13" fmla="*/ 50104 h 1540702"/>
                <a:gd name="connsiteX14" fmla="*/ 0 w 1913977"/>
                <a:gd name="connsiteY14" fmla="*/ 25052 h 1540702"/>
                <a:gd name="connsiteX15" fmla="*/ 5011 w 1913977"/>
                <a:gd name="connsiteY15" fmla="*/ 10021 h 1540702"/>
                <a:gd name="connsiteX16" fmla="*/ 17537 w 1913977"/>
                <a:gd name="connsiteY16" fmla="*/ 0 h 1540702"/>
                <a:gd name="connsiteX17" fmla="*/ 30063 w 1913977"/>
                <a:gd name="connsiteY17" fmla="*/ 0 h 1540702"/>
                <a:gd name="connsiteX18" fmla="*/ 47599 w 1913977"/>
                <a:gd name="connsiteY18" fmla="*/ 7516 h 1540702"/>
                <a:gd name="connsiteX19" fmla="*/ 70146 w 1913977"/>
                <a:gd name="connsiteY19" fmla="*/ 27558 h 1540702"/>
                <a:gd name="connsiteX20" fmla="*/ 92693 w 1913977"/>
                <a:gd name="connsiteY20" fmla="*/ 60125 h 1540702"/>
                <a:gd name="connsiteX21" fmla="*/ 150313 w 1913977"/>
                <a:gd name="connsiteY21" fmla="*/ 135281 h 1540702"/>
                <a:gd name="connsiteX22" fmla="*/ 195406 w 1913977"/>
                <a:gd name="connsiteY22" fmla="*/ 187891 h 1540702"/>
                <a:gd name="connsiteX23" fmla="*/ 265552 w 1913977"/>
                <a:gd name="connsiteY23" fmla="*/ 270563 h 1540702"/>
                <a:gd name="connsiteX24" fmla="*/ 308140 w 1913977"/>
                <a:gd name="connsiteY24" fmla="*/ 320667 h 1540702"/>
                <a:gd name="connsiteX25" fmla="*/ 385802 w 1913977"/>
                <a:gd name="connsiteY25" fmla="*/ 405844 h 1540702"/>
                <a:gd name="connsiteX26" fmla="*/ 443422 w 1913977"/>
                <a:gd name="connsiteY26" fmla="*/ 460958 h 1540702"/>
                <a:gd name="connsiteX27" fmla="*/ 518578 w 1913977"/>
                <a:gd name="connsiteY27" fmla="*/ 536114 h 1540702"/>
                <a:gd name="connsiteX28" fmla="*/ 591229 w 1913977"/>
                <a:gd name="connsiteY28" fmla="*/ 601250 h 1540702"/>
                <a:gd name="connsiteX29" fmla="*/ 661374 w 1913977"/>
                <a:gd name="connsiteY29" fmla="*/ 661375 h 1540702"/>
                <a:gd name="connsiteX30" fmla="*/ 721499 w 1913977"/>
                <a:gd name="connsiteY30" fmla="*/ 708973 h 1540702"/>
                <a:gd name="connsiteX31" fmla="*/ 789140 w 1913977"/>
                <a:gd name="connsiteY31" fmla="*/ 759078 h 1540702"/>
                <a:gd name="connsiteX32" fmla="*/ 851770 w 1913977"/>
                <a:gd name="connsiteY32" fmla="*/ 804171 h 1540702"/>
                <a:gd name="connsiteX33" fmla="*/ 904379 w 1913977"/>
                <a:gd name="connsiteY33" fmla="*/ 841749 h 1540702"/>
                <a:gd name="connsiteX34" fmla="*/ 956989 w 1913977"/>
                <a:gd name="connsiteY34" fmla="*/ 874317 h 1540702"/>
                <a:gd name="connsiteX35" fmla="*/ 1037155 w 1913977"/>
                <a:gd name="connsiteY35" fmla="*/ 924421 h 1540702"/>
                <a:gd name="connsiteX36" fmla="*/ 1142374 w 1913977"/>
                <a:gd name="connsiteY36" fmla="*/ 982041 h 1540702"/>
                <a:gd name="connsiteX37" fmla="*/ 1217530 w 1913977"/>
                <a:gd name="connsiteY37" fmla="*/ 1019619 h 1540702"/>
                <a:gd name="connsiteX38" fmla="*/ 1305212 w 1913977"/>
                <a:gd name="connsiteY38" fmla="*/ 1064713 h 1540702"/>
                <a:gd name="connsiteX39" fmla="*/ 1430473 w 1913977"/>
                <a:gd name="connsiteY39" fmla="*/ 1114817 h 1540702"/>
                <a:gd name="connsiteX40" fmla="*/ 1533186 w 1913977"/>
                <a:gd name="connsiteY40" fmla="*/ 1149890 h 1540702"/>
                <a:gd name="connsiteX41" fmla="*/ 1625879 w 1913977"/>
                <a:gd name="connsiteY41" fmla="*/ 1177447 h 1540702"/>
                <a:gd name="connsiteX42" fmla="*/ 1683498 w 1913977"/>
                <a:gd name="connsiteY42" fmla="*/ 1192478 h 1540702"/>
                <a:gd name="connsiteX43" fmla="*/ 1716066 w 1913977"/>
                <a:gd name="connsiteY43" fmla="*/ 1194983 h 1540702"/>
                <a:gd name="connsiteX44" fmla="*/ 1748634 w 1913977"/>
                <a:gd name="connsiteY44" fmla="*/ 1187468 h 1540702"/>
                <a:gd name="connsiteX45" fmla="*/ 1866378 w 1913977"/>
                <a:gd name="connsiteY45" fmla="*/ 1117322 h 1540702"/>
                <a:gd name="connsiteX46" fmla="*/ 1913977 w 1913977"/>
                <a:gd name="connsiteY46" fmla="*/ 1342790 h 1540702"/>
                <a:gd name="connsiteX47" fmla="*/ 1818779 w 1913977"/>
                <a:gd name="connsiteY47" fmla="*/ 1400410 h 1540702"/>
                <a:gd name="connsiteX48" fmla="*/ 1768675 w 1913977"/>
                <a:gd name="connsiteY48" fmla="*/ 1442999 h 1540702"/>
                <a:gd name="connsiteX49" fmla="*/ 1718571 w 1913977"/>
                <a:gd name="connsiteY49" fmla="*/ 1485587 h 1540702"/>
                <a:gd name="connsiteX50" fmla="*/ 1696024 w 1913977"/>
                <a:gd name="connsiteY50" fmla="*/ 1513144 h 1540702"/>
                <a:gd name="connsiteX51" fmla="*/ 1670972 w 1913977"/>
                <a:gd name="connsiteY51" fmla="*/ 1533186 h 1540702"/>
                <a:gd name="connsiteX52" fmla="*/ 1645920 w 1913977"/>
                <a:gd name="connsiteY52" fmla="*/ 1540702 h 1540702"/>
                <a:gd name="connsiteX53" fmla="*/ 1623373 w 1913977"/>
                <a:gd name="connsiteY53" fmla="*/ 1540702 h 1540702"/>
                <a:gd name="connsiteX54" fmla="*/ 1598321 w 1913977"/>
                <a:gd name="connsiteY54" fmla="*/ 1533186 h 1540702"/>
                <a:gd name="connsiteX55" fmla="*/ 1573269 w 1913977"/>
                <a:gd name="connsiteY55" fmla="*/ 1515650 h 1540702"/>
                <a:gd name="connsiteX56" fmla="*/ 1543207 w 1913977"/>
                <a:gd name="connsiteY56" fmla="*/ 1488092 h 1540702"/>
                <a:gd name="connsiteX57" fmla="*/ 1458030 w 1913977"/>
                <a:gd name="connsiteY57" fmla="*/ 1442999 h 1540702"/>
                <a:gd name="connsiteX58" fmla="*/ 1277655 w 1913977"/>
                <a:gd name="connsiteY58" fmla="*/ 1342790 h 1540702"/>
                <a:gd name="connsiteX59" fmla="*/ 1119827 w 1913977"/>
                <a:gd name="connsiteY59" fmla="*/ 1245087 h 1540702"/>
                <a:gd name="connsiteX60" fmla="*/ 1002082 w 1913977"/>
                <a:gd name="connsiteY60" fmla="*/ 1169931 h 1540702"/>
                <a:gd name="connsiteX61" fmla="*/ 896864 w 1913977"/>
                <a:gd name="connsiteY61" fmla="*/ 1094775 h 1540702"/>
                <a:gd name="connsiteX62" fmla="*/ 734025 w 1913977"/>
                <a:gd name="connsiteY62" fmla="*/ 969515 h 154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913977" h="1540702">
                  <a:moveTo>
                    <a:pt x="734025" y="969515"/>
                  </a:moveTo>
                  <a:lnTo>
                    <a:pt x="621291" y="869307"/>
                  </a:lnTo>
                  <a:lnTo>
                    <a:pt x="561166" y="814192"/>
                  </a:lnTo>
                  <a:lnTo>
                    <a:pt x="481000" y="739036"/>
                  </a:lnTo>
                  <a:lnTo>
                    <a:pt x="423380" y="676406"/>
                  </a:lnTo>
                  <a:lnTo>
                    <a:pt x="373276" y="621291"/>
                  </a:lnTo>
                  <a:lnTo>
                    <a:pt x="298120" y="528599"/>
                  </a:lnTo>
                  <a:lnTo>
                    <a:pt x="235490" y="448432"/>
                  </a:lnTo>
                  <a:lnTo>
                    <a:pt x="180375" y="370771"/>
                  </a:lnTo>
                  <a:lnTo>
                    <a:pt x="122755" y="283089"/>
                  </a:lnTo>
                  <a:lnTo>
                    <a:pt x="75156" y="200417"/>
                  </a:lnTo>
                  <a:lnTo>
                    <a:pt x="32568" y="120250"/>
                  </a:lnTo>
                  <a:lnTo>
                    <a:pt x="7516" y="72651"/>
                  </a:lnTo>
                  <a:lnTo>
                    <a:pt x="0" y="50104"/>
                  </a:lnTo>
                  <a:lnTo>
                    <a:pt x="0" y="25052"/>
                  </a:lnTo>
                  <a:lnTo>
                    <a:pt x="5011" y="10021"/>
                  </a:lnTo>
                  <a:lnTo>
                    <a:pt x="17537" y="0"/>
                  </a:lnTo>
                  <a:lnTo>
                    <a:pt x="30063" y="0"/>
                  </a:lnTo>
                  <a:lnTo>
                    <a:pt x="47599" y="7516"/>
                  </a:lnTo>
                  <a:lnTo>
                    <a:pt x="70146" y="27558"/>
                  </a:lnTo>
                  <a:lnTo>
                    <a:pt x="92693" y="60125"/>
                  </a:lnTo>
                  <a:lnTo>
                    <a:pt x="150313" y="135281"/>
                  </a:lnTo>
                  <a:lnTo>
                    <a:pt x="195406" y="187891"/>
                  </a:lnTo>
                  <a:lnTo>
                    <a:pt x="265552" y="270563"/>
                  </a:lnTo>
                  <a:lnTo>
                    <a:pt x="308140" y="320667"/>
                  </a:lnTo>
                  <a:lnTo>
                    <a:pt x="385802" y="405844"/>
                  </a:lnTo>
                  <a:lnTo>
                    <a:pt x="443422" y="460958"/>
                  </a:lnTo>
                  <a:lnTo>
                    <a:pt x="518578" y="536114"/>
                  </a:lnTo>
                  <a:lnTo>
                    <a:pt x="591229" y="601250"/>
                  </a:lnTo>
                  <a:lnTo>
                    <a:pt x="661374" y="661375"/>
                  </a:lnTo>
                  <a:lnTo>
                    <a:pt x="721499" y="708973"/>
                  </a:lnTo>
                  <a:lnTo>
                    <a:pt x="789140" y="759078"/>
                  </a:lnTo>
                  <a:lnTo>
                    <a:pt x="851770" y="804171"/>
                  </a:lnTo>
                  <a:lnTo>
                    <a:pt x="904379" y="841749"/>
                  </a:lnTo>
                  <a:lnTo>
                    <a:pt x="956989" y="874317"/>
                  </a:lnTo>
                  <a:lnTo>
                    <a:pt x="1037155" y="924421"/>
                  </a:lnTo>
                  <a:lnTo>
                    <a:pt x="1142374" y="982041"/>
                  </a:lnTo>
                  <a:lnTo>
                    <a:pt x="1217530" y="1019619"/>
                  </a:lnTo>
                  <a:lnTo>
                    <a:pt x="1305212" y="1064713"/>
                  </a:lnTo>
                  <a:lnTo>
                    <a:pt x="1430473" y="1114817"/>
                  </a:lnTo>
                  <a:lnTo>
                    <a:pt x="1533186" y="1149890"/>
                  </a:lnTo>
                  <a:lnTo>
                    <a:pt x="1625879" y="1177447"/>
                  </a:lnTo>
                  <a:lnTo>
                    <a:pt x="1683498" y="1192478"/>
                  </a:lnTo>
                  <a:lnTo>
                    <a:pt x="1716066" y="1194983"/>
                  </a:lnTo>
                  <a:lnTo>
                    <a:pt x="1748634" y="1187468"/>
                  </a:lnTo>
                  <a:lnTo>
                    <a:pt x="1866378" y="1117322"/>
                  </a:lnTo>
                  <a:lnTo>
                    <a:pt x="1913977" y="1342790"/>
                  </a:lnTo>
                  <a:lnTo>
                    <a:pt x="1818779" y="1400410"/>
                  </a:lnTo>
                  <a:lnTo>
                    <a:pt x="1768675" y="1442999"/>
                  </a:lnTo>
                  <a:lnTo>
                    <a:pt x="1718571" y="1485587"/>
                  </a:lnTo>
                  <a:lnTo>
                    <a:pt x="1696024" y="1513144"/>
                  </a:lnTo>
                  <a:lnTo>
                    <a:pt x="1670972" y="1533186"/>
                  </a:lnTo>
                  <a:lnTo>
                    <a:pt x="1645920" y="1540702"/>
                  </a:lnTo>
                  <a:lnTo>
                    <a:pt x="1623373" y="1540702"/>
                  </a:lnTo>
                  <a:lnTo>
                    <a:pt x="1598321" y="1533186"/>
                  </a:lnTo>
                  <a:lnTo>
                    <a:pt x="1573269" y="1515650"/>
                  </a:lnTo>
                  <a:lnTo>
                    <a:pt x="1543207" y="1488092"/>
                  </a:lnTo>
                  <a:lnTo>
                    <a:pt x="1458030" y="1442999"/>
                  </a:lnTo>
                  <a:lnTo>
                    <a:pt x="1277655" y="1342790"/>
                  </a:lnTo>
                  <a:lnTo>
                    <a:pt x="1119827" y="1245087"/>
                  </a:lnTo>
                  <a:lnTo>
                    <a:pt x="1002082" y="1169931"/>
                  </a:lnTo>
                  <a:lnTo>
                    <a:pt x="896864" y="1094775"/>
                  </a:lnTo>
                  <a:lnTo>
                    <a:pt x="734025" y="96951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744C9520-8012-4E3A-82F6-F1F40437F422}"/>
                </a:ext>
              </a:extLst>
            </p:cNvPr>
            <p:cNvSpPr/>
            <p:nvPr/>
          </p:nvSpPr>
          <p:spPr>
            <a:xfrm>
              <a:off x="5962650" y="4138613"/>
              <a:ext cx="2209800" cy="1339850"/>
            </a:xfrm>
            <a:custGeom>
              <a:avLst/>
              <a:gdLst>
                <a:gd name="connsiteX0" fmla="*/ 671395 w 2209592"/>
                <a:gd name="connsiteY0" fmla="*/ 358245 h 1340285"/>
                <a:gd name="connsiteX1" fmla="*/ 117745 w 2209592"/>
                <a:gd name="connsiteY1" fmla="*/ 418370 h 1340285"/>
                <a:gd name="connsiteX2" fmla="*/ 0 w 2209592"/>
                <a:gd name="connsiteY2" fmla="*/ 210438 h 1340285"/>
                <a:gd name="connsiteX3" fmla="*/ 323172 w 2209592"/>
                <a:gd name="connsiteY3" fmla="*/ 207933 h 1340285"/>
                <a:gd name="connsiteX4" fmla="*/ 375781 w 2209592"/>
                <a:gd name="connsiteY4" fmla="*/ 200417 h 1340285"/>
                <a:gd name="connsiteX5" fmla="*/ 851770 w 2209592"/>
                <a:gd name="connsiteY5" fmla="*/ 147808 h 1340285"/>
                <a:gd name="connsiteX6" fmla="*/ 1104796 w 2209592"/>
                <a:gd name="connsiteY6" fmla="*/ 117745 h 1340285"/>
                <a:gd name="connsiteX7" fmla="*/ 1340285 w 2209592"/>
                <a:gd name="connsiteY7" fmla="*/ 90188 h 1340285"/>
                <a:gd name="connsiteX8" fmla="*/ 1665962 w 2209592"/>
                <a:gd name="connsiteY8" fmla="*/ 50105 h 1340285"/>
                <a:gd name="connsiteX9" fmla="*/ 1696024 w 2209592"/>
                <a:gd name="connsiteY9" fmla="*/ 35073 h 1340285"/>
                <a:gd name="connsiteX10" fmla="*/ 1738613 w 2209592"/>
                <a:gd name="connsiteY10" fmla="*/ 12526 h 1340285"/>
                <a:gd name="connsiteX11" fmla="*/ 1773686 w 2209592"/>
                <a:gd name="connsiteY11" fmla="*/ 0 h 1340285"/>
                <a:gd name="connsiteX12" fmla="*/ 1803748 w 2209592"/>
                <a:gd name="connsiteY12" fmla="*/ 0 h 1340285"/>
                <a:gd name="connsiteX13" fmla="*/ 1838821 w 2209592"/>
                <a:gd name="connsiteY13" fmla="*/ 10021 h 1340285"/>
                <a:gd name="connsiteX14" fmla="*/ 1941535 w 2209592"/>
                <a:gd name="connsiteY14" fmla="*/ 72651 h 1340285"/>
                <a:gd name="connsiteX15" fmla="*/ 2031722 w 2209592"/>
                <a:gd name="connsiteY15" fmla="*/ 132776 h 1340285"/>
                <a:gd name="connsiteX16" fmla="*/ 2111889 w 2209592"/>
                <a:gd name="connsiteY16" fmla="*/ 187891 h 1340285"/>
                <a:gd name="connsiteX17" fmla="*/ 2144456 w 2209592"/>
                <a:gd name="connsiteY17" fmla="*/ 212943 h 1340285"/>
                <a:gd name="connsiteX18" fmla="*/ 2169508 w 2209592"/>
                <a:gd name="connsiteY18" fmla="*/ 237995 h 1340285"/>
                <a:gd name="connsiteX19" fmla="*/ 2189550 w 2209592"/>
                <a:gd name="connsiteY19" fmla="*/ 265552 h 1340285"/>
                <a:gd name="connsiteX20" fmla="*/ 2199571 w 2209592"/>
                <a:gd name="connsiteY20" fmla="*/ 288099 h 1340285"/>
                <a:gd name="connsiteX21" fmla="*/ 2204581 w 2209592"/>
                <a:gd name="connsiteY21" fmla="*/ 303130 h 1340285"/>
                <a:gd name="connsiteX22" fmla="*/ 2209592 w 2209592"/>
                <a:gd name="connsiteY22" fmla="*/ 323172 h 1340285"/>
                <a:gd name="connsiteX23" fmla="*/ 2209592 w 2209592"/>
                <a:gd name="connsiteY23" fmla="*/ 348224 h 1340285"/>
                <a:gd name="connsiteX24" fmla="*/ 2194560 w 2209592"/>
                <a:gd name="connsiteY24" fmla="*/ 383297 h 1340285"/>
                <a:gd name="connsiteX25" fmla="*/ 2169508 w 2209592"/>
                <a:gd name="connsiteY25" fmla="*/ 415865 h 1340285"/>
                <a:gd name="connsiteX26" fmla="*/ 2141951 w 2209592"/>
                <a:gd name="connsiteY26" fmla="*/ 443422 h 1340285"/>
                <a:gd name="connsiteX27" fmla="*/ 2121909 w 2209592"/>
                <a:gd name="connsiteY27" fmla="*/ 468474 h 1340285"/>
                <a:gd name="connsiteX28" fmla="*/ 2091847 w 2209592"/>
                <a:gd name="connsiteY28" fmla="*/ 538620 h 1340285"/>
                <a:gd name="connsiteX29" fmla="*/ 2064290 w 2209592"/>
                <a:gd name="connsiteY29" fmla="*/ 613776 h 1340285"/>
                <a:gd name="connsiteX30" fmla="*/ 2011680 w 2209592"/>
                <a:gd name="connsiteY30" fmla="*/ 774109 h 1340285"/>
                <a:gd name="connsiteX31" fmla="*/ 1966587 w 2209592"/>
                <a:gd name="connsiteY31" fmla="*/ 939453 h 1340285"/>
                <a:gd name="connsiteX32" fmla="*/ 1923998 w 2209592"/>
                <a:gd name="connsiteY32" fmla="*/ 1107301 h 1340285"/>
                <a:gd name="connsiteX33" fmla="*/ 1863873 w 2209592"/>
                <a:gd name="connsiteY33" fmla="*/ 1340285 h 1340285"/>
                <a:gd name="connsiteX34" fmla="*/ 1673478 w 2209592"/>
                <a:gd name="connsiteY34" fmla="*/ 1325254 h 1340285"/>
                <a:gd name="connsiteX35" fmla="*/ 1698530 w 2209592"/>
                <a:gd name="connsiteY35" fmla="*/ 1152395 h 1340285"/>
                <a:gd name="connsiteX36" fmla="*/ 1738613 w 2209592"/>
                <a:gd name="connsiteY36" fmla="*/ 899369 h 1340285"/>
                <a:gd name="connsiteX37" fmla="*/ 1781201 w 2209592"/>
                <a:gd name="connsiteY37" fmla="*/ 603755 h 1340285"/>
                <a:gd name="connsiteX38" fmla="*/ 1796233 w 2209592"/>
                <a:gd name="connsiteY38" fmla="*/ 478495 h 1340285"/>
                <a:gd name="connsiteX39" fmla="*/ 1806253 w 2209592"/>
                <a:gd name="connsiteY39" fmla="*/ 400833 h 1340285"/>
                <a:gd name="connsiteX40" fmla="*/ 1803748 w 2209592"/>
                <a:gd name="connsiteY40" fmla="*/ 355740 h 1340285"/>
                <a:gd name="connsiteX41" fmla="*/ 1796233 w 2209592"/>
                <a:gd name="connsiteY41" fmla="*/ 323172 h 1340285"/>
                <a:gd name="connsiteX42" fmla="*/ 1783707 w 2209592"/>
                <a:gd name="connsiteY42" fmla="*/ 298120 h 1340285"/>
                <a:gd name="connsiteX43" fmla="*/ 1766170 w 2209592"/>
                <a:gd name="connsiteY43" fmla="*/ 278078 h 1340285"/>
                <a:gd name="connsiteX44" fmla="*/ 1738613 w 2209592"/>
                <a:gd name="connsiteY44" fmla="*/ 263047 h 1340285"/>
                <a:gd name="connsiteX45" fmla="*/ 1711056 w 2209592"/>
                <a:gd name="connsiteY45" fmla="*/ 255531 h 1340285"/>
                <a:gd name="connsiteX46" fmla="*/ 1658446 w 2209592"/>
                <a:gd name="connsiteY46" fmla="*/ 255531 h 1340285"/>
                <a:gd name="connsiteX47" fmla="*/ 1315233 w 2209592"/>
                <a:gd name="connsiteY47" fmla="*/ 290604 h 1340285"/>
                <a:gd name="connsiteX48" fmla="*/ 671395 w 2209592"/>
                <a:gd name="connsiteY48" fmla="*/ 358245 h 1340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09592" h="1340285">
                  <a:moveTo>
                    <a:pt x="671395" y="358245"/>
                  </a:moveTo>
                  <a:lnTo>
                    <a:pt x="117745" y="418370"/>
                  </a:lnTo>
                  <a:lnTo>
                    <a:pt x="0" y="210438"/>
                  </a:lnTo>
                  <a:lnTo>
                    <a:pt x="323172" y="207933"/>
                  </a:lnTo>
                  <a:lnTo>
                    <a:pt x="375781" y="200417"/>
                  </a:lnTo>
                  <a:lnTo>
                    <a:pt x="851770" y="147808"/>
                  </a:lnTo>
                  <a:lnTo>
                    <a:pt x="1104796" y="117745"/>
                  </a:lnTo>
                  <a:lnTo>
                    <a:pt x="1340285" y="90188"/>
                  </a:lnTo>
                  <a:lnTo>
                    <a:pt x="1665962" y="50105"/>
                  </a:lnTo>
                  <a:lnTo>
                    <a:pt x="1696024" y="35073"/>
                  </a:lnTo>
                  <a:lnTo>
                    <a:pt x="1738613" y="12526"/>
                  </a:lnTo>
                  <a:lnTo>
                    <a:pt x="1773686" y="0"/>
                  </a:lnTo>
                  <a:lnTo>
                    <a:pt x="1803748" y="0"/>
                  </a:lnTo>
                  <a:lnTo>
                    <a:pt x="1838821" y="10021"/>
                  </a:lnTo>
                  <a:lnTo>
                    <a:pt x="1941535" y="72651"/>
                  </a:lnTo>
                  <a:lnTo>
                    <a:pt x="2031722" y="132776"/>
                  </a:lnTo>
                  <a:lnTo>
                    <a:pt x="2111889" y="187891"/>
                  </a:lnTo>
                  <a:lnTo>
                    <a:pt x="2144456" y="212943"/>
                  </a:lnTo>
                  <a:lnTo>
                    <a:pt x="2169508" y="237995"/>
                  </a:lnTo>
                  <a:lnTo>
                    <a:pt x="2189550" y="265552"/>
                  </a:lnTo>
                  <a:lnTo>
                    <a:pt x="2199571" y="288099"/>
                  </a:lnTo>
                  <a:lnTo>
                    <a:pt x="2204581" y="303130"/>
                  </a:lnTo>
                  <a:lnTo>
                    <a:pt x="2209592" y="323172"/>
                  </a:lnTo>
                  <a:lnTo>
                    <a:pt x="2209592" y="348224"/>
                  </a:lnTo>
                  <a:lnTo>
                    <a:pt x="2194560" y="383297"/>
                  </a:lnTo>
                  <a:lnTo>
                    <a:pt x="2169508" y="415865"/>
                  </a:lnTo>
                  <a:lnTo>
                    <a:pt x="2141951" y="443422"/>
                  </a:lnTo>
                  <a:lnTo>
                    <a:pt x="2121909" y="468474"/>
                  </a:lnTo>
                  <a:lnTo>
                    <a:pt x="2091847" y="538620"/>
                  </a:lnTo>
                  <a:lnTo>
                    <a:pt x="2064290" y="613776"/>
                  </a:lnTo>
                  <a:lnTo>
                    <a:pt x="2011680" y="774109"/>
                  </a:lnTo>
                  <a:lnTo>
                    <a:pt x="1966587" y="939453"/>
                  </a:lnTo>
                  <a:lnTo>
                    <a:pt x="1923998" y="1107301"/>
                  </a:lnTo>
                  <a:lnTo>
                    <a:pt x="1863873" y="1340285"/>
                  </a:lnTo>
                  <a:lnTo>
                    <a:pt x="1673478" y="1325254"/>
                  </a:lnTo>
                  <a:lnTo>
                    <a:pt x="1698530" y="1152395"/>
                  </a:lnTo>
                  <a:lnTo>
                    <a:pt x="1738613" y="899369"/>
                  </a:lnTo>
                  <a:lnTo>
                    <a:pt x="1781201" y="603755"/>
                  </a:lnTo>
                  <a:lnTo>
                    <a:pt x="1796233" y="478495"/>
                  </a:lnTo>
                  <a:lnTo>
                    <a:pt x="1806253" y="400833"/>
                  </a:lnTo>
                  <a:lnTo>
                    <a:pt x="1803748" y="355740"/>
                  </a:lnTo>
                  <a:lnTo>
                    <a:pt x="1796233" y="323172"/>
                  </a:lnTo>
                  <a:lnTo>
                    <a:pt x="1783707" y="298120"/>
                  </a:lnTo>
                  <a:lnTo>
                    <a:pt x="1766170" y="278078"/>
                  </a:lnTo>
                  <a:lnTo>
                    <a:pt x="1738613" y="263047"/>
                  </a:lnTo>
                  <a:lnTo>
                    <a:pt x="1711056" y="255531"/>
                  </a:lnTo>
                  <a:lnTo>
                    <a:pt x="1658446" y="255531"/>
                  </a:lnTo>
                  <a:lnTo>
                    <a:pt x="1315233" y="290604"/>
                  </a:lnTo>
                  <a:lnTo>
                    <a:pt x="671395" y="35824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3C482DB3-7449-4B5E-BFA9-864328C6F668}"/>
                </a:ext>
              </a:extLst>
            </p:cNvPr>
            <p:cNvSpPr/>
            <p:nvPr/>
          </p:nvSpPr>
          <p:spPr>
            <a:xfrm>
              <a:off x="6213475" y="5348289"/>
              <a:ext cx="1754188" cy="314325"/>
            </a:xfrm>
            <a:custGeom>
              <a:avLst/>
              <a:gdLst>
                <a:gd name="connsiteX0" fmla="*/ 835819 w 1754982"/>
                <a:gd name="connsiteY0" fmla="*/ 247650 h 314325"/>
                <a:gd name="connsiteX1" fmla="*/ 535782 w 1754982"/>
                <a:gd name="connsiteY1" fmla="*/ 273843 h 314325"/>
                <a:gd name="connsiteX2" fmla="*/ 409575 w 1754982"/>
                <a:gd name="connsiteY2" fmla="*/ 288131 h 314325"/>
                <a:gd name="connsiteX3" fmla="*/ 366713 w 1754982"/>
                <a:gd name="connsiteY3" fmla="*/ 292893 h 314325"/>
                <a:gd name="connsiteX4" fmla="*/ 328613 w 1754982"/>
                <a:gd name="connsiteY4" fmla="*/ 302418 h 314325"/>
                <a:gd name="connsiteX5" fmla="*/ 257175 w 1754982"/>
                <a:gd name="connsiteY5" fmla="*/ 314325 h 314325"/>
                <a:gd name="connsiteX6" fmla="*/ 207169 w 1754982"/>
                <a:gd name="connsiteY6" fmla="*/ 314325 h 314325"/>
                <a:gd name="connsiteX7" fmla="*/ 140494 w 1754982"/>
                <a:gd name="connsiteY7" fmla="*/ 304800 h 314325"/>
                <a:gd name="connsiteX8" fmla="*/ 52388 w 1754982"/>
                <a:gd name="connsiteY8" fmla="*/ 278606 h 314325"/>
                <a:gd name="connsiteX9" fmla="*/ 0 w 1754982"/>
                <a:gd name="connsiteY9" fmla="*/ 169068 h 314325"/>
                <a:gd name="connsiteX10" fmla="*/ 242888 w 1754982"/>
                <a:gd name="connsiteY10" fmla="*/ 138112 h 314325"/>
                <a:gd name="connsiteX11" fmla="*/ 721519 w 1754982"/>
                <a:gd name="connsiteY11" fmla="*/ 80962 h 314325"/>
                <a:gd name="connsiteX12" fmla="*/ 1109663 w 1754982"/>
                <a:gd name="connsiteY12" fmla="*/ 35718 h 314325"/>
                <a:gd name="connsiteX13" fmla="*/ 1457325 w 1754982"/>
                <a:gd name="connsiteY13" fmla="*/ 0 h 314325"/>
                <a:gd name="connsiteX14" fmla="*/ 1631157 w 1754982"/>
                <a:gd name="connsiteY14" fmla="*/ 38100 h 314325"/>
                <a:gd name="connsiteX15" fmla="*/ 1721644 w 1754982"/>
                <a:gd name="connsiteY15" fmla="*/ 109537 h 314325"/>
                <a:gd name="connsiteX16" fmla="*/ 1747838 w 1754982"/>
                <a:gd name="connsiteY16" fmla="*/ 130968 h 314325"/>
                <a:gd name="connsiteX17" fmla="*/ 1754982 w 1754982"/>
                <a:gd name="connsiteY17" fmla="*/ 145256 h 314325"/>
                <a:gd name="connsiteX18" fmla="*/ 1750219 w 1754982"/>
                <a:gd name="connsiteY18" fmla="*/ 180975 h 314325"/>
                <a:gd name="connsiteX19" fmla="*/ 1738313 w 1754982"/>
                <a:gd name="connsiteY19" fmla="*/ 219075 h 314325"/>
                <a:gd name="connsiteX20" fmla="*/ 1716882 w 1754982"/>
                <a:gd name="connsiteY20" fmla="*/ 245268 h 314325"/>
                <a:gd name="connsiteX21" fmla="*/ 1690688 w 1754982"/>
                <a:gd name="connsiteY21" fmla="*/ 261937 h 314325"/>
                <a:gd name="connsiteX22" fmla="*/ 1664494 w 1754982"/>
                <a:gd name="connsiteY22" fmla="*/ 269081 h 314325"/>
                <a:gd name="connsiteX23" fmla="*/ 1616869 w 1754982"/>
                <a:gd name="connsiteY23" fmla="*/ 269081 h 314325"/>
                <a:gd name="connsiteX24" fmla="*/ 1504950 w 1754982"/>
                <a:gd name="connsiteY24" fmla="*/ 257175 h 314325"/>
                <a:gd name="connsiteX25" fmla="*/ 1428750 w 1754982"/>
                <a:gd name="connsiteY25" fmla="*/ 250031 h 314325"/>
                <a:gd name="connsiteX26" fmla="*/ 1345407 w 1754982"/>
                <a:gd name="connsiteY26" fmla="*/ 245268 h 314325"/>
                <a:gd name="connsiteX27" fmla="*/ 1173957 w 1754982"/>
                <a:gd name="connsiteY27" fmla="*/ 250031 h 314325"/>
                <a:gd name="connsiteX28" fmla="*/ 835819 w 1754982"/>
                <a:gd name="connsiteY28" fmla="*/ 247650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754982" h="314325">
                  <a:moveTo>
                    <a:pt x="835819" y="247650"/>
                  </a:moveTo>
                  <a:lnTo>
                    <a:pt x="535782" y="273843"/>
                  </a:lnTo>
                  <a:lnTo>
                    <a:pt x="409575" y="288131"/>
                  </a:lnTo>
                  <a:lnTo>
                    <a:pt x="366713" y="292893"/>
                  </a:lnTo>
                  <a:lnTo>
                    <a:pt x="328613" y="302418"/>
                  </a:lnTo>
                  <a:lnTo>
                    <a:pt x="257175" y="314325"/>
                  </a:lnTo>
                  <a:lnTo>
                    <a:pt x="207169" y="314325"/>
                  </a:lnTo>
                  <a:lnTo>
                    <a:pt x="140494" y="304800"/>
                  </a:lnTo>
                  <a:lnTo>
                    <a:pt x="52388" y="278606"/>
                  </a:lnTo>
                  <a:lnTo>
                    <a:pt x="0" y="169068"/>
                  </a:lnTo>
                  <a:lnTo>
                    <a:pt x="242888" y="138112"/>
                  </a:lnTo>
                  <a:lnTo>
                    <a:pt x="721519" y="80962"/>
                  </a:lnTo>
                  <a:lnTo>
                    <a:pt x="1109663" y="35718"/>
                  </a:lnTo>
                  <a:lnTo>
                    <a:pt x="1457325" y="0"/>
                  </a:lnTo>
                  <a:lnTo>
                    <a:pt x="1631157" y="38100"/>
                  </a:lnTo>
                  <a:lnTo>
                    <a:pt x="1721644" y="109537"/>
                  </a:lnTo>
                  <a:lnTo>
                    <a:pt x="1747838" y="130968"/>
                  </a:lnTo>
                  <a:lnTo>
                    <a:pt x="1754982" y="145256"/>
                  </a:lnTo>
                  <a:lnTo>
                    <a:pt x="1750219" y="180975"/>
                  </a:lnTo>
                  <a:lnTo>
                    <a:pt x="1738313" y="219075"/>
                  </a:lnTo>
                  <a:lnTo>
                    <a:pt x="1716882" y="245268"/>
                  </a:lnTo>
                  <a:lnTo>
                    <a:pt x="1690688" y="261937"/>
                  </a:lnTo>
                  <a:lnTo>
                    <a:pt x="1664494" y="269081"/>
                  </a:lnTo>
                  <a:lnTo>
                    <a:pt x="1616869" y="269081"/>
                  </a:lnTo>
                  <a:lnTo>
                    <a:pt x="1504950" y="257175"/>
                  </a:lnTo>
                  <a:lnTo>
                    <a:pt x="1428750" y="250031"/>
                  </a:lnTo>
                  <a:lnTo>
                    <a:pt x="1345407" y="245268"/>
                  </a:lnTo>
                  <a:lnTo>
                    <a:pt x="1173957" y="250031"/>
                  </a:lnTo>
                  <a:lnTo>
                    <a:pt x="835819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24271762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07582" y="2875659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たずねびと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707582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迷 夢 独 個 提 寄 余 仏 眼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969373731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E9C57FD8-4F43-456C-8C47-AB92DC7C7A5D}"/>
              </a:ext>
            </a:extLst>
          </p:cNvPr>
          <p:cNvSpPr/>
          <p:nvPr/>
        </p:nvSpPr>
        <p:spPr>
          <a:xfrm>
            <a:off x="5562600" y="2143125"/>
            <a:ext cx="725488" cy="800100"/>
          </a:xfrm>
          <a:custGeom>
            <a:avLst/>
            <a:gdLst>
              <a:gd name="connsiteX0" fmla="*/ 321469 w 726281"/>
              <a:gd name="connsiteY0" fmla="*/ 433388 h 800100"/>
              <a:gd name="connsiteX1" fmla="*/ 278606 w 726281"/>
              <a:gd name="connsiteY1" fmla="*/ 361950 h 800100"/>
              <a:gd name="connsiteX2" fmla="*/ 223838 w 726281"/>
              <a:gd name="connsiteY2" fmla="*/ 285750 h 800100"/>
              <a:gd name="connsiteX3" fmla="*/ 180975 w 726281"/>
              <a:gd name="connsiteY3" fmla="*/ 233363 h 800100"/>
              <a:gd name="connsiteX4" fmla="*/ 126206 w 726281"/>
              <a:gd name="connsiteY4" fmla="*/ 166688 h 800100"/>
              <a:gd name="connsiteX5" fmla="*/ 76200 w 726281"/>
              <a:gd name="connsiteY5" fmla="*/ 119063 h 800100"/>
              <a:gd name="connsiteX6" fmla="*/ 35719 w 726281"/>
              <a:gd name="connsiteY6" fmla="*/ 80963 h 800100"/>
              <a:gd name="connsiteX7" fmla="*/ 19050 w 726281"/>
              <a:gd name="connsiteY7" fmla="*/ 66675 h 800100"/>
              <a:gd name="connsiteX8" fmla="*/ 9525 w 726281"/>
              <a:gd name="connsiteY8" fmla="*/ 52388 h 800100"/>
              <a:gd name="connsiteX9" fmla="*/ 2381 w 726281"/>
              <a:gd name="connsiteY9" fmla="*/ 28575 h 800100"/>
              <a:gd name="connsiteX10" fmla="*/ 0 w 726281"/>
              <a:gd name="connsiteY10" fmla="*/ 7144 h 800100"/>
              <a:gd name="connsiteX11" fmla="*/ 7144 w 726281"/>
              <a:gd name="connsiteY11" fmla="*/ 0 h 800100"/>
              <a:gd name="connsiteX12" fmla="*/ 26194 w 726281"/>
              <a:gd name="connsiteY12" fmla="*/ 2381 h 800100"/>
              <a:gd name="connsiteX13" fmla="*/ 52388 w 726281"/>
              <a:gd name="connsiteY13" fmla="*/ 9525 h 800100"/>
              <a:gd name="connsiteX14" fmla="*/ 119063 w 726281"/>
              <a:gd name="connsiteY14" fmla="*/ 40481 h 800100"/>
              <a:gd name="connsiteX15" fmla="*/ 188119 w 726281"/>
              <a:gd name="connsiteY15" fmla="*/ 71438 h 800100"/>
              <a:gd name="connsiteX16" fmla="*/ 278606 w 726281"/>
              <a:gd name="connsiteY16" fmla="*/ 114300 h 800100"/>
              <a:gd name="connsiteX17" fmla="*/ 340519 w 726281"/>
              <a:gd name="connsiteY17" fmla="*/ 147638 h 800100"/>
              <a:gd name="connsiteX18" fmla="*/ 416719 w 726281"/>
              <a:gd name="connsiteY18" fmla="*/ 190500 h 800100"/>
              <a:gd name="connsiteX19" fmla="*/ 469106 w 726281"/>
              <a:gd name="connsiteY19" fmla="*/ 226219 h 800100"/>
              <a:gd name="connsiteX20" fmla="*/ 526256 w 726281"/>
              <a:gd name="connsiteY20" fmla="*/ 266700 h 800100"/>
              <a:gd name="connsiteX21" fmla="*/ 561975 w 726281"/>
              <a:gd name="connsiteY21" fmla="*/ 295275 h 800100"/>
              <a:gd name="connsiteX22" fmla="*/ 595313 w 726281"/>
              <a:gd name="connsiteY22" fmla="*/ 328613 h 800100"/>
              <a:gd name="connsiteX23" fmla="*/ 633413 w 726281"/>
              <a:gd name="connsiteY23" fmla="*/ 369094 h 800100"/>
              <a:gd name="connsiteX24" fmla="*/ 659606 w 726281"/>
              <a:gd name="connsiteY24" fmla="*/ 409575 h 800100"/>
              <a:gd name="connsiteX25" fmla="*/ 685800 w 726281"/>
              <a:gd name="connsiteY25" fmla="*/ 457200 h 800100"/>
              <a:gd name="connsiteX26" fmla="*/ 709613 w 726281"/>
              <a:gd name="connsiteY26" fmla="*/ 516731 h 800100"/>
              <a:gd name="connsiteX27" fmla="*/ 721519 w 726281"/>
              <a:gd name="connsiteY27" fmla="*/ 573881 h 800100"/>
              <a:gd name="connsiteX28" fmla="*/ 726281 w 726281"/>
              <a:gd name="connsiteY28" fmla="*/ 623888 h 800100"/>
              <a:gd name="connsiteX29" fmla="*/ 726281 w 726281"/>
              <a:gd name="connsiteY29" fmla="*/ 676275 h 800100"/>
              <a:gd name="connsiteX30" fmla="*/ 716756 w 726281"/>
              <a:gd name="connsiteY30" fmla="*/ 709613 h 800100"/>
              <a:gd name="connsiteX31" fmla="*/ 702469 w 726281"/>
              <a:gd name="connsiteY31" fmla="*/ 738188 h 800100"/>
              <a:gd name="connsiteX32" fmla="*/ 669131 w 726281"/>
              <a:gd name="connsiteY32" fmla="*/ 769144 h 800100"/>
              <a:gd name="connsiteX33" fmla="*/ 616744 w 726281"/>
              <a:gd name="connsiteY33" fmla="*/ 797719 h 800100"/>
              <a:gd name="connsiteX34" fmla="*/ 597694 w 726281"/>
              <a:gd name="connsiteY34" fmla="*/ 800100 h 800100"/>
              <a:gd name="connsiteX35" fmla="*/ 561975 w 726281"/>
              <a:gd name="connsiteY35" fmla="*/ 792956 h 800100"/>
              <a:gd name="connsiteX36" fmla="*/ 533400 w 726281"/>
              <a:gd name="connsiteY36" fmla="*/ 778669 h 800100"/>
              <a:gd name="connsiteX37" fmla="*/ 507206 w 726281"/>
              <a:gd name="connsiteY37" fmla="*/ 759619 h 800100"/>
              <a:gd name="connsiteX38" fmla="*/ 483394 w 726281"/>
              <a:gd name="connsiteY38" fmla="*/ 731044 h 800100"/>
              <a:gd name="connsiteX39" fmla="*/ 457200 w 726281"/>
              <a:gd name="connsiteY39" fmla="*/ 688181 h 800100"/>
              <a:gd name="connsiteX40" fmla="*/ 428625 w 726281"/>
              <a:gd name="connsiteY40" fmla="*/ 621506 h 800100"/>
              <a:gd name="connsiteX41" fmla="*/ 381000 w 726281"/>
              <a:gd name="connsiteY41" fmla="*/ 538163 h 800100"/>
              <a:gd name="connsiteX42" fmla="*/ 321469 w 726281"/>
              <a:gd name="connsiteY42" fmla="*/ 433388 h 80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726281" h="800100">
                <a:moveTo>
                  <a:pt x="321469" y="433388"/>
                </a:moveTo>
                <a:lnTo>
                  <a:pt x="278606" y="361950"/>
                </a:lnTo>
                <a:lnTo>
                  <a:pt x="223838" y="285750"/>
                </a:lnTo>
                <a:lnTo>
                  <a:pt x="180975" y="233363"/>
                </a:lnTo>
                <a:lnTo>
                  <a:pt x="126206" y="166688"/>
                </a:lnTo>
                <a:lnTo>
                  <a:pt x="76200" y="119063"/>
                </a:lnTo>
                <a:lnTo>
                  <a:pt x="35719" y="80963"/>
                </a:lnTo>
                <a:lnTo>
                  <a:pt x="19050" y="66675"/>
                </a:lnTo>
                <a:lnTo>
                  <a:pt x="9525" y="52388"/>
                </a:lnTo>
                <a:lnTo>
                  <a:pt x="2381" y="28575"/>
                </a:lnTo>
                <a:lnTo>
                  <a:pt x="0" y="7144"/>
                </a:lnTo>
                <a:lnTo>
                  <a:pt x="7144" y="0"/>
                </a:lnTo>
                <a:lnTo>
                  <a:pt x="26194" y="2381"/>
                </a:lnTo>
                <a:lnTo>
                  <a:pt x="52388" y="9525"/>
                </a:lnTo>
                <a:lnTo>
                  <a:pt x="119063" y="40481"/>
                </a:lnTo>
                <a:lnTo>
                  <a:pt x="188119" y="71438"/>
                </a:lnTo>
                <a:lnTo>
                  <a:pt x="278606" y="114300"/>
                </a:lnTo>
                <a:lnTo>
                  <a:pt x="340519" y="147638"/>
                </a:lnTo>
                <a:lnTo>
                  <a:pt x="416719" y="190500"/>
                </a:lnTo>
                <a:lnTo>
                  <a:pt x="469106" y="226219"/>
                </a:lnTo>
                <a:lnTo>
                  <a:pt x="526256" y="266700"/>
                </a:lnTo>
                <a:lnTo>
                  <a:pt x="561975" y="295275"/>
                </a:lnTo>
                <a:lnTo>
                  <a:pt x="595313" y="328613"/>
                </a:lnTo>
                <a:lnTo>
                  <a:pt x="633413" y="369094"/>
                </a:lnTo>
                <a:lnTo>
                  <a:pt x="659606" y="409575"/>
                </a:lnTo>
                <a:lnTo>
                  <a:pt x="685800" y="457200"/>
                </a:lnTo>
                <a:lnTo>
                  <a:pt x="709613" y="516731"/>
                </a:lnTo>
                <a:lnTo>
                  <a:pt x="721519" y="573881"/>
                </a:lnTo>
                <a:lnTo>
                  <a:pt x="726281" y="623888"/>
                </a:lnTo>
                <a:lnTo>
                  <a:pt x="726281" y="676275"/>
                </a:lnTo>
                <a:lnTo>
                  <a:pt x="716756" y="709613"/>
                </a:lnTo>
                <a:lnTo>
                  <a:pt x="702469" y="738188"/>
                </a:lnTo>
                <a:lnTo>
                  <a:pt x="669131" y="769144"/>
                </a:lnTo>
                <a:lnTo>
                  <a:pt x="616744" y="797719"/>
                </a:lnTo>
                <a:lnTo>
                  <a:pt x="597694" y="800100"/>
                </a:lnTo>
                <a:lnTo>
                  <a:pt x="561975" y="792956"/>
                </a:lnTo>
                <a:lnTo>
                  <a:pt x="533400" y="778669"/>
                </a:lnTo>
                <a:lnTo>
                  <a:pt x="507206" y="759619"/>
                </a:lnTo>
                <a:lnTo>
                  <a:pt x="483394" y="731044"/>
                </a:lnTo>
                <a:lnTo>
                  <a:pt x="457200" y="688181"/>
                </a:lnTo>
                <a:lnTo>
                  <a:pt x="428625" y="621506"/>
                </a:lnTo>
                <a:lnTo>
                  <a:pt x="381000" y="538163"/>
                </a:lnTo>
                <a:lnTo>
                  <a:pt x="321469" y="4333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76564408-4F65-4B91-AC95-FC6E0CEE4A4F}"/>
              </a:ext>
            </a:extLst>
          </p:cNvPr>
          <p:cNvSpPr/>
          <p:nvPr/>
        </p:nvSpPr>
        <p:spPr>
          <a:xfrm>
            <a:off x="7281863" y="1931988"/>
            <a:ext cx="793750" cy="819150"/>
          </a:xfrm>
          <a:custGeom>
            <a:avLst/>
            <a:gdLst>
              <a:gd name="connsiteX0" fmla="*/ 264318 w 792956"/>
              <a:gd name="connsiteY0" fmla="*/ 354806 h 819150"/>
              <a:gd name="connsiteX1" fmla="*/ 311943 w 792956"/>
              <a:gd name="connsiteY1" fmla="*/ 273844 h 819150"/>
              <a:gd name="connsiteX2" fmla="*/ 366712 w 792956"/>
              <a:gd name="connsiteY2" fmla="*/ 185737 h 819150"/>
              <a:gd name="connsiteX3" fmla="*/ 378618 w 792956"/>
              <a:gd name="connsiteY3" fmla="*/ 161925 h 819150"/>
              <a:gd name="connsiteX4" fmla="*/ 381000 w 792956"/>
              <a:gd name="connsiteY4" fmla="*/ 150019 h 819150"/>
              <a:gd name="connsiteX5" fmla="*/ 381000 w 792956"/>
              <a:gd name="connsiteY5" fmla="*/ 135731 h 819150"/>
              <a:gd name="connsiteX6" fmla="*/ 373856 w 792956"/>
              <a:gd name="connsiteY6" fmla="*/ 111919 h 819150"/>
              <a:gd name="connsiteX7" fmla="*/ 359568 w 792956"/>
              <a:gd name="connsiteY7" fmla="*/ 100012 h 819150"/>
              <a:gd name="connsiteX8" fmla="*/ 319087 w 792956"/>
              <a:gd name="connsiteY8" fmla="*/ 78581 h 819150"/>
              <a:gd name="connsiteX9" fmla="*/ 304800 w 792956"/>
              <a:gd name="connsiteY9" fmla="*/ 66675 h 819150"/>
              <a:gd name="connsiteX10" fmla="*/ 300037 w 792956"/>
              <a:gd name="connsiteY10" fmla="*/ 52387 h 819150"/>
              <a:gd name="connsiteX11" fmla="*/ 300037 w 792956"/>
              <a:gd name="connsiteY11" fmla="*/ 35719 h 819150"/>
              <a:gd name="connsiteX12" fmla="*/ 304800 w 792956"/>
              <a:gd name="connsiteY12" fmla="*/ 19050 h 819150"/>
              <a:gd name="connsiteX13" fmla="*/ 316706 w 792956"/>
              <a:gd name="connsiteY13" fmla="*/ 7144 h 819150"/>
              <a:gd name="connsiteX14" fmla="*/ 333375 w 792956"/>
              <a:gd name="connsiteY14" fmla="*/ 0 h 819150"/>
              <a:gd name="connsiteX15" fmla="*/ 381000 w 792956"/>
              <a:gd name="connsiteY15" fmla="*/ 7144 h 819150"/>
              <a:gd name="connsiteX16" fmla="*/ 454818 w 792956"/>
              <a:gd name="connsiteY16" fmla="*/ 26194 h 819150"/>
              <a:gd name="connsiteX17" fmla="*/ 507206 w 792956"/>
              <a:gd name="connsiteY17" fmla="*/ 42862 h 819150"/>
              <a:gd name="connsiteX18" fmla="*/ 581025 w 792956"/>
              <a:gd name="connsiteY18" fmla="*/ 73819 h 819150"/>
              <a:gd name="connsiteX19" fmla="*/ 638175 w 792956"/>
              <a:gd name="connsiteY19" fmla="*/ 104775 h 819150"/>
              <a:gd name="connsiteX20" fmla="*/ 671512 w 792956"/>
              <a:gd name="connsiteY20" fmla="*/ 130969 h 819150"/>
              <a:gd name="connsiteX21" fmla="*/ 721518 w 792956"/>
              <a:gd name="connsiteY21" fmla="*/ 173831 h 819150"/>
              <a:gd name="connsiteX22" fmla="*/ 742950 w 792956"/>
              <a:gd name="connsiteY22" fmla="*/ 195262 h 819150"/>
              <a:gd name="connsiteX23" fmla="*/ 769143 w 792956"/>
              <a:gd name="connsiteY23" fmla="*/ 223837 h 819150"/>
              <a:gd name="connsiteX24" fmla="*/ 785812 w 792956"/>
              <a:gd name="connsiteY24" fmla="*/ 250031 h 819150"/>
              <a:gd name="connsiteX25" fmla="*/ 790575 w 792956"/>
              <a:gd name="connsiteY25" fmla="*/ 264319 h 819150"/>
              <a:gd name="connsiteX26" fmla="*/ 792956 w 792956"/>
              <a:gd name="connsiteY26" fmla="*/ 280987 h 819150"/>
              <a:gd name="connsiteX27" fmla="*/ 785812 w 792956"/>
              <a:gd name="connsiteY27" fmla="*/ 309562 h 819150"/>
              <a:gd name="connsiteX28" fmla="*/ 766762 w 792956"/>
              <a:gd name="connsiteY28" fmla="*/ 328612 h 819150"/>
              <a:gd name="connsiteX29" fmla="*/ 723900 w 792956"/>
              <a:gd name="connsiteY29" fmla="*/ 350044 h 819150"/>
              <a:gd name="connsiteX30" fmla="*/ 664368 w 792956"/>
              <a:gd name="connsiteY30" fmla="*/ 381000 h 819150"/>
              <a:gd name="connsiteX31" fmla="*/ 564356 w 792956"/>
              <a:gd name="connsiteY31" fmla="*/ 452437 h 819150"/>
              <a:gd name="connsiteX32" fmla="*/ 407193 w 792956"/>
              <a:gd name="connsiteY32" fmla="*/ 571500 h 819150"/>
              <a:gd name="connsiteX33" fmla="*/ 247650 w 792956"/>
              <a:gd name="connsiteY33" fmla="*/ 678656 h 819150"/>
              <a:gd name="connsiteX34" fmla="*/ 133350 w 792956"/>
              <a:gd name="connsiteY34" fmla="*/ 754856 h 819150"/>
              <a:gd name="connsiteX35" fmla="*/ 83343 w 792956"/>
              <a:gd name="connsiteY35" fmla="*/ 790575 h 819150"/>
              <a:gd name="connsiteX36" fmla="*/ 40481 w 792956"/>
              <a:gd name="connsiteY36" fmla="*/ 816769 h 819150"/>
              <a:gd name="connsiteX37" fmla="*/ 23812 w 792956"/>
              <a:gd name="connsiteY37" fmla="*/ 819150 h 819150"/>
              <a:gd name="connsiteX38" fmla="*/ 11906 w 792956"/>
              <a:gd name="connsiteY38" fmla="*/ 819150 h 819150"/>
              <a:gd name="connsiteX39" fmla="*/ 2381 w 792956"/>
              <a:gd name="connsiteY39" fmla="*/ 809625 h 819150"/>
              <a:gd name="connsiteX40" fmla="*/ 0 w 792956"/>
              <a:gd name="connsiteY40" fmla="*/ 783431 h 819150"/>
              <a:gd name="connsiteX41" fmla="*/ 21431 w 792956"/>
              <a:gd name="connsiteY41" fmla="*/ 742950 h 819150"/>
              <a:gd name="connsiteX42" fmla="*/ 59531 w 792956"/>
              <a:gd name="connsiteY42" fmla="*/ 681037 h 819150"/>
              <a:gd name="connsiteX43" fmla="*/ 121443 w 792956"/>
              <a:gd name="connsiteY43" fmla="*/ 590550 h 819150"/>
              <a:gd name="connsiteX44" fmla="*/ 207168 w 792956"/>
              <a:gd name="connsiteY44" fmla="*/ 447675 h 819150"/>
              <a:gd name="connsiteX45" fmla="*/ 264318 w 792956"/>
              <a:gd name="connsiteY45" fmla="*/ 354806 h 81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792956" h="819150">
                <a:moveTo>
                  <a:pt x="264318" y="354806"/>
                </a:moveTo>
                <a:lnTo>
                  <a:pt x="311943" y="273844"/>
                </a:lnTo>
                <a:lnTo>
                  <a:pt x="366712" y="185737"/>
                </a:lnTo>
                <a:lnTo>
                  <a:pt x="378618" y="161925"/>
                </a:lnTo>
                <a:lnTo>
                  <a:pt x="381000" y="150019"/>
                </a:lnTo>
                <a:lnTo>
                  <a:pt x="381000" y="135731"/>
                </a:lnTo>
                <a:lnTo>
                  <a:pt x="373856" y="111919"/>
                </a:lnTo>
                <a:lnTo>
                  <a:pt x="359568" y="100012"/>
                </a:lnTo>
                <a:lnTo>
                  <a:pt x="319087" y="78581"/>
                </a:lnTo>
                <a:lnTo>
                  <a:pt x="304800" y="66675"/>
                </a:lnTo>
                <a:lnTo>
                  <a:pt x="300037" y="52387"/>
                </a:lnTo>
                <a:lnTo>
                  <a:pt x="300037" y="35719"/>
                </a:lnTo>
                <a:lnTo>
                  <a:pt x="304800" y="19050"/>
                </a:lnTo>
                <a:lnTo>
                  <a:pt x="316706" y="7144"/>
                </a:lnTo>
                <a:lnTo>
                  <a:pt x="333375" y="0"/>
                </a:lnTo>
                <a:lnTo>
                  <a:pt x="381000" y="7144"/>
                </a:lnTo>
                <a:lnTo>
                  <a:pt x="454818" y="26194"/>
                </a:lnTo>
                <a:lnTo>
                  <a:pt x="507206" y="42862"/>
                </a:lnTo>
                <a:lnTo>
                  <a:pt x="581025" y="73819"/>
                </a:lnTo>
                <a:lnTo>
                  <a:pt x="638175" y="104775"/>
                </a:lnTo>
                <a:lnTo>
                  <a:pt x="671512" y="130969"/>
                </a:lnTo>
                <a:lnTo>
                  <a:pt x="721518" y="173831"/>
                </a:lnTo>
                <a:lnTo>
                  <a:pt x="742950" y="195262"/>
                </a:lnTo>
                <a:lnTo>
                  <a:pt x="769143" y="223837"/>
                </a:lnTo>
                <a:lnTo>
                  <a:pt x="785812" y="250031"/>
                </a:lnTo>
                <a:lnTo>
                  <a:pt x="790575" y="264319"/>
                </a:lnTo>
                <a:lnTo>
                  <a:pt x="792956" y="280987"/>
                </a:lnTo>
                <a:lnTo>
                  <a:pt x="785812" y="309562"/>
                </a:lnTo>
                <a:lnTo>
                  <a:pt x="766762" y="328612"/>
                </a:lnTo>
                <a:lnTo>
                  <a:pt x="723900" y="350044"/>
                </a:lnTo>
                <a:lnTo>
                  <a:pt x="664368" y="381000"/>
                </a:lnTo>
                <a:lnTo>
                  <a:pt x="564356" y="452437"/>
                </a:lnTo>
                <a:lnTo>
                  <a:pt x="407193" y="571500"/>
                </a:lnTo>
                <a:lnTo>
                  <a:pt x="247650" y="678656"/>
                </a:lnTo>
                <a:lnTo>
                  <a:pt x="133350" y="754856"/>
                </a:lnTo>
                <a:lnTo>
                  <a:pt x="83343" y="790575"/>
                </a:lnTo>
                <a:lnTo>
                  <a:pt x="40481" y="816769"/>
                </a:lnTo>
                <a:lnTo>
                  <a:pt x="23812" y="819150"/>
                </a:lnTo>
                <a:lnTo>
                  <a:pt x="11906" y="819150"/>
                </a:lnTo>
                <a:lnTo>
                  <a:pt x="2381" y="809625"/>
                </a:lnTo>
                <a:lnTo>
                  <a:pt x="0" y="783431"/>
                </a:lnTo>
                <a:lnTo>
                  <a:pt x="21431" y="742950"/>
                </a:lnTo>
                <a:lnTo>
                  <a:pt x="59531" y="681037"/>
                </a:lnTo>
                <a:lnTo>
                  <a:pt x="121443" y="590550"/>
                </a:lnTo>
                <a:lnTo>
                  <a:pt x="207168" y="447675"/>
                </a:lnTo>
                <a:lnTo>
                  <a:pt x="264318" y="3548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37A55B2F-79C4-469B-A12B-4A51F91AC567}"/>
              </a:ext>
            </a:extLst>
          </p:cNvPr>
          <p:cNvSpPr/>
          <p:nvPr/>
        </p:nvSpPr>
        <p:spPr>
          <a:xfrm>
            <a:off x="4086225" y="1828800"/>
            <a:ext cx="846138" cy="598488"/>
          </a:xfrm>
          <a:custGeom>
            <a:avLst/>
            <a:gdLst>
              <a:gd name="connsiteX0" fmla="*/ 290513 w 845344"/>
              <a:gd name="connsiteY0" fmla="*/ 357188 h 597694"/>
              <a:gd name="connsiteX1" fmla="*/ 233363 w 845344"/>
              <a:gd name="connsiteY1" fmla="*/ 304800 h 597694"/>
              <a:gd name="connsiteX2" fmla="*/ 185738 w 845344"/>
              <a:gd name="connsiteY2" fmla="*/ 254794 h 597694"/>
              <a:gd name="connsiteX3" fmla="*/ 133350 w 845344"/>
              <a:gd name="connsiteY3" fmla="*/ 200025 h 597694"/>
              <a:gd name="connsiteX4" fmla="*/ 85725 w 845344"/>
              <a:gd name="connsiteY4" fmla="*/ 145256 h 597694"/>
              <a:gd name="connsiteX5" fmla="*/ 38100 w 845344"/>
              <a:gd name="connsiteY5" fmla="*/ 88106 h 597694"/>
              <a:gd name="connsiteX6" fmla="*/ 11906 w 845344"/>
              <a:gd name="connsiteY6" fmla="*/ 57150 h 597694"/>
              <a:gd name="connsiteX7" fmla="*/ 0 w 845344"/>
              <a:gd name="connsiteY7" fmla="*/ 26194 h 597694"/>
              <a:gd name="connsiteX8" fmla="*/ 0 w 845344"/>
              <a:gd name="connsiteY8" fmla="*/ 14288 h 597694"/>
              <a:gd name="connsiteX9" fmla="*/ 4763 w 845344"/>
              <a:gd name="connsiteY9" fmla="*/ 0 h 597694"/>
              <a:gd name="connsiteX10" fmla="*/ 28575 w 845344"/>
              <a:gd name="connsiteY10" fmla="*/ 2381 h 597694"/>
              <a:gd name="connsiteX11" fmla="*/ 76200 w 845344"/>
              <a:gd name="connsiteY11" fmla="*/ 28575 h 597694"/>
              <a:gd name="connsiteX12" fmla="*/ 123825 w 845344"/>
              <a:gd name="connsiteY12" fmla="*/ 61913 h 597694"/>
              <a:gd name="connsiteX13" fmla="*/ 178594 w 845344"/>
              <a:gd name="connsiteY13" fmla="*/ 90488 h 597694"/>
              <a:gd name="connsiteX14" fmla="*/ 230981 w 845344"/>
              <a:gd name="connsiteY14" fmla="*/ 111919 h 597694"/>
              <a:gd name="connsiteX15" fmla="*/ 283369 w 845344"/>
              <a:gd name="connsiteY15" fmla="*/ 130969 h 597694"/>
              <a:gd name="connsiteX16" fmla="*/ 340519 w 845344"/>
              <a:gd name="connsiteY16" fmla="*/ 145256 h 597694"/>
              <a:gd name="connsiteX17" fmla="*/ 388144 w 845344"/>
              <a:gd name="connsiteY17" fmla="*/ 154781 h 597694"/>
              <a:gd name="connsiteX18" fmla="*/ 447675 w 845344"/>
              <a:gd name="connsiteY18" fmla="*/ 164306 h 597694"/>
              <a:gd name="connsiteX19" fmla="*/ 528638 w 845344"/>
              <a:gd name="connsiteY19" fmla="*/ 171450 h 597694"/>
              <a:gd name="connsiteX20" fmla="*/ 585788 w 845344"/>
              <a:gd name="connsiteY20" fmla="*/ 171450 h 597694"/>
              <a:gd name="connsiteX21" fmla="*/ 602456 w 845344"/>
              <a:gd name="connsiteY21" fmla="*/ 176213 h 597694"/>
              <a:gd name="connsiteX22" fmla="*/ 633413 w 845344"/>
              <a:gd name="connsiteY22" fmla="*/ 204788 h 597694"/>
              <a:gd name="connsiteX23" fmla="*/ 700088 w 845344"/>
              <a:gd name="connsiteY23" fmla="*/ 269081 h 597694"/>
              <a:gd name="connsiteX24" fmla="*/ 745331 w 845344"/>
              <a:gd name="connsiteY24" fmla="*/ 321469 h 597694"/>
              <a:gd name="connsiteX25" fmla="*/ 785813 w 845344"/>
              <a:gd name="connsiteY25" fmla="*/ 373856 h 597694"/>
              <a:gd name="connsiteX26" fmla="*/ 821531 w 845344"/>
              <a:gd name="connsiteY26" fmla="*/ 416719 h 597694"/>
              <a:gd name="connsiteX27" fmla="*/ 833438 w 845344"/>
              <a:gd name="connsiteY27" fmla="*/ 447675 h 597694"/>
              <a:gd name="connsiteX28" fmla="*/ 842963 w 845344"/>
              <a:gd name="connsiteY28" fmla="*/ 492919 h 597694"/>
              <a:gd name="connsiteX29" fmla="*/ 845344 w 845344"/>
              <a:gd name="connsiteY29" fmla="*/ 531019 h 597694"/>
              <a:gd name="connsiteX30" fmla="*/ 835819 w 845344"/>
              <a:gd name="connsiteY30" fmla="*/ 564356 h 597694"/>
              <a:gd name="connsiteX31" fmla="*/ 821531 w 845344"/>
              <a:gd name="connsiteY31" fmla="*/ 581025 h 597694"/>
              <a:gd name="connsiteX32" fmla="*/ 795338 w 845344"/>
              <a:gd name="connsiteY32" fmla="*/ 592931 h 597694"/>
              <a:gd name="connsiteX33" fmla="*/ 773906 w 845344"/>
              <a:gd name="connsiteY33" fmla="*/ 597694 h 597694"/>
              <a:gd name="connsiteX34" fmla="*/ 728663 w 845344"/>
              <a:gd name="connsiteY34" fmla="*/ 597694 h 597694"/>
              <a:gd name="connsiteX35" fmla="*/ 659606 w 845344"/>
              <a:gd name="connsiteY35" fmla="*/ 588169 h 597694"/>
              <a:gd name="connsiteX36" fmla="*/ 592931 w 845344"/>
              <a:gd name="connsiteY36" fmla="*/ 569119 h 597694"/>
              <a:gd name="connsiteX37" fmla="*/ 521494 w 845344"/>
              <a:gd name="connsiteY37" fmla="*/ 533400 h 597694"/>
              <a:gd name="connsiteX38" fmla="*/ 469106 w 845344"/>
              <a:gd name="connsiteY38" fmla="*/ 502444 h 597694"/>
              <a:gd name="connsiteX39" fmla="*/ 376238 w 845344"/>
              <a:gd name="connsiteY39" fmla="*/ 435769 h 597694"/>
              <a:gd name="connsiteX40" fmla="*/ 290513 w 845344"/>
              <a:gd name="connsiteY40" fmla="*/ 357188 h 597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45344" h="597694">
                <a:moveTo>
                  <a:pt x="290513" y="357188"/>
                </a:moveTo>
                <a:lnTo>
                  <a:pt x="233363" y="304800"/>
                </a:lnTo>
                <a:lnTo>
                  <a:pt x="185738" y="254794"/>
                </a:lnTo>
                <a:lnTo>
                  <a:pt x="133350" y="200025"/>
                </a:lnTo>
                <a:lnTo>
                  <a:pt x="85725" y="145256"/>
                </a:lnTo>
                <a:lnTo>
                  <a:pt x="38100" y="88106"/>
                </a:lnTo>
                <a:lnTo>
                  <a:pt x="11906" y="57150"/>
                </a:lnTo>
                <a:lnTo>
                  <a:pt x="0" y="26194"/>
                </a:lnTo>
                <a:lnTo>
                  <a:pt x="0" y="14288"/>
                </a:lnTo>
                <a:lnTo>
                  <a:pt x="4763" y="0"/>
                </a:lnTo>
                <a:lnTo>
                  <a:pt x="28575" y="2381"/>
                </a:lnTo>
                <a:lnTo>
                  <a:pt x="76200" y="28575"/>
                </a:lnTo>
                <a:lnTo>
                  <a:pt x="123825" y="61913"/>
                </a:lnTo>
                <a:lnTo>
                  <a:pt x="178594" y="90488"/>
                </a:lnTo>
                <a:lnTo>
                  <a:pt x="230981" y="111919"/>
                </a:lnTo>
                <a:lnTo>
                  <a:pt x="283369" y="130969"/>
                </a:lnTo>
                <a:lnTo>
                  <a:pt x="340519" y="145256"/>
                </a:lnTo>
                <a:lnTo>
                  <a:pt x="388144" y="154781"/>
                </a:lnTo>
                <a:lnTo>
                  <a:pt x="447675" y="164306"/>
                </a:lnTo>
                <a:lnTo>
                  <a:pt x="528638" y="171450"/>
                </a:lnTo>
                <a:lnTo>
                  <a:pt x="585788" y="171450"/>
                </a:lnTo>
                <a:lnTo>
                  <a:pt x="602456" y="176213"/>
                </a:lnTo>
                <a:lnTo>
                  <a:pt x="633413" y="204788"/>
                </a:lnTo>
                <a:lnTo>
                  <a:pt x="700088" y="269081"/>
                </a:lnTo>
                <a:lnTo>
                  <a:pt x="745331" y="321469"/>
                </a:lnTo>
                <a:lnTo>
                  <a:pt x="785813" y="373856"/>
                </a:lnTo>
                <a:lnTo>
                  <a:pt x="821531" y="416719"/>
                </a:lnTo>
                <a:lnTo>
                  <a:pt x="833438" y="447675"/>
                </a:lnTo>
                <a:lnTo>
                  <a:pt x="842963" y="492919"/>
                </a:lnTo>
                <a:lnTo>
                  <a:pt x="845344" y="531019"/>
                </a:lnTo>
                <a:lnTo>
                  <a:pt x="835819" y="564356"/>
                </a:lnTo>
                <a:lnTo>
                  <a:pt x="821531" y="581025"/>
                </a:lnTo>
                <a:lnTo>
                  <a:pt x="795338" y="592931"/>
                </a:lnTo>
                <a:lnTo>
                  <a:pt x="773906" y="597694"/>
                </a:lnTo>
                <a:lnTo>
                  <a:pt x="728663" y="597694"/>
                </a:lnTo>
                <a:lnTo>
                  <a:pt x="659606" y="588169"/>
                </a:lnTo>
                <a:lnTo>
                  <a:pt x="592931" y="569119"/>
                </a:lnTo>
                <a:lnTo>
                  <a:pt x="521494" y="533400"/>
                </a:lnTo>
                <a:lnTo>
                  <a:pt x="469106" y="502444"/>
                </a:lnTo>
                <a:lnTo>
                  <a:pt x="376238" y="435769"/>
                </a:lnTo>
                <a:lnTo>
                  <a:pt x="290513" y="35718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A0D346C0-44C2-41D2-8350-A3FE9EC37B50}"/>
              </a:ext>
            </a:extLst>
          </p:cNvPr>
          <p:cNvSpPr/>
          <p:nvPr/>
        </p:nvSpPr>
        <p:spPr>
          <a:xfrm>
            <a:off x="5400675" y="3005139"/>
            <a:ext cx="2705100" cy="523875"/>
          </a:xfrm>
          <a:custGeom>
            <a:avLst/>
            <a:gdLst>
              <a:gd name="connsiteX0" fmla="*/ 1662113 w 2705100"/>
              <a:gd name="connsiteY0" fmla="*/ 104775 h 523875"/>
              <a:gd name="connsiteX1" fmla="*/ 1900238 w 2705100"/>
              <a:gd name="connsiteY1" fmla="*/ 85725 h 523875"/>
              <a:gd name="connsiteX2" fmla="*/ 2116931 w 2705100"/>
              <a:gd name="connsiteY2" fmla="*/ 69056 h 523875"/>
              <a:gd name="connsiteX3" fmla="*/ 2143125 w 2705100"/>
              <a:gd name="connsiteY3" fmla="*/ 64293 h 523875"/>
              <a:gd name="connsiteX4" fmla="*/ 2200275 w 2705100"/>
              <a:gd name="connsiteY4" fmla="*/ 45243 h 523875"/>
              <a:gd name="connsiteX5" fmla="*/ 2266950 w 2705100"/>
              <a:gd name="connsiteY5" fmla="*/ 19050 h 523875"/>
              <a:gd name="connsiteX6" fmla="*/ 2312194 w 2705100"/>
              <a:gd name="connsiteY6" fmla="*/ 0 h 523875"/>
              <a:gd name="connsiteX7" fmla="*/ 2331244 w 2705100"/>
              <a:gd name="connsiteY7" fmla="*/ 0 h 523875"/>
              <a:gd name="connsiteX8" fmla="*/ 2400300 w 2705100"/>
              <a:gd name="connsiteY8" fmla="*/ 9525 h 523875"/>
              <a:gd name="connsiteX9" fmla="*/ 2476500 w 2705100"/>
              <a:gd name="connsiteY9" fmla="*/ 30956 h 523875"/>
              <a:gd name="connsiteX10" fmla="*/ 2545556 w 2705100"/>
              <a:gd name="connsiteY10" fmla="*/ 54768 h 523875"/>
              <a:gd name="connsiteX11" fmla="*/ 2616994 w 2705100"/>
              <a:gd name="connsiteY11" fmla="*/ 83343 h 523875"/>
              <a:gd name="connsiteX12" fmla="*/ 2662238 w 2705100"/>
              <a:gd name="connsiteY12" fmla="*/ 107156 h 523875"/>
              <a:gd name="connsiteX13" fmla="*/ 2683669 w 2705100"/>
              <a:gd name="connsiteY13" fmla="*/ 123825 h 523875"/>
              <a:gd name="connsiteX14" fmla="*/ 2695575 w 2705100"/>
              <a:gd name="connsiteY14" fmla="*/ 135731 h 523875"/>
              <a:gd name="connsiteX15" fmla="*/ 2702719 w 2705100"/>
              <a:gd name="connsiteY15" fmla="*/ 152400 h 523875"/>
              <a:gd name="connsiteX16" fmla="*/ 2705100 w 2705100"/>
              <a:gd name="connsiteY16" fmla="*/ 171450 h 523875"/>
              <a:gd name="connsiteX17" fmla="*/ 2702719 w 2705100"/>
              <a:gd name="connsiteY17" fmla="*/ 192881 h 523875"/>
              <a:gd name="connsiteX18" fmla="*/ 2690813 w 2705100"/>
              <a:gd name="connsiteY18" fmla="*/ 216693 h 523875"/>
              <a:gd name="connsiteX19" fmla="*/ 2667000 w 2705100"/>
              <a:gd name="connsiteY19" fmla="*/ 254793 h 523875"/>
              <a:gd name="connsiteX20" fmla="*/ 2652713 w 2705100"/>
              <a:gd name="connsiteY20" fmla="*/ 266700 h 523875"/>
              <a:gd name="connsiteX21" fmla="*/ 2624138 w 2705100"/>
              <a:gd name="connsiteY21" fmla="*/ 276225 h 523875"/>
              <a:gd name="connsiteX22" fmla="*/ 2564606 w 2705100"/>
              <a:gd name="connsiteY22" fmla="*/ 288131 h 523875"/>
              <a:gd name="connsiteX23" fmla="*/ 2486025 w 2705100"/>
              <a:gd name="connsiteY23" fmla="*/ 292893 h 523875"/>
              <a:gd name="connsiteX24" fmla="*/ 2443163 w 2705100"/>
              <a:gd name="connsiteY24" fmla="*/ 290512 h 523875"/>
              <a:gd name="connsiteX25" fmla="*/ 2386013 w 2705100"/>
              <a:gd name="connsiteY25" fmla="*/ 285750 h 523875"/>
              <a:gd name="connsiteX26" fmla="*/ 2340769 w 2705100"/>
              <a:gd name="connsiteY26" fmla="*/ 278606 h 523875"/>
              <a:gd name="connsiteX27" fmla="*/ 2286000 w 2705100"/>
              <a:gd name="connsiteY27" fmla="*/ 269081 h 523875"/>
              <a:gd name="connsiteX28" fmla="*/ 2188369 w 2705100"/>
              <a:gd name="connsiteY28" fmla="*/ 271462 h 523875"/>
              <a:gd name="connsiteX29" fmla="*/ 2002631 w 2705100"/>
              <a:gd name="connsiteY29" fmla="*/ 276225 h 523875"/>
              <a:gd name="connsiteX30" fmla="*/ 1800225 w 2705100"/>
              <a:gd name="connsiteY30" fmla="*/ 285750 h 523875"/>
              <a:gd name="connsiteX31" fmla="*/ 1662113 w 2705100"/>
              <a:gd name="connsiteY31" fmla="*/ 297656 h 523875"/>
              <a:gd name="connsiteX32" fmla="*/ 1509713 w 2705100"/>
              <a:gd name="connsiteY32" fmla="*/ 316706 h 523875"/>
              <a:gd name="connsiteX33" fmla="*/ 1090613 w 2705100"/>
              <a:gd name="connsiteY33" fmla="*/ 354806 h 523875"/>
              <a:gd name="connsiteX34" fmla="*/ 988219 w 2705100"/>
              <a:gd name="connsiteY34" fmla="*/ 376237 h 523875"/>
              <a:gd name="connsiteX35" fmla="*/ 797719 w 2705100"/>
              <a:gd name="connsiteY35" fmla="*/ 414337 h 523875"/>
              <a:gd name="connsiteX36" fmla="*/ 600075 w 2705100"/>
              <a:gd name="connsiteY36" fmla="*/ 457200 h 523875"/>
              <a:gd name="connsiteX37" fmla="*/ 490538 w 2705100"/>
              <a:gd name="connsiteY37" fmla="*/ 481012 h 523875"/>
              <a:gd name="connsiteX38" fmla="*/ 445294 w 2705100"/>
              <a:gd name="connsiteY38" fmla="*/ 488156 h 523875"/>
              <a:gd name="connsiteX39" fmla="*/ 426244 w 2705100"/>
              <a:gd name="connsiteY39" fmla="*/ 497681 h 523875"/>
              <a:gd name="connsiteX40" fmla="*/ 381000 w 2705100"/>
              <a:gd name="connsiteY40" fmla="*/ 516731 h 523875"/>
              <a:gd name="connsiteX41" fmla="*/ 345281 w 2705100"/>
              <a:gd name="connsiteY41" fmla="*/ 523875 h 523875"/>
              <a:gd name="connsiteX42" fmla="*/ 314325 w 2705100"/>
              <a:gd name="connsiteY42" fmla="*/ 523875 h 523875"/>
              <a:gd name="connsiteX43" fmla="*/ 285750 w 2705100"/>
              <a:gd name="connsiteY43" fmla="*/ 514350 h 523875"/>
              <a:gd name="connsiteX44" fmla="*/ 264319 w 2705100"/>
              <a:gd name="connsiteY44" fmla="*/ 492918 h 523875"/>
              <a:gd name="connsiteX45" fmla="*/ 219075 w 2705100"/>
              <a:gd name="connsiteY45" fmla="*/ 471487 h 523875"/>
              <a:gd name="connsiteX46" fmla="*/ 173831 w 2705100"/>
              <a:gd name="connsiteY46" fmla="*/ 440531 h 523875"/>
              <a:gd name="connsiteX47" fmla="*/ 145256 w 2705100"/>
              <a:gd name="connsiteY47" fmla="*/ 419100 h 523875"/>
              <a:gd name="connsiteX48" fmla="*/ 109538 w 2705100"/>
              <a:gd name="connsiteY48" fmla="*/ 381000 h 523875"/>
              <a:gd name="connsiteX49" fmla="*/ 78581 w 2705100"/>
              <a:gd name="connsiteY49" fmla="*/ 340518 h 523875"/>
              <a:gd name="connsiteX50" fmla="*/ 52388 w 2705100"/>
              <a:gd name="connsiteY50" fmla="*/ 297656 h 523875"/>
              <a:gd name="connsiteX51" fmla="*/ 23813 w 2705100"/>
              <a:gd name="connsiteY51" fmla="*/ 245268 h 523875"/>
              <a:gd name="connsiteX52" fmla="*/ 4763 w 2705100"/>
              <a:gd name="connsiteY52" fmla="*/ 200025 h 523875"/>
              <a:gd name="connsiteX53" fmla="*/ 0 w 2705100"/>
              <a:gd name="connsiteY53" fmla="*/ 173831 h 523875"/>
              <a:gd name="connsiteX54" fmla="*/ 7144 w 2705100"/>
              <a:gd name="connsiteY54" fmla="*/ 164306 h 523875"/>
              <a:gd name="connsiteX55" fmla="*/ 23813 w 2705100"/>
              <a:gd name="connsiteY55" fmla="*/ 161925 h 523875"/>
              <a:gd name="connsiteX56" fmla="*/ 73819 w 2705100"/>
              <a:gd name="connsiteY56" fmla="*/ 183356 h 523875"/>
              <a:gd name="connsiteX57" fmla="*/ 157163 w 2705100"/>
              <a:gd name="connsiteY57" fmla="*/ 223837 h 523875"/>
              <a:gd name="connsiteX58" fmla="*/ 221456 w 2705100"/>
              <a:gd name="connsiteY58" fmla="*/ 242887 h 523875"/>
              <a:gd name="connsiteX59" fmla="*/ 273844 w 2705100"/>
              <a:gd name="connsiteY59" fmla="*/ 257175 h 523875"/>
              <a:gd name="connsiteX60" fmla="*/ 328613 w 2705100"/>
              <a:gd name="connsiteY60" fmla="*/ 264318 h 523875"/>
              <a:gd name="connsiteX61" fmla="*/ 371475 w 2705100"/>
              <a:gd name="connsiteY61" fmla="*/ 269081 h 523875"/>
              <a:gd name="connsiteX62" fmla="*/ 464344 w 2705100"/>
              <a:gd name="connsiteY62" fmla="*/ 261937 h 523875"/>
              <a:gd name="connsiteX63" fmla="*/ 704850 w 2705100"/>
              <a:gd name="connsiteY63" fmla="*/ 228600 h 523875"/>
              <a:gd name="connsiteX64" fmla="*/ 1026319 w 2705100"/>
              <a:gd name="connsiteY64" fmla="*/ 180975 h 523875"/>
              <a:gd name="connsiteX65" fmla="*/ 1293019 w 2705100"/>
              <a:gd name="connsiteY65" fmla="*/ 140493 h 523875"/>
              <a:gd name="connsiteX66" fmla="*/ 1526381 w 2705100"/>
              <a:gd name="connsiteY66" fmla="*/ 111918 h 523875"/>
              <a:gd name="connsiteX67" fmla="*/ 1662113 w 2705100"/>
              <a:gd name="connsiteY67" fmla="*/ 104775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705100" h="523875">
                <a:moveTo>
                  <a:pt x="1662113" y="104775"/>
                </a:moveTo>
                <a:lnTo>
                  <a:pt x="1900238" y="85725"/>
                </a:lnTo>
                <a:lnTo>
                  <a:pt x="2116931" y="69056"/>
                </a:lnTo>
                <a:lnTo>
                  <a:pt x="2143125" y="64293"/>
                </a:lnTo>
                <a:lnTo>
                  <a:pt x="2200275" y="45243"/>
                </a:lnTo>
                <a:lnTo>
                  <a:pt x="2266950" y="19050"/>
                </a:lnTo>
                <a:lnTo>
                  <a:pt x="2312194" y="0"/>
                </a:lnTo>
                <a:lnTo>
                  <a:pt x="2331244" y="0"/>
                </a:lnTo>
                <a:lnTo>
                  <a:pt x="2400300" y="9525"/>
                </a:lnTo>
                <a:lnTo>
                  <a:pt x="2476500" y="30956"/>
                </a:lnTo>
                <a:lnTo>
                  <a:pt x="2545556" y="54768"/>
                </a:lnTo>
                <a:lnTo>
                  <a:pt x="2616994" y="83343"/>
                </a:lnTo>
                <a:lnTo>
                  <a:pt x="2662238" y="107156"/>
                </a:lnTo>
                <a:lnTo>
                  <a:pt x="2683669" y="123825"/>
                </a:lnTo>
                <a:lnTo>
                  <a:pt x="2695575" y="135731"/>
                </a:lnTo>
                <a:lnTo>
                  <a:pt x="2702719" y="152400"/>
                </a:lnTo>
                <a:lnTo>
                  <a:pt x="2705100" y="171450"/>
                </a:lnTo>
                <a:lnTo>
                  <a:pt x="2702719" y="192881"/>
                </a:lnTo>
                <a:lnTo>
                  <a:pt x="2690813" y="216693"/>
                </a:lnTo>
                <a:lnTo>
                  <a:pt x="2667000" y="254793"/>
                </a:lnTo>
                <a:lnTo>
                  <a:pt x="2652713" y="266700"/>
                </a:lnTo>
                <a:lnTo>
                  <a:pt x="2624138" y="276225"/>
                </a:lnTo>
                <a:lnTo>
                  <a:pt x="2564606" y="288131"/>
                </a:lnTo>
                <a:lnTo>
                  <a:pt x="2486025" y="292893"/>
                </a:lnTo>
                <a:lnTo>
                  <a:pt x="2443163" y="290512"/>
                </a:lnTo>
                <a:lnTo>
                  <a:pt x="2386013" y="285750"/>
                </a:lnTo>
                <a:lnTo>
                  <a:pt x="2340769" y="278606"/>
                </a:lnTo>
                <a:lnTo>
                  <a:pt x="2286000" y="269081"/>
                </a:lnTo>
                <a:lnTo>
                  <a:pt x="2188369" y="271462"/>
                </a:lnTo>
                <a:lnTo>
                  <a:pt x="2002631" y="276225"/>
                </a:lnTo>
                <a:lnTo>
                  <a:pt x="1800225" y="285750"/>
                </a:lnTo>
                <a:lnTo>
                  <a:pt x="1662113" y="297656"/>
                </a:lnTo>
                <a:lnTo>
                  <a:pt x="1509713" y="316706"/>
                </a:lnTo>
                <a:lnTo>
                  <a:pt x="1090613" y="354806"/>
                </a:lnTo>
                <a:lnTo>
                  <a:pt x="988219" y="376237"/>
                </a:lnTo>
                <a:lnTo>
                  <a:pt x="797719" y="414337"/>
                </a:lnTo>
                <a:lnTo>
                  <a:pt x="600075" y="457200"/>
                </a:lnTo>
                <a:lnTo>
                  <a:pt x="490538" y="481012"/>
                </a:lnTo>
                <a:lnTo>
                  <a:pt x="445294" y="488156"/>
                </a:lnTo>
                <a:lnTo>
                  <a:pt x="426244" y="497681"/>
                </a:lnTo>
                <a:lnTo>
                  <a:pt x="381000" y="516731"/>
                </a:lnTo>
                <a:lnTo>
                  <a:pt x="345281" y="523875"/>
                </a:lnTo>
                <a:lnTo>
                  <a:pt x="314325" y="523875"/>
                </a:lnTo>
                <a:lnTo>
                  <a:pt x="285750" y="514350"/>
                </a:lnTo>
                <a:lnTo>
                  <a:pt x="264319" y="492918"/>
                </a:lnTo>
                <a:lnTo>
                  <a:pt x="219075" y="471487"/>
                </a:lnTo>
                <a:lnTo>
                  <a:pt x="173831" y="440531"/>
                </a:lnTo>
                <a:lnTo>
                  <a:pt x="145256" y="419100"/>
                </a:lnTo>
                <a:lnTo>
                  <a:pt x="109538" y="381000"/>
                </a:lnTo>
                <a:lnTo>
                  <a:pt x="78581" y="340518"/>
                </a:lnTo>
                <a:lnTo>
                  <a:pt x="52388" y="297656"/>
                </a:lnTo>
                <a:lnTo>
                  <a:pt x="23813" y="245268"/>
                </a:lnTo>
                <a:lnTo>
                  <a:pt x="4763" y="200025"/>
                </a:lnTo>
                <a:lnTo>
                  <a:pt x="0" y="173831"/>
                </a:lnTo>
                <a:lnTo>
                  <a:pt x="7144" y="164306"/>
                </a:lnTo>
                <a:lnTo>
                  <a:pt x="23813" y="161925"/>
                </a:lnTo>
                <a:lnTo>
                  <a:pt x="73819" y="183356"/>
                </a:lnTo>
                <a:lnTo>
                  <a:pt x="157163" y="223837"/>
                </a:lnTo>
                <a:lnTo>
                  <a:pt x="221456" y="242887"/>
                </a:lnTo>
                <a:lnTo>
                  <a:pt x="273844" y="257175"/>
                </a:lnTo>
                <a:lnTo>
                  <a:pt x="328613" y="264318"/>
                </a:lnTo>
                <a:lnTo>
                  <a:pt x="371475" y="269081"/>
                </a:lnTo>
                <a:lnTo>
                  <a:pt x="464344" y="261937"/>
                </a:lnTo>
                <a:lnTo>
                  <a:pt x="704850" y="228600"/>
                </a:lnTo>
                <a:lnTo>
                  <a:pt x="1026319" y="180975"/>
                </a:lnTo>
                <a:lnTo>
                  <a:pt x="1293019" y="140493"/>
                </a:lnTo>
                <a:lnTo>
                  <a:pt x="1526381" y="111918"/>
                </a:lnTo>
                <a:lnTo>
                  <a:pt x="1662113" y="1047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748F0CD9-C4DA-4758-BE7A-A2642C8CFEAC}"/>
              </a:ext>
            </a:extLst>
          </p:cNvPr>
          <p:cNvSpPr/>
          <p:nvPr/>
        </p:nvSpPr>
        <p:spPr>
          <a:xfrm>
            <a:off x="6542088" y="1466850"/>
            <a:ext cx="525462" cy="3621088"/>
          </a:xfrm>
          <a:custGeom>
            <a:avLst/>
            <a:gdLst>
              <a:gd name="connsiteX0" fmla="*/ 169164 w 525780"/>
              <a:gd name="connsiteY0" fmla="*/ 1165860 h 3621024"/>
              <a:gd name="connsiteX1" fmla="*/ 169164 w 525780"/>
              <a:gd name="connsiteY1" fmla="*/ 672084 h 3621024"/>
              <a:gd name="connsiteX2" fmla="*/ 160020 w 525780"/>
              <a:gd name="connsiteY2" fmla="*/ 434340 h 3621024"/>
              <a:gd name="connsiteX3" fmla="*/ 155448 w 525780"/>
              <a:gd name="connsiteY3" fmla="*/ 333756 h 3621024"/>
              <a:gd name="connsiteX4" fmla="*/ 137160 w 525780"/>
              <a:gd name="connsiteY4" fmla="*/ 274320 h 3621024"/>
              <a:gd name="connsiteX5" fmla="*/ 96012 w 525780"/>
              <a:gd name="connsiteY5" fmla="*/ 192024 h 3621024"/>
              <a:gd name="connsiteX6" fmla="*/ 50292 w 525780"/>
              <a:gd name="connsiteY6" fmla="*/ 118872 h 3621024"/>
              <a:gd name="connsiteX7" fmla="*/ 18288 w 525780"/>
              <a:gd name="connsiteY7" fmla="*/ 68580 h 3621024"/>
              <a:gd name="connsiteX8" fmla="*/ 0 w 525780"/>
              <a:gd name="connsiteY8" fmla="*/ 32004 h 3621024"/>
              <a:gd name="connsiteX9" fmla="*/ 0 w 525780"/>
              <a:gd name="connsiteY9" fmla="*/ 13716 h 3621024"/>
              <a:gd name="connsiteX10" fmla="*/ 9144 w 525780"/>
              <a:gd name="connsiteY10" fmla="*/ 0 h 3621024"/>
              <a:gd name="connsiteX11" fmla="*/ 41148 w 525780"/>
              <a:gd name="connsiteY11" fmla="*/ 9144 h 3621024"/>
              <a:gd name="connsiteX12" fmla="*/ 77724 w 525780"/>
              <a:gd name="connsiteY12" fmla="*/ 27432 h 3621024"/>
              <a:gd name="connsiteX13" fmla="*/ 155448 w 525780"/>
              <a:gd name="connsiteY13" fmla="*/ 45720 h 3621024"/>
              <a:gd name="connsiteX14" fmla="*/ 219456 w 525780"/>
              <a:gd name="connsiteY14" fmla="*/ 73152 h 3621024"/>
              <a:gd name="connsiteX15" fmla="*/ 278892 w 525780"/>
              <a:gd name="connsiteY15" fmla="*/ 109728 h 3621024"/>
              <a:gd name="connsiteX16" fmla="*/ 342900 w 525780"/>
              <a:gd name="connsiteY16" fmla="*/ 160020 h 3621024"/>
              <a:gd name="connsiteX17" fmla="*/ 411480 w 525780"/>
              <a:gd name="connsiteY17" fmla="*/ 210312 h 3621024"/>
              <a:gd name="connsiteX18" fmla="*/ 448056 w 525780"/>
              <a:gd name="connsiteY18" fmla="*/ 246888 h 3621024"/>
              <a:gd name="connsiteX19" fmla="*/ 493776 w 525780"/>
              <a:gd name="connsiteY19" fmla="*/ 292608 h 3621024"/>
              <a:gd name="connsiteX20" fmla="*/ 507492 w 525780"/>
              <a:gd name="connsiteY20" fmla="*/ 315468 h 3621024"/>
              <a:gd name="connsiteX21" fmla="*/ 521208 w 525780"/>
              <a:gd name="connsiteY21" fmla="*/ 338328 h 3621024"/>
              <a:gd name="connsiteX22" fmla="*/ 525780 w 525780"/>
              <a:gd name="connsiteY22" fmla="*/ 352044 h 3621024"/>
              <a:gd name="connsiteX23" fmla="*/ 525780 w 525780"/>
              <a:gd name="connsiteY23" fmla="*/ 365760 h 3621024"/>
              <a:gd name="connsiteX24" fmla="*/ 512064 w 525780"/>
              <a:gd name="connsiteY24" fmla="*/ 397764 h 3621024"/>
              <a:gd name="connsiteX25" fmla="*/ 484632 w 525780"/>
              <a:gd name="connsiteY25" fmla="*/ 420624 h 3621024"/>
              <a:gd name="connsiteX26" fmla="*/ 466344 w 525780"/>
              <a:gd name="connsiteY26" fmla="*/ 443484 h 3621024"/>
              <a:gd name="connsiteX27" fmla="*/ 438912 w 525780"/>
              <a:gd name="connsiteY27" fmla="*/ 507492 h 3621024"/>
              <a:gd name="connsiteX28" fmla="*/ 420624 w 525780"/>
              <a:gd name="connsiteY28" fmla="*/ 571500 h 3621024"/>
              <a:gd name="connsiteX29" fmla="*/ 420624 w 525780"/>
              <a:gd name="connsiteY29" fmla="*/ 621792 h 3621024"/>
              <a:gd name="connsiteX30" fmla="*/ 411480 w 525780"/>
              <a:gd name="connsiteY30" fmla="*/ 896112 h 3621024"/>
              <a:gd name="connsiteX31" fmla="*/ 406908 w 525780"/>
              <a:gd name="connsiteY31" fmla="*/ 1120140 h 3621024"/>
              <a:gd name="connsiteX32" fmla="*/ 402336 w 525780"/>
              <a:gd name="connsiteY32" fmla="*/ 1316736 h 3621024"/>
              <a:gd name="connsiteX33" fmla="*/ 393192 w 525780"/>
              <a:gd name="connsiteY33" fmla="*/ 1659636 h 3621024"/>
              <a:gd name="connsiteX34" fmla="*/ 388620 w 525780"/>
              <a:gd name="connsiteY34" fmla="*/ 2061972 h 3621024"/>
              <a:gd name="connsiteX35" fmla="*/ 384048 w 525780"/>
              <a:gd name="connsiteY35" fmla="*/ 2450592 h 3621024"/>
              <a:gd name="connsiteX36" fmla="*/ 384048 w 525780"/>
              <a:gd name="connsiteY36" fmla="*/ 2775204 h 3621024"/>
              <a:gd name="connsiteX37" fmla="*/ 388620 w 525780"/>
              <a:gd name="connsiteY37" fmla="*/ 3072384 h 3621024"/>
              <a:gd name="connsiteX38" fmla="*/ 406908 w 525780"/>
              <a:gd name="connsiteY38" fmla="*/ 3195828 h 3621024"/>
              <a:gd name="connsiteX39" fmla="*/ 416052 w 525780"/>
              <a:gd name="connsiteY39" fmla="*/ 3259836 h 3621024"/>
              <a:gd name="connsiteX40" fmla="*/ 416052 w 525780"/>
              <a:gd name="connsiteY40" fmla="*/ 3332988 h 3621024"/>
              <a:gd name="connsiteX41" fmla="*/ 411480 w 525780"/>
              <a:gd name="connsiteY41" fmla="*/ 3392424 h 3621024"/>
              <a:gd name="connsiteX42" fmla="*/ 388620 w 525780"/>
              <a:gd name="connsiteY42" fmla="*/ 3465576 h 3621024"/>
              <a:gd name="connsiteX43" fmla="*/ 333756 w 525780"/>
              <a:gd name="connsiteY43" fmla="*/ 3570732 h 3621024"/>
              <a:gd name="connsiteX44" fmla="*/ 292608 w 525780"/>
              <a:gd name="connsiteY44" fmla="*/ 3611880 h 3621024"/>
              <a:gd name="connsiteX45" fmla="*/ 269748 w 525780"/>
              <a:gd name="connsiteY45" fmla="*/ 3621024 h 3621024"/>
              <a:gd name="connsiteX46" fmla="*/ 233172 w 525780"/>
              <a:gd name="connsiteY46" fmla="*/ 3607308 h 3621024"/>
              <a:gd name="connsiteX47" fmla="*/ 196596 w 525780"/>
              <a:gd name="connsiteY47" fmla="*/ 3561588 h 3621024"/>
              <a:gd name="connsiteX48" fmla="*/ 160020 w 525780"/>
              <a:gd name="connsiteY48" fmla="*/ 3461004 h 3621024"/>
              <a:gd name="connsiteX49" fmla="*/ 114300 w 525780"/>
              <a:gd name="connsiteY49" fmla="*/ 3332988 h 3621024"/>
              <a:gd name="connsiteX50" fmla="*/ 100584 w 525780"/>
              <a:gd name="connsiteY50" fmla="*/ 3209544 h 3621024"/>
              <a:gd name="connsiteX51" fmla="*/ 114300 w 525780"/>
              <a:gd name="connsiteY51" fmla="*/ 3168396 h 3621024"/>
              <a:gd name="connsiteX52" fmla="*/ 128016 w 525780"/>
              <a:gd name="connsiteY52" fmla="*/ 3095244 h 3621024"/>
              <a:gd name="connsiteX53" fmla="*/ 141732 w 525780"/>
              <a:gd name="connsiteY53" fmla="*/ 2971800 h 3621024"/>
              <a:gd name="connsiteX54" fmla="*/ 155448 w 525780"/>
              <a:gd name="connsiteY54" fmla="*/ 2820924 h 3621024"/>
              <a:gd name="connsiteX55" fmla="*/ 160020 w 525780"/>
              <a:gd name="connsiteY55" fmla="*/ 2647188 h 3621024"/>
              <a:gd name="connsiteX56" fmla="*/ 169164 w 525780"/>
              <a:gd name="connsiteY56" fmla="*/ 2400300 h 3621024"/>
              <a:gd name="connsiteX57" fmla="*/ 169164 w 525780"/>
              <a:gd name="connsiteY57" fmla="*/ 2029968 h 3621024"/>
              <a:gd name="connsiteX58" fmla="*/ 173736 w 525780"/>
              <a:gd name="connsiteY58" fmla="*/ 1618488 h 3621024"/>
              <a:gd name="connsiteX59" fmla="*/ 169164 w 525780"/>
              <a:gd name="connsiteY59" fmla="*/ 1165860 h 3621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525780" h="3621024">
                <a:moveTo>
                  <a:pt x="169164" y="1165860"/>
                </a:moveTo>
                <a:lnTo>
                  <a:pt x="169164" y="672084"/>
                </a:lnTo>
                <a:lnTo>
                  <a:pt x="160020" y="434340"/>
                </a:lnTo>
                <a:lnTo>
                  <a:pt x="155448" y="333756"/>
                </a:lnTo>
                <a:lnTo>
                  <a:pt x="137160" y="274320"/>
                </a:lnTo>
                <a:lnTo>
                  <a:pt x="96012" y="192024"/>
                </a:lnTo>
                <a:lnTo>
                  <a:pt x="50292" y="118872"/>
                </a:lnTo>
                <a:lnTo>
                  <a:pt x="18288" y="68580"/>
                </a:lnTo>
                <a:lnTo>
                  <a:pt x="0" y="32004"/>
                </a:lnTo>
                <a:lnTo>
                  <a:pt x="0" y="13716"/>
                </a:lnTo>
                <a:lnTo>
                  <a:pt x="9144" y="0"/>
                </a:lnTo>
                <a:lnTo>
                  <a:pt x="41148" y="9144"/>
                </a:lnTo>
                <a:lnTo>
                  <a:pt x="77724" y="27432"/>
                </a:lnTo>
                <a:lnTo>
                  <a:pt x="155448" y="45720"/>
                </a:lnTo>
                <a:lnTo>
                  <a:pt x="219456" y="73152"/>
                </a:lnTo>
                <a:lnTo>
                  <a:pt x="278892" y="109728"/>
                </a:lnTo>
                <a:lnTo>
                  <a:pt x="342900" y="160020"/>
                </a:lnTo>
                <a:lnTo>
                  <a:pt x="411480" y="210312"/>
                </a:lnTo>
                <a:lnTo>
                  <a:pt x="448056" y="246888"/>
                </a:lnTo>
                <a:lnTo>
                  <a:pt x="493776" y="292608"/>
                </a:lnTo>
                <a:lnTo>
                  <a:pt x="507492" y="315468"/>
                </a:lnTo>
                <a:lnTo>
                  <a:pt x="521208" y="338328"/>
                </a:lnTo>
                <a:lnTo>
                  <a:pt x="525780" y="352044"/>
                </a:lnTo>
                <a:lnTo>
                  <a:pt x="525780" y="365760"/>
                </a:lnTo>
                <a:lnTo>
                  <a:pt x="512064" y="397764"/>
                </a:lnTo>
                <a:lnTo>
                  <a:pt x="484632" y="420624"/>
                </a:lnTo>
                <a:lnTo>
                  <a:pt x="466344" y="443484"/>
                </a:lnTo>
                <a:lnTo>
                  <a:pt x="438912" y="507492"/>
                </a:lnTo>
                <a:lnTo>
                  <a:pt x="420624" y="571500"/>
                </a:lnTo>
                <a:lnTo>
                  <a:pt x="420624" y="621792"/>
                </a:lnTo>
                <a:lnTo>
                  <a:pt x="411480" y="896112"/>
                </a:lnTo>
                <a:lnTo>
                  <a:pt x="406908" y="1120140"/>
                </a:lnTo>
                <a:lnTo>
                  <a:pt x="402336" y="1316736"/>
                </a:lnTo>
                <a:lnTo>
                  <a:pt x="393192" y="1659636"/>
                </a:lnTo>
                <a:lnTo>
                  <a:pt x="388620" y="2061972"/>
                </a:lnTo>
                <a:lnTo>
                  <a:pt x="384048" y="2450592"/>
                </a:lnTo>
                <a:lnTo>
                  <a:pt x="384048" y="2775204"/>
                </a:lnTo>
                <a:lnTo>
                  <a:pt x="388620" y="3072384"/>
                </a:lnTo>
                <a:lnTo>
                  <a:pt x="406908" y="3195828"/>
                </a:lnTo>
                <a:lnTo>
                  <a:pt x="416052" y="3259836"/>
                </a:lnTo>
                <a:lnTo>
                  <a:pt x="416052" y="3332988"/>
                </a:lnTo>
                <a:lnTo>
                  <a:pt x="411480" y="3392424"/>
                </a:lnTo>
                <a:lnTo>
                  <a:pt x="388620" y="3465576"/>
                </a:lnTo>
                <a:lnTo>
                  <a:pt x="333756" y="3570732"/>
                </a:lnTo>
                <a:lnTo>
                  <a:pt x="292608" y="3611880"/>
                </a:lnTo>
                <a:lnTo>
                  <a:pt x="269748" y="3621024"/>
                </a:lnTo>
                <a:lnTo>
                  <a:pt x="233172" y="3607308"/>
                </a:lnTo>
                <a:lnTo>
                  <a:pt x="196596" y="3561588"/>
                </a:lnTo>
                <a:lnTo>
                  <a:pt x="160020" y="3461004"/>
                </a:lnTo>
                <a:lnTo>
                  <a:pt x="114300" y="3332988"/>
                </a:lnTo>
                <a:lnTo>
                  <a:pt x="100584" y="3209544"/>
                </a:lnTo>
                <a:lnTo>
                  <a:pt x="114300" y="3168396"/>
                </a:lnTo>
                <a:lnTo>
                  <a:pt x="128016" y="3095244"/>
                </a:lnTo>
                <a:lnTo>
                  <a:pt x="141732" y="2971800"/>
                </a:lnTo>
                <a:lnTo>
                  <a:pt x="155448" y="2820924"/>
                </a:lnTo>
                <a:lnTo>
                  <a:pt x="160020" y="2647188"/>
                </a:lnTo>
                <a:lnTo>
                  <a:pt x="169164" y="2400300"/>
                </a:lnTo>
                <a:lnTo>
                  <a:pt x="169164" y="2029968"/>
                </a:lnTo>
                <a:lnTo>
                  <a:pt x="173736" y="1618488"/>
                </a:lnTo>
                <a:lnTo>
                  <a:pt x="169164" y="116586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2A62E4A4-DC0F-4DFE-9D81-15C89DAD7BFB}"/>
              </a:ext>
            </a:extLst>
          </p:cNvPr>
          <p:cNvSpPr/>
          <p:nvPr/>
        </p:nvSpPr>
        <p:spPr>
          <a:xfrm>
            <a:off x="5399089" y="3267075"/>
            <a:ext cx="1368425" cy="1316038"/>
          </a:xfrm>
          <a:custGeom>
            <a:avLst/>
            <a:gdLst>
              <a:gd name="connsiteX0" fmla="*/ 985837 w 1369219"/>
              <a:gd name="connsiteY0" fmla="*/ 619125 h 1316831"/>
              <a:gd name="connsiteX1" fmla="*/ 909637 w 1369219"/>
              <a:gd name="connsiteY1" fmla="*/ 697706 h 1316831"/>
              <a:gd name="connsiteX2" fmla="*/ 835819 w 1369219"/>
              <a:gd name="connsiteY2" fmla="*/ 766763 h 1316831"/>
              <a:gd name="connsiteX3" fmla="*/ 762000 w 1369219"/>
              <a:gd name="connsiteY3" fmla="*/ 833438 h 1316831"/>
              <a:gd name="connsiteX4" fmla="*/ 690562 w 1369219"/>
              <a:gd name="connsiteY4" fmla="*/ 895350 h 1316831"/>
              <a:gd name="connsiteX5" fmla="*/ 614362 w 1369219"/>
              <a:gd name="connsiteY5" fmla="*/ 957263 h 1316831"/>
              <a:gd name="connsiteX6" fmla="*/ 514350 w 1369219"/>
              <a:gd name="connsiteY6" fmla="*/ 1033463 h 1316831"/>
              <a:gd name="connsiteX7" fmla="*/ 404812 w 1369219"/>
              <a:gd name="connsiteY7" fmla="*/ 1107281 h 1316831"/>
              <a:gd name="connsiteX8" fmla="*/ 316706 w 1369219"/>
              <a:gd name="connsiteY8" fmla="*/ 1166813 h 1316831"/>
              <a:gd name="connsiteX9" fmla="*/ 197644 w 1369219"/>
              <a:gd name="connsiteY9" fmla="*/ 1233488 h 1316831"/>
              <a:gd name="connsiteX10" fmla="*/ 104775 w 1369219"/>
              <a:gd name="connsiteY10" fmla="*/ 1283494 h 1316831"/>
              <a:gd name="connsiteX11" fmla="*/ 40481 w 1369219"/>
              <a:gd name="connsiteY11" fmla="*/ 1312069 h 1316831"/>
              <a:gd name="connsiteX12" fmla="*/ 16669 w 1369219"/>
              <a:gd name="connsiteY12" fmla="*/ 1316831 h 1316831"/>
              <a:gd name="connsiteX13" fmla="*/ 2381 w 1369219"/>
              <a:gd name="connsiteY13" fmla="*/ 1312069 h 1316831"/>
              <a:gd name="connsiteX14" fmla="*/ 0 w 1369219"/>
              <a:gd name="connsiteY14" fmla="*/ 1293019 h 1316831"/>
              <a:gd name="connsiteX15" fmla="*/ 11906 w 1369219"/>
              <a:gd name="connsiteY15" fmla="*/ 1266825 h 1316831"/>
              <a:gd name="connsiteX16" fmla="*/ 30956 w 1369219"/>
              <a:gd name="connsiteY16" fmla="*/ 1247775 h 1316831"/>
              <a:gd name="connsiteX17" fmla="*/ 204787 w 1369219"/>
              <a:gd name="connsiteY17" fmla="*/ 1107281 h 1316831"/>
              <a:gd name="connsiteX18" fmla="*/ 340519 w 1369219"/>
              <a:gd name="connsiteY18" fmla="*/ 988219 h 1316831"/>
              <a:gd name="connsiteX19" fmla="*/ 454819 w 1369219"/>
              <a:gd name="connsiteY19" fmla="*/ 878681 h 1316831"/>
              <a:gd name="connsiteX20" fmla="*/ 559594 w 1369219"/>
              <a:gd name="connsiteY20" fmla="*/ 771525 h 1316831"/>
              <a:gd name="connsiteX21" fmla="*/ 654844 w 1369219"/>
              <a:gd name="connsiteY21" fmla="*/ 671513 h 1316831"/>
              <a:gd name="connsiteX22" fmla="*/ 728662 w 1369219"/>
              <a:gd name="connsiteY22" fmla="*/ 585788 h 1316831"/>
              <a:gd name="connsiteX23" fmla="*/ 804862 w 1369219"/>
              <a:gd name="connsiteY23" fmla="*/ 490538 h 1316831"/>
              <a:gd name="connsiteX24" fmla="*/ 871537 w 1369219"/>
              <a:gd name="connsiteY24" fmla="*/ 400050 h 1316831"/>
              <a:gd name="connsiteX25" fmla="*/ 933450 w 1369219"/>
              <a:gd name="connsiteY25" fmla="*/ 319088 h 1316831"/>
              <a:gd name="connsiteX26" fmla="*/ 1000125 w 1369219"/>
              <a:gd name="connsiteY26" fmla="*/ 216694 h 1316831"/>
              <a:gd name="connsiteX27" fmla="*/ 1064419 w 1369219"/>
              <a:gd name="connsiteY27" fmla="*/ 104775 h 1316831"/>
              <a:gd name="connsiteX28" fmla="*/ 1102519 w 1369219"/>
              <a:gd name="connsiteY28" fmla="*/ 35719 h 1316831"/>
              <a:gd name="connsiteX29" fmla="*/ 1366837 w 1369219"/>
              <a:gd name="connsiteY29" fmla="*/ 0 h 1316831"/>
              <a:gd name="connsiteX30" fmla="*/ 1369219 w 1369219"/>
              <a:gd name="connsiteY30" fmla="*/ 176213 h 1316831"/>
              <a:gd name="connsiteX31" fmla="*/ 1278731 w 1369219"/>
              <a:gd name="connsiteY31" fmla="*/ 278606 h 1316831"/>
              <a:gd name="connsiteX32" fmla="*/ 1195387 w 1369219"/>
              <a:gd name="connsiteY32" fmla="*/ 381000 h 1316831"/>
              <a:gd name="connsiteX33" fmla="*/ 1092994 w 1369219"/>
              <a:gd name="connsiteY33" fmla="*/ 500063 h 1316831"/>
              <a:gd name="connsiteX34" fmla="*/ 985837 w 1369219"/>
              <a:gd name="connsiteY34" fmla="*/ 619125 h 1316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369219" h="1316831">
                <a:moveTo>
                  <a:pt x="985837" y="619125"/>
                </a:moveTo>
                <a:lnTo>
                  <a:pt x="909637" y="697706"/>
                </a:lnTo>
                <a:lnTo>
                  <a:pt x="835819" y="766763"/>
                </a:lnTo>
                <a:lnTo>
                  <a:pt x="762000" y="833438"/>
                </a:lnTo>
                <a:lnTo>
                  <a:pt x="690562" y="895350"/>
                </a:lnTo>
                <a:lnTo>
                  <a:pt x="614362" y="957263"/>
                </a:lnTo>
                <a:lnTo>
                  <a:pt x="514350" y="1033463"/>
                </a:lnTo>
                <a:lnTo>
                  <a:pt x="404812" y="1107281"/>
                </a:lnTo>
                <a:lnTo>
                  <a:pt x="316706" y="1166813"/>
                </a:lnTo>
                <a:lnTo>
                  <a:pt x="197644" y="1233488"/>
                </a:lnTo>
                <a:lnTo>
                  <a:pt x="104775" y="1283494"/>
                </a:lnTo>
                <a:lnTo>
                  <a:pt x="40481" y="1312069"/>
                </a:lnTo>
                <a:lnTo>
                  <a:pt x="16669" y="1316831"/>
                </a:lnTo>
                <a:lnTo>
                  <a:pt x="2381" y="1312069"/>
                </a:lnTo>
                <a:lnTo>
                  <a:pt x="0" y="1293019"/>
                </a:lnTo>
                <a:lnTo>
                  <a:pt x="11906" y="1266825"/>
                </a:lnTo>
                <a:lnTo>
                  <a:pt x="30956" y="1247775"/>
                </a:lnTo>
                <a:lnTo>
                  <a:pt x="204787" y="1107281"/>
                </a:lnTo>
                <a:lnTo>
                  <a:pt x="340519" y="988219"/>
                </a:lnTo>
                <a:lnTo>
                  <a:pt x="454819" y="878681"/>
                </a:lnTo>
                <a:lnTo>
                  <a:pt x="559594" y="771525"/>
                </a:lnTo>
                <a:lnTo>
                  <a:pt x="654844" y="671513"/>
                </a:lnTo>
                <a:lnTo>
                  <a:pt x="728662" y="585788"/>
                </a:lnTo>
                <a:lnTo>
                  <a:pt x="804862" y="490538"/>
                </a:lnTo>
                <a:lnTo>
                  <a:pt x="871537" y="400050"/>
                </a:lnTo>
                <a:lnTo>
                  <a:pt x="933450" y="319088"/>
                </a:lnTo>
                <a:lnTo>
                  <a:pt x="1000125" y="216694"/>
                </a:lnTo>
                <a:lnTo>
                  <a:pt x="1064419" y="104775"/>
                </a:lnTo>
                <a:lnTo>
                  <a:pt x="1102519" y="35719"/>
                </a:lnTo>
                <a:lnTo>
                  <a:pt x="1366837" y="0"/>
                </a:lnTo>
                <a:lnTo>
                  <a:pt x="1369219" y="176213"/>
                </a:lnTo>
                <a:lnTo>
                  <a:pt x="1278731" y="278606"/>
                </a:lnTo>
                <a:lnTo>
                  <a:pt x="1195387" y="381000"/>
                </a:lnTo>
                <a:lnTo>
                  <a:pt x="1092994" y="500063"/>
                </a:lnTo>
                <a:lnTo>
                  <a:pt x="985837" y="6191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3C31429A-6B1A-437F-9EE3-1F13869DFF26}"/>
              </a:ext>
            </a:extLst>
          </p:cNvPr>
          <p:cNvSpPr/>
          <p:nvPr/>
        </p:nvSpPr>
        <p:spPr>
          <a:xfrm>
            <a:off x="7145339" y="3551239"/>
            <a:ext cx="1019175" cy="1127125"/>
          </a:xfrm>
          <a:custGeom>
            <a:avLst/>
            <a:gdLst>
              <a:gd name="connsiteX0" fmla="*/ 271463 w 1019175"/>
              <a:gd name="connsiteY0" fmla="*/ 350044 h 1128712"/>
              <a:gd name="connsiteX1" fmla="*/ 321469 w 1019175"/>
              <a:gd name="connsiteY1" fmla="*/ 411956 h 1128712"/>
              <a:gd name="connsiteX2" fmla="*/ 361950 w 1019175"/>
              <a:gd name="connsiteY2" fmla="*/ 464344 h 1128712"/>
              <a:gd name="connsiteX3" fmla="*/ 407194 w 1019175"/>
              <a:gd name="connsiteY3" fmla="*/ 526256 h 1128712"/>
              <a:gd name="connsiteX4" fmla="*/ 464344 w 1019175"/>
              <a:gd name="connsiteY4" fmla="*/ 607219 h 1128712"/>
              <a:gd name="connsiteX5" fmla="*/ 509588 w 1019175"/>
              <a:gd name="connsiteY5" fmla="*/ 669131 h 1128712"/>
              <a:gd name="connsiteX6" fmla="*/ 550069 w 1019175"/>
              <a:gd name="connsiteY6" fmla="*/ 735806 h 1128712"/>
              <a:gd name="connsiteX7" fmla="*/ 583407 w 1019175"/>
              <a:gd name="connsiteY7" fmla="*/ 788194 h 1128712"/>
              <a:gd name="connsiteX8" fmla="*/ 607219 w 1019175"/>
              <a:gd name="connsiteY8" fmla="*/ 828675 h 1128712"/>
              <a:gd name="connsiteX9" fmla="*/ 645319 w 1019175"/>
              <a:gd name="connsiteY9" fmla="*/ 890587 h 1128712"/>
              <a:gd name="connsiteX10" fmla="*/ 669132 w 1019175"/>
              <a:gd name="connsiteY10" fmla="*/ 928687 h 1128712"/>
              <a:gd name="connsiteX11" fmla="*/ 685800 w 1019175"/>
              <a:gd name="connsiteY11" fmla="*/ 952500 h 1128712"/>
              <a:gd name="connsiteX12" fmla="*/ 709613 w 1019175"/>
              <a:gd name="connsiteY12" fmla="*/ 985837 h 1128712"/>
              <a:gd name="connsiteX13" fmla="*/ 731044 w 1019175"/>
              <a:gd name="connsiteY13" fmla="*/ 1009650 h 1128712"/>
              <a:gd name="connsiteX14" fmla="*/ 754857 w 1019175"/>
              <a:gd name="connsiteY14" fmla="*/ 1035844 h 1128712"/>
              <a:gd name="connsiteX15" fmla="*/ 776288 w 1019175"/>
              <a:gd name="connsiteY15" fmla="*/ 1057275 h 1128712"/>
              <a:gd name="connsiteX16" fmla="*/ 807244 w 1019175"/>
              <a:gd name="connsiteY16" fmla="*/ 1083469 h 1128712"/>
              <a:gd name="connsiteX17" fmla="*/ 840582 w 1019175"/>
              <a:gd name="connsiteY17" fmla="*/ 1104900 h 1128712"/>
              <a:gd name="connsiteX18" fmla="*/ 885825 w 1019175"/>
              <a:gd name="connsiteY18" fmla="*/ 1123950 h 1128712"/>
              <a:gd name="connsiteX19" fmla="*/ 912019 w 1019175"/>
              <a:gd name="connsiteY19" fmla="*/ 1128712 h 1128712"/>
              <a:gd name="connsiteX20" fmla="*/ 940594 w 1019175"/>
              <a:gd name="connsiteY20" fmla="*/ 1128712 h 1128712"/>
              <a:gd name="connsiteX21" fmla="*/ 971550 w 1019175"/>
              <a:gd name="connsiteY21" fmla="*/ 1121569 h 1128712"/>
              <a:gd name="connsiteX22" fmla="*/ 990600 w 1019175"/>
              <a:gd name="connsiteY22" fmla="*/ 1107281 h 1128712"/>
              <a:gd name="connsiteX23" fmla="*/ 1002507 w 1019175"/>
              <a:gd name="connsiteY23" fmla="*/ 1088231 h 1128712"/>
              <a:gd name="connsiteX24" fmla="*/ 1009650 w 1019175"/>
              <a:gd name="connsiteY24" fmla="*/ 1066800 h 1128712"/>
              <a:gd name="connsiteX25" fmla="*/ 1014413 w 1019175"/>
              <a:gd name="connsiteY25" fmla="*/ 1042987 h 1128712"/>
              <a:gd name="connsiteX26" fmla="*/ 1019175 w 1019175"/>
              <a:gd name="connsiteY26" fmla="*/ 1002506 h 1128712"/>
              <a:gd name="connsiteX27" fmla="*/ 1019175 w 1019175"/>
              <a:gd name="connsiteY27" fmla="*/ 966787 h 1128712"/>
              <a:gd name="connsiteX28" fmla="*/ 1012032 w 1019175"/>
              <a:gd name="connsiteY28" fmla="*/ 885825 h 1128712"/>
              <a:gd name="connsiteX29" fmla="*/ 1000125 w 1019175"/>
              <a:gd name="connsiteY29" fmla="*/ 814387 h 1128712"/>
              <a:gd name="connsiteX30" fmla="*/ 969169 w 1019175"/>
              <a:gd name="connsiteY30" fmla="*/ 716756 h 1128712"/>
              <a:gd name="connsiteX31" fmla="*/ 942975 w 1019175"/>
              <a:gd name="connsiteY31" fmla="*/ 671512 h 1128712"/>
              <a:gd name="connsiteX32" fmla="*/ 897732 w 1019175"/>
              <a:gd name="connsiteY32" fmla="*/ 633412 h 1128712"/>
              <a:gd name="connsiteX33" fmla="*/ 790575 w 1019175"/>
              <a:gd name="connsiteY33" fmla="*/ 538162 h 1128712"/>
              <a:gd name="connsiteX34" fmla="*/ 657225 w 1019175"/>
              <a:gd name="connsiteY34" fmla="*/ 431006 h 1128712"/>
              <a:gd name="connsiteX35" fmla="*/ 526257 w 1019175"/>
              <a:gd name="connsiteY35" fmla="*/ 330994 h 1128712"/>
              <a:gd name="connsiteX36" fmla="*/ 407194 w 1019175"/>
              <a:gd name="connsiteY36" fmla="*/ 245269 h 1128712"/>
              <a:gd name="connsiteX37" fmla="*/ 226219 w 1019175"/>
              <a:gd name="connsiteY37" fmla="*/ 121444 h 1128712"/>
              <a:gd name="connsiteX38" fmla="*/ 147638 w 1019175"/>
              <a:gd name="connsiteY38" fmla="*/ 69056 h 1128712"/>
              <a:gd name="connsiteX39" fmla="*/ 71438 w 1019175"/>
              <a:gd name="connsiteY39" fmla="*/ 19050 h 1128712"/>
              <a:gd name="connsiteX40" fmla="*/ 23813 w 1019175"/>
              <a:gd name="connsiteY40" fmla="*/ 0 h 1128712"/>
              <a:gd name="connsiteX41" fmla="*/ 9525 w 1019175"/>
              <a:gd name="connsiteY41" fmla="*/ 0 h 1128712"/>
              <a:gd name="connsiteX42" fmla="*/ 2382 w 1019175"/>
              <a:gd name="connsiteY42" fmla="*/ 4762 h 1128712"/>
              <a:gd name="connsiteX43" fmla="*/ 0 w 1019175"/>
              <a:gd name="connsiteY43" fmla="*/ 26194 h 1128712"/>
              <a:gd name="connsiteX44" fmla="*/ 14288 w 1019175"/>
              <a:gd name="connsiteY44" fmla="*/ 57150 h 1128712"/>
              <a:gd name="connsiteX45" fmla="*/ 35719 w 1019175"/>
              <a:gd name="connsiteY45" fmla="*/ 83344 h 1128712"/>
              <a:gd name="connsiteX46" fmla="*/ 100013 w 1019175"/>
              <a:gd name="connsiteY46" fmla="*/ 150019 h 1128712"/>
              <a:gd name="connsiteX47" fmla="*/ 176213 w 1019175"/>
              <a:gd name="connsiteY47" fmla="*/ 238125 h 1128712"/>
              <a:gd name="connsiteX48" fmla="*/ 271463 w 1019175"/>
              <a:gd name="connsiteY48" fmla="*/ 350044 h 1128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019175" h="1128712">
                <a:moveTo>
                  <a:pt x="271463" y="350044"/>
                </a:moveTo>
                <a:lnTo>
                  <a:pt x="321469" y="411956"/>
                </a:lnTo>
                <a:lnTo>
                  <a:pt x="361950" y="464344"/>
                </a:lnTo>
                <a:lnTo>
                  <a:pt x="407194" y="526256"/>
                </a:lnTo>
                <a:lnTo>
                  <a:pt x="464344" y="607219"/>
                </a:lnTo>
                <a:lnTo>
                  <a:pt x="509588" y="669131"/>
                </a:lnTo>
                <a:lnTo>
                  <a:pt x="550069" y="735806"/>
                </a:lnTo>
                <a:lnTo>
                  <a:pt x="583407" y="788194"/>
                </a:lnTo>
                <a:lnTo>
                  <a:pt x="607219" y="828675"/>
                </a:lnTo>
                <a:lnTo>
                  <a:pt x="645319" y="890587"/>
                </a:lnTo>
                <a:lnTo>
                  <a:pt x="669132" y="928687"/>
                </a:lnTo>
                <a:lnTo>
                  <a:pt x="685800" y="952500"/>
                </a:lnTo>
                <a:lnTo>
                  <a:pt x="709613" y="985837"/>
                </a:lnTo>
                <a:lnTo>
                  <a:pt x="731044" y="1009650"/>
                </a:lnTo>
                <a:lnTo>
                  <a:pt x="754857" y="1035844"/>
                </a:lnTo>
                <a:lnTo>
                  <a:pt x="776288" y="1057275"/>
                </a:lnTo>
                <a:lnTo>
                  <a:pt x="807244" y="1083469"/>
                </a:lnTo>
                <a:lnTo>
                  <a:pt x="840582" y="1104900"/>
                </a:lnTo>
                <a:lnTo>
                  <a:pt x="885825" y="1123950"/>
                </a:lnTo>
                <a:lnTo>
                  <a:pt x="912019" y="1128712"/>
                </a:lnTo>
                <a:lnTo>
                  <a:pt x="940594" y="1128712"/>
                </a:lnTo>
                <a:lnTo>
                  <a:pt x="971550" y="1121569"/>
                </a:lnTo>
                <a:lnTo>
                  <a:pt x="990600" y="1107281"/>
                </a:lnTo>
                <a:lnTo>
                  <a:pt x="1002507" y="1088231"/>
                </a:lnTo>
                <a:lnTo>
                  <a:pt x="1009650" y="1066800"/>
                </a:lnTo>
                <a:lnTo>
                  <a:pt x="1014413" y="1042987"/>
                </a:lnTo>
                <a:lnTo>
                  <a:pt x="1019175" y="1002506"/>
                </a:lnTo>
                <a:lnTo>
                  <a:pt x="1019175" y="966787"/>
                </a:lnTo>
                <a:lnTo>
                  <a:pt x="1012032" y="885825"/>
                </a:lnTo>
                <a:lnTo>
                  <a:pt x="1000125" y="814387"/>
                </a:lnTo>
                <a:lnTo>
                  <a:pt x="969169" y="716756"/>
                </a:lnTo>
                <a:lnTo>
                  <a:pt x="942975" y="671512"/>
                </a:lnTo>
                <a:lnTo>
                  <a:pt x="897732" y="633412"/>
                </a:lnTo>
                <a:lnTo>
                  <a:pt x="790575" y="538162"/>
                </a:lnTo>
                <a:lnTo>
                  <a:pt x="657225" y="431006"/>
                </a:lnTo>
                <a:lnTo>
                  <a:pt x="526257" y="330994"/>
                </a:lnTo>
                <a:lnTo>
                  <a:pt x="407194" y="245269"/>
                </a:lnTo>
                <a:lnTo>
                  <a:pt x="226219" y="121444"/>
                </a:lnTo>
                <a:lnTo>
                  <a:pt x="147638" y="69056"/>
                </a:lnTo>
                <a:lnTo>
                  <a:pt x="71438" y="19050"/>
                </a:lnTo>
                <a:lnTo>
                  <a:pt x="23813" y="0"/>
                </a:lnTo>
                <a:lnTo>
                  <a:pt x="9525" y="0"/>
                </a:lnTo>
                <a:lnTo>
                  <a:pt x="2382" y="4762"/>
                </a:lnTo>
                <a:lnTo>
                  <a:pt x="0" y="26194"/>
                </a:lnTo>
                <a:lnTo>
                  <a:pt x="14288" y="57150"/>
                </a:lnTo>
                <a:lnTo>
                  <a:pt x="35719" y="83344"/>
                </a:lnTo>
                <a:lnTo>
                  <a:pt x="100013" y="150019"/>
                </a:lnTo>
                <a:lnTo>
                  <a:pt x="176213" y="238125"/>
                </a:lnTo>
                <a:lnTo>
                  <a:pt x="271463" y="35004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5252C81D-D080-4414-B0CC-FE053490B788}"/>
              </a:ext>
            </a:extLst>
          </p:cNvPr>
          <p:cNvSpPr/>
          <p:nvPr/>
        </p:nvSpPr>
        <p:spPr>
          <a:xfrm>
            <a:off x="3867151" y="3476625"/>
            <a:ext cx="1223963" cy="1352550"/>
          </a:xfrm>
          <a:custGeom>
            <a:avLst/>
            <a:gdLst>
              <a:gd name="connsiteX0" fmla="*/ 831056 w 1223963"/>
              <a:gd name="connsiteY0" fmla="*/ 564356 h 1352550"/>
              <a:gd name="connsiteX1" fmla="*/ 866775 w 1223963"/>
              <a:gd name="connsiteY1" fmla="*/ 507206 h 1352550"/>
              <a:gd name="connsiteX2" fmla="*/ 892969 w 1223963"/>
              <a:gd name="connsiteY2" fmla="*/ 461963 h 1352550"/>
              <a:gd name="connsiteX3" fmla="*/ 907256 w 1223963"/>
              <a:gd name="connsiteY3" fmla="*/ 440531 h 1352550"/>
              <a:gd name="connsiteX4" fmla="*/ 973931 w 1223963"/>
              <a:gd name="connsiteY4" fmla="*/ 373856 h 1352550"/>
              <a:gd name="connsiteX5" fmla="*/ 1016794 w 1223963"/>
              <a:gd name="connsiteY5" fmla="*/ 330994 h 1352550"/>
              <a:gd name="connsiteX6" fmla="*/ 1042988 w 1223963"/>
              <a:gd name="connsiteY6" fmla="*/ 302419 h 1352550"/>
              <a:gd name="connsiteX7" fmla="*/ 1054894 w 1223963"/>
              <a:gd name="connsiteY7" fmla="*/ 283369 h 1352550"/>
              <a:gd name="connsiteX8" fmla="*/ 1064419 w 1223963"/>
              <a:gd name="connsiteY8" fmla="*/ 259556 h 1352550"/>
              <a:gd name="connsiteX9" fmla="*/ 1064419 w 1223963"/>
              <a:gd name="connsiteY9" fmla="*/ 233363 h 1352550"/>
              <a:gd name="connsiteX10" fmla="*/ 1054894 w 1223963"/>
              <a:gd name="connsiteY10" fmla="*/ 207169 h 1352550"/>
              <a:gd name="connsiteX11" fmla="*/ 1038225 w 1223963"/>
              <a:gd name="connsiteY11" fmla="*/ 185738 h 1352550"/>
              <a:gd name="connsiteX12" fmla="*/ 1009650 w 1223963"/>
              <a:gd name="connsiteY12" fmla="*/ 159544 h 1352550"/>
              <a:gd name="connsiteX13" fmla="*/ 931069 w 1223963"/>
              <a:gd name="connsiteY13" fmla="*/ 107156 h 1352550"/>
              <a:gd name="connsiteX14" fmla="*/ 852488 w 1223963"/>
              <a:gd name="connsiteY14" fmla="*/ 54769 h 1352550"/>
              <a:gd name="connsiteX15" fmla="*/ 778669 w 1223963"/>
              <a:gd name="connsiteY15" fmla="*/ 14288 h 1352550"/>
              <a:gd name="connsiteX16" fmla="*/ 754856 w 1223963"/>
              <a:gd name="connsiteY16" fmla="*/ 0 h 1352550"/>
              <a:gd name="connsiteX17" fmla="*/ 745331 w 1223963"/>
              <a:gd name="connsiteY17" fmla="*/ 0 h 1352550"/>
              <a:gd name="connsiteX18" fmla="*/ 726281 w 1223963"/>
              <a:gd name="connsiteY18" fmla="*/ 14288 h 1352550"/>
              <a:gd name="connsiteX19" fmla="*/ 678656 w 1223963"/>
              <a:gd name="connsiteY19" fmla="*/ 61913 h 1352550"/>
              <a:gd name="connsiteX20" fmla="*/ 619125 w 1223963"/>
              <a:gd name="connsiteY20" fmla="*/ 114300 h 1352550"/>
              <a:gd name="connsiteX21" fmla="*/ 554831 w 1223963"/>
              <a:gd name="connsiteY21" fmla="*/ 164306 h 1352550"/>
              <a:gd name="connsiteX22" fmla="*/ 504825 w 1223963"/>
              <a:gd name="connsiteY22" fmla="*/ 202406 h 1352550"/>
              <a:gd name="connsiteX23" fmla="*/ 450056 w 1223963"/>
              <a:gd name="connsiteY23" fmla="*/ 235744 h 1352550"/>
              <a:gd name="connsiteX24" fmla="*/ 350044 w 1223963"/>
              <a:gd name="connsiteY24" fmla="*/ 283369 h 1352550"/>
              <a:gd name="connsiteX25" fmla="*/ 278606 w 1223963"/>
              <a:gd name="connsiteY25" fmla="*/ 309563 h 1352550"/>
              <a:gd name="connsiteX26" fmla="*/ 238125 w 1223963"/>
              <a:gd name="connsiteY26" fmla="*/ 326231 h 1352550"/>
              <a:gd name="connsiteX27" fmla="*/ 214313 w 1223963"/>
              <a:gd name="connsiteY27" fmla="*/ 328613 h 1352550"/>
              <a:gd name="connsiteX28" fmla="*/ 188119 w 1223963"/>
              <a:gd name="connsiteY28" fmla="*/ 323850 h 1352550"/>
              <a:gd name="connsiteX29" fmla="*/ 159544 w 1223963"/>
              <a:gd name="connsiteY29" fmla="*/ 314325 h 1352550"/>
              <a:gd name="connsiteX30" fmla="*/ 133350 w 1223963"/>
              <a:gd name="connsiteY30" fmla="*/ 295275 h 1352550"/>
              <a:gd name="connsiteX31" fmla="*/ 109538 w 1223963"/>
              <a:gd name="connsiteY31" fmla="*/ 273844 h 1352550"/>
              <a:gd name="connsiteX32" fmla="*/ 78581 w 1223963"/>
              <a:gd name="connsiteY32" fmla="*/ 233363 h 1352550"/>
              <a:gd name="connsiteX33" fmla="*/ 61913 w 1223963"/>
              <a:gd name="connsiteY33" fmla="*/ 207169 h 1352550"/>
              <a:gd name="connsiteX34" fmla="*/ 54769 w 1223963"/>
              <a:gd name="connsiteY34" fmla="*/ 195263 h 1352550"/>
              <a:gd name="connsiteX35" fmla="*/ 47625 w 1223963"/>
              <a:gd name="connsiteY35" fmla="*/ 190500 h 1352550"/>
              <a:gd name="connsiteX36" fmla="*/ 21431 w 1223963"/>
              <a:gd name="connsiteY36" fmla="*/ 180975 h 1352550"/>
              <a:gd name="connsiteX37" fmla="*/ 2381 w 1223963"/>
              <a:gd name="connsiteY37" fmla="*/ 188119 h 1352550"/>
              <a:gd name="connsiteX38" fmla="*/ 0 w 1223963"/>
              <a:gd name="connsiteY38" fmla="*/ 204788 h 1352550"/>
              <a:gd name="connsiteX39" fmla="*/ 4763 w 1223963"/>
              <a:gd name="connsiteY39" fmla="*/ 230981 h 1352550"/>
              <a:gd name="connsiteX40" fmla="*/ 11906 w 1223963"/>
              <a:gd name="connsiteY40" fmla="*/ 259556 h 1352550"/>
              <a:gd name="connsiteX41" fmla="*/ 21431 w 1223963"/>
              <a:gd name="connsiteY41" fmla="*/ 288131 h 1352550"/>
              <a:gd name="connsiteX42" fmla="*/ 42863 w 1223963"/>
              <a:gd name="connsiteY42" fmla="*/ 328613 h 1352550"/>
              <a:gd name="connsiteX43" fmla="*/ 69056 w 1223963"/>
              <a:gd name="connsiteY43" fmla="*/ 364331 h 1352550"/>
              <a:gd name="connsiteX44" fmla="*/ 85725 w 1223963"/>
              <a:gd name="connsiteY44" fmla="*/ 385763 h 1352550"/>
              <a:gd name="connsiteX45" fmla="*/ 116681 w 1223963"/>
              <a:gd name="connsiteY45" fmla="*/ 435769 h 1352550"/>
              <a:gd name="connsiteX46" fmla="*/ 154781 w 1223963"/>
              <a:gd name="connsiteY46" fmla="*/ 490538 h 1352550"/>
              <a:gd name="connsiteX47" fmla="*/ 183356 w 1223963"/>
              <a:gd name="connsiteY47" fmla="*/ 531019 h 1352550"/>
              <a:gd name="connsiteX48" fmla="*/ 200025 w 1223963"/>
              <a:gd name="connsiteY48" fmla="*/ 547688 h 1352550"/>
              <a:gd name="connsiteX49" fmla="*/ 214313 w 1223963"/>
              <a:gd name="connsiteY49" fmla="*/ 557213 h 1352550"/>
              <a:gd name="connsiteX50" fmla="*/ 235744 w 1223963"/>
              <a:gd name="connsiteY50" fmla="*/ 561975 h 1352550"/>
              <a:gd name="connsiteX51" fmla="*/ 264319 w 1223963"/>
              <a:gd name="connsiteY51" fmla="*/ 554831 h 1352550"/>
              <a:gd name="connsiteX52" fmla="*/ 290513 w 1223963"/>
              <a:gd name="connsiteY52" fmla="*/ 542925 h 1352550"/>
              <a:gd name="connsiteX53" fmla="*/ 316706 w 1223963"/>
              <a:gd name="connsiteY53" fmla="*/ 519113 h 1352550"/>
              <a:gd name="connsiteX54" fmla="*/ 342900 w 1223963"/>
              <a:gd name="connsiteY54" fmla="*/ 490538 h 1352550"/>
              <a:gd name="connsiteX55" fmla="*/ 454819 w 1223963"/>
              <a:gd name="connsiteY55" fmla="*/ 421481 h 1352550"/>
              <a:gd name="connsiteX56" fmla="*/ 616744 w 1223963"/>
              <a:gd name="connsiteY56" fmla="*/ 323850 h 1352550"/>
              <a:gd name="connsiteX57" fmla="*/ 642938 w 1223963"/>
              <a:gd name="connsiteY57" fmla="*/ 309563 h 1352550"/>
              <a:gd name="connsiteX58" fmla="*/ 659606 w 1223963"/>
              <a:gd name="connsiteY58" fmla="*/ 307181 h 1352550"/>
              <a:gd name="connsiteX59" fmla="*/ 669131 w 1223963"/>
              <a:gd name="connsiteY59" fmla="*/ 311944 h 1352550"/>
              <a:gd name="connsiteX60" fmla="*/ 678656 w 1223963"/>
              <a:gd name="connsiteY60" fmla="*/ 323850 h 1352550"/>
              <a:gd name="connsiteX61" fmla="*/ 685800 w 1223963"/>
              <a:gd name="connsiteY61" fmla="*/ 347663 h 1352550"/>
              <a:gd name="connsiteX62" fmla="*/ 683419 w 1223963"/>
              <a:gd name="connsiteY62" fmla="*/ 409575 h 1352550"/>
              <a:gd name="connsiteX63" fmla="*/ 669131 w 1223963"/>
              <a:gd name="connsiteY63" fmla="*/ 488156 h 1352550"/>
              <a:gd name="connsiteX64" fmla="*/ 647700 w 1223963"/>
              <a:gd name="connsiteY64" fmla="*/ 557213 h 1352550"/>
              <a:gd name="connsiteX65" fmla="*/ 604838 w 1223963"/>
              <a:gd name="connsiteY65" fmla="*/ 659606 h 1352550"/>
              <a:gd name="connsiteX66" fmla="*/ 573881 w 1223963"/>
              <a:gd name="connsiteY66" fmla="*/ 726281 h 1352550"/>
              <a:gd name="connsiteX67" fmla="*/ 540544 w 1223963"/>
              <a:gd name="connsiteY67" fmla="*/ 788194 h 1352550"/>
              <a:gd name="connsiteX68" fmla="*/ 528638 w 1223963"/>
              <a:gd name="connsiteY68" fmla="*/ 826294 h 1352550"/>
              <a:gd name="connsiteX69" fmla="*/ 528638 w 1223963"/>
              <a:gd name="connsiteY69" fmla="*/ 866775 h 1352550"/>
              <a:gd name="connsiteX70" fmla="*/ 538163 w 1223963"/>
              <a:gd name="connsiteY70" fmla="*/ 897731 h 1352550"/>
              <a:gd name="connsiteX71" fmla="*/ 552450 w 1223963"/>
              <a:gd name="connsiteY71" fmla="*/ 921544 h 1352550"/>
              <a:gd name="connsiteX72" fmla="*/ 581025 w 1223963"/>
              <a:gd name="connsiteY72" fmla="*/ 947738 h 1352550"/>
              <a:gd name="connsiteX73" fmla="*/ 611981 w 1223963"/>
              <a:gd name="connsiteY73" fmla="*/ 976313 h 1352550"/>
              <a:gd name="connsiteX74" fmla="*/ 652463 w 1223963"/>
              <a:gd name="connsiteY74" fmla="*/ 1012031 h 1352550"/>
              <a:gd name="connsiteX75" fmla="*/ 690563 w 1223963"/>
              <a:gd name="connsiteY75" fmla="*/ 1040606 h 1352550"/>
              <a:gd name="connsiteX76" fmla="*/ 728663 w 1223963"/>
              <a:gd name="connsiteY76" fmla="*/ 1066800 h 1352550"/>
              <a:gd name="connsiteX77" fmla="*/ 750094 w 1223963"/>
              <a:gd name="connsiteY77" fmla="*/ 1081088 h 1352550"/>
              <a:gd name="connsiteX78" fmla="*/ 785813 w 1223963"/>
              <a:gd name="connsiteY78" fmla="*/ 1102519 h 1352550"/>
              <a:gd name="connsiteX79" fmla="*/ 1102519 w 1223963"/>
              <a:gd name="connsiteY79" fmla="*/ 1352550 h 1352550"/>
              <a:gd name="connsiteX80" fmla="*/ 1150144 w 1223963"/>
              <a:gd name="connsiteY80" fmla="*/ 1343025 h 1352550"/>
              <a:gd name="connsiteX81" fmla="*/ 1178719 w 1223963"/>
              <a:gd name="connsiteY81" fmla="*/ 1333500 h 1352550"/>
              <a:gd name="connsiteX82" fmla="*/ 1204913 w 1223963"/>
              <a:gd name="connsiteY82" fmla="*/ 1316831 h 1352550"/>
              <a:gd name="connsiteX83" fmla="*/ 1219200 w 1223963"/>
              <a:gd name="connsiteY83" fmla="*/ 1300163 h 1352550"/>
              <a:gd name="connsiteX84" fmla="*/ 1223963 w 1223963"/>
              <a:gd name="connsiteY84" fmla="*/ 1288256 h 1352550"/>
              <a:gd name="connsiteX85" fmla="*/ 1223963 w 1223963"/>
              <a:gd name="connsiteY85" fmla="*/ 1273969 h 1352550"/>
              <a:gd name="connsiteX86" fmla="*/ 1212056 w 1223963"/>
              <a:gd name="connsiteY86" fmla="*/ 1240631 h 1352550"/>
              <a:gd name="connsiteX87" fmla="*/ 1195388 w 1223963"/>
              <a:gd name="connsiteY87" fmla="*/ 1212056 h 1352550"/>
              <a:gd name="connsiteX88" fmla="*/ 1154906 w 1223963"/>
              <a:gd name="connsiteY88" fmla="*/ 1159669 h 1352550"/>
              <a:gd name="connsiteX89" fmla="*/ 1097756 w 1223963"/>
              <a:gd name="connsiteY89" fmla="*/ 1104900 h 1352550"/>
              <a:gd name="connsiteX90" fmla="*/ 1035844 w 1223963"/>
              <a:gd name="connsiteY90" fmla="*/ 1057275 h 1352550"/>
              <a:gd name="connsiteX91" fmla="*/ 969169 w 1223963"/>
              <a:gd name="connsiteY91" fmla="*/ 1007269 h 1352550"/>
              <a:gd name="connsiteX92" fmla="*/ 904875 w 1223963"/>
              <a:gd name="connsiteY92" fmla="*/ 973931 h 1352550"/>
              <a:gd name="connsiteX93" fmla="*/ 814388 w 1223963"/>
              <a:gd name="connsiteY93" fmla="*/ 938213 h 1352550"/>
              <a:gd name="connsiteX94" fmla="*/ 723900 w 1223963"/>
              <a:gd name="connsiteY94" fmla="*/ 914400 h 1352550"/>
              <a:gd name="connsiteX95" fmla="*/ 688181 w 1223963"/>
              <a:gd name="connsiteY95" fmla="*/ 904875 h 1352550"/>
              <a:gd name="connsiteX96" fmla="*/ 650081 w 1223963"/>
              <a:gd name="connsiteY96" fmla="*/ 885825 h 1352550"/>
              <a:gd name="connsiteX97" fmla="*/ 638175 w 1223963"/>
              <a:gd name="connsiteY97" fmla="*/ 871538 h 1352550"/>
              <a:gd name="connsiteX98" fmla="*/ 631031 w 1223963"/>
              <a:gd name="connsiteY98" fmla="*/ 847725 h 1352550"/>
              <a:gd name="connsiteX99" fmla="*/ 638175 w 1223963"/>
              <a:gd name="connsiteY99" fmla="*/ 823913 h 1352550"/>
              <a:gd name="connsiteX100" fmla="*/ 671513 w 1223963"/>
              <a:gd name="connsiteY100" fmla="*/ 785813 h 1352550"/>
              <a:gd name="connsiteX101" fmla="*/ 776288 w 1223963"/>
              <a:gd name="connsiteY101" fmla="*/ 645319 h 1352550"/>
              <a:gd name="connsiteX102" fmla="*/ 831056 w 1223963"/>
              <a:gd name="connsiteY102" fmla="*/ 564356 h 135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</a:cxnLst>
            <a:rect l="l" t="t" r="r" b="b"/>
            <a:pathLst>
              <a:path w="1223963" h="1352550">
                <a:moveTo>
                  <a:pt x="831056" y="564356"/>
                </a:moveTo>
                <a:lnTo>
                  <a:pt x="866775" y="507206"/>
                </a:lnTo>
                <a:lnTo>
                  <a:pt x="892969" y="461963"/>
                </a:lnTo>
                <a:lnTo>
                  <a:pt x="907256" y="440531"/>
                </a:lnTo>
                <a:lnTo>
                  <a:pt x="973931" y="373856"/>
                </a:lnTo>
                <a:lnTo>
                  <a:pt x="1016794" y="330994"/>
                </a:lnTo>
                <a:lnTo>
                  <a:pt x="1042988" y="302419"/>
                </a:lnTo>
                <a:lnTo>
                  <a:pt x="1054894" y="283369"/>
                </a:lnTo>
                <a:lnTo>
                  <a:pt x="1064419" y="259556"/>
                </a:lnTo>
                <a:lnTo>
                  <a:pt x="1064419" y="233363"/>
                </a:lnTo>
                <a:lnTo>
                  <a:pt x="1054894" y="207169"/>
                </a:lnTo>
                <a:lnTo>
                  <a:pt x="1038225" y="185738"/>
                </a:lnTo>
                <a:lnTo>
                  <a:pt x="1009650" y="159544"/>
                </a:lnTo>
                <a:lnTo>
                  <a:pt x="931069" y="107156"/>
                </a:lnTo>
                <a:lnTo>
                  <a:pt x="852488" y="54769"/>
                </a:lnTo>
                <a:lnTo>
                  <a:pt x="778669" y="14288"/>
                </a:lnTo>
                <a:lnTo>
                  <a:pt x="754856" y="0"/>
                </a:lnTo>
                <a:lnTo>
                  <a:pt x="745331" y="0"/>
                </a:lnTo>
                <a:lnTo>
                  <a:pt x="726281" y="14288"/>
                </a:lnTo>
                <a:lnTo>
                  <a:pt x="678656" y="61913"/>
                </a:lnTo>
                <a:lnTo>
                  <a:pt x="619125" y="114300"/>
                </a:lnTo>
                <a:lnTo>
                  <a:pt x="554831" y="164306"/>
                </a:lnTo>
                <a:lnTo>
                  <a:pt x="504825" y="202406"/>
                </a:lnTo>
                <a:lnTo>
                  <a:pt x="450056" y="235744"/>
                </a:lnTo>
                <a:lnTo>
                  <a:pt x="350044" y="283369"/>
                </a:lnTo>
                <a:lnTo>
                  <a:pt x="278606" y="309563"/>
                </a:lnTo>
                <a:lnTo>
                  <a:pt x="238125" y="326231"/>
                </a:lnTo>
                <a:lnTo>
                  <a:pt x="214313" y="328613"/>
                </a:lnTo>
                <a:lnTo>
                  <a:pt x="188119" y="323850"/>
                </a:lnTo>
                <a:lnTo>
                  <a:pt x="159544" y="314325"/>
                </a:lnTo>
                <a:lnTo>
                  <a:pt x="133350" y="295275"/>
                </a:lnTo>
                <a:lnTo>
                  <a:pt x="109538" y="273844"/>
                </a:lnTo>
                <a:lnTo>
                  <a:pt x="78581" y="233363"/>
                </a:lnTo>
                <a:lnTo>
                  <a:pt x="61913" y="207169"/>
                </a:lnTo>
                <a:lnTo>
                  <a:pt x="54769" y="195263"/>
                </a:lnTo>
                <a:lnTo>
                  <a:pt x="47625" y="190500"/>
                </a:lnTo>
                <a:lnTo>
                  <a:pt x="21431" y="180975"/>
                </a:lnTo>
                <a:lnTo>
                  <a:pt x="2381" y="188119"/>
                </a:lnTo>
                <a:lnTo>
                  <a:pt x="0" y="204788"/>
                </a:lnTo>
                <a:lnTo>
                  <a:pt x="4763" y="230981"/>
                </a:lnTo>
                <a:lnTo>
                  <a:pt x="11906" y="259556"/>
                </a:lnTo>
                <a:lnTo>
                  <a:pt x="21431" y="288131"/>
                </a:lnTo>
                <a:lnTo>
                  <a:pt x="42863" y="328613"/>
                </a:lnTo>
                <a:lnTo>
                  <a:pt x="69056" y="364331"/>
                </a:lnTo>
                <a:lnTo>
                  <a:pt x="85725" y="385763"/>
                </a:lnTo>
                <a:lnTo>
                  <a:pt x="116681" y="435769"/>
                </a:lnTo>
                <a:lnTo>
                  <a:pt x="154781" y="490538"/>
                </a:lnTo>
                <a:lnTo>
                  <a:pt x="183356" y="531019"/>
                </a:lnTo>
                <a:lnTo>
                  <a:pt x="200025" y="547688"/>
                </a:lnTo>
                <a:lnTo>
                  <a:pt x="214313" y="557213"/>
                </a:lnTo>
                <a:lnTo>
                  <a:pt x="235744" y="561975"/>
                </a:lnTo>
                <a:lnTo>
                  <a:pt x="264319" y="554831"/>
                </a:lnTo>
                <a:lnTo>
                  <a:pt x="290513" y="542925"/>
                </a:lnTo>
                <a:lnTo>
                  <a:pt x="316706" y="519113"/>
                </a:lnTo>
                <a:lnTo>
                  <a:pt x="342900" y="490538"/>
                </a:lnTo>
                <a:lnTo>
                  <a:pt x="454819" y="421481"/>
                </a:lnTo>
                <a:lnTo>
                  <a:pt x="616744" y="323850"/>
                </a:lnTo>
                <a:lnTo>
                  <a:pt x="642938" y="309563"/>
                </a:lnTo>
                <a:lnTo>
                  <a:pt x="659606" y="307181"/>
                </a:lnTo>
                <a:lnTo>
                  <a:pt x="669131" y="311944"/>
                </a:lnTo>
                <a:lnTo>
                  <a:pt x="678656" y="323850"/>
                </a:lnTo>
                <a:lnTo>
                  <a:pt x="685800" y="347663"/>
                </a:lnTo>
                <a:cubicBezTo>
                  <a:pt x="685006" y="368300"/>
                  <a:pt x="684213" y="388938"/>
                  <a:pt x="683419" y="409575"/>
                </a:cubicBezTo>
                <a:lnTo>
                  <a:pt x="669131" y="488156"/>
                </a:lnTo>
                <a:lnTo>
                  <a:pt x="647700" y="557213"/>
                </a:lnTo>
                <a:lnTo>
                  <a:pt x="604838" y="659606"/>
                </a:lnTo>
                <a:lnTo>
                  <a:pt x="573881" y="726281"/>
                </a:lnTo>
                <a:lnTo>
                  <a:pt x="540544" y="788194"/>
                </a:lnTo>
                <a:lnTo>
                  <a:pt x="528638" y="826294"/>
                </a:lnTo>
                <a:lnTo>
                  <a:pt x="528638" y="866775"/>
                </a:lnTo>
                <a:lnTo>
                  <a:pt x="538163" y="897731"/>
                </a:lnTo>
                <a:lnTo>
                  <a:pt x="552450" y="921544"/>
                </a:lnTo>
                <a:lnTo>
                  <a:pt x="581025" y="947738"/>
                </a:lnTo>
                <a:lnTo>
                  <a:pt x="611981" y="976313"/>
                </a:lnTo>
                <a:lnTo>
                  <a:pt x="652463" y="1012031"/>
                </a:lnTo>
                <a:lnTo>
                  <a:pt x="690563" y="1040606"/>
                </a:lnTo>
                <a:lnTo>
                  <a:pt x="728663" y="1066800"/>
                </a:lnTo>
                <a:lnTo>
                  <a:pt x="750094" y="1081088"/>
                </a:lnTo>
                <a:lnTo>
                  <a:pt x="785813" y="1102519"/>
                </a:lnTo>
                <a:lnTo>
                  <a:pt x="1102519" y="1352550"/>
                </a:lnTo>
                <a:lnTo>
                  <a:pt x="1150144" y="1343025"/>
                </a:lnTo>
                <a:lnTo>
                  <a:pt x="1178719" y="1333500"/>
                </a:lnTo>
                <a:lnTo>
                  <a:pt x="1204913" y="1316831"/>
                </a:lnTo>
                <a:lnTo>
                  <a:pt x="1219200" y="1300163"/>
                </a:lnTo>
                <a:lnTo>
                  <a:pt x="1223963" y="1288256"/>
                </a:lnTo>
                <a:lnTo>
                  <a:pt x="1223963" y="1273969"/>
                </a:lnTo>
                <a:lnTo>
                  <a:pt x="1212056" y="1240631"/>
                </a:lnTo>
                <a:lnTo>
                  <a:pt x="1195388" y="1212056"/>
                </a:lnTo>
                <a:lnTo>
                  <a:pt x="1154906" y="1159669"/>
                </a:lnTo>
                <a:lnTo>
                  <a:pt x="1097756" y="1104900"/>
                </a:lnTo>
                <a:lnTo>
                  <a:pt x="1035844" y="1057275"/>
                </a:lnTo>
                <a:lnTo>
                  <a:pt x="969169" y="1007269"/>
                </a:lnTo>
                <a:lnTo>
                  <a:pt x="904875" y="973931"/>
                </a:lnTo>
                <a:lnTo>
                  <a:pt x="814388" y="938213"/>
                </a:lnTo>
                <a:lnTo>
                  <a:pt x="723900" y="914400"/>
                </a:lnTo>
                <a:lnTo>
                  <a:pt x="688181" y="904875"/>
                </a:lnTo>
                <a:lnTo>
                  <a:pt x="650081" y="885825"/>
                </a:lnTo>
                <a:lnTo>
                  <a:pt x="638175" y="871538"/>
                </a:lnTo>
                <a:lnTo>
                  <a:pt x="631031" y="847725"/>
                </a:lnTo>
                <a:lnTo>
                  <a:pt x="638175" y="823913"/>
                </a:lnTo>
                <a:lnTo>
                  <a:pt x="671513" y="785813"/>
                </a:lnTo>
                <a:lnTo>
                  <a:pt x="776288" y="645319"/>
                </a:lnTo>
                <a:lnTo>
                  <a:pt x="831056" y="56435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3D4046A5-684B-4484-A085-211E27541367}"/>
              </a:ext>
            </a:extLst>
          </p:cNvPr>
          <p:cNvSpPr/>
          <p:nvPr/>
        </p:nvSpPr>
        <p:spPr>
          <a:xfrm>
            <a:off x="4021138" y="4562476"/>
            <a:ext cx="1009650" cy="696913"/>
          </a:xfrm>
          <a:custGeom>
            <a:avLst/>
            <a:gdLst>
              <a:gd name="connsiteX0" fmla="*/ 607219 w 1009650"/>
              <a:gd name="connsiteY0" fmla="*/ 423863 h 697706"/>
              <a:gd name="connsiteX1" fmla="*/ 702469 w 1009650"/>
              <a:gd name="connsiteY1" fmla="*/ 369094 h 697706"/>
              <a:gd name="connsiteX2" fmla="*/ 773907 w 1009650"/>
              <a:gd name="connsiteY2" fmla="*/ 333375 h 697706"/>
              <a:gd name="connsiteX3" fmla="*/ 835819 w 1009650"/>
              <a:gd name="connsiteY3" fmla="*/ 304800 h 697706"/>
              <a:gd name="connsiteX4" fmla="*/ 892969 w 1009650"/>
              <a:gd name="connsiteY4" fmla="*/ 283369 h 697706"/>
              <a:gd name="connsiteX5" fmla="*/ 928688 w 1009650"/>
              <a:gd name="connsiteY5" fmla="*/ 271463 h 697706"/>
              <a:gd name="connsiteX6" fmla="*/ 954882 w 1009650"/>
              <a:gd name="connsiteY6" fmla="*/ 266700 h 697706"/>
              <a:gd name="connsiteX7" fmla="*/ 1009650 w 1009650"/>
              <a:gd name="connsiteY7" fmla="*/ 252413 h 697706"/>
              <a:gd name="connsiteX8" fmla="*/ 614363 w 1009650"/>
              <a:gd name="connsiteY8" fmla="*/ 0 h 697706"/>
              <a:gd name="connsiteX9" fmla="*/ 633413 w 1009650"/>
              <a:gd name="connsiteY9" fmla="*/ 19050 h 697706"/>
              <a:gd name="connsiteX10" fmla="*/ 642938 w 1009650"/>
              <a:gd name="connsiteY10" fmla="*/ 42863 h 697706"/>
              <a:gd name="connsiteX11" fmla="*/ 647700 w 1009650"/>
              <a:gd name="connsiteY11" fmla="*/ 66675 h 697706"/>
              <a:gd name="connsiteX12" fmla="*/ 647700 w 1009650"/>
              <a:gd name="connsiteY12" fmla="*/ 95250 h 697706"/>
              <a:gd name="connsiteX13" fmla="*/ 640557 w 1009650"/>
              <a:gd name="connsiteY13" fmla="*/ 128588 h 697706"/>
              <a:gd name="connsiteX14" fmla="*/ 626269 w 1009650"/>
              <a:gd name="connsiteY14" fmla="*/ 169069 h 697706"/>
              <a:gd name="connsiteX15" fmla="*/ 602457 w 1009650"/>
              <a:gd name="connsiteY15" fmla="*/ 197644 h 697706"/>
              <a:gd name="connsiteX16" fmla="*/ 523875 w 1009650"/>
              <a:gd name="connsiteY16" fmla="*/ 264319 h 697706"/>
              <a:gd name="connsiteX17" fmla="*/ 431007 w 1009650"/>
              <a:gd name="connsiteY17" fmla="*/ 338138 h 697706"/>
              <a:gd name="connsiteX18" fmla="*/ 330994 w 1009650"/>
              <a:gd name="connsiteY18" fmla="*/ 409575 h 697706"/>
              <a:gd name="connsiteX19" fmla="*/ 233363 w 1009650"/>
              <a:gd name="connsiteY19" fmla="*/ 471488 h 697706"/>
              <a:gd name="connsiteX20" fmla="*/ 133350 w 1009650"/>
              <a:gd name="connsiteY20" fmla="*/ 531019 h 697706"/>
              <a:gd name="connsiteX21" fmla="*/ 0 w 1009650"/>
              <a:gd name="connsiteY21" fmla="*/ 611981 h 697706"/>
              <a:gd name="connsiteX22" fmla="*/ 159544 w 1009650"/>
              <a:gd name="connsiteY22" fmla="*/ 697706 h 697706"/>
              <a:gd name="connsiteX23" fmla="*/ 342900 w 1009650"/>
              <a:gd name="connsiteY23" fmla="*/ 590550 h 697706"/>
              <a:gd name="connsiteX24" fmla="*/ 447675 w 1009650"/>
              <a:gd name="connsiteY24" fmla="*/ 521494 h 697706"/>
              <a:gd name="connsiteX25" fmla="*/ 540544 w 1009650"/>
              <a:gd name="connsiteY25" fmla="*/ 464344 h 697706"/>
              <a:gd name="connsiteX26" fmla="*/ 607219 w 1009650"/>
              <a:gd name="connsiteY26" fmla="*/ 423863 h 697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009650" h="697706">
                <a:moveTo>
                  <a:pt x="607219" y="423863"/>
                </a:moveTo>
                <a:lnTo>
                  <a:pt x="702469" y="369094"/>
                </a:lnTo>
                <a:lnTo>
                  <a:pt x="773907" y="333375"/>
                </a:lnTo>
                <a:lnTo>
                  <a:pt x="835819" y="304800"/>
                </a:lnTo>
                <a:lnTo>
                  <a:pt x="892969" y="283369"/>
                </a:lnTo>
                <a:lnTo>
                  <a:pt x="928688" y="271463"/>
                </a:lnTo>
                <a:lnTo>
                  <a:pt x="954882" y="266700"/>
                </a:lnTo>
                <a:lnTo>
                  <a:pt x="1009650" y="252413"/>
                </a:lnTo>
                <a:lnTo>
                  <a:pt x="614363" y="0"/>
                </a:lnTo>
                <a:lnTo>
                  <a:pt x="633413" y="19050"/>
                </a:lnTo>
                <a:lnTo>
                  <a:pt x="642938" y="42863"/>
                </a:lnTo>
                <a:lnTo>
                  <a:pt x="647700" y="66675"/>
                </a:lnTo>
                <a:lnTo>
                  <a:pt x="647700" y="95250"/>
                </a:lnTo>
                <a:lnTo>
                  <a:pt x="640557" y="128588"/>
                </a:lnTo>
                <a:lnTo>
                  <a:pt x="626269" y="169069"/>
                </a:lnTo>
                <a:lnTo>
                  <a:pt x="602457" y="197644"/>
                </a:lnTo>
                <a:lnTo>
                  <a:pt x="523875" y="264319"/>
                </a:lnTo>
                <a:lnTo>
                  <a:pt x="431007" y="338138"/>
                </a:lnTo>
                <a:lnTo>
                  <a:pt x="330994" y="409575"/>
                </a:lnTo>
                <a:lnTo>
                  <a:pt x="233363" y="471488"/>
                </a:lnTo>
                <a:lnTo>
                  <a:pt x="133350" y="531019"/>
                </a:lnTo>
                <a:lnTo>
                  <a:pt x="0" y="611981"/>
                </a:lnTo>
                <a:lnTo>
                  <a:pt x="159544" y="697706"/>
                </a:lnTo>
                <a:lnTo>
                  <a:pt x="342900" y="590550"/>
                </a:lnTo>
                <a:lnTo>
                  <a:pt x="447675" y="521494"/>
                </a:lnTo>
                <a:lnTo>
                  <a:pt x="540544" y="464344"/>
                </a:lnTo>
                <a:lnTo>
                  <a:pt x="607219" y="42386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E167F68D-93DC-4CB8-A0A1-8941C9D25C98}"/>
              </a:ext>
            </a:extLst>
          </p:cNvPr>
          <p:cNvSpPr/>
          <p:nvPr/>
        </p:nvSpPr>
        <p:spPr>
          <a:xfrm>
            <a:off x="3943351" y="5073651"/>
            <a:ext cx="4384675" cy="860425"/>
          </a:xfrm>
          <a:custGeom>
            <a:avLst/>
            <a:gdLst>
              <a:gd name="connsiteX0" fmla="*/ 1090925 w 4384883"/>
              <a:gd name="connsiteY0" fmla="*/ 151812 h 861443"/>
              <a:gd name="connsiteX1" fmla="*/ 956766 w 4384883"/>
              <a:gd name="connsiteY1" fmla="*/ 141220 h 861443"/>
              <a:gd name="connsiteX2" fmla="*/ 833198 w 4384883"/>
              <a:gd name="connsiteY2" fmla="*/ 134159 h 861443"/>
              <a:gd name="connsiteX3" fmla="*/ 716692 w 4384883"/>
              <a:gd name="connsiteY3" fmla="*/ 130629 h 861443"/>
              <a:gd name="connsiteX4" fmla="*/ 579002 w 4384883"/>
              <a:gd name="connsiteY4" fmla="*/ 123568 h 861443"/>
              <a:gd name="connsiteX5" fmla="*/ 434252 w 4384883"/>
              <a:gd name="connsiteY5" fmla="*/ 120037 h 861443"/>
              <a:gd name="connsiteX6" fmla="*/ 377764 w 4384883"/>
              <a:gd name="connsiteY6" fmla="*/ 120037 h 861443"/>
              <a:gd name="connsiteX7" fmla="*/ 328337 w 4384883"/>
              <a:gd name="connsiteY7" fmla="*/ 95324 h 861443"/>
              <a:gd name="connsiteX8" fmla="*/ 247135 w 4384883"/>
              <a:gd name="connsiteY8" fmla="*/ 10592 h 861443"/>
              <a:gd name="connsiteX9" fmla="*/ 204769 w 4384883"/>
              <a:gd name="connsiteY9" fmla="*/ 3531 h 861443"/>
              <a:gd name="connsiteX10" fmla="*/ 148281 w 4384883"/>
              <a:gd name="connsiteY10" fmla="*/ 0 h 861443"/>
              <a:gd name="connsiteX11" fmla="*/ 109446 w 4384883"/>
              <a:gd name="connsiteY11" fmla="*/ 7061 h 861443"/>
              <a:gd name="connsiteX12" fmla="*/ 60019 w 4384883"/>
              <a:gd name="connsiteY12" fmla="*/ 24714 h 861443"/>
              <a:gd name="connsiteX13" fmla="*/ 31775 w 4384883"/>
              <a:gd name="connsiteY13" fmla="*/ 42366 h 861443"/>
              <a:gd name="connsiteX14" fmla="*/ 17653 w 4384883"/>
              <a:gd name="connsiteY14" fmla="*/ 67080 h 861443"/>
              <a:gd name="connsiteX15" fmla="*/ 7061 w 4384883"/>
              <a:gd name="connsiteY15" fmla="*/ 120037 h 861443"/>
              <a:gd name="connsiteX16" fmla="*/ 0 w 4384883"/>
              <a:gd name="connsiteY16" fmla="*/ 180056 h 861443"/>
              <a:gd name="connsiteX17" fmla="*/ 7061 w 4384883"/>
              <a:gd name="connsiteY17" fmla="*/ 247135 h 861443"/>
              <a:gd name="connsiteX18" fmla="*/ 21183 w 4384883"/>
              <a:gd name="connsiteY18" fmla="*/ 285971 h 861443"/>
              <a:gd name="connsiteX19" fmla="*/ 38836 w 4384883"/>
              <a:gd name="connsiteY19" fmla="*/ 314215 h 861443"/>
              <a:gd name="connsiteX20" fmla="*/ 63549 w 4384883"/>
              <a:gd name="connsiteY20" fmla="*/ 338928 h 861443"/>
              <a:gd name="connsiteX21" fmla="*/ 91793 w 4384883"/>
              <a:gd name="connsiteY21" fmla="*/ 349520 h 861443"/>
              <a:gd name="connsiteX22" fmla="*/ 127098 w 4384883"/>
              <a:gd name="connsiteY22" fmla="*/ 349520 h 861443"/>
              <a:gd name="connsiteX23" fmla="*/ 165934 w 4384883"/>
              <a:gd name="connsiteY23" fmla="*/ 335398 h 861443"/>
              <a:gd name="connsiteX24" fmla="*/ 215361 w 4384883"/>
              <a:gd name="connsiteY24" fmla="*/ 317745 h 861443"/>
              <a:gd name="connsiteX25" fmla="*/ 264788 w 4384883"/>
              <a:gd name="connsiteY25" fmla="*/ 300093 h 861443"/>
              <a:gd name="connsiteX26" fmla="*/ 367172 w 4384883"/>
              <a:gd name="connsiteY26" fmla="*/ 278910 h 861443"/>
              <a:gd name="connsiteX27" fmla="*/ 455435 w 4384883"/>
              <a:gd name="connsiteY27" fmla="*/ 264788 h 861443"/>
              <a:gd name="connsiteX28" fmla="*/ 550758 w 4384883"/>
              <a:gd name="connsiteY28" fmla="*/ 254196 h 861443"/>
              <a:gd name="connsiteX29" fmla="*/ 660204 w 4384883"/>
              <a:gd name="connsiteY29" fmla="*/ 254196 h 861443"/>
              <a:gd name="connsiteX30" fmla="*/ 780241 w 4384883"/>
              <a:gd name="connsiteY30" fmla="*/ 257727 h 861443"/>
              <a:gd name="connsiteX31" fmla="*/ 886156 w 4384883"/>
              <a:gd name="connsiteY31" fmla="*/ 261257 h 861443"/>
              <a:gd name="connsiteX32" fmla="*/ 1023846 w 4384883"/>
              <a:gd name="connsiteY32" fmla="*/ 275379 h 861443"/>
              <a:gd name="connsiteX33" fmla="*/ 1087395 w 4384883"/>
              <a:gd name="connsiteY33" fmla="*/ 282440 h 861443"/>
              <a:gd name="connsiteX34" fmla="*/ 1210962 w 4384883"/>
              <a:gd name="connsiteY34" fmla="*/ 300093 h 861443"/>
              <a:gd name="connsiteX35" fmla="*/ 1316877 w 4384883"/>
              <a:gd name="connsiteY35" fmla="*/ 321276 h 861443"/>
              <a:gd name="connsiteX36" fmla="*/ 1447506 w 4384883"/>
              <a:gd name="connsiteY36" fmla="*/ 353050 h 861443"/>
              <a:gd name="connsiteX37" fmla="*/ 1634622 w 4384883"/>
              <a:gd name="connsiteY37" fmla="*/ 402477 h 861443"/>
              <a:gd name="connsiteX38" fmla="*/ 1867636 w 4384883"/>
              <a:gd name="connsiteY38" fmla="*/ 462496 h 861443"/>
              <a:gd name="connsiteX39" fmla="*/ 2097118 w 4384883"/>
              <a:gd name="connsiteY39" fmla="*/ 526045 h 861443"/>
              <a:gd name="connsiteX40" fmla="*/ 2383089 w 4384883"/>
              <a:gd name="connsiteY40" fmla="*/ 610777 h 861443"/>
              <a:gd name="connsiteX41" fmla="*/ 2626693 w 4384883"/>
              <a:gd name="connsiteY41" fmla="*/ 677857 h 861443"/>
              <a:gd name="connsiteX42" fmla="*/ 2880890 w 4384883"/>
              <a:gd name="connsiteY42" fmla="*/ 744936 h 861443"/>
              <a:gd name="connsiteX43" fmla="*/ 3071537 w 4384883"/>
              <a:gd name="connsiteY43" fmla="*/ 790833 h 861443"/>
              <a:gd name="connsiteX44" fmla="*/ 3255123 w 4384883"/>
              <a:gd name="connsiteY44" fmla="*/ 826138 h 861443"/>
              <a:gd name="connsiteX45" fmla="*/ 3452831 w 4384883"/>
              <a:gd name="connsiteY45" fmla="*/ 850851 h 861443"/>
              <a:gd name="connsiteX46" fmla="*/ 3558746 w 4384883"/>
              <a:gd name="connsiteY46" fmla="*/ 861443 h 861443"/>
              <a:gd name="connsiteX47" fmla="*/ 3625826 w 4384883"/>
              <a:gd name="connsiteY47" fmla="*/ 857912 h 861443"/>
              <a:gd name="connsiteX48" fmla="*/ 3696436 w 4384883"/>
              <a:gd name="connsiteY48" fmla="*/ 833199 h 861443"/>
              <a:gd name="connsiteX49" fmla="*/ 3890613 w 4384883"/>
              <a:gd name="connsiteY49" fmla="*/ 759058 h 861443"/>
              <a:gd name="connsiteX50" fmla="*/ 4105974 w 4384883"/>
              <a:gd name="connsiteY50" fmla="*/ 663735 h 861443"/>
              <a:gd name="connsiteX51" fmla="*/ 4250724 w 4384883"/>
              <a:gd name="connsiteY51" fmla="*/ 596655 h 861443"/>
              <a:gd name="connsiteX52" fmla="*/ 4328395 w 4384883"/>
              <a:gd name="connsiteY52" fmla="*/ 561350 h 861443"/>
              <a:gd name="connsiteX53" fmla="*/ 4360170 w 4384883"/>
              <a:gd name="connsiteY53" fmla="*/ 543698 h 861443"/>
              <a:gd name="connsiteX54" fmla="*/ 4381353 w 4384883"/>
              <a:gd name="connsiteY54" fmla="*/ 515454 h 861443"/>
              <a:gd name="connsiteX55" fmla="*/ 4384883 w 4384883"/>
              <a:gd name="connsiteY55" fmla="*/ 501332 h 861443"/>
              <a:gd name="connsiteX56" fmla="*/ 4384883 w 4384883"/>
              <a:gd name="connsiteY56" fmla="*/ 490740 h 861443"/>
              <a:gd name="connsiteX57" fmla="*/ 4367231 w 4384883"/>
              <a:gd name="connsiteY57" fmla="*/ 476618 h 861443"/>
              <a:gd name="connsiteX58" fmla="*/ 4296621 w 4384883"/>
              <a:gd name="connsiteY58" fmla="*/ 480149 h 861443"/>
              <a:gd name="connsiteX59" fmla="*/ 4162462 w 4384883"/>
              <a:gd name="connsiteY59" fmla="*/ 494271 h 861443"/>
              <a:gd name="connsiteX60" fmla="*/ 4010650 w 4384883"/>
              <a:gd name="connsiteY60" fmla="*/ 497801 h 861443"/>
              <a:gd name="connsiteX61" fmla="*/ 3834125 w 4384883"/>
              <a:gd name="connsiteY61" fmla="*/ 497801 h 861443"/>
              <a:gd name="connsiteX62" fmla="*/ 3615234 w 4384883"/>
              <a:gd name="connsiteY62" fmla="*/ 494271 h 861443"/>
              <a:gd name="connsiteX63" fmla="*/ 3315141 w 4384883"/>
              <a:gd name="connsiteY63" fmla="*/ 487210 h 861443"/>
              <a:gd name="connsiteX64" fmla="*/ 3025640 w 4384883"/>
              <a:gd name="connsiteY64" fmla="*/ 466027 h 861443"/>
              <a:gd name="connsiteX65" fmla="*/ 2806749 w 4384883"/>
              <a:gd name="connsiteY65" fmla="*/ 444844 h 861443"/>
              <a:gd name="connsiteX66" fmla="*/ 2591388 w 4384883"/>
              <a:gd name="connsiteY66" fmla="*/ 416600 h 861443"/>
              <a:gd name="connsiteX67" fmla="*/ 2386619 w 4384883"/>
              <a:gd name="connsiteY67" fmla="*/ 381294 h 861443"/>
              <a:gd name="connsiteX68" fmla="*/ 2107710 w 4384883"/>
              <a:gd name="connsiteY68" fmla="*/ 328337 h 861443"/>
              <a:gd name="connsiteX69" fmla="*/ 1920593 w 4384883"/>
              <a:gd name="connsiteY69" fmla="*/ 289501 h 861443"/>
              <a:gd name="connsiteX70" fmla="*/ 1751129 w 4384883"/>
              <a:gd name="connsiteY70" fmla="*/ 250666 h 861443"/>
              <a:gd name="connsiteX71" fmla="*/ 1560482 w 4384883"/>
              <a:gd name="connsiteY71" fmla="*/ 215361 h 861443"/>
              <a:gd name="connsiteX72" fmla="*/ 1313347 w 4384883"/>
              <a:gd name="connsiteY72" fmla="*/ 176525 h 861443"/>
              <a:gd name="connsiteX73" fmla="*/ 1090925 w 4384883"/>
              <a:gd name="connsiteY73" fmla="*/ 151812 h 861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4384883" h="861443">
                <a:moveTo>
                  <a:pt x="1090925" y="151812"/>
                </a:moveTo>
                <a:lnTo>
                  <a:pt x="956766" y="141220"/>
                </a:lnTo>
                <a:lnTo>
                  <a:pt x="833198" y="134159"/>
                </a:lnTo>
                <a:lnTo>
                  <a:pt x="716692" y="130629"/>
                </a:lnTo>
                <a:lnTo>
                  <a:pt x="579002" y="123568"/>
                </a:lnTo>
                <a:lnTo>
                  <a:pt x="434252" y="120037"/>
                </a:lnTo>
                <a:lnTo>
                  <a:pt x="377764" y="120037"/>
                </a:lnTo>
                <a:lnTo>
                  <a:pt x="328337" y="95324"/>
                </a:lnTo>
                <a:lnTo>
                  <a:pt x="247135" y="10592"/>
                </a:lnTo>
                <a:lnTo>
                  <a:pt x="204769" y="3531"/>
                </a:lnTo>
                <a:lnTo>
                  <a:pt x="148281" y="0"/>
                </a:lnTo>
                <a:lnTo>
                  <a:pt x="109446" y="7061"/>
                </a:lnTo>
                <a:lnTo>
                  <a:pt x="60019" y="24714"/>
                </a:lnTo>
                <a:lnTo>
                  <a:pt x="31775" y="42366"/>
                </a:lnTo>
                <a:lnTo>
                  <a:pt x="17653" y="67080"/>
                </a:lnTo>
                <a:lnTo>
                  <a:pt x="7061" y="120037"/>
                </a:lnTo>
                <a:lnTo>
                  <a:pt x="0" y="180056"/>
                </a:lnTo>
                <a:lnTo>
                  <a:pt x="7061" y="247135"/>
                </a:lnTo>
                <a:lnTo>
                  <a:pt x="21183" y="285971"/>
                </a:lnTo>
                <a:lnTo>
                  <a:pt x="38836" y="314215"/>
                </a:lnTo>
                <a:lnTo>
                  <a:pt x="63549" y="338928"/>
                </a:lnTo>
                <a:lnTo>
                  <a:pt x="91793" y="349520"/>
                </a:lnTo>
                <a:lnTo>
                  <a:pt x="127098" y="349520"/>
                </a:lnTo>
                <a:lnTo>
                  <a:pt x="165934" y="335398"/>
                </a:lnTo>
                <a:lnTo>
                  <a:pt x="215361" y="317745"/>
                </a:lnTo>
                <a:lnTo>
                  <a:pt x="264788" y="300093"/>
                </a:lnTo>
                <a:lnTo>
                  <a:pt x="367172" y="278910"/>
                </a:lnTo>
                <a:lnTo>
                  <a:pt x="455435" y="264788"/>
                </a:lnTo>
                <a:lnTo>
                  <a:pt x="550758" y="254196"/>
                </a:lnTo>
                <a:lnTo>
                  <a:pt x="660204" y="254196"/>
                </a:lnTo>
                <a:lnTo>
                  <a:pt x="780241" y="257727"/>
                </a:lnTo>
                <a:lnTo>
                  <a:pt x="886156" y="261257"/>
                </a:lnTo>
                <a:lnTo>
                  <a:pt x="1023846" y="275379"/>
                </a:lnTo>
                <a:lnTo>
                  <a:pt x="1087395" y="282440"/>
                </a:lnTo>
                <a:lnTo>
                  <a:pt x="1210962" y="300093"/>
                </a:lnTo>
                <a:lnTo>
                  <a:pt x="1316877" y="321276"/>
                </a:lnTo>
                <a:lnTo>
                  <a:pt x="1447506" y="353050"/>
                </a:lnTo>
                <a:lnTo>
                  <a:pt x="1634622" y="402477"/>
                </a:lnTo>
                <a:lnTo>
                  <a:pt x="1867636" y="462496"/>
                </a:lnTo>
                <a:lnTo>
                  <a:pt x="2097118" y="526045"/>
                </a:lnTo>
                <a:lnTo>
                  <a:pt x="2383089" y="610777"/>
                </a:lnTo>
                <a:lnTo>
                  <a:pt x="2626693" y="677857"/>
                </a:lnTo>
                <a:lnTo>
                  <a:pt x="2880890" y="744936"/>
                </a:lnTo>
                <a:lnTo>
                  <a:pt x="3071537" y="790833"/>
                </a:lnTo>
                <a:lnTo>
                  <a:pt x="3255123" y="826138"/>
                </a:lnTo>
                <a:lnTo>
                  <a:pt x="3452831" y="850851"/>
                </a:lnTo>
                <a:lnTo>
                  <a:pt x="3558746" y="861443"/>
                </a:lnTo>
                <a:lnTo>
                  <a:pt x="3625826" y="857912"/>
                </a:lnTo>
                <a:lnTo>
                  <a:pt x="3696436" y="833199"/>
                </a:lnTo>
                <a:lnTo>
                  <a:pt x="3890613" y="759058"/>
                </a:lnTo>
                <a:lnTo>
                  <a:pt x="4105974" y="663735"/>
                </a:lnTo>
                <a:lnTo>
                  <a:pt x="4250724" y="596655"/>
                </a:lnTo>
                <a:lnTo>
                  <a:pt x="4328395" y="561350"/>
                </a:lnTo>
                <a:lnTo>
                  <a:pt x="4360170" y="543698"/>
                </a:lnTo>
                <a:lnTo>
                  <a:pt x="4381353" y="515454"/>
                </a:lnTo>
                <a:lnTo>
                  <a:pt x="4384883" y="501332"/>
                </a:lnTo>
                <a:lnTo>
                  <a:pt x="4384883" y="490740"/>
                </a:lnTo>
                <a:lnTo>
                  <a:pt x="4367231" y="476618"/>
                </a:lnTo>
                <a:lnTo>
                  <a:pt x="4296621" y="480149"/>
                </a:lnTo>
                <a:lnTo>
                  <a:pt x="4162462" y="494271"/>
                </a:lnTo>
                <a:lnTo>
                  <a:pt x="4010650" y="497801"/>
                </a:lnTo>
                <a:lnTo>
                  <a:pt x="3834125" y="497801"/>
                </a:lnTo>
                <a:lnTo>
                  <a:pt x="3615234" y="494271"/>
                </a:lnTo>
                <a:lnTo>
                  <a:pt x="3315141" y="487210"/>
                </a:lnTo>
                <a:lnTo>
                  <a:pt x="3025640" y="466027"/>
                </a:lnTo>
                <a:lnTo>
                  <a:pt x="2806749" y="444844"/>
                </a:lnTo>
                <a:lnTo>
                  <a:pt x="2591388" y="416600"/>
                </a:lnTo>
                <a:lnTo>
                  <a:pt x="2386619" y="381294"/>
                </a:lnTo>
                <a:lnTo>
                  <a:pt x="2107710" y="328337"/>
                </a:lnTo>
                <a:lnTo>
                  <a:pt x="1920593" y="289501"/>
                </a:lnTo>
                <a:lnTo>
                  <a:pt x="1751129" y="250666"/>
                </a:lnTo>
                <a:lnTo>
                  <a:pt x="1560482" y="215361"/>
                </a:lnTo>
                <a:lnTo>
                  <a:pt x="1313347" y="176525"/>
                </a:lnTo>
                <a:lnTo>
                  <a:pt x="1090925" y="15181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2" name="グループ化 11">
            <a:extLst>
              <a:ext uri="{FF2B5EF4-FFF2-40B4-BE49-F238E27FC236}">
                <a16:creationId xmlns:a16="http://schemas.microsoft.com/office/drawing/2014/main" id="{DC5698AE-FE2A-4427-BA5F-E112422ADFDC}"/>
              </a:ext>
            </a:extLst>
          </p:cNvPr>
          <p:cNvGrpSpPr/>
          <p:nvPr/>
        </p:nvGrpSpPr>
        <p:grpSpPr>
          <a:xfrm>
            <a:off x="3867151" y="1466850"/>
            <a:ext cx="4460875" cy="4467226"/>
            <a:chOff x="3867151" y="1466850"/>
            <a:chExt cx="4460875" cy="4467226"/>
          </a:xfrm>
        </p:grpSpPr>
        <p:sp>
          <p:nvSpPr>
            <p:cNvPr id="13" name="フリーフォーム 17">
              <a:extLst>
                <a:ext uri="{FF2B5EF4-FFF2-40B4-BE49-F238E27FC236}">
                  <a16:creationId xmlns:a16="http://schemas.microsoft.com/office/drawing/2014/main" id="{F7D004D8-811F-4585-8CC2-1A28B955023F}"/>
                </a:ext>
              </a:extLst>
            </p:cNvPr>
            <p:cNvSpPr/>
            <p:nvPr/>
          </p:nvSpPr>
          <p:spPr>
            <a:xfrm>
              <a:off x="5562600" y="2143125"/>
              <a:ext cx="725488" cy="800100"/>
            </a:xfrm>
            <a:custGeom>
              <a:avLst/>
              <a:gdLst>
                <a:gd name="connsiteX0" fmla="*/ 321469 w 726281"/>
                <a:gd name="connsiteY0" fmla="*/ 433388 h 800100"/>
                <a:gd name="connsiteX1" fmla="*/ 278606 w 726281"/>
                <a:gd name="connsiteY1" fmla="*/ 361950 h 800100"/>
                <a:gd name="connsiteX2" fmla="*/ 223838 w 726281"/>
                <a:gd name="connsiteY2" fmla="*/ 285750 h 800100"/>
                <a:gd name="connsiteX3" fmla="*/ 180975 w 726281"/>
                <a:gd name="connsiteY3" fmla="*/ 233363 h 800100"/>
                <a:gd name="connsiteX4" fmla="*/ 126206 w 726281"/>
                <a:gd name="connsiteY4" fmla="*/ 166688 h 800100"/>
                <a:gd name="connsiteX5" fmla="*/ 76200 w 726281"/>
                <a:gd name="connsiteY5" fmla="*/ 119063 h 800100"/>
                <a:gd name="connsiteX6" fmla="*/ 35719 w 726281"/>
                <a:gd name="connsiteY6" fmla="*/ 80963 h 800100"/>
                <a:gd name="connsiteX7" fmla="*/ 19050 w 726281"/>
                <a:gd name="connsiteY7" fmla="*/ 66675 h 800100"/>
                <a:gd name="connsiteX8" fmla="*/ 9525 w 726281"/>
                <a:gd name="connsiteY8" fmla="*/ 52388 h 800100"/>
                <a:gd name="connsiteX9" fmla="*/ 2381 w 726281"/>
                <a:gd name="connsiteY9" fmla="*/ 28575 h 800100"/>
                <a:gd name="connsiteX10" fmla="*/ 0 w 726281"/>
                <a:gd name="connsiteY10" fmla="*/ 7144 h 800100"/>
                <a:gd name="connsiteX11" fmla="*/ 7144 w 726281"/>
                <a:gd name="connsiteY11" fmla="*/ 0 h 800100"/>
                <a:gd name="connsiteX12" fmla="*/ 26194 w 726281"/>
                <a:gd name="connsiteY12" fmla="*/ 2381 h 800100"/>
                <a:gd name="connsiteX13" fmla="*/ 52388 w 726281"/>
                <a:gd name="connsiteY13" fmla="*/ 9525 h 800100"/>
                <a:gd name="connsiteX14" fmla="*/ 119063 w 726281"/>
                <a:gd name="connsiteY14" fmla="*/ 40481 h 800100"/>
                <a:gd name="connsiteX15" fmla="*/ 188119 w 726281"/>
                <a:gd name="connsiteY15" fmla="*/ 71438 h 800100"/>
                <a:gd name="connsiteX16" fmla="*/ 278606 w 726281"/>
                <a:gd name="connsiteY16" fmla="*/ 114300 h 800100"/>
                <a:gd name="connsiteX17" fmla="*/ 340519 w 726281"/>
                <a:gd name="connsiteY17" fmla="*/ 147638 h 800100"/>
                <a:gd name="connsiteX18" fmla="*/ 416719 w 726281"/>
                <a:gd name="connsiteY18" fmla="*/ 190500 h 800100"/>
                <a:gd name="connsiteX19" fmla="*/ 469106 w 726281"/>
                <a:gd name="connsiteY19" fmla="*/ 226219 h 800100"/>
                <a:gd name="connsiteX20" fmla="*/ 526256 w 726281"/>
                <a:gd name="connsiteY20" fmla="*/ 266700 h 800100"/>
                <a:gd name="connsiteX21" fmla="*/ 561975 w 726281"/>
                <a:gd name="connsiteY21" fmla="*/ 295275 h 800100"/>
                <a:gd name="connsiteX22" fmla="*/ 595313 w 726281"/>
                <a:gd name="connsiteY22" fmla="*/ 328613 h 800100"/>
                <a:gd name="connsiteX23" fmla="*/ 633413 w 726281"/>
                <a:gd name="connsiteY23" fmla="*/ 369094 h 800100"/>
                <a:gd name="connsiteX24" fmla="*/ 659606 w 726281"/>
                <a:gd name="connsiteY24" fmla="*/ 409575 h 800100"/>
                <a:gd name="connsiteX25" fmla="*/ 685800 w 726281"/>
                <a:gd name="connsiteY25" fmla="*/ 457200 h 800100"/>
                <a:gd name="connsiteX26" fmla="*/ 709613 w 726281"/>
                <a:gd name="connsiteY26" fmla="*/ 516731 h 800100"/>
                <a:gd name="connsiteX27" fmla="*/ 721519 w 726281"/>
                <a:gd name="connsiteY27" fmla="*/ 573881 h 800100"/>
                <a:gd name="connsiteX28" fmla="*/ 726281 w 726281"/>
                <a:gd name="connsiteY28" fmla="*/ 623888 h 800100"/>
                <a:gd name="connsiteX29" fmla="*/ 726281 w 726281"/>
                <a:gd name="connsiteY29" fmla="*/ 676275 h 800100"/>
                <a:gd name="connsiteX30" fmla="*/ 716756 w 726281"/>
                <a:gd name="connsiteY30" fmla="*/ 709613 h 800100"/>
                <a:gd name="connsiteX31" fmla="*/ 702469 w 726281"/>
                <a:gd name="connsiteY31" fmla="*/ 738188 h 800100"/>
                <a:gd name="connsiteX32" fmla="*/ 669131 w 726281"/>
                <a:gd name="connsiteY32" fmla="*/ 769144 h 800100"/>
                <a:gd name="connsiteX33" fmla="*/ 616744 w 726281"/>
                <a:gd name="connsiteY33" fmla="*/ 797719 h 800100"/>
                <a:gd name="connsiteX34" fmla="*/ 597694 w 726281"/>
                <a:gd name="connsiteY34" fmla="*/ 800100 h 800100"/>
                <a:gd name="connsiteX35" fmla="*/ 561975 w 726281"/>
                <a:gd name="connsiteY35" fmla="*/ 792956 h 800100"/>
                <a:gd name="connsiteX36" fmla="*/ 533400 w 726281"/>
                <a:gd name="connsiteY36" fmla="*/ 778669 h 800100"/>
                <a:gd name="connsiteX37" fmla="*/ 507206 w 726281"/>
                <a:gd name="connsiteY37" fmla="*/ 759619 h 800100"/>
                <a:gd name="connsiteX38" fmla="*/ 483394 w 726281"/>
                <a:gd name="connsiteY38" fmla="*/ 731044 h 800100"/>
                <a:gd name="connsiteX39" fmla="*/ 457200 w 726281"/>
                <a:gd name="connsiteY39" fmla="*/ 688181 h 800100"/>
                <a:gd name="connsiteX40" fmla="*/ 428625 w 726281"/>
                <a:gd name="connsiteY40" fmla="*/ 621506 h 800100"/>
                <a:gd name="connsiteX41" fmla="*/ 381000 w 726281"/>
                <a:gd name="connsiteY41" fmla="*/ 538163 h 800100"/>
                <a:gd name="connsiteX42" fmla="*/ 321469 w 726281"/>
                <a:gd name="connsiteY42" fmla="*/ 433388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26281" h="800100">
                  <a:moveTo>
                    <a:pt x="321469" y="433388"/>
                  </a:moveTo>
                  <a:lnTo>
                    <a:pt x="278606" y="361950"/>
                  </a:lnTo>
                  <a:lnTo>
                    <a:pt x="223838" y="285750"/>
                  </a:lnTo>
                  <a:lnTo>
                    <a:pt x="180975" y="233363"/>
                  </a:lnTo>
                  <a:lnTo>
                    <a:pt x="126206" y="166688"/>
                  </a:lnTo>
                  <a:lnTo>
                    <a:pt x="76200" y="119063"/>
                  </a:lnTo>
                  <a:lnTo>
                    <a:pt x="35719" y="80963"/>
                  </a:lnTo>
                  <a:lnTo>
                    <a:pt x="19050" y="66675"/>
                  </a:lnTo>
                  <a:lnTo>
                    <a:pt x="9525" y="52388"/>
                  </a:lnTo>
                  <a:lnTo>
                    <a:pt x="2381" y="28575"/>
                  </a:lnTo>
                  <a:lnTo>
                    <a:pt x="0" y="7144"/>
                  </a:lnTo>
                  <a:lnTo>
                    <a:pt x="7144" y="0"/>
                  </a:lnTo>
                  <a:lnTo>
                    <a:pt x="26194" y="2381"/>
                  </a:lnTo>
                  <a:lnTo>
                    <a:pt x="52388" y="9525"/>
                  </a:lnTo>
                  <a:lnTo>
                    <a:pt x="119063" y="40481"/>
                  </a:lnTo>
                  <a:lnTo>
                    <a:pt x="188119" y="71438"/>
                  </a:lnTo>
                  <a:lnTo>
                    <a:pt x="278606" y="114300"/>
                  </a:lnTo>
                  <a:lnTo>
                    <a:pt x="340519" y="147638"/>
                  </a:lnTo>
                  <a:lnTo>
                    <a:pt x="416719" y="190500"/>
                  </a:lnTo>
                  <a:lnTo>
                    <a:pt x="469106" y="226219"/>
                  </a:lnTo>
                  <a:lnTo>
                    <a:pt x="526256" y="266700"/>
                  </a:lnTo>
                  <a:lnTo>
                    <a:pt x="561975" y="295275"/>
                  </a:lnTo>
                  <a:lnTo>
                    <a:pt x="595313" y="328613"/>
                  </a:lnTo>
                  <a:lnTo>
                    <a:pt x="633413" y="369094"/>
                  </a:lnTo>
                  <a:lnTo>
                    <a:pt x="659606" y="409575"/>
                  </a:lnTo>
                  <a:lnTo>
                    <a:pt x="685800" y="457200"/>
                  </a:lnTo>
                  <a:lnTo>
                    <a:pt x="709613" y="516731"/>
                  </a:lnTo>
                  <a:lnTo>
                    <a:pt x="721519" y="573881"/>
                  </a:lnTo>
                  <a:lnTo>
                    <a:pt x="726281" y="623888"/>
                  </a:lnTo>
                  <a:lnTo>
                    <a:pt x="726281" y="676275"/>
                  </a:lnTo>
                  <a:lnTo>
                    <a:pt x="716756" y="709613"/>
                  </a:lnTo>
                  <a:lnTo>
                    <a:pt x="702469" y="738188"/>
                  </a:lnTo>
                  <a:lnTo>
                    <a:pt x="669131" y="769144"/>
                  </a:lnTo>
                  <a:lnTo>
                    <a:pt x="616744" y="797719"/>
                  </a:lnTo>
                  <a:lnTo>
                    <a:pt x="597694" y="800100"/>
                  </a:lnTo>
                  <a:lnTo>
                    <a:pt x="561975" y="792956"/>
                  </a:lnTo>
                  <a:lnTo>
                    <a:pt x="533400" y="778669"/>
                  </a:lnTo>
                  <a:lnTo>
                    <a:pt x="507206" y="759619"/>
                  </a:lnTo>
                  <a:lnTo>
                    <a:pt x="483394" y="731044"/>
                  </a:lnTo>
                  <a:lnTo>
                    <a:pt x="457200" y="688181"/>
                  </a:lnTo>
                  <a:lnTo>
                    <a:pt x="428625" y="621506"/>
                  </a:lnTo>
                  <a:lnTo>
                    <a:pt x="381000" y="538163"/>
                  </a:lnTo>
                  <a:lnTo>
                    <a:pt x="321469" y="4333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8">
              <a:extLst>
                <a:ext uri="{FF2B5EF4-FFF2-40B4-BE49-F238E27FC236}">
                  <a16:creationId xmlns:a16="http://schemas.microsoft.com/office/drawing/2014/main" id="{DC072D60-EFA0-48EA-AB87-FAF6BDBE564A}"/>
                </a:ext>
              </a:extLst>
            </p:cNvPr>
            <p:cNvSpPr/>
            <p:nvPr/>
          </p:nvSpPr>
          <p:spPr>
            <a:xfrm>
              <a:off x="7281863" y="1931988"/>
              <a:ext cx="793750" cy="819150"/>
            </a:xfrm>
            <a:custGeom>
              <a:avLst/>
              <a:gdLst>
                <a:gd name="connsiteX0" fmla="*/ 264318 w 792956"/>
                <a:gd name="connsiteY0" fmla="*/ 354806 h 819150"/>
                <a:gd name="connsiteX1" fmla="*/ 311943 w 792956"/>
                <a:gd name="connsiteY1" fmla="*/ 273844 h 819150"/>
                <a:gd name="connsiteX2" fmla="*/ 366712 w 792956"/>
                <a:gd name="connsiteY2" fmla="*/ 185737 h 819150"/>
                <a:gd name="connsiteX3" fmla="*/ 378618 w 792956"/>
                <a:gd name="connsiteY3" fmla="*/ 161925 h 819150"/>
                <a:gd name="connsiteX4" fmla="*/ 381000 w 792956"/>
                <a:gd name="connsiteY4" fmla="*/ 150019 h 819150"/>
                <a:gd name="connsiteX5" fmla="*/ 381000 w 792956"/>
                <a:gd name="connsiteY5" fmla="*/ 135731 h 819150"/>
                <a:gd name="connsiteX6" fmla="*/ 373856 w 792956"/>
                <a:gd name="connsiteY6" fmla="*/ 111919 h 819150"/>
                <a:gd name="connsiteX7" fmla="*/ 359568 w 792956"/>
                <a:gd name="connsiteY7" fmla="*/ 100012 h 819150"/>
                <a:gd name="connsiteX8" fmla="*/ 319087 w 792956"/>
                <a:gd name="connsiteY8" fmla="*/ 78581 h 819150"/>
                <a:gd name="connsiteX9" fmla="*/ 304800 w 792956"/>
                <a:gd name="connsiteY9" fmla="*/ 66675 h 819150"/>
                <a:gd name="connsiteX10" fmla="*/ 300037 w 792956"/>
                <a:gd name="connsiteY10" fmla="*/ 52387 h 819150"/>
                <a:gd name="connsiteX11" fmla="*/ 300037 w 792956"/>
                <a:gd name="connsiteY11" fmla="*/ 35719 h 819150"/>
                <a:gd name="connsiteX12" fmla="*/ 304800 w 792956"/>
                <a:gd name="connsiteY12" fmla="*/ 19050 h 819150"/>
                <a:gd name="connsiteX13" fmla="*/ 316706 w 792956"/>
                <a:gd name="connsiteY13" fmla="*/ 7144 h 819150"/>
                <a:gd name="connsiteX14" fmla="*/ 333375 w 792956"/>
                <a:gd name="connsiteY14" fmla="*/ 0 h 819150"/>
                <a:gd name="connsiteX15" fmla="*/ 381000 w 792956"/>
                <a:gd name="connsiteY15" fmla="*/ 7144 h 819150"/>
                <a:gd name="connsiteX16" fmla="*/ 454818 w 792956"/>
                <a:gd name="connsiteY16" fmla="*/ 26194 h 819150"/>
                <a:gd name="connsiteX17" fmla="*/ 507206 w 792956"/>
                <a:gd name="connsiteY17" fmla="*/ 42862 h 819150"/>
                <a:gd name="connsiteX18" fmla="*/ 581025 w 792956"/>
                <a:gd name="connsiteY18" fmla="*/ 73819 h 819150"/>
                <a:gd name="connsiteX19" fmla="*/ 638175 w 792956"/>
                <a:gd name="connsiteY19" fmla="*/ 104775 h 819150"/>
                <a:gd name="connsiteX20" fmla="*/ 671512 w 792956"/>
                <a:gd name="connsiteY20" fmla="*/ 130969 h 819150"/>
                <a:gd name="connsiteX21" fmla="*/ 721518 w 792956"/>
                <a:gd name="connsiteY21" fmla="*/ 173831 h 819150"/>
                <a:gd name="connsiteX22" fmla="*/ 742950 w 792956"/>
                <a:gd name="connsiteY22" fmla="*/ 195262 h 819150"/>
                <a:gd name="connsiteX23" fmla="*/ 769143 w 792956"/>
                <a:gd name="connsiteY23" fmla="*/ 223837 h 819150"/>
                <a:gd name="connsiteX24" fmla="*/ 785812 w 792956"/>
                <a:gd name="connsiteY24" fmla="*/ 250031 h 819150"/>
                <a:gd name="connsiteX25" fmla="*/ 790575 w 792956"/>
                <a:gd name="connsiteY25" fmla="*/ 264319 h 819150"/>
                <a:gd name="connsiteX26" fmla="*/ 792956 w 792956"/>
                <a:gd name="connsiteY26" fmla="*/ 280987 h 819150"/>
                <a:gd name="connsiteX27" fmla="*/ 785812 w 792956"/>
                <a:gd name="connsiteY27" fmla="*/ 309562 h 819150"/>
                <a:gd name="connsiteX28" fmla="*/ 766762 w 792956"/>
                <a:gd name="connsiteY28" fmla="*/ 328612 h 819150"/>
                <a:gd name="connsiteX29" fmla="*/ 723900 w 792956"/>
                <a:gd name="connsiteY29" fmla="*/ 350044 h 819150"/>
                <a:gd name="connsiteX30" fmla="*/ 664368 w 792956"/>
                <a:gd name="connsiteY30" fmla="*/ 381000 h 819150"/>
                <a:gd name="connsiteX31" fmla="*/ 564356 w 792956"/>
                <a:gd name="connsiteY31" fmla="*/ 452437 h 819150"/>
                <a:gd name="connsiteX32" fmla="*/ 407193 w 792956"/>
                <a:gd name="connsiteY32" fmla="*/ 571500 h 819150"/>
                <a:gd name="connsiteX33" fmla="*/ 247650 w 792956"/>
                <a:gd name="connsiteY33" fmla="*/ 678656 h 819150"/>
                <a:gd name="connsiteX34" fmla="*/ 133350 w 792956"/>
                <a:gd name="connsiteY34" fmla="*/ 754856 h 819150"/>
                <a:gd name="connsiteX35" fmla="*/ 83343 w 792956"/>
                <a:gd name="connsiteY35" fmla="*/ 790575 h 819150"/>
                <a:gd name="connsiteX36" fmla="*/ 40481 w 792956"/>
                <a:gd name="connsiteY36" fmla="*/ 816769 h 819150"/>
                <a:gd name="connsiteX37" fmla="*/ 23812 w 792956"/>
                <a:gd name="connsiteY37" fmla="*/ 819150 h 819150"/>
                <a:gd name="connsiteX38" fmla="*/ 11906 w 792956"/>
                <a:gd name="connsiteY38" fmla="*/ 819150 h 819150"/>
                <a:gd name="connsiteX39" fmla="*/ 2381 w 792956"/>
                <a:gd name="connsiteY39" fmla="*/ 809625 h 819150"/>
                <a:gd name="connsiteX40" fmla="*/ 0 w 792956"/>
                <a:gd name="connsiteY40" fmla="*/ 783431 h 819150"/>
                <a:gd name="connsiteX41" fmla="*/ 21431 w 792956"/>
                <a:gd name="connsiteY41" fmla="*/ 742950 h 819150"/>
                <a:gd name="connsiteX42" fmla="*/ 59531 w 792956"/>
                <a:gd name="connsiteY42" fmla="*/ 681037 h 819150"/>
                <a:gd name="connsiteX43" fmla="*/ 121443 w 792956"/>
                <a:gd name="connsiteY43" fmla="*/ 590550 h 819150"/>
                <a:gd name="connsiteX44" fmla="*/ 207168 w 792956"/>
                <a:gd name="connsiteY44" fmla="*/ 447675 h 819150"/>
                <a:gd name="connsiteX45" fmla="*/ 264318 w 792956"/>
                <a:gd name="connsiteY45" fmla="*/ 354806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92956" h="819150">
                  <a:moveTo>
                    <a:pt x="264318" y="354806"/>
                  </a:moveTo>
                  <a:lnTo>
                    <a:pt x="311943" y="273844"/>
                  </a:lnTo>
                  <a:lnTo>
                    <a:pt x="366712" y="185737"/>
                  </a:lnTo>
                  <a:lnTo>
                    <a:pt x="378618" y="161925"/>
                  </a:lnTo>
                  <a:lnTo>
                    <a:pt x="381000" y="150019"/>
                  </a:lnTo>
                  <a:lnTo>
                    <a:pt x="381000" y="135731"/>
                  </a:lnTo>
                  <a:lnTo>
                    <a:pt x="373856" y="111919"/>
                  </a:lnTo>
                  <a:lnTo>
                    <a:pt x="359568" y="100012"/>
                  </a:lnTo>
                  <a:lnTo>
                    <a:pt x="319087" y="78581"/>
                  </a:lnTo>
                  <a:lnTo>
                    <a:pt x="304800" y="66675"/>
                  </a:lnTo>
                  <a:lnTo>
                    <a:pt x="300037" y="52387"/>
                  </a:lnTo>
                  <a:lnTo>
                    <a:pt x="300037" y="35719"/>
                  </a:lnTo>
                  <a:lnTo>
                    <a:pt x="304800" y="19050"/>
                  </a:lnTo>
                  <a:lnTo>
                    <a:pt x="316706" y="7144"/>
                  </a:lnTo>
                  <a:lnTo>
                    <a:pt x="333375" y="0"/>
                  </a:lnTo>
                  <a:lnTo>
                    <a:pt x="381000" y="7144"/>
                  </a:lnTo>
                  <a:lnTo>
                    <a:pt x="454818" y="26194"/>
                  </a:lnTo>
                  <a:lnTo>
                    <a:pt x="507206" y="42862"/>
                  </a:lnTo>
                  <a:lnTo>
                    <a:pt x="581025" y="73819"/>
                  </a:lnTo>
                  <a:lnTo>
                    <a:pt x="638175" y="104775"/>
                  </a:lnTo>
                  <a:lnTo>
                    <a:pt x="671512" y="130969"/>
                  </a:lnTo>
                  <a:lnTo>
                    <a:pt x="721518" y="173831"/>
                  </a:lnTo>
                  <a:lnTo>
                    <a:pt x="742950" y="195262"/>
                  </a:lnTo>
                  <a:lnTo>
                    <a:pt x="769143" y="223837"/>
                  </a:lnTo>
                  <a:lnTo>
                    <a:pt x="785812" y="250031"/>
                  </a:lnTo>
                  <a:lnTo>
                    <a:pt x="790575" y="264319"/>
                  </a:lnTo>
                  <a:lnTo>
                    <a:pt x="792956" y="280987"/>
                  </a:lnTo>
                  <a:lnTo>
                    <a:pt x="785812" y="309562"/>
                  </a:lnTo>
                  <a:lnTo>
                    <a:pt x="766762" y="328612"/>
                  </a:lnTo>
                  <a:lnTo>
                    <a:pt x="723900" y="350044"/>
                  </a:lnTo>
                  <a:lnTo>
                    <a:pt x="664368" y="381000"/>
                  </a:lnTo>
                  <a:lnTo>
                    <a:pt x="564356" y="452437"/>
                  </a:lnTo>
                  <a:lnTo>
                    <a:pt x="407193" y="571500"/>
                  </a:lnTo>
                  <a:lnTo>
                    <a:pt x="247650" y="678656"/>
                  </a:lnTo>
                  <a:lnTo>
                    <a:pt x="133350" y="754856"/>
                  </a:lnTo>
                  <a:lnTo>
                    <a:pt x="83343" y="790575"/>
                  </a:lnTo>
                  <a:lnTo>
                    <a:pt x="40481" y="816769"/>
                  </a:lnTo>
                  <a:lnTo>
                    <a:pt x="23812" y="819150"/>
                  </a:lnTo>
                  <a:lnTo>
                    <a:pt x="11906" y="819150"/>
                  </a:lnTo>
                  <a:lnTo>
                    <a:pt x="2381" y="809625"/>
                  </a:lnTo>
                  <a:lnTo>
                    <a:pt x="0" y="783431"/>
                  </a:lnTo>
                  <a:lnTo>
                    <a:pt x="21431" y="742950"/>
                  </a:lnTo>
                  <a:lnTo>
                    <a:pt x="59531" y="681037"/>
                  </a:lnTo>
                  <a:lnTo>
                    <a:pt x="121443" y="590550"/>
                  </a:lnTo>
                  <a:lnTo>
                    <a:pt x="207168" y="447675"/>
                  </a:lnTo>
                  <a:lnTo>
                    <a:pt x="264318" y="3548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24">
              <a:extLst>
                <a:ext uri="{FF2B5EF4-FFF2-40B4-BE49-F238E27FC236}">
                  <a16:creationId xmlns:a16="http://schemas.microsoft.com/office/drawing/2014/main" id="{1CEB7941-963E-407D-83C8-6891EDD663A7}"/>
                </a:ext>
              </a:extLst>
            </p:cNvPr>
            <p:cNvSpPr/>
            <p:nvPr/>
          </p:nvSpPr>
          <p:spPr>
            <a:xfrm>
              <a:off x="4086225" y="1828800"/>
              <a:ext cx="846138" cy="598488"/>
            </a:xfrm>
            <a:custGeom>
              <a:avLst/>
              <a:gdLst>
                <a:gd name="connsiteX0" fmla="*/ 290513 w 845344"/>
                <a:gd name="connsiteY0" fmla="*/ 357188 h 597694"/>
                <a:gd name="connsiteX1" fmla="*/ 233363 w 845344"/>
                <a:gd name="connsiteY1" fmla="*/ 304800 h 597694"/>
                <a:gd name="connsiteX2" fmla="*/ 185738 w 845344"/>
                <a:gd name="connsiteY2" fmla="*/ 254794 h 597694"/>
                <a:gd name="connsiteX3" fmla="*/ 133350 w 845344"/>
                <a:gd name="connsiteY3" fmla="*/ 200025 h 597694"/>
                <a:gd name="connsiteX4" fmla="*/ 85725 w 845344"/>
                <a:gd name="connsiteY4" fmla="*/ 145256 h 597694"/>
                <a:gd name="connsiteX5" fmla="*/ 38100 w 845344"/>
                <a:gd name="connsiteY5" fmla="*/ 88106 h 597694"/>
                <a:gd name="connsiteX6" fmla="*/ 11906 w 845344"/>
                <a:gd name="connsiteY6" fmla="*/ 57150 h 597694"/>
                <a:gd name="connsiteX7" fmla="*/ 0 w 845344"/>
                <a:gd name="connsiteY7" fmla="*/ 26194 h 597694"/>
                <a:gd name="connsiteX8" fmla="*/ 0 w 845344"/>
                <a:gd name="connsiteY8" fmla="*/ 14288 h 597694"/>
                <a:gd name="connsiteX9" fmla="*/ 4763 w 845344"/>
                <a:gd name="connsiteY9" fmla="*/ 0 h 597694"/>
                <a:gd name="connsiteX10" fmla="*/ 28575 w 845344"/>
                <a:gd name="connsiteY10" fmla="*/ 2381 h 597694"/>
                <a:gd name="connsiteX11" fmla="*/ 76200 w 845344"/>
                <a:gd name="connsiteY11" fmla="*/ 28575 h 597694"/>
                <a:gd name="connsiteX12" fmla="*/ 123825 w 845344"/>
                <a:gd name="connsiteY12" fmla="*/ 61913 h 597694"/>
                <a:gd name="connsiteX13" fmla="*/ 178594 w 845344"/>
                <a:gd name="connsiteY13" fmla="*/ 90488 h 597694"/>
                <a:gd name="connsiteX14" fmla="*/ 230981 w 845344"/>
                <a:gd name="connsiteY14" fmla="*/ 111919 h 597694"/>
                <a:gd name="connsiteX15" fmla="*/ 283369 w 845344"/>
                <a:gd name="connsiteY15" fmla="*/ 130969 h 597694"/>
                <a:gd name="connsiteX16" fmla="*/ 340519 w 845344"/>
                <a:gd name="connsiteY16" fmla="*/ 145256 h 597694"/>
                <a:gd name="connsiteX17" fmla="*/ 388144 w 845344"/>
                <a:gd name="connsiteY17" fmla="*/ 154781 h 597694"/>
                <a:gd name="connsiteX18" fmla="*/ 447675 w 845344"/>
                <a:gd name="connsiteY18" fmla="*/ 164306 h 597694"/>
                <a:gd name="connsiteX19" fmla="*/ 528638 w 845344"/>
                <a:gd name="connsiteY19" fmla="*/ 171450 h 597694"/>
                <a:gd name="connsiteX20" fmla="*/ 585788 w 845344"/>
                <a:gd name="connsiteY20" fmla="*/ 171450 h 597694"/>
                <a:gd name="connsiteX21" fmla="*/ 602456 w 845344"/>
                <a:gd name="connsiteY21" fmla="*/ 176213 h 597694"/>
                <a:gd name="connsiteX22" fmla="*/ 633413 w 845344"/>
                <a:gd name="connsiteY22" fmla="*/ 204788 h 597694"/>
                <a:gd name="connsiteX23" fmla="*/ 700088 w 845344"/>
                <a:gd name="connsiteY23" fmla="*/ 269081 h 597694"/>
                <a:gd name="connsiteX24" fmla="*/ 745331 w 845344"/>
                <a:gd name="connsiteY24" fmla="*/ 321469 h 597694"/>
                <a:gd name="connsiteX25" fmla="*/ 785813 w 845344"/>
                <a:gd name="connsiteY25" fmla="*/ 373856 h 597694"/>
                <a:gd name="connsiteX26" fmla="*/ 821531 w 845344"/>
                <a:gd name="connsiteY26" fmla="*/ 416719 h 597694"/>
                <a:gd name="connsiteX27" fmla="*/ 833438 w 845344"/>
                <a:gd name="connsiteY27" fmla="*/ 447675 h 597694"/>
                <a:gd name="connsiteX28" fmla="*/ 842963 w 845344"/>
                <a:gd name="connsiteY28" fmla="*/ 492919 h 597694"/>
                <a:gd name="connsiteX29" fmla="*/ 845344 w 845344"/>
                <a:gd name="connsiteY29" fmla="*/ 531019 h 597694"/>
                <a:gd name="connsiteX30" fmla="*/ 835819 w 845344"/>
                <a:gd name="connsiteY30" fmla="*/ 564356 h 597694"/>
                <a:gd name="connsiteX31" fmla="*/ 821531 w 845344"/>
                <a:gd name="connsiteY31" fmla="*/ 581025 h 597694"/>
                <a:gd name="connsiteX32" fmla="*/ 795338 w 845344"/>
                <a:gd name="connsiteY32" fmla="*/ 592931 h 597694"/>
                <a:gd name="connsiteX33" fmla="*/ 773906 w 845344"/>
                <a:gd name="connsiteY33" fmla="*/ 597694 h 597694"/>
                <a:gd name="connsiteX34" fmla="*/ 728663 w 845344"/>
                <a:gd name="connsiteY34" fmla="*/ 597694 h 597694"/>
                <a:gd name="connsiteX35" fmla="*/ 659606 w 845344"/>
                <a:gd name="connsiteY35" fmla="*/ 588169 h 597694"/>
                <a:gd name="connsiteX36" fmla="*/ 592931 w 845344"/>
                <a:gd name="connsiteY36" fmla="*/ 569119 h 597694"/>
                <a:gd name="connsiteX37" fmla="*/ 521494 w 845344"/>
                <a:gd name="connsiteY37" fmla="*/ 533400 h 597694"/>
                <a:gd name="connsiteX38" fmla="*/ 469106 w 845344"/>
                <a:gd name="connsiteY38" fmla="*/ 502444 h 597694"/>
                <a:gd name="connsiteX39" fmla="*/ 376238 w 845344"/>
                <a:gd name="connsiteY39" fmla="*/ 435769 h 597694"/>
                <a:gd name="connsiteX40" fmla="*/ 290513 w 845344"/>
                <a:gd name="connsiteY40" fmla="*/ 357188 h 59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45344" h="597694">
                  <a:moveTo>
                    <a:pt x="290513" y="357188"/>
                  </a:moveTo>
                  <a:lnTo>
                    <a:pt x="233363" y="304800"/>
                  </a:lnTo>
                  <a:lnTo>
                    <a:pt x="185738" y="254794"/>
                  </a:lnTo>
                  <a:lnTo>
                    <a:pt x="133350" y="200025"/>
                  </a:lnTo>
                  <a:lnTo>
                    <a:pt x="85725" y="145256"/>
                  </a:lnTo>
                  <a:lnTo>
                    <a:pt x="38100" y="88106"/>
                  </a:lnTo>
                  <a:lnTo>
                    <a:pt x="11906" y="57150"/>
                  </a:lnTo>
                  <a:lnTo>
                    <a:pt x="0" y="26194"/>
                  </a:lnTo>
                  <a:lnTo>
                    <a:pt x="0" y="14288"/>
                  </a:lnTo>
                  <a:lnTo>
                    <a:pt x="4763" y="0"/>
                  </a:lnTo>
                  <a:lnTo>
                    <a:pt x="28575" y="2381"/>
                  </a:lnTo>
                  <a:lnTo>
                    <a:pt x="76200" y="28575"/>
                  </a:lnTo>
                  <a:lnTo>
                    <a:pt x="123825" y="61913"/>
                  </a:lnTo>
                  <a:lnTo>
                    <a:pt x="178594" y="90488"/>
                  </a:lnTo>
                  <a:lnTo>
                    <a:pt x="230981" y="111919"/>
                  </a:lnTo>
                  <a:lnTo>
                    <a:pt x="283369" y="130969"/>
                  </a:lnTo>
                  <a:lnTo>
                    <a:pt x="340519" y="145256"/>
                  </a:lnTo>
                  <a:lnTo>
                    <a:pt x="388144" y="154781"/>
                  </a:lnTo>
                  <a:lnTo>
                    <a:pt x="447675" y="164306"/>
                  </a:lnTo>
                  <a:lnTo>
                    <a:pt x="528638" y="171450"/>
                  </a:lnTo>
                  <a:lnTo>
                    <a:pt x="585788" y="171450"/>
                  </a:lnTo>
                  <a:lnTo>
                    <a:pt x="602456" y="176213"/>
                  </a:lnTo>
                  <a:lnTo>
                    <a:pt x="633413" y="204788"/>
                  </a:lnTo>
                  <a:lnTo>
                    <a:pt x="700088" y="269081"/>
                  </a:lnTo>
                  <a:lnTo>
                    <a:pt x="745331" y="321469"/>
                  </a:lnTo>
                  <a:lnTo>
                    <a:pt x="785813" y="373856"/>
                  </a:lnTo>
                  <a:lnTo>
                    <a:pt x="821531" y="416719"/>
                  </a:lnTo>
                  <a:lnTo>
                    <a:pt x="833438" y="447675"/>
                  </a:lnTo>
                  <a:lnTo>
                    <a:pt x="842963" y="492919"/>
                  </a:lnTo>
                  <a:lnTo>
                    <a:pt x="845344" y="531019"/>
                  </a:lnTo>
                  <a:lnTo>
                    <a:pt x="835819" y="564356"/>
                  </a:lnTo>
                  <a:lnTo>
                    <a:pt x="821531" y="581025"/>
                  </a:lnTo>
                  <a:lnTo>
                    <a:pt x="795338" y="592931"/>
                  </a:lnTo>
                  <a:lnTo>
                    <a:pt x="773906" y="597694"/>
                  </a:lnTo>
                  <a:lnTo>
                    <a:pt x="728663" y="597694"/>
                  </a:lnTo>
                  <a:lnTo>
                    <a:pt x="659606" y="588169"/>
                  </a:lnTo>
                  <a:lnTo>
                    <a:pt x="592931" y="569119"/>
                  </a:lnTo>
                  <a:lnTo>
                    <a:pt x="521494" y="533400"/>
                  </a:lnTo>
                  <a:lnTo>
                    <a:pt x="469106" y="502444"/>
                  </a:lnTo>
                  <a:lnTo>
                    <a:pt x="376238" y="435769"/>
                  </a:lnTo>
                  <a:lnTo>
                    <a:pt x="290513" y="35718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9">
              <a:extLst>
                <a:ext uri="{FF2B5EF4-FFF2-40B4-BE49-F238E27FC236}">
                  <a16:creationId xmlns:a16="http://schemas.microsoft.com/office/drawing/2014/main" id="{81CBE2B8-E868-4050-B121-BA06EC1C59A3}"/>
                </a:ext>
              </a:extLst>
            </p:cNvPr>
            <p:cNvSpPr/>
            <p:nvPr/>
          </p:nvSpPr>
          <p:spPr>
            <a:xfrm>
              <a:off x="5400675" y="3005139"/>
              <a:ext cx="2705100" cy="523875"/>
            </a:xfrm>
            <a:custGeom>
              <a:avLst/>
              <a:gdLst>
                <a:gd name="connsiteX0" fmla="*/ 1662113 w 2705100"/>
                <a:gd name="connsiteY0" fmla="*/ 104775 h 523875"/>
                <a:gd name="connsiteX1" fmla="*/ 1900238 w 2705100"/>
                <a:gd name="connsiteY1" fmla="*/ 85725 h 523875"/>
                <a:gd name="connsiteX2" fmla="*/ 2116931 w 2705100"/>
                <a:gd name="connsiteY2" fmla="*/ 69056 h 523875"/>
                <a:gd name="connsiteX3" fmla="*/ 2143125 w 2705100"/>
                <a:gd name="connsiteY3" fmla="*/ 64293 h 523875"/>
                <a:gd name="connsiteX4" fmla="*/ 2200275 w 2705100"/>
                <a:gd name="connsiteY4" fmla="*/ 45243 h 523875"/>
                <a:gd name="connsiteX5" fmla="*/ 2266950 w 2705100"/>
                <a:gd name="connsiteY5" fmla="*/ 19050 h 523875"/>
                <a:gd name="connsiteX6" fmla="*/ 2312194 w 2705100"/>
                <a:gd name="connsiteY6" fmla="*/ 0 h 523875"/>
                <a:gd name="connsiteX7" fmla="*/ 2331244 w 2705100"/>
                <a:gd name="connsiteY7" fmla="*/ 0 h 523875"/>
                <a:gd name="connsiteX8" fmla="*/ 2400300 w 2705100"/>
                <a:gd name="connsiteY8" fmla="*/ 9525 h 523875"/>
                <a:gd name="connsiteX9" fmla="*/ 2476500 w 2705100"/>
                <a:gd name="connsiteY9" fmla="*/ 30956 h 523875"/>
                <a:gd name="connsiteX10" fmla="*/ 2545556 w 2705100"/>
                <a:gd name="connsiteY10" fmla="*/ 54768 h 523875"/>
                <a:gd name="connsiteX11" fmla="*/ 2616994 w 2705100"/>
                <a:gd name="connsiteY11" fmla="*/ 83343 h 523875"/>
                <a:gd name="connsiteX12" fmla="*/ 2662238 w 2705100"/>
                <a:gd name="connsiteY12" fmla="*/ 107156 h 523875"/>
                <a:gd name="connsiteX13" fmla="*/ 2683669 w 2705100"/>
                <a:gd name="connsiteY13" fmla="*/ 123825 h 523875"/>
                <a:gd name="connsiteX14" fmla="*/ 2695575 w 2705100"/>
                <a:gd name="connsiteY14" fmla="*/ 135731 h 523875"/>
                <a:gd name="connsiteX15" fmla="*/ 2702719 w 2705100"/>
                <a:gd name="connsiteY15" fmla="*/ 152400 h 523875"/>
                <a:gd name="connsiteX16" fmla="*/ 2705100 w 2705100"/>
                <a:gd name="connsiteY16" fmla="*/ 171450 h 523875"/>
                <a:gd name="connsiteX17" fmla="*/ 2702719 w 2705100"/>
                <a:gd name="connsiteY17" fmla="*/ 192881 h 523875"/>
                <a:gd name="connsiteX18" fmla="*/ 2690813 w 2705100"/>
                <a:gd name="connsiteY18" fmla="*/ 216693 h 523875"/>
                <a:gd name="connsiteX19" fmla="*/ 2667000 w 2705100"/>
                <a:gd name="connsiteY19" fmla="*/ 254793 h 523875"/>
                <a:gd name="connsiteX20" fmla="*/ 2652713 w 2705100"/>
                <a:gd name="connsiteY20" fmla="*/ 266700 h 523875"/>
                <a:gd name="connsiteX21" fmla="*/ 2624138 w 2705100"/>
                <a:gd name="connsiteY21" fmla="*/ 276225 h 523875"/>
                <a:gd name="connsiteX22" fmla="*/ 2564606 w 2705100"/>
                <a:gd name="connsiteY22" fmla="*/ 288131 h 523875"/>
                <a:gd name="connsiteX23" fmla="*/ 2486025 w 2705100"/>
                <a:gd name="connsiteY23" fmla="*/ 292893 h 523875"/>
                <a:gd name="connsiteX24" fmla="*/ 2443163 w 2705100"/>
                <a:gd name="connsiteY24" fmla="*/ 290512 h 523875"/>
                <a:gd name="connsiteX25" fmla="*/ 2386013 w 2705100"/>
                <a:gd name="connsiteY25" fmla="*/ 285750 h 523875"/>
                <a:gd name="connsiteX26" fmla="*/ 2340769 w 2705100"/>
                <a:gd name="connsiteY26" fmla="*/ 278606 h 523875"/>
                <a:gd name="connsiteX27" fmla="*/ 2286000 w 2705100"/>
                <a:gd name="connsiteY27" fmla="*/ 269081 h 523875"/>
                <a:gd name="connsiteX28" fmla="*/ 2188369 w 2705100"/>
                <a:gd name="connsiteY28" fmla="*/ 271462 h 523875"/>
                <a:gd name="connsiteX29" fmla="*/ 2002631 w 2705100"/>
                <a:gd name="connsiteY29" fmla="*/ 276225 h 523875"/>
                <a:gd name="connsiteX30" fmla="*/ 1800225 w 2705100"/>
                <a:gd name="connsiteY30" fmla="*/ 285750 h 523875"/>
                <a:gd name="connsiteX31" fmla="*/ 1662113 w 2705100"/>
                <a:gd name="connsiteY31" fmla="*/ 297656 h 523875"/>
                <a:gd name="connsiteX32" fmla="*/ 1509713 w 2705100"/>
                <a:gd name="connsiteY32" fmla="*/ 316706 h 523875"/>
                <a:gd name="connsiteX33" fmla="*/ 1090613 w 2705100"/>
                <a:gd name="connsiteY33" fmla="*/ 354806 h 523875"/>
                <a:gd name="connsiteX34" fmla="*/ 988219 w 2705100"/>
                <a:gd name="connsiteY34" fmla="*/ 376237 h 523875"/>
                <a:gd name="connsiteX35" fmla="*/ 797719 w 2705100"/>
                <a:gd name="connsiteY35" fmla="*/ 414337 h 523875"/>
                <a:gd name="connsiteX36" fmla="*/ 600075 w 2705100"/>
                <a:gd name="connsiteY36" fmla="*/ 457200 h 523875"/>
                <a:gd name="connsiteX37" fmla="*/ 490538 w 2705100"/>
                <a:gd name="connsiteY37" fmla="*/ 481012 h 523875"/>
                <a:gd name="connsiteX38" fmla="*/ 445294 w 2705100"/>
                <a:gd name="connsiteY38" fmla="*/ 488156 h 523875"/>
                <a:gd name="connsiteX39" fmla="*/ 426244 w 2705100"/>
                <a:gd name="connsiteY39" fmla="*/ 497681 h 523875"/>
                <a:gd name="connsiteX40" fmla="*/ 381000 w 2705100"/>
                <a:gd name="connsiteY40" fmla="*/ 516731 h 523875"/>
                <a:gd name="connsiteX41" fmla="*/ 345281 w 2705100"/>
                <a:gd name="connsiteY41" fmla="*/ 523875 h 523875"/>
                <a:gd name="connsiteX42" fmla="*/ 314325 w 2705100"/>
                <a:gd name="connsiteY42" fmla="*/ 523875 h 523875"/>
                <a:gd name="connsiteX43" fmla="*/ 285750 w 2705100"/>
                <a:gd name="connsiteY43" fmla="*/ 514350 h 523875"/>
                <a:gd name="connsiteX44" fmla="*/ 264319 w 2705100"/>
                <a:gd name="connsiteY44" fmla="*/ 492918 h 523875"/>
                <a:gd name="connsiteX45" fmla="*/ 219075 w 2705100"/>
                <a:gd name="connsiteY45" fmla="*/ 471487 h 523875"/>
                <a:gd name="connsiteX46" fmla="*/ 173831 w 2705100"/>
                <a:gd name="connsiteY46" fmla="*/ 440531 h 523875"/>
                <a:gd name="connsiteX47" fmla="*/ 145256 w 2705100"/>
                <a:gd name="connsiteY47" fmla="*/ 419100 h 523875"/>
                <a:gd name="connsiteX48" fmla="*/ 109538 w 2705100"/>
                <a:gd name="connsiteY48" fmla="*/ 381000 h 523875"/>
                <a:gd name="connsiteX49" fmla="*/ 78581 w 2705100"/>
                <a:gd name="connsiteY49" fmla="*/ 340518 h 523875"/>
                <a:gd name="connsiteX50" fmla="*/ 52388 w 2705100"/>
                <a:gd name="connsiteY50" fmla="*/ 297656 h 523875"/>
                <a:gd name="connsiteX51" fmla="*/ 23813 w 2705100"/>
                <a:gd name="connsiteY51" fmla="*/ 245268 h 523875"/>
                <a:gd name="connsiteX52" fmla="*/ 4763 w 2705100"/>
                <a:gd name="connsiteY52" fmla="*/ 200025 h 523875"/>
                <a:gd name="connsiteX53" fmla="*/ 0 w 2705100"/>
                <a:gd name="connsiteY53" fmla="*/ 173831 h 523875"/>
                <a:gd name="connsiteX54" fmla="*/ 7144 w 2705100"/>
                <a:gd name="connsiteY54" fmla="*/ 164306 h 523875"/>
                <a:gd name="connsiteX55" fmla="*/ 23813 w 2705100"/>
                <a:gd name="connsiteY55" fmla="*/ 161925 h 523875"/>
                <a:gd name="connsiteX56" fmla="*/ 73819 w 2705100"/>
                <a:gd name="connsiteY56" fmla="*/ 183356 h 523875"/>
                <a:gd name="connsiteX57" fmla="*/ 157163 w 2705100"/>
                <a:gd name="connsiteY57" fmla="*/ 223837 h 523875"/>
                <a:gd name="connsiteX58" fmla="*/ 221456 w 2705100"/>
                <a:gd name="connsiteY58" fmla="*/ 242887 h 523875"/>
                <a:gd name="connsiteX59" fmla="*/ 273844 w 2705100"/>
                <a:gd name="connsiteY59" fmla="*/ 257175 h 523875"/>
                <a:gd name="connsiteX60" fmla="*/ 328613 w 2705100"/>
                <a:gd name="connsiteY60" fmla="*/ 264318 h 523875"/>
                <a:gd name="connsiteX61" fmla="*/ 371475 w 2705100"/>
                <a:gd name="connsiteY61" fmla="*/ 269081 h 523875"/>
                <a:gd name="connsiteX62" fmla="*/ 464344 w 2705100"/>
                <a:gd name="connsiteY62" fmla="*/ 261937 h 523875"/>
                <a:gd name="connsiteX63" fmla="*/ 704850 w 2705100"/>
                <a:gd name="connsiteY63" fmla="*/ 228600 h 523875"/>
                <a:gd name="connsiteX64" fmla="*/ 1026319 w 2705100"/>
                <a:gd name="connsiteY64" fmla="*/ 180975 h 523875"/>
                <a:gd name="connsiteX65" fmla="*/ 1293019 w 2705100"/>
                <a:gd name="connsiteY65" fmla="*/ 140493 h 523875"/>
                <a:gd name="connsiteX66" fmla="*/ 1526381 w 2705100"/>
                <a:gd name="connsiteY66" fmla="*/ 111918 h 523875"/>
                <a:gd name="connsiteX67" fmla="*/ 1662113 w 2705100"/>
                <a:gd name="connsiteY67" fmla="*/ 10477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705100" h="523875">
                  <a:moveTo>
                    <a:pt x="1662113" y="104775"/>
                  </a:moveTo>
                  <a:lnTo>
                    <a:pt x="1900238" y="85725"/>
                  </a:lnTo>
                  <a:lnTo>
                    <a:pt x="2116931" y="69056"/>
                  </a:lnTo>
                  <a:lnTo>
                    <a:pt x="2143125" y="64293"/>
                  </a:lnTo>
                  <a:lnTo>
                    <a:pt x="2200275" y="45243"/>
                  </a:lnTo>
                  <a:lnTo>
                    <a:pt x="2266950" y="19050"/>
                  </a:lnTo>
                  <a:lnTo>
                    <a:pt x="2312194" y="0"/>
                  </a:lnTo>
                  <a:lnTo>
                    <a:pt x="2331244" y="0"/>
                  </a:lnTo>
                  <a:lnTo>
                    <a:pt x="2400300" y="9525"/>
                  </a:lnTo>
                  <a:lnTo>
                    <a:pt x="2476500" y="30956"/>
                  </a:lnTo>
                  <a:lnTo>
                    <a:pt x="2545556" y="54768"/>
                  </a:lnTo>
                  <a:lnTo>
                    <a:pt x="2616994" y="83343"/>
                  </a:lnTo>
                  <a:lnTo>
                    <a:pt x="2662238" y="107156"/>
                  </a:lnTo>
                  <a:lnTo>
                    <a:pt x="2683669" y="123825"/>
                  </a:lnTo>
                  <a:lnTo>
                    <a:pt x="2695575" y="135731"/>
                  </a:lnTo>
                  <a:lnTo>
                    <a:pt x="2702719" y="152400"/>
                  </a:lnTo>
                  <a:lnTo>
                    <a:pt x="2705100" y="171450"/>
                  </a:lnTo>
                  <a:lnTo>
                    <a:pt x="2702719" y="192881"/>
                  </a:lnTo>
                  <a:lnTo>
                    <a:pt x="2690813" y="216693"/>
                  </a:lnTo>
                  <a:lnTo>
                    <a:pt x="2667000" y="254793"/>
                  </a:lnTo>
                  <a:lnTo>
                    <a:pt x="2652713" y="266700"/>
                  </a:lnTo>
                  <a:lnTo>
                    <a:pt x="2624138" y="276225"/>
                  </a:lnTo>
                  <a:lnTo>
                    <a:pt x="2564606" y="288131"/>
                  </a:lnTo>
                  <a:lnTo>
                    <a:pt x="2486025" y="292893"/>
                  </a:lnTo>
                  <a:lnTo>
                    <a:pt x="2443163" y="290512"/>
                  </a:lnTo>
                  <a:lnTo>
                    <a:pt x="2386013" y="285750"/>
                  </a:lnTo>
                  <a:lnTo>
                    <a:pt x="2340769" y="278606"/>
                  </a:lnTo>
                  <a:lnTo>
                    <a:pt x="2286000" y="269081"/>
                  </a:lnTo>
                  <a:lnTo>
                    <a:pt x="2188369" y="271462"/>
                  </a:lnTo>
                  <a:lnTo>
                    <a:pt x="2002631" y="276225"/>
                  </a:lnTo>
                  <a:lnTo>
                    <a:pt x="1800225" y="285750"/>
                  </a:lnTo>
                  <a:lnTo>
                    <a:pt x="1662113" y="297656"/>
                  </a:lnTo>
                  <a:lnTo>
                    <a:pt x="1509713" y="316706"/>
                  </a:lnTo>
                  <a:lnTo>
                    <a:pt x="1090613" y="354806"/>
                  </a:lnTo>
                  <a:lnTo>
                    <a:pt x="988219" y="376237"/>
                  </a:lnTo>
                  <a:lnTo>
                    <a:pt x="797719" y="414337"/>
                  </a:lnTo>
                  <a:lnTo>
                    <a:pt x="600075" y="457200"/>
                  </a:lnTo>
                  <a:lnTo>
                    <a:pt x="490538" y="481012"/>
                  </a:lnTo>
                  <a:lnTo>
                    <a:pt x="445294" y="488156"/>
                  </a:lnTo>
                  <a:lnTo>
                    <a:pt x="426244" y="497681"/>
                  </a:lnTo>
                  <a:lnTo>
                    <a:pt x="381000" y="516731"/>
                  </a:lnTo>
                  <a:lnTo>
                    <a:pt x="345281" y="523875"/>
                  </a:lnTo>
                  <a:lnTo>
                    <a:pt x="314325" y="523875"/>
                  </a:lnTo>
                  <a:lnTo>
                    <a:pt x="285750" y="514350"/>
                  </a:lnTo>
                  <a:lnTo>
                    <a:pt x="264319" y="492918"/>
                  </a:lnTo>
                  <a:lnTo>
                    <a:pt x="219075" y="471487"/>
                  </a:lnTo>
                  <a:lnTo>
                    <a:pt x="173831" y="440531"/>
                  </a:lnTo>
                  <a:lnTo>
                    <a:pt x="145256" y="419100"/>
                  </a:lnTo>
                  <a:lnTo>
                    <a:pt x="109538" y="381000"/>
                  </a:lnTo>
                  <a:lnTo>
                    <a:pt x="78581" y="340518"/>
                  </a:lnTo>
                  <a:lnTo>
                    <a:pt x="52388" y="297656"/>
                  </a:lnTo>
                  <a:lnTo>
                    <a:pt x="23813" y="245268"/>
                  </a:lnTo>
                  <a:lnTo>
                    <a:pt x="4763" y="200025"/>
                  </a:lnTo>
                  <a:lnTo>
                    <a:pt x="0" y="173831"/>
                  </a:lnTo>
                  <a:lnTo>
                    <a:pt x="7144" y="164306"/>
                  </a:lnTo>
                  <a:lnTo>
                    <a:pt x="23813" y="161925"/>
                  </a:lnTo>
                  <a:lnTo>
                    <a:pt x="73819" y="183356"/>
                  </a:lnTo>
                  <a:lnTo>
                    <a:pt x="157163" y="223837"/>
                  </a:lnTo>
                  <a:lnTo>
                    <a:pt x="221456" y="242887"/>
                  </a:lnTo>
                  <a:lnTo>
                    <a:pt x="273844" y="257175"/>
                  </a:lnTo>
                  <a:lnTo>
                    <a:pt x="328613" y="264318"/>
                  </a:lnTo>
                  <a:lnTo>
                    <a:pt x="371475" y="269081"/>
                  </a:lnTo>
                  <a:lnTo>
                    <a:pt x="464344" y="261937"/>
                  </a:lnTo>
                  <a:lnTo>
                    <a:pt x="704850" y="228600"/>
                  </a:lnTo>
                  <a:lnTo>
                    <a:pt x="1026319" y="180975"/>
                  </a:lnTo>
                  <a:lnTo>
                    <a:pt x="1293019" y="140493"/>
                  </a:lnTo>
                  <a:lnTo>
                    <a:pt x="1526381" y="111918"/>
                  </a:lnTo>
                  <a:lnTo>
                    <a:pt x="1662113" y="1047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3">
              <a:extLst>
                <a:ext uri="{FF2B5EF4-FFF2-40B4-BE49-F238E27FC236}">
                  <a16:creationId xmlns:a16="http://schemas.microsoft.com/office/drawing/2014/main" id="{11161831-D0FD-49D9-8386-9D245E638CE7}"/>
                </a:ext>
              </a:extLst>
            </p:cNvPr>
            <p:cNvSpPr/>
            <p:nvPr/>
          </p:nvSpPr>
          <p:spPr>
            <a:xfrm>
              <a:off x="6542088" y="1466850"/>
              <a:ext cx="525462" cy="3621088"/>
            </a:xfrm>
            <a:custGeom>
              <a:avLst/>
              <a:gdLst>
                <a:gd name="connsiteX0" fmla="*/ 169164 w 525780"/>
                <a:gd name="connsiteY0" fmla="*/ 1165860 h 3621024"/>
                <a:gd name="connsiteX1" fmla="*/ 169164 w 525780"/>
                <a:gd name="connsiteY1" fmla="*/ 672084 h 3621024"/>
                <a:gd name="connsiteX2" fmla="*/ 160020 w 525780"/>
                <a:gd name="connsiteY2" fmla="*/ 434340 h 3621024"/>
                <a:gd name="connsiteX3" fmla="*/ 155448 w 525780"/>
                <a:gd name="connsiteY3" fmla="*/ 333756 h 3621024"/>
                <a:gd name="connsiteX4" fmla="*/ 137160 w 525780"/>
                <a:gd name="connsiteY4" fmla="*/ 274320 h 3621024"/>
                <a:gd name="connsiteX5" fmla="*/ 96012 w 525780"/>
                <a:gd name="connsiteY5" fmla="*/ 192024 h 3621024"/>
                <a:gd name="connsiteX6" fmla="*/ 50292 w 525780"/>
                <a:gd name="connsiteY6" fmla="*/ 118872 h 3621024"/>
                <a:gd name="connsiteX7" fmla="*/ 18288 w 525780"/>
                <a:gd name="connsiteY7" fmla="*/ 68580 h 3621024"/>
                <a:gd name="connsiteX8" fmla="*/ 0 w 525780"/>
                <a:gd name="connsiteY8" fmla="*/ 32004 h 3621024"/>
                <a:gd name="connsiteX9" fmla="*/ 0 w 525780"/>
                <a:gd name="connsiteY9" fmla="*/ 13716 h 3621024"/>
                <a:gd name="connsiteX10" fmla="*/ 9144 w 525780"/>
                <a:gd name="connsiteY10" fmla="*/ 0 h 3621024"/>
                <a:gd name="connsiteX11" fmla="*/ 41148 w 525780"/>
                <a:gd name="connsiteY11" fmla="*/ 9144 h 3621024"/>
                <a:gd name="connsiteX12" fmla="*/ 77724 w 525780"/>
                <a:gd name="connsiteY12" fmla="*/ 27432 h 3621024"/>
                <a:gd name="connsiteX13" fmla="*/ 155448 w 525780"/>
                <a:gd name="connsiteY13" fmla="*/ 45720 h 3621024"/>
                <a:gd name="connsiteX14" fmla="*/ 219456 w 525780"/>
                <a:gd name="connsiteY14" fmla="*/ 73152 h 3621024"/>
                <a:gd name="connsiteX15" fmla="*/ 278892 w 525780"/>
                <a:gd name="connsiteY15" fmla="*/ 109728 h 3621024"/>
                <a:gd name="connsiteX16" fmla="*/ 342900 w 525780"/>
                <a:gd name="connsiteY16" fmla="*/ 160020 h 3621024"/>
                <a:gd name="connsiteX17" fmla="*/ 411480 w 525780"/>
                <a:gd name="connsiteY17" fmla="*/ 210312 h 3621024"/>
                <a:gd name="connsiteX18" fmla="*/ 448056 w 525780"/>
                <a:gd name="connsiteY18" fmla="*/ 246888 h 3621024"/>
                <a:gd name="connsiteX19" fmla="*/ 493776 w 525780"/>
                <a:gd name="connsiteY19" fmla="*/ 292608 h 3621024"/>
                <a:gd name="connsiteX20" fmla="*/ 507492 w 525780"/>
                <a:gd name="connsiteY20" fmla="*/ 315468 h 3621024"/>
                <a:gd name="connsiteX21" fmla="*/ 521208 w 525780"/>
                <a:gd name="connsiteY21" fmla="*/ 338328 h 3621024"/>
                <a:gd name="connsiteX22" fmla="*/ 525780 w 525780"/>
                <a:gd name="connsiteY22" fmla="*/ 352044 h 3621024"/>
                <a:gd name="connsiteX23" fmla="*/ 525780 w 525780"/>
                <a:gd name="connsiteY23" fmla="*/ 365760 h 3621024"/>
                <a:gd name="connsiteX24" fmla="*/ 512064 w 525780"/>
                <a:gd name="connsiteY24" fmla="*/ 397764 h 3621024"/>
                <a:gd name="connsiteX25" fmla="*/ 484632 w 525780"/>
                <a:gd name="connsiteY25" fmla="*/ 420624 h 3621024"/>
                <a:gd name="connsiteX26" fmla="*/ 466344 w 525780"/>
                <a:gd name="connsiteY26" fmla="*/ 443484 h 3621024"/>
                <a:gd name="connsiteX27" fmla="*/ 438912 w 525780"/>
                <a:gd name="connsiteY27" fmla="*/ 507492 h 3621024"/>
                <a:gd name="connsiteX28" fmla="*/ 420624 w 525780"/>
                <a:gd name="connsiteY28" fmla="*/ 571500 h 3621024"/>
                <a:gd name="connsiteX29" fmla="*/ 420624 w 525780"/>
                <a:gd name="connsiteY29" fmla="*/ 621792 h 3621024"/>
                <a:gd name="connsiteX30" fmla="*/ 411480 w 525780"/>
                <a:gd name="connsiteY30" fmla="*/ 896112 h 3621024"/>
                <a:gd name="connsiteX31" fmla="*/ 406908 w 525780"/>
                <a:gd name="connsiteY31" fmla="*/ 1120140 h 3621024"/>
                <a:gd name="connsiteX32" fmla="*/ 402336 w 525780"/>
                <a:gd name="connsiteY32" fmla="*/ 1316736 h 3621024"/>
                <a:gd name="connsiteX33" fmla="*/ 393192 w 525780"/>
                <a:gd name="connsiteY33" fmla="*/ 1659636 h 3621024"/>
                <a:gd name="connsiteX34" fmla="*/ 388620 w 525780"/>
                <a:gd name="connsiteY34" fmla="*/ 2061972 h 3621024"/>
                <a:gd name="connsiteX35" fmla="*/ 384048 w 525780"/>
                <a:gd name="connsiteY35" fmla="*/ 2450592 h 3621024"/>
                <a:gd name="connsiteX36" fmla="*/ 384048 w 525780"/>
                <a:gd name="connsiteY36" fmla="*/ 2775204 h 3621024"/>
                <a:gd name="connsiteX37" fmla="*/ 388620 w 525780"/>
                <a:gd name="connsiteY37" fmla="*/ 3072384 h 3621024"/>
                <a:gd name="connsiteX38" fmla="*/ 406908 w 525780"/>
                <a:gd name="connsiteY38" fmla="*/ 3195828 h 3621024"/>
                <a:gd name="connsiteX39" fmla="*/ 416052 w 525780"/>
                <a:gd name="connsiteY39" fmla="*/ 3259836 h 3621024"/>
                <a:gd name="connsiteX40" fmla="*/ 416052 w 525780"/>
                <a:gd name="connsiteY40" fmla="*/ 3332988 h 3621024"/>
                <a:gd name="connsiteX41" fmla="*/ 411480 w 525780"/>
                <a:gd name="connsiteY41" fmla="*/ 3392424 h 3621024"/>
                <a:gd name="connsiteX42" fmla="*/ 388620 w 525780"/>
                <a:gd name="connsiteY42" fmla="*/ 3465576 h 3621024"/>
                <a:gd name="connsiteX43" fmla="*/ 333756 w 525780"/>
                <a:gd name="connsiteY43" fmla="*/ 3570732 h 3621024"/>
                <a:gd name="connsiteX44" fmla="*/ 292608 w 525780"/>
                <a:gd name="connsiteY44" fmla="*/ 3611880 h 3621024"/>
                <a:gd name="connsiteX45" fmla="*/ 269748 w 525780"/>
                <a:gd name="connsiteY45" fmla="*/ 3621024 h 3621024"/>
                <a:gd name="connsiteX46" fmla="*/ 233172 w 525780"/>
                <a:gd name="connsiteY46" fmla="*/ 3607308 h 3621024"/>
                <a:gd name="connsiteX47" fmla="*/ 196596 w 525780"/>
                <a:gd name="connsiteY47" fmla="*/ 3561588 h 3621024"/>
                <a:gd name="connsiteX48" fmla="*/ 160020 w 525780"/>
                <a:gd name="connsiteY48" fmla="*/ 3461004 h 3621024"/>
                <a:gd name="connsiteX49" fmla="*/ 114300 w 525780"/>
                <a:gd name="connsiteY49" fmla="*/ 3332988 h 3621024"/>
                <a:gd name="connsiteX50" fmla="*/ 100584 w 525780"/>
                <a:gd name="connsiteY50" fmla="*/ 3209544 h 3621024"/>
                <a:gd name="connsiteX51" fmla="*/ 114300 w 525780"/>
                <a:gd name="connsiteY51" fmla="*/ 3168396 h 3621024"/>
                <a:gd name="connsiteX52" fmla="*/ 128016 w 525780"/>
                <a:gd name="connsiteY52" fmla="*/ 3095244 h 3621024"/>
                <a:gd name="connsiteX53" fmla="*/ 141732 w 525780"/>
                <a:gd name="connsiteY53" fmla="*/ 2971800 h 3621024"/>
                <a:gd name="connsiteX54" fmla="*/ 155448 w 525780"/>
                <a:gd name="connsiteY54" fmla="*/ 2820924 h 3621024"/>
                <a:gd name="connsiteX55" fmla="*/ 160020 w 525780"/>
                <a:gd name="connsiteY55" fmla="*/ 2647188 h 3621024"/>
                <a:gd name="connsiteX56" fmla="*/ 169164 w 525780"/>
                <a:gd name="connsiteY56" fmla="*/ 2400300 h 3621024"/>
                <a:gd name="connsiteX57" fmla="*/ 169164 w 525780"/>
                <a:gd name="connsiteY57" fmla="*/ 2029968 h 3621024"/>
                <a:gd name="connsiteX58" fmla="*/ 173736 w 525780"/>
                <a:gd name="connsiteY58" fmla="*/ 1618488 h 3621024"/>
                <a:gd name="connsiteX59" fmla="*/ 169164 w 525780"/>
                <a:gd name="connsiteY59" fmla="*/ 1165860 h 3621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525780" h="3621024">
                  <a:moveTo>
                    <a:pt x="169164" y="1165860"/>
                  </a:moveTo>
                  <a:lnTo>
                    <a:pt x="169164" y="672084"/>
                  </a:lnTo>
                  <a:lnTo>
                    <a:pt x="160020" y="434340"/>
                  </a:lnTo>
                  <a:lnTo>
                    <a:pt x="155448" y="333756"/>
                  </a:lnTo>
                  <a:lnTo>
                    <a:pt x="137160" y="274320"/>
                  </a:lnTo>
                  <a:lnTo>
                    <a:pt x="96012" y="192024"/>
                  </a:lnTo>
                  <a:lnTo>
                    <a:pt x="50292" y="118872"/>
                  </a:lnTo>
                  <a:lnTo>
                    <a:pt x="18288" y="68580"/>
                  </a:lnTo>
                  <a:lnTo>
                    <a:pt x="0" y="32004"/>
                  </a:lnTo>
                  <a:lnTo>
                    <a:pt x="0" y="13716"/>
                  </a:lnTo>
                  <a:lnTo>
                    <a:pt x="9144" y="0"/>
                  </a:lnTo>
                  <a:lnTo>
                    <a:pt x="41148" y="9144"/>
                  </a:lnTo>
                  <a:lnTo>
                    <a:pt x="77724" y="27432"/>
                  </a:lnTo>
                  <a:lnTo>
                    <a:pt x="155448" y="45720"/>
                  </a:lnTo>
                  <a:lnTo>
                    <a:pt x="219456" y="73152"/>
                  </a:lnTo>
                  <a:lnTo>
                    <a:pt x="278892" y="109728"/>
                  </a:lnTo>
                  <a:lnTo>
                    <a:pt x="342900" y="160020"/>
                  </a:lnTo>
                  <a:lnTo>
                    <a:pt x="411480" y="210312"/>
                  </a:lnTo>
                  <a:lnTo>
                    <a:pt x="448056" y="246888"/>
                  </a:lnTo>
                  <a:lnTo>
                    <a:pt x="493776" y="292608"/>
                  </a:lnTo>
                  <a:lnTo>
                    <a:pt x="507492" y="315468"/>
                  </a:lnTo>
                  <a:lnTo>
                    <a:pt x="521208" y="338328"/>
                  </a:lnTo>
                  <a:lnTo>
                    <a:pt x="525780" y="352044"/>
                  </a:lnTo>
                  <a:lnTo>
                    <a:pt x="525780" y="365760"/>
                  </a:lnTo>
                  <a:lnTo>
                    <a:pt x="512064" y="397764"/>
                  </a:lnTo>
                  <a:lnTo>
                    <a:pt x="484632" y="420624"/>
                  </a:lnTo>
                  <a:lnTo>
                    <a:pt x="466344" y="443484"/>
                  </a:lnTo>
                  <a:lnTo>
                    <a:pt x="438912" y="507492"/>
                  </a:lnTo>
                  <a:lnTo>
                    <a:pt x="420624" y="571500"/>
                  </a:lnTo>
                  <a:lnTo>
                    <a:pt x="420624" y="621792"/>
                  </a:lnTo>
                  <a:lnTo>
                    <a:pt x="411480" y="896112"/>
                  </a:lnTo>
                  <a:lnTo>
                    <a:pt x="406908" y="1120140"/>
                  </a:lnTo>
                  <a:lnTo>
                    <a:pt x="402336" y="1316736"/>
                  </a:lnTo>
                  <a:lnTo>
                    <a:pt x="393192" y="1659636"/>
                  </a:lnTo>
                  <a:lnTo>
                    <a:pt x="388620" y="2061972"/>
                  </a:lnTo>
                  <a:lnTo>
                    <a:pt x="384048" y="2450592"/>
                  </a:lnTo>
                  <a:lnTo>
                    <a:pt x="384048" y="2775204"/>
                  </a:lnTo>
                  <a:lnTo>
                    <a:pt x="388620" y="3072384"/>
                  </a:lnTo>
                  <a:lnTo>
                    <a:pt x="406908" y="3195828"/>
                  </a:lnTo>
                  <a:lnTo>
                    <a:pt x="416052" y="3259836"/>
                  </a:lnTo>
                  <a:lnTo>
                    <a:pt x="416052" y="3332988"/>
                  </a:lnTo>
                  <a:lnTo>
                    <a:pt x="411480" y="3392424"/>
                  </a:lnTo>
                  <a:lnTo>
                    <a:pt x="388620" y="3465576"/>
                  </a:lnTo>
                  <a:lnTo>
                    <a:pt x="333756" y="3570732"/>
                  </a:lnTo>
                  <a:lnTo>
                    <a:pt x="292608" y="3611880"/>
                  </a:lnTo>
                  <a:lnTo>
                    <a:pt x="269748" y="3621024"/>
                  </a:lnTo>
                  <a:lnTo>
                    <a:pt x="233172" y="3607308"/>
                  </a:lnTo>
                  <a:lnTo>
                    <a:pt x="196596" y="3561588"/>
                  </a:lnTo>
                  <a:lnTo>
                    <a:pt x="160020" y="3461004"/>
                  </a:lnTo>
                  <a:lnTo>
                    <a:pt x="114300" y="3332988"/>
                  </a:lnTo>
                  <a:lnTo>
                    <a:pt x="100584" y="3209544"/>
                  </a:lnTo>
                  <a:lnTo>
                    <a:pt x="114300" y="3168396"/>
                  </a:lnTo>
                  <a:lnTo>
                    <a:pt x="128016" y="3095244"/>
                  </a:lnTo>
                  <a:lnTo>
                    <a:pt x="141732" y="2971800"/>
                  </a:lnTo>
                  <a:lnTo>
                    <a:pt x="155448" y="2820924"/>
                  </a:lnTo>
                  <a:lnTo>
                    <a:pt x="160020" y="2647188"/>
                  </a:lnTo>
                  <a:lnTo>
                    <a:pt x="169164" y="2400300"/>
                  </a:lnTo>
                  <a:lnTo>
                    <a:pt x="169164" y="2029968"/>
                  </a:lnTo>
                  <a:lnTo>
                    <a:pt x="173736" y="1618488"/>
                  </a:lnTo>
                  <a:lnTo>
                    <a:pt x="169164" y="116586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21">
              <a:extLst>
                <a:ext uri="{FF2B5EF4-FFF2-40B4-BE49-F238E27FC236}">
                  <a16:creationId xmlns:a16="http://schemas.microsoft.com/office/drawing/2014/main" id="{B04BC9D2-D002-4134-8BE1-786185D72638}"/>
                </a:ext>
              </a:extLst>
            </p:cNvPr>
            <p:cNvSpPr/>
            <p:nvPr/>
          </p:nvSpPr>
          <p:spPr>
            <a:xfrm>
              <a:off x="5399089" y="3267075"/>
              <a:ext cx="1368425" cy="1316038"/>
            </a:xfrm>
            <a:custGeom>
              <a:avLst/>
              <a:gdLst>
                <a:gd name="connsiteX0" fmla="*/ 985837 w 1369219"/>
                <a:gd name="connsiteY0" fmla="*/ 619125 h 1316831"/>
                <a:gd name="connsiteX1" fmla="*/ 909637 w 1369219"/>
                <a:gd name="connsiteY1" fmla="*/ 697706 h 1316831"/>
                <a:gd name="connsiteX2" fmla="*/ 835819 w 1369219"/>
                <a:gd name="connsiteY2" fmla="*/ 766763 h 1316831"/>
                <a:gd name="connsiteX3" fmla="*/ 762000 w 1369219"/>
                <a:gd name="connsiteY3" fmla="*/ 833438 h 1316831"/>
                <a:gd name="connsiteX4" fmla="*/ 690562 w 1369219"/>
                <a:gd name="connsiteY4" fmla="*/ 895350 h 1316831"/>
                <a:gd name="connsiteX5" fmla="*/ 614362 w 1369219"/>
                <a:gd name="connsiteY5" fmla="*/ 957263 h 1316831"/>
                <a:gd name="connsiteX6" fmla="*/ 514350 w 1369219"/>
                <a:gd name="connsiteY6" fmla="*/ 1033463 h 1316831"/>
                <a:gd name="connsiteX7" fmla="*/ 404812 w 1369219"/>
                <a:gd name="connsiteY7" fmla="*/ 1107281 h 1316831"/>
                <a:gd name="connsiteX8" fmla="*/ 316706 w 1369219"/>
                <a:gd name="connsiteY8" fmla="*/ 1166813 h 1316831"/>
                <a:gd name="connsiteX9" fmla="*/ 197644 w 1369219"/>
                <a:gd name="connsiteY9" fmla="*/ 1233488 h 1316831"/>
                <a:gd name="connsiteX10" fmla="*/ 104775 w 1369219"/>
                <a:gd name="connsiteY10" fmla="*/ 1283494 h 1316831"/>
                <a:gd name="connsiteX11" fmla="*/ 40481 w 1369219"/>
                <a:gd name="connsiteY11" fmla="*/ 1312069 h 1316831"/>
                <a:gd name="connsiteX12" fmla="*/ 16669 w 1369219"/>
                <a:gd name="connsiteY12" fmla="*/ 1316831 h 1316831"/>
                <a:gd name="connsiteX13" fmla="*/ 2381 w 1369219"/>
                <a:gd name="connsiteY13" fmla="*/ 1312069 h 1316831"/>
                <a:gd name="connsiteX14" fmla="*/ 0 w 1369219"/>
                <a:gd name="connsiteY14" fmla="*/ 1293019 h 1316831"/>
                <a:gd name="connsiteX15" fmla="*/ 11906 w 1369219"/>
                <a:gd name="connsiteY15" fmla="*/ 1266825 h 1316831"/>
                <a:gd name="connsiteX16" fmla="*/ 30956 w 1369219"/>
                <a:gd name="connsiteY16" fmla="*/ 1247775 h 1316831"/>
                <a:gd name="connsiteX17" fmla="*/ 204787 w 1369219"/>
                <a:gd name="connsiteY17" fmla="*/ 1107281 h 1316831"/>
                <a:gd name="connsiteX18" fmla="*/ 340519 w 1369219"/>
                <a:gd name="connsiteY18" fmla="*/ 988219 h 1316831"/>
                <a:gd name="connsiteX19" fmla="*/ 454819 w 1369219"/>
                <a:gd name="connsiteY19" fmla="*/ 878681 h 1316831"/>
                <a:gd name="connsiteX20" fmla="*/ 559594 w 1369219"/>
                <a:gd name="connsiteY20" fmla="*/ 771525 h 1316831"/>
                <a:gd name="connsiteX21" fmla="*/ 654844 w 1369219"/>
                <a:gd name="connsiteY21" fmla="*/ 671513 h 1316831"/>
                <a:gd name="connsiteX22" fmla="*/ 728662 w 1369219"/>
                <a:gd name="connsiteY22" fmla="*/ 585788 h 1316831"/>
                <a:gd name="connsiteX23" fmla="*/ 804862 w 1369219"/>
                <a:gd name="connsiteY23" fmla="*/ 490538 h 1316831"/>
                <a:gd name="connsiteX24" fmla="*/ 871537 w 1369219"/>
                <a:gd name="connsiteY24" fmla="*/ 400050 h 1316831"/>
                <a:gd name="connsiteX25" fmla="*/ 933450 w 1369219"/>
                <a:gd name="connsiteY25" fmla="*/ 319088 h 1316831"/>
                <a:gd name="connsiteX26" fmla="*/ 1000125 w 1369219"/>
                <a:gd name="connsiteY26" fmla="*/ 216694 h 1316831"/>
                <a:gd name="connsiteX27" fmla="*/ 1064419 w 1369219"/>
                <a:gd name="connsiteY27" fmla="*/ 104775 h 1316831"/>
                <a:gd name="connsiteX28" fmla="*/ 1102519 w 1369219"/>
                <a:gd name="connsiteY28" fmla="*/ 35719 h 1316831"/>
                <a:gd name="connsiteX29" fmla="*/ 1366837 w 1369219"/>
                <a:gd name="connsiteY29" fmla="*/ 0 h 1316831"/>
                <a:gd name="connsiteX30" fmla="*/ 1369219 w 1369219"/>
                <a:gd name="connsiteY30" fmla="*/ 176213 h 1316831"/>
                <a:gd name="connsiteX31" fmla="*/ 1278731 w 1369219"/>
                <a:gd name="connsiteY31" fmla="*/ 278606 h 1316831"/>
                <a:gd name="connsiteX32" fmla="*/ 1195387 w 1369219"/>
                <a:gd name="connsiteY32" fmla="*/ 381000 h 1316831"/>
                <a:gd name="connsiteX33" fmla="*/ 1092994 w 1369219"/>
                <a:gd name="connsiteY33" fmla="*/ 500063 h 1316831"/>
                <a:gd name="connsiteX34" fmla="*/ 985837 w 1369219"/>
                <a:gd name="connsiteY34" fmla="*/ 619125 h 1316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69219" h="1316831">
                  <a:moveTo>
                    <a:pt x="985837" y="619125"/>
                  </a:moveTo>
                  <a:lnTo>
                    <a:pt x="909637" y="697706"/>
                  </a:lnTo>
                  <a:lnTo>
                    <a:pt x="835819" y="766763"/>
                  </a:lnTo>
                  <a:lnTo>
                    <a:pt x="762000" y="833438"/>
                  </a:lnTo>
                  <a:lnTo>
                    <a:pt x="690562" y="895350"/>
                  </a:lnTo>
                  <a:lnTo>
                    <a:pt x="614362" y="957263"/>
                  </a:lnTo>
                  <a:lnTo>
                    <a:pt x="514350" y="1033463"/>
                  </a:lnTo>
                  <a:lnTo>
                    <a:pt x="404812" y="1107281"/>
                  </a:lnTo>
                  <a:lnTo>
                    <a:pt x="316706" y="1166813"/>
                  </a:lnTo>
                  <a:lnTo>
                    <a:pt x="197644" y="1233488"/>
                  </a:lnTo>
                  <a:lnTo>
                    <a:pt x="104775" y="1283494"/>
                  </a:lnTo>
                  <a:lnTo>
                    <a:pt x="40481" y="1312069"/>
                  </a:lnTo>
                  <a:lnTo>
                    <a:pt x="16669" y="1316831"/>
                  </a:lnTo>
                  <a:lnTo>
                    <a:pt x="2381" y="1312069"/>
                  </a:lnTo>
                  <a:lnTo>
                    <a:pt x="0" y="1293019"/>
                  </a:lnTo>
                  <a:lnTo>
                    <a:pt x="11906" y="1266825"/>
                  </a:lnTo>
                  <a:lnTo>
                    <a:pt x="30956" y="1247775"/>
                  </a:lnTo>
                  <a:lnTo>
                    <a:pt x="204787" y="1107281"/>
                  </a:lnTo>
                  <a:lnTo>
                    <a:pt x="340519" y="988219"/>
                  </a:lnTo>
                  <a:lnTo>
                    <a:pt x="454819" y="878681"/>
                  </a:lnTo>
                  <a:lnTo>
                    <a:pt x="559594" y="771525"/>
                  </a:lnTo>
                  <a:lnTo>
                    <a:pt x="654844" y="671513"/>
                  </a:lnTo>
                  <a:lnTo>
                    <a:pt x="728662" y="585788"/>
                  </a:lnTo>
                  <a:lnTo>
                    <a:pt x="804862" y="490538"/>
                  </a:lnTo>
                  <a:lnTo>
                    <a:pt x="871537" y="400050"/>
                  </a:lnTo>
                  <a:lnTo>
                    <a:pt x="933450" y="319088"/>
                  </a:lnTo>
                  <a:lnTo>
                    <a:pt x="1000125" y="216694"/>
                  </a:lnTo>
                  <a:lnTo>
                    <a:pt x="1064419" y="104775"/>
                  </a:lnTo>
                  <a:lnTo>
                    <a:pt x="1102519" y="35719"/>
                  </a:lnTo>
                  <a:lnTo>
                    <a:pt x="1366837" y="0"/>
                  </a:lnTo>
                  <a:lnTo>
                    <a:pt x="1369219" y="176213"/>
                  </a:lnTo>
                  <a:lnTo>
                    <a:pt x="1278731" y="278606"/>
                  </a:lnTo>
                  <a:lnTo>
                    <a:pt x="1195387" y="381000"/>
                  </a:lnTo>
                  <a:lnTo>
                    <a:pt x="1092994" y="500063"/>
                  </a:lnTo>
                  <a:lnTo>
                    <a:pt x="985837" y="6191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2">
              <a:extLst>
                <a:ext uri="{FF2B5EF4-FFF2-40B4-BE49-F238E27FC236}">
                  <a16:creationId xmlns:a16="http://schemas.microsoft.com/office/drawing/2014/main" id="{099A0318-429B-4047-A094-CEBD673C2F82}"/>
                </a:ext>
              </a:extLst>
            </p:cNvPr>
            <p:cNvSpPr/>
            <p:nvPr/>
          </p:nvSpPr>
          <p:spPr>
            <a:xfrm>
              <a:off x="7145339" y="3551239"/>
              <a:ext cx="1019175" cy="1127125"/>
            </a:xfrm>
            <a:custGeom>
              <a:avLst/>
              <a:gdLst>
                <a:gd name="connsiteX0" fmla="*/ 271463 w 1019175"/>
                <a:gd name="connsiteY0" fmla="*/ 350044 h 1128712"/>
                <a:gd name="connsiteX1" fmla="*/ 321469 w 1019175"/>
                <a:gd name="connsiteY1" fmla="*/ 411956 h 1128712"/>
                <a:gd name="connsiteX2" fmla="*/ 361950 w 1019175"/>
                <a:gd name="connsiteY2" fmla="*/ 464344 h 1128712"/>
                <a:gd name="connsiteX3" fmla="*/ 407194 w 1019175"/>
                <a:gd name="connsiteY3" fmla="*/ 526256 h 1128712"/>
                <a:gd name="connsiteX4" fmla="*/ 464344 w 1019175"/>
                <a:gd name="connsiteY4" fmla="*/ 607219 h 1128712"/>
                <a:gd name="connsiteX5" fmla="*/ 509588 w 1019175"/>
                <a:gd name="connsiteY5" fmla="*/ 669131 h 1128712"/>
                <a:gd name="connsiteX6" fmla="*/ 550069 w 1019175"/>
                <a:gd name="connsiteY6" fmla="*/ 735806 h 1128712"/>
                <a:gd name="connsiteX7" fmla="*/ 583407 w 1019175"/>
                <a:gd name="connsiteY7" fmla="*/ 788194 h 1128712"/>
                <a:gd name="connsiteX8" fmla="*/ 607219 w 1019175"/>
                <a:gd name="connsiteY8" fmla="*/ 828675 h 1128712"/>
                <a:gd name="connsiteX9" fmla="*/ 645319 w 1019175"/>
                <a:gd name="connsiteY9" fmla="*/ 890587 h 1128712"/>
                <a:gd name="connsiteX10" fmla="*/ 669132 w 1019175"/>
                <a:gd name="connsiteY10" fmla="*/ 928687 h 1128712"/>
                <a:gd name="connsiteX11" fmla="*/ 685800 w 1019175"/>
                <a:gd name="connsiteY11" fmla="*/ 952500 h 1128712"/>
                <a:gd name="connsiteX12" fmla="*/ 709613 w 1019175"/>
                <a:gd name="connsiteY12" fmla="*/ 985837 h 1128712"/>
                <a:gd name="connsiteX13" fmla="*/ 731044 w 1019175"/>
                <a:gd name="connsiteY13" fmla="*/ 1009650 h 1128712"/>
                <a:gd name="connsiteX14" fmla="*/ 754857 w 1019175"/>
                <a:gd name="connsiteY14" fmla="*/ 1035844 h 1128712"/>
                <a:gd name="connsiteX15" fmla="*/ 776288 w 1019175"/>
                <a:gd name="connsiteY15" fmla="*/ 1057275 h 1128712"/>
                <a:gd name="connsiteX16" fmla="*/ 807244 w 1019175"/>
                <a:gd name="connsiteY16" fmla="*/ 1083469 h 1128712"/>
                <a:gd name="connsiteX17" fmla="*/ 840582 w 1019175"/>
                <a:gd name="connsiteY17" fmla="*/ 1104900 h 1128712"/>
                <a:gd name="connsiteX18" fmla="*/ 885825 w 1019175"/>
                <a:gd name="connsiteY18" fmla="*/ 1123950 h 1128712"/>
                <a:gd name="connsiteX19" fmla="*/ 912019 w 1019175"/>
                <a:gd name="connsiteY19" fmla="*/ 1128712 h 1128712"/>
                <a:gd name="connsiteX20" fmla="*/ 940594 w 1019175"/>
                <a:gd name="connsiteY20" fmla="*/ 1128712 h 1128712"/>
                <a:gd name="connsiteX21" fmla="*/ 971550 w 1019175"/>
                <a:gd name="connsiteY21" fmla="*/ 1121569 h 1128712"/>
                <a:gd name="connsiteX22" fmla="*/ 990600 w 1019175"/>
                <a:gd name="connsiteY22" fmla="*/ 1107281 h 1128712"/>
                <a:gd name="connsiteX23" fmla="*/ 1002507 w 1019175"/>
                <a:gd name="connsiteY23" fmla="*/ 1088231 h 1128712"/>
                <a:gd name="connsiteX24" fmla="*/ 1009650 w 1019175"/>
                <a:gd name="connsiteY24" fmla="*/ 1066800 h 1128712"/>
                <a:gd name="connsiteX25" fmla="*/ 1014413 w 1019175"/>
                <a:gd name="connsiteY25" fmla="*/ 1042987 h 1128712"/>
                <a:gd name="connsiteX26" fmla="*/ 1019175 w 1019175"/>
                <a:gd name="connsiteY26" fmla="*/ 1002506 h 1128712"/>
                <a:gd name="connsiteX27" fmla="*/ 1019175 w 1019175"/>
                <a:gd name="connsiteY27" fmla="*/ 966787 h 1128712"/>
                <a:gd name="connsiteX28" fmla="*/ 1012032 w 1019175"/>
                <a:gd name="connsiteY28" fmla="*/ 885825 h 1128712"/>
                <a:gd name="connsiteX29" fmla="*/ 1000125 w 1019175"/>
                <a:gd name="connsiteY29" fmla="*/ 814387 h 1128712"/>
                <a:gd name="connsiteX30" fmla="*/ 969169 w 1019175"/>
                <a:gd name="connsiteY30" fmla="*/ 716756 h 1128712"/>
                <a:gd name="connsiteX31" fmla="*/ 942975 w 1019175"/>
                <a:gd name="connsiteY31" fmla="*/ 671512 h 1128712"/>
                <a:gd name="connsiteX32" fmla="*/ 897732 w 1019175"/>
                <a:gd name="connsiteY32" fmla="*/ 633412 h 1128712"/>
                <a:gd name="connsiteX33" fmla="*/ 790575 w 1019175"/>
                <a:gd name="connsiteY33" fmla="*/ 538162 h 1128712"/>
                <a:gd name="connsiteX34" fmla="*/ 657225 w 1019175"/>
                <a:gd name="connsiteY34" fmla="*/ 431006 h 1128712"/>
                <a:gd name="connsiteX35" fmla="*/ 526257 w 1019175"/>
                <a:gd name="connsiteY35" fmla="*/ 330994 h 1128712"/>
                <a:gd name="connsiteX36" fmla="*/ 407194 w 1019175"/>
                <a:gd name="connsiteY36" fmla="*/ 245269 h 1128712"/>
                <a:gd name="connsiteX37" fmla="*/ 226219 w 1019175"/>
                <a:gd name="connsiteY37" fmla="*/ 121444 h 1128712"/>
                <a:gd name="connsiteX38" fmla="*/ 147638 w 1019175"/>
                <a:gd name="connsiteY38" fmla="*/ 69056 h 1128712"/>
                <a:gd name="connsiteX39" fmla="*/ 71438 w 1019175"/>
                <a:gd name="connsiteY39" fmla="*/ 19050 h 1128712"/>
                <a:gd name="connsiteX40" fmla="*/ 23813 w 1019175"/>
                <a:gd name="connsiteY40" fmla="*/ 0 h 1128712"/>
                <a:gd name="connsiteX41" fmla="*/ 9525 w 1019175"/>
                <a:gd name="connsiteY41" fmla="*/ 0 h 1128712"/>
                <a:gd name="connsiteX42" fmla="*/ 2382 w 1019175"/>
                <a:gd name="connsiteY42" fmla="*/ 4762 h 1128712"/>
                <a:gd name="connsiteX43" fmla="*/ 0 w 1019175"/>
                <a:gd name="connsiteY43" fmla="*/ 26194 h 1128712"/>
                <a:gd name="connsiteX44" fmla="*/ 14288 w 1019175"/>
                <a:gd name="connsiteY44" fmla="*/ 57150 h 1128712"/>
                <a:gd name="connsiteX45" fmla="*/ 35719 w 1019175"/>
                <a:gd name="connsiteY45" fmla="*/ 83344 h 1128712"/>
                <a:gd name="connsiteX46" fmla="*/ 100013 w 1019175"/>
                <a:gd name="connsiteY46" fmla="*/ 150019 h 1128712"/>
                <a:gd name="connsiteX47" fmla="*/ 176213 w 1019175"/>
                <a:gd name="connsiteY47" fmla="*/ 238125 h 1128712"/>
                <a:gd name="connsiteX48" fmla="*/ 271463 w 1019175"/>
                <a:gd name="connsiteY48" fmla="*/ 350044 h 1128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19175" h="1128712">
                  <a:moveTo>
                    <a:pt x="271463" y="350044"/>
                  </a:moveTo>
                  <a:lnTo>
                    <a:pt x="321469" y="411956"/>
                  </a:lnTo>
                  <a:lnTo>
                    <a:pt x="361950" y="464344"/>
                  </a:lnTo>
                  <a:lnTo>
                    <a:pt x="407194" y="526256"/>
                  </a:lnTo>
                  <a:lnTo>
                    <a:pt x="464344" y="607219"/>
                  </a:lnTo>
                  <a:lnTo>
                    <a:pt x="509588" y="669131"/>
                  </a:lnTo>
                  <a:lnTo>
                    <a:pt x="550069" y="735806"/>
                  </a:lnTo>
                  <a:lnTo>
                    <a:pt x="583407" y="788194"/>
                  </a:lnTo>
                  <a:lnTo>
                    <a:pt x="607219" y="828675"/>
                  </a:lnTo>
                  <a:lnTo>
                    <a:pt x="645319" y="890587"/>
                  </a:lnTo>
                  <a:lnTo>
                    <a:pt x="669132" y="928687"/>
                  </a:lnTo>
                  <a:lnTo>
                    <a:pt x="685800" y="952500"/>
                  </a:lnTo>
                  <a:lnTo>
                    <a:pt x="709613" y="985837"/>
                  </a:lnTo>
                  <a:lnTo>
                    <a:pt x="731044" y="1009650"/>
                  </a:lnTo>
                  <a:lnTo>
                    <a:pt x="754857" y="1035844"/>
                  </a:lnTo>
                  <a:lnTo>
                    <a:pt x="776288" y="1057275"/>
                  </a:lnTo>
                  <a:lnTo>
                    <a:pt x="807244" y="1083469"/>
                  </a:lnTo>
                  <a:lnTo>
                    <a:pt x="840582" y="1104900"/>
                  </a:lnTo>
                  <a:lnTo>
                    <a:pt x="885825" y="1123950"/>
                  </a:lnTo>
                  <a:lnTo>
                    <a:pt x="912019" y="1128712"/>
                  </a:lnTo>
                  <a:lnTo>
                    <a:pt x="940594" y="1128712"/>
                  </a:lnTo>
                  <a:lnTo>
                    <a:pt x="971550" y="1121569"/>
                  </a:lnTo>
                  <a:lnTo>
                    <a:pt x="990600" y="1107281"/>
                  </a:lnTo>
                  <a:lnTo>
                    <a:pt x="1002507" y="1088231"/>
                  </a:lnTo>
                  <a:lnTo>
                    <a:pt x="1009650" y="1066800"/>
                  </a:lnTo>
                  <a:lnTo>
                    <a:pt x="1014413" y="1042987"/>
                  </a:lnTo>
                  <a:lnTo>
                    <a:pt x="1019175" y="1002506"/>
                  </a:lnTo>
                  <a:lnTo>
                    <a:pt x="1019175" y="966787"/>
                  </a:lnTo>
                  <a:lnTo>
                    <a:pt x="1012032" y="885825"/>
                  </a:lnTo>
                  <a:lnTo>
                    <a:pt x="1000125" y="814387"/>
                  </a:lnTo>
                  <a:lnTo>
                    <a:pt x="969169" y="716756"/>
                  </a:lnTo>
                  <a:lnTo>
                    <a:pt x="942975" y="671512"/>
                  </a:lnTo>
                  <a:lnTo>
                    <a:pt x="897732" y="633412"/>
                  </a:lnTo>
                  <a:lnTo>
                    <a:pt x="790575" y="538162"/>
                  </a:lnTo>
                  <a:lnTo>
                    <a:pt x="657225" y="431006"/>
                  </a:lnTo>
                  <a:lnTo>
                    <a:pt x="526257" y="330994"/>
                  </a:lnTo>
                  <a:lnTo>
                    <a:pt x="407194" y="245269"/>
                  </a:lnTo>
                  <a:lnTo>
                    <a:pt x="226219" y="121444"/>
                  </a:lnTo>
                  <a:lnTo>
                    <a:pt x="147638" y="69056"/>
                  </a:lnTo>
                  <a:lnTo>
                    <a:pt x="71438" y="19050"/>
                  </a:lnTo>
                  <a:lnTo>
                    <a:pt x="23813" y="0"/>
                  </a:lnTo>
                  <a:lnTo>
                    <a:pt x="9525" y="0"/>
                  </a:lnTo>
                  <a:lnTo>
                    <a:pt x="2382" y="4762"/>
                  </a:lnTo>
                  <a:lnTo>
                    <a:pt x="0" y="26194"/>
                  </a:lnTo>
                  <a:lnTo>
                    <a:pt x="14288" y="57150"/>
                  </a:lnTo>
                  <a:lnTo>
                    <a:pt x="35719" y="83344"/>
                  </a:lnTo>
                  <a:lnTo>
                    <a:pt x="100013" y="150019"/>
                  </a:lnTo>
                  <a:lnTo>
                    <a:pt x="176213" y="238125"/>
                  </a:lnTo>
                  <a:lnTo>
                    <a:pt x="271463" y="35004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5">
              <a:extLst>
                <a:ext uri="{FF2B5EF4-FFF2-40B4-BE49-F238E27FC236}">
                  <a16:creationId xmlns:a16="http://schemas.microsoft.com/office/drawing/2014/main" id="{0A08AA7C-2BBB-459B-87ED-937AF340F50E}"/>
                </a:ext>
              </a:extLst>
            </p:cNvPr>
            <p:cNvSpPr/>
            <p:nvPr/>
          </p:nvSpPr>
          <p:spPr>
            <a:xfrm>
              <a:off x="3867151" y="3476625"/>
              <a:ext cx="1223963" cy="1352550"/>
            </a:xfrm>
            <a:custGeom>
              <a:avLst/>
              <a:gdLst>
                <a:gd name="connsiteX0" fmla="*/ 831056 w 1223963"/>
                <a:gd name="connsiteY0" fmla="*/ 564356 h 1352550"/>
                <a:gd name="connsiteX1" fmla="*/ 866775 w 1223963"/>
                <a:gd name="connsiteY1" fmla="*/ 507206 h 1352550"/>
                <a:gd name="connsiteX2" fmla="*/ 892969 w 1223963"/>
                <a:gd name="connsiteY2" fmla="*/ 461963 h 1352550"/>
                <a:gd name="connsiteX3" fmla="*/ 907256 w 1223963"/>
                <a:gd name="connsiteY3" fmla="*/ 440531 h 1352550"/>
                <a:gd name="connsiteX4" fmla="*/ 973931 w 1223963"/>
                <a:gd name="connsiteY4" fmla="*/ 373856 h 1352550"/>
                <a:gd name="connsiteX5" fmla="*/ 1016794 w 1223963"/>
                <a:gd name="connsiteY5" fmla="*/ 330994 h 1352550"/>
                <a:gd name="connsiteX6" fmla="*/ 1042988 w 1223963"/>
                <a:gd name="connsiteY6" fmla="*/ 302419 h 1352550"/>
                <a:gd name="connsiteX7" fmla="*/ 1054894 w 1223963"/>
                <a:gd name="connsiteY7" fmla="*/ 283369 h 1352550"/>
                <a:gd name="connsiteX8" fmla="*/ 1064419 w 1223963"/>
                <a:gd name="connsiteY8" fmla="*/ 259556 h 1352550"/>
                <a:gd name="connsiteX9" fmla="*/ 1064419 w 1223963"/>
                <a:gd name="connsiteY9" fmla="*/ 233363 h 1352550"/>
                <a:gd name="connsiteX10" fmla="*/ 1054894 w 1223963"/>
                <a:gd name="connsiteY10" fmla="*/ 207169 h 1352550"/>
                <a:gd name="connsiteX11" fmla="*/ 1038225 w 1223963"/>
                <a:gd name="connsiteY11" fmla="*/ 185738 h 1352550"/>
                <a:gd name="connsiteX12" fmla="*/ 1009650 w 1223963"/>
                <a:gd name="connsiteY12" fmla="*/ 159544 h 1352550"/>
                <a:gd name="connsiteX13" fmla="*/ 931069 w 1223963"/>
                <a:gd name="connsiteY13" fmla="*/ 107156 h 1352550"/>
                <a:gd name="connsiteX14" fmla="*/ 852488 w 1223963"/>
                <a:gd name="connsiteY14" fmla="*/ 54769 h 1352550"/>
                <a:gd name="connsiteX15" fmla="*/ 778669 w 1223963"/>
                <a:gd name="connsiteY15" fmla="*/ 14288 h 1352550"/>
                <a:gd name="connsiteX16" fmla="*/ 754856 w 1223963"/>
                <a:gd name="connsiteY16" fmla="*/ 0 h 1352550"/>
                <a:gd name="connsiteX17" fmla="*/ 745331 w 1223963"/>
                <a:gd name="connsiteY17" fmla="*/ 0 h 1352550"/>
                <a:gd name="connsiteX18" fmla="*/ 726281 w 1223963"/>
                <a:gd name="connsiteY18" fmla="*/ 14288 h 1352550"/>
                <a:gd name="connsiteX19" fmla="*/ 678656 w 1223963"/>
                <a:gd name="connsiteY19" fmla="*/ 61913 h 1352550"/>
                <a:gd name="connsiteX20" fmla="*/ 619125 w 1223963"/>
                <a:gd name="connsiteY20" fmla="*/ 114300 h 1352550"/>
                <a:gd name="connsiteX21" fmla="*/ 554831 w 1223963"/>
                <a:gd name="connsiteY21" fmla="*/ 164306 h 1352550"/>
                <a:gd name="connsiteX22" fmla="*/ 504825 w 1223963"/>
                <a:gd name="connsiteY22" fmla="*/ 202406 h 1352550"/>
                <a:gd name="connsiteX23" fmla="*/ 450056 w 1223963"/>
                <a:gd name="connsiteY23" fmla="*/ 235744 h 1352550"/>
                <a:gd name="connsiteX24" fmla="*/ 350044 w 1223963"/>
                <a:gd name="connsiteY24" fmla="*/ 283369 h 1352550"/>
                <a:gd name="connsiteX25" fmla="*/ 278606 w 1223963"/>
                <a:gd name="connsiteY25" fmla="*/ 309563 h 1352550"/>
                <a:gd name="connsiteX26" fmla="*/ 238125 w 1223963"/>
                <a:gd name="connsiteY26" fmla="*/ 326231 h 1352550"/>
                <a:gd name="connsiteX27" fmla="*/ 214313 w 1223963"/>
                <a:gd name="connsiteY27" fmla="*/ 328613 h 1352550"/>
                <a:gd name="connsiteX28" fmla="*/ 188119 w 1223963"/>
                <a:gd name="connsiteY28" fmla="*/ 323850 h 1352550"/>
                <a:gd name="connsiteX29" fmla="*/ 159544 w 1223963"/>
                <a:gd name="connsiteY29" fmla="*/ 314325 h 1352550"/>
                <a:gd name="connsiteX30" fmla="*/ 133350 w 1223963"/>
                <a:gd name="connsiteY30" fmla="*/ 295275 h 1352550"/>
                <a:gd name="connsiteX31" fmla="*/ 109538 w 1223963"/>
                <a:gd name="connsiteY31" fmla="*/ 273844 h 1352550"/>
                <a:gd name="connsiteX32" fmla="*/ 78581 w 1223963"/>
                <a:gd name="connsiteY32" fmla="*/ 233363 h 1352550"/>
                <a:gd name="connsiteX33" fmla="*/ 61913 w 1223963"/>
                <a:gd name="connsiteY33" fmla="*/ 207169 h 1352550"/>
                <a:gd name="connsiteX34" fmla="*/ 54769 w 1223963"/>
                <a:gd name="connsiteY34" fmla="*/ 195263 h 1352550"/>
                <a:gd name="connsiteX35" fmla="*/ 47625 w 1223963"/>
                <a:gd name="connsiteY35" fmla="*/ 190500 h 1352550"/>
                <a:gd name="connsiteX36" fmla="*/ 21431 w 1223963"/>
                <a:gd name="connsiteY36" fmla="*/ 180975 h 1352550"/>
                <a:gd name="connsiteX37" fmla="*/ 2381 w 1223963"/>
                <a:gd name="connsiteY37" fmla="*/ 188119 h 1352550"/>
                <a:gd name="connsiteX38" fmla="*/ 0 w 1223963"/>
                <a:gd name="connsiteY38" fmla="*/ 204788 h 1352550"/>
                <a:gd name="connsiteX39" fmla="*/ 4763 w 1223963"/>
                <a:gd name="connsiteY39" fmla="*/ 230981 h 1352550"/>
                <a:gd name="connsiteX40" fmla="*/ 11906 w 1223963"/>
                <a:gd name="connsiteY40" fmla="*/ 259556 h 1352550"/>
                <a:gd name="connsiteX41" fmla="*/ 21431 w 1223963"/>
                <a:gd name="connsiteY41" fmla="*/ 288131 h 1352550"/>
                <a:gd name="connsiteX42" fmla="*/ 42863 w 1223963"/>
                <a:gd name="connsiteY42" fmla="*/ 328613 h 1352550"/>
                <a:gd name="connsiteX43" fmla="*/ 69056 w 1223963"/>
                <a:gd name="connsiteY43" fmla="*/ 364331 h 1352550"/>
                <a:gd name="connsiteX44" fmla="*/ 85725 w 1223963"/>
                <a:gd name="connsiteY44" fmla="*/ 385763 h 1352550"/>
                <a:gd name="connsiteX45" fmla="*/ 116681 w 1223963"/>
                <a:gd name="connsiteY45" fmla="*/ 435769 h 1352550"/>
                <a:gd name="connsiteX46" fmla="*/ 154781 w 1223963"/>
                <a:gd name="connsiteY46" fmla="*/ 490538 h 1352550"/>
                <a:gd name="connsiteX47" fmla="*/ 183356 w 1223963"/>
                <a:gd name="connsiteY47" fmla="*/ 531019 h 1352550"/>
                <a:gd name="connsiteX48" fmla="*/ 200025 w 1223963"/>
                <a:gd name="connsiteY48" fmla="*/ 547688 h 1352550"/>
                <a:gd name="connsiteX49" fmla="*/ 214313 w 1223963"/>
                <a:gd name="connsiteY49" fmla="*/ 557213 h 1352550"/>
                <a:gd name="connsiteX50" fmla="*/ 235744 w 1223963"/>
                <a:gd name="connsiteY50" fmla="*/ 561975 h 1352550"/>
                <a:gd name="connsiteX51" fmla="*/ 264319 w 1223963"/>
                <a:gd name="connsiteY51" fmla="*/ 554831 h 1352550"/>
                <a:gd name="connsiteX52" fmla="*/ 290513 w 1223963"/>
                <a:gd name="connsiteY52" fmla="*/ 542925 h 1352550"/>
                <a:gd name="connsiteX53" fmla="*/ 316706 w 1223963"/>
                <a:gd name="connsiteY53" fmla="*/ 519113 h 1352550"/>
                <a:gd name="connsiteX54" fmla="*/ 342900 w 1223963"/>
                <a:gd name="connsiteY54" fmla="*/ 490538 h 1352550"/>
                <a:gd name="connsiteX55" fmla="*/ 454819 w 1223963"/>
                <a:gd name="connsiteY55" fmla="*/ 421481 h 1352550"/>
                <a:gd name="connsiteX56" fmla="*/ 616744 w 1223963"/>
                <a:gd name="connsiteY56" fmla="*/ 323850 h 1352550"/>
                <a:gd name="connsiteX57" fmla="*/ 642938 w 1223963"/>
                <a:gd name="connsiteY57" fmla="*/ 309563 h 1352550"/>
                <a:gd name="connsiteX58" fmla="*/ 659606 w 1223963"/>
                <a:gd name="connsiteY58" fmla="*/ 307181 h 1352550"/>
                <a:gd name="connsiteX59" fmla="*/ 669131 w 1223963"/>
                <a:gd name="connsiteY59" fmla="*/ 311944 h 1352550"/>
                <a:gd name="connsiteX60" fmla="*/ 678656 w 1223963"/>
                <a:gd name="connsiteY60" fmla="*/ 323850 h 1352550"/>
                <a:gd name="connsiteX61" fmla="*/ 685800 w 1223963"/>
                <a:gd name="connsiteY61" fmla="*/ 347663 h 1352550"/>
                <a:gd name="connsiteX62" fmla="*/ 683419 w 1223963"/>
                <a:gd name="connsiteY62" fmla="*/ 409575 h 1352550"/>
                <a:gd name="connsiteX63" fmla="*/ 669131 w 1223963"/>
                <a:gd name="connsiteY63" fmla="*/ 488156 h 1352550"/>
                <a:gd name="connsiteX64" fmla="*/ 647700 w 1223963"/>
                <a:gd name="connsiteY64" fmla="*/ 557213 h 1352550"/>
                <a:gd name="connsiteX65" fmla="*/ 604838 w 1223963"/>
                <a:gd name="connsiteY65" fmla="*/ 659606 h 1352550"/>
                <a:gd name="connsiteX66" fmla="*/ 573881 w 1223963"/>
                <a:gd name="connsiteY66" fmla="*/ 726281 h 1352550"/>
                <a:gd name="connsiteX67" fmla="*/ 540544 w 1223963"/>
                <a:gd name="connsiteY67" fmla="*/ 788194 h 1352550"/>
                <a:gd name="connsiteX68" fmla="*/ 528638 w 1223963"/>
                <a:gd name="connsiteY68" fmla="*/ 826294 h 1352550"/>
                <a:gd name="connsiteX69" fmla="*/ 528638 w 1223963"/>
                <a:gd name="connsiteY69" fmla="*/ 866775 h 1352550"/>
                <a:gd name="connsiteX70" fmla="*/ 538163 w 1223963"/>
                <a:gd name="connsiteY70" fmla="*/ 897731 h 1352550"/>
                <a:gd name="connsiteX71" fmla="*/ 552450 w 1223963"/>
                <a:gd name="connsiteY71" fmla="*/ 921544 h 1352550"/>
                <a:gd name="connsiteX72" fmla="*/ 581025 w 1223963"/>
                <a:gd name="connsiteY72" fmla="*/ 947738 h 1352550"/>
                <a:gd name="connsiteX73" fmla="*/ 611981 w 1223963"/>
                <a:gd name="connsiteY73" fmla="*/ 976313 h 1352550"/>
                <a:gd name="connsiteX74" fmla="*/ 652463 w 1223963"/>
                <a:gd name="connsiteY74" fmla="*/ 1012031 h 1352550"/>
                <a:gd name="connsiteX75" fmla="*/ 690563 w 1223963"/>
                <a:gd name="connsiteY75" fmla="*/ 1040606 h 1352550"/>
                <a:gd name="connsiteX76" fmla="*/ 728663 w 1223963"/>
                <a:gd name="connsiteY76" fmla="*/ 1066800 h 1352550"/>
                <a:gd name="connsiteX77" fmla="*/ 750094 w 1223963"/>
                <a:gd name="connsiteY77" fmla="*/ 1081088 h 1352550"/>
                <a:gd name="connsiteX78" fmla="*/ 785813 w 1223963"/>
                <a:gd name="connsiteY78" fmla="*/ 1102519 h 1352550"/>
                <a:gd name="connsiteX79" fmla="*/ 1102519 w 1223963"/>
                <a:gd name="connsiteY79" fmla="*/ 1352550 h 1352550"/>
                <a:gd name="connsiteX80" fmla="*/ 1150144 w 1223963"/>
                <a:gd name="connsiteY80" fmla="*/ 1343025 h 1352550"/>
                <a:gd name="connsiteX81" fmla="*/ 1178719 w 1223963"/>
                <a:gd name="connsiteY81" fmla="*/ 1333500 h 1352550"/>
                <a:gd name="connsiteX82" fmla="*/ 1204913 w 1223963"/>
                <a:gd name="connsiteY82" fmla="*/ 1316831 h 1352550"/>
                <a:gd name="connsiteX83" fmla="*/ 1219200 w 1223963"/>
                <a:gd name="connsiteY83" fmla="*/ 1300163 h 1352550"/>
                <a:gd name="connsiteX84" fmla="*/ 1223963 w 1223963"/>
                <a:gd name="connsiteY84" fmla="*/ 1288256 h 1352550"/>
                <a:gd name="connsiteX85" fmla="*/ 1223963 w 1223963"/>
                <a:gd name="connsiteY85" fmla="*/ 1273969 h 1352550"/>
                <a:gd name="connsiteX86" fmla="*/ 1212056 w 1223963"/>
                <a:gd name="connsiteY86" fmla="*/ 1240631 h 1352550"/>
                <a:gd name="connsiteX87" fmla="*/ 1195388 w 1223963"/>
                <a:gd name="connsiteY87" fmla="*/ 1212056 h 1352550"/>
                <a:gd name="connsiteX88" fmla="*/ 1154906 w 1223963"/>
                <a:gd name="connsiteY88" fmla="*/ 1159669 h 1352550"/>
                <a:gd name="connsiteX89" fmla="*/ 1097756 w 1223963"/>
                <a:gd name="connsiteY89" fmla="*/ 1104900 h 1352550"/>
                <a:gd name="connsiteX90" fmla="*/ 1035844 w 1223963"/>
                <a:gd name="connsiteY90" fmla="*/ 1057275 h 1352550"/>
                <a:gd name="connsiteX91" fmla="*/ 969169 w 1223963"/>
                <a:gd name="connsiteY91" fmla="*/ 1007269 h 1352550"/>
                <a:gd name="connsiteX92" fmla="*/ 904875 w 1223963"/>
                <a:gd name="connsiteY92" fmla="*/ 973931 h 1352550"/>
                <a:gd name="connsiteX93" fmla="*/ 814388 w 1223963"/>
                <a:gd name="connsiteY93" fmla="*/ 938213 h 1352550"/>
                <a:gd name="connsiteX94" fmla="*/ 723900 w 1223963"/>
                <a:gd name="connsiteY94" fmla="*/ 914400 h 1352550"/>
                <a:gd name="connsiteX95" fmla="*/ 688181 w 1223963"/>
                <a:gd name="connsiteY95" fmla="*/ 904875 h 1352550"/>
                <a:gd name="connsiteX96" fmla="*/ 650081 w 1223963"/>
                <a:gd name="connsiteY96" fmla="*/ 885825 h 1352550"/>
                <a:gd name="connsiteX97" fmla="*/ 638175 w 1223963"/>
                <a:gd name="connsiteY97" fmla="*/ 871538 h 1352550"/>
                <a:gd name="connsiteX98" fmla="*/ 631031 w 1223963"/>
                <a:gd name="connsiteY98" fmla="*/ 847725 h 1352550"/>
                <a:gd name="connsiteX99" fmla="*/ 638175 w 1223963"/>
                <a:gd name="connsiteY99" fmla="*/ 823913 h 1352550"/>
                <a:gd name="connsiteX100" fmla="*/ 671513 w 1223963"/>
                <a:gd name="connsiteY100" fmla="*/ 785813 h 1352550"/>
                <a:gd name="connsiteX101" fmla="*/ 776288 w 1223963"/>
                <a:gd name="connsiteY101" fmla="*/ 645319 h 1352550"/>
                <a:gd name="connsiteX102" fmla="*/ 831056 w 1223963"/>
                <a:gd name="connsiteY102" fmla="*/ 564356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1223963" h="1352550">
                  <a:moveTo>
                    <a:pt x="831056" y="564356"/>
                  </a:moveTo>
                  <a:lnTo>
                    <a:pt x="866775" y="507206"/>
                  </a:lnTo>
                  <a:lnTo>
                    <a:pt x="892969" y="461963"/>
                  </a:lnTo>
                  <a:lnTo>
                    <a:pt x="907256" y="440531"/>
                  </a:lnTo>
                  <a:lnTo>
                    <a:pt x="973931" y="373856"/>
                  </a:lnTo>
                  <a:lnTo>
                    <a:pt x="1016794" y="330994"/>
                  </a:lnTo>
                  <a:lnTo>
                    <a:pt x="1042988" y="302419"/>
                  </a:lnTo>
                  <a:lnTo>
                    <a:pt x="1054894" y="283369"/>
                  </a:lnTo>
                  <a:lnTo>
                    <a:pt x="1064419" y="259556"/>
                  </a:lnTo>
                  <a:lnTo>
                    <a:pt x="1064419" y="233363"/>
                  </a:lnTo>
                  <a:lnTo>
                    <a:pt x="1054894" y="207169"/>
                  </a:lnTo>
                  <a:lnTo>
                    <a:pt x="1038225" y="185738"/>
                  </a:lnTo>
                  <a:lnTo>
                    <a:pt x="1009650" y="159544"/>
                  </a:lnTo>
                  <a:lnTo>
                    <a:pt x="931069" y="107156"/>
                  </a:lnTo>
                  <a:lnTo>
                    <a:pt x="852488" y="54769"/>
                  </a:lnTo>
                  <a:lnTo>
                    <a:pt x="778669" y="14288"/>
                  </a:lnTo>
                  <a:lnTo>
                    <a:pt x="754856" y="0"/>
                  </a:lnTo>
                  <a:lnTo>
                    <a:pt x="745331" y="0"/>
                  </a:lnTo>
                  <a:lnTo>
                    <a:pt x="726281" y="14288"/>
                  </a:lnTo>
                  <a:lnTo>
                    <a:pt x="678656" y="61913"/>
                  </a:lnTo>
                  <a:lnTo>
                    <a:pt x="619125" y="114300"/>
                  </a:lnTo>
                  <a:lnTo>
                    <a:pt x="554831" y="164306"/>
                  </a:lnTo>
                  <a:lnTo>
                    <a:pt x="504825" y="202406"/>
                  </a:lnTo>
                  <a:lnTo>
                    <a:pt x="450056" y="235744"/>
                  </a:lnTo>
                  <a:lnTo>
                    <a:pt x="350044" y="283369"/>
                  </a:lnTo>
                  <a:lnTo>
                    <a:pt x="278606" y="309563"/>
                  </a:lnTo>
                  <a:lnTo>
                    <a:pt x="238125" y="326231"/>
                  </a:lnTo>
                  <a:lnTo>
                    <a:pt x="214313" y="328613"/>
                  </a:lnTo>
                  <a:lnTo>
                    <a:pt x="188119" y="323850"/>
                  </a:lnTo>
                  <a:lnTo>
                    <a:pt x="159544" y="314325"/>
                  </a:lnTo>
                  <a:lnTo>
                    <a:pt x="133350" y="295275"/>
                  </a:lnTo>
                  <a:lnTo>
                    <a:pt x="109538" y="273844"/>
                  </a:lnTo>
                  <a:lnTo>
                    <a:pt x="78581" y="233363"/>
                  </a:lnTo>
                  <a:lnTo>
                    <a:pt x="61913" y="207169"/>
                  </a:lnTo>
                  <a:lnTo>
                    <a:pt x="54769" y="195263"/>
                  </a:lnTo>
                  <a:lnTo>
                    <a:pt x="47625" y="190500"/>
                  </a:lnTo>
                  <a:lnTo>
                    <a:pt x="21431" y="180975"/>
                  </a:lnTo>
                  <a:lnTo>
                    <a:pt x="2381" y="188119"/>
                  </a:lnTo>
                  <a:lnTo>
                    <a:pt x="0" y="204788"/>
                  </a:lnTo>
                  <a:lnTo>
                    <a:pt x="4763" y="230981"/>
                  </a:lnTo>
                  <a:lnTo>
                    <a:pt x="11906" y="259556"/>
                  </a:lnTo>
                  <a:lnTo>
                    <a:pt x="21431" y="288131"/>
                  </a:lnTo>
                  <a:lnTo>
                    <a:pt x="42863" y="328613"/>
                  </a:lnTo>
                  <a:lnTo>
                    <a:pt x="69056" y="364331"/>
                  </a:lnTo>
                  <a:lnTo>
                    <a:pt x="85725" y="385763"/>
                  </a:lnTo>
                  <a:lnTo>
                    <a:pt x="116681" y="435769"/>
                  </a:lnTo>
                  <a:lnTo>
                    <a:pt x="154781" y="490538"/>
                  </a:lnTo>
                  <a:lnTo>
                    <a:pt x="183356" y="531019"/>
                  </a:lnTo>
                  <a:lnTo>
                    <a:pt x="200025" y="547688"/>
                  </a:lnTo>
                  <a:lnTo>
                    <a:pt x="214313" y="557213"/>
                  </a:lnTo>
                  <a:lnTo>
                    <a:pt x="235744" y="561975"/>
                  </a:lnTo>
                  <a:lnTo>
                    <a:pt x="264319" y="554831"/>
                  </a:lnTo>
                  <a:lnTo>
                    <a:pt x="290513" y="542925"/>
                  </a:lnTo>
                  <a:lnTo>
                    <a:pt x="316706" y="519113"/>
                  </a:lnTo>
                  <a:lnTo>
                    <a:pt x="342900" y="490538"/>
                  </a:lnTo>
                  <a:lnTo>
                    <a:pt x="454819" y="421481"/>
                  </a:lnTo>
                  <a:lnTo>
                    <a:pt x="616744" y="323850"/>
                  </a:lnTo>
                  <a:lnTo>
                    <a:pt x="642938" y="309563"/>
                  </a:lnTo>
                  <a:lnTo>
                    <a:pt x="659606" y="307181"/>
                  </a:lnTo>
                  <a:lnTo>
                    <a:pt x="669131" y="311944"/>
                  </a:lnTo>
                  <a:lnTo>
                    <a:pt x="678656" y="323850"/>
                  </a:lnTo>
                  <a:lnTo>
                    <a:pt x="685800" y="347663"/>
                  </a:lnTo>
                  <a:cubicBezTo>
                    <a:pt x="685006" y="368300"/>
                    <a:pt x="684213" y="388938"/>
                    <a:pt x="683419" y="409575"/>
                  </a:cubicBezTo>
                  <a:lnTo>
                    <a:pt x="669131" y="488156"/>
                  </a:lnTo>
                  <a:lnTo>
                    <a:pt x="647700" y="557213"/>
                  </a:lnTo>
                  <a:lnTo>
                    <a:pt x="604838" y="659606"/>
                  </a:lnTo>
                  <a:lnTo>
                    <a:pt x="573881" y="726281"/>
                  </a:lnTo>
                  <a:lnTo>
                    <a:pt x="540544" y="788194"/>
                  </a:lnTo>
                  <a:lnTo>
                    <a:pt x="528638" y="826294"/>
                  </a:lnTo>
                  <a:lnTo>
                    <a:pt x="528638" y="866775"/>
                  </a:lnTo>
                  <a:lnTo>
                    <a:pt x="538163" y="897731"/>
                  </a:lnTo>
                  <a:lnTo>
                    <a:pt x="552450" y="921544"/>
                  </a:lnTo>
                  <a:lnTo>
                    <a:pt x="581025" y="947738"/>
                  </a:lnTo>
                  <a:lnTo>
                    <a:pt x="611981" y="976313"/>
                  </a:lnTo>
                  <a:lnTo>
                    <a:pt x="652463" y="1012031"/>
                  </a:lnTo>
                  <a:lnTo>
                    <a:pt x="690563" y="1040606"/>
                  </a:lnTo>
                  <a:lnTo>
                    <a:pt x="728663" y="1066800"/>
                  </a:lnTo>
                  <a:lnTo>
                    <a:pt x="750094" y="1081088"/>
                  </a:lnTo>
                  <a:lnTo>
                    <a:pt x="785813" y="1102519"/>
                  </a:lnTo>
                  <a:lnTo>
                    <a:pt x="1102519" y="1352550"/>
                  </a:lnTo>
                  <a:lnTo>
                    <a:pt x="1150144" y="1343025"/>
                  </a:lnTo>
                  <a:lnTo>
                    <a:pt x="1178719" y="1333500"/>
                  </a:lnTo>
                  <a:lnTo>
                    <a:pt x="1204913" y="1316831"/>
                  </a:lnTo>
                  <a:lnTo>
                    <a:pt x="1219200" y="1300163"/>
                  </a:lnTo>
                  <a:lnTo>
                    <a:pt x="1223963" y="1288256"/>
                  </a:lnTo>
                  <a:lnTo>
                    <a:pt x="1223963" y="1273969"/>
                  </a:lnTo>
                  <a:lnTo>
                    <a:pt x="1212056" y="1240631"/>
                  </a:lnTo>
                  <a:lnTo>
                    <a:pt x="1195388" y="1212056"/>
                  </a:lnTo>
                  <a:lnTo>
                    <a:pt x="1154906" y="1159669"/>
                  </a:lnTo>
                  <a:lnTo>
                    <a:pt x="1097756" y="1104900"/>
                  </a:lnTo>
                  <a:lnTo>
                    <a:pt x="1035844" y="1057275"/>
                  </a:lnTo>
                  <a:lnTo>
                    <a:pt x="969169" y="1007269"/>
                  </a:lnTo>
                  <a:lnTo>
                    <a:pt x="904875" y="973931"/>
                  </a:lnTo>
                  <a:lnTo>
                    <a:pt x="814388" y="938213"/>
                  </a:lnTo>
                  <a:lnTo>
                    <a:pt x="723900" y="914400"/>
                  </a:lnTo>
                  <a:lnTo>
                    <a:pt x="688181" y="904875"/>
                  </a:lnTo>
                  <a:lnTo>
                    <a:pt x="650081" y="885825"/>
                  </a:lnTo>
                  <a:lnTo>
                    <a:pt x="638175" y="871538"/>
                  </a:lnTo>
                  <a:lnTo>
                    <a:pt x="631031" y="847725"/>
                  </a:lnTo>
                  <a:lnTo>
                    <a:pt x="638175" y="823913"/>
                  </a:lnTo>
                  <a:lnTo>
                    <a:pt x="671513" y="785813"/>
                  </a:lnTo>
                  <a:lnTo>
                    <a:pt x="776288" y="645319"/>
                  </a:lnTo>
                  <a:lnTo>
                    <a:pt x="831056" y="56435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26">
              <a:extLst>
                <a:ext uri="{FF2B5EF4-FFF2-40B4-BE49-F238E27FC236}">
                  <a16:creationId xmlns:a16="http://schemas.microsoft.com/office/drawing/2014/main" id="{A7BE88D6-072A-4DD9-A85A-CC3728C8F194}"/>
                </a:ext>
              </a:extLst>
            </p:cNvPr>
            <p:cNvSpPr/>
            <p:nvPr/>
          </p:nvSpPr>
          <p:spPr>
            <a:xfrm>
              <a:off x="4021138" y="4562476"/>
              <a:ext cx="1009650" cy="696913"/>
            </a:xfrm>
            <a:custGeom>
              <a:avLst/>
              <a:gdLst>
                <a:gd name="connsiteX0" fmla="*/ 607219 w 1009650"/>
                <a:gd name="connsiteY0" fmla="*/ 423863 h 697706"/>
                <a:gd name="connsiteX1" fmla="*/ 702469 w 1009650"/>
                <a:gd name="connsiteY1" fmla="*/ 369094 h 697706"/>
                <a:gd name="connsiteX2" fmla="*/ 773907 w 1009650"/>
                <a:gd name="connsiteY2" fmla="*/ 333375 h 697706"/>
                <a:gd name="connsiteX3" fmla="*/ 835819 w 1009650"/>
                <a:gd name="connsiteY3" fmla="*/ 304800 h 697706"/>
                <a:gd name="connsiteX4" fmla="*/ 892969 w 1009650"/>
                <a:gd name="connsiteY4" fmla="*/ 283369 h 697706"/>
                <a:gd name="connsiteX5" fmla="*/ 928688 w 1009650"/>
                <a:gd name="connsiteY5" fmla="*/ 271463 h 697706"/>
                <a:gd name="connsiteX6" fmla="*/ 954882 w 1009650"/>
                <a:gd name="connsiteY6" fmla="*/ 266700 h 697706"/>
                <a:gd name="connsiteX7" fmla="*/ 1009650 w 1009650"/>
                <a:gd name="connsiteY7" fmla="*/ 252413 h 697706"/>
                <a:gd name="connsiteX8" fmla="*/ 614363 w 1009650"/>
                <a:gd name="connsiteY8" fmla="*/ 0 h 697706"/>
                <a:gd name="connsiteX9" fmla="*/ 633413 w 1009650"/>
                <a:gd name="connsiteY9" fmla="*/ 19050 h 697706"/>
                <a:gd name="connsiteX10" fmla="*/ 642938 w 1009650"/>
                <a:gd name="connsiteY10" fmla="*/ 42863 h 697706"/>
                <a:gd name="connsiteX11" fmla="*/ 647700 w 1009650"/>
                <a:gd name="connsiteY11" fmla="*/ 66675 h 697706"/>
                <a:gd name="connsiteX12" fmla="*/ 647700 w 1009650"/>
                <a:gd name="connsiteY12" fmla="*/ 95250 h 697706"/>
                <a:gd name="connsiteX13" fmla="*/ 640557 w 1009650"/>
                <a:gd name="connsiteY13" fmla="*/ 128588 h 697706"/>
                <a:gd name="connsiteX14" fmla="*/ 626269 w 1009650"/>
                <a:gd name="connsiteY14" fmla="*/ 169069 h 697706"/>
                <a:gd name="connsiteX15" fmla="*/ 602457 w 1009650"/>
                <a:gd name="connsiteY15" fmla="*/ 197644 h 697706"/>
                <a:gd name="connsiteX16" fmla="*/ 523875 w 1009650"/>
                <a:gd name="connsiteY16" fmla="*/ 264319 h 697706"/>
                <a:gd name="connsiteX17" fmla="*/ 431007 w 1009650"/>
                <a:gd name="connsiteY17" fmla="*/ 338138 h 697706"/>
                <a:gd name="connsiteX18" fmla="*/ 330994 w 1009650"/>
                <a:gd name="connsiteY18" fmla="*/ 409575 h 697706"/>
                <a:gd name="connsiteX19" fmla="*/ 233363 w 1009650"/>
                <a:gd name="connsiteY19" fmla="*/ 471488 h 697706"/>
                <a:gd name="connsiteX20" fmla="*/ 133350 w 1009650"/>
                <a:gd name="connsiteY20" fmla="*/ 531019 h 697706"/>
                <a:gd name="connsiteX21" fmla="*/ 0 w 1009650"/>
                <a:gd name="connsiteY21" fmla="*/ 611981 h 697706"/>
                <a:gd name="connsiteX22" fmla="*/ 159544 w 1009650"/>
                <a:gd name="connsiteY22" fmla="*/ 697706 h 697706"/>
                <a:gd name="connsiteX23" fmla="*/ 342900 w 1009650"/>
                <a:gd name="connsiteY23" fmla="*/ 590550 h 697706"/>
                <a:gd name="connsiteX24" fmla="*/ 447675 w 1009650"/>
                <a:gd name="connsiteY24" fmla="*/ 521494 h 697706"/>
                <a:gd name="connsiteX25" fmla="*/ 540544 w 1009650"/>
                <a:gd name="connsiteY25" fmla="*/ 464344 h 697706"/>
                <a:gd name="connsiteX26" fmla="*/ 607219 w 1009650"/>
                <a:gd name="connsiteY26" fmla="*/ 423863 h 697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09650" h="697706">
                  <a:moveTo>
                    <a:pt x="607219" y="423863"/>
                  </a:moveTo>
                  <a:lnTo>
                    <a:pt x="702469" y="369094"/>
                  </a:lnTo>
                  <a:lnTo>
                    <a:pt x="773907" y="333375"/>
                  </a:lnTo>
                  <a:lnTo>
                    <a:pt x="835819" y="304800"/>
                  </a:lnTo>
                  <a:lnTo>
                    <a:pt x="892969" y="283369"/>
                  </a:lnTo>
                  <a:lnTo>
                    <a:pt x="928688" y="271463"/>
                  </a:lnTo>
                  <a:lnTo>
                    <a:pt x="954882" y="266700"/>
                  </a:lnTo>
                  <a:lnTo>
                    <a:pt x="1009650" y="252413"/>
                  </a:lnTo>
                  <a:lnTo>
                    <a:pt x="614363" y="0"/>
                  </a:lnTo>
                  <a:lnTo>
                    <a:pt x="633413" y="19050"/>
                  </a:lnTo>
                  <a:lnTo>
                    <a:pt x="642938" y="42863"/>
                  </a:lnTo>
                  <a:lnTo>
                    <a:pt x="647700" y="66675"/>
                  </a:lnTo>
                  <a:lnTo>
                    <a:pt x="647700" y="95250"/>
                  </a:lnTo>
                  <a:lnTo>
                    <a:pt x="640557" y="128588"/>
                  </a:lnTo>
                  <a:lnTo>
                    <a:pt x="626269" y="169069"/>
                  </a:lnTo>
                  <a:lnTo>
                    <a:pt x="602457" y="197644"/>
                  </a:lnTo>
                  <a:lnTo>
                    <a:pt x="523875" y="264319"/>
                  </a:lnTo>
                  <a:lnTo>
                    <a:pt x="431007" y="338138"/>
                  </a:lnTo>
                  <a:lnTo>
                    <a:pt x="330994" y="409575"/>
                  </a:lnTo>
                  <a:lnTo>
                    <a:pt x="233363" y="471488"/>
                  </a:lnTo>
                  <a:lnTo>
                    <a:pt x="133350" y="531019"/>
                  </a:lnTo>
                  <a:lnTo>
                    <a:pt x="0" y="611981"/>
                  </a:lnTo>
                  <a:lnTo>
                    <a:pt x="159544" y="697706"/>
                  </a:lnTo>
                  <a:lnTo>
                    <a:pt x="342900" y="590550"/>
                  </a:lnTo>
                  <a:lnTo>
                    <a:pt x="447675" y="521494"/>
                  </a:lnTo>
                  <a:lnTo>
                    <a:pt x="540544" y="464344"/>
                  </a:lnTo>
                  <a:lnTo>
                    <a:pt x="607219" y="42386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7">
              <a:extLst>
                <a:ext uri="{FF2B5EF4-FFF2-40B4-BE49-F238E27FC236}">
                  <a16:creationId xmlns:a16="http://schemas.microsoft.com/office/drawing/2014/main" id="{E52A495E-2438-4962-B364-9384DDCF9291}"/>
                </a:ext>
              </a:extLst>
            </p:cNvPr>
            <p:cNvSpPr/>
            <p:nvPr/>
          </p:nvSpPr>
          <p:spPr>
            <a:xfrm>
              <a:off x="3943351" y="5073651"/>
              <a:ext cx="4384675" cy="860425"/>
            </a:xfrm>
            <a:custGeom>
              <a:avLst/>
              <a:gdLst>
                <a:gd name="connsiteX0" fmla="*/ 1090925 w 4384883"/>
                <a:gd name="connsiteY0" fmla="*/ 151812 h 861443"/>
                <a:gd name="connsiteX1" fmla="*/ 956766 w 4384883"/>
                <a:gd name="connsiteY1" fmla="*/ 141220 h 861443"/>
                <a:gd name="connsiteX2" fmla="*/ 833198 w 4384883"/>
                <a:gd name="connsiteY2" fmla="*/ 134159 h 861443"/>
                <a:gd name="connsiteX3" fmla="*/ 716692 w 4384883"/>
                <a:gd name="connsiteY3" fmla="*/ 130629 h 861443"/>
                <a:gd name="connsiteX4" fmla="*/ 579002 w 4384883"/>
                <a:gd name="connsiteY4" fmla="*/ 123568 h 861443"/>
                <a:gd name="connsiteX5" fmla="*/ 434252 w 4384883"/>
                <a:gd name="connsiteY5" fmla="*/ 120037 h 861443"/>
                <a:gd name="connsiteX6" fmla="*/ 377764 w 4384883"/>
                <a:gd name="connsiteY6" fmla="*/ 120037 h 861443"/>
                <a:gd name="connsiteX7" fmla="*/ 328337 w 4384883"/>
                <a:gd name="connsiteY7" fmla="*/ 95324 h 861443"/>
                <a:gd name="connsiteX8" fmla="*/ 247135 w 4384883"/>
                <a:gd name="connsiteY8" fmla="*/ 10592 h 861443"/>
                <a:gd name="connsiteX9" fmla="*/ 204769 w 4384883"/>
                <a:gd name="connsiteY9" fmla="*/ 3531 h 861443"/>
                <a:gd name="connsiteX10" fmla="*/ 148281 w 4384883"/>
                <a:gd name="connsiteY10" fmla="*/ 0 h 861443"/>
                <a:gd name="connsiteX11" fmla="*/ 109446 w 4384883"/>
                <a:gd name="connsiteY11" fmla="*/ 7061 h 861443"/>
                <a:gd name="connsiteX12" fmla="*/ 60019 w 4384883"/>
                <a:gd name="connsiteY12" fmla="*/ 24714 h 861443"/>
                <a:gd name="connsiteX13" fmla="*/ 31775 w 4384883"/>
                <a:gd name="connsiteY13" fmla="*/ 42366 h 861443"/>
                <a:gd name="connsiteX14" fmla="*/ 17653 w 4384883"/>
                <a:gd name="connsiteY14" fmla="*/ 67080 h 861443"/>
                <a:gd name="connsiteX15" fmla="*/ 7061 w 4384883"/>
                <a:gd name="connsiteY15" fmla="*/ 120037 h 861443"/>
                <a:gd name="connsiteX16" fmla="*/ 0 w 4384883"/>
                <a:gd name="connsiteY16" fmla="*/ 180056 h 861443"/>
                <a:gd name="connsiteX17" fmla="*/ 7061 w 4384883"/>
                <a:gd name="connsiteY17" fmla="*/ 247135 h 861443"/>
                <a:gd name="connsiteX18" fmla="*/ 21183 w 4384883"/>
                <a:gd name="connsiteY18" fmla="*/ 285971 h 861443"/>
                <a:gd name="connsiteX19" fmla="*/ 38836 w 4384883"/>
                <a:gd name="connsiteY19" fmla="*/ 314215 h 861443"/>
                <a:gd name="connsiteX20" fmla="*/ 63549 w 4384883"/>
                <a:gd name="connsiteY20" fmla="*/ 338928 h 861443"/>
                <a:gd name="connsiteX21" fmla="*/ 91793 w 4384883"/>
                <a:gd name="connsiteY21" fmla="*/ 349520 h 861443"/>
                <a:gd name="connsiteX22" fmla="*/ 127098 w 4384883"/>
                <a:gd name="connsiteY22" fmla="*/ 349520 h 861443"/>
                <a:gd name="connsiteX23" fmla="*/ 165934 w 4384883"/>
                <a:gd name="connsiteY23" fmla="*/ 335398 h 861443"/>
                <a:gd name="connsiteX24" fmla="*/ 215361 w 4384883"/>
                <a:gd name="connsiteY24" fmla="*/ 317745 h 861443"/>
                <a:gd name="connsiteX25" fmla="*/ 264788 w 4384883"/>
                <a:gd name="connsiteY25" fmla="*/ 300093 h 861443"/>
                <a:gd name="connsiteX26" fmla="*/ 367172 w 4384883"/>
                <a:gd name="connsiteY26" fmla="*/ 278910 h 861443"/>
                <a:gd name="connsiteX27" fmla="*/ 455435 w 4384883"/>
                <a:gd name="connsiteY27" fmla="*/ 264788 h 861443"/>
                <a:gd name="connsiteX28" fmla="*/ 550758 w 4384883"/>
                <a:gd name="connsiteY28" fmla="*/ 254196 h 861443"/>
                <a:gd name="connsiteX29" fmla="*/ 660204 w 4384883"/>
                <a:gd name="connsiteY29" fmla="*/ 254196 h 861443"/>
                <a:gd name="connsiteX30" fmla="*/ 780241 w 4384883"/>
                <a:gd name="connsiteY30" fmla="*/ 257727 h 861443"/>
                <a:gd name="connsiteX31" fmla="*/ 886156 w 4384883"/>
                <a:gd name="connsiteY31" fmla="*/ 261257 h 861443"/>
                <a:gd name="connsiteX32" fmla="*/ 1023846 w 4384883"/>
                <a:gd name="connsiteY32" fmla="*/ 275379 h 861443"/>
                <a:gd name="connsiteX33" fmla="*/ 1087395 w 4384883"/>
                <a:gd name="connsiteY33" fmla="*/ 282440 h 861443"/>
                <a:gd name="connsiteX34" fmla="*/ 1210962 w 4384883"/>
                <a:gd name="connsiteY34" fmla="*/ 300093 h 861443"/>
                <a:gd name="connsiteX35" fmla="*/ 1316877 w 4384883"/>
                <a:gd name="connsiteY35" fmla="*/ 321276 h 861443"/>
                <a:gd name="connsiteX36" fmla="*/ 1447506 w 4384883"/>
                <a:gd name="connsiteY36" fmla="*/ 353050 h 861443"/>
                <a:gd name="connsiteX37" fmla="*/ 1634622 w 4384883"/>
                <a:gd name="connsiteY37" fmla="*/ 402477 h 861443"/>
                <a:gd name="connsiteX38" fmla="*/ 1867636 w 4384883"/>
                <a:gd name="connsiteY38" fmla="*/ 462496 h 861443"/>
                <a:gd name="connsiteX39" fmla="*/ 2097118 w 4384883"/>
                <a:gd name="connsiteY39" fmla="*/ 526045 h 861443"/>
                <a:gd name="connsiteX40" fmla="*/ 2383089 w 4384883"/>
                <a:gd name="connsiteY40" fmla="*/ 610777 h 861443"/>
                <a:gd name="connsiteX41" fmla="*/ 2626693 w 4384883"/>
                <a:gd name="connsiteY41" fmla="*/ 677857 h 861443"/>
                <a:gd name="connsiteX42" fmla="*/ 2880890 w 4384883"/>
                <a:gd name="connsiteY42" fmla="*/ 744936 h 861443"/>
                <a:gd name="connsiteX43" fmla="*/ 3071537 w 4384883"/>
                <a:gd name="connsiteY43" fmla="*/ 790833 h 861443"/>
                <a:gd name="connsiteX44" fmla="*/ 3255123 w 4384883"/>
                <a:gd name="connsiteY44" fmla="*/ 826138 h 861443"/>
                <a:gd name="connsiteX45" fmla="*/ 3452831 w 4384883"/>
                <a:gd name="connsiteY45" fmla="*/ 850851 h 861443"/>
                <a:gd name="connsiteX46" fmla="*/ 3558746 w 4384883"/>
                <a:gd name="connsiteY46" fmla="*/ 861443 h 861443"/>
                <a:gd name="connsiteX47" fmla="*/ 3625826 w 4384883"/>
                <a:gd name="connsiteY47" fmla="*/ 857912 h 861443"/>
                <a:gd name="connsiteX48" fmla="*/ 3696436 w 4384883"/>
                <a:gd name="connsiteY48" fmla="*/ 833199 h 861443"/>
                <a:gd name="connsiteX49" fmla="*/ 3890613 w 4384883"/>
                <a:gd name="connsiteY49" fmla="*/ 759058 h 861443"/>
                <a:gd name="connsiteX50" fmla="*/ 4105974 w 4384883"/>
                <a:gd name="connsiteY50" fmla="*/ 663735 h 861443"/>
                <a:gd name="connsiteX51" fmla="*/ 4250724 w 4384883"/>
                <a:gd name="connsiteY51" fmla="*/ 596655 h 861443"/>
                <a:gd name="connsiteX52" fmla="*/ 4328395 w 4384883"/>
                <a:gd name="connsiteY52" fmla="*/ 561350 h 861443"/>
                <a:gd name="connsiteX53" fmla="*/ 4360170 w 4384883"/>
                <a:gd name="connsiteY53" fmla="*/ 543698 h 861443"/>
                <a:gd name="connsiteX54" fmla="*/ 4381353 w 4384883"/>
                <a:gd name="connsiteY54" fmla="*/ 515454 h 861443"/>
                <a:gd name="connsiteX55" fmla="*/ 4384883 w 4384883"/>
                <a:gd name="connsiteY55" fmla="*/ 501332 h 861443"/>
                <a:gd name="connsiteX56" fmla="*/ 4384883 w 4384883"/>
                <a:gd name="connsiteY56" fmla="*/ 490740 h 861443"/>
                <a:gd name="connsiteX57" fmla="*/ 4367231 w 4384883"/>
                <a:gd name="connsiteY57" fmla="*/ 476618 h 861443"/>
                <a:gd name="connsiteX58" fmla="*/ 4296621 w 4384883"/>
                <a:gd name="connsiteY58" fmla="*/ 480149 h 861443"/>
                <a:gd name="connsiteX59" fmla="*/ 4162462 w 4384883"/>
                <a:gd name="connsiteY59" fmla="*/ 494271 h 861443"/>
                <a:gd name="connsiteX60" fmla="*/ 4010650 w 4384883"/>
                <a:gd name="connsiteY60" fmla="*/ 497801 h 861443"/>
                <a:gd name="connsiteX61" fmla="*/ 3834125 w 4384883"/>
                <a:gd name="connsiteY61" fmla="*/ 497801 h 861443"/>
                <a:gd name="connsiteX62" fmla="*/ 3615234 w 4384883"/>
                <a:gd name="connsiteY62" fmla="*/ 494271 h 861443"/>
                <a:gd name="connsiteX63" fmla="*/ 3315141 w 4384883"/>
                <a:gd name="connsiteY63" fmla="*/ 487210 h 861443"/>
                <a:gd name="connsiteX64" fmla="*/ 3025640 w 4384883"/>
                <a:gd name="connsiteY64" fmla="*/ 466027 h 861443"/>
                <a:gd name="connsiteX65" fmla="*/ 2806749 w 4384883"/>
                <a:gd name="connsiteY65" fmla="*/ 444844 h 861443"/>
                <a:gd name="connsiteX66" fmla="*/ 2591388 w 4384883"/>
                <a:gd name="connsiteY66" fmla="*/ 416600 h 861443"/>
                <a:gd name="connsiteX67" fmla="*/ 2386619 w 4384883"/>
                <a:gd name="connsiteY67" fmla="*/ 381294 h 861443"/>
                <a:gd name="connsiteX68" fmla="*/ 2107710 w 4384883"/>
                <a:gd name="connsiteY68" fmla="*/ 328337 h 861443"/>
                <a:gd name="connsiteX69" fmla="*/ 1920593 w 4384883"/>
                <a:gd name="connsiteY69" fmla="*/ 289501 h 861443"/>
                <a:gd name="connsiteX70" fmla="*/ 1751129 w 4384883"/>
                <a:gd name="connsiteY70" fmla="*/ 250666 h 861443"/>
                <a:gd name="connsiteX71" fmla="*/ 1560482 w 4384883"/>
                <a:gd name="connsiteY71" fmla="*/ 215361 h 861443"/>
                <a:gd name="connsiteX72" fmla="*/ 1313347 w 4384883"/>
                <a:gd name="connsiteY72" fmla="*/ 176525 h 861443"/>
                <a:gd name="connsiteX73" fmla="*/ 1090925 w 4384883"/>
                <a:gd name="connsiteY73" fmla="*/ 151812 h 861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84883" h="861443">
                  <a:moveTo>
                    <a:pt x="1090925" y="151812"/>
                  </a:moveTo>
                  <a:lnTo>
                    <a:pt x="956766" y="141220"/>
                  </a:lnTo>
                  <a:lnTo>
                    <a:pt x="833198" y="134159"/>
                  </a:lnTo>
                  <a:lnTo>
                    <a:pt x="716692" y="130629"/>
                  </a:lnTo>
                  <a:lnTo>
                    <a:pt x="579002" y="123568"/>
                  </a:lnTo>
                  <a:lnTo>
                    <a:pt x="434252" y="120037"/>
                  </a:lnTo>
                  <a:lnTo>
                    <a:pt x="377764" y="120037"/>
                  </a:lnTo>
                  <a:lnTo>
                    <a:pt x="328337" y="95324"/>
                  </a:lnTo>
                  <a:lnTo>
                    <a:pt x="247135" y="10592"/>
                  </a:lnTo>
                  <a:lnTo>
                    <a:pt x="204769" y="3531"/>
                  </a:lnTo>
                  <a:lnTo>
                    <a:pt x="148281" y="0"/>
                  </a:lnTo>
                  <a:lnTo>
                    <a:pt x="109446" y="7061"/>
                  </a:lnTo>
                  <a:lnTo>
                    <a:pt x="60019" y="24714"/>
                  </a:lnTo>
                  <a:lnTo>
                    <a:pt x="31775" y="42366"/>
                  </a:lnTo>
                  <a:lnTo>
                    <a:pt x="17653" y="67080"/>
                  </a:lnTo>
                  <a:lnTo>
                    <a:pt x="7061" y="120037"/>
                  </a:lnTo>
                  <a:lnTo>
                    <a:pt x="0" y="180056"/>
                  </a:lnTo>
                  <a:lnTo>
                    <a:pt x="7061" y="247135"/>
                  </a:lnTo>
                  <a:lnTo>
                    <a:pt x="21183" y="285971"/>
                  </a:lnTo>
                  <a:lnTo>
                    <a:pt x="38836" y="314215"/>
                  </a:lnTo>
                  <a:lnTo>
                    <a:pt x="63549" y="338928"/>
                  </a:lnTo>
                  <a:lnTo>
                    <a:pt x="91793" y="349520"/>
                  </a:lnTo>
                  <a:lnTo>
                    <a:pt x="127098" y="349520"/>
                  </a:lnTo>
                  <a:lnTo>
                    <a:pt x="165934" y="335398"/>
                  </a:lnTo>
                  <a:lnTo>
                    <a:pt x="215361" y="317745"/>
                  </a:lnTo>
                  <a:lnTo>
                    <a:pt x="264788" y="300093"/>
                  </a:lnTo>
                  <a:lnTo>
                    <a:pt x="367172" y="278910"/>
                  </a:lnTo>
                  <a:lnTo>
                    <a:pt x="455435" y="264788"/>
                  </a:lnTo>
                  <a:lnTo>
                    <a:pt x="550758" y="254196"/>
                  </a:lnTo>
                  <a:lnTo>
                    <a:pt x="660204" y="254196"/>
                  </a:lnTo>
                  <a:lnTo>
                    <a:pt x="780241" y="257727"/>
                  </a:lnTo>
                  <a:lnTo>
                    <a:pt x="886156" y="261257"/>
                  </a:lnTo>
                  <a:lnTo>
                    <a:pt x="1023846" y="275379"/>
                  </a:lnTo>
                  <a:lnTo>
                    <a:pt x="1087395" y="282440"/>
                  </a:lnTo>
                  <a:lnTo>
                    <a:pt x="1210962" y="300093"/>
                  </a:lnTo>
                  <a:lnTo>
                    <a:pt x="1316877" y="321276"/>
                  </a:lnTo>
                  <a:lnTo>
                    <a:pt x="1447506" y="353050"/>
                  </a:lnTo>
                  <a:lnTo>
                    <a:pt x="1634622" y="402477"/>
                  </a:lnTo>
                  <a:lnTo>
                    <a:pt x="1867636" y="462496"/>
                  </a:lnTo>
                  <a:lnTo>
                    <a:pt x="2097118" y="526045"/>
                  </a:lnTo>
                  <a:lnTo>
                    <a:pt x="2383089" y="610777"/>
                  </a:lnTo>
                  <a:lnTo>
                    <a:pt x="2626693" y="677857"/>
                  </a:lnTo>
                  <a:lnTo>
                    <a:pt x="2880890" y="744936"/>
                  </a:lnTo>
                  <a:lnTo>
                    <a:pt x="3071537" y="790833"/>
                  </a:lnTo>
                  <a:lnTo>
                    <a:pt x="3255123" y="826138"/>
                  </a:lnTo>
                  <a:lnTo>
                    <a:pt x="3452831" y="850851"/>
                  </a:lnTo>
                  <a:lnTo>
                    <a:pt x="3558746" y="861443"/>
                  </a:lnTo>
                  <a:lnTo>
                    <a:pt x="3625826" y="857912"/>
                  </a:lnTo>
                  <a:lnTo>
                    <a:pt x="3696436" y="833199"/>
                  </a:lnTo>
                  <a:lnTo>
                    <a:pt x="3890613" y="759058"/>
                  </a:lnTo>
                  <a:lnTo>
                    <a:pt x="4105974" y="663735"/>
                  </a:lnTo>
                  <a:lnTo>
                    <a:pt x="4250724" y="596655"/>
                  </a:lnTo>
                  <a:lnTo>
                    <a:pt x="4328395" y="561350"/>
                  </a:lnTo>
                  <a:lnTo>
                    <a:pt x="4360170" y="543698"/>
                  </a:lnTo>
                  <a:lnTo>
                    <a:pt x="4381353" y="515454"/>
                  </a:lnTo>
                  <a:lnTo>
                    <a:pt x="4384883" y="501332"/>
                  </a:lnTo>
                  <a:lnTo>
                    <a:pt x="4384883" y="490740"/>
                  </a:lnTo>
                  <a:lnTo>
                    <a:pt x="4367231" y="476618"/>
                  </a:lnTo>
                  <a:lnTo>
                    <a:pt x="4296621" y="480149"/>
                  </a:lnTo>
                  <a:lnTo>
                    <a:pt x="4162462" y="494271"/>
                  </a:lnTo>
                  <a:lnTo>
                    <a:pt x="4010650" y="497801"/>
                  </a:lnTo>
                  <a:lnTo>
                    <a:pt x="3834125" y="497801"/>
                  </a:lnTo>
                  <a:lnTo>
                    <a:pt x="3615234" y="494271"/>
                  </a:lnTo>
                  <a:lnTo>
                    <a:pt x="3315141" y="487210"/>
                  </a:lnTo>
                  <a:lnTo>
                    <a:pt x="3025640" y="466027"/>
                  </a:lnTo>
                  <a:lnTo>
                    <a:pt x="2806749" y="444844"/>
                  </a:lnTo>
                  <a:lnTo>
                    <a:pt x="2591388" y="416600"/>
                  </a:lnTo>
                  <a:lnTo>
                    <a:pt x="2386619" y="381294"/>
                  </a:lnTo>
                  <a:lnTo>
                    <a:pt x="2107710" y="328337"/>
                  </a:lnTo>
                  <a:lnTo>
                    <a:pt x="1920593" y="289501"/>
                  </a:lnTo>
                  <a:lnTo>
                    <a:pt x="1751129" y="250666"/>
                  </a:lnTo>
                  <a:lnTo>
                    <a:pt x="1560482" y="215361"/>
                  </a:lnTo>
                  <a:lnTo>
                    <a:pt x="1313347" y="176525"/>
                  </a:lnTo>
                  <a:lnTo>
                    <a:pt x="1090925" y="15181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ADFED147-B142-48C1-B604-E434A1B24982}"/>
              </a:ext>
            </a:extLst>
          </p:cNvPr>
          <p:cNvGrpSpPr/>
          <p:nvPr/>
        </p:nvGrpSpPr>
        <p:grpSpPr>
          <a:xfrm>
            <a:off x="3867151" y="1466850"/>
            <a:ext cx="4460875" cy="4467226"/>
            <a:chOff x="3867151" y="1466850"/>
            <a:chExt cx="4460875" cy="4467226"/>
          </a:xfrm>
          <a:solidFill>
            <a:schemeClr val="tx1"/>
          </a:solidFill>
        </p:grpSpPr>
        <p:sp>
          <p:nvSpPr>
            <p:cNvPr id="34" name="フリーフォーム 17">
              <a:extLst>
                <a:ext uri="{FF2B5EF4-FFF2-40B4-BE49-F238E27FC236}">
                  <a16:creationId xmlns:a16="http://schemas.microsoft.com/office/drawing/2014/main" id="{F7310E19-ECD1-4FC7-A4EA-04C366477E1F}"/>
                </a:ext>
              </a:extLst>
            </p:cNvPr>
            <p:cNvSpPr/>
            <p:nvPr/>
          </p:nvSpPr>
          <p:spPr>
            <a:xfrm>
              <a:off x="5562600" y="2143125"/>
              <a:ext cx="725488" cy="800100"/>
            </a:xfrm>
            <a:custGeom>
              <a:avLst/>
              <a:gdLst>
                <a:gd name="connsiteX0" fmla="*/ 321469 w 726281"/>
                <a:gd name="connsiteY0" fmla="*/ 433388 h 800100"/>
                <a:gd name="connsiteX1" fmla="*/ 278606 w 726281"/>
                <a:gd name="connsiteY1" fmla="*/ 361950 h 800100"/>
                <a:gd name="connsiteX2" fmla="*/ 223838 w 726281"/>
                <a:gd name="connsiteY2" fmla="*/ 285750 h 800100"/>
                <a:gd name="connsiteX3" fmla="*/ 180975 w 726281"/>
                <a:gd name="connsiteY3" fmla="*/ 233363 h 800100"/>
                <a:gd name="connsiteX4" fmla="*/ 126206 w 726281"/>
                <a:gd name="connsiteY4" fmla="*/ 166688 h 800100"/>
                <a:gd name="connsiteX5" fmla="*/ 76200 w 726281"/>
                <a:gd name="connsiteY5" fmla="*/ 119063 h 800100"/>
                <a:gd name="connsiteX6" fmla="*/ 35719 w 726281"/>
                <a:gd name="connsiteY6" fmla="*/ 80963 h 800100"/>
                <a:gd name="connsiteX7" fmla="*/ 19050 w 726281"/>
                <a:gd name="connsiteY7" fmla="*/ 66675 h 800100"/>
                <a:gd name="connsiteX8" fmla="*/ 9525 w 726281"/>
                <a:gd name="connsiteY8" fmla="*/ 52388 h 800100"/>
                <a:gd name="connsiteX9" fmla="*/ 2381 w 726281"/>
                <a:gd name="connsiteY9" fmla="*/ 28575 h 800100"/>
                <a:gd name="connsiteX10" fmla="*/ 0 w 726281"/>
                <a:gd name="connsiteY10" fmla="*/ 7144 h 800100"/>
                <a:gd name="connsiteX11" fmla="*/ 7144 w 726281"/>
                <a:gd name="connsiteY11" fmla="*/ 0 h 800100"/>
                <a:gd name="connsiteX12" fmla="*/ 26194 w 726281"/>
                <a:gd name="connsiteY12" fmla="*/ 2381 h 800100"/>
                <a:gd name="connsiteX13" fmla="*/ 52388 w 726281"/>
                <a:gd name="connsiteY13" fmla="*/ 9525 h 800100"/>
                <a:gd name="connsiteX14" fmla="*/ 119063 w 726281"/>
                <a:gd name="connsiteY14" fmla="*/ 40481 h 800100"/>
                <a:gd name="connsiteX15" fmla="*/ 188119 w 726281"/>
                <a:gd name="connsiteY15" fmla="*/ 71438 h 800100"/>
                <a:gd name="connsiteX16" fmla="*/ 278606 w 726281"/>
                <a:gd name="connsiteY16" fmla="*/ 114300 h 800100"/>
                <a:gd name="connsiteX17" fmla="*/ 340519 w 726281"/>
                <a:gd name="connsiteY17" fmla="*/ 147638 h 800100"/>
                <a:gd name="connsiteX18" fmla="*/ 416719 w 726281"/>
                <a:gd name="connsiteY18" fmla="*/ 190500 h 800100"/>
                <a:gd name="connsiteX19" fmla="*/ 469106 w 726281"/>
                <a:gd name="connsiteY19" fmla="*/ 226219 h 800100"/>
                <a:gd name="connsiteX20" fmla="*/ 526256 w 726281"/>
                <a:gd name="connsiteY20" fmla="*/ 266700 h 800100"/>
                <a:gd name="connsiteX21" fmla="*/ 561975 w 726281"/>
                <a:gd name="connsiteY21" fmla="*/ 295275 h 800100"/>
                <a:gd name="connsiteX22" fmla="*/ 595313 w 726281"/>
                <a:gd name="connsiteY22" fmla="*/ 328613 h 800100"/>
                <a:gd name="connsiteX23" fmla="*/ 633413 w 726281"/>
                <a:gd name="connsiteY23" fmla="*/ 369094 h 800100"/>
                <a:gd name="connsiteX24" fmla="*/ 659606 w 726281"/>
                <a:gd name="connsiteY24" fmla="*/ 409575 h 800100"/>
                <a:gd name="connsiteX25" fmla="*/ 685800 w 726281"/>
                <a:gd name="connsiteY25" fmla="*/ 457200 h 800100"/>
                <a:gd name="connsiteX26" fmla="*/ 709613 w 726281"/>
                <a:gd name="connsiteY26" fmla="*/ 516731 h 800100"/>
                <a:gd name="connsiteX27" fmla="*/ 721519 w 726281"/>
                <a:gd name="connsiteY27" fmla="*/ 573881 h 800100"/>
                <a:gd name="connsiteX28" fmla="*/ 726281 w 726281"/>
                <a:gd name="connsiteY28" fmla="*/ 623888 h 800100"/>
                <a:gd name="connsiteX29" fmla="*/ 726281 w 726281"/>
                <a:gd name="connsiteY29" fmla="*/ 676275 h 800100"/>
                <a:gd name="connsiteX30" fmla="*/ 716756 w 726281"/>
                <a:gd name="connsiteY30" fmla="*/ 709613 h 800100"/>
                <a:gd name="connsiteX31" fmla="*/ 702469 w 726281"/>
                <a:gd name="connsiteY31" fmla="*/ 738188 h 800100"/>
                <a:gd name="connsiteX32" fmla="*/ 669131 w 726281"/>
                <a:gd name="connsiteY32" fmla="*/ 769144 h 800100"/>
                <a:gd name="connsiteX33" fmla="*/ 616744 w 726281"/>
                <a:gd name="connsiteY33" fmla="*/ 797719 h 800100"/>
                <a:gd name="connsiteX34" fmla="*/ 597694 w 726281"/>
                <a:gd name="connsiteY34" fmla="*/ 800100 h 800100"/>
                <a:gd name="connsiteX35" fmla="*/ 561975 w 726281"/>
                <a:gd name="connsiteY35" fmla="*/ 792956 h 800100"/>
                <a:gd name="connsiteX36" fmla="*/ 533400 w 726281"/>
                <a:gd name="connsiteY36" fmla="*/ 778669 h 800100"/>
                <a:gd name="connsiteX37" fmla="*/ 507206 w 726281"/>
                <a:gd name="connsiteY37" fmla="*/ 759619 h 800100"/>
                <a:gd name="connsiteX38" fmla="*/ 483394 w 726281"/>
                <a:gd name="connsiteY38" fmla="*/ 731044 h 800100"/>
                <a:gd name="connsiteX39" fmla="*/ 457200 w 726281"/>
                <a:gd name="connsiteY39" fmla="*/ 688181 h 800100"/>
                <a:gd name="connsiteX40" fmla="*/ 428625 w 726281"/>
                <a:gd name="connsiteY40" fmla="*/ 621506 h 800100"/>
                <a:gd name="connsiteX41" fmla="*/ 381000 w 726281"/>
                <a:gd name="connsiteY41" fmla="*/ 538163 h 800100"/>
                <a:gd name="connsiteX42" fmla="*/ 321469 w 726281"/>
                <a:gd name="connsiteY42" fmla="*/ 433388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26281" h="800100">
                  <a:moveTo>
                    <a:pt x="321469" y="433388"/>
                  </a:moveTo>
                  <a:lnTo>
                    <a:pt x="278606" y="361950"/>
                  </a:lnTo>
                  <a:lnTo>
                    <a:pt x="223838" y="285750"/>
                  </a:lnTo>
                  <a:lnTo>
                    <a:pt x="180975" y="233363"/>
                  </a:lnTo>
                  <a:lnTo>
                    <a:pt x="126206" y="166688"/>
                  </a:lnTo>
                  <a:lnTo>
                    <a:pt x="76200" y="119063"/>
                  </a:lnTo>
                  <a:lnTo>
                    <a:pt x="35719" y="80963"/>
                  </a:lnTo>
                  <a:lnTo>
                    <a:pt x="19050" y="66675"/>
                  </a:lnTo>
                  <a:lnTo>
                    <a:pt x="9525" y="52388"/>
                  </a:lnTo>
                  <a:lnTo>
                    <a:pt x="2381" y="28575"/>
                  </a:lnTo>
                  <a:lnTo>
                    <a:pt x="0" y="7144"/>
                  </a:lnTo>
                  <a:lnTo>
                    <a:pt x="7144" y="0"/>
                  </a:lnTo>
                  <a:lnTo>
                    <a:pt x="26194" y="2381"/>
                  </a:lnTo>
                  <a:lnTo>
                    <a:pt x="52388" y="9525"/>
                  </a:lnTo>
                  <a:lnTo>
                    <a:pt x="119063" y="40481"/>
                  </a:lnTo>
                  <a:lnTo>
                    <a:pt x="188119" y="71438"/>
                  </a:lnTo>
                  <a:lnTo>
                    <a:pt x="278606" y="114300"/>
                  </a:lnTo>
                  <a:lnTo>
                    <a:pt x="340519" y="147638"/>
                  </a:lnTo>
                  <a:lnTo>
                    <a:pt x="416719" y="190500"/>
                  </a:lnTo>
                  <a:lnTo>
                    <a:pt x="469106" y="226219"/>
                  </a:lnTo>
                  <a:lnTo>
                    <a:pt x="526256" y="266700"/>
                  </a:lnTo>
                  <a:lnTo>
                    <a:pt x="561975" y="295275"/>
                  </a:lnTo>
                  <a:lnTo>
                    <a:pt x="595313" y="328613"/>
                  </a:lnTo>
                  <a:lnTo>
                    <a:pt x="633413" y="369094"/>
                  </a:lnTo>
                  <a:lnTo>
                    <a:pt x="659606" y="409575"/>
                  </a:lnTo>
                  <a:lnTo>
                    <a:pt x="685800" y="457200"/>
                  </a:lnTo>
                  <a:lnTo>
                    <a:pt x="709613" y="516731"/>
                  </a:lnTo>
                  <a:lnTo>
                    <a:pt x="721519" y="573881"/>
                  </a:lnTo>
                  <a:lnTo>
                    <a:pt x="726281" y="623888"/>
                  </a:lnTo>
                  <a:lnTo>
                    <a:pt x="726281" y="676275"/>
                  </a:lnTo>
                  <a:lnTo>
                    <a:pt x="716756" y="709613"/>
                  </a:lnTo>
                  <a:lnTo>
                    <a:pt x="702469" y="738188"/>
                  </a:lnTo>
                  <a:lnTo>
                    <a:pt x="669131" y="769144"/>
                  </a:lnTo>
                  <a:lnTo>
                    <a:pt x="616744" y="797719"/>
                  </a:lnTo>
                  <a:lnTo>
                    <a:pt x="597694" y="800100"/>
                  </a:lnTo>
                  <a:lnTo>
                    <a:pt x="561975" y="792956"/>
                  </a:lnTo>
                  <a:lnTo>
                    <a:pt x="533400" y="778669"/>
                  </a:lnTo>
                  <a:lnTo>
                    <a:pt x="507206" y="759619"/>
                  </a:lnTo>
                  <a:lnTo>
                    <a:pt x="483394" y="731044"/>
                  </a:lnTo>
                  <a:lnTo>
                    <a:pt x="457200" y="688181"/>
                  </a:lnTo>
                  <a:lnTo>
                    <a:pt x="428625" y="621506"/>
                  </a:lnTo>
                  <a:lnTo>
                    <a:pt x="381000" y="538163"/>
                  </a:lnTo>
                  <a:lnTo>
                    <a:pt x="321469" y="4333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8">
              <a:extLst>
                <a:ext uri="{FF2B5EF4-FFF2-40B4-BE49-F238E27FC236}">
                  <a16:creationId xmlns:a16="http://schemas.microsoft.com/office/drawing/2014/main" id="{BAF2A3AF-A9C1-4D99-A10A-0379AE5AAC96}"/>
                </a:ext>
              </a:extLst>
            </p:cNvPr>
            <p:cNvSpPr/>
            <p:nvPr/>
          </p:nvSpPr>
          <p:spPr>
            <a:xfrm>
              <a:off x="7281863" y="1931988"/>
              <a:ext cx="793750" cy="819150"/>
            </a:xfrm>
            <a:custGeom>
              <a:avLst/>
              <a:gdLst>
                <a:gd name="connsiteX0" fmla="*/ 264318 w 792956"/>
                <a:gd name="connsiteY0" fmla="*/ 354806 h 819150"/>
                <a:gd name="connsiteX1" fmla="*/ 311943 w 792956"/>
                <a:gd name="connsiteY1" fmla="*/ 273844 h 819150"/>
                <a:gd name="connsiteX2" fmla="*/ 366712 w 792956"/>
                <a:gd name="connsiteY2" fmla="*/ 185737 h 819150"/>
                <a:gd name="connsiteX3" fmla="*/ 378618 w 792956"/>
                <a:gd name="connsiteY3" fmla="*/ 161925 h 819150"/>
                <a:gd name="connsiteX4" fmla="*/ 381000 w 792956"/>
                <a:gd name="connsiteY4" fmla="*/ 150019 h 819150"/>
                <a:gd name="connsiteX5" fmla="*/ 381000 w 792956"/>
                <a:gd name="connsiteY5" fmla="*/ 135731 h 819150"/>
                <a:gd name="connsiteX6" fmla="*/ 373856 w 792956"/>
                <a:gd name="connsiteY6" fmla="*/ 111919 h 819150"/>
                <a:gd name="connsiteX7" fmla="*/ 359568 w 792956"/>
                <a:gd name="connsiteY7" fmla="*/ 100012 h 819150"/>
                <a:gd name="connsiteX8" fmla="*/ 319087 w 792956"/>
                <a:gd name="connsiteY8" fmla="*/ 78581 h 819150"/>
                <a:gd name="connsiteX9" fmla="*/ 304800 w 792956"/>
                <a:gd name="connsiteY9" fmla="*/ 66675 h 819150"/>
                <a:gd name="connsiteX10" fmla="*/ 300037 w 792956"/>
                <a:gd name="connsiteY10" fmla="*/ 52387 h 819150"/>
                <a:gd name="connsiteX11" fmla="*/ 300037 w 792956"/>
                <a:gd name="connsiteY11" fmla="*/ 35719 h 819150"/>
                <a:gd name="connsiteX12" fmla="*/ 304800 w 792956"/>
                <a:gd name="connsiteY12" fmla="*/ 19050 h 819150"/>
                <a:gd name="connsiteX13" fmla="*/ 316706 w 792956"/>
                <a:gd name="connsiteY13" fmla="*/ 7144 h 819150"/>
                <a:gd name="connsiteX14" fmla="*/ 333375 w 792956"/>
                <a:gd name="connsiteY14" fmla="*/ 0 h 819150"/>
                <a:gd name="connsiteX15" fmla="*/ 381000 w 792956"/>
                <a:gd name="connsiteY15" fmla="*/ 7144 h 819150"/>
                <a:gd name="connsiteX16" fmla="*/ 454818 w 792956"/>
                <a:gd name="connsiteY16" fmla="*/ 26194 h 819150"/>
                <a:gd name="connsiteX17" fmla="*/ 507206 w 792956"/>
                <a:gd name="connsiteY17" fmla="*/ 42862 h 819150"/>
                <a:gd name="connsiteX18" fmla="*/ 581025 w 792956"/>
                <a:gd name="connsiteY18" fmla="*/ 73819 h 819150"/>
                <a:gd name="connsiteX19" fmla="*/ 638175 w 792956"/>
                <a:gd name="connsiteY19" fmla="*/ 104775 h 819150"/>
                <a:gd name="connsiteX20" fmla="*/ 671512 w 792956"/>
                <a:gd name="connsiteY20" fmla="*/ 130969 h 819150"/>
                <a:gd name="connsiteX21" fmla="*/ 721518 w 792956"/>
                <a:gd name="connsiteY21" fmla="*/ 173831 h 819150"/>
                <a:gd name="connsiteX22" fmla="*/ 742950 w 792956"/>
                <a:gd name="connsiteY22" fmla="*/ 195262 h 819150"/>
                <a:gd name="connsiteX23" fmla="*/ 769143 w 792956"/>
                <a:gd name="connsiteY23" fmla="*/ 223837 h 819150"/>
                <a:gd name="connsiteX24" fmla="*/ 785812 w 792956"/>
                <a:gd name="connsiteY24" fmla="*/ 250031 h 819150"/>
                <a:gd name="connsiteX25" fmla="*/ 790575 w 792956"/>
                <a:gd name="connsiteY25" fmla="*/ 264319 h 819150"/>
                <a:gd name="connsiteX26" fmla="*/ 792956 w 792956"/>
                <a:gd name="connsiteY26" fmla="*/ 280987 h 819150"/>
                <a:gd name="connsiteX27" fmla="*/ 785812 w 792956"/>
                <a:gd name="connsiteY27" fmla="*/ 309562 h 819150"/>
                <a:gd name="connsiteX28" fmla="*/ 766762 w 792956"/>
                <a:gd name="connsiteY28" fmla="*/ 328612 h 819150"/>
                <a:gd name="connsiteX29" fmla="*/ 723900 w 792956"/>
                <a:gd name="connsiteY29" fmla="*/ 350044 h 819150"/>
                <a:gd name="connsiteX30" fmla="*/ 664368 w 792956"/>
                <a:gd name="connsiteY30" fmla="*/ 381000 h 819150"/>
                <a:gd name="connsiteX31" fmla="*/ 564356 w 792956"/>
                <a:gd name="connsiteY31" fmla="*/ 452437 h 819150"/>
                <a:gd name="connsiteX32" fmla="*/ 407193 w 792956"/>
                <a:gd name="connsiteY32" fmla="*/ 571500 h 819150"/>
                <a:gd name="connsiteX33" fmla="*/ 247650 w 792956"/>
                <a:gd name="connsiteY33" fmla="*/ 678656 h 819150"/>
                <a:gd name="connsiteX34" fmla="*/ 133350 w 792956"/>
                <a:gd name="connsiteY34" fmla="*/ 754856 h 819150"/>
                <a:gd name="connsiteX35" fmla="*/ 83343 w 792956"/>
                <a:gd name="connsiteY35" fmla="*/ 790575 h 819150"/>
                <a:gd name="connsiteX36" fmla="*/ 40481 w 792956"/>
                <a:gd name="connsiteY36" fmla="*/ 816769 h 819150"/>
                <a:gd name="connsiteX37" fmla="*/ 23812 w 792956"/>
                <a:gd name="connsiteY37" fmla="*/ 819150 h 819150"/>
                <a:gd name="connsiteX38" fmla="*/ 11906 w 792956"/>
                <a:gd name="connsiteY38" fmla="*/ 819150 h 819150"/>
                <a:gd name="connsiteX39" fmla="*/ 2381 w 792956"/>
                <a:gd name="connsiteY39" fmla="*/ 809625 h 819150"/>
                <a:gd name="connsiteX40" fmla="*/ 0 w 792956"/>
                <a:gd name="connsiteY40" fmla="*/ 783431 h 819150"/>
                <a:gd name="connsiteX41" fmla="*/ 21431 w 792956"/>
                <a:gd name="connsiteY41" fmla="*/ 742950 h 819150"/>
                <a:gd name="connsiteX42" fmla="*/ 59531 w 792956"/>
                <a:gd name="connsiteY42" fmla="*/ 681037 h 819150"/>
                <a:gd name="connsiteX43" fmla="*/ 121443 w 792956"/>
                <a:gd name="connsiteY43" fmla="*/ 590550 h 819150"/>
                <a:gd name="connsiteX44" fmla="*/ 207168 w 792956"/>
                <a:gd name="connsiteY44" fmla="*/ 447675 h 819150"/>
                <a:gd name="connsiteX45" fmla="*/ 264318 w 792956"/>
                <a:gd name="connsiteY45" fmla="*/ 354806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92956" h="819150">
                  <a:moveTo>
                    <a:pt x="264318" y="354806"/>
                  </a:moveTo>
                  <a:lnTo>
                    <a:pt x="311943" y="273844"/>
                  </a:lnTo>
                  <a:lnTo>
                    <a:pt x="366712" y="185737"/>
                  </a:lnTo>
                  <a:lnTo>
                    <a:pt x="378618" y="161925"/>
                  </a:lnTo>
                  <a:lnTo>
                    <a:pt x="381000" y="150019"/>
                  </a:lnTo>
                  <a:lnTo>
                    <a:pt x="381000" y="135731"/>
                  </a:lnTo>
                  <a:lnTo>
                    <a:pt x="373856" y="111919"/>
                  </a:lnTo>
                  <a:lnTo>
                    <a:pt x="359568" y="100012"/>
                  </a:lnTo>
                  <a:lnTo>
                    <a:pt x="319087" y="78581"/>
                  </a:lnTo>
                  <a:lnTo>
                    <a:pt x="304800" y="66675"/>
                  </a:lnTo>
                  <a:lnTo>
                    <a:pt x="300037" y="52387"/>
                  </a:lnTo>
                  <a:lnTo>
                    <a:pt x="300037" y="35719"/>
                  </a:lnTo>
                  <a:lnTo>
                    <a:pt x="304800" y="19050"/>
                  </a:lnTo>
                  <a:lnTo>
                    <a:pt x="316706" y="7144"/>
                  </a:lnTo>
                  <a:lnTo>
                    <a:pt x="333375" y="0"/>
                  </a:lnTo>
                  <a:lnTo>
                    <a:pt x="381000" y="7144"/>
                  </a:lnTo>
                  <a:lnTo>
                    <a:pt x="454818" y="26194"/>
                  </a:lnTo>
                  <a:lnTo>
                    <a:pt x="507206" y="42862"/>
                  </a:lnTo>
                  <a:lnTo>
                    <a:pt x="581025" y="73819"/>
                  </a:lnTo>
                  <a:lnTo>
                    <a:pt x="638175" y="104775"/>
                  </a:lnTo>
                  <a:lnTo>
                    <a:pt x="671512" y="130969"/>
                  </a:lnTo>
                  <a:lnTo>
                    <a:pt x="721518" y="173831"/>
                  </a:lnTo>
                  <a:lnTo>
                    <a:pt x="742950" y="195262"/>
                  </a:lnTo>
                  <a:lnTo>
                    <a:pt x="769143" y="223837"/>
                  </a:lnTo>
                  <a:lnTo>
                    <a:pt x="785812" y="250031"/>
                  </a:lnTo>
                  <a:lnTo>
                    <a:pt x="790575" y="264319"/>
                  </a:lnTo>
                  <a:lnTo>
                    <a:pt x="792956" y="280987"/>
                  </a:lnTo>
                  <a:lnTo>
                    <a:pt x="785812" y="309562"/>
                  </a:lnTo>
                  <a:lnTo>
                    <a:pt x="766762" y="328612"/>
                  </a:lnTo>
                  <a:lnTo>
                    <a:pt x="723900" y="350044"/>
                  </a:lnTo>
                  <a:lnTo>
                    <a:pt x="664368" y="381000"/>
                  </a:lnTo>
                  <a:lnTo>
                    <a:pt x="564356" y="452437"/>
                  </a:lnTo>
                  <a:lnTo>
                    <a:pt x="407193" y="571500"/>
                  </a:lnTo>
                  <a:lnTo>
                    <a:pt x="247650" y="678656"/>
                  </a:lnTo>
                  <a:lnTo>
                    <a:pt x="133350" y="754856"/>
                  </a:lnTo>
                  <a:lnTo>
                    <a:pt x="83343" y="790575"/>
                  </a:lnTo>
                  <a:lnTo>
                    <a:pt x="40481" y="816769"/>
                  </a:lnTo>
                  <a:lnTo>
                    <a:pt x="23812" y="819150"/>
                  </a:lnTo>
                  <a:lnTo>
                    <a:pt x="11906" y="819150"/>
                  </a:lnTo>
                  <a:lnTo>
                    <a:pt x="2381" y="809625"/>
                  </a:lnTo>
                  <a:lnTo>
                    <a:pt x="0" y="783431"/>
                  </a:lnTo>
                  <a:lnTo>
                    <a:pt x="21431" y="742950"/>
                  </a:lnTo>
                  <a:lnTo>
                    <a:pt x="59531" y="681037"/>
                  </a:lnTo>
                  <a:lnTo>
                    <a:pt x="121443" y="590550"/>
                  </a:lnTo>
                  <a:lnTo>
                    <a:pt x="207168" y="447675"/>
                  </a:lnTo>
                  <a:lnTo>
                    <a:pt x="264318" y="3548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4">
              <a:extLst>
                <a:ext uri="{FF2B5EF4-FFF2-40B4-BE49-F238E27FC236}">
                  <a16:creationId xmlns:a16="http://schemas.microsoft.com/office/drawing/2014/main" id="{40583617-E873-4FC1-85C1-ED86EB6CB976}"/>
                </a:ext>
              </a:extLst>
            </p:cNvPr>
            <p:cNvSpPr/>
            <p:nvPr/>
          </p:nvSpPr>
          <p:spPr>
            <a:xfrm>
              <a:off x="4086225" y="1828800"/>
              <a:ext cx="846138" cy="598488"/>
            </a:xfrm>
            <a:custGeom>
              <a:avLst/>
              <a:gdLst>
                <a:gd name="connsiteX0" fmla="*/ 290513 w 845344"/>
                <a:gd name="connsiteY0" fmla="*/ 357188 h 597694"/>
                <a:gd name="connsiteX1" fmla="*/ 233363 w 845344"/>
                <a:gd name="connsiteY1" fmla="*/ 304800 h 597694"/>
                <a:gd name="connsiteX2" fmla="*/ 185738 w 845344"/>
                <a:gd name="connsiteY2" fmla="*/ 254794 h 597694"/>
                <a:gd name="connsiteX3" fmla="*/ 133350 w 845344"/>
                <a:gd name="connsiteY3" fmla="*/ 200025 h 597694"/>
                <a:gd name="connsiteX4" fmla="*/ 85725 w 845344"/>
                <a:gd name="connsiteY4" fmla="*/ 145256 h 597694"/>
                <a:gd name="connsiteX5" fmla="*/ 38100 w 845344"/>
                <a:gd name="connsiteY5" fmla="*/ 88106 h 597694"/>
                <a:gd name="connsiteX6" fmla="*/ 11906 w 845344"/>
                <a:gd name="connsiteY6" fmla="*/ 57150 h 597694"/>
                <a:gd name="connsiteX7" fmla="*/ 0 w 845344"/>
                <a:gd name="connsiteY7" fmla="*/ 26194 h 597694"/>
                <a:gd name="connsiteX8" fmla="*/ 0 w 845344"/>
                <a:gd name="connsiteY8" fmla="*/ 14288 h 597694"/>
                <a:gd name="connsiteX9" fmla="*/ 4763 w 845344"/>
                <a:gd name="connsiteY9" fmla="*/ 0 h 597694"/>
                <a:gd name="connsiteX10" fmla="*/ 28575 w 845344"/>
                <a:gd name="connsiteY10" fmla="*/ 2381 h 597694"/>
                <a:gd name="connsiteX11" fmla="*/ 76200 w 845344"/>
                <a:gd name="connsiteY11" fmla="*/ 28575 h 597694"/>
                <a:gd name="connsiteX12" fmla="*/ 123825 w 845344"/>
                <a:gd name="connsiteY12" fmla="*/ 61913 h 597694"/>
                <a:gd name="connsiteX13" fmla="*/ 178594 w 845344"/>
                <a:gd name="connsiteY13" fmla="*/ 90488 h 597694"/>
                <a:gd name="connsiteX14" fmla="*/ 230981 w 845344"/>
                <a:gd name="connsiteY14" fmla="*/ 111919 h 597694"/>
                <a:gd name="connsiteX15" fmla="*/ 283369 w 845344"/>
                <a:gd name="connsiteY15" fmla="*/ 130969 h 597694"/>
                <a:gd name="connsiteX16" fmla="*/ 340519 w 845344"/>
                <a:gd name="connsiteY16" fmla="*/ 145256 h 597694"/>
                <a:gd name="connsiteX17" fmla="*/ 388144 w 845344"/>
                <a:gd name="connsiteY17" fmla="*/ 154781 h 597694"/>
                <a:gd name="connsiteX18" fmla="*/ 447675 w 845344"/>
                <a:gd name="connsiteY18" fmla="*/ 164306 h 597694"/>
                <a:gd name="connsiteX19" fmla="*/ 528638 w 845344"/>
                <a:gd name="connsiteY19" fmla="*/ 171450 h 597694"/>
                <a:gd name="connsiteX20" fmla="*/ 585788 w 845344"/>
                <a:gd name="connsiteY20" fmla="*/ 171450 h 597694"/>
                <a:gd name="connsiteX21" fmla="*/ 602456 w 845344"/>
                <a:gd name="connsiteY21" fmla="*/ 176213 h 597694"/>
                <a:gd name="connsiteX22" fmla="*/ 633413 w 845344"/>
                <a:gd name="connsiteY22" fmla="*/ 204788 h 597694"/>
                <a:gd name="connsiteX23" fmla="*/ 700088 w 845344"/>
                <a:gd name="connsiteY23" fmla="*/ 269081 h 597694"/>
                <a:gd name="connsiteX24" fmla="*/ 745331 w 845344"/>
                <a:gd name="connsiteY24" fmla="*/ 321469 h 597694"/>
                <a:gd name="connsiteX25" fmla="*/ 785813 w 845344"/>
                <a:gd name="connsiteY25" fmla="*/ 373856 h 597694"/>
                <a:gd name="connsiteX26" fmla="*/ 821531 w 845344"/>
                <a:gd name="connsiteY26" fmla="*/ 416719 h 597694"/>
                <a:gd name="connsiteX27" fmla="*/ 833438 w 845344"/>
                <a:gd name="connsiteY27" fmla="*/ 447675 h 597694"/>
                <a:gd name="connsiteX28" fmla="*/ 842963 w 845344"/>
                <a:gd name="connsiteY28" fmla="*/ 492919 h 597694"/>
                <a:gd name="connsiteX29" fmla="*/ 845344 w 845344"/>
                <a:gd name="connsiteY29" fmla="*/ 531019 h 597694"/>
                <a:gd name="connsiteX30" fmla="*/ 835819 w 845344"/>
                <a:gd name="connsiteY30" fmla="*/ 564356 h 597694"/>
                <a:gd name="connsiteX31" fmla="*/ 821531 w 845344"/>
                <a:gd name="connsiteY31" fmla="*/ 581025 h 597694"/>
                <a:gd name="connsiteX32" fmla="*/ 795338 w 845344"/>
                <a:gd name="connsiteY32" fmla="*/ 592931 h 597694"/>
                <a:gd name="connsiteX33" fmla="*/ 773906 w 845344"/>
                <a:gd name="connsiteY33" fmla="*/ 597694 h 597694"/>
                <a:gd name="connsiteX34" fmla="*/ 728663 w 845344"/>
                <a:gd name="connsiteY34" fmla="*/ 597694 h 597694"/>
                <a:gd name="connsiteX35" fmla="*/ 659606 w 845344"/>
                <a:gd name="connsiteY35" fmla="*/ 588169 h 597694"/>
                <a:gd name="connsiteX36" fmla="*/ 592931 w 845344"/>
                <a:gd name="connsiteY36" fmla="*/ 569119 h 597694"/>
                <a:gd name="connsiteX37" fmla="*/ 521494 w 845344"/>
                <a:gd name="connsiteY37" fmla="*/ 533400 h 597694"/>
                <a:gd name="connsiteX38" fmla="*/ 469106 w 845344"/>
                <a:gd name="connsiteY38" fmla="*/ 502444 h 597694"/>
                <a:gd name="connsiteX39" fmla="*/ 376238 w 845344"/>
                <a:gd name="connsiteY39" fmla="*/ 435769 h 597694"/>
                <a:gd name="connsiteX40" fmla="*/ 290513 w 845344"/>
                <a:gd name="connsiteY40" fmla="*/ 357188 h 59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45344" h="597694">
                  <a:moveTo>
                    <a:pt x="290513" y="357188"/>
                  </a:moveTo>
                  <a:lnTo>
                    <a:pt x="233363" y="304800"/>
                  </a:lnTo>
                  <a:lnTo>
                    <a:pt x="185738" y="254794"/>
                  </a:lnTo>
                  <a:lnTo>
                    <a:pt x="133350" y="200025"/>
                  </a:lnTo>
                  <a:lnTo>
                    <a:pt x="85725" y="145256"/>
                  </a:lnTo>
                  <a:lnTo>
                    <a:pt x="38100" y="88106"/>
                  </a:lnTo>
                  <a:lnTo>
                    <a:pt x="11906" y="57150"/>
                  </a:lnTo>
                  <a:lnTo>
                    <a:pt x="0" y="26194"/>
                  </a:lnTo>
                  <a:lnTo>
                    <a:pt x="0" y="14288"/>
                  </a:lnTo>
                  <a:lnTo>
                    <a:pt x="4763" y="0"/>
                  </a:lnTo>
                  <a:lnTo>
                    <a:pt x="28575" y="2381"/>
                  </a:lnTo>
                  <a:lnTo>
                    <a:pt x="76200" y="28575"/>
                  </a:lnTo>
                  <a:lnTo>
                    <a:pt x="123825" y="61913"/>
                  </a:lnTo>
                  <a:lnTo>
                    <a:pt x="178594" y="90488"/>
                  </a:lnTo>
                  <a:lnTo>
                    <a:pt x="230981" y="111919"/>
                  </a:lnTo>
                  <a:lnTo>
                    <a:pt x="283369" y="130969"/>
                  </a:lnTo>
                  <a:lnTo>
                    <a:pt x="340519" y="145256"/>
                  </a:lnTo>
                  <a:lnTo>
                    <a:pt x="388144" y="154781"/>
                  </a:lnTo>
                  <a:lnTo>
                    <a:pt x="447675" y="164306"/>
                  </a:lnTo>
                  <a:lnTo>
                    <a:pt x="528638" y="171450"/>
                  </a:lnTo>
                  <a:lnTo>
                    <a:pt x="585788" y="171450"/>
                  </a:lnTo>
                  <a:lnTo>
                    <a:pt x="602456" y="176213"/>
                  </a:lnTo>
                  <a:lnTo>
                    <a:pt x="633413" y="204788"/>
                  </a:lnTo>
                  <a:lnTo>
                    <a:pt x="700088" y="269081"/>
                  </a:lnTo>
                  <a:lnTo>
                    <a:pt x="745331" y="321469"/>
                  </a:lnTo>
                  <a:lnTo>
                    <a:pt x="785813" y="373856"/>
                  </a:lnTo>
                  <a:lnTo>
                    <a:pt x="821531" y="416719"/>
                  </a:lnTo>
                  <a:lnTo>
                    <a:pt x="833438" y="447675"/>
                  </a:lnTo>
                  <a:lnTo>
                    <a:pt x="842963" y="492919"/>
                  </a:lnTo>
                  <a:lnTo>
                    <a:pt x="845344" y="531019"/>
                  </a:lnTo>
                  <a:lnTo>
                    <a:pt x="835819" y="564356"/>
                  </a:lnTo>
                  <a:lnTo>
                    <a:pt x="821531" y="581025"/>
                  </a:lnTo>
                  <a:lnTo>
                    <a:pt x="795338" y="592931"/>
                  </a:lnTo>
                  <a:lnTo>
                    <a:pt x="773906" y="597694"/>
                  </a:lnTo>
                  <a:lnTo>
                    <a:pt x="728663" y="597694"/>
                  </a:lnTo>
                  <a:lnTo>
                    <a:pt x="659606" y="588169"/>
                  </a:lnTo>
                  <a:lnTo>
                    <a:pt x="592931" y="569119"/>
                  </a:lnTo>
                  <a:lnTo>
                    <a:pt x="521494" y="533400"/>
                  </a:lnTo>
                  <a:lnTo>
                    <a:pt x="469106" y="502444"/>
                  </a:lnTo>
                  <a:lnTo>
                    <a:pt x="376238" y="435769"/>
                  </a:lnTo>
                  <a:lnTo>
                    <a:pt x="290513" y="3571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9">
              <a:extLst>
                <a:ext uri="{FF2B5EF4-FFF2-40B4-BE49-F238E27FC236}">
                  <a16:creationId xmlns:a16="http://schemas.microsoft.com/office/drawing/2014/main" id="{91379507-897F-4445-96C3-05FF59EC6611}"/>
                </a:ext>
              </a:extLst>
            </p:cNvPr>
            <p:cNvSpPr/>
            <p:nvPr/>
          </p:nvSpPr>
          <p:spPr>
            <a:xfrm>
              <a:off x="5400675" y="3005139"/>
              <a:ext cx="2705100" cy="523875"/>
            </a:xfrm>
            <a:custGeom>
              <a:avLst/>
              <a:gdLst>
                <a:gd name="connsiteX0" fmla="*/ 1662113 w 2705100"/>
                <a:gd name="connsiteY0" fmla="*/ 104775 h 523875"/>
                <a:gd name="connsiteX1" fmla="*/ 1900238 w 2705100"/>
                <a:gd name="connsiteY1" fmla="*/ 85725 h 523875"/>
                <a:gd name="connsiteX2" fmla="*/ 2116931 w 2705100"/>
                <a:gd name="connsiteY2" fmla="*/ 69056 h 523875"/>
                <a:gd name="connsiteX3" fmla="*/ 2143125 w 2705100"/>
                <a:gd name="connsiteY3" fmla="*/ 64293 h 523875"/>
                <a:gd name="connsiteX4" fmla="*/ 2200275 w 2705100"/>
                <a:gd name="connsiteY4" fmla="*/ 45243 h 523875"/>
                <a:gd name="connsiteX5" fmla="*/ 2266950 w 2705100"/>
                <a:gd name="connsiteY5" fmla="*/ 19050 h 523875"/>
                <a:gd name="connsiteX6" fmla="*/ 2312194 w 2705100"/>
                <a:gd name="connsiteY6" fmla="*/ 0 h 523875"/>
                <a:gd name="connsiteX7" fmla="*/ 2331244 w 2705100"/>
                <a:gd name="connsiteY7" fmla="*/ 0 h 523875"/>
                <a:gd name="connsiteX8" fmla="*/ 2400300 w 2705100"/>
                <a:gd name="connsiteY8" fmla="*/ 9525 h 523875"/>
                <a:gd name="connsiteX9" fmla="*/ 2476500 w 2705100"/>
                <a:gd name="connsiteY9" fmla="*/ 30956 h 523875"/>
                <a:gd name="connsiteX10" fmla="*/ 2545556 w 2705100"/>
                <a:gd name="connsiteY10" fmla="*/ 54768 h 523875"/>
                <a:gd name="connsiteX11" fmla="*/ 2616994 w 2705100"/>
                <a:gd name="connsiteY11" fmla="*/ 83343 h 523875"/>
                <a:gd name="connsiteX12" fmla="*/ 2662238 w 2705100"/>
                <a:gd name="connsiteY12" fmla="*/ 107156 h 523875"/>
                <a:gd name="connsiteX13" fmla="*/ 2683669 w 2705100"/>
                <a:gd name="connsiteY13" fmla="*/ 123825 h 523875"/>
                <a:gd name="connsiteX14" fmla="*/ 2695575 w 2705100"/>
                <a:gd name="connsiteY14" fmla="*/ 135731 h 523875"/>
                <a:gd name="connsiteX15" fmla="*/ 2702719 w 2705100"/>
                <a:gd name="connsiteY15" fmla="*/ 152400 h 523875"/>
                <a:gd name="connsiteX16" fmla="*/ 2705100 w 2705100"/>
                <a:gd name="connsiteY16" fmla="*/ 171450 h 523875"/>
                <a:gd name="connsiteX17" fmla="*/ 2702719 w 2705100"/>
                <a:gd name="connsiteY17" fmla="*/ 192881 h 523875"/>
                <a:gd name="connsiteX18" fmla="*/ 2690813 w 2705100"/>
                <a:gd name="connsiteY18" fmla="*/ 216693 h 523875"/>
                <a:gd name="connsiteX19" fmla="*/ 2667000 w 2705100"/>
                <a:gd name="connsiteY19" fmla="*/ 254793 h 523875"/>
                <a:gd name="connsiteX20" fmla="*/ 2652713 w 2705100"/>
                <a:gd name="connsiteY20" fmla="*/ 266700 h 523875"/>
                <a:gd name="connsiteX21" fmla="*/ 2624138 w 2705100"/>
                <a:gd name="connsiteY21" fmla="*/ 276225 h 523875"/>
                <a:gd name="connsiteX22" fmla="*/ 2564606 w 2705100"/>
                <a:gd name="connsiteY22" fmla="*/ 288131 h 523875"/>
                <a:gd name="connsiteX23" fmla="*/ 2486025 w 2705100"/>
                <a:gd name="connsiteY23" fmla="*/ 292893 h 523875"/>
                <a:gd name="connsiteX24" fmla="*/ 2443163 w 2705100"/>
                <a:gd name="connsiteY24" fmla="*/ 290512 h 523875"/>
                <a:gd name="connsiteX25" fmla="*/ 2386013 w 2705100"/>
                <a:gd name="connsiteY25" fmla="*/ 285750 h 523875"/>
                <a:gd name="connsiteX26" fmla="*/ 2340769 w 2705100"/>
                <a:gd name="connsiteY26" fmla="*/ 278606 h 523875"/>
                <a:gd name="connsiteX27" fmla="*/ 2286000 w 2705100"/>
                <a:gd name="connsiteY27" fmla="*/ 269081 h 523875"/>
                <a:gd name="connsiteX28" fmla="*/ 2188369 w 2705100"/>
                <a:gd name="connsiteY28" fmla="*/ 271462 h 523875"/>
                <a:gd name="connsiteX29" fmla="*/ 2002631 w 2705100"/>
                <a:gd name="connsiteY29" fmla="*/ 276225 h 523875"/>
                <a:gd name="connsiteX30" fmla="*/ 1800225 w 2705100"/>
                <a:gd name="connsiteY30" fmla="*/ 285750 h 523875"/>
                <a:gd name="connsiteX31" fmla="*/ 1662113 w 2705100"/>
                <a:gd name="connsiteY31" fmla="*/ 297656 h 523875"/>
                <a:gd name="connsiteX32" fmla="*/ 1509713 w 2705100"/>
                <a:gd name="connsiteY32" fmla="*/ 316706 h 523875"/>
                <a:gd name="connsiteX33" fmla="*/ 1090613 w 2705100"/>
                <a:gd name="connsiteY33" fmla="*/ 354806 h 523875"/>
                <a:gd name="connsiteX34" fmla="*/ 988219 w 2705100"/>
                <a:gd name="connsiteY34" fmla="*/ 376237 h 523875"/>
                <a:gd name="connsiteX35" fmla="*/ 797719 w 2705100"/>
                <a:gd name="connsiteY35" fmla="*/ 414337 h 523875"/>
                <a:gd name="connsiteX36" fmla="*/ 600075 w 2705100"/>
                <a:gd name="connsiteY36" fmla="*/ 457200 h 523875"/>
                <a:gd name="connsiteX37" fmla="*/ 490538 w 2705100"/>
                <a:gd name="connsiteY37" fmla="*/ 481012 h 523875"/>
                <a:gd name="connsiteX38" fmla="*/ 445294 w 2705100"/>
                <a:gd name="connsiteY38" fmla="*/ 488156 h 523875"/>
                <a:gd name="connsiteX39" fmla="*/ 426244 w 2705100"/>
                <a:gd name="connsiteY39" fmla="*/ 497681 h 523875"/>
                <a:gd name="connsiteX40" fmla="*/ 381000 w 2705100"/>
                <a:gd name="connsiteY40" fmla="*/ 516731 h 523875"/>
                <a:gd name="connsiteX41" fmla="*/ 345281 w 2705100"/>
                <a:gd name="connsiteY41" fmla="*/ 523875 h 523875"/>
                <a:gd name="connsiteX42" fmla="*/ 314325 w 2705100"/>
                <a:gd name="connsiteY42" fmla="*/ 523875 h 523875"/>
                <a:gd name="connsiteX43" fmla="*/ 285750 w 2705100"/>
                <a:gd name="connsiteY43" fmla="*/ 514350 h 523875"/>
                <a:gd name="connsiteX44" fmla="*/ 264319 w 2705100"/>
                <a:gd name="connsiteY44" fmla="*/ 492918 h 523875"/>
                <a:gd name="connsiteX45" fmla="*/ 219075 w 2705100"/>
                <a:gd name="connsiteY45" fmla="*/ 471487 h 523875"/>
                <a:gd name="connsiteX46" fmla="*/ 173831 w 2705100"/>
                <a:gd name="connsiteY46" fmla="*/ 440531 h 523875"/>
                <a:gd name="connsiteX47" fmla="*/ 145256 w 2705100"/>
                <a:gd name="connsiteY47" fmla="*/ 419100 h 523875"/>
                <a:gd name="connsiteX48" fmla="*/ 109538 w 2705100"/>
                <a:gd name="connsiteY48" fmla="*/ 381000 h 523875"/>
                <a:gd name="connsiteX49" fmla="*/ 78581 w 2705100"/>
                <a:gd name="connsiteY49" fmla="*/ 340518 h 523875"/>
                <a:gd name="connsiteX50" fmla="*/ 52388 w 2705100"/>
                <a:gd name="connsiteY50" fmla="*/ 297656 h 523875"/>
                <a:gd name="connsiteX51" fmla="*/ 23813 w 2705100"/>
                <a:gd name="connsiteY51" fmla="*/ 245268 h 523875"/>
                <a:gd name="connsiteX52" fmla="*/ 4763 w 2705100"/>
                <a:gd name="connsiteY52" fmla="*/ 200025 h 523875"/>
                <a:gd name="connsiteX53" fmla="*/ 0 w 2705100"/>
                <a:gd name="connsiteY53" fmla="*/ 173831 h 523875"/>
                <a:gd name="connsiteX54" fmla="*/ 7144 w 2705100"/>
                <a:gd name="connsiteY54" fmla="*/ 164306 h 523875"/>
                <a:gd name="connsiteX55" fmla="*/ 23813 w 2705100"/>
                <a:gd name="connsiteY55" fmla="*/ 161925 h 523875"/>
                <a:gd name="connsiteX56" fmla="*/ 73819 w 2705100"/>
                <a:gd name="connsiteY56" fmla="*/ 183356 h 523875"/>
                <a:gd name="connsiteX57" fmla="*/ 157163 w 2705100"/>
                <a:gd name="connsiteY57" fmla="*/ 223837 h 523875"/>
                <a:gd name="connsiteX58" fmla="*/ 221456 w 2705100"/>
                <a:gd name="connsiteY58" fmla="*/ 242887 h 523875"/>
                <a:gd name="connsiteX59" fmla="*/ 273844 w 2705100"/>
                <a:gd name="connsiteY59" fmla="*/ 257175 h 523875"/>
                <a:gd name="connsiteX60" fmla="*/ 328613 w 2705100"/>
                <a:gd name="connsiteY60" fmla="*/ 264318 h 523875"/>
                <a:gd name="connsiteX61" fmla="*/ 371475 w 2705100"/>
                <a:gd name="connsiteY61" fmla="*/ 269081 h 523875"/>
                <a:gd name="connsiteX62" fmla="*/ 464344 w 2705100"/>
                <a:gd name="connsiteY62" fmla="*/ 261937 h 523875"/>
                <a:gd name="connsiteX63" fmla="*/ 704850 w 2705100"/>
                <a:gd name="connsiteY63" fmla="*/ 228600 h 523875"/>
                <a:gd name="connsiteX64" fmla="*/ 1026319 w 2705100"/>
                <a:gd name="connsiteY64" fmla="*/ 180975 h 523875"/>
                <a:gd name="connsiteX65" fmla="*/ 1293019 w 2705100"/>
                <a:gd name="connsiteY65" fmla="*/ 140493 h 523875"/>
                <a:gd name="connsiteX66" fmla="*/ 1526381 w 2705100"/>
                <a:gd name="connsiteY66" fmla="*/ 111918 h 523875"/>
                <a:gd name="connsiteX67" fmla="*/ 1662113 w 2705100"/>
                <a:gd name="connsiteY67" fmla="*/ 10477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705100" h="523875">
                  <a:moveTo>
                    <a:pt x="1662113" y="104775"/>
                  </a:moveTo>
                  <a:lnTo>
                    <a:pt x="1900238" y="85725"/>
                  </a:lnTo>
                  <a:lnTo>
                    <a:pt x="2116931" y="69056"/>
                  </a:lnTo>
                  <a:lnTo>
                    <a:pt x="2143125" y="64293"/>
                  </a:lnTo>
                  <a:lnTo>
                    <a:pt x="2200275" y="45243"/>
                  </a:lnTo>
                  <a:lnTo>
                    <a:pt x="2266950" y="19050"/>
                  </a:lnTo>
                  <a:lnTo>
                    <a:pt x="2312194" y="0"/>
                  </a:lnTo>
                  <a:lnTo>
                    <a:pt x="2331244" y="0"/>
                  </a:lnTo>
                  <a:lnTo>
                    <a:pt x="2400300" y="9525"/>
                  </a:lnTo>
                  <a:lnTo>
                    <a:pt x="2476500" y="30956"/>
                  </a:lnTo>
                  <a:lnTo>
                    <a:pt x="2545556" y="54768"/>
                  </a:lnTo>
                  <a:lnTo>
                    <a:pt x="2616994" y="83343"/>
                  </a:lnTo>
                  <a:lnTo>
                    <a:pt x="2662238" y="107156"/>
                  </a:lnTo>
                  <a:lnTo>
                    <a:pt x="2683669" y="123825"/>
                  </a:lnTo>
                  <a:lnTo>
                    <a:pt x="2695575" y="135731"/>
                  </a:lnTo>
                  <a:lnTo>
                    <a:pt x="2702719" y="152400"/>
                  </a:lnTo>
                  <a:lnTo>
                    <a:pt x="2705100" y="171450"/>
                  </a:lnTo>
                  <a:lnTo>
                    <a:pt x="2702719" y="192881"/>
                  </a:lnTo>
                  <a:lnTo>
                    <a:pt x="2690813" y="216693"/>
                  </a:lnTo>
                  <a:lnTo>
                    <a:pt x="2667000" y="254793"/>
                  </a:lnTo>
                  <a:lnTo>
                    <a:pt x="2652713" y="266700"/>
                  </a:lnTo>
                  <a:lnTo>
                    <a:pt x="2624138" y="276225"/>
                  </a:lnTo>
                  <a:lnTo>
                    <a:pt x="2564606" y="288131"/>
                  </a:lnTo>
                  <a:lnTo>
                    <a:pt x="2486025" y="292893"/>
                  </a:lnTo>
                  <a:lnTo>
                    <a:pt x="2443163" y="290512"/>
                  </a:lnTo>
                  <a:lnTo>
                    <a:pt x="2386013" y="285750"/>
                  </a:lnTo>
                  <a:lnTo>
                    <a:pt x="2340769" y="278606"/>
                  </a:lnTo>
                  <a:lnTo>
                    <a:pt x="2286000" y="269081"/>
                  </a:lnTo>
                  <a:lnTo>
                    <a:pt x="2188369" y="271462"/>
                  </a:lnTo>
                  <a:lnTo>
                    <a:pt x="2002631" y="276225"/>
                  </a:lnTo>
                  <a:lnTo>
                    <a:pt x="1800225" y="285750"/>
                  </a:lnTo>
                  <a:lnTo>
                    <a:pt x="1662113" y="297656"/>
                  </a:lnTo>
                  <a:lnTo>
                    <a:pt x="1509713" y="316706"/>
                  </a:lnTo>
                  <a:lnTo>
                    <a:pt x="1090613" y="354806"/>
                  </a:lnTo>
                  <a:lnTo>
                    <a:pt x="988219" y="376237"/>
                  </a:lnTo>
                  <a:lnTo>
                    <a:pt x="797719" y="414337"/>
                  </a:lnTo>
                  <a:lnTo>
                    <a:pt x="600075" y="457200"/>
                  </a:lnTo>
                  <a:lnTo>
                    <a:pt x="490538" y="481012"/>
                  </a:lnTo>
                  <a:lnTo>
                    <a:pt x="445294" y="488156"/>
                  </a:lnTo>
                  <a:lnTo>
                    <a:pt x="426244" y="497681"/>
                  </a:lnTo>
                  <a:lnTo>
                    <a:pt x="381000" y="516731"/>
                  </a:lnTo>
                  <a:lnTo>
                    <a:pt x="345281" y="523875"/>
                  </a:lnTo>
                  <a:lnTo>
                    <a:pt x="314325" y="523875"/>
                  </a:lnTo>
                  <a:lnTo>
                    <a:pt x="285750" y="514350"/>
                  </a:lnTo>
                  <a:lnTo>
                    <a:pt x="264319" y="492918"/>
                  </a:lnTo>
                  <a:lnTo>
                    <a:pt x="219075" y="471487"/>
                  </a:lnTo>
                  <a:lnTo>
                    <a:pt x="173831" y="440531"/>
                  </a:lnTo>
                  <a:lnTo>
                    <a:pt x="145256" y="419100"/>
                  </a:lnTo>
                  <a:lnTo>
                    <a:pt x="109538" y="381000"/>
                  </a:lnTo>
                  <a:lnTo>
                    <a:pt x="78581" y="340518"/>
                  </a:lnTo>
                  <a:lnTo>
                    <a:pt x="52388" y="297656"/>
                  </a:lnTo>
                  <a:lnTo>
                    <a:pt x="23813" y="245268"/>
                  </a:lnTo>
                  <a:lnTo>
                    <a:pt x="4763" y="200025"/>
                  </a:lnTo>
                  <a:lnTo>
                    <a:pt x="0" y="173831"/>
                  </a:lnTo>
                  <a:lnTo>
                    <a:pt x="7144" y="164306"/>
                  </a:lnTo>
                  <a:lnTo>
                    <a:pt x="23813" y="161925"/>
                  </a:lnTo>
                  <a:lnTo>
                    <a:pt x="73819" y="183356"/>
                  </a:lnTo>
                  <a:lnTo>
                    <a:pt x="157163" y="223837"/>
                  </a:lnTo>
                  <a:lnTo>
                    <a:pt x="221456" y="242887"/>
                  </a:lnTo>
                  <a:lnTo>
                    <a:pt x="273844" y="257175"/>
                  </a:lnTo>
                  <a:lnTo>
                    <a:pt x="328613" y="264318"/>
                  </a:lnTo>
                  <a:lnTo>
                    <a:pt x="371475" y="269081"/>
                  </a:lnTo>
                  <a:lnTo>
                    <a:pt x="464344" y="261937"/>
                  </a:lnTo>
                  <a:lnTo>
                    <a:pt x="704850" y="228600"/>
                  </a:lnTo>
                  <a:lnTo>
                    <a:pt x="1026319" y="180975"/>
                  </a:lnTo>
                  <a:lnTo>
                    <a:pt x="1293019" y="140493"/>
                  </a:lnTo>
                  <a:lnTo>
                    <a:pt x="1526381" y="111918"/>
                  </a:lnTo>
                  <a:lnTo>
                    <a:pt x="1662113" y="104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3">
              <a:extLst>
                <a:ext uri="{FF2B5EF4-FFF2-40B4-BE49-F238E27FC236}">
                  <a16:creationId xmlns:a16="http://schemas.microsoft.com/office/drawing/2014/main" id="{EB8F0EE1-0C3A-4338-9B97-6A6CFFC31B2F}"/>
                </a:ext>
              </a:extLst>
            </p:cNvPr>
            <p:cNvSpPr/>
            <p:nvPr/>
          </p:nvSpPr>
          <p:spPr>
            <a:xfrm>
              <a:off x="6542088" y="1466850"/>
              <a:ext cx="525462" cy="3621088"/>
            </a:xfrm>
            <a:custGeom>
              <a:avLst/>
              <a:gdLst>
                <a:gd name="connsiteX0" fmla="*/ 169164 w 525780"/>
                <a:gd name="connsiteY0" fmla="*/ 1165860 h 3621024"/>
                <a:gd name="connsiteX1" fmla="*/ 169164 w 525780"/>
                <a:gd name="connsiteY1" fmla="*/ 672084 h 3621024"/>
                <a:gd name="connsiteX2" fmla="*/ 160020 w 525780"/>
                <a:gd name="connsiteY2" fmla="*/ 434340 h 3621024"/>
                <a:gd name="connsiteX3" fmla="*/ 155448 w 525780"/>
                <a:gd name="connsiteY3" fmla="*/ 333756 h 3621024"/>
                <a:gd name="connsiteX4" fmla="*/ 137160 w 525780"/>
                <a:gd name="connsiteY4" fmla="*/ 274320 h 3621024"/>
                <a:gd name="connsiteX5" fmla="*/ 96012 w 525780"/>
                <a:gd name="connsiteY5" fmla="*/ 192024 h 3621024"/>
                <a:gd name="connsiteX6" fmla="*/ 50292 w 525780"/>
                <a:gd name="connsiteY6" fmla="*/ 118872 h 3621024"/>
                <a:gd name="connsiteX7" fmla="*/ 18288 w 525780"/>
                <a:gd name="connsiteY7" fmla="*/ 68580 h 3621024"/>
                <a:gd name="connsiteX8" fmla="*/ 0 w 525780"/>
                <a:gd name="connsiteY8" fmla="*/ 32004 h 3621024"/>
                <a:gd name="connsiteX9" fmla="*/ 0 w 525780"/>
                <a:gd name="connsiteY9" fmla="*/ 13716 h 3621024"/>
                <a:gd name="connsiteX10" fmla="*/ 9144 w 525780"/>
                <a:gd name="connsiteY10" fmla="*/ 0 h 3621024"/>
                <a:gd name="connsiteX11" fmla="*/ 41148 w 525780"/>
                <a:gd name="connsiteY11" fmla="*/ 9144 h 3621024"/>
                <a:gd name="connsiteX12" fmla="*/ 77724 w 525780"/>
                <a:gd name="connsiteY12" fmla="*/ 27432 h 3621024"/>
                <a:gd name="connsiteX13" fmla="*/ 155448 w 525780"/>
                <a:gd name="connsiteY13" fmla="*/ 45720 h 3621024"/>
                <a:gd name="connsiteX14" fmla="*/ 219456 w 525780"/>
                <a:gd name="connsiteY14" fmla="*/ 73152 h 3621024"/>
                <a:gd name="connsiteX15" fmla="*/ 278892 w 525780"/>
                <a:gd name="connsiteY15" fmla="*/ 109728 h 3621024"/>
                <a:gd name="connsiteX16" fmla="*/ 342900 w 525780"/>
                <a:gd name="connsiteY16" fmla="*/ 160020 h 3621024"/>
                <a:gd name="connsiteX17" fmla="*/ 411480 w 525780"/>
                <a:gd name="connsiteY17" fmla="*/ 210312 h 3621024"/>
                <a:gd name="connsiteX18" fmla="*/ 448056 w 525780"/>
                <a:gd name="connsiteY18" fmla="*/ 246888 h 3621024"/>
                <a:gd name="connsiteX19" fmla="*/ 493776 w 525780"/>
                <a:gd name="connsiteY19" fmla="*/ 292608 h 3621024"/>
                <a:gd name="connsiteX20" fmla="*/ 507492 w 525780"/>
                <a:gd name="connsiteY20" fmla="*/ 315468 h 3621024"/>
                <a:gd name="connsiteX21" fmla="*/ 521208 w 525780"/>
                <a:gd name="connsiteY21" fmla="*/ 338328 h 3621024"/>
                <a:gd name="connsiteX22" fmla="*/ 525780 w 525780"/>
                <a:gd name="connsiteY22" fmla="*/ 352044 h 3621024"/>
                <a:gd name="connsiteX23" fmla="*/ 525780 w 525780"/>
                <a:gd name="connsiteY23" fmla="*/ 365760 h 3621024"/>
                <a:gd name="connsiteX24" fmla="*/ 512064 w 525780"/>
                <a:gd name="connsiteY24" fmla="*/ 397764 h 3621024"/>
                <a:gd name="connsiteX25" fmla="*/ 484632 w 525780"/>
                <a:gd name="connsiteY25" fmla="*/ 420624 h 3621024"/>
                <a:gd name="connsiteX26" fmla="*/ 466344 w 525780"/>
                <a:gd name="connsiteY26" fmla="*/ 443484 h 3621024"/>
                <a:gd name="connsiteX27" fmla="*/ 438912 w 525780"/>
                <a:gd name="connsiteY27" fmla="*/ 507492 h 3621024"/>
                <a:gd name="connsiteX28" fmla="*/ 420624 w 525780"/>
                <a:gd name="connsiteY28" fmla="*/ 571500 h 3621024"/>
                <a:gd name="connsiteX29" fmla="*/ 420624 w 525780"/>
                <a:gd name="connsiteY29" fmla="*/ 621792 h 3621024"/>
                <a:gd name="connsiteX30" fmla="*/ 411480 w 525780"/>
                <a:gd name="connsiteY30" fmla="*/ 896112 h 3621024"/>
                <a:gd name="connsiteX31" fmla="*/ 406908 w 525780"/>
                <a:gd name="connsiteY31" fmla="*/ 1120140 h 3621024"/>
                <a:gd name="connsiteX32" fmla="*/ 402336 w 525780"/>
                <a:gd name="connsiteY32" fmla="*/ 1316736 h 3621024"/>
                <a:gd name="connsiteX33" fmla="*/ 393192 w 525780"/>
                <a:gd name="connsiteY33" fmla="*/ 1659636 h 3621024"/>
                <a:gd name="connsiteX34" fmla="*/ 388620 w 525780"/>
                <a:gd name="connsiteY34" fmla="*/ 2061972 h 3621024"/>
                <a:gd name="connsiteX35" fmla="*/ 384048 w 525780"/>
                <a:gd name="connsiteY35" fmla="*/ 2450592 h 3621024"/>
                <a:gd name="connsiteX36" fmla="*/ 384048 w 525780"/>
                <a:gd name="connsiteY36" fmla="*/ 2775204 h 3621024"/>
                <a:gd name="connsiteX37" fmla="*/ 388620 w 525780"/>
                <a:gd name="connsiteY37" fmla="*/ 3072384 h 3621024"/>
                <a:gd name="connsiteX38" fmla="*/ 406908 w 525780"/>
                <a:gd name="connsiteY38" fmla="*/ 3195828 h 3621024"/>
                <a:gd name="connsiteX39" fmla="*/ 416052 w 525780"/>
                <a:gd name="connsiteY39" fmla="*/ 3259836 h 3621024"/>
                <a:gd name="connsiteX40" fmla="*/ 416052 w 525780"/>
                <a:gd name="connsiteY40" fmla="*/ 3332988 h 3621024"/>
                <a:gd name="connsiteX41" fmla="*/ 411480 w 525780"/>
                <a:gd name="connsiteY41" fmla="*/ 3392424 h 3621024"/>
                <a:gd name="connsiteX42" fmla="*/ 388620 w 525780"/>
                <a:gd name="connsiteY42" fmla="*/ 3465576 h 3621024"/>
                <a:gd name="connsiteX43" fmla="*/ 333756 w 525780"/>
                <a:gd name="connsiteY43" fmla="*/ 3570732 h 3621024"/>
                <a:gd name="connsiteX44" fmla="*/ 292608 w 525780"/>
                <a:gd name="connsiteY44" fmla="*/ 3611880 h 3621024"/>
                <a:gd name="connsiteX45" fmla="*/ 269748 w 525780"/>
                <a:gd name="connsiteY45" fmla="*/ 3621024 h 3621024"/>
                <a:gd name="connsiteX46" fmla="*/ 233172 w 525780"/>
                <a:gd name="connsiteY46" fmla="*/ 3607308 h 3621024"/>
                <a:gd name="connsiteX47" fmla="*/ 196596 w 525780"/>
                <a:gd name="connsiteY47" fmla="*/ 3561588 h 3621024"/>
                <a:gd name="connsiteX48" fmla="*/ 160020 w 525780"/>
                <a:gd name="connsiteY48" fmla="*/ 3461004 h 3621024"/>
                <a:gd name="connsiteX49" fmla="*/ 114300 w 525780"/>
                <a:gd name="connsiteY49" fmla="*/ 3332988 h 3621024"/>
                <a:gd name="connsiteX50" fmla="*/ 100584 w 525780"/>
                <a:gd name="connsiteY50" fmla="*/ 3209544 h 3621024"/>
                <a:gd name="connsiteX51" fmla="*/ 114300 w 525780"/>
                <a:gd name="connsiteY51" fmla="*/ 3168396 h 3621024"/>
                <a:gd name="connsiteX52" fmla="*/ 128016 w 525780"/>
                <a:gd name="connsiteY52" fmla="*/ 3095244 h 3621024"/>
                <a:gd name="connsiteX53" fmla="*/ 141732 w 525780"/>
                <a:gd name="connsiteY53" fmla="*/ 2971800 h 3621024"/>
                <a:gd name="connsiteX54" fmla="*/ 155448 w 525780"/>
                <a:gd name="connsiteY54" fmla="*/ 2820924 h 3621024"/>
                <a:gd name="connsiteX55" fmla="*/ 160020 w 525780"/>
                <a:gd name="connsiteY55" fmla="*/ 2647188 h 3621024"/>
                <a:gd name="connsiteX56" fmla="*/ 169164 w 525780"/>
                <a:gd name="connsiteY56" fmla="*/ 2400300 h 3621024"/>
                <a:gd name="connsiteX57" fmla="*/ 169164 w 525780"/>
                <a:gd name="connsiteY57" fmla="*/ 2029968 h 3621024"/>
                <a:gd name="connsiteX58" fmla="*/ 173736 w 525780"/>
                <a:gd name="connsiteY58" fmla="*/ 1618488 h 3621024"/>
                <a:gd name="connsiteX59" fmla="*/ 169164 w 525780"/>
                <a:gd name="connsiteY59" fmla="*/ 1165860 h 3621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525780" h="3621024">
                  <a:moveTo>
                    <a:pt x="169164" y="1165860"/>
                  </a:moveTo>
                  <a:lnTo>
                    <a:pt x="169164" y="672084"/>
                  </a:lnTo>
                  <a:lnTo>
                    <a:pt x="160020" y="434340"/>
                  </a:lnTo>
                  <a:lnTo>
                    <a:pt x="155448" y="333756"/>
                  </a:lnTo>
                  <a:lnTo>
                    <a:pt x="137160" y="274320"/>
                  </a:lnTo>
                  <a:lnTo>
                    <a:pt x="96012" y="192024"/>
                  </a:lnTo>
                  <a:lnTo>
                    <a:pt x="50292" y="118872"/>
                  </a:lnTo>
                  <a:lnTo>
                    <a:pt x="18288" y="68580"/>
                  </a:lnTo>
                  <a:lnTo>
                    <a:pt x="0" y="32004"/>
                  </a:lnTo>
                  <a:lnTo>
                    <a:pt x="0" y="13716"/>
                  </a:lnTo>
                  <a:lnTo>
                    <a:pt x="9144" y="0"/>
                  </a:lnTo>
                  <a:lnTo>
                    <a:pt x="41148" y="9144"/>
                  </a:lnTo>
                  <a:lnTo>
                    <a:pt x="77724" y="27432"/>
                  </a:lnTo>
                  <a:lnTo>
                    <a:pt x="155448" y="45720"/>
                  </a:lnTo>
                  <a:lnTo>
                    <a:pt x="219456" y="73152"/>
                  </a:lnTo>
                  <a:lnTo>
                    <a:pt x="278892" y="109728"/>
                  </a:lnTo>
                  <a:lnTo>
                    <a:pt x="342900" y="160020"/>
                  </a:lnTo>
                  <a:lnTo>
                    <a:pt x="411480" y="210312"/>
                  </a:lnTo>
                  <a:lnTo>
                    <a:pt x="448056" y="246888"/>
                  </a:lnTo>
                  <a:lnTo>
                    <a:pt x="493776" y="292608"/>
                  </a:lnTo>
                  <a:lnTo>
                    <a:pt x="507492" y="315468"/>
                  </a:lnTo>
                  <a:lnTo>
                    <a:pt x="521208" y="338328"/>
                  </a:lnTo>
                  <a:lnTo>
                    <a:pt x="525780" y="352044"/>
                  </a:lnTo>
                  <a:lnTo>
                    <a:pt x="525780" y="365760"/>
                  </a:lnTo>
                  <a:lnTo>
                    <a:pt x="512064" y="397764"/>
                  </a:lnTo>
                  <a:lnTo>
                    <a:pt x="484632" y="420624"/>
                  </a:lnTo>
                  <a:lnTo>
                    <a:pt x="466344" y="443484"/>
                  </a:lnTo>
                  <a:lnTo>
                    <a:pt x="438912" y="507492"/>
                  </a:lnTo>
                  <a:lnTo>
                    <a:pt x="420624" y="571500"/>
                  </a:lnTo>
                  <a:lnTo>
                    <a:pt x="420624" y="621792"/>
                  </a:lnTo>
                  <a:lnTo>
                    <a:pt x="411480" y="896112"/>
                  </a:lnTo>
                  <a:lnTo>
                    <a:pt x="406908" y="1120140"/>
                  </a:lnTo>
                  <a:lnTo>
                    <a:pt x="402336" y="1316736"/>
                  </a:lnTo>
                  <a:lnTo>
                    <a:pt x="393192" y="1659636"/>
                  </a:lnTo>
                  <a:lnTo>
                    <a:pt x="388620" y="2061972"/>
                  </a:lnTo>
                  <a:lnTo>
                    <a:pt x="384048" y="2450592"/>
                  </a:lnTo>
                  <a:lnTo>
                    <a:pt x="384048" y="2775204"/>
                  </a:lnTo>
                  <a:lnTo>
                    <a:pt x="388620" y="3072384"/>
                  </a:lnTo>
                  <a:lnTo>
                    <a:pt x="406908" y="3195828"/>
                  </a:lnTo>
                  <a:lnTo>
                    <a:pt x="416052" y="3259836"/>
                  </a:lnTo>
                  <a:lnTo>
                    <a:pt x="416052" y="3332988"/>
                  </a:lnTo>
                  <a:lnTo>
                    <a:pt x="411480" y="3392424"/>
                  </a:lnTo>
                  <a:lnTo>
                    <a:pt x="388620" y="3465576"/>
                  </a:lnTo>
                  <a:lnTo>
                    <a:pt x="333756" y="3570732"/>
                  </a:lnTo>
                  <a:lnTo>
                    <a:pt x="292608" y="3611880"/>
                  </a:lnTo>
                  <a:lnTo>
                    <a:pt x="269748" y="3621024"/>
                  </a:lnTo>
                  <a:lnTo>
                    <a:pt x="233172" y="3607308"/>
                  </a:lnTo>
                  <a:lnTo>
                    <a:pt x="196596" y="3561588"/>
                  </a:lnTo>
                  <a:lnTo>
                    <a:pt x="160020" y="3461004"/>
                  </a:lnTo>
                  <a:lnTo>
                    <a:pt x="114300" y="3332988"/>
                  </a:lnTo>
                  <a:lnTo>
                    <a:pt x="100584" y="3209544"/>
                  </a:lnTo>
                  <a:lnTo>
                    <a:pt x="114300" y="3168396"/>
                  </a:lnTo>
                  <a:lnTo>
                    <a:pt x="128016" y="3095244"/>
                  </a:lnTo>
                  <a:lnTo>
                    <a:pt x="141732" y="2971800"/>
                  </a:lnTo>
                  <a:lnTo>
                    <a:pt x="155448" y="2820924"/>
                  </a:lnTo>
                  <a:lnTo>
                    <a:pt x="160020" y="2647188"/>
                  </a:lnTo>
                  <a:lnTo>
                    <a:pt x="169164" y="2400300"/>
                  </a:lnTo>
                  <a:lnTo>
                    <a:pt x="169164" y="2029968"/>
                  </a:lnTo>
                  <a:lnTo>
                    <a:pt x="173736" y="1618488"/>
                  </a:lnTo>
                  <a:lnTo>
                    <a:pt x="169164" y="11658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1">
              <a:extLst>
                <a:ext uri="{FF2B5EF4-FFF2-40B4-BE49-F238E27FC236}">
                  <a16:creationId xmlns:a16="http://schemas.microsoft.com/office/drawing/2014/main" id="{FFE71E8B-8BFD-4489-9B55-9DE65FCB832A}"/>
                </a:ext>
              </a:extLst>
            </p:cNvPr>
            <p:cNvSpPr/>
            <p:nvPr/>
          </p:nvSpPr>
          <p:spPr>
            <a:xfrm>
              <a:off x="5399089" y="3267075"/>
              <a:ext cx="1368425" cy="1316038"/>
            </a:xfrm>
            <a:custGeom>
              <a:avLst/>
              <a:gdLst>
                <a:gd name="connsiteX0" fmla="*/ 985837 w 1369219"/>
                <a:gd name="connsiteY0" fmla="*/ 619125 h 1316831"/>
                <a:gd name="connsiteX1" fmla="*/ 909637 w 1369219"/>
                <a:gd name="connsiteY1" fmla="*/ 697706 h 1316831"/>
                <a:gd name="connsiteX2" fmla="*/ 835819 w 1369219"/>
                <a:gd name="connsiteY2" fmla="*/ 766763 h 1316831"/>
                <a:gd name="connsiteX3" fmla="*/ 762000 w 1369219"/>
                <a:gd name="connsiteY3" fmla="*/ 833438 h 1316831"/>
                <a:gd name="connsiteX4" fmla="*/ 690562 w 1369219"/>
                <a:gd name="connsiteY4" fmla="*/ 895350 h 1316831"/>
                <a:gd name="connsiteX5" fmla="*/ 614362 w 1369219"/>
                <a:gd name="connsiteY5" fmla="*/ 957263 h 1316831"/>
                <a:gd name="connsiteX6" fmla="*/ 514350 w 1369219"/>
                <a:gd name="connsiteY6" fmla="*/ 1033463 h 1316831"/>
                <a:gd name="connsiteX7" fmla="*/ 404812 w 1369219"/>
                <a:gd name="connsiteY7" fmla="*/ 1107281 h 1316831"/>
                <a:gd name="connsiteX8" fmla="*/ 316706 w 1369219"/>
                <a:gd name="connsiteY8" fmla="*/ 1166813 h 1316831"/>
                <a:gd name="connsiteX9" fmla="*/ 197644 w 1369219"/>
                <a:gd name="connsiteY9" fmla="*/ 1233488 h 1316831"/>
                <a:gd name="connsiteX10" fmla="*/ 104775 w 1369219"/>
                <a:gd name="connsiteY10" fmla="*/ 1283494 h 1316831"/>
                <a:gd name="connsiteX11" fmla="*/ 40481 w 1369219"/>
                <a:gd name="connsiteY11" fmla="*/ 1312069 h 1316831"/>
                <a:gd name="connsiteX12" fmla="*/ 16669 w 1369219"/>
                <a:gd name="connsiteY12" fmla="*/ 1316831 h 1316831"/>
                <a:gd name="connsiteX13" fmla="*/ 2381 w 1369219"/>
                <a:gd name="connsiteY13" fmla="*/ 1312069 h 1316831"/>
                <a:gd name="connsiteX14" fmla="*/ 0 w 1369219"/>
                <a:gd name="connsiteY14" fmla="*/ 1293019 h 1316831"/>
                <a:gd name="connsiteX15" fmla="*/ 11906 w 1369219"/>
                <a:gd name="connsiteY15" fmla="*/ 1266825 h 1316831"/>
                <a:gd name="connsiteX16" fmla="*/ 30956 w 1369219"/>
                <a:gd name="connsiteY16" fmla="*/ 1247775 h 1316831"/>
                <a:gd name="connsiteX17" fmla="*/ 204787 w 1369219"/>
                <a:gd name="connsiteY17" fmla="*/ 1107281 h 1316831"/>
                <a:gd name="connsiteX18" fmla="*/ 340519 w 1369219"/>
                <a:gd name="connsiteY18" fmla="*/ 988219 h 1316831"/>
                <a:gd name="connsiteX19" fmla="*/ 454819 w 1369219"/>
                <a:gd name="connsiteY19" fmla="*/ 878681 h 1316831"/>
                <a:gd name="connsiteX20" fmla="*/ 559594 w 1369219"/>
                <a:gd name="connsiteY20" fmla="*/ 771525 h 1316831"/>
                <a:gd name="connsiteX21" fmla="*/ 654844 w 1369219"/>
                <a:gd name="connsiteY21" fmla="*/ 671513 h 1316831"/>
                <a:gd name="connsiteX22" fmla="*/ 728662 w 1369219"/>
                <a:gd name="connsiteY22" fmla="*/ 585788 h 1316831"/>
                <a:gd name="connsiteX23" fmla="*/ 804862 w 1369219"/>
                <a:gd name="connsiteY23" fmla="*/ 490538 h 1316831"/>
                <a:gd name="connsiteX24" fmla="*/ 871537 w 1369219"/>
                <a:gd name="connsiteY24" fmla="*/ 400050 h 1316831"/>
                <a:gd name="connsiteX25" fmla="*/ 933450 w 1369219"/>
                <a:gd name="connsiteY25" fmla="*/ 319088 h 1316831"/>
                <a:gd name="connsiteX26" fmla="*/ 1000125 w 1369219"/>
                <a:gd name="connsiteY26" fmla="*/ 216694 h 1316831"/>
                <a:gd name="connsiteX27" fmla="*/ 1064419 w 1369219"/>
                <a:gd name="connsiteY27" fmla="*/ 104775 h 1316831"/>
                <a:gd name="connsiteX28" fmla="*/ 1102519 w 1369219"/>
                <a:gd name="connsiteY28" fmla="*/ 35719 h 1316831"/>
                <a:gd name="connsiteX29" fmla="*/ 1366837 w 1369219"/>
                <a:gd name="connsiteY29" fmla="*/ 0 h 1316831"/>
                <a:gd name="connsiteX30" fmla="*/ 1369219 w 1369219"/>
                <a:gd name="connsiteY30" fmla="*/ 176213 h 1316831"/>
                <a:gd name="connsiteX31" fmla="*/ 1278731 w 1369219"/>
                <a:gd name="connsiteY31" fmla="*/ 278606 h 1316831"/>
                <a:gd name="connsiteX32" fmla="*/ 1195387 w 1369219"/>
                <a:gd name="connsiteY32" fmla="*/ 381000 h 1316831"/>
                <a:gd name="connsiteX33" fmla="*/ 1092994 w 1369219"/>
                <a:gd name="connsiteY33" fmla="*/ 500063 h 1316831"/>
                <a:gd name="connsiteX34" fmla="*/ 985837 w 1369219"/>
                <a:gd name="connsiteY34" fmla="*/ 619125 h 1316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69219" h="1316831">
                  <a:moveTo>
                    <a:pt x="985837" y="619125"/>
                  </a:moveTo>
                  <a:lnTo>
                    <a:pt x="909637" y="697706"/>
                  </a:lnTo>
                  <a:lnTo>
                    <a:pt x="835819" y="766763"/>
                  </a:lnTo>
                  <a:lnTo>
                    <a:pt x="762000" y="833438"/>
                  </a:lnTo>
                  <a:lnTo>
                    <a:pt x="690562" y="895350"/>
                  </a:lnTo>
                  <a:lnTo>
                    <a:pt x="614362" y="957263"/>
                  </a:lnTo>
                  <a:lnTo>
                    <a:pt x="514350" y="1033463"/>
                  </a:lnTo>
                  <a:lnTo>
                    <a:pt x="404812" y="1107281"/>
                  </a:lnTo>
                  <a:lnTo>
                    <a:pt x="316706" y="1166813"/>
                  </a:lnTo>
                  <a:lnTo>
                    <a:pt x="197644" y="1233488"/>
                  </a:lnTo>
                  <a:lnTo>
                    <a:pt x="104775" y="1283494"/>
                  </a:lnTo>
                  <a:lnTo>
                    <a:pt x="40481" y="1312069"/>
                  </a:lnTo>
                  <a:lnTo>
                    <a:pt x="16669" y="1316831"/>
                  </a:lnTo>
                  <a:lnTo>
                    <a:pt x="2381" y="1312069"/>
                  </a:lnTo>
                  <a:lnTo>
                    <a:pt x="0" y="1293019"/>
                  </a:lnTo>
                  <a:lnTo>
                    <a:pt x="11906" y="1266825"/>
                  </a:lnTo>
                  <a:lnTo>
                    <a:pt x="30956" y="1247775"/>
                  </a:lnTo>
                  <a:lnTo>
                    <a:pt x="204787" y="1107281"/>
                  </a:lnTo>
                  <a:lnTo>
                    <a:pt x="340519" y="988219"/>
                  </a:lnTo>
                  <a:lnTo>
                    <a:pt x="454819" y="878681"/>
                  </a:lnTo>
                  <a:lnTo>
                    <a:pt x="559594" y="771525"/>
                  </a:lnTo>
                  <a:lnTo>
                    <a:pt x="654844" y="671513"/>
                  </a:lnTo>
                  <a:lnTo>
                    <a:pt x="728662" y="585788"/>
                  </a:lnTo>
                  <a:lnTo>
                    <a:pt x="804862" y="490538"/>
                  </a:lnTo>
                  <a:lnTo>
                    <a:pt x="871537" y="400050"/>
                  </a:lnTo>
                  <a:lnTo>
                    <a:pt x="933450" y="319088"/>
                  </a:lnTo>
                  <a:lnTo>
                    <a:pt x="1000125" y="216694"/>
                  </a:lnTo>
                  <a:lnTo>
                    <a:pt x="1064419" y="104775"/>
                  </a:lnTo>
                  <a:lnTo>
                    <a:pt x="1102519" y="35719"/>
                  </a:lnTo>
                  <a:lnTo>
                    <a:pt x="1366837" y="0"/>
                  </a:lnTo>
                  <a:lnTo>
                    <a:pt x="1369219" y="176213"/>
                  </a:lnTo>
                  <a:lnTo>
                    <a:pt x="1278731" y="278606"/>
                  </a:lnTo>
                  <a:lnTo>
                    <a:pt x="1195387" y="381000"/>
                  </a:lnTo>
                  <a:lnTo>
                    <a:pt x="1092994" y="500063"/>
                  </a:lnTo>
                  <a:lnTo>
                    <a:pt x="985837" y="619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2">
              <a:extLst>
                <a:ext uri="{FF2B5EF4-FFF2-40B4-BE49-F238E27FC236}">
                  <a16:creationId xmlns:a16="http://schemas.microsoft.com/office/drawing/2014/main" id="{85F5312D-7644-4BB6-912D-763487DD8A08}"/>
                </a:ext>
              </a:extLst>
            </p:cNvPr>
            <p:cNvSpPr/>
            <p:nvPr/>
          </p:nvSpPr>
          <p:spPr>
            <a:xfrm>
              <a:off x="7145339" y="3551239"/>
              <a:ext cx="1019175" cy="1127125"/>
            </a:xfrm>
            <a:custGeom>
              <a:avLst/>
              <a:gdLst>
                <a:gd name="connsiteX0" fmla="*/ 271463 w 1019175"/>
                <a:gd name="connsiteY0" fmla="*/ 350044 h 1128712"/>
                <a:gd name="connsiteX1" fmla="*/ 321469 w 1019175"/>
                <a:gd name="connsiteY1" fmla="*/ 411956 h 1128712"/>
                <a:gd name="connsiteX2" fmla="*/ 361950 w 1019175"/>
                <a:gd name="connsiteY2" fmla="*/ 464344 h 1128712"/>
                <a:gd name="connsiteX3" fmla="*/ 407194 w 1019175"/>
                <a:gd name="connsiteY3" fmla="*/ 526256 h 1128712"/>
                <a:gd name="connsiteX4" fmla="*/ 464344 w 1019175"/>
                <a:gd name="connsiteY4" fmla="*/ 607219 h 1128712"/>
                <a:gd name="connsiteX5" fmla="*/ 509588 w 1019175"/>
                <a:gd name="connsiteY5" fmla="*/ 669131 h 1128712"/>
                <a:gd name="connsiteX6" fmla="*/ 550069 w 1019175"/>
                <a:gd name="connsiteY6" fmla="*/ 735806 h 1128712"/>
                <a:gd name="connsiteX7" fmla="*/ 583407 w 1019175"/>
                <a:gd name="connsiteY7" fmla="*/ 788194 h 1128712"/>
                <a:gd name="connsiteX8" fmla="*/ 607219 w 1019175"/>
                <a:gd name="connsiteY8" fmla="*/ 828675 h 1128712"/>
                <a:gd name="connsiteX9" fmla="*/ 645319 w 1019175"/>
                <a:gd name="connsiteY9" fmla="*/ 890587 h 1128712"/>
                <a:gd name="connsiteX10" fmla="*/ 669132 w 1019175"/>
                <a:gd name="connsiteY10" fmla="*/ 928687 h 1128712"/>
                <a:gd name="connsiteX11" fmla="*/ 685800 w 1019175"/>
                <a:gd name="connsiteY11" fmla="*/ 952500 h 1128712"/>
                <a:gd name="connsiteX12" fmla="*/ 709613 w 1019175"/>
                <a:gd name="connsiteY12" fmla="*/ 985837 h 1128712"/>
                <a:gd name="connsiteX13" fmla="*/ 731044 w 1019175"/>
                <a:gd name="connsiteY13" fmla="*/ 1009650 h 1128712"/>
                <a:gd name="connsiteX14" fmla="*/ 754857 w 1019175"/>
                <a:gd name="connsiteY14" fmla="*/ 1035844 h 1128712"/>
                <a:gd name="connsiteX15" fmla="*/ 776288 w 1019175"/>
                <a:gd name="connsiteY15" fmla="*/ 1057275 h 1128712"/>
                <a:gd name="connsiteX16" fmla="*/ 807244 w 1019175"/>
                <a:gd name="connsiteY16" fmla="*/ 1083469 h 1128712"/>
                <a:gd name="connsiteX17" fmla="*/ 840582 w 1019175"/>
                <a:gd name="connsiteY17" fmla="*/ 1104900 h 1128712"/>
                <a:gd name="connsiteX18" fmla="*/ 885825 w 1019175"/>
                <a:gd name="connsiteY18" fmla="*/ 1123950 h 1128712"/>
                <a:gd name="connsiteX19" fmla="*/ 912019 w 1019175"/>
                <a:gd name="connsiteY19" fmla="*/ 1128712 h 1128712"/>
                <a:gd name="connsiteX20" fmla="*/ 940594 w 1019175"/>
                <a:gd name="connsiteY20" fmla="*/ 1128712 h 1128712"/>
                <a:gd name="connsiteX21" fmla="*/ 971550 w 1019175"/>
                <a:gd name="connsiteY21" fmla="*/ 1121569 h 1128712"/>
                <a:gd name="connsiteX22" fmla="*/ 990600 w 1019175"/>
                <a:gd name="connsiteY22" fmla="*/ 1107281 h 1128712"/>
                <a:gd name="connsiteX23" fmla="*/ 1002507 w 1019175"/>
                <a:gd name="connsiteY23" fmla="*/ 1088231 h 1128712"/>
                <a:gd name="connsiteX24" fmla="*/ 1009650 w 1019175"/>
                <a:gd name="connsiteY24" fmla="*/ 1066800 h 1128712"/>
                <a:gd name="connsiteX25" fmla="*/ 1014413 w 1019175"/>
                <a:gd name="connsiteY25" fmla="*/ 1042987 h 1128712"/>
                <a:gd name="connsiteX26" fmla="*/ 1019175 w 1019175"/>
                <a:gd name="connsiteY26" fmla="*/ 1002506 h 1128712"/>
                <a:gd name="connsiteX27" fmla="*/ 1019175 w 1019175"/>
                <a:gd name="connsiteY27" fmla="*/ 966787 h 1128712"/>
                <a:gd name="connsiteX28" fmla="*/ 1012032 w 1019175"/>
                <a:gd name="connsiteY28" fmla="*/ 885825 h 1128712"/>
                <a:gd name="connsiteX29" fmla="*/ 1000125 w 1019175"/>
                <a:gd name="connsiteY29" fmla="*/ 814387 h 1128712"/>
                <a:gd name="connsiteX30" fmla="*/ 969169 w 1019175"/>
                <a:gd name="connsiteY30" fmla="*/ 716756 h 1128712"/>
                <a:gd name="connsiteX31" fmla="*/ 942975 w 1019175"/>
                <a:gd name="connsiteY31" fmla="*/ 671512 h 1128712"/>
                <a:gd name="connsiteX32" fmla="*/ 897732 w 1019175"/>
                <a:gd name="connsiteY32" fmla="*/ 633412 h 1128712"/>
                <a:gd name="connsiteX33" fmla="*/ 790575 w 1019175"/>
                <a:gd name="connsiteY33" fmla="*/ 538162 h 1128712"/>
                <a:gd name="connsiteX34" fmla="*/ 657225 w 1019175"/>
                <a:gd name="connsiteY34" fmla="*/ 431006 h 1128712"/>
                <a:gd name="connsiteX35" fmla="*/ 526257 w 1019175"/>
                <a:gd name="connsiteY35" fmla="*/ 330994 h 1128712"/>
                <a:gd name="connsiteX36" fmla="*/ 407194 w 1019175"/>
                <a:gd name="connsiteY36" fmla="*/ 245269 h 1128712"/>
                <a:gd name="connsiteX37" fmla="*/ 226219 w 1019175"/>
                <a:gd name="connsiteY37" fmla="*/ 121444 h 1128712"/>
                <a:gd name="connsiteX38" fmla="*/ 147638 w 1019175"/>
                <a:gd name="connsiteY38" fmla="*/ 69056 h 1128712"/>
                <a:gd name="connsiteX39" fmla="*/ 71438 w 1019175"/>
                <a:gd name="connsiteY39" fmla="*/ 19050 h 1128712"/>
                <a:gd name="connsiteX40" fmla="*/ 23813 w 1019175"/>
                <a:gd name="connsiteY40" fmla="*/ 0 h 1128712"/>
                <a:gd name="connsiteX41" fmla="*/ 9525 w 1019175"/>
                <a:gd name="connsiteY41" fmla="*/ 0 h 1128712"/>
                <a:gd name="connsiteX42" fmla="*/ 2382 w 1019175"/>
                <a:gd name="connsiteY42" fmla="*/ 4762 h 1128712"/>
                <a:gd name="connsiteX43" fmla="*/ 0 w 1019175"/>
                <a:gd name="connsiteY43" fmla="*/ 26194 h 1128712"/>
                <a:gd name="connsiteX44" fmla="*/ 14288 w 1019175"/>
                <a:gd name="connsiteY44" fmla="*/ 57150 h 1128712"/>
                <a:gd name="connsiteX45" fmla="*/ 35719 w 1019175"/>
                <a:gd name="connsiteY45" fmla="*/ 83344 h 1128712"/>
                <a:gd name="connsiteX46" fmla="*/ 100013 w 1019175"/>
                <a:gd name="connsiteY46" fmla="*/ 150019 h 1128712"/>
                <a:gd name="connsiteX47" fmla="*/ 176213 w 1019175"/>
                <a:gd name="connsiteY47" fmla="*/ 238125 h 1128712"/>
                <a:gd name="connsiteX48" fmla="*/ 271463 w 1019175"/>
                <a:gd name="connsiteY48" fmla="*/ 350044 h 1128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19175" h="1128712">
                  <a:moveTo>
                    <a:pt x="271463" y="350044"/>
                  </a:moveTo>
                  <a:lnTo>
                    <a:pt x="321469" y="411956"/>
                  </a:lnTo>
                  <a:lnTo>
                    <a:pt x="361950" y="464344"/>
                  </a:lnTo>
                  <a:lnTo>
                    <a:pt x="407194" y="526256"/>
                  </a:lnTo>
                  <a:lnTo>
                    <a:pt x="464344" y="607219"/>
                  </a:lnTo>
                  <a:lnTo>
                    <a:pt x="509588" y="669131"/>
                  </a:lnTo>
                  <a:lnTo>
                    <a:pt x="550069" y="735806"/>
                  </a:lnTo>
                  <a:lnTo>
                    <a:pt x="583407" y="788194"/>
                  </a:lnTo>
                  <a:lnTo>
                    <a:pt x="607219" y="828675"/>
                  </a:lnTo>
                  <a:lnTo>
                    <a:pt x="645319" y="890587"/>
                  </a:lnTo>
                  <a:lnTo>
                    <a:pt x="669132" y="928687"/>
                  </a:lnTo>
                  <a:lnTo>
                    <a:pt x="685800" y="952500"/>
                  </a:lnTo>
                  <a:lnTo>
                    <a:pt x="709613" y="985837"/>
                  </a:lnTo>
                  <a:lnTo>
                    <a:pt x="731044" y="1009650"/>
                  </a:lnTo>
                  <a:lnTo>
                    <a:pt x="754857" y="1035844"/>
                  </a:lnTo>
                  <a:lnTo>
                    <a:pt x="776288" y="1057275"/>
                  </a:lnTo>
                  <a:lnTo>
                    <a:pt x="807244" y="1083469"/>
                  </a:lnTo>
                  <a:lnTo>
                    <a:pt x="840582" y="1104900"/>
                  </a:lnTo>
                  <a:lnTo>
                    <a:pt x="885825" y="1123950"/>
                  </a:lnTo>
                  <a:lnTo>
                    <a:pt x="912019" y="1128712"/>
                  </a:lnTo>
                  <a:lnTo>
                    <a:pt x="940594" y="1128712"/>
                  </a:lnTo>
                  <a:lnTo>
                    <a:pt x="971550" y="1121569"/>
                  </a:lnTo>
                  <a:lnTo>
                    <a:pt x="990600" y="1107281"/>
                  </a:lnTo>
                  <a:lnTo>
                    <a:pt x="1002507" y="1088231"/>
                  </a:lnTo>
                  <a:lnTo>
                    <a:pt x="1009650" y="1066800"/>
                  </a:lnTo>
                  <a:lnTo>
                    <a:pt x="1014413" y="1042987"/>
                  </a:lnTo>
                  <a:lnTo>
                    <a:pt x="1019175" y="1002506"/>
                  </a:lnTo>
                  <a:lnTo>
                    <a:pt x="1019175" y="966787"/>
                  </a:lnTo>
                  <a:lnTo>
                    <a:pt x="1012032" y="885825"/>
                  </a:lnTo>
                  <a:lnTo>
                    <a:pt x="1000125" y="814387"/>
                  </a:lnTo>
                  <a:lnTo>
                    <a:pt x="969169" y="716756"/>
                  </a:lnTo>
                  <a:lnTo>
                    <a:pt x="942975" y="671512"/>
                  </a:lnTo>
                  <a:lnTo>
                    <a:pt x="897732" y="633412"/>
                  </a:lnTo>
                  <a:lnTo>
                    <a:pt x="790575" y="538162"/>
                  </a:lnTo>
                  <a:lnTo>
                    <a:pt x="657225" y="431006"/>
                  </a:lnTo>
                  <a:lnTo>
                    <a:pt x="526257" y="330994"/>
                  </a:lnTo>
                  <a:lnTo>
                    <a:pt x="407194" y="245269"/>
                  </a:lnTo>
                  <a:lnTo>
                    <a:pt x="226219" y="121444"/>
                  </a:lnTo>
                  <a:lnTo>
                    <a:pt x="147638" y="69056"/>
                  </a:lnTo>
                  <a:lnTo>
                    <a:pt x="71438" y="19050"/>
                  </a:lnTo>
                  <a:lnTo>
                    <a:pt x="23813" y="0"/>
                  </a:lnTo>
                  <a:lnTo>
                    <a:pt x="9525" y="0"/>
                  </a:lnTo>
                  <a:lnTo>
                    <a:pt x="2382" y="4762"/>
                  </a:lnTo>
                  <a:lnTo>
                    <a:pt x="0" y="26194"/>
                  </a:lnTo>
                  <a:lnTo>
                    <a:pt x="14288" y="57150"/>
                  </a:lnTo>
                  <a:lnTo>
                    <a:pt x="35719" y="83344"/>
                  </a:lnTo>
                  <a:lnTo>
                    <a:pt x="100013" y="150019"/>
                  </a:lnTo>
                  <a:lnTo>
                    <a:pt x="176213" y="238125"/>
                  </a:lnTo>
                  <a:lnTo>
                    <a:pt x="271463" y="3500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5">
              <a:extLst>
                <a:ext uri="{FF2B5EF4-FFF2-40B4-BE49-F238E27FC236}">
                  <a16:creationId xmlns:a16="http://schemas.microsoft.com/office/drawing/2014/main" id="{4092CEF0-49B8-492D-8A94-055B5DC333F8}"/>
                </a:ext>
              </a:extLst>
            </p:cNvPr>
            <p:cNvSpPr/>
            <p:nvPr/>
          </p:nvSpPr>
          <p:spPr>
            <a:xfrm>
              <a:off x="3867151" y="3476625"/>
              <a:ext cx="1223963" cy="1352550"/>
            </a:xfrm>
            <a:custGeom>
              <a:avLst/>
              <a:gdLst>
                <a:gd name="connsiteX0" fmla="*/ 831056 w 1223963"/>
                <a:gd name="connsiteY0" fmla="*/ 564356 h 1352550"/>
                <a:gd name="connsiteX1" fmla="*/ 866775 w 1223963"/>
                <a:gd name="connsiteY1" fmla="*/ 507206 h 1352550"/>
                <a:gd name="connsiteX2" fmla="*/ 892969 w 1223963"/>
                <a:gd name="connsiteY2" fmla="*/ 461963 h 1352550"/>
                <a:gd name="connsiteX3" fmla="*/ 907256 w 1223963"/>
                <a:gd name="connsiteY3" fmla="*/ 440531 h 1352550"/>
                <a:gd name="connsiteX4" fmla="*/ 973931 w 1223963"/>
                <a:gd name="connsiteY4" fmla="*/ 373856 h 1352550"/>
                <a:gd name="connsiteX5" fmla="*/ 1016794 w 1223963"/>
                <a:gd name="connsiteY5" fmla="*/ 330994 h 1352550"/>
                <a:gd name="connsiteX6" fmla="*/ 1042988 w 1223963"/>
                <a:gd name="connsiteY6" fmla="*/ 302419 h 1352550"/>
                <a:gd name="connsiteX7" fmla="*/ 1054894 w 1223963"/>
                <a:gd name="connsiteY7" fmla="*/ 283369 h 1352550"/>
                <a:gd name="connsiteX8" fmla="*/ 1064419 w 1223963"/>
                <a:gd name="connsiteY8" fmla="*/ 259556 h 1352550"/>
                <a:gd name="connsiteX9" fmla="*/ 1064419 w 1223963"/>
                <a:gd name="connsiteY9" fmla="*/ 233363 h 1352550"/>
                <a:gd name="connsiteX10" fmla="*/ 1054894 w 1223963"/>
                <a:gd name="connsiteY10" fmla="*/ 207169 h 1352550"/>
                <a:gd name="connsiteX11" fmla="*/ 1038225 w 1223963"/>
                <a:gd name="connsiteY11" fmla="*/ 185738 h 1352550"/>
                <a:gd name="connsiteX12" fmla="*/ 1009650 w 1223963"/>
                <a:gd name="connsiteY12" fmla="*/ 159544 h 1352550"/>
                <a:gd name="connsiteX13" fmla="*/ 931069 w 1223963"/>
                <a:gd name="connsiteY13" fmla="*/ 107156 h 1352550"/>
                <a:gd name="connsiteX14" fmla="*/ 852488 w 1223963"/>
                <a:gd name="connsiteY14" fmla="*/ 54769 h 1352550"/>
                <a:gd name="connsiteX15" fmla="*/ 778669 w 1223963"/>
                <a:gd name="connsiteY15" fmla="*/ 14288 h 1352550"/>
                <a:gd name="connsiteX16" fmla="*/ 754856 w 1223963"/>
                <a:gd name="connsiteY16" fmla="*/ 0 h 1352550"/>
                <a:gd name="connsiteX17" fmla="*/ 745331 w 1223963"/>
                <a:gd name="connsiteY17" fmla="*/ 0 h 1352550"/>
                <a:gd name="connsiteX18" fmla="*/ 726281 w 1223963"/>
                <a:gd name="connsiteY18" fmla="*/ 14288 h 1352550"/>
                <a:gd name="connsiteX19" fmla="*/ 678656 w 1223963"/>
                <a:gd name="connsiteY19" fmla="*/ 61913 h 1352550"/>
                <a:gd name="connsiteX20" fmla="*/ 619125 w 1223963"/>
                <a:gd name="connsiteY20" fmla="*/ 114300 h 1352550"/>
                <a:gd name="connsiteX21" fmla="*/ 554831 w 1223963"/>
                <a:gd name="connsiteY21" fmla="*/ 164306 h 1352550"/>
                <a:gd name="connsiteX22" fmla="*/ 504825 w 1223963"/>
                <a:gd name="connsiteY22" fmla="*/ 202406 h 1352550"/>
                <a:gd name="connsiteX23" fmla="*/ 450056 w 1223963"/>
                <a:gd name="connsiteY23" fmla="*/ 235744 h 1352550"/>
                <a:gd name="connsiteX24" fmla="*/ 350044 w 1223963"/>
                <a:gd name="connsiteY24" fmla="*/ 283369 h 1352550"/>
                <a:gd name="connsiteX25" fmla="*/ 278606 w 1223963"/>
                <a:gd name="connsiteY25" fmla="*/ 309563 h 1352550"/>
                <a:gd name="connsiteX26" fmla="*/ 238125 w 1223963"/>
                <a:gd name="connsiteY26" fmla="*/ 326231 h 1352550"/>
                <a:gd name="connsiteX27" fmla="*/ 214313 w 1223963"/>
                <a:gd name="connsiteY27" fmla="*/ 328613 h 1352550"/>
                <a:gd name="connsiteX28" fmla="*/ 188119 w 1223963"/>
                <a:gd name="connsiteY28" fmla="*/ 323850 h 1352550"/>
                <a:gd name="connsiteX29" fmla="*/ 159544 w 1223963"/>
                <a:gd name="connsiteY29" fmla="*/ 314325 h 1352550"/>
                <a:gd name="connsiteX30" fmla="*/ 133350 w 1223963"/>
                <a:gd name="connsiteY30" fmla="*/ 295275 h 1352550"/>
                <a:gd name="connsiteX31" fmla="*/ 109538 w 1223963"/>
                <a:gd name="connsiteY31" fmla="*/ 273844 h 1352550"/>
                <a:gd name="connsiteX32" fmla="*/ 78581 w 1223963"/>
                <a:gd name="connsiteY32" fmla="*/ 233363 h 1352550"/>
                <a:gd name="connsiteX33" fmla="*/ 61913 w 1223963"/>
                <a:gd name="connsiteY33" fmla="*/ 207169 h 1352550"/>
                <a:gd name="connsiteX34" fmla="*/ 54769 w 1223963"/>
                <a:gd name="connsiteY34" fmla="*/ 195263 h 1352550"/>
                <a:gd name="connsiteX35" fmla="*/ 47625 w 1223963"/>
                <a:gd name="connsiteY35" fmla="*/ 190500 h 1352550"/>
                <a:gd name="connsiteX36" fmla="*/ 21431 w 1223963"/>
                <a:gd name="connsiteY36" fmla="*/ 180975 h 1352550"/>
                <a:gd name="connsiteX37" fmla="*/ 2381 w 1223963"/>
                <a:gd name="connsiteY37" fmla="*/ 188119 h 1352550"/>
                <a:gd name="connsiteX38" fmla="*/ 0 w 1223963"/>
                <a:gd name="connsiteY38" fmla="*/ 204788 h 1352550"/>
                <a:gd name="connsiteX39" fmla="*/ 4763 w 1223963"/>
                <a:gd name="connsiteY39" fmla="*/ 230981 h 1352550"/>
                <a:gd name="connsiteX40" fmla="*/ 11906 w 1223963"/>
                <a:gd name="connsiteY40" fmla="*/ 259556 h 1352550"/>
                <a:gd name="connsiteX41" fmla="*/ 21431 w 1223963"/>
                <a:gd name="connsiteY41" fmla="*/ 288131 h 1352550"/>
                <a:gd name="connsiteX42" fmla="*/ 42863 w 1223963"/>
                <a:gd name="connsiteY42" fmla="*/ 328613 h 1352550"/>
                <a:gd name="connsiteX43" fmla="*/ 69056 w 1223963"/>
                <a:gd name="connsiteY43" fmla="*/ 364331 h 1352550"/>
                <a:gd name="connsiteX44" fmla="*/ 85725 w 1223963"/>
                <a:gd name="connsiteY44" fmla="*/ 385763 h 1352550"/>
                <a:gd name="connsiteX45" fmla="*/ 116681 w 1223963"/>
                <a:gd name="connsiteY45" fmla="*/ 435769 h 1352550"/>
                <a:gd name="connsiteX46" fmla="*/ 154781 w 1223963"/>
                <a:gd name="connsiteY46" fmla="*/ 490538 h 1352550"/>
                <a:gd name="connsiteX47" fmla="*/ 183356 w 1223963"/>
                <a:gd name="connsiteY47" fmla="*/ 531019 h 1352550"/>
                <a:gd name="connsiteX48" fmla="*/ 200025 w 1223963"/>
                <a:gd name="connsiteY48" fmla="*/ 547688 h 1352550"/>
                <a:gd name="connsiteX49" fmla="*/ 214313 w 1223963"/>
                <a:gd name="connsiteY49" fmla="*/ 557213 h 1352550"/>
                <a:gd name="connsiteX50" fmla="*/ 235744 w 1223963"/>
                <a:gd name="connsiteY50" fmla="*/ 561975 h 1352550"/>
                <a:gd name="connsiteX51" fmla="*/ 264319 w 1223963"/>
                <a:gd name="connsiteY51" fmla="*/ 554831 h 1352550"/>
                <a:gd name="connsiteX52" fmla="*/ 290513 w 1223963"/>
                <a:gd name="connsiteY52" fmla="*/ 542925 h 1352550"/>
                <a:gd name="connsiteX53" fmla="*/ 316706 w 1223963"/>
                <a:gd name="connsiteY53" fmla="*/ 519113 h 1352550"/>
                <a:gd name="connsiteX54" fmla="*/ 342900 w 1223963"/>
                <a:gd name="connsiteY54" fmla="*/ 490538 h 1352550"/>
                <a:gd name="connsiteX55" fmla="*/ 454819 w 1223963"/>
                <a:gd name="connsiteY55" fmla="*/ 421481 h 1352550"/>
                <a:gd name="connsiteX56" fmla="*/ 616744 w 1223963"/>
                <a:gd name="connsiteY56" fmla="*/ 323850 h 1352550"/>
                <a:gd name="connsiteX57" fmla="*/ 642938 w 1223963"/>
                <a:gd name="connsiteY57" fmla="*/ 309563 h 1352550"/>
                <a:gd name="connsiteX58" fmla="*/ 659606 w 1223963"/>
                <a:gd name="connsiteY58" fmla="*/ 307181 h 1352550"/>
                <a:gd name="connsiteX59" fmla="*/ 669131 w 1223963"/>
                <a:gd name="connsiteY59" fmla="*/ 311944 h 1352550"/>
                <a:gd name="connsiteX60" fmla="*/ 678656 w 1223963"/>
                <a:gd name="connsiteY60" fmla="*/ 323850 h 1352550"/>
                <a:gd name="connsiteX61" fmla="*/ 685800 w 1223963"/>
                <a:gd name="connsiteY61" fmla="*/ 347663 h 1352550"/>
                <a:gd name="connsiteX62" fmla="*/ 683419 w 1223963"/>
                <a:gd name="connsiteY62" fmla="*/ 409575 h 1352550"/>
                <a:gd name="connsiteX63" fmla="*/ 669131 w 1223963"/>
                <a:gd name="connsiteY63" fmla="*/ 488156 h 1352550"/>
                <a:gd name="connsiteX64" fmla="*/ 647700 w 1223963"/>
                <a:gd name="connsiteY64" fmla="*/ 557213 h 1352550"/>
                <a:gd name="connsiteX65" fmla="*/ 604838 w 1223963"/>
                <a:gd name="connsiteY65" fmla="*/ 659606 h 1352550"/>
                <a:gd name="connsiteX66" fmla="*/ 573881 w 1223963"/>
                <a:gd name="connsiteY66" fmla="*/ 726281 h 1352550"/>
                <a:gd name="connsiteX67" fmla="*/ 540544 w 1223963"/>
                <a:gd name="connsiteY67" fmla="*/ 788194 h 1352550"/>
                <a:gd name="connsiteX68" fmla="*/ 528638 w 1223963"/>
                <a:gd name="connsiteY68" fmla="*/ 826294 h 1352550"/>
                <a:gd name="connsiteX69" fmla="*/ 528638 w 1223963"/>
                <a:gd name="connsiteY69" fmla="*/ 866775 h 1352550"/>
                <a:gd name="connsiteX70" fmla="*/ 538163 w 1223963"/>
                <a:gd name="connsiteY70" fmla="*/ 897731 h 1352550"/>
                <a:gd name="connsiteX71" fmla="*/ 552450 w 1223963"/>
                <a:gd name="connsiteY71" fmla="*/ 921544 h 1352550"/>
                <a:gd name="connsiteX72" fmla="*/ 581025 w 1223963"/>
                <a:gd name="connsiteY72" fmla="*/ 947738 h 1352550"/>
                <a:gd name="connsiteX73" fmla="*/ 611981 w 1223963"/>
                <a:gd name="connsiteY73" fmla="*/ 976313 h 1352550"/>
                <a:gd name="connsiteX74" fmla="*/ 652463 w 1223963"/>
                <a:gd name="connsiteY74" fmla="*/ 1012031 h 1352550"/>
                <a:gd name="connsiteX75" fmla="*/ 690563 w 1223963"/>
                <a:gd name="connsiteY75" fmla="*/ 1040606 h 1352550"/>
                <a:gd name="connsiteX76" fmla="*/ 728663 w 1223963"/>
                <a:gd name="connsiteY76" fmla="*/ 1066800 h 1352550"/>
                <a:gd name="connsiteX77" fmla="*/ 750094 w 1223963"/>
                <a:gd name="connsiteY77" fmla="*/ 1081088 h 1352550"/>
                <a:gd name="connsiteX78" fmla="*/ 785813 w 1223963"/>
                <a:gd name="connsiteY78" fmla="*/ 1102519 h 1352550"/>
                <a:gd name="connsiteX79" fmla="*/ 1102519 w 1223963"/>
                <a:gd name="connsiteY79" fmla="*/ 1352550 h 1352550"/>
                <a:gd name="connsiteX80" fmla="*/ 1150144 w 1223963"/>
                <a:gd name="connsiteY80" fmla="*/ 1343025 h 1352550"/>
                <a:gd name="connsiteX81" fmla="*/ 1178719 w 1223963"/>
                <a:gd name="connsiteY81" fmla="*/ 1333500 h 1352550"/>
                <a:gd name="connsiteX82" fmla="*/ 1204913 w 1223963"/>
                <a:gd name="connsiteY82" fmla="*/ 1316831 h 1352550"/>
                <a:gd name="connsiteX83" fmla="*/ 1219200 w 1223963"/>
                <a:gd name="connsiteY83" fmla="*/ 1300163 h 1352550"/>
                <a:gd name="connsiteX84" fmla="*/ 1223963 w 1223963"/>
                <a:gd name="connsiteY84" fmla="*/ 1288256 h 1352550"/>
                <a:gd name="connsiteX85" fmla="*/ 1223963 w 1223963"/>
                <a:gd name="connsiteY85" fmla="*/ 1273969 h 1352550"/>
                <a:gd name="connsiteX86" fmla="*/ 1212056 w 1223963"/>
                <a:gd name="connsiteY86" fmla="*/ 1240631 h 1352550"/>
                <a:gd name="connsiteX87" fmla="*/ 1195388 w 1223963"/>
                <a:gd name="connsiteY87" fmla="*/ 1212056 h 1352550"/>
                <a:gd name="connsiteX88" fmla="*/ 1154906 w 1223963"/>
                <a:gd name="connsiteY88" fmla="*/ 1159669 h 1352550"/>
                <a:gd name="connsiteX89" fmla="*/ 1097756 w 1223963"/>
                <a:gd name="connsiteY89" fmla="*/ 1104900 h 1352550"/>
                <a:gd name="connsiteX90" fmla="*/ 1035844 w 1223963"/>
                <a:gd name="connsiteY90" fmla="*/ 1057275 h 1352550"/>
                <a:gd name="connsiteX91" fmla="*/ 969169 w 1223963"/>
                <a:gd name="connsiteY91" fmla="*/ 1007269 h 1352550"/>
                <a:gd name="connsiteX92" fmla="*/ 904875 w 1223963"/>
                <a:gd name="connsiteY92" fmla="*/ 973931 h 1352550"/>
                <a:gd name="connsiteX93" fmla="*/ 814388 w 1223963"/>
                <a:gd name="connsiteY93" fmla="*/ 938213 h 1352550"/>
                <a:gd name="connsiteX94" fmla="*/ 723900 w 1223963"/>
                <a:gd name="connsiteY94" fmla="*/ 914400 h 1352550"/>
                <a:gd name="connsiteX95" fmla="*/ 688181 w 1223963"/>
                <a:gd name="connsiteY95" fmla="*/ 904875 h 1352550"/>
                <a:gd name="connsiteX96" fmla="*/ 650081 w 1223963"/>
                <a:gd name="connsiteY96" fmla="*/ 885825 h 1352550"/>
                <a:gd name="connsiteX97" fmla="*/ 638175 w 1223963"/>
                <a:gd name="connsiteY97" fmla="*/ 871538 h 1352550"/>
                <a:gd name="connsiteX98" fmla="*/ 631031 w 1223963"/>
                <a:gd name="connsiteY98" fmla="*/ 847725 h 1352550"/>
                <a:gd name="connsiteX99" fmla="*/ 638175 w 1223963"/>
                <a:gd name="connsiteY99" fmla="*/ 823913 h 1352550"/>
                <a:gd name="connsiteX100" fmla="*/ 671513 w 1223963"/>
                <a:gd name="connsiteY100" fmla="*/ 785813 h 1352550"/>
                <a:gd name="connsiteX101" fmla="*/ 776288 w 1223963"/>
                <a:gd name="connsiteY101" fmla="*/ 645319 h 1352550"/>
                <a:gd name="connsiteX102" fmla="*/ 831056 w 1223963"/>
                <a:gd name="connsiteY102" fmla="*/ 564356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1223963" h="1352550">
                  <a:moveTo>
                    <a:pt x="831056" y="564356"/>
                  </a:moveTo>
                  <a:lnTo>
                    <a:pt x="866775" y="507206"/>
                  </a:lnTo>
                  <a:lnTo>
                    <a:pt x="892969" y="461963"/>
                  </a:lnTo>
                  <a:lnTo>
                    <a:pt x="907256" y="440531"/>
                  </a:lnTo>
                  <a:lnTo>
                    <a:pt x="973931" y="373856"/>
                  </a:lnTo>
                  <a:lnTo>
                    <a:pt x="1016794" y="330994"/>
                  </a:lnTo>
                  <a:lnTo>
                    <a:pt x="1042988" y="302419"/>
                  </a:lnTo>
                  <a:lnTo>
                    <a:pt x="1054894" y="283369"/>
                  </a:lnTo>
                  <a:lnTo>
                    <a:pt x="1064419" y="259556"/>
                  </a:lnTo>
                  <a:lnTo>
                    <a:pt x="1064419" y="233363"/>
                  </a:lnTo>
                  <a:lnTo>
                    <a:pt x="1054894" y="207169"/>
                  </a:lnTo>
                  <a:lnTo>
                    <a:pt x="1038225" y="185738"/>
                  </a:lnTo>
                  <a:lnTo>
                    <a:pt x="1009650" y="159544"/>
                  </a:lnTo>
                  <a:lnTo>
                    <a:pt x="931069" y="107156"/>
                  </a:lnTo>
                  <a:lnTo>
                    <a:pt x="852488" y="54769"/>
                  </a:lnTo>
                  <a:lnTo>
                    <a:pt x="778669" y="14288"/>
                  </a:lnTo>
                  <a:lnTo>
                    <a:pt x="754856" y="0"/>
                  </a:lnTo>
                  <a:lnTo>
                    <a:pt x="745331" y="0"/>
                  </a:lnTo>
                  <a:lnTo>
                    <a:pt x="726281" y="14288"/>
                  </a:lnTo>
                  <a:lnTo>
                    <a:pt x="678656" y="61913"/>
                  </a:lnTo>
                  <a:lnTo>
                    <a:pt x="619125" y="114300"/>
                  </a:lnTo>
                  <a:lnTo>
                    <a:pt x="554831" y="164306"/>
                  </a:lnTo>
                  <a:lnTo>
                    <a:pt x="504825" y="202406"/>
                  </a:lnTo>
                  <a:lnTo>
                    <a:pt x="450056" y="235744"/>
                  </a:lnTo>
                  <a:lnTo>
                    <a:pt x="350044" y="283369"/>
                  </a:lnTo>
                  <a:lnTo>
                    <a:pt x="278606" y="309563"/>
                  </a:lnTo>
                  <a:lnTo>
                    <a:pt x="238125" y="326231"/>
                  </a:lnTo>
                  <a:lnTo>
                    <a:pt x="214313" y="328613"/>
                  </a:lnTo>
                  <a:lnTo>
                    <a:pt x="188119" y="323850"/>
                  </a:lnTo>
                  <a:lnTo>
                    <a:pt x="159544" y="314325"/>
                  </a:lnTo>
                  <a:lnTo>
                    <a:pt x="133350" y="295275"/>
                  </a:lnTo>
                  <a:lnTo>
                    <a:pt x="109538" y="273844"/>
                  </a:lnTo>
                  <a:lnTo>
                    <a:pt x="78581" y="233363"/>
                  </a:lnTo>
                  <a:lnTo>
                    <a:pt x="61913" y="207169"/>
                  </a:lnTo>
                  <a:lnTo>
                    <a:pt x="54769" y="195263"/>
                  </a:lnTo>
                  <a:lnTo>
                    <a:pt x="47625" y="190500"/>
                  </a:lnTo>
                  <a:lnTo>
                    <a:pt x="21431" y="180975"/>
                  </a:lnTo>
                  <a:lnTo>
                    <a:pt x="2381" y="188119"/>
                  </a:lnTo>
                  <a:lnTo>
                    <a:pt x="0" y="204788"/>
                  </a:lnTo>
                  <a:lnTo>
                    <a:pt x="4763" y="230981"/>
                  </a:lnTo>
                  <a:lnTo>
                    <a:pt x="11906" y="259556"/>
                  </a:lnTo>
                  <a:lnTo>
                    <a:pt x="21431" y="288131"/>
                  </a:lnTo>
                  <a:lnTo>
                    <a:pt x="42863" y="328613"/>
                  </a:lnTo>
                  <a:lnTo>
                    <a:pt x="69056" y="364331"/>
                  </a:lnTo>
                  <a:lnTo>
                    <a:pt x="85725" y="385763"/>
                  </a:lnTo>
                  <a:lnTo>
                    <a:pt x="116681" y="435769"/>
                  </a:lnTo>
                  <a:lnTo>
                    <a:pt x="154781" y="490538"/>
                  </a:lnTo>
                  <a:lnTo>
                    <a:pt x="183356" y="531019"/>
                  </a:lnTo>
                  <a:lnTo>
                    <a:pt x="200025" y="547688"/>
                  </a:lnTo>
                  <a:lnTo>
                    <a:pt x="214313" y="557213"/>
                  </a:lnTo>
                  <a:lnTo>
                    <a:pt x="235744" y="561975"/>
                  </a:lnTo>
                  <a:lnTo>
                    <a:pt x="264319" y="554831"/>
                  </a:lnTo>
                  <a:lnTo>
                    <a:pt x="290513" y="542925"/>
                  </a:lnTo>
                  <a:lnTo>
                    <a:pt x="316706" y="519113"/>
                  </a:lnTo>
                  <a:lnTo>
                    <a:pt x="342900" y="490538"/>
                  </a:lnTo>
                  <a:lnTo>
                    <a:pt x="454819" y="421481"/>
                  </a:lnTo>
                  <a:lnTo>
                    <a:pt x="616744" y="323850"/>
                  </a:lnTo>
                  <a:lnTo>
                    <a:pt x="642938" y="309563"/>
                  </a:lnTo>
                  <a:lnTo>
                    <a:pt x="659606" y="307181"/>
                  </a:lnTo>
                  <a:lnTo>
                    <a:pt x="669131" y="311944"/>
                  </a:lnTo>
                  <a:lnTo>
                    <a:pt x="678656" y="323850"/>
                  </a:lnTo>
                  <a:lnTo>
                    <a:pt x="685800" y="347663"/>
                  </a:lnTo>
                  <a:cubicBezTo>
                    <a:pt x="685006" y="368300"/>
                    <a:pt x="684213" y="388938"/>
                    <a:pt x="683419" y="409575"/>
                  </a:cubicBezTo>
                  <a:lnTo>
                    <a:pt x="669131" y="488156"/>
                  </a:lnTo>
                  <a:lnTo>
                    <a:pt x="647700" y="557213"/>
                  </a:lnTo>
                  <a:lnTo>
                    <a:pt x="604838" y="659606"/>
                  </a:lnTo>
                  <a:lnTo>
                    <a:pt x="573881" y="726281"/>
                  </a:lnTo>
                  <a:lnTo>
                    <a:pt x="540544" y="788194"/>
                  </a:lnTo>
                  <a:lnTo>
                    <a:pt x="528638" y="826294"/>
                  </a:lnTo>
                  <a:lnTo>
                    <a:pt x="528638" y="866775"/>
                  </a:lnTo>
                  <a:lnTo>
                    <a:pt x="538163" y="897731"/>
                  </a:lnTo>
                  <a:lnTo>
                    <a:pt x="552450" y="921544"/>
                  </a:lnTo>
                  <a:lnTo>
                    <a:pt x="581025" y="947738"/>
                  </a:lnTo>
                  <a:lnTo>
                    <a:pt x="611981" y="976313"/>
                  </a:lnTo>
                  <a:lnTo>
                    <a:pt x="652463" y="1012031"/>
                  </a:lnTo>
                  <a:lnTo>
                    <a:pt x="690563" y="1040606"/>
                  </a:lnTo>
                  <a:lnTo>
                    <a:pt x="728663" y="1066800"/>
                  </a:lnTo>
                  <a:lnTo>
                    <a:pt x="750094" y="1081088"/>
                  </a:lnTo>
                  <a:lnTo>
                    <a:pt x="785813" y="1102519"/>
                  </a:lnTo>
                  <a:lnTo>
                    <a:pt x="1102519" y="1352550"/>
                  </a:lnTo>
                  <a:lnTo>
                    <a:pt x="1150144" y="1343025"/>
                  </a:lnTo>
                  <a:lnTo>
                    <a:pt x="1178719" y="1333500"/>
                  </a:lnTo>
                  <a:lnTo>
                    <a:pt x="1204913" y="1316831"/>
                  </a:lnTo>
                  <a:lnTo>
                    <a:pt x="1219200" y="1300163"/>
                  </a:lnTo>
                  <a:lnTo>
                    <a:pt x="1223963" y="1288256"/>
                  </a:lnTo>
                  <a:lnTo>
                    <a:pt x="1223963" y="1273969"/>
                  </a:lnTo>
                  <a:lnTo>
                    <a:pt x="1212056" y="1240631"/>
                  </a:lnTo>
                  <a:lnTo>
                    <a:pt x="1195388" y="1212056"/>
                  </a:lnTo>
                  <a:lnTo>
                    <a:pt x="1154906" y="1159669"/>
                  </a:lnTo>
                  <a:lnTo>
                    <a:pt x="1097756" y="1104900"/>
                  </a:lnTo>
                  <a:lnTo>
                    <a:pt x="1035844" y="1057275"/>
                  </a:lnTo>
                  <a:lnTo>
                    <a:pt x="969169" y="1007269"/>
                  </a:lnTo>
                  <a:lnTo>
                    <a:pt x="904875" y="973931"/>
                  </a:lnTo>
                  <a:lnTo>
                    <a:pt x="814388" y="938213"/>
                  </a:lnTo>
                  <a:lnTo>
                    <a:pt x="723900" y="914400"/>
                  </a:lnTo>
                  <a:lnTo>
                    <a:pt x="688181" y="904875"/>
                  </a:lnTo>
                  <a:lnTo>
                    <a:pt x="650081" y="885825"/>
                  </a:lnTo>
                  <a:lnTo>
                    <a:pt x="638175" y="871538"/>
                  </a:lnTo>
                  <a:lnTo>
                    <a:pt x="631031" y="847725"/>
                  </a:lnTo>
                  <a:lnTo>
                    <a:pt x="638175" y="823913"/>
                  </a:lnTo>
                  <a:lnTo>
                    <a:pt x="671513" y="785813"/>
                  </a:lnTo>
                  <a:lnTo>
                    <a:pt x="776288" y="645319"/>
                  </a:lnTo>
                  <a:lnTo>
                    <a:pt x="831056" y="5643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6">
              <a:extLst>
                <a:ext uri="{FF2B5EF4-FFF2-40B4-BE49-F238E27FC236}">
                  <a16:creationId xmlns:a16="http://schemas.microsoft.com/office/drawing/2014/main" id="{999A3D3E-FF7C-4DC5-B143-C6372D4DEBBC}"/>
                </a:ext>
              </a:extLst>
            </p:cNvPr>
            <p:cNvSpPr/>
            <p:nvPr/>
          </p:nvSpPr>
          <p:spPr>
            <a:xfrm>
              <a:off x="4021138" y="4562476"/>
              <a:ext cx="1009650" cy="696913"/>
            </a:xfrm>
            <a:custGeom>
              <a:avLst/>
              <a:gdLst>
                <a:gd name="connsiteX0" fmla="*/ 607219 w 1009650"/>
                <a:gd name="connsiteY0" fmla="*/ 423863 h 697706"/>
                <a:gd name="connsiteX1" fmla="*/ 702469 w 1009650"/>
                <a:gd name="connsiteY1" fmla="*/ 369094 h 697706"/>
                <a:gd name="connsiteX2" fmla="*/ 773907 w 1009650"/>
                <a:gd name="connsiteY2" fmla="*/ 333375 h 697706"/>
                <a:gd name="connsiteX3" fmla="*/ 835819 w 1009650"/>
                <a:gd name="connsiteY3" fmla="*/ 304800 h 697706"/>
                <a:gd name="connsiteX4" fmla="*/ 892969 w 1009650"/>
                <a:gd name="connsiteY4" fmla="*/ 283369 h 697706"/>
                <a:gd name="connsiteX5" fmla="*/ 928688 w 1009650"/>
                <a:gd name="connsiteY5" fmla="*/ 271463 h 697706"/>
                <a:gd name="connsiteX6" fmla="*/ 954882 w 1009650"/>
                <a:gd name="connsiteY6" fmla="*/ 266700 h 697706"/>
                <a:gd name="connsiteX7" fmla="*/ 1009650 w 1009650"/>
                <a:gd name="connsiteY7" fmla="*/ 252413 h 697706"/>
                <a:gd name="connsiteX8" fmla="*/ 614363 w 1009650"/>
                <a:gd name="connsiteY8" fmla="*/ 0 h 697706"/>
                <a:gd name="connsiteX9" fmla="*/ 633413 w 1009650"/>
                <a:gd name="connsiteY9" fmla="*/ 19050 h 697706"/>
                <a:gd name="connsiteX10" fmla="*/ 642938 w 1009650"/>
                <a:gd name="connsiteY10" fmla="*/ 42863 h 697706"/>
                <a:gd name="connsiteX11" fmla="*/ 647700 w 1009650"/>
                <a:gd name="connsiteY11" fmla="*/ 66675 h 697706"/>
                <a:gd name="connsiteX12" fmla="*/ 647700 w 1009650"/>
                <a:gd name="connsiteY12" fmla="*/ 95250 h 697706"/>
                <a:gd name="connsiteX13" fmla="*/ 640557 w 1009650"/>
                <a:gd name="connsiteY13" fmla="*/ 128588 h 697706"/>
                <a:gd name="connsiteX14" fmla="*/ 626269 w 1009650"/>
                <a:gd name="connsiteY14" fmla="*/ 169069 h 697706"/>
                <a:gd name="connsiteX15" fmla="*/ 602457 w 1009650"/>
                <a:gd name="connsiteY15" fmla="*/ 197644 h 697706"/>
                <a:gd name="connsiteX16" fmla="*/ 523875 w 1009650"/>
                <a:gd name="connsiteY16" fmla="*/ 264319 h 697706"/>
                <a:gd name="connsiteX17" fmla="*/ 431007 w 1009650"/>
                <a:gd name="connsiteY17" fmla="*/ 338138 h 697706"/>
                <a:gd name="connsiteX18" fmla="*/ 330994 w 1009650"/>
                <a:gd name="connsiteY18" fmla="*/ 409575 h 697706"/>
                <a:gd name="connsiteX19" fmla="*/ 233363 w 1009650"/>
                <a:gd name="connsiteY19" fmla="*/ 471488 h 697706"/>
                <a:gd name="connsiteX20" fmla="*/ 133350 w 1009650"/>
                <a:gd name="connsiteY20" fmla="*/ 531019 h 697706"/>
                <a:gd name="connsiteX21" fmla="*/ 0 w 1009650"/>
                <a:gd name="connsiteY21" fmla="*/ 611981 h 697706"/>
                <a:gd name="connsiteX22" fmla="*/ 159544 w 1009650"/>
                <a:gd name="connsiteY22" fmla="*/ 697706 h 697706"/>
                <a:gd name="connsiteX23" fmla="*/ 342900 w 1009650"/>
                <a:gd name="connsiteY23" fmla="*/ 590550 h 697706"/>
                <a:gd name="connsiteX24" fmla="*/ 447675 w 1009650"/>
                <a:gd name="connsiteY24" fmla="*/ 521494 h 697706"/>
                <a:gd name="connsiteX25" fmla="*/ 540544 w 1009650"/>
                <a:gd name="connsiteY25" fmla="*/ 464344 h 697706"/>
                <a:gd name="connsiteX26" fmla="*/ 607219 w 1009650"/>
                <a:gd name="connsiteY26" fmla="*/ 423863 h 697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09650" h="697706">
                  <a:moveTo>
                    <a:pt x="607219" y="423863"/>
                  </a:moveTo>
                  <a:lnTo>
                    <a:pt x="702469" y="369094"/>
                  </a:lnTo>
                  <a:lnTo>
                    <a:pt x="773907" y="333375"/>
                  </a:lnTo>
                  <a:lnTo>
                    <a:pt x="835819" y="304800"/>
                  </a:lnTo>
                  <a:lnTo>
                    <a:pt x="892969" y="283369"/>
                  </a:lnTo>
                  <a:lnTo>
                    <a:pt x="928688" y="271463"/>
                  </a:lnTo>
                  <a:lnTo>
                    <a:pt x="954882" y="266700"/>
                  </a:lnTo>
                  <a:lnTo>
                    <a:pt x="1009650" y="252413"/>
                  </a:lnTo>
                  <a:lnTo>
                    <a:pt x="614363" y="0"/>
                  </a:lnTo>
                  <a:lnTo>
                    <a:pt x="633413" y="19050"/>
                  </a:lnTo>
                  <a:lnTo>
                    <a:pt x="642938" y="42863"/>
                  </a:lnTo>
                  <a:lnTo>
                    <a:pt x="647700" y="66675"/>
                  </a:lnTo>
                  <a:lnTo>
                    <a:pt x="647700" y="95250"/>
                  </a:lnTo>
                  <a:lnTo>
                    <a:pt x="640557" y="128588"/>
                  </a:lnTo>
                  <a:lnTo>
                    <a:pt x="626269" y="169069"/>
                  </a:lnTo>
                  <a:lnTo>
                    <a:pt x="602457" y="197644"/>
                  </a:lnTo>
                  <a:lnTo>
                    <a:pt x="523875" y="264319"/>
                  </a:lnTo>
                  <a:lnTo>
                    <a:pt x="431007" y="338138"/>
                  </a:lnTo>
                  <a:lnTo>
                    <a:pt x="330994" y="409575"/>
                  </a:lnTo>
                  <a:lnTo>
                    <a:pt x="233363" y="471488"/>
                  </a:lnTo>
                  <a:lnTo>
                    <a:pt x="133350" y="531019"/>
                  </a:lnTo>
                  <a:lnTo>
                    <a:pt x="0" y="611981"/>
                  </a:lnTo>
                  <a:lnTo>
                    <a:pt x="159544" y="697706"/>
                  </a:lnTo>
                  <a:lnTo>
                    <a:pt x="342900" y="590550"/>
                  </a:lnTo>
                  <a:lnTo>
                    <a:pt x="447675" y="521494"/>
                  </a:lnTo>
                  <a:lnTo>
                    <a:pt x="540544" y="464344"/>
                  </a:lnTo>
                  <a:lnTo>
                    <a:pt x="607219" y="4238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27">
              <a:extLst>
                <a:ext uri="{FF2B5EF4-FFF2-40B4-BE49-F238E27FC236}">
                  <a16:creationId xmlns:a16="http://schemas.microsoft.com/office/drawing/2014/main" id="{B9C32389-DE1A-477C-BE90-1FFC97D6F01B}"/>
                </a:ext>
              </a:extLst>
            </p:cNvPr>
            <p:cNvSpPr/>
            <p:nvPr/>
          </p:nvSpPr>
          <p:spPr>
            <a:xfrm>
              <a:off x="3943351" y="5073651"/>
              <a:ext cx="4384675" cy="860425"/>
            </a:xfrm>
            <a:custGeom>
              <a:avLst/>
              <a:gdLst>
                <a:gd name="connsiteX0" fmla="*/ 1090925 w 4384883"/>
                <a:gd name="connsiteY0" fmla="*/ 151812 h 861443"/>
                <a:gd name="connsiteX1" fmla="*/ 956766 w 4384883"/>
                <a:gd name="connsiteY1" fmla="*/ 141220 h 861443"/>
                <a:gd name="connsiteX2" fmla="*/ 833198 w 4384883"/>
                <a:gd name="connsiteY2" fmla="*/ 134159 h 861443"/>
                <a:gd name="connsiteX3" fmla="*/ 716692 w 4384883"/>
                <a:gd name="connsiteY3" fmla="*/ 130629 h 861443"/>
                <a:gd name="connsiteX4" fmla="*/ 579002 w 4384883"/>
                <a:gd name="connsiteY4" fmla="*/ 123568 h 861443"/>
                <a:gd name="connsiteX5" fmla="*/ 434252 w 4384883"/>
                <a:gd name="connsiteY5" fmla="*/ 120037 h 861443"/>
                <a:gd name="connsiteX6" fmla="*/ 377764 w 4384883"/>
                <a:gd name="connsiteY6" fmla="*/ 120037 h 861443"/>
                <a:gd name="connsiteX7" fmla="*/ 328337 w 4384883"/>
                <a:gd name="connsiteY7" fmla="*/ 95324 h 861443"/>
                <a:gd name="connsiteX8" fmla="*/ 247135 w 4384883"/>
                <a:gd name="connsiteY8" fmla="*/ 10592 h 861443"/>
                <a:gd name="connsiteX9" fmla="*/ 204769 w 4384883"/>
                <a:gd name="connsiteY9" fmla="*/ 3531 h 861443"/>
                <a:gd name="connsiteX10" fmla="*/ 148281 w 4384883"/>
                <a:gd name="connsiteY10" fmla="*/ 0 h 861443"/>
                <a:gd name="connsiteX11" fmla="*/ 109446 w 4384883"/>
                <a:gd name="connsiteY11" fmla="*/ 7061 h 861443"/>
                <a:gd name="connsiteX12" fmla="*/ 60019 w 4384883"/>
                <a:gd name="connsiteY12" fmla="*/ 24714 h 861443"/>
                <a:gd name="connsiteX13" fmla="*/ 31775 w 4384883"/>
                <a:gd name="connsiteY13" fmla="*/ 42366 h 861443"/>
                <a:gd name="connsiteX14" fmla="*/ 17653 w 4384883"/>
                <a:gd name="connsiteY14" fmla="*/ 67080 h 861443"/>
                <a:gd name="connsiteX15" fmla="*/ 7061 w 4384883"/>
                <a:gd name="connsiteY15" fmla="*/ 120037 h 861443"/>
                <a:gd name="connsiteX16" fmla="*/ 0 w 4384883"/>
                <a:gd name="connsiteY16" fmla="*/ 180056 h 861443"/>
                <a:gd name="connsiteX17" fmla="*/ 7061 w 4384883"/>
                <a:gd name="connsiteY17" fmla="*/ 247135 h 861443"/>
                <a:gd name="connsiteX18" fmla="*/ 21183 w 4384883"/>
                <a:gd name="connsiteY18" fmla="*/ 285971 h 861443"/>
                <a:gd name="connsiteX19" fmla="*/ 38836 w 4384883"/>
                <a:gd name="connsiteY19" fmla="*/ 314215 h 861443"/>
                <a:gd name="connsiteX20" fmla="*/ 63549 w 4384883"/>
                <a:gd name="connsiteY20" fmla="*/ 338928 h 861443"/>
                <a:gd name="connsiteX21" fmla="*/ 91793 w 4384883"/>
                <a:gd name="connsiteY21" fmla="*/ 349520 h 861443"/>
                <a:gd name="connsiteX22" fmla="*/ 127098 w 4384883"/>
                <a:gd name="connsiteY22" fmla="*/ 349520 h 861443"/>
                <a:gd name="connsiteX23" fmla="*/ 165934 w 4384883"/>
                <a:gd name="connsiteY23" fmla="*/ 335398 h 861443"/>
                <a:gd name="connsiteX24" fmla="*/ 215361 w 4384883"/>
                <a:gd name="connsiteY24" fmla="*/ 317745 h 861443"/>
                <a:gd name="connsiteX25" fmla="*/ 264788 w 4384883"/>
                <a:gd name="connsiteY25" fmla="*/ 300093 h 861443"/>
                <a:gd name="connsiteX26" fmla="*/ 367172 w 4384883"/>
                <a:gd name="connsiteY26" fmla="*/ 278910 h 861443"/>
                <a:gd name="connsiteX27" fmla="*/ 455435 w 4384883"/>
                <a:gd name="connsiteY27" fmla="*/ 264788 h 861443"/>
                <a:gd name="connsiteX28" fmla="*/ 550758 w 4384883"/>
                <a:gd name="connsiteY28" fmla="*/ 254196 h 861443"/>
                <a:gd name="connsiteX29" fmla="*/ 660204 w 4384883"/>
                <a:gd name="connsiteY29" fmla="*/ 254196 h 861443"/>
                <a:gd name="connsiteX30" fmla="*/ 780241 w 4384883"/>
                <a:gd name="connsiteY30" fmla="*/ 257727 h 861443"/>
                <a:gd name="connsiteX31" fmla="*/ 886156 w 4384883"/>
                <a:gd name="connsiteY31" fmla="*/ 261257 h 861443"/>
                <a:gd name="connsiteX32" fmla="*/ 1023846 w 4384883"/>
                <a:gd name="connsiteY32" fmla="*/ 275379 h 861443"/>
                <a:gd name="connsiteX33" fmla="*/ 1087395 w 4384883"/>
                <a:gd name="connsiteY33" fmla="*/ 282440 h 861443"/>
                <a:gd name="connsiteX34" fmla="*/ 1210962 w 4384883"/>
                <a:gd name="connsiteY34" fmla="*/ 300093 h 861443"/>
                <a:gd name="connsiteX35" fmla="*/ 1316877 w 4384883"/>
                <a:gd name="connsiteY35" fmla="*/ 321276 h 861443"/>
                <a:gd name="connsiteX36" fmla="*/ 1447506 w 4384883"/>
                <a:gd name="connsiteY36" fmla="*/ 353050 h 861443"/>
                <a:gd name="connsiteX37" fmla="*/ 1634622 w 4384883"/>
                <a:gd name="connsiteY37" fmla="*/ 402477 h 861443"/>
                <a:gd name="connsiteX38" fmla="*/ 1867636 w 4384883"/>
                <a:gd name="connsiteY38" fmla="*/ 462496 h 861443"/>
                <a:gd name="connsiteX39" fmla="*/ 2097118 w 4384883"/>
                <a:gd name="connsiteY39" fmla="*/ 526045 h 861443"/>
                <a:gd name="connsiteX40" fmla="*/ 2383089 w 4384883"/>
                <a:gd name="connsiteY40" fmla="*/ 610777 h 861443"/>
                <a:gd name="connsiteX41" fmla="*/ 2626693 w 4384883"/>
                <a:gd name="connsiteY41" fmla="*/ 677857 h 861443"/>
                <a:gd name="connsiteX42" fmla="*/ 2880890 w 4384883"/>
                <a:gd name="connsiteY42" fmla="*/ 744936 h 861443"/>
                <a:gd name="connsiteX43" fmla="*/ 3071537 w 4384883"/>
                <a:gd name="connsiteY43" fmla="*/ 790833 h 861443"/>
                <a:gd name="connsiteX44" fmla="*/ 3255123 w 4384883"/>
                <a:gd name="connsiteY44" fmla="*/ 826138 h 861443"/>
                <a:gd name="connsiteX45" fmla="*/ 3452831 w 4384883"/>
                <a:gd name="connsiteY45" fmla="*/ 850851 h 861443"/>
                <a:gd name="connsiteX46" fmla="*/ 3558746 w 4384883"/>
                <a:gd name="connsiteY46" fmla="*/ 861443 h 861443"/>
                <a:gd name="connsiteX47" fmla="*/ 3625826 w 4384883"/>
                <a:gd name="connsiteY47" fmla="*/ 857912 h 861443"/>
                <a:gd name="connsiteX48" fmla="*/ 3696436 w 4384883"/>
                <a:gd name="connsiteY48" fmla="*/ 833199 h 861443"/>
                <a:gd name="connsiteX49" fmla="*/ 3890613 w 4384883"/>
                <a:gd name="connsiteY49" fmla="*/ 759058 h 861443"/>
                <a:gd name="connsiteX50" fmla="*/ 4105974 w 4384883"/>
                <a:gd name="connsiteY50" fmla="*/ 663735 h 861443"/>
                <a:gd name="connsiteX51" fmla="*/ 4250724 w 4384883"/>
                <a:gd name="connsiteY51" fmla="*/ 596655 h 861443"/>
                <a:gd name="connsiteX52" fmla="*/ 4328395 w 4384883"/>
                <a:gd name="connsiteY52" fmla="*/ 561350 h 861443"/>
                <a:gd name="connsiteX53" fmla="*/ 4360170 w 4384883"/>
                <a:gd name="connsiteY53" fmla="*/ 543698 h 861443"/>
                <a:gd name="connsiteX54" fmla="*/ 4381353 w 4384883"/>
                <a:gd name="connsiteY54" fmla="*/ 515454 h 861443"/>
                <a:gd name="connsiteX55" fmla="*/ 4384883 w 4384883"/>
                <a:gd name="connsiteY55" fmla="*/ 501332 h 861443"/>
                <a:gd name="connsiteX56" fmla="*/ 4384883 w 4384883"/>
                <a:gd name="connsiteY56" fmla="*/ 490740 h 861443"/>
                <a:gd name="connsiteX57" fmla="*/ 4367231 w 4384883"/>
                <a:gd name="connsiteY57" fmla="*/ 476618 h 861443"/>
                <a:gd name="connsiteX58" fmla="*/ 4296621 w 4384883"/>
                <a:gd name="connsiteY58" fmla="*/ 480149 h 861443"/>
                <a:gd name="connsiteX59" fmla="*/ 4162462 w 4384883"/>
                <a:gd name="connsiteY59" fmla="*/ 494271 h 861443"/>
                <a:gd name="connsiteX60" fmla="*/ 4010650 w 4384883"/>
                <a:gd name="connsiteY60" fmla="*/ 497801 h 861443"/>
                <a:gd name="connsiteX61" fmla="*/ 3834125 w 4384883"/>
                <a:gd name="connsiteY61" fmla="*/ 497801 h 861443"/>
                <a:gd name="connsiteX62" fmla="*/ 3615234 w 4384883"/>
                <a:gd name="connsiteY62" fmla="*/ 494271 h 861443"/>
                <a:gd name="connsiteX63" fmla="*/ 3315141 w 4384883"/>
                <a:gd name="connsiteY63" fmla="*/ 487210 h 861443"/>
                <a:gd name="connsiteX64" fmla="*/ 3025640 w 4384883"/>
                <a:gd name="connsiteY64" fmla="*/ 466027 h 861443"/>
                <a:gd name="connsiteX65" fmla="*/ 2806749 w 4384883"/>
                <a:gd name="connsiteY65" fmla="*/ 444844 h 861443"/>
                <a:gd name="connsiteX66" fmla="*/ 2591388 w 4384883"/>
                <a:gd name="connsiteY66" fmla="*/ 416600 h 861443"/>
                <a:gd name="connsiteX67" fmla="*/ 2386619 w 4384883"/>
                <a:gd name="connsiteY67" fmla="*/ 381294 h 861443"/>
                <a:gd name="connsiteX68" fmla="*/ 2107710 w 4384883"/>
                <a:gd name="connsiteY68" fmla="*/ 328337 h 861443"/>
                <a:gd name="connsiteX69" fmla="*/ 1920593 w 4384883"/>
                <a:gd name="connsiteY69" fmla="*/ 289501 h 861443"/>
                <a:gd name="connsiteX70" fmla="*/ 1751129 w 4384883"/>
                <a:gd name="connsiteY70" fmla="*/ 250666 h 861443"/>
                <a:gd name="connsiteX71" fmla="*/ 1560482 w 4384883"/>
                <a:gd name="connsiteY71" fmla="*/ 215361 h 861443"/>
                <a:gd name="connsiteX72" fmla="*/ 1313347 w 4384883"/>
                <a:gd name="connsiteY72" fmla="*/ 176525 h 861443"/>
                <a:gd name="connsiteX73" fmla="*/ 1090925 w 4384883"/>
                <a:gd name="connsiteY73" fmla="*/ 151812 h 861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84883" h="861443">
                  <a:moveTo>
                    <a:pt x="1090925" y="151812"/>
                  </a:moveTo>
                  <a:lnTo>
                    <a:pt x="956766" y="141220"/>
                  </a:lnTo>
                  <a:lnTo>
                    <a:pt x="833198" y="134159"/>
                  </a:lnTo>
                  <a:lnTo>
                    <a:pt x="716692" y="130629"/>
                  </a:lnTo>
                  <a:lnTo>
                    <a:pt x="579002" y="123568"/>
                  </a:lnTo>
                  <a:lnTo>
                    <a:pt x="434252" y="120037"/>
                  </a:lnTo>
                  <a:lnTo>
                    <a:pt x="377764" y="120037"/>
                  </a:lnTo>
                  <a:lnTo>
                    <a:pt x="328337" y="95324"/>
                  </a:lnTo>
                  <a:lnTo>
                    <a:pt x="247135" y="10592"/>
                  </a:lnTo>
                  <a:lnTo>
                    <a:pt x="204769" y="3531"/>
                  </a:lnTo>
                  <a:lnTo>
                    <a:pt x="148281" y="0"/>
                  </a:lnTo>
                  <a:lnTo>
                    <a:pt x="109446" y="7061"/>
                  </a:lnTo>
                  <a:lnTo>
                    <a:pt x="60019" y="24714"/>
                  </a:lnTo>
                  <a:lnTo>
                    <a:pt x="31775" y="42366"/>
                  </a:lnTo>
                  <a:lnTo>
                    <a:pt x="17653" y="67080"/>
                  </a:lnTo>
                  <a:lnTo>
                    <a:pt x="7061" y="120037"/>
                  </a:lnTo>
                  <a:lnTo>
                    <a:pt x="0" y="180056"/>
                  </a:lnTo>
                  <a:lnTo>
                    <a:pt x="7061" y="247135"/>
                  </a:lnTo>
                  <a:lnTo>
                    <a:pt x="21183" y="285971"/>
                  </a:lnTo>
                  <a:lnTo>
                    <a:pt x="38836" y="314215"/>
                  </a:lnTo>
                  <a:lnTo>
                    <a:pt x="63549" y="338928"/>
                  </a:lnTo>
                  <a:lnTo>
                    <a:pt x="91793" y="349520"/>
                  </a:lnTo>
                  <a:lnTo>
                    <a:pt x="127098" y="349520"/>
                  </a:lnTo>
                  <a:lnTo>
                    <a:pt x="165934" y="335398"/>
                  </a:lnTo>
                  <a:lnTo>
                    <a:pt x="215361" y="317745"/>
                  </a:lnTo>
                  <a:lnTo>
                    <a:pt x="264788" y="300093"/>
                  </a:lnTo>
                  <a:lnTo>
                    <a:pt x="367172" y="278910"/>
                  </a:lnTo>
                  <a:lnTo>
                    <a:pt x="455435" y="264788"/>
                  </a:lnTo>
                  <a:lnTo>
                    <a:pt x="550758" y="254196"/>
                  </a:lnTo>
                  <a:lnTo>
                    <a:pt x="660204" y="254196"/>
                  </a:lnTo>
                  <a:lnTo>
                    <a:pt x="780241" y="257727"/>
                  </a:lnTo>
                  <a:lnTo>
                    <a:pt x="886156" y="261257"/>
                  </a:lnTo>
                  <a:lnTo>
                    <a:pt x="1023846" y="275379"/>
                  </a:lnTo>
                  <a:lnTo>
                    <a:pt x="1087395" y="282440"/>
                  </a:lnTo>
                  <a:lnTo>
                    <a:pt x="1210962" y="300093"/>
                  </a:lnTo>
                  <a:lnTo>
                    <a:pt x="1316877" y="321276"/>
                  </a:lnTo>
                  <a:lnTo>
                    <a:pt x="1447506" y="353050"/>
                  </a:lnTo>
                  <a:lnTo>
                    <a:pt x="1634622" y="402477"/>
                  </a:lnTo>
                  <a:lnTo>
                    <a:pt x="1867636" y="462496"/>
                  </a:lnTo>
                  <a:lnTo>
                    <a:pt x="2097118" y="526045"/>
                  </a:lnTo>
                  <a:lnTo>
                    <a:pt x="2383089" y="610777"/>
                  </a:lnTo>
                  <a:lnTo>
                    <a:pt x="2626693" y="677857"/>
                  </a:lnTo>
                  <a:lnTo>
                    <a:pt x="2880890" y="744936"/>
                  </a:lnTo>
                  <a:lnTo>
                    <a:pt x="3071537" y="790833"/>
                  </a:lnTo>
                  <a:lnTo>
                    <a:pt x="3255123" y="826138"/>
                  </a:lnTo>
                  <a:lnTo>
                    <a:pt x="3452831" y="850851"/>
                  </a:lnTo>
                  <a:lnTo>
                    <a:pt x="3558746" y="861443"/>
                  </a:lnTo>
                  <a:lnTo>
                    <a:pt x="3625826" y="857912"/>
                  </a:lnTo>
                  <a:lnTo>
                    <a:pt x="3696436" y="833199"/>
                  </a:lnTo>
                  <a:lnTo>
                    <a:pt x="3890613" y="759058"/>
                  </a:lnTo>
                  <a:lnTo>
                    <a:pt x="4105974" y="663735"/>
                  </a:lnTo>
                  <a:lnTo>
                    <a:pt x="4250724" y="596655"/>
                  </a:lnTo>
                  <a:lnTo>
                    <a:pt x="4328395" y="561350"/>
                  </a:lnTo>
                  <a:lnTo>
                    <a:pt x="4360170" y="543698"/>
                  </a:lnTo>
                  <a:lnTo>
                    <a:pt x="4381353" y="515454"/>
                  </a:lnTo>
                  <a:lnTo>
                    <a:pt x="4384883" y="501332"/>
                  </a:lnTo>
                  <a:lnTo>
                    <a:pt x="4384883" y="490740"/>
                  </a:lnTo>
                  <a:lnTo>
                    <a:pt x="4367231" y="476618"/>
                  </a:lnTo>
                  <a:lnTo>
                    <a:pt x="4296621" y="480149"/>
                  </a:lnTo>
                  <a:lnTo>
                    <a:pt x="4162462" y="494271"/>
                  </a:lnTo>
                  <a:lnTo>
                    <a:pt x="4010650" y="497801"/>
                  </a:lnTo>
                  <a:lnTo>
                    <a:pt x="3834125" y="497801"/>
                  </a:lnTo>
                  <a:lnTo>
                    <a:pt x="3615234" y="494271"/>
                  </a:lnTo>
                  <a:lnTo>
                    <a:pt x="3315141" y="487210"/>
                  </a:lnTo>
                  <a:lnTo>
                    <a:pt x="3025640" y="466027"/>
                  </a:lnTo>
                  <a:lnTo>
                    <a:pt x="2806749" y="444844"/>
                  </a:lnTo>
                  <a:lnTo>
                    <a:pt x="2591388" y="416600"/>
                  </a:lnTo>
                  <a:lnTo>
                    <a:pt x="2386619" y="381294"/>
                  </a:lnTo>
                  <a:lnTo>
                    <a:pt x="2107710" y="328337"/>
                  </a:lnTo>
                  <a:lnTo>
                    <a:pt x="1920593" y="289501"/>
                  </a:lnTo>
                  <a:lnTo>
                    <a:pt x="1751129" y="250666"/>
                  </a:lnTo>
                  <a:lnTo>
                    <a:pt x="1560482" y="215361"/>
                  </a:lnTo>
                  <a:lnTo>
                    <a:pt x="1313347" y="176525"/>
                  </a:lnTo>
                  <a:lnTo>
                    <a:pt x="1090925" y="1518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683475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5" grpId="0" animBg="1"/>
      <p:bldP spid="20" grpId="0" animBg="1"/>
      <p:bldP spid="24" grpId="0" animBg="1"/>
      <p:bldP spid="22" grpId="0" animBg="1"/>
      <p:bldP spid="23" grpId="0" animBg="1"/>
      <p:bldP spid="26" grpId="0" animBg="1"/>
      <p:bldP spid="27" grpId="0" animBg="1"/>
      <p:bldP spid="28" grpId="0" animBg="1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A45D5FA4-1BF8-4A2A-A1E0-1E404E551D72}"/>
              </a:ext>
            </a:extLst>
          </p:cNvPr>
          <p:cNvGrpSpPr/>
          <p:nvPr/>
        </p:nvGrpSpPr>
        <p:grpSpPr>
          <a:xfrm>
            <a:off x="3867151" y="1466850"/>
            <a:ext cx="4460875" cy="4467226"/>
            <a:chOff x="3867151" y="1466850"/>
            <a:chExt cx="4460875" cy="4467226"/>
          </a:xfrm>
          <a:solidFill>
            <a:schemeClr val="tx1"/>
          </a:solidFill>
        </p:grpSpPr>
        <p:sp>
          <p:nvSpPr>
            <p:cNvPr id="3" name="フリーフォーム 17">
              <a:extLst>
                <a:ext uri="{FF2B5EF4-FFF2-40B4-BE49-F238E27FC236}">
                  <a16:creationId xmlns:a16="http://schemas.microsoft.com/office/drawing/2014/main" id="{7AD1A8EB-6055-437D-8506-B2601F3F18A4}"/>
                </a:ext>
              </a:extLst>
            </p:cNvPr>
            <p:cNvSpPr/>
            <p:nvPr/>
          </p:nvSpPr>
          <p:spPr>
            <a:xfrm>
              <a:off x="5562600" y="2143125"/>
              <a:ext cx="725488" cy="800100"/>
            </a:xfrm>
            <a:custGeom>
              <a:avLst/>
              <a:gdLst>
                <a:gd name="connsiteX0" fmla="*/ 321469 w 726281"/>
                <a:gd name="connsiteY0" fmla="*/ 433388 h 800100"/>
                <a:gd name="connsiteX1" fmla="*/ 278606 w 726281"/>
                <a:gd name="connsiteY1" fmla="*/ 361950 h 800100"/>
                <a:gd name="connsiteX2" fmla="*/ 223838 w 726281"/>
                <a:gd name="connsiteY2" fmla="*/ 285750 h 800100"/>
                <a:gd name="connsiteX3" fmla="*/ 180975 w 726281"/>
                <a:gd name="connsiteY3" fmla="*/ 233363 h 800100"/>
                <a:gd name="connsiteX4" fmla="*/ 126206 w 726281"/>
                <a:gd name="connsiteY4" fmla="*/ 166688 h 800100"/>
                <a:gd name="connsiteX5" fmla="*/ 76200 w 726281"/>
                <a:gd name="connsiteY5" fmla="*/ 119063 h 800100"/>
                <a:gd name="connsiteX6" fmla="*/ 35719 w 726281"/>
                <a:gd name="connsiteY6" fmla="*/ 80963 h 800100"/>
                <a:gd name="connsiteX7" fmla="*/ 19050 w 726281"/>
                <a:gd name="connsiteY7" fmla="*/ 66675 h 800100"/>
                <a:gd name="connsiteX8" fmla="*/ 9525 w 726281"/>
                <a:gd name="connsiteY8" fmla="*/ 52388 h 800100"/>
                <a:gd name="connsiteX9" fmla="*/ 2381 w 726281"/>
                <a:gd name="connsiteY9" fmla="*/ 28575 h 800100"/>
                <a:gd name="connsiteX10" fmla="*/ 0 w 726281"/>
                <a:gd name="connsiteY10" fmla="*/ 7144 h 800100"/>
                <a:gd name="connsiteX11" fmla="*/ 7144 w 726281"/>
                <a:gd name="connsiteY11" fmla="*/ 0 h 800100"/>
                <a:gd name="connsiteX12" fmla="*/ 26194 w 726281"/>
                <a:gd name="connsiteY12" fmla="*/ 2381 h 800100"/>
                <a:gd name="connsiteX13" fmla="*/ 52388 w 726281"/>
                <a:gd name="connsiteY13" fmla="*/ 9525 h 800100"/>
                <a:gd name="connsiteX14" fmla="*/ 119063 w 726281"/>
                <a:gd name="connsiteY14" fmla="*/ 40481 h 800100"/>
                <a:gd name="connsiteX15" fmla="*/ 188119 w 726281"/>
                <a:gd name="connsiteY15" fmla="*/ 71438 h 800100"/>
                <a:gd name="connsiteX16" fmla="*/ 278606 w 726281"/>
                <a:gd name="connsiteY16" fmla="*/ 114300 h 800100"/>
                <a:gd name="connsiteX17" fmla="*/ 340519 w 726281"/>
                <a:gd name="connsiteY17" fmla="*/ 147638 h 800100"/>
                <a:gd name="connsiteX18" fmla="*/ 416719 w 726281"/>
                <a:gd name="connsiteY18" fmla="*/ 190500 h 800100"/>
                <a:gd name="connsiteX19" fmla="*/ 469106 w 726281"/>
                <a:gd name="connsiteY19" fmla="*/ 226219 h 800100"/>
                <a:gd name="connsiteX20" fmla="*/ 526256 w 726281"/>
                <a:gd name="connsiteY20" fmla="*/ 266700 h 800100"/>
                <a:gd name="connsiteX21" fmla="*/ 561975 w 726281"/>
                <a:gd name="connsiteY21" fmla="*/ 295275 h 800100"/>
                <a:gd name="connsiteX22" fmla="*/ 595313 w 726281"/>
                <a:gd name="connsiteY22" fmla="*/ 328613 h 800100"/>
                <a:gd name="connsiteX23" fmla="*/ 633413 w 726281"/>
                <a:gd name="connsiteY23" fmla="*/ 369094 h 800100"/>
                <a:gd name="connsiteX24" fmla="*/ 659606 w 726281"/>
                <a:gd name="connsiteY24" fmla="*/ 409575 h 800100"/>
                <a:gd name="connsiteX25" fmla="*/ 685800 w 726281"/>
                <a:gd name="connsiteY25" fmla="*/ 457200 h 800100"/>
                <a:gd name="connsiteX26" fmla="*/ 709613 w 726281"/>
                <a:gd name="connsiteY26" fmla="*/ 516731 h 800100"/>
                <a:gd name="connsiteX27" fmla="*/ 721519 w 726281"/>
                <a:gd name="connsiteY27" fmla="*/ 573881 h 800100"/>
                <a:gd name="connsiteX28" fmla="*/ 726281 w 726281"/>
                <a:gd name="connsiteY28" fmla="*/ 623888 h 800100"/>
                <a:gd name="connsiteX29" fmla="*/ 726281 w 726281"/>
                <a:gd name="connsiteY29" fmla="*/ 676275 h 800100"/>
                <a:gd name="connsiteX30" fmla="*/ 716756 w 726281"/>
                <a:gd name="connsiteY30" fmla="*/ 709613 h 800100"/>
                <a:gd name="connsiteX31" fmla="*/ 702469 w 726281"/>
                <a:gd name="connsiteY31" fmla="*/ 738188 h 800100"/>
                <a:gd name="connsiteX32" fmla="*/ 669131 w 726281"/>
                <a:gd name="connsiteY32" fmla="*/ 769144 h 800100"/>
                <a:gd name="connsiteX33" fmla="*/ 616744 w 726281"/>
                <a:gd name="connsiteY33" fmla="*/ 797719 h 800100"/>
                <a:gd name="connsiteX34" fmla="*/ 597694 w 726281"/>
                <a:gd name="connsiteY34" fmla="*/ 800100 h 800100"/>
                <a:gd name="connsiteX35" fmla="*/ 561975 w 726281"/>
                <a:gd name="connsiteY35" fmla="*/ 792956 h 800100"/>
                <a:gd name="connsiteX36" fmla="*/ 533400 w 726281"/>
                <a:gd name="connsiteY36" fmla="*/ 778669 h 800100"/>
                <a:gd name="connsiteX37" fmla="*/ 507206 w 726281"/>
                <a:gd name="connsiteY37" fmla="*/ 759619 h 800100"/>
                <a:gd name="connsiteX38" fmla="*/ 483394 w 726281"/>
                <a:gd name="connsiteY38" fmla="*/ 731044 h 800100"/>
                <a:gd name="connsiteX39" fmla="*/ 457200 w 726281"/>
                <a:gd name="connsiteY39" fmla="*/ 688181 h 800100"/>
                <a:gd name="connsiteX40" fmla="*/ 428625 w 726281"/>
                <a:gd name="connsiteY40" fmla="*/ 621506 h 800100"/>
                <a:gd name="connsiteX41" fmla="*/ 381000 w 726281"/>
                <a:gd name="connsiteY41" fmla="*/ 538163 h 800100"/>
                <a:gd name="connsiteX42" fmla="*/ 321469 w 726281"/>
                <a:gd name="connsiteY42" fmla="*/ 433388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26281" h="800100">
                  <a:moveTo>
                    <a:pt x="321469" y="433388"/>
                  </a:moveTo>
                  <a:lnTo>
                    <a:pt x="278606" y="361950"/>
                  </a:lnTo>
                  <a:lnTo>
                    <a:pt x="223838" y="285750"/>
                  </a:lnTo>
                  <a:lnTo>
                    <a:pt x="180975" y="233363"/>
                  </a:lnTo>
                  <a:lnTo>
                    <a:pt x="126206" y="166688"/>
                  </a:lnTo>
                  <a:lnTo>
                    <a:pt x="76200" y="119063"/>
                  </a:lnTo>
                  <a:lnTo>
                    <a:pt x="35719" y="80963"/>
                  </a:lnTo>
                  <a:lnTo>
                    <a:pt x="19050" y="66675"/>
                  </a:lnTo>
                  <a:lnTo>
                    <a:pt x="9525" y="52388"/>
                  </a:lnTo>
                  <a:lnTo>
                    <a:pt x="2381" y="28575"/>
                  </a:lnTo>
                  <a:lnTo>
                    <a:pt x="0" y="7144"/>
                  </a:lnTo>
                  <a:lnTo>
                    <a:pt x="7144" y="0"/>
                  </a:lnTo>
                  <a:lnTo>
                    <a:pt x="26194" y="2381"/>
                  </a:lnTo>
                  <a:lnTo>
                    <a:pt x="52388" y="9525"/>
                  </a:lnTo>
                  <a:lnTo>
                    <a:pt x="119063" y="40481"/>
                  </a:lnTo>
                  <a:lnTo>
                    <a:pt x="188119" y="71438"/>
                  </a:lnTo>
                  <a:lnTo>
                    <a:pt x="278606" y="114300"/>
                  </a:lnTo>
                  <a:lnTo>
                    <a:pt x="340519" y="147638"/>
                  </a:lnTo>
                  <a:lnTo>
                    <a:pt x="416719" y="190500"/>
                  </a:lnTo>
                  <a:lnTo>
                    <a:pt x="469106" y="226219"/>
                  </a:lnTo>
                  <a:lnTo>
                    <a:pt x="526256" y="266700"/>
                  </a:lnTo>
                  <a:lnTo>
                    <a:pt x="561975" y="295275"/>
                  </a:lnTo>
                  <a:lnTo>
                    <a:pt x="595313" y="328613"/>
                  </a:lnTo>
                  <a:lnTo>
                    <a:pt x="633413" y="369094"/>
                  </a:lnTo>
                  <a:lnTo>
                    <a:pt x="659606" y="409575"/>
                  </a:lnTo>
                  <a:lnTo>
                    <a:pt x="685800" y="457200"/>
                  </a:lnTo>
                  <a:lnTo>
                    <a:pt x="709613" y="516731"/>
                  </a:lnTo>
                  <a:lnTo>
                    <a:pt x="721519" y="573881"/>
                  </a:lnTo>
                  <a:lnTo>
                    <a:pt x="726281" y="623888"/>
                  </a:lnTo>
                  <a:lnTo>
                    <a:pt x="726281" y="676275"/>
                  </a:lnTo>
                  <a:lnTo>
                    <a:pt x="716756" y="709613"/>
                  </a:lnTo>
                  <a:lnTo>
                    <a:pt x="702469" y="738188"/>
                  </a:lnTo>
                  <a:lnTo>
                    <a:pt x="669131" y="769144"/>
                  </a:lnTo>
                  <a:lnTo>
                    <a:pt x="616744" y="797719"/>
                  </a:lnTo>
                  <a:lnTo>
                    <a:pt x="597694" y="800100"/>
                  </a:lnTo>
                  <a:lnTo>
                    <a:pt x="561975" y="792956"/>
                  </a:lnTo>
                  <a:lnTo>
                    <a:pt x="533400" y="778669"/>
                  </a:lnTo>
                  <a:lnTo>
                    <a:pt x="507206" y="759619"/>
                  </a:lnTo>
                  <a:lnTo>
                    <a:pt x="483394" y="731044"/>
                  </a:lnTo>
                  <a:lnTo>
                    <a:pt x="457200" y="688181"/>
                  </a:lnTo>
                  <a:lnTo>
                    <a:pt x="428625" y="621506"/>
                  </a:lnTo>
                  <a:lnTo>
                    <a:pt x="381000" y="538163"/>
                  </a:lnTo>
                  <a:lnTo>
                    <a:pt x="321469" y="4333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8">
              <a:extLst>
                <a:ext uri="{FF2B5EF4-FFF2-40B4-BE49-F238E27FC236}">
                  <a16:creationId xmlns:a16="http://schemas.microsoft.com/office/drawing/2014/main" id="{FB1CF289-46AD-49CE-A7FE-C000FB67CF08}"/>
                </a:ext>
              </a:extLst>
            </p:cNvPr>
            <p:cNvSpPr/>
            <p:nvPr/>
          </p:nvSpPr>
          <p:spPr>
            <a:xfrm>
              <a:off x="7281863" y="1931988"/>
              <a:ext cx="793750" cy="819150"/>
            </a:xfrm>
            <a:custGeom>
              <a:avLst/>
              <a:gdLst>
                <a:gd name="connsiteX0" fmla="*/ 264318 w 792956"/>
                <a:gd name="connsiteY0" fmla="*/ 354806 h 819150"/>
                <a:gd name="connsiteX1" fmla="*/ 311943 w 792956"/>
                <a:gd name="connsiteY1" fmla="*/ 273844 h 819150"/>
                <a:gd name="connsiteX2" fmla="*/ 366712 w 792956"/>
                <a:gd name="connsiteY2" fmla="*/ 185737 h 819150"/>
                <a:gd name="connsiteX3" fmla="*/ 378618 w 792956"/>
                <a:gd name="connsiteY3" fmla="*/ 161925 h 819150"/>
                <a:gd name="connsiteX4" fmla="*/ 381000 w 792956"/>
                <a:gd name="connsiteY4" fmla="*/ 150019 h 819150"/>
                <a:gd name="connsiteX5" fmla="*/ 381000 w 792956"/>
                <a:gd name="connsiteY5" fmla="*/ 135731 h 819150"/>
                <a:gd name="connsiteX6" fmla="*/ 373856 w 792956"/>
                <a:gd name="connsiteY6" fmla="*/ 111919 h 819150"/>
                <a:gd name="connsiteX7" fmla="*/ 359568 w 792956"/>
                <a:gd name="connsiteY7" fmla="*/ 100012 h 819150"/>
                <a:gd name="connsiteX8" fmla="*/ 319087 w 792956"/>
                <a:gd name="connsiteY8" fmla="*/ 78581 h 819150"/>
                <a:gd name="connsiteX9" fmla="*/ 304800 w 792956"/>
                <a:gd name="connsiteY9" fmla="*/ 66675 h 819150"/>
                <a:gd name="connsiteX10" fmla="*/ 300037 w 792956"/>
                <a:gd name="connsiteY10" fmla="*/ 52387 h 819150"/>
                <a:gd name="connsiteX11" fmla="*/ 300037 w 792956"/>
                <a:gd name="connsiteY11" fmla="*/ 35719 h 819150"/>
                <a:gd name="connsiteX12" fmla="*/ 304800 w 792956"/>
                <a:gd name="connsiteY12" fmla="*/ 19050 h 819150"/>
                <a:gd name="connsiteX13" fmla="*/ 316706 w 792956"/>
                <a:gd name="connsiteY13" fmla="*/ 7144 h 819150"/>
                <a:gd name="connsiteX14" fmla="*/ 333375 w 792956"/>
                <a:gd name="connsiteY14" fmla="*/ 0 h 819150"/>
                <a:gd name="connsiteX15" fmla="*/ 381000 w 792956"/>
                <a:gd name="connsiteY15" fmla="*/ 7144 h 819150"/>
                <a:gd name="connsiteX16" fmla="*/ 454818 w 792956"/>
                <a:gd name="connsiteY16" fmla="*/ 26194 h 819150"/>
                <a:gd name="connsiteX17" fmla="*/ 507206 w 792956"/>
                <a:gd name="connsiteY17" fmla="*/ 42862 h 819150"/>
                <a:gd name="connsiteX18" fmla="*/ 581025 w 792956"/>
                <a:gd name="connsiteY18" fmla="*/ 73819 h 819150"/>
                <a:gd name="connsiteX19" fmla="*/ 638175 w 792956"/>
                <a:gd name="connsiteY19" fmla="*/ 104775 h 819150"/>
                <a:gd name="connsiteX20" fmla="*/ 671512 w 792956"/>
                <a:gd name="connsiteY20" fmla="*/ 130969 h 819150"/>
                <a:gd name="connsiteX21" fmla="*/ 721518 w 792956"/>
                <a:gd name="connsiteY21" fmla="*/ 173831 h 819150"/>
                <a:gd name="connsiteX22" fmla="*/ 742950 w 792956"/>
                <a:gd name="connsiteY22" fmla="*/ 195262 h 819150"/>
                <a:gd name="connsiteX23" fmla="*/ 769143 w 792956"/>
                <a:gd name="connsiteY23" fmla="*/ 223837 h 819150"/>
                <a:gd name="connsiteX24" fmla="*/ 785812 w 792956"/>
                <a:gd name="connsiteY24" fmla="*/ 250031 h 819150"/>
                <a:gd name="connsiteX25" fmla="*/ 790575 w 792956"/>
                <a:gd name="connsiteY25" fmla="*/ 264319 h 819150"/>
                <a:gd name="connsiteX26" fmla="*/ 792956 w 792956"/>
                <a:gd name="connsiteY26" fmla="*/ 280987 h 819150"/>
                <a:gd name="connsiteX27" fmla="*/ 785812 w 792956"/>
                <a:gd name="connsiteY27" fmla="*/ 309562 h 819150"/>
                <a:gd name="connsiteX28" fmla="*/ 766762 w 792956"/>
                <a:gd name="connsiteY28" fmla="*/ 328612 h 819150"/>
                <a:gd name="connsiteX29" fmla="*/ 723900 w 792956"/>
                <a:gd name="connsiteY29" fmla="*/ 350044 h 819150"/>
                <a:gd name="connsiteX30" fmla="*/ 664368 w 792956"/>
                <a:gd name="connsiteY30" fmla="*/ 381000 h 819150"/>
                <a:gd name="connsiteX31" fmla="*/ 564356 w 792956"/>
                <a:gd name="connsiteY31" fmla="*/ 452437 h 819150"/>
                <a:gd name="connsiteX32" fmla="*/ 407193 w 792956"/>
                <a:gd name="connsiteY32" fmla="*/ 571500 h 819150"/>
                <a:gd name="connsiteX33" fmla="*/ 247650 w 792956"/>
                <a:gd name="connsiteY33" fmla="*/ 678656 h 819150"/>
                <a:gd name="connsiteX34" fmla="*/ 133350 w 792956"/>
                <a:gd name="connsiteY34" fmla="*/ 754856 h 819150"/>
                <a:gd name="connsiteX35" fmla="*/ 83343 w 792956"/>
                <a:gd name="connsiteY35" fmla="*/ 790575 h 819150"/>
                <a:gd name="connsiteX36" fmla="*/ 40481 w 792956"/>
                <a:gd name="connsiteY36" fmla="*/ 816769 h 819150"/>
                <a:gd name="connsiteX37" fmla="*/ 23812 w 792956"/>
                <a:gd name="connsiteY37" fmla="*/ 819150 h 819150"/>
                <a:gd name="connsiteX38" fmla="*/ 11906 w 792956"/>
                <a:gd name="connsiteY38" fmla="*/ 819150 h 819150"/>
                <a:gd name="connsiteX39" fmla="*/ 2381 w 792956"/>
                <a:gd name="connsiteY39" fmla="*/ 809625 h 819150"/>
                <a:gd name="connsiteX40" fmla="*/ 0 w 792956"/>
                <a:gd name="connsiteY40" fmla="*/ 783431 h 819150"/>
                <a:gd name="connsiteX41" fmla="*/ 21431 w 792956"/>
                <a:gd name="connsiteY41" fmla="*/ 742950 h 819150"/>
                <a:gd name="connsiteX42" fmla="*/ 59531 w 792956"/>
                <a:gd name="connsiteY42" fmla="*/ 681037 h 819150"/>
                <a:gd name="connsiteX43" fmla="*/ 121443 w 792956"/>
                <a:gd name="connsiteY43" fmla="*/ 590550 h 819150"/>
                <a:gd name="connsiteX44" fmla="*/ 207168 w 792956"/>
                <a:gd name="connsiteY44" fmla="*/ 447675 h 819150"/>
                <a:gd name="connsiteX45" fmla="*/ 264318 w 792956"/>
                <a:gd name="connsiteY45" fmla="*/ 354806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92956" h="819150">
                  <a:moveTo>
                    <a:pt x="264318" y="354806"/>
                  </a:moveTo>
                  <a:lnTo>
                    <a:pt x="311943" y="273844"/>
                  </a:lnTo>
                  <a:lnTo>
                    <a:pt x="366712" y="185737"/>
                  </a:lnTo>
                  <a:lnTo>
                    <a:pt x="378618" y="161925"/>
                  </a:lnTo>
                  <a:lnTo>
                    <a:pt x="381000" y="150019"/>
                  </a:lnTo>
                  <a:lnTo>
                    <a:pt x="381000" y="135731"/>
                  </a:lnTo>
                  <a:lnTo>
                    <a:pt x="373856" y="111919"/>
                  </a:lnTo>
                  <a:lnTo>
                    <a:pt x="359568" y="100012"/>
                  </a:lnTo>
                  <a:lnTo>
                    <a:pt x="319087" y="78581"/>
                  </a:lnTo>
                  <a:lnTo>
                    <a:pt x="304800" y="66675"/>
                  </a:lnTo>
                  <a:lnTo>
                    <a:pt x="300037" y="52387"/>
                  </a:lnTo>
                  <a:lnTo>
                    <a:pt x="300037" y="35719"/>
                  </a:lnTo>
                  <a:lnTo>
                    <a:pt x="304800" y="19050"/>
                  </a:lnTo>
                  <a:lnTo>
                    <a:pt x="316706" y="7144"/>
                  </a:lnTo>
                  <a:lnTo>
                    <a:pt x="333375" y="0"/>
                  </a:lnTo>
                  <a:lnTo>
                    <a:pt x="381000" y="7144"/>
                  </a:lnTo>
                  <a:lnTo>
                    <a:pt x="454818" y="26194"/>
                  </a:lnTo>
                  <a:lnTo>
                    <a:pt x="507206" y="42862"/>
                  </a:lnTo>
                  <a:lnTo>
                    <a:pt x="581025" y="73819"/>
                  </a:lnTo>
                  <a:lnTo>
                    <a:pt x="638175" y="104775"/>
                  </a:lnTo>
                  <a:lnTo>
                    <a:pt x="671512" y="130969"/>
                  </a:lnTo>
                  <a:lnTo>
                    <a:pt x="721518" y="173831"/>
                  </a:lnTo>
                  <a:lnTo>
                    <a:pt x="742950" y="195262"/>
                  </a:lnTo>
                  <a:lnTo>
                    <a:pt x="769143" y="223837"/>
                  </a:lnTo>
                  <a:lnTo>
                    <a:pt x="785812" y="250031"/>
                  </a:lnTo>
                  <a:lnTo>
                    <a:pt x="790575" y="264319"/>
                  </a:lnTo>
                  <a:lnTo>
                    <a:pt x="792956" y="280987"/>
                  </a:lnTo>
                  <a:lnTo>
                    <a:pt x="785812" y="309562"/>
                  </a:lnTo>
                  <a:lnTo>
                    <a:pt x="766762" y="328612"/>
                  </a:lnTo>
                  <a:lnTo>
                    <a:pt x="723900" y="350044"/>
                  </a:lnTo>
                  <a:lnTo>
                    <a:pt x="664368" y="381000"/>
                  </a:lnTo>
                  <a:lnTo>
                    <a:pt x="564356" y="452437"/>
                  </a:lnTo>
                  <a:lnTo>
                    <a:pt x="407193" y="571500"/>
                  </a:lnTo>
                  <a:lnTo>
                    <a:pt x="247650" y="678656"/>
                  </a:lnTo>
                  <a:lnTo>
                    <a:pt x="133350" y="754856"/>
                  </a:lnTo>
                  <a:lnTo>
                    <a:pt x="83343" y="790575"/>
                  </a:lnTo>
                  <a:lnTo>
                    <a:pt x="40481" y="816769"/>
                  </a:lnTo>
                  <a:lnTo>
                    <a:pt x="23812" y="819150"/>
                  </a:lnTo>
                  <a:lnTo>
                    <a:pt x="11906" y="819150"/>
                  </a:lnTo>
                  <a:lnTo>
                    <a:pt x="2381" y="809625"/>
                  </a:lnTo>
                  <a:lnTo>
                    <a:pt x="0" y="783431"/>
                  </a:lnTo>
                  <a:lnTo>
                    <a:pt x="21431" y="742950"/>
                  </a:lnTo>
                  <a:lnTo>
                    <a:pt x="59531" y="681037"/>
                  </a:lnTo>
                  <a:lnTo>
                    <a:pt x="121443" y="590550"/>
                  </a:lnTo>
                  <a:lnTo>
                    <a:pt x="207168" y="447675"/>
                  </a:lnTo>
                  <a:lnTo>
                    <a:pt x="264318" y="3548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24">
              <a:extLst>
                <a:ext uri="{FF2B5EF4-FFF2-40B4-BE49-F238E27FC236}">
                  <a16:creationId xmlns:a16="http://schemas.microsoft.com/office/drawing/2014/main" id="{913B32EC-C750-4799-983E-F582D954BC0B}"/>
                </a:ext>
              </a:extLst>
            </p:cNvPr>
            <p:cNvSpPr/>
            <p:nvPr/>
          </p:nvSpPr>
          <p:spPr>
            <a:xfrm>
              <a:off x="4086225" y="1828800"/>
              <a:ext cx="846138" cy="598488"/>
            </a:xfrm>
            <a:custGeom>
              <a:avLst/>
              <a:gdLst>
                <a:gd name="connsiteX0" fmla="*/ 290513 w 845344"/>
                <a:gd name="connsiteY0" fmla="*/ 357188 h 597694"/>
                <a:gd name="connsiteX1" fmla="*/ 233363 w 845344"/>
                <a:gd name="connsiteY1" fmla="*/ 304800 h 597694"/>
                <a:gd name="connsiteX2" fmla="*/ 185738 w 845344"/>
                <a:gd name="connsiteY2" fmla="*/ 254794 h 597694"/>
                <a:gd name="connsiteX3" fmla="*/ 133350 w 845344"/>
                <a:gd name="connsiteY3" fmla="*/ 200025 h 597694"/>
                <a:gd name="connsiteX4" fmla="*/ 85725 w 845344"/>
                <a:gd name="connsiteY4" fmla="*/ 145256 h 597694"/>
                <a:gd name="connsiteX5" fmla="*/ 38100 w 845344"/>
                <a:gd name="connsiteY5" fmla="*/ 88106 h 597694"/>
                <a:gd name="connsiteX6" fmla="*/ 11906 w 845344"/>
                <a:gd name="connsiteY6" fmla="*/ 57150 h 597694"/>
                <a:gd name="connsiteX7" fmla="*/ 0 w 845344"/>
                <a:gd name="connsiteY7" fmla="*/ 26194 h 597694"/>
                <a:gd name="connsiteX8" fmla="*/ 0 w 845344"/>
                <a:gd name="connsiteY8" fmla="*/ 14288 h 597694"/>
                <a:gd name="connsiteX9" fmla="*/ 4763 w 845344"/>
                <a:gd name="connsiteY9" fmla="*/ 0 h 597694"/>
                <a:gd name="connsiteX10" fmla="*/ 28575 w 845344"/>
                <a:gd name="connsiteY10" fmla="*/ 2381 h 597694"/>
                <a:gd name="connsiteX11" fmla="*/ 76200 w 845344"/>
                <a:gd name="connsiteY11" fmla="*/ 28575 h 597694"/>
                <a:gd name="connsiteX12" fmla="*/ 123825 w 845344"/>
                <a:gd name="connsiteY12" fmla="*/ 61913 h 597694"/>
                <a:gd name="connsiteX13" fmla="*/ 178594 w 845344"/>
                <a:gd name="connsiteY13" fmla="*/ 90488 h 597694"/>
                <a:gd name="connsiteX14" fmla="*/ 230981 w 845344"/>
                <a:gd name="connsiteY14" fmla="*/ 111919 h 597694"/>
                <a:gd name="connsiteX15" fmla="*/ 283369 w 845344"/>
                <a:gd name="connsiteY15" fmla="*/ 130969 h 597694"/>
                <a:gd name="connsiteX16" fmla="*/ 340519 w 845344"/>
                <a:gd name="connsiteY16" fmla="*/ 145256 h 597694"/>
                <a:gd name="connsiteX17" fmla="*/ 388144 w 845344"/>
                <a:gd name="connsiteY17" fmla="*/ 154781 h 597694"/>
                <a:gd name="connsiteX18" fmla="*/ 447675 w 845344"/>
                <a:gd name="connsiteY18" fmla="*/ 164306 h 597694"/>
                <a:gd name="connsiteX19" fmla="*/ 528638 w 845344"/>
                <a:gd name="connsiteY19" fmla="*/ 171450 h 597694"/>
                <a:gd name="connsiteX20" fmla="*/ 585788 w 845344"/>
                <a:gd name="connsiteY20" fmla="*/ 171450 h 597694"/>
                <a:gd name="connsiteX21" fmla="*/ 602456 w 845344"/>
                <a:gd name="connsiteY21" fmla="*/ 176213 h 597694"/>
                <a:gd name="connsiteX22" fmla="*/ 633413 w 845344"/>
                <a:gd name="connsiteY22" fmla="*/ 204788 h 597694"/>
                <a:gd name="connsiteX23" fmla="*/ 700088 w 845344"/>
                <a:gd name="connsiteY23" fmla="*/ 269081 h 597694"/>
                <a:gd name="connsiteX24" fmla="*/ 745331 w 845344"/>
                <a:gd name="connsiteY24" fmla="*/ 321469 h 597694"/>
                <a:gd name="connsiteX25" fmla="*/ 785813 w 845344"/>
                <a:gd name="connsiteY25" fmla="*/ 373856 h 597694"/>
                <a:gd name="connsiteX26" fmla="*/ 821531 w 845344"/>
                <a:gd name="connsiteY26" fmla="*/ 416719 h 597694"/>
                <a:gd name="connsiteX27" fmla="*/ 833438 w 845344"/>
                <a:gd name="connsiteY27" fmla="*/ 447675 h 597694"/>
                <a:gd name="connsiteX28" fmla="*/ 842963 w 845344"/>
                <a:gd name="connsiteY28" fmla="*/ 492919 h 597694"/>
                <a:gd name="connsiteX29" fmla="*/ 845344 w 845344"/>
                <a:gd name="connsiteY29" fmla="*/ 531019 h 597694"/>
                <a:gd name="connsiteX30" fmla="*/ 835819 w 845344"/>
                <a:gd name="connsiteY30" fmla="*/ 564356 h 597694"/>
                <a:gd name="connsiteX31" fmla="*/ 821531 w 845344"/>
                <a:gd name="connsiteY31" fmla="*/ 581025 h 597694"/>
                <a:gd name="connsiteX32" fmla="*/ 795338 w 845344"/>
                <a:gd name="connsiteY32" fmla="*/ 592931 h 597694"/>
                <a:gd name="connsiteX33" fmla="*/ 773906 w 845344"/>
                <a:gd name="connsiteY33" fmla="*/ 597694 h 597694"/>
                <a:gd name="connsiteX34" fmla="*/ 728663 w 845344"/>
                <a:gd name="connsiteY34" fmla="*/ 597694 h 597694"/>
                <a:gd name="connsiteX35" fmla="*/ 659606 w 845344"/>
                <a:gd name="connsiteY35" fmla="*/ 588169 h 597694"/>
                <a:gd name="connsiteX36" fmla="*/ 592931 w 845344"/>
                <a:gd name="connsiteY36" fmla="*/ 569119 h 597694"/>
                <a:gd name="connsiteX37" fmla="*/ 521494 w 845344"/>
                <a:gd name="connsiteY37" fmla="*/ 533400 h 597694"/>
                <a:gd name="connsiteX38" fmla="*/ 469106 w 845344"/>
                <a:gd name="connsiteY38" fmla="*/ 502444 h 597694"/>
                <a:gd name="connsiteX39" fmla="*/ 376238 w 845344"/>
                <a:gd name="connsiteY39" fmla="*/ 435769 h 597694"/>
                <a:gd name="connsiteX40" fmla="*/ 290513 w 845344"/>
                <a:gd name="connsiteY40" fmla="*/ 357188 h 59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45344" h="597694">
                  <a:moveTo>
                    <a:pt x="290513" y="357188"/>
                  </a:moveTo>
                  <a:lnTo>
                    <a:pt x="233363" y="304800"/>
                  </a:lnTo>
                  <a:lnTo>
                    <a:pt x="185738" y="254794"/>
                  </a:lnTo>
                  <a:lnTo>
                    <a:pt x="133350" y="200025"/>
                  </a:lnTo>
                  <a:lnTo>
                    <a:pt x="85725" y="145256"/>
                  </a:lnTo>
                  <a:lnTo>
                    <a:pt x="38100" y="88106"/>
                  </a:lnTo>
                  <a:lnTo>
                    <a:pt x="11906" y="57150"/>
                  </a:lnTo>
                  <a:lnTo>
                    <a:pt x="0" y="26194"/>
                  </a:lnTo>
                  <a:lnTo>
                    <a:pt x="0" y="14288"/>
                  </a:lnTo>
                  <a:lnTo>
                    <a:pt x="4763" y="0"/>
                  </a:lnTo>
                  <a:lnTo>
                    <a:pt x="28575" y="2381"/>
                  </a:lnTo>
                  <a:lnTo>
                    <a:pt x="76200" y="28575"/>
                  </a:lnTo>
                  <a:lnTo>
                    <a:pt x="123825" y="61913"/>
                  </a:lnTo>
                  <a:lnTo>
                    <a:pt x="178594" y="90488"/>
                  </a:lnTo>
                  <a:lnTo>
                    <a:pt x="230981" y="111919"/>
                  </a:lnTo>
                  <a:lnTo>
                    <a:pt x="283369" y="130969"/>
                  </a:lnTo>
                  <a:lnTo>
                    <a:pt x="340519" y="145256"/>
                  </a:lnTo>
                  <a:lnTo>
                    <a:pt x="388144" y="154781"/>
                  </a:lnTo>
                  <a:lnTo>
                    <a:pt x="447675" y="164306"/>
                  </a:lnTo>
                  <a:lnTo>
                    <a:pt x="528638" y="171450"/>
                  </a:lnTo>
                  <a:lnTo>
                    <a:pt x="585788" y="171450"/>
                  </a:lnTo>
                  <a:lnTo>
                    <a:pt x="602456" y="176213"/>
                  </a:lnTo>
                  <a:lnTo>
                    <a:pt x="633413" y="204788"/>
                  </a:lnTo>
                  <a:lnTo>
                    <a:pt x="700088" y="269081"/>
                  </a:lnTo>
                  <a:lnTo>
                    <a:pt x="745331" y="321469"/>
                  </a:lnTo>
                  <a:lnTo>
                    <a:pt x="785813" y="373856"/>
                  </a:lnTo>
                  <a:lnTo>
                    <a:pt x="821531" y="416719"/>
                  </a:lnTo>
                  <a:lnTo>
                    <a:pt x="833438" y="447675"/>
                  </a:lnTo>
                  <a:lnTo>
                    <a:pt x="842963" y="492919"/>
                  </a:lnTo>
                  <a:lnTo>
                    <a:pt x="845344" y="531019"/>
                  </a:lnTo>
                  <a:lnTo>
                    <a:pt x="835819" y="564356"/>
                  </a:lnTo>
                  <a:lnTo>
                    <a:pt x="821531" y="581025"/>
                  </a:lnTo>
                  <a:lnTo>
                    <a:pt x="795338" y="592931"/>
                  </a:lnTo>
                  <a:lnTo>
                    <a:pt x="773906" y="597694"/>
                  </a:lnTo>
                  <a:lnTo>
                    <a:pt x="728663" y="597694"/>
                  </a:lnTo>
                  <a:lnTo>
                    <a:pt x="659606" y="588169"/>
                  </a:lnTo>
                  <a:lnTo>
                    <a:pt x="592931" y="569119"/>
                  </a:lnTo>
                  <a:lnTo>
                    <a:pt x="521494" y="533400"/>
                  </a:lnTo>
                  <a:lnTo>
                    <a:pt x="469106" y="502444"/>
                  </a:lnTo>
                  <a:lnTo>
                    <a:pt x="376238" y="435769"/>
                  </a:lnTo>
                  <a:lnTo>
                    <a:pt x="290513" y="3571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9">
              <a:extLst>
                <a:ext uri="{FF2B5EF4-FFF2-40B4-BE49-F238E27FC236}">
                  <a16:creationId xmlns:a16="http://schemas.microsoft.com/office/drawing/2014/main" id="{41876566-A4D1-478C-8105-522E2DE0E8B0}"/>
                </a:ext>
              </a:extLst>
            </p:cNvPr>
            <p:cNvSpPr/>
            <p:nvPr/>
          </p:nvSpPr>
          <p:spPr>
            <a:xfrm>
              <a:off x="5400675" y="3005139"/>
              <a:ext cx="2705100" cy="523875"/>
            </a:xfrm>
            <a:custGeom>
              <a:avLst/>
              <a:gdLst>
                <a:gd name="connsiteX0" fmla="*/ 1662113 w 2705100"/>
                <a:gd name="connsiteY0" fmla="*/ 104775 h 523875"/>
                <a:gd name="connsiteX1" fmla="*/ 1900238 w 2705100"/>
                <a:gd name="connsiteY1" fmla="*/ 85725 h 523875"/>
                <a:gd name="connsiteX2" fmla="*/ 2116931 w 2705100"/>
                <a:gd name="connsiteY2" fmla="*/ 69056 h 523875"/>
                <a:gd name="connsiteX3" fmla="*/ 2143125 w 2705100"/>
                <a:gd name="connsiteY3" fmla="*/ 64293 h 523875"/>
                <a:gd name="connsiteX4" fmla="*/ 2200275 w 2705100"/>
                <a:gd name="connsiteY4" fmla="*/ 45243 h 523875"/>
                <a:gd name="connsiteX5" fmla="*/ 2266950 w 2705100"/>
                <a:gd name="connsiteY5" fmla="*/ 19050 h 523875"/>
                <a:gd name="connsiteX6" fmla="*/ 2312194 w 2705100"/>
                <a:gd name="connsiteY6" fmla="*/ 0 h 523875"/>
                <a:gd name="connsiteX7" fmla="*/ 2331244 w 2705100"/>
                <a:gd name="connsiteY7" fmla="*/ 0 h 523875"/>
                <a:gd name="connsiteX8" fmla="*/ 2400300 w 2705100"/>
                <a:gd name="connsiteY8" fmla="*/ 9525 h 523875"/>
                <a:gd name="connsiteX9" fmla="*/ 2476500 w 2705100"/>
                <a:gd name="connsiteY9" fmla="*/ 30956 h 523875"/>
                <a:gd name="connsiteX10" fmla="*/ 2545556 w 2705100"/>
                <a:gd name="connsiteY10" fmla="*/ 54768 h 523875"/>
                <a:gd name="connsiteX11" fmla="*/ 2616994 w 2705100"/>
                <a:gd name="connsiteY11" fmla="*/ 83343 h 523875"/>
                <a:gd name="connsiteX12" fmla="*/ 2662238 w 2705100"/>
                <a:gd name="connsiteY12" fmla="*/ 107156 h 523875"/>
                <a:gd name="connsiteX13" fmla="*/ 2683669 w 2705100"/>
                <a:gd name="connsiteY13" fmla="*/ 123825 h 523875"/>
                <a:gd name="connsiteX14" fmla="*/ 2695575 w 2705100"/>
                <a:gd name="connsiteY14" fmla="*/ 135731 h 523875"/>
                <a:gd name="connsiteX15" fmla="*/ 2702719 w 2705100"/>
                <a:gd name="connsiteY15" fmla="*/ 152400 h 523875"/>
                <a:gd name="connsiteX16" fmla="*/ 2705100 w 2705100"/>
                <a:gd name="connsiteY16" fmla="*/ 171450 h 523875"/>
                <a:gd name="connsiteX17" fmla="*/ 2702719 w 2705100"/>
                <a:gd name="connsiteY17" fmla="*/ 192881 h 523875"/>
                <a:gd name="connsiteX18" fmla="*/ 2690813 w 2705100"/>
                <a:gd name="connsiteY18" fmla="*/ 216693 h 523875"/>
                <a:gd name="connsiteX19" fmla="*/ 2667000 w 2705100"/>
                <a:gd name="connsiteY19" fmla="*/ 254793 h 523875"/>
                <a:gd name="connsiteX20" fmla="*/ 2652713 w 2705100"/>
                <a:gd name="connsiteY20" fmla="*/ 266700 h 523875"/>
                <a:gd name="connsiteX21" fmla="*/ 2624138 w 2705100"/>
                <a:gd name="connsiteY21" fmla="*/ 276225 h 523875"/>
                <a:gd name="connsiteX22" fmla="*/ 2564606 w 2705100"/>
                <a:gd name="connsiteY22" fmla="*/ 288131 h 523875"/>
                <a:gd name="connsiteX23" fmla="*/ 2486025 w 2705100"/>
                <a:gd name="connsiteY23" fmla="*/ 292893 h 523875"/>
                <a:gd name="connsiteX24" fmla="*/ 2443163 w 2705100"/>
                <a:gd name="connsiteY24" fmla="*/ 290512 h 523875"/>
                <a:gd name="connsiteX25" fmla="*/ 2386013 w 2705100"/>
                <a:gd name="connsiteY25" fmla="*/ 285750 h 523875"/>
                <a:gd name="connsiteX26" fmla="*/ 2340769 w 2705100"/>
                <a:gd name="connsiteY26" fmla="*/ 278606 h 523875"/>
                <a:gd name="connsiteX27" fmla="*/ 2286000 w 2705100"/>
                <a:gd name="connsiteY27" fmla="*/ 269081 h 523875"/>
                <a:gd name="connsiteX28" fmla="*/ 2188369 w 2705100"/>
                <a:gd name="connsiteY28" fmla="*/ 271462 h 523875"/>
                <a:gd name="connsiteX29" fmla="*/ 2002631 w 2705100"/>
                <a:gd name="connsiteY29" fmla="*/ 276225 h 523875"/>
                <a:gd name="connsiteX30" fmla="*/ 1800225 w 2705100"/>
                <a:gd name="connsiteY30" fmla="*/ 285750 h 523875"/>
                <a:gd name="connsiteX31" fmla="*/ 1662113 w 2705100"/>
                <a:gd name="connsiteY31" fmla="*/ 297656 h 523875"/>
                <a:gd name="connsiteX32" fmla="*/ 1509713 w 2705100"/>
                <a:gd name="connsiteY32" fmla="*/ 316706 h 523875"/>
                <a:gd name="connsiteX33" fmla="*/ 1090613 w 2705100"/>
                <a:gd name="connsiteY33" fmla="*/ 354806 h 523875"/>
                <a:gd name="connsiteX34" fmla="*/ 988219 w 2705100"/>
                <a:gd name="connsiteY34" fmla="*/ 376237 h 523875"/>
                <a:gd name="connsiteX35" fmla="*/ 797719 w 2705100"/>
                <a:gd name="connsiteY35" fmla="*/ 414337 h 523875"/>
                <a:gd name="connsiteX36" fmla="*/ 600075 w 2705100"/>
                <a:gd name="connsiteY36" fmla="*/ 457200 h 523875"/>
                <a:gd name="connsiteX37" fmla="*/ 490538 w 2705100"/>
                <a:gd name="connsiteY37" fmla="*/ 481012 h 523875"/>
                <a:gd name="connsiteX38" fmla="*/ 445294 w 2705100"/>
                <a:gd name="connsiteY38" fmla="*/ 488156 h 523875"/>
                <a:gd name="connsiteX39" fmla="*/ 426244 w 2705100"/>
                <a:gd name="connsiteY39" fmla="*/ 497681 h 523875"/>
                <a:gd name="connsiteX40" fmla="*/ 381000 w 2705100"/>
                <a:gd name="connsiteY40" fmla="*/ 516731 h 523875"/>
                <a:gd name="connsiteX41" fmla="*/ 345281 w 2705100"/>
                <a:gd name="connsiteY41" fmla="*/ 523875 h 523875"/>
                <a:gd name="connsiteX42" fmla="*/ 314325 w 2705100"/>
                <a:gd name="connsiteY42" fmla="*/ 523875 h 523875"/>
                <a:gd name="connsiteX43" fmla="*/ 285750 w 2705100"/>
                <a:gd name="connsiteY43" fmla="*/ 514350 h 523875"/>
                <a:gd name="connsiteX44" fmla="*/ 264319 w 2705100"/>
                <a:gd name="connsiteY44" fmla="*/ 492918 h 523875"/>
                <a:gd name="connsiteX45" fmla="*/ 219075 w 2705100"/>
                <a:gd name="connsiteY45" fmla="*/ 471487 h 523875"/>
                <a:gd name="connsiteX46" fmla="*/ 173831 w 2705100"/>
                <a:gd name="connsiteY46" fmla="*/ 440531 h 523875"/>
                <a:gd name="connsiteX47" fmla="*/ 145256 w 2705100"/>
                <a:gd name="connsiteY47" fmla="*/ 419100 h 523875"/>
                <a:gd name="connsiteX48" fmla="*/ 109538 w 2705100"/>
                <a:gd name="connsiteY48" fmla="*/ 381000 h 523875"/>
                <a:gd name="connsiteX49" fmla="*/ 78581 w 2705100"/>
                <a:gd name="connsiteY49" fmla="*/ 340518 h 523875"/>
                <a:gd name="connsiteX50" fmla="*/ 52388 w 2705100"/>
                <a:gd name="connsiteY50" fmla="*/ 297656 h 523875"/>
                <a:gd name="connsiteX51" fmla="*/ 23813 w 2705100"/>
                <a:gd name="connsiteY51" fmla="*/ 245268 h 523875"/>
                <a:gd name="connsiteX52" fmla="*/ 4763 w 2705100"/>
                <a:gd name="connsiteY52" fmla="*/ 200025 h 523875"/>
                <a:gd name="connsiteX53" fmla="*/ 0 w 2705100"/>
                <a:gd name="connsiteY53" fmla="*/ 173831 h 523875"/>
                <a:gd name="connsiteX54" fmla="*/ 7144 w 2705100"/>
                <a:gd name="connsiteY54" fmla="*/ 164306 h 523875"/>
                <a:gd name="connsiteX55" fmla="*/ 23813 w 2705100"/>
                <a:gd name="connsiteY55" fmla="*/ 161925 h 523875"/>
                <a:gd name="connsiteX56" fmla="*/ 73819 w 2705100"/>
                <a:gd name="connsiteY56" fmla="*/ 183356 h 523875"/>
                <a:gd name="connsiteX57" fmla="*/ 157163 w 2705100"/>
                <a:gd name="connsiteY57" fmla="*/ 223837 h 523875"/>
                <a:gd name="connsiteX58" fmla="*/ 221456 w 2705100"/>
                <a:gd name="connsiteY58" fmla="*/ 242887 h 523875"/>
                <a:gd name="connsiteX59" fmla="*/ 273844 w 2705100"/>
                <a:gd name="connsiteY59" fmla="*/ 257175 h 523875"/>
                <a:gd name="connsiteX60" fmla="*/ 328613 w 2705100"/>
                <a:gd name="connsiteY60" fmla="*/ 264318 h 523875"/>
                <a:gd name="connsiteX61" fmla="*/ 371475 w 2705100"/>
                <a:gd name="connsiteY61" fmla="*/ 269081 h 523875"/>
                <a:gd name="connsiteX62" fmla="*/ 464344 w 2705100"/>
                <a:gd name="connsiteY62" fmla="*/ 261937 h 523875"/>
                <a:gd name="connsiteX63" fmla="*/ 704850 w 2705100"/>
                <a:gd name="connsiteY63" fmla="*/ 228600 h 523875"/>
                <a:gd name="connsiteX64" fmla="*/ 1026319 w 2705100"/>
                <a:gd name="connsiteY64" fmla="*/ 180975 h 523875"/>
                <a:gd name="connsiteX65" fmla="*/ 1293019 w 2705100"/>
                <a:gd name="connsiteY65" fmla="*/ 140493 h 523875"/>
                <a:gd name="connsiteX66" fmla="*/ 1526381 w 2705100"/>
                <a:gd name="connsiteY66" fmla="*/ 111918 h 523875"/>
                <a:gd name="connsiteX67" fmla="*/ 1662113 w 2705100"/>
                <a:gd name="connsiteY67" fmla="*/ 10477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705100" h="523875">
                  <a:moveTo>
                    <a:pt x="1662113" y="104775"/>
                  </a:moveTo>
                  <a:lnTo>
                    <a:pt x="1900238" y="85725"/>
                  </a:lnTo>
                  <a:lnTo>
                    <a:pt x="2116931" y="69056"/>
                  </a:lnTo>
                  <a:lnTo>
                    <a:pt x="2143125" y="64293"/>
                  </a:lnTo>
                  <a:lnTo>
                    <a:pt x="2200275" y="45243"/>
                  </a:lnTo>
                  <a:lnTo>
                    <a:pt x="2266950" y="19050"/>
                  </a:lnTo>
                  <a:lnTo>
                    <a:pt x="2312194" y="0"/>
                  </a:lnTo>
                  <a:lnTo>
                    <a:pt x="2331244" y="0"/>
                  </a:lnTo>
                  <a:lnTo>
                    <a:pt x="2400300" y="9525"/>
                  </a:lnTo>
                  <a:lnTo>
                    <a:pt x="2476500" y="30956"/>
                  </a:lnTo>
                  <a:lnTo>
                    <a:pt x="2545556" y="54768"/>
                  </a:lnTo>
                  <a:lnTo>
                    <a:pt x="2616994" y="83343"/>
                  </a:lnTo>
                  <a:lnTo>
                    <a:pt x="2662238" y="107156"/>
                  </a:lnTo>
                  <a:lnTo>
                    <a:pt x="2683669" y="123825"/>
                  </a:lnTo>
                  <a:lnTo>
                    <a:pt x="2695575" y="135731"/>
                  </a:lnTo>
                  <a:lnTo>
                    <a:pt x="2702719" y="152400"/>
                  </a:lnTo>
                  <a:lnTo>
                    <a:pt x="2705100" y="171450"/>
                  </a:lnTo>
                  <a:lnTo>
                    <a:pt x="2702719" y="192881"/>
                  </a:lnTo>
                  <a:lnTo>
                    <a:pt x="2690813" y="216693"/>
                  </a:lnTo>
                  <a:lnTo>
                    <a:pt x="2667000" y="254793"/>
                  </a:lnTo>
                  <a:lnTo>
                    <a:pt x="2652713" y="266700"/>
                  </a:lnTo>
                  <a:lnTo>
                    <a:pt x="2624138" y="276225"/>
                  </a:lnTo>
                  <a:lnTo>
                    <a:pt x="2564606" y="288131"/>
                  </a:lnTo>
                  <a:lnTo>
                    <a:pt x="2486025" y="292893"/>
                  </a:lnTo>
                  <a:lnTo>
                    <a:pt x="2443163" y="290512"/>
                  </a:lnTo>
                  <a:lnTo>
                    <a:pt x="2386013" y="285750"/>
                  </a:lnTo>
                  <a:lnTo>
                    <a:pt x="2340769" y="278606"/>
                  </a:lnTo>
                  <a:lnTo>
                    <a:pt x="2286000" y="269081"/>
                  </a:lnTo>
                  <a:lnTo>
                    <a:pt x="2188369" y="271462"/>
                  </a:lnTo>
                  <a:lnTo>
                    <a:pt x="2002631" y="276225"/>
                  </a:lnTo>
                  <a:lnTo>
                    <a:pt x="1800225" y="285750"/>
                  </a:lnTo>
                  <a:lnTo>
                    <a:pt x="1662113" y="297656"/>
                  </a:lnTo>
                  <a:lnTo>
                    <a:pt x="1509713" y="316706"/>
                  </a:lnTo>
                  <a:lnTo>
                    <a:pt x="1090613" y="354806"/>
                  </a:lnTo>
                  <a:lnTo>
                    <a:pt x="988219" y="376237"/>
                  </a:lnTo>
                  <a:lnTo>
                    <a:pt x="797719" y="414337"/>
                  </a:lnTo>
                  <a:lnTo>
                    <a:pt x="600075" y="457200"/>
                  </a:lnTo>
                  <a:lnTo>
                    <a:pt x="490538" y="481012"/>
                  </a:lnTo>
                  <a:lnTo>
                    <a:pt x="445294" y="488156"/>
                  </a:lnTo>
                  <a:lnTo>
                    <a:pt x="426244" y="497681"/>
                  </a:lnTo>
                  <a:lnTo>
                    <a:pt x="381000" y="516731"/>
                  </a:lnTo>
                  <a:lnTo>
                    <a:pt x="345281" y="523875"/>
                  </a:lnTo>
                  <a:lnTo>
                    <a:pt x="314325" y="523875"/>
                  </a:lnTo>
                  <a:lnTo>
                    <a:pt x="285750" y="514350"/>
                  </a:lnTo>
                  <a:lnTo>
                    <a:pt x="264319" y="492918"/>
                  </a:lnTo>
                  <a:lnTo>
                    <a:pt x="219075" y="471487"/>
                  </a:lnTo>
                  <a:lnTo>
                    <a:pt x="173831" y="440531"/>
                  </a:lnTo>
                  <a:lnTo>
                    <a:pt x="145256" y="419100"/>
                  </a:lnTo>
                  <a:lnTo>
                    <a:pt x="109538" y="381000"/>
                  </a:lnTo>
                  <a:lnTo>
                    <a:pt x="78581" y="340518"/>
                  </a:lnTo>
                  <a:lnTo>
                    <a:pt x="52388" y="297656"/>
                  </a:lnTo>
                  <a:lnTo>
                    <a:pt x="23813" y="245268"/>
                  </a:lnTo>
                  <a:lnTo>
                    <a:pt x="4763" y="200025"/>
                  </a:lnTo>
                  <a:lnTo>
                    <a:pt x="0" y="173831"/>
                  </a:lnTo>
                  <a:lnTo>
                    <a:pt x="7144" y="164306"/>
                  </a:lnTo>
                  <a:lnTo>
                    <a:pt x="23813" y="161925"/>
                  </a:lnTo>
                  <a:lnTo>
                    <a:pt x="73819" y="183356"/>
                  </a:lnTo>
                  <a:lnTo>
                    <a:pt x="157163" y="223837"/>
                  </a:lnTo>
                  <a:lnTo>
                    <a:pt x="221456" y="242887"/>
                  </a:lnTo>
                  <a:lnTo>
                    <a:pt x="273844" y="257175"/>
                  </a:lnTo>
                  <a:lnTo>
                    <a:pt x="328613" y="264318"/>
                  </a:lnTo>
                  <a:lnTo>
                    <a:pt x="371475" y="269081"/>
                  </a:lnTo>
                  <a:lnTo>
                    <a:pt x="464344" y="261937"/>
                  </a:lnTo>
                  <a:lnTo>
                    <a:pt x="704850" y="228600"/>
                  </a:lnTo>
                  <a:lnTo>
                    <a:pt x="1026319" y="180975"/>
                  </a:lnTo>
                  <a:lnTo>
                    <a:pt x="1293019" y="140493"/>
                  </a:lnTo>
                  <a:lnTo>
                    <a:pt x="1526381" y="111918"/>
                  </a:lnTo>
                  <a:lnTo>
                    <a:pt x="1662113" y="104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23">
              <a:extLst>
                <a:ext uri="{FF2B5EF4-FFF2-40B4-BE49-F238E27FC236}">
                  <a16:creationId xmlns:a16="http://schemas.microsoft.com/office/drawing/2014/main" id="{F6E8868F-2616-4E14-BA23-909479C4EF0D}"/>
                </a:ext>
              </a:extLst>
            </p:cNvPr>
            <p:cNvSpPr/>
            <p:nvPr/>
          </p:nvSpPr>
          <p:spPr>
            <a:xfrm>
              <a:off x="6542088" y="1466850"/>
              <a:ext cx="525462" cy="3621088"/>
            </a:xfrm>
            <a:custGeom>
              <a:avLst/>
              <a:gdLst>
                <a:gd name="connsiteX0" fmla="*/ 169164 w 525780"/>
                <a:gd name="connsiteY0" fmla="*/ 1165860 h 3621024"/>
                <a:gd name="connsiteX1" fmla="*/ 169164 w 525780"/>
                <a:gd name="connsiteY1" fmla="*/ 672084 h 3621024"/>
                <a:gd name="connsiteX2" fmla="*/ 160020 w 525780"/>
                <a:gd name="connsiteY2" fmla="*/ 434340 h 3621024"/>
                <a:gd name="connsiteX3" fmla="*/ 155448 w 525780"/>
                <a:gd name="connsiteY3" fmla="*/ 333756 h 3621024"/>
                <a:gd name="connsiteX4" fmla="*/ 137160 w 525780"/>
                <a:gd name="connsiteY4" fmla="*/ 274320 h 3621024"/>
                <a:gd name="connsiteX5" fmla="*/ 96012 w 525780"/>
                <a:gd name="connsiteY5" fmla="*/ 192024 h 3621024"/>
                <a:gd name="connsiteX6" fmla="*/ 50292 w 525780"/>
                <a:gd name="connsiteY6" fmla="*/ 118872 h 3621024"/>
                <a:gd name="connsiteX7" fmla="*/ 18288 w 525780"/>
                <a:gd name="connsiteY7" fmla="*/ 68580 h 3621024"/>
                <a:gd name="connsiteX8" fmla="*/ 0 w 525780"/>
                <a:gd name="connsiteY8" fmla="*/ 32004 h 3621024"/>
                <a:gd name="connsiteX9" fmla="*/ 0 w 525780"/>
                <a:gd name="connsiteY9" fmla="*/ 13716 h 3621024"/>
                <a:gd name="connsiteX10" fmla="*/ 9144 w 525780"/>
                <a:gd name="connsiteY10" fmla="*/ 0 h 3621024"/>
                <a:gd name="connsiteX11" fmla="*/ 41148 w 525780"/>
                <a:gd name="connsiteY11" fmla="*/ 9144 h 3621024"/>
                <a:gd name="connsiteX12" fmla="*/ 77724 w 525780"/>
                <a:gd name="connsiteY12" fmla="*/ 27432 h 3621024"/>
                <a:gd name="connsiteX13" fmla="*/ 155448 w 525780"/>
                <a:gd name="connsiteY13" fmla="*/ 45720 h 3621024"/>
                <a:gd name="connsiteX14" fmla="*/ 219456 w 525780"/>
                <a:gd name="connsiteY14" fmla="*/ 73152 h 3621024"/>
                <a:gd name="connsiteX15" fmla="*/ 278892 w 525780"/>
                <a:gd name="connsiteY15" fmla="*/ 109728 h 3621024"/>
                <a:gd name="connsiteX16" fmla="*/ 342900 w 525780"/>
                <a:gd name="connsiteY16" fmla="*/ 160020 h 3621024"/>
                <a:gd name="connsiteX17" fmla="*/ 411480 w 525780"/>
                <a:gd name="connsiteY17" fmla="*/ 210312 h 3621024"/>
                <a:gd name="connsiteX18" fmla="*/ 448056 w 525780"/>
                <a:gd name="connsiteY18" fmla="*/ 246888 h 3621024"/>
                <a:gd name="connsiteX19" fmla="*/ 493776 w 525780"/>
                <a:gd name="connsiteY19" fmla="*/ 292608 h 3621024"/>
                <a:gd name="connsiteX20" fmla="*/ 507492 w 525780"/>
                <a:gd name="connsiteY20" fmla="*/ 315468 h 3621024"/>
                <a:gd name="connsiteX21" fmla="*/ 521208 w 525780"/>
                <a:gd name="connsiteY21" fmla="*/ 338328 h 3621024"/>
                <a:gd name="connsiteX22" fmla="*/ 525780 w 525780"/>
                <a:gd name="connsiteY22" fmla="*/ 352044 h 3621024"/>
                <a:gd name="connsiteX23" fmla="*/ 525780 w 525780"/>
                <a:gd name="connsiteY23" fmla="*/ 365760 h 3621024"/>
                <a:gd name="connsiteX24" fmla="*/ 512064 w 525780"/>
                <a:gd name="connsiteY24" fmla="*/ 397764 h 3621024"/>
                <a:gd name="connsiteX25" fmla="*/ 484632 w 525780"/>
                <a:gd name="connsiteY25" fmla="*/ 420624 h 3621024"/>
                <a:gd name="connsiteX26" fmla="*/ 466344 w 525780"/>
                <a:gd name="connsiteY26" fmla="*/ 443484 h 3621024"/>
                <a:gd name="connsiteX27" fmla="*/ 438912 w 525780"/>
                <a:gd name="connsiteY27" fmla="*/ 507492 h 3621024"/>
                <a:gd name="connsiteX28" fmla="*/ 420624 w 525780"/>
                <a:gd name="connsiteY28" fmla="*/ 571500 h 3621024"/>
                <a:gd name="connsiteX29" fmla="*/ 420624 w 525780"/>
                <a:gd name="connsiteY29" fmla="*/ 621792 h 3621024"/>
                <a:gd name="connsiteX30" fmla="*/ 411480 w 525780"/>
                <a:gd name="connsiteY30" fmla="*/ 896112 h 3621024"/>
                <a:gd name="connsiteX31" fmla="*/ 406908 w 525780"/>
                <a:gd name="connsiteY31" fmla="*/ 1120140 h 3621024"/>
                <a:gd name="connsiteX32" fmla="*/ 402336 w 525780"/>
                <a:gd name="connsiteY32" fmla="*/ 1316736 h 3621024"/>
                <a:gd name="connsiteX33" fmla="*/ 393192 w 525780"/>
                <a:gd name="connsiteY33" fmla="*/ 1659636 h 3621024"/>
                <a:gd name="connsiteX34" fmla="*/ 388620 w 525780"/>
                <a:gd name="connsiteY34" fmla="*/ 2061972 h 3621024"/>
                <a:gd name="connsiteX35" fmla="*/ 384048 w 525780"/>
                <a:gd name="connsiteY35" fmla="*/ 2450592 h 3621024"/>
                <a:gd name="connsiteX36" fmla="*/ 384048 w 525780"/>
                <a:gd name="connsiteY36" fmla="*/ 2775204 h 3621024"/>
                <a:gd name="connsiteX37" fmla="*/ 388620 w 525780"/>
                <a:gd name="connsiteY37" fmla="*/ 3072384 h 3621024"/>
                <a:gd name="connsiteX38" fmla="*/ 406908 w 525780"/>
                <a:gd name="connsiteY38" fmla="*/ 3195828 h 3621024"/>
                <a:gd name="connsiteX39" fmla="*/ 416052 w 525780"/>
                <a:gd name="connsiteY39" fmla="*/ 3259836 h 3621024"/>
                <a:gd name="connsiteX40" fmla="*/ 416052 w 525780"/>
                <a:gd name="connsiteY40" fmla="*/ 3332988 h 3621024"/>
                <a:gd name="connsiteX41" fmla="*/ 411480 w 525780"/>
                <a:gd name="connsiteY41" fmla="*/ 3392424 h 3621024"/>
                <a:gd name="connsiteX42" fmla="*/ 388620 w 525780"/>
                <a:gd name="connsiteY42" fmla="*/ 3465576 h 3621024"/>
                <a:gd name="connsiteX43" fmla="*/ 333756 w 525780"/>
                <a:gd name="connsiteY43" fmla="*/ 3570732 h 3621024"/>
                <a:gd name="connsiteX44" fmla="*/ 292608 w 525780"/>
                <a:gd name="connsiteY44" fmla="*/ 3611880 h 3621024"/>
                <a:gd name="connsiteX45" fmla="*/ 269748 w 525780"/>
                <a:gd name="connsiteY45" fmla="*/ 3621024 h 3621024"/>
                <a:gd name="connsiteX46" fmla="*/ 233172 w 525780"/>
                <a:gd name="connsiteY46" fmla="*/ 3607308 h 3621024"/>
                <a:gd name="connsiteX47" fmla="*/ 196596 w 525780"/>
                <a:gd name="connsiteY47" fmla="*/ 3561588 h 3621024"/>
                <a:gd name="connsiteX48" fmla="*/ 160020 w 525780"/>
                <a:gd name="connsiteY48" fmla="*/ 3461004 h 3621024"/>
                <a:gd name="connsiteX49" fmla="*/ 114300 w 525780"/>
                <a:gd name="connsiteY49" fmla="*/ 3332988 h 3621024"/>
                <a:gd name="connsiteX50" fmla="*/ 100584 w 525780"/>
                <a:gd name="connsiteY50" fmla="*/ 3209544 h 3621024"/>
                <a:gd name="connsiteX51" fmla="*/ 114300 w 525780"/>
                <a:gd name="connsiteY51" fmla="*/ 3168396 h 3621024"/>
                <a:gd name="connsiteX52" fmla="*/ 128016 w 525780"/>
                <a:gd name="connsiteY52" fmla="*/ 3095244 h 3621024"/>
                <a:gd name="connsiteX53" fmla="*/ 141732 w 525780"/>
                <a:gd name="connsiteY53" fmla="*/ 2971800 h 3621024"/>
                <a:gd name="connsiteX54" fmla="*/ 155448 w 525780"/>
                <a:gd name="connsiteY54" fmla="*/ 2820924 h 3621024"/>
                <a:gd name="connsiteX55" fmla="*/ 160020 w 525780"/>
                <a:gd name="connsiteY55" fmla="*/ 2647188 h 3621024"/>
                <a:gd name="connsiteX56" fmla="*/ 169164 w 525780"/>
                <a:gd name="connsiteY56" fmla="*/ 2400300 h 3621024"/>
                <a:gd name="connsiteX57" fmla="*/ 169164 w 525780"/>
                <a:gd name="connsiteY57" fmla="*/ 2029968 h 3621024"/>
                <a:gd name="connsiteX58" fmla="*/ 173736 w 525780"/>
                <a:gd name="connsiteY58" fmla="*/ 1618488 h 3621024"/>
                <a:gd name="connsiteX59" fmla="*/ 169164 w 525780"/>
                <a:gd name="connsiteY59" fmla="*/ 1165860 h 3621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525780" h="3621024">
                  <a:moveTo>
                    <a:pt x="169164" y="1165860"/>
                  </a:moveTo>
                  <a:lnTo>
                    <a:pt x="169164" y="672084"/>
                  </a:lnTo>
                  <a:lnTo>
                    <a:pt x="160020" y="434340"/>
                  </a:lnTo>
                  <a:lnTo>
                    <a:pt x="155448" y="333756"/>
                  </a:lnTo>
                  <a:lnTo>
                    <a:pt x="137160" y="274320"/>
                  </a:lnTo>
                  <a:lnTo>
                    <a:pt x="96012" y="192024"/>
                  </a:lnTo>
                  <a:lnTo>
                    <a:pt x="50292" y="118872"/>
                  </a:lnTo>
                  <a:lnTo>
                    <a:pt x="18288" y="68580"/>
                  </a:lnTo>
                  <a:lnTo>
                    <a:pt x="0" y="32004"/>
                  </a:lnTo>
                  <a:lnTo>
                    <a:pt x="0" y="13716"/>
                  </a:lnTo>
                  <a:lnTo>
                    <a:pt x="9144" y="0"/>
                  </a:lnTo>
                  <a:lnTo>
                    <a:pt x="41148" y="9144"/>
                  </a:lnTo>
                  <a:lnTo>
                    <a:pt x="77724" y="27432"/>
                  </a:lnTo>
                  <a:lnTo>
                    <a:pt x="155448" y="45720"/>
                  </a:lnTo>
                  <a:lnTo>
                    <a:pt x="219456" y="73152"/>
                  </a:lnTo>
                  <a:lnTo>
                    <a:pt x="278892" y="109728"/>
                  </a:lnTo>
                  <a:lnTo>
                    <a:pt x="342900" y="160020"/>
                  </a:lnTo>
                  <a:lnTo>
                    <a:pt x="411480" y="210312"/>
                  </a:lnTo>
                  <a:lnTo>
                    <a:pt x="448056" y="246888"/>
                  </a:lnTo>
                  <a:lnTo>
                    <a:pt x="493776" y="292608"/>
                  </a:lnTo>
                  <a:lnTo>
                    <a:pt x="507492" y="315468"/>
                  </a:lnTo>
                  <a:lnTo>
                    <a:pt x="521208" y="338328"/>
                  </a:lnTo>
                  <a:lnTo>
                    <a:pt x="525780" y="352044"/>
                  </a:lnTo>
                  <a:lnTo>
                    <a:pt x="525780" y="365760"/>
                  </a:lnTo>
                  <a:lnTo>
                    <a:pt x="512064" y="397764"/>
                  </a:lnTo>
                  <a:lnTo>
                    <a:pt x="484632" y="420624"/>
                  </a:lnTo>
                  <a:lnTo>
                    <a:pt x="466344" y="443484"/>
                  </a:lnTo>
                  <a:lnTo>
                    <a:pt x="438912" y="507492"/>
                  </a:lnTo>
                  <a:lnTo>
                    <a:pt x="420624" y="571500"/>
                  </a:lnTo>
                  <a:lnTo>
                    <a:pt x="420624" y="621792"/>
                  </a:lnTo>
                  <a:lnTo>
                    <a:pt x="411480" y="896112"/>
                  </a:lnTo>
                  <a:lnTo>
                    <a:pt x="406908" y="1120140"/>
                  </a:lnTo>
                  <a:lnTo>
                    <a:pt x="402336" y="1316736"/>
                  </a:lnTo>
                  <a:lnTo>
                    <a:pt x="393192" y="1659636"/>
                  </a:lnTo>
                  <a:lnTo>
                    <a:pt x="388620" y="2061972"/>
                  </a:lnTo>
                  <a:lnTo>
                    <a:pt x="384048" y="2450592"/>
                  </a:lnTo>
                  <a:lnTo>
                    <a:pt x="384048" y="2775204"/>
                  </a:lnTo>
                  <a:lnTo>
                    <a:pt x="388620" y="3072384"/>
                  </a:lnTo>
                  <a:lnTo>
                    <a:pt x="406908" y="3195828"/>
                  </a:lnTo>
                  <a:lnTo>
                    <a:pt x="416052" y="3259836"/>
                  </a:lnTo>
                  <a:lnTo>
                    <a:pt x="416052" y="3332988"/>
                  </a:lnTo>
                  <a:lnTo>
                    <a:pt x="411480" y="3392424"/>
                  </a:lnTo>
                  <a:lnTo>
                    <a:pt x="388620" y="3465576"/>
                  </a:lnTo>
                  <a:lnTo>
                    <a:pt x="333756" y="3570732"/>
                  </a:lnTo>
                  <a:lnTo>
                    <a:pt x="292608" y="3611880"/>
                  </a:lnTo>
                  <a:lnTo>
                    <a:pt x="269748" y="3621024"/>
                  </a:lnTo>
                  <a:lnTo>
                    <a:pt x="233172" y="3607308"/>
                  </a:lnTo>
                  <a:lnTo>
                    <a:pt x="196596" y="3561588"/>
                  </a:lnTo>
                  <a:lnTo>
                    <a:pt x="160020" y="3461004"/>
                  </a:lnTo>
                  <a:lnTo>
                    <a:pt x="114300" y="3332988"/>
                  </a:lnTo>
                  <a:lnTo>
                    <a:pt x="100584" y="3209544"/>
                  </a:lnTo>
                  <a:lnTo>
                    <a:pt x="114300" y="3168396"/>
                  </a:lnTo>
                  <a:lnTo>
                    <a:pt x="128016" y="3095244"/>
                  </a:lnTo>
                  <a:lnTo>
                    <a:pt x="141732" y="2971800"/>
                  </a:lnTo>
                  <a:lnTo>
                    <a:pt x="155448" y="2820924"/>
                  </a:lnTo>
                  <a:lnTo>
                    <a:pt x="160020" y="2647188"/>
                  </a:lnTo>
                  <a:lnTo>
                    <a:pt x="169164" y="2400300"/>
                  </a:lnTo>
                  <a:lnTo>
                    <a:pt x="169164" y="2029968"/>
                  </a:lnTo>
                  <a:lnTo>
                    <a:pt x="173736" y="1618488"/>
                  </a:lnTo>
                  <a:lnTo>
                    <a:pt x="169164" y="11658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21">
              <a:extLst>
                <a:ext uri="{FF2B5EF4-FFF2-40B4-BE49-F238E27FC236}">
                  <a16:creationId xmlns:a16="http://schemas.microsoft.com/office/drawing/2014/main" id="{8B71D269-3956-4C9C-B0DE-5E1E9DFA9A82}"/>
                </a:ext>
              </a:extLst>
            </p:cNvPr>
            <p:cNvSpPr/>
            <p:nvPr/>
          </p:nvSpPr>
          <p:spPr>
            <a:xfrm>
              <a:off x="5399089" y="3267075"/>
              <a:ext cx="1368425" cy="1316038"/>
            </a:xfrm>
            <a:custGeom>
              <a:avLst/>
              <a:gdLst>
                <a:gd name="connsiteX0" fmla="*/ 985837 w 1369219"/>
                <a:gd name="connsiteY0" fmla="*/ 619125 h 1316831"/>
                <a:gd name="connsiteX1" fmla="*/ 909637 w 1369219"/>
                <a:gd name="connsiteY1" fmla="*/ 697706 h 1316831"/>
                <a:gd name="connsiteX2" fmla="*/ 835819 w 1369219"/>
                <a:gd name="connsiteY2" fmla="*/ 766763 h 1316831"/>
                <a:gd name="connsiteX3" fmla="*/ 762000 w 1369219"/>
                <a:gd name="connsiteY3" fmla="*/ 833438 h 1316831"/>
                <a:gd name="connsiteX4" fmla="*/ 690562 w 1369219"/>
                <a:gd name="connsiteY4" fmla="*/ 895350 h 1316831"/>
                <a:gd name="connsiteX5" fmla="*/ 614362 w 1369219"/>
                <a:gd name="connsiteY5" fmla="*/ 957263 h 1316831"/>
                <a:gd name="connsiteX6" fmla="*/ 514350 w 1369219"/>
                <a:gd name="connsiteY6" fmla="*/ 1033463 h 1316831"/>
                <a:gd name="connsiteX7" fmla="*/ 404812 w 1369219"/>
                <a:gd name="connsiteY7" fmla="*/ 1107281 h 1316831"/>
                <a:gd name="connsiteX8" fmla="*/ 316706 w 1369219"/>
                <a:gd name="connsiteY8" fmla="*/ 1166813 h 1316831"/>
                <a:gd name="connsiteX9" fmla="*/ 197644 w 1369219"/>
                <a:gd name="connsiteY9" fmla="*/ 1233488 h 1316831"/>
                <a:gd name="connsiteX10" fmla="*/ 104775 w 1369219"/>
                <a:gd name="connsiteY10" fmla="*/ 1283494 h 1316831"/>
                <a:gd name="connsiteX11" fmla="*/ 40481 w 1369219"/>
                <a:gd name="connsiteY11" fmla="*/ 1312069 h 1316831"/>
                <a:gd name="connsiteX12" fmla="*/ 16669 w 1369219"/>
                <a:gd name="connsiteY12" fmla="*/ 1316831 h 1316831"/>
                <a:gd name="connsiteX13" fmla="*/ 2381 w 1369219"/>
                <a:gd name="connsiteY13" fmla="*/ 1312069 h 1316831"/>
                <a:gd name="connsiteX14" fmla="*/ 0 w 1369219"/>
                <a:gd name="connsiteY14" fmla="*/ 1293019 h 1316831"/>
                <a:gd name="connsiteX15" fmla="*/ 11906 w 1369219"/>
                <a:gd name="connsiteY15" fmla="*/ 1266825 h 1316831"/>
                <a:gd name="connsiteX16" fmla="*/ 30956 w 1369219"/>
                <a:gd name="connsiteY16" fmla="*/ 1247775 h 1316831"/>
                <a:gd name="connsiteX17" fmla="*/ 204787 w 1369219"/>
                <a:gd name="connsiteY17" fmla="*/ 1107281 h 1316831"/>
                <a:gd name="connsiteX18" fmla="*/ 340519 w 1369219"/>
                <a:gd name="connsiteY18" fmla="*/ 988219 h 1316831"/>
                <a:gd name="connsiteX19" fmla="*/ 454819 w 1369219"/>
                <a:gd name="connsiteY19" fmla="*/ 878681 h 1316831"/>
                <a:gd name="connsiteX20" fmla="*/ 559594 w 1369219"/>
                <a:gd name="connsiteY20" fmla="*/ 771525 h 1316831"/>
                <a:gd name="connsiteX21" fmla="*/ 654844 w 1369219"/>
                <a:gd name="connsiteY21" fmla="*/ 671513 h 1316831"/>
                <a:gd name="connsiteX22" fmla="*/ 728662 w 1369219"/>
                <a:gd name="connsiteY22" fmla="*/ 585788 h 1316831"/>
                <a:gd name="connsiteX23" fmla="*/ 804862 w 1369219"/>
                <a:gd name="connsiteY23" fmla="*/ 490538 h 1316831"/>
                <a:gd name="connsiteX24" fmla="*/ 871537 w 1369219"/>
                <a:gd name="connsiteY24" fmla="*/ 400050 h 1316831"/>
                <a:gd name="connsiteX25" fmla="*/ 933450 w 1369219"/>
                <a:gd name="connsiteY25" fmla="*/ 319088 h 1316831"/>
                <a:gd name="connsiteX26" fmla="*/ 1000125 w 1369219"/>
                <a:gd name="connsiteY26" fmla="*/ 216694 h 1316831"/>
                <a:gd name="connsiteX27" fmla="*/ 1064419 w 1369219"/>
                <a:gd name="connsiteY27" fmla="*/ 104775 h 1316831"/>
                <a:gd name="connsiteX28" fmla="*/ 1102519 w 1369219"/>
                <a:gd name="connsiteY28" fmla="*/ 35719 h 1316831"/>
                <a:gd name="connsiteX29" fmla="*/ 1366837 w 1369219"/>
                <a:gd name="connsiteY29" fmla="*/ 0 h 1316831"/>
                <a:gd name="connsiteX30" fmla="*/ 1369219 w 1369219"/>
                <a:gd name="connsiteY30" fmla="*/ 176213 h 1316831"/>
                <a:gd name="connsiteX31" fmla="*/ 1278731 w 1369219"/>
                <a:gd name="connsiteY31" fmla="*/ 278606 h 1316831"/>
                <a:gd name="connsiteX32" fmla="*/ 1195387 w 1369219"/>
                <a:gd name="connsiteY32" fmla="*/ 381000 h 1316831"/>
                <a:gd name="connsiteX33" fmla="*/ 1092994 w 1369219"/>
                <a:gd name="connsiteY33" fmla="*/ 500063 h 1316831"/>
                <a:gd name="connsiteX34" fmla="*/ 985837 w 1369219"/>
                <a:gd name="connsiteY34" fmla="*/ 619125 h 1316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69219" h="1316831">
                  <a:moveTo>
                    <a:pt x="985837" y="619125"/>
                  </a:moveTo>
                  <a:lnTo>
                    <a:pt x="909637" y="697706"/>
                  </a:lnTo>
                  <a:lnTo>
                    <a:pt x="835819" y="766763"/>
                  </a:lnTo>
                  <a:lnTo>
                    <a:pt x="762000" y="833438"/>
                  </a:lnTo>
                  <a:lnTo>
                    <a:pt x="690562" y="895350"/>
                  </a:lnTo>
                  <a:lnTo>
                    <a:pt x="614362" y="957263"/>
                  </a:lnTo>
                  <a:lnTo>
                    <a:pt x="514350" y="1033463"/>
                  </a:lnTo>
                  <a:lnTo>
                    <a:pt x="404812" y="1107281"/>
                  </a:lnTo>
                  <a:lnTo>
                    <a:pt x="316706" y="1166813"/>
                  </a:lnTo>
                  <a:lnTo>
                    <a:pt x="197644" y="1233488"/>
                  </a:lnTo>
                  <a:lnTo>
                    <a:pt x="104775" y="1283494"/>
                  </a:lnTo>
                  <a:lnTo>
                    <a:pt x="40481" y="1312069"/>
                  </a:lnTo>
                  <a:lnTo>
                    <a:pt x="16669" y="1316831"/>
                  </a:lnTo>
                  <a:lnTo>
                    <a:pt x="2381" y="1312069"/>
                  </a:lnTo>
                  <a:lnTo>
                    <a:pt x="0" y="1293019"/>
                  </a:lnTo>
                  <a:lnTo>
                    <a:pt x="11906" y="1266825"/>
                  </a:lnTo>
                  <a:lnTo>
                    <a:pt x="30956" y="1247775"/>
                  </a:lnTo>
                  <a:lnTo>
                    <a:pt x="204787" y="1107281"/>
                  </a:lnTo>
                  <a:lnTo>
                    <a:pt x="340519" y="988219"/>
                  </a:lnTo>
                  <a:lnTo>
                    <a:pt x="454819" y="878681"/>
                  </a:lnTo>
                  <a:lnTo>
                    <a:pt x="559594" y="771525"/>
                  </a:lnTo>
                  <a:lnTo>
                    <a:pt x="654844" y="671513"/>
                  </a:lnTo>
                  <a:lnTo>
                    <a:pt x="728662" y="585788"/>
                  </a:lnTo>
                  <a:lnTo>
                    <a:pt x="804862" y="490538"/>
                  </a:lnTo>
                  <a:lnTo>
                    <a:pt x="871537" y="400050"/>
                  </a:lnTo>
                  <a:lnTo>
                    <a:pt x="933450" y="319088"/>
                  </a:lnTo>
                  <a:lnTo>
                    <a:pt x="1000125" y="216694"/>
                  </a:lnTo>
                  <a:lnTo>
                    <a:pt x="1064419" y="104775"/>
                  </a:lnTo>
                  <a:lnTo>
                    <a:pt x="1102519" y="35719"/>
                  </a:lnTo>
                  <a:lnTo>
                    <a:pt x="1366837" y="0"/>
                  </a:lnTo>
                  <a:lnTo>
                    <a:pt x="1369219" y="176213"/>
                  </a:lnTo>
                  <a:lnTo>
                    <a:pt x="1278731" y="278606"/>
                  </a:lnTo>
                  <a:lnTo>
                    <a:pt x="1195387" y="381000"/>
                  </a:lnTo>
                  <a:lnTo>
                    <a:pt x="1092994" y="500063"/>
                  </a:lnTo>
                  <a:lnTo>
                    <a:pt x="985837" y="619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2">
              <a:extLst>
                <a:ext uri="{FF2B5EF4-FFF2-40B4-BE49-F238E27FC236}">
                  <a16:creationId xmlns:a16="http://schemas.microsoft.com/office/drawing/2014/main" id="{54D66252-F171-4CE1-9E7E-931847FE02E8}"/>
                </a:ext>
              </a:extLst>
            </p:cNvPr>
            <p:cNvSpPr/>
            <p:nvPr/>
          </p:nvSpPr>
          <p:spPr>
            <a:xfrm>
              <a:off x="7145339" y="3551239"/>
              <a:ext cx="1019175" cy="1127125"/>
            </a:xfrm>
            <a:custGeom>
              <a:avLst/>
              <a:gdLst>
                <a:gd name="connsiteX0" fmla="*/ 271463 w 1019175"/>
                <a:gd name="connsiteY0" fmla="*/ 350044 h 1128712"/>
                <a:gd name="connsiteX1" fmla="*/ 321469 w 1019175"/>
                <a:gd name="connsiteY1" fmla="*/ 411956 h 1128712"/>
                <a:gd name="connsiteX2" fmla="*/ 361950 w 1019175"/>
                <a:gd name="connsiteY2" fmla="*/ 464344 h 1128712"/>
                <a:gd name="connsiteX3" fmla="*/ 407194 w 1019175"/>
                <a:gd name="connsiteY3" fmla="*/ 526256 h 1128712"/>
                <a:gd name="connsiteX4" fmla="*/ 464344 w 1019175"/>
                <a:gd name="connsiteY4" fmla="*/ 607219 h 1128712"/>
                <a:gd name="connsiteX5" fmla="*/ 509588 w 1019175"/>
                <a:gd name="connsiteY5" fmla="*/ 669131 h 1128712"/>
                <a:gd name="connsiteX6" fmla="*/ 550069 w 1019175"/>
                <a:gd name="connsiteY6" fmla="*/ 735806 h 1128712"/>
                <a:gd name="connsiteX7" fmla="*/ 583407 w 1019175"/>
                <a:gd name="connsiteY7" fmla="*/ 788194 h 1128712"/>
                <a:gd name="connsiteX8" fmla="*/ 607219 w 1019175"/>
                <a:gd name="connsiteY8" fmla="*/ 828675 h 1128712"/>
                <a:gd name="connsiteX9" fmla="*/ 645319 w 1019175"/>
                <a:gd name="connsiteY9" fmla="*/ 890587 h 1128712"/>
                <a:gd name="connsiteX10" fmla="*/ 669132 w 1019175"/>
                <a:gd name="connsiteY10" fmla="*/ 928687 h 1128712"/>
                <a:gd name="connsiteX11" fmla="*/ 685800 w 1019175"/>
                <a:gd name="connsiteY11" fmla="*/ 952500 h 1128712"/>
                <a:gd name="connsiteX12" fmla="*/ 709613 w 1019175"/>
                <a:gd name="connsiteY12" fmla="*/ 985837 h 1128712"/>
                <a:gd name="connsiteX13" fmla="*/ 731044 w 1019175"/>
                <a:gd name="connsiteY13" fmla="*/ 1009650 h 1128712"/>
                <a:gd name="connsiteX14" fmla="*/ 754857 w 1019175"/>
                <a:gd name="connsiteY14" fmla="*/ 1035844 h 1128712"/>
                <a:gd name="connsiteX15" fmla="*/ 776288 w 1019175"/>
                <a:gd name="connsiteY15" fmla="*/ 1057275 h 1128712"/>
                <a:gd name="connsiteX16" fmla="*/ 807244 w 1019175"/>
                <a:gd name="connsiteY16" fmla="*/ 1083469 h 1128712"/>
                <a:gd name="connsiteX17" fmla="*/ 840582 w 1019175"/>
                <a:gd name="connsiteY17" fmla="*/ 1104900 h 1128712"/>
                <a:gd name="connsiteX18" fmla="*/ 885825 w 1019175"/>
                <a:gd name="connsiteY18" fmla="*/ 1123950 h 1128712"/>
                <a:gd name="connsiteX19" fmla="*/ 912019 w 1019175"/>
                <a:gd name="connsiteY19" fmla="*/ 1128712 h 1128712"/>
                <a:gd name="connsiteX20" fmla="*/ 940594 w 1019175"/>
                <a:gd name="connsiteY20" fmla="*/ 1128712 h 1128712"/>
                <a:gd name="connsiteX21" fmla="*/ 971550 w 1019175"/>
                <a:gd name="connsiteY21" fmla="*/ 1121569 h 1128712"/>
                <a:gd name="connsiteX22" fmla="*/ 990600 w 1019175"/>
                <a:gd name="connsiteY22" fmla="*/ 1107281 h 1128712"/>
                <a:gd name="connsiteX23" fmla="*/ 1002507 w 1019175"/>
                <a:gd name="connsiteY23" fmla="*/ 1088231 h 1128712"/>
                <a:gd name="connsiteX24" fmla="*/ 1009650 w 1019175"/>
                <a:gd name="connsiteY24" fmla="*/ 1066800 h 1128712"/>
                <a:gd name="connsiteX25" fmla="*/ 1014413 w 1019175"/>
                <a:gd name="connsiteY25" fmla="*/ 1042987 h 1128712"/>
                <a:gd name="connsiteX26" fmla="*/ 1019175 w 1019175"/>
                <a:gd name="connsiteY26" fmla="*/ 1002506 h 1128712"/>
                <a:gd name="connsiteX27" fmla="*/ 1019175 w 1019175"/>
                <a:gd name="connsiteY27" fmla="*/ 966787 h 1128712"/>
                <a:gd name="connsiteX28" fmla="*/ 1012032 w 1019175"/>
                <a:gd name="connsiteY28" fmla="*/ 885825 h 1128712"/>
                <a:gd name="connsiteX29" fmla="*/ 1000125 w 1019175"/>
                <a:gd name="connsiteY29" fmla="*/ 814387 h 1128712"/>
                <a:gd name="connsiteX30" fmla="*/ 969169 w 1019175"/>
                <a:gd name="connsiteY30" fmla="*/ 716756 h 1128712"/>
                <a:gd name="connsiteX31" fmla="*/ 942975 w 1019175"/>
                <a:gd name="connsiteY31" fmla="*/ 671512 h 1128712"/>
                <a:gd name="connsiteX32" fmla="*/ 897732 w 1019175"/>
                <a:gd name="connsiteY32" fmla="*/ 633412 h 1128712"/>
                <a:gd name="connsiteX33" fmla="*/ 790575 w 1019175"/>
                <a:gd name="connsiteY33" fmla="*/ 538162 h 1128712"/>
                <a:gd name="connsiteX34" fmla="*/ 657225 w 1019175"/>
                <a:gd name="connsiteY34" fmla="*/ 431006 h 1128712"/>
                <a:gd name="connsiteX35" fmla="*/ 526257 w 1019175"/>
                <a:gd name="connsiteY35" fmla="*/ 330994 h 1128712"/>
                <a:gd name="connsiteX36" fmla="*/ 407194 w 1019175"/>
                <a:gd name="connsiteY36" fmla="*/ 245269 h 1128712"/>
                <a:gd name="connsiteX37" fmla="*/ 226219 w 1019175"/>
                <a:gd name="connsiteY37" fmla="*/ 121444 h 1128712"/>
                <a:gd name="connsiteX38" fmla="*/ 147638 w 1019175"/>
                <a:gd name="connsiteY38" fmla="*/ 69056 h 1128712"/>
                <a:gd name="connsiteX39" fmla="*/ 71438 w 1019175"/>
                <a:gd name="connsiteY39" fmla="*/ 19050 h 1128712"/>
                <a:gd name="connsiteX40" fmla="*/ 23813 w 1019175"/>
                <a:gd name="connsiteY40" fmla="*/ 0 h 1128712"/>
                <a:gd name="connsiteX41" fmla="*/ 9525 w 1019175"/>
                <a:gd name="connsiteY41" fmla="*/ 0 h 1128712"/>
                <a:gd name="connsiteX42" fmla="*/ 2382 w 1019175"/>
                <a:gd name="connsiteY42" fmla="*/ 4762 h 1128712"/>
                <a:gd name="connsiteX43" fmla="*/ 0 w 1019175"/>
                <a:gd name="connsiteY43" fmla="*/ 26194 h 1128712"/>
                <a:gd name="connsiteX44" fmla="*/ 14288 w 1019175"/>
                <a:gd name="connsiteY44" fmla="*/ 57150 h 1128712"/>
                <a:gd name="connsiteX45" fmla="*/ 35719 w 1019175"/>
                <a:gd name="connsiteY45" fmla="*/ 83344 h 1128712"/>
                <a:gd name="connsiteX46" fmla="*/ 100013 w 1019175"/>
                <a:gd name="connsiteY46" fmla="*/ 150019 h 1128712"/>
                <a:gd name="connsiteX47" fmla="*/ 176213 w 1019175"/>
                <a:gd name="connsiteY47" fmla="*/ 238125 h 1128712"/>
                <a:gd name="connsiteX48" fmla="*/ 271463 w 1019175"/>
                <a:gd name="connsiteY48" fmla="*/ 350044 h 1128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19175" h="1128712">
                  <a:moveTo>
                    <a:pt x="271463" y="350044"/>
                  </a:moveTo>
                  <a:lnTo>
                    <a:pt x="321469" y="411956"/>
                  </a:lnTo>
                  <a:lnTo>
                    <a:pt x="361950" y="464344"/>
                  </a:lnTo>
                  <a:lnTo>
                    <a:pt x="407194" y="526256"/>
                  </a:lnTo>
                  <a:lnTo>
                    <a:pt x="464344" y="607219"/>
                  </a:lnTo>
                  <a:lnTo>
                    <a:pt x="509588" y="669131"/>
                  </a:lnTo>
                  <a:lnTo>
                    <a:pt x="550069" y="735806"/>
                  </a:lnTo>
                  <a:lnTo>
                    <a:pt x="583407" y="788194"/>
                  </a:lnTo>
                  <a:lnTo>
                    <a:pt x="607219" y="828675"/>
                  </a:lnTo>
                  <a:lnTo>
                    <a:pt x="645319" y="890587"/>
                  </a:lnTo>
                  <a:lnTo>
                    <a:pt x="669132" y="928687"/>
                  </a:lnTo>
                  <a:lnTo>
                    <a:pt x="685800" y="952500"/>
                  </a:lnTo>
                  <a:lnTo>
                    <a:pt x="709613" y="985837"/>
                  </a:lnTo>
                  <a:lnTo>
                    <a:pt x="731044" y="1009650"/>
                  </a:lnTo>
                  <a:lnTo>
                    <a:pt x="754857" y="1035844"/>
                  </a:lnTo>
                  <a:lnTo>
                    <a:pt x="776288" y="1057275"/>
                  </a:lnTo>
                  <a:lnTo>
                    <a:pt x="807244" y="1083469"/>
                  </a:lnTo>
                  <a:lnTo>
                    <a:pt x="840582" y="1104900"/>
                  </a:lnTo>
                  <a:lnTo>
                    <a:pt x="885825" y="1123950"/>
                  </a:lnTo>
                  <a:lnTo>
                    <a:pt x="912019" y="1128712"/>
                  </a:lnTo>
                  <a:lnTo>
                    <a:pt x="940594" y="1128712"/>
                  </a:lnTo>
                  <a:lnTo>
                    <a:pt x="971550" y="1121569"/>
                  </a:lnTo>
                  <a:lnTo>
                    <a:pt x="990600" y="1107281"/>
                  </a:lnTo>
                  <a:lnTo>
                    <a:pt x="1002507" y="1088231"/>
                  </a:lnTo>
                  <a:lnTo>
                    <a:pt x="1009650" y="1066800"/>
                  </a:lnTo>
                  <a:lnTo>
                    <a:pt x="1014413" y="1042987"/>
                  </a:lnTo>
                  <a:lnTo>
                    <a:pt x="1019175" y="1002506"/>
                  </a:lnTo>
                  <a:lnTo>
                    <a:pt x="1019175" y="966787"/>
                  </a:lnTo>
                  <a:lnTo>
                    <a:pt x="1012032" y="885825"/>
                  </a:lnTo>
                  <a:lnTo>
                    <a:pt x="1000125" y="814387"/>
                  </a:lnTo>
                  <a:lnTo>
                    <a:pt x="969169" y="716756"/>
                  </a:lnTo>
                  <a:lnTo>
                    <a:pt x="942975" y="671512"/>
                  </a:lnTo>
                  <a:lnTo>
                    <a:pt x="897732" y="633412"/>
                  </a:lnTo>
                  <a:lnTo>
                    <a:pt x="790575" y="538162"/>
                  </a:lnTo>
                  <a:lnTo>
                    <a:pt x="657225" y="431006"/>
                  </a:lnTo>
                  <a:lnTo>
                    <a:pt x="526257" y="330994"/>
                  </a:lnTo>
                  <a:lnTo>
                    <a:pt x="407194" y="245269"/>
                  </a:lnTo>
                  <a:lnTo>
                    <a:pt x="226219" y="121444"/>
                  </a:lnTo>
                  <a:lnTo>
                    <a:pt x="147638" y="69056"/>
                  </a:lnTo>
                  <a:lnTo>
                    <a:pt x="71438" y="19050"/>
                  </a:lnTo>
                  <a:lnTo>
                    <a:pt x="23813" y="0"/>
                  </a:lnTo>
                  <a:lnTo>
                    <a:pt x="9525" y="0"/>
                  </a:lnTo>
                  <a:lnTo>
                    <a:pt x="2382" y="4762"/>
                  </a:lnTo>
                  <a:lnTo>
                    <a:pt x="0" y="26194"/>
                  </a:lnTo>
                  <a:lnTo>
                    <a:pt x="14288" y="57150"/>
                  </a:lnTo>
                  <a:lnTo>
                    <a:pt x="35719" y="83344"/>
                  </a:lnTo>
                  <a:lnTo>
                    <a:pt x="100013" y="150019"/>
                  </a:lnTo>
                  <a:lnTo>
                    <a:pt x="176213" y="238125"/>
                  </a:lnTo>
                  <a:lnTo>
                    <a:pt x="271463" y="3500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25">
              <a:extLst>
                <a:ext uri="{FF2B5EF4-FFF2-40B4-BE49-F238E27FC236}">
                  <a16:creationId xmlns:a16="http://schemas.microsoft.com/office/drawing/2014/main" id="{E73CBF69-1290-4182-AF58-3D1288B00E89}"/>
                </a:ext>
              </a:extLst>
            </p:cNvPr>
            <p:cNvSpPr/>
            <p:nvPr/>
          </p:nvSpPr>
          <p:spPr>
            <a:xfrm>
              <a:off x="3867151" y="3476625"/>
              <a:ext cx="1223963" cy="1352550"/>
            </a:xfrm>
            <a:custGeom>
              <a:avLst/>
              <a:gdLst>
                <a:gd name="connsiteX0" fmla="*/ 831056 w 1223963"/>
                <a:gd name="connsiteY0" fmla="*/ 564356 h 1352550"/>
                <a:gd name="connsiteX1" fmla="*/ 866775 w 1223963"/>
                <a:gd name="connsiteY1" fmla="*/ 507206 h 1352550"/>
                <a:gd name="connsiteX2" fmla="*/ 892969 w 1223963"/>
                <a:gd name="connsiteY2" fmla="*/ 461963 h 1352550"/>
                <a:gd name="connsiteX3" fmla="*/ 907256 w 1223963"/>
                <a:gd name="connsiteY3" fmla="*/ 440531 h 1352550"/>
                <a:gd name="connsiteX4" fmla="*/ 973931 w 1223963"/>
                <a:gd name="connsiteY4" fmla="*/ 373856 h 1352550"/>
                <a:gd name="connsiteX5" fmla="*/ 1016794 w 1223963"/>
                <a:gd name="connsiteY5" fmla="*/ 330994 h 1352550"/>
                <a:gd name="connsiteX6" fmla="*/ 1042988 w 1223963"/>
                <a:gd name="connsiteY6" fmla="*/ 302419 h 1352550"/>
                <a:gd name="connsiteX7" fmla="*/ 1054894 w 1223963"/>
                <a:gd name="connsiteY7" fmla="*/ 283369 h 1352550"/>
                <a:gd name="connsiteX8" fmla="*/ 1064419 w 1223963"/>
                <a:gd name="connsiteY8" fmla="*/ 259556 h 1352550"/>
                <a:gd name="connsiteX9" fmla="*/ 1064419 w 1223963"/>
                <a:gd name="connsiteY9" fmla="*/ 233363 h 1352550"/>
                <a:gd name="connsiteX10" fmla="*/ 1054894 w 1223963"/>
                <a:gd name="connsiteY10" fmla="*/ 207169 h 1352550"/>
                <a:gd name="connsiteX11" fmla="*/ 1038225 w 1223963"/>
                <a:gd name="connsiteY11" fmla="*/ 185738 h 1352550"/>
                <a:gd name="connsiteX12" fmla="*/ 1009650 w 1223963"/>
                <a:gd name="connsiteY12" fmla="*/ 159544 h 1352550"/>
                <a:gd name="connsiteX13" fmla="*/ 931069 w 1223963"/>
                <a:gd name="connsiteY13" fmla="*/ 107156 h 1352550"/>
                <a:gd name="connsiteX14" fmla="*/ 852488 w 1223963"/>
                <a:gd name="connsiteY14" fmla="*/ 54769 h 1352550"/>
                <a:gd name="connsiteX15" fmla="*/ 778669 w 1223963"/>
                <a:gd name="connsiteY15" fmla="*/ 14288 h 1352550"/>
                <a:gd name="connsiteX16" fmla="*/ 754856 w 1223963"/>
                <a:gd name="connsiteY16" fmla="*/ 0 h 1352550"/>
                <a:gd name="connsiteX17" fmla="*/ 745331 w 1223963"/>
                <a:gd name="connsiteY17" fmla="*/ 0 h 1352550"/>
                <a:gd name="connsiteX18" fmla="*/ 726281 w 1223963"/>
                <a:gd name="connsiteY18" fmla="*/ 14288 h 1352550"/>
                <a:gd name="connsiteX19" fmla="*/ 678656 w 1223963"/>
                <a:gd name="connsiteY19" fmla="*/ 61913 h 1352550"/>
                <a:gd name="connsiteX20" fmla="*/ 619125 w 1223963"/>
                <a:gd name="connsiteY20" fmla="*/ 114300 h 1352550"/>
                <a:gd name="connsiteX21" fmla="*/ 554831 w 1223963"/>
                <a:gd name="connsiteY21" fmla="*/ 164306 h 1352550"/>
                <a:gd name="connsiteX22" fmla="*/ 504825 w 1223963"/>
                <a:gd name="connsiteY22" fmla="*/ 202406 h 1352550"/>
                <a:gd name="connsiteX23" fmla="*/ 450056 w 1223963"/>
                <a:gd name="connsiteY23" fmla="*/ 235744 h 1352550"/>
                <a:gd name="connsiteX24" fmla="*/ 350044 w 1223963"/>
                <a:gd name="connsiteY24" fmla="*/ 283369 h 1352550"/>
                <a:gd name="connsiteX25" fmla="*/ 278606 w 1223963"/>
                <a:gd name="connsiteY25" fmla="*/ 309563 h 1352550"/>
                <a:gd name="connsiteX26" fmla="*/ 238125 w 1223963"/>
                <a:gd name="connsiteY26" fmla="*/ 326231 h 1352550"/>
                <a:gd name="connsiteX27" fmla="*/ 214313 w 1223963"/>
                <a:gd name="connsiteY27" fmla="*/ 328613 h 1352550"/>
                <a:gd name="connsiteX28" fmla="*/ 188119 w 1223963"/>
                <a:gd name="connsiteY28" fmla="*/ 323850 h 1352550"/>
                <a:gd name="connsiteX29" fmla="*/ 159544 w 1223963"/>
                <a:gd name="connsiteY29" fmla="*/ 314325 h 1352550"/>
                <a:gd name="connsiteX30" fmla="*/ 133350 w 1223963"/>
                <a:gd name="connsiteY30" fmla="*/ 295275 h 1352550"/>
                <a:gd name="connsiteX31" fmla="*/ 109538 w 1223963"/>
                <a:gd name="connsiteY31" fmla="*/ 273844 h 1352550"/>
                <a:gd name="connsiteX32" fmla="*/ 78581 w 1223963"/>
                <a:gd name="connsiteY32" fmla="*/ 233363 h 1352550"/>
                <a:gd name="connsiteX33" fmla="*/ 61913 w 1223963"/>
                <a:gd name="connsiteY33" fmla="*/ 207169 h 1352550"/>
                <a:gd name="connsiteX34" fmla="*/ 54769 w 1223963"/>
                <a:gd name="connsiteY34" fmla="*/ 195263 h 1352550"/>
                <a:gd name="connsiteX35" fmla="*/ 47625 w 1223963"/>
                <a:gd name="connsiteY35" fmla="*/ 190500 h 1352550"/>
                <a:gd name="connsiteX36" fmla="*/ 21431 w 1223963"/>
                <a:gd name="connsiteY36" fmla="*/ 180975 h 1352550"/>
                <a:gd name="connsiteX37" fmla="*/ 2381 w 1223963"/>
                <a:gd name="connsiteY37" fmla="*/ 188119 h 1352550"/>
                <a:gd name="connsiteX38" fmla="*/ 0 w 1223963"/>
                <a:gd name="connsiteY38" fmla="*/ 204788 h 1352550"/>
                <a:gd name="connsiteX39" fmla="*/ 4763 w 1223963"/>
                <a:gd name="connsiteY39" fmla="*/ 230981 h 1352550"/>
                <a:gd name="connsiteX40" fmla="*/ 11906 w 1223963"/>
                <a:gd name="connsiteY40" fmla="*/ 259556 h 1352550"/>
                <a:gd name="connsiteX41" fmla="*/ 21431 w 1223963"/>
                <a:gd name="connsiteY41" fmla="*/ 288131 h 1352550"/>
                <a:gd name="connsiteX42" fmla="*/ 42863 w 1223963"/>
                <a:gd name="connsiteY42" fmla="*/ 328613 h 1352550"/>
                <a:gd name="connsiteX43" fmla="*/ 69056 w 1223963"/>
                <a:gd name="connsiteY43" fmla="*/ 364331 h 1352550"/>
                <a:gd name="connsiteX44" fmla="*/ 85725 w 1223963"/>
                <a:gd name="connsiteY44" fmla="*/ 385763 h 1352550"/>
                <a:gd name="connsiteX45" fmla="*/ 116681 w 1223963"/>
                <a:gd name="connsiteY45" fmla="*/ 435769 h 1352550"/>
                <a:gd name="connsiteX46" fmla="*/ 154781 w 1223963"/>
                <a:gd name="connsiteY46" fmla="*/ 490538 h 1352550"/>
                <a:gd name="connsiteX47" fmla="*/ 183356 w 1223963"/>
                <a:gd name="connsiteY47" fmla="*/ 531019 h 1352550"/>
                <a:gd name="connsiteX48" fmla="*/ 200025 w 1223963"/>
                <a:gd name="connsiteY48" fmla="*/ 547688 h 1352550"/>
                <a:gd name="connsiteX49" fmla="*/ 214313 w 1223963"/>
                <a:gd name="connsiteY49" fmla="*/ 557213 h 1352550"/>
                <a:gd name="connsiteX50" fmla="*/ 235744 w 1223963"/>
                <a:gd name="connsiteY50" fmla="*/ 561975 h 1352550"/>
                <a:gd name="connsiteX51" fmla="*/ 264319 w 1223963"/>
                <a:gd name="connsiteY51" fmla="*/ 554831 h 1352550"/>
                <a:gd name="connsiteX52" fmla="*/ 290513 w 1223963"/>
                <a:gd name="connsiteY52" fmla="*/ 542925 h 1352550"/>
                <a:gd name="connsiteX53" fmla="*/ 316706 w 1223963"/>
                <a:gd name="connsiteY53" fmla="*/ 519113 h 1352550"/>
                <a:gd name="connsiteX54" fmla="*/ 342900 w 1223963"/>
                <a:gd name="connsiteY54" fmla="*/ 490538 h 1352550"/>
                <a:gd name="connsiteX55" fmla="*/ 454819 w 1223963"/>
                <a:gd name="connsiteY55" fmla="*/ 421481 h 1352550"/>
                <a:gd name="connsiteX56" fmla="*/ 616744 w 1223963"/>
                <a:gd name="connsiteY56" fmla="*/ 323850 h 1352550"/>
                <a:gd name="connsiteX57" fmla="*/ 642938 w 1223963"/>
                <a:gd name="connsiteY57" fmla="*/ 309563 h 1352550"/>
                <a:gd name="connsiteX58" fmla="*/ 659606 w 1223963"/>
                <a:gd name="connsiteY58" fmla="*/ 307181 h 1352550"/>
                <a:gd name="connsiteX59" fmla="*/ 669131 w 1223963"/>
                <a:gd name="connsiteY59" fmla="*/ 311944 h 1352550"/>
                <a:gd name="connsiteX60" fmla="*/ 678656 w 1223963"/>
                <a:gd name="connsiteY60" fmla="*/ 323850 h 1352550"/>
                <a:gd name="connsiteX61" fmla="*/ 685800 w 1223963"/>
                <a:gd name="connsiteY61" fmla="*/ 347663 h 1352550"/>
                <a:gd name="connsiteX62" fmla="*/ 683419 w 1223963"/>
                <a:gd name="connsiteY62" fmla="*/ 409575 h 1352550"/>
                <a:gd name="connsiteX63" fmla="*/ 669131 w 1223963"/>
                <a:gd name="connsiteY63" fmla="*/ 488156 h 1352550"/>
                <a:gd name="connsiteX64" fmla="*/ 647700 w 1223963"/>
                <a:gd name="connsiteY64" fmla="*/ 557213 h 1352550"/>
                <a:gd name="connsiteX65" fmla="*/ 604838 w 1223963"/>
                <a:gd name="connsiteY65" fmla="*/ 659606 h 1352550"/>
                <a:gd name="connsiteX66" fmla="*/ 573881 w 1223963"/>
                <a:gd name="connsiteY66" fmla="*/ 726281 h 1352550"/>
                <a:gd name="connsiteX67" fmla="*/ 540544 w 1223963"/>
                <a:gd name="connsiteY67" fmla="*/ 788194 h 1352550"/>
                <a:gd name="connsiteX68" fmla="*/ 528638 w 1223963"/>
                <a:gd name="connsiteY68" fmla="*/ 826294 h 1352550"/>
                <a:gd name="connsiteX69" fmla="*/ 528638 w 1223963"/>
                <a:gd name="connsiteY69" fmla="*/ 866775 h 1352550"/>
                <a:gd name="connsiteX70" fmla="*/ 538163 w 1223963"/>
                <a:gd name="connsiteY70" fmla="*/ 897731 h 1352550"/>
                <a:gd name="connsiteX71" fmla="*/ 552450 w 1223963"/>
                <a:gd name="connsiteY71" fmla="*/ 921544 h 1352550"/>
                <a:gd name="connsiteX72" fmla="*/ 581025 w 1223963"/>
                <a:gd name="connsiteY72" fmla="*/ 947738 h 1352550"/>
                <a:gd name="connsiteX73" fmla="*/ 611981 w 1223963"/>
                <a:gd name="connsiteY73" fmla="*/ 976313 h 1352550"/>
                <a:gd name="connsiteX74" fmla="*/ 652463 w 1223963"/>
                <a:gd name="connsiteY74" fmla="*/ 1012031 h 1352550"/>
                <a:gd name="connsiteX75" fmla="*/ 690563 w 1223963"/>
                <a:gd name="connsiteY75" fmla="*/ 1040606 h 1352550"/>
                <a:gd name="connsiteX76" fmla="*/ 728663 w 1223963"/>
                <a:gd name="connsiteY76" fmla="*/ 1066800 h 1352550"/>
                <a:gd name="connsiteX77" fmla="*/ 750094 w 1223963"/>
                <a:gd name="connsiteY77" fmla="*/ 1081088 h 1352550"/>
                <a:gd name="connsiteX78" fmla="*/ 785813 w 1223963"/>
                <a:gd name="connsiteY78" fmla="*/ 1102519 h 1352550"/>
                <a:gd name="connsiteX79" fmla="*/ 1102519 w 1223963"/>
                <a:gd name="connsiteY79" fmla="*/ 1352550 h 1352550"/>
                <a:gd name="connsiteX80" fmla="*/ 1150144 w 1223963"/>
                <a:gd name="connsiteY80" fmla="*/ 1343025 h 1352550"/>
                <a:gd name="connsiteX81" fmla="*/ 1178719 w 1223963"/>
                <a:gd name="connsiteY81" fmla="*/ 1333500 h 1352550"/>
                <a:gd name="connsiteX82" fmla="*/ 1204913 w 1223963"/>
                <a:gd name="connsiteY82" fmla="*/ 1316831 h 1352550"/>
                <a:gd name="connsiteX83" fmla="*/ 1219200 w 1223963"/>
                <a:gd name="connsiteY83" fmla="*/ 1300163 h 1352550"/>
                <a:gd name="connsiteX84" fmla="*/ 1223963 w 1223963"/>
                <a:gd name="connsiteY84" fmla="*/ 1288256 h 1352550"/>
                <a:gd name="connsiteX85" fmla="*/ 1223963 w 1223963"/>
                <a:gd name="connsiteY85" fmla="*/ 1273969 h 1352550"/>
                <a:gd name="connsiteX86" fmla="*/ 1212056 w 1223963"/>
                <a:gd name="connsiteY86" fmla="*/ 1240631 h 1352550"/>
                <a:gd name="connsiteX87" fmla="*/ 1195388 w 1223963"/>
                <a:gd name="connsiteY87" fmla="*/ 1212056 h 1352550"/>
                <a:gd name="connsiteX88" fmla="*/ 1154906 w 1223963"/>
                <a:gd name="connsiteY88" fmla="*/ 1159669 h 1352550"/>
                <a:gd name="connsiteX89" fmla="*/ 1097756 w 1223963"/>
                <a:gd name="connsiteY89" fmla="*/ 1104900 h 1352550"/>
                <a:gd name="connsiteX90" fmla="*/ 1035844 w 1223963"/>
                <a:gd name="connsiteY90" fmla="*/ 1057275 h 1352550"/>
                <a:gd name="connsiteX91" fmla="*/ 969169 w 1223963"/>
                <a:gd name="connsiteY91" fmla="*/ 1007269 h 1352550"/>
                <a:gd name="connsiteX92" fmla="*/ 904875 w 1223963"/>
                <a:gd name="connsiteY92" fmla="*/ 973931 h 1352550"/>
                <a:gd name="connsiteX93" fmla="*/ 814388 w 1223963"/>
                <a:gd name="connsiteY93" fmla="*/ 938213 h 1352550"/>
                <a:gd name="connsiteX94" fmla="*/ 723900 w 1223963"/>
                <a:gd name="connsiteY94" fmla="*/ 914400 h 1352550"/>
                <a:gd name="connsiteX95" fmla="*/ 688181 w 1223963"/>
                <a:gd name="connsiteY95" fmla="*/ 904875 h 1352550"/>
                <a:gd name="connsiteX96" fmla="*/ 650081 w 1223963"/>
                <a:gd name="connsiteY96" fmla="*/ 885825 h 1352550"/>
                <a:gd name="connsiteX97" fmla="*/ 638175 w 1223963"/>
                <a:gd name="connsiteY97" fmla="*/ 871538 h 1352550"/>
                <a:gd name="connsiteX98" fmla="*/ 631031 w 1223963"/>
                <a:gd name="connsiteY98" fmla="*/ 847725 h 1352550"/>
                <a:gd name="connsiteX99" fmla="*/ 638175 w 1223963"/>
                <a:gd name="connsiteY99" fmla="*/ 823913 h 1352550"/>
                <a:gd name="connsiteX100" fmla="*/ 671513 w 1223963"/>
                <a:gd name="connsiteY100" fmla="*/ 785813 h 1352550"/>
                <a:gd name="connsiteX101" fmla="*/ 776288 w 1223963"/>
                <a:gd name="connsiteY101" fmla="*/ 645319 h 1352550"/>
                <a:gd name="connsiteX102" fmla="*/ 831056 w 1223963"/>
                <a:gd name="connsiteY102" fmla="*/ 564356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1223963" h="1352550">
                  <a:moveTo>
                    <a:pt x="831056" y="564356"/>
                  </a:moveTo>
                  <a:lnTo>
                    <a:pt x="866775" y="507206"/>
                  </a:lnTo>
                  <a:lnTo>
                    <a:pt x="892969" y="461963"/>
                  </a:lnTo>
                  <a:lnTo>
                    <a:pt x="907256" y="440531"/>
                  </a:lnTo>
                  <a:lnTo>
                    <a:pt x="973931" y="373856"/>
                  </a:lnTo>
                  <a:lnTo>
                    <a:pt x="1016794" y="330994"/>
                  </a:lnTo>
                  <a:lnTo>
                    <a:pt x="1042988" y="302419"/>
                  </a:lnTo>
                  <a:lnTo>
                    <a:pt x="1054894" y="283369"/>
                  </a:lnTo>
                  <a:lnTo>
                    <a:pt x="1064419" y="259556"/>
                  </a:lnTo>
                  <a:lnTo>
                    <a:pt x="1064419" y="233363"/>
                  </a:lnTo>
                  <a:lnTo>
                    <a:pt x="1054894" y="207169"/>
                  </a:lnTo>
                  <a:lnTo>
                    <a:pt x="1038225" y="185738"/>
                  </a:lnTo>
                  <a:lnTo>
                    <a:pt x="1009650" y="159544"/>
                  </a:lnTo>
                  <a:lnTo>
                    <a:pt x="931069" y="107156"/>
                  </a:lnTo>
                  <a:lnTo>
                    <a:pt x="852488" y="54769"/>
                  </a:lnTo>
                  <a:lnTo>
                    <a:pt x="778669" y="14288"/>
                  </a:lnTo>
                  <a:lnTo>
                    <a:pt x="754856" y="0"/>
                  </a:lnTo>
                  <a:lnTo>
                    <a:pt x="745331" y="0"/>
                  </a:lnTo>
                  <a:lnTo>
                    <a:pt x="726281" y="14288"/>
                  </a:lnTo>
                  <a:lnTo>
                    <a:pt x="678656" y="61913"/>
                  </a:lnTo>
                  <a:lnTo>
                    <a:pt x="619125" y="114300"/>
                  </a:lnTo>
                  <a:lnTo>
                    <a:pt x="554831" y="164306"/>
                  </a:lnTo>
                  <a:lnTo>
                    <a:pt x="504825" y="202406"/>
                  </a:lnTo>
                  <a:lnTo>
                    <a:pt x="450056" y="235744"/>
                  </a:lnTo>
                  <a:lnTo>
                    <a:pt x="350044" y="283369"/>
                  </a:lnTo>
                  <a:lnTo>
                    <a:pt x="278606" y="309563"/>
                  </a:lnTo>
                  <a:lnTo>
                    <a:pt x="238125" y="326231"/>
                  </a:lnTo>
                  <a:lnTo>
                    <a:pt x="214313" y="328613"/>
                  </a:lnTo>
                  <a:lnTo>
                    <a:pt x="188119" y="323850"/>
                  </a:lnTo>
                  <a:lnTo>
                    <a:pt x="159544" y="314325"/>
                  </a:lnTo>
                  <a:lnTo>
                    <a:pt x="133350" y="295275"/>
                  </a:lnTo>
                  <a:lnTo>
                    <a:pt x="109538" y="273844"/>
                  </a:lnTo>
                  <a:lnTo>
                    <a:pt x="78581" y="233363"/>
                  </a:lnTo>
                  <a:lnTo>
                    <a:pt x="61913" y="207169"/>
                  </a:lnTo>
                  <a:lnTo>
                    <a:pt x="54769" y="195263"/>
                  </a:lnTo>
                  <a:lnTo>
                    <a:pt x="47625" y="190500"/>
                  </a:lnTo>
                  <a:lnTo>
                    <a:pt x="21431" y="180975"/>
                  </a:lnTo>
                  <a:lnTo>
                    <a:pt x="2381" y="188119"/>
                  </a:lnTo>
                  <a:lnTo>
                    <a:pt x="0" y="204788"/>
                  </a:lnTo>
                  <a:lnTo>
                    <a:pt x="4763" y="230981"/>
                  </a:lnTo>
                  <a:lnTo>
                    <a:pt x="11906" y="259556"/>
                  </a:lnTo>
                  <a:lnTo>
                    <a:pt x="21431" y="288131"/>
                  </a:lnTo>
                  <a:lnTo>
                    <a:pt x="42863" y="328613"/>
                  </a:lnTo>
                  <a:lnTo>
                    <a:pt x="69056" y="364331"/>
                  </a:lnTo>
                  <a:lnTo>
                    <a:pt x="85725" y="385763"/>
                  </a:lnTo>
                  <a:lnTo>
                    <a:pt x="116681" y="435769"/>
                  </a:lnTo>
                  <a:lnTo>
                    <a:pt x="154781" y="490538"/>
                  </a:lnTo>
                  <a:lnTo>
                    <a:pt x="183356" y="531019"/>
                  </a:lnTo>
                  <a:lnTo>
                    <a:pt x="200025" y="547688"/>
                  </a:lnTo>
                  <a:lnTo>
                    <a:pt x="214313" y="557213"/>
                  </a:lnTo>
                  <a:lnTo>
                    <a:pt x="235744" y="561975"/>
                  </a:lnTo>
                  <a:lnTo>
                    <a:pt x="264319" y="554831"/>
                  </a:lnTo>
                  <a:lnTo>
                    <a:pt x="290513" y="542925"/>
                  </a:lnTo>
                  <a:lnTo>
                    <a:pt x="316706" y="519113"/>
                  </a:lnTo>
                  <a:lnTo>
                    <a:pt x="342900" y="490538"/>
                  </a:lnTo>
                  <a:lnTo>
                    <a:pt x="454819" y="421481"/>
                  </a:lnTo>
                  <a:lnTo>
                    <a:pt x="616744" y="323850"/>
                  </a:lnTo>
                  <a:lnTo>
                    <a:pt x="642938" y="309563"/>
                  </a:lnTo>
                  <a:lnTo>
                    <a:pt x="659606" y="307181"/>
                  </a:lnTo>
                  <a:lnTo>
                    <a:pt x="669131" y="311944"/>
                  </a:lnTo>
                  <a:lnTo>
                    <a:pt x="678656" y="323850"/>
                  </a:lnTo>
                  <a:lnTo>
                    <a:pt x="685800" y="347663"/>
                  </a:lnTo>
                  <a:cubicBezTo>
                    <a:pt x="685006" y="368300"/>
                    <a:pt x="684213" y="388938"/>
                    <a:pt x="683419" y="409575"/>
                  </a:cubicBezTo>
                  <a:lnTo>
                    <a:pt x="669131" y="488156"/>
                  </a:lnTo>
                  <a:lnTo>
                    <a:pt x="647700" y="557213"/>
                  </a:lnTo>
                  <a:lnTo>
                    <a:pt x="604838" y="659606"/>
                  </a:lnTo>
                  <a:lnTo>
                    <a:pt x="573881" y="726281"/>
                  </a:lnTo>
                  <a:lnTo>
                    <a:pt x="540544" y="788194"/>
                  </a:lnTo>
                  <a:lnTo>
                    <a:pt x="528638" y="826294"/>
                  </a:lnTo>
                  <a:lnTo>
                    <a:pt x="528638" y="866775"/>
                  </a:lnTo>
                  <a:lnTo>
                    <a:pt x="538163" y="897731"/>
                  </a:lnTo>
                  <a:lnTo>
                    <a:pt x="552450" y="921544"/>
                  </a:lnTo>
                  <a:lnTo>
                    <a:pt x="581025" y="947738"/>
                  </a:lnTo>
                  <a:lnTo>
                    <a:pt x="611981" y="976313"/>
                  </a:lnTo>
                  <a:lnTo>
                    <a:pt x="652463" y="1012031"/>
                  </a:lnTo>
                  <a:lnTo>
                    <a:pt x="690563" y="1040606"/>
                  </a:lnTo>
                  <a:lnTo>
                    <a:pt x="728663" y="1066800"/>
                  </a:lnTo>
                  <a:lnTo>
                    <a:pt x="750094" y="1081088"/>
                  </a:lnTo>
                  <a:lnTo>
                    <a:pt x="785813" y="1102519"/>
                  </a:lnTo>
                  <a:lnTo>
                    <a:pt x="1102519" y="1352550"/>
                  </a:lnTo>
                  <a:lnTo>
                    <a:pt x="1150144" y="1343025"/>
                  </a:lnTo>
                  <a:lnTo>
                    <a:pt x="1178719" y="1333500"/>
                  </a:lnTo>
                  <a:lnTo>
                    <a:pt x="1204913" y="1316831"/>
                  </a:lnTo>
                  <a:lnTo>
                    <a:pt x="1219200" y="1300163"/>
                  </a:lnTo>
                  <a:lnTo>
                    <a:pt x="1223963" y="1288256"/>
                  </a:lnTo>
                  <a:lnTo>
                    <a:pt x="1223963" y="1273969"/>
                  </a:lnTo>
                  <a:lnTo>
                    <a:pt x="1212056" y="1240631"/>
                  </a:lnTo>
                  <a:lnTo>
                    <a:pt x="1195388" y="1212056"/>
                  </a:lnTo>
                  <a:lnTo>
                    <a:pt x="1154906" y="1159669"/>
                  </a:lnTo>
                  <a:lnTo>
                    <a:pt x="1097756" y="1104900"/>
                  </a:lnTo>
                  <a:lnTo>
                    <a:pt x="1035844" y="1057275"/>
                  </a:lnTo>
                  <a:lnTo>
                    <a:pt x="969169" y="1007269"/>
                  </a:lnTo>
                  <a:lnTo>
                    <a:pt x="904875" y="973931"/>
                  </a:lnTo>
                  <a:lnTo>
                    <a:pt x="814388" y="938213"/>
                  </a:lnTo>
                  <a:lnTo>
                    <a:pt x="723900" y="914400"/>
                  </a:lnTo>
                  <a:lnTo>
                    <a:pt x="688181" y="904875"/>
                  </a:lnTo>
                  <a:lnTo>
                    <a:pt x="650081" y="885825"/>
                  </a:lnTo>
                  <a:lnTo>
                    <a:pt x="638175" y="871538"/>
                  </a:lnTo>
                  <a:lnTo>
                    <a:pt x="631031" y="847725"/>
                  </a:lnTo>
                  <a:lnTo>
                    <a:pt x="638175" y="823913"/>
                  </a:lnTo>
                  <a:lnTo>
                    <a:pt x="671513" y="785813"/>
                  </a:lnTo>
                  <a:lnTo>
                    <a:pt x="776288" y="645319"/>
                  </a:lnTo>
                  <a:lnTo>
                    <a:pt x="831056" y="5643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26">
              <a:extLst>
                <a:ext uri="{FF2B5EF4-FFF2-40B4-BE49-F238E27FC236}">
                  <a16:creationId xmlns:a16="http://schemas.microsoft.com/office/drawing/2014/main" id="{925A3888-183B-45B9-AF5D-1AC7F0299628}"/>
                </a:ext>
              </a:extLst>
            </p:cNvPr>
            <p:cNvSpPr/>
            <p:nvPr/>
          </p:nvSpPr>
          <p:spPr>
            <a:xfrm>
              <a:off x="4021138" y="4562476"/>
              <a:ext cx="1009650" cy="696913"/>
            </a:xfrm>
            <a:custGeom>
              <a:avLst/>
              <a:gdLst>
                <a:gd name="connsiteX0" fmla="*/ 607219 w 1009650"/>
                <a:gd name="connsiteY0" fmla="*/ 423863 h 697706"/>
                <a:gd name="connsiteX1" fmla="*/ 702469 w 1009650"/>
                <a:gd name="connsiteY1" fmla="*/ 369094 h 697706"/>
                <a:gd name="connsiteX2" fmla="*/ 773907 w 1009650"/>
                <a:gd name="connsiteY2" fmla="*/ 333375 h 697706"/>
                <a:gd name="connsiteX3" fmla="*/ 835819 w 1009650"/>
                <a:gd name="connsiteY3" fmla="*/ 304800 h 697706"/>
                <a:gd name="connsiteX4" fmla="*/ 892969 w 1009650"/>
                <a:gd name="connsiteY4" fmla="*/ 283369 h 697706"/>
                <a:gd name="connsiteX5" fmla="*/ 928688 w 1009650"/>
                <a:gd name="connsiteY5" fmla="*/ 271463 h 697706"/>
                <a:gd name="connsiteX6" fmla="*/ 954882 w 1009650"/>
                <a:gd name="connsiteY6" fmla="*/ 266700 h 697706"/>
                <a:gd name="connsiteX7" fmla="*/ 1009650 w 1009650"/>
                <a:gd name="connsiteY7" fmla="*/ 252413 h 697706"/>
                <a:gd name="connsiteX8" fmla="*/ 614363 w 1009650"/>
                <a:gd name="connsiteY8" fmla="*/ 0 h 697706"/>
                <a:gd name="connsiteX9" fmla="*/ 633413 w 1009650"/>
                <a:gd name="connsiteY9" fmla="*/ 19050 h 697706"/>
                <a:gd name="connsiteX10" fmla="*/ 642938 w 1009650"/>
                <a:gd name="connsiteY10" fmla="*/ 42863 h 697706"/>
                <a:gd name="connsiteX11" fmla="*/ 647700 w 1009650"/>
                <a:gd name="connsiteY11" fmla="*/ 66675 h 697706"/>
                <a:gd name="connsiteX12" fmla="*/ 647700 w 1009650"/>
                <a:gd name="connsiteY12" fmla="*/ 95250 h 697706"/>
                <a:gd name="connsiteX13" fmla="*/ 640557 w 1009650"/>
                <a:gd name="connsiteY13" fmla="*/ 128588 h 697706"/>
                <a:gd name="connsiteX14" fmla="*/ 626269 w 1009650"/>
                <a:gd name="connsiteY14" fmla="*/ 169069 h 697706"/>
                <a:gd name="connsiteX15" fmla="*/ 602457 w 1009650"/>
                <a:gd name="connsiteY15" fmla="*/ 197644 h 697706"/>
                <a:gd name="connsiteX16" fmla="*/ 523875 w 1009650"/>
                <a:gd name="connsiteY16" fmla="*/ 264319 h 697706"/>
                <a:gd name="connsiteX17" fmla="*/ 431007 w 1009650"/>
                <a:gd name="connsiteY17" fmla="*/ 338138 h 697706"/>
                <a:gd name="connsiteX18" fmla="*/ 330994 w 1009650"/>
                <a:gd name="connsiteY18" fmla="*/ 409575 h 697706"/>
                <a:gd name="connsiteX19" fmla="*/ 233363 w 1009650"/>
                <a:gd name="connsiteY19" fmla="*/ 471488 h 697706"/>
                <a:gd name="connsiteX20" fmla="*/ 133350 w 1009650"/>
                <a:gd name="connsiteY20" fmla="*/ 531019 h 697706"/>
                <a:gd name="connsiteX21" fmla="*/ 0 w 1009650"/>
                <a:gd name="connsiteY21" fmla="*/ 611981 h 697706"/>
                <a:gd name="connsiteX22" fmla="*/ 159544 w 1009650"/>
                <a:gd name="connsiteY22" fmla="*/ 697706 h 697706"/>
                <a:gd name="connsiteX23" fmla="*/ 342900 w 1009650"/>
                <a:gd name="connsiteY23" fmla="*/ 590550 h 697706"/>
                <a:gd name="connsiteX24" fmla="*/ 447675 w 1009650"/>
                <a:gd name="connsiteY24" fmla="*/ 521494 h 697706"/>
                <a:gd name="connsiteX25" fmla="*/ 540544 w 1009650"/>
                <a:gd name="connsiteY25" fmla="*/ 464344 h 697706"/>
                <a:gd name="connsiteX26" fmla="*/ 607219 w 1009650"/>
                <a:gd name="connsiteY26" fmla="*/ 423863 h 697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09650" h="697706">
                  <a:moveTo>
                    <a:pt x="607219" y="423863"/>
                  </a:moveTo>
                  <a:lnTo>
                    <a:pt x="702469" y="369094"/>
                  </a:lnTo>
                  <a:lnTo>
                    <a:pt x="773907" y="333375"/>
                  </a:lnTo>
                  <a:lnTo>
                    <a:pt x="835819" y="304800"/>
                  </a:lnTo>
                  <a:lnTo>
                    <a:pt x="892969" y="283369"/>
                  </a:lnTo>
                  <a:lnTo>
                    <a:pt x="928688" y="271463"/>
                  </a:lnTo>
                  <a:lnTo>
                    <a:pt x="954882" y="266700"/>
                  </a:lnTo>
                  <a:lnTo>
                    <a:pt x="1009650" y="252413"/>
                  </a:lnTo>
                  <a:lnTo>
                    <a:pt x="614363" y="0"/>
                  </a:lnTo>
                  <a:lnTo>
                    <a:pt x="633413" y="19050"/>
                  </a:lnTo>
                  <a:lnTo>
                    <a:pt x="642938" y="42863"/>
                  </a:lnTo>
                  <a:lnTo>
                    <a:pt x="647700" y="66675"/>
                  </a:lnTo>
                  <a:lnTo>
                    <a:pt x="647700" y="95250"/>
                  </a:lnTo>
                  <a:lnTo>
                    <a:pt x="640557" y="128588"/>
                  </a:lnTo>
                  <a:lnTo>
                    <a:pt x="626269" y="169069"/>
                  </a:lnTo>
                  <a:lnTo>
                    <a:pt x="602457" y="197644"/>
                  </a:lnTo>
                  <a:lnTo>
                    <a:pt x="523875" y="264319"/>
                  </a:lnTo>
                  <a:lnTo>
                    <a:pt x="431007" y="338138"/>
                  </a:lnTo>
                  <a:lnTo>
                    <a:pt x="330994" y="409575"/>
                  </a:lnTo>
                  <a:lnTo>
                    <a:pt x="233363" y="471488"/>
                  </a:lnTo>
                  <a:lnTo>
                    <a:pt x="133350" y="531019"/>
                  </a:lnTo>
                  <a:lnTo>
                    <a:pt x="0" y="611981"/>
                  </a:lnTo>
                  <a:lnTo>
                    <a:pt x="159544" y="697706"/>
                  </a:lnTo>
                  <a:lnTo>
                    <a:pt x="342900" y="590550"/>
                  </a:lnTo>
                  <a:lnTo>
                    <a:pt x="447675" y="521494"/>
                  </a:lnTo>
                  <a:lnTo>
                    <a:pt x="540544" y="464344"/>
                  </a:lnTo>
                  <a:lnTo>
                    <a:pt x="607219" y="4238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27">
              <a:extLst>
                <a:ext uri="{FF2B5EF4-FFF2-40B4-BE49-F238E27FC236}">
                  <a16:creationId xmlns:a16="http://schemas.microsoft.com/office/drawing/2014/main" id="{5640F8FC-BF0E-4447-B431-455138363523}"/>
                </a:ext>
              </a:extLst>
            </p:cNvPr>
            <p:cNvSpPr/>
            <p:nvPr/>
          </p:nvSpPr>
          <p:spPr>
            <a:xfrm>
              <a:off x="3943351" y="5073651"/>
              <a:ext cx="4384675" cy="860425"/>
            </a:xfrm>
            <a:custGeom>
              <a:avLst/>
              <a:gdLst>
                <a:gd name="connsiteX0" fmla="*/ 1090925 w 4384883"/>
                <a:gd name="connsiteY0" fmla="*/ 151812 h 861443"/>
                <a:gd name="connsiteX1" fmla="*/ 956766 w 4384883"/>
                <a:gd name="connsiteY1" fmla="*/ 141220 h 861443"/>
                <a:gd name="connsiteX2" fmla="*/ 833198 w 4384883"/>
                <a:gd name="connsiteY2" fmla="*/ 134159 h 861443"/>
                <a:gd name="connsiteX3" fmla="*/ 716692 w 4384883"/>
                <a:gd name="connsiteY3" fmla="*/ 130629 h 861443"/>
                <a:gd name="connsiteX4" fmla="*/ 579002 w 4384883"/>
                <a:gd name="connsiteY4" fmla="*/ 123568 h 861443"/>
                <a:gd name="connsiteX5" fmla="*/ 434252 w 4384883"/>
                <a:gd name="connsiteY5" fmla="*/ 120037 h 861443"/>
                <a:gd name="connsiteX6" fmla="*/ 377764 w 4384883"/>
                <a:gd name="connsiteY6" fmla="*/ 120037 h 861443"/>
                <a:gd name="connsiteX7" fmla="*/ 328337 w 4384883"/>
                <a:gd name="connsiteY7" fmla="*/ 95324 h 861443"/>
                <a:gd name="connsiteX8" fmla="*/ 247135 w 4384883"/>
                <a:gd name="connsiteY8" fmla="*/ 10592 h 861443"/>
                <a:gd name="connsiteX9" fmla="*/ 204769 w 4384883"/>
                <a:gd name="connsiteY9" fmla="*/ 3531 h 861443"/>
                <a:gd name="connsiteX10" fmla="*/ 148281 w 4384883"/>
                <a:gd name="connsiteY10" fmla="*/ 0 h 861443"/>
                <a:gd name="connsiteX11" fmla="*/ 109446 w 4384883"/>
                <a:gd name="connsiteY11" fmla="*/ 7061 h 861443"/>
                <a:gd name="connsiteX12" fmla="*/ 60019 w 4384883"/>
                <a:gd name="connsiteY12" fmla="*/ 24714 h 861443"/>
                <a:gd name="connsiteX13" fmla="*/ 31775 w 4384883"/>
                <a:gd name="connsiteY13" fmla="*/ 42366 h 861443"/>
                <a:gd name="connsiteX14" fmla="*/ 17653 w 4384883"/>
                <a:gd name="connsiteY14" fmla="*/ 67080 h 861443"/>
                <a:gd name="connsiteX15" fmla="*/ 7061 w 4384883"/>
                <a:gd name="connsiteY15" fmla="*/ 120037 h 861443"/>
                <a:gd name="connsiteX16" fmla="*/ 0 w 4384883"/>
                <a:gd name="connsiteY16" fmla="*/ 180056 h 861443"/>
                <a:gd name="connsiteX17" fmla="*/ 7061 w 4384883"/>
                <a:gd name="connsiteY17" fmla="*/ 247135 h 861443"/>
                <a:gd name="connsiteX18" fmla="*/ 21183 w 4384883"/>
                <a:gd name="connsiteY18" fmla="*/ 285971 h 861443"/>
                <a:gd name="connsiteX19" fmla="*/ 38836 w 4384883"/>
                <a:gd name="connsiteY19" fmla="*/ 314215 h 861443"/>
                <a:gd name="connsiteX20" fmla="*/ 63549 w 4384883"/>
                <a:gd name="connsiteY20" fmla="*/ 338928 h 861443"/>
                <a:gd name="connsiteX21" fmla="*/ 91793 w 4384883"/>
                <a:gd name="connsiteY21" fmla="*/ 349520 h 861443"/>
                <a:gd name="connsiteX22" fmla="*/ 127098 w 4384883"/>
                <a:gd name="connsiteY22" fmla="*/ 349520 h 861443"/>
                <a:gd name="connsiteX23" fmla="*/ 165934 w 4384883"/>
                <a:gd name="connsiteY23" fmla="*/ 335398 h 861443"/>
                <a:gd name="connsiteX24" fmla="*/ 215361 w 4384883"/>
                <a:gd name="connsiteY24" fmla="*/ 317745 h 861443"/>
                <a:gd name="connsiteX25" fmla="*/ 264788 w 4384883"/>
                <a:gd name="connsiteY25" fmla="*/ 300093 h 861443"/>
                <a:gd name="connsiteX26" fmla="*/ 367172 w 4384883"/>
                <a:gd name="connsiteY26" fmla="*/ 278910 h 861443"/>
                <a:gd name="connsiteX27" fmla="*/ 455435 w 4384883"/>
                <a:gd name="connsiteY27" fmla="*/ 264788 h 861443"/>
                <a:gd name="connsiteX28" fmla="*/ 550758 w 4384883"/>
                <a:gd name="connsiteY28" fmla="*/ 254196 h 861443"/>
                <a:gd name="connsiteX29" fmla="*/ 660204 w 4384883"/>
                <a:gd name="connsiteY29" fmla="*/ 254196 h 861443"/>
                <a:gd name="connsiteX30" fmla="*/ 780241 w 4384883"/>
                <a:gd name="connsiteY30" fmla="*/ 257727 h 861443"/>
                <a:gd name="connsiteX31" fmla="*/ 886156 w 4384883"/>
                <a:gd name="connsiteY31" fmla="*/ 261257 h 861443"/>
                <a:gd name="connsiteX32" fmla="*/ 1023846 w 4384883"/>
                <a:gd name="connsiteY32" fmla="*/ 275379 h 861443"/>
                <a:gd name="connsiteX33" fmla="*/ 1087395 w 4384883"/>
                <a:gd name="connsiteY33" fmla="*/ 282440 h 861443"/>
                <a:gd name="connsiteX34" fmla="*/ 1210962 w 4384883"/>
                <a:gd name="connsiteY34" fmla="*/ 300093 h 861443"/>
                <a:gd name="connsiteX35" fmla="*/ 1316877 w 4384883"/>
                <a:gd name="connsiteY35" fmla="*/ 321276 h 861443"/>
                <a:gd name="connsiteX36" fmla="*/ 1447506 w 4384883"/>
                <a:gd name="connsiteY36" fmla="*/ 353050 h 861443"/>
                <a:gd name="connsiteX37" fmla="*/ 1634622 w 4384883"/>
                <a:gd name="connsiteY37" fmla="*/ 402477 h 861443"/>
                <a:gd name="connsiteX38" fmla="*/ 1867636 w 4384883"/>
                <a:gd name="connsiteY38" fmla="*/ 462496 h 861443"/>
                <a:gd name="connsiteX39" fmla="*/ 2097118 w 4384883"/>
                <a:gd name="connsiteY39" fmla="*/ 526045 h 861443"/>
                <a:gd name="connsiteX40" fmla="*/ 2383089 w 4384883"/>
                <a:gd name="connsiteY40" fmla="*/ 610777 h 861443"/>
                <a:gd name="connsiteX41" fmla="*/ 2626693 w 4384883"/>
                <a:gd name="connsiteY41" fmla="*/ 677857 h 861443"/>
                <a:gd name="connsiteX42" fmla="*/ 2880890 w 4384883"/>
                <a:gd name="connsiteY42" fmla="*/ 744936 h 861443"/>
                <a:gd name="connsiteX43" fmla="*/ 3071537 w 4384883"/>
                <a:gd name="connsiteY43" fmla="*/ 790833 h 861443"/>
                <a:gd name="connsiteX44" fmla="*/ 3255123 w 4384883"/>
                <a:gd name="connsiteY44" fmla="*/ 826138 h 861443"/>
                <a:gd name="connsiteX45" fmla="*/ 3452831 w 4384883"/>
                <a:gd name="connsiteY45" fmla="*/ 850851 h 861443"/>
                <a:gd name="connsiteX46" fmla="*/ 3558746 w 4384883"/>
                <a:gd name="connsiteY46" fmla="*/ 861443 h 861443"/>
                <a:gd name="connsiteX47" fmla="*/ 3625826 w 4384883"/>
                <a:gd name="connsiteY47" fmla="*/ 857912 h 861443"/>
                <a:gd name="connsiteX48" fmla="*/ 3696436 w 4384883"/>
                <a:gd name="connsiteY48" fmla="*/ 833199 h 861443"/>
                <a:gd name="connsiteX49" fmla="*/ 3890613 w 4384883"/>
                <a:gd name="connsiteY49" fmla="*/ 759058 h 861443"/>
                <a:gd name="connsiteX50" fmla="*/ 4105974 w 4384883"/>
                <a:gd name="connsiteY50" fmla="*/ 663735 h 861443"/>
                <a:gd name="connsiteX51" fmla="*/ 4250724 w 4384883"/>
                <a:gd name="connsiteY51" fmla="*/ 596655 h 861443"/>
                <a:gd name="connsiteX52" fmla="*/ 4328395 w 4384883"/>
                <a:gd name="connsiteY52" fmla="*/ 561350 h 861443"/>
                <a:gd name="connsiteX53" fmla="*/ 4360170 w 4384883"/>
                <a:gd name="connsiteY53" fmla="*/ 543698 h 861443"/>
                <a:gd name="connsiteX54" fmla="*/ 4381353 w 4384883"/>
                <a:gd name="connsiteY54" fmla="*/ 515454 h 861443"/>
                <a:gd name="connsiteX55" fmla="*/ 4384883 w 4384883"/>
                <a:gd name="connsiteY55" fmla="*/ 501332 h 861443"/>
                <a:gd name="connsiteX56" fmla="*/ 4384883 w 4384883"/>
                <a:gd name="connsiteY56" fmla="*/ 490740 h 861443"/>
                <a:gd name="connsiteX57" fmla="*/ 4367231 w 4384883"/>
                <a:gd name="connsiteY57" fmla="*/ 476618 h 861443"/>
                <a:gd name="connsiteX58" fmla="*/ 4296621 w 4384883"/>
                <a:gd name="connsiteY58" fmla="*/ 480149 h 861443"/>
                <a:gd name="connsiteX59" fmla="*/ 4162462 w 4384883"/>
                <a:gd name="connsiteY59" fmla="*/ 494271 h 861443"/>
                <a:gd name="connsiteX60" fmla="*/ 4010650 w 4384883"/>
                <a:gd name="connsiteY60" fmla="*/ 497801 h 861443"/>
                <a:gd name="connsiteX61" fmla="*/ 3834125 w 4384883"/>
                <a:gd name="connsiteY61" fmla="*/ 497801 h 861443"/>
                <a:gd name="connsiteX62" fmla="*/ 3615234 w 4384883"/>
                <a:gd name="connsiteY62" fmla="*/ 494271 h 861443"/>
                <a:gd name="connsiteX63" fmla="*/ 3315141 w 4384883"/>
                <a:gd name="connsiteY63" fmla="*/ 487210 h 861443"/>
                <a:gd name="connsiteX64" fmla="*/ 3025640 w 4384883"/>
                <a:gd name="connsiteY64" fmla="*/ 466027 h 861443"/>
                <a:gd name="connsiteX65" fmla="*/ 2806749 w 4384883"/>
                <a:gd name="connsiteY65" fmla="*/ 444844 h 861443"/>
                <a:gd name="connsiteX66" fmla="*/ 2591388 w 4384883"/>
                <a:gd name="connsiteY66" fmla="*/ 416600 h 861443"/>
                <a:gd name="connsiteX67" fmla="*/ 2386619 w 4384883"/>
                <a:gd name="connsiteY67" fmla="*/ 381294 h 861443"/>
                <a:gd name="connsiteX68" fmla="*/ 2107710 w 4384883"/>
                <a:gd name="connsiteY68" fmla="*/ 328337 h 861443"/>
                <a:gd name="connsiteX69" fmla="*/ 1920593 w 4384883"/>
                <a:gd name="connsiteY69" fmla="*/ 289501 h 861443"/>
                <a:gd name="connsiteX70" fmla="*/ 1751129 w 4384883"/>
                <a:gd name="connsiteY70" fmla="*/ 250666 h 861443"/>
                <a:gd name="connsiteX71" fmla="*/ 1560482 w 4384883"/>
                <a:gd name="connsiteY71" fmla="*/ 215361 h 861443"/>
                <a:gd name="connsiteX72" fmla="*/ 1313347 w 4384883"/>
                <a:gd name="connsiteY72" fmla="*/ 176525 h 861443"/>
                <a:gd name="connsiteX73" fmla="*/ 1090925 w 4384883"/>
                <a:gd name="connsiteY73" fmla="*/ 151812 h 861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84883" h="861443">
                  <a:moveTo>
                    <a:pt x="1090925" y="151812"/>
                  </a:moveTo>
                  <a:lnTo>
                    <a:pt x="956766" y="141220"/>
                  </a:lnTo>
                  <a:lnTo>
                    <a:pt x="833198" y="134159"/>
                  </a:lnTo>
                  <a:lnTo>
                    <a:pt x="716692" y="130629"/>
                  </a:lnTo>
                  <a:lnTo>
                    <a:pt x="579002" y="123568"/>
                  </a:lnTo>
                  <a:lnTo>
                    <a:pt x="434252" y="120037"/>
                  </a:lnTo>
                  <a:lnTo>
                    <a:pt x="377764" y="120037"/>
                  </a:lnTo>
                  <a:lnTo>
                    <a:pt x="328337" y="95324"/>
                  </a:lnTo>
                  <a:lnTo>
                    <a:pt x="247135" y="10592"/>
                  </a:lnTo>
                  <a:lnTo>
                    <a:pt x="204769" y="3531"/>
                  </a:lnTo>
                  <a:lnTo>
                    <a:pt x="148281" y="0"/>
                  </a:lnTo>
                  <a:lnTo>
                    <a:pt x="109446" y="7061"/>
                  </a:lnTo>
                  <a:lnTo>
                    <a:pt x="60019" y="24714"/>
                  </a:lnTo>
                  <a:lnTo>
                    <a:pt x="31775" y="42366"/>
                  </a:lnTo>
                  <a:lnTo>
                    <a:pt x="17653" y="67080"/>
                  </a:lnTo>
                  <a:lnTo>
                    <a:pt x="7061" y="120037"/>
                  </a:lnTo>
                  <a:lnTo>
                    <a:pt x="0" y="180056"/>
                  </a:lnTo>
                  <a:lnTo>
                    <a:pt x="7061" y="247135"/>
                  </a:lnTo>
                  <a:lnTo>
                    <a:pt x="21183" y="285971"/>
                  </a:lnTo>
                  <a:lnTo>
                    <a:pt x="38836" y="314215"/>
                  </a:lnTo>
                  <a:lnTo>
                    <a:pt x="63549" y="338928"/>
                  </a:lnTo>
                  <a:lnTo>
                    <a:pt x="91793" y="349520"/>
                  </a:lnTo>
                  <a:lnTo>
                    <a:pt x="127098" y="349520"/>
                  </a:lnTo>
                  <a:lnTo>
                    <a:pt x="165934" y="335398"/>
                  </a:lnTo>
                  <a:lnTo>
                    <a:pt x="215361" y="317745"/>
                  </a:lnTo>
                  <a:lnTo>
                    <a:pt x="264788" y="300093"/>
                  </a:lnTo>
                  <a:lnTo>
                    <a:pt x="367172" y="278910"/>
                  </a:lnTo>
                  <a:lnTo>
                    <a:pt x="455435" y="264788"/>
                  </a:lnTo>
                  <a:lnTo>
                    <a:pt x="550758" y="254196"/>
                  </a:lnTo>
                  <a:lnTo>
                    <a:pt x="660204" y="254196"/>
                  </a:lnTo>
                  <a:lnTo>
                    <a:pt x="780241" y="257727"/>
                  </a:lnTo>
                  <a:lnTo>
                    <a:pt x="886156" y="261257"/>
                  </a:lnTo>
                  <a:lnTo>
                    <a:pt x="1023846" y="275379"/>
                  </a:lnTo>
                  <a:lnTo>
                    <a:pt x="1087395" y="282440"/>
                  </a:lnTo>
                  <a:lnTo>
                    <a:pt x="1210962" y="300093"/>
                  </a:lnTo>
                  <a:lnTo>
                    <a:pt x="1316877" y="321276"/>
                  </a:lnTo>
                  <a:lnTo>
                    <a:pt x="1447506" y="353050"/>
                  </a:lnTo>
                  <a:lnTo>
                    <a:pt x="1634622" y="402477"/>
                  </a:lnTo>
                  <a:lnTo>
                    <a:pt x="1867636" y="462496"/>
                  </a:lnTo>
                  <a:lnTo>
                    <a:pt x="2097118" y="526045"/>
                  </a:lnTo>
                  <a:lnTo>
                    <a:pt x="2383089" y="610777"/>
                  </a:lnTo>
                  <a:lnTo>
                    <a:pt x="2626693" y="677857"/>
                  </a:lnTo>
                  <a:lnTo>
                    <a:pt x="2880890" y="744936"/>
                  </a:lnTo>
                  <a:lnTo>
                    <a:pt x="3071537" y="790833"/>
                  </a:lnTo>
                  <a:lnTo>
                    <a:pt x="3255123" y="826138"/>
                  </a:lnTo>
                  <a:lnTo>
                    <a:pt x="3452831" y="850851"/>
                  </a:lnTo>
                  <a:lnTo>
                    <a:pt x="3558746" y="861443"/>
                  </a:lnTo>
                  <a:lnTo>
                    <a:pt x="3625826" y="857912"/>
                  </a:lnTo>
                  <a:lnTo>
                    <a:pt x="3696436" y="833199"/>
                  </a:lnTo>
                  <a:lnTo>
                    <a:pt x="3890613" y="759058"/>
                  </a:lnTo>
                  <a:lnTo>
                    <a:pt x="4105974" y="663735"/>
                  </a:lnTo>
                  <a:lnTo>
                    <a:pt x="4250724" y="596655"/>
                  </a:lnTo>
                  <a:lnTo>
                    <a:pt x="4328395" y="561350"/>
                  </a:lnTo>
                  <a:lnTo>
                    <a:pt x="4360170" y="543698"/>
                  </a:lnTo>
                  <a:lnTo>
                    <a:pt x="4381353" y="515454"/>
                  </a:lnTo>
                  <a:lnTo>
                    <a:pt x="4384883" y="501332"/>
                  </a:lnTo>
                  <a:lnTo>
                    <a:pt x="4384883" y="490740"/>
                  </a:lnTo>
                  <a:lnTo>
                    <a:pt x="4367231" y="476618"/>
                  </a:lnTo>
                  <a:lnTo>
                    <a:pt x="4296621" y="480149"/>
                  </a:lnTo>
                  <a:lnTo>
                    <a:pt x="4162462" y="494271"/>
                  </a:lnTo>
                  <a:lnTo>
                    <a:pt x="4010650" y="497801"/>
                  </a:lnTo>
                  <a:lnTo>
                    <a:pt x="3834125" y="497801"/>
                  </a:lnTo>
                  <a:lnTo>
                    <a:pt x="3615234" y="494271"/>
                  </a:lnTo>
                  <a:lnTo>
                    <a:pt x="3315141" y="487210"/>
                  </a:lnTo>
                  <a:lnTo>
                    <a:pt x="3025640" y="466027"/>
                  </a:lnTo>
                  <a:lnTo>
                    <a:pt x="2806749" y="444844"/>
                  </a:lnTo>
                  <a:lnTo>
                    <a:pt x="2591388" y="416600"/>
                  </a:lnTo>
                  <a:lnTo>
                    <a:pt x="2386619" y="381294"/>
                  </a:lnTo>
                  <a:lnTo>
                    <a:pt x="2107710" y="328337"/>
                  </a:lnTo>
                  <a:lnTo>
                    <a:pt x="1920593" y="289501"/>
                  </a:lnTo>
                  <a:lnTo>
                    <a:pt x="1751129" y="250666"/>
                  </a:lnTo>
                  <a:lnTo>
                    <a:pt x="1560482" y="215361"/>
                  </a:lnTo>
                  <a:lnTo>
                    <a:pt x="1313347" y="176525"/>
                  </a:lnTo>
                  <a:lnTo>
                    <a:pt x="1090925" y="1518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3780287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D90135E5-1650-4B53-9FC4-39AEC9F0B06A}"/>
              </a:ext>
            </a:extLst>
          </p:cNvPr>
          <p:cNvGrpSpPr/>
          <p:nvPr/>
        </p:nvGrpSpPr>
        <p:grpSpPr>
          <a:xfrm>
            <a:off x="3684589" y="1352551"/>
            <a:ext cx="4681537" cy="4846638"/>
            <a:chOff x="3684589" y="1352551"/>
            <a:chExt cx="4681537" cy="4846638"/>
          </a:xfrm>
          <a:solidFill>
            <a:schemeClr val="tx1"/>
          </a:solidFill>
        </p:grpSpPr>
        <p:sp>
          <p:nvSpPr>
            <p:cNvPr id="3" name="フリーフォーム 52">
              <a:extLst>
                <a:ext uri="{FF2B5EF4-FFF2-40B4-BE49-F238E27FC236}">
                  <a16:creationId xmlns:a16="http://schemas.microsoft.com/office/drawing/2014/main" id="{47CA2B7A-0F4F-432C-9EDB-D583EF6135B4}"/>
                </a:ext>
              </a:extLst>
            </p:cNvPr>
            <p:cNvSpPr/>
            <p:nvPr/>
          </p:nvSpPr>
          <p:spPr>
            <a:xfrm>
              <a:off x="4705350" y="1754189"/>
              <a:ext cx="2605088" cy="427037"/>
            </a:xfrm>
            <a:custGeom>
              <a:avLst/>
              <a:gdLst>
                <a:gd name="connsiteX0" fmla="*/ 707231 w 2605088"/>
                <a:gd name="connsiteY0" fmla="*/ 195263 h 426244"/>
                <a:gd name="connsiteX1" fmla="*/ 1204913 w 2605088"/>
                <a:gd name="connsiteY1" fmla="*/ 154782 h 426244"/>
                <a:gd name="connsiteX2" fmla="*/ 1535906 w 2605088"/>
                <a:gd name="connsiteY2" fmla="*/ 126207 h 426244"/>
                <a:gd name="connsiteX3" fmla="*/ 1864519 w 2605088"/>
                <a:gd name="connsiteY3" fmla="*/ 97632 h 426244"/>
                <a:gd name="connsiteX4" fmla="*/ 1964531 w 2605088"/>
                <a:gd name="connsiteY4" fmla="*/ 88107 h 426244"/>
                <a:gd name="connsiteX5" fmla="*/ 2050256 w 2605088"/>
                <a:gd name="connsiteY5" fmla="*/ 64294 h 426244"/>
                <a:gd name="connsiteX6" fmla="*/ 2200275 w 2605088"/>
                <a:gd name="connsiteY6" fmla="*/ 14288 h 426244"/>
                <a:gd name="connsiteX7" fmla="*/ 2233613 w 2605088"/>
                <a:gd name="connsiteY7" fmla="*/ 2382 h 426244"/>
                <a:gd name="connsiteX8" fmla="*/ 2271713 w 2605088"/>
                <a:gd name="connsiteY8" fmla="*/ 0 h 426244"/>
                <a:gd name="connsiteX9" fmla="*/ 2340769 w 2605088"/>
                <a:gd name="connsiteY9" fmla="*/ 9525 h 426244"/>
                <a:gd name="connsiteX10" fmla="*/ 2388394 w 2605088"/>
                <a:gd name="connsiteY10" fmla="*/ 19050 h 426244"/>
                <a:gd name="connsiteX11" fmla="*/ 2440781 w 2605088"/>
                <a:gd name="connsiteY11" fmla="*/ 35719 h 426244"/>
                <a:gd name="connsiteX12" fmla="*/ 2483644 w 2605088"/>
                <a:gd name="connsiteY12" fmla="*/ 54769 h 426244"/>
                <a:gd name="connsiteX13" fmla="*/ 2526506 w 2605088"/>
                <a:gd name="connsiteY13" fmla="*/ 80963 h 426244"/>
                <a:gd name="connsiteX14" fmla="*/ 2557463 w 2605088"/>
                <a:gd name="connsiteY14" fmla="*/ 102394 h 426244"/>
                <a:gd name="connsiteX15" fmla="*/ 2583656 w 2605088"/>
                <a:gd name="connsiteY15" fmla="*/ 126207 h 426244"/>
                <a:gd name="connsiteX16" fmla="*/ 2600325 w 2605088"/>
                <a:gd name="connsiteY16" fmla="*/ 152400 h 426244"/>
                <a:gd name="connsiteX17" fmla="*/ 2605088 w 2605088"/>
                <a:gd name="connsiteY17" fmla="*/ 171450 h 426244"/>
                <a:gd name="connsiteX18" fmla="*/ 2605088 w 2605088"/>
                <a:gd name="connsiteY18" fmla="*/ 190500 h 426244"/>
                <a:gd name="connsiteX19" fmla="*/ 2590800 w 2605088"/>
                <a:gd name="connsiteY19" fmla="*/ 209550 h 426244"/>
                <a:gd name="connsiteX20" fmla="*/ 2559844 w 2605088"/>
                <a:gd name="connsiteY20" fmla="*/ 226219 h 426244"/>
                <a:gd name="connsiteX21" fmla="*/ 2514600 w 2605088"/>
                <a:gd name="connsiteY21" fmla="*/ 238125 h 426244"/>
                <a:gd name="connsiteX22" fmla="*/ 2424113 w 2605088"/>
                <a:gd name="connsiteY22" fmla="*/ 252413 h 426244"/>
                <a:gd name="connsiteX23" fmla="*/ 2297906 w 2605088"/>
                <a:gd name="connsiteY23" fmla="*/ 264319 h 426244"/>
                <a:gd name="connsiteX24" fmla="*/ 2116931 w 2605088"/>
                <a:gd name="connsiteY24" fmla="*/ 269082 h 426244"/>
                <a:gd name="connsiteX25" fmla="*/ 1993106 w 2605088"/>
                <a:gd name="connsiteY25" fmla="*/ 271463 h 426244"/>
                <a:gd name="connsiteX26" fmla="*/ 1721644 w 2605088"/>
                <a:gd name="connsiteY26" fmla="*/ 290513 h 426244"/>
                <a:gd name="connsiteX27" fmla="*/ 1404938 w 2605088"/>
                <a:gd name="connsiteY27" fmla="*/ 314325 h 426244"/>
                <a:gd name="connsiteX28" fmla="*/ 1178719 w 2605088"/>
                <a:gd name="connsiteY28" fmla="*/ 338138 h 426244"/>
                <a:gd name="connsiteX29" fmla="*/ 1002506 w 2605088"/>
                <a:gd name="connsiteY29" fmla="*/ 342900 h 426244"/>
                <a:gd name="connsiteX30" fmla="*/ 762000 w 2605088"/>
                <a:gd name="connsiteY30" fmla="*/ 359569 h 426244"/>
                <a:gd name="connsiteX31" fmla="*/ 557213 w 2605088"/>
                <a:gd name="connsiteY31" fmla="*/ 381000 h 426244"/>
                <a:gd name="connsiteX32" fmla="*/ 502444 w 2605088"/>
                <a:gd name="connsiteY32" fmla="*/ 400050 h 426244"/>
                <a:gd name="connsiteX33" fmla="*/ 431006 w 2605088"/>
                <a:gd name="connsiteY33" fmla="*/ 421482 h 426244"/>
                <a:gd name="connsiteX34" fmla="*/ 400050 w 2605088"/>
                <a:gd name="connsiteY34" fmla="*/ 426244 h 426244"/>
                <a:gd name="connsiteX35" fmla="*/ 364331 w 2605088"/>
                <a:gd name="connsiteY35" fmla="*/ 421482 h 426244"/>
                <a:gd name="connsiteX36" fmla="*/ 321469 w 2605088"/>
                <a:gd name="connsiteY36" fmla="*/ 404813 h 426244"/>
                <a:gd name="connsiteX37" fmla="*/ 273844 w 2605088"/>
                <a:gd name="connsiteY37" fmla="*/ 376238 h 426244"/>
                <a:gd name="connsiteX38" fmla="*/ 178594 w 2605088"/>
                <a:gd name="connsiteY38" fmla="*/ 300038 h 426244"/>
                <a:gd name="connsiteX39" fmla="*/ 104775 w 2605088"/>
                <a:gd name="connsiteY39" fmla="*/ 228600 h 426244"/>
                <a:gd name="connsiteX40" fmla="*/ 19050 w 2605088"/>
                <a:gd name="connsiteY40" fmla="*/ 133350 h 426244"/>
                <a:gd name="connsiteX41" fmla="*/ 2381 w 2605088"/>
                <a:gd name="connsiteY41" fmla="*/ 114300 h 426244"/>
                <a:gd name="connsiteX42" fmla="*/ 0 w 2605088"/>
                <a:gd name="connsiteY42" fmla="*/ 102394 h 426244"/>
                <a:gd name="connsiteX43" fmla="*/ 4763 w 2605088"/>
                <a:gd name="connsiteY43" fmla="*/ 78582 h 426244"/>
                <a:gd name="connsiteX44" fmla="*/ 9525 w 2605088"/>
                <a:gd name="connsiteY44" fmla="*/ 64294 h 426244"/>
                <a:gd name="connsiteX45" fmla="*/ 21431 w 2605088"/>
                <a:gd name="connsiteY45" fmla="*/ 59532 h 426244"/>
                <a:gd name="connsiteX46" fmla="*/ 35719 w 2605088"/>
                <a:gd name="connsiteY46" fmla="*/ 64294 h 426244"/>
                <a:gd name="connsiteX47" fmla="*/ 57150 w 2605088"/>
                <a:gd name="connsiteY47" fmla="*/ 80963 h 426244"/>
                <a:gd name="connsiteX48" fmla="*/ 76200 w 2605088"/>
                <a:gd name="connsiteY48" fmla="*/ 95250 h 426244"/>
                <a:gd name="connsiteX49" fmla="*/ 114300 w 2605088"/>
                <a:gd name="connsiteY49" fmla="*/ 119063 h 426244"/>
                <a:gd name="connsiteX50" fmla="*/ 169069 w 2605088"/>
                <a:gd name="connsiteY50" fmla="*/ 145257 h 426244"/>
                <a:gd name="connsiteX51" fmla="*/ 269081 w 2605088"/>
                <a:gd name="connsiteY51" fmla="*/ 178594 h 426244"/>
                <a:gd name="connsiteX52" fmla="*/ 371475 w 2605088"/>
                <a:gd name="connsiteY52" fmla="*/ 197644 h 426244"/>
                <a:gd name="connsiteX53" fmla="*/ 464344 w 2605088"/>
                <a:gd name="connsiteY53" fmla="*/ 204788 h 426244"/>
                <a:gd name="connsiteX54" fmla="*/ 566738 w 2605088"/>
                <a:gd name="connsiteY54" fmla="*/ 204788 h 426244"/>
                <a:gd name="connsiteX55" fmla="*/ 707231 w 2605088"/>
                <a:gd name="connsiteY55" fmla="*/ 195263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605088" h="426244">
                  <a:moveTo>
                    <a:pt x="707231" y="195263"/>
                  </a:moveTo>
                  <a:lnTo>
                    <a:pt x="1204913" y="154782"/>
                  </a:lnTo>
                  <a:lnTo>
                    <a:pt x="1535906" y="126207"/>
                  </a:lnTo>
                  <a:lnTo>
                    <a:pt x="1864519" y="97632"/>
                  </a:lnTo>
                  <a:lnTo>
                    <a:pt x="1964531" y="88107"/>
                  </a:lnTo>
                  <a:lnTo>
                    <a:pt x="2050256" y="64294"/>
                  </a:lnTo>
                  <a:lnTo>
                    <a:pt x="2200275" y="14288"/>
                  </a:lnTo>
                  <a:lnTo>
                    <a:pt x="2233613" y="2382"/>
                  </a:lnTo>
                  <a:lnTo>
                    <a:pt x="2271713" y="0"/>
                  </a:lnTo>
                  <a:lnTo>
                    <a:pt x="2340769" y="9525"/>
                  </a:lnTo>
                  <a:lnTo>
                    <a:pt x="2388394" y="19050"/>
                  </a:lnTo>
                  <a:lnTo>
                    <a:pt x="2440781" y="35719"/>
                  </a:lnTo>
                  <a:lnTo>
                    <a:pt x="2483644" y="54769"/>
                  </a:lnTo>
                  <a:lnTo>
                    <a:pt x="2526506" y="80963"/>
                  </a:lnTo>
                  <a:lnTo>
                    <a:pt x="2557463" y="102394"/>
                  </a:lnTo>
                  <a:lnTo>
                    <a:pt x="2583656" y="126207"/>
                  </a:lnTo>
                  <a:lnTo>
                    <a:pt x="2600325" y="152400"/>
                  </a:lnTo>
                  <a:lnTo>
                    <a:pt x="2605088" y="171450"/>
                  </a:lnTo>
                  <a:lnTo>
                    <a:pt x="2605088" y="190500"/>
                  </a:lnTo>
                  <a:lnTo>
                    <a:pt x="2590800" y="209550"/>
                  </a:lnTo>
                  <a:lnTo>
                    <a:pt x="2559844" y="226219"/>
                  </a:lnTo>
                  <a:lnTo>
                    <a:pt x="2514600" y="238125"/>
                  </a:lnTo>
                  <a:lnTo>
                    <a:pt x="2424113" y="252413"/>
                  </a:lnTo>
                  <a:lnTo>
                    <a:pt x="2297906" y="264319"/>
                  </a:lnTo>
                  <a:lnTo>
                    <a:pt x="2116931" y="269082"/>
                  </a:lnTo>
                  <a:lnTo>
                    <a:pt x="1993106" y="271463"/>
                  </a:lnTo>
                  <a:lnTo>
                    <a:pt x="1721644" y="290513"/>
                  </a:lnTo>
                  <a:lnTo>
                    <a:pt x="1404938" y="314325"/>
                  </a:lnTo>
                  <a:lnTo>
                    <a:pt x="1178719" y="338138"/>
                  </a:lnTo>
                  <a:lnTo>
                    <a:pt x="1002506" y="342900"/>
                  </a:lnTo>
                  <a:lnTo>
                    <a:pt x="762000" y="359569"/>
                  </a:lnTo>
                  <a:lnTo>
                    <a:pt x="557213" y="381000"/>
                  </a:lnTo>
                  <a:lnTo>
                    <a:pt x="502444" y="400050"/>
                  </a:lnTo>
                  <a:lnTo>
                    <a:pt x="431006" y="421482"/>
                  </a:lnTo>
                  <a:lnTo>
                    <a:pt x="400050" y="426244"/>
                  </a:lnTo>
                  <a:lnTo>
                    <a:pt x="364331" y="421482"/>
                  </a:lnTo>
                  <a:lnTo>
                    <a:pt x="321469" y="404813"/>
                  </a:lnTo>
                  <a:lnTo>
                    <a:pt x="273844" y="376238"/>
                  </a:lnTo>
                  <a:lnTo>
                    <a:pt x="178594" y="300038"/>
                  </a:lnTo>
                  <a:lnTo>
                    <a:pt x="104775" y="228600"/>
                  </a:lnTo>
                  <a:lnTo>
                    <a:pt x="19050" y="133350"/>
                  </a:lnTo>
                  <a:lnTo>
                    <a:pt x="2381" y="114300"/>
                  </a:lnTo>
                  <a:lnTo>
                    <a:pt x="0" y="102394"/>
                  </a:lnTo>
                  <a:lnTo>
                    <a:pt x="4763" y="78582"/>
                  </a:lnTo>
                  <a:lnTo>
                    <a:pt x="9525" y="64294"/>
                  </a:lnTo>
                  <a:lnTo>
                    <a:pt x="21431" y="59532"/>
                  </a:lnTo>
                  <a:lnTo>
                    <a:pt x="35719" y="64294"/>
                  </a:lnTo>
                  <a:lnTo>
                    <a:pt x="57150" y="80963"/>
                  </a:lnTo>
                  <a:lnTo>
                    <a:pt x="76200" y="95250"/>
                  </a:lnTo>
                  <a:lnTo>
                    <a:pt x="114300" y="119063"/>
                  </a:lnTo>
                  <a:lnTo>
                    <a:pt x="169069" y="145257"/>
                  </a:lnTo>
                  <a:lnTo>
                    <a:pt x="269081" y="178594"/>
                  </a:lnTo>
                  <a:lnTo>
                    <a:pt x="371475" y="197644"/>
                  </a:lnTo>
                  <a:lnTo>
                    <a:pt x="464344" y="204788"/>
                  </a:lnTo>
                  <a:lnTo>
                    <a:pt x="566738" y="204788"/>
                  </a:lnTo>
                  <a:lnTo>
                    <a:pt x="707231" y="1952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62">
              <a:extLst>
                <a:ext uri="{FF2B5EF4-FFF2-40B4-BE49-F238E27FC236}">
                  <a16:creationId xmlns:a16="http://schemas.microsoft.com/office/drawing/2014/main" id="{A1C98130-B779-4029-B923-C08000744954}"/>
                </a:ext>
              </a:extLst>
            </p:cNvPr>
            <p:cNvSpPr/>
            <p:nvPr/>
          </p:nvSpPr>
          <p:spPr>
            <a:xfrm>
              <a:off x="4065588" y="5000625"/>
              <a:ext cx="1268412" cy="1028700"/>
            </a:xfrm>
            <a:custGeom>
              <a:avLst/>
              <a:gdLst>
                <a:gd name="connsiteX0" fmla="*/ 807244 w 1269206"/>
                <a:gd name="connsiteY0" fmla="*/ 592931 h 1028700"/>
                <a:gd name="connsiteX1" fmla="*/ 659606 w 1269206"/>
                <a:gd name="connsiteY1" fmla="*/ 695325 h 1028700"/>
                <a:gd name="connsiteX2" fmla="*/ 569119 w 1269206"/>
                <a:gd name="connsiteY2" fmla="*/ 752475 h 1028700"/>
                <a:gd name="connsiteX3" fmla="*/ 428625 w 1269206"/>
                <a:gd name="connsiteY3" fmla="*/ 835819 h 1028700"/>
                <a:gd name="connsiteX4" fmla="*/ 297656 w 1269206"/>
                <a:gd name="connsiteY4" fmla="*/ 909638 h 1028700"/>
                <a:gd name="connsiteX5" fmla="*/ 83344 w 1269206"/>
                <a:gd name="connsiteY5" fmla="*/ 1009650 h 1028700"/>
                <a:gd name="connsiteX6" fmla="*/ 40481 w 1269206"/>
                <a:gd name="connsiteY6" fmla="*/ 1026319 h 1028700"/>
                <a:gd name="connsiteX7" fmla="*/ 23812 w 1269206"/>
                <a:gd name="connsiteY7" fmla="*/ 1028700 h 1028700"/>
                <a:gd name="connsiteX8" fmla="*/ 11906 w 1269206"/>
                <a:gd name="connsiteY8" fmla="*/ 1028700 h 1028700"/>
                <a:gd name="connsiteX9" fmla="*/ 4762 w 1269206"/>
                <a:gd name="connsiteY9" fmla="*/ 1026319 h 1028700"/>
                <a:gd name="connsiteX10" fmla="*/ 0 w 1269206"/>
                <a:gd name="connsiteY10" fmla="*/ 1016794 h 1028700"/>
                <a:gd name="connsiteX11" fmla="*/ 7144 w 1269206"/>
                <a:gd name="connsiteY11" fmla="*/ 988219 h 1028700"/>
                <a:gd name="connsiteX12" fmla="*/ 16669 w 1269206"/>
                <a:gd name="connsiteY12" fmla="*/ 973931 h 1028700"/>
                <a:gd name="connsiteX13" fmla="*/ 104775 w 1269206"/>
                <a:gd name="connsiteY13" fmla="*/ 921544 h 1028700"/>
                <a:gd name="connsiteX14" fmla="*/ 192881 w 1269206"/>
                <a:gd name="connsiteY14" fmla="*/ 864394 h 1028700"/>
                <a:gd name="connsiteX15" fmla="*/ 333375 w 1269206"/>
                <a:gd name="connsiteY15" fmla="*/ 764381 h 1028700"/>
                <a:gd name="connsiteX16" fmla="*/ 483394 w 1269206"/>
                <a:gd name="connsiteY16" fmla="*/ 638175 h 1028700"/>
                <a:gd name="connsiteX17" fmla="*/ 607219 w 1269206"/>
                <a:gd name="connsiteY17" fmla="*/ 521494 h 1028700"/>
                <a:gd name="connsiteX18" fmla="*/ 704850 w 1269206"/>
                <a:gd name="connsiteY18" fmla="*/ 421481 h 1028700"/>
                <a:gd name="connsiteX19" fmla="*/ 764381 w 1269206"/>
                <a:gd name="connsiteY19" fmla="*/ 347663 h 1028700"/>
                <a:gd name="connsiteX20" fmla="*/ 821531 w 1269206"/>
                <a:gd name="connsiteY20" fmla="*/ 273844 h 1028700"/>
                <a:gd name="connsiteX21" fmla="*/ 847725 w 1269206"/>
                <a:gd name="connsiteY21" fmla="*/ 226219 h 1028700"/>
                <a:gd name="connsiteX22" fmla="*/ 859631 w 1269206"/>
                <a:gd name="connsiteY22" fmla="*/ 190500 h 1028700"/>
                <a:gd name="connsiteX23" fmla="*/ 862012 w 1269206"/>
                <a:gd name="connsiteY23" fmla="*/ 164306 h 1028700"/>
                <a:gd name="connsiteX24" fmla="*/ 857250 w 1269206"/>
                <a:gd name="connsiteY24" fmla="*/ 138113 h 1028700"/>
                <a:gd name="connsiteX25" fmla="*/ 842962 w 1269206"/>
                <a:gd name="connsiteY25" fmla="*/ 102394 h 1028700"/>
                <a:gd name="connsiteX26" fmla="*/ 819150 w 1269206"/>
                <a:gd name="connsiteY26" fmla="*/ 59531 h 1028700"/>
                <a:gd name="connsiteX27" fmla="*/ 807244 w 1269206"/>
                <a:gd name="connsiteY27" fmla="*/ 30956 h 1028700"/>
                <a:gd name="connsiteX28" fmla="*/ 804862 w 1269206"/>
                <a:gd name="connsiteY28" fmla="*/ 9525 h 1028700"/>
                <a:gd name="connsiteX29" fmla="*/ 812006 w 1269206"/>
                <a:gd name="connsiteY29" fmla="*/ 0 h 1028700"/>
                <a:gd name="connsiteX30" fmla="*/ 838200 w 1269206"/>
                <a:gd name="connsiteY30" fmla="*/ 4763 h 1028700"/>
                <a:gd name="connsiteX31" fmla="*/ 892969 w 1269206"/>
                <a:gd name="connsiteY31" fmla="*/ 23813 h 1028700"/>
                <a:gd name="connsiteX32" fmla="*/ 964406 w 1269206"/>
                <a:gd name="connsiteY32" fmla="*/ 50006 h 1028700"/>
                <a:gd name="connsiteX33" fmla="*/ 1092994 w 1269206"/>
                <a:gd name="connsiteY33" fmla="*/ 107156 h 1028700"/>
                <a:gd name="connsiteX34" fmla="*/ 1181100 w 1269206"/>
                <a:gd name="connsiteY34" fmla="*/ 157163 h 1028700"/>
                <a:gd name="connsiteX35" fmla="*/ 1235869 w 1269206"/>
                <a:gd name="connsiteY35" fmla="*/ 195263 h 1028700"/>
                <a:gd name="connsiteX36" fmla="*/ 1247775 w 1269206"/>
                <a:gd name="connsiteY36" fmla="*/ 207169 h 1028700"/>
                <a:gd name="connsiteX37" fmla="*/ 1262062 w 1269206"/>
                <a:gd name="connsiteY37" fmla="*/ 230981 h 1028700"/>
                <a:gd name="connsiteX38" fmla="*/ 1269206 w 1269206"/>
                <a:gd name="connsiteY38" fmla="*/ 257175 h 1028700"/>
                <a:gd name="connsiteX39" fmla="*/ 1262062 w 1269206"/>
                <a:gd name="connsiteY39" fmla="*/ 278606 h 1028700"/>
                <a:gd name="connsiteX40" fmla="*/ 1245394 w 1269206"/>
                <a:gd name="connsiteY40" fmla="*/ 292894 h 1028700"/>
                <a:gd name="connsiteX41" fmla="*/ 1221581 w 1269206"/>
                <a:gd name="connsiteY41" fmla="*/ 302419 h 1028700"/>
                <a:gd name="connsiteX42" fmla="*/ 1185862 w 1269206"/>
                <a:gd name="connsiteY42" fmla="*/ 311944 h 1028700"/>
                <a:gd name="connsiteX43" fmla="*/ 1143000 w 1269206"/>
                <a:gd name="connsiteY43" fmla="*/ 316706 h 1028700"/>
                <a:gd name="connsiteX44" fmla="*/ 1112044 w 1269206"/>
                <a:gd name="connsiteY44" fmla="*/ 340519 h 1028700"/>
                <a:gd name="connsiteX45" fmla="*/ 1047750 w 1269206"/>
                <a:gd name="connsiteY45" fmla="*/ 400050 h 1028700"/>
                <a:gd name="connsiteX46" fmla="*/ 950119 w 1269206"/>
                <a:gd name="connsiteY46" fmla="*/ 488156 h 1028700"/>
                <a:gd name="connsiteX47" fmla="*/ 900112 w 1269206"/>
                <a:gd name="connsiteY47" fmla="*/ 528638 h 1028700"/>
                <a:gd name="connsiteX48" fmla="*/ 807244 w 1269206"/>
                <a:gd name="connsiteY48" fmla="*/ 592931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269206" h="1028700">
                  <a:moveTo>
                    <a:pt x="807244" y="592931"/>
                  </a:moveTo>
                  <a:lnTo>
                    <a:pt x="659606" y="695325"/>
                  </a:lnTo>
                  <a:lnTo>
                    <a:pt x="569119" y="752475"/>
                  </a:lnTo>
                  <a:lnTo>
                    <a:pt x="428625" y="835819"/>
                  </a:lnTo>
                  <a:lnTo>
                    <a:pt x="297656" y="909638"/>
                  </a:lnTo>
                  <a:lnTo>
                    <a:pt x="83344" y="1009650"/>
                  </a:lnTo>
                  <a:lnTo>
                    <a:pt x="40481" y="1026319"/>
                  </a:lnTo>
                  <a:lnTo>
                    <a:pt x="23812" y="1028700"/>
                  </a:lnTo>
                  <a:lnTo>
                    <a:pt x="11906" y="1028700"/>
                  </a:lnTo>
                  <a:lnTo>
                    <a:pt x="4762" y="1026319"/>
                  </a:lnTo>
                  <a:lnTo>
                    <a:pt x="0" y="1016794"/>
                  </a:lnTo>
                  <a:lnTo>
                    <a:pt x="7144" y="988219"/>
                  </a:lnTo>
                  <a:lnTo>
                    <a:pt x="16669" y="973931"/>
                  </a:lnTo>
                  <a:lnTo>
                    <a:pt x="104775" y="921544"/>
                  </a:lnTo>
                  <a:lnTo>
                    <a:pt x="192881" y="864394"/>
                  </a:lnTo>
                  <a:lnTo>
                    <a:pt x="333375" y="764381"/>
                  </a:lnTo>
                  <a:lnTo>
                    <a:pt x="483394" y="638175"/>
                  </a:lnTo>
                  <a:lnTo>
                    <a:pt x="607219" y="521494"/>
                  </a:lnTo>
                  <a:lnTo>
                    <a:pt x="704850" y="421481"/>
                  </a:lnTo>
                  <a:lnTo>
                    <a:pt x="764381" y="347663"/>
                  </a:lnTo>
                  <a:lnTo>
                    <a:pt x="821531" y="273844"/>
                  </a:lnTo>
                  <a:lnTo>
                    <a:pt x="847725" y="226219"/>
                  </a:lnTo>
                  <a:lnTo>
                    <a:pt x="859631" y="190500"/>
                  </a:lnTo>
                  <a:lnTo>
                    <a:pt x="862012" y="164306"/>
                  </a:lnTo>
                  <a:lnTo>
                    <a:pt x="857250" y="138113"/>
                  </a:lnTo>
                  <a:lnTo>
                    <a:pt x="842962" y="102394"/>
                  </a:lnTo>
                  <a:lnTo>
                    <a:pt x="819150" y="59531"/>
                  </a:lnTo>
                  <a:lnTo>
                    <a:pt x="807244" y="30956"/>
                  </a:lnTo>
                  <a:lnTo>
                    <a:pt x="804862" y="9525"/>
                  </a:lnTo>
                  <a:lnTo>
                    <a:pt x="812006" y="0"/>
                  </a:lnTo>
                  <a:lnTo>
                    <a:pt x="838200" y="4763"/>
                  </a:lnTo>
                  <a:lnTo>
                    <a:pt x="892969" y="23813"/>
                  </a:lnTo>
                  <a:lnTo>
                    <a:pt x="964406" y="50006"/>
                  </a:lnTo>
                  <a:lnTo>
                    <a:pt x="1092994" y="107156"/>
                  </a:lnTo>
                  <a:lnTo>
                    <a:pt x="1181100" y="157163"/>
                  </a:lnTo>
                  <a:lnTo>
                    <a:pt x="1235869" y="195263"/>
                  </a:lnTo>
                  <a:lnTo>
                    <a:pt x="1247775" y="207169"/>
                  </a:lnTo>
                  <a:lnTo>
                    <a:pt x="1262062" y="230981"/>
                  </a:lnTo>
                  <a:lnTo>
                    <a:pt x="1269206" y="257175"/>
                  </a:lnTo>
                  <a:lnTo>
                    <a:pt x="1262062" y="278606"/>
                  </a:lnTo>
                  <a:lnTo>
                    <a:pt x="1245394" y="292894"/>
                  </a:lnTo>
                  <a:lnTo>
                    <a:pt x="1221581" y="302419"/>
                  </a:lnTo>
                  <a:lnTo>
                    <a:pt x="1185862" y="311944"/>
                  </a:lnTo>
                  <a:lnTo>
                    <a:pt x="1143000" y="316706"/>
                  </a:lnTo>
                  <a:lnTo>
                    <a:pt x="1112044" y="340519"/>
                  </a:lnTo>
                  <a:lnTo>
                    <a:pt x="1047750" y="400050"/>
                  </a:lnTo>
                  <a:lnTo>
                    <a:pt x="950119" y="488156"/>
                  </a:lnTo>
                  <a:lnTo>
                    <a:pt x="900112" y="528638"/>
                  </a:lnTo>
                  <a:lnTo>
                    <a:pt x="807244" y="592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63">
              <a:extLst>
                <a:ext uri="{FF2B5EF4-FFF2-40B4-BE49-F238E27FC236}">
                  <a16:creationId xmlns:a16="http://schemas.microsoft.com/office/drawing/2014/main" id="{EBCEBE06-EFE9-4ADB-B305-4CDA6CEEDED0}"/>
                </a:ext>
              </a:extLst>
            </p:cNvPr>
            <p:cNvSpPr/>
            <p:nvPr/>
          </p:nvSpPr>
          <p:spPr>
            <a:xfrm>
              <a:off x="6810375" y="4897438"/>
              <a:ext cx="1068388" cy="990600"/>
            </a:xfrm>
            <a:custGeom>
              <a:avLst/>
              <a:gdLst>
                <a:gd name="connsiteX0" fmla="*/ 435769 w 1069181"/>
                <a:gd name="connsiteY0" fmla="*/ 433388 h 990600"/>
                <a:gd name="connsiteX1" fmla="*/ 369094 w 1069181"/>
                <a:gd name="connsiteY1" fmla="*/ 371475 h 990600"/>
                <a:gd name="connsiteX2" fmla="*/ 309563 w 1069181"/>
                <a:gd name="connsiteY2" fmla="*/ 316707 h 990600"/>
                <a:gd name="connsiteX3" fmla="*/ 226219 w 1069181"/>
                <a:gd name="connsiteY3" fmla="*/ 242888 h 990600"/>
                <a:gd name="connsiteX4" fmla="*/ 145256 w 1069181"/>
                <a:gd name="connsiteY4" fmla="*/ 176213 h 990600"/>
                <a:gd name="connsiteX5" fmla="*/ 52388 w 1069181"/>
                <a:gd name="connsiteY5" fmla="*/ 102394 h 990600"/>
                <a:gd name="connsiteX6" fmla="*/ 19050 w 1069181"/>
                <a:gd name="connsiteY6" fmla="*/ 76200 h 990600"/>
                <a:gd name="connsiteX7" fmla="*/ 14288 w 1069181"/>
                <a:gd name="connsiteY7" fmla="*/ 71438 h 990600"/>
                <a:gd name="connsiteX8" fmla="*/ 4763 w 1069181"/>
                <a:gd name="connsiteY8" fmla="*/ 54769 h 990600"/>
                <a:gd name="connsiteX9" fmla="*/ 0 w 1069181"/>
                <a:gd name="connsiteY9" fmla="*/ 33338 h 990600"/>
                <a:gd name="connsiteX10" fmla="*/ 0 w 1069181"/>
                <a:gd name="connsiteY10" fmla="*/ 19050 h 990600"/>
                <a:gd name="connsiteX11" fmla="*/ 4763 w 1069181"/>
                <a:gd name="connsiteY11" fmla="*/ 7144 h 990600"/>
                <a:gd name="connsiteX12" fmla="*/ 21431 w 1069181"/>
                <a:gd name="connsiteY12" fmla="*/ 0 h 990600"/>
                <a:gd name="connsiteX13" fmla="*/ 52388 w 1069181"/>
                <a:gd name="connsiteY13" fmla="*/ 4763 h 990600"/>
                <a:gd name="connsiteX14" fmla="*/ 78581 w 1069181"/>
                <a:gd name="connsiteY14" fmla="*/ 14288 h 990600"/>
                <a:gd name="connsiteX15" fmla="*/ 190500 w 1069181"/>
                <a:gd name="connsiteY15" fmla="*/ 76200 h 990600"/>
                <a:gd name="connsiteX16" fmla="*/ 488156 w 1069181"/>
                <a:gd name="connsiteY16" fmla="*/ 240507 h 990600"/>
                <a:gd name="connsiteX17" fmla="*/ 676275 w 1069181"/>
                <a:gd name="connsiteY17" fmla="*/ 345282 h 990600"/>
                <a:gd name="connsiteX18" fmla="*/ 821531 w 1069181"/>
                <a:gd name="connsiteY18" fmla="*/ 428625 h 990600"/>
                <a:gd name="connsiteX19" fmla="*/ 869156 w 1069181"/>
                <a:gd name="connsiteY19" fmla="*/ 454819 h 990600"/>
                <a:gd name="connsiteX20" fmla="*/ 890588 w 1069181"/>
                <a:gd name="connsiteY20" fmla="*/ 476250 h 990600"/>
                <a:gd name="connsiteX21" fmla="*/ 933450 w 1069181"/>
                <a:gd name="connsiteY21" fmla="*/ 535782 h 990600"/>
                <a:gd name="connsiteX22" fmla="*/ 976313 w 1069181"/>
                <a:gd name="connsiteY22" fmla="*/ 597694 h 990600"/>
                <a:gd name="connsiteX23" fmla="*/ 1007269 w 1069181"/>
                <a:gd name="connsiteY23" fmla="*/ 652463 h 990600"/>
                <a:gd name="connsiteX24" fmla="*/ 1031081 w 1069181"/>
                <a:gd name="connsiteY24" fmla="*/ 702469 h 990600"/>
                <a:gd name="connsiteX25" fmla="*/ 1050131 w 1069181"/>
                <a:gd name="connsiteY25" fmla="*/ 752475 h 990600"/>
                <a:gd name="connsiteX26" fmla="*/ 1066800 w 1069181"/>
                <a:gd name="connsiteY26" fmla="*/ 819150 h 990600"/>
                <a:gd name="connsiteX27" fmla="*/ 1069181 w 1069181"/>
                <a:gd name="connsiteY27" fmla="*/ 873919 h 990600"/>
                <a:gd name="connsiteX28" fmla="*/ 1064419 w 1069181"/>
                <a:gd name="connsiteY28" fmla="*/ 933450 h 990600"/>
                <a:gd name="connsiteX29" fmla="*/ 1054894 w 1069181"/>
                <a:gd name="connsiteY29" fmla="*/ 964407 h 990600"/>
                <a:gd name="connsiteX30" fmla="*/ 1035844 w 1069181"/>
                <a:gd name="connsiteY30" fmla="*/ 985838 h 990600"/>
                <a:gd name="connsiteX31" fmla="*/ 1014413 w 1069181"/>
                <a:gd name="connsiteY31" fmla="*/ 990600 h 990600"/>
                <a:gd name="connsiteX32" fmla="*/ 995363 w 1069181"/>
                <a:gd name="connsiteY32" fmla="*/ 990600 h 990600"/>
                <a:gd name="connsiteX33" fmla="*/ 959644 w 1069181"/>
                <a:gd name="connsiteY33" fmla="*/ 981075 h 990600"/>
                <a:gd name="connsiteX34" fmla="*/ 928688 w 1069181"/>
                <a:gd name="connsiteY34" fmla="*/ 964407 h 990600"/>
                <a:gd name="connsiteX35" fmla="*/ 881063 w 1069181"/>
                <a:gd name="connsiteY35" fmla="*/ 921544 h 990600"/>
                <a:gd name="connsiteX36" fmla="*/ 800100 w 1069181"/>
                <a:gd name="connsiteY36" fmla="*/ 840582 h 990600"/>
                <a:gd name="connsiteX37" fmla="*/ 719138 w 1069181"/>
                <a:gd name="connsiteY37" fmla="*/ 745332 h 990600"/>
                <a:gd name="connsiteX38" fmla="*/ 676275 w 1069181"/>
                <a:gd name="connsiteY38" fmla="*/ 690563 h 990600"/>
                <a:gd name="connsiteX39" fmla="*/ 628650 w 1069181"/>
                <a:gd name="connsiteY39" fmla="*/ 633413 h 990600"/>
                <a:gd name="connsiteX40" fmla="*/ 554831 w 1069181"/>
                <a:gd name="connsiteY40" fmla="*/ 554832 h 990600"/>
                <a:gd name="connsiteX41" fmla="*/ 435769 w 1069181"/>
                <a:gd name="connsiteY41" fmla="*/ 433388 h 99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69181" h="990600">
                  <a:moveTo>
                    <a:pt x="435769" y="433388"/>
                  </a:moveTo>
                  <a:lnTo>
                    <a:pt x="369094" y="371475"/>
                  </a:lnTo>
                  <a:lnTo>
                    <a:pt x="309563" y="316707"/>
                  </a:lnTo>
                  <a:lnTo>
                    <a:pt x="226219" y="242888"/>
                  </a:lnTo>
                  <a:lnTo>
                    <a:pt x="145256" y="176213"/>
                  </a:lnTo>
                  <a:lnTo>
                    <a:pt x="52388" y="102394"/>
                  </a:lnTo>
                  <a:lnTo>
                    <a:pt x="19050" y="76200"/>
                  </a:lnTo>
                  <a:lnTo>
                    <a:pt x="14288" y="71438"/>
                  </a:lnTo>
                  <a:lnTo>
                    <a:pt x="4763" y="54769"/>
                  </a:lnTo>
                  <a:lnTo>
                    <a:pt x="0" y="33338"/>
                  </a:lnTo>
                  <a:lnTo>
                    <a:pt x="0" y="19050"/>
                  </a:lnTo>
                  <a:lnTo>
                    <a:pt x="4763" y="7144"/>
                  </a:lnTo>
                  <a:lnTo>
                    <a:pt x="21431" y="0"/>
                  </a:lnTo>
                  <a:lnTo>
                    <a:pt x="52388" y="4763"/>
                  </a:lnTo>
                  <a:lnTo>
                    <a:pt x="78581" y="14288"/>
                  </a:lnTo>
                  <a:lnTo>
                    <a:pt x="190500" y="76200"/>
                  </a:lnTo>
                  <a:lnTo>
                    <a:pt x="488156" y="240507"/>
                  </a:lnTo>
                  <a:lnTo>
                    <a:pt x="676275" y="345282"/>
                  </a:lnTo>
                  <a:lnTo>
                    <a:pt x="821531" y="428625"/>
                  </a:lnTo>
                  <a:lnTo>
                    <a:pt x="869156" y="454819"/>
                  </a:lnTo>
                  <a:lnTo>
                    <a:pt x="890588" y="476250"/>
                  </a:lnTo>
                  <a:lnTo>
                    <a:pt x="933450" y="535782"/>
                  </a:lnTo>
                  <a:lnTo>
                    <a:pt x="976313" y="597694"/>
                  </a:lnTo>
                  <a:lnTo>
                    <a:pt x="1007269" y="652463"/>
                  </a:lnTo>
                  <a:lnTo>
                    <a:pt x="1031081" y="702469"/>
                  </a:lnTo>
                  <a:lnTo>
                    <a:pt x="1050131" y="752475"/>
                  </a:lnTo>
                  <a:lnTo>
                    <a:pt x="1066800" y="819150"/>
                  </a:lnTo>
                  <a:cubicBezTo>
                    <a:pt x="1067594" y="837406"/>
                    <a:pt x="1068387" y="855663"/>
                    <a:pt x="1069181" y="873919"/>
                  </a:cubicBezTo>
                  <a:lnTo>
                    <a:pt x="1064419" y="933450"/>
                  </a:lnTo>
                  <a:lnTo>
                    <a:pt x="1054894" y="964407"/>
                  </a:lnTo>
                  <a:lnTo>
                    <a:pt x="1035844" y="985838"/>
                  </a:lnTo>
                  <a:lnTo>
                    <a:pt x="1014413" y="990600"/>
                  </a:lnTo>
                  <a:lnTo>
                    <a:pt x="995363" y="990600"/>
                  </a:lnTo>
                  <a:lnTo>
                    <a:pt x="959644" y="981075"/>
                  </a:lnTo>
                  <a:lnTo>
                    <a:pt x="928688" y="964407"/>
                  </a:lnTo>
                  <a:lnTo>
                    <a:pt x="881063" y="921544"/>
                  </a:lnTo>
                  <a:lnTo>
                    <a:pt x="800100" y="840582"/>
                  </a:lnTo>
                  <a:lnTo>
                    <a:pt x="719138" y="745332"/>
                  </a:lnTo>
                  <a:lnTo>
                    <a:pt x="676275" y="690563"/>
                  </a:lnTo>
                  <a:lnTo>
                    <a:pt x="628650" y="633413"/>
                  </a:lnTo>
                  <a:lnTo>
                    <a:pt x="554831" y="554832"/>
                  </a:lnTo>
                  <a:lnTo>
                    <a:pt x="435769" y="4333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53">
              <a:extLst>
                <a:ext uri="{FF2B5EF4-FFF2-40B4-BE49-F238E27FC236}">
                  <a16:creationId xmlns:a16="http://schemas.microsoft.com/office/drawing/2014/main" id="{4A7CC641-B7A2-4ECD-A696-47ABCB05C0E8}"/>
                </a:ext>
              </a:extLst>
            </p:cNvPr>
            <p:cNvSpPr/>
            <p:nvPr/>
          </p:nvSpPr>
          <p:spPr>
            <a:xfrm>
              <a:off x="5686425" y="1352551"/>
              <a:ext cx="554038" cy="1681163"/>
            </a:xfrm>
            <a:custGeom>
              <a:avLst/>
              <a:gdLst>
                <a:gd name="connsiteX0" fmla="*/ 200025 w 554831"/>
                <a:gd name="connsiteY0" fmla="*/ 912019 h 1681163"/>
                <a:gd name="connsiteX1" fmla="*/ 200025 w 554831"/>
                <a:gd name="connsiteY1" fmla="*/ 728663 h 1681163"/>
                <a:gd name="connsiteX2" fmla="*/ 200025 w 554831"/>
                <a:gd name="connsiteY2" fmla="*/ 290513 h 1681163"/>
                <a:gd name="connsiteX3" fmla="*/ 200025 w 554831"/>
                <a:gd name="connsiteY3" fmla="*/ 266700 h 1681163"/>
                <a:gd name="connsiteX4" fmla="*/ 192881 w 554831"/>
                <a:gd name="connsiteY4" fmla="*/ 233363 h 1681163"/>
                <a:gd name="connsiteX5" fmla="*/ 180975 w 554831"/>
                <a:gd name="connsiteY5" fmla="*/ 204788 h 1681163"/>
                <a:gd name="connsiteX6" fmla="*/ 169069 w 554831"/>
                <a:gd name="connsiteY6" fmla="*/ 183356 h 1681163"/>
                <a:gd name="connsiteX7" fmla="*/ 152400 w 554831"/>
                <a:gd name="connsiteY7" fmla="*/ 161925 h 1681163"/>
                <a:gd name="connsiteX8" fmla="*/ 128588 w 554831"/>
                <a:gd name="connsiteY8" fmla="*/ 138113 h 1681163"/>
                <a:gd name="connsiteX9" fmla="*/ 111919 w 554831"/>
                <a:gd name="connsiteY9" fmla="*/ 121444 h 1681163"/>
                <a:gd name="connsiteX10" fmla="*/ 90488 w 554831"/>
                <a:gd name="connsiteY10" fmla="*/ 107156 h 1681163"/>
                <a:gd name="connsiteX11" fmla="*/ 57150 w 554831"/>
                <a:gd name="connsiteY11" fmla="*/ 88106 h 1681163"/>
                <a:gd name="connsiteX12" fmla="*/ 28575 w 554831"/>
                <a:gd name="connsiteY12" fmla="*/ 73819 h 1681163"/>
                <a:gd name="connsiteX13" fmla="*/ 11906 w 554831"/>
                <a:gd name="connsiteY13" fmla="*/ 64294 h 1681163"/>
                <a:gd name="connsiteX14" fmla="*/ 4763 w 554831"/>
                <a:gd name="connsiteY14" fmla="*/ 57150 h 1681163"/>
                <a:gd name="connsiteX15" fmla="*/ 0 w 554831"/>
                <a:gd name="connsiteY15" fmla="*/ 45244 h 1681163"/>
                <a:gd name="connsiteX16" fmla="*/ 2381 w 554831"/>
                <a:gd name="connsiteY16" fmla="*/ 28575 h 1681163"/>
                <a:gd name="connsiteX17" fmla="*/ 14288 w 554831"/>
                <a:gd name="connsiteY17" fmla="*/ 9525 h 1681163"/>
                <a:gd name="connsiteX18" fmla="*/ 21431 w 554831"/>
                <a:gd name="connsiteY18" fmla="*/ 4763 h 1681163"/>
                <a:gd name="connsiteX19" fmla="*/ 45244 w 554831"/>
                <a:gd name="connsiteY19" fmla="*/ 0 h 1681163"/>
                <a:gd name="connsiteX20" fmla="*/ 204788 w 554831"/>
                <a:gd name="connsiteY20" fmla="*/ 11906 h 1681163"/>
                <a:gd name="connsiteX21" fmla="*/ 271463 w 554831"/>
                <a:gd name="connsiteY21" fmla="*/ 21431 h 1681163"/>
                <a:gd name="connsiteX22" fmla="*/ 323850 w 554831"/>
                <a:gd name="connsiteY22" fmla="*/ 33338 h 1681163"/>
                <a:gd name="connsiteX23" fmla="*/ 385763 w 554831"/>
                <a:gd name="connsiteY23" fmla="*/ 57150 h 1681163"/>
                <a:gd name="connsiteX24" fmla="*/ 457200 w 554831"/>
                <a:gd name="connsiteY24" fmla="*/ 95250 h 1681163"/>
                <a:gd name="connsiteX25" fmla="*/ 509588 w 554831"/>
                <a:gd name="connsiteY25" fmla="*/ 128588 h 1681163"/>
                <a:gd name="connsiteX26" fmla="*/ 531019 w 554831"/>
                <a:gd name="connsiteY26" fmla="*/ 145256 h 1681163"/>
                <a:gd name="connsiteX27" fmla="*/ 545306 w 554831"/>
                <a:gd name="connsiteY27" fmla="*/ 166688 h 1681163"/>
                <a:gd name="connsiteX28" fmla="*/ 554831 w 554831"/>
                <a:gd name="connsiteY28" fmla="*/ 197644 h 1681163"/>
                <a:gd name="connsiteX29" fmla="*/ 552450 w 554831"/>
                <a:gd name="connsiteY29" fmla="*/ 233363 h 1681163"/>
                <a:gd name="connsiteX30" fmla="*/ 540544 w 554831"/>
                <a:gd name="connsiteY30" fmla="*/ 271463 h 1681163"/>
                <a:gd name="connsiteX31" fmla="*/ 521494 w 554831"/>
                <a:gd name="connsiteY31" fmla="*/ 304800 h 1681163"/>
                <a:gd name="connsiteX32" fmla="*/ 504825 w 554831"/>
                <a:gd name="connsiteY32" fmla="*/ 326231 h 1681163"/>
                <a:gd name="connsiteX33" fmla="*/ 495300 w 554831"/>
                <a:gd name="connsiteY33" fmla="*/ 340519 h 1681163"/>
                <a:gd name="connsiteX34" fmla="*/ 483394 w 554831"/>
                <a:gd name="connsiteY34" fmla="*/ 369094 h 1681163"/>
                <a:gd name="connsiteX35" fmla="*/ 473869 w 554831"/>
                <a:gd name="connsiteY35" fmla="*/ 426244 h 1681163"/>
                <a:gd name="connsiteX36" fmla="*/ 469106 w 554831"/>
                <a:gd name="connsiteY36" fmla="*/ 514350 h 1681163"/>
                <a:gd name="connsiteX37" fmla="*/ 466725 w 554831"/>
                <a:gd name="connsiteY37" fmla="*/ 557213 h 1681163"/>
                <a:gd name="connsiteX38" fmla="*/ 445294 w 554831"/>
                <a:gd name="connsiteY38" fmla="*/ 697706 h 1681163"/>
                <a:gd name="connsiteX39" fmla="*/ 447675 w 554831"/>
                <a:gd name="connsiteY39" fmla="*/ 1659731 h 1681163"/>
                <a:gd name="connsiteX40" fmla="*/ 202406 w 554831"/>
                <a:gd name="connsiteY40" fmla="*/ 1681163 h 1681163"/>
                <a:gd name="connsiteX41" fmla="*/ 200025 w 554831"/>
                <a:gd name="connsiteY41" fmla="*/ 1533525 h 1681163"/>
                <a:gd name="connsiteX42" fmla="*/ 200025 w 554831"/>
                <a:gd name="connsiteY42" fmla="*/ 912019 h 1681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54831" h="1681163">
                  <a:moveTo>
                    <a:pt x="200025" y="912019"/>
                  </a:moveTo>
                  <a:lnTo>
                    <a:pt x="200025" y="728663"/>
                  </a:lnTo>
                  <a:lnTo>
                    <a:pt x="200025" y="290513"/>
                  </a:lnTo>
                  <a:lnTo>
                    <a:pt x="200025" y="266700"/>
                  </a:lnTo>
                  <a:lnTo>
                    <a:pt x="192881" y="233363"/>
                  </a:lnTo>
                  <a:lnTo>
                    <a:pt x="180975" y="204788"/>
                  </a:lnTo>
                  <a:lnTo>
                    <a:pt x="169069" y="183356"/>
                  </a:lnTo>
                  <a:lnTo>
                    <a:pt x="152400" y="161925"/>
                  </a:lnTo>
                  <a:lnTo>
                    <a:pt x="128588" y="138113"/>
                  </a:lnTo>
                  <a:lnTo>
                    <a:pt x="111919" y="121444"/>
                  </a:lnTo>
                  <a:lnTo>
                    <a:pt x="90488" y="107156"/>
                  </a:lnTo>
                  <a:lnTo>
                    <a:pt x="57150" y="88106"/>
                  </a:lnTo>
                  <a:lnTo>
                    <a:pt x="28575" y="73819"/>
                  </a:lnTo>
                  <a:lnTo>
                    <a:pt x="11906" y="64294"/>
                  </a:lnTo>
                  <a:lnTo>
                    <a:pt x="4763" y="57150"/>
                  </a:lnTo>
                  <a:lnTo>
                    <a:pt x="0" y="45244"/>
                  </a:lnTo>
                  <a:lnTo>
                    <a:pt x="2381" y="28575"/>
                  </a:lnTo>
                  <a:lnTo>
                    <a:pt x="14288" y="9525"/>
                  </a:lnTo>
                  <a:lnTo>
                    <a:pt x="21431" y="4763"/>
                  </a:lnTo>
                  <a:lnTo>
                    <a:pt x="45244" y="0"/>
                  </a:lnTo>
                  <a:lnTo>
                    <a:pt x="204788" y="11906"/>
                  </a:lnTo>
                  <a:lnTo>
                    <a:pt x="271463" y="21431"/>
                  </a:lnTo>
                  <a:lnTo>
                    <a:pt x="323850" y="33338"/>
                  </a:lnTo>
                  <a:lnTo>
                    <a:pt x="385763" y="57150"/>
                  </a:lnTo>
                  <a:lnTo>
                    <a:pt x="457200" y="95250"/>
                  </a:lnTo>
                  <a:lnTo>
                    <a:pt x="509588" y="128588"/>
                  </a:lnTo>
                  <a:lnTo>
                    <a:pt x="531019" y="145256"/>
                  </a:lnTo>
                  <a:lnTo>
                    <a:pt x="545306" y="166688"/>
                  </a:lnTo>
                  <a:lnTo>
                    <a:pt x="554831" y="197644"/>
                  </a:lnTo>
                  <a:lnTo>
                    <a:pt x="552450" y="233363"/>
                  </a:lnTo>
                  <a:lnTo>
                    <a:pt x="540544" y="271463"/>
                  </a:lnTo>
                  <a:lnTo>
                    <a:pt x="521494" y="304800"/>
                  </a:lnTo>
                  <a:lnTo>
                    <a:pt x="504825" y="326231"/>
                  </a:lnTo>
                  <a:lnTo>
                    <a:pt x="495300" y="340519"/>
                  </a:lnTo>
                  <a:lnTo>
                    <a:pt x="483394" y="369094"/>
                  </a:lnTo>
                  <a:lnTo>
                    <a:pt x="473869" y="426244"/>
                  </a:lnTo>
                  <a:lnTo>
                    <a:pt x="469106" y="514350"/>
                  </a:lnTo>
                  <a:lnTo>
                    <a:pt x="466725" y="557213"/>
                  </a:lnTo>
                  <a:lnTo>
                    <a:pt x="445294" y="697706"/>
                  </a:lnTo>
                  <a:cubicBezTo>
                    <a:pt x="446088" y="1018381"/>
                    <a:pt x="446881" y="1339056"/>
                    <a:pt x="447675" y="1659731"/>
                  </a:cubicBezTo>
                  <a:lnTo>
                    <a:pt x="202406" y="1681163"/>
                  </a:lnTo>
                  <a:cubicBezTo>
                    <a:pt x="201612" y="1631950"/>
                    <a:pt x="200819" y="1582738"/>
                    <a:pt x="200025" y="1533525"/>
                  </a:cubicBezTo>
                  <a:lnTo>
                    <a:pt x="200025" y="9120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54">
              <a:extLst>
                <a:ext uri="{FF2B5EF4-FFF2-40B4-BE49-F238E27FC236}">
                  <a16:creationId xmlns:a16="http://schemas.microsoft.com/office/drawing/2014/main" id="{3BBAC6F9-7DEF-41D8-8945-06A404950FFC}"/>
                </a:ext>
              </a:extLst>
            </p:cNvPr>
            <p:cNvSpPr/>
            <p:nvPr/>
          </p:nvSpPr>
          <p:spPr>
            <a:xfrm>
              <a:off x="4614863" y="2268538"/>
              <a:ext cx="2679700" cy="425450"/>
            </a:xfrm>
            <a:custGeom>
              <a:avLst/>
              <a:gdLst>
                <a:gd name="connsiteX0" fmla="*/ 1112043 w 2678906"/>
                <a:gd name="connsiteY0" fmla="*/ 178594 h 423863"/>
                <a:gd name="connsiteX1" fmla="*/ 1293018 w 2678906"/>
                <a:gd name="connsiteY1" fmla="*/ 152400 h 423863"/>
                <a:gd name="connsiteX2" fmla="*/ 1593056 w 2678906"/>
                <a:gd name="connsiteY2" fmla="*/ 126207 h 423863"/>
                <a:gd name="connsiteX3" fmla="*/ 1793081 w 2678906"/>
                <a:gd name="connsiteY3" fmla="*/ 104775 h 423863"/>
                <a:gd name="connsiteX4" fmla="*/ 1926431 w 2678906"/>
                <a:gd name="connsiteY4" fmla="*/ 90488 h 423863"/>
                <a:gd name="connsiteX5" fmla="*/ 2083593 w 2678906"/>
                <a:gd name="connsiteY5" fmla="*/ 57150 h 423863"/>
                <a:gd name="connsiteX6" fmla="*/ 2264568 w 2678906"/>
                <a:gd name="connsiteY6" fmla="*/ 16669 h 423863"/>
                <a:gd name="connsiteX7" fmla="*/ 2340768 w 2678906"/>
                <a:gd name="connsiteY7" fmla="*/ 0 h 423863"/>
                <a:gd name="connsiteX8" fmla="*/ 2419350 w 2678906"/>
                <a:gd name="connsiteY8" fmla="*/ 14288 h 423863"/>
                <a:gd name="connsiteX9" fmla="*/ 2524125 w 2678906"/>
                <a:gd name="connsiteY9" fmla="*/ 42863 h 423863"/>
                <a:gd name="connsiteX10" fmla="*/ 2600325 w 2678906"/>
                <a:gd name="connsiteY10" fmla="*/ 71438 h 423863"/>
                <a:gd name="connsiteX11" fmla="*/ 2631281 w 2678906"/>
                <a:gd name="connsiteY11" fmla="*/ 88107 h 423863"/>
                <a:gd name="connsiteX12" fmla="*/ 2655093 w 2678906"/>
                <a:gd name="connsiteY12" fmla="*/ 107157 h 423863"/>
                <a:gd name="connsiteX13" fmla="*/ 2674143 w 2678906"/>
                <a:gd name="connsiteY13" fmla="*/ 135732 h 423863"/>
                <a:gd name="connsiteX14" fmla="*/ 2678906 w 2678906"/>
                <a:gd name="connsiteY14" fmla="*/ 166688 h 423863"/>
                <a:gd name="connsiteX15" fmla="*/ 2674143 w 2678906"/>
                <a:gd name="connsiteY15" fmla="*/ 202407 h 423863"/>
                <a:gd name="connsiteX16" fmla="*/ 2662237 w 2678906"/>
                <a:gd name="connsiteY16" fmla="*/ 223838 h 423863"/>
                <a:gd name="connsiteX17" fmla="*/ 2638425 w 2678906"/>
                <a:gd name="connsiteY17" fmla="*/ 238125 h 423863"/>
                <a:gd name="connsiteX18" fmla="*/ 2605087 w 2678906"/>
                <a:gd name="connsiteY18" fmla="*/ 245269 h 423863"/>
                <a:gd name="connsiteX19" fmla="*/ 2516981 w 2678906"/>
                <a:gd name="connsiteY19" fmla="*/ 247650 h 423863"/>
                <a:gd name="connsiteX20" fmla="*/ 2331243 w 2678906"/>
                <a:gd name="connsiteY20" fmla="*/ 245269 h 423863"/>
                <a:gd name="connsiteX21" fmla="*/ 2057400 w 2678906"/>
                <a:gd name="connsiteY21" fmla="*/ 254794 h 423863"/>
                <a:gd name="connsiteX22" fmla="*/ 1802606 w 2678906"/>
                <a:gd name="connsiteY22" fmla="*/ 269082 h 423863"/>
                <a:gd name="connsiteX23" fmla="*/ 1504950 w 2678906"/>
                <a:gd name="connsiteY23" fmla="*/ 290513 h 423863"/>
                <a:gd name="connsiteX24" fmla="*/ 1288256 w 2678906"/>
                <a:gd name="connsiteY24" fmla="*/ 333375 h 423863"/>
                <a:gd name="connsiteX25" fmla="*/ 966787 w 2678906"/>
                <a:gd name="connsiteY25" fmla="*/ 369094 h 423863"/>
                <a:gd name="connsiteX26" fmla="*/ 450056 w 2678906"/>
                <a:gd name="connsiteY26" fmla="*/ 423863 h 423863"/>
                <a:gd name="connsiteX27" fmla="*/ 419100 w 2678906"/>
                <a:gd name="connsiteY27" fmla="*/ 423863 h 423863"/>
                <a:gd name="connsiteX28" fmla="*/ 373856 w 2678906"/>
                <a:gd name="connsiteY28" fmla="*/ 419100 h 423863"/>
                <a:gd name="connsiteX29" fmla="*/ 283368 w 2678906"/>
                <a:gd name="connsiteY29" fmla="*/ 383382 h 423863"/>
                <a:gd name="connsiteX30" fmla="*/ 197643 w 2678906"/>
                <a:gd name="connsiteY30" fmla="*/ 330994 h 423863"/>
                <a:gd name="connsiteX31" fmla="*/ 114300 w 2678906"/>
                <a:gd name="connsiteY31" fmla="*/ 269082 h 423863"/>
                <a:gd name="connsiteX32" fmla="*/ 76200 w 2678906"/>
                <a:gd name="connsiteY32" fmla="*/ 245269 h 423863"/>
                <a:gd name="connsiteX33" fmla="*/ 38100 w 2678906"/>
                <a:gd name="connsiteY33" fmla="*/ 216694 h 423863"/>
                <a:gd name="connsiteX34" fmla="*/ 23812 w 2678906"/>
                <a:gd name="connsiteY34" fmla="*/ 197644 h 423863"/>
                <a:gd name="connsiteX35" fmla="*/ 4762 w 2678906"/>
                <a:gd name="connsiteY35" fmla="*/ 164307 h 423863"/>
                <a:gd name="connsiteX36" fmla="*/ 0 w 2678906"/>
                <a:gd name="connsiteY36" fmla="*/ 138113 h 423863"/>
                <a:gd name="connsiteX37" fmla="*/ 2381 w 2678906"/>
                <a:gd name="connsiteY37" fmla="*/ 121444 h 423863"/>
                <a:gd name="connsiteX38" fmla="*/ 2381 w 2678906"/>
                <a:gd name="connsiteY38" fmla="*/ 121444 h 423863"/>
                <a:gd name="connsiteX39" fmla="*/ 11906 w 2678906"/>
                <a:gd name="connsiteY39" fmla="*/ 107157 h 423863"/>
                <a:gd name="connsiteX40" fmla="*/ 26193 w 2678906"/>
                <a:gd name="connsiteY40" fmla="*/ 107157 h 423863"/>
                <a:gd name="connsiteX41" fmla="*/ 47625 w 2678906"/>
                <a:gd name="connsiteY41" fmla="*/ 111919 h 423863"/>
                <a:gd name="connsiteX42" fmla="*/ 102393 w 2678906"/>
                <a:gd name="connsiteY42" fmla="*/ 135732 h 423863"/>
                <a:gd name="connsiteX43" fmla="*/ 166687 w 2678906"/>
                <a:gd name="connsiteY43" fmla="*/ 161925 h 423863"/>
                <a:gd name="connsiteX44" fmla="*/ 252412 w 2678906"/>
                <a:gd name="connsiteY44" fmla="*/ 190500 h 423863"/>
                <a:gd name="connsiteX45" fmla="*/ 347662 w 2678906"/>
                <a:gd name="connsiteY45" fmla="*/ 209550 h 423863"/>
                <a:gd name="connsiteX46" fmla="*/ 464343 w 2678906"/>
                <a:gd name="connsiteY46" fmla="*/ 221457 h 423863"/>
                <a:gd name="connsiteX47" fmla="*/ 600075 w 2678906"/>
                <a:gd name="connsiteY47" fmla="*/ 223838 h 423863"/>
                <a:gd name="connsiteX48" fmla="*/ 778668 w 2678906"/>
                <a:gd name="connsiteY48" fmla="*/ 216694 h 423863"/>
                <a:gd name="connsiteX49" fmla="*/ 1112043 w 2678906"/>
                <a:gd name="connsiteY49" fmla="*/ 17859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678906" h="423863">
                  <a:moveTo>
                    <a:pt x="1112043" y="178594"/>
                  </a:moveTo>
                  <a:lnTo>
                    <a:pt x="1293018" y="152400"/>
                  </a:lnTo>
                  <a:lnTo>
                    <a:pt x="1593056" y="126207"/>
                  </a:lnTo>
                  <a:lnTo>
                    <a:pt x="1793081" y="104775"/>
                  </a:lnTo>
                  <a:lnTo>
                    <a:pt x="1926431" y="90488"/>
                  </a:lnTo>
                  <a:lnTo>
                    <a:pt x="2083593" y="57150"/>
                  </a:lnTo>
                  <a:lnTo>
                    <a:pt x="2264568" y="16669"/>
                  </a:lnTo>
                  <a:lnTo>
                    <a:pt x="2340768" y="0"/>
                  </a:lnTo>
                  <a:lnTo>
                    <a:pt x="2419350" y="14288"/>
                  </a:lnTo>
                  <a:lnTo>
                    <a:pt x="2524125" y="42863"/>
                  </a:lnTo>
                  <a:lnTo>
                    <a:pt x="2600325" y="71438"/>
                  </a:lnTo>
                  <a:lnTo>
                    <a:pt x="2631281" y="88107"/>
                  </a:lnTo>
                  <a:lnTo>
                    <a:pt x="2655093" y="107157"/>
                  </a:lnTo>
                  <a:lnTo>
                    <a:pt x="2674143" y="135732"/>
                  </a:lnTo>
                  <a:lnTo>
                    <a:pt x="2678906" y="166688"/>
                  </a:lnTo>
                  <a:lnTo>
                    <a:pt x="2674143" y="202407"/>
                  </a:lnTo>
                  <a:lnTo>
                    <a:pt x="2662237" y="223838"/>
                  </a:lnTo>
                  <a:lnTo>
                    <a:pt x="2638425" y="238125"/>
                  </a:lnTo>
                  <a:lnTo>
                    <a:pt x="2605087" y="245269"/>
                  </a:lnTo>
                  <a:lnTo>
                    <a:pt x="2516981" y="247650"/>
                  </a:lnTo>
                  <a:lnTo>
                    <a:pt x="2331243" y="245269"/>
                  </a:lnTo>
                  <a:lnTo>
                    <a:pt x="2057400" y="254794"/>
                  </a:lnTo>
                  <a:lnTo>
                    <a:pt x="1802606" y="269082"/>
                  </a:lnTo>
                  <a:lnTo>
                    <a:pt x="1504950" y="290513"/>
                  </a:lnTo>
                  <a:lnTo>
                    <a:pt x="1288256" y="333375"/>
                  </a:lnTo>
                  <a:lnTo>
                    <a:pt x="966787" y="369094"/>
                  </a:lnTo>
                  <a:lnTo>
                    <a:pt x="450056" y="423863"/>
                  </a:lnTo>
                  <a:lnTo>
                    <a:pt x="419100" y="423863"/>
                  </a:lnTo>
                  <a:lnTo>
                    <a:pt x="373856" y="419100"/>
                  </a:lnTo>
                  <a:lnTo>
                    <a:pt x="283368" y="383382"/>
                  </a:lnTo>
                  <a:lnTo>
                    <a:pt x="197643" y="330994"/>
                  </a:lnTo>
                  <a:lnTo>
                    <a:pt x="114300" y="269082"/>
                  </a:lnTo>
                  <a:lnTo>
                    <a:pt x="76200" y="245269"/>
                  </a:lnTo>
                  <a:lnTo>
                    <a:pt x="38100" y="216694"/>
                  </a:lnTo>
                  <a:lnTo>
                    <a:pt x="23812" y="197644"/>
                  </a:lnTo>
                  <a:lnTo>
                    <a:pt x="4762" y="164307"/>
                  </a:lnTo>
                  <a:lnTo>
                    <a:pt x="0" y="138113"/>
                  </a:lnTo>
                  <a:lnTo>
                    <a:pt x="2381" y="121444"/>
                  </a:lnTo>
                  <a:lnTo>
                    <a:pt x="2381" y="121444"/>
                  </a:lnTo>
                  <a:lnTo>
                    <a:pt x="11906" y="107157"/>
                  </a:lnTo>
                  <a:lnTo>
                    <a:pt x="26193" y="107157"/>
                  </a:lnTo>
                  <a:lnTo>
                    <a:pt x="47625" y="111919"/>
                  </a:lnTo>
                  <a:lnTo>
                    <a:pt x="102393" y="135732"/>
                  </a:lnTo>
                  <a:lnTo>
                    <a:pt x="166687" y="161925"/>
                  </a:lnTo>
                  <a:lnTo>
                    <a:pt x="252412" y="190500"/>
                  </a:lnTo>
                  <a:lnTo>
                    <a:pt x="347662" y="209550"/>
                  </a:lnTo>
                  <a:lnTo>
                    <a:pt x="464343" y="221457"/>
                  </a:lnTo>
                  <a:lnTo>
                    <a:pt x="600075" y="223838"/>
                  </a:lnTo>
                  <a:lnTo>
                    <a:pt x="778668" y="216694"/>
                  </a:lnTo>
                  <a:lnTo>
                    <a:pt x="1112043" y="1785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55">
              <a:extLst>
                <a:ext uri="{FF2B5EF4-FFF2-40B4-BE49-F238E27FC236}">
                  <a16:creationId xmlns:a16="http://schemas.microsoft.com/office/drawing/2014/main" id="{EAE4245C-4B87-447D-AEF3-03449B2024DE}"/>
                </a:ext>
              </a:extLst>
            </p:cNvPr>
            <p:cNvSpPr/>
            <p:nvPr/>
          </p:nvSpPr>
          <p:spPr>
            <a:xfrm>
              <a:off x="3684589" y="2740025"/>
              <a:ext cx="4681537" cy="647700"/>
            </a:xfrm>
            <a:custGeom>
              <a:avLst/>
              <a:gdLst>
                <a:gd name="connsiteX0" fmla="*/ 1516380 w 4682490"/>
                <a:gd name="connsiteY0" fmla="*/ 293370 h 647700"/>
                <a:gd name="connsiteX1" fmla="*/ 2232660 w 4682490"/>
                <a:gd name="connsiteY1" fmla="*/ 220980 h 647700"/>
                <a:gd name="connsiteX2" fmla="*/ 2438400 w 4682490"/>
                <a:gd name="connsiteY2" fmla="*/ 179070 h 647700"/>
                <a:gd name="connsiteX3" fmla="*/ 2918460 w 4682490"/>
                <a:gd name="connsiteY3" fmla="*/ 148590 h 647700"/>
                <a:gd name="connsiteX4" fmla="*/ 3387090 w 4682490"/>
                <a:gd name="connsiteY4" fmla="*/ 118110 h 647700"/>
                <a:gd name="connsiteX5" fmla="*/ 3745230 w 4682490"/>
                <a:gd name="connsiteY5" fmla="*/ 95250 h 647700"/>
                <a:gd name="connsiteX6" fmla="*/ 3817620 w 4682490"/>
                <a:gd name="connsiteY6" fmla="*/ 91440 h 647700"/>
                <a:gd name="connsiteX7" fmla="*/ 3916680 w 4682490"/>
                <a:gd name="connsiteY7" fmla="*/ 64770 h 647700"/>
                <a:gd name="connsiteX8" fmla="*/ 4107180 w 4682490"/>
                <a:gd name="connsiteY8" fmla="*/ 19050 h 647700"/>
                <a:gd name="connsiteX9" fmla="*/ 4183380 w 4682490"/>
                <a:gd name="connsiteY9" fmla="*/ 0 h 647700"/>
                <a:gd name="connsiteX10" fmla="*/ 4225290 w 4682490"/>
                <a:gd name="connsiteY10" fmla="*/ 7620 h 647700"/>
                <a:gd name="connsiteX11" fmla="*/ 4423410 w 4682490"/>
                <a:gd name="connsiteY11" fmla="*/ 68580 h 647700"/>
                <a:gd name="connsiteX12" fmla="*/ 4530090 w 4682490"/>
                <a:gd name="connsiteY12" fmla="*/ 106680 h 647700"/>
                <a:gd name="connsiteX13" fmla="*/ 4629150 w 4682490"/>
                <a:gd name="connsiteY13" fmla="*/ 156210 h 647700"/>
                <a:gd name="connsiteX14" fmla="*/ 4659630 w 4682490"/>
                <a:gd name="connsiteY14" fmla="*/ 179070 h 647700"/>
                <a:gd name="connsiteX15" fmla="*/ 4674870 w 4682490"/>
                <a:gd name="connsiteY15" fmla="*/ 194310 h 647700"/>
                <a:gd name="connsiteX16" fmla="*/ 4678680 w 4682490"/>
                <a:gd name="connsiteY16" fmla="*/ 201930 h 647700"/>
                <a:gd name="connsiteX17" fmla="*/ 4682490 w 4682490"/>
                <a:gd name="connsiteY17" fmla="*/ 217170 h 647700"/>
                <a:gd name="connsiteX18" fmla="*/ 4682490 w 4682490"/>
                <a:gd name="connsiteY18" fmla="*/ 243840 h 647700"/>
                <a:gd name="connsiteX19" fmla="*/ 4671060 w 4682490"/>
                <a:gd name="connsiteY19" fmla="*/ 281940 h 647700"/>
                <a:gd name="connsiteX20" fmla="*/ 4655820 w 4682490"/>
                <a:gd name="connsiteY20" fmla="*/ 304800 h 647700"/>
                <a:gd name="connsiteX21" fmla="*/ 4617720 w 4682490"/>
                <a:gd name="connsiteY21" fmla="*/ 327660 h 647700"/>
                <a:gd name="connsiteX22" fmla="*/ 4587240 w 4682490"/>
                <a:gd name="connsiteY22" fmla="*/ 335280 h 647700"/>
                <a:gd name="connsiteX23" fmla="*/ 4499610 w 4682490"/>
                <a:gd name="connsiteY23" fmla="*/ 327660 h 647700"/>
                <a:gd name="connsiteX24" fmla="*/ 4251960 w 4682490"/>
                <a:gd name="connsiteY24" fmla="*/ 308610 h 647700"/>
                <a:gd name="connsiteX25" fmla="*/ 3962400 w 4682490"/>
                <a:gd name="connsiteY25" fmla="*/ 293370 h 647700"/>
                <a:gd name="connsiteX26" fmla="*/ 3467100 w 4682490"/>
                <a:gd name="connsiteY26" fmla="*/ 289560 h 647700"/>
                <a:gd name="connsiteX27" fmla="*/ 2933700 w 4682490"/>
                <a:gd name="connsiteY27" fmla="*/ 308610 h 647700"/>
                <a:gd name="connsiteX28" fmla="*/ 2586990 w 4682490"/>
                <a:gd name="connsiteY28" fmla="*/ 331470 h 647700"/>
                <a:gd name="connsiteX29" fmla="*/ 2221230 w 4682490"/>
                <a:gd name="connsiteY29" fmla="*/ 358140 h 647700"/>
                <a:gd name="connsiteX30" fmla="*/ 1905000 w 4682490"/>
                <a:gd name="connsiteY30" fmla="*/ 407670 h 647700"/>
                <a:gd name="connsiteX31" fmla="*/ 1584960 w 4682490"/>
                <a:gd name="connsiteY31" fmla="*/ 453390 h 647700"/>
                <a:gd name="connsiteX32" fmla="*/ 1276350 w 4682490"/>
                <a:gd name="connsiteY32" fmla="*/ 502920 h 647700"/>
                <a:gd name="connsiteX33" fmla="*/ 994410 w 4682490"/>
                <a:gd name="connsiteY33" fmla="*/ 552450 h 647700"/>
                <a:gd name="connsiteX34" fmla="*/ 819150 w 4682490"/>
                <a:gd name="connsiteY34" fmla="*/ 590550 h 647700"/>
                <a:gd name="connsiteX35" fmla="*/ 674370 w 4682490"/>
                <a:gd name="connsiteY35" fmla="*/ 624840 h 647700"/>
                <a:gd name="connsiteX36" fmla="*/ 579120 w 4682490"/>
                <a:gd name="connsiteY36" fmla="*/ 643890 h 647700"/>
                <a:gd name="connsiteX37" fmla="*/ 533400 w 4682490"/>
                <a:gd name="connsiteY37" fmla="*/ 647700 h 647700"/>
                <a:gd name="connsiteX38" fmla="*/ 461010 w 4682490"/>
                <a:gd name="connsiteY38" fmla="*/ 636270 h 647700"/>
                <a:gd name="connsiteX39" fmla="*/ 377190 w 4682490"/>
                <a:gd name="connsiteY39" fmla="*/ 609600 h 647700"/>
                <a:gd name="connsiteX40" fmla="*/ 259080 w 4682490"/>
                <a:gd name="connsiteY40" fmla="*/ 548640 h 647700"/>
                <a:gd name="connsiteX41" fmla="*/ 179070 w 4682490"/>
                <a:gd name="connsiteY41" fmla="*/ 491490 h 647700"/>
                <a:gd name="connsiteX42" fmla="*/ 114300 w 4682490"/>
                <a:gd name="connsiteY42" fmla="*/ 434340 h 647700"/>
                <a:gd name="connsiteX43" fmla="*/ 53340 w 4682490"/>
                <a:gd name="connsiteY43" fmla="*/ 373380 h 647700"/>
                <a:gd name="connsiteX44" fmla="*/ 22860 w 4682490"/>
                <a:gd name="connsiteY44" fmla="*/ 342900 h 647700"/>
                <a:gd name="connsiteX45" fmla="*/ 11430 w 4682490"/>
                <a:gd name="connsiteY45" fmla="*/ 323850 h 647700"/>
                <a:gd name="connsiteX46" fmla="*/ 0 w 4682490"/>
                <a:gd name="connsiteY46" fmla="*/ 297180 h 647700"/>
                <a:gd name="connsiteX47" fmla="*/ 3810 w 4682490"/>
                <a:gd name="connsiteY47" fmla="*/ 278130 h 647700"/>
                <a:gd name="connsiteX48" fmla="*/ 19050 w 4682490"/>
                <a:gd name="connsiteY48" fmla="*/ 274320 h 647700"/>
                <a:gd name="connsiteX49" fmla="*/ 45720 w 4682490"/>
                <a:gd name="connsiteY49" fmla="*/ 281940 h 647700"/>
                <a:gd name="connsiteX50" fmla="*/ 91440 w 4682490"/>
                <a:gd name="connsiteY50" fmla="*/ 304800 h 647700"/>
                <a:gd name="connsiteX51" fmla="*/ 179070 w 4682490"/>
                <a:gd name="connsiteY51" fmla="*/ 335280 h 647700"/>
                <a:gd name="connsiteX52" fmla="*/ 274320 w 4682490"/>
                <a:gd name="connsiteY52" fmla="*/ 358140 h 647700"/>
                <a:gd name="connsiteX53" fmla="*/ 346710 w 4682490"/>
                <a:gd name="connsiteY53" fmla="*/ 369570 h 647700"/>
                <a:gd name="connsiteX54" fmla="*/ 441960 w 4682490"/>
                <a:gd name="connsiteY54" fmla="*/ 377190 h 647700"/>
                <a:gd name="connsiteX55" fmla="*/ 552450 w 4682490"/>
                <a:gd name="connsiteY55" fmla="*/ 381000 h 647700"/>
                <a:gd name="connsiteX56" fmla="*/ 895350 w 4682490"/>
                <a:gd name="connsiteY56" fmla="*/ 354330 h 647700"/>
                <a:gd name="connsiteX57" fmla="*/ 1516380 w 4682490"/>
                <a:gd name="connsiteY57" fmla="*/ 293370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682490" h="647700">
                  <a:moveTo>
                    <a:pt x="1516380" y="293370"/>
                  </a:moveTo>
                  <a:lnTo>
                    <a:pt x="2232660" y="220980"/>
                  </a:lnTo>
                  <a:lnTo>
                    <a:pt x="2438400" y="179070"/>
                  </a:lnTo>
                  <a:lnTo>
                    <a:pt x="2918460" y="148590"/>
                  </a:lnTo>
                  <a:lnTo>
                    <a:pt x="3387090" y="118110"/>
                  </a:lnTo>
                  <a:lnTo>
                    <a:pt x="3745230" y="95250"/>
                  </a:lnTo>
                  <a:lnTo>
                    <a:pt x="3817620" y="91440"/>
                  </a:lnTo>
                  <a:lnTo>
                    <a:pt x="3916680" y="64770"/>
                  </a:lnTo>
                  <a:lnTo>
                    <a:pt x="4107180" y="19050"/>
                  </a:lnTo>
                  <a:lnTo>
                    <a:pt x="4183380" y="0"/>
                  </a:lnTo>
                  <a:lnTo>
                    <a:pt x="4225290" y="7620"/>
                  </a:lnTo>
                  <a:lnTo>
                    <a:pt x="4423410" y="68580"/>
                  </a:lnTo>
                  <a:lnTo>
                    <a:pt x="4530090" y="106680"/>
                  </a:lnTo>
                  <a:lnTo>
                    <a:pt x="4629150" y="156210"/>
                  </a:lnTo>
                  <a:lnTo>
                    <a:pt x="4659630" y="179070"/>
                  </a:lnTo>
                  <a:lnTo>
                    <a:pt x="4674870" y="194310"/>
                  </a:lnTo>
                  <a:lnTo>
                    <a:pt x="4678680" y="201930"/>
                  </a:lnTo>
                  <a:lnTo>
                    <a:pt x="4682490" y="217170"/>
                  </a:lnTo>
                  <a:lnTo>
                    <a:pt x="4682490" y="243840"/>
                  </a:lnTo>
                  <a:lnTo>
                    <a:pt x="4671060" y="281940"/>
                  </a:lnTo>
                  <a:lnTo>
                    <a:pt x="4655820" y="304800"/>
                  </a:lnTo>
                  <a:lnTo>
                    <a:pt x="4617720" y="327660"/>
                  </a:lnTo>
                  <a:lnTo>
                    <a:pt x="4587240" y="335280"/>
                  </a:lnTo>
                  <a:lnTo>
                    <a:pt x="4499610" y="327660"/>
                  </a:lnTo>
                  <a:lnTo>
                    <a:pt x="4251960" y="308610"/>
                  </a:lnTo>
                  <a:lnTo>
                    <a:pt x="3962400" y="293370"/>
                  </a:lnTo>
                  <a:lnTo>
                    <a:pt x="3467100" y="289560"/>
                  </a:lnTo>
                  <a:lnTo>
                    <a:pt x="2933700" y="308610"/>
                  </a:lnTo>
                  <a:lnTo>
                    <a:pt x="2586990" y="331470"/>
                  </a:lnTo>
                  <a:lnTo>
                    <a:pt x="2221230" y="358140"/>
                  </a:lnTo>
                  <a:lnTo>
                    <a:pt x="1905000" y="407670"/>
                  </a:lnTo>
                  <a:lnTo>
                    <a:pt x="1584960" y="453390"/>
                  </a:lnTo>
                  <a:lnTo>
                    <a:pt x="1276350" y="502920"/>
                  </a:lnTo>
                  <a:lnTo>
                    <a:pt x="994410" y="552450"/>
                  </a:lnTo>
                  <a:lnTo>
                    <a:pt x="819150" y="590550"/>
                  </a:lnTo>
                  <a:lnTo>
                    <a:pt x="674370" y="624840"/>
                  </a:lnTo>
                  <a:lnTo>
                    <a:pt x="579120" y="643890"/>
                  </a:lnTo>
                  <a:lnTo>
                    <a:pt x="533400" y="647700"/>
                  </a:lnTo>
                  <a:lnTo>
                    <a:pt x="461010" y="636270"/>
                  </a:lnTo>
                  <a:lnTo>
                    <a:pt x="377190" y="609600"/>
                  </a:lnTo>
                  <a:lnTo>
                    <a:pt x="259080" y="548640"/>
                  </a:lnTo>
                  <a:lnTo>
                    <a:pt x="179070" y="491490"/>
                  </a:lnTo>
                  <a:lnTo>
                    <a:pt x="114300" y="434340"/>
                  </a:lnTo>
                  <a:lnTo>
                    <a:pt x="53340" y="373380"/>
                  </a:lnTo>
                  <a:lnTo>
                    <a:pt x="22860" y="342900"/>
                  </a:lnTo>
                  <a:lnTo>
                    <a:pt x="11430" y="323850"/>
                  </a:lnTo>
                  <a:lnTo>
                    <a:pt x="0" y="297180"/>
                  </a:lnTo>
                  <a:lnTo>
                    <a:pt x="3810" y="278130"/>
                  </a:lnTo>
                  <a:lnTo>
                    <a:pt x="19050" y="274320"/>
                  </a:lnTo>
                  <a:lnTo>
                    <a:pt x="45720" y="281940"/>
                  </a:lnTo>
                  <a:lnTo>
                    <a:pt x="91440" y="304800"/>
                  </a:lnTo>
                  <a:lnTo>
                    <a:pt x="179070" y="335280"/>
                  </a:lnTo>
                  <a:lnTo>
                    <a:pt x="274320" y="358140"/>
                  </a:lnTo>
                  <a:lnTo>
                    <a:pt x="346710" y="369570"/>
                  </a:lnTo>
                  <a:lnTo>
                    <a:pt x="441960" y="377190"/>
                  </a:lnTo>
                  <a:lnTo>
                    <a:pt x="552450" y="381000"/>
                  </a:lnTo>
                  <a:lnTo>
                    <a:pt x="895350" y="354330"/>
                  </a:lnTo>
                  <a:lnTo>
                    <a:pt x="1516380" y="2933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56">
              <a:extLst>
                <a:ext uri="{FF2B5EF4-FFF2-40B4-BE49-F238E27FC236}">
                  <a16:creationId xmlns:a16="http://schemas.microsoft.com/office/drawing/2014/main" id="{CDE1E86E-3474-4C1F-B510-D7687F1EFB2F}"/>
                </a:ext>
              </a:extLst>
            </p:cNvPr>
            <p:cNvSpPr/>
            <p:nvPr/>
          </p:nvSpPr>
          <p:spPr>
            <a:xfrm>
              <a:off x="5072064" y="3043239"/>
              <a:ext cx="947737" cy="828675"/>
            </a:xfrm>
            <a:custGeom>
              <a:avLst/>
              <a:gdLst>
                <a:gd name="connsiteX0" fmla="*/ 604837 w 947737"/>
                <a:gd name="connsiteY0" fmla="*/ 476250 h 828675"/>
                <a:gd name="connsiteX1" fmla="*/ 804862 w 947737"/>
                <a:gd name="connsiteY1" fmla="*/ 300037 h 828675"/>
                <a:gd name="connsiteX2" fmla="*/ 873918 w 947737"/>
                <a:gd name="connsiteY2" fmla="*/ 242887 h 828675"/>
                <a:gd name="connsiteX3" fmla="*/ 909637 w 947737"/>
                <a:gd name="connsiteY3" fmla="*/ 214312 h 828675"/>
                <a:gd name="connsiteX4" fmla="*/ 935831 w 947737"/>
                <a:gd name="connsiteY4" fmla="*/ 188118 h 828675"/>
                <a:gd name="connsiteX5" fmla="*/ 947737 w 947737"/>
                <a:gd name="connsiteY5" fmla="*/ 166687 h 828675"/>
                <a:gd name="connsiteX6" fmla="*/ 947737 w 947737"/>
                <a:gd name="connsiteY6" fmla="*/ 157162 h 828675"/>
                <a:gd name="connsiteX7" fmla="*/ 938212 w 947737"/>
                <a:gd name="connsiteY7" fmla="*/ 140493 h 828675"/>
                <a:gd name="connsiteX8" fmla="*/ 909637 w 947737"/>
                <a:gd name="connsiteY8" fmla="*/ 107156 h 828675"/>
                <a:gd name="connsiteX9" fmla="*/ 873918 w 947737"/>
                <a:gd name="connsiteY9" fmla="*/ 59531 h 828675"/>
                <a:gd name="connsiteX10" fmla="*/ 833437 w 947737"/>
                <a:gd name="connsiteY10" fmla="*/ 14287 h 828675"/>
                <a:gd name="connsiteX11" fmla="*/ 828675 w 947737"/>
                <a:gd name="connsiteY11" fmla="*/ 0 h 828675"/>
                <a:gd name="connsiteX12" fmla="*/ 528637 w 947737"/>
                <a:gd name="connsiteY12" fmla="*/ 66675 h 828675"/>
                <a:gd name="connsiteX13" fmla="*/ 583406 w 947737"/>
                <a:gd name="connsiteY13" fmla="*/ 102393 h 828675"/>
                <a:gd name="connsiteX14" fmla="*/ 592931 w 947737"/>
                <a:gd name="connsiteY14" fmla="*/ 119062 h 828675"/>
                <a:gd name="connsiteX15" fmla="*/ 600075 w 947737"/>
                <a:gd name="connsiteY15" fmla="*/ 145256 h 828675"/>
                <a:gd name="connsiteX16" fmla="*/ 597693 w 947737"/>
                <a:gd name="connsiteY16" fmla="*/ 166687 h 828675"/>
                <a:gd name="connsiteX17" fmla="*/ 585787 w 947737"/>
                <a:gd name="connsiteY17" fmla="*/ 192881 h 828675"/>
                <a:gd name="connsiteX18" fmla="*/ 547687 w 947737"/>
                <a:gd name="connsiteY18" fmla="*/ 242887 h 828675"/>
                <a:gd name="connsiteX19" fmla="*/ 461962 w 947737"/>
                <a:gd name="connsiteY19" fmla="*/ 350043 h 828675"/>
                <a:gd name="connsiteX20" fmla="*/ 347662 w 947737"/>
                <a:gd name="connsiteY20" fmla="*/ 469106 h 828675"/>
                <a:gd name="connsiteX21" fmla="*/ 247650 w 947737"/>
                <a:gd name="connsiteY21" fmla="*/ 561975 h 828675"/>
                <a:gd name="connsiteX22" fmla="*/ 130968 w 947737"/>
                <a:gd name="connsiteY22" fmla="*/ 659606 h 828675"/>
                <a:gd name="connsiteX23" fmla="*/ 14287 w 947737"/>
                <a:gd name="connsiteY23" fmla="*/ 742950 h 828675"/>
                <a:gd name="connsiteX24" fmla="*/ 4762 w 947737"/>
                <a:gd name="connsiteY24" fmla="*/ 762000 h 828675"/>
                <a:gd name="connsiteX25" fmla="*/ 0 w 947737"/>
                <a:gd name="connsiteY25" fmla="*/ 802481 h 828675"/>
                <a:gd name="connsiteX26" fmla="*/ 171450 w 947737"/>
                <a:gd name="connsiteY26" fmla="*/ 828675 h 828675"/>
                <a:gd name="connsiteX27" fmla="*/ 383381 w 947737"/>
                <a:gd name="connsiteY27" fmla="*/ 664368 h 828675"/>
                <a:gd name="connsiteX28" fmla="*/ 604837 w 947737"/>
                <a:gd name="connsiteY28" fmla="*/ 476250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47737" h="828675">
                  <a:moveTo>
                    <a:pt x="604837" y="476250"/>
                  </a:moveTo>
                  <a:lnTo>
                    <a:pt x="804862" y="300037"/>
                  </a:lnTo>
                  <a:lnTo>
                    <a:pt x="873918" y="242887"/>
                  </a:lnTo>
                  <a:lnTo>
                    <a:pt x="909637" y="214312"/>
                  </a:lnTo>
                  <a:lnTo>
                    <a:pt x="935831" y="188118"/>
                  </a:lnTo>
                  <a:lnTo>
                    <a:pt x="947737" y="166687"/>
                  </a:lnTo>
                  <a:lnTo>
                    <a:pt x="947737" y="157162"/>
                  </a:lnTo>
                  <a:lnTo>
                    <a:pt x="938212" y="140493"/>
                  </a:lnTo>
                  <a:lnTo>
                    <a:pt x="909637" y="107156"/>
                  </a:lnTo>
                  <a:lnTo>
                    <a:pt x="873918" y="59531"/>
                  </a:lnTo>
                  <a:lnTo>
                    <a:pt x="833437" y="14287"/>
                  </a:lnTo>
                  <a:lnTo>
                    <a:pt x="828675" y="0"/>
                  </a:lnTo>
                  <a:lnTo>
                    <a:pt x="528637" y="66675"/>
                  </a:lnTo>
                  <a:lnTo>
                    <a:pt x="583406" y="102393"/>
                  </a:lnTo>
                  <a:lnTo>
                    <a:pt x="592931" y="119062"/>
                  </a:lnTo>
                  <a:lnTo>
                    <a:pt x="600075" y="145256"/>
                  </a:lnTo>
                  <a:lnTo>
                    <a:pt x="597693" y="166687"/>
                  </a:lnTo>
                  <a:lnTo>
                    <a:pt x="585787" y="192881"/>
                  </a:lnTo>
                  <a:lnTo>
                    <a:pt x="547687" y="242887"/>
                  </a:lnTo>
                  <a:lnTo>
                    <a:pt x="461962" y="350043"/>
                  </a:lnTo>
                  <a:lnTo>
                    <a:pt x="347662" y="469106"/>
                  </a:lnTo>
                  <a:lnTo>
                    <a:pt x="247650" y="561975"/>
                  </a:lnTo>
                  <a:lnTo>
                    <a:pt x="130968" y="659606"/>
                  </a:lnTo>
                  <a:lnTo>
                    <a:pt x="14287" y="742950"/>
                  </a:lnTo>
                  <a:lnTo>
                    <a:pt x="4762" y="762000"/>
                  </a:lnTo>
                  <a:lnTo>
                    <a:pt x="0" y="802481"/>
                  </a:lnTo>
                  <a:lnTo>
                    <a:pt x="171450" y="828675"/>
                  </a:lnTo>
                  <a:lnTo>
                    <a:pt x="383381" y="664368"/>
                  </a:lnTo>
                  <a:lnTo>
                    <a:pt x="604837" y="476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57">
              <a:extLst>
                <a:ext uri="{FF2B5EF4-FFF2-40B4-BE49-F238E27FC236}">
                  <a16:creationId xmlns:a16="http://schemas.microsoft.com/office/drawing/2014/main" id="{458A49C9-65F1-4DE7-93E5-97E24C1CAB9A}"/>
                </a:ext>
              </a:extLst>
            </p:cNvPr>
            <p:cNvSpPr/>
            <p:nvPr/>
          </p:nvSpPr>
          <p:spPr>
            <a:xfrm>
              <a:off x="5072064" y="3763964"/>
              <a:ext cx="784225" cy="350837"/>
            </a:xfrm>
            <a:custGeom>
              <a:avLst/>
              <a:gdLst>
                <a:gd name="connsiteX0" fmla="*/ 519112 w 783431"/>
                <a:gd name="connsiteY0" fmla="*/ 123825 h 350044"/>
                <a:gd name="connsiteX1" fmla="*/ 445293 w 783431"/>
                <a:gd name="connsiteY1" fmla="*/ 88107 h 350044"/>
                <a:gd name="connsiteX2" fmla="*/ 361950 w 783431"/>
                <a:gd name="connsiteY2" fmla="*/ 52388 h 350044"/>
                <a:gd name="connsiteX3" fmla="*/ 307181 w 783431"/>
                <a:gd name="connsiteY3" fmla="*/ 30957 h 350044"/>
                <a:gd name="connsiteX4" fmla="*/ 211931 w 783431"/>
                <a:gd name="connsiteY4" fmla="*/ 0 h 350044"/>
                <a:gd name="connsiteX5" fmla="*/ 16668 w 783431"/>
                <a:gd name="connsiteY5" fmla="*/ 23813 h 350044"/>
                <a:gd name="connsiteX6" fmla="*/ 4762 w 783431"/>
                <a:gd name="connsiteY6" fmla="*/ 54769 h 350044"/>
                <a:gd name="connsiteX7" fmla="*/ 0 w 783431"/>
                <a:gd name="connsiteY7" fmla="*/ 88107 h 350044"/>
                <a:gd name="connsiteX8" fmla="*/ 7143 w 783431"/>
                <a:gd name="connsiteY8" fmla="*/ 133350 h 350044"/>
                <a:gd name="connsiteX9" fmla="*/ 19050 w 783431"/>
                <a:gd name="connsiteY9" fmla="*/ 171450 h 350044"/>
                <a:gd name="connsiteX10" fmla="*/ 35718 w 783431"/>
                <a:gd name="connsiteY10" fmla="*/ 197644 h 350044"/>
                <a:gd name="connsiteX11" fmla="*/ 45243 w 783431"/>
                <a:gd name="connsiteY11" fmla="*/ 207169 h 350044"/>
                <a:gd name="connsiteX12" fmla="*/ 66675 w 783431"/>
                <a:gd name="connsiteY12" fmla="*/ 219075 h 350044"/>
                <a:gd name="connsiteX13" fmla="*/ 92868 w 783431"/>
                <a:gd name="connsiteY13" fmla="*/ 223838 h 350044"/>
                <a:gd name="connsiteX14" fmla="*/ 154781 w 783431"/>
                <a:gd name="connsiteY14" fmla="*/ 228600 h 350044"/>
                <a:gd name="connsiteX15" fmla="*/ 342900 w 783431"/>
                <a:gd name="connsiteY15" fmla="*/ 257175 h 350044"/>
                <a:gd name="connsiteX16" fmla="*/ 526256 w 783431"/>
                <a:gd name="connsiteY16" fmla="*/ 297657 h 350044"/>
                <a:gd name="connsiteX17" fmla="*/ 711993 w 783431"/>
                <a:gd name="connsiteY17" fmla="*/ 350044 h 350044"/>
                <a:gd name="connsiteX18" fmla="*/ 783431 w 783431"/>
                <a:gd name="connsiteY18" fmla="*/ 300038 h 350044"/>
                <a:gd name="connsiteX19" fmla="*/ 676275 w 783431"/>
                <a:gd name="connsiteY19" fmla="*/ 221457 h 350044"/>
                <a:gd name="connsiteX20" fmla="*/ 519112 w 783431"/>
                <a:gd name="connsiteY20" fmla="*/ 123825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83431" h="350044">
                  <a:moveTo>
                    <a:pt x="519112" y="123825"/>
                  </a:moveTo>
                  <a:lnTo>
                    <a:pt x="445293" y="88107"/>
                  </a:lnTo>
                  <a:lnTo>
                    <a:pt x="361950" y="52388"/>
                  </a:lnTo>
                  <a:lnTo>
                    <a:pt x="307181" y="30957"/>
                  </a:lnTo>
                  <a:lnTo>
                    <a:pt x="211931" y="0"/>
                  </a:lnTo>
                  <a:lnTo>
                    <a:pt x="16668" y="23813"/>
                  </a:lnTo>
                  <a:lnTo>
                    <a:pt x="4762" y="54769"/>
                  </a:lnTo>
                  <a:lnTo>
                    <a:pt x="0" y="88107"/>
                  </a:lnTo>
                  <a:lnTo>
                    <a:pt x="7143" y="133350"/>
                  </a:lnTo>
                  <a:lnTo>
                    <a:pt x="19050" y="171450"/>
                  </a:lnTo>
                  <a:lnTo>
                    <a:pt x="35718" y="197644"/>
                  </a:lnTo>
                  <a:lnTo>
                    <a:pt x="45243" y="207169"/>
                  </a:lnTo>
                  <a:lnTo>
                    <a:pt x="66675" y="219075"/>
                  </a:lnTo>
                  <a:lnTo>
                    <a:pt x="92868" y="223838"/>
                  </a:lnTo>
                  <a:lnTo>
                    <a:pt x="154781" y="228600"/>
                  </a:lnTo>
                  <a:lnTo>
                    <a:pt x="342900" y="257175"/>
                  </a:lnTo>
                  <a:lnTo>
                    <a:pt x="526256" y="297657"/>
                  </a:lnTo>
                  <a:lnTo>
                    <a:pt x="711993" y="350044"/>
                  </a:lnTo>
                  <a:lnTo>
                    <a:pt x="783431" y="300038"/>
                  </a:lnTo>
                  <a:lnTo>
                    <a:pt x="676275" y="221457"/>
                  </a:lnTo>
                  <a:lnTo>
                    <a:pt x="519112" y="1238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58">
              <a:extLst>
                <a:ext uri="{FF2B5EF4-FFF2-40B4-BE49-F238E27FC236}">
                  <a16:creationId xmlns:a16="http://schemas.microsoft.com/office/drawing/2014/main" id="{47B6ECDB-9D3D-4BFE-A723-E40116867A5A}"/>
                </a:ext>
              </a:extLst>
            </p:cNvPr>
            <p:cNvSpPr/>
            <p:nvPr/>
          </p:nvSpPr>
          <p:spPr>
            <a:xfrm>
              <a:off x="4951413" y="3141664"/>
              <a:ext cx="1892300" cy="1582737"/>
            </a:xfrm>
            <a:custGeom>
              <a:avLst/>
              <a:gdLst>
                <a:gd name="connsiteX0" fmla="*/ 1183481 w 1893094"/>
                <a:gd name="connsiteY0" fmla="*/ 538162 h 1583531"/>
                <a:gd name="connsiteX1" fmla="*/ 942975 w 1893094"/>
                <a:gd name="connsiteY1" fmla="*/ 733425 h 1583531"/>
                <a:gd name="connsiteX2" fmla="*/ 785812 w 1893094"/>
                <a:gd name="connsiteY2" fmla="*/ 862012 h 1583531"/>
                <a:gd name="connsiteX3" fmla="*/ 723900 w 1893094"/>
                <a:gd name="connsiteY3" fmla="*/ 931069 h 1583531"/>
                <a:gd name="connsiteX4" fmla="*/ 519112 w 1893094"/>
                <a:gd name="connsiteY4" fmla="*/ 1088231 h 1583531"/>
                <a:gd name="connsiteX5" fmla="*/ 247650 w 1893094"/>
                <a:gd name="connsiteY5" fmla="*/ 1297781 h 1583531"/>
                <a:gd name="connsiteX6" fmla="*/ 38100 w 1893094"/>
                <a:gd name="connsiteY6" fmla="*/ 1464469 h 1583531"/>
                <a:gd name="connsiteX7" fmla="*/ 4762 w 1893094"/>
                <a:gd name="connsiteY7" fmla="*/ 1490662 h 1583531"/>
                <a:gd name="connsiteX8" fmla="*/ 0 w 1893094"/>
                <a:gd name="connsiteY8" fmla="*/ 1502569 h 1583531"/>
                <a:gd name="connsiteX9" fmla="*/ 0 w 1893094"/>
                <a:gd name="connsiteY9" fmla="*/ 1528762 h 1583531"/>
                <a:gd name="connsiteX10" fmla="*/ 9525 w 1893094"/>
                <a:gd name="connsiteY10" fmla="*/ 1583531 h 1583531"/>
                <a:gd name="connsiteX11" fmla="*/ 135731 w 1893094"/>
                <a:gd name="connsiteY11" fmla="*/ 1547812 h 1583531"/>
                <a:gd name="connsiteX12" fmla="*/ 271462 w 1893094"/>
                <a:gd name="connsiteY12" fmla="*/ 1435894 h 1583531"/>
                <a:gd name="connsiteX13" fmla="*/ 469106 w 1893094"/>
                <a:gd name="connsiteY13" fmla="*/ 1300162 h 1583531"/>
                <a:gd name="connsiteX14" fmla="*/ 790575 w 1893094"/>
                <a:gd name="connsiteY14" fmla="*/ 1083469 h 1583531"/>
                <a:gd name="connsiteX15" fmla="*/ 1081087 w 1893094"/>
                <a:gd name="connsiteY15" fmla="*/ 885825 h 1583531"/>
                <a:gd name="connsiteX16" fmla="*/ 1314450 w 1893094"/>
                <a:gd name="connsiteY16" fmla="*/ 721519 h 1583531"/>
                <a:gd name="connsiteX17" fmla="*/ 1457325 w 1893094"/>
                <a:gd name="connsiteY17" fmla="*/ 621506 h 1583531"/>
                <a:gd name="connsiteX18" fmla="*/ 1597819 w 1893094"/>
                <a:gd name="connsiteY18" fmla="*/ 521494 h 1583531"/>
                <a:gd name="connsiteX19" fmla="*/ 1685925 w 1893094"/>
                <a:gd name="connsiteY19" fmla="*/ 461962 h 1583531"/>
                <a:gd name="connsiteX20" fmla="*/ 1759744 w 1893094"/>
                <a:gd name="connsiteY20" fmla="*/ 414337 h 1583531"/>
                <a:gd name="connsiteX21" fmla="*/ 1809750 w 1893094"/>
                <a:gd name="connsiteY21" fmla="*/ 385762 h 1583531"/>
                <a:gd name="connsiteX22" fmla="*/ 1852612 w 1893094"/>
                <a:gd name="connsiteY22" fmla="*/ 366712 h 1583531"/>
                <a:gd name="connsiteX23" fmla="*/ 1874044 w 1893094"/>
                <a:gd name="connsiteY23" fmla="*/ 359569 h 1583531"/>
                <a:gd name="connsiteX24" fmla="*/ 1883569 w 1893094"/>
                <a:gd name="connsiteY24" fmla="*/ 352425 h 1583531"/>
                <a:gd name="connsiteX25" fmla="*/ 1893094 w 1893094"/>
                <a:gd name="connsiteY25" fmla="*/ 333375 h 1583531"/>
                <a:gd name="connsiteX26" fmla="*/ 1893094 w 1893094"/>
                <a:gd name="connsiteY26" fmla="*/ 314325 h 1583531"/>
                <a:gd name="connsiteX27" fmla="*/ 1893094 w 1893094"/>
                <a:gd name="connsiteY27" fmla="*/ 285750 h 1583531"/>
                <a:gd name="connsiteX28" fmla="*/ 1878806 w 1893094"/>
                <a:gd name="connsiteY28" fmla="*/ 245269 h 1583531"/>
                <a:gd name="connsiteX29" fmla="*/ 1857375 w 1893094"/>
                <a:gd name="connsiteY29" fmla="*/ 202406 h 1583531"/>
                <a:gd name="connsiteX30" fmla="*/ 1819275 w 1893094"/>
                <a:gd name="connsiteY30" fmla="*/ 161925 h 1583531"/>
                <a:gd name="connsiteX31" fmla="*/ 1747837 w 1893094"/>
                <a:gd name="connsiteY31" fmla="*/ 95250 h 1583531"/>
                <a:gd name="connsiteX32" fmla="*/ 1704975 w 1893094"/>
                <a:gd name="connsiteY32" fmla="*/ 64294 h 1583531"/>
                <a:gd name="connsiteX33" fmla="*/ 1662112 w 1893094"/>
                <a:gd name="connsiteY33" fmla="*/ 38100 h 1583531"/>
                <a:gd name="connsiteX34" fmla="*/ 1614487 w 1893094"/>
                <a:gd name="connsiteY34" fmla="*/ 16669 h 1583531"/>
                <a:gd name="connsiteX35" fmla="*/ 1564481 w 1893094"/>
                <a:gd name="connsiteY35" fmla="*/ 2381 h 1583531"/>
                <a:gd name="connsiteX36" fmla="*/ 1543050 w 1893094"/>
                <a:gd name="connsiteY36" fmla="*/ 0 h 1583531"/>
                <a:gd name="connsiteX37" fmla="*/ 1526381 w 1893094"/>
                <a:gd name="connsiteY37" fmla="*/ 0 h 1583531"/>
                <a:gd name="connsiteX38" fmla="*/ 1519237 w 1893094"/>
                <a:gd name="connsiteY38" fmla="*/ 4762 h 1583531"/>
                <a:gd name="connsiteX39" fmla="*/ 1521619 w 1893094"/>
                <a:gd name="connsiteY39" fmla="*/ 30956 h 1583531"/>
                <a:gd name="connsiteX40" fmla="*/ 1528762 w 1893094"/>
                <a:gd name="connsiteY40" fmla="*/ 78581 h 1583531"/>
                <a:gd name="connsiteX41" fmla="*/ 1538287 w 1893094"/>
                <a:gd name="connsiteY41" fmla="*/ 126206 h 1583531"/>
                <a:gd name="connsiteX42" fmla="*/ 1538287 w 1893094"/>
                <a:gd name="connsiteY42" fmla="*/ 147637 h 1583531"/>
                <a:gd name="connsiteX43" fmla="*/ 1528762 w 1893094"/>
                <a:gd name="connsiteY43" fmla="*/ 192881 h 1583531"/>
                <a:gd name="connsiteX44" fmla="*/ 1507331 w 1893094"/>
                <a:gd name="connsiteY44" fmla="*/ 235744 h 1583531"/>
                <a:gd name="connsiteX45" fmla="*/ 1478756 w 1893094"/>
                <a:gd name="connsiteY45" fmla="*/ 280987 h 1583531"/>
                <a:gd name="connsiteX46" fmla="*/ 1433512 w 1893094"/>
                <a:gd name="connsiteY46" fmla="*/ 330994 h 1583531"/>
                <a:gd name="connsiteX47" fmla="*/ 1371600 w 1893094"/>
                <a:gd name="connsiteY47" fmla="*/ 392906 h 1583531"/>
                <a:gd name="connsiteX48" fmla="*/ 1235869 w 1893094"/>
                <a:gd name="connsiteY48" fmla="*/ 502444 h 1583531"/>
                <a:gd name="connsiteX49" fmla="*/ 1183481 w 1893094"/>
                <a:gd name="connsiteY49" fmla="*/ 538162 h 1583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93094" h="1583531">
                  <a:moveTo>
                    <a:pt x="1183481" y="538162"/>
                  </a:moveTo>
                  <a:lnTo>
                    <a:pt x="942975" y="733425"/>
                  </a:lnTo>
                  <a:lnTo>
                    <a:pt x="785812" y="862012"/>
                  </a:lnTo>
                  <a:lnTo>
                    <a:pt x="723900" y="931069"/>
                  </a:lnTo>
                  <a:lnTo>
                    <a:pt x="519112" y="1088231"/>
                  </a:lnTo>
                  <a:lnTo>
                    <a:pt x="247650" y="1297781"/>
                  </a:lnTo>
                  <a:lnTo>
                    <a:pt x="38100" y="1464469"/>
                  </a:lnTo>
                  <a:lnTo>
                    <a:pt x="4762" y="1490662"/>
                  </a:lnTo>
                  <a:lnTo>
                    <a:pt x="0" y="1502569"/>
                  </a:lnTo>
                  <a:lnTo>
                    <a:pt x="0" y="1528762"/>
                  </a:lnTo>
                  <a:lnTo>
                    <a:pt x="9525" y="1583531"/>
                  </a:lnTo>
                  <a:lnTo>
                    <a:pt x="135731" y="1547812"/>
                  </a:lnTo>
                  <a:lnTo>
                    <a:pt x="271462" y="1435894"/>
                  </a:lnTo>
                  <a:lnTo>
                    <a:pt x="469106" y="1300162"/>
                  </a:lnTo>
                  <a:lnTo>
                    <a:pt x="790575" y="1083469"/>
                  </a:lnTo>
                  <a:lnTo>
                    <a:pt x="1081087" y="885825"/>
                  </a:lnTo>
                  <a:lnTo>
                    <a:pt x="1314450" y="721519"/>
                  </a:lnTo>
                  <a:lnTo>
                    <a:pt x="1457325" y="621506"/>
                  </a:lnTo>
                  <a:lnTo>
                    <a:pt x="1597819" y="521494"/>
                  </a:lnTo>
                  <a:lnTo>
                    <a:pt x="1685925" y="461962"/>
                  </a:lnTo>
                  <a:lnTo>
                    <a:pt x="1759744" y="414337"/>
                  </a:lnTo>
                  <a:lnTo>
                    <a:pt x="1809750" y="385762"/>
                  </a:lnTo>
                  <a:lnTo>
                    <a:pt x="1852612" y="366712"/>
                  </a:lnTo>
                  <a:lnTo>
                    <a:pt x="1874044" y="359569"/>
                  </a:lnTo>
                  <a:lnTo>
                    <a:pt x="1883569" y="352425"/>
                  </a:lnTo>
                  <a:lnTo>
                    <a:pt x="1893094" y="333375"/>
                  </a:lnTo>
                  <a:lnTo>
                    <a:pt x="1893094" y="314325"/>
                  </a:lnTo>
                  <a:lnTo>
                    <a:pt x="1893094" y="285750"/>
                  </a:lnTo>
                  <a:lnTo>
                    <a:pt x="1878806" y="245269"/>
                  </a:lnTo>
                  <a:lnTo>
                    <a:pt x="1857375" y="202406"/>
                  </a:lnTo>
                  <a:lnTo>
                    <a:pt x="1819275" y="161925"/>
                  </a:lnTo>
                  <a:lnTo>
                    <a:pt x="1747837" y="95250"/>
                  </a:lnTo>
                  <a:lnTo>
                    <a:pt x="1704975" y="64294"/>
                  </a:lnTo>
                  <a:lnTo>
                    <a:pt x="1662112" y="38100"/>
                  </a:lnTo>
                  <a:lnTo>
                    <a:pt x="1614487" y="16669"/>
                  </a:lnTo>
                  <a:lnTo>
                    <a:pt x="1564481" y="2381"/>
                  </a:lnTo>
                  <a:lnTo>
                    <a:pt x="1543050" y="0"/>
                  </a:lnTo>
                  <a:lnTo>
                    <a:pt x="1526381" y="0"/>
                  </a:lnTo>
                  <a:lnTo>
                    <a:pt x="1519237" y="4762"/>
                  </a:lnTo>
                  <a:lnTo>
                    <a:pt x="1521619" y="30956"/>
                  </a:lnTo>
                  <a:lnTo>
                    <a:pt x="1528762" y="78581"/>
                  </a:lnTo>
                  <a:lnTo>
                    <a:pt x="1538287" y="126206"/>
                  </a:lnTo>
                  <a:lnTo>
                    <a:pt x="1538287" y="147637"/>
                  </a:lnTo>
                  <a:lnTo>
                    <a:pt x="1528762" y="192881"/>
                  </a:lnTo>
                  <a:lnTo>
                    <a:pt x="1507331" y="235744"/>
                  </a:lnTo>
                  <a:lnTo>
                    <a:pt x="1478756" y="280987"/>
                  </a:lnTo>
                  <a:lnTo>
                    <a:pt x="1433512" y="330994"/>
                  </a:lnTo>
                  <a:lnTo>
                    <a:pt x="1371600" y="392906"/>
                  </a:lnTo>
                  <a:lnTo>
                    <a:pt x="1235869" y="502444"/>
                  </a:lnTo>
                  <a:lnTo>
                    <a:pt x="1183481" y="5381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59">
              <a:extLst>
                <a:ext uri="{FF2B5EF4-FFF2-40B4-BE49-F238E27FC236}">
                  <a16:creationId xmlns:a16="http://schemas.microsoft.com/office/drawing/2014/main" id="{DAF3B4DC-5DE8-40DF-A2E1-CA0F596C54FB}"/>
                </a:ext>
              </a:extLst>
            </p:cNvPr>
            <p:cNvSpPr/>
            <p:nvPr/>
          </p:nvSpPr>
          <p:spPr>
            <a:xfrm>
              <a:off x="4953001" y="4295776"/>
              <a:ext cx="2138363" cy="582613"/>
            </a:xfrm>
            <a:custGeom>
              <a:avLst/>
              <a:gdLst>
                <a:gd name="connsiteX0" fmla="*/ 966788 w 2138363"/>
                <a:gd name="connsiteY0" fmla="*/ 188119 h 583406"/>
                <a:gd name="connsiteX1" fmla="*/ 561975 w 2138363"/>
                <a:gd name="connsiteY1" fmla="*/ 250031 h 583406"/>
                <a:gd name="connsiteX2" fmla="*/ 319088 w 2138363"/>
                <a:gd name="connsiteY2" fmla="*/ 283369 h 583406"/>
                <a:gd name="connsiteX3" fmla="*/ 4763 w 2138363"/>
                <a:gd name="connsiteY3" fmla="*/ 335756 h 583406"/>
                <a:gd name="connsiteX4" fmla="*/ 0 w 2138363"/>
                <a:gd name="connsiteY4" fmla="*/ 371475 h 583406"/>
                <a:gd name="connsiteX5" fmla="*/ 4763 w 2138363"/>
                <a:gd name="connsiteY5" fmla="*/ 419100 h 583406"/>
                <a:gd name="connsiteX6" fmla="*/ 11906 w 2138363"/>
                <a:gd name="connsiteY6" fmla="*/ 445294 h 583406"/>
                <a:gd name="connsiteX7" fmla="*/ 33338 w 2138363"/>
                <a:gd name="connsiteY7" fmla="*/ 483394 h 583406"/>
                <a:gd name="connsiteX8" fmla="*/ 59531 w 2138363"/>
                <a:gd name="connsiteY8" fmla="*/ 511969 h 583406"/>
                <a:gd name="connsiteX9" fmla="*/ 128588 w 2138363"/>
                <a:gd name="connsiteY9" fmla="*/ 569119 h 583406"/>
                <a:gd name="connsiteX10" fmla="*/ 142875 w 2138363"/>
                <a:gd name="connsiteY10" fmla="*/ 578644 h 583406"/>
                <a:gd name="connsiteX11" fmla="*/ 152400 w 2138363"/>
                <a:gd name="connsiteY11" fmla="*/ 583406 h 583406"/>
                <a:gd name="connsiteX12" fmla="*/ 202406 w 2138363"/>
                <a:gd name="connsiteY12" fmla="*/ 571500 h 583406"/>
                <a:gd name="connsiteX13" fmla="*/ 266700 w 2138363"/>
                <a:gd name="connsiteY13" fmla="*/ 550069 h 583406"/>
                <a:gd name="connsiteX14" fmla="*/ 433388 w 2138363"/>
                <a:gd name="connsiteY14" fmla="*/ 504825 h 583406"/>
                <a:gd name="connsiteX15" fmla="*/ 647700 w 2138363"/>
                <a:gd name="connsiteY15" fmla="*/ 452438 h 583406"/>
                <a:gd name="connsiteX16" fmla="*/ 835819 w 2138363"/>
                <a:gd name="connsiteY16" fmla="*/ 407194 h 583406"/>
                <a:gd name="connsiteX17" fmla="*/ 985838 w 2138363"/>
                <a:gd name="connsiteY17" fmla="*/ 373856 h 583406"/>
                <a:gd name="connsiteX18" fmla="*/ 1238250 w 2138363"/>
                <a:gd name="connsiteY18" fmla="*/ 309563 h 583406"/>
                <a:gd name="connsiteX19" fmla="*/ 1478756 w 2138363"/>
                <a:gd name="connsiteY19" fmla="*/ 254794 h 583406"/>
                <a:gd name="connsiteX20" fmla="*/ 1721644 w 2138363"/>
                <a:gd name="connsiteY20" fmla="*/ 202406 h 583406"/>
                <a:gd name="connsiteX21" fmla="*/ 1983581 w 2138363"/>
                <a:gd name="connsiteY21" fmla="*/ 142875 h 583406"/>
                <a:gd name="connsiteX22" fmla="*/ 2138363 w 2138363"/>
                <a:gd name="connsiteY22" fmla="*/ 107156 h 583406"/>
                <a:gd name="connsiteX23" fmla="*/ 2055019 w 2138363"/>
                <a:gd name="connsiteY23" fmla="*/ 0 h 583406"/>
                <a:gd name="connsiteX24" fmla="*/ 1812131 w 2138363"/>
                <a:gd name="connsiteY24" fmla="*/ 47625 h 583406"/>
                <a:gd name="connsiteX25" fmla="*/ 1507331 w 2138363"/>
                <a:gd name="connsiteY25" fmla="*/ 102394 h 583406"/>
                <a:gd name="connsiteX26" fmla="*/ 1166813 w 2138363"/>
                <a:gd name="connsiteY26" fmla="*/ 157163 h 583406"/>
                <a:gd name="connsiteX27" fmla="*/ 966788 w 2138363"/>
                <a:gd name="connsiteY27" fmla="*/ 188119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38363" h="583406">
                  <a:moveTo>
                    <a:pt x="966788" y="188119"/>
                  </a:moveTo>
                  <a:lnTo>
                    <a:pt x="561975" y="250031"/>
                  </a:lnTo>
                  <a:lnTo>
                    <a:pt x="319088" y="283369"/>
                  </a:lnTo>
                  <a:lnTo>
                    <a:pt x="4763" y="335756"/>
                  </a:lnTo>
                  <a:lnTo>
                    <a:pt x="0" y="371475"/>
                  </a:lnTo>
                  <a:lnTo>
                    <a:pt x="4763" y="419100"/>
                  </a:lnTo>
                  <a:lnTo>
                    <a:pt x="11906" y="445294"/>
                  </a:lnTo>
                  <a:lnTo>
                    <a:pt x="33338" y="483394"/>
                  </a:lnTo>
                  <a:lnTo>
                    <a:pt x="59531" y="511969"/>
                  </a:lnTo>
                  <a:lnTo>
                    <a:pt x="128588" y="569119"/>
                  </a:lnTo>
                  <a:lnTo>
                    <a:pt x="142875" y="578644"/>
                  </a:lnTo>
                  <a:lnTo>
                    <a:pt x="152400" y="583406"/>
                  </a:lnTo>
                  <a:lnTo>
                    <a:pt x="202406" y="571500"/>
                  </a:lnTo>
                  <a:lnTo>
                    <a:pt x="266700" y="550069"/>
                  </a:lnTo>
                  <a:lnTo>
                    <a:pt x="433388" y="504825"/>
                  </a:lnTo>
                  <a:lnTo>
                    <a:pt x="647700" y="452438"/>
                  </a:lnTo>
                  <a:lnTo>
                    <a:pt x="835819" y="407194"/>
                  </a:lnTo>
                  <a:lnTo>
                    <a:pt x="985838" y="373856"/>
                  </a:lnTo>
                  <a:lnTo>
                    <a:pt x="1238250" y="309563"/>
                  </a:lnTo>
                  <a:lnTo>
                    <a:pt x="1478756" y="254794"/>
                  </a:lnTo>
                  <a:lnTo>
                    <a:pt x="1721644" y="202406"/>
                  </a:lnTo>
                  <a:lnTo>
                    <a:pt x="1983581" y="142875"/>
                  </a:lnTo>
                  <a:lnTo>
                    <a:pt x="2138363" y="107156"/>
                  </a:lnTo>
                  <a:lnTo>
                    <a:pt x="2055019" y="0"/>
                  </a:lnTo>
                  <a:lnTo>
                    <a:pt x="1812131" y="47625"/>
                  </a:lnTo>
                  <a:lnTo>
                    <a:pt x="1507331" y="102394"/>
                  </a:lnTo>
                  <a:lnTo>
                    <a:pt x="1166813" y="157163"/>
                  </a:lnTo>
                  <a:lnTo>
                    <a:pt x="966788" y="1881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60">
              <a:extLst>
                <a:ext uri="{FF2B5EF4-FFF2-40B4-BE49-F238E27FC236}">
                  <a16:creationId xmlns:a16="http://schemas.microsoft.com/office/drawing/2014/main" id="{06889D66-2A41-4018-B78C-153E360CD0CE}"/>
                </a:ext>
              </a:extLst>
            </p:cNvPr>
            <p:cNvSpPr/>
            <p:nvPr/>
          </p:nvSpPr>
          <p:spPr>
            <a:xfrm>
              <a:off x="6542088" y="3905250"/>
              <a:ext cx="895350" cy="903288"/>
            </a:xfrm>
            <a:custGeom>
              <a:avLst/>
              <a:gdLst>
                <a:gd name="connsiteX0" fmla="*/ 233362 w 895350"/>
                <a:gd name="connsiteY0" fmla="*/ 304800 h 902494"/>
                <a:gd name="connsiteX1" fmla="*/ 340519 w 895350"/>
                <a:gd name="connsiteY1" fmla="*/ 431006 h 902494"/>
                <a:gd name="connsiteX2" fmla="*/ 473869 w 895350"/>
                <a:gd name="connsiteY2" fmla="*/ 595313 h 902494"/>
                <a:gd name="connsiteX3" fmla="*/ 592931 w 895350"/>
                <a:gd name="connsiteY3" fmla="*/ 735806 h 902494"/>
                <a:gd name="connsiteX4" fmla="*/ 666750 w 895350"/>
                <a:gd name="connsiteY4" fmla="*/ 819150 h 902494"/>
                <a:gd name="connsiteX5" fmla="*/ 704850 w 895350"/>
                <a:gd name="connsiteY5" fmla="*/ 859631 h 902494"/>
                <a:gd name="connsiteX6" fmla="*/ 726281 w 895350"/>
                <a:gd name="connsiteY6" fmla="*/ 876300 h 902494"/>
                <a:gd name="connsiteX7" fmla="*/ 745331 w 895350"/>
                <a:gd name="connsiteY7" fmla="*/ 888206 h 902494"/>
                <a:gd name="connsiteX8" fmla="*/ 769144 w 895350"/>
                <a:gd name="connsiteY8" fmla="*/ 897731 h 902494"/>
                <a:gd name="connsiteX9" fmla="*/ 781050 w 895350"/>
                <a:gd name="connsiteY9" fmla="*/ 902494 h 902494"/>
                <a:gd name="connsiteX10" fmla="*/ 807244 w 895350"/>
                <a:gd name="connsiteY10" fmla="*/ 902494 h 902494"/>
                <a:gd name="connsiteX11" fmla="*/ 831056 w 895350"/>
                <a:gd name="connsiteY11" fmla="*/ 895350 h 902494"/>
                <a:gd name="connsiteX12" fmla="*/ 850106 w 895350"/>
                <a:gd name="connsiteY12" fmla="*/ 883444 h 902494"/>
                <a:gd name="connsiteX13" fmla="*/ 876300 w 895350"/>
                <a:gd name="connsiteY13" fmla="*/ 854869 h 902494"/>
                <a:gd name="connsiteX14" fmla="*/ 890587 w 895350"/>
                <a:gd name="connsiteY14" fmla="*/ 828675 h 902494"/>
                <a:gd name="connsiteX15" fmla="*/ 895350 w 895350"/>
                <a:gd name="connsiteY15" fmla="*/ 807244 h 902494"/>
                <a:gd name="connsiteX16" fmla="*/ 895350 w 895350"/>
                <a:gd name="connsiteY16" fmla="*/ 776288 h 902494"/>
                <a:gd name="connsiteX17" fmla="*/ 888206 w 895350"/>
                <a:gd name="connsiteY17" fmla="*/ 723900 h 902494"/>
                <a:gd name="connsiteX18" fmla="*/ 869156 w 895350"/>
                <a:gd name="connsiteY18" fmla="*/ 664369 h 902494"/>
                <a:gd name="connsiteX19" fmla="*/ 826294 w 895350"/>
                <a:gd name="connsiteY19" fmla="*/ 573881 h 902494"/>
                <a:gd name="connsiteX20" fmla="*/ 785812 w 895350"/>
                <a:gd name="connsiteY20" fmla="*/ 497681 h 902494"/>
                <a:gd name="connsiteX21" fmla="*/ 771525 w 895350"/>
                <a:gd name="connsiteY21" fmla="*/ 481013 h 902494"/>
                <a:gd name="connsiteX22" fmla="*/ 733425 w 895350"/>
                <a:gd name="connsiteY22" fmla="*/ 459581 h 902494"/>
                <a:gd name="connsiteX23" fmla="*/ 623887 w 895350"/>
                <a:gd name="connsiteY23" fmla="*/ 390525 h 902494"/>
                <a:gd name="connsiteX24" fmla="*/ 402431 w 895350"/>
                <a:gd name="connsiteY24" fmla="*/ 245269 h 902494"/>
                <a:gd name="connsiteX25" fmla="*/ 254794 w 895350"/>
                <a:gd name="connsiteY25" fmla="*/ 142875 h 902494"/>
                <a:gd name="connsiteX26" fmla="*/ 133350 w 895350"/>
                <a:gd name="connsiteY26" fmla="*/ 61913 h 902494"/>
                <a:gd name="connsiteX27" fmla="*/ 52387 w 895350"/>
                <a:gd name="connsiteY27" fmla="*/ 9525 h 902494"/>
                <a:gd name="connsiteX28" fmla="*/ 26194 w 895350"/>
                <a:gd name="connsiteY28" fmla="*/ 0 h 902494"/>
                <a:gd name="connsiteX29" fmla="*/ 7144 w 895350"/>
                <a:gd name="connsiteY29" fmla="*/ 0 h 902494"/>
                <a:gd name="connsiteX30" fmla="*/ 0 w 895350"/>
                <a:gd name="connsiteY30" fmla="*/ 7144 h 902494"/>
                <a:gd name="connsiteX31" fmla="*/ 2381 w 895350"/>
                <a:gd name="connsiteY31" fmla="*/ 21431 h 902494"/>
                <a:gd name="connsiteX32" fmla="*/ 11906 w 895350"/>
                <a:gd name="connsiteY32" fmla="*/ 52388 h 902494"/>
                <a:gd name="connsiteX33" fmla="*/ 80962 w 895350"/>
                <a:gd name="connsiteY33" fmla="*/ 130969 h 902494"/>
                <a:gd name="connsiteX34" fmla="*/ 233362 w 895350"/>
                <a:gd name="connsiteY34" fmla="*/ 304800 h 90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95350" h="902494">
                  <a:moveTo>
                    <a:pt x="233362" y="304800"/>
                  </a:moveTo>
                  <a:lnTo>
                    <a:pt x="340519" y="431006"/>
                  </a:lnTo>
                  <a:lnTo>
                    <a:pt x="473869" y="595313"/>
                  </a:lnTo>
                  <a:lnTo>
                    <a:pt x="592931" y="735806"/>
                  </a:lnTo>
                  <a:lnTo>
                    <a:pt x="666750" y="819150"/>
                  </a:lnTo>
                  <a:lnTo>
                    <a:pt x="704850" y="859631"/>
                  </a:lnTo>
                  <a:lnTo>
                    <a:pt x="726281" y="876300"/>
                  </a:lnTo>
                  <a:lnTo>
                    <a:pt x="745331" y="888206"/>
                  </a:lnTo>
                  <a:lnTo>
                    <a:pt x="769144" y="897731"/>
                  </a:lnTo>
                  <a:lnTo>
                    <a:pt x="781050" y="902494"/>
                  </a:lnTo>
                  <a:lnTo>
                    <a:pt x="807244" y="902494"/>
                  </a:lnTo>
                  <a:lnTo>
                    <a:pt x="831056" y="895350"/>
                  </a:lnTo>
                  <a:lnTo>
                    <a:pt x="850106" y="883444"/>
                  </a:lnTo>
                  <a:lnTo>
                    <a:pt x="876300" y="854869"/>
                  </a:lnTo>
                  <a:lnTo>
                    <a:pt x="890587" y="828675"/>
                  </a:lnTo>
                  <a:lnTo>
                    <a:pt x="895350" y="807244"/>
                  </a:lnTo>
                  <a:lnTo>
                    <a:pt x="895350" y="776288"/>
                  </a:lnTo>
                  <a:lnTo>
                    <a:pt x="888206" y="723900"/>
                  </a:lnTo>
                  <a:lnTo>
                    <a:pt x="869156" y="664369"/>
                  </a:lnTo>
                  <a:lnTo>
                    <a:pt x="826294" y="573881"/>
                  </a:lnTo>
                  <a:lnTo>
                    <a:pt x="785812" y="497681"/>
                  </a:lnTo>
                  <a:lnTo>
                    <a:pt x="771525" y="481013"/>
                  </a:lnTo>
                  <a:lnTo>
                    <a:pt x="733425" y="459581"/>
                  </a:lnTo>
                  <a:lnTo>
                    <a:pt x="623887" y="390525"/>
                  </a:lnTo>
                  <a:lnTo>
                    <a:pt x="402431" y="245269"/>
                  </a:lnTo>
                  <a:lnTo>
                    <a:pt x="254794" y="142875"/>
                  </a:lnTo>
                  <a:lnTo>
                    <a:pt x="133350" y="61913"/>
                  </a:lnTo>
                  <a:lnTo>
                    <a:pt x="52387" y="9525"/>
                  </a:lnTo>
                  <a:lnTo>
                    <a:pt x="26194" y="0"/>
                  </a:lnTo>
                  <a:lnTo>
                    <a:pt x="7144" y="0"/>
                  </a:lnTo>
                  <a:lnTo>
                    <a:pt x="0" y="7144"/>
                  </a:lnTo>
                  <a:lnTo>
                    <a:pt x="2381" y="21431"/>
                  </a:lnTo>
                  <a:lnTo>
                    <a:pt x="11906" y="52388"/>
                  </a:lnTo>
                  <a:lnTo>
                    <a:pt x="80962" y="130969"/>
                  </a:lnTo>
                  <a:lnTo>
                    <a:pt x="233362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61">
              <a:extLst>
                <a:ext uri="{FF2B5EF4-FFF2-40B4-BE49-F238E27FC236}">
                  <a16:creationId xmlns:a16="http://schemas.microsoft.com/office/drawing/2014/main" id="{46678EFC-4370-4646-81FC-76DF733B68F8}"/>
                </a:ext>
              </a:extLst>
            </p:cNvPr>
            <p:cNvSpPr/>
            <p:nvPr/>
          </p:nvSpPr>
          <p:spPr>
            <a:xfrm>
              <a:off x="5830888" y="4551364"/>
              <a:ext cx="323850" cy="1647825"/>
            </a:xfrm>
            <a:custGeom>
              <a:avLst/>
              <a:gdLst>
                <a:gd name="connsiteX0" fmla="*/ 323850 w 323850"/>
                <a:gd name="connsiteY0" fmla="*/ 566737 h 1647825"/>
                <a:gd name="connsiteX1" fmla="*/ 323850 w 323850"/>
                <a:gd name="connsiteY1" fmla="*/ 0 h 1647825"/>
                <a:gd name="connsiteX2" fmla="*/ 0 w 323850"/>
                <a:gd name="connsiteY2" fmla="*/ 97631 h 1647825"/>
                <a:gd name="connsiteX3" fmla="*/ 88107 w 323850"/>
                <a:gd name="connsiteY3" fmla="*/ 133350 h 1647825"/>
                <a:gd name="connsiteX4" fmla="*/ 104775 w 323850"/>
                <a:gd name="connsiteY4" fmla="*/ 147637 h 1647825"/>
                <a:gd name="connsiteX5" fmla="*/ 116682 w 323850"/>
                <a:gd name="connsiteY5" fmla="*/ 169069 h 1647825"/>
                <a:gd name="connsiteX6" fmla="*/ 123825 w 323850"/>
                <a:gd name="connsiteY6" fmla="*/ 216694 h 1647825"/>
                <a:gd name="connsiteX7" fmla="*/ 123825 w 323850"/>
                <a:gd name="connsiteY7" fmla="*/ 528637 h 1647825"/>
                <a:gd name="connsiteX8" fmla="*/ 123825 w 323850"/>
                <a:gd name="connsiteY8" fmla="*/ 762000 h 1647825"/>
                <a:gd name="connsiteX9" fmla="*/ 119063 w 323850"/>
                <a:gd name="connsiteY9" fmla="*/ 826294 h 1647825"/>
                <a:gd name="connsiteX10" fmla="*/ 107157 w 323850"/>
                <a:gd name="connsiteY10" fmla="*/ 931069 h 1647825"/>
                <a:gd name="connsiteX11" fmla="*/ 97632 w 323850"/>
                <a:gd name="connsiteY11" fmla="*/ 1007269 h 1647825"/>
                <a:gd name="connsiteX12" fmla="*/ 85725 w 323850"/>
                <a:gd name="connsiteY12" fmla="*/ 1076325 h 1647825"/>
                <a:gd name="connsiteX13" fmla="*/ 69057 w 323850"/>
                <a:gd name="connsiteY13" fmla="*/ 1140619 h 1647825"/>
                <a:gd name="connsiteX14" fmla="*/ 57150 w 323850"/>
                <a:gd name="connsiteY14" fmla="*/ 1178719 h 1647825"/>
                <a:gd name="connsiteX15" fmla="*/ 59532 w 323850"/>
                <a:gd name="connsiteY15" fmla="*/ 1226344 h 1647825"/>
                <a:gd name="connsiteX16" fmla="*/ 69057 w 323850"/>
                <a:gd name="connsiteY16" fmla="*/ 1304925 h 1647825"/>
                <a:gd name="connsiteX17" fmla="*/ 78582 w 323850"/>
                <a:gd name="connsiteY17" fmla="*/ 1376362 h 1647825"/>
                <a:gd name="connsiteX18" fmla="*/ 90488 w 323850"/>
                <a:gd name="connsiteY18" fmla="*/ 1433512 h 1647825"/>
                <a:gd name="connsiteX19" fmla="*/ 111919 w 323850"/>
                <a:gd name="connsiteY19" fmla="*/ 1497806 h 1647825"/>
                <a:gd name="connsiteX20" fmla="*/ 133350 w 323850"/>
                <a:gd name="connsiteY20" fmla="*/ 1547812 h 1647825"/>
                <a:gd name="connsiteX21" fmla="*/ 154782 w 323850"/>
                <a:gd name="connsiteY21" fmla="*/ 1583531 h 1647825"/>
                <a:gd name="connsiteX22" fmla="*/ 178594 w 323850"/>
                <a:gd name="connsiteY22" fmla="*/ 1614487 h 1647825"/>
                <a:gd name="connsiteX23" fmla="*/ 200025 w 323850"/>
                <a:gd name="connsiteY23" fmla="*/ 1631156 h 1647825"/>
                <a:gd name="connsiteX24" fmla="*/ 219075 w 323850"/>
                <a:gd name="connsiteY24" fmla="*/ 1643062 h 1647825"/>
                <a:gd name="connsiteX25" fmla="*/ 235744 w 323850"/>
                <a:gd name="connsiteY25" fmla="*/ 1647825 h 1647825"/>
                <a:gd name="connsiteX26" fmla="*/ 254794 w 323850"/>
                <a:gd name="connsiteY26" fmla="*/ 1640681 h 1647825"/>
                <a:gd name="connsiteX27" fmla="*/ 271463 w 323850"/>
                <a:gd name="connsiteY27" fmla="*/ 1631156 h 1647825"/>
                <a:gd name="connsiteX28" fmla="*/ 280988 w 323850"/>
                <a:gd name="connsiteY28" fmla="*/ 1614487 h 1647825"/>
                <a:gd name="connsiteX29" fmla="*/ 285750 w 323850"/>
                <a:gd name="connsiteY29" fmla="*/ 1597819 h 1647825"/>
                <a:gd name="connsiteX30" fmla="*/ 300038 w 323850"/>
                <a:gd name="connsiteY30" fmla="*/ 1554956 h 1647825"/>
                <a:gd name="connsiteX31" fmla="*/ 321469 w 323850"/>
                <a:gd name="connsiteY31" fmla="*/ 1478756 h 1647825"/>
                <a:gd name="connsiteX32" fmla="*/ 323850 w 323850"/>
                <a:gd name="connsiteY32" fmla="*/ 1452562 h 1647825"/>
                <a:gd name="connsiteX33" fmla="*/ 323850 w 323850"/>
                <a:gd name="connsiteY33" fmla="*/ 1212056 h 1647825"/>
                <a:gd name="connsiteX34" fmla="*/ 323850 w 323850"/>
                <a:gd name="connsiteY34" fmla="*/ 566737 h 164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23850" h="1647825">
                  <a:moveTo>
                    <a:pt x="323850" y="566737"/>
                  </a:moveTo>
                  <a:lnTo>
                    <a:pt x="323850" y="0"/>
                  </a:lnTo>
                  <a:lnTo>
                    <a:pt x="0" y="97631"/>
                  </a:lnTo>
                  <a:lnTo>
                    <a:pt x="88107" y="133350"/>
                  </a:lnTo>
                  <a:lnTo>
                    <a:pt x="104775" y="147637"/>
                  </a:lnTo>
                  <a:lnTo>
                    <a:pt x="116682" y="169069"/>
                  </a:lnTo>
                  <a:lnTo>
                    <a:pt x="123825" y="216694"/>
                  </a:lnTo>
                  <a:lnTo>
                    <a:pt x="123825" y="528637"/>
                  </a:lnTo>
                  <a:lnTo>
                    <a:pt x="123825" y="762000"/>
                  </a:lnTo>
                  <a:lnTo>
                    <a:pt x="119063" y="826294"/>
                  </a:lnTo>
                  <a:lnTo>
                    <a:pt x="107157" y="931069"/>
                  </a:lnTo>
                  <a:lnTo>
                    <a:pt x="97632" y="1007269"/>
                  </a:lnTo>
                  <a:lnTo>
                    <a:pt x="85725" y="1076325"/>
                  </a:lnTo>
                  <a:lnTo>
                    <a:pt x="69057" y="1140619"/>
                  </a:lnTo>
                  <a:lnTo>
                    <a:pt x="57150" y="1178719"/>
                  </a:lnTo>
                  <a:lnTo>
                    <a:pt x="59532" y="1226344"/>
                  </a:lnTo>
                  <a:lnTo>
                    <a:pt x="69057" y="1304925"/>
                  </a:lnTo>
                  <a:lnTo>
                    <a:pt x="78582" y="1376362"/>
                  </a:lnTo>
                  <a:lnTo>
                    <a:pt x="90488" y="1433512"/>
                  </a:lnTo>
                  <a:lnTo>
                    <a:pt x="111919" y="1497806"/>
                  </a:lnTo>
                  <a:lnTo>
                    <a:pt x="133350" y="1547812"/>
                  </a:lnTo>
                  <a:lnTo>
                    <a:pt x="154782" y="1583531"/>
                  </a:lnTo>
                  <a:lnTo>
                    <a:pt x="178594" y="1614487"/>
                  </a:lnTo>
                  <a:lnTo>
                    <a:pt x="200025" y="1631156"/>
                  </a:lnTo>
                  <a:lnTo>
                    <a:pt x="219075" y="1643062"/>
                  </a:lnTo>
                  <a:lnTo>
                    <a:pt x="235744" y="1647825"/>
                  </a:lnTo>
                  <a:lnTo>
                    <a:pt x="254794" y="1640681"/>
                  </a:lnTo>
                  <a:lnTo>
                    <a:pt x="271463" y="1631156"/>
                  </a:lnTo>
                  <a:lnTo>
                    <a:pt x="280988" y="1614487"/>
                  </a:lnTo>
                  <a:lnTo>
                    <a:pt x="285750" y="1597819"/>
                  </a:lnTo>
                  <a:lnTo>
                    <a:pt x="300038" y="1554956"/>
                  </a:lnTo>
                  <a:lnTo>
                    <a:pt x="321469" y="1478756"/>
                  </a:lnTo>
                  <a:lnTo>
                    <a:pt x="323850" y="1452562"/>
                  </a:lnTo>
                  <a:lnTo>
                    <a:pt x="323850" y="1212056"/>
                  </a:lnTo>
                  <a:lnTo>
                    <a:pt x="323850" y="5667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07057812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E282468A-CF8A-48CE-BDEE-9E130C55BEFC}"/>
              </a:ext>
            </a:extLst>
          </p:cNvPr>
          <p:cNvSpPr/>
          <p:nvPr/>
        </p:nvSpPr>
        <p:spPr>
          <a:xfrm>
            <a:off x="4202063" y="1903413"/>
            <a:ext cx="3636962" cy="588962"/>
          </a:xfrm>
          <a:custGeom>
            <a:avLst/>
            <a:gdLst>
              <a:gd name="connsiteX0" fmla="*/ 1745402 w 3636750"/>
              <a:gd name="connsiteY0" fmla="*/ 193602 h 589743"/>
              <a:gd name="connsiteX1" fmla="*/ 2329188 w 3636750"/>
              <a:gd name="connsiteY1" fmla="*/ 142968 h 589743"/>
              <a:gd name="connsiteX2" fmla="*/ 2558533 w 3636750"/>
              <a:gd name="connsiteY2" fmla="*/ 122118 h 589743"/>
              <a:gd name="connsiteX3" fmla="*/ 2680651 w 3636750"/>
              <a:gd name="connsiteY3" fmla="*/ 116161 h 589743"/>
              <a:gd name="connsiteX4" fmla="*/ 2749157 w 3636750"/>
              <a:gd name="connsiteY4" fmla="*/ 107226 h 589743"/>
              <a:gd name="connsiteX5" fmla="*/ 2838512 w 3636750"/>
              <a:gd name="connsiteY5" fmla="*/ 92333 h 589743"/>
              <a:gd name="connsiteX6" fmla="*/ 3005308 w 3636750"/>
              <a:gd name="connsiteY6" fmla="*/ 71484 h 589743"/>
              <a:gd name="connsiteX7" fmla="*/ 3112534 w 3636750"/>
              <a:gd name="connsiteY7" fmla="*/ 53613 h 589743"/>
              <a:gd name="connsiteX8" fmla="*/ 3133383 w 3636750"/>
              <a:gd name="connsiteY8" fmla="*/ 44677 h 589743"/>
              <a:gd name="connsiteX9" fmla="*/ 3160190 w 3636750"/>
              <a:gd name="connsiteY9" fmla="*/ 23828 h 589743"/>
              <a:gd name="connsiteX10" fmla="*/ 3189975 w 3636750"/>
              <a:gd name="connsiteY10" fmla="*/ 8935 h 589743"/>
              <a:gd name="connsiteX11" fmla="*/ 3219760 w 3636750"/>
              <a:gd name="connsiteY11" fmla="*/ 0 h 589743"/>
              <a:gd name="connsiteX12" fmla="*/ 3252523 w 3636750"/>
              <a:gd name="connsiteY12" fmla="*/ 5957 h 589743"/>
              <a:gd name="connsiteX13" fmla="*/ 3276351 w 3636750"/>
              <a:gd name="connsiteY13" fmla="*/ 14892 h 589743"/>
              <a:gd name="connsiteX14" fmla="*/ 3300179 w 3636750"/>
              <a:gd name="connsiteY14" fmla="*/ 26806 h 589743"/>
              <a:gd name="connsiteX15" fmla="*/ 3318050 w 3636750"/>
              <a:gd name="connsiteY15" fmla="*/ 35742 h 589743"/>
              <a:gd name="connsiteX16" fmla="*/ 3398470 w 3636750"/>
              <a:gd name="connsiteY16" fmla="*/ 65527 h 589743"/>
              <a:gd name="connsiteX17" fmla="*/ 3511653 w 3636750"/>
              <a:gd name="connsiteY17" fmla="*/ 104247 h 589743"/>
              <a:gd name="connsiteX18" fmla="*/ 3550374 w 3636750"/>
              <a:gd name="connsiteY18" fmla="*/ 119140 h 589743"/>
              <a:gd name="connsiteX19" fmla="*/ 3583137 w 3636750"/>
              <a:gd name="connsiteY19" fmla="*/ 139989 h 589743"/>
              <a:gd name="connsiteX20" fmla="*/ 3612922 w 3636750"/>
              <a:gd name="connsiteY20" fmla="*/ 163817 h 589743"/>
              <a:gd name="connsiteX21" fmla="*/ 3630793 w 3636750"/>
              <a:gd name="connsiteY21" fmla="*/ 184667 h 589743"/>
              <a:gd name="connsiteX22" fmla="*/ 3636750 w 3636750"/>
              <a:gd name="connsiteY22" fmla="*/ 202538 h 589743"/>
              <a:gd name="connsiteX23" fmla="*/ 3630793 w 3636750"/>
              <a:gd name="connsiteY23" fmla="*/ 223387 h 589743"/>
              <a:gd name="connsiteX24" fmla="*/ 3609944 w 3636750"/>
              <a:gd name="connsiteY24" fmla="*/ 253172 h 589743"/>
              <a:gd name="connsiteX25" fmla="*/ 3583137 w 3636750"/>
              <a:gd name="connsiteY25" fmla="*/ 271043 h 589743"/>
              <a:gd name="connsiteX26" fmla="*/ 3568245 w 3636750"/>
              <a:gd name="connsiteY26" fmla="*/ 277000 h 589743"/>
              <a:gd name="connsiteX27" fmla="*/ 3523567 w 3636750"/>
              <a:gd name="connsiteY27" fmla="*/ 277000 h 589743"/>
              <a:gd name="connsiteX28" fmla="*/ 3413363 w 3636750"/>
              <a:gd name="connsiteY28" fmla="*/ 268065 h 589743"/>
              <a:gd name="connsiteX29" fmla="*/ 3332943 w 3636750"/>
              <a:gd name="connsiteY29" fmla="*/ 259129 h 589743"/>
              <a:gd name="connsiteX30" fmla="*/ 3297201 w 3636750"/>
              <a:gd name="connsiteY30" fmla="*/ 256151 h 589743"/>
              <a:gd name="connsiteX31" fmla="*/ 3097641 w 3636750"/>
              <a:gd name="connsiteY31" fmla="*/ 265086 h 589743"/>
              <a:gd name="connsiteX32" fmla="*/ 2850426 w 3636750"/>
              <a:gd name="connsiteY32" fmla="*/ 279979 h 589743"/>
              <a:gd name="connsiteX33" fmla="*/ 2600232 w 3636750"/>
              <a:gd name="connsiteY33" fmla="*/ 294871 h 589743"/>
              <a:gd name="connsiteX34" fmla="*/ 2478113 w 3636750"/>
              <a:gd name="connsiteY34" fmla="*/ 300828 h 589743"/>
              <a:gd name="connsiteX35" fmla="*/ 2281532 w 3636750"/>
              <a:gd name="connsiteY35" fmla="*/ 321678 h 589743"/>
              <a:gd name="connsiteX36" fmla="*/ 2171327 w 3636750"/>
              <a:gd name="connsiteY36" fmla="*/ 321678 h 589743"/>
              <a:gd name="connsiteX37" fmla="*/ 2037295 w 3636750"/>
              <a:gd name="connsiteY37" fmla="*/ 324656 h 589743"/>
              <a:gd name="connsiteX38" fmla="*/ 1939004 w 3636750"/>
              <a:gd name="connsiteY38" fmla="*/ 330613 h 589743"/>
              <a:gd name="connsiteX39" fmla="*/ 1801993 w 3636750"/>
              <a:gd name="connsiteY39" fmla="*/ 339549 h 589743"/>
              <a:gd name="connsiteX40" fmla="*/ 1697746 w 3636750"/>
              <a:gd name="connsiteY40" fmla="*/ 348484 h 589743"/>
              <a:gd name="connsiteX41" fmla="*/ 1524993 w 3636750"/>
              <a:gd name="connsiteY41" fmla="*/ 366355 h 589743"/>
              <a:gd name="connsiteX42" fmla="*/ 1325433 w 3636750"/>
              <a:gd name="connsiteY42" fmla="*/ 393162 h 589743"/>
              <a:gd name="connsiteX43" fmla="*/ 1140766 w 3636750"/>
              <a:gd name="connsiteY43" fmla="*/ 431882 h 589743"/>
              <a:gd name="connsiteX44" fmla="*/ 994819 w 3636750"/>
              <a:gd name="connsiteY44" fmla="*/ 455710 h 589743"/>
              <a:gd name="connsiteX45" fmla="*/ 836959 w 3636750"/>
              <a:gd name="connsiteY45" fmla="*/ 482517 h 589743"/>
              <a:gd name="connsiteX46" fmla="*/ 726754 w 3636750"/>
              <a:gd name="connsiteY46" fmla="*/ 506345 h 589743"/>
              <a:gd name="connsiteX47" fmla="*/ 643356 w 3636750"/>
              <a:gd name="connsiteY47" fmla="*/ 527194 h 589743"/>
              <a:gd name="connsiteX48" fmla="*/ 565915 w 3636750"/>
              <a:gd name="connsiteY48" fmla="*/ 551022 h 589743"/>
              <a:gd name="connsiteX49" fmla="*/ 497409 w 3636750"/>
              <a:gd name="connsiteY49" fmla="*/ 574850 h 589743"/>
              <a:gd name="connsiteX50" fmla="*/ 443796 w 3636750"/>
              <a:gd name="connsiteY50" fmla="*/ 589743 h 589743"/>
              <a:gd name="connsiteX51" fmla="*/ 416990 w 3636750"/>
              <a:gd name="connsiteY51" fmla="*/ 580807 h 589743"/>
              <a:gd name="connsiteX52" fmla="*/ 351463 w 3636750"/>
              <a:gd name="connsiteY52" fmla="*/ 556979 h 589743"/>
              <a:gd name="connsiteX53" fmla="*/ 288914 w 3636750"/>
              <a:gd name="connsiteY53" fmla="*/ 521237 h 589743"/>
              <a:gd name="connsiteX54" fmla="*/ 241258 w 3636750"/>
              <a:gd name="connsiteY54" fmla="*/ 482517 h 589743"/>
              <a:gd name="connsiteX55" fmla="*/ 181688 w 3636750"/>
              <a:gd name="connsiteY55" fmla="*/ 428904 h 589743"/>
              <a:gd name="connsiteX56" fmla="*/ 125097 w 3636750"/>
              <a:gd name="connsiteY56" fmla="*/ 366355 h 589743"/>
              <a:gd name="connsiteX57" fmla="*/ 80419 w 3636750"/>
              <a:gd name="connsiteY57" fmla="*/ 312742 h 589743"/>
              <a:gd name="connsiteX58" fmla="*/ 29785 w 3636750"/>
              <a:gd name="connsiteY58" fmla="*/ 250194 h 589743"/>
              <a:gd name="connsiteX59" fmla="*/ 8935 w 3636750"/>
              <a:gd name="connsiteY59" fmla="*/ 217430 h 589743"/>
              <a:gd name="connsiteX60" fmla="*/ 0 w 3636750"/>
              <a:gd name="connsiteY60" fmla="*/ 190624 h 589743"/>
              <a:gd name="connsiteX61" fmla="*/ 2978 w 3636750"/>
              <a:gd name="connsiteY61" fmla="*/ 178710 h 589743"/>
              <a:gd name="connsiteX62" fmla="*/ 11914 w 3636750"/>
              <a:gd name="connsiteY62" fmla="*/ 172753 h 589743"/>
              <a:gd name="connsiteX63" fmla="*/ 26806 w 3636750"/>
              <a:gd name="connsiteY63" fmla="*/ 172753 h 589743"/>
              <a:gd name="connsiteX64" fmla="*/ 62548 w 3636750"/>
              <a:gd name="connsiteY64" fmla="*/ 187645 h 589743"/>
              <a:gd name="connsiteX65" fmla="*/ 137011 w 3636750"/>
              <a:gd name="connsiteY65" fmla="*/ 229344 h 589743"/>
              <a:gd name="connsiteX66" fmla="*/ 178710 w 3636750"/>
              <a:gd name="connsiteY66" fmla="*/ 253172 h 589743"/>
              <a:gd name="connsiteX67" fmla="*/ 244237 w 3636750"/>
              <a:gd name="connsiteY67" fmla="*/ 279979 h 589743"/>
              <a:gd name="connsiteX68" fmla="*/ 303807 w 3636750"/>
              <a:gd name="connsiteY68" fmla="*/ 297850 h 589743"/>
              <a:gd name="connsiteX69" fmla="*/ 378269 w 3636750"/>
              <a:gd name="connsiteY69" fmla="*/ 312742 h 589743"/>
              <a:gd name="connsiteX70" fmla="*/ 428904 w 3636750"/>
              <a:gd name="connsiteY70" fmla="*/ 318699 h 589743"/>
              <a:gd name="connsiteX71" fmla="*/ 458689 w 3636750"/>
              <a:gd name="connsiteY71" fmla="*/ 321678 h 589743"/>
              <a:gd name="connsiteX72" fmla="*/ 554001 w 3636750"/>
              <a:gd name="connsiteY72" fmla="*/ 321678 h 589743"/>
              <a:gd name="connsiteX73" fmla="*/ 693991 w 3636750"/>
              <a:gd name="connsiteY73" fmla="*/ 306785 h 589743"/>
              <a:gd name="connsiteX74" fmla="*/ 884615 w 3636750"/>
              <a:gd name="connsiteY74" fmla="*/ 285936 h 589743"/>
              <a:gd name="connsiteX75" fmla="*/ 1122895 w 3636750"/>
              <a:gd name="connsiteY75" fmla="*/ 250194 h 589743"/>
              <a:gd name="connsiteX76" fmla="*/ 1393938 w 3636750"/>
              <a:gd name="connsiteY76" fmla="*/ 226366 h 589743"/>
              <a:gd name="connsiteX77" fmla="*/ 1593498 w 3636750"/>
              <a:gd name="connsiteY77" fmla="*/ 208495 h 589743"/>
              <a:gd name="connsiteX78" fmla="*/ 1745402 w 3636750"/>
              <a:gd name="connsiteY78" fmla="*/ 193602 h 589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3636750" h="589743">
                <a:moveTo>
                  <a:pt x="1745402" y="193602"/>
                </a:moveTo>
                <a:lnTo>
                  <a:pt x="2329188" y="142968"/>
                </a:lnTo>
                <a:lnTo>
                  <a:pt x="2558533" y="122118"/>
                </a:lnTo>
                <a:lnTo>
                  <a:pt x="2680651" y="116161"/>
                </a:lnTo>
                <a:lnTo>
                  <a:pt x="2749157" y="107226"/>
                </a:lnTo>
                <a:lnTo>
                  <a:pt x="2838512" y="92333"/>
                </a:lnTo>
                <a:lnTo>
                  <a:pt x="3005308" y="71484"/>
                </a:lnTo>
                <a:lnTo>
                  <a:pt x="3112534" y="53613"/>
                </a:lnTo>
                <a:lnTo>
                  <a:pt x="3133383" y="44677"/>
                </a:lnTo>
                <a:lnTo>
                  <a:pt x="3160190" y="23828"/>
                </a:lnTo>
                <a:lnTo>
                  <a:pt x="3189975" y="8935"/>
                </a:lnTo>
                <a:lnTo>
                  <a:pt x="3219760" y="0"/>
                </a:lnTo>
                <a:lnTo>
                  <a:pt x="3252523" y="5957"/>
                </a:lnTo>
                <a:lnTo>
                  <a:pt x="3276351" y="14892"/>
                </a:lnTo>
                <a:lnTo>
                  <a:pt x="3300179" y="26806"/>
                </a:lnTo>
                <a:lnTo>
                  <a:pt x="3318050" y="35742"/>
                </a:lnTo>
                <a:lnTo>
                  <a:pt x="3398470" y="65527"/>
                </a:lnTo>
                <a:lnTo>
                  <a:pt x="3511653" y="104247"/>
                </a:lnTo>
                <a:lnTo>
                  <a:pt x="3550374" y="119140"/>
                </a:lnTo>
                <a:lnTo>
                  <a:pt x="3583137" y="139989"/>
                </a:lnTo>
                <a:lnTo>
                  <a:pt x="3612922" y="163817"/>
                </a:lnTo>
                <a:lnTo>
                  <a:pt x="3630793" y="184667"/>
                </a:lnTo>
                <a:lnTo>
                  <a:pt x="3636750" y="202538"/>
                </a:lnTo>
                <a:lnTo>
                  <a:pt x="3630793" y="223387"/>
                </a:lnTo>
                <a:lnTo>
                  <a:pt x="3609944" y="253172"/>
                </a:lnTo>
                <a:lnTo>
                  <a:pt x="3583137" y="271043"/>
                </a:lnTo>
                <a:lnTo>
                  <a:pt x="3568245" y="277000"/>
                </a:lnTo>
                <a:lnTo>
                  <a:pt x="3523567" y="277000"/>
                </a:lnTo>
                <a:lnTo>
                  <a:pt x="3413363" y="268065"/>
                </a:lnTo>
                <a:lnTo>
                  <a:pt x="3332943" y="259129"/>
                </a:lnTo>
                <a:lnTo>
                  <a:pt x="3297201" y="256151"/>
                </a:lnTo>
                <a:lnTo>
                  <a:pt x="3097641" y="265086"/>
                </a:lnTo>
                <a:lnTo>
                  <a:pt x="2850426" y="279979"/>
                </a:lnTo>
                <a:lnTo>
                  <a:pt x="2600232" y="294871"/>
                </a:lnTo>
                <a:lnTo>
                  <a:pt x="2478113" y="300828"/>
                </a:lnTo>
                <a:lnTo>
                  <a:pt x="2281532" y="321678"/>
                </a:lnTo>
                <a:lnTo>
                  <a:pt x="2171327" y="321678"/>
                </a:lnTo>
                <a:lnTo>
                  <a:pt x="2037295" y="324656"/>
                </a:lnTo>
                <a:lnTo>
                  <a:pt x="1939004" y="330613"/>
                </a:lnTo>
                <a:lnTo>
                  <a:pt x="1801993" y="339549"/>
                </a:lnTo>
                <a:lnTo>
                  <a:pt x="1697746" y="348484"/>
                </a:lnTo>
                <a:lnTo>
                  <a:pt x="1524993" y="366355"/>
                </a:lnTo>
                <a:lnTo>
                  <a:pt x="1325433" y="393162"/>
                </a:lnTo>
                <a:lnTo>
                  <a:pt x="1140766" y="431882"/>
                </a:lnTo>
                <a:lnTo>
                  <a:pt x="994819" y="455710"/>
                </a:lnTo>
                <a:lnTo>
                  <a:pt x="836959" y="482517"/>
                </a:lnTo>
                <a:lnTo>
                  <a:pt x="726754" y="506345"/>
                </a:lnTo>
                <a:lnTo>
                  <a:pt x="643356" y="527194"/>
                </a:lnTo>
                <a:lnTo>
                  <a:pt x="565915" y="551022"/>
                </a:lnTo>
                <a:lnTo>
                  <a:pt x="497409" y="574850"/>
                </a:lnTo>
                <a:lnTo>
                  <a:pt x="443796" y="589743"/>
                </a:lnTo>
                <a:lnTo>
                  <a:pt x="416990" y="580807"/>
                </a:lnTo>
                <a:lnTo>
                  <a:pt x="351463" y="556979"/>
                </a:lnTo>
                <a:lnTo>
                  <a:pt x="288914" y="521237"/>
                </a:lnTo>
                <a:lnTo>
                  <a:pt x="241258" y="482517"/>
                </a:lnTo>
                <a:lnTo>
                  <a:pt x="181688" y="428904"/>
                </a:lnTo>
                <a:lnTo>
                  <a:pt x="125097" y="366355"/>
                </a:lnTo>
                <a:lnTo>
                  <a:pt x="80419" y="312742"/>
                </a:lnTo>
                <a:lnTo>
                  <a:pt x="29785" y="250194"/>
                </a:lnTo>
                <a:lnTo>
                  <a:pt x="8935" y="217430"/>
                </a:lnTo>
                <a:lnTo>
                  <a:pt x="0" y="190624"/>
                </a:lnTo>
                <a:lnTo>
                  <a:pt x="2978" y="178710"/>
                </a:lnTo>
                <a:lnTo>
                  <a:pt x="11914" y="172753"/>
                </a:lnTo>
                <a:lnTo>
                  <a:pt x="26806" y="172753"/>
                </a:lnTo>
                <a:lnTo>
                  <a:pt x="62548" y="187645"/>
                </a:lnTo>
                <a:lnTo>
                  <a:pt x="137011" y="229344"/>
                </a:lnTo>
                <a:lnTo>
                  <a:pt x="178710" y="253172"/>
                </a:lnTo>
                <a:lnTo>
                  <a:pt x="244237" y="279979"/>
                </a:lnTo>
                <a:lnTo>
                  <a:pt x="303807" y="297850"/>
                </a:lnTo>
                <a:lnTo>
                  <a:pt x="378269" y="312742"/>
                </a:lnTo>
                <a:lnTo>
                  <a:pt x="428904" y="318699"/>
                </a:lnTo>
                <a:lnTo>
                  <a:pt x="458689" y="321678"/>
                </a:lnTo>
                <a:lnTo>
                  <a:pt x="554001" y="321678"/>
                </a:lnTo>
                <a:lnTo>
                  <a:pt x="693991" y="306785"/>
                </a:lnTo>
                <a:lnTo>
                  <a:pt x="884615" y="285936"/>
                </a:lnTo>
                <a:lnTo>
                  <a:pt x="1122895" y="250194"/>
                </a:lnTo>
                <a:lnTo>
                  <a:pt x="1393938" y="226366"/>
                </a:lnTo>
                <a:lnTo>
                  <a:pt x="1593498" y="208495"/>
                </a:lnTo>
                <a:lnTo>
                  <a:pt x="1745402" y="193602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FC41E939-75F4-4986-BD4B-FADED5ADA287}"/>
              </a:ext>
            </a:extLst>
          </p:cNvPr>
          <p:cNvSpPr/>
          <p:nvPr/>
        </p:nvSpPr>
        <p:spPr>
          <a:xfrm>
            <a:off x="4481464" y="2752726"/>
            <a:ext cx="600075" cy="798513"/>
          </a:xfrm>
          <a:custGeom>
            <a:avLst/>
            <a:gdLst>
              <a:gd name="connsiteX0" fmla="*/ 445294 w 600075"/>
              <a:gd name="connsiteY0" fmla="*/ 323850 h 797719"/>
              <a:gd name="connsiteX1" fmla="*/ 402431 w 600075"/>
              <a:gd name="connsiteY1" fmla="*/ 211931 h 797719"/>
              <a:gd name="connsiteX2" fmla="*/ 378619 w 600075"/>
              <a:gd name="connsiteY2" fmla="*/ 164306 h 797719"/>
              <a:gd name="connsiteX3" fmla="*/ 302419 w 600075"/>
              <a:gd name="connsiteY3" fmla="*/ 73819 h 797719"/>
              <a:gd name="connsiteX4" fmla="*/ 250031 w 600075"/>
              <a:gd name="connsiteY4" fmla="*/ 57150 h 797719"/>
              <a:gd name="connsiteX5" fmla="*/ 197644 w 600075"/>
              <a:gd name="connsiteY5" fmla="*/ 40481 h 797719"/>
              <a:gd name="connsiteX6" fmla="*/ 140494 w 600075"/>
              <a:gd name="connsiteY6" fmla="*/ 23813 h 797719"/>
              <a:gd name="connsiteX7" fmla="*/ 90488 w 600075"/>
              <a:gd name="connsiteY7" fmla="*/ 11906 h 797719"/>
              <a:gd name="connsiteX8" fmla="*/ 50006 w 600075"/>
              <a:gd name="connsiteY8" fmla="*/ 4763 h 797719"/>
              <a:gd name="connsiteX9" fmla="*/ 23813 w 600075"/>
              <a:gd name="connsiteY9" fmla="*/ 0 h 797719"/>
              <a:gd name="connsiteX10" fmla="*/ 7144 w 600075"/>
              <a:gd name="connsiteY10" fmla="*/ 2381 h 797719"/>
              <a:gd name="connsiteX11" fmla="*/ 0 w 600075"/>
              <a:gd name="connsiteY11" fmla="*/ 9525 h 797719"/>
              <a:gd name="connsiteX12" fmla="*/ 0 w 600075"/>
              <a:gd name="connsiteY12" fmla="*/ 23813 h 797719"/>
              <a:gd name="connsiteX13" fmla="*/ 9525 w 600075"/>
              <a:gd name="connsiteY13" fmla="*/ 45244 h 797719"/>
              <a:gd name="connsiteX14" fmla="*/ 28575 w 600075"/>
              <a:gd name="connsiteY14" fmla="*/ 61913 h 797719"/>
              <a:gd name="connsiteX15" fmla="*/ 76200 w 600075"/>
              <a:gd name="connsiteY15" fmla="*/ 100013 h 797719"/>
              <a:gd name="connsiteX16" fmla="*/ 116681 w 600075"/>
              <a:gd name="connsiteY16" fmla="*/ 140494 h 797719"/>
              <a:gd name="connsiteX17" fmla="*/ 145256 w 600075"/>
              <a:gd name="connsiteY17" fmla="*/ 178594 h 797719"/>
              <a:gd name="connsiteX18" fmla="*/ 178594 w 600075"/>
              <a:gd name="connsiteY18" fmla="*/ 223838 h 797719"/>
              <a:gd name="connsiteX19" fmla="*/ 200025 w 600075"/>
              <a:gd name="connsiteY19" fmla="*/ 261938 h 797719"/>
              <a:gd name="connsiteX20" fmla="*/ 223838 w 600075"/>
              <a:gd name="connsiteY20" fmla="*/ 307181 h 797719"/>
              <a:gd name="connsiteX21" fmla="*/ 259556 w 600075"/>
              <a:gd name="connsiteY21" fmla="*/ 383381 h 797719"/>
              <a:gd name="connsiteX22" fmla="*/ 290513 w 600075"/>
              <a:gd name="connsiteY22" fmla="*/ 459581 h 797719"/>
              <a:gd name="connsiteX23" fmla="*/ 323850 w 600075"/>
              <a:gd name="connsiteY23" fmla="*/ 547688 h 797719"/>
              <a:gd name="connsiteX24" fmla="*/ 345281 w 600075"/>
              <a:gd name="connsiteY24" fmla="*/ 604838 h 797719"/>
              <a:gd name="connsiteX25" fmla="*/ 350044 w 600075"/>
              <a:gd name="connsiteY25" fmla="*/ 628650 h 797719"/>
              <a:gd name="connsiteX26" fmla="*/ 350044 w 600075"/>
              <a:gd name="connsiteY26" fmla="*/ 642938 h 797719"/>
              <a:gd name="connsiteX27" fmla="*/ 357188 w 600075"/>
              <a:gd name="connsiteY27" fmla="*/ 666750 h 797719"/>
              <a:gd name="connsiteX28" fmla="*/ 371475 w 600075"/>
              <a:gd name="connsiteY28" fmla="*/ 692944 h 797719"/>
              <a:gd name="connsiteX29" fmla="*/ 385763 w 600075"/>
              <a:gd name="connsiteY29" fmla="*/ 716756 h 797719"/>
              <a:gd name="connsiteX30" fmla="*/ 407194 w 600075"/>
              <a:gd name="connsiteY30" fmla="*/ 742950 h 797719"/>
              <a:gd name="connsiteX31" fmla="*/ 431006 w 600075"/>
              <a:gd name="connsiteY31" fmla="*/ 764381 h 797719"/>
              <a:gd name="connsiteX32" fmla="*/ 454819 w 600075"/>
              <a:gd name="connsiteY32" fmla="*/ 778669 h 797719"/>
              <a:gd name="connsiteX33" fmla="*/ 466725 w 600075"/>
              <a:gd name="connsiteY33" fmla="*/ 785813 h 797719"/>
              <a:gd name="connsiteX34" fmla="*/ 483394 w 600075"/>
              <a:gd name="connsiteY34" fmla="*/ 792956 h 797719"/>
              <a:gd name="connsiteX35" fmla="*/ 509588 w 600075"/>
              <a:gd name="connsiteY35" fmla="*/ 797719 h 797719"/>
              <a:gd name="connsiteX36" fmla="*/ 538163 w 600075"/>
              <a:gd name="connsiteY36" fmla="*/ 792956 h 797719"/>
              <a:gd name="connsiteX37" fmla="*/ 557213 w 600075"/>
              <a:gd name="connsiteY37" fmla="*/ 781050 h 797719"/>
              <a:gd name="connsiteX38" fmla="*/ 581025 w 600075"/>
              <a:gd name="connsiteY38" fmla="*/ 759619 h 797719"/>
              <a:gd name="connsiteX39" fmla="*/ 600075 w 600075"/>
              <a:gd name="connsiteY39" fmla="*/ 731044 h 797719"/>
              <a:gd name="connsiteX40" fmla="*/ 550069 w 600075"/>
              <a:gd name="connsiteY40" fmla="*/ 583406 h 797719"/>
              <a:gd name="connsiteX41" fmla="*/ 492919 w 600075"/>
              <a:gd name="connsiteY41" fmla="*/ 442913 h 797719"/>
              <a:gd name="connsiteX42" fmla="*/ 445294 w 600075"/>
              <a:gd name="connsiteY42" fmla="*/ 323850 h 797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600075" h="797719">
                <a:moveTo>
                  <a:pt x="445294" y="323850"/>
                </a:moveTo>
                <a:lnTo>
                  <a:pt x="402431" y="211931"/>
                </a:lnTo>
                <a:lnTo>
                  <a:pt x="378619" y="164306"/>
                </a:lnTo>
                <a:lnTo>
                  <a:pt x="302419" y="73819"/>
                </a:lnTo>
                <a:lnTo>
                  <a:pt x="250031" y="57150"/>
                </a:lnTo>
                <a:lnTo>
                  <a:pt x="197644" y="40481"/>
                </a:lnTo>
                <a:lnTo>
                  <a:pt x="140494" y="23813"/>
                </a:lnTo>
                <a:lnTo>
                  <a:pt x="90488" y="11906"/>
                </a:lnTo>
                <a:lnTo>
                  <a:pt x="50006" y="4763"/>
                </a:lnTo>
                <a:lnTo>
                  <a:pt x="23813" y="0"/>
                </a:lnTo>
                <a:lnTo>
                  <a:pt x="7144" y="2381"/>
                </a:lnTo>
                <a:lnTo>
                  <a:pt x="0" y="9525"/>
                </a:lnTo>
                <a:lnTo>
                  <a:pt x="0" y="23813"/>
                </a:lnTo>
                <a:lnTo>
                  <a:pt x="9525" y="45244"/>
                </a:lnTo>
                <a:lnTo>
                  <a:pt x="28575" y="61913"/>
                </a:lnTo>
                <a:lnTo>
                  <a:pt x="76200" y="100013"/>
                </a:lnTo>
                <a:lnTo>
                  <a:pt x="116681" y="140494"/>
                </a:lnTo>
                <a:lnTo>
                  <a:pt x="145256" y="178594"/>
                </a:lnTo>
                <a:lnTo>
                  <a:pt x="178594" y="223838"/>
                </a:lnTo>
                <a:lnTo>
                  <a:pt x="200025" y="261938"/>
                </a:lnTo>
                <a:lnTo>
                  <a:pt x="223838" y="307181"/>
                </a:lnTo>
                <a:lnTo>
                  <a:pt x="259556" y="383381"/>
                </a:lnTo>
                <a:lnTo>
                  <a:pt x="290513" y="459581"/>
                </a:lnTo>
                <a:lnTo>
                  <a:pt x="323850" y="547688"/>
                </a:lnTo>
                <a:lnTo>
                  <a:pt x="345281" y="604838"/>
                </a:lnTo>
                <a:lnTo>
                  <a:pt x="350044" y="628650"/>
                </a:lnTo>
                <a:lnTo>
                  <a:pt x="350044" y="642938"/>
                </a:lnTo>
                <a:lnTo>
                  <a:pt x="357188" y="666750"/>
                </a:lnTo>
                <a:lnTo>
                  <a:pt x="371475" y="692944"/>
                </a:lnTo>
                <a:lnTo>
                  <a:pt x="385763" y="716756"/>
                </a:lnTo>
                <a:lnTo>
                  <a:pt x="407194" y="742950"/>
                </a:lnTo>
                <a:lnTo>
                  <a:pt x="431006" y="764381"/>
                </a:lnTo>
                <a:lnTo>
                  <a:pt x="454819" y="778669"/>
                </a:lnTo>
                <a:lnTo>
                  <a:pt x="466725" y="785813"/>
                </a:lnTo>
                <a:lnTo>
                  <a:pt x="483394" y="792956"/>
                </a:lnTo>
                <a:lnTo>
                  <a:pt x="509588" y="797719"/>
                </a:lnTo>
                <a:lnTo>
                  <a:pt x="538163" y="792956"/>
                </a:lnTo>
                <a:lnTo>
                  <a:pt x="557213" y="781050"/>
                </a:lnTo>
                <a:lnTo>
                  <a:pt x="581025" y="759619"/>
                </a:lnTo>
                <a:lnTo>
                  <a:pt x="600075" y="731044"/>
                </a:lnTo>
                <a:lnTo>
                  <a:pt x="550069" y="583406"/>
                </a:lnTo>
                <a:lnTo>
                  <a:pt x="492919" y="442913"/>
                </a:lnTo>
                <a:lnTo>
                  <a:pt x="445294" y="32385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18EA2E0A-16E5-4EEE-A6DD-45BB5F446053}"/>
              </a:ext>
            </a:extLst>
          </p:cNvPr>
          <p:cNvSpPr/>
          <p:nvPr/>
        </p:nvSpPr>
        <p:spPr>
          <a:xfrm>
            <a:off x="4024264" y="3611563"/>
            <a:ext cx="455613" cy="1136650"/>
          </a:xfrm>
          <a:custGeom>
            <a:avLst/>
            <a:gdLst>
              <a:gd name="connsiteX0" fmla="*/ 435769 w 454819"/>
              <a:gd name="connsiteY0" fmla="*/ 502444 h 1135857"/>
              <a:gd name="connsiteX1" fmla="*/ 426244 w 454819"/>
              <a:gd name="connsiteY1" fmla="*/ 569119 h 1135857"/>
              <a:gd name="connsiteX2" fmla="*/ 414338 w 454819"/>
              <a:gd name="connsiteY2" fmla="*/ 633413 h 1135857"/>
              <a:gd name="connsiteX3" fmla="*/ 397669 w 454819"/>
              <a:gd name="connsiteY3" fmla="*/ 704850 h 1135857"/>
              <a:gd name="connsiteX4" fmla="*/ 383381 w 454819"/>
              <a:gd name="connsiteY4" fmla="*/ 752475 h 1135857"/>
              <a:gd name="connsiteX5" fmla="*/ 366713 w 454819"/>
              <a:gd name="connsiteY5" fmla="*/ 800100 h 1135857"/>
              <a:gd name="connsiteX6" fmla="*/ 338138 w 454819"/>
              <a:gd name="connsiteY6" fmla="*/ 873919 h 1135857"/>
              <a:gd name="connsiteX7" fmla="*/ 307181 w 454819"/>
              <a:gd name="connsiteY7" fmla="*/ 938213 h 1135857"/>
              <a:gd name="connsiteX8" fmla="*/ 273844 w 454819"/>
              <a:gd name="connsiteY8" fmla="*/ 995363 h 1135857"/>
              <a:gd name="connsiteX9" fmla="*/ 238125 w 454819"/>
              <a:gd name="connsiteY9" fmla="*/ 1047750 h 1135857"/>
              <a:gd name="connsiteX10" fmla="*/ 197644 w 454819"/>
              <a:gd name="connsiteY10" fmla="*/ 1095375 h 1135857"/>
              <a:gd name="connsiteX11" fmla="*/ 161925 w 454819"/>
              <a:gd name="connsiteY11" fmla="*/ 1121569 h 1135857"/>
              <a:gd name="connsiteX12" fmla="*/ 133350 w 454819"/>
              <a:gd name="connsiteY12" fmla="*/ 1135857 h 1135857"/>
              <a:gd name="connsiteX13" fmla="*/ 121444 w 454819"/>
              <a:gd name="connsiteY13" fmla="*/ 1135857 h 1135857"/>
              <a:gd name="connsiteX14" fmla="*/ 83344 w 454819"/>
              <a:gd name="connsiteY14" fmla="*/ 1123950 h 1135857"/>
              <a:gd name="connsiteX15" fmla="*/ 64294 w 454819"/>
              <a:gd name="connsiteY15" fmla="*/ 1107282 h 1135857"/>
              <a:gd name="connsiteX16" fmla="*/ 42863 w 454819"/>
              <a:gd name="connsiteY16" fmla="*/ 1083469 h 1135857"/>
              <a:gd name="connsiteX17" fmla="*/ 23813 w 454819"/>
              <a:gd name="connsiteY17" fmla="*/ 1042988 h 1135857"/>
              <a:gd name="connsiteX18" fmla="*/ 9525 w 454819"/>
              <a:gd name="connsiteY18" fmla="*/ 988219 h 1135857"/>
              <a:gd name="connsiteX19" fmla="*/ 0 w 454819"/>
              <a:gd name="connsiteY19" fmla="*/ 940594 h 1135857"/>
              <a:gd name="connsiteX20" fmla="*/ 2381 w 454819"/>
              <a:gd name="connsiteY20" fmla="*/ 859632 h 1135857"/>
              <a:gd name="connsiteX21" fmla="*/ 11906 w 454819"/>
              <a:gd name="connsiteY21" fmla="*/ 778669 h 1135857"/>
              <a:gd name="connsiteX22" fmla="*/ 23813 w 454819"/>
              <a:gd name="connsiteY22" fmla="*/ 709613 h 1135857"/>
              <a:gd name="connsiteX23" fmla="*/ 54769 w 454819"/>
              <a:gd name="connsiteY23" fmla="*/ 678657 h 1135857"/>
              <a:gd name="connsiteX24" fmla="*/ 90488 w 454819"/>
              <a:gd name="connsiteY24" fmla="*/ 642938 h 1135857"/>
              <a:gd name="connsiteX25" fmla="*/ 123825 w 454819"/>
              <a:gd name="connsiteY25" fmla="*/ 602457 h 1135857"/>
              <a:gd name="connsiteX26" fmla="*/ 159544 w 454819"/>
              <a:gd name="connsiteY26" fmla="*/ 554832 h 1135857"/>
              <a:gd name="connsiteX27" fmla="*/ 192881 w 454819"/>
              <a:gd name="connsiteY27" fmla="*/ 502444 h 1135857"/>
              <a:gd name="connsiteX28" fmla="*/ 226219 w 454819"/>
              <a:gd name="connsiteY28" fmla="*/ 440532 h 1135857"/>
              <a:gd name="connsiteX29" fmla="*/ 261938 w 454819"/>
              <a:gd name="connsiteY29" fmla="*/ 366713 h 1135857"/>
              <a:gd name="connsiteX30" fmla="*/ 295275 w 454819"/>
              <a:gd name="connsiteY30" fmla="*/ 280988 h 1135857"/>
              <a:gd name="connsiteX31" fmla="*/ 314325 w 454819"/>
              <a:gd name="connsiteY31" fmla="*/ 221457 h 1135857"/>
              <a:gd name="connsiteX32" fmla="*/ 314325 w 454819"/>
              <a:gd name="connsiteY32" fmla="*/ 183357 h 1135857"/>
              <a:gd name="connsiteX33" fmla="*/ 309563 w 454819"/>
              <a:gd name="connsiteY33" fmla="*/ 138113 h 1135857"/>
              <a:gd name="connsiteX34" fmla="*/ 297656 w 454819"/>
              <a:gd name="connsiteY34" fmla="*/ 85725 h 1135857"/>
              <a:gd name="connsiteX35" fmla="*/ 290513 w 454819"/>
              <a:gd name="connsiteY35" fmla="*/ 59532 h 1135857"/>
              <a:gd name="connsiteX36" fmla="*/ 280988 w 454819"/>
              <a:gd name="connsiteY36" fmla="*/ 30957 h 1135857"/>
              <a:gd name="connsiteX37" fmla="*/ 278606 w 454819"/>
              <a:gd name="connsiteY37" fmla="*/ 9525 h 1135857"/>
              <a:gd name="connsiteX38" fmla="*/ 290513 w 454819"/>
              <a:gd name="connsiteY38" fmla="*/ 0 h 1135857"/>
              <a:gd name="connsiteX39" fmla="*/ 304800 w 454819"/>
              <a:gd name="connsiteY39" fmla="*/ 0 h 1135857"/>
              <a:gd name="connsiteX40" fmla="*/ 328613 w 454819"/>
              <a:gd name="connsiteY40" fmla="*/ 9525 h 1135857"/>
              <a:gd name="connsiteX41" fmla="*/ 350044 w 454819"/>
              <a:gd name="connsiteY41" fmla="*/ 28575 h 1135857"/>
              <a:gd name="connsiteX42" fmla="*/ 373856 w 454819"/>
              <a:gd name="connsiteY42" fmla="*/ 57150 h 1135857"/>
              <a:gd name="connsiteX43" fmla="*/ 397669 w 454819"/>
              <a:gd name="connsiteY43" fmla="*/ 95250 h 1135857"/>
              <a:gd name="connsiteX44" fmla="*/ 411956 w 454819"/>
              <a:gd name="connsiteY44" fmla="*/ 121444 h 1135857"/>
              <a:gd name="connsiteX45" fmla="*/ 426244 w 454819"/>
              <a:gd name="connsiteY45" fmla="*/ 154782 h 1135857"/>
              <a:gd name="connsiteX46" fmla="*/ 438150 w 454819"/>
              <a:gd name="connsiteY46" fmla="*/ 192882 h 1135857"/>
              <a:gd name="connsiteX47" fmla="*/ 450056 w 454819"/>
              <a:gd name="connsiteY47" fmla="*/ 240507 h 1135857"/>
              <a:gd name="connsiteX48" fmla="*/ 454819 w 454819"/>
              <a:gd name="connsiteY48" fmla="*/ 269082 h 1135857"/>
              <a:gd name="connsiteX49" fmla="*/ 450056 w 454819"/>
              <a:gd name="connsiteY49" fmla="*/ 369094 h 1135857"/>
              <a:gd name="connsiteX50" fmla="*/ 435769 w 454819"/>
              <a:gd name="connsiteY50" fmla="*/ 502444 h 1135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454819" h="1135857">
                <a:moveTo>
                  <a:pt x="435769" y="502444"/>
                </a:moveTo>
                <a:lnTo>
                  <a:pt x="426244" y="569119"/>
                </a:lnTo>
                <a:lnTo>
                  <a:pt x="414338" y="633413"/>
                </a:lnTo>
                <a:lnTo>
                  <a:pt x="397669" y="704850"/>
                </a:lnTo>
                <a:lnTo>
                  <a:pt x="383381" y="752475"/>
                </a:lnTo>
                <a:lnTo>
                  <a:pt x="366713" y="800100"/>
                </a:lnTo>
                <a:lnTo>
                  <a:pt x="338138" y="873919"/>
                </a:lnTo>
                <a:lnTo>
                  <a:pt x="307181" y="938213"/>
                </a:lnTo>
                <a:lnTo>
                  <a:pt x="273844" y="995363"/>
                </a:lnTo>
                <a:lnTo>
                  <a:pt x="238125" y="1047750"/>
                </a:lnTo>
                <a:lnTo>
                  <a:pt x="197644" y="1095375"/>
                </a:lnTo>
                <a:lnTo>
                  <a:pt x="161925" y="1121569"/>
                </a:lnTo>
                <a:lnTo>
                  <a:pt x="133350" y="1135857"/>
                </a:lnTo>
                <a:lnTo>
                  <a:pt x="121444" y="1135857"/>
                </a:lnTo>
                <a:lnTo>
                  <a:pt x="83344" y="1123950"/>
                </a:lnTo>
                <a:lnTo>
                  <a:pt x="64294" y="1107282"/>
                </a:lnTo>
                <a:lnTo>
                  <a:pt x="42863" y="1083469"/>
                </a:lnTo>
                <a:lnTo>
                  <a:pt x="23813" y="1042988"/>
                </a:lnTo>
                <a:lnTo>
                  <a:pt x="9525" y="988219"/>
                </a:lnTo>
                <a:lnTo>
                  <a:pt x="0" y="940594"/>
                </a:lnTo>
                <a:cubicBezTo>
                  <a:pt x="794" y="913607"/>
                  <a:pt x="1587" y="886619"/>
                  <a:pt x="2381" y="859632"/>
                </a:cubicBezTo>
                <a:lnTo>
                  <a:pt x="11906" y="778669"/>
                </a:lnTo>
                <a:lnTo>
                  <a:pt x="23813" y="709613"/>
                </a:lnTo>
                <a:lnTo>
                  <a:pt x="54769" y="678657"/>
                </a:lnTo>
                <a:lnTo>
                  <a:pt x="90488" y="642938"/>
                </a:lnTo>
                <a:lnTo>
                  <a:pt x="123825" y="602457"/>
                </a:lnTo>
                <a:lnTo>
                  <a:pt x="159544" y="554832"/>
                </a:lnTo>
                <a:lnTo>
                  <a:pt x="192881" y="502444"/>
                </a:lnTo>
                <a:lnTo>
                  <a:pt x="226219" y="440532"/>
                </a:lnTo>
                <a:lnTo>
                  <a:pt x="261938" y="366713"/>
                </a:lnTo>
                <a:lnTo>
                  <a:pt x="295275" y="280988"/>
                </a:lnTo>
                <a:lnTo>
                  <a:pt x="314325" y="221457"/>
                </a:lnTo>
                <a:lnTo>
                  <a:pt x="314325" y="183357"/>
                </a:lnTo>
                <a:lnTo>
                  <a:pt x="309563" y="138113"/>
                </a:lnTo>
                <a:lnTo>
                  <a:pt x="297656" y="85725"/>
                </a:lnTo>
                <a:lnTo>
                  <a:pt x="290513" y="59532"/>
                </a:lnTo>
                <a:lnTo>
                  <a:pt x="280988" y="30957"/>
                </a:lnTo>
                <a:lnTo>
                  <a:pt x="278606" y="9525"/>
                </a:lnTo>
                <a:lnTo>
                  <a:pt x="290513" y="0"/>
                </a:lnTo>
                <a:lnTo>
                  <a:pt x="304800" y="0"/>
                </a:lnTo>
                <a:lnTo>
                  <a:pt x="328613" y="9525"/>
                </a:lnTo>
                <a:lnTo>
                  <a:pt x="350044" y="28575"/>
                </a:lnTo>
                <a:lnTo>
                  <a:pt x="373856" y="57150"/>
                </a:lnTo>
                <a:lnTo>
                  <a:pt x="397669" y="95250"/>
                </a:lnTo>
                <a:lnTo>
                  <a:pt x="411956" y="121444"/>
                </a:lnTo>
                <a:lnTo>
                  <a:pt x="426244" y="154782"/>
                </a:lnTo>
                <a:lnTo>
                  <a:pt x="438150" y="192882"/>
                </a:lnTo>
                <a:lnTo>
                  <a:pt x="450056" y="240507"/>
                </a:lnTo>
                <a:lnTo>
                  <a:pt x="454819" y="269082"/>
                </a:lnTo>
                <a:lnTo>
                  <a:pt x="450056" y="369094"/>
                </a:lnTo>
                <a:lnTo>
                  <a:pt x="435769" y="5024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A2073DA6-EBB9-478B-9079-EF329CADE50A}"/>
              </a:ext>
            </a:extLst>
          </p:cNvPr>
          <p:cNvSpPr/>
          <p:nvPr/>
        </p:nvSpPr>
        <p:spPr>
          <a:xfrm>
            <a:off x="4995813" y="1600200"/>
            <a:ext cx="609600" cy="1100138"/>
          </a:xfrm>
          <a:custGeom>
            <a:avLst/>
            <a:gdLst>
              <a:gd name="connsiteX0" fmla="*/ 566737 w 609600"/>
              <a:gd name="connsiteY0" fmla="*/ 702469 h 1100138"/>
              <a:gd name="connsiteX1" fmla="*/ 578643 w 609600"/>
              <a:gd name="connsiteY1" fmla="*/ 776288 h 1100138"/>
              <a:gd name="connsiteX2" fmla="*/ 602456 w 609600"/>
              <a:gd name="connsiteY2" fmla="*/ 938213 h 1100138"/>
              <a:gd name="connsiteX3" fmla="*/ 609600 w 609600"/>
              <a:gd name="connsiteY3" fmla="*/ 997744 h 1100138"/>
              <a:gd name="connsiteX4" fmla="*/ 607218 w 609600"/>
              <a:gd name="connsiteY4" fmla="*/ 1021556 h 1100138"/>
              <a:gd name="connsiteX5" fmla="*/ 597693 w 609600"/>
              <a:gd name="connsiteY5" fmla="*/ 1052513 h 1100138"/>
              <a:gd name="connsiteX6" fmla="*/ 581025 w 609600"/>
              <a:gd name="connsiteY6" fmla="*/ 1078706 h 1100138"/>
              <a:gd name="connsiteX7" fmla="*/ 557212 w 609600"/>
              <a:gd name="connsiteY7" fmla="*/ 1095375 h 1100138"/>
              <a:gd name="connsiteX8" fmla="*/ 535781 w 609600"/>
              <a:gd name="connsiteY8" fmla="*/ 1100138 h 1100138"/>
              <a:gd name="connsiteX9" fmla="*/ 507206 w 609600"/>
              <a:gd name="connsiteY9" fmla="*/ 1100138 h 1100138"/>
              <a:gd name="connsiteX10" fmla="*/ 488156 w 609600"/>
              <a:gd name="connsiteY10" fmla="*/ 1085850 h 1100138"/>
              <a:gd name="connsiteX11" fmla="*/ 459581 w 609600"/>
              <a:gd name="connsiteY11" fmla="*/ 1038225 h 1100138"/>
              <a:gd name="connsiteX12" fmla="*/ 433387 w 609600"/>
              <a:gd name="connsiteY12" fmla="*/ 985838 h 1100138"/>
              <a:gd name="connsiteX13" fmla="*/ 395287 w 609600"/>
              <a:gd name="connsiteY13" fmla="*/ 904875 h 1100138"/>
              <a:gd name="connsiteX14" fmla="*/ 361950 w 609600"/>
              <a:gd name="connsiteY14" fmla="*/ 809625 h 1100138"/>
              <a:gd name="connsiteX15" fmla="*/ 335756 w 609600"/>
              <a:gd name="connsiteY15" fmla="*/ 714375 h 1100138"/>
              <a:gd name="connsiteX16" fmla="*/ 288131 w 609600"/>
              <a:gd name="connsiteY16" fmla="*/ 509588 h 1100138"/>
              <a:gd name="connsiteX17" fmla="*/ 238125 w 609600"/>
              <a:gd name="connsiteY17" fmla="*/ 321469 h 1100138"/>
              <a:gd name="connsiteX18" fmla="*/ 209550 w 609600"/>
              <a:gd name="connsiteY18" fmla="*/ 233363 h 1100138"/>
              <a:gd name="connsiteX19" fmla="*/ 200025 w 609600"/>
              <a:gd name="connsiteY19" fmla="*/ 214313 h 1100138"/>
              <a:gd name="connsiteX20" fmla="*/ 173831 w 609600"/>
              <a:gd name="connsiteY20" fmla="*/ 188119 h 1100138"/>
              <a:gd name="connsiteX21" fmla="*/ 133350 w 609600"/>
              <a:gd name="connsiteY21" fmla="*/ 154781 h 1100138"/>
              <a:gd name="connsiteX22" fmla="*/ 97631 w 609600"/>
              <a:gd name="connsiteY22" fmla="*/ 126206 h 1100138"/>
              <a:gd name="connsiteX23" fmla="*/ 61912 w 609600"/>
              <a:gd name="connsiteY23" fmla="*/ 102394 h 1100138"/>
              <a:gd name="connsiteX24" fmla="*/ 11906 w 609600"/>
              <a:gd name="connsiteY24" fmla="*/ 69056 h 1100138"/>
              <a:gd name="connsiteX25" fmla="*/ 7143 w 609600"/>
              <a:gd name="connsiteY25" fmla="*/ 59531 h 1100138"/>
              <a:gd name="connsiteX26" fmla="*/ 0 w 609600"/>
              <a:gd name="connsiteY26" fmla="*/ 40481 h 1100138"/>
              <a:gd name="connsiteX27" fmla="*/ 4762 w 609600"/>
              <a:gd name="connsiteY27" fmla="*/ 14288 h 1100138"/>
              <a:gd name="connsiteX28" fmla="*/ 16668 w 609600"/>
              <a:gd name="connsiteY28" fmla="*/ 2381 h 1100138"/>
              <a:gd name="connsiteX29" fmla="*/ 42862 w 609600"/>
              <a:gd name="connsiteY29" fmla="*/ 0 h 1100138"/>
              <a:gd name="connsiteX30" fmla="*/ 97631 w 609600"/>
              <a:gd name="connsiteY30" fmla="*/ 0 h 1100138"/>
              <a:gd name="connsiteX31" fmla="*/ 147637 w 609600"/>
              <a:gd name="connsiteY31" fmla="*/ 4763 h 1100138"/>
              <a:gd name="connsiteX32" fmla="*/ 211931 w 609600"/>
              <a:gd name="connsiteY32" fmla="*/ 16669 h 1100138"/>
              <a:gd name="connsiteX33" fmla="*/ 271462 w 609600"/>
              <a:gd name="connsiteY33" fmla="*/ 35719 h 1100138"/>
              <a:gd name="connsiteX34" fmla="*/ 309562 w 609600"/>
              <a:gd name="connsiteY34" fmla="*/ 50006 h 1100138"/>
              <a:gd name="connsiteX35" fmla="*/ 369093 w 609600"/>
              <a:gd name="connsiteY35" fmla="*/ 76200 h 1100138"/>
              <a:gd name="connsiteX36" fmla="*/ 421481 w 609600"/>
              <a:gd name="connsiteY36" fmla="*/ 107156 h 1100138"/>
              <a:gd name="connsiteX37" fmla="*/ 447675 w 609600"/>
              <a:gd name="connsiteY37" fmla="*/ 126206 h 1100138"/>
              <a:gd name="connsiteX38" fmla="*/ 476250 w 609600"/>
              <a:gd name="connsiteY38" fmla="*/ 154781 h 1100138"/>
              <a:gd name="connsiteX39" fmla="*/ 490537 w 609600"/>
              <a:gd name="connsiteY39" fmla="*/ 176213 h 1100138"/>
              <a:gd name="connsiteX40" fmla="*/ 502443 w 609600"/>
              <a:gd name="connsiteY40" fmla="*/ 197644 h 1100138"/>
              <a:gd name="connsiteX41" fmla="*/ 511968 w 609600"/>
              <a:gd name="connsiteY41" fmla="*/ 221456 h 1100138"/>
              <a:gd name="connsiteX42" fmla="*/ 511968 w 609600"/>
              <a:gd name="connsiteY42" fmla="*/ 242888 h 1100138"/>
              <a:gd name="connsiteX43" fmla="*/ 502443 w 609600"/>
              <a:gd name="connsiteY43" fmla="*/ 273844 h 1100138"/>
              <a:gd name="connsiteX44" fmla="*/ 497681 w 609600"/>
              <a:gd name="connsiteY44" fmla="*/ 292894 h 1100138"/>
              <a:gd name="connsiteX45" fmla="*/ 500062 w 609600"/>
              <a:gd name="connsiteY45" fmla="*/ 333375 h 1100138"/>
              <a:gd name="connsiteX46" fmla="*/ 509587 w 609600"/>
              <a:gd name="connsiteY46" fmla="*/ 397669 h 1100138"/>
              <a:gd name="connsiteX47" fmla="*/ 531018 w 609600"/>
              <a:gd name="connsiteY47" fmla="*/ 485775 h 1100138"/>
              <a:gd name="connsiteX48" fmla="*/ 547687 w 609600"/>
              <a:gd name="connsiteY48" fmla="*/ 550069 h 1100138"/>
              <a:gd name="connsiteX49" fmla="*/ 566737 w 609600"/>
              <a:gd name="connsiteY49" fmla="*/ 702469 h 1100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609600" h="1100138">
                <a:moveTo>
                  <a:pt x="566737" y="702469"/>
                </a:moveTo>
                <a:lnTo>
                  <a:pt x="578643" y="776288"/>
                </a:lnTo>
                <a:lnTo>
                  <a:pt x="602456" y="938213"/>
                </a:lnTo>
                <a:lnTo>
                  <a:pt x="609600" y="997744"/>
                </a:lnTo>
                <a:lnTo>
                  <a:pt x="607218" y="1021556"/>
                </a:lnTo>
                <a:lnTo>
                  <a:pt x="597693" y="1052513"/>
                </a:lnTo>
                <a:lnTo>
                  <a:pt x="581025" y="1078706"/>
                </a:lnTo>
                <a:lnTo>
                  <a:pt x="557212" y="1095375"/>
                </a:lnTo>
                <a:lnTo>
                  <a:pt x="535781" y="1100138"/>
                </a:lnTo>
                <a:lnTo>
                  <a:pt x="507206" y="1100138"/>
                </a:lnTo>
                <a:lnTo>
                  <a:pt x="488156" y="1085850"/>
                </a:lnTo>
                <a:lnTo>
                  <a:pt x="459581" y="1038225"/>
                </a:lnTo>
                <a:lnTo>
                  <a:pt x="433387" y="985838"/>
                </a:lnTo>
                <a:lnTo>
                  <a:pt x="395287" y="904875"/>
                </a:lnTo>
                <a:lnTo>
                  <a:pt x="361950" y="809625"/>
                </a:lnTo>
                <a:lnTo>
                  <a:pt x="335756" y="714375"/>
                </a:lnTo>
                <a:lnTo>
                  <a:pt x="288131" y="509588"/>
                </a:lnTo>
                <a:lnTo>
                  <a:pt x="238125" y="321469"/>
                </a:lnTo>
                <a:lnTo>
                  <a:pt x="209550" y="233363"/>
                </a:lnTo>
                <a:lnTo>
                  <a:pt x="200025" y="214313"/>
                </a:lnTo>
                <a:lnTo>
                  <a:pt x="173831" y="188119"/>
                </a:lnTo>
                <a:lnTo>
                  <a:pt x="133350" y="154781"/>
                </a:lnTo>
                <a:lnTo>
                  <a:pt x="97631" y="126206"/>
                </a:lnTo>
                <a:lnTo>
                  <a:pt x="61912" y="102394"/>
                </a:lnTo>
                <a:lnTo>
                  <a:pt x="11906" y="69056"/>
                </a:lnTo>
                <a:lnTo>
                  <a:pt x="7143" y="59531"/>
                </a:lnTo>
                <a:lnTo>
                  <a:pt x="0" y="40481"/>
                </a:lnTo>
                <a:lnTo>
                  <a:pt x="4762" y="14288"/>
                </a:lnTo>
                <a:lnTo>
                  <a:pt x="16668" y="2381"/>
                </a:lnTo>
                <a:lnTo>
                  <a:pt x="42862" y="0"/>
                </a:lnTo>
                <a:lnTo>
                  <a:pt x="97631" y="0"/>
                </a:lnTo>
                <a:lnTo>
                  <a:pt x="147637" y="4763"/>
                </a:lnTo>
                <a:lnTo>
                  <a:pt x="211931" y="16669"/>
                </a:lnTo>
                <a:lnTo>
                  <a:pt x="271462" y="35719"/>
                </a:lnTo>
                <a:lnTo>
                  <a:pt x="309562" y="50006"/>
                </a:lnTo>
                <a:lnTo>
                  <a:pt x="369093" y="76200"/>
                </a:lnTo>
                <a:lnTo>
                  <a:pt x="421481" y="107156"/>
                </a:lnTo>
                <a:lnTo>
                  <a:pt x="447675" y="126206"/>
                </a:lnTo>
                <a:lnTo>
                  <a:pt x="476250" y="154781"/>
                </a:lnTo>
                <a:lnTo>
                  <a:pt x="490537" y="176213"/>
                </a:lnTo>
                <a:lnTo>
                  <a:pt x="502443" y="197644"/>
                </a:lnTo>
                <a:lnTo>
                  <a:pt x="511968" y="221456"/>
                </a:lnTo>
                <a:lnTo>
                  <a:pt x="511968" y="242888"/>
                </a:lnTo>
                <a:lnTo>
                  <a:pt x="502443" y="273844"/>
                </a:lnTo>
                <a:lnTo>
                  <a:pt x="497681" y="292894"/>
                </a:lnTo>
                <a:lnTo>
                  <a:pt x="500062" y="333375"/>
                </a:lnTo>
                <a:lnTo>
                  <a:pt x="509587" y="397669"/>
                </a:lnTo>
                <a:lnTo>
                  <a:pt x="531018" y="485775"/>
                </a:lnTo>
                <a:lnTo>
                  <a:pt x="547687" y="550069"/>
                </a:lnTo>
                <a:lnTo>
                  <a:pt x="566737" y="702469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2130A7BB-C143-4732-8EF1-AB25079A13AB}"/>
              </a:ext>
            </a:extLst>
          </p:cNvPr>
          <p:cNvSpPr/>
          <p:nvPr/>
        </p:nvSpPr>
        <p:spPr>
          <a:xfrm>
            <a:off x="6388051" y="1506539"/>
            <a:ext cx="550862" cy="1133475"/>
          </a:xfrm>
          <a:custGeom>
            <a:avLst/>
            <a:gdLst>
              <a:gd name="connsiteX0" fmla="*/ 314325 w 550069"/>
              <a:gd name="connsiteY0" fmla="*/ 757238 h 1133475"/>
              <a:gd name="connsiteX1" fmla="*/ 271463 w 550069"/>
              <a:gd name="connsiteY1" fmla="*/ 873919 h 1133475"/>
              <a:gd name="connsiteX2" fmla="*/ 233363 w 550069"/>
              <a:gd name="connsiteY2" fmla="*/ 964407 h 1133475"/>
              <a:gd name="connsiteX3" fmla="*/ 197644 w 550069"/>
              <a:gd name="connsiteY3" fmla="*/ 1045369 h 1133475"/>
              <a:gd name="connsiteX4" fmla="*/ 180975 w 550069"/>
              <a:gd name="connsiteY4" fmla="*/ 1076325 h 1133475"/>
              <a:gd name="connsiteX5" fmla="*/ 166688 w 550069"/>
              <a:gd name="connsiteY5" fmla="*/ 1095375 h 1133475"/>
              <a:gd name="connsiteX6" fmla="*/ 138113 w 550069"/>
              <a:gd name="connsiteY6" fmla="*/ 1119188 h 1133475"/>
              <a:gd name="connsiteX7" fmla="*/ 114300 w 550069"/>
              <a:gd name="connsiteY7" fmla="*/ 1128713 h 1133475"/>
              <a:gd name="connsiteX8" fmla="*/ 90488 w 550069"/>
              <a:gd name="connsiteY8" fmla="*/ 1133475 h 1133475"/>
              <a:gd name="connsiteX9" fmla="*/ 69057 w 550069"/>
              <a:gd name="connsiteY9" fmla="*/ 1123950 h 1133475"/>
              <a:gd name="connsiteX10" fmla="*/ 54769 w 550069"/>
              <a:gd name="connsiteY10" fmla="*/ 1092994 h 1133475"/>
              <a:gd name="connsiteX11" fmla="*/ 47625 w 550069"/>
              <a:gd name="connsiteY11" fmla="*/ 1047750 h 1133475"/>
              <a:gd name="connsiteX12" fmla="*/ 47625 w 550069"/>
              <a:gd name="connsiteY12" fmla="*/ 1026319 h 1133475"/>
              <a:gd name="connsiteX13" fmla="*/ 57150 w 550069"/>
              <a:gd name="connsiteY13" fmla="*/ 954882 h 1133475"/>
              <a:gd name="connsiteX14" fmla="*/ 78582 w 550069"/>
              <a:gd name="connsiteY14" fmla="*/ 819150 h 1133475"/>
              <a:gd name="connsiteX15" fmla="*/ 95250 w 550069"/>
              <a:gd name="connsiteY15" fmla="*/ 695325 h 1133475"/>
              <a:gd name="connsiteX16" fmla="*/ 135732 w 550069"/>
              <a:gd name="connsiteY16" fmla="*/ 545307 h 1133475"/>
              <a:gd name="connsiteX17" fmla="*/ 166688 w 550069"/>
              <a:gd name="connsiteY17" fmla="*/ 440532 h 1133475"/>
              <a:gd name="connsiteX18" fmla="*/ 190500 w 550069"/>
              <a:gd name="connsiteY18" fmla="*/ 350044 h 1133475"/>
              <a:gd name="connsiteX19" fmla="*/ 204788 w 550069"/>
              <a:gd name="connsiteY19" fmla="*/ 283369 h 1133475"/>
              <a:gd name="connsiteX20" fmla="*/ 204788 w 550069"/>
              <a:gd name="connsiteY20" fmla="*/ 269082 h 1133475"/>
              <a:gd name="connsiteX21" fmla="*/ 195263 w 550069"/>
              <a:gd name="connsiteY21" fmla="*/ 233363 h 1133475"/>
              <a:gd name="connsiteX22" fmla="*/ 171450 w 550069"/>
              <a:gd name="connsiteY22" fmla="*/ 180975 h 1133475"/>
              <a:gd name="connsiteX23" fmla="*/ 152400 w 550069"/>
              <a:gd name="connsiteY23" fmla="*/ 154782 h 1133475"/>
              <a:gd name="connsiteX24" fmla="*/ 126207 w 550069"/>
              <a:gd name="connsiteY24" fmla="*/ 130969 h 1133475"/>
              <a:gd name="connsiteX25" fmla="*/ 95250 w 550069"/>
              <a:gd name="connsiteY25" fmla="*/ 114300 h 1133475"/>
              <a:gd name="connsiteX26" fmla="*/ 35719 w 550069"/>
              <a:gd name="connsiteY26" fmla="*/ 83344 h 1133475"/>
              <a:gd name="connsiteX27" fmla="*/ 9525 w 550069"/>
              <a:gd name="connsiteY27" fmla="*/ 64294 h 1133475"/>
              <a:gd name="connsiteX28" fmla="*/ 0 w 550069"/>
              <a:gd name="connsiteY28" fmla="*/ 50007 h 1133475"/>
              <a:gd name="connsiteX29" fmla="*/ 4763 w 550069"/>
              <a:gd name="connsiteY29" fmla="*/ 30957 h 1133475"/>
              <a:gd name="connsiteX30" fmla="*/ 19050 w 550069"/>
              <a:gd name="connsiteY30" fmla="*/ 16669 h 1133475"/>
              <a:gd name="connsiteX31" fmla="*/ 57150 w 550069"/>
              <a:gd name="connsiteY31" fmla="*/ 7144 h 1133475"/>
              <a:gd name="connsiteX32" fmla="*/ 119063 w 550069"/>
              <a:gd name="connsiteY32" fmla="*/ 0 h 1133475"/>
              <a:gd name="connsiteX33" fmla="*/ 183357 w 550069"/>
              <a:gd name="connsiteY33" fmla="*/ 4763 h 1133475"/>
              <a:gd name="connsiteX34" fmla="*/ 278607 w 550069"/>
              <a:gd name="connsiteY34" fmla="*/ 21432 h 1133475"/>
              <a:gd name="connsiteX35" fmla="*/ 335757 w 550069"/>
              <a:gd name="connsiteY35" fmla="*/ 35719 h 1133475"/>
              <a:gd name="connsiteX36" fmla="*/ 385763 w 550069"/>
              <a:gd name="connsiteY36" fmla="*/ 57150 h 1133475"/>
              <a:gd name="connsiteX37" fmla="*/ 440532 w 550069"/>
              <a:gd name="connsiteY37" fmla="*/ 83344 h 1133475"/>
              <a:gd name="connsiteX38" fmla="*/ 488157 w 550069"/>
              <a:gd name="connsiteY38" fmla="*/ 111919 h 1133475"/>
              <a:gd name="connsiteX39" fmla="*/ 519113 w 550069"/>
              <a:gd name="connsiteY39" fmla="*/ 133350 h 1133475"/>
              <a:gd name="connsiteX40" fmla="*/ 533400 w 550069"/>
              <a:gd name="connsiteY40" fmla="*/ 145257 h 1133475"/>
              <a:gd name="connsiteX41" fmla="*/ 542925 w 550069"/>
              <a:gd name="connsiteY41" fmla="*/ 159544 h 1133475"/>
              <a:gd name="connsiteX42" fmla="*/ 550069 w 550069"/>
              <a:gd name="connsiteY42" fmla="*/ 173832 h 1133475"/>
              <a:gd name="connsiteX43" fmla="*/ 550069 w 550069"/>
              <a:gd name="connsiteY43" fmla="*/ 188119 h 1133475"/>
              <a:gd name="connsiteX44" fmla="*/ 545307 w 550069"/>
              <a:gd name="connsiteY44" fmla="*/ 219075 h 1133475"/>
              <a:gd name="connsiteX45" fmla="*/ 528638 w 550069"/>
              <a:gd name="connsiteY45" fmla="*/ 254794 h 1133475"/>
              <a:gd name="connsiteX46" fmla="*/ 509588 w 550069"/>
              <a:gd name="connsiteY46" fmla="*/ 276225 h 1133475"/>
              <a:gd name="connsiteX47" fmla="*/ 483394 w 550069"/>
              <a:gd name="connsiteY47" fmla="*/ 302419 h 1133475"/>
              <a:gd name="connsiteX48" fmla="*/ 457200 w 550069"/>
              <a:gd name="connsiteY48" fmla="*/ 338138 h 1133475"/>
              <a:gd name="connsiteX49" fmla="*/ 426244 w 550069"/>
              <a:gd name="connsiteY49" fmla="*/ 392907 h 1133475"/>
              <a:gd name="connsiteX50" fmla="*/ 407194 w 550069"/>
              <a:gd name="connsiteY50" fmla="*/ 438150 h 1133475"/>
              <a:gd name="connsiteX51" fmla="*/ 388144 w 550069"/>
              <a:gd name="connsiteY51" fmla="*/ 502444 h 1133475"/>
              <a:gd name="connsiteX52" fmla="*/ 314325 w 550069"/>
              <a:gd name="connsiteY52" fmla="*/ 757238 h 1133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550069" h="1133475">
                <a:moveTo>
                  <a:pt x="314325" y="757238"/>
                </a:moveTo>
                <a:lnTo>
                  <a:pt x="271463" y="873919"/>
                </a:lnTo>
                <a:lnTo>
                  <a:pt x="233363" y="964407"/>
                </a:lnTo>
                <a:lnTo>
                  <a:pt x="197644" y="1045369"/>
                </a:lnTo>
                <a:lnTo>
                  <a:pt x="180975" y="1076325"/>
                </a:lnTo>
                <a:lnTo>
                  <a:pt x="166688" y="1095375"/>
                </a:lnTo>
                <a:lnTo>
                  <a:pt x="138113" y="1119188"/>
                </a:lnTo>
                <a:lnTo>
                  <a:pt x="114300" y="1128713"/>
                </a:lnTo>
                <a:lnTo>
                  <a:pt x="90488" y="1133475"/>
                </a:lnTo>
                <a:lnTo>
                  <a:pt x="69057" y="1123950"/>
                </a:lnTo>
                <a:lnTo>
                  <a:pt x="54769" y="1092994"/>
                </a:lnTo>
                <a:lnTo>
                  <a:pt x="47625" y="1047750"/>
                </a:lnTo>
                <a:lnTo>
                  <a:pt x="47625" y="1026319"/>
                </a:lnTo>
                <a:lnTo>
                  <a:pt x="57150" y="954882"/>
                </a:lnTo>
                <a:lnTo>
                  <a:pt x="78582" y="819150"/>
                </a:lnTo>
                <a:lnTo>
                  <a:pt x="95250" y="695325"/>
                </a:lnTo>
                <a:lnTo>
                  <a:pt x="135732" y="545307"/>
                </a:lnTo>
                <a:lnTo>
                  <a:pt x="166688" y="440532"/>
                </a:lnTo>
                <a:lnTo>
                  <a:pt x="190500" y="350044"/>
                </a:lnTo>
                <a:lnTo>
                  <a:pt x="204788" y="283369"/>
                </a:lnTo>
                <a:lnTo>
                  <a:pt x="204788" y="269082"/>
                </a:lnTo>
                <a:lnTo>
                  <a:pt x="195263" y="233363"/>
                </a:lnTo>
                <a:lnTo>
                  <a:pt x="171450" y="180975"/>
                </a:lnTo>
                <a:lnTo>
                  <a:pt x="152400" y="154782"/>
                </a:lnTo>
                <a:lnTo>
                  <a:pt x="126207" y="130969"/>
                </a:lnTo>
                <a:lnTo>
                  <a:pt x="95250" y="114300"/>
                </a:lnTo>
                <a:lnTo>
                  <a:pt x="35719" y="83344"/>
                </a:lnTo>
                <a:lnTo>
                  <a:pt x="9525" y="64294"/>
                </a:lnTo>
                <a:lnTo>
                  <a:pt x="0" y="50007"/>
                </a:lnTo>
                <a:lnTo>
                  <a:pt x="4763" y="30957"/>
                </a:lnTo>
                <a:lnTo>
                  <a:pt x="19050" y="16669"/>
                </a:lnTo>
                <a:lnTo>
                  <a:pt x="57150" y="7144"/>
                </a:lnTo>
                <a:lnTo>
                  <a:pt x="119063" y="0"/>
                </a:lnTo>
                <a:lnTo>
                  <a:pt x="183357" y="4763"/>
                </a:lnTo>
                <a:lnTo>
                  <a:pt x="278607" y="21432"/>
                </a:lnTo>
                <a:lnTo>
                  <a:pt x="335757" y="35719"/>
                </a:lnTo>
                <a:lnTo>
                  <a:pt x="385763" y="57150"/>
                </a:lnTo>
                <a:lnTo>
                  <a:pt x="440532" y="83344"/>
                </a:lnTo>
                <a:lnTo>
                  <a:pt x="488157" y="111919"/>
                </a:lnTo>
                <a:lnTo>
                  <a:pt x="519113" y="133350"/>
                </a:lnTo>
                <a:lnTo>
                  <a:pt x="533400" y="145257"/>
                </a:lnTo>
                <a:lnTo>
                  <a:pt x="542925" y="159544"/>
                </a:lnTo>
                <a:lnTo>
                  <a:pt x="550069" y="173832"/>
                </a:lnTo>
                <a:lnTo>
                  <a:pt x="550069" y="188119"/>
                </a:lnTo>
                <a:lnTo>
                  <a:pt x="545307" y="219075"/>
                </a:lnTo>
                <a:lnTo>
                  <a:pt x="528638" y="254794"/>
                </a:lnTo>
                <a:lnTo>
                  <a:pt x="509588" y="276225"/>
                </a:lnTo>
                <a:lnTo>
                  <a:pt x="483394" y="302419"/>
                </a:lnTo>
                <a:lnTo>
                  <a:pt x="457200" y="338138"/>
                </a:lnTo>
                <a:lnTo>
                  <a:pt x="426244" y="392907"/>
                </a:lnTo>
                <a:lnTo>
                  <a:pt x="407194" y="438150"/>
                </a:lnTo>
                <a:lnTo>
                  <a:pt x="388144" y="502444"/>
                </a:lnTo>
                <a:lnTo>
                  <a:pt x="314325" y="757238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EA36BD54-595C-447A-B36F-D4BC79713FA6}"/>
              </a:ext>
            </a:extLst>
          </p:cNvPr>
          <p:cNvSpPr/>
          <p:nvPr/>
        </p:nvSpPr>
        <p:spPr>
          <a:xfrm>
            <a:off x="4724352" y="2560638"/>
            <a:ext cx="3038475" cy="863600"/>
          </a:xfrm>
          <a:custGeom>
            <a:avLst/>
            <a:gdLst>
              <a:gd name="connsiteX0" fmla="*/ 1302706 w 3038814"/>
              <a:gd name="connsiteY0" fmla="*/ 147807 h 864296"/>
              <a:gd name="connsiteX1" fmla="*/ 1029639 w 3038814"/>
              <a:gd name="connsiteY1" fmla="*/ 172859 h 864296"/>
              <a:gd name="connsiteX2" fmla="*/ 766592 w 3038814"/>
              <a:gd name="connsiteY2" fmla="*/ 197911 h 864296"/>
              <a:gd name="connsiteX3" fmla="*/ 566176 w 3038814"/>
              <a:gd name="connsiteY3" fmla="*/ 217953 h 864296"/>
              <a:gd name="connsiteX4" fmla="*/ 450937 w 3038814"/>
              <a:gd name="connsiteY4" fmla="*/ 227974 h 864296"/>
              <a:gd name="connsiteX5" fmla="*/ 325676 w 3038814"/>
              <a:gd name="connsiteY5" fmla="*/ 237995 h 864296"/>
              <a:gd name="connsiteX6" fmla="*/ 200416 w 3038814"/>
              <a:gd name="connsiteY6" fmla="*/ 250521 h 864296"/>
              <a:gd name="connsiteX7" fmla="*/ 90187 w 3038814"/>
              <a:gd name="connsiteY7" fmla="*/ 265552 h 864296"/>
              <a:gd name="connsiteX8" fmla="*/ 0 w 3038814"/>
              <a:gd name="connsiteY8" fmla="*/ 273067 h 864296"/>
              <a:gd name="connsiteX9" fmla="*/ 85177 w 3038814"/>
              <a:gd name="connsiteY9" fmla="*/ 385802 h 864296"/>
              <a:gd name="connsiteX10" fmla="*/ 255531 w 3038814"/>
              <a:gd name="connsiteY10" fmla="*/ 378286 h 864296"/>
              <a:gd name="connsiteX11" fmla="*/ 348223 w 3038814"/>
              <a:gd name="connsiteY11" fmla="*/ 380791 h 864296"/>
              <a:gd name="connsiteX12" fmla="*/ 393317 w 3038814"/>
              <a:gd name="connsiteY12" fmla="*/ 380791 h 864296"/>
              <a:gd name="connsiteX13" fmla="*/ 475989 w 3038814"/>
              <a:gd name="connsiteY13" fmla="*/ 370770 h 864296"/>
              <a:gd name="connsiteX14" fmla="*/ 636322 w 3038814"/>
              <a:gd name="connsiteY14" fmla="*/ 360750 h 864296"/>
              <a:gd name="connsiteX15" fmla="*/ 829223 w 3038814"/>
              <a:gd name="connsiteY15" fmla="*/ 355739 h 864296"/>
              <a:gd name="connsiteX16" fmla="*/ 1149889 w 3038814"/>
              <a:gd name="connsiteY16" fmla="*/ 330687 h 864296"/>
              <a:gd name="connsiteX17" fmla="*/ 1352811 w 3038814"/>
              <a:gd name="connsiteY17" fmla="*/ 313151 h 864296"/>
              <a:gd name="connsiteX18" fmla="*/ 1533185 w 3038814"/>
              <a:gd name="connsiteY18" fmla="*/ 295614 h 864296"/>
              <a:gd name="connsiteX19" fmla="*/ 1826294 w 3038814"/>
              <a:gd name="connsiteY19" fmla="*/ 268057 h 864296"/>
              <a:gd name="connsiteX20" fmla="*/ 2029216 w 3038814"/>
              <a:gd name="connsiteY20" fmla="*/ 253026 h 864296"/>
              <a:gd name="connsiteX21" fmla="*/ 2169508 w 3038814"/>
              <a:gd name="connsiteY21" fmla="*/ 243005 h 864296"/>
              <a:gd name="connsiteX22" fmla="*/ 2379945 w 3038814"/>
              <a:gd name="connsiteY22" fmla="*/ 227974 h 864296"/>
              <a:gd name="connsiteX23" fmla="*/ 2420028 w 3038814"/>
              <a:gd name="connsiteY23" fmla="*/ 225468 h 864296"/>
              <a:gd name="connsiteX24" fmla="*/ 2455101 w 3038814"/>
              <a:gd name="connsiteY24" fmla="*/ 217953 h 864296"/>
              <a:gd name="connsiteX25" fmla="*/ 2500195 w 3038814"/>
              <a:gd name="connsiteY25" fmla="*/ 212942 h 864296"/>
              <a:gd name="connsiteX26" fmla="*/ 2540278 w 3038814"/>
              <a:gd name="connsiteY26" fmla="*/ 215448 h 864296"/>
              <a:gd name="connsiteX27" fmla="*/ 2560320 w 3038814"/>
              <a:gd name="connsiteY27" fmla="*/ 220458 h 864296"/>
              <a:gd name="connsiteX28" fmla="*/ 2580361 w 3038814"/>
              <a:gd name="connsiteY28" fmla="*/ 232984 h 864296"/>
              <a:gd name="connsiteX29" fmla="*/ 2590382 w 3038814"/>
              <a:gd name="connsiteY29" fmla="*/ 245510 h 864296"/>
              <a:gd name="connsiteX30" fmla="*/ 2597898 w 3038814"/>
              <a:gd name="connsiteY30" fmla="*/ 258036 h 864296"/>
              <a:gd name="connsiteX31" fmla="*/ 2602908 w 3038814"/>
              <a:gd name="connsiteY31" fmla="*/ 278078 h 864296"/>
              <a:gd name="connsiteX32" fmla="*/ 2605413 w 3038814"/>
              <a:gd name="connsiteY32" fmla="*/ 298119 h 864296"/>
              <a:gd name="connsiteX33" fmla="*/ 2602908 w 3038814"/>
              <a:gd name="connsiteY33" fmla="*/ 320666 h 864296"/>
              <a:gd name="connsiteX34" fmla="*/ 2572846 w 3038814"/>
              <a:gd name="connsiteY34" fmla="*/ 400833 h 864296"/>
              <a:gd name="connsiteX35" fmla="*/ 2520236 w 3038814"/>
              <a:gd name="connsiteY35" fmla="*/ 538619 h 864296"/>
              <a:gd name="connsiteX36" fmla="*/ 2485163 w 3038814"/>
              <a:gd name="connsiteY36" fmla="*/ 631312 h 864296"/>
              <a:gd name="connsiteX37" fmla="*/ 2482658 w 3038814"/>
              <a:gd name="connsiteY37" fmla="*/ 831728 h 864296"/>
              <a:gd name="connsiteX38" fmla="*/ 2502700 w 3038814"/>
              <a:gd name="connsiteY38" fmla="*/ 849265 h 864296"/>
              <a:gd name="connsiteX39" fmla="*/ 2527752 w 3038814"/>
              <a:gd name="connsiteY39" fmla="*/ 861791 h 864296"/>
              <a:gd name="connsiteX40" fmla="*/ 2545288 w 3038814"/>
              <a:gd name="connsiteY40" fmla="*/ 864296 h 864296"/>
              <a:gd name="connsiteX41" fmla="*/ 2590382 w 3038814"/>
              <a:gd name="connsiteY41" fmla="*/ 851770 h 864296"/>
              <a:gd name="connsiteX42" fmla="*/ 2617939 w 3038814"/>
              <a:gd name="connsiteY42" fmla="*/ 834233 h 864296"/>
              <a:gd name="connsiteX43" fmla="*/ 2640486 w 3038814"/>
              <a:gd name="connsiteY43" fmla="*/ 814192 h 864296"/>
              <a:gd name="connsiteX44" fmla="*/ 2668043 w 3038814"/>
              <a:gd name="connsiteY44" fmla="*/ 789140 h 864296"/>
              <a:gd name="connsiteX45" fmla="*/ 2703116 w 3038814"/>
              <a:gd name="connsiteY45" fmla="*/ 736530 h 864296"/>
              <a:gd name="connsiteX46" fmla="*/ 2745705 w 3038814"/>
              <a:gd name="connsiteY46" fmla="*/ 668890 h 864296"/>
              <a:gd name="connsiteX47" fmla="*/ 2788293 w 3038814"/>
              <a:gd name="connsiteY47" fmla="*/ 591228 h 864296"/>
              <a:gd name="connsiteX48" fmla="*/ 2830882 w 3038814"/>
              <a:gd name="connsiteY48" fmla="*/ 511062 h 864296"/>
              <a:gd name="connsiteX49" fmla="*/ 2853429 w 3038814"/>
              <a:gd name="connsiteY49" fmla="*/ 460958 h 864296"/>
              <a:gd name="connsiteX50" fmla="*/ 2875975 w 3038814"/>
              <a:gd name="connsiteY50" fmla="*/ 415864 h 864296"/>
              <a:gd name="connsiteX51" fmla="*/ 2898522 w 3038814"/>
              <a:gd name="connsiteY51" fmla="*/ 373276 h 864296"/>
              <a:gd name="connsiteX52" fmla="*/ 2933595 w 3038814"/>
              <a:gd name="connsiteY52" fmla="*/ 335698 h 864296"/>
              <a:gd name="connsiteX53" fmla="*/ 2963658 w 3038814"/>
              <a:gd name="connsiteY53" fmla="*/ 313151 h 864296"/>
              <a:gd name="connsiteX54" fmla="*/ 2996225 w 3038814"/>
              <a:gd name="connsiteY54" fmla="*/ 298119 h 864296"/>
              <a:gd name="connsiteX55" fmla="*/ 3016267 w 3038814"/>
              <a:gd name="connsiteY55" fmla="*/ 288099 h 864296"/>
              <a:gd name="connsiteX56" fmla="*/ 3028793 w 3038814"/>
              <a:gd name="connsiteY56" fmla="*/ 278078 h 864296"/>
              <a:gd name="connsiteX57" fmla="*/ 3038814 w 3038814"/>
              <a:gd name="connsiteY57" fmla="*/ 260541 h 864296"/>
              <a:gd name="connsiteX58" fmla="*/ 3038814 w 3038814"/>
              <a:gd name="connsiteY58" fmla="*/ 250521 h 864296"/>
              <a:gd name="connsiteX59" fmla="*/ 3033803 w 3038814"/>
              <a:gd name="connsiteY59" fmla="*/ 230479 h 864296"/>
              <a:gd name="connsiteX60" fmla="*/ 3016267 w 3038814"/>
              <a:gd name="connsiteY60" fmla="*/ 200416 h 864296"/>
              <a:gd name="connsiteX61" fmla="*/ 2998731 w 3038814"/>
              <a:gd name="connsiteY61" fmla="*/ 180375 h 864296"/>
              <a:gd name="connsiteX62" fmla="*/ 2963658 w 3038814"/>
              <a:gd name="connsiteY62" fmla="*/ 147807 h 864296"/>
              <a:gd name="connsiteX63" fmla="*/ 2936100 w 3038814"/>
              <a:gd name="connsiteY63" fmla="*/ 130271 h 864296"/>
              <a:gd name="connsiteX64" fmla="*/ 2828377 w 3038814"/>
              <a:gd name="connsiteY64" fmla="*/ 77661 h 864296"/>
              <a:gd name="connsiteX65" fmla="*/ 2710632 w 3038814"/>
              <a:gd name="connsiteY65" fmla="*/ 17536 h 864296"/>
              <a:gd name="connsiteX66" fmla="*/ 2673054 w 3038814"/>
              <a:gd name="connsiteY66" fmla="*/ 0 h 864296"/>
              <a:gd name="connsiteX67" fmla="*/ 2625455 w 3038814"/>
              <a:gd name="connsiteY67" fmla="*/ 17536 h 864296"/>
              <a:gd name="connsiteX68" fmla="*/ 2542783 w 3038814"/>
              <a:gd name="connsiteY68" fmla="*/ 40083 h 864296"/>
              <a:gd name="connsiteX69" fmla="*/ 2475143 w 3038814"/>
              <a:gd name="connsiteY69" fmla="*/ 47599 h 864296"/>
              <a:gd name="connsiteX70" fmla="*/ 2289757 w 3038814"/>
              <a:gd name="connsiteY70" fmla="*/ 62630 h 864296"/>
              <a:gd name="connsiteX71" fmla="*/ 2076815 w 3038814"/>
              <a:gd name="connsiteY71" fmla="*/ 80167 h 864296"/>
              <a:gd name="connsiteX72" fmla="*/ 1791222 w 3038814"/>
              <a:gd name="connsiteY72" fmla="*/ 105219 h 864296"/>
              <a:gd name="connsiteX73" fmla="*/ 1475566 w 3038814"/>
              <a:gd name="connsiteY73" fmla="*/ 132776 h 864296"/>
              <a:gd name="connsiteX74" fmla="*/ 1302706 w 3038814"/>
              <a:gd name="connsiteY74" fmla="*/ 147807 h 86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3038814" h="864296">
                <a:moveTo>
                  <a:pt x="1302706" y="147807"/>
                </a:moveTo>
                <a:lnTo>
                  <a:pt x="1029639" y="172859"/>
                </a:lnTo>
                <a:lnTo>
                  <a:pt x="766592" y="197911"/>
                </a:lnTo>
                <a:lnTo>
                  <a:pt x="566176" y="217953"/>
                </a:lnTo>
                <a:lnTo>
                  <a:pt x="450937" y="227974"/>
                </a:lnTo>
                <a:lnTo>
                  <a:pt x="325676" y="237995"/>
                </a:lnTo>
                <a:lnTo>
                  <a:pt x="200416" y="250521"/>
                </a:lnTo>
                <a:lnTo>
                  <a:pt x="90187" y="265552"/>
                </a:lnTo>
                <a:lnTo>
                  <a:pt x="0" y="273067"/>
                </a:lnTo>
                <a:lnTo>
                  <a:pt x="85177" y="385802"/>
                </a:lnTo>
                <a:lnTo>
                  <a:pt x="255531" y="378286"/>
                </a:lnTo>
                <a:lnTo>
                  <a:pt x="348223" y="380791"/>
                </a:lnTo>
                <a:lnTo>
                  <a:pt x="393317" y="380791"/>
                </a:lnTo>
                <a:lnTo>
                  <a:pt x="475989" y="370770"/>
                </a:lnTo>
                <a:lnTo>
                  <a:pt x="636322" y="360750"/>
                </a:lnTo>
                <a:lnTo>
                  <a:pt x="829223" y="355739"/>
                </a:lnTo>
                <a:lnTo>
                  <a:pt x="1149889" y="330687"/>
                </a:lnTo>
                <a:lnTo>
                  <a:pt x="1352811" y="313151"/>
                </a:lnTo>
                <a:lnTo>
                  <a:pt x="1533185" y="295614"/>
                </a:lnTo>
                <a:lnTo>
                  <a:pt x="1826294" y="268057"/>
                </a:lnTo>
                <a:lnTo>
                  <a:pt x="2029216" y="253026"/>
                </a:lnTo>
                <a:lnTo>
                  <a:pt x="2169508" y="243005"/>
                </a:lnTo>
                <a:lnTo>
                  <a:pt x="2379945" y="227974"/>
                </a:lnTo>
                <a:lnTo>
                  <a:pt x="2420028" y="225468"/>
                </a:lnTo>
                <a:lnTo>
                  <a:pt x="2455101" y="217953"/>
                </a:lnTo>
                <a:lnTo>
                  <a:pt x="2500195" y="212942"/>
                </a:lnTo>
                <a:lnTo>
                  <a:pt x="2540278" y="215448"/>
                </a:lnTo>
                <a:lnTo>
                  <a:pt x="2560320" y="220458"/>
                </a:lnTo>
                <a:lnTo>
                  <a:pt x="2580361" y="232984"/>
                </a:lnTo>
                <a:lnTo>
                  <a:pt x="2590382" y="245510"/>
                </a:lnTo>
                <a:lnTo>
                  <a:pt x="2597898" y="258036"/>
                </a:lnTo>
                <a:lnTo>
                  <a:pt x="2602908" y="278078"/>
                </a:lnTo>
                <a:lnTo>
                  <a:pt x="2605413" y="298119"/>
                </a:lnTo>
                <a:lnTo>
                  <a:pt x="2602908" y="320666"/>
                </a:lnTo>
                <a:lnTo>
                  <a:pt x="2572846" y="400833"/>
                </a:lnTo>
                <a:lnTo>
                  <a:pt x="2520236" y="538619"/>
                </a:lnTo>
                <a:lnTo>
                  <a:pt x="2485163" y="631312"/>
                </a:lnTo>
                <a:lnTo>
                  <a:pt x="2482658" y="831728"/>
                </a:lnTo>
                <a:lnTo>
                  <a:pt x="2502700" y="849265"/>
                </a:lnTo>
                <a:lnTo>
                  <a:pt x="2527752" y="861791"/>
                </a:lnTo>
                <a:lnTo>
                  <a:pt x="2545288" y="864296"/>
                </a:lnTo>
                <a:lnTo>
                  <a:pt x="2590382" y="851770"/>
                </a:lnTo>
                <a:lnTo>
                  <a:pt x="2617939" y="834233"/>
                </a:lnTo>
                <a:lnTo>
                  <a:pt x="2640486" y="814192"/>
                </a:lnTo>
                <a:lnTo>
                  <a:pt x="2668043" y="789140"/>
                </a:lnTo>
                <a:lnTo>
                  <a:pt x="2703116" y="736530"/>
                </a:lnTo>
                <a:lnTo>
                  <a:pt x="2745705" y="668890"/>
                </a:lnTo>
                <a:lnTo>
                  <a:pt x="2788293" y="591228"/>
                </a:lnTo>
                <a:lnTo>
                  <a:pt x="2830882" y="511062"/>
                </a:lnTo>
                <a:lnTo>
                  <a:pt x="2853429" y="460958"/>
                </a:lnTo>
                <a:lnTo>
                  <a:pt x="2875975" y="415864"/>
                </a:lnTo>
                <a:lnTo>
                  <a:pt x="2898522" y="373276"/>
                </a:lnTo>
                <a:lnTo>
                  <a:pt x="2933595" y="335698"/>
                </a:lnTo>
                <a:lnTo>
                  <a:pt x="2963658" y="313151"/>
                </a:lnTo>
                <a:lnTo>
                  <a:pt x="2996225" y="298119"/>
                </a:lnTo>
                <a:lnTo>
                  <a:pt x="3016267" y="288099"/>
                </a:lnTo>
                <a:lnTo>
                  <a:pt x="3028793" y="278078"/>
                </a:lnTo>
                <a:lnTo>
                  <a:pt x="3038814" y="260541"/>
                </a:lnTo>
                <a:lnTo>
                  <a:pt x="3038814" y="250521"/>
                </a:lnTo>
                <a:lnTo>
                  <a:pt x="3033803" y="230479"/>
                </a:lnTo>
                <a:lnTo>
                  <a:pt x="3016267" y="200416"/>
                </a:lnTo>
                <a:lnTo>
                  <a:pt x="2998731" y="180375"/>
                </a:lnTo>
                <a:lnTo>
                  <a:pt x="2963658" y="147807"/>
                </a:lnTo>
                <a:lnTo>
                  <a:pt x="2936100" y="130271"/>
                </a:lnTo>
                <a:lnTo>
                  <a:pt x="2828377" y="77661"/>
                </a:lnTo>
                <a:lnTo>
                  <a:pt x="2710632" y="17536"/>
                </a:lnTo>
                <a:lnTo>
                  <a:pt x="2673054" y="0"/>
                </a:lnTo>
                <a:lnTo>
                  <a:pt x="2625455" y="17536"/>
                </a:lnTo>
                <a:lnTo>
                  <a:pt x="2542783" y="40083"/>
                </a:lnTo>
                <a:lnTo>
                  <a:pt x="2475143" y="47599"/>
                </a:lnTo>
                <a:lnTo>
                  <a:pt x="2289757" y="62630"/>
                </a:lnTo>
                <a:lnTo>
                  <a:pt x="2076815" y="80167"/>
                </a:lnTo>
                <a:lnTo>
                  <a:pt x="1791222" y="105219"/>
                </a:lnTo>
                <a:lnTo>
                  <a:pt x="1475566" y="132776"/>
                </a:lnTo>
                <a:lnTo>
                  <a:pt x="1302706" y="14780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E433EAFE-2D30-440E-9487-777C0FEC526F}"/>
              </a:ext>
            </a:extLst>
          </p:cNvPr>
          <p:cNvSpPr/>
          <p:nvPr/>
        </p:nvSpPr>
        <p:spPr>
          <a:xfrm>
            <a:off x="5545139" y="2847976"/>
            <a:ext cx="250825" cy="506413"/>
          </a:xfrm>
          <a:custGeom>
            <a:avLst/>
            <a:gdLst>
              <a:gd name="connsiteX0" fmla="*/ 250032 w 250032"/>
              <a:gd name="connsiteY0" fmla="*/ 161925 h 507206"/>
              <a:gd name="connsiteX1" fmla="*/ 250032 w 250032"/>
              <a:gd name="connsiteY1" fmla="*/ 0 h 507206"/>
              <a:gd name="connsiteX2" fmla="*/ 0 w 250032"/>
              <a:gd name="connsiteY2" fmla="*/ 21431 h 507206"/>
              <a:gd name="connsiteX3" fmla="*/ 7144 w 250032"/>
              <a:gd name="connsiteY3" fmla="*/ 123825 h 507206"/>
              <a:gd name="connsiteX4" fmla="*/ 11907 w 250032"/>
              <a:gd name="connsiteY4" fmla="*/ 221456 h 507206"/>
              <a:gd name="connsiteX5" fmla="*/ 21432 w 250032"/>
              <a:gd name="connsiteY5" fmla="*/ 347663 h 507206"/>
              <a:gd name="connsiteX6" fmla="*/ 35719 w 250032"/>
              <a:gd name="connsiteY6" fmla="*/ 507206 h 507206"/>
              <a:gd name="connsiteX7" fmla="*/ 223838 w 250032"/>
              <a:gd name="connsiteY7" fmla="*/ 483394 h 507206"/>
              <a:gd name="connsiteX8" fmla="*/ 235744 w 250032"/>
              <a:gd name="connsiteY8" fmla="*/ 369094 h 507206"/>
              <a:gd name="connsiteX9" fmla="*/ 242888 w 250032"/>
              <a:gd name="connsiteY9" fmla="*/ 290513 h 507206"/>
              <a:gd name="connsiteX10" fmla="*/ 250032 w 250032"/>
              <a:gd name="connsiteY10" fmla="*/ 161925 h 507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0032" h="507206">
                <a:moveTo>
                  <a:pt x="250032" y="161925"/>
                </a:moveTo>
                <a:lnTo>
                  <a:pt x="250032" y="0"/>
                </a:lnTo>
                <a:lnTo>
                  <a:pt x="0" y="21431"/>
                </a:lnTo>
                <a:lnTo>
                  <a:pt x="7144" y="123825"/>
                </a:lnTo>
                <a:lnTo>
                  <a:pt x="11907" y="221456"/>
                </a:lnTo>
                <a:lnTo>
                  <a:pt x="21432" y="347663"/>
                </a:lnTo>
                <a:lnTo>
                  <a:pt x="35719" y="507206"/>
                </a:lnTo>
                <a:lnTo>
                  <a:pt x="223838" y="483394"/>
                </a:lnTo>
                <a:lnTo>
                  <a:pt x="235744" y="369094"/>
                </a:lnTo>
                <a:lnTo>
                  <a:pt x="242888" y="290513"/>
                </a:lnTo>
                <a:lnTo>
                  <a:pt x="250032" y="1619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8BD29BF1-ACE9-4720-9B64-D863625B538F}"/>
              </a:ext>
            </a:extLst>
          </p:cNvPr>
          <p:cNvSpPr/>
          <p:nvPr/>
        </p:nvSpPr>
        <p:spPr>
          <a:xfrm>
            <a:off x="6275389" y="2781301"/>
            <a:ext cx="282575" cy="500063"/>
          </a:xfrm>
          <a:custGeom>
            <a:avLst/>
            <a:gdLst>
              <a:gd name="connsiteX0" fmla="*/ 259556 w 283369"/>
              <a:gd name="connsiteY0" fmla="*/ 207169 h 500063"/>
              <a:gd name="connsiteX1" fmla="*/ 280987 w 283369"/>
              <a:gd name="connsiteY1" fmla="*/ 140494 h 500063"/>
              <a:gd name="connsiteX2" fmla="*/ 283369 w 283369"/>
              <a:gd name="connsiteY2" fmla="*/ 119063 h 500063"/>
              <a:gd name="connsiteX3" fmla="*/ 278606 w 283369"/>
              <a:gd name="connsiteY3" fmla="*/ 92869 h 500063"/>
              <a:gd name="connsiteX4" fmla="*/ 269081 w 283369"/>
              <a:gd name="connsiteY4" fmla="*/ 61913 h 500063"/>
              <a:gd name="connsiteX5" fmla="*/ 238125 w 283369"/>
              <a:gd name="connsiteY5" fmla="*/ 0 h 500063"/>
              <a:gd name="connsiteX6" fmla="*/ 16669 w 283369"/>
              <a:gd name="connsiteY6" fmla="*/ 35719 h 500063"/>
              <a:gd name="connsiteX7" fmla="*/ 52387 w 283369"/>
              <a:gd name="connsiteY7" fmla="*/ 97631 h 500063"/>
              <a:gd name="connsiteX8" fmla="*/ 71437 w 283369"/>
              <a:gd name="connsiteY8" fmla="*/ 133350 h 500063"/>
              <a:gd name="connsiteX9" fmla="*/ 78581 w 283369"/>
              <a:gd name="connsiteY9" fmla="*/ 154781 h 500063"/>
              <a:gd name="connsiteX10" fmla="*/ 78581 w 283369"/>
              <a:gd name="connsiteY10" fmla="*/ 166688 h 500063"/>
              <a:gd name="connsiteX11" fmla="*/ 71437 w 283369"/>
              <a:gd name="connsiteY11" fmla="*/ 216694 h 500063"/>
              <a:gd name="connsiteX12" fmla="*/ 57150 w 283369"/>
              <a:gd name="connsiteY12" fmla="*/ 297656 h 500063"/>
              <a:gd name="connsiteX13" fmla="*/ 30956 w 283369"/>
              <a:gd name="connsiteY13" fmla="*/ 402431 h 500063"/>
              <a:gd name="connsiteX14" fmla="*/ 0 w 283369"/>
              <a:gd name="connsiteY14" fmla="*/ 500063 h 500063"/>
              <a:gd name="connsiteX15" fmla="*/ 166687 w 283369"/>
              <a:gd name="connsiteY15" fmla="*/ 497681 h 500063"/>
              <a:gd name="connsiteX16" fmla="*/ 207169 w 283369"/>
              <a:gd name="connsiteY16" fmla="*/ 390525 h 500063"/>
              <a:gd name="connsiteX17" fmla="*/ 242887 w 283369"/>
              <a:gd name="connsiteY17" fmla="*/ 273844 h 500063"/>
              <a:gd name="connsiteX18" fmla="*/ 259556 w 283369"/>
              <a:gd name="connsiteY18" fmla="*/ 207169 h 500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83369" h="500063">
                <a:moveTo>
                  <a:pt x="259556" y="207169"/>
                </a:moveTo>
                <a:lnTo>
                  <a:pt x="280987" y="140494"/>
                </a:lnTo>
                <a:lnTo>
                  <a:pt x="283369" y="119063"/>
                </a:lnTo>
                <a:lnTo>
                  <a:pt x="278606" y="92869"/>
                </a:lnTo>
                <a:lnTo>
                  <a:pt x="269081" y="61913"/>
                </a:lnTo>
                <a:lnTo>
                  <a:pt x="238125" y="0"/>
                </a:lnTo>
                <a:lnTo>
                  <a:pt x="16669" y="35719"/>
                </a:lnTo>
                <a:lnTo>
                  <a:pt x="52387" y="97631"/>
                </a:lnTo>
                <a:lnTo>
                  <a:pt x="71437" y="133350"/>
                </a:lnTo>
                <a:lnTo>
                  <a:pt x="78581" y="154781"/>
                </a:lnTo>
                <a:lnTo>
                  <a:pt x="78581" y="166688"/>
                </a:lnTo>
                <a:lnTo>
                  <a:pt x="71437" y="216694"/>
                </a:lnTo>
                <a:lnTo>
                  <a:pt x="57150" y="297656"/>
                </a:lnTo>
                <a:lnTo>
                  <a:pt x="30956" y="402431"/>
                </a:lnTo>
                <a:lnTo>
                  <a:pt x="0" y="500063"/>
                </a:lnTo>
                <a:lnTo>
                  <a:pt x="166687" y="497681"/>
                </a:lnTo>
                <a:lnTo>
                  <a:pt x="207169" y="390525"/>
                </a:lnTo>
                <a:lnTo>
                  <a:pt x="242887" y="273844"/>
                </a:lnTo>
                <a:lnTo>
                  <a:pt x="259556" y="20716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72198BCE-4937-4124-BE32-E3DCB5A22D17}"/>
              </a:ext>
            </a:extLst>
          </p:cNvPr>
          <p:cNvSpPr/>
          <p:nvPr/>
        </p:nvSpPr>
        <p:spPr>
          <a:xfrm>
            <a:off x="4981575" y="3119438"/>
            <a:ext cx="2266950" cy="412750"/>
          </a:xfrm>
          <a:custGeom>
            <a:avLst/>
            <a:gdLst>
              <a:gd name="connsiteX0" fmla="*/ 340519 w 2266950"/>
              <a:gd name="connsiteY0" fmla="*/ 197643 h 411956"/>
              <a:gd name="connsiteX1" fmla="*/ 0 w 2266950"/>
              <a:gd name="connsiteY1" fmla="*/ 226218 h 411956"/>
              <a:gd name="connsiteX2" fmla="*/ 38100 w 2266950"/>
              <a:gd name="connsiteY2" fmla="*/ 411956 h 411956"/>
              <a:gd name="connsiteX3" fmla="*/ 64294 w 2266950"/>
              <a:gd name="connsiteY3" fmla="*/ 392906 h 411956"/>
              <a:gd name="connsiteX4" fmla="*/ 80963 w 2266950"/>
              <a:gd name="connsiteY4" fmla="*/ 378618 h 411956"/>
              <a:gd name="connsiteX5" fmla="*/ 176213 w 2266950"/>
              <a:gd name="connsiteY5" fmla="*/ 369093 h 411956"/>
              <a:gd name="connsiteX6" fmla="*/ 461963 w 2266950"/>
              <a:gd name="connsiteY6" fmla="*/ 342900 h 411956"/>
              <a:gd name="connsiteX7" fmla="*/ 731044 w 2266950"/>
              <a:gd name="connsiteY7" fmla="*/ 316706 h 411956"/>
              <a:gd name="connsiteX8" fmla="*/ 1031081 w 2266950"/>
              <a:gd name="connsiteY8" fmla="*/ 288131 h 411956"/>
              <a:gd name="connsiteX9" fmla="*/ 1388269 w 2266950"/>
              <a:gd name="connsiteY9" fmla="*/ 254793 h 411956"/>
              <a:gd name="connsiteX10" fmla="*/ 1602581 w 2266950"/>
              <a:gd name="connsiteY10" fmla="*/ 233362 h 411956"/>
              <a:gd name="connsiteX11" fmla="*/ 1826419 w 2266950"/>
              <a:gd name="connsiteY11" fmla="*/ 211931 h 411956"/>
              <a:gd name="connsiteX12" fmla="*/ 1988344 w 2266950"/>
              <a:gd name="connsiteY12" fmla="*/ 197643 h 411956"/>
              <a:gd name="connsiteX13" fmla="*/ 2028825 w 2266950"/>
              <a:gd name="connsiteY13" fmla="*/ 192881 h 411956"/>
              <a:gd name="connsiteX14" fmla="*/ 2057400 w 2266950"/>
              <a:gd name="connsiteY14" fmla="*/ 195262 h 411956"/>
              <a:gd name="connsiteX15" fmla="*/ 2085975 w 2266950"/>
              <a:gd name="connsiteY15" fmla="*/ 200025 h 411956"/>
              <a:gd name="connsiteX16" fmla="*/ 2119313 w 2266950"/>
              <a:gd name="connsiteY16" fmla="*/ 211931 h 411956"/>
              <a:gd name="connsiteX17" fmla="*/ 2150269 w 2266950"/>
              <a:gd name="connsiteY17" fmla="*/ 226218 h 411956"/>
              <a:gd name="connsiteX18" fmla="*/ 2169319 w 2266950"/>
              <a:gd name="connsiteY18" fmla="*/ 240506 h 411956"/>
              <a:gd name="connsiteX19" fmla="*/ 2193131 w 2266950"/>
              <a:gd name="connsiteY19" fmla="*/ 257175 h 411956"/>
              <a:gd name="connsiteX20" fmla="*/ 2212181 w 2266950"/>
              <a:gd name="connsiteY20" fmla="*/ 273843 h 411956"/>
              <a:gd name="connsiteX21" fmla="*/ 2250281 w 2266950"/>
              <a:gd name="connsiteY21" fmla="*/ 295275 h 411956"/>
              <a:gd name="connsiteX22" fmla="*/ 2266950 w 2266950"/>
              <a:gd name="connsiteY22" fmla="*/ 64293 h 411956"/>
              <a:gd name="connsiteX23" fmla="*/ 2183606 w 2266950"/>
              <a:gd name="connsiteY23" fmla="*/ 16668 h 411956"/>
              <a:gd name="connsiteX24" fmla="*/ 2147888 w 2266950"/>
              <a:gd name="connsiteY24" fmla="*/ 4762 h 411956"/>
              <a:gd name="connsiteX25" fmla="*/ 2121694 w 2266950"/>
              <a:gd name="connsiteY25" fmla="*/ 0 h 411956"/>
              <a:gd name="connsiteX26" fmla="*/ 2074069 w 2266950"/>
              <a:gd name="connsiteY26" fmla="*/ 4762 h 411956"/>
              <a:gd name="connsiteX27" fmla="*/ 2031206 w 2266950"/>
              <a:gd name="connsiteY27" fmla="*/ 19050 h 411956"/>
              <a:gd name="connsiteX28" fmla="*/ 1985963 w 2266950"/>
              <a:gd name="connsiteY28" fmla="*/ 28575 h 411956"/>
              <a:gd name="connsiteX29" fmla="*/ 1783556 w 2266950"/>
              <a:gd name="connsiteY29" fmla="*/ 54768 h 411956"/>
              <a:gd name="connsiteX30" fmla="*/ 1600200 w 2266950"/>
              <a:gd name="connsiteY30" fmla="*/ 76200 h 411956"/>
              <a:gd name="connsiteX31" fmla="*/ 1454944 w 2266950"/>
              <a:gd name="connsiteY31" fmla="*/ 90487 h 411956"/>
              <a:gd name="connsiteX32" fmla="*/ 1269206 w 2266950"/>
              <a:gd name="connsiteY32" fmla="*/ 114300 h 411956"/>
              <a:gd name="connsiteX33" fmla="*/ 1035844 w 2266950"/>
              <a:gd name="connsiteY33" fmla="*/ 135731 h 411956"/>
              <a:gd name="connsiteX34" fmla="*/ 783431 w 2266950"/>
              <a:gd name="connsiteY34" fmla="*/ 154781 h 411956"/>
              <a:gd name="connsiteX35" fmla="*/ 528638 w 2266950"/>
              <a:gd name="connsiteY35" fmla="*/ 180975 h 411956"/>
              <a:gd name="connsiteX36" fmla="*/ 340519 w 2266950"/>
              <a:gd name="connsiteY36" fmla="*/ 197643 h 411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266950" h="411956">
                <a:moveTo>
                  <a:pt x="340519" y="197643"/>
                </a:moveTo>
                <a:lnTo>
                  <a:pt x="0" y="226218"/>
                </a:lnTo>
                <a:lnTo>
                  <a:pt x="38100" y="411956"/>
                </a:lnTo>
                <a:lnTo>
                  <a:pt x="64294" y="392906"/>
                </a:lnTo>
                <a:lnTo>
                  <a:pt x="80963" y="378618"/>
                </a:lnTo>
                <a:lnTo>
                  <a:pt x="176213" y="369093"/>
                </a:lnTo>
                <a:lnTo>
                  <a:pt x="461963" y="342900"/>
                </a:lnTo>
                <a:lnTo>
                  <a:pt x="731044" y="316706"/>
                </a:lnTo>
                <a:lnTo>
                  <a:pt x="1031081" y="288131"/>
                </a:lnTo>
                <a:lnTo>
                  <a:pt x="1388269" y="254793"/>
                </a:lnTo>
                <a:lnTo>
                  <a:pt x="1602581" y="233362"/>
                </a:lnTo>
                <a:lnTo>
                  <a:pt x="1826419" y="211931"/>
                </a:lnTo>
                <a:lnTo>
                  <a:pt x="1988344" y="197643"/>
                </a:lnTo>
                <a:lnTo>
                  <a:pt x="2028825" y="192881"/>
                </a:lnTo>
                <a:lnTo>
                  <a:pt x="2057400" y="195262"/>
                </a:lnTo>
                <a:lnTo>
                  <a:pt x="2085975" y="200025"/>
                </a:lnTo>
                <a:lnTo>
                  <a:pt x="2119313" y="211931"/>
                </a:lnTo>
                <a:lnTo>
                  <a:pt x="2150269" y="226218"/>
                </a:lnTo>
                <a:lnTo>
                  <a:pt x="2169319" y="240506"/>
                </a:lnTo>
                <a:lnTo>
                  <a:pt x="2193131" y="257175"/>
                </a:lnTo>
                <a:lnTo>
                  <a:pt x="2212181" y="273843"/>
                </a:lnTo>
                <a:lnTo>
                  <a:pt x="2250281" y="295275"/>
                </a:lnTo>
                <a:lnTo>
                  <a:pt x="2266950" y="64293"/>
                </a:lnTo>
                <a:lnTo>
                  <a:pt x="2183606" y="16668"/>
                </a:lnTo>
                <a:lnTo>
                  <a:pt x="2147888" y="4762"/>
                </a:lnTo>
                <a:lnTo>
                  <a:pt x="2121694" y="0"/>
                </a:lnTo>
                <a:lnTo>
                  <a:pt x="2074069" y="4762"/>
                </a:lnTo>
                <a:lnTo>
                  <a:pt x="2031206" y="19050"/>
                </a:lnTo>
                <a:lnTo>
                  <a:pt x="1985963" y="28575"/>
                </a:lnTo>
                <a:lnTo>
                  <a:pt x="1783556" y="54768"/>
                </a:lnTo>
                <a:lnTo>
                  <a:pt x="1600200" y="76200"/>
                </a:lnTo>
                <a:lnTo>
                  <a:pt x="1454944" y="90487"/>
                </a:lnTo>
                <a:lnTo>
                  <a:pt x="1269206" y="114300"/>
                </a:lnTo>
                <a:lnTo>
                  <a:pt x="1035844" y="135731"/>
                </a:lnTo>
                <a:lnTo>
                  <a:pt x="783431" y="154781"/>
                </a:lnTo>
                <a:lnTo>
                  <a:pt x="528638" y="180975"/>
                </a:lnTo>
                <a:lnTo>
                  <a:pt x="340519" y="19764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A976CA1E-2640-4F42-86ED-E42F1CE51506}"/>
              </a:ext>
            </a:extLst>
          </p:cNvPr>
          <p:cNvSpPr/>
          <p:nvPr/>
        </p:nvSpPr>
        <p:spPr>
          <a:xfrm>
            <a:off x="4406900" y="3524250"/>
            <a:ext cx="3860800" cy="527050"/>
          </a:xfrm>
          <a:custGeom>
            <a:avLst/>
            <a:gdLst>
              <a:gd name="connsiteX0" fmla="*/ 1089025 w 3860800"/>
              <a:gd name="connsiteY0" fmla="*/ 257175 h 527050"/>
              <a:gd name="connsiteX1" fmla="*/ 800100 w 3860800"/>
              <a:gd name="connsiteY1" fmla="*/ 285750 h 527050"/>
              <a:gd name="connsiteX2" fmla="*/ 600075 w 3860800"/>
              <a:gd name="connsiteY2" fmla="*/ 307975 h 527050"/>
              <a:gd name="connsiteX3" fmla="*/ 428625 w 3860800"/>
              <a:gd name="connsiteY3" fmla="*/ 323850 h 527050"/>
              <a:gd name="connsiteX4" fmla="*/ 352425 w 3860800"/>
              <a:gd name="connsiteY4" fmla="*/ 333375 h 527050"/>
              <a:gd name="connsiteX5" fmla="*/ 282575 w 3860800"/>
              <a:gd name="connsiteY5" fmla="*/ 346075 h 527050"/>
              <a:gd name="connsiteX6" fmla="*/ 196850 w 3860800"/>
              <a:gd name="connsiteY6" fmla="*/ 352425 h 527050"/>
              <a:gd name="connsiteX7" fmla="*/ 155575 w 3860800"/>
              <a:gd name="connsiteY7" fmla="*/ 349250 h 527050"/>
              <a:gd name="connsiteX8" fmla="*/ 79375 w 3860800"/>
              <a:gd name="connsiteY8" fmla="*/ 339725 h 527050"/>
              <a:gd name="connsiteX9" fmla="*/ 0 w 3860800"/>
              <a:gd name="connsiteY9" fmla="*/ 317500 h 527050"/>
              <a:gd name="connsiteX10" fmla="*/ 6350 w 3860800"/>
              <a:gd name="connsiteY10" fmla="*/ 450850 h 527050"/>
              <a:gd name="connsiteX11" fmla="*/ 120650 w 3860800"/>
              <a:gd name="connsiteY11" fmla="*/ 495300 h 527050"/>
              <a:gd name="connsiteX12" fmla="*/ 171450 w 3860800"/>
              <a:gd name="connsiteY12" fmla="*/ 517525 h 527050"/>
              <a:gd name="connsiteX13" fmla="*/ 209550 w 3860800"/>
              <a:gd name="connsiteY13" fmla="*/ 527050 h 527050"/>
              <a:gd name="connsiteX14" fmla="*/ 257175 w 3860800"/>
              <a:gd name="connsiteY14" fmla="*/ 514350 h 527050"/>
              <a:gd name="connsiteX15" fmla="*/ 355600 w 3860800"/>
              <a:gd name="connsiteY15" fmla="*/ 495300 h 527050"/>
              <a:gd name="connsiteX16" fmla="*/ 514350 w 3860800"/>
              <a:gd name="connsiteY16" fmla="*/ 466725 h 527050"/>
              <a:gd name="connsiteX17" fmla="*/ 666750 w 3860800"/>
              <a:gd name="connsiteY17" fmla="*/ 441325 h 527050"/>
              <a:gd name="connsiteX18" fmla="*/ 806450 w 3860800"/>
              <a:gd name="connsiteY18" fmla="*/ 428625 h 527050"/>
              <a:gd name="connsiteX19" fmla="*/ 984250 w 3860800"/>
              <a:gd name="connsiteY19" fmla="*/ 415925 h 527050"/>
              <a:gd name="connsiteX20" fmla="*/ 1158875 w 3860800"/>
              <a:gd name="connsiteY20" fmla="*/ 406400 h 527050"/>
              <a:gd name="connsiteX21" fmla="*/ 1320800 w 3860800"/>
              <a:gd name="connsiteY21" fmla="*/ 393700 h 527050"/>
              <a:gd name="connsiteX22" fmla="*/ 1571625 w 3860800"/>
              <a:gd name="connsiteY22" fmla="*/ 361950 h 527050"/>
              <a:gd name="connsiteX23" fmla="*/ 1822450 w 3860800"/>
              <a:gd name="connsiteY23" fmla="*/ 339725 h 527050"/>
              <a:gd name="connsiteX24" fmla="*/ 2098675 w 3860800"/>
              <a:gd name="connsiteY24" fmla="*/ 314325 h 527050"/>
              <a:gd name="connsiteX25" fmla="*/ 2406650 w 3860800"/>
              <a:gd name="connsiteY25" fmla="*/ 288925 h 527050"/>
              <a:gd name="connsiteX26" fmla="*/ 2746375 w 3860800"/>
              <a:gd name="connsiteY26" fmla="*/ 263525 h 527050"/>
              <a:gd name="connsiteX27" fmla="*/ 3079750 w 3860800"/>
              <a:gd name="connsiteY27" fmla="*/ 247650 h 527050"/>
              <a:gd name="connsiteX28" fmla="*/ 3286125 w 3860800"/>
              <a:gd name="connsiteY28" fmla="*/ 238125 h 527050"/>
              <a:gd name="connsiteX29" fmla="*/ 3324225 w 3860800"/>
              <a:gd name="connsiteY29" fmla="*/ 241300 h 527050"/>
              <a:gd name="connsiteX30" fmla="*/ 3775075 w 3860800"/>
              <a:gd name="connsiteY30" fmla="*/ 482600 h 527050"/>
              <a:gd name="connsiteX31" fmla="*/ 3803650 w 3860800"/>
              <a:gd name="connsiteY31" fmla="*/ 482600 h 527050"/>
              <a:gd name="connsiteX32" fmla="*/ 3838575 w 3860800"/>
              <a:gd name="connsiteY32" fmla="*/ 469900 h 527050"/>
              <a:gd name="connsiteX33" fmla="*/ 3857625 w 3860800"/>
              <a:gd name="connsiteY33" fmla="*/ 454025 h 527050"/>
              <a:gd name="connsiteX34" fmla="*/ 3860800 w 3860800"/>
              <a:gd name="connsiteY34" fmla="*/ 441325 h 527050"/>
              <a:gd name="connsiteX35" fmla="*/ 3860800 w 3860800"/>
              <a:gd name="connsiteY35" fmla="*/ 419100 h 527050"/>
              <a:gd name="connsiteX36" fmla="*/ 3854450 w 3860800"/>
              <a:gd name="connsiteY36" fmla="*/ 390525 h 527050"/>
              <a:gd name="connsiteX37" fmla="*/ 3835400 w 3860800"/>
              <a:gd name="connsiteY37" fmla="*/ 346075 h 527050"/>
              <a:gd name="connsiteX38" fmla="*/ 3790950 w 3860800"/>
              <a:gd name="connsiteY38" fmla="*/ 276225 h 527050"/>
              <a:gd name="connsiteX39" fmla="*/ 3733800 w 3860800"/>
              <a:gd name="connsiteY39" fmla="*/ 206375 h 527050"/>
              <a:gd name="connsiteX40" fmla="*/ 3657600 w 3860800"/>
              <a:gd name="connsiteY40" fmla="*/ 133350 h 527050"/>
              <a:gd name="connsiteX41" fmla="*/ 3594100 w 3860800"/>
              <a:gd name="connsiteY41" fmla="*/ 73025 h 527050"/>
              <a:gd name="connsiteX42" fmla="*/ 3540125 w 3860800"/>
              <a:gd name="connsiteY42" fmla="*/ 25400 h 527050"/>
              <a:gd name="connsiteX43" fmla="*/ 3502025 w 3860800"/>
              <a:gd name="connsiteY43" fmla="*/ 6350 h 527050"/>
              <a:gd name="connsiteX44" fmla="*/ 3463925 w 3860800"/>
              <a:gd name="connsiteY44" fmla="*/ 0 h 527050"/>
              <a:gd name="connsiteX45" fmla="*/ 3435350 w 3860800"/>
              <a:gd name="connsiteY45" fmla="*/ 6350 h 527050"/>
              <a:gd name="connsiteX46" fmla="*/ 3390900 w 3860800"/>
              <a:gd name="connsiteY46" fmla="*/ 31750 h 527050"/>
              <a:gd name="connsiteX47" fmla="*/ 3333750 w 3860800"/>
              <a:gd name="connsiteY47" fmla="*/ 60325 h 527050"/>
              <a:gd name="connsiteX48" fmla="*/ 3213100 w 3860800"/>
              <a:gd name="connsiteY48" fmla="*/ 69850 h 527050"/>
              <a:gd name="connsiteX49" fmla="*/ 2867025 w 3860800"/>
              <a:gd name="connsiteY49" fmla="*/ 98425 h 527050"/>
              <a:gd name="connsiteX50" fmla="*/ 2559050 w 3860800"/>
              <a:gd name="connsiteY50" fmla="*/ 123825 h 527050"/>
              <a:gd name="connsiteX51" fmla="*/ 2190750 w 3860800"/>
              <a:gd name="connsiteY51" fmla="*/ 152400 h 527050"/>
              <a:gd name="connsiteX52" fmla="*/ 1666875 w 3860800"/>
              <a:gd name="connsiteY52" fmla="*/ 203200 h 527050"/>
              <a:gd name="connsiteX53" fmla="*/ 1184275 w 3860800"/>
              <a:gd name="connsiteY53" fmla="*/ 247650 h 527050"/>
              <a:gd name="connsiteX54" fmla="*/ 1089025 w 3860800"/>
              <a:gd name="connsiteY54" fmla="*/ 257175 h 527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3860800" h="527050">
                <a:moveTo>
                  <a:pt x="1089025" y="257175"/>
                </a:moveTo>
                <a:lnTo>
                  <a:pt x="800100" y="285750"/>
                </a:lnTo>
                <a:lnTo>
                  <a:pt x="600075" y="307975"/>
                </a:lnTo>
                <a:lnTo>
                  <a:pt x="428625" y="323850"/>
                </a:lnTo>
                <a:lnTo>
                  <a:pt x="352425" y="333375"/>
                </a:lnTo>
                <a:lnTo>
                  <a:pt x="282575" y="346075"/>
                </a:lnTo>
                <a:lnTo>
                  <a:pt x="196850" y="352425"/>
                </a:lnTo>
                <a:lnTo>
                  <a:pt x="155575" y="349250"/>
                </a:lnTo>
                <a:lnTo>
                  <a:pt x="79375" y="339725"/>
                </a:lnTo>
                <a:lnTo>
                  <a:pt x="0" y="317500"/>
                </a:lnTo>
                <a:lnTo>
                  <a:pt x="6350" y="450850"/>
                </a:lnTo>
                <a:lnTo>
                  <a:pt x="120650" y="495300"/>
                </a:lnTo>
                <a:lnTo>
                  <a:pt x="171450" y="517525"/>
                </a:lnTo>
                <a:lnTo>
                  <a:pt x="209550" y="527050"/>
                </a:lnTo>
                <a:lnTo>
                  <a:pt x="257175" y="514350"/>
                </a:lnTo>
                <a:lnTo>
                  <a:pt x="355600" y="495300"/>
                </a:lnTo>
                <a:lnTo>
                  <a:pt x="514350" y="466725"/>
                </a:lnTo>
                <a:lnTo>
                  <a:pt x="666750" y="441325"/>
                </a:lnTo>
                <a:lnTo>
                  <a:pt x="806450" y="428625"/>
                </a:lnTo>
                <a:lnTo>
                  <a:pt x="984250" y="415925"/>
                </a:lnTo>
                <a:lnTo>
                  <a:pt x="1158875" y="406400"/>
                </a:lnTo>
                <a:lnTo>
                  <a:pt x="1320800" y="393700"/>
                </a:lnTo>
                <a:lnTo>
                  <a:pt x="1571625" y="361950"/>
                </a:lnTo>
                <a:lnTo>
                  <a:pt x="1822450" y="339725"/>
                </a:lnTo>
                <a:lnTo>
                  <a:pt x="2098675" y="314325"/>
                </a:lnTo>
                <a:lnTo>
                  <a:pt x="2406650" y="288925"/>
                </a:lnTo>
                <a:lnTo>
                  <a:pt x="2746375" y="263525"/>
                </a:lnTo>
                <a:lnTo>
                  <a:pt x="3079750" y="247650"/>
                </a:lnTo>
                <a:lnTo>
                  <a:pt x="3286125" y="238125"/>
                </a:lnTo>
                <a:lnTo>
                  <a:pt x="3324225" y="241300"/>
                </a:lnTo>
                <a:lnTo>
                  <a:pt x="3775075" y="482600"/>
                </a:lnTo>
                <a:lnTo>
                  <a:pt x="3803650" y="482600"/>
                </a:lnTo>
                <a:lnTo>
                  <a:pt x="3838575" y="469900"/>
                </a:lnTo>
                <a:lnTo>
                  <a:pt x="3857625" y="454025"/>
                </a:lnTo>
                <a:lnTo>
                  <a:pt x="3860800" y="441325"/>
                </a:lnTo>
                <a:lnTo>
                  <a:pt x="3860800" y="419100"/>
                </a:lnTo>
                <a:lnTo>
                  <a:pt x="3854450" y="390525"/>
                </a:lnTo>
                <a:lnTo>
                  <a:pt x="3835400" y="346075"/>
                </a:lnTo>
                <a:lnTo>
                  <a:pt x="3790950" y="276225"/>
                </a:lnTo>
                <a:lnTo>
                  <a:pt x="3733800" y="206375"/>
                </a:lnTo>
                <a:lnTo>
                  <a:pt x="3657600" y="133350"/>
                </a:lnTo>
                <a:lnTo>
                  <a:pt x="3594100" y="73025"/>
                </a:lnTo>
                <a:lnTo>
                  <a:pt x="3540125" y="25400"/>
                </a:lnTo>
                <a:lnTo>
                  <a:pt x="3502025" y="6350"/>
                </a:lnTo>
                <a:lnTo>
                  <a:pt x="3463925" y="0"/>
                </a:lnTo>
                <a:lnTo>
                  <a:pt x="3435350" y="6350"/>
                </a:lnTo>
                <a:lnTo>
                  <a:pt x="3390900" y="31750"/>
                </a:lnTo>
                <a:lnTo>
                  <a:pt x="3333750" y="60325"/>
                </a:lnTo>
                <a:lnTo>
                  <a:pt x="3213100" y="69850"/>
                </a:lnTo>
                <a:lnTo>
                  <a:pt x="2867025" y="98425"/>
                </a:lnTo>
                <a:lnTo>
                  <a:pt x="2559050" y="123825"/>
                </a:lnTo>
                <a:lnTo>
                  <a:pt x="2190750" y="152400"/>
                </a:lnTo>
                <a:lnTo>
                  <a:pt x="1666875" y="203200"/>
                </a:lnTo>
                <a:lnTo>
                  <a:pt x="1184275" y="247650"/>
                </a:lnTo>
                <a:lnTo>
                  <a:pt x="1089025" y="2571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17B68454-D1F2-4B92-B862-10A5447CC0A5}"/>
              </a:ext>
            </a:extLst>
          </p:cNvPr>
          <p:cNvSpPr/>
          <p:nvPr/>
        </p:nvSpPr>
        <p:spPr>
          <a:xfrm>
            <a:off x="7348538" y="3714750"/>
            <a:ext cx="901700" cy="617538"/>
          </a:xfrm>
          <a:custGeom>
            <a:avLst/>
            <a:gdLst>
              <a:gd name="connsiteX0" fmla="*/ 233362 w 902493"/>
              <a:gd name="connsiteY0" fmla="*/ 326231 h 616744"/>
              <a:gd name="connsiteX1" fmla="*/ 350043 w 902493"/>
              <a:gd name="connsiteY1" fmla="*/ 190500 h 616744"/>
              <a:gd name="connsiteX2" fmla="*/ 388143 w 902493"/>
              <a:gd name="connsiteY2" fmla="*/ 145256 h 616744"/>
              <a:gd name="connsiteX3" fmla="*/ 395287 w 902493"/>
              <a:gd name="connsiteY3" fmla="*/ 126206 h 616744"/>
              <a:gd name="connsiteX4" fmla="*/ 395287 w 902493"/>
              <a:gd name="connsiteY4" fmla="*/ 88106 h 616744"/>
              <a:gd name="connsiteX5" fmla="*/ 390525 w 902493"/>
              <a:gd name="connsiteY5" fmla="*/ 69056 h 616744"/>
              <a:gd name="connsiteX6" fmla="*/ 361950 w 902493"/>
              <a:gd name="connsiteY6" fmla="*/ 21431 h 616744"/>
              <a:gd name="connsiteX7" fmla="*/ 352425 w 902493"/>
              <a:gd name="connsiteY7" fmla="*/ 0 h 616744"/>
              <a:gd name="connsiteX8" fmla="*/ 902493 w 902493"/>
              <a:gd name="connsiteY8" fmla="*/ 269081 h 616744"/>
              <a:gd name="connsiteX9" fmla="*/ 878681 w 902493"/>
              <a:gd name="connsiteY9" fmla="*/ 280988 h 616744"/>
              <a:gd name="connsiteX10" fmla="*/ 864393 w 902493"/>
              <a:gd name="connsiteY10" fmla="*/ 290513 h 616744"/>
              <a:gd name="connsiteX11" fmla="*/ 833437 w 902493"/>
              <a:gd name="connsiteY11" fmla="*/ 292894 h 616744"/>
              <a:gd name="connsiteX12" fmla="*/ 778668 w 902493"/>
              <a:gd name="connsiteY12" fmla="*/ 288131 h 616744"/>
              <a:gd name="connsiteX13" fmla="*/ 738187 w 902493"/>
              <a:gd name="connsiteY13" fmla="*/ 288131 h 616744"/>
              <a:gd name="connsiteX14" fmla="*/ 700087 w 902493"/>
              <a:gd name="connsiteY14" fmla="*/ 292894 h 616744"/>
              <a:gd name="connsiteX15" fmla="*/ 652462 w 902493"/>
              <a:gd name="connsiteY15" fmla="*/ 311944 h 616744"/>
              <a:gd name="connsiteX16" fmla="*/ 561975 w 902493"/>
              <a:gd name="connsiteY16" fmla="*/ 361950 h 616744"/>
              <a:gd name="connsiteX17" fmla="*/ 373856 w 902493"/>
              <a:gd name="connsiteY17" fmla="*/ 461963 h 616744"/>
              <a:gd name="connsiteX18" fmla="*/ 214312 w 902493"/>
              <a:gd name="connsiteY18" fmla="*/ 540544 h 616744"/>
              <a:gd name="connsiteX19" fmla="*/ 61912 w 902493"/>
              <a:gd name="connsiteY19" fmla="*/ 604838 h 616744"/>
              <a:gd name="connsiteX20" fmla="*/ 26193 w 902493"/>
              <a:gd name="connsiteY20" fmla="*/ 616744 h 616744"/>
              <a:gd name="connsiteX21" fmla="*/ 9525 w 902493"/>
              <a:gd name="connsiteY21" fmla="*/ 616744 h 616744"/>
              <a:gd name="connsiteX22" fmla="*/ 0 w 902493"/>
              <a:gd name="connsiteY22" fmla="*/ 602456 h 616744"/>
              <a:gd name="connsiteX23" fmla="*/ 4762 w 902493"/>
              <a:gd name="connsiteY23" fmla="*/ 576263 h 616744"/>
              <a:gd name="connsiteX24" fmla="*/ 21431 w 902493"/>
              <a:gd name="connsiteY24" fmla="*/ 550069 h 616744"/>
              <a:gd name="connsiteX25" fmla="*/ 109537 w 902493"/>
              <a:gd name="connsiteY25" fmla="*/ 464344 h 616744"/>
              <a:gd name="connsiteX26" fmla="*/ 233362 w 902493"/>
              <a:gd name="connsiteY26" fmla="*/ 326231 h 616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902493" h="616744">
                <a:moveTo>
                  <a:pt x="233362" y="326231"/>
                </a:moveTo>
                <a:lnTo>
                  <a:pt x="350043" y="190500"/>
                </a:lnTo>
                <a:lnTo>
                  <a:pt x="388143" y="145256"/>
                </a:lnTo>
                <a:lnTo>
                  <a:pt x="395287" y="126206"/>
                </a:lnTo>
                <a:lnTo>
                  <a:pt x="395287" y="88106"/>
                </a:lnTo>
                <a:lnTo>
                  <a:pt x="390525" y="69056"/>
                </a:lnTo>
                <a:lnTo>
                  <a:pt x="361950" y="21431"/>
                </a:lnTo>
                <a:lnTo>
                  <a:pt x="352425" y="0"/>
                </a:lnTo>
                <a:lnTo>
                  <a:pt x="902493" y="269081"/>
                </a:lnTo>
                <a:lnTo>
                  <a:pt x="878681" y="280988"/>
                </a:lnTo>
                <a:lnTo>
                  <a:pt x="864393" y="290513"/>
                </a:lnTo>
                <a:lnTo>
                  <a:pt x="833437" y="292894"/>
                </a:lnTo>
                <a:lnTo>
                  <a:pt x="778668" y="288131"/>
                </a:lnTo>
                <a:lnTo>
                  <a:pt x="738187" y="288131"/>
                </a:lnTo>
                <a:lnTo>
                  <a:pt x="700087" y="292894"/>
                </a:lnTo>
                <a:lnTo>
                  <a:pt x="652462" y="311944"/>
                </a:lnTo>
                <a:lnTo>
                  <a:pt x="561975" y="361950"/>
                </a:lnTo>
                <a:lnTo>
                  <a:pt x="373856" y="461963"/>
                </a:lnTo>
                <a:lnTo>
                  <a:pt x="214312" y="540544"/>
                </a:lnTo>
                <a:lnTo>
                  <a:pt x="61912" y="604838"/>
                </a:lnTo>
                <a:lnTo>
                  <a:pt x="26193" y="616744"/>
                </a:lnTo>
                <a:lnTo>
                  <a:pt x="9525" y="616744"/>
                </a:lnTo>
                <a:lnTo>
                  <a:pt x="0" y="602456"/>
                </a:lnTo>
                <a:lnTo>
                  <a:pt x="4762" y="576263"/>
                </a:lnTo>
                <a:lnTo>
                  <a:pt x="21431" y="550069"/>
                </a:lnTo>
                <a:lnTo>
                  <a:pt x="109537" y="464344"/>
                </a:lnTo>
                <a:lnTo>
                  <a:pt x="233362" y="3262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AC415894-5B14-4CF1-B716-2D3850407D60}"/>
              </a:ext>
            </a:extLst>
          </p:cNvPr>
          <p:cNvSpPr/>
          <p:nvPr/>
        </p:nvSpPr>
        <p:spPr>
          <a:xfrm>
            <a:off x="4510089" y="3875088"/>
            <a:ext cx="1489075" cy="1206500"/>
          </a:xfrm>
          <a:custGeom>
            <a:avLst/>
            <a:gdLst>
              <a:gd name="connsiteX0" fmla="*/ 981075 w 1488281"/>
              <a:gd name="connsiteY0" fmla="*/ 485775 h 1207294"/>
              <a:gd name="connsiteX1" fmla="*/ 895350 w 1488281"/>
              <a:gd name="connsiteY1" fmla="*/ 566737 h 1207294"/>
              <a:gd name="connsiteX2" fmla="*/ 809625 w 1488281"/>
              <a:gd name="connsiteY2" fmla="*/ 642937 h 1207294"/>
              <a:gd name="connsiteX3" fmla="*/ 742950 w 1488281"/>
              <a:gd name="connsiteY3" fmla="*/ 695325 h 1207294"/>
              <a:gd name="connsiteX4" fmla="*/ 650081 w 1488281"/>
              <a:gd name="connsiteY4" fmla="*/ 764381 h 1207294"/>
              <a:gd name="connsiteX5" fmla="*/ 554831 w 1488281"/>
              <a:gd name="connsiteY5" fmla="*/ 828675 h 1207294"/>
              <a:gd name="connsiteX6" fmla="*/ 466725 w 1488281"/>
              <a:gd name="connsiteY6" fmla="*/ 888206 h 1207294"/>
              <a:gd name="connsiteX7" fmla="*/ 345281 w 1488281"/>
              <a:gd name="connsiteY7" fmla="*/ 966787 h 1207294"/>
              <a:gd name="connsiteX8" fmla="*/ 221456 w 1488281"/>
              <a:gd name="connsiteY8" fmla="*/ 1042987 h 1207294"/>
              <a:gd name="connsiteX9" fmla="*/ 88106 w 1488281"/>
              <a:gd name="connsiteY9" fmla="*/ 1119187 h 1207294"/>
              <a:gd name="connsiteX10" fmla="*/ 16668 w 1488281"/>
              <a:gd name="connsiteY10" fmla="*/ 1159669 h 1207294"/>
              <a:gd name="connsiteX11" fmla="*/ 4762 w 1488281"/>
              <a:gd name="connsiteY11" fmla="*/ 1166812 h 1207294"/>
              <a:gd name="connsiteX12" fmla="*/ 0 w 1488281"/>
              <a:gd name="connsiteY12" fmla="*/ 1176337 h 1207294"/>
              <a:gd name="connsiteX13" fmla="*/ 7143 w 1488281"/>
              <a:gd name="connsiteY13" fmla="*/ 1193006 h 1207294"/>
              <a:gd name="connsiteX14" fmla="*/ 42862 w 1488281"/>
              <a:gd name="connsiteY14" fmla="*/ 1207294 h 1207294"/>
              <a:gd name="connsiteX15" fmla="*/ 73818 w 1488281"/>
              <a:gd name="connsiteY15" fmla="*/ 1204912 h 1207294"/>
              <a:gd name="connsiteX16" fmla="*/ 135731 w 1488281"/>
              <a:gd name="connsiteY16" fmla="*/ 1185862 h 1207294"/>
              <a:gd name="connsiteX17" fmla="*/ 261937 w 1488281"/>
              <a:gd name="connsiteY17" fmla="*/ 1135856 h 1207294"/>
              <a:gd name="connsiteX18" fmla="*/ 392906 w 1488281"/>
              <a:gd name="connsiteY18" fmla="*/ 1083469 h 1207294"/>
              <a:gd name="connsiteX19" fmla="*/ 535781 w 1488281"/>
              <a:gd name="connsiteY19" fmla="*/ 1019175 h 1207294"/>
              <a:gd name="connsiteX20" fmla="*/ 671512 w 1488281"/>
              <a:gd name="connsiteY20" fmla="*/ 952500 h 1207294"/>
              <a:gd name="connsiteX21" fmla="*/ 812006 w 1488281"/>
              <a:gd name="connsiteY21" fmla="*/ 873919 h 1207294"/>
              <a:gd name="connsiteX22" fmla="*/ 962025 w 1488281"/>
              <a:gd name="connsiteY22" fmla="*/ 788194 h 1207294"/>
              <a:gd name="connsiteX23" fmla="*/ 1038225 w 1488281"/>
              <a:gd name="connsiteY23" fmla="*/ 747712 h 1207294"/>
              <a:gd name="connsiteX24" fmla="*/ 1126331 w 1488281"/>
              <a:gd name="connsiteY24" fmla="*/ 678656 h 1207294"/>
              <a:gd name="connsiteX25" fmla="*/ 1300162 w 1488281"/>
              <a:gd name="connsiteY25" fmla="*/ 535781 h 1207294"/>
              <a:gd name="connsiteX26" fmla="*/ 1402556 w 1488281"/>
              <a:gd name="connsiteY26" fmla="*/ 447675 h 1207294"/>
              <a:gd name="connsiteX27" fmla="*/ 1488281 w 1488281"/>
              <a:gd name="connsiteY27" fmla="*/ 304800 h 1207294"/>
              <a:gd name="connsiteX28" fmla="*/ 1478756 w 1488281"/>
              <a:gd name="connsiteY28" fmla="*/ 216694 h 1207294"/>
              <a:gd name="connsiteX29" fmla="*/ 1462087 w 1488281"/>
              <a:gd name="connsiteY29" fmla="*/ 150019 h 1207294"/>
              <a:gd name="connsiteX30" fmla="*/ 1443037 w 1488281"/>
              <a:gd name="connsiteY30" fmla="*/ 92869 h 1207294"/>
              <a:gd name="connsiteX31" fmla="*/ 1419225 w 1488281"/>
              <a:gd name="connsiteY31" fmla="*/ 54769 h 1207294"/>
              <a:gd name="connsiteX32" fmla="*/ 1400175 w 1488281"/>
              <a:gd name="connsiteY32" fmla="*/ 35719 h 1207294"/>
              <a:gd name="connsiteX33" fmla="*/ 1352550 w 1488281"/>
              <a:gd name="connsiteY33" fmla="*/ 0 h 1207294"/>
              <a:gd name="connsiteX34" fmla="*/ 1185862 w 1488281"/>
              <a:gd name="connsiteY34" fmla="*/ 14287 h 1207294"/>
              <a:gd name="connsiteX35" fmla="*/ 1212056 w 1488281"/>
              <a:gd name="connsiteY35" fmla="*/ 54769 h 1207294"/>
              <a:gd name="connsiteX36" fmla="*/ 1231106 w 1488281"/>
              <a:gd name="connsiteY36" fmla="*/ 85725 h 1207294"/>
              <a:gd name="connsiteX37" fmla="*/ 1240631 w 1488281"/>
              <a:gd name="connsiteY37" fmla="*/ 109537 h 1207294"/>
              <a:gd name="connsiteX38" fmla="*/ 1247775 w 1488281"/>
              <a:gd name="connsiteY38" fmla="*/ 133350 h 1207294"/>
              <a:gd name="connsiteX39" fmla="*/ 1247775 w 1488281"/>
              <a:gd name="connsiteY39" fmla="*/ 164306 h 1207294"/>
              <a:gd name="connsiteX40" fmla="*/ 1240631 w 1488281"/>
              <a:gd name="connsiteY40" fmla="*/ 202406 h 1207294"/>
              <a:gd name="connsiteX41" fmla="*/ 1209675 w 1488281"/>
              <a:gd name="connsiteY41" fmla="*/ 245269 h 1207294"/>
              <a:gd name="connsiteX42" fmla="*/ 1114425 w 1488281"/>
              <a:gd name="connsiteY42" fmla="*/ 352425 h 1207294"/>
              <a:gd name="connsiteX43" fmla="*/ 981075 w 1488281"/>
              <a:gd name="connsiteY43" fmla="*/ 485775 h 1207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488281" h="1207294">
                <a:moveTo>
                  <a:pt x="981075" y="485775"/>
                </a:moveTo>
                <a:lnTo>
                  <a:pt x="895350" y="566737"/>
                </a:lnTo>
                <a:lnTo>
                  <a:pt x="809625" y="642937"/>
                </a:lnTo>
                <a:lnTo>
                  <a:pt x="742950" y="695325"/>
                </a:lnTo>
                <a:lnTo>
                  <a:pt x="650081" y="764381"/>
                </a:lnTo>
                <a:lnTo>
                  <a:pt x="554831" y="828675"/>
                </a:lnTo>
                <a:lnTo>
                  <a:pt x="466725" y="888206"/>
                </a:lnTo>
                <a:lnTo>
                  <a:pt x="345281" y="966787"/>
                </a:lnTo>
                <a:lnTo>
                  <a:pt x="221456" y="1042987"/>
                </a:lnTo>
                <a:lnTo>
                  <a:pt x="88106" y="1119187"/>
                </a:lnTo>
                <a:lnTo>
                  <a:pt x="16668" y="1159669"/>
                </a:lnTo>
                <a:lnTo>
                  <a:pt x="4762" y="1166812"/>
                </a:lnTo>
                <a:lnTo>
                  <a:pt x="0" y="1176337"/>
                </a:lnTo>
                <a:lnTo>
                  <a:pt x="7143" y="1193006"/>
                </a:lnTo>
                <a:lnTo>
                  <a:pt x="42862" y="1207294"/>
                </a:lnTo>
                <a:lnTo>
                  <a:pt x="73818" y="1204912"/>
                </a:lnTo>
                <a:lnTo>
                  <a:pt x="135731" y="1185862"/>
                </a:lnTo>
                <a:lnTo>
                  <a:pt x="261937" y="1135856"/>
                </a:lnTo>
                <a:lnTo>
                  <a:pt x="392906" y="1083469"/>
                </a:lnTo>
                <a:lnTo>
                  <a:pt x="535781" y="1019175"/>
                </a:lnTo>
                <a:lnTo>
                  <a:pt x="671512" y="952500"/>
                </a:lnTo>
                <a:lnTo>
                  <a:pt x="812006" y="873919"/>
                </a:lnTo>
                <a:lnTo>
                  <a:pt x="962025" y="788194"/>
                </a:lnTo>
                <a:lnTo>
                  <a:pt x="1038225" y="747712"/>
                </a:lnTo>
                <a:lnTo>
                  <a:pt x="1126331" y="678656"/>
                </a:lnTo>
                <a:lnTo>
                  <a:pt x="1300162" y="535781"/>
                </a:lnTo>
                <a:lnTo>
                  <a:pt x="1402556" y="447675"/>
                </a:lnTo>
                <a:lnTo>
                  <a:pt x="1488281" y="304800"/>
                </a:lnTo>
                <a:lnTo>
                  <a:pt x="1478756" y="216694"/>
                </a:lnTo>
                <a:lnTo>
                  <a:pt x="1462087" y="150019"/>
                </a:lnTo>
                <a:lnTo>
                  <a:pt x="1443037" y="92869"/>
                </a:lnTo>
                <a:lnTo>
                  <a:pt x="1419225" y="54769"/>
                </a:lnTo>
                <a:lnTo>
                  <a:pt x="1400175" y="35719"/>
                </a:lnTo>
                <a:lnTo>
                  <a:pt x="1352550" y="0"/>
                </a:lnTo>
                <a:lnTo>
                  <a:pt x="1185862" y="14287"/>
                </a:lnTo>
                <a:lnTo>
                  <a:pt x="1212056" y="54769"/>
                </a:lnTo>
                <a:lnTo>
                  <a:pt x="1231106" y="85725"/>
                </a:lnTo>
                <a:lnTo>
                  <a:pt x="1240631" y="109537"/>
                </a:lnTo>
                <a:lnTo>
                  <a:pt x="1247775" y="133350"/>
                </a:lnTo>
                <a:lnTo>
                  <a:pt x="1247775" y="164306"/>
                </a:lnTo>
                <a:lnTo>
                  <a:pt x="1240631" y="202406"/>
                </a:lnTo>
                <a:lnTo>
                  <a:pt x="1209675" y="245269"/>
                </a:lnTo>
                <a:lnTo>
                  <a:pt x="1114425" y="352425"/>
                </a:lnTo>
                <a:lnTo>
                  <a:pt x="981075" y="4857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ECF67A1A-AEAD-4036-8B9C-60A08E43A056}"/>
              </a:ext>
            </a:extLst>
          </p:cNvPr>
          <p:cNvSpPr/>
          <p:nvPr/>
        </p:nvSpPr>
        <p:spPr>
          <a:xfrm>
            <a:off x="5810251" y="4065589"/>
            <a:ext cx="1306513" cy="333375"/>
          </a:xfrm>
          <a:custGeom>
            <a:avLst/>
            <a:gdLst>
              <a:gd name="connsiteX0" fmla="*/ 302419 w 1307306"/>
              <a:gd name="connsiteY0" fmla="*/ 257175 h 333375"/>
              <a:gd name="connsiteX1" fmla="*/ 0 w 1307306"/>
              <a:gd name="connsiteY1" fmla="*/ 285750 h 333375"/>
              <a:gd name="connsiteX2" fmla="*/ 107156 w 1307306"/>
              <a:gd name="connsiteY2" fmla="*/ 104775 h 333375"/>
              <a:gd name="connsiteX3" fmla="*/ 307181 w 1307306"/>
              <a:gd name="connsiteY3" fmla="*/ 90487 h 333375"/>
              <a:gd name="connsiteX4" fmla="*/ 478631 w 1307306"/>
              <a:gd name="connsiteY4" fmla="*/ 73819 h 333375"/>
              <a:gd name="connsiteX5" fmla="*/ 671513 w 1307306"/>
              <a:gd name="connsiteY5" fmla="*/ 50006 h 333375"/>
              <a:gd name="connsiteX6" fmla="*/ 785813 w 1307306"/>
              <a:gd name="connsiteY6" fmla="*/ 35719 h 333375"/>
              <a:gd name="connsiteX7" fmla="*/ 814388 w 1307306"/>
              <a:gd name="connsiteY7" fmla="*/ 26194 h 333375"/>
              <a:gd name="connsiteX8" fmla="*/ 850106 w 1307306"/>
              <a:gd name="connsiteY8" fmla="*/ 14287 h 333375"/>
              <a:gd name="connsiteX9" fmla="*/ 881063 w 1307306"/>
              <a:gd name="connsiteY9" fmla="*/ 4762 h 333375"/>
              <a:gd name="connsiteX10" fmla="*/ 909638 w 1307306"/>
              <a:gd name="connsiteY10" fmla="*/ 2381 h 333375"/>
              <a:gd name="connsiteX11" fmla="*/ 938213 w 1307306"/>
              <a:gd name="connsiteY11" fmla="*/ 0 h 333375"/>
              <a:gd name="connsiteX12" fmla="*/ 957263 w 1307306"/>
              <a:gd name="connsiteY12" fmla="*/ 2381 h 333375"/>
              <a:gd name="connsiteX13" fmla="*/ 983456 w 1307306"/>
              <a:gd name="connsiteY13" fmla="*/ 9525 h 333375"/>
              <a:gd name="connsiteX14" fmla="*/ 1004888 w 1307306"/>
              <a:gd name="connsiteY14" fmla="*/ 23812 h 333375"/>
              <a:gd name="connsiteX15" fmla="*/ 1023938 w 1307306"/>
              <a:gd name="connsiteY15" fmla="*/ 40481 h 333375"/>
              <a:gd name="connsiteX16" fmla="*/ 1090613 w 1307306"/>
              <a:gd name="connsiteY16" fmla="*/ 83344 h 333375"/>
              <a:gd name="connsiteX17" fmla="*/ 1145381 w 1307306"/>
              <a:gd name="connsiteY17" fmla="*/ 121444 h 333375"/>
              <a:gd name="connsiteX18" fmla="*/ 1188244 w 1307306"/>
              <a:gd name="connsiteY18" fmla="*/ 154781 h 333375"/>
              <a:gd name="connsiteX19" fmla="*/ 1228725 w 1307306"/>
              <a:gd name="connsiteY19" fmla="*/ 188119 h 333375"/>
              <a:gd name="connsiteX20" fmla="*/ 1259681 w 1307306"/>
              <a:gd name="connsiteY20" fmla="*/ 214312 h 333375"/>
              <a:gd name="connsiteX21" fmla="*/ 1281113 w 1307306"/>
              <a:gd name="connsiteY21" fmla="*/ 233362 h 333375"/>
              <a:gd name="connsiteX22" fmla="*/ 1297781 w 1307306"/>
              <a:gd name="connsiteY22" fmla="*/ 254794 h 333375"/>
              <a:gd name="connsiteX23" fmla="*/ 1307306 w 1307306"/>
              <a:gd name="connsiteY23" fmla="*/ 278606 h 333375"/>
              <a:gd name="connsiteX24" fmla="*/ 1304925 w 1307306"/>
              <a:gd name="connsiteY24" fmla="*/ 300037 h 333375"/>
              <a:gd name="connsiteX25" fmla="*/ 1290638 w 1307306"/>
              <a:gd name="connsiteY25" fmla="*/ 311944 h 333375"/>
              <a:gd name="connsiteX26" fmla="*/ 1259681 w 1307306"/>
              <a:gd name="connsiteY26" fmla="*/ 323850 h 333375"/>
              <a:gd name="connsiteX27" fmla="*/ 1231106 w 1307306"/>
              <a:gd name="connsiteY27" fmla="*/ 333375 h 333375"/>
              <a:gd name="connsiteX28" fmla="*/ 847725 w 1307306"/>
              <a:gd name="connsiteY28" fmla="*/ 250031 h 333375"/>
              <a:gd name="connsiteX29" fmla="*/ 828675 w 1307306"/>
              <a:gd name="connsiteY29" fmla="*/ 238125 h 333375"/>
              <a:gd name="connsiteX30" fmla="*/ 795338 w 1307306"/>
              <a:gd name="connsiteY30" fmla="*/ 221456 h 333375"/>
              <a:gd name="connsiteX31" fmla="*/ 766763 w 1307306"/>
              <a:gd name="connsiteY31" fmla="*/ 216694 h 333375"/>
              <a:gd name="connsiteX32" fmla="*/ 678656 w 1307306"/>
              <a:gd name="connsiteY32" fmla="*/ 223837 h 333375"/>
              <a:gd name="connsiteX33" fmla="*/ 302419 w 1307306"/>
              <a:gd name="connsiteY33" fmla="*/ 2571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307306" h="333375">
                <a:moveTo>
                  <a:pt x="302419" y="257175"/>
                </a:moveTo>
                <a:lnTo>
                  <a:pt x="0" y="285750"/>
                </a:lnTo>
                <a:lnTo>
                  <a:pt x="107156" y="104775"/>
                </a:lnTo>
                <a:lnTo>
                  <a:pt x="307181" y="90487"/>
                </a:lnTo>
                <a:lnTo>
                  <a:pt x="478631" y="73819"/>
                </a:lnTo>
                <a:lnTo>
                  <a:pt x="671513" y="50006"/>
                </a:lnTo>
                <a:lnTo>
                  <a:pt x="785813" y="35719"/>
                </a:lnTo>
                <a:lnTo>
                  <a:pt x="814388" y="26194"/>
                </a:lnTo>
                <a:lnTo>
                  <a:pt x="850106" y="14287"/>
                </a:lnTo>
                <a:lnTo>
                  <a:pt x="881063" y="4762"/>
                </a:lnTo>
                <a:lnTo>
                  <a:pt x="909638" y="2381"/>
                </a:lnTo>
                <a:lnTo>
                  <a:pt x="938213" y="0"/>
                </a:lnTo>
                <a:lnTo>
                  <a:pt x="957263" y="2381"/>
                </a:lnTo>
                <a:lnTo>
                  <a:pt x="983456" y="9525"/>
                </a:lnTo>
                <a:lnTo>
                  <a:pt x="1004888" y="23812"/>
                </a:lnTo>
                <a:lnTo>
                  <a:pt x="1023938" y="40481"/>
                </a:lnTo>
                <a:lnTo>
                  <a:pt x="1090613" y="83344"/>
                </a:lnTo>
                <a:lnTo>
                  <a:pt x="1145381" y="121444"/>
                </a:lnTo>
                <a:lnTo>
                  <a:pt x="1188244" y="154781"/>
                </a:lnTo>
                <a:lnTo>
                  <a:pt x="1228725" y="188119"/>
                </a:lnTo>
                <a:lnTo>
                  <a:pt x="1259681" y="214312"/>
                </a:lnTo>
                <a:lnTo>
                  <a:pt x="1281113" y="233362"/>
                </a:lnTo>
                <a:lnTo>
                  <a:pt x="1297781" y="254794"/>
                </a:lnTo>
                <a:lnTo>
                  <a:pt x="1307306" y="278606"/>
                </a:lnTo>
                <a:lnTo>
                  <a:pt x="1304925" y="300037"/>
                </a:lnTo>
                <a:lnTo>
                  <a:pt x="1290638" y="311944"/>
                </a:lnTo>
                <a:lnTo>
                  <a:pt x="1259681" y="323850"/>
                </a:lnTo>
                <a:lnTo>
                  <a:pt x="1231106" y="333375"/>
                </a:lnTo>
                <a:lnTo>
                  <a:pt x="847725" y="250031"/>
                </a:lnTo>
                <a:lnTo>
                  <a:pt x="828675" y="238125"/>
                </a:lnTo>
                <a:lnTo>
                  <a:pt x="795338" y="221456"/>
                </a:lnTo>
                <a:lnTo>
                  <a:pt x="766763" y="216694"/>
                </a:lnTo>
                <a:lnTo>
                  <a:pt x="678656" y="223837"/>
                </a:lnTo>
                <a:lnTo>
                  <a:pt x="302419" y="2571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595FB688-F5AC-4D23-83C5-6FEEE7CC7C8D}"/>
              </a:ext>
            </a:extLst>
          </p:cNvPr>
          <p:cNvSpPr/>
          <p:nvPr/>
        </p:nvSpPr>
        <p:spPr>
          <a:xfrm>
            <a:off x="4125913" y="4292600"/>
            <a:ext cx="2963862" cy="1885950"/>
          </a:xfrm>
          <a:custGeom>
            <a:avLst/>
            <a:gdLst>
              <a:gd name="connsiteX0" fmla="*/ 2079864 w 2962551"/>
              <a:gd name="connsiteY0" fmla="*/ 652765 h 1886941"/>
              <a:gd name="connsiteX1" fmla="*/ 1995295 w 2962551"/>
              <a:gd name="connsiteY1" fmla="*/ 734691 h 1886941"/>
              <a:gd name="connsiteX2" fmla="*/ 1923940 w 2962551"/>
              <a:gd name="connsiteY2" fmla="*/ 806046 h 1886941"/>
              <a:gd name="connsiteX3" fmla="*/ 1778588 w 2962551"/>
              <a:gd name="connsiteY3" fmla="*/ 919685 h 1886941"/>
              <a:gd name="connsiteX4" fmla="*/ 1717804 w 2962551"/>
              <a:gd name="connsiteY4" fmla="*/ 967255 h 1886941"/>
              <a:gd name="connsiteX5" fmla="*/ 1633235 w 2962551"/>
              <a:gd name="connsiteY5" fmla="*/ 1033325 h 1886941"/>
              <a:gd name="connsiteX6" fmla="*/ 1532810 w 2962551"/>
              <a:gd name="connsiteY6" fmla="*/ 1107322 h 1886941"/>
              <a:gd name="connsiteX7" fmla="*/ 1429742 w 2962551"/>
              <a:gd name="connsiteY7" fmla="*/ 1173392 h 1886941"/>
              <a:gd name="connsiteX8" fmla="*/ 1308174 w 2962551"/>
              <a:gd name="connsiteY8" fmla="*/ 1250032 h 1886941"/>
              <a:gd name="connsiteX9" fmla="*/ 1162821 w 2962551"/>
              <a:gd name="connsiteY9" fmla="*/ 1334601 h 1886941"/>
              <a:gd name="connsiteX10" fmla="*/ 996326 w 2962551"/>
              <a:gd name="connsiteY10" fmla="*/ 1421813 h 1886941"/>
              <a:gd name="connsiteX11" fmla="*/ 845688 w 2962551"/>
              <a:gd name="connsiteY11" fmla="*/ 1498453 h 1886941"/>
              <a:gd name="connsiteX12" fmla="*/ 689765 w 2962551"/>
              <a:gd name="connsiteY12" fmla="*/ 1569808 h 1886941"/>
              <a:gd name="connsiteX13" fmla="*/ 568197 w 2962551"/>
              <a:gd name="connsiteY13" fmla="*/ 1622663 h 1886941"/>
              <a:gd name="connsiteX14" fmla="*/ 465129 w 2962551"/>
              <a:gd name="connsiteY14" fmla="*/ 1667591 h 1886941"/>
              <a:gd name="connsiteX15" fmla="*/ 317133 w 2962551"/>
              <a:gd name="connsiteY15" fmla="*/ 1728374 h 1886941"/>
              <a:gd name="connsiteX16" fmla="*/ 203494 w 2962551"/>
              <a:gd name="connsiteY16" fmla="*/ 1773302 h 1886941"/>
              <a:gd name="connsiteX17" fmla="*/ 34357 w 2962551"/>
              <a:gd name="connsiteY17" fmla="*/ 1834085 h 1886941"/>
              <a:gd name="connsiteX18" fmla="*/ 10572 w 2962551"/>
              <a:gd name="connsiteY18" fmla="*/ 1847299 h 1886941"/>
              <a:gd name="connsiteX19" fmla="*/ 0 w 2962551"/>
              <a:gd name="connsiteY19" fmla="*/ 1857870 h 1886941"/>
              <a:gd name="connsiteX20" fmla="*/ 0 w 2962551"/>
              <a:gd name="connsiteY20" fmla="*/ 1871084 h 1886941"/>
              <a:gd name="connsiteX21" fmla="*/ 10572 w 2962551"/>
              <a:gd name="connsiteY21" fmla="*/ 1879013 h 1886941"/>
              <a:gd name="connsiteX22" fmla="*/ 47570 w 2962551"/>
              <a:gd name="connsiteY22" fmla="*/ 1886941 h 1886941"/>
              <a:gd name="connsiteX23" fmla="*/ 169138 w 2962551"/>
              <a:gd name="connsiteY23" fmla="*/ 1860513 h 1886941"/>
              <a:gd name="connsiteX24" fmla="*/ 348847 w 2962551"/>
              <a:gd name="connsiteY24" fmla="*/ 1812943 h 1886941"/>
              <a:gd name="connsiteX25" fmla="*/ 533841 w 2962551"/>
              <a:gd name="connsiteY25" fmla="*/ 1760088 h 1886941"/>
              <a:gd name="connsiteX26" fmla="*/ 697693 w 2962551"/>
              <a:gd name="connsiteY26" fmla="*/ 1704589 h 1886941"/>
              <a:gd name="connsiteX27" fmla="*/ 864188 w 2962551"/>
              <a:gd name="connsiteY27" fmla="*/ 1646448 h 1886941"/>
              <a:gd name="connsiteX28" fmla="*/ 1009540 w 2962551"/>
              <a:gd name="connsiteY28" fmla="*/ 1590950 h 1886941"/>
              <a:gd name="connsiteX29" fmla="*/ 1149607 w 2962551"/>
              <a:gd name="connsiteY29" fmla="*/ 1532809 h 1886941"/>
              <a:gd name="connsiteX30" fmla="*/ 1273818 w 2962551"/>
              <a:gd name="connsiteY30" fmla="*/ 1477311 h 1886941"/>
              <a:gd name="connsiteX31" fmla="*/ 1421813 w 2962551"/>
              <a:gd name="connsiteY31" fmla="*/ 1405956 h 1886941"/>
              <a:gd name="connsiteX32" fmla="*/ 1609450 w 2962551"/>
              <a:gd name="connsiteY32" fmla="*/ 1302888 h 1886941"/>
              <a:gd name="connsiteX33" fmla="*/ 1789159 w 2962551"/>
              <a:gd name="connsiteY33" fmla="*/ 1183963 h 1886941"/>
              <a:gd name="connsiteX34" fmla="*/ 1889584 w 2962551"/>
              <a:gd name="connsiteY34" fmla="*/ 1115251 h 1886941"/>
              <a:gd name="connsiteX35" fmla="*/ 2027009 w 2962551"/>
              <a:gd name="connsiteY35" fmla="*/ 1004254 h 1886941"/>
              <a:gd name="connsiteX36" fmla="*/ 2159147 w 2962551"/>
              <a:gd name="connsiteY36" fmla="*/ 893258 h 1886941"/>
              <a:gd name="connsiteX37" fmla="*/ 2272787 w 2962551"/>
              <a:gd name="connsiteY37" fmla="*/ 787547 h 1886941"/>
              <a:gd name="connsiteX38" fmla="*/ 2362641 w 2962551"/>
              <a:gd name="connsiteY38" fmla="*/ 700335 h 1886941"/>
              <a:gd name="connsiteX39" fmla="*/ 2449853 w 2962551"/>
              <a:gd name="connsiteY39" fmla="*/ 615766 h 1886941"/>
              <a:gd name="connsiteX40" fmla="*/ 2568777 w 2962551"/>
              <a:gd name="connsiteY40" fmla="*/ 486270 h 1886941"/>
              <a:gd name="connsiteX41" fmla="*/ 2648061 w 2962551"/>
              <a:gd name="connsiteY41" fmla="*/ 396416 h 1886941"/>
              <a:gd name="connsiteX42" fmla="*/ 2674488 w 2962551"/>
              <a:gd name="connsiteY42" fmla="*/ 356774 h 1886941"/>
              <a:gd name="connsiteX43" fmla="*/ 2711487 w 2962551"/>
              <a:gd name="connsiteY43" fmla="*/ 306562 h 1886941"/>
              <a:gd name="connsiteX44" fmla="*/ 2751129 w 2962551"/>
              <a:gd name="connsiteY44" fmla="*/ 253706 h 1886941"/>
              <a:gd name="connsiteX45" fmla="*/ 2801342 w 2962551"/>
              <a:gd name="connsiteY45" fmla="*/ 198208 h 1886941"/>
              <a:gd name="connsiteX46" fmla="*/ 2843626 w 2962551"/>
              <a:gd name="connsiteY46" fmla="*/ 155924 h 1886941"/>
              <a:gd name="connsiteX47" fmla="*/ 2875339 w 2962551"/>
              <a:gd name="connsiteY47" fmla="*/ 129496 h 1886941"/>
              <a:gd name="connsiteX48" fmla="*/ 2901767 w 2962551"/>
              <a:gd name="connsiteY48" fmla="*/ 110996 h 1886941"/>
              <a:gd name="connsiteX49" fmla="*/ 2917624 w 2962551"/>
              <a:gd name="connsiteY49" fmla="*/ 103068 h 1886941"/>
              <a:gd name="connsiteX50" fmla="*/ 2962551 w 2962551"/>
              <a:gd name="connsiteY50" fmla="*/ 87211 h 1886941"/>
              <a:gd name="connsiteX51" fmla="*/ 2500065 w 2962551"/>
              <a:gd name="connsiteY51" fmla="*/ 0 h 1886941"/>
              <a:gd name="connsiteX52" fmla="*/ 2531779 w 2962551"/>
              <a:gd name="connsiteY52" fmla="*/ 23785 h 1886941"/>
              <a:gd name="connsiteX53" fmla="*/ 2539707 w 2962551"/>
              <a:gd name="connsiteY53" fmla="*/ 39642 h 1886941"/>
              <a:gd name="connsiteX54" fmla="*/ 2544992 w 2962551"/>
              <a:gd name="connsiteY54" fmla="*/ 58141 h 1886941"/>
              <a:gd name="connsiteX55" fmla="*/ 2544992 w 2962551"/>
              <a:gd name="connsiteY55" fmla="*/ 71355 h 1886941"/>
              <a:gd name="connsiteX56" fmla="*/ 2537064 w 2962551"/>
              <a:gd name="connsiteY56" fmla="*/ 103068 h 1886941"/>
              <a:gd name="connsiteX57" fmla="*/ 2494780 w 2962551"/>
              <a:gd name="connsiteY57" fmla="*/ 163852 h 1886941"/>
              <a:gd name="connsiteX58" fmla="*/ 2410211 w 2962551"/>
              <a:gd name="connsiteY58" fmla="*/ 280134 h 1886941"/>
              <a:gd name="connsiteX59" fmla="*/ 2307143 w 2962551"/>
              <a:gd name="connsiteY59" fmla="*/ 406987 h 1886941"/>
              <a:gd name="connsiteX60" fmla="*/ 2180290 w 2962551"/>
              <a:gd name="connsiteY60" fmla="*/ 549697 h 1886941"/>
              <a:gd name="connsiteX61" fmla="*/ 2079864 w 2962551"/>
              <a:gd name="connsiteY61" fmla="*/ 652765 h 18869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962551" h="1886941">
                <a:moveTo>
                  <a:pt x="2079864" y="652765"/>
                </a:moveTo>
                <a:lnTo>
                  <a:pt x="1995295" y="734691"/>
                </a:lnTo>
                <a:lnTo>
                  <a:pt x="1923940" y="806046"/>
                </a:lnTo>
                <a:lnTo>
                  <a:pt x="1778588" y="919685"/>
                </a:lnTo>
                <a:lnTo>
                  <a:pt x="1717804" y="967255"/>
                </a:lnTo>
                <a:lnTo>
                  <a:pt x="1633235" y="1033325"/>
                </a:lnTo>
                <a:lnTo>
                  <a:pt x="1532810" y="1107322"/>
                </a:lnTo>
                <a:lnTo>
                  <a:pt x="1429742" y="1173392"/>
                </a:lnTo>
                <a:lnTo>
                  <a:pt x="1308174" y="1250032"/>
                </a:lnTo>
                <a:lnTo>
                  <a:pt x="1162821" y="1334601"/>
                </a:lnTo>
                <a:lnTo>
                  <a:pt x="996326" y="1421813"/>
                </a:lnTo>
                <a:lnTo>
                  <a:pt x="845688" y="1498453"/>
                </a:lnTo>
                <a:lnTo>
                  <a:pt x="689765" y="1569808"/>
                </a:lnTo>
                <a:lnTo>
                  <a:pt x="568197" y="1622663"/>
                </a:lnTo>
                <a:lnTo>
                  <a:pt x="465129" y="1667591"/>
                </a:lnTo>
                <a:lnTo>
                  <a:pt x="317133" y="1728374"/>
                </a:lnTo>
                <a:lnTo>
                  <a:pt x="203494" y="1773302"/>
                </a:lnTo>
                <a:lnTo>
                  <a:pt x="34357" y="1834085"/>
                </a:lnTo>
                <a:lnTo>
                  <a:pt x="10572" y="1847299"/>
                </a:lnTo>
                <a:lnTo>
                  <a:pt x="0" y="1857870"/>
                </a:lnTo>
                <a:lnTo>
                  <a:pt x="0" y="1871084"/>
                </a:lnTo>
                <a:lnTo>
                  <a:pt x="10572" y="1879013"/>
                </a:lnTo>
                <a:lnTo>
                  <a:pt x="47570" y="1886941"/>
                </a:lnTo>
                <a:lnTo>
                  <a:pt x="169138" y="1860513"/>
                </a:lnTo>
                <a:lnTo>
                  <a:pt x="348847" y="1812943"/>
                </a:lnTo>
                <a:lnTo>
                  <a:pt x="533841" y="1760088"/>
                </a:lnTo>
                <a:lnTo>
                  <a:pt x="697693" y="1704589"/>
                </a:lnTo>
                <a:lnTo>
                  <a:pt x="864188" y="1646448"/>
                </a:lnTo>
                <a:lnTo>
                  <a:pt x="1009540" y="1590950"/>
                </a:lnTo>
                <a:lnTo>
                  <a:pt x="1149607" y="1532809"/>
                </a:lnTo>
                <a:lnTo>
                  <a:pt x="1273818" y="1477311"/>
                </a:lnTo>
                <a:lnTo>
                  <a:pt x="1421813" y="1405956"/>
                </a:lnTo>
                <a:lnTo>
                  <a:pt x="1609450" y="1302888"/>
                </a:lnTo>
                <a:lnTo>
                  <a:pt x="1789159" y="1183963"/>
                </a:lnTo>
                <a:lnTo>
                  <a:pt x="1889584" y="1115251"/>
                </a:lnTo>
                <a:lnTo>
                  <a:pt x="2027009" y="1004254"/>
                </a:lnTo>
                <a:lnTo>
                  <a:pt x="2159147" y="893258"/>
                </a:lnTo>
                <a:lnTo>
                  <a:pt x="2272787" y="787547"/>
                </a:lnTo>
                <a:lnTo>
                  <a:pt x="2362641" y="700335"/>
                </a:lnTo>
                <a:lnTo>
                  <a:pt x="2449853" y="615766"/>
                </a:lnTo>
                <a:lnTo>
                  <a:pt x="2568777" y="486270"/>
                </a:lnTo>
                <a:lnTo>
                  <a:pt x="2648061" y="396416"/>
                </a:lnTo>
                <a:lnTo>
                  <a:pt x="2674488" y="356774"/>
                </a:lnTo>
                <a:lnTo>
                  <a:pt x="2711487" y="306562"/>
                </a:lnTo>
                <a:lnTo>
                  <a:pt x="2751129" y="253706"/>
                </a:lnTo>
                <a:lnTo>
                  <a:pt x="2801342" y="198208"/>
                </a:lnTo>
                <a:lnTo>
                  <a:pt x="2843626" y="155924"/>
                </a:lnTo>
                <a:lnTo>
                  <a:pt x="2875339" y="129496"/>
                </a:lnTo>
                <a:lnTo>
                  <a:pt x="2901767" y="110996"/>
                </a:lnTo>
                <a:lnTo>
                  <a:pt x="2917624" y="103068"/>
                </a:lnTo>
                <a:lnTo>
                  <a:pt x="2962551" y="87211"/>
                </a:lnTo>
                <a:lnTo>
                  <a:pt x="2500065" y="0"/>
                </a:lnTo>
                <a:lnTo>
                  <a:pt x="2531779" y="23785"/>
                </a:lnTo>
                <a:lnTo>
                  <a:pt x="2539707" y="39642"/>
                </a:lnTo>
                <a:lnTo>
                  <a:pt x="2544992" y="58141"/>
                </a:lnTo>
                <a:lnTo>
                  <a:pt x="2544992" y="71355"/>
                </a:lnTo>
                <a:lnTo>
                  <a:pt x="2537064" y="103068"/>
                </a:lnTo>
                <a:lnTo>
                  <a:pt x="2494780" y="163852"/>
                </a:lnTo>
                <a:lnTo>
                  <a:pt x="2410211" y="280134"/>
                </a:lnTo>
                <a:lnTo>
                  <a:pt x="2307143" y="406987"/>
                </a:lnTo>
                <a:lnTo>
                  <a:pt x="2180290" y="549697"/>
                </a:lnTo>
                <a:lnTo>
                  <a:pt x="2079864" y="65276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66F2D96E-BA23-4060-B320-9B58D04F24B8}"/>
              </a:ext>
            </a:extLst>
          </p:cNvPr>
          <p:cNvSpPr/>
          <p:nvPr/>
        </p:nvSpPr>
        <p:spPr>
          <a:xfrm>
            <a:off x="5411789" y="4611689"/>
            <a:ext cx="650875" cy="581025"/>
          </a:xfrm>
          <a:custGeom>
            <a:avLst/>
            <a:gdLst>
              <a:gd name="connsiteX0" fmla="*/ 185738 w 650082"/>
              <a:gd name="connsiteY0" fmla="*/ 250032 h 581025"/>
              <a:gd name="connsiteX1" fmla="*/ 100013 w 650082"/>
              <a:gd name="connsiteY1" fmla="*/ 147638 h 581025"/>
              <a:gd name="connsiteX2" fmla="*/ 0 w 650082"/>
              <a:gd name="connsiteY2" fmla="*/ 33338 h 581025"/>
              <a:gd name="connsiteX3" fmla="*/ 61913 w 650082"/>
              <a:gd name="connsiteY3" fmla="*/ 0 h 581025"/>
              <a:gd name="connsiteX4" fmla="*/ 197644 w 650082"/>
              <a:gd name="connsiteY4" fmla="*/ 52388 h 581025"/>
              <a:gd name="connsiteX5" fmla="*/ 311944 w 650082"/>
              <a:gd name="connsiteY5" fmla="*/ 97632 h 581025"/>
              <a:gd name="connsiteX6" fmla="*/ 435769 w 650082"/>
              <a:gd name="connsiteY6" fmla="*/ 147638 h 581025"/>
              <a:gd name="connsiteX7" fmla="*/ 452438 w 650082"/>
              <a:gd name="connsiteY7" fmla="*/ 157163 h 581025"/>
              <a:gd name="connsiteX8" fmla="*/ 464344 w 650082"/>
              <a:gd name="connsiteY8" fmla="*/ 171450 h 581025"/>
              <a:gd name="connsiteX9" fmla="*/ 495300 w 650082"/>
              <a:gd name="connsiteY9" fmla="*/ 223838 h 581025"/>
              <a:gd name="connsiteX10" fmla="*/ 547688 w 650082"/>
              <a:gd name="connsiteY10" fmla="*/ 319088 h 581025"/>
              <a:gd name="connsiteX11" fmla="*/ 581025 w 650082"/>
              <a:gd name="connsiteY11" fmla="*/ 383382 h 581025"/>
              <a:gd name="connsiteX12" fmla="*/ 650082 w 650082"/>
              <a:gd name="connsiteY12" fmla="*/ 526257 h 581025"/>
              <a:gd name="connsiteX13" fmla="*/ 588169 w 650082"/>
              <a:gd name="connsiteY13" fmla="*/ 581025 h 581025"/>
              <a:gd name="connsiteX14" fmla="*/ 481013 w 650082"/>
              <a:gd name="connsiteY14" fmla="*/ 526257 h 581025"/>
              <a:gd name="connsiteX15" fmla="*/ 431007 w 650082"/>
              <a:gd name="connsiteY15" fmla="*/ 497682 h 581025"/>
              <a:gd name="connsiteX16" fmla="*/ 383382 w 650082"/>
              <a:gd name="connsiteY16" fmla="*/ 466725 h 581025"/>
              <a:gd name="connsiteX17" fmla="*/ 347663 w 650082"/>
              <a:gd name="connsiteY17" fmla="*/ 438150 h 581025"/>
              <a:gd name="connsiteX18" fmla="*/ 311944 w 650082"/>
              <a:gd name="connsiteY18" fmla="*/ 402432 h 581025"/>
              <a:gd name="connsiteX19" fmla="*/ 261938 w 650082"/>
              <a:gd name="connsiteY19" fmla="*/ 345282 h 581025"/>
              <a:gd name="connsiteX20" fmla="*/ 185738 w 650082"/>
              <a:gd name="connsiteY20" fmla="*/ 250032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50082" h="581025">
                <a:moveTo>
                  <a:pt x="185738" y="250032"/>
                </a:moveTo>
                <a:lnTo>
                  <a:pt x="100013" y="147638"/>
                </a:lnTo>
                <a:lnTo>
                  <a:pt x="0" y="33338"/>
                </a:lnTo>
                <a:lnTo>
                  <a:pt x="61913" y="0"/>
                </a:lnTo>
                <a:lnTo>
                  <a:pt x="197644" y="52388"/>
                </a:lnTo>
                <a:lnTo>
                  <a:pt x="311944" y="97632"/>
                </a:lnTo>
                <a:lnTo>
                  <a:pt x="435769" y="147638"/>
                </a:lnTo>
                <a:lnTo>
                  <a:pt x="452438" y="157163"/>
                </a:lnTo>
                <a:lnTo>
                  <a:pt x="464344" y="171450"/>
                </a:lnTo>
                <a:lnTo>
                  <a:pt x="495300" y="223838"/>
                </a:lnTo>
                <a:lnTo>
                  <a:pt x="547688" y="319088"/>
                </a:lnTo>
                <a:lnTo>
                  <a:pt x="581025" y="383382"/>
                </a:lnTo>
                <a:lnTo>
                  <a:pt x="650082" y="526257"/>
                </a:lnTo>
                <a:lnTo>
                  <a:pt x="588169" y="581025"/>
                </a:lnTo>
                <a:lnTo>
                  <a:pt x="481013" y="526257"/>
                </a:lnTo>
                <a:lnTo>
                  <a:pt x="431007" y="497682"/>
                </a:lnTo>
                <a:lnTo>
                  <a:pt x="383382" y="466725"/>
                </a:lnTo>
                <a:lnTo>
                  <a:pt x="347663" y="438150"/>
                </a:lnTo>
                <a:lnTo>
                  <a:pt x="311944" y="402432"/>
                </a:lnTo>
                <a:lnTo>
                  <a:pt x="261938" y="345282"/>
                </a:lnTo>
                <a:lnTo>
                  <a:pt x="185738" y="25003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559ECF58-167B-4C71-93AC-F4B5AD6E13C4}"/>
              </a:ext>
            </a:extLst>
          </p:cNvPr>
          <p:cNvGrpSpPr/>
          <p:nvPr/>
        </p:nvGrpSpPr>
        <p:grpSpPr>
          <a:xfrm>
            <a:off x="4024264" y="1506539"/>
            <a:ext cx="4243436" cy="4672011"/>
            <a:chOff x="4024264" y="1506539"/>
            <a:chExt cx="4243436" cy="4672011"/>
          </a:xfrm>
        </p:grpSpPr>
        <p:sp>
          <p:nvSpPr>
            <p:cNvPr id="18" name="フリーフォーム 62">
              <a:extLst>
                <a:ext uri="{FF2B5EF4-FFF2-40B4-BE49-F238E27FC236}">
                  <a16:creationId xmlns:a16="http://schemas.microsoft.com/office/drawing/2014/main" id="{DCD4159A-5DCB-4792-949E-2E05EEA796FA}"/>
                </a:ext>
              </a:extLst>
            </p:cNvPr>
            <p:cNvSpPr/>
            <p:nvPr/>
          </p:nvSpPr>
          <p:spPr>
            <a:xfrm>
              <a:off x="4202063" y="1903413"/>
              <a:ext cx="3636962" cy="588962"/>
            </a:xfrm>
            <a:custGeom>
              <a:avLst/>
              <a:gdLst>
                <a:gd name="connsiteX0" fmla="*/ 1745402 w 3636750"/>
                <a:gd name="connsiteY0" fmla="*/ 193602 h 589743"/>
                <a:gd name="connsiteX1" fmla="*/ 2329188 w 3636750"/>
                <a:gd name="connsiteY1" fmla="*/ 142968 h 589743"/>
                <a:gd name="connsiteX2" fmla="*/ 2558533 w 3636750"/>
                <a:gd name="connsiteY2" fmla="*/ 122118 h 589743"/>
                <a:gd name="connsiteX3" fmla="*/ 2680651 w 3636750"/>
                <a:gd name="connsiteY3" fmla="*/ 116161 h 589743"/>
                <a:gd name="connsiteX4" fmla="*/ 2749157 w 3636750"/>
                <a:gd name="connsiteY4" fmla="*/ 107226 h 589743"/>
                <a:gd name="connsiteX5" fmla="*/ 2838512 w 3636750"/>
                <a:gd name="connsiteY5" fmla="*/ 92333 h 589743"/>
                <a:gd name="connsiteX6" fmla="*/ 3005308 w 3636750"/>
                <a:gd name="connsiteY6" fmla="*/ 71484 h 589743"/>
                <a:gd name="connsiteX7" fmla="*/ 3112534 w 3636750"/>
                <a:gd name="connsiteY7" fmla="*/ 53613 h 589743"/>
                <a:gd name="connsiteX8" fmla="*/ 3133383 w 3636750"/>
                <a:gd name="connsiteY8" fmla="*/ 44677 h 589743"/>
                <a:gd name="connsiteX9" fmla="*/ 3160190 w 3636750"/>
                <a:gd name="connsiteY9" fmla="*/ 23828 h 589743"/>
                <a:gd name="connsiteX10" fmla="*/ 3189975 w 3636750"/>
                <a:gd name="connsiteY10" fmla="*/ 8935 h 589743"/>
                <a:gd name="connsiteX11" fmla="*/ 3219760 w 3636750"/>
                <a:gd name="connsiteY11" fmla="*/ 0 h 589743"/>
                <a:gd name="connsiteX12" fmla="*/ 3252523 w 3636750"/>
                <a:gd name="connsiteY12" fmla="*/ 5957 h 589743"/>
                <a:gd name="connsiteX13" fmla="*/ 3276351 w 3636750"/>
                <a:gd name="connsiteY13" fmla="*/ 14892 h 589743"/>
                <a:gd name="connsiteX14" fmla="*/ 3300179 w 3636750"/>
                <a:gd name="connsiteY14" fmla="*/ 26806 h 589743"/>
                <a:gd name="connsiteX15" fmla="*/ 3318050 w 3636750"/>
                <a:gd name="connsiteY15" fmla="*/ 35742 h 589743"/>
                <a:gd name="connsiteX16" fmla="*/ 3398470 w 3636750"/>
                <a:gd name="connsiteY16" fmla="*/ 65527 h 589743"/>
                <a:gd name="connsiteX17" fmla="*/ 3511653 w 3636750"/>
                <a:gd name="connsiteY17" fmla="*/ 104247 h 589743"/>
                <a:gd name="connsiteX18" fmla="*/ 3550374 w 3636750"/>
                <a:gd name="connsiteY18" fmla="*/ 119140 h 589743"/>
                <a:gd name="connsiteX19" fmla="*/ 3583137 w 3636750"/>
                <a:gd name="connsiteY19" fmla="*/ 139989 h 589743"/>
                <a:gd name="connsiteX20" fmla="*/ 3612922 w 3636750"/>
                <a:gd name="connsiteY20" fmla="*/ 163817 h 589743"/>
                <a:gd name="connsiteX21" fmla="*/ 3630793 w 3636750"/>
                <a:gd name="connsiteY21" fmla="*/ 184667 h 589743"/>
                <a:gd name="connsiteX22" fmla="*/ 3636750 w 3636750"/>
                <a:gd name="connsiteY22" fmla="*/ 202538 h 589743"/>
                <a:gd name="connsiteX23" fmla="*/ 3630793 w 3636750"/>
                <a:gd name="connsiteY23" fmla="*/ 223387 h 589743"/>
                <a:gd name="connsiteX24" fmla="*/ 3609944 w 3636750"/>
                <a:gd name="connsiteY24" fmla="*/ 253172 h 589743"/>
                <a:gd name="connsiteX25" fmla="*/ 3583137 w 3636750"/>
                <a:gd name="connsiteY25" fmla="*/ 271043 h 589743"/>
                <a:gd name="connsiteX26" fmla="*/ 3568245 w 3636750"/>
                <a:gd name="connsiteY26" fmla="*/ 277000 h 589743"/>
                <a:gd name="connsiteX27" fmla="*/ 3523567 w 3636750"/>
                <a:gd name="connsiteY27" fmla="*/ 277000 h 589743"/>
                <a:gd name="connsiteX28" fmla="*/ 3413363 w 3636750"/>
                <a:gd name="connsiteY28" fmla="*/ 268065 h 589743"/>
                <a:gd name="connsiteX29" fmla="*/ 3332943 w 3636750"/>
                <a:gd name="connsiteY29" fmla="*/ 259129 h 589743"/>
                <a:gd name="connsiteX30" fmla="*/ 3297201 w 3636750"/>
                <a:gd name="connsiteY30" fmla="*/ 256151 h 589743"/>
                <a:gd name="connsiteX31" fmla="*/ 3097641 w 3636750"/>
                <a:gd name="connsiteY31" fmla="*/ 265086 h 589743"/>
                <a:gd name="connsiteX32" fmla="*/ 2850426 w 3636750"/>
                <a:gd name="connsiteY32" fmla="*/ 279979 h 589743"/>
                <a:gd name="connsiteX33" fmla="*/ 2600232 w 3636750"/>
                <a:gd name="connsiteY33" fmla="*/ 294871 h 589743"/>
                <a:gd name="connsiteX34" fmla="*/ 2478113 w 3636750"/>
                <a:gd name="connsiteY34" fmla="*/ 300828 h 589743"/>
                <a:gd name="connsiteX35" fmla="*/ 2281532 w 3636750"/>
                <a:gd name="connsiteY35" fmla="*/ 321678 h 589743"/>
                <a:gd name="connsiteX36" fmla="*/ 2171327 w 3636750"/>
                <a:gd name="connsiteY36" fmla="*/ 321678 h 589743"/>
                <a:gd name="connsiteX37" fmla="*/ 2037295 w 3636750"/>
                <a:gd name="connsiteY37" fmla="*/ 324656 h 589743"/>
                <a:gd name="connsiteX38" fmla="*/ 1939004 w 3636750"/>
                <a:gd name="connsiteY38" fmla="*/ 330613 h 589743"/>
                <a:gd name="connsiteX39" fmla="*/ 1801993 w 3636750"/>
                <a:gd name="connsiteY39" fmla="*/ 339549 h 589743"/>
                <a:gd name="connsiteX40" fmla="*/ 1697746 w 3636750"/>
                <a:gd name="connsiteY40" fmla="*/ 348484 h 589743"/>
                <a:gd name="connsiteX41" fmla="*/ 1524993 w 3636750"/>
                <a:gd name="connsiteY41" fmla="*/ 366355 h 589743"/>
                <a:gd name="connsiteX42" fmla="*/ 1325433 w 3636750"/>
                <a:gd name="connsiteY42" fmla="*/ 393162 h 589743"/>
                <a:gd name="connsiteX43" fmla="*/ 1140766 w 3636750"/>
                <a:gd name="connsiteY43" fmla="*/ 431882 h 589743"/>
                <a:gd name="connsiteX44" fmla="*/ 994819 w 3636750"/>
                <a:gd name="connsiteY44" fmla="*/ 455710 h 589743"/>
                <a:gd name="connsiteX45" fmla="*/ 836959 w 3636750"/>
                <a:gd name="connsiteY45" fmla="*/ 482517 h 589743"/>
                <a:gd name="connsiteX46" fmla="*/ 726754 w 3636750"/>
                <a:gd name="connsiteY46" fmla="*/ 506345 h 589743"/>
                <a:gd name="connsiteX47" fmla="*/ 643356 w 3636750"/>
                <a:gd name="connsiteY47" fmla="*/ 527194 h 589743"/>
                <a:gd name="connsiteX48" fmla="*/ 565915 w 3636750"/>
                <a:gd name="connsiteY48" fmla="*/ 551022 h 589743"/>
                <a:gd name="connsiteX49" fmla="*/ 497409 w 3636750"/>
                <a:gd name="connsiteY49" fmla="*/ 574850 h 589743"/>
                <a:gd name="connsiteX50" fmla="*/ 443796 w 3636750"/>
                <a:gd name="connsiteY50" fmla="*/ 589743 h 589743"/>
                <a:gd name="connsiteX51" fmla="*/ 416990 w 3636750"/>
                <a:gd name="connsiteY51" fmla="*/ 580807 h 589743"/>
                <a:gd name="connsiteX52" fmla="*/ 351463 w 3636750"/>
                <a:gd name="connsiteY52" fmla="*/ 556979 h 589743"/>
                <a:gd name="connsiteX53" fmla="*/ 288914 w 3636750"/>
                <a:gd name="connsiteY53" fmla="*/ 521237 h 589743"/>
                <a:gd name="connsiteX54" fmla="*/ 241258 w 3636750"/>
                <a:gd name="connsiteY54" fmla="*/ 482517 h 589743"/>
                <a:gd name="connsiteX55" fmla="*/ 181688 w 3636750"/>
                <a:gd name="connsiteY55" fmla="*/ 428904 h 589743"/>
                <a:gd name="connsiteX56" fmla="*/ 125097 w 3636750"/>
                <a:gd name="connsiteY56" fmla="*/ 366355 h 589743"/>
                <a:gd name="connsiteX57" fmla="*/ 80419 w 3636750"/>
                <a:gd name="connsiteY57" fmla="*/ 312742 h 589743"/>
                <a:gd name="connsiteX58" fmla="*/ 29785 w 3636750"/>
                <a:gd name="connsiteY58" fmla="*/ 250194 h 589743"/>
                <a:gd name="connsiteX59" fmla="*/ 8935 w 3636750"/>
                <a:gd name="connsiteY59" fmla="*/ 217430 h 589743"/>
                <a:gd name="connsiteX60" fmla="*/ 0 w 3636750"/>
                <a:gd name="connsiteY60" fmla="*/ 190624 h 589743"/>
                <a:gd name="connsiteX61" fmla="*/ 2978 w 3636750"/>
                <a:gd name="connsiteY61" fmla="*/ 178710 h 589743"/>
                <a:gd name="connsiteX62" fmla="*/ 11914 w 3636750"/>
                <a:gd name="connsiteY62" fmla="*/ 172753 h 589743"/>
                <a:gd name="connsiteX63" fmla="*/ 26806 w 3636750"/>
                <a:gd name="connsiteY63" fmla="*/ 172753 h 589743"/>
                <a:gd name="connsiteX64" fmla="*/ 62548 w 3636750"/>
                <a:gd name="connsiteY64" fmla="*/ 187645 h 589743"/>
                <a:gd name="connsiteX65" fmla="*/ 137011 w 3636750"/>
                <a:gd name="connsiteY65" fmla="*/ 229344 h 589743"/>
                <a:gd name="connsiteX66" fmla="*/ 178710 w 3636750"/>
                <a:gd name="connsiteY66" fmla="*/ 253172 h 589743"/>
                <a:gd name="connsiteX67" fmla="*/ 244237 w 3636750"/>
                <a:gd name="connsiteY67" fmla="*/ 279979 h 589743"/>
                <a:gd name="connsiteX68" fmla="*/ 303807 w 3636750"/>
                <a:gd name="connsiteY68" fmla="*/ 297850 h 589743"/>
                <a:gd name="connsiteX69" fmla="*/ 378269 w 3636750"/>
                <a:gd name="connsiteY69" fmla="*/ 312742 h 589743"/>
                <a:gd name="connsiteX70" fmla="*/ 428904 w 3636750"/>
                <a:gd name="connsiteY70" fmla="*/ 318699 h 589743"/>
                <a:gd name="connsiteX71" fmla="*/ 458689 w 3636750"/>
                <a:gd name="connsiteY71" fmla="*/ 321678 h 589743"/>
                <a:gd name="connsiteX72" fmla="*/ 554001 w 3636750"/>
                <a:gd name="connsiteY72" fmla="*/ 321678 h 589743"/>
                <a:gd name="connsiteX73" fmla="*/ 693991 w 3636750"/>
                <a:gd name="connsiteY73" fmla="*/ 306785 h 589743"/>
                <a:gd name="connsiteX74" fmla="*/ 884615 w 3636750"/>
                <a:gd name="connsiteY74" fmla="*/ 285936 h 589743"/>
                <a:gd name="connsiteX75" fmla="*/ 1122895 w 3636750"/>
                <a:gd name="connsiteY75" fmla="*/ 250194 h 589743"/>
                <a:gd name="connsiteX76" fmla="*/ 1393938 w 3636750"/>
                <a:gd name="connsiteY76" fmla="*/ 226366 h 589743"/>
                <a:gd name="connsiteX77" fmla="*/ 1593498 w 3636750"/>
                <a:gd name="connsiteY77" fmla="*/ 208495 h 589743"/>
                <a:gd name="connsiteX78" fmla="*/ 1745402 w 3636750"/>
                <a:gd name="connsiteY78" fmla="*/ 193602 h 58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636750" h="589743">
                  <a:moveTo>
                    <a:pt x="1745402" y="193602"/>
                  </a:moveTo>
                  <a:lnTo>
                    <a:pt x="2329188" y="142968"/>
                  </a:lnTo>
                  <a:lnTo>
                    <a:pt x="2558533" y="122118"/>
                  </a:lnTo>
                  <a:lnTo>
                    <a:pt x="2680651" y="116161"/>
                  </a:lnTo>
                  <a:lnTo>
                    <a:pt x="2749157" y="107226"/>
                  </a:lnTo>
                  <a:lnTo>
                    <a:pt x="2838512" y="92333"/>
                  </a:lnTo>
                  <a:lnTo>
                    <a:pt x="3005308" y="71484"/>
                  </a:lnTo>
                  <a:lnTo>
                    <a:pt x="3112534" y="53613"/>
                  </a:lnTo>
                  <a:lnTo>
                    <a:pt x="3133383" y="44677"/>
                  </a:lnTo>
                  <a:lnTo>
                    <a:pt x="3160190" y="23828"/>
                  </a:lnTo>
                  <a:lnTo>
                    <a:pt x="3189975" y="8935"/>
                  </a:lnTo>
                  <a:lnTo>
                    <a:pt x="3219760" y="0"/>
                  </a:lnTo>
                  <a:lnTo>
                    <a:pt x="3252523" y="5957"/>
                  </a:lnTo>
                  <a:lnTo>
                    <a:pt x="3276351" y="14892"/>
                  </a:lnTo>
                  <a:lnTo>
                    <a:pt x="3300179" y="26806"/>
                  </a:lnTo>
                  <a:lnTo>
                    <a:pt x="3318050" y="35742"/>
                  </a:lnTo>
                  <a:lnTo>
                    <a:pt x="3398470" y="65527"/>
                  </a:lnTo>
                  <a:lnTo>
                    <a:pt x="3511653" y="104247"/>
                  </a:lnTo>
                  <a:lnTo>
                    <a:pt x="3550374" y="119140"/>
                  </a:lnTo>
                  <a:lnTo>
                    <a:pt x="3583137" y="139989"/>
                  </a:lnTo>
                  <a:lnTo>
                    <a:pt x="3612922" y="163817"/>
                  </a:lnTo>
                  <a:lnTo>
                    <a:pt x="3630793" y="184667"/>
                  </a:lnTo>
                  <a:lnTo>
                    <a:pt x="3636750" y="202538"/>
                  </a:lnTo>
                  <a:lnTo>
                    <a:pt x="3630793" y="223387"/>
                  </a:lnTo>
                  <a:lnTo>
                    <a:pt x="3609944" y="253172"/>
                  </a:lnTo>
                  <a:lnTo>
                    <a:pt x="3583137" y="271043"/>
                  </a:lnTo>
                  <a:lnTo>
                    <a:pt x="3568245" y="277000"/>
                  </a:lnTo>
                  <a:lnTo>
                    <a:pt x="3523567" y="277000"/>
                  </a:lnTo>
                  <a:lnTo>
                    <a:pt x="3413363" y="268065"/>
                  </a:lnTo>
                  <a:lnTo>
                    <a:pt x="3332943" y="259129"/>
                  </a:lnTo>
                  <a:lnTo>
                    <a:pt x="3297201" y="256151"/>
                  </a:lnTo>
                  <a:lnTo>
                    <a:pt x="3097641" y="265086"/>
                  </a:lnTo>
                  <a:lnTo>
                    <a:pt x="2850426" y="279979"/>
                  </a:lnTo>
                  <a:lnTo>
                    <a:pt x="2600232" y="294871"/>
                  </a:lnTo>
                  <a:lnTo>
                    <a:pt x="2478113" y="300828"/>
                  </a:lnTo>
                  <a:lnTo>
                    <a:pt x="2281532" y="321678"/>
                  </a:lnTo>
                  <a:lnTo>
                    <a:pt x="2171327" y="321678"/>
                  </a:lnTo>
                  <a:lnTo>
                    <a:pt x="2037295" y="324656"/>
                  </a:lnTo>
                  <a:lnTo>
                    <a:pt x="1939004" y="330613"/>
                  </a:lnTo>
                  <a:lnTo>
                    <a:pt x="1801993" y="339549"/>
                  </a:lnTo>
                  <a:lnTo>
                    <a:pt x="1697746" y="348484"/>
                  </a:lnTo>
                  <a:lnTo>
                    <a:pt x="1524993" y="366355"/>
                  </a:lnTo>
                  <a:lnTo>
                    <a:pt x="1325433" y="393162"/>
                  </a:lnTo>
                  <a:lnTo>
                    <a:pt x="1140766" y="431882"/>
                  </a:lnTo>
                  <a:lnTo>
                    <a:pt x="994819" y="455710"/>
                  </a:lnTo>
                  <a:lnTo>
                    <a:pt x="836959" y="482517"/>
                  </a:lnTo>
                  <a:lnTo>
                    <a:pt x="726754" y="506345"/>
                  </a:lnTo>
                  <a:lnTo>
                    <a:pt x="643356" y="527194"/>
                  </a:lnTo>
                  <a:lnTo>
                    <a:pt x="565915" y="551022"/>
                  </a:lnTo>
                  <a:lnTo>
                    <a:pt x="497409" y="574850"/>
                  </a:lnTo>
                  <a:lnTo>
                    <a:pt x="443796" y="589743"/>
                  </a:lnTo>
                  <a:lnTo>
                    <a:pt x="416990" y="580807"/>
                  </a:lnTo>
                  <a:lnTo>
                    <a:pt x="351463" y="556979"/>
                  </a:lnTo>
                  <a:lnTo>
                    <a:pt x="288914" y="521237"/>
                  </a:lnTo>
                  <a:lnTo>
                    <a:pt x="241258" y="482517"/>
                  </a:lnTo>
                  <a:lnTo>
                    <a:pt x="181688" y="428904"/>
                  </a:lnTo>
                  <a:lnTo>
                    <a:pt x="125097" y="366355"/>
                  </a:lnTo>
                  <a:lnTo>
                    <a:pt x="80419" y="312742"/>
                  </a:lnTo>
                  <a:lnTo>
                    <a:pt x="29785" y="250194"/>
                  </a:lnTo>
                  <a:lnTo>
                    <a:pt x="8935" y="217430"/>
                  </a:lnTo>
                  <a:lnTo>
                    <a:pt x="0" y="190624"/>
                  </a:lnTo>
                  <a:lnTo>
                    <a:pt x="2978" y="178710"/>
                  </a:lnTo>
                  <a:lnTo>
                    <a:pt x="11914" y="172753"/>
                  </a:lnTo>
                  <a:lnTo>
                    <a:pt x="26806" y="172753"/>
                  </a:lnTo>
                  <a:lnTo>
                    <a:pt x="62548" y="187645"/>
                  </a:lnTo>
                  <a:lnTo>
                    <a:pt x="137011" y="229344"/>
                  </a:lnTo>
                  <a:lnTo>
                    <a:pt x="178710" y="253172"/>
                  </a:lnTo>
                  <a:lnTo>
                    <a:pt x="244237" y="279979"/>
                  </a:lnTo>
                  <a:lnTo>
                    <a:pt x="303807" y="297850"/>
                  </a:lnTo>
                  <a:lnTo>
                    <a:pt x="378269" y="312742"/>
                  </a:lnTo>
                  <a:lnTo>
                    <a:pt x="428904" y="318699"/>
                  </a:lnTo>
                  <a:lnTo>
                    <a:pt x="458689" y="321678"/>
                  </a:lnTo>
                  <a:lnTo>
                    <a:pt x="554001" y="321678"/>
                  </a:lnTo>
                  <a:lnTo>
                    <a:pt x="693991" y="306785"/>
                  </a:lnTo>
                  <a:lnTo>
                    <a:pt x="884615" y="285936"/>
                  </a:lnTo>
                  <a:lnTo>
                    <a:pt x="1122895" y="250194"/>
                  </a:lnTo>
                  <a:lnTo>
                    <a:pt x="1393938" y="226366"/>
                  </a:lnTo>
                  <a:lnTo>
                    <a:pt x="1593498" y="208495"/>
                  </a:lnTo>
                  <a:lnTo>
                    <a:pt x="1745402" y="193602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63">
              <a:extLst>
                <a:ext uri="{FF2B5EF4-FFF2-40B4-BE49-F238E27FC236}">
                  <a16:creationId xmlns:a16="http://schemas.microsoft.com/office/drawing/2014/main" id="{11B1BA9D-FA0F-431D-8A7A-203D7ED90E97}"/>
                </a:ext>
              </a:extLst>
            </p:cNvPr>
            <p:cNvSpPr/>
            <p:nvPr/>
          </p:nvSpPr>
          <p:spPr>
            <a:xfrm>
              <a:off x="4481464" y="2752726"/>
              <a:ext cx="600075" cy="798513"/>
            </a:xfrm>
            <a:custGeom>
              <a:avLst/>
              <a:gdLst>
                <a:gd name="connsiteX0" fmla="*/ 445294 w 600075"/>
                <a:gd name="connsiteY0" fmla="*/ 323850 h 797719"/>
                <a:gd name="connsiteX1" fmla="*/ 402431 w 600075"/>
                <a:gd name="connsiteY1" fmla="*/ 211931 h 797719"/>
                <a:gd name="connsiteX2" fmla="*/ 378619 w 600075"/>
                <a:gd name="connsiteY2" fmla="*/ 164306 h 797719"/>
                <a:gd name="connsiteX3" fmla="*/ 302419 w 600075"/>
                <a:gd name="connsiteY3" fmla="*/ 73819 h 797719"/>
                <a:gd name="connsiteX4" fmla="*/ 250031 w 600075"/>
                <a:gd name="connsiteY4" fmla="*/ 57150 h 797719"/>
                <a:gd name="connsiteX5" fmla="*/ 197644 w 600075"/>
                <a:gd name="connsiteY5" fmla="*/ 40481 h 797719"/>
                <a:gd name="connsiteX6" fmla="*/ 140494 w 600075"/>
                <a:gd name="connsiteY6" fmla="*/ 23813 h 797719"/>
                <a:gd name="connsiteX7" fmla="*/ 90488 w 600075"/>
                <a:gd name="connsiteY7" fmla="*/ 11906 h 797719"/>
                <a:gd name="connsiteX8" fmla="*/ 50006 w 600075"/>
                <a:gd name="connsiteY8" fmla="*/ 4763 h 797719"/>
                <a:gd name="connsiteX9" fmla="*/ 23813 w 600075"/>
                <a:gd name="connsiteY9" fmla="*/ 0 h 797719"/>
                <a:gd name="connsiteX10" fmla="*/ 7144 w 600075"/>
                <a:gd name="connsiteY10" fmla="*/ 2381 h 797719"/>
                <a:gd name="connsiteX11" fmla="*/ 0 w 600075"/>
                <a:gd name="connsiteY11" fmla="*/ 9525 h 797719"/>
                <a:gd name="connsiteX12" fmla="*/ 0 w 600075"/>
                <a:gd name="connsiteY12" fmla="*/ 23813 h 797719"/>
                <a:gd name="connsiteX13" fmla="*/ 9525 w 600075"/>
                <a:gd name="connsiteY13" fmla="*/ 45244 h 797719"/>
                <a:gd name="connsiteX14" fmla="*/ 28575 w 600075"/>
                <a:gd name="connsiteY14" fmla="*/ 61913 h 797719"/>
                <a:gd name="connsiteX15" fmla="*/ 76200 w 600075"/>
                <a:gd name="connsiteY15" fmla="*/ 100013 h 797719"/>
                <a:gd name="connsiteX16" fmla="*/ 116681 w 600075"/>
                <a:gd name="connsiteY16" fmla="*/ 140494 h 797719"/>
                <a:gd name="connsiteX17" fmla="*/ 145256 w 600075"/>
                <a:gd name="connsiteY17" fmla="*/ 178594 h 797719"/>
                <a:gd name="connsiteX18" fmla="*/ 178594 w 600075"/>
                <a:gd name="connsiteY18" fmla="*/ 223838 h 797719"/>
                <a:gd name="connsiteX19" fmla="*/ 200025 w 600075"/>
                <a:gd name="connsiteY19" fmla="*/ 261938 h 797719"/>
                <a:gd name="connsiteX20" fmla="*/ 223838 w 600075"/>
                <a:gd name="connsiteY20" fmla="*/ 307181 h 797719"/>
                <a:gd name="connsiteX21" fmla="*/ 259556 w 600075"/>
                <a:gd name="connsiteY21" fmla="*/ 383381 h 797719"/>
                <a:gd name="connsiteX22" fmla="*/ 290513 w 600075"/>
                <a:gd name="connsiteY22" fmla="*/ 459581 h 797719"/>
                <a:gd name="connsiteX23" fmla="*/ 323850 w 600075"/>
                <a:gd name="connsiteY23" fmla="*/ 547688 h 797719"/>
                <a:gd name="connsiteX24" fmla="*/ 345281 w 600075"/>
                <a:gd name="connsiteY24" fmla="*/ 604838 h 797719"/>
                <a:gd name="connsiteX25" fmla="*/ 350044 w 600075"/>
                <a:gd name="connsiteY25" fmla="*/ 628650 h 797719"/>
                <a:gd name="connsiteX26" fmla="*/ 350044 w 600075"/>
                <a:gd name="connsiteY26" fmla="*/ 642938 h 797719"/>
                <a:gd name="connsiteX27" fmla="*/ 357188 w 600075"/>
                <a:gd name="connsiteY27" fmla="*/ 666750 h 797719"/>
                <a:gd name="connsiteX28" fmla="*/ 371475 w 600075"/>
                <a:gd name="connsiteY28" fmla="*/ 692944 h 797719"/>
                <a:gd name="connsiteX29" fmla="*/ 385763 w 600075"/>
                <a:gd name="connsiteY29" fmla="*/ 716756 h 797719"/>
                <a:gd name="connsiteX30" fmla="*/ 407194 w 600075"/>
                <a:gd name="connsiteY30" fmla="*/ 742950 h 797719"/>
                <a:gd name="connsiteX31" fmla="*/ 431006 w 600075"/>
                <a:gd name="connsiteY31" fmla="*/ 764381 h 797719"/>
                <a:gd name="connsiteX32" fmla="*/ 454819 w 600075"/>
                <a:gd name="connsiteY32" fmla="*/ 778669 h 797719"/>
                <a:gd name="connsiteX33" fmla="*/ 466725 w 600075"/>
                <a:gd name="connsiteY33" fmla="*/ 785813 h 797719"/>
                <a:gd name="connsiteX34" fmla="*/ 483394 w 600075"/>
                <a:gd name="connsiteY34" fmla="*/ 792956 h 797719"/>
                <a:gd name="connsiteX35" fmla="*/ 509588 w 600075"/>
                <a:gd name="connsiteY35" fmla="*/ 797719 h 797719"/>
                <a:gd name="connsiteX36" fmla="*/ 538163 w 600075"/>
                <a:gd name="connsiteY36" fmla="*/ 792956 h 797719"/>
                <a:gd name="connsiteX37" fmla="*/ 557213 w 600075"/>
                <a:gd name="connsiteY37" fmla="*/ 781050 h 797719"/>
                <a:gd name="connsiteX38" fmla="*/ 581025 w 600075"/>
                <a:gd name="connsiteY38" fmla="*/ 759619 h 797719"/>
                <a:gd name="connsiteX39" fmla="*/ 600075 w 600075"/>
                <a:gd name="connsiteY39" fmla="*/ 731044 h 797719"/>
                <a:gd name="connsiteX40" fmla="*/ 550069 w 600075"/>
                <a:gd name="connsiteY40" fmla="*/ 583406 h 797719"/>
                <a:gd name="connsiteX41" fmla="*/ 492919 w 600075"/>
                <a:gd name="connsiteY41" fmla="*/ 442913 h 797719"/>
                <a:gd name="connsiteX42" fmla="*/ 445294 w 600075"/>
                <a:gd name="connsiteY42" fmla="*/ 323850 h 797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00075" h="797719">
                  <a:moveTo>
                    <a:pt x="445294" y="323850"/>
                  </a:moveTo>
                  <a:lnTo>
                    <a:pt x="402431" y="211931"/>
                  </a:lnTo>
                  <a:lnTo>
                    <a:pt x="378619" y="164306"/>
                  </a:lnTo>
                  <a:lnTo>
                    <a:pt x="302419" y="73819"/>
                  </a:lnTo>
                  <a:lnTo>
                    <a:pt x="250031" y="57150"/>
                  </a:lnTo>
                  <a:lnTo>
                    <a:pt x="197644" y="40481"/>
                  </a:lnTo>
                  <a:lnTo>
                    <a:pt x="140494" y="23813"/>
                  </a:lnTo>
                  <a:lnTo>
                    <a:pt x="90488" y="11906"/>
                  </a:lnTo>
                  <a:lnTo>
                    <a:pt x="50006" y="4763"/>
                  </a:lnTo>
                  <a:lnTo>
                    <a:pt x="23813" y="0"/>
                  </a:lnTo>
                  <a:lnTo>
                    <a:pt x="7144" y="2381"/>
                  </a:lnTo>
                  <a:lnTo>
                    <a:pt x="0" y="9525"/>
                  </a:lnTo>
                  <a:lnTo>
                    <a:pt x="0" y="23813"/>
                  </a:lnTo>
                  <a:lnTo>
                    <a:pt x="9525" y="45244"/>
                  </a:lnTo>
                  <a:lnTo>
                    <a:pt x="28575" y="61913"/>
                  </a:lnTo>
                  <a:lnTo>
                    <a:pt x="76200" y="100013"/>
                  </a:lnTo>
                  <a:lnTo>
                    <a:pt x="116681" y="140494"/>
                  </a:lnTo>
                  <a:lnTo>
                    <a:pt x="145256" y="178594"/>
                  </a:lnTo>
                  <a:lnTo>
                    <a:pt x="178594" y="223838"/>
                  </a:lnTo>
                  <a:lnTo>
                    <a:pt x="200025" y="261938"/>
                  </a:lnTo>
                  <a:lnTo>
                    <a:pt x="223838" y="307181"/>
                  </a:lnTo>
                  <a:lnTo>
                    <a:pt x="259556" y="383381"/>
                  </a:lnTo>
                  <a:lnTo>
                    <a:pt x="290513" y="459581"/>
                  </a:lnTo>
                  <a:lnTo>
                    <a:pt x="323850" y="547688"/>
                  </a:lnTo>
                  <a:lnTo>
                    <a:pt x="345281" y="604838"/>
                  </a:lnTo>
                  <a:lnTo>
                    <a:pt x="350044" y="628650"/>
                  </a:lnTo>
                  <a:lnTo>
                    <a:pt x="350044" y="642938"/>
                  </a:lnTo>
                  <a:lnTo>
                    <a:pt x="357188" y="666750"/>
                  </a:lnTo>
                  <a:lnTo>
                    <a:pt x="371475" y="692944"/>
                  </a:lnTo>
                  <a:lnTo>
                    <a:pt x="385763" y="716756"/>
                  </a:lnTo>
                  <a:lnTo>
                    <a:pt x="407194" y="742950"/>
                  </a:lnTo>
                  <a:lnTo>
                    <a:pt x="431006" y="764381"/>
                  </a:lnTo>
                  <a:lnTo>
                    <a:pt x="454819" y="778669"/>
                  </a:lnTo>
                  <a:lnTo>
                    <a:pt x="466725" y="785813"/>
                  </a:lnTo>
                  <a:lnTo>
                    <a:pt x="483394" y="792956"/>
                  </a:lnTo>
                  <a:lnTo>
                    <a:pt x="509588" y="797719"/>
                  </a:lnTo>
                  <a:lnTo>
                    <a:pt x="538163" y="792956"/>
                  </a:lnTo>
                  <a:lnTo>
                    <a:pt x="557213" y="781050"/>
                  </a:lnTo>
                  <a:lnTo>
                    <a:pt x="581025" y="759619"/>
                  </a:lnTo>
                  <a:lnTo>
                    <a:pt x="600075" y="731044"/>
                  </a:lnTo>
                  <a:lnTo>
                    <a:pt x="550069" y="583406"/>
                  </a:lnTo>
                  <a:lnTo>
                    <a:pt x="492919" y="442913"/>
                  </a:lnTo>
                  <a:lnTo>
                    <a:pt x="445294" y="32385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68">
              <a:extLst>
                <a:ext uri="{FF2B5EF4-FFF2-40B4-BE49-F238E27FC236}">
                  <a16:creationId xmlns:a16="http://schemas.microsoft.com/office/drawing/2014/main" id="{E522A31F-57B6-484F-B429-E2F590E30073}"/>
                </a:ext>
              </a:extLst>
            </p:cNvPr>
            <p:cNvSpPr/>
            <p:nvPr/>
          </p:nvSpPr>
          <p:spPr>
            <a:xfrm>
              <a:off x="4024264" y="3611563"/>
              <a:ext cx="455613" cy="1136650"/>
            </a:xfrm>
            <a:custGeom>
              <a:avLst/>
              <a:gdLst>
                <a:gd name="connsiteX0" fmla="*/ 435769 w 454819"/>
                <a:gd name="connsiteY0" fmla="*/ 502444 h 1135857"/>
                <a:gd name="connsiteX1" fmla="*/ 426244 w 454819"/>
                <a:gd name="connsiteY1" fmla="*/ 569119 h 1135857"/>
                <a:gd name="connsiteX2" fmla="*/ 414338 w 454819"/>
                <a:gd name="connsiteY2" fmla="*/ 633413 h 1135857"/>
                <a:gd name="connsiteX3" fmla="*/ 397669 w 454819"/>
                <a:gd name="connsiteY3" fmla="*/ 704850 h 1135857"/>
                <a:gd name="connsiteX4" fmla="*/ 383381 w 454819"/>
                <a:gd name="connsiteY4" fmla="*/ 752475 h 1135857"/>
                <a:gd name="connsiteX5" fmla="*/ 366713 w 454819"/>
                <a:gd name="connsiteY5" fmla="*/ 800100 h 1135857"/>
                <a:gd name="connsiteX6" fmla="*/ 338138 w 454819"/>
                <a:gd name="connsiteY6" fmla="*/ 873919 h 1135857"/>
                <a:gd name="connsiteX7" fmla="*/ 307181 w 454819"/>
                <a:gd name="connsiteY7" fmla="*/ 938213 h 1135857"/>
                <a:gd name="connsiteX8" fmla="*/ 273844 w 454819"/>
                <a:gd name="connsiteY8" fmla="*/ 995363 h 1135857"/>
                <a:gd name="connsiteX9" fmla="*/ 238125 w 454819"/>
                <a:gd name="connsiteY9" fmla="*/ 1047750 h 1135857"/>
                <a:gd name="connsiteX10" fmla="*/ 197644 w 454819"/>
                <a:gd name="connsiteY10" fmla="*/ 1095375 h 1135857"/>
                <a:gd name="connsiteX11" fmla="*/ 161925 w 454819"/>
                <a:gd name="connsiteY11" fmla="*/ 1121569 h 1135857"/>
                <a:gd name="connsiteX12" fmla="*/ 133350 w 454819"/>
                <a:gd name="connsiteY12" fmla="*/ 1135857 h 1135857"/>
                <a:gd name="connsiteX13" fmla="*/ 121444 w 454819"/>
                <a:gd name="connsiteY13" fmla="*/ 1135857 h 1135857"/>
                <a:gd name="connsiteX14" fmla="*/ 83344 w 454819"/>
                <a:gd name="connsiteY14" fmla="*/ 1123950 h 1135857"/>
                <a:gd name="connsiteX15" fmla="*/ 64294 w 454819"/>
                <a:gd name="connsiteY15" fmla="*/ 1107282 h 1135857"/>
                <a:gd name="connsiteX16" fmla="*/ 42863 w 454819"/>
                <a:gd name="connsiteY16" fmla="*/ 1083469 h 1135857"/>
                <a:gd name="connsiteX17" fmla="*/ 23813 w 454819"/>
                <a:gd name="connsiteY17" fmla="*/ 1042988 h 1135857"/>
                <a:gd name="connsiteX18" fmla="*/ 9525 w 454819"/>
                <a:gd name="connsiteY18" fmla="*/ 988219 h 1135857"/>
                <a:gd name="connsiteX19" fmla="*/ 0 w 454819"/>
                <a:gd name="connsiteY19" fmla="*/ 940594 h 1135857"/>
                <a:gd name="connsiteX20" fmla="*/ 2381 w 454819"/>
                <a:gd name="connsiteY20" fmla="*/ 859632 h 1135857"/>
                <a:gd name="connsiteX21" fmla="*/ 11906 w 454819"/>
                <a:gd name="connsiteY21" fmla="*/ 778669 h 1135857"/>
                <a:gd name="connsiteX22" fmla="*/ 23813 w 454819"/>
                <a:gd name="connsiteY22" fmla="*/ 709613 h 1135857"/>
                <a:gd name="connsiteX23" fmla="*/ 54769 w 454819"/>
                <a:gd name="connsiteY23" fmla="*/ 678657 h 1135857"/>
                <a:gd name="connsiteX24" fmla="*/ 90488 w 454819"/>
                <a:gd name="connsiteY24" fmla="*/ 642938 h 1135857"/>
                <a:gd name="connsiteX25" fmla="*/ 123825 w 454819"/>
                <a:gd name="connsiteY25" fmla="*/ 602457 h 1135857"/>
                <a:gd name="connsiteX26" fmla="*/ 159544 w 454819"/>
                <a:gd name="connsiteY26" fmla="*/ 554832 h 1135857"/>
                <a:gd name="connsiteX27" fmla="*/ 192881 w 454819"/>
                <a:gd name="connsiteY27" fmla="*/ 502444 h 1135857"/>
                <a:gd name="connsiteX28" fmla="*/ 226219 w 454819"/>
                <a:gd name="connsiteY28" fmla="*/ 440532 h 1135857"/>
                <a:gd name="connsiteX29" fmla="*/ 261938 w 454819"/>
                <a:gd name="connsiteY29" fmla="*/ 366713 h 1135857"/>
                <a:gd name="connsiteX30" fmla="*/ 295275 w 454819"/>
                <a:gd name="connsiteY30" fmla="*/ 280988 h 1135857"/>
                <a:gd name="connsiteX31" fmla="*/ 314325 w 454819"/>
                <a:gd name="connsiteY31" fmla="*/ 221457 h 1135857"/>
                <a:gd name="connsiteX32" fmla="*/ 314325 w 454819"/>
                <a:gd name="connsiteY32" fmla="*/ 183357 h 1135857"/>
                <a:gd name="connsiteX33" fmla="*/ 309563 w 454819"/>
                <a:gd name="connsiteY33" fmla="*/ 138113 h 1135857"/>
                <a:gd name="connsiteX34" fmla="*/ 297656 w 454819"/>
                <a:gd name="connsiteY34" fmla="*/ 85725 h 1135857"/>
                <a:gd name="connsiteX35" fmla="*/ 290513 w 454819"/>
                <a:gd name="connsiteY35" fmla="*/ 59532 h 1135857"/>
                <a:gd name="connsiteX36" fmla="*/ 280988 w 454819"/>
                <a:gd name="connsiteY36" fmla="*/ 30957 h 1135857"/>
                <a:gd name="connsiteX37" fmla="*/ 278606 w 454819"/>
                <a:gd name="connsiteY37" fmla="*/ 9525 h 1135857"/>
                <a:gd name="connsiteX38" fmla="*/ 290513 w 454819"/>
                <a:gd name="connsiteY38" fmla="*/ 0 h 1135857"/>
                <a:gd name="connsiteX39" fmla="*/ 304800 w 454819"/>
                <a:gd name="connsiteY39" fmla="*/ 0 h 1135857"/>
                <a:gd name="connsiteX40" fmla="*/ 328613 w 454819"/>
                <a:gd name="connsiteY40" fmla="*/ 9525 h 1135857"/>
                <a:gd name="connsiteX41" fmla="*/ 350044 w 454819"/>
                <a:gd name="connsiteY41" fmla="*/ 28575 h 1135857"/>
                <a:gd name="connsiteX42" fmla="*/ 373856 w 454819"/>
                <a:gd name="connsiteY42" fmla="*/ 57150 h 1135857"/>
                <a:gd name="connsiteX43" fmla="*/ 397669 w 454819"/>
                <a:gd name="connsiteY43" fmla="*/ 95250 h 1135857"/>
                <a:gd name="connsiteX44" fmla="*/ 411956 w 454819"/>
                <a:gd name="connsiteY44" fmla="*/ 121444 h 1135857"/>
                <a:gd name="connsiteX45" fmla="*/ 426244 w 454819"/>
                <a:gd name="connsiteY45" fmla="*/ 154782 h 1135857"/>
                <a:gd name="connsiteX46" fmla="*/ 438150 w 454819"/>
                <a:gd name="connsiteY46" fmla="*/ 192882 h 1135857"/>
                <a:gd name="connsiteX47" fmla="*/ 450056 w 454819"/>
                <a:gd name="connsiteY47" fmla="*/ 240507 h 1135857"/>
                <a:gd name="connsiteX48" fmla="*/ 454819 w 454819"/>
                <a:gd name="connsiteY48" fmla="*/ 269082 h 1135857"/>
                <a:gd name="connsiteX49" fmla="*/ 450056 w 454819"/>
                <a:gd name="connsiteY49" fmla="*/ 369094 h 1135857"/>
                <a:gd name="connsiteX50" fmla="*/ 435769 w 454819"/>
                <a:gd name="connsiteY50" fmla="*/ 502444 h 113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54819" h="1135857">
                  <a:moveTo>
                    <a:pt x="435769" y="502444"/>
                  </a:moveTo>
                  <a:lnTo>
                    <a:pt x="426244" y="569119"/>
                  </a:lnTo>
                  <a:lnTo>
                    <a:pt x="414338" y="633413"/>
                  </a:lnTo>
                  <a:lnTo>
                    <a:pt x="397669" y="704850"/>
                  </a:lnTo>
                  <a:lnTo>
                    <a:pt x="383381" y="752475"/>
                  </a:lnTo>
                  <a:lnTo>
                    <a:pt x="366713" y="800100"/>
                  </a:lnTo>
                  <a:lnTo>
                    <a:pt x="338138" y="873919"/>
                  </a:lnTo>
                  <a:lnTo>
                    <a:pt x="307181" y="938213"/>
                  </a:lnTo>
                  <a:lnTo>
                    <a:pt x="273844" y="995363"/>
                  </a:lnTo>
                  <a:lnTo>
                    <a:pt x="238125" y="1047750"/>
                  </a:lnTo>
                  <a:lnTo>
                    <a:pt x="197644" y="1095375"/>
                  </a:lnTo>
                  <a:lnTo>
                    <a:pt x="161925" y="1121569"/>
                  </a:lnTo>
                  <a:lnTo>
                    <a:pt x="133350" y="1135857"/>
                  </a:lnTo>
                  <a:lnTo>
                    <a:pt x="121444" y="1135857"/>
                  </a:lnTo>
                  <a:lnTo>
                    <a:pt x="83344" y="1123950"/>
                  </a:lnTo>
                  <a:lnTo>
                    <a:pt x="64294" y="1107282"/>
                  </a:lnTo>
                  <a:lnTo>
                    <a:pt x="42863" y="1083469"/>
                  </a:lnTo>
                  <a:lnTo>
                    <a:pt x="23813" y="1042988"/>
                  </a:lnTo>
                  <a:lnTo>
                    <a:pt x="9525" y="988219"/>
                  </a:lnTo>
                  <a:lnTo>
                    <a:pt x="0" y="940594"/>
                  </a:lnTo>
                  <a:cubicBezTo>
                    <a:pt x="794" y="913607"/>
                    <a:pt x="1587" y="886619"/>
                    <a:pt x="2381" y="859632"/>
                  </a:cubicBezTo>
                  <a:lnTo>
                    <a:pt x="11906" y="778669"/>
                  </a:lnTo>
                  <a:lnTo>
                    <a:pt x="23813" y="709613"/>
                  </a:lnTo>
                  <a:lnTo>
                    <a:pt x="54769" y="678657"/>
                  </a:lnTo>
                  <a:lnTo>
                    <a:pt x="90488" y="642938"/>
                  </a:lnTo>
                  <a:lnTo>
                    <a:pt x="123825" y="602457"/>
                  </a:lnTo>
                  <a:lnTo>
                    <a:pt x="159544" y="554832"/>
                  </a:lnTo>
                  <a:lnTo>
                    <a:pt x="192881" y="502444"/>
                  </a:lnTo>
                  <a:lnTo>
                    <a:pt x="226219" y="440532"/>
                  </a:lnTo>
                  <a:lnTo>
                    <a:pt x="261938" y="366713"/>
                  </a:lnTo>
                  <a:lnTo>
                    <a:pt x="295275" y="280988"/>
                  </a:lnTo>
                  <a:lnTo>
                    <a:pt x="314325" y="221457"/>
                  </a:lnTo>
                  <a:lnTo>
                    <a:pt x="314325" y="183357"/>
                  </a:lnTo>
                  <a:lnTo>
                    <a:pt x="309563" y="138113"/>
                  </a:lnTo>
                  <a:lnTo>
                    <a:pt x="297656" y="85725"/>
                  </a:lnTo>
                  <a:lnTo>
                    <a:pt x="290513" y="59532"/>
                  </a:lnTo>
                  <a:lnTo>
                    <a:pt x="280988" y="30957"/>
                  </a:lnTo>
                  <a:lnTo>
                    <a:pt x="278606" y="9525"/>
                  </a:lnTo>
                  <a:lnTo>
                    <a:pt x="290513" y="0"/>
                  </a:lnTo>
                  <a:lnTo>
                    <a:pt x="304800" y="0"/>
                  </a:lnTo>
                  <a:lnTo>
                    <a:pt x="328613" y="9525"/>
                  </a:lnTo>
                  <a:lnTo>
                    <a:pt x="350044" y="28575"/>
                  </a:lnTo>
                  <a:lnTo>
                    <a:pt x="373856" y="57150"/>
                  </a:lnTo>
                  <a:lnTo>
                    <a:pt x="397669" y="95250"/>
                  </a:lnTo>
                  <a:lnTo>
                    <a:pt x="411956" y="121444"/>
                  </a:lnTo>
                  <a:lnTo>
                    <a:pt x="426244" y="154782"/>
                  </a:lnTo>
                  <a:lnTo>
                    <a:pt x="438150" y="192882"/>
                  </a:lnTo>
                  <a:lnTo>
                    <a:pt x="450056" y="240507"/>
                  </a:lnTo>
                  <a:lnTo>
                    <a:pt x="454819" y="269082"/>
                  </a:lnTo>
                  <a:lnTo>
                    <a:pt x="450056" y="369094"/>
                  </a:lnTo>
                  <a:lnTo>
                    <a:pt x="435769" y="5024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21" name="フリーフォーム 60">
              <a:extLst>
                <a:ext uri="{FF2B5EF4-FFF2-40B4-BE49-F238E27FC236}">
                  <a16:creationId xmlns:a16="http://schemas.microsoft.com/office/drawing/2014/main" id="{19D41657-0C07-4159-8810-CE7D569801FE}"/>
                </a:ext>
              </a:extLst>
            </p:cNvPr>
            <p:cNvSpPr/>
            <p:nvPr/>
          </p:nvSpPr>
          <p:spPr>
            <a:xfrm>
              <a:off x="4995813" y="1600200"/>
              <a:ext cx="609600" cy="1100138"/>
            </a:xfrm>
            <a:custGeom>
              <a:avLst/>
              <a:gdLst>
                <a:gd name="connsiteX0" fmla="*/ 566737 w 609600"/>
                <a:gd name="connsiteY0" fmla="*/ 702469 h 1100138"/>
                <a:gd name="connsiteX1" fmla="*/ 578643 w 609600"/>
                <a:gd name="connsiteY1" fmla="*/ 776288 h 1100138"/>
                <a:gd name="connsiteX2" fmla="*/ 602456 w 609600"/>
                <a:gd name="connsiteY2" fmla="*/ 938213 h 1100138"/>
                <a:gd name="connsiteX3" fmla="*/ 609600 w 609600"/>
                <a:gd name="connsiteY3" fmla="*/ 997744 h 1100138"/>
                <a:gd name="connsiteX4" fmla="*/ 607218 w 609600"/>
                <a:gd name="connsiteY4" fmla="*/ 1021556 h 1100138"/>
                <a:gd name="connsiteX5" fmla="*/ 597693 w 609600"/>
                <a:gd name="connsiteY5" fmla="*/ 1052513 h 1100138"/>
                <a:gd name="connsiteX6" fmla="*/ 581025 w 609600"/>
                <a:gd name="connsiteY6" fmla="*/ 1078706 h 1100138"/>
                <a:gd name="connsiteX7" fmla="*/ 557212 w 609600"/>
                <a:gd name="connsiteY7" fmla="*/ 1095375 h 1100138"/>
                <a:gd name="connsiteX8" fmla="*/ 535781 w 609600"/>
                <a:gd name="connsiteY8" fmla="*/ 1100138 h 1100138"/>
                <a:gd name="connsiteX9" fmla="*/ 507206 w 609600"/>
                <a:gd name="connsiteY9" fmla="*/ 1100138 h 1100138"/>
                <a:gd name="connsiteX10" fmla="*/ 488156 w 609600"/>
                <a:gd name="connsiteY10" fmla="*/ 1085850 h 1100138"/>
                <a:gd name="connsiteX11" fmla="*/ 459581 w 609600"/>
                <a:gd name="connsiteY11" fmla="*/ 1038225 h 1100138"/>
                <a:gd name="connsiteX12" fmla="*/ 433387 w 609600"/>
                <a:gd name="connsiteY12" fmla="*/ 985838 h 1100138"/>
                <a:gd name="connsiteX13" fmla="*/ 395287 w 609600"/>
                <a:gd name="connsiteY13" fmla="*/ 904875 h 1100138"/>
                <a:gd name="connsiteX14" fmla="*/ 361950 w 609600"/>
                <a:gd name="connsiteY14" fmla="*/ 809625 h 1100138"/>
                <a:gd name="connsiteX15" fmla="*/ 335756 w 609600"/>
                <a:gd name="connsiteY15" fmla="*/ 714375 h 1100138"/>
                <a:gd name="connsiteX16" fmla="*/ 288131 w 609600"/>
                <a:gd name="connsiteY16" fmla="*/ 509588 h 1100138"/>
                <a:gd name="connsiteX17" fmla="*/ 238125 w 609600"/>
                <a:gd name="connsiteY17" fmla="*/ 321469 h 1100138"/>
                <a:gd name="connsiteX18" fmla="*/ 209550 w 609600"/>
                <a:gd name="connsiteY18" fmla="*/ 233363 h 1100138"/>
                <a:gd name="connsiteX19" fmla="*/ 200025 w 609600"/>
                <a:gd name="connsiteY19" fmla="*/ 214313 h 1100138"/>
                <a:gd name="connsiteX20" fmla="*/ 173831 w 609600"/>
                <a:gd name="connsiteY20" fmla="*/ 188119 h 1100138"/>
                <a:gd name="connsiteX21" fmla="*/ 133350 w 609600"/>
                <a:gd name="connsiteY21" fmla="*/ 154781 h 1100138"/>
                <a:gd name="connsiteX22" fmla="*/ 97631 w 609600"/>
                <a:gd name="connsiteY22" fmla="*/ 126206 h 1100138"/>
                <a:gd name="connsiteX23" fmla="*/ 61912 w 609600"/>
                <a:gd name="connsiteY23" fmla="*/ 102394 h 1100138"/>
                <a:gd name="connsiteX24" fmla="*/ 11906 w 609600"/>
                <a:gd name="connsiteY24" fmla="*/ 69056 h 1100138"/>
                <a:gd name="connsiteX25" fmla="*/ 7143 w 609600"/>
                <a:gd name="connsiteY25" fmla="*/ 59531 h 1100138"/>
                <a:gd name="connsiteX26" fmla="*/ 0 w 609600"/>
                <a:gd name="connsiteY26" fmla="*/ 40481 h 1100138"/>
                <a:gd name="connsiteX27" fmla="*/ 4762 w 609600"/>
                <a:gd name="connsiteY27" fmla="*/ 14288 h 1100138"/>
                <a:gd name="connsiteX28" fmla="*/ 16668 w 609600"/>
                <a:gd name="connsiteY28" fmla="*/ 2381 h 1100138"/>
                <a:gd name="connsiteX29" fmla="*/ 42862 w 609600"/>
                <a:gd name="connsiteY29" fmla="*/ 0 h 1100138"/>
                <a:gd name="connsiteX30" fmla="*/ 97631 w 609600"/>
                <a:gd name="connsiteY30" fmla="*/ 0 h 1100138"/>
                <a:gd name="connsiteX31" fmla="*/ 147637 w 609600"/>
                <a:gd name="connsiteY31" fmla="*/ 4763 h 1100138"/>
                <a:gd name="connsiteX32" fmla="*/ 211931 w 609600"/>
                <a:gd name="connsiteY32" fmla="*/ 16669 h 1100138"/>
                <a:gd name="connsiteX33" fmla="*/ 271462 w 609600"/>
                <a:gd name="connsiteY33" fmla="*/ 35719 h 1100138"/>
                <a:gd name="connsiteX34" fmla="*/ 309562 w 609600"/>
                <a:gd name="connsiteY34" fmla="*/ 50006 h 1100138"/>
                <a:gd name="connsiteX35" fmla="*/ 369093 w 609600"/>
                <a:gd name="connsiteY35" fmla="*/ 76200 h 1100138"/>
                <a:gd name="connsiteX36" fmla="*/ 421481 w 609600"/>
                <a:gd name="connsiteY36" fmla="*/ 107156 h 1100138"/>
                <a:gd name="connsiteX37" fmla="*/ 447675 w 609600"/>
                <a:gd name="connsiteY37" fmla="*/ 126206 h 1100138"/>
                <a:gd name="connsiteX38" fmla="*/ 476250 w 609600"/>
                <a:gd name="connsiteY38" fmla="*/ 154781 h 1100138"/>
                <a:gd name="connsiteX39" fmla="*/ 490537 w 609600"/>
                <a:gd name="connsiteY39" fmla="*/ 176213 h 1100138"/>
                <a:gd name="connsiteX40" fmla="*/ 502443 w 609600"/>
                <a:gd name="connsiteY40" fmla="*/ 197644 h 1100138"/>
                <a:gd name="connsiteX41" fmla="*/ 511968 w 609600"/>
                <a:gd name="connsiteY41" fmla="*/ 221456 h 1100138"/>
                <a:gd name="connsiteX42" fmla="*/ 511968 w 609600"/>
                <a:gd name="connsiteY42" fmla="*/ 242888 h 1100138"/>
                <a:gd name="connsiteX43" fmla="*/ 502443 w 609600"/>
                <a:gd name="connsiteY43" fmla="*/ 273844 h 1100138"/>
                <a:gd name="connsiteX44" fmla="*/ 497681 w 609600"/>
                <a:gd name="connsiteY44" fmla="*/ 292894 h 1100138"/>
                <a:gd name="connsiteX45" fmla="*/ 500062 w 609600"/>
                <a:gd name="connsiteY45" fmla="*/ 333375 h 1100138"/>
                <a:gd name="connsiteX46" fmla="*/ 509587 w 609600"/>
                <a:gd name="connsiteY46" fmla="*/ 397669 h 1100138"/>
                <a:gd name="connsiteX47" fmla="*/ 531018 w 609600"/>
                <a:gd name="connsiteY47" fmla="*/ 485775 h 1100138"/>
                <a:gd name="connsiteX48" fmla="*/ 547687 w 609600"/>
                <a:gd name="connsiteY48" fmla="*/ 550069 h 1100138"/>
                <a:gd name="connsiteX49" fmla="*/ 566737 w 609600"/>
                <a:gd name="connsiteY49" fmla="*/ 702469 h 1100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09600" h="1100138">
                  <a:moveTo>
                    <a:pt x="566737" y="702469"/>
                  </a:moveTo>
                  <a:lnTo>
                    <a:pt x="578643" y="776288"/>
                  </a:lnTo>
                  <a:lnTo>
                    <a:pt x="602456" y="938213"/>
                  </a:lnTo>
                  <a:lnTo>
                    <a:pt x="609600" y="997744"/>
                  </a:lnTo>
                  <a:lnTo>
                    <a:pt x="607218" y="1021556"/>
                  </a:lnTo>
                  <a:lnTo>
                    <a:pt x="597693" y="1052513"/>
                  </a:lnTo>
                  <a:lnTo>
                    <a:pt x="581025" y="1078706"/>
                  </a:lnTo>
                  <a:lnTo>
                    <a:pt x="557212" y="1095375"/>
                  </a:lnTo>
                  <a:lnTo>
                    <a:pt x="535781" y="1100138"/>
                  </a:lnTo>
                  <a:lnTo>
                    <a:pt x="507206" y="1100138"/>
                  </a:lnTo>
                  <a:lnTo>
                    <a:pt x="488156" y="1085850"/>
                  </a:lnTo>
                  <a:lnTo>
                    <a:pt x="459581" y="1038225"/>
                  </a:lnTo>
                  <a:lnTo>
                    <a:pt x="433387" y="985838"/>
                  </a:lnTo>
                  <a:lnTo>
                    <a:pt x="395287" y="904875"/>
                  </a:lnTo>
                  <a:lnTo>
                    <a:pt x="361950" y="809625"/>
                  </a:lnTo>
                  <a:lnTo>
                    <a:pt x="335756" y="714375"/>
                  </a:lnTo>
                  <a:lnTo>
                    <a:pt x="288131" y="509588"/>
                  </a:lnTo>
                  <a:lnTo>
                    <a:pt x="238125" y="321469"/>
                  </a:lnTo>
                  <a:lnTo>
                    <a:pt x="209550" y="233363"/>
                  </a:lnTo>
                  <a:lnTo>
                    <a:pt x="200025" y="214313"/>
                  </a:lnTo>
                  <a:lnTo>
                    <a:pt x="173831" y="188119"/>
                  </a:lnTo>
                  <a:lnTo>
                    <a:pt x="133350" y="154781"/>
                  </a:lnTo>
                  <a:lnTo>
                    <a:pt x="97631" y="126206"/>
                  </a:lnTo>
                  <a:lnTo>
                    <a:pt x="61912" y="102394"/>
                  </a:lnTo>
                  <a:lnTo>
                    <a:pt x="11906" y="69056"/>
                  </a:lnTo>
                  <a:lnTo>
                    <a:pt x="7143" y="59531"/>
                  </a:lnTo>
                  <a:lnTo>
                    <a:pt x="0" y="40481"/>
                  </a:lnTo>
                  <a:lnTo>
                    <a:pt x="4762" y="14288"/>
                  </a:lnTo>
                  <a:lnTo>
                    <a:pt x="16668" y="2381"/>
                  </a:lnTo>
                  <a:lnTo>
                    <a:pt x="42862" y="0"/>
                  </a:lnTo>
                  <a:lnTo>
                    <a:pt x="97631" y="0"/>
                  </a:lnTo>
                  <a:lnTo>
                    <a:pt x="147637" y="4763"/>
                  </a:lnTo>
                  <a:lnTo>
                    <a:pt x="211931" y="16669"/>
                  </a:lnTo>
                  <a:lnTo>
                    <a:pt x="271462" y="35719"/>
                  </a:lnTo>
                  <a:lnTo>
                    <a:pt x="309562" y="50006"/>
                  </a:lnTo>
                  <a:lnTo>
                    <a:pt x="369093" y="76200"/>
                  </a:lnTo>
                  <a:lnTo>
                    <a:pt x="421481" y="107156"/>
                  </a:lnTo>
                  <a:lnTo>
                    <a:pt x="447675" y="126206"/>
                  </a:lnTo>
                  <a:lnTo>
                    <a:pt x="476250" y="154781"/>
                  </a:lnTo>
                  <a:lnTo>
                    <a:pt x="490537" y="176213"/>
                  </a:lnTo>
                  <a:lnTo>
                    <a:pt x="502443" y="197644"/>
                  </a:lnTo>
                  <a:lnTo>
                    <a:pt x="511968" y="221456"/>
                  </a:lnTo>
                  <a:lnTo>
                    <a:pt x="511968" y="242888"/>
                  </a:lnTo>
                  <a:lnTo>
                    <a:pt x="502443" y="273844"/>
                  </a:lnTo>
                  <a:lnTo>
                    <a:pt x="497681" y="292894"/>
                  </a:lnTo>
                  <a:lnTo>
                    <a:pt x="500062" y="333375"/>
                  </a:lnTo>
                  <a:lnTo>
                    <a:pt x="509587" y="397669"/>
                  </a:lnTo>
                  <a:lnTo>
                    <a:pt x="531018" y="485775"/>
                  </a:lnTo>
                  <a:lnTo>
                    <a:pt x="547687" y="550069"/>
                  </a:lnTo>
                  <a:lnTo>
                    <a:pt x="566737" y="702469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61">
              <a:extLst>
                <a:ext uri="{FF2B5EF4-FFF2-40B4-BE49-F238E27FC236}">
                  <a16:creationId xmlns:a16="http://schemas.microsoft.com/office/drawing/2014/main" id="{4FB6EF45-8A9C-45FE-8BFD-F3BB92D6D61B}"/>
                </a:ext>
              </a:extLst>
            </p:cNvPr>
            <p:cNvSpPr/>
            <p:nvPr/>
          </p:nvSpPr>
          <p:spPr>
            <a:xfrm>
              <a:off x="6388051" y="1506539"/>
              <a:ext cx="550862" cy="1133475"/>
            </a:xfrm>
            <a:custGeom>
              <a:avLst/>
              <a:gdLst>
                <a:gd name="connsiteX0" fmla="*/ 314325 w 550069"/>
                <a:gd name="connsiteY0" fmla="*/ 757238 h 1133475"/>
                <a:gd name="connsiteX1" fmla="*/ 271463 w 550069"/>
                <a:gd name="connsiteY1" fmla="*/ 873919 h 1133475"/>
                <a:gd name="connsiteX2" fmla="*/ 233363 w 550069"/>
                <a:gd name="connsiteY2" fmla="*/ 964407 h 1133475"/>
                <a:gd name="connsiteX3" fmla="*/ 197644 w 550069"/>
                <a:gd name="connsiteY3" fmla="*/ 1045369 h 1133475"/>
                <a:gd name="connsiteX4" fmla="*/ 180975 w 550069"/>
                <a:gd name="connsiteY4" fmla="*/ 1076325 h 1133475"/>
                <a:gd name="connsiteX5" fmla="*/ 166688 w 550069"/>
                <a:gd name="connsiteY5" fmla="*/ 1095375 h 1133475"/>
                <a:gd name="connsiteX6" fmla="*/ 138113 w 550069"/>
                <a:gd name="connsiteY6" fmla="*/ 1119188 h 1133475"/>
                <a:gd name="connsiteX7" fmla="*/ 114300 w 550069"/>
                <a:gd name="connsiteY7" fmla="*/ 1128713 h 1133475"/>
                <a:gd name="connsiteX8" fmla="*/ 90488 w 550069"/>
                <a:gd name="connsiteY8" fmla="*/ 1133475 h 1133475"/>
                <a:gd name="connsiteX9" fmla="*/ 69057 w 550069"/>
                <a:gd name="connsiteY9" fmla="*/ 1123950 h 1133475"/>
                <a:gd name="connsiteX10" fmla="*/ 54769 w 550069"/>
                <a:gd name="connsiteY10" fmla="*/ 1092994 h 1133475"/>
                <a:gd name="connsiteX11" fmla="*/ 47625 w 550069"/>
                <a:gd name="connsiteY11" fmla="*/ 1047750 h 1133475"/>
                <a:gd name="connsiteX12" fmla="*/ 47625 w 550069"/>
                <a:gd name="connsiteY12" fmla="*/ 1026319 h 1133475"/>
                <a:gd name="connsiteX13" fmla="*/ 57150 w 550069"/>
                <a:gd name="connsiteY13" fmla="*/ 954882 h 1133475"/>
                <a:gd name="connsiteX14" fmla="*/ 78582 w 550069"/>
                <a:gd name="connsiteY14" fmla="*/ 819150 h 1133475"/>
                <a:gd name="connsiteX15" fmla="*/ 95250 w 550069"/>
                <a:gd name="connsiteY15" fmla="*/ 695325 h 1133475"/>
                <a:gd name="connsiteX16" fmla="*/ 135732 w 550069"/>
                <a:gd name="connsiteY16" fmla="*/ 545307 h 1133475"/>
                <a:gd name="connsiteX17" fmla="*/ 166688 w 550069"/>
                <a:gd name="connsiteY17" fmla="*/ 440532 h 1133475"/>
                <a:gd name="connsiteX18" fmla="*/ 190500 w 550069"/>
                <a:gd name="connsiteY18" fmla="*/ 350044 h 1133475"/>
                <a:gd name="connsiteX19" fmla="*/ 204788 w 550069"/>
                <a:gd name="connsiteY19" fmla="*/ 283369 h 1133475"/>
                <a:gd name="connsiteX20" fmla="*/ 204788 w 550069"/>
                <a:gd name="connsiteY20" fmla="*/ 269082 h 1133475"/>
                <a:gd name="connsiteX21" fmla="*/ 195263 w 550069"/>
                <a:gd name="connsiteY21" fmla="*/ 233363 h 1133475"/>
                <a:gd name="connsiteX22" fmla="*/ 171450 w 550069"/>
                <a:gd name="connsiteY22" fmla="*/ 180975 h 1133475"/>
                <a:gd name="connsiteX23" fmla="*/ 152400 w 550069"/>
                <a:gd name="connsiteY23" fmla="*/ 154782 h 1133475"/>
                <a:gd name="connsiteX24" fmla="*/ 126207 w 550069"/>
                <a:gd name="connsiteY24" fmla="*/ 130969 h 1133475"/>
                <a:gd name="connsiteX25" fmla="*/ 95250 w 550069"/>
                <a:gd name="connsiteY25" fmla="*/ 114300 h 1133475"/>
                <a:gd name="connsiteX26" fmla="*/ 35719 w 550069"/>
                <a:gd name="connsiteY26" fmla="*/ 83344 h 1133475"/>
                <a:gd name="connsiteX27" fmla="*/ 9525 w 550069"/>
                <a:gd name="connsiteY27" fmla="*/ 64294 h 1133475"/>
                <a:gd name="connsiteX28" fmla="*/ 0 w 550069"/>
                <a:gd name="connsiteY28" fmla="*/ 50007 h 1133475"/>
                <a:gd name="connsiteX29" fmla="*/ 4763 w 550069"/>
                <a:gd name="connsiteY29" fmla="*/ 30957 h 1133475"/>
                <a:gd name="connsiteX30" fmla="*/ 19050 w 550069"/>
                <a:gd name="connsiteY30" fmla="*/ 16669 h 1133475"/>
                <a:gd name="connsiteX31" fmla="*/ 57150 w 550069"/>
                <a:gd name="connsiteY31" fmla="*/ 7144 h 1133475"/>
                <a:gd name="connsiteX32" fmla="*/ 119063 w 550069"/>
                <a:gd name="connsiteY32" fmla="*/ 0 h 1133475"/>
                <a:gd name="connsiteX33" fmla="*/ 183357 w 550069"/>
                <a:gd name="connsiteY33" fmla="*/ 4763 h 1133475"/>
                <a:gd name="connsiteX34" fmla="*/ 278607 w 550069"/>
                <a:gd name="connsiteY34" fmla="*/ 21432 h 1133475"/>
                <a:gd name="connsiteX35" fmla="*/ 335757 w 550069"/>
                <a:gd name="connsiteY35" fmla="*/ 35719 h 1133475"/>
                <a:gd name="connsiteX36" fmla="*/ 385763 w 550069"/>
                <a:gd name="connsiteY36" fmla="*/ 57150 h 1133475"/>
                <a:gd name="connsiteX37" fmla="*/ 440532 w 550069"/>
                <a:gd name="connsiteY37" fmla="*/ 83344 h 1133475"/>
                <a:gd name="connsiteX38" fmla="*/ 488157 w 550069"/>
                <a:gd name="connsiteY38" fmla="*/ 111919 h 1133475"/>
                <a:gd name="connsiteX39" fmla="*/ 519113 w 550069"/>
                <a:gd name="connsiteY39" fmla="*/ 133350 h 1133475"/>
                <a:gd name="connsiteX40" fmla="*/ 533400 w 550069"/>
                <a:gd name="connsiteY40" fmla="*/ 145257 h 1133475"/>
                <a:gd name="connsiteX41" fmla="*/ 542925 w 550069"/>
                <a:gd name="connsiteY41" fmla="*/ 159544 h 1133475"/>
                <a:gd name="connsiteX42" fmla="*/ 550069 w 550069"/>
                <a:gd name="connsiteY42" fmla="*/ 173832 h 1133475"/>
                <a:gd name="connsiteX43" fmla="*/ 550069 w 550069"/>
                <a:gd name="connsiteY43" fmla="*/ 188119 h 1133475"/>
                <a:gd name="connsiteX44" fmla="*/ 545307 w 550069"/>
                <a:gd name="connsiteY44" fmla="*/ 219075 h 1133475"/>
                <a:gd name="connsiteX45" fmla="*/ 528638 w 550069"/>
                <a:gd name="connsiteY45" fmla="*/ 254794 h 1133475"/>
                <a:gd name="connsiteX46" fmla="*/ 509588 w 550069"/>
                <a:gd name="connsiteY46" fmla="*/ 276225 h 1133475"/>
                <a:gd name="connsiteX47" fmla="*/ 483394 w 550069"/>
                <a:gd name="connsiteY47" fmla="*/ 302419 h 1133475"/>
                <a:gd name="connsiteX48" fmla="*/ 457200 w 550069"/>
                <a:gd name="connsiteY48" fmla="*/ 338138 h 1133475"/>
                <a:gd name="connsiteX49" fmla="*/ 426244 w 550069"/>
                <a:gd name="connsiteY49" fmla="*/ 392907 h 1133475"/>
                <a:gd name="connsiteX50" fmla="*/ 407194 w 550069"/>
                <a:gd name="connsiteY50" fmla="*/ 438150 h 1133475"/>
                <a:gd name="connsiteX51" fmla="*/ 388144 w 550069"/>
                <a:gd name="connsiteY51" fmla="*/ 502444 h 1133475"/>
                <a:gd name="connsiteX52" fmla="*/ 314325 w 550069"/>
                <a:gd name="connsiteY52" fmla="*/ 757238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550069" h="1133475">
                  <a:moveTo>
                    <a:pt x="314325" y="757238"/>
                  </a:moveTo>
                  <a:lnTo>
                    <a:pt x="271463" y="873919"/>
                  </a:lnTo>
                  <a:lnTo>
                    <a:pt x="233363" y="964407"/>
                  </a:lnTo>
                  <a:lnTo>
                    <a:pt x="197644" y="1045369"/>
                  </a:lnTo>
                  <a:lnTo>
                    <a:pt x="180975" y="1076325"/>
                  </a:lnTo>
                  <a:lnTo>
                    <a:pt x="166688" y="1095375"/>
                  </a:lnTo>
                  <a:lnTo>
                    <a:pt x="138113" y="1119188"/>
                  </a:lnTo>
                  <a:lnTo>
                    <a:pt x="114300" y="1128713"/>
                  </a:lnTo>
                  <a:lnTo>
                    <a:pt x="90488" y="1133475"/>
                  </a:lnTo>
                  <a:lnTo>
                    <a:pt x="69057" y="1123950"/>
                  </a:lnTo>
                  <a:lnTo>
                    <a:pt x="54769" y="1092994"/>
                  </a:lnTo>
                  <a:lnTo>
                    <a:pt x="47625" y="1047750"/>
                  </a:lnTo>
                  <a:lnTo>
                    <a:pt x="47625" y="1026319"/>
                  </a:lnTo>
                  <a:lnTo>
                    <a:pt x="57150" y="954882"/>
                  </a:lnTo>
                  <a:lnTo>
                    <a:pt x="78582" y="819150"/>
                  </a:lnTo>
                  <a:lnTo>
                    <a:pt x="95250" y="695325"/>
                  </a:lnTo>
                  <a:lnTo>
                    <a:pt x="135732" y="545307"/>
                  </a:lnTo>
                  <a:lnTo>
                    <a:pt x="166688" y="440532"/>
                  </a:lnTo>
                  <a:lnTo>
                    <a:pt x="190500" y="350044"/>
                  </a:lnTo>
                  <a:lnTo>
                    <a:pt x="204788" y="283369"/>
                  </a:lnTo>
                  <a:lnTo>
                    <a:pt x="204788" y="269082"/>
                  </a:lnTo>
                  <a:lnTo>
                    <a:pt x="195263" y="233363"/>
                  </a:lnTo>
                  <a:lnTo>
                    <a:pt x="171450" y="180975"/>
                  </a:lnTo>
                  <a:lnTo>
                    <a:pt x="152400" y="154782"/>
                  </a:lnTo>
                  <a:lnTo>
                    <a:pt x="126207" y="130969"/>
                  </a:lnTo>
                  <a:lnTo>
                    <a:pt x="95250" y="114300"/>
                  </a:lnTo>
                  <a:lnTo>
                    <a:pt x="35719" y="83344"/>
                  </a:lnTo>
                  <a:lnTo>
                    <a:pt x="9525" y="64294"/>
                  </a:lnTo>
                  <a:lnTo>
                    <a:pt x="0" y="50007"/>
                  </a:lnTo>
                  <a:lnTo>
                    <a:pt x="4763" y="30957"/>
                  </a:lnTo>
                  <a:lnTo>
                    <a:pt x="19050" y="16669"/>
                  </a:lnTo>
                  <a:lnTo>
                    <a:pt x="57150" y="7144"/>
                  </a:lnTo>
                  <a:lnTo>
                    <a:pt x="119063" y="0"/>
                  </a:lnTo>
                  <a:lnTo>
                    <a:pt x="183357" y="4763"/>
                  </a:lnTo>
                  <a:lnTo>
                    <a:pt x="278607" y="21432"/>
                  </a:lnTo>
                  <a:lnTo>
                    <a:pt x="335757" y="35719"/>
                  </a:lnTo>
                  <a:lnTo>
                    <a:pt x="385763" y="57150"/>
                  </a:lnTo>
                  <a:lnTo>
                    <a:pt x="440532" y="83344"/>
                  </a:lnTo>
                  <a:lnTo>
                    <a:pt x="488157" y="111919"/>
                  </a:lnTo>
                  <a:lnTo>
                    <a:pt x="519113" y="133350"/>
                  </a:lnTo>
                  <a:lnTo>
                    <a:pt x="533400" y="145257"/>
                  </a:lnTo>
                  <a:lnTo>
                    <a:pt x="542925" y="159544"/>
                  </a:lnTo>
                  <a:lnTo>
                    <a:pt x="550069" y="173832"/>
                  </a:lnTo>
                  <a:lnTo>
                    <a:pt x="550069" y="188119"/>
                  </a:lnTo>
                  <a:lnTo>
                    <a:pt x="545307" y="219075"/>
                  </a:lnTo>
                  <a:lnTo>
                    <a:pt x="528638" y="254794"/>
                  </a:lnTo>
                  <a:lnTo>
                    <a:pt x="509588" y="276225"/>
                  </a:lnTo>
                  <a:lnTo>
                    <a:pt x="483394" y="302419"/>
                  </a:lnTo>
                  <a:lnTo>
                    <a:pt x="457200" y="338138"/>
                  </a:lnTo>
                  <a:lnTo>
                    <a:pt x="426244" y="392907"/>
                  </a:lnTo>
                  <a:lnTo>
                    <a:pt x="407194" y="438150"/>
                  </a:lnTo>
                  <a:lnTo>
                    <a:pt x="388144" y="502444"/>
                  </a:lnTo>
                  <a:lnTo>
                    <a:pt x="314325" y="757238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64">
              <a:extLst>
                <a:ext uri="{FF2B5EF4-FFF2-40B4-BE49-F238E27FC236}">
                  <a16:creationId xmlns:a16="http://schemas.microsoft.com/office/drawing/2014/main" id="{0A7DF0C7-2FDB-4C9E-80B2-6C8F1ABC8B76}"/>
                </a:ext>
              </a:extLst>
            </p:cNvPr>
            <p:cNvSpPr/>
            <p:nvPr/>
          </p:nvSpPr>
          <p:spPr>
            <a:xfrm>
              <a:off x="4724352" y="2560638"/>
              <a:ext cx="3038475" cy="863600"/>
            </a:xfrm>
            <a:custGeom>
              <a:avLst/>
              <a:gdLst>
                <a:gd name="connsiteX0" fmla="*/ 1302706 w 3038814"/>
                <a:gd name="connsiteY0" fmla="*/ 147807 h 864296"/>
                <a:gd name="connsiteX1" fmla="*/ 1029639 w 3038814"/>
                <a:gd name="connsiteY1" fmla="*/ 172859 h 864296"/>
                <a:gd name="connsiteX2" fmla="*/ 766592 w 3038814"/>
                <a:gd name="connsiteY2" fmla="*/ 197911 h 864296"/>
                <a:gd name="connsiteX3" fmla="*/ 566176 w 3038814"/>
                <a:gd name="connsiteY3" fmla="*/ 217953 h 864296"/>
                <a:gd name="connsiteX4" fmla="*/ 450937 w 3038814"/>
                <a:gd name="connsiteY4" fmla="*/ 227974 h 864296"/>
                <a:gd name="connsiteX5" fmla="*/ 325676 w 3038814"/>
                <a:gd name="connsiteY5" fmla="*/ 237995 h 864296"/>
                <a:gd name="connsiteX6" fmla="*/ 200416 w 3038814"/>
                <a:gd name="connsiteY6" fmla="*/ 250521 h 864296"/>
                <a:gd name="connsiteX7" fmla="*/ 90187 w 3038814"/>
                <a:gd name="connsiteY7" fmla="*/ 265552 h 864296"/>
                <a:gd name="connsiteX8" fmla="*/ 0 w 3038814"/>
                <a:gd name="connsiteY8" fmla="*/ 273067 h 864296"/>
                <a:gd name="connsiteX9" fmla="*/ 85177 w 3038814"/>
                <a:gd name="connsiteY9" fmla="*/ 385802 h 864296"/>
                <a:gd name="connsiteX10" fmla="*/ 255531 w 3038814"/>
                <a:gd name="connsiteY10" fmla="*/ 378286 h 864296"/>
                <a:gd name="connsiteX11" fmla="*/ 348223 w 3038814"/>
                <a:gd name="connsiteY11" fmla="*/ 380791 h 864296"/>
                <a:gd name="connsiteX12" fmla="*/ 393317 w 3038814"/>
                <a:gd name="connsiteY12" fmla="*/ 380791 h 864296"/>
                <a:gd name="connsiteX13" fmla="*/ 475989 w 3038814"/>
                <a:gd name="connsiteY13" fmla="*/ 370770 h 864296"/>
                <a:gd name="connsiteX14" fmla="*/ 636322 w 3038814"/>
                <a:gd name="connsiteY14" fmla="*/ 360750 h 864296"/>
                <a:gd name="connsiteX15" fmla="*/ 829223 w 3038814"/>
                <a:gd name="connsiteY15" fmla="*/ 355739 h 864296"/>
                <a:gd name="connsiteX16" fmla="*/ 1149889 w 3038814"/>
                <a:gd name="connsiteY16" fmla="*/ 330687 h 864296"/>
                <a:gd name="connsiteX17" fmla="*/ 1352811 w 3038814"/>
                <a:gd name="connsiteY17" fmla="*/ 313151 h 864296"/>
                <a:gd name="connsiteX18" fmla="*/ 1533185 w 3038814"/>
                <a:gd name="connsiteY18" fmla="*/ 295614 h 864296"/>
                <a:gd name="connsiteX19" fmla="*/ 1826294 w 3038814"/>
                <a:gd name="connsiteY19" fmla="*/ 268057 h 864296"/>
                <a:gd name="connsiteX20" fmla="*/ 2029216 w 3038814"/>
                <a:gd name="connsiteY20" fmla="*/ 253026 h 864296"/>
                <a:gd name="connsiteX21" fmla="*/ 2169508 w 3038814"/>
                <a:gd name="connsiteY21" fmla="*/ 243005 h 864296"/>
                <a:gd name="connsiteX22" fmla="*/ 2379945 w 3038814"/>
                <a:gd name="connsiteY22" fmla="*/ 227974 h 864296"/>
                <a:gd name="connsiteX23" fmla="*/ 2420028 w 3038814"/>
                <a:gd name="connsiteY23" fmla="*/ 225468 h 864296"/>
                <a:gd name="connsiteX24" fmla="*/ 2455101 w 3038814"/>
                <a:gd name="connsiteY24" fmla="*/ 217953 h 864296"/>
                <a:gd name="connsiteX25" fmla="*/ 2500195 w 3038814"/>
                <a:gd name="connsiteY25" fmla="*/ 212942 h 864296"/>
                <a:gd name="connsiteX26" fmla="*/ 2540278 w 3038814"/>
                <a:gd name="connsiteY26" fmla="*/ 215448 h 864296"/>
                <a:gd name="connsiteX27" fmla="*/ 2560320 w 3038814"/>
                <a:gd name="connsiteY27" fmla="*/ 220458 h 864296"/>
                <a:gd name="connsiteX28" fmla="*/ 2580361 w 3038814"/>
                <a:gd name="connsiteY28" fmla="*/ 232984 h 864296"/>
                <a:gd name="connsiteX29" fmla="*/ 2590382 w 3038814"/>
                <a:gd name="connsiteY29" fmla="*/ 245510 h 864296"/>
                <a:gd name="connsiteX30" fmla="*/ 2597898 w 3038814"/>
                <a:gd name="connsiteY30" fmla="*/ 258036 h 864296"/>
                <a:gd name="connsiteX31" fmla="*/ 2602908 w 3038814"/>
                <a:gd name="connsiteY31" fmla="*/ 278078 h 864296"/>
                <a:gd name="connsiteX32" fmla="*/ 2605413 w 3038814"/>
                <a:gd name="connsiteY32" fmla="*/ 298119 h 864296"/>
                <a:gd name="connsiteX33" fmla="*/ 2602908 w 3038814"/>
                <a:gd name="connsiteY33" fmla="*/ 320666 h 864296"/>
                <a:gd name="connsiteX34" fmla="*/ 2572846 w 3038814"/>
                <a:gd name="connsiteY34" fmla="*/ 400833 h 864296"/>
                <a:gd name="connsiteX35" fmla="*/ 2520236 w 3038814"/>
                <a:gd name="connsiteY35" fmla="*/ 538619 h 864296"/>
                <a:gd name="connsiteX36" fmla="*/ 2485163 w 3038814"/>
                <a:gd name="connsiteY36" fmla="*/ 631312 h 864296"/>
                <a:gd name="connsiteX37" fmla="*/ 2482658 w 3038814"/>
                <a:gd name="connsiteY37" fmla="*/ 831728 h 864296"/>
                <a:gd name="connsiteX38" fmla="*/ 2502700 w 3038814"/>
                <a:gd name="connsiteY38" fmla="*/ 849265 h 864296"/>
                <a:gd name="connsiteX39" fmla="*/ 2527752 w 3038814"/>
                <a:gd name="connsiteY39" fmla="*/ 861791 h 864296"/>
                <a:gd name="connsiteX40" fmla="*/ 2545288 w 3038814"/>
                <a:gd name="connsiteY40" fmla="*/ 864296 h 864296"/>
                <a:gd name="connsiteX41" fmla="*/ 2590382 w 3038814"/>
                <a:gd name="connsiteY41" fmla="*/ 851770 h 864296"/>
                <a:gd name="connsiteX42" fmla="*/ 2617939 w 3038814"/>
                <a:gd name="connsiteY42" fmla="*/ 834233 h 864296"/>
                <a:gd name="connsiteX43" fmla="*/ 2640486 w 3038814"/>
                <a:gd name="connsiteY43" fmla="*/ 814192 h 864296"/>
                <a:gd name="connsiteX44" fmla="*/ 2668043 w 3038814"/>
                <a:gd name="connsiteY44" fmla="*/ 789140 h 864296"/>
                <a:gd name="connsiteX45" fmla="*/ 2703116 w 3038814"/>
                <a:gd name="connsiteY45" fmla="*/ 736530 h 864296"/>
                <a:gd name="connsiteX46" fmla="*/ 2745705 w 3038814"/>
                <a:gd name="connsiteY46" fmla="*/ 668890 h 864296"/>
                <a:gd name="connsiteX47" fmla="*/ 2788293 w 3038814"/>
                <a:gd name="connsiteY47" fmla="*/ 591228 h 864296"/>
                <a:gd name="connsiteX48" fmla="*/ 2830882 w 3038814"/>
                <a:gd name="connsiteY48" fmla="*/ 511062 h 864296"/>
                <a:gd name="connsiteX49" fmla="*/ 2853429 w 3038814"/>
                <a:gd name="connsiteY49" fmla="*/ 460958 h 864296"/>
                <a:gd name="connsiteX50" fmla="*/ 2875975 w 3038814"/>
                <a:gd name="connsiteY50" fmla="*/ 415864 h 864296"/>
                <a:gd name="connsiteX51" fmla="*/ 2898522 w 3038814"/>
                <a:gd name="connsiteY51" fmla="*/ 373276 h 864296"/>
                <a:gd name="connsiteX52" fmla="*/ 2933595 w 3038814"/>
                <a:gd name="connsiteY52" fmla="*/ 335698 h 864296"/>
                <a:gd name="connsiteX53" fmla="*/ 2963658 w 3038814"/>
                <a:gd name="connsiteY53" fmla="*/ 313151 h 864296"/>
                <a:gd name="connsiteX54" fmla="*/ 2996225 w 3038814"/>
                <a:gd name="connsiteY54" fmla="*/ 298119 h 864296"/>
                <a:gd name="connsiteX55" fmla="*/ 3016267 w 3038814"/>
                <a:gd name="connsiteY55" fmla="*/ 288099 h 864296"/>
                <a:gd name="connsiteX56" fmla="*/ 3028793 w 3038814"/>
                <a:gd name="connsiteY56" fmla="*/ 278078 h 864296"/>
                <a:gd name="connsiteX57" fmla="*/ 3038814 w 3038814"/>
                <a:gd name="connsiteY57" fmla="*/ 260541 h 864296"/>
                <a:gd name="connsiteX58" fmla="*/ 3038814 w 3038814"/>
                <a:gd name="connsiteY58" fmla="*/ 250521 h 864296"/>
                <a:gd name="connsiteX59" fmla="*/ 3033803 w 3038814"/>
                <a:gd name="connsiteY59" fmla="*/ 230479 h 864296"/>
                <a:gd name="connsiteX60" fmla="*/ 3016267 w 3038814"/>
                <a:gd name="connsiteY60" fmla="*/ 200416 h 864296"/>
                <a:gd name="connsiteX61" fmla="*/ 2998731 w 3038814"/>
                <a:gd name="connsiteY61" fmla="*/ 180375 h 864296"/>
                <a:gd name="connsiteX62" fmla="*/ 2963658 w 3038814"/>
                <a:gd name="connsiteY62" fmla="*/ 147807 h 864296"/>
                <a:gd name="connsiteX63" fmla="*/ 2936100 w 3038814"/>
                <a:gd name="connsiteY63" fmla="*/ 130271 h 864296"/>
                <a:gd name="connsiteX64" fmla="*/ 2828377 w 3038814"/>
                <a:gd name="connsiteY64" fmla="*/ 77661 h 864296"/>
                <a:gd name="connsiteX65" fmla="*/ 2710632 w 3038814"/>
                <a:gd name="connsiteY65" fmla="*/ 17536 h 864296"/>
                <a:gd name="connsiteX66" fmla="*/ 2673054 w 3038814"/>
                <a:gd name="connsiteY66" fmla="*/ 0 h 864296"/>
                <a:gd name="connsiteX67" fmla="*/ 2625455 w 3038814"/>
                <a:gd name="connsiteY67" fmla="*/ 17536 h 864296"/>
                <a:gd name="connsiteX68" fmla="*/ 2542783 w 3038814"/>
                <a:gd name="connsiteY68" fmla="*/ 40083 h 864296"/>
                <a:gd name="connsiteX69" fmla="*/ 2475143 w 3038814"/>
                <a:gd name="connsiteY69" fmla="*/ 47599 h 864296"/>
                <a:gd name="connsiteX70" fmla="*/ 2289757 w 3038814"/>
                <a:gd name="connsiteY70" fmla="*/ 62630 h 864296"/>
                <a:gd name="connsiteX71" fmla="*/ 2076815 w 3038814"/>
                <a:gd name="connsiteY71" fmla="*/ 80167 h 864296"/>
                <a:gd name="connsiteX72" fmla="*/ 1791222 w 3038814"/>
                <a:gd name="connsiteY72" fmla="*/ 105219 h 864296"/>
                <a:gd name="connsiteX73" fmla="*/ 1475566 w 3038814"/>
                <a:gd name="connsiteY73" fmla="*/ 132776 h 864296"/>
                <a:gd name="connsiteX74" fmla="*/ 1302706 w 3038814"/>
                <a:gd name="connsiteY74" fmla="*/ 147807 h 86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038814" h="864296">
                  <a:moveTo>
                    <a:pt x="1302706" y="147807"/>
                  </a:moveTo>
                  <a:lnTo>
                    <a:pt x="1029639" y="172859"/>
                  </a:lnTo>
                  <a:lnTo>
                    <a:pt x="766592" y="197911"/>
                  </a:lnTo>
                  <a:lnTo>
                    <a:pt x="566176" y="217953"/>
                  </a:lnTo>
                  <a:lnTo>
                    <a:pt x="450937" y="227974"/>
                  </a:lnTo>
                  <a:lnTo>
                    <a:pt x="325676" y="237995"/>
                  </a:lnTo>
                  <a:lnTo>
                    <a:pt x="200416" y="250521"/>
                  </a:lnTo>
                  <a:lnTo>
                    <a:pt x="90187" y="265552"/>
                  </a:lnTo>
                  <a:lnTo>
                    <a:pt x="0" y="273067"/>
                  </a:lnTo>
                  <a:lnTo>
                    <a:pt x="85177" y="385802"/>
                  </a:lnTo>
                  <a:lnTo>
                    <a:pt x="255531" y="378286"/>
                  </a:lnTo>
                  <a:lnTo>
                    <a:pt x="348223" y="380791"/>
                  </a:lnTo>
                  <a:lnTo>
                    <a:pt x="393317" y="380791"/>
                  </a:lnTo>
                  <a:lnTo>
                    <a:pt x="475989" y="370770"/>
                  </a:lnTo>
                  <a:lnTo>
                    <a:pt x="636322" y="360750"/>
                  </a:lnTo>
                  <a:lnTo>
                    <a:pt x="829223" y="355739"/>
                  </a:lnTo>
                  <a:lnTo>
                    <a:pt x="1149889" y="330687"/>
                  </a:lnTo>
                  <a:lnTo>
                    <a:pt x="1352811" y="313151"/>
                  </a:lnTo>
                  <a:lnTo>
                    <a:pt x="1533185" y="295614"/>
                  </a:lnTo>
                  <a:lnTo>
                    <a:pt x="1826294" y="268057"/>
                  </a:lnTo>
                  <a:lnTo>
                    <a:pt x="2029216" y="253026"/>
                  </a:lnTo>
                  <a:lnTo>
                    <a:pt x="2169508" y="243005"/>
                  </a:lnTo>
                  <a:lnTo>
                    <a:pt x="2379945" y="227974"/>
                  </a:lnTo>
                  <a:lnTo>
                    <a:pt x="2420028" y="225468"/>
                  </a:lnTo>
                  <a:lnTo>
                    <a:pt x="2455101" y="217953"/>
                  </a:lnTo>
                  <a:lnTo>
                    <a:pt x="2500195" y="212942"/>
                  </a:lnTo>
                  <a:lnTo>
                    <a:pt x="2540278" y="215448"/>
                  </a:lnTo>
                  <a:lnTo>
                    <a:pt x="2560320" y="220458"/>
                  </a:lnTo>
                  <a:lnTo>
                    <a:pt x="2580361" y="232984"/>
                  </a:lnTo>
                  <a:lnTo>
                    <a:pt x="2590382" y="245510"/>
                  </a:lnTo>
                  <a:lnTo>
                    <a:pt x="2597898" y="258036"/>
                  </a:lnTo>
                  <a:lnTo>
                    <a:pt x="2602908" y="278078"/>
                  </a:lnTo>
                  <a:lnTo>
                    <a:pt x="2605413" y="298119"/>
                  </a:lnTo>
                  <a:lnTo>
                    <a:pt x="2602908" y="320666"/>
                  </a:lnTo>
                  <a:lnTo>
                    <a:pt x="2572846" y="400833"/>
                  </a:lnTo>
                  <a:lnTo>
                    <a:pt x="2520236" y="538619"/>
                  </a:lnTo>
                  <a:lnTo>
                    <a:pt x="2485163" y="631312"/>
                  </a:lnTo>
                  <a:lnTo>
                    <a:pt x="2482658" y="831728"/>
                  </a:lnTo>
                  <a:lnTo>
                    <a:pt x="2502700" y="849265"/>
                  </a:lnTo>
                  <a:lnTo>
                    <a:pt x="2527752" y="861791"/>
                  </a:lnTo>
                  <a:lnTo>
                    <a:pt x="2545288" y="864296"/>
                  </a:lnTo>
                  <a:lnTo>
                    <a:pt x="2590382" y="851770"/>
                  </a:lnTo>
                  <a:lnTo>
                    <a:pt x="2617939" y="834233"/>
                  </a:lnTo>
                  <a:lnTo>
                    <a:pt x="2640486" y="814192"/>
                  </a:lnTo>
                  <a:lnTo>
                    <a:pt x="2668043" y="789140"/>
                  </a:lnTo>
                  <a:lnTo>
                    <a:pt x="2703116" y="736530"/>
                  </a:lnTo>
                  <a:lnTo>
                    <a:pt x="2745705" y="668890"/>
                  </a:lnTo>
                  <a:lnTo>
                    <a:pt x="2788293" y="591228"/>
                  </a:lnTo>
                  <a:lnTo>
                    <a:pt x="2830882" y="511062"/>
                  </a:lnTo>
                  <a:lnTo>
                    <a:pt x="2853429" y="460958"/>
                  </a:lnTo>
                  <a:lnTo>
                    <a:pt x="2875975" y="415864"/>
                  </a:lnTo>
                  <a:lnTo>
                    <a:pt x="2898522" y="373276"/>
                  </a:lnTo>
                  <a:lnTo>
                    <a:pt x="2933595" y="335698"/>
                  </a:lnTo>
                  <a:lnTo>
                    <a:pt x="2963658" y="313151"/>
                  </a:lnTo>
                  <a:lnTo>
                    <a:pt x="2996225" y="298119"/>
                  </a:lnTo>
                  <a:lnTo>
                    <a:pt x="3016267" y="288099"/>
                  </a:lnTo>
                  <a:lnTo>
                    <a:pt x="3028793" y="278078"/>
                  </a:lnTo>
                  <a:lnTo>
                    <a:pt x="3038814" y="260541"/>
                  </a:lnTo>
                  <a:lnTo>
                    <a:pt x="3038814" y="250521"/>
                  </a:lnTo>
                  <a:lnTo>
                    <a:pt x="3033803" y="230479"/>
                  </a:lnTo>
                  <a:lnTo>
                    <a:pt x="3016267" y="200416"/>
                  </a:lnTo>
                  <a:lnTo>
                    <a:pt x="2998731" y="180375"/>
                  </a:lnTo>
                  <a:lnTo>
                    <a:pt x="2963658" y="147807"/>
                  </a:lnTo>
                  <a:lnTo>
                    <a:pt x="2936100" y="130271"/>
                  </a:lnTo>
                  <a:lnTo>
                    <a:pt x="2828377" y="77661"/>
                  </a:lnTo>
                  <a:lnTo>
                    <a:pt x="2710632" y="17536"/>
                  </a:lnTo>
                  <a:lnTo>
                    <a:pt x="2673054" y="0"/>
                  </a:lnTo>
                  <a:lnTo>
                    <a:pt x="2625455" y="17536"/>
                  </a:lnTo>
                  <a:lnTo>
                    <a:pt x="2542783" y="40083"/>
                  </a:lnTo>
                  <a:lnTo>
                    <a:pt x="2475143" y="47599"/>
                  </a:lnTo>
                  <a:lnTo>
                    <a:pt x="2289757" y="62630"/>
                  </a:lnTo>
                  <a:lnTo>
                    <a:pt x="2076815" y="80167"/>
                  </a:lnTo>
                  <a:lnTo>
                    <a:pt x="1791222" y="105219"/>
                  </a:lnTo>
                  <a:lnTo>
                    <a:pt x="1475566" y="132776"/>
                  </a:lnTo>
                  <a:lnTo>
                    <a:pt x="1302706" y="14780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67">
              <a:extLst>
                <a:ext uri="{FF2B5EF4-FFF2-40B4-BE49-F238E27FC236}">
                  <a16:creationId xmlns:a16="http://schemas.microsoft.com/office/drawing/2014/main" id="{AE614160-EA7F-4A01-9938-BD19286B85FC}"/>
                </a:ext>
              </a:extLst>
            </p:cNvPr>
            <p:cNvSpPr/>
            <p:nvPr/>
          </p:nvSpPr>
          <p:spPr>
            <a:xfrm>
              <a:off x="5545139" y="2847976"/>
              <a:ext cx="250825" cy="506413"/>
            </a:xfrm>
            <a:custGeom>
              <a:avLst/>
              <a:gdLst>
                <a:gd name="connsiteX0" fmla="*/ 250032 w 250032"/>
                <a:gd name="connsiteY0" fmla="*/ 161925 h 507206"/>
                <a:gd name="connsiteX1" fmla="*/ 250032 w 250032"/>
                <a:gd name="connsiteY1" fmla="*/ 0 h 507206"/>
                <a:gd name="connsiteX2" fmla="*/ 0 w 250032"/>
                <a:gd name="connsiteY2" fmla="*/ 21431 h 507206"/>
                <a:gd name="connsiteX3" fmla="*/ 7144 w 250032"/>
                <a:gd name="connsiteY3" fmla="*/ 123825 h 507206"/>
                <a:gd name="connsiteX4" fmla="*/ 11907 w 250032"/>
                <a:gd name="connsiteY4" fmla="*/ 221456 h 507206"/>
                <a:gd name="connsiteX5" fmla="*/ 21432 w 250032"/>
                <a:gd name="connsiteY5" fmla="*/ 347663 h 507206"/>
                <a:gd name="connsiteX6" fmla="*/ 35719 w 250032"/>
                <a:gd name="connsiteY6" fmla="*/ 507206 h 507206"/>
                <a:gd name="connsiteX7" fmla="*/ 223838 w 250032"/>
                <a:gd name="connsiteY7" fmla="*/ 483394 h 507206"/>
                <a:gd name="connsiteX8" fmla="*/ 235744 w 250032"/>
                <a:gd name="connsiteY8" fmla="*/ 369094 h 507206"/>
                <a:gd name="connsiteX9" fmla="*/ 242888 w 250032"/>
                <a:gd name="connsiteY9" fmla="*/ 290513 h 507206"/>
                <a:gd name="connsiteX10" fmla="*/ 250032 w 250032"/>
                <a:gd name="connsiteY10" fmla="*/ 161925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032" h="507206">
                  <a:moveTo>
                    <a:pt x="250032" y="161925"/>
                  </a:moveTo>
                  <a:lnTo>
                    <a:pt x="250032" y="0"/>
                  </a:lnTo>
                  <a:lnTo>
                    <a:pt x="0" y="21431"/>
                  </a:lnTo>
                  <a:lnTo>
                    <a:pt x="7144" y="123825"/>
                  </a:lnTo>
                  <a:lnTo>
                    <a:pt x="11907" y="221456"/>
                  </a:lnTo>
                  <a:lnTo>
                    <a:pt x="21432" y="347663"/>
                  </a:lnTo>
                  <a:lnTo>
                    <a:pt x="35719" y="507206"/>
                  </a:lnTo>
                  <a:lnTo>
                    <a:pt x="223838" y="483394"/>
                  </a:lnTo>
                  <a:lnTo>
                    <a:pt x="235744" y="369094"/>
                  </a:lnTo>
                  <a:lnTo>
                    <a:pt x="242888" y="290513"/>
                  </a:lnTo>
                  <a:lnTo>
                    <a:pt x="250032" y="1619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66">
              <a:extLst>
                <a:ext uri="{FF2B5EF4-FFF2-40B4-BE49-F238E27FC236}">
                  <a16:creationId xmlns:a16="http://schemas.microsoft.com/office/drawing/2014/main" id="{143066AE-E7F3-4B74-A5C3-1FE4F6900D86}"/>
                </a:ext>
              </a:extLst>
            </p:cNvPr>
            <p:cNvSpPr/>
            <p:nvPr/>
          </p:nvSpPr>
          <p:spPr>
            <a:xfrm>
              <a:off x="6275389" y="2781301"/>
              <a:ext cx="282575" cy="500063"/>
            </a:xfrm>
            <a:custGeom>
              <a:avLst/>
              <a:gdLst>
                <a:gd name="connsiteX0" fmla="*/ 259556 w 283369"/>
                <a:gd name="connsiteY0" fmla="*/ 207169 h 500063"/>
                <a:gd name="connsiteX1" fmla="*/ 280987 w 283369"/>
                <a:gd name="connsiteY1" fmla="*/ 140494 h 500063"/>
                <a:gd name="connsiteX2" fmla="*/ 283369 w 283369"/>
                <a:gd name="connsiteY2" fmla="*/ 119063 h 500063"/>
                <a:gd name="connsiteX3" fmla="*/ 278606 w 283369"/>
                <a:gd name="connsiteY3" fmla="*/ 92869 h 500063"/>
                <a:gd name="connsiteX4" fmla="*/ 269081 w 283369"/>
                <a:gd name="connsiteY4" fmla="*/ 61913 h 500063"/>
                <a:gd name="connsiteX5" fmla="*/ 238125 w 283369"/>
                <a:gd name="connsiteY5" fmla="*/ 0 h 500063"/>
                <a:gd name="connsiteX6" fmla="*/ 16669 w 283369"/>
                <a:gd name="connsiteY6" fmla="*/ 35719 h 500063"/>
                <a:gd name="connsiteX7" fmla="*/ 52387 w 283369"/>
                <a:gd name="connsiteY7" fmla="*/ 97631 h 500063"/>
                <a:gd name="connsiteX8" fmla="*/ 71437 w 283369"/>
                <a:gd name="connsiteY8" fmla="*/ 133350 h 500063"/>
                <a:gd name="connsiteX9" fmla="*/ 78581 w 283369"/>
                <a:gd name="connsiteY9" fmla="*/ 154781 h 500063"/>
                <a:gd name="connsiteX10" fmla="*/ 78581 w 283369"/>
                <a:gd name="connsiteY10" fmla="*/ 166688 h 500063"/>
                <a:gd name="connsiteX11" fmla="*/ 71437 w 283369"/>
                <a:gd name="connsiteY11" fmla="*/ 216694 h 500063"/>
                <a:gd name="connsiteX12" fmla="*/ 57150 w 283369"/>
                <a:gd name="connsiteY12" fmla="*/ 297656 h 500063"/>
                <a:gd name="connsiteX13" fmla="*/ 30956 w 283369"/>
                <a:gd name="connsiteY13" fmla="*/ 402431 h 500063"/>
                <a:gd name="connsiteX14" fmla="*/ 0 w 283369"/>
                <a:gd name="connsiteY14" fmla="*/ 500063 h 500063"/>
                <a:gd name="connsiteX15" fmla="*/ 166687 w 283369"/>
                <a:gd name="connsiteY15" fmla="*/ 497681 h 500063"/>
                <a:gd name="connsiteX16" fmla="*/ 207169 w 283369"/>
                <a:gd name="connsiteY16" fmla="*/ 390525 h 500063"/>
                <a:gd name="connsiteX17" fmla="*/ 242887 w 283369"/>
                <a:gd name="connsiteY17" fmla="*/ 273844 h 500063"/>
                <a:gd name="connsiteX18" fmla="*/ 259556 w 283369"/>
                <a:gd name="connsiteY18" fmla="*/ 207169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3369" h="500063">
                  <a:moveTo>
                    <a:pt x="259556" y="207169"/>
                  </a:moveTo>
                  <a:lnTo>
                    <a:pt x="280987" y="140494"/>
                  </a:lnTo>
                  <a:lnTo>
                    <a:pt x="283369" y="119063"/>
                  </a:lnTo>
                  <a:lnTo>
                    <a:pt x="278606" y="92869"/>
                  </a:lnTo>
                  <a:lnTo>
                    <a:pt x="269081" y="61913"/>
                  </a:lnTo>
                  <a:lnTo>
                    <a:pt x="238125" y="0"/>
                  </a:lnTo>
                  <a:lnTo>
                    <a:pt x="16669" y="35719"/>
                  </a:lnTo>
                  <a:lnTo>
                    <a:pt x="52387" y="97631"/>
                  </a:lnTo>
                  <a:lnTo>
                    <a:pt x="71437" y="133350"/>
                  </a:lnTo>
                  <a:lnTo>
                    <a:pt x="78581" y="154781"/>
                  </a:lnTo>
                  <a:lnTo>
                    <a:pt x="78581" y="166688"/>
                  </a:lnTo>
                  <a:lnTo>
                    <a:pt x="71437" y="216694"/>
                  </a:lnTo>
                  <a:lnTo>
                    <a:pt x="57150" y="297656"/>
                  </a:lnTo>
                  <a:lnTo>
                    <a:pt x="30956" y="402431"/>
                  </a:lnTo>
                  <a:lnTo>
                    <a:pt x="0" y="500063"/>
                  </a:lnTo>
                  <a:lnTo>
                    <a:pt x="166687" y="497681"/>
                  </a:lnTo>
                  <a:lnTo>
                    <a:pt x="207169" y="390525"/>
                  </a:lnTo>
                  <a:lnTo>
                    <a:pt x="242887" y="273844"/>
                  </a:lnTo>
                  <a:lnTo>
                    <a:pt x="259556" y="20716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65">
              <a:extLst>
                <a:ext uri="{FF2B5EF4-FFF2-40B4-BE49-F238E27FC236}">
                  <a16:creationId xmlns:a16="http://schemas.microsoft.com/office/drawing/2014/main" id="{B9A347B7-AD5B-47B1-B808-5BD5878DF346}"/>
                </a:ext>
              </a:extLst>
            </p:cNvPr>
            <p:cNvSpPr/>
            <p:nvPr/>
          </p:nvSpPr>
          <p:spPr>
            <a:xfrm>
              <a:off x="4981575" y="3119438"/>
              <a:ext cx="2266950" cy="412750"/>
            </a:xfrm>
            <a:custGeom>
              <a:avLst/>
              <a:gdLst>
                <a:gd name="connsiteX0" fmla="*/ 340519 w 2266950"/>
                <a:gd name="connsiteY0" fmla="*/ 197643 h 411956"/>
                <a:gd name="connsiteX1" fmla="*/ 0 w 2266950"/>
                <a:gd name="connsiteY1" fmla="*/ 226218 h 411956"/>
                <a:gd name="connsiteX2" fmla="*/ 38100 w 2266950"/>
                <a:gd name="connsiteY2" fmla="*/ 411956 h 411956"/>
                <a:gd name="connsiteX3" fmla="*/ 64294 w 2266950"/>
                <a:gd name="connsiteY3" fmla="*/ 392906 h 411956"/>
                <a:gd name="connsiteX4" fmla="*/ 80963 w 2266950"/>
                <a:gd name="connsiteY4" fmla="*/ 378618 h 411956"/>
                <a:gd name="connsiteX5" fmla="*/ 176213 w 2266950"/>
                <a:gd name="connsiteY5" fmla="*/ 369093 h 411956"/>
                <a:gd name="connsiteX6" fmla="*/ 461963 w 2266950"/>
                <a:gd name="connsiteY6" fmla="*/ 342900 h 411956"/>
                <a:gd name="connsiteX7" fmla="*/ 731044 w 2266950"/>
                <a:gd name="connsiteY7" fmla="*/ 316706 h 411956"/>
                <a:gd name="connsiteX8" fmla="*/ 1031081 w 2266950"/>
                <a:gd name="connsiteY8" fmla="*/ 288131 h 411956"/>
                <a:gd name="connsiteX9" fmla="*/ 1388269 w 2266950"/>
                <a:gd name="connsiteY9" fmla="*/ 254793 h 411956"/>
                <a:gd name="connsiteX10" fmla="*/ 1602581 w 2266950"/>
                <a:gd name="connsiteY10" fmla="*/ 233362 h 411956"/>
                <a:gd name="connsiteX11" fmla="*/ 1826419 w 2266950"/>
                <a:gd name="connsiteY11" fmla="*/ 211931 h 411956"/>
                <a:gd name="connsiteX12" fmla="*/ 1988344 w 2266950"/>
                <a:gd name="connsiteY12" fmla="*/ 197643 h 411956"/>
                <a:gd name="connsiteX13" fmla="*/ 2028825 w 2266950"/>
                <a:gd name="connsiteY13" fmla="*/ 192881 h 411956"/>
                <a:gd name="connsiteX14" fmla="*/ 2057400 w 2266950"/>
                <a:gd name="connsiteY14" fmla="*/ 195262 h 411956"/>
                <a:gd name="connsiteX15" fmla="*/ 2085975 w 2266950"/>
                <a:gd name="connsiteY15" fmla="*/ 200025 h 411956"/>
                <a:gd name="connsiteX16" fmla="*/ 2119313 w 2266950"/>
                <a:gd name="connsiteY16" fmla="*/ 211931 h 411956"/>
                <a:gd name="connsiteX17" fmla="*/ 2150269 w 2266950"/>
                <a:gd name="connsiteY17" fmla="*/ 226218 h 411956"/>
                <a:gd name="connsiteX18" fmla="*/ 2169319 w 2266950"/>
                <a:gd name="connsiteY18" fmla="*/ 240506 h 411956"/>
                <a:gd name="connsiteX19" fmla="*/ 2193131 w 2266950"/>
                <a:gd name="connsiteY19" fmla="*/ 257175 h 411956"/>
                <a:gd name="connsiteX20" fmla="*/ 2212181 w 2266950"/>
                <a:gd name="connsiteY20" fmla="*/ 273843 h 411956"/>
                <a:gd name="connsiteX21" fmla="*/ 2250281 w 2266950"/>
                <a:gd name="connsiteY21" fmla="*/ 295275 h 411956"/>
                <a:gd name="connsiteX22" fmla="*/ 2266950 w 2266950"/>
                <a:gd name="connsiteY22" fmla="*/ 64293 h 411956"/>
                <a:gd name="connsiteX23" fmla="*/ 2183606 w 2266950"/>
                <a:gd name="connsiteY23" fmla="*/ 16668 h 411956"/>
                <a:gd name="connsiteX24" fmla="*/ 2147888 w 2266950"/>
                <a:gd name="connsiteY24" fmla="*/ 4762 h 411956"/>
                <a:gd name="connsiteX25" fmla="*/ 2121694 w 2266950"/>
                <a:gd name="connsiteY25" fmla="*/ 0 h 411956"/>
                <a:gd name="connsiteX26" fmla="*/ 2074069 w 2266950"/>
                <a:gd name="connsiteY26" fmla="*/ 4762 h 411956"/>
                <a:gd name="connsiteX27" fmla="*/ 2031206 w 2266950"/>
                <a:gd name="connsiteY27" fmla="*/ 19050 h 411956"/>
                <a:gd name="connsiteX28" fmla="*/ 1985963 w 2266950"/>
                <a:gd name="connsiteY28" fmla="*/ 28575 h 411956"/>
                <a:gd name="connsiteX29" fmla="*/ 1783556 w 2266950"/>
                <a:gd name="connsiteY29" fmla="*/ 54768 h 411956"/>
                <a:gd name="connsiteX30" fmla="*/ 1600200 w 2266950"/>
                <a:gd name="connsiteY30" fmla="*/ 76200 h 411956"/>
                <a:gd name="connsiteX31" fmla="*/ 1454944 w 2266950"/>
                <a:gd name="connsiteY31" fmla="*/ 90487 h 411956"/>
                <a:gd name="connsiteX32" fmla="*/ 1269206 w 2266950"/>
                <a:gd name="connsiteY32" fmla="*/ 114300 h 411956"/>
                <a:gd name="connsiteX33" fmla="*/ 1035844 w 2266950"/>
                <a:gd name="connsiteY33" fmla="*/ 135731 h 411956"/>
                <a:gd name="connsiteX34" fmla="*/ 783431 w 2266950"/>
                <a:gd name="connsiteY34" fmla="*/ 154781 h 411956"/>
                <a:gd name="connsiteX35" fmla="*/ 528638 w 2266950"/>
                <a:gd name="connsiteY35" fmla="*/ 180975 h 411956"/>
                <a:gd name="connsiteX36" fmla="*/ 340519 w 2266950"/>
                <a:gd name="connsiteY36" fmla="*/ 197643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66950" h="411956">
                  <a:moveTo>
                    <a:pt x="340519" y="197643"/>
                  </a:moveTo>
                  <a:lnTo>
                    <a:pt x="0" y="226218"/>
                  </a:lnTo>
                  <a:lnTo>
                    <a:pt x="38100" y="411956"/>
                  </a:lnTo>
                  <a:lnTo>
                    <a:pt x="64294" y="392906"/>
                  </a:lnTo>
                  <a:lnTo>
                    <a:pt x="80963" y="378618"/>
                  </a:lnTo>
                  <a:lnTo>
                    <a:pt x="176213" y="369093"/>
                  </a:lnTo>
                  <a:lnTo>
                    <a:pt x="461963" y="342900"/>
                  </a:lnTo>
                  <a:lnTo>
                    <a:pt x="731044" y="316706"/>
                  </a:lnTo>
                  <a:lnTo>
                    <a:pt x="1031081" y="288131"/>
                  </a:lnTo>
                  <a:lnTo>
                    <a:pt x="1388269" y="254793"/>
                  </a:lnTo>
                  <a:lnTo>
                    <a:pt x="1602581" y="233362"/>
                  </a:lnTo>
                  <a:lnTo>
                    <a:pt x="1826419" y="211931"/>
                  </a:lnTo>
                  <a:lnTo>
                    <a:pt x="1988344" y="197643"/>
                  </a:lnTo>
                  <a:lnTo>
                    <a:pt x="2028825" y="192881"/>
                  </a:lnTo>
                  <a:lnTo>
                    <a:pt x="2057400" y="195262"/>
                  </a:lnTo>
                  <a:lnTo>
                    <a:pt x="2085975" y="200025"/>
                  </a:lnTo>
                  <a:lnTo>
                    <a:pt x="2119313" y="211931"/>
                  </a:lnTo>
                  <a:lnTo>
                    <a:pt x="2150269" y="226218"/>
                  </a:lnTo>
                  <a:lnTo>
                    <a:pt x="2169319" y="240506"/>
                  </a:lnTo>
                  <a:lnTo>
                    <a:pt x="2193131" y="257175"/>
                  </a:lnTo>
                  <a:lnTo>
                    <a:pt x="2212181" y="273843"/>
                  </a:lnTo>
                  <a:lnTo>
                    <a:pt x="2250281" y="295275"/>
                  </a:lnTo>
                  <a:lnTo>
                    <a:pt x="2266950" y="64293"/>
                  </a:lnTo>
                  <a:lnTo>
                    <a:pt x="2183606" y="16668"/>
                  </a:lnTo>
                  <a:lnTo>
                    <a:pt x="2147888" y="4762"/>
                  </a:lnTo>
                  <a:lnTo>
                    <a:pt x="2121694" y="0"/>
                  </a:lnTo>
                  <a:lnTo>
                    <a:pt x="2074069" y="4762"/>
                  </a:lnTo>
                  <a:lnTo>
                    <a:pt x="2031206" y="19050"/>
                  </a:lnTo>
                  <a:lnTo>
                    <a:pt x="1985963" y="28575"/>
                  </a:lnTo>
                  <a:lnTo>
                    <a:pt x="1783556" y="54768"/>
                  </a:lnTo>
                  <a:lnTo>
                    <a:pt x="1600200" y="76200"/>
                  </a:lnTo>
                  <a:lnTo>
                    <a:pt x="1454944" y="90487"/>
                  </a:lnTo>
                  <a:lnTo>
                    <a:pt x="1269206" y="114300"/>
                  </a:lnTo>
                  <a:lnTo>
                    <a:pt x="1035844" y="135731"/>
                  </a:lnTo>
                  <a:lnTo>
                    <a:pt x="783431" y="154781"/>
                  </a:lnTo>
                  <a:lnTo>
                    <a:pt x="528638" y="180975"/>
                  </a:lnTo>
                  <a:lnTo>
                    <a:pt x="340519" y="19764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69">
              <a:extLst>
                <a:ext uri="{FF2B5EF4-FFF2-40B4-BE49-F238E27FC236}">
                  <a16:creationId xmlns:a16="http://schemas.microsoft.com/office/drawing/2014/main" id="{E2CBF39D-F0CA-4787-9D71-708558AFBA9B}"/>
                </a:ext>
              </a:extLst>
            </p:cNvPr>
            <p:cNvSpPr/>
            <p:nvPr/>
          </p:nvSpPr>
          <p:spPr>
            <a:xfrm>
              <a:off x="4406900" y="3524250"/>
              <a:ext cx="3860800" cy="527050"/>
            </a:xfrm>
            <a:custGeom>
              <a:avLst/>
              <a:gdLst>
                <a:gd name="connsiteX0" fmla="*/ 1089025 w 3860800"/>
                <a:gd name="connsiteY0" fmla="*/ 257175 h 527050"/>
                <a:gd name="connsiteX1" fmla="*/ 800100 w 3860800"/>
                <a:gd name="connsiteY1" fmla="*/ 285750 h 527050"/>
                <a:gd name="connsiteX2" fmla="*/ 600075 w 3860800"/>
                <a:gd name="connsiteY2" fmla="*/ 307975 h 527050"/>
                <a:gd name="connsiteX3" fmla="*/ 428625 w 3860800"/>
                <a:gd name="connsiteY3" fmla="*/ 323850 h 527050"/>
                <a:gd name="connsiteX4" fmla="*/ 352425 w 3860800"/>
                <a:gd name="connsiteY4" fmla="*/ 333375 h 527050"/>
                <a:gd name="connsiteX5" fmla="*/ 282575 w 3860800"/>
                <a:gd name="connsiteY5" fmla="*/ 346075 h 527050"/>
                <a:gd name="connsiteX6" fmla="*/ 196850 w 3860800"/>
                <a:gd name="connsiteY6" fmla="*/ 352425 h 527050"/>
                <a:gd name="connsiteX7" fmla="*/ 155575 w 3860800"/>
                <a:gd name="connsiteY7" fmla="*/ 349250 h 527050"/>
                <a:gd name="connsiteX8" fmla="*/ 79375 w 3860800"/>
                <a:gd name="connsiteY8" fmla="*/ 339725 h 527050"/>
                <a:gd name="connsiteX9" fmla="*/ 0 w 3860800"/>
                <a:gd name="connsiteY9" fmla="*/ 317500 h 527050"/>
                <a:gd name="connsiteX10" fmla="*/ 6350 w 3860800"/>
                <a:gd name="connsiteY10" fmla="*/ 450850 h 527050"/>
                <a:gd name="connsiteX11" fmla="*/ 120650 w 3860800"/>
                <a:gd name="connsiteY11" fmla="*/ 495300 h 527050"/>
                <a:gd name="connsiteX12" fmla="*/ 171450 w 3860800"/>
                <a:gd name="connsiteY12" fmla="*/ 517525 h 527050"/>
                <a:gd name="connsiteX13" fmla="*/ 209550 w 3860800"/>
                <a:gd name="connsiteY13" fmla="*/ 527050 h 527050"/>
                <a:gd name="connsiteX14" fmla="*/ 257175 w 3860800"/>
                <a:gd name="connsiteY14" fmla="*/ 514350 h 527050"/>
                <a:gd name="connsiteX15" fmla="*/ 355600 w 3860800"/>
                <a:gd name="connsiteY15" fmla="*/ 495300 h 527050"/>
                <a:gd name="connsiteX16" fmla="*/ 514350 w 3860800"/>
                <a:gd name="connsiteY16" fmla="*/ 466725 h 527050"/>
                <a:gd name="connsiteX17" fmla="*/ 666750 w 3860800"/>
                <a:gd name="connsiteY17" fmla="*/ 441325 h 527050"/>
                <a:gd name="connsiteX18" fmla="*/ 806450 w 3860800"/>
                <a:gd name="connsiteY18" fmla="*/ 428625 h 527050"/>
                <a:gd name="connsiteX19" fmla="*/ 984250 w 3860800"/>
                <a:gd name="connsiteY19" fmla="*/ 415925 h 527050"/>
                <a:gd name="connsiteX20" fmla="*/ 1158875 w 3860800"/>
                <a:gd name="connsiteY20" fmla="*/ 406400 h 527050"/>
                <a:gd name="connsiteX21" fmla="*/ 1320800 w 3860800"/>
                <a:gd name="connsiteY21" fmla="*/ 393700 h 527050"/>
                <a:gd name="connsiteX22" fmla="*/ 1571625 w 3860800"/>
                <a:gd name="connsiteY22" fmla="*/ 361950 h 527050"/>
                <a:gd name="connsiteX23" fmla="*/ 1822450 w 3860800"/>
                <a:gd name="connsiteY23" fmla="*/ 339725 h 527050"/>
                <a:gd name="connsiteX24" fmla="*/ 2098675 w 3860800"/>
                <a:gd name="connsiteY24" fmla="*/ 314325 h 527050"/>
                <a:gd name="connsiteX25" fmla="*/ 2406650 w 3860800"/>
                <a:gd name="connsiteY25" fmla="*/ 288925 h 527050"/>
                <a:gd name="connsiteX26" fmla="*/ 2746375 w 3860800"/>
                <a:gd name="connsiteY26" fmla="*/ 263525 h 527050"/>
                <a:gd name="connsiteX27" fmla="*/ 3079750 w 3860800"/>
                <a:gd name="connsiteY27" fmla="*/ 247650 h 527050"/>
                <a:gd name="connsiteX28" fmla="*/ 3286125 w 3860800"/>
                <a:gd name="connsiteY28" fmla="*/ 238125 h 527050"/>
                <a:gd name="connsiteX29" fmla="*/ 3324225 w 3860800"/>
                <a:gd name="connsiteY29" fmla="*/ 241300 h 527050"/>
                <a:gd name="connsiteX30" fmla="*/ 3775075 w 3860800"/>
                <a:gd name="connsiteY30" fmla="*/ 482600 h 527050"/>
                <a:gd name="connsiteX31" fmla="*/ 3803650 w 3860800"/>
                <a:gd name="connsiteY31" fmla="*/ 482600 h 527050"/>
                <a:gd name="connsiteX32" fmla="*/ 3838575 w 3860800"/>
                <a:gd name="connsiteY32" fmla="*/ 469900 h 527050"/>
                <a:gd name="connsiteX33" fmla="*/ 3857625 w 3860800"/>
                <a:gd name="connsiteY33" fmla="*/ 454025 h 527050"/>
                <a:gd name="connsiteX34" fmla="*/ 3860800 w 3860800"/>
                <a:gd name="connsiteY34" fmla="*/ 441325 h 527050"/>
                <a:gd name="connsiteX35" fmla="*/ 3860800 w 3860800"/>
                <a:gd name="connsiteY35" fmla="*/ 419100 h 527050"/>
                <a:gd name="connsiteX36" fmla="*/ 3854450 w 3860800"/>
                <a:gd name="connsiteY36" fmla="*/ 390525 h 527050"/>
                <a:gd name="connsiteX37" fmla="*/ 3835400 w 3860800"/>
                <a:gd name="connsiteY37" fmla="*/ 346075 h 527050"/>
                <a:gd name="connsiteX38" fmla="*/ 3790950 w 3860800"/>
                <a:gd name="connsiteY38" fmla="*/ 276225 h 527050"/>
                <a:gd name="connsiteX39" fmla="*/ 3733800 w 3860800"/>
                <a:gd name="connsiteY39" fmla="*/ 206375 h 527050"/>
                <a:gd name="connsiteX40" fmla="*/ 3657600 w 3860800"/>
                <a:gd name="connsiteY40" fmla="*/ 133350 h 527050"/>
                <a:gd name="connsiteX41" fmla="*/ 3594100 w 3860800"/>
                <a:gd name="connsiteY41" fmla="*/ 73025 h 527050"/>
                <a:gd name="connsiteX42" fmla="*/ 3540125 w 3860800"/>
                <a:gd name="connsiteY42" fmla="*/ 25400 h 527050"/>
                <a:gd name="connsiteX43" fmla="*/ 3502025 w 3860800"/>
                <a:gd name="connsiteY43" fmla="*/ 6350 h 527050"/>
                <a:gd name="connsiteX44" fmla="*/ 3463925 w 3860800"/>
                <a:gd name="connsiteY44" fmla="*/ 0 h 527050"/>
                <a:gd name="connsiteX45" fmla="*/ 3435350 w 3860800"/>
                <a:gd name="connsiteY45" fmla="*/ 6350 h 527050"/>
                <a:gd name="connsiteX46" fmla="*/ 3390900 w 3860800"/>
                <a:gd name="connsiteY46" fmla="*/ 31750 h 527050"/>
                <a:gd name="connsiteX47" fmla="*/ 3333750 w 3860800"/>
                <a:gd name="connsiteY47" fmla="*/ 60325 h 527050"/>
                <a:gd name="connsiteX48" fmla="*/ 3213100 w 3860800"/>
                <a:gd name="connsiteY48" fmla="*/ 69850 h 527050"/>
                <a:gd name="connsiteX49" fmla="*/ 2867025 w 3860800"/>
                <a:gd name="connsiteY49" fmla="*/ 98425 h 527050"/>
                <a:gd name="connsiteX50" fmla="*/ 2559050 w 3860800"/>
                <a:gd name="connsiteY50" fmla="*/ 123825 h 527050"/>
                <a:gd name="connsiteX51" fmla="*/ 2190750 w 3860800"/>
                <a:gd name="connsiteY51" fmla="*/ 152400 h 527050"/>
                <a:gd name="connsiteX52" fmla="*/ 1666875 w 3860800"/>
                <a:gd name="connsiteY52" fmla="*/ 203200 h 527050"/>
                <a:gd name="connsiteX53" fmla="*/ 1184275 w 3860800"/>
                <a:gd name="connsiteY53" fmla="*/ 247650 h 527050"/>
                <a:gd name="connsiteX54" fmla="*/ 1089025 w 3860800"/>
                <a:gd name="connsiteY54" fmla="*/ 257175 h 52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860800" h="527050">
                  <a:moveTo>
                    <a:pt x="1089025" y="257175"/>
                  </a:moveTo>
                  <a:lnTo>
                    <a:pt x="800100" y="285750"/>
                  </a:lnTo>
                  <a:lnTo>
                    <a:pt x="600075" y="307975"/>
                  </a:lnTo>
                  <a:lnTo>
                    <a:pt x="428625" y="323850"/>
                  </a:lnTo>
                  <a:lnTo>
                    <a:pt x="352425" y="333375"/>
                  </a:lnTo>
                  <a:lnTo>
                    <a:pt x="282575" y="346075"/>
                  </a:lnTo>
                  <a:lnTo>
                    <a:pt x="196850" y="352425"/>
                  </a:lnTo>
                  <a:lnTo>
                    <a:pt x="155575" y="349250"/>
                  </a:lnTo>
                  <a:lnTo>
                    <a:pt x="79375" y="339725"/>
                  </a:lnTo>
                  <a:lnTo>
                    <a:pt x="0" y="317500"/>
                  </a:lnTo>
                  <a:lnTo>
                    <a:pt x="6350" y="450850"/>
                  </a:lnTo>
                  <a:lnTo>
                    <a:pt x="120650" y="495300"/>
                  </a:lnTo>
                  <a:lnTo>
                    <a:pt x="171450" y="517525"/>
                  </a:lnTo>
                  <a:lnTo>
                    <a:pt x="209550" y="527050"/>
                  </a:lnTo>
                  <a:lnTo>
                    <a:pt x="257175" y="514350"/>
                  </a:lnTo>
                  <a:lnTo>
                    <a:pt x="355600" y="495300"/>
                  </a:lnTo>
                  <a:lnTo>
                    <a:pt x="514350" y="466725"/>
                  </a:lnTo>
                  <a:lnTo>
                    <a:pt x="666750" y="441325"/>
                  </a:lnTo>
                  <a:lnTo>
                    <a:pt x="806450" y="428625"/>
                  </a:lnTo>
                  <a:lnTo>
                    <a:pt x="984250" y="415925"/>
                  </a:lnTo>
                  <a:lnTo>
                    <a:pt x="1158875" y="406400"/>
                  </a:lnTo>
                  <a:lnTo>
                    <a:pt x="1320800" y="393700"/>
                  </a:lnTo>
                  <a:lnTo>
                    <a:pt x="1571625" y="361950"/>
                  </a:lnTo>
                  <a:lnTo>
                    <a:pt x="1822450" y="339725"/>
                  </a:lnTo>
                  <a:lnTo>
                    <a:pt x="2098675" y="314325"/>
                  </a:lnTo>
                  <a:lnTo>
                    <a:pt x="2406650" y="288925"/>
                  </a:lnTo>
                  <a:lnTo>
                    <a:pt x="2746375" y="263525"/>
                  </a:lnTo>
                  <a:lnTo>
                    <a:pt x="3079750" y="247650"/>
                  </a:lnTo>
                  <a:lnTo>
                    <a:pt x="3286125" y="238125"/>
                  </a:lnTo>
                  <a:lnTo>
                    <a:pt x="3324225" y="241300"/>
                  </a:lnTo>
                  <a:lnTo>
                    <a:pt x="3775075" y="482600"/>
                  </a:lnTo>
                  <a:lnTo>
                    <a:pt x="3803650" y="482600"/>
                  </a:lnTo>
                  <a:lnTo>
                    <a:pt x="3838575" y="469900"/>
                  </a:lnTo>
                  <a:lnTo>
                    <a:pt x="3857625" y="454025"/>
                  </a:lnTo>
                  <a:lnTo>
                    <a:pt x="3860800" y="441325"/>
                  </a:lnTo>
                  <a:lnTo>
                    <a:pt x="3860800" y="419100"/>
                  </a:lnTo>
                  <a:lnTo>
                    <a:pt x="3854450" y="390525"/>
                  </a:lnTo>
                  <a:lnTo>
                    <a:pt x="3835400" y="346075"/>
                  </a:lnTo>
                  <a:lnTo>
                    <a:pt x="3790950" y="276225"/>
                  </a:lnTo>
                  <a:lnTo>
                    <a:pt x="3733800" y="206375"/>
                  </a:lnTo>
                  <a:lnTo>
                    <a:pt x="3657600" y="133350"/>
                  </a:lnTo>
                  <a:lnTo>
                    <a:pt x="3594100" y="73025"/>
                  </a:lnTo>
                  <a:lnTo>
                    <a:pt x="3540125" y="25400"/>
                  </a:lnTo>
                  <a:lnTo>
                    <a:pt x="3502025" y="6350"/>
                  </a:lnTo>
                  <a:lnTo>
                    <a:pt x="3463925" y="0"/>
                  </a:lnTo>
                  <a:lnTo>
                    <a:pt x="3435350" y="6350"/>
                  </a:lnTo>
                  <a:lnTo>
                    <a:pt x="3390900" y="31750"/>
                  </a:lnTo>
                  <a:lnTo>
                    <a:pt x="3333750" y="60325"/>
                  </a:lnTo>
                  <a:lnTo>
                    <a:pt x="3213100" y="69850"/>
                  </a:lnTo>
                  <a:lnTo>
                    <a:pt x="2867025" y="98425"/>
                  </a:lnTo>
                  <a:lnTo>
                    <a:pt x="2559050" y="123825"/>
                  </a:lnTo>
                  <a:lnTo>
                    <a:pt x="2190750" y="152400"/>
                  </a:lnTo>
                  <a:lnTo>
                    <a:pt x="1666875" y="203200"/>
                  </a:lnTo>
                  <a:lnTo>
                    <a:pt x="1184275" y="247650"/>
                  </a:lnTo>
                  <a:lnTo>
                    <a:pt x="1089025" y="2571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70">
              <a:extLst>
                <a:ext uri="{FF2B5EF4-FFF2-40B4-BE49-F238E27FC236}">
                  <a16:creationId xmlns:a16="http://schemas.microsoft.com/office/drawing/2014/main" id="{18BA6154-324A-44B0-8DAC-E31CB6D4BA5D}"/>
                </a:ext>
              </a:extLst>
            </p:cNvPr>
            <p:cNvSpPr/>
            <p:nvPr/>
          </p:nvSpPr>
          <p:spPr>
            <a:xfrm>
              <a:off x="7348538" y="3714750"/>
              <a:ext cx="901700" cy="617538"/>
            </a:xfrm>
            <a:custGeom>
              <a:avLst/>
              <a:gdLst>
                <a:gd name="connsiteX0" fmla="*/ 233362 w 902493"/>
                <a:gd name="connsiteY0" fmla="*/ 326231 h 616744"/>
                <a:gd name="connsiteX1" fmla="*/ 350043 w 902493"/>
                <a:gd name="connsiteY1" fmla="*/ 190500 h 616744"/>
                <a:gd name="connsiteX2" fmla="*/ 388143 w 902493"/>
                <a:gd name="connsiteY2" fmla="*/ 145256 h 616744"/>
                <a:gd name="connsiteX3" fmla="*/ 395287 w 902493"/>
                <a:gd name="connsiteY3" fmla="*/ 126206 h 616744"/>
                <a:gd name="connsiteX4" fmla="*/ 395287 w 902493"/>
                <a:gd name="connsiteY4" fmla="*/ 88106 h 616744"/>
                <a:gd name="connsiteX5" fmla="*/ 390525 w 902493"/>
                <a:gd name="connsiteY5" fmla="*/ 69056 h 616744"/>
                <a:gd name="connsiteX6" fmla="*/ 361950 w 902493"/>
                <a:gd name="connsiteY6" fmla="*/ 21431 h 616744"/>
                <a:gd name="connsiteX7" fmla="*/ 352425 w 902493"/>
                <a:gd name="connsiteY7" fmla="*/ 0 h 616744"/>
                <a:gd name="connsiteX8" fmla="*/ 902493 w 902493"/>
                <a:gd name="connsiteY8" fmla="*/ 269081 h 616744"/>
                <a:gd name="connsiteX9" fmla="*/ 878681 w 902493"/>
                <a:gd name="connsiteY9" fmla="*/ 280988 h 616744"/>
                <a:gd name="connsiteX10" fmla="*/ 864393 w 902493"/>
                <a:gd name="connsiteY10" fmla="*/ 290513 h 616744"/>
                <a:gd name="connsiteX11" fmla="*/ 833437 w 902493"/>
                <a:gd name="connsiteY11" fmla="*/ 292894 h 616744"/>
                <a:gd name="connsiteX12" fmla="*/ 778668 w 902493"/>
                <a:gd name="connsiteY12" fmla="*/ 288131 h 616744"/>
                <a:gd name="connsiteX13" fmla="*/ 738187 w 902493"/>
                <a:gd name="connsiteY13" fmla="*/ 288131 h 616744"/>
                <a:gd name="connsiteX14" fmla="*/ 700087 w 902493"/>
                <a:gd name="connsiteY14" fmla="*/ 292894 h 616744"/>
                <a:gd name="connsiteX15" fmla="*/ 652462 w 902493"/>
                <a:gd name="connsiteY15" fmla="*/ 311944 h 616744"/>
                <a:gd name="connsiteX16" fmla="*/ 561975 w 902493"/>
                <a:gd name="connsiteY16" fmla="*/ 361950 h 616744"/>
                <a:gd name="connsiteX17" fmla="*/ 373856 w 902493"/>
                <a:gd name="connsiteY17" fmla="*/ 461963 h 616744"/>
                <a:gd name="connsiteX18" fmla="*/ 214312 w 902493"/>
                <a:gd name="connsiteY18" fmla="*/ 540544 h 616744"/>
                <a:gd name="connsiteX19" fmla="*/ 61912 w 902493"/>
                <a:gd name="connsiteY19" fmla="*/ 604838 h 616744"/>
                <a:gd name="connsiteX20" fmla="*/ 26193 w 902493"/>
                <a:gd name="connsiteY20" fmla="*/ 616744 h 616744"/>
                <a:gd name="connsiteX21" fmla="*/ 9525 w 902493"/>
                <a:gd name="connsiteY21" fmla="*/ 616744 h 616744"/>
                <a:gd name="connsiteX22" fmla="*/ 0 w 902493"/>
                <a:gd name="connsiteY22" fmla="*/ 602456 h 616744"/>
                <a:gd name="connsiteX23" fmla="*/ 4762 w 902493"/>
                <a:gd name="connsiteY23" fmla="*/ 576263 h 616744"/>
                <a:gd name="connsiteX24" fmla="*/ 21431 w 902493"/>
                <a:gd name="connsiteY24" fmla="*/ 550069 h 616744"/>
                <a:gd name="connsiteX25" fmla="*/ 109537 w 902493"/>
                <a:gd name="connsiteY25" fmla="*/ 464344 h 616744"/>
                <a:gd name="connsiteX26" fmla="*/ 233362 w 902493"/>
                <a:gd name="connsiteY26" fmla="*/ 326231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02493" h="616744">
                  <a:moveTo>
                    <a:pt x="233362" y="326231"/>
                  </a:moveTo>
                  <a:lnTo>
                    <a:pt x="350043" y="190500"/>
                  </a:lnTo>
                  <a:lnTo>
                    <a:pt x="388143" y="145256"/>
                  </a:lnTo>
                  <a:lnTo>
                    <a:pt x="395287" y="126206"/>
                  </a:lnTo>
                  <a:lnTo>
                    <a:pt x="395287" y="88106"/>
                  </a:lnTo>
                  <a:lnTo>
                    <a:pt x="390525" y="69056"/>
                  </a:lnTo>
                  <a:lnTo>
                    <a:pt x="361950" y="21431"/>
                  </a:lnTo>
                  <a:lnTo>
                    <a:pt x="352425" y="0"/>
                  </a:lnTo>
                  <a:lnTo>
                    <a:pt x="902493" y="269081"/>
                  </a:lnTo>
                  <a:lnTo>
                    <a:pt x="878681" y="280988"/>
                  </a:lnTo>
                  <a:lnTo>
                    <a:pt x="864393" y="290513"/>
                  </a:lnTo>
                  <a:lnTo>
                    <a:pt x="833437" y="292894"/>
                  </a:lnTo>
                  <a:lnTo>
                    <a:pt x="778668" y="288131"/>
                  </a:lnTo>
                  <a:lnTo>
                    <a:pt x="738187" y="288131"/>
                  </a:lnTo>
                  <a:lnTo>
                    <a:pt x="700087" y="292894"/>
                  </a:lnTo>
                  <a:lnTo>
                    <a:pt x="652462" y="311944"/>
                  </a:lnTo>
                  <a:lnTo>
                    <a:pt x="561975" y="361950"/>
                  </a:lnTo>
                  <a:lnTo>
                    <a:pt x="373856" y="461963"/>
                  </a:lnTo>
                  <a:lnTo>
                    <a:pt x="214312" y="540544"/>
                  </a:lnTo>
                  <a:lnTo>
                    <a:pt x="61912" y="604838"/>
                  </a:lnTo>
                  <a:lnTo>
                    <a:pt x="26193" y="616744"/>
                  </a:lnTo>
                  <a:lnTo>
                    <a:pt x="9525" y="616744"/>
                  </a:lnTo>
                  <a:lnTo>
                    <a:pt x="0" y="602456"/>
                  </a:lnTo>
                  <a:lnTo>
                    <a:pt x="4762" y="576263"/>
                  </a:lnTo>
                  <a:lnTo>
                    <a:pt x="21431" y="550069"/>
                  </a:lnTo>
                  <a:lnTo>
                    <a:pt x="109537" y="464344"/>
                  </a:lnTo>
                  <a:lnTo>
                    <a:pt x="233362" y="3262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71">
              <a:extLst>
                <a:ext uri="{FF2B5EF4-FFF2-40B4-BE49-F238E27FC236}">
                  <a16:creationId xmlns:a16="http://schemas.microsoft.com/office/drawing/2014/main" id="{774AE7C9-ABFF-452F-82D2-270F62E77792}"/>
                </a:ext>
              </a:extLst>
            </p:cNvPr>
            <p:cNvSpPr/>
            <p:nvPr/>
          </p:nvSpPr>
          <p:spPr>
            <a:xfrm>
              <a:off x="4510089" y="3875088"/>
              <a:ext cx="1489075" cy="1206500"/>
            </a:xfrm>
            <a:custGeom>
              <a:avLst/>
              <a:gdLst>
                <a:gd name="connsiteX0" fmla="*/ 981075 w 1488281"/>
                <a:gd name="connsiteY0" fmla="*/ 485775 h 1207294"/>
                <a:gd name="connsiteX1" fmla="*/ 895350 w 1488281"/>
                <a:gd name="connsiteY1" fmla="*/ 566737 h 1207294"/>
                <a:gd name="connsiteX2" fmla="*/ 809625 w 1488281"/>
                <a:gd name="connsiteY2" fmla="*/ 642937 h 1207294"/>
                <a:gd name="connsiteX3" fmla="*/ 742950 w 1488281"/>
                <a:gd name="connsiteY3" fmla="*/ 695325 h 1207294"/>
                <a:gd name="connsiteX4" fmla="*/ 650081 w 1488281"/>
                <a:gd name="connsiteY4" fmla="*/ 764381 h 1207294"/>
                <a:gd name="connsiteX5" fmla="*/ 554831 w 1488281"/>
                <a:gd name="connsiteY5" fmla="*/ 828675 h 1207294"/>
                <a:gd name="connsiteX6" fmla="*/ 466725 w 1488281"/>
                <a:gd name="connsiteY6" fmla="*/ 888206 h 1207294"/>
                <a:gd name="connsiteX7" fmla="*/ 345281 w 1488281"/>
                <a:gd name="connsiteY7" fmla="*/ 966787 h 1207294"/>
                <a:gd name="connsiteX8" fmla="*/ 221456 w 1488281"/>
                <a:gd name="connsiteY8" fmla="*/ 1042987 h 1207294"/>
                <a:gd name="connsiteX9" fmla="*/ 88106 w 1488281"/>
                <a:gd name="connsiteY9" fmla="*/ 1119187 h 1207294"/>
                <a:gd name="connsiteX10" fmla="*/ 16668 w 1488281"/>
                <a:gd name="connsiteY10" fmla="*/ 1159669 h 1207294"/>
                <a:gd name="connsiteX11" fmla="*/ 4762 w 1488281"/>
                <a:gd name="connsiteY11" fmla="*/ 1166812 h 1207294"/>
                <a:gd name="connsiteX12" fmla="*/ 0 w 1488281"/>
                <a:gd name="connsiteY12" fmla="*/ 1176337 h 1207294"/>
                <a:gd name="connsiteX13" fmla="*/ 7143 w 1488281"/>
                <a:gd name="connsiteY13" fmla="*/ 1193006 h 1207294"/>
                <a:gd name="connsiteX14" fmla="*/ 42862 w 1488281"/>
                <a:gd name="connsiteY14" fmla="*/ 1207294 h 1207294"/>
                <a:gd name="connsiteX15" fmla="*/ 73818 w 1488281"/>
                <a:gd name="connsiteY15" fmla="*/ 1204912 h 1207294"/>
                <a:gd name="connsiteX16" fmla="*/ 135731 w 1488281"/>
                <a:gd name="connsiteY16" fmla="*/ 1185862 h 1207294"/>
                <a:gd name="connsiteX17" fmla="*/ 261937 w 1488281"/>
                <a:gd name="connsiteY17" fmla="*/ 1135856 h 1207294"/>
                <a:gd name="connsiteX18" fmla="*/ 392906 w 1488281"/>
                <a:gd name="connsiteY18" fmla="*/ 1083469 h 1207294"/>
                <a:gd name="connsiteX19" fmla="*/ 535781 w 1488281"/>
                <a:gd name="connsiteY19" fmla="*/ 1019175 h 1207294"/>
                <a:gd name="connsiteX20" fmla="*/ 671512 w 1488281"/>
                <a:gd name="connsiteY20" fmla="*/ 952500 h 1207294"/>
                <a:gd name="connsiteX21" fmla="*/ 812006 w 1488281"/>
                <a:gd name="connsiteY21" fmla="*/ 873919 h 1207294"/>
                <a:gd name="connsiteX22" fmla="*/ 962025 w 1488281"/>
                <a:gd name="connsiteY22" fmla="*/ 788194 h 1207294"/>
                <a:gd name="connsiteX23" fmla="*/ 1038225 w 1488281"/>
                <a:gd name="connsiteY23" fmla="*/ 747712 h 1207294"/>
                <a:gd name="connsiteX24" fmla="*/ 1126331 w 1488281"/>
                <a:gd name="connsiteY24" fmla="*/ 678656 h 1207294"/>
                <a:gd name="connsiteX25" fmla="*/ 1300162 w 1488281"/>
                <a:gd name="connsiteY25" fmla="*/ 535781 h 1207294"/>
                <a:gd name="connsiteX26" fmla="*/ 1402556 w 1488281"/>
                <a:gd name="connsiteY26" fmla="*/ 447675 h 1207294"/>
                <a:gd name="connsiteX27" fmla="*/ 1488281 w 1488281"/>
                <a:gd name="connsiteY27" fmla="*/ 304800 h 1207294"/>
                <a:gd name="connsiteX28" fmla="*/ 1478756 w 1488281"/>
                <a:gd name="connsiteY28" fmla="*/ 216694 h 1207294"/>
                <a:gd name="connsiteX29" fmla="*/ 1462087 w 1488281"/>
                <a:gd name="connsiteY29" fmla="*/ 150019 h 1207294"/>
                <a:gd name="connsiteX30" fmla="*/ 1443037 w 1488281"/>
                <a:gd name="connsiteY30" fmla="*/ 92869 h 1207294"/>
                <a:gd name="connsiteX31" fmla="*/ 1419225 w 1488281"/>
                <a:gd name="connsiteY31" fmla="*/ 54769 h 1207294"/>
                <a:gd name="connsiteX32" fmla="*/ 1400175 w 1488281"/>
                <a:gd name="connsiteY32" fmla="*/ 35719 h 1207294"/>
                <a:gd name="connsiteX33" fmla="*/ 1352550 w 1488281"/>
                <a:gd name="connsiteY33" fmla="*/ 0 h 1207294"/>
                <a:gd name="connsiteX34" fmla="*/ 1185862 w 1488281"/>
                <a:gd name="connsiteY34" fmla="*/ 14287 h 1207294"/>
                <a:gd name="connsiteX35" fmla="*/ 1212056 w 1488281"/>
                <a:gd name="connsiteY35" fmla="*/ 54769 h 1207294"/>
                <a:gd name="connsiteX36" fmla="*/ 1231106 w 1488281"/>
                <a:gd name="connsiteY36" fmla="*/ 85725 h 1207294"/>
                <a:gd name="connsiteX37" fmla="*/ 1240631 w 1488281"/>
                <a:gd name="connsiteY37" fmla="*/ 109537 h 1207294"/>
                <a:gd name="connsiteX38" fmla="*/ 1247775 w 1488281"/>
                <a:gd name="connsiteY38" fmla="*/ 133350 h 1207294"/>
                <a:gd name="connsiteX39" fmla="*/ 1247775 w 1488281"/>
                <a:gd name="connsiteY39" fmla="*/ 164306 h 1207294"/>
                <a:gd name="connsiteX40" fmla="*/ 1240631 w 1488281"/>
                <a:gd name="connsiteY40" fmla="*/ 202406 h 1207294"/>
                <a:gd name="connsiteX41" fmla="*/ 1209675 w 1488281"/>
                <a:gd name="connsiteY41" fmla="*/ 245269 h 1207294"/>
                <a:gd name="connsiteX42" fmla="*/ 1114425 w 1488281"/>
                <a:gd name="connsiteY42" fmla="*/ 352425 h 1207294"/>
                <a:gd name="connsiteX43" fmla="*/ 981075 w 1488281"/>
                <a:gd name="connsiteY43" fmla="*/ 485775 h 120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488281" h="1207294">
                  <a:moveTo>
                    <a:pt x="981075" y="485775"/>
                  </a:moveTo>
                  <a:lnTo>
                    <a:pt x="895350" y="566737"/>
                  </a:lnTo>
                  <a:lnTo>
                    <a:pt x="809625" y="642937"/>
                  </a:lnTo>
                  <a:lnTo>
                    <a:pt x="742950" y="695325"/>
                  </a:lnTo>
                  <a:lnTo>
                    <a:pt x="650081" y="764381"/>
                  </a:lnTo>
                  <a:lnTo>
                    <a:pt x="554831" y="828675"/>
                  </a:lnTo>
                  <a:lnTo>
                    <a:pt x="466725" y="888206"/>
                  </a:lnTo>
                  <a:lnTo>
                    <a:pt x="345281" y="966787"/>
                  </a:lnTo>
                  <a:lnTo>
                    <a:pt x="221456" y="1042987"/>
                  </a:lnTo>
                  <a:lnTo>
                    <a:pt x="88106" y="1119187"/>
                  </a:lnTo>
                  <a:lnTo>
                    <a:pt x="16668" y="1159669"/>
                  </a:lnTo>
                  <a:lnTo>
                    <a:pt x="4762" y="1166812"/>
                  </a:lnTo>
                  <a:lnTo>
                    <a:pt x="0" y="1176337"/>
                  </a:lnTo>
                  <a:lnTo>
                    <a:pt x="7143" y="1193006"/>
                  </a:lnTo>
                  <a:lnTo>
                    <a:pt x="42862" y="1207294"/>
                  </a:lnTo>
                  <a:lnTo>
                    <a:pt x="73818" y="1204912"/>
                  </a:lnTo>
                  <a:lnTo>
                    <a:pt x="135731" y="1185862"/>
                  </a:lnTo>
                  <a:lnTo>
                    <a:pt x="261937" y="1135856"/>
                  </a:lnTo>
                  <a:lnTo>
                    <a:pt x="392906" y="1083469"/>
                  </a:lnTo>
                  <a:lnTo>
                    <a:pt x="535781" y="1019175"/>
                  </a:lnTo>
                  <a:lnTo>
                    <a:pt x="671512" y="952500"/>
                  </a:lnTo>
                  <a:lnTo>
                    <a:pt x="812006" y="873919"/>
                  </a:lnTo>
                  <a:lnTo>
                    <a:pt x="962025" y="788194"/>
                  </a:lnTo>
                  <a:lnTo>
                    <a:pt x="1038225" y="747712"/>
                  </a:lnTo>
                  <a:lnTo>
                    <a:pt x="1126331" y="678656"/>
                  </a:lnTo>
                  <a:lnTo>
                    <a:pt x="1300162" y="535781"/>
                  </a:lnTo>
                  <a:lnTo>
                    <a:pt x="1402556" y="447675"/>
                  </a:lnTo>
                  <a:lnTo>
                    <a:pt x="1488281" y="304800"/>
                  </a:lnTo>
                  <a:lnTo>
                    <a:pt x="1478756" y="216694"/>
                  </a:lnTo>
                  <a:lnTo>
                    <a:pt x="1462087" y="150019"/>
                  </a:lnTo>
                  <a:lnTo>
                    <a:pt x="1443037" y="92869"/>
                  </a:lnTo>
                  <a:lnTo>
                    <a:pt x="1419225" y="54769"/>
                  </a:lnTo>
                  <a:lnTo>
                    <a:pt x="1400175" y="35719"/>
                  </a:lnTo>
                  <a:lnTo>
                    <a:pt x="1352550" y="0"/>
                  </a:lnTo>
                  <a:lnTo>
                    <a:pt x="1185862" y="14287"/>
                  </a:lnTo>
                  <a:lnTo>
                    <a:pt x="1212056" y="54769"/>
                  </a:lnTo>
                  <a:lnTo>
                    <a:pt x="1231106" y="85725"/>
                  </a:lnTo>
                  <a:lnTo>
                    <a:pt x="1240631" y="109537"/>
                  </a:lnTo>
                  <a:lnTo>
                    <a:pt x="1247775" y="133350"/>
                  </a:lnTo>
                  <a:lnTo>
                    <a:pt x="1247775" y="164306"/>
                  </a:lnTo>
                  <a:lnTo>
                    <a:pt x="1240631" y="202406"/>
                  </a:lnTo>
                  <a:lnTo>
                    <a:pt x="1209675" y="245269"/>
                  </a:lnTo>
                  <a:lnTo>
                    <a:pt x="1114425" y="352425"/>
                  </a:lnTo>
                  <a:lnTo>
                    <a:pt x="981075" y="4857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72">
              <a:extLst>
                <a:ext uri="{FF2B5EF4-FFF2-40B4-BE49-F238E27FC236}">
                  <a16:creationId xmlns:a16="http://schemas.microsoft.com/office/drawing/2014/main" id="{DA8DFA17-9118-4111-B6D3-1003B1C24BF7}"/>
                </a:ext>
              </a:extLst>
            </p:cNvPr>
            <p:cNvSpPr/>
            <p:nvPr/>
          </p:nvSpPr>
          <p:spPr>
            <a:xfrm>
              <a:off x="5810251" y="4065589"/>
              <a:ext cx="1306513" cy="333375"/>
            </a:xfrm>
            <a:custGeom>
              <a:avLst/>
              <a:gdLst>
                <a:gd name="connsiteX0" fmla="*/ 302419 w 1307306"/>
                <a:gd name="connsiteY0" fmla="*/ 257175 h 333375"/>
                <a:gd name="connsiteX1" fmla="*/ 0 w 1307306"/>
                <a:gd name="connsiteY1" fmla="*/ 285750 h 333375"/>
                <a:gd name="connsiteX2" fmla="*/ 107156 w 1307306"/>
                <a:gd name="connsiteY2" fmla="*/ 104775 h 333375"/>
                <a:gd name="connsiteX3" fmla="*/ 307181 w 1307306"/>
                <a:gd name="connsiteY3" fmla="*/ 90487 h 333375"/>
                <a:gd name="connsiteX4" fmla="*/ 478631 w 1307306"/>
                <a:gd name="connsiteY4" fmla="*/ 73819 h 333375"/>
                <a:gd name="connsiteX5" fmla="*/ 671513 w 1307306"/>
                <a:gd name="connsiteY5" fmla="*/ 50006 h 333375"/>
                <a:gd name="connsiteX6" fmla="*/ 785813 w 1307306"/>
                <a:gd name="connsiteY6" fmla="*/ 35719 h 333375"/>
                <a:gd name="connsiteX7" fmla="*/ 814388 w 1307306"/>
                <a:gd name="connsiteY7" fmla="*/ 26194 h 333375"/>
                <a:gd name="connsiteX8" fmla="*/ 850106 w 1307306"/>
                <a:gd name="connsiteY8" fmla="*/ 14287 h 333375"/>
                <a:gd name="connsiteX9" fmla="*/ 881063 w 1307306"/>
                <a:gd name="connsiteY9" fmla="*/ 4762 h 333375"/>
                <a:gd name="connsiteX10" fmla="*/ 909638 w 1307306"/>
                <a:gd name="connsiteY10" fmla="*/ 2381 h 333375"/>
                <a:gd name="connsiteX11" fmla="*/ 938213 w 1307306"/>
                <a:gd name="connsiteY11" fmla="*/ 0 h 333375"/>
                <a:gd name="connsiteX12" fmla="*/ 957263 w 1307306"/>
                <a:gd name="connsiteY12" fmla="*/ 2381 h 333375"/>
                <a:gd name="connsiteX13" fmla="*/ 983456 w 1307306"/>
                <a:gd name="connsiteY13" fmla="*/ 9525 h 333375"/>
                <a:gd name="connsiteX14" fmla="*/ 1004888 w 1307306"/>
                <a:gd name="connsiteY14" fmla="*/ 23812 h 333375"/>
                <a:gd name="connsiteX15" fmla="*/ 1023938 w 1307306"/>
                <a:gd name="connsiteY15" fmla="*/ 40481 h 333375"/>
                <a:gd name="connsiteX16" fmla="*/ 1090613 w 1307306"/>
                <a:gd name="connsiteY16" fmla="*/ 83344 h 333375"/>
                <a:gd name="connsiteX17" fmla="*/ 1145381 w 1307306"/>
                <a:gd name="connsiteY17" fmla="*/ 121444 h 333375"/>
                <a:gd name="connsiteX18" fmla="*/ 1188244 w 1307306"/>
                <a:gd name="connsiteY18" fmla="*/ 154781 h 333375"/>
                <a:gd name="connsiteX19" fmla="*/ 1228725 w 1307306"/>
                <a:gd name="connsiteY19" fmla="*/ 188119 h 333375"/>
                <a:gd name="connsiteX20" fmla="*/ 1259681 w 1307306"/>
                <a:gd name="connsiteY20" fmla="*/ 214312 h 333375"/>
                <a:gd name="connsiteX21" fmla="*/ 1281113 w 1307306"/>
                <a:gd name="connsiteY21" fmla="*/ 233362 h 333375"/>
                <a:gd name="connsiteX22" fmla="*/ 1297781 w 1307306"/>
                <a:gd name="connsiteY22" fmla="*/ 254794 h 333375"/>
                <a:gd name="connsiteX23" fmla="*/ 1307306 w 1307306"/>
                <a:gd name="connsiteY23" fmla="*/ 278606 h 333375"/>
                <a:gd name="connsiteX24" fmla="*/ 1304925 w 1307306"/>
                <a:gd name="connsiteY24" fmla="*/ 300037 h 333375"/>
                <a:gd name="connsiteX25" fmla="*/ 1290638 w 1307306"/>
                <a:gd name="connsiteY25" fmla="*/ 311944 h 333375"/>
                <a:gd name="connsiteX26" fmla="*/ 1259681 w 1307306"/>
                <a:gd name="connsiteY26" fmla="*/ 323850 h 333375"/>
                <a:gd name="connsiteX27" fmla="*/ 1231106 w 1307306"/>
                <a:gd name="connsiteY27" fmla="*/ 333375 h 333375"/>
                <a:gd name="connsiteX28" fmla="*/ 847725 w 1307306"/>
                <a:gd name="connsiteY28" fmla="*/ 250031 h 333375"/>
                <a:gd name="connsiteX29" fmla="*/ 828675 w 1307306"/>
                <a:gd name="connsiteY29" fmla="*/ 238125 h 333375"/>
                <a:gd name="connsiteX30" fmla="*/ 795338 w 1307306"/>
                <a:gd name="connsiteY30" fmla="*/ 221456 h 333375"/>
                <a:gd name="connsiteX31" fmla="*/ 766763 w 1307306"/>
                <a:gd name="connsiteY31" fmla="*/ 216694 h 333375"/>
                <a:gd name="connsiteX32" fmla="*/ 678656 w 1307306"/>
                <a:gd name="connsiteY32" fmla="*/ 223837 h 333375"/>
                <a:gd name="connsiteX33" fmla="*/ 302419 w 1307306"/>
                <a:gd name="connsiteY33" fmla="*/ 257175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07306" h="333375">
                  <a:moveTo>
                    <a:pt x="302419" y="257175"/>
                  </a:moveTo>
                  <a:lnTo>
                    <a:pt x="0" y="285750"/>
                  </a:lnTo>
                  <a:lnTo>
                    <a:pt x="107156" y="104775"/>
                  </a:lnTo>
                  <a:lnTo>
                    <a:pt x="307181" y="90487"/>
                  </a:lnTo>
                  <a:lnTo>
                    <a:pt x="478631" y="73819"/>
                  </a:lnTo>
                  <a:lnTo>
                    <a:pt x="671513" y="50006"/>
                  </a:lnTo>
                  <a:lnTo>
                    <a:pt x="785813" y="35719"/>
                  </a:lnTo>
                  <a:lnTo>
                    <a:pt x="814388" y="26194"/>
                  </a:lnTo>
                  <a:lnTo>
                    <a:pt x="850106" y="14287"/>
                  </a:lnTo>
                  <a:lnTo>
                    <a:pt x="881063" y="4762"/>
                  </a:lnTo>
                  <a:lnTo>
                    <a:pt x="909638" y="2381"/>
                  </a:lnTo>
                  <a:lnTo>
                    <a:pt x="938213" y="0"/>
                  </a:lnTo>
                  <a:lnTo>
                    <a:pt x="957263" y="2381"/>
                  </a:lnTo>
                  <a:lnTo>
                    <a:pt x="983456" y="9525"/>
                  </a:lnTo>
                  <a:lnTo>
                    <a:pt x="1004888" y="23812"/>
                  </a:lnTo>
                  <a:lnTo>
                    <a:pt x="1023938" y="40481"/>
                  </a:lnTo>
                  <a:lnTo>
                    <a:pt x="1090613" y="83344"/>
                  </a:lnTo>
                  <a:lnTo>
                    <a:pt x="1145381" y="121444"/>
                  </a:lnTo>
                  <a:lnTo>
                    <a:pt x="1188244" y="154781"/>
                  </a:lnTo>
                  <a:lnTo>
                    <a:pt x="1228725" y="188119"/>
                  </a:lnTo>
                  <a:lnTo>
                    <a:pt x="1259681" y="214312"/>
                  </a:lnTo>
                  <a:lnTo>
                    <a:pt x="1281113" y="233362"/>
                  </a:lnTo>
                  <a:lnTo>
                    <a:pt x="1297781" y="254794"/>
                  </a:lnTo>
                  <a:lnTo>
                    <a:pt x="1307306" y="278606"/>
                  </a:lnTo>
                  <a:lnTo>
                    <a:pt x="1304925" y="300037"/>
                  </a:lnTo>
                  <a:lnTo>
                    <a:pt x="1290638" y="311944"/>
                  </a:lnTo>
                  <a:lnTo>
                    <a:pt x="1259681" y="323850"/>
                  </a:lnTo>
                  <a:lnTo>
                    <a:pt x="1231106" y="333375"/>
                  </a:lnTo>
                  <a:lnTo>
                    <a:pt x="847725" y="250031"/>
                  </a:lnTo>
                  <a:lnTo>
                    <a:pt x="828675" y="238125"/>
                  </a:lnTo>
                  <a:lnTo>
                    <a:pt x="795338" y="221456"/>
                  </a:lnTo>
                  <a:lnTo>
                    <a:pt x="766763" y="216694"/>
                  </a:lnTo>
                  <a:lnTo>
                    <a:pt x="678656" y="223837"/>
                  </a:lnTo>
                  <a:lnTo>
                    <a:pt x="302419" y="2571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73">
              <a:extLst>
                <a:ext uri="{FF2B5EF4-FFF2-40B4-BE49-F238E27FC236}">
                  <a16:creationId xmlns:a16="http://schemas.microsoft.com/office/drawing/2014/main" id="{073E04C6-0B1E-4394-B0E4-B698AEDAA974}"/>
                </a:ext>
              </a:extLst>
            </p:cNvPr>
            <p:cNvSpPr/>
            <p:nvPr/>
          </p:nvSpPr>
          <p:spPr>
            <a:xfrm>
              <a:off x="4125913" y="4292600"/>
              <a:ext cx="2963862" cy="1885950"/>
            </a:xfrm>
            <a:custGeom>
              <a:avLst/>
              <a:gdLst>
                <a:gd name="connsiteX0" fmla="*/ 2079864 w 2962551"/>
                <a:gd name="connsiteY0" fmla="*/ 652765 h 1886941"/>
                <a:gd name="connsiteX1" fmla="*/ 1995295 w 2962551"/>
                <a:gd name="connsiteY1" fmla="*/ 734691 h 1886941"/>
                <a:gd name="connsiteX2" fmla="*/ 1923940 w 2962551"/>
                <a:gd name="connsiteY2" fmla="*/ 806046 h 1886941"/>
                <a:gd name="connsiteX3" fmla="*/ 1778588 w 2962551"/>
                <a:gd name="connsiteY3" fmla="*/ 919685 h 1886941"/>
                <a:gd name="connsiteX4" fmla="*/ 1717804 w 2962551"/>
                <a:gd name="connsiteY4" fmla="*/ 967255 h 1886941"/>
                <a:gd name="connsiteX5" fmla="*/ 1633235 w 2962551"/>
                <a:gd name="connsiteY5" fmla="*/ 1033325 h 1886941"/>
                <a:gd name="connsiteX6" fmla="*/ 1532810 w 2962551"/>
                <a:gd name="connsiteY6" fmla="*/ 1107322 h 1886941"/>
                <a:gd name="connsiteX7" fmla="*/ 1429742 w 2962551"/>
                <a:gd name="connsiteY7" fmla="*/ 1173392 h 1886941"/>
                <a:gd name="connsiteX8" fmla="*/ 1308174 w 2962551"/>
                <a:gd name="connsiteY8" fmla="*/ 1250032 h 1886941"/>
                <a:gd name="connsiteX9" fmla="*/ 1162821 w 2962551"/>
                <a:gd name="connsiteY9" fmla="*/ 1334601 h 1886941"/>
                <a:gd name="connsiteX10" fmla="*/ 996326 w 2962551"/>
                <a:gd name="connsiteY10" fmla="*/ 1421813 h 1886941"/>
                <a:gd name="connsiteX11" fmla="*/ 845688 w 2962551"/>
                <a:gd name="connsiteY11" fmla="*/ 1498453 h 1886941"/>
                <a:gd name="connsiteX12" fmla="*/ 689765 w 2962551"/>
                <a:gd name="connsiteY12" fmla="*/ 1569808 h 1886941"/>
                <a:gd name="connsiteX13" fmla="*/ 568197 w 2962551"/>
                <a:gd name="connsiteY13" fmla="*/ 1622663 h 1886941"/>
                <a:gd name="connsiteX14" fmla="*/ 465129 w 2962551"/>
                <a:gd name="connsiteY14" fmla="*/ 1667591 h 1886941"/>
                <a:gd name="connsiteX15" fmla="*/ 317133 w 2962551"/>
                <a:gd name="connsiteY15" fmla="*/ 1728374 h 1886941"/>
                <a:gd name="connsiteX16" fmla="*/ 203494 w 2962551"/>
                <a:gd name="connsiteY16" fmla="*/ 1773302 h 1886941"/>
                <a:gd name="connsiteX17" fmla="*/ 34357 w 2962551"/>
                <a:gd name="connsiteY17" fmla="*/ 1834085 h 1886941"/>
                <a:gd name="connsiteX18" fmla="*/ 10572 w 2962551"/>
                <a:gd name="connsiteY18" fmla="*/ 1847299 h 1886941"/>
                <a:gd name="connsiteX19" fmla="*/ 0 w 2962551"/>
                <a:gd name="connsiteY19" fmla="*/ 1857870 h 1886941"/>
                <a:gd name="connsiteX20" fmla="*/ 0 w 2962551"/>
                <a:gd name="connsiteY20" fmla="*/ 1871084 h 1886941"/>
                <a:gd name="connsiteX21" fmla="*/ 10572 w 2962551"/>
                <a:gd name="connsiteY21" fmla="*/ 1879013 h 1886941"/>
                <a:gd name="connsiteX22" fmla="*/ 47570 w 2962551"/>
                <a:gd name="connsiteY22" fmla="*/ 1886941 h 1886941"/>
                <a:gd name="connsiteX23" fmla="*/ 169138 w 2962551"/>
                <a:gd name="connsiteY23" fmla="*/ 1860513 h 1886941"/>
                <a:gd name="connsiteX24" fmla="*/ 348847 w 2962551"/>
                <a:gd name="connsiteY24" fmla="*/ 1812943 h 1886941"/>
                <a:gd name="connsiteX25" fmla="*/ 533841 w 2962551"/>
                <a:gd name="connsiteY25" fmla="*/ 1760088 h 1886941"/>
                <a:gd name="connsiteX26" fmla="*/ 697693 w 2962551"/>
                <a:gd name="connsiteY26" fmla="*/ 1704589 h 1886941"/>
                <a:gd name="connsiteX27" fmla="*/ 864188 w 2962551"/>
                <a:gd name="connsiteY27" fmla="*/ 1646448 h 1886941"/>
                <a:gd name="connsiteX28" fmla="*/ 1009540 w 2962551"/>
                <a:gd name="connsiteY28" fmla="*/ 1590950 h 1886941"/>
                <a:gd name="connsiteX29" fmla="*/ 1149607 w 2962551"/>
                <a:gd name="connsiteY29" fmla="*/ 1532809 h 1886941"/>
                <a:gd name="connsiteX30" fmla="*/ 1273818 w 2962551"/>
                <a:gd name="connsiteY30" fmla="*/ 1477311 h 1886941"/>
                <a:gd name="connsiteX31" fmla="*/ 1421813 w 2962551"/>
                <a:gd name="connsiteY31" fmla="*/ 1405956 h 1886941"/>
                <a:gd name="connsiteX32" fmla="*/ 1609450 w 2962551"/>
                <a:gd name="connsiteY32" fmla="*/ 1302888 h 1886941"/>
                <a:gd name="connsiteX33" fmla="*/ 1789159 w 2962551"/>
                <a:gd name="connsiteY33" fmla="*/ 1183963 h 1886941"/>
                <a:gd name="connsiteX34" fmla="*/ 1889584 w 2962551"/>
                <a:gd name="connsiteY34" fmla="*/ 1115251 h 1886941"/>
                <a:gd name="connsiteX35" fmla="*/ 2027009 w 2962551"/>
                <a:gd name="connsiteY35" fmla="*/ 1004254 h 1886941"/>
                <a:gd name="connsiteX36" fmla="*/ 2159147 w 2962551"/>
                <a:gd name="connsiteY36" fmla="*/ 893258 h 1886941"/>
                <a:gd name="connsiteX37" fmla="*/ 2272787 w 2962551"/>
                <a:gd name="connsiteY37" fmla="*/ 787547 h 1886941"/>
                <a:gd name="connsiteX38" fmla="*/ 2362641 w 2962551"/>
                <a:gd name="connsiteY38" fmla="*/ 700335 h 1886941"/>
                <a:gd name="connsiteX39" fmla="*/ 2449853 w 2962551"/>
                <a:gd name="connsiteY39" fmla="*/ 615766 h 1886941"/>
                <a:gd name="connsiteX40" fmla="*/ 2568777 w 2962551"/>
                <a:gd name="connsiteY40" fmla="*/ 486270 h 1886941"/>
                <a:gd name="connsiteX41" fmla="*/ 2648061 w 2962551"/>
                <a:gd name="connsiteY41" fmla="*/ 396416 h 1886941"/>
                <a:gd name="connsiteX42" fmla="*/ 2674488 w 2962551"/>
                <a:gd name="connsiteY42" fmla="*/ 356774 h 1886941"/>
                <a:gd name="connsiteX43" fmla="*/ 2711487 w 2962551"/>
                <a:gd name="connsiteY43" fmla="*/ 306562 h 1886941"/>
                <a:gd name="connsiteX44" fmla="*/ 2751129 w 2962551"/>
                <a:gd name="connsiteY44" fmla="*/ 253706 h 1886941"/>
                <a:gd name="connsiteX45" fmla="*/ 2801342 w 2962551"/>
                <a:gd name="connsiteY45" fmla="*/ 198208 h 1886941"/>
                <a:gd name="connsiteX46" fmla="*/ 2843626 w 2962551"/>
                <a:gd name="connsiteY46" fmla="*/ 155924 h 1886941"/>
                <a:gd name="connsiteX47" fmla="*/ 2875339 w 2962551"/>
                <a:gd name="connsiteY47" fmla="*/ 129496 h 1886941"/>
                <a:gd name="connsiteX48" fmla="*/ 2901767 w 2962551"/>
                <a:gd name="connsiteY48" fmla="*/ 110996 h 1886941"/>
                <a:gd name="connsiteX49" fmla="*/ 2917624 w 2962551"/>
                <a:gd name="connsiteY49" fmla="*/ 103068 h 1886941"/>
                <a:gd name="connsiteX50" fmla="*/ 2962551 w 2962551"/>
                <a:gd name="connsiteY50" fmla="*/ 87211 h 1886941"/>
                <a:gd name="connsiteX51" fmla="*/ 2500065 w 2962551"/>
                <a:gd name="connsiteY51" fmla="*/ 0 h 1886941"/>
                <a:gd name="connsiteX52" fmla="*/ 2531779 w 2962551"/>
                <a:gd name="connsiteY52" fmla="*/ 23785 h 1886941"/>
                <a:gd name="connsiteX53" fmla="*/ 2539707 w 2962551"/>
                <a:gd name="connsiteY53" fmla="*/ 39642 h 1886941"/>
                <a:gd name="connsiteX54" fmla="*/ 2544992 w 2962551"/>
                <a:gd name="connsiteY54" fmla="*/ 58141 h 1886941"/>
                <a:gd name="connsiteX55" fmla="*/ 2544992 w 2962551"/>
                <a:gd name="connsiteY55" fmla="*/ 71355 h 1886941"/>
                <a:gd name="connsiteX56" fmla="*/ 2537064 w 2962551"/>
                <a:gd name="connsiteY56" fmla="*/ 103068 h 1886941"/>
                <a:gd name="connsiteX57" fmla="*/ 2494780 w 2962551"/>
                <a:gd name="connsiteY57" fmla="*/ 163852 h 1886941"/>
                <a:gd name="connsiteX58" fmla="*/ 2410211 w 2962551"/>
                <a:gd name="connsiteY58" fmla="*/ 280134 h 1886941"/>
                <a:gd name="connsiteX59" fmla="*/ 2307143 w 2962551"/>
                <a:gd name="connsiteY59" fmla="*/ 406987 h 1886941"/>
                <a:gd name="connsiteX60" fmla="*/ 2180290 w 2962551"/>
                <a:gd name="connsiteY60" fmla="*/ 549697 h 1886941"/>
                <a:gd name="connsiteX61" fmla="*/ 2079864 w 2962551"/>
                <a:gd name="connsiteY61" fmla="*/ 652765 h 188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962551" h="1886941">
                  <a:moveTo>
                    <a:pt x="2079864" y="652765"/>
                  </a:moveTo>
                  <a:lnTo>
                    <a:pt x="1995295" y="734691"/>
                  </a:lnTo>
                  <a:lnTo>
                    <a:pt x="1923940" y="806046"/>
                  </a:lnTo>
                  <a:lnTo>
                    <a:pt x="1778588" y="919685"/>
                  </a:lnTo>
                  <a:lnTo>
                    <a:pt x="1717804" y="967255"/>
                  </a:lnTo>
                  <a:lnTo>
                    <a:pt x="1633235" y="1033325"/>
                  </a:lnTo>
                  <a:lnTo>
                    <a:pt x="1532810" y="1107322"/>
                  </a:lnTo>
                  <a:lnTo>
                    <a:pt x="1429742" y="1173392"/>
                  </a:lnTo>
                  <a:lnTo>
                    <a:pt x="1308174" y="1250032"/>
                  </a:lnTo>
                  <a:lnTo>
                    <a:pt x="1162821" y="1334601"/>
                  </a:lnTo>
                  <a:lnTo>
                    <a:pt x="996326" y="1421813"/>
                  </a:lnTo>
                  <a:lnTo>
                    <a:pt x="845688" y="1498453"/>
                  </a:lnTo>
                  <a:lnTo>
                    <a:pt x="689765" y="1569808"/>
                  </a:lnTo>
                  <a:lnTo>
                    <a:pt x="568197" y="1622663"/>
                  </a:lnTo>
                  <a:lnTo>
                    <a:pt x="465129" y="1667591"/>
                  </a:lnTo>
                  <a:lnTo>
                    <a:pt x="317133" y="1728374"/>
                  </a:lnTo>
                  <a:lnTo>
                    <a:pt x="203494" y="1773302"/>
                  </a:lnTo>
                  <a:lnTo>
                    <a:pt x="34357" y="1834085"/>
                  </a:lnTo>
                  <a:lnTo>
                    <a:pt x="10572" y="1847299"/>
                  </a:lnTo>
                  <a:lnTo>
                    <a:pt x="0" y="1857870"/>
                  </a:lnTo>
                  <a:lnTo>
                    <a:pt x="0" y="1871084"/>
                  </a:lnTo>
                  <a:lnTo>
                    <a:pt x="10572" y="1879013"/>
                  </a:lnTo>
                  <a:lnTo>
                    <a:pt x="47570" y="1886941"/>
                  </a:lnTo>
                  <a:lnTo>
                    <a:pt x="169138" y="1860513"/>
                  </a:lnTo>
                  <a:lnTo>
                    <a:pt x="348847" y="1812943"/>
                  </a:lnTo>
                  <a:lnTo>
                    <a:pt x="533841" y="1760088"/>
                  </a:lnTo>
                  <a:lnTo>
                    <a:pt x="697693" y="1704589"/>
                  </a:lnTo>
                  <a:lnTo>
                    <a:pt x="864188" y="1646448"/>
                  </a:lnTo>
                  <a:lnTo>
                    <a:pt x="1009540" y="1590950"/>
                  </a:lnTo>
                  <a:lnTo>
                    <a:pt x="1149607" y="1532809"/>
                  </a:lnTo>
                  <a:lnTo>
                    <a:pt x="1273818" y="1477311"/>
                  </a:lnTo>
                  <a:lnTo>
                    <a:pt x="1421813" y="1405956"/>
                  </a:lnTo>
                  <a:lnTo>
                    <a:pt x="1609450" y="1302888"/>
                  </a:lnTo>
                  <a:lnTo>
                    <a:pt x="1789159" y="1183963"/>
                  </a:lnTo>
                  <a:lnTo>
                    <a:pt x="1889584" y="1115251"/>
                  </a:lnTo>
                  <a:lnTo>
                    <a:pt x="2027009" y="1004254"/>
                  </a:lnTo>
                  <a:lnTo>
                    <a:pt x="2159147" y="893258"/>
                  </a:lnTo>
                  <a:lnTo>
                    <a:pt x="2272787" y="787547"/>
                  </a:lnTo>
                  <a:lnTo>
                    <a:pt x="2362641" y="700335"/>
                  </a:lnTo>
                  <a:lnTo>
                    <a:pt x="2449853" y="615766"/>
                  </a:lnTo>
                  <a:lnTo>
                    <a:pt x="2568777" y="486270"/>
                  </a:lnTo>
                  <a:lnTo>
                    <a:pt x="2648061" y="396416"/>
                  </a:lnTo>
                  <a:lnTo>
                    <a:pt x="2674488" y="356774"/>
                  </a:lnTo>
                  <a:lnTo>
                    <a:pt x="2711487" y="306562"/>
                  </a:lnTo>
                  <a:lnTo>
                    <a:pt x="2751129" y="253706"/>
                  </a:lnTo>
                  <a:lnTo>
                    <a:pt x="2801342" y="198208"/>
                  </a:lnTo>
                  <a:lnTo>
                    <a:pt x="2843626" y="155924"/>
                  </a:lnTo>
                  <a:lnTo>
                    <a:pt x="2875339" y="129496"/>
                  </a:lnTo>
                  <a:lnTo>
                    <a:pt x="2901767" y="110996"/>
                  </a:lnTo>
                  <a:lnTo>
                    <a:pt x="2917624" y="103068"/>
                  </a:lnTo>
                  <a:lnTo>
                    <a:pt x="2962551" y="87211"/>
                  </a:lnTo>
                  <a:lnTo>
                    <a:pt x="2500065" y="0"/>
                  </a:lnTo>
                  <a:lnTo>
                    <a:pt x="2531779" y="23785"/>
                  </a:lnTo>
                  <a:lnTo>
                    <a:pt x="2539707" y="39642"/>
                  </a:lnTo>
                  <a:lnTo>
                    <a:pt x="2544992" y="58141"/>
                  </a:lnTo>
                  <a:lnTo>
                    <a:pt x="2544992" y="71355"/>
                  </a:lnTo>
                  <a:lnTo>
                    <a:pt x="2537064" y="103068"/>
                  </a:lnTo>
                  <a:lnTo>
                    <a:pt x="2494780" y="163852"/>
                  </a:lnTo>
                  <a:lnTo>
                    <a:pt x="2410211" y="280134"/>
                  </a:lnTo>
                  <a:lnTo>
                    <a:pt x="2307143" y="406987"/>
                  </a:lnTo>
                  <a:lnTo>
                    <a:pt x="2180290" y="549697"/>
                  </a:lnTo>
                  <a:lnTo>
                    <a:pt x="2079864" y="65276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74">
              <a:extLst>
                <a:ext uri="{FF2B5EF4-FFF2-40B4-BE49-F238E27FC236}">
                  <a16:creationId xmlns:a16="http://schemas.microsoft.com/office/drawing/2014/main" id="{B37C8F95-4686-4F43-9EDD-7821F3BC6207}"/>
                </a:ext>
              </a:extLst>
            </p:cNvPr>
            <p:cNvSpPr/>
            <p:nvPr/>
          </p:nvSpPr>
          <p:spPr>
            <a:xfrm>
              <a:off x="5411789" y="4611689"/>
              <a:ext cx="650875" cy="581025"/>
            </a:xfrm>
            <a:custGeom>
              <a:avLst/>
              <a:gdLst>
                <a:gd name="connsiteX0" fmla="*/ 185738 w 650082"/>
                <a:gd name="connsiteY0" fmla="*/ 250032 h 581025"/>
                <a:gd name="connsiteX1" fmla="*/ 100013 w 650082"/>
                <a:gd name="connsiteY1" fmla="*/ 147638 h 581025"/>
                <a:gd name="connsiteX2" fmla="*/ 0 w 650082"/>
                <a:gd name="connsiteY2" fmla="*/ 33338 h 581025"/>
                <a:gd name="connsiteX3" fmla="*/ 61913 w 650082"/>
                <a:gd name="connsiteY3" fmla="*/ 0 h 581025"/>
                <a:gd name="connsiteX4" fmla="*/ 197644 w 650082"/>
                <a:gd name="connsiteY4" fmla="*/ 52388 h 581025"/>
                <a:gd name="connsiteX5" fmla="*/ 311944 w 650082"/>
                <a:gd name="connsiteY5" fmla="*/ 97632 h 581025"/>
                <a:gd name="connsiteX6" fmla="*/ 435769 w 650082"/>
                <a:gd name="connsiteY6" fmla="*/ 147638 h 581025"/>
                <a:gd name="connsiteX7" fmla="*/ 452438 w 650082"/>
                <a:gd name="connsiteY7" fmla="*/ 157163 h 581025"/>
                <a:gd name="connsiteX8" fmla="*/ 464344 w 650082"/>
                <a:gd name="connsiteY8" fmla="*/ 171450 h 581025"/>
                <a:gd name="connsiteX9" fmla="*/ 495300 w 650082"/>
                <a:gd name="connsiteY9" fmla="*/ 223838 h 581025"/>
                <a:gd name="connsiteX10" fmla="*/ 547688 w 650082"/>
                <a:gd name="connsiteY10" fmla="*/ 319088 h 581025"/>
                <a:gd name="connsiteX11" fmla="*/ 581025 w 650082"/>
                <a:gd name="connsiteY11" fmla="*/ 383382 h 581025"/>
                <a:gd name="connsiteX12" fmla="*/ 650082 w 650082"/>
                <a:gd name="connsiteY12" fmla="*/ 526257 h 581025"/>
                <a:gd name="connsiteX13" fmla="*/ 588169 w 650082"/>
                <a:gd name="connsiteY13" fmla="*/ 581025 h 581025"/>
                <a:gd name="connsiteX14" fmla="*/ 481013 w 650082"/>
                <a:gd name="connsiteY14" fmla="*/ 526257 h 581025"/>
                <a:gd name="connsiteX15" fmla="*/ 431007 w 650082"/>
                <a:gd name="connsiteY15" fmla="*/ 497682 h 581025"/>
                <a:gd name="connsiteX16" fmla="*/ 383382 w 650082"/>
                <a:gd name="connsiteY16" fmla="*/ 466725 h 581025"/>
                <a:gd name="connsiteX17" fmla="*/ 347663 w 650082"/>
                <a:gd name="connsiteY17" fmla="*/ 438150 h 581025"/>
                <a:gd name="connsiteX18" fmla="*/ 311944 w 650082"/>
                <a:gd name="connsiteY18" fmla="*/ 402432 h 581025"/>
                <a:gd name="connsiteX19" fmla="*/ 261938 w 650082"/>
                <a:gd name="connsiteY19" fmla="*/ 345282 h 581025"/>
                <a:gd name="connsiteX20" fmla="*/ 185738 w 650082"/>
                <a:gd name="connsiteY20" fmla="*/ 250032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82" h="581025">
                  <a:moveTo>
                    <a:pt x="185738" y="250032"/>
                  </a:moveTo>
                  <a:lnTo>
                    <a:pt x="100013" y="147638"/>
                  </a:lnTo>
                  <a:lnTo>
                    <a:pt x="0" y="33338"/>
                  </a:lnTo>
                  <a:lnTo>
                    <a:pt x="61913" y="0"/>
                  </a:lnTo>
                  <a:lnTo>
                    <a:pt x="197644" y="52388"/>
                  </a:lnTo>
                  <a:lnTo>
                    <a:pt x="311944" y="97632"/>
                  </a:lnTo>
                  <a:lnTo>
                    <a:pt x="435769" y="147638"/>
                  </a:lnTo>
                  <a:lnTo>
                    <a:pt x="452438" y="157163"/>
                  </a:lnTo>
                  <a:lnTo>
                    <a:pt x="464344" y="171450"/>
                  </a:lnTo>
                  <a:lnTo>
                    <a:pt x="495300" y="223838"/>
                  </a:lnTo>
                  <a:lnTo>
                    <a:pt x="547688" y="319088"/>
                  </a:lnTo>
                  <a:lnTo>
                    <a:pt x="581025" y="383382"/>
                  </a:lnTo>
                  <a:lnTo>
                    <a:pt x="650082" y="526257"/>
                  </a:lnTo>
                  <a:lnTo>
                    <a:pt x="588169" y="581025"/>
                  </a:lnTo>
                  <a:lnTo>
                    <a:pt x="481013" y="526257"/>
                  </a:lnTo>
                  <a:lnTo>
                    <a:pt x="431007" y="497682"/>
                  </a:lnTo>
                  <a:lnTo>
                    <a:pt x="383382" y="466725"/>
                  </a:lnTo>
                  <a:lnTo>
                    <a:pt x="347663" y="438150"/>
                  </a:lnTo>
                  <a:lnTo>
                    <a:pt x="311944" y="402432"/>
                  </a:lnTo>
                  <a:lnTo>
                    <a:pt x="261938" y="345282"/>
                  </a:lnTo>
                  <a:lnTo>
                    <a:pt x="185738" y="25003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4" name="グループ化 33">
            <a:extLst>
              <a:ext uri="{FF2B5EF4-FFF2-40B4-BE49-F238E27FC236}">
                <a16:creationId xmlns:a16="http://schemas.microsoft.com/office/drawing/2014/main" id="{75EF9D48-18E5-4887-BFED-68F234FE0A5A}"/>
              </a:ext>
            </a:extLst>
          </p:cNvPr>
          <p:cNvGrpSpPr/>
          <p:nvPr/>
        </p:nvGrpSpPr>
        <p:grpSpPr>
          <a:xfrm>
            <a:off x="4021654" y="1491022"/>
            <a:ext cx="4243436" cy="4672011"/>
            <a:chOff x="4024264" y="1506539"/>
            <a:chExt cx="4243436" cy="4672011"/>
          </a:xfrm>
          <a:solidFill>
            <a:schemeClr val="tx1"/>
          </a:solidFill>
        </p:grpSpPr>
        <p:sp>
          <p:nvSpPr>
            <p:cNvPr id="35" name="フリーフォーム 62">
              <a:extLst>
                <a:ext uri="{FF2B5EF4-FFF2-40B4-BE49-F238E27FC236}">
                  <a16:creationId xmlns:a16="http://schemas.microsoft.com/office/drawing/2014/main" id="{FC33DD49-3662-4148-9FF6-E4DCD1FF8E05}"/>
                </a:ext>
              </a:extLst>
            </p:cNvPr>
            <p:cNvSpPr/>
            <p:nvPr/>
          </p:nvSpPr>
          <p:spPr>
            <a:xfrm>
              <a:off x="4202063" y="1903413"/>
              <a:ext cx="3636962" cy="588962"/>
            </a:xfrm>
            <a:custGeom>
              <a:avLst/>
              <a:gdLst>
                <a:gd name="connsiteX0" fmla="*/ 1745402 w 3636750"/>
                <a:gd name="connsiteY0" fmla="*/ 193602 h 589743"/>
                <a:gd name="connsiteX1" fmla="*/ 2329188 w 3636750"/>
                <a:gd name="connsiteY1" fmla="*/ 142968 h 589743"/>
                <a:gd name="connsiteX2" fmla="*/ 2558533 w 3636750"/>
                <a:gd name="connsiteY2" fmla="*/ 122118 h 589743"/>
                <a:gd name="connsiteX3" fmla="*/ 2680651 w 3636750"/>
                <a:gd name="connsiteY3" fmla="*/ 116161 h 589743"/>
                <a:gd name="connsiteX4" fmla="*/ 2749157 w 3636750"/>
                <a:gd name="connsiteY4" fmla="*/ 107226 h 589743"/>
                <a:gd name="connsiteX5" fmla="*/ 2838512 w 3636750"/>
                <a:gd name="connsiteY5" fmla="*/ 92333 h 589743"/>
                <a:gd name="connsiteX6" fmla="*/ 3005308 w 3636750"/>
                <a:gd name="connsiteY6" fmla="*/ 71484 h 589743"/>
                <a:gd name="connsiteX7" fmla="*/ 3112534 w 3636750"/>
                <a:gd name="connsiteY7" fmla="*/ 53613 h 589743"/>
                <a:gd name="connsiteX8" fmla="*/ 3133383 w 3636750"/>
                <a:gd name="connsiteY8" fmla="*/ 44677 h 589743"/>
                <a:gd name="connsiteX9" fmla="*/ 3160190 w 3636750"/>
                <a:gd name="connsiteY9" fmla="*/ 23828 h 589743"/>
                <a:gd name="connsiteX10" fmla="*/ 3189975 w 3636750"/>
                <a:gd name="connsiteY10" fmla="*/ 8935 h 589743"/>
                <a:gd name="connsiteX11" fmla="*/ 3219760 w 3636750"/>
                <a:gd name="connsiteY11" fmla="*/ 0 h 589743"/>
                <a:gd name="connsiteX12" fmla="*/ 3252523 w 3636750"/>
                <a:gd name="connsiteY12" fmla="*/ 5957 h 589743"/>
                <a:gd name="connsiteX13" fmla="*/ 3276351 w 3636750"/>
                <a:gd name="connsiteY13" fmla="*/ 14892 h 589743"/>
                <a:gd name="connsiteX14" fmla="*/ 3300179 w 3636750"/>
                <a:gd name="connsiteY14" fmla="*/ 26806 h 589743"/>
                <a:gd name="connsiteX15" fmla="*/ 3318050 w 3636750"/>
                <a:gd name="connsiteY15" fmla="*/ 35742 h 589743"/>
                <a:gd name="connsiteX16" fmla="*/ 3398470 w 3636750"/>
                <a:gd name="connsiteY16" fmla="*/ 65527 h 589743"/>
                <a:gd name="connsiteX17" fmla="*/ 3511653 w 3636750"/>
                <a:gd name="connsiteY17" fmla="*/ 104247 h 589743"/>
                <a:gd name="connsiteX18" fmla="*/ 3550374 w 3636750"/>
                <a:gd name="connsiteY18" fmla="*/ 119140 h 589743"/>
                <a:gd name="connsiteX19" fmla="*/ 3583137 w 3636750"/>
                <a:gd name="connsiteY19" fmla="*/ 139989 h 589743"/>
                <a:gd name="connsiteX20" fmla="*/ 3612922 w 3636750"/>
                <a:gd name="connsiteY20" fmla="*/ 163817 h 589743"/>
                <a:gd name="connsiteX21" fmla="*/ 3630793 w 3636750"/>
                <a:gd name="connsiteY21" fmla="*/ 184667 h 589743"/>
                <a:gd name="connsiteX22" fmla="*/ 3636750 w 3636750"/>
                <a:gd name="connsiteY22" fmla="*/ 202538 h 589743"/>
                <a:gd name="connsiteX23" fmla="*/ 3630793 w 3636750"/>
                <a:gd name="connsiteY23" fmla="*/ 223387 h 589743"/>
                <a:gd name="connsiteX24" fmla="*/ 3609944 w 3636750"/>
                <a:gd name="connsiteY24" fmla="*/ 253172 h 589743"/>
                <a:gd name="connsiteX25" fmla="*/ 3583137 w 3636750"/>
                <a:gd name="connsiteY25" fmla="*/ 271043 h 589743"/>
                <a:gd name="connsiteX26" fmla="*/ 3568245 w 3636750"/>
                <a:gd name="connsiteY26" fmla="*/ 277000 h 589743"/>
                <a:gd name="connsiteX27" fmla="*/ 3523567 w 3636750"/>
                <a:gd name="connsiteY27" fmla="*/ 277000 h 589743"/>
                <a:gd name="connsiteX28" fmla="*/ 3413363 w 3636750"/>
                <a:gd name="connsiteY28" fmla="*/ 268065 h 589743"/>
                <a:gd name="connsiteX29" fmla="*/ 3332943 w 3636750"/>
                <a:gd name="connsiteY29" fmla="*/ 259129 h 589743"/>
                <a:gd name="connsiteX30" fmla="*/ 3297201 w 3636750"/>
                <a:gd name="connsiteY30" fmla="*/ 256151 h 589743"/>
                <a:gd name="connsiteX31" fmla="*/ 3097641 w 3636750"/>
                <a:gd name="connsiteY31" fmla="*/ 265086 h 589743"/>
                <a:gd name="connsiteX32" fmla="*/ 2850426 w 3636750"/>
                <a:gd name="connsiteY32" fmla="*/ 279979 h 589743"/>
                <a:gd name="connsiteX33" fmla="*/ 2600232 w 3636750"/>
                <a:gd name="connsiteY33" fmla="*/ 294871 h 589743"/>
                <a:gd name="connsiteX34" fmla="*/ 2478113 w 3636750"/>
                <a:gd name="connsiteY34" fmla="*/ 300828 h 589743"/>
                <a:gd name="connsiteX35" fmla="*/ 2281532 w 3636750"/>
                <a:gd name="connsiteY35" fmla="*/ 321678 h 589743"/>
                <a:gd name="connsiteX36" fmla="*/ 2171327 w 3636750"/>
                <a:gd name="connsiteY36" fmla="*/ 321678 h 589743"/>
                <a:gd name="connsiteX37" fmla="*/ 2037295 w 3636750"/>
                <a:gd name="connsiteY37" fmla="*/ 324656 h 589743"/>
                <a:gd name="connsiteX38" fmla="*/ 1939004 w 3636750"/>
                <a:gd name="connsiteY38" fmla="*/ 330613 h 589743"/>
                <a:gd name="connsiteX39" fmla="*/ 1801993 w 3636750"/>
                <a:gd name="connsiteY39" fmla="*/ 339549 h 589743"/>
                <a:gd name="connsiteX40" fmla="*/ 1697746 w 3636750"/>
                <a:gd name="connsiteY40" fmla="*/ 348484 h 589743"/>
                <a:gd name="connsiteX41" fmla="*/ 1524993 w 3636750"/>
                <a:gd name="connsiteY41" fmla="*/ 366355 h 589743"/>
                <a:gd name="connsiteX42" fmla="*/ 1325433 w 3636750"/>
                <a:gd name="connsiteY42" fmla="*/ 393162 h 589743"/>
                <a:gd name="connsiteX43" fmla="*/ 1140766 w 3636750"/>
                <a:gd name="connsiteY43" fmla="*/ 431882 h 589743"/>
                <a:gd name="connsiteX44" fmla="*/ 994819 w 3636750"/>
                <a:gd name="connsiteY44" fmla="*/ 455710 h 589743"/>
                <a:gd name="connsiteX45" fmla="*/ 836959 w 3636750"/>
                <a:gd name="connsiteY45" fmla="*/ 482517 h 589743"/>
                <a:gd name="connsiteX46" fmla="*/ 726754 w 3636750"/>
                <a:gd name="connsiteY46" fmla="*/ 506345 h 589743"/>
                <a:gd name="connsiteX47" fmla="*/ 643356 w 3636750"/>
                <a:gd name="connsiteY47" fmla="*/ 527194 h 589743"/>
                <a:gd name="connsiteX48" fmla="*/ 565915 w 3636750"/>
                <a:gd name="connsiteY48" fmla="*/ 551022 h 589743"/>
                <a:gd name="connsiteX49" fmla="*/ 497409 w 3636750"/>
                <a:gd name="connsiteY49" fmla="*/ 574850 h 589743"/>
                <a:gd name="connsiteX50" fmla="*/ 443796 w 3636750"/>
                <a:gd name="connsiteY50" fmla="*/ 589743 h 589743"/>
                <a:gd name="connsiteX51" fmla="*/ 416990 w 3636750"/>
                <a:gd name="connsiteY51" fmla="*/ 580807 h 589743"/>
                <a:gd name="connsiteX52" fmla="*/ 351463 w 3636750"/>
                <a:gd name="connsiteY52" fmla="*/ 556979 h 589743"/>
                <a:gd name="connsiteX53" fmla="*/ 288914 w 3636750"/>
                <a:gd name="connsiteY53" fmla="*/ 521237 h 589743"/>
                <a:gd name="connsiteX54" fmla="*/ 241258 w 3636750"/>
                <a:gd name="connsiteY54" fmla="*/ 482517 h 589743"/>
                <a:gd name="connsiteX55" fmla="*/ 181688 w 3636750"/>
                <a:gd name="connsiteY55" fmla="*/ 428904 h 589743"/>
                <a:gd name="connsiteX56" fmla="*/ 125097 w 3636750"/>
                <a:gd name="connsiteY56" fmla="*/ 366355 h 589743"/>
                <a:gd name="connsiteX57" fmla="*/ 80419 w 3636750"/>
                <a:gd name="connsiteY57" fmla="*/ 312742 h 589743"/>
                <a:gd name="connsiteX58" fmla="*/ 29785 w 3636750"/>
                <a:gd name="connsiteY58" fmla="*/ 250194 h 589743"/>
                <a:gd name="connsiteX59" fmla="*/ 8935 w 3636750"/>
                <a:gd name="connsiteY59" fmla="*/ 217430 h 589743"/>
                <a:gd name="connsiteX60" fmla="*/ 0 w 3636750"/>
                <a:gd name="connsiteY60" fmla="*/ 190624 h 589743"/>
                <a:gd name="connsiteX61" fmla="*/ 2978 w 3636750"/>
                <a:gd name="connsiteY61" fmla="*/ 178710 h 589743"/>
                <a:gd name="connsiteX62" fmla="*/ 11914 w 3636750"/>
                <a:gd name="connsiteY62" fmla="*/ 172753 h 589743"/>
                <a:gd name="connsiteX63" fmla="*/ 26806 w 3636750"/>
                <a:gd name="connsiteY63" fmla="*/ 172753 h 589743"/>
                <a:gd name="connsiteX64" fmla="*/ 62548 w 3636750"/>
                <a:gd name="connsiteY64" fmla="*/ 187645 h 589743"/>
                <a:gd name="connsiteX65" fmla="*/ 137011 w 3636750"/>
                <a:gd name="connsiteY65" fmla="*/ 229344 h 589743"/>
                <a:gd name="connsiteX66" fmla="*/ 178710 w 3636750"/>
                <a:gd name="connsiteY66" fmla="*/ 253172 h 589743"/>
                <a:gd name="connsiteX67" fmla="*/ 244237 w 3636750"/>
                <a:gd name="connsiteY67" fmla="*/ 279979 h 589743"/>
                <a:gd name="connsiteX68" fmla="*/ 303807 w 3636750"/>
                <a:gd name="connsiteY68" fmla="*/ 297850 h 589743"/>
                <a:gd name="connsiteX69" fmla="*/ 378269 w 3636750"/>
                <a:gd name="connsiteY69" fmla="*/ 312742 h 589743"/>
                <a:gd name="connsiteX70" fmla="*/ 428904 w 3636750"/>
                <a:gd name="connsiteY70" fmla="*/ 318699 h 589743"/>
                <a:gd name="connsiteX71" fmla="*/ 458689 w 3636750"/>
                <a:gd name="connsiteY71" fmla="*/ 321678 h 589743"/>
                <a:gd name="connsiteX72" fmla="*/ 554001 w 3636750"/>
                <a:gd name="connsiteY72" fmla="*/ 321678 h 589743"/>
                <a:gd name="connsiteX73" fmla="*/ 693991 w 3636750"/>
                <a:gd name="connsiteY73" fmla="*/ 306785 h 589743"/>
                <a:gd name="connsiteX74" fmla="*/ 884615 w 3636750"/>
                <a:gd name="connsiteY74" fmla="*/ 285936 h 589743"/>
                <a:gd name="connsiteX75" fmla="*/ 1122895 w 3636750"/>
                <a:gd name="connsiteY75" fmla="*/ 250194 h 589743"/>
                <a:gd name="connsiteX76" fmla="*/ 1393938 w 3636750"/>
                <a:gd name="connsiteY76" fmla="*/ 226366 h 589743"/>
                <a:gd name="connsiteX77" fmla="*/ 1593498 w 3636750"/>
                <a:gd name="connsiteY77" fmla="*/ 208495 h 589743"/>
                <a:gd name="connsiteX78" fmla="*/ 1745402 w 3636750"/>
                <a:gd name="connsiteY78" fmla="*/ 193602 h 58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636750" h="589743">
                  <a:moveTo>
                    <a:pt x="1745402" y="193602"/>
                  </a:moveTo>
                  <a:lnTo>
                    <a:pt x="2329188" y="142968"/>
                  </a:lnTo>
                  <a:lnTo>
                    <a:pt x="2558533" y="122118"/>
                  </a:lnTo>
                  <a:lnTo>
                    <a:pt x="2680651" y="116161"/>
                  </a:lnTo>
                  <a:lnTo>
                    <a:pt x="2749157" y="107226"/>
                  </a:lnTo>
                  <a:lnTo>
                    <a:pt x="2838512" y="92333"/>
                  </a:lnTo>
                  <a:lnTo>
                    <a:pt x="3005308" y="71484"/>
                  </a:lnTo>
                  <a:lnTo>
                    <a:pt x="3112534" y="53613"/>
                  </a:lnTo>
                  <a:lnTo>
                    <a:pt x="3133383" y="44677"/>
                  </a:lnTo>
                  <a:lnTo>
                    <a:pt x="3160190" y="23828"/>
                  </a:lnTo>
                  <a:lnTo>
                    <a:pt x="3189975" y="8935"/>
                  </a:lnTo>
                  <a:lnTo>
                    <a:pt x="3219760" y="0"/>
                  </a:lnTo>
                  <a:lnTo>
                    <a:pt x="3252523" y="5957"/>
                  </a:lnTo>
                  <a:lnTo>
                    <a:pt x="3276351" y="14892"/>
                  </a:lnTo>
                  <a:lnTo>
                    <a:pt x="3300179" y="26806"/>
                  </a:lnTo>
                  <a:lnTo>
                    <a:pt x="3318050" y="35742"/>
                  </a:lnTo>
                  <a:lnTo>
                    <a:pt x="3398470" y="65527"/>
                  </a:lnTo>
                  <a:lnTo>
                    <a:pt x="3511653" y="104247"/>
                  </a:lnTo>
                  <a:lnTo>
                    <a:pt x="3550374" y="119140"/>
                  </a:lnTo>
                  <a:lnTo>
                    <a:pt x="3583137" y="139989"/>
                  </a:lnTo>
                  <a:lnTo>
                    <a:pt x="3612922" y="163817"/>
                  </a:lnTo>
                  <a:lnTo>
                    <a:pt x="3630793" y="184667"/>
                  </a:lnTo>
                  <a:lnTo>
                    <a:pt x="3636750" y="202538"/>
                  </a:lnTo>
                  <a:lnTo>
                    <a:pt x="3630793" y="223387"/>
                  </a:lnTo>
                  <a:lnTo>
                    <a:pt x="3609944" y="253172"/>
                  </a:lnTo>
                  <a:lnTo>
                    <a:pt x="3583137" y="271043"/>
                  </a:lnTo>
                  <a:lnTo>
                    <a:pt x="3568245" y="277000"/>
                  </a:lnTo>
                  <a:lnTo>
                    <a:pt x="3523567" y="277000"/>
                  </a:lnTo>
                  <a:lnTo>
                    <a:pt x="3413363" y="268065"/>
                  </a:lnTo>
                  <a:lnTo>
                    <a:pt x="3332943" y="259129"/>
                  </a:lnTo>
                  <a:lnTo>
                    <a:pt x="3297201" y="256151"/>
                  </a:lnTo>
                  <a:lnTo>
                    <a:pt x="3097641" y="265086"/>
                  </a:lnTo>
                  <a:lnTo>
                    <a:pt x="2850426" y="279979"/>
                  </a:lnTo>
                  <a:lnTo>
                    <a:pt x="2600232" y="294871"/>
                  </a:lnTo>
                  <a:lnTo>
                    <a:pt x="2478113" y="300828"/>
                  </a:lnTo>
                  <a:lnTo>
                    <a:pt x="2281532" y="321678"/>
                  </a:lnTo>
                  <a:lnTo>
                    <a:pt x="2171327" y="321678"/>
                  </a:lnTo>
                  <a:lnTo>
                    <a:pt x="2037295" y="324656"/>
                  </a:lnTo>
                  <a:lnTo>
                    <a:pt x="1939004" y="330613"/>
                  </a:lnTo>
                  <a:lnTo>
                    <a:pt x="1801993" y="339549"/>
                  </a:lnTo>
                  <a:lnTo>
                    <a:pt x="1697746" y="348484"/>
                  </a:lnTo>
                  <a:lnTo>
                    <a:pt x="1524993" y="366355"/>
                  </a:lnTo>
                  <a:lnTo>
                    <a:pt x="1325433" y="393162"/>
                  </a:lnTo>
                  <a:lnTo>
                    <a:pt x="1140766" y="431882"/>
                  </a:lnTo>
                  <a:lnTo>
                    <a:pt x="994819" y="455710"/>
                  </a:lnTo>
                  <a:lnTo>
                    <a:pt x="836959" y="482517"/>
                  </a:lnTo>
                  <a:lnTo>
                    <a:pt x="726754" y="506345"/>
                  </a:lnTo>
                  <a:lnTo>
                    <a:pt x="643356" y="527194"/>
                  </a:lnTo>
                  <a:lnTo>
                    <a:pt x="565915" y="551022"/>
                  </a:lnTo>
                  <a:lnTo>
                    <a:pt x="497409" y="574850"/>
                  </a:lnTo>
                  <a:lnTo>
                    <a:pt x="443796" y="589743"/>
                  </a:lnTo>
                  <a:lnTo>
                    <a:pt x="416990" y="580807"/>
                  </a:lnTo>
                  <a:lnTo>
                    <a:pt x="351463" y="556979"/>
                  </a:lnTo>
                  <a:lnTo>
                    <a:pt x="288914" y="521237"/>
                  </a:lnTo>
                  <a:lnTo>
                    <a:pt x="241258" y="482517"/>
                  </a:lnTo>
                  <a:lnTo>
                    <a:pt x="181688" y="428904"/>
                  </a:lnTo>
                  <a:lnTo>
                    <a:pt x="125097" y="366355"/>
                  </a:lnTo>
                  <a:lnTo>
                    <a:pt x="80419" y="312742"/>
                  </a:lnTo>
                  <a:lnTo>
                    <a:pt x="29785" y="250194"/>
                  </a:lnTo>
                  <a:lnTo>
                    <a:pt x="8935" y="217430"/>
                  </a:lnTo>
                  <a:lnTo>
                    <a:pt x="0" y="190624"/>
                  </a:lnTo>
                  <a:lnTo>
                    <a:pt x="2978" y="178710"/>
                  </a:lnTo>
                  <a:lnTo>
                    <a:pt x="11914" y="172753"/>
                  </a:lnTo>
                  <a:lnTo>
                    <a:pt x="26806" y="172753"/>
                  </a:lnTo>
                  <a:lnTo>
                    <a:pt x="62548" y="187645"/>
                  </a:lnTo>
                  <a:lnTo>
                    <a:pt x="137011" y="229344"/>
                  </a:lnTo>
                  <a:lnTo>
                    <a:pt x="178710" y="253172"/>
                  </a:lnTo>
                  <a:lnTo>
                    <a:pt x="244237" y="279979"/>
                  </a:lnTo>
                  <a:lnTo>
                    <a:pt x="303807" y="297850"/>
                  </a:lnTo>
                  <a:lnTo>
                    <a:pt x="378269" y="312742"/>
                  </a:lnTo>
                  <a:lnTo>
                    <a:pt x="428904" y="318699"/>
                  </a:lnTo>
                  <a:lnTo>
                    <a:pt x="458689" y="321678"/>
                  </a:lnTo>
                  <a:lnTo>
                    <a:pt x="554001" y="321678"/>
                  </a:lnTo>
                  <a:lnTo>
                    <a:pt x="693991" y="306785"/>
                  </a:lnTo>
                  <a:lnTo>
                    <a:pt x="884615" y="285936"/>
                  </a:lnTo>
                  <a:lnTo>
                    <a:pt x="1122895" y="250194"/>
                  </a:lnTo>
                  <a:lnTo>
                    <a:pt x="1393938" y="226366"/>
                  </a:lnTo>
                  <a:lnTo>
                    <a:pt x="1593498" y="208495"/>
                  </a:lnTo>
                  <a:lnTo>
                    <a:pt x="1745402" y="1936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63">
              <a:extLst>
                <a:ext uri="{FF2B5EF4-FFF2-40B4-BE49-F238E27FC236}">
                  <a16:creationId xmlns:a16="http://schemas.microsoft.com/office/drawing/2014/main" id="{FDD85785-6A33-4F5A-81EB-CA38917A7115}"/>
                </a:ext>
              </a:extLst>
            </p:cNvPr>
            <p:cNvSpPr/>
            <p:nvPr/>
          </p:nvSpPr>
          <p:spPr>
            <a:xfrm>
              <a:off x="4481464" y="2752726"/>
              <a:ext cx="600075" cy="798513"/>
            </a:xfrm>
            <a:custGeom>
              <a:avLst/>
              <a:gdLst>
                <a:gd name="connsiteX0" fmla="*/ 445294 w 600075"/>
                <a:gd name="connsiteY0" fmla="*/ 323850 h 797719"/>
                <a:gd name="connsiteX1" fmla="*/ 402431 w 600075"/>
                <a:gd name="connsiteY1" fmla="*/ 211931 h 797719"/>
                <a:gd name="connsiteX2" fmla="*/ 378619 w 600075"/>
                <a:gd name="connsiteY2" fmla="*/ 164306 h 797719"/>
                <a:gd name="connsiteX3" fmla="*/ 302419 w 600075"/>
                <a:gd name="connsiteY3" fmla="*/ 73819 h 797719"/>
                <a:gd name="connsiteX4" fmla="*/ 250031 w 600075"/>
                <a:gd name="connsiteY4" fmla="*/ 57150 h 797719"/>
                <a:gd name="connsiteX5" fmla="*/ 197644 w 600075"/>
                <a:gd name="connsiteY5" fmla="*/ 40481 h 797719"/>
                <a:gd name="connsiteX6" fmla="*/ 140494 w 600075"/>
                <a:gd name="connsiteY6" fmla="*/ 23813 h 797719"/>
                <a:gd name="connsiteX7" fmla="*/ 90488 w 600075"/>
                <a:gd name="connsiteY7" fmla="*/ 11906 h 797719"/>
                <a:gd name="connsiteX8" fmla="*/ 50006 w 600075"/>
                <a:gd name="connsiteY8" fmla="*/ 4763 h 797719"/>
                <a:gd name="connsiteX9" fmla="*/ 23813 w 600075"/>
                <a:gd name="connsiteY9" fmla="*/ 0 h 797719"/>
                <a:gd name="connsiteX10" fmla="*/ 7144 w 600075"/>
                <a:gd name="connsiteY10" fmla="*/ 2381 h 797719"/>
                <a:gd name="connsiteX11" fmla="*/ 0 w 600075"/>
                <a:gd name="connsiteY11" fmla="*/ 9525 h 797719"/>
                <a:gd name="connsiteX12" fmla="*/ 0 w 600075"/>
                <a:gd name="connsiteY12" fmla="*/ 23813 h 797719"/>
                <a:gd name="connsiteX13" fmla="*/ 9525 w 600075"/>
                <a:gd name="connsiteY13" fmla="*/ 45244 h 797719"/>
                <a:gd name="connsiteX14" fmla="*/ 28575 w 600075"/>
                <a:gd name="connsiteY14" fmla="*/ 61913 h 797719"/>
                <a:gd name="connsiteX15" fmla="*/ 76200 w 600075"/>
                <a:gd name="connsiteY15" fmla="*/ 100013 h 797719"/>
                <a:gd name="connsiteX16" fmla="*/ 116681 w 600075"/>
                <a:gd name="connsiteY16" fmla="*/ 140494 h 797719"/>
                <a:gd name="connsiteX17" fmla="*/ 145256 w 600075"/>
                <a:gd name="connsiteY17" fmla="*/ 178594 h 797719"/>
                <a:gd name="connsiteX18" fmla="*/ 178594 w 600075"/>
                <a:gd name="connsiteY18" fmla="*/ 223838 h 797719"/>
                <a:gd name="connsiteX19" fmla="*/ 200025 w 600075"/>
                <a:gd name="connsiteY19" fmla="*/ 261938 h 797719"/>
                <a:gd name="connsiteX20" fmla="*/ 223838 w 600075"/>
                <a:gd name="connsiteY20" fmla="*/ 307181 h 797719"/>
                <a:gd name="connsiteX21" fmla="*/ 259556 w 600075"/>
                <a:gd name="connsiteY21" fmla="*/ 383381 h 797719"/>
                <a:gd name="connsiteX22" fmla="*/ 290513 w 600075"/>
                <a:gd name="connsiteY22" fmla="*/ 459581 h 797719"/>
                <a:gd name="connsiteX23" fmla="*/ 323850 w 600075"/>
                <a:gd name="connsiteY23" fmla="*/ 547688 h 797719"/>
                <a:gd name="connsiteX24" fmla="*/ 345281 w 600075"/>
                <a:gd name="connsiteY24" fmla="*/ 604838 h 797719"/>
                <a:gd name="connsiteX25" fmla="*/ 350044 w 600075"/>
                <a:gd name="connsiteY25" fmla="*/ 628650 h 797719"/>
                <a:gd name="connsiteX26" fmla="*/ 350044 w 600075"/>
                <a:gd name="connsiteY26" fmla="*/ 642938 h 797719"/>
                <a:gd name="connsiteX27" fmla="*/ 357188 w 600075"/>
                <a:gd name="connsiteY27" fmla="*/ 666750 h 797719"/>
                <a:gd name="connsiteX28" fmla="*/ 371475 w 600075"/>
                <a:gd name="connsiteY28" fmla="*/ 692944 h 797719"/>
                <a:gd name="connsiteX29" fmla="*/ 385763 w 600075"/>
                <a:gd name="connsiteY29" fmla="*/ 716756 h 797719"/>
                <a:gd name="connsiteX30" fmla="*/ 407194 w 600075"/>
                <a:gd name="connsiteY30" fmla="*/ 742950 h 797719"/>
                <a:gd name="connsiteX31" fmla="*/ 431006 w 600075"/>
                <a:gd name="connsiteY31" fmla="*/ 764381 h 797719"/>
                <a:gd name="connsiteX32" fmla="*/ 454819 w 600075"/>
                <a:gd name="connsiteY32" fmla="*/ 778669 h 797719"/>
                <a:gd name="connsiteX33" fmla="*/ 466725 w 600075"/>
                <a:gd name="connsiteY33" fmla="*/ 785813 h 797719"/>
                <a:gd name="connsiteX34" fmla="*/ 483394 w 600075"/>
                <a:gd name="connsiteY34" fmla="*/ 792956 h 797719"/>
                <a:gd name="connsiteX35" fmla="*/ 509588 w 600075"/>
                <a:gd name="connsiteY35" fmla="*/ 797719 h 797719"/>
                <a:gd name="connsiteX36" fmla="*/ 538163 w 600075"/>
                <a:gd name="connsiteY36" fmla="*/ 792956 h 797719"/>
                <a:gd name="connsiteX37" fmla="*/ 557213 w 600075"/>
                <a:gd name="connsiteY37" fmla="*/ 781050 h 797719"/>
                <a:gd name="connsiteX38" fmla="*/ 581025 w 600075"/>
                <a:gd name="connsiteY38" fmla="*/ 759619 h 797719"/>
                <a:gd name="connsiteX39" fmla="*/ 600075 w 600075"/>
                <a:gd name="connsiteY39" fmla="*/ 731044 h 797719"/>
                <a:gd name="connsiteX40" fmla="*/ 550069 w 600075"/>
                <a:gd name="connsiteY40" fmla="*/ 583406 h 797719"/>
                <a:gd name="connsiteX41" fmla="*/ 492919 w 600075"/>
                <a:gd name="connsiteY41" fmla="*/ 442913 h 797719"/>
                <a:gd name="connsiteX42" fmla="*/ 445294 w 600075"/>
                <a:gd name="connsiteY42" fmla="*/ 323850 h 797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00075" h="797719">
                  <a:moveTo>
                    <a:pt x="445294" y="323850"/>
                  </a:moveTo>
                  <a:lnTo>
                    <a:pt x="402431" y="211931"/>
                  </a:lnTo>
                  <a:lnTo>
                    <a:pt x="378619" y="164306"/>
                  </a:lnTo>
                  <a:lnTo>
                    <a:pt x="302419" y="73819"/>
                  </a:lnTo>
                  <a:lnTo>
                    <a:pt x="250031" y="57150"/>
                  </a:lnTo>
                  <a:lnTo>
                    <a:pt x="197644" y="40481"/>
                  </a:lnTo>
                  <a:lnTo>
                    <a:pt x="140494" y="23813"/>
                  </a:lnTo>
                  <a:lnTo>
                    <a:pt x="90488" y="11906"/>
                  </a:lnTo>
                  <a:lnTo>
                    <a:pt x="50006" y="4763"/>
                  </a:lnTo>
                  <a:lnTo>
                    <a:pt x="23813" y="0"/>
                  </a:lnTo>
                  <a:lnTo>
                    <a:pt x="7144" y="2381"/>
                  </a:lnTo>
                  <a:lnTo>
                    <a:pt x="0" y="9525"/>
                  </a:lnTo>
                  <a:lnTo>
                    <a:pt x="0" y="23813"/>
                  </a:lnTo>
                  <a:lnTo>
                    <a:pt x="9525" y="45244"/>
                  </a:lnTo>
                  <a:lnTo>
                    <a:pt x="28575" y="61913"/>
                  </a:lnTo>
                  <a:lnTo>
                    <a:pt x="76200" y="100013"/>
                  </a:lnTo>
                  <a:lnTo>
                    <a:pt x="116681" y="140494"/>
                  </a:lnTo>
                  <a:lnTo>
                    <a:pt x="145256" y="178594"/>
                  </a:lnTo>
                  <a:lnTo>
                    <a:pt x="178594" y="223838"/>
                  </a:lnTo>
                  <a:lnTo>
                    <a:pt x="200025" y="261938"/>
                  </a:lnTo>
                  <a:lnTo>
                    <a:pt x="223838" y="307181"/>
                  </a:lnTo>
                  <a:lnTo>
                    <a:pt x="259556" y="383381"/>
                  </a:lnTo>
                  <a:lnTo>
                    <a:pt x="290513" y="459581"/>
                  </a:lnTo>
                  <a:lnTo>
                    <a:pt x="323850" y="547688"/>
                  </a:lnTo>
                  <a:lnTo>
                    <a:pt x="345281" y="604838"/>
                  </a:lnTo>
                  <a:lnTo>
                    <a:pt x="350044" y="628650"/>
                  </a:lnTo>
                  <a:lnTo>
                    <a:pt x="350044" y="642938"/>
                  </a:lnTo>
                  <a:lnTo>
                    <a:pt x="357188" y="666750"/>
                  </a:lnTo>
                  <a:lnTo>
                    <a:pt x="371475" y="692944"/>
                  </a:lnTo>
                  <a:lnTo>
                    <a:pt x="385763" y="716756"/>
                  </a:lnTo>
                  <a:lnTo>
                    <a:pt x="407194" y="742950"/>
                  </a:lnTo>
                  <a:lnTo>
                    <a:pt x="431006" y="764381"/>
                  </a:lnTo>
                  <a:lnTo>
                    <a:pt x="454819" y="778669"/>
                  </a:lnTo>
                  <a:lnTo>
                    <a:pt x="466725" y="785813"/>
                  </a:lnTo>
                  <a:lnTo>
                    <a:pt x="483394" y="792956"/>
                  </a:lnTo>
                  <a:lnTo>
                    <a:pt x="509588" y="797719"/>
                  </a:lnTo>
                  <a:lnTo>
                    <a:pt x="538163" y="792956"/>
                  </a:lnTo>
                  <a:lnTo>
                    <a:pt x="557213" y="781050"/>
                  </a:lnTo>
                  <a:lnTo>
                    <a:pt x="581025" y="759619"/>
                  </a:lnTo>
                  <a:lnTo>
                    <a:pt x="600075" y="731044"/>
                  </a:lnTo>
                  <a:lnTo>
                    <a:pt x="550069" y="583406"/>
                  </a:lnTo>
                  <a:lnTo>
                    <a:pt x="492919" y="442913"/>
                  </a:lnTo>
                  <a:lnTo>
                    <a:pt x="445294" y="323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68">
              <a:extLst>
                <a:ext uri="{FF2B5EF4-FFF2-40B4-BE49-F238E27FC236}">
                  <a16:creationId xmlns:a16="http://schemas.microsoft.com/office/drawing/2014/main" id="{ACCE7ABB-B6F8-40F0-9661-A8083ADCDBFD}"/>
                </a:ext>
              </a:extLst>
            </p:cNvPr>
            <p:cNvSpPr/>
            <p:nvPr/>
          </p:nvSpPr>
          <p:spPr>
            <a:xfrm>
              <a:off x="4024264" y="3611563"/>
              <a:ext cx="455613" cy="1136650"/>
            </a:xfrm>
            <a:custGeom>
              <a:avLst/>
              <a:gdLst>
                <a:gd name="connsiteX0" fmla="*/ 435769 w 454819"/>
                <a:gd name="connsiteY0" fmla="*/ 502444 h 1135857"/>
                <a:gd name="connsiteX1" fmla="*/ 426244 w 454819"/>
                <a:gd name="connsiteY1" fmla="*/ 569119 h 1135857"/>
                <a:gd name="connsiteX2" fmla="*/ 414338 w 454819"/>
                <a:gd name="connsiteY2" fmla="*/ 633413 h 1135857"/>
                <a:gd name="connsiteX3" fmla="*/ 397669 w 454819"/>
                <a:gd name="connsiteY3" fmla="*/ 704850 h 1135857"/>
                <a:gd name="connsiteX4" fmla="*/ 383381 w 454819"/>
                <a:gd name="connsiteY4" fmla="*/ 752475 h 1135857"/>
                <a:gd name="connsiteX5" fmla="*/ 366713 w 454819"/>
                <a:gd name="connsiteY5" fmla="*/ 800100 h 1135857"/>
                <a:gd name="connsiteX6" fmla="*/ 338138 w 454819"/>
                <a:gd name="connsiteY6" fmla="*/ 873919 h 1135857"/>
                <a:gd name="connsiteX7" fmla="*/ 307181 w 454819"/>
                <a:gd name="connsiteY7" fmla="*/ 938213 h 1135857"/>
                <a:gd name="connsiteX8" fmla="*/ 273844 w 454819"/>
                <a:gd name="connsiteY8" fmla="*/ 995363 h 1135857"/>
                <a:gd name="connsiteX9" fmla="*/ 238125 w 454819"/>
                <a:gd name="connsiteY9" fmla="*/ 1047750 h 1135857"/>
                <a:gd name="connsiteX10" fmla="*/ 197644 w 454819"/>
                <a:gd name="connsiteY10" fmla="*/ 1095375 h 1135857"/>
                <a:gd name="connsiteX11" fmla="*/ 161925 w 454819"/>
                <a:gd name="connsiteY11" fmla="*/ 1121569 h 1135857"/>
                <a:gd name="connsiteX12" fmla="*/ 133350 w 454819"/>
                <a:gd name="connsiteY12" fmla="*/ 1135857 h 1135857"/>
                <a:gd name="connsiteX13" fmla="*/ 121444 w 454819"/>
                <a:gd name="connsiteY13" fmla="*/ 1135857 h 1135857"/>
                <a:gd name="connsiteX14" fmla="*/ 83344 w 454819"/>
                <a:gd name="connsiteY14" fmla="*/ 1123950 h 1135857"/>
                <a:gd name="connsiteX15" fmla="*/ 64294 w 454819"/>
                <a:gd name="connsiteY15" fmla="*/ 1107282 h 1135857"/>
                <a:gd name="connsiteX16" fmla="*/ 42863 w 454819"/>
                <a:gd name="connsiteY16" fmla="*/ 1083469 h 1135857"/>
                <a:gd name="connsiteX17" fmla="*/ 23813 w 454819"/>
                <a:gd name="connsiteY17" fmla="*/ 1042988 h 1135857"/>
                <a:gd name="connsiteX18" fmla="*/ 9525 w 454819"/>
                <a:gd name="connsiteY18" fmla="*/ 988219 h 1135857"/>
                <a:gd name="connsiteX19" fmla="*/ 0 w 454819"/>
                <a:gd name="connsiteY19" fmla="*/ 940594 h 1135857"/>
                <a:gd name="connsiteX20" fmla="*/ 2381 w 454819"/>
                <a:gd name="connsiteY20" fmla="*/ 859632 h 1135857"/>
                <a:gd name="connsiteX21" fmla="*/ 11906 w 454819"/>
                <a:gd name="connsiteY21" fmla="*/ 778669 h 1135857"/>
                <a:gd name="connsiteX22" fmla="*/ 23813 w 454819"/>
                <a:gd name="connsiteY22" fmla="*/ 709613 h 1135857"/>
                <a:gd name="connsiteX23" fmla="*/ 54769 w 454819"/>
                <a:gd name="connsiteY23" fmla="*/ 678657 h 1135857"/>
                <a:gd name="connsiteX24" fmla="*/ 90488 w 454819"/>
                <a:gd name="connsiteY24" fmla="*/ 642938 h 1135857"/>
                <a:gd name="connsiteX25" fmla="*/ 123825 w 454819"/>
                <a:gd name="connsiteY25" fmla="*/ 602457 h 1135857"/>
                <a:gd name="connsiteX26" fmla="*/ 159544 w 454819"/>
                <a:gd name="connsiteY26" fmla="*/ 554832 h 1135857"/>
                <a:gd name="connsiteX27" fmla="*/ 192881 w 454819"/>
                <a:gd name="connsiteY27" fmla="*/ 502444 h 1135857"/>
                <a:gd name="connsiteX28" fmla="*/ 226219 w 454819"/>
                <a:gd name="connsiteY28" fmla="*/ 440532 h 1135857"/>
                <a:gd name="connsiteX29" fmla="*/ 261938 w 454819"/>
                <a:gd name="connsiteY29" fmla="*/ 366713 h 1135857"/>
                <a:gd name="connsiteX30" fmla="*/ 295275 w 454819"/>
                <a:gd name="connsiteY30" fmla="*/ 280988 h 1135857"/>
                <a:gd name="connsiteX31" fmla="*/ 314325 w 454819"/>
                <a:gd name="connsiteY31" fmla="*/ 221457 h 1135857"/>
                <a:gd name="connsiteX32" fmla="*/ 314325 w 454819"/>
                <a:gd name="connsiteY32" fmla="*/ 183357 h 1135857"/>
                <a:gd name="connsiteX33" fmla="*/ 309563 w 454819"/>
                <a:gd name="connsiteY33" fmla="*/ 138113 h 1135857"/>
                <a:gd name="connsiteX34" fmla="*/ 297656 w 454819"/>
                <a:gd name="connsiteY34" fmla="*/ 85725 h 1135857"/>
                <a:gd name="connsiteX35" fmla="*/ 290513 w 454819"/>
                <a:gd name="connsiteY35" fmla="*/ 59532 h 1135857"/>
                <a:gd name="connsiteX36" fmla="*/ 280988 w 454819"/>
                <a:gd name="connsiteY36" fmla="*/ 30957 h 1135857"/>
                <a:gd name="connsiteX37" fmla="*/ 278606 w 454819"/>
                <a:gd name="connsiteY37" fmla="*/ 9525 h 1135857"/>
                <a:gd name="connsiteX38" fmla="*/ 290513 w 454819"/>
                <a:gd name="connsiteY38" fmla="*/ 0 h 1135857"/>
                <a:gd name="connsiteX39" fmla="*/ 304800 w 454819"/>
                <a:gd name="connsiteY39" fmla="*/ 0 h 1135857"/>
                <a:gd name="connsiteX40" fmla="*/ 328613 w 454819"/>
                <a:gd name="connsiteY40" fmla="*/ 9525 h 1135857"/>
                <a:gd name="connsiteX41" fmla="*/ 350044 w 454819"/>
                <a:gd name="connsiteY41" fmla="*/ 28575 h 1135857"/>
                <a:gd name="connsiteX42" fmla="*/ 373856 w 454819"/>
                <a:gd name="connsiteY42" fmla="*/ 57150 h 1135857"/>
                <a:gd name="connsiteX43" fmla="*/ 397669 w 454819"/>
                <a:gd name="connsiteY43" fmla="*/ 95250 h 1135857"/>
                <a:gd name="connsiteX44" fmla="*/ 411956 w 454819"/>
                <a:gd name="connsiteY44" fmla="*/ 121444 h 1135857"/>
                <a:gd name="connsiteX45" fmla="*/ 426244 w 454819"/>
                <a:gd name="connsiteY45" fmla="*/ 154782 h 1135857"/>
                <a:gd name="connsiteX46" fmla="*/ 438150 w 454819"/>
                <a:gd name="connsiteY46" fmla="*/ 192882 h 1135857"/>
                <a:gd name="connsiteX47" fmla="*/ 450056 w 454819"/>
                <a:gd name="connsiteY47" fmla="*/ 240507 h 1135857"/>
                <a:gd name="connsiteX48" fmla="*/ 454819 w 454819"/>
                <a:gd name="connsiteY48" fmla="*/ 269082 h 1135857"/>
                <a:gd name="connsiteX49" fmla="*/ 450056 w 454819"/>
                <a:gd name="connsiteY49" fmla="*/ 369094 h 1135857"/>
                <a:gd name="connsiteX50" fmla="*/ 435769 w 454819"/>
                <a:gd name="connsiteY50" fmla="*/ 502444 h 113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54819" h="1135857">
                  <a:moveTo>
                    <a:pt x="435769" y="502444"/>
                  </a:moveTo>
                  <a:lnTo>
                    <a:pt x="426244" y="569119"/>
                  </a:lnTo>
                  <a:lnTo>
                    <a:pt x="414338" y="633413"/>
                  </a:lnTo>
                  <a:lnTo>
                    <a:pt x="397669" y="704850"/>
                  </a:lnTo>
                  <a:lnTo>
                    <a:pt x="383381" y="752475"/>
                  </a:lnTo>
                  <a:lnTo>
                    <a:pt x="366713" y="800100"/>
                  </a:lnTo>
                  <a:lnTo>
                    <a:pt x="338138" y="873919"/>
                  </a:lnTo>
                  <a:lnTo>
                    <a:pt x="307181" y="938213"/>
                  </a:lnTo>
                  <a:lnTo>
                    <a:pt x="273844" y="995363"/>
                  </a:lnTo>
                  <a:lnTo>
                    <a:pt x="238125" y="1047750"/>
                  </a:lnTo>
                  <a:lnTo>
                    <a:pt x="197644" y="1095375"/>
                  </a:lnTo>
                  <a:lnTo>
                    <a:pt x="161925" y="1121569"/>
                  </a:lnTo>
                  <a:lnTo>
                    <a:pt x="133350" y="1135857"/>
                  </a:lnTo>
                  <a:lnTo>
                    <a:pt x="121444" y="1135857"/>
                  </a:lnTo>
                  <a:lnTo>
                    <a:pt x="83344" y="1123950"/>
                  </a:lnTo>
                  <a:lnTo>
                    <a:pt x="64294" y="1107282"/>
                  </a:lnTo>
                  <a:lnTo>
                    <a:pt x="42863" y="1083469"/>
                  </a:lnTo>
                  <a:lnTo>
                    <a:pt x="23813" y="1042988"/>
                  </a:lnTo>
                  <a:lnTo>
                    <a:pt x="9525" y="988219"/>
                  </a:lnTo>
                  <a:lnTo>
                    <a:pt x="0" y="940594"/>
                  </a:lnTo>
                  <a:cubicBezTo>
                    <a:pt x="794" y="913607"/>
                    <a:pt x="1587" y="886619"/>
                    <a:pt x="2381" y="859632"/>
                  </a:cubicBezTo>
                  <a:lnTo>
                    <a:pt x="11906" y="778669"/>
                  </a:lnTo>
                  <a:lnTo>
                    <a:pt x="23813" y="709613"/>
                  </a:lnTo>
                  <a:lnTo>
                    <a:pt x="54769" y="678657"/>
                  </a:lnTo>
                  <a:lnTo>
                    <a:pt x="90488" y="642938"/>
                  </a:lnTo>
                  <a:lnTo>
                    <a:pt x="123825" y="602457"/>
                  </a:lnTo>
                  <a:lnTo>
                    <a:pt x="159544" y="554832"/>
                  </a:lnTo>
                  <a:lnTo>
                    <a:pt x="192881" y="502444"/>
                  </a:lnTo>
                  <a:lnTo>
                    <a:pt x="226219" y="440532"/>
                  </a:lnTo>
                  <a:lnTo>
                    <a:pt x="261938" y="366713"/>
                  </a:lnTo>
                  <a:lnTo>
                    <a:pt x="295275" y="280988"/>
                  </a:lnTo>
                  <a:lnTo>
                    <a:pt x="314325" y="221457"/>
                  </a:lnTo>
                  <a:lnTo>
                    <a:pt x="314325" y="183357"/>
                  </a:lnTo>
                  <a:lnTo>
                    <a:pt x="309563" y="138113"/>
                  </a:lnTo>
                  <a:lnTo>
                    <a:pt x="297656" y="85725"/>
                  </a:lnTo>
                  <a:lnTo>
                    <a:pt x="290513" y="59532"/>
                  </a:lnTo>
                  <a:lnTo>
                    <a:pt x="280988" y="30957"/>
                  </a:lnTo>
                  <a:lnTo>
                    <a:pt x="278606" y="9525"/>
                  </a:lnTo>
                  <a:lnTo>
                    <a:pt x="290513" y="0"/>
                  </a:lnTo>
                  <a:lnTo>
                    <a:pt x="304800" y="0"/>
                  </a:lnTo>
                  <a:lnTo>
                    <a:pt x="328613" y="9525"/>
                  </a:lnTo>
                  <a:lnTo>
                    <a:pt x="350044" y="28575"/>
                  </a:lnTo>
                  <a:lnTo>
                    <a:pt x="373856" y="57150"/>
                  </a:lnTo>
                  <a:lnTo>
                    <a:pt x="397669" y="95250"/>
                  </a:lnTo>
                  <a:lnTo>
                    <a:pt x="411956" y="121444"/>
                  </a:lnTo>
                  <a:lnTo>
                    <a:pt x="426244" y="154782"/>
                  </a:lnTo>
                  <a:lnTo>
                    <a:pt x="438150" y="192882"/>
                  </a:lnTo>
                  <a:lnTo>
                    <a:pt x="450056" y="240507"/>
                  </a:lnTo>
                  <a:lnTo>
                    <a:pt x="454819" y="269082"/>
                  </a:lnTo>
                  <a:lnTo>
                    <a:pt x="450056" y="369094"/>
                  </a:lnTo>
                  <a:lnTo>
                    <a:pt x="435769" y="5024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38" name="フリーフォーム 60">
              <a:extLst>
                <a:ext uri="{FF2B5EF4-FFF2-40B4-BE49-F238E27FC236}">
                  <a16:creationId xmlns:a16="http://schemas.microsoft.com/office/drawing/2014/main" id="{C0FA8BB7-A6DF-4CF2-A66A-6EDEFB4A8011}"/>
                </a:ext>
              </a:extLst>
            </p:cNvPr>
            <p:cNvSpPr/>
            <p:nvPr/>
          </p:nvSpPr>
          <p:spPr>
            <a:xfrm>
              <a:off x="4995813" y="1600200"/>
              <a:ext cx="609600" cy="1100138"/>
            </a:xfrm>
            <a:custGeom>
              <a:avLst/>
              <a:gdLst>
                <a:gd name="connsiteX0" fmla="*/ 566737 w 609600"/>
                <a:gd name="connsiteY0" fmla="*/ 702469 h 1100138"/>
                <a:gd name="connsiteX1" fmla="*/ 578643 w 609600"/>
                <a:gd name="connsiteY1" fmla="*/ 776288 h 1100138"/>
                <a:gd name="connsiteX2" fmla="*/ 602456 w 609600"/>
                <a:gd name="connsiteY2" fmla="*/ 938213 h 1100138"/>
                <a:gd name="connsiteX3" fmla="*/ 609600 w 609600"/>
                <a:gd name="connsiteY3" fmla="*/ 997744 h 1100138"/>
                <a:gd name="connsiteX4" fmla="*/ 607218 w 609600"/>
                <a:gd name="connsiteY4" fmla="*/ 1021556 h 1100138"/>
                <a:gd name="connsiteX5" fmla="*/ 597693 w 609600"/>
                <a:gd name="connsiteY5" fmla="*/ 1052513 h 1100138"/>
                <a:gd name="connsiteX6" fmla="*/ 581025 w 609600"/>
                <a:gd name="connsiteY6" fmla="*/ 1078706 h 1100138"/>
                <a:gd name="connsiteX7" fmla="*/ 557212 w 609600"/>
                <a:gd name="connsiteY7" fmla="*/ 1095375 h 1100138"/>
                <a:gd name="connsiteX8" fmla="*/ 535781 w 609600"/>
                <a:gd name="connsiteY8" fmla="*/ 1100138 h 1100138"/>
                <a:gd name="connsiteX9" fmla="*/ 507206 w 609600"/>
                <a:gd name="connsiteY9" fmla="*/ 1100138 h 1100138"/>
                <a:gd name="connsiteX10" fmla="*/ 488156 w 609600"/>
                <a:gd name="connsiteY10" fmla="*/ 1085850 h 1100138"/>
                <a:gd name="connsiteX11" fmla="*/ 459581 w 609600"/>
                <a:gd name="connsiteY11" fmla="*/ 1038225 h 1100138"/>
                <a:gd name="connsiteX12" fmla="*/ 433387 w 609600"/>
                <a:gd name="connsiteY12" fmla="*/ 985838 h 1100138"/>
                <a:gd name="connsiteX13" fmla="*/ 395287 w 609600"/>
                <a:gd name="connsiteY13" fmla="*/ 904875 h 1100138"/>
                <a:gd name="connsiteX14" fmla="*/ 361950 w 609600"/>
                <a:gd name="connsiteY14" fmla="*/ 809625 h 1100138"/>
                <a:gd name="connsiteX15" fmla="*/ 335756 w 609600"/>
                <a:gd name="connsiteY15" fmla="*/ 714375 h 1100138"/>
                <a:gd name="connsiteX16" fmla="*/ 288131 w 609600"/>
                <a:gd name="connsiteY16" fmla="*/ 509588 h 1100138"/>
                <a:gd name="connsiteX17" fmla="*/ 238125 w 609600"/>
                <a:gd name="connsiteY17" fmla="*/ 321469 h 1100138"/>
                <a:gd name="connsiteX18" fmla="*/ 209550 w 609600"/>
                <a:gd name="connsiteY18" fmla="*/ 233363 h 1100138"/>
                <a:gd name="connsiteX19" fmla="*/ 200025 w 609600"/>
                <a:gd name="connsiteY19" fmla="*/ 214313 h 1100138"/>
                <a:gd name="connsiteX20" fmla="*/ 173831 w 609600"/>
                <a:gd name="connsiteY20" fmla="*/ 188119 h 1100138"/>
                <a:gd name="connsiteX21" fmla="*/ 133350 w 609600"/>
                <a:gd name="connsiteY21" fmla="*/ 154781 h 1100138"/>
                <a:gd name="connsiteX22" fmla="*/ 97631 w 609600"/>
                <a:gd name="connsiteY22" fmla="*/ 126206 h 1100138"/>
                <a:gd name="connsiteX23" fmla="*/ 61912 w 609600"/>
                <a:gd name="connsiteY23" fmla="*/ 102394 h 1100138"/>
                <a:gd name="connsiteX24" fmla="*/ 11906 w 609600"/>
                <a:gd name="connsiteY24" fmla="*/ 69056 h 1100138"/>
                <a:gd name="connsiteX25" fmla="*/ 7143 w 609600"/>
                <a:gd name="connsiteY25" fmla="*/ 59531 h 1100138"/>
                <a:gd name="connsiteX26" fmla="*/ 0 w 609600"/>
                <a:gd name="connsiteY26" fmla="*/ 40481 h 1100138"/>
                <a:gd name="connsiteX27" fmla="*/ 4762 w 609600"/>
                <a:gd name="connsiteY27" fmla="*/ 14288 h 1100138"/>
                <a:gd name="connsiteX28" fmla="*/ 16668 w 609600"/>
                <a:gd name="connsiteY28" fmla="*/ 2381 h 1100138"/>
                <a:gd name="connsiteX29" fmla="*/ 42862 w 609600"/>
                <a:gd name="connsiteY29" fmla="*/ 0 h 1100138"/>
                <a:gd name="connsiteX30" fmla="*/ 97631 w 609600"/>
                <a:gd name="connsiteY30" fmla="*/ 0 h 1100138"/>
                <a:gd name="connsiteX31" fmla="*/ 147637 w 609600"/>
                <a:gd name="connsiteY31" fmla="*/ 4763 h 1100138"/>
                <a:gd name="connsiteX32" fmla="*/ 211931 w 609600"/>
                <a:gd name="connsiteY32" fmla="*/ 16669 h 1100138"/>
                <a:gd name="connsiteX33" fmla="*/ 271462 w 609600"/>
                <a:gd name="connsiteY33" fmla="*/ 35719 h 1100138"/>
                <a:gd name="connsiteX34" fmla="*/ 309562 w 609600"/>
                <a:gd name="connsiteY34" fmla="*/ 50006 h 1100138"/>
                <a:gd name="connsiteX35" fmla="*/ 369093 w 609600"/>
                <a:gd name="connsiteY35" fmla="*/ 76200 h 1100138"/>
                <a:gd name="connsiteX36" fmla="*/ 421481 w 609600"/>
                <a:gd name="connsiteY36" fmla="*/ 107156 h 1100138"/>
                <a:gd name="connsiteX37" fmla="*/ 447675 w 609600"/>
                <a:gd name="connsiteY37" fmla="*/ 126206 h 1100138"/>
                <a:gd name="connsiteX38" fmla="*/ 476250 w 609600"/>
                <a:gd name="connsiteY38" fmla="*/ 154781 h 1100138"/>
                <a:gd name="connsiteX39" fmla="*/ 490537 w 609600"/>
                <a:gd name="connsiteY39" fmla="*/ 176213 h 1100138"/>
                <a:gd name="connsiteX40" fmla="*/ 502443 w 609600"/>
                <a:gd name="connsiteY40" fmla="*/ 197644 h 1100138"/>
                <a:gd name="connsiteX41" fmla="*/ 511968 w 609600"/>
                <a:gd name="connsiteY41" fmla="*/ 221456 h 1100138"/>
                <a:gd name="connsiteX42" fmla="*/ 511968 w 609600"/>
                <a:gd name="connsiteY42" fmla="*/ 242888 h 1100138"/>
                <a:gd name="connsiteX43" fmla="*/ 502443 w 609600"/>
                <a:gd name="connsiteY43" fmla="*/ 273844 h 1100138"/>
                <a:gd name="connsiteX44" fmla="*/ 497681 w 609600"/>
                <a:gd name="connsiteY44" fmla="*/ 292894 h 1100138"/>
                <a:gd name="connsiteX45" fmla="*/ 500062 w 609600"/>
                <a:gd name="connsiteY45" fmla="*/ 333375 h 1100138"/>
                <a:gd name="connsiteX46" fmla="*/ 509587 w 609600"/>
                <a:gd name="connsiteY46" fmla="*/ 397669 h 1100138"/>
                <a:gd name="connsiteX47" fmla="*/ 531018 w 609600"/>
                <a:gd name="connsiteY47" fmla="*/ 485775 h 1100138"/>
                <a:gd name="connsiteX48" fmla="*/ 547687 w 609600"/>
                <a:gd name="connsiteY48" fmla="*/ 550069 h 1100138"/>
                <a:gd name="connsiteX49" fmla="*/ 566737 w 609600"/>
                <a:gd name="connsiteY49" fmla="*/ 702469 h 1100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09600" h="1100138">
                  <a:moveTo>
                    <a:pt x="566737" y="702469"/>
                  </a:moveTo>
                  <a:lnTo>
                    <a:pt x="578643" y="776288"/>
                  </a:lnTo>
                  <a:lnTo>
                    <a:pt x="602456" y="938213"/>
                  </a:lnTo>
                  <a:lnTo>
                    <a:pt x="609600" y="997744"/>
                  </a:lnTo>
                  <a:lnTo>
                    <a:pt x="607218" y="1021556"/>
                  </a:lnTo>
                  <a:lnTo>
                    <a:pt x="597693" y="1052513"/>
                  </a:lnTo>
                  <a:lnTo>
                    <a:pt x="581025" y="1078706"/>
                  </a:lnTo>
                  <a:lnTo>
                    <a:pt x="557212" y="1095375"/>
                  </a:lnTo>
                  <a:lnTo>
                    <a:pt x="535781" y="1100138"/>
                  </a:lnTo>
                  <a:lnTo>
                    <a:pt x="507206" y="1100138"/>
                  </a:lnTo>
                  <a:lnTo>
                    <a:pt x="488156" y="1085850"/>
                  </a:lnTo>
                  <a:lnTo>
                    <a:pt x="459581" y="1038225"/>
                  </a:lnTo>
                  <a:lnTo>
                    <a:pt x="433387" y="985838"/>
                  </a:lnTo>
                  <a:lnTo>
                    <a:pt x="395287" y="904875"/>
                  </a:lnTo>
                  <a:lnTo>
                    <a:pt x="361950" y="809625"/>
                  </a:lnTo>
                  <a:lnTo>
                    <a:pt x="335756" y="714375"/>
                  </a:lnTo>
                  <a:lnTo>
                    <a:pt x="288131" y="509588"/>
                  </a:lnTo>
                  <a:lnTo>
                    <a:pt x="238125" y="321469"/>
                  </a:lnTo>
                  <a:lnTo>
                    <a:pt x="209550" y="233363"/>
                  </a:lnTo>
                  <a:lnTo>
                    <a:pt x="200025" y="214313"/>
                  </a:lnTo>
                  <a:lnTo>
                    <a:pt x="173831" y="188119"/>
                  </a:lnTo>
                  <a:lnTo>
                    <a:pt x="133350" y="154781"/>
                  </a:lnTo>
                  <a:lnTo>
                    <a:pt x="97631" y="126206"/>
                  </a:lnTo>
                  <a:lnTo>
                    <a:pt x="61912" y="102394"/>
                  </a:lnTo>
                  <a:lnTo>
                    <a:pt x="11906" y="69056"/>
                  </a:lnTo>
                  <a:lnTo>
                    <a:pt x="7143" y="59531"/>
                  </a:lnTo>
                  <a:lnTo>
                    <a:pt x="0" y="40481"/>
                  </a:lnTo>
                  <a:lnTo>
                    <a:pt x="4762" y="14288"/>
                  </a:lnTo>
                  <a:lnTo>
                    <a:pt x="16668" y="2381"/>
                  </a:lnTo>
                  <a:lnTo>
                    <a:pt x="42862" y="0"/>
                  </a:lnTo>
                  <a:lnTo>
                    <a:pt x="97631" y="0"/>
                  </a:lnTo>
                  <a:lnTo>
                    <a:pt x="147637" y="4763"/>
                  </a:lnTo>
                  <a:lnTo>
                    <a:pt x="211931" y="16669"/>
                  </a:lnTo>
                  <a:lnTo>
                    <a:pt x="271462" y="35719"/>
                  </a:lnTo>
                  <a:lnTo>
                    <a:pt x="309562" y="50006"/>
                  </a:lnTo>
                  <a:lnTo>
                    <a:pt x="369093" y="76200"/>
                  </a:lnTo>
                  <a:lnTo>
                    <a:pt x="421481" y="107156"/>
                  </a:lnTo>
                  <a:lnTo>
                    <a:pt x="447675" y="126206"/>
                  </a:lnTo>
                  <a:lnTo>
                    <a:pt x="476250" y="154781"/>
                  </a:lnTo>
                  <a:lnTo>
                    <a:pt x="490537" y="176213"/>
                  </a:lnTo>
                  <a:lnTo>
                    <a:pt x="502443" y="197644"/>
                  </a:lnTo>
                  <a:lnTo>
                    <a:pt x="511968" y="221456"/>
                  </a:lnTo>
                  <a:lnTo>
                    <a:pt x="511968" y="242888"/>
                  </a:lnTo>
                  <a:lnTo>
                    <a:pt x="502443" y="273844"/>
                  </a:lnTo>
                  <a:lnTo>
                    <a:pt x="497681" y="292894"/>
                  </a:lnTo>
                  <a:lnTo>
                    <a:pt x="500062" y="333375"/>
                  </a:lnTo>
                  <a:lnTo>
                    <a:pt x="509587" y="397669"/>
                  </a:lnTo>
                  <a:lnTo>
                    <a:pt x="531018" y="485775"/>
                  </a:lnTo>
                  <a:lnTo>
                    <a:pt x="547687" y="550069"/>
                  </a:lnTo>
                  <a:lnTo>
                    <a:pt x="566737" y="702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61">
              <a:extLst>
                <a:ext uri="{FF2B5EF4-FFF2-40B4-BE49-F238E27FC236}">
                  <a16:creationId xmlns:a16="http://schemas.microsoft.com/office/drawing/2014/main" id="{BA795B56-9C57-4E5C-8176-A39DA9542EC4}"/>
                </a:ext>
              </a:extLst>
            </p:cNvPr>
            <p:cNvSpPr/>
            <p:nvPr/>
          </p:nvSpPr>
          <p:spPr>
            <a:xfrm>
              <a:off x="6388051" y="1506539"/>
              <a:ext cx="550862" cy="1133475"/>
            </a:xfrm>
            <a:custGeom>
              <a:avLst/>
              <a:gdLst>
                <a:gd name="connsiteX0" fmla="*/ 314325 w 550069"/>
                <a:gd name="connsiteY0" fmla="*/ 757238 h 1133475"/>
                <a:gd name="connsiteX1" fmla="*/ 271463 w 550069"/>
                <a:gd name="connsiteY1" fmla="*/ 873919 h 1133475"/>
                <a:gd name="connsiteX2" fmla="*/ 233363 w 550069"/>
                <a:gd name="connsiteY2" fmla="*/ 964407 h 1133475"/>
                <a:gd name="connsiteX3" fmla="*/ 197644 w 550069"/>
                <a:gd name="connsiteY3" fmla="*/ 1045369 h 1133475"/>
                <a:gd name="connsiteX4" fmla="*/ 180975 w 550069"/>
                <a:gd name="connsiteY4" fmla="*/ 1076325 h 1133475"/>
                <a:gd name="connsiteX5" fmla="*/ 166688 w 550069"/>
                <a:gd name="connsiteY5" fmla="*/ 1095375 h 1133475"/>
                <a:gd name="connsiteX6" fmla="*/ 138113 w 550069"/>
                <a:gd name="connsiteY6" fmla="*/ 1119188 h 1133475"/>
                <a:gd name="connsiteX7" fmla="*/ 114300 w 550069"/>
                <a:gd name="connsiteY7" fmla="*/ 1128713 h 1133475"/>
                <a:gd name="connsiteX8" fmla="*/ 90488 w 550069"/>
                <a:gd name="connsiteY8" fmla="*/ 1133475 h 1133475"/>
                <a:gd name="connsiteX9" fmla="*/ 69057 w 550069"/>
                <a:gd name="connsiteY9" fmla="*/ 1123950 h 1133475"/>
                <a:gd name="connsiteX10" fmla="*/ 54769 w 550069"/>
                <a:gd name="connsiteY10" fmla="*/ 1092994 h 1133475"/>
                <a:gd name="connsiteX11" fmla="*/ 47625 w 550069"/>
                <a:gd name="connsiteY11" fmla="*/ 1047750 h 1133475"/>
                <a:gd name="connsiteX12" fmla="*/ 47625 w 550069"/>
                <a:gd name="connsiteY12" fmla="*/ 1026319 h 1133475"/>
                <a:gd name="connsiteX13" fmla="*/ 57150 w 550069"/>
                <a:gd name="connsiteY13" fmla="*/ 954882 h 1133475"/>
                <a:gd name="connsiteX14" fmla="*/ 78582 w 550069"/>
                <a:gd name="connsiteY14" fmla="*/ 819150 h 1133475"/>
                <a:gd name="connsiteX15" fmla="*/ 95250 w 550069"/>
                <a:gd name="connsiteY15" fmla="*/ 695325 h 1133475"/>
                <a:gd name="connsiteX16" fmla="*/ 135732 w 550069"/>
                <a:gd name="connsiteY16" fmla="*/ 545307 h 1133475"/>
                <a:gd name="connsiteX17" fmla="*/ 166688 w 550069"/>
                <a:gd name="connsiteY17" fmla="*/ 440532 h 1133475"/>
                <a:gd name="connsiteX18" fmla="*/ 190500 w 550069"/>
                <a:gd name="connsiteY18" fmla="*/ 350044 h 1133475"/>
                <a:gd name="connsiteX19" fmla="*/ 204788 w 550069"/>
                <a:gd name="connsiteY19" fmla="*/ 283369 h 1133475"/>
                <a:gd name="connsiteX20" fmla="*/ 204788 w 550069"/>
                <a:gd name="connsiteY20" fmla="*/ 269082 h 1133475"/>
                <a:gd name="connsiteX21" fmla="*/ 195263 w 550069"/>
                <a:gd name="connsiteY21" fmla="*/ 233363 h 1133475"/>
                <a:gd name="connsiteX22" fmla="*/ 171450 w 550069"/>
                <a:gd name="connsiteY22" fmla="*/ 180975 h 1133475"/>
                <a:gd name="connsiteX23" fmla="*/ 152400 w 550069"/>
                <a:gd name="connsiteY23" fmla="*/ 154782 h 1133475"/>
                <a:gd name="connsiteX24" fmla="*/ 126207 w 550069"/>
                <a:gd name="connsiteY24" fmla="*/ 130969 h 1133475"/>
                <a:gd name="connsiteX25" fmla="*/ 95250 w 550069"/>
                <a:gd name="connsiteY25" fmla="*/ 114300 h 1133475"/>
                <a:gd name="connsiteX26" fmla="*/ 35719 w 550069"/>
                <a:gd name="connsiteY26" fmla="*/ 83344 h 1133475"/>
                <a:gd name="connsiteX27" fmla="*/ 9525 w 550069"/>
                <a:gd name="connsiteY27" fmla="*/ 64294 h 1133475"/>
                <a:gd name="connsiteX28" fmla="*/ 0 w 550069"/>
                <a:gd name="connsiteY28" fmla="*/ 50007 h 1133475"/>
                <a:gd name="connsiteX29" fmla="*/ 4763 w 550069"/>
                <a:gd name="connsiteY29" fmla="*/ 30957 h 1133475"/>
                <a:gd name="connsiteX30" fmla="*/ 19050 w 550069"/>
                <a:gd name="connsiteY30" fmla="*/ 16669 h 1133475"/>
                <a:gd name="connsiteX31" fmla="*/ 57150 w 550069"/>
                <a:gd name="connsiteY31" fmla="*/ 7144 h 1133475"/>
                <a:gd name="connsiteX32" fmla="*/ 119063 w 550069"/>
                <a:gd name="connsiteY32" fmla="*/ 0 h 1133475"/>
                <a:gd name="connsiteX33" fmla="*/ 183357 w 550069"/>
                <a:gd name="connsiteY33" fmla="*/ 4763 h 1133475"/>
                <a:gd name="connsiteX34" fmla="*/ 278607 w 550069"/>
                <a:gd name="connsiteY34" fmla="*/ 21432 h 1133475"/>
                <a:gd name="connsiteX35" fmla="*/ 335757 w 550069"/>
                <a:gd name="connsiteY35" fmla="*/ 35719 h 1133475"/>
                <a:gd name="connsiteX36" fmla="*/ 385763 w 550069"/>
                <a:gd name="connsiteY36" fmla="*/ 57150 h 1133475"/>
                <a:gd name="connsiteX37" fmla="*/ 440532 w 550069"/>
                <a:gd name="connsiteY37" fmla="*/ 83344 h 1133475"/>
                <a:gd name="connsiteX38" fmla="*/ 488157 w 550069"/>
                <a:gd name="connsiteY38" fmla="*/ 111919 h 1133475"/>
                <a:gd name="connsiteX39" fmla="*/ 519113 w 550069"/>
                <a:gd name="connsiteY39" fmla="*/ 133350 h 1133475"/>
                <a:gd name="connsiteX40" fmla="*/ 533400 w 550069"/>
                <a:gd name="connsiteY40" fmla="*/ 145257 h 1133475"/>
                <a:gd name="connsiteX41" fmla="*/ 542925 w 550069"/>
                <a:gd name="connsiteY41" fmla="*/ 159544 h 1133475"/>
                <a:gd name="connsiteX42" fmla="*/ 550069 w 550069"/>
                <a:gd name="connsiteY42" fmla="*/ 173832 h 1133475"/>
                <a:gd name="connsiteX43" fmla="*/ 550069 w 550069"/>
                <a:gd name="connsiteY43" fmla="*/ 188119 h 1133475"/>
                <a:gd name="connsiteX44" fmla="*/ 545307 w 550069"/>
                <a:gd name="connsiteY44" fmla="*/ 219075 h 1133475"/>
                <a:gd name="connsiteX45" fmla="*/ 528638 w 550069"/>
                <a:gd name="connsiteY45" fmla="*/ 254794 h 1133475"/>
                <a:gd name="connsiteX46" fmla="*/ 509588 w 550069"/>
                <a:gd name="connsiteY46" fmla="*/ 276225 h 1133475"/>
                <a:gd name="connsiteX47" fmla="*/ 483394 w 550069"/>
                <a:gd name="connsiteY47" fmla="*/ 302419 h 1133475"/>
                <a:gd name="connsiteX48" fmla="*/ 457200 w 550069"/>
                <a:gd name="connsiteY48" fmla="*/ 338138 h 1133475"/>
                <a:gd name="connsiteX49" fmla="*/ 426244 w 550069"/>
                <a:gd name="connsiteY49" fmla="*/ 392907 h 1133475"/>
                <a:gd name="connsiteX50" fmla="*/ 407194 w 550069"/>
                <a:gd name="connsiteY50" fmla="*/ 438150 h 1133475"/>
                <a:gd name="connsiteX51" fmla="*/ 388144 w 550069"/>
                <a:gd name="connsiteY51" fmla="*/ 502444 h 1133475"/>
                <a:gd name="connsiteX52" fmla="*/ 314325 w 550069"/>
                <a:gd name="connsiteY52" fmla="*/ 757238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550069" h="1133475">
                  <a:moveTo>
                    <a:pt x="314325" y="757238"/>
                  </a:moveTo>
                  <a:lnTo>
                    <a:pt x="271463" y="873919"/>
                  </a:lnTo>
                  <a:lnTo>
                    <a:pt x="233363" y="964407"/>
                  </a:lnTo>
                  <a:lnTo>
                    <a:pt x="197644" y="1045369"/>
                  </a:lnTo>
                  <a:lnTo>
                    <a:pt x="180975" y="1076325"/>
                  </a:lnTo>
                  <a:lnTo>
                    <a:pt x="166688" y="1095375"/>
                  </a:lnTo>
                  <a:lnTo>
                    <a:pt x="138113" y="1119188"/>
                  </a:lnTo>
                  <a:lnTo>
                    <a:pt x="114300" y="1128713"/>
                  </a:lnTo>
                  <a:lnTo>
                    <a:pt x="90488" y="1133475"/>
                  </a:lnTo>
                  <a:lnTo>
                    <a:pt x="69057" y="1123950"/>
                  </a:lnTo>
                  <a:lnTo>
                    <a:pt x="54769" y="1092994"/>
                  </a:lnTo>
                  <a:lnTo>
                    <a:pt x="47625" y="1047750"/>
                  </a:lnTo>
                  <a:lnTo>
                    <a:pt x="47625" y="1026319"/>
                  </a:lnTo>
                  <a:lnTo>
                    <a:pt x="57150" y="954882"/>
                  </a:lnTo>
                  <a:lnTo>
                    <a:pt x="78582" y="819150"/>
                  </a:lnTo>
                  <a:lnTo>
                    <a:pt x="95250" y="695325"/>
                  </a:lnTo>
                  <a:lnTo>
                    <a:pt x="135732" y="545307"/>
                  </a:lnTo>
                  <a:lnTo>
                    <a:pt x="166688" y="440532"/>
                  </a:lnTo>
                  <a:lnTo>
                    <a:pt x="190500" y="350044"/>
                  </a:lnTo>
                  <a:lnTo>
                    <a:pt x="204788" y="283369"/>
                  </a:lnTo>
                  <a:lnTo>
                    <a:pt x="204788" y="269082"/>
                  </a:lnTo>
                  <a:lnTo>
                    <a:pt x="195263" y="233363"/>
                  </a:lnTo>
                  <a:lnTo>
                    <a:pt x="171450" y="180975"/>
                  </a:lnTo>
                  <a:lnTo>
                    <a:pt x="152400" y="154782"/>
                  </a:lnTo>
                  <a:lnTo>
                    <a:pt x="126207" y="130969"/>
                  </a:lnTo>
                  <a:lnTo>
                    <a:pt x="95250" y="114300"/>
                  </a:lnTo>
                  <a:lnTo>
                    <a:pt x="35719" y="83344"/>
                  </a:lnTo>
                  <a:lnTo>
                    <a:pt x="9525" y="64294"/>
                  </a:lnTo>
                  <a:lnTo>
                    <a:pt x="0" y="50007"/>
                  </a:lnTo>
                  <a:lnTo>
                    <a:pt x="4763" y="30957"/>
                  </a:lnTo>
                  <a:lnTo>
                    <a:pt x="19050" y="16669"/>
                  </a:lnTo>
                  <a:lnTo>
                    <a:pt x="57150" y="7144"/>
                  </a:lnTo>
                  <a:lnTo>
                    <a:pt x="119063" y="0"/>
                  </a:lnTo>
                  <a:lnTo>
                    <a:pt x="183357" y="4763"/>
                  </a:lnTo>
                  <a:lnTo>
                    <a:pt x="278607" y="21432"/>
                  </a:lnTo>
                  <a:lnTo>
                    <a:pt x="335757" y="35719"/>
                  </a:lnTo>
                  <a:lnTo>
                    <a:pt x="385763" y="57150"/>
                  </a:lnTo>
                  <a:lnTo>
                    <a:pt x="440532" y="83344"/>
                  </a:lnTo>
                  <a:lnTo>
                    <a:pt x="488157" y="111919"/>
                  </a:lnTo>
                  <a:lnTo>
                    <a:pt x="519113" y="133350"/>
                  </a:lnTo>
                  <a:lnTo>
                    <a:pt x="533400" y="145257"/>
                  </a:lnTo>
                  <a:lnTo>
                    <a:pt x="542925" y="159544"/>
                  </a:lnTo>
                  <a:lnTo>
                    <a:pt x="550069" y="173832"/>
                  </a:lnTo>
                  <a:lnTo>
                    <a:pt x="550069" y="188119"/>
                  </a:lnTo>
                  <a:lnTo>
                    <a:pt x="545307" y="219075"/>
                  </a:lnTo>
                  <a:lnTo>
                    <a:pt x="528638" y="254794"/>
                  </a:lnTo>
                  <a:lnTo>
                    <a:pt x="509588" y="276225"/>
                  </a:lnTo>
                  <a:lnTo>
                    <a:pt x="483394" y="302419"/>
                  </a:lnTo>
                  <a:lnTo>
                    <a:pt x="457200" y="338138"/>
                  </a:lnTo>
                  <a:lnTo>
                    <a:pt x="426244" y="392907"/>
                  </a:lnTo>
                  <a:lnTo>
                    <a:pt x="407194" y="438150"/>
                  </a:lnTo>
                  <a:lnTo>
                    <a:pt x="388144" y="502444"/>
                  </a:lnTo>
                  <a:lnTo>
                    <a:pt x="314325" y="7572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64">
              <a:extLst>
                <a:ext uri="{FF2B5EF4-FFF2-40B4-BE49-F238E27FC236}">
                  <a16:creationId xmlns:a16="http://schemas.microsoft.com/office/drawing/2014/main" id="{845CA0BF-26BF-4A15-BE8B-55D9B8111759}"/>
                </a:ext>
              </a:extLst>
            </p:cNvPr>
            <p:cNvSpPr/>
            <p:nvPr/>
          </p:nvSpPr>
          <p:spPr>
            <a:xfrm>
              <a:off x="4724352" y="2560638"/>
              <a:ext cx="3038475" cy="863600"/>
            </a:xfrm>
            <a:custGeom>
              <a:avLst/>
              <a:gdLst>
                <a:gd name="connsiteX0" fmla="*/ 1302706 w 3038814"/>
                <a:gd name="connsiteY0" fmla="*/ 147807 h 864296"/>
                <a:gd name="connsiteX1" fmla="*/ 1029639 w 3038814"/>
                <a:gd name="connsiteY1" fmla="*/ 172859 h 864296"/>
                <a:gd name="connsiteX2" fmla="*/ 766592 w 3038814"/>
                <a:gd name="connsiteY2" fmla="*/ 197911 h 864296"/>
                <a:gd name="connsiteX3" fmla="*/ 566176 w 3038814"/>
                <a:gd name="connsiteY3" fmla="*/ 217953 h 864296"/>
                <a:gd name="connsiteX4" fmla="*/ 450937 w 3038814"/>
                <a:gd name="connsiteY4" fmla="*/ 227974 h 864296"/>
                <a:gd name="connsiteX5" fmla="*/ 325676 w 3038814"/>
                <a:gd name="connsiteY5" fmla="*/ 237995 h 864296"/>
                <a:gd name="connsiteX6" fmla="*/ 200416 w 3038814"/>
                <a:gd name="connsiteY6" fmla="*/ 250521 h 864296"/>
                <a:gd name="connsiteX7" fmla="*/ 90187 w 3038814"/>
                <a:gd name="connsiteY7" fmla="*/ 265552 h 864296"/>
                <a:gd name="connsiteX8" fmla="*/ 0 w 3038814"/>
                <a:gd name="connsiteY8" fmla="*/ 273067 h 864296"/>
                <a:gd name="connsiteX9" fmla="*/ 85177 w 3038814"/>
                <a:gd name="connsiteY9" fmla="*/ 385802 h 864296"/>
                <a:gd name="connsiteX10" fmla="*/ 255531 w 3038814"/>
                <a:gd name="connsiteY10" fmla="*/ 378286 h 864296"/>
                <a:gd name="connsiteX11" fmla="*/ 348223 w 3038814"/>
                <a:gd name="connsiteY11" fmla="*/ 380791 h 864296"/>
                <a:gd name="connsiteX12" fmla="*/ 393317 w 3038814"/>
                <a:gd name="connsiteY12" fmla="*/ 380791 h 864296"/>
                <a:gd name="connsiteX13" fmla="*/ 475989 w 3038814"/>
                <a:gd name="connsiteY13" fmla="*/ 370770 h 864296"/>
                <a:gd name="connsiteX14" fmla="*/ 636322 w 3038814"/>
                <a:gd name="connsiteY14" fmla="*/ 360750 h 864296"/>
                <a:gd name="connsiteX15" fmla="*/ 829223 w 3038814"/>
                <a:gd name="connsiteY15" fmla="*/ 355739 h 864296"/>
                <a:gd name="connsiteX16" fmla="*/ 1149889 w 3038814"/>
                <a:gd name="connsiteY16" fmla="*/ 330687 h 864296"/>
                <a:gd name="connsiteX17" fmla="*/ 1352811 w 3038814"/>
                <a:gd name="connsiteY17" fmla="*/ 313151 h 864296"/>
                <a:gd name="connsiteX18" fmla="*/ 1533185 w 3038814"/>
                <a:gd name="connsiteY18" fmla="*/ 295614 h 864296"/>
                <a:gd name="connsiteX19" fmla="*/ 1826294 w 3038814"/>
                <a:gd name="connsiteY19" fmla="*/ 268057 h 864296"/>
                <a:gd name="connsiteX20" fmla="*/ 2029216 w 3038814"/>
                <a:gd name="connsiteY20" fmla="*/ 253026 h 864296"/>
                <a:gd name="connsiteX21" fmla="*/ 2169508 w 3038814"/>
                <a:gd name="connsiteY21" fmla="*/ 243005 h 864296"/>
                <a:gd name="connsiteX22" fmla="*/ 2379945 w 3038814"/>
                <a:gd name="connsiteY22" fmla="*/ 227974 h 864296"/>
                <a:gd name="connsiteX23" fmla="*/ 2420028 w 3038814"/>
                <a:gd name="connsiteY23" fmla="*/ 225468 h 864296"/>
                <a:gd name="connsiteX24" fmla="*/ 2455101 w 3038814"/>
                <a:gd name="connsiteY24" fmla="*/ 217953 h 864296"/>
                <a:gd name="connsiteX25" fmla="*/ 2500195 w 3038814"/>
                <a:gd name="connsiteY25" fmla="*/ 212942 h 864296"/>
                <a:gd name="connsiteX26" fmla="*/ 2540278 w 3038814"/>
                <a:gd name="connsiteY26" fmla="*/ 215448 h 864296"/>
                <a:gd name="connsiteX27" fmla="*/ 2560320 w 3038814"/>
                <a:gd name="connsiteY27" fmla="*/ 220458 h 864296"/>
                <a:gd name="connsiteX28" fmla="*/ 2580361 w 3038814"/>
                <a:gd name="connsiteY28" fmla="*/ 232984 h 864296"/>
                <a:gd name="connsiteX29" fmla="*/ 2590382 w 3038814"/>
                <a:gd name="connsiteY29" fmla="*/ 245510 h 864296"/>
                <a:gd name="connsiteX30" fmla="*/ 2597898 w 3038814"/>
                <a:gd name="connsiteY30" fmla="*/ 258036 h 864296"/>
                <a:gd name="connsiteX31" fmla="*/ 2602908 w 3038814"/>
                <a:gd name="connsiteY31" fmla="*/ 278078 h 864296"/>
                <a:gd name="connsiteX32" fmla="*/ 2605413 w 3038814"/>
                <a:gd name="connsiteY32" fmla="*/ 298119 h 864296"/>
                <a:gd name="connsiteX33" fmla="*/ 2602908 w 3038814"/>
                <a:gd name="connsiteY33" fmla="*/ 320666 h 864296"/>
                <a:gd name="connsiteX34" fmla="*/ 2572846 w 3038814"/>
                <a:gd name="connsiteY34" fmla="*/ 400833 h 864296"/>
                <a:gd name="connsiteX35" fmla="*/ 2520236 w 3038814"/>
                <a:gd name="connsiteY35" fmla="*/ 538619 h 864296"/>
                <a:gd name="connsiteX36" fmla="*/ 2485163 w 3038814"/>
                <a:gd name="connsiteY36" fmla="*/ 631312 h 864296"/>
                <a:gd name="connsiteX37" fmla="*/ 2482658 w 3038814"/>
                <a:gd name="connsiteY37" fmla="*/ 831728 h 864296"/>
                <a:gd name="connsiteX38" fmla="*/ 2502700 w 3038814"/>
                <a:gd name="connsiteY38" fmla="*/ 849265 h 864296"/>
                <a:gd name="connsiteX39" fmla="*/ 2527752 w 3038814"/>
                <a:gd name="connsiteY39" fmla="*/ 861791 h 864296"/>
                <a:gd name="connsiteX40" fmla="*/ 2545288 w 3038814"/>
                <a:gd name="connsiteY40" fmla="*/ 864296 h 864296"/>
                <a:gd name="connsiteX41" fmla="*/ 2590382 w 3038814"/>
                <a:gd name="connsiteY41" fmla="*/ 851770 h 864296"/>
                <a:gd name="connsiteX42" fmla="*/ 2617939 w 3038814"/>
                <a:gd name="connsiteY42" fmla="*/ 834233 h 864296"/>
                <a:gd name="connsiteX43" fmla="*/ 2640486 w 3038814"/>
                <a:gd name="connsiteY43" fmla="*/ 814192 h 864296"/>
                <a:gd name="connsiteX44" fmla="*/ 2668043 w 3038814"/>
                <a:gd name="connsiteY44" fmla="*/ 789140 h 864296"/>
                <a:gd name="connsiteX45" fmla="*/ 2703116 w 3038814"/>
                <a:gd name="connsiteY45" fmla="*/ 736530 h 864296"/>
                <a:gd name="connsiteX46" fmla="*/ 2745705 w 3038814"/>
                <a:gd name="connsiteY46" fmla="*/ 668890 h 864296"/>
                <a:gd name="connsiteX47" fmla="*/ 2788293 w 3038814"/>
                <a:gd name="connsiteY47" fmla="*/ 591228 h 864296"/>
                <a:gd name="connsiteX48" fmla="*/ 2830882 w 3038814"/>
                <a:gd name="connsiteY48" fmla="*/ 511062 h 864296"/>
                <a:gd name="connsiteX49" fmla="*/ 2853429 w 3038814"/>
                <a:gd name="connsiteY49" fmla="*/ 460958 h 864296"/>
                <a:gd name="connsiteX50" fmla="*/ 2875975 w 3038814"/>
                <a:gd name="connsiteY50" fmla="*/ 415864 h 864296"/>
                <a:gd name="connsiteX51" fmla="*/ 2898522 w 3038814"/>
                <a:gd name="connsiteY51" fmla="*/ 373276 h 864296"/>
                <a:gd name="connsiteX52" fmla="*/ 2933595 w 3038814"/>
                <a:gd name="connsiteY52" fmla="*/ 335698 h 864296"/>
                <a:gd name="connsiteX53" fmla="*/ 2963658 w 3038814"/>
                <a:gd name="connsiteY53" fmla="*/ 313151 h 864296"/>
                <a:gd name="connsiteX54" fmla="*/ 2996225 w 3038814"/>
                <a:gd name="connsiteY54" fmla="*/ 298119 h 864296"/>
                <a:gd name="connsiteX55" fmla="*/ 3016267 w 3038814"/>
                <a:gd name="connsiteY55" fmla="*/ 288099 h 864296"/>
                <a:gd name="connsiteX56" fmla="*/ 3028793 w 3038814"/>
                <a:gd name="connsiteY56" fmla="*/ 278078 h 864296"/>
                <a:gd name="connsiteX57" fmla="*/ 3038814 w 3038814"/>
                <a:gd name="connsiteY57" fmla="*/ 260541 h 864296"/>
                <a:gd name="connsiteX58" fmla="*/ 3038814 w 3038814"/>
                <a:gd name="connsiteY58" fmla="*/ 250521 h 864296"/>
                <a:gd name="connsiteX59" fmla="*/ 3033803 w 3038814"/>
                <a:gd name="connsiteY59" fmla="*/ 230479 h 864296"/>
                <a:gd name="connsiteX60" fmla="*/ 3016267 w 3038814"/>
                <a:gd name="connsiteY60" fmla="*/ 200416 h 864296"/>
                <a:gd name="connsiteX61" fmla="*/ 2998731 w 3038814"/>
                <a:gd name="connsiteY61" fmla="*/ 180375 h 864296"/>
                <a:gd name="connsiteX62" fmla="*/ 2963658 w 3038814"/>
                <a:gd name="connsiteY62" fmla="*/ 147807 h 864296"/>
                <a:gd name="connsiteX63" fmla="*/ 2936100 w 3038814"/>
                <a:gd name="connsiteY63" fmla="*/ 130271 h 864296"/>
                <a:gd name="connsiteX64" fmla="*/ 2828377 w 3038814"/>
                <a:gd name="connsiteY64" fmla="*/ 77661 h 864296"/>
                <a:gd name="connsiteX65" fmla="*/ 2710632 w 3038814"/>
                <a:gd name="connsiteY65" fmla="*/ 17536 h 864296"/>
                <a:gd name="connsiteX66" fmla="*/ 2673054 w 3038814"/>
                <a:gd name="connsiteY66" fmla="*/ 0 h 864296"/>
                <a:gd name="connsiteX67" fmla="*/ 2625455 w 3038814"/>
                <a:gd name="connsiteY67" fmla="*/ 17536 h 864296"/>
                <a:gd name="connsiteX68" fmla="*/ 2542783 w 3038814"/>
                <a:gd name="connsiteY68" fmla="*/ 40083 h 864296"/>
                <a:gd name="connsiteX69" fmla="*/ 2475143 w 3038814"/>
                <a:gd name="connsiteY69" fmla="*/ 47599 h 864296"/>
                <a:gd name="connsiteX70" fmla="*/ 2289757 w 3038814"/>
                <a:gd name="connsiteY70" fmla="*/ 62630 h 864296"/>
                <a:gd name="connsiteX71" fmla="*/ 2076815 w 3038814"/>
                <a:gd name="connsiteY71" fmla="*/ 80167 h 864296"/>
                <a:gd name="connsiteX72" fmla="*/ 1791222 w 3038814"/>
                <a:gd name="connsiteY72" fmla="*/ 105219 h 864296"/>
                <a:gd name="connsiteX73" fmla="*/ 1475566 w 3038814"/>
                <a:gd name="connsiteY73" fmla="*/ 132776 h 864296"/>
                <a:gd name="connsiteX74" fmla="*/ 1302706 w 3038814"/>
                <a:gd name="connsiteY74" fmla="*/ 147807 h 86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038814" h="864296">
                  <a:moveTo>
                    <a:pt x="1302706" y="147807"/>
                  </a:moveTo>
                  <a:lnTo>
                    <a:pt x="1029639" y="172859"/>
                  </a:lnTo>
                  <a:lnTo>
                    <a:pt x="766592" y="197911"/>
                  </a:lnTo>
                  <a:lnTo>
                    <a:pt x="566176" y="217953"/>
                  </a:lnTo>
                  <a:lnTo>
                    <a:pt x="450937" y="227974"/>
                  </a:lnTo>
                  <a:lnTo>
                    <a:pt x="325676" y="237995"/>
                  </a:lnTo>
                  <a:lnTo>
                    <a:pt x="200416" y="250521"/>
                  </a:lnTo>
                  <a:lnTo>
                    <a:pt x="90187" y="265552"/>
                  </a:lnTo>
                  <a:lnTo>
                    <a:pt x="0" y="273067"/>
                  </a:lnTo>
                  <a:lnTo>
                    <a:pt x="85177" y="385802"/>
                  </a:lnTo>
                  <a:lnTo>
                    <a:pt x="255531" y="378286"/>
                  </a:lnTo>
                  <a:lnTo>
                    <a:pt x="348223" y="380791"/>
                  </a:lnTo>
                  <a:lnTo>
                    <a:pt x="393317" y="380791"/>
                  </a:lnTo>
                  <a:lnTo>
                    <a:pt x="475989" y="370770"/>
                  </a:lnTo>
                  <a:lnTo>
                    <a:pt x="636322" y="360750"/>
                  </a:lnTo>
                  <a:lnTo>
                    <a:pt x="829223" y="355739"/>
                  </a:lnTo>
                  <a:lnTo>
                    <a:pt x="1149889" y="330687"/>
                  </a:lnTo>
                  <a:lnTo>
                    <a:pt x="1352811" y="313151"/>
                  </a:lnTo>
                  <a:lnTo>
                    <a:pt x="1533185" y="295614"/>
                  </a:lnTo>
                  <a:lnTo>
                    <a:pt x="1826294" y="268057"/>
                  </a:lnTo>
                  <a:lnTo>
                    <a:pt x="2029216" y="253026"/>
                  </a:lnTo>
                  <a:lnTo>
                    <a:pt x="2169508" y="243005"/>
                  </a:lnTo>
                  <a:lnTo>
                    <a:pt x="2379945" y="227974"/>
                  </a:lnTo>
                  <a:lnTo>
                    <a:pt x="2420028" y="225468"/>
                  </a:lnTo>
                  <a:lnTo>
                    <a:pt x="2455101" y="217953"/>
                  </a:lnTo>
                  <a:lnTo>
                    <a:pt x="2500195" y="212942"/>
                  </a:lnTo>
                  <a:lnTo>
                    <a:pt x="2540278" y="215448"/>
                  </a:lnTo>
                  <a:lnTo>
                    <a:pt x="2560320" y="220458"/>
                  </a:lnTo>
                  <a:lnTo>
                    <a:pt x="2580361" y="232984"/>
                  </a:lnTo>
                  <a:lnTo>
                    <a:pt x="2590382" y="245510"/>
                  </a:lnTo>
                  <a:lnTo>
                    <a:pt x="2597898" y="258036"/>
                  </a:lnTo>
                  <a:lnTo>
                    <a:pt x="2602908" y="278078"/>
                  </a:lnTo>
                  <a:lnTo>
                    <a:pt x="2605413" y="298119"/>
                  </a:lnTo>
                  <a:lnTo>
                    <a:pt x="2602908" y="320666"/>
                  </a:lnTo>
                  <a:lnTo>
                    <a:pt x="2572846" y="400833"/>
                  </a:lnTo>
                  <a:lnTo>
                    <a:pt x="2520236" y="538619"/>
                  </a:lnTo>
                  <a:lnTo>
                    <a:pt x="2485163" y="631312"/>
                  </a:lnTo>
                  <a:lnTo>
                    <a:pt x="2482658" y="831728"/>
                  </a:lnTo>
                  <a:lnTo>
                    <a:pt x="2502700" y="849265"/>
                  </a:lnTo>
                  <a:lnTo>
                    <a:pt x="2527752" y="861791"/>
                  </a:lnTo>
                  <a:lnTo>
                    <a:pt x="2545288" y="864296"/>
                  </a:lnTo>
                  <a:lnTo>
                    <a:pt x="2590382" y="851770"/>
                  </a:lnTo>
                  <a:lnTo>
                    <a:pt x="2617939" y="834233"/>
                  </a:lnTo>
                  <a:lnTo>
                    <a:pt x="2640486" y="814192"/>
                  </a:lnTo>
                  <a:lnTo>
                    <a:pt x="2668043" y="789140"/>
                  </a:lnTo>
                  <a:lnTo>
                    <a:pt x="2703116" y="736530"/>
                  </a:lnTo>
                  <a:lnTo>
                    <a:pt x="2745705" y="668890"/>
                  </a:lnTo>
                  <a:lnTo>
                    <a:pt x="2788293" y="591228"/>
                  </a:lnTo>
                  <a:lnTo>
                    <a:pt x="2830882" y="511062"/>
                  </a:lnTo>
                  <a:lnTo>
                    <a:pt x="2853429" y="460958"/>
                  </a:lnTo>
                  <a:lnTo>
                    <a:pt x="2875975" y="415864"/>
                  </a:lnTo>
                  <a:lnTo>
                    <a:pt x="2898522" y="373276"/>
                  </a:lnTo>
                  <a:lnTo>
                    <a:pt x="2933595" y="335698"/>
                  </a:lnTo>
                  <a:lnTo>
                    <a:pt x="2963658" y="313151"/>
                  </a:lnTo>
                  <a:lnTo>
                    <a:pt x="2996225" y="298119"/>
                  </a:lnTo>
                  <a:lnTo>
                    <a:pt x="3016267" y="288099"/>
                  </a:lnTo>
                  <a:lnTo>
                    <a:pt x="3028793" y="278078"/>
                  </a:lnTo>
                  <a:lnTo>
                    <a:pt x="3038814" y="260541"/>
                  </a:lnTo>
                  <a:lnTo>
                    <a:pt x="3038814" y="250521"/>
                  </a:lnTo>
                  <a:lnTo>
                    <a:pt x="3033803" y="230479"/>
                  </a:lnTo>
                  <a:lnTo>
                    <a:pt x="3016267" y="200416"/>
                  </a:lnTo>
                  <a:lnTo>
                    <a:pt x="2998731" y="180375"/>
                  </a:lnTo>
                  <a:lnTo>
                    <a:pt x="2963658" y="147807"/>
                  </a:lnTo>
                  <a:lnTo>
                    <a:pt x="2936100" y="130271"/>
                  </a:lnTo>
                  <a:lnTo>
                    <a:pt x="2828377" y="77661"/>
                  </a:lnTo>
                  <a:lnTo>
                    <a:pt x="2710632" y="17536"/>
                  </a:lnTo>
                  <a:lnTo>
                    <a:pt x="2673054" y="0"/>
                  </a:lnTo>
                  <a:lnTo>
                    <a:pt x="2625455" y="17536"/>
                  </a:lnTo>
                  <a:lnTo>
                    <a:pt x="2542783" y="40083"/>
                  </a:lnTo>
                  <a:lnTo>
                    <a:pt x="2475143" y="47599"/>
                  </a:lnTo>
                  <a:lnTo>
                    <a:pt x="2289757" y="62630"/>
                  </a:lnTo>
                  <a:lnTo>
                    <a:pt x="2076815" y="80167"/>
                  </a:lnTo>
                  <a:lnTo>
                    <a:pt x="1791222" y="105219"/>
                  </a:lnTo>
                  <a:lnTo>
                    <a:pt x="1475566" y="132776"/>
                  </a:lnTo>
                  <a:lnTo>
                    <a:pt x="1302706" y="1478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67">
              <a:extLst>
                <a:ext uri="{FF2B5EF4-FFF2-40B4-BE49-F238E27FC236}">
                  <a16:creationId xmlns:a16="http://schemas.microsoft.com/office/drawing/2014/main" id="{2811896C-28E9-447C-9D03-48FE0FEEB272}"/>
                </a:ext>
              </a:extLst>
            </p:cNvPr>
            <p:cNvSpPr/>
            <p:nvPr/>
          </p:nvSpPr>
          <p:spPr>
            <a:xfrm>
              <a:off x="5545139" y="2847976"/>
              <a:ext cx="250825" cy="506413"/>
            </a:xfrm>
            <a:custGeom>
              <a:avLst/>
              <a:gdLst>
                <a:gd name="connsiteX0" fmla="*/ 250032 w 250032"/>
                <a:gd name="connsiteY0" fmla="*/ 161925 h 507206"/>
                <a:gd name="connsiteX1" fmla="*/ 250032 w 250032"/>
                <a:gd name="connsiteY1" fmla="*/ 0 h 507206"/>
                <a:gd name="connsiteX2" fmla="*/ 0 w 250032"/>
                <a:gd name="connsiteY2" fmla="*/ 21431 h 507206"/>
                <a:gd name="connsiteX3" fmla="*/ 7144 w 250032"/>
                <a:gd name="connsiteY3" fmla="*/ 123825 h 507206"/>
                <a:gd name="connsiteX4" fmla="*/ 11907 w 250032"/>
                <a:gd name="connsiteY4" fmla="*/ 221456 h 507206"/>
                <a:gd name="connsiteX5" fmla="*/ 21432 w 250032"/>
                <a:gd name="connsiteY5" fmla="*/ 347663 h 507206"/>
                <a:gd name="connsiteX6" fmla="*/ 35719 w 250032"/>
                <a:gd name="connsiteY6" fmla="*/ 507206 h 507206"/>
                <a:gd name="connsiteX7" fmla="*/ 223838 w 250032"/>
                <a:gd name="connsiteY7" fmla="*/ 483394 h 507206"/>
                <a:gd name="connsiteX8" fmla="*/ 235744 w 250032"/>
                <a:gd name="connsiteY8" fmla="*/ 369094 h 507206"/>
                <a:gd name="connsiteX9" fmla="*/ 242888 w 250032"/>
                <a:gd name="connsiteY9" fmla="*/ 290513 h 507206"/>
                <a:gd name="connsiteX10" fmla="*/ 250032 w 250032"/>
                <a:gd name="connsiteY10" fmla="*/ 161925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032" h="507206">
                  <a:moveTo>
                    <a:pt x="250032" y="161925"/>
                  </a:moveTo>
                  <a:lnTo>
                    <a:pt x="250032" y="0"/>
                  </a:lnTo>
                  <a:lnTo>
                    <a:pt x="0" y="21431"/>
                  </a:lnTo>
                  <a:lnTo>
                    <a:pt x="7144" y="123825"/>
                  </a:lnTo>
                  <a:lnTo>
                    <a:pt x="11907" y="221456"/>
                  </a:lnTo>
                  <a:lnTo>
                    <a:pt x="21432" y="347663"/>
                  </a:lnTo>
                  <a:lnTo>
                    <a:pt x="35719" y="507206"/>
                  </a:lnTo>
                  <a:lnTo>
                    <a:pt x="223838" y="483394"/>
                  </a:lnTo>
                  <a:lnTo>
                    <a:pt x="235744" y="369094"/>
                  </a:lnTo>
                  <a:lnTo>
                    <a:pt x="242888" y="290513"/>
                  </a:lnTo>
                  <a:lnTo>
                    <a:pt x="250032" y="161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66">
              <a:extLst>
                <a:ext uri="{FF2B5EF4-FFF2-40B4-BE49-F238E27FC236}">
                  <a16:creationId xmlns:a16="http://schemas.microsoft.com/office/drawing/2014/main" id="{548632B0-8055-406C-8B28-78D31CD0CD59}"/>
                </a:ext>
              </a:extLst>
            </p:cNvPr>
            <p:cNvSpPr/>
            <p:nvPr/>
          </p:nvSpPr>
          <p:spPr>
            <a:xfrm>
              <a:off x="6275389" y="2781301"/>
              <a:ext cx="282575" cy="500063"/>
            </a:xfrm>
            <a:custGeom>
              <a:avLst/>
              <a:gdLst>
                <a:gd name="connsiteX0" fmla="*/ 259556 w 283369"/>
                <a:gd name="connsiteY0" fmla="*/ 207169 h 500063"/>
                <a:gd name="connsiteX1" fmla="*/ 280987 w 283369"/>
                <a:gd name="connsiteY1" fmla="*/ 140494 h 500063"/>
                <a:gd name="connsiteX2" fmla="*/ 283369 w 283369"/>
                <a:gd name="connsiteY2" fmla="*/ 119063 h 500063"/>
                <a:gd name="connsiteX3" fmla="*/ 278606 w 283369"/>
                <a:gd name="connsiteY3" fmla="*/ 92869 h 500063"/>
                <a:gd name="connsiteX4" fmla="*/ 269081 w 283369"/>
                <a:gd name="connsiteY4" fmla="*/ 61913 h 500063"/>
                <a:gd name="connsiteX5" fmla="*/ 238125 w 283369"/>
                <a:gd name="connsiteY5" fmla="*/ 0 h 500063"/>
                <a:gd name="connsiteX6" fmla="*/ 16669 w 283369"/>
                <a:gd name="connsiteY6" fmla="*/ 35719 h 500063"/>
                <a:gd name="connsiteX7" fmla="*/ 52387 w 283369"/>
                <a:gd name="connsiteY7" fmla="*/ 97631 h 500063"/>
                <a:gd name="connsiteX8" fmla="*/ 71437 w 283369"/>
                <a:gd name="connsiteY8" fmla="*/ 133350 h 500063"/>
                <a:gd name="connsiteX9" fmla="*/ 78581 w 283369"/>
                <a:gd name="connsiteY9" fmla="*/ 154781 h 500063"/>
                <a:gd name="connsiteX10" fmla="*/ 78581 w 283369"/>
                <a:gd name="connsiteY10" fmla="*/ 166688 h 500063"/>
                <a:gd name="connsiteX11" fmla="*/ 71437 w 283369"/>
                <a:gd name="connsiteY11" fmla="*/ 216694 h 500063"/>
                <a:gd name="connsiteX12" fmla="*/ 57150 w 283369"/>
                <a:gd name="connsiteY12" fmla="*/ 297656 h 500063"/>
                <a:gd name="connsiteX13" fmla="*/ 30956 w 283369"/>
                <a:gd name="connsiteY13" fmla="*/ 402431 h 500063"/>
                <a:gd name="connsiteX14" fmla="*/ 0 w 283369"/>
                <a:gd name="connsiteY14" fmla="*/ 500063 h 500063"/>
                <a:gd name="connsiteX15" fmla="*/ 166687 w 283369"/>
                <a:gd name="connsiteY15" fmla="*/ 497681 h 500063"/>
                <a:gd name="connsiteX16" fmla="*/ 207169 w 283369"/>
                <a:gd name="connsiteY16" fmla="*/ 390525 h 500063"/>
                <a:gd name="connsiteX17" fmla="*/ 242887 w 283369"/>
                <a:gd name="connsiteY17" fmla="*/ 273844 h 500063"/>
                <a:gd name="connsiteX18" fmla="*/ 259556 w 283369"/>
                <a:gd name="connsiteY18" fmla="*/ 207169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3369" h="500063">
                  <a:moveTo>
                    <a:pt x="259556" y="207169"/>
                  </a:moveTo>
                  <a:lnTo>
                    <a:pt x="280987" y="140494"/>
                  </a:lnTo>
                  <a:lnTo>
                    <a:pt x="283369" y="119063"/>
                  </a:lnTo>
                  <a:lnTo>
                    <a:pt x="278606" y="92869"/>
                  </a:lnTo>
                  <a:lnTo>
                    <a:pt x="269081" y="61913"/>
                  </a:lnTo>
                  <a:lnTo>
                    <a:pt x="238125" y="0"/>
                  </a:lnTo>
                  <a:lnTo>
                    <a:pt x="16669" y="35719"/>
                  </a:lnTo>
                  <a:lnTo>
                    <a:pt x="52387" y="97631"/>
                  </a:lnTo>
                  <a:lnTo>
                    <a:pt x="71437" y="133350"/>
                  </a:lnTo>
                  <a:lnTo>
                    <a:pt x="78581" y="154781"/>
                  </a:lnTo>
                  <a:lnTo>
                    <a:pt x="78581" y="166688"/>
                  </a:lnTo>
                  <a:lnTo>
                    <a:pt x="71437" y="216694"/>
                  </a:lnTo>
                  <a:lnTo>
                    <a:pt x="57150" y="297656"/>
                  </a:lnTo>
                  <a:lnTo>
                    <a:pt x="30956" y="402431"/>
                  </a:lnTo>
                  <a:lnTo>
                    <a:pt x="0" y="500063"/>
                  </a:lnTo>
                  <a:lnTo>
                    <a:pt x="166687" y="497681"/>
                  </a:lnTo>
                  <a:lnTo>
                    <a:pt x="207169" y="390525"/>
                  </a:lnTo>
                  <a:lnTo>
                    <a:pt x="242887" y="273844"/>
                  </a:lnTo>
                  <a:lnTo>
                    <a:pt x="259556" y="207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65">
              <a:extLst>
                <a:ext uri="{FF2B5EF4-FFF2-40B4-BE49-F238E27FC236}">
                  <a16:creationId xmlns:a16="http://schemas.microsoft.com/office/drawing/2014/main" id="{616AD042-6999-4438-9088-174BBFF70ED6}"/>
                </a:ext>
              </a:extLst>
            </p:cNvPr>
            <p:cNvSpPr/>
            <p:nvPr/>
          </p:nvSpPr>
          <p:spPr>
            <a:xfrm>
              <a:off x="4981575" y="3119438"/>
              <a:ext cx="2266950" cy="412750"/>
            </a:xfrm>
            <a:custGeom>
              <a:avLst/>
              <a:gdLst>
                <a:gd name="connsiteX0" fmla="*/ 340519 w 2266950"/>
                <a:gd name="connsiteY0" fmla="*/ 197643 h 411956"/>
                <a:gd name="connsiteX1" fmla="*/ 0 w 2266950"/>
                <a:gd name="connsiteY1" fmla="*/ 226218 h 411956"/>
                <a:gd name="connsiteX2" fmla="*/ 38100 w 2266950"/>
                <a:gd name="connsiteY2" fmla="*/ 411956 h 411956"/>
                <a:gd name="connsiteX3" fmla="*/ 64294 w 2266950"/>
                <a:gd name="connsiteY3" fmla="*/ 392906 h 411956"/>
                <a:gd name="connsiteX4" fmla="*/ 80963 w 2266950"/>
                <a:gd name="connsiteY4" fmla="*/ 378618 h 411956"/>
                <a:gd name="connsiteX5" fmla="*/ 176213 w 2266950"/>
                <a:gd name="connsiteY5" fmla="*/ 369093 h 411956"/>
                <a:gd name="connsiteX6" fmla="*/ 461963 w 2266950"/>
                <a:gd name="connsiteY6" fmla="*/ 342900 h 411956"/>
                <a:gd name="connsiteX7" fmla="*/ 731044 w 2266950"/>
                <a:gd name="connsiteY7" fmla="*/ 316706 h 411956"/>
                <a:gd name="connsiteX8" fmla="*/ 1031081 w 2266950"/>
                <a:gd name="connsiteY8" fmla="*/ 288131 h 411956"/>
                <a:gd name="connsiteX9" fmla="*/ 1388269 w 2266950"/>
                <a:gd name="connsiteY9" fmla="*/ 254793 h 411956"/>
                <a:gd name="connsiteX10" fmla="*/ 1602581 w 2266950"/>
                <a:gd name="connsiteY10" fmla="*/ 233362 h 411956"/>
                <a:gd name="connsiteX11" fmla="*/ 1826419 w 2266950"/>
                <a:gd name="connsiteY11" fmla="*/ 211931 h 411956"/>
                <a:gd name="connsiteX12" fmla="*/ 1988344 w 2266950"/>
                <a:gd name="connsiteY12" fmla="*/ 197643 h 411956"/>
                <a:gd name="connsiteX13" fmla="*/ 2028825 w 2266950"/>
                <a:gd name="connsiteY13" fmla="*/ 192881 h 411956"/>
                <a:gd name="connsiteX14" fmla="*/ 2057400 w 2266950"/>
                <a:gd name="connsiteY14" fmla="*/ 195262 h 411956"/>
                <a:gd name="connsiteX15" fmla="*/ 2085975 w 2266950"/>
                <a:gd name="connsiteY15" fmla="*/ 200025 h 411956"/>
                <a:gd name="connsiteX16" fmla="*/ 2119313 w 2266950"/>
                <a:gd name="connsiteY16" fmla="*/ 211931 h 411956"/>
                <a:gd name="connsiteX17" fmla="*/ 2150269 w 2266950"/>
                <a:gd name="connsiteY17" fmla="*/ 226218 h 411956"/>
                <a:gd name="connsiteX18" fmla="*/ 2169319 w 2266950"/>
                <a:gd name="connsiteY18" fmla="*/ 240506 h 411956"/>
                <a:gd name="connsiteX19" fmla="*/ 2193131 w 2266950"/>
                <a:gd name="connsiteY19" fmla="*/ 257175 h 411956"/>
                <a:gd name="connsiteX20" fmla="*/ 2212181 w 2266950"/>
                <a:gd name="connsiteY20" fmla="*/ 273843 h 411956"/>
                <a:gd name="connsiteX21" fmla="*/ 2250281 w 2266950"/>
                <a:gd name="connsiteY21" fmla="*/ 295275 h 411956"/>
                <a:gd name="connsiteX22" fmla="*/ 2266950 w 2266950"/>
                <a:gd name="connsiteY22" fmla="*/ 64293 h 411956"/>
                <a:gd name="connsiteX23" fmla="*/ 2183606 w 2266950"/>
                <a:gd name="connsiteY23" fmla="*/ 16668 h 411956"/>
                <a:gd name="connsiteX24" fmla="*/ 2147888 w 2266950"/>
                <a:gd name="connsiteY24" fmla="*/ 4762 h 411956"/>
                <a:gd name="connsiteX25" fmla="*/ 2121694 w 2266950"/>
                <a:gd name="connsiteY25" fmla="*/ 0 h 411956"/>
                <a:gd name="connsiteX26" fmla="*/ 2074069 w 2266950"/>
                <a:gd name="connsiteY26" fmla="*/ 4762 h 411956"/>
                <a:gd name="connsiteX27" fmla="*/ 2031206 w 2266950"/>
                <a:gd name="connsiteY27" fmla="*/ 19050 h 411956"/>
                <a:gd name="connsiteX28" fmla="*/ 1985963 w 2266950"/>
                <a:gd name="connsiteY28" fmla="*/ 28575 h 411956"/>
                <a:gd name="connsiteX29" fmla="*/ 1783556 w 2266950"/>
                <a:gd name="connsiteY29" fmla="*/ 54768 h 411956"/>
                <a:gd name="connsiteX30" fmla="*/ 1600200 w 2266950"/>
                <a:gd name="connsiteY30" fmla="*/ 76200 h 411956"/>
                <a:gd name="connsiteX31" fmla="*/ 1454944 w 2266950"/>
                <a:gd name="connsiteY31" fmla="*/ 90487 h 411956"/>
                <a:gd name="connsiteX32" fmla="*/ 1269206 w 2266950"/>
                <a:gd name="connsiteY32" fmla="*/ 114300 h 411956"/>
                <a:gd name="connsiteX33" fmla="*/ 1035844 w 2266950"/>
                <a:gd name="connsiteY33" fmla="*/ 135731 h 411956"/>
                <a:gd name="connsiteX34" fmla="*/ 783431 w 2266950"/>
                <a:gd name="connsiteY34" fmla="*/ 154781 h 411956"/>
                <a:gd name="connsiteX35" fmla="*/ 528638 w 2266950"/>
                <a:gd name="connsiteY35" fmla="*/ 180975 h 411956"/>
                <a:gd name="connsiteX36" fmla="*/ 340519 w 2266950"/>
                <a:gd name="connsiteY36" fmla="*/ 197643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66950" h="411956">
                  <a:moveTo>
                    <a:pt x="340519" y="197643"/>
                  </a:moveTo>
                  <a:lnTo>
                    <a:pt x="0" y="226218"/>
                  </a:lnTo>
                  <a:lnTo>
                    <a:pt x="38100" y="411956"/>
                  </a:lnTo>
                  <a:lnTo>
                    <a:pt x="64294" y="392906"/>
                  </a:lnTo>
                  <a:lnTo>
                    <a:pt x="80963" y="378618"/>
                  </a:lnTo>
                  <a:lnTo>
                    <a:pt x="176213" y="369093"/>
                  </a:lnTo>
                  <a:lnTo>
                    <a:pt x="461963" y="342900"/>
                  </a:lnTo>
                  <a:lnTo>
                    <a:pt x="731044" y="316706"/>
                  </a:lnTo>
                  <a:lnTo>
                    <a:pt x="1031081" y="288131"/>
                  </a:lnTo>
                  <a:lnTo>
                    <a:pt x="1388269" y="254793"/>
                  </a:lnTo>
                  <a:lnTo>
                    <a:pt x="1602581" y="233362"/>
                  </a:lnTo>
                  <a:lnTo>
                    <a:pt x="1826419" y="211931"/>
                  </a:lnTo>
                  <a:lnTo>
                    <a:pt x="1988344" y="197643"/>
                  </a:lnTo>
                  <a:lnTo>
                    <a:pt x="2028825" y="192881"/>
                  </a:lnTo>
                  <a:lnTo>
                    <a:pt x="2057400" y="195262"/>
                  </a:lnTo>
                  <a:lnTo>
                    <a:pt x="2085975" y="200025"/>
                  </a:lnTo>
                  <a:lnTo>
                    <a:pt x="2119313" y="211931"/>
                  </a:lnTo>
                  <a:lnTo>
                    <a:pt x="2150269" y="226218"/>
                  </a:lnTo>
                  <a:lnTo>
                    <a:pt x="2169319" y="240506"/>
                  </a:lnTo>
                  <a:lnTo>
                    <a:pt x="2193131" y="257175"/>
                  </a:lnTo>
                  <a:lnTo>
                    <a:pt x="2212181" y="273843"/>
                  </a:lnTo>
                  <a:lnTo>
                    <a:pt x="2250281" y="295275"/>
                  </a:lnTo>
                  <a:lnTo>
                    <a:pt x="2266950" y="64293"/>
                  </a:lnTo>
                  <a:lnTo>
                    <a:pt x="2183606" y="16668"/>
                  </a:lnTo>
                  <a:lnTo>
                    <a:pt x="2147888" y="4762"/>
                  </a:lnTo>
                  <a:lnTo>
                    <a:pt x="2121694" y="0"/>
                  </a:lnTo>
                  <a:lnTo>
                    <a:pt x="2074069" y="4762"/>
                  </a:lnTo>
                  <a:lnTo>
                    <a:pt x="2031206" y="19050"/>
                  </a:lnTo>
                  <a:lnTo>
                    <a:pt x="1985963" y="28575"/>
                  </a:lnTo>
                  <a:lnTo>
                    <a:pt x="1783556" y="54768"/>
                  </a:lnTo>
                  <a:lnTo>
                    <a:pt x="1600200" y="76200"/>
                  </a:lnTo>
                  <a:lnTo>
                    <a:pt x="1454944" y="90487"/>
                  </a:lnTo>
                  <a:lnTo>
                    <a:pt x="1269206" y="114300"/>
                  </a:lnTo>
                  <a:lnTo>
                    <a:pt x="1035844" y="135731"/>
                  </a:lnTo>
                  <a:lnTo>
                    <a:pt x="783431" y="154781"/>
                  </a:lnTo>
                  <a:lnTo>
                    <a:pt x="528638" y="180975"/>
                  </a:lnTo>
                  <a:lnTo>
                    <a:pt x="340519" y="1976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69">
              <a:extLst>
                <a:ext uri="{FF2B5EF4-FFF2-40B4-BE49-F238E27FC236}">
                  <a16:creationId xmlns:a16="http://schemas.microsoft.com/office/drawing/2014/main" id="{4C87D2C8-88F7-4132-BB1A-31C15AB754A6}"/>
                </a:ext>
              </a:extLst>
            </p:cNvPr>
            <p:cNvSpPr/>
            <p:nvPr/>
          </p:nvSpPr>
          <p:spPr>
            <a:xfrm>
              <a:off x="4406900" y="3524250"/>
              <a:ext cx="3860800" cy="527050"/>
            </a:xfrm>
            <a:custGeom>
              <a:avLst/>
              <a:gdLst>
                <a:gd name="connsiteX0" fmla="*/ 1089025 w 3860800"/>
                <a:gd name="connsiteY0" fmla="*/ 257175 h 527050"/>
                <a:gd name="connsiteX1" fmla="*/ 800100 w 3860800"/>
                <a:gd name="connsiteY1" fmla="*/ 285750 h 527050"/>
                <a:gd name="connsiteX2" fmla="*/ 600075 w 3860800"/>
                <a:gd name="connsiteY2" fmla="*/ 307975 h 527050"/>
                <a:gd name="connsiteX3" fmla="*/ 428625 w 3860800"/>
                <a:gd name="connsiteY3" fmla="*/ 323850 h 527050"/>
                <a:gd name="connsiteX4" fmla="*/ 352425 w 3860800"/>
                <a:gd name="connsiteY4" fmla="*/ 333375 h 527050"/>
                <a:gd name="connsiteX5" fmla="*/ 282575 w 3860800"/>
                <a:gd name="connsiteY5" fmla="*/ 346075 h 527050"/>
                <a:gd name="connsiteX6" fmla="*/ 196850 w 3860800"/>
                <a:gd name="connsiteY6" fmla="*/ 352425 h 527050"/>
                <a:gd name="connsiteX7" fmla="*/ 155575 w 3860800"/>
                <a:gd name="connsiteY7" fmla="*/ 349250 h 527050"/>
                <a:gd name="connsiteX8" fmla="*/ 79375 w 3860800"/>
                <a:gd name="connsiteY8" fmla="*/ 339725 h 527050"/>
                <a:gd name="connsiteX9" fmla="*/ 0 w 3860800"/>
                <a:gd name="connsiteY9" fmla="*/ 317500 h 527050"/>
                <a:gd name="connsiteX10" fmla="*/ 6350 w 3860800"/>
                <a:gd name="connsiteY10" fmla="*/ 450850 h 527050"/>
                <a:gd name="connsiteX11" fmla="*/ 120650 w 3860800"/>
                <a:gd name="connsiteY11" fmla="*/ 495300 h 527050"/>
                <a:gd name="connsiteX12" fmla="*/ 171450 w 3860800"/>
                <a:gd name="connsiteY12" fmla="*/ 517525 h 527050"/>
                <a:gd name="connsiteX13" fmla="*/ 209550 w 3860800"/>
                <a:gd name="connsiteY13" fmla="*/ 527050 h 527050"/>
                <a:gd name="connsiteX14" fmla="*/ 257175 w 3860800"/>
                <a:gd name="connsiteY14" fmla="*/ 514350 h 527050"/>
                <a:gd name="connsiteX15" fmla="*/ 355600 w 3860800"/>
                <a:gd name="connsiteY15" fmla="*/ 495300 h 527050"/>
                <a:gd name="connsiteX16" fmla="*/ 514350 w 3860800"/>
                <a:gd name="connsiteY16" fmla="*/ 466725 h 527050"/>
                <a:gd name="connsiteX17" fmla="*/ 666750 w 3860800"/>
                <a:gd name="connsiteY17" fmla="*/ 441325 h 527050"/>
                <a:gd name="connsiteX18" fmla="*/ 806450 w 3860800"/>
                <a:gd name="connsiteY18" fmla="*/ 428625 h 527050"/>
                <a:gd name="connsiteX19" fmla="*/ 984250 w 3860800"/>
                <a:gd name="connsiteY19" fmla="*/ 415925 h 527050"/>
                <a:gd name="connsiteX20" fmla="*/ 1158875 w 3860800"/>
                <a:gd name="connsiteY20" fmla="*/ 406400 h 527050"/>
                <a:gd name="connsiteX21" fmla="*/ 1320800 w 3860800"/>
                <a:gd name="connsiteY21" fmla="*/ 393700 h 527050"/>
                <a:gd name="connsiteX22" fmla="*/ 1571625 w 3860800"/>
                <a:gd name="connsiteY22" fmla="*/ 361950 h 527050"/>
                <a:gd name="connsiteX23" fmla="*/ 1822450 w 3860800"/>
                <a:gd name="connsiteY23" fmla="*/ 339725 h 527050"/>
                <a:gd name="connsiteX24" fmla="*/ 2098675 w 3860800"/>
                <a:gd name="connsiteY24" fmla="*/ 314325 h 527050"/>
                <a:gd name="connsiteX25" fmla="*/ 2406650 w 3860800"/>
                <a:gd name="connsiteY25" fmla="*/ 288925 h 527050"/>
                <a:gd name="connsiteX26" fmla="*/ 2746375 w 3860800"/>
                <a:gd name="connsiteY26" fmla="*/ 263525 h 527050"/>
                <a:gd name="connsiteX27" fmla="*/ 3079750 w 3860800"/>
                <a:gd name="connsiteY27" fmla="*/ 247650 h 527050"/>
                <a:gd name="connsiteX28" fmla="*/ 3286125 w 3860800"/>
                <a:gd name="connsiteY28" fmla="*/ 238125 h 527050"/>
                <a:gd name="connsiteX29" fmla="*/ 3324225 w 3860800"/>
                <a:gd name="connsiteY29" fmla="*/ 241300 h 527050"/>
                <a:gd name="connsiteX30" fmla="*/ 3775075 w 3860800"/>
                <a:gd name="connsiteY30" fmla="*/ 482600 h 527050"/>
                <a:gd name="connsiteX31" fmla="*/ 3803650 w 3860800"/>
                <a:gd name="connsiteY31" fmla="*/ 482600 h 527050"/>
                <a:gd name="connsiteX32" fmla="*/ 3838575 w 3860800"/>
                <a:gd name="connsiteY32" fmla="*/ 469900 h 527050"/>
                <a:gd name="connsiteX33" fmla="*/ 3857625 w 3860800"/>
                <a:gd name="connsiteY33" fmla="*/ 454025 h 527050"/>
                <a:gd name="connsiteX34" fmla="*/ 3860800 w 3860800"/>
                <a:gd name="connsiteY34" fmla="*/ 441325 h 527050"/>
                <a:gd name="connsiteX35" fmla="*/ 3860800 w 3860800"/>
                <a:gd name="connsiteY35" fmla="*/ 419100 h 527050"/>
                <a:gd name="connsiteX36" fmla="*/ 3854450 w 3860800"/>
                <a:gd name="connsiteY36" fmla="*/ 390525 h 527050"/>
                <a:gd name="connsiteX37" fmla="*/ 3835400 w 3860800"/>
                <a:gd name="connsiteY37" fmla="*/ 346075 h 527050"/>
                <a:gd name="connsiteX38" fmla="*/ 3790950 w 3860800"/>
                <a:gd name="connsiteY38" fmla="*/ 276225 h 527050"/>
                <a:gd name="connsiteX39" fmla="*/ 3733800 w 3860800"/>
                <a:gd name="connsiteY39" fmla="*/ 206375 h 527050"/>
                <a:gd name="connsiteX40" fmla="*/ 3657600 w 3860800"/>
                <a:gd name="connsiteY40" fmla="*/ 133350 h 527050"/>
                <a:gd name="connsiteX41" fmla="*/ 3594100 w 3860800"/>
                <a:gd name="connsiteY41" fmla="*/ 73025 h 527050"/>
                <a:gd name="connsiteX42" fmla="*/ 3540125 w 3860800"/>
                <a:gd name="connsiteY42" fmla="*/ 25400 h 527050"/>
                <a:gd name="connsiteX43" fmla="*/ 3502025 w 3860800"/>
                <a:gd name="connsiteY43" fmla="*/ 6350 h 527050"/>
                <a:gd name="connsiteX44" fmla="*/ 3463925 w 3860800"/>
                <a:gd name="connsiteY44" fmla="*/ 0 h 527050"/>
                <a:gd name="connsiteX45" fmla="*/ 3435350 w 3860800"/>
                <a:gd name="connsiteY45" fmla="*/ 6350 h 527050"/>
                <a:gd name="connsiteX46" fmla="*/ 3390900 w 3860800"/>
                <a:gd name="connsiteY46" fmla="*/ 31750 h 527050"/>
                <a:gd name="connsiteX47" fmla="*/ 3333750 w 3860800"/>
                <a:gd name="connsiteY47" fmla="*/ 60325 h 527050"/>
                <a:gd name="connsiteX48" fmla="*/ 3213100 w 3860800"/>
                <a:gd name="connsiteY48" fmla="*/ 69850 h 527050"/>
                <a:gd name="connsiteX49" fmla="*/ 2867025 w 3860800"/>
                <a:gd name="connsiteY49" fmla="*/ 98425 h 527050"/>
                <a:gd name="connsiteX50" fmla="*/ 2559050 w 3860800"/>
                <a:gd name="connsiteY50" fmla="*/ 123825 h 527050"/>
                <a:gd name="connsiteX51" fmla="*/ 2190750 w 3860800"/>
                <a:gd name="connsiteY51" fmla="*/ 152400 h 527050"/>
                <a:gd name="connsiteX52" fmla="*/ 1666875 w 3860800"/>
                <a:gd name="connsiteY52" fmla="*/ 203200 h 527050"/>
                <a:gd name="connsiteX53" fmla="*/ 1184275 w 3860800"/>
                <a:gd name="connsiteY53" fmla="*/ 247650 h 527050"/>
                <a:gd name="connsiteX54" fmla="*/ 1089025 w 3860800"/>
                <a:gd name="connsiteY54" fmla="*/ 257175 h 52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860800" h="527050">
                  <a:moveTo>
                    <a:pt x="1089025" y="257175"/>
                  </a:moveTo>
                  <a:lnTo>
                    <a:pt x="800100" y="285750"/>
                  </a:lnTo>
                  <a:lnTo>
                    <a:pt x="600075" y="307975"/>
                  </a:lnTo>
                  <a:lnTo>
                    <a:pt x="428625" y="323850"/>
                  </a:lnTo>
                  <a:lnTo>
                    <a:pt x="352425" y="333375"/>
                  </a:lnTo>
                  <a:lnTo>
                    <a:pt x="282575" y="346075"/>
                  </a:lnTo>
                  <a:lnTo>
                    <a:pt x="196850" y="352425"/>
                  </a:lnTo>
                  <a:lnTo>
                    <a:pt x="155575" y="349250"/>
                  </a:lnTo>
                  <a:lnTo>
                    <a:pt x="79375" y="339725"/>
                  </a:lnTo>
                  <a:lnTo>
                    <a:pt x="0" y="317500"/>
                  </a:lnTo>
                  <a:lnTo>
                    <a:pt x="6350" y="450850"/>
                  </a:lnTo>
                  <a:lnTo>
                    <a:pt x="120650" y="495300"/>
                  </a:lnTo>
                  <a:lnTo>
                    <a:pt x="171450" y="517525"/>
                  </a:lnTo>
                  <a:lnTo>
                    <a:pt x="209550" y="527050"/>
                  </a:lnTo>
                  <a:lnTo>
                    <a:pt x="257175" y="514350"/>
                  </a:lnTo>
                  <a:lnTo>
                    <a:pt x="355600" y="495300"/>
                  </a:lnTo>
                  <a:lnTo>
                    <a:pt x="514350" y="466725"/>
                  </a:lnTo>
                  <a:lnTo>
                    <a:pt x="666750" y="441325"/>
                  </a:lnTo>
                  <a:lnTo>
                    <a:pt x="806450" y="428625"/>
                  </a:lnTo>
                  <a:lnTo>
                    <a:pt x="984250" y="415925"/>
                  </a:lnTo>
                  <a:lnTo>
                    <a:pt x="1158875" y="406400"/>
                  </a:lnTo>
                  <a:lnTo>
                    <a:pt x="1320800" y="393700"/>
                  </a:lnTo>
                  <a:lnTo>
                    <a:pt x="1571625" y="361950"/>
                  </a:lnTo>
                  <a:lnTo>
                    <a:pt x="1822450" y="339725"/>
                  </a:lnTo>
                  <a:lnTo>
                    <a:pt x="2098675" y="314325"/>
                  </a:lnTo>
                  <a:lnTo>
                    <a:pt x="2406650" y="288925"/>
                  </a:lnTo>
                  <a:lnTo>
                    <a:pt x="2746375" y="263525"/>
                  </a:lnTo>
                  <a:lnTo>
                    <a:pt x="3079750" y="247650"/>
                  </a:lnTo>
                  <a:lnTo>
                    <a:pt x="3286125" y="238125"/>
                  </a:lnTo>
                  <a:lnTo>
                    <a:pt x="3324225" y="241300"/>
                  </a:lnTo>
                  <a:lnTo>
                    <a:pt x="3775075" y="482600"/>
                  </a:lnTo>
                  <a:lnTo>
                    <a:pt x="3803650" y="482600"/>
                  </a:lnTo>
                  <a:lnTo>
                    <a:pt x="3838575" y="469900"/>
                  </a:lnTo>
                  <a:lnTo>
                    <a:pt x="3857625" y="454025"/>
                  </a:lnTo>
                  <a:lnTo>
                    <a:pt x="3860800" y="441325"/>
                  </a:lnTo>
                  <a:lnTo>
                    <a:pt x="3860800" y="419100"/>
                  </a:lnTo>
                  <a:lnTo>
                    <a:pt x="3854450" y="390525"/>
                  </a:lnTo>
                  <a:lnTo>
                    <a:pt x="3835400" y="346075"/>
                  </a:lnTo>
                  <a:lnTo>
                    <a:pt x="3790950" y="276225"/>
                  </a:lnTo>
                  <a:lnTo>
                    <a:pt x="3733800" y="206375"/>
                  </a:lnTo>
                  <a:lnTo>
                    <a:pt x="3657600" y="133350"/>
                  </a:lnTo>
                  <a:lnTo>
                    <a:pt x="3594100" y="73025"/>
                  </a:lnTo>
                  <a:lnTo>
                    <a:pt x="3540125" y="25400"/>
                  </a:lnTo>
                  <a:lnTo>
                    <a:pt x="3502025" y="6350"/>
                  </a:lnTo>
                  <a:lnTo>
                    <a:pt x="3463925" y="0"/>
                  </a:lnTo>
                  <a:lnTo>
                    <a:pt x="3435350" y="6350"/>
                  </a:lnTo>
                  <a:lnTo>
                    <a:pt x="3390900" y="31750"/>
                  </a:lnTo>
                  <a:lnTo>
                    <a:pt x="3333750" y="60325"/>
                  </a:lnTo>
                  <a:lnTo>
                    <a:pt x="3213100" y="69850"/>
                  </a:lnTo>
                  <a:lnTo>
                    <a:pt x="2867025" y="98425"/>
                  </a:lnTo>
                  <a:lnTo>
                    <a:pt x="2559050" y="123825"/>
                  </a:lnTo>
                  <a:lnTo>
                    <a:pt x="2190750" y="152400"/>
                  </a:lnTo>
                  <a:lnTo>
                    <a:pt x="1666875" y="203200"/>
                  </a:lnTo>
                  <a:lnTo>
                    <a:pt x="1184275" y="247650"/>
                  </a:lnTo>
                  <a:lnTo>
                    <a:pt x="1089025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70">
              <a:extLst>
                <a:ext uri="{FF2B5EF4-FFF2-40B4-BE49-F238E27FC236}">
                  <a16:creationId xmlns:a16="http://schemas.microsoft.com/office/drawing/2014/main" id="{76C02D0A-AC62-4A1D-A2C9-6AF5535A29AB}"/>
                </a:ext>
              </a:extLst>
            </p:cNvPr>
            <p:cNvSpPr/>
            <p:nvPr/>
          </p:nvSpPr>
          <p:spPr>
            <a:xfrm>
              <a:off x="7348538" y="3714750"/>
              <a:ext cx="901700" cy="617538"/>
            </a:xfrm>
            <a:custGeom>
              <a:avLst/>
              <a:gdLst>
                <a:gd name="connsiteX0" fmla="*/ 233362 w 902493"/>
                <a:gd name="connsiteY0" fmla="*/ 326231 h 616744"/>
                <a:gd name="connsiteX1" fmla="*/ 350043 w 902493"/>
                <a:gd name="connsiteY1" fmla="*/ 190500 h 616744"/>
                <a:gd name="connsiteX2" fmla="*/ 388143 w 902493"/>
                <a:gd name="connsiteY2" fmla="*/ 145256 h 616744"/>
                <a:gd name="connsiteX3" fmla="*/ 395287 w 902493"/>
                <a:gd name="connsiteY3" fmla="*/ 126206 h 616744"/>
                <a:gd name="connsiteX4" fmla="*/ 395287 w 902493"/>
                <a:gd name="connsiteY4" fmla="*/ 88106 h 616744"/>
                <a:gd name="connsiteX5" fmla="*/ 390525 w 902493"/>
                <a:gd name="connsiteY5" fmla="*/ 69056 h 616744"/>
                <a:gd name="connsiteX6" fmla="*/ 361950 w 902493"/>
                <a:gd name="connsiteY6" fmla="*/ 21431 h 616744"/>
                <a:gd name="connsiteX7" fmla="*/ 352425 w 902493"/>
                <a:gd name="connsiteY7" fmla="*/ 0 h 616744"/>
                <a:gd name="connsiteX8" fmla="*/ 902493 w 902493"/>
                <a:gd name="connsiteY8" fmla="*/ 269081 h 616744"/>
                <a:gd name="connsiteX9" fmla="*/ 878681 w 902493"/>
                <a:gd name="connsiteY9" fmla="*/ 280988 h 616744"/>
                <a:gd name="connsiteX10" fmla="*/ 864393 w 902493"/>
                <a:gd name="connsiteY10" fmla="*/ 290513 h 616744"/>
                <a:gd name="connsiteX11" fmla="*/ 833437 w 902493"/>
                <a:gd name="connsiteY11" fmla="*/ 292894 h 616744"/>
                <a:gd name="connsiteX12" fmla="*/ 778668 w 902493"/>
                <a:gd name="connsiteY12" fmla="*/ 288131 h 616744"/>
                <a:gd name="connsiteX13" fmla="*/ 738187 w 902493"/>
                <a:gd name="connsiteY13" fmla="*/ 288131 h 616744"/>
                <a:gd name="connsiteX14" fmla="*/ 700087 w 902493"/>
                <a:gd name="connsiteY14" fmla="*/ 292894 h 616744"/>
                <a:gd name="connsiteX15" fmla="*/ 652462 w 902493"/>
                <a:gd name="connsiteY15" fmla="*/ 311944 h 616744"/>
                <a:gd name="connsiteX16" fmla="*/ 561975 w 902493"/>
                <a:gd name="connsiteY16" fmla="*/ 361950 h 616744"/>
                <a:gd name="connsiteX17" fmla="*/ 373856 w 902493"/>
                <a:gd name="connsiteY17" fmla="*/ 461963 h 616744"/>
                <a:gd name="connsiteX18" fmla="*/ 214312 w 902493"/>
                <a:gd name="connsiteY18" fmla="*/ 540544 h 616744"/>
                <a:gd name="connsiteX19" fmla="*/ 61912 w 902493"/>
                <a:gd name="connsiteY19" fmla="*/ 604838 h 616744"/>
                <a:gd name="connsiteX20" fmla="*/ 26193 w 902493"/>
                <a:gd name="connsiteY20" fmla="*/ 616744 h 616744"/>
                <a:gd name="connsiteX21" fmla="*/ 9525 w 902493"/>
                <a:gd name="connsiteY21" fmla="*/ 616744 h 616744"/>
                <a:gd name="connsiteX22" fmla="*/ 0 w 902493"/>
                <a:gd name="connsiteY22" fmla="*/ 602456 h 616744"/>
                <a:gd name="connsiteX23" fmla="*/ 4762 w 902493"/>
                <a:gd name="connsiteY23" fmla="*/ 576263 h 616744"/>
                <a:gd name="connsiteX24" fmla="*/ 21431 w 902493"/>
                <a:gd name="connsiteY24" fmla="*/ 550069 h 616744"/>
                <a:gd name="connsiteX25" fmla="*/ 109537 w 902493"/>
                <a:gd name="connsiteY25" fmla="*/ 464344 h 616744"/>
                <a:gd name="connsiteX26" fmla="*/ 233362 w 902493"/>
                <a:gd name="connsiteY26" fmla="*/ 326231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02493" h="616744">
                  <a:moveTo>
                    <a:pt x="233362" y="326231"/>
                  </a:moveTo>
                  <a:lnTo>
                    <a:pt x="350043" y="190500"/>
                  </a:lnTo>
                  <a:lnTo>
                    <a:pt x="388143" y="145256"/>
                  </a:lnTo>
                  <a:lnTo>
                    <a:pt x="395287" y="126206"/>
                  </a:lnTo>
                  <a:lnTo>
                    <a:pt x="395287" y="88106"/>
                  </a:lnTo>
                  <a:lnTo>
                    <a:pt x="390525" y="69056"/>
                  </a:lnTo>
                  <a:lnTo>
                    <a:pt x="361950" y="21431"/>
                  </a:lnTo>
                  <a:lnTo>
                    <a:pt x="352425" y="0"/>
                  </a:lnTo>
                  <a:lnTo>
                    <a:pt x="902493" y="269081"/>
                  </a:lnTo>
                  <a:lnTo>
                    <a:pt x="878681" y="280988"/>
                  </a:lnTo>
                  <a:lnTo>
                    <a:pt x="864393" y="290513"/>
                  </a:lnTo>
                  <a:lnTo>
                    <a:pt x="833437" y="292894"/>
                  </a:lnTo>
                  <a:lnTo>
                    <a:pt x="778668" y="288131"/>
                  </a:lnTo>
                  <a:lnTo>
                    <a:pt x="738187" y="288131"/>
                  </a:lnTo>
                  <a:lnTo>
                    <a:pt x="700087" y="292894"/>
                  </a:lnTo>
                  <a:lnTo>
                    <a:pt x="652462" y="311944"/>
                  </a:lnTo>
                  <a:lnTo>
                    <a:pt x="561975" y="361950"/>
                  </a:lnTo>
                  <a:lnTo>
                    <a:pt x="373856" y="461963"/>
                  </a:lnTo>
                  <a:lnTo>
                    <a:pt x="214312" y="540544"/>
                  </a:lnTo>
                  <a:lnTo>
                    <a:pt x="61912" y="604838"/>
                  </a:lnTo>
                  <a:lnTo>
                    <a:pt x="26193" y="616744"/>
                  </a:lnTo>
                  <a:lnTo>
                    <a:pt x="9525" y="616744"/>
                  </a:lnTo>
                  <a:lnTo>
                    <a:pt x="0" y="602456"/>
                  </a:lnTo>
                  <a:lnTo>
                    <a:pt x="4762" y="576263"/>
                  </a:lnTo>
                  <a:lnTo>
                    <a:pt x="21431" y="550069"/>
                  </a:lnTo>
                  <a:lnTo>
                    <a:pt x="109537" y="464344"/>
                  </a:lnTo>
                  <a:lnTo>
                    <a:pt x="233362" y="3262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71">
              <a:extLst>
                <a:ext uri="{FF2B5EF4-FFF2-40B4-BE49-F238E27FC236}">
                  <a16:creationId xmlns:a16="http://schemas.microsoft.com/office/drawing/2014/main" id="{C9BB9DCB-78FA-4625-9E91-3BA72382CB4F}"/>
                </a:ext>
              </a:extLst>
            </p:cNvPr>
            <p:cNvSpPr/>
            <p:nvPr/>
          </p:nvSpPr>
          <p:spPr>
            <a:xfrm>
              <a:off x="4510089" y="3875088"/>
              <a:ext cx="1489075" cy="1206500"/>
            </a:xfrm>
            <a:custGeom>
              <a:avLst/>
              <a:gdLst>
                <a:gd name="connsiteX0" fmla="*/ 981075 w 1488281"/>
                <a:gd name="connsiteY0" fmla="*/ 485775 h 1207294"/>
                <a:gd name="connsiteX1" fmla="*/ 895350 w 1488281"/>
                <a:gd name="connsiteY1" fmla="*/ 566737 h 1207294"/>
                <a:gd name="connsiteX2" fmla="*/ 809625 w 1488281"/>
                <a:gd name="connsiteY2" fmla="*/ 642937 h 1207294"/>
                <a:gd name="connsiteX3" fmla="*/ 742950 w 1488281"/>
                <a:gd name="connsiteY3" fmla="*/ 695325 h 1207294"/>
                <a:gd name="connsiteX4" fmla="*/ 650081 w 1488281"/>
                <a:gd name="connsiteY4" fmla="*/ 764381 h 1207294"/>
                <a:gd name="connsiteX5" fmla="*/ 554831 w 1488281"/>
                <a:gd name="connsiteY5" fmla="*/ 828675 h 1207294"/>
                <a:gd name="connsiteX6" fmla="*/ 466725 w 1488281"/>
                <a:gd name="connsiteY6" fmla="*/ 888206 h 1207294"/>
                <a:gd name="connsiteX7" fmla="*/ 345281 w 1488281"/>
                <a:gd name="connsiteY7" fmla="*/ 966787 h 1207294"/>
                <a:gd name="connsiteX8" fmla="*/ 221456 w 1488281"/>
                <a:gd name="connsiteY8" fmla="*/ 1042987 h 1207294"/>
                <a:gd name="connsiteX9" fmla="*/ 88106 w 1488281"/>
                <a:gd name="connsiteY9" fmla="*/ 1119187 h 1207294"/>
                <a:gd name="connsiteX10" fmla="*/ 16668 w 1488281"/>
                <a:gd name="connsiteY10" fmla="*/ 1159669 h 1207294"/>
                <a:gd name="connsiteX11" fmla="*/ 4762 w 1488281"/>
                <a:gd name="connsiteY11" fmla="*/ 1166812 h 1207294"/>
                <a:gd name="connsiteX12" fmla="*/ 0 w 1488281"/>
                <a:gd name="connsiteY12" fmla="*/ 1176337 h 1207294"/>
                <a:gd name="connsiteX13" fmla="*/ 7143 w 1488281"/>
                <a:gd name="connsiteY13" fmla="*/ 1193006 h 1207294"/>
                <a:gd name="connsiteX14" fmla="*/ 42862 w 1488281"/>
                <a:gd name="connsiteY14" fmla="*/ 1207294 h 1207294"/>
                <a:gd name="connsiteX15" fmla="*/ 73818 w 1488281"/>
                <a:gd name="connsiteY15" fmla="*/ 1204912 h 1207294"/>
                <a:gd name="connsiteX16" fmla="*/ 135731 w 1488281"/>
                <a:gd name="connsiteY16" fmla="*/ 1185862 h 1207294"/>
                <a:gd name="connsiteX17" fmla="*/ 261937 w 1488281"/>
                <a:gd name="connsiteY17" fmla="*/ 1135856 h 1207294"/>
                <a:gd name="connsiteX18" fmla="*/ 392906 w 1488281"/>
                <a:gd name="connsiteY18" fmla="*/ 1083469 h 1207294"/>
                <a:gd name="connsiteX19" fmla="*/ 535781 w 1488281"/>
                <a:gd name="connsiteY19" fmla="*/ 1019175 h 1207294"/>
                <a:gd name="connsiteX20" fmla="*/ 671512 w 1488281"/>
                <a:gd name="connsiteY20" fmla="*/ 952500 h 1207294"/>
                <a:gd name="connsiteX21" fmla="*/ 812006 w 1488281"/>
                <a:gd name="connsiteY21" fmla="*/ 873919 h 1207294"/>
                <a:gd name="connsiteX22" fmla="*/ 962025 w 1488281"/>
                <a:gd name="connsiteY22" fmla="*/ 788194 h 1207294"/>
                <a:gd name="connsiteX23" fmla="*/ 1038225 w 1488281"/>
                <a:gd name="connsiteY23" fmla="*/ 747712 h 1207294"/>
                <a:gd name="connsiteX24" fmla="*/ 1126331 w 1488281"/>
                <a:gd name="connsiteY24" fmla="*/ 678656 h 1207294"/>
                <a:gd name="connsiteX25" fmla="*/ 1300162 w 1488281"/>
                <a:gd name="connsiteY25" fmla="*/ 535781 h 1207294"/>
                <a:gd name="connsiteX26" fmla="*/ 1402556 w 1488281"/>
                <a:gd name="connsiteY26" fmla="*/ 447675 h 1207294"/>
                <a:gd name="connsiteX27" fmla="*/ 1488281 w 1488281"/>
                <a:gd name="connsiteY27" fmla="*/ 304800 h 1207294"/>
                <a:gd name="connsiteX28" fmla="*/ 1478756 w 1488281"/>
                <a:gd name="connsiteY28" fmla="*/ 216694 h 1207294"/>
                <a:gd name="connsiteX29" fmla="*/ 1462087 w 1488281"/>
                <a:gd name="connsiteY29" fmla="*/ 150019 h 1207294"/>
                <a:gd name="connsiteX30" fmla="*/ 1443037 w 1488281"/>
                <a:gd name="connsiteY30" fmla="*/ 92869 h 1207294"/>
                <a:gd name="connsiteX31" fmla="*/ 1419225 w 1488281"/>
                <a:gd name="connsiteY31" fmla="*/ 54769 h 1207294"/>
                <a:gd name="connsiteX32" fmla="*/ 1400175 w 1488281"/>
                <a:gd name="connsiteY32" fmla="*/ 35719 h 1207294"/>
                <a:gd name="connsiteX33" fmla="*/ 1352550 w 1488281"/>
                <a:gd name="connsiteY33" fmla="*/ 0 h 1207294"/>
                <a:gd name="connsiteX34" fmla="*/ 1185862 w 1488281"/>
                <a:gd name="connsiteY34" fmla="*/ 14287 h 1207294"/>
                <a:gd name="connsiteX35" fmla="*/ 1212056 w 1488281"/>
                <a:gd name="connsiteY35" fmla="*/ 54769 h 1207294"/>
                <a:gd name="connsiteX36" fmla="*/ 1231106 w 1488281"/>
                <a:gd name="connsiteY36" fmla="*/ 85725 h 1207294"/>
                <a:gd name="connsiteX37" fmla="*/ 1240631 w 1488281"/>
                <a:gd name="connsiteY37" fmla="*/ 109537 h 1207294"/>
                <a:gd name="connsiteX38" fmla="*/ 1247775 w 1488281"/>
                <a:gd name="connsiteY38" fmla="*/ 133350 h 1207294"/>
                <a:gd name="connsiteX39" fmla="*/ 1247775 w 1488281"/>
                <a:gd name="connsiteY39" fmla="*/ 164306 h 1207294"/>
                <a:gd name="connsiteX40" fmla="*/ 1240631 w 1488281"/>
                <a:gd name="connsiteY40" fmla="*/ 202406 h 1207294"/>
                <a:gd name="connsiteX41" fmla="*/ 1209675 w 1488281"/>
                <a:gd name="connsiteY41" fmla="*/ 245269 h 1207294"/>
                <a:gd name="connsiteX42" fmla="*/ 1114425 w 1488281"/>
                <a:gd name="connsiteY42" fmla="*/ 352425 h 1207294"/>
                <a:gd name="connsiteX43" fmla="*/ 981075 w 1488281"/>
                <a:gd name="connsiteY43" fmla="*/ 485775 h 120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488281" h="1207294">
                  <a:moveTo>
                    <a:pt x="981075" y="485775"/>
                  </a:moveTo>
                  <a:lnTo>
                    <a:pt x="895350" y="566737"/>
                  </a:lnTo>
                  <a:lnTo>
                    <a:pt x="809625" y="642937"/>
                  </a:lnTo>
                  <a:lnTo>
                    <a:pt x="742950" y="695325"/>
                  </a:lnTo>
                  <a:lnTo>
                    <a:pt x="650081" y="764381"/>
                  </a:lnTo>
                  <a:lnTo>
                    <a:pt x="554831" y="828675"/>
                  </a:lnTo>
                  <a:lnTo>
                    <a:pt x="466725" y="888206"/>
                  </a:lnTo>
                  <a:lnTo>
                    <a:pt x="345281" y="966787"/>
                  </a:lnTo>
                  <a:lnTo>
                    <a:pt x="221456" y="1042987"/>
                  </a:lnTo>
                  <a:lnTo>
                    <a:pt x="88106" y="1119187"/>
                  </a:lnTo>
                  <a:lnTo>
                    <a:pt x="16668" y="1159669"/>
                  </a:lnTo>
                  <a:lnTo>
                    <a:pt x="4762" y="1166812"/>
                  </a:lnTo>
                  <a:lnTo>
                    <a:pt x="0" y="1176337"/>
                  </a:lnTo>
                  <a:lnTo>
                    <a:pt x="7143" y="1193006"/>
                  </a:lnTo>
                  <a:lnTo>
                    <a:pt x="42862" y="1207294"/>
                  </a:lnTo>
                  <a:lnTo>
                    <a:pt x="73818" y="1204912"/>
                  </a:lnTo>
                  <a:lnTo>
                    <a:pt x="135731" y="1185862"/>
                  </a:lnTo>
                  <a:lnTo>
                    <a:pt x="261937" y="1135856"/>
                  </a:lnTo>
                  <a:lnTo>
                    <a:pt x="392906" y="1083469"/>
                  </a:lnTo>
                  <a:lnTo>
                    <a:pt x="535781" y="1019175"/>
                  </a:lnTo>
                  <a:lnTo>
                    <a:pt x="671512" y="952500"/>
                  </a:lnTo>
                  <a:lnTo>
                    <a:pt x="812006" y="873919"/>
                  </a:lnTo>
                  <a:lnTo>
                    <a:pt x="962025" y="788194"/>
                  </a:lnTo>
                  <a:lnTo>
                    <a:pt x="1038225" y="747712"/>
                  </a:lnTo>
                  <a:lnTo>
                    <a:pt x="1126331" y="678656"/>
                  </a:lnTo>
                  <a:lnTo>
                    <a:pt x="1300162" y="535781"/>
                  </a:lnTo>
                  <a:lnTo>
                    <a:pt x="1402556" y="447675"/>
                  </a:lnTo>
                  <a:lnTo>
                    <a:pt x="1488281" y="304800"/>
                  </a:lnTo>
                  <a:lnTo>
                    <a:pt x="1478756" y="216694"/>
                  </a:lnTo>
                  <a:lnTo>
                    <a:pt x="1462087" y="150019"/>
                  </a:lnTo>
                  <a:lnTo>
                    <a:pt x="1443037" y="92869"/>
                  </a:lnTo>
                  <a:lnTo>
                    <a:pt x="1419225" y="54769"/>
                  </a:lnTo>
                  <a:lnTo>
                    <a:pt x="1400175" y="35719"/>
                  </a:lnTo>
                  <a:lnTo>
                    <a:pt x="1352550" y="0"/>
                  </a:lnTo>
                  <a:lnTo>
                    <a:pt x="1185862" y="14287"/>
                  </a:lnTo>
                  <a:lnTo>
                    <a:pt x="1212056" y="54769"/>
                  </a:lnTo>
                  <a:lnTo>
                    <a:pt x="1231106" y="85725"/>
                  </a:lnTo>
                  <a:lnTo>
                    <a:pt x="1240631" y="109537"/>
                  </a:lnTo>
                  <a:lnTo>
                    <a:pt x="1247775" y="133350"/>
                  </a:lnTo>
                  <a:lnTo>
                    <a:pt x="1247775" y="164306"/>
                  </a:lnTo>
                  <a:lnTo>
                    <a:pt x="1240631" y="202406"/>
                  </a:lnTo>
                  <a:lnTo>
                    <a:pt x="1209675" y="245269"/>
                  </a:lnTo>
                  <a:lnTo>
                    <a:pt x="1114425" y="352425"/>
                  </a:lnTo>
                  <a:lnTo>
                    <a:pt x="981075" y="485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72">
              <a:extLst>
                <a:ext uri="{FF2B5EF4-FFF2-40B4-BE49-F238E27FC236}">
                  <a16:creationId xmlns:a16="http://schemas.microsoft.com/office/drawing/2014/main" id="{5FB3ECBB-3954-49D7-946B-71CAAEECF04C}"/>
                </a:ext>
              </a:extLst>
            </p:cNvPr>
            <p:cNvSpPr/>
            <p:nvPr/>
          </p:nvSpPr>
          <p:spPr>
            <a:xfrm>
              <a:off x="5810251" y="4065589"/>
              <a:ext cx="1306513" cy="333375"/>
            </a:xfrm>
            <a:custGeom>
              <a:avLst/>
              <a:gdLst>
                <a:gd name="connsiteX0" fmla="*/ 302419 w 1307306"/>
                <a:gd name="connsiteY0" fmla="*/ 257175 h 333375"/>
                <a:gd name="connsiteX1" fmla="*/ 0 w 1307306"/>
                <a:gd name="connsiteY1" fmla="*/ 285750 h 333375"/>
                <a:gd name="connsiteX2" fmla="*/ 107156 w 1307306"/>
                <a:gd name="connsiteY2" fmla="*/ 104775 h 333375"/>
                <a:gd name="connsiteX3" fmla="*/ 307181 w 1307306"/>
                <a:gd name="connsiteY3" fmla="*/ 90487 h 333375"/>
                <a:gd name="connsiteX4" fmla="*/ 478631 w 1307306"/>
                <a:gd name="connsiteY4" fmla="*/ 73819 h 333375"/>
                <a:gd name="connsiteX5" fmla="*/ 671513 w 1307306"/>
                <a:gd name="connsiteY5" fmla="*/ 50006 h 333375"/>
                <a:gd name="connsiteX6" fmla="*/ 785813 w 1307306"/>
                <a:gd name="connsiteY6" fmla="*/ 35719 h 333375"/>
                <a:gd name="connsiteX7" fmla="*/ 814388 w 1307306"/>
                <a:gd name="connsiteY7" fmla="*/ 26194 h 333375"/>
                <a:gd name="connsiteX8" fmla="*/ 850106 w 1307306"/>
                <a:gd name="connsiteY8" fmla="*/ 14287 h 333375"/>
                <a:gd name="connsiteX9" fmla="*/ 881063 w 1307306"/>
                <a:gd name="connsiteY9" fmla="*/ 4762 h 333375"/>
                <a:gd name="connsiteX10" fmla="*/ 909638 w 1307306"/>
                <a:gd name="connsiteY10" fmla="*/ 2381 h 333375"/>
                <a:gd name="connsiteX11" fmla="*/ 938213 w 1307306"/>
                <a:gd name="connsiteY11" fmla="*/ 0 h 333375"/>
                <a:gd name="connsiteX12" fmla="*/ 957263 w 1307306"/>
                <a:gd name="connsiteY12" fmla="*/ 2381 h 333375"/>
                <a:gd name="connsiteX13" fmla="*/ 983456 w 1307306"/>
                <a:gd name="connsiteY13" fmla="*/ 9525 h 333375"/>
                <a:gd name="connsiteX14" fmla="*/ 1004888 w 1307306"/>
                <a:gd name="connsiteY14" fmla="*/ 23812 h 333375"/>
                <a:gd name="connsiteX15" fmla="*/ 1023938 w 1307306"/>
                <a:gd name="connsiteY15" fmla="*/ 40481 h 333375"/>
                <a:gd name="connsiteX16" fmla="*/ 1090613 w 1307306"/>
                <a:gd name="connsiteY16" fmla="*/ 83344 h 333375"/>
                <a:gd name="connsiteX17" fmla="*/ 1145381 w 1307306"/>
                <a:gd name="connsiteY17" fmla="*/ 121444 h 333375"/>
                <a:gd name="connsiteX18" fmla="*/ 1188244 w 1307306"/>
                <a:gd name="connsiteY18" fmla="*/ 154781 h 333375"/>
                <a:gd name="connsiteX19" fmla="*/ 1228725 w 1307306"/>
                <a:gd name="connsiteY19" fmla="*/ 188119 h 333375"/>
                <a:gd name="connsiteX20" fmla="*/ 1259681 w 1307306"/>
                <a:gd name="connsiteY20" fmla="*/ 214312 h 333375"/>
                <a:gd name="connsiteX21" fmla="*/ 1281113 w 1307306"/>
                <a:gd name="connsiteY21" fmla="*/ 233362 h 333375"/>
                <a:gd name="connsiteX22" fmla="*/ 1297781 w 1307306"/>
                <a:gd name="connsiteY22" fmla="*/ 254794 h 333375"/>
                <a:gd name="connsiteX23" fmla="*/ 1307306 w 1307306"/>
                <a:gd name="connsiteY23" fmla="*/ 278606 h 333375"/>
                <a:gd name="connsiteX24" fmla="*/ 1304925 w 1307306"/>
                <a:gd name="connsiteY24" fmla="*/ 300037 h 333375"/>
                <a:gd name="connsiteX25" fmla="*/ 1290638 w 1307306"/>
                <a:gd name="connsiteY25" fmla="*/ 311944 h 333375"/>
                <a:gd name="connsiteX26" fmla="*/ 1259681 w 1307306"/>
                <a:gd name="connsiteY26" fmla="*/ 323850 h 333375"/>
                <a:gd name="connsiteX27" fmla="*/ 1231106 w 1307306"/>
                <a:gd name="connsiteY27" fmla="*/ 333375 h 333375"/>
                <a:gd name="connsiteX28" fmla="*/ 847725 w 1307306"/>
                <a:gd name="connsiteY28" fmla="*/ 250031 h 333375"/>
                <a:gd name="connsiteX29" fmla="*/ 828675 w 1307306"/>
                <a:gd name="connsiteY29" fmla="*/ 238125 h 333375"/>
                <a:gd name="connsiteX30" fmla="*/ 795338 w 1307306"/>
                <a:gd name="connsiteY30" fmla="*/ 221456 h 333375"/>
                <a:gd name="connsiteX31" fmla="*/ 766763 w 1307306"/>
                <a:gd name="connsiteY31" fmla="*/ 216694 h 333375"/>
                <a:gd name="connsiteX32" fmla="*/ 678656 w 1307306"/>
                <a:gd name="connsiteY32" fmla="*/ 223837 h 333375"/>
                <a:gd name="connsiteX33" fmla="*/ 302419 w 1307306"/>
                <a:gd name="connsiteY33" fmla="*/ 257175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07306" h="333375">
                  <a:moveTo>
                    <a:pt x="302419" y="257175"/>
                  </a:moveTo>
                  <a:lnTo>
                    <a:pt x="0" y="285750"/>
                  </a:lnTo>
                  <a:lnTo>
                    <a:pt x="107156" y="104775"/>
                  </a:lnTo>
                  <a:lnTo>
                    <a:pt x="307181" y="90487"/>
                  </a:lnTo>
                  <a:lnTo>
                    <a:pt x="478631" y="73819"/>
                  </a:lnTo>
                  <a:lnTo>
                    <a:pt x="671513" y="50006"/>
                  </a:lnTo>
                  <a:lnTo>
                    <a:pt x="785813" y="35719"/>
                  </a:lnTo>
                  <a:lnTo>
                    <a:pt x="814388" y="26194"/>
                  </a:lnTo>
                  <a:lnTo>
                    <a:pt x="850106" y="14287"/>
                  </a:lnTo>
                  <a:lnTo>
                    <a:pt x="881063" y="4762"/>
                  </a:lnTo>
                  <a:lnTo>
                    <a:pt x="909638" y="2381"/>
                  </a:lnTo>
                  <a:lnTo>
                    <a:pt x="938213" y="0"/>
                  </a:lnTo>
                  <a:lnTo>
                    <a:pt x="957263" y="2381"/>
                  </a:lnTo>
                  <a:lnTo>
                    <a:pt x="983456" y="9525"/>
                  </a:lnTo>
                  <a:lnTo>
                    <a:pt x="1004888" y="23812"/>
                  </a:lnTo>
                  <a:lnTo>
                    <a:pt x="1023938" y="40481"/>
                  </a:lnTo>
                  <a:lnTo>
                    <a:pt x="1090613" y="83344"/>
                  </a:lnTo>
                  <a:lnTo>
                    <a:pt x="1145381" y="121444"/>
                  </a:lnTo>
                  <a:lnTo>
                    <a:pt x="1188244" y="154781"/>
                  </a:lnTo>
                  <a:lnTo>
                    <a:pt x="1228725" y="188119"/>
                  </a:lnTo>
                  <a:lnTo>
                    <a:pt x="1259681" y="214312"/>
                  </a:lnTo>
                  <a:lnTo>
                    <a:pt x="1281113" y="233362"/>
                  </a:lnTo>
                  <a:lnTo>
                    <a:pt x="1297781" y="254794"/>
                  </a:lnTo>
                  <a:lnTo>
                    <a:pt x="1307306" y="278606"/>
                  </a:lnTo>
                  <a:lnTo>
                    <a:pt x="1304925" y="300037"/>
                  </a:lnTo>
                  <a:lnTo>
                    <a:pt x="1290638" y="311944"/>
                  </a:lnTo>
                  <a:lnTo>
                    <a:pt x="1259681" y="323850"/>
                  </a:lnTo>
                  <a:lnTo>
                    <a:pt x="1231106" y="333375"/>
                  </a:lnTo>
                  <a:lnTo>
                    <a:pt x="847725" y="250031"/>
                  </a:lnTo>
                  <a:lnTo>
                    <a:pt x="828675" y="238125"/>
                  </a:lnTo>
                  <a:lnTo>
                    <a:pt x="795338" y="221456"/>
                  </a:lnTo>
                  <a:lnTo>
                    <a:pt x="766763" y="216694"/>
                  </a:lnTo>
                  <a:lnTo>
                    <a:pt x="678656" y="223837"/>
                  </a:lnTo>
                  <a:lnTo>
                    <a:pt x="302419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73">
              <a:extLst>
                <a:ext uri="{FF2B5EF4-FFF2-40B4-BE49-F238E27FC236}">
                  <a16:creationId xmlns:a16="http://schemas.microsoft.com/office/drawing/2014/main" id="{9F3B2F0E-8F6A-4BD8-B8F0-227471CEDA52}"/>
                </a:ext>
              </a:extLst>
            </p:cNvPr>
            <p:cNvSpPr/>
            <p:nvPr/>
          </p:nvSpPr>
          <p:spPr>
            <a:xfrm>
              <a:off x="4125913" y="4292600"/>
              <a:ext cx="2963862" cy="1885950"/>
            </a:xfrm>
            <a:custGeom>
              <a:avLst/>
              <a:gdLst>
                <a:gd name="connsiteX0" fmla="*/ 2079864 w 2962551"/>
                <a:gd name="connsiteY0" fmla="*/ 652765 h 1886941"/>
                <a:gd name="connsiteX1" fmla="*/ 1995295 w 2962551"/>
                <a:gd name="connsiteY1" fmla="*/ 734691 h 1886941"/>
                <a:gd name="connsiteX2" fmla="*/ 1923940 w 2962551"/>
                <a:gd name="connsiteY2" fmla="*/ 806046 h 1886941"/>
                <a:gd name="connsiteX3" fmla="*/ 1778588 w 2962551"/>
                <a:gd name="connsiteY3" fmla="*/ 919685 h 1886941"/>
                <a:gd name="connsiteX4" fmla="*/ 1717804 w 2962551"/>
                <a:gd name="connsiteY4" fmla="*/ 967255 h 1886941"/>
                <a:gd name="connsiteX5" fmla="*/ 1633235 w 2962551"/>
                <a:gd name="connsiteY5" fmla="*/ 1033325 h 1886941"/>
                <a:gd name="connsiteX6" fmla="*/ 1532810 w 2962551"/>
                <a:gd name="connsiteY6" fmla="*/ 1107322 h 1886941"/>
                <a:gd name="connsiteX7" fmla="*/ 1429742 w 2962551"/>
                <a:gd name="connsiteY7" fmla="*/ 1173392 h 1886941"/>
                <a:gd name="connsiteX8" fmla="*/ 1308174 w 2962551"/>
                <a:gd name="connsiteY8" fmla="*/ 1250032 h 1886941"/>
                <a:gd name="connsiteX9" fmla="*/ 1162821 w 2962551"/>
                <a:gd name="connsiteY9" fmla="*/ 1334601 h 1886941"/>
                <a:gd name="connsiteX10" fmla="*/ 996326 w 2962551"/>
                <a:gd name="connsiteY10" fmla="*/ 1421813 h 1886941"/>
                <a:gd name="connsiteX11" fmla="*/ 845688 w 2962551"/>
                <a:gd name="connsiteY11" fmla="*/ 1498453 h 1886941"/>
                <a:gd name="connsiteX12" fmla="*/ 689765 w 2962551"/>
                <a:gd name="connsiteY12" fmla="*/ 1569808 h 1886941"/>
                <a:gd name="connsiteX13" fmla="*/ 568197 w 2962551"/>
                <a:gd name="connsiteY13" fmla="*/ 1622663 h 1886941"/>
                <a:gd name="connsiteX14" fmla="*/ 465129 w 2962551"/>
                <a:gd name="connsiteY14" fmla="*/ 1667591 h 1886941"/>
                <a:gd name="connsiteX15" fmla="*/ 317133 w 2962551"/>
                <a:gd name="connsiteY15" fmla="*/ 1728374 h 1886941"/>
                <a:gd name="connsiteX16" fmla="*/ 203494 w 2962551"/>
                <a:gd name="connsiteY16" fmla="*/ 1773302 h 1886941"/>
                <a:gd name="connsiteX17" fmla="*/ 34357 w 2962551"/>
                <a:gd name="connsiteY17" fmla="*/ 1834085 h 1886941"/>
                <a:gd name="connsiteX18" fmla="*/ 10572 w 2962551"/>
                <a:gd name="connsiteY18" fmla="*/ 1847299 h 1886941"/>
                <a:gd name="connsiteX19" fmla="*/ 0 w 2962551"/>
                <a:gd name="connsiteY19" fmla="*/ 1857870 h 1886941"/>
                <a:gd name="connsiteX20" fmla="*/ 0 w 2962551"/>
                <a:gd name="connsiteY20" fmla="*/ 1871084 h 1886941"/>
                <a:gd name="connsiteX21" fmla="*/ 10572 w 2962551"/>
                <a:gd name="connsiteY21" fmla="*/ 1879013 h 1886941"/>
                <a:gd name="connsiteX22" fmla="*/ 47570 w 2962551"/>
                <a:gd name="connsiteY22" fmla="*/ 1886941 h 1886941"/>
                <a:gd name="connsiteX23" fmla="*/ 169138 w 2962551"/>
                <a:gd name="connsiteY23" fmla="*/ 1860513 h 1886941"/>
                <a:gd name="connsiteX24" fmla="*/ 348847 w 2962551"/>
                <a:gd name="connsiteY24" fmla="*/ 1812943 h 1886941"/>
                <a:gd name="connsiteX25" fmla="*/ 533841 w 2962551"/>
                <a:gd name="connsiteY25" fmla="*/ 1760088 h 1886941"/>
                <a:gd name="connsiteX26" fmla="*/ 697693 w 2962551"/>
                <a:gd name="connsiteY26" fmla="*/ 1704589 h 1886941"/>
                <a:gd name="connsiteX27" fmla="*/ 864188 w 2962551"/>
                <a:gd name="connsiteY27" fmla="*/ 1646448 h 1886941"/>
                <a:gd name="connsiteX28" fmla="*/ 1009540 w 2962551"/>
                <a:gd name="connsiteY28" fmla="*/ 1590950 h 1886941"/>
                <a:gd name="connsiteX29" fmla="*/ 1149607 w 2962551"/>
                <a:gd name="connsiteY29" fmla="*/ 1532809 h 1886941"/>
                <a:gd name="connsiteX30" fmla="*/ 1273818 w 2962551"/>
                <a:gd name="connsiteY30" fmla="*/ 1477311 h 1886941"/>
                <a:gd name="connsiteX31" fmla="*/ 1421813 w 2962551"/>
                <a:gd name="connsiteY31" fmla="*/ 1405956 h 1886941"/>
                <a:gd name="connsiteX32" fmla="*/ 1609450 w 2962551"/>
                <a:gd name="connsiteY32" fmla="*/ 1302888 h 1886941"/>
                <a:gd name="connsiteX33" fmla="*/ 1789159 w 2962551"/>
                <a:gd name="connsiteY33" fmla="*/ 1183963 h 1886941"/>
                <a:gd name="connsiteX34" fmla="*/ 1889584 w 2962551"/>
                <a:gd name="connsiteY34" fmla="*/ 1115251 h 1886941"/>
                <a:gd name="connsiteX35" fmla="*/ 2027009 w 2962551"/>
                <a:gd name="connsiteY35" fmla="*/ 1004254 h 1886941"/>
                <a:gd name="connsiteX36" fmla="*/ 2159147 w 2962551"/>
                <a:gd name="connsiteY36" fmla="*/ 893258 h 1886941"/>
                <a:gd name="connsiteX37" fmla="*/ 2272787 w 2962551"/>
                <a:gd name="connsiteY37" fmla="*/ 787547 h 1886941"/>
                <a:gd name="connsiteX38" fmla="*/ 2362641 w 2962551"/>
                <a:gd name="connsiteY38" fmla="*/ 700335 h 1886941"/>
                <a:gd name="connsiteX39" fmla="*/ 2449853 w 2962551"/>
                <a:gd name="connsiteY39" fmla="*/ 615766 h 1886941"/>
                <a:gd name="connsiteX40" fmla="*/ 2568777 w 2962551"/>
                <a:gd name="connsiteY40" fmla="*/ 486270 h 1886941"/>
                <a:gd name="connsiteX41" fmla="*/ 2648061 w 2962551"/>
                <a:gd name="connsiteY41" fmla="*/ 396416 h 1886941"/>
                <a:gd name="connsiteX42" fmla="*/ 2674488 w 2962551"/>
                <a:gd name="connsiteY42" fmla="*/ 356774 h 1886941"/>
                <a:gd name="connsiteX43" fmla="*/ 2711487 w 2962551"/>
                <a:gd name="connsiteY43" fmla="*/ 306562 h 1886941"/>
                <a:gd name="connsiteX44" fmla="*/ 2751129 w 2962551"/>
                <a:gd name="connsiteY44" fmla="*/ 253706 h 1886941"/>
                <a:gd name="connsiteX45" fmla="*/ 2801342 w 2962551"/>
                <a:gd name="connsiteY45" fmla="*/ 198208 h 1886941"/>
                <a:gd name="connsiteX46" fmla="*/ 2843626 w 2962551"/>
                <a:gd name="connsiteY46" fmla="*/ 155924 h 1886941"/>
                <a:gd name="connsiteX47" fmla="*/ 2875339 w 2962551"/>
                <a:gd name="connsiteY47" fmla="*/ 129496 h 1886941"/>
                <a:gd name="connsiteX48" fmla="*/ 2901767 w 2962551"/>
                <a:gd name="connsiteY48" fmla="*/ 110996 h 1886941"/>
                <a:gd name="connsiteX49" fmla="*/ 2917624 w 2962551"/>
                <a:gd name="connsiteY49" fmla="*/ 103068 h 1886941"/>
                <a:gd name="connsiteX50" fmla="*/ 2962551 w 2962551"/>
                <a:gd name="connsiteY50" fmla="*/ 87211 h 1886941"/>
                <a:gd name="connsiteX51" fmla="*/ 2500065 w 2962551"/>
                <a:gd name="connsiteY51" fmla="*/ 0 h 1886941"/>
                <a:gd name="connsiteX52" fmla="*/ 2531779 w 2962551"/>
                <a:gd name="connsiteY52" fmla="*/ 23785 h 1886941"/>
                <a:gd name="connsiteX53" fmla="*/ 2539707 w 2962551"/>
                <a:gd name="connsiteY53" fmla="*/ 39642 h 1886941"/>
                <a:gd name="connsiteX54" fmla="*/ 2544992 w 2962551"/>
                <a:gd name="connsiteY54" fmla="*/ 58141 h 1886941"/>
                <a:gd name="connsiteX55" fmla="*/ 2544992 w 2962551"/>
                <a:gd name="connsiteY55" fmla="*/ 71355 h 1886941"/>
                <a:gd name="connsiteX56" fmla="*/ 2537064 w 2962551"/>
                <a:gd name="connsiteY56" fmla="*/ 103068 h 1886941"/>
                <a:gd name="connsiteX57" fmla="*/ 2494780 w 2962551"/>
                <a:gd name="connsiteY57" fmla="*/ 163852 h 1886941"/>
                <a:gd name="connsiteX58" fmla="*/ 2410211 w 2962551"/>
                <a:gd name="connsiteY58" fmla="*/ 280134 h 1886941"/>
                <a:gd name="connsiteX59" fmla="*/ 2307143 w 2962551"/>
                <a:gd name="connsiteY59" fmla="*/ 406987 h 1886941"/>
                <a:gd name="connsiteX60" fmla="*/ 2180290 w 2962551"/>
                <a:gd name="connsiteY60" fmla="*/ 549697 h 1886941"/>
                <a:gd name="connsiteX61" fmla="*/ 2079864 w 2962551"/>
                <a:gd name="connsiteY61" fmla="*/ 652765 h 188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962551" h="1886941">
                  <a:moveTo>
                    <a:pt x="2079864" y="652765"/>
                  </a:moveTo>
                  <a:lnTo>
                    <a:pt x="1995295" y="734691"/>
                  </a:lnTo>
                  <a:lnTo>
                    <a:pt x="1923940" y="806046"/>
                  </a:lnTo>
                  <a:lnTo>
                    <a:pt x="1778588" y="919685"/>
                  </a:lnTo>
                  <a:lnTo>
                    <a:pt x="1717804" y="967255"/>
                  </a:lnTo>
                  <a:lnTo>
                    <a:pt x="1633235" y="1033325"/>
                  </a:lnTo>
                  <a:lnTo>
                    <a:pt x="1532810" y="1107322"/>
                  </a:lnTo>
                  <a:lnTo>
                    <a:pt x="1429742" y="1173392"/>
                  </a:lnTo>
                  <a:lnTo>
                    <a:pt x="1308174" y="1250032"/>
                  </a:lnTo>
                  <a:lnTo>
                    <a:pt x="1162821" y="1334601"/>
                  </a:lnTo>
                  <a:lnTo>
                    <a:pt x="996326" y="1421813"/>
                  </a:lnTo>
                  <a:lnTo>
                    <a:pt x="845688" y="1498453"/>
                  </a:lnTo>
                  <a:lnTo>
                    <a:pt x="689765" y="1569808"/>
                  </a:lnTo>
                  <a:lnTo>
                    <a:pt x="568197" y="1622663"/>
                  </a:lnTo>
                  <a:lnTo>
                    <a:pt x="465129" y="1667591"/>
                  </a:lnTo>
                  <a:lnTo>
                    <a:pt x="317133" y="1728374"/>
                  </a:lnTo>
                  <a:lnTo>
                    <a:pt x="203494" y="1773302"/>
                  </a:lnTo>
                  <a:lnTo>
                    <a:pt x="34357" y="1834085"/>
                  </a:lnTo>
                  <a:lnTo>
                    <a:pt x="10572" y="1847299"/>
                  </a:lnTo>
                  <a:lnTo>
                    <a:pt x="0" y="1857870"/>
                  </a:lnTo>
                  <a:lnTo>
                    <a:pt x="0" y="1871084"/>
                  </a:lnTo>
                  <a:lnTo>
                    <a:pt x="10572" y="1879013"/>
                  </a:lnTo>
                  <a:lnTo>
                    <a:pt x="47570" y="1886941"/>
                  </a:lnTo>
                  <a:lnTo>
                    <a:pt x="169138" y="1860513"/>
                  </a:lnTo>
                  <a:lnTo>
                    <a:pt x="348847" y="1812943"/>
                  </a:lnTo>
                  <a:lnTo>
                    <a:pt x="533841" y="1760088"/>
                  </a:lnTo>
                  <a:lnTo>
                    <a:pt x="697693" y="1704589"/>
                  </a:lnTo>
                  <a:lnTo>
                    <a:pt x="864188" y="1646448"/>
                  </a:lnTo>
                  <a:lnTo>
                    <a:pt x="1009540" y="1590950"/>
                  </a:lnTo>
                  <a:lnTo>
                    <a:pt x="1149607" y="1532809"/>
                  </a:lnTo>
                  <a:lnTo>
                    <a:pt x="1273818" y="1477311"/>
                  </a:lnTo>
                  <a:lnTo>
                    <a:pt x="1421813" y="1405956"/>
                  </a:lnTo>
                  <a:lnTo>
                    <a:pt x="1609450" y="1302888"/>
                  </a:lnTo>
                  <a:lnTo>
                    <a:pt x="1789159" y="1183963"/>
                  </a:lnTo>
                  <a:lnTo>
                    <a:pt x="1889584" y="1115251"/>
                  </a:lnTo>
                  <a:lnTo>
                    <a:pt x="2027009" y="1004254"/>
                  </a:lnTo>
                  <a:lnTo>
                    <a:pt x="2159147" y="893258"/>
                  </a:lnTo>
                  <a:lnTo>
                    <a:pt x="2272787" y="787547"/>
                  </a:lnTo>
                  <a:lnTo>
                    <a:pt x="2362641" y="700335"/>
                  </a:lnTo>
                  <a:lnTo>
                    <a:pt x="2449853" y="615766"/>
                  </a:lnTo>
                  <a:lnTo>
                    <a:pt x="2568777" y="486270"/>
                  </a:lnTo>
                  <a:lnTo>
                    <a:pt x="2648061" y="396416"/>
                  </a:lnTo>
                  <a:lnTo>
                    <a:pt x="2674488" y="356774"/>
                  </a:lnTo>
                  <a:lnTo>
                    <a:pt x="2711487" y="306562"/>
                  </a:lnTo>
                  <a:lnTo>
                    <a:pt x="2751129" y="253706"/>
                  </a:lnTo>
                  <a:lnTo>
                    <a:pt x="2801342" y="198208"/>
                  </a:lnTo>
                  <a:lnTo>
                    <a:pt x="2843626" y="155924"/>
                  </a:lnTo>
                  <a:lnTo>
                    <a:pt x="2875339" y="129496"/>
                  </a:lnTo>
                  <a:lnTo>
                    <a:pt x="2901767" y="110996"/>
                  </a:lnTo>
                  <a:lnTo>
                    <a:pt x="2917624" y="103068"/>
                  </a:lnTo>
                  <a:lnTo>
                    <a:pt x="2962551" y="87211"/>
                  </a:lnTo>
                  <a:lnTo>
                    <a:pt x="2500065" y="0"/>
                  </a:lnTo>
                  <a:lnTo>
                    <a:pt x="2531779" y="23785"/>
                  </a:lnTo>
                  <a:lnTo>
                    <a:pt x="2539707" y="39642"/>
                  </a:lnTo>
                  <a:lnTo>
                    <a:pt x="2544992" y="58141"/>
                  </a:lnTo>
                  <a:lnTo>
                    <a:pt x="2544992" y="71355"/>
                  </a:lnTo>
                  <a:lnTo>
                    <a:pt x="2537064" y="103068"/>
                  </a:lnTo>
                  <a:lnTo>
                    <a:pt x="2494780" y="163852"/>
                  </a:lnTo>
                  <a:lnTo>
                    <a:pt x="2410211" y="280134"/>
                  </a:lnTo>
                  <a:lnTo>
                    <a:pt x="2307143" y="406987"/>
                  </a:lnTo>
                  <a:lnTo>
                    <a:pt x="2180290" y="549697"/>
                  </a:lnTo>
                  <a:lnTo>
                    <a:pt x="2079864" y="65276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74">
              <a:extLst>
                <a:ext uri="{FF2B5EF4-FFF2-40B4-BE49-F238E27FC236}">
                  <a16:creationId xmlns:a16="http://schemas.microsoft.com/office/drawing/2014/main" id="{D3D6F85E-4A88-477A-B20C-4F6D5E0E9488}"/>
                </a:ext>
              </a:extLst>
            </p:cNvPr>
            <p:cNvSpPr/>
            <p:nvPr/>
          </p:nvSpPr>
          <p:spPr>
            <a:xfrm>
              <a:off x="5411789" y="4611689"/>
              <a:ext cx="650875" cy="581025"/>
            </a:xfrm>
            <a:custGeom>
              <a:avLst/>
              <a:gdLst>
                <a:gd name="connsiteX0" fmla="*/ 185738 w 650082"/>
                <a:gd name="connsiteY0" fmla="*/ 250032 h 581025"/>
                <a:gd name="connsiteX1" fmla="*/ 100013 w 650082"/>
                <a:gd name="connsiteY1" fmla="*/ 147638 h 581025"/>
                <a:gd name="connsiteX2" fmla="*/ 0 w 650082"/>
                <a:gd name="connsiteY2" fmla="*/ 33338 h 581025"/>
                <a:gd name="connsiteX3" fmla="*/ 61913 w 650082"/>
                <a:gd name="connsiteY3" fmla="*/ 0 h 581025"/>
                <a:gd name="connsiteX4" fmla="*/ 197644 w 650082"/>
                <a:gd name="connsiteY4" fmla="*/ 52388 h 581025"/>
                <a:gd name="connsiteX5" fmla="*/ 311944 w 650082"/>
                <a:gd name="connsiteY5" fmla="*/ 97632 h 581025"/>
                <a:gd name="connsiteX6" fmla="*/ 435769 w 650082"/>
                <a:gd name="connsiteY6" fmla="*/ 147638 h 581025"/>
                <a:gd name="connsiteX7" fmla="*/ 452438 w 650082"/>
                <a:gd name="connsiteY7" fmla="*/ 157163 h 581025"/>
                <a:gd name="connsiteX8" fmla="*/ 464344 w 650082"/>
                <a:gd name="connsiteY8" fmla="*/ 171450 h 581025"/>
                <a:gd name="connsiteX9" fmla="*/ 495300 w 650082"/>
                <a:gd name="connsiteY9" fmla="*/ 223838 h 581025"/>
                <a:gd name="connsiteX10" fmla="*/ 547688 w 650082"/>
                <a:gd name="connsiteY10" fmla="*/ 319088 h 581025"/>
                <a:gd name="connsiteX11" fmla="*/ 581025 w 650082"/>
                <a:gd name="connsiteY11" fmla="*/ 383382 h 581025"/>
                <a:gd name="connsiteX12" fmla="*/ 650082 w 650082"/>
                <a:gd name="connsiteY12" fmla="*/ 526257 h 581025"/>
                <a:gd name="connsiteX13" fmla="*/ 588169 w 650082"/>
                <a:gd name="connsiteY13" fmla="*/ 581025 h 581025"/>
                <a:gd name="connsiteX14" fmla="*/ 481013 w 650082"/>
                <a:gd name="connsiteY14" fmla="*/ 526257 h 581025"/>
                <a:gd name="connsiteX15" fmla="*/ 431007 w 650082"/>
                <a:gd name="connsiteY15" fmla="*/ 497682 h 581025"/>
                <a:gd name="connsiteX16" fmla="*/ 383382 w 650082"/>
                <a:gd name="connsiteY16" fmla="*/ 466725 h 581025"/>
                <a:gd name="connsiteX17" fmla="*/ 347663 w 650082"/>
                <a:gd name="connsiteY17" fmla="*/ 438150 h 581025"/>
                <a:gd name="connsiteX18" fmla="*/ 311944 w 650082"/>
                <a:gd name="connsiteY18" fmla="*/ 402432 h 581025"/>
                <a:gd name="connsiteX19" fmla="*/ 261938 w 650082"/>
                <a:gd name="connsiteY19" fmla="*/ 345282 h 581025"/>
                <a:gd name="connsiteX20" fmla="*/ 185738 w 650082"/>
                <a:gd name="connsiteY20" fmla="*/ 250032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82" h="581025">
                  <a:moveTo>
                    <a:pt x="185738" y="250032"/>
                  </a:moveTo>
                  <a:lnTo>
                    <a:pt x="100013" y="147638"/>
                  </a:lnTo>
                  <a:lnTo>
                    <a:pt x="0" y="33338"/>
                  </a:lnTo>
                  <a:lnTo>
                    <a:pt x="61913" y="0"/>
                  </a:lnTo>
                  <a:lnTo>
                    <a:pt x="197644" y="52388"/>
                  </a:lnTo>
                  <a:lnTo>
                    <a:pt x="311944" y="97632"/>
                  </a:lnTo>
                  <a:lnTo>
                    <a:pt x="435769" y="147638"/>
                  </a:lnTo>
                  <a:lnTo>
                    <a:pt x="452438" y="157163"/>
                  </a:lnTo>
                  <a:lnTo>
                    <a:pt x="464344" y="171450"/>
                  </a:lnTo>
                  <a:lnTo>
                    <a:pt x="495300" y="223838"/>
                  </a:lnTo>
                  <a:lnTo>
                    <a:pt x="547688" y="319088"/>
                  </a:lnTo>
                  <a:lnTo>
                    <a:pt x="581025" y="383382"/>
                  </a:lnTo>
                  <a:lnTo>
                    <a:pt x="650082" y="526257"/>
                  </a:lnTo>
                  <a:lnTo>
                    <a:pt x="588169" y="581025"/>
                  </a:lnTo>
                  <a:lnTo>
                    <a:pt x="481013" y="526257"/>
                  </a:lnTo>
                  <a:lnTo>
                    <a:pt x="431007" y="497682"/>
                  </a:lnTo>
                  <a:lnTo>
                    <a:pt x="383382" y="466725"/>
                  </a:lnTo>
                  <a:lnTo>
                    <a:pt x="347663" y="438150"/>
                  </a:lnTo>
                  <a:lnTo>
                    <a:pt x="311944" y="402432"/>
                  </a:lnTo>
                  <a:lnTo>
                    <a:pt x="261938" y="345282"/>
                  </a:lnTo>
                  <a:lnTo>
                    <a:pt x="185738" y="2500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142054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500"/>
                            </p:stCondLst>
                            <p:childTnLst>
                              <p:par>
                                <p:cTn id="78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 animBg="1"/>
      <p:bldP spid="64" grpId="0" animBg="1"/>
      <p:bldP spid="69" grpId="0" animBg="1"/>
      <p:bldP spid="61" grpId="0" animBg="1"/>
      <p:bldP spid="62" grpId="0" animBg="1"/>
      <p:bldP spid="65" grpId="0" animBg="1"/>
      <p:bldP spid="68" grpId="0" animBg="1"/>
      <p:bldP spid="67" grpId="0" animBg="1"/>
      <p:bldP spid="66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37AB4970-62F8-4BA1-8DAB-61C239EF22EF}"/>
              </a:ext>
            </a:extLst>
          </p:cNvPr>
          <p:cNvGrpSpPr/>
          <p:nvPr/>
        </p:nvGrpSpPr>
        <p:grpSpPr>
          <a:xfrm>
            <a:off x="4024264" y="1506539"/>
            <a:ext cx="4243436" cy="4672011"/>
            <a:chOff x="4024264" y="1506539"/>
            <a:chExt cx="4243436" cy="4672011"/>
          </a:xfrm>
          <a:solidFill>
            <a:schemeClr val="tx1"/>
          </a:solidFill>
        </p:grpSpPr>
        <p:sp>
          <p:nvSpPr>
            <p:cNvPr id="3" name="フリーフォーム 62">
              <a:extLst>
                <a:ext uri="{FF2B5EF4-FFF2-40B4-BE49-F238E27FC236}">
                  <a16:creationId xmlns:a16="http://schemas.microsoft.com/office/drawing/2014/main" id="{FDAD8433-E674-4D60-90CB-2DD230D57692}"/>
                </a:ext>
              </a:extLst>
            </p:cNvPr>
            <p:cNvSpPr/>
            <p:nvPr/>
          </p:nvSpPr>
          <p:spPr>
            <a:xfrm>
              <a:off x="4202063" y="1903413"/>
              <a:ext cx="3636962" cy="588962"/>
            </a:xfrm>
            <a:custGeom>
              <a:avLst/>
              <a:gdLst>
                <a:gd name="connsiteX0" fmla="*/ 1745402 w 3636750"/>
                <a:gd name="connsiteY0" fmla="*/ 193602 h 589743"/>
                <a:gd name="connsiteX1" fmla="*/ 2329188 w 3636750"/>
                <a:gd name="connsiteY1" fmla="*/ 142968 h 589743"/>
                <a:gd name="connsiteX2" fmla="*/ 2558533 w 3636750"/>
                <a:gd name="connsiteY2" fmla="*/ 122118 h 589743"/>
                <a:gd name="connsiteX3" fmla="*/ 2680651 w 3636750"/>
                <a:gd name="connsiteY3" fmla="*/ 116161 h 589743"/>
                <a:gd name="connsiteX4" fmla="*/ 2749157 w 3636750"/>
                <a:gd name="connsiteY4" fmla="*/ 107226 h 589743"/>
                <a:gd name="connsiteX5" fmla="*/ 2838512 w 3636750"/>
                <a:gd name="connsiteY5" fmla="*/ 92333 h 589743"/>
                <a:gd name="connsiteX6" fmla="*/ 3005308 w 3636750"/>
                <a:gd name="connsiteY6" fmla="*/ 71484 h 589743"/>
                <a:gd name="connsiteX7" fmla="*/ 3112534 w 3636750"/>
                <a:gd name="connsiteY7" fmla="*/ 53613 h 589743"/>
                <a:gd name="connsiteX8" fmla="*/ 3133383 w 3636750"/>
                <a:gd name="connsiteY8" fmla="*/ 44677 h 589743"/>
                <a:gd name="connsiteX9" fmla="*/ 3160190 w 3636750"/>
                <a:gd name="connsiteY9" fmla="*/ 23828 h 589743"/>
                <a:gd name="connsiteX10" fmla="*/ 3189975 w 3636750"/>
                <a:gd name="connsiteY10" fmla="*/ 8935 h 589743"/>
                <a:gd name="connsiteX11" fmla="*/ 3219760 w 3636750"/>
                <a:gd name="connsiteY11" fmla="*/ 0 h 589743"/>
                <a:gd name="connsiteX12" fmla="*/ 3252523 w 3636750"/>
                <a:gd name="connsiteY12" fmla="*/ 5957 h 589743"/>
                <a:gd name="connsiteX13" fmla="*/ 3276351 w 3636750"/>
                <a:gd name="connsiteY13" fmla="*/ 14892 h 589743"/>
                <a:gd name="connsiteX14" fmla="*/ 3300179 w 3636750"/>
                <a:gd name="connsiteY14" fmla="*/ 26806 h 589743"/>
                <a:gd name="connsiteX15" fmla="*/ 3318050 w 3636750"/>
                <a:gd name="connsiteY15" fmla="*/ 35742 h 589743"/>
                <a:gd name="connsiteX16" fmla="*/ 3398470 w 3636750"/>
                <a:gd name="connsiteY16" fmla="*/ 65527 h 589743"/>
                <a:gd name="connsiteX17" fmla="*/ 3511653 w 3636750"/>
                <a:gd name="connsiteY17" fmla="*/ 104247 h 589743"/>
                <a:gd name="connsiteX18" fmla="*/ 3550374 w 3636750"/>
                <a:gd name="connsiteY18" fmla="*/ 119140 h 589743"/>
                <a:gd name="connsiteX19" fmla="*/ 3583137 w 3636750"/>
                <a:gd name="connsiteY19" fmla="*/ 139989 h 589743"/>
                <a:gd name="connsiteX20" fmla="*/ 3612922 w 3636750"/>
                <a:gd name="connsiteY20" fmla="*/ 163817 h 589743"/>
                <a:gd name="connsiteX21" fmla="*/ 3630793 w 3636750"/>
                <a:gd name="connsiteY21" fmla="*/ 184667 h 589743"/>
                <a:gd name="connsiteX22" fmla="*/ 3636750 w 3636750"/>
                <a:gd name="connsiteY22" fmla="*/ 202538 h 589743"/>
                <a:gd name="connsiteX23" fmla="*/ 3630793 w 3636750"/>
                <a:gd name="connsiteY23" fmla="*/ 223387 h 589743"/>
                <a:gd name="connsiteX24" fmla="*/ 3609944 w 3636750"/>
                <a:gd name="connsiteY24" fmla="*/ 253172 h 589743"/>
                <a:gd name="connsiteX25" fmla="*/ 3583137 w 3636750"/>
                <a:gd name="connsiteY25" fmla="*/ 271043 h 589743"/>
                <a:gd name="connsiteX26" fmla="*/ 3568245 w 3636750"/>
                <a:gd name="connsiteY26" fmla="*/ 277000 h 589743"/>
                <a:gd name="connsiteX27" fmla="*/ 3523567 w 3636750"/>
                <a:gd name="connsiteY27" fmla="*/ 277000 h 589743"/>
                <a:gd name="connsiteX28" fmla="*/ 3413363 w 3636750"/>
                <a:gd name="connsiteY28" fmla="*/ 268065 h 589743"/>
                <a:gd name="connsiteX29" fmla="*/ 3332943 w 3636750"/>
                <a:gd name="connsiteY29" fmla="*/ 259129 h 589743"/>
                <a:gd name="connsiteX30" fmla="*/ 3297201 w 3636750"/>
                <a:gd name="connsiteY30" fmla="*/ 256151 h 589743"/>
                <a:gd name="connsiteX31" fmla="*/ 3097641 w 3636750"/>
                <a:gd name="connsiteY31" fmla="*/ 265086 h 589743"/>
                <a:gd name="connsiteX32" fmla="*/ 2850426 w 3636750"/>
                <a:gd name="connsiteY32" fmla="*/ 279979 h 589743"/>
                <a:gd name="connsiteX33" fmla="*/ 2600232 w 3636750"/>
                <a:gd name="connsiteY33" fmla="*/ 294871 h 589743"/>
                <a:gd name="connsiteX34" fmla="*/ 2478113 w 3636750"/>
                <a:gd name="connsiteY34" fmla="*/ 300828 h 589743"/>
                <a:gd name="connsiteX35" fmla="*/ 2281532 w 3636750"/>
                <a:gd name="connsiteY35" fmla="*/ 321678 h 589743"/>
                <a:gd name="connsiteX36" fmla="*/ 2171327 w 3636750"/>
                <a:gd name="connsiteY36" fmla="*/ 321678 h 589743"/>
                <a:gd name="connsiteX37" fmla="*/ 2037295 w 3636750"/>
                <a:gd name="connsiteY37" fmla="*/ 324656 h 589743"/>
                <a:gd name="connsiteX38" fmla="*/ 1939004 w 3636750"/>
                <a:gd name="connsiteY38" fmla="*/ 330613 h 589743"/>
                <a:gd name="connsiteX39" fmla="*/ 1801993 w 3636750"/>
                <a:gd name="connsiteY39" fmla="*/ 339549 h 589743"/>
                <a:gd name="connsiteX40" fmla="*/ 1697746 w 3636750"/>
                <a:gd name="connsiteY40" fmla="*/ 348484 h 589743"/>
                <a:gd name="connsiteX41" fmla="*/ 1524993 w 3636750"/>
                <a:gd name="connsiteY41" fmla="*/ 366355 h 589743"/>
                <a:gd name="connsiteX42" fmla="*/ 1325433 w 3636750"/>
                <a:gd name="connsiteY42" fmla="*/ 393162 h 589743"/>
                <a:gd name="connsiteX43" fmla="*/ 1140766 w 3636750"/>
                <a:gd name="connsiteY43" fmla="*/ 431882 h 589743"/>
                <a:gd name="connsiteX44" fmla="*/ 994819 w 3636750"/>
                <a:gd name="connsiteY44" fmla="*/ 455710 h 589743"/>
                <a:gd name="connsiteX45" fmla="*/ 836959 w 3636750"/>
                <a:gd name="connsiteY45" fmla="*/ 482517 h 589743"/>
                <a:gd name="connsiteX46" fmla="*/ 726754 w 3636750"/>
                <a:gd name="connsiteY46" fmla="*/ 506345 h 589743"/>
                <a:gd name="connsiteX47" fmla="*/ 643356 w 3636750"/>
                <a:gd name="connsiteY47" fmla="*/ 527194 h 589743"/>
                <a:gd name="connsiteX48" fmla="*/ 565915 w 3636750"/>
                <a:gd name="connsiteY48" fmla="*/ 551022 h 589743"/>
                <a:gd name="connsiteX49" fmla="*/ 497409 w 3636750"/>
                <a:gd name="connsiteY49" fmla="*/ 574850 h 589743"/>
                <a:gd name="connsiteX50" fmla="*/ 443796 w 3636750"/>
                <a:gd name="connsiteY50" fmla="*/ 589743 h 589743"/>
                <a:gd name="connsiteX51" fmla="*/ 416990 w 3636750"/>
                <a:gd name="connsiteY51" fmla="*/ 580807 h 589743"/>
                <a:gd name="connsiteX52" fmla="*/ 351463 w 3636750"/>
                <a:gd name="connsiteY52" fmla="*/ 556979 h 589743"/>
                <a:gd name="connsiteX53" fmla="*/ 288914 w 3636750"/>
                <a:gd name="connsiteY53" fmla="*/ 521237 h 589743"/>
                <a:gd name="connsiteX54" fmla="*/ 241258 w 3636750"/>
                <a:gd name="connsiteY54" fmla="*/ 482517 h 589743"/>
                <a:gd name="connsiteX55" fmla="*/ 181688 w 3636750"/>
                <a:gd name="connsiteY55" fmla="*/ 428904 h 589743"/>
                <a:gd name="connsiteX56" fmla="*/ 125097 w 3636750"/>
                <a:gd name="connsiteY56" fmla="*/ 366355 h 589743"/>
                <a:gd name="connsiteX57" fmla="*/ 80419 w 3636750"/>
                <a:gd name="connsiteY57" fmla="*/ 312742 h 589743"/>
                <a:gd name="connsiteX58" fmla="*/ 29785 w 3636750"/>
                <a:gd name="connsiteY58" fmla="*/ 250194 h 589743"/>
                <a:gd name="connsiteX59" fmla="*/ 8935 w 3636750"/>
                <a:gd name="connsiteY59" fmla="*/ 217430 h 589743"/>
                <a:gd name="connsiteX60" fmla="*/ 0 w 3636750"/>
                <a:gd name="connsiteY60" fmla="*/ 190624 h 589743"/>
                <a:gd name="connsiteX61" fmla="*/ 2978 w 3636750"/>
                <a:gd name="connsiteY61" fmla="*/ 178710 h 589743"/>
                <a:gd name="connsiteX62" fmla="*/ 11914 w 3636750"/>
                <a:gd name="connsiteY62" fmla="*/ 172753 h 589743"/>
                <a:gd name="connsiteX63" fmla="*/ 26806 w 3636750"/>
                <a:gd name="connsiteY63" fmla="*/ 172753 h 589743"/>
                <a:gd name="connsiteX64" fmla="*/ 62548 w 3636750"/>
                <a:gd name="connsiteY64" fmla="*/ 187645 h 589743"/>
                <a:gd name="connsiteX65" fmla="*/ 137011 w 3636750"/>
                <a:gd name="connsiteY65" fmla="*/ 229344 h 589743"/>
                <a:gd name="connsiteX66" fmla="*/ 178710 w 3636750"/>
                <a:gd name="connsiteY66" fmla="*/ 253172 h 589743"/>
                <a:gd name="connsiteX67" fmla="*/ 244237 w 3636750"/>
                <a:gd name="connsiteY67" fmla="*/ 279979 h 589743"/>
                <a:gd name="connsiteX68" fmla="*/ 303807 w 3636750"/>
                <a:gd name="connsiteY68" fmla="*/ 297850 h 589743"/>
                <a:gd name="connsiteX69" fmla="*/ 378269 w 3636750"/>
                <a:gd name="connsiteY69" fmla="*/ 312742 h 589743"/>
                <a:gd name="connsiteX70" fmla="*/ 428904 w 3636750"/>
                <a:gd name="connsiteY70" fmla="*/ 318699 h 589743"/>
                <a:gd name="connsiteX71" fmla="*/ 458689 w 3636750"/>
                <a:gd name="connsiteY71" fmla="*/ 321678 h 589743"/>
                <a:gd name="connsiteX72" fmla="*/ 554001 w 3636750"/>
                <a:gd name="connsiteY72" fmla="*/ 321678 h 589743"/>
                <a:gd name="connsiteX73" fmla="*/ 693991 w 3636750"/>
                <a:gd name="connsiteY73" fmla="*/ 306785 h 589743"/>
                <a:gd name="connsiteX74" fmla="*/ 884615 w 3636750"/>
                <a:gd name="connsiteY74" fmla="*/ 285936 h 589743"/>
                <a:gd name="connsiteX75" fmla="*/ 1122895 w 3636750"/>
                <a:gd name="connsiteY75" fmla="*/ 250194 h 589743"/>
                <a:gd name="connsiteX76" fmla="*/ 1393938 w 3636750"/>
                <a:gd name="connsiteY76" fmla="*/ 226366 h 589743"/>
                <a:gd name="connsiteX77" fmla="*/ 1593498 w 3636750"/>
                <a:gd name="connsiteY77" fmla="*/ 208495 h 589743"/>
                <a:gd name="connsiteX78" fmla="*/ 1745402 w 3636750"/>
                <a:gd name="connsiteY78" fmla="*/ 193602 h 58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636750" h="589743">
                  <a:moveTo>
                    <a:pt x="1745402" y="193602"/>
                  </a:moveTo>
                  <a:lnTo>
                    <a:pt x="2329188" y="142968"/>
                  </a:lnTo>
                  <a:lnTo>
                    <a:pt x="2558533" y="122118"/>
                  </a:lnTo>
                  <a:lnTo>
                    <a:pt x="2680651" y="116161"/>
                  </a:lnTo>
                  <a:lnTo>
                    <a:pt x="2749157" y="107226"/>
                  </a:lnTo>
                  <a:lnTo>
                    <a:pt x="2838512" y="92333"/>
                  </a:lnTo>
                  <a:lnTo>
                    <a:pt x="3005308" y="71484"/>
                  </a:lnTo>
                  <a:lnTo>
                    <a:pt x="3112534" y="53613"/>
                  </a:lnTo>
                  <a:lnTo>
                    <a:pt x="3133383" y="44677"/>
                  </a:lnTo>
                  <a:lnTo>
                    <a:pt x="3160190" y="23828"/>
                  </a:lnTo>
                  <a:lnTo>
                    <a:pt x="3189975" y="8935"/>
                  </a:lnTo>
                  <a:lnTo>
                    <a:pt x="3219760" y="0"/>
                  </a:lnTo>
                  <a:lnTo>
                    <a:pt x="3252523" y="5957"/>
                  </a:lnTo>
                  <a:lnTo>
                    <a:pt x="3276351" y="14892"/>
                  </a:lnTo>
                  <a:lnTo>
                    <a:pt x="3300179" y="26806"/>
                  </a:lnTo>
                  <a:lnTo>
                    <a:pt x="3318050" y="35742"/>
                  </a:lnTo>
                  <a:lnTo>
                    <a:pt x="3398470" y="65527"/>
                  </a:lnTo>
                  <a:lnTo>
                    <a:pt x="3511653" y="104247"/>
                  </a:lnTo>
                  <a:lnTo>
                    <a:pt x="3550374" y="119140"/>
                  </a:lnTo>
                  <a:lnTo>
                    <a:pt x="3583137" y="139989"/>
                  </a:lnTo>
                  <a:lnTo>
                    <a:pt x="3612922" y="163817"/>
                  </a:lnTo>
                  <a:lnTo>
                    <a:pt x="3630793" y="184667"/>
                  </a:lnTo>
                  <a:lnTo>
                    <a:pt x="3636750" y="202538"/>
                  </a:lnTo>
                  <a:lnTo>
                    <a:pt x="3630793" y="223387"/>
                  </a:lnTo>
                  <a:lnTo>
                    <a:pt x="3609944" y="253172"/>
                  </a:lnTo>
                  <a:lnTo>
                    <a:pt x="3583137" y="271043"/>
                  </a:lnTo>
                  <a:lnTo>
                    <a:pt x="3568245" y="277000"/>
                  </a:lnTo>
                  <a:lnTo>
                    <a:pt x="3523567" y="277000"/>
                  </a:lnTo>
                  <a:lnTo>
                    <a:pt x="3413363" y="268065"/>
                  </a:lnTo>
                  <a:lnTo>
                    <a:pt x="3332943" y="259129"/>
                  </a:lnTo>
                  <a:lnTo>
                    <a:pt x="3297201" y="256151"/>
                  </a:lnTo>
                  <a:lnTo>
                    <a:pt x="3097641" y="265086"/>
                  </a:lnTo>
                  <a:lnTo>
                    <a:pt x="2850426" y="279979"/>
                  </a:lnTo>
                  <a:lnTo>
                    <a:pt x="2600232" y="294871"/>
                  </a:lnTo>
                  <a:lnTo>
                    <a:pt x="2478113" y="300828"/>
                  </a:lnTo>
                  <a:lnTo>
                    <a:pt x="2281532" y="321678"/>
                  </a:lnTo>
                  <a:lnTo>
                    <a:pt x="2171327" y="321678"/>
                  </a:lnTo>
                  <a:lnTo>
                    <a:pt x="2037295" y="324656"/>
                  </a:lnTo>
                  <a:lnTo>
                    <a:pt x="1939004" y="330613"/>
                  </a:lnTo>
                  <a:lnTo>
                    <a:pt x="1801993" y="339549"/>
                  </a:lnTo>
                  <a:lnTo>
                    <a:pt x="1697746" y="348484"/>
                  </a:lnTo>
                  <a:lnTo>
                    <a:pt x="1524993" y="366355"/>
                  </a:lnTo>
                  <a:lnTo>
                    <a:pt x="1325433" y="393162"/>
                  </a:lnTo>
                  <a:lnTo>
                    <a:pt x="1140766" y="431882"/>
                  </a:lnTo>
                  <a:lnTo>
                    <a:pt x="994819" y="455710"/>
                  </a:lnTo>
                  <a:lnTo>
                    <a:pt x="836959" y="482517"/>
                  </a:lnTo>
                  <a:lnTo>
                    <a:pt x="726754" y="506345"/>
                  </a:lnTo>
                  <a:lnTo>
                    <a:pt x="643356" y="527194"/>
                  </a:lnTo>
                  <a:lnTo>
                    <a:pt x="565915" y="551022"/>
                  </a:lnTo>
                  <a:lnTo>
                    <a:pt x="497409" y="574850"/>
                  </a:lnTo>
                  <a:lnTo>
                    <a:pt x="443796" y="589743"/>
                  </a:lnTo>
                  <a:lnTo>
                    <a:pt x="416990" y="580807"/>
                  </a:lnTo>
                  <a:lnTo>
                    <a:pt x="351463" y="556979"/>
                  </a:lnTo>
                  <a:lnTo>
                    <a:pt x="288914" y="521237"/>
                  </a:lnTo>
                  <a:lnTo>
                    <a:pt x="241258" y="482517"/>
                  </a:lnTo>
                  <a:lnTo>
                    <a:pt x="181688" y="428904"/>
                  </a:lnTo>
                  <a:lnTo>
                    <a:pt x="125097" y="366355"/>
                  </a:lnTo>
                  <a:lnTo>
                    <a:pt x="80419" y="312742"/>
                  </a:lnTo>
                  <a:lnTo>
                    <a:pt x="29785" y="250194"/>
                  </a:lnTo>
                  <a:lnTo>
                    <a:pt x="8935" y="217430"/>
                  </a:lnTo>
                  <a:lnTo>
                    <a:pt x="0" y="190624"/>
                  </a:lnTo>
                  <a:lnTo>
                    <a:pt x="2978" y="178710"/>
                  </a:lnTo>
                  <a:lnTo>
                    <a:pt x="11914" y="172753"/>
                  </a:lnTo>
                  <a:lnTo>
                    <a:pt x="26806" y="172753"/>
                  </a:lnTo>
                  <a:lnTo>
                    <a:pt x="62548" y="187645"/>
                  </a:lnTo>
                  <a:lnTo>
                    <a:pt x="137011" y="229344"/>
                  </a:lnTo>
                  <a:lnTo>
                    <a:pt x="178710" y="253172"/>
                  </a:lnTo>
                  <a:lnTo>
                    <a:pt x="244237" y="279979"/>
                  </a:lnTo>
                  <a:lnTo>
                    <a:pt x="303807" y="297850"/>
                  </a:lnTo>
                  <a:lnTo>
                    <a:pt x="378269" y="312742"/>
                  </a:lnTo>
                  <a:lnTo>
                    <a:pt x="428904" y="318699"/>
                  </a:lnTo>
                  <a:lnTo>
                    <a:pt x="458689" y="321678"/>
                  </a:lnTo>
                  <a:lnTo>
                    <a:pt x="554001" y="321678"/>
                  </a:lnTo>
                  <a:lnTo>
                    <a:pt x="693991" y="306785"/>
                  </a:lnTo>
                  <a:lnTo>
                    <a:pt x="884615" y="285936"/>
                  </a:lnTo>
                  <a:lnTo>
                    <a:pt x="1122895" y="250194"/>
                  </a:lnTo>
                  <a:lnTo>
                    <a:pt x="1393938" y="226366"/>
                  </a:lnTo>
                  <a:lnTo>
                    <a:pt x="1593498" y="208495"/>
                  </a:lnTo>
                  <a:lnTo>
                    <a:pt x="1745402" y="1936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63">
              <a:extLst>
                <a:ext uri="{FF2B5EF4-FFF2-40B4-BE49-F238E27FC236}">
                  <a16:creationId xmlns:a16="http://schemas.microsoft.com/office/drawing/2014/main" id="{8BF10D82-4186-438B-840B-D96181625550}"/>
                </a:ext>
              </a:extLst>
            </p:cNvPr>
            <p:cNvSpPr/>
            <p:nvPr/>
          </p:nvSpPr>
          <p:spPr>
            <a:xfrm>
              <a:off x="4481464" y="2752726"/>
              <a:ext cx="600075" cy="798513"/>
            </a:xfrm>
            <a:custGeom>
              <a:avLst/>
              <a:gdLst>
                <a:gd name="connsiteX0" fmla="*/ 445294 w 600075"/>
                <a:gd name="connsiteY0" fmla="*/ 323850 h 797719"/>
                <a:gd name="connsiteX1" fmla="*/ 402431 w 600075"/>
                <a:gd name="connsiteY1" fmla="*/ 211931 h 797719"/>
                <a:gd name="connsiteX2" fmla="*/ 378619 w 600075"/>
                <a:gd name="connsiteY2" fmla="*/ 164306 h 797719"/>
                <a:gd name="connsiteX3" fmla="*/ 302419 w 600075"/>
                <a:gd name="connsiteY3" fmla="*/ 73819 h 797719"/>
                <a:gd name="connsiteX4" fmla="*/ 250031 w 600075"/>
                <a:gd name="connsiteY4" fmla="*/ 57150 h 797719"/>
                <a:gd name="connsiteX5" fmla="*/ 197644 w 600075"/>
                <a:gd name="connsiteY5" fmla="*/ 40481 h 797719"/>
                <a:gd name="connsiteX6" fmla="*/ 140494 w 600075"/>
                <a:gd name="connsiteY6" fmla="*/ 23813 h 797719"/>
                <a:gd name="connsiteX7" fmla="*/ 90488 w 600075"/>
                <a:gd name="connsiteY7" fmla="*/ 11906 h 797719"/>
                <a:gd name="connsiteX8" fmla="*/ 50006 w 600075"/>
                <a:gd name="connsiteY8" fmla="*/ 4763 h 797719"/>
                <a:gd name="connsiteX9" fmla="*/ 23813 w 600075"/>
                <a:gd name="connsiteY9" fmla="*/ 0 h 797719"/>
                <a:gd name="connsiteX10" fmla="*/ 7144 w 600075"/>
                <a:gd name="connsiteY10" fmla="*/ 2381 h 797719"/>
                <a:gd name="connsiteX11" fmla="*/ 0 w 600075"/>
                <a:gd name="connsiteY11" fmla="*/ 9525 h 797719"/>
                <a:gd name="connsiteX12" fmla="*/ 0 w 600075"/>
                <a:gd name="connsiteY12" fmla="*/ 23813 h 797719"/>
                <a:gd name="connsiteX13" fmla="*/ 9525 w 600075"/>
                <a:gd name="connsiteY13" fmla="*/ 45244 h 797719"/>
                <a:gd name="connsiteX14" fmla="*/ 28575 w 600075"/>
                <a:gd name="connsiteY14" fmla="*/ 61913 h 797719"/>
                <a:gd name="connsiteX15" fmla="*/ 76200 w 600075"/>
                <a:gd name="connsiteY15" fmla="*/ 100013 h 797719"/>
                <a:gd name="connsiteX16" fmla="*/ 116681 w 600075"/>
                <a:gd name="connsiteY16" fmla="*/ 140494 h 797719"/>
                <a:gd name="connsiteX17" fmla="*/ 145256 w 600075"/>
                <a:gd name="connsiteY17" fmla="*/ 178594 h 797719"/>
                <a:gd name="connsiteX18" fmla="*/ 178594 w 600075"/>
                <a:gd name="connsiteY18" fmla="*/ 223838 h 797719"/>
                <a:gd name="connsiteX19" fmla="*/ 200025 w 600075"/>
                <a:gd name="connsiteY19" fmla="*/ 261938 h 797719"/>
                <a:gd name="connsiteX20" fmla="*/ 223838 w 600075"/>
                <a:gd name="connsiteY20" fmla="*/ 307181 h 797719"/>
                <a:gd name="connsiteX21" fmla="*/ 259556 w 600075"/>
                <a:gd name="connsiteY21" fmla="*/ 383381 h 797719"/>
                <a:gd name="connsiteX22" fmla="*/ 290513 w 600075"/>
                <a:gd name="connsiteY22" fmla="*/ 459581 h 797719"/>
                <a:gd name="connsiteX23" fmla="*/ 323850 w 600075"/>
                <a:gd name="connsiteY23" fmla="*/ 547688 h 797719"/>
                <a:gd name="connsiteX24" fmla="*/ 345281 w 600075"/>
                <a:gd name="connsiteY24" fmla="*/ 604838 h 797719"/>
                <a:gd name="connsiteX25" fmla="*/ 350044 w 600075"/>
                <a:gd name="connsiteY25" fmla="*/ 628650 h 797719"/>
                <a:gd name="connsiteX26" fmla="*/ 350044 w 600075"/>
                <a:gd name="connsiteY26" fmla="*/ 642938 h 797719"/>
                <a:gd name="connsiteX27" fmla="*/ 357188 w 600075"/>
                <a:gd name="connsiteY27" fmla="*/ 666750 h 797719"/>
                <a:gd name="connsiteX28" fmla="*/ 371475 w 600075"/>
                <a:gd name="connsiteY28" fmla="*/ 692944 h 797719"/>
                <a:gd name="connsiteX29" fmla="*/ 385763 w 600075"/>
                <a:gd name="connsiteY29" fmla="*/ 716756 h 797719"/>
                <a:gd name="connsiteX30" fmla="*/ 407194 w 600075"/>
                <a:gd name="connsiteY30" fmla="*/ 742950 h 797719"/>
                <a:gd name="connsiteX31" fmla="*/ 431006 w 600075"/>
                <a:gd name="connsiteY31" fmla="*/ 764381 h 797719"/>
                <a:gd name="connsiteX32" fmla="*/ 454819 w 600075"/>
                <a:gd name="connsiteY32" fmla="*/ 778669 h 797719"/>
                <a:gd name="connsiteX33" fmla="*/ 466725 w 600075"/>
                <a:gd name="connsiteY33" fmla="*/ 785813 h 797719"/>
                <a:gd name="connsiteX34" fmla="*/ 483394 w 600075"/>
                <a:gd name="connsiteY34" fmla="*/ 792956 h 797719"/>
                <a:gd name="connsiteX35" fmla="*/ 509588 w 600075"/>
                <a:gd name="connsiteY35" fmla="*/ 797719 h 797719"/>
                <a:gd name="connsiteX36" fmla="*/ 538163 w 600075"/>
                <a:gd name="connsiteY36" fmla="*/ 792956 h 797719"/>
                <a:gd name="connsiteX37" fmla="*/ 557213 w 600075"/>
                <a:gd name="connsiteY37" fmla="*/ 781050 h 797719"/>
                <a:gd name="connsiteX38" fmla="*/ 581025 w 600075"/>
                <a:gd name="connsiteY38" fmla="*/ 759619 h 797719"/>
                <a:gd name="connsiteX39" fmla="*/ 600075 w 600075"/>
                <a:gd name="connsiteY39" fmla="*/ 731044 h 797719"/>
                <a:gd name="connsiteX40" fmla="*/ 550069 w 600075"/>
                <a:gd name="connsiteY40" fmla="*/ 583406 h 797719"/>
                <a:gd name="connsiteX41" fmla="*/ 492919 w 600075"/>
                <a:gd name="connsiteY41" fmla="*/ 442913 h 797719"/>
                <a:gd name="connsiteX42" fmla="*/ 445294 w 600075"/>
                <a:gd name="connsiteY42" fmla="*/ 323850 h 797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00075" h="797719">
                  <a:moveTo>
                    <a:pt x="445294" y="323850"/>
                  </a:moveTo>
                  <a:lnTo>
                    <a:pt x="402431" y="211931"/>
                  </a:lnTo>
                  <a:lnTo>
                    <a:pt x="378619" y="164306"/>
                  </a:lnTo>
                  <a:lnTo>
                    <a:pt x="302419" y="73819"/>
                  </a:lnTo>
                  <a:lnTo>
                    <a:pt x="250031" y="57150"/>
                  </a:lnTo>
                  <a:lnTo>
                    <a:pt x="197644" y="40481"/>
                  </a:lnTo>
                  <a:lnTo>
                    <a:pt x="140494" y="23813"/>
                  </a:lnTo>
                  <a:lnTo>
                    <a:pt x="90488" y="11906"/>
                  </a:lnTo>
                  <a:lnTo>
                    <a:pt x="50006" y="4763"/>
                  </a:lnTo>
                  <a:lnTo>
                    <a:pt x="23813" y="0"/>
                  </a:lnTo>
                  <a:lnTo>
                    <a:pt x="7144" y="2381"/>
                  </a:lnTo>
                  <a:lnTo>
                    <a:pt x="0" y="9525"/>
                  </a:lnTo>
                  <a:lnTo>
                    <a:pt x="0" y="23813"/>
                  </a:lnTo>
                  <a:lnTo>
                    <a:pt x="9525" y="45244"/>
                  </a:lnTo>
                  <a:lnTo>
                    <a:pt x="28575" y="61913"/>
                  </a:lnTo>
                  <a:lnTo>
                    <a:pt x="76200" y="100013"/>
                  </a:lnTo>
                  <a:lnTo>
                    <a:pt x="116681" y="140494"/>
                  </a:lnTo>
                  <a:lnTo>
                    <a:pt x="145256" y="178594"/>
                  </a:lnTo>
                  <a:lnTo>
                    <a:pt x="178594" y="223838"/>
                  </a:lnTo>
                  <a:lnTo>
                    <a:pt x="200025" y="261938"/>
                  </a:lnTo>
                  <a:lnTo>
                    <a:pt x="223838" y="307181"/>
                  </a:lnTo>
                  <a:lnTo>
                    <a:pt x="259556" y="383381"/>
                  </a:lnTo>
                  <a:lnTo>
                    <a:pt x="290513" y="459581"/>
                  </a:lnTo>
                  <a:lnTo>
                    <a:pt x="323850" y="547688"/>
                  </a:lnTo>
                  <a:lnTo>
                    <a:pt x="345281" y="604838"/>
                  </a:lnTo>
                  <a:lnTo>
                    <a:pt x="350044" y="628650"/>
                  </a:lnTo>
                  <a:lnTo>
                    <a:pt x="350044" y="642938"/>
                  </a:lnTo>
                  <a:lnTo>
                    <a:pt x="357188" y="666750"/>
                  </a:lnTo>
                  <a:lnTo>
                    <a:pt x="371475" y="692944"/>
                  </a:lnTo>
                  <a:lnTo>
                    <a:pt x="385763" y="716756"/>
                  </a:lnTo>
                  <a:lnTo>
                    <a:pt x="407194" y="742950"/>
                  </a:lnTo>
                  <a:lnTo>
                    <a:pt x="431006" y="764381"/>
                  </a:lnTo>
                  <a:lnTo>
                    <a:pt x="454819" y="778669"/>
                  </a:lnTo>
                  <a:lnTo>
                    <a:pt x="466725" y="785813"/>
                  </a:lnTo>
                  <a:lnTo>
                    <a:pt x="483394" y="792956"/>
                  </a:lnTo>
                  <a:lnTo>
                    <a:pt x="509588" y="797719"/>
                  </a:lnTo>
                  <a:lnTo>
                    <a:pt x="538163" y="792956"/>
                  </a:lnTo>
                  <a:lnTo>
                    <a:pt x="557213" y="781050"/>
                  </a:lnTo>
                  <a:lnTo>
                    <a:pt x="581025" y="759619"/>
                  </a:lnTo>
                  <a:lnTo>
                    <a:pt x="600075" y="731044"/>
                  </a:lnTo>
                  <a:lnTo>
                    <a:pt x="550069" y="583406"/>
                  </a:lnTo>
                  <a:lnTo>
                    <a:pt x="492919" y="442913"/>
                  </a:lnTo>
                  <a:lnTo>
                    <a:pt x="445294" y="323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68">
              <a:extLst>
                <a:ext uri="{FF2B5EF4-FFF2-40B4-BE49-F238E27FC236}">
                  <a16:creationId xmlns:a16="http://schemas.microsoft.com/office/drawing/2014/main" id="{9461E851-60F0-4003-B6F9-8E2A48B6AD8B}"/>
                </a:ext>
              </a:extLst>
            </p:cNvPr>
            <p:cNvSpPr/>
            <p:nvPr/>
          </p:nvSpPr>
          <p:spPr>
            <a:xfrm>
              <a:off x="4024264" y="3611563"/>
              <a:ext cx="455613" cy="1136650"/>
            </a:xfrm>
            <a:custGeom>
              <a:avLst/>
              <a:gdLst>
                <a:gd name="connsiteX0" fmla="*/ 435769 w 454819"/>
                <a:gd name="connsiteY0" fmla="*/ 502444 h 1135857"/>
                <a:gd name="connsiteX1" fmla="*/ 426244 w 454819"/>
                <a:gd name="connsiteY1" fmla="*/ 569119 h 1135857"/>
                <a:gd name="connsiteX2" fmla="*/ 414338 w 454819"/>
                <a:gd name="connsiteY2" fmla="*/ 633413 h 1135857"/>
                <a:gd name="connsiteX3" fmla="*/ 397669 w 454819"/>
                <a:gd name="connsiteY3" fmla="*/ 704850 h 1135857"/>
                <a:gd name="connsiteX4" fmla="*/ 383381 w 454819"/>
                <a:gd name="connsiteY4" fmla="*/ 752475 h 1135857"/>
                <a:gd name="connsiteX5" fmla="*/ 366713 w 454819"/>
                <a:gd name="connsiteY5" fmla="*/ 800100 h 1135857"/>
                <a:gd name="connsiteX6" fmla="*/ 338138 w 454819"/>
                <a:gd name="connsiteY6" fmla="*/ 873919 h 1135857"/>
                <a:gd name="connsiteX7" fmla="*/ 307181 w 454819"/>
                <a:gd name="connsiteY7" fmla="*/ 938213 h 1135857"/>
                <a:gd name="connsiteX8" fmla="*/ 273844 w 454819"/>
                <a:gd name="connsiteY8" fmla="*/ 995363 h 1135857"/>
                <a:gd name="connsiteX9" fmla="*/ 238125 w 454819"/>
                <a:gd name="connsiteY9" fmla="*/ 1047750 h 1135857"/>
                <a:gd name="connsiteX10" fmla="*/ 197644 w 454819"/>
                <a:gd name="connsiteY10" fmla="*/ 1095375 h 1135857"/>
                <a:gd name="connsiteX11" fmla="*/ 161925 w 454819"/>
                <a:gd name="connsiteY11" fmla="*/ 1121569 h 1135857"/>
                <a:gd name="connsiteX12" fmla="*/ 133350 w 454819"/>
                <a:gd name="connsiteY12" fmla="*/ 1135857 h 1135857"/>
                <a:gd name="connsiteX13" fmla="*/ 121444 w 454819"/>
                <a:gd name="connsiteY13" fmla="*/ 1135857 h 1135857"/>
                <a:gd name="connsiteX14" fmla="*/ 83344 w 454819"/>
                <a:gd name="connsiteY14" fmla="*/ 1123950 h 1135857"/>
                <a:gd name="connsiteX15" fmla="*/ 64294 w 454819"/>
                <a:gd name="connsiteY15" fmla="*/ 1107282 h 1135857"/>
                <a:gd name="connsiteX16" fmla="*/ 42863 w 454819"/>
                <a:gd name="connsiteY16" fmla="*/ 1083469 h 1135857"/>
                <a:gd name="connsiteX17" fmla="*/ 23813 w 454819"/>
                <a:gd name="connsiteY17" fmla="*/ 1042988 h 1135857"/>
                <a:gd name="connsiteX18" fmla="*/ 9525 w 454819"/>
                <a:gd name="connsiteY18" fmla="*/ 988219 h 1135857"/>
                <a:gd name="connsiteX19" fmla="*/ 0 w 454819"/>
                <a:gd name="connsiteY19" fmla="*/ 940594 h 1135857"/>
                <a:gd name="connsiteX20" fmla="*/ 2381 w 454819"/>
                <a:gd name="connsiteY20" fmla="*/ 859632 h 1135857"/>
                <a:gd name="connsiteX21" fmla="*/ 11906 w 454819"/>
                <a:gd name="connsiteY21" fmla="*/ 778669 h 1135857"/>
                <a:gd name="connsiteX22" fmla="*/ 23813 w 454819"/>
                <a:gd name="connsiteY22" fmla="*/ 709613 h 1135857"/>
                <a:gd name="connsiteX23" fmla="*/ 54769 w 454819"/>
                <a:gd name="connsiteY23" fmla="*/ 678657 h 1135857"/>
                <a:gd name="connsiteX24" fmla="*/ 90488 w 454819"/>
                <a:gd name="connsiteY24" fmla="*/ 642938 h 1135857"/>
                <a:gd name="connsiteX25" fmla="*/ 123825 w 454819"/>
                <a:gd name="connsiteY25" fmla="*/ 602457 h 1135857"/>
                <a:gd name="connsiteX26" fmla="*/ 159544 w 454819"/>
                <a:gd name="connsiteY26" fmla="*/ 554832 h 1135857"/>
                <a:gd name="connsiteX27" fmla="*/ 192881 w 454819"/>
                <a:gd name="connsiteY27" fmla="*/ 502444 h 1135857"/>
                <a:gd name="connsiteX28" fmla="*/ 226219 w 454819"/>
                <a:gd name="connsiteY28" fmla="*/ 440532 h 1135857"/>
                <a:gd name="connsiteX29" fmla="*/ 261938 w 454819"/>
                <a:gd name="connsiteY29" fmla="*/ 366713 h 1135857"/>
                <a:gd name="connsiteX30" fmla="*/ 295275 w 454819"/>
                <a:gd name="connsiteY30" fmla="*/ 280988 h 1135857"/>
                <a:gd name="connsiteX31" fmla="*/ 314325 w 454819"/>
                <a:gd name="connsiteY31" fmla="*/ 221457 h 1135857"/>
                <a:gd name="connsiteX32" fmla="*/ 314325 w 454819"/>
                <a:gd name="connsiteY32" fmla="*/ 183357 h 1135857"/>
                <a:gd name="connsiteX33" fmla="*/ 309563 w 454819"/>
                <a:gd name="connsiteY33" fmla="*/ 138113 h 1135857"/>
                <a:gd name="connsiteX34" fmla="*/ 297656 w 454819"/>
                <a:gd name="connsiteY34" fmla="*/ 85725 h 1135857"/>
                <a:gd name="connsiteX35" fmla="*/ 290513 w 454819"/>
                <a:gd name="connsiteY35" fmla="*/ 59532 h 1135857"/>
                <a:gd name="connsiteX36" fmla="*/ 280988 w 454819"/>
                <a:gd name="connsiteY36" fmla="*/ 30957 h 1135857"/>
                <a:gd name="connsiteX37" fmla="*/ 278606 w 454819"/>
                <a:gd name="connsiteY37" fmla="*/ 9525 h 1135857"/>
                <a:gd name="connsiteX38" fmla="*/ 290513 w 454819"/>
                <a:gd name="connsiteY38" fmla="*/ 0 h 1135857"/>
                <a:gd name="connsiteX39" fmla="*/ 304800 w 454819"/>
                <a:gd name="connsiteY39" fmla="*/ 0 h 1135857"/>
                <a:gd name="connsiteX40" fmla="*/ 328613 w 454819"/>
                <a:gd name="connsiteY40" fmla="*/ 9525 h 1135857"/>
                <a:gd name="connsiteX41" fmla="*/ 350044 w 454819"/>
                <a:gd name="connsiteY41" fmla="*/ 28575 h 1135857"/>
                <a:gd name="connsiteX42" fmla="*/ 373856 w 454819"/>
                <a:gd name="connsiteY42" fmla="*/ 57150 h 1135857"/>
                <a:gd name="connsiteX43" fmla="*/ 397669 w 454819"/>
                <a:gd name="connsiteY43" fmla="*/ 95250 h 1135857"/>
                <a:gd name="connsiteX44" fmla="*/ 411956 w 454819"/>
                <a:gd name="connsiteY44" fmla="*/ 121444 h 1135857"/>
                <a:gd name="connsiteX45" fmla="*/ 426244 w 454819"/>
                <a:gd name="connsiteY45" fmla="*/ 154782 h 1135857"/>
                <a:gd name="connsiteX46" fmla="*/ 438150 w 454819"/>
                <a:gd name="connsiteY46" fmla="*/ 192882 h 1135857"/>
                <a:gd name="connsiteX47" fmla="*/ 450056 w 454819"/>
                <a:gd name="connsiteY47" fmla="*/ 240507 h 1135857"/>
                <a:gd name="connsiteX48" fmla="*/ 454819 w 454819"/>
                <a:gd name="connsiteY48" fmla="*/ 269082 h 1135857"/>
                <a:gd name="connsiteX49" fmla="*/ 450056 w 454819"/>
                <a:gd name="connsiteY49" fmla="*/ 369094 h 1135857"/>
                <a:gd name="connsiteX50" fmla="*/ 435769 w 454819"/>
                <a:gd name="connsiteY50" fmla="*/ 502444 h 113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54819" h="1135857">
                  <a:moveTo>
                    <a:pt x="435769" y="502444"/>
                  </a:moveTo>
                  <a:lnTo>
                    <a:pt x="426244" y="569119"/>
                  </a:lnTo>
                  <a:lnTo>
                    <a:pt x="414338" y="633413"/>
                  </a:lnTo>
                  <a:lnTo>
                    <a:pt x="397669" y="704850"/>
                  </a:lnTo>
                  <a:lnTo>
                    <a:pt x="383381" y="752475"/>
                  </a:lnTo>
                  <a:lnTo>
                    <a:pt x="366713" y="800100"/>
                  </a:lnTo>
                  <a:lnTo>
                    <a:pt x="338138" y="873919"/>
                  </a:lnTo>
                  <a:lnTo>
                    <a:pt x="307181" y="938213"/>
                  </a:lnTo>
                  <a:lnTo>
                    <a:pt x="273844" y="995363"/>
                  </a:lnTo>
                  <a:lnTo>
                    <a:pt x="238125" y="1047750"/>
                  </a:lnTo>
                  <a:lnTo>
                    <a:pt x="197644" y="1095375"/>
                  </a:lnTo>
                  <a:lnTo>
                    <a:pt x="161925" y="1121569"/>
                  </a:lnTo>
                  <a:lnTo>
                    <a:pt x="133350" y="1135857"/>
                  </a:lnTo>
                  <a:lnTo>
                    <a:pt x="121444" y="1135857"/>
                  </a:lnTo>
                  <a:lnTo>
                    <a:pt x="83344" y="1123950"/>
                  </a:lnTo>
                  <a:lnTo>
                    <a:pt x="64294" y="1107282"/>
                  </a:lnTo>
                  <a:lnTo>
                    <a:pt x="42863" y="1083469"/>
                  </a:lnTo>
                  <a:lnTo>
                    <a:pt x="23813" y="1042988"/>
                  </a:lnTo>
                  <a:lnTo>
                    <a:pt x="9525" y="988219"/>
                  </a:lnTo>
                  <a:lnTo>
                    <a:pt x="0" y="940594"/>
                  </a:lnTo>
                  <a:cubicBezTo>
                    <a:pt x="794" y="913607"/>
                    <a:pt x="1587" y="886619"/>
                    <a:pt x="2381" y="859632"/>
                  </a:cubicBezTo>
                  <a:lnTo>
                    <a:pt x="11906" y="778669"/>
                  </a:lnTo>
                  <a:lnTo>
                    <a:pt x="23813" y="709613"/>
                  </a:lnTo>
                  <a:lnTo>
                    <a:pt x="54769" y="678657"/>
                  </a:lnTo>
                  <a:lnTo>
                    <a:pt x="90488" y="642938"/>
                  </a:lnTo>
                  <a:lnTo>
                    <a:pt x="123825" y="602457"/>
                  </a:lnTo>
                  <a:lnTo>
                    <a:pt x="159544" y="554832"/>
                  </a:lnTo>
                  <a:lnTo>
                    <a:pt x="192881" y="502444"/>
                  </a:lnTo>
                  <a:lnTo>
                    <a:pt x="226219" y="440532"/>
                  </a:lnTo>
                  <a:lnTo>
                    <a:pt x="261938" y="366713"/>
                  </a:lnTo>
                  <a:lnTo>
                    <a:pt x="295275" y="280988"/>
                  </a:lnTo>
                  <a:lnTo>
                    <a:pt x="314325" y="221457"/>
                  </a:lnTo>
                  <a:lnTo>
                    <a:pt x="314325" y="183357"/>
                  </a:lnTo>
                  <a:lnTo>
                    <a:pt x="309563" y="138113"/>
                  </a:lnTo>
                  <a:lnTo>
                    <a:pt x="297656" y="85725"/>
                  </a:lnTo>
                  <a:lnTo>
                    <a:pt x="290513" y="59532"/>
                  </a:lnTo>
                  <a:lnTo>
                    <a:pt x="280988" y="30957"/>
                  </a:lnTo>
                  <a:lnTo>
                    <a:pt x="278606" y="9525"/>
                  </a:lnTo>
                  <a:lnTo>
                    <a:pt x="290513" y="0"/>
                  </a:lnTo>
                  <a:lnTo>
                    <a:pt x="304800" y="0"/>
                  </a:lnTo>
                  <a:lnTo>
                    <a:pt x="328613" y="9525"/>
                  </a:lnTo>
                  <a:lnTo>
                    <a:pt x="350044" y="28575"/>
                  </a:lnTo>
                  <a:lnTo>
                    <a:pt x="373856" y="57150"/>
                  </a:lnTo>
                  <a:lnTo>
                    <a:pt x="397669" y="95250"/>
                  </a:lnTo>
                  <a:lnTo>
                    <a:pt x="411956" y="121444"/>
                  </a:lnTo>
                  <a:lnTo>
                    <a:pt x="426244" y="154782"/>
                  </a:lnTo>
                  <a:lnTo>
                    <a:pt x="438150" y="192882"/>
                  </a:lnTo>
                  <a:lnTo>
                    <a:pt x="450056" y="240507"/>
                  </a:lnTo>
                  <a:lnTo>
                    <a:pt x="454819" y="269082"/>
                  </a:lnTo>
                  <a:lnTo>
                    <a:pt x="450056" y="369094"/>
                  </a:lnTo>
                  <a:lnTo>
                    <a:pt x="435769" y="5024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6" name="フリーフォーム 60">
              <a:extLst>
                <a:ext uri="{FF2B5EF4-FFF2-40B4-BE49-F238E27FC236}">
                  <a16:creationId xmlns:a16="http://schemas.microsoft.com/office/drawing/2014/main" id="{D0F64DD5-53EF-4942-A462-9A0E81FF7C06}"/>
                </a:ext>
              </a:extLst>
            </p:cNvPr>
            <p:cNvSpPr/>
            <p:nvPr/>
          </p:nvSpPr>
          <p:spPr>
            <a:xfrm>
              <a:off x="4995813" y="1600200"/>
              <a:ext cx="609600" cy="1100138"/>
            </a:xfrm>
            <a:custGeom>
              <a:avLst/>
              <a:gdLst>
                <a:gd name="connsiteX0" fmla="*/ 566737 w 609600"/>
                <a:gd name="connsiteY0" fmla="*/ 702469 h 1100138"/>
                <a:gd name="connsiteX1" fmla="*/ 578643 w 609600"/>
                <a:gd name="connsiteY1" fmla="*/ 776288 h 1100138"/>
                <a:gd name="connsiteX2" fmla="*/ 602456 w 609600"/>
                <a:gd name="connsiteY2" fmla="*/ 938213 h 1100138"/>
                <a:gd name="connsiteX3" fmla="*/ 609600 w 609600"/>
                <a:gd name="connsiteY3" fmla="*/ 997744 h 1100138"/>
                <a:gd name="connsiteX4" fmla="*/ 607218 w 609600"/>
                <a:gd name="connsiteY4" fmla="*/ 1021556 h 1100138"/>
                <a:gd name="connsiteX5" fmla="*/ 597693 w 609600"/>
                <a:gd name="connsiteY5" fmla="*/ 1052513 h 1100138"/>
                <a:gd name="connsiteX6" fmla="*/ 581025 w 609600"/>
                <a:gd name="connsiteY6" fmla="*/ 1078706 h 1100138"/>
                <a:gd name="connsiteX7" fmla="*/ 557212 w 609600"/>
                <a:gd name="connsiteY7" fmla="*/ 1095375 h 1100138"/>
                <a:gd name="connsiteX8" fmla="*/ 535781 w 609600"/>
                <a:gd name="connsiteY8" fmla="*/ 1100138 h 1100138"/>
                <a:gd name="connsiteX9" fmla="*/ 507206 w 609600"/>
                <a:gd name="connsiteY9" fmla="*/ 1100138 h 1100138"/>
                <a:gd name="connsiteX10" fmla="*/ 488156 w 609600"/>
                <a:gd name="connsiteY10" fmla="*/ 1085850 h 1100138"/>
                <a:gd name="connsiteX11" fmla="*/ 459581 w 609600"/>
                <a:gd name="connsiteY11" fmla="*/ 1038225 h 1100138"/>
                <a:gd name="connsiteX12" fmla="*/ 433387 w 609600"/>
                <a:gd name="connsiteY12" fmla="*/ 985838 h 1100138"/>
                <a:gd name="connsiteX13" fmla="*/ 395287 w 609600"/>
                <a:gd name="connsiteY13" fmla="*/ 904875 h 1100138"/>
                <a:gd name="connsiteX14" fmla="*/ 361950 w 609600"/>
                <a:gd name="connsiteY14" fmla="*/ 809625 h 1100138"/>
                <a:gd name="connsiteX15" fmla="*/ 335756 w 609600"/>
                <a:gd name="connsiteY15" fmla="*/ 714375 h 1100138"/>
                <a:gd name="connsiteX16" fmla="*/ 288131 w 609600"/>
                <a:gd name="connsiteY16" fmla="*/ 509588 h 1100138"/>
                <a:gd name="connsiteX17" fmla="*/ 238125 w 609600"/>
                <a:gd name="connsiteY17" fmla="*/ 321469 h 1100138"/>
                <a:gd name="connsiteX18" fmla="*/ 209550 w 609600"/>
                <a:gd name="connsiteY18" fmla="*/ 233363 h 1100138"/>
                <a:gd name="connsiteX19" fmla="*/ 200025 w 609600"/>
                <a:gd name="connsiteY19" fmla="*/ 214313 h 1100138"/>
                <a:gd name="connsiteX20" fmla="*/ 173831 w 609600"/>
                <a:gd name="connsiteY20" fmla="*/ 188119 h 1100138"/>
                <a:gd name="connsiteX21" fmla="*/ 133350 w 609600"/>
                <a:gd name="connsiteY21" fmla="*/ 154781 h 1100138"/>
                <a:gd name="connsiteX22" fmla="*/ 97631 w 609600"/>
                <a:gd name="connsiteY22" fmla="*/ 126206 h 1100138"/>
                <a:gd name="connsiteX23" fmla="*/ 61912 w 609600"/>
                <a:gd name="connsiteY23" fmla="*/ 102394 h 1100138"/>
                <a:gd name="connsiteX24" fmla="*/ 11906 w 609600"/>
                <a:gd name="connsiteY24" fmla="*/ 69056 h 1100138"/>
                <a:gd name="connsiteX25" fmla="*/ 7143 w 609600"/>
                <a:gd name="connsiteY25" fmla="*/ 59531 h 1100138"/>
                <a:gd name="connsiteX26" fmla="*/ 0 w 609600"/>
                <a:gd name="connsiteY26" fmla="*/ 40481 h 1100138"/>
                <a:gd name="connsiteX27" fmla="*/ 4762 w 609600"/>
                <a:gd name="connsiteY27" fmla="*/ 14288 h 1100138"/>
                <a:gd name="connsiteX28" fmla="*/ 16668 w 609600"/>
                <a:gd name="connsiteY28" fmla="*/ 2381 h 1100138"/>
                <a:gd name="connsiteX29" fmla="*/ 42862 w 609600"/>
                <a:gd name="connsiteY29" fmla="*/ 0 h 1100138"/>
                <a:gd name="connsiteX30" fmla="*/ 97631 w 609600"/>
                <a:gd name="connsiteY30" fmla="*/ 0 h 1100138"/>
                <a:gd name="connsiteX31" fmla="*/ 147637 w 609600"/>
                <a:gd name="connsiteY31" fmla="*/ 4763 h 1100138"/>
                <a:gd name="connsiteX32" fmla="*/ 211931 w 609600"/>
                <a:gd name="connsiteY32" fmla="*/ 16669 h 1100138"/>
                <a:gd name="connsiteX33" fmla="*/ 271462 w 609600"/>
                <a:gd name="connsiteY33" fmla="*/ 35719 h 1100138"/>
                <a:gd name="connsiteX34" fmla="*/ 309562 w 609600"/>
                <a:gd name="connsiteY34" fmla="*/ 50006 h 1100138"/>
                <a:gd name="connsiteX35" fmla="*/ 369093 w 609600"/>
                <a:gd name="connsiteY35" fmla="*/ 76200 h 1100138"/>
                <a:gd name="connsiteX36" fmla="*/ 421481 w 609600"/>
                <a:gd name="connsiteY36" fmla="*/ 107156 h 1100138"/>
                <a:gd name="connsiteX37" fmla="*/ 447675 w 609600"/>
                <a:gd name="connsiteY37" fmla="*/ 126206 h 1100138"/>
                <a:gd name="connsiteX38" fmla="*/ 476250 w 609600"/>
                <a:gd name="connsiteY38" fmla="*/ 154781 h 1100138"/>
                <a:gd name="connsiteX39" fmla="*/ 490537 w 609600"/>
                <a:gd name="connsiteY39" fmla="*/ 176213 h 1100138"/>
                <a:gd name="connsiteX40" fmla="*/ 502443 w 609600"/>
                <a:gd name="connsiteY40" fmla="*/ 197644 h 1100138"/>
                <a:gd name="connsiteX41" fmla="*/ 511968 w 609600"/>
                <a:gd name="connsiteY41" fmla="*/ 221456 h 1100138"/>
                <a:gd name="connsiteX42" fmla="*/ 511968 w 609600"/>
                <a:gd name="connsiteY42" fmla="*/ 242888 h 1100138"/>
                <a:gd name="connsiteX43" fmla="*/ 502443 w 609600"/>
                <a:gd name="connsiteY43" fmla="*/ 273844 h 1100138"/>
                <a:gd name="connsiteX44" fmla="*/ 497681 w 609600"/>
                <a:gd name="connsiteY44" fmla="*/ 292894 h 1100138"/>
                <a:gd name="connsiteX45" fmla="*/ 500062 w 609600"/>
                <a:gd name="connsiteY45" fmla="*/ 333375 h 1100138"/>
                <a:gd name="connsiteX46" fmla="*/ 509587 w 609600"/>
                <a:gd name="connsiteY46" fmla="*/ 397669 h 1100138"/>
                <a:gd name="connsiteX47" fmla="*/ 531018 w 609600"/>
                <a:gd name="connsiteY47" fmla="*/ 485775 h 1100138"/>
                <a:gd name="connsiteX48" fmla="*/ 547687 w 609600"/>
                <a:gd name="connsiteY48" fmla="*/ 550069 h 1100138"/>
                <a:gd name="connsiteX49" fmla="*/ 566737 w 609600"/>
                <a:gd name="connsiteY49" fmla="*/ 702469 h 1100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09600" h="1100138">
                  <a:moveTo>
                    <a:pt x="566737" y="702469"/>
                  </a:moveTo>
                  <a:lnTo>
                    <a:pt x="578643" y="776288"/>
                  </a:lnTo>
                  <a:lnTo>
                    <a:pt x="602456" y="938213"/>
                  </a:lnTo>
                  <a:lnTo>
                    <a:pt x="609600" y="997744"/>
                  </a:lnTo>
                  <a:lnTo>
                    <a:pt x="607218" y="1021556"/>
                  </a:lnTo>
                  <a:lnTo>
                    <a:pt x="597693" y="1052513"/>
                  </a:lnTo>
                  <a:lnTo>
                    <a:pt x="581025" y="1078706"/>
                  </a:lnTo>
                  <a:lnTo>
                    <a:pt x="557212" y="1095375"/>
                  </a:lnTo>
                  <a:lnTo>
                    <a:pt x="535781" y="1100138"/>
                  </a:lnTo>
                  <a:lnTo>
                    <a:pt x="507206" y="1100138"/>
                  </a:lnTo>
                  <a:lnTo>
                    <a:pt x="488156" y="1085850"/>
                  </a:lnTo>
                  <a:lnTo>
                    <a:pt x="459581" y="1038225"/>
                  </a:lnTo>
                  <a:lnTo>
                    <a:pt x="433387" y="985838"/>
                  </a:lnTo>
                  <a:lnTo>
                    <a:pt x="395287" y="904875"/>
                  </a:lnTo>
                  <a:lnTo>
                    <a:pt x="361950" y="809625"/>
                  </a:lnTo>
                  <a:lnTo>
                    <a:pt x="335756" y="714375"/>
                  </a:lnTo>
                  <a:lnTo>
                    <a:pt x="288131" y="509588"/>
                  </a:lnTo>
                  <a:lnTo>
                    <a:pt x="238125" y="321469"/>
                  </a:lnTo>
                  <a:lnTo>
                    <a:pt x="209550" y="233363"/>
                  </a:lnTo>
                  <a:lnTo>
                    <a:pt x="200025" y="214313"/>
                  </a:lnTo>
                  <a:lnTo>
                    <a:pt x="173831" y="188119"/>
                  </a:lnTo>
                  <a:lnTo>
                    <a:pt x="133350" y="154781"/>
                  </a:lnTo>
                  <a:lnTo>
                    <a:pt x="97631" y="126206"/>
                  </a:lnTo>
                  <a:lnTo>
                    <a:pt x="61912" y="102394"/>
                  </a:lnTo>
                  <a:lnTo>
                    <a:pt x="11906" y="69056"/>
                  </a:lnTo>
                  <a:lnTo>
                    <a:pt x="7143" y="59531"/>
                  </a:lnTo>
                  <a:lnTo>
                    <a:pt x="0" y="40481"/>
                  </a:lnTo>
                  <a:lnTo>
                    <a:pt x="4762" y="14288"/>
                  </a:lnTo>
                  <a:lnTo>
                    <a:pt x="16668" y="2381"/>
                  </a:lnTo>
                  <a:lnTo>
                    <a:pt x="42862" y="0"/>
                  </a:lnTo>
                  <a:lnTo>
                    <a:pt x="97631" y="0"/>
                  </a:lnTo>
                  <a:lnTo>
                    <a:pt x="147637" y="4763"/>
                  </a:lnTo>
                  <a:lnTo>
                    <a:pt x="211931" y="16669"/>
                  </a:lnTo>
                  <a:lnTo>
                    <a:pt x="271462" y="35719"/>
                  </a:lnTo>
                  <a:lnTo>
                    <a:pt x="309562" y="50006"/>
                  </a:lnTo>
                  <a:lnTo>
                    <a:pt x="369093" y="76200"/>
                  </a:lnTo>
                  <a:lnTo>
                    <a:pt x="421481" y="107156"/>
                  </a:lnTo>
                  <a:lnTo>
                    <a:pt x="447675" y="126206"/>
                  </a:lnTo>
                  <a:lnTo>
                    <a:pt x="476250" y="154781"/>
                  </a:lnTo>
                  <a:lnTo>
                    <a:pt x="490537" y="176213"/>
                  </a:lnTo>
                  <a:lnTo>
                    <a:pt x="502443" y="197644"/>
                  </a:lnTo>
                  <a:lnTo>
                    <a:pt x="511968" y="221456"/>
                  </a:lnTo>
                  <a:lnTo>
                    <a:pt x="511968" y="242888"/>
                  </a:lnTo>
                  <a:lnTo>
                    <a:pt x="502443" y="273844"/>
                  </a:lnTo>
                  <a:lnTo>
                    <a:pt x="497681" y="292894"/>
                  </a:lnTo>
                  <a:lnTo>
                    <a:pt x="500062" y="333375"/>
                  </a:lnTo>
                  <a:lnTo>
                    <a:pt x="509587" y="397669"/>
                  </a:lnTo>
                  <a:lnTo>
                    <a:pt x="531018" y="485775"/>
                  </a:lnTo>
                  <a:lnTo>
                    <a:pt x="547687" y="550069"/>
                  </a:lnTo>
                  <a:lnTo>
                    <a:pt x="566737" y="702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61">
              <a:extLst>
                <a:ext uri="{FF2B5EF4-FFF2-40B4-BE49-F238E27FC236}">
                  <a16:creationId xmlns:a16="http://schemas.microsoft.com/office/drawing/2014/main" id="{FAE2FE9D-C014-42FD-97E4-D0F28FE14BB1}"/>
                </a:ext>
              </a:extLst>
            </p:cNvPr>
            <p:cNvSpPr/>
            <p:nvPr/>
          </p:nvSpPr>
          <p:spPr>
            <a:xfrm>
              <a:off x="6388051" y="1506539"/>
              <a:ext cx="550862" cy="1133475"/>
            </a:xfrm>
            <a:custGeom>
              <a:avLst/>
              <a:gdLst>
                <a:gd name="connsiteX0" fmla="*/ 314325 w 550069"/>
                <a:gd name="connsiteY0" fmla="*/ 757238 h 1133475"/>
                <a:gd name="connsiteX1" fmla="*/ 271463 w 550069"/>
                <a:gd name="connsiteY1" fmla="*/ 873919 h 1133475"/>
                <a:gd name="connsiteX2" fmla="*/ 233363 w 550069"/>
                <a:gd name="connsiteY2" fmla="*/ 964407 h 1133475"/>
                <a:gd name="connsiteX3" fmla="*/ 197644 w 550069"/>
                <a:gd name="connsiteY3" fmla="*/ 1045369 h 1133475"/>
                <a:gd name="connsiteX4" fmla="*/ 180975 w 550069"/>
                <a:gd name="connsiteY4" fmla="*/ 1076325 h 1133475"/>
                <a:gd name="connsiteX5" fmla="*/ 166688 w 550069"/>
                <a:gd name="connsiteY5" fmla="*/ 1095375 h 1133475"/>
                <a:gd name="connsiteX6" fmla="*/ 138113 w 550069"/>
                <a:gd name="connsiteY6" fmla="*/ 1119188 h 1133475"/>
                <a:gd name="connsiteX7" fmla="*/ 114300 w 550069"/>
                <a:gd name="connsiteY7" fmla="*/ 1128713 h 1133475"/>
                <a:gd name="connsiteX8" fmla="*/ 90488 w 550069"/>
                <a:gd name="connsiteY8" fmla="*/ 1133475 h 1133475"/>
                <a:gd name="connsiteX9" fmla="*/ 69057 w 550069"/>
                <a:gd name="connsiteY9" fmla="*/ 1123950 h 1133475"/>
                <a:gd name="connsiteX10" fmla="*/ 54769 w 550069"/>
                <a:gd name="connsiteY10" fmla="*/ 1092994 h 1133475"/>
                <a:gd name="connsiteX11" fmla="*/ 47625 w 550069"/>
                <a:gd name="connsiteY11" fmla="*/ 1047750 h 1133475"/>
                <a:gd name="connsiteX12" fmla="*/ 47625 w 550069"/>
                <a:gd name="connsiteY12" fmla="*/ 1026319 h 1133475"/>
                <a:gd name="connsiteX13" fmla="*/ 57150 w 550069"/>
                <a:gd name="connsiteY13" fmla="*/ 954882 h 1133475"/>
                <a:gd name="connsiteX14" fmla="*/ 78582 w 550069"/>
                <a:gd name="connsiteY14" fmla="*/ 819150 h 1133475"/>
                <a:gd name="connsiteX15" fmla="*/ 95250 w 550069"/>
                <a:gd name="connsiteY15" fmla="*/ 695325 h 1133475"/>
                <a:gd name="connsiteX16" fmla="*/ 135732 w 550069"/>
                <a:gd name="connsiteY16" fmla="*/ 545307 h 1133475"/>
                <a:gd name="connsiteX17" fmla="*/ 166688 w 550069"/>
                <a:gd name="connsiteY17" fmla="*/ 440532 h 1133475"/>
                <a:gd name="connsiteX18" fmla="*/ 190500 w 550069"/>
                <a:gd name="connsiteY18" fmla="*/ 350044 h 1133475"/>
                <a:gd name="connsiteX19" fmla="*/ 204788 w 550069"/>
                <a:gd name="connsiteY19" fmla="*/ 283369 h 1133475"/>
                <a:gd name="connsiteX20" fmla="*/ 204788 w 550069"/>
                <a:gd name="connsiteY20" fmla="*/ 269082 h 1133475"/>
                <a:gd name="connsiteX21" fmla="*/ 195263 w 550069"/>
                <a:gd name="connsiteY21" fmla="*/ 233363 h 1133475"/>
                <a:gd name="connsiteX22" fmla="*/ 171450 w 550069"/>
                <a:gd name="connsiteY22" fmla="*/ 180975 h 1133475"/>
                <a:gd name="connsiteX23" fmla="*/ 152400 w 550069"/>
                <a:gd name="connsiteY23" fmla="*/ 154782 h 1133475"/>
                <a:gd name="connsiteX24" fmla="*/ 126207 w 550069"/>
                <a:gd name="connsiteY24" fmla="*/ 130969 h 1133475"/>
                <a:gd name="connsiteX25" fmla="*/ 95250 w 550069"/>
                <a:gd name="connsiteY25" fmla="*/ 114300 h 1133475"/>
                <a:gd name="connsiteX26" fmla="*/ 35719 w 550069"/>
                <a:gd name="connsiteY26" fmla="*/ 83344 h 1133475"/>
                <a:gd name="connsiteX27" fmla="*/ 9525 w 550069"/>
                <a:gd name="connsiteY27" fmla="*/ 64294 h 1133475"/>
                <a:gd name="connsiteX28" fmla="*/ 0 w 550069"/>
                <a:gd name="connsiteY28" fmla="*/ 50007 h 1133475"/>
                <a:gd name="connsiteX29" fmla="*/ 4763 w 550069"/>
                <a:gd name="connsiteY29" fmla="*/ 30957 h 1133475"/>
                <a:gd name="connsiteX30" fmla="*/ 19050 w 550069"/>
                <a:gd name="connsiteY30" fmla="*/ 16669 h 1133475"/>
                <a:gd name="connsiteX31" fmla="*/ 57150 w 550069"/>
                <a:gd name="connsiteY31" fmla="*/ 7144 h 1133475"/>
                <a:gd name="connsiteX32" fmla="*/ 119063 w 550069"/>
                <a:gd name="connsiteY32" fmla="*/ 0 h 1133475"/>
                <a:gd name="connsiteX33" fmla="*/ 183357 w 550069"/>
                <a:gd name="connsiteY33" fmla="*/ 4763 h 1133475"/>
                <a:gd name="connsiteX34" fmla="*/ 278607 w 550069"/>
                <a:gd name="connsiteY34" fmla="*/ 21432 h 1133475"/>
                <a:gd name="connsiteX35" fmla="*/ 335757 w 550069"/>
                <a:gd name="connsiteY35" fmla="*/ 35719 h 1133475"/>
                <a:gd name="connsiteX36" fmla="*/ 385763 w 550069"/>
                <a:gd name="connsiteY36" fmla="*/ 57150 h 1133475"/>
                <a:gd name="connsiteX37" fmla="*/ 440532 w 550069"/>
                <a:gd name="connsiteY37" fmla="*/ 83344 h 1133475"/>
                <a:gd name="connsiteX38" fmla="*/ 488157 w 550069"/>
                <a:gd name="connsiteY38" fmla="*/ 111919 h 1133475"/>
                <a:gd name="connsiteX39" fmla="*/ 519113 w 550069"/>
                <a:gd name="connsiteY39" fmla="*/ 133350 h 1133475"/>
                <a:gd name="connsiteX40" fmla="*/ 533400 w 550069"/>
                <a:gd name="connsiteY40" fmla="*/ 145257 h 1133475"/>
                <a:gd name="connsiteX41" fmla="*/ 542925 w 550069"/>
                <a:gd name="connsiteY41" fmla="*/ 159544 h 1133475"/>
                <a:gd name="connsiteX42" fmla="*/ 550069 w 550069"/>
                <a:gd name="connsiteY42" fmla="*/ 173832 h 1133475"/>
                <a:gd name="connsiteX43" fmla="*/ 550069 w 550069"/>
                <a:gd name="connsiteY43" fmla="*/ 188119 h 1133475"/>
                <a:gd name="connsiteX44" fmla="*/ 545307 w 550069"/>
                <a:gd name="connsiteY44" fmla="*/ 219075 h 1133475"/>
                <a:gd name="connsiteX45" fmla="*/ 528638 w 550069"/>
                <a:gd name="connsiteY45" fmla="*/ 254794 h 1133475"/>
                <a:gd name="connsiteX46" fmla="*/ 509588 w 550069"/>
                <a:gd name="connsiteY46" fmla="*/ 276225 h 1133475"/>
                <a:gd name="connsiteX47" fmla="*/ 483394 w 550069"/>
                <a:gd name="connsiteY47" fmla="*/ 302419 h 1133475"/>
                <a:gd name="connsiteX48" fmla="*/ 457200 w 550069"/>
                <a:gd name="connsiteY48" fmla="*/ 338138 h 1133475"/>
                <a:gd name="connsiteX49" fmla="*/ 426244 w 550069"/>
                <a:gd name="connsiteY49" fmla="*/ 392907 h 1133475"/>
                <a:gd name="connsiteX50" fmla="*/ 407194 w 550069"/>
                <a:gd name="connsiteY50" fmla="*/ 438150 h 1133475"/>
                <a:gd name="connsiteX51" fmla="*/ 388144 w 550069"/>
                <a:gd name="connsiteY51" fmla="*/ 502444 h 1133475"/>
                <a:gd name="connsiteX52" fmla="*/ 314325 w 550069"/>
                <a:gd name="connsiteY52" fmla="*/ 757238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550069" h="1133475">
                  <a:moveTo>
                    <a:pt x="314325" y="757238"/>
                  </a:moveTo>
                  <a:lnTo>
                    <a:pt x="271463" y="873919"/>
                  </a:lnTo>
                  <a:lnTo>
                    <a:pt x="233363" y="964407"/>
                  </a:lnTo>
                  <a:lnTo>
                    <a:pt x="197644" y="1045369"/>
                  </a:lnTo>
                  <a:lnTo>
                    <a:pt x="180975" y="1076325"/>
                  </a:lnTo>
                  <a:lnTo>
                    <a:pt x="166688" y="1095375"/>
                  </a:lnTo>
                  <a:lnTo>
                    <a:pt x="138113" y="1119188"/>
                  </a:lnTo>
                  <a:lnTo>
                    <a:pt x="114300" y="1128713"/>
                  </a:lnTo>
                  <a:lnTo>
                    <a:pt x="90488" y="1133475"/>
                  </a:lnTo>
                  <a:lnTo>
                    <a:pt x="69057" y="1123950"/>
                  </a:lnTo>
                  <a:lnTo>
                    <a:pt x="54769" y="1092994"/>
                  </a:lnTo>
                  <a:lnTo>
                    <a:pt x="47625" y="1047750"/>
                  </a:lnTo>
                  <a:lnTo>
                    <a:pt x="47625" y="1026319"/>
                  </a:lnTo>
                  <a:lnTo>
                    <a:pt x="57150" y="954882"/>
                  </a:lnTo>
                  <a:lnTo>
                    <a:pt x="78582" y="819150"/>
                  </a:lnTo>
                  <a:lnTo>
                    <a:pt x="95250" y="695325"/>
                  </a:lnTo>
                  <a:lnTo>
                    <a:pt x="135732" y="545307"/>
                  </a:lnTo>
                  <a:lnTo>
                    <a:pt x="166688" y="440532"/>
                  </a:lnTo>
                  <a:lnTo>
                    <a:pt x="190500" y="350044"/>
                  </a:lnTo>
                  <a:lnTo>
                    <a:pt x="204788" y="283369"/>
                  </a:lnTo>
                  <a:lnTo>
                    <a:pt x="204788" y="269082"/>
                  </a:lnTo>
                  <a:lnTo>
                    <a:pt x="195263" y="233363"/>
                  </a:lnTo>
                  <a:lnTo>
                    <a:pt x="171450" y="180975"/>
                  </a:lnTo>
                  <a:lnTo>
                    <a:pt x="152400" y="154782"/>
                  </a:lnTo>
                  <a:lnTo>
                    <a:pt x="126207" y="130969"/>
                  </a:lnTo>
                  <a:lnTo>
                    <a:pt x="95250" y="114300"/>
                  </a:lnTo>
                  <a:lnTo>
                    <a:pt x="35719" y="83344"/>
                  </a:lnTo>
                  <a:lnTo>
                    <a:pt x="9525" y="64294"/>
                  </a:lnTo>
                  <a:lnTo>
                    <a:pt x="0" y="50007"/>
                  </a:lnTo>
                  <a:lnTo>
                    <a:pt x="4763" y="30957"/>
                  </a:lnTo>
                  <a:lnTo>
                    <a:pt x="19050" y="16669"/>
                  </a:lnTo>
                  <a:lnTo>
                    <a:pt x="57150" y="7144"/>
                  </a:lnTo>
                  <a:lnTo>
                    <a:pt x="119063" y="0"/>
                  </a:lnTo>
                  <a:lnTo>
                    <a:pt x="183357" y="4763"/>
                  </a:lnTo>
                  <a:lnTo>
                    <a:pt x="278607" y="21432"/>
                  </a:lnTo>
                  <a:lnTo>
                    <a:pt x="335757" y="35719"/>
                  </a:lnTo>
                  <a:lnTo>
                    <a:pt x="385763" y="57150"/>
                  </a:lnTo>
                  <a:lnTo>
                    <a:pt x="440532" y="83344"/>
                  </a:lnTo>
                  <a:lnTo>
                    <a:pt x="488157" y="111919"/>
                  </a:lnTo>
                  <a:lnTo>
                    <a:pt x="519113" y="133350"/>
                  </a:lnTo>
                  <a:lnTo>
                    <a:pt x="533400" y="145257"/>
                  </a:lnTo>
                  <a:lnTo>
                    <a:pt x="542925" y="159544"/>
                  </a:lnTo>
                  <a:lnTo>
                    <a:pt x="550069" y="173832"/>
                  </a:lnTo>
                  <a:lnTo>
                    <a:pt x="550069" y="188119"/>
                  </a:lnTo>
                  <a:lnTo>
                    <a:pt x="545307" y="219075"/>
                  </a:lnTo>
                  <a:lnTo>
                    <a:pt x="528638" y="254794"/>
                  </a:lnTo>
                  <a:lnTo>
                    <a:pt x="509588" y="276225"/>
                  </a:lnTo>
                  <a:lnTo>
                    <a:pt x="483394" y="302419"/>
                  </a:lnTo>
                  <a:lnTo>
                    <a:pt x="457200" y="338138"/>
                  </a:lnTo>
                  <a:lnTo>
                    <a:pt x="426244" y="392907"/>
                  </a:lnTo>
                  <a:lnTo>
                    <a:pt x="407194" y="438150"/>
                  </a:lnTo>
                  <a:lnTo>
                    <a:pt x="388144" y="502444"/>
                  </a:lnTo>
                  <a:lnTo>
                    <a:pt x="314325" y="7572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64">
              <a:extLst>
                <a:ext uri="{FF2B5EF4-FFF2-40B4-BE49-F238E27FC236}">
                  <a16:creationId xmlns:a16="http://schemas.microsoft.com/office/drawing/2014/main" id="{5850B697-EBF0-4995-9238-E523C35BC12C}"/>
                </a:ext>
              </a:extLst>
            </p:cNvPr>
            <p:cNvSpPr/>
            <p:nvPr/>
          </p:nvSpPr>
          <p:spPr>
            <a:xfrm>
              <a:off x="4724352" y="2560638"/>
              <a:ext cx="3038475" cy="863600"/>
            </a:xfrm>
            <a:custGeom>
              <a:avLst/>
              <a:gdLst>
                <a:gd name="connsiteX0" fmla="*/ 1302706 w 3038814"/>
                <a:gd name="connsiteY0" fmla="*/ 147807 h 864296"/>
                <a:gd name="connsiteX1" fmla="*/ 1029639 w 3038814"/>
                <a:gd name="connsiteY1" fmla="*/ 172859 h 864296"/>
                <a:gd name="connsiteX2" fmla="*/ 766592 w 3038814"/>
                <a:gd name="connsiteY2" fmla="*/ 197911 h 864296"/>
                <a:gd name="connsiteX3" fmla="*/ 566176 w 3038814"/>
                <a:gd name="connsiteY3" fmla="*/ 217953 h 864296"/>
                <a:gd name="connsiteX4" fmla="*/ 450937 w 3038814"/>
                <a:gd name="connsiteY4" fmla="*/ 227974 h 864296"/>
                <a:gd name="connsiteX5" fmla="*/ 325676 w 3038814"/>
                <a:gd name="connsiteY5" fmla="*/ 237995 h 864296"/>
                <a:gd name="connsiteX6" fmla="*/ 200416 w 3038814"/>
                <a:gd name="connsiteY6" fmla="*/ 250521 h 864296"/>
                <a:gd name="connsiteX7" fmla="*/ 90187 w 3038814"/>
                <a:gd name="connsiteY7" fmla="*/ 265552 h 864296"/>
                <a:gd name="connsiteX8" fmla="*/ 0 w 3038814"/>
                <a:gd name="connsiteY8" fmla="*/ 273067 h 864296"/>
                <a:gd name="connsiteX9" fmla="*/ 85177 w 3038814"/>
                <a:gd name="connsiteY9" fmla="*/ 385802 h 864296"/>
                <a:gd name="connsiteX10" fmla="*/ 255531 w 3038814"/>
                <a:gd name="connsiteY10" fmla="*/ 378286 h 864296"/>
                <a:gd name="connsiteX11" fmla="*/ 348223 w 3038814"/>
                <a:gd name="connsiteY11" fmla="*/ 380791 h 864296"/>
                <a:gd name="connsiteX12" fmla="*/ 393317 w 3038814"/>
                <a:gd name="connsiteY12" fmla="*/ 380791 h 864296"/>
                <a:gd name="connsiteX13" fmla="*/ 475989 w 3038814"/>
                <a:gd name="connsiteY13" fmla="*/ 370770 h 864296"/>
                <a:gd name="connsiteX14" fmla="*/ 636322 w 3038814"/>
                <a:gd name="connsiteY14" fmla="*/ 360750 h 864296"/>
                <a:gd name="connsiteX15" fmla="*/ 829223 w 3038814"/>
                <a:gd name="connsiteY15" fmla="*/ 355739 h 864296"/>
                <a:gd name="connsiteX16" fmla="*/ 1149889 w 3038814"/>
                <a:gd name="connsiteY16" fmla="*/ 330687 h 864296"/>
                <a:gd name="connsiteX17" fmla="*/ 1352811 w 3038814"/>
                <a:gd name="connsiteY17" fmla="*/ 313151 h 864296"/>
                <a:gd name="connsiteX18" fmla="*/ 1533185 w 3038814"/>
                <a:gd name="connsiteY18" fmla="*/ 295614 h 864296"/>
                <a:gd name="connsiteX19" fmla="*/ 1826294 w 3038814"/>
                <a:gd name="connsiteY19" fmla="*/ 268057 h 864296"/>
                <a:gd name="connsiteX20" fmla="*/ 2029216 w 3038814"/>
                <a:gd name="connsiteY20" fmla="*/ 253026 h 864296"/>
                <a:gd name="connsiteX21" fmla="*/ 2169508 w 3038814"/>
                <a:gd name="connsiteY21" fmla="*/ 243005 h 864296"/>
                <a:gd name="connsiteX22" fmla="*/ 2379945 w 3038814"/>
                <a:gd name="connsiteY22" fmla="*/ 227974 h 864296"/>
                <a:gd name="connsiteX23" fmla="*/ 2420028 w 3038814"/>
                <a:gd name="connsiteY23" fmla="*/ 225468 h 864296"/>
                <a:gd name="connsiteX24" fmla="*/ 2455101 w 3038814"/>
                <a:gd name="connsiteY24" fmla="*/ 217953 h 864296"/>
                <a:gd name="connsiteX25" fmla="*/ 2500195 w 3038814"/>
                <a:gd name="connsiteY25" fmla="*/ 212942 h 864296"/>
                <a:gd name="connsiteX26" fmla="*/ 2540278 w 3038814"/>
                <a:gd name="connsiteY26" fmla="*/ 215448 h 864296"/>
                <a:gd name="connsiteX27" fmla="*/ 2560320 w 3038814"/>
                <a:gd name="connsiteY27" fmla="*/ 220458 h 864296"/>
                <a:gd name="connsiteX28" fmla="*/ 2580361 w 3038814"/>
                <a:gd name="connsiteY28" fmla="*/ 232984 h 864296"/>
                <a:gd name="connsiteX29" fmla="*/ 2590382 w 3038814"/>
                <a:gd name="connsiteY29" fmla="*/ 245510 h 864296"/>
                <a:gd name="connsiteX30" fmla="*/ 2597898 w 3038814"/>
                <a:gd name="connsiteY30" fmla="*/ 258036 h 864296"/>
                <a:gd name="connsiteX31" fmla="*/ 2602908 w 3038814"/>
                <a:gd name="connsiteY31" fmla="*/ 278078 h 864296"/>
                <a:gd name="connsiteX32" fmla="*/ 2605413 w 3038814"/>
                <a:gd name="connsiteY32" fmla="*/ 298119 h 864296"/>
                <a:gd name="connsiteX33" fmla="*/ 2602908 w 3038814"/>
                <a:gd name="connsiteY33" fmla="*/ 320666 h 864296"/>
                <a:gd name="connsiteX34" fmla="*/ 2572846 w 3038814"/>
                <a:gd name="connsiteY34" fmla="*/ 400833 h 864296"/>
                <a:gd name="connsiteX35" fmla="*/ 2520236 w 3038814"/>
                <a:gd name="connsiteY35" fmla="*/ 538619 h 864296"/>
                <a:gd name="connsiteX36" fmla="*/ 2485163 w 3038814"/>
                <a:gd name="connsiteY36" fmla="*/ 631312 h 864296"/>
                <a:gd name="connsiteX37" fmla="*/ 2482658 w 3038814"/>
                <a:gd name="connsiteY37" fmla="*/ 831728 h 864296"/>
                <a:gd name="connsiteX38" fmla="*/ 2502700 w 3038814"/>
                <a:gd name="connsiteY38" fmla="*/ 849265 h 864296"/>
                <a:gd name="connsiteX39" fmla="*/ 2527752 w 3038814"/>
                <a:gd name="connsiteY39" fmla="*/ 861791 h 864296"/>
                <a:gd name="connsiteX40" fmla="*/ 2545288 w 3038814"/>
                <a:gd name="connsiteY40" fmla="*/ 864296 h 864296"/>
                <a:gd name="connsiteX41" fmla="*/ 2590382 w 3038814"/>
                <a:gd name="connsiteY41" fmla="*/ 851770 h 864296"/>
                <a:gd name="connsiteX42" fmla="*/ 2617939 w 3038814"/>
                <a:gd name="connsiteY42" fmla="*/ 834233 h 864296"/>
                <a:gd name="connsiteX43" fmla="*/ 2640486 w 3038814"/>
                <a:gd name="connsiteY43" fmla="*/ 814192 h 864296"/>
                <a:gd name="connsiteX44" fmla="*/ 2668043 w 3038814"/>
                <a:gd name="connsiteY44" fmla="*/ 789140 h 864296"/>
                <a:gd name="connsiteX45" fmla="*/ 2703116 w 3038814"/>
                <a:gd name="connsiteY45" fmla="*/ 736530 h 864296"/>
                <a:gd name="connsiteX46" fmla="*/ 2745705 w 3038814"/>
                <a:gd name="connsiteY46" fmla="*/ 668890 h 864296"/>
                <a:gd name="connsiteX47" fmla="*/ 2788293 w 3038814"/>
                <a:gd name="connsiteY47" fmla="*/ 591228 h 864296"/>
                <a:gd name="connsiteX48" fmla="*/ 2830882 w 3038814"/>
                <a:gd name="connsiteY48" fmla="*/ 511062 h 864296"/>
                <a:gd name="connsiteX49" fmla="*/ 2853429 w 3038814"/>
                <a:gd name="connsiteY49" fmla="*/ 460958 h 864296"/>
                <a:gd name="connsiteX50" fmla="*/ 2875975 w 3038814"/>
                <a:gd name="connsiteY50" fmla="*/ 415864 h 864296"/>
                <a:gd name="connsiteX51" fmla="*/ 2898522 w 3038814"/>
                <a:gd name="connsiteY51" fmla="*/ 373276 h 864296"/>
                <a:gd name="connsiteX52" fmla="*/ 2933595 w 3038814"/>
                <a:gd name="connsiteY52" fmla="*/ 335698 h 864296"/>
                <a:gd name="connsiteX53" fmla="*/ 2963658 w 3038814"/>
                <a:gd name="connsiteY53" fmla="*/ 313151 h 864296"/>
                <a:gd name="connsiteX54" fmla="*/ 2996225 w 3038814"/>
                <a:gd name="connsiteY54" fmla="*/ 298119 h 864296"/>
                <a:gd name="connsiteX55" fmla="*/ 3016267 w 3038814"/>
                <a:gd name="connsiteY55" fmla="*/ 288099 h 864296"/>
                <a:gd name="connsiteX56" fmla="*/ 3028793 w 3038814"/>
                <a:gd name="connsiteY56" fmla="*/ 278078 h 864296"/>
                <a:gd name="connsiteX57" fmla="*/ 3038814 w 3038814"/>
                <a:gd name="connsiteY57" fmla="*/ 260541 h 864296"/>
                <a:gd name="connsiteX58" fmla="*/ 3038814 w 3038814"/>
                <a:gd name="connsiteY58" fmla="*/ 250521 h 864296"/>
                <a:gd name="connsiteX59" fmla="*/ 3033803 w 3038814"/>
                <a:gd name="connsiteY59" fmla="*/ 230479 h 864296"/>
                <a:gd name="connsiteX60" fmla="*/ 3016267 w 3038814"/>
                <a:gd name="connsiteY60" fmla="*/ 200416 h 864296"/>
                <a:gd name="connsiteX61" fmla="*/ 2998731 w 3038814"/>
                <a:gd name="connsiteY61" fmla="*/ 180375 h 864296"/>
                <a:gd name="connsiteX62" fmla="*/ 2963658 w 3038814"/>
                <a:gd name="connsiteY62" fmla="*/ 147807 h 864296"/>
                <a:gd name="connsiteX63" fmla="*/ 2936100 w 3038814"/>
                <a:gd name="connsiteY63" fmla="*/ 130271 h 864296"/>
                <a:gd name="connsiteX64" fmla="*/ 2828377 w 3038814"/>
                <a:gd name="connsiteY64" fmla="*/ 77661 h 864296"/>
                <a:gd name="connsiteX65" fmla="*/ 2710632 w 3038814"/>
                <a:gd name="connsiteY65" fmla="*/ 17536 h 864296"/>
                <a:gd name="connsiteX66" fmla="*/ 2673054 w 3038814"/>
                <a:gd name="connsiteY66" fmla="*/ 0 h 864296"/>
                <a:gd name="connsiteX67" fmla="*/ 2625455 w 3038814"/>
                <a:gd name="connsiteY67" fmla="*/ 17536 h 864296"/>
                <a:gd name="connsiteX68" fmla="*/ 2542783 w 3038814"/>
                <a:gd name="connsiteY68" fmla="*/ 40083 h 864296"/>
                <a:gd name="connsiteX69" fmla="*/ 2475143 w 3038814"/>
                <a:gd name="connsiteY69" fmla="*/ 47599 h 864296"/>
                <a:gd name="connsiteX70" fmla="*/ 2289757 w 3038814"/>
                <a:gd name="connsiteY70" fmla="*/ 62630 h 864296"/>
                <a:gd name="connsiteX71" fmla="*/ 2076815 w 3038814"/>
                <a:gd name="connsiteY71" fmla="*/ 80167 h 864296"/>
                <a:gd name="connsiteX72" fmla="*/ 1791222 w 3038814"/>
                <a:gd name="connsiteY72" fmla="*/ 105219 h 864296"/>
                <a:gd name="connsiteX73" fmla="*/ 1475566 w 3038814"/>
                <a:gd name="connsiteY73" fmla="*/ 132776 h 864296"/>
                <a:gd name="connsiteX74" fmla="*/ 1302706 w 3038814"/>
                <a:gd name="connsiteY74" fmla="*/ 147807 h 86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038814" h="864296">
                  <a:moveTo>
                    <a:pt x="1302706" y="147807"/>
                  </a:moveTo>
                  <a:lnTo>
                    <a:pt x="1029639" y="172859"/>
                  </a:lnTo>
                  <a:lnTo>
                    <a:pt x="766592" y="197911"/>
                  </a:lnTo>
                  <a:lnTo>
                    <a:pt x="566176" y="217953"/>
                  </a:lnTo>
                  <a:lnTo>
                    <a:pt x="450937" y="227974"/>
                  </a:lnTo>
                  <a:lnTo>
                    <a:pt x="325676" y="237995"/>
                  </a:lnTo>
                  <a:lnTo>
                    <a:pt x="200416" y="250521"/>
                  </a:lnTo>
                  <a:lnTo>
                    <a:pt x="90187" y="265552"/>
                  </a:lnTo>
                  <a:lnTo>
                    <a:pt x="0" y="273067"/>
                  </a:lnTo>
                  <a:lnTo>
                    <a:pt x="85177" y="385802"/>
                  </a:lnTo>
                  <a:lnTo>
                    <a:pt x="255531" y="378286"/>
                  </a:lnTo>
                  <a:lnTo>
                    <a:pt x="348223" y="380791"/>
                  </a:lnTo>
                  <a:lnTo>
                    <a:pt x="393317" y="380791"/>
                  </a:lnTo>
                  <a:lnTo>
                    <a:pt x="475989" y="370770"/>
                  </a:lnTo>
                  <a:lnTo>
                    <a:pt x="636322" y="360750"/>
                  </a:lnTo>
                  <a:lnTo>
                    <a:pt x="829223" y="355739"/>
                  </a:lnTo>
                  <a:lnTo>
                    <a:pt x="1149889" y="330687"/>
                  </a:lnTo>
                  <a:lnTo>
                    <a:pt x="1352811" y="313151"/>
                  </a:lnTo>
                  <a:lnTo>
                    <a:pt x="1533185" y="295614"/>
                  </a:lnTo>
                  <a:lnTo>
                    <a:pt x="1826294" y="268057"/>
                  </a:lnTo>
                  <a:lnTo>
                    <a:pt x="2029216" y="253026"/>
                  </a:lnTo>
                  <a:lnTo>
                    <a:pt x="2169508" y="243005"/>
                  </a:lnTo>
                  <a:lnTo>
                    <a:pt x="2379945" y="227974"/>
                  </a:lnTo>
                  <a:lnTo>
                    <a:pt x="2420028" y="225468"/>
                  </a:lnTo>
                  <a:lnTo>
                    <a:pt x="2455101" y="217953"/>
                  </a:lnTo>
                  <a:lnTo>
                    <a:pt x="2500195" y="212942"/>
                  </a:lnTo>
                  <a:lnTo>
                    <a:pt x="2540278" y="215448"/>
                  </a:lnTo>
                  <a:lnTo>
                    <a:pt x="2560320" y="220458"/>
                  </a:lnTo>
                  <a:lnTo>
                    <a:pt x="2580361" y="232984"/>
                  </a:lnTo>
                  <a:lnTo>
                    <a:pt x="2590382" y="245510"/>
                  </a:lnTo>
                  <a:lnTo>
                    <a:pt x="2597898" y="258036"/>
                  </a:lnTo>
                  <a:lnTo>
                    <a:pt x="2602908" y="278078"/>
                  </a:lnTo>
                  <a:lnTo>
                    <a:pt x="2605413" y="298119"/>
                  </a:lnTo>
                  <a:lnTo>
                    <a:pt x="2602908" y="320666"/>
                  </a:lnTo>
                  <a:lnTo>
                    <a:pt x="2572846" y="400833"/>
                  </a:lnTo>
                  <a:lnTo>
                    <a:pt x="2520236" y="538619"/>
                  </a:lnTo>
                  <a:lnTo>
                    <a:pt x="2485163" y="631312"/>
                  </a:lnTo>
                  <a:lnTo>
                    <a:pt x="2482658" y="831728"/>
                  </a:lnTo>
                  <a:lnTo>
                    <a:pt x="2502700" y="849265"/>
                  </a:lnTo>
                  <a:lnTo>
                    <a:pt x="2527752" y="861791"/>
                  </a:lnTo>
                  <a:lnTo>
                    <a:pt x="2545288" y="864296"/>
                  </a:lnTo>
                  <a:lnTo>
                    <a:pt x="2590382" y="851770"/>
                  </a:lnTo>
                  <a:lnTo>
                    <a:pt x="2617939" y="834233"/>
                  </a:lnTo>
                  <a:lnTo>
                    <a:pt x="2640486" y="814192"/>
                  </a:lnTo>
                  <a:lnTo>
                    <a:pt x="2668043" y="789140"/>
                  </a:lnTo>
                  <a:lnTo>
                    <a:pt x="2703116" y="736530"/>
                  </a:lnTo>
                  <a:lnTo>
                    <a:pt x="2745705" y="668890"/>
                  </a:lnTo>
                  <a:lnTo>
                    <a:pt x="2788293" y="591228"/>
                  </a:lnTo>
                  <a:lnTo>
                    <a:pt x="2830882" y="511062"/>
                  </a:lnTo>
                  <a:lnTo>
                    <a:pt x="2853429" y="460958"/>
                  </a:lnTo>
                  <a:lnTo>
                    <a:pt x="2875975" y="415864"/>
                  </a:lnTo>
                  <a:lnTo>
                    <a:pt x="2898522" y="373276"/>
                  </a:lnTo>
                  <a:lnTo>
                    <a:pt x="2933595" y="335698"/>
                  </a:lnTo>
                  <a:lnTo>
                    <a:pt x="2963658" y="313151"/>
                  </a:lnTo>
                  <a:lnTo>
                    <a:pt x="2996225" y="298119"/>
                  </a:lnTo>
                  <a:lnTo>
                    <a:pt x="3016267" y="288099"/>
                  </a:lnTo>
                  <a:lnTo>
                    <a:pt x="3028793" y="278078"/>
                  </a:lnTo>
                  <a:lnTo>
                    <a:pt x="3038814" y="260541"/>
                  </a:lnTo>
                  <a:lnTo>
                    <a:pt x="3038814" y="250521"/>
                  </a:lnTo>
                  <a:lnTo>
                    <a:pt x="3033803" y="230479"/>
                  </a:lnTo>
                  <a:lnTo>
                    <a:pt x="3016267" y="200416"/>
                  </a:lnTo>
                  <a:lnTo>
                    <a:pt x="2998731" y="180375"/>
                  </a:lnTo>
                  <a:lnTo>
                    <a:pt x="2963658" y="147807"/>
                  </a:lnTo>
                  <a:lnTo>
                    <a:pt x="2936100" y="130271"/>
                  </a:lnTo>
                  <a:lnTo>
                    <a:pt x="2828377" y="77661"/>
                  </a:lnTo>
                  <a:lnTo>
                    <a:pt x="2710632" y="17536"/>
                  </a:lnTo>
                  <a:lnTo>
                    <a:pt x="2673054" y="0"/>
                  </a:lnTo>
                  <a:lnTo>
                    <a:pt x="2625455" y="17536"/>
                  </a:lnTo>
                  <a:lnTo>
                    <a:pt x="2542783" y="40083"/>
                  </a:lnTo>
                  <a:lnTo>
                    <a:pt x="2475143" y="47599"/>
                  </a:lnTo>
                  <a:lnTo>
                    <a:pt x="2289757" y="62630"/>
                  </a:lnTo>
                  <a:lnTo>
                    <a:pt x="2076815" y="80167"/>
                  </a:lnTo>
                  <a:lnTo>
                    <a:pt x="1791222" y="105219"/>
                  </a:lnTo>
                  <a:lnTo>
                    <a:pt x="1475566" y="132776"/>
                  </a:lnTo>
                  <a:lnTo>
                    <a:pt x="1302706" y="1478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67">
              <a:extLst>
                <a:ext uri="{FF2B5EF4-FFF2-40B4-BE49-F238E27FC236}">
                  <a16:creationId xmlns:a16="http://schemas.microsoft.com/office/drawing/2014/main" id="{252DFE09-93F8-4ABF-94F9-443F4408ED6F}"/>
                </a:ext>
              </a:extLst>
            </p:cNvPr>
            <p:cNvSpPr/>
            <p:nvPr/>
          </p:nvSpPr>
          <p:spPr>
            <a:xfrm>
              <a:off x="5545139" y="2847976"/>
              <a:ext cx="250825" cy="506413"/>
            </a:xfrm>
            <a:custGeom>
              <a:avLst/>
              <a:gdLst>
                <a:gd name="connsiteX0" fmla="*/ 250032 w 250032"/>
                <a:gd name="connsiteY0" fmla="*/ 161925 h 507206"/>
                <a:gd name="connsiteX1" fmla="*/ 250032 w 250032"/>
                <a:gd name="connsiteY1" fmla="*/ 0 h 507206"/>
                <a:gd name="connsiteX2" fmla="*/ 0 w 250032"/>
                <a:gd name="connsiteY2" fmla="*/ 21431 h 507206"/>
                <a:gd name="connsiteX3" fmla="*/ 7144 w 250032"/>
                <a:gd name="connsiteY3" fmla="*/ 123825 h 507206"/>
                <a:gd name="connsiteX4" fmla="*/ 11907 w 250032"/>
                <a:gd name="connsiteY4" fmla="*/ 221456 h 507206"/>
                <a:gd name="connsiteX5" fmla="*/ 21432 w 250032"/>
                <a:gd name="connsiteY5" fmla="*/ 347663 h 507206"/>
                <a:gd name="connsiteX6" fmla="*/ 35719 w 250032"/>
                <a:gd name="connsiteY6" fmla="*/ 507206 h 507206"/>
                <a:gd name="connsiteX7" fmla="*/ 223838 w 250032"/>
                <a:gd name="connsiteY7" fmla="*/ 483394 h 507206"/>
                <a:gd name="connsiteX8" fmla="*/ 235744 w 250032"/>
                <a:gd name="connsiteY8" fmla="*/ 369094 h 507206"/>
                <a:gd name="connsiteX9" fmla="*/ 242888 w 250032"/>
                <a:gd name="connsiteY9" fmla="*/ 290513 h 507206"/>
                <a:gd name="connsiteX10" fmla="*/ 250032 w 250032"/>
                <a:gd name="connsiteY10" fmla="*/ 161925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032" h="507206">
                  <a:moveTo>
                    <a:pt x="250032" y="161925"/>
                  </a:moveTo>
                  <a:lnTo>
                    <a:pt x="250032" y="0"/>
                  </a:lnTo>
                  <a:lnTo>
                    <a:pt x="0" y="21431"/>
                  </a:lnTo>
                  <a:lnTo>
                    <a:pt x="7144" y="123825"/>
                  </a:lnTo>
                  <a:lnTo>
                    <a:pt x="11907" y="221456"/>
                  </a:lnTo>
                  <a:lnTo>
                    <a:pt x="21432" y="347663"/>
                  </a:lnTo>
                  <a:lnTo>
                    <a:pt x="35719" y="507206"/>
                  </a:lnTo>
                  <a:lnTo>
                    <a:pt x="223838" y="483394"/>
                  </a:lnTo>
                  <a:lnTo>
                    <a:pt x="235744" y="369094"/>
                  </a:lnTo>
                  <a:lnTo>
                    <a:pt x="242888" y="290513"/>
                  </a:lnTo>
                  <a:lnTo>
                    <a:pt x="250032" y="161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66">
              <a:extLst>
                <a:ext uri="{FF2B5EF4-FFF2-40B4-BE49-F238E27FC236}">
                  <a16:creationId xmlns:a16="http://schemas.microsoft.com/office/drawing/2014/main" id="{8E5B123F-B884-495F-892F-48133070BAC5}"/>
                </a:ext>
              </a:extLst>
            </p:cNvPr>
            <p:cNvSpPr/>
            <p:nvPr/>
          </p:nvSpPr>
          <p:spPr>
            <a:xfrm>
              <a:off x="6275389" y="2781301"/>
              <a:ext cx="282575" cy="500063"/>
            </a:xfrm>
            <a:custGeom>
              <a:avLst/>
              <a:gdLst>
                <a:gd name="connsiteX0" fmla="*/ 259556 w 283369"/>
                <a:gd name="connsiteY0" fmla="*/ 207169 h 500063"/>
                <a:gd name="connsiteX1" fmla="*/ 280987 w 283369"/>
                <a:gd name="connsiteY1" fmla="*/ 140494 h 500063"/>
                <a:gd name="connsiteX2" fmla="*/ 283369 w 283369"/>
                <a:gd name="connsiteY2" fmla="*/ 119063 h 500063"/>
                <a:gd name="connsiteX3" fmla="*/ 278606 w 283369"/>
                <a:gd name="connsiteY3" fmla="*/ 92869 h 500063"/>
                <a:gd name="connsiteX4" fmla="*/ 269081 w 283369"/>
                <a:gd name="connsiteY4" fmla="*/ 61913 h 500063"/>
                <a:gd name="connsiteX5" fmla="*/ 238125 w 283369"/>
                <a:gd name="connsiteY5" fmla="*/ 0 h 500063"/>
                <a:gd name="connsiteX6" fmla="*/ 16669 w 283369"/>
                <a:gd name="connsiteY6" fmla="*/ 35719 h 500063"/>
                <a:gd name="connsiteX7" fmla="*/ 52387 w 283369"/>
                <a:gd name="connsiteY7" fmla="*/ 97631 h 500063"/>
                <a:gd name="connsiteX8" fmla="*/ 71437 w 283369"/>
                <a:gd name="connsiteY8" fmla="*/ 133350 h 500063"/>
                <a:gd name="connsiteX9" fmla="*/ 78581 w 283369"/>
                <a:gd name="connsiteY9" fmla="*/ 154781 h 500063"/>
                <a:gd name="connsiteX10" fmla="*/ 78581 w 283369"/>
                <a:gd name="connsiteY10" fmla="*/ 166688 h 500063"/>
                <a:gd name="connsiteX11" fmla="*/ 71437 w 283369"/>
                <a:gd name="connsiteY11" fmla="*/ 216694 h 500063"/>
                <a:gd name="connsiteX12" fmla="*/ 57150 w 283369"/>
                <a:gd name="connsiteY12" fmla="*/ 297656 h 500063"/>
                <a:gd name="connsiteX13" fmla="*/ 30956 w 283369"/>
                <a:gd name="connsiteY13" fmla="*/ 402431 h 500063"/>
                <a:gd name="connsiteX14" fmla="*/ 0 w 283369"/>
                <a:gd name="connsiteY14" fmla="*/ 500063 h 500063"/>
                <a:gd name="connsiteX15" fmla="*/ 166687 w 283369"/>
                <a:gd name="connsiteY15" fmla="*/ 497681 h 500063"/>
                <a:gd name="connsiteX16" fmla="*/ 207169 w 283369"/>
                <a:gd name="connsiteY16" fmla="*/ 390525 h 500063"/>
                <a:gd name="connsiteX17" fmla="*/ 242887 w 283369"/>
                <a:gd name="connsiteY17" fmla="*/ 273844 h 500063"/>
                <a:gd name="connsiteX18" fmla="*/ 259556 w 283369"/>
                <a:gd name="connsiteY18" fmla="*/ 207169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3369" h="500063">
                  <a:moveTo>
                    <a:pt x="259556" y="207169"/>
                  </a:moveTo>
                  <a:lnTo>
                    <a:pt x="280987" y="140494"/>
                  </a:lnTo>
                  <a:lnTo>
                    <a:pt x="283369" y="119063"/>
                  </a:lnTo>
                  <a:lnTo>
                    <a:pt x="278606" y="92869"/>
                  </a:lnTo>
                  <a:lnTo>
                    <a:pt x="269081" y="61913"/>
                  </a:lnTo>
                  <a:lnTo>
                    <a:pt x="238125" y="0"/>
                  </a:lnTo>
                  <a:lnTo>
                    <a:pt x="16669" y="35719"/>
                  </a:lnTo>
                  <a:lnTo>
                    <a:pt x="52387" y="97631"/>
                  </a:lnTo>
                  <a:lnTo>
                    <a:pt x="71437" y="133350"/>
                  </a:lnTo>
                  <a:lnTo>
                    <a:pt x="78581" y="154781"/>
                  </a:lnTo>
                  <a:lnTo>
                    <a:pt x="78581" y="166688"/>
                  </a:lnTo>
                  <a:lnTo>
                    <a:pt x="71437" y="216694"/>
                  </a:lnTo>
                  <a:lnTo>
                    <a:pt x="57150" y="297656"/>
                  </a:lnTo>
                  <a:lnTo>
                    <a:pt x="30956" y="402431"/>
                  </a:lnTo>
                  <a:lnTo>
                    <a:pt x="0" y="500063"/>
                  </a:lnTo>
                  <a:lnTo>
                    <a:pt x="166687" y="497681"/>
                  </a:lnTo>
                  <a:lnTo>
                    <a:pt x="207169" y="390525"/>
                  </a:lnTo>
                  <a:lnTo>
                    <a:pt x="242887" y="273844"/>
                  </a:lnTo>
                  <a:lnTo>
                    <a:pt x="259556" y="207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65">
              <a:extLst>
                <a:ext uri="{FF2B5EF4-FFF2-40B4-BE49-F238E27FC236}">
                  <a16:creationId xmlns:a16="http://schemas.microsoft.com/office/drawing/2014/main" id="{E2089A94-6E20-44E3-BB61-27FDFF3AC231}"/>
                </a:ext>
              </a:extLst>
            </p:cNvPr>
            <p:cNvSpPr/>
            <p:nvPr/>
          </p:nvSpPr>
          <p:spPr>
            <a:xfrm>
              <a:off x="4981575" y="3119438"/>
              <a:ext cx="2266950" cy="412750"/>
            </a:xfrm>
            <a:custGeom>
              <a:avLst/>
              <a:gdLst>
                <a:gd name="connsiteX0" fmla="*/ 340519 w 2266950"/>
                <a:gd name="connsiteY0" fmla="*/ 197643 h 411956"/>
                <a:gd name="connsiteX1" fmla="*/ 0 w 2266950"/>
                <a:gd name="connsiteY1" fmla="*/ 226218 h 411956"/>
                <a:gd name="connsiteX2" fmla="*/ 38100 w 2266950"/>
                <a:gd name="connsiteY2" fmla="*/ 411956 h 411956"/>
                <a:gd name="connsiteX3" fmla="*/ 64294 w 2266950"/>
                <a:gd name="connsiteY3" fmla="*/ 392906 h 411956"/>
                <a:gd name="connsiteX4" fmla="*/ 80963 w 2266950"/>
                <a:gd name="connsiteY4" fmla="*/ 378618 h 411956"/>
                <a:gd name="connsiteX5" fmla="*/ 176213 w 2266950"/>
                <a:gd name="connsiteY5" fmla="*/ 369093 h 411956"/>
                <a:gd name="connsiteX6" fmla="*/ 461963 w 2266950"/>
                <a:gd name="connsiteY6" fmla="*/ 342900 h 411956"/>
                <a:gd name="connsiteX7" fmla="*/ 731044 w 2266950"/>
                <a:gd name="connsiteY7" fmla="*/ 316706 h 411956"/>
                <a:gd name="connsiteX8" fmla="*/ 1031081 w 2266950"/>
                <a:gd name="connsiteY8" fmla="*/ 288131 h 411956"/>
                <a:gd name="connsiteX9" fmla="*/ 1388269 w 2266950"/>
                <a:gd name="connsiteY9" fmla="*/ 254793 h 411956"/>
                <a:gd name="connsiteX10" fmla="*/ 1602581 w 2266950"/>
                <a:gd name="connsiteY10" fmla="*/ 233362 h 411956"/>
                <a:gd name="connsiteX11" fmla="*/ 1826419 w 2266950"/>
                <a:gd name="connsiteY11" fmla="*/ 211931 h 411956"/>
                <a:gd name="connsiteX12" fmla="*/ 1988344 w 2266950"/>
                <a:gd name="connsiteY12" fmla="*/ 197643 h 411956"/>
                <a:gd name="connsiteX13" fmla="*/ 2028825 w 2266950"/>
                <a:gd name="connsiteY13" fmla="*/ 192881 h 411956"/>
                <a:gd name="connsiteX14" fmla="*/ 2057400 w 2266950"/>
                <a:gd name="connsiteY14" fmla="*/ 195262 h 411956"/>
                <a:gd name="connsiteX15" fmla="*/ 2085975 w 2266950"/>
                <a:gd name="connsiteY15" fmla="*/ 200025 h 411956"/>
                <a:gd name="connsiteX16" fmla="*/ 2119313 w 2266950"/>
                <a:gd name="connsiteY16" fmla="*/ 211931 h 411956"/>
                <a:gd name="connsiteX17" fmla="*/ 2150269 w 2266950"/>
                <a:gd name="connsiteY17" fmla="*/ 226218 h 411956"/>
                <a:gd name="connsiteX18" fmla="*/ 2169319 w 2266950"/>
                <a:gd name="connsiteY18" fmla="*/ 240506 h 411956"/>
                <a:gd name="connsiteX19" fmla="*/ 2193131 w 2266950"/>
                <a:gd name="connsiteY19" fmla="*/ 257175 h 411956"/>
                <a:gd name="connsiteX20" fmla="*/ 2212181 w 2266950"/>
                <a:gd name="connsiteY20" fmla="*/ 273843 h 411956"/>
                <a:gd name="connsiteX21" fmla="*/ 2250281 w 2266950"/>
                <a:gd name="connsiteY21" fmla="*/ 295275 h 411956"/>
                <a:gd name="connsiteX22" fmla="*/ 2266950 w 2266950"/>
                <a:gd name="connsiteY22" fmla="*/ 64293 h 411956"/>
                <a:gd name="connsiteX23" fmla="*/ 2183606 w 2266950"/>
                <a:gd name="connsiteY23" fmla="*/ 16668 h 411956"/>
                <a:gd name="connsiteX24" fmla="*/ 2147888 w 2266950"/>
                <a:gd name="connsiteY24" fmla="*/ 4762 h 411956"/>
                <a:gd name="connsiteX25" fmla="*/ 2121694 w 2266950"/>
                <a:gd name="connsiteY25" fmla="*/ 0 h 411956"/>
                <a:gd name="connsiteX26" fmla="*/ 2074069 w 2266950"/>
                <a:gd name="connsiteY26" fmla="*/ 4762 h 411956"/>
                <a:gd name="connsiteX27" fmla="*/ 2031206 w 2266950"/>
                <a:gd name="connsiteY27" fmla="*/ 19050 h 411956"/>
                <a:gd name="connsiteX28" fmla="*/ 1985963 w 2266950"/>
                <a:gd name="connsiteY28" fmla="*/ 28575 h 411956"/>
                <a:gd name="connsiteX29" fmla="*/ 1783556 w 2266950"/>
                <a:gd name="connsiteY29" fmla="*/ 54768 h 411956"/>
                <a:gd name="connsiteX30" fmla="*/ 1600200 w 2266950"/>
                <a:gd name="connsiteY30" fmla="*/ 76200 h 411956"/>
                <a:gd name="connsiteX31" fmla="*/ 1454944 w 2266950"/>
                <a:gd name="connsiteY31" fmla="*/ 90487 h 411956"/>
                <a:gd name="connsiteX32" fmla="*/ 1269206 w 2266950"/>
                <a:gd name="connsiteY32" fmla="*/ 114300 h 411956"/>
                <a:gd name="connsiteX33" fmla="*/ 1035844 w 2266950"/>
                <a:gd name="connsiteY33" fmla="*/ 135731 h 411956"/>
                <a:gd name="connsiteX34" fmla="*/ 783431 w 2266950"/>
                <a:gd name="connsiteY34" fmla="*/ 154781 h 411956"/>
                <a:gd name="connsiteX35" fmla="*/ 528638 w 2266950"/>
                <a:gd name="connsiteY35" fmla="*/ 180975 h 411956"/>
                <a:gd name="connsiteX36" fmla="*/ 340519 w 2266950"/>
                <a:gd name="connsiteY36" fmla="*/ 197643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66950" h="411956">
                  <a:moveTo>
                    <a:pt x="340519" y="197643"/>
                  </a:moveTo>
                  <a:lnTo>
                    <a:pt x="0" y="226218"/>
                  </a:lnTo>
                  <a:lnTo>
                    <a:pt x="38100" y="411956"/>
                  </a:lnTo>
                  <a:lnTo>
                    <a:pt x="64294" y="392906"/>
                  </a:lnTo>
                  <a:lnTo>
                    <a:pt x="80963" y="378618"/>
                  </a:lnTo>
                  <a:lnTo>
                    <a:pt x="176213" y="369093"/>
                  </a:lnTo>
                  <a:lnTo>
                    <a:pt x="461963" y="342900"/>
                  </a:lnTo>
                  <a:lnTo>
                    <a:pt x="731044" y="316706"/>
                  </a:lnTo>
                  <a:lnTo>
                    <a:pt x="1031081" y="288131"/>
                  </a:lnTo>
                  <a:lnTo>
                    <a:pt x="1388269" y="254793"/>
                  </a:lnTo>
                  <a:lnTo>
                    <a:pt x="1602581" y="233362"/>
                  </a:lnTo>
                  <a:lnTo>
                    <a:pt x="1826419" y="211931"/>
                  </a:lnTo>
                  <a:lnTo>
                    <a:pt x="1988344" y="197643"/>
                  </a:lnTo>
                  <a:lnTo>
                    <a:pt x="2028825" y="192881"/>
                  </a:lnTo>
                  <a:lnTo>
                    <a:pt x="2057400" y="195262"/>
                  </a:lnTo>
                  <a:lnTo>
                    <a:pt x="2085975" y="200025"/>
                  </a:lnTo>
                  <a:lnTo>
                    <a:pt x="2119313" y="211931"/>
                  </a:lnTo>
                  <a:lnTo>
                    <a:pt x="2150269" y="226218"/>
                  </a:lnTo>
                  <a:lnTo>
                    <a:pt x="2169319" y="240506"/>
                  </a:lnTo>
                  <a:lnTo>
                    <a:pt x="2193131" y="257175"/>
                  </a:lnTo>
                  <a:lnTo>
                    <a:pt x="2212181" y="273843"/>
                  </a:lnTo>
                  <a:lnTo>
                    <a:pt x="2250281" y="295275"/>
                  </a:lnTo>
                  <a:lnTo>
                    <a:pt x="2266950" y="64293"/>
                  </a:lnTo>
                  <a:lnTo>
                    <a:pt x="2183606" y="16668"/>
                  </a:lnTo>
                  <a:lnTo>
                    <a:pt x="2147888" y="4762"/>
                  </a:lnTo>
                  <a:lnTo>
                    <a:pt x="2121694" y="0"/>
                  </a:lnTo>
                  <a:lnTo>
                    <a:pt x="2074069" y="4762"/>
                  </a:lnTo>
                  <a:lnTo>
                    <a:pt x="2031206" y="19050"/>
                  </a:lnTo>
                  <a:lnTo>
                    <a:pt x="1985963" y="28575"/>
                  </a:lnTo>
                  <a:lnTo>
                    <a:pt x="1783556" y="54768"/>
                  </a:lnTo>
                  <a:lnTo>
                    <a:pt x="1600200" y="76200"/>
                  </a:lnTo>
                  <a:lnTo>
                    <a:pt x="1454944" y="90487"/>
                  </a:lnTo>
                  <a:lnTo>
                    <a:pt x="1269206" y="114300"/>
                  </a:lnTo>
                  <a:lnTo>
                    <a:pt x="1035844" y="135731"/>
                  </a:lnTo>
                  <a:lnTo>
                    <a:pt x="783431" y="154781"/>
                  </a:lnTo>
                  <a:lnTo>
                    <a:pt x="528638" y="180975"/>
                  </a:lnTo>
                  <a:lnTo>
                    <a:pt x="340519" y="1976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69">
              <a:extLst>
                <a:ext uri="{FF2B5EF4-FFF2-40B4-BE49-F238E27FC236}">
                  <a16:creationId xmlns:a16="http://schemas.microsoft.com/office/drawing/2014/main" id="{C295DF57-4161-4FF6-A60D-39AD064E5705}"/>
                </a:ext>
              </a:extLst>
            </p:cNvPr>
            <p:cNvSpPr/>
            <p:nvPr/>
          </p:nvSpPr>
          <p:spPr>
            <a:xfrm>
              <a:off x="4406900" y="3524250"/>
              <a:ext cx="3860800" cy="527050"/>
            </a:xfrm>
            <a:custGeom>
              <a:avLst/>
              <a:gdLst>
                <a:gd name="connsiteX0" fmla="*/ 1089025 w 3860800"/>
                <a:gd name="connsiteY0" fmla="*/ 257175 h 527050"/>
                <a:gd name="connsiteX1" fmla="*/ 800100 w 3860800"/>
                <a:gd name="connsiteY1" fmla="*/ 285750 h 527050"/>
                <a:gd name="connsiteX2" fmla="*/ 600075 w 3860800"/>
                <a:gd name="connsiteY2" fmla="*/ 307975 h 527050"/>
                <a:gd name="connsiteX3" fmla="*/ 428625 w 3860800"/>
                <a:gd name="connsiteY3" fmla="*/ 323850 h 527050"/>
                <a:gd name="connsiteX4" fmla="*/ 352425 w 3860800"/>
                <a:gd name="connsiteY4" fmla="*/ 333375 h 527050"/>
                <a:gd name="connsiteX5" fmla="*/ 282575 w 3860800"/>
                <a:gd name="connsiteY5" fmla="*/ 346075 h 527050"/>
                <a:gd name="connsiteX6" fmla="*/ 196850 w 3860800"/>
                <a:gd name="connsiteY6" fmla="*/ 352425 h 527050"/>
                <a:gd name="connsiteX7" fmla="*/ 155575 w 3860800"/>
                <a:gd name="connsiteY7" fmla="*/ 349250 h 527050"/>
                <a:gd name="connsiteX8" fmla="*/ 79375 w 3860800"/>
                <a:gd name="connsiteY8" fmla="*/ 339725 h 527050"/>
                <a:gd name="connsiteX9" fmla="*/ 0 w 3860800"/>
                <a:gd name="connsiteY9" fmla="*/ 317500 h 527050"/>
                <a:gd name="connsiteX10" fmla="*/ 6350 w 3860800"/>
                <a:gd name="connsiteY10" fmla="*/ 450850 h 527050"/>
                <a:gd name="connsiteX11" fmla="*/ 120650 w 3860800"/>
                <a:gd name="connsiteY11" fmla="*/ 495300 h 527050"/>
                <a:gd name="connsiteX12" fmla="*/ 171450 w 3860800"/>
                <a:gd name="connsiteY12" fmla="*/ 517525 h 527050"/>
                <a:gd name="connsiteX13" fmla="*/ 209550 w 3860800"/>
                <a:gd name="connsiteY13" fmla="*/ 527050 h 527050"/>
                <a:gd name="connsiteX14" fmla="*/ 257175 w 3860800"/>
                <a:gd name="connsiteY14" fmla="*/ 514350 h 527050"/>
                <a:gd name="connsiteX15" fmla="*/ 355600 w 3860800"/>
                <a:gd name="connsiteY15" fmla="*/ 495300 h 527050"/>
                <a:gd name="connsiteX16" fmla="*/ 514350 w 3860800"/>
                <a:gd name="connsiteY16" fmla="*/ 466725 h 527050"/>
                <a:gd name="connsiteX17" fmla="*/ 666750 w 3860800"/>
                <a:gd name="connsiteY17" fmla="*/ 441325 h 527050"/>
                <a:gd name="connsiteX18" fmla="*/ 806450 w 3860800"/>
                <a:gd name="connsiteY18" fmla="*/ 428625 h 527050"/>
                <a:gd name="connsiteX19" fmla="*/ 984250 w 3860800"/>
                <a:gd name="connsiteY19" fmla="*/ 415925 h 527050"/>
                <a:gd name="connsiteX20" fmla="*/ 1158875 w 3860800"/>
                <a:gd name="connsiteY20" fmla="*/ 406400 h 527050"/>
                <a:gd name="connsiteX21" fmla="*/ 1320800 w 3860800"/>
                <a:gd name="connsiteY21" fmla="*/ 393700 h 527050"/>
                <a:gd name="connsiteX22" fmla="*/ 1571625 w 3860800"/>
                <a:gd name="connsiteY22" fmla="*/ 361950 h 527050"/>
                <a:gd name="connsiteX23" fmla="*/ 1822450 w 3860800"/>
                <a:gd name="connsiteY23" fmla="*/ 339725 h 527050"/>
                <a:gd name="connsiteX24" fmla="*/ 2098675 w 3860800"/>
                <a:gd name="connsiteY24" fmla="*/ 314325 h 527050"/>
                <a:gd name="connsiteX25" fmla="*/ 2406650 w 3860800"/>
                <a:gd name="connsiteY25" fmla="*/ 288925 h 527050"/>
                <a:gd name="connsiteX26" fmla="*/ 2746375 w 3860800"/>
                <a:gd name="connsiteY26" fmla="*/ 263525 h 527050"/>
                <a:gd name="connsiteX27" fmla="*/ 3079750 w 3860800"/>
                <a:gd name="connsiteY27" fmla="*/ 247650 h 527050"/>
                <a:gd name="connsiteX28" fmla="*/ 3286125 w 3860800"/>
                <a:gd name="connsiteY28" fmla="*/ 238125 h 527050"/>
                <a:gd name="connsiteX29" fmla="*/ 3324225 w 3860800"/>
                <a:gd name="connsiteY29" fmla="*/ 241300 h 527050"/>
                <a:gd name="connsiteX30" fmla="*/ 3775075 w 3860800"/>
                <a:gd name="connsiteY30" fmla="*/ 482600 h 527050"/>
                <a:gd name="connsiteX31" fmla="*/ 3803650 w 3860800"/>
                <a:gd name="connsiteY31" fmla="*/ 482600 h 527050"/>
                <a:gd name="connsiteX32" fmla="*/ 3838575 w 3860800"/>
                <a:gd name="connsiteY32" fmla="*/ 469900 h 527050"/>
                <a:gd name="connsiteX33" fmla="*/ 3857625 w 3860800"/>
                <a:gd name="connsiteY33" fmla="*/ 454025 h 527050"/>
                <a:gd name="connsiteX34" fmla="*/ 3860800 w 3860800"/>
                <a:gd name="connsiteY34" fmla="*/ 441325 h 527050"/>
                <a:gd name="connsiteX35" fmla="*/ 3860800 w 3860800"/>
                <a:gd name="connsiteY35" fmla="*/ 419100 h 527050"/>
                <a:gd name="connsiteX36" fmla="*/ 3854450 w 3860800"/>
                <a:gd name="connsiteY36" fmla="*/ 390525 h 527050"/>
                <a:gd name="connsiteX37" fmla="*/ 3835400 w 3860800"/>
                <a:gd name="connsiteY37" fmla="*/ 346075 h 527050"/>
                <a:gd name="connsiteX38" fmla="*/ 3790950 w 3860800"/>
                <a:gd name="connsiteY38" fmla="*/ 276225 h 527050"/>
                <a:gd name="connsiteX39" fmla="*/ 3733800 w 3860800"/>
                <a:gd name="connsiteY39" fmla="*/ 206375 h 527050"/>
                <a:gd name="connsiteX40" fmla="*/ 3657600 w 3860800"/>
                <a:gd name="connsiteY40" fmla="*/ 133350 h 527050"/>
                <a:gd name="connsiteX41" fmla="*/ 3594100 w 3860800"/>
                <a:gd name="connsiteY41" fmla="*/ 73025 h 527050"/>
                <a:gd name="connsiteX42" fmla="*/ 3540125 w 3860800"/>
                <a:gd name="connsiteY42" fmla="*/ 25400 h 527050"/>
                <a:gd name="connsiteX43" fmla="*/ 3502025 w 3860800"/>
                <a:gd name="connsiteY43" fmla="*/ 6350 h 527050"/>
                <a:gd name="connsiteX44" fmla="*/ 3463925 w 3860800"/>
                <a:gd name="connsiteY44" fmla="*/ 0 h 527050"/>
                <a:gd name="connsiteX45" fmla="*/ 3435350 w 3860800"/>
                <a:gd name="connsiteY45" fmla="*/ 6350 h 527050"/>
                <a:gd name="connsiteX46" fmla="*/ 3390900 w 3860800"/>
                <a:gd name="connsiteY46" fmla="*/ 31750 h 527050"/>
                <a:gd name="connsiteX47" fmla="*/ 3333750 w 3860800"/>
                <a:gd name="connsiteY47" fmla="*/ 60325 h 527050"/>
                <a:gd name="connsiteX48" fmla="*/ 3213100 w 3860800"/>
                <a:gd name="connsiteY48" fmla="*/ 69850 h 527050"/>
                <a:gd name="connsiteX49" fmla="*/ 2867025 w 3860800"/>
                <a:gd name="connsiteY49" fmla="*/ 98425 h 527050"/>
                <a:gd name="connsiteX50" fmla="*/ 2559050 w 3860800"/>
                <a:gd name="connsiteY50" fmla="*/ 123825 h 527050"/>
                <a:gd name="connsiteX51" fmla="*/ 2190750 w 3860800"/>
                <a:gd name="connsiteY51" fmla="*/ 152400 h 527050"/>
                <a:gd name="connsiteX52" fmla="*/ 1666875 w 3860800"/>
                <a:gd name="connsiteY52" fmla="*/ 203200 h 527050"/>
                <a:gd name="connsiteX53" fmla="*/ 1184275 w 3860800"/>
                <a:gd name="connsiteY53" fmla="*/ 247650 h 527050"/>
                <a:gd name="connsiteX54" fmla="*/ 1089025 w 3860800"/>
                <a:gd name="connsiteY54" fmla="*/ 257175 h 52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860800" h="527050">
                  <a:moveTo>
                    <a:pt x="1089025" y="257175"/>
                  </a:moveTo>
                  <a:lnTo>
                    <a:pt x="800100" y="285750"/>
                  </a:lnTo>
                  <a:lnTo>
                    <a:pt x="600075" y="307975"/>
                  </a:lnTo>
                  <a:lnTo>
                    <a:pt x="428625" y="323850"/>
                  </a:lnTo>
                  <a:lnTo>
                    <a:pt x="352425" y="333375"/>
                  </a:lnTo>
                  <a:lnTo>
                    <a:pt x="282575" y="346075"/>
                  </a:lnTo>
                  <a:lnTo>
                    <a:pt x="196850" y="352425"/>
                  </a:lnTo>
                  <a:lnTo>
                    <a:pt x="155575" y="349250"/>
                  </a:lnTo>
                  <a:lnTo>
                    <a:pt x="79375" y="339725"/>
                  </a:lnTo>
                  <a:lnTo>
                    <a:pt x="0" y="317500"/>
                  </a:lnTo>
                  <a:lnTo>
                    <a:pt x="6350" y="450850"/>
                  </a:lnTo>
                  <a:lnTo>
                    <a:pt x="120650" y="495300"/>
                  </a:lnTo>
                  <a:lnTo>
                    <a:pt x="171450" y="517525"/>
                  </a:lnTo>
                  <a:lnTo>
                    <a:pt x="209550" y="527050"/>
                  </a:lnTo>
                  <a:lnTo>
                    <a:pt x="257175" y="514350"/>
                  </a:lnTo>
                  <a:lnTo>
                    <a:pt x="355600" y="495300"/>
                  </a:lnTo>
                  <a:lnTo>
                    <a:pt x="514350" y="466725"/>
                  </a:lnTo>
                  <a:lnTo>
                    <a:pt x="666750" y="441325"/>
                  </a:lnTo>
                  <a:lnTo>
                    <a:pt x="806450" y="428625"/>
                  </a:lnTo>
                  <a:lnTo>
                    <a:pt x="984250" y="415925"/>
                  </a:lnTo>
                  <a:lnTo>
                    <a:pt x="1158875" y="406400"/>
                  </a:lnTo>
                  <a:lnTo>
                    <a:pt x="1320800" y="393700"/>
                  </a:lnTo>
                  <a:lnTo>
                    <a:pt x="1571625" y="361950"/>
                  </a:lnTo>
                  <a:lnTo>
                    <a:pt x="1822450" y="339725"/>
                  </a:lnTo>
                  <a:lnTo>
                    <a:pt x="2098675" y="314325"/>
                  </a:lnTo>
                  <a:lnTo>
                    <a:pt x="2406650" y="288925"/>
                  </a:lnTo>
                  <a:lnTo>
                    <a:pt x="2746375" y="263525"/>
                  </a:lnTo>
                  <a:lnTo>
                    <a:pt x="3079750" y="247650"/>
                  </a:lnTo>
                  <a:lnTo>
                    <a:pt x="3286125" y="238125"/>
                  </a:lnTo>
                  <a:lnTo>
                    <a:pt x="3324225" y="241300"/>
                  </a:lnTo>
                  <a:lnTo>
                    <a:pt x="3775075" y="482600"/>
                  </a:lnTo>
                  <a:lnTo>
                    <a:pt x="3803650" y="482600"/>
                  </a:lnTo>
                  <a:lnTo>
                    <a:pt x="3838575" y="469900"/>
                  </a:lnTo>
                  <a:lnTo>
                    <a:pt x="3857625" y="454025"/>
                  </a:lnTo>
                  <a:lnTo>
                    <a:pt x="3860800" y="441325"/>
                  </a:lnTo>
                  <a:lnTo>
                    <a:pt x="3860800" y="419100"/>
                  </a:lnTo>
                  <a:lnTo>
                    <a:pt x="3854450" y="390525"/>
                  </a:lnTo>
                  <a:lnTo>
                    <a:pt x="3835400" y="346075"/>
                  </a:lnTo>
                  <a:lnTo>
                    <a:pt x="3790950" y="276225"/>
                  </a:lnTo>
                  <a:lnTo>
                    <a:pt x="3733800" y="206375"/>
                  </a:lnTo>
                  <a:lnTo>
                    <a:pt x="3657600" y="133350"/>
                  </a:lnTo>
                  <a:lnTo>
                    <a:pt x="3594100" y="73025"/>
                  </a:lnTo>
                  <a:lnTo>
                    <a:pt x="3540125" y="25400"/>
                  </a:lnTo>
                  <a:lnTo>
                    <a:pt x="3502025" y="6350"/>
                  </a:lnTo>
                  <a:lnTo>
                    <a:pt x="3463925" y="0"/>
                  </a:lnTo>
                  <a:lnTo>
                    <a:pt x="3435350" y="6350"/>
                  </a:lnTo>
                  <a:lnTo>
                    <a:pt x="3390900" y="31750"/>
                  </a:lnTo>
                  <a:lnTo>
                    <a:pt x="3333750" y="60325"/>
                  </a:lnTo>
                  <a:lnTo>
                    <a:pt x="3213100" y="69850"/>
                  </a:lnTo>
                  <a:lnTo>
                    <a:pt x="2867025" y="98425"/>
                  </a:lnTo>
                  <a:lnTo>
                    <a:pt x="2559050" y="123825"/>
                  </a:lnTo>
                  <a:lnTo>
                    <a:pt x="2190750" y="152400"/>
                  </a:lnTo>
                  <a:lnTo>
                    <a:pt x="1666875" y="203200"/>
                  </a:lnTo>
                  <a:lnTo>
                    <a:pt x="1184275" y="247650"/>
                  </a:lnTo>
                  <a:lnTo>
                    <a:pt x="1089025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70">
              <a:extLst>
                <a:ext uri="{FF2B5EF4-FFF2-40B4-BE49-F238E27FC236}">
                  <a16:creationId xmlns:a16="http://schemas.microsoft.com/office/drawing/2014/main" id="{F639B5BE-60CF-4717-9678-61257A6FA0B3}"/>
                </a:ext>
              </a:extLst>
            </p:cNvPr>
            <p:cNvSpPr/>
            <p:nvPr/>
          </p:nvSpPr>
          <p:spPr>
            <a:xfrm>
              <a:off x="7348538" y="3714750"/>
              <a:ext cx="901700" cy="617538"/>
            </a:xfrm>
            <a:custGeom>
              <a:avLst/>
              <a:gdLst>
                <a:gd name="connsiteX0" fmla="*/ 233362 w 902493"/>
                <a:gd name="connsiteY0" fmla="*/ 326231 h 616744"/>
                <a:gd name="connsiteX1" fmla="*/ 350043 w 902493"/>
                <a:gd name="connsiteY1" fmla="*/ 190500 h 616744"/>
                <a:gd name="connsiteX2" fmla="*/ 388143 w 902493"/>
                <a:gd name="connsiteY2" fmla="*/ 145256 h 616744"/>
                <a:gd name="connsiteX3" fmla="*/ 395287 w 902493"/>
                <a:gd name="connsiteY3" fmla="*/ 126206 h 616744"/>
                <a:gd name="connsiteX4" fmla="*/ 395287 w 902493"/>
                <a:gd name="connsiteY4" fmla="*/ 88106 h 616744"/>
                <a:gd name="connsiteX5" fmla="*/ 390525 w 902493"/>
                <a:gd name="connsiteY5" fmla="*/ 69056 h 616744"/>
                <a:gd name="connsiteX6" fmla="*/ 361950 w 902493"/>
                <a:gd name="connsiteY6" fmla="*/ 21431 h 616744"/>
                <a:gd name="connsiteX7" fmla="*/ 352425 w 902493"/>
                <a:gd name="connsiteY7" fmla="*/ 0 h 616744"/>
                <a:gd name="connsiteX8" fmla="*/ 902493 w 902493"/>
                <a:gd name="connsiteY8" fmla="*/ 269081 h 616744"/>
                <a:gd name="connsiteX9" fmla="*/ 878681 w 902493"/>
                <a:gd name="connsiteY9" fmla="*/ 280988 h 616744"/>
                <a:gd name="connsiteX10" fmla="*/ 864393 w 902493"/>
                <a:gd name="connsiteY10" fmla="*/ 290513 h 616744"/>
                <a:gd name="connsiteX11" fmla="*/ 833437 w 902493"/>
                <a:gd name="connsiteY11" fmla="*/ 292894 h 616744"/>
                <a:gd name="connsiteX12" fmla="*/ 778668 w 902493"/>
                <a:gd name="connsiteY12" fmla="*/ 288131 h 616744"/>
                <a:gd name="connsiteX13" fmla="*/ 738187 w 902493"/>
                <a:gd name="connsiteY13" fmla="*/ 288131 h 616744"/>
                <a:gd name="connsiteX14" fmla="*/ 700087 w 902493"/>
                <a:gd name="connsiteY14" fmla="*/ 292894 h 616744"/>
                <a:gd name="connsiteX15" fmla="*/ 652462 w 902493"/>
                <a:gd name="connsiteY15" fmla="*/ 311944 h 616744"/>
                <a:gd name="connsiteX16" fmla="*/ 561975 w 902493"/>
                <a:gd name="connsiteY16" fmla="*/ 361950 h 616744"/>
                <a:gd name="connsiteX17" fmla="*/ 373856 w 902493"/>
                <a:gd name="connsiteY17" fmla="*/ 461963 h 616744"/>
                <a:gd name="connsiteX18" fmla="*/ 214312 w 902493"/>
                <a:gd name="connsiteY18" fmla="*/ 540544 h 616744"/>
                <a:gd name="connsiteX19" fmla="*/ 61912 w 902493"/>
                <a:gd name="connsiteY19" fmla="*/ 604838 h 616744"/>
                <a:gd name="connsiteX20" fmla="*/ 26193 w 902493"/>
                <a:gd name="connsiteY20" fmla="*/ 616744 h 616744"/>
                <a:gd name="connsiteX21" fmla="*/ 9525 w 902493"/>
                <a:gd name="connsiteY21" fmla="*/ 616744 h 616744"/>
                <a:gd name="connsiteX22" fmla="*/ 0 w 902493"/>
                <a:gd name="connsiteY22" fmla="*/ 602456 h 616744"/>
                <a:gd name="connsiteX23" fmla="*/ 4762 w 902493"/>
                <a:gd name="connsiteY23" fmla="*/ 576263 h 616744"/>
                <a:gd name="connsiteX24" fmla="*/ 21431 w 902493"/>
                <a:gd name="connsiteY24" fmla="*/ 550069 h 616744"/>
                <a:gd name="connsiteX25" fmla="*/ 109537 w 902493"/>
                <a:gd name="connsiteY25" fmla="*/ 464344 h 616744"/>
                <a:gd name="connsiteX26" fmla="*/ 233362 w 902493"/>
                <a:gd name="connsiteY26" fmla="*/ 326231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02493" h="616744">
                  <a:moveTo>
                    <a:pt x="233362" y="326231"/>
                  </a:moveTo>
                  <a:lnTo>
                    <a:pt x="350043" y="190500"/>
                  </a:lnTo>
                  <a:lnTo>
                    <a:pt x="388143" y="145256"/>
                  </a:lnTo>
                  <a:lnTo>
                    <a:pt x="395287" y="126206"/>
                  </a:lnTo>
                  <a:lnTo>
                    <a:pt x="395287" y="88106"/>
                  </a:lnTo>
                  <a:lnTo>
                    <a:pt x="390525" y="69056"/>
                  </a:lnTo>
                  <a:lnTo>
                    <a:pt x="361950" y="21431"/>
                  </a:lnTo>
                  <a:lnTo>
                    <a:pt x="352425" y="0"/>
                  </a:lnTo>
                  <a:lnTo>
                    <a:pt x="902493" y="269081"/>
                  </a:lnTo>
                  <a:lnTo>
                    <a:pt x="878681" y="280988"/>
                  </a:lnTo>
                  <a:lnTo>
                    <a:pt x="864393" y="290513"/>
                  </a:lnTo>
                  <a:lnTo>
                    <a:pt x="833437" y="292894"/>
                  </a:lnTo>
                  <a:lnTo>
                    <a:pt x="778668" y="288131"/>
                  </a:lnTo>
                  <a:lnTo>
                    <a:pt x="738187" y="288131"/>
                  </a:lnTo>
                  <a:lnTo>
                    <a:pt x="700087" y="292894"/>
                  </a:lnTo>
                  <a:lnTo>
                    <a:pt x="652462" y="311944"/>
                  </a:lnTo>
                  <a:lnTo>
                    <a:pt x="561975" y="361950"/>
                  </a:lnTo>
                  <a:lnTo>
                    <a:pt x="373856" y="461963"/>
                  </a:lnTo>
                  <a:lnTo>
                    <a:pt x="214312" y="540544"/>
                  </a:lnTo>
                  <a:lnTo>
                    <a:pt x="61912" y="604838"/>
                  </a:lnTo>
                  <a:lnTo>
                    <a:pt x="26193" y="616744"/>
                  </a:lnTo>
                  <a:lnTo>
                    <a:pt x="9525" y="616744"/>
                  </a:lnTo>
                  <a:lnTo>
                    <a:pt x="0" y="602456"/>
                  </a:lnTo>
                  <a:lnTo>
                    <a:pt x="4762" y="576263"/>
                  </a:lnTo>
                  <a:lnTo>
                    <a:pt x="21431" y="550069"/>
                  </a:lnTo>
                  <a:lnTo>
                    <a:pt x="109537" y="464344"/>
                  </a:lnTo>
                  <a:lnTo>
                    <a:pt x="233362" y="3262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71">
              <a:extLst>
                <a:ext uri="{FF2B5EF4-FFF2-40B4-BE49-F238E27FC236}">
                  <a16:creationId xmlns:a16="http://schemas.microsoft.com/office/drawing/2014/main" id="{D1612765-BE54-4A8D-93D4-92931F576ED6}"/>
                </a:ext>
              </a:extLst>
            </p:cNvPr>
            <p:cNvSpPr/>
            <p:nvPr/>
          </p:nvSpPr>
          <p:spPr>
            <a:xfrm>
              <a:off x="4510089" y="3875088"/>
              <a:ext cx="1489075" cy="1206500"/>
            </a:xfrm>
            <a:custGeom>
              <a:avLst/>
              <a:gdLst>
                <a:gd name="connsiteX0" fmla="*/ 981075 w 1488281"/>
                <a:gd name="connsiteY0" fmla="*/ 485775 h 1207294"/>
                <a:gd name="connsiteX1" fmla="*/ 895350 w 1488281"/>
                <a:gd name="connsiteY1" fmla="*/ 566737 h 1207294"/>
                <a:gd name="connsiteX2" fmla="*/ 809625 w 1488281"/>
                <a:gd name="connsiteY2" fmla="*/ 642937 h 1207294"/>
                <a:gd name="connsiteX3" fmla="*/ 742950 w 1488281"/>
                <a:gd name="connsiteY3" fmla="*/ 695325 h 1207294"/>
                <a:gd name="connsiteX4" fmla="*/ 650081 w 1488281"/>
                <a:gd name="connsiteY4" fmla="*/ 764381 h 1207294"/>
                <a:gd name="connsiteX5" fmla="*/ 554831 w 1488281"/>
                <a:gd name="connsiteY5" fmla="*/ 828675 h 1207294"/>
                <a:gd name="connsiteX6" fmla="*/ 466725 w 1488281"/>
                <a:gd name="connsiteY6" fmla="*/ 888206 h 1207294"/>
                <a:gd name="connsiteX7" fmla="*/ 345281 w 1488281"/>
                <a:gd name="connsiteY7" fmla="*/ 966787 h 1207294"/>
                <a:gd name="connsiteX8" fmla="*/ 221456 w 1488281"/>
                <a:gd name="connsiteY8" fmla="*/ 1042987 h 1207294"/>
                <a:gd name="connsiteX9" fmla="*/ 88106 w 1488281"/>
                <a:gd name="connsiteY9" fmla="*/ 1119187 h 1207294"/>
                <a:gd name="connsiteX10" fmla="*/ 16668 w 1488281"/>
                <a:gd name="connsiteY10" fmla="*/ 1159669 h 1207294"/>
                <a:gd name="connsiteX11" fmla="*/ 4762 w 1488281"/>
                <a:gd name="connsiteY11" fmla="*/ 1166812 h 1207294"/>
                <a:gd name="connsiteX12" fmla="*/ 0 w 1488281"/>
                <a:gd name="connsiteY12" fmla="*/ 1176337 h 1207294"/>
                <a:gd name="connsiteX13" fmla="*/ 7143 w 1488281"/>
                <a:gd name="connsiteY13" fmla="*/ 1193006 h 1207294"/>
                <a:gd name="connsiteX14" fmla="*/ 42862 w 1488281"/>
                <a:gd name="connsiteY14" fmla="*/ 1207294 h 1207294"/>
                <a:gd name="connsiteX15" fmla="*/ 73818 w 1488281"/>
                <a:gd name="connsiteY15" fmla="*/ 1204912 h 1207294"/>
                <a:gd name="connsiteX16" fmla="*/ 135731 w 1488281"/>
                <a:gd name="connsiteY16" fmla="*/ 1185862 h 1207294"/>
                <a:gd name="connsiteX17" fmla="*/ 261937 w 1488281"/>
                <a:gd name="connsiteY17" fmla="*/ 1135856 h 1207294"/>
                <a:gd name="connsiteX18" fmla="*/ 392906 w 1488281"/>
                <a:gd name="connsiteY18" fmla="*/ 1083469 h 1207294"/>
                <a:gd name="connsiteX19" fmla="*/ 535781 w 1488281"/>
                <a:gd name="connsiteY19" fmla="*/ 1019175 h 1207294"/>
                <a:gd name="connsiteX20" fmla="*/ 671512 w 1488281"/>
                <a:gd name="connsiteY20" fmla="*/ 952500 h 1207294"/>
                <a:gd name="connsiteX21" fmla="*/ 812006 w 1488281"/>
                <a:gd name="connsiteY21" fmla="*/ 873919 h 1207294"/>
                <a:gd name="connsiteX22" fmla="*/ 962025 w 1488281"/>
                <a:gd name="connsiteY22" fmla="*/ 788194 h 1207294"/>
                <a:gd name="connsiteX23" fmla="*/ 1038225 w 1488281"/>
                <a:gd name="connsiteY23" fmla="*/ 747712 h 1207294"/>
                <a:gd name="connsiteX24" fmla="*/ 1126331 w 1488281"/>
                <a:gd name="connsiteY24" fmla="*/ 678656 h 1207294"/>
                <a:gd name="connsiteX25" fmla="*/ 1300162 w 1488281"/>
                <a:gd name="connsiteY25" fmla="*/ 535781 h 1207294"/>
                <a:gd name="connsiteX26" fmla="*/ 1402556 w 1488281"/>
                <a:gd name="connsiteY26" fmla="*/ 447675 h 1207294"/>
                <a:gd name="connsiteX27" fmla="*/ 1488281 w 1488281"/>
                <a:gd name="connsiteY27" fmla="*/ 304800 h 1207294"/>
                <a:gd name="connsiteX28" fmla="*/ 1478756 w 1488281"/>
                <a:gd name="connsiteY28" fmla="*/ 216694 h 1207294"/>
                <a:gd name="connsiteX29" fmla="*/ 1462087 w 1488281"/>
                <a:gd name="connsiteY29" fmla="*/ 150019 h 1207294"/>
                <a:gd name="connsiteX30" fmla="*/ 1443037 w 1488281"/>
                <a:gd name="connsiteY30" fmla="*/ 92869 h 1207294"/>
                <a:gd name="connsiteX31" fmla="*/ 1419225 w 1488281"/>
                <a:gd name="connsiteY31" fmla="*/ 54769 h 1207294"/>
                <a:gd name="connsiteX32" fmla="*/ 1400175 w 1488281"/>
                <a:gd name="connsiteY32" fmla="*/ 35719 h 1207294"/>
                <a:gd name="connsiteX33" fmla="*/ 1352550 w 1488281"/>
                <a:gd name="connsiteY33" fmla="*/ 0 h 1207294"/>
                <a:gd name="connsiteX34" fmla="*/ 1185862 w 1488281"/>
                <a:gd name="connsiteY34" fmla="*/ 14287 h 1207294"/>
                <a:gd name="connsiteX35" fmla="*/ 1212056 w 1488281"/>
                <a:gd name="connsiteY35" fmla="*/ 54769 h 1207294"/>
                <a:gd name="connsiteX36" fmla="*/ 1231106 w 1488281"/>
                <a:gd name="connsiteY36" fmla="*/ 85725 h 1207294"/>
                <a:gd name="connsiteX37" fmla="*/ 1240631 w 1488281"/>
                <a:gd name="connsiteY37" fmla="*/ 109537 h 1207294"/>
                <a:gd name="connsiteX38" fmla="*/ 1247775 w 1488281"/>
                <a:gd name="connsiteY38" fmla="*/ 133350 h 1207294"/>
                <a:gd name="connsiteX39" fmla="*/ 1247775 w 1488281"/>
                <a:gd name="connsiteY39" fmla="*/ 164306 h 1207294"/>
                <a:gd name="connsiteX40" fmla="*/ 1240631 w 1488281"/>
                <a:gd name="connsiteY40" fmla="*/ 202406 h 1207294"/>
                <a:gd name="connsiteX41" fmla="*/ 1209675 w 1488281"/>
                <a:gd name="connsiteY41" fmla="*/ 245269 h 1207294"/>
                <a:gd name="connsiteX42" fmla="*/ 1114425 w 1488281"/>
                <a:gd name="connsiteY42" fmla="*/ 352425 h 1207294"/>
                <a:gd name="connsiteX43" fmla="*/ 981075 w 1488281"/>
                <a:gd name="connsiteY43" fmla="*/ 485775 h 120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488281" h="1207294">
                  <a:moveTo>
                    <a:pt x="981075" y="485775"/>
                  </a:moveTo>
                  <a:lnTo>
                    <a:pt x="895350" y="566737"/>
                  </a:lnTo>
                  <a:lnTo>
                    <a:pt x="809625" y="642937"/>
                  </a:lnTo>
                  <a:lnTo>
                    <a:pt x="742950" y="695325"/>
                  </a:lnTo>
                  <a:lnTo>
                    <a:pt x="650081" y="764381"/>
                  </a:lnTo>
                  <a:lnTo>
                    <a:pt x="554831" y="828675"/>
                  </a:lnTo>
                  <a:lnTo>
                    <a:pt x="466725" y="888206"/>
                  </a:lnTo>
                  <a:lnTo>
                    <a:pt x="345281" y="966787"/>
                  </a:lnTo>
                  <a:lnTo>
                    <a:pt x="221456" y="1042987"/>
                  </a:lnTo>
                  <a:lnTo>
                    <a:pt x="88106" y="1119187"/>
                  </a:lnTo>
                  <a:lnTo>
                    <a:pt x="16668" y="1159669"/>
                  </a:lnTo>
                  <a:lnTo>
                    <a:pt x="4762" y="1166812"/>
                  </a:lnTo>
                  <a:lnTo>
                    <a:pt x="0" y="1176337"/>
                  </a:lnTo>
                  <a:lnTo>
                    <a:pt x="7143" y="1193006"/>
                  </a:lnTo>
                  <a:lnTo>
                    <a:pt x="42862" y="1207294"/>
                  </a:lnTo>
                  <a:lnTo>
                    <a:pt x="73818" y="1204912"/>
                  </a:lnTo>
                  <a:lnTo>
                    <a:pt x="135731" y="1185862"/>
                  </a:lnTo>
                  <a:lnTo>
                    <a:pt x="261937" y="1135856"/>
                  </a:lnTo>
                  <a:lnTo>
                    <a:pt x="392906" y="1083469"/>
                  </a:lnTo>
                  <a:lnTo>
                    <a:pt x="535781" y="1019175"/>
                  </a:lnTo>
                  <a:lnTo>
                    <a:pt x="671512" y="952500"/>
                  </a:lnTo>
                  <a:lnTo>
                    <a:pt x="812006" y="873919"/>
                  </a:lnTo>
                  <a:lnTo>
                    <a:pt x="962025" y="788194"/>
                  </a:lnTo>
                  <a:lnTo>
                    <a:pt x="1038225" y="747712"/>
                  </a:lnTo>
                  <a:lnTo>
                    <a:pt x="1126331" y="678656"/>
                  </a:lnTo>
                  <a:lnTo>
                    <a:pt x="1300162" y="535781"/>
                  </a:lnTo>
                  <a:lnTo>
                    <a:pt x="1402556" y="447675"/>
                  </a:lnTo>
                  <a:lnTo>
                    <a:pt x="1488281" y="304800"/>
                  </a:lnTo>
                  <a:lnTo>
                    <a:pt x="1478756" y="216694"/>
                  </a:lnTo>
                  <a:lnTo>
                    <a:pt x="1462087" y="150019"/>
                  </a:lnTo>
                  <a:lnTo>
                    <a:pt x="1443037" y="92869"/>
                  </a:lnTo>
                  <a:lnTo>
                    <a:pt x="1419225" y="54769"/>
                  </a:lnTo>
                  <a:lnTo>
                    <a:pt x="1400175" y="35719"/>
                  </a:lnTo>
                  <a:lnTo>
                    <a:pt x="1352550" y="0"/>
                  </a:lnTo>
                  <a:lnTo>
                    <a:pt x="1185862" y="14287"/>
                  </a:lnTo>
                  <a:lnTo>
                    <a:pt x="1212056" y="54769"/>
                  </a:lnTo>
                  <a:lnTo>
                    <a:pt x="1231106" y="85725"/>
                  </a:lnTo>
                  <a:lnTo>
                    <a:pt x="1240631" y="109537"/>
                  </a:lnTo>
                  <a:lnTo>
                    <a:pt x="1247775" y="133350"/>
                  </a:lnTo>
                  <a:lnTo>
                    <a:pt x="1247775" y="164306"/>
                  </a:lnTo>
                  <a:lnTo>
                    <a:pt x="1240631" y="202406"/>
                  </a:lnTo>
                  <a:lnTo>
                    <a:pt x="1209675" y="245269"/>
                  </a:lnTo>
                  <a:lnTo>
                    <a:pt x="1114425" y="352425"/>
                  </a:lnTo>
                  <a:lnTo>
                    <a:pt x="981075" y="485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72">
              <a:extLst>
                <a:ext uri="{FF2B5EF4-FFF2-40B4-BE49-F238E27FC236}">
                  <a16:creationId xmlns:a16="http://schemas.microsoft.com/office/drawing/2014/main" id="{14A59DCE-2882-4992-BCDF-B9E1CB9C94E3}"/>
                </a:ext>
              </a:extLst>
            </p:cNvPr>
            <p:cNvSpPr/>
            <p:nvPr/>
          </p:nvSpPr>
          <p:spPr>
            <a:xfrm>
              <a:off x="5810251" y="4065589"/>
              <a:ext cx="1306513" cy="333375"/>
            </a:xfrm>
            <a:custGeom>
              <a:avLst/>
              <a:gdLst>
                <a:gd name="connsiteX0" fmla="*/ 302419 w 1307306"/>
                <a:gd name="connsiteY0" fmla="*/ 257175 h 333375"/>
                <a:gd name="connsiteX1" fmla="*/ 0 w 1307306"/>
                <a:gd name="connsiteY1" fmla="*/ 285750 h 333375"/>
                <a:gd name="connsiteX2" fmla="*/ 107156 w 1307306"/>
                <a:gd name="connsiteY2" fmla="*/ 104775 h 333375"/>
                <a:gd name="connsiteX3" fmla="*/ 307181 w 1307306"/>
                <a:gd name="connsiteY3" fmla="*/ 90487 h 333375"/>
                <a:gd name="connsiteX4" fmla="*/ 478631 w 1307306"/>
                <a:gd name="connsiteY4" fmla="*/ 73819 h 333375"/>
                <a:gd name="connsiteX5" fmla="*/ 671513 w 1307306"/>
                <a:gd name="connsiteY5" fmla="*/ 50006 h 333375"/>
                <a:gd name="connsiteX6" fmla="*/ 785813 w 1307306"/>
                <a:gd name="connsiteY6" fmla="*/ 35719 h 333375"/>
                <a:gd name="connsiteX7" fmla="*/ 814388 w 1307306"/>
                <a:gd name="connsiteY7" fmla="*/ 26194 h 333375"/>
                <a:gd name="connsiteX8" fmla="*/ 850106 w 1307306"/>
                <a:gd name="connsiteY8" fmla="*/ 14287 h 333375"/>
                <a:gd name="connsiteX9" fmla="*/ 881063 w 1307306"/>
                <a:gd name="connsiteY9" fmla="*/ 4762 h 333375"/>
                <a:gd name="connsiteX10" fmla="*/ 909638 w 1307306"/>
                <a:gd name="connsiteY10" fmla="*/ 2381 h 333375"/>
                <a:gd name="connsiteX11" fmla="*/ 938213 w 1307306"/>
                <a:gd name="connsiteY11" fmla="*/ 0 h 333375"/>
                <a:gd name="connsiteX12" fmla="*/ 957263 w 1307306"/>
                <a:gd name="connsiteY12" fmla="*/ 2381 h 333375"/>
                <a:gd name="connsiteX13" fmla="*/ 983456 w 1307306"/>
                <a:gd name="connsiteY13" fmla="*/ 9525 h 333375"/>
                <a:gd name="connsiteX14" fmla="*/ 1004888 w 1307306"/>
                <a:gd name="connsiteY14" fmla="*/ 23812 h 333375"/>
                <a:gd name="connsiteX15" fmla="*/ 1023938 w 1307306"/>
                <a:gd name="connsiteY15" fmla="*/ 40481 h 333375"/>
                <a:gd name="connsiteX16" fmla="*/ 1090613 w 1307306"/>
                <a:gd name="connsiteY16" fmla="*/ 83344 h 333375"/>
                <a:gd name="connsiteX17" fmla="*/ 1145381 w 1307306"/>
                <a:gd name="connsiteY17" fmla="*/ 121444 h 333375"/>
                <a:gd name="connsiteX18" fmla="*/ 1188244 w 1307306"/>
                <a:gd name="connsiteY18" fmla="*/ 154781 h 333375"/>
                <a:gd name="connsiteX19" fmla="*/ 1228725 w 1307306"/>
                <a:gd name="connsiteY19" fmla="*/ 188119 h 333375"/>
                <a:gd name="connsiteX20" fmla="*/ 1259681 w 1307306"/>
                <a:gd name="connsiteY20" fmla="*/ 214312 h 333375"/>
                <a:gd name="connsiteX21" fmla="*/ 1281113 w 1307306"/>
                <a:gd name="connsiteY21" fmla="*/ 233362 h 333375"/>
                <a:gd name="connsiteX22" fmla="*/ 1297781 w 1307306"/>
                <a:gd name="connsiteY22" fmla="*/ 254794 h 333375"/>
                <a:gd name="connsiteX23" fmla="*/ 1307306 w 1307306"/>
                <a:gd name="connsiteY23" fmla="*/ 278606 h 333375"/>
                <a:gd name="connsiteX24" fmla="*/ 1304925 w 1307306"/>
                <a:gd name="connsiteY24" fmla="*/ 300037 h 333375"/>
                <a:gd name="connsiteX25" fmla="*/ 1290638 w 1307306"/>
                <a:gd name="connsiteY25" fmla="*/ 311944 h 333375"/>
                <a:gd name="connsiteX26" fmla="*/ 1259681 w 1307306"/>
                <a:gd name="connsiteY26" fmla="*/ 323850 h 333375"/>
                <a:gd name="connsiteX27" fmla="*/ 1231106 w 1307306"/>
                <a:gd name="connsiteY27" fmla="*/ 333375 h 333375"/>
                <a:gd name="connsiteX28" fmla="*/ 847725 w 1307306"/>
                <a:gd name="connsiteY28" fmla="*/ 250031 h 333375"/>
                <a:gd name="connsiteX29" fmla="*/ 828675 w 1307306"/>
                <a:gd name="connsiteY29" fmla="*/ 238125 h 333375"/>
                <a:gd name="connsiteX30" fmla="*/ 795338 w 1307306"/>
                <a:gd name="connsiteY30" fmla="*/ 221456 h 333375"/>
                <a:gd name="connsiteX31" fmla="*/ 766763 w 1307306"/>
                <a:gd name="connsiteY31" fmla="*/ 216694 h 333375"/>
                <a:gd name="connsiteX32" fmla="*/ 678656 w 1307306"/>
                <a:gd name="connsiteY32" fmla="*/ 223837 h 333375"/>
                <a:gd name="connsiteX33" fmla="*/ 302419 w 1307306"/>
                <a:gd name="connsiteY33" fmla="*/ 257175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07306" h="333375">
                  <a:moveTo>
                    <a:pt x="302419" y="257175"/>
                  </a:moveTo>
                  <a:lnTo>
                    <a:pt x="0" y="285750"/>
                  </a:lnTo>
                  <a:lnTo>
                    <a:pt x="107156" y="104775"/>
                  </a:lnTo>
                  <a:lnTo>
                    <a:pt x="307181" y="90487"/>
                  </a:lnTo>
                  <a:lnTo>
                    <a:pt x="478631" y="73819"/>
                  </a:lnTo>
                  <a:lnTo>
                    <a:pt x="671513" y="50006"/>
                  </a:lnTo>
                  <a:lnTo>
                    <a:pt x="785813" y="35719"/>
                  </a:lnTo>
                  <a:lnTo>
                    <a:pt x="814388" y="26194"/>
                  </a:lnTo>
                  <a:lnTo>
                    <a:pt x="850106" y="14287"/>
                  </a:lnTo>
                  <a:lnTo>
                    <a:pt x="881063" y="4762"/>
                  </a:lnTo>
                  <a:lnTo>
                    <a:pt x="909638" y="2381"/>
                  </a:lnTo>
                  <a:lnTo>
                    <a:pt x="938213" y="0"/>
                  </a:lnTo>
                  <a:lnTo>
                    <a:pt x="957263" y="2381"/>
                  </a:lnTo>
                  <a:lnTo>
                    <a:pt x="983456" y="9525"/>
                  </a:lnTo>
                  <a:lnTo>
                    <a:pt x="1004888" y="23812"/>
                  </a:lnTo>
                  <a:lnTo>
                    <a:pt x="1023938" y="40481"/>
                  </a:lnTo>
                  <a:lnTo>
                    <a:pt x="1090613" y="83344"/>
                  </a:lnTo>
                  <a:lnTo>
                    <a:pt x="1145381" y="121444"/>
                  </a:lnTo>
                  <a:lnTo>
                    <a:pt x="1188244" y="154781"/>
                  </a:lnTo>
                  <a:lnTo>
                    <a:pt x="1228725" y="188119"/>
                  </a:lnTo>
                  <a:lnTo>
                    <a:pt x="1259681" y="214312"/>
                  </a:lnTo>
                  <a:lnTo>
                    <a:pt x="1281113" y="233362"/>
                  </a:lnTo>
                  <a:lnTo>
                    <a:pt x="1297781" y="254794"/>
                  </a:lnTo>
                  <a:lnTo>
                    <a:pt x="1307306" y="278606"/>
                  </a:lnTo>
                  <a:lnTo>
                    <a:pt x="1304925" y="300037"/>
                  </a:lnTo>
                  <a:lnTo>
                    <a:pt x="1290638" y="311944"/>
                  </a:lnTo>
                  <a:lnTo>
                    <a:pt x="1259681" y="323850"/>
                  </a:lnTo>
                  <a:lnTo>
                    <a:pt x="1231106" y="333375"/>
                  </a:lnTo>
                  <a:lnTo>
                    <a:pt x="847725" y="250031"/>
                  </a:lnTo>
                  <a:lnTo>
                    <a:pt x="828675" y="238125"/>
                  </a:lnTo>
                  <a:lnTo>
                    <a:pt x="795338" y="221456"/>
                  </a:lnTo>
                  <a:lnTo>
                    <a:pt x="766763" y="216694"/>
                  </a:lnTo>
                  <a:lnTo>
                    <a:pt x="678656" y="223837"/>
                  </a:lnTo>
                  <a:lnTo>
                    <a:pt x="302419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73">
              <a:extLst>
                <a:ext uri="{FF2B5EF4-FFF2-40B4-BE49-F238E27FC236}">
                  <a16:creationId xmlns:a16="http://schemas.microsoft.com/office/drawing/2014/main" id="{709C9608-FE37-4DEA-B983-3100329DDB2A}"/>
                </a:ext>
              </a:extLst>
            </p:cNvPr>
            <p:cNvSpPr/>
            <p:nvPr/>
          </p:nvSpPr>
          <p:spPr>
            <a:xfrm>
              <a:off x="4125913" y="4292600"/>
              <a:ext cx="2963862" cy="1885950"/>
            </a:xfrm>
            <a:custGeom>
              <a:avLst/>
              <a:gdLst>
                <a:gd name="connsiteX0" fmla="*/ 2079864 w 2962551"/>
                <a:gd name="connsiteY0" fmla="*/ 652765 h 1886941"/>
                <a:gd name="connsiteX1" fmla="*/ 1995295 w 2962551"/>
                <a:gd name="connsiteY1" fmla="*/ 734691 h 1886941"/>
                <a:gd name="connsiteX2" fmla="*/ 1923940 w 2962551"/>
                <a:gd name="connsiteY2" fmla="*/ 806046 h 1886941"/>
                <a:gd name="connsiteX3" fmla="*/ 1778588 w 2962551"/>
                <a:gd name="connsiteY3" fmla="*/ 919685 h 1886941"/>
                <a:gd name="connsiteX4" fmla="*/ 1717804 w 2962551"/>
                <a:gd name="connsiteY4" fmla="*/ 967255 h 1886941"/>
                <a:gd name="connsiteX5" fmla="*/ 1633235 w 2962551"/>
                <a:gd name="connsiteY5" fmla="*/ 1033325 h 1886941"/>
                <a:gd name="connsiteX6" fmla="*/ 1532810 w 2962551"/>
                <a:gd name="connsiteY6" fmla="*/ 1107322 h 1886941"/>
                <a:gd name="connsiteX7" fmla="*/ 1429742 w 2962551"/>
                <a:gd name="connsiteY7" fmla="*/ 1173392 h 1886941"/>
                <a:gd name="connsiteX8" fmla="*/ 1308174 w 2962551"/>
                <a:gd name="connsiteY8" fmla="*/ 1250032 h 1886941"/>
                <a:gd name="connsiteX9" fmla="*/ 1162821 w 2962551"/>
                <a:gd name="connsiteY9" fmla="*/ 1334601 h 1886941"/>
                <a:gd name="connsiteX10" fmla="*/ 996326 w 2962551"/>
                <a:gd name="connsiteY10" fmla="*/ 1421813 h 1886941"/>
                <a:gd name="connsiteX11" fmla="*/ 845688 w 2962551"/>
                <a:gd name="connsiteY11" fmla="*/ 1498453 h 1886941"/>
                <a:gd name="connsiteX12" fmla="*/ 689765 w 2962551"/>
                <a:gd name="connsiteY12" fmla="*/ 1569808 h 1886941"/>
                <a:gd name="connsiteX13" fmla="*/ 568197 w 2962551"/>
                <a:gd name="connsiteY13" fmla="*/ 1622663 h 1886941"/>
                <a:gd name="connsiteX14" fmla="*/ 465129 w 2962551"/>
                <a:gd name="connsiteY14" fmla="*/ 1667591 h 1886941"/>
                <a:gd name="connsiteX15" fmla="*/ 317133 w 2962551"/>
                <a:gd name="connsiteY15" fmla="*/ 1728374 h 1886941"/>
                <a:gd name="connsiteX16" fmla="*/ 203494 w 2962551"/>
                <a:gd name="connsiteY16" fmla="*/ 1773302 h 1886941"/>
                <a:gd name="connsiteX17" fmla="*/ 34357 w 2962551"/>
                <a:gd name="connsiteY17" fmla="*/ 1834085 h 1886941"/>
                <a:gd name="connsiteX18" fmla="*/ 10572 w 2962551"/>
                <a:gd name="connsiteY18" fmla="*/ 1847299 h 1886941"/>
                <a:gd name="connsiteX19" fmla="*/ 0 w 2962551"/>
                <a:gd name="connsiteY19" fmla="*/ 1857870 h 1886941"/>
                <a:gd name="connsiteX20" fmla="*/ 0 w 2962551"/>
                <a:gd name="connsiteY20" fmla="*/ 1871084 h 1886941"/>
                <a:gd name="connsiteX21" fmla="*/ 10572 w 2962551"/>
                <a:gd name="connsiteY21" fmla="*/ 1879013 h 1886941"/>
                <a:gd name="connsiteX22" fmla="*/ 47570 w 2962551"/>
                <a:gd name="connsiteY22" fmla="*/ 1886941 h 1886941"/>
                <a:gd name="connsiteX23" fmla="*/ 169138 w 2962551"/>
                <a:gd name="connsiteY23" fmla="*/ 1860513 h 1886941"/>
                <a:gd name="connsiteX24" fmla="*/ 348847 w 2962551"/>
                <a:gd name="connsiteY24" fmla="*/ 1812943 h 1886941"/>
                <a:gd name="connsiteX25" fmla="*/ 533841 w 2962551"/>
                <a:gd name="connsiteY25" fmla="*/ 1760088 h 1886941"/>
                <a:gd name="connsiteX26" fmla="*/ 697693 w 2962551"/>
                <a:gd name="connsiteY26" fmla="*/ 1704589 h 1886941"/>
                <a:gd name="connsiteX27" fmla="*/ 864188 w 2962551"/>
                <a:gd name="connsiteY27" fmla="*/ 1646448 h 1886941"/>
                <a:gd name="connsiteX28" fmla="*/ 1009540 w 2962551"/>
                <a:gd name="connsiteY28" fmla="*/ 1590950 h 1886941"/>
                <a:gd name="connsiteX29" fmla="*/ 1149607 w 2962551"/>
                <a:gd name="connsiteY29" fmla="*/ 1532809 h 1886941"/>
                <a:gd name="connsiteX30" fmla="*/ 1273818 w 2962551"/>
                <a:gd name="connsiteY30" fmla="*/ 1477311 h 1886941"/>
                <a:gd name="connsiteX31" fmla="*/ 1421813 w 2962551"/>
                <a:gd name="connsiteY31" fmla="*/ 1405956 h 1886941"/>
                <a:gd name="connsiteX32" fmla="*/ 1609450 w 2962551"/>
                <a:gd name="connsiteY32" fmla="*/ 1302888 h 1886941"/>
                <a:gd name="connsiteX33" fmla="*/ 1789159 w 2962551"/>
                <a:gd name="connsiteY33" fmla="*/ 1183963 h 1886941"/>
                <a:gd name="connsiteX34" fmla="*/ 1889584 w 2962551"/>
                <a:gd name="connsiteY34" fmla="*/ 1115251 h 1886941"/>
                <a:gd name="connsiteX35" fmla="*/ 2027009 w 2962551"/>
                <a:gd name="connsiteY35" fmla="*/ 1004254 h 1886941"/>
                <a:gd name="connsiteX36" fmla="*/ 2159147 w 2962551"/>
                <a:gd name="connsiteY36" fmla="*/ 893258 h 1886941"/>
                <a:gd name="connsiteX37" fmla="*/ 2272787 w 2962551"/>
                <a:gd name="connsiteY37" fmla="*/ 787547 h 1886941"/>
                <a:gd name="connsiteX38" fmla="*/ 2362641 w 2962551"/>
                <a:gd name="connsiteY38" fmla="*/ 700335 h 1886941"/>
                <a:gd name="connsiteX39" fmla="*/ 2449853 w 2962551"/>
                <a:gd name="connsiteY39" fmla="*/ 615766 h 1886941"/>
                <a:gd name="connsiteX40" fmla="*/ 2568777 w 2962551"/>
                <a:gd name="connsiteY40" fmla="*/ 486270 h 1886941"/>
                <a:gd name="connsiteX41" fmla="*/ 2648061 w 2962551"/>
                <a:gd name="connsiteY41" fmla="*/ 396416 h 1886941"/>
                <a:gd name="connsiteX42" fmla="*/ 2674488 w 2962551"/>
                <a:gd name="connsiteY42" fmla="*/ 356774 h 1886941"/>
                <a:gd name="connsiteX43" fmla="*/ 2711487 w 2962551"/>
                <a:gd name="connsiteY43" fmla="*/ 306562 h 1886941"/>
                <a:gd name="connsiteX44" fmla="*/ 2751129 w 2962551"/>
                <a:gd name="connsiteY44" fmla="*/ 253706 h 1886941"/>
                <a:gd name="connsiteX45" fmla="*/ 2801342 w 2962551"/>
                <a:gd name="connsiteY45" fmla="*/ 198208 h 1886941"/>
                <a:gd name="connsiteX46" fmla="*/ 2843626 w 2962551"/>
                <a:gd name="connsiteY46" fmla="*/ 155924 h 1886941"/>
                <a:gd name="connsiteX47" fmla="*/ 2875339 w 2962551"/>
                <a:gd name="connsiteY47" fmla="*/ 129496 h 1886941"/>
                <a:gd name="connsiteX48" fmla="*/ 2901767 w 2962551"/>
                <a:gd name="connsiteY48" fmla="*/ 110996 h 1886941"/>
                <a:gd name="connsiteX49" fmla="*/ 2917624 w 2962551"/>
                <a:gd name="connsiteY49" fmla="*/ 103068 h 1886941"/>
                <a:gd name="connsiteX50" fmla="*/ 2962551 w 2962551"/>
                <a:gd name="connsiteY50" fmla="*/ 87211 h 1886941"/>
                <a:gd name="connsiteX51" fmla="*/ 2500065 w 2962551"/>
                <a:gd name="connsiteY51" fmla="*/ 0 h 1886941"/>
                <a:gd name="connsiteX52" fmla="*/ 2531779 w 2962551"/>
                <a:gd name="connsiteY52" fmla="*/ 23785 h 1886941"/>
                <a:gd name="connsiteX53" fmla="*/ 2539707 w 2962551"/>
                <a:gd name="connsiteY53" fmla="*/ 39642 h 1886941"/>
                <a:gd name="connsiteX54" fmla="*/ 2544992 w 2962551"/>
                <a:gd name="connsiteY54" fmla="*/ 58141 h 1886941"/>
                <a:gd name="connsiteX55" fmla="*/ 2544992 w 2962551"/>
                <a:gd name="connsiteY55" fmla="*/ 71355 h 1886941"/>
                <a:gd name="connsiteX56" fmla="*/ 2537064 w 2962551"/>
                <a:gd name="connsiteY56" fmla="*/ 103068 h 1886941"/>
                <a:gd name="connsiteX57" fmla="*/ 2494780 w 2962551"/>
                <a:gd name="connsiteY57" fmla="*/ 163852 h 1886941"/>
                <a:gd name="connsiteX58" fmla="*/ 2410211 w 2962551"/>
                <a:gd name="connsiteY58" fmla="*/ 280134 h 1886941"/>
                <a:gd name="connsiteX59" fmla="*/ 2307143 w 2962551"/>
                <a:gd name="connsiteY59" fmla="*/ 406987 h 1886941"/>
                <a:gd name="connsiteX60" fmla="*/ 2180290 w 2962551"/>
                <a:gd name="connsiteY60" fmla="*/ 549697 h 1886941"/>
                <a:gd name="connsiteX61" fmla="*/ 2079864 w 2962551"/>
                <a:gd name="connsiteY61" fmla="*/ 652765 h 188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962551" h="1886941">
                  <a:moveTo>
                    <a:pt x="2079864" y="652765"/>
                  </a:moveTo>
                  <a:lnTo>
                    <a:pt x="1995295" y="734691"/>
                  </a:lnTo>
                  <a:lnTo>
                    <a:pt x="1923940" y="806046"/>
                  </a:lnTo>
                  <a:lnTo>
                    <a:pt x="1778588" y="919685"/>
                  </a:lnTo>
                  <a:lnTo>
                    <a:pt x="1717804" y="967255"/>
                  </a:lnTo>
                  <a:lnTo>
                    <a:pt x="1633235" y="1033325"/>
                  </a:lnTo>
                  <a:lnTo>
                    <a:pt x="1532810" y="1107322"/>
                  </a:lnTo>
                  <a:lnTo>
                    <a:pt x="1429742" y="1173392"/>
                  </a:lnTo>
                  <a:lnTo>
                    <a:pt x="1308174" y="1250032"/>
                  </a:lnTo>
                  <a:lnTo>
                    <a:pt x="1162821" y="1334601"/>
                  </a:lnTo>
                  <a:lnTo>
                    <a:pt x="996326" y="1421813"/>
                  </a:lnTo>
                  <a:lnTo>
                    <a:pt x="845688" y="1498453"/>
                  </a:lnTo>
                  <a:lnTo>
                    <a:pt x="689765" y="1569808"/>
                  </a:lnTo>
                  <a:lnTo>
                    <a:pt x="568197" y="1622663"/>
                  </a:lnTo>
                  <a:lnTo>
                    <a:pt x="465129" y="1667591"/>
                  </a:lnTo>
                  <a:lnTo>
                    <a:pt x="317133" y="1728374"/>
                  </a:lnTo>
                  <a:lnTo>
                    <a:pt x="203494" y="1773302"/>
                  </a:lnTo>
                  <a:lnTo>
                    <a:pt x="34357" y="1834085"/>
                  </a:lnTo>
                  <a:lnTo>
                    <a:pt x="10572" y="1847299"/>
                  </a:lnTo>
                  <a:lnTo>
                    <a:pt x="0" y="1857870"/>
                  </a:lnTo>
                  <a:lnTo>
                    <a:pt x="0" y="1871084"/>
                  </a:lnTo>
                  <a:lnTo>
                    <a:pt x="10572" y="1879013"/>
                  </a:lnTo>
                  <a:lnTo>
                    <a:pt x="47570" y="1886941"/>
                  </a:lnTo>
                  <a:lnTo>
                    <a:pt x="169138" y="1860513"/>
                  </a:lnTo>
                  <a:lnTo>
                    <a:pt x="348847" y="1812943"/>
                  </a:lnTo>
                  <a:lnTo>
                    <a:pt x="533841" y="1760088"/>
                  </a:lnTo>
                  <a:lnTo>
                    <a:pt x="697693" y="1704589"/>
                  </a:lnTo>
                  <a:lnTo>
                    <a:pt x="864188" y="1646448"/>
                  </a:lnTo>
                  <a:lnTo>
                    <a:pt x="1009540" y="1590950"/>
                  </a:lnTo>
                  <a:lnTo>
                    <a:pt x="1149607" y="1532809"/>
                  </a:lnTo>
                  <a:lnTo>
                    <a:pt x="1273818" y="1477311"/>
                  </a:lnTo>
                  <a:lnTo>
                    <a:pt x="1421813" y="1405956"/>
                  </a:lnTo>
                  <a:lnTo>
                    <a:pt x="1609450" y="1302888"/>
                  </a:lnTo>
                  <a:lnTo>
                    <a:pt x="1789159" y="1183963"/>
                  </a:lnTo>
                  <a:lnTo>
                    <a:pt x="1889584" y="1115251"/>
                  </a:lnTo>
                  <a:lnTo>
                    <a:pt x="2027009" y="1004254"/>
                  </a:lnTo>
                  <a:lnTo>
                    <a:pt x="2159147" y="893258"/>
                  </a:lnTo>
                  <a:lnTo>
                    <a:pt x="2272787" y="787547"/>
                  </a:lnTo>
                  <a:lnTo>
                    <a:pt x="2362641" y="700335"/>
                  </a:lnTo>
                  <a:lnTo>
                    <a:pt x="2449853" y="615766"/>
                  </a:lnTo>
                  <a:lnTo>
                    <a:pt x="2568777" y="486270"/>
                  </a:lnTo>
                  <a:lnTo>
                    <a:pt x="2648061" y="396416"/>
                  </a:lnTo>
                  <a:lnTo>
                    <a:pt x="2674488" y="356774"/>
                  </a:lnTo>
                  <a:lnTo>
                    <a:pt x="2711487" y="306562"/>
                  </a:lnTo>
                  <a:lnTo>
                    <a:pt x="2751129" y="253706"/>
                  </a:lnTo>
                  <a:lnTo>
                    <a:pt x="2801342" y="198208"/>
                  </a:lnTo>
                  <a:lnTo>
                    <a:pt x="2843626" y="155924"/>
                  </a:lnTo>
                  <a:lnTo>
                    <a:pt x="2875339" y="129496"/>
                  </a:lnTo>
                  <a:lnTo>
                    <a:pt x="2901767" y="110996"/>
                  </a:lnTo>
                  <a:lnTo>
                    <a:pt x="2917624" y="103068"/>
                  </a:lnTo>
                  <a:lnTo>
                    <a:pt x="2962551" y="87211"/>
                  </a:lnTo>
                  <a:lnTo>
                    <a:pt x="2500065" y="0"/>
                  </a:lnTo>
                  <a:lnTo>
                    <a:pt x="2531779" y="23785"/>
                  </a:lnTo>
                  <a:lnTo>
                    <a:pt x="2539707" y="39642"/>
                  </a:lnTo>
                  <a:lnTo>
                    <a:pt x="2544992" y="58141"/>
                  </a:lnTo>
                  <a:lnTo>
                    <a:pt x="2544992" y="71355"/>
                  </a:lnTo>
                  <a:lnTo>
                    <a:pt x="2537064" y="103068"/>
                  </a:lnTo>
                  <a:lnTo>
                    <a:pt x="2494780" y="163852"/>
                  </a:lnTo>
                  <a:lnTo>
                    <a:pt x="2410211" y="280134"/>
                  </a:lnTo>
                  <a:lnTo>
                    <a:pt x="2307143" y="406987"/>
                  </a:lnTo>
                  <a:lnTo>
                    <a:pt x="2180290" y="549697"/>
                  </a:lnTo>
                  <a:lnTo>
                    <a:pt x="2079864" y="65276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4">
              <a:extLst>
                <a:ext uri="{FF2B5EF4-FFF2-40B4-BE49-F238E27FC236}">
                  <a16:creationId xmlns:a16="http://schemas.microsoft.com/office/drawing/2014/main" id="{DD7A7652-74FA-4581-AE0E-604502BDDC20}"/>
                </a:ext>
              </a:extLst>
            </p:cNvPr>
            <p:cNvSpPr/>
            <p:nvPr/>
          </p:nvSpPr>
          <p:spPr>
            <a:xfrm>
              <a:off x="5411789" y="4611689"/>
              <a:ext cx="650875" cy="581025"/>
            </a:xfrm>
            <a:custGeom>
              <a:avLst/>
              <a:gdLst>
                <a:gd name="connsiteX0" fmla="*/ 185738 w 650082"/>
                <a:gd name="connsiteY0" fmla="*/ 250032 h 581025"/>
                <a:gd name="connsiteX1" fmla="*/ 100013 w 650082"/>
                <a:gd name="connsiteY1" fmla="*/ 147638 h 581025"/>
                <a:gd name="connsiteX2" fmla="*/ 0 w 650082"/>
                <a:gd name="connsiteY2" fmla="*/ 33338 h 581025"/>
                <a:gd name="connsiteX3" fmla="*/ 61913 w 650082"/>
                <a:gd name="connsiteY3" fmla="*/ 0 h 581025"/>
                <a:gd name="connsiteX4" fmla="*/ 197644 w 650082"/>
                <a:gd name="connsiteY4" fmla="*/ 52388 h 581025"/>
                <a:gd name="connsiteX5" fmla="*/ 311944 w 650082"/>
                <a:gd name="connsiteY5" fmla="*/ 97632 h 581025"/>
                <a:gd name="connsiteX6" fmla="*/ 435769 w 650082"/>
                <a:gd name="connsiteY6" fmla="*/ 147638 h 581025"/>
                <a:gd name="connsiteX7" fmla="*/ 452438 w 650082"/>
                <a:gd name="connsiteY7" fmla="*/ 157163 h 581025"/>
                <a:gd name="connsiteX8" fmla="*/ 464344 w 650082"/>
                <a:gd name="connsiteY8" fmla="*/ 171450 h 581025"/>
                <a:gd name="connsiteX9" fmla="*/ 495300 w 650082"/>
                <a:gd name="connsiteY9" fmla="*/ 223838 h 581025"/>
                <a:gd name="connsiteX10" fmla="*/ 547688 w 650082"/>
                <a:gd name="connsiteY10" fmla="*/ 319088 h 581025"/>
                <a:gd name="connsiteX11" fmla="*/ 581025 w 650082"/>
                <a:gd name="connsiteY11" fmla="*/ 383382 h 581025"/>
                <a:gd name="connsiteX12" fmla="*/ 650082 w 650082"/>
                <a:gd name="connsiteY12" fmla="*/ 526257 h 581025"/>
                <a:gd name="connsiteX13" fmla="*/ 588169 w 650082"/>
                <a:gd name="connsiteY13" fmla="*/ 581025 h 581025"/>
                <a:gd name="connsiteX14" fmla="*/ 481013 w 650082"/>
                <a:gd name="connsiteY14" fmla="*/ 526257 h 581025"/>
                <a:gd name="connsiteX15" fmla="*/ 431007 w 650082"/>
                <a:gd name="connsiteY15" fmla="*/ 497682 h 581025"/>
                <a:gd name="connsiteX16" fmla="*/ 383382 w 650082"/>
                <a:gd name="connsiteY16" fmla="*/ 466725 h 581025"/>
                <a:gd name="connsiteX17" fmla="*/ 347663 w 650082"/>
                <a:gd name="connsiteY17" fmla="*/ 438150 h 581025"/>
                <a:gd name="connsiteX18" fmla="*/ 311944 w 650082"/>
                <a:gd name="connsiteY18" fmla="*/ 402432 h 581025"/>
                <a:gd name="connsiteX19" fmla="*/ 261938 w 650082"/>
                <a:gd name="connsiteY19" fmla="*/ 345282 h 581025"/>
                <a:gd name="connsiteX20" fmla="*/ 185738 w 650082"/>
                <a:gd name="connsiteY20" fmla="*/ 250032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82" h="581025">
                  <a:moveTo>
                    <a:pt x="185738" y="250032"/>
                  </a:moveTo>
                  <a:lnTo>
                    <a:pt x="100013" y="147638"/>
                  </a:lnTo>
                  <a:lnTo>
                    <a:pt x="0" y="33338"/>
                  </a:lnTo>
                  <a:lnTo>
                    <a:pt x="61913" y="0"/>
                  </a:lnTo>
                  <a:lnTo>
                    <a:pt x="197644" y="52388"/>
                  </a:lnTo>
                  <a:lnTo>
                    <a:pt x="311944" y="97632"/>
                  </a:lnTo>
                  <a:lnTo>
                    <a:pt x="435769" y="147638"/>
                  </a:lnTo>
                  <a:lnTo>
                    <a:pt x="452438" y="157163"/>
                  </a:lnTo>
                  <a:lnTo>
                    <a:pt x="464344" y="171450"/>
                  </a:lnTo>
                  <a:lnTo>
                    <a:pt x="495300" y="223838"/>
                  </a:lnTo>
                  <a:lnTo>
                    <a:pt x="547688" y="319088"/>
                  </a:lnTo>
                  <a:lnTo>
                    <a:pt x="581025" y="383382"/>
                  </a:lnTo>
                  <a:lnTo>
                    <a:pt x="650082" y="526257"/>
                  </a:lnTo>
                  <a:lnTo>
                    <a:pt x="588169" y="581025"/>
                  </a:lnTo>
                  <a:lnTo>
                    <a:pt x="481013" y="526257"/>
                  </a:lnTo>
                  <a:lnTo>
                    <a:pt x="431007" y="497682"/>
                  </a:lnTo>
                  <a:lnTo>
                    <a:pt x="383382" y="466725"/>
                  </a:lnTo>
                  <a:lnTo>
                    <a:pt x="347663" y="438150"/>
                  </a:lnTo>
                  <a:lnTo>
                    <a:pt x="311944" y="402432"/>
                  </a:lnTo>
                  <a:lnTo>
                    <a:pt x="261938" y="345282"/>
                  </a:lnTo>
                  <a:lnTo>
                    <a:pt x="185738" y="2500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29591662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6ECF60B5-50F7-4CDB-BB66-C5CCC9D4F069}"/>
              </a:ext>
            </a:extLst>
          </p:cNvPr>
          <p:cNvSpPr/>
          <p:nvPr/>
        </p:nvSpPr>
        <p:spPr>
          <a:xfrm>
            <a:off x="3848102" y="1685925"/>
            <a:ext cx="1731963" cy="1847850"/>
          </a:xfrm>
          <a:custGeom>
            <a:avLst/>
            <a:gdLst>
              <a:gd name="connsiteX0" fmla="*/ 1131094 w 1731169"/>
              <a:gd name="connsiteY0" fmla="*/ 602456 h 1847850"/>
              <a:gd name="connsiteX1" fmla="*/ 1173956 w 1731169"/>
              <a:gd name="connsiteY1" fmla="*/ 535781 h 1847850"/>
              <a:gd name="connsiteX2" fmla="*/ 1207294 w 1731169"/>
              <a:gd name="connsiteY2" fmla="*/ 481013 h 1847850"/>
              <a:gd name="connsiteX3" fmla="*/ 1238250 w 1731169"/>
              <a:gd name="connsiteY3" fmla="*/ 428625 h 1847850"/>
              <a:gd name="connsiteX4" fmla="*/ 1262063 w 1731169"/>
              <a:gd name="connsiteY4" fmla="*/ 383381 h 1847850"/>
              <a:gd name="connsiteX5" fmla="*/ 1281113 w 1731169"/>
              <a:gd name="connsiteY5" fmla="*/ 347663 h 1847850"/>
              <a:gd name="connsiteX6" fmla="*/ 1300163 w 1731169"/>
              <a:gd name="connsiteY6" fmla="*/ 302419 h 1847850"/>
              <a:gd name="connsiteX7" fmla="*/ 1316831 w 1731169"/>
              <a:gd name="connsiteY7" fmla="*/ 254794 h 1847850"/>
              <a:gd name="connsiteX8" fmla="*/ 1323975 w 1731169"/>
              <a:gd name="connsiteY8" fmla="*/ 221456 h 1847850"/>
              <a:gd name="connsiteX9" fmla="*/ 1326356 w 1731169"/>
              <a:gd name="connsiteY9" fmla="*/ 202406 h 1847850"/>
              <a:gd name="connsiteX10" fmla="*/ 1323975 w 1731169"/>
              <a:gd name="connsiteY10" fmla="*/ 180975 h 1847850"/>
              <a:gd name="connsiteX11" fmla="*/ 1314450 w 1731169"/>
              <a:gd name="connsiteY11" fmla="*/ 157163 h 1847850"/>
              <a:gd name="connsiteX12" fmla="*/ 1302544 w 1731169"/>
              <a:gd name="connsiteY12" fmla="*/ 138113 h 1847850"/>
              <a:gd name="connsiteX13" fmla="*/ 1283494 w 1731169"/>
              <a:gd name="connsiteY13" fmla="*/ 119063 h 1847850"/>
              <a:gd name="connsiteX14" fmla="*/ 1262063 w 1731169"/>
              <a:gd name="connsiteY14" fmla="*/ 102394 h 1847850"/>
              <a:gd name="connsiteX15" fmla="*/ 1235869 w 1731169"/>
              <a:gd name="connsiteY15" fmla="*/ 85725 h 1847850"/>
              <a:gd name="connsiteX16" fmla="*/ 1209675 w 1731169"/>
              <a:gd name="connsiteY16" fmla="*/ 64294 h 1847850"/>
              <a:gd name="connsiteX17" fmla="*/ 1190625 w 1731169"/>
              <a:gd name="connsiteY17" fmla="*/ 42863 h 1847850"/>
              <a:gd name="connsiteX18" fmla="*/ 1183481 w 1731169"/>
              <a:gd name="connsiteY18" fmla="*/ 19050 h 1847850"/>
              <a:gd name="connsiteX19" fmla="*/ 1193006 w 1731169"/>
              <a:gd name="connsiteY19" fmla="*/ 4763 h 1847850"/>
              <a:gd name="connsiteX20" fmla="*/ 1226344 w 1731169"/>
              <a:gd name="connsiteY20" fmla="*/ 0 h 1847850"/>
              <a:gd name="connsiteX21" fmla="*/ 1271588 w 1731169"/>
              <a:gd name="connsiteY21" fmla="*/ 2381 h 1847850"/>
              <a:gd name="connsiteX22" fmla="*/ 1331119 w 1731169"/>
              <a:gd name="connsiteY22" fmla="*/ 11906 h 1847850"/>
              <a:gd name="connsiteX23" fmla="*/ 1381125 w 1731169"/>
              <a:gd name="connsiteY23" fmla="*/ 23813 h 1847850"/>
              <a:gd name="connsiteX24" fmla="*/ 1433513 w 1731169"/>
              <a:gd name="connsiteY24" fmla="*/ 42863 h 1847850"/>
              <a:gd name="connsiteX25" fmla="*/ 1478756 w 1731169"/>
              <a:gd name="connsiteY25" fmla="*/ 66675 h 1847850"/>
              <a:gd name="connsiteX26" fmla="*/ 1528763 w 1731169"/>
              <a:gd name="connsiteY26" fmla="*/ 97631 h 1847850"/>
              <a:gd name="connsiteX27" fmla="*/ 1583531 w 1731169"/>
              <a:gd name="connsiteY27" fmla="*/ 133350 h 1847850"/>
              <a:gd name="connsiteX28" fmla="*/ 1633538 w 1731169"/>
              <a:gd name="connsiteY28" fmla="*/ 173831 h 1847850"/>
              <a:gd name="connsiteX29" fmla="*/ 1678781 w 1731169"/>
              <a:gd name="connsiteY29" fmla="*/ 211931 h 1847850"/>
              <a:gd name="connsiteX30" fmla="*/ 1709738 w 1731169"/>
              <a:gd name="connsiteY30" fmla="*/ 240506 h 1847850"/>
              <a:gd name="connsiteX31" fmla="*/ 1724025 w 1731169"/>
              <a:gd name="connsiteY31" fmla="*/ 261938 h 1847850"/>
              <a:gd name="connsiteX32" fmla="*/ 1731169 w 1731169"/>
              <a:gd name="connsiteY32" fmla="*/ 283369 h 1847850"/>
              <a:gd name="connsiteX33" fmla="*/ 1731169 w 1731169"/>
              <a:gd name="connsiteY33" fmla="*/ 302419 h 1847850"/>
              <a:gd name="connsiteX34" fmla="*/ 1721644 w 1731169"/>
              <a:gd name="connsiteY34" fmla="*/ 319088 h 1847850"/>
              <a:gd name="connsiteX35" fmla="*/ 1700213 w 1731169"/>
              <a:gd name="connsiteY35" fmla="*/ 333375 h 1847850"/>
              <a:gd name="connsiteX36" fmla="*/ 1681163 w 1731169"/>
              <a:gd name="connsiteY36" fmla="*/ 340519 h 1847850"/>
              <a:gd name="connsiteX37" fmla="*/ 1600200 w 1731169"/>
              <a:gd name="connsiteY37" fmla="*/ 419100 h 1847850"/>
              <a:gd name="connsiteX38" fmla="*/ 1569244 w 1731169"/>
              <a:gd name="connsiteY38" fmla="*/ 450056 h 1847850"/>
              <a:gd name="connsiteX39" fmla="*/ 1533525 w 1731169"/>
              <a:gd name="connsiteY39" fmla="*/ 504825 h 1847850"/>
              <a:gd name="connsiteX40" fmla="*/ 1481138 w 1731169"/>
              <a:gd name="connsiteY40" fmla="*/ 585788 h 1847850"/>
              <a:gd name="connsiteX41" fmla="*/ 1431131 w 1731169"/>
              <a:gd name="connsiteY41" fmla="*/ 657225 h 1847850"/>
              <a:gd name="connsiteX42" fmla="*/ 1376363 w 1731169"/>
              <a:gd name="connsiteY42" fmla="*/ 731044 h 1847850"/>
              <a:gd name="connsiteX43" fmla="*/ 1297781 w 1731169"/>
              <a:gd name="connsiteY43" fmla="*/ 823913 h 1847850"/>
              <a:gd name="connsiteX44" fmla="*/ 1214438 w 1731169"/>
              <a:gd name="connsiteY44" fmla="*/ 916781 h 1847850"/>
              <a:gd name="connsiteX45" fmla="*/ 1150144 w 1731169"/>
              <a:gd name="connsiteY45" fmla="*/ 978694 h 1847850"/>
              <a:gd name="connsiteX46" fmla="*/ 1012031 w 1731169"/>
              <a:gd name="connsiteY46" fmla="*/ 1121569 h 1847850"/>
              <a:gd name="connsiteX47" fmla="*/ 857250 w 1731169"/>
              <a:gd name="connsiteY47" fmla="*/ 1264444 h 1847850"/>
              <a:gd name="connsiteX48" fmla="*/ 735806 w 1731169"/>
              <a:gd name="connsiteY48" fmla="*/ 1369219 h 1847850"/>
              <a:gd name="connsiteX49" fmla="*/ 614363 w 1731169"/>
              <a:gd name="connsiteY49" fmla="*/ 1464469 h 1847850"/>
              <a:gd name="connsiteX50" fmla="*/ 490538 w 1731169"/>
              <a:gd name="connsiteY50" fmla="*/ 1554956 h 1847850"/>
              <a:gd name="connsiteX51" fmla="*/ 388144 w 1731169"/>
              <a:gd name="connsiteY51" fmla="*/ 1628775 h 1847850"/>
              <a:gd name="connsiteX52" fmla="*/ 242888 w 1731169"/>
              <a:gd name="connsiteY52" fmla="*/ 1726406 h 1847850"/>
              <a:gd name="connsiteX53" fmla="*/ 130969 w 1731169"/>
              <a:gd name="connsiteY53" fmla="*/ 1797844 h 1847850"/>
              <a:gd name="connsiteX54" fmla="*/ 83344 w 1731169"/>
              <a:gd name="connsiteY54" fmla="*/ 1828800 h 1847850"/>
              <a:gd name="connsiteX55" fmla="*/ 54769 w 1731169"/>
              <a:gd name="connsiteY55" fmla="*/ 1840706 h 1847850"/>
              <a:gd name="connsiteX56" fmla="*/ 26194 w 1731169"/>
              <a:gd name="connsiteY56" fmla="*/ 1847850 h 1847850"/>
              <a:gd name="connsiteX57" fmla="*/ 4763 w 1731169"/>
              <a:gd name="connsiteY57" fmla="*/ 1847850 h 1847850"/>
              <a:gd name="connsiteX58" fmla="*/ 0 w 1731169"/>
              <a:gd name="connsiteY58" fmla="*/ 1843088 h 1847850"/>
              <a:gd name="connsiteX59" fmla="*/ 0 w 1731169"/>
              <a:gd name="connsiteY59" fmla="*/ 1828800 h 1847850"/>
              <a:gd name="connsiteX60" fmla="*/ 7144 w 1731169"/>
              <a:gd name="connsiteY60" fmla="*/ 1812131 h 1847850"/>
              <a:gd name="connsiteX61" fmla="*/ 40481 w 1731169"/>
              <a:gd name="connsiteY61" fmla="*/ 1781175 h 1847850"/>
              <a:gd name="connsiteX62" fmla="*/ 147638 w 1731169"/>
              <a:gd name="connsiteY62" fmla="*/ 1695450 h 1847850"/>
              <a:gd name="connsiteX63" fmla="*/ 245269 w 1731169"/>
              <a:gd name="connsiteY63" fmla="*/ 1616869 h 1847850"/>
              <a:gd name="connsiteX64" fmla="*/ 378619 w 1731169"/>
              <a:gd name="connsiteY64" fmla="*/ 1502569 h 1847850"/>
              <a:gd name="connsiteX65" fmla="*/ 452438 w 1731169"/>
              <a:gd name="connsiteY65" fmla="*/ 1433513 h 1847850"/>
              <a:gd name="connsiteX66" fmla="*/ 511969 w 1731169"/>
              <a:gd name="connsiteY66" fmla="*/ 1371600 h 1847850"/>
              <a:gd name="connsiteX67" fmla="*/ 571500 w 1731169"/>
              <a:gd name="connsiteY67" fmla="*/ 1304925 h 1847850"/>
              <a:gd name="connsiteX68" fmla="*/ 688181 w 1731169"/>
              <a:gd name="connsiteY68" fmla="*/ 1169194 h 1847850"/>
              <a:gd name="connsiteX69" fmla="*/ 828675 w 1731169"/>
              <a:gd name="connsiteY69" fmla="*/ 1007269 h 1847850"/>
              <a:gd name="connsiteX70" fmla="*/ 919163 w 1731169"/>
              <a:gd name="connsiteY70" fmla="*/ 897731 h 1847850"/>
              <a:gd name="connsiteX71" fmla="*/ 1052513 w 1731169"/>
              <a:gd name="connsiteY71" fmla="*/ 716756 h 1847850"/>
              <a:gd name="connsiteX72" fmla="*/ 1131094 w 1731169"/>
              <a:gd name="connsiteY72" fmla="*/ 602456 h 1847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731169" h="1847850">
                <a:moveTo>
                  <a:pt x="1131094" y="602456"/>
                </a:moveTo>
                <a:lnTo>
                  <a:pt x="1173956" y="535781"/>
                </a:lnTo>
                <a:lnTo>
                  <a:pt x="1207294" y="481013"/>
                </a:lnTo>
                <a:lnTo>
                  <a:pt x="1238250" y="428625"/>
                </a:lnTo>
                <a:lnTo>
                  <a:pt x="1262063" y="383381"/>
                </a:lnTo>
                <a:lnTo>
                  <a:pt x="1281113" y="347663"/>
                </a:lnTo>
                <a:lnTo>
                  <a:pt x="1300163" y="302419"/>
                </a:lnTo>
                <a:lnTo>
                  <a:pt x="1316831" y="254794"/>
                </a:lnTo>
                <a:lnTo>
                  <a:pt x="1323975" y="221456"/>
                </a:lnTo>
                <a:lnTo>
                  <a:pt x="1326356" y="202406"/>
                </a:lnTo>
                <a:lnTo>
                  <a:pt x="1323975" y="180975"/>
                </a:lnTo>
                <a:lnTo>
                  <a:pt x="1314450" y="157163"/>
                </a:lnTo>
                <a:lnTo>
                  <a:pt x="1302544" y="138113"/>
                </a:lnTo>
                <a:lnTo>
                  <a:pt x="1283494" y="119063"/>
                </a:lnTo>
                <a:lnTo>
                  <a:pt x="1262063" y="102394"/>
                </a:lnTo>
                <a:lnTo>
                  <a:pt x="1235869" y="85725"/>
                </a:lnTo>
                <a:lnTo>
                  <a:pt x="1209675" y="64294"/>
                </a:lnTo>
                <a:lnTo>
                  <a:pt x="1190625" y="42863"/>
                </a:lnTo>
                <a:lnTo>
                  <a:pt x="1183481" y="19050"/>
                </a:lnTo>
                <a:lnTo>
                  <a:pt x="1193006" y="4763"/>
                </a:lnTo>
                <a:lnTo>
                  <a:pt x="1226344" y="0"/>
                </a:lnTo>
                <a:lnTo>
                  <a:pt x="1271588" y="2381"/>
                </a:lnTo>
                <a:lnTo>
                  <a:pt x="1331119" y="11906"/>
                </a:lnTo>
                <a:lnTo>
                  <a:pt x="1381125" y="23813"/>
                </a:lnTo>
                <a:lnTo>
                  <a:pt x="1433513" y="42863"/>
                </a:lnTo>
                <a:lnTo>
                  <a:pt x="1478756" y="66675"/>
                </a:lnTo>
                <a:lnTo>
                  <a:pt x="1528763" y="97631"/>
                </a:lnTo>
                <a:lnTo>
                  <a:pt x="1583531" y="133350"/>
                </a:lnTo>
                <a:lnTo>
                  <a:pt x="1633538" y="173831"/>
                </a:lnTo>
                <a:lnTo>
                  <a:pt x="1678781" y="211931"/>
                </a:lnTo>
                <a:lnTo>
                  <a:pt x="1709738" y="240506"/>
                </a:lnTo>
                <a:lnTo>
                  <a:pt x="1724025" y="261938"/>
                </a:lnTo>
                <a:lnTo>
                  <a:pt x="1731169" y="283369"/>
                </a:lnTo>
                <a:lnTo>
                  <a:pt x="1731169" y="302419"/>
                </a:lnTo>
                <a:lnTo>
                  <a:pt x="1721644" y="319088"/>
                </a:lnTo>
                <a:lnTo>
                  <a:pt x="1700213" y="333375"/>
                </a:lnTo>
                <a:lnTo>
                  <a:pt x="1681163" y="340519"/>
                </a:lnTo>
                <a:lnTo>
                  <a:pt x="1600200" y="419100"/>
                </a:lnTo>
                <a:lnTo>
                  <a:pt x="1569244" y="450056"/>
                </a:lnTo>
                <a:lnTo>
                  <a:pt x="1533525" y="504825"/>
                </a:lnTo>
                <a:lnTo>
                  <a:pt x="1481138" y="585788"/>
                </a:lnTo>
                <a:lnTo>
                  <a:pt x="1431131" y="657225"/>
                </a:lnTo>
                <a:lnTo>
                  <a:pt x="1376363" y="731044"/>
                </a:lnTo>
                <a:lnTo>
                  <a:pt x="1297781" y="823913"/>
                </a:lnTo>
                <a:lnTo>
                  <a:pt x="1214438" y="916781"/>
                </a:lnTo>
                <a:lnTo>
                  <a:pt x="1150144" y="978694"/>
                </a:lnTo>
                <a:lnTo>
                  <a:pt x="1012031" y="1121569"/>
                </a:lnTo>
                <a:lnTo>
                  <a:pt x="857250" y="1264444"/>
                </a:lnTo>
                <a:lnTo>
                  <a:pt x="735806" y="1369219"/>
                </a:lnTo>
                <a:lnTo>
                  <a:pt x="614363" y="1464469"/>
                </a:lnTo>
                <a:lnTo>
                  <a:pt x="490538" y="1554956"/>
                </a:lnTo>
                <a:lnTo>
                  <a:pt x="388144" y="1628775"/>
                </a:lnTo>
                <a:lnTo>
                  <a:pt x="242888" y="1726406"/>
                </a:lnTo>
                <a:lnTo>
                  <a:pt x="130969" y="1797844"/>
                </a:lnTo>
                <a:lnTo>
                  <a:pt x="83344" y="1828800"/>
                </a:lnTo>
                <a:lnTo>
                  <a:pt x="54769" y="1840706"/>
                </a:lnTo>
                <a:lnTo>
                  <a:pt x="26194" y="1847850"/>
                </a:lnTo>
                <a:lnTo>
                  <a:pt x="4763" y="1847850"/>
                </a:lnTo>
                <a:lnTo>
                  <a:pt x="0" y="1843088"/>
                </a:lnTo>
                <a:lnTo>
                  <a:pt x="0" y="1828800"/>
                </a:lnTo>
                <a:lnTo>
                  <a:pt x="7144" y="1812131"/>
                </a:lnTo>
                <a:lnTo>
                  <a:pt x="40481" y="1781175"/>
                </a:lnTo>
                <a:lnTo>
                  <a:pt x="147638" y="1695450"/>
                </a:lnTo>
                <a:lnTo>
                  <a:pt x="245269" y="1616869"/>
                </a:lnTo>
                <a:lnTo>
                  <a:pt x="378619" y="1502569"/>
                </a:lnTo>
                <a:lnTo>
                  <a:pt x="452438" y="1433513"/>
                </a:lnTo>
                <a:lnTo>
                  <a:pt x="511969" y="1371600"/>
                </a:lnTo>
                <a:lnTo>
                  <a:pt x="571500" y="1304925"/>
                </a:lnTo>
                <a:lnTo>
                  <a:pt x="688181" y="1169194"/>
                </a:lnTo>
                <a:lnTo>
                  <a:pt x="828675" y="1007269"/>
                </a:lnTo>
                <a:lnTo>
                  <a:pt x="919163" y="897731"/>
                </a:lnTo>
                <a:lnTo>
                  <a:pt x="1052513" y="716756"/>
                </a:lnTo>
                <a:lnTo>
                  <a:pt x="1131094" y="60245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67741243-91CA-4629-ABA8-801FFD54B823}"/>
              </a:ext>
            </a:extLst>
          </p:cNvPr>
          <p:cNvSpPr/>
          <p:nvPr/>
        </p:nvSpPr>
        <p:spPr>
          <a:xfrm>
            <a:off x="5646739" y="2933700"/>
            <a:ext cx="555625" cy="1455738"/>
          </a:xfrm>
          <a:custGeom>
            <a:avLst/>
            <a:gdLst>
              <a:gd name="connsiteX0" fmla="*/ 492919 w 557212"/>
              <a:gd name="connsiteY0" fmla="*/ 600075 h 1454944"/>
              <a:gd name="connsiteX1" fmla="*/ 461962 w 557212"/>
              <a:gd name="connsiteY1" fmla="*/ 309563 h 1454944"/>
              <a:gd name="connsiteX2" fmla="*/ 419100 w 557212"/>
              <a:gd name="connsiteY2" fmla="*/ 204788 h 1454944"/>
              <a:gd name="connsiteX3" fmla="*/ 392906 w 557212"/>
              <a:gd name="connsiteY3" fmla="*/ 173831 h 1454944"/>
              <a:gd name="connsiteX4" fmla="*/ 352425 w 557212"/>
              <a:gd name="connsiteY4" fmla="*/ 135731 h 1454944"/>
              <a:gd name="connsiteX5" fmla="*/ 311944 w 557212"/>
              <a:gd name="connsiteY5" fmla="*/ 104775 h 1454944"/>
              <a:gd name="connsiteX6" fmla="*/ 264319 w 557212"/>
              <a:gd name="connsiteY6" fmla="*/ 73819 h 1454944"/>
              <a:gd name="connsiteX7" fmla="*/ 226219 w 557212"/>
              <a:gd name="connsiteY7" fmla="*/ 52388 h 1454944"/>
              <a:gd name="connsiteX8" fmla="*/ 159544 w 557212"/>
              <a:gd name="connsiteY8" fmla="*/ 23813 h 1454944"/>
              <a:gd name="connsiteX9" fmla="*/ 109537 w 557212"/>
              <a:gd name="connsiteY9" fmla="*/ 9525 h 1454944"/>
              <a:gd name="connsiteX10" fmla="*/ 71437 w 557212"/>
              <a:gd name="connsiteY10" fmla="*/ 2381 h 1454944"/>
              <a:gd name="connsiteX11" fmla="*/ 35719 w 557212"/>
              <a:gd name="connsiteY11" fmla="*/ 0 h 1454944"/>
              <a:gd name="connsiteX12" fmla="*/ 19050 w 557212"/>
              <a:gd name="connsiteY12" fmla="*/ 2381 h 1454944"/>
              <a:gd name="connsiteX13" fmla="*/ 2381 w 557212"/>
              <a:gd name="connsiteY13" fmla="*/ 9525 h 1454944"/>
              <a:gd name="connsiteX14" fmla="*/ 0 w 557212"/>
              <a:gd name="connsiteY14" fmla="*/ 23813 h 1454944"/>
              <a:gd name="connsiteX15" fmla="*/ 16669 w 557212"/>
              <a:gd name="connsiteY15" fmla="*/ 50006 h 1454944"/>
              <a:gd name="connsiteX16" fmla="*/ 45244 w 557212"/>
              <a:gd name="connsiteY16" fmla="*/ 78581 h 1454944"/>
              <a:gd name="connsiteX17" fmla="*/ 64294 w 557212"/>
              <a:gd name="connsiteY17" fmla="*/ 92869 h 1454944"/>
              <a:gd name="connsiteX18" fmla="*/ 97631 w 557212"/>
              <a:gd name="connsiteY18" fmla="*/ 109538 h 1454944"/>
              <a:gd name="connsiteX19" fmla="*/ 119062 w 557212"/>
              <a:gd name="connsiteY19" fmla="*/ 123825 h 1454944"/>
              <a:gd name="connsiteX20" fmla="*/ 150019 w 557212"/>
              <a:gd name="connsiteY20" fmla="*/ 154781 h 1454944"/>
              <a:gd name="connsiteX21" fmla="*/ 173831 w 557212"/>
              <a:gd name="connsiteY21" fmla="*/ 188119 h 1454944"/>
              <a:gd name="connsiteX22" fmla="*/ 200025 w 557212"/>
              <a:gd name="connsiteY22" fmla="*/ 235744 h 1454944"/>
              <a:gd name="connsiteX23" fmla="*/ 223837 w 557212"/>
              <a:gd name="connsiteY23" fmla="*/ 295275 h 1454944"/>
              <a:gd name="connsiteX24" fmla="*/ 245269 w 557212"/>
              <a:gd name="connsiteY24" fmla="*/ 371475 h 1454944"/>
              <a:gd name="connsiteX25" fmla="*/ 261937 w 557212"/>
              <a:gd name="connsiteY25" fmla="*/ 450056 h 1454944"/>
              <a:gd name="connsiteX26" fmla="*/ 269081 w 557212"/>
              <a:gd name="connsiteY26" fmla="*/ 521494 h 1454944"/>
              <a:gd name="connsiteX27" fmla="*/ 278606 w 557212"/>
              <a:gd name="connsiteY27" fmla="*/ 657225 h 1454944"/>
              <a:gd name="connsiteX28" fmla="*/ 283369 w 557212"/>
              <a:gd name="connsiteY28" fmla="*/ 757238 h 1454944"/>
              <a:gd name="connsiteX29" fmla="*/ 285750 w 557212"/>
              <a:gd name="connsiteY29" fmla="*/ 873919 h 1454944"/>
              <a:gd name="connsiteX30" fmla="*/ 285750 w 557212"/>
              <a:gd name="connsiteY30" fmla="*/ 940594 h 1454944"/>
              <a:gd name="connsiteX31" fmla="*/ 288131 w 557212"/>
              <a:gd name="connsiteY31" fmla="*/ 1009650 h 1454944"/>
              <a:gd name="connsiteX32" fmla="*/ 288131 w 557212"/>
              <a:gd name="connsiteY32" fmla="*/ 1062038 h 1454944"/>
              <a:gd name="connsiteX33" fmla="*/ 295275 w 557212"/>
              <a:gd name="connsiteY33" fmla="*/ 1121569 h 1454944"/>
              <a:gd name="connsiteX34" fmla="*/ 309562 w 557212"/>
              <a:gd name="connsiteY34" fmla="*/ 1183481 h 1454944"/>
              <a:gd name="connsiteX35" fmla="*/ 326231 w 557212"/>
              <a:gd name="connsiteY35" fmla="*/ 1238250 h 1454944"/>
              <a:gd name="connsiteX36" fmla="*/ 350044 w 557212"/>
              <a:gd name="connsiteY36" fmla="*/ 1295400 h 1454944"/>
              <a:gd name="connsiteX37" fmla="*/ 371475 w 557212"/>
              <a:gd name="connsiteY37" fmla="*/ 1335881 h 1454944"/>
              <a:gd name="connsiteX38" fmla="*/ 400050 w 557212"/>
              <a:gd name="connsiteY38" fmla="*/ 1383506 h 1454944"/>
              <a:gd name="connsiteX39" fmla="*/ 431006 w 557212"/>
              <a:gd name="connsiteY39" fmla="*/ 1421606 h 1454944"/>
              <a:gd name="connsiteX40" fmla="*/ 457200 w 557212"/>
              <a:gd name="connsiteY40" fmla="*/ 1445419 h 1454944"/>
              <a:gd name="connsiteX41" fmla="*/ 476250 w 557212"/>
              <a:gd name="connsiteY41" fmla="*/ 1454944 h 1454944"/>
              <a:gd name="connsiteX42" fmla="*/ 488156 w 557212"/>
              <a:gd name="connsiteY42" fmla="*/ 1454944 h 1454944"/>
              <a:gd name="connsiteX43" fmla="*/ 504825 w 557212"/>
              <a:gd name="connsiteY43" fmla="*/ 1447800 h 1454944"/>
              <a:gd name="connsiteX44" fmla="*/ 519112 w 557212"/>
              <a:gd name="connsiteY44" fmla="*/ 1431131 h 1454944"/>
              <a:gd name="connsiteX45" fmla="*/ 533400 w 557212"/>
              <a:gd name="connsiteY45" fmla="*/ 1409700 h 1454944"/>
              <a:gd name="connsiteX46" fmla="*/ 547687 w 557212"/>
              <a:gd name="connsiteY46" fmla="*/ 1373981 h 1454944"/>
              <a:gd name="connsiteX47" fmla="*/ 554831 w 557212"/>
              <a:gd name="connsiteY47" fmla="*/ 1331119 h 1454944"/>
              <a:gd name="connsiteX48" fmla="*/ 557212 w 557212"/>
              <a:gd name="connsiteY48" fmla="*/ 1188244 h 1454944"/>
              <a:gd name="connsiteX49" fmla="*/ 526256 w 557212"/>
              <a:gd name="connsiteY49" fmla="*/ 928688 h 1454944"/>
              <a:gd name="connsiteX50" fmla="*/ 492919 w 557212"/>
              <a:gd name="connsiteY50" fmla="*/ 600075 h 1454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557212" h="1454944">
                <a:moveTo>
                  <a:pt x="492919" y="600075"/>
                </a:moveTo>
                <a:lnTo>
                  <a:pt x="461962" y="309563"/>
                </a:lnTo>
                <a:lnTo>
                  <a:pt x="419100" y="204788"/>
                </a:lnTo>
                <a:lnTo>
                  <a:pt x="392906" y="173831"/>
                </a:lnTo>
                <a:lnTo>
                  <a:pt x="352425" y="135731"/>
                </a:lnTo>
                <a:lnTo>
                  <a:pt x="311944" y="104775"/>
                </a:lnTo>
                <a:lnTo>
                  <a:pt x="264319" y="73819"/>
                </a:lnTo>
                <a:lnTo>
                  <a:pt x="226219" y="52388"/>
                </a:lnTo>
                <a:lnTo>
                  <a:pt x="159544" y="23813"/>
                </a:lnTo>
                <a:lnTo>
                  <a:pt x="109537" y="9525"/>
                </a:lnTo>
                <a:lnTo>
                  <a:pt x="71437" y="2381"/>
                </a:lnTo>
                <a:lnTo>
                  <a:pt x="35719" y="0"/>
                </a:lnTo>
                <a:lnTo>
                  <a:pt x="19050" y="2381"/>
                </a:lnTo>
                <a:lnTo>
                  <a:pt x="2381" y="9525"/>
                </a:lnTo>
                <a:lnTo>
                  <a:pt x="0" y="23813"/>
                </a:lnTo>
                <a:lnTo>
                  <a:pt x="16669" y="50006"/>
                </a:lnTo>
                <a:lnTo>
                  <a:pt x="45244" y="78581"/>
                </a:lnTo>
                <a:lnTo>
                  <a:pt x="64294" y="92869"/>
                </a:lnTo>
                <a:lnTo>
                  <a:pt x="97631" y="109538"/>
                </a:lnTo>
                <a:lnTo>
                  <a:pt x="119062" y="123825"/>
                </a:lnTo>
                <a:lnTo>
                  <a:pt x="150019" y="154781"/>
                </a:lnTo>
                <a:lnTo>
                  <a:pt x="173831" y="188119"/>
                </a:lnTo>
                <a:lnTo>
                  <a:pt x="200025" y="235744"/>
                </a:lnTo>
                <a:lnTo>
                  <a:pt x="223837" y="295275"/>
                </a:lnTo>
                <a:lnTo>
                  <a:pt x="245269" y="371475"/>
                </a:lnTo>
                <a:lnTo>
                  <a:pt x="261937" y="450056"/>
                </a:lnTo>
                <a:lnTo>
                  <a:pt x="269081" y="521494"/>
                </a:lnTo>
                <a:lnTo>
                  <a:pt x="278606" y="657225"/>
                </a:lnTo>
                <a:lnTo>
                  <a:pt x="283369" y="757238"/>
                </a:lnTo>
                <a:cubicBezTo>
                  <a:pt x="284163" y="796132"/>
                  <a:pt x="284956" y="835025"/>
                  <a:pt x="285750" y="873919"/>
                </a:cubicBezTo>
                <a:lnTo>
                  <a:pt x="285750" y="940594"/>
                </a:lnTo>
                <a:cubicBezTo>
                  <a:pt x="286544" y="963613"/>
                  <a:pt x="287337" y="986631"/>
                  <a:pt x="288131" y="1009650"/>
                </a:cubicBezTo>
                <a:lnTo>
                  <a:pt x="288131" y="1062038"/>
                </a:lnTo>
                <a:lnTo>
                  <a:pt x="295275" y="1121569"/>
                </a:lnTo>
                <a:lnTo>
                  <a:pt x="309562" y="1183481"/>
                </a:lnTo>
                <a:lnTo>
                  <a:pt x="326231" y="1238250"/>
                </a:lnTo>
                <a:lnTo>
                  <a:pt x="350044" y="1295400"/>
                </a:lnTo>
                <a:lnTo>
                  <a:pt x="371475" y="1335881"/>
                </a:lnTo>
                <a:lnTo>
                  <a:pt x="400050" y="1383506"/>
                </a:lnTo>
                <a:lnTo>
                  <a:pt x="431006" y="1421606"/>
                </a:lnTo>
                <a:lnTo>
                  <a:pt x="457200" y="1445419"/>
                </a:lnTo>
                <a:lnTo>
                  <a:pt x="476250" y="1454944"/>
                </a:lnTo>
                <a:lnTo>
                  <a:pt x="488156" y="1454944"/>
                </a:lnTo>
                <a:lnTo>
                  <a:pt x="504825" y="1447800"/>
                </a:lnTo>
                <a:lnTo>
                  <a:pt x="519112" y="1431131"/>
                </a:lnTo>
                <a:lnTo>
                  <a:pt x="533400" y="1409700"/>
                </a:lnTo>
                <a:lnTo>
                  <a:pt x="547687" y="1373981"/>
                </a:lnTo>
                <a:lnTo>
                  <a:pt x="554831" y="1331119"/>
                </a:lnTo>
                <a:cubicBezTo>
                  <a:pt x="555625" y="1283494"/>
                  <a:pt x="556418" y="1235869"/>
                  <a:pt x="557212" y="1188244"/>
                </a:cubicBezTo>
                <a:lnTo>
                  <a:pt x="526256" y="928688"/>
                </a:lnTo>
                <a:lnTo>
                  <a:pt x="492919" y="6000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1F26CC8D-9420-4060-93E1-5FF356736E4D}"/>
              </a:ext>
            </a:extLst>
          </p:cNvPr>
          <p:cNvSpPr/>
          <p:nvPr/>
        </p:nvSpPr>
        <p:spPr>
          <a:xfrm>
            <a:off x="4102102" y="1993901"/>
            <a:ext cx="1203325" cy="2117725"/>
          </a:xfrm>
          <a:custGeom>
            <a:avLst/>
            <a:gdLst>
              <a:gd name="connsiteX0" fmla="*/ 1050925 w 1203325"/>
              <a:gd name="connsiteY0" fmla="*/ 1000125 h 2117725"/>
              <a:gd name="connsiteX1" fmla="*/ 1012825 w 1203325"/>
              <a:gd name="connsiteY1" fmla="*/ 892175 h 2117725"/>
              <a:gd name="connsiteX2" fmla="*/ 981075 w 1203325"/>
              <a:gd name="connsiteY2" fmla="*/ 806450 h 2117725"/>
              <a:gd name="connsiteX3" fmla="*/ 946150 w 1203325"/>
              <a:gd name="connsiteY3" fmla="*/ 727075 h 2117725"/>
              <a:gd name="connsiteX4" fmla="*/ 917575 w 1203325"/>
              <a:gd name="connsiteY4" fmla="*/ 663575 h 2117725"/>
              <a:gd name="connsiteX5" fmla="*/ 898525 w 1203325"/>
              <a:gd name="connsiteY5" fmla="*/ 631825 h 2117725"/>
              <a:gd name="connsiteX6" fmla="*/ 790575 w 1203325"/>
              <a:gd name="connsiteY6" fmla="*/ 434975 h 2117725"/>
              <a:gd name="connsiteX7" fmla="*/ 720725 w 1203325"/>
              <a:gd name="connsiteY7" fmla="*/ 381000 h 2117725"/>
              <a:gd name="connsiteX8" fmla="*/ 679450 w 1203325"/>
              <a:gd name="connsiteY8" fmla="*/ 352425 h 2117725"/>
              <a:gd name="connsiteX9" fmla="*/ 635000 w 1203325"/>
              <a:gd name="connsiteY9" fmla="*/ 317500 h 2117725"/>
              <a:gd name="connsiteX10" fmla="*/ 584200 w 1203325"/>
              <a:gd name="connsiteY10" fmla="*/ 282575 h 2117725"/>
              <a:gd name="connsiteX11" fmla="*/ 533400 w 1203325"/>
              <a:gd name="connsiteY11" fmla="*/ 250825 h 2117725"/>
              <a:gd name="connsiteX12" fmla="*/ 482600 w 1203325"/>
              <a:gd name="connsiteY12" fmla="*/ 219075 h 2117725"/>
              <a:gd name="connsiteX13" fmla="*/ 422275 w 1203325"/>
              <a:gd name="connsiteY13" fmla="*/ 180975 h 2117725"/>
              <a:gd name="connsiteX14" fmla="*/ 352425 w 1203325"/>
              <a:gd name="connsiteY14" fmla="*/ 139700 h 2117725"/>
              <a:gd name="connsiteX15" fmla="*/ 244475 w 1203325"/>
              <a:gd name="connsiteY15" fmla="*/ 85725 h 2117725"/>
              <a:gd name="connsiteX16" fmla="*/ 177800 w 1203325"/>
              <a:gd name="connsiteY16" fmla="*/ 53975 h 2117725"/>
              <a:gd name="connsiteX17" fmla="*/ 117475 w 1203325"/>
              <a:gd name="connsiteY17" fmla="*/ 25400 h 2117725"/>
              <a:gd name="connsiteX18" fmla="*/ 82550 w 1203325"/>
              <a:gd name="connsiteY18" fmla="*/ 9525 h 2117725"/>
              <a:gd name="connsiteX19" fmla="*/ 47625 w 1203325"/>
              <a:gd name="connsiteY19" fmla="*/ 0 h 2117725"/>
              <a:gd name="connsiteX20" fmla="*/ 15875 w 1203325"/>
              <a:gd name="connsiteY20" fmla="*/ 0 h 2117725"/>
              <a:gd name="connsiteX21" fmla="*/ 0 w 1203325"/>
              <a:gd name="connsiteY21" fmla="*/ 9525 h 2117725"/>
              <a:gd name="connsiteX22" fmla="*/ 3175 w 1203325"/>
              <a:gd name="connsiteY22" fmla="*/ 22225 h 2117725"/>
              <a:gd name="connsiteX23" fmla="*/ 12700 w 1203325"/>
              <a:gd name="connsiteY23" fmla="*/ 41275 h 2117725"/>
              <a:gd name="connsiteX24" fmla="*/ 28575 w 1203325"/>
              <a:gd name="connsiteY24" fmla="*/ 60325 h 2117725"/>
              <a:gd name="connsiteX25" fmla="*/ 76200 w 1203325"/>
              <a:gd name="connsiteY25" fmla="*/ 92075 h 2117725"/>
              <a:gd name="connsiteX26" fmla="*/ 152400 w 1203325"/>
              <a:gd name="connsiteY26" fmla="*/ 136525 h 2117725"/>
              <a:gd name="connsiteX27" fmla="*/ 250825 w 1203325"/>
              <a:gd name="connsiteY27" fmla="*/ 200025 h 2117725"/>
              <a:gd name="connsiteX28" fmla="*/ 352425 w 1203325"/>
              <a:gd name="connsiteY28" fmla="*/ 276225 h 2117725"/>
              <a:gd name="connsiteX29" fmla="*/ 438150 w 1203325"/>
              <a:gd name="connsiteY29" fmla="*/ 346075 h 2117725"/>
              <a:gd name="connsiteX30" fmla="*/ 508000 w 1203325"/>
              <a:gd name="connsiteY30" fmla="*/ 412750 h 2117725"/>
              <a:gd name="connsiteX31" fmla="*/ 571500 w 1203325"/>
              <a:gd name="connsiteY31" fmla="*/ 476250 h 2117725"/>
              <a:gd name="connsiteX32" fmla="*/ 606425 w 1203325"/>
              <a:gd name="connsiteY32" fmla="*/ 511175 h 2117725"/>
              <a:gd name="connsiteX33" fmla="*/ 644525 w 1203325"/>
              <a:gd name="connsiteY33" fmla="*/ 555625 h 2117725"/>
              <a:gd name="connsiteX34" fmla="*/ 673100 w 1203325"/>
              <a:gd name="connsiteY34" fmla="*/ 593725 h 2117725"/>
              <a:gd name="connsiteX35" fmla="*/ 774700 w 1203325"/>
              <a:gd name="connsiteY35" fmla="*/ 774700 h 2117725"/>
              <a:gd name="connsiteX36" fmla="*/ 793750 w 1203325"/>
              <a:gd name="connsiteY36" fmla="*/ 822325 h 2117725"/>
              <a:gd name="connsiteX37" fmla="*/ 812800 w 1203325"/>
              <a:gd name="connsiteY37" fmla="*/ 885825 h 2117725"/>
              <a:gd name="connsiteX38" fmla="*/ 831850 w 1203325"/>
              <a:gd name="connsiteY38" fmla="*/ 946150 h 2117725"/>
              <a:gd name="connsiteX39" fmla="*/ 857250 w 1203325"/>
              <a:gd name="connsiteY39" fmla="*/ 1028700 h 2117725"/>
              <a:gd name="connsiteX40" fmla="*/ 873125 w 1203325"/>
              <a:gd name="connsiteY40" fmla="*/ 1089025 h 2117725"/>
              <a:gd name="connsiteX41" fmla="*/ 885825 w 1203325"/>
              <a:gd name="connsiteY41" fmla="*/ 1149350 h 2117725"/>
              <a:gd name="connsiteX42" fmla="*/ 898525 w 1203325"/>
              <a:gd name="connsiteY42" fmla="*/ 1206500 h 2117725"/>
              <a:gd name="connsiteX43" fmla="*/ 908050 w 1203325"/>
              <a:gd name="connsiteY43" fmla="*/ 1263650 h 2117725"/>
              <a:gd name="connsiteX44" fmla="*/ 914400 w 1203325"/>
              <a:gd name="connsiteY44" fmla="*/ 1323975 h 2117725"/>
              <a:gd name="connsiteX45" fmla="*/ 981075 w 1203325"/>
              <a:gd name="connsiteY45" fmla="*/ 1746250 h 2117725"/>
              <a:gd name="connsiteX46" fmla="*/ 984250 w 1203325"/>
              <a:gd name="connsiteY46" fmla="*/ 1800225 h 2117725"/>
              <a:gd name="connsiteX47" fmla="*/ 981075 w 1203325"/>
              <a:gd name="connsiteY47" fmla="*/ 2032000 h 2117725"/>
              <a:gd name="connsiteX48" fmla="*/ 977900 w 1203325"/>
              <a:gd name="connsiteY48" fmla="*/ 2117725 h 2117725"/>
              <a:gd name="connsiteX49" fmla="*/ 1203325 w 1203325"/>
              <a:gd name="connsiteY49" fmla="*/ 2108200 h 2117725"/>
              <a:gd name="connsiteX50" fmla="*/ 1203325 w 1203325"/>
              <a:gd name="connsiteY50" fmla="*/ 2022475 h 2117725"/>
              <a:gd name="connsiteX51" fmla="*/ 1200150 w 1203325"/>
              <a:gd name="connsiteY51" fmla="*/ 1930400 h 2117725"/>
              <a:gd name="connsiteX52" fmla="*/ 1200150 w 1203325"/>
              <a:gd name="connsiteY52" fmla="*/ 1873250 h 2117725"/>
              <a:gd name="connsiteX53" fmla="*/ 1193800 w 1203325"/>
              <a:gd name="connsiteY53" fmla="*/ 1784350 h 2117725"/>
              <a:gd name="connsiteX54" fmla="*/ 1187450 w 1203325"/>
              <a:gd name="connsiteY54" fmla="*/ 1673225 h 2117725"/>
              <a:gd name="connsiteX55" fmla="*/ 1174750 w 1203325"/>
              <a:gd name="connsiteY55" fmla="*/ 1533525 h 2117725"/>
              <a:gd name="connsiteX56" fmla="*/ 1155700 w 1203325"/>
              <a:gd name="connsiteY56" fmla="*/ 1406525 h 2117725"/>
              <a:gd name="connsiteX57" fmla="*/ 1133475 w 1203325"/>
              <a:gd name="connsiteY57" fmla="*/ 1285875 h 2117725"/>
              <a:gd name="connsiteX58" fmla="*/ 1098550 w 1203325"/>
              <a:gd name="connsiteY58" fmla="*/ 1149350 h 2117725"/>
              <a:gd name="connsiteX59" fmla="*/ 1050925 w 1203325"/>
              <a:gd name="connsiteY59" fmla="*/ 1000125 h 2117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203325" h="2117725">
                <a:moveTo>
                  <a:pt x="1050925" y="1000125"/>
                </a:moveTo>
                <a:lnTo>
                  <a:pt x="1012825" y="892175"/>
                </a:lnTo>
                <a:lnTo>
                  <a:pt x="981075" y="806450"/>
                </a:lnTo>
                <a:lnTo>
                  <a:pt x="946150" y="727075"/>
                </a:lnTo>
                <a:lnTo>
                  <a:pt x="917575" y="663575"/>
                </a:lnTo>
                <a:lnTo>
                  <a:pt x="898525" y="631825"/>
                </a:lnTo>
                <a:lnTo>
                  <a:pt x="790575" y="434975"/>
                </a:lnTo>
                <a:lnTo>
                  <a:pt x="720725" y="381000"/>
                </a:lnTo>
                <a:lnTo>
                  <a:pt x="679450" y="352425"/>
                </a:lnTo>
                <a:lnTo>
                  <a:pt x="635000" y="317500"/>
                </a:lnTo>
                <a:lnTo>
                  <a:pt x="584200" y="282575"/>
                </a:lnTo>
                <a:lnTo>
                  <a:pt x="533400" y="250825"/>
                </a:lnTo>
                <a:lnTo>
                  <a:pt x="482600" y="219075"/>
                </a:lnTo>
                <a:lnTo>
                  <a:pt x="422275" y="180975"/>
                </a:lnTo>
                <a:lnTo>
                  <a:pt x="352425" y="139700"/>
                </a:lnTo>
                <a:lnTo>
                  <a:pt x="244475" y="85725"/>
                </a:lnTo>
                <a:lnTo>
                  <a:pt x="177800" y="53975"/>
                </a:lnTo>
                <a:lnTo>
                  <a:pt x="117475" y="25400"/>
                </a:lnTo>
                <a:lnTo>
                  <a:pt x="82550" y="9525"/>
                </a:lnTo>
                <a:lnTo>
                  <a:pt x="47625" y="0"/>
                </a:lnTo>
                <a:lnTo>
                  <a:pt x="15875" y="0"/>
                </a:lnTo>
                <a:lnTo>
                  <a:pt x="0" y="9525"/>
                </a:lnTo>
                <a:lnTo>
                  <a:pt x="3175" y="22225"/>
                </a:lnTo>
                <a:lnTo>
                  <a:pt x="12700" y="41275"/>
                </a:lnTo>
                <a:lnTo>
                  <a:pt x="28575" y="60325"/>
                </a:lnTo>
                <a:lnTo>
                  <a:pt x="76200" y="92075"/>
                </a:lnTo>
                <a:lnTo>
                  <a:pt x="152400" y="136525"/>
                </a:lnTo>
                <a:lnTo>
                  <a:pt x="250825" y="200025"/>
                </a:lnTo>
                <a:lnTo>
                  <a:pt x="352425" y="276225"/>
                </a:lnTo>
                <a:lnTo>
                  <a:pt x="438150" y="346075"/>
                </a:lnTo>
                <a:lnTo>
                  <a:pt x="508000" y="412750"/>
                </a:lnTo>
                <a:lnTo>
                  <a:pt x="571500" y="476250"/>
                </a:lnTo>
                <a:lnTo>
                  <a:pt x="606425" y="511175"/>
                </a:lnTo>
                <a:lnTo>
                  <a:pt x="644525" y="555625"/>
                </a:lnTo>
                <a:lnTo>
                  <a:pt x="673100" y="593725"/>
                </a:lnTo>
                <a:lnTo>
                  <a:pt x="774700" y="774700"/>
                </a:lnTo>
                <a:lnTo>
                  <a:pt x="793750" y="822325"/>
                </a:lnTo>
                <a:lnTo>
                  <a:pt x="812800" y="885825"/>
                </a:lnTo>
                <a:lnTo>
                  <a:pt x="831850" y="946150"/>
                </a:lnTo>
                <a:lnTo>
                  <a:pt x="857250" y="1028700"/>
                </a:lnTo>
                <a:lnTo>
                  <a:pt x="873125" y="1089025"/>
                </a:lnTo>
                <a:lnTo>
                  <a:pt x="885825" y="1149350"/>
                </a:lnTo>
                <a:lnTo>
                  <a:pt x="898525" y="1206500"/>
                </a:lnTo>
                <a:lnTo>
                  <a:pt x="908050" y="1263650"/>
                </a:lnTo>
                <a:lnTo>
                  <a:pt x="914400" y="1323975"/>
                </a:lnTo>
                <a:lnTo>
                  <a:pt x="981075" y="1746250"/>
                </a:lnTo>
                <a:lnTo>
                  <a:pt x="984250" y="1800225"/>
                </a:lnTo>
                <a:cubicBezTo>
                  <a:pt x="983192" y="1877483"/>
                  <a:pt x="982133" y="1954742"/>
                  <a:pt x="981075" y="2032000"/>
                </a:cubicBezTo>
                <a:lnTo>
                  <a:pt x="977900" y="2117725"/>
                </a:lnTo>
                <a:lnTo>
                  <a:pt x="1203325" y="2108200"/>
                </a:lnTo>
                <a:lnTo>
                  <a:pt x="1203325" y="2022475"/>
                </a:lnTo>
                <a:lnTo>
                  <a:pt x="1200150" y="1930400"/>
                </a:lnTo>
                <a:lnTo>
                  <a:pt x="1200150" y="1873250"/>
                </a:lnTo>
                <a:lnTo>
                  <a:pt x="1193800" y="1784350"/>
                </a:lnTo>
                <a:lnTo>
                  <a:pt x="1187450" y="1673225"/>
                </a:lnTo>
                <a:lnTo>
                  <a:pt x="1174750" y="1533525"/>
                </a:lnTo>
                <a:lnTo>
                  <a:pt x="1155700" y="1406525"/>
                </a:lnTo>
                <a:lnTo>
                  <a:pt x="1133475" y="1285875"/>
                </a:lnTo>
                <a:lnTo>
                  <a:pt x="1098550" y="1149350"/>
                </a:lnTo>
                <a:lnTo>
                  <a:pt x="1050925" y="100012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1FF2DD71-BB9C-4901-83A1-4ABFF37CABE8}"/>
              </a:ext>
            </a:extLst>
          </p:cNvPr>
          <p:cNvSpPr/>
          <p:nvPr/>
        </p:nvSpPr>
        <p:spPr>
          <a:xfrm rot="16200000">
            <a:off x="4111627" y="4670426"/>
            <a:ext cx="1790700" cy="600075"/>
          </a:xfrm>
          <a:custGeom>
            <a:avLst/>
            <a:gdLst>
              <a:gd name="connsiteX0" fmla="*/ 864394 w 1790700"/>
              <a:gd name="connsiteY0" fmla="*/ 283369 h 600075"/>
              <a:gd name="connsiteX1" fmla="*/ 969169 w 1790700"/>
              <a:gd name="connsiteY1" fmla="*/ 309563 h 600075"/>
              <a:gd name="connsiteX2" fmla="*/ 997744 w 1790700"/>
              <a:gd name="connsiteY2" fmla="*/ 314325 h 600075"/>
              <a:gd name="connsiteX3" fmla="*/ 1188244 w 1790700"/>
              <a:gd name="connsiteY3" fmla="*/ 338138 h 600075"/>
              <a:gd name="connsiteX4" fmla="*/ 1352550 w 1790700"/>
              <a:gd name="connsiteY4" fmla="*/ 352425 h 600075"/>
              <a:gd name="connsiteX5" fmla="*/ 1564481 w 1790700"/>
              <a:gd name="connsiteY5" fmla="*/ 366713 h 600075"/>
              <a:gd name="connsiteX6" fmla="*/ 1685925 w 1790700"/>
              <a:gd name="connsiteY6" fmla="*/ 373857 h 600075"/>
              <a:gd name="connsiteX7" fmla="*/ 1781175 w 1790700"/>
              <a:gd name="connsiteY7" fmla="*/ 376238 h 600075"/>
              <a:gd name="connsiteX8" fmla="*/ 1790700 w 1790700"/>
              <a:gd name="connsiteY8" fmla="*/ 597694 h 600075"/>
              <a:gd name="connsiteX9" fmla="*/ 1631156 w 1790700"/>
              <a:gd name="connsiteY9" fmla="*/ 600075 h 600075"/>
              <a:gd name="connsiteX10" fmla="*/ 1466850 w 1790700"/>
              <a:gd name="connsiteY10" fmla="*/ 597694 h 600075"/>
              <a:gd name="connsiteX11" fmla="*/ 1328737 w 1790700"/>
              <a:gd name="connsiteY11" fmla="*/ 595313 h 600075"/>
              <a:gd name="connsiteX12" fmla="*/ 1202531 w 1790700"/>
              <a:gd name="connsiteY12" fmla="*/ 588169 h 600075"/>
              <a:gd name="connsiteX13" fmla="*/ 1100137 w 1790700"/>
              <a:gd name="connsiteY13" fmla="*/ 581025 h 600075"/>
              <a:gd name="connsiteX14" fmla="*/ 971550 w 1790700"/>
              <a:gd name="connsiteY14" fmla="*/ 561975 h 600075"/>
              <a:gd name="connsiteX15" fmla="*/ 809625 w 1790700"/>
              <a:gd name="connsiteY15" fmla="*/ 533400 h 600075"/>
              <a:gd name="connsiteX16" fmla="*/ 676275 w 1790700"/>
              <a:gd name="connsiteY16" fmla="*/ 507207 h 600075"/>
              <a:gd name="connsiteX17" fmla="*/ 545306 w 1790700"/>
              <a:gd name="connsiteY17" fmla="*/ 469107 h 600075"/>
              <a:gd name="connsiteX18" fmla="*/ 397669 w 1790700"/>
              <a:gd name="connsiteY18" fmla="*/ 421482 h 600075"/>
              <a:gd name="connsiteX19" fmla="*/ 264319 w 1790700"/>
              <a:gd name="connsiteY19" fmla="*/ 369094 h 600075"/>
              <a:gd name="connsiteX20" fmla="*/ 157162 w 1790700"/>
              <a:gd name="connsiteY20" fmla="*/ 309563 h 600075"/>
              <a:gd name="connsiteX21" fmla="*/ 78581 w 1790700"/>
              <a:gd name="connsiteY21" fmla="*/ 250032 h 600075"/>
              <a:gd name="connsiteX22" fmla="*/ 47625 w 1790700"/>
              <a:gd name="connsiteY22" fmla="*/ 216694 h 600075"/>
              <a:gd name="connsiteX23" fmla="*/ 23812 w 1790700"/>
              <a:gd name="connsiteY23" fmla="*/ 183357 h 600075"/>
              <a:gd name="connsiteX24" fmla="*/ 7144 w 1790700"/>
              <a:gd name="connsiteY24" fmla="*/ 138113 h 600075"/>
              <a:gd name="connsiteX25" fmla="*/ 0 w 1790700"/>
              <a:gd name="connsiteY25" fmla="*/ 114300 h 600075"/>
              <a:gd name="connsiteX26" fmla="*/ 0 w 1790700"/>
              <a:gd name="connsiteY26" fmla="*/ 90488 h 600075"/>
              <a:gd name="connsiteX27" fmla="*/ 7144 w 1790700"/>
              <a:gd name="connsiteY27" fmla="*/ 69057 h 600075"/>
              <a:gd name="connsiteX28" fmla="*/ 33337 w 1790700"/>
              <a:gd name="connsiteY28" fmla="*/ 40482 h 600075"/>
              <a:gd name="connsiteX29" fmla="*/ 109537 w 1790700"/>
              <a:gd name="connsiteY29" fmla="*/ 0 h 600075"/>
              <a:gd name="connsiteX30" fmla="*/ 433387 w 1790700"/>
              <a:gd name="connsiteY30" fmla="*/ 97632 h 600075"/>
              <a:gd name="connsiteX31" fmla="*/ 464344 w 1790700"/>
              <a:gd name="connsiteY31" fmla="*/ 128588 h 600075"/>
              <a:gd name="connsiteX32" fmla="*/ 507206 w 1790700"/>
              <a:gd name="connsiteY32" fmla="*/ 154782 h 600075"/>
              <a:gd name="connsiteX33" fmla="*/ 628650 w 1790700"/>
              <a:gd name="connsiteY33" fmla="*/ 209550 h 600075"/>
              <a:gd name="connsiteX34" fmla="*/ 692944 w 1790700"/>
              <a:gd name="connsiteY34" fmla="*/ 230982 h 600075"/>
              <a:gd name="connsiteX35" fmla="*/ 728662 w 1790700"/>
              <a:gd name="connsiteY35" fmla="*/ 242888 h 600075"/>
              <a:gd name="connsiteX36" fmla="*/ 864394 w 1790700"/>
              <a:gd name="connsiteY36" fmla="*/ 283369 h 60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790700" h="600075">
                <a:moveTo>
                  <a:pt x="864394" y="283369"/>
                </a:moveTo>
                <a:lnTo>
                  <a:pt x="969169" y="309563"/>
                </a:lnTo>
                <a:lnTo>
                  <a:pt x="997744" y="314325"/>
                </a:lnTo>
                <a:lnTo>
                  <a:pt x="1188244" y="338138"/>
                </a:lnTo>
                <a:lnTo>
                  <a:pt x="1352550" y="352425"/>
                </a:lnTo>
                <a:lnTo>
                  <a:pt x="1564481" y="366713"/>
                </a:lnTo>
                <a:lnTo>
                  <a:pt x="1685925" y="373857"/>
                </a:lnTo>
                <a:lnTo>
                  <a:pt x="1781175" y="376238"/>
                </a:lnTo>
                <a:lnTo>
                  <a:pt x="1790700" y="597694"/>
                </a:lnTo>
                <a:lnTo>
                  <a:pt x="1631156" y="600075"/>
                </a:lnTo>
                <a:lnTo>
                  <a:pt x="1466850" y="597694"/>
                </a:lnTo>
                <a:lnTo>
                  <a:pt x="1328737" y="595313"/>
                </a:lnTo>
                <a:lnTo>
                  <a:pt x="1202531" y="588169"/>
                </a:lnTo>
                <a:lnTo>
                  <a:pt x="1100137" y="581025"/>
                </a:lnTo>
                <a:lnTo>
                  <a:pt x="971550" y="561975"/>
                </a:lnTo>
                <a:lnTo>
                  <a:pt x="809625" y="533400"/>
                </a:lnTo>
                <a:lnTo>
                  <a:pt x="676275" y="507207"/>
                </a:lnTo>
                <a:lnTo>
                  <a:pt x="545306" y="469107"/>
                </a:lnTo>
                <a:lnTo>
                  <a:pt x="397669" y="421482"/>
                </a:lnTo>
                <a:lnTo>
                  <a:pt x="264319" y="369094"/>
                </a:lnTo>
                <a:lnTo>
                  <a:pt x="157162" y="309563"/>
                </a:lnTo>
                <a:lnTo>
                  <a:pt x="78581" y="250032"/>
                </a:lnTo>
                <a:lnTo>
                  <a:pt x="47625" y="216694"/>
                </a:lnTo>
                <a:lnTo>
                  <a:pt x="23812" y="183357"/>
                </a:lnTo>
                <a:lnTo>
                  <a:pt x="7144" y="138113"/>
                </a:lnTo>
                <a:lnTo>
                  <a:pt x="0" y="114300"/>
                </a:lnTo>
                <a:lnTo>
                  <a:pt x="0" y="90488"/>
                </a:lnTo>
                <a:lnTo>
                  <a:pt x="7144" y="69057"/>
                </a:lnTo>
                <a:lnTo>
                  <a:pt x="33337" y="40482"/>
                </a:lnTo>
                <a:lnTo>
                  <a:pt x="109537" y="0"/>
                </a:lnTo>
                <a:lnTo>
                  <a:pt x="433387" y="97632"/>
                </a:lnTo>
                <a:lnTo>
                  <a:pt x="464344" y="128588"/>
                </a:lnTo>
                <a:lnTo>
                  <a:pt x="507206" y="154782"/>
                </a:lnTo>
                <a:lnTo>
                  <a:pt x="628650" y="209550"/>
                </a:lnTo>
                <a:lnTo>
                  <a:pt x="692944" y="230982"/>
                </a:lnTo>
                <a:lnTo>
                  <a:pt x="728662" y="242888"/>
                </a:lnTo>
                <a:lnTo>
                  <a:pt x="864394" y="28336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A2BBAA76-161B-4813-8CF7-BA51BD54332D}"/>
              </a:ext>
            </a:extLst>
          </p:cNvPr>
          <p:cNvSpPr/>
          <p:nvPr/>
        </p:nvSpPr>
        <p:spPr>
          <a:xfrm>
            <a:off x="4181475" y="5143501"/>
            <a:ext cx="668338" cy="646113"/>
          </a:xfrm>
          <a:custGeom>
            <a:avLst/>
            <a:gdLst>
              <a:gd name="connsiteX0" fmla="*/ 390525 w 669131"/>
              <a:gd name="connsiteY0" fmla="*/ 204788 h 645319"/>
              <a:gd name="connsiteX1" fmla="*/ 297656 w 669131"/>
              <a:gd name="connsiteY1" fmla="*/ 152400 h 645319"/>
              <a:gd name="connsiteX2" fmla="*/ 219075 w 669131"/>
              <a:gd name="connsiteY2" fmla="*/ 109538 h 645319"/>
              <a:gd name="connsiteX3" fmla="*/ 150019 w 669131"/>
              <a:gd name="connsiteY3" fmla="*/ 69056 h 645319"/>
              <a:gd name="connsiteX4" fmla="*/ 90488 w 669131"/>
              <a:gd name="connsiteY4" fmla="*/ 35719 h 645319"/>
              <a:gd name="connsiteX5" fmla="*/ 47625 w 669131"/>
              <a:gd name="connsiteY5" fmla="*/ 11906 h 645319"/>
              <a:gd name="connsiteX6" fmla="*/ 26194 w 669131"/>
              <a:gd name="connsiteY6" fmla="*/ 0 h 645319"/>
              <a:gd name="connsiteX7" fmla="*/ 9525 w 669131"/>
              <a:gd name="connsiteY7" fmla="*/ 2381 h 645319"/>
              <a:gd name="connsiteX8" fmla="*/ 0 w 669131"/>
              <a:gd name="connsiteY8" fmla="*/ 4763 h 645319"/>
              <a:gd name="connsiteX9" fmla="*/ 2381 w 669131"/>
              <a:gd name="connsiteY9" fmla="*/ 19050 h 645319"/>
              <a:gd name="connsiteX10" fmla="*/ 21431 w 669131"/>
              <a:gd name="connsiteY10" fmla="*/ 40481 h 645319"/>
              <a:gd name="connsiteX11" fmla="*/ 64294 w 669131"/>
              <a:gd name="connsiteY11" fmla="*/ 80963 h 645319"/>
              <a:gd name="connsiteX12" fmla="*/ 135731 w 669131"/>
              <a:gd name="connsiteY12" fmla="*/ 142875 h 645319"/>
              <a:gd name="connsiteX13" fmla="*/ 221456 w 669131"/>
              <a:gd name="connsiteY13" fmla="*/ 223838 h 645319"/>
              <a:gd name="connsiteX14" fmla="*/ 292894 w 669131"/>
              <a:gd name="connsiteY14" fmla="*/ 290513 h 645319"/>
              <a:gd name="connsiteX15" fmla="*/ 342900 w 669131"/>
              <a:gd name="connsiteY15" fmla="*/ 342900 h 645319"/>
              <a:gd name="connsiteX16" fmla="*/ 395288 w 669131"/>
              <a:gd name="connsiteY16" fmla="*/ 402431 h 645319"/>
              <a:gd name="connsiteX17" fmla="*/ 426244 w 669131"/>
              <a:gd name="connsiteY17" fmla="*/ 438150 h 645319"/>
              <a:gd name="connsiteX18" fmla="*/ 447675 w 669131"/>
              <a:gd name="connsiteY18" fmla="*/ 466725 h 645319"/>
              <a:gd name="connsiteX19" fmla="*/ 461963 w 669131"/>
              <a:gd name="connsiteY19" fmla="*/ 490538 h 645319"/>
              <a:gd name="connsiteX20" fmla="*/ 476250 w 669131"/>
              <a:gd name="connsiteY20" fmla="*/ 516731 h 645319"/>
              <a:gd name="connsiteX21" fmla="*/ 485775 w 669131"/>
              <a:gd name="connsiteY21" fmla="*/ 538163 h 645319"/>
              <a:gd name="connsiteX22" fmla="*/ 507206 w 669131"/>
              <a:gd name="connsiteY22" fmla="*/ 581025 h 645319"/>
              <a:gd name="connsiteX23" fmla="*/ 540544 w 669131"/>
              <a:gd name="connsiteY23" fmla="*/ 645319 h 645319"/>
              <a:gd name="connsiteX24" fmla="*/ 669131 w 669131"/>
              <a:gd name="connsiteY24" fmla="*/ 230981 h 645319"/>
              <a:gd name="connsiteX25" fmla="*/ 647700 w 669131"/>
              <a:gd name="connsiteY25" fmla="*/ 261938 h 645319"/>
              <a:gd name="connsiteX26" fmla="*/ 626269 w 669131"/>
              <a:gd name="connsiteY26" fmla="*/ 283369 h 645319"/>
              <a:gd name="connsiteX27" fmla="*/ 602456 w 669131"/>
              <a:gd name="connsiteY27" fmla="*/ 297656 h 645319"/>
              <a:gd name="connsiteX28" fmla="*/ 585788 w 669131"/>
              <a:gd name="connsiteY28" fmla="*/ 300038 h 645319"/>
              <a:gd name="connsiteX29" fmla="*/ 557213 w 669131"/>
              <a:gd name="connsiteY29" fmla="*/ 292894 h 645319"/>
              <a:gd name="connsiteX30" fmla="*/ 535781 w 669131"/>
              <a:gd name="connsiteY30" fmla="*/ 280988 h 645319"/>
              <a:gd name="connsiteX31" fmla="*/ 488156 w 669131"/>
              <a:gd name="connsiteY31" fmla="*/ 257175 h 645319"/>
              <a:gd name="connsiteX32" fmla="*/ 390525 w 669131"/>
              <a:gd name="connsiteY32" fmla="*/ 204788 h 645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669131" h="645319">
                <a:moveTo>
                  <a:pt x="390525" y="204788"/>
                </a:moveTo>
                <a:lnTo>
                  <a:pt x="297656" y="152400"/>
                </a:lnTo>
                <a:lnTo>
                  <a:pt x="219075" y="109538"/>
                </a:lnTo>
                <a:lnTo>
                  <a:pt x="150019" y="69056"/>
                </a:lnTo>
                <a:lnTo>
                  <a:pt x="90488" y="35719"/>
                </a:lnTo>
                <a:lnTo>
                  <a:pt x="47625" y="11906"/>
                </a:lnTo>
                <a:lnTo>
                  <a:pt x="26194" y="0"/>
                </a:lnTo>
                <a:lnTo>
                  <a:pt x="9525" y="2381"/>
                </a:lnTo>
                <a:lnTo>
                  <a:pt x="0" y="4763"/>
                </a:lnTo>
                <a:lnTo>
                  <a:pt x="2381" y="19050"/>
                </a:lnTo>
                <a:lnTo>
                  <a:pt x="21431" y="40481"/>
                </a:lnTo>
                <a:lnTo>
                  <a:pt x="64294" y="80963"/>
                </a:lnTo>
                <a:lnTo>
                  <a:pt x="135731" y="142875"/>
                </a:lnTo>
                <a:lnTo>
                  <a:pt x="221456" y="223838"/>
                </a:lnTo>
                <a:lnTo>
                  <a:pt x="292894" y="290513"/>
                </a:lnTo>
                <a:lnTo>
                  <a:pt x="342900" y="342900"/>
                </a:lnTo>
                <a:lnTo>
                  <a:pt x="395288" y="402431"/>
                </a:lnTo>
                <a:lnTo>
                  <a:pt x="426244" y="438150"/>
                </a:lnTo>
                <a:lnTo>
                  <a:pt x="447675" y="466725"/>
                </a:lnTo>
                <a:lnTo>
                  <a:pt x="461963" y="490538"/>
                </a:lnTo>
                <a:lnTo>
                  <a:pt x="476250" y="516731"/>
                </a:lnTo>
                <a:lnTo>
                  <a:pt x="485775" y="538163"/>
                </a:lnTo>
                <a:lnTo>
                  <a:pt x="507206" y="581025"/>
                </a:lnTo>
                <a:lnTo>
                  <a:pt x="540544" y="645319"/>
                </a:lnTo>
                <a:lnTo>
                  <a:pt x="669131" y="230981"/>
                </a:lnTo>
                <a:lnTo>
                  <a:pt x="647700" y="261938"/>
                </a:lnTo>
                <a:lnTo>
                  <a:pt x="626269" y="283369"/>
                </a:lnTo>
                <a:lnTo>
                  <a:pt x="602456" y="297656"/>
                </a:lnTo>
                <a:lnTo>
                  <a:pt x="585788" y="300038"/>
                </a:lnTo>
                <a:lnTo>
                  <a:pt x="557213" y="292894"/>
                </a:lnTo>
                <a:lnTo>
                  <a:pt x="535781" y="280988"/>
                </a:lnTo>
                <a:lnTo>
                  <a:pt x="488156" y="257175"/>
                </a:lnTo>
                <a:lnTo>
                  <a:pt x="390525" y="20478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65DDF739-8326-463F-84BD-4E30F4ABAD79}"/>
              </a:ext>
            </a:extLst>
          </p:cNvPr>
          <p:cNvSpPr/>
          <p:nvPr/>
        </p:nvSpPr>
        <p:spPr>
          <a:xfrm>
            <a:off x="3743326" y="3284539"/>
            <a:ext cx="1398588" cy="1558925"/>
          </a:xfrm>
          <a:custGeom>
            <a:avLst/>
            <a:gdLst>
              <a:gd name="connsiteX0" fmla="*/ 966788 w 1397794"/>
              <a:gd name="connsiteY0" fmla="*/ 569119 h 1559719"/>
              <a:gd name="connsiteX1" fmla="*/ 904875 w 1397794"/>
              <a:gd name="connsiteY1" fmla="*/ 664369 h 1559719"/>
              <a:gd name="connsiteX2" fmla="*/ 883444 w 1397794"/>
              <a:gd name="connsiteY2" fmla="*/ 692944 h 1559719"/>
              <a:gd name="connsiteX3" fmla="*/ 831056 w 1397794"/>
              <a:gd name="connsiteY3" fmla="*/ 754856 h 1559719"/>
              <a:gd name="connsiteX4" fmla="*/ 733425 w 1397794"/>
              <a:gd name="connsiteY4" fmla="*/ 862012 h 1559719"/>
              <a:gd name="connsiteX5" fmla="*/ 635794 w 1397794"/>
              <a:gd name="connsiteY5" fmla="*/ 969169 h 1559719"/>
              <a:gd name="connsiteX6" fmla="*/ 502444 w 1397794"/>
              <a:gd name="connsiteY6" fmla="*/ 1104900 h 1559719"/>
              <a:gd name="connsiteX7" fmla="*/ 407194 w 1397794"/>
              <a:gd name="connsiteY7" fmla="*/ 1195387 h 1559719"/>
              <a:gd name="connsiteX8" fmla="*/ 316706 w 1397794"/>
              <a:gd name="connsiteY8" fmla="*/ 1276350 h 1559719"/>
              <a:gd name="connsiteX9" fmla="*/ 245269 w 1397794"/>
              <a:gd name="connsiteY9" fmla="*/ 1340644 h 1559719"/>
              <a:gd name="connsiteX10" fmla="*/ 116681 w 1397794"/>
              <a:gd name="connsiteY10" fmla="*/ 1450181 h 1559719"/>
              <a:gd name="connsiteX11" fmla="*/ 59531 w 1397794"/>
              <a:gd name="connsiteY11" fmla="*/ 1493044 h 1559719"/>
              <a:gd name="connsiteX12" fmla="*/ 28575 w 1397794"/>
              <a:gd name="connsiteY12" fmla="*/ 1512094 h 1559719"/>
              <a:gd name="connsiteX13" fmla="*/ 4763 w 1397794"/>
              <a:gd name="connsiteY13" fmla="*/ 1535906 h 1559719"/>
              <a:gd name="connsiteX14" fmla="*/ 0 w 1397794"/>
              <a:gd name="connsiteY14" fmla="*/ 1547812 h 1559719"/>
              <a:gd name="connsiteX15" fmla="*/ 2381 w 1397794"/>
              <a:gd name="connsiteY15" fmla="*/ 1557337 h 1559719"/>
              <a:gd name="connsiteX16" fmla="*/ 21431 w 1397794"/>
              <a:gd name="connsiteY16" fmla="*/ 1559719 h 1559719"/>
              <a:gd name="connsiteX17" fmla="*/ 73819 w 1397794"/>
              <a:gd name="connsiteY17" fmla="*/ 1545431 h 1559719"/>
              <a:gd name="connsiteX18" fmla="*/ 107156 w 1397794"/>
              <a:gd name="connsiteY18" fmla="*/ 1533525 h 1559719"/>
              <a:gd name="connsiteX19" fmla="*/ 178594 w 1397794"/>
              <a:gd name="connsiteY19" fmla="*/ 1490662 h 1559719"/>
              <a:gd name="connsiteX20" fmla="*/ 297656 w 1397794"/>
              <a:gd name="connsiteY20" fmla="*/ 1419225 h 1559719"/>
              <a:gd name="connsiteX21" fmla="*/ 471488 w 1397794"/>
              <a:gd name="connsiteY21" fmla="*/ 1300162 h 1559719"/>
              <a:gd name="connsiteX22" fmla="*/ 607219 w 1397794"/>
              <a:gd name="connsiteY22" fmla="*/ 1197769 h 1559719"/>
              <a:gd name="connsiteX23" fmla="*/ 716756 w 1397794"/>
              <a:gd name="connsiteY23" fmla="*/ 1109662 h 1559719"/>
              <a:gd name="connsiteX24" fmla="*/ 816769 w 1397794"/>
              <a:gd name="connsiteY24" fmla="*/ 1026319 h 1559719"/>
              <a:gd name="connsiteX25" fmla="*/ 919163 w 1397794"/>
              <a:gd name="connsiteY25" fmla="*/ 928687 h 1559719"/>
              <a:gd name="connsiteX26" fmla="*/ 1012031 w 1397794"/>
              <a:gd name="connsiteY26" fmla="*/ 842962 h 1559719"/>
              <a:gd name="connsiteX27" fmla="*/ 1138238 w 1397794"/>
              <a:gd name="connsiteY27" fmla="*/ 711994 h 1559719"/>
              <a:gd name="connsiteX28" fmla="*/ 1252538 w 1397794"/>
              <a:gd name="connsiteY28" fmla="*/ 583406 h 1559719"/>
              <a:gd name="connsiteX29" fmla="*/ 1340644 w 1397794"/>
              <a:gd name="connsiteY29" fmla="*/ 483394 h 1559719"/>
              <a:gd name="connsiteX30" fmla="*/ 1397794 w 1397794"/>
              <a:gd name="connsiteY30" fmla="*/ 409575 h 1559719"/>
              <a:gd name="connsiteX31" fmla="*/ 1304925 w 1397794"/>
              <a:gd name="connsiteY31" fmla="*/ 0 h 1559719"/>
              <a:gd name="connsiteX32" fmla="*/ 1247775 w 1397794"/>
              <a:gd name="connsiteY32" fmla="*/ 100012 h 1559719"/>
              <a:gd name="connsiteX33" fmla="*/ 1176338 w 1397794"/>
              <a:gd name="connsiteY33" fmla="*/ 230981 h 1559719"/>
              <a:gd name="connsiteX34" fmla="*/ 1090613 w 1397794"/>
              <a:gd name="connsiteY34" fmla="*/ 369094 h 1559719"/>
              <a:gd name="connsiteX35" fmla="*/ 1004888 w 1397794"/>
              <a:gd name="connsiteY35" fmla="*/ 509587 h 1559719"/>
              <a:gd name="connsiteX36" fmla="*/ 966788 w 1397794"/>
              <a:gd name="connsiteY36" fmla="*/ 569119 h 1559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397794" h="1559719">
                <a:moveTo>
                  <a:pt x="966788" y="569119"/>
                </a:moveTo>
                <a:lnTo>
                  <a:pt x="904875" y="664369"/>
                </a:lnTo>
                <a:lnTo>
                  <a:pt x="883444" y="692944"/>
                </a:lnTo>
                <a:lnTo>
                  <a:pt x="831056" y="754856"/>
                </a:lnTo>
                <a:lnTo>
                  <a:pt x="733425" y="862012"/>
                </a:lnTo>
                <a:lnTo>
                  <a:pt x="635794" y="969169"/>
                </a:lnTo>
                <a:lnTo>
                  <a:pt x="502444" y="1104900"/>
                </a:lnTo>
                <a:lnTo>
                  <a:pt x="407194" y="1195387"/>
                </a:lnTo>
                <a:lnTo>
                  <a:pt x="316706" y="1276350"/>
                </a:lnTo>
                <a:lnTo>
                  <a:pt x="245269" y="1340644"/>
                </a:lnTo>
                <a:lnTo>
                  <a:pt x="116681" y="1450181"/>
                </a:lnTo>
                <a:lnTo>
                  <a:pt x="59531" y="1493044"/>
                </a:lnTo>
                <a:lnTo>
                  <a:pt x="28575" y="1512094"/>
                </a:lnTo>
                <a:lnTo>
                  <a:pt x="4763" y="1535906"/>
                </a:lnTo>
                <a:lnTo>
                  <a:pt x="0" y="1547812"/>
                </a:lnTo>
                <a:lnTo>
                  <a:pt x="2381" y="1557337"/>
                </a:lnTo>
                <a:lnTo>
                  <a:pt x="21431" y="1559719"/>
                </a:lnTo>
                <a:lnTo>
                  <a:pt x="73819" y="1545431"/>
                </a:lnTo>
                <a:lnTo>
                  <a:pt x="107156" y="1533525"/>
                </a:lnTo>
                <a:lnTo>
                  <a:pt x="178594" y="1490662"/>
                </a:lnTo>
                <a:lnTo>
                  <a:pt x="297656" y="1419225"/>
                </a:lnTo>
                <a:lnTo>
                  <a:pt x="471488" y="1300162"/>
                </a:lnTo>
                <a:lnTo>
                  <a:pt x="607219" y="1197769"/>
                </a:lnTo>
                <a:lnTo>
                  <a:pt x="716756" y="1109662"/>
                </a:lnTo>
                <a:lnTo>
                  <a:pt x="816769" y="1026319"/>
                </a:lnTo>
                <a:lnTo>
                  <a:pt x="919163" y="928687"/>
                </a:lnTo>
                <a:lnTo>
                  <a:pt x="1012031" y="842962"/>
                </a:lnTo>
                <a:lnTo>
                  <a:pt x="1138238" y="711994"/>
                </a:lnTo>
                <a:lnTo>
                  <a:pt x="1252538" y="583406"/>
                </a:lnTo>
                <a:lnTo>
                  <a:pt x="1340644" y="483394"/>
                </a:lnTo>
                <a:lnTo>
                  <a:pt x="1397794" y="409575"/>
                </a:lnTo>
                <a:lnTo>
                  <a:pt x="1304925" y="0"/>
                </a:lnTo>
                <a:lnTo>
                  <a:pt x="1247775" y="100012"/>
                </a:lnTo>
                <a:lnTo>
                  <a:pt x="1176338" y="230981"/>
                </a:lnTo>
                <a:lnTo>
                  <a:pt x="1090613" y="369094"/>
                </a:lnTo>
                <a:lnTo>
                  <a:pt x="1004888" y="509587"/>
                </a:lnTo>
                <a:lnTo>
                  <a:pt x="966788" y="56911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E724763E-0768-4510-82FF-4BF583E7DCF9}"/>
              </a:ext>
            </a:extLst>
          </p:cNvPr>
          <p:cNvSpPr/>
          <p:nvPr/>
        </p:nvSpPr>
        <p:spPr>
          <a:xfrm>
            <a:off x="6015039" y="2840039"/>
            <a:ext cx="2327275" cy="1381125"/>
          </a:xfrm>
          <a:custGeom>
            <a:avLst/>
            <a:gdLst>
              <a:gd name="connsiteX0" fmla="*/ 726281 w 2326481"/>
              <a:gd name="connsiteY0" fmla="*/ 226219 h 1381125"/>
              <a:gd name="connsiteX1" fmla="*/ 409575 w 2326481"/>
              <a:gd name="connsiteY1" fmla="*/ 259557 h 1381125"/>
              <a:gd name="connsiteX2" fmla="*/ 180975 w 2326481"/>
              <a:gd name="connsiteY2" fmla="*/ 285750 h 1381125"/>
              <a:gd name="connsiteX3" fmla="*/ 0 w 2326481"/>
              <a:gd name="connsiteY3" fmla="*/ 304800 h 1381125"/>
              <a:gd name="connsiteX4" fmla="*/ 50006 w 2326481"/>
              <a:gd name="connsiteY4" fmla="*/ 421482 h 1381125"/>
              <a:gd name="connsiteX5" fmla="*/ 116681 w 2326481"/>
              <a:gd name="connsiteY5" fmla="*/ 438150 h 1381125"/>
              <a:gd name="connsiteX6" fmla="*/ 152400 w 2326481"/>
              <a:gd name="connsiteY6" fmla="*/ 442913 h 1381125"/>
              <a:gd name="connsiteX7" fmla="*/ 183356 w 2326481"/>
              <a:gd name="connsiteY7" fmla="*/ 445294 h 1381125"/>
              <a:gd name="connsiteX8" fmla="*/ 221456 w 2326481"/>
              <a:gd name="connsiteY8" fmla="*/ 442913 h 1381125"/>
              <a:gd name="connsiteX9" fmla="*/ 264318 w 2326481"/>
              <a:gd name="connsiteY9" fmla="*/ 438150 h 1381125"/>
              <a:gd name="connsiteX10" fmla="*/ 340518 w 2326481"/>
              <a:gd name="connsiteY10" fmla="*/ 426244 h 1381125"/>
              <a:gd name="connsiteX11" fmla="*/ 623887 w 2326481"/>
              <a:gd name="connsiteY11" fmla="*/ 392907 h 1381125"/>
              <a:gd name="connsiteX12" fmla="*/ 914400 w 2326481"/>
              <a:gd name="connsiteY12" fmla="*/ 359569 h 1381125"/>
              <a:gd name="connsiteX13" fmla="*/ 1126331 w 2326481"/>
              <a:gd name="connsiteY13" fmla="*/ 321469 h 1381125"/>
              <a:gd name="connsiteX14" fmla="*/ 1395412 w 2326481"/>
              <a:gd name="connsiteY14" fmla="*/ 290513 h 1381125"/>
              <a:gd name="connsiteX15" fmla="*/ 1693068 w 2326481"/>
              <a:gd name="connsiteY15" fmla="*/ 252413 h 1381125"/>
              <a:gd name="connsiteX16" fmla="*/ 1852612 w 2326481"/>
              <a:gd name="connsiteY16" fmla="*/ 235744 h 1381125"/>
              <a:gd name="connsiteX17" fmla="*/ 1897856 w 2326481"/>
              <a:gd name="connsiteY17" fmla="*/ 233363 h 1381125"/>
              <a:gd name="connsiteX18" fmla="*/ 1926431 w 2326481"/>
              <a:gd name="connsiteY18" fmla="*/ 235744 h 1381125"/>
              <a:gd name="connsiteX19" fmla="*/ 1950243 w 2326481"/>
              <a:gd name="connsiteY19" fmla="*/ 240507 h 1381125"/>
              <a:gd name="connsiteX20" fmla="*/ 1964531 w 2326481"/>
              <a:gd name="connsiteY20" fmla="*/ 245269 h 1381125"/>
              <a:gd name="connsiteX21" fmla="*/ 1976437 w 2326481"/>
              <a:gd name="connsiteY21" fmla="*/ 252413 h 1381125"/>
              <a:gd name="connsiteX22" fmla="*/ 1988343 w 2326481"/>
              <a:gd name="connsiteY22" fmla="*/ 259557 h 1381125"/>
              <a:gd name="connsiteX23" fmla="*/ 1995487 w 2326481"/>
              <a:gd name="connsiteY23" fmla="*/ 273844 h 1381125"/>
              <a:gd name="connsiteX24" fmla="*/ 1995487 w 2326481"/>
              <a:gd name="connsiteY24" fmla="*/ 302419 h 1381125"/>
              <a:gd name="connsiteX25" fmla="*/ 1981200 w 2326481"/>
              <a:gd name="connsiteY25" fmla="*/ 383382 h 1381125"/>
              <a:gd name="connsiteX26" fmla="*/ 1940718 w 2326481"/>
              <a:gd name="connsiteY26" fmla="*/ 597694 h 1381125"/>
              <a:gd name="connsiteX27" fmla="*/ 1888331 w 2326481"/>
              <a:gd name="connsiteY27" fmla="*/ 871538 h 1381125"/>
              <a:gd name="connsiteX28" fmla="*/ 1835943 w 2326481"/>
              <a:gd name="connsiteY28" fmla="*/ 1143000 h 1381125"/>
              <a:gd name="connsiteX29" fmla="*/ 1840706 w 2326481"/>
              <a:gd name="connsiteY29" fmla="*/ 1278732 h 1381125"/>
              <a:gd name="connsiteX30" fmla="*/ 1854993 w 2326481"/>
              <a:gd name="connsiteY30" fmla="*/ 1321594 h 1381125"/>
              <a:gd name="connsiteX31" fmla="*/ 1869281 w 2326481"/>
              <a:gd name="connsiteY31" fmla="*/ 1350169 h 1381125"/>
              <a:gd name="connsiteX32" fmla="*/ 1881187 w 2326481"/>
              <a:gd name="connsiteY32" fmla="*/ 1366838 h 1381125"/>
              <a:gd name="connsiteX33" fmla="*/ 1897856 w 2326481"/>
              <a:gd name="connsiteY33" fmla="*/ 1376363 h 1381125"/>
              <a:gd name="connsiteX34" fmla="*/ 1914525 w 2326481"/>
              <a:gd name="connsiteY34" fmla="*/ 1381125 h 1381125"/>
              <a:gd name="connsiteX35" fmla="*/ 1945481 w 2326481"/>
              <a:gd name="connsiteY35" fmla="*/ 1373982 h 1381125"/>
              <a:gd name="connsiteX36" fmla="*/ 1966912 w 2326481"/>
              <a:gd name="connsiteY36" fmla="*/ 1359694 h 1381125"/>
              <a:gd name="connsiteX37" fmla="*/ 1985962 w 2326481"/>
              <a:gd name="connsiteY37" fmla="*/ 1338263 h 1381125"/>
              <a:gd name="connsiteX38" fmla="*/ 2005012 w 2326481"/>
              <a:gd name="connsiteY38" fmla="*/ 1295400 h 1381125"/>
              <a:gd name="connsiteX39" fmla="*/ 2026443 w 2326481"/>
              <a:gd name="connsiteY39" fmla="*/ 1216819 h 1381125"/>
              <a:gd name="connsiteX40" fmla="*/ 2076450 w 2326481"/>
              <a:gd name="connsiteY40" fmla="*/ 1038225 h 1381125"/>
              <a:gd name="connsiteX41" fmla="*/ 2119312 w 2326481"/>
              <a:gd name="connsiteY41" fmla="*/ 876300 h 1381125"/>
              <a:gd name="connsiteX42" fmla="*/ 2183606 w 2326481"/>
              <a:gd name="connsiteY42" fmla="*/ 640557 h 1381125"/>
              <a:gd name="connsiteX43" fmla="*/ 2214562 w 2326481"/>
              <a:gd name="connsiteY43" fmla="*/ 526257 h 1381125"/>
              <a:gd name="connsiteX44" fmla="*/ 2226468 w 2326481"/>
              <a:gd name="connsiteY44" fmla="*/ 500063 h 1381125"/>
              <a:gd name="connsiteX45" fmla="*/ 2255043 w 2326481"/>
              <a:gd name="connsiteY45" fmla="*/ 450057 h 1381125"/>
              <a:gd name="connsiteX46" fmla="*/ 2281237 w 2326481"/>
              <a:gd name="connsiteY46" fmla="*/ 402432 h 1381125"/>
              <a:gd name="connsiteX47" fmla="*/ 2307431 w 2326481"/>
              <a:gd name="connsiteY47" fmla="*/ 366713 h 1381125"/>
              <a:gd name="connsiteX48" fmla="*/ 2321718 w 2326481"/>
              <a:gd name="connsiteY48" fmla="*/ 340519 h 1381125"/>
              <a:gd name="connsiteX49" fmla="*/ 2326481 w 2326481"/>
              <a:gd name="connsiteY49" fmla="*/ 323850 h 1381125"/>
              <a:gd name="connsiteX50" fmla="*/ 2324100 w 2326481"/>
              <a:gd name="connsiteY50" fmla="*/ 300038 h 1381125"/>
              <a:gd name="connsiteX51" fmla="*/ 2314575 w 2326481"/>
              <a:gd name="connsiteY51" fmla="*/ 264319 h 1381125"/>
              <a:gd name="connsiteX52" fmla="*/ 2288381 w 2326481"/>
              <a:gd name="connsiteY52" fmla="*/ 223838 h 1381125"/>
              <a:gd name="connsiteX53" fmla="*/ 2216943 w 2326481"/>
              <a:gd name="connsiteY53" fmla="*/ 154782 h 1381125"/>
              <a:gd name="connsiteX54" fmla="*/ 2155031 w 2326481"/>
              <a:gd name="connsiteY54" fmla="*/ 107157 h 1381125"/>
              <a:gd name="connsiteX55" fmla="*/ 2090737 w 2326481"/>
              <a:gd name="connsiteY55" fmla="*/ 61913 h 1381125"/>
              <a:gd name="connsiteX56" fmla="*/ 2047875 w 2326481"/>
              <a:gd name="connsiteY56" fmla="*/ 33338 h 1381125"/>
              <a:gd name="connsiteX57" fmla="*/ 2005012 w 2326481"/>
              <a:gd name="connsiteY57" fmla="*/ 9525 h 1381125"/>
              <a:gd name="connsiteX58" fmla="*/ 1971675 w 2326481"/>
              <a:gd name="connsiteY58" fmla="*/ 0 h 1381125"/>
              <a:gd name="connsiteX59" fmla="*/ 1931193 w 2326481"/>
              <a:gd name="connsiteY59" fmla="*/ 0 h 1381125"/>
              <a:gd name="connsiteX60" fmla="*/ 1905000 w 2326481"/>
              <a:gd name="connsiteY60" fmla="*/ 9525 h 1381125"/>
              <a:gd name="connsiteX61" fmla="*/ 1876425 w 2326481"/>
              <a:gd name="connsiteY61" fmla="*/ 35719 h 1381125"/>
              <a:gd name="connsiteX62" fmla="*/ 1850231 w 2326481"/>
              <a:gd name="connsiteY62" fmla="*/ 57150 h 1381125"/>
              <a:gd name="connsiteX63" fmla="*/ 1797843 w 2326481"/>
              <a:gd name="connsiteY63" fmla="*/ 73819 h 1381125"/>
              <a:gd name="connsiteX64" fmla="*/ 1714500 w 2326481"/>
              <a:gd name="connsiteY64" fmla="*/ 90488 h 1381125"/>
              <a:gd name="connsiteX65" fmla="*/ 1588293 w 2326481"/>
              <a:gd name="connsiteY65" fmla="*/ 109538 h 1381125"/>
              <a:gd name="connsiteX66" fmla="*/ 1321593 w 2326481"/>
              <a:gd name="connsiteY66" fmla="*/ 145257 h 1381125"/>
              <a:gd name="connsiteX67" fmla="*/ 1119187 w 2326481"/>
              <a:gd name="connsiteY67" fmla="*/ 166688 h 1381125"/>
              <a:gd name="connsiteX68" fmla="*/ 873918 w 2326481"/>
              <a:gd name="connsiteY68" fmla="*/ 209550 h 1381125"/>
              <a:gd name="connsiteX69" fmla="*/ 726281 w 2326481"/>
              <a:gd name="connsiteY69" fmla="*/ 226219 h 1381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2326481" h="1381125">
                <a:moveTo>
                  <a:pt x="726281" y="226219"/>
                </a:moveTo>
                <a:lnTo>
                  <a:pt x="409575" y="259557"/>
                </a:lnTo>
                <a:lnTo>
                  <a:pt x="180975" y="285750"/>
                </a:lnTo>
                <a:lnTo>
                  <a:pt x="0" y="304800"/>
                </a:lnTo>
                <a:lnTo>
                  <a:pt x="50006" y="421482"/>
                </a:lnTo>
                <a:lnTo>
                  <a:pt x="116681" y="438150"/>
                </a:lnTo>
                <a:lnTo>
                  <a:pt x="152400" y="442913"/>
                </a:lnTo>
                <a:lnTo>
                  <a:pt x="183356" y="445294"/>
                </a:lnTo>
                <a:lnTo>
                  <a:pt x="221456" y="442913"/>
                </a:lnTo>
                <a:lnTo>
                  <a:pt x="264318" y="438150"/>
                </a:lnTo>
                <a:lnTo>
                  <a:pt x="340518" y="426244"/>
                </a:lnTo>
                <a:lnTo>
                  <a:pt x="623887" y="392907"/>
                </a:lnTo>
                <a:lnTo>
                  <a:pt x="914400" y="359569"/>
                </a:lnTo>
                <a:lnTo>
                  <a:pt x="1126331" y="321469"/>
                </a:lnTo>
                <a:lnTo>
                  <a:pt x="1395412" y="290513"/>
                </a:lnTo>
                <a:lnTo>
                  <a:pt x="1693068" y="252413"/>
                </a:lnTo>
                <a:lnTo>
                  <a:pt x="1852612" y="235744"/>
                </a:lnTo>
                <a:lnTo>
                  <a:pt x="1897856" y="233363"/>
                </a:lnTo>
                <a:lnTo>
                  <a:pt x="1926431" y="235744"/>
                </a:lnTo>
                <a:lnTo>
                  <a:pt x="1950243" y="240507"/>
                </a:lnTo>
                <a:lnTo>
                  <a:pt x="1964531" y="245269"/>
                </a:lnTo>
                <a:lnTo>
                  <a:pt x="1976437" y="252413"/>
                </a:lnTo>
                <a:lnTo>
                  <a:pt x="1988343" y="259557"/>
                </a:lnTo>
                <a:lnTo>
                  <a:pt x="1995487" y="273844"/>
                </a:lnTo>
                <a:lnTo>
                  <a:pt x="1995487" y="302419"/>
                </a:lnTo>
                <a:lnTo>
                  <a:pt x="1981200" y="383382"/>
                </a:lnTo>
                <a:lnTo>
                  <a:pt x="1940718" y="597694"/>
                </a:lnTo>
                <a:lnTo>
                  <a:pt x="1888331" y="871538"/>
                </a:lnTo>
                <a:lnTo>
                  <a:pt x="1835943" y="1143000"/>
                </a:lnTo>
                <a:lnTo>
                  <a:pt x="1840706" y="1278732"/>
                </a:lnTo>
                <a:lnTo>
                  <a:pt x="1854993" y="1321594"/>
                </a:lnTo>
                <a:lnTo>
                  <a:pt x="1869281" y="1350169"/>
                </a:lnTo>
                <a:lnTo>
                  <a:pt x="1881187" y="1366838"/>
                </a:lnTo>
                <a:lnTo>
                  <a:pt x="1897856" y="1376363"/>
                </a:lnTo>
                <a:lnTo>
                  <a:pt x="1914525" y="1381125"/>
                </a:lnTo>
                <a:lnTo>
                  <a:pt x="1945481" y="1373982"/>
                </a:lnTo>
                <a:lnTo>
                  <a:pt x="1966912" y="1359694"/>
                </a:lnTo>
                <a:lnTo>
                  <a:pt x="1985962" y="1338263"/>
                </a:lnTo>
                <a:lnTo>
                  <a:pt x="2005012" y="1295400"/>
                </a:lnTo>
                <a:lnTo>
                  <a:pt x="2026443" y="1216819"/>
                </a:lnTo>
                <a:lnTo>
                  <a:pt x="2076450" y="1038225"/>
                </a:lnTo>
                <a:lnTo>
                  <a:pt x="2119312" y="876300"/>
                </a:lnTo>
                <a:lnTo>
                  <a:pt x="2183606" y="640557"/>
                </a:lnTo>
                <a:lnTo>
                  <a:pt x="2214562" y="526257"/>
                </a:lnTo>
                <a:lnTo>
                  <a:pt x="2226468" y="500063"/>
                </a:lnTo>
                <a:lnTo>
                  <a:pt x="2255043" y="450057"/>
                </a:lnTo>
                <a:lnTo>
                  <a:pt x="2281237" y="402432"/>
                </a:lnTo>
                <a:lnTo>
                  <a:pt x="2307431" y="366713"/>
                </a:lnTo>
                <a:lnTo>
                  <a:pt x="2321718" y="340519"/>
                </a:lnTo>
                <a:lnTo>
                  <a:pt x="2326481" y="323850"/>
                </a:lnTo>
                <a:lnTo>
                  <a:pt x="2324100" y="300038"/>
                </a:lnTo>
                <a:lnTo>
                  <a:pt x="2314575" y="264319"/>
                </a:lnTo>
                <a:lnTo>
                  <a:pt x="2288381" y="223838"/>
                </a:lnTo>
                <a:lnTo>
                  <a:pt x="2216943" y="154782"/>
                </a:lnTo>
                <a:lnTo>
                  <a:pt x="2155031" y="107157"/>
                </a:lnTo>
                <a:lnTo>
                  <a:pt x="2090737" y="61913"/>
                </a:lnTo>
                <a:lnTo>
                  <a:pt x="2047875" y="33338"/>
                </a:lnTo>
                <a:lnTo>
                  <a:pt x="2005012" y="9525"/>
                </a:lnTo>
                <a:lnTo>
                  <a:pt x="1971675" y="0"/>
                </a:lnTo>
                <a:lnTo>
                  <a:pt x="1931193" y="0"/>
                </a:lnTo>
                <a:lnTo>
                  <a:pt x="1905000" y="9525"/>
                </a:lnTo>
                <a:lnTo>
                  <a:pt x="1876425" y="35719"/>
                </a:lnTo>
                <a:lnTo>
                  <a:pt x="1850231" y="57150"/>
                </a:lnTo>
                <a:lnTo>
                  <a:pt x="1797843" y="73819"/>
                </a:lnTo>
                <a:lnTo>
                  <a:pt x="1714500" y="90488"/>
                </a:lnTo>
                <a:lnTo>
                  <a:pt x="1588293" y="109538"/>
                </a:lnTo>
                <a:lnTo>
                  <a:pt x="1321593" y="145257"/>
                </a:lnTo>
                <a:lnTo>
                  <a:pt x="1119187" y="166688"/>
                </a:lnTo>
                <a:lnTo>
                  <a:pt x="873918" y="209550"/>
                </a:lnTo>
                <a:lnTo>
                  <a:pt x="726281" y="2262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C437B261-09D8-4E51-BF9B-EC257DAA2AE1}"/>
              </a:ext>
            </a:extLst>
          </p:cNvPr>
          <p:cNvSpPr/>
          <p:nvPr/>
        </p:nvSpPr>
        <p:spPr>
          <a:xfrm>
            <a:off x="6151564" y="3919538"/>
            <a:ext cx="1774825" cy="361950"/>
          </a:xfrm>
          <a:custGeom>
            <a:avLst/>
            <a:gdLst>
              <a:gd name="connsiteX0" fmla="*/ 488156 w 1776412"/>
              <a:gd name="connsiteY0" fmla="*/ 145256 h 361950"/>
              <a:gd name="connsiteX1" fmla="*/ 247650 w 1776412"/>
              <a:gd name="connsiteY1" fmla="*/ 176212 h 361950"/>
              <a:gd name="connsiteX2" fmla="*/ 21431 w 1776412"/>
              <a:gd name="connsiteY2" fmla="*/ 204787 h 361950"/>
              <a:gd name="connsiteX3" fmla="*/ 0 w 1776412"/>
              <a:gd name="connsiteY3" fmla="*/ 204787 h 361950"/>
              <a:gd name="connsiteX4" fmla="*/ 7144 w 1776412"/>
              <a:gd name="connsiteY4" fmla="*/ 361950 h 361950"/>
              <a:gd name="connsiteX5" fmla="*/ 228600 w 1776412"/>
              <a:gd name="connsiteY5" fmla="*/ 335756 h 361950"/>
              <a:gd name="connsiteX6" fmla="*/ 500062 w 1776412"/>
              <a:gd name="connsiteY6" fmla="*/ 300037 h 361950"/>
              <a:gd name="connsiteX7" fmla="*/ 783431 w 1776412"/>
              <a:gd name="connsiteY7" fmla="*/ 261937 h 361950"/>
              <a:gd name="connsiteX8" fmla="*/ 973931 w 1776412"/>
              <a:gd name="connsiteY8" fmla="*/ 250031 h 361950"/>
              <a:gd name="connsiteX9" fmla="*/ 1128712 w 1776412"/>
              <a:gd name="connsiteY9" fmla="*/ 226218 h 361950"/>
              <a:gd name="connsiteX10" fmla="*/ 1302544 w 1776412"/>
              <a:gd name="connsiteY10" fmla="*/ 207168 h 361950"/>
              <a:gd name="connsiteX11" fmla="*/ 1438275 w 1776412"/>
              <a:gd name="connsiteY11" fmla="*/ 200025 h 361950"/>
              <a:gd name="connsiteX12" fmla="*/ 1554956 w 1776412"/>
              <a:gd name="connsiteY12" fmla="*/ 195262 h 361950"/>
              <a:gd name="connsiteX13" fmla="*/ 1669256 w 1776412"/>
              <a:gd name="connsiteY13" fmla="*/ 200025 h 361950"/>
              <a:gd name="connsiteX14" fmla="*/ 1776412 w 1776412"/>
              <a:gd name="connsiteY14" fmla="*/ 211931 h 361950"/>
              <a:gd name="connsiteX15" fmla="*/ 1764506 w 1776412"/>
              <a:gd name="connsiteY15" fmla="*/ 76200 h 361950"/>
              <a:gd name="connsiteX16" fmla="*/ 1683544 w 1776412"/>
              <a:gd name="connsiteY16" fmla="*/ 35718 h 361950"/>
              <a:gd name="connsiteX17" fmla="*/ 1643062 w 1776412"/>
              <a:gd name="connsiteY17" fmla="*/ 19050 h 361950"/>
              <a:gd name="connsiteX18" fmla="*/ 1602581 w 1776412"/>
              <a:gd name="connsiteY18" fmla="*/ 9525 h 361950"/>
              <a:gd name="connsiteX19" fmla="*/ 1547812 w 1776412"/>
              <a:gd name="connsiteY19" fmla="*/ 0 h 361950"/>
              <a:gd name="connsiteX20" fmla="*/ 1524000 w 1776412"/>
              <a:gd name="connsiteY20" fmla="*/ 2381 h 361950"/>
              <a:gd name="connsiteX21" fmla="*/ 1478756 w 1776412"/>
              <a:gd name="connsiteY21" fmla="*/ 14287 h 361950"/>
              <a:gd name="connsiteX22" fmla="*/ 1378744 w 1776412"/>
              <a:gd name="connsiteY22" fmla="*/ 33337 h 361950"/>
              <a:gd name="connsiteX23" fmla="*/ 1214437 w 1776412"/>
              <a:gd name="connsiteY23" fmla="*/ 52387 h 361950"/>
              <a:gd name="connsiteX24" fmla="*/ 1062037 w 1776412"/>
              <a:gd name="connsiteY24" fmla="*/ 64293 h 361950"/>
              <a:gd name="connsiteX25" fmla="*/ 959644 w 1776412"/>
              <a:gd name="connsiteY25" fmla="*/ 71437 h 361950"/>
              <a:gd name="connsiteX26" fmla="*/ 728662 w 1776412"/>
              <a:gd name="connsiteY26" fmla="*/ 114300 h 361950"/>
              <a:gd name="connsiteX27" fmla="*/ 488156 w 1776412"/>
              <a:gd name="connsiteY27" fmla="*/ 145256 h 3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776412" h="361950">
                <a:moveTo>
                  <a:pt x="488156" y="145256"/>
                </a:moveTo>
                <a:lnTo>
                  <a:pt x="247650" y="176212"/>
                </a:lnTo>
                <a:lnTo>
                  <a:pt x="21431" y="204787"/>
                </a:lnTo>
                <a:lnTo>
                  <a:pt x="0" y="204787"/>
                </a:lnTo>
                <a:lnTo>
                  <a:pt x="7144" y="361950"/>
                </a:lnTo>
                <a:lnTo>
                  <a:pt x="228600" y="335756"/>
                </a:lnTo>
                <a:lnTo>
                  <a:pt x="500062" y="300037"/>
                </a:lnTo>
                <a:lnTo>
                  <a:pt x="783431" y="261937"/>
                </a:lnTo>
                <a:lnTo>
                  <a:pt x="973931" y="250031"/>
                </a:lnTo>
                <a:lnTo>
                  <a:pt x="1128712" y="226218"/>
                </a:lnTo>
                <a:lnTo>
                  <a:pt x="1302544" y="207168"/>
                </a:lnTo>
                <a:lnTo>
                  <a:pt x="1438275" y="200025"/>
                </a:lnTo>
                <a:lnTo>
                  <a:pt x="1554956" y="195262"/>
                </a:lnTo>
                <a:lnTo>
                  <a:pt x="1669256" y="200025"/>
                </a:lnTo>
                <a:lnTo>
                  <a:pt x="1776412" y="211931"/>
                </a:lnTo>
                <a:lnTo>
                  <a:pt x="1764506" y="76200"/>
                </a:lnTo>
                <a:lnTo>
                  <a:pt x="1683544" y="35718"/>
                </a:lnTo>
                <a:lnTo>
                  <a:pt x="1643062" y="19050"/>
                </a:lnTo>
                <a:lnTo>
                  <a:pt x="1602581" y="9525"/>
                </a:lnTo>
                <a:lnTo>
                  <a:pt x="1547812" y="0"/>
                </a:lnTo>
                <a:lnTo>
                  <a:pt x="1524000" y="2381"/>
                </a:lnTo>
                <a:lnTo>
                  <a:pt x="1478756" y="14287"/>
                </a:lnTo>
                <a:lnTo>
                  <a:pt x="1378744" y="33337"/>
                </a:lnTo>
                <a:lnTo>
                  <a:pt x="1214437" y="52387"/>
                </a:lnTo>
                <a:lnTo>
                  <a:pt x="1062037" y="64293"/>
                </a:lnTo>
                <a:lnTo>
                  <a:pt x="959644" y="71437"/>
                </a:lnTo>
                <a:lnTo>
                  <a:pt x="728662" y="114300"/>
                </a:lnTo>
                <a:lnTo>
                  <a:pt x="488156" y="1452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EDFC20F4-B8B4-4CE7-A0F9-713A75C38354}"/>
              </a:ext>
            </a:extLst>
          </p:cNvPr>
          <p:cNvSpPr/>
          <p:nvPr/>
        </p:nvSpPr>
        <p:spPr>
          <a:xfrm>
            <a:off x="6715125" y="1643064"/>
            <a:ext cx="547688" cy="3584575"/>
          </a:xfrm>
          <a:custGeom>
            <a:avLst/>
            <a:gdLst>
              <a:gd name="connsiteX0" fmla="*/ 176542 w 547735"/>
              <a:gd name="connsiteY0" fmla="*/ 1991762 h 3585172"/>
              <a:gd name="connsiteX1" fmla="*/ 176542 w 547735"/>
              <a:gd name="connsiteY1" fmla="*/ 1566249 h 3585172"/>
              <a:gd name="connsiteX2" fmla="*/ 181069 w 547735"/>
              <a:gd name="connsiteY2" fmla="*/ 1330859 h 3585172"/>
              <a:gd name="connsiteX3" fmla="*/ 190123 w 547735"/>
              <a:gd name="connsiteY3" fmla="*/ 1013988 h 3585172"/>
              <a:gd name="connsiteX4" fmla="*/ 190123 w 547735"/>
              <a:gd name="connsiteY4" fmla="*/ 778598 h 3585172"/>
              <a:gd name="connsiteX5" fmla="*/ 185596 w 547735"/>
              <a:gd name="connsiteY5" fmla="*/ 525101 h 3585172"/>
              <a:gd name="connsiteX6" fmla="*/ 181069 w 547735"/>
              <a:gd name="connsiteY6" fmla="*/ 416459 h 3585172"/>
              <a:gd name="connsiteX7" fmla="*/ 176542 w 547735"/>
              <a:gd name="connsiteY7" fmla="*/ 285184 h 3585172"/>
              <a:gd name="connsiteX8" fmla="*/ 172016 w 547735"/>
              <a:gd name="connsiteY8" fmla="*/ 230863 h 3585172"/>
              <a:gd name="connsiteX9" fmla="*/ 162962 w 547735"/>
              <a:gd name="connsiteY9" fmla="*/ 190123 h 3585172"/>
              <a:gd name="connsiteX10" fmla="*/ 140329 w 547735"/>
              <a:gd name="connsiteY10" fmla="*/ 144855 h 3585172"/>
              <a:gd name="connsiteX11" fmla="*/ 122222 w 547735"/>
              <a:gd name="connsiteY11" fmla="*/ 122222 h 3585172"/>
              <a:gd name="connsiteX12" fmla="*/ 90535 w 547735"/>
              <a:gd name="connsiteY12" fmla="*/ 99588 h 3585172"/>
              <a:gd name="connsiteX13" fmla="*/ 40741 w 547735"/>
              <a:gd name="connsiteY13" fmla="*/ 72428 h 3585172"/>
              <a:gd name="connsiteX14" fmla="*/ 18107 w 547735"/>
              <a:gd name="connsiteY14" fmla="*/ 54321 h 3585172"/>
              <a:gd name="connsiteX15" fmla="*/ 0 w 547735"/>
              <a:gd name="connsiteY15" fmla="*/ 31687 h 3585172"/>
              <a:gd name="connsiteX16" fmla="*/ 0 w 547735"/>
              <a:gd name="connsiteY16" fmla="*/ 22634 h 3585172"/>
              <a:gd name="connsiteX17" fmla="*/ 13580 w 547735"/>
              <a:gd name="connsiteY17" fmla="*/ 9053 h 3585172"/>
              <a:gd name="connsiteX18" fmla="*/ 58847 w 547735"/>
              <a:gd name="connsiteY18" fmla="*/ 0 h 3585172"/>
              <a:gd name="connsiteX19" fmla="*/ 117695 w 547735"/>
              <a:gd name="connsiteY19" fmla="*/ 0 h 3585172"/>
              <a:gd name="connsiteX20" fmla="*/ 190123 w 547735"/>
              <a:gd name="connsiteY20" fmla="*/ 9053 h 3585172"/>
              <a:gd name="connsiteX21" fmla="*/ 285184 w 547735"/>
              <a:gd name="connsiteY21" fmla="*/ 31687 h 3585172"/>
              <a:gd name="connsiteX22" fmla="*/ 357612 w 547735"/>
              <a:gd name="connsiteY22" fmla="*/ 58847 h 3585172"/>
              <a:gd name="connsiteX23" fmla="*/ 398352 w 547735"/>
              <a:gd name="connsiteY23" fmla="*/ 76954 h 3585172"/>
              <a:gd name="connsiteX24" fmla="*/ 443620 w 547735"/>
              <a:gd name="connsiteY24" fmla="*/ 104115 h 3585172"/>
              <a:gd name="connsiteX25" fmla="*/ 479834 w 547735"/>
              <a:gd name="connsiteY25" fmla="*/ 135802 h 3585172"/>
              <a:gd name="connsiteX26" fmla="*/ 511521 w 547735"/>
              <a:gd name="connsiteY26" fmla="*/ 167489 h 3585172"/>
              <a:gd name="connsiteX27" fmla="*/ 525101 w 547735"/>
              <a:gd name="connsiteY27" fmla="*/ 185596 h 3585172"/>
              <a:gd name="connsiteX28" fmla="*/ 538681 w 547735"/>
              <a:gd name="connsiteY28" fmla="*/ 217283 h 3585172"/>
              <a:gd name="connsiteX29" fmla="*/ 543208 w 547735"/>
              <a:gd name="connsiteY29" fmla="*/ 230863 h 3585172"/>
              <a:gd name="connsiteX30" fmla="*/ 547735 w 547735"/>
              <a:gd name="connsiteY30" fmla="*/ 253497 h 3585172"/>
              <a:gd name="connsiteX31" fmla="*/ 538681 w 547735"/>
              <a:gd name="connsiteY31" fmla="*/ 276131 h 3585172"/>
              <a:gd name="connsiteX32" fmla="*/ 516047 w 547735"/>
              <a:gd name="connsiteY32" fmla="*/ 307818 h 3585172"/>
              <a:gd name="connsiteX33" fmla="*/ 488887 w 547735"/>
              <a:gd name="connsiteY33" fmla="*/ 348558 h 3585172"/>
              <a:gd name="connsiteX34" fmla="*/ 470780 w 547735"/>
              <a:gd name="connsiteY34" fmla="*/ 384772 h 3585172"/>
              <a:gd name="connsiteX35" fmla="*/ 452673 w 547735"/>
              <a:gd name="connsiteY35" fmla="*/ 439093 h 3585172"/>
              <a:gd name="connsiteX36" fmla="*/ 448146 w 547735"/>
              <a:gd name="connsiteY36" fmla="*/ 493414 h 3585172"/>
              <a:gd name="connsiteX37" fmla="*/ 443620 w 547735"/>
              <a:gd name="connsiteY37" fmla="*/ 679010 h 3585172"/>
              <a:gd name="connsiteX38" fmla="*/ 434566 w 547735"/>
              <a:gd name="connsiteY38" fmla="*/ 1059255 h 3585172"/>
              <a:gd name="connsiteX39" fmla="*/ 425513 w 547735"/>
              <a:gd name="connsiteY39" fmla="*/ 1385180 h 3585172"/>
              <a:gd name="connsiteX40" fmla="*/ 425513 w 547735"/>
              <a:gd name="connsiteY40" fmla="*/ 1792586 h 3585172"/>
              <a:gd name="connsiteX41" fmla="*/ 425513 w 547735"/>
              <a:gd name="connsiteY41" fmla="*/ 2362954 h 3585172"/>
              <a:gd name="connsiteX42" fmla="*/ 425513 w 547735"/>
              <a:gd name="connsiteY42" fmla="*/ 3553485 h 3585172"/>
              <a:gd name="connsiteX43" fmla="*/ 176542 w 547735"/>
              <a:gd name="connsiteY43" fmla="*/ 3585172 h 3585172"/>
              <a:gd name="connsiteX44" fmla="*/ 176542 w 547735"/>
              <a:gd name="connsiteY44" fmla="*/ 3318095 h 3585172"/>
              <a:gd name="connsiteX45" fmla="*/ 181069 w 547735"/>
              <a:gd name="connsiteY45" fmla="*/ 2521390 h 3585172"/>
              <a:gd name="connsiteX46" fmla="*/ 176542 w 547735"/>
              <a:gd name="connsiteY46" fmla="*/ 1991762 h 3585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47735" h="3585172">
                <a:moveTo>
                  <a:pt x="176542" y="1991762"/>
                </a:moveTo>
                <a:lnTo>
                  <a:pt x="176542" y="1566249"/>
                </a:lnTo>
                <a:lnTo>
                  <a:pt x="181069" y="1330859"/>
                </a:lnTo>
                <a:lnTo>
                  <a:pt x="190123" y="1013988"/>
                </a:lnTo>
                <a:lnTo>
                  <a:pt x="190123" y="778598"/>
                </a:lnTo>
                <a:lnTo>
                  <a:pt x="185596" y="525101"/>
                </a:lnTo>
                <a:lnTo>
                  <a:pt x="181069" y="416459"/>
                </a:lnTo>
                <a:lnTo>
                  <a:pt x="176542" y="285184"/>
                </a:lnTo>
                <a:lnTo>
                  <a:pt x="172016" y="230863"/>
                </a:lnTo>
                <a:lnTo>
                  <a:pt x="162962" y="190123"/>
                </a:lnTo>
                <a:lnTo>
                  <a:pt x="140329" y="144855"/>
                </a:lnTo>
                <a:lnTo>
                  <a:pt x="122222" y="122222"/>
                </a:lnTo>
                <a:lnTo>
                  <a:pt x="90535" y="99588"/>
                </a:lnTo>
                <a:lnTo>
                  <a:pt x="40741" y="72428"/>
                </a:lnTo>
                <a:lnTo>
                  <a:pt x="18107" y="54321"/>
                </a:lnTo>
                <a:lnTo>
                  <a:pt x="0" y="31687"/>
                </a:lnTo>
                <a:lnTo>
                  <a:pt x="0" y="22634"/>
                </a:lnTo>
                <a:lnTo>
                  <a:pt x="13580" y="9053"/>
                </a:lnTo>
                <a:lnTo>
                  <a:pt x="58847" y="0"/>
                </a:lnTo>
                <a:lnTo>
                  <a:pt x="117695" y="0"/>
                </a:lnTo>
                <a:lnTo>
                  <a:pt x="190123" y="9053"/>
                </a:lnTo>
                <a:lnTo>
                  <a:pt x="285184" y="31687"/>
                </a:lnTo>
                <a:lnTo>
                  <a:pt x="357612" y="58847"/>
                </a:lnTo>
                <a:lnTo>
                  <a:pt x="398352" y="76954"/>
                </a:lnTo>
                <a:lnTo>
                  <a:pt x="443620" y="104115"/>
                </a:lnTo>
                <a:lnTo>
                  <a:pt x="479834" y="135802"/>
                </a:lnTo>
                <a:lnTo>
                  <a:pt x="511521" y="167489"/>
                </a:lnTo>
                <a:lnTo>
                  <a:pt x="525101" y="185596"/>
                </a:lnTo>
                <a:lnTo>
                  <a:pt x="538681" y="217283"/>
                </a:lnTo>
                <a:lnTo>
                  <a:pt x="543208" y="230863"/>
                </a:lnTo>
                <a:lnTo>
                  <a:pt x="547735" y="253497"/>
                </a:lnTo>
                <a:lnTo>
                  <a:pt x="538681" y="276131"/>
                </a:lnTo>
                <a:lnTo>
                  <a:pt x="516047" y="307818"/>
                </a:lnTo>
                <a:lnTo>
                  <a:pt x="488887" y="348558"/>
                </a:lnTo>
                <a:lnTo>
                  <a:pt x="470780" y="384772"/>
                </a:lnTo>
                <a:lnTo>
                  <a:pt x="452673" y="439093"/>
                </a:lnTo>
                <a:lnTo>
                  <a:pt x="448146" y="493414"/>
                </a:lnTo>
                <a:lnTo>
                  <a:pt x="443620" y="679010"/>
                </a:lnTo>
                <a:lnTo>
                  <a:pt x="434566" y="1059255"/>
                </a:lnTo>
                <a:lnTo>
                  <a:pt x="425513" y="1385180"/>
                </a:lnTo>
                <a:lnTo>
                  <a:pt x="425513" y="1792586"/>
                </a:lnTo>
                <a:lnTo>
                  <a:pt x="425513" y="2362954"/>
                </a:lnTo>
                <a:lnTo>
                  <a:pt x="425513" y="3553485"/>
                </a:lnTo>
                <a:lnTo>
                  <a:pt x="176542" y="3585172"/>
                </a:lnTo>
                <a:lnTo>
                  <a:pt x="176542" y="3318095"/>
                </a:lnTo>
                <a:lnTo>
                  <a:pt x="181069" y="2521390"/>
                </a:lnTo>
                <a:lnTo>
                  <a:pt x="176542" y="19917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0C2A3063-977F-4970-8B15-7A65FDA149A7}"/>
              </a:ext>
            </a:extLst>
          </p:cNvPr>
          <p:cNvSpPr/>
          <p:nvPr/>
        </p:nvSpPr>
        <p:spPr>
          <a:xfrm>
            <a:off x="5524501" y="4941888"/>
            <a:ext cx="2466975" cy="723900"/>
          </a:xfrm>
          <a:custGeom>
            <a:avLst/>
            <a:gdLst>
              <a:gd name="connsiteX0" fmla="*/ 869156 w 2466975"/>
              <a:gd name="connsiteY0" fmla="*/ 359569 h 723900"/>
              <a:gd name="connsiteX1" fmla="*/ 952500 w 2466975"/>
              <a:gd name="connsiteY1" fmla="*/ 340519 h 723900"/>
              <a:gd name="connsiteX2" fmla="*/ 1054894 w 2466975"/>
              <a:gd name="connsiteY2" fmla="*/ 314325 h 723900"/>
              <a:gd name="connsiteX3" fmla="*/ 1171575 w 2466975"/>
              <a:gd name="connsiteY3" fmla="*/ 283369 h 723900"/>
              <a:gd name="connsiteX4" fmla="*/ 1312069 w 2466975"/>
              <a:gd name="connsiteY4" fmla="*/ 245269 h 723900"/>
              <a:gd name="connsiteX5" fmla="*/ 1378744 w 2466975"/>
              <a:gd name="connsiteY5" fmla="*/ 226219 h 723900"/>
              <a:gd name="connsiteX6" fmla="*/ 1600200 w 2466975"/>
              <a:gd name="connsiteY6" fmla="*/ 185737 h 723900"/>
              <a:gd name="connsiteX7" fmla="*/ 1709738 w 2466975"/>
              <a:gd name="connsiteY7" fmla="*/ 164306 h 723900"/>
              <a:gd name="connsiteX8" fmla="*/ 1854994 w 2466975"/>
              <a:gd name="connsiteY8" fmla="*/ 135731 h 723900"/>
              <a:gd name="connsiteX9" fmla="*/ 2026444 w 2466975"/>
              <a:gd name="connsiteY9" fmla="*/ 97631 h 723900"/>
              <a:gd name="connsiteX10" fmla="*/ 2193131 w 2466975"/>
              <a:gd name="connsiteY10" fmla="*/ 57150 h 723900"/>
              <a:gd name="connsiteX11" fmla="*/ 2297906 w 2466975"/>
              <a:gd name="connsiteY11" fmla="*/ 28575 h 723900"/>
              <a:gd name="connsiteX12" fmla="*/ 2400300 w 2466975"/>
              <a:gd name="connsiteY12" fmla="*/ 0 h 723900"/>
              <a:gd name="connsiteX13" fmla="*/ 2466975 w 2466975"/>
              <a:gd name="connsiteY13" fmla="*/ 95250 h 723900"/>
              <a:gd name="connsiteX14" fmla="*/ 2314575 w 2466975"/>
              <a:gd name="connsiteY14" fmla="*/ 138112 h 723900"/>
              <a:gd name="connsiteX15" fmla="*/ 2140744 w 2466975"/>
              <a:gd name="connsiteY15" fmla="*/ 195262 h 723900"/>
              <a:gd name="connsiteX16" fmla="*/ 1962150 w 2466975"/>
              <a:gd name="connsiteY16" fmla="*/ 252412 h 723900"/>
              <a:gd name="connsiteX17" fmla="*/ 1797844 w 2466975"/>
              <a:gd name="connsiteY17" fmla="*/ 302419 h 723900"/>
              <a:gd name="connsiteX18" fmla="*/ 1526381 w 2466975"/>
              <a:gd name="connsiteY18" fmla="*/ 390525 h 723900"/>
              <a:gd name="connsiteX19" fmla="*/ 1266825 w 2466975"/>
              <a:gd name="connsiteY19" fmla="*/ 473869 h 723900"/>
              <a:gd name="connsiteX20" fmla="*/ 962025 w 2466975"/>
              <a:gd name="connsiteY20" fmla="*/ 573881 h 723900"/>
              <a:gd name="connsiteX21" fmla="*/ 640556 w 2466975"/>
              <a:gd name="connsiteY21" fmla="*/ 681037 h 723900"/>
              <a:gd name="connsiteX22" fmla="*/ 521494 w 2466975"/>
              <a:gd name="connsiteY22" fmla="*/ 721519 h 723900"/>
              <a:gd name="connsiteX23" fmla="*/ 492919 w 2466975"/>
              <a:gd name="connsiteY23" fmla="*/ 723900 h 723900"/>
              <a:gd name="connsiteX24" fmla="*/ 445294 w 2466975"/>
              <a:gd name="connsiteY24" fmla="*/ 723900 h 723900"/>
              <a:gd name="connsiteX25" fmla="*/ 400050 w 2466975"/>
              <a:gd name="connsiteY25" fmla="*/ 719137 h 723900"/>
              <a:gd name="connsiteX26" fmla="*/ 342900 w 2466975"/>
              <a:gd name="connsiteY26" fmla="*/ 702469 h 723900"/>
              <a:gd name="connsiteX27" fmla="*/ 304800 w 2466975"/>
              <a:gd name="connsiteY27" fmla="*/ 685800 h 723900"/>
              <a:gd name="connsiteX28" fmla="*/ 264319 w 2466975"/>
              <a:gd name="connsiteY28" fmla="*/ 661987 h 723900"/>
              <a:gd name="connsiteX29" fmla="*/ 238125 w 2466975"/>
              <a:gd name="connsiteY29" fmla="*/ 640556 h 723900"/>
              <a:gd name="connsiteX30" fmla="*/ 192881 w 2466975"/>
              <a:gd name="connsiteY30" fmla="*/ 609600 h 723900"/>
              <a:gd name="connsiteX31" fmla="*/ 157163 w 2466975"/>
              <a:gd name="connsiteY31" fmla="*/ 583406 h 723900"/>
              <a:gd name="connsiteX32" fmla="*/ 130969 w 2466975"/>
              <a:gd name="connsiteY32" fmla="*/ 561975 h 723900"/>
              <a:gd name="connsiteX33" fmla="*/ 102394 w 2466975"/>
              <a:gd name="connsiteY33" fmla="*/ 533400 h 723900"/>
              <a:gd name="connsiteX34" fmla="*/ 73819 w 2466975"/>
              <a:gd name="connsiteY34" fmla="*/ 504825 h 723900"/>
              <a:gd name="connsiteX35" fmla="*/ 45244 w 2466975"/>
              <a:gd name="connsiteY35" fmla="*/ 466725 h 723900"/>
              <a:gd name="connsiteX36" fmla="*/ 23813 w 2466975"/>
              <a:gd name="connsiteY36" fmla="*/ 426244 h 723900"/>
              <a:gd name="connsiteX37" fmla="*/ 9525 w 2466975"/>
              <a:gd name="connsiteY37" fmla="*/ 385762 h 723900"/>
              <a:gd name="connsiteX38" fmla="*/ 2381 w 2466975"/>
              <a:gd name="connsiteY38" fmla="*/ 345281 h 723900"/>
              <a:gd name="connsiteX39" fmla="*/ 4763 w 2466975"/>
              <a:gd name="connsiteY39" fmla="*/ 302419 h 723900"/>
              <a:gd name="connsiteX40" fmla="*/ 0 w 2466975"/>
              <a:gd name="connsiteY40" fmla="*/ 280987 h 723900"/>
              <a:gd name="connsiteX41" fmla="*/ 2381 w 2466975"/>
              <a:gd name="connsiteY41" fmla="*/ 259556 h 723900"/>
              <a:gd name="connsiteX42" fmla="*/ 2381 w 2466975"/>
              <a:gd name="connsiteY42" fmla="*/ 247650 h 723900"/>
              <a:gd name="connsiteX43" fmla="*/ 11906 w 2466975"/>
              <a:gd name="connsiteY43" fmla="*/ 245269 h 723900"/>
              <a:gd name="connsiteX44" fmla="*/ 23813 w 2466975"/>
              <a:gd name="connsiteY44" fmla="*/ 247650 h 723900"/>
              <a:gd name="connsiteX45" fmla="*/ 45244 w 2466975"/>
              <a:gd name="connsiteY45" fmla="*/ 266700 h 723900"/>
              <a:gd name="connsiteX46" fmla="*/ 66675 w 2466975"/>
              <a:gd name="connsiteY46" fmla="*/ 300037 h 723900"/>
              <a:gd name="connsiteX47" fmla="*/ 83344 w 2466975"/>
              <a:gd name="connsiteY47" fmla="*/ 323850 h 723900"/>
              <a:gd name="connsiteX48" fmla="*/ 100013 w 2466975"/>
              <a:gd name="connsiteY48" fmla="*/ 347662 h 723900"/>
              <a:gd name="connsiteX49" fmla="*/ 130969 w 2466975"/>
              <a:gd name="connsiteY49" fmla="*/ 378619 h 723900"/>
              <a:gd name="connsiteX50" fmla="*/ 154781 w 2466975"/>
              <a:gd name="connsiteY50" fmla="*/ 395287 h 723900"/>
              <a:gd name="connsiteX51" fmla="*/ 183356 w 2466975"/>
              <a:gd name="connsiteY51" fmla="*/ 411956 h 723900"/>
              <a:gd name="connsiteX52" fmla="*/ 214313 w 2466975"/>
              <a:gd name="connsiteY52" fmla="*/ 421481 h 723900"/>
              <a:gd name="connsiteX53" fmla="*/ 257175 w 2466975"/>
              <a:gd name="connsiteY53" fmla="*/ 431006 h 723900"/>
              <a:gd name="connsiteX54" fmla="*/ 297656 w 2466975"/>
              <a:gd name="connsiteY54" fmla="*/ 433387 h 723900"/>
              <a:gd name="connsiteX55" fmla="*/ 342900 w 2466975"/>
              <a:gd name="connsiteY55" fmla="*/ 433387 h 723900"/>
              <a:gd name="connsiteX56" fmla="*/ 440531 w 2466975"/>
              <a:gd name="connsiteY56" fmla="*/ 426244 h 723900"/>
              <a:gd name="connsiteX57" fmla="*/ 542925 w 2466975"/>
              <a:gd name="connsiteY57" fmla="*/ 416719 h 723900"/>
              <a:gd name="connsiteX58" fmla="*/ 628650 w 2466975"/>
              <a:gd name="connsiteY58" fmla="*/ 404812 h 723900"/>
              <a:gd name="connsiteX59" fmla="*/ 781050 w 2466975"/>
              <a:gd name="connsiteY59" fmla="*/ 376237 h 723900"/>
              <a:gd name="connsiteX60" fmla="*/ 869156 w 2466975"/>
              <a:gd name="connsiteY60" fmla="*/ 359569 h 72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466975" h="723900">
                <a:moveTo>
                  <a:pt x="869156" y="359569"/>
                </a:moveTo>
                <a:lnTo>
                  <a:pt x="952500" y="340519"/>
                </a:lnTo>
                <a:lnTo>
                  <a:pt x="1054894" y="314325"/>
                </a:lnTo>
                <a:lnTo>
                  <a:pt x="1171575" y="283369"/>
                </a:lnTo>
                <a:lnTo>
                  <a:pt x="1312069" y="245269"/>
                </a:lnTo>
                <a:lnTo>
                  <a:pt x="1378744" y="226219"/>
                </a:lnTo>
                <a:lnTo>
                  <a:pt x="1600200" y="185737"/>
                </a:lnTo>
                <a:lnTo>
                  <a:pt x="1709738" y="164306"/>
                </a:lnTo>
                <a:lnTo>
                  <a:pt x="1854994" y="135731"/>
                </a:lnTo>
                <a:lnTo>
                  <a:pt x="2026444" y="97631"/>
                </a:lnTo>
                <a:lnTo>
                  <a:pt x="2193131" y="57150"/>
                </a:lnTo>
                <a:lnTo>
                  <a:pt x="2297906" y="28575"/>
                </a:lnTo>
                <a:lnTo>
                  <a:pt x="2400300" y="0"/>
                </a:lnTo>
                <a:lnTo>
                  <a:pt x="2466975" y="95250"/>
                </a:lnTo>
                <a:lnTo>
                  <a:pt x="2314575" y="138112"/>
                </a:lnTo>
                <a:lnTo>
                  <a:pt x="2140744" y="195262"/>
                </a:lnTo>
                <a:lnTo>
                  <a:pt x="1962150" y="252412"/>
                </a:lnTo>
                <a:lnTo>
                  <a:pt x="1797844" y="302419"/>
                </a:lnTo>
                <a:lnTo>
                  <a:pt x="1526381" y="390525"/>
                </a:lnTo>
                <a:lnTo>
                  <a:pt x="1266825" y="473869"/>
                </a:lnTo>
                <a:lnTo>
                  <a:pt x="962025" y="573881"/>
                </a:lnTo>
                <a:lnTo>
                  <a:pt x="640556" y="681037"/>
                </a:lnTo>
                <a:lnTo>
                  <a:pt x="521494" y="721519"/>
                </a:lnTo>
                <a:lnTo>
                  <a:pt x="492919" y="723900"/>
                </a:lnTo>
                <a:lnTo>
                  <a:pt x="445294" y="723900"/>
                </a:lnTo>
                <a:lnTo>
                  <a:pt x="400050" y="719137"/>
                </a:lnTo>
                <a:lnTo>
                  <a:pt x="342900" y="702469"/>
                </a:lnTo>
                <a:lnTo>
                  <a:pt x="304800" y="685800"/>
                </a:lnTo>
                <a:lnTo>
                  <a:pt x="264319" y="661987"/>
                </a:lnTo>
                <a:lnTo>
                  <a:pt x="238125" y="640556"/>
                </a:lnTo>
                <a:lnTo>
                  <a:pt x="192881" y="609600"/>
                </a:lnTo>
                <a:lnTo>
                  <a:pt x="157163" y="583406"/>
                </a:lnTo>
                <a:lnTo>
                  <a:pt x="130969" y="561975"/>
                </a:lnTo>
                <a:lnTo>
                  <a:pt x="102394" y="533400"/>
                </a:lnTo>
                <a:lnTo>
                  <a:pt x="73819" y="504825"/>
                </a:lnTo>
                <a:lnTo>
                  <a:pt x="45244" y="466725"/>
                </a:lnTo>
                <a:lnTo>
                  <a:pt x="23813" y="426244"/>
                </a:lnTo>
                <a:lnTo>
                  <a:pt x="9525" y="385762"/>
                </a:lnTo>
                <a:lnTo>
                  <a:pt x="2381" y="345281"/>
                </a:lnTo>
                <a:lnTo>
                  <a:pt x="4763" y="302419"/>
                </a:lnTo>
                <a:lnTo>
                  <a:pt x="0" y="280987"/>
                </a:lnTo>
                <a:lnTo>
                  <a:pt x="2381" y="259556"/>
                </a:lnTo>
                <a:lnTo>
                  <a:pt x="2381" y="247650"/>
                </a:lnTo>
                <a:lnTo>
                  <a:pt x="11906" y="245269"/>
                </a:lnTo>
                <a:lnTo>
                  <a:pt x="23813" y="247650"/>
                </a:lnTo>
                <a:lnTo>
                  <a:pt x="45244" y="266700"/>
                </a:lnTo>
                <a:lnTo>
                  <a:pt x="66675" y="300037"/>
                </a:lnTo>
                <a:lnTo>
                  <a:pt x="83344" y="323850"/>
                </a:lnTo>
                <a:lnTo>
                  <a:pt x="100013" y="347662"/>
                </a:lnTo>
                <a:lnTo>
                  <a:pt x="130969" y="378619"/>
                </a:lnTo>
                <a:lnTo>
                  <a:pt x="154781" y="395287"/>
                </a:lnTo>
                <a:lnTo>
                  <a:pt x="183356" y="411956"/>
                </a:lnTo>
                <a:lnTo>
                  <a:pt x="214313" y="421481"/>
                </a:lnTo>
                <a:lnTo>
                  <a:pt x="257175" y="431006"/>
                </a:lnTo>
                <a:lnTo>
                  <a:pt x="297656" y="433387"/>
                </a:lnTo>
                <a:lnTo>
                  <a:pt x="342900" y="433387"/>
                </a:lnTo>
                <a:lnTo>
                  <a:pt x="440531" y="426244"/>
                </a:lnTo>
                <a:lnTo>
                  <a:pt x="542925" y="416719"/>
                </a:lnTo>
                <a:lnTo>
                  <a:pt x="628650" y="404812"/>
                </a:lnTo>
                <a:lnTo>
                  <a:pt x="781050" y="376237"/>
                </a:lnTo>
                <a:lnTo>
                  <a:pt x="869156" y="3595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98820890-EFDA-4C92-A3C0-42FCA11065ED}"/>
              </a:ext>
            </a:extLst>
          </p:cNvPr>
          <p:cNvSpPr/>
          <p:nvPr/>
        </p:nvSpPr>
        <p:spPr>
          <a:xfrm>
            <a:off x="7535864" y="4591051"/>
            <a:ext cx="873125" cy="1076325"/>
          </a:xfrm>
          <a:custGeom>
            <a:avLst/>
            <a:gdLst>
              <a:gd name="connsiteX0" fmla="*/ 445294 w 871538"/>
              <a:gd name="connsiteY0" fmla="*/ 600075 h 1076325"/>
              <a:gd name="connsiteX1" fmla="*/ 421482 w 871538"/>
              <a:gd name="connsiteY1" fmla="*/ 552450 h 1076325"/>
              <a:gd name="connsiteX2" fmla="*/ 392907 w 871538"/>
              <a:gd name="connsiteY2" fmla="*/ 509588 h 1076325"/>
              <a:gd name="connsiteX3" fmla="*/ 352425 w 871538"/>
              <a:gd name="connsiteY3" fmla="*/ 454819 h 1076325"/>
              <a:gd name="connsiteX4" fmla="*/ 295275 w 871538"/>
              <a:gd name="connsiteY4" fmla="*/ 378619 h 1076325"/>
              <a:gd name="connsiteX5" fmla="*/ 238125 w 871538"/>
              <a:gd name="connsiteY5" fmla="*/ 297656 h 1076325"/>
              <a:gd name="connsiteX6" fmla="*/ 195263 w 871538"/>
              <a:gd name="connsiteY6" fmla="*/ 245269 h 1076325"/>
              <a:gd name="connsiteX7" fmla="*/ 152400 w 871538"/>
              <a:gd name="connsiteY7" fmla="*/ 192881 h 1076325"/>
              <a:gd name="connsiteX8" fmla="*/ 97632 w 871538"/>
              <a:gd name="connsiteY8" fmla="*/ 130969 h 1076325"/>
              <a:gd name="connsiteX9" fmla="*/ 71438 w 871538"/>
              <a:gd name="connsiteY9" fmla="*/ 100013 h 1076325"/>
              <a:gd name="connsiteX10" fmla="*/ 47625 w 871538"/>
              <a:gd name="connsiteY10" fmla="*/ 80963 h 1076325"/>
              <a:gd name="connsiteX11" fmla="*/ 28575 w 871538"/>
              <a:gd name="connsiteY11" fmla="*/ 66675 h 1076325"/>
              <a:gd name="connsiteX12" fmla="*/ 9525 w 871538"/>
              <a:gd name="connsiteY12" fmla="*/ 40481 h 1076325"/>
              <a:gd name="connsiteX13" fmla="*/ 0 w 871538"/>
              <a:gd name="connsiteY13" fmla="*/ 14288 h 1076325"/>
              <a:gd name="connsiteX14" fmla="*/ 2382 w 871538"/>
              <a:gd name="connsiteY14" fmla="*/ 2381 h 1076325"/>
              <a:gd name="connsiteX15" fmla="*/ 14288 w 871538"/>
              <a:gd name="connsiteY15" fmla="*/ 0 h 1076325"/>
              <a:gd name="connsiteX16" fmla="*/ 52388 w 871538"/>
              <a:gd name="connsiteY16" fmla="*/ 11906 h 1076325"/>
              <a:gd name="connsiteX17" fmla="*/ 133350 w 871538"/>
              <a:gd name="connsiteY17" fmla="*/ 54769 h 1076325"/>
              <a:gd name="connsiteX18" fmla="*/ 250032 w 871538"/>
              <a:gd name="connsiteY18" fmla="*/ 126206 h 1076325"/>
              <a:gd name="connsiteX19" fmla="*/ 366713 w 871538"/>
              <a:gd name="connsiteY19" fmla="*/ 200025 h 1076325"/>
              <a:gd name="connsiteX20" fmla="*/ 461963 w 871538"/>
              <a:gd name="connsiteY20" fmla="*/ 269081 h 1076325"/>
              <a:gd name="connsiteX21" fmla="*/ 516732 w 871538"/>
              <a:gd name="connsiteY21" fmla="*/ 314325 h 1076325"/>
              <a:gd name="connsiteX22" fmla="*/ 564357 w 871538"/>
              <a:gd name="connsiteY22" fmla="*/ 354806 h 1076325"/>
              <a:gd name="connsiteX23" fmla="*/ 614363 w 871538"/>
              <a:gd name="connsiteY23" fmla="*/ 404813 h 1076325"/>
              <a:gd name="connsiteX24" fmla="*/ 669132 w 871538"/>
              <a:gd name="connsiteY24" fmla="*/ 464344 h 1076325"/>
              <a:gd name="connsiteX25" fmla="*/ 709613 w 871538"/>
              <a:gd name="connsiteY25" fmla="*/ 519113 h 1076325"/>
              <a:gd name="connsiteX26" fmla="*/ 754857 w 871538"/>
              <a:gd name="connsiteY26" fmla="*/ 592931 h 1076325"/>
              <a:gd name="connsiteX27" fmla="*/ 792957 w 871538"/>
              <a:gd name="connsiteY27" fmla="*/ 659606 h 1076325"/>
              <a:gd name="connsiteX28" fmla="*/ 823913 w 871538"/>
              <a:gd name="connsiteY28" fmla="*/ 721519 h 1076325"/>
              <a:gd name="connsiteX29" fmla="*/ 840582 w 871538"/>
              <a:gd name="connsiteY29" fmla="*/ 766763 h 1076325"/>
              <a:gd name="connsiteX30" fmla="*/ 854869 w 871538"/>
              <a:gd name="connsiteY30" fmla="*/ 807244 h 1076325"/>
              <a:gd name="connsiteX31" fmla="*/ 866775 w 871538"/>
              <a:gd name="connsiteY31" fmla="*/ 854869 h 1076325"/>
              <a:gd name="connsiteX32" fmla="*/ 871538 w 871538"/>
              <a:gd name="connsiteY32" fmla="*/ 895350 h 1076325"/>
              <a:gd name="connsiteX33" fmla="*/ 871538 w 871538"/>
              <a:gd name="connsiteY33" fmla="*/ 928688 h 1076325"/>
              <a:gd name="connsiteX34" fmla="*/ 862013 w 871538"/>
              <a:gd name="connsiteY34" fmla="*/ 973931 h 1076325"/>
              <a:gd name="connsiteX35" fmla="*/ 850107 w 871538"/>
              <a:gd name="connsiteY35" fmla="*/ 1009650 h 1076325"/>
              <a:gd name="connsiteX36" fmla="*/ 831057 w 871538"/>
              <a:gd name="connsiteY36" fmla="*/ 1040606 h 1076325"/>
              <a:gd name="connsiteX37" fmla="*/ 802482 w 871538"/>
              <a:gd name="connsiteY37" fmla="*/ 1062038 h 1076325"/>
              <a:gd name="connsiteX38" fmla="*/ 778669 w 871538"/>
              <a:gd name="connsiteY38" fmla="*/ 1071563 h 1076325"/>
              <a:gd name="connsiteX39" fmla="*/ 742950 w 871538"/>
              <a:gd name="connsiteY39" fmla="*/ 1076325 h 1076325"/>
              <a:gd name="connsiteX40" fmla="*/ 707232 w 871538"/>
              <a:gd name="connsiteY40" fmla="*/ 1071563 h 1076325"/>
              <a:gd name="connsiteX41" fmla="*/ 664369 w 871538"/>
              <a:gd name="connsiteY41" fmla="*/ 1054894 h 1076325"/>
              <a:gd name="connsiteX42" fmla="*/ 635794 w 871538"/>
              <a:gd name="connsiteY42" fmla="*/ 1028700 h 1076325"/>
              <a:gd name="connsiteX43" fmla="*/ 607219 w 871538"/>
              <a:gd name="connsiteY43" fmla="*/ 990600 h 1076325"/>
              <a:gd name="connsiteX44" fmla="*/ 573882 w 871538"/>
              <a:gd name="connsiteY44" fmla="*/ 933450 h 1076325"/>
              <a:gd name="connsiteX45" fmla="*/ 552450 w 871538"/>
              <a:gd name="connsiteY45" fmla="*/ 871538 h 1076325"/>
              <a:gd name="connsiteX46" fmla="*/ 526257 w 871538"/>
              <a:gd name="connsiteY46" fmla="*/ 797719 h 1076325"/>
              <a:gd name="connsiteX47" fmla="*/ 500063 w 871538"/>
              <a:gd name="connsiteY47" fmla="*/ 719138 h 1076325"/>
              <a:gd name="connsiteX48" fmla="*/ 445294 w 871538"/>
              <a:gd name="connsiteY48" fmla="*/ 600075 h 107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871538" h="1076325">
                <a:moveTo>
                  <a:pt x="445294" y="600075"/>
                </a:moveTo>
                <a:lnTo>
                  <a:pt x="421482" y="552450"/>
                </a:lnTo>
                <a:lnTo>
                  <a:pt x="392907" y="509588"/>
                </a:lnTo>
                <a:lnTo>
                  <a:pt x="352425" y="454819"/>
                </a:lnTo>
                <a:lnTo>
                  <a:pt x="295275" y="378619"/>
                </a:lnTo>
                <a:lnTo>
                  <a:pt x="238125" y="297656"/>
                </a:lnTo>
                <a:lnTo>
                  <a:pt x="195263" y="245269"/>
                </a:lnTo>
                <a:lnTo>
                  <a:pt x="152400" y="192881"/>
                </a:lnTo>
                <a:lnTo>
                  <a:pt x="97632" y="130969"/>
                </a:lnTo>
                <a:lnTo>
                  <a:pt x="71438" y="100013"/>
                </a:lnTo>
                <a:lnTo>
                  <a:pt x="47625" y="80963"/>
                </a:lnTo>
                <a:lnTo>
                  <a:pt x="28575" y="66675"/>
                </a:lnTo>
                <a:lnTo>
                  <a:pt x="9525" y="40481"/>
                </a:lnTo>
                <a:lnTo>
                  <a:pt x="0" y="14288"/>
                </a:lnTo>
                <a:lnTo>
                  <a:pt x="2382" y="2381"/>
                </a:lnTo>
                <a:lnTo>
                  <a:pt x="14288" y="0"/>
                </a:lnTo>
                <a:lnTo>
                  <a:pt x="52388" y="11906"/>
                </a:lnTo>
                <a:lnTo>
                  <a:pt x="133350" y="54769"/>
                </a:lnTo>
                <a:lnTo>
                  <a:pt x="250032" y="126206"/>
                </a:lnTo>
                <a:lnTo>
                  <a:pt x="366713" y="200025"/>
                </a:lnTo>
                <a:lnTo>
                  <a:pt x="461963" y="269081"/>
                </a:lnTo>
                <a:lnTo>
                  <a:pt x="516732" y="314325"/>
                </a:lnTo>
                <a:lnTo>
                  <a:pt x="564357" y="354806"/>
                </a:lnTo>
                <a:lnTo>
                  <a:pt x="614363" y="404813"/>
                </a:lnTo>
                <a:lnTo>
                  <a:pt x="669132" y="464344"/>
                </a:lnTo>
                <a:lnTo>
                  <a:pt x="709613" y="519113"/>
                </a:lnTo>
                <a:lnTo>
                  <a:pt x="754857" y="592931"/>
                </a:lnTo>
                <a:lnTo>
                  <a:pt x="792957" y="659606"/>
                </a:lnTo>
                <a:lnTo>
                  <a:pt x="823913" y="721519"/>
                </a:lnTo>
                <a:lnTo>
                  <a:pt x="840582" y="766763"/>
                </a:lnTo>
                <a:lnTo>
                  <a:pt x="854869" y="807244"/>
                </a:lnTo>
                <a:lnTo>
                  <a:pt x="866775" y="854869"/>
                </a:lnTo>
                <a:lnTo>
                  <a:pt x="871538" y="895350"/>
                </a:lnTo>
                <a:lnTo>
                  <a:pt x="871538" y="928688"/>
                </a:lnTo>
                <a:lnTo>
                  <a:pt x="862013" y="973931"/>
                </a:lnTo>
                <a:lnTo>
                  <a:pt x="850107" y="1009650"/>
                </a:lnTo>
                <a:lnTo>
                  <a:pt x="831057" y="1040606"/>
                </a:lnTo>
                <a:lnTo>
                  <a:pt x="802482" y="1062038"/>
                </a:lnTo>
                <a:lnTo>
                  <a:pt x="778669" y="1071563"/>
                </a:lnTo>
                <a:lnTo>
                  <a:pt x="742950" y="1076325"/>
                </a:lnTo>
                <a:lnTo>
                  <a:pt x="707232" y="1071563"/>
                </a:lnTo>
                <a:lnTo>
                  <a:pt x="664369" y="1054894"/>
                </a:lnTo>
                <a:lnTo>
                  <a:pt x="635794" y="1028700"/>
                </a:lnTo>
                <a:lnTo>
                  <a:pt x="607219" y="990600"/>
                </a:lnTo>
                <a:lnTo>
                  <a:pt x="573882" y="933450"/>
                </a:lnTo>
                <a:lnTo>
                  <a:pt x="552450" y="871538"/>
                </a:lnTo>
                <a:lnTo>
                  <a:pt x="526257" y="797719"/>
                </a:lnTo>
                <a:lnTo>
                  <a:pt x="500063" y="719138"/>
                </a:lnTo>
                <a:lnTo>
                  <a:pt x="445294" y="6000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AF4E0893-F2B2-46E4-B6CE-39B9B790C4D5}"/>
              </a:ext>
            </a:extLst>
          </p:cNvPr>
          <p:cNvGrpSpPr/>
          <p:nvPr/>
        </p:nvGrpSpPr>
        <p:grpSpPr>
          <a:xfrm>
            <a:off x="3743326" y="1643064"/>
            <a:ext cx="4665663" cy="4222750"/>
            <a:chOff x="3743326" y="1643064"/>
            <a:chExt cx="4665663" cy="4222750"/>
          </a:xfrm>
        </p:grpSpPr>
        <p:sp>
          <p:nvSpPr>
            <p:cNvPr id="14" name="フリーフォーム 16">
              <a:extLst>
                <a:ext uri="{FF2B5EF4-FFF2-40B4-BE49-F238E27FC236}">
                  <a16:creationId xmlns:a16="http://schemas.microsoft.com/office/drawing/2014/main" id="{1653D76D-11BF-4954-9A47-8F387AEBE10C}"/>
                </a:ext>
              </a:extLst>
            </p:cNvPr>
            <p:cNvSpPr/>
            <p:nvPr/>
          </p:nvSpPr>
          <p:spPr>
            <a:xfrm>
              <a:off x="3848102" y="1685925"/>
              <a:ext cx="1731963" cy="1847850"/>
            </a:xfrm>
            <a:custGeom>
              <a:avLst/>
              <a:gdLst>
                <a:gd name="connsiteX0" fmla="*/ 1131094 w 1731169"/>
                <a:gd name="connsiteY0" fmla="*/ 602456 h 1847850"/>
                <a:gd name="connsiteX1" fmla="*/ 1173956 w 1731169"/>
                <a:gd name="connsiteY1" fmla="*/ 535781 h 1847850"/>
                <a:gd name="connsiteX2" fmla="*/ 1207294 w 1731169"/>
                <a:gd name="connsiteY2" fmla="*/ 481013 h 1847850"/>
                <a:gd name="connsiteX3" fmla="*/ 1238250 w 1731169"/>
                <a:gd name="connsiteY3" fmla="*/ 428625 h 1847850"/>
                <a:gd name="connsiteX4" fmla="*/ 1262063 w 1731169"/>
                <a:gd name="connsiteY4" fmla="*/ 383381 h 1847850"/>
                <a:gd name="connsiteX5" fmla="*/ 1281113 w 1731169"/>
                <a:gd name="connsiteY5" fmla="*/ 347663 h 1847850"/>
                <a:gd name="connsiteX6" fmla="*/ 1300163 w 1731169"/>
                <a:gd name="connsiteY6" fmla="*/ 302419 h 1847850"/>
                <a:gd name="connsiteX7" fmla="*/ 1316831 w 1731169"/>
                <a:gd name="connsiteY7" fmla="*/ 254794 h 1847850"/>
                <a:gd name="connsiteX8" fmla="*/ 1323975 w 1731169"/>
                <a:gd name="connsiteY8" fmla="*/ 221456 h 1847850"/>
                <a:gd name="connsiteX9" fmla="*/ 1326356 w 1731169"/>
                <a:gd name="connsiteY9" fmla="*/ 202406 h 1847850"/>
                <a:gd name="connsiteX10" fmla="*/ 1323975 w 1731169"/>
                <a:gd name="connsiteY10" fmla="*/ 180975 h 1847850"/>
                <a:gd name="connsiteX11" fmla="*/ 1314450 w 1731169"/>
                <a:gd name="connsiteY11" fmla="*/ 157163 h 1847850"/>
                <a:gd name="connsiteX12" fmla="*/ 1302544 w 1731169"/>
                <a:gd name="connsiteY12" fmla="*/ 138113 h 1847850"/>
                <a:gd name="connsiteX13" fmla="*/ 1283494 w 1731169"/>
                <a:gd name="connsiteY13" fmla="*/ 119063 h 1847850"/>
                <a:gd name="connsiteX14" fmla="*/ 1262063 w 1731169"/>
                <a:gd name="connsiteY14" fmla="*/ 102394 h 1847850"/>
                <a:gd name="connsiteX15" fmla="*/ 1235869 w 1731169"/>
                <a:gd name="connsiteY15" fmla="*/ 85725 h 1847850"/>
                <a:gd name="connsiteX16" fmla="*/ 1209675 w 1731169"/>
                <a:gd name="connsiteY16" fmla="*/ 64294 h 1847850"/>
                <a:gd name="connsiteX17" fmla="*/ 1190625 w 1731169"/>
                <a:gd name="connsiteY17" fmla="*/ 42863 h 1847850"/>
                <a:gd name="connsiteX18" fmla="*/ 1183481 w 1731169"/>
                <a:gd name="connsiteY18" fmla="*/ 19050 h 1847850"/>
                <a:gd name="connsiteX19" fmla="*/ 1193006 w 1731169"/>
                <a:gd name="connsiteY19" fmla="*/ 4763 h 1847850"/>
                <a:gd name="connsiteX20" fmla="*/ 1226344 w 1731169"/>
                <a:gd name="connsiteY20" fmla="*/ 0 h 1847850"/>
                <a:gd name="connsiteX21" fmla="*/ 1271588 w 1731169"/>
                <a:gd name="connsiteY21" fmla="*/ 2381 h 1847850"/>
                <a:gd name="connsiteX22" fmla="*/ 1331119 w 1731169"/>
                <a:gd name="connsiteY22" fmla="*/ 11906 h 1847850"/>
                <a:gd name="connsiteX23" fmla="*/ 1381125 w 1731169"/>
                <a:gd name="connsiteY23" fmla="*/ 23813 h 1847850"/>
                <a:gd name="connsiteX24" fmla="*/ 1433513 w 1731169"/>
                <a:gd name="connsiteY24" fmla="*/ 42863 h 1847850"/>
                <a:gd name="connsiteX25" fmla="*/ 1478756 w 1731169"/>
                <a:gd name="connsiteY25" fmla="*/ 66675 h 1847850"/>
                <a:gd name="connsiteX26" fmla="*/ 1528763 w 1731169"/>
                <a:gd name="connsiteY26" fmla="*/ 97631 h 1847850"/>
                <a:gd name="connsiteX27" fmla="*/ 1583531 w 1731169"/>
                <a:gd name="connsiteY27" fmla="*/ 133350 h 1847850"/>
                <a:gd name="connsiteX28" fmla="*/ 1633538 w 1731169"/>
                <a:gd name="connsiteY28" fmla="*/ 173831 h 1847850"/>
                <a:gd name="connsiteX29" fmla="*/ 1678781 w 1731169"/>
                <a:gd name="connsiteY29" fmla="*/ 211931 h 1847850"/>
                <a:gd name="connsiteX30" fmla="*/ 1709738 w 1731169"/>
                <a:gd name="connsiteY30" fmla="*/ 240506 h 1847850"/>
                <a:gd name="connsiteX31" fmla="*/ 1724025 w 1731169"/>
                <a:gd name="connsiteY31" fmla="*/ 261938 h 1847850"/>
                <a:gd name="connsiteX32" fmla="*/ 1731169 w 1731169"/>
                <a:gd name="connsiteY32" fmla="*/ 283369 h 1847850"/>
                <a:gd name="connsiteX33" fmla="*/ 1731169 w 1731169"/>
                <a:gd name="connsiteY33" fmla="*/ 302419 h 1847850"/>
                <a:gd name="connsiteX34" fmla="*/ 1721644 w 1731169"/>
                <a:gd name="connsiteY34" fmla="*/ 319088 h 1847850"/>
                <a:gd name="connsiteX35" fmla="*/ 1700213 w 1731169"/>
                <a:gd name="connsiteY35" fmla="*/ 333375 h 1847850"/>
                <a:gd name="connsiteX36" fmla="*/ 1681163 w 1731169"/>
                <a:gd name="connsiteY36" fmla="*/ 340519 h 1847850"/>
                <a:gd name="connsiteX37" fmla="*/ 1600200 w 1731169"/>
                <a:gd name="connsiteY37" fmla="*/ 419100 h 1847850"/>
                <a:gd name="connsiteX38" fmla="*/ 1569244 w 1731169"/>
                <a:gd name="connsiteY38" fmla="*/ 450056 h 1847850"/>
                <a:gd name="connsiteX39" fmla="*/ 1533525 w 1731169"/>
                <a:gd name="connsiteY39" fmla="*/ 504825 h 1847850"/>
                <a:gd name="connsiteX40" fmla="*/ 1481138 w 1731169"/>
                <a:gd name="connsiteY40" fmla="*/ 585788 h 1847850"/>
                <a:gd name="connsiteX41" fmla="*/ 1431131 w 1731169"/>
                <a:gd name="connsiteY41" fmla="*/ 657225 h 1847850"/>
                <a:gd name="connsiteX42" fmla="*/ 1376363 w 1731169"/>
                <a:gd name="connsiteY42" fmla="*/ 731044 h 1847850"/>
                <a:gd name="connsiteX43" fmla="*/ 1297781 w 1731169"/>
                <a:gd name="connsiteY43" fmla="*/ 823913 h 1847850"/>
                <a:gd name="connsiteX44" fmla="*/ 1214438 w 1731169"/>
                <a:gd name="connsiteY44" fmla="*/ 916781 h 1847850"/>
                <a:gd name="connsiteX45" fmla="*/ 1150144 w 1731169"/>
                <a:gd name="connsiteY45" fmla="*/ 978694 h 1847850"/>
                <a:gd name="connsiteX46" fmla="*/ 1012031 w 1731169"/>
                <a:gd name="connsiteY46" fmla="*/ 1121569 h 1847850"/>
                <a:gd name="connsiteX47" fmla="*/ 857250 w 1731169"/>
                <a:gd name="connsiteY47" fmla="*/ 1264444 h 1847850"/>
                <a:gd name="connsiteX48" fmla="*/ 735806 w 1731169"/>
                <a:gd name="connsiteY48" fmla="*/ 1369219 h 1847850"/>
                <a:gd name="connsiteX49" fmla="*/ 614363 w 1731169"/>
                <a:gd name="connsiteY49" fmla="*/ 1464469 h 1847850"/>
                <a:gd name="connsiteX50" fmla="*/ 490538 w 1731169"/>
                <a:gd name="connsiteY50" fmla="*/ 1554956 h 1847850"/>
                <a:gd name="connsiteX51" fmla="*/ 388144 w 1731169"/>
                <a:gd name="connsiteY51" fmla="*/ 1628775 h 1847850"/>
                <a:gd name="connsiteX52" fmla="*/ 242888 w 1731169"/>
                <a:gd name="connsiteY52" fmla="*/ 1726406 h 1847850"/>
                <a:gd name="connsiteX53" fmla="*/ 130969 w 1731169"/>
                <a:gd name="connsiteY53" fmla="*/ 1797844 h 1847850"/>
                <a:gd name="connsiteX54" fmla="*/ 83344 w 1731169"/>
                <a:gd name="connsiteY54" fmla="*/ 1828800 h 1847850"/>
                <a:gd name="connsiteX55" fmla="*/ 54769 w 1731169"/>
                <a:gd name="connsiteY55" fmla="*/ 1840706 h 1847850"/>
                <a:gd name="connsiteX56" fmla="*/ 26194 w 1731169"/>
                <a:gd name="connsiteY56" fmla="*/ 1847850 h 1847850"/>
                <a:gd name="connsiteX57" fmla="*/ 4763 w 1731169"/>
                <a:gd name="connsiteY57" fmla="*/ 1847850 h 1847850"/>
                <a:gd name="connsiteX58" fmla="*/ 0 w 1731169"/>
                <a:gd name="connsiteY58" fmla="*/ 1843088 h 1847850"/>
                <a:gd name="connsiteX59" fmla="*/ 0 w 1731169"/>
                <a:gd name="connsiteY59" fmla="*/ 1828800 h 1847850"/>
                <a:gd name="connsiteX60" fmla="*/ 7144 w 1731169"/>
                <a:gd name="connsiteY60" fmla="*/ 1812131 h 1847850"/>
                <a:gd name="connsiteX61" fmla="*/ 40481 w 1731169"/>
                <a:gd name="connsiteY61" fmla="*/ 1781175 h 1847850"/>
                <a:gd name="connsiteX62" fmla="*/ 147638 w 1731169"/>
                <a:gd name="connsiteY62" fmla="*/ 1695450 h 1847850"/>
                <a:gd name="connsiteX63" fmla="*/ 245269 w 1731169"/>
                <a:gd name="connsiteY63" fmla="*/ 1616869 h 1847850"/>
                <a:gd name="connsiteX64" fmla="*/ 378619 w 1731169"/>
                <a:gd name="connsiteY64" fmla="*/ 1502569 h 1847850"/>
                <a:gd name="connsiteX65" fmla="*/ 452438 w 1731169"/>
                <a:gd name="connsiteY65" fmla="*/ 1433513 h 1847850"/>
                <a:gd name="connsiteX66" fmla="*/ 511969 w 1731169"/>
                <a:gd name="connsiteY66" fmla="*/ 1371600 h 1847850"/>
                <a:gd name="connsiteX67" fmla="*/ 571500 w 1731169"/>
                <a:gd name="connsiteY67" fmla="*/ 1304925 h 1847850"/>
                <a:gd name="connsiteX68" fmla="*/ 688181 w 1731169"/>
                <a:gd name="connsiteY68" fmla="*/ 1169194 h 1847850"/>
                <a:gd name="connsiteX69" fmla="*/ 828675 w 1731169"/>
                <a:gd name="connsiteY69" fmla="*/ 1007269 h 1847850"/>
                <a:gd name="connsiteX70" fmla="*/ 919163 w 1731169"/>
                <a:gd name="connsiteY70" fmla="*/ 897731 h 1847850"/>
                <a:gd name="connsiteX71" fmla="*/ 1052513 w 1731169"/>
                <a:gd name="connsiteY71" fmla="*/ 716756 h 1847850"/>
                <a:gd name="connsiteX72" fmla="*/ 1131094 w 1731169"/>
                <a:gd name="connsiteY72" fmla="*/ 602456 h 184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731169" h="1847850">
                  <a:moveTo>
                    <a:pt x="1131094" y="602456"/>
                  </a:moveTo>
                  <a:lnTo>
                    <a:pt x="1173956" y="535781"/>
                  </a:lnTo>
                  <a:lnTo>
                    <a:pt x="1207294" y="481013"/>
                  </a:lnTo>
                  <a:lnTo>
                    <a:pt x="1238250" y="428625"/>
                  </a:lnTo>
                  <a:lnTo>
                    <a:pt x="1262063" y="383381"/>
                  </a:lnTo>
                  <a:lnTo>
                    <a:pt x="1281113" y="347663"/>
                  </a:lnTo>
                  <a:lnTo>
                    <a:pt x="1300163" y="302419"/>
                  </a:lnTo>
                  <a:lnTo>
                    <a:pt x="1316831" y="254794"/>
                  </a:lnTo>
                  <a:lnTo>
                    <a:pt x="1323975" y="221456"/>
                  </a:lnTo>
                  <a:lnTo>
                    <a:pt x="1326356" y="202406"/>
                  </a:lnTo>
                  <a:lnTo>
                    <a:pt x="1323975" y="180975"/>
                  </a:lnTo>
                  <a:lnTo>
                    <a:pt x="1314450" y="157163"/>
                  </a:lnTo>
                  <a:lnTo>
                    <a:pt x="1302544" y="138113"/>
                  </a:lnTo>
                  <a:lnTo>
                    <a:pt x="1283494" y="119063"/>
                  </a:lnTo>
                  <a:lnTo>
                    <a:pt x="1262063" y="102394"/>
                  </a:lnTo>
                  <a:lnTo>
                    <a:pt x="1235869" y="85725"/>
                  </a:lnTo>
                  <a:lnTo>
                    <a:pt x="1209675" y="64294"/>
                  </a:lnTo>
                  <a:lnTo>
                    <a:pt x="1190625" y="42863"/>
                  </a:lnTo>
                  <a:lnTo>
                    <a:pt x="1183481" y="19050"/>
                  </a:lnTo>
                  <a:lnTo>
                    <a:pt x="1193006" y="4763"/>
                  </a:lnTo>
                  <a:lnTo>
                    <a:pt x="1226344" y="0"/>
                  </a:lnTo>
                  <a:lnTo>
                    <a:pt x="1271588" y="2381"/>
                  </a:lnTo>
                  <a:lnTo>
                    <a:pt x="1331119" y="11906"/>
                  </a:lnTo>
                  <a:lnTo>
                    <a:pt x="1381125" y="23813"/>
                  </a:lnTo>
                  <a:lnTo>
                    <a:pt x="1433513" y="42863"/>
                  </a:lnTo>
                  <a:lnTo>
                    <a:pt x="1478756" y="66675"/>
                  </a:lnTo>
                  <a:lnTo>
                    <a:pt x="1528763" y="97631"/>
                  </a:lnTo>
                  <a:lnTo>
                    <a:pt x="1583531" y="133350"/>
                  </a:lnTo>
                  <a:lnTo>
                    <a:pt x="1633538" y="173831"/>
                  </a:lnTo>
                  <a:lnTo>
                    <a:pt x="1678781" y="211931"/>
                  </a:lnTo>
                  <a:lnTo>
                    <a:pt x="1709738" y="240506"/>
                  </a:lnTo>
                  <a:lnTo>
                    <a:pt x="1724025" y="261938"/>
                  </a:lnTo>
                  <a:lnTo>
                    <a:pt x="1731169" y="283369"/>
                  </a:lnTo>
                  <a:lnTo>
                    <a:pt x="1731169" y="302419"/>
                  </a:lnTo>
                  <a:lnTo>
                    <a:pt x="1721644" y="319088"/>
                  </a:lnTo>
                  <a:lnTo>
                    <a:pt x="1700213" y="333375"/>
                  </a:lnTo>
                  <a:lnTo>
                    <a:pt x="1681163" y="340519"/>
                  </a:lnTo>
                  <a:lnTo>
                    <a:pt x="1600200" y="419100"/>
                  </a:lnTo>
                  <a:lnTo>
                    <a:pt x="1569244" y="450056"/>
                  </a:lnTo>
                  <a:lnTo>
                    <a:pt x="1533525" y="504825"/>
                  </a:lnTo>
                  <a:lnTo>
                    <a:pt x="1481138" y="585788"/>
                  </a:lnTo>
                  <a:lnTo>
                    <a:pt x="1431131" y="657225"/>
                  </a:lnTo>
                  <a:lnTo>
                    <a:pt x="1376363" y="731044"/>
                  </a:lnTo>
                  <a:lnTo>
                    <a:pt x="1297781" y="823913"/>
                  </a:lnTo>
                  <a:lnTo>
                    <a:pt x="1214438" y="916781"/>
                  </a:lnTo>
                  <a:lnTo>
                    <a:pt x="1150144" y="978694"/>
                  </a:lnTo>
                  <a:lnTo>
                    <a:pt x="1012031" y="1121569"/>
                  </a:lnTo>
                  <a:lnTo>
                    <a:pt x="857250" y="1264444"/>
                  </a:lnTo>
                  <a:lnTo>
                    <a:pt x="735806" y="1369219"/>
                  </a:lnTo>
                  <a:lnTo>
                    <a:pt x="614363" y="1464469"/>
                  </a:lnTo>
                  <a:lnTo>
                    <a:pt x="490538" y="1554956"/>
                  </a:lnTo>
                  <a:lnTo>
                    <a:pt x="388144" y="1628775"/>
                  </a:lnTo>
                  <a:lnTo>
                    <a:pt x="242888" y="1726406"/>
                  </a:lnTo>
                  <a:lnTo>
                    <a:pt x="130969" y="1797844"/>
                  </a:lnTo>
                  <a:lnTo>
                    <a:pt x="83344" y="1828800"/>
                  </a:lnTo>
                  <a:lnTo>
                    <a:pt x="54769" y="1840706"/>
                  </a:lnTo>
                  <a:lnTo>
                    <a:pt x="26194" y="1847850"/>
                  </a:lnTo>
                  <a:lnTo>
                    <a:pt x="4763" y="1847850"/>
                  </a:lnTo>
                  <a:lnTo>
                    <a:pt x="0" y="1843088"/>
                  </a:lnTo>
                  <a:lnTo>
                    <a:pt x="0" y="1828800"/>
                  </a:lnTo>
                  <a:lnTo>
                    <a:pt x="7144" y="1812131"/>
                  </a:lnTo>
                  <a:lnTo>
                    <a:pt x="40481" y="1781175"/>
                  </a:lnTo>
                  <a:lnTo>
                    <a:pt x="147638" y="1695450"/>
                  </a:lnTo>
                  <a:lnTo>
                    <a:pt x="245269" y="1616869"/>
                  </a:lnTo>
                  <a:lnTo>
                    <a:pt x="378619" y="1502569"/>
                  </a:lnTo>
                  <a:lnTo>
                    <a:pt x="452438" y="1433513"/>
                  </a:lnTo>
                  <a:lnTo>
                    <a:pt x="511969" y="1371600"/>
                  </a:lnTo>
                  <a:lnTo>
                    <a:pt x="571500" y="1304925"/>
                  </a:lnTo>
                  <a:lnTo>
                    <a:pt x="688181" y="1169194"/>
                  </a:lnTo>
                  <a:lnTo>
                    <a:pt x="828675" y="1007269"/>
                  </a:lnTo>
                  <a:lnTo>
                    <a:pt x="919163" y="897731"/>
                  </a:lnTo>
                  <a:lnTo>
                    <a:pt x="1052513" y="716756"/>
                  </a:lnTo>
                  <a:lnTo>
                    <a:pt x="1131094" y="60245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22">
              <a:extLst>
                <a:ext uri="{FF2B5EF4-FFF2-40B4-BE49-F238E27FC236}">
                  <a16:creationId xmlns:a16="http://schemas.microsoft.com/office/drawing/2014/main" id="{C9906AD1-8223-4EF9-B50C-1830D5544098}"/>
                </a:ext>
              </a:extLst>
            </p:cNvPr>
            <p:cNvSpPr/>
            <p:nvPr/>
          </p:nvSpPr>
          <p:spPr>
            <a:xfrm>
              <a:off x="5646739" y="2933700"/>
              <a:ext cx="555625" cy="1455738"/>
            </a:xfrm>
            <a:custGeom>
              <a:avLst/>
              <a:gdLst>
                <a:gd name="connsiteX0" fmla="*/ 492919 w 557212"/>
                <a:gd name="connsiteY0" fmla="*/ 600075 h 1454944"/>
                <a:gd name="connsiteX1" fmla="*/ 461962 w 557212"/>
                <a:gd name="connsiteY1" fmla="*/ 309563 h 1454944"/>
                <a:gd name="connsiteX2" fmla="*/ 419100 w 557212"/>
                <a:gd name="connsiteY2" fmla="*/ 204788 h 1454944"/>
                <a:gd name="connsiteX3" fmla="*/ 392906 w 557212"/>
                <a:gd name="connsiteY3" fmla="*/ 173831 h 1454944"/>
                <a:gd name="connsiteX4" fmla="*/ 352425 w 557212"/>
                <a:gd name="connsiteY4" fmla="*/ 135731 h 1454944"/>
                <a:gd name="connsiteX5" fmla="*/ 311944 w 557212"/>
                <a:gd name="connsiteY5" fmla="*/ 104775 h 1454944"/>
                <a:gd name="connsiteX6" fmla="*/ 264319 w 557212"/>
                <a:gd name="connsiteY6" fmla="*/ 73819 h 1454944"/>
                <a:gd name="connsiteX7" fmla="*/ 226219 w 557212"/>
                <a:gd name="connsiteY7" fmla="*/ 52388 h 1454944"/>
                <a:gd name="connsiteX8" fmla="*/ 159544 w 557212"/>
                <a:gd name="connsiteY8" fmla="*/ 23813 h 1454944"/>
                <a:gd name="connsiteX9" fmla="*/ 109537 w 557212"/>
                <a:gd name="connsiteY9" fmla="*/ 9525 h 1454944"/>
                <a:gd name="connsiteX10" fmla="*/ 71437 w 557212"/>
                <a:gd name="connsiteY10" fmla="*/ 2381 h 1454944"/>
                <a:gd name="connsiteX11" fmla="*/ 35719 w 557212"/>
                <a:gd name="connsiteY11" fmla="*/ 0 h 1454944"/>
                <a:gd name="connsiteX12" fmla="*/ 19050 w 557212"/>
                <a:gd name="connsiteY12" fmla="*/ 2381 h 1454944"/>
                <a:gd name="connsiteX13" fmla="*/ 2381 w 557212"/>
                <a:gd name="connsiteY13" fmla="*/ 9525 h 1454944"/>
                <a:gd name="connsiteX14" fmla="*/ 0 w 557212"/>
                <a:gd name="connsiteY14" fmla="*/ 23813 h 1454944"/>
                <a:gd name="connsiteX15" fmla="*/ 16669 w 557212"/>
                <a:gd name="connsiteY15" fmla="*/ 50006 h 1454944"/>
                <a:gd name="connsiteX16" fmla="*/ 45244 w 557212"/>
                <a:gd name="connsiteY16" fmla="*/ 78581 h 1454944"/>
                <a:gd name="connsiteX17" fmla="*/ 64294 w 557212"/>
                <a:gd name="connsiteY17" fmla="*/ 92869 h 1454944"/>
                <a:gd name="connsiteX18" fmla="*/ 97631 w 557212"/>
                <a:gd name="connsiteY18" fmla="*/ 109538 h 1454944"/>
                <a:gd name="connsiteX19" fmla="*/ 119062 w 557212"/>
                <a:gd name="connsiteY19" fmla="*/ 123825 h 1454944"/>
                <a:gd name="connsiteX20" fmla="*/ 150019 w 557212"/>
                <a:gd name="connsiteY20" fmla="*/ 154781 h 1454944"/>
                <a:gd name="connsiteX21" fmla="*/ 173831 w 557212"/>
                <a:gd name="connsiteY21" fmla="*/ 188119 h 1454944"/>
                <a:gd name="connsiteX22" fmla="*/ 200025 w 557212"/>
                <a:gd name="connsiteY22" fmla="*/ 235744 h 1454944"/>
                <a:gd name="connsiteX23" fmla="*/ 223837 w 557212"/>
                <a:gd name="connsiteY23" fmla="*/ 295275 h 1454944"/>
                <a:gd name="connsiteX24" fmla="*/ 245269 w 557212"/>
                <a:gd name="connsiteY24" fmla="*/ 371475 h 1454944"/>
                <a:gd name="connsiteX25" fmla="*/ 261937 w 557212"/>
                <a:gd name="connsiteY25" fmla="*/ 450056 h 1454944"/>
                <a:gd name="connsiteX26" fmla="*/ 269081 w 557212"/>
                <a:gd name="connsiteY26" fmla="*/ 521494 h 1454944"/>
                <a:gd name="connsiteX27" fmla="*/ 278606 w 557212"/>
                <a:gd name="connsiteY27" fmla="*/ 657225 h 1454944"/>
                <a:gd name="connsiteX28" fmla="*/ 283369 w 557212"/>
                <a:gd name="connsiteY28" fmla="*/ 757238 h 1454944"/>
                <a:gd name="connsiteX29" fmla="*/ 285750 w 557212"/>
                <a:gd name="connsiteY29" fmla="*/ 873919 h 1454944"/>
                <a:gd name="connsiteX30" fmla="*/ 285750 w 557212"/>
                <a:gd name="connsiteY30" fmla="*/ 940594 h 1454944"/>
                <a:gd name="connsiteX31" fmla="*/ 288131 w 557212"/>
                <a:gd name="connsiteY31" fmla="*/ 1009650 h 1454944"/>
                <a:gd name="connsiteX32" fmla="*/ 288131 w 557212"/>
                <a:gd name="connsiteY32" fmla="*/ 1062038 h 1454944"/>
                <a:gd name="connsiteX33" fmla="*/ 295275 w 557212"/>
                <a:gd name="connsiteY33" fmla="*/ 1121569 h 1454944"/>
                <a:gd name="connsiteX34" fmla="*/ 309562 w 557212"/>
                <a:gd name="connsiteY34" fmla="*/ 1183481 h 1454944"/>
                <a:gd name="connsiteX35" fmla="*/ 326231 w 557212"/>
                <a:gd name="connsiteY35" fmla="*/ 1238250 h 1454944"/>
                <a:gd name="connsiteX36" fmla="*/ 350044 w 557212"/>
                <a:gd name="connsiteY36" fmla="*/ 1295400 h 1454944"/>
                <a:gd name="connsiteX37" fmla="*/ 371475 w 557212"/>
                <a:gd name="connsiteY37" fmla="*/ 1335881 h 1454944"/>
                <a:gd name="connsiteX38" fmla="*/ 400050 w 557212"/>
                <a:gd name="connsiteY38" fmla="*/ 1383506 h 1454944"/>
                <a:gd name="connsiteX39" fmla="*/ 431006 w 557212"/>
                <a:gd name="connsiteY39" fmla="*/ 1421606 h 1454944"/>
                <a:gd name="connsiteX40" fmla="*/ 457200 w 557212"/>
                <a:gd name="connsiteY40" fmla="*/ 1445419 h 1454944"/>
                <a:gd name="connsiteX41" fmla="*/ 476250 w 557212"/>
                <a:gd name="connsiteY41" fmla="*/ 1454944 h 1454944"/>
                <a:gd name="connsiteX42" fmla="*/ 488156 w 557212"/>
                <a:gd name="connsiteY42" fmla="*/ 1454944 h 1454944"/>
                <a:gd name="connsiteX43" fmla="*/ 504825 w 557212"/>
                <a:gd name="connsiteY43" fmla="*/ 1447800 h 1454944"/>
                <a:gd name="connsiteX44" fmla="*/ 519112 w 557212"/>
                <a:gd name="connsiteY44" fmla="*/ 1431131 h 1454944"/>
                <a:gd name="connsiteX45" fmla="*/ 533400 w 557212"/>
                <a:gd name="connsiteY45" fmla="*/ 1409700 h 1454944"/>
                <a:gd name="connsiteX46" fmla="*/ 547687 w 557212"/>
                <a:gd name="connsiteY46" fmla="*/ 1373981 h 1454944"/>
                <a:gd name="connsiteX47" fmla="*/ 554831 w 557212"/>
                <a:gd name="connsiteY47" fmla="*/ 1331119 h 1454944"/>
                <a:gd name="connsiteX48" fmla="*/ 557212 w 557212"/>
                <a:gd name="connsiteY48" fmla="*/ 1188244 h 1454944"/>
                <a:gd name="connsiteX49" fmla="*/ 526256 w 557212"/>
                <a:gd name="connsiteY49" fmla="*/ 928688 h 1454944"/>
                <a:gd name="connsiteX50" fmla="*/ 492919 w 557212"/>
                <a:gd name="connsiteY50" fmla="*/ 600075 h 1454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557212" h="1454944">
                  <a:moveTo>
                    <a:pt x="492919" y="600075"/>
                  </a:moveTo>
                  <a:lnTo>
                    <a:pt x="461962" y="309563"/>
                  </a:lnTo>
                  <a:lnTo>
                    <a:pt x="419100" y="204788"/>
                  </a:lnTo>
                  <a:lnTo>
                    <a:pt x="392906" y="173831"/>
                  </a:lnTo>
                  <a:lnTo>
                    <a:pt x="352425" y="135731"/>
                  </a:lnTo>
                  <a:lnTo>
                    <a:pt x="311944" y="104775"/>
                  </a:lnTo>
                  <a:lnTo>
                    <a:pt x="264319" y="73819"/>
                  </a:lnTo>
                  <a:lnTo>
                    <a:pt x="226219" y="52388"/>
                  </a:lnTo>
                  <a:lnTo>
                    <a:pt x="159544" y="23813"/>
                  </a:lnTo>
                  <a:lnTo>
                    <a:pt x="109537" y="9525"/>
                  </a:lnTo>
                  <a:lnTo>
                    <a:pt x="71437" y="2381"/>
                  </a:lnTo>
                  <a:lnTo>
                    <a:pt x="35719" y="0"/>
                  </a:lnTo>
                  <a:lnTo>
                    <a:pt x="19050" y="2381"/>
                  </a:lnTo>
                  <a:lnTo>
                    <a:pt x="2381" y="9525"/>
                  </a:lnTo>
                  <a:lnTo>
                    <a:pt x="0" y="23813"/>
                  </a:lnTo>
                  <a:lnTo>
                    <a:pt x="16669" y="50006"/>
                  </a:lnTo>
                  <a:lnTo>
                    <a:pt x="45244" y="78581"/>
                  </a:lnTo>
                  <a:lnTo>
                    <a:pt x="64294" y="92869"/>
                  </a:lnTo>
                  <a:lnTo>
                    <a:pt x="97631" y="109538"/>
                  </a:lnTo>
                  <a:lnTo>
                    <a:pt x="119062" y="123825"/>
                  </a:lnTo>
                  <a:lnTo>
                    <a:pt x="150019" y="154781"/>
                  </a:lnTo>
                  <a:lnTo>
                    <a:pt x="173831" y="188119"/>
                  </a:lnTo>
                  <a:lnTo>
                    <a:pt x="200025" y="235744"/>
                  </a:lnTo>
                  <a:lnTo>
                    <a:pt x="223837" y="295275"/>
                  </a:lnTo>
                  <a:lnTo>
                    <a:pt x="245269" y="371475"/>
                  </a:lnTo>
                  <a:lnTo>
                    <a:pt x="261937" y="450056"/>
                  </a:lnTo>
                  <a:lnTo>
                    <a:pt x="269081" y="521494"/>
                  </a:lnTo>
                  <a:lnTo>
                    <a:pt x="278606" y="657225"/>
                  </a:lnTo>
                  <a:lnTo>
                    <a:pt x="283369" y="757238"/>
                  </a:lnTo>
                  <a:cubicBezTo>
                    <a:pt x="284163" y="796132"/>
                    <a:pt x="284956" y="835025"/>
                    <a:pt x="285750" y="873919"/>
                  </a:cubicBezTo>
                  <a:lnTo>
                    <a:pt x="285750" y="940594"/>
                  </a:lnTo>
                  <a:cubicBezTo>
                    <a:pt x="286544" y="963613"/>
                    <a:pt x="287337" y="986631"/>
                    <a:pt x="288131" y="1009650"/>
                  </a:cubicBezTo>
                  <a:lnTo>
                    <a:pt x="288131" y="1062038"/>
                  </a:lnTo>
                  <a:lnTo>
                    <a:pt x="295275" y="1121569"/>
                  </a:lnTo>
                  <a:lnTo>
                    <a:pt x="309562" y="1183481"/>
                  </a:lnTo>
                  <a:lnTo>
                    <a:pt x="326231" y="1238250"/>
                  </a:lnTo>
                  <a:lnTo>
                    <a:pt x="350044" y="1295400"/>
                  </a:lnTo>
                  <a:lnTo>
                    <a:pt x="371475" y="1335881"/>
                  </a:lnTo>
                  <a:lnTo>
                    <a:pt x="400050" y="1383506"/>
                  </a:lnTo>
                  <a:lnTo>
                    <a:pt x="431006" y="1421606"/>
                  </a:lnTo>
                  <a:lnTo>
                    <a:pt x="457200" y="1445419"/>
                  </a:lnTo>
                  <a:lnTo>
                    <a:pt x="476250" y="1454944"/>
                  </a:lnTo>
                  <a:lnTo>
                    <a:pt x="488156" y="1454944"/>
                  </a:lnTo>
                  <a:lnTo>
                    <a:pt x="504825" y="1447800"/>
                  </a:lnTo>
                  <a:lnTo>
                    <a:pt x="519112" y="1431131"/>
                  </a:lnTo>
                  <a:lnTo>
                    <a:pt x="533400" y="1409700"/>
                  </a:lnTo>
                  <a:lnTo>
                    <a:pt x="547687" y="1373981"/>
                  </a:lnTo>
                  <a:lnTo>
                    <a:pt x="554831" y="1331119"/>
                  </a:lnTo>
                  <a:cubicBezTo>
                    <a:pt x="555625" y="1283494"/>
                    <a:pt x="556418" y="1235869"/>
                    <a:pt x="557212" y="1188244"/>
                  </a:cubicBezTo>
                  <a:lnTo>
                    <a:pt x="526256" y="928688"/>
                  </a:lnTo>
                  <a:lnTo>
                    <a:pt x="492919" y="6000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7">
              <a:extLst>
                <a:ext uri="{FF2B5EF4-FFF2-40B4-BE49-F238E27FC236}">
                  <a16:creationId xmlns:a16="http://schemas.microsoft.com/office/drawing/2014/main" id="{3CA09503-8551-4ECE-A578-33639AD3349A}"/>
                </a:ext>
              </a:extLst>
            </p:cNvPr>
            <p:cNvSpPr/>
            <p:nvPr/>
          </p:nvSpPr>
          <p:spPr>
            <a:xfrm>
              <a:off x="4102102" y="1993901"/>
              <a:ext cx="1203325" cy="2117725"/>
            </a:xfrm>
            <a:custGeom>
              <a:avLst/>
              <a:gdLst>
                <a:gd name="connsiteX0" fmla="*/ 1050925 w 1203325"/>
                <a:gd name="connsiteY0" fmla="*/ 1000125 h 2117725"/>
                <a:gd name="connsiteX1" fmla="*/ 1012825 w 1203325"/>
                <a:gd name="connsiteY1" fmla="*/ 892175 h 2117725"/>
                <a:gd name="connsiteX2" fmla="*/ 981075 w 1203325"/>
                <a:gd name="connsiteY2" fmla="*/ 806450 h 2117725"/>
                <a:gd name="connsiteX3" fmla="*/ 946150 w 1203325"/>
                <a:gd name="connsiteY3" fmla="*/ 727075 h 2117725"/>
                <a:gd name="connsiteX4" fmla="*/ 917575 w 1203325"/>
                <a:gd name="connsiteY4" fmla="*/ 663575 h 2117725"/>
                <a:gd name="connsiteX5" fmla="*/ 898525 w 1203325"/>
                <a:gd name="connsiteY5" fmla="*/ 631825 h 2117725"/>
                <a:gd name="connsiteX6" fmla="*/ 790575 w 1203325"/>
                <a:gd name="connsiteY6" fmla="*/ 434975 h 2117725"/>
                <a:gd name="connsiteX7" fmla="*/ 720725 w 1203325"/>
                <a:gd name="connsiteY7" fmla="*/ 381000 h 2117725"/>
                <a:gd name="connsiteX8" fmla="*/ 679450 w 1203325"/>
                <a:gd name="connsiteY8" fmla="*/ 352425 h 2117725"/>
                <a:gd name="connsiteX9" fmla="*/ 635000 w 1203325"/>
                <a:gd name="connsiteY9" fmla="*/ 317500 h 2117725"/>
                <a:gd name="connsiteX10" fmla="*/ 584200 w 1203325"/>
                <a:gd name="connsiteY10" fmla="*/ 282575 h 2117725"/>
                <a:gd name="connsiteX11" fmla="*/ 533400 w 1203325"/>
                <a:gd name="connsiteY11" fmla="*/ 250825 h 2117725"/>
                <a:gd name="connsiteX12" fmla="*/ 482600 w 1203325"/>
                <a:gd name="connsiteY12" fmla="*/ 219075 h 2117725"/>
                <a:gd name="connsiteX13" fmla="*/ 422275 w 1203325"/>
                <a:gd name="connsiteY13" fmla="*/ 180975 h 2117725"/>
                <a:gd name="connsiteX14" fmla="*/ 352425 w 1203325"/>
                <a:gd name="connsiteY14" fmla="*/ 139700 h 2117725"/>
                <a:gd name="connsiteX15" fmla="*/ 244475 w 1203325"/>
                <a:gd name="connsiteY15" fmla="*/ 85725 h 2117725"/>
                <a:gd name="connsiteX16" fmla="*/ 177800 w 1203325"/>
                <a:gd name="connsiteY16" fmla="*/ 53975 h 2117725"/>
                <a:gd name="connsiteX17" fmla="*/ 117475 w 1203325"/>
                <a:gd name="connsiteY17" fmla="*/ 25400 h 2117725"/>
                <a:gd name="connsiteX18" fmla="*/ 82550 w 1203325"/>
                <a:gd name="connsiteY18" fmla="*/ 9525 h 2117725"/>
                <a:gd name="connsiteX19" fmla="*/ 47625 w 1203325"/>
                <a:gd name="connsiteY19" fmla="*/ 0 h 2117725"/>
                <a:gd name="connsiteX20" fmla="*/ 15875 w 1203325"/>
                <a:gd name="connsiteY20" fmla="*/ 0 h 2117725"/>
                <a:gd name="connsiteX21" fmla="*/ 0 w 1203325"/>
                <a:gd name="connsiteY21" fmla="*/ 9525 h 2117725"/>
                <a:gd name="connsiteX22" fmla="*/ 3175 w 1203325"/>
                <a:gd name="connsiteY22" fmla="*/ 22225 h 2117725"/>
                <a:gd name="connsiteX23" fmla="*/ 12700 w 1203325"/>
                <a:gd name="connsiteY23" fmla="*/ 41275 h 2117725"/>
                <a:gd name="connsiteX24" fmla="*/ 28575 w 1203325"/>
                <a:gd name="connsiteY24" fmla="*/ 60325 h 2117725"/>
                <a:gd name="connsiteX25" fmla="*/ 76200 w 1203325"/>
                <a:gd name="connsiteY25" fmla="*/ 92075 h 2117725"/>
                <a:gd name="connsiteX26" fmla="*/ 152400 w 1203325"/>
                <a:gd name="connsiteY26" fmla="*/ 136525 h 2117725"/>
                <a:gd name="connsiteX27" fmla="*/ 250825 w 1203325"/>
                <a:gd name="connsiteY27" fmla="*/ 200025 h 2117725"/>
                <a:gd name="connsiteX28" fmla="*/ 352425 w 1203325"/>
                <a:gd name="connsiteY28" fmla="*/ 276225 h 2117725"/>
                <a:gd name="connsiteX29" fmla="*/ 438150 w 1203325"/>
                <a:gd name="connsiteY29" fmla="*/ 346075 h 2117725"/>
                <a:gd name="connsiteX30" fmla="*/ 508000 w 1203325"/>
                <a:gd name="connsiteY30" fmla="*/ 412750 h 2117725"/>
                <a:gd name="connsiteX31" fmla="*/ 571500 w 1203325"/>
                <a:gd name="connsiteY31" fmla="*/ 476250 h 2117725"/>
                <a:gd name="connsiteX32" fmla="*/ 606425 w 1203325"/>
                <a:gd name="connsiteY32" fmla="*/ 511175 h 2117725"/>
                <a:gd name="connsiteX33" fmla="*/ 644525 w 1203325"/>
                <a:gd name="connsiteY33" fmla="*/ 555625 h 2117725"/>
                <a:gd name="connsiteX34" fmla="*/ 673100 w 1203325"/>
                <a:gd name="connsiteY34" fmla="*/ 593725 h 2117725"/>
                <a:gd name="connsiteX35" fmla="*/ 774700 w 1203325"/>
                <a:gd name="connsiteY35" fmla="*/ 774700 h 2117725"/>
                <a:gd name="connsiteX36" fmla="*/ 793750 w 1203325"/>
                <a:gd name="connsiteY36" fmla="*/ 822325 h 2117725"/>
                <a:gd name="connsiteX37" fmla="*/ 812800 w 1203325"/>
                <a:gd name="connsiteY37" fmla="*/ 885825 h 2117725"/>
                <a:gd name="connsiteX38" fmla="*/ 831850 w 1203325"/>
                <a:gd name="connsiteY38" fmla="*/ 946150 h 2117725"/>
                <a:gd name="connsiteX39" fmla="*/ 857250 w 1203325"/>
                <a:gd name="connsiteY39" fmla="*/ 1028700 h 2117725"/>
                <a:gd name="connsiteX40" fmla="*/ 873125 w 1203325"/>
                <a:gd name="connsiteY40" fmla="*/ 1089025 h 2117725"/>
                <a:gd name="connsiteX41" fmla="*/ 885825 w 1203325"/>
                <a:gd name="connsiteY41" fmla="*/ 1149350 h 2117725"/>
                <a:gd name="connsiteX42" fmla="*/ 898525 w 1203325"/>
                <a:gd name="connsiteY42" fmla="*/ 1206500 h 2117725"/>
                <a:gd name="connsiteX43" fmla="*/ 908050 w 1203325"/>
                <a:gd name="connsiteY43" fmla="*/ 1263650 h 2117725"/>
                <a:gd name="connsiteX44" fmla="*/ 914400 w 1203325"/>
                <a:gd name="connsiteY44" fmla="*/ 1323975 h 2117725"/>
                <a:gd name="connsiteX45" fmla="*/ 981075 w 1203325"/>
                <a:gd name="connsiteY45" fmla="*/ 1746250 h 2117725"/>
                <a:gd name="connsiteX46" fmla="*/ 984250 w 1203325"/>
                <a:gd name="connsiteY46" fmla="*/ 1800225 h 2117725"/>
                <a:gd name="connsiteX47" fmla="*/ 981075 w 1203325"/>
                <a:gd name="connsiteY47" fmla="*/ 2032000 h 2117725"/>
                <a:gd name="connsiteX48" fmla="*/ 977900 w 1203325"/>
                <a:gd name="connsiteY48" fmla="*/ 2117725 h 2117725"/>
                <a:gd name="connsiteX49" fmla="*/ 1203325 w 1203325"/>
                <a:gd name="connsiteY49" fmla="*/ 2108200 h 2117725"/>
                <a:gd name="connsiteX50" fmla="*/ 1203325 w 1203325"/>
                <a:gd name="connsiteY50" fmla="*/ 2022475 h 2117725"/>
                <a:gd name="connsiteX51" fmla="*/ 1200150 w 1203325"/>
                <a:gd name="connsiteY51" fmla="*/ 1930400 h 2117725"/>
                <a:gd name="connsiteX52" fmla="*/ 1200150 w 1203325"/>
                <a:gd name="connsiteY52" fmla="*/ 1873250 h 2117725"/>
                <a:gd name="connsiteX53" fmla="*/ 1193800 w 1203325"/>
                <a:gd name="connsiteY53" fmla="*/ 1784350 h 2117725"/>
                <a:gd name="connsiteX54" fmla="*/ 1187450 w 1203325"/>
                <a:gd name="connsiteY54" fmla="*/ 1673225 h 2117725"/>
                <a:gd name="connsiteX55" fmla="*/ 1174750 w 1203325"/>
                <a:gd name="connsiteY55" fmla="*/ 1533525 h 2117725"/>
                <a:gd name="connsiteX56" fmla="*/ 1155700 w 1203325"/>
                <a:gd name="connsiteY56" fmla="*/ 1406525 h 2117725"/>
                <a:gd name="connsiteX57" fmla="*/ 1133475 w 1203325"/>
                <a:gd name="connsiteY57" fmla="*/ 1285875 h 2117725"/>
                <a:gd name="connsiteX58" fmla="*/ 1098550 w 1203325"/>
                <a:gd name="connsiteY58" fmla="*/ 1149350 h 2117725"/>
                <a:gd name="connsiteX59" fmla="*/ 1050925 w 1203325"/>
                <a:gd name="connsiteY59" fmla="*/ 1000125 h 211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203325" h="2117725">
                  <a:moveTo>
                    <a:pt x="1050925" y="1000125"/>
                  </a:moveTo>
                  <a:lnTo>
                    <a:pt x="1012825" y="892175"/>
                  </a:lnTo>
                  <a:lnTo>
                    <a:pt x="981075" y="806450"/>
                  </a:lnTo>
                  <a:lnTo>
                    <a:pt x="946150" y="727075"/>
                  </a:lnTo>
                  <a:lnTo>
                    <a:pt x="917575" y="663575"/>
                  </a:lnTo>
                  <a:lnTo>
                    <a:pt x="898525" y="631825"/>
                  </a:lnTo>
                  <a:lnTo>
                    <a:pt x="790575" y="434975"/>
                  </a:lnTo>
                  <a:lnTo>
                    <a:pt x="720725" y="381000"/>
                  </a:lnTo>
                  <a:lnTo>
                    <a:pt x="679450" y="352425"/>
                  </a:lnTo>
                  <a:lnTo>
                    <a:pt x="635000" y="317500"/>
                  </a:lnTo>
                  <a:lnTo>
                    <a:pt x="584200" y="282575"/>
                  </a:lnTo>
                  <a:lnTo>
                    <a:pt x="533400" y="250825"/>
                  </a:lnTo>
                  <a:lnTo>
                    <a:pt x="482600" y="219075"/>
                  </a:lnTo>
                  <a:lnTo>
                    <a:pt x="422275" y="180975"/>
                  </a:lnTo>
                  <a:lnTo>
                    <a:pt x="352425" y="139700"/>
                  </a:lnTo>
                  <a:lnTo>
                    <a:pt x="244475" y="85725"/>
                  </a:lnTo>
                  <a:lnTo>
                    <a:pt x="177800" y="53975"/>
                  </a:lnTo>
                  <a:lnTo>
                    <a:pt x="117475" y="25400"/>
                  </a:lnTo>
                  <a:lnTo>
                    <a:pt x="82550" y="9525"/>
                  </a:lnTo>
                  <a:lnTo>
                    <a:pt x="47625" y="0"/>
                  </a:lnTo>
                  <a:lnTo>
                    <a:pt x="15875" y="0"/>
                  </a:lnTo>
                  <a:lnTo>
                    <a:pt x="0" y="9525"/>
                  </a:lnTo>
                  <a:lnTo>
                    <a:pt x="3175" y="22225"/>
                  </a:lnTo>
                  <a:lnTo>
                    <a:pt x="12700" y="41275"/>
                  </a:lnTo>
                  <a:lnTo>
                    <a:pt x="28575" y="60325"/>
                  </a:lnTo>
                  <a:lnTo>
                    <a:pt x="76200" y="92075"/>
                  </a:lnTo>
                  <a:lnTo>
                    <a:pt x="152400" y="136525"/>
                  </a:lnTo>
                  <a:lnTo>
                    <a:pt x="250825" y="200025"/>
                  </a:lnTo>
                  <a:lnTo>
                    <a:pt x="352425" y="276225"/>
                  </a:lnTo>
                  <a:lnTo>
                    <a:pt x="438150" y="346075"/>
                  </a:lnTo>
                  <a:lnTo>
                    <a:pt x="508000" y="412750"/>
                  </a:lnTo>
                  <a:lnTo>
                    <a:pt x="571500" y="476250"/>
                  </a:lnTo>
                  <a:lnTo>
                    <a:pt x="606425" y="511175"/>
                  </a:lnTo>
                  <a:lnTo>
                    <a:pt x="644525" y="555625"/>
                  </a:lnTo>
                  <a:lnTo>
                    <a:pt x="673100" y="593725"/>
                  </a:lnTo>
                  <a:lnTo>
                    <a:pt x="774700" y="774700"/>
                  </a:lnTo>
                  <a:lnTo>
                    <a:pt x="793750" y="822325"/>
                  </a:lnTo>
                  <a:lnTo>
                    <a:pt x="812800" y="885825"/>
                  </a:lnTo>
                  <a:lnTo>
                    <a:pt x="831850" y="946150"/>
                  </a:lnTo>
                  <a:lnTo>
                    <a:pt x="857250" y="1028700"/>
                  </a:lnTo>
                  <a:lnTo>
                    <a:pt x="873125" y="1089025"/>
                  </a:lnTo>
                  <a:lnTo>
                    <a:pt x="885825" y="1149350"/>
                  </a:lnTo>
                  <a:lnTo>
                    <a:pt x="898525" y="1206500"/>
                  </a:lnTo>
                  <a:lnTo>
                    <a:pt x="908050" y="1263650"/>
                  </a:lnTo>
                  <a:lnTo>
                    <a:pt x="914400" y="1323975"/>
                  </a:lnTo>
                  <a:lnTo>
                    <a:pt x="981075" y="1746250"/>
                  </a:lnTo>
                  <a:lnTo>
                    <a:pt x="984250" y="1800225"/>
                  </a:lnTo>
                  <a:cubicBezTo>
                    <a:pt x="983192" y="1877483"/>
                    <a:pt x="982133" y="1954742"/>
                    <a:pt x="981075" y="2032000"/>
                  </a:cubicBezTo>
                  <a:lnTo>
                    <a:pt x="977900" y="2117725"/>
                  </a:lnTo>
                  <a:lnTo>
                    <a:pt x="1203325" y="2108200"/>
                  </a:lnTo>
                  <a:lnTo>
                    <a:pt x="1203325" y="2022475"/>
                  </a:lnTo>
                  <a:lnTo>
                    <a:pt x="1200150" y="1930400"/>
                  </a:lnTo>
                  <a:lnTo>
                    <a:pt x="1200150" y="1873250"/>
                  </a:lnTo>
                  <a:lnTo>
                    <a:pt x="1193800" y="1784350"/>
                  </a:lnTo>
                  <a:lnTo>
                    <a:pt x="1187450" y="1673225"/>
                  </a:lnTo>
                  <a:lnTo>
                    <a:pt x="1174750" y="1533525"/>
                  </a:lnTo>
                  <a:lnTo>
                    <a:pt x="1155700" y="1406525"/>
                  </a:lnTo>
                  <a:lnTo>
                    <a:pt x="1133475" y="1285875"/>
                  </a:lnTo>
                  <a:lnTo>
                    <a:pt x="1098550" y="1149350"/>
                  </a:lnTo>
                  <a:lnTo>
                    <a:pt x="1050925" y="100012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4">
              <a:extLst>
                <a:ext uri="{FF2B5EF4-FFF2-40B4-BE49-F238E27FC236}">
                  <a16:creationId xmlns:a16="http://schemas.microsoft.com/office/drawing/2014/main" id="{CE64BCE0-C81E-4430-AA30-1522A00DD623}"/>
                </a:ext>
              </a:extLst>
            </p:cNvPr>
            <p:cNvSpPr/>
            <p:nvPr/>
          </p:nvSpPr>
          <p:spPr>
            <a:xfrm rot="16200000">
              <a:off x="4111627" y="4670426"/>
              <a:ext cx="1790700" cy="600075"/>
            </a:xfrm>
            <a:custGeom>
              <a:avLst/>
              <a:gdLst>
                <a:gd name="connsiteX0" fmla="*/ 864394 w 1790700"/>
                <a:gd name="connsiteY0" fmla="*/ 283369 h 600075"/>
                <a:gd name="connsiteX1" fmla="*/ 969169 w 1790700"/>
                <a:gd name="connsiteY1" fmla="*/ 309563 h 600075"/>
                <a:gd name="connsiteX2" fmla="*/ 997744 w 1790700"/>
                <a:gd name="connsiteY2" fmla="*/ 314325 h 600075"/>
                <a:gd name="connsiteX3" fmla="*/ 1188244 w 1790700"/>
                <a:gd name="connsiteY3" fmla="*/ 338138 h 600075"/>
                <a:gd name="connsiteX4" fmla="*/ 1352550 w 1790700"/>
                <a:gd name="connsiteY4" fmla="*/ 352425 h 600075"/>
                <a:gd name="connsiteX5" fmla="*/ 1564481 w 1790700"/>
                <a:gd name="connsiteY5" fmla="*/ 366713 h 600075"/>
                <a:gd name="connsiteX6" fmla="*/ 1685925 w 1790700"/>
                <a:gd name="connsiteY6" fmla="*/ 373857 h 600075"/>
                <a:gd name="connsiteX7" fmla="*/ 1781175 w 1790700"/>
                <a:gd name="connsiteY7" fmla="*/ 376238 h 600075"/>
                <a:gd name="connsiteX8" fmla="*/ 1790700 w 1790700"/>
                <a:gd name="connsiteY8" fmla="*/ 597694 h 600075"/>
                <a:gd name="connsiteX9" fmla="*/ 1631156 w 1790700"/>
                <a:gd name="connsiteY9" fmla="*/ 600075 h 600075"/>
                <a:gd name="connsiteX10" fmla="*/ 1466850 w 1790700"/>
                <a:gd name="connsiteY10" fmla="*/ 597694 h 600075"/>
                <a:gd name="connsiteX11" fmla="*/ 1328737 w 1790700"/>
                <a:gd name="connsiteY11" fmla="*/ 595313 h 600075"/>
                <a:gd name="connsiteX12" fmla="*/ 1202531 w 1790700"/>
                <a:gd name="connsiteY12" fmla="*/ 588169 h 600075"/>
                <a:gd name="connsiteX13" fmla="*/ 1100137 w 1790700"/>
                <a:gd name="connsiteY13" fmla="*/ 581025 h 600075"/>
                <a:gd name="connsiteX14" fmla="*/ 971550 w 1790700"/>
                <a:gd name="connsiteY14" fmla="*/ 561975 h 600075"/>
                <a:gd name="connsiteX15" fmla="*/ 809625 w 1790700"/>
                <a:gd name="connsiteY15" fmla="*/ 533400 h 600075"/>
                <a:gd name="connsiteX16" fmla="*/ 676275 w 1790700"/>
                <a:gd name="connsiteY16" fmla="*/ 507207 h 600075"/>
                <a:gd name="connsiteX17" fmla="*/ 545306 w 1790700"/>
                <a:gd name="connsiteY17" fmla="*/ 469107 h 600075"/>
                <a:gd name="connsiteX18" fmla="*/ 397669 w 1790700"/>
                <a:gd name="connsiteY18" fmla="*/ 421482 h 600075"/>
                <a:gd name="connsiteX19" fmla="*/ 264319 w 1790700"/>
                <a:gd name="connsiteY19" fmla="*/ 369094 h 600075"/>
                <a:gd name="connsiteX20" fmla="*/ 157162 w 1790700"/>
                <a:gd name="connsiteY20" fmla="*/ 309563 h 600075"/>
                <a:gd name="connsiteX21" fmla="*/ 78581 w 1790700"/>
                <a:gd name="connsiteY21" fmla="*/ 250032 h 600075"/>
                <a:gd name="connsiteX22" fmla="*/ 47625 w 1790700"/>
                <a:gd name="connsiteY22" fmla="*/ 216694 h 600075"/>
                <a:gd name="connsiteX23" fmla="*/ 23812 w 1790700"/>
                <a:gd name="connsiteY23" fmla="*/ 183357 h 600075"/>
                <a:gd name="connsiteX24" fmla="*/ 7144 w 1790700"/>
                <a:gd name="connsiteY24" fmla="*/ 138113 h 600075"/>
                <a:gd name="connsiteX25" fmla="*/ 0 w 1790700"/>
                <a:gd name="connsiteY25" fmla="*/ 114300 h 600075"/>
                <a:gd name="connsiteX26" fmla="*/ 0 w 1790700"/>
                <a:gd name="connsiteY26" fmla="*/ 90488 h 600075"/>
                <a:gd name="connsiteX27" fmla="*/ 7144 w 1790700"/>
                <a:gd name="connsiteY27" fmla="*/ 69057 h 600075"/>
                <a:gd name="connsiteX28" fmla="*/ 33337 w 1790700"/>
                <a:gd name="connsiteY28" fmla="*/ 40482 h 600075"/>
                <a:gd name="connsiteX29" fmla="*/ 109537 w 1790700"/>
                <a:gd name="connsiteY29" fmla="*/ 0 h 600075"/>
                <a:gd name="connsiteX30" fmla="*/ 433387 w 1790700"/>
                <a:gd name="connsiteY30" fmla="*/ 97632 h 600075"/>
                <a:gd name="connsiteX31" fmla="*/ 464344 w 1790700"/>
                <a:gd name="connsiteY31" fmla="*/ 128588 h 600075"/>
                <a:gd name="connsiteX32" fmla="*/ 507206 w 1790700"/>
                <a:gd name="connsiteY32" fmla="*/ 154782 h 600075"/>
                <a:gd name="connsiteX33" fmla="*/ 628650 w 1790700"/>
                <a:gd name="connsiteY33" fmla="*/ 209550 h 600075"/>
                <a:gd name="connsiteX34" fmla="*/ 692944 w 1790700"/>
                <a:gd name="connsiteY34" fmla="*/ 230982 h 600075"/>
                <a:gd name="connsiteX35" fmla="*/ 728662 w 1790700"/>
                <a:gd name="connsiteY35" fmla="*/ 242888 h 600075"/>
                <a:gd name="connsiteX36" fmla="*/ 864394 w 1790700"/>
                <a:gd name="connsiteY36" fmla="*/ 283369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790700" h="600075">
                  <a:moveTo>
                    <a:pt x="864394" y="283369"/>
                  </a:moveTo>
                  <a:lnTo>
                    <a:pt x="969169" y="309563"/>
                  </a:lnTo>
                  <a:lnTo>
                    <a:pt x="997744" y="314325"/>
                  </a:lnTo>
                  <a:lnTo>
                    <a:pt x="1188244" y="338138"/>
                  </a:lnTo>
                  <a:lnTo>
                    <a:pt x="1352550" y="352425"/>
                  </a:lnTo>
                  <a:lnTo>
                    <a:pt x="1564481" y="366713"/>
                  </a:lnTo>
                  <a:lnTo>
                    <a:pt x="1685925" y="373857"/>
                  </a:lnTo>
                  <a:lnTo>
                    <a:pt x="1781175" y="376238"/>
                  </a:lnTo>
                  <a:lnTo>
                    <a:pt x="1790700" y="597694"/>
                  </a:lnTo>
                  <a:lnTo>
                    <a:pt x="1631156" y="600075"/>
                  </a:lnTo>
                  <a:lnTo>
                    <a:pt x="1466850" y="597694"/>
                  </a:lnTo>
                  <a:lnTo>
                    <a:pt x="1328737" y="595313"/>
                  </a:lnTo>
                  <a:lnTo>
                    <a:pt x="1202531" y="588169"/>
                  </a:lnTo>
                  <a:lnTo>
                    <a:pt x="1100137" y="581025"/>
                  </a:lnTo>
                  <a:lnTo>
                    <a:pt x="971550" y="561975"/>
                  </a:lnTo>
                  <a:lnTo>
                    <a:pt x="809625" y="533400"/>
                  </a:lnTo>
                  <a:lnTo>
                    <a:pt x="676275" y="507207"/>
                  </a:lnTo>
                  <a:lnTo>
                    <a:pt x="545306" y="469107"/>
                  </a:lnTo>
                  <a:lnTo>
                    <a:pt x="397669" y="421482"/>
                  </a:lnTo>
                  <a:lnTo>
                    <a:pt x="264319" y="369094"/>
                  </a:lnTo>
                  <a:lnTo>
                    <a:pt x="157162" y="309563"/>
                  </a:lnTo>
                  <a:lnTo>
                    <a:pt x="78581" y="250032"/>
                  </a:lnTo>
                  <a:lnTo>
                    <a:pt x="47625" y="216694"/>
                  </a:lnTo>
                  <a:lnTo>
                    <a:pt x="23812" y="183357"/>
                  </a:lnTo>
                  <a:lnTo>
                    <a:pt x="7144" y="138113"/>
                  </a:lnTo>
                  <a:lnTo>
                    <a:pt x="0" y="114300"/>
                  </a:lnTo>
                  <a:lnTo>
                    <a:pt x="0" y="90488"/>
                  </a:lnTo>
                  <a:lnTo>
                    <a:pt x="7144" y="69057"/>
                  </a:lnTo>
                  <a:lnTo>
                    <a:pt x="33337" y="40482"/>
                  </a:lnTo>
                  <a:lnTo>
                    <a:pt x="109537" y="0"/>
                  </a:lnTo>
                  <a:lnTo>
                    <a:pt x="433387" y="97632"/>
                  </a:lnTo>
                  <a:lnTo>
                    <a:pt x="464344" y="128588"/>
                  </a:lnTo>
                  <a:lnTo>
                    <a:pt x="507206" y="154782"/>
                  </a:lnTo>
                  <a:lnTo>
                    <a:pt x="628650" y="209550"/>
                  </a:lnTo>
                  <a:lnTo>
                    <a:pt x="692944" y="230982"/>
                  </a:lnTo>
                  <a:lnTo>
                    <a:pt x="728662" y="242888"/>
                  </a:lnTo>
                  <a:lnTo>
                    <a:pt x="864394" y="28336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9">
              <a:extLst>
                <a:ext uri="{FF2B5EF4-FFF2-40B4-BE49-F238E27FC236}">
                  <a16:creationId xmlns:a16="http://schemas.microsoft.com/office/drawing/2014/main" id="{C2F061D9-A143-46FE-BF27-0CD8E8B7EE9F}"/>
                </a:ext>
              </a:extLst>
            </p:cNvPr>
            <p:cNvSpPr/>
            <p:nvPr/>
          </p:nvSpPr>
          <p:spPr>
            <a:xfrm>
              <a:off x="4181475" y="5143501"/>
              <a:ext cx="668338" cy="646113"/>
            </a:xfrm>
            <a:custGeom>
              <a:avLst/>
              <a:gdLst>
                <a:gd name="connsiteX0" fmla="*/ 390525 w 669131"/>
                <a:gd name="connsiteY0" fmla="*/ 204788 h 645319"/>
                <a:gd name="connsiteX1" fmla="*/ 297656 w 669131"/>
                <a:gd name="connsiteY1" fmla="*/ 152400 h 645319"/>
                <a:gd name="connsiteX2" fmla="*/ 219075 w 669131"/>
                <a:gd name="connsiteY2" fmla="*/ 109538 h 645319"/>
                <a:gd name="connsiteX3" fmla="*/ 150019 w 669131"/>
                <a:gd name="connsiteY3" fmla="*/ 69056 h 645319"/>
                <a:gd name="connsiteX4" fmla="*/ 90488 w 669131"/>
                <a:gd name="connsiteY4" fmla="*/ 35719 h 645319"/>
                <a:gd name="connsiteX5" fmla="*/ 47625 w 669131"/>
                <a:gd name="connsiteY5" fmla="*/ 11906 h 645319"/>
                <a:gd name="connsiteX6" fmla="*/ 26194 w 669131"/>
                <a:gd name="connsiteY6" fmla="*/ 0 h 645319"/>
                <a:gd name="connsiteX7" fmla="*/ 9525 w 669131"/>
                <a:gd name="connsiteY7" fmla="*/ 2381 h 645319"/>
                <a:gd name="connsiteX8" fmla="*/ 0 w 669131"/>
                <a:gd name="connsiteY8" fmla="*/ 4763 h 645319"/>
                <a:gd name="connsiteX9" fmla="*/ 2381 w 669131"/>
                <a:gd name="connsiteY9" fmla="*/ 19050 h 645319"/>
                <a:gd name="connsiteX10" fmla="*/ 21431 w 669131"/>
                <a:gd name="connsiteY10" fmla="*/ 40481 h 645319"/>
                <a:gd name="connsiteX11" fmla="*/ 64294 w 669131"/>
                <a:gd name="connsiteY11" fmla="*/ 80963 h 645319"/>
                <a:gd name="connsiteX12" fmla="*/ 135731 w 669131"/>
                <a:gd name="connsiteY12" fmla="*/ 142875 h 645319"/>
                <a:gd name="connsiteX13" fmla="*/ 221456 w 669131"/>
                <a:gd name="connsiteY13" fmla="*/ 223838 h 645319"/>
                <a:gd name="connsiteX14" fmla="*/ 292894 w 669131"/>
                <a:gd name="connsiteY14" fmla="*/ 290513 h 645319"/>
                <a:gd name="connsiteX15" fmla="*/ 342900 w 669131"/>
                <a:gd name="connsiteY15" fmla="*/ 342900 h 645319"/>
                <a:gd name="connsiteX16" fmla="*/ 395288 w 669131"/>
                <a:gd name="connsiteY16" fmla="*/ 402431 h 645319"/>
                <a:gd name="connsiteX17" fmla="*/ 426244 w 669131"/>
                <a:gd name="connsiteY17" fmla="*/ 438150 h 645319"/>
                <a:gd name="connsiteX18" fmla="*/ 447675 w 669131"/>
                <a:gd name="connsiteY18" fmla="*/ 466725 h 645319"/>
                <a:gd name="connsiteX19" fmla="*/ 461963 w 669131"/>
                <a:gd name="connsiteY19" fmla="*/ 490538 h 645319"/>
                <a:gd name="connsiteX20" fmla="*/ 476250 w 669131"/>
                <a:gd name="connsiteY20" fmla="*/ 516731 h 645319"/>
                <a:gd name="connsiteX21" fmla="*/ 485775 w 669131"/>
                <a:gd name="connsiteY21" fmla="*/ 538163 h 645319"/>
                <a:gd name="connsiteX22" fmla="*/ 507206 w 669131"/>
                <a:gd name="connsiteY22" fmla="*/ 581025 h 645319"/>
                <a:gd name="connsiteX23" fmla="*/ 540544 w 669131"/>
                <a:gd name="connsiteY23" fmla="*/ 645319 h 645319"/>
                <a:gd name="connsiteX24" fmla="*/ 669131 w 669131"/>
                <a:gd name="connsiteY24" fmla="*/ 230981 h 645319"/>
                <a:gd name="connsiteX25" fmla="*/ 647700 w 669131"/>
                <a:gd name="connsiteY25" fmla="*/ 261938 h 645319"/>
                <a:gd name="connsiteX26" fmla="*/ 626269 w 669131"/>
                <a:gd name="connsiteY26" fmla="*/ 283369 h 645319"/>
                <a:gd name="connsiteX27" fmla="*/ 602456 w 669131"/>
                <a:gd name="connsiteY27" fmla="*/ 297656 h 645319"/>
                <a:gd name="connsiteX28" fmla="*/ 585788 w 669131"/>
                <a:gd name="connsiteY28" fmla="*/ 300038 h 645319"/>
                <a:gd name="connsiteX29" fmla="*/ 557213 w 669131"/>
                <a:gd name="connsiteY29" fmla="*/ 292894 h 645319"/>
                <a:gd name="connsiteX30" fmla="*/ 535781 w 669131"/>
                <a:gd name="connsiteY30" fmla="*/ 280988 h 645319"/>
                <a:gd name="connsiteX31" fmla="*/ 488156 w 669131"/>
                <a:gd name="connsiteY31" fmla="*/ 257175 h 645319"/>
                <a:gd name="connsiteX32" fmla="*/ 390525 w 669131"/>
                <a:gd name="connsiteY32" fmla="*/ 204788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69131" h="645319">
                  <a:moveTo>
                    <a:pt x="390525" y="204788"/>
                  </a:moveTo>
                  <a:lnTo>
                    <a:pt x="297656" y="152400"/>
                  </a:lnTo>
                  <a:lnTo>
                    <a:pt x="219075" y="109538"/>
                  </a:lnTo>
                  <a:lnTo>
                    <a:pt x="150019" y="69056"/>
                  </a:lnTo>
                  <a:lnTo>
                    <a:pt x="90488" y="35719"/>
                  </a:lnTo>
                  <a:lnTo>
                    <a:pt x="47625" y="11906"/>
                  </a:lnTo>
                  <a:lnTo>
                    <a:pt x="26194" y="0"/>
                  </a:lnTo>
                  <a:lnTo>
                    <a:pt x="9525" y="2381"/>
                  </a:lnTo>
                  <a:lnTo>
                    <a:pt x="0" y="4763"/>
                  </a:lnTo>
                  <a:lnTo>
                    <a:pt x="2381" y="19050"/>
                  </a:lnTo>
                  <a:lnTo>
                    <a:pt x="21431" y="40481"/>
                  </a:lnTo>
                  <a:lnTo>
                    <a:pt x="64294" y="80963"/>
                  </a:lnTo>
                  <a:lnTo>
                    <a:pt x="135731" y="142875"/>
                  </a:lnTo>
                  <a:lnTo>
                    <a:pt x="221456" y="223838"/>
                  </a:lnTo>
                  <a:lnTo>
                    <a:pt x="292894" y="290513"/>
                  </a:lnTo>
                  <a:lnTo>
                    <a:pt x="342900" y="342900"/>
                  </a:lnTo>
                  <a:lnTo>
                    <a:pt x="395288" y="402431"/>
                  </a:lnTo>
                  <a:lnTo>
                    <a:pt x="426244" y="438150"/>
                  </a:lnTo>
                  <a:lnTo>
                    <a:pt x="447675" y="466725"/>
                  </a:lnTo>
                  <a:lnTo>
                    <a:pt x="461963" y="490538"/>
                  </a:lnTo>
                  <a:lnTo>
                    <a:pt x="476250" y="516731"/>
                  </a:lnTo>
                  <a:lnTo>
                    <a:pt x="485775" y="538163"/>
                  </a:lnTo>
                  <a:lnTo>
                    <a:pt x="507206" y="581025"/>
                  </a:lnTo>
                  <a:lnTo>
                    <a:pt x="540544" y="645319"/>
                  </a:lnTo>
                  <a:lnTo>
                    <a:pt x="669131" y="230981"/>
                  </a:lnTo>
                  <a:lnTo>
                    <a:pt x="647700" y="261938"/>
                  </a:lnTo>
                  <a:lnTo>
                    <a:pt x="626269" y="283369"/>
                  </a:lnTo>
                  <a:lnTo>
                    <a:pt x="602456" y="297656"/>
                  </a:lnTo>
                  <a:lnTo>
                    <a:pt x="585788" y="300038"/>
                  </a:lnTo>
                  <a:lnTo>
                    <a:pt x="557213" y="292894"/>
                  </a:lnTo>
                  <a:lnTo>
                    <a:pt x="535781" y="280988"/>
                  </a:lnTo>
                  <a:lnTo>
                    <a:pt x="488156" y="257175"/>
                  </a:lnTo>
                  <a:lnTo>
                    <a:pt x="390525" y="20478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1">
              <a:extLst>
                <a:ext uri="{FF2B5EF4-FFF2-40B4-BE49-F238E27FC236}">
                  <a16:creationId xmlns:a16="http://schemas.microsoft.com/office/drawing/2014/main" id="{8F79BDAD-0DDA-41C5-A7C5-3EE13CD15388}"/>
                </a:ext>
              </a:extLst>
            </p:cNvPr>
            <p:cNvSpPr/>
            <p:nvPr/>
          </p:nvSpPr>
          <p:spPr>
            <a:xfrm>
              <a:off x="3743326" y="3284539"/>
              <a:ext cx="1398588" cy="1558925"/>
            </a:xfrm>
            <a:custGeom>
              <a:avLst/>
              <a:gdLst>
                <a:gd name="connsiteX0" fmla="*/ 966788 w 1397794"/>
                <a:gd name="connsiteY0" fmla="*/ 569119 h 1559719"/>
                <a:gd name="connsiteX1" fmla="*/ 904875 w 1397794"/>
                <a:gd name="connsiteY1" fmla="*/ 664369 h 1559719"/>
                <a:gd name="connsiteX2" fmla="*/ 883444 w 1397794"/>
                <a:gd name="connsiteY2" fmla="*/ 692944 h 1559719"/>
                <a:gd name="connsiteX3" fmla="*/ 831056 w 1397794"/>
                <a:gd name="connsiteY3" fmla="*/ 754856 h 1559719"/>
                <a:gd name="connsiteX4" fmla="*/ 733425 w 1397794"/>
                <a:gd name="connsiteY4" fmla="*/ 862012 h 1559719"/>
                <a:gd name="connsiteX5" fmla="*/ 635794 w 1397794"/>
                <a:gd name="connsiteY5" fmla="*/ 969169 h 1559719"/>
                <a:gd name="connsiteX6" fmla="*/ 502444 w 1397794"/>
                <a:gd name="connsiteY6" fmla="*/ 1104900 h 1559719"/>
                <a:gd name="connsiteX7" fmla="*/ 407194 w 1397794"/>
                <a:gd name="connsiteY7" fmla="*/ 1195387 h 1559719"/>
                <a:gd name="connsiteX8" fmla="*/ 316706 w 1397794"/>
                <a:gd name="connsiteY8" fmla="*/ 1276350 h 1559719"/>
                <a:gd name="connsiteX9" fmla="*/ 245269 w 1397794"/>
                <a:gd name="connsiteY9" fmla="*/ 1340644 h 1559719"/>
                <a:gd name="connsiteX10" fmla="*/ 116681 w 1397794"/>
                <a:gd name="connsiteY10" fmla="*/ 1450181 h 1559719"/>
                <a:gd name="connsiteX11" fmla="*/ 59531 w 1397794"/>
                <a:gd name="connsiteY11" fmla="*/ 1493044 h 1559719"/>
                <a:gd name="connsiteX12" fmla="*/ 28575 w 1397794"/>
                <a:gd name="connsiteY12" fmla="*/ 1512094 h 1559719"/>
                <a:gd name="connsiteX13" fmla="*/ 4763 w 1397794"/>
                <a:gd name="connsiteY13" fmla="*/ 1535906 h 1559719"/>
                <a:gd name="connsiteX14" fmla="*/ 0 w 1397794"/>
                <a:gd name="connsiteY14" fmla="*/ 1547812 h 1559719"/>
                <a:gd name="connsiteX15" fmla="*/ 2381 w 1397794"/>
                <a:gd name="connsiteY15" fmla="*/ 1557337 h 1559719"/>
                <a:gd name="connsiteX16" fmla="*/ 21431 w 1397794"/>
                <a:gd name="connsiteY16" fmla="*/ 1559719 h 1559719"/>
                <a:gd name="connsiteX17" fmla="*/ 73819 w 1397794"/>
                <a:gd name="connsiteY17" fmla="*/ 1545431 h 1559719"/>
                <a:gd name="connsiteX18" fmla="*/ 107156 w 1397794"/>
                <a:gd name="connsiteY18" fmla="*/ 1533525 h 1559719"/>
                <a:gd name="connsiteX19" fmla="*/ 178594 w 1397794"/>
                <a:gd name="connsiteY19" fmla="*/ 1490662 h 1559719"/>
                <a:gd name="connsiteX20" fmla="*/ 297656 w 1397794"/>
                <a:gd name="connsiteY20" fmla="*/ 1419225 h 1559719"/>
                <a:gd name="connsiteX21" fmla="*/ 471488 w 1397794"/>
                <a:gd name="connsiteY21" fmla="*/ 1300162 h 1559719"/>
                <a:gd name="connsiteX22" fmla="*/ 607219 w 1397794"/>
                <a:gd name="connsiteY22" fmla="*/ 1197769 h 1559719"/>
                <a:gd name="connsiteX23" fmla="*/ 716756 w 1397794"/>
                <a:gd name="connsiteY23" fmla="*/ 1109662 h 1559719"/>
                <a:gd name="connsiteX24" fmla="*/ 816769 w 1397794"/>
                <a:gd name="connsiteY24" fmla="*/ 1026319 h 1559719"/>
                <a:gd name="connsiteX25" fmla="*/ 919163 w 1397794"/>
                <a:gd name="connsiteY25" fmla="*/ 928687 h 1559719"/>
                <a:gd name="connsiteX26" fmla="*/ 1012031 w 1397794"/>
                <a:gd name="connsiteY26" fmla="*/ 842962 h 1559719"/>
                <a:gd name="connsiteX27" fmla="*/ 1138238 w 1397794"/>
                <a:gd name="connsiteY27" fmla="*/ 711994 h 1559719"/>
                <a:gd name="connsiteX28" fmla="*/ 1252538 w 1397794"/>
                <a:gd name="connsiteY28" fmla="*/ 583406 h 1559719"/>
                <a:gd name="connsiteX29" fmla="*/ 1340644 w 1397794"/>
                <a:gd name="connsiteY29" fmla="*/ 483394 h 1559719"/>
                <a:gd name="connsiteX30" fmla="*/ 1397794 w 1397794"/>
                <a:gd name="connsiteY30" fmla="*/ 409575 h 1559719"/>
                <a:gd name="connsiteX31" fmla="*/ 1304925 w 1397794"/>
                <a:gd name="connsiteY31" fmla="*/ 0 h 1559719"/>
                <a:gd name="connsiteX32" fmla="*/ 1247775 w 1397794"/>
                <a:gd name="connsiteY32" fmla="*/ 100012 h 1559719"/>
                <a:gd name="connsiteX33" fmla="*/ 1176338 w 1397794"/>
                <a:gd name="connsiteY33" fmla="*/ 230981 h 1559719"/>
                <a:gd name="connsiteX34" fmla="*/ 1090613 w 1397794"/>
                <a:gd name="connsiteY34" fmla="*/ 369094 h 1559719"/>
                <a:gd name="connsiteX35" fmla="*/ 1004888 w 1397794"/>
                <a:gd name="connsiteY35" fmla="*/ 509587 h 1559719"/>
                <a:gd name="connsiteX36" fmla="*/ 966788 w 1397794"/>
                <a:gd name="connsiteY36" fmla="*/ 569119 h 155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397794" h="1559719">
                  <a:moveTo>
                    <a:pt x="966788" y="569119"/>
                  </a:moveTo>
                  <a:lnTo>
                    <a:pt x="904875" y="664369"/>
                  </a:lnTo>
                  <a:lnTo>
                    <a:pt x="883444" y="692944"/>
                  </a:lnTo>
                  <a:lnTo>
                    <a:pt x="831056" y="754856"/>
                  </a:lnTo>
                  <a:lnTo>
                    <a:pt x="733425" y="862012"/>
                  </a:lnTo>
                  <a:lnTo>
                    <a:pt x="635794" y="969169"/>
                  </a:lnTo>
                  <a:lnTo>
                    <a:pt x="502444" y="1104900"/>
                  </a:lnTo>
                  <a:lnTo>
                    <a:pt x="407194" y="1195387"/>
                  </a:lnTo>
                  <a:lnTo>
                    <a:pt x="316706" y="1276350"/>
                  </a:lnTo>
                  <a:lnTo>
                    <a:pt x="245269" y="1340644"/>
                  </a:lnTo>
                  <a:lnTo>
                    <a:pt x="116681" y="1450181"/>
                  </a:lnTo>
                  <a:lnTo>
                    <a:pt x="59531" y="1493044"/>
                  </a:lnTo>
                  <a:lnTo>
                    <a:pt x="28575" y="1512094"/>
                  </a:lnTo>
                  <a:lnTo>
                    <a:pt x="4763" y="1535906"/>
                  </a:lnTo>
                  <a:lnTo>
                    <a:pt x="0" y="1547812"/>
                  </a:lnTo>
                  <a:lnTo>
                    <a:pt x="2381" y="1557337"/>
                  </a:lnTo>
                  <a:lnTo>
                    <a:pt x="21431" y="1559719"/>
                  </a:lnTo>
                  <a:lnTo>
                    <a:pt x="73819" y="1545431"/>
                  </a:lnTo>
                  <a:lnTo>
                    <a:pt x="107156" y="1533525"/>
                  </a:lnTo>
                  <a:lnTo>
                    <a:pt x="178594" y="1490662"/>
                  </a:lnTo>
                  <a:lnTo>
                    <a:pt x="297656" y="1419225"/>
                  </a:lnTo>
                  <a:lnTo>
                    <a:pt x="471488" y="1300162"/>
                  </a:lnTo>
                  <a:lnTo>
                    <a:pt x="607219" y="1197769"/>
                  </a:lnTo>
                  <a:lnTo>
                    <a:pt x="716756" y="1109662"/>
                  </a:lnTo>
                  <a:lnTo>
                    <a:pt x="816769" y="1026319"/>
                  </a:lnTo>
                  <a:lnTo>
                    <a:pt x="919163" y="928687"/>
                  </a:lnTo>
                  <a:lnTo>
                    <a:pt x="1012031" y="842962"/>
                  </a:lnTo>
                  <a:lnTo>
                    <a:pt x="1138238" y="711994"/>
                  </a:lnTo>
                  <a:lnTo>
                    <a:pt x="1252538" y="583406"/>
                  </a:lnTo>
                  <a:lnTo>
                    <a:pt x="1340644" y="483394"/>
                  </a:lnTo>
                  <a:lnTo>
                    <a:pt x="1397794" y="409575"/>
                  </a:lnTo>
                  <a:lnTo>
                    <a:pt x="1304925" y="0"/>
                  </a:lnTo>
                  <a:lnTo>
                    <a:pt x="1247775" y="100012"/>
                  </a:lnTo>
                  <a:lnTo>
                    <a:pt x="1176338" y="230981"/>
                  </a:lnTo>
                  <a:lnTo>
                    <a:pt x="1090613" y="369094"/>
                  </a:lnTo>
                  <a:lnTo>
                    <a:pt x="1004888" y="509587"/>
                  </a:lnTo>
                  <a:lnTo>
                    <a:pt x="966788" y="56911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23">
              <a:extLst>
                <a:ext uri="{FF2B5EF4-FFF2-40B4-BE49-F238E27FC236}">
                  <a16:creationId xmlns:a16="http://schemas.microsoft.com/office/drawing/2014/main" id="{B385FBB3-6BF2-4019-9C35-43C972556C60}"/>
                </a:ext>
              </a:extLst>
            </p:cNvPr>
            <p:cNvSpPr/>
            <p:nvPr/>
          </p:nvSpPr>
          <p:spPr>
            <a:xfrm>
              <a:off x="6015039" y="2840039"/>
              <a:ext cx="2327275" cy="1381125"/>
            </a:xfrm>
            <a:custGeom>
              <a:avLst/>
              <a:gdLst>
                <a:gd name="connsiteX0" fmla="*/ 726281 w 2326481"/>
                <a:gd name="connsiteY0" fmla="*/ 226219 h 1381125"/>
                <a:gd name="connsiteX1" fmla="*/ 409575 w 2326481"/>
                <a:gd name="connsiteY1" fmla="*/ 259557 h 1381125"/>
                <a:gd name="connsiteX2" fmla="*/ 180975 w 2326481"/>
                <a:gd name="connsiteY2" fmla="*/ 285750 h 1381125"/>
                <a:gd name="connsiteX3" fmla="*/ 0 w 2326481"/>
                <a:gd name="connsiteY3" fmla="*/ 304800 h 1381125"/>
                <a:gd name="connsiteX4" fmla="*/ 50006 w 2326481"/>
                <a:gd name="connsiteY4" fmla="*/ 421482 h 1381125"/>
                <a:gd name="connsiteX5" fmla="*/ 116681 w 2326481"/>
                <a:gd name="connsiteY5" fmla="*/ 438150 h 1381125"/>
                <a:gd name="connsiteX6" fmla="*/ 152400 w 2326481"/>
                <a:gd name="connsiteY6" fmla="*/ 442913 h 1381125"/>
                <a:gd name="connsiteX7" fmla="*/ 183356 w 2326481"/>
                <a:gd name="connsiteY7" fmla="*/ 445294 h 1381125"/>
                <a:gd name="connsiteX8" fmla="*/ 221456 w 2326481"/>
                <a:gd name="connsiteY8" fmla="*/ 442913 h 1381125"/>
                <a:gd name="connsiteX9" fmla="*/ 264318 w 2326481"/>
                <a:gd name="connsiteY9" fmla="*/ 438150 h 1381125"/>
                <a:gd name="connsiteX10" fmla="*/ 340518 w 2326481"/>
                <a:gd name="connsiteY10" fmla="*/ 426244 h 1381125"/>
                <a:gd name="connsiteX11" fmla="*/ 623887 w 2326481"/>
                <a:gd name="connsiteY11" fmla="*/ 392907 h 1381125"/>
                <a:gd name="connsiteX12" fmla="*/ 914400 w 2326481"/>
                <a:gd name="connsiteY12" fmla="*/ 359569 h 1381125"/>
                <a:gd name="connsiteX13" fmla="*/ 1126331 w 2326481"/>
                <a:gd name="connsiteY13" fmla="*/ 321469 h 1381125"/>
                <a:gd name="connsiteX14" fmla="*/ 1395412 w 2326481"/>
                <a:gd name="connsiteY14" fmla="*/ 290513 h 1381125"/>
                <a:gd name="connsiteX15" fmla="*/ 1693068 w 2326481"/>
                <a:gd name="connsiteY15" fmla="*/ 252413 h 1381125"/>
                <a:gd name="connsiteX16" fmla="*/ 1852612 w 2326481"/>
                <a:gd name="connsiteY16" fmla="*/ 235744 h 1381125"/>
                <a:gd name="connsiteX17" fmla="*/ 1897856 w 2326481"/>
                <a:gd name="connsiteY17" fmla="*/ 233363 h 1381125"/>
                <a:gd name="connsiteX18" fmla="*/ 1926431 w 2326481"/>
                <a:gd name="connsiteY18" fmla="*/ 235744 h 1381125"/>
                <a:gd name="connsiteX19" fmla="*/ 1950243 w 2326481"/>
                <a:gd name="connsiteY19" fmla="*/ 240507 h 1381125"/>
                <a:gd name="connsiteX20" fmla="*/ 1964531 w 2326481"/>
                <a:gd name="connsiteY20" fmla="*/ 245269 h 1381125"/>
                <a:gd name="connsiteX21" fmla="*/ 1976437 w 2326481"/>
                <a:gd name="connsiteY21" fmla="*/ 252413 h 1381125"/>
                <a:gd name="connsiteX22" fmla="*/ 1988343 w 2326481"/>
                <a:gd name="connsiteY22" fmla="*/ 259557 h 1381125"/>
                <a:gd name="connsiteX23" fmla="*/ 1995487 w 2326481"/>
                <a:gd name="connsiteY23" fmla="*/ 273844 h 1381125"/>
                <a:gd name="connsiteX24" fmla="*/ 1995487 w 2326481"/>
                <a:gd name="connsiteY24" fmla="*/ 302419 h 1381125"/>
                <a:gd name="connsiteX25" fmla="*/ 1981200 w 2326481"/>
                <a:gd name="connsiteY25" fmla="*/ 383382 h 1381125"/>
                <a:gd name="connsiteX26" fmla="*/ 1940718 w 2326481"/>
                <a:gd name="connsiteY26" fmla="*/ 597694 h 1381125"/>
                <a:gd name="connsiteX27" fmla="*/ 1888331 w 2326481"/>
                <a:gd name="connsiteY27" fmla="*/ 871538 h 1381125"/>
                <a:gd name="connsiteX28" fmla="*/ 1835943 w 2326481"/>
                <a:gd name="connsiteY28" fmla="*/ 1143000 h 1381125"/>
                <a:gd name="connsiteX29" fmla="*/ 1840706 w 2326481"/>
                <a:gd name="connsiteY29" fmla="*/ 1278732 h 1381125"/>
                <a:gd name="connsiteX30" fmla="*/ 1854993 w 2326481"/>
                <a:gd name="connsiteY30" fmla="*/ 1321594 h 1381125"/>
                <a:gd name="connsiteX31" fmla="*/ 1869281 w 2326481"/>
                <a:gd name="connsiteY31" fmla="*/ 1350169 h 1381125"/>
                <a:gd name="connsiteX32" fmla="*/ 1881187 w 2326481"/>
                <a:gd name="connsiteY32" fmla="*/ 1366838 h 1381125"/>
                <a:gd name="connsiteX33" fmla="*/ 1897856 w 2326481"/>
                <a:gd name="connsiteY33" fmla="*/ 1376363 h 1381125"/>
                <a:gd name="connsiteX34" fmla="*/ 1914525 w 2326481"/>
                <a:gd name="connsiteY34" fmla="*/ 1381125 h 1381125"/>
                <a:gd name="connsiteX35" fmla="*/ 1945481 w 2326481"/>
                <a:gd name="connsiteY35" fmla="*/ 1373982 h 1381125"/>
                <a:gd name="connsiteX36" fmla="*/ 1966912 w 2326481"/>
                <a:gd name="connsiteY36" fmla="*/ 1359694 h 1381125"/>
                <a:gd name="connsiteX37" fmla="*/ 1985962 w 2326481"/>
                <a:gd name="connsiteY37" fmla="*/ 1338263 h 1381125"/>
                <a:gd name="connsiteX38" fmla="*/ 2005012 w 2326481"/>
                <a:gd name="connsiteY38" fmla="*/ 1295400 h 1381125"/>
                <a:gd name="connsiteX39" fmla="*/ 2026443 w 2326481"/>
                <a:gd name="connsiteY39" fmla="*/ 1216819 h 1381125"/>
                <a:gd name="connsiteX40" fmla="*/ 2076450 w 2326481"/>
                <a:gd name="connsiteY40" fmla="*/ 1038225 h 1381125"/>
                <a:gd name="connsiteX41" fmla="*/ 2119312 w 2326481"/>
                <a:gd name="connsiteY41" fmla="*/ 876300 h 1381125"/>
                <a:gd name="connsiteX42" fmla="*/ 2183606 w 2326481"/>
                <a:gd name="connsiteY42" fmla="*/ 640557 h 1381125"/>
                <a:gd name="connsiteX43" fmla="*/ 2214562 w 2326481"/>
                <a:gd name="connsiteY43" fmla="*/ 526257 h 1381125"/>
                <a:gd name="connsiteX44" fmla="*/ 2226468 w 2326481"/>
                <a:gd name="connsiteY44" fmla="*/ 500063 h 1381125"/>
                <a:gd name="connsiteX45" fmla="*/ 2255043 w 2326481"/>
                <a:gd name="connsiteY45" fmla="*/ 450057 h 1381125"/>
                <a:gd name="connsiteX46" fmla="*/ 2281237 w 2326481"/>
                <a:gd name="connsiteY46" fmla="*/ 402432 h 1381125"/>
                <a:gd name="connsiteX47" fmla="*/ 2307431 w 2326481"/>
                <a:gd name="connsiteY47" fmla="*/ 366713 h 1381125"/>
                <a:gd name="connsiteX48" fmla="*/ 2321718 w 2326481"/>
                <a:gd name="connsiteY48" fmla="*/ 340519 h 1381125"/>
                <a:gd name="connsiteX49" fmla="*/ 2326481 w 2326481"/>
                <a:gd name="connsiteY49" fmla="*/ 323850 h 1381125"/>
                <a:gd name="connsiteX50" fmla="*/ 2324100 w 2326481"/>
                <a:gd name="connsiteY50" fmla="*/ 300038 h 1381125"/>
                <a:gd name="connsiteX51" fmla="*/ 2314575 w 2326481"/>
                <a:gd name="connsiteY51" fmla="*/ 264319 h 1381125"/>
                <a:gd name="connsiteX52" fmla="*/ 2288381 w 2326481"/>
                <a:gd name="connsiteY52" fmla="*/ 223838 h 1381125"/>
                <a:gd name="connsiteX53" fmla="*/ 2216943 w 2326481"/>
                <a:gd name="connsiteY53" fmla="*/ 154782 h 1381125"/>
                <a:gd name="connsiteX54" fmla="*/ 2155031 w 2326481"/>
                <a:gd name="connsiteY54" fmla="*/ 107157 h 1381125"/>
                <a:gd name="connsiteX55" fmla="*/ 2090737 w 2326481"/>
                <a:gd name="connsiteY55" fmla="*/ 61913 h 1381125"/>
                <a:gd name="connsiteX56" fmla="*/ 2047875 w 2326481"/>
                <a:gd name="connsiteY56" fmla="*/ 33338 h 1381125"/>
                <a:gd name="connsiteX57" fmla="*/ 2005012 w 2326481"/>
                <a:gd name="connsiteY57" fmla="*/ 9525 h 1381125"/>
                <a:gd name="connsiteX58" fmla="*/ 1971675 w 2326481"/>
                <a:gd name="connsiteY58" fmla="*/ 0 h 1381125"/>
                <a:gd name="connsiteX59" fmla="*/ 1931193 w 2326481"/>
                <a:gd name="connsiteY59" fmla="*/ 0 h 1381125"/>
                <a:gd name="connsiteX60" fmla="*/ 1905000 w 2326481"/>
                <a:gd name="connsiteY60" fmla="*/ 9525 h 1381125"/>
                <a:gd name="connsiteX61" fmla="*/ 1876425 w 2326481"/>
                <a:gd name="connsiteY61" fmla="*/ 35719 h 1381125"/>
                <a:gd name="connsiteX62" fmla="*/ 1850231 w 2326481"/>
                <a:gd name="connsiteY62" fmla="*/ 57150 h 1381125"/>
                <a:gd name="connsiteX63" fmla="*/ 1797843 w 2326481"/>
                <a:gd name="connsiteY63" fmla="*/ 73819 h 1381125"/>
                <a:gd name="connsiteX64" fmla="*/ 1714500 w 2326481"/>
                <a:gd name="connsiteY64" fmla="*/ 90488 h 1381125"/>
                <a:gd name="connsiteX65" fmla="*/ 1588293 w 2326481"/>
                <a:gd name="connsiteY65" fmla="*/ 109538 h 1381125"/>
                <a:gd name="connsiteX66" fmla="*/ 1321593 w 2326481"/>
                <a:gd name="connsiteY66" fmla="*/ 145257 h 1381125"/>
                <a:gd name="connsiteX67" fmla="*/ 1119187 w 2326481"/>
                <a:gd name="connsiteY67" fmla="*/ 166688 h 1381125"/>
                <a:gd name="connsiteX68" fmla="*/ 873918 w 2326481"/>
                <a:gd name="connsiteY68" fmla="*/ 209550 h 1381125"/>
                <a:gd name="connsiteX69" fmla="*/ 726281 w 2326481"/>
                <a:gd name="connsiteY69" fmla="*/ 226219 h 138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326481" h="1381125">
                  <a:moveTo>
                    <a:pt x="726281" y="226219"/>
                  </a:moveTo>
                  <a:lnTo>
                    <a:pt x="409575" y="259557"/>
                  </a:lnTo>
                  <a:lnTo>
                    <a:pt x="180975" y="285750"/>
                  </a:lnTo>
                  <a:lnTo>
                    <a:pt x="0" y="304800"/>
                  </a:lnTo>
                  <a:lnTo>
                    <a:pt x="50006" y="421482"/>
                  </a:lnTo>
                  <a:lnTo>
                    <a:pt x="116681" y="438150"/>
                  </a:lnTo>
                  <a:lnTo>
                    <a:pt x="152400" y="442913"/>
                  </a:lnTo>
                  <a:lnTo>
                    <a:pt x="183356" y="445294"/>
                  </a:lnTo>
                  <a:lnTo>
                    <a:pt x="221456" y="442913"/>
                  </a:lnTo>
                  <a:lnTo>
                    <a:pt x="264318" y="438150"/>
                  </a:lnTo>
                  <a:lnTo>
                    <a:pt x="340518" y="426244"/>
                  </a:lnTo>
                  <a:lnTo>
                    <a:pt x="623887" y="392907"/>
                  </a:lnTo>
                  <a:lnTo>
                    <a:pt x="914400" y="359569"/>
                  </a:lnTo>
                  <a:lnTo>
                    <a:pt x="1126331" y="321469"/>
                  </a:lnTo>
                  <a:lnTo>
                    <a:pt x="1395412" y="290513"/>
                  </a:lnTo>
                  <a:lnTo>
                    <a:pt x="1693068" y="252413"/>
                  </a:lnTo>
                  <a:lnTo>
                    <a:pt x="1852612" y="235744"/>
                  </a:lnTo>
                  <a:lnTo>
                    <a:pt x="1897856" y="233363"/>
                  </a:lnTo>
                  <a:lnTo>
                    <a:pt x="1926431" y="235744"/>
                  </a:lnTo>
                  <a:lnTo>
                    <a:pt x="1950243" y="240507"/>
                  </a:lnTo>
                  <a:lnTo>
                    <a:pt x="1964531" y="245269"/>
                  </a:lnTo>
                  <a:lnTo>
                    <a:pt x="1976437" y="252413"/>
                  </a:lnTo>
                  <a:lnTo>
                    <a:pt x="1988343" y="259557"/>
                  </a:lnTo>
                  <a:lnTo>
                    <a:pt x="1995487" y="273844"/>
                  </a:lnTo>
                  <a:lnTo>
                    <a:pt x="1995487" y="302419"/>
                  </a:lnTo>
                  <a:lnTo>
                    <a:pt x="1981200" y="383382"/>
                  </a:lnTo>
                  <a:lnTo>
                    <a:pt x="1940718" y="597694"/>
                  </a:lnTo>
                  <a:lnTo>
                    <a:pt x="1888331" y="871538"/>
                  </a:lnTo>
                  <a:lnTo>
                    <a:pt x="1835943" y="1143000"/>
                  </a:lnTo>
                  <a:lnTo>
                    <a:pt x="1840706" y="1278732"/>
                  </a:lnTo>
                  <a:lnTo>
                    <a:pt x="1854993" y="1321594"/>
                  </a:lnTo>
                  <a:lnTo>
                    <a:pt x="1869281" y="1350169"/>
                  </a:lnTo>
                  <a:lnTo>
                    <a:pt x="1881187" y="1366838"/>
                  </a:lnTo>
                  <a:lnTo>
                    <a:pt x="1897856" y="1376363"/>
                  </a:lnTo>
                  <a:lnTo>
                    <a:pt x="1914525" y="1381125"/>
                  </a:lnTo>
                  <a:lnTo>
                    <a:pt x="1945481" y="1373982"/>
                  </a:lnTo>
                  <a:lnTo>
                    <a:pt x="1966912" y="1359694"/>
                  </a:lnTo>
                  <a:lnTo>
                    <a:pt x="1985962" y="1338263"/>
                  </a:lnTo>
                  <a:lnTo>
                    <a:pt x="2005012" y="1295400"/>
                  </a:lnTo>
                  <a:lnTo>
                    <a:pt x="2026443" y="1216819"/>
                  </a:lnTo>
                  <a:lnTo>
                    <a:pt x="2076450" y="1038225"/>
                  </a:lnTo>
                  <a:lnTo>
                    <a:pt x="2119312" y="876300"/>
                  </a:lnTo>
                  <a:lnTo>
                    <a:pt x="2183606" y="640557"/>
                  </a:lnTo>
                  <a:lnTo>
                    <a:pt x="2214562" y="526257"/>
                  </a:lnTo>
                  <a:lnTo>
                    <a:pt x="2226468" y="500063"/>
                  </a:lnTo>
                  <a:lnTo>
                    <a:pt x="2255043" y="450057"/>
                  </a:lnTo>
                  <a:lnTo>
                    <a:pt x="2281237" y="402432"/>
                  </a:lnTo>
                  <a:lnTo>
                    <a:pt x="2307431" y="366713"/>
                  </a:lnTo>
                  <a:lnTo>
                    <a:pt x="2321718" y="340519"/>
                  </a:lnTo>
                  <a:lnTo>
                    <a:pt x="2326481" y="323850"/>
                  </a:lnTo>
                  <a:lnTo>
                    <a:pt x="2324100" y="300038"/>
                  </a:lnTo>
                  <a:lnTo>
                    <a:pt x="2314575" y="264319"/>
                  </a:lnTo>
                  <a:lnTo>
                    <a:pt x="2288381" y="223838"/>
                  </a:lnTo>
                  <a:lnTo>
                    <a:pt x="2216943" y="154782"/>
                  </a:lnTo>
                  <a:lnTo>
                    <a:pt x="2155031" y="107157"/>
                  </a:lnTo>
                  <a:lnTo>
                    <a:pt x="2090737" y="61913"/>
                  </a:lnTo>
                  <a:lnTo>
                    <a:pt x="2047875" y="33338"/>
                  </a:lnTo>
                  <a:lnTo>
                    <a:pt x="2005012" y="9525"/>
                  </a:lnTo>
                  <a:lnTo>
                    <a:pt x="1971675" y="0"/>
                  </a:lnTo>
                  <a:lnTo>
                    <a:pt x="1931193" y="0"/>
                  </a:lnTo>
                  <a:lnTo>
                    <a:pt x="1905000" y="9525"/>
                  </a:lnTo>
                  <a:lnTo>
                    <a:pt x="1876425" y="35719"/>
                  </a:lnTo>
                  <a:lnTo>
                    <a:pt x="1850231" y="57150"/>
                  </a:lnTo>
                  <a:lnTo>
                    <a:pt x="1797843" y="73819"/>
                  </a:lnTo>
                  <a:lnTo>
                    <a:pt x="1714500" y="90488"/>
                  </a:lnTo>
                  <a:lnTo>
                    <a:pt x="1588293" y="109538"/>
                  </a:lnTo>
                  <a:lnTo>
                    <a:pt x="1321593" y="145257"/>
                  </a:lnTo>
                  <a:lnTo>
                    <a:pt x="1119187" y="166688"/>
                  </a:lnTo>
                  <a:lnTo>
                    <a:pt x="873918" y="209550"/>
                  </a:lnTo>
                  <a:lnTo>
                    <a:pt x="726281" y="2262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4">
              <a:extLst>
                <a:ext uri="{FF2B5EF4-FFF2-40B4-BE49-F238E27FC236}">
                  <a16:creationId xmlns:a16="http://schemas.microsoft.com/office/drawing/2014/main" id="{99CC6A28-BE5B-418C-9A53-4B9818CBA4F7}"/>
                </a:ext>
              </a:extLst>
            </p:cNvPr>
            <p:cNvSpPr/>
            <p:nvPr/>
          </p:nvSpPr>
          <p:spPr>
            <a:xfrm>
              <a:off x="6151564" y="3919538"/>
              <a:ext cx="1774825" cy="361950"/>
            </a:xfrm>
            <a:custGeom>
              <a:avLst/>
              <a:gdLst>
                <a:gd name="connsiteX0" fmla="*/ 488156 w 1776412"/>
                <a:gd name="connsiteY0" fmla="*/ 145256 h 361950"/>
                <a:gd name="connsiteX1" fmla="*/ 247650 w 1776412"/>
                <a:gd name="connsiteY1" fmla="*/ 176212 h 361950"/>
                <a:gd name="connsiteX2" fmla="*/ 21431 w 1776412"/>
                <a:gd name="connsiteY2" fmla="*/ 204787 h 361950"/>
                <a:gd name="connsiteX3" fmla="*/ 0 w 1776412"/>
                <a:gd name="connsiteY3" fmla="*/ 204787 h 361950"/>
                <a:gd name="connsiteX4" fmla="*/ 7144 w 1776412"/>
                <a:gd name="connsiteY4" fmla="*/ 361950 h 361950"/>
                <a:gd name="connsiteX5" fmla="*/ 228600 w 1776412"/>
                <a:gd name="connsiteY5" fmla="*/ 335756 h 361950"/>
                <a:gd name="connsiteX6" fmla="*/ 500062 w 1776412"/>
                <a:gd name="connsiteY6" fmla="*/ 300037 h 361950"/>
                <a:gd name="connsiteX7" fmla="*/ 783431 w 1776412"/>
                <a:gd name="connsiteY7" fmla="*/ 261937 h 361950"/>
                <a:gd name="connsiteX8" fmla="*/ 973931 w 1776412"/>
                <a:gd name="connsiteY8" fmla="*/ 250031 h 361950"/>
                <a:gd name="connsiteX9" fmla="*/ 1128712 w 1776412"/>
                <a:gd name="connsiteY9" fmla="*/ 226218 h 361950"/>
                <a:gd name="connsiteX10" fmla="*/ 1302544 w 1776412"/>
                <a:gd name="connsiteY10" fmla="*/ 207168 h 361950"/>
                <a:gd name="connsiteX11" fmla="*/ 1438275 w 1776412"/>
                <a:gd name="connsiteY11" fmla="*/ 200025 h 361950"/>
                <a:gd name="connsiteX12" fmla="*/ 1554956 w 1776412"/>
                <a:gd name="connsiteY12" fmla="*/ 195262 h 361950"/>
                <a:gd name="connsiteX13" fmla="*/ 1669256 w 1776412"/>
                <a:gd name="connsiteY13" fmla="*/ 200025 h 361950"/>
                <a:gd name="connsiteX14" fmla="*/ 1776412 w 1776412"/>
                <a:gd name="connsiteY14" fmla="*/ 211931 h 361950"/>
                <a:gd name="connsiteX15" fmla="*/ 1764506 w 1776412"/>
                <a:gd name="connsiteY15" fmla="*/ 76200 h 361950"/>
                <a:gd name="connsiteX16" fmla="*/ 1683544 w 1776412"/>
                <a:gd name="connsiteY16" fmla="*/ 35718 h 361950"/>
                <a:gd name="connsiteX17" fmla="*/ 1643062 w 1776412"/>
                <a:gd name="connsiteY17" fmla="*/ 19050 h 361950"/>
                <a:gd name="connsiteX18" fmla="*/ 1602581 w 1776412"/>
                <a:gd name="connsiteY18" fmla="*/ 9525 h 361950"/>
                <a:gd name="connsiteX19" fmla="*/ 1547812 w 1776412"/>
                <a:gd name="connsiteY19" fmla="*/ 0 h 361950"/>
                <a:gd name="connsiteX20" fmla="*/ 1524000 w 1776412"/>
                <a:gd name="connsiteY20" fmla="*/ 2381 h 361950"/>
                <a:gd name="connsiteX21" fmla="*/ 1478756 w 1776412"/>
                <a:gd name="connsiteY21" fmla="*/ 14287 h 361950"/>
                <a:gd name="connsiteX22" fmla="*/ 1378744 w 1776412"/>
                <a:gd name="connsiteY22" fmla="*/ 33337 h 361950"/>
                <a:gd name="connsiteX23" fmla="*/ 1214437 w 1776412"/>
                <a:gd name="connsiteY23" fmla="*/ 52387 h 361950"/>
                <a:gd name="connsiteX24" fmla="*/ 1062037 w 1776412"/>
                <a:gd name="connsiteY24" fmla="*/ 64293 h 361950"/>
                <a:gd name="connsiteX25" fmla="*/ 959644 w 1776412"/>
                <a:gd name="connsiteY25" fmla="*/ 71437 h 361950"/>
                <a:gd name="connsiteX26" fmla="*/ 728662 w 1776412"/>
                <a:gd name="connsiteY26" fmla="*/ 114300 h 361950"/>
                <a:gd name="connsiteX27" fmla="*/ 488156 w 1776412"/>
                <a:gd name="connsiteY27" fmla="*/ 145256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776412" h="361950">
                  <a:moveTo>
                    <a:pt x="488156" y="145256"/>
                  </a:moveTo>
                  <a:lnTo>
                    <a:pt x="247650" y="176212"/>
                  </a:lnTo>
                  <a:lnTo>
                    <a:pt x="21431" y="204787"/>
                  </a:lnTo>
                  <a:lnTo>
                    <a:pt x="0" y="204787"/>
                  </a:lnTo>
                  <a:lnTo>
                    <a:pt x="7144" y="361950"/>
                  </a:lnTo>
                  <a:lnTo>
                    <a:pt x="228600" y="335756"/>
                  </a:lnTo>
                  <a:lnTo>
                    <a:pt x="500062" y="300037"/>
                  </a:lnTo>
                  <a:lnTo>
                    <a:pt x="783431" y="261937"/>
                  </a:lnTo>
                  <a:lnTo>
                    <a:pt x="973931" y="250031"/>
                  </a:lnTo>
                  <a:lnTo>
                    <a:pt x="1128712" y="226218"/>
                  </a:lnTo>
                  <a:lnTo>
                    <a:pt x="1302544" y="207168"/>
                  </a:lnTo>
                  <a:lnTo>
                    <a:pt x="1438275" y="200025"/>
                  </a:lnTo>
                  <a:lnTo>
                    <a:pt x="1554956" y="195262"/>
                  </a:lnTo>
                  <a:lnTo>
                    <a:pt x="1669256" y="200025"/>
                  </a:lnTo>
                  <a:lnTo>
                    <a:pt x="1776412" y="211931"/>
                  </a:lnTo>
                  <a:lnTo>
                    <a:pt x="1764506" y="76200"/>
                  </a:lnTo>
                  <a:lnTo>
                    <a:pt x="1683544" y="35718"/>
                  </a:lnTo>
                  <a:lnTo>
                    <a:pt x="1643062" y="19050"/>
                  </a:lnTo>
                  <a:lnTo>
                    <a:pt x="1602581" y="9525"/>
                  </a:lnTo>
                  <a:lnTo>
                    <a:pt x="1547812" y="0"/>
                  </a:lnTo>
                  <a:lnTo>
                    <a:pt x="1524000" y="2381"/>
                  </a:lnTo>
                  <a:lnTo>
                    <a:pt x="1478756" y="14287"/>
                  </a:lnTo>
                  <a:lnTo>
                    <a:pt x="1378744" y="33337"/>
                  </a:lnTo>
                  <a:lnTo>
                    <a:pt x="1214437" y="52387"/>
                  </a:lnTo>
                  <a:lnTo>
                    <a:pt x="1062037" y="64293"/>
                  </a:lnTo>
                  <a:lnTo>
                    <a:pt x="959644" y="71437"/>
                  </a:lnTo>
                  <a:lnTo>
                    <a:pt x="728662" y="114300"/>
                  </a:lnTo>
                  <a:lnTo>
                    <a:pt x="488156" y="1452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5">
              <a:extLst>
                <a:ext uri="{FF2B5EF4-FFF2-40B4-BE49-F238E27FC236}">
                  <a16:creationId xmlns:a16="http://schemas.microsoft.com/office/drawing/2014/main" id="{7E7BA06A-3AFA-45DC-BF19-F4ACB94D0AA4}"/>
                </a:ext>
              </a:extLst>
            </p:cNvPr>
            <p:cNvSpPr/>
            <p:nvPr/>
          </p:nvSpPr>
          <p:spPr>
            <a:xfrm>
              <a:off x="6715125" y="1643064"/>
              <a:ext cx="547688" cy="3584575"/>
            </a:xfrm>
            <a:custGeom>
              <a:avLst/>
              <a:gdLst>
                <a:gd name="connsiteX0" fmla="*/ 176542 w 547735"/>
                <a:gd name="connsiteY0" fmla="*/ 1991762 h 3585172"/>
                <a:gd name="connsiteX1" fmla="*/ 176542 w 547735"/>
                <a:gd name="connsiteY1" fmla="*/ 1566249 h 3585172"/>
                <a:gd name="connsiteX2" fmla="*/ 181069 w 547735"/>
                <a:gd name="connsiteY2" fmla="*/ 1330859 h 3585172"/>
                <a:gd name="connsiteX3" fmla="*/ 190123 w 547735"/>
                <a:gd name="connsiteY3" fmla="*/ 1013988 h 3585172"/>
                <a:gd name="connsiteX4" fmla="*/ 190123 w 547735"/>
                <a:gd name="connsiteY4" fmla="*/ 778598 h 3585172"/>
                <a:gd name="connsiteX5" fmla="*/ 185596 w 547735"/>
                <a:gd name="connsiteY5" fmla="*/ 525101 h 3585172"/>
                <a:gd name="connsiteX6" fmla="*/ 181069 w 547735"/>
                <a:gd name="connsiteY6" fmla="*/ 416459 h 3585172"/>
                <a:gd name="connsiteX7" fmla="*/ 176542 w 547735"/>
                <a:gd name="connsiteY7" fmla="*/ 285184 h 3585172"/>
                <a:gd name="connsiteX8" fmla="*/ 172016 w 547735"/>
                <a:gd name="connsiteY8" fmla="*/ 230863 h 3585172"/>
                <a:gd name="connsiteX9" fmla="*/ 162962 w 547735"/>
                <a:gd name="connsiteY9" fmla="*/ 190123 h 3585172"/>
                <a:gd name="connsiteX10" fmla="*/ 140329 w 547735"/>
                <a:gd name="connsiteY10" fmla="*/ 144855 h 3585172"/>
                <a:gd name="connsiteX11" fmla="*/ 122222 w 547735"/>
                <a:gd name="connsiteY11" fmla="*/ 122222 h 3585172"/>
                <a:gd name="connsiteX12" fmla="*/ 90535 w 547735"/>
                <a:gd name="connsiteY12" fmla="*/ 99588 h 3585172"/>
                <a:gd name="connsiteX13" fmla="*/ 40741 w 547735"/>
                <a:gd name="connsiteY13" fmla="*/ 72428 h 3585172"/>
                <a:gd name="connsiteX14" fmla="*/ 18107 w 547735"/>
                <a:gd name="connsiteY14" fmla="*/ 54321 h 3585172"/>
                <a:gd name="connsiteX15" fmla="*/ 0 w 547735"/>
                <a:gd name="connsiteY15" fmla="*/ 31687 h 3585172"/>
                <a:gd name="connsiteX16" fmla="*/ 0 w 547735"/>
                <a:gd name="connsiteY16" fmla="*/ 22634 h 3585172"/>
                <a:gd name="connsiteX17" fmla="*/ 13580 w 547735"/>
                <a:gd name="connsiteY17" fmla="*/ 9053 h 3585172"/>
                <a:gd name="connsiteX18" fmla="*/ 58847 w 547735"/>
                <a:gd name="connsiteY18" fmla="*/ 0 h 3585172"/>
                <a:gd name="connsiteX19" fmla="*/ 117695 w 547735"/>
                <a:gd name="connsiteY19" fmla="*/ 0 h 3585172"/>
                <a:gd name="connsiteX20" fmla="*/ 190123 w 547735"/>
                <a:gd name="connsiteY20" fmla="*/ 9053 h 3585172"/>
                <a:gd name="connsiteX21" fmla="*/ 285184 w 547735"/>
                <a:gd name="connsiteY21" fmla="*/ 31687 h 3585172"/>
                <a:gd name="connsiteX22" fmla="*/ 357612 w 547735"/>
                <a:gd name="connsiteY22" fmla="*/ 58847 h 3585172"/>
                <a:gd name="connsiteX23" fmla="*/ 398352 w 547735"/>
                <a:gd name="connsiteY23" fmla="*/ 76954 h 3585172"/>
                <a:gd name="connsiteX24" fmla="*/ 443620 w 547735"/>
                <a:gd name="connsiteY24" fmla="*/ 104115 h 3585172"/>
                <a:gd name="connsiteX25" fmla="*/ 479834 w 547735"/>
                <a:gd name="connsiteY25" fmla="*/ 135802 h 3585172"/>
                <a:gd name="connsiteX26" fmla="*/ 511521 w 547735"/>
                <a:gd name="connsiteY26" fmla="*/ 167489 h 3585172"/>
                <a:gd name="connsiteX27" fmla="*/ 525101 w 547735"/>
                <a:gd name="connsiteY27" fmla="*/ 185596 h 3585172"/>
                <a:gd name="connsiteX28" fmla="*/ 538681 w 547735"/>
                <a:gd name="connsiteY28" fmla="*/ 217283 h 3585172"/>
                <a:gd name="connsiteX29" fmla="*/ 543208 w 547735"/>
                <a:gd name="connsiteY29" fmla="*/ 230863 h 3585172"/>
                <a:gd name="connsiteX30" fmla="*/ 547735 w 547735"/>
                <a:gd name="connsiteY30" fmla="*/ 253497 h 3585172"/>
                <a:gd name="connsiteX31" fmla="*/ 538681 w 547735"/>
                <a:gd name="connsiteY31" fmla="*/ 276131 h 3585172"/>
                <a:gd name="connsiteX32" fmla="*/ 516047 w 547735"/>
                <a:gd name="connsiteY32" fmla="*/ 307818 h 3585172"/>
                <a:gd name="connsiteX33" fmla="*/ 488887 w 547735"/>
                <a:gd name="connsiteY33" fmla="*/ 348558 h 3585172"/>
                <a:gd name="connsiteX34" fmla="*/ 470780 w 547735"/>
                <a:gd name="connsiteY34" fmla="*/ 384772 h 3585172"/>
                <a:gd name="connsiteX35" fmla="*/ 452673 w 547735"/>
                <a:gd name="connsiteY35" fmla="*/ 439093 h 3585172"/>
                <a:gd name="connsiteX36" fmla="*/ 448146 w 547735"/>
                <a:gd name="connsiteY36" fmla="*/ 493414 h 3585172"/>
                <a:gd name="connsiteX37" fmla="*/ 443620 w 547735"/>
                <a:gd name="connsiteY37" fmla="*/ 679010 h 3585172"/>
                <a:gd name="connsiteX38" fmla="*/ 434566 w 547735"/>
                <a:gd name="connsiteY38" fmla="*/ 1059255 h 3585172"/>
                <a:gd name="connsiteX39" fmla="*/ 425513 w 547735"/>
                <a:gd name="connsiteY39" fmla="*/ 1385180 h 3585172"/>
                <a:gd name="connsiteX40" fmla="*/ 425513 w 547735"/>
                <a:gd name="connsiteY40" fmla="*/ 1792586 h 3585172"/>
                <a:gd name="connsiteX41" fmla="*/ 425513 w 547735"/>
                <a:gd name="connsiteY41" fmla="*/ 2362954 h 3585172"/>
                <a:gd name="connsiteX42" fmla="*/ 425513 w 547735"/>
                <a:gd name="connsiteY42" fmla="*/ 3553485 h 3585172"/>
                <a:gd name="connsiteX43" fmla="*/ 176542 w 547735"/>
                <a:gd name="connsiteY43" fmla="*/ 3585172 h 3585172"/>
                <a:gd name="connsiteX44" fmla="*/ 176542 w 547735"/>
                <a:gd name="connsiteY44" fmla="*/ 3318095 h 3585172"/>
                <a:gd name="connsiteX45" fmla="*/ 181069 w 547735"/>
                <a:gd name="connsiteY45" fmla="*/ 2521390 h 3585172"/>
                <a:gd name="connsiteX46" fmla="*/ 176542 w 547735"/>
                <a:gd name="connsiteY46" fmla="*/ 1991762 h 3585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47735" h="3585172">
                  <a:moveTo>
                    <a:pt x="176542" y="1991762"/>
                  </a:moveTo>
                  <a:lnTo>
                    <a:pt x="176542" y="1566249"/>
                  </a:lnTo>
                  <a:lnTo>
                    <a:pt x="181069" y="1330859"/>
                  </a:lnTo>
                  <a:lnTo>
                    <a:pt x="190123" y="1013988"/>
                  </a:lnTo>
                  <a:lnTo>
                    <a:pt x="190123" y="778598"/>
                  </a:lnTo>
                  <a:lnTo>
                    <a:pt x="185596" y="525101"/>
                  </a:lnTo>
                  <a:lnTo>
                    <a:pt x="181069" y="416459"/>
                  </a:lnTo>
                  <a:lnTo>
                    <a:pt x="176542" y="285184"/>
                  </a:lnTo>
                  <a:lnTo>
                    <a:pt x="172016" y="230863"/>
                  </a:lnTo>
                  <a:lnTo>
                    <a:pt x="162962" y="190123"/>
                  </a:lnTo>
                  <a:lnTo>
                    <a:pt x="140329" y="144855"/>
                  </a:lnTo>
                  <a:lnTo>
                    <a:pt x="122222" y="122222"/>
                  </a:lnTo>
                  <a:lnTo>
                    <a:pt x="90535" y="99588"/>
                  </a:lnTo>
                  <a:lnTo>
                    <a:pt x="40741" y="72428"/>
                  </a:lnTo>
                  <a:lnTo>
                    <a:pt x="18107" y="54321"/>
                  </a:lnTo>
                  <a:lnTo>
                    <a:pt x="0" y="31687"/>
                  </a:lnTo>
                  <a:lnTo>
                    <a:pt x="0" y="22634"/>
                  </a:lnTo>
                  <a:lnTo>
                    <a:pt x="13580" y="9053"/>
                  </a:lnTo>
                  <a:lnTo>
                    <a:pt x="58847" y="0"/>
                  </a:lnTo>
                  <a:lnTo>
                    <a:pt x="117695" y="0"/>
                  </a:lnTo>
                  <a:lnTo>
                    <a:pt x="190123" y="9053"/>
                  </a:lnTo>
                  <a:lnTo>
                    <a:pt x="285184" y="31687"/>
                  </a:lnTo>
                  <a:lnTo>
                    <a:pt x="357612" y="58847"/>
                  </a:lnTo>
                  <a:lnTo>
                    <a:pt x="398352" y="76954"/>
                  </a:lnTo>
                  <a:lnTo>
                    <a:pt x="443620" y="104115"/>
                  </a:lnTo>
                  <a:lnTo>
                    <a:pt x="479834" y="135802"/>
                  </a:lnTo>
                  <a:lnTo>
                    <a:pt x="511521" y="167489"/>
                  </a:lnTo>
                  <a:lnTo>
                    <a:pt x="525101" y="185596"/>
                  </a:lnTo>
                  <a:lnTo>
                    <a:pt x="538681" y="217283"/>
                  </a:lnTo>
                  <a:lnTo>
                    <a:pt x="543208" y="230863"/>
                  </a:lnTo>
                  <a:lnTo>
                    <a:pt x="547735" y="253497"/>
                  </a:lnTo>
                  <a:lnTo>
                    <a:pt x="538681" y="276131"/>
                  </a:lnTo>
                  <a:lnTo>
                    <a:pt x="516047" y="307818"/>
                  </a:lnTo>
                  <a:lnTo>
                    <a:pt x="488887" y="348558"/>
                  </a:lnTo>
                  <a:lnTo>
                    <a:pt x="470780" y="384772"/>
                  </a:lnTo>
                  <a:lnTo>
                    <a:pt x="452673" y="439093"/>
                  </a:lnTo>
                  <a:lnTo>
                    <a:pt x="448146" y="493414"/>
                  </a:lnTo>
                  <a:lnTo>
                    <a:pt x="443620" y="679010"/>
                  </a:lnTo>
                  <a:lnTo>
                    <a:pt x="434566" y="1059255"/>
                  </a:lnTo>
                  <a:lnTo>
                    <a:pt x="425513" y="1385180"/>
                  </a:lnTo>
                  <a:lnTo>
                    <a:pt x="425513" y="1792586"/>
                  </a:lnTo>
                  <a:lnTo>
                    <a:pt x="425513" y="2362954"/>
                  </a:lnTo>
                  <a:lnTo>
                    <a:pt x="425513" y="3553485"/>
                  </a:lnTo>
                  <a:lnTo>
                    <a:pt x="176542" y="3585172"/>
                  </a:lnTo>
                  <a:lnTo>
                    <a:pt x="176542" y="3318095"/>
                  </a:lnTo>
                  <a:lnTo>
                    <a:pt x="181069" y="2521390"/>
                  </a:lnTo>
                  <a:lnTo>
                    <a:pt x="176542" y="19917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6">
              <a:extLst>
                <a:ext uri="{FF2B5EF4-FFF2-40B4-BE49-F238E27FC236}">
                  <a16:creationId xmlns:a16="http://schemas.microsoft.com/office/drawing/2014/main" id="{9486F2CB-71C3-427F-9C63-80C1E9312238}"/>
                </a:ext>
              </a:extLst>
            </p:cNvPr>
            <p:cNvSpPr/>
            <p:nvPr/>
          </p:nvSpPr>
          <p:spPr>
            <a:xfrm>
              <a:off x="5524501" y="4941888"/>
              <a:ext cx="2466975" cy="723900"/>
            </a:xfrm>
            <a:custGeom>
              <a:avLst/>
              <a:gdLst>
                <a:gd name="connsiteX0" fmla="*/ 869156 w 2466975"/>
                <a:gd name="connsiteY0" fmla="*/ 359569 h 723900"/>
                <a:gd name="connsiteX1" fmla="*/ 952500 w 2466975"/>
                <a:gd name="connsiteY1" fmla="*/ 340519 h 723900"/>
                <a:gd name="connsiteX2" fmla="*/ 1054894 w 2466975"/>
                <a:gd name="connsiteY2" fmla="*/ 314325 h 723900"/>
                <a:gd name="connsiteX3" fmla="*/ 1171575 w 2466975"/>
                <a:gd name="connsiteY3" fmla="*/ 283369 h 723900"/>
                <a:gd name="connsiteX4" fmla="*/ 1312069 w 2466975"/>
                <a:gd name="connsiteY4" fmla="*/ 245269 h 723900"/>
                <a:gd name="connsiteX5" fmla="*/ 1378744 w 2466975"/>
                <a:gd name="connsiteY5" fmla="*/ 226219 h 723900"/>
                <a:gd name="connsiteX6" fmla="*/ 1600200 w 2466975"/>
                <a:gd name="connsiteY6" fmla="*/ 185737 h 723900"/>
                <a:gd name="connsiteX7" fmla="*/ 1709738 w 2466975"/>
                <a:gd name="connsiteY7" fmla="*/ 164306 h 723900"/>
                <a:gd name="connsiteX8" fmla="*/ 1854994 w 2466975"/>
                <a:gd name="connsiteY8" fmla="*/ 135731 h 723900"/>
                <a:gd name="connsiteX9" fmla="*/ 2026444 w 2466975"/>
                <a:gd name="connsiteY9" fmla="*/ 97631 h 723900"/>
                <a:gd name="connsiteX10" fmla="*/ 2193131 w 2466975"/>
                <a:gd name="connsiteY10" fmla="*/ 57150 h 723900"/>
                <a:gd name="connsiteX11" fmla="*/ 2297906 w 2466975"/>
                <a:gd name="connsiteY11" fmla="*/ 28575 h 723900"/>
                <a:gd name="connsiteX12" fmla="*/ 2400300 w 2466975"/>
                <a:gd name="connsiteY12" fmla="*/ 0 h 723900"/>
                <a:gd name="connsiteX13" fmla="*/ 2466975 w 2466975"/>
                <a:gd name="connsiteY13" fmla="*/ 95250 h 723900"/>
                <a:gd name="connsiteX14" fmla="*/ 2314575 w 2466975"/>
                <a:gd name="connsiteY14" fmla="*/ 138112 h 723900"/>
                <a:gd name="connsiteX15" fmla="*/ 2140744 w 2466975"/>
                <a:gd name="connsiteY15" fmla="*/ 195262 h 723900"/>
                <a:gd name="connsiteX16" fmla="*/ 1962150 w 2466975"/>
                <a:gd name="connsiteY16" fmla="*/ 252412 h 723900"/>
                <a:gd name="connsiteX17" fmla="*/ 1797844 w 2466975"/>
                <a:gd name="connsiteY17" fmla="*/ 302419 h 723900"/>
                <a:gd name="connsiteX18" fmla="*/ 1526381 w 2466975"/>
                <a:gd name="connsiteY18" fmla="*/ 390525 h 723900"/>
                <a:gd name="connsiteX19" fmla="*/ 1266825 w 2466975"/>
                <a:gd name="connsiteY19" fmla="*/ 473869 h 723900"/>
                <a:gd name="connsiteX20" fmla="*/ 962025 w 2466975"/>
                <a:gd name="connsiteY20" fmla="*/ 573881 h 723900"/>
                <a:gd name="connsiteX21" fmla="*/ 640556 w 2466975"/>
                <a:gd name="connsiteY21" fmla="*/ 681037 h 723900"/>
                <a:gd name="connsiteX22" fmla="*/ 521494 w 2466975"/>
                <a:gd name="connsiteY22" fmla="*/ 721519 h 723900"/>
                <a:gd name="connsiteX23" fmla="*/ 492919 w 2466975"/>
                <a:gd name="connsiteY23" fmla="*/ 723900 h 723900"/>
                <a:gd name="connsiteX24" fmla="*/ 445294 w 2466975"/>
                <a:gd name="connsiteY24" fmla="*/ 723900 h 723900"/>
                <a:gd name="connsiteX25" fmla="*/ 400050 w 2466975"/>
                <a:gd name="connsiteY25" fmla="*/ 719137 h 723900"/>
                <a:gd name="connsiteX26" fmla="*/ 342900 w 2466975"/>
                <a:gd name="connsiteY26" fmla="*/ 702469 h 723900"/>
                <a:gd name="connsiteX27" fmla="*/ 304800 w 2466975"/>
                <a:gd name="connsiteY27" fmla="*/ 685800 h 723900"/>
                <a:gd name="connsiteX28" fmla="*/ 264319 w 2466975"/>
                <a:gd name="connsiteY28" fmla="*/ 661987 h 723900"/>
                <a:gd name="connsiteX29" fmla="*/ 238125 w 2466975"/>
                <a:gd name="connsiteY29" fmla="*/ 640556 h 723900"/>
                <a:gd name="connsiteX30" fmla="*/ 192881 w 2466975"/>
                <a:gd name="connsiteY30" fmla="*/ 609600 h 723900"/>
                <a:gd name="connsiteX31" fmla="*/ 157163 w 2466975"/>
                <a:gd name="connsiteY31" fmla="*/ 583406 h 723900"/>
                <a:gd name="connsiteX32" fmla="*/ 130969 w 2466975"/>
                <a:gd name="connsiteY32" fmla="*/ 561975 h 723900"/>
                <a:gd name="connsiteX33" fmla="*/ 102394 w 2466975"/>
                <a:gd name="connsiteY33" fmla="*/ 533400 h 723900"/>
                <a:gd name="connsiteX34" fmla="*/ 73819 w 2466975"/>
                <a:gd name="connsiteY34" fmla="*/ 504825 h 723900"/>
                <a:gd name="connsiteX35" fmla="*/ 45244 w 2466975"/>
                <a:gd name="connsiteY35" fmla="*/ 466725 h 723900"/>
                <a:gd name="connsiteX36" fmla="*/ 23813 w 2466975"/>
                <a:gd name="connsiteY36" fmla="*/ 426244 h 723900"/>
                <a:gd name="connsiteX37" fmla="*/ 9525 w 2466975"/>
                <a:gd name="connsiteY37" fmla="*/ 385762 h 723900"/>
                <a:gd name="connsiteX38" fmla="*/ 2381 w 2466975"/>
                <a:gd name="connsiteY38" fmla="*/ 345281 h 723900"/>
                <a:gd name="connsiteX39" fmla="*/ 4763 w 2466975"/>
                <a:gd name="connsiteY39" fmla="*/ 302419 h 723900"/>
                <a:gd name="connsiteX40" fmla="*/ 0 w 2466975"/>
                <a:gd name="connsiteY40" fmla="*/ 280987 h 723900"/>
                <a:gd name="connsiteX41" fmla="*/ 2381 w 2466975"/>
                <a:gd name="connsiteY41" fmla="*/ 259556 h 723900"/>
                <a:gd name="connsiteX42" fmla="*/ 2381 w 2466975"/>
                <a:gd name="connsiteY42" fmla="*/ 247650 h 723900"/>
                <a:gd name="connsiteX43" fmla="*/ 11906 w 2466975"/>
                <a:gd name="connsiteY43" fmla="*/ 245269 h 723900"/>
                <a:gd name="connsiteX44" fmla="*/ 23813 w 2466975"/>
                <a:gd name="connsiteY44" fmla="*/ 247650 h 723900"/>
                <a:gd name="connsiteX45" fmla="*/ 45244 w 2466975"/>
                <a:gd name="connsiteY45" fmla="*/ 266700 h 723900"/>
                <a:gd name="connsiteX46" fmla="*/ 66675 w 2466975"/>
                <a:gd name="connsiteY46" fmla="*/ 300037 h 723900"/>
                <a:gd name="connsiteX47" fmla="*/ 83344 w 2466975"/>
                <a:gd name="connsiteY47" fmla="*/ 323850 h 723900"/>
                <a:gd name="connsiteX48" fmla="*/ 100013 w 2466975"/>
                <a:gd name="connsiteY48" fmla="*/ 347662 h 723900"/>
                <a:gd name="connsiteX49" fmla="*/ 130969 w 2466975"/>
                <a:gd name="connsiteY49" fmla="*/ 378619 h 723900"/>
                <a:gd name="connsiteX50" fmla="*/ 154781 w 2466975"/>
                <a:gd name="connsiteY50" fmla="*/ 395287 h 723900"/>
                <a:gd name="connsiteX51" fmla="*/ 183356 w 2466975"/>
                <a:gd name="connsiteY51" fmla="*/ 411956 h 723900"/>
                <a:gd name="connsiteX52" fmla="*/ 214313 w 2466975"/>
                <a:gd name="connsiteY52" fmla="*/ 421481 h 723900"/>
                <a:gd name="connsiteX53" fmla="*/ 257175 w 2466975"/>
                <a:gd name="connsiteY53" fmla="*/ 431006 h 723900"/>
                <a:gd name="connsiteX54" fmla="*/ 297656 w 2466975"/>
                <a:gd name="connsiteY54" fmla="*/ 433387 h 723900"/>
                <a:gd name="connsiteX55" fmla="*/ 342900 w 2466975"/>
                <a:gd name="connsiteY55" fmla="*/ 433387 h 723900"/>
                <a:gd name="connsiteX56" fmla="*/ 440531 w 2466975"/>
                <a:gd name="connsiteY56" fmla="*/ 426244 h 723900"/>
                <a:gd name="connsiteX57" fmla="*/ 542925 w 2466975"/>
                <a:gd name="connsiteY57" fmla="*/ 416719 h 723900"/>
                <a:gd name="connsiteX58" fmla="*/ 628650 w 2466975"/>
                <a:gd name="connsiteY58" fmla="*/ 404812 h 723900"/>
                <a:gd name="connsiteX59" fmla="*/ 781050 w 2466975"/>
                <a:gd name="connsiteY59" fmla="*/ 376237 h 723900"/>
                <a:gd name="connsiteX60" fmla="*/ 869156 w 2466975"/>
                <a:gd name="connsiteY60" fmla="*/ 359569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466975" h="723900">
                  <a:moveTo>
                    <a:pt x="869156" y="359569"/>
                  </a:moveTo>
                  <a:lnTo>
                    <a:pt x="952500" y="340519"/>
                  </a:lnTo>
                  <a:lnTo>
                    <a:pt x="1054894" y="314325"/>
                  </a:lnTo>
                  <a:lnTo>
                    <a:pt x="1171575" y="283369"/>
                  </a:lnTo>
                  <a:lnTo>
                    <a:pt x="1312069" y="245269"/>
                  </a:lnTo>
                  <a:lnTo>
                    <a:pt x="1378744" y="226219"/>
                  </a:lnTo>
                  <a:lnTo>
                    <a:pt x="1600200" y="185737"/>
                  </a:lnTo>
                  <a:lnTo>
                    <a:pt x="1709738" y="164306"/>
                  </a:lnTo>
                  <a:lnTo>
                    <a:pt x="1854994" y="135731"/>
                  </a:lnTo>
                  <a:lnTo>
                    <a:pt x="2026444" y="97631"/>
                  </a:lnTo>
                  <a:lnTo>
                    <a:pt x="2193131" y="57150"/>
                  </a:lnTo>
                  <a:lnTo>
                    <a:pt x="2297906" y="28575"/>
                  </a:lnTo>
                  <a:lnTo>
                    <a:pt x="2400300" y="0"/>
                  </a:lnTo>
                  <a:lnTo>
                    <a:pt x="2466975" y="95250"/>
                  </a:lnTo>
                  <a:lnTo>
                    <a:pt x="2314575" y="138112"/>
                  </a:lnTo>
                  <a:lnTo>
                    <a:pt x="2140744" y="195262"/>
                  </a:lnTo>
                  <a:lnTo>
                    <a:pt x="1962150" y="252412"/>
                  </a:lnTo>
                  <a:lnTo>
                    <a:pt x="1797844" y="302419"/>
                  </a:lnTo>
                  <a:lnTo>
                    <a:pt x="1526381" y="390525"/>
                  </a:lnTo>
                  <a:lnTo>
                    <a:pt x="1266825" y="473869"/>
                  </a:lnTo>
                  <a:lnTo>
                    <a:pt x="962025" y="573881"/>
                  </a:lnTo>
                  <a:lnTo>
                    <a:pt x="640556" y="681037"/>
                  </a:lnTo>
                  <a:lnTo>
                    <a:pt x="521494" y="721519"/>
                  </a:lnTo>
                  <a:lnTo>
                    <a:pt x="492919" y="723900"/>
                  </a:lnTo>
                  <a:lnTo>
                    <a:pt x="445294" y="723900"/>
                  </a:lnTo>
                  <a:lnTo>
                    <a:pt x="400050" y="719137"/>
                  </a:lnTo>
                  <a:lnTo>
                    <a:pt x="342900" y="702469"/>
                  </a:lnTo>
                  <a:lnTo>
                    <a:pt x="304800" y="685800"/>
                  </a:lnTo>
                  <a:lnTo>
                    <a:pt x="264319" y="661987"/>
                  </a:lnTo>
                  <a:lnTo>
                    <a:pt x="238125" y="640556"/>
                  </a:lnTo>
                  <a:lnTo>
                    <a:pt x="192881" y="609600"/>
                  </a:lnTo>
                  <a:lnTo>
                    <a:pt x="157163" y="583406"/>
                  </a:lnTo>
                  <a:lnTo>
                    <a:pt x="130969" y="561975"/>
                  </a:lnTo>
                  <a:lnTo>
                    <a:pt x="102394" y="533400"/>
                  </a:lnTo>
                  <a:lnTo>
                    <a:pt x="73819" y="504825"/>
                  </a:lnTo>
                  <a:lnTo>
                    <a:pt x="45244" y="466725"/>
                  </a:lnTo>
                  <a:lnTo>
                    <a:pt x="23813" y="426244"/>
                  </a:lnTo>
                  <a:lnTo>
                    <a:pt x="9525" y="385762"/>
                  </a:lnTo>
                  <a:lnTo>
                    <a:pt x="2381" y="345281"/>
                  </a:lnTo>
                  <a:lnTo>
                    <a:pt x="4763" y="302419"/>
                  </a:lnTo>
                  <a:lnTo>
                    <a:pt x="0" y="280987"/>
                  </a:lnTo>
                  <a:lnTo>
                    <a:pt x="2381" y="259556"/>
                  </a:lnTo>
                  <a:lnTo>
                    <a:pt x="2381" y="247650"/>
                  </a:lnTo>
                  <a:lnTo>
                    <a:pt x="11906" y="245269"/>
                  </a:lnTo>
                  <a:lnTo>
                    <a:pt x="23813" y="247650"/>
                  </a:lnTo>
                  <a:lnTo>
                    <a:pt x="45244" y="266700"/>
                  </a:lnTo>
                  <a:lnTo>
                    <a:pt x="66675" y="300037"/>
                  </a:lnTo>
                  <a:lnTo>
                    <a:pt x="83344" y="323850"/>
                  </a:lnTo>
                  <a:lnTo>
                    <a:pt x="100013" y="347662"/>
                  </a:lnTo>
                  <a:lnTo>
                    <a:pt x="130969" y="378619"/>
                  </a:lnTo>
                  <a:lnTo>
                    <a:pt x="154781" y="395287"/>
                  </a:lnTo>
                  <a:lnTo>
                    <a:pt x="183356" y="411956"/>
                  </a:lnTo>
                  <a:lnTo>
                    <a:pt x="214313" y="421481"/>
                  </a:lnTo>
                  <a:lnTo>
                    <a:pt x="257175" y="431006"/>
                  </a:lnTo>
                  <a:lnTo>
                    <a:pt x="297656" y="433387"/>
                  </a:lnTo>
                  <a:lnTo>
                    <a:pt x="342900" y="433387"/>
                  </a:lnTo>
                  <a:lnTo>
                    <a:pt x="440531" y="426244"/>
                  </a:lnTo>
                  <a:lnTo>
                    <a:pt x="542925" y="416719"/>
                  </a:lnTo>
                  <a:lnTo>
                    <a:pt x="628650" y="404812"/>
                  </a:lnTo>
                  <a:lnTo>
                    <a:pt x="781050" y="376237"/>
                  </a:lnTo>
                  <a:lnTo>
                    <a:pt x="869156" y="3595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7">
              <a:extLst>
                <a:ext uri="{FF2B5EF4-FFF2-40B4-BE49-F238E27FC236}">
                  <a16:creationId xmlns:a16="http://schemas.microsoft.com/office/drawing/2014/main" id="{1D06189F-EA40-46B2-8D43-EAB7556B8AB9}"/>
                </a:ext>
              </a:extLst>
            </p:cNvPr>
            <p:cNvSpPr/>
            <p:nvPr/>
          </p:nvSpPr>
          <p:spPr>
            <a:xfrm>
              <a:off x="7535864" y="4591051"/>
              <a:ext cx="873125" cy="1076325"/>
            </a:xfrm>
            <a:custGeom>
              <a:avLst/>
              <a:gdLst>
                <a:gd name="connsiteX0" fmla="*/ 445294 w 871538"/>
                <a:gd name="connsiteY0" fmla="*/ 600075 h 1076325"/>
                <a:gd name="connsiteX1" fmla="*/ 421482 w 871538"/>
                <a:gd name="connsiteY1" fmla="*/ 552450 h 1076325"/>
                <a:gd name="connsiteX2" fmla="*/ 392907 w 871538"/>
                <a:gd name="connsiteY2" fmla="*/ 509588 h 1076325"/>
                <a:gd name="connsiteX3" fmla="*/ 352425 w 871538"/>
                <a:gd name="connsiteY3" fmla="*/ 454819 h 1076325"/>
                <a:gd name="connsiteX4" fmla="*/ 295275 w 871538"/>
                <a:gd name="connsiteY4" fmla="*/ 378619 h 1076325"/>
                <a:gd name="connsiteX5" fmla="*/ 238125 w 871538"/>
                <a:gd name="connsiteY5" fmla="*/ 297656 h 1076325"/>
                <a:gd name="connsiteX6" fmla="*/ 195263 w 871538"/>
                <a:gd name="connsiteY6" fmla="*/ 245269 h 1076325"/>
                <a:gd name="connsiteX7" fmla="*/ 152400 w 871538"/>
                <a:gd name="connsiteY7" fmla="*/ 192881 h 1076325"/>
                <a:gd name="connsiteX8" fmla="*/ 97632 w 871538"/>
                <a:gd name="connsiteY8" fmla="*/ 130969 h 1076325"/>
                <a:gd name="connsiteX9" fmla="*/ 71438 w 871538"/>
                <a:gd name="connsiteY9" fmla="*/ 100013 h 1076325"/>
                <a:gd name="connsiteX10" fmla="*/ 47625 w 871538"/>
                <a:gd name="connsiteY10" fmla="*/ 80963 h 1076325"/>
                <a:gd name="connsiteX11" fmla="*/ 28575 w 871538"/>
                <a:gd name="connsiteY11" fmla="*/ 66675 h 1076325"/>
                <a:gd name="connsiteX12" fmla="*/ 9525 w 871538"/>
                <a:gd name="connsiteY12" fmla="*/ 40481 h 1076325"/>
                <a:gd name="connsiteX13" fmla="*/ 0 w 871538"/>
                <a:gd name="connsiteY13" fmla="*/ 14288 h 1076325"/>
                <a:gd name="connsiteX14" fmla="*/ 2382 w 871538"/>
                <a:gd name="connsiteY14" fmla="*/ 2381 h 1076325"/>
                <a:gd name="connsiteX15" fmla="*/ 14288 w 871538"/>
                <a:gd name="connsiteY15" fmla="*/ 0 h 1076325"/>
                <a:gd name="connsiteX16" fmla="*/ 52388 w 871538"/>
                <a:gd name="connsiteY16" fmla="*/ 11906 h 1076325"/>
                <a:gd name="connsiteX17" fmla="*/ 133350 w 871538"/>
                <a:gd name="connsiteY17" fmla="*/ 54769 h 1076325"/>
                <a:gd name="connsiteX18" fmla="*/ 250032 w 871538"/>
                <a:gd name="connsiteY18" fmla="*/ 126206 h 1076325"/>
                <a:gd name="connsiteX19" fmla="*/ 366713 w 871538"/>
                <a:gd name="connsiteY19" fmla="*/ 200025 h 1076325"/>
                <a:gd name="connsiteX20" fmla="*/ 461963 w 871538"/>
                <a:gd name="connsiteY20" fmla="*/ 269081 h 1076325"/>
                <a:gd name="connsiteX21" fmla="*/ 516732 w 871538"/>
                <a:gd name="connsiteY21" fmla="*/ 314325 h 1076325"/>
                <a:gd name="connsiteX22" fmla="*/ 564357 w 871538"/>
                <a:gd name="connsiteY22" fmla="*/ 354806 h 1076325"/>
                <a:gd name="connsiteX23" fmla="*/ 614363 w 871538"/>
                <a:gd name="connsiteY23" fmla="*/ 404813 h 1076325"/>
                <a:gd name="connsiteX24" fmla="*/ 669132 w 871538"/>
                <a:gd name="connsiteY24" fmla="*/ 464344 h 1076325"/>
                <a:gd name="connsiteX25" fmla="*/ 709613 w 871538"/>
                <a:gd name="connsiteY25" fmla="*/ 519113 h 1076325"/>
                <a:gd name="connsiteX26" fmla="*/ 754857 w 871538"/>
                <a:gd name="connsiteY26" fmla="*/ 592931 h 1076325"/>
                <a:gd name="connsiteX27" fmla="*/ 792957 w 871538"/>
                <a:gd name="connsiteY27" fmla="*/ 659606 h 1076325"/>
                <a:gd name="connsiteX28" fmla="*/ 823913 w 871538"/>
                <a:gd name="connsiteY28" fmla="*/ 721519 h 1076325"/>
                <a:gd name="connsiteX29" fmla="*/ 840582 w 871538"/>
                <a:gd name="connsiteY29" fmla="*/ 766763 h 1076325"/>
                <a:gd name="connsiteX30" fmla="*/ 854869 w 871538"/>
                <a:gd name="connsiteY30" fmla="*/ 807244 h 1076325"/>
                <a:gd name="connsiteX31" fmla="*/ 866775 w 871538"/>
                <a:gd name="connsiteY31" fmla="*/ 854869 h 1076325"/>
                <a:gd name="connsiteX32" fmla="*/ 871538 w 871538"/>
                <a:gd name="connsiteY32" fmla="*/ 895350 h 1076325"/>
                <a:gd name="connsiteX33" fmla="*/ 871538 w 871538"/>
                <a:gd name="connsiteY33" fmla="*/ 928688 h 1076325"/>
                <a:gd name="connsiteX34" fmla="*/ 862013 w 871538"/>
                <a:gd name="connsiteY34" fmla="*/ 973931 h 1076325"/>
                <a:gd name="connsiteX35" fmla="*/ 850107 w 871538"/>
                <a:gd name="connsiteY35" fmla="*/ 1009650 h 1076325"/>
                <a:gd name="connsiteX36" fmla="*/ 831057 w 871538"/>
                <a:gd name="connsiteY36" fmla="*/ 1040606 h 1076325"/>
                <a:gd name="connsiteX37" fmla="*/ 802482 w 871538"/>
                <a:gd name="connsiteY37" fmla="*/ 1062038 h 1076325"/>
                <a:gd name="connsiteX38" fmla="*/ 778669 w 871538"/>
                <a:gd name="connsiteY38" fmla="*/ 1071563 h 1076325"/>
                <a:gd name="connsiteX39" fmla="*/ 742950 w 871538"/>
                <a:gd name="connsiteY39" fmla="*/ 1076325 h 1076325"/>
                <a:gd name="connsiteX40" fmla="*/ 707232 w 871538"/>
                <a:gd name="connsiteY40" fmla="*/ 1071563 h 1076325"/>
                <a:gd name="connsiteX41" fmla="*/ 664369 w 871538"/>
                <a:gd name="connsiteY41" fmla="*/ 1054894 h 1076325"/>
                <a:gd name="connsiteX42" fmla="*/ 635794 w 871538"/>
                <a:gd name="connsiteY42" fmla="*/ 1028700 h 1076325"/>
                <a:gd name="connsiteX43" fmla="*/ 607219 w 871538"/>
                <a:gd name="connsiteY43" fmla="*/ 990600 h 1076325"/>
                <a:gd name="connsiteX44" fmla="*/ 573882 w 871538"/>
                <a:gd name="connsiteY44" fmla="*/ 933450 h 1076325"/>
                <a:gd name="connsiteX45" fmla="*/ 552450 w 871538"/>
                <a:gd name="connsiteY45" fmla="*/ 871538 h 1076325"/>
                <a:gd name="connsiteX46" fmla="*/ 526257 w 871538"/>
                <a:gd name="connsiteY46" fmla="*/ 797719 h 1076325"/>
                <a:gd name="connsiteX47" fmla="*/ 500063 w 871538"/>
                <a:gd name="connsiteY47" fmla="*/ 719138 h 1076325"/>
                <a:gd name="connsiteX48" fmla="*/ 445294 w 871538"/>
                <a:gd name="connsiteY48" fmla="*/ 600075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871538" h="1076325">
                  <a:moveTo>
                    <a:pt x="445294" y="600075"/>
                  </a:moveTo>
                  <a:lnTo>
                    <a:pt x="421482" y="552450"/>
                  </a:lnTo>
                  <a:lnTo>
                    <a:pt x="392907" y="509588"/>
                  </a:lnTo>
                  <a:lnTo>
                    <a:pt x="352425" y="454819"/>
                  </a:lnTo>
                  <a:lnTo>
                    <a:pt x="295275" y="378619"/>
                  </a:lnTo>
                  <a:lnTo>
                    <a:pt x="238125" y="297656"/>
                  </a:lnTo>
                  <a:lnTo>
                    <a:pt x="195263" y="245269"/>
                  </a:lnTo>
                  <a:lnTo>
                    <a:pt x="152400" y="192881"/>
                  </a:lnTo>
                  <a:lnTo>
                    <a:pt x="97632" y="130969"/>
                  </a:lnTo>
                  <a:lnTo>
                    <a:pt x="71438" y="100013"/>
                  </a:lnTo>
                  <a:lnTo>
                    <a:pt x="47625" y="80963"/>
                  </a:lnTo>
                  <a:lnTo>
                    <a:pt x="28575" y="66675"/>
                  </a:lnTo>
                  <a:lnTo>
                    <a:pt x="9525" y="40481"/>
                  </a:lnTo>
                  <a:lnTo>
                    <a:pt x="0" y="14288"/>
                  </a:lnTo>
                  <a:lnTo>
                    <a:pt x="2382" y="2381"/>
                  </a:lnTo>
                  <a:lnTo>
                    <a:pt x="14288" y="0"/>
                  </a:lnTo>
                  <a:lnTo>
                    <a:pt x="52388" y="11906"/>
                  </a:lnTo>
                  <a:lnTo>
                    <a:pt x="133350" y="54769"/>
                  </a:lnTo>
                  <a:lnTo>
                    <a:pt x="250032" y="126206"/>
                  </a:lnTo>
                  <a:lnTo>
                    <a:pt x="366713" y="200025"/>
                  </a:lnTo>
                  <a:lnTo>
                    <a:pt x="461963" y="269081"/>
                  </a:lnTo>
                  <a:lnTo>
                    <a:pt x="516732" y="314325"/>
                  </a:lnTo>
                  <a:lnTo>
                    <a:pt x="564357" y="354806"/>
                  </a:lnTo>
                  <a:lnTo>
                    <a:pt x="614363" y="404813"/>
                  </a:lnTo>
                  <a:lnTo>
                    <a:pt x="669132" y="464344"/>
                  </a:lnTo>
                  <a:lnTo>
                    <a:pt x="709613" y="519113"/>
                  </a:lnTo>
                  <a:lnTo>
                    <a:pt x="754857" y="592931"/>
                  </a:lnTo>
                  <a:lnTo>
                    <a:pt x="792957" y="659606"/>
                  </a:lnTo>
                  <a:lnTo>
                    <a:pt x="823913" y="721519"/>
                  </a:lnTo>
                  <a:lnTo>
                    <a:pt x="840582" y="766763"/>
                  </a:lnTo>
                  <a:lnTo>
                    <a:pt x="854869" y="807244"/>
                  </a:lnTo>
                  <a:lnTo>
                    <a:pt x="866775" y="854869"/>
                  </a:lnTo>
                  <a:lnTo>
                    <a:pt x="871538" y="895350"/>
                  </a:lnTo>
                  <a:lnTo>
                    <a:pt x="871538" y="928688"/>
                  </a:lnTo>
                  <a:lnTo>
                    <a:pt x="862013" y="973931"/>
                  </a:lnTo>
                  <a:lnTo>
                    <a:pt x="850107" y="1009650"/>
                  </a:lnTo>
                  <a:lnTo>
                    <a:pt x="831057" y="1040606"/>
                  </a:lnTo>
                  <a:lnTo>
                    <a:pt x="802482" y="1062038"/>
                  </a:lnTo>
                  <a:lnTo>
                    <a:pt x="778669" y="1071563"/>
                  </a:lnTo>
                  <a:lnTo>
                    <a:pt x="742950" y="1076325"/>
                  </a:lnTo>
                  <a:lnTo>
                    <a:pt x="707232" y="1071563"/>
                  </a:lnTo>
                  <a:lnTo>
                    <a:pt x="664369" y="1054894"/>
                  </a:lnTo>
                  <a:lnTo>
                    <a:pt x="635794" y="1028700"/>
                  </a:lnTo>
                  <a:lnTo>
                    <a:pt x="607219" y="990600"/>
                  </a:lnTo>
                  <a:lnTo>
                    <a:pt x="573882" y="933450"/>
                  </a:lnTo>
                  <a:lnTo>
                    <a:pt x="552450" y="871538"/>
                  </a:lnTo>
                  <a:lnTo>
                    <a:pt x="526257" y="797719"/>
                  </a:lnTo>
                  <a:lnTo>
                    <a:pt x="500063" y="719138"/>
                  </a:lnTo>
                  <a:lnTo>
                    <a:pt x="445294" y="6000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8" name="グループ化 47">
            <a:extLst>
              <a:ext uri="{FF2B5EF4-FFF2-40B4-BE49-F238E27FC236}">
                <a16:creationId xmlns:a16="http://schemas.microsoft.com/office/drawing/2014/main" id="{2DC8A994-A8A9-43AD-A07F-703529A1D75C}"/>
              </a:ext>
            </a:extLst>
          </p:cNvPr>
          <p:cNvGrpSpPr/>
          <p:nvPr/>
        </p:nvGrpSpPr>
        <p:grpSpPr>
          <a:xfrm>
            <a:off x="3743326" y="1643064"/>
            <a:ext cx="4665663" cy="4222750"/>
            <a:chOff x="3743326" y="1643064"/>
            <a:chExt cx="4665663" cy="4222750"/>
          </a:xfrm>
          <a:solidFill>
            <a:schemeClr val="tx1"/>
          </a:solidFill>
        </p:grpSpPr>
        <p:sp>
          <p:nvSpPr>
            <p:cNvPr id="49" name="フリーフォーム 16">
              <a:extLst>
                <a:ext uri="{FF2B5EF4-FFF2-40B4-BE49-F238E27FC236}">
                  <a16:creationId xmlns:a16="http://schemas.microsoft.com/office/drawing/2014/main" id="{E2BC88A7-77E7-4CDB-BEAF-5A682399A1ED}"/>
                </a:ext>
              </a:extLst>
            </p:cNvPr>
            <p:cNvSpPr/>
            <p:nvPr/>
          </p:nvSpPr>
          <p:spPr>
            <a:xfrm>
              <a:off x="3848102" y="1685925"/>
              <a:ext cx="1731963" cy="1847850"/>
            </a:xfrm>
            <a:custGeom>
              <a:avLst/>
              <a:gdLst>
                <a:gd name="connsiteX0" fmla="*/ 1131094 w 1731169"/>
                <a:gd name="connsiteY0" fmla="*/ 602456 h 1847850"/>
                <a:gd name="connsiteX1" fmla="*/ 1173956 w 1731169"/>
                <a:gd name="connsiteY1" fmla="*/ 535781 h 1847850"/>
                <a:gd name="connsiteX2" fmla="*/ 1207294 w 1731169"/>
                <a:gd name="connsiteY2" fmla="*/ 481013 h 1847850"/>
                <a:gd name="connsiteX3" fmla="*/ 1238250 w 1731169"/>
                <a:gd name="connsiteY3" fmla="*/ 428625 h 1847850"/>
                <a:gd name="connsiteX4" fmla="*/ 1262063 w 1731169"/>
                <a:gd name="connsiteY4" fmla="*/ 383381 h 1847850"/>
                <a:gd name="connsiteX5" fmla="*/ 1281113 w 1731169"/>
                <a:gd name="connsiteY5" fmla="*/ 347663 h 1847850"/>
                <a:gd name="connsiteX6" fmla="*/ 1300163 w 1731169"/>
                <a:gd name="connsiteY6" fmla="*/ 302419 h 1847850"/>
                <a:gd name="connsiteX7" fmla="*/ 1316831 w 1731169"/>
                <a:gd name="connsiteY7" fmla="*/ 254794 h 1847850"/>
                <a:gd name="connsiteX8" fmla="*/ 1323975 w 1731169"/>
                <a:gd name="connsiteY8" fmla="*/ 221456 h 1847850"/>
                <a:gd name="connsiteX9" fmla="*/ 1326356 w 1731169"/>
                <a:gd name="connsiteY9" fmla="*/ 202406 h 1847850"/>
                <a:gd name="connsiteX10" fmla="*/ 1323975 w 1731169"/>
                <a:gd name="connsiteY10" fmla="*/ 180975 h 1847850"/>
                <a:gd name="connsiteX11" fmla="*/ 1314450 w 1731169"/>
                <a:gd name="connsiteY11" fmla="*/ 157163 h 1847850"/>
                <a:gd name="connsiteX12" fmla="*/ 1302544 w 1731169"/>
                <a:gd name="connsiteY12" fmla="*/ 138113 h 1847850"/>
                <a:gd name="connsiteX13" fmla="*/ 1283494 w 1731169"/>
                <a:gd name="connsiteY13" fmla="*/ 119063 h 1847850"/>
                <a:gd name="connsiteX14" fmla="*/ 1262063 w 1731169"/>
                <a:gd name="connsiteY14" fmla="*/ 102394 h 1847850"/>
                <a:gd name="connsiteX15" fmla="*/ 1235869 w 1731169"/>
                <a:gd name="connsiteY15" fmla="*/ 85725 h 1847850"/>
                <a:gd name="connsiteX16" fmla="*/ 1209675 w 1731169"/>
                <a:gd name="connsiteY16" fmla="*/ 64294 h 1847850"/>
                <a:gd name="connsiteX17" fmla="*/ 1190625 w 1731169"/>
                <a:gd name="connsiteY17" fmla="*/ 42863 h 1847850"/>
                <a:gd name="connsiteX18" fmla="*/ 1183481 w 1731169"/>
                <a:gd name="connsiteY18" fmla="*/ 19050 h 1847850"/>
                <a:gd name="connsiteX19" fmla="*/ 1193006 w 1731169"/>
                <a:gd name="connsiteY19" fmla="*/ 4763 h 1847850"/>
                <a:gd name="connsiteX20" fmla="*/ 1226344 w 1731169"/>
                <a:gd name="connsiteY20" fmla="*/ 0 h 1847850"/>
                <a:gd name="connsiteX21" fmla="*/ 1271588 w 1731169"/>
                <a:gd name="connsiteY21" fmla="*/ 2381 h 1847850"/>
                <a:gd name="connsiteX22" fmla="*/ 1331119 w 1731169"/>
                <a:gd name="connsiteY22" fmla="*/ 11906 h 1847850"/>
                <a:gd name="connsiteX23" fmla="*/ 1381125 w 1731169"/>
                <a:gd name="connsiteY23" fmla="*/ 23813 h 1847850"/>
                <a:gd name="connsiteX24" fmla="*/ 1433513 w 1731169"/>
                <a:gd name="connsiteY24" fmla="*/ 42863 h 1847850"/>
                <a:gd name="connsiteX25" fmla="*/ 1478756 w 1731169"/>
                <a:gd name="connsiteY25" fmla="*/ 66675 h 1847850"/>
                <a:gd name="connsiteX26" fmla="*/ 1528763 w 1731169"/>
                <a:gd name="connsiteY26" fmla="*/ 97631 h 1847850"/>
                <a:gd name="connsiteX27" fmla="*/ 1583531 w 1731169"/>
                <a:gd name="connsiteY27" fmla="*/ 133350 h 1847850"/>
                <a:gd name="connsiteX28" fmla="*/ 1633538 w 1731169"/>
                <a:gd name="connsiteY28" fmla="*/ 173831 h 1847850"/>
                <a:gd name="connsiteX29" fmla="*/ 1678781 w 1731169"/>
                <a:gd name="connsiteY29" fmla="*/ 211931 h 1847850"/>
                <a:gd name="connsiteX30" fmla="*/ 1709738 w 1731169"/>
                <a:gd name="connsiteY30" fmla="*/ 240506 h 1847850"/>
                <a:gd name="connsiteX31" fmla="*/ 1724025 w 1731169"/>
                <a:gd name="connsiteY31" fmla="*/ 261938 h 1847850"/>
                <a:gd name="connsiteX32" fmla="*/ 1731169 w 1731169"/>
                <a:gd name="connsiteY32" fmla="*/ 283369 h 1847850"/>
                <a:gd name="connsiteX33" fmla="*/ 1731169 w 1731169"/>
                <a:gd name="connsiteY33" fmla="*/ 302419 h 1847850"/>
                <a:gd name="connsiteX34" fmla="*/ 1721644 w 1731169"/>
                <a:gd name="connsiteY34" fmla="*/ 319088 h 1847850"/>
                <a:gd name="connsiteX35" fmla="*/ 1700213 w 1731169"/>
                <a:gd name="connsiteY35" fmla="*/ 333375 h 1847850"/>
                <a:gd name="connsiteX36" fmla="*/ 1681163 w 1731169"/>
                <a:gd name="connsiteY36" fmla="*/ 340519 h 1847850"/>
                <a:gd name="connsiteX37" fmla="*/ 1600200 w 1731169"/>
                <a:gd name="connsiteY37" fmla="*/ 419100 h 1847850"/>
                <a:gd name="connsiteX38" fmla="*/ 1569244 w 1731169"/>
                <a:gd name="connsiteY38" fmla="*/ 450056 h 1847850"/>
                <a:gd name="connsiteX39" fmla="*/ 1533525 w 1731169"/>
                <a:gd name="connsiteY39" fmla="*/ 504825 h 1847850"/>
                <a:gd name="connsiteX40" fmla="*/ 1481138 w 1731169"/>
                <a:gd name="connsiteY40" fmla="*/ 585788 h 1847850"/>
                <a:gd name="connsiteX41" fmla="*/ 1431131 w 1731169"/>
                <a:gd name="connsiteY41" fmla="*/ 657225 h 1847850"/>
                <a:gd name="connsiteX42" fmla="*/ 1376363 w 1731169"/>
                <a:gd name="connsiteY42" fmla="*/ 731044 h 1847850"/>
                <a:gd name="connsiteX43" fmla="*/ 1297781 w 1731169"/>
                <a:gd name="connsiteY43" fmla="*/ 823913 h 1847850"/>
                <a:gd name="connsiteX44" fmla="*/ 1214438 w 1731169"/>
                <a:gd name="connsiteY44" fmla="*/ 916781 h 1847850"/>
                <a:gd name="connsiteX45" fmla="*/ 1150144 w 1731169"/>
                <a:gd name="connsiteY45" fmla="*/ 978694 h 1847850"/>
                <a:gd name="connsiteX46" fmla="*/ 1012031 w 1731169"/>
                <a:gd name="connsiteY46" fmla="*/ 1121569 h 1847850"/>
                <a:gd name="connsiteX47" fmla="*/ 857250 w 1731169"/>
                <a:gd name="connsiteY47" fmla="*/ 1264444 h 1847850"/>
                <a:gd name="connsiteX48" fmla="*/ 735806 w 1731169"/>
                <a:gd name="connsiteY48" fmla="*/ 1369219 h 1847850"/>
                <a:gd name="connsiteX49" fmla="*/ 614363 w 1731169"/>
                <a:gd name="connsiteY49" fmla="*/ 1464469 h 1847850"/>
                <a:gd name="connsiteX50" fmla="*/ 490538 w 1731169"/>
                <a:gd name="connsiteY50" fmla="*/ 1554956 h 1847850"/>
                <a:gd name="connsiteX51" fmla="*/ 388144 w 1731169"/>
                <a:gd name="connsiteY51" fmla="*/ 1628775 h 1847850"/>
                <a:gd name="connsiteX52" fmla="*/ 242888 w 1731169"/>
                <a:gd name="connsiteY52" fmla="*/ 1726406 h 1847850"/>
                <a:gd name="connsiteX53" fmla="*/ 130969 w 1731169"/>
                <a:gd name="connsiteY53" fmla="*/ 1797844 h 1847850"/>
                <a:gd name="connsiteX54" fmla="*/ 83344 w 1731169"/>
                <a:gd name="connsiteY54" fmla="*/ 1828800 h 1847850"/>
                <a:gd name="connsiteX55" fmla="*/ 54769 w 1731169"/>
                <a:gd name="connsiteY55" fmla="*/ 1840706 h 1847850"/>
                <a:gd name="connsiteX56" fmla="*/ 26194 w 1731169"/>
                <a:gd name="connsiteY56" fmla="*/ 1847850 h 1847850"/>
                <a:gd name="connsiteX57" fmla="*/ 4763 w 1731169"/>
                <a:gd name="connsiteY57" fmla="*/ 1847850 h 1847850"/>
                <a:gd name="connsiteX58" fmla="*/ 0 w 1731169"/>
                <a:gd name="connsiteY58" fmla="*/ 1843088 h 1847850"/>
                <a:gd name="connsiteX59" fmla="*/ 0 w 1731169"/>
                <a:gd name="connsiteY59" fmla="*/ 1828800 h 1847850"/>
                <a:gd name="connsiteX60" fmla="*/ 7144 w 1731169"/>
                <a:gd name="connsiteY60" fmla="*/ 1812131 h 1847850"/>
                <a:gd name="connsiteX61" fmla="*/ 40481 w 1731169"/>
                <a:gd name="connsiteY61" fmla="*/ 1781175 h 1847850"/>
                <a:gd name="connsiteX62" fmla="*/ 147638 w 1731169"/>
                <a:gd name="connsiteY62" fmla="*/ 1695450 h 1847850"/>
                <a:gd name="connsiteX63" fmla="*/ 245269 w 1731169"/>
                <a:gd name="connsiteY63" fmla="*/ 1616869 h 1847850"/>
                <a:gd name="connsiteX64" fmla="*/ 378619 w 1731169"/>
                <a:gd name="connsiteY64" fmla="*/ 1502569 h 1847850"/>
                <a:gd name="connsiteX65" fmla="*/ 452438 w 1731169"/>
                <a:gd name="connsiteY65" fmla="*/ 1433513 h 1847850"/>
                <a:gd name="connsiteX66" fmla="*/ 511969 w 1731169"/>
                <a:gd name="connsiteY66" fmla="*/ 1371600 h 1847850"/>
                <a:gd name="connsiteX67" fmla="*/ 571500 w 1731169"/>
                <a:gd name="connsiteY67" fmla="*/ 1304925 h 1847850"/>
                <a:gd name="connsiteX68" fmla="*/ 688181 w 1731169"/>
                <a:gd name="connsiteY68" fmla="*/ 1169194 h 1847850"/>
                <a:gd name="connsiteX69" fmla="*/ 828675 w 1731169"/>
                <a:gd name="connsiteY69" fmla="*/ 1007269 h 1847850"/>
                <a:gd name="connsiteX70" fmla="*/ 919163 w 1731169"/>
                <a:gd name="connsiteY70" fmla="*/ 897731 h 1847850"/>
                <a:gd name="connsiteX71" fmla="*/ 1052513 w 1731169"/>
                <a:gd name="connsiteY71" fmla="*/ 716756 h 1847850"/>
                <a:gd name="connsiteX72" fmla="*/ 1131094 w 1731169"/>
                <a:gd name="connsiteY72" fmla="*/ 602456 h 184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731169" h="1847850">
                  <a:moveTo>
                    <a:pt x="1131094" y="602456"/>
                  </a:moveTo>
                  <a:lnTo>
                    <a:pt x="1173956" y="535781"/>
                  </a:lnTo>
                  <a:lnTo>
                    <a:pt x="1207294" y="481013"/>
                  </a:lnTo>
                  <a:lnTo>
                    <a:pt x="1238250" y="428625"/>
                  </a:lnTo>
                  <a:lnTo>
                    <a:pt x="1262063" y="383381"/>
                  </a:lnTo>
                  <a:lnTo>
                    <a:pt x="1281113" y="347663"/>
                  </a:lnTo>
                  <a:lnTo>
                    <a:pt x="1300163" y="302419"/>
                  </a:lnTo>
                  <a:lnTo>
                    <a:pt x="1316831" y="254794"/>
                  </a:lnTo>
                  <a:lnTo>
                    <a:pt x="1323975" y="221456"/>
                  </a:lnTo>
                  <a:lnTo>
                    <a:pt x="1326356" y="202406"/>
                  </a:lnTo>
                  <a:lnTo>
                    <a:pt x="1323975" y="180975"/>
                  </a:lnTo>
                  <a:lnTo>
                    <a:pt x="1314450" y="157163"/>
                  </a:lnTo>
                  <a:lnTo>
                    <a:pt x="1302544" y="138113"/>
                  </a:lnTo>
                  <a:lnTo>
                    <a:pt x="1283494" y="119063"/>
                  </a:lnTo>
                  <a:lnTo>
                    <a:pt x="1262063" y="102394"/>
                  </a:lnTo>
                  <a:lnTo>
                    <a:pt x="1235869" y="85725"/>
                  </a:lnTo>
                  <a:lnTo>
                    <a:pt x="1209675" y="64294"/>
                  </a:lnTo>
                  <a:lnTo>
                    <a:pt x="1190625" y="42863"/>
                  </a:lnTo>
                  <a:lnTo>
                    <a:pt x="1183481" y="19050"/>
                  </a:lnTo>
                  <a:lnTo>
                    <a:pt x="1193006" y="4763"/>
                  </a:lnTo>
                  <a:lnTo>
                    <a:pt x="1226344" y="0"/>
                  </a:lnTo>
                  <a:lnTo>
                    <a:pt x="1271588" y="2381"/>
                  </a:lnTo>
                  <a:lnTo>
                    <a:pt x="1331119" y="11906"/>
                  </a:lnTo>
                  <a:lnTo>
                    <a:pt x="1381125" y="23813"/>
                  </a:lnTo>
                  <a:lnTo>
                    <a:pt x="1433513" y="42863"/>
                  </a:lnTo>
                  <a:lnTo>
                    <a:pt x="1478756" y="66675"/>
                  </a:lnTo>
                  <a:lnTo>
                    <a:pt x="1528763" y="97631"/>
                  </a:lnTo>
                  <a:lnTo>
                    <a:pt x="1583531" y="133350"/>
                  </a:lnTo>
                  <a:lnTo>
                    <a:pt x="1633538" y="173831"/>
                  </a:lnTo>
                  <a:lnTo>
                    <a:pt x="1678781" y="211931"/>
                  </a:lnTo>
                  <a:lnTo>
                    <a:pt x="1709738" y="240506"/>
                  </a:lnTo>
                  <a:lnTo>
                    <a:pt x="1724025" y="261938"/>
                  </a:lnTo>
                  <a:lnTo>
                    <a:pt x="1731169" y="283369"/>
                  </a:lnTo>
                  <a:lnTo>
                    <a:pt x="1731169" y="302419"/>
                  </a:lnTo>
                  <a:lnTo>
                    <a:pt x="1721644" y="319088"/>
                  </a:lnTo>
                  <a:lnTo>
                    <a:pt x="1700213" y="333375"/>
                  </a:lnTo>
                  <a:lnTo>
                    <a:pt x="1681163" y="340519"/>
                  </a:lnTo>
                  <a:lnTo>
                    <a:pt x="1600200" y="419100"/>
                  </a:lnTo>
                  <a:lnTo>
                    <a:pt x="1569244" y="450056"/>
                  </a:lnTo>
                  <a:lnTo>
                    <a:pt x="1533525" y="504825"/>
                  </a:lnTo>
                  <a:lnTo>
                    <a:pt x="1481138" y="585788"/>
                  </a:lnTo>
                  <a:lnTo>
                    <a:pt x="1431131" y="657225"/>
                  </a:lnTo>
                  <a:lnTo>
                    <a:pt x="1376363" y="731044"/>
                  </a:lnTo>
                  <a:lnTo>
                    <a:pt x="1297781" y="823913"/>
                  </a:lnTo>
                  <a:lnTo>
                    <a:pt x="1214438" y="916781"/>
                  </a:lnTo>
                  <a:lnTo>
                    <a:pt x="1150144" y="978694"/>
                  </a:lnTo>
                  <a:lnTo>
                    <a:pt x="1012031" y="1121569"/>
                  </a:lnTo>
                  <a:lnTo>
                    <a:pt x="857250" y="1264444"/>
                  </a:lnTo>
                  <a:lnTo>
                    <a:pt x="735806" y="1369219"/>
                  </a:lnTo>
                  <a:lnTo>
                    <a:pt x="614363" y="1464469"/>
                  </a:lnTo>
                  <a:lnTo>
                    <a:pt x="490538" y="1554956"/>
                  </a:lnTo>
                  <a:lnTo>
                    <a:pt x="388144" y="1628775"/>
                  </a:lnTo>
                  <a:lnTo>
                    <a:pt x="242888" y="1726406"/>
                  </a:lnTo>
                  <a:lnTo>
                    <a:pt x="130969" y="1797844"/>
                  </a:lnTo>
                  <a:lnTo>
                    <a:pt x="83344" y="1828800"/>
                  </a:lnTo>
                  <a:lnTo>
                    <a:pt x="54769" y="1840706"/>
                  </a:lnTo>
                  <a:lnTo>
                    <a:pt x="26194" y="1847850"/>
                  </a:lnTo>
                  <a:lnTo>
                    <a:pt x="4763" y="1847850"/>
                  </a:lnTo>
                  <a:lnTo>
                    <a:pt x="0" y="1843088"/>
                  </a:lnTo>
                  <a:lnTo>
                    <a:pt x="0" y="1828800"/>
                  </a:lnTo>
                  <a:lnTo>
                    <a:pt x="7144" y="1812131"/>
                  </a:lnTo>
                  <a:lnTo>
                    <a:pt x="40481" y="1781175"/>
                  </a:lnTo>
                  <a:lnTo>
                    <a:pt x="147638" y="1695450"/>
                  </a:lnTo>
                  <a:lnTo>
                    <a:pt x="245269" y="1616869"/>
                  </a:lnTo>
                  <a:lnTo>
                    <a:pt x="378619" y="1502569"/>
                  </a:lnTo>
                  <a:lnTo>
                    <a:pt x="452438" y="1433513"/>
                  </a:lnTo>
                  <a:lnTo>
                    <a:pt x="511969" y="1371600"/>
                  </a:lnTo>
                  <a:lnTo>
                    <a:pt x="571500" y="1304925"/>
                  </a:lnTo>
                  <a:lnTo>
                    <a:pt x="688181" y="1169194"/>
                  </a:lnTo>
                  <a:lnTo>
                    <a:pt x="828675" y="1007269"/>
                  </a:lnTo>
                  <a:lnTo>
                    <a:pt x="919163" y="897731"/>
                  </a:lnTo>
                  <a:lnTo>
                    <a:pt x="1052513" y="716756"/>
                  </a:lnTo>
                  <a:lnTo>
                    <a:pt x="1131094" y="6024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22">
              <a:extLst>
                <a:ext uri="{FF2B5EF4-FFF2-40B4-BE49-F238E27FC236}">
                  <a16:creationId xmlns:a16="http://schemas.microsoft.com/office/drawing/2014/main" id="{8E9E6616-4A0A-42CD-B3D9-10CCE680A844}"/>
                </a:ext>
              </a:extLst>
            </p:cNvPr>
            <p:cNvSpPr/>
            <p:nvPr/>
          </p:nvSpPr>
          <p:spPr>
            <a:xfrm>
              <a:off x="5646739" y="2933700"/>
              <a:ext cx="555625" cy="1455738"/>
            </a:xfrm>
            <a:custGeom>
              <a:avLst/>
              <a:gdLst>
                <a:gd name="connsiteX0" fmla="*/ 492919 w 557212"/>
                <a:gd name="connsiteY0" fmla="*/ 600075 h 1454944"/>
                <a:gd name="connsiteX1" fmla="*/ 461962 w 557212"/>
                <a:gd name="connsiteY1" fmla="*/ 309563 h 1454944"/>
                <a:gd name="connsiteX2" fmla="*/ 419100 w 557212"/>
                <a:gd name="connsiteY2" fmla="*/ 204788 h 1454944"/>
                <a:gd name="connsiteX3" fmla="*/ 392906 w 557212"/>
                <a:gd name="connsiteY3" fmla="*/ 173831 h 1454944"/>
                <a:gd name="connsiteX4" fmla="*/ 352425 w 557212"/>
                <a:gd name="connsiteY4" fmla="*/ 135731 h 1454944"/>
                <a:gd name="connsiteX5" fmla="*/ 311944 w 557212"/>
                <a:gd name="connsiteY5" fmla="*/ 104775 h 1454944"/>
                <a:gd name="connsiteX6" fmla="*/ 264319 w 557212"/>
                <a:gd name="connsiteY6" fmla="*/ 73819 h 1454944"/>
                <a:gd name="connsiteX7" fmla="*/ 226219 w 557212"/>
                <a:gd name="connsiteY7" fmla="*/ 52388 h 1454944"/>
                <a:gd name="connsiteX8" fmla="*/ 159544 w 557212"/>
                <a:gd name="connsiteY8" fmla="*/ 23813 h 1454944"/>
                <a:gd name="connsiteX9" fmla="*/ 109537 w 557212"/>
                <a:gd name="connsiteY9" fmla="*/ 9525 h 1454944"/>
                <a:gd name="connsiteX10" fmla="*/ 71437 w 557212"/>
                <a:gd name="connsiteY10" fmla="*/ 2381 h 1454944"/>
                <a:gd name="connsiteX11" fmla="*/ 35719 w 557212"/>
                <a:gd name="connsiteY11" fmla="*/ 0 h 1454944"/>
                <a:gd name="connsiteX12" fmla="*/ 19050 w 557212"/>
                <a:gd name="connsiteY12" fmla="*/ 2381 h 1454944"/>
                <a:gd name="connsiteX13" fmla="*/ 2381 w 557212"/>
                <a:gd name="connsiteY13" fmla="*/ 9525 h 1454944"/>
                <a:gd name="connsiteX14" fmla="*/ 0 w 557212"/>
                <a:gd name="connsiteY14" fmla="*/ 23813 h 1454944"/>
                <a:gd name="connsiteX15" fmla="*/ 16669 w 557212"/>
                <a:gd name="connsiteY15" fmla="*/ 50006 h 1454944"/>
                <a:gd name="connsiteX16" fmla="*/ 45244 w 557212"/>
                <a:gd name="connsiteY16" fmla="*/ 78581 h 1454944"/>
                <a:gd name="connsiteX17" fmla="*/ 64294 w 557212"/>
                <a:gd name="connsiteY17" fmla="*/ 92869 h 1454944"/>
                <a:gd name="connsiteX18" fmla="*/ 97631 w 557212"/>
                <a:gd name="connsiteY18" fmla="*/ 109538 h 1454944"/>
                <a:gd name="connsiteX19" fmla="*/ 119062 w 557212"/>
                <a:gd name="connsiteY19" fmla="*/ 123825 h 1454944"/>
                <a:gd name="connsiteX20" fmla="*/ 150019 w 557212"/>
                <a:gd name="connsiteY20" fmla="*/ 154781 h 1454944"/>
                <a:gd name="connsiteX21" fmla="*/ 173831 w 557212"/>
                <a:gd name="connsiteY21" fmla="*/ 188119 h 1454944"/>
                <a:gd name="connsiteX22" fmla="*/ 200025 w 557212"/>
                <a:gd name="connsiteY22" fmla="*/ 235744 h 1454944"/>
                <a:gd name="connsiteX23" fmla="*/ 223837 w 557212"/>
                <a:gd name="connsiteY23" fmla="*/ 295275 h 1454944"/>
                <a:gd name="connsiteX24" fmla="*/ 245269 w 557212"/>
                <a:gd name="connsiteY24" fmla="*/ 371475 h 1454944"/>
                <a:gd name="connsiteX25" fmla="*/ 261937 w 557212"/>
                <a:gd name="connsiteY25" fmla="*/ 450056 h 1454944"/>
                <a:gd name="connsiteX26" fmla="*/ 269081 w 557212"/>
                <a:gd name="connsiteY26" fmla="*/ 521494 h 1454944"/>
                <a:gd name="connsiteX27" fmla="*/ 278606 w 557212"/>
                <a:gd name="connsiteY27" fmla="*/ 657225 h 1454944"/>
                <a:gd name="connsiteX28" fmla="*/ 283369 w 557212"/>
                <a:gd name="connsiteY28" fmla="*/ 757238 h 1454944"/>
                <a:gd name="connsiteX29" fmla="*/ 285750 w 557212"/>
                <a:gd name="connsiteY29" fmla="*/ 873919 h 1454944"/>
                <a:gd name="connsiteX30" fmla="*/ 285750 w 557212"/>
                <a:gd name="connsiteY30" fmla="*/ 940594 h 1454944"/>
                <a:gd name="connsiteX31" fmla="*/ 288131 w 557212"/>
                <a:gd name="connsiteY31" fmla="*/ 1009650 h 1454944"/>
                <a:gd name="connsiteX32" fmla="*/ 288131 w 557212"/>
                <a:gd name="connsiteY32" fmla="*/ 1062038 h 1454944"/>
                <a:gd name="connsiteX33" fmla="*/ 295275 w 557212"/>
                <a:gd name="connsiteY33" fmla="*/ 1121569 h 1454944"/>
                <a:gd name="connsiteX34" fmla="*/ 309562 w 557212"/>
                <a:gd name="connsiteY34" fmla="*/ 1183481 h 1454944"/>
                <a:gd name="connsiteX35" fmla="*/ 326231 w 557212"/>
                <a:gd name="connsiteY35" fmla="*/ 1238250 h 1454944"/>
                <a:gd name="connsiteX36" fmla="*/ 350044 w 557212"/>
                <a:gd name="connsiteY36" fmla="*/ 1295400 h 1454944"/>
                <a:gd name="connsiteX37" fmla="*/ 371475 w 557212"/>
                <a:gd name="connsiteY37" fmla="*/ 1335881 h 1454944"/>
                <a:gd name="connsiteX38" fmla="*/ 400050 w 557212"/>
                <a:gd name="connsiteY38" fmla="*/ 1383506 h 1454944"/>
                <a:gd name="connsiteX39" fmla="*/ 431006 w 557212"/>
                <a:gd name="connsiteY39" fmla="*/ 1421606 h 1454944"/>
                <a:gd name="connsiteX40" fmla="*/ 457200 w 557212"/>
                <a:gd name="connsiteY40" fmla="*/ 1445419 h 1454944"/>
                <a:gd name="connsiteX41" fmla="*/ 476250 w 557212"/>
                <a:gd name="connsiteY41" fmla="*/ 1454944 h 1454944"/>
                <a:gd name="connsiteX42" fmla="*/ 488156 w 557212"/>
                <a:gd name="connsiteY42" fmla="*/ 1454944 h 1454944"/>
                <a:gd name="connsiteX43" fmla="*/ 504825 w 557212"/>
                <a:gd name="connsiteY43" fmla="*/ 1447800 h 1454944"/>
                <a:gd name="connsiteX44" fmla="*/ 519112 w 557212"/>
                <a:gd name="connsiteY44" fmla="*/ 1431131 h 1454944"/>
                <a:gd name="connsiteX45" fmla="*/ 533400 w 557212"/>
                <a:gd name="connsiteY45" fmla="*/ 1409700 h 1454944"/>
                <a:gd name="connsiteX46" fmla="*/ 547687 w 557212"/>
                <a:gd name="connsiteY46" fmla="*/ 1373981 h 1454944"/>
                <a:gd name="connsiteX47" fmla="*/ 554831 w 557212"/>
                <a:gd name="connsiteY47" fmla="*/ 1331119 h 1454944"/>
                <a:gd name="connsiteX48" fmla="*/ 557212 w 557212"/>
                <a:gd name="connsiteY48" fmla="*/ 1188244 h 1454944"/>
                <a:gd name="connsiteX49" fmla="*/ 526256 w 557212"/>
                <a:gd name="connsiteY49" fmla="*/ 928688 h 1454944"/>
                <a:gd name="connsiteX50" fmla="*/ 492919 w 557212"/>
                <a:gd name="connsiteY50" fmla="*/ 600075 h 1454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557212" h="1454944">
                  <a:moveTo>
                    <a:pt x="492919" y="600075"/>
                  </a:moveTo>
                  <a:lnTo>
                    <a:pt x="461962" y="309563"/>
                  </a:lnTo>
                  <a:lnTo>
                    <a:pt x="419100" y="204788"/>
                  </a:lnTo>
                  <a:lnTo>
                    <a:pt x="392906" y="173831"/>
                  </a:lnTo>
                  <a:lnTo>
                    <a:pt x="352425" y="135731"/>
                  </a:lnTo>
                  <a:lnTo>
                    <a:pt x="311944" y="104775"/>
                  </a:lnTo>
                  <a:lnTo>
                    <a:pt x="264319" y="73819"/>
                  </a:lnTo>
                  <a:lnTo>
                    <a:pt x="226219" y="52388"/>
                  </a:lnTo>
                  <a:lnTo>
                    <a:pt x="159544" y="23813"/>
                  </a:lnTo>
                  <a:lnTo>
                    <a:pt x="109537" y="9525"/>
                  </a:lnTo>
                  <a:lnTo>
                    <a:pt x="71437" y="2381"/>
                  </a:lnTo>
                  <a:lnTo>
                    <a:pt x="35719" y="0"/>
                  </a:lnTo>
                  <a:lnTo>
                    <a:pt x="19050" y="2381"/>
                  </a:lnTo>
                  <a:lnTo>
                    <a:pt x="2381" y="9525"/>
                  </a:lnTo>
                  <a:lnTo>
                    <a:pt x="0" y="23813"/>
                  </a:lnTo>
                  <a:lnTo>
                    <a:pt x="16669" y="50006"/>
                  </a:lnTo>
                  <a:lnTo>
                    <a:pt x="45244" y="78581"/>
                  </a:lnTo>
                  <a:lnTo>
                    <a:pt x="64294" y="92869"/>
                  </a:lnTo>
                  <a:lnTo>
                    <a:pt x="97631" y="109538"/>
                  </a:lnTo>
                  <a:lnTo>
                    <a:pt x="119062" y="123825"/>
                  </a:lnTo>
                  <a:lnTo>
                    <a:pt x="150019" y="154781"/>
                  </a:lnTo>
                  <a:lnTo>
                    <a:pt x="173831" y="188119"/>
                  </a:lnTo>
                  <a:lnTo>
                    <a:pt x="200025" y="235744"/>
                  </a:lnTo>
                  <a:lnTo>
                    <a:pt x="223837" y="295275"/>
                  </a:lnTo>
                  <a:lnTo>
                    <a:pt x="245269" y="371475"/>
                  </a:lnTo>
                  <a:lnTo>
                    <a:pt x="261937" y="450056"/>
                  </a:lnTo>
                  <a:lnTo>
                    <a:pt x="269081" y="521494"/>
                  </a:lnTo>
                  <a:lnTo>
                    <a:pt x="278606" y="657225"/>
                  </a:lnTo>
                  <a:lnTo>
                    <a:pt x="283369" y="757238"/>
                  </a:lnTo>
                  <a:cubicBezTo>
                    <a:pt x="284163" y="796132"/>
                    <a:pt x="284956" y="835025"/>
                    <a:pt x="285750" y="873919"/>
                  </a:cubicBezTo>
                  <a:lnTo>
                    <a:pt x="285750" y="940594"/>
                  </a:lnTo>
                  <a:cubicBezTo>
                    <a:pt x="286544" y="963613"/>
                    <a:pt x="287337" y="986631"/>
                    <a:pt x="288131" y="1009650"/>
                  </a:cubicBezTo>
                  <a:lnTo>
                    <a:pt x="288131" y="1062038"/>
                  </a:lnTo>
                  <a:lnTo>
                    <a:pt x="295275" y="1121569"/>
                  </a:lnTo>
                  <a:lnTo>
                    <a:pt x="309562" y="1183481"/>
                  </a:lnTo>
                  <a:lnTo>
                    <a:pt x="326231" y="1238250"/>
                  </a:lnTo>
                  <a:lnTo>
                    <a:pt x="350044" y="1295400"/>
                  </a:lnTo>
                  <a:lnTo>
                    <a:pt x="371475" y="1335881"/>
                  </a:lnTo>
                  <a:lnTo>
                    <a:pt x="400050" y="1383506"/>
                  </a:lnTo>
                  <a:lnTo>
                    <a:pt x="431006" y="1421606"/>
                  </a:lnTo>
                  <a:lnTo>
                    <a:pt x="457200" y="1445419"/>
                  </a:lnTo>
                  <a:lnTo>
                    <a:pt x="476250" y="1454944"/>
                  </a:lnTo>
                  <a:lnTo>
                    <a:pt x="488156" y="1454944"/>
                  </a:lnTo>
                  <a:lnTo>
                    <a:pt x="504825" y="1447800"/>
                  </a:lnTo>
                  <a:lnTo>
                    <a:pt x="519112" y="1431131"/>
                  </a:lnTo>
                  <a:lnTo>
                    <a:pt x="533400" y="1409700"/>
                  </a:lnTo>
                  <a:lnTo>
                    <a:pt x="547687" y="1373981"/>
                  </a:lnTo>
                  <a:lnTo>
                    <a:pt x="554831" y="1331119"/>
                  </a:lnTo>
                  <a:cubicBezTo>
                    <a:pt x="555625" y="1283494"/>
                    <a:pt x="556418" y="1235869"/>
                    <a:pt x="557212" y="1188244"/>
                  </a:cubicBezTo>
                  <a:lnTo>
                    <a:pt x="526256" y="928688"/>
                  </a:lnTo>
                  <a:lnTo>
                    <a:pt x="492919" y="600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17">
              <a:extLst>
                <a:ext uri="{FF2B5EF4-FFF2-40B4-BE49-F238E27FC236}">
                  <a16:creationId xmlns:a16="http://schemas.microsoft.com/office/drawing/2014/main" id="{4B32BE50-360D-4BDE-9F5E-B2E2A407B6F0}"/>
                </a:ext>
              </a:extLst>
            </p:cNvPr>
            <p:cNvSpPr/>
            <p:nvPr/>
          </p:nvSpPr>
          <p:spPr>
            <a:xfrm>
              <a:off x="4102102" y="1993901"/>
              <a:ext cx="1203325" cy="2117725"/>
            </a:xfrm>
            <a:custGeom>
              <a:avLst/>
              <a:gdLst>
                <a:gd name="connsiteX0" fmla="*/ 1050925 w 1203325"/>
                <a:gd name="connsiteY0" fmla="*/ 1000125 h 2117725"/>
                <a:gd name="connsiteX1" fmla="*/ 1012825 w 1203325"/>
                <a:gd name="connsiteY1" fmla="*/ 892175 h 2117725"/>
                <a:gd name="connsiteX2" fmla="*/ 981075 w 1203325"/>
                <a:gd name="connsiteY2" fmla="*/ 806450 h 2117725"/>
                <a:gd name="connsiteX3" fmla="*/ 946150 w 1203325"/>
                <a:gd name="connsiteY3" fmla="*/ 727075 h 2117725"/>
                <a:gd name="connsiteX4" fmla="*/ 917575 w 1203325"/>
                <a:gd name="connsiteY4" fmla="*/ 663575 h 2117725"/>
                <a:gd name="connsiteX5" fmla="*/ 898525 w 1203325"/>
                <a:gd name="connsiteY5" fmla="*/ 631825 h 2117725"/>
                <a:gd name="connsiteX6" fmla="*/ 790575 w 1203325"/>
                <a:gd name="connsiteY6" fmla="*/ 434975 h 2117725"/>
                <a:gd name="connsiteX7" fmla="*/ 720725 w 1203325"/>
                <a:gd name="connsiteY7" fmla="*/ 381000 h 2117725"/>
                <a:gd name="connsiteX8" fmla="*/ 679450 w 1203325"/>
                <a:gd name="connsiteY8" fmla="*/ 352425 h 2117725"/>
                <a:gd name="connsiteX9" fmla="*/ 635000 w 1203325"/>
                <a:gd name="connsiteY9" fmla="*/ 317500 h 2117725"/>
                <a:gd name="connsiteX10" fmla="*/ 584200 w 1203325"/>
                <a:gd name="connsiteY10" fmla="*/ 282575 h 2117725"/>
                <a:gd name="connsiteX11" fmla="*/ 533400 w 1203325"/>
                <a:gd name="connsiteY11" fmla="*/ 250825 h 2117725"/>
                <a:gd name="connsiteX12" fmla="*/ 482600 w 1203325"/>
                <a:gd name="connsiteY12" fmla="*/ 219075 h 2117725"/>
                <a:gd name="connsiteX13" fmla="*/ 422275 w 1203325"/>
                <a:gd name="connsiteY13" fmla="*/ 180975 h 2117725"/>
                <a:gd name="connsiteX14" fmla="*/ 352425 w 1203325"/>
                <a:gd name="connsiteY14" fmla="*/ 139700 h 2117725"/>
                <a:gd name="connsiteX15" fmla="*/ 244475 w 1203325"/>
                <a:gd name="connsiteY15" fmla="*/ 85725 h 2117725"/>
                <a:gd name="connsiteX16" fmla="*/ 177800 w 1203325"/>
                <a:gd name="connsiteY16" fmla="*/ 53975 h 2117725"/>
                <a:gd name="connsiteX17" fmla="*/ 117475 w 1203325"/>
                <a:gd name="connsiteY17" fmla="*/ 25400 h 2117725"/>
                <a:gd name="connsiteX18" fmla="*/ 82550 w 1203325"/>
                <a:gd name="connsiteY18" fmla="*/ 9525 h 2117725"/>
                <a:gd name="connsiteX19" fmla="*/ 47625 w 1203325"/>
                <a:gd name="connsiteY19" fmla="*/ 0 h 2117725"/>
                <a:gd name="connsiteX20" fmla="*/ 15875 w 1203325"/>
                <a:gd name="connsiteY20" fmla="*/ 0 h 2117725"/>
                <a:gd name="connsiteX21" fmla="*/ 0 w 1203325"/>
                <a:gd name="connsiteY21" fmla="*/ 9525 h 2117725"/>
                <a:gd name="connsiteX22" fmla="*/ 3175 w 1203325"/>
                <a:gd name="connsiteY22" fmla="*/ 22225 h 2117725"/>
                <a:gd name="connsiteX23" fmla="*/ 12700 w 1203325"/>
                <a:gd name="connsiteY23" fmla="*/ 41275 h 2117725"/>
                <a:gd name="connsiteX24" fmla="*/ 28575 w 1203325"/>
                <a:gd name="connsiteY24" fmla="*/ 60325 h 2117725"/>
                <a:gd name="connsiteX25" fmla="*/ 76200 w 1203325"/>
                <a:gd name="connsiteY25" fmla="*/ 92075 h 2117725"/>
                <a:gd name="connsiteX26" fmla="*/ 152400 w 1203325"/>
                <a:gd name="connsiteY26" fmla="*/ 136525 h 2117725"/>
                <a:gd name="connsiteX27" fmla="*/ 250825 w 1203325"/>
                <a:gd name="connsiteY27" fmla="*/ 200025 h 2117725"/>
                <a:gd name="connsiteX28" fmla="*/ 352425 w 1203325"/>
                <a:gd name="connsiteY28" fmla="*/ 276225 h 2117725"/>
                <a:gd name="connsiteX29" fmla="*/ 438150 w 1203325"/>
                <a:gd name="connsiteY29" fmla="*/ 346075 h 2117725"/>
                <a:gd name="connsiteX30" fmla="*/ 508000 w 1203325"/>
                <a:gd name="connsiteY30" fmla="*/ 412750 h 2117725"/>
                <a:gd name="connsiteX31" fmla="*/ 571500 w 1203325"/>
                <a:gd name="connsiteY31" fmla="*/ 476250 h 2117725"/>
                <a:gd name="connsiteX32" fmla="*/ 606425 w 1203325"/>
                <a:gd name="connsiteY32" fmla="*/ 511175 h 2117725"/>
                <a:gd name="connsiteX33" fmla="*/ 644525 w 1203325"/>
                <a:gd name="connsiteY33" fmla="*/ 555625 h 2117725"/>
                <a:gd name="connsiteX34" fmla="*/ 673100 w 1203325"/>
                <a:gd name="connsiteY34" fmla="*/ 593725 h 2117725"/>
                <a:gd name="connsiteX35" fmla="*/ 774700 w 1203325"/>
                <a:gd name="connsiteY35" fmla="*/ 774700 h 2117725"/>
                <a:gd name="connsiteX36" fmla="*/ 793750 w 1203325"/>
                <a:gd name="connsiteY36" fmla="*/ 822325 h 2117725"/>
                <a:gd name="connsiteX37" fmla="*/ 812800 w 1203325"/>
                <a:gd name="connsiteY37" fmla="*/ 885825 h 2117725"/>
                <a:gd name="connsiteX38" fmla="*/ 831850 w 1203325"/>
                <a:gd name="connsiteY38" fmla="*/ 946150 h 2117725"/>
                <a:gd name="connsiteX39" fmla="*/ 857250 w 1203325"/>
                <a:gd name="connsiteY39" fmla="*/ 1028700 h 2117725"/>
                <a:gd name="connsiteX40" fmla="*/ 873125 w 1203325"/>
                <a:gd name="connsiteY40" fmla="*/ 1089025 h 2117725"/>
                <a:gd name="connsiteX41" fmla="*/ 885825 w 1203325"/>
                <a:gd name="connsiteY41" fmla="*/ 1149350 h 2117725"/>
                <a:gd name="connsiteX42" fmla="*/ 898525 w 1203325"/>
                <a:gd name="connsiteY42" fmla="*/ 1206500 h 2117725"/>
                <a:gd name="connsiteX43" fmla="*/ 908050 w 1203325"/>
                <a:gd name="connsiteY43" fmla="*/ 1263650 h 2117725"/>
                <a:gd name="connsiteX44" fmla="*/ 914400 w 1203325"/>
                <a:gd name="connsiteY44" fmla="*/ 1323975 h 2117725"/>
                <a:gd name="connsiteX45" fmla="*/ 981075 w 1203325"/>
                <a:gd name="connsiteY45" fmla="*/ 1746250 h 2117725"/>
                <a:gd name="connsiteX46" fmla="*/ 984250 w 1203325"/>
                <a:gd name="connsiteY46" fmla="*/ 1800225 h 2117725"/>
                <a:gd name="connsiteX47" fmla="*/ 981075 w 1203325"/>
                <a:gd name="connsiteY47" fmla="*/ 2032000 h 2117725"/>
                <a:gd name="connsiteX48" fmla="*/ 977900 w 1203325"/>
                <a:gd name="connsiteY48" fmla="*/ 2117725 h 2117725"/>
                <a:gd name="connsiteX49" fmla="*/ 1203325 w 1203325"/>
                <a:gd name="connsiteY49" fmla="*/ 2108200 h 2117725"/>
                <a:gd name="connsiteX50" fmla="*/ 1203325 w 1203325"/>
                <a:gd name="connsiteY50" fmla="*/ 2022475 h 2117725"/>
                <a:gd name="connsiteX51" fmla="*/ 1200150 w 1203325"/>
                <a:gd name="connsiteY51" fmla="*/ 1930400 h 2117725"/>
                <a:gd name="connsiteX52" fmla="*/ 1200150 w 1203325"/>
                <a:gd name="connsiteY52" fmla="*/ 1873250 h 2117725"/>
                <a:gd name="connsiteX53" fmla="*/ 1193800 w 1203325"/>
                <a:gd name="connsiteY53" fmla="*/ 1784350 h 2117725"/>
                <a:gd name="connsiteX54" fmla="*/ 1187450 w 1203325"/>
                <a:gd name="connsiteY54" fmla="*/ 1673225 h 2117725"/>
                <a:gd name="connsiteX55" fmla="*/ 1174750 w 1203325"/>
                <a:gd name="connsiteY55" fmla="*/ 1533525 h 2117725"/>
                <a:gd name="connsiteX56" fmla="*/ 1155700 w 1203325"/>
                <a:gd name="connsiteY56" fmla="*/ 1406525 h 2117725"/>
                <a:gd name="connsiteX57" fmla="*/ 1133475 w 1203325"/>
                <a:gd name="connsiteY57" fmla="*/ 1285875 h 2117725"/>
                <a:gd name="connsiteX58" fmla="*/ 1098550 w 1203325"/>
                <a:gd name="connsiteY58" fmla="*/ 1149350 h 2117725"/>
                <a:gd name="connsiteX59" fmla="*/ 1050925 w 1203325"/>
                <a:gd name="connsiteY59" fmla="*/ 1000125 h 211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203325" h="2117725">
                  <a:moveTo>
                    <a:pt x="1050925" y="1000125"/>
                  </a:moveTo>
                  <a:lnTo>
                    <a:pt x="1012825" y="892175"/>
                  </a:lnTo>
                  <a:lnTo>
                    <a:pt x="981075" y="806450"/>
                  </a:lnTo>
                  <a:lnTo>
                    <a:pt x="946150" y="727075"/>
                  </a:lnTo>
                  <a:lnTo>
                    <a:pt x="917575" y="663575"/>
                  </a:lnTo>
                  <a:lnTo>
                    <a:pt x="898525" y="631825"/>
                  </a:lnTo>
                  <a:lnTo>
                    <a:pt x="790575" y="434975"/>
                  </a:lnTo>
                  <a:lnTo>
                    <a:pt x="720725" y="381000"/>
                  </a:lnTo>
                  <a:lnTo>
                    <a:pt x="679450" y="352425"/>
                  </a:lnTo>
                  <a:lnTo>
                    <a:pt x="635000" y="317500"/>
                  </a:lnTo>
                  <a:lnTo>
                    <a:pt x="584200" y="282575"/>
                  </a:lnTo>
                  <a:lnTo>
                    <a:pt x="533400" y="250825"/>
                  </a:lnTo>
                  <a:lnTo>
                    <a:pt x="482600" y="219075"/>
                  </a:lnTo>
                  <a:lnTo>
                    <a:pt x="422275" y="180975"/>
                  </a:lnTo>
                  <a:lnTo>
                    <a:pt x="352425" y="139700"/>
                  </a:lnTo>
                  <a:lnTo>
                    <a:pt x="244475" y="85725"/>
                  </a:lnTo>
                  <a:lnTo>
                    <a:pt x="177800" y="53975"/>
                  </a:lnTo>
                  <a:lnTo>
                    <a:pt x="117475" y="25400"/>
                  </a:lnTo>
                  <a:lnTo>
                    <a:pt x="82550" y="9525"/>
                  </a:lnTo>
                  <a:lnTo>
                    <a:pt x="47625" y="0"/>
                  </a:lnTo>
                  <a:lnTo>
                    <a:pt x="15875" y="0"/>
                  </a:lnTo>
                  <a:lnTo>
                    <a:pt x="0" y="9525"/>
                  </a:lnTo>
                  <a:lnTo>
                    <a:pt x="3175" y="22225"/>
                  </a:lnTo>
                  <a:lnTo>
                    <a:pt x="12700" y="41275"/>
                  </a:lnTo>
                  <a:lnTo>
                    <a:pt x="28575" y="60325"/>
                  </a:lnTo>
                  <a:lnTo>
                    <a:pt x="76200" y="92075"/>
                  </a:lnTo>
                  <a:lnTo>
                    <a:pt x="152400" y="136525"/>
                  </a:lnTo>
                  <a:lnTo>
                    <a:pt x="250825" y="200025"/>
                  </a:lnTo>
                  <a:lnTo>
                    <a:pt x="352425" y="276225"/>
                  </a:lnTo>
                  <a:lnTo>
                    <a:pt x="438150" y="346075"/>
                  </a:lnTo>
                  <a:lnTo>
                    <a:pt x="508000" y="412750"/>
                  </a:lnTo>
                  <a:lnTo>
                    <a:pt x="571500" y="476250"/>
                  </a:lnTo>
                  <a:lnTo>
                    <a:pt x="606425" y="511175"/>
                  </a:lnTo>
                  <a:lnTo>
                    <a:pt x="644525" y="555625"/>
                  </a:lnTo>
                  <a:lnTo>
                    <a:pt x="673100" y="593725"/>
                  </a:lnTo>
                  <a:lnTo>
                    <a:pt x="774700" y="774700"/>
                  </a:lnTo>
                  <a:lnTo>
                    <a:pt x="793750" y="822325"/>
                  </a:lnTo>
                  <a:lnTo>
                    <a:pt x="812800" y="885825"/>
                  </a:lnTo>
                  <a:lnTo>
                    <a:pt x="831850" y="946150"/>
                  </a:lnTo>
                  <a:lnTo>
                    <a:pt x="857250" y="1028700"/>
                  </a:lnTo>
                  <a:lnTo>
                    <a:pt x="873125" y="1089025"/>
                  </a:lnTo>
                  <a:lnTo>
                    <a:pt x="885825" y="1149350"/>
                  </a:lnTo>
                  <a:lnTo>
                    <a:pt x="898525" y="1206500"/>
                  </a:lnTo>
                  <a:lnTo>
                    <a:pt x="908050" y="1263650"/>
                  </a:lnTo>
                  <a:lnTo>
                    <a:pt x="914400" y="1323975"/>
                  </a:lnTo>
                  <a:lnTo>
                    <a:pt x="981075" y="1746250"/>
                  </a:lnTo>
                  <a:lnTo>
                    <a:pt x="984250" y="1800225"/>
                  </a:lnTo>
                  <a:cubicBezTo>
                    <a:pt x="983192" y="1877483"/>
                    <a:pt x="982133" y="1954742"/>
                    <a:pt x="981075" y="2032000"/>
                  </a:cubicBezTo>
                  <a:lnTo>
                    <a:pt x="977900" y="2117725"/>
                  </a:lnTo>
                  <a:lnTo>
                    <a:pt x="1203325" y="2108200"/>
                  </a:lnTo>
                  <a:lnTo>
                    <a:pt x="1203325" y="2022475"/>
                  </a:lnTo>
                  <a:lnTo>
                    <a:pt x="1200150" y="1930400"/>
                  </a:lnTo>
                  <a:lnTo>
                    <a:pt x="1200150" y="1873250"/>
                  </a:lnTo>
                  <a:lnTo>
                    <a:pt x="1193800" y="1784350"/>
                  </a:lnTo>
                  <a:lnTo>
                    <a:pt x="1187450" y="1673225"/>
                  </a:lnTo>
                  <a:lnTo>
                    <a:pt x="1174750" y="1533525"/>
                  </a:lnTo>
                  <a:lnTo>
                    <a:pt x="1155700" y="1406525"/>
                  </a:lnTo>
                  <a:lnTo>
                    <a:pt x="1133475" y="1285875"/>
                  </a:lnTo>
                  <a:lnTo>
                    <a:pt x="1098550" y="1149350"/>
                  </a:lnTo>
                  <a:lnTo>
                    <a:pt x="1050925" y="1000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14">
              <a:extLst>
                <a:ext uri="{FF2B5EF4-FFF2-40B4-BE49-F238E27FC236}">
                  <a16:creationId xmlns:a16="http://schemas.microsoft.com/office/drawing/2014/main" id="{4A3DC79D-85C2-4F81-94BE-C0DF011D2C7C}"/>
                </a:ext>
              </a:extLst>
            </p:cNvPr>
            <p:cNvSpPr/>
            <p:nvPr/>
          </p:nvSpPr>
          <p:spPr>
            <a:xfrm rot="16200000">
              <a:off x="4111627" y="4670426"/>
              <a:ext cx="1790700" cy="600075"/>
            </a:xfrm>
            <a:custGeom>
              <a:avLst/>
              <a:gdLst>
                <a:gd name="connsiteX0" fmla="*/ 864394 w 1790700"/>
                <a:gd name="connsiteY0" fmla="*/ 283369 h 600075"/>
                <a:gd name="connsiteX1" fmla="*/ 969169 w 1790700"/>
                <a:gd name="connsiteY1" fmla="*/ 309563 h 600075"/>
                <a:gd name="connsiteX2" fmla="*/ 997744 w 1790700"/>
                <a:gd name="connsiteY2" fmla="*/ 314325 h 600075"/>
                <a:gd name="connsiteX3" fmla="*/ 1188244 w 1790700"/>
                <a:gd name="connsiteY3" fmla="*/ 338138 h 600075"/>
                <a:gd name="connsiteX4" fmla="*/ 1352550 w 1790700"/>
                <a:gd name="connsiteY4" fmla="*/ 352425 h 600075"/>
                <a:gd name="connsiteX5" fmla="*/ 1564481 w 1790700"/>
                <a:gd name="connsiteY5" fmla="*/ 366713 h 600075"/>
                <a:gd name="connsiteX6" fmla="*/ 1685925 w 1790700"/>
                <a:gd name="connsiteY6" fmla="*/ 373857 h 600075"/>
                <a:gd name="connsiteX7" fmla="*/ 1781175 w 1790700"/>
                <a:gd name="connsiteY7" fmla="*/ 376238 h 600075"/>
                <a:gd name="connsiteX8" fmla="*/ 1790700 w 1790700"/>
                <a:gd name="connsiteY8" fmla="*/ 597694 h 600075"/>
                <a:gd name="connsiteX9" fmla="*/ 1631156 w 1790700"/>
                <a:gd name="connsiteY9" fmla="*/ 600075 h 600075"/>
                <a:gd name="connsiteX10" fmla="*/ 1466850 w 1790700"/>
                <a:gd name="connsiteY10" fmla="*/ 597694 h 600075"/>
                <a:gd name="connsiteX11" fmla="*/ 1328737 w 1790700"/>
                <a:gd name="connsiteY11" fmla="*/ 595313 h 600075"/>
                <a:gd name="connsiteX12" fmla="*/ 1202531 w 1790700"/>
                <a:gd name="connsiteY12" fmla="*/ 588169 h 600075"/>
                <a:gd name="connsiteX13" fmla="*/ 1100137 w 1790700"/>
                <a:gd name="connsiteY13" fmla="*/ 581025 h 600075"/>
                <a:gd name="connsiteX14" fmla="*/ 971550 w 1790700"/>
                <a:gd name="connsiteY14" fmla="*/ 561975 h 600075"/>
                <a:gd name="connsiteX15" fmla="*/ 809625 w 1790700"/>
                <a:gd name="connsiteY15" fmla="*/ 533400 h 600075"/>
                <a:gd name="connsiteX16" fmla="*/ 676275 w 1790700"/>
                <a:gd name="connsiteY16" fmla="*/ 507207 h 600075"/>
                <a:gd name="connsiteX17" fmla="*/ 545306 w 1790700"/>
                <a:gd name="connsiteY17" fmla="*/ 469107 h 600075"/>
                <a:gd name="connsiteX18" fmla="*/ 397669 w 1790700"/>
                <a:gd name="connsiteY18" fmla="*/ 421482 h 600075"/>
                <a:gd name="connsiteX19" fmla="*/ 264319 w 1790700"/>
                <a:gd name="connsiteY19" fmla="*/ 369094 h 600075"/>
                <a:gd name="connsiteX20" fmla="*/ 157162 w 1790700"/>
                <a:gd name="connsiteY20" fmla="*/ 309563 h 600075"/>
                <a:gd name="connsiteX21" fmla="*/ 78581 w 1790700"/>
                <a:gd name="connsiteY21" fmla="*/ 250032 h 600075"/>
                <a:gd name="connsiteX22" fmla="*/ 47625 w 1790700"/>
                <a:gd name="connsiteY22" fmla="*/ 216694 h 600075"/>
                <a:gd name="connsiteX23" fmla="*/ 23812 w 1790700"/>
                <a:gd name="connsiteY23" fmla="*/ 183357 h 600075"/>
                <a:gd name="connsiteX24" fmla="*/ 7144 w 1790700"/>
                <a:gd name="connsiteY24" fmla="*/ 138113 h 600075"/>
                <a:gd name="connsiteX25" fmla="*/ 0 w 1790700"/>
                <a:gd name="connsiteY25" fmla="*/ 114300 h 600075"/>
                <a:gd name="connsiteX26" fmla="*/ 0 w 1790700"/>
                <a:gd name="connsiteY26" fmla="*/ 90488 h 600075"/>
                <a:gd name="connsiteX27" fmla="*/ 7144 w 1790700"/>
                <a:gd name="connsiteY27" fmla="*/ 69057 h 600075"/>
                <a:gd name="connsiteX28" fmla="*/ 33337 w 1790700"/>
                <a:gd name="connsiteY28" fmla="*/ 40482 h 600075"/>
                <a:gd name="connsiteX29" fmla="*/ 109537 w 1790700"/>
                <a:gd name="connsiteY29" fmla="*/ 0 h 600075"/>
                <a:gd name="connsiteX30" fmla="*/ 433387 w 1790700"/>
                <a:gd name="connsiteY30" fmla="*/ 97632 h 600075"/>
                <a:gd name="connsiteX31" fmla="*/ 464344 w 1790700"/>
                <a:gd name="connsiteY31" fmla="*/ 128588 h 600075"/>
                <a:gd name="connsiteX32" fmla="*/ 507206 w 1790700"/>
                <a:gd name="connsiteY32" fmla="*/ 154782 h 600075"/>
                <a:gd name="connsiteX33" fmla="*/ 628650 w 1790700"/>
                <a:gd name="connsiteY33" fmla="*/ 209550 h 600075"/>
                <a:gd name="connsiteX34" fmla="*/ 692944 w 1790700"/>
                <a:gd name="connsiteY34" fmla="*/ 230982 h 600075"/>
                <a:gd name="connsiteX35" fmla="*/ 728662 w 1790700"/>
                <a:gd name="connsiteY35" fmla="*/ 242888 h 600075"/>
                <a:gd name="connsiteX36" fmla="*/ 864394 w 1790700"/>
                <a:gd name="connsiteY36" fmla="*/ 283369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790700" h="600075">
                  <a:moveTo>
                    <a:pt x="864394" y="283369"/>
                  </a:moveTo>
                  <a:lnTo>
                    <a:pt x="969169" y="309563"/>
                  </a:lnTo>
                  <a:lnTo>
                    <a:pt x="997744" y="314325"/>
                  </a:lnTo>
                  <a:lnTo>
                    <a:pt x="1188244" y="338138"/>
                  </a:lnTo>
                  <a:lnTo>
                    <a:pt x="1352550" y="352425"/>
                  </a:lnTo>
                  <a:lnTo>
                    <a:pt x="1564481" y="366713"/>
                  </a:lnTo>
                  <a:lnTo>
                    <a:pt x="1685925" y="373857"/>
                  </a:lnTo>
                  <a:lnTo>
                    <a:pt x="1781175" y="376238"/>
                  </a:lnTo>
                  <a:lnTo>
                    <a:pt x="1790700" y="597694"/>
                  </a:lnTo>
                  <a:lnTo>
                    <a:pt x="1631156" y="600075"/>
                  </a:lnTo>
                  <a:lnTo>
                    <a:pt x="1466850" y="597694"/>
                  </a:lnTo>
                  <a:lnTo>
                    <a:pt x="1328737" y="595313"/>
                  </a:lnTo>
                  <a:lnTo>
                    <a:pt x="1202531" y="588169"/>
                  </a:lnTo>
                  <a:lnTo>
                    <a:pt x="1100137" y="581025"/>
                  </a:lnTo>
                  <a:lnTo>
                    <a:pt x="971550" y="561975"/>
                  </a:lnTo>
                  <a:lnTo>
                    <a:pt x="809625" y="533400"/>
                  </a:lnTo>
                  <a:lnTo>
                    <a:pt x="676275" y="507207"/>
                  </a:lnTo>
                  <a:lnTo>
                    <a:pt x="545306" y="469107"/>
                  </a:lnTo>
                  <a:lnTo>
                    <a:pt x="397669" y="421482"/>
                  </a:lnTo>
                  <a:lnTo>
                    <a:pt x="264319" y="369094"/>
                  </a:lnTo>
                  <a:lnTo>
                    <a:pt x="157162" y="309563"/>
                  </a:lnTo>
                  <a:lnTo>
                    <a:pt x="78581" y="250032"/>
                  </a:lnTo>
                  <a:lnTo>
                    <a:pt x="47625" y="216694"/>
                  </a:lnTo>
                  <a:lnTo>
                    <a:pt x="23812" y="183357"/>
                  </a:lnTo>
                  <a:lnTo>
                    <a:pt x="7144" y="138113"/>
                  </a:lnTo>
                  <a:lnTo>
                    <a:pt x="0" y="114300"/>
                  </a:lnTo>
                  <a:lnTo>
                    <a:pt x="0" y="90488"/>
                  </a:lnTo>
                  <a:lnTo>
                    <a:pt x="7144" y="69057"/>
                  </a:lnTo>
                  <a:lnTo>
                    <a:pt x="33337" y="40482"/>
                  </a:lnTo>
                  <a:lnTo>
                    <a:pt x="109537" y="0"/>
                  </a:lnTo>
                  <a:lnTo>
                    <a:pt x="433387" y="97632"/>
                  </a:lnTo>
                  <a:lnTo>
                    <a:pt x="464344" y="128588"/>
                  </a:lnTo>
                  <a:lnTo>
                    <a:pt x="507206" y="154782"/>
                  </a:lnTo>
                  <a:lnTo>
                    <a:pt x="628650" y="209550"/>
                  </a:lnTo>
                  <a:lnTo>
                    <a:pt x="692944" y="230982"/>
                  </a:lnTo>
                  <a:lnTo>
                    <a:pt x="728662" y="242888"/>
                  </a:lnTo>
                  <a:lnTo>
                    <a:pt x="864394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19">
              <a:extLst>
                <a:ext uri="{FF2B5EF4-FFF2-40B4-BE49-F238E27FC236}">
                  <a16:creationId xmlns:a16="http://schemas.microsoft.com/office/drawing/2014/main" id="{9B865238-54A0-4443-A193-A42903064729}"/>
                </a:ext>
              </a:extLst>
            </p:cNvPr>
            <p:cNvSpPr/>
            <p:nvPr/>
          </p:nvSpPr>
          <p:spPr>
            <a:xfrm>
              <a:off x="4181475" y="5143501"/>
              <a:ext cx="668338" cy="646113"/>
            </a:xfrm>
            <a:custGeom>
              <a:avLst/>
              <a:gdLst>
                <a:gd name="connsiteX0" fmla="*/ 390525 w 669131"/>
                <a:gd name="connsiteY0" fmla="*/ 204788 h 645319"/>
                <a:gd name="connsiteX1" fmla="*/ 297656 w 669131"/>
                <a:gd name="connsiteY1" fmla="*/ 152400 h 645319"/>
                <a:gd name="connsiteX2" fmla="*/ 219075 w 669131"/>
                <a:gd name="connsiteY2" fmla="*/ 109538 h 645319"/>
                <a:gd name="connsiteX3" fmla="*/ 150019 w 669131"/>
                <a:gd name="connsiteY3" fmla="*/ 69056 h 645319"/>
                <a:gd name="connsiteX4" fmla="*/ 90488 w 669131"/>
                <a:gd name="connsiteY4" fmla="*/ 35719 h 645319"/>
                <a:gd name="connsiteX5" fmla="*/ 47625 w 669131"/>
                <a:gd name="connsiteY5" fmla="*/ 11906 h 645319"/>
                <a:gd name="connsiteX6" fmla="*/ 26194 w 669131"/>
                <a:gd name="connsiteY6" fmla="*/ 0 h 645319"/>
                <a:gd name="connsiteX7" fmla="*/ 9525 w 669131"/>
                <a:gd name="connsiteY7" fmla="*/ 2381 h 645319"/>
                <a:gd name="connsiteX8" fmla="*/ 0 w 669131"/>
                <a:gd name="connsiteY8" fmla="*/ 4763 h 645319"/>
                <a:gd name="connsiteX9" fmla="*/ 2381 w 669131"/>
                <a:gd name="connsiteY9" fmla="*/ 19050 h 645319"/>
                <a:gd name="connsiteX10" fmla="*/ 21431 w 669131"/>
                <a:gd name="connsiteY10" fmla="*/ 40481 h 645319"/>
                <a:gd name="connsiteX11" fmla="*/ 64294 w 669131"/>
                <a:gd name="connsiteY11" fmla="*/ 80963 h 645319"/>
                <a:gd name="connsiteX12" fmla="*/ 135731 w 669131"/>
                <a:gd name="connsiteY12" fmla="*/ 142875 h 645319"/>
                <a:gd name="connsiteX13" fmla="*/ 221456 w 669131"/>
                <a:gd name="connsiteY13" fmla="*/ 223838 h 645319"/>
                <a:gd name="connsiteX14" fmla="*/ 292894 w 669131"/>
                <a:gd name="connsiteY14" fmla="*/ 290513 h 645319"/>
                <a:gd name="connsiteX15" fmla="*/ 342900 w 669131"/>
                <a:gd name="connsiteY15" fmla="*/ 342900 h 645319"/>
                <a:gd name="connsiteX16" fmla="*/ 395288 w 669131"/>
                <a:gd name="connsiteY16" fmla="*/ 402431 h 645319"/>
                <a:gd name="connsiteX17" fmla="*/ 426244 w 669131"/>
                <a:gd name="connsiteY17" fmla="*/ 438150 h 645319"/>
                <a:gd name="connsiteX18" fmla="*/ 447675 w 669131"/>
                <a:gd name="connsiteY18" fmla="*/ 466725 h 645319"/>
                <a:gd name="connsiteX19" fmla="*/ 461963 w 669131"/>
                <a:gd name="connsiteY19" fmla="*/ 490538 h 645319"/>
                <a:gd name="connsiteX20" fmla="*/ 476250 w 669131"/>
                <a:gd name="connsiteY20" fmla="*/ 516731 h 645319"/>
                <a:gd name="connsiteX21" fmla="*/ 485775 w 669131"/>
                <a:gd name="connsiteY21" fmla="*/ 538163 h 645319"/>
                <a:gd name="connsiteX22" fmla="*/ 507206 w 669131"/>
                <a:gd name="connsiteY22" fmla="*/ 581025 h 645319"/>
                <a:gd name="connsiteX23" fmla="*/ 540544 w 669131"/>
                <a:gd name="connsiteY23" fmla="*/ 645319 h 645319"/>
                <a:gd name="connsiteX24" fmla="*/ 669131 w 669131"/>
                <a:gd name="connsiteY24" fmla="*/ 230981 h 645319"/>
                <a:gd name="connsiteX25" fmla="*/ 647700 w 669131"/>
                <a:gd name="connsiteY25" fmla="*/ 261938 h 645319"/>
                <a:gd name="connsiteX26" fmla="*/ 626269 w 669131"/>
                <a:gd name="connsiteY26" fmla="*/ 283369 h 645319"/>
                <a:gd name="connsiteX27" fmla="*/ 602456 w 669131"/>
                <a:gd name="connsiteY27" fmla="*/ 297656 h 645319"/>
                <a:gd name="connsiteX28" fmla="*/ 585788 w 669131"/>
                <a:gd name="connsiteY28" fmla="*/ 300038 h 645319"/>
                <a:gd name="connsiteX29" fmla="*/ 557213 w 669131"/>
                <a:gd name="connsiteY29" fmla="*/ 292894 h 645319"/>
                <a:gd name="connsiteX30" fmla="*/ 535781 w 669131"/>
                <a:gd name="connsiteY30" fmla="*/ 280988 h 645319"/>
                <a:gd name="connsiteX31" fmla="*/ 488156 w 669131"/>
                <a:gd name="connsiteY31" fmla="*/ 257175 h 645319"/>
                <a:gd name="connsiteX32" fmla="*/ 390525 w 669131"/>
                <a:gd name="connsiteY32" fmla="*/ 204788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69131" h="645319">
                  <a:moveTo>
                    <a:pt x="390525" y="204788"/>
                  </a:moveTo>
                  <a:lnTo>
                    <a:pt x="297656" y="152400"/>
                  </a:lnTo>
                  <a:lnTo>
                    <a:pt x="219075" y="109538"/>
                  </a:lnTo>
                  <a:lnTo>
                    <a:pt x="150019" y="69056"/>
                  </a:lnTo>
                  <a:lnTo>
                    <a:pt x="90488" y="35719"/>
                  </a:lnTo>
                  <a:lnTo>
                    <a:pt x="47625" y="11906"/>
                  </a:lnTo>
                  <a:lnTo>
                    <a:pt x="26194" y="0"/>
                  </a:lnTo>
                  <a:lnTo>
                    <a:pt x="9525" y="2381"/>
                  </a:lnTo>
                  <a:lnTo>
                    <a:pt x="0" y="4763"/>
                  </a:lnTo>
                  <a:lnTo>
                    <a:pt x="2381" y="19050"/>
                  </a:lnTo>
                  <a:lnTo>
                    <a:pt x="21431" y="40481"/>
                  </a:lnTo>
                  <a:lnTo>
                    <a:pt x="64294" y="80963"/>
                  </a:lnTo>
                  <a:lnTo>
                    <a:pt x="135731" y="142875"/>
                  </a:lnTo>
                  <a:lnTo>
                    <a:pt x="221456" y="223838"/>
                  </a:lnTo>
                  <a:lnTo>
                    <a:pt x="292894" y="290513"/>
                  </a:lnTo>
                  <a:lnTo>
                    <a:pt x="342900" y="342900"/>
                  </a:lnTo>
                  <a:lnTo>
                    <a:pt x="395288" y="402431"/>
                  </a:lnTo>
                  <a:lnTo>
                    <a:pt x="426244" y="438150"/>
                  </a:lnTo>
                  <a:lnTo>
                    <a:pt x="447675" y="466725"/>
                  </a:lnTo>
                  <a:lnTo>
                    <a:pt x="461963" y="490538"/>
                  </a:lnTo>
                  <a:lnTo>
                    <a:pt x="476250" y="516731"/>
                  </a:lnTo>
                  <a:lnTo>
                    <a:pt x="485775" y="538163"/>
                  </a:lnTo>
                  <a:lnTo>
                    <a:pt x="507206" y="581025"/>
                  </a:lnTo>
                  <a:lnTo>
                    <a:pt x="540544" y="645319"/>
                  </a:lnTo>
                  <a:lnTo>
                    <a:pt x="669131" y="230981"/>
                  </a:lnTo>
                  <a:lnTo>
                    <a:pt x="647700" y="261938"/>
                  </a:lnTo>
                  <a:lnTo>
                    <a:pt x="626269" y="283369"/>
                  </a:lnTo>
                  <a:lnTo>
                    <a:pt x="602456" y="297656"/>
                  </a:lnTo>
                  <a:lnTo>
                    <a:pt x="585788" y="300038"/>
                  </a:lnTo>
                  <a:lnTo>
                    <a:pt x="557213" y="292894"/>
                  </a:lnTo>
                  <a:lnTo>
                    <a:pt x="535781" y="280988"/>
                  </a:lnTo>
                  <a:lnTo>
                    <a:pt x="488156" y="257175"/>
                  </a:lnTo>
                  <a:lnTo>
                    <a:pt x="390525" y="2047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21">
              <a:extLst>
                <a:ext uri="{FF2B5EF4-FFF2-40B4-BE49-F238E27FC236}">
                  <a16:creationId xmlns:a16="http://schemas.microsoft.com/office/drawing/2014/main" id="{CF3B3DD4-0B0A-464D-B3BD-0D2FBE820964}"/>
                </a:ext>
              </a:extLst>
            </p:cNvPr>
            <p:cNvSpPr/>
            <p:nvPr/>
          </p:nvSpPr>
          <p:spPr>
            <a:xfrm>
              <a:off x="3743326" y="3284539"/>
              <a:ext cx="1398588" cy="1558925"/>
            </a:xfrm>
            <a:custGeom>
              <a:avLst/>
              <a:gdLst>
                <a:gd name="connsiteX0" fmla="*/ 966788 w 1397794"/>
                <a:gd name="connsiteY0" fmla="*/ 569119 h 1559719"/>
                <a:gd name="connsiteX1" fmla="*/ 904875 w 1397794"/>
                <a:gd name="connsiteY1" fmla="*/ 664369 h 1559719"/>
                <a:gd name="connsiteX2" fmla="*/ 883444 w 1397794"/>
                <a:gd name="connsiteY2" fmla="*/ 692944 h 1559719"/>
                <a:gd name="connsiteX3" fmla="*/ 831056 w 1397794"/>
                <a:gd name="connsiteY3" fmla="*/ 754856 h 1559719"/>
                <a:gd name="connsiteX4" fmla="*/ 733425 w 1397794"/>
                <a:gd name="connsiteY4" fmla="*/ 862012 h 1559719"/>
                <a:gd name="connsiteX5" fmla="*/ 635794 w 1397794"/>
                <a:gd name="connsiteY5" fmla="*/ 969169 h 1559719"/>
                <a:gd name="connsiteX6" fmla="*/ 502444 w 1397794"/>
                <a:gd name="connsiteY6" fmla="*/ 1104900 h 1559719"/>
                <a:gd name="connsiteX7" fmla="*/ 407194 w 1397794"/>
                <a:gd name="connsiteY7" fmla="*/ 1195387 h 1559719"/>
                <a:gd name="connsiteX8" fmla="*/ 316706 w 1397794"/>
                <a:gd name="connsiteY8" fmla="*/ 1276350 h 1559719"/>
                <a:gd name="connsiteX9" fmla="*/ 245269 w 1397794"/>
                <a:gd name="connsiteY9" fmla="*/ 1340644 h 1559719"/>
                <a:gd name="connsiteX10" fmla="*/ 116681 w 1397794"/>
                <a:gd name="connsiteY10" fmla="*/ 1450181 h 1559719"/>
                <a:gd name="connsiteX11" fmla="*/ 59531 w 1397794"/>
                <a:gd name="connsiteY11" fmla="*/ 1493044 h 1559719"/>
                <a:gd name="connsiteX12" fmla="*/ 28575 w 1397794"/>
                <a:gd name="connsiteY12" fmla="*/ 1512094 h 1559719"/>
                <a:gd name="connsiteX13" fmla="*/ 4763 w 1397794"/>
                <a:gd name="connsiteY13" fmla="*/ 1535906 h 1559719"/>
                <a:gd name="connsiteX14" fmla="*/ 0 w 1397794"/>
                <a:gd name="connsiteY14" fmla="*/ 1547812 h 1559719"/>
                <a:gd name="connsiteX15" fmla="*/ 2381 w 1397794"/>
                <a:gd name="connsiteY15" fmla="*/ 1557337 h 1559719"/>
                <a:gd name="connsiteX16" fmla="*/ 21431 w 1397794"/>
                <a:gd name="connsiteY16" fmla="*/ 1559719 h 1559719"/>
                <a:gd name="connsiteX17" fmla="*/ 73819 w 1397794"/>
                <a:gd name="connsiteY17" fmla="*/ 1545431 h 1559719"/>
                <a:gd name="connsiteX18" fmla="*/ 107156 w 1397794"/>
                <a:gd name="connsiteY18" fmla="*/ 1533525 h 1559719"/>
                <a:gd name="connsiteX19" fmla="*/ 178594 w 1397794"/>
                <a:gd name="connsiteY19" fmla="*/ 1490662 h 1559719"/>
                <a:gd name="connsiteX20" fmla="*/ 297656 w 1397794"/>
                <a:gd name="connsiteY20" fmla="*/ 1419225 h 1559719"/>
                <a:gd name="connsiteX21" fmla="*/ 471488 w 1397794"/>
                <a:gd name="connsiteY21" fmla="*/ 1300162 h 1559719"/>
                <a:gd name="connsiteX22" fmla="*/ 607219 w 1397794"/>
                <a:gd name="connsiteY22" fmla="*/ 1197769 h 1559719"/>
                <a:gd name="connsiteX23" fmla="*/ 716756 w 1397794"/>
                <a:gd name="connsiteY23" fmla="*/ 1109662 h 1559719"/>
                <a:gd name="connsiteX24" fmla="*/ 816769 w 1397794"/>
                <a:gd name="connsiteY24" fmla="*/ 1026319 h 1559719"/>
                <a:gd name="connsiteX25" fmla="*/ 919163 w 1397794"/>
                <a:gd name="connsiteY25" fmla="*/ 928687 h 1559719"/>
                <a:gd name="connsiteX26" fmla="*/ 1012031 w 1397794"/>
                <a:gd name="connsiteY26" fmla="*/ 842962 h 1559719"/>
                <a:gd name="connsiteX27" fmla="*/ 1138238 w 1397794"/>
                <a:gd name="connsiteY27" fmla="*/ 711994 h 1559719"/>
                <a:gd name="connsiteX28" fmla="*/ 1252538 w 1397794"/>
                <a:gd name="connsiteY28" fmla="*/ 583406 h 1559719"/>
                <a:gd name="connsiteX29" fmla="*/ 1340644 w 1397794"/>
                <a:gd name="connsiteY29" fmla="*/ 483394 h 1559719"/>
                <a:gd name="connsiteX30" fmla="*/ 1397794 w 1397794"/>
                <a:gd name="connsiteY30" fmla="*/ 409575 h 1559719"/>
                <a:gd name="connsiteX31" fmla="*/ 1304925 w 1397794"/>
                <a:gd name="connsiteY31" fmla="*/ 0 h 1559719"/>
                <a:gd name="connsiteX32" fmla="*/ 1247775 w 1397794"/>
                <a:gd name="connsiteY32" fmla="*/ 100012 h 1559719"/>
                <a:gd name="connsiteX33" fmla="*/ 1176338 w 1397794"/>
                <a:gd name="connsiteY33" fmla="*/ 230981 h 1559719"/>
                <a:gd name="connsiteX34" fmla="*/ 1090613 w 1397794"/>
                <a:gd name="connsiteY34" fmla="*/ 369094 h 1559719"/>
                <a:gd name="connsiteX35" fmla="*/ 1004888 w 1397794"/>
                <a:gd name="connsiteY35" fmla="*/ 509587 h 1559719"/>
                <a:gd name="connsiteX36" fmla="*/ 966788 w 1397794"/>
                <a:gd name="connsiteY36" fmla="*/ 569119 h 155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397794" h="1559719">
                  <a:moveTo>
                    <a:pt x="966788" y="569119"/>
                  </a:moveTo>
                  <a:lnTo>
                    <a:pt x="904875" y="664369"/>
                  </a:lnTo>
                  <a:lnTo>
                    <a:pt x="883444" y="692944"/>
                  </a:lnTo>
                  <a:lnTo>
                    <a:pt x="831056" y="754856"/>
                  </a:lnTo>
                  <a:lnTo>
                    <a:pt x="733425" y="862012"/>
                  </a:lnTo>
                  <a:lnTo>
                    <a:pt x="635794" y="969169"/>
                  </a:lnTo>
                  <a:lnTo>
                    <a:pt x="502444" y="1104900"/>
                  </a:lnTo>
                  <a:lnTo>
                    <a:pt x="407194" y="1195387"/>
                  </a:lnTo>
                  <a:lnTo>
                    <a:pt x="316706" y="1276350"/>
                  </a:lnTo>
                  <a:lnTo>
                    <a:pt x="245269" y="1340644"/>
                  </a:lnTo>
                  <a:lnTo>
                    <a:pt x="116681" y="1450181"/>
                  </a:lnTo>
                  <a:lnTo>
                    <a:pt x="59531" y="1493044"/>
                  </a:lnTo>
                  <a:lnTo>
                    <a:pt x="28575" y="1512094"/>
                  </a:lnTo>
                  <a:lnTo>
                    <a:pt x="4763" y="1535906"/>
                  </a:lnTo>
                  <a:lnTo>
                    <a:pt x="0" y="1547812"/>
                  </a:lnTo>
                  <a:lnTo>
                    <a:pt x="2381" y="1557337"/>
                  </a:lnTo>
                  <a:lnTo>
                    <a:pt x="21431" y="1559719"/>
                  </a:lnTo>
                  <a:lnTo>
                    <a:pt x="73819" y="1545431"/>
                  </a:lnTo>
                  <a:lnTo>
                    <a:pt x="107156" y="1533525"/>
                  </a:lnTo>
                  <a:lnTo>
                    <a:pt x="178594" y="1490662"/>
                  </a:lnTo>
                  <a:lnTo>
                    <a:pt x="297656" y="1419225"/>
                  </a:lnTo>
                  <a:lnTo>
                    <a:pt x="471488" y="1300162"/>
                  </a:lnTo>
                  <a:lnTo>
                    <a:pt x="607219" y="1197769"/>
                  </a:lnTo>
                  <a:lnTo>
                    <a:pt x="716756" y="1109662"/>
                  </a:lnTo>
                  <a:lnTo>
                    <a:pt x="816769" y="1026319"/>
                  </a:lnTo>
                  <a:lnTo>
                    <a:pt x="919163" y="928687"/>
                  </a:lnTo>
                  <a:lnTo>
                    <a:pt x="1012031" y="842962"/>
                  </a:lnTo>
                  <a:lnTo>
                    <a:pt x="1138238" y="711994"/>
                  </a:lnTo>
                  <a:lnTo>
                    <a:pt x="1252538" y="583406"/>
                  </a:lnTo>
                  <a:lnTo>
                    <a:pt x="1340644" y="483394"/>
                  </a:lnTo>
                  <a:lnTo>
                    <a:pt x="1397794" y="409575"/>
                  </a:lnTo>
                  <a:lnTo>
                    <a:pt x="1304925" y="0"/>
                  </a:lnTo>
                  <a:lnTo>
                    <a:pt x="1247775" y="100012"/>
                  </a:lnTo>
                  <a:lnTo>
                    <a:pt x="1176338" y="230981"/>
                  </a:lnTo>
                  <a:lnTo>
                    <a:pt x="1090613" y="369094"/>
                  </a:lnTo>
                  <a:lnTo>
                    <a:pt x="1004888" y="509587"/>
                  </a:lnTo>
                  <a:lnTo>
                    <a:pt x="966788" y="5691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23">
              <a:extLst>
                <a:ext uri="{FF2B5EF4-FFF2-40B4-BE49-F238E27FC236}">
                  <a16:creationId xmlns:a16="http://schemas.microsoft.com/office/drawing/2014/main" id="{47526C72-4C38-4DB6-B476-44A25B26E0FA}"/>
                </a:ext>
              </a:extLst>
            </p:cNvPr>
            <p:cNvSpPr/>
            <p:nvPr/>
          </p:nvSpPr>
          <p:spPr>
            <a:xfrm>
              <a:off x="6015039" y="2840039"/>
              <a:ext cx="2327275" cy="1381125"/>
            </a:xfrm>
            <a:custGeom>
              <a:avLst/>
              <a:gdLst>
                <a:gd name="connsiteX0" fmla="*/ 726281 w 2326481"/>
                <a:gd name="connsiteY0" fmla="*/ 226219 h 1381125"/>
                <a:gd name="connsiteX1" fmla="*/ 409575 w 2326481"/>
                <a:gd name="connsiteY1" fmla="*/ 259557 h 1381125"/>
                <a:gd name="connsiteX2" fmla="*/ 180975 w 2326481"/>
                <a:gd name="connsiteY2" fmla="*/ 285750 h 1381125"/>
                <a:gd name="connsiteX3" fmla="*/ 0 w 2326481"/>
                <a:gd name="connsiteY3" fmla="*/ 304800 h 1381125"/>
                <a:gd name="connsiteX4" fmla="*/ 50006 w 2326481"/>
                <a:gd name="connsiteY4" fmla="*/ 421482 h 1381125"/>
                <a:gd name="connsiteX5" fmla="*/ 116681 w 2326481"/>
                <a:gd name="connsiteY5" fmla="*/ 438150 h 1381125"/>
                <a:gd name="connsiteX6" fmla="*/ 152400 w 2326481"/>
                <a:gd name="connsiteY6" fmla="*/ 442913 h 1381125"/>
                <a:gd name="connsiteX7" fmla="*/ 183356 w 2326481"/>
                <a:gd name="connsiteY7" fmla="*/ 445294 h 1381125"/>
                <a:gd name="connsiteX8" fmla="*/ 221456 w 2326481"/>
                <a:gd name="connsiteY8" fmla="*/ 442913 h 1381125"/>
                <a:gd name="connsiteX9" fmla="*/ 264318 w 2326481"/>
                <a:gd name="connsiteY9" fmla="*/ 438150 h 1381125"/>
                <a:gd name="connsiteX10" fmla="*/ 340518 w 2326481"/>
                <a:gd name="connsiteY10" fmla="*/ 426244 h 1381125"/>
                <a:gd name="connsiteX11" fmla="*/ 623887 w 2326481"/>
                <a:gd name="connsiteY11" fmla="*/ 392907 h 1381125"/>
                <a:gd name="connsiteX12" fmla="*/ 914400 w 2326481"/>
                <a:gd name="connsiteY12" fmla="*/ 359569 h 1381125"/>
                <a:gd name="connsiteX13" fmla="*/ 1126331 w 2326481"/>
                <a:gd name="connsiteY13" fmla="*/ 321469 h 1381125"/>
                <a:gd name="connsiteX14" fmla="*/ 1395412 w 2326481"/>
                <a:gd name="connsiteY14" fmla="*/ 290513 h 1381125"/>
                <a:gd name="connsiteX15" fmla="*/ 1693068 w 2326481"/>
                <a:gd name="connsiteY15" fmla="*/ 252413 h 1381125"/>
                <a:gd name="connsiteX16" fmla="*/ 1852612 w 2326481"/>
                <a:gd name="connsiteY16" fmla="*/ 235744 h 1381125"/>
                <a:gd name="connsiteX17" fmla="*/ 1897856 w 2326481"/>
                <a:gd name="connsiteY17" fmla="*/ 233363 h 1381125"/>
                <a:gd name="connsiteX18" fmla="*/ 1926431 w 2326481"/>
                <a:gd name="connsiteY18" fmla="*/ 235744 h 1381125"/>
                <a:gd name="connsiteX19" fmla="*/ 1950243 w 2326481"/>
                <a:gd name="connsiteY19" fmla="*/ 240507 h 1381125"/>
                <a:gd name="connsiteX20" fmla="*/ 1964531 w 2326481"/>
                <a:gd name="connsiteY20" fmla="*/ 245269 h 1381125"/>
                <a:gd name="connsiteX21" fmla="*/ 1976437 w 2326481"/>
                <a:gd name="connsiteY21" fmla="*/ 252413 h 1381125"/>
                <a:gd name="connsiteX22" fmla="*/ 1988343 w 2326481"/>
                <a:gd name="connsiteY22" fmla="*/ 259557 h 1381125"/>
                <a:gd name="connsiteX23" fmla="*/ 1995487 w 2326481"/>
                <a:gd name="connsiteY23" fmla="*/ 273844 h 1381125"/>
                <a:gd name="connsiteX24" fmla="*/ 1995487 w 2326481"/>
                <a:gd name="connsiteY24" fmla="*/ 302419 h 1381125"/>
                <a:gd name="connsiteX25" fmla="*/ 1981200 w 2326481"/>
                <a:gd name="connsiteY25" fmla="*/ 383382 h 1381125"/>
                <a:gd name="connsiteX26" fmla="*/ 1940718 w 2326481"/>
                <a:gd name="connsiteY26" fmla="*/ 597694 h 1381125"/>
                <a:gd name="connsiteX27" fmla="*/ 1888331 w 2326481"/>
                <a:gd name="connsiteY27" fmla="*/ 871538 h 1381125"/>
                <a:gd name="connsiteX28" fmla="*/ 1835943 w 2326481"/>
                <a:gd name="connsiteY28" fmla="*/ 1143000 h 1381125"/>
                <a:gd name="connsiteX29" fmla="*/ 1840706 w 2326481"/>
                <a:gd name="connsiteY29" fmla="*/ 1278732 h 1381125"/>
                <a:gd name="connsiteX30" fmla="*/ 1854993 w 2326481"/>
                <a:gd name="connsiteY30" fmla="*/ 1321594 h 1381125"/>
                <a:gd name="connsiteX31" fmla="*/ 1869281 w 2326481"/>
                <a:gd name="connsiteY31" fmla="*/ 1350169 h 1381125"/>
                <a:gd name="connsiteX32" fmla="*/ 1881187 w 2326481"/>
                <a:gd name="connsiteY32" fmla="*/ 1366838 h 1381125"/>
                <a:gd name="connsiteX33" fmla="*/ 1897856 w 2326481"/>
                <a:gd name="connsiteY33" fmla="*/ 1376363 h 1381125"/>
                <a:gd name="connsiteX34" fmla="*/ 1914525 w 2326481"/>
                <a:gd name="connsiteY34" fmla="*/ 1381125 h 1381125"/>
                <a:gd name="connsiteX35" fmla="*/ 1945481 w 2326481"/>
                <a:gd name="connsiteY35" fmla="*/ 1373982 h 1381125"/>
                <a:gd name="connsiteX36" fmla="*/ 1966912 w 2326481"/>
                <a:gd name="connsiteY36" fmla="*/ 1359694 h 1381125"/>
                <a:gd name="connsiteX37" fmla="*/ 1985962 w 2326481"/>
                <a:gd name="connsiteY37" fmla="*/ 1338263 h 1381125"/>
                <a:gd name="connsiteX38" fmla="*/ 2005012 w 2326481"/>
                <a:gd name="connsiteY38" fmla="*/ 1295400 h 1381125"/>
                <a:gd name="connsiteX39" fmla="*/ 2026443 w 2326481"/>
                <a:gd name="connsiteY39" fmla="*/ 1216819 h 1381125"/>
                <a:gd name="connsiteX40" fmla="*/ 2076450 w 2326481"/>
                <a:gd name="connsiteY40" fmla="*/ 1038225 h 1381125"/>
                <a:gd name="connsiteX41" fmla="*/ 2119312 w 2326481"/>
                <a:gd name="connsiteY41" fmla="*/ 876300 h 1381125"/>
                <a:gd name="connsiteX42" fmla="*/ 2183606 w 2326481"/>
                <a:gd name="connsiteY42" fmla="*/ 640557 h 1381125"/>
                <a:gd name="connsiteX43" fmla="*/ 2214562 w 2326481"/>
                <a:gd name="connsiteY43" fmla="*/ 526257 h 1381125"/>
                <a:gd name="connsiteX44" fmla="*/ 2226468 w 2326481"/>
                <a:gd name="connsiteY44" fmla="*/ 500063 h 1381125"/>
                <a:gd name="connsiteX45" fmla="*/ 2255043 w 2326481"/>
                <a:gd name="connsiteY45" fmla="*/ 450057 h 1381125"/>
                <a:gd name="connsiteX46" fmla="*/ 2281237 w 2326481"/>
                <a:gd name="connsiteY46" fmla="*/ 402432 h 1381125"/>
                <a:gd name="connsiteX47" fmla="*/ 2307431 w 2326481"/>
                <a:gd name="connsiteY47" fmla="*/ 366713 h 1381125"/>
                <a:gd name="connsiteX48" fmla="*/ 2321718 w 2326481"/>
                <a:gd name="connsiteY48" fmla="*/ 340519 h 1381125"/>
                <a:gd name="connsiteX49" fmla="*/ 2326481 w 2326481"/>
                <a:gd name="connsiteY49" fmla="*/ 323850 h 1381125"/>
                <a:gd name="connsiteX50" fmla="*/ 2324100 w 2326481"/>
                <a:gd name="connsiteY50" fmla="*/ 300038 h 1381125"/>
                <a:gd name="connsiteX51" fmla="*/ 2314575 w 2326481"/>
                <a:gd name="connsiteY51" fmla="*/ 264319 h 1381125"/>
                <a:gd name="connsiteX52" fmla="*/ 2288381 w 2326481"/>
                <a:gd name="connsiteY52" fmla="*/ 223838 h 1381125"/>
                <a:gd name="connsiteX53" fmla="*/ 2216943 w 2326481"/>
                <a:gd name="connsiteY53" fmla="*/ 154782 h 1381125"/>
                <a:gd name="connsiteX54" fmla="*/ 2155031 w 2326481"/>
                <a:gd name="connsiteY54" fmla="*/ 107157 h 1381125"/>
                <a:gd name="connsiteX55" fmla="*/ 2090737 w 2326481"/>
                <a:gd name="connsiteY55" fmla="*/ 61913 h 1381125"/>
                <a:gd name="connsiteX56" fmla="*/ 2047875 w 2326481"/>
                <a:gd name="connsiteY56" fmla="*/ 33338 h 1381125"/>
                <a:gd name="connsiteX57" fmla="*/ 2005012 w 2326481"/>
                <a:gd name="connsiteY57" fmla="*/ 9525 h 1381125"/>
                <a:gd name="connsiteX58" fmla="*/ 1971675 w 2326481"/>
                <a:gd name="connsiteY58" fmla="*/ 0 h 1381125"/>
                <a:gd name="connsiteX59" fmla="*/ 1931193 w 2326481"/>
                <a:gd name="connsiteY59" fmla="*/ 0 h 1381125"/>
                <a:gd name="connsiteX60" fmla="*/ 1905000 w 2326481"/>
                <a:gd name="connsiteY60" fmla="*/ 9525 h 1381125"/>
                <a:gd name="connsiteX61" fmla="*/ 1876425 w 2326481"/>
                <a:gd name="connsiteY61" fmla="*/ 35719 h 1381125"/>
                <a:gd name="connsiteX62" fmla="*/ 1850231 w 2326481"/>
                <a:gd name="connsiteY62" fmla="*/ 57150 h 1381125"/>
                <a:gd name="connsiteX63" fmla="*/ 1797843 w 2326481"/>
                <a:gd name="connsiteY63" fmla="*/ 73819 h 1381125"/>
                <a:gd name="connsiteX64" fmla="*/ 1714500 w 2326481"/>
                <a:gd name="connsiteY64" fmla="*/ 90488 h 1381125"/>
                <a:gd name="connsiteX65" fmla="*/ 1588293 w 2326481"/>
                <a:gd name="connsiteY65" fmla="*/ 109538 h 1381125"/>
                <a:gd name="connsiteX66" fmla="*/ 1321593 w 2326481"/>
                <a:gd name="connsiteY66" fmla="*/ 145257 h 1381125"/>
                <a:gd name="connsiteX67" fmla="*/ 1119187 w 2326481"/>
                <a:gd name="connsiteY67" fmla="*/ 166688 h 1381125"/>
                <a:gd name="connsiteX68" fmla="*/ 873918 w 2326481"/>
                <a:gd name="connsiteY68" fmla="*/ 209550 h 1381125"/>
                <a:gd name="connsiteX69" fmla="*/ 726281 w 2326481"/>
                <a:gd name="connsiteY69" fmla="*/ 226219 h 138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326481" h="1381125">
                  <a:moveTo>
                    <a:pt x="726281" y="226219"/>
                  </a:moveTo>
                  <a:lnTo>
                    <a:pt x="409575" y="259557"/>
                  </a:lnTo>
                  <a:lnTo>
                    <a:pt x="180975" y="285750"/>
                  </a:lnTo>
                  <a:lnTo>
                    <a:pt x="0" y="304800"/>
                  </a:lnTo>
                  <a:lnTo>
                    <a:pt x="50006" y="421482"/>
                  </a:lnTo>
                  <a:lnTo>
                    <a:pt x="116681" y="438150"/>
                  </a:lnTo>
                  <a:lnTo>
                    <a:pt x="152400" y="442913"/>
                  </a:lnTo>
                  <a:lnTo>
                    <a:pt x="183356" y="445294"/>
                  </a:lnTo>
                  <a:lnTo>
                    <a:pt x="221456" y="442913"/>
                  </a:lnTo>
                  <a:lnTo>
                    <a:pt x="264318" y="438150"/>
                  </a:lnTo>
                  <a:lnTo>
                    <a:pt x="340518" y="426244"/>
                  </a:lnTo>
                  <a:lnTo>
                    <a:pt x="623887" y="392907"/>
                  </a:lnTo>
                  <a:lnTo>
                    <a:pt x="914400" y="359569"/>
                  </a:lnTo>
                  <a:lnTo>
                    <a:pt x="1126331" y="321469"/>
                  </a:lnTo>
                  <a:lnTo>
                    <a:pt x="1395412" y="290513"/>
                  </a:lnTo>
                  <a:lnTo>
                    <a:pt x="1693068" y="252413"/>
                  </a:lnTo>
                  <a:lnTo>
                    <a:pt x="1852612" y="235744"/>
                  </a:lnTo>
                  <a:lnTo>
                    <a:pt x="1897856" y="233363"/>
                  </a:lnTo>
                  <a:lnTo>
                    <a:pt x="1926431" y="235744"/>
                  </a:lnTo>
                  <a:lnTo>
                    <a:pt x="1950243" y="240507"/>
                  </a:lnTo>
                  <a:lnTo>
                    <a:pt x="1964531" y="245269"/>
                  </a:lnTo>
                  <a:lnTo>
                    <a:pt x="1976437" y="252413"/>
                  </a:lnTo>
                  <a:lnTo>
                    <a:pt x="1988343" y="259557"/>
                  </a:lnTo>
                  <a:lnTo>
                    <a:pt x="1995487" y="273844"/>
                  </a:lnTo>
                  <a:lnTo>
                    <a:pt x="1995487" y="302419"/>
                  </a:lnTo>
                  <a:lnTo>
                    <a:pt x="1981200" y="383382"/>
                  </a:lnTo>
                  <a:lnTo>
                    <a:pt x="1940718" y="597694"/>
                  </a:lnTo>
                  <a:lnTo>
                    <a:pt x="1888331" y="871538"/>
                  </a:lnTo>
                  <a:lnTo>
                    <a:pt x="1835943" y="1143000"/>
                  </a:lnTo>
                  <a:lnTo>
                    <a:pt x="1840706" y="1278732"/>
                  </a:lnTo>
                  <a:lnTo>
                    <a:pt x="1854993" y="1321594"/>
                  </a:lnTo>
                  <a:lnTo>
                    <a:pt x="1869281" y="1350169"/>
                  </a:lnTo>
                  <a:lnTo>
                    <a:pt x="1881187" y="1366838"/>
                  </a:lnTo>
                  <a:lnTo>
                    <a:pt x="1897856" y="1376363"/>
                  </a:lnTo>
                  <a:lnTo>
                    <a:pt x="1914525" y="1381125"/>
                  </a:lnTo>
                  <a:lnTo>
                    <a:pt x="1945481" y="1373982"/>
                  </a:lnTo>
                  <a:lnTo>
                    <a:pt x="1966912" y="1359694"/>
                  </a:lnTo>
                  <a:lnTo>
                    <a:pt x="1985962" y="1338263"/>
                  </a:lnTo>
                  <a:lnTo>
                    <a:pt x="2005012" y="1295400"/>
                  </a:lnTo>
                  <a:lnTo>
                    <a:pt x="2026443" y="1216819"/>
                  </a:lnTo>
                  <a:lnTo>
                    <a:pt x="2076450" y="1038225"/>
                  </a:lnTo>
                  <a:lnTo>
                    <a:pt x="2119312" y="876300"/>
                  </a:lnTo>
                  <a:lnTo>
                    <a:pt x="2183606" y="640557"/>
                  </a:lnTo>
                  <a:lnTo>
                    <a:pt x="2214562" y="526257"/>
                  </a:lnTo>
                  <a:lnTo>
                    <a:pt x="2226468" y="500063"/>
                  </a:lnTo>
                  <a:lnTo>
                    <a:pt x="2255043" y="450057"/>
                  </a:lnTo>
                  <a:lnTo>
                    <a:pt x="2281237" y="402432"/>
                  </a:lnTo>
                  <a:lnTo>
                    <a:pt x="2307431" y="366713"/>
                  </a:lnTo>
                  <a:lnTo>
                    <a:pt x="2321718" y="340519"/>
                  </a:lnTo>
                  <a:lnTo>
                    <a:pt x="2326481" y="323850"/>
                  </a:lnTo>
                  <a:lnTo>
                    <a:pt x="2324100" y="300038"/>
                  </a:lnTo>
                  <a:lnTo>
                    <a:pt x="2314575" y="264319"/>
                  </a:lnTo>
                  <a:lnTo>
                    <a:pt x="2288381" y="223838"/>
                  </a:lnTo>
                  <a:lnTo>
                    <a:pt x="2216943" y="154782"/>
                  </a:lnTo>
                  <a:lnTo>
                    <a:pt x="2155031" y="107157"/>
                  </a:lnTo>
                  <a:lnTo>
                    <a:pt x="2090737" y="61913"/>
                  </a:lnTo>
                  <a:lnTo>
                    <a:pt x="2047875" y="33338"/>
                  </a:lnTo>
                  <a:lnTo>
                    <a:pt x="2005012" y="9525"/>
                  </a:lnTo>
                  <a:lnTo>
                    <a:pt x="1971675" y="0"/>
                  </a:lnTo>
                  <a:lnTo>
                    <a:pt x="1931193" y="0"/>
                  </a:lnTo>
                  <a:lnTo>
                    <a:pt x="1905000" y="9525"/>
                  </a:lnTo>
                  <a:lnTo>
                    <a:pt x="1876425" y="35719"/>
                  </a:lnTo>
                  <a:lnTo>
                    <a:pt x="1850231" y="57150"/>
                  </a:lnTo>
                  <a:lnTo>
                    <a:pt x="1797843" y="73819"/>
                  </a:lnTo>
                  <a:lnTo>
                    <a:pt x="1714500" y="90488"/>
                  </a:lnTo>
                  <a:lnTo>
                    <a:pt x="1588293" y="109538"/>
                  </a:lnTo>
                  <a:lnTo>
                    <a:pt x="1321593" y="145257"/>
                  </a:lnTo>
                  <a:lnTo>
                    <a:pt x="1119187" y="166688"/>
                  </a:lnTo>
                  <a:lnTo>
                    <a:pt x="873918" y="209550"/>
                  </a:lnTo>
                  <a:lnTo>
                    <a:pt x="726281" y="2262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24">
              <a:extLst>
                <a:ext uri="{FF2B5EF4-FFF2-40B4-BE49-F238E27FC236}">
                  <a16:creationId xmlns:a16="http://schemas.microsoft.com/office/drawing/2014/main" id="{7EE1EEC2-ED24-455D-B5DF-9BF2F68A5799}"/>
                </a:ext>
              </a:extLst>
            </p:cNvPr>
            <p:cNvSpPr/>
            <p:nvPr/>
          </p:nvSpPr>
          <p:spPr>
            <a:xfrm>
              <a:off x="6151564" y="3919538"/>
              <a:ext cx="1774825" cy="361950"/>
            </a:xfrm>
            <a:custGeom>
              <a:avLst/>
              <a:gdLst>
                <a:gd name="connsiteX0" fmla="*/ 488156 w 1776412"/>
                <a:gd name="connsiteY0" fmla="*/ 145256 h 361950"/>
                <a:gd name="connsiteX1" fmla="*/ 247650 w 1776412"/>
                <a:gd name="connsiteY1" fmla="*/ 176212 h 361950"/>
                <a:gd name="connsiteX2" fmla="*/ 21431 w 1776412"/>
                <a:gd name="connsiteY2" fmla="*/ 204787 h 361950"/>
                <a:gd name="connsiteX3" fmla="*/ 0 w 1776412"/>
                <a:gd name="connsiteY3" fmla="*/ 204787 h 361950"/>
                <a:gd name="connsiteX4" fmla="*/ 7144 w 1776412"/>
                <a:gd name="connsiteY4" fmla="*/ 361950 h 361950"/>
                <a:gd name="connsiteX5" fmla="*/ 228600 w 1776412"/>
                <a:gd name="connsiteY5" fmla="*/ 335756 h 361950"/>
                <a:gd name="connsiteX6" fmla="*/ 500062 w 1776412"/>
                <a:gd name="connsiteY6" fmla="*/ 300037 h 361950"/>
                <a:gd name="connsiteX7" fmla="*/ 783431 w 1776412"/>
                <a:gd name="connsiteY7" fmla="*/ 261937 h 361950"/>
                <a:gd name="connsiteX8" fmla="*/ 973931 w 1776412"/>
                <a:gd name="connsiteY8" fmla="*/ 250031 h 361950"/>
                <a:gd name="connsiteX9" fmla="*/ 1128712 w 1776412"/>
                <a:gd name="connsiteY9" fmla="*/ 226218 h 361950"/>
                <a:gd name="connsiteX10" fmla="*/ 1302544 w 1776412"/>
                <a:gd name="connsiteY10" fmla="*/ 207168 h 361950"/>
                <a:gd name="connsiteX11" fmla="*/ 1438275 w 1776412"/>
                <a:gd name="connsiteY11" fmla="*/ 200025 h 361950"/>
                <a:gd name="connsiteX12" fmla="*/ 1554956 w 1776412"/>
                <a:gd name="connsiteY12" fmla="*/ 195262 h 361950"/>
                <a:gd name="connsiteX13" fmla="*/ 1669256 w 1776412"/>
                <a:gd name="connsiteY13" fmla="*/ 200025 h 361950"/>
                <a:gd name="connsiteX14" fmla="*/ 1776412 w 1776412"/>
                <a:gd name="connsiteY14" fmla="*/ 211931 h 361950"/>
                <a:gd name="connsiteX15" fmla="*/ 1764506 w 1776412"/>
                <a:gd name="connsiteY15" fmla="*/ 76200 h 361950"/>
                <a:gd name="connsiteX16" fmla="*/ 1683544 w 1776412"/>
                <a:gd name="connsiteY16" fmla="*/ 35718 h 361950"/>
                <a:gd name="connsiteX17" fmla="*/ 1643062 w 1776412"/>
                <a:gd name="connsiteY17" fmla="*/ 19050 h 361950"/>
                <a:gd name="connsiteX18" fmla="*/ 1602581 w 1776412"/>
                <a:gd name="connsiteY18" fmla="*/ 9525 h 361950"/>
                <a:gd name="connsiteX19" fmla="*/ 1547812 w 1776412"/>
                <a:gd name="connsiteY19" fmla="*/ 0 h 361950"/>
                <a:gd name="connsiteX20" fmla="*/ 1524000 w 1776412"/>
                <a:gd name="connsiteY20" fmla="*/ 2381 h 361950"/>
                <a:gd name="connsiteX21" fmla="*/ 1478756 w 1776412"/>
                <a:gd name="connsiteY21" fmla="*/ 14287 h 361950"/>
                <a:gd name="connsiteX22" fmla="*/ 1378744 w 1776412"/>
                <a:gd name="connsiteY22" fmla="*/ 33337 h 361950"/>
                <a:gd name="connsiteX23" fmla="*/ 1214437 w 1776412"/>
                <a:gd name="connsiteY23" fmla="*/ 52387 h 361950"/>
                <a:gd name="connsiteX24" fmla="*/ 1062037 w 1776412"/>
                <a:gd name="connsiteY24" fmla="*/ 64293 h 361950"/>
                <a:gd name="connsiteX25" fmla="*/ 959644 w 1776412"/>
                <a:gd name="connsiteY25" fmla="*/ 71437 h 361950"/>
                <a:gd name="connsiteX26" fmla="*/ 728662 w 1776412"/>
                <a:gd name="connsiteY26" fmla="*/ 114300 h 361950"/>
                <a:gd name="connsiteX27" fmla="*/ 488156 w 1776412"/>
                <a:gd name="connsiteY27" fmla="*/ 145256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776412" h="361950">
                  <a:moveTo>
                    <a:pt x="488156" y="145256"/>
                  </a:moveTo>
                  <a:lnTo>
                    <a:pt x="247650" y="176212"/>
                  </a:lnTo>
                  <a:lnTo>
                    <a:pt x="21431" y="204787"/>
                  </a:lnTo>
                  <a:lnTo>
                    <a:pt x="0" y="204787"/>
                  </a:lnTo>
                  <a:lnTo>
                    <a:pt x="7144" y="361950"/>
                  </a:lnTo>
                  <a:lnTo>
                    <a:pt x="228600" y="335756"/>
                  </a:lnTo>
                  <a:lnTo>
                    <a:pt x="500062" y="300037"/>
                  </a:lnTo>
                  <a:lnTo>
                    <a:pt x="783431" y="261937"/>
                  </a:lnTo>
                  <a:lnTo>
                    <a:pt x="973931" y="250031"/>
                  </a:lnTo>
                  <a:lnTo>
                    <a:pt x="1128712" y="226218"/>
                  </a:lnTo>
                  <a:lnTo>
                    <a:pt x="1302544" y="207168"/>
                  </a:lnTo>
                  <a:lnTo>
                    <a:pt x="1438275" y="200025"/>
                  </a:lnTo>
                  <a:lnTo>
                    <a:pt x="1554956" y="195262"/>
                  </a:lnTo>
                  <a:lnTo>
                    <a:pt x="1669256" y="200025"/>
                  </a:lnTo>
                  <a:lnTo>
                    <a:pt x="1776412" y="211931"/>
                  </a:lnTo>
                  <a:lnTo>
                    <a:pt x="1764506" y="76200"/>
                  </a:lnTo>
                  <a:lnTo>
                    <a:pt x="1683544" y="35718"/>
                  </a:lnTo>
                  <a:lnTo>
                    <a:pt x="1643062" y="19050"/>
                  </a:lnTo>
                  <a:lnTo>
                    <a:pt x="1602581" y="9525"/>
                  </a:lnTo>
                  <a:lnTo>
                    <a:pt x="1547812" y="0"/>
                  </a:lnTo>
                  <a:lnTo>
                    <a:pt x="1524000" y="2381"/>
                  </a:lnTo>
                  <a:lnTo>
                    <a:pt x="1478756" y="14287"/>
                  </a:lnTo>
                  <a:lnTo>
                    <a:pt x="1378744" y="33337"/>
                  </a:lnTo>
                  <a:lnTo>
                    <a:pt x="1214437" y="52387"/>
                  </a:lnTo>
                  <a:lnTo>
                    <a:pt x="1062037" y="64293"/>
                  </a:lnTo>
                  <a:lnTo>
                    <a:pt x="959644" y="71437"/>
                  </a:lnTo>
                  <a:lnTo>
                    <a:pt x="728662" y="114300"/>
                  </a:lnTo>
                  <a:lnTo>
                    <a:pt x="488156" y="1452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25">
              <a:extLst>
                <a:ext uri="{FF2B5EF4-FFF2-40B4-BE49-F238E27FC236}">
                  <a16:creationId xmlns:a16="http://schemas.microsoft.com/office/drawing/2014/main" id="{7C797156-E4BF-4CB0-8BCE-F6D21D058A3F}"/>
                </a:ext>
              </a:extLst>
            </p:cNvPr>
            <p:cNvSpPr/>
            <p:nvPr/>
          </p:nvSpPr>
          <p:spPr>
            <a:xfrm>
              <a:off x="6715125" y="1643064"/>
              <a:ext cx="547688" cy="3584575"/>
            </a:xfrm>
            <a:custGeom>
              <a:avLst/>
              <a:gdLst>
                <a:gd name="connsiteX0" fmla="*/ 176542 w 547735"/>
                <a:gd name="connsiteY0" fmla="*/ 1991762 h 3585172"/>
                <a:gd name="connsiteX1" fmla="*/ 176542 w 547735"/>
                <a:gd name="connsiteY1" fmla="*/ 1566249 h 3585172"/>
                <a:gd name="connsiteX2" fmla="*/ 181069 w 547735"/>
                <a:gd name="connsiteY2" fmla="*/ 1330859 h 3585172"/>
                <a:gd name="connsiteX3" fmla="*/ 190123 w 547735"/>
                <a:gd name="connsiteY3" fmla="*/ 1013988 h 3585172"/>
                <a:gd name="connsiteX4" fmla="*/ 190123 w 547735"/>
                <a:gd name="connsiteY4" fmla="*/ 778598 h 3585172"/>
                <a:gd name="connsiteX5" fmla="*/ 185596 w 547735"/>
                <a:gd name="connsiteY5" fmla="*/ 525101 h 3585172"/>
                <a:gd name="connsiteX6" fmla="*/ 181069 w 547735"/>
                <a:gd name="connsiteY6" fmla="*/ 416459 h 3585172"/>
                <a:gd name="connsiteX7" fmla="*/ 176542 w 547735"/>
                <a:gd name="connsiteY7" fmla="*/ 285184 h 3585172"/>
                <a:gd name="connsiteX8" fmla="*/ 172016 w 547735"/>
                <a:gd name="connsiteY8" fmla="*/ 230863 h 3585172"/>
                <a:gd name="connsiteX9" fmla="*/ 162962 w 547735"/>
                <a:gd name="connsiteY9" fmla="*/ 190123 h 3585172"/>
                <a:gd name="connsiteX10" fmla="*/ 140329 w 547735"/>
                <a:gd name="connsiteY10" fmla="*/ 144855 h 3585172"/>
                <a:gd name="connsiteX11" fmla="*/ 122222 w 547735"/>
                <a:gd name="connsiteY11" fmla="*/ 122222 h 3585172"/>
                <a:gd name="connsiteX12" fmla="*/ 90535 w 547735"/>
                <a:gd name="connsiteY12" fmla="*/ 99588 h 3585172"/>
                <a:gd name="connsiteX13" fmla="*/ 40741 w 547735"/>
                <a:gd name="connsiteY13" fmla="*/ 72428 h 3585172"/>
                <a:gd name="connsiteX14" fmla="*/ 18107 w 547735"/>
                <a:gd name="connsiteY14" fmla="*/ 54321 h 3585172"/>
                <a:gd name="connsiteX15" fmla="*/ 0 w 547735"/>
                <a:gd name="connsiteY15" fmla="*/ 31687 h 3585172"/>
                <a:gd name="connsiteX16" fmla="*/ 0 w 547735"/>
                <a:gd name="connsiteY16" fmla="*/ 22634 h 3585172"/>
                <a:gd name="connsiteX17" fmla="*/ 13580 w 547735"/>
                <a:gd name="connsiteY17" fmla="*/ 9053 h 3585172"/>
                <a:gd name="connsiteX18" fmla="*/ 58847 w 547735"/>
                <a:gd name="connsiteY18" fmla="*/ 0 h 3585172"/>
                <a:gd name="connsiteX19" fmla="*/ 117695 w 547735"/>
                <a:gd name="connsiteY19" fmla="*/ 0 h 3585172"/>
                <a:gd name="connsiteX20" fmla="*/ 190123 w 547735"/>
                <a:gd name="connsiteY20" fmla="*/ 9053 h 3585172"/>
                <a:gd name="connsiteX21" fmla="*/ 285184 w 547735"/>
                <a:gd name="connsiteY21" fmla="*/ 31687 h 3585172"/>
                <a:gd name="connsiteX22" fmla="*/ 357612 w 547735"/>
                <a:gd name="connsiteY22" fmla="*/ 58847 h 3585172"/>
                <a:gd name="connsiteX23" fmla="*/ 398352 w 547735"/>
                <a:gd name="connsiteY23" fmla="*/ 76954 h 3585172"/>
                <a:gd name="connsiteX24" fmla="*/ 443620 w 547735"/>
                <a:gd name="connsiteY24" fmla="*/ 104115 h 3585172"/>
                <a:gd name="connsiteX25" fmla="*/ 479834 w 547735"/>
                <a:gd name="connsiteY25" fmla="*/ 135802 h 3585172"/>
                <a:gd name="connsiteX26" fmla="*/ 511521 w 547735"/>
                <a:gd name="connsiteY26" fmla="*/ 167489 h 3585172"/>
                <a:gd name="connsiteX27" fmla="*/ 525101 w 547735"/>
                <a:gd name="connsiteY27" fmla="*/ 185596 h 3585172"/>
                <a:gd name="connsiteX28" fmla="*/ 538681 w 547735"/>
                <a:gd name="connsiteY28" fmla="*/ 217283 h 3585172"/>
                <a:gd name="connsiteX29" fmla="*/ 543208 w 547735"/>
                <a:gd name="connsiteY29" fmla="*/ 230863 h 3585172"/>
                <a:gd name="connsiteX30" fmla="*/ 547735 w 547735"/>
                <a:gd name="connsiteY30" fmla="*/ 253497 h 3585172"/>
                <a:gd name="connsiteX31" fmla="*/ 538681 w 547735"/>
                <a:gd name="connsiteY31" fmla="*/ 276131 h 3585172"/>
                <a:gd name="connsiteX32" fmla="*/ 516047 w 547735"/>
                <a:gd name="connsiteY32" fmla="*/ 307818 h 3585172"/>
                <a:gd name="connsiteX33" fmla="*/ 488887 w 547735"/>
                <a:gd name="connsiteY33" fmla="*/ 348558 h 3585172"/>
                <a:gd name="connsiteX34" fmla="*/ 470780 w 547735"/>
                <a:gd name="connsiteY34" fmla="*/ 384772 h 3585172"/>
                <a:gd name="connsiteX35" fmla="*/ 452673 w 547735"/>
                <a:gd name="connsiteY35" fmla="*/ 439093 h 3585172"/>
                <a:gd name="connsiteX36" fmla="*/ 448146 w 547735"/>
                <a:gd name="connsiteY36" fmla="*/ 493414 h 3585172"/>
                <a:gd name="connsiteX37" fmla="*/ 443620 w 547735"/>
                <a:gd name="connsiteY37" fmla="*/ 679010 h 3585172"/>
                <a:gd name="connsiteX38" fmla="*/ 434566 w 547735"/>
                <a:gd name="connsiteY38" fmla="*/ 1059255 h 3585172"/>
                <a:gd name="connsiteX39" fmla="*/ 425513 w 547735"/>
                <a:gd name="connsiteY39" fmla="*/ 1385180 h 3585172"/>
                <a:gd name="connsiteX40" fmla="*/ 425513 w 547735"/>
                <a:gd name="connsiteY40" fmla="*/ 1792586 h 3585172"/>
                <a:gd name="connsiteX41" fmla="*/ 425513 w 547735"/>
                <a:gd name="connsiteY41" fmla="*/ 2362954 h 3585172"/>
                <a:gd name="connsiteX42" fmla="*/ 425513 w 547735"/>
                <a:gd name="connsiteY42" fmla="*/ 3553485 h 3585172"/>
                <a:gd name="connsiteX43" fmla="*/ 176542 w 547735"/>
                <a:gd name="connsiteY43" fmla="*/ 3585172 h 3585172"/>
                <a:gd name="connsiteX44" fmla="*/ 176542 w 547735"/>
                <a:gd name="connsiteY44" fmla="*/ 3318095 h 3585172"/>
                <a:gd name="connsiteX45" fmla="*/ 181069 w 547735"/>
                <a:gd name="connsiteY45" fmla="*/ 2521390 h 3585172"/>
                <a:gd name="connsiteX46" fmla="*/ 176542 w 547735"/>
                <a:gd name="connsiteY46" fmla="*/ 1991762 h 3585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47735" h="3585172">
                  <a:moveTo>
                    <a:pt x="176542" y="1991762"/>
                  </a:moveTo>
                  <a:lnTo>
                    <a:pt x="176542" y="1566249"/>
                  </a:lnTo>
                  <a:lnTo>
                    <a:pt x="181069" y="1330859"/>
                  </a:lnTo>
                  <a:lnTo>
                    <a:pt x="190123" y="1013988"/>
                  </a:lnTo>
                  <a:lnTo>
                    <a:pt x="190123" y="778598"/>
                  </a:lnTo>
                  <a:lnTo>
                    <a:pt x="185596" y="525101"/>
                  </a:lnTo>
                  <a:lnTo>
                    <a:pt x="181069" y="416459"/>
                  </a:lnTo>
                  <a:lnTo>
                    <a:pt x="176542" y="285184"/>
                  </a:lnTo>
                  <a:lnTo>
                    <a:pt x="172016" y="230863"/>
                  </a:lnTo>
                  <a:lnTo>
                    <a:pt x="162962" y="190123"/>
                  </a:lnTo>
                  <a:lnTo>
                    <a:pt x="140329" y="144855"/>
                  </a:lnTo>
                  <a:lnTo>
                    <a:pt x="122222" y="122222"/>
                  </a:lnTo>
                  <a:lnTo>
                    <a:pt x="90535" y="99588"/>
                  </a:lnTo>
                  <a:lnTo>
                    <a:pt x="40741" y="72428"/>
                  </a:lnTo>
                  <a:lnTo>
                    <a:pt x="18107" y="54321"/>
                  </a:lnTo>
                  <a:lnTo>
                    <a:pt x="0" y="31687"/>
                  </a:lnTo>
                  <a:lnTo>
                    <a:pt x="0" y="22634"/>
                  </a:lnTo>
                  <a:lnTo>
                    <a:pt x="13580" y="9053"/>
                  </a:lnTo>
                  <a:lnTo>
                    <a:pt x="58847" y="0"/>
                  </a:lnTo>
                  <a:lnTo>
                    <a:pt x="117695" y="0"/>
                  </a:lnTo>
                  <a:lnTo>
                    <a:pt x="190123" y="9053"/>
                  </a:lnTo>
                  <a:lnTo>
                    <a:pt x="285184" y="31687"/>
                  </a:lnTo>
                  <a:lnTo>
                    <a:pt x="357612" y="58847"/>
                  </a:lnTo>
                  <a:lnTo>
                    <a:pt x="398352" y="76954"/>
                  </a:lnTo>
                  <a:lnTo>
                    <a:pt x="443620" y="104115"/>
                  </a:lnTo>
                  <a:lnTo>
                    <a:pt x="479834" y="135802"/>
                  </a:lnTo>
                  <a:lnTo>
                    <a:pt x="511521" y="167489"/>
                  </a:lnTo>
                  <a:lnTo>
                    <a:pt x="525101" y="185596"/>
                  </a:lnTo>
                  <a:lnTo>
                    <a:pt x="538681" y="217283"/>
                  </a:lnTo>
                  <a:lnTo>
                    <a:pt x="543208" y="230863"/>
                  </a:lnTo>
                  <a:lnTo>
                    <a:pt x="547735" y="253497"/>
                  </a:lnTo>
                  <a:lnTo>
                    <a:pt x="538681" y="276131"/>
                  </a:lnTo>
                  <a:lnTo>
                    <a:pt x="516047" y="307818"/>
                  </a:lnTo>
                  <a:lnTo>
                    <a:pt x="488887" y="348558"/>
                  </a:lnTo>
                  <a:lnTo>
                    <a:pt x="470780" y="384772"/>
                  </a:lnTo>
                  <a:lnTo>
                    <a:pt x="452673" y="439093"/>
                  </a:lnTo>
                  <a:lnTo>
                    <a:pt x="448146" y="493414"/>
                  </a:lnTo>
                  <a:lnTo>
                    <a:pt x="443620" y="679010"/>
                  </a:lnTo>
                  <a:lnTo>
                    <a:pt x="434566" y="1059255"/>
                  </a:lnTo>
                  <a:lnTo>
                    <a:pt x="425513" y="1385180"/>
                  </a:lnTo>
                  <a:lnTo>
                    <a:pt x="425513" y="1792586"/>
                  </a:lnTo>
                  <a:lnTo>
                    <a:pt x="425513" y="2362954"/>
                  </a:lnTo>
                  <a:lnTo>
                    <a:pt x="425513" y="3553485"/>
                  </a:lnTo>
                  <a:lnTo>
                    <a:pt x="176542" y="3585172"/>
                  </a:lnTo>
                  <a:lnTo>
                    <a:pt x="176542" y="3318095"/>
                  </a:lnTo>
                  <a:lnTo>
                    <a:pt x="181069" y="2521390"/>
                  </a:lnTo>
                  <a:lnTo>
                    <a:pt x="176542" y="19917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26">
              <a:extLst>
                <a:ext uri="{FF2B5EF4-FFF2-40B4-BE49-F238E27FC236}">
                  <a16:creationId xmlns:a16="http://schemas.microsoft.com/office/drawing/2014/main" id="{785DAAE4-FC3E-422F-BA23-7FBE6236E2BB}"/>
                </a:ext>
              </a:extLst>
            </p:cNvPr>
            <p:cNvSpPr/>
            <p:nvPr/>
          </p:nvSpPr>
          <p:spPr>
            <a:xfrm>
              <a:off x="5524501" y="4941888"/>
              <a:ext cx="2466975" cy="723900"/>
            </a:xfrm>
            <a:custGeom>
              <a:avLst/>
              <a:gdLst>
                <a:gd name="connsiteX0" fmla="*/ 869156 w 2466975"/>
                <a:gd name="connsiteY0" fmla="*/ 359569 h 723900"/>
                <a:gd name="connsiteX1" fmla="*/ 952500 w 2466975"/>
                <a:gd name="connsiteY1" fmla="*/ 340519 h 723900"/>
                <a:gd name="connsiteX2" fmla="*/ 1054894 w 2466975"/>
                <a:gd name="connsiteY2" fmla="*/ 314325 h 723900"/>
                <a:gd name="connsiteX3" fmla="*/ 1171575 w 2466975"/>
                <a:gd name="connsiteY3" fmla="*/ 283369 h 723900"/>
                <a:gd name="connsiteX4" fmla="*/ 1312069 w 2466975"/>
                <a:gd name="connsiteY4" fmla="*/ 245269 h 723900"/>
                <a:gd name="connsiteX5" fmla="*/ 1378744 w 2466975"/>
                <a:gd name="connsiteY5" fmla="*/ 226219 h 723900"/>
                <a:gd name="connsiteX6" fmla="*/ 1600200 w 2466975"/>
                <a:gd name="connsiteY6" fmla="*/ 185737 h 723900"/>
                <a:gd name="connsiteX7" fmla="*/ 1709738 w 2466975"/>
                <a:gd name="connsiteY7" fmla="*/ 164306 h 723900"/>
                <a:gd name="connsiteX8" fmla="*/ 1854994 w 2466975"/>
                <a:gd name="connsiteY8" fmla="*/ 135731 h 723900"/>
                <a:gd name="connsiteX9" fmla="*/ 2026444 w 2466975"/>
                <a:gd name="connsiteY9" fmla="*/ 97631 h 723900"/>
                <a:gd name="connsiteX10" fmla="*/ 2193131 w 2466975"/>
                <a:gd name="connsiteY10" fmla="*/ 57150 h 723900"/>
                <a:gd name="connsiteX11" fmla="*/ 2297906 w 2466975"/>
                <a:gd name="connsiteY11" fmla="*/ 28575 h 723900"/>
                <a:gd name="connsiteX12" fmla="*/ 2400300 w 2466975"/>
                <a:gd name="connsiteY12" fmla="*/ 0 h 723900"/>
                <a:gd name="connsiteX13" fmla="*/ 2466975 w 2466975"/>
                <a:gd name="connsiteY13" fmla="*/ 95250 h 723900"/>
                <a:gd name="connsiteX14" fmla="*/ 2314575 w 2466975"/>
                <a:gd name="connsiteY14" fmla="*/ 138112 h 723900"/>
                <a:gd name="connsiteX15" fmla="*/ 2140744 w 2466975"/>
                <a:gd name="connsiteY15" fmla="*/ 195262 h 723900"/>
                <a:gd name="connsiteX16" fmla="*/ 1962150 w 2466975"/>
                <a:gd name="connsiteY16" fmla="*/ 252412 h 723900"/>
                <a:gd name="connsiteX17" fmla="*/ 1797844 w 2466975"/>
                <a:gd name="connsiteY17" fmla="*/ 302419 h 723900"/>
                <a:gd name="connsiteX18" fmla="*/ 1526381 w 2466975"/>
                <a:gd name="connsiteY18" fmla="*/ 390525 h 723900"/>
                <a:gd name="connsiteX19" fmla="*/ 1266825 w 2466975"/>
                <a:gd name="connsiteY19" fmla="*/ 473869 h 723900"/>
                <a:gd name="connsiteX20" fmla="*/ 962025 w 2466975"/>
                <a:gd name="connsiteY20" fmla="*/ 573881 h 723900"/>
                <a:gd name="connsiteX21" fmla="*/ 640556 w 2466975"/>
                <a:gd name="connsiteY21" fmla="*/ 681037 h 723900"/>
                <a:gd name="connsiteX22" fmla="*/ 521494 w 2466975"/>
                <a:gd name="connsiteY22" fmla="*/ 721519 h 723900"/>
                <a:gd name="connsiteX23" fmla="*/ 492919 w 2466975"/>
                <a:gd name="connsiteY23" fmla="*/ 723900 h 723900"/>
                <a:gd name="connsiteX24" fmla="*/ 445294 w 2466975"/>
                <a:gd name="connsiteY24" fmla="*/ 723900 h 723900"/>
                <a:gd name="connsiteX25" fmla="*/ 400050 w 2466975"/>
                <a:gd name="connsiteY25" fmla="*/ 719137 h 723900"/>
                <a:gd name="connsiteX26" fmla="*/ 342900 w 2466975"/>
                <a:gd name="connsiteY26" fmla="*/ 702469 h 723900"/>
                <a:gd name="connsiteX27" fmla="*/ 304800 w 2466975"/>
                <a:gd name="connsiteY27" fmla="*/ 685800 h 723900"/>
                <a:gd name="connsiteX28" fmla="*/ 264319 w 2466975"/>
                <a:gd name="connsiteY28" fmla="*/ 661987 h 723900"/>
                <a:gd name="connsiteX29" fmla="*/ 238125 w 2466975"/>
                <a:gd name="connsiteY29" fmla="*/ 640556 h 723900"/>
                <a:gd name="connsiteX30" fmla="*/ 192881 w 2466975"/>
                <a:gd name="connsiteY30" fmla="*/ 609600 h 723900"/>
                <a:gd name="connsiteX31" fmla="*/ 157163 w 2466975"/>
                <a:gd name="connsiteY31" fmla="*/ 583406 h 723900"/>
                <a:gd name="connsiteX32" fmla="*/ 130969 w 2466975"/>
                <a:gd name="connsiteY32" fmla="*/ 561975 h 723900"/>
                <a:gd name="connsiteX33" fmla="*/ 102394 w 2466975"/>
                <a:gd name="connsiteY33" fmla="*/ 533400 h 723900"/>
                <a:gd name="connsiteX34" fmla="*/ 73819 w 2466975"/>
                <a:gd name="connsiteY34" fmla="*/ 504825 h 723900"/>
                <a:gd name="connsiteX35" fmla="*/ 45244 w 2466975"/>
                <a:gd name="connsiteY35" fmla="*/ 466725 h 723900"/>
                <a:gd name="connsiteX36" fmla="*/ 23813 w 2466975"/>
                <a:gd name="connsiteY36" fmla="*/ 426244 h 723900"/>
                <a:gd name="connsiteX37" fmla="*/ 9525 w 2466975"/>
                <a:gd name="connsiteY37" fmla="*/ 385762 h 723900"/>
                <a:gd name="connsiteX38" fmla="*/ 2381 w 2466975"/>
                <a:gd name="connsiteY38" fmla="*/ 345281 h 723900"/>
                <a:gd name="connsiteX39" fmla="*/ 4763 w 2466975"/>
                <a:gd name="connsiteY39" fmla="*/ 302419 h 723900"/>
                <a:gd name="connsiteX40" fmla="*/ 0 w 2466975"/>
                <a:gd name="connsiteY40" fmla="*/ 280987 h 723900"/>
                <a:gd name="connsiteX41" fmla="*/ 2381 w 2466975"/>
                <a:gd name="connsiteY41" fmla="*/ 259556 h 723900"/>
                <a:gd name="connsiteX42" fmla="*/ 2381 w 2466975"/>
                <a:gd name="connsiteY42" fmla="*/ 247650 h 723900"/>
                <a:gd name="connsiteX43" fmla="*/ 11906 w 2466975"/>
                <a:gd name="connsiteY43" fmla="*/ 245269 h 723900"/>
                <a:gd name="connsiteX44" fmla="*/ 23813 w 2466975"/>
                <a:gd name="connsiteY44" fmla="*/ 247650 h 723900"/>
                <a:gd name="connsiteX45" fmla="*/ 45244 w 2466975"/>
                <a:gd name="connsiteY45" fmla="*/ 266700 h 723900"/>
                <a:gd name="connsiteX46" fmla="*/ 66675 w 2466975"/>
                <a:gd name="connsiteY46" fmla="*/ 300037 h 723900"/>
                <a:gd name="connsiteX47" fmla="*/ 83344 w 2466975"/>
                <a:gd name="connsiteY47" fmla="*/ 323850 h 723900"/>
                <a:gd name="connsiteX48" fmla="*/ 100013 w 2466975"/>
                <a:gd name="connsiteY48" fmla="*/ 347662 h 723900"/>
                <a:gd name="connsiteX49" fmla="*/ 130969 w 2466975"/>
                <a:gd name="connsiteY49" fmla="*/ 378619 h 723900"/>
                <a:gd name="connsiteX50" fmla="*/ 154781 w 2466975"/>
                <a:gd name="connsiteY50" fmla="*/ 395287 h 723900"/>
                <a:gd name="connsiteX51" fmla="*/ 183356 w 2466975"/>
                <a:gd name="connsiteY51" fmla="*/ 411956 h 723900"/>
                <a:gd name="connsiteX52" fmla="*/ 214313 w 2466975"/>
                <a:gd name="connsiteY52" fmla="*/ 421481 h 723900"/>
                <a:gd name="connsiteX53" fmla="*/ 257175 w 2466975"/>
                <a:gd name="connsiteY53" fmla="*/ 431006 h 723900"/>
                <a:gd name="connsiteX54" fmla="*/ 297656 w 2466975"/>
                <a:gd name="connsiteY54" fmla="*/ 433387 h 723900"/>
                <a:gd name="connsiteX55" fmla="*/ 342900 w 2466975"/>
                <a:gd name="connsiteY55" fmla="*/ 433387 h 723900"/>
                <a:gd name="connsiteX56" fmla="*/ 440531 w 2466975"/>
                <a:gd name="connsiteY56" fmla="*/ 426244 h 723900"/>
                <a:gd name="connsiteX57" fmla="*/ 542925 w 2466975"/>
                <a:gd name="connsiteY57" fmla="*/ 416719 h 723900"/>
                <a:gd name="connsiteX58" fmla="*/ 628650 w 2466975"/>
                <a:gd name="connsiteY58" fmla="*/ 404812 h 723900"/>
                <a:gd name="connsiteX59" fmla="*/ 781050 w 2466975"/>
                <a:gd name="connsiteY59" fmla="*/ 376237 h 723900"/>
                <a:gd name="connsiteX60" fmla="*/ 869156 w 2466975"/>
                <a:gd name="connsiteY60" fmla="*/ 359569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466975" h="723900">
                  <a:moveTo>
                    <a:pt x="869156" y="359569"/>
                  </a:moveTo>
                  <a:lnTo>
                    <a:pt x="952500" y="340519"/>
                  </a:lnTo>
                  <a:lnTo>
                    <a:pt x="1054894" y="314325"/>
                  </a:lnTo>
                  <a:lnTo>
                    <a:pt x="1171575" y="283369"/>
                  </a:lnTo>
                  <a:lnTo>
                    <a:pt x="1312069" y="245269"/>
                  </a:lnTo>
                  <a:lnTo>
                    <a:pt x="1378744" y="226219"/>
                  </a:lnTo>
                  <a:lnTo>
                    <a:pt x="1600200" y="185737"/>
                  </a:lnTo>
                  <a:lnTo>
                    <a:pt x="1709738" y="164306"/>
                  </a:lnTo>
                  <a:lnTo>
                    <a:pt x="1854994" y="135731"/>
                  </a:lnTo>
                  <a:lnTo>
                    <a:pt x="2026444" y="97631"/>
                  </a:lnTo>
                  <a:lnTo>
                    <a:pt x="2193131" y="57150"/>
                  </a:lnTo>
                  <a:lnTo>
                    <a:pt x="2297906" y="28575"/>
                  </a:lnTo>
                  <a:lnTo>
                    <a:pt x="2400300" y="0"/>
                  </a:lnTo>
                  <a:lnTo>
                    <a:pt x="2466975" y="95250"/>
                  </a:lnTo>
                  <a:lnTo>
                    <a:pt x="2314575" y="138112"/>
                  </a:lnTo>
                  <a:lnTo>
                    <a:pt x="2140744" y="195262"/>
                  </a:lnTo>
                  <a:lnTo>
                    <a:pt x="1962150" y="252412"/>
                  </a:lnTo>
                  <a:lnTo>
                    <a:pt x="1797844" y="302419"/>
                  </a:lnTo>
                  <a:lnTo>
                    <a:pt x="1526381" y="390525"/>
                  </a:lnTo>
                  <a:lnTo>
                    <a:pt x="1266825" y="473869"/>
                  </a:lnTo>
                  <a:lnTo>
                    <a:pt x="962025" y="573881"/>
                  </a:lnTo>
                  <a:lnTo>
                    <a:pt x="640556" y="681037"/>
                  </a:lnTo>
                  <a:lnTo>
                    <a:pt x="521494" y="721519"/>
                  </a:lnTo>
                  <a:lnTo>
                    <a:pt x="492919" y="723900"/>
                  </a:lnTo>
                  <a:lnTo>
                    <a:pt x="445294" y="723900"/>
                  </a:lnTo>
                  <a:lnTo>
                    <a:pt x="400050" y="719137"/>
                  </a:lnTo>
                  <a:lnTo>
                    <a:pt x="342900" y="702469"/>
                  </a:lnTo>
                  <a:lnTo>
                    <a:pt x="304800" y="685800"/>
                  </a:lnTo>
                  <a:lnTo>
                    <a:pt x="264319" y="661987"/>
                  </a:lnTo>
                  <a:lnTo>
                    <a:pt x="238125" y="640556"/>
                  </a:lnTo>
                  <a:lnTo>
                    <a:pt x="192881" y="609600"/>
                  </a:lnTo>
                  <a:lnTo>
                    <a:pt x="157163" y="583406"/>
                  </a:lnTo>
                  <a:lnTo>
                    <a:pt x="130969" y="561975"/>
                  </a:lnTo>
                  <a:lnTo>
                    <a:pt x="102394" y="533400"/>
                  </a:lnTo>
                  <a:lnTo>
                    <a:pt x="73819" y="504825"/>
                  </a:lnTo>
                  <a:lnTo>
                    <a:pt x="45244" y="466725"/>
                  </a:lnTo>
                  <a:lnTo>
                    <a:pt x="23813" y="426244"/>
                  </a:lnTo>
                  <a:lnTo>
                    <a:pt x="9525" y="385762"/>
                  </a:lnTo>
                  <a:lnTo>
                    <a:pt x="2381" y="345281"/>
                  </a:lnTo>
                  <a:lnTo>
                    <a:pt x="4763" y="302419"/>
                  </a:lnTo>
                  <a:lnTo>
                    <a:pt x="0" y="280987"/>
                  </a:lnTo>
                  <a:lnTo>
                    <a:pt x="2381" y="259556"/>
                  </a:lnTo>
                  <a:lnTo>
                    <a:pt x="2381" y="247650"/>
                  </a:lnTo>
                  <a:lnTo>
                    <a:pt x="11906" y="245269"/>
                  </a:lnTo>
                  <a:lnTo>
                    <a:pt x="23813" y="247650"/>
                  </a:lnTo>
                  <a:lnTo>
                    <a:pt x="45244" y="266700"/>
                  </a:lnTo>
                  <a:lnTo>
                    <a:pt x="66675" y="300037"/>
                  </a:lnTo>
                  <a:lnTo>
                    <a:pt x="83344" y="323850"/>
                  </a:lnTo>
                  <a:lnTo>
                    <a:pt x="100013" y="347662"/>
                  </a:lnTo>
                  <a:lnTo>
                    <a:pt x="130969" y="378619"/>
                  </a:lnTo>
                  <a:lnTo>
                    <a:pt x="154781" y="395287"/>
                  </a:lnTo>
                  <a:lnTo>
                    <a:pt x="183356" y="411956"/>
                  </a:lnTo>
                  <a:lnTo>
                    <a:pt x="214313" y="421481"/>
                  </a:lnTo>
                  <a:lnTo>
                    <a:pt x="257175" y="431006"/>
                  </a:lnTo>
                  <a:lnTo>
                    <a:pt x="297656" y="433387"/>
                  </a:lnTo>
                  <a:lnTo>
                    <a:pt x="342900" y="433387"/>
                  </a:lnTo>
                  <a:lnTo>
                    <a:pt x="440531" y="426244"/>
                  </a:lnTo>
                  <a:lnTo>
                    <a:pt x="542925" y="416719"/>
                  </a:lnTo>
                  <a:lnTo>
                    <a:pt x="628650" y="404812"/>
                  </a:lnTo>
                  <a:lnTo>
                    <a:pt x="781050" y="376237"/>
                  </a:lnTo>
                  <a:lnTo>
                    <a:pt x="869156" y="3595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27">
              <a:extLst>
                <a:ext uri="{FF2B5EF4-FFF2-40B4-BE49-F238E27FC236}">
                  <a16:creationId xmlns:a16="http://schemas.microsoft.com/office/drawing/2014/main" id="{AB07DAB7-9BEF-4526-886E-216912EE9D58}"/>
                </a:ext>
              </a:extLst>
            </p:cNvPr>
            <p:cNvSpPr/>
            <p:nvPr/>
          </p:nvSpPr>
          <p:spPr>
            <a:xfrm>
              <a:off x="7535864" y="4591051"/>
              <a:ext cx="873125" cy="1076325"/>
            </a:xfrm>
            <a:custGeom>
              <a:avLst/>
              <a:gdLst>
                <a:gd name="connsiteX0" fmla="*/ 445294 w 871538"/>
                <a:gd name="connsiteY0" fmla="*/ 600075 h 1076325"/>
                <a:gd name="connsiteX1" fmla="*/ 421482 w 871538"/>
                <a:gd name="connsiteY1" fmla="*/ 552450 h 1076325"/>
                <a:gd name="connsiteX2" fmla="*/ 392907 w 871538"/>
                <a:gd name="connsiteY2" fmla="*/ 509588 h 1076325"/>
                <a:gd name="connsiteX3" fmla="*/ 352425 w 871538"/>
                <a:gd name="connsiteY3" fmla="*/ 454819 h 1076325"/>
                <a:gd name="connsiteX4" fmla="*/ 295275 w 871538"/>
                <a:gd name="connsiteY4" fmla="*/ 378619 h 1076325"/>
                <a:gd name="connsiteX5" fmla="*/ 238125 w 871538"/>
                <a:gd name="connsiteY5" fmla="*/ 297656 h 1076325"/>
                <a:gd name="connsiteX6" fmla="*/ 195263 w 871538"/>
                <a:gd name="connsiteY6" fmla="*/ 245269 h 1076325"/>
                <a:gd name="connsiteX7" fmla="*/ 152400 w 871538"/>
                <a:gd name="connsiteY7" fmla="*/ 192881 h 1076325"/>
                <a:gd name="connsiteX8" fmla="*/ 97632 w 871538"/>
                <a:gd name="connsiteY8" fmla="*/ 130969 h 1076325"/>
                <a:gd name="connsiteX9" fmla="*/ 71438 w 871538"/>
                <a:gd name="connsiteY9" fmla="*/ 100013 h 1076325"/>
                <a:gd name="connsiteX10" fmla="*/ 47625 w 871538"/>
                <a:gd name="connsiteY10" fmla="*/ 80963 h 1076325"/>
                <a:gd name="connsiteX11" fmla="*/ 28575 w 871538"/>
                <a:gd name="connsiteY11" fmla="*/ 66675 h 1076325"/>
                <a:gd name="connsiteX12" fmla="*/ 9525 w 871538"/>
                <a:gd name="connsiteY12" fmla="*/ 40481 h 1076325"/>
                <a:gd name="connsiteX13" fmla="*/ 0 w 871538"/>
                <a:gd name="connsiteY13" fmla="*/ 14288 h 1076325"/>
                <a:gd name="connsiteX14" fmla="*/ 2382 w 871538"/>
                <a:gd name="connsiteY14" fmla="*/ 2381 h 1076325"/>
                <a:gd name="connsiteX15" fmla="*/ 14288 w 871538"/>
                <a:gd name="connsiteY15" fmla="*/ 0 h 1076325"/>
                <a:gd name="connsiteX16" fmla="*/ 52388 w 871538"/>
                <a:gd name="connsiteY16" fmla="*/ 11906 h 1076325"/>
                <a:gd name="connsiteX17" fmla="*/ 133350 w 871538"/>
                <a:gd name="connsiteY17" fmla="*/ 54769 h 1076325"/>
                <a:gd name="connsiteX18" fmla="*/ 250032 w 871538"/>
                <a:gd name="connsiteY18" fmla="*/ 126206 h 1076325"/>
                <a:gd name="connsiteX19" fmla="*/ 366713 w 871538"/>
                <a:gd name="connsiteY19" fmla="*/ 200025 h 1076325"/>
                <a:gd name="connsiteX20" fmla="*/ 461963 w 871538"/>
                <a:gd name="connsiteY20" fmla="*/ 269081 h 1076325"/>
                <a:gd name="connsiteX21" fmla="*/ 516732 w 871538"/>
                <a:gd name="connsiteY21" fmla="*/ 314325 h 1076325"/>
                <a:gd name="connsiteX22" fmla="*/ 564357 w 871538"/>
                <a:gd name="connsiteY22" fmla="*/ 354806 h 1076325"/>
                <a:gd name="connsiteX23" fmla="*/ 614363 w 871538"/>
                <a:gd name="connsiteY23" fmla="*/ 404813 h 1076325"/>
                <a:gd name="connsiteX24" fmla="*/ 669132 w 871538"/>
                <a:gd name="connsiteY24" fmla="*/ 464344 h 1076325"/>
                <a:gd name="connsiteX25" fmla="*/ 709613 w 871538"/>
                <a:gd name="connsiteY25" fmla="*/ 519113 h 1076325"/>
                <a:gd name="connsiteX26" fmla="*/ 754857 w 871538"/>
                <a:gd name="connsiteY26" fmla="*/ 592931 h 1076325"/>
                <a:gd name="connsiteX27" fmla="*/ 792957 w 871538"/>
                <a:gd name="connsiteY27" fmla="*/ 659606 h 1076325"/>
                <a:gd name="connsiteX28" fmla="*/ 823913 w 871538"/>
                <a:gd name="connsiteY28" fmla="*/ 721519 h 1076325"/>
                <a:gd name="connsiteX29" fmla="*/ 840582 w 871538"/>
                <a:gd name="connsiteY29" fmla="*/ 766763 h 1076325"/>
                <a:gd name="connsiteX30" fmla="*/ 854869 w 871538"/>
                <a:gd name="connsiteY30" fmla="*/ 807244 h 1076325"/>
                <a:gd name="connsiteX31" fmla="*/ 866775 w 871538"/>
                <a:gd name="connsiteY31" fmla="*/ 854869 h 1076325"/>
                <a:gd name="connsiteX32" fmla="*/ 871538 w 871538"/>
                <a:gd name="connsiteY32" fmla="*/ 895350 h 1076325"/>
                <a:gd name="connsiteX33" fmla="*/ 871538 w 871538"/>
                <a:gd name="connsiteY33" fmla="*/ 928688 h 1076325"/>
                <a:gd name="connsiteX34" fmla="*/ 862013 w 871538"/>
                <a:gd name="connsiteY34" fmla="*/ 973931 h 1076325"/>
                <a:gd name="connsiteX35" fmla="*/ 850107 w 871538"/>
                <a:gd name="connsiteY35" fmla="*/ 1009650 h 1076325"/>
                <a:gd name="connsiteX36" fmla="*/ 831057 w 871538"/>
                <a:gd name="connsiteY36" fmla="*/ 1040606 h 1076325"/>
                <a:gd name="connsiteX37" fmla="*/ 802482 w 871538"/>
                <a:gd name="connsiteY37" fmla="*/ 1062038 h 1076325"/>
                <a:gd name="connsiteX38" fmla="*/ 778669 w 871538"/>
                <a:gd name="connsiteY38" fmla="*/ 1071563 h 1076325"/>
                <a:gd name="connsiteX39" fmla="*/ 742950 w 871538"/>
                <a:gd name="connsiteY39" fmla="*/ 1076325 h 1076325"/>
                <a:gd name="connsiteX40" fmla="*/ 707232 w 871538"/>
                <a:gd name="connsiteY40" fmla="*/ 1071563 h 1076325"/>
                <a:gd name="connsiteX41" fmla="*/ 664369 w 871538"/>
                <a:gd name="connsiteY41" fmla="*/ 1054894 h 1076325"/>
                <a:gd name="connsiteX42" fmla="*/ 635794 w 871538"/>
                <a:gd name="connsiteY42" fmla="*/ 1028700 h 1076325"/>
                <a:gd name="connsiteX43" fmla="*/ 607219 w 871538"/>
                <a:gd name="connsiteY43" fmla="*/ 990600 h 1076325"/>
                <a:gd name="connsiteX44" fmla="*/ 573882 w 871538"/>
                <a:gd name="connsiteY44" fmla="*/ 933450 h 1076325"/>
                <a:gd name="connsiteX45" fmla="*/ 552450 w 871538"/>
                <a:gd name="connsiteY45" fmla="*/ 871538 h 1076325"/>
                <a:gd name="connsiteX46" fmla="*/ 526257 w 871538"/>
                <a:gd name="connsiteY46" fmla="*/ 797719 h 1076325"/>
                <a:gd name="connsiteX47" fmla="*/ 500063 w 871538"/>
                <a:gd name="connsiteY47" fmla="*/ 719138 h 1076325"/>
                <a:gd name="connsiteX48" fmla="*/ 445294 w 871538"/>
                <a:gd name="connsiteY48" fmla="*/ 600075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871538" h="1076325">
                  <a:moveTo>
                    <a:pt x="445294" y="600075"/>
                  </a:moveTo>
                  <a:lnTo>
                    <a:pt x="421482" y="552450"/>
                  </a:lnTo>
                  <a:lnTo>
                    <a:pt x="392907" y="509588"/>
                  </a:lnTo>
                  <a:lnTo>
                    <a:pt x="352425" y="454819"/>
                  </a:lnTo>
                  <a:lnTo>
                    <a:pt x="295275" y="378619"/>
                  </a:lnTo>
                  <a:lnTo>
                    <a:pt x="238125" y="297656"/>
                  </a:lnTo>
                  <a:lnTo>
                    <a:pt x="195263" y="245269"/>
                  </a:lnTo>
                  <a:lnTo>
                    <a:pt x="152400" y="192881"/>
                  </a:lnTo>
                  <a:lnTo>
                    <a:pt x="97632" y="130969"/>
                  </a:lnTo>
                  <a:lnTo>
                    <a:pt x="71438" y="100013"/>
                  </a:lnTo>
                  <a:lnTo>
                    <a:pt x="47625" y="80963"/>
                  </a:lnTo>
                  <a:lnTo>
                    <a:pt x="28575" y="66675"/>
                  </a:lnTo>
                  <a:lnTo>
                    <a:pt x="9525" y="40481"/>
                  </a:lnTo>
                  <a:lnTo>
                    <a:pt x="0" y="14288"/>
                  </a:lnTo>
                  <a:lnTo>
                    <a:pt x="2382" y="2381"/>
                  </a:lnTo>
                  <a:lnTo>
                    <a:pt x="14288" y="0"/>
                  </a:lnTo>
                  <a:lnTo>
                    <a:pt x="52388" y="11906"/>
                  </a:lnTo>
                  <a:lnTo>
                    <a:pt x="133350" y="54769"/>
                  </a:lnTo>
                  <a:lnTo>
                    <a:pt x="250032" y="126206"/>
                  </a:lnTo>
                  <a:lnTo>
                    <a:pt x="366713" y="200025"/>
                  </a:lnTo>
                  <a:lnTo>
                    <a:pt x="461963" y="269081"/>
                  </a:lnTo>
                  <a:lnTo>
                    <a:pt x="516732" y="314325"/>
                  </a:lnTo>
                  <a:lnTo>
                    <a:pt x="564357" y="354806"/>
                  </a:lnTo>
                  <a:lnTo>
                    <a:pt x="614363" y="404813"/>
                  </a:lnTo>
                  <a:lnTo>
                    <a:pt x="669132" y="464344"/>
                  </a:lnTo>
                  <a:lnTo>
                    <a:pt x="709613" y="519113"/>
                  </a:lnTo>
                  <a:lnTo>
                    <a:pt x="754857" y="592931"/>
                  </a:lnTo>
                  <a:lnTo>
                    <a:pt x="792957" y="659606"/>
                  </a:lnTo>
                  <a:lnTo>
                    <a:pt x="823913" y="721519"/>
                  </a:lnTo>
                  <a:lnTo>
                    <a:pt x="840582" y="766763"/>
                  </a:lnTo>
                  <a:lnTo>
                    <a:pt x="854869" y="807244"/>
                  </a:lnTo>
                  <a:lnTo>
                    <a:pt x="866775" y="854869"/>
                  </a:lnTo>
                  <a:lnTo>
                    <a:pt x="871538" y="895350"/>
                  </a:lnTo>
                  <a:lnTo>
                    <a:pt x="871538" y="928688"/>
                  </a:lnTo>
                  <a:lnTo>
                    <a:pt x="862013" y="973931"/>
                  </a:lnTo>
                  <a:lnTo>
                    <a:pt x="850107" y="1009650"/>
                  </a:lnTo>
                  <a:lnTo>
                    <a:pt x="831057" y="1040606"/>
                  </a:lnTo>
                  <a:lnTo>
                    <a:pt x="802482" y="1062038"/>
                  </a:lnTo>
                  <a:lnTo>
                    <a:pt x="778669" y="1071563"/>
                  </a:lnTo>
                  <a:lnTo>
                    <a:pt x="742950" y="1076325"/>
                  </a:lnTo>
                  <a:lnTo>
                    <a:pt x="707232" y="1071563"/>
                  </a:lnTo>
                  <a:lnTo>
                    <a:pt x="664369" y="1054894"/>
                  </a:lnTo>
                  <a:lnTo>
                    <a:pt x="635794" y="1028700"/>
                  </a:lnTo>
                  <a:lnTo>
                    <a:pt x="607219" y="990600"/>
                  </a:lnTo>
                  <a:lnTo>
                    <a:pt x="573882" y="933450"/>
                  </a:lnTo>
                  <a:lnTo>
                    <a:pt x="552450" y="871538"/>
                  </a:lnTo>
                  <a:lnTo>
                    <a:pt x="526257" y="797719"/>
                  </a:lnTo>
                  <a:lnTo>
                    <a:pt x="500063" y="719138"/>
                  </a:lnTo>
                  <a:lnTo>
                    <a:pt x="445294" y="600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960871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23" grpId="0" animBg="1"/>
      <p:bldP spid="18" grpId="0" animBg="1"/>
      <p:bldP spid="15" grpId="0" animBg="1"/>
      <p:bldP spid="20" grpId="0" animBg="1"/>
      <p:bldP spid="22" grpId="0" animBg="1"/>
      <p:bldP spid="24" grpId="0" animBg="1"/>
      <p:bldP spid="25" grpId="0" animBg="1"/>
      <p:bldP spid="26" grpId="0" animBg="1"/>
      <p:bldP spid="27" grpId="0" animBg="1"/>
      <p:bldP spid="28" grpId="0" animBg="1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4EEAAB3E-FF28-43D1-A9CA-E2312861AF63}"/>
              </a:ext>
            </a:extLst>
          </p:cNvPr>
          <p:cNvGrpSpPr/>
          <p:nvPr/>
        </p:nvGrpSpPr>
        <p:grpSpPr>
          <a:xfrm>
            <a:off x="3743326" y="1643064"/>
            <a:ext cx="4665663" cy="4222750"/>
            <a:chOff x="3743326" y="1643064"/>
            <a:chExt cx="4665663" cy="4222750"/>
          </a:xfrm>
          <a:solidFill>
            <a:schemeClr val="tx1"/>
          </a:solidFill>
        </p:grpSpPr>
        <p:sp>
          <p:nvSpPr>
            <p:cNvPr id="3" name="フリーフォーム 16">
              <a:extLst>
                <a:ext uri="{FF2B5EF4-FFF2-40B4-BE49-F238E27FC236}">
                  <a16:creationId xmlns:a16="http://schemas.microsoft.com/office/drawing/2014/main" id="{E8337B2F-003F-4CA5-957A-037D690FCA1B}"/>
                </a:ext>
              </a:extLst>
            </p:cNvPr>
            <p:cNvSpPr/>
            <p:nvPr/>
          </p:nvSpPr>
          <p:spPr>
            <a:xfrm>
              <a:off x="3848102" y="1685925"/>
              <a:ext cx="1731963" cy="1847850"/>
            </a:xfrm>
            <a:custGeom>
              <a:avLst/>
              <a:gdLst>
                <a:gd name="connsiteX0" fmla="*/ 1131094 w 1731169"/>
                <a:gd name="connsiteY0" fmla="*/ 602456 h 1847850"/>
                <a:gd name="connsiteX1" fmla="*/ 1173956 w 1731169"/>
                <a:gd name="connsiteY1" fmla="*/ 535781 h 1847850"/>
                <a:gd name="connsiteX2" fmla="*/ 1207294 w 1731169"/>
                <a:gd name="connsiteY2" fmla="*/ 481013 h 1847850"/>
                <a:gd name="connsiteX3" fmla="*/ 1238250 w 1731169"/>
                <a:gd name="connsiteY3" fmla="*/ 428625 h 1847850"/>
                <a:gd name="connsiteX4" fmla="*/ 1262063 w 1731169"/>
                <a:gd name="connsiteY4" fmla="*/ 383381 h 1847850"/>
                <a:gd name="connsiteX5" fmla="*/ 1281113 w 1731169"/>
                <a:gd name="connsiteY5" fmla="*/ 347663 h 1847850"/>
                <a:gd name="connsiteX6" fmla="*/ 1300163 w 1731169"/>
                <a:gd name="connsiteY6" fmla="*/ 302419 h 1847850"/>
                <a:gd name="connsiteX7" fmla="*/ 1316831 w 1731169"/>
                <a:gd name="connsiteY7" fmla="*/ 254794 h 1847850"/>
                <a:gd name="connsiteX8" fmla="*/ 1323975 w 1731169"/>
                <a:gd name="connsiteY8" fmla="*/ 221456 h 1847850"/>
                <a:gd name="connsiteX9" fmla="*/ 1326356 w 1731169"/>
                <a:gd name="connsiteY9" fmla="*/ 202406 h 1847850"/>
                <a:gd name="connsiteX10" fmla="*/ 1323975 w 1731169"/>
                <a:gd name="connsiteY10" fmla="*/ 180975 h 1847850"/>
                <a:gd name="connsiteX11" fmla="*/ 1314450 w 1731169"/>
                <a:gd name="connsiteY11" fmla="*/ 157163 h 1847850"/>
                <a:gd name="connsiteX12" fmla="*/ 1302544 w 1731169"/>
                <a:gd name="connsiteY12" fmla="*/ 138113 h 1847850"/>
                <a:gd name="connsiteX13" fmla="*/ 1283494 w 1731169"/>
                <a:gd name="connsiteY13" fmla="*/ 119063 h 1847850"/>
                <a:gd name="connsiteX14" fmla="*/ 1262063 w 1731169"/>
                <a:gd name="connsiteY14" fmla="*/ 102394 h 1847850"/>
                <a:gd name="connsiteX15" fmla="*/ 1235869 w 1731169"/>
                <a:gd name="connsiteY15" fmla="*/ 85725 h 1847850"/>
                <a:gd name="connsiteX16" fmla="*/ 1209675 w 1731169"/>
                <a:gd name="connsiteY16" fmla="*/ 64294 h 1847850"/>
                <a:gd name="connsiteX17" fmla="*/ 1190625 w 1731169"/>
                <a:gd name="connsiteY17" fmla="*/ 42863 h 1847850"/>
                <a:gd name="connsiteX18" fmla="*/ 1183481 w 1731169"/>
                <a:gd name="connsiteY18" fmla="*/ 19050 h 1847850"/>
                <a:gd name="connsiteX19" fmla="*/ 1193006 w 1731169"/>
                <a:gd name="connsiteY19" fmla="*/ 4763 h 1847850"/>
                <a:gd name="connsiteX20" fmla="*/ 1226344 w 1731169"/>
                <a:gd name="connsiteY20" fmla="*/ 0 h 1847850"/>
                <a:gd name="connsiteX21" fmla="*/ 1271588 w 1731169"/>
                <a:gd name="connsiteY21" fmla="*/ 2381 h 1847850"/>
                <a:gd name="connsiteX22" fmla="*/ 1331119 w 1731169"/>
                <a:gd name="connsiteY22" fmla="*/ 11906 h 1847850"/>
                <a:gd name="connsiteX23" fmla="*/ 1381125 w 1731169"/>
                <a:gd name="connsiteY23" fmla="*/ 23813 h 1847850"/>
                <a:gd name="connsiteX24" fmla="*/ 1433513 w 1731169"/>
                <a:gd name="connsiteY24" fmla="*/ 42863 h 1847850"/>
                <a:gd name="connsiteX25" fmla="*/ 1478756 w 1731169"/>
                <a:gd name="connsiteY25" fmla="*/ 66675 h 1847850"/>
                <a:gd name="connsiteX26" fmla="*/ 1528763 w 1731169"/>
                <a:gd name="connsiteY26" fmla="*/ 97631 h 1847850"/>
                <a:gd name="connsiteX27" fmla="*/ 1583531 w 1731169"/>
                <a:gd name="connsiteY27" fmla="*/ 133350 h 1847850"/>
                <a:gd name="connsiteX28" fmla="*/ 1633538 w 1731169"/>
                <a:gd name="connsiteY28" fmla="*/ 173831 h 1847850"/>
                <a:gd name="connsiteX29" fmla="*/ 1678781 w 1731169"/>
                <a:gd name="connsiteY29" fmla="*/ 211931 h 1847850"/>
                <a:gd name="connsiteX30" fmla="*/ 1709738 w 1731169"/>
                <a:gd name="connsiteY30" fmla="*/ 240506 h 1847850"/>
                <a:gd name="connsiteX31" fmla="*/ 1724025 w 1731169"/>
                <a:gd name="connsiteY31" fmla="*/ 261938 h 1847850"/>
                <a:gd name="connsiteX32" fmla="*/ 1731169 w 1731169"/>
                <a:gd name="connsiteY32" fmla="*/ 283369 h 1847850"/>
                <a:gd name="connsiteX33" fmla="*/ 1731169 w 1731169"/>
                <a:gd name="connsiteY33" fmla="*/ 302419 h 1847850"/>
                <a:gd name="connsiteX34" fmla="*/ 1721644 w 1731169"/>
                <a:gd name="connsiteY34" fmla="*/ 319088 h 1847850"/>
                <a:gd name="connsiteX35" fmla="*/ 1700213 w 1731169"/>
                <a:gd name="connsiteY35" fmla="*/ 333375 h 1847850"/>
                <a:gd name="connsiteX36" fmla="*/ 1681163 w 1731169"/>
                <a:gd name="connsiteY36" fmla="*/ 340519 h 1847850"/>
                <a:gd name="connsiteX37" fmla="*/ 1600200 w 1731169"/>
                <a:gd name="connsiteY37" fmla="*/ 419100 h 1847850"/>
                <a:gd name="connsiteX38" fmla="*/ 1569244 w 1731169"/>
                <a:gd name="connsiteY38" fmla="*/ 450056 h 1847850"/>
                <a:gd name="connsiteX39" fmla="*/ 1533525 w 1731169"/>
                <a:gd name="connsiteY39" fmla="*/ 504825 h 1847850"/>
                <a:gd name="connsiteX40" fmla="*/ 1481138 w 1731169"/>
                <a:gd name="connsiteY40" fmla="*/ 585788 h 1847850"/>
                <a:gd name="connsiteX41" fmla="*/ 1431131 w 1731169"/>
                <a:gd name="connsiteY41" fmla="*/ 657225 h 1847850"/>
                <a:gd name="connsiteX42" fmla="*/ 1376363 w 1731169"/>
                <a:gd name="connsiteY42" fmla="*/ 731044 h 1847850"/>
                <a:gd name="connsiteX43" fmla="*/ 1297781 w 1731169"/>
                <a:gd name="connsiteY43" fmla="*/ 823913 h 1847850"/>
                <a:gd name="connsiteX44" fmla="*/ 1214438 w 1731169"/>
                <a:gd name="connsiteY44" fmla="*/ 916781 h 1847850"/>
                <a:gd name="connsiteX45" fmla="*/ 1150144 w 1731169"/>
                <a:gd name="connsiteY45" fmla="*/ 978694 h 1847850"/>
                <a:gd name="connsiteX46" fmla="*/ 1012031 w 1731169"/>
                <a:gd name="connsiteY46" fmla="*/ 1121569 h 1847850"/>
                <a:gd name="connsiteX47" fmla="*/ 857250 w 1731169"/>
                <a:gd name="connsiteY47" fmla="*/ 1264444 h 1847850"/>
                <a:gd name="connsiteX48" fmla="*/ 735806 w 1731169"/>
                <a:gd name="connsiteY48" fmla="*/ 1369219 h 1847850"/>
                <a:gd name="connsiteX49" fmla="*/ 614363 w 1731169"/>
                <a:gd name="connsiteY49" fmla="*/ 1464469 h 1847850"/>
                <a:gd name="connsiteX50" fmla="*/ 490538 w 1731169"/>
                <a:gd name="connsiteY50" fmla="*/ 1554956 h 1847850"/>
                <a:gd name="connsiteX51" fmla="*/ 388144 w 1731169"/>
                <a:gd name="connsiteY51" fmla="*/ 1628775 h 1847850"/>
                <a:gd name="connsiteX52" fmla="*/ 242888 w 1731169"/>
                <a:gd name="connsiteY52" fmla="*/ 1726406 h 1847850"/>
                <a:gd name="connsiteX53" fmla="*/ 130969 w 1731169"/>
                <a:gd name="connsiteY53" fmla="*/ 1797844 h 1847850"/>
                <a:gd name="connsiteX54" fmla="*/ 83344 w 1731169"/>
                <a:gd name="connsiteY54" fmla="*/ 1828800 h 1847850"/>
                <a:gd name="connsiteX55" fmla="*/ 54769 w 1731169"/>
                <a:gd name="connsiteY55" fmla="*/ 1840706 h 1847850"/>
                <a:gd name="connsiteX56" fmla="*/ 26194 w 1731169"/>
                <a:gd name="connsiteY56" fmla="*/ 1847850 h 1847850"/>
                <a:gd name="connsiteX57" fmla="*/ 4763 w 1731169"/>
                <a:gd name="connsiteY57" fmla="*/ 1847850 h 1847850"/>
                <a:gd name="connsiteX58" fmla="*/ 0 w 1731169"/>
                <a:gd name="connsiteY58" fmla="*/ 1843088 h 1847850"/>
                <a:gd name="connsiteX59" fmla="*/ 0 w 1731169"/>
                <a:gd name="connsiteY59" fmla="*/ 1828800 h 1847850"/>
                <a:gd name="connsiteX60" fmla="*/ 7144 w 1731169"/>
                <a:gd name="connsiteY60" fmla="*/ 1812131 h 1847850"/>
                <a:gd name="connsiteX61" fmla="*/ 40481 w 1731169"/>
                <a:gd name="connsiteY61" fmla="*/ 1781175 h 1847850"/>
                <a:gd name="connsiteX62" fmla="*/ 147638 w 1731169"/>
                <a:gd name="connsiteY62" fmla="*/ 1695450 h 1847850"/>
                <a:gd name="connsiteX63" fmla="*/ 245269 w 1731169"/>
                <a:gd name="connsiteY63" fmla="*/ 1616869 h 1847850"/>
                <a:gd name="connsiteX64" fmla="*/ 378619 w 1731169"/>
                <a:gd name="connsiteY64" fmla="*/ 1502569 h 1847850"/>
                <a:gd name="connsiteX65" fmla="*/ 452438 w 1731169"/>
                <a:gd name="connsiteY65" fmla="*/ 1433513 h 1847850"/>
                <a:gd name="connsiteX66" fmla="*/ 511969 w 1731169"/>
                <a:gd name="connsiteY66" fmla="*/ 1371600 h 1847850"/>
                <a:gd name="connsiteX67" fmla="*/ 571500 w 1731169"/>
                <a:gd name="connsiteY67" fmla="*/ 1304925 h 1847850"/>
                <a:gd name="connsiteX68" fmla="*/ 688181 w 1731169"/>
                <a:gd name="connsiteY68" fmla="*/ 1169194 h 1847850"/>
                <a:gd name="connsiteX69" fmla="*/ 828675 w 1731169"/>
                <a:gd name="connsiteY69" fmla="*/ 1007269 h 1847850"/>
                <a:gd name="connsiteX70" fmla="*/ 919163 w 1731169"/>
                <a:gd name="connsiteY70" fmla="*/ 897731 h 1847850"/>
                <a:gd name="connsiteX71" fmla="*/ 1052513 w 1731169"/>
                <a:gd name="connsiteY71" fmla="*/ 716756 h 1847850"/>
                <a:gd name="connsiteX72" fmla="*/ 1131094 w 1731169"/>
                <a:gd name="connsiteY72" fmla="*/ 602456 h 184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731169" h="1847850">
                  <a:moveTo>
                    <a:pt x="1131094" y="602456"/>
                  </a:moveTo>
                  <a:lnTo>
                    <a:pt x="1173956" y="535781"/>
                  </a:lnTo>
                  <a:lnTo>
                    <a:pt x="1207294" y="481013"/>
                  </a:lnTo>
                  <a:lnTo>
                    <a:pt x="1238250" y="428625"/>
                  </a:lnTo>
                  <a:lnTo>
                    <a:pt x="1262063" y="383381"/>
                  </a:lnTo>
                  <a:lnTo>
                    <a:pt x="1281113" y="347663"/>
                  </a:lnTo>
                  <a:lnTo>
                    <a:pt x="1300163" y="302419"/>
                  </a:lnTo>
                  <a:lnTo>
                    <a:pt x="1316831" y="254794"/>
                  </a:lnTo>
                  <a:lnTo>
                    <a:pt x="1323975" y="221456"/>
                  </a:lnTo>
                  <a:lnTo>
                    <a:pt x="1326356" y="202406"/>
                  </a:lnTo>
                  <a:lnTo>
                    <a:pt x="1323975" y="180975"/>
                  </a:lnTo>
                  <a:lnTo>
                    <a:pt x="1314450" y="157163"/>
                  </a:lnTo>
                  <a:lnTo>
                    <a:pt x="1302544" y="138113"/>
                  </a:lnTo>
                  <a:lnTo>
                    <a:pt x="1283494" y="119063"/>
                  </a:lnTo>
                  <a:lnTo>
                    <a:pt x="1262063" y="102394"/>
                  </a:lnTo>
                  <a:lnTo>
                    <a:pt x="1235869" y="85725"/>
                  </a:lnTo>
                  <a:lnTo>
                    <a:pt x="1209675" y="64294"/>
                  </a:lnTo>
                  <a:lnTo>
                    <a:pt x="1190625" y="42863"/>
                  </a:lnTo>
                  <a:lnTo>
                    <a:pt x="1183481" y="19050"/>
                  </a:lnTo>
                  <a:lnTo>
                    <a:pt x="1193006" y="4763"/>
                  </a:lnTo>
                  <a:lnTo>
                    <a:pt x="1226344" y="0"/>
                  </a:lnTo>
                  <a:lnTo>
                    <a:pt x="1271588" y="2381"/>
                  </a:lnTo>
                  <a:lnTo>
                    <a:pt x="1331119" y="11906"/>
                  </a:lnTo>
                  <a:lnTo>
                    <a:pt x="1381125" y="23813"/>
                  </a:lnTo>
                  <a:lnTo>
                    <a:pt x="1433513" y="42863"/>
                  </a:lnTo>
                  <a:lnTo>
                    <a:pt x="1478756" y="66675"/>
                  </a:lnTo>
                  <a:lnTo>
                    <a:pt x="1528763" y="97631"/>
                  </a:lnTo>
                  <a:lnTo>
                    <a:pt x="1583531" y="133350"/>
                  </a:lnTo>
                  <a:lnTo>
                    <a:pt x="1633538" y="173831"/>
                  </a:lnTo>
                  <a:lnTo>
                    <a:pt x="1678781" y="211931"/>
                  </a:lnTo>
                  <a:lnTo>
                    <a:pt x="1709738" y="240506"/>
                  </a:lnTo>
                  <a:lnTo>
                    <a:pt x="1724025" y="261938"/>
                  </a:lnTo>
                  <a:lnTo>
                    <a:pt x="1731169" y="283369"/>
                  </a:lnTo>
                  <a:lnTo>
                    <a:pt x="1731169" y="302419"/>
                  </a:lnTo>
                  <a:lnTo>
                    <a:pt x="1721644" y="319088"/>
                  </a:lnTo>
                  <a:lnTo>
                    <a:pt x="1700213" y="333375"/>
                  </a:lnTo>
                  <a:lnTo>
                    <a:pt x="1681163" y="340519"/>
                  </a:lnTo>
                  <a:lnTo>
                    <a:pt x="1600200" y="419100"/>
                  </a:lnTo>
                  <a:lnTo>
                    <a:pt x="1569244" y="450056"/>
                  </a:lnTo>
                  <a:lnTo>
                    <a:pt x="1533525" y="504825"/>
                  </a:lnTo>
                  <a:lnTo>
                    <a:pt x="1481138" y="585788"/>
                  </a:lnTo>
                  <a:lnTo>
                    <a:pt x="1431131" y="657225"/>
                  </a:lnTo>
                  <a:lnTo>
                    <a:pt x="1376363" y="731044"/>
                  </a:lnTo>
                  <a:lnTo>
                    <a:pt x="1297781" y="823913"/>
                  </a:lnTo>
                  <a:lnTo>
                    <a:pt x="1214438" y="916781"/>
                  </a:lnTo>
                  <a:lnTo>
                    <a:pt x="1150144" y="978694"/>
                  </a:lnTo>
                  <a:lnTo>
                    <a:pt x="1012031" y="1121569"/>
                  </a:lnTo>
                  <a:lnTo>
                    <a:pt x="857250" y="1264444"/>
                  </a:lnTo>
                  <a:lnTo>
                    <a:pt x="735806" y="1369219"/>
                  </a:lnTo>
                  <a:lnTo>
                    <a:pt x="614363" y="1464469"/>
                  </a:lnTo>
                  <a:lnTo>
                    <a:pt x="490538" y="1554956"/>
                  </a:lnTo>
                  <a:lnTo>
                    <a:pt x="388144" y="1628775"/>
                  </a:lnTo>
                  <a:lnTo>
                    <a:pt x="242888" y="1726406"/>
                  </a:lnTo>
                  <a:lnTo>
                    <a:pt x="130969" y="1797844"/>
                  </a:lnTo>
                  <a:lnTo>
                    <a:pt x="83344" y="1828800"/>
                  </a:lnTo>
                  <a:lnTo>
                    <a:pt x="54769" y="1840706"/>
                  </a:lnTo>
                  <a:lnTo>
                    <a:pt x="26194" y="1847850"/>
                  </a:lnTo>
                  <a:lnTo>
                    <a:pt x="4763" y="1847850"/>
                  </a:lnTo>
                  <a:lnTo>
                    <a:pt x="0" y="1843088"/>
                  </a:lnTo>
                  <a:lnTo>
                    <a:pt x="0" y="1828800"/>
                  </a:lnTo>
                  <a:lnTo>
                    <a:pt x="7144" y="1812131"/>
                  </a:lnTo>
                  <a:lnTo>
                    <a:pt x="40481" y="1781175"/>
                  </a:lnTo>
                  <a:lnTo>
                    <a:pt x="147638" y="1695450"/>
                  </a:lnTo>
                  <a:lnTo>
                    <a:pt x="245269" y="1616869"/>
                  </a:lnTo>
                  <a:lnTo>
                    <a:pt x="378619" y="1502569"/>
                  </a:lnTo>
                  <a:lnTo>
                    <a:pt x="452438" y="1433513"/>
                  </a:lnTo>
                  <a:lnTo>
                    <a:pt x="511969" y="1371600"/>
                  </a:lnTo>
                  <a:lnTo>
                    <a:pt x="571500" y="1304925"/>
                  </a:lnTo>
                  <a:lnTo>
                    <a:pt x="688181" y="1169194"/>
                  </a:lnTo>
                  <a:lnTo>
                    <a:pt x="828675" y="1007269"/>
                  </a:lnTo>
                  <a:lnTo>
                    <a:pt x="919163" y="897731"/>
                  </a:lnTo>
                  <a:lnTo>
                    <a:pt x="1052513" y="716756"/>
                  </a:lnTo>
                  <a:lnTo>
                    <a:pt x="1131094" y="6024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22">
              <a:extLst>
                <a:ext uri="{FF2B5EF4-FFF2-40B4-BE49-F238E27FC236}">
                  <a16:creationId xmlns:a16="http://schemas.microsoft.com/office/drawing/2014/main" id="{AAE9FDD6-C204-45A7-943F-7019CC7D1D85}"/>
                </a:ext>
              </a:extLst>
            </p:cNvPr>
            <p:cNvSpPr/>
            <p:nvPr/>
          </p:nvSpPr>
          <p:spPr>
            <a:xfrm>
              <a:off x="5646739" y="2933700"/>
              <a:ext cx="555625" cy="1455738"/>
            </a:xfrm>
            <a:custGeom>
              <a:avLst/>
              <a:gdLst>
                <a:gd name="connsiteX0" fmla="*/ 492919 w 557212"/>
                <a:gd name="connsiteY0" fmla="*/ 600075 h 1454944"/>
                <a:gd name="connsiteX1" fmla="*/ 461962 w 557212"/>
                <a:gd name="connsiteY1" fmla="*/ 309563 h 1454944"/>
                <a:gd name="connsiteX2" fmla="*/ 419100 w 557212"/>
                <a:gd name="connsiteY2" fmla="*/ 204788 h 1454944"/>
                <a:gd name="connsiteX3" fmla="*/ 392906 w 557212"/>
                <a:gd name="connsiteY3" fmla="*/ 173831 h 1454944"/>
                <a:gd name="connsiteX4" fmla="*/ 352425 w 557212"/>
                <a:gd name="connsiteY4" fmla="*/ 135731 h 1454944"/>
                <a:gd name="connsiteX5" fmla="*/ 311944 w 557212"/>
                <a:gd name="connsiteY5" fmla="*/ 104775 h 1454944"/>
                <a:gd name="connsiteX6" fmla="*/ 264319 w 557212"/>
                <a:gd name="connsiteY6" fmla="*/ 73819 h 1454944"/>
                <a:gd name="connsiteX7" fmla="*/ 226219 w 557212"/>
                <a:gd name="connsiteY7" fmla="*/ 52388 h 1454944"/>
                <a:gd name="connsiteX8" fmla="*/ 159544 w 557212"/>
                <a:gd name="connsiteY8" fmla="*/ 23813 h 1454944"/>
                <a:gd name="connsiteX9" fmla="*/ 109537 w 557212"/>
                <a:gd name="connsiteY9" fmla="*/ 9525 h 1454944"/>
                <a:gd name="connsiteX10" fmla="*/ 71437 w 557212"/>
                <a:gd name="connsiteY10" fmla="*/ 2381 h 1454944"/>
                <a:gd name="connsiteX11" fmla="*/ 35719 w 557212"/>
                <a:gd name="connsiteY11" fmla="*/ 0 h 1454944"/>
                <a:gd name="connsiteX12" fmla="*/ 19050 w 557212"/>
                <a:gd name="connsiteY12" fmla="*/ 2381 h 1454944"/>
                <a:gd name="connsiteX13" fmla="*/ 2381 w 557212"/>
                <a:gd name="connsiteY13" fmla="*/ 9525 h 1454944"/>
                <a:gd name="connsiteX14" fmla="*/ 0 w 557212"/>
                <a:gd name="connsiteY14" fmla="*/ 23813 h 1454944"/>
                <a:gd name="connsiteX15" fmla="*/ 16669 w 557212"/>
                <a:gd name="connsiteY15" fmla="*/ 50006 h 1454944"/>
                <a:gd name="connsiteX16" fmla="*/ 45244 w 557212"/>
                <a:gd name="connsiteY16" fmla="*/ 78581 h 1454944"/>
                <a:gd name="connsiteX17" fmla="*/ 64294 w 557212"/>
                <a:gd name="connsiteY17" fmla="*/ 92869 h 1454944"/>
                <a:gd name="connsiteX18" fmla="*/ 97631 w 557212"/>
                <a:gd name="connsiteY18" fmla="*/ 109538 h 1454944"/>
                <a:gd name="connsiteX19" fmla="*/ 119062 w 557212"/>
                <a:gd name="connsiteY19" fmla="*/ 123825 h 1454944"/>
                <a:gd name="connsiteX20" fmla="*/ 150019 w 557212"/>
                <a:gd name="connsiteY20" fmla="*/ 154781 h 1454944"/>
                <a:gd name="connsiteX21" fmla="*/ 173831 w 557212"/>
                <a:gd name="connsiteY21" fmla="*/ 188119 h 1454944"/>
                <a:gd name="connsiteX22" fmla="*/ 200025 w 557212"/>
                <a:gd name="connsiteY22" fmla="*/ 235744 h 1454944"/>
                <a:gd name="connsiteX23" fmla="*/ 223837 w 557212"/>
                <a:gd name="connsiteY23" fmla="*/ 295275 h 1454944"/>
                <a:gd name="connsiteX24" fmla="*/ 245269 w 557212"/>
                <a:gd name="connsiteY24" fmla="*/ 371475 h 1454944"/>
                <a:gd name="connsiteX25" fmla="*/ 261937 w 557212"/>
                <a:gd name="connsiteY25" fmla="*/ 450056 h 1454944"/>
                <a:gd name="connsiteX26" fmla="*/ 269081 w 557212"/>
                <a:gd name="connsiteY26" fmla="*/ 521494 h 1454944"/>
                <a:gd name="connsiteX27" fmla="*/ 278606 w 557212"/>
                <a:gd name="connsiteY27" fmla="*/ 657225 h 1454944"/>
                <a:gd name="connsiteX28" fmla="*/ 283369 w 557212"/>
                <a:gd name="connsiteY28" fmla="*/ 757238 h 1454944"/>
                <a:gd name="connsiteX29" fmla="*/ 285750 w 557212"/>
                <a:gd name="connsiteY29" fmla="*/ 873919 h 1454944"/>
                <a:gd name="connsiteX30" fmla="*/ 285750 w 557212"/>
                <a:gd name="connsiteY30" fmla="*/ 940594 h 1454944"/>
                <a:gd name="connsiteX31" fmla="*/ 288131 w 557212"/>
                <a:gd name="connsiteY31" fmla="*/ 1009650 h 1454944"/>
                <a:gd name="connsiteX32" fmla="*/ 288131 w 557212"/>
                <a:gd name="connsiteY32" fmla="*/ 1062038 h 1454944"/>
                <a:gd name="connsiteX33" fmla="*/ 295275 w 557212"/>
                <a:gd name="connsiteY33" fmla="*/ 1121569 h 1454944"/>
                <a:gd name="connsiteX34" fmla="*/ 309562 w 557212"/>
                <a:gd name="connsiteY34" fmla="*/ 1183481 h 1454944"/>
                <a:gd name="connsiteX35" fmla="*/ 326231 w 557212"/>
                <a:gd name="connsiteY35" fmla="*/ 1238250 h 1454944"/>
                <a:gd name="connsiteX36" fmla="*/ 350044 w 557212"/>
                <a:gd name="connsiteY36" fmla="*/ 1295400 h 1454944"/>
                <a:gd name="connsiteX37" fmla="*/ 371475 w 557212"/>
                <a:gd name="connsiteY37" fmla="*/ 1335881 h 1454944"/>
                <a:gd name="connsiteX38" fmla="*/ 400050 w 557212"/>
                <a:gd name="connsiteY38" fmla="*/ 1383506 h 1454944"/>
                <a:gd name="connsiteX39" fmla="*/ 431006 w 557212"/>
                <a:gd name="connsiteY39" fmla="*/ 1421606 h 1454944"/>
                <a:gd name="connsiteX40" fmla="*/ 457200 w 557212"/>
                <a:gd name="connsiteY40" fmla="*/ 1445419 h 1454944"/>
                <a:gd name="connsiteX41" fmla="*/ 476250 w 557212"/>
                <a:gd name="connsiteY41" fmla="*/ 1454944 h 1454944"/>
                <a:gd name="connsiteX42" fmla="*/ 488156 w 557212"/>
                <a:gd name="connsiteY42" fmla="*/ 1454944 h 1454944"/>
                <a:gd name="connsiteX43" fmla="*/ 504825 w 557212"/>
                <a:gd name="connsiteY43" fmla="*/ 1447800 h 1454944"/>
                <a:gd name="connsiteX44" fmla="*/ 519112 w 557212"/>
                <a:gd name="connsiteY44" fmla="*/ 1431131 h 1454944"/>
                <a:gd name="connsiteX45" fmla="*/ 533400 w 557212"/>
                <a:gd name="connsiteY45" fmla="*/ 1409700 h 1454944"/>
                <a:gd name="connsiteX46" fmla="*/ 547687 w 557212"/>
                <a:gd name="connsiteY46" fmla="*/ 1373981 h 1454944"/>
                <a:gd name="connsiteX47" fmla="*/ 554831 w 557212"/>
                <a:gd name="connsiteY47" fmla="*/ 1331119 h 1454944"/>
                <a:gd name="connsiteX48" fmla="*/ 557212 w 557212"/>
                <a:gd name="connsiteY48" fmla="*/ 1188244 h 1454944"/>
                <a:gd name="connsiteX49" fmla="*/ 526256 w 557212"/>
                <a:gd name="connsiteY49" fmla="*/ 928688 h 1454944"/>
                <a:gd name="connsiteX50" fmla="*/ 492919 w 557212"/>
                <a:gd name="connsiteY50" fmla="*/ 600075 h 1454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557212" h="1454944">
                  <a:moveTo>
                    <a:pt x="492919" y="600075"/>
                  </a:moveTo>
                  <a:lnTo>
                    <a:pt x="461962" y="309563"/>
                  </a:lnTo>
                  <a:lnTo>
                    <a:pt x="419100" y="204788"/>
                  </a:lnTo>
                  <a:lnTo>
                    <a:pt x="392906" y="173831"/>
                  </a:lnTo>
                  <a:lnTo>
                    <a:pt x="352425" y="135731"/>
                  </a:lnTo>
                  <a:lnTo>
                    <a:pt x="311944" y="104775"/>
                  </a:lnTo>
                  <a:lnTo>
                    <a:pt x="264319" y="73819"/>
                  </a:lnTo>
                  <a:lnTo>
                    <a:pt x="226219" y="52388"/>
                  </a:lnTo>
                  <a:lnTo>
                    <a:pt x="159544" y="23813"/>
                  </a:lnTo>
                  <a:lnTo>
                    <a:pt x="109537" y="9525"/>
                  </a:lnTo>
                  <a:lnTo>
                    <a:pt x="71437" y="2381"/>
                  </a:lnTo>
                  <a:lnTo>
                    <a:pt x="35719" y="0"/>
                  </a:lnTo>
                  <a:lnTo>
                    <a:pt x="19050" y="2381"/>
                  </a:lnTo>
                  <a:lnTo>
                    <a:pt x="2381" y="9525"/>
                  </a:lnTo>
                  <a:lnTo>
                    <a:pt x="0" y="23813"/>
                  </a:lnTo>
                  <a:lnTo>
                    <a:pt x="16669" y="50006"/>
                  </a:lnTo>
                  <a:lnTo>
                    <a:pt x="45244" y="78581"/>
                  </a:lnTo>
                  <a:lnTo>
                    <a:pt x="64294" y="92869"/>
                  </a:lnTo>
                  <a:lnTo>
                    <a:pt x="97631" y="109538"/>
                  </a:lnTo>
                  <a:lnTo>
                    <a:pt x="119062" y="123825"/>
                  </a:lnTo>
                  <a:lnTo>
                    <a:pt x="150019" y="154781"/>
                  </a:lnTo>
                  <a:lnTo>
                    <a:pt x="173831" y="188119"/>
                  </a:lnTo>
                  <a:lnTo>
                    <a:pt x="200025" y="235744"/>
                  </a:lnTo>
                  <a:lnTo>
                    <a:pt x="223837" y="295275"/>
                  </a:lnTo>
                  <a:lnTo>
                    <a:pt x="245269" y="371475"/>
                  </a:lnTo>
                  <a:lnTo>
                    <a:pt x="261937" y="450056"/>
                  </a:lnTo>
                  <a:lnTo>
                    <a:pt x="269081" y="521494"/>
                  </a:lnTo>
                  <a:lnTo>
                    <a:pt x="278606" y="657225"/>
                  </a:lnTo>
                  <a:lnTo>
                    <a:pt x="283369" y="757238"/>
                  </a:lnTo>
                  <a:cubicBezTo>
                    <a:pt x="284163" y="796132"/>
                    <a:pt x="284956" y="835025"/>
                    <a:pt x="285750" y="873919"/>
                  </a:cubicBezTo>
                  <a:lnTo>
                    <a:pt x="285750" y="940594"/>
                  </a:lnTo>
                  <a:cubicBezTo>
                    <a:pt x="286544" y="963613"/>
                    <a:pt x="287337" y="986631"/>
                    <a:pt x="288131" y="1009650"/>
                  </a:cubicBezTo>
                  <a:lnTo>
                    <a:pt x="288131" y="1062038"/>
                  </a:lnTo>
                  <a:lnTo>
                    <a:pt x="295275" y="1121569"/>
                  </a:lnTo>
                  <a:lnTo>
                    <a:pt x="309562" y="1183481"/>
                  </a:lnTo>
                  <a:lnTo>
                    <a:pt x="326231" y="1238250"/>
                  </a:lnTo>
                  <a:lnTo>
                    <a:pt x="350044" y="1295400"/>
                  </a:lnTo>
                  <a:lnTo>
                    <a:pt x="371475" y="1335881"/>
                  </a:lnTo>
                  <a:lnTo>
                    <a:pt x="400050" y="1383506"/>
                  </a:lnTo>
                  <a:lnTo>
                    <a:pt x="431006" y="1421606"/>
                  </a:lnTo>
                  <a:lnTo>
                    <a:pt x="457200" y="1445419"/>
                  </a:lnTo>
                  <a:lnTo>
                    <a:pt x="476250" y="1454944"/>
                  </a:lnTo>
                  <a:lnTo>
                    <a:pt x="488156" y="1454944"/>
                  </a:lnTo>
                  <a:lnTo>
                    <a:pt x="504825" y="1447800"/>
                  </a:lnTo>
                  <a:lnTo>
                    <a:pt x="519112" y="1431131"/>
                  </a:lnTo>
                  <a:lnTo>
                    <a:pt x="533400" y="1409700"/>
                  </a:lnTo>
                  <a:lnTo>
                    <a:pt x="547687" y="1373981"/>
                  </a:lnTo>
                  <a:lnTo>
                    <a:pt x="554831" y="1331119"/>
                  </a:lnTo>
                  <a:cubicBezTo>
                    <a:pt x="555625" y="1283494"/>
                    <a:pt x="556418" y="1235869"/>
                    <a:pt x="557212" y="1188244"/>
                  </a:cubicBezTo>
                  <a:lnTo>
                    <a:pt x="526256" y="928688"/>
                  </a:lnTo>
                  <a:lnTo>
                    <a:pt x="492919" y="600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7">
              <a:extLst>
                <a:ext uri="{FF2B5EF4-FFF2-40B4-BE49-F238E27FC236}">
                  <a16:creationId xmlns:a16="http://schemas.microsoft.com/office/drawing/2014/main" id="{873ED579-B3DC-4676-8E65-548625428C13}"/>
                </a:ext>
              </a:extLst>
            </p:cNvPr>
            <p:cNvSpPr/>
            <p:nvPr/>
          </p:nvSpPr>
          <p:spPr>
            <a:xfrm>
              <a:off x="4102102" y="1993901"/>
              <a:ext cx="1203325" cy="2117725"/>
            </a:xfrm>
            <a:custGeom>
              <a:avLst/>
              <a:gdLst>
                <a:gd name="connsiteX0" fmla="*/ 1050925 w 1203325"/>
                <a:gd name="connsiteY0" fmla="*/ 1000125 h 2117725"/>
                <a:gd name="connsiteX1" fmla="*/ 1012825 w 1203325"/>
                <a:gd name="connsiteY1" fmla="*/ 892175 h 2117725"/>
                <a:gd name="connsiteX2" fmla="*/ 981075 w 1203325"/>
                <a:gd name="connsiteY2" fmla="*/ 806450 h 2117725"/>
                <a:gd name="connsiteX3" fmla="*/ 946150 w 1203325"/>
                <a:gd name="connsiteY3" fmla="*/ 727075 h 2117725"/>
                <a:gd name="connsiteX4" fmla="*/ 917575 w 1203325"/>
                <a:gd name="connsiteY4" fmla="*/ 663575 h 2117725"/>
                <a:gd name="connsiteX5" fmla="*/ 898525 w 1203325"/>
                <a:gd name="connsiteY5" fmla="*/ 631825 h 2117725"/>
                <a:gd name="connsiteX6" fmla="*/ 790575 w 1203325"/>
                <a:gd name="connsiteY6" fmla="*/ 434975 h 2117725"/>
                <a:gd name="connsiteX7" fmla="*/ 720725 w 1203325"/>
                <a:gd name="connsiteY7" fmla="*/ 381000 h 2117725"/>
                <a:gd name="connsiteX8" fmla="*/ 679450 w 1203325"/>
                <a:gd name="connsiteY8" fmla="*/ 352425 h 2117725"/>
                <a:gd name="connsiteX9" fmla="*/ 635000 w 1203325"/>
                <a:gd name="connsiteY9" fmla="*/ 317500 h 2117725"/>
                <a:gd name="connsiteX10" fmla="*/ 584200 w 1203325"/>
                <a:gd name="connsiteY10" fmla="*/ 282575 h 2117725"/>
                <a:gd name="connsiteX11" fmla="*/ 533400 w 1203325"/>
                <a:gd name="connsiteY11" fmla="*/ 250825 h 2117725"/>
                <a:gd name="connsiteX12" fmla="*/ 482600 w 1203325"/>
                <a:gd name="connsiteY12" fmla="*/ 219075 h 2117725"/>
                <a:gd name="connsiteX13" fmla="*/ 422275 w 1203325"/>
                <a:gd name="connsiteY13" fmla="*/ 180975 h 2117725"/>
                <a:gd name="connsiteX14" fmla="*/ 352425 w 1203325"/>
                <a:gd name="connsiteY14" fmla="*/ 139700 h 2117725"/>
                <a:gd name="connsiteX15" fmla="*/ 244475 w 1203325"/>
                <a:gd name="connsiteY15" fmla="*/ 85725 h 2117725"/>
                <a:gd name="connsiteX16" fmla="*/ 177800 w 1203325"/>
                <a:gd name="connsiteY16" fmla="*/ 53975 h 2117725"/>
                <a:gd name="connsiteX17" fmla="*/ 117475 w 1203325"/>
                <a:gd name="connsiteY17" fmla="*/ 25400 h 2117725"/>
                <a:gd name="connsiteX18" fmla="*/ 82550 w 1203325"/>
                <a:gd name="connsiteY18" fmla="*/ 9525 h 2117725"/>
                <a:gd name="connsiteX19" fmla="*/ 47625 w 1203325"/>
                <a:gd name="connsiteY19" fmla="*/ 0 h 2117725"/>
                <a:gd name="connsiteX20" fmla="*/ 15875 w 1203325"/>
                <a:gd name="connsiteY20" fmla="*/ 0 h 2117725"/>
                <a:gd name="connsiteX21" fmla="*/ 0 w 1203325"/>
                <a:gd name="connsiteY21" fmla="*/ 9525 h 2117725"/>
                <a:gd name="connsiteX22" fmla="*/ 3175 w 1203325"/>
                <a:gd name="connsiteY22" fmla="*/ 22225 h 2117725"/>
                <a:gd name="connsiteX23" fmla="*/ 12700 w 1203325"/>
                <a:gd name="connsiteY23" fmla="*/ 41275 h 2117725"/>
                <a:gd name="connsiteX24" fmla="*/ 28575 w 1203325"/>
                <a:gd name="connsiteY24" fmla="*/ 60325 h 2117725"/>
                <a:gd name="connsiteX25" fmla="*/ 76200 w 1203325"/>
                <a:gd name="connsiteY25" fmla="*/ 92075 h 2117725"/>
                <a:gd name="connsiteX26" fmla="*/ 152400 w 1203325"/>
                <a:gd name="connsiteY26" fmla="*/ 136525 h 2117725"/>
                <a:gd name="connsiteX27" fmla="*/ 250825 w 1203325"/>
                <a:gd name="connsiteY27" fmla="*/ 200025 h 2117725"/>
                <a:gd name="connsiteX28" fmla="*/ 352425 w 1203325"/>
                <a:gd name="connsiteY28" fmla="*/ 276225 h 2117725"/>
                <a:gd name="connsiteX29" fmla="*/ 438150 w 1203325"/>
                <a:gd name="connsiteY29" fmla="*/ 346075 h 2117725"/>
                <a:gd name="connsiteX30" fmla="*/ 508000 w 1203325"/>
                <a:gd name="connsiteY30" fmla="*/ 412750 h 2117725"/>
                <a:gd name="connsiteX31" fmla="*/ 571500 w 1203325"/>
                <a:gd name="connsiteY31" fmla="*/ 476250 h 2117725"/>
                <a:gd name="connsiteX32" fmla="*/ 606425 w 1203325"/>
                <a:gd name="connsiteY32" fmla="*/ 511175 h 2117725"/>
                <a:gd name="connsiteX33" fmla="*/ 644525 w 1203325"/>
                <a:gd name="connsiteY33" fmla="*/ 555625 h 2117725"/>
                <a:gd name="connsiteX34" fmla="*/ 673100 w 1203325"/>
                <a:gd name="connsiteY34" fmla="*/ 593725 h 2117725"/>
                <a:gd name="connsiteX35" fmla="*/ 774700 w 1203325"/>
                <a:gd name="connsiteY35" fmla="*/ 774700 h 2117725"/>
                <a:gd name="connsiteX36" fmla="*/ 793750 w 1203325"/>
                <a:gd name="connsiteY36" fmla="*/ 822325 h 2117725"/>
                <a:gd name="connsiteX37" fmla="*/ 812800 w 1203325"/>
                <a:gd name="connsiteY37" fmla="*/ 885825 h 2117725"/>
                <a:gd name="connsiteX38" fmla="*/ 831850 w 1203325"/>
                <a:gd name="connsiteY38" fmla="*/ 946150 h 2117725"/>
                <a:gd name="connsiteX39" fmla="*/ 857250 w 1203325"/>
                <a:gd name="connsiteY39" fmla="*/ 1028700 h 2117725"/>
                <a:gd name="connsiteX40" fmla="*/ 873125 w 1203325"/>
                <a:gd name="connsiteY40" fmla="*/ 1089025 h 2117725"/>
                <a:gd name="connsiteX41" fmla="*/ 885825 w 1203325"/>
                <a:gd name="connsiteY41" fmla="*/ 1149350 h 2117725"/>
                <a:gd name="connsiteX42" fmla="*/ 898525 w 1203325"/>
                <a:gd name="connsiteY42" fmla="*/ 1206500 h 2117725"/>
                <a:gd name="connsiteX43" fmla="*/ 908050 w 1203325"/>
                <a:gd name="connsiteY43" fmla="*/ 1263650 h 2117725"/>
                <a:gd name="connsiteX44" fmla="*/ 914400 w 1203325"/>
                <a:gd name="connsiteY44" fmla="*/ 1323975 h 2117725"/>
                <a:gd name="connsiteX45" fmla="*/ 981075 w 1203325"/>
                <a:gd name="connsiteY45" fmla="*/ 1746250 h 2117725"/>
                <a:gd name="connsiteX46" fmla="*/ 984250 w 1203325"/>
                <a:gd name="connsiteY46" fmla="*/ 1800225 h 2117725"/>
                <a:gd name="connsiteX47" fmla="*/ 981075 w 1203325"/>
                <a:gd name="connsiteY47" fmla="*/ 2032000 h 2117725"/>
                <a:gd name="connsiteX48" fmla="*/ 977900 w 1203325"/>
                <a:gd name="connsiteY48" fmla="*/ 2117725 h 2117725"/>
                <a:gd name="connsiteX49" fmla="*/ 1203325 w 1203325"/>
                <a:gd name="connsiteY49" fmla="*/ 2108200 h 2117725"/>
                <a:gd name="connsiteX50" fmla="*/ 1203325 w 1203325"/>
                <a:gd name="connsiteY50" fmla="*/ 2022475 h 2117725"/>
                <a:gd name="connsiteX51" fmla="*/ 1200150 w 1203325"/>
                <a:gd name="connsiteY51" fmla="*/ 1930400 h 2117725"/>
                <a:gd name="connsiteX52" fmla="*/ 1200150 w 1203325"/>
                <a:gd name="connsiteY52" fmla="*/ 1873250 h 2117725"/>
                <a:gd name="connsiteX53" fmla="*/ 1193800 w 1203325"/>
                <a:gd name="connsiteY53" fmla="*/ 1784350 h 2117725"/>
                <a:gd name="connsiteX54" fmla="*/ 1187450 w 1203325"/>
                <a:gd name="connsiteY54" fmla="*/ 1673225 h 2117725"/>
                <a:gd name="connsiteX55" fmla="*/ 1174750 w 1203325"/>
                <a:gd name="connsiteY55" fmla="*/ 1533525 h 2117725"/>
                <a:gd name="connsiteX56" fmla="*/ 1155700 w 1203325"/>
                <a:gd name="connsiteY56" fmla="*/ 1406525 h 2117725"/>
                <a:gd name="connsiteX57" fmla="*/ 1133475 w 1203325"/>
                <a:gd name="connsiteY57" fmla="*/ 1285875 h 2117725"/>
                <a:gd name="connsiteX58" fmla="*/ 1098550 w 1203325"/>
                <a:gd name="connsiteY58" fmla="*/ 1149350 h 2117725"/>
                <a:gd name="connsiteX59" fmla="*/ 1050925 w 1203325"/>
                <a:gd name="connsiteY59" fmla="*/ 1000125 h 211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203325" h="2117725">
                  <a:moveTo>
                    <a:pt x="1050925" y="1000125"/>
                  </a:moveTo>
                  <a:lnTo>
                    <a:pt x="1012825" y="892175"/>
                  </a:lnTo>
                  <a:lnTo>
                    <a:pt x="981075" y="806450"/>
                  </a:lnTo>
                  <a:lnTo>
                    <a:pt x="946150" y="727075"/>
                  </a:lnTo>
                  <a:lnTo>
                    <a:pt x="917575" y="663575"/>
                  </a:lnTo>
                  <a:lnTo>
                    <a:pt x="898525" y="631825"/>
                  </a:lnTo>
                  <a:lnTo>
                    <a:pt x="790575" y="434975"/>
                  </a:lnTo>
                  <a:lnTo>
                    <a:pt x="720725" y="381000"/>
                  </a:lnTo>
                  <a:lnTo>
                    <a:pt x="679450" y="352425"/>
                  </a:lnTo>
                  <a:lnTo>
                    <a:pt x="635000" y="317500"/>
                  </a:lnTo>
                  <a:lnTo>
                    <a:pt x="584200" y="282575"/>
                  </a:lnTo>
                  <a:lnTo>
                    <a:pt x="533400" y="250825"/>
                  </a:lnTo>
                  <a:lnTo>
                    <a:pt x="482600" y="219075"/>
                  </a:lnTo>
                  <a:lnTo>
                    <a:pt x="422275" y="180975"/>
                  </a:lnTo>
                  <a:lnTo>
                    <a:pt x="352425" y="139700"/>
                  </a:lnTo>
                  <a:lnTo>
                    <a:pt x="244475" y="85725"/>
                  </a:lnTo>
                  <a:lnTo>
                    <a:pt x="177800" y="53975"/>
                  </a:lnTo>
                  <a:lnTo>
                    <a:pt x="117475" y="25400"/>
                  </a:lnTo>
                  <a:lnTo>
                    <a:pt x="82550" y="9525"/>
                  </a:lnTo>
                  <a:lnTo>
                    <a:pt x="47625" y="0"/>
                  </a:lnTo>
                  <a:lnTo>
                    <a:pt x="15875" y="0"/>
                  </a:lnTo>
                  <a:lnTo>
                    <a:pt x="0" y="9525"/>
                  </a:lnTo>
                  <a:lnTo>
                    <a:pt x="3175" y="22225"/>
                  </a:lnTo>
                  <a:lnTo>
                    <a:pt x="12700" y="41275"/>
                  </a:lnTo>
                  <a:lnTo>
                    <a:pt x="28575" y="60325"/>
                  </a:lnTo>
                  <a:lnTo>
                    <a:pt x="76200" y="92075"/>
                  </a:lnTo>
                  <a:lnTo>
                    <a:pt x="152400" y="136525"/>
                  </a:lnTo>
                  <a:lnTo>
                    <a:pt x="250825" y="200025"/>
                  </a:lnTo>
                  <a:lnTo>
                    <a:pt x="352425" y="276225"/>
                  </a:lnTo>
                  <a:lnTo>
                    <a:pt x="438150" y="346075"/>
                  </a:lnTo>
                  <a:lnTo>
                    <a:pt x="508000" y="412750"/>
                  </a:lnTo>
                  <a:lnTo>
                    <a:pt x="571500" y="476250"/>
                  </a:lnTo>
                  <a:lnTo>
                    <a:pt x="606425" y="511175"/>
                  </a:lnTo>
                  <a:lnTo>
                    <a:pt x="644525" y="555625"/>
                  </a:lnTo>
                  <a:lnTo>
                    <a:pt x="673100" y="593725"/>
                  </a:lnTo>
                  <a:lnTo>
                    <a:pt x="774700" y="774700"/>
                  </a:lnTo>
                  <a:lnTo>
                    <a:pt x="793750" y="822325"/>
                  </a:lnTo>
                  <a:lnTo>
                    <a:pt x="812800" y="885825"/>
                  </a:lnTo>
                  <a:lnTo>
                    <a:pt x="831850" y="946150"/>
                  </a:lnTo>
                  <a:lnTo>
                    <a:pt x="857250" y="1028700"/>
                  </a:lnTo>
                  <a:lnTo>
                    <a:pt x="873125" y="1089025"/>
                  </a:lnTo>
                  <a:lnTo>
                    <a:pt x="885825" y="1149350"/>
                  </a:lnTo>
                  <a:lnTo>
                    <a:pt x="898525" y="1206500"/>
                  </a:lnTo>
                  <a:lnTo>
                    <a:pt x="908050" y="1263650"/>
                  </a:lnTo>
                  <a:lnTo>
                    <a:pt x="914400" y="1323975"/>
                  </a:lnTo>
                  <a:lnTo>
                    <a:pt x="981075" y="1746250"/>
                  </a:lnTo>
                  <a:lnTo>
                    <a:pt x="984250" y="1800225"/>
                  </a:lnTo>
                  <a:cubicBezTo>
                    <a:pt x="983192" y="1877483"/>
                    <a:pt x="982133" y="1954742"/>
                    <a:pt x="981075" y="2032000"/>
                  </a:cubicBezTo>
                  <a:lnTo>
                    <a:pt x="977900" y="2117725"/>
                  </a:lnTo>
                  <a:lnTo>
                    <a:pt x="1203325" y="2108200"/>
                  </a:lnTo>
                  <a:lnTo>
                    <a:pt x="1203325" y="2022475"/>
                  </a:lnTo>
                  <a:lnTo>
                    <a:pt x="1200150" y="1930400"/>
                  </a:lnTo>
                  <a:lnTo>
                    <a:pt x="1200150" y="1873250"/>
                  </a:lnTo>
                  <a:lnTo>
                    <a:pt x="1193800" y="1784350"/>
                  </a:lnTo>
                  <a:lnTo>
                    <a:pt x="1187450" y="1673225"/>
                  </a:lnTo>
                  <a:lnTo>
                    <a:pt x="1174750" y="1533525"/>
                  </a:lnTo>
                  <a:lnTo>
                    <a:pt x="1155700" y="1406525"/>
                  </a:lnTo>
                  <a:lnTo>
                    <a:pt x="1133475" y="1285875"/>
                  </a:lnTo>
                  <a:lnTo>
                    <a:pt x="1098550" y="1149350"/>
                  </a:lnTo>
                  <a:lnTo>
                    <a:pt x="1050925" y="1000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4">
              <a:extLst>
                <a:ext uri="{FF2B5EF4-FFF2-40B4-BE49-F238E27FC236}">
                  <a16:creationId xmlns:a16="http://schemas.microsoft.com/office/drawing/2014/main" id="{4EFD1752-2BA7-45C1-9483-EC266482FFCF}"/>
                </a:ext>
              </a:extLst>
            </p:cNvPr>
            <p:cNvSpPr/>
            <p:nvPr/>
          </p:nvSpPr>
          <p:spPr>
            <a:xfrm rot="16200000">
              <a:off x="4111627" y="4670426"/>
              <a:ext cx="1790700" cy="600075"/>
            </a:xfrm>
            <a:custGeom>
              <a:avLst/>
              <a:gdLst>
                <a:gd name="connsiteX0" fmla="*/ 864394 w 1790700"/>
                <a:gd name="connsiteY0" fmla="*/ 283369 h 600075"/>
                <a:gd name="connsiteX1" fmla="*/ 969169 w 1790700"/>
                <a:gd name="connsiteY1" fmla="*/ 309563 h 600075"/>
                <a:gd name="connsiteX2" fmla="*/ 997744 w 1790700"/>
                <a:gd name="connsiteY2" fmla="*/ 314325 h 600075"/>
                <a:gd name="connsiteX3" fmla="*/ 1188244 w 1790700"/>
                <a:gd name="connsiteY3" fmla="*/ 338138 h 600075"/>
                <a:gd name="connsiteX4" fmla="*/ 1352550 w 1790700"/>
                <a:gd name="connsiteY4" fmla="*/ 352425 h 600075"/>
                <a:gd name="connsiteX5" fmla="*/ 1564481 w 1790700"/>
                <a:gd name="connsiteY5" fmla="*/ 366713 h 600075"/>
                <a:gd name="connsiteX6" fmla="*/ 1685925 w 1790700"/>
                <a:gd name="connsiteY6" fmla="*/ 373857 h 600075"/>
                <a:gd name="connsiteX7" fmla="*/ 1781175 w 1790700"/>
                <a:gd name="connsiteY7" fmla="*/ 376238 h 600075"/>
                <a:gd name="connsiteX8" fmla="*/ 1790700 w 1790700"/>
                <a:gd name="connsiteY8" fmla="*/ 597694 h 600075"/>
                <a:gd name="connsiteX9" fmla="*/ 1631156 w 1790700"/>
                <a:gd name="connsiteY9" fmla="*/ 600075 h 600075"/>
                <a:gd name="connsiteX10" fmla="*/ 1466850 w 1790700"/>
                <a:gd name="connsiteY10" fmla="*/ 597694 h 600075"/>
                <a:gd name="connsiteX11" fmla="*/ 1328737 w 1790700"/>
                <a:gd name="connsiteY11" fmla="*/ 595313 h 600075"/>
                <a:gd name="connsiteX12" fmla="*/ 1202531 w 1790700"/>
                <a:gd name="connsiteY12" fmla="*/ 588169 h 600075"/>
                <a:gd name="connsiteX13" fmla="*/ 1100137 w 1790700"/>
                <a:gd name="connsiteY13" fmla="*/ 581025 h 600075"/>
                <a:gd name="connsiteX14" fmla="*/ 971550 w 1790700"/>
                <a:gd name="connsiteY14" fmla="*/ 561975 h 600075"/>
                <a:gd name="connsiteX15" fmla="*/ 809625 w 1790700"/>
                <a:gd name="connsiteY15" fmla="*/ 533400 h 600075"/>
                <a:gd name="connsiteX16" fmla="*/ 676275 w 1790700"/>
                <a:gd name="connsiteY16" fmla="*/ 507207 h 600075"/>
                <a:gd name="connsiteX17" fmla="*/ 545306 w 1790700"/>
                <a:gd name="connsiteY17" fmla="*/ 469107 h 600075"/>
                <a:gd name="connsiteX18" fmla="*/ 397669 w 1790700"/>
                <a:gd name="connsiteY18" fmla="*/ 421482 h 600075"/>
                <a:gd name="connsiteX19" fmla="*/ 264319 w 1790700"/>
                <a:gd name="connsiteY19" fmla="*/ 369094 h 600075"/>
                <a:gd name="connsiteX20" fmla="*/ 157162 w 1790700"/>
                <a:gd name="connsiteY20" fmla="*/ 309563 h 600075"/>
                <a:gd name="connsiteX21" fmla="*/ 78581 w 1790700"/>
                <a:gd name="connsiteY21" fmla="*/ 250032 h 600075"/>
                <a:gd name="connsiteX22" fmla="*/ 47625 w 1790700"/>
                <a:gd name="connsiteY22" fmla="*/ 216694 h 600075"/>
                <a:gd name="connsiteX23" fmla="*/ 23812 w 1790700"/>
                <a:gd name="connsiteY23" fmla="*/ 183357 h 600075"/>
                <a:gd name="connsiteX24" fmla="*/ 7144 w 1790700"/>
                <a:gd name="connsiteY24" fmla="*/ 138113 h 600075"/>
                <a:gd name="connsiteX25" fmla="*/ 0 w 1790700"/>
                <a:gd name="connsiteY25" fmla="*/ 114300 h 600075"/>
                <a:gd name="connsiteX26" fmla="*/ 0 w 1790700"/>
                <a:gd name="connsiteY26" fmla="*/ 90488 h 600075"/>
                <a:gd name="connsiteX27" fmla="*/ 7144 w 1790700"/>
                <a:gd name="connsiteY27" fmla="*/ 69057 h 600075"/>
                <a:gd name="connsiteX28" fmla="*/ 33337 w 1790700"/>
                <a:gd name="connsiteY28" fmla="*/ 40482 h 600075"/>
                <a:gd name="connsiteX29" fmla="*/ 109537 w 1790700"/>
                <a:gd name="connsiteY29" fmla="*/ 0 h 600075"/>
                <a:gd name="connsiteX30" fmla="*/ 433387 w 1790700"/>
                <a:gd name="connsiteY30" fmla="*/ 97632 h 600075"/>
                <a:gd name="connsiteX31" fmla="*/ 464344 w 1790700"/>
                <a:gd name="connsiteY31" fmla="*/ 128588 h 600075"/>
                <a:gd name="connsiteX32" fmla="*/ 507206 w 1790700"/>
                <a:gd name="connsiteY32" fmla="*/ 154782 h 600075"/>
                <a:gd name="connsiteX33" fmla="*/ 628650 w 1790700"/>
                <a:gd name="connsiteY33" fmla="*/ 209550 h 600075"/>
                <a:gd name="connsiteX34" fmla="*/ 692944 w 1790700"/>
                <a:gd name="connsiteY34" fmla="*/ 230982 h 600075"/>
                <a:gd name="connsiteX35" fmla="*/ 728662 w 1790700"/>
                <a:gd name="connsiteY35" fmla="*/ 242888 h 600075"/>
                <a:gd name="connsiteX36" fmla="*/ 864394 w 1790700"/>
                <a:gd name="connsiteY36" fmla="*/ 283369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790700" h="600075">
                  <a:moveTo>
                    <a:pt x="864394" y="283369"/>
                  </a:moveTo>
                  <a:lnTo>
                    <a:pt x="969169" y="309563"/>
                  </a:lnTo>
                  <a:lnTo>
                    <a:pt x="997744" y="314325"/>
                  </a:lnTo>
                  <a:lnTo>
                    <a:pt x="1188244" y="338138"/>
                  </a:lnTo>
                  <a:lnTo>
                    <a:pt x="1352550" y="352425"/>
                  </a:lnTo>
                  <a:lnTo>
                    <a:pt x="1564481" y="366713"/>
                  </a:lnTo>
                  <a:lnTo>
                    <a:pt x="1685925" y="373857"/>
                  </a:lnTo>
                  <a:lnTo>
                    <a:pt x="1781175" y="376238"/>
                  </a:lnTo>
                  <a:lnTo>
                    <a:pt x="1790700" y="597694"/>
                  </a:lnTo>
                  <a:lnTo>
                    <a:pt x="1631156" y="600075"/>
                  </a:lnTo>
                  <a:lnTo>
                    <a:pt x="1466850" y="597694"/>
                  </a:lnTo>
                  <a:lnTo>
                    <a:pt x="1328737" y="595313"/>
                  </a:lnTo>
                  <a:lnTo>
                    <a:pt x="1202531" y="588169"/>
                  </a:lnTo>
                  <a:lnTo>
                    <a:pt x="1100137" y="581025"/>
                  </a:lnTo>
                  <a:lnTo>
                    <a:pt x="971550" y="561975"/>
                  </a:lnTo>
                  <a:lnTo>
                    <a:pt x="809625" y="533400"/>
                  </a:lnTo>
                  <a:lnTo>
                    <a:pt x="676275" y="507207"/>
                  </a:lnTo>
                  <a:lnTo>
                    <a:pt x="545306" y="469107"/>
                  </a:lnTo>
                  <a:lnTo>
                    <a:pt x="397669" y="421482"/>
                  </a:lnTo>
                  <a:lnTo>
                    <a:pt x="264319" y="369094"/>
                  </a:lnTo>
                  <a:lnTo>
                    <a:pt x="157162" y="309563"/>
                  </a:lnTo>
                  <a:lnTo>
                    <a:pt x="78581" y="250032"/>
                  </a:lnTo>
                  <a:lnTo>
                    <a:pt x="47625" y="216694"/>
                  </a:lnTo>
                  <a:lnTo>
                    <a:pt x="23812" y="183357"/>
                  </a:lnTo>
                  <a:lnTo>
                    <a:pt x="7144" y="138113"/>
                  </a:lnTo>
                  <a:lnTo>
                    <a:pt x="0" y="114300"/>
                  </a:lnTo>
                  <a:lnTo>
                    <a:pt x="0" y="90488"/>
                  </a:lnTo>
                  <a:lnTo>
                    <a:pt x="7144" y="69057"/>
                  </a:lnTo>
                  <a:lnTo>
                    <a:pt x="33337" y="40482"/>
                  </a:lnTo>
                  <a:lnTo>
                    <a:pt x="109537" y="0"/>
                  </a:lnTo>
                  <a:lnTo>
                    <a:pt x="433387" y="97632"/>
                  </a:lnTo>
                  <a:lnTo>
                    <a:pt x="464344" y="128588"/>
                  </a:lnTo>
                  <a:lnTo>
                    <a:pt x="507206" y="154782"/>
                  </a:lnTo>
                  <a:lnTo>
                    <a:pt x="628650" y="209550"/>
                  </a:lnTo>
                  <a:lnTo>
                    <a:pt x="692944" y="230982"/>
                  </a:lnTo>
                  <a:lnTo>
                    <a:pt x="728662" y="242888"/>
                  </a:lnTo>
                  <a:lnTo>
                    <a:pt x="864394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9">
              <a:extLst>
                <a:ext uri="{FF2B5EF4-FFF2-40B4-BE49-F238E27FC236}">
                  <a16:creationId xmlns:a16="http://schemas.microsoft.com/office/drawing/2014/main" id="{F48CB3FF-CEF1-48C4-B1E8-F293BC9188DF}"/>
                </a:ext>
              </a:extLst>
            </p:cNvPr>
            <p:cNvSpPr/>
            <p:nvPr/>
          </p:nvSpPr>
          <p:spPr>
            <a:xfrm>
              <a:off x="4181475" y="5143501"/>
              <a:ext cx="668338" cy="646113"/>
            </a:xfrm>
            <a:custGeom>
              <a:avLst/>
              <a:gdLst>
                <a:gd name="connsiteX0" fmla="*/ 390525 w 669131"/>
                <a:gd name="connsiteY0" fmla="*/ 204788 h 645319"/>
                <a:gd name="connsiteX1" fmla="*/ 297656 w 669131"/>
                <a:gd name="connsiteY1" fmla="*/ 152400 h 645319"/>
                <a:gd name="connsiteX2" fmla="*/ 219075 w 669131"/>
                <a:gd name="connsiteY2" fmla="*/ 109538 h 645319"/>
                <a:gd name="connsiteX3" fmla="*/ 150019 w 669131"/>
                <a:gd name="connsiteY3" fmla="*/ 69056 h 645319"/>
                <a:gd name="connsiteX4" fmla="*/ 90488 w 669131"/>
                <a:gd name="connsiteY4" fmla="*/ 35719 h 645319"/>
                <a:gd name="connsiteX5" fmla="*/ 47625 w 669131"/>
                <a:gd name="connsiteY5" fmla="*/ 11906 h 645319"/>
                <a:gd name="connsiteX6" fmla="*/ 26194 w 669131"/>
                <a:gd name="connsiteY6" fmla="*/ 0 h 645319"/>
                <a:gd name="connsiteX7" fmla="*/ 9525 w 669131"/>
                <a:gd name="connsiteY7" fmla="*/ 2381 h 645319"/>
                <a:gd name="connsiteX8" fmla="*/ 0 w 669131"/>
                <a:gd name="connsiteY8" fmla="*/ 4763 h 645319"/>
                <a:gd name="connsiteX9" fmla="*/ 2381 w 669131"/>
                <a:gd name="connsiteY9" fmla="*/ 19050 h 645319"/>
                <a:gd name="connsiteX10" fmla="*/ 21431 w 669131"/>
                <a:gd name="connsiteY10" fmla="*/ 40481 h 645319"/>
                <a:gd name="connsiteX11" fmla="*/ 64294 w 669131"/>
                <a:gd name="connsiteY11" fmla="*/ 80963 h 645319"/>
                <a:gd name="connsiteX12" fmla="*/ 135731 w 669131"/>
                <a:gd name="connsiteY12" fmla="*/ 142875 h 645319"/>
                <a:gd name="connsiteX13" fmla="*/ 221456 w 669131"/>
                <a:gd name="connsiteY13" fmla="*/ 223838 h 645319"/>
                <a:gd name="connsiteX14" fmla="*/ 292894 w 669131"/>
                <a:gd name="connsiteY14" fmla="*/ 290513 h 645319"/>
                <a:gd name="connsiteX15" fmla="*/ 342900 w 669131"/>
                <a:gd name="connsiteY15" fmla="*/ 342900 h 645319"/>
                <a:gd name="connsiteX16" fmla="*/ 395288 w 669131"/>
                <a:gd name="connsiteY16" fmla="*/ 402431 h 645319"/>
                <a:gd name="connsiteX17" fmla="*/ 426244 w 669131"/>
                <a:gd name="connsiteY17" fmla="*/ 438150 h 645319"/>
                <a:gd name="connsiteX18" fmla="*/ 447675 w 669131"/>
                <a:gd name="connsiteY18" fmla="*/ 466725 h 645319"/>
                <a:gd name="connsiteX19" fmla="*/ 461963 w 669131"/>
                <a:gd name="connsiteY19" fmla="*/ 490538 h 645319"/>
                <a:gd name="connsiteX20" fmla="*/ 476250 w 669131"/>
                <a:gd name="connsiteY20" fmla="*/ 516731 h 645319"/>
                <a:gd name="connsiteX21" fmla="*/ 485775 w 669131"/>
                <a:gd name="connsiteY21" fmla="*/ 538163 h 645319"/>
                <a:gd name="connsiteX22" fmla="*/ 507206 w 669131"/>
                <a:gd name="connsiteY22" fmla="*/ 581025 h 645319"/>
                <a:gd name="connsiteX23" fmla="*/ 540544 w 669131"/>
                <a:gd name="connsiteY23" fmla="*/ 645319 h 645319"/>
                <a:gd name="connsiteX24" fmla="*/ 669131 w 669131"/>
                <a:gd name="connsiteY24" fmla="*/ 230981 h 645319"/>
                <a:gd name="connsiteX25" fmla="*/ 647700 w 669131"/>
                <a:gd name="connsiteY25" fmla="*/ 261938 h 645319"/>
                <a:gd name="connsiteX26" fmla="*/ 626269 w 669131"/>
                <a:gd name="connsiteY26" fmla="*/ 283369 h 645319"/>
                <a:gd name="connsiteX27" fmla="*/ 602456 w 669131"/>
                <a:gd name="connsiteY27" fmla="*/ 297656 h 645319"/>
                <a:gd name="connsiteX28" fmla="*/ 585788 w 669131"/>
                <a:gd name="connsiteY28" fmla="*/ 300038 h 645319"/>
                <a:gd name="connsiteX29" fmla="*/ 557213 w 669131"/>
                <a:gd name="connsiteY29" fmla="*/ 292894 h 645319"/>
                <a:gd name="connsiteX30" fmla="*/ 535781 w 669131"/>
                <a:gd name="connsiteY30" fmla="*/ 280988 h 645319"/>
                <a:gd name="connsiteX31" fmla="*/ 488156 w 669131"/>
                <a:gd name="connsiteY31" fmla="*/ 257175 h 645319"/>
                <a:gd name="connsiteX32" fmla="*/ 390525 w 669131"/>
                <a:gd name="connsiteY32" fmla="*/ 204788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69131" h="645319">
                  <a:moveTo>
                    <a:pt x="390525" y="204788"/>
                  </a:moveTo>
                  <a:lnTo>
                    <a:pt x="297656" y="152400"/>
                  </a:lnTo>
                  <a:lnTo>
                    <a:pt x="219075" y="109538"/>
                  </a:lnTo>
                  <a:lnTo>
                    <a:pt x="150019" y="69056"/>
                  </a:lnTo>
                  <a:lnTo>
                    <a:pt x="90488" y="35719"/>
                  </a:lnTo>
                  <a:lnTo>
                    <a:pt x="47625" y="11906"/>
                  </a:lnTo>
                  <a:lnTo>
                    <a:pt x="26194" y="0"/>
                  </a:lnTo>
                  <a:lnTo>
                    <a:pt x="9525" y="2381"/>
                  </a:lnTo>
                  <a:lnTo>
                    <a:pt x="0" y="4763"/>
                  </a:lnTo>
                  <a:lnTo>
                    <a:pt x="2381" y="19050"/>
                  </a:lnTo>
                  <a:lnTo>
                    <a:pt x="21431" y="40481"/>
                  </a:lnTo>
                  <a:lnTo>
                    <a:pt x="64294" y="80963"/>
                  </a:lnTo>
                  <a:lnTo>
                    <a:pt x="135731" y="142875"/>
                  </a:lnTo>
                  <a:lnTo>
                    <a:pt x="221456" y="223838"/>
                  </a:lnTo>
                  <a:lnTo>
                    <a:pt x="292894" y="290513"/>
                  </a:lnTo>
                  <a:lnTo>
                    <a:pt x="342900" y="342900"/>
                  </a:lnTo>
                  <a:lnTo>
                    <a:pt x="395288" y="402431"/>
                  </a:lnTo>
                  <a:lnTo>
                    <a:pt x="426244" y="438150"/>
                  </a:lnTo>
                  <a:lnTo>
                    <a:pt x="447675" y="466725"/>
                  </a:lnTo>
                  <a:lnTo>
                    <a:pt x="461963" y="490538"/>
                  </a:lnTo>
                  <a:lnTo>
                    <a:pt x="476250" y="516731"/>
                  </a:lnTo>
                  <a:lnTo>
                    <a:pt x="485775" y="538163"/>
                  </a:lnTo>
                  <a:lnTo>
                    <a:pt x="507206" y="581025"/>
                  </a:lnTo>
                  <a:lnTo>
                    <a:pt x="540544" y="645319"/>
                  </a:lnTo>
                  <a:lnTo>
                    <a:pt x="669131" y="230981"/>
                  </a:lnTo>
                  <a:lnTo>
                    <a:pt x="647700" y="261938"/>
                  </a:lnTo>
                  <a:lnTo>
                    <a:pt x="626269" y="283369"/>
                  </a:lnTo>
                  <a:lnTo>
                    <a:pt x="602456" y="297656"/>
                  </a:lnTo>
                  <a:lnTo>
                    <a:pt x="585788" y="300038"/>
                  </a:lnTo>
                  <a:lnTo>
                    <a:pt x="557213" y="292894"/>
                  </a:lnTo>
                  <a:lnTo>
                    <a:pt x="535781" y="280988"/>
                  </a:lnTo>
                  <a:lnTo>
                    <a:pt x="488156" y="257175"/>
                  </a:lnTo>
                  <a:lnTo>
                    <a:pt x="390525" y="2047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21">
              <a:extLst>
                <a:ext uri="{FF2B5EF4-FFF2-40B4-BE49-F238E27FC236}">
                  <a16:creationId xmlns:a16="http://schemas.microsoft.com/office/drawing/2014/main" id="{823954F4-135B-4A2A-951E-109230A7DD7F}"/>
                </a:ext>
              </a:extLst>
            </p:cNvPr>
            <p:cNvSpPr/>
            <p:nvPr/>
          </p:nvSpPr>
          <p:spPr>
            <a:xfrm>
              <a:off x="3743326" y="3284539"/>
              <a:ext cx="1398588" cy="1558925"/>
            </a:xfrm>
            <a:custGeom>
              <a:avLst/>
              <a:gdLst>
                <a:gd name="connsiteX0" fmla="*/ 966788 w 1397794"/>
                <a:gd name="connsiteY0" fmla="*/ 569119 h 1559719"/>
                <a:gd name="connsiteX1" fmla="*/ 904875 w 1397794"/>
                <a:gd name="connsiteY1" fmla="*/ 664369 h 1559719"/>
                <a:gd name="connsiteX2" fmla="*/ 883444 w 1397794"/>
                <a:gd name="connsiteY2" fmla="*/ 692944 h 1559719"/>
                <a:gd name="connsiteX3" fmla="*/ 831056 w 1397794"/>
                <a:gd name="connsiteY3" fmla="*/ 754856 h 1559719"/>
                <a:gd name="connsiteX4" fmla="*/ 733425 w 1397794"/>
                <a:gd name="connsiteY4" fmla="*/ 862012 h 1559719"/>
                <a:gd name="connsiteX5" fmla="*/ 635794 w 1397794"/>
                <a:gd name="connsiteY5" fmla="*/ 969169 h 1559719"/>
                <a:gd name="connsiteX6" fmla="*/ 502444 w 1397794"/>
                <a:gd name="connsiteY6" fmla="*/ 1104900 h 1559719"/>
                <a:gd name="connsiteX7" fmla="*/ 407194 w 1397794"/>
                <a:gd name="connsiteY7" fmla="*/ 1195387 h 1559719"/>
                <a:gd name="connsiteX8" fmla="*/ 316706 w 1397794"/>
                <a:gd name="connsiteY8" fmla="*/ 1276350 h 1559719"/>
                <a:gd name="connsiteX9" fmla="*/ 245269 w 1397794"/>
                <a:gd name="connsiteY9" fmla="*/ 1340644 h 1559719"/>
                <a:gd name="connsiteX10" fmla="*/ 116681 w 1397794"/>
                <a:gd name="connsiteY10" fmla="*/ 1450181 h 1559719"/>
                <a:gd name="connsiteX11" fmla="*/ 59531 w 1397794"/>
                <a:gd name="connsiteY11" fmla="*/ 1493044 h 1559719"/>
                <a:gd name="connsiteX12" fmla="*/ 28575 w 1397794"/>
                <a:gd name="connsiteY12" fmla="*/ 1512094 h 1559719"/>
                <a:gd name="connsiteX13" fmla="*/ 4763 w 1397794"/>
                <a:gd name="connsiteY13" fmla="*/ 1535906 h 1559719"/>
                <a:gd name="connsiteX14" fmla="*/ 0 w 1397794"/>
                <a:gd name="connsiteY14" fmla="*/ 1547812 h 1559719"/>
                <a:gd name="connsiteX15" fmla="*/ 2381 w 1397794"/>
                <a:gd name="connsiteY15" fmla="*/ 1557337 h 1559719"/>
                <a:gd name="connsiteX16" fmla="*/ 21431 w 1397794"/>
                <a:gd name="connsiteY16" fmla="*/ 1559719 h 1559719"/>
                <a:gd name="connsiteX17" fmla="*/ 73819 w 1397794"/>
                <a:gd name="connsiteY17" fmla="*/ 1545431 h 1559719"/>
                <a:gd name="connsiteX18" fmla="*/ 107156 w 1397794"/>
                <a:gd name="connsiteY18" fmla="*/ 1533525 h 1559719"/>
                <a:gd name="connsiteX19" fmla="*/ 178594 w 1397794"/>
                <a:gd name="connsiteY19" fmla="*/ 1490662 h 1559719"/>
                <a:gd name="connsiteX20" fmla="*/ 297656 w 1397794"/>
                <a:gd name="connsiteY20" fmla="*/ 1419225 h 1559719"/>
                <a:gd name="connsiteX21" fmla="*/ 471488 w 1397794"/>
                <a:gd name="connsiteY21" fmla="*/ 1300162 h 1559719"/>
                <a:gd name="connsiteX22" fmla="*/ 607219 w 1397794"/>
                <a:gd name="connsiteY22" fmla="*/ 1197769 h 1559719"/>
                <a:gd name="connsiteX23" fmla="*/ 716756 w 1397794"/>
                <a:gd name="connsiteY23" fmla="*/ 1109662 h 1559719"/>
                <a:gd name="connsiteX24" fmla="*/ 816769 w 1397794"/>
                <a:gd name="connsiteY24" fmla="*/ 1026319 h 1559719"/>
                <a:gd name="connsiteX25" fmla="*/ 919163 w 1397794"/>
                <a:gd name="connsiteY25" fmla="*/ 928687 h 1559719"/>
                <a:gd name="connsiteX26" fmla="*/ 1012031 w 1397794"/>
                <a:gd name="connsiteY26" fmla="*/ 842962 h 1559719"/>
                <a:gd name="connsiteX27" fmla="*/ 1138238 w 1397794"/>
                <a:gd name="connsiteY27" fmla="*/ 711994 h 1559719"/>
                <a:gd name="connsiteX28" fmla="*/ 1252538 w 1397794"/>
                <a:gd name="connsiteY28" fmla="*/ 583406 h 1559719"/>
                <a:gd name="connsiteX29" fmla="*/ 1340644 w 1397794"/>
                <a:gd name="connsiteY29" fmla="*/ 483394 h 1559719"/>
                <a:gd name="connsiteX30" fmla="*/ 1397794 w 1397794"/>
                <a:gd name="connsiteY30" fmla="*/ 409575 h 1559719"/>
                <a:gd name="connsiteX31" fmla="*/ 1304925 w 1397794"/>
                <a:gd name="connsiteY31" fmla="*/ 0 h 1559719"/>
                <a:gd name="connsiteX32" fmla="*/ 1247775 w 1397794"/>
                <a:gd name="connsiteY32" fmla="*/ 100012 h 1559719"/>
                <a:gd name="connsiteX33" fmla="*/ 1176338 w 1397794"/>
                <a:gd name="connsiteY33" fmla="*/ 230981 h 1559719"/>
                <a:gd name="connsiteX34" fmla="*/ 1090613 w 1397794"/>
                <a:gd name="connsiteY34" fmla="*/ 369094 h 1559719"/>
                <a:gd name="connsiteX35" fmla="*/ 1004888 w 1397794"/>
                <a:gd name="connsiteY35" fmla="*/ 509587 h 1559719"/>
                <a:gd name="connsiteX36" fmla="*/ 966788 w 1397794"/>
                <a:gd name="connsiteY36" fmla="*/ 569119 h 155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397794" h="1559719">
                  <a:moveTo>
                    <a:pt x="966788" y="569119"/>
                  </a:moveTo>
                  <a:lnTo>
                    <a:pt x="904875" y="664369"/>
                  </a:lnTo>
                  <a:lnTo>
                    <a:pt x="883444" y="692944"/>
                  </a:lnTo>
                  <a:lnTo>
                    <a:pt x="831056" y="754856"/>
                  </a:lnTo>
                  <a:lnTo>
                    <a:pt x="733425" y="862012"/>
                  </a:lnTo>
                  <a:lnTo>
                    <a:pt x="635794" y="969169"/>
                  </a:lnTo>
                  <a:lnTo>
                    <a:pt x="502444" y="1104900"/>
                  </a:lnTo>
                  <a:lnTo>
                    <a:pt x="407194" y="1195387"/>
                  </a:lnTo>
                  <a:lnTo>
                    <a:pt x="316706" y="1276350"/>
                  </a:lnTo>
                  <a:lnTo>
                    <a:pt x="245269" y="1340644"/>
                  </a:lnTo>
                  <a:lnTo>
                    <a:pt x="116681" y="1450181"/>
                  </a:lnTo>
                  <a:lnTo>
                    <a:pt x="59531" y="1493044"/>
                  </a:lnTo>
                  <a:lnTo>
                    <a:pt x="28575" y="1512094"/>
                  </a:lnTo>
                  <a:lnTo>
                    <a:pt x="4763" y="1535906"/>
                  </a:lnTo>
                  <a:lnTo>
                    <a:pt x="0" y="1547812"/>
                  </a:lnTo>
                  <a:lnTo>
                    <a:pt x="2381" y="1557337"/>
                  </a:lnTo>
                  <a:lnTo>
                    <a:pt x="21431" y="1559719"/>
                  </a:lnTo>
                  <a:lnTo>
                    <a:pt x="73819" y="1545431"/>
                  </a:lnTo>
                  <a:lnTo>
                    <a:pt x="107156" y="1533525"/>
                  </a:lnTo>
                  <a:lnTo>
                    <a:pt x="178594" y="1490662"/>
                  </a:lnTo>
                  <a:lnTo>
                    <a:pt x="297656" y="1419225"/>
                  </a:lnTo>
                  <a:lnTo>
                    <a:pt x="471488" y="1300162"/>
                  </a:lnTo>
                  <a:lnTo>
                    <a:pt x="607219" y="1197769"/>
                  </a:lnTo>
                  <a:lnTo>
                    <a:pt x="716756" y="1109662"/>
                  </a:lnTo>
                  <a:lnTo>
                    <a:pt x="816769" y="1026319"/>
                  </a:lnTo>
                  <a:lnTo>
                    <a:pt x="919163" y="928687"/>
                  </a:lnTo>
                  <a:lnTo>
                    <a:pt x="1012031" y="842962"/>
                  </a:lnTo>
                  <a:lnTo>
                    <a:pt x="1138238" y="711994"/>
                  </a:lnTo>
                  <a:lnTo>
                    <a:pt x="1252538" y="583406"/>
                  </a:lnTo>
                  <a:lnTo>
                    <a:pt x="1340644" y="483394"/>
                  </a:lnTo>
                  <a:lnTo>
                    <a:pt x="1397794" y="409575"/>
                  </a:lnTo>
                  <a:lnTo>
                    <a:pt x="1304925" y="0"/>
                  </a:lnTo>
                  <a:lnTo>
                    <a:pt x="1247775" y="100012"/>
                  </a:lnTo>
                  <a:lnTo>
                    <a:pt x="1176338" y="230981"/>
                  </a:lnTo>
                  <a:lnTo>
                    <a:pt x="1090613" y="369094"/>
                  </a:lnTo>
                  <a:lnTo>
                    <a:pt x="1004888" y="509587"/>
                  </a:lnTo>
                  <a:lnTo>
                    <a:pt x="966788" y="5691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3">
              <a:extLst>
                <a:ext uri="{FF2B5EF4-FFF2-40B4-BE49-F238E27FC236}">
                  <a16:creationId xmlns:a16="http://schemas.microsoft.com/office/drawing/2014/main" id="{353E20BB-DB4C-4D6A-A314-180A288DA05B}"/>
                </a:ext>
              </a:extLst>
            </p:cNvPr>
            <p:cNvSpPr/>
            <p:nvPr/>
          </p:nvSpPr>
          <p:spPr>
            <a:xfrm>
              <a:off x="6015039" y="2840039"/>
              <a:ext cx="2327275" cy="1381125"/>
            </a:xfrm>
            <a:custGeom>
              <a:avLst/>
              <a:gdLst>
                <a:gd name="connsiteX0" fmla="*/ 726281 w 2326481"/>
                <a:gd name="connsiteY0" fmla="*/ 226219 h 1381125"/>
                <a:gd name="connsiteX1" fmla="*/ 409575 w 2326481"/>
                <a:gd name="connsiteY1" fmla="*/ 259557 h 1381125"/>
                <a:gd name="connsiteX2" fmla="*/ 180975 w 2326481"/>
                <a:gd name="connsiteY2" fmla="*/ 285750 h 1381125"/>
                <a:gd name="connsiteX3" fmla="*/ 0 w 2326481"/>
                <a:gd name="connsiteY3" fmla="*/ 304800 h 1381125"/>
                <a:gd name="connsiteX4" fmla="*/ 50006 w 2326481"/>
                <a:gd name="connsiteY4" fmla="*/ 421482 h 1381125"/>
                <a:gd name="connsiteX5" fmla="*/ 116681 w 2326481"/>
                <a:gd name="connsiteY5" fmla="*/ 438150 h 1381125"/>
                <a:gd name="connsiteX6" fmla="*/ 152400 w 2326481"/>
                <a:gd name="connsiteY6" fmla="*/ 442913 h 1381125"/>
                <a:gd name="connsiteX7" fmla="*/ 183356 w 2326481"/>
                <a:gd name="connsiteY7" fmla="*/ 445294 h 1381125"/>
                <a:gd name="connsiteX8" fmla="*/ 221456 w 2326481"/>
                <a:gd name="connsiteY8" fmla="*/ 442913 h 1381125"/>
                <a:gd name="connsiteX9" fmla="*/ 264318 w 2326481"/>
                <a:gd name="connsiteY9" fmla="*/ 438150 h 1381125"/>
                <a:gd name="connsiteX10" fmla="*/ 340518 w 2326481"/>
                <a:gd name="connsiteY10" fmla="*/ 426244 h 1381125"/>
                <a:gd name="connsiteX11" fmla="*/ 623887 w 2326481"/>
                <a:gd name="connsiteY11" fmla="*/ 392907 h 1381125"/>
                <a:gd name="connsiteX12" fmla="*/ 914400 w 2326481"/>
                <a:gd name="connsiteY12" fmla="*/ 359569 h 1381125"/>
                <a:gd name="connsiteX13" fmla="*/ 1126331 w 2326481"/>
                <a:gd name="connsiteY13" fmla="*/ 321469 h 1381125"/>
                <a:gd name="connsiteX14" fmla="*/ 1395412 w 2326481"/>
                <a:gd name="connsiteY14" fmla="*/ 290513 h 1381125"/>
                <a:gd name="connsiteX15" fmla="*/ 1693068 w 2326481"/>
                <a:gd name="connsiteY15" fmla="*/ 252413 h 1381125"/>
                <a:gd name="connsiteX16" fmla="*/ 1852612 w 2326481"/>
                <a:gd name="connsiteY16" fmla="*/ 235744 h 1381125"/>
                <a:gd name="connsiteX17" fmla="*/ 1897856 w 2326481"/>
                <a:gd name="connsiteY17" fmla="*/ 233363 h 1381125"/>
                <a:gd name="connsiteX18" fmla="*/ 1926431 w 2326481"/>
                <a:gd name="connsiteY18" fmla="*/ 235744 h 1381125"/>
                <a:gd name="connsiteX19" fmla="*/ 1950243 w 2326481"/>
                <a:gd name="connsiteY19" fmla="*/ 240507 h 1381125"/>
                <a:gd name="connsiteX20" fmla="*/ 1964531 w 2326481"/>
                <a:gd name="connsiteY20" fmla="*/ 245269 h 1381125"/>
                <a:gd name="connsiteX21" fmla="*/ 1976437 w 2326481"/>
                <a:gd name="connsiteY21" fmla="*/ 252413 h 1381125"/>
                <a:gd name="connsiteX22" fmla="*/ 1988343 w 2326481"/>
                <a:gd name="connsiteY22" fmla="*/ 259557 h 1381125"/>
                <a:gd name="connsiteX23" fmla="*/ 1995487 w 2326481"/>
                <a:gd name="connsiteY23" fmla="*/ 273844 h 1381125"/>
                <a:gd name="connsiteX24" fmla="*/ 1995487 w 2326481"/>
                <a:gd name="connsiteY24" fmla="*/ 302419 h 1381125"/>
                <a:gd name="connsiteX25" fmla="*/ 1981200 w 2326481"/>
                <a:gd name="connsiteY25" fmla="*/ 383382 h 1381125"/>
                <a:gd name="connsiteX26" fmla="*/ 1940718 w 2326481"/>
                <a:gd name="connsiteY26" fmla="*/ 597694 h 1381125"/>
                <a:gd name="connsiteX27" fmla="*/ 1888331 w 2326481"/>
                <a:gd name="connsiteY27" fmla="*/ 871538 h 1381125"/>
                <a:gd name="connsiteX28" fmla="*/ 1835943 w 2326481"/>
                <a:gd name="connsiteY28" fmla="*/ 1143000 h 1381125"/>
                <a:gd name="connsiteX29" fmla="*/ 1840706 w 2326481"/>
                <a:gd name="connsiteY29" fmla="*/ 1278732 h 1381125"/>
                <a:gd name="connsiteX30" fmla="*/ 1854993 w 2326481"/>
                <a:gd name="connsiteY30" fmla="*/ 1321594 h 1381125"/>
                <a:gd name="connsiteX31" fmla="*/ 1869281 w 2326481"/>
                <a:gd name="connsiteY31" fmla="*/ 1350169 h 1381125"/>
                <a:gd name="connsiteX32" fmla="*/ 1881187 w 2326481"/>
                <a:gd name="connsiteY32" fmla="*/ 1366838 h 1381125"/>
                <a:gd name="connsiteX33" fmla="*/ 1897856 w 2326481"/>
                <a:gd name="connsiteY33" fmla="*/ 1376363 h 1381125"/>
                <a:gd name="connsiteX34" fmla="*/ 1914525 w 2326481"/>
                <a:gd name="connsiteY34" fmla="*/ 1381125 h 1381125"/>
                <a:gd name="connsiteX35" fmla="*/ 1945481 w 2326481"/>
                <a:gd name="connsiteY35" fmla="*/ 1373982 h 1381125"/>
                <a:gd name="connsiteX36" fmla="*/ 1966912 w 2326481"/>
                <a:gd name="connsiteY36" fmla="*/ 1359694 h 1381125"/>
                <a:gd name="connsiteX37" fmla="*/ 1985962 w 2326481"/>
                <a:gd name="connsiteY37" fmla="*/ 1338263 h 1381125"/>
                <a:gd name="connsiteX38" fmla="*/ 2005012 w 2326481"/>
                <a:gd name="connsiteY38" fmla="*/ 1295400 h 1381125"/>
                <a:gd name="connsiteX39" fmla="*/ 2026443 w 2326481"/>
                <a:gd name="connsiteY39" fmla="*/ 1216819 h 1381125"/>
                <a:gd name="connsiteX40" fmla="*/ 2076450 w 2326481"/>
                <a:gd name="connsiteY40" fmla="*/ 1038225 h 1381125"/>
                <a:gd name="connsiteX41" fmla="*/ 2119312 w 2326481"/>
                <a:gd name="connsiteY41" fmla="*/ 876300 h 1381125"/>
                <a:gd name="connsiteX42" fmla="*/ 2183606 w 2326481"/>
                <a:gd name="connsiteY42" fmla="*/ 640557 h 1381125"/>
                <a:gd name="connsiteX43" fmla="*/ 2214562 w 2326481"/>
                <a:gd name="connsiteY43" fmla="*/ 526257 h 1381125"/>
                <a:gd name="connsiteX44" fmla="*/ 2226468 w 2326481"/>
                <a:gd name="connsiteY44" fmla="*/ 500063 h 1381125"/>
                <a:gd name="connsiteX45" fmla="*/ 2255043 w 2326481"/>
                <a:gd name="connsiteY45" fmla="*/ 450057 h 1381125"/>
                <a:gd name="connsiteX46" fmla="*/ 2281237 w 2326481"/>
                <a:gd name="connsiteY46" fmla="*/ 402432 h 1381125"/>
                <a:gd name="connsiteX47" fmla="*/ 2307431 w 2326481"/>
                <a:gd name="connsiteY47" fmla="*/ 366713 h 1381125"/>
                <a:gd name="connsiteX48" fmla="*/ 2321718 w 2326481"/>
                <a:gd name="connsiteY48" fmla="*/ 340519 h 1381125"/>
                <a:gd name="connsiteX49" fmla="*/ 2326481 w 2326481"/>
                <a:gd name="connsiteY49" fmla="*/ 323850 h 1381125"/>
                <a:gd name="connsiteX50" fmla="*/ 2324100 w 2326481"/>
                <a:gd name="connsiteY50" fmla="*/ 300038 h 1381125"/>
                <a:gd name="connsiteX51" fmla="*/ 2314575 w 2326481"/>
                <a:gd name="connsiteY51" fmla="*/ 264319 h 1381125"/>
                <a:gd name="connsiteX52" fmla="*/ 2288381 w 2326481"/>
                <a:gd name="connsiteY52" fmla="*/ 223838 h 1381125"/>
                <a:gd name="connsiteX53" fmla="*/ 2216943 w 2326481"/>
                <a:gd name="connsiteY53" fmla="*/ 154782 h 1381125"/>
                <a:gd name="connsiteX54" fmla="*/ 2155031 w 2326481"/>
                <a:gd name="connsiteY54" fmla="*/ 107157 h 1381125"/>
                <a:gd name="connsiteX55" fmla="*/ 2090737 w 2326481"/>
                <a:gd name="connsiteY55" fmla="*/ 61913 h 1381125"/>
                <a:gd name="connsiteX56" fmla="*/ 2047875 w 2326481"/>
                <a:gd name="connsiteY56" fmla="*/ 33338 h 1381125"/>
                <a:gd name="connsiteX57" fmla="*/ 2005012 w 2326481"/>
                <a:gd name="connsiteY57" fmla="*/ 9525 h 1381125"/>
                <a:gd name="connsiteX58" fmla="*/ 1971675 w 2326481"/>
                <a:gd name="connsiteY58" fmla="*/ 0 h 1381125"/>
                <a:gd name="connsiteX59" fmla="*/ 1931193 w 2326481"/>
                <a:gd name="connsiteY59" fmla="*/ 0 h 1381125"/>
                <a:gd name="connsiteX60" fmla="*/ 1905000 w 2326481"/>
                <a:gd name="connsiteY60" fmla="*/ 9525 h 1381125"/>
                <a:gd name="connsiteX61" fmla="*/ 1876425 w 2326481"/>
                <a:gd name="connsiteY61" fmla="*/ 35719 h 1381125"/>
                <a:gd name="connsiteX62" fmla="*/ 1850231 w 2326481"/>
                <a:gd name="connsiteY62" fmla="*/ 57150 h 1381125"/>
                <a:gd name="connsiteX63" fmla="*/ 1797843 w 2326481"/>
                <a:gd name="connsiteY63" fmla="*/ 73819 h 1381125"/>
                <a:gd name="connsiteX64" fmla="*/ 1714500 w 2326481"/>
                <a:gd name="connsiteY64" fmla="*/ 90488 h 1381125"/>
                <a:gd name="connsiteX65" fmla="*/ 1588293 w 2326481"/>
                <a:gd name="connsiteY65" fmla="*/ 109538 h 1381125"/>
                <a:gd name="connsiteX66" fmla="*/ 1321593 w 2326481"/>
                <a:gd name="connsiteY66" fmla="*/ 145257 h 1381125"/>
                <a:gd name="connsiteX67" fmla="*/ 1119187 w 2326481"/>
                <a:gd name="connsiteY67" fmla="*/ 166688 h 1381125"/>
                <a:gd name="connsiteX68" fmla="*/ 873918 w 2326481"/>
                <a:gd name="connsiteY68" fmla="*/ 209550 h 1381125"/>
                <a:gd name="connsiteX69" fmla="*/ 726281 w 2326481"/>
                <a:gd name="connsiteY69" fmla="*/ 226219 h 138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326481" h="1381125">
                  <a:moveTo>
                    <a:pt x="726281" y="226219"/>
                  </a:moveTo>
                  <a:lnTo>
                    <a:pt x="409575" y="259557"/>
                  </a:lnTo>
                  <a:lnTo>
                    <a:pt x="180975" y="285750"/>
                  </a:lnTo>
                  <a:lnTo>
                    <a:pt x="0" y="304800"/>
                  </a:lnTo>
                  <a:lnTo>
                    <a:pt x="50006" y="421482"/>
                  </a:lnTo>
                  <a:lnTo>
                    <a:pt x="116681" y="438150"/>
                  </a:lnTo>
                  <a:lnTo>
                    <a:pt x="152400" y="442913"/>
                  </a:lnTo>
                  <a:lnTo>
                    <a:pt x="183356" y="445294"/>
                  </a:lnTo>
                  <a:lnTo>
                    <a:pt x="221456" y="442913"/>
                  </a:lnTo>
                  <a:lnTo>
                    <a:pt x="264318" y="438150"/>
                  </a:lnTo>
                  <a:lnTo>
                    <a:pt x="340518" y="426244"/>
                  </a:lnTo>
                  <a:lnTo>
                    <a:pt x="623887" y="392907"/>
                  </a:lnTo>
                  <a:lnTo>
                    <a:pt x="914400" y="359569"/>
                  </a:lnTo>
                  <a:lnTo>
                    <a:pt x="1126331" y="321469"/>
                  </a:lnTo>
                  <a:lnTo>
                    <a:pt x="1395412" y="290513"/>
                  </a:lnTo>
                  <a:lnTo>
                    <a:pt x="1693068" y="252413"/>
                  </a:lnTo>
                  <a:lnTo>
                    <a:pt x="1852612" y="235744"/>
                  </a:lnTo>
                  <a:lnTo>
                    <a:pt x="1897856" y="233363"/>
                  </a:lnTo>
                  <a:lnTo>
                    <a:pt x="1926431" y="235744"/>
                  </a:lnTo>
                  <a:lnTo>
                    <a:pt x="1950243" y="240507"/>
                  </a:lnTo>
                  <a:lnTo>
                    <a:pt x="1964531" y="245269"/>
                  </a:lnTo>
                  <a:lnTo>
                    <a:pt x="1976437" y="252413"/>
                  </a:lnTo>
                  <a:lnTo>
                    <a:pt x="1988343" y="259557"/>
                  </a:lnTo>
                  <a:lnTo>
                    <a:pt x="1995487" y="273844"/>
                  </a:lnTo>
                  <a:lnTo>
                    <a:pt x="1995487" y="302419"/>
                  </a:lnTo>
                  <a:lnTo>
                    <a:pt x="1981200" y="383382"/>
                  </a:lnTo>
                  <a:lnTo>
                    <a:pt x="1940718" y="597694"/>
                  </a:lnTo>
                  <a:lnTo>
                    <a:pt x="1888331" y="871538"/>
                  </a:lnTo>
                  <a:lnTo>
                    <a:pt x="1835943" y="1143000"/>
                  </a:lnTo>
                  <a:lnTo>
                    <a:pt x="1840706" y="1278732"/>
                  </a:lnTo>
                  <a:lnTo>
                    <a:pt x="1854993" y="1321594"/>
                  </a:lnTo>
                  <a:lnTo>
                    <a:pt x="1869281" y="1350169"/>
                  </a:lnTo>
                  <a:lnTo>
                    <a:pt x="1881187" y="1366838"/>
                  </a:lnTo>
                  <a:lnTo>
                    <a:pt x="1897856" y="1376363"/>
                  </a:lnTo>
                  <a:lnTo>
                    <a:pt x="1914525" y="1381125"/>
                  </a:lnTo>
                  <a:lnTo>
                    <a:pt x="1945481" y="1373982"/>
                  </a:lnTo>
                  <a:lnTo>
                    <a:pt x="1966912" y="1359694"/>
                  </a:lnTo>
                  <a:lnTo>
                    <a:pt x="1985962" y="1338263"/>
                  </a:lnTo>
                  <a:lnTo>
                    <a:pt x="2005012" y="1295400"/>
                  </a:lnTo>
                  <a:lnTo>
                    <a:pt x="2026443" y="1216819"/>
                  </a:lnTo>
                  <a:lnTo>
                    <a:pt x="2076450" y="1038225"/>
                  </a:lnTo>
                  <a:lnTo>
                    <a:pt x="2119312" y="876300"/>
                  </a:lnTo>
                  <a:lnTo>
                    <a:pt x="2183606" y="640557"/>
                  </a:lnTo>
                  <a:lnTo>
                    <a:pt x="2214562" y="526257"/>
                  </a:lnTo>
                  <a:lnTo>
                    <a:pt x="2226468" y="500063"/>
                  </a:lnTo>
                  <a:lnTo>
                    <a:pt x="2255043" y="450057"/>
                  </a:lnTo>
                  <a:lnTo>
                    <a:pt x="2281237" y="402432"/>
                  </a:lnTo>
                  <a:lnTo>
                    <a:pt x="2307431" y="366713"/>
                  </a:lnTo>
                  <a:lnTo>
                    <a:pt x="2321718" y="340519"/>
                  </a:lnTo>
                  <a:lnTo>
                    <a:pt x="2326481" y="323850"/>
                  </a:lnTo>
                  <a:lnTo>
                    <a:pt x="2324100" y="300038"/>
                  </a:lnTo>
                  <a:lnTo>
                    <a:pt x="2314575" y="264319"/>
                  </a:lnTo>
                  <a:lnTo>
                    <a:pt x="2288381" y="223838"/>
                  </a:lnTo>
                  <a:lnTo>
                    <a:pt x="2216943" y="154782"/>
                  </a:lnTo>
                  <a:lnTo>
                    <a:pt x="2155031" y="107157"/>
                  </a:lnTo>
                  <a:lnTo>
                    <a:pt x="2090737" y="61913"/>
                  </a:lnTo>
                  <a:lnTo>
                    <a:pt x="2047875" y="33338"/>
                  </a:lnTo>
                  <a:lnTo>
                    <a:pt x="2005012" y="9525"/>
                  </a:lnTo>
                  <a:lnTo>
                    <a:pt x="1971675" y="0"/>
                  </a:lnTo>
                  <a:lnTo>
                    <a:pt x="1931193" y="0"/>
                  </a:lnTo>
                  <a:lnTo>
                    <a:pt x="1905000" y="9525"/>
                  </a:lnTo>
                  <a:lnTo>
                    <a:pt x="1876425" y="35719"/>
                  </a:lnTo>
                  <a:lnTo>
                    <a:pt x="1850231" y="57150"/>
                  </a:lnTo>
                  <a:lnTo>
                    <a:pt x="1797843" y="73819"/>
                  </a:lnTo>
                  <a:lnTo>
                    <a:pt x="1714500" y="90488"/>
                  </a:lnTo>
                  <a:lnTo>
                    <a:pt x="1588293" y="109538"/>
                  </a:lnTo>
                  <a:lnTo>
                    <a:pt x="1321593" y="145257"/>
                  </a:lnTo>
                  <a:lnTo>
                    <a:pt x="1119187" y="166688"/>
                  </a:lnTo>
                  <a:lnTo>
                    <a:pt x="873918" y="209550"/>
                  </a:lnTo>
                  <a:lnTo>
                    <a:pt x="726281" y="2262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24">
              <a:extLst>
                <a:ext uri="{FF2B5EF4-FFF2-40B4-BE49-F238E27FC236}">
                  <a16:creationId xmlns:a16="http://schemas.microsoft.com/office/drawing/2014/main" id="{9599863C-818B-4795-A193-FED30E5F3ECB}"/>
                </a:ext>
              </a:extLst>
            </p:cNvPr>
            <p:cNvSpPr/>
            <p:nvPr/>
          </p:nvSpPr>
          <p:spPr>
            <a:xfrm>
              <a:off x="6151564" y="3919538"/>
              <a:ext cx="1774825" cy="361950"/>
            </a:xfrm>
            <a:custGeom>
              <a:avLst/>
              <a:gdLst>
                <a:gd name="connsiteX0" fmla="*/ 488156 w 1776412"/>
                <a:gd name="connsiteY0" fmla="*/ 145256 h 361950"/>
                <a:gd name="connsiteX1" fmla="*/ 247650 w 1776412"/>
                <a:gd name="connsiteY1" fmla="*/ 176212 h 361950"/>
                <a:gd name="connsiteX2" fmla="*/ 21431 w 1776412"/>
                <a:gd name="connsiteY2" fmla="*/ 204787 h 361950"/>
                <a:gd name="connsiteX3" fmla="*/ 0 w 1776412"/>
                <a:gd name="connsiteY3" fmla="*/ 204787 h 361950"/>
                <a:gd name="connsiteX4" fmla="*/ 7144 w 1776412"/>
                <a:gd name="connsiteY4" fmla="*/ 361950 h 361950"/>
                <a:gd name="connsiteX5" fmla="*/ 228600 w 1776412"/>
                <a:gd name="connsiteY5" fmla="*/ 335756 h 361950"/>
                <a:gd name="connsiteX6" fmla="*/ 500062 w 1776412"/>
                <a:gd name="connsiteY6" fmla="*/ 300037 h 361950"/>
                <a:gd name="connsiteX7" fmla="*/ 783431 w 1776412"/>
                <a:gd name="connsiteY7" fmla="*/ 261937 h 361950"/>
                <a:gd name="connsiteX8" fmla="*/ 973931 w 1776412"/>
                <a:gd name="connsiteY8" fmla="*/ 250031 h 361950"/>
                <a:gd name="connsiteX9" fmla="*/ 1128712 w 1776412"/>
                <a:gd name="connsiteY9" fmla="*/ 226218 h 361950"/>
                <a:gd name="connsiteX10" fmla="*/ 1302544 w 1776412"/>
                <a:gd name="connsiteY10" fmla="*/ 207168 h 361950"/>
                <a:gd name="connsiteX11" fmla="*/ 1438275 w 1776412"/>
                <a:gd name="connsiteY11" fmla="*/ 200025 h 361950"/>
                <a:gd name="connsiteX12" fmla="*/ 1554956 w 1776412"/>
                <a:gd name="connsiteY12" fmla="*/ 195262 h 361950"/>
                <a:gd name="connsiteX13" fmla="*/ 1669256 w 1776412"/>
                <a:gd name="connsiteY13" fmla="*/ 200025 h 361950"/>
                <a:gd name="connsiteX14" fmla="*/ 1776412 w 1776412"/>
                <a:gd name="connsiteY14" fmla="*/ 211931 h 361950"/>
                <a:gd name="connsiteX15" fmla="*/ 1764506 w 1776412"/>
                <a:gd name="connsiteY15" fmla="*/ 76200 h 361950"/>
                <a:gd name="connsiteX16" fmla="*/ 1683544 w 1776412"/>
                <a:gd name="connsiteY16" fmla="*/ 35718 h 361950"/>
                <a:gd name="connsiteX17" fmla="*/ 1643062 w 1776412"/>
                <a:gd name="connsiteY17" fmla="*/ 19050 h 361950"/>
                <a:gd name="connsiteX18" fmla="*/ 1602581 w 1776412"/>
                <a:gd name="connsiteY18" fmla="*/ 9525 h 361950"/>
                <a:gd name="connsiteX19" fmla="*/ 1547812 w 1776412"/>
                <a:gd name="connsiteY19" fmla="*/ 0 h 361950"/>
                <a:gd name="connsiteX20" fmla="*/ 1524000 w 1776412"/>
                <a:gd name="connsiteY20" fmla="*/ 2381 h 361950"/>
                <a:gd name="connsiteX21" fmla="*/ 1478756 w 1776412"/>
                <a:gd name="connsiteY21" fmla="*/ 14287 h 361950"/>
                <a:gd name="connsiteX22" fmla="*/ 1378744 w 1776412"/>
                <a:gd name="connsiteY22" fmla="*/ 33337 h 361950"/>
                <a:gd name="connsiteX23" fmla="*/ 1214437 w 1776412"/>
                <a:gd name="connsiteY23" fmla="*/ 52387 h 361950"/>
                <a:gd name="connsiteX24" fmla="*/ 1062037 w 1776412"/>
                <a:gd name="connsiteY24" fmla="*/ 64293 h 361950"/>
                <a:gd name="connsiteX25" fmla="*/ 959644 w 1776412"/>
                <a:gd name="connsiteY25" fmla="*/ 71437 h 361950"/>
                <a:gd name="connsiteX26" fmla="*/ 728662 w 1776412"/>
                <a:gd name="connsiteY26" fmla="*/ 114300 h 361950"/>
                <a:gd name="connsiteX27" fmla="*/ 488156 w 1776412"/>
                <a:gd name="connsiteY27" fmla="*/ 145256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776412" h="361950">
                  <a:moveTo>
                    <a:pt x="488156" y="145256"/>
                  </a:moveTo>
                  <a:lnTo>
                    <a:pt x="247650" y="176212"/>
                  </a:lnTo>
                  <a:lnTo>
                    <a:pt x="21431" y="204787"/>
                  </a:lnTo>
                  <a:lnTo>
                    <a:pt x="0" y="204787"/>
                  </a:lnTo>
                  <a:lnTo>
                    <a:pt x="7144" y="361950"/>
                  </a:lnTo>
                  <a:lnTo>
                    <a:pt x="228600" y="335756"/>
                  </a:lnTo>
                  <a:lnTo>
                    <a:pt x="500062" y="300037"/>
                  </a:lnTo>
                  <a:lnTo>
                    <a:pt x="783431" y="261937"/>
                  </a:lnTo>
                  <a:lnTo>
                    <a:pt x="973931" y="250031"/>
                  </a:lnTo>
                  <a:lnTo>
                    <a:pt x="1128712" y="226218"/>
                  </a:lnTo>
                  <a:lnTo>
                    <a:pt x="1302544" y="207168"/>
                  </a:lnTo>
                  <a:lnTo>
                    <a:pt x="1438275" y="200025"/>
                  </a:lnTo>
                  <a:lnTo>
                    <a:pt x="1554956" y="195262"/>
                  </a:lnTo>
                  <a:lnTo>
                    <a:pt x="1669256" y="200025"/>
                  </a:lnTo>
                  <a:lnTo>
                    <a:pt x="1776412" y="211931"/>
                  </a:lnTo>
                  <a:lnTo>
                    <a:pt x="1764506" y="76200"/>
                  </a:lnTo>
                  <a:lnTo>
                    <a:pt x="1683544" y="35718"/>
                  </a:lnTo>
                  <a:lnTo>
                    <a:pt x="1643062" y="19050"/>
                  </a:lnTo>
                  <a:lnTo>
                    <a:pt x="1602581" y="9525"/>
                  </a:lnTo>
                  <a:lnTo>
                    <a:pt x="1547812" y="0"/>
                  </a:lnTo>
                  <a:lnTo>
                    <a:pt x="1524000" y="2381"/>
                  </a:lnTo>
                  <a:lnTo>
                    <a:pt x="1478756" y="14287"/>
                  </a:lnTo>
                  <a:lnTo>
                    <a:pt x="1378744" y="33337"/>
                  </a:lnTo>
                  <a:lnTo>
                    <a:pt x="1214437" y="52387"/>
                  </a:lnTo>
                  <a:lnTo>
                    <a:pt x="1062037" y="64293"/>
                  </a:lnTo>
                  <a:lnTo>
                    <a:pt x="959644" y="71437"/>
                  </a:lnTo>
                  <a:lnTo>
                    <a:pt x="728662" y="114300"/>
                  </a:lnTo>
                  <a:lnTo>
                    <a:pt x="488156" y="1452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25">
              <a:extLst>
                <a:ext uri="{FF2B5EF4-FFF2-40B4-BE49-F238E27FC236}">
                  <a16:creationId xmlns:a16="http://schemas.microsoft.com/office/drawing/2014/main" id="{16A278C1-6FA8-4994-94D1-92E685D60B66}"/>
                </a:ext>
              </a:extLst>
            </p:cNvPr>
            <p:cNvSpPr/>
            <p:nvPr/>
          </p:nvSpPr>
          <p:spPr>
            <a:xfrm>
              <a:off x="6715125" y="1643064"/>
              <a:ext cx="547688" cy="3584575"/>
            </a:xfrm>
            <a:custGeom>
              <a:avLst/>
              <a:gdLst>
                <a:gd name="connsiteX0" fmla="*/ 176542 w 547735"/>
                <a:gd name="connsiteY0" fmla="*/ 1991762 h 3585172"/>
                <a:gd name="connsiteX1" fmla="*/ 176542 w 547735"/>
                <a:gd name="connsiteY1" fmla="*/ 1566249 h 3585172"/>
                <a:gd name="connsiteX2" fmla="*/ 181069 w 547735"/>
                <a:gd name="connsiteY2" fmla="*/ 1330859 h 3585172"/>
                <a:gd name="connsiteX3" fmla="*/ 190123 w 547735"/>
                <a:gd name="connsiteY3" fmla="*/ 1013988 h 3585172"/>
                <a:gd name="connsiteX4" fmla="*/ 190123 w 547735"/>
                <a:gd name="connsiteY4" fmla="*/ 778598 h 3585172"/>
                <a:gd name="connsiteX5" fmla="*/ 185596 w 547735"/>
                <a:gd name="connsiteY5" fmla="*/ 525101 h 3585172"/>
                <a:gd name="connsiteX6" fmla="*/ 181069 w 547735"/>
                <a:gd name="connsiteY6" fmla="*/ 416459 h 3585172"/>
                <a:gd name="connsiteX7" fmla="*/ 176542 w 547735"/>
                <a:gd name="connsiteY7" fmla="*/ 285184 h 3585172"/>
                <a:gd name="connsiteX8" fmla="*/ 172016 w 547735"/>
                <a:gd name="connsiteY8" fmla="*/ 230863 h 3585172"/>
                <a:gd name="connsiteX9" fmla="*/ 162962 w 547735"/>
                <a:gd name="connsiteY9" fmla="*/ 190123 h 3585172"/>
                <a:gd name="connsiteX10" fmla="*/ 140329 w 547735"/>
                <a:gd name="connsiteY10" fmla="*/ 144855 h 3585172"/>
                <a:gd name="connsiteX11" fmla="*/ 122222 w 547735"/>
                <a:gd name="connsiteY11" fmla="*/ 122222 h 3585172"/>
                <a:gd name="connsiteX12" fmla="*/ 90535 w 547735"/>
                <a:gd name="connsiteY12" fmla="*/ 99588 h 3585172"/>
                <a:gd name="connsiteX13" fmla="*/ 40741 w 547735"/>
                <a:gd name="connsiteY13" fmla="*/ 72428 h 3585172"/>
                <a:gd name="connsiteX14" fmla="*/ 18107 w 547735"/>
                <a:gd name="connsiteY14" fmla="*/ 54321 h 3585172"/>
                <a:gd name="connsiteX15" fmla="*/ 0 w 547735"/>
                <a:gd name="connsiteY15" fmla="*/ 31687 h 3585172"/>
                <a:gd name="connsiteX16" fmla="*/ 0 w 547735"/>
                <a:gd name="connsiteY16" fmla="*/ 22634 h 3585172"/>
                <a:gd name="connsiteX17" fmla="*/ 13580 w 547735"/>
                <a:gd name="connsiteY17" fmla="*/ 9053 h 3585172"/>
                <a:gd name="connsiteX18" fmla="*/ 58847 w 547735"/>
                <a:gd name="connsiteY18" fmla="*/ 0 h 3585172"/>
                <a:gd name="connsiteX19" fmla="*/ 117695 w 547735"/>
                <a:gd name="connsiteY19" fmla="*/ 0 h 3585172"/>
                <a:gd name="connsiteX20" fmla="*/ 190123 w 547735"/>
                <a:gd name="connsiteY20" fmla="*/ 9053 h 3585172"/>
                <a:gd name="connsiteX21" fmla="*/ 285184 w 547735"/>
                <a:gd name="connsiteY21" fmla="*/ 31687 h 3585172"/>
                <a:gd name="connsiteX22" fmla="*/ 357612 w 547735"/>
                <a:gd name="connsiteY22" fmla="*/ 58847 h 3585172"/>
                <a:gd name="connsiteX23" fmla="*/ 398352 w 547735"/>
                <a:gd name="connsiteY23" fmla="*/ 76954 h 3585172"/>
                <a:gd name="connsiteX24" fmla="*/ 443620 w 547735"/>
                <a:gd name="connsiteY24" fmla="*/ 104115 h 3585172"/>
                <a:gd name="connsiteX25" fmla="*/ 479834 w 547735"/>
                <a:gd name="connsiteY25" fmla="*/ 135802 h 3585172"/>
                <a:gd name="connsiteX26" fmla="*/ 511521 w 547735"/>
                <a:gd name="connsiteY26" fmla="*/ 167489 h 3585172"/>
                <a:gd name="connsiteX27" fmla="*/ 525101 w 547735"/>
                <a:gd name="connsiteY27" fmla="*/ 185596 h 3585172"/>
                <a:gd name="connsiteX28" fmla="*/ 538681 w 547735"/>
                <a:gd name="connsiteY28" fmla="*/ 217283 h 3585172"/>
                <a:gd name="connsiteX29" fmla="*/ 543208 w 547735"/>
                <a:gd name="connsiteY29" fmla="*/ 230863 h 3585172"/>
                <a:gd name="connsiteX30" fmla="*/ 547735 w 547735"/>
                <a:gd name="connsiteY30" fmla="*/ 253497 h 3585172"/>
                <a:gd name="connsiteX31" fmla="*/ 538681 w 547735"/>
                <a:gd name="connsiteY31" fmla="*/ 276131 h 3585172"/>
                <a:gd name="connsiteX32" fmla="*/ 516047 w 547735"/>
                <a:gd name="connsiteY32" fmla="*/ 307818 h 3585172"/>
                <a:gd name="connsiteX33" fmla="*/ 488887 w 547735"/>
                <a:gd name="connsiteY33" fmla="*/ 348558 h 3585172"/>
                <a:gd name="connsiteX34" fmla="*/ 470780 w 547735"/>
                <a:gd name="connsiteY34" fmla="*/ 384772 h 3585172"/>
                <a:gd name="connsiteX35" fmla="*/ 452673 w 547735"/>
                <a:gd name="connsiteY35" fmla="*/ 439093 h 3585172"/>
                <a:gd name="connsiteX36" fmla="*/ 448146 w 547735"/>
                <a:gd name="connsiteY36" fmla="*/ 493414 h 3585172"/>
                <a:gd name="connsiteX37" fmla="*/ 443620 w 547735"/>
                <a:gd name="connsiteY37" fmla="*/ 679010 h 3585172"/>
                <a:gd name="connsiteX38" fmla="*/ 434566 w 547735"/>
                <a:gd name="connsiteY38" fmla="*/ 1059255 h 3585172"/>
                <a:gd name="connsiteX39" fmla="*/ 425513 w 547735"/>
                <a:gd name="connsiteY39" fmla="*/ 1385180 h 3585172"/>
                <a:gd name="connsiteX40" fmla="*/ 425513 w 547735"/>
                <a:gd name="connsiteY40" fmla="*/ 1792586 h 3585172"/>
                <a:gd name="connsiteX41" fmla="*/ 425513 w 547735"/>
                <a:gd name="connsiteY41" fmla="*/ 2362954 h 3585172"/>
                <a:gd name="connsiteX42" fmla="*/ 425513 w 547735"/>
                <a:gd name="connsiteY42" fmla="*/ 3553485 h 3585172"/>
                <a:gd name="connsiteX43" fmla="*/ 176542 w 547735"/>
                <a:gd name="connsiteY43" fmla="*/ 3585172 h 3585172"/>
                <a:gd name="connsiteX44" fmla="*/ 176542 w 547735"/>
                <a:gd name="connsiteY44" fmla="*/ 3318095 h 3585172"/>
                <a:gd name="connsiteX45" fmla="*/ 181069 w 547735"/>
                <a:gd name="connsiteY45" fmla="*/ 2521390 h 3585172"/>
                <a:gd name="connsiteX46" fmla="*/ 176542 w 547735"/>
                <a:gd name="connsiteY46" fmla="*/ 1991762 h 3585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47735" h="3585172">
                  <a:moveTo>
                    <a:pt x="176542" y="1991762"/>
                  </a:moveTo>
                  <a:lnTo>
                    <a:pt x="176542" y="1566249"/>
                  </a:lnTo>
                  <a:lnTo>
                    <a:pt x="181069" y="1330859"/>
                  </a:lnTo>
                  <a:lnTo>
                    <a:pt x="190123" y="1013988"/>
                  </a:lnTo>
                  <a:lnTo>
                    <a:pt x="190123" y="778598"/>
                  </a:lnTo>
                  <a:lnTo>
                    <a:pt x="185596" y="525101"/>
                  </a:lnTo>
                  <a:lnTo>
                    <a:pt x="181069" y="416459"/>
                  </a:lnTo>
                  <a:lnTo>
                    <a:pt x="176542" y="285184"/>
                  </a:lnTo>
                  <a:lnTo>
                    <a:pt x="172016" y="230863"/>
                  </a:lnTo>
                  <a:lnTo>
                    <a:pt x="162962" y="190123"/>
                  </a:lnTo>
                  <a:lnTo>
                    <a:pt x="140329" y="144855"/>
                  </a:lnTo>
                  <a:lnTo>
                    <a:pt x="122222" y="122222"/>
                  </a:lnTo>
                  <a:lnTo>
                    <a:pt x="90535" y="99588"/>
                  </a:lnTo>
                  <a:lnTo>
                    <a:pt x="40741" y="72428"/>
                  </a:lnTo>
                  <a:lnTo>
                    <a:pt x="18107" y="54321"/>
                  </a:lnTo>
                  <a:lnTo>
                    <a:pt x="0" y="31687"/>
                  </a:lnTo>
                  <a:lnTo>
                    <a:pt x="0" y="22634"/>
                  </a:lnTo>
                  <a:lnTo>
                    <a:pt x="13580" y="9053"/>
                  </a:lnTo>
                  <a:lnTo>
                    <a:pt x="58847" y="0"/>
                  </a:lnTo>
                  <a:lnTo>
                    <a:pt x="117695" y="0"/>
                  </a:lnTo>
                  <a:lnTo>
                    <a:pt x="190123" y="9053"/>
                  </a:lnTo>
                  <a:lnTo>
                    <a:pt x="285184" y="31687"/>
                  </a:lnTo>
                  <a:lnTo>
                    <a:pt x="357612" y="58847"/>
                  </a:lnTo>
                  <a:lnTo>
                    <a:pt x="398352" y="76954"/>
                  </a:lnTo>
                  <a:lnTo>
                    <a:pt x="443620" y="104115"/>
                  </a:lnTo>
                  <a:lnTo>
                    <a:pt x="479834" y="135802"/>
                  </a:lnTo>
                  <a:lnTo>
                    <a:pt x="511521" y="167489"/>
                  </a:lnTo>
                  <a:lnTo>
                    <a:pt x="525101" y="185596"/>
                  </a:lnTo>
                  <a:lnTo>
                    <a:pt x="538681" y="217283"/>
                  </a:lnTo>
                  <a:lnTo>
                    <a:pt x="543208" y="230863"/>
                  </a:lnTo>
                  <a:lnTo>
                    <a:pt x="547735" y="253497"/>
                  </a:lnTo>
                  <a:lnTo>
                    <a:pt x="538681" y="276131"/>
                  </a:lnTo>
                  <a:lnTo>
                    <a:pt x="516047" y="307818"/>
                  </a:lnTo>
                  <a:lnTo>
                    <a:pt x="488887" y="348558"/>
                  </a:lnTo>
                  <a:lnTo>
                    <a:pt x="470780" y="384772"/>
                  </a:lnTo>
                  <a:lnTo>
                    <a:pt x="452673" y="439093"/>
                  </a:lnTo>
                  <a:lnTo>
                    <a:pt x="448146" y="493414"/>
                  </a:lnTo>
                  <a:lnTo>
                    <a:pt x="443620" y="679010"/>
                  </a:lnTo>
                  <a:lnTo>
                    <a:pt x="434566" y="1059255"/>
                  </a:lnTo>
                  <a:lnTo>
                    <a:pt x="425513" y="1385180"/>
                  </a:lnTo>
                  <a:lnTo>
                    <a:pt x="425513" y="1792586"/>
                  </a:lnTo>
                  <a:lnTo>
                    <a:pt x="425513" y="2362954"/>
                  </a:lnTo>
                  <a:lnTo>
                    <a:pt x="425513" y="3553485"/>
                  </a:lnTo>
                  <a:lnTo>
                    <a:pt x="176542" y="3585172"/>
                  </a:lnTo>
                  <a:lnTo>
                    <a:pt x="176542" y="3318095"/>
                  </a:lnTo>
                  <a:lnTo>
                    <a:pt x="181069" y="2521390"/>
                  </a:lnTo>
                  <a:lnTo>
                    <a:pt x="176542" y="19917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26">
              <a:extLst>
                <a:ext uri="{FF2B5EF4-FFF2-40B4-BE49-F238E27FC236}">
                  <a16:creationId xmlns:a16="http://schemas.microsoft.com/office/drawing/2014/main" id="{7CD6528D-AC53-4583-856A-E8FB388781C2}"/>
                </a:ext>
              </a:extLst>
            </p:cNvPr>
            <p:cNvSpPr/>
            <p:nvPr/>
          </p:nvSpPr>
          <p:spPr>
            <a:xfrm>
              <a:off x="5524501" y="4941888"/>
              <a:ext cx="2466975" cy="723900"/>
            </a:xfrm>
            <a:custGeom>
              <a:avLst/>
              <a:gdLst>
                <a:gd name="connsiteX0" fmla="*/ 869156 w 2466975"/>
                <a:gd name="connsiteY0" fmla="*/ 359569 h 723900"/>
                <a:gd name="connsiteX1" fmla="*/ 952500 w 2466975"/>
                <a:gd name="connsiteY1" fmla="*/ 340519 h 723900"/>
                <a:gd name="connsiteX2" fmla="*/ 1054894 w 2466975"/>
                <a:gd name="connsiteY2" fmla="*/ 314325 h 723900"/>
                <a:gd name="connsiteX3" fmla="*/ 1171575 w 2466975"/>
                <a:gd name="connsiteY3" fmla="*/ 283369 h 723900"/>
                <a:gd name="connsiteX4" fmla="*/ 1312069 w 2466975"/>
                <a:gd name="connsiteY4" fmla="*/ 245269 h 723900"/>
                <a:gd name="connsiteX5" fmla="*/ 1378744 w 2466975"/>
                <a:gd name="connsiteY5" fmla="*/ 226219 h 723900"/>
                <a:gd name="connsiteX6" fmla="*/ 1600200 w 2466975"/>
                <a:gd name="connsiteY6" fmla="*/ 185737 h 723900"/>
                <a:gd name="connsiteX7" fmla="*/ 1709738 w 2466975"/>
                <a:gd name="connsiteY7" fmla="*/ 164306 h 723900"/>
                <a:gd name="connsiteX8" fmla="*/ 1854994 w 2466975"/>
                <a:gd name="connsiteY8" fmla="*/ 135731 h 723900"/>
                <a:gd name="connsiteX9" fmla="*/ 2026444 w 2466975"/>
                <a:gd name="connsiteY9" fmla="*/ 97631 h 723900"/>
                <a:gd name="connsiteX10" fmla="*/ 2193131 w 2466975"/>
                <a:gd name="connsiteY10" fmla="*/ 57150 h 723900"/>
                <a:gd name="connsiteX11" fmla="*/ 2297906 w 2466975"/>
                <a:gd name="connsiteY11" fmla="*/ 28575 h 723900"/>
                <a:gd name="connsiteX12" fmla="*/ 2400300 w 2466975"/>
                <a:gd name="connsiteY12" fmla="*/ 0 h 723900"/>
                <a:gd name="connsiteX13" fmla="*/ 2466975 w 2466975"/>
                <a:gd name="connsiteY13" fmla="*/ 95250 h 723900"/>
                <a:gd name="connsiteX14" fmla="*/ 2314575 w 2466975"/>
                <a:gd name="connsiteY14" fmla="*/ 138112 h 723900"/>
                <a:gd name="connsiteX15" fmla="*/ 2140744 w 2466975"/>
                <a:gd name="connsiteY15" fmla="*/ 195262 h 723900"/>
                <a:gd name="connsiteX16" fmla="*/ 1962150 w 2466975"/>
                <a:gd name="connsiteY16" fmla="*/ 252412 h 723900"/>
                <a:gd name="connsiteX17" fmla="*/ 1797844 w 2466975"/>
                <a:gd name="connsiteY17" fmla="*/ 302419 h 723900"/>
                <a:gd name="connsiteX18" fmla="*/ 1526381 w 2466975"/>
                <a:gd name="connsiteY18" fmla="*/ 390525 h 723900"/>
                <a:gd name="connsiteX19" fmla="*/ 1266825 w 2466975"/>
                <a:gd name="connsiteY19" fmla="*/ 473869 h 723900"/>
                <a:gd name="connsiteX20" fmla="*/ 962025 w 2466975"/>
                <a:gd name="connsiteY20" fmla="*/ 573881 h 723900"/>
                <a:gd name="connsiteX21" fmla="*/ 640556 w 2466975"/>
                <a:gd name="connsiteY21" fmla="*/ 681037 h 723900"/>
                <a:gd name="connsiteX22" fmla="*/ 521494 w 2466975"/>
                <a:gd name="connsiteY22" fmla="*/ 721519 h 723900"/>
                <a:gd name="connsiteX23" fmla="*/ 492919 w 2466975"/>
                <a:gd name="connsiteY23" fmla="*/ 723900 h 723900"/>
                <a:gd name="connsiteX24" fmla="*/ 445294 w 2466975"/>
                <a:gd name="connsiteY24" fmla="*/ 723900 h 723900"/>
                <a:gd name="connsiteX25" fmla="*/ 400050 w 2466975"/>
                <a:gd name="connsiteY25" fmla="*/ 719137 h 723900"/>
                <a:gd name="connsiteX26" fmla="*/ 342900 w 2466975"/>
                <a:gd name="connsiteY26" fmla="*/ 702469 h 723900"/>
                <a:gd name="connsiteX27" fmla="*/ 304800 w 2466975"/>
                <a:gd name="connsiteY27" fmla="*/ 685800 h 723900"/>
                <a:gd name="connsiteX28" fmla="*/ 264319 w 2466975"/>
                <a:gd name="connsiteY28" fmla="*/ 661987 h 723900"/>
                <a:gd name="connsiteX29" fmla="*/ 238125 w 2466975"/>
                <a:gd name="connsiteY29" fmla="*/ 640556 h 723900"/>
                <a:gd name="connsiteX30" fmla="*/ 192881 w 2466975"/>
                <a:gd name="connsiteY30" fmla="*/ 609600 h 723900"/>
                <a:gd name="connsiteX31" fmla="*/ 157163 w 2466975"/>
                <a:gd name="connsiteY31" fmla="*/ 583406 h 723900"/>
                <a:gd name="connsiteX32" fmla="*/ 130969 w 2466975"/>
                <a:gd name="connsiteY32" fmla="*/ 561975 h 723900"/>
                <a:gd name="connsiteX33" fmla="*/ 102394 w 2466975"/>
                <a:gd name="connsiteY33" fmla="*/ 533400 h 723900"/>
                <a:gd name="connsiteX34" fmla="*/ 73819 w 2466975"/>
                <a:gd name="connsiteY34" fmla="*/ 504825 h 723900"/>
                <a:gd name="connsiteX35" fmla="*/ 45244 w 2466975"/>
                <a:gd name="connsiteY35" fmla="*/ 466725 h 723900"/>
                <a:gd name="connsiteX36" fmla="*/ 23813 w 2466975"/>
                <a:gd name="connsiteY36" fmla="*/ 426244 h 723900"/>
                <a:gd name="connsiteX37" fmla="*/ 9525 w 2466975"/>
                <a:gd name="connsiteY37" fmla="*/ 385762 h 723900"/>
                <a:gd name="connsiteX38" fmla="*/ 2381 w 2466975"/>
                <a:gd name="connsiteY38" fmla="*/ 345281 h 723900"/>
                <a:gd name="connsiteX39" fmla="*/ 4763 w 2466975"/>
                <a:gd name="connsiteY39" fmla="*/ 302419 h 723900"/>
                <a:gd name="connsiteX40" fmla="*/ 0 w 2466975"/>
                <a:gd name="connsiteY40" fmla="*/ 280987 h 723900"/>
                <a:gd name="connsiteX41" fmla="*/ 2381 w 2466975"/>
                <a:gd name="connsiteY41" fmla="*/ 259556 h 723900"/>
                <a:gd name="connsiteX42" fmla="*/ 2381 w 2466975"/>
                <a:gd name="connsiteY42" fmla="*/ 247650 h 723900"/>
                <a:gd name="connsiteX43" fmla="*/ 11906 w 2466975"/>
                <a:gd name="connsiteY43" fmla="*/ 245269 h 723900"/>
                <a:gd name="connsiteX44" fmla="*/ 23813 w 2466975"/>
                <a:gd name="connsiteY44" fmla="*/ 247650 h 723900"/>
                <a:gd name="connsiteX45" fmla="*/ 45244 w 2466975"/>
                <a:gd name="connsiteY45" fmla="*/ 266700 h 723900"/>
                <a:gd name="connsiteX46" fmla="*/ 66675 w 2466975"/>
                <a:gd name="connsiteY46" fmla="*/ 300037 h 723900"/>
                <a:gd name="connsiteX47" fmla="*/ 83344 w 2466975"/>
                <a:gd name="connsiteY47" fmla="*/ 323850 h 723900"/>
                <a:gd name="connsiteX48" fmla="*/ 100013 w 2466975"/>
                <a:gd name="connsiteY48" fmla="*/ 347662 h 723900"/>
                <a:gd name="connsiteX49" fmla="*/ 130969 w 2466975"/>
                <a:gd name="connsiteY49" fmla="*/ 378619 h 723900"/>
                <a:gd name="connsiteX50" fmla="*/ 154781 w 2466975"/>
                <a:gd name="connsiteY50" fmla="*/ 395287 h 723900"/>
                <a:gd name="connsiteX51" fmla="*/ 183356 w 2466975"/>
                <a:gd name="connsiteY51" fmla="*/ 411956 h 723900"/>
                <a:gd name="connsiteX52" fmla="*/ 214313 w 2466975"/>
                <a:gd name="connsiteY52" fmla="*/ 421481 h 723900"/>
                <a:gd name="connsiteX53" fmla="*/ 257175 w 2466975"/>
                <a:gd name="connsiteY53" fmla="*/ 431006 h 723900"/>
                <a:gd name="connsiteX54" fmla="*/ 297656 w 2466975"/>
                <a:gd name="connsiteY54" fmla="*/ 433387 h 723900"/>
                <a:gd name="connsiteX55" fmla="*/ 342900 w 2466975"/>
                <a:gd name="connsiteY55" fmla="*/ 433387 h 723900"/>
                <a:gd name="connsiteX56" fmla="*/ 440531 w 2466975"/>
                <a:gd name="connsiteY56" fmla="*/ 426244 h 723900"/>
                <a:gd name="connsiteX57" fmla="*/ 542925 w 2466975"/>
                <a:gd name="connsiteY57" fmla="*/ 416719 h 723900"/>
                <a:gd name="connsiteX58" fmla="*/ 628650 w 2466975"/>
                <a:gd name="connsiteY58" fmla="*/ 404812 h 723900"/>
                <a:gd name="connsiteX59" fmla="*/ 781050 w 2466975"/>
                <a:gd name="connsiteY59" fmla="*/ 376237 h 723900"/>
                <a:gd name="connsiteX60" fmla="*/ 869156 w 2466975"/>
                <a:gd name="connsiteY60" fmla="*/ 359569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466975" h="723900">
                  <a:moveTo>
                    <a:pt x="869156" y="359569"/>
                  </a:moveTo>
                  <a:lnTo>
                    <a:pt x="952500" y="340519"/>
                  </a:lnTo>
                  <a:lnTo>
                    <a:pt x="1054894" y="314325"/>
                  </a:lnTo>
                  <a:lnTo>
                    <a:pt x="1171575" y="283369"/>
                  </a:lnTo>
                  <a:lnTo>
                    <a:pt x="1312069" y="245269"/>
                  </a:lnTo>
                  <a:lnTo>
                    <a:pt x="1378744" y="226219"/>
                  </a:lnTo>
                  <a:lnTo>
                    <a:pt x="1600200" y="185737"/>
                  </a:lnTo>
                  <a:lnTo>
                    <a:pt x="1709738" y="164306"/>
                  </a:lnTo>
                  <a:lnTo>
                    <a:pt x="1854994" y="135731"/>
                  </a:lnTo>
                  <a:lnTo>
                    <a:pt x="2026444" y="97631"/>
                  </a:lnTo>
                  <a:lnTo>
                    <a:pt x="2193131" y="57150"/>
                  </a:lnTo>
                  <a:lnTo>
                    <a:pt x="2297906" y="28575"/>
                  </a:lnTo>
                  <a:lnTo>
                    <a:pt x="2400300" y="0"/>
                  </a:lnTo>
                  <a:lnTo>
                    <a:pt x="2466975" y="95250"/>
                  </a:lnTo>
                  <a:lnTo>
                    <a:pt x="2314575" y="138112"/>
                  </a:lnTo>
                  <a:lnTo>
                    <a:pt x="2140744" y="195262"/>
                  </a:lnTo>
                  <a:lnTo>
                    <a:pt x="1962150" y="252412"/>
                  </a:lnTo>
                  <a:lnTo>
                    <a:pt x="1797844" y="302419"/>
                  </a:lnTo>
                  <a:lnTo>
                    <a:pt x="1526381" y="390525"/>
                  </a:lnTo>
                  <a:lnTo>
                    <a:pt x="1266825" y="473869"/>
                  </a:lnTo>
                  <a:lnTo>
                    <a:pt x="962025" y="573881"/>
                  </a:lnTo>
                  <a:lnTo>
                    <a:pt x="640556" y="681037"/>
                  </a:lnTo>
                  <a:lnTo>
                    <a:pt x="521494" y="721519"/>
                  </a:lnTo>
                  <a:lnTo>
                    <a:pt x="492919" y="723900"/>
                  </a:lnTo>
                  <a:lnTo>
                    <a:pt x="445294" y="723900"/>
                  </a:lnTo>
                  <a:lnTo>
                    <a:pt x="400050" y="719137"/>
                  </a:lnTo>
                  <a:lnTo>
                    <a:pt x="342900" y="702469"/>
                  </a:lnTo>
                  <a:lnTo>
                    <a:pt x="304800" y="685800"/>
                  </a:lnTo>
                  <a:lnTo>
                    <a:pt x="264319" y="661987"/>
                  </a:lnTo>
                  <a:lnTo>
                    <a:pt x="238125" y="640556"/>
                  </a:lnTo>
                  <a:lnTo>
                    <a:pt x="192881" y="609600"/>
                  </a:lnTo>
                  <a:lnTo>
                    <a:pt x="157163" y="583406"/>
                  </a:lnTo>
                  <a:lnTo>
                    <a:pt x="130969" y="561975"/>
                  </a:lnTo>
                  <a:lnTo>
                    <a:pt x="102394" y="533400"/>
                  </a:lnTo>
                  <a:lnTo>
                    <a:pt x="73819" y="504825"/>
                  </a:lnTo>
                  <a:lnTo>
                    <a:pt x="45244" y="466725"/>
                  </a:lnTo>
                  <a:lnTo>
                    <a:pt x="23813" y="426244"/>
                  </a:lnTo>
                  <a:lnTo>
                    <a:pt x="9525" y="385762"/>
                  </a:lnTo>
                  <a:lnTo>
                    <a:pt x="2381" y="345281"/>
                  </a:lnTo>
                  <a:lnTo>
                    <a:pt x="4763" y="302419"/>
                  </a:lnTo>
                  <a:lnTo>
                    <a:pt x="0" y="280987"/>
                  </a:lnTo>
                  <a:lnTo>
                    <a:pt x="2381" y="259556"/>
                  </a:lnTo>
                  <a:lnTo>
                    <a:pt x="2381" y="247650"/>
                  </a:lnTo>
                  <a:lnTo>
                    <a:pt x="11906" y="245269"/>
                  </a:lnTo>
                  <a:lnTo>
                    <a:pt x="23813" y="247650"/>
                  </a:lnTo>
                  <a:lnTo>
                    <a:pt x="45244" y="266700"/>
                  </a:lnTo>
                  <a:lnTo>
                    <a:pt x="66675" y="300037"/>
                  </a:lnTo>
                  <a:lnTo>
                    <a:pt x="83344" y="323850"/>
                  </a:lnTo>
                  <a:lnTo>
                    <a:pt x="100013" y="347662"/>
                  </a:lnTo>
                  <a:lnTo>
                    <a:pt x="130969" y="378619"/>
                  </a:lnTo>
                  <a:lnTo>
                    <a:pt x="154781" y="395287"/>
                  </a:lnTo>
                  <a:lnTo>
                    <a:pt x="183356" y="411956"/>
                  </a:lnTo>
                  <a:lnTo>
                    <a:pt x="214313" y="421481"/>
                  </a:lnTo>
                  <a:lnTo>
                    <a:pt x="257175" y="431006"/>
                  </a:lnTo>
                  <a:lnTo>
                    <a:pt x="297656" y="433387"/>
                  </a:lnTo>
                  <a:lnTo>
                    <a:pt x="342900" y="433387"/>
                  </a:lnTo>
                  <a:lnTo>
                    <a:pt x="440531" y="426244"/>
                  </a:lnTo>
                  <a:lnTo>
                    <a:pt x="542925" y="416719"/>
                  </a:lnTo>
                  <a:lnTo>
                    <a:pt x="628650" y="404812"/>
                  </a:lnTo>
                  <a:lnTo>
                    <a:pt x="781050" y="376237"/>
                  </a:lnTo>
                  <a:lnTo>
                    <a:pt x="869156" y="3595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27">
              <a:extLst>
                <a:ext uri="{FF2B5EF4-FFF2-40B4-BE49-F238E27FC236}">
                  <a16:creationId xmlns:a16="http://schemas.microsoft.com/office/drawing/2014/main" id="{21521234-BED6-4890-8F64-171E7F4903D4}"/>
                </a:ext>
              </a:extLst>
            </p:cNvPr>
            <p:cNvSpPr/>
            <p:nvPr/>
          </p:nvSpPr>
          <p:spPr>
            <a:xfrm>
              <a:off x="7535864" y="4591051"/>
              <a:ext cx="873125" cy="1076325"/>
            </a:xfrm>
            <a:custGeom>
              <a:avLst/>
              <a:gdLst>
                <a:gd name="connsiteX0" fmla="*/ 445294 w 871538"/>
                <a:gd name="connsiteY0" fmla="*/ 600075 h 1076325"/>
                <a:gd name="connsiteX1" fmla="*/ 421482 w 871538"/>
                <a:gd name="connsiteY1" fmla="*/ 552450 h 1076325"/>
                <a:gd name="connsiteX2" fmla="*/ 392907 w 871538"/>
                <a:gd name="connsiteY2" fmla="*/ 509588 h 1076325"/>
                <a:gd name="connsiteX3" fmla="*/ 352425 w 871538"/>
                <a:gd name="connsiteY3" fmla="*/ 454819 h 1076325"/>
                <a:gd name="connsiteX4" fmla="*/ 295275 w 871538"/>
                <a:gd name="connsiteY4" fmla="*/ 378619 h 1076325"/>
                <a:gd name="connsiteX5" fmla="*/ 238125 w 871538"/>
                <a:gd name="connsiteY5" fmla="*/ 297656 h 1076325"/>
                <a:gd name="connsiteX6" fmla="*/ 195263 w 871538"/>
                <a:gd name="connsiteY6" fmla="*/ 245269 h 1076325"/>
                <a:gd name="connsiteX7" fmla="*/ 152400 w 871538"/>
                <a:gd name="connsiteY7" fmla="*/ 192881 h 1076325"/>
                <a:gd name="connsiteX8" fmla="*/ 97632 w 871538"/>
                <a:gd name="connsiteY8" fmla="*/ 130969 h 1076325"/>
                <a:gd name="connsiteX9" fmla="*/ 71438 w 871538"/>
                <a:gd name="connsiteY9" fmla="*/ 100013 h 1076325"/>
                <a:gd name="connsiteX10" fmla="*/ 47625 w 871538"/>
                <a:gd name="connsiteY10" fmla="*/ 80963 h 1076325"/>
                <a:gd name="connsiteX11" fmla="*/ 28575 w 871538"/>
                <a:gd name="connsiteY11" fmla="*/ 66675 h 1076325"/>
                <a:gd name="connsiteX12" fmla="*/ 9525 w 871538"/>
                <a:gd name="connsiteY12" fmla="*/ 40481 h 1076325"/>
                <a:gd name="connsiteX13" fmla="*/ 0 w 871538"/>
                <a:gd name="connsiteY13" fmla="*/ 14288 h 1076325"/>
                <a:gd name="connsiteX14" fmla="*/ 2382 w 871538"/>
                <a:gd name="connsiteY14" fmla="*/ 2381 h 1076325"/>
                <a:gd name="connsiteX15" fmla="*/ 14288 w 871538"/>
                <a:gd name="connsiteY15" fmla="*/ 0 h 1076325"/>
                <a:gd name="connsiteX16" fmla="*/ 52388 w 871538"/>
                <a:gd name="connsiteY16" fmla="*/ 11906 h 1076325"/>
                <a:gd name="connsiteX17" fmla="*/ 133350 w 871538"/>
                <a:gd name="connsiteY17" fmla="*/ 54769 h 1076325"/>
                <a:gd name="connsiteX18" fmla="*/ 250032 w 871538"/>
                <a:gd name="connsiteY18" fmla="*/ 126206 h 1076325"/>
                <a:gd name="connsiteX19" fmla="*/ 366713 w 871538"/>
                <a:gd name="connsiteY19" fmla="*/ 200025 h 1076325"/>
                <a:gd name="connsiteX20" fmla="*/ 461963 w 871538"/>
                <a:gd name="connsiteY20" fmla="*/ 269081 h 1076325"/>
                <a:gd name="connsiteX21" fmla="*/ 516732 w 871538"/>
                <a:gd name="connsiteY21" fmla="*/ 314325 h 1076325"/>
                <a:gd name="connsiteX22" fmla="*/ 564357 w 871538"/>
                <a:gd name="connsiteY22" fmla="*/ 354806 h 1076325"/>
                <a:gd name="connsiteX23" fmla="*/ 614363 w 871538"/>
                <a:gd name="connsiteY23" fmla="*/ 404813 h 1076325"/>
                <a:gd name="connsiteX24" fmla="*/ 669132 w 871538"/>
                <a:gd name="connsiteY24" fmla="*/ 464344 h 1076325"/>
                <a:gd name="connsiteX25" fmla="*/ 709613 w 871538"/>
                <a:gd name="connsiteY25" fmla="*/ 519113 h 1076325"/>
                <a:gd name="connsiteX26" fmla="*/ 754857 w 871538"/>
                <a:gd name="connsiteY26" fmla="*/ 592931 h 1076325"/>
                <a:gd name="connsiteX27" fmla="*/ 792957 w 871538"/>
                <a:gd name="connsiteY27" fmla="*/ 659606 h 1076325"/>
                <a:gd name="connsiteX28" fmla="*/ 823913 w 871538"/>
                <a:gd name="connsiteY28" fmla="*/ 721519 h 1076325"/>
                <a:gd name="connsiteX29" fmla="*/ 840582 w 871538"/>
                <a:gd name="connsiteY29" fmla="*/ 766763 h 1076325"/>
                <a:gd name="connsiteX30" fmla="*/ 854869 w 871538"/>
                <a:gd name="connsiteY30" fmla="*/ 807244 h 1076325"/>
                <a:gd name="connsiteX31" fmla="*/ 866775 w 871538"/>
                <a:gd name="connsiteY31" fmla="*/ 854869 h 1076325"/>
                <a:gd name="connsiteX32" fmla="*/ 871538 w 871538"/>
                <a:gd name="connsiteY32" fmla="*/ 895350 h 1076325"/>
                <a:gd name="connsiteX33" fmla="*/ 871538 w 871538"/>
                <a:gd name="connsiteY33" fmla="*/ 928688 h 1076325"/>
                <a:gd name="connsiteX34" fmla="*/ 862013 w 871538"/>
                <a:gd name="connsiteY34" fmla="*/ 973931 h 1076325"/>
                <a:gd name="connsiteX35" fmla="*/ 850107 w 871538"/>
                <a:gd name="connsiteY35" fmla="*/ 1009650 h 1076325"/>
                <a:gd name="connsiteX36" fmla="*/ 831057 w 871538"/>
                <a:gd name="connsiteY36" fmla="*/ 1040606 h 1076325"/>
                <a:gd name="connsiteX37" fmla="*/ 802482 w 871538"/>
                <a:gd name="connsiteY37" fmla="*/ 1062038 h 1076325"/>
                <a:gd name="connsiteX38" fmla="*/ 778669 w 871538"/>
                <a:gd name="connsiteY38" fmla="*/ 1071563 h 1076325"/>
                <a:gd name="connsiteX39" fmla="*/ 742950 w 871538"/>
                <a:gd name="connsiteY39" fmla="*/ 1076325 h 1076325"/>
                <a:gd name="connsiteX40" fmla="*/ 707232 w 871538"/>
                <a:gd name="connsiteY40" fmla="*/ 1071563 h 1076325"/>
                <a:gd name="connsiteX41" fmla="*/ 664369 w 871538"/>
                <a:gd name="connsiteY41" fmla="*/ 1054894 h 1076325"/>
                <a:gd name="connsiteX42" fmla="*/ 635794 w 871538"/>
                <a:gd name="connsiteY42" fmla="*/ 1028700 h 1076325"/>
                <a:gd name="connsiteX43" fmla="*/ 607219 w 871538"/>
                <a:gd name="connsiteY43" fmla="*/ 990600 h 1076325"/>
                <a:gd name="connsiteX44" fmla="*/ 573882 w 871538"/>
                <a:gd name="connsiteY44" fmla="*/ 933450 h 1076325"/>
                <a:gd name="connsiteX45" fmla="*/ 552450 w 871538"/>
                <a:gd name="connsiteY45" fmla="*/ 871538 h 1076325"/>
                <a:gd name="connsiteX46" fmla="*/ 526257 w 871538"/>
                <a:gd name="connsiteY46" fmla="*/ 797719 h 1076325"/>
                <a:gd name="connsiteX47" fmla="*/ 500063 w 871538"/>
                <a:gd name="connsiteY47" fmla="*/ 719138 h 1076325"/>
                <a:gd name="connsiteX48" fmla="*/ 445294 w 871538"/>
                <a:gd name="connsiteY48" fmla="*/ 600075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871538" h="1076325">
                  <a:moveTo>
                    <a:pt x="445294" y="600075"/>
                  </a:moveTo>
                  <a:lnTo>
                    <a:pt x="421482" y="552450"/>
                  </a:lnTo>
                  <a:lnTo>
                    <a:pt x="392907" y="509588"/>
                  </a:lnTo>
                  <a:lnTo>
                    <a:pt x="352425" y="454819"/>
                  </a:lnTo>
                  <a:lnTo>
                    <a:pt x="295275" y="378619"/>
                  </a:lnTo>
                  <a:lnTo>
                    <a:pt x="238125" y="297656"/>
                  </a:lnTo>
                  <a:lnTo>
                    <a:pt x="195263" y="245269"/>
                  </a:lnTo>
                  <a:lnTo>
                    <a:pt x="152400" y="192881"/>
                  </a:lnTo>
                  <a:lnTo>
                    <a:pt x="97632" y="130969"/>
                  </a:lnTo>
                  <a:lnTo>
                    <a:pt x="71438" y="100013"/>
                  </a:lnTo>
                  <a:lnTo>
                    <a:pt x="47625" y="80963"/>
                  </a:lnTo>
                  <a:lnTo>
                    <a:pt x="28575" y="66675"/>
                  </a:lnTo>
                  <a:lnTo>
                    <a:pt x="9525" y="40481"/>
                  </a:lnTo>
                  <a:lnTo>
                    <a:pt x="0" y="14288"/>
                  </a:lnTo>
                  <a:lnTo>
                    <a:pt x="2382" y="2381"/>
                  </a:lnTo>
                  <a:lnTo>
                    <a:pt x="14288" y="0"/>
                  </a:lnTo>
                  <a:lnTo>
                    <a:pt x="52388" y="11906"/>
                  </a:lnTo>
                  <a:lnTo>
                    <a:pt x="133350" y="54769"/>
                  </a:lnTo>
                  <a:lnTo>
                    <a:pt x="250032" y="126206"/>
                  </a:lnTo>
                  <a:lnTo>
                    <a:pt x="366713" y="200025"/>
                  </a:lnTo>
                  <a:lnTo>
                    <a:pt x="461963" y="269081"/>
                  </a:lnTo>
                  <a:lnTo>
                    <a:pt x="516732" y="314325"/>
                  </a:lnTo>
                  <a:lnTo>
                    <a:pt x="564357" y="354806"/>
                  </a:lnTo>
                  <a:lnTo>
                    <a:pt x="614363" y="404813"/>
                  </a:lnTo>
                  <a:lnTo>
                    <a:pt x="669132" y="464344"/>
                  </a:lnTo>
                  <a:lnTo>
                    <a:pt x="709613" y="519113"/>
                  </a:lnTo>
                  <a:lnTo>
                    <a:pt x="754857" y="592931"/>
                  </a:lnTo>
                  <a:lnTo>
                    <a:pt x="792957" y="659606"/>
                  </a:lnTo>
                  <a:lnTo>
                    <a:pt x="823913" y="721519"/>
                  </a:lnTo>
                  <a:lnTo>
                    <a:pt x="840582" y="766763"/>
                  </a:lnTo>
                  <a:lnTo>
                    <a:pt x="854869" y="807244"/>
                  </a:lnTo>
                  <a:lnTo>
                    <a:pt x="866775" y="854869"/>
                  </a:lnTo>
                  <a:lnTo>
                    <a:pt x="871538" y="895350"/>
                  </a:lnTo>
                  <a:lnTo>
                    <a:pt x="871538" y="928688"/>
                  </a:lnTo>
                  <a:lnTo>
                    <a:pt x="862013" y="973931"/>
                  </a:lnTo>
                  <a:lnTo>
                    <a:pt x="850107" y="1009650"/>
                  </a:lnTo>
                  <a:lnTo>
                    <a:pt x="831057" y="1040606"/>
                  </a:lnTo>
                  <a:lnTo>
                    <a:pt x="802482" y="1062038"/>
                  </a:lnTo>
                  <a:lnTo>
                    <a:pt x="778669" y="1071563"/>
                  </a:lnTo>
                  <a:lnTo>
                    <a:pt x="742950" y="1076325"/>
                  </a:lnTo>
                  <a:lnTo>
                    <a:pt x="707232" y="1071563"/>
                  </a:lnTo>
                  <a:lnTo>
                    <a:pt x="664369" y="1054894"/>
                  </a:lnTo>
                  <a:lnTo>
                    <a:pt x="635794" y="1028700"/>
                  </a:lnTo>
                  <a:lnTo>
                    <a:pt x="607219" y="990600"/>
                  </a:lnTo>
                  <a:lnTo>
                    <a:pt x="573882" y="933450"/>
                  </a:lnTo>
                  <a:lnTo>
                    <a:pt x="552450" y="871538"/>
                  </a:lnTo>
                  <a:lnTo>
                    <a:pt x="526257" y="797719"/>
                  </a:lnTo>
                  <a:lnTo>
                    <a:pt x="500063" y="719138"/>
                  </a:lnTo>
                  <a:lnTo>
                    <a:pt x="445294" y="600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19258080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B5DB35F5-31E7-4D47-9D71-74490A3432DF}"/>
              </a:ext>
            </a:extLst>
          </p:cNvPr>
          <p:cNvSpPr/>
          <p:nvPr/>
        </p:nvSpPr>
        <p:spPr>
          <a:xfrm>
            <a:off x="5613401" y="2938463"/>
            <a:ext cx="1928813" cy="423862"/>
          </a:xfrm>
          <a:custGeom>
            <a:avLst/>
            <a:gdLst>
              <a:gd name="connsiteX0" fmla="*/ 1304925 w 1928813"/>
              <a:gd name="connsiteY0" fmla="*/ 261937 h 423862"/>
              <a:gd name="connsiteX1" fmla="*/ 1028700 w 1928813"/>
              <a:gd name="connsiteY1" fmla="*/ 295275 h 423862"/>
              <a:gd name="connsiteX2" fmla="*/ 878682 w 1928813"/>
              <a:gd name="connsiteY2" fmla="*/ 309562 h 423862"/>
              <a:gd name="connsiteX3" fmla="*/ 697707 w 1928813"/>
              <a:gd name="connsiteY3" fmla="*/ 335756 h 423862"/>
              <a:gd name="connsiteX4" fmla="*/ 592932 w 1928813"/>
              <a:gd name="connsiteY4" fmla="*/ 357187 h 423862"/>
              <a:gd name="connsiteX5" fmla="*/ 497682 w 1928813"/>
              <a:gd name="connsiteY5" fmla="*/ 378618 h 423862"/>
              <a:gd name="connsiteX6" fmla="*/ 397669 w 1928813"/>
              <a:gd name="connsiteY6" fmla="*/ 407193 h 423862"/>
              <a:gd name="connsiteX7" fmla="*/ 340519 w 1928813"/>
              <a:gd name="connsiteY7" fmla="*/ 423862 h 423862"/>
              <a:gd name="connsiteX8" fmla="*/ 319088 w 1928813"/>
              <a:gd name="connsiteY8" fmla="*/ 416718 h 423862"/>
              <a:gd name="connsiteX9" fmla="*/ 238125 w 1928813"/>
              <a:gd name="connsiteY9" fmla="*/ 376237 h 423862"/>
              <a:gd name="connsiteX10" fmla="*/ 154782 w 1928813"/>
              <a:gd name="connsiteY10" fmla="*/ 328612 h 423862"/>
              <a:gd name="connsiteX11" fmla="*/ 71438 w 1928813"/>
              <a:gd name="connsiteY11" fmla="*/ 273843 h 423862"/>
              <a:gd name="connsiteX12" fmla="*/ 21432 w 1928813"/>
              <a:gd name="connsiteY12" fmla="*/ 240506 h 423862"/>
              <a:gd name="connsiteX13" fmla="*/ 7144 w 1928813"/>
              <a:gd name="connsiteY13" fmla="*/ 228600 h 423862"/>
              <a:gd name="connsiteX14" fmla="*/ 0 w 1928813"/>
              <a:gd name="connsiteY14" fmla="*/ 209550 h 423862"/>
              <a:gd name="connsiteX15" fmla="*/ 0 w 1928813"/>
              <a:gd name="connsiteY15" fmla="*/ 185737 h 423862"/>
              <a:gd name="connsiteX16" fmla="*/ 4763 w 1928813"/>
              <a:gd name="connsiteY16" fmla="*/ 176212 h 423862"/>
              <a:gd name="connsiteX17" fmla="*/ 16669 w 1928813"/>
              <a:gd name="connsiteY17" fmla="*/ 171450 h 423862"/>
              <a:gd name="connsiteX18" fmla="*/ 45244 w 1928813"/>
              <a:gd name="connsiteY18" fmla="*/ 173831 h 423862"/>
              <a:gd name="connsiteX19" fmla="*/ 92869 w 1928813"/>
              <a:gd name="connsiteY19" fmla="*/ 190500 h 423862"/>
              <a:gd name="connsiteX20" fmla="*/ 150019 w 1928813"/>
              <a:gd name="connsiteY20" fmla="*/ 204787 h 423862"/>
              <a:gd name="connsiteX21" fmla="*/ 200025 w 1928813"/>
              <a:gd name="connsiteY21" fmla="*/ 216693 h 423862"/>
              <a:gd name="connsiteX22" fmla="*/ 247650 w 1928813"/>
              <a:gd name="connsiteY22" fmla="*/ 223837 h 423862"/>
              <a:gd name="connsiteX23" fmla="*/ 297657 w 1928813"/>
              <a:gd name="connsiteY23" fmla="*/ 223837 h 423862"/>
              <a:gd name="connsiteX24" fmla="*/ 378619 w 1928813"/>
              <a:gd name="connsiteY24" fmla="*/ 207168 h 423862"/>
              <a:gd name="connsiteX25" fmla="*/ 588169 w 1928813"/>
              <a:gd name="connsiteY25" fmla="*/ 173831 h 423862"/>
              <a:gd name="connsiteX26" fmla="*/ 883444 w 1928813"/>
              <a:gd name="connsiteY26" fmla="*/ 126206 h 423862"/>
              <a:gd name="connsiteX27" fmla="*/ 1019175 w 1928813"/>
              <a:gd name="connsiteY27" fmla="*/ 111918 h 423862"/>
              <a:gd name="connsiteX28" fmla="*/ 1143000 w 1928813"/>
              <a:gd name="connsiteY28" fmla="*/ 104775 h 423862"/>
              <a:gd name="connsiteX29" fmla="*/ 1254919 w 1928813"/>
              <a:gd name="connsiteY29" fmla="*/ 95250 h 423862"/>
              <a:gd name="connsiteX30" fmla="*/ 1340644 w 1928813"/>
              <a:gd name="connsiteY30" fmla="*/ 85725 h 423862"/>
              <a:gd name="connsiteX31" fmla="*/ 1400175 w 1928813"/>
              <a:gd name="connsiteY31" fmla="*/ 78581 h 423862"/>
              <a:gd name="connsiteX32" fmla="*/ 1457325 w 1928813"/>
              <a:gd name="connsiteY32" fmla="*/ 66675 h 423862"/>
              <a:gd name="connsiteX33" fmla="*/ 1476375 w 1928813"/>
              <a:gd name="connsiteY33" fmla="*/ 57150 h 423862"/>
              <a:gd name="connsiteX34" fmla="*/ 1514475 w 1928813"/>
              <a:gd name="connsiteY34" fmla="*/ 35718 h 423862"/>
              <a:gd name="connsiteX35" fmla="*/ 1571625 w 1928813"/>
              <a:gd name="connsiteY35" fmla="*/ 0 h 423862"/>
              <a:gd name="connsiteX36" fmla="*/ 1595438 w 1928813"/>
              <a:gd name="connsiteY36" fmla="*/ 2381 h 423862"/>
              <a:gd name="connsiteX37" fmla="*/ 1669257 w 1928813"/>
              <a:gd name="connsiteY37" fmla="*/ 14287 h 423862"/>
              <a:gd name="connsiteX38" fmla="*/ 1735932 w 1928813"/>
              <a:gd name="connsiteY38" fmla="*/ 30956 h 423862"/>
              <a:gd name="connsiteX39" fmla="*/ 1795463 w 1928813"/>
              <a:gd name="connsiteY39" fmla="*/ 47625 h 423862"/>
              <a:gd name="connsiteX40" fmla="*/ 1833563 w 1928813"/>
              <a:gd name="connsiteY40" fmla="*/ 61912 h 423862"/>
              <a:gd name="connsiteX41" fmla="*/ 1864519 w 1928813"/>
              <a:gd name="connsiteY41" fmla="*/ 78581 h 423862"/>
              <a:gd name="connsiteX42" fmla="*/ 1888332 w 1928813"/>
              <a:gd name="connsiteY42" fmla="*/ 95250 h 423862"/>
              <a:gd name="connsiteX43" fmla="*/ 1905000 w 1928813"/>
              <a:gd name="connsiteY43" fmla="*/ 111918 h 423862"/>
              <a:gd name="connsiteX44" fmla="*/ 1919288 w 1928813"/>
              <a:gd name="connsiteY44" fmla="*/ 135731 h 423862"/>
              <a:gd name="connsiteX45" fmla="*/ 1928813 w 1928813"/>
              <a:gd name="connsiteY45" fmla="*/ 159543 h 423862"/>
              <a:gd name="connsiteX46" fmla="*/ 1928813 w 1928813"/>
              <a:gd name="connsiteY46" fmla="*/ 173831 h 423862"/>
              <a:gd name="connsiteX47" fmla="*/ 1921669 w 1928813"/>
              <a:gd name="connsiteY47" fmla="*/ 200025 h 423862"/>
              <a:gd name="connsiteX48" fmla="*/ 1907382 w 1928813"/>
              <a:gd name="connsiteY48" fmla="*/ 214312 h 423862"/>
              <a:gd name="connsiteX49" fmla="*/ 1890713 w 1928813"/>
              <a:gd name="connsiteY49" fmla="*/ 226218 h 423862"/>
              <a:gd name="connsiteX50" fmla="*/ 1850232 w 1928813"/>
              <a:gd name="connsiteY50" fmla="*/ 235743 h 423862"/>
              <a:gd name="connsiteX51" fmla="*/ 1774032 w 1928813"/>
              <a:gd name="connsiteY51" fmla="*/ 245268 h 423862"/>
              <a:gd name="connsiteX52" fmla="*/ 1619250 w 1928813"/>
              <a:gd name="connsiteY52" fmla="*/ 247650 h 423862"/>
              <a:gd name="connsiteX53" fmla="*/ 1304925 w 1928813"/>
              <a:gd name="connsiteY53" fmla="*/ 261937 h 423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928813" h="423862">
                <a:moveTo>
                  <a:pt x="1304925" y="261937"/>
                </a:moveTo>
                <a:lnTo>
                  <a:pt x="1028700" y="295275"/>
                </a:lnTo>
                <a:lnTo>
                  <a:pt x="878682" y="309562"/>
                </a:lnTo>
                <a:lnTo>
                  <a:pt x="697707" y="335756"/>
                </a:lnTo>
                <a:lnTo>
                  <a:pt x="592932" y="357187"/>
                </a:lnTo>
                <a:lnTo>
                  <a:pt x="497682" y="378618"/>
                </a:lnTo>
                <a:lnTo>
                  <a:pt x="397669" y="407193"/>
                </a:lnTo>
                <a:lnTo>
                  <a:pt x="340519" y="423862"/>
                </a:lnTo>
                <a:lnTo>
                  <a:pt x="319088" y="416718"/>
                </a:lnTo>
                <a:lnTo>
                  <a:pt x="238125" y="376237"/>
                </a:lnTo>
                <a:lnTo>
                  <a:pt x="154782" y="328612"/>
                </a:lnTo>
                <a:lnTo>
                  <a:pt x="71438" y="273843"/>
                </a:lnTo>
                <a:lnTo>
                  <a:pt x="21432" y="240506"/>
                </a:lnTo>
                <a:lnTo>
                  <a:pt x="7144" y="228600"/>
                </a:lnTo>
                <a:lnTo>
                  <a:pt x="0" y="209550"/>
                </a:lnTo>
                <a:lnTo>
                  <a:pt x="0" y="185737"/>
                </a:lnTo>
                <a:lnTo>
                  <a:pt x="4763" y="176212"/>
                </a:lnTo>
                <a:lnTo>
                  <a:pt x="16669" y="171450"/>
                </a:lnTo>
                <a:lnTo>
                  <a:pt x="45244" y="173831"/>
                </a:lnTo>
                <a:lnTo>
                  <a:pt x="92869" y="190500"/>
                </a:lnTo>
                <a:lnTo>
                  <a:pt x="150019" y="204787"/>
                </a:lnTo>
                <a:lnTo>
                  <a:pt x="200025" y="216693"/>
                </a:lnTo>
                <a:lnTo>
                  <a:pt x="247650" y="223837"/>
                </a:lnTo>
                <a:lnTo>
                  <a:pt x="297657" y="223837"/>
                </a:lnTo>
                <a:lnTo>
                  <a:pt x="378619" y="207168"/>
                </a:lnTo>
                <a:lnTo>
                  <a:pt x="588169" y="173831"/>
                </a:lnTo>
                <a:lnTo>
                  <a:pt x="883444" y="126206"/>
                </a:lnTo>
                <a:lnTo>
                  <a:pt x="1019175" y="111918"/>
                </a:lnTo>
                <a:lnTo>
                  <a:pt x="1143000" y="104775"/>
                </a:lnTo>
                <a:lnTo>
                  <a:pt x="1254919" y="95250"/>
                </a:lnTo>
                <a:lnTo>
                  <a:pt x="1340644" y="85725"/>
                </a:lnTo>
                <a:lnTo>
                  <a:pt x="1400175" y="78581"/>
                </a:lnTo>
                <a:lnTo>
                  <a:pt x="1457325" y="66675"/>
                </a:lnTo>
                <a:lnTo>
                  <a:pt x="1476375" y="57150"/>
                </a:lnTo>
                <a:lnTo>
                  <a:pt x="1514475" y="35718"/>
                </a:lnTo>
                <a:lnTo>
                  <a:pt x="1571625" y="0"/>
                </a:lnTo>
                <a:lnTo>
                  <a:pt x="1595438" y="2381"/>
                </a:lnTo>
                <a:lnTo>
                  <a:pt x="1669257" y="14287"/>
                </a:lnTo>
                <a:lnTo>
                  <a:pt x="1735932" y="30956"/>
                </a:lnTo>
                <a:lnTo>
                  <a:pt x="1795463" y="47625"/>
                </a:lnTo>
                <a:lnTo>
                  <a:pt x="1833563" y="61912"/>
                </a:lnTo>
                <a:lnTo>
                  <a:pt x="1864519" y="78581"/>
                </a:lnTo>
                <a:lnTo>
                  <a:pt x="1888332" y="95250"/>
                </a:lnTo>
                <a:lnTo>
                  <a:pt x="1905000" y="111918"/>
                </a:lnTo>
                <a:lnTo>
                  <a:pt x="1919288" y="135731"/>
                </a:lnTo>
                <a:lnTo>
                  <a:pt x="1928813" y="159543"/>
                </a:lnTo>
                <a:lnTo>
                  <a:pt x="1928813" y="173831"/>
                </a:lnTo>
                <a:lnTo>
                  <a:pt x="1921669" y="200025"/>
                </a:lnTo>
                <a:lnTo>
                  <a:pt x="1907382" y="214312"/>
                </a:lnTo>
                <a:lnTo>
                  <a:pt x="1890713" y="226218"/>
                </a:lnTo>
                <a:lnTo>
                  <a:pt x="1850232" y="235743"/>
                </a:lnTo>
                <a:lnTo>
                  <a:pt x="1774032" y="245268"/>
                </a:lnTo>
                <a:lnTo>
                  <a:pt x="1619250" y="247650"/>
                </a:lnTo>
                <a:lnTo>
                  <a:pt x="1304925" y="2619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F787A47B-F20C-46C5-8160-7D44D6C60C52}"/>
              </a:ext>
            </a:extLst>
          </p:cNvPr>
          <p:cNvSpPr/>
          <p:nvPr/>
        </p:nvSpPr>
        <p:spPr>
          <a:xfrm>
            <a:off x="5746750" y="3887789"/>
            <a:ext cx="496888" cy="879475"/>
          </a:xfrm>
          <a:custGeom>
            <a:avLst/>
            <a:gdLst>
              <a:gd name="connsiteX0" fmla="*/ 202407 w 497682"/>
              <a:gd name="connsiteY0" fmla="*/ 473869 h 878682"/>
              <a:gd name="connsiteX1" fmla="*/ 119063 w 497682"/>
              <a:gd name="connsiteY1" fmla="*/ 188119 h 878682"/>
              <a:gd name="connsiteX2" fmla="*/ 109538 w 497682"/>
              <a:gd name="connsiteY2" fmla="*/ 166688 h 878682"/>
              <a:gd name="connsiteX3" fmla="*/ 76200 w 497682"/>
              <a:gd name="connsiteY3" fmla="*/ 128588 h 878682"/>
              <a:gd name="connsiteX4" fmla="*/ 38100 w 497682"/>
              <a:gd name="connsiteY4" fmla="*/ 90488 h 878682"/>
              <a:gd name="connsiteX5" fmla="*/ 16669 w 497682"/>
              <a:gd name="connsiteY5" fmla="*/ 64294 h 878682"/>
              <a:gd name="connsiteX6" fmla="*/ 2382 w 497682"/>
              <a:gd name="connsiteY6" fmla="*/ 38100 h 878682"/>
              <a:gd name="connsiteX7" fmla="*/ 0 w 497682"/>
              <a:gd name="connsiteY7" fmla="*/ 16669 h 878682"/>
              <a:gd name="connsiteX8" fmla="*/ 7144 w 497682"/>
              <a:gd name="connsiteY8" fmla="*/ 4763 h 878682"/>
              <a:gd name="connsiteX9" fmla="*/ 21432 w 497682"/>
              <a:gd name="connsiteY9" fmla="*/ 0 h 878682"/>
              <a:gd name="connsiteX10" fmla="*/ 61913 w 497682"/>
              <a:gd name="connsiteY10" fmla="*/ 9525 h 878682"/>
              <a:gd name="connsiteX11" fmla="*/ 126207 w 497682"/>
              <a:gd name="connsiteY11" fmla="*/ 26194 h 878682"/>
              <a:gd name="connsiteX12" fmla="*/ 195263 w 497682"/>
              <a:gd name="connsiteY12" fmla="*/ 50007 h 878682"/>
              <a:gd name="connsiteX13" fmla="*/ 252413 w 497682"/>
              <a:gd name="connsiteY13" fmla="*/ 73819 h 878682"/>
              <a:gd name="connsiteX14" fmla="*/ 280988 w 497682"/>
              <a:gd name="connsiteY14" fmla="*/ 97632 h 878682"/>
              <a:gd name="connsiteX15" fmla="*/ 297657 w 497682"/>
              <a:gd name="connsiteY15" fmla="*/ 161925 h 878682"/>
              <a:gd name="connsiteX16" fmla="*/ 361950 w 497682"/>
              <a:gd name="connsiteY16" fmla="*/ 390525 h 878682"/>
              <a:gd name="connsiteX17" fmla="*/ 378619 w 497682"/>
              <a:gd name="connsiteY17" fmla="*/ 454819 h 878682"/>
              <a:gd name="connsiteX18" fmla="*/ 402432 w 497682"/>
              <a:gd name="connsiteY18" fmla="*/ 545307 h 878682"/>
              <a:gd name="connsiteX19" fmla="*/ 440532 w 497682"/>
              <a:gd name="connsiteY19" fmla="*/ 704850 h 878682"/>
              <a:gd name="connsiteX20" fmla="*/ 497682 w 497682"/>
              <a:gd name="connsiteY20" fmla="*/ 795338 h 878682"/>
              <a:gd name="connsiteX21" fmla="*/ 481013 w 497682"/>
              <a:gd name="connsiteY21" fmla="*/ 819150 h 878682"/>
              <a:gd name="connsiteX22" fmla="*/ 447675 w 497682"/>
              <a:gd name="connsiteY22" fmla="*/ 842963 h 878682"/>
              <a:gd name="connsiteX23" fmla="*/ 416719 w 497682"/>
              <a:gd name="connsiteY23" fmla="*/ 859632 h 878682"/>
              <a:gd name="connsiteX24" fmla="*/ 383382 w 497682"/>
              <a:gd name="connsiteY24" fmla="*/ 876300 h 878682"/>
              <a:gd name="connsiteX25" fmla="*/ 366713 w 497682"/>
              <a:gd name="connsiteY25" fmla="*/ 878682 h 878682"/>
              <a:gd name="connsiteX26" fmla="*/ 352425 w 497682"/>
              <a:gd name="connsiteY26" fmla="*/ 878682 h 878682"/>
              <a:gd name="connsiteX27" fmla="*/ 328613 w 497682"/>
              <a:gd name="connsiteY27" fmla="*/ 866775 h 878682"/>
              <a:gd name="connsiteX28" fmla="*/ 307182 w 497682"/>
              <a:gd name="connsiteY28" fmla="*/ 850107 h 878682"/>
              <a:gd name="connsiteX29" fmla="*/ 285750 w 497682"/>
              <a:gd name="connsiteY29" fmla="*/ 823913 h 878682"/>
              <a:gd name="connsiteX30" fmla="*/ 269082 w 497682"/>
              <a:gd name="connsiteY30" fmla="*/ 788194 h 878682"/>
              <a:gd name="connsiteX31" fmla="*/ 261938 w 497682"/>
              <a:gd name="connsiteY31" fmla="*/ 740569 h 878682"/>
              <a:gd name="connsiteX32" fmla="*/ 247650 w 497682"/>
              <a:gd name="connsiteY32" fmla="*/ 678657 h 878682"/>
              <a:gd name="connsiteX33" fmla="*/ 202407 w 497682"/>
              <a:gd name="connsiteY33" fmla="*/ 473869 h 878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497682" h="878682">
                <a:moveTo>
                  <a:pt x="202407" y="473869"/>
                </a:moveTo>
                <a:lnTo>
                  <a:pt x="119063" y="188119"/>
                </a:lnTo>
                <a:lnTo>
                  <a:pt x="109538" y="166688"/>
                </a:lnTo>
                <a:lnTo>
                  <a:pt x="76200" y="128588"/>
                </a:lnTo>
                <a:lnTo>
                  <a:pt x="38100" y="90488"/>
                </a:lnTo>
                <a:lnTo>
                  <a:pt x="16669" y="64294"/>
                </a:lnTo>
                <a:lnTo>
                  <a:pt x="2382" y="38100"/>
                </a:lnTo>
                <a:lnTo>
                  <a:pt x="0" y="16669"/>
                </a:lnTo>
                <a:lnTo>
                  <a:pt x="7144" y="4763"/>
                </a:lnTo>
                <a:lnTo>
                  <a:pt x="21432" y="0"/>
                </a:lnTo>
                <a:lnTo>
                  <a:pt x="61913" y="9525"/>
                </a:lnTo>
                <a:lnTo>
                  <a:pt x="126207" y="26194"/>
                </a:lnTo>
                <a:lnTo>
                  <a:pt x="195263" y="50007"/>
                </a:lnTo>
                <a:lnTo>
                  <a:pt x="252413" y="73819"/>
                </a:lnTo>
                <a:lnTo>
                  <a:pt x="280988" y="97632"/>
                </a:lnTo>
                <a:lnTo>
                  <a:pt x="297657" y="161925"/>
                </a:lnTo>
                <a:lnTo>
                  <a:pt x="361950" y="390525"/>
                </a:lnTo>
                <a:lnTo>
                  <a:pt x="378619" y="454819"/>
                </a:lnTo>
                <a:lnTo>
                  <a:pt x="402432" y="545307"/>
                </a:lnTo>
                <a:lnTo>
                  <a:pt x="440532" y="704850"/>
                </a:lnTo>
                <a:lnTo>
                  <a:pt x="497682" y="795338"/>
                </a:lnTo>
                <a:lnTo>
                  <a:pt x="481013" y="819150"/>
                </a:lnTo>
                <a:lnTo>
                  <a:pt x="447675" y="842963"/>
                </a:lnTo>
                <a:lnTo>
                  <a:pt x="416719" y="859632"/>
                </a:lnTo>
                <a:lnTo>
                  <a:pt x="383382" y="876300"/>
                </a:lnTo>
                <a:lnTo>
                  <a:pt x="366713" y="878682"/>
                </a:lnTo>
                <a:lnTo>
                  <a:pt x="352425" y="878682"/>
                </a:lnTo>
                <a:lnTo>
                  <a:pt x="328613" y="866775"/>
                </a:lnTo>
                <a:lnTo>
                  <a:pt x="307182" y="850107"/>
                </a:lnTo>
                <a:lnTo>
                  <a:pt x="285750" y="823913"/>
                </a:lnTo>
                <a:lnTo>
                  <a:pt x="269082" y="788194"/>
                </a:lnTo>
                <a:lnTo>
                  <a:pt x="261938" y="740569"/>
                </a:lnTo>
                <a:lnTo>
                  <a:pt x="247650" y="678657"/>
                </a:lnTo>
                <a:lnTo>
                  <a:pt x="202407" y="4738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29D21D13-EC6B-47DF-A2BB-97AD3FABA03A}"/>
              </a:ext>
            </a:extLst>
          </p:cNvPr>
          <p:cNvSpPr/>
          <p:nvPr/>
        </p:nvSpPr>
        <p:spPr>
          <a:xfrm rot="16200000">
            <a:off x="3128170" y="2158207"/>
            <a:ext cx="2381250" cy="1490662"/>
          </a:xfrm>
          <a:custGeom>
            <a:avLst/>
            <a:gdLst>
              <a:gd name="connsiteX0" fmla="*/ 1407319 w 2381250"/>
              <a:gd name="connsiteY0" fmla="*/ 1107282 h 1490663"/>
              <a:gd name="connsiteX1" fmla="*/ 1112044 w 2381250"/>
              <a:gd name="connsiteY1" fmla="*/ 940594 h 1490663"/>
              <a:gd name="connsiteX2" fmla="*/ 978694 w 2381250"/>
              <a:gd name="connsiteY2" fmla="*/ 859632 h 1490663"/>
              <a:gd name="connsiteX3" fmla="*/ 764381 w 2381250"/>
              <a:gd name="connsiteY3" fmla="*/ 704850 h 1490663"/>
              <a:gd name="connsiteX4" fmla="*/ 581025 w 2381250"/>
              <a:gd name="connsiteY4" fmla="*/ 564357 h 1490663"/>
              <a:gd name="connsiteX5" fmla="*/ 416719 w 2381250"/>
              <a:gd name="connsiteY5" fmla="*/ 431007 h 1490663"/>
              <a:gd name="connsiteX6" fmla="*/ 307181 w 2381250"/>
              <a:gd name="connsiteY6" fmla="*/ 335757 h 1490663"/>
              <a:gd name="connsiteX7" fmla="*/ 188119 w 2381250"/>
              <a:gd name="connsiteY7" fmla="*/ 228600 h 1490663"/>
              <a:gd name="connsiteX8" fmla="*/ 83344 w 2381250"/>
              <a:gd name="connsiteY8" fmla="*/ 128588 h 1490663"/>
              <a:gd name="connsiteX9" fmla="*/ 28575 w 2381250"/>
              <a:gd name="connsiteY9" fmla="*/ 83344 h 1490663"/>
              <a:gd name="connsiteX10" fmla="*/ 14287 w 2381250"/>
              <a:gd name="connsiteY10" fmla="*/ 64294 h 1490663"/>
              <a:gd name="connsiteX11" fmla="*/ 4762 w 2381250"/>
              <a:gd name="connsiteY11" fmla="*/ 45244 h 1490663"/>
              <a:gd name="connsiteX12" fmla="*/ 0 w 2381250"/>
              <a:gd name="connsiteY12" fmla="*/ 23813 h 1490663"/>
              <a:gd name="connsiteX13" fmla="*/ 0 w 2381250"/>
              <a:gd name="connsiteY13" fmla="*/ 9525 h 1490663"/>
              <a:gd name="connsiteX14" fmla="*/ 7144 w 2381250"/>
              <a:gd name="connsiteY14" fmla="*/ 0 h 1490663"/>
              <a:gd name="connsiteX15" fmla="*/ 23812 w 2381250"/>
              <a:gd name="connsiteY15" fmla="*/ 0 h 1490663"/>
              <a:gd name="connsiteX16" fmla="*/ 50006 w 2381250"/>
              <a:gd name="connsiteY16" fmla="*/ 7144 h 1490663"/>
              <a:gd name="connsiteX17" fmla="*/ 100012 w 2381250"/>
              <a:gd name="connsiteY17" fmla="*/ 45244 h 1490663"/>
              <a:gd name="connsiteX18" fmla="*/ 247650 w 2381250"/>
              <a:gd name="connsiteY18" fmla="*/ 157163 h 1490663"/>
              <a:gd name="connsiteX19" fmla="*/ 395287 w 2381250"/>
              <a:gd name="connsiteY19" fmla="*/ 264319 h 1490663"/>
              <a:gd name="connsiteX20" fmla="*/ 538162 w 2381250"/>
              <a:gd name="connsiteY20" fmla="*/ 364332 h 1490663"/>
              <a:gd name="connsiteX21" fmla="*/ 676275 w 2381250"/>
              <a:gd name="connsiteY21" fmla="*/ 457200 h 1490663"/>
              <a:gd name="connsiteX22" fmla="*/ 859631 w 2381250"/>
              <a:gd name="connsiteY22" fmla="*/ 576263 h 1490663"/>
              <a:gd name="connsiteX23" fmla="*/ 1007269 w 2381250"/>
              <a:gd name="connsiteY23" fmla="*/ 666750 h 1490663"/>
              <a:gd name="connsiteX24" fmla="*/ 1128712 w 2381250"/>
              <a:gd name="connsiteY24" fmla="*/ 738188 h 1490663"/>
              <a:gd name="connsiteX25" fmla="*/ 1254919 w 2381250"/>
              <a:gd name="connsiteY25" fmla="*/ 809625 h 1490663"/>
              <a:gd name="connsiteX26" fmla="*/ 1373981 w 2381250"/>
              <a:gd name="connsiteY26" fmla="*/ 871538 h 1490663"/>
              <a:gd name="connsiteX27" fmla="*/ 1509712 w 2381250"/>
              <a:gd name="connsiteY27" fmla="*/ 938213 h 1490663"/>
              <a:gd name="connsiteX28" fmla="*/ 1645444 w 2381250"/>
              <a:gd name="connsiteY28" fmla="*/ 1000125 h 1490663"/>
              <a:gd name="connsiteX29" fmla="*/ 1752600 w 2381250"/>
              <a:gd name="connsiteY29" fmla="*/ 1047750 h 1490663"/>
              <a:gd name="connsiteX30" fmla="*/ 1869281 w 2381250"/>
              <a:gd name="connsiteY30" fmla="*/ 1092994 h 1490663"/>
              <a:gd name="connsiteX31" fmla="*/ 1976437 w 2381250"/>
              <a:gd name="connsiteY31" fmla="*/ 1135857 h 1490663"/>
              <a:gd name="connsiteX32" fmla="*/ 2055019 w 2381250"/>
              <a:gd name="connsiteY32" fmla="*/ 1157288 h 1490663"/>
              <a:gd name="connsiteX33" fmla="*/ 2124075 w 2381250"/>
              <a:gd name="connsiteY33" fmla="*/ 1171575 h 1490663"/>
              <a:gd name="connsiteX34" fmla="*/ 2174081 w 2381250"/>
              <a:gd name="connsiteY34" fmla="*/ 1176338 h 1490663"/>
              <a:gd name="connsiteX35" fmla="*/ 2200275 w 2381250"/>
              <a:gd name="connsiteY35" fmla="*/ 1176338 h 1490663"/>
              <a:gd name="connsiteX36" fmla="*/ 2235994 w 2381250"/>
              <a:gd name="connsiteY36" fmla="*/ 1166813 h 1490663"/>
              <a:gd name="connsiteX37" fmla="*/ 2281237 w 2381250"/>
              <a:gd name="connsiteY37" fmla="*/ 1138238 h 1490663"/>
              <a:gd name="connsiteX38" fmla="*/ 2326481 w 2381250"/>
              <a:gd name="connsiteY38" fmla="*/ 1100138 h 1490663"/>
              <a:gd name="connsiteX39" fmla="*/ 2343150 w 2381250"/>
              <a:gd name="connsiteY39" fmla="*/ 1085850 h 1490663"/>
              <a:gd name="connsiteX40" fmla="*/ 2355056 w 2381250"/>
              <a:gd name="connsiteY40" fmla="*/ 1083469 h 1490663"/>
              <a:gd name="connsiteX41" fmla="*/ 2371725 w 2381250"/>
              <a:gd name="connsiteY41" fmla="*/ 1085850 h 1490663"/>
              <a:gd name="connsiteX42" fmla="*/ 2378869 w 2381250"/>
              <a:gd name="connsiteY42" fmla="*/ 1092994 h 1490663"/>
              <a:gd name="connsiteX43" fmla="*/ 2381250 w 2381250"/>
              <a:gd name="connsiteY43" fmla="*/ 1112044 h 1490663"/>
              <a:gd name="connsiteX44" fmla="*/ 2376487 w 2381250"/>
              <a:gd name="connsiteY44" fmla="*/ 1152525 h 1490663"/>
              <a:gd name="connsiteX45" fmla="*/ 2366962 w 2381250"/>
              <a:gd name="connsiteY45" fmla="*/ 1193007 h 1490663"/>
              <a:gd name="connsiteX46" fmla="*/ 2345531 w 2381250"/>
              <a:gd name="connsiteY46" fmla="*/ 1240632 h 1490663"/>
              <a:gd name="connsiteX47" fmla="*/ 2302669 w 2381250"/>
              <a:gd name="connsiteY47" fmla="*/ 1300163 h 1490663"/>
              <a:gd name="connsiteX48" fmla="*/ 2266950 w 2381250"/>
              <a:gd name="connsiteY48" fmla="*/ 1345407 h 1490663"/>
              <a:gd name="connsiteX49" fmla="*/ 2195512 w 2381250"/>
              <a:gd name="connsiteY49" fmla="*/ 1419225 h 1490663"/>
              <a:gd name="connsiteX50" fmla="*/ 2133600 w 2381250"/>
              <a:gd name="connsiteY50" fmla="*/ 1466850 h 1490663"/>
              <a:gd name="connsiteX51" fmla="*/ 2105025 w 2381250"/>
              <a:gd name="connsiteY51" fmla="*/ 1485900 h 1490663"/>
              <a:gd name="connsiteX52" fmla="*/ 2078831 w 2381250"/>
              <a:gd name="connsiteY52" fmla="*/ 1490663 h 1490663"/>
              <a:gd name="connsiteX53" fmla="*/ 2059781 w 2381250"/>
              <a:gd name="connsiteY53" fmla="*/ 1490663 h 1490663"/>
              <a:gd name="connsiteX54" fmla="*/ 2038350 w 2381250"/>
              <a:gd name="connsiteY54" fmla="*/ 1481138 h 1490663"/>
              <a:gd name="connsiteX55" fmla="*/ 1997869 w 2381250"/>
              <a:gd name="connsiteY55" fmla="*/ 1440657 h 1490663"/>
              <a:gd name="connsiteX56" fmla="*/ 1962150 w 2381250"/>
              <a:gd name="connsiteY56" fmla="*/ 1412082 h 1490663"/>
              <a:gd name="connsiteX57" fmla="*/ 1902619 w 2381250"/>
              <a:gd name="connsiteY57" fmla="*/ 1371600 h 1490663"/>
              <a:gd name="connsiteX58" fmla="*/ 1771650 w 2381250"/>
              <a:gd name="connsiteY58" fmla="*/ 1304925 h 1490663"/>
              <a:gd name="connsiteX59" fmla="*/ 1407319 w 2381250"/>
              <a:gd name="connsiteY59" fmla="*/ 1107282 h 1490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381250" h="1490663">
                <a:moveTo>
                  <a:pt x="1407319" y="1107282"/>
                </a:moveTo>
                <a:lnTo>
                  <a:pt x="1112044" y="940594"/>
                </a:lnTo>
                <a:lnTo>
                  <a:pt x="978694" y="859632"/>
                </a:lnTo>
                <a:lnTo>
                  <a:pt x="764381" y="704850"/>
                </a:lnTo>
                <a:lnTo>
                  <a:pt x="581025" y="564357"/>
                </a:lnTo>
                <a:lnTo>
                  <a:pt x="416719" y="431007"/>
                </a:lnTo>
                <a:lnTo>
                  <a:pt x="307181" y="335757"/>
                </a:lnTo>
                <a:lnTo>
                  <a:pt x="188119" y="228600"/>
                </a:lnTo>
                <a:lnTo>
                  <a:pt x="83344" y="128588"/>
                </a:lnTo>
                <a:lnTo>
                  <a:pt x="28575" y="83344"/>
                </a:lnTo>
                <a:lnTo>
                  <a:pt x="14287" y="64294"/>
                </a:lnTo>
                <a:lnTo>
                  <a:pt x="4762" y="45244"/>
                </a:lnTo>
                <a:lnTo>
                  <a:pt x="0" y="23813"/>
                </a:lnTo>
                <a:lnTo>
                  <a:pt x="0" y="9525"/>
                </a:lnTo>
                <a:lnTo>
                  <a:pt x="7144" y="0"/>
                </a:lnTo>
                <a:lnTo>
                  <a:pt x="23812" y="0"/>
                </a:lnTo>
                <a:lnTo>
                  <a:pt x="50006" y="7144"/>
                </a:lnTo>
                <a:lnTo>
                  <a:pt x="100012" y="45244"/>
                </a:lnTo>
                <a:lnTo>
                  <a:pt x="247650" y="157163"/>
                </a:lnTo>
                <a:lnTo>
                  <a:pt x="395287" y="264319"/>
                </a:lnTo>
                <a:lnTo>
                  <a:pt x="538162" y="364332"/>
                </a:lnTo>
                <a:lnTo>
                  <a:pt x="676275" y="457200"/>
                </a:lnTo>
                <a:lnTo>
                  <a:pt x="859631" y="576263"/>
                </a:lnTo>
                <a:lnTo>
                  <a:pt x="1007269" y="666750"/>
                </a:lnTo>
                <a:lnTo>
                  <a:pt x="1128712" y="738188"/>
                </a:lnTo>
                <a:lnTo>
                  <a:pt x="1254919" y="809625"/>
                </a:lnTo>
                <a:lnTo>
                  <a:pt x="1373981" y="871538"/>
                </a:lnTo>
                <a:lnTo>
                  <a:pt x="1509712" y="938213"/>
                </a:lnTo>
                <a:lnTo>
                  <a:pt x="1645444" y="1000125"/>
                </a:lnTo>
                <a:lnTo>
                  <a:pt x="1752600" y="1047750"/>
                </a:lnTo>
                <a:lnTo>
                  <a:pt x="1869281" y="1092994"/>
                </a:lnTo>
                <a:lnTo>
                  <a:pt x="1976437" y="1135857"/>
                </a:lnTo>
                <a:lnTo>
                  <a:pt x="2055019" y="1157288"/>
                </a:lnTo>
                <a:lnTo>
                  <a:pt x="2124075" y="1171575"/>
                </a:lnTo>
                <a:lnTo>
                  <a:pt x="2174081" y="1176338"/>
                </a:lnTo>
                <a:lnTo>
                  <a:pt x="2200275" y="1176338"/>
                </a:lnTo>
                <a:lnTo>
                  <a:pt x="2235994" y="1166813"/>
                </a:lnTo>
                <a:lnTo>
                  <a:pt x="2281237" y="1138238"/>
                </a:lnTo>
                <a:lnTo>
                  <a:pt x="2326481" y="1100138"/>
                </a:lnTo>
                <a:lnTo>
                  <a:pt x="2343150" y="1085850"/>
                </a:lnTo>
                <a:lnTo>
                  <a:pt x="2355056" y="1083469"/>
                </a:lnTo>
                <a:lnTo>
                  <a:pt x="2371725" y="1085850"/>
                </a:lnTo>
                <a:lnTo>
                  <a:pt x="2378869" y="1092994"/>
                </a:lnTo>
                <a:lnTo>
                  <a:pt x="2381250" y="1112044"/>
                </a:lnTo>
                <a:lnTo>
                  <a:pt x="2376487" y="1152525"/>
                </a:lnTo>
                <a:lnTo>
                  <a:pt x="2366962" y="1193007"/>
                </a:lnTo>
                <a:lnTo>
                  <a:pt x="2345531" y="1240632"/>
                </a:lnTo>
                <a:lnTo>
                  <a:pt x="2302669" y="1300163"/>
                </a:lnTo>
                <a:lnTo>
                  <a:pt x="2266950" y="1345407"/>
                </a:lnTo>
                <a:lnTo>
                  <a:pt x="2195512" y="1419225"/>
                </a:lnTo>
                <a:lnTo>
                  <a:pt x="2133600" y="1466850"/>
                </a:lnTo>
                <a:lnTo>
                  <a:pt x="2105025" y="1485900"/>
                </a:lnTo>
                <a:lnTo>
                  <a:pt x="2078831" y="1490663"/>
                </a:lnTo>
                <a:lnTo>
                  <a:pt x="2059781" y="1490663"/>
                </a:lnTo>
                <a:lnTo>
                  <a:pt x="2038350" y="1481138"/>
                </a:lnTo>
                <a:lnTo>
                  <a:pt x="1997869" y="1440657"/>
                </a:lnTo>
                <a:lnTo>
                  <a:pt x="1962150" y="1412082"/>
                </a:lnTo>
                <a:lnTo>
                  <a:pt x="1902619" y="1371600"/>
                </a:lnTo>
                <a:lnTo>
                  <a:pt x="1771650" y="1304925"/>
                </a:lnTo>
                <a:lnTo>
                  <a:pt x="1407319" y="1107282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0D2C78C0-F552-416F-9C7A-3E8D8F67B2D2}"/>
              </a:ext>
            </a:extLst>
          </p:cNvPr>
          <p:cNvSpPr/>
          <p:nvPr/>
        </p:nvSpPr>
        <p:spPr>
          <a:xfrm rot="16200000">
            <a:off x="3667127" y="3665539"/>
            <a:ext cx="3305175" cy="422275"/>
          </a:xfrm>
          <a:custGeom>
            <a:avLst/>
            <a:gdLst>
              <a:gd name="connsiteX0" fmla="*/ 1804307 w 3306536"/>
              <a:gd name="connsiteY0" fmla="*/ 397328 h 421821"/>
              <a:gd name="connsiteX1" fmla="*/ 1129393 w 3306536"/>
              <a:gd name="connsiteY1" fmla="*/ 400050 h 421821"/>
              <a:gd name="connsiteX2" fmla="*/ 683079 w 3306536"/>
              <a:gd name="connsiteY2" fmla="*/ 400050 h 421821"/>
              <a:gd name="connsiteX3" fmla="*/ 312964 w 3306536"/>
              <a:gd name="connsiteY3" fmla="*/ 397328 h 421821"/>
              <a:gd name="connsiteX4" fmla="*/ 157843 w 3306536"/>
              <a:gd name="connsiteY4" fmla="*/ 405493 h 421821"/>
              <a:gd name="connsiteX5" fmla="*/ 84364 w 3306536"/>
              <a:gd name="connsiteY5" fmla="*/ 375557 h 421821"/>
              <a:gd name="connsiteX6" fmla="*/ 46264 w 3306536"/>
              <a:gd name="connsiteY6" fmla="*/ 356507 h 421821"/>
              <a:gd name="connsiteX7" fmla="*/ 24493 w 3306536"/>
              <a:gd name="connsiteY7" fmla="*/ 342900 h 421821"/>
              <a:gd name="connsiteX8" fmla="*/ 2721 w 3306536"/>
              <a:gd name="connsiteY8" fmla="*/ 315686 h 421821"/>
              <a:gd name="connsiteX9" fmla="*/ 0 w 3306536"/>
              <a:gd name="connsiteY9" fmla="*/ 285750 h 421821"/>
              <a:gd name="connsiteX10" fmla="*/ 8164 w 3306536"/>
              <a:gd name="connsiteY10" fmla="*/ 261257 h 421821"/>
              <a:gd name="connsiteX11" fmla="*/ 27214 w 3306536"/>
              <a:gd name="connsiteY11" fmla="*/ 234043 h 421821"/>
              <a:gd name="connsiteX12" fmla="*/ 68036 w 3306536"/>
              <a:gd name="connsiteY12" fmla="*/ 204107 h 421821"/>
              <a:gd name="connsiteX13" fmla="*/ 108857 w 3306536"/>
              <a:gd name="connsiteY13" fmla="*/ 193221 h 421821"/>
              <a:gd name="connsiteX14" fmla="*/ 266700 w 3306536"/>
              <a:gd name="connsiteY14" fmla="*/ 176893 h 421821"/>
              <a:gd name="connsiteX15" fmla="*/ 356507 w 3306536"/>
              <a:gd name="connsiteY15" fmla="*/ 176893 h 421821"/>
              <a:gd name="connsiteX16" fmla="*/ 427264 w 3306536"/>
              <a:gd name="connsiteY16" fmla="*/ 187778 h 421821"/>
              <a:gd name="connsiteX17" fmla="*/ 508907 w 3306536"/>
              <a:gd name="connsiteY17" fmla="*/ 195943 h 421821"/>
              <a:gd name="connsiteX18" fmla="*/ 623207 w 3306536"/>
              <a:gd name="connsiteY18" fmla="*/ 198664 h 421821"/>
              <a:gd name="connsiteX19" fmla="*/ 1208314 w 3306536"/>
              <a:gd name="connsiteY19" fmla="*/ 195943 h 421821"/>
              <a:gd name="connsiteX20" fmla="*/ 1679121 w 3306536"/>
              <a:gd name="connsiteY20" fmla="*/ 198664 h 421821"/>
              <a:gd name="connsiteX21" fmla="*/ 2193471 w 3306536"/>
              <a:gd name="connsiteY21" fmla="*/ 198664 h 421821"/>
              <a:gd name="connsiteX22" fmla="*/ 2724150 w 3306536"/>
              <a:gd name="connsiteY22" fmla="*/ 198664 h 421821"/>
              <a:gd name="connsiteX23" fmla="*/ 2920093 w 3306536"/>
              <a:gd name="connsiteY23" fmla="*/ 195943 h 421821"/>
              <a:gd name="connsiteX24" fmla="*/ 2969079 w 3306536"/>
              <a:gd name="connsiteY24" fmla="*/ 193221 h 421821"/>
              <a:gd name="connsiteX25" fmla="*/ 3015343 w 3306536"/>
              <a:gd name="connsiteY25" fmla="*/ 179614 h 421821"/>
              <a:gd name="connsiteX26" fmla="*/ 3067050 w 3306536"/>
              <a:gd name="connsiteY26" fmla="*/ 149678 h 421821"/>
              <a:gd name="connsiteX27" fmla="*/ 3167743 w 3306536"/>
              <a:gd name="connsiteY27" fmla="*/ 84364 h 421821"/>
              <a:gd name="connsiteX28" fmla="*/ 3211286 w 3306536"/>
              <a:gd name="connsiteY28" fmla="*/ 40821 h 421821"/>
              <a:gd name="connsiteX29" fmla="*/ 3249386 w 3306536"/>
              <a:gd name="connsiteY29" fmla="*/ 8164 h 421821"/>
              <a:gd name="connsiteX30" fmla="*/ 3282043 w 3306536"/>
              <a:gd name="connsiteY30" fmla="*/ 0 h 421821"/>
              <a:gd name="connsiteX31" fmla="*/ 3298371 w 3306536"/>
              <a:gd name="connsiteY31" fmla="*/ 5443 h 421821"/>
              <a:gd name="connsiteX32" fmla="*/ 3306536 w 3306536"/>
              <a:gd name="connsiteY32" fmla="*/ 19050 h 421821"/>
              <a:gd name="connsiteX33" fmla="*/ 3306536 w 3306536"/>
              <a:gd name="connsiteY33" fmla="*/ 38100 h 421821"/>
              <a:gd name="connsiteX34" fmla="*/ 3290207 w 3306536"/>
              <a:gd name="connsiteY34" fmla="*/ 89807 h 421821"/>
              <a:gd name="connsiteX35" fmla="*/ 3257550 w 3306536"/>
              <a:gd name="connsiteY35" fmla="*/ 163286 h 421821"/>
              <a:gd name="connsiteX36" fmla="*/ 3189514 w 3306536"/>
              <a:gd name="connsiteY36" fmla="*/ 277586 h 421821"/>
              <a:gd name="connsiteX37" fmla="*/ 3105150 w 3306536"/>
              <a:gd name="connsiteY37" fmla="*/ 337457 h 421821"/>
              <a:gd name="connsiteX38" fmla="*/ 3023507 w 3306536"/>
              <a:gd name="connsiteY38" fmla="*/ 394607 h 421821"/>
              <a:gd name="connsiteX39" fmla="*/ 2979964 w 3306536"/>
              <a:gd name="connsiteY39" fmla="*/ 413657 h 421821"/>
              <a:gd name="connsiteX40" fmla="*/ 2944586 w 3306536"/>
              <a:gd name="connsiteY40" fmla="*/ 421821 h 421821"/>
              <a:gd name="connsiteX41" fmla="*/ 2827564 w 3306536"/>
              <a:gd name="connsiteY41" fmla="*/ 416378 h 421821"/>
              <a:gd name="connsiteX42" fmla="*/ 2462893 w 3306536"/>
              <a:gd name="connsiteY42" fmla="*/ 405493 h 421821"/>
              <a:gd name="connsiteX43" fmla="*/ 2133600 w 3306536"/>
              <a:gd name="connsiteY43" fmla="*/ 400050 h 421821"/>
              <a:gd name="connsiteX44" fmla="*/ 1804307 w 3306536"/>
              <a:gd name="connsiteY44" fmla="*/ 397328 h 421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306536" h="421821">
                <a:moveTo>
                  <a:pt x="1804307" y="397328"/>
                </a:moveTo>
                <a:lnTo>
                  <a:pt x="1129393" y="400050"/>
                </a:lnTo>
                <a:lnTo>
                  <a:pt x="683079" y="400050"/>
                </a:lnTo>
                <a:lnTo>
                  <a:pt x="312964" y="397328"/>
                </a:lnTo>
                <a:lnTo>
                  <a:pt x="157843" y="405493"/>
                </a:lnTo>
                <a:lnTo>
                  <a:pt x="84364" y="375557"/>
                </a:lnTo>
                <a:lnTo>
                  <a:pt x="46264" y="356507"/>
                </a:lnTo>
                <a:lnTo>
                  <a:pt x="24493" y="342900"/>
                </a:lnTo>
                <a:lnTo>
                  <a:pt x="2721" y="315686"/>
                </a:lnTo>
                <a:lnTo>
                  <a:pt x="0" y="285750"/>
                </a:lnTo>
                <a:lnTo>
                  <a:pt x="8164" y="261257"/>
                </a:lnTo>
                <a:lnTo>
                  <a:pt x="27214" y="234043"/>
                </a:lnTo>
                <a:lnTo>
                  <a:pt x="68036" y="204107"/>
                </a:lnTo>
                <a:lnTo>
                  <a:pt x="108857" y="193221"/>
                </a:lnTo>
                <a:lnTo>
                  <a:pt x="266700" y="176893"/>
                </a:lnTo>
                <a:lnTo>
                  <a:pt x="356507" y="176893"/>
                </a:lnTo>
                <a:lnTo>
                  <a:pt x="427264" y="187778"/>
                </a:lnTo>
                <a:lnTo>
                  <a:pt x="508907" y="195943"/>
                </a:lnTo>
                <a:lnTo>
                  <a:pt x="623207" y="198664"/>
                </a:lnTo>
                <a:lnTo>
                  <a:pt x="1208314" y="195943"/>
                </a:lnTo>
                <a:lnTo>
                  <a:pt x="1679121" y="198664"/>
                </a:lnTo>
                <a:lnTo>
                  <a:pt x="2193471" y="198664"/>
                </a:lnTo>
                <a:lnTo>
                  <a:pt x="2724150" y="198664"/>
                </a:lnTo>
                <a:lnTo>
                  <a:pt x="2920093" y="195943"/>
                </a:lnTo>
                <a:lnTo>
                  <a:pt x="2969079" y="193221"/>
                </a:lnTo>
                <a:lnTo>
                  <a:pt x="3015343" y="179614"/>
                </a:lnTo>
                <a:lnTo>
                  <a:pt x="3067050" y="149678"/>
                </a:lnTo>
                <a:lnTo>
                  <a:pt x="3167743" y="84364"/>
                </a:lnTo>
                <a:lnTo>
                  <a:pt x="3211286" y="40821"/>
                </a:lnTo>
                <a:lnTo>
                  <a:pt x="3249386" y="8164"/>
                </a:lnTo>
                <a:lnTo>
                  <a:pt x="3282043" y="0"/>
                </a:lnTo>
                <a:lnTo>
                  <a:pt x="3298371" y="5443"/>
                </a:lnTo>
                <a:lnTo>
                  <a:pt x="3306536" y="19050"/>
                </a:lnTo>
                <a:lnTo>
                  <a:pt x="3306536" y="38100"/>
                </a:lnTo>
                <a:lnTo>
                  <a:pt x="3290207" y="89807"/>
                </a:lnTo>
                <a:lnTo>
                  <a:pt x="3257550" y="163286"/>
                </a:lnTo>
                <a:lnTo>
                  <a:pt x="3189514" y="277586"/>
                </a:lnTo>
                <a:lnTo>
                  <a:pt x="3105150" y="337457"/>
                </a:lnTo>
                <a:lnTo>
                  <a:pt x="3023507" y="394607"/>
                </a:lnTo>
                <a:lnTo>
                  <a:pt x="2979964" y="413657"/>
                </a:lnTo>
                <a:lnTo>
                  <a:pt x="2944586" y="421821"/>
                </a:lnTo>
                <a:lnTo>
                  <a:pt x="2827564" y="416378"/>
                </a:lnTo>
                <a:lnTo>
                  <a:pt x="2462893" y="405493"/>
                </a:lnTo>
                <a:lnTo>
                  <a:pt x="2133600" y="400050"/>
                </a:lnTo>
                <a:lnTo>
                  <a:pt x="1804307" y="39732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7622693B-834B-4314-84EB-71CBB77100AE}"/>
              </a:ext>
            </a:extLst>
          </p:cNvPr>
          <p:cNvSpPr/>
          <p:nvPr/>
        </p:nvSpPr>
        <p:spPr>
          <a:xfrm rot="16200000">
            <a:off x="3098801" y="4152900"/>
            <a:ext cx="2852738" cy="357188"/>
          </a:xfrm>
          <a:custGeom>
            <a:avLst/>
            <a:gdLst>
              <a:gd name="connsiteX0" fmla="*/ 1552575 w 2852738"/>
              <a:gd name="connsiteY0" fmla="*/ 295275 h 357187"/>
              <a:gd name="connsiteX1" fmla="*/ 883444 w 2852738"/>
              <a:gd name="connsiteY1" fmla="*/ 271462 h 357187"/>
              <a:gd name="connsiteX2" fmla="*/ 431006 w 2852738"/>
              <a:gd name="connsiteY2" fmla="*/ 254793 h 357187"/>
              <a:gd name="connsiteX3" fmla="*/ 195263 w 2852738"/>
              <a:gd name="connsiteY3" fmla="*/ 247650 h 357187"/>
              <a:gd name="connsiteX4" fmla="*/ 166688 w 2852738"/>
              <a:gd name="connsiteY4" fmla="*/ 242887 h 357187"/>
              <a:gd name="connsiteX5" fmla="*/ 126206 w 2852738"/>
              <a:gd name="connsiteY5" fmla="*/ 228600 h 357187"/>
              <a:gd name="connsiteX6" fmla="*/ 71438 w 2852738"/>
              <a:gd name="connsiteY6" fmla="*/ 204787 h 357187"/>
              <a:gd name="connsiteX7" fmla="*/ 40481 w 2852738"/>
              <a:gd name="connsiteY7" fmla="*/ 188118 h 357187"/>
              <a:gd name="connsiteX8" fmla="*/ 21431 w 2852738"/>
              <a:gd name="connsiteY8" fmla="*/ 171450 h 357187"/>
              <a:gd name="connsiteX9" fmla="*/ 7144 w 2852738"/>
              <a:gd name="connsiteY9" fmla="*/ 150018 h 357187"/>
              <a:gd name="connsiteX10" fmla="*/ 0 w 2852738"/>
              <a:gd name="connsiteY10" fmla="*/ 126206 h 357187"/>
              <a:gd name="connsiteX11" fmla="*/ 9525 w 2852738"/>
              <a:gd name="connsiteY11" fmla="*/ 102393 h 357187"/>
              <a:gd name="connsiteX12" fmla="*/ 26194 w 2852738"/>
              <a:gd name="connsiteY12" fmla="*/ 80962 h 357187"/>
              <a:gd name="connsiteX13" fmla="*/ 66675 w 2852738"/>
              <a:gd name="connsiteY13" fmla="*/ 52387 h 357187"/>
              <a:gd name="connsiteX14" fmla="*/ 107156 w 2852738"/>
              <a:gd name="connsiteY14" fmla="*/ 35718 h 357187"/>
              <a:gd name="connsiteX15" fmla="*/ 171450 w 2852738"/>
              <a:gd name="connsiteY15" fmla="*/ 16668 h 357187"/>
              <a:gd name="connsiteX16" fmla="*/ 297656 w 2852738"/>
              <a:gd name="connsiteY16" fmla="*/ 2381 h 357187"/>
              <a:gd name="connsiteX17" fmla="*/ 407194 w 2852738"/>
              <a:gd name="connsiteY17" fmla="*/ 0 h 357187"/>
              <a:gd name="connsiteX18" fmla="*/ 447675 w 2852738"/>
              <a:gd name="connsiteY18" fmla="*/ 9525 h 357187"/>
              <a:gd name="connsiteX19" fmla="*/ 495300 w 2852738"/>
              <a:gd name="connsiteY19" fmla="*/ 23812 h 357187"/>
              <a:gd name="connsiteX20" fmla="*/ 590550 w 2852738"/>
              <a:gd name="connsiteY20" fmla="*/ 42862 h 357187"/>
              <a:gd name="connsiteX21" fmla="*/ 659606 w 2852738"/>
              <a:gd name="connsiteY21" fmla="*/ 52387 h 357187"/>
              <a:gd name="connsiteX22" fmla="*/ 1097756 w 2852738"/>
              <a:gd name="connsiteY22" fmla="*/ 78581 h 357187"/>
              <a:gd name="connsiteX23" fmla="*/ 1638300 w 2852738"/>
              <a:gd name="connsiteY23" fmla="*/ 107156 h 357187"/>
              <a:gd name="connsiteX24" fmla="*/ 1955006 w 2852738"/>
              <a:gd name="connsiteY24" fmla="*/ 116681 h 357187"/>
              <a:gd name="connsiteX25" fmla="*/ 2495550 w 2852738"/>
              <a:gd name="connsiteY25" fmla="*/ 114300 h 357187"/>
              <a:gd name="connsiteX26" fmla="*/ 2550319 w 2852738"/>
              <a:gd name="connsiteY26" fmla="*/ 95250 h 357187"/>
              <a:gd name="connsiteX27" fmla="*/ 2671763 w 2852738"/>
              <a:gd name="connsiteY27" fmla="*/ 35718 h 357187"/>
              <a:gd name="connsiteX28" fmla="*/ 2852738 w 2852738"/>
              <a:gd name="connsiteY28" fmla="*/ 92868 h 357187"/>
              <a:gd name="connsiteX29" fmla="*/ 2776538 w 2852738"/>
              <a:gd name="connsiteY29" fmla="*/ 202406 h 357187"/>
              <a:gd name="connsiteX30" fmla="*/ 2738438 w 2852738"/>
              <a:gd name="connsiteY30" fmla="*/ 240506 h 357187"/>
              <a:gd name="connsiteX31" fmla="*/ 2690813 w 2852738"/>
              <a:gd name="connsiteY31" fmla="*/ 285750 h 357187"/>
              <a:gd name="connsiteX32" fmla="*/ 2638425 w 2852738"/>
              <a:gd name="connsiteY32" fmla="*/ 323850 h 357187"/>
              <a:gd name="connsiteX33" fmla="*/ 2605088 w 2852738"/>
              <a:gd name="connsiteY33" fmla="*/ 342900 h 357187"/>
              <a:gd name="connsiteX34" fmla="*/ 2562225 w 2852738"/>
              <a:gd name="connsiteY34" fmla="*/ 354806 h 357187"/>
              <a:gd name="connsiteX35" fmla="*/ 2519363 w 2852738"/>
              <a:gd name="connsiteY35" fmla="*/ 357187 h 357187"/>
              <a:gd name="connsiteX36" fmla="*/ 2476500 w 2852738"/>
              <a:gd name="connsiteY36" fmla="*/ 347662 h 357187"/>
              <a:gd name="connsiteX37" fmla="*/ 2419350 w 2852738"/>
              <a:gd name="connsiteY37" fmla="*/ 335756 h 357187"/>
              <a:gd name="connsiteX38" fmla="*/ 2295525 w 2852738"/>
              <a:gd name="connsiteY38" fmla="*/ 328612 h 357187"/>
              <a:gd name="connsiteX39" fmla="*/ 1828800 w 2852738"/>
              <a:gd name="connsiteY39" fmla="*/ 309562 h 357187"/>
              <a:gd name="connsiteX40" fmla="*/ 1552575 w 2852738"/>
              <a:gd name="connsiteY40" fmla="*/ 295275 h 357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852738" h="357187">
                <a:moveTo>
                  <a:pt x="1552575" y="295275"/>
                </a:moveTo>
                <a:lnTo>
                  <a:pt x="883444" y="271462"/>
                </a:lnTo>
                <a:lnTo>
                  <a:pt x="431006" y="254793"/>
                </a:lnTo>
                <a:lnTo>
                  <a:pt x="195263" y="247650"/>
                </a:lnTo>
                <a:lnTo>
                  <a:pt x="166688" y="242887"/>
                </a:lnTo>
                <a:lnTo>
                  <a:pt x="126206" y="228600"/>
                </a:lnTo>
                <a:lnTo>
                  <a:pt x="71438" y="204787"/>
                </a:lnTo>
                <a:lnTo>
                  <a:pt x="40481" y="188118"/>
                </a:lnTo>
                <a:lnTo>
                  <a:pt x="21431" y="171450"/>
                </a:lnTo>
                <a:lnTo>
                  <a:pt x="7144" y="150018"/>
                </a:lnTo>
                <a:lnTo>
                  <a:pt x="0" y="126206"/>
                </a:lnTo>
                <a:lnTo>
                  <a:pt x="9525" y="102393"/>
                </a:lnTo>
                <a:lnTo>
                  <a:pt x="26194" y="80962"/>
                </a:lnTo>
                <a:lnTo>
                  <a:pt x="66675" y="52387"/>
                </a:lnTo>
                <a:lnTo>
                  <a:pt x="107156" y="35718"/>
                </a:lnTo>
                <a:lnTo>
                  <a:pt x="171450" y="16668"/>
                </a:lnTo>
                <a:lnTo>
                  <a:pt x="297656" y="2381"/>
                </a:lnTo>
                <a:lnTo>
                  <a:pt x="407194" y="0"/>
                </a:lnTo>
                <a:lnTo>
                  <a:pt x="447675" y="9525"/>
                </a:lnTo>
                <a:lnTo>
                  <a:pt x="495300" y="23812"/>
                </a:lnTo>
                <a:lnTo>
                  <a:pt x="590550" y="42862"/>
                </a:lnTo>
                <a:lnTo>
                  <a:pt x="659606" y="52387"/>
                </a:lnTo>
                <a:lnTo>
                  <a:pt x="1097756" y="78581"/>
                </a:lnTo>
                <a:lnTo>
                  <a:pt x="1638300" y="107156"/>
                </a:lnTo>
                <a:lnTo>
                  <a:pt x="1955006" y="116681"/>
                </a:lnTo>
                <a:lnTo>
                  <a:pt x="2495550" y="114300"/>
                </a:lnTo>
                <a:lnTo>
                  <a:pt x="2550319" y="95250"/>
                </a:lnTo>
                <a:lnTo>
                  <a:pt x="2671763" y="35718"/>
                </a:lnTo>
                <a:lnTo>
                  <a:pt x="2852738" y="92868"/>
                </a:lnTo>
                <a:lnTo>
                  <a:pt x="2776538" y="202406"/>
                </a:lnTo>
                <a:lnTo>
                  <a:pt x="2738438" y="240506"/>
                </a:lnTo>
                <a:lnTo>
                  <a:pt x="2690813" y="285750"/>
                </a:lnTo>
                <a:lnTo>
                  <a:pt x="2638425" y="323850"/>
                </a:lnTo>
                <a:lnTo>
                  <a:pt x="2605088" y="342900"/>
                </a:lnTo>
                <a:lnTo>
                  <a:pt x="2562225" y="354806"/>
                </a:lnTo>
                <a:lnTo>
                  <a:pt x="2519363" y="357187"/>
                </a:lnTo>
                <a:lnTo>
                  <a:pt x="2476500" y="347662"/>
                </a:lnTo>
                <a:lnTo>
                  <a:pt x="2419350" y="335756"/>
                </a:lnTo>
                <a:lnTo>
                  <a:pt x="2295525" y="328612"/>
                </a:lnTo>
                <a:lnTo>
                  <a:pt x="1828800" y="309562"/>
                </a:lnTo>
                <a:lnTo>
                  <a:pt x="1552575" y="29527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0B184035-7183-438D-AE4A-F97540244801}"/>
              </a:ext>
            </a:extLst>
          </p:cNvPr>
          <p:cNvSpPr/>
          <p:nvPr/>
        </p:nvSpPr>
        <p:spPr>
          <a:xfrm rot="16200000">
            <a:off x="4859339" y="2386013"/>
            <a:ext cx="3657600" cy="2860675"/>
          </a:xfrm>
          <a:custGeom>
            <a:avLst/>
            <a:gdLst>
              <a:gd name="connsiteX0" fmla="*/ 1869034 w 3657600"/>
              <a:gd name="connsiteY0" fmla="*/ 2798064 h 2860243"/>
              <a:gd name="connsiteX1" fmla="*/ 1009498 w 3657600"/>
              <a:gd name="connsiteY1" fmla="*/ 2805379 h 2860243"/>
              <a:gd name="connsiteX2" fmla="*/ 709575 w 3657600"/>
              <a:gd name="connsiteY2" fmla="*/ 2812694 h 2860243"/>
              <a:gd name="connsiteX3" fmla="*/ 566928 w 3657600"/>
              <a:gd name="connsiteY3" fmla="*/ 2823667 h 2860243"/>
              <a:gd name="connsiteX4" fmla="*/ 453543 w 3657600"/>
              <a:gd name="connsiteY4" fmla="*/ 2805379 h 2860243"/>
              <a:gd name="connsiteX5" fmla="*/ 277978 w 3657600"/>
              <a:gd name="connsiteY5" fmla="*/ 2776118 h 2860243"/>
              <a:gd name="connsiteX6" fmla="*/ 190196 w 3657600"/>
              <a:gd name="connsiteY6" fmla="*/ 2754173 h 2860243"/>
              <a:gd name="connsiteX7" fmla="*/ 106071 w 3657600"/>
              <a:gd name="connsiteY7" fmla="*/ 2728569 h 2860243"/>
              <a:gd name="connsiteX8" fmla="*/ 47549 w 3657600"/>
              <a:gd name="connsiteY8" fmla="*/ 2706624 h 2860243"/>
              <a:gd name="connsiteX9" fmla="*/ 18288 w 3657600"/>
              <a:gd name="connsiteY9" fmla="*/ 2684678 h 2860243"/>
              <a:gd name="connsiteX10" fmla="*/ 7316 w 3657600"/>
              <a:gd name="connsiteY10" fmla="*/ 2670048 h 2860243"/>
              <a:gd name="connsiteX11" fmla="*/ 0 w 3657600"/>
              <a:gd name="connsiteY11" fmla="*/ 2651760 h 2860243"/>
              <a:gd name="connsiteX12" fmla="*/ 3658 w 3657600"/>
              <a:gd name="connsiteY12" fmla="*/ 2637129 h 2860243"/>
              <a:gd name="connsiteX13" fmla="*/ 29261 w 3657600"/>
              <a:gd name="connsiteY13" fmla="*/ 2615184 h 2860243"/>
              <a:gd name="connsiteX14" fmla="*/ 76810 w 3657600"/>
              <a:gd name="connsiteY14" fmla="*/ 2593238 h 2860243"/>
              <a:gd name="connsiteX15" fmla="*/ 153620 w 3657600"/>
              <a:gd name="connsiteY15" fmla="*/ 2571293 h 2860243"/>
              <a:gd name="connsiteX16" fmla="*/ 230429 w 3657600"/>
              <a:gd name="connsiteY16" fmla="*/ 2549347 h 2860243"/>
              <a:gd name="connsiteX17" fmla="*/ 354788 w 3657600"/>
              <a:gd name="connsiteY17" fmla="*/ 2520086 h 2860243"/>
              <a:gd name="connsiteX18" fmla="*/ 449885 w 3657600"/>
              <a:gd name="connsiteY18" fmla="*/ 2549347 h 2860243"/>
              <a:gd name="connsiteX19" fmla="*/ 804672 w 3657600"/>
              <a:gd name="connsiteY19" fmla="*/ 2549347 h 2860243"/>
              <a:gd name="connsiteX20" fmla="*/ 1448410 w 3657600"/>
              <a:gd name="connsiteY20" fmla="*/ 2542032 h 2860243"/>
              <a:gd name="connsiteX21" fmla="*/ 2106778 w 3657600"/>
              <a:gd name="connsiteY21" fmla="*/ 2534717 h 2860243"/>
              <a:gd name="connsiteX22" fmla="*/ 2666391 w 3657600"/>
              <a:gd name="connsiteY22" fmla="*/ 2534717 h 2860243"/>
              <a:gd name="connsiteX23" fmla="*/ 3226004 w 3657600"/>
              <a:gd name="connsiteY23" fmla="*/ 2531059 h 2860243"/>
              <a:gd name="connsiteX24" fmla="*/ 3343047 w 3657600"/>
              <a:gd name="connsiteY24" fmla="*/ 2531059 h 2860243"/>
              <a:gd name="connsiteX25" fmla="*/ 3368650 w 3657600"/>
              <a:gd name="connsiteY25" fmla="*/ 2523744 h 2860243"/>
              <a:gd name="connsiteX26" fmla="*/ 3390596 w 3657600"/>
              <a:gd name="connsiteY26" fmla="*/ 2509113 h 2860243"/>
              <a:gd name="connsiteX27" fmla="*/ 3405226 w 3657600"/>
              <a:gd name="connsiteY27" fmla="*/ 2483510 h 2860243"/>
              <a:gd name="connsiteX28" fmla="*/ 3416199 w 3657600"/>
              <a:gd name="connsiteY28" fmla="*/ 2446934 h 2860243"/>
              <a:gd name="connsiteX29" fmla="*/ 3423514 w 3657600"/>
              <a:gd name="connsiteY29" fmla="*/ 2381097 h 2860243"/>
              <a:gd name="connsiteX30" fmla="*/ 3394253 w 3657600"/>
              <a:gd name="connsiteY30" fmla="*/ 1861718 h 2860243"/>
              <a:gd name="connsiteX31" fmla="*/ 3335732 w 3657600"/>
              <a:gd name="connsiteY31" fmla="*/ 1265529 h 2860243"/>
              <a:gd name="connsiteX32" fmla="*/ 3262580 w 3657600"/>
              <a:gd name="connsiteY32" fmla="*/ 709574 h 2860243"/>
              <a:gd name="connsiteX33" fmla="*/ 3218688 w 3657600"/>
              <a:gd name="connsiteY33" fmla="*/ 420624 h 2860243"/>
              <a:gd name="connsiteX34" fmla="*/ 3207716 w 3657600"/>
              <a:gd name="connsiteY34" fmla="*/ 369417 h 2860243"/>
              <a:gd name="connsiteX35" fmla="*/ 3182112 w 3657600"/>
              <a:gd name="connsiteY35" fmla="*/ 124358 h 2860243"/>
              <a:gd name="connsiteX36" fmla="*/ 3332074 w 3657600"/>
              <a:gd name="connsiteY36" fmla="*/ 0 h 2860243"/>
              <a:gd name="connsiteX37" fmla="*/ 3343047 w 3657600"/>
              <a:gd name="connsiteY37" fmla="*/ 193853 h 2860243"/>
              <a:gd name="connsiteX38" fmla="*/ 3375965 w 3657600"/>
              <a:gd name="connsiteY38" fmla="*/ 438912 h 2860243"/>
              <a:gd name="connsiteX39" fmla="*/ 3401568 w 3657600"/>
              <a:gd name="connsiteY39" fmla="*/ 603504 h 2860243"/>
              <a:gd name="connsiteX40" fmla="*/ 3441802 w 3657600"/>
              <a:gd name="connsiteY40" fmla="*/ 888797 h 2860243"/>
              <a:gd name="connsiteX41" fmla="*/ 3478378 w 3657600"/>
              <a:gd name="connsiteY41" fmla="*/ 1210665 h 2860243"/>
              <a:gd name="connsiteX42" fmla="*/ 3522269 w 3657600"/>
              <a:gd name="connsiteY42" fmla="*/ 1613001 h 2860243"/>
              <a:gd name="connsiteX43" fmla="*/ 3562503 w 3657600"/>
              <a:gd name="connsiteY43" fmla="*/ 1993392 h 2860243"/>
              <a:gd name="connsiteX44" fmla="*/ 3584448 w 3657600"/>
              <a:gd name="connsiteY44" fmla="*/ 2212848 h 2860243"/>
              <a:gd name="connsiteX45" fmla="*/ 3599079 w 3657600"/>
              <a:gd name="connsiteY45" fmla="*/ 2366467 h 2860243"/>
              <a:gd name="connsiteX46" fmla="*/ 3613709 w 3657600"/>
              <a:gd name="connsiteY46" fmla="*/ 2403043 h 2860243"/>
              <a:gd name="connsiteX47" fmla="*/ 3628340 w 3657600"/>
              <a:gd name="connsiteY47" fmla="*/ 2435961 h 2860243"/>
              <a:gd name="connsiteX48" fmla="*/ 3650285 w 3657600"/>
              <a:gd name="connsiteY48" fmla="*/ 2472537 h 2860243"/>
              <a:gd name="connsiteX49" fmla="*/ 3657600 w 3657600"/>
              <a:gd name="connsiteY49" fmla="*/ 2494483 h 2860243"/>
              <a:gd name="connsiteX50" fmla="*/ 3642970 w 3657600"/>
              <a:gd name="connsiteY50" fmla="*/ 2538374 h 2860243"/>
              <a:gd name="connsiteX51" fmla="*/ 3610052 w 3657600"/>
              <a:gd name="connsiteY51" fmla="*/ 2611526 h 2860243"/>
              <a:gd name="connsiteX52" fmla="*/ 3540557 w 3657600"/>
              <a:gd name="connsiteY52" fmla="*/ 2717597 h 2860243"/>
              <a:gd name="connsiteX53" fmla="*/ 3496666 w 3657600"/>
              <a:gd name="connsiteY53" fmla="*/ 2779776 h 2860243"/>
              <a:gd name="connsiteX54" fmla="*/ 3449117 w 3657600"/>
              <a:gd name="connsiteY54" fmla="*/ 2823667 h 2860243"/>
              <a:gd name="connsiteX55" fmla="*/ 3419856 w 3657600"/>
              <a:gd name="connsiteY55" fmla="*/ 2849270 h 2860243"/>
              <a:gd name="connsiteX56" fmla="*/ 3386938 w 3657600"/>
              <a:gd name="connsiteY56" fmla="*/ 2860243 h 2860243"/>
              <a:gd name="connsiteX57" fmla="*/ 3354020 w 3657600"/>
              <a:gd name="connsiteY57" fmla="*/ 2860243 h 2860243"/>
              <a:gd name="connsiteX58" fmla="*/ 3335732 w 3657600"/>
              <a:gd name="connsiteY58" fmla="*/ 2845613 h 2860243"/>
              <a:gd name="connsiteX59" fmla="*/ 3313786 w 3657600"/>
              <a:gd name="connsiteY59" fmla="*/ 2827325 h 2860243"/>
              <a:gd name="connsiteX60" fmla="*/ 3266237 w 3657600"/>
              <a:gd name="connsiteY60" fmla="*/ 2801721 h 2860243"/>
              <a:gd name="connsiteX61" fmla="*/ 3189428 w 3657600"/>
              <a:gd name="connsiteY61" fmla="*/ 2794406 h 2860243"/>
              <a:gd name="connsiteX62" fmla="*/ 2600554 w 3657600"/>
              <a:gd name="connsiteY62" fmla="*/ 2801721 h 2860243"/>
              <a:gd name="connsiteX63" fmla="*/ 1869034 w 3657600"/>
              <a:gd name="connsiteY63" fmla="*/ 2798064 h 2860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3657600" h="2860243">
                <a:moveTo>
                  <a:pt x="1869034" y="2798064"/>
                </a:moveTo>
                <a:lnTo>
                  <a:pt x="1009498" y="2805379"/>
                </a:lnTo>
                <a:lnTo>
                  <a:pt x="709575" y="2812694"/>
                </a:lnTo>
                <a:lnTo>
                  <a:pt x="566928" y="2823667"/>
                </a:lnTo>
                <a:lnTo>
                  <a:pt x="453543" y="2805379"/>
                </a:lnTo>
                <a:lnTo>
                  <a:pt x="277978" y="2776118"/>
                </a:lnTo>
                <a:lnTo>
                  <a:pt x="190196" y="2754173"/>
                </a:lnTo>
                <a:lnTo>
                  <a:pt x="106071" y="2728569"/>
                </a:lnTo>
                <a:lnTo>
                  <a:pt x="47549" y="2706624"/>
                </a:lnTo>
                <a:lnTo>
                  <a:pt x="18288" y="2684678"/>
                </a:lnTo>
                <a:lnTo>
                  <a:pt x="7316" y="2670048"/>
                </a:lnTo>
                <a:lnTo>
                  <a:pt x="0" y="2651760"/>
                </a:lnTo>
                <a:lnTo>
                  <a:pt x="3658" y="2637129"/>
                </a:lnTo>
                <a:lnTo>
                  <a:pt x="29261" y="2615184"/>
                </a:lnTo>
                <a:lnTo>
                  <a:pt x="76810" y="2593238"/>
                </a:lnTo>
                <a:lnTo>
                  <a:pt x="153620" y="2571293"/>
                </a:lnTo>
                <a:lnTo>
                  <a:pt x="230429" y="2549347"/>
                </a:lnTo>
                <a:lnTo>
                  <a:pt x="354788" y="2520086"/>
                </a:lnTo>
                <a:lnTo>
                  <a:pt x="449885" y="2549347"/>
                </a:lnTo>
                <a:lnTo>
                  <a:pt x="804672" y="2549347"/>
                </a:lnTo>
                <a:lnTo>
                  <a:pt x="1448410" y="2542032"/>
                </a:lnTo>
                <a:lnTo>
                  <a:pt x="2106778" y="2534717"/>
                </a:lnTo>
                <a:lnTo>
                  <a:pt x="2666391" y="2534717"/>
                </a:lnTo>
                <a:lnTo>
                  <a:pt x="3226004" y="2531059"/>
                </a:lnTo>
                <a:lnTo>
                  <a:pt x="3343047" y="2531059"/>
                </a:lnTo>
                <a:lnTo>
                  <a:pt x="3368650" y="2523744"/>
                </a:lnTo>
                <a:lnTo>
                  <a:pt x="3390596" y="2509113"/>
                </a:lnTo>
                <a:lnTo>
                  <a:pt x="3405226" y="2483510"/>
                </a:lnTo>
                <a:lnTo>
                  <a:pt x="3416199" y="2446934"/>
                </a:lnTo>
                <a:lnTo>
                  <a:pt x="3423514" y="2381097"/>
                </a:lnTo>
                <a:lnTo>
                  <a:pt x="3394253" y="1861718"/>
                </a:lnTo>
                <a:lnTo>
                  <a:pt x="3335732" y="1265529"/>
                </a:lnTo>
                <a:lnTo>
                  <a:pt x="3262580" y="709574"/>
                </a:lnTo>
                <a:lnTo>
                  <a:pt x="3218688" y="420624"/>
                </a:lnTo>
                <a:lnTo>
                  <a:pt x="3207716" y="369417"/>
                </a:lnTo>
                <a:lnTo>
                  <a:pt x="3182112" y="124358"/>
                </a:lnTo>
                <a:lnTo>
                  <a:pt x="3332074" y="0"/>
                </a:lnTo>
                <a:lnTo>
                  <a:pt x="3343047" y="193853"/>
                </a:lnTo>
                <a:lnTo>
                  <a:pt x="3375965" y="438912"/>
                </a:lnTo>
                <a:lnTo>
                  <a:pt x="3401568" y="603504"/>
                </a:lnTo>
                <a:lnTo>
                  <a:pt x="3441802" y="888797"/>
                </a:lnTo>
                <a:lnTo>
                  <a:pt x="3478378" y="1210665"/>
                </a:lnTo>
                <a:lnTo>
                  <a:pt x="3522269" y="1613001"/>
                </a:lnTo>
                <a:lnTo>
                  <a:pt x="3562503" y="1993392"/>
                </a:lnTo>
                <a:lnTo>
                  <a:pt x="3584448" y="2212848"/>
                </a:lnTo>
                <a:lnTo>
                  <a:pt x="3599079" y="2366467"/>
                </a:lnTo>
                <a:lnTo>
                  <a:pt x="3613709" y="2403043"/>
                </a:lnTo>
                <a:lnTo>
                  <a:pt x="3628340" y="2435961"/>
                </a:lnTo>
                <a:lnTo>
                  <a:pt x="3650285" y="2472537"/>
                </a:lnTo>
                <a:lnTo>
                  <a:pt x="3657600" y="2494483"/>
                </a:lnTo>
                <a:lnTo>
                  <a:pt x="3642970" y="2538374"/>
                </a:lnTo>
                <a:lnTo>
                  <a:pt x="3610052" y="2611526"/>
                </a:lnTo>
                <a:lnTo>
                  <a:pt x="3540557" y="2717597"/>
                </a:lnTo>
                <a:lnTo>
                  <a:pt x="3496666" y="2779776"/>
                </a:lnTo>
                <a:lnTo>
                  <a:pt x="3449117" y="2823667"/>
                </a:lnTo>
                <a:lnTo>
                  <a:pt x="3419856" y="2849270"/>
                </a:lnTo>
                <a:lnTo>
                  <a:pt x="3386938" y="2860243"/>
                </a:lnTo>
                <a:lnTo>
                  <a:pt x="3354020" y="2860243"/>
                </a:lnTo>
                <a:lnTo>
                  <a:pt x="3335732" y="2845613"/>
                </a:lnTo>
                <a:lnTo>
                  <a:pt x="3313786" y="2827325"/>
                </a:lnTo>
                <a:lnTo>
                  <a:pt x="3266237" y="2801721"/>
                </a:lnTo>
                <a:lnTo>
                  <a:pt x="3189428" y="2794406"/>
                </a:lnTo>
                <a:lnTo>
                  <a:pt x="2600554" y="2801721"/>
                </a:lnTo>
                <a:lnTo>
                  <a:pt x="1869034" y="279806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4EA9297D-D2E4-4504-BD8B-21A86FE65F95}"/>
              </a:ext>
            </a:extLst>
          </p:cNvPr>
          <p:cNvSpPr/>
          <p:nvPr/>
        </p:nvSpPr>
        <p:spPr>
          <a:xfrm>
            <a:off x="6294439" y="2419351"/>
            <a:ext cx="458787" cy="1547813"/>
          </a:xfrm>
          <a:custGeom>
            <a:avLst/>
            <a:gdLst>
              <a:gd name="connsiteX0" fmla="*/ 173831 w 459581"/>
              <a:gd name="connsiteY0" fmla="*/ 1069181 h 1547813"/>
              <a:gd name="connsiteX1" fmla="*/ 169069 w 459581"/>
              <a:gd name="connsiteY1" fmla="*/ 809625 h 1547813"/>
              <a:gd name="connsiteX2" fmla="*/ 173831 w 459581"/>
              <a:gd name="connsiteY2" fmla="*/ 652463 h 1547813"/>
              <a:gd name="connsiteX3" fmla="*/ 161925 w 459581"/>
              <a:gd name="connsiteY3" fmla="*/ 469106 h 1547813"/>
              <a:gd name="connsiteX4" fmla="*/ 150019 w 459581"/>
              <a:gd name="connsiteY4" fmla="*/ 321469 h 1547813"/>
              <a:gd name="connsiteX5" fmla="*/ 140494 w 459581"/>
              <a:gd name="connsiteY5" fmla="*/ 240506 h 1547813"/>
              <a:gd name="connsiteX6" fmla="*/ 133350 w 459581"/>
              <a:gd name="connsiteY6" fmla="*/ 197644 h 1547813"/>
              <a:gd name="connsiteX7" fmla="*/ 123825 w 459581"/>
              <a:gd name="connsiteY7" fmla="*/ 164306 h 1547813"/>
              <a:gd name="connsiteX8" fmla="*/ 111919 w 459581"/>
              <a:gd name="connsiteY8" fmla="*/ 135731 h 1547813"/>
              <a:gd name="connsiteX9" fmla="*/ 92869 w 459581"/>
              <a:gd name="connsiteY9" fmla="*/ 109538 h 1547813"/>
              <a:gd name="connsiteX10" fmla="*/ 69056 w 459581"/>
              <a:gd name="connsiteY10" fmla="*/ 85725 h 1547813"/>
              <a:gd name="connsiteX11" fmla="*/ 45244 w 459581"/>
              <a:gd name="connsiteY11" fmla="*/ 66675 h 1547813"/>
              <a:gd name="connsiteX12" fmla="*/ 19050 w 459581"/>
              <a:gd name="connsiteY12" fmla="*/ 54769 h 1547813"/>
              <a:gd name="connsiteX13" fmla="*/ 4762 w 459581"/>
              <a:gd name="connsiteY13" fmla="*/ 42863 h 1547813"/>
              <a:gd name="connsiteX14" fmla="*/ 0 w 459581"/>
              <a:gd name="connsiteY14" fmla="*/ 26194 h 1547813"/>
              <a:gd name="connsiteX15" fmla="*/ 4762 w 459581"/>
              <a:gd name="connsiteY15" fmla="*/ 11906 h 1547813"/>
              <a:gd name="connsiteX16" fmla="*/ 26194 w 459581"/>
              <a:gd name="connsiteY16" fmla="*/ 2381 h 1547813"/>
              <a:gd name="connsiteX17" fmla="*/ 57150 w 459581"/>
              <a:gd name="connsiteY17" fmla="*/ 0 h 1547813"/>
              <a:gd name="connsiteX18" fmla="*/ 102394 w 459581"/>
              <a:gd name="connsiteY18" fmla="*/ 9525 h 1547813"/>
              <a:gd name="connsiteX19" fmla="*/ 154781 w 459581"/>
              <a:gd name="connsiteY19" fmla="*/ 21431 h 1547813"/>
              <a:gd name="connsiteX20" fmla="*/ 202406 w 459581"/>
              <a:gd name="connsiteY20" fmla="*/ 35719 h 1547813"/>
              <a:gd name="connsiteX21" fmla="*/ 264319 w 459581"/>
              <a:gd name="connsiteY21" fmla="*/ 54769 h 1547813"/>
              <a:gd name="connsiteX22" fmla="*/ 304800 w 459581"/>
              <a:gd name="connsiteY22" fmla="*/ 71438 h 1547813"/>
              <a:gd name="connsiteX23" fmla="*/ 357187 w 459581"/>
              <a:gd name="connsiteY23" fmla="*/ 95250 h 1547813"/>
              <a:gd name="connsiteX24" fmla="*/ 390525 w 459581"/>
              <a:gd name="connsiteY24" fmla="*/ 114300 h 1547813"/>
              <a:gd name="connsiteX25" fmla="*/ 411956 w 459581"/>
              <a:gd name="connsiteY25" fmla="*/ 128588 h 1547813"/>
              <a:gd name="connsiteX26" fmla="*/ 433387 w 459581"/>
              <a:gd name="connsiteY26" fmla="*/ 150019 h 1547813"/>
              <a:gd name="connsiteX27" fmla="*/ 447675 w 459581"/>
              <a:gd name="connsiteY27" fmla="*/ 171450 h 1547813"/>
              <a:gd name="connsiteX28" fmla="*/ 454819 w 459581"/>
              <a:gd name="connsiteY28" fmla="*/ 190500 h 1547813"/>
              <a:gd name="connsiteX29" fmla="*/ 459581 w 459581"/>
              <a:gd name="connsiteY29" fmla="*/ 211931 h 1547813"/>
              <a:gd name="connsiteX30" fmla="*/ 459581 w 459581"/>
              <a:gd name="connsiteY30" fmla="*/ 235744 h 1547813"/>
              <a:gd name="connsiteX31" fmla="*/ 452437 w 459581"/>
              <a:gd name="connsiteY31" fmla="*/ 257175 h 1547813"/>
              <a:gd name="connsiteX32" fmla="*/ 438150 w 459581"/>
              <a:gd name="connsiteY32" fmla="*/ 269081 h 1547813"/>
              <a:gd name="connsiteX33" fmla="*/ 423862 w 459581"/>
              <a:gd name="connsiteY33" fmla="*/ 288131 h 1547813"/>
              <a:gd name="connsiteX34" fmla="*/ 409575 w 459581"/>
              <a:gd name="connsiteY34" fmla="*/ 333375 h 1547813"/>
              <a:gd name="connsiteX35" fmla="*/ 402431 w 459581"/>
              <a:gd name="connsiteY35" fmla="*/ 383381 h 1547813"/>
              <a:gd name="connsiteX36" fmla="*/ 395287 w 459581"/>
              <a:gd name="connsiteY36" fmla="*/ 502444 h 1547813"/>
              <a:gd name="connsiteX37" fmla="*/ 373856 w 459581"/>
              <a:gd name="connsiteY37" fmla="*/ 650081 h 1547813"/>
              <a:gd name="connsiteX38" fmla="*/ 376237 w 459581"/>
              <a:gd name="connsiteY38" fmla="*/ 804863 h 1547813"/>
              <a:gd name="connsiteX39" fmla="*/ 352425 w 459581"/>
              <a:gd name="connsiteY39" fmla="*/ 1526381 h 1547813"/>
              <a:gd name="connsiteX40" fmla="*/ 173831 w 459581"/>
              <a:gd name="connsiteY40" fmla="*/ 1547813 h 1547813"/>
              <a:gd name="connsiteX41" fmla="*/ 173831 w 459581"/>
              <a:gd name="connsiteY41" fmla="*/ 1069181 h 1547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459581" h="1547813">
                <a:moveTo>
                  <a:pt x="173831" y="1069181"/>
                </a:moveTo>
                <a:cubicBezTo>
                  <a:pt x="172244" y="982662"/>
                  <a:pt x="170656" y="896144"/>
                  <a:pt x="169069" y="809625"/>
                </a:cubicBezTo>
                <a:lnTo>
                  <a:pt x="173831" y="652463"/>
                </a:lnTo>
                <a:lnTo>
                  <a:pt x="161925" y="469106"/>
                </a:lnTo>
                <a:lnTo>
                  <a:pt x="150019" y="321469"/>
                </a:lnTo>
                <a:lnTo>
                  <a:pt x="140494" y="240506"/>
                </a:lnTo>
                <a:lnTo>
                  <a:pt x="133350" y="197644"/>
                </a:lnTo>
                <a:lnTo>
                  <a:pt x="123825" y="164306"/>
                </a:lnTo>
                <a:lnTo>
                  <a:pt x="111919" y="135731"/>
                </a:lnTo>
                <a:lnTo>
                  <a:pt x="92869" y="109538"/>
                </a:lnTo>
                <a:lnTo>
                  <a:pt x="69056" y="85725"/>
                </a:lnTo>
                <a:lnTo>
                  <a:pt x="45244" y="66675"/>
                </a:lnTo>
                <a:lnTo>
                  <a:pt x="19050" y="54769"/>
                </a:lnTo>
                <a:lnTo>
                  <a:pt x="4762" y="42863"/>
                </a:lnTo>
                <a:lnTo>
                  <a:pt x="0" y="26194"/>
                </a:lnTo>
                <a:lnTo>
                  <a:pt x="4762" y="11906"/>
                </a:lnTo>
                <a:lnTo>
                  <a:pt x="26194" y="2381"/>
                </a:lnTo>
                <a:lnTo>
                  <a:pt x="57150" y="0"/>
                </a:lnTo>
                <a:lnTo>
                  <a:pt x="102394" y="9525"/>
                </a:lnTo>
                <a:lnTo>
                  <a:pt x="154781" y="21431"/>
                </a:lnTo>
                <a:lnTo>
                  <a:pt x="202406" y="35719"/>
                </a:lnTo>
                <a:lnTo>
                  <a:pt x="264319" y="54769"/>
                </a:lnTo>
                <a:lnTo>
                  <a:pt x="304800" y="71438"/>
                </a:lnTo>
                <a:lnTo>
                  <a:pt x="357187" y="95250"/>
                </a:lnTo>
                <a:lnTo>
                  <a:pt x="390525" y="114300"/>
                </a:lnTo>
                <a:lnTo>
                  <a:pt x="411956" y="128588"/>
                </a:lnTo>
                <a:lnTo>
                  <a:pt x="433387" y="150019"/>
                </a:lnTo>
                <a:lnTo>
                  <a:pt x="447675" y="171450"/>
                </a:lnTo>
                <a:lnTo>
                  <a:pt x="454819" y="190500"/>
                </a:lnTo>
                <a:lnTo>
                  <a:pt x="459581" y="211931"/>
                </a:lnTo>
                <a:lnTo>
                  <a:pt x="459581" y="235744"/>
                </a:lnTo>
                <a:lnTo>
                  <a:pt x="452437" y="257175"/>
                </a:lnTo>
                <a:lnTo>
                  <a:pt x="438150" y="269081"/>
                </a:lnTo>
                <a:lnTo>
                  <a:pt x="423862" y="288131"/>
                </a:lnTo>
                <a:lnTo>
                  <a:pt x="409575" y="333375"/>
                </a:lnTo>
                <a:lnTo>
                  <a:pt x="402431" y="383381"/>
                </a:lnTo>
                <a:lnTo>
                  <a:pt x="395287" y="502444"/>
                </a:lnTo>
                <a:lnTo>
                  <a:pt x="373856" y="650081"/>
                </a:lnTo>
                <a:cubicBezTo>
                  <a:pt x="374650" y="701675"/>
                  <a:pt x="375443" y="753269"/>
                  <a:pt x="376237" y="804863"/>
                </a:cubicBezTo>
                <a:lnTo>
                  <a:pt x="352425" y="1526381"/>
                </a:lnTo>
                <a:lnTo>
                  <a:pt x="173831" y="1547813"/>
                </a:lnTo>
                <a:lnTo>
                  <a:pt x="173831" y="10691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EDBFB139-6ECE-448A-BF82-8EB6B2B8E1E5}"/>
              </a:ext>
            </a:extLst>
          </p:cNvPr>
          <p:cNvSpPr/>
          <p:nvPr/>
        </p:nvSpPr>
        <p:spPr>
          <a:xfrm>
            <a:off x="5948364" y="3808414"/>
            <a:ext cx="1474787" cy="892175"/>
          </a:xfrm>
          <a:custGeom>
            <a:avLst/>
            <a:gdLst>
              <a:gd name="connsiteX0" fmla="*/ 461962 w 1473993"/>
              <a:gd name="connsiteY0" fmla="*/ 228600 h 892969"/>
              <a:gd name="connsiteX1" fmla="*/ 52387 w 1473993"/>
              <a:gd name="connsiteY1" fmla="*/ 273844 h 892969"/>
              <a:gd name="connsiteX2" fmla="*/ 0 w 1473993"/>
              <a:gd name="connsiteY2" fmla="*/ 169069 h 892969"/>
              <a:gd name="connsiteX3" fmla="*/ 190500 w 1473993"/>
              <a:gd name="connsiteY3" fmla="*/ 138112 h 892969"/>
              <a:gd name="connsiteX4" fmla="*/ 528637 w 1473993"/>
              <a:gd name="connsiteY4" fmla="*/ 88106 h 892969"/>
              <a:gd name="connsiteX5" fmla="*/ 683418 w 1473993"/>
              <a:gd name="connsiteY5" fmla="*/ 71437 h 892969"/>
              <a:gd name="connsiteX6" fmla="*/ 919162 w 1473993"/>
              <a:gd name="connsiteY6" fmla="*/ 57150 h 892969"/>
              <a:gd name="connsiteX7" fmla="*/ 1083468 w 1473993"/>
              <a:gd name="connsiteY7" fmla="*/ 45244 h 892969"/>
              <a:gd name="connsiteX8" fmla="*/ 1143000 w 1473993"/>
              <a:gd name="connsiteY8" fmla="*/ 33337 h 892969"/>
              <a:gd name="connsiteX9" fmla="*/ 1216818 w 1473993"/>
              <a:gd name="connsiteY9" fmla="*/ 9525 h 892969"/>
              <a:gd name="connsiteX10" fmla="*/ 1231106 w 1473993"/>
              <a:gd name="connsiteY10" fmla="*/ 0 h 892969"/>
              <a:gd name="connsiteX11" fmla="*/ 1250156 w 1473993"/>
              <a:gd name="connsiteY11" fmla="*/ 0 h 892969"/>
              <a:gd name="connsiteX12" fmla="*/ 1290637 w 1473993"/>
              <a:gd name="connsiteY12" fmla="*/ 14287 h 892969"/>
              <a:gd name="connsiteX13" fmla="*/ 1335881 w 1473993"/>
              <a:gd name="connsiteY13" fmla="*/ 38100 h 892969"/>
              <a:gd name="connsiteX14" fmla="*/ 1400175 w 1473993"/>
              <a:gd name="connsiteY14" fmla="*/ 83344 h 892969"/>
              <a:gd name="connsiteX15" fmla="*/ 1443037 w 1473993"/>
              <a:gd name="connsiteY15" fmla="*/ 119062 h 892969"/>
              <a:gd name="connsiteX16" fmla="*/ 1466850 w 1473993"/>
              <a:gd name="connsiteY16" fmla="*/ 145256 h 892969"/>
              <a:gd name="connsiteX17" fmla="*/ 1473993 w 1473993"/>
              <a:gd name="connsiteY17" fmla="*/ 161925 h 892969"/>
              <a:gd name="connsiteX18" fmla="*/ 1473993 w 1473993"/>
              <a:gd name="connsiteY18" fmla="*/ 183356 h 892969"/>
              <a:gd name="connsiteX19" fmla="*/ 1462087 w 1473993"/>
              <a:gd name="connsiteY19" fmla="*/ 219075 h 892969"/>
              <a:gd name="connsiteX20" fmla="*/ 1445418 w 1473993"/>
              <a:gd name="connsiteY20" fmla="*/ 252412 h 892969"/>
              <a:gd name="connsiteX21" fmla="*/ 1412081 w 1473993"/>
              <a:gd name="connsiteY21" fmla="*/ 292894 h 892969"/>
              <a:gd name="connsiteX22" fmla="*/ 1359693 w 1473993"/>
              <a:gd name="connsiteY22" fmla="*/ 507206 h 892969"/>
              <a:gd name="connsiteX23" fmla="*/ 1333500 w 1473993"/>
              <a:gd name="connsiteY23" fmla="*/ 583406 h 892969"/>
              <a:gd name="connsiteX24" fmla="*/ 1293018 w 1473993"/>
              <a:gd name="connsiteY24" fmla="*/ 704850 h 892969"/>
              <a:gd name="connsiteX25" fmla="*/ 1262062 w 1473993"/>
              <a:gd name="connsiteY25" fmla="*/ 792956 h 892969"/>
              <a:gd name="connsiteX26" fmla="*/ 1240631 w 1473993"/>
              <a:gd name="connsiteY26" fmla="*/ 831056 h 892969"/>
              <a:gd name="connsiteX27" fmla="*/ 1214437 w 1473993"/>
              <a:gd name="connsiteY27" fmla="*/ 869156 h 892969"/>
              <a:gd name="connsiteX28" fmla="*/ 1197768 w 1473993"/>
              <a:gd name="connsiteY28" fmla="*/ 885825 h 892969"/>
              <a:gd name="connsiteX29" fmla="*/ 1183481 w 1473993"/>
              <a:gd name="connsiteY29" fmla="*/ 892969 h 892969"/>
              <a:gd name="connsiteX30" fmla="*/ 1164431 w 1473993"/>
              <a:gd name="connsiteY30" fmla="*/ 892969 h 892969"/>
              <a:gd name="connsiteX31" fmla="*/ 1147762 w 1473993"/>
              <a:gd name="connsiteY31" fmla="*/ 881062 h 892969"/>
              <a:gd name="connsiteX32" fmla="*/ 1131093 w 1473993"/>
              <a:gd name="connsiteY32" fmla="*/ 852487 h 892969"/>
              <a:gd name="connsiteX33" fmla="*/ 1116806 w 1473993"/>
              <a:gd name="connsiteY33" fmla="*/ 804862 h 892969"/>
              <a:gd name="connsiteX34" fmla="*/ 1100137 w 1473993"/>
              <a:gd name="connsiteY34" fmla="*/ 719137 h 892969"/>
              <a:gd name="connsiteX35" fmla="*/ 1152525 w 1473993"/>
              <a:gd name="connsiteY35" fmla="*/ 471487 h 892969"/>
              <a:gd name="connsiteX36" fmla="*/ 1185862 w 1473993"/>
              <a:gd name="connsiteY36" fmla="*/ 278606 h 892969"/>
              <a:gd name="connsiteX37" fmla="*/ 1188243 w 1473993"/>
              <a:gd name="connsiteY37" fmla="*/ 238125 h 892969"/>
              <a:gd name="connsiteX38" fmla="*/ 1185862 w 1473993"/>
              <a:gd name="connsiteY38" fmla="*/ 219075 h 892969"/>
              <a:gd name="connsiteX39" fmla="*/ 1178718 w 1473993"/>
              <a:gd name="connsiteY39" fmla="*/ 204787 h 892969"/>
              <a:gd name="connsiteX40" fmla="*/ 1159668 w 1473993"/>
              <a:gd name="connsiteY40" fmla="*/ 192881 h 892969"/>
              <a:gd name="connsiteX41" fmla="*/ 1119187 w 1473993"/>
              <a:gd name="connsiteY41" fmla="*/ 183356 h 892969"/>
              <a:gd name="connsiteX42" fmla="*/ 1050131 w 1473993"/>
              <a:gd name="connsiteY42" fmla="*/ 180975 h 892969"/>
              <a:gd name="connsiteX43" fmla="*/ 816768 w 1473993"/>
              <a:gd name="connsiteY43" fmla="*/ 200025 h 892969"/>
              <a:gd name="connsiteX44" fmla="*/ 461962 w 1473993"/>
              <a:gd name="connsiteY44" fmla="*/ 228600 h 892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473993" h="892969">
                <a:moveTo>
                  <a:pt x="461962" y="228600"/>
                </a:moveTo>
                <a:lnTo>
                  <a:pt x="52387" y="273844"/>
                </a:lnTo>
                <a:lnTo>
                  <a:pt x="0" y="169069"/>
                </a:lnTo>
                <a:lnTo>
                  <a:pt x="190500" y="138112"/>
                </a:lnTo>
                <a:lnTo>
                  <a:pt x="528637" y="88106"/>
                </a:lnTo>
                <a:lnTo>
                  <a:pt x="683418" y="71437"/>
                </a:lnTo>
                <a:lnTo>
                  <a:pt x="919162" y="57150"/>
                </a:lnTo>
                <a:lnTo>
                  <a:pt x="1083468" y="45244"/>
                </a:lnTo>
                <a:lnTo>
                  <a:pt x="1143000" y="33337"/>
                </a:lnTo>
                <a:lnTo>
                  <a:pt x="1216818" y="9525"/>
                </a:lnTo>
                <a:lnTo>
                  <a:pt x="1231106" y="0"/>
                </a:lnTo>
                <a:lnTo>
                  <a:pt x="1250156" y="0"/>
                </a:lnTo>
                <a:lnTo>
                  <a:pt x="1290637" y="14287"/>
                </a:lnTo>
                <a:lnTo>
                  <a:pt x="1335881" y="38100"/>
                </a:lnTo>
                <a:lnTo>
                  <a:pt x="1400175" y="83344"/>
                </a:lnTo>
                <a:lnTo>
                  <a:pt x="1443037" y="119062"/>
                </a:lnTo>
                <a:lnTo>
                  <a:pt x="1466850" y="145256"/>
                </a:lnTo>
                <a:lnTo>
                  <a:pt x="1473993" y="161925"/>
                </a:lnTo>
                <a:lnTo>
                  <a:pt x="1473993" y="183356"/>
                </a:lnTo>
                <a:lnTo>
                  <a:pt x="1462087" y="219075"/>
                </a:lnTo>
                <a:lnTo>
                  <a:pt x="1445418" y="252412"/>
                </a:lnTo>
                <a:lnTo>
                  <a:pt x="1412081" y="292894"/>
                </a:lnTo>
                <a:lnTo>
                  <a:pt x="1359693" y="507206"/>
                </a:lnTo>
                <a:lnTo>
                  <a:pt x="1333500" y="583406"/>
                </a:lnTo>
                <a:lnTo>
                  <a:pt x="1293018" y="704850"/>
                </a:lnTo>
                <a:lnTo>
                  <a:pt x="1262062" y="792956"/>
                </a:lnTo>
                <a:lnTo>
                  <a:pt x="1240631" y="831056"/>
                </a:lnTo>
                <a:lnTo>
                  <a:pt x="1214437" y="869156"/>
                </a:lnTo>
                <a:lnTo>
                  <a:pt x="1197768" y="885825"/>
                </a:lnTo>
                <a:lnTo>
                  <a:pt x="1183481" y="892969"/>
                </a:lnTo>
                <a:lnTo>
                  <a:pt x="1164431" y="892969"/>
                </a:lnTo>
                <a:lnTo>
                  <a:pt x="1147762" y="881062"/>
                </a:lnTo>
                <a:lnTo>
                  <a:pt x="1131093" y="852487"/>
                </a:lnTo>
                <a:lnTo>
                  <a:pt x="1116806" y="804862"/>
                </a:lnTo>
                <a:lnTo>
                  <a:pt x="1100137" y="719137"/>
                </a:lnTo>
                <a:lnTo>
                  <a:pt x="1152525" y="471487"/>
                </a:lnTo>
                <a:lnTo>
                  <a:pt x="1185862" y="278606"/>
                </a:lnTo>
                <a:lnTo>
                  <a:pt x="1188243" y="238125"/>
                </a:lnTo>
                <a:lnTo>
                  <a:pt x="1185862" y="219075"/>
                </a:lnTo>
                <a:lnTo>
                  <a:pt x="1178718" y="204787"/>
                </a:lnTo>
                <a:lnTo>
                  <a:pt x="1159668" y="192881"/>
                </a:lnTo>
                <a:lnTo>
                  <a:pt x="1119187" y="183356"/>
                </a:lnTo>
                <a:lnTo>
                  <a:pt x="1050131" y="180975"/>
                </a:lnTo>
                <a:lnTo>
                  <a:pt x="816768" y="200025"/>
                </a:lnTo>
                <a:lnTo>
                  <a:pt x="461962" y="2286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0265F34-FBA6-49E7-BB0B-9411F4395879}"/>
              </a:ext>
            </a:extLst>
          </p:cNvPr>
          <p:cNvSpPr/>
          <p:nvPr/>
        </p:nvSpPr>
        <p:spPr>
          <a:xfrm>
            <a:off x="6119813" y="4500563"/>
            <a:ext cx="995362" cy="215900"/>
          </a:xfrm>
          <a:custGeom>
            <a:avLst/>
            <a:gdLst>
              <a:gd name="connsiteX0" fmla="*/ 523875 w 995362"/>
              <a:gd name="connsiteY0" fmla="*/ 150018 h 216693"/>
              <a:gd name="connsiteX1" fmla="*/ 142875 w 995362"/>
              <a:gd name="connsiteY1" fmla="*/ 180975 h 216693"/>
              <a:gd name="connsiteX2" fmla="*/ 85725 w 995362"/>
              <a:gd name="connsiteY2" fmla="*/ 216693 h 216693"/>
              <a:gd name="connsiteX3" fmla="*/ 0 w 995362"/>
              <a:gd name="connsiteY3" fmla="*/ 73818 h 216693"/>
              <a:gd name="connsiteX4" fmla="*/ 319087 w 995362"/>
              <a:gd name="connsiteY4" fmla="*/ 40481 h 216693"/>
              <a:gd name="connsiteX5" fmla="*/ 566737 w 995362"/>
              <a:gd name="connsiteY5" fmla="*/ 19050 h 216693"/>
              <a:gd name="connsiteX6" fmla="*/ 728662 w 995362"/>
              <a:gd name="connsiteY6" fmla="*/ 4762 h 216693"/>
              <a:gd name="connsiteX7" fmla="*/ 981075 w 995362"/>
              <a:gd name="connsiteY7" fmla="*/ 0 h 216693"/>
              <a:gd name="connsiteX8" fmla="*/ 995362 w 995362"/>
              <a:gd name="connsiteY8" fmla="*/ 128587 h 216693"/>
              <a:gd name="connsiteX9" fmla="*/ 523875 w 995362"/>
              <a:gd name="connsiteY9" fmla="*/ 150018 h 216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95362" h="216693">
                <a:moveTo>
                  <a:pt x="523875" y="150018"/>
                </a:moveTo>
                <a:lnTo>
                  <a:pt x="142875" y="180975"/>
                </a:lnTo>
                <a:lnTo>
                  <a:pt x="85725" y="216693"/>
                </a:lnTo>
                <a:lnTo>
                  <a:pt x="0" y="73818"/>
                </a:lnTo>
                <a:lnTo>
                  <a:pt x="319087" y="40481"/>
                </a:lnTo>
                <a:lnTo>
                  <a:pt x="566737" y="19050"/>
                </a:lnTo>
                <a:lnTo>
                  <a:pt x="728662" y="4762"/>
                </a:lnTo>
                <a:lnTo>
                  <a:pt x="981075" y="0"/>
                </a:lnTo>
                <a:lnTo>
                  <a:pt x="995362" y="128587"/>
                </a:lnTo>
                <a:lnTo>
                  <a:pt x="523875" y="1500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C9D00CF3-1FB1-4450-A9E3-2EFFC6615FEA}"/>
              </a:ext>
            </a:extLst>
          </p:cNvPr>
          <p:cNvSpPr/>
          <p:nvPr/>
        </p:nvSpPr>
        <p:spPr>
          <a:xfrm>
            <a:off x="5418138" y="5102225"/>
            <a:ext cx="2455862" cy="293688"/>
          </a:xfrm>
          <a:custGeom>
            <a:avLst/>
            <a:gdLst>
              <a:gd name="connsiteX0" fmla="*/ 1416676 w 2454713"/>
              <a:gd name="connsiteY0" fmla="*/ 190607 h 293638"/>
              <a:gd name="connsiteX1" fmla="*/ 1012279 w 2454713"/>
              <a:gd name="connsiteY1" fmla="*/ 224092 h 293638"/>
              <a:gd name="connsiteX2" fmla="*/ 765005 w 2454713"/>
              <a:gd name="connsiteY2" fmla="*/ 249850 h 293638"/>
              <a:gd name="connsiteX3" fmla="*/ 602731 w 2454713"/>
              <a:gd name="connsiteY3" fmla="*/ 270456 h 293638"/>
              <a:gd name="connsiteX4" fmla="*/ 489397 w 2454713"/>
              <a:gd name="connsiteY4" fmla="*/ 283335 h 293638"/>
              <a:gd name="connsiteX5" fmla="*/ 383790 w 2454713"/>
              <a:gd name="connsiteY5" fmla="*/ 291062 h 293638"/>
              <a:gd name="connsiteX6" fmla="*/ 275608 w 2454713"/>
              <a:gd name="connsiteY6" fmla="*/ 293638 h 293638"/>
              <a:gd name="connsiteX7" fmla="*/ 195759 w 2454713"/>
              <a:gd name="connsiteY7" fmla="*/ 288486 h 293638"/>
              <a:gd name="connsiteX8" fmla="*/ 115910 w 2454713"/>
              <a:gd name="connsiteY8" fmla="*/ 278183 h 293638"/>
              <a:gd name="connsiteX9" fmla="*/ 7727 w 2454713"/>
              <a:gd name="connsiteY9" fmla="*/ 252425 h 293638"/>
              <a:gd name="connsiteX10" fmla="*/ 0 w 2454713"/>
              <a:gd name="connsiteY10" fmla="*/ 56667 h 293638"/>
              <a:gd name="connsiteX11" fmla="*/ 97879 w 2454713"/>
              <a:gd name="connsiteY11" fmla="*/ 100455 h 293638"/>
              <a:gd name="connsiteX12" fmla="*/ 133940 w 2454713"/>
              <a:gd name="connsiteY12" fmla="*/ 115909 h 293638"/>
              <a:gd name="connsiteX13" fmla="*/ 172577 w 2454713"/>
              <a:gd name="connsiteY13" fmla="*/ 128788 h 293638"/>
              <a:gd name="connsiteX14" fmla="*/ 231820 w 2454713"/>
              <a:gd name="connsiteY14" fmla="*/ 139091 h 293638"/>
              <a:gd name="connsiteX15" fmla="*/ 303941 w 2454713"/>
              <a:gd name="connsiteY15" fmla="*/ 141667 h 293638"/>
              <a:gd name="connsiteX16" fmla="*/ 440457 w 2454713"/>
              <a:gd name="connsiteY16" fmla="*/ 139091 h 293638"/>
              <a:gd name="connsiteX17" fmla="*/ 682580 w 2454713"/>
              <a:gd name="connsiteY17" fmla="*/ 121061 h 293638"/>
              <a:gd name="connsiteX18" fmla="*/ 901521 w 2454713"/>
              <a:gd name="connsiteY18" fmla="*/ 100455 h 293638"/>
              <a:gd name="connsiteX19" fmla="*/ 1220917 w 2454713"/>
              <a:gd name="connsiteY19" fmla="*/ 72121 h 293638"/>
              <a:gd name="connsiteX20" fmla="*/ 1640768 w 2454713"/>
              <a:gd name="connsiteY20" fmla="*/ 38636 h 293638"/>
              <a:gd name="connsiteX21" fmla="*/ 2024559 w 2454713"/>
              <a:gd name="connsiteY21" fmla="*/ 12878 h 293638"/>
              <a:gd name="connsiteX22" fmla="*/ 2194560 w 2454713"/>
              <a:gd name="connsiteY22" fmla="*/ 0 h 293638"/>
              <a:gd name="connsiteX23" fmla="*/ 2217742 w 2454713"/>
              <a:gd name="connsiteY23" fmla="*/ 10303 h 293638"/>
              <a:gd name="connsiteX24" fmla="*/ 2269257 w 2454713"/>
              <a:gd name="connsiteY24" fmla="*/ 30909 h 293638"/>
              <a:gd name="connsiteX25" fmla="*/ 2320773 w 2454713"/>
              <a:gd name="connsiteY25" fmla="*/ 46364 h 293638"/>
              <a:gd name="connsiteX26" fmla="*/ 2395470 w 2454713"/>
              <a:gd name="connsiteY26" fmla="*/ 66970 h 293638"/>
              <a:gd name="connsiteX27" fmla="*/ 2444410 w 2454713"/>
              <a:gd name="connsiteY27" fmla="*/ 79849 h 293638"/>
              <a:gd name="connsiteX28" fmla="*/ 2454713 w 2454713"/>
              <a:gd name="connsiteY28" fmla="*/ 208637 h 293638"/>
              <a:gd name="connsiteX29" fmla="*/ 2228045 w 2454713"/>
              <a:gd name="connsiteY29" fmla="*/ 190607 h 293638"/>
              <a:gd name="connsiteX30" fmla="*/ 1975619 w 2454713"/>
              <a:gd name="connsiteY30" fmla="*/ 177728 h 293638"/>
              <a:gd name="connsiteX31" fmla="*/ 1720617 w 2454713"/>
              <a:gd name="connsiteY31" fmla="*/ 180304 h 293638"/>
              <a:gd name="connsiteX32" fmla="*/ 1416676 w 2454713"/>
              <a:gd name="connsiteY32" fmla="*/ 190607 h 293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454713" h="293638">
                <a:moveTo>
                  <a:pt x="1416676" y="190607"/>
                </a:moveTo>
                <a:lnTo>
                  <a:pt x="1012279" y="224092"/>
                </a:lnTo>
                <a:lnTo>
                  <a:pt x="765005" y="249850"/>
                </a:lnTo>
                <a:lnTo>
                  <a:pt x="602731" y="270456"/>
                </a:lnTo>
                <a:lnTo>
                  <a:pt x="489397" y="283335"/>
                </a:lnTo>
                <a:lnTo>
                  <a:pt x="383790" y="291062"/>
                </a:lnTo>
                <a:lnTo>
                  <a:pt x="275608" y="293638"/>
                </a:lnTo>
                <a:lnTo>
                  <a:pt x="195759" y="288486"/>
                </a:lnTo>
                <a:lnTo>
                  <a:pt x="115910" y="278183"/>
                </a:lnTo>
                <a:lnTo>
                  <a:pt x="7727" y="252425"/>
                </a:lnTo>
                <a:lnTo>
                  <a:pt x="0" y="56667"/>
                </a:lnTo>
                <a:lnTo>
                  <a:pt x="97879" y="100455"/>
                </a:lnTo>
                <a:lnTo>
                  <a:pt x="133940" y="115909"/>
                </a:lnTo>
                <a:lnTo>
                  <a:pt x="172577" y="128788"/>
                </a:lnTo>
                <a:lnTo>
                  <a:pt x="231820" y="139091"/>
                </a:lnTo>
                <a:lnTo>
                  <a:pt x="303941" y="141667"/>
                </a:lnTo>
                <a:lnTo>
                  <a:pt x="440457" y="139091"/>
                </a:lnTo>
                <a:lnTo>
                  <a:pt x="682580" y="121061"/>
                </a:lnTo>
                <a:lnTo>
                  <a:pt x="901521" y="100455"/>
                </a:lnTo>
                <a:lnTo>
                  <a:pt x="1220917" y="72121"/>
                </a:lnTo>
                <a:lnTo>
                  <a:pt x="1640768" y="38636"/>
                </a:lnTo>
                <a:lnTo>
                  <a:pt x="2024559" y="12878"/>
                </a:lnTo>
                <a:lnTo>
                  <a:pt x="2194560" y="0"/>
                </a:lnTo>
                <a:lnTo>
                  <a:pt x="2217742" y="10303"/>
                </a:lnTo>
                <a:lnTo>
                  <a:pt x="2269257" y="30909"/>
                </a:lnTo>
                <a:lnTo>
                  <a:pt x="2320773" y="46364"/>
                </a:lnTo>
                <a:lnTo>
                  <a:pt x="2395470" y="66970"/>
                </a:lnTo>
                <a:lnTo>
                  <a:pt x="2444410" y="79849"/>
                </a:lnTo>
                <a:lnTo>
                  <a:pt x="2454713" y="208637"/>
                </a:lnTo>
                <a:lnTo>
                  <a:pt x="2228045" y="190607"/>
                </a:lnTo>
                <a:lnTo>
                  <a:pt x="1975619" y="177728"/>
                </a:lnTo>
                <a:lnTo>
                  <a:pt x="1720617" y="180304"/>
                </a:lnTo>
                <a:lnTo>
                  <a:pt x="1416676" y="1906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1AD4D3C2-4316-4D0D-8FB5-EBA07454F188}"/>
              </a:ext>
            </a:extLst>
          </p:cNvPr>
          <p:cNvGrpSpPr/>
          <p:nvPr/>
        </p:nvGrpSpPr>
        <p:grpSpPr>
          <a:xfrm>
            <a:off x="3573464" y="1712913"/>
            <a:ext cx="4545012" cy="4044950"/>
            <a:chOff x="3573464" y="1712913"/>
            <a:chExt cx="4545012" cy="4044950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0AE1548F-D18B-47E1-A8B9-A47A7F99CAF1}"/>
                </a:ext>
              </a:extLst>
            </p:cNvPr>
            <p:cNvSpPr/>
            <p:nvPr/>
          </p:nvSpPr>
          <p:spPr>
            <a:xfrm>
              <a:off x="5613401" y="2938463"/>
              <a:ext cx="1928813" cy="423862"/>
            </a:xfrm>
            <a:custGeom>
              <a:avLst/>
              <a:gdLst>
                <a:gd name="connsiteX0" fmla="*/ 1304925 w 1928813"/>
                <a:gd name="connsiteY0" fmla="*/ 261937 h 423862"/>
                <a:gd name="connsiteX1" fmla="*/ 1028700 w 1928813"/>
                <a:gd name="connsiteY1" fmla="*/ 295275 h 423862"/>
                <a:gd name="connsiteX2" fmla="*/ 878682 w 1928813"/>
                <a:gd name="connsiteY2" fmla="*/ 309562 h 423862"/>
                <a:gd name="connsiteX3" fmla="*/ 697707 w 1928813"/>
                <a:gd name="connsiteY3" fmla="*/ 335756 h 423862"/>
                <a:gd name="connsiteX4" fmla="*/ 592932 w 1928813"/>
                <a:gd name="connsiteY4" fmla="*/ 357187 h 423862"/>
                <a:gd name="connsiteX5" fmla="*/ 497682 w 1928813"/>
                <a:gd name="connsiteY5" fmla="*/ 378618 h 423862"/>
                <a:gd name="connsiteX6" fmla="*/ 397669 w 1928813"/>
                <a:gd name="connsiteY6" fmla="*/ 407193 h 423862"/>
                <a:gd name="connsiteX7" fmla="*/ 340519 w 1928813"/>
                <a:gd name="connsiteY7" fmla="*/ 423862 h 423862"/>
                <a:gd name="connsiteX8" fmla="*/ 319088 w 1928813"/>
                <a:gd name="connsiteY8" fmla="*/ 416718 h 423862"/>
                <a:gd name="connsiteX9" fmla="*/ 238125 w 1928813"/>
                <a:gd name="connsiteY9" fmla="*/ 376237 h 423862"/>
                <a:gd name="connsiteX10" fmla="*/ 154782 w 1928813"/>
                <a:gd name="connsiteY10" fmla="*/ 328612 h 423862"/>
                <a:gd name="connsiteX11" fmla="*/ 71438 w 1928813"/>
                <a:gd name="connsiteY11" fmla="*/ 273843 h 423862"/>
                <a:gd name="connsiteX12" fmla="*/ 21432 w 1928813"/>
                <a:gd name="connsiteY12" fmla="*/ 240506 h 423862"/>
                <a:gd name="connsiteX13" fmla="*/ 7144 w 1928813"/>
                <a:gd name="connsiteY13" fmla="*/ 228600 h 423862"/>
                <a:gd name="connsiteX14" fmla="*/ 0 w 1928813"/>
                <a:gd name="connsiteY14" fmla="*/ 209550 h 423862"/>
                <a:gd name="connsiteX15" fmla="*/ 0 w 1928813"/>
                <a:gd name="connsiteY15" fmla="*/ 185737 h 423862"/>
                <a:gd name="connsiteX16" fmla="*/ 4763 w 1928813"/>
                <a:gd name="connsiteY16" fmla="*/ 176212 h 423862"/>
                <a:gd name="connsiteX17" fmla="*/ 16669 w 1928813"/>
                <a:gd name="connsiteY17" fmla="*/ 171450 h 423862"/>
                <a:gd name="connsiteX18" fmla="*/ 45244 w 1928813"/>
                <a:gd name="connsiteY18" fmla="*/ 173831 h 423862"/>
                <a:gd name="connsiteX19" fmla="*/ 92869 w 1928813"/>
                <a:gd name="connsiteY19" fmla="*/ 190500 h 423862"/>
                <a:gd name="connsiteX20" fmla="*/ 150019 w 1928813"/>
                <a:gd name="connsiteY20" fmla="*/ 204787 h 423862"/>
                <a:gd name="connsiteX21" fmla="*/ 200025 w 1928813"/>
                <a:gd name="connsiteY21" fmla="*/ 216693 h 423862"/>
                <a:gd name="connsiteX22" fmla="*/ 247650 w 1928813"/>
                <a:gd name="connsiteY22" fmla="*/ 223837 h 423862"/>
                <a:gd name="connsiteX23" fmla="*/ 297657 w 1928813"/>
                <a:gd name="connsiteY23" fmla="*/ 223837 h 423862"/>
                <a:gd name="connsiteX24" fmla="*/ 378619 w 1928813"/>
                <a:gd name="connsiteY24" fmla="*/ 207168 h 423862"/>
                <a:gd name="connsiteX25" fmla="*/ 588169 w 1928813"/>
                <a:gd name="connsiteY25" fmla="*/ 173831 h 423862"/>
                <a:gd name="connsiteX26" fmla="*/ 883444 w 1928813"/>
                <a:gd name="connsiteY26" fmla="*/ 126206 h 423862"/>
                <a:gd name="connsiteX27" fmla="*/ 1019175 w 1928813"/>
                <a:gd name="connsiteY27" fmla="*/ 111918 h 423862"/>
                <a:gd name="connsiteX28" fmla="*/ 1143000 w 1928813"/>
                <a:gd name="connsiteY28" fmla="*/ 104775 h 423862"/>
                <a:gd name="connsiteX29" fmla="*/ 1254919 w 1928813"/>
                <a:gd name="connsiteY29" fmla="*/ 95250 h 423862"/>
                <a:gd name="connsiteX30" fmla="*/ 1340644 w 1928813"/>
                <a:gd name="connsiteY30" fmla="*/ 85725 h 423862"/>
                <a:gd name="connsiteX31" fmla="*/ 1400175 w 1928813"/>
                <a:gd name="connsiteY31" fmla="*/ 78581 h 423862"/>
                <a:gd name="connsiteX32" fmla="*/ 1457325 w 1928813"/>
                <a:gd name="connsiteY32" fmla="*/ 66675 h 423862"/>
                <a:gd name="connsiteX33" fmla="*/ 1476375 w 1928813"/>
                <a:gd name="connsiteY33" fmla="*/ 57150 h 423862"/>
                <a:gd name="connsiteX34" fmla="*/ 1514475 w 1928813"/>
                <a:gd name="connsiteY34" fmla="*/ 35718 h 423862"/>
                <a:gd name="connsiteX35" fmla="*/ 1571625 w 1928813"/>
                <a:gd name="connsiteY35" fmla="*/ 0 h 423862"/>
                <a:gd name="connsiteX36" fmla="*/ 1595438 w 1928813"/>
                <a:gd name="connsiteY36" fmla="*/ 2381 h 423862"/>
                <a:gd name="connsiteX37" fmla="*/ 1669257 w 1928813"/>
                <a:gd name="connsiteY37" fmla="*/ 14287 h 423862"/>
                <a:gd name="connsiteX38" fmla="*/ 1735932 w 1928813"/>
                <a:gd name="connsiteY38" fmla="*/ 30956 h 423862"/>
                <a:gd name="connsiteX39" fmla="*/ 1795463 w 1928813"/>
                <a:gd name="connsiteY39" fmla="*/ 47625 h 423862"/>
                <a:gd name="connsiteX40" fmla="*/ 1833563 w 1928813"/>
                <a:gd name="connsiteY40" fmla="*/ 61912 h 423862"/>
                <a:gd name="connsiteX41" fmla="*/ 1864519 w 1928813"/>
                <a:gd name="connsiteY41" fmla="*/ 78581 h 423862"/>
                <a:gd name="connsiteX42" fmla="*/ 1888332 w 1928813"/>
                <a:gd name="connsiteY42" fmla="*/ 95250 h 423862"/>
                <a:gd name="connsiteX43" fmla="*/ 1905000 w 1928813"/>
                <a:gd name="connsiteY43" fmla="*/ 111918 h 423862"/>
                <a:gd name="connsiteX44" fmla="*/ 1919288 w 1928813"/>
                <a:gd name="connsiteY44" fmla="*/ 135731 h 423862"/>
                <a:gd name="connsiteX45" fmla="*/ 1928813 w 1928813"/>
                <a:gd name="connsiteY45" fmla="*/ 159543 h 423862"/>
                <a:gd name="connsiteX46" fmla="*/ 1928813 w 1928813"/>
                <a:gd name="connsiteY46" fmla="*/ 173831 h 423862"/>
                <a:gd name="connsiteX47" fmla="*/ 1921669 w 1928813"/>
                <a:gd name="connsiteY47" fmla="*/ 200025 h 423862"/>
                <a:gd name="connsiteX48" fmla="*/ 1907382 w 1928813"/>
                <a:gd name="connsiteY48" fmla="*/ 214312 h 423862"/>
                <a:gd name="connsiteX49" fmla="*/ 1890713 w 1928813"/>
                <a:gd name="connsiteY49" fmla="*/ 226218 h 423862"/>
                <a:gd name="connsiteX50" fmla="*/ 1850232 w 1928813"/>
                <a:gd name="connsiteY50" fmla="*/ 235743 h 423862"/>
                <a:gd name="connsiteX51" fmla="*/ 1774032 w 1928813"/>
                <a:gd name="connsiteY51" fmla="*/ 245268 h 423862"/>
                <a:gd name="connsiteX52" fmla="*/ 1619250 w 1928813"/>
                <a:gd name="connsiteY52" fmla="*/ 247650 h 423862"/>
                <a:gd name="connsiteX53" fmla="*/ 1304925 w 1928813"/>
                <a:gd name="connsiteY53" fmla="*/ 261937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928813" h="423862">
                  <a:moveTo>
                    <a:pt x="1304925" y="261937"/>
                  </a:moveTo>
                  <a:lnTo>
                    <a:pt x="1028700" y="295275"/>
                  </a:lnTo>
                  <a:lnTo>
                    <a:pt x="878682" y="309562"/>
                  </a:lnTo>
                  <a:lnTo>
                    <a:pt x="697707" y="335756"/>
                  </a:lnTo>
                  <a:lnTo>
                    <a:pt x="592932" y="357187"/>
                  </a:lnTo>
                  <a:lnTo>
                    <a:pt x="497682" y="378618"/>
                  </a:lnTo>
                  <a:lnTo>
                    <a:pt x="397669" y="407193"/>
                  </a:lnTo>
                  <a:lnTo>
                    <a:pt x="340519" y="423862"/>
                  </a:lnTo>
                  <a:lnTo>
                    <a:pt x="319088" y="416718"/>
                  </a:lnTo>
                  <a:lnTo>
                    <a:pt x="238125" y="376237"/>
                  </a:lnTo>
                  <a:lnTo>
                    <a:pt x="154782" y="328612"/>
                  </a:lnTo>
                  <a:lnTo>
                    <a:pt x="71438" y="273843"/>
                  </a:lnTo>
                  <a:lnTo>
                    <a:pt x="21432" y="240506"/>
                  </a:lnTo>
                  <a:lnTo>
                    <a:pt x="7144" y="228600"/>
                  </a:lnTo>
                  <a:lnTo>
                    <a:pt x="0" y="209550"/>
                  </a:lnTo>
                  <a:lnTo>
                    <a:pt x="0" y="185737"/>
                  </a:lnTo>
                  <a:lnTo>
                    <a:pt x="4763" y="176212"/>
                  </a:lnTo>
                  <a:lnTo>
                    <a:pt x="16669" y="171450"/>
                  </a:lnTo>
                  <a:lnTo>
                    <a:pt x="45244" y="173831"/>
                  </a:lnTo>
                  <a:lnTo>
                    <a:pt x="92869" y="190500"/>
                  </a:lnTo>
                  <a:lnTo>
                    <a:pt x="150019" y="204787"/>
                  </a:lnTo>
                  <a:lnTo>
                    <a:pt x="200025" y="216693"/>
                  </a:lnTo>
                  <a:lnTo>
                    <a:pt x="247650" y="223837"/>
                  </a:lnTo>
                  <a:lnTo>
                    <a:pt x="297657" y="223837"/>
                  </a:lnTo>
                  <a:lnTo>
                    <a:pt x="378619" y="207168"/>
                  </a:lnTo>
                  <a:lnTo>
                    <a:pt x="588169" y="173831"/>
                  </a:lnTo>
                  <a:lnTo>
                    <a:pt x="883444" y="126206"/>
                  </a:lnTo>
                  <a:lnTo>
                    <a:pt x="1019175" y="111918"/>
                  </a:lnTo>
                  <a:lnTo>
                    <a:pt x="1143000" y="104775"/>
                  </a:lnTo>
                  <a:lnTo>
                    <a:pt x="1254919" y="95250"/>
                  </a:lnTo>
                  <a:lnTo>
                    <a:pt x="1340644" y="85725"/>
                  </a:lnTo>
                  <a:lnTo>
                    <a:pt x="1400175" y="78581"/>
                  </a:lnTo>
                  <a:lnTo>
                    <a:pt x="1457325" y="66675"/>
                  </a:lnTo>
                  <a:lnTo>
                    <a:pt x="1476375" y="57150"/>
                  </a:lnTo>
                  <a:lnTo>
                    <a:pt x="1514475" y="35718"/>
                  </a:lnTo>
                  <a:lnTo>
                    <a:pt x="1571625" y="0"/>
                  </a:lnTo>
                  <a:lnTo>
                    <a:pt x="1595438" y="2381"/>
                  </a:lnTo>
                  <a:lnTo>
                    <a:pt x="1669257" y="14287"/>
                  </a:lnTo>
                  <a:lnTo>
                    <a:pt x="1735932" y="30956"/>
                  </a:lnTo>
                  <a:lnTo>
                    <a:pt x="1795463" y="47625"/>
                  </a:lnTo>
                  <a:lnTo>
                    <a:pt x="1833563" y="61912"/>
                  </a:lnTo>
                  <a:lnTo>
                    <a:pt x="1864519" y="78581"/>
                  </a:lnTo>
                  <a:lnTo>
                    <a:pt x="1888332" y="95250"/>
                  </a:lnTo>
                  <a:lnTo>
                    <a:pt x="1905000" y="111918"/>
                  </a:lnTo>
                  <a:lnTo>
                    <a:pt x="1919288" y="135731"/>
                  </a:lnTo>
                  <a:lnTo>
                    <a:pt x="1928813" y="159543"/>
                  </a:lnTo>
                  <a:lnTo>
                    <a:pt x="1928813" y="173831"/>
                  </a:lnTo>
                  <a:lnTo>
                    <a:pt x="1921669" y="200025"/>
                  </a:lnTo>
                  <a:lnTo>
                    <a:pt x="1907382" y="214312"/>
                  </a:lnTo>
                  <a:lnTo>
                    <a:pt x="1890713" y="226218"/>
                  </a:lnTo>
                  <a:lnTo>
                    <a:pt x="1850232" y="235743"/>
                  </a:lnTo>
                  <a:lnTo>
                    <a:pt x="1774032" y="245268"/>
                  </a:lnTo>
                  <a:lnTo>
                    <a:pt x="1619250" y="247650"/>
                  </a:lnTo>
                  <a:lnTo>
                    <a:pt x="1304925" y="2619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41C199D9-D66B-4F50-A0CF-D55D995F5D8B}"/>
                </a:ext>
              </a:extLst>
            </p:cNvPr>
            <p:cNvSpPr/>
            <p:nvPr/>
          </p:nvSpPr>
          <p:spPr>
            <a:xfrm>
              <a:off x="5746750" y="3887789"/>
              <a:ext cx="496888" cy="879475"/>
            </a:xfrm>
            <a:custGeom>
              <a:avLst/>
              <a:gdLst>
                <a:gd name="connsiteX0" fmla="*/ 202407 w 497682"/>
                <a:gd name="connsiteY0" fmla="*/ 473869 h 878682"/>
                <a:gd name="connsiteX1" fmla="*/ 119063 w 497682"/>
                <a:gd name="connsiteY1" fmla="*/ 188119 h 878682"/>
                <a:gd name="connsiteX2" fmla="*/ 109538 w 497682"/>
                <a:gd name="connsiteY2" fmla="*/ 166688 h 878682"/>
                <a:gd name="connsiteX3" fmla="*/ 76200 w 497682"/>
                <a:gd name="connsiteY3" fmla="*/ 128588 h 878682"/>
                <a:gd name="connsiteX4" fmla="*/ 38100 w 497682"/>
                <a:gd name="connsiteY4" fmla="*/ 90488 h 878682"/>
                <a:gd name="connsiteX5" fmla="*/ 16669 w 497682"/>
                <a:gd name="connsiteY5" fmla="*/ 64294 h 878682"/>
                <a:gd name="connsiteX6" fmla="*/ 2382 w 497682"/>
                <a:gd name="connsiteY6" fmla="*/ 38100 h 878682"/>
                <a:gd name="connsiteX7" fmla="*/ 0 w 497682"/>
                <a:gd name="connsiteY7" fmla="*/ 16669 h 878682"/>
                <a:gd name="connsiteX8" fmla="*/ 7144 w 497682"/>
                <a:gd name="connsiteY8" fmla="*/ 4763 h 878682"/>
                <a:gd name="connsiteX9" fmla="*/ 21432 w 497682"/>
                <a:gd name="connsiteY9" fmla="*/ 0 h 878682"/>
                <a:gd name="connsiteX10" fmla="*/ 61913 w 497682"/>
                <a:gd name="connsiteY10" fmla="*/ 9525 h 878682"/>
                <a:gd name="connsiteX11" fmla="*/ 126207 w 497682"/>
                <a:gd name="connsiteY11" fmla="*/ 26194 h 878682"/>
                <a:gd name="connsiteX12" fmla="*/ 195263 w 497682"/>
                <a:gd name="connsiteY12" fmla="*/ 50007 h 878682"/>
                <a:gd name="connsiteX13" fmla="*/ 252413 w 497682"/>
                <a:gd name="connsiteY13" fmla="*/ 73819 h 878682"/>
                <a:gd name="connsiteX14" fmla="*/ 280988 w 497682"/>
                <a:gd name="connsiteY14" fmla="*/ 97632 h 878682"/>
                <a:gd name="connsiteX15" fmla="*/ 297657 w 497682"/>
                <a:gd name="connsiteY15" fmla="*/ 161925 h 878682"/>
                <a:gd name="connsiteX16" fmla="*/ 361950 w 497682"/>
                <a:gd name="connsiteY16" fmla="*/ 390525 h 878682"/>
                <a:gd name="connsiteX17" fmla="*/ 378619 w 497682"/>
                <a:gd name="connsiteY17" fmla="*/ 454819 h 878682"/>
                <a:gd name="connsiteX18" fmla="*/ 402432 w 497682"/>
                <a:gd name="connsiteY18" fmla="*/ 545307 h 878682"/>
                <a:gd name="connsiteX19" fmla="*/ 440532 w 497682"/>
                <a:gd name="connsiteY19" fmla="*/ 704850 h 878682"/>
                <a:gd name="connsiteX20" fmla="*/ 497682 w 497682"/>
                <a:gd name="connsiteY20" fmla="*/ 795338 h 878682"/>
                <a:gd name="connsiteX21" fmla="*/ 481013 w 497682"/>
                <a:gd name="connsiteY21" fmla="*/ 819150 h 878682"/>
                <a:gd name="connsiteX22" fmla="*/ 447675 w 497682"/>
                <a:gd name="connsiteY22" fmla="*/ 842963 h 878682"/>
                <a:gd name="connsiteX23" fmla="*/ 416719 w 497682"/>
                <a:gd name="connsiteY23" fmla="*/ 859632 h 878682"/>
                <a:gd name="connsiteX24" fmla="*/ 383382 w 497682"/>
                <a:gd name="connsiteY24" fmla="*/ 876300 h 878682"/>
                <a:gd name="connsiteX25" fmla="*/ 366713 w 497682"/>
                <a:gd name="connsiteY25" fmla="*/ 878682 h 878682"/>
                <a:gd name="connsiteX26" fmla="*/ 352425 w 497682"/>
                <a:gd name="connsiteY26" fmla="*/ 878682 h 878682"/>
                <a:gd name="connsiteX27" fmla="*/ 328613 w 497682"/>
                <a:gd name="connsiteY27" fmla="*/ 866775 h 878682"/>
                <a:gd name="connsiteX28" fmla="*/ 307182 w 497682"/>
                <a:gd name="connsiteY28" fmla="*/ 850107 h 878682"/>
                <a:gd name="connsiteX29" fmla="*/ 285750 w 497682"/>
                <a:gd name="connsiteY29" fmla="*/ 823913 h 878682"/>
                <a:gd name="connsiteX30" fmla="*/ 269082 w 497682"/>
                <a:gd name="connsiteY30" fmla="*/ 788194 h 878682"/>
                <a:gd name="connsiteX31" fmla="*/ 261938 w 497682"/>
                <a:gd name="connsiteY31" fmla="*/ 740569 h 878682"/>
                <a:gd name="connsiteX32" fmla="*/ 247650 w 497682"/>
                <a:gd name="connsiteY32" fmla="*/ 678657 h 878682"/>
                <a:gd name="connsiteX33" fmla="*/ 202407 w 497682"/>
                <a:gd name="connsiteY33" fmla="*/ 473869 h 878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97682" h="878682">
                  <a:moveTo>
                    <a:pt x="202407" y="473869"/>
                  </a:moveTo>
                  <a:lnTo>
                    <a:pt x="119063" y="188119"/>
                  </a:lnTo>
                  <a:lnTo>
                    <a:pt x="109538" y="166688"/>
                  </a:lnTo>
                  <a:lnTo>
                    <a:pt x="76200" y="128588"/>
                  </a:lnTo>
                  <a:lnTo>
                    <a:pt x="38100" y="90488"/>
                  </a:lnTo>
                  <a:lnTo>
                    <a:pt x="16669" y="64294"/>
                  </a:lnTo>
                  <a:lnTo>
                    <a:pt x="2382" y="38100"/>
                  </a:lnTo>
                  <a:lnTo>
                    <a:pt x="0" y="16669"/>
                  </a:lnTo>
                  <a:lnTo>
                    <a:pt x="7144" y="4763"/>
                  </a:lnTo>
                  <a:lnTo>
                    <a:pt x="21432" y="0"/>
                  </a:lnTo>
                  <a:lnTo>
                    <a:pt x="61913" y="9525"/>
                  </a:lnTo>
                  <a:lnTo>
                    <a:pt x="126207" y="26194"/>
                  </a:lnTo>
                  <a:lnTo>
                    <a:pt x="195263" y="50007"/>
                  </a:lnTo>
                  <a:lnTo>
                    <a:pt x="252413" y="73819"/>
                  </a:lnTo>
                  <a:lnTo>
                    <a:pt x="280988" y="97632"/>
                  </a:lnTo>
                  <a:lnTo>
                    <a:pt x="297657" y="161925"/>
                  </a:lnTo>
                  <a:lnTo>
                    <a:pt x="361950" y="390525"/>
                  </a:lnTo>
                  <a:lnTo>
                    <a:pt x="378619" y="454819"/>
                  </a:lnTo>
                  <a:lnTo>
                    <a:pt x="402432" y="545307"/>
                  </a:lnTo>
                  <a:lnTo>
                    <a:pt x="440532" y="704850"/>
                  </a:lnTo>
                  <a:lnTo>
                    <a:pt x="497682" y="795338"/>
                  </a:lnTo>
                  <a:lnTo>
                    <a:pt x="481013" y="819150"/>
                  </a:lnTo>
                  <a:lnTo>
                    <a:pt x="447675" y="842963"/>
                  </a:lnTo>
                  <a:lnTo>
                    <a:pt x="416719" y="859632"/>
                  </a:lnTo>
                  <a:lnTo>
                    <a:pt x="383382" y="876300"/>
                  </a:lnTo>
                  <a:lnTo>
                    <a:pt x="366713" y="878682"/>
                  </a:lnTo>
                  <a:lnTo>
                    <a:pt x="352425" y="878682"/>
                  </a:lnTo>
                  <a:lnTo>
                    <a:pt x="328613" y="866775"/>
                  </a:lnTo>
                  <a:lnTo>
                    <a:pt x="307182" y="850107"/>
                  </a:lnTo>
                  <a:lnTo>
                    <a:pt x="285750" y="823913"/>
                  </a:lnTo>
                  <a:lnTo>
                    <a:pt x="269082" y="788194"/>
                  </a:lnTo>
                  <a:lnTo>
                    <a:pt x="261938" y="740569"/>
                  </a:lnTo>
                  <a:lnTo>
                    <a:pt x="247650" y="678657"/>
                  </a:lnTo>
                  <a:lnTo>
                    <a:pt x="202407" y="4738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3">
              <a:extLst>
                <a:ext uri="{FF2B5EF4-FFF2-40B4-BE49-F238E27FC236}">
                  <a16:creationId xmlns:a16="http://schemas.microsoft.com/office/drawing/2014/main" id="{0B3B5609-C890-45C9-B32F-64FC799A6A60}"/>
                </a:ext>
              </a:extLst>
            </p:cNvPr>
            <p:cNvSpPr/>
            <p:nvPr/>
          </p:nvSpPr>
          <p:spPr>
            <a:xfrm rot="16200000">
              <a:off x="3128170" y="2158207"/>
              <a:ext cx="2381250" cy="1490662"/>
            </a:xfrm>
            <a:custGeom>
              <a:avLst/>
              <a:gdLst>
                <a:gd name="connsiteX0" fmla="*/ 1407319 w 2381250"/>
                <a:gd name="connsiteY0" fmla="*/ 1107282 h 1490663"/>
                <a:gd name="connsiteX1" fmla="*/ 1112044 w 2381250"/>
                <a:gd name="connsiteY1" fmla="*/ 940594 h 1490663"/>
                <a:gd name="connsiteX2" fmla="*/ 978694 w 2381250"/>
                <a:gd name="connsiteY2" fmla="*/ 859632 h 1490663"/>
                <a:gd name="connsiteX3" fmla="*/ 764381 w 2381250"/>
                <a:gd name="connsiteY3" fmla="*/ 704850 h 1490663"/>
                <a:gd name="connsiteX4" fmla="*/ 581025 w 2381250"/>
                <a:gd name="connsiteY4" fmla="*/ 564357 h 1490663"/>
                <a:gd name="connsiteX5" fmla="*/ 416719 w 2381250"/>
                <a:gd name="connsiteY5" fmla="*/ 431007 h 1490663"/>
                <a:gd name="connsiteX6" fmla="*/ 307181 w 2381250"/>
                <a:gd name="connsiteY6" fmla="*/ 335757 h 1490663"/>
                <a:gd name="connsiteX7" fmla="*/ 188119 w 2381250"/>
                <a:gd name="connsiteY7" fmla="*/ 228600 h 1490663"/>
                <a:gd name="connsiteX8" fmla="*/ 83344 w 2381250"/>
                <a:gd name="connsiteY8" fmla="*/ 128588 h 1490663"/>
                <a:gd name="connsiteX9" fmla="*/ 28575 w 2381250"/>
                <a:gd name="connsiteY9" fmla="*/ 83344 h 1490663"/>
                <a:gd name="connsiteX10" fmla="*/ 14287 w 2381250"/>
                <a:gd name="connsiteY10" fmla="*/ 64294 h 1490663"/>
                <a:gd name="connsiteX11" fmla="*/ 4762 w 2381250"/>
                <a:gd name="connsiteY11" fmla="*/ 45244 h 1490663"/>
                <a:gd name="connsiteX12" fmla="*/ 0 w 2381250"/>
                <a:gd name="connsiteY12" fmla="*/ 23813 h 1490663"/>
                <a:gd name="connsiteX13" fmla="*/ 0 w 2381250"/>
                <a:gd name="connsiteY13" fmla="*/ 9525 h 1490663"/>
                <a:gd name="connsiteX14" fmla="*/ 7144 w 2381250"/>
                <a:gd name="connsiteY14" fmla="*/ 0 h 1490663"/>
                <a:gd name="connsiteX15" fmla="*/ 23812 w 2381250"/>
                <a:gd name="connsiteY15" fmla="*/ 0 h 1490663"/>
                <a:gd name="connsiteX16" fmla="*/ 50006 w 2381250"/>
                <a:gd name="connsiteY16" fmla="*/ 7144 h 1490663"/>
                <a:gd name="connsiteX17" fmla="*/ 100012 w 2381250"/>
                <a:gd name="connsiteY17" fmla="*/ 45244 h 1490663"/>
                <a:gd name="connsiteX18" fmla="*/ 247650 w 2381250"/>
                <a:gd name="connsiteY18" fmla="*/ 157163 h 1490663"/>
                <a:gd name="connsiteX19" fmla="*/ 395287 w 2381250"/>
                <a:gd name="connsiteY19" fmla="*/ 264319 h 1490663"/>
                <a:gd name="connsiteX20" fmla="*/ 538162 w 2381250"/>
                <a:gd name="connsiteY20" fmla="*/ 364332 h 1490663"/>
                <a:gd name="connsiteX21" fmla="*/ 676275 w 2381250"/>
                <a:gd name="connsiteY21" fmla="*/ 457200 h 1490663"/>
                <a:gd name="connsiteX22" fmla="*/ 859631 w 2381250"/>
                <a:gd name="connsiteY22" fmla="*/ 576263 h 1490663"/>
                <a:gd name="connsiteX23" fmla="*/ 1007269 w 2381250"/>
                <a:gd name="connsiteY23" fmla="*/ 666750 h 1490663"/>
                <a:gd name="connsiteX24" fmla="*/ 1128712 w 2381250"/>
                <a:gd name="connsiteY24" fmla="*/ 738188 h 1490663"/>
                <a:gd name="connsiteX25" fmla="*/ 1254919 w 2381250"/>
                <a:gd name="connsiteY25" fmla="*/ 809625 h 1490663"/>
                <a:gd name="connsiteX26" fmla="*/ 1373981 w 2381250"/>
                <a:gd name="connsiteY26" fmla="*/ 871538 h 1490663"/>
                <a:gd name="connsiteX27" fmla="*/ 1509712 w 2381250"/>
                <a:gd name="connsiteY27" fmla="*/ 938213 h 1490663"/>
                <a:gd name="connsiteX28" fmla="*/ 1645444 w 2381250"/>
                <a:gd name="connsiteY28" fmla="*/ 1000125 h 1490663"/>
                <a:gd name="connsiteX29" fmla="*/ 1752600 w 2381250"/>
                <a:gd name="connsiteY29" fmla="*/ 1047750 h 1490663"/>
                <a:gd name="connsiteX30" fmla="*/ 1869281 w 2381250"/>
                <a:gd name="connsiteY30" fmla="*/ 1092994 h 1490663"/>
                <a:gd name="connsiteX31" fmla="*/ 1976437 w 2381250"/>
                <a:gd name="connsiteY31" fmla="*/ 1135857 h 1490663"/>
                <a:gd name="connsiteX32" fmla="*/ 2055019 w 2381250"/>
                <a:gd name="connsiteY32" fmla="*/ 1157288 h 1490663"/>
                <a:gd name="connsiteX33" fmla="*/ 2124075 w 2381250"/>
                <a:gd name="connsiteY33" fmla="*/ 1171575 h 1490663"/>
                <a:gd name="connsiteX34" fmla="*/ 2174081 w 2381250"/>
                <a:gd name="connsiteY34" fmla="*/ 1176338 h 1490663"/>
                <a:gd name="connsiteX35" fmla="*/ 2200275 w 2381250"/>
                <a:gd name="connsiteY35" fmla="*/ 1176338 h 1490663"/>
                <a:gd name="connsiteX36" fmla="*/ 2235994 w 2381250"/>
                <a:gd name="connsiteY36" fmla="*/ 1166813 h 1490663"/>
                <a:gd name="connsiteX37" fmla="*/ 2281237 w 2381250"/>
                <a:gd name="connsiteY37" fmla="*/ 1138238 h 1490663"/>
                <a:gd name="connsiteX38" fmla="*/ 2326481 w 2381250"/>
                <a:gd name="connsiteY38" fmla="*/ 1100138 h 1490663"/>
                <a:gd name="connsiteX39" fmla="*/ 2343150 w 2381250"/>
                <a:gd name="connsiteY39" fmla="*/ 1085850 h 1490663"/>
                <a:gd name="connsiteX40" fmla="*/ 2355056 w 2381250"/>
                <a:gd name="connsiteY40" fmla="*/ 1083469 h 1490663"/>
                <a:gd name="connsiteX41" fmla="*/ 2371725 w 2381250"/>
                <a:gd name="connsiteY41" fmla="*/ 1085850 h 1490663"/>
                <a:gd name="connsiteX42" fmla="*/ 2378869 w 2381250"/>
                <a:gd name="connsiteY42" fmla="*/ 1092994 h 1490663"/>
                <a:gd name="connsiteX43" fmla="*/ 2381250 w 2381250"/>
                <a:gd name="connsiteY43" fmla="*/ 1112044 h 1490663"/>
                <a:gd name="connsiteX44" fmla="*/ 2376487 w 2381250"/>
                <a:gd name="connsiteY44" fmla="*/ 1152525 h 1490663"/>
                <a:gd name="connsiteX45" fmla="*/ 2366962 w 2381250"/>
                <a:gd name="connsiteY45" fmla="*/ 1193007 h 1490663"/>
                <a:gd name="connsiteX46" fmla="*/ 2345531 w 2381250"/>
                <a:gd name="connsiteY46" fmla="*/ 1240632 h 1490663"/>
                <a:gd name="connsiteX47" fmla="*/ 2302669 w 2381250"/>
                <a:gd name="connsiteY47" fmla="*/ 1300163 h 1490663"/>
                <a:gd name="connsiteX48" fmla="*/ 2266950 w 2381250"/>
                <a:gd name="connsiteY48" fmla="*/ 1345407 h 1490663"/>
                <a:gd name="connsiteX49" fmla="*/ 2195512 w 2381250"/>
                <a:gd name="connsiteY49" fmla="*/ 1419225 h 1490663"/>
                <a:gd name="connsiteX50" fmla="*/ 2133600 w 2381250"/>
                <a:gd name="connsiteY50" fmla="*/ 1466850 h 1490663"/>
                <a:gd name="connsiteX51" fmla="*/ 2105025 w 2381250"/>
                <a:gd name="connsiteY51" fmla="*/ 1485900 h 1490663"/>
                <a:gd name="connsiteX52" fmla="*/ 2078831 w 2381250"/>
                <a:gd name="connsiteY52" fmla="*/ 1490663 h 1490663"/>
                <a:gd name="connsiteX53" fmla="*/ 2059781 w 2381250"/>
                <a:gd name="connsiteY53" fmla="*/ 1490663 h 1490663"/>
                <a:gd name="connsiteX54" fmla="*/ 2038350 w 2381250"/>
                <a:gd name="connsiteY54" fmla="*/ 1481138 h 1490663"/>
                <a:gd name="connsiteX55" fmla="*/ 1997869 w 2381250"/>
                <a:gd name="connsiteY55" fmla="*/ 1440657 h 1490663"/>
                <a:gd name="connsiteX56" fmla="*/ 1962150 w 2381250"/>
                <a:gd name="connsiteY56" fmla="*/ 1412082 h 1490663"/>
                <a:gd name="connsiteX57" fmla="*/ 1902619 w 2381250"/>
                <a:gd name="connsiteY57" fmla="*/ 1371600 h 1490663"/>
                <a:gd name="connsiteX58" fmla="*/ 1771650 w 2381250"/>
                <a:gd name="connsiteY58" fmla="*/ 1304925 h 1490663"/>
                <a:gd name="connsiteX59" fmla="*/ 1407319 w 2381250"/>
                <a:gd name="connsiteY59" fmla="*/ 1107282 h 1490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81250" h="1490663">
                  <a:moveTo>
                    <a:pt x="1407319" y="1107282"/>
                  </a:moveTo>
                  <a:lnTo>
                    <a:pt x="1112044" y="940594"/>
                  </a:lnTo>
                  <a:lnTo>
                    <a:pt x="978694" y="859632"/>
                  </a:lnTo>
                  <a:lnTo>
                    <a:pt x="764381" y="704850"/>
                  </a:lnTo>
                  <a:lnTo>
                    <a:pt x="581025" y="564357"/>
                  </a:lnTo>
                  <a:lnTo>
                    <a:pt x="416719" y="431007"/>
                  </a:lnTo>
                  <a:lnTo>
                    <a:pt x="307181" y="335757"/>
                  </a:lnTo>
                  <a:lnTo>
                    <a:pt x="188119" y="228600"/>
                  </a:lnTo>
                  <a:lnTo>
                    <a:pt x="83344" y="128588"/>
                  </a:lnTo>
                  <a:lnTo>
                    <a:pt x="28575" y="83344"/>
                  </a:lnTo>
                  <a:lnTo>
                    <a:pt x="14287" y="64294"/>
                  </a:lnTo>
                  <a:lnTo>
                    <a:pt x="4762" y="45244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7144" y="0"/>
                  </a:lnTo>
                  <a:lnTo>
                    <a:pt x="23812" y="0"/>
                  </a:lnTo>
                  <a:lnTo>
                    <a:pt x="50006" y="7144"/>
                  </a:lnTo>
                  <a:lnTo>
                    <a:pt x="100012" y="45244"/>
                  </a:lnTo>
                  <a:lnTo>
                    <a:pt x="247650" y="157163"/>
                  </a:lnTo>
                  <a:lnTo>
                    <a:pt x="395287" y="264319"/>
                  </a:lnTo>
                  <a:lnTo>
                    <a:pt x="538162" y="364332"/>
                  </a:lnTo>
                  <a:lnTo>
                    <a:pt x="676275" y="457200"/>
                  </a:lnTo>
                  <a:lnTo>
                    <a:pt x="859631" y="576263"/>
                  </a:lnTo>
                  <a:lnTo>
                    <a:pt x="1007269" y="666750"/>
                  </a:lnTo>
                  <a:lnTo>
                    <a:pt x="1128712" y="738188"/>
                  </a:lnTo>
                  <a:lnTo>
                    <a:pt x="1254919" y="809625"/>
                  </a:lnTo>
                  <a:lnTo>
                    <a:pt x="1373981" y="871538"/>
                  </a:lnTo>
                  <a:lnTo>
                    <a:pt x="1509712" y="938213"/>
                  </a:lnTo>
                  <a:lnTo>
                    <a:pt x="1645444" y="1000125"/>
                  </a:lnTo>
                  <a:lnTo>
                    <a:pt x="1752600" y="1047750"/>
                  </a:lnTo>
                  <a:lnTo>
                    <a:pt x="1869281" y="1092994"/>
                  </a:lnTo>
                  <a:lnTo>
                    <a:pt x="1976437" y="1135857"/>
                  </a:lnTo>
                  <a:lnTo>
                    <a:pt x="2055019" y="1157288"/>
                  </a:lnTo>
                  <a:lnTo>
                    <a:pt x="2124075" y="1171575"/>
                  </a:lnTo>
                  <a:lnTo>
                    <a:pt x="2174081" y="1176338"/>
                  </a:lnTo>
                  <a:lnTo>
                    <a:pt x="2200275" y="1176338"/>
                  </a:lnTo>
                  <a:lnTo>
                    <a:pt x="2235994" y="1166813"/>
                  </a:lnTo>
                  <a:lnTo>
                    <a:pt x="2281237" y="1138238"/>
                  </a:lnTo>
                  <a:lnTo>
                    <a:pt x="2326481" y="1100138"/>
                  </a:lnTo>
                  <a:lnTo>
                    <a:pt x="2343150" y="1085850"/>
                  </a:lnTo>
                  <a:lnTo>
                    <a:pt x="2355056" y="1083469"/>
                  </a:lnTo>
                  <a:lnTo>
                    <a:pt x="2371725" y="1085850"/>
                  </a:lnTo>
                  <a:lnTo>
                    <a:pt x="2378869" y="1092994"/>
                  </a:lnTo>
                  <a:lnTo>
                    <a:pt x="2381250" y="1112044"/>
                  </a:lnTo>
                  <a:lnTo>
                    <a:pt x="2376487" y="1152525"/>
                  </a:lnTo>
                  <a:lnTo>
                    <a:pt x="2366962" y="1193007"/>
                  </a:lnTo>
                  <a:lnTo>
                    <a:pt x="2345531" y="1240632"/>
                  </a:lnTo>
                  <a:lnTo>
                    <a:pt x="2302669" y="1300163"/>
                  </a:lnTo>
                  <a:lnTo>
                    <a:pt x="2266950" y="1345407"/>
                  </a:lnTo>
                  <a:lnTo>
                    <a:pt x="2195512" y="1419225"/>
                  </a:lnTo>
                  <a:lnTo>
                    <a:pt x="2133600" y="1466850"/>
                  </a:lnTo>
                  <a:lnTo>
                    <a:pt x="2105025" y="1485900"/>
                  </a:lnTo>
                  <a:lnTo>
                    <a:pt x="2078831" y="1490663"/>
                  </a:lnTo>
                  <a:lnTo>
                    <a:pt x="2059781" y="1490663"/>
                  </a:lnTo>
                  <a:lnTo>
                    <a:pt x="2038350" y="1481138"/>
                  </a:lnTo>
                  <a:lnTo>
                    <a:pt x="1997869" y="1440657"/>
                  </a:lnTo>
                  <a:lnTo>
                    <a:pt x="1962150" y="1412082"/>
                  </a:lnTo>
                  <a:lnTo>
                    <a:pt x="1902619" y="1371600"/>
                  </a:lnTo>
                  <a:lnTo>
                    <a:pt x="1771650" y="1304925"/>
                  </a:lnTo>
                  <a:lnTo>
                    <a:pt x="1407319" y="1107282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9">
              <a:extLst>
                <a:ext uri="{FF2B5EF4-FFF2-40B4-BE49-F238E27FC236}">
                  <a16:creationId xmlns:a16="http://schemas.microsoft.com/office/drawing/2014/main" id="{C205C731-C49C-4458-9494-DC68485E2F54}"/>
                </a:ext>
              </a:extLst>
            </p:cNvPr>
            <p:cNvSpPr/>
            <p:nvPr/>
          </p:nvSpPr>
          <p:spPr>
            <a:xfrm rot="16200000">
              <a:off x="3667127" y="3665539"/>
              <a:ext cx="3305175" cy="422275"/>
            </a:xfrm>
            <a:custGeom>
              <a:avLst/>
              <a:gdLst>
                <a:gd name="connsiteX0" fmla="*/ 1804307 w 3306536"/>
                <a:gd name="connsiteY0" fmla="*/ 397328 h 421821"/>
                <a:gd name="connsiteX1" fmla="*/ 1129393 w 3306536"/>
                <a:gd name="connsiteY1" fmla="*/ 400050 h 421821"/>
                <a:gd name="connsiteX2" fmla="*/ 683079 w 3306536"/>
                <a:gd name="connsiteY2" fmla="*/ 400050 h 421821"/>
                <a:gd name="connsiteX3" fmla="*/ 312964 w 3306536"/>
                <a:gd name="connsiteY3" fmla="*/ 397328 h 421821"/>
                <a:gd name="connsiteX4" fmla="*/ 157843 w 3306536"/>
                <a:gd name="connsiteY4" fmla="*/ 405493 h 421821"/>
                <a:gd name="connsiteX5" fmla="*/ 84364 w 3306536"/>
                <a:gd name="connsiteY5" fmla="*/ 375557 h 421821"/>
                <a:gd name="connsiteX6" fmla="*/ 46264 w 3306536"/>
                <a:gd name="connsiteY6" fmla="*/ 356507 h 421821"/>
                <a:gd name="connsiteX7" fmla="*/ 24493 w 3306536"/>
                <a:gd name="connsiteY7" fmla="*/ 342900 h 421821"/>
                <a:gd name="connsiteX8" fmla="*/ 2721 w 3306536"/>
                <a:gd name="connsiteY8" fmla="*/ 315686 h 421821"/>
                <a:gd name="connsiteX9" fmla="*/ 0 w 3306536"/>
                <a:gd name="connsiteY9" fmla="*/ 285750 h 421821"/>
                <a:gd name="connsiteX10" fmla="*/ 8164 w 3306536"/>
                <a:gd name="connsiteY10" fmla="*/ 261257 h 421821"/>
                <a:gd name="connsiteX11" fmla="*/ 27214 w 3306536"/>
                <a:gd name="connsiteY11" fmla="*/ 234043 h 421821"/>
                <a:gd name="connsiteX12" fmla="*/ 68036 w 3306536"/>
                <a:gd name="connsiteY12" fmla="*/ 204107 h 421821"/>
                <a:gd name="connsiteX13" fmla="*/ 108857 w 3306536"/>
                <a:gd name="connsiteY13" fmla="*/ 193221 h 421821"/>
                <a:gd name="connsiteX14" fmla="*/ 266700 w 3306536"/>
                <a:gd name="connsiteY14" fmla="*/ 176893 h 421821"/>
                <a:gd name="connsiteX15" fmla="*/ 356507 w 3306536"/>
                <a:gd name="connsiteY15" fmla="*/ 176893 h 421821"/>
                <a:gd name="connsiteX16" fmla="*/ 427264 w 3306536"/>
                <a:gd name="connsiteY16" fmla="*/ 187778 h 421821"/>
                <a:gd name="connsiteX17" fmla="*/ 508907 w 3306536"/>
                <a:gd name="connsiteY17" fmla="*/ 195943 h 421821"/>
                <a:gd name="connsiteX18" fmla="*/ 623207 w 3306536"/>
                <a:gd name="connsiteY18" fmla="*/ 198664 h 421821"/>
                <a:gd name="connsiteX19" fmla="*/ 1208314 w 3306536"/>
                <a:gd name="connsiteY19" fmla="*/ 195943 h 421821"/>
                <a:gd name="connsiteX20" fmla="*/ 1679121 w 3306536"/>
                <a:gd name="connsiteY20" fmla="*/ 198664 h 421821"/>
                <a:gd name="connsiteX21" fmla="*/ 2193471 w 3306536"/>
                <a:gd name="connsiteY21" fmla="*/ 198664 h 421821"/>
                <a:gd name="connsiteX22" fmla="*/ 2724150 w 3306536"/>
                <a:gd name="connsiteY22" fmla="*/ 198664 h 421821"/>
                <a:gd name="connsiteX23" fmla="*/ 2920093 w 3306536"/>
                <a:gd name="connsiteY23" fmla="*/ 195943 h 421821"/>
                <a:gd name="connsiteX24" fmla="*/ 2969079 w 3306536"/>
                <a:gd name="connsiteY24" fmla="*/ 193221 h 421821"/>
                <a:gd name="connsiteX25" fmla="*/ 3015343 w 3306536"/>
                <a:gd name="connsiteY25" fmla="*/ 179614 h 421821"/>
                <a:gd name="connsiteX26" fmla="*/ 3067050 w 3306536"/>
                <a:gd name="connsiteY26" fmla="*/ 149678 h 421821"/>
                <a:gd name="connsiteX27" fmla="*/ 3167743 w 3306536"/>
                <a:gd name="connsiteY27" fmla="*/ 84364 h 421821"/>
                <a:gd name="connsiteX28" fmla="*/ 3211286 w 3306536"/>
                <a:gd name="connsiteY28" fmla="*/ 40821 h 421821"/>
                <a:gd name="connsiteX29" fmla="*/ 3249386 w 3306536"/>
                <a:gd name="connsiteY29" fmla="*/ 8164 h 421821"/>
                <a:gd name="connsiteX30" fmla="*/ 3282043 w 3306536"/>
                <a:gd name="connsiteY30" fmla="*/ 0 h 421821"/>
                <a:gd name="connsiteX31" fmla="*/ 3298371 w 3306536"/>
                <a:gd name="connsiteY31" fmla="*/ 5443 h 421821"/>
                <a:gd name="connsiteX32" fmla="*/ 3306536 w 3306536"/>
                <a:gd name="connsiteY32" fmla="*/ 19050 h 421821"/>
                <a:gd name="connsiteX33" fmla="*/ 3306536 w 3306536"/>
                <a:gd name="connsiteY33" fmla="*/ 38100 h 421821"/>
                <a:gd name="connsiteX34" fmla="*/ 3290207 w 3306536"/>
                <a:gd name="connsiteY34" fmla="*/ 89807 h 421821"/>
                <a:gd name="connsiteX35" fmla="*/ 3257550 w 3306536"/>
                <a:gd name="connsiteY35" fmla="*/ 163286 h 421821"/>
                <a:gd name="connsiteX36" fmla="*/ 3189514 w 3306536"/>
                <a:gd name="connsiteY36" fmla="*/ 277586 h 421821"/>
                <a:gd name="connsiteX37" fmla="*/ 3105150 w 3306536"/>
                <a:gd name="connsiteY37" fmla="*/ 337457 h 421821"/>
                <a:gd name="connsiteX38" fmla="*/ 3023507 w 3306536"/>
                <a:gd name="connsiteY38" fmla="*/ 394607 h 421821"/>
                <a:gd name="connsiteX39" fmla="*/ 2979964 w 3306536"/>
                <a:gd name="connsiteY39" fmla="*/ 413657 h 421821"/>
                <a:gd name="connsiteX40" fmla="*/ 2944586 w 3306536"/>
                <a:gd name="connsiteY40" fmla="*/ 421821 h 421821"/>
                <a:gd name="connsiteX41" fmla="*/ 2827564 w 3306536"/>
                <a:gd name="connsiteY41" fmla="*/ 416378 h 421821"/>
                <a:gd name="connsiteX42" fmla="*/ 2462893 w 3306536"/>
                <a:gd name="connsiteY42" fmla="*/ 405493 h 421821"/>
                <a:gd name="connsiteX43" fmla="*/ 2133600 w 3306536"/>
                <a:gd name="connsiteY43" fmla="*/ 400050 h 421821"/>
                <a:gd name="connsiteX44" fmla="*/ 1804307 w 3306536"/>
                <a:gd name="connsiteY44" fmla="*/ 397328 h 42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306536" h="421821">
                  <a:moveTo>
                    <a:pt x="1804307" y="397328"/>
                  </a:moveTo>
                  <a:lnTo>
                    <a:pt x="1129393" y="400050"/>
                  </a:lnTo>
                  <a:lnTo>
                    <a:pt x="683079" y="400050"/>
                  </a:lnTo>
                  <a:lnTo>
                    <a:pt x="312964" y="397328"/>
                  </a:lnTo>
                  <a:lnTo>
                    <a:pt x="157843" y="405493"/>
                  </a:lnTo>
                  <a:lnTo>
                    <a:pt x="84364" y="375557"/>
                  </a:lnTo>
                  <a:lnTo>
                    <a:pt x="46264" y="356507"/>
                  </a:lnTo>
                  <a:lnTo>
                    <a:pt x="24493" y="342900"/>
                  </a:lnTo>
                  <a:lnTo>
                    <a:pt x="2721" y="315686"/>
                  </a:lnTo>
                  <a:lnTo>
                    <a:pt x="0" y="285750"/>
                  </a:lnTo>
                  <a:lnTo>
                    <a:pt x="8164" y="261257"/>
                  </a:lnTo>
                  <a:lnTo>
                    <a:pt x="27214" y="234043"/>
                  </a:lnTo>
                  <a:lnTo>
                    <a:pt x="68036" y="204107"/>
                  </a:lnTo>
                  <a:lnTo>
                    <a:pt x="108857" y="193221"/>
                  </a:lnTo>
                  <a:lnTo>
                    <a:pt x="266700" y="176893"/>
                  </a:lnTo>
                  <a:lnTo>
                    <a:pt x="356507" y="176893"/>
                  </a:lnTo>
                  <a:lnTo>
                    <a:pt x="427264" y="187778"/>
                  </a:lnTo>
                  <a:lnTo>
                    <a:pt x="508907" y="195943"/>
                  </a:lnTo>
                  <a:lnTo>
                    <a:pt x="623207" y="198664"/>
                  </a:lnTo>
                  <a:lnTo>
                    <a:pt x="1208314" y="195943"/>
                  </a:lnTo>
                  <a:lnTo>
                    <a:pt x="1679121" y="198664"/>
                  </a:lnTo>
                  <a:lnTo>
                    <a:pt x="2193471" y="198664"/>
                  </a:lnTo>
                  <a:lnTo>
                    <a:pt x="2724150" y="198664"/>
                  </a:lnTo>
                  <a:lnTo>
                    <a:pt x="2920093" y="195943"/>
                  </a:lnTo>
                  <a:lnTo>
                    <a:pt x="2969079" y="193221"/>
                  </a:lnTo>
                  <a:lnTo>
                    <a:pt x="3015343" y="179614"/>
                  </a:lnTo>
                  <a:lnTo>
                    <a:pt x="3067050" y="149678"/>
                  </a:lnTo>
                  <a:lnTo>
                    <a:pt x="3167743" y="84364"/>
                  </a:lnTo>
                  <a:lnTo>
                    <a:pt x="3211286" y="40821"/>
                  </a:lnTo>
                  <a:lnTo>
                    <a:pt x="3249386" y="8164"/>
                  </a:lnTo>
                  <a:lnTo>
                    <a:pt x="3282043" y="0"/>
                  </a:lnTo>
                  <a:lnTo>
                    <a:pt x="3298371" y="5443"/>
                  </a:lnTo>
                  <a:lnTo>
                    <a:pt x="3306536" y="19050"/>
                  </a:lnTo>
                  <a:lnTo>
                    <a:pt x="3306536" y="38100"/>
                  </a:lnTo>
                  <a:lnTo>
                    <a:pt x="3290207" y="89807"/>
                  </a:lnTo>
                  <a:lnTo>
                    <a:pt x="3257550" y="163286"/>
                  </a:lnTo>
                  <a:lnTo>
                    <a:pt x="3189514" y="277586"/>
                  </a:lnTo>
                  <a:lnTo>
                    <a:pt x="3105150" y="337457"/>
                  </a:lnTo>
                  <a:lnTo>
                    <a:pt x="3023507" y="394607"/>
                  </a:lnTo>
                  <a:lnTo>
                    <a:pt x="2979964" y="413657"/>
                  </a:lnTo>
                  <a:lnTo>
                    <a:pt x="2944586" y="421821"/>
                  </a:lnTo>
                  <a:lnTo>
                    <a:pt x="2827564" y="416378"/>
                  </a:lnTo>
                  <a:lnTo>
                    <a:pt x="2462893" y="405493"/>
                  </a:lnTo>
                  <a:lnTo>
                    <a:pt x="2133600" y="400050"/>
                  </a:lnTo>
                  <a:lnTo>
                    <a:pt x="1804307" y="3973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8">
              <a:extLst>
                <a:ext uri="{FF2B5EF4-FFF2-40B4-BE49-F238E27FC236}">
                  <a16:creationId xmlns:a16="http://schemas.microsoft.com/office/drawing/2014/main" id="{739683EE-A621-495B-9960-5A934D40D72C}"/>
                </a:ext>
              </a:extLst>
            </p:cNvPr>
            <p:cNvSpPr/>
            <p:nvPr/>
          </p:nvSpPr>
          <p:spPr>
            <a:xfrm rot="16200000">
              <a:off x="3098801" y="4152900"/>
              <a:ext cx="2852738" cy="357188"/>
            </a:xfrm>
            <a:custGeom>
              <a:avLst/>
              <a:gdLst>
                <a:gd name="connsiteX0" fmla="*/ 1552575 w 2852738"/>
                <a:gd name="connsiteY0" fmla="*/ 295275 h 357187"/>
                <a:gd name="connsiteX1" fmla="*/ 883444 w 2852738"/>
                <a:gd name="connsiteY1" fmla="*/ 271462 h 357187"/>
                <a:gd name="connsiteX2" fmla="*/ 431006 w 2852738"/>
                <a:gd name="connsiteY2" fmla="*/ 254793 h 357187"/>
                <a:gd name="connsiteX3" fmla="*/ 195263 w 2852738"/>
                <a:gd name="connsiteY3" fmla="*/ 247650 h 357187"/>
                <a:gd name="connsiteX4" fmla="*/ 166688 w 2852738"/>
                <a:gd name="connsiteY4" fmla="*/ 242887 h 357187"/>
                <a:gd name="connsiteX5" fmla="*/ 126206 w 2852738"/>
                <a:gd name="connsiteY5" fmla="*/ 228600 h 357187"/>
                <a:gd name="connsiteX6" fmla="*/ 71438 w 2852738"/>
                <a:gd name="connsiteY6" fmla="*/ 204787 h 357187"/>
                <a:gd name="connsiteX7" fmla="*/ 40481 w 2852738"/>
                <a:gd name="connsiteY7" fmla="*/ 188118 h 357187"/>
                <a:gd name="connsiteX8" fmla="*/ 21431 w 2852738"/>
                <a:gd name="connsiteY8" fmla="*/ 171450 h 357187"/>
                <a:gd name="connsiteX9" fmla="*/ 7144 w 2852738"/>
                <a:gd name="connsiteY9" fmla="*/ 150018 h 357187"/>
                <a:gd name="connsiteX10" fmla="*/ 0 w 2852738"/>
                <a:gd name="connsiteY10" fmla="*/ 126206 h 357187"/>
                <a:gd name="connsiteX11" fmla="*/ 9525 w 2852738"/>
                <a:gd name="connsiteY11" fmla="*/ 102393 h 357187"/>
                <a:gd name="connsiteX12" fmla="*/ 26194 w 2852738"/>
                <a:gd name="connsiteY12" fmla="*/ 80962 h 357187"/>
                <a:gd name="connsiteX13" fmla="*/ 66675 w 2852738"/>
                <a:gd name="connsiteY13" fmla="*/ 52387 h 357187"/>
                <a:gd name="connsiteX14" fmla="*/ 107156 w 2852738"/>
                <a:gd name="connsiteY14" fmla="*/ 35718 h 357187"/>
                <a:gd name="connsiteX15" fmla="*/ 171450 w 2852738"/>
                <a:gd name="connsiteY15" fmla="*/ 16668 h 357187"/>
                <a:gd name="connsiteX16" fmla="*/ 297656 w 2852738"/>
                <a:gd name="connsiteY16" fmla="*/ 2381 h 357187"/>
                <a:gd name="connsiteX17" fmla="*/ 407194 w 2852738"/>
                <a:gd name="connsiteY17" fmla="*/ 0 h 357187"/>
                <a:gd name="connsiteX18" fmla="*/ 447675 w 2852738"/>
                <a:gd name="connsiteY18" fmla="*/ 9525 h 357187"/>
                <a:gd name="connsiteX19" fmla="*/ 495300 w 2852738"/>
                <a:gd name="connsiteY19" fmla="*/ 23812 h 357187"/>
                <a:gd name="connsiteX20" fmla="*/ 590550 w 2852738"/>
                <a:gd name="connsiteY20" fmla="*/ 42862 h 357187"/>
                <a:gd name="connsiteX21" fmla="*/ 659606 w 2852738"/>
                <a:gd name="connsiteY21" fmla="*/ 52387 h 357187"/>
                <a:gd name="connsiteX22" fmla="*/ 1097756 w 2852738"/>
                <a:gd name="connsiteY22" fmla="*/ 78581 h 357187"/>
                <a:gd name="connsiteX23" fmla="*/ 1638300 w 2852738"/>
                <a:gd name="connsiteY23" fmla="*/ 107156 h 357187"/>
                <a:gd name="connsiteX24" fmla="*/ 1955006 w 2852738"/>
                <a:gd name="connsiteY24" fmla="*/ 116681 h 357187"/>
                <a:gd name="connsiteX25" fmla="*/ 2495550 w 2852738"/>
                <a:gd name="connsiteY25" fmla="*/ 114300 h 357187"/>
                <a:gd name="connsiteX26" fmla="*/ 2550319 w 2852738"/>
                <a:gd name="connsiteY26" fmla="*/ 95250 h 357187"/>
                <a:gd name="connsiteX27" fmla="*/ 2671763 w 2852738"/>
                <a:gd name="connsiteY27" fmla="*/ 35718 h 357187"/>
                <a:gd name="connsiteX28" fmla="*/ 2852738 w 2852738"/>
                <a:gd name="connsiteY28" fmla="*/ 92868 h 357187"/>
                <a:gd name="connsiteX29" fmla="*/ 2776538 w 2852738"/>
                <a:gd name="connsiteY29" fmla="*/ 202406 h 357187"/>
                <a:gd name="connsiteX30" fmla="*/ 2738438 w 2852738"/>
                <a:gd name="connsiteY30" fmla="*/ 240506 h 357187"/>
                <a:gd name="connsiteX31" fmla="*/ 2690813 w 2852738"/>
                <a:gd name="connsiteY31" fmla="*/ 285750 h 357187"/>
                <a:gd name="connsiteX32" fmla="*/ 2638425 w 2852738"/>
                <a:gd name="connsiteY32" fmla="*/ 323850 h 357187"/>
                <a:gd name="connsiteX33" fmla="*/ 2605088 w 2852738"/>
                <a:gd name="connsiteY33" fmla="*/ 342900 h 357187"/>
                <a:gd name="connsiteX34" fmla="*/ 2562225 w 2852738"/>
                <a:gd name="connsiteY34" fmla="*/ 354806 h 357187"/>
                <a:gd name="connsiteX35" fmla="*/ 2519363 w 2852738"/>
                <a:gd name="connsiteY35" fmla="*/ 357187 h 357187"/>
                <a:gd name="connsiteX36" fmla="*/ 2476500 w 2852738"/>
                <a:gd name="connsiteY36" fmla="*/ 347662 h 357187"/>
                <a:gd name="connsiteX37" fmla="*/ 2419350 w 2852738"/>
                <a:gd name="connsiteY37" fmla="*/ 335756 h 357187"/>
                <a:gd name="connsiteX38" fmla="*/ 2295525 w 2852738"/>
                <a:gd name="connsiteY38" fmla="*/ 328612 h 357187"/>
                <a:gd name="connsiteX39" fmla="*/ 1828800 w 2852738"/>
                <a:gd name="connsiteY39" fmla="*/ 309562 h 357187"/>
                <a:gd name="connsiteX40" fmla="*/ 1552575 w 2852738"/>
                <a:gd name="connsiteY40" fmla="*/ 295275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852738" h="357187">
                  <a:moveTo>
                    <a:pt x="1552575" y="295275"/>
                  </a:moveTo>
                  <a:lnTo>
                    <a:pt x="883444" y="271462"/>
                  </a:lnTo>
                  <a:lnTo>
                    <a:pt x="431006" y="254793"/>
                  </a:lnTo>
                  <a:lnTo>
                    <a:pt x="195263" y="247650"/>
                  </a:lnTo>
                  <a:lnTo>
                    <a:pt x="166688" y="242887"/>
                  </a:lnTo>
                  <a:lnTo>
                    <a:pt x="126206" y="228600"/>
                  </a:lnTo>
                  <a:lnTo>
                    <a:pt x="71438" y="204787"/>
                  </a:lnTo>
                  <a:lnTo>
                    <a:pt x="40481" y="188118"/>
                  </a:lnTo>
                  <a:lnTo>
                    <a:pt x="21431" y="171450"/>
                  </a:lnTo>
                  <a:lnTo>
                    <a:pt x="7144" y="150018"/>
                  </a:lnTo>
                  <a:lnTo>
                    <a:pt x="0" y="126206"/>
                  </a:lnTo>
                  <a:lnTo>
                    <a:pt x="9525" y="102393"/>
                  </a:lnTo>
                  <a:lnTo>
                    <a:pt x="26194" y="80962"/>
                  </a:lnTo>
                  <a:lnTo>
                    <a:pt x="66675" y="52387"/>
                  </a:lnTo>
                  <a:lnTo>
                    <a:pt x="107156" y="35718"/>
                  </a:lnTo>
                  <a:lnTo>
                    <a:pt x="171450" y="16668"/>
                  </a:lnTo>
                  <a:lnTo>
                    <a:pt x="297656" y="2381"/>
                  </a:lnTo>
                  <a:lnTo>
                    <a:pt x="407194" y="0"/>
                  </a:lnTo>
                  <a:lnTo>
                    <a:pt x="447675" y="9525"/>
                  </a:lnTo>
                  <a:lnTo>
                    <a:pt x="495300" y="23812"/>
                  </a:lnTo>
                  <a:lnTo>
                    <a:pt x="590550" y="42862"/>
                  </a:lnTo>
                  <a:lnTo>
                    <a:pt x="659606" y="52387"/>
                  </a:lnTo>
                  <a:lnTo>
                    <a:pt x="1097756" y="78581"/>
                  </a:lnTo>
                  <a:lnTo>
                    <a:pt x="1638300" y="107156"/>
                  </a:lnTo>
                  <a:lnTo>
                    <a:pt x="1955006" y="116681"/>
                  </a:lnTo>
                  <a:lnTo>
                    <a:pt x="2495550" y="114300"/>
                  </a:lnTo>
                  <a:lnTo>
                    <a:pt x="2550319" y="95250"/>
                  </a:lnTo>
                  <a:lnTo>
                    <a:pt x="2671763" y="35718"/>
                  </a:lnTo>
                  <a:lnTo>
                    <a:pt x="2852738" y="92868"/>
                  </a:lnTo>
                  <a:lnTo>
                    <a:pt x="2776538" y="202406"/>
                  </a:lnTo>
                  <a:lnTo>
                    <a:pt x="2738438" y="240506"/>
                  </a:lnTo>
                  <a:lnTo>
                    <a:pt x="2690813" y="285750"/>
                  </a:lnTo>
                  <a:lnTo>
                    <a:pt x="2638425" y="323850"/>
                  </a:lnTo>
                  <a:lnTo>
                    <a:pt x="2605088" y="342900"/>
                  </a:lnTo>
                  <a:lnTo>
                    <a:pt x="2562225" y="354806"/>
                  </a:lnTo>
                  <a:lnTo>
                    <a:pt x="2519363" y="357187"/>
                  </a:lnTo>
                  <a:lnTo>
                    <a:pt x="2476500" y="347662"/>
                  </a:lnTo>
                  <a:lnTo>
                    <a:pt x="2419350" y="335756"/>
                  </a:lnTo>
                  <a:lnTo>
                    <a:pt x="2295525" y="328612"/>
                  </a:lnTo>
                  <a:lnTo>
                    <a:pt x="1828800" y="309562"/>
                  </a:lnTo>
                  <a:lnTo>
                    <a:pt x="1552575" y="29527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1">
              <a:extLst>
                <a:ext uri="{FF2B5EF4-FFF2-40B4-BE49-F238E27FC236}">
                  <a16:creationId xmlns:a16="http://schemas.microsoft.com/office/drawing/2014/main" id="{74DC7515-578C-45E4-BF01-29F061F702AD}"/>
                </a:ext>
              </a:extLst>
            </p:cNvPr>
            <p:cNvSpPr/>
            <p:nvPr/>
          </p:nvSpPr>
          <p:spPr>
            <a:xfrm rot="16200000">
              <a:off x="4859339" y="2386013"/>
              <a:ext cx="3657600" cy="2860675"/>
            </a:xfrm>
            <a:custGeom>
              <a:avLst/>
              <a:gdLst>
                <a:gd name="connsiteX0" fmla="*/ 1869034 w 3657600"/>
                <a:gd name="connsiteY0" fmla="*/ 2798064 h 2860243"/>
                <a:gd name="connsiteX1" fmla="*/ 1009498 w 3657600"/>
                <a:gd name="connsiteY1" fmla="*/ 2805379 h 2860243"/>
                <a:gd name="connsiteX2" fmla="*/ 709575 w 3657600"/>
                <a:gd name="connsiteY2" fmla="*/ 2812694 h 2860243"/>
                <a:gd name="connsiteX3" fmla="*/ 566928 w 3657600"/>
                <a:gd name="connsiteY3" fmla="*/ 2823667 h 2860243"/>
                <a:gd name="connsiteX4" fmla="*/ 453543 w 3657600"/>
                <a:gd name="connsiteY4" fmla="*/ 2805379 h 2860243"/>
                <a:gd name="connsiteX5" fmla="*/ 277978 w 3657600"/>
                <a:gd name="connsiteY5" fmla="*/ 2776118 h 2860243"/>
                <a:gd name="connsiteX6" fmla="*/ 190196 w 3657600"/>
                <a:gd name="connsiteY6" fmla="*/ 2754173 h 2860243"/>
                <a:gd name="connsiteX7" fmla="*/ 106071 w 3657600"/>
                <a:gd name="connsiteY7" fmla="*/ 2728569 h 2860243"/>
                <a:gd name="connsiteX8" fmla="*/ 47549 w 3657600"/>
                <a:gd name="connsiteY8" fmla="*/ 2706624 h 2860243"/>
                <a:gd name="connsiteX9" fmla="*/ 18288 w 3657600"/>
                <a:gd name="connsiteY9" fmla="*/ 2684678 h 2860243"/>
                <a:gd name="connsiteX10" fmla="*/ 7316 w 3657600"/>
                <a:gd name="connsiteY10" fmla="*/ 2670048 h 2860243"/>
                <a:gd name="connsiteX11" fmla="*/ 0 w 3657600"/>
                <a:gd name="connsiteY11" fmla="*/ 2651760 h 2860243"/>
                <a:gd name="connsiteX12" fmla="*/ 3658 w 3657600"/>
                <a:gd name="connsiteY12" fmla="*/ 2637129 h 2860243"/>
                <a:gd name="connsiteX13" fmla="*/ 29261 w 3657600"/>
                <a:gd name="connsiteY13" fmla="*/ 2615184 h 2860243"/>
                <a:gd name="connsiteX14" fmla="*/ 76810 w 3657600"/>
                <a:gd name="connsiteY14" fmla="*/ 2593238 h 2860243"/>
                <a:gd name="connsiteX15" fmla="*/ 153620 w 3657600"/>
                <a:gd name="connsiteY15" fmla="*/ 2571293 h 2860243"/>
                <a:gd name="connsiteX16" fmla="*/ 230429 w 3657600"/>
                <a:gd name="connsiteY16" fmla="*/ 2549347 h 2860243"/>
                <a:gd name="connsiteX17" fmla="*/ 354788 w 3657600"/>
                <a:gd name="connsiteY17" fmla="*/ 2520086 h 2860243"/>
                <a:gd name="connsiteX18" fmla="*/ 449885 w 3657600"/>
                <a:gd name="connsiteY18" fmla="*/ 2549347 h 2860243"/>
                <a:gd name="connsiteX19" fmla="*/ 804672 w 3657600"/>
                <a:gd name="connsiteY19" fmla="*/ 2549347 h 2860243"/>
                <a:gd name="connsiteX20" fmla="*/ 1448410 w 3657600"/>
                <a:gd name="connsiteY20" fmla="*/ 2542032 h 2860243"/>
                <a:gd name="connsiteX21" fmla="*/ 2106778 w 3657600"/>
                <a:gd name="connsiteY21" fmla="*/ 2534717 h 2860243"/>
                <a:gd name="connsiteX22" fmla="*/ 2666391 w 3657600"/>
                <a:gd name="connsiteY22" fmla="*/ 2534717 h 2860243"/>
                <a:gd name="connsiteX23" fmla="*/ 3226004 w 3657600"/>
                <a:gd name="connsiteY23" fmla="*/ 2531059 h 2860243"/>
                <a:gd name="connsiteX24" fmla="*/ 3343047 w 3657600"/>
                <a:gd name="connsiteY24" fmla="*/ 2531059 h 2860243"/>
                <a:gd name="connsiteX25" fmla="*/ 3368650 w 3657600"/>
                <a:gd name="connsiteY25" fmla="*/ 2523744 h 2860243"/>
                <a:gd name="connsiteX26" fmla="*/ 3390596 w 3657600"/>
                <a:gd name="connsiteY26" fmla="*/ 2509113 h 2860243"/>
                <a:gd name="connsiteX27" fmla="*/ 3405226 w 3657600"/>
                <a:gd name="connsiteY27" fmla="*/ 2483510 h 2860243"/>
                <a:gd name="connsiteX28" fmla="*/ 3416199 w 3657600"/>
                <a:gd name="connsiteY28" fmla="*/ 2446934 h 2860243"/>
                <a:gd name="connsiteX29" fmla="*/ 3423514 w 3657600"/>
                <a:gd name="connsiteY29" fmla="*/ 2381097 h 2860243"/>
                <a:gd name="connsiteX30" fmla="*/ 3394253 w 3657600"/>
                <a:gd name="connsiteY30" fmla="*/ 1861718 h 2860243"/>
                <a:gd name="connsiteX31" fmla="*/ 3335732 w 3657600"/>
                <a:gd name="connsiteY31" fmla="*/ 1265529 h 2860243"/>
                <a:gd name="connsiteX32" fmla="*/ 3262580 w 3657600"/>
                <a:gd name="connsiteY32" fmla="*/ 709574 h 2860243"/>
                <a:gd name="connsiteX33" fmla="*/ 3218688 w 3657600"/>
                <a:gd name="connsiteY33" fmla="*/ 420624 h 2860243"/>
                <a:gd name="connsiteX34" fmla="*/ 3207716 w 3657600"/>
                <a:gd name="connsiteY34" fmla="*/ 369417 h 2860243"/>
                <a:gd name="connsiteX35" fmla="*/ 3182112 w 3657600"/>
                <a:gd name="connsiteY35" fmla="*/ 124358 h 2860243"/>
                <a:gd name="connsiteX36" fmla="*/ 3332074 w 3657600"/>
                <a:gd name="connsiteY36" fmla="*/ 0 h 2860243"/>
                <a:gd name="connsiteX37" fmla="*/ 3343047 w 3657600"/>
                <a:gd name="connsiteY37" fmla="*/ 193853 h 2860243"/>
                <a:gd name="connsiteX38" fmla="*/ 3375965 w 3657600"/>
                <a:gd name="connsiteY38" fmla="*/ 438912 h 2860243"/>
                <a:gd name="connsiteX39" fmla="*/ 3401568 w 3657600"/>
                <a:gd name="connsiteY39" fmla="*/ 603504 h 2860243"/>
                <a:gd name="connsiteX40" fmla="*/ 3441802 w 3657600"/>
                <a:gd name="connsiteY40" fmla="*/ 888797 h 2860243"/>
                <a:gd name="connsiteX41" fmla="*/ 3478378 w 3657600"/>
                <a:gd name="connsiteY41" fmla="*/ 1210665 h 2860243"/>
                <a:gd name="connsiteX42" fmla="*/ 3522269 w 3657600"/>
                <a:gd name="connsiteY42" fmla="*/ 1613001 h 2860243"/>
                <a:gd name="connsiteX43" fmla="*/ 3562503 w 3657600"/>
                <a:gd name="connsiteY43" fmla="*/ 1993392 h 2860243"/>
                <a:gd name="connsiteX44" fmla="*/ 3584448 w 3657600"/>
                <a:gd name="connsiteY44" fmla="*/ 2212848 h 2860243"/>
                <a:gd name="connsiteX45" fmla="*/ 3599079 w 3657600"/>
                <a:gd name="connsiteY45" fmla="*/ 2366467 h 2860243"/>
                <a:gd name="connsiteX46" fmla="*/ 3613709 w 3657600"/>
                <a:gd name="connsiteY46" fmla="*/ 2403043 h 2860243"/>
                <a:gd name="connsiteX47" fmla="*/ 3628340 w 3657600"/>
                <a:gd name="connsiteY47" fmla="*/ 2435961 h 2860243"/>
                <a:gd name="connsiteX48" fmla="*/ 3650285 w 3657600"/>
                <a:gd name="connsiteY48" fmla="*/ 2472537 h 2860243"/>
                <a:gd name="connsiteX49" fmla="*/ 3657600 w 3657600"/>
                <a:gd name="connsiteY49" fmla="*/ 2494483 h 2860243"/>
                <a:gd name="connsiteX50" fmla="*/ 3642970 w 3657600"/>
                <a:gd name="connsiteY50" fmla="*/ 2538374 h 2860243"/>
                <a:gd name="connsiteX51" fmla="*/ 3610052 w 3657600"/>
                <a:gd name="connsiteY51" fmla="*/ 2611526 h 2860243"/>
                <a:gd name="connsiteX52" fmla="*/ 3540557 w 3657600"/>
                <a:gd name="connsiteY52" fmla="*/ 2717597 h 2860243"/>
                <a:gd name="connsiteX53" fmla="*/ 3496666 w 3657600"/>
                <a:gd name="connsiteY53" fmla="*/ 2779776 h 2860243"/>
                <a:gd name="connsiteX54" fmla="*/ 3449117 w 3657600"/>
                <a:gd name="connsiteY54" fmla="*/ 2823667 h 2860243"/>
                <a:gd name="connsiteX55" fmla="*/ 3419856 w 3657600"/>
                <a:gd name="connsiteY55" fmla="*/ 2849270 h 2860243"/>
                <a:gd name="connsiteX56" fmla="*/ 3386938 w 3657600"/>
                <a:gd name="connsiteY56" fmla="*/ 2860243 h 2860243"/>
                <a:gd name="connsiteX57" fmla="*/ 3354020 w 3657600"/>
                <a:gd name="connsiteY57" fmla="*/ 2860243 h 2860243"/>
                <a:gd name="connsiteX58" fmla="*/ 3335732 w 3657600"/>
                <a:gd name="connsiteY58" fmla="*/ 2845613 h 2860243"/>
                <a:gd name="connsiteX59" fmla="*/ 3313786 w 3657600"/>
                <a:gd name="connsiteY59" fmla="*/ 2827325 h 2860243"/>
                <a:gd name="connsiteX60" fmla="*/ 3266237 w 3657600"/>
                <a:gd name="connsiteY60" fmla="*/ 2801721 h 2860243"/>
                <a:gd name="connsiteX61" fmla="*/ 3189428 w 3657600"/>
                <a:gd name="connsiteY61" fmla="*/ 2794406 h 2860243"/>
                <a:gd name="connsiteX62" fmla="*/ 2600554 w 3657600"/>
                <a:gd name="connsiteY62" fmla="*/ 2801721 h 2860243"/>
                <a:gd name="connsiteX63" fmla="*/ 1869034 w 3657600"/>
                <a:gd name="connsiteY63" fmla="*/ 2798064 h 2860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657600" h="2860243">
                  <a:moveTo>
                    <a:pt x="1869034" y="2798064"/>
                  </a:moveTo>
                  <a:lnTo>
                    <a:pt x="1009498" y="2805379"/>
                  </a:lnTo>
                  <a:lnTo>
                    <a:pt x="709575" y="2812694"/>
                  </a:lnTo>
                  <a:lnTo>
                    <a:pt x="566928" y="2823667"/>
                  </a:lnTo>
                  <a:lnTo>
                    <a:pt x="453543" y="2805379"/>
                  </a:lnTo>
                  <a:lnTo>
                    <a:pt x="277978" y="2776118"/>
                  </a:lnTo>
                  <a:lnTo>
                    <a:pt x="190196" y="2754173"/>
                  </a:lnTo>
                  <a:lnTo>
                    <a:pt x="106071" y="2728569"/>
                  </a:lnTo>
                  <a:lnTo>
                    <a:pt x="47549" y="2706624"/>
                  </a:lnTo>
                  <a:lnTo>
                    <a:pt x="18288" y="2684678"/>
                  </a:lnTo>
                  <a:lnTo>
                    <a:pt x="7316" y="2670048"/>
                  </a:lnTo>
                  <a:lnTo>
                    <a:pt x="0" y="2651760"/>
                  </a:lnTo>
                  <a:lnTo>
                    <a:pt x="3658" y="2637129"/>
                  </a:lnTo>
                  <a:lnTo>
                    <a:pt x="29261" y="2615184"/>
                  </a:lnTo>
                  <a:lnTo>
                    <a:pt x="76810" y="2593238"/>
                  </a:lnTo>
                  <a:lnTo>
                    <a:pt x="153620" y="2571293"/>
                  </a:lnTo>
                  <a:lnTo>
                    <a:pt x="230429" y="2549347"/>
                  </a:lnTo>
                  <a:lnTo>
                    <a:pt x="354788" y="2520086"/>
                  </a:lnTo>
                  <a:lnTo>
                    <a:pt x="449885" y="2549347"/>
                  </a:lnTo>
                  <a:lnTo>
                    <a:pt x="804672" y="2549347"/>
                  </a:lnTo>
                  <a:lnTo>
                    <a:pt x="1448410" y="2542032"/>
                  </a:lnTo>
                  <a:lnTo>
                    <a:pt x="2106778" y="2534717"/>
                  </a:lnTo>
                  <a:lnTo>
                    <a:pt x="2666391" y="2534717"/>
                  </a:lnTo>
                  <a:lnTo>
                    <a:pt x="3226004" y="2531059"/>
                  </a:lnTo>
                  <a:lnTo>
                    <a:pt x="3343047" y="2531059"/>
                  </a:lnTo>
                  <a:lnTo>
                    <a:pt x="3368650" y="2523744"/>
                  </a:lnTo>
                  <a:lnTo>
                    <a:pt x="3390596" y="2509113"/>
                  </a:lnTo>
                  <a:lnTo>
                    <a:pt x="3405226" y="2483510"/>
                  </a:lnTo>
                  <a:lnTo>
                    <a:pt x="3416199" y="2446934"/>
                  </a:lnTo>
                  <a:lnTo>
                    <a:pt x="3423514" y="2381097"/>
                  </a:lnTo>
                  <a:lnTo>
                    <a:pt x="3394253" y="1861718"/>
                  </a:lnTo>
                  <a:lnTo>
                    <a:pt x="3335732" y="1265529"/>
                  </a:lnTo>
                  <a:lnTo>
                    <a:pt x="3262580" y="709574"/>
                  </a:lnTo>
                  <a:lnTo>
                    <a:pt x="3218688" y="420624"/>
                  </a:lnTo>
                  <a:lnTo>
                    <a:pt x="3207716" y="369417"/>
                  </a:lnTo>
                  <a:lnTo>
                    <a:pt x="3182112" y="124358"/>
                  </a:lnTo>
                  <a:lnTo>
                    <a:pt x="3332074" y="0"/>
                  </a:lnTo>
                  <a:lnTo>
                    <a:pt x="3343047" y="193853"/>
                  </a:lnTo>
                  <a:lnTo>
                    <a:pt x="3375965" y="438912"/>
                  </a:lnTo>
                  <a:lnTo>
                    <a:pt x="3401568" y="603504"/>
                  </a:lnTo>
                  <a:lnTo>
                    <a:pt x="3441802" y="888797"/>
                  </a:lnTo>
                  <a:lnTo>
                    <a:pt x="3478378" y="1210665"/>
                  </a:lnTo>
                  <a:lnTo>
                    <a:pt x="3522269" y="1613001"/>
                  </a:lnTo>
                  <a:lnTo>
                    <a:pt x="3562503" y="1993392"/>
                  </a:lnTo>
                  <a:lnTo>
                    <a:pt x="3584448" y="2212848"/>
                  </a:lnTo>
                  <a:lnTo>
                    <a:pt x="3599079" y="2366467"/>
                  </a:lnTo>
                  <a:lnTo>
                    <a:pt x="3613709" y="2403043"/>
                  </a:lnTo>
                  <a:lnTo>
                    <a:pt x="3628340" y="2435961"/>
                  </a:lnTo>
                  <a:lnTo>
                    <a:pt x="3650285" y="2472537"/>
                  </a:lnTo>
                  <a:lnTo>
                    <a:pt x="3657600" y="2494483"/>
                  </a:lnTo>
                  <a:lnTo>
                    <a:pt x="3642970" y="2538374"/>
                  </a:lnTo>
                  <a:lnTo>
                    <a:pt x="3610052" y="2611526"/>
                  </a:lnTo>
                  <a:lnTo>
                    <a:pt x="3540557" y="2717597"/>
                  </a:lnTo>
                  <a:lnTo>
                    <a:pt x="3496666" y="2779776"/>
                  </a:lnTo>
                  <a:lnTo>
                    <a:pt x="3449117" y="2823667"/>
                  </a:lnTo>
                  <a:lnTo>
                    <a:pt x="3419856" y="2849270"/>
                  </a:lnTo>
                  <a:lnTo>
                    <a:pt x="3386938" y="2860243"/>
                  </a:lnTo>
                  <a:lnTo>
                    <a:pt x="3354020" y="2860243"/>
                  </a:lnTo>
                  <a:lnTo>
                    <a:pt x="3335732" y="2845613"/>
                  </a:lnTo>
                  <a:lnTo>
                    <a:pt x="3313786" y="2827325"/>
                  </a:lnTo>
                  <a:lnTo>
                    <a:pt x="3266237" y="2801721"/>
                  </a:lnTo>
                  <a:lnTo>
                    <a:pt x="3189428" y="2794406"/>
                  </a:lnTo>
                  <a:lnTo>
                    <a:pt x="2600554" y="2801721"/>
                  </a:lnTo>
                  <a:lnTo>
                    <a:pt x="1869034" y="279806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7">
              <a:extLst>
                <a:ext uri="{FF2B5EF4-FFF2-40B4-BE49-F238E27FC236}">
                  <a16:creationId xmlns:a16="http://schemas.microsoft.com/office/drawing/2014/main" id="{94C08B25-AC8C-44FB-911B-02DDB2B49ED3}"/>
                </a:ext>
              </a:extLst>
            </p:cNvPr>
            <p:cNvSpPr/>
            <p:nvPr/>
          </p:nvSpPr>
          <p:spPr>
            <a:xfrm>
              <a:off x="6294439" y="2419351"/>
              <a:ext cx="458787" cy="1547813"/>
            </a:xfrm>
            <a:custGeom>
              <a:avLst/>
              <a:gdLst>
                <a:gd name="connsiteX0" fmla="*/ 173831 w 459581"/>
                <a:gd name="connsiteY0" fmla="*/ 1069181 h 1547813"/>
                <a:gd name="connsiteX1" fmla="*/ 169069 w 459581"/>
                <a:gd name="connsiteY1" fmla="*/ 809625 h 1547813"/>
                <a:gd name="connsiteX2" fmla="*/ 173831 w 459581"/>
                <a:gd name="connsiteY2" fmla="*/ 652463 h 1547813"/>
                <a:gd name="connsiteX3" fmla="*/ 161925 w 459581"/>
                <a:gd name="connsiteY3" fmla="*/ 469106 h 1547813"/>
                <a:gd name="connsiteX4" fmla="*/ 150019 w 459581"/>
                <a:gd name="connsiteY4" fmla="*/ 321469 h 1547813"/>
                <a:gd name="connsiteX5" fmla="*/ 140494 w 459581"/>
                <a:gd name="connsiteY5" fmla="*/ 240506 h 1547813"/>
                <a:gd name="connsiteX6" fmla="*/ 133350 w 459581"/>
                <a:gd name="connsiteY6" fmla="*/ 197644 h 1547813"/>
                <a:gd name="connsiteX7" fmla="*/ 123825 w 459581"/>
                <a:gd name="connsiteY7" fmla="*/ 164306 h 1547813"/>
                <a:gd name="connsiteX8" fmla="*/ 111919 w 459581"/>
                <a:gd name="connsiteY8" fmla="*/ 135731 h 1547813"/>
                <a:gd name="connsiteX9" fmla="*/ 92869 w 459581"/>
                <a:gd name="connsiteY9" fmla="*/ 109538 h 1547813"/>
                <a:gd name="connsiteX10" fmla="*/ 69056 w 459581"/>
                <a:gd name="connsiteY10" fmla="*/ 85725 h 1547813"/>
                <a:gd name="connsiteX11" fmla="*/ 45244 w 459581"/>
                <a:gd name="connsiteY11" fmla="*/ 66675 h 1547813"/>
                <a:gd name="connsiteX12" fmla="*/ 19050 w 459581"/>
                <a:gd name="connsiteY12" fmla="*/ 54769 h 1547813"/>
                <a:gd name="connsiteX13" fmla="*/ 4762 w 459581"/>
                <a:gd name="connsiteY13" fmla="*/ 42863 h 1547813"/>
                <a:gd name="connsiteX14" fmla="*/ 0 w 459581"/>
                <a:gd name="connsiteY14" fmla="*/ 26194 h 1547813"/>
                <a:gd name="connsiteX15" fmla="*/ 4762 w 459581"/>
                <a:gd name="connsiteY15" fmla="*/ 11906 h 1547813"/>
                <a:gd name="connsiteX16" fmla="*/ 26194 w 459581"/>
                <a:gd name="connsiteY16" fmla="*/ 2381 h 1547813"/>
                <a:gd name="connsiteX17" fmla="*/ 57150 w 459581"/>
                <a:gd name="connsiteY17" fmla="*/ 0 h 1547813"/>
                <a:gd name="connsiteX18" fmla="*/ 102394 w 459581"/>
                <a:gd name="connsiteY18" fmla="*/ 9525 h 1547813"/>
                <a:gd name="connsiteX19" fmla="*/ 154781 w 459581"/>
                <a:gd name="connsiteY19" fmla="*/ 21431 h 1547813"/>
                <a:gd name="connsiteX20" fmla="*/ 202406 w 459581"/>
                <a:gd name="connsiteY20" fmla="*/ 35719 h 1547813"/>
                <a:gd name="connsiteX21" fmla="*/ 264319 w 459581"/>
                <a:gd name="connsiteY21" fmla="*/ 54769 h 1547813"/>
                <a:gd name="connsiteX22" fmla="*/ 304800 w 459581"/>
                <a:gd name="connsiteY22" fmla="*/ 71438 h 1547813"/>
                <a:gd name="connsiteX23" fmla="*/ 357187 w 459581"/>
                <a:gd name="connsiteY23" fmla="*/ 95250 h 1547813"/>
                <a:gd name="connsiteX24" fmla="*/ 390525 w 459581"/>
                <a:gd name="connsiteY24" fmla="*/ 114300 h 1547813"/>
                <a:gd name="connsiteX25" fmla="*/ 411956 w 459581"/>
                <a:gd name="connsiteY25" fmla="*/ 128588 h 1547813"/>
                <a:gd name="connsiteX26" fmla="*/ 433387 w 459581"/>
                <a:gd name="connsiteY26" fmla="*/ 150019 h 1547813"/>
                <a:gd name="connsiteX27" fmla="*/ 447675 w 459581"/>
                <a:gd name="connsiteY27" fmla="*/ 171450 h 1547813"/>
                <a:gd name="connsiteX28" fmla="*/ 454819 w 459581"/>
                <a:gd name="connsiteY28" fmla="*/ 190500 h 1547813"/>
                <a:gd name="connsiteX29" fmla="*/ 459581 w 459581"/>
                <a:gd name="connsiteY29" fmla="*/ 211931 h 1547813"/>
                <a:gd name="connsiteX30" fmla="*/ 459581 w 459581"/>
                <a:gd name="connsiteY30" fmla="*/ 235744 h 1547813"/>
                <a:gd name="connsiteX31" fmla="*/ 452437 w 459581"/>
                <a:gd name="connsiteY31" fmla="*/ 257175 h 1547813"/>
                <a:gd name="connsiteX32" fmla="*/ 438150 w 459581"/>
                <a:gd name="connsiteY32" fmla="*/ 269081 h 1547813"/>
                <a:gd name="connsiteX33" fmla="*/ 423862 w 459581"/>
                <a:gd name="connsiteY33" fmla="*/ 288131 h 1547813"/>
                <a:gd name="connsiteX34" fmla="*/ 409575 w 459581"/>
                <a:gd name="connsiteY34" fmla="*/ 333375 h 1547813"/>
                <a:gd name="connsiteX35" fmla="*/ 402431 w 459581"/>
                <a:gd name="connsiteY35" fmla="*/ 383381 h 1547813"/>
                <a:gd name="connsiteX36" fmla="*/ 395287 w 459581"/>
                <a:gd name="connsiteY36" fmla="*/ 502444 h 1547813"/>
                <a:gd name="connsiteX37" fmla="*/ 373856 w 459581"/>
                <a:gd name="connsiteY37" fmla="*/ 650081 h 1547813"/>
                <a:gd name="connsiteX38" fmla="*/ 376237 w 459581"/>
                <a:gd name="connsiteY38" fmla="*/ 804863 h 1547813"/>
                <a:gd name="connsiteX39" fmla="*/ 352425 w 459581"/>
                <a:gd name="connsiteY39" fmla="*/ 1526381 h 1547813"/>
                <a:gd name="connsiteX40" fmla="*/ 173831 w 459581"/>
                <a:gd name="connsiteY40" fmla="*/ 1547813 h 1547813"/>
                <a:gd name="connsiteX41" fmla="*/ 173831 w 459581"/>
                <a:gd name="connsiteY41" fmla="*/ 1069181 h 154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59581" h="1547813">
                  <a:moveTo>
                    <a:pt x="173831" y="1069181"/>
                  </a:moveTo>
                  <a:cubicBezTo>
                    <a:pt x="172244" y="982662"/>
                    <a:pt x="170656" y="896144"/>
                    <a:pt x="169069" y="809625"/>
                  </a:cubicBezTo>
                  <a:lnTo>
                    <a:pt x="173831" y="652463"/>
                  </a:lnTo>
                  <a:lnTo>
                    <a:pt x="161925" y="469106"/>
                  </a:lnTo>
                  <a:lnTo>
                    <a:pt x="150019" y="321469"/>
                  </a:lnTo>
                  <a:lnTo>
                    <a:pt x="140494" y="240506"/>
                  </a:lnTo>
                  <a:lnTo>
                    <a:pt x="133350" y="197644"/>
                  </a:lnTo>
                  <a:lnTo>
                    <a:pt x="123825" y="164306"/>
                  </a:lnTo>
                  <a:lnTo>
                    <a:pt x="111919" y="135731"/>
                  </a:lnTo>
                  <a:lnTo>
                    <a:pt x="92869" y="109538"/>
                  </a:lnTo>
                  <a:lnTo>
                    <a:pt x="69056" y="85725"/>
                  </a:lnTo>
                  <a:lnTo>
                    <a:pt x="45244" y="66675"/>
                  </a:lnTo>
                  <a:lnTo>
                    <a:pt x="19050" y="54769"/>
                  </a:lnTo>
                  <a:lnTo>
                    <a:pt x="4762" y="42863"/>
                  </a:lnTo>
                  <a:lnTo>
                    <a:pt x="0" y="26194"/>
                  </a:lnTo>
                  <a:lnTo>
                    <a:pt x="4762" y="11906"/>
                  </a:lnTo>
                  <a:lnTo>
                    <a:pt x="26194" y="2381"/>
                  </a:lnTo>
                  <a:lnTo>
                    <a:pt x="57150" y="0"/>
                  </a:lnTo>
                  <a:lnTo>
                    <a:pt x="102394" y="9525"/>
                  </a:lnTo>
                  <a:lnTo>
                    <a:pt x="154781" y="21431"/>
                  </a:lnTo>
                  <a:lnTo>
                    <a:pt x="202406" y="35719"/>
                  </a:lnTo>
                  <a:lnTo>
                    <a:pt x="264319" y="54769"/>
                  </a:lnTo>
                  <a:lnTo>
                    <a:pt x="304800" y="71438"/>
                  </a:lnTo>
                  <a:lnTo>
                    <a:pt x="357187" y="95250"/>
                  </a:lnTo>
                  <a:lnTo>
                    <a:pt x="390525" y="114300"/>
                  </a:lnTo>
                  <a:lnTo>
                    <a:pt x="411956" y="128588"/>
                  </a:lnTo>
                  <a:lnTo>
                    <a:pt x="433387" y="150019"/>
                  </a:lnTo>
                  <a:lnTo>
                    <a:pt x="447675" y="171450"/>
                  </a:lnTo>
                  <a:lnTo>
                    <a:pt x="454819" y="190500"/>
                  </a:lnTo>
                  <a:lnTo>
                    <a:pt x="459581" y="211931"/>
                  </a:lnTo>
                  <a:lnTo>
                    <a:pt x="459581" y="235744"/>
                  </a:lnTo>
                  <a:lnTo>
                    <a:pt x="452437" y="257175"/>
                  </a:lnTo>
                  <a:lnTo>
                    <a:pt x="438150" y="269081"/>
                  </a:lnTo>
                  <a:lnTo>
                    <a:pt x="423862" y="288131"/>
                  </a:lnTo>
                  <a:lnTo>
                    <a:pt x="409575" y="333375"/>
                  </a:lnTo>
                  <a:lnTo>
                    <a:pt x="402431" y="383381"/>
                  </a:lnTo>
                  <a:lnTo>
                    <a:pt x="395287" y="502444"/>
                  </a:lnTo>
                  <a:lnTo>
                    <a:pt x="373856" y="650081"/>
                  </a:lnTo>
                  <a:cubicBezTo>
                    <a:pt x="374650" y="701675"/>
                    <a:pt x="375443" y="753269"/>
                    <a:pt x="376237" y="804863"/>
                  </a:cubicBezTo>
                  <a:lnTo>
                    <a:pt x="352425" y="1526381"/>
                  </a:lnTo>
                  <a:lnTo>
                    <a:pt x="173831" y="1547813"/>
                  </a:lnTo>
                  <a:lnTo>
                    <a:pt x="173831" y="1069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9">
              <a:extLst>
                <a:ext uri="{FF2B5EF4-FFF2-40B4-BE49-F238E27FC236}">
                  <a16:creationId xmlns:a16="http://schemas.microsoft.com/office/drawing/2014/main" id="{033191E8-9E60-4309-B5DB-24051F218E2E}"/>
                </a:ext>
              </a:extLst>
            </p:cNvPr>
            <p:cNvSpPr/>
            <p:nvPr/>
          </p:nvSpPr>
          <p:spPr>
            <a:xfrm>
              <a:off x="5948364" y="3808414"/>
              <a:ext cx="1474787" cy="892175"/>
            </a:xfrm>
            <a:custGeom>
              <a:avLst/>
              <a:gdLst>
                <a:gd name="connsiteX0" fmla="*/ 461962 w 1473993"/>
                <a:gd name="connsiteY0" fmla="*/ 228600 h 892969"/>
                <a:gd name="connsiteX1" fmla="*/ 52387 w 1473993"/>
                <a:gd name="connsiteY1" fmla="*/ 273844 h 892969"/>
                <a:gd name="connsiteX2" fmla="*/ 0 w 1473993"/>
                <a:gd name="connsiteY2" fmla="*/ 169069 h 892969"/>
                <a:gd name="connsiteX3" fmla="*/ 190500 w 1473993"/>
                <a:gd name="connsiteY3" fmla="*/ 138112 h 892969"/>
                <a:gd name="connsiteX4" fmla="*/ 528637 w 1473993"/>
                <a:gd name="connsiteY4" fmla="*/ 88106 h 892969"/>
                <a:gd name="connsiteX5" fmla="*/ 683418 w 1473993"/>
                <a:gd name="connsiteY5" fmla="*/ 71437 h 892969"/>
                <a:gd name="connsiteX6" fmla="*/ 919162 w 1473993"/>
                <a:gd name="connsiteY6" fmla="*/ 57150 h 892969"/>
                <a:gd name="connsiteX7" fmla="*/ 1083468 w 1473993"/>
                <a:gd name="connsiteY7" fmla="*/ 45244 h 892969"/>
                <a:gd name="connsiteX8" fmla="*/ 1143000 w 1473993"/>
                <a:gd name="connsiteY8" fmla="*/ 33337 h 892969"/>
                <a:gd name="connsiteX9" fmla="*/ 1216818 w 1473993"/>
                <a:gd name="connsiteY9" fmla="*/ 9525 h 892969"/>
                <a:gd name="connsiteX10" fmla="*/ 1231106 w 1473993"/>
                <a:gd name="connsiteY10" fmla="*/ 0 h 892969"/>
                <a:gd name="connsiteX11" fmla="*/ 1250156 w 1473993"/>
                <a:gd name="connsiteY11" fmla="*/ 0 h 892969"/>
                <a:gd name="connsiteX12" fmla="*/ 1290637 w 1473993"/>
                <a:gd name="connsiteY12" fmla="*/ 14287 h 892969"/>
                <a:gd name="connsiteX13" fmla="*/ 1335881 w 1473993"/>
                <a:gd name="connsiteY13" fmla="*/ 38100 h 892969"/>
                <a:gd name="connsiteX14" fmla="*/ 1400175 w 1473993"/>
                <a:gd name="connsiteY14" fmla="*/ 83344 h 892969"/>
                <a:gd name="connsiteX15" fmla="*/ 1443037 w 1473993"/>
                <a:gd name="connsiteY15" fmla="*/ 119062 h 892969"/>
                <a:gd name="connsiteX16" fmla="*/ 1466850 w 1473993"/>
                <a:gd name="connsiteY16" fmla="*/ 145256 h 892969"/>
                <a:gd name="connsiteX17" fmla="*/ 1473993 w 1473993"/>
                <a:gd name="connsiteY17" fmla="*/ 161925 h 892969"/>
                <a:gd name="connsiteX18" fmla="*/ 1473993 w 1473993"/>
                <a:gd name="connsiteY18" fmla="*/ 183356 h 892969"/>
                <a:gd name="connsiteX19" fmla="*/ 1462087 w 1473993"/>
                <a:gd name="connsiteY19" fmla="*/ 219075 h 892969"/>
                <a:gd name="connsiteX20" fmla="*/ 1445418 w 1473993"/>
                <a:gd name="connsiteY20" fmla="*/ 252412 h 892969"/>
                <a:gd name="connsiteX21" fmla="*/ 1412081 w 1473993"/>
                <a:gd name="connsiteY21" fmla="*/ 292894 h 892969"/>
                <a:gd name="connsiteX22" fmla="*/ 1359693 w 1473993"/>
                <a:gd name="connsiteY22" fmla="*/ 507206 h 892969"/>
                <a:gd name="connsiteX23" fmla="*/ 1333500 w 1473993"/>
                <a:gd name="connsiteY23" fmla="*/ 583406 h 892969"/>
                <a:gd name="connsiteX24" fmla="*/ 1293018 w 1473993"/>
                <a:gd name="connsiteY24" fmla="*/ 704850 h 892969"/>
                <a:gd name="connsiteX25" fmla="*/ 1262062 w 1473993"/>
                <a:gd name="connsiteY25" fmla="*/ 792956 h 892969"/>
                <a:gd name="connsiteX26" fmla="*/ 1240631 w 1473993"/>
                <a:gd name="connsiteY26" fmla="*/ 831056 h 892969"/>
                <a:gd name="connsiteX27" fmla="*/ 1214437 w 1473993"/>
                <a:gd name="connsiteY27" fmla="*/ 869156 h 892969"/>
                <a:gd name="connsiteX28" fmla="*/ 1197768 w 1473993"/>
                <a:gd name="connsiteY28" fmla="*/ 885825 h 892969"/>
                <a:gd name="connsiteX29" fmla="*/ 1183481 w 1473993"/>
                <a:gd name="connsiteY29" fmla="*/ 892969 h 892969"/>
                <a:gd name="connsiteX30" fmla="*/ 1164431 w 1473993"/>
                <a:gd name="connsiteY30" fmla="*/ 892969 h 892969"/>
                <a:gd name="connsiteX31" fmla="*/ 1147762 w 1473993"/>
                <a:gd name="connsiteY31" fmla="*/ 881062 h 892969"/>
                <a:gd name="connsiteX32" fmla="*/ 1131093 w 1473993"/>
                <a:gd name="connsiteY32" fmla="*/ 852487 h 892969"/>
                <a:gd name="connsiteX33" fmla="*/ 1116806 w 1473993"/>
                <a:gd name="connsiteY33" fmla="*/ 804862 h 892969"/>
                <a:gd name="connsiteX34" fmla="*/ 1100137 w 1473993"/>
                <a:gd name="connsiteY34" fmla="*/ 719137 h 892969"/>
                <a:gd name="connsiteX35" fmla="*/ 1152525 w 1473993"/>
                <a:gd name="connsiteY35" fmla="*/ 471487 h 892969"/>
                <a:gd name="connsiteX36" fmla="*/ 1185862 w 1473993"/>
                <a:gd name="connsiteY36" fmla="*/ 278606 h 892969"/>
                <a:gd name="connsiteX37" fmla="*/ 1188243 w 1473993"/>
                <a:gd name="connsiteY37" fmla="*/ 238125 h 892969"/>
                <a:gd name="connsiteX38" fmla="*/ 1185862 w 1473993"/>
                <a:gd name="connsiteY38" fmla="*/ 219075 h 892969"/>
                <a:gd name="connsiteX39" fmla="*/ 1178718 w 1473993"/>
                <a:gd name="connsiteY39" fmla="*/ 204787 h 892969"/>
                <a:gd name="connsiteX40" fmla="*/ 1159668 w 1473993"/>
                <a:gd name="connsiteY40" fmla="*/ 192881 h 892969"/>
                <a:gd name="connsiteX41" fmla="*/ 1119187 w 1473993"/>
                <a:gd name="connsiteY41" fmla="*/ 183356 h 892969"/>
                <a:gd name="connsiteX42" fmla="*/ 1050131 w 1473993"/>
                <a:gd name="connsiteY42" fmla="*/ 180975 h 892969"/>
                <a:gd name="connsiteX43" fmla="*/ 816768 w 1473993"/>
                <a:gd name="connsiteY43" fmla="*/ 200025 h 892969"/>
                <a:gd name="connsiteX44" fmla="*/ 461962 w 1473993"/>
                <a:gd name="connsiteY44" fmla="*/ 228600 h 892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73993" h="892969">
                  <a:moveTo>
                    <a:pt x="461962" y="228600"/>
                  </a:moveTo>
                  <a:lnTo>
                    <a:pt x="52387" y="273844"/>
                  </a:lnTo>
                  <a:lnTo>
                    <a:pt x="0" y="169069"/>
                  </a:lnTo>
                  <a:lnTo>
                    <a:pt x="190500" y="138112"/>
                  </a:lnTo>
                  <a:lnTo>
                    <a:pt x="528637" y="88106"/>
                  </a:lnTo>
                  <a:lnTo>
                    <a:pt x="683418" y="71437"/>
                  </a:lnTo>
                  <a:lnTo>
                    <a:pt x="919162" y="57150"/>
                  </a:lnTo>
                  <a:lnTo>
                    <a:pt x="1083468" y="45244"/>
                  </a:lnTo>
                  <a:lnTo>
                    <a:pt x="1143000" y="33337"/>
                  </a:lnTo>
                  <a:lnTo>
                    <a:pt x="1216818" y="9525"/>
                  </a:lnTo>
                  <a:lnTo>
                    <a:pt x="1231106" y="0"/>
                  </a:lnTo>
                  <a:lnTo>
                    <a:pt x="1250156" y="0"/>
                  </a:lnTo>
                  <a:lnTo>
                    <a:pt x="1290637" y="14287"/>
                  </a:lnTo>
                  <a:lnTo>
                    <a:pt x="1335881" y="38100"/>
                  </a:lnTo>
                  <a:lnTo>
                    <a:pt x="1400175" y="83344"/>
                  </a:lnTo>
                  <a:lnTo>
                    <a:pt x="1443037" y="119062"/>
                  </a:lnTo>
                  <a:lnTo>
                    <a:pt x="1466850" y="145256"/>
                  </a:lnTo>
                  <a:lnTo>
                    <a:pt x="1473993" y="161925"/>
                  </a:lnTo>
                  <a:lnTo>
                    <a:pt x="1473993" y="183356"/>
                  </a:lnTo>
                  <a:lnTo>
                    <a:pt x="1462087" y="219075"/>
                  </a:lnTo>
                  <a:lnTo>
                    <a:pt x="1445418" y="252412"/>
                  </a:lnTo>
                  <a:lnTo>
                    <a:pt x="1412081" y="292894"/>
                  </a:lnTo>
                  <a:lnTo>
                    <a:pt x="1359693" y="507206"/>
                  </a:lnTo>
                  <a:lnTo>
                    <a:pt x="1333500" y="583406"/>
                  </a:lnTo>
                  <a:lnTo>
                    <a:pt x="1293018" y="704850"/>
                  </a:lnTo>
                  <a:lnTo>
                    <a:pt x="1262062" y="792956"/>
                  </a:lnTo>
                  <a:lnTo>
                    <a:pt x="1240631" y="831056"/>
                  </a:lnTo>
                  <a:lnTo>
                    <a:pt x="1214437" y="869156"/>
                  </a:lnTo>
                  <a:lnTo>
                    <a:pt x="1197768" y="885825"/>
                  </a:lnTo>
                  <a:lnTo>
                    <a:pt x="1183481" y="892969"/>
                  </a:lnTo>
                  <a:lnTo>
                    <a:pt x="1164431" y="892969"/>
                  </a:lnTo>
                  <a:lnTo>
                    <a:pt x="1147762" y="881062"/>
                  </a:lnTo>
                  <a:lnTo>
                    <a:pt x="1131093" y="852487"/>
                  </a:lnTo>
                  <a:lnTo>
                    <a:pt x="1116806" y="804862"/>
                  </a:lnTo>
                  <a:lnTo>
                    <a:pt x="1100137" y="719137"/>
                  </a:lnTo>
                  <a:lnTo>
                    <a:pt x="1152525" y="471487"/>
                  </a:lnTo>
                  <a:lnTo>
                    <a:pt x="1185862" y="278606"/>
                  </a:lnTo>
                  <a:lnTo>
                    <a:pt x="1188243" y="238125"/>
                  </a:lnTo>
                  <a:lnTo>
                    <a:pt x="1185862" y="219075"/>
                  </a:lnTo>
                  <a:lnTo>
                    <a:pt x="1178718" y="204787"/>
                  </a:lnTo>
                  <a:lnTo>
                    <a:pt x="1159668" y="192881"/>
                  </a:lnTo>
                  <a:lnTo>
                    <a:pt x="1119187" y="183356"/>
                  </a:lnTo>
                  <a:lnTo>
                    <a:pt x="1050131" y="180975"/>
                  </a:lnTo>
                  <a:lnTo>
                    <a:pt x="816768" y="200025"/>
                  </a:lnTo>
                  <a:lnTo>
                    <a:pt x="461962" y="2286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0">
              <a:extLst>
                <a:ext uri="{FF2B5EF4-FFF2-40B4-BE49-F238E27FC236}">
                  <a16:creationId xmlns:a16="http://schemas.microsoft.com/office/drawing/2014/main" id="{679D07B4-64AE-484D-8710-C7A1B3F8BD0A}"/>
                </a:ext>
              </a:extLst>
            </p:cNvPr>
            <p:cNvSpPr/>
            <p:nvPr/>
          </p:nvSpPr>
          <p:spPr>
            <a:xfrm>
              <a:off x="6119813" y="4500563"/>
              <a:ext cx="995362" cy="215900"/>
            </a:xfrm>
            <a:custGeom>
              <a:avLst/>
              <a:gdLst>
                <a:gd name="connsiteX0" fmla="*/ 523875 w 995362"/>
                <a:gd name="connsiteY0" fmla="*/ 150018 h 216693"/>
                <a:gd name="connsiteX1" fmla="*/ 142875 w 995362"/>
                <a:gd name="connsiteY1" fmla="*/ 180975 h 216693"/>
                <a:gd name="connsiteX2" fmla="*/ 85725 w 995362"/>
                <a:gd name="connsiteY2" fmla="*/ 216693 h 216693"/>
                <a:gd name="connsiteX3" fmla="*/ 0 w 995362"/>
                <a:gd name="connsiteY3" fmla="*/ 73818 h 216693"/>
                <a:gd name="connsiteX4" fmla="*/ 319087 w 995362"/>
                <a:gd name="connsiteY4" fmla="*/ 40481 h 216693"/>
                <a:gd name="connsiteX5" fmla="*/ 566737 w 995362"/>
                <a:gd name="connsiteY5" fmla="*/ 19050 h 216693"/>
                <a:gd name="connsiteX6" fmla="*/ 728662 w 995362"/>
                <a:gd name="connsiteY6" fmla="*/ 4762 h 216693"/>
                <a:gd name="connsiteX7" fmla="*/ 981075 w 995362"/>
                <a:gd name="connsiteY7" fmla="*/ 0 h 216693"/>
                <a:gd name="connsiteX8" fmla="*/ 995362 w 995362"/>
                <a:gd name="connsiteY8" fmla="*/ 128587 h 216693"/>
                <a:gd name="connsiteX9" fmla="*/ 523875 w 995362"/>
                <a:gd name="connsiteY9" fmla="*/ 150018 h 21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5362" h="216693">
                  <a:moveTo>
                    <a:pt x="523875" y="150018"/>
                  </a:moveTo>
                  <a:lnTo>
                    <a:pt x="142875" y="180975"/>
                  </a:lnTo>
                  <a:lnTo>
                    <a:pt x="85725" y="216693"/>
                  </a:lnTo>
                  <a:lnTo>
                    <a:pt x="0" y="73818"/>
                  </a:lnTo>
                  <a:lnTo>
                    <a:pt x="319087" y="40481"/>
                  </a:lnTo>
                  <a:lnTo>
                    <a:pt x="566737" y="19050"/>
                  </a:lnTo>
                  <a:lnTo>
                    <a:pt x="728662" y="4762"/>
                  </a:lnTo>
                  <a:lnTo>
                    <a:pt x="981075" y="0"/>
                  </a:lnTo>
                  <a:lnTo>
                    <a:pt x="995362" y="128587"/>
                  </a:lnTo>
                  <a:lnTo>
                    <a:pt x="523875" y="1500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1">
              <a:extLst>
                <a:ext uri="{FF2B5EF4-FFF2-40B4-BE49-F238E27FC236}">
                  <a16:creationId xmlns:a16="http://schemas.microsoft.com/office/drawing/2014/main" id="{9E1E5EB4-ADD0-47C2-A87E-29D225C873E6}"/>
                </a:ext>
              </a:extLst>
            </p:cNvPr>
            <p:cNvSpPr/>
            <p:nvPr/>
          </p:nvSpPr>
          <p:spPr>
            <a:xfrm>
              <a:off x="5418138" y="5102225"/>
              <a:ext cx="2455862" cy="293688"/>
            </a:xfrm>
            <a:custGeom>
              <a:avLst/>
              <a:gdLst>
                <a:gd name="connsiteX0" fmla="*/ 1416676 w 2454713"/>
                <a:gd name="connsiteY0" fmla="*/ 190607 h 293638"/>
                <a:gd name="connsiteX1" fmla="*/ 1012279 w 2454713"/>
                <a:gd name="connsiteY1" fmla="*/ 224092 h 293638"/>
                <a:gd name="connsiteX2" fmla="*/ 765005 w 2454713"/>
                <a:gd name="connsiteY2" fmla="*/ 249850 h 293638"/>
                <a:gd name="connsiteX3" fmla="*/ 602731 w 2454713"/>
                <a:gd name="connsiteY3" fmla="*/ 270456 h 293638"/>
                <a:gd name="connsiteX4" fmla="*/ 489397 w 2454713"/>
                <a:gd name="connsiteY4" fmla="*/ 283335 h 293638"/>
                <a:gd name="connsiteX5" fmla="*/ 383790 w 2454713"/>
                <a:gd name="connsiteY5" fmla="*/ 291062 h 293638"/>
                <a:gd name="connsiteX6" fmla="*/ 275608 w 2454713"/>
                <a:gd name="connsiteY6" fmla="*/ 293638 h 293638"/>
                <a:gd name="connsiteX7" fmla="*/ 195759 w 2454713"/>
                <a:gd name="connsiteY7" fmla="*/ 288486 h 293638"/>
                <a:gd name="connsiteX8" fmla="*/ 115910 w 2454713"/>
                <a:gd name="connsiteY8" fmla="*/ 278183 h 293638"/>
                <a:gd name="connsiteX9" fmla="*/ 7727 w 2454713"/>
                <a:gd name="connsiteY9" fmla="*/ 252425 h 293638"/>
                <a:gd name="connsiteX10" fmla="*/ 0 w 2454713"/>
                <a:gd name="connsiteY10" fmla="*/ 56667 h 293638"/>
                <a:gd name="connsiteX11" fmla="*/ 97879 w 2454713"/>
                <a:gd name="connsiteY11" fmla="*/ 100455 h 293638"/>
                <a:gd name="connsiteX12" fmla="*/ 133940 w 2454713"/>
                <a:gd name="connsiteY12" fmla="*/ 115909 h 293638"/>
                <a:gd name="connsiteX13" fmla="*/ 172577 w 2454713"/>
                <a:gd name="connsiteY13" fmla="*/ 128788 h 293638"/>
                <a:gd name="connsiteX14" fmla="*/ 231820 w 2454713"/>
                <a:gd name="connsiteY14" fmla="*/ 139091 h 293638"/>
                <a:gd name="connsiteX15" fmla="*/ 303941 w 2454713"/>
                <a:gd name="connsiteY15" fmla="*/ 141667 h 293638"/>
                <a:gd name="connsiteX16" fmla="*/ 440457 w 2454713"/>
                <a:gd name="connsiteY16" fmla="*/ 139091 h 293638"/>
                <a:gd name="connsiteX17" fmla="*/ 682580 w 2454713"/>
                <a:gd name="connsiteY17" fmla="*/ 121061 h 293638"/>
                <a:gd name="connsiteX18" fmla="*/ 901521 w 2454713"/>
                <a:gd name="connsiteY18" fmla="*/ 100455 h 293638"/>
                <a:gd name="connsiteX19" fmla="*/ 1220917 w 2454713"/>
                <a:gd name="connsiteY19" fmla="*/ 72121 h 293638"/>
                <a:gd name="connsiteX20" fmla="*/ 1640768 w 2454713"/>
                <a:gd name="connsiteY20" fmla="*/ 38636 h 293638"/>
                <a:gd name="connsiteX21" fmla="*/ 2024559 w 2454713"/>
                <a:gd name="connsiteY21" fmla="*/ 12878 h 293638"/>
                <a:gd name="connsiteX22" fmla="*/ 2194560 w 2454713"/>
                <a:gd name="connsiteY22" fmla="*/ 0 h 293638"/>
                <a:gd name="connsiteX23" fmla="*/ 2217742 w 2454713"/>
                <a:gd name="connsiteY23" fmla="*/ 10303 h 293638"/>
                <a:gd name="connsiteX24" fmla="*/ 2269257 w 2454713"/>
                <a:gd name="connsiteY24" fmla="*/ 30909 h 293638"/>
                <a:gd name="connsiteX25" fmla="*/ 2320773 w 2454713"/>
                <a:gd name="connsiteY25" fmla="*/ 46364 h 293638"/>
                <a:gd name="connsiteX26" fmla="*/ 2395470 w 2454713"/>
                <a:gd name="connsiteY26" fmla="*/ 66970 h 293638"/>
                <a:gd name="connsiteX27" fmla="*/ 2444410 w 2454713"/>
                <a:gd name="connsiteY27" fmla="*/ 79849 h 293638"/>
                <a:gd name="connsiteX28" fmla="*/ 2454713 w 2454713"/>
                <a:gd name="connsiteY28" fmla="*/ 208637 h 293638"/>
                <a:gd name="connsiteX29" fmla="*/ 2228045 w 2454713"/>
                <a:gd name="connsiteY29" fmla="*/ 190607 h 293638"/>
                <a:gd name="connsiteX30" fmla="*/ 1975619 w 2454713"/>
                <a:gd name="connsiteY30" fmla="*/ 177728 h 293638"/>
                <a:gd name="connsiteX31" fmla="*/ 1720617 w 2454713"/>
                <a:gd name="connsiteY31" fmla="*/ 180304 h 293638"/>
                <a:gd name="connsiteX32" fmla="*/ 1416676 w 2454713"/>
                <a:gd name="connsiteY32" fmla="*/ 190607 h 2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454713" h="293638">
                  <a:moveTo>
                    <a:pt x="1416676" y="190607"/>
                  </a:moveTo>
                  <a:lnTo>
                    <a:pt x="1012279" y="224092"/>
                  </a:lnTo>
                  <a:lnTo>
                    <a:pt x="765005" y="249850"/>
                  </a:lnTo>
                  <a:lnTo>
                    <a:pt x="602731" y="270456"/>
                  </a:lnTo>
                  <a:lnTo>
                    <a:pt x="489397" y="283335"/>
                  </a:lnTo>
                  <a:lnTo>
                    <a:pt x="383790" y="291062"/>
                  </a:lnTo>
                  <a:lnTo>
                    <a:pt x="275608" y="293638"/>
                  </a:lnTo>
                  <a:lnTo>
                    <a:pt x="195759" y="288486"/>
                  </a:lnTo>
                  <a:lnTo>
                    <a:pt x="115910" y="278183"/>
                  </a:lnTo>
                  <a:lnTo>
                    <a:pt x="7727" y="252425"/>
                  </a:lnTo>
                  <a:lnTo>
                    <a:pt x="0" y="56667"/>
                  </a:lnTo>
                  <a:lnTo>
                    <a:pt x="97879" y="100455"/>
                  </a:lnTo>
                  <a:lnTo>
                    <a:pt x="133940" y="115909"/>
                  </a:lnTo>
                  <a:lnTo>
                    <a:pt x="172577" y="128788"/>
                  </a:lnTo>
                  <a:lnTo>
                    <a:pt x="231820" y="139091"/>
                  </a:lnTo>
                  <a:lnTo>
                    <a:pt x="303941" y="141667"/>
                  </a:lnTo>
                  <a:lnTo>
                    <a:pt x="440457" y="139091"/>
                  </a:lnTo>
                  <a:lnTo>
                    <a:pt x="682580" y="121061"/>
                  </a:lnTo>
                  <a:lnTo>
                    <a:pt x="901521" y="100455"/>
                  </a:lnTo>
                  <a:lnTo>
                    <a:pt x="1220917" y="72121"/>
                  </a:lnTo>
                  <a:lnTo>
                    <a:pt x="1640768" y="38636"/>
                  </a:lnTo>
                  <a:lnTo>
                    <a:pt x="2024559" y="12878"/>
                  </a:lnTo>
                  <a:lnTo>
                    <a:pt x="2194560" y="0"/>
                  </a:lnTo>
                  <a:lnTo>
                    <a:pt x="2217742" y="10303"/>
                  </a:lnTo>
                  <a:lnTo>
                    <a:pt x="2269257" y="30909"/>
                  </a:lnTo>
                  <a:lnTo>
                    <a:pt x="2320773" y="46364"/>
                  </a:lnTo>
                  <a:lnTo>
                    <a:pt x="2395470" y="66970"/>
                  </a:lnTo>
                  <a:lnTo>
                    <a:pt x="2444410" y="79849"/>
                  </a:lnTo>
                  <a:lnTo>
                    <a:pt x="2454713" y="208637"/>
                  </a:lnTo>
                  <a:lnTo>
                    <a:pt x="2228045" y="190607"/>
                  </a:lnTo>
                  <a:lnTo>
                    <a:pt x="1975619" y="177728"/>
                  </a:lnTo>
                  <a:lnTo>
                    <a:pt x="1720617" y="180304"/>
                  </a:lnTo>
                  <a:lnTo>
                    <a:pt x="1416676" y="1906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8" name="グループ化 27">
            <a:extLst>
              <a:ext uri="{FF2B5EF4-FFF2-40B4-BE49-F238E27FC236}">
                <a16:creationId xmlns:a16="http://schemas.microsoft.com/office/drawing/2014/main" id="{CD84A163-204C-41AA-9C99-052567075E8F}"/>
              </a:ext>
            </a:extLst>
          </p:cNvPr>
          <p:cNvGrpSpPr/>
          <p:nvPr/>
        </p:nvGrpSpPr>
        <p:grpSpPr>
          <a:xfrm>
            <a:off x="3573465" y="1712913"/>
            <a:ext cx="4545012" cy="4044950"/>
            <a:chOff x="3573464" y="1712913"/>
            <a:chExt cx="4545012" cy="4044950"/>
          </a:xfrm>
          <a:solidFill>
            <a:schemeClr val="tx1"/>
          </a:solidFill>
        </p:grpSpPr>
        <p:sp>
          <p:nvSpPr>
            <p:cNvPr id="29" name="フリーフォーム 6">
              <a:extLst>
                <a:ext uri="{FF2B5EF4-FFF2-40B4-BE49-F238E27FC236}">
                  <a16:creationId xmlns:a16="http://schemas.microsoft.com/office/drawing/2014/main" id="{0116B649-6692-44C2-83AC-454DB0CA6732}"/>
                </a:ext>
              </a:extLst>
            </p:cNvPr>
            <p:cNvSpPr/>
            <p:nvPr/>
          </p:nvSpPr>
          <p:spPr>
            <a:xfrm>
              <a:off x="5613401" y="2938463"/>
              <a:ext cx="1928813" cy="423862"/>
            </a:xfrm>
            <a:custGeom>
              <a:avLst/>
              <a:gdLst>
                <a:gd name="connsiteX0" fmla="*/ 1304925 w 1928813"/>
                <a:gd name="connsiteY0" fmla="*/ 261937 h 423862"/>
                <a:gd name="connsiteX1" fmla="*/ 1028700 w 1928813"/>
                <a:gd name="connsiteY1" fmla="*/ 295275 h 423862"/>
                <a:gd name="connsiteX2" fmla="*/ 878682 w 1928813"/>
                <a:gd name="connsiteY2" fmla="*/ 309562 h 423862"/>
                <a:gd name="connsiteX3" fmla="*/ 697707 w 1928813"/>
                <a:gd name="connsiteY3" fmla="*/ 335756 h 423862"/>
                <a:gd name="connsiteX4" fmla="*/ 592932 w 1928813"/>
                <a:gd name="connsiteY4" fmla="*/ 357187 h 423862"/>
                <a:gd name="connsiteX5" fmla="*/ 497682 w 1928813"/>
                <a:gd name="connsiteY5" fmla="*/ 378618 h 423862"/>
                <a:gd name="connsiteX6" fmla="*/ 397669 w 1928813"/>
                <a:gd name="connsiteY6" fmla="*/ 407193 h 423862"/>
                <a:gd name="connsiteX7" fmla="*/ 340519 w 1928813"/>
                <a:gd name="connsiteY7" fmla="*/ 423862 h 423862"/>
                <a:gd name="connsiteX8" fmla="*/ 319088 w 1928813"/>
                <a:gd name="connsiteY8" fmla="*/ 416718 h 423862"/>
                <a:gd name="connsiteX9" fmla="*/ 238125 w 1928813"/>
                <a:gd name="connsiteY9" fmla="*/ 376237 h 423862"/>
                <a:gd name="connsiteX10" fmla="*/ 154782 w 1928813"/>
                <a:gd name="connsiteY10" fmla="*/ 328612 h 423862"/>
                <a:gd name="connsiteX11" fmla="*/ 71438 w 1928813"/>
                <a:gd name="connsiteY11" fmla="*/ 273843 h 423862"/>
                <a:gd name="connsiteX12" fmla="*/ 21432 w 1928813"/>
                <a:gd name="connsiteY12" fmla="*/ 240506 h 423862"/>
                <a:gd name="connsiteX13" fmla="*/ 7144 w 1928813"/>
                <a:gd name="connsiteY13" fmla="*/ 228600 h 423862"/>
                <a:gd name="connsiteX14" fmla="*/ 0 w 1928813"/>
                <a:gd name="connsiteY14" fmla="*/ 209550 h 423862"/>
                <a:gd name="connsiteX15" fmla="*/ 0 w 1928813"/>
                <a:gd name="connsiteY15" fmla="*/ 185737 h 423862"/>
                <a:gd name="connsiteX16" fmla="*/ 4763 w 1928813"/>
                <a:gd name="connsiteY16" fmla="*/ 176212 h 423862"/>
                <a:gd name="connsiteX17" fmla="*/ 16669 w 1928813"/>
                <a:gd name="connsiteY17" fmla="*/ 171450 h 423862"/>
                <a:gd name="connsiteX18" fmla="*/ 45244 w 1928813"/>
                <a:gd name="connsiteY18" fmla="*/ 173831 h 423862"/>
                <a:gd name="connsiteX19" fmla="*/ 92869 w 1928813"/>
                <a:gd name="connsiteY19" fmla="*/ 190500 h 423862"/>
                <a:gd name="connsiteX20" fmla="*/ 150019 w 1928813"/>
                <a:gd name="connsiteY20" fmla="*/ 204787 h 423862"/>
                <a:gd name="connsiteX21" fmla="*/ 200025 w 1928813"/>
                <a:gd name="connsiteY21" fmla="*/ 216693 h 423862"/>
                <a:gd name="connsiteX22" fmla="*/ 247650 w 1928813"/>
                <a:gd name="connsiteY22" fmla="*/ 223837 h 423862"/>
                <a:gd name="connsiteX23" fmla="*/ 297657 w 1928813"/>
                <a:gd name="connsiteY23" fmla="*/ 223837 h 423862"/>
                <a:gd name="connsiteX24" fmla="*/ 378619 w 1928813"/>
                <a:gd name="connsiteY24" fmla="*/ 207168 h 423862"/>
                <a:gd name="connsiteX25" fmla="*/ 588169 w 1928813"/>
                <a:gd name="connsiteY25" fmla="*/ 173831 h 423862"/>
                <a:gd name="connsiteX26" fmla="*/ 883444 w 1928813"/>
                <a:gd name="connsiteY26" fmla="*/ 126206 h 423862"/>
                <a:gd name="connsiteX27" fmla="*/ 1019175 w 1928813"/>
                <a:gd name="connsiteY27" fmla="*/ 111918 h 423862"/>
                <a:gd name="connsiteX28" fmla="*/ 1143000 w 1928813"/>
                <a:gd name="connsiteY28" fmla="*/ 104775 h 423862"/>
                <a:gd name="connsiteX29" fmla="*/ 1254919 w 1928813"/>
                <a:gd name="connsiteY29" fmla="*/ 95250 h 423862"/>
                <a:gd name="connsiteX30" fmla="*/ 1340644 w 1928813"/>
                <a:gd name="connsiteY30" fmla="*/ 85725 h 423862"/>
                <a:gd name="connsiteX31" fmla="*/ 1400175 w 1928813"/>
                <a:gd name="connsiteY31" fmla="*/ 78581 h 423862"/>
                <a:gd name="connsiteX32" fmla="*/ 1457325 w 1928813"/>
                <a:gd name="connsiteY32" fmla="*/ 66675 h 423862"/>
                <a:gd name="connsiteX33" fmla="*/ 1476375 w 1928813"/>
                <a:gd name="connsiteY33" fmla="*/ 57150 h 423862"/>
                <a:gd name="connsiteX34" fmla="*/ 1514475 w 1928813"/>
                <a:gd name="connsiteY34" fmla="*/ 35718 h 423862"/>
                <a:gd name="connsiteX35" fmla="*/ 1571625 w 1928813"/>
                <a:gd name="connsiteY35" fmla="*/ 0 h 423862"/>
                <a:gd name="connsiteX36" fmla="*/ 1595438 w 1928813"/>
                <a:gd name="connsiteY36" fmla="*/ 2381 h 423862"/>
                <a:gd name="connsiteX37" fmla="*/ 1669257 w 1928813"/>
                <a:gd name="connsiteY37" fmla="*/ 14287 h 423862"/>
                <a:gd name="connsiteX38" fmla="*/ 1735932 w 1928813"/>
                <a:gd name="connsiteY38" fmla="*/ 30956 h 423862"/>
                <a:gd name="connsiteX39" fmla="*/ 1795463 w 1928813"/>
                <a:gd name="connsiteY39" fmla="*/ 47625 h 423862"/>
                <a:gd name="connsiteX40" fmla="*/ 1833563 w 1928813"/>
                <a:gd name="connsiteY40" fmla="*/ 61912 h 423862"/>
                <a:gd name="connsiteX41" fmla="*/ 1864519 w 1928813"/>
                <a:gd name="connsiteY41" fmla="*/ 78581 h 423862"/>
                <a:gd name="connsiteX42" fmla="*/ 1888332 w 1928813"/>
                <a:gd name="connsiteY42" fmla="*/ 95250 h 423862"/>
                <a:gd name="connsiteX43" fmla="*/ 1905000 w 1928813"/>
                <a:gd name="connsiteY43" fmla="*/ 111918 h 423862"/>
                <a:gd name="connsiteX44" fmla="*/ 1919288 w 1928813"/>
                <a:gd name="connsiteY44" fmla="*/ 135731 h 423862"/>
                <a:gd name="connsiteX45" fmla="*/ 1928813 w 1928813"/>
                <a:gd name="connsiteY45" fmla="*/ 159543 h 423862"/>
                <a:gd name="connsiteX46" fmla="*/ 1928813 w 1928813"/>
                <a:gd name="connsiteY46" fmla="*/ 173831 h 423862"/>
                <a:gd name="connsiteX47" fmla="*/ 1921669 w 1928813"/>
                <a:gd name="connsiteY47" fmla="*/ 200025 h 423862"/>
                <a:gd name="connsiteX48" fmla="*/ 1907382 w 1928813"/>
                <a:gd name="connsiteY48" fmla="*/ 214312 h 423862"/>
                <a:gd name="connsiteX49" fmla="*/ 1890713 w 1928813"/>
                <a:gd name="connsiteY49" fmla="*/ 226218 h 423862"/>
                <a:gd name="connsiteX50" fmla="*/ 1850232 w 1928813"/>
                <a:gd name="connsiteY50" fmla="*/ 235743 h 423862"/>
                <a:gd name="connsiteX51" fmla="*/ 1774032 w 1928813"/>
                <a:gd name="connsiteY51" fmla="*/ 245268 h 423862"/>
                <a:gd name="connsiteX52" fmla="*/ 1619250 w 1928813"/>
                <a:gd name="connsiteY52" fmla="*/ 247650 h 423862"/>
                <a:gd name="connsiteX53" fmla="*/ 1304925 w 1928813"/>
                <a:gd name="connsiteY53" fmla="*/ 261937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928813" h="423862">
                  <a:moveTo>
                    <a:pt x="1304925" y="261937"/>
                  </a:moveTo>
                  <a:lnTo>
                    <a:pt x="1028700" y="295275"/>
                  </a:lnTo>
                  <a:lnTo>
                    <a:pt x="878682" y="309562"/>
                  </a:lnTo>
                  <a:lnTo>
                    <a:pt x="697707" y="335756"/>
                  </a:lnTo>
                  <a:lnTo>
                    <a:pt x="592932" y="357187"/>
                  </a:lnTo>
                  <a:lnTo>
                    <a:pt x="497682" y="378618"/>
                  </a:lnTo>
                  <a:lnTo>
                    <a:pt x="397669" y="407193"/>
                  </a:lnTo>
                  <a:lnTo>
                    <a:pt x="340519" y="423862"/>
                  </a:lnTo>
                  <a:lnTo>
                    <a:pt x="319088" y="416718"/>
                  </a:lnTo>
                  <a:lnTo>
                    <a:pt x="238125" y="376237"/>
                  </a:lnTo>
                  <a:lnTo>
                    <a:pt x="154782" y="328612"/>
                  </a:lnTo>
                  <a:lnTo>
                    <a:pt x="71438" y="273843"/>
                  </a:lnTo>
                  <a:lnTo>
                    <a:pt x="21432" y="240506"/>
                  </a:lnTo>
                  <a:lnTo>
                    <a:pt x="7144" y="228600"/>
                  </a:lnTo>
                  <a:lnTo>
                    <a:pt x="0" y="209550"/>
                  </a:lnTo>
                  <a:lnTo>
                    <a:pt x="0" y="185737"/>
                  </a:lnTo>
                  <a:lnTo>
                    <a:pt x="4763" y="176212"/>
                  </a:lnTo>
                  <a:lnTo>
                    <a:pt x="16669" y="171450"/>
                  </a:lnTo>
                  <a:lnTo>
                    <a:pt x="45244" y="173831"/>
                  </a:lnTo>
                  <a:lnTo>
                    <a:pt x="92869" y="190500"/>
                  </a:lnTo>
                  <a:lnTo>
                    <a:pt x="150019" y="204787"/>
                  </a:lnTo>
                  <a:lnTo>
                    <a:pt x="200025" y="216693"/>
                  </a:lnTo>
                  <a:lnTo>
                    <a:pt x="247650" y="223837"/>
                  </a:lnTo>
                  <a:lnTo>
                    <a:pt x="297657" y="223837"/>
                  </a:lnTo>
                  <a:lnTo>
                    <a:pt x="378619" y="207168"/>
                  </a:lnTo>
                  <a:lnTo>
                    <a:pt x="588169" y="173831"/>
                  </a:lnTo>
                  <a:lnTo>
                    <a:pt x="883444" y="126206"/>
                  </a:lnTo>
                  <a:lnTo>
                    <a:pt x="1019175" y="111918"/>
                  </a:lnTo>
                  <a:lnTo>
                    <a:pt x="1143000" y="104775"/>
                  </a:lnTo>
                  <a:lnTo>
                    <a:pt x="1254919" y="95250"/>
                  </a:lnTo>
                  <a:lnTo>
                    <a:pt x="1340644" y="85725"/>
                  </a:lnTo>
                  <a:lnTo>
                    <a:pt x="1400175" y="78581"/>
                  </a:lnTo>
                  <a:lnTo>
                    <a:pt x="1457325" y="66675"/>
                  </a:lnTo>
                  <a:lnTo>
                    <a:pt x="1476375" y="57150"/>
                  </a:lnTo>
                  <a:lnTo>
                    <a:pt x="1514475" y="35718"/>
                  </a:lnTo>
                  <a:lnTo>
                    <a:pt x="1571625" y="0"/>
                  </a:lnTo>
                  <a:lnTo>
                    <a:pt x="1595438" y="2381"/>
                  </a:lnTo>
                  <a:lnTo>
                    <a:pt x="1669257" y="14287"/>
                  </a:lnTo>
                  <a:lnTo>
                    <a:pt x="1735932" y="30956"/>
                  </a:lnTo>
                  <a:lnTo>
                    <a:pt x="1795463" y="47625"/>
                  </a:lnTo>
                  <a:lnTo>
                    <a:pt x="1833563" y="61912"/>
                  </a:lnTo>
                  <a:lnTo>
                    <a:pt x="1864519" y="78581"/>
                  </a:lnTo>
                  <a:lnTo>
                    <a:pt x="1888332" y="95250"/>
                  </a:lnTo>
                  <a:lnTo>
                    <a:pt x="1905000" y="111918"/>
                  </a:lnTo>
                  <a:lnTo>
                    <a:pt x="1919288" y="135731"/>
                  </a:lnTo>
                  <a:lnTo>
                    <a:pt x="1928813" y="159543"/>
                  </a:lnTo>
                  <a:lnTo>
                    <a:pt x="1928813" y="173831"/>
                  </a:lnTo>
                  <a:lnTo>
                    <a:pt x="1921669" y="200025"/>
                  </a:lnTo>
                  <a:lnTo>
                    <a:pt x="1907382" y="214312"/>
                  </a:lnTo>
                  <a:lnTo>
                    <a:pt x="1890713" y="226218"/>
                  </a:lnTo>
                  <a:lnTo>
                    <a:pt x="1850232" y="235743"/>
                  </a:lnTo>
                  <a:lnTo>
                    <a:pt x="1774032" y="245268"/>
                  </a:lnTo>
                  <a:lnTo>
                    <a:pt x="1619250" y="247650"/>
                  </a:lnTo>
                  <a:lnTo>
                    <a:pt x="1304925" y="261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8">
              <a:extLst>
                <a:ext uri="{FF2B5EF4-FFF2-40B4-BE49-F238E27FC236}">
                  <a16:creationId xmlns:a16="http://schemas.microsoft.com/office/drawing/2014/main" id="{2F95E571-3839-4C73-8708-2F7175EB19FD}"/>
                </a:ext>
              </a:extLst>
            </p:cNvPr>
            <p:cNvSpPr/>
            <p:nvPr/>
          </p:nvSpPr>
          <p:spPr>
            <a:xfrm>
              <a:off x="5746750" y="3887789"/>
              <a:ext cx="496888" cy="879475"/>
            </a:xfrm>
            <a:custGeom>
              <a:avLst/>
              <a:gdLst>
                <a:gd name="connsiteX0" fmla="*/ 202407 w 497682"/>
                <a:gd name="connsiteY0" fmla="*/ 473869 h 878682"/>
                <a:gd name="connsiteX1" fmla="*/ 119063 w 497682"/>
                <a:gd name="connsiteY1" fmla="*/ 188119 h 878682"/>
                <a:gd name="connsiteX2" fmla="*/ 109538 w 497682"/>
                <a:gd name="connsiteY2" fmla="*/ 166688 h 878682"/>
                <a:gd name="connsiteX3" fmla="*/ 76200 w 497682"/>
                <a:gd name="connsiteY3" fmla="*/ 128588 h 878682"/>
                <a:gd name="connsiteX4" fmla="*/ 38100 w 497682"/>
                <a:gd name="connsiteY4" fmla="*/ 90488 h 878682"/>
                <a:gd name="connsiteX5" fmla="*/ 16669 w 497682"/>
                <a:gd name="connsiteY5" fmla="*/ 64294 h 878682"/>
                <a:gd name="connsiteX6" fmla="*/ 2382 w 497682"/>
                <a:gd name="connsiteY6" fmla="*/ 38100 h 878682"/>
                <a:gd name="connsiteX7" fmla="*/ 0 w 497682"/>
                <a:gd name="connsiteY7" fmla="*/ 16669 h 878682"/>
                <a:gd name="connsiteX8" fmla="*/ 7144 w 497682"/>
                <a:gd name="connsiteY8" fmla="*/ 4763 h 878682"/>
                <a:gd name="connsiteX9" fmla="*/ 21432 w 497682"/>
                <a:gd name="connsiteY9" fmla="*/ 0 h 878682"/>
                <a:gd name="connsiteX10" fmla="*/ 61913 w 497682"/>
                <a:gd name="connsiteY10" fmla="*/ 9525 h 878682"/>
                <a:gd name="connsiteX11" fmla="*/ 126207 w 497682"/>
                <a:gd name="connsiteY11" fmla="*/ 26194 h 878682"/>
                <a:gd name="connsiteX12" fmla="*/ 195263 w 497682"/>
                <a:gd name="connsiteY12" fmla="*/ 50007 h 878682"/>
                <a:gd name="connsiteX13" fmla="*/ 252413 w 497682"/>
                <a:gd name="connsiteY13" fmla="*/ 73819 h 878682"/>
                <a:gd name="connsiteX14" fmla="*/ 280988 w 497682"/>
                <a:gd name="connsiteY14" fmla="*/ 97632 h 878682"/>
                <a:gd name="connsiteX15" fmla="*/ 297657 w 497682"/>
                <a:gd name="connsiteY15" fmla="*/ 161925 h 878682"/>
                <a:gd name="connsiteX16" fmla="*/ 361950 w 497682"/>
                <a:gd name="connsiteY16" fmla="*/ 390525 h 878682"/>
                <a:gd name="connsiteX17" fmla="*/ 378619 w 497682"/>
                <a:gd name="connsiteY17" fmla="*/ 454819 h 878682"/>
                <a:gd name="connsiteX18" fmla="*/ 402432 w 497682"/>
                <a:gd name="connsiteY18" fmla="*/ 545307 h 878682"/>
                <a:gd name="connsiteX19" fmla="*/ 440532 w 497682"/>
                <a:gd name="connsiteY19" fmla="*/ 704850 h 878682"/>
                <a:gd name="connsiteX20" fmla="*/ 497682 w 497682"/>
                <a:gd name="connsiteY20" fmla="*/ 795338 h 878682"/>
                <a:gd name="connsiteX21" fmla="*/ 481013 w 497682"/>
                <a:gd name="connsiteY21" fmla="*/ 819150 h 878682"/>
                <a:gd name="connsiteX22" fmla="*/ 447675 w 497682"/>
                <a:gd name="connsiteY22" fmla="*/ 842963 h 878682"/>
                <a:gd name="connsiteX23" fmla="*/ 416719 w 497682"/>
                <a:gd name="connsiteY23" fmla="*/ 859632 h 878682"/>
                <a:gd name="connsiteX24" fmla="*/ 383382 w 497682"/>
                <a:gd name="connsiteY24" fmla="*/ 876300 h 878682"/>
                <a:gd name="connsiteX25" fmla="*/ 366713 w 497682"/>
                <a:gd name="connsiteY25" fmla="*/ 878682 h 878682"/>
                <a:gd name="connsiteX26" fmla="*/ 352425 w 497682"/>
                <a:gd name="connsiteY26" fmla="*/ 878682 h 878682"/>
                <a:gd name="connsiteX27" fmla="*/ 328613 w 497682"/>
                <a:gd name="connsiteY27" fmla="*/ 866775 h 878682"/>
                <a:gd name="connsiteX28" fmla="*/ 307182 w 497682"/>
                <a:gd name="connsiteY28" fmla="*/ 850107 h 878682"/>
                <a:gd name="connsiteX29" fmla="*/ 285750 w 497682"/>
                <a:gd name="connsiteY29" fmla="*/ 823913 h 878682"/>
                <a:gd name="connsiteX30" fmla="*/ 269082 w 497682"/>
                <a:gd name="connsiteY30" fmla="*/ 788194 h 878682"/>
                <a:gd name="connsiteX31" fmla="*/ 261938 w 497682"/>
                <a:gd name="connsiteY31" fmla="*/ 740569 h 878682"/>
                <a:gd name="connsiteX32" fmla="*/ 247650 w 497682"/>
                <a:gd name="connsiteY32" fmla="*/ 678657 h 878682"/>
                <a:gd name="connsiteX33" fmla="*/ 202407 w 497682"/>
                <a:gd name="connsiteY33" fmla="*/ 473869 h 878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97682" h="878682">
                  <a:moveTo>
                    <a:pt x="202407" y="473869"/>
                  </a:moveTo>
                  <a:lnTo>
                    <a:pt x="119063" y="188119"/>
                  </a:lnTo>
                  <a:lnTo>
                    <a:pt x="109538" y="166688"/>
                  </a:lnTo>
                  <a:lnTo>
                    <a:pt x="76200" y="128588"/>
                  </a:lnTo>
                  <a:lnTo>
                    <a:pt x="38100" y="90488"/>
                  </a:lnTo>
                  <a:lnTo>
                    <a:pt x="16669" y="64294"/>
                  </a:lnTo>
                  <a:lnTo>
                    <a:pt x="2382" y="38100"/>
                  </a:lnTo>
                  <a:lnTo>
                    <a:pt x="0" y="16669"/>
                  </a:lnTo>
                  <a:lnTo>
                    <a:pt x="7144" y="4763"/>
                  </a:lnTo>
                  <a:lnTo>
                    <a:pt x="21432" y="0"/>
                  </a:lnTo>
                  <a:lnTo>
                    <a:pt x="61913" y="9525"/>
                  </a:lnTo>
                  <a:lnTo>
                    <a:pt x="126207" y="26194"/>
                  </a:lnTo>
                  <a:lnTo>
                    <a:pt x="195263" y="50007"/>
                  </a:lnTo>
                  <a:lnTo>
                    <a:pt x="252413" y="73819"/>
                  </a:lnTo>
                  <a:lnTo>
                    <a:pt x="280988" y="97632"/>
                  </a:lnTo>
                  <a:lnTo>
                    <a:pt x="297657" y="161925"/>
                  </a:lnTo>
                  <a:lnTo>
                    <a:pt x="361950" y="390525"/>
                  </a:lnTo>
                  <a:lnTo>
                    <a:pt x="378619" y="454819"/>
                  </a:lnTo>
                  <a:lnTo>
                    <a:pt x="402432" y="545307"/>
                  </a:lnTo>
                  <a:lnTo>
                    <a:pt x="440532" y="704850"/>
                  </a:lnTo>
                  <a:lnTo>
                    <a:pt x="497682" y="795338"/>
                  </a:lnTo>
                  <a:lnTo>
                    <a:pt x="481013" y="819150"/>
                  </a:lnTo>
                  <a:lnTo>
                    <a:pt x="447675" y="842963"/>
                  </a:lnTo>
                  <a:lnTo>
                    <a:pt x="416719" y="859632"/>
                  </a:lnTo>
                  <a:lnTo>
                    <a:pt x="383382" y="876300"/>
                  </a:lnTo>
                  <a:lnTo>
                    <a:pt x="366713" y="878682"/>
                  </a:lnTo>
                  <a:lnTo>
                    <a:pt x="352425" y="878682"/>
                  </a:lnTo>
                  <a:lnTo>
                    <a:pt x="328613" y="866775"/>
                  </a:lnTo>
                  <a:lnTo>
                    <a:pt x="307182" y="850107"/>
                  </a:lnTo>
                  <a:lnTo>
                    <a:pt x="285750" y="823913"/>
                  </a:lnTo>
                  <a:lnTo>
                    <a:pt x="269082" y="788194"/>
                  </a:lnTo>
                  <a:lnTo>
                    <a:pt x="261938" y="740569"/>
                  </a:lnTo>
                  <a:lnTo>
                    <a:pt x="247650" y="678657"/>
                  </a:lnTo>
                  <a:lnTo>
                    <a:pt x="202407" y="473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3">
              <a:extLst>
                <a:ext uri="{FF2B5EF4-FFF2-40B4-BE49-F238E27FC236}">
                  <a16:creationId xmlns:a16="http://schemas.microsoft.com/office/drawing/2014/main" id="{2FE6C045-0C13-4AC5-9ABC-6871BEF4C109}"/>
                </a:ext>
              </a:extLst>
            </p:cNvPr>
            <p:cNvSpPr/>
            <p:nvPr/>
          </p:nvSpPr>
          <p:spPr>
            <a:xfrm rot="16200000">
              <a:off x="3128170" y="2158207"/>
              <a:ext cx="2381250" cy="1490662"/>
            </a:xfrm>
            <a:custGeom>
              <a:avLst/>
              <a:gdLst>
                <a:gd name="connsiteX0" fmla="*/ 1407319 w 2381250"/>
                <a:gd name="connsiteY0" fmla="*/ 1107282 h 1490663"/>
                <a:gd name="connsiteX1" fmla="*/ 1112044 w 2381250"/>
                <a:gd name="connsiteY1" fmla="*/ 940594 h 1490663"/>
                <a:gd name="connsiteX2" fmla="*/ 978694 w 2381250"/>
                <a:gd name="connsiteY2" fmla="*/ 859632 h 1490663"/>
                <a:gd name="connsiteX3" fmla="*/ 764381 w 2381250"/>
                <a:gd name="connsiteY3" fmla="*/ 704850 h 1490663"/>
                <a:gd name="connsiteX4" fmla="*/ 581025 w 2381250"/>
                <a:gd name="connsiteY4" fmla="*/ 564357 h 1490663"/>
                <a:gd name="connsiteX5" fmla="*/ 416719 w 2381250"/>
                <a:gd name="connsiteY5" fmla="*/ 431007 h 1490663"/>
                <a:gd name="connsiteX6" fmla="*/ 307181 w 2381250"/>
                <a:gd name="connsiteY6" fmla="*/ 335757 h 1490663"/>
                <a:gd name="connsiteX7" fmla="*/ 188119 w 2381250"/>
                <a:gd name="connsiteY7" fmla="*/ 228600 h 1490663"/>
                <a:gd name="connsiteX8" fmla="*/ 83344 w 2381250"/>
                <a:gd name="connsiteY8" fmla="*/ 128588 h 1490663"/>
                <a:gd name="connsiteX9" fmla="*/ 28575 w 2381250"/>
                <a:gd name="connsiteY9" fmla="*/ 83344 h 1490663"/>
                <a:gd name="connsiteX10" fmla="*/ 14287 w 2381250"/>
                <a:gd name="connsiteY10" fmla="*/ 64294 h 1490663"/>
                <a:gd name="connsiteX11" fmla="*/ 4762 w 2381250"/>
                <a:gd name="connsiteY11" fmla="*/ 45244 h 1490663"/>
                <a:gd name="connsiteX12" fmla="*/ 0 w 2381250"/>
                <a:gd name="connsiteY12" fmla="*/ 23813 h 1490663"/>
                <a:gd name="connsiteX13" fmla="*/ 0 w 2381250"/>
                <a:gd name="connsiteY13" fmla="*/ 9525 h 1490663"/>
                <a:gd name="connsiteX14" fmla="*/ 7144 w 2381250"/>
                <a:gd name="connsiteY14" fmla="*/ 0 h 1490663"/>
                <a:gd name="connsiteX15" fmla="*/ 23812 w 2381250"/>
                <a:gd name="connsiteY15" fmla="*/ 0 h 1490663"/>
                <a:gd name="connsiteX16" fmla="*/ 50006 w 2381250"/>
                <a:gd name="connsiteY16" fmla="*/ 7144 h 1490663"/>
                <a:gd name="connsiteX17" fmla="*/ 100012 w 2381250"/>
                <a:gd name="connsiteY17" fmla="*/ 45244 h 1490663"/>
                <a:gd name="connsiteX18" fmla="*/ 247650 w 2381250"/>
                <a:gd name="connsiteY18" fmla="*/ 157163 h 1490663"/>
                <a:gd name="connsiteX19" fmla="*/ 395287 w 2381250"/>
                <a:gd name="connsiteY19" fmla="*/ 264319 h 1490663"/>
                <a:gd name="connsiteX20" fmla="*/ 538162 w 2381250"/>
                <a:gd name="connsiteY20" fmla="*/ 364332 h 1490663"/>
                <a:gd name="connsiteX21" fmla="*/ 676275 w 2381250"/>
                <a:gd name="connsiteY21" fmla="*/ 457200 h 1490663"/>
                <a:gd name="connsiteX22" fmla="*/ 859631 w 2381250"/>
                <a:gd name="connsiteY22" fmla="*/ 576263 h 1490663"/>
                <a:gd name="connsiteX23" fmla="*/ 1007269 w 2381250"/>
                <a:gd name="connsiteY23" fmla="*/ 666750 h 1490663"/>
                <a:gd name="connsiteX24" fmla="*/ 1128712 w 2381250"/>
                <a:gd name="connsiteY24" fmla="*/ 738188 h 1490663"/>
                <a:gd name="connsiteX25" fmla="*/ 1254919 w 2381250"/>
                <a:gd name="connsiteY25" fmla="*/ 809625 h 1490663"/>
                <a:gd name="connsiteX26" fmla="*/ 1373981 w 2381250"/>
                <a:gd name="connsiteY26" fmla="*/ 871538 h 1490663"/>
                <a:gd name="connsiteX27" fmla="*/ 1509712 w 2381250"/>
                <a:gd name="connsiteY27" fmla="*/ 938213 h 1490663"/>
                <a:gd name="connsiteX28" fmla="*/ 1645444 w 2381250"/>
                <a:gd name="connsiteY28" fmla="*/ 1000125 h 1490663"/>
                <a:gd name="connsiteX29" fmla="*/ 1752600 w 2381250"/>
                <a:gd name="connsiteY29" fmla="*/ 1047750 h 1490663"/>
                <a:gd name="connsiteX30" fmla="*/ 1869281 w 2381250"/>
                <a:gd name="connsiteY30" fmla="*/ 1092994 h 1490663"/>
                <a:gd name="connsiteX31" fmla="*/ 1976437 w 2381250"/>
                <a:gd name="connsiteY31" fmla="*/ 1135857 h 1490663"/>
                <a:gd name="connsiteX32" fmla="*/ 2055019 w 2381250"/>
                <a:gd name="connsiteY32" fmla="*/ 1157288 h 1490663"/>
                <a:gd name="connsiteX33" fmla="*/ 2124075 w 2381250"/>
                <a:gd name="connsiteY33" fmla="*/ 1171575 h 1490663"/>
                <a:gd name="connsiteX34" fmla="*/ 2174081 w 2381250"/>
                <a:gd name="connsiteY34" fmla="*/ 1176338 h 1490663"/>
                <a:gd name="connsiteX35" fmla="*/ 2200275 w 2381250"/>
                <a:gd name="connsiteY35" fmla="*/ 1176338 h 1490663"/>
                <a:gd name="connsiteX36" fmla="*/ 2235994 w 2381250"/>
                <a:gd name="connsiteY36" fmla="*/ 1166813 h 1490663"/>
                <a:gd name="connsiteX37" fmla="*/ 2281237 w 2381250"/>
                <a:gd name="connsiteY37" fmla="*/ 1138238 h 1490663"/>
                <a:gd name="connsiteX38" fmla="*/ 2326481 w 2381250"/>
                <a:gd name="connsiteY38" fmla="*/ 1100138 h 1490663"/>
                <a:gd name="connsiteX39" fmla="*/ 2343150 w 2381250"/>
                <a:gd name="connsiteY39" fmla="*/ 1085850 h 1490663"/>
                <a:gd name="connsiteX40" fmla="*/ 2355056 w 2381250"/>
                <a:gd name="connsiteY40" fmla="*/ 1083469 h 1490663"/>
                <a:gd name="connsiteX41" fmla="*/ 2371725 w 2381250"/>
                <a:gd name="connsiteY41" fmla="*/ 1085850 h 1490663"/>
                <a:gd name="connsiteX42" fmla="*/ 2378869 w 2381250"/>
                <a:gd name="connsiteY42" fmla="*/ 1092994 h 1490663"/>
                <a:gd name="connsiteX43" fmla="*/ 2381250 w 2381250"/>
                <a:gd name="connsiteY43" fmla="*/ 1112044 h 1490663"/>
                <a:gd name="connsiteX44" fmla="*/ 2376487 w 2381250"/>
                <a:gd name="connsiteY44" fmla="*/ 1152525 h 1490663"/>
                <a:gd name="connsiteX45" fmla="*/ 2366962 w 2381250"/>
                <a:gd name="connsiteY45" fmla="*/ 1193007 h 1490663"/>
                <a:gd name="connsiteX46" fmla="*/ 2345531 w 2381250"/>
                <a:gd name="connsiteY46" fmla="*/ 1240632 h 1490663"/>
                <a:gd name="connsiteX47" fmla="*/ 2302669 w 2381250"/>
                <a:gd name="connsiteY47" fmla="*/ 1300163 h 1490663"/>
                <a:gd name="connsiteX48" fmla="*/ 2266950 w 2381250"/>
                <a:gd name="connsiteY48" fmla="*/ 1345407 h 1490663"/>
                <a:gd name="connsiteX49" fmla="*/ 2195512 w 2381250"/>
                <a:gd name="connsiteY49" fmla="*/ 1419225 h 1490663"/>
                <a:gd name="connsiteX50" fmla="*/ 2133600 w 2381250"/>
                <a:gd name="connsiteY50" fmla="*/ 1466850 h 1490663"/>
                <a:gd name="connsiteX51" fmla="*/ 2105025 w 2381250"/>
                <a:gd name="connsiteY51" fmla="*/ 1485900 h 1490663"/>
                <a:gd name="connsiteX52" fmla="*/ 2078831 w 2381250"/>
                <a:gd name="connsiteY52" fmla="*/ 1490663 h 1490663"/>
                <a:gd name="connsiteX53" fmla="*/ 2059781 w 2381250"/>
                <a:gd name="connsiteY53" fmla="*/ 1490663 h 1490663"/>
                <a:gd name="connsiteX54" fmla="*/ 2038350 w 2381250"/>
                <a:gd name="connsiteY54" fmla="*/ 1481138 h 1490663"/>
                <a:gd name="connsiteX55" fmla="*/ 1997869 w 2381250"/>
                <a:gd name="connsiteY55" fmla="*/ 1440657 h 1490663"/>
                <a:gd name="connsiteX56" fmla="*/ 1962150 w 2381250"/>
                <a:gd name="connsiteY56" fmla="*/ 1412082 h 1490663"/>
                <a:gd name="connsiteX57" fmla="*/ 1902619 w 2381250"/>
                <a:gd name="connsiteY57" fmla="*/ 1371600 h 1490663"/>
                <a:gd name="connsiteX58" fmla="*/ 1771650 w 2381250"/>
                <a:gd name="connsiteY58" fmla="*/ 1304925 h 1490663"/>
                <a:gd name="connsiteX59" fmla="*/ 1407319 w 2381250"/>
                <a:gd name="connsiteY59" fmla="*/ 1107282 h 1490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81250" h="1490663">
                  <a:moveTo>
                    <a:pt x="1407319" y="1107282"/>
                  </a:moveTo>
                  <a:lnTo>
                    <a:pt x="1112044" y="940594"/>
                  </a:lnTo>
                  <a:lnTo>
                    <a:pt x="978694" y="859632"/>
                  </a:lnTo>
                  <a:lnTo>
                    <a:pt x="764381" y="704850"/>
                  </a:lnTo>
                  <a:lnTo>
                    <a:pt x="581025" y="564357"/>
                  </a:lnTo>
                  <a:lnTo>
                    <a:pt x="416719" y="431007"/>
                  </a:lnTo>
                  <a:lnTo>
                    <a:pt x="307181" y="335757"/>
                  </a:lnTo>
                  <a:lnTo>
                    <a:pt x="188119" y="228600"/>
                  </a:lnTo>
                  <a:lnTo>
                    <a:pt x="83344" y="128588"/>
                  </a:lnTo>
                  <a:lnTo>
                    <a:pt x="28575" y="83344"/>
                  </a:lnTo>
                  <a:lnTo>
                    <a:pt x="14287" y="64294"/>
                  </a:lnTo>
                  <a:lnTo>
                    <a:pt x="4762" y="45244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7144" y="0"/>
                  </a:lnTo>
                  <a:lnTo>
                    <a:pt x="23812" y="0"/>
                  </a:lnTo>
                  <a:lnTo>
                    <a:pt x="50006" y="7144"/>
                  </a:lnTo>
                  <a:lnTo>
                    <a:pt x="100012" y="45244"/>
                  </a:lnTo>
                  <a:lnTo>
                    <a:pt x="247650" y="157163"/>
                  </a:lnTo>
                  <a:lnTo>
                    <a:pt x="395287" y="264319"/>
                  </a:lnTo>
                  <a:lnTo>
                    <a:pt x="538162" y="364332"/>
                  </a:lnTo>
                  <a:lnTo>
                    <a:pt x="676275" y="457200"/>
                  </a:lnTo>
                  <a:lnTo>
                    <a:pt x="859631" y="576263"/>
                  </a:lnTo>
                  <a:lnTo>
                    <a:pt x="1007269" y="666750"/>
                  </a:lnTo>
                  <a:lnTo>
                    <a:pt x="1128712" y="738188"/>
                  </a:lnTo>
                  <a:lnTo>
                    <a:pt x="1254919" y="809625"/>
                  </a:lnTo>
                  <a:lnTo>
                    <a:pt x="1373981" y="871538"/>
                  </a:lnTo>
                  <a:lnTo>
                    <a:pt x="1509712" y="938213"/>
                  </a:lnTo>
                  <a:lnTo>
                    <a:pt x="1645444" y="1000125"/>
                  </a:lnTo>
                  <a:lnTo>
                    <a:pt x="1752600" y="1047750"/>
                  </a:lnTo>
                  <a:lnTo>
                    <a:pt x="1869281" y="1092994"/>
                  </a:lnTo>
                  <a:lnTo>
                    <a:pt x="1976437" y="1135857"/>
                  </a:lnTo>
                  <a:lnTo>
                    <a:pt x="2055019" y="1157288"/>
                  </a:lnTo>
                  <a:lnTo>
                    <a:pt x="2124075" y="1171575"/>
                  </a:lnTo>
                  <a:lnTo>
                    <a:pt x="2174081" y="1176338"/>
                  </a:lnTo>
                  <a:lnTo>
                    <a:pt x="2200275" y="1176338"/>
                  </a:lnTo>
                  <a:lnTo>
                    <a:pt x="2235994" y="1166813"/>
                  </a:lnTo>
                  <a:lnTo>
                    <a:pt x="2281237" y="1138238"/>
                  </a:lnTo>
                  <a:lnTo>
                    <a:pt x="2326481" y="1100138"/>
                  </a:lnTo>
                  <a:lnTo>
                    <a:pt x="2343150" y="1085850"/>
                  </a:lnTo>
                  <a:lnTo>
                    <a:pt x="2355056" y="1083469"/>
                  </a:lnTo>
                  <a:lnTo>
                    <a:pt x="2371725" y="1085850"/>
                  </a:lnTo>
                  <a:lnTo>
                    <a:pt x="2378869" y="1092994"/>
                  </a:lnTo>
                  <a:lnTo>
                    <a:pt x="2381250" y="1112044"/>
                  </a:lnTo>
                  <a:lnTo>
                    <a:pt x="2376487" y="1152525"/>
                  </a:lnTo>
                  <a:lnTo>
                    <a:pt x="2366962" y="1193007"/>
                  </a:lnTo>
                  <a:lnTo>
                    <a:pt x="2345531" y="1240632"/>
                  </a:lnTo>
                  <a:lnTo>
                    <a:pt x="2302669" y="1300163"/>
                  </a:lnTo>
                  <a:lnTo>
                    <a:pt x="2266950" y="1345407"/>
                  </a:lnTo>
                  <a:lnTo>
                    <a:pt x="2195512" y="1419225"/>
                  </a:lnTo>
                  <a:lnTo>
                    <a:pt x="2133600" y="1466850"/>
                  </a:lnTo>
                  <a:lnTo>
                    <a:pt x="2105025" y="1485900"/>
                  </a:lnTo>
                  <a:lnTo>
                    <a:pt x="2078831" y="1490663"/>
                  </a:lnTo>
                  <a:lnTo>
                    <a:pt x="2059781" y="1490663"/>
                  </a:lnTo>
                  <a:lnTo>
                    <a:pt x="2038350" y="1481138"/>
                  </a:lnTo>
                  <a:lnTo>
                    <a:pt x="1997869" y="1440657"/>
                  </a:lnTo>
                  <a:lnTo>
                    <a:pt x="1962150" y="1412082"/>
                  </a:lnTo>
                  <a:lnTo>
                    <a:pt x="1902619" y="1371600"/>
                  </a:lnTo>
                  <a:lnTo>
                    <a:pt x="1771650" y="1304925"/>
                  </a:lnTo>
                  <a:lnTo>
                    <a:pt x="1407319" y="11072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9">
              <a:extLst>
                <a:ext uri="{FF2B5EF4-FFF2-40B4-BE49-F238E27FC236}">
                  <a16:creationId xmlns:a16="http://schemas.microsoft.com/office/drawing/2014/main" id="{8C456101-A57B-4007-8A83-7374380FFF53}"/>
                </a:ext>
              </a:extLst>
            </p:cNvPr>
            <p:cNvSpPr/>
            <p:nvPr/>
          </p:nvSpPr>
          <p:spPr>
            <a:xfrm rot="16200000">
              <a:off x="3667127" y="3665539"/>
              <a:ext cx="3305175" cy="422275"/>
            </a:xfrm>
            <a:custGeom>
              <a:avLst/>
              <a:gdLst>
                <a:gd name="connsiteX0" fmla="*/ 1804307 w 3306536"/>
                <a:gd name="connsiteY0" fmla="*/ 397328 h 421821"/>
                <a:gd name="connsiteX1" fmla="*/ 1129393 w 3306536"/>
                <a:gd name="connsiteY1" fmla="*/ 400050 h 421821"/>
                <a:gd name="connsiteX2" fmla="*/ 683079 w 3306536"/>
                <a:gd name="connsiteY2" fmla="*/ 400050 h 421821"/>
                <a:gd name="connsiteX3" fmla="*/ 312964 w 3306536"/>
                <a:gd name="connsiteY3" fmla="*/ 397328 h 421821"/>
                <a:gd name="connsiteX4" fmla="*/ 157843 w 3306536"/>
                <a:gd name="connsiteY4" fmla="*/ 405493 h 421821"/>
                <a:gd name="connsiteX5" fmla="*/ 84364 w 3306536"/>
                <a:gd name="connsiteY5" fmla="*/ 375557 h 421821"/>
                <a:gd name="connsiteX6" fmla="*/ 46264 w 3306536"/>
                <a:gd name="connsiteY6" fmla="*/ 356507 h 421821"/>
                <a:gd name="connsiteX7" fmla="*/ 24493 w 3306536"/>
                <a:gd name="connsiteY7" fmla="*/ 342900 h 421821"/>
                <a:gd name="connsiteX8" fmla="*/ 2721 w 3306536"/>
                <a:gd name="connsiteY8" fmla="*/ 315686 h 421821"/>
                <a:gd name="connsiteX9" fmla="*/ 0 w 3306536"/>
                <a:gd name="connsiteY9" fmla="*/ 285750 h 421821"/>
                <a:gd name="connsiteX10" fmla="*/ 8164 w 3306536"/>
                <a:gd name="connsiteY10" fmla="*/ 261257 h 421821"/>
                <a:gd name="connsiteX11" fmla="*/ 27214 w 3306536"/>
                <a:gd name="connsiteY11" fmla="*/ 234043 h 421821"/>
                <a:gd name="connsiteX12" fmla="*/ 68036 w 3306536"/>
                <a:gd name="connsiteY12" fmla="*/ 204107 h 421821"/>
                <a:gd name="connsiteX13" fmla="*/ 108857 w 3306536"/>
                <a:gd name="connsiteY13" fmla="*/ 193221 h 421821"/>
                <a:gd name="connsiteX14" fmla="*/ 266700 w 3306536"/>
                <a:gd name="connsiteY14" fmla="*/ 176893 h 421821"/>
                <a:gd name="connsiteX15" fmla="*/ 356507 w 3306536"/>
                <a:gd name="connsiteY15" fmla="*/ 176893 h 421821"/>
                <a:gd name="connsiteX16" fmla="*/ 427264 w 3306536"/>
                <a:gd name="connsiteY16" fmla="*/ 187778 h 421821"/>
                <a:gd name="connsiteX17" fmla="*/ 508907 w 3306536"/>
                <a:gd name="connsiteY17" fmla="*/ 195943 h 421821"/>
                <a:gd name="connsiteX18" fmla="*/ 623207 w 3306536"/>
                <a:gd name="connsiteY18" fmla="*/ 198664 h 421821"/>
                <a:gd name="connsiteX19" fmla="*/ 1208314 w 3306536"/>
                <a:gd name="connsiteY19" fmla="*/ 195943 h 421821"/>
                <a:gd name="connsiteX20" fmla="*/ 1679121 w 3306536"/>
                <a:gd name="connsiteY20" fmla="*/ 198664 h 421821"/>
                <a:gd name="connsiteX21" fmla="*/ 2193471 w 3306536"/>
                <a:gd name="connsiteY21" fmla="*/ 198664 h 421821"/>
                <a:gd name="connsiteX22" fmla="*/ 2724150 w 3306536"/>
                <a:gd name="connsiteY22" fmla="*/ 198664 h 421821"/>
                <a:gd name="connsiteX23" fmla="*/ 2920093 w 3306536"/>
                <a:gd name="connsiteY23" fmla="*/ 195943 h 421821"/>
                <a:gd name="connsiteX24" fmla="*/ 2969079 w 3306536"/>
                <a:gd name="connsiteY24" fmla="*/ 193221 h 421821"/>
                <a:gd name="connsiteX25" fmla="*/ 3015343 w 3306536"/>
                <a:gd name="connsiteY25" fmla="*/ 179614 h 421821"/>
                <a:gd name="connsiteX26" fmla="*/ 3067050 w 3306536"/>
                <a:gd name="connsiteY26" fmla="*/ 149678 h 421821"/>
                <a:gd name="connsiteX27" fmla="*/ 3167743 w 3306536"/>
                <a:gd name="connsiteY27" fmla="*/ 84364 h 421821"/>
                <a:gd name="connsiteX28" fmla="*/ 3211286 w 3306536"/>
                <a:gd name="connsiteY28" fmla="*/ 40821 h 421821"/>
                <a:gd name="connsiteX29" fmla="*/ 3249386 w 3306536"/>
                <a:gd name="connsiteY29" fmla="*/ 8164 h 421821"/>
                <a:gd name="connsiteX30" fmla="*/ 3282043 w 3306536"/>
                <a:gd name="connsiteY30" fmla="*/ 0 h 421821"/>
                <a:gd name="connsiteX31" fmla="*/ 3298371 w 3306536"/>
                <a:gd name="connsiteY31" fmla="*/ 5443 h 421821"/>
                <a:gd name="connsiteX32" fmla="*/ 3306536 w 3306536"/>
                <a:gd name="connsiteY32" fmla="*/ 19050 h 421821"/>
                <a:gd name="connsiteX33" fmla="*/ 3306536 w 3306536"/>
                <a:gd name="connsiteY33" fmla="*/ 38100 h 421821"/>
                <a:gd name="connsiteX34" fmla="*/ 3290207 w 3306536"/>
                <a:gd name="connsiteY34" fmla="*/ 89807 h 421821"/>
                <a:gd name="connsiteX35" fmla="*/ 3257550 w 3306536"/>
                <a:gd name="connsiteY35" fmla="*/ 163286 h 421821"/>
                <a:gd name="connsiteX36" fmla="*/ 3189514 w 3306536"/>
                <a:gd name="connsiteY36" fmla="*/ 277586 h 421821"/>
                <a:gd name="connsiteX37" fmla="*/ 3105150 w 3306536"/>
                <a:gd name="connsiteY37" fmla="*/ 337457 h 421821"/>
                <a:gd name="connsiteX38" fmla="*/ 3023507 w 3306536"/>
                <a:gd name="connsiteY38" fmla="*/ 394607 h 421821"/>
                <a:gd name="connsiteX39" fmla="*/ 2979964 w 3306536"/>
                <a:gd name="connsiteY39" fmla="*/ 413657 h 421821"/>
                <a:gd name="connsiteX40" fmla="*/ 2944586 w 3306536"/>
                <a:gd name="connsiteY40" fmla="*/ 421821 h 421821"/>
                <a:gd name="connsiteX41" fmla="*/ 2827564 w 3306536"/>
                <a:gd name="connsiteY41" fmla="*/ 416378 h 421821"/>
                <a:gd name="connsiteX42" fmla="*/ 2462893 w 3306536"/>
                <a:gd name="connsiteY42" fmla="*/ 405493 h 421821"/>
                <a:gd name="connsiteX43" fmla="*/ 2133600 w 3306536"/>
                <a:gd name="connsiteY43" fmla="*/ 400050 h 421821"/>
                <a:gd name="connsiteX44" fmla="*/ 1804307 w 3306536"/>
                <a:gd name="connsiteY44" fmla="*/ 397328 h 42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306536" h="421821">
                  <a:moveTo>
                    <a:pt x="1804307" y="397328"/>
                  </a:moveTo>
                  <a:lnTo>
                    <a:pt x="1129393" y="400050"/>
                  </a:lnTo>
                  <a:lnTo>
                    <a:pt x="683079" y="400050"/>
                  </a:lnTo>
                  <a:lnTo>
                    <a:pt x="312964" y="397328"/>
                  </a:lnTo>
                  <a:lnTo>
                    <a:pt x="157843" y="405493"/>
                  </a:lnTo>
                  <a:lnTo>
                    <a:pt x="84364" y="375557"/>
                  </a:lnTo>
                  <a:lnTo>
                    <a:pt x="46264" y="356507"/>
                  </a:lnTo>
                  <a:lnTo>
                    <a:pt x="24493" y="342900"/>
                  </a:lnTo>
                  <a:lnTo>
                    <a:pt x="2721" y="315686"/>
                  </a:lnTo>
                  <a:lnTo>
                    <a:pt x="0" y="285750"/>
                  </a:lnTo>
                  <a:lnTo>
                    <a:pt x="8164" y="261257"/>
                  </a:lnTo>
                  <a:lnTo>
                    <a:pt x="27214" y="234043"/>
                  </a:lnTo>
                  <a:lnTo>
                    <a:pt x="68036" y="204107"/>
                  </a:lnTo>
                  <a:lnTo>
                    <a:pt x="108857" y="193221"/>
                  </a:lnTo>
                  <a:lnTo>
                    <a:pt x="266700" y="176893"/>
                  </a:lnTo>
                  <a:lnTo>
                    <a:pt x="356507" y="176893"/>
                  </a:lnTo>
                  <a:lnTo>
                    <a:pt x="427264" y="187778"/>
                  </a:lnTo>
                  <a:lnTo>
                    <a:pt x="508907" y="195943"/>
                  </a:lnTo>
                  <a:lnTo>
                    <a:pt x="623207" y="198664"/>
                  </a:lnTo>
                  <a:lnTo>
                    <a:pt x="1208314" y="195943"/>
                  </a:lnTo>
                  <a:lnTo>
                    <a:pt x="1679121" y="198664"/>
                  </a:lnTo>
                  <a:lnTo>
                    <a:pt x="2193471" y="198664"/>
                  </a:lnTo>
                  <a:lnTo>
                    <a:pt x="2724150" y="198664"/>
                  </a:lnTo>
                  <a:lnTo>
                    <a:pt x="2920093" y="195943"/>
                  </a:lnTo>
                  <a:lnTo>
                    <a:pt x="2969079" y="193221"/>
                  </a:lnTo>
                  <a:lnTo>
                    <a:pt x="3015343" y="179614"/>
                  </a:lnTo>
                  <a:lnTo>
                    <a:pt x="3067050" y="149678"/>
                  </a:lnTo>
                  <a:lnTo>
                    <a:pt x="3167743" y="84364"/>
                  </a:lnTo>
                  <a:lnTo>
                    <a:pt x="3211286" y="40821"/>
                  </a:lnTo>
                  <a:lnTo>
                    <a:pt x="3249386" y="8164"/>
                  </a:lnTo>
                  <a:lnTo>
                    <a:pt x="3282043" y="0"/>
                  </a:lnTo>
                  <a:lnTo>
                    <a:pt x="3298371" y="5443"/>
                  </a:lnTo>
                  <a:lnTo>
                    <a:pt x="3306536" y="19050"/>
                  </a:lnTo>
                  <a:lnTo>
                    <a:pt x="3306536" y="38100"/>
                  </a:lnTo>
                  <a:lnTo>
                    <a:pt x="3290207" y="89807"/>
                  </a:lnTo>
                  <a:lnTo>
                    <a:pt x="3257550" y="163286"/>
                  </a:lnTo>
                  <a:lnTo>
                    <a:pt x="3189514" y="277586"/>
                  </a:lnTo>
                  <a:lnTo>
                    <a:pt x="3105150" y="337457"/>
                  </a:lnTo>
                  <a:lnTo>
                    <a:pt x="3023507" y="394607"/>
                  </a:lnTo>
                  <a:lnTo>
                    <a:pt x="2979964" y="413657"/>
                  </a:lnTo>
                  <a:lnTo>
                    <a:pt x="2944586" y="421821"/>
                  </a:lnTo>
                  <a:lnTo>
                    <a:pt x="2827564" y="416378"/>
                  </a:lnTo>
                  <a:lnTo>
                    <a:pt x="2462893" y="405493"/>
                  </a:lnTo>
                  <a:lnTo>
                    <a:pt x="2133600" y="400050"/>
                  </a:lnTo>
                  <a:lnTo>
                    <a:pt x="1804307" y="39732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8">
              <a:extLst>
                <a:ext uri="{FF2B5EF4-FFF2-40B4-BE49-F238E27FC236}">
                  <a16:creationId xmlns:a16="http://schemas.microsoft.com/office/drawing/2014/main" id="{731ED79E-C362-4AA2-85A6-81766D4F933F}"/>
                </a:ext>
              </a:extLst>
            </p:cNvPr>
            <p:cNvSpPr/>
            <p:nvPr/>
          </p:nvSpPr>
          <p:spPr>
            <a:xfrm rot="16200000">
              <a:off x="3098801" y="4152900"/>
              <a:ext cx="2852738" cy="357188"/>
            </a:xfrm>
            <a:custGeom>
              <a:avLst/>
              <a:gdLst>
                <a:gd name="connsiteX0" fmla="*/ 1552575 w 2852738"/>
                <a:gd name="connsiteY0" fmla="*/ 295275 h 357187"/>
                <a:gd name="connsiteX1" fmla="*/ 883444 w 2852738"/>
                <a:gd name="connsiteY1" fmla="*/ 271462 h 357187"/>
                <a:gd name="connsiteX2" fmla="*/ 431006 w 2852738"/>
                <a:gd name="connsiteY2" fmla="*/ 254793 h 357187"/>
                <a:gd name="connsiteX3" fmla="*/ 195263 w 2852738"/>
                <a:gd name="connsiteY3" fmla="*/ 247650 h 357187"/>
                <a:gd name="connsiteX4" fmla="*/ 166688 w 2852738"/>
                <a:gd name="connsiteY4" fmla="*/ 242887 h 357187"/>
                <a:gd name="connsiteX5" fmla="*/ 126206 w 2852738"/>
                <a:gd name="connsiteY5" fmla="*/ 228600 h 357187"/>
                <a:gd name="connsiteX6" fmla="*/ 71438 w 2852738"/>
                <a:gd name="connsiteY6" fmla="*/ 204787 h 357187"/>
                <a:gd name="connsiteX7" fmla="*/ 40481 w 2852738"/>
                <a:gd name="connsiteY7" fmla="*/ 188118 h 357187"/>
                <a:gd name="connsiteX8" fmla="*/ 21431 w 2852738"/>
                <a:gd name="connsiteY8" fmla="*/ 171450 h 357187"/>
                <a:gd name="connsiteX9" fmla="*/ 7144 w 2852738"/>
                <a:gd name="connsiteY9" fmla="*/ 150018 h 357187"/>
                <a:gd name="connsiteX10" fmla="*/ 0 w 2852738"/>
                <a:gd name="connsiteY10" fmla="*/ 126206 h 357187"/>
                <a:gd name="connsiteX11" fmla="*/ 9525 w 2852738"/>
                <a:gd name="connsiteY11" fmla="*/ 102393 h 357187"/>
                <a:gd name="connsiteX12" fmla="*/ 26194 w 2852738"/>
                <a:gd name="connsiteY12" fmla="*/ 80962 h 357187"/>
                <a:gd name="connsiteX13" fmla="*/ 66675 w 2852738"/>
                <a:gd name="connsiteY13" fmla="*/ 52387 h 357187"/>
                <a:gd name="connsiteX14" fmla="*/ 107156 w 2852738"/>
                <a:gd name="connsiteY14" fmla="*/ 35718 h 357187"/>
                <a:gd name="connsiteX15" fmla="*/ 171450 w 2852738"/>
                <a:gd name="connsiteY15" fmla="*/ 16668 h 357187"/>
                <a:gd name="connsiteX16" fmla="*/ 297656 w 2852738"/>
                <a:gd name="connsiteY16" fmla="*/ 2381 h 357187"/>
                <a:gd name="connsiteX17" fmla="*/ 407194 w 2852738"/>
                <a:gd name="connsiteY17" fmla="*/ 0 h 357187"/>
                <a:gd name="connsiteX18" fmla="*/ 447675 w 2852738"/>
                <a:gd name="connsiteY18" fmla="*/ 9525 h 357187"/>
                <a:gd name="connsiteX19" fmla="*/ 495300 w 2852738"/>
                <a:gd name="connsiteY19" fmla="*/ 23812 h 357187"/>
                <a:gd name="connsiteX20" fmla="*/ 590550 w 2852738"/>
                <a:gd name="connsiteY20" fmla="*/ 42862 h 357187"/>
                <a:gd name="connsiteX21" fmla="*/ 659606 w 2852738"/>
                <a:gd name="connsiteY21" fmla="*/ 52387 h 357187"/>
                <a:gd name="connsiteX22" fmla="*/ 1097756 w 2852738"/>
                <a:gd name="connsiteY22" fmla="*/ 78581 h 357187"/>
                <a:gd name="connsiteX23" fmla="*/ 1638300 w 2852738"/>
                <a:gd name="connsiteY23" fmla="*/ 107156 h 357187"/>
                <a:gd name="connsiteX24" fmla="*/ 1955006 w 2852738"/>
                <a:gd name="connsiteY24" fmla="*/ 116681 h 357187"/>
                <a:gd name="connsiteX25" fmla="*/ 2495550 w 2852738"/>
                <a:gd name="connsiteY25" fmla="*/ 114300 h 357187"/>
                <a:gd name="connsiteX26" fmla="*/ 2550319 w 2852738"/>
                <a:gd name="connsiteY26" fmla="*/ 95250 h 357187"/>
                <a:gd name="connsiteX27" fmla="*/ 2671763 w 2852738"/>
                <a:gd name="connsiteY27" fmla="*/ 35718 h 357187"/>
                <a:gd name="connsiteX28" fmla="*/ 2852738 w 2852738"/>
                <a:gd name="connsiteY28" fmla="*/ 92868 h 357187"/>
                <a:gd name="connsiteX29" fmla="*/ 2776538 w 2852738"/>
                <a:gd name="connsiteY29" fmla="*/ 202406 h 357187"/>
                <a:gd name="connsiteX30" fmla="*/ 2738438 w 2852738"/>
                <a:gd name="connsiteY30" fmla="*/ 240506 h 357187"/>
                <a:gd name="connsiteX31" fmla="*/ 2690813 w 2852738"/>
                <a:gd name="connsiteY31" fmla="*/ 285750 h 357187"/>
                <a:gd name="connsiteX32" fmla="*/ 2638425 w 2852738"/>
                <a:gd name="connsiteY32" fmla="*/ 323850 h 357187"/>
                <a:gd name="connsiteX33" fmla="*/ 2605088 w 2852738"/>
                <a:gd name="connsiteY33" fmla="*/ 342900 h 357187"/>
                <a:gd name="connsiteX34" fmla="*/ 2562225 w 2852738"/>
                <a:gd name="connsiteY34" fmla="*/ 354806 h 357187"/>
                <a:gd name="connsiteX35" fmla="*/ 2519363 w 2852738"/>
                <a:gd name="connsiteY35" fmla="*/ 357187 h 357187"/>
                <a:gd name="connsiteX36" fmla="*/ 2476500 w 2852738"/>
                <a:gd name="connsiteY36" fmla="*/ 347662 h 357187"/>
                <a:gd name="connsiteX37" fmla="*/ 2419350 w 2852738"/>
                <a:gd name="connsiteY37" fmla="*/ 335756 h 357187"/>
                <a:gd name="connsiteX38" fmla="*/ 2295525 w 2852738"/>
                <a:gd name="connsiteY38" fmla="*/ 328612 h 357187"/>
                <a:gd name="connsiteX39" fmla="*/ 1828800 w 2852738"/>
                <a:gd name="connsiteY39" fmla="*/ 309562 h 357187"/>
                <a:gd name="connsiteX40" fmla="*/ 1552575 w 2852738"/>
                <a:gd name="connsiteY40" fmla="*/ 295275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852738" h="357187">
                  <a:moveTo>
                    <a:pt x="1552575" y="295275"/>
                  </a:moveTo>
                  <a:lnTo>
                    <a:pt x="883444" y="271462"/>
                  </a:lnTo>
                  <a:lnTo>
                    <a:pt x="431006" y="254793"/>
                  </a:lnTo>
                  <a:lnTo>
                    <a:pt x="195263" y="247650"/>
                  </a:lnTo>
                  <a:lnTo>
                    <a:pt x="166688" y="242887"/>
                  </a:lnTo>
                  <a:lnTo>
                    <a:pt x="126206" y="228600"/>
                  </a:lnTo>
                  <a:lnTo>
                    <a:pt x="71438" y="204787"/>
                  </a:lnTo>
                  <a:lnTo>
                    <a:pt x="40481" y="188118"/>
                  </a:lnTo>
                  <a:lnTo>
                    <a:pt x="21431" y="171450"/>
                  </a:lnTo>
                  <a:lnTo>
                    <a:pt x="7144" y="150018"/>
                  </a:lnTo>
                  <a:lnTo>
                    <a:pt x="0" y="126206"/>
                  </a:lnTo>
                  <a:lnTo>
                    <a:pt x="9525" y="102393"/>
                  </a:lnTo>
                  <a:lnTo>
                    <a:pt x="26194" y="80962"/>
                  </a:lnTo>
                  <a:lnTo>
                    <a:pt x="66675" y="52387"/>
                  </a:lnTo>
                  <a:lnTo>
                    <a:pt x="107156" y="35718"/>
                  </a:lnTo>
                  <a:lnTo>
                    <a:pt x="171450" y="16668"/>
                  </a:lnTo>
                  <a:lnTo>
                    <a:pt x="297656" y="2381"/>
                  </a:lnTo>
                  <a:lnTo>
                    <a:pt x="407194" y="0"/>
                  </a:lnTo>
                  <a:lnTo>
                    <a:pt x="447675" y="9525"/>
                  </a:lnTo>
                  <a:lnTo>
                    <a:pt x="495300" y="23812"/>
                  </a:lnTo>
                  <a:lnTo>
                    <a:pt x="590550" y="42862"/>
                  </a:lnTo>
                  <a:lnTo>
                    <a:pt x="659606" y="52387"/>
                  </a:lnTo>
                  <a:lnTo>
                    <a:pt x="1097756" y="78581"/>
                  </a:lnTo>
                  <a:lnTo>
                    <a:pt x="1638300" y="107156"/>
                  </a:lnTo>
                  <a:lnTo>
                    <a:pt x="1955006" y="116681"/>
                  </a:lnTo>
                  <a:lnTo>
                    <a:pt x="2495550" y="114300"/>
                  </a:lnTo>
                  <a:lnTo>
                    <a:pt x="2550319" y="95250"/>
                  </a:lnTo>
                  <a:lnTo>
                    <a:pt x="2671763" y="35718"/>
                  </a:lnTo>
                  <a:lnTo>
                    <a:pt x="2852738" y="92868"/>
                  </a:lnTo>
                  <a:lnTo>
                    <a:pt x="2776538" y="202406"/>
                  </a:lnTo>
                  <a:lnTo>
                    <a:pt x="2738438" y="240506"/>
                  </a:lnTo>
                  <a:lnTo>
                    <a:pt x="2690813" y="285750"/>
                  </a:lnTo>
                  <a:lnTo>
                    <a:pt x="2638425" y="323850"/>
                  </a:lnTo>
                  <a:lnTo>
                    <a:pt x="2605088" y="342900"/>
                  </a:lnTo>
                  <a:lnTo>
                    <a:pt x="2562225" y="354806"/>
                  </a:lnTo>
                  <a:lnTo>
                    <a:pt x="2519363" y="357187"/>
                  </a:lnTo>
                  <a:lnTo>
                    <a:pt x="2476500" y="347662"/>
                  </a:lnTo>
                  <a:lnTo>
                    <a:pt x="2419350" y="335756"/>
                  </a:lnTo>
                  <a:lnTo>
                    <a:pt x="2295525" y="328612"/>
                  </a:lnTo>
                  <a:lnTo>
                    <a:pt x="1828800" y="309562"/>
                  </a:lnTo>
                  <a:lnTo>
                    <a:pt x="1552575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1">
              <a:extLst>
                <a:ext uri="{FF2B5EF4-FFF2-40B4-BE49-F238E27FC236}">
                  <a16:creationId xmlns:a16="http://schemas.microsoft.com/office/drawing/2014/main" id="{6DD8DDB4-829B-4C61-9045-400B281AD436}"/>
                </a:ext>
              </a:extLst>
            </p:cNvPr>
            <p:cNvSpPr/>
            <p:nvPr/>
          </p:nvSpPr>
          <p:spPr>
            <a:xfrm rot="16200000">
              <a:off x="4859339" y="2386013"/>
              <a:ext cx="3657600" cy="2860675"/>
            </a:xfrm>
            <a:custGeom>
              <a:avLst/>
              <a:gdLst>
                <a:gd name="connsiteX0" fmla="*/ 1869034 w 3657600"/>
                <a:gd name="connsiteY0" fmla="*/ 2798064 h 2860243"/>
                <a:gd name="connsiteX1" fmla="*/ 1009498 w 3657600"/>
                <a:gd name="connsiteY1" fmla="*/ 2805379 h 2860243"/>
                <a:gd name="connsiteX2" fmla="*/ 709575 w 3657600"/>
                <a:gd name="connsiteY2" fmla="*/ 2812694 h 2860243"/>
                <a:gd name="connsiteX3" fmla="*/ 566928 w 3657600"/>
                <a:gd name="connsiteY3" fmla="*/ 2823667 h 2860243"/>
                <a:gd name="connsiteX4" fmla="*/ 453543 w 3657600"/>
                <a:gd name="connsiteY4" fmla="*/ 2805379 h 2860243"/>
                <a:gd name="connsiteX5" fmla="*/ 277978 w 3657600"/>
                <a:gd name="connsiteY5" fmla="*/ 2776118 h 2860243"/>
                <a:gd name="connsiteX6" fmla="*/ 190196 w 3657600"/>
                <a:gd name="connsiteY6" fmla="*/ 2754173 h 2860243"/>
                <a:gd name="connsiteX7" fmla="*/ 106071 w 3657600"/>
                <a:gd name="connsiteY7" fmla="*/ 2728569 h 2860243"/>
                <a:gd name="connsiteX8" fmla="*/ 47549 w 3657600"/>
                <a:gd name="connsiteY8" fmla="*/ 2706624 h 2860243"/>
                <a:gd name="connsiteX9" fmla="*/ 18288 w 3657600"/>
                <a:gd name="connsiteY9" fmla="*/ 2684678 h 2860243"/>
                <a:gd name="connsiteX10" fmla="*/ 7316 w 3657600"/>
                <a:gd name="connsiteY10" fmla="*/ 2670048 h 2860243"/>
                <a:gd name="connsiteX11" fmla="*/ 0 w 3657600"/>
                <a:gd name="connsiteY11" fmla="*/ 2651760 h 2860243"/>
                <a:gd name="connsiteX12" fmla="*/ 3658 w 3657600"/>
                <a:gd name="connsiteY12" fmla="*/ 2637129 h 2860243"/>
                <a:gd name="connsiteX13" fmla="*/ 29261 w 3657600"/>
                <a:gd name="connsiteY13" fmla="*/ 2615184 h 2860243"/>
                <a:gd name="connsiteX14" fmla="*/ 76810 w 3657600"/>
                <a:gd name="connsiteY14" fmla="*/ 2593238 h 2860243"/>
                <a:gd name="connsiteX15" fmla="*/ 153620 w 3657600"/>
                <a:gd name="connsiteY15" fmla="*/ 2571293 h 2860243"/>
                <a:gd name="connsiteX16" fmla="*/ 230429 w 3657600"/>
                <a:gd name="connsiteY16" fmla="*/ 2549347 h 2860243"/>
                <a:gd name="connsiteX17" fmla="*/ 354788 w 3657600"/>
                <a:gd name="connsiteY17" fmla="*/ 2520086 h 2860243"/>
                <a:gd name="connsiteX18" fmla="*/ 449885 w 3657600"/>
                <a:gd name="connsiteY18" fmla="*/ 2549347 h 2860243"/>
                <a:gd name="connsiteX19" fmla="*/ 804672 w 3657600"/>
                <a:gd name="connsiteY19" fmla="*/ 2549347 h 2860243"/>
                <a:gd name="connsiteX20" fmla="*/ 1448410 w 3657600"/>
                <a:gd name="connsiteY20" fmla="*/ 2542032 h 2860243"/>
                <a:gd name="connsiteX21" fmla="*/ 2106778 w 3657600"/>
                <a:gd name="connsiteY21" fmla="*/ 2534717 h 2860243"/>
                <a:gd name="connsiteX22" fmla="*/ 2666391 w 3657600"/>
                <a:gd name="connsiteY22" fmla="*/ 2534717 h 2860243"/>
                <a:gd name="connsiteX23" fmla="*/ 3226004 w 3657600"/>
                <a:gd name="connsiteY23" fmla="*/ 2531059 h 2860243"/>
                <a:gd name="connsiteX24" fmla="*/ 3343047 w 3657600"/>
                <a:gd name="connsiteY24" fmla="*/ 2531059 h 2860243"/>
                <a:gd name="connsiteX25" fmla="*/ 3368650 w 3657600"/>
                <a:gd name="connsiteY25" fmla="*/ 2523744 h 2860243"/>
                <a:gd name="connsiteX26" fmla="*/ 3390596 w 3657600"/>
                <a:gd name="connsiteY26" fmla="*/ 2509113 h 2860243"/>
                <a:gd name="connsiteX27" fmla="*/ 3405226 w 3657600"/>
                <a:gd name="connsiteY27" fmla="*/ 2483510 h 2860243"/>
                <a:gd name="connsiteX28" fmla="*/ 3416199 w 3657600"/>
                <a:gd name="connsiteY28" fmla="*/ 2446934 h 2860243"/>
                <a:gd name="connsiteX29" fmla="*/ 3423514 w 3657600"/>
                <a:gd name="connsiteY29" fmla="*/ 2381097 h 2860243"/>
                <a:gd name="connsiteX30" fmla="*/ 3394253 w 3657600"/>
                <a:gd name="connsiteY30" fmla="*/ 1861718 h 2860243"/>
                <a:gd name="connsiteX31" fmla="*/ 3335732 w 3657600"/>
                <a:gd name="connsiteY31" fmla="*/ 1265529 h 2860243"/>
                <a:gd name="connsiteX32" fmla="*/ 3262580 w 3657600"/>
                <a:gd name="connsiteY32" fmla="*/ 709574 h 2860243"/>
                <a:gd name="connsiteX33" fmla="*/ 3218688 w 3657600"/>
                <a:gd name="connsiteY33" fmla="*/ 420624 h 2860243"/>
                <a:gd name="connsiteX34" fmla="*/ 3207716 w 3657600"/>
                <a:gd name="connsiteY34" fmla="*/ 369417 h 2860243"/>
                <a:gd name="connsiteX35" fmla="*/ 3182112 w 3657600"/>
                <a:gd name="connsiteY35" fmla="*/ 124358 h 2860243"/>
                <a:gd name="connsiteX36" fmla="*/ 3332074 w 3657600"/>
                <a:gd name="connsiteY36" fmla="*/ 0 h 2860243"/>
                <a:gd name="connsiteX37" fmla="*/ 3343047 w 3657600"/>
                <a:gd name="connsiteY37" fmla="*/ 193853 h 2860243"/>
                <a:gd name="connsiteX38" fmla="*/ 3375965 w 3657600"/>
                <a:gd name="connsiteY38" fmla="*/ 438912 h 2860243"/>
                <a:gd name="connsiteX39" fmla="*/ 3401568 w 3657600"/>
                <a:gd name="connsiteY39" fmla="*/ 603504 h 2860243"/>
                <a:gd name="connsiteX40" fmla="*/ 3441802 w 3657600"/>
                <a:gd name="connsiteY40" fmla="*/ 888797 h 2860243"/>
                <a:gd name="connsiteX41" fmla="*/ 3478378 w 3657600"/>
                <a:gd name="connsiteY41" fmla="*/ 1210665 h 2860243"/>
                <a:gd name="connsiteX42" fmla="*/ 3522269 w 3657600"/>
                <a:gd name="connsiteY42" fmla="*/ 1613001 h 2860243"/>
                <a:gd name="connsiteX43" fmla="*/ 3562503 w 3657600"/>
                <a:gd name="connsiteY43" fmla="*/ 1993392 h 2860243"/>
                <a:gd name="connsiteX44" fmla="*/ 3584448 w 3657600"/>
                <a:gd name="connsiteY44" fmla="*/ 2212848 h 2860243"/>
                <a:gd name="connsiteX45" fmla="*/ 3599079 w 3657600"/>
                <a:gd name="connsiteY45" fmla="*/ 2366467 h 2860243"/>
                <a:gd name="connsiteX46" fmla="*/ 3613709 w 3657600"/>
                <a:gd name="connsiteY46" fmla="*/ 2403043 h 2860243"/>
                <a:gd name="connsiteX47" fmla="*/ 3628340 w 3657600"/>
                <a:gd name="connsiteY47" fmla="*/ 2435961 h 2860243"/>
                <a:gd name="connsiteX48" fmla="*/ 3650285 w 3657600"/>
                <a:gd name="connsiteY48" fmla="*/ 2472537 h 2860243"/>
                <a:gd name="connsiteX49" fmla="*/ 3657600 w 3657600"/>
                <a:gd name="connsiteY49" fmla="*/ 2494483 h 2860243"/>
                <a:gd name="connsiteX50" fmla="*/ 3642970 w 3657600"/>
                <a:gd name="connsiteY50" fmla="*/ 2538374 h 2860243"/>
                <a:gd name="connsiteX51" fmla="*/ 3610052 w 3657600"/>
                <a:gd name="connsiteY51" fmla="*/ 2611526 h 2860243"/>
                <a:gd name="connsiteX52" fmla="*/ 3540557 w 3657600"/>
                <a:gd name="connsiteY52" fmla="*/ 2717597 h 2860243"/>
                <a:gd name="connsiteX53" fmla="*/ 3496666 w 3657600"/>
                <a:gd name="connsiteY53" fmla="*/ 2779776 h 2860243"/>
                <a:gd name="connsiteX54" fmla="*/ 3449117 w 3657600"/>
                <a:gd name="connsiteY54" fmla="*/ 2823667 h 2860243"/>
                <a:gd name="connsiteX55" fmla="*/ 3419856 w 3657600"/>
                <a:gd name="connsiteY55" fmla="*/ 2849270 h 2860243"/>
                <a:gd name="connsiteX56" fmla="*/ 3386938 w 3657600"/>
                <a:gd name="connsiteY56" fmla="*/ 2860243 h 2860243"/>
                <a:gd name="connsiteX57" fmla="*/ 3354020 w 3657600"/>
                <a:gd name="connsiteY57" fmla="*/ 2860243 h 2860243"/>
                <a:gd name="connsiteX58" fmla="*/ 3335732 w 3657600"/>
                <a:gd name="connsiteY58" fmla="*/ 2845613 h 2860243"/>
                <a:gd name="connsiteX59" fmla="*/ 3313786 w 3657600"/>
                <a:gd name="connsiteY59" fmla="*/ 2827325 h 2860243"/>
                <a:gd name="connsiteX60" fmla="*/ 3266237 w 3657600"/>
                <a:gd name="connsiteY60" fmla="*/ 2801721 h 2860243"/>
                <a:gd name="connsiteX61" fmla="*/ 3189428 w 3657600"/>
                <a:gd name="connsiteY61" fmla="*/ 2794406 h 2860243"/>
                <a:gd name="connsiteX62" fmla="*/ 2600554 w 3657600"/>
                <a:gd name="connsiteY62" fmla="*/ 2801721 h 2860243"/>
                <a:gd name="connsiteX63" fmla="*/ 1869034 w 3657600"/>
                <a:gd name="connsiteY63" fmla="*/ 2798064 h 2860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657600" h="2860243">
                  <a:moveTo>
                    <a:pt x="1869034" y="2798064"/>
                  </a:moveTo>
                  <a:lnTo>
                    <a:pt x="1009498" y="2805379"/>
                  </a:lnTo>
                  <a:lnTo>
                    <a:pt x="709575" y="2812694"/>
                  </a:lnTo>
                  <a:lnTo>
                    <a:pt x="566928" y="2823667"/>
                  </a:lnTo>
                  <a:lnTo>
                    <a:pt x="453543" y="2805379"/>
                  </a:lnTo>
                  <a:lnTo>
                    <a:pt x="277978" y="2776118"/>
                  </a:lnTo>
                  <a:lnTo>
                    <a:pt x="190196" y="2754173"/>
                  </a:lnTo>
                  <a:lnTo>
                    <a:pt x="106071" y="2728569"/>
                  </a:lnTo>
                  <a:lnTo>
                    <a:pt x="47549" y="2706624"/>
                  </a:lnTo>
                  <a:lnTo>
                    <a:pt x="18288" y="2684678"/>
                  </a:lnTo>
                  <a:lnTo>
                    <a:pt x="7316" y="2670048"/>
                  </a:lnTo>
                  <a:lnTo>
                    <a:pt x="0" y="2651760"/>
                  </a:lnTo>
                  <a:lnTo>
                    <a:pt x="3658" y="2637129"/>
                  </a:lnTo>
                  <a:lnTo>
                    <a:pt x="29261" y="2615184"/>
                  </a:lnTo>
                  <a:lnTo>
                    <a:pt x="76810" y="2593238"/>
                  </a:lnTo>
                  <a:lnTo>
                    <a:pt x="153620" y="2571293"/>
                  </a:lnTo>
                  <a:lnTo>
                    <a:pt x="230429" y="2549347"/>
                  </a:lnTo>
                  <a:lnTo>
                    <a:pt x="354788" y="2520086"/>
                  </a:lnTo>
                  <a:lnTo>
                    <a:pt x="449885" y="2549347"/>
                  </a:lnTo>
                  <a:lnTo>
                    <a:pt x="804672" y="2549347"/>
                  </a:lnTo>
                  <a:lnTo>
                    <a:pt x="1448410" y="2542032"/>
                  </a:lnTo>
                  <a:lnTo>
                    <a:pt x="2106778" y="2534717"/>
                  </a:lnTo>
                  <a:lnTo>
                    <a:pt x="2666391" y="2534717"/>
                  </a:lnTo>
                  <a:lnTo>
                    <a:pt x="3226004" y="2531059"/>
                  </a:lnTo>
                  <a:lnTo>
                    <a:pt x="3343047" y="2531059"/>
                  </a:lnTo>
                  <a:lnTo>
                    <a:pt x="3368650" y="2523744"/>
                  </a:lnTo>
                  <a:lnTo>
                    <a:pt x="3390596" y="2509113"/>
                  </a:lnTo>
                  <a:lnTo>
                    <a:pt x="3405226" y="2483510"/>
                  </a:lnTo>
                  <a:lnTo>
                    <a:pt x="3416199" y="2446934"/>
                  </a:lnTo>
                  <a:lnTo>
                    <a:pt x="3423514" y="2381097"/>
                  </a:lnTo>
                  <a:lnTo>
                    <a:pt x="3394253" y="1861718"/>
                  </a:lnTo>
                  <a:lnTo>
                    <a:pt x="3335732" y="1265529"/>
                  </a:lnTo>
                  <a:lnTo>
                    <a:pt x="3262580" y="709574"/>
                  </a:lnTo>
                  <a:lnTo>
                    <a:pt x="3218688" y="420624"/>
                  </a:lnTo>
                  <a:lnTo>
                    <a:pt x="3207716" y="369417"/>
                  </a:lnTo>
                  <a:lnTo>
                    <a:pt x="3182112" y="124358"/>
                  </a:lnTo>
                  <a:lnTo>
                    <a:pt x="3332074" y="0"/>
                  </a:lnTo>
                  <a:lnTo>
                    <a:pt x="3343047" y="193853"/>
                  </a:lnTo>
                  <a:lnTo>
                    <a:pt x="3375965" y="438912"/>
                  </a:lnTo>
                  <a:lnTo>
                    <a:pt x="3401568" y="603504"/>
                  </a:lnTo>
                  <a:lnTo>
                    <a:pt x="3441802" y="888797"/>
                  </a:lnTo>
                  <a:lnTo>
                    <a:pt x="3478378" y="1210665"/>
                  </a:lnTo>
                  <a:lnTo>
                    <a:pt x="3522269" y="1613001"/>
                  </a:lnTo>
                  <a:lnTo>
                    <a:pt x="3562503" y="1993392"/>
                  </a:lnTo>
                  <a:lnTo>
                    <a:pt x="3584448" y="2212848"/>
                  </a:lnTo>
                  <a:lnTo>
                    <a:pt x="3599079" y="2366467"/>
                  </a:lnTo>
                  <a:lnTo>
                    <a:pt x="3613709" y="2403043"/>
                  </a:lnTo>
                  <a:lnTo>
                    <a:pt x="3628340" y="2435961"/>
                  </a:lnTo>
                  <a:lnTo>
                    <a:pt x="3650285" y="2472537"/>
                  </a:lnTo>
                  <a:lnTo>
                    <a:pt x="3657600" y="2494483"/>
                  </a:lnTo>
                  <a:lnTo>
                    <a:pt x="3642970" y="2538374"/>
                  </a:lnTo>
                  <a:lnTo>
                    <a:pt x="3610052" y="2611526"/>
                  </a:lnTo>
                  <a:lnTo>
                    <a:pt x="3540557" y="2717597"/>
                  </a:lnTo>
                  <a:lnTo>
                    <a:pt x="3496666" y="2779776"/>
                  </a:lnTo>
                  <a:lnTo>
                    <a:pt x="3449117" y="2823667"/>
                  </a:lnTo>
                  <a:lnTo>
                    <a:pt x="3419856" y="2849270"/>
                  </a:lnTo>
                  <a:lnTo>
                    <a:pt x="3386938" y="2860243"/>
                  </a:lnTo>
                  <a:lnTo>
                    <a:pt x="3354020" y="2860243"/>
                  </a:lnTo>
                  <a:lnTo>
                    <a:pt x="3335732" y="2845613"/>
                  </a:lnTo>
                  <a:lnTo>
                    <a:pt x="3313786" y="2827325"/>
                  </a:lnTo>
                  <a:lnTo>
                    <a:pt x="3266237" y="2801721"/>
                  </a:lnTo>
                  <a:lnTo>
                    <a:pt x="3189428" y="2794406"/>
                  </a:lnTo>
                  <a:lnTo>
                    <a:pt x="2600554" y="2801721"/>
                  </a:lnTo>
                  <a:lnTo>
                    <a:pt x="1869034" y="27980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7">
              <a:extLst>
                <a:ext uri="{FF2B5EF4-FFF2-40B4-BE49-F238E27FC236}">
                  <a16:creationId xmlns:a16="http://schemas.microsoft.com/office/drawing/2014/main" id="{CFC7E261-F3A8-4E20-9A4E-E28F1436CD48}"/>
                </a:ext>
              </a:extLst>
            </p:cNvPr>
            <p:cNvSpPr/>
            <p:nvPr/>
          </p:nvSpPr>
          <p:spPr>
            <a:xfrm>
              <a:off x="6294439" y="2419351"/>
              <a:ext cx="458787" cy="1547813"/>
            </a:xfrm>
            <a:custGeom>
              <a:avLst/>
              <a:gdLst>
                <a:gd name="connsiteX0" fmla="*/ 173831 w 459581"/>
                <a:gd name="connsiteY0" fmla="*/ 1069181 h 1547813"/>
                <a:gd name="connsiteX1" fmla="*/ 169069 w 459581"/>
                <a:gd name="connsiteY1" fmla="*/ 809625 h 1547813"/>
                <a:gd name="connsiteX2" fmla="*/ 173831 w 459581"/>
                <a:gd name="connsiteY2" fmla="*/ 652463 h 1547813"/>
                <a:gd name="connsiteX3" fmla="*/ 161925 w 459581"/>
                <a:gd name="connsiteY3" fmla="*/ 469106 h 1547813"/>
                <a:gd name="connsiteX4" fmla="*/ 150019 w 459581"/>
                <a:gd name="connsiteY4" fmla="*/ 321469 h 1547813"/>
                <a:gd name="connsiteX5" fmla="*/ 140494 w 459581"/>
                <a:gd name="connsiteY5" fmla="*/ 240506 h 1547813"/>
                <a:gd name="connsiteX6" fmla="*/ 133350 w 459581"/>
                <a:gd name="connsiteY6" fmla="*/ 197644 h 1547813"/>
                <a:gd name="connsiteX7" fmla="*/ 123825 w 459581"/>
                <a:gd name="connsiteY7" fmla="*/ 164306 h 1547813"/>
                <a:gd name="connsiteX8" fmla="*/ 111919 w 459581"/>
                <a:gd name="connsiteY8" fmla="*/ 135731 h 1547813"/>
                <a:gd name="connsiteX9" fmla="*/ 92869 w 459581"/>
                <a:gd name="connsiteY9" fmla="*/ 109538 h 1547813"/>
                <a:gd name="connsiteX10" fmla="*/ 69056 w 459581"/>
                <a:gd name="connsiteY10" fmla="*/ 85725 h 1547813"/>
                <a:gd name="connsiteX11" fmla="*/ 45244 w 459581"/>
                <a:gd name="connsiteY11" fmla="*/ 66675 h 1547813"/>
                <a:gd name="connsiteX12" fmla="*/ 19050 w 459581"/>
                <a:gd name="connsiteY12" fmla="*/ 54769 h 1547813"/>
                <a:gd name="connsiteX13" fmla="*/ 4762 w 459581"/>
                <a:gd name="connsiteY13" fmla="*/ 42863 h 1547813"/>
                <a:gd name="connsiteX14" fmla="*/ 0 w 459581"/>
                <a:gd name="connsiteY14" fmla="*/ 26194 h 1547813"/>
                <a:gd name="connsiteX15" fmla="*/ 4762 w 459581"/>
                <a:gd name="connsiteY15" fmla="*/ 11906 h 1547813"/>
                <a:gd name="connsiteX16" fmla="*/ 26194 w 459581"/>
                <a:gd name="connsiteY16" fmla="*/ 2381 h 1547813"/>
                <a:gd name="connsiteX17" fmla="*/ 57150 w 459581"/>
                <a:gd name="connsiteY17" fmla="*/ 0 h 1547813"/>
                <a:gd name="connsiteX18" fmla="*/ 102394 w 459581"/>
                <a:gd name="connsiteY18" fmla="*/ 9525 h 1547813"/>
                <a:gd name="connsiteX19" fmla="*/ 154781 w 459581"/>
                <a:gd name="connsiteY19" fmla="*/ 21431 h 1547813"/>
                <a:gd name="connsiteX20" fmla="*/ 202406 w 459581"/>
                <a:gd name="connsiteY20" fmla="*/ 35719 h 1547813"/>
                <a:gd name="connsiteX21" fmla="*/ 264319 w 459581"/>
                <a:gd name="connsiteY21" fmla="*/ 54769 h 1547813"/>
                <a:gd name="connsiteX22" fmla="*/ 304800 w 459581"/>
                <a:gd name="connsiteY22" fmla="*/ 71438 h 1547813"/>
                <a:gd name="connsiteX23" fmla="*/ 357187 w 459581"/>
                <a:gd name="connsiteY23" fmla="*/ 95250 h 1547813"/>
                <a:gd name="connsiteX24" fmla="*/ 390525 w 459581"/>
                <a:gd name="connsiteY24" fmla="*/ 114300 h 1547813"/>
                <a:gd name="connsiteX25" fmla="*/ 411956 w 459581"/>
                <a:gd name="connsiteY25" fmla="*/ 128588 h 1547813"/>
                <a:gd name="connsiteX26" fmla="*/ 433387 w 459581"/>
                <a:gd name="connsiteY26" fmla="*/ 150019 h 1547813"/>
                <a:gd name="connsiteX27" fmla="*/ 447675 w 459581"/>
                <a:gd name="connsiteY27" fmla="*/ 171450 h 1547813"/>
                <a:gd name="connsiteX28" fmla="*/ 454819 w 459581"/>
                <a:gd name="connsiteY28" fmla="*/ 190500 h 1547813"/>
                <a:gd name="connsiteX29" fmla="*/ 459581 w 459581"/>
                <a:gd name="connsiteY29" fmla="*/ 211931 h 1547813"/>
                <a:gd name="connsiteX30" fmla="*/ 459581 w 459581"/>
                <a:gd name="connsiteY30" fmla="*/ 235744 h 1547813"/>
                <a:gd name="connsiteX31" fmla="*/ 452437 w 459581"/>
                <a:gd name="connsiteY31" fmla="*/ 257175 h 1547813"/>
                <a:gd name="connsiteX32" fmla="*/ 438150 w 459581"/>
                <a:gd name="connsiteY32" fmla="*/ 269081 h 1547813"/>
                <a:gd name="connsiteX33" fmla="*/ 423862 w 459581"/>
                <a:gd name="connsiteY33" fmla="*/ 288131 h 1547813"/>
                <a:gd name="connsiteX34" fmla="*/ 409575 w 459581"/>
                <a:gd name="connsiteY34" fmla="*/ 333375 h 1547813"/>
                <a:gd name="connsiteX35" fmla="*/ 402431 w 459581"/>
                <a:gd name="connsiteY35" fmla="*/ 383381 h 1547813"/>
                <a:gd name="connsiteX36" fmla="*/ 395287 w 459581"/>
                <a:gd name="connsiteY36" fmla="*/ 502444 h 1547813"/>
                <a:gd name="connsiteX37" fmla="*/ 373856 w 459581"/>
                <a:gd name="connsiteY37" fmla="*/ 650081 h 1547813"/>
                <a:gd name="connsiteX38" fmla="*/ 376237 w 459581"/>
                <a:gd name="connsiteY38" fmla="*/ 804863 h 1547813"/>
                <a:gd name="connsiteX39" fmla="*/ 352425 w 459581"/>
                <a:gd name="connsiteY39" fmla="*/ 1526381 h 1547813"/>
                <a:gd name="connsiteX40" fmla="*/ 173831 w 459581"/>
                <a:gd name="connsiteY40" fmla="*/ 1547813 h 1547813"/>
                <a:gd name="connsiteX41" fmla="*/ 173831 w 459581"/>
                <a:gd name="connsiteY41" fmla="*/ 1069181 h 154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59581" h="1547813">
                  <a:moveTo>
                    <a:pt x="173831" y="1069181"/>
                  </a:moveTo>
                  <a:cubicBezTo>
                    <a:pt x="172244" y="982662"/>
                    <a:pt x="170656" y="896144"/>
                    <a:pt x="169069" y="809625"/>
                  </a:cubicBezTo>
                  <a:lnTo>
                    <a:pt x="173831" y="652463"/>
                  </a:lnTo>
                  <a:lnTo>
                    <a:pt x="161925" y="469106"/>
                  </a:lnTo>
                  <a:lnTo>
                    <a:pt x="150019" y="321469"/>
                  </a:lnTo>
                  <a:lnTo>
                    <a:pt x="140494" y="240506"/>
                  </a:lnTo>
                  <a:lnTo>
                    <a:pt x="133350" y="197644"/>
                  </a:lnTo>
                  <a:lnTo>
                    <a:pt x="123825" y="164306"/>
                  </a:lnTo>
                  <a:lnTo>
                    <a:pt x="111919" y="135731"/>
                  </a:lnTo>
                  <a:lnTo>
                    <a:pt x="92869" y="109538"/>
                  </a:lnTo>
                  <a:lnTo>
                    <a:pt x="69056" y="85725"/>
                  </a:lnTo>
                  <a:lnTo>
                    <a:pt x="45244" y="66675"/>
                  </a:lnTo>
                  <a:lnTo>
                    <a:pt x="19050" y="54769"/>
                  </a:lnTo>
                  <a:lnTo>
                    <a:pt x="4762" y="42863"/>
                  </a:lnTo>
                  <a:lnTo>
                    <a:pt x="0" y="26194"/>
                  </a:lnTo>
                  <a:lnTo>
                    <a:pt x="4762" y="11906"/>
                  </a:lnTo>
                  <a:lnTo>
                    <a:pt x="26194" y="2381"/>
                  </a:lnTo>
                  <a:lnTo>
                    <a:pt x="57150" y="0"/>
                  </a:lnTo>
                  <a:lnTo>
                    <a:pt x="102394" y="9525"/>
                  </a:lnTo>
                  <a:lnTo>
                    <a:pt x="154781" y="21431"/>
                  </a:lnTo>
                  <a:lnTo>
                    <a:pt x="202406" y="35719"/>
                  </a:lnTo>
                  <a:lnTo>
                    <a:pt x="264319" y="54769"/>
                  </a:lnTo>
                  <a:lnTo>
                    <a:pt x="304800" y="71438"/>
                  </a:lnTo>
                  <a:lnTo>
                    <a:pt x="357187" y="95250"/>
                  </a:lnTo>
                  <a:lnTo>
                    <a:pt x="390525" y="114300"/>
                  </a:lnTo>
                  <a:lnTo>
                    <a:pt x="411956" y="128588"/>
                  </a:lnTo>
                  <a:lnTo>
                    <a:pt x="433387" y="150019"/>
                  </a:lnTo>
                  <a:lnTo>
                    <a:pt x="447675" y="171450"/>
                  </a:lnTo>
                  <a:lnTo>
                    <a:pt x="454819" y="190500"/>
                  </a:lnTo>
                  <a:lnTo>
                    <a:pt x="459581" y="211931"/>
                  </a:lnTo>
                  <a:lnTo>
                    <a:pt x="459581" y="235744"/>
                  </a:lnTo>
                  <a:lnTo>
                    <a:pt x="452437" y="257175"/>
                  </a:lnTo>
                  <a:lnTo>
                    <a:pt x="438150" y="269081"/>
                  </a:lnTo>
                  <a:lnTo>
                    <a:pt x="423862" y="288131"/>
                  </a:lnTo>
                  <a:lnTo>
                    <a:pt x="409575" y="333375"/>
                  </a:lnTo>
                  <a:lnTo>
                    <a:pt x="402431" y="383381"/>
                  </a:lnTo>
                  <a:lnTo>
                    <a:pt x="395287" y="502444"/>
                  </a:lnTo>
                  <a:lnTo>
                    <a:pt x="373856" y="650081"/>
                  </a:lnTo>
                  <a:cubicBezTo>
                    <a:pt x="374650" y="701675"/>
                    <a:pt x="375443" y="753269"/>
                    <a:pt x="376237" y="804863"/>
                  </a:cubicBezTo>
                  <a:lnTo>
                    <a:pt x="352425" y="1526381"/>
                  </a:lnTo>
                  <a:lnTo>
                    <a:pt x="173831" y="1547813"/>
                  </a:lnTo>
                  <a:lnTo>
                    <a:pt x="173831" y="10691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9">
              <a:extLst>
                <a:ext uri="{FF2B5EF4-FFF2-40B4-BE49-F238E27FC236}">
                  <a16:creationId xmlns:a16="http://schemas.microsoft.com/office/drawing/2014/main" id="{90F81BF8-CAE9-4B08-B157-B7D0F65322A0}"/>
                </a:ext>
              </a:extLst>
            </p:cNvPr>
            <p:cNvSpPr/>
            <p:nvPr/>
          </p:nvSpPr>
          <p:spPr>
            <a:xfrm>
              <a:off x="5948364" y="3808414"/>
              <a:ext cx="1474787" cy="892175"/>
            </a:xfrm>
            <a:custGeom>
              <a:avLst/>
              <a:gdLst>
                <a:gd name="connsiteX0" fmla="*/ 461962 w 1473993"/>
                <a:gd name="connsiteY0" fmla="*/ 228600 h 892969"/>
                <a:gd name="connsiteX1" fmla="*/ 52387 w 1473993"/>
                <a:gd name="connsiteY1" fmla="*/ 273844 h 892969"/>
                <a:gd name="connsiteX2" fmla="*/ 0 w 1473993"/>
                <a:gd name="connsiteY2" fmla="*/ 169069 h 892969"/>
                <a:gd name="connsiteX3" fmla="*/ 190500 w 1473993"/>
                <a:gd name="connsiteY3" fmla="*/ 138112 h 892969"/>
                <a:gd name="connsiteX4" fmla="*/ 528637 w 1473993"/>
                <a:gd name="connsiteY4" fmla="*/ 88106 h 892969"/>
                <a:gd name="connsiteX5" fmla="*/ 683418 w 1473993"/>
                <a:gd name="connsiteY5" fmla="*/ 71437 h 892969"/>
                <a:gd name="connsiteX6" fmla="*/ 919162 w 1473993"/>
                <a:gd name="connsiteY6" fmla="*/ 57150 h 892969"/>
                <a:gd name="connsiteX7" fmla="*/ 1083468 w 1473993"/>
                <a:gd name="connsiteY7" fmla="*/ 45244 h 892969"/>
                <a:gd name="connsiteX8" fmla="*/ 1143000 w 1473993"/>
                <a:gd name="connsiteY8" fmla="*/ 33337 h 892969"/>
                <a:gd name="connsiteX9" fmla="*/ 1216818 w 1473993"/>
                <a:gd name="connsiteY9" fmla="*/ 9525 h 892969"/>
                <a:gd name="connsiteX10" fmla="*/ 1231106 w 1473993"/>
                <a:gd name="connsiteY10" fmla="*/ 0 h 892969"/>
                <a:gd name="connsiteX11" fmla="*/ 1250156 w 1473993"/>
                <a:gd name="connsiteY11" fmla="*/ 0 h 892969"/>
                <a:gd name="connsiteX12" fmla="*/ 1290637 w 1473993"/>
                <a:gd name="connsiteY12" fmla="*/ 14287 h 892969"/>
                <a:gd name="connsiteX13" fmla="*/ 1335881 w 1473993"/>
                <a:gd name="connsiteY13" fmla="*/ 38100 h 892969"/>
                <a:gd name="connsiteX14" fmla="*/ 1400175 w 1473993"/>
                <a:gd name="connsiteY14" fmla="*/ 83344 h 892969"/>
                <a:gd name="connsiteX15" fmla="*/ 1443037 w 1473993"/>
                <a:gd name="connsiteY15" fmla="*/ 119062 h 892969"/>
                <a:gd name="connsiteX16" fmla="*/ 1466850 w 1473993"/>
                <a:gd name="connsiteY16" fmla="*/ 145256 h 892969"/>
                <a:gd name="connsiteX17" fmla="*/ 1473993 w 1473993"/>
                <a:gd name="connsiteY17" fmla="*/ 161925 h 892969"/>
                <a:gd name="connsiteX18" fmla="*/ 1473993 w 1473993"/>
                <a:gd name="connsiteY18" fmla="*/ 183356 h 892969"/>
                <a:gd name="connsiteX19" fmla="*/ 1462087 w 1473993"/>
                <a:gd name="connsiteY19" fmla="*/ 219075 h 892969"/>
                <a:gd name="connsiteX20" fmla="*/ 1445418 w 1473993"/>
                <a:gd name="connsiteY20" fmla="*/ 252412 h 892969"/>
                <a:gd name="connsiteX21" fmla="*/ 1412081 w 1473993"/>
                <a:gd name="connsiteY21" fmla="*/ 292894 h 892969"/>
                <a:gd name="connsiteX22" fmla="*/ 1359693 w 1473993"/>
                <a:gd name="connsiteY22" fmla="*/ 507206 h 892969"/>
                <a:gd name="connsiteX23" fmla="*/ 1333500 w 1473993"/>
                <a:gd name="connsiteY23" fmla="*/ 583406 h 892969"/>
                <a:gd name="connsiteX24" fmla="*/ 1293018 w 1473993"/>
                <a:gd name="connsiteY24" fmla="*/ 704850 h 892969"/>
                <a:gd name="connsiteX25" fmla="*/ 1262062 w 1473993"/>
                <a:gd name="connsiteY25" fmla="*/ 792956 h 892969"/>
                <a:gd name="connsiteX26" fmla="*/ 1240631 w 1473993"/>
                <a:gd name="connsiteY26" fmla="*/ 831056 h 892969"/>
                <a:gd name="connsiteX27" fmla="*/ 1214437 w 1473993"/>
                <a:gd name="connsiteY27" fmla="*/ 869156 h 892969"/>
                <a:gd name="connsiteX28" fmla="*/ 1197768 w 1473993"/>
                <a:gd name="connsiteY28" fmla="*/ 885825 h 892969"/>
                <a:gd name="connsiteX29" fmla="*/ 1183481 w 1473993"/>
                <a:gd name="connsiteY29" fmla="*/ 892969 h 892969"/>
                <a:gd name="connsiteX30" fmla="*/ 1164431 w 1473993"/>
                <a:gd name="connsiteY30" fmla="*/ 892969 h 892969"/>
                <a:gd name="connsiteX31" fmla="*/ 1147762 w 1473993"/>
                <a:gd name="connsiteY31" fmla="*/ 881062 h 892969"/>
                <a:gd name="connsiteX32" fmla="*/ 1131093 w 1473993"/>
                <a:gd name="connsiteY32" fmla="*/ 852487 h 892969"/>
                <a:gd name="connsiteX33" fmla="*/ 1116806 w 1473993"/>
                <a:gd name="connsiteY33" fmla="*/ 804862 h 892969"/>
                <a:gd name="connsiteX34" fmla="*/ 1100137 w 1473993"/>
                <a:gd name="connsiteY34" fmla="*/ 719137 h 892969"/>
                <a:gd name="connsiteX35" fmla="*/ 1152525 w 1473993"/>
                <a:gd name="connsiteY35" fmla="*/ 471487 h 892969"/>
                <a:gd name="connsiteX36" fmla="*/ 1185862 w 1473993"/>
                <a:gd name="connsiteY36" fmla="*/ 278606 h 892969"/>
                <a:gd name="connsiteX37" fmla="*/ 1188243 w 1473993"/>
                <a:gd name="connsiteY37" fmla="*/ 238125 h 892969"/>
                <a:gd name="connsiteX38" fmla="*/ 1185862 w 1473993"/>
                <a:gd name="connsiteY38" fmla="*/ 219075 h 892969"/>
                <a:gd name="connsiteX39" fmla="*/ 1178718 w 1473993"/>
                <a:gd name="connsiteY39" fmla="*/ 204787 h 892969"/>
                <a:gd name="connsiteX40" fmla="*/ 1159668 w 1473993"/>
                <a:gd name="connsiteY40" fmla="*/ 192881 h 892969"/>
                <a:gd name="connsiteX41" fmla="*/ 1119187 w 1473993"/>
                <a:gd name="connsiteY41" fmla="*/ 183356 h 892969"/>
                <a:gd name="connsiteX42" fmla="*/ 1050131 w 1473993"/>
                <a:gd name="connsiteY42" fmla="*/ 180975 h 892969"/>
                <a:gd name="connsiteX43" fmla="*/ 816768 w 1473993"/>
                <a:gd name="connsiteY43" fmla="*/ 200025 h 892969"/>
                <a:gd name="connsiteX44" fmla="*/ 461962 w 1473993"/>
                <a:gd name="connsiteY44" fmla="*/ 228600 h 892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73993" h="892969">
                  <a:moveTo>
                    <a:pt x="461962" y="228600"/>
                  </a:moveTo>
                  <a:lnTo>
                    <a:pt x="52387" y="273844"/>
                  </a:lnTo>
                  <a:lnTo>
                    <a:pt x="0" y="169069"/>
                  </a:lnTo>
                  <a:lnTo>
                    <a:pt x="190500" y="138112"/>
                  </a:lnTo>
                  <a:lnTo>
                    <a:pt x="528637" y="88106"/>
                  </a:lnTo>
                  <a:lnTo>
                    <a:pt x="683418" y="71437"/>
                  </a:lnTo>
                  <a:lnTo>
                    <a:pt x="919162" y="57150"/>
                  </a:lnTo>
                  <a:lnTo>
                    <a:pt x="1083468" y="45244"/>
                  </a:lnTo>
                  <a:lnTo>
                    <a:pt x="1143000" y="33337"/>
                  </a:lnTo>
                  <a:lnTo>
                    <a:pt x="1216818" y="9525"/>
                  </a:lnTo>
                  <a:lnTo>
                    <a:pt x="1231106" y="0"/>
                  </a:lnTo>
                  <a:lnTo>
                    <a:pt x="1250156" y="0"/>
                  </a:lnTo>
                  <a:lnTo>
                    <a:pt x="1290637" y="14287"/>
                  </a:lnTo>
                  <a:lnTo>
                    <a:pt x="1335881" y="38100"/>
                  </a:lnTo>
                  <a:lnTo>
                    <a:pt x="1400175" y="83344"/>
                  </a:lnTo>
                  <a:lnTo>
                    <a:pt x="1443037" y="119062"/>
                  </a:lnTo>
                  <a:lnTo>
                    <a:pt x="1466850" y="145256"/>
                  </a:lnTo>
                  <a:lnTo>
                    <a:pt x="1473993" y="161925"/>
                  </a:lnTo>
                  <a:lnTo>
                    <a:pt x="1473993" y="183356"/>
                  </a:lnTo>
                  <a:lnTo>
                    <a:pt x="1462087" y="219075"/>
                  </a:lnTo>
                  <a:lnTo>
                    <a:pt x="1445418" y="252412"/>
                  </a:lnTo>
                  <a:lnTo>
                    <a:pt x="1412081" y="292894"/>
                  </a:lnTo>
                  <a:lnTo>
                    <a:pt x="1359693" y="507206"/>
                  </a:lnTo>
                  <a:lnTo>
                    <a:pt x="1333500" y="583406"/>
                  </a:lnTo>
                  <a:lnTo>
                    <a:pt x="1293018" y="704850"/>
                  </a:lnTo>
                  <a:lnTo>
                    <a:pt x="1262062" y="792956"/>
                  </a:lnTo>
                  <a:lnTo>
                    <a:pt x="1240631" y="831056"/>
                  </a:lnTo>
                  <a:lnTo>
                    <a:pt x="1214437" y="869156"/>
                  </a:lnTo>
                  <a:lnTo>
                    <a:pt x="1197768" y="885825"/>
                  </a:lnTo>
                  <a:lnTo>
                    <a:pt x="1183481" y="892969"/>
                  </a:lnTo>
                  <a:lnTo>
                    <a:pt x="1164431" y="892969"/>
                  </a:lnTo>
                  <a:lnTo>
                    <a:pt x="1147762" y="881062"/>
                  </a:lnTo>
                  <a:lnTo>
                    <a:pt x="1131093" y="852487"/>
                  </a:lnTo>
                  <a:lnTo>
                    <a:pt x="1116806" y="804862"/>
                  </a:lnTo>
                  <a:lnTo>
                    <a:pt x="1100137" y="719137"/>
                  </a:lnTo>
                  <a:lnTo>
                    <a:pt x="1152525" y="471487"/>
                  </a:lnTo>
                  <a:lnTo>
                    <a:pt x="1185862" y="278606"/>
                  </a:lnTo>
                  <a:lnTo>
                    <a:pt x="1188243" y="238125"/>
                  </a:lnTo>
                  <a:lnTo>
                    <a:pt x="1185862" y="219075"/>
                  </a:lnTo>
                  <a:lnTo>
                    <a:pt x="1178718" y="204787"/>
                  </a:lnTo>
                  <a:lnTo>
                    <a:pt x="1159668" y="192881"/>
                  </a:lnTo>
                  <a:lnTo>
                    <a:pt x="1119187" y="183356"/>
                  </a:lnTo>
                  <a:lnTo>
                    <a:pt x="1050131" y="180975"/>
                  </a:lnTo>
                  <a:lnTo>
                    <a:pt x="816768" y="200025"/>
                  </a:lnTo>
                  <a:lnTo>
                    <a:pt x="461962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0">
              <a:extLst>
                <a:ext uri="{FF2B5EF4-FFF2-40B4-BE49-F238E27FC236}">
                  <a16:creationId xmlns:a16="http://schemas.microsoft.com/office/drawing/2014/main" id="{0776B386-DD89-40BC-826A-8D7695670636}"/>
                </a:ext>
              </a:extLst>
            </p:cNvPr>
            <p:cNvSpPr/>
            <p:nvPr/>
          </p:nvSpPr>
          <p:spPr>
            <a:xfrm>
              <a:off x="6119813" y="4500563"/>
              <a:ext cx="995362" cy="215900"/>
            </a:xfrm>
            <a:custGeom>
              <a:avLst/>
              <a:gdLst>
                <a:gd name="connsiteX0" fmla="*/ 523875 w 995362"/>
                <a:gd name="connsiteY0" fmla="*/ 150018 h 216693"/>
                <a:gd name="connsiteX1" fmla="*/ 142875 w 995362"/>
                <a:gd name="connsiteY1" fmla="*/ 180975 h 216693"/>
                <a:gd name="connsiteX2" fmla="*/ 85725 w 995362"/>
                <a:gd name="connsiteY2" fmla="*/ 216693 h 216693"/>
                <a:gd name="connsiteX3" fmla="*/ 0 w 995362"/>
                <a:gd name="connsiteY3" fmla="*/ 73818 h 216693"/>
                <a:gd name="connsiteX4" fmla="*/ 319087 w 995362"/>
                <a:gd name="connsiteY4" fmla="*/ 40481 h 216693"/>
                <a:gd name="connsiteX5" fmla="*/ 566737 w 995362"/>
                <a:gd name="connsiteY5" fmla="*/ 19050 h 216693"/>
                <a:gd name="connsiteX6" fmla="*/ 728662 w 995362"/>
                <a:gd name="connsiteY6" fmla="*/ 4762 h 216693"/>
                <a:gd name="connsiteX7" fmla="*/ 981075 w 995362"/>
                <a:gd name="connsiteY7" fmla="*/ 0 h 216693"/>
                <a:gd name="connsiteX8" fmla="*/ 995362 w 995362"/>
                <a:gd name="connsiteY8" fmla="*/ 128587 h 216693"/>
                <a:gd name="connsiteX9" fmla="*/ 523875 w 995362"/>
                <a:gd name="connsiteY9" fmla="*/ 150018 h 21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5362" h="216693">
                  <a:moveTo>
                    <a:pt x="523875" y="150018"/>
                  </a:moveTo>
                  <a:lnTo>
                    <a:pt x="142875" y="180975"/>
                  </a:lnTo>
                  <a:lnTo>
                    <a:pt x="85725" y="216693"/>
                  </a:lnTo>
                  <a:lnTo>
                    <a:pt x="0" y="73818"/>
                  </a:lnTo>
                  <a:lnTo>
                    <a:pt x="319087" y="40481"/>
                  </a:lnTo>
                  <a:lnTo>
                    <a:pt x="566737" y="19050"/>
                  </a:lnTo>
                  <a:lnTo>
                    <a:pt x="728662" y="4762"/>
                  </a:lnTo>
                  <a:lnTo>
                    <a:pt x="981075" y="0"/>
                  </a:lnTo>
                  <a:lnTo>
                    <a:pt x="995362" y="128587"/>
                  </a:lnTo>
                  <a:lnTo>
                    <a:pt x="523875" y="1500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1">
              <a:extLst>
                <a:ext uri="{FF2B5EF4-FFF2-40B4-BE49-F238E27FC236}">
                  <a16:creationId xmlns:a16="http://schemas.microsoft.com/office/drawing/2014/main" id="{E507F5BF-3995-4DCA-BED5-B5E215133BE7}"/>
                </a:ext>
              </a:extLst>
            </p:cNvPr>
            <p:cNvSpPr/>
            <p:nvPr/>
          </p:nvSpPr>
          <p:spPr>
            <a:xfrm>
              <a:off x="5418138" y="5102225"/>
              <a:ext cx="2455862" cy="293688"/>
            </a:xfrm>
            <a:custGeom>
              <a:avLst/>
              <a:gdLst>
                <a:gd name="connsiteX0" fmla="*/ 1416676 w 2454713"/>
                <a:gd name="connsiteY0" fmla="*/ 190607 h 293638"/>
                <a:gd name="connsiteX1" fmla="*/ 1012279 w 2454713"/>
                <a:gd name="connsiteY1" fmla="*/ 224092 h 293638"/>
                <a:gd name="connsiteX2" fmla="*/ 765005 w 2454713"/>
                <a:gd name="connsiteY2" fmla="*/ 249850 h 293638"/>
                <a:gd name="connsiteX3" fmla="*/ 602731 w 2454713"/>
                <a:gd name="connsiteY3" fmla="*/ 270456 h 293638"/>
                <a:gd name="connsiteX4" fmla="*/ 489397 w 2454713"/>
                <a:gd name="connsiteY4" fmla="*/ 283335 h 293638"/>
                <a:gd name="connsiteX5" fmla="*/ 383790 w 2454713"/>
                <a:gd name="connsiteY5" fmla="*/ 291062 h 293638"/>
                <a:gd name="connsiteX6" fmla="*/ 275608 w 2454713"/>
                <a:gd name="connsiteY6" fmla="*/ 293638 h 293638"/>
                <a:gd name="connsiteX7" fmla="*/ 195759 w 2454713"/>
                <a:gd name="connsiteY7" fmla="*/ 288486 h 293638"/>
                <a:gd name="connsiteX8" fmla="*/ 115910 w 2454713"/>
                <a:gd name="connsiteY8" fmla="*/ 278183 h 293638"/>
                <a:gd name="connsiteX9" fmla="*/ 7727 w 2454713"/>
                <a:gd name="connsiteY9" fmla="*/ 252425 h 293638"/>
                <a:gd name="connsiteX10" fmla="*/ 0 w 2454713"/>
                <a:gd name="connsiteY10" fmla="*/ 56667 h 293638"/>
                <a:gd name="connsiteX11" fmla="*/ 97879 w 2454713"/>
                <a:gd name="connsiteY11" fmla="*/ 100455 h 293638"/>
                <a:gd name="connsiteX12" fmla="*/ 133940 w 2454713"/>
                <a:gd name="connsiteY12" fmla="*/ 115909 h 293638"/>
                <a:gd name="connsiteX13" fmla="*/ 172577 w 2454713"/>
                <a:gd name="connsiteY13" fmla="*/ 128788 h 293638"/>
                <a:gd name="connsiteX14" fmla="*/ 231820 w 2454713"/>
                <a:gd name="connsiteY14" fmla="*/ 139091 h 293638"/>
                <a:gd name="connsiteX15" fmla="*/ 303941 w 2454713"/>
                <a:gd name="connsiteY15" fmla="*/ 141667 h 293638"/>
                <a:gd name="connsiteX16" fmla="*/ 440457 w 2454713"/>
                <a:gd name="connsiteY16" fmla="*/ 139091 h 293638"/>
                <a:gd name="connsiteX17" fmla="*/ 682580 w 2454713"/>
                <a:gd name="connsiteY17" fmla="*/ 121061 h 293638"/>
                <a:gd name="connsiteX18" fmla="*/ 901521 w 2454713"/>
                <a:gd name="connsiteY18" fmla="*/ 100455 h 293638"/>
                <a:gd name="connsiteX19" fmla="*/ 1220917 w 2454713"/>
                <a:gd name="connsiteY19" fmla="*/ 72121 h 293638"/>
                <a:gd name="connsiteX20" fmla="*/ 1640768 w 2454713"/>
                <a:gd name="connsiteY20" fmla="*/ 38636 h 293638"/>
                <a:gd name="connsiteX21" fmla="*/ 2024559 w 2454713"/>
                <a:gd name="connsiteY21" fmla="*/ 12878 h 293638"/>
                <a:gd name="connsiteX22" fmla="*/ 2194560 w 2454713"/>
                <a:gd name="connsiteY22" fmla="*/ 0 h 293638"/>
                <a:gd name="connsiteX23" fmla="*/ 2217742 w 2454713"/>
                <a:gd name="connsiteY23" fmla="*/ 10303 h 293638"/>
                <a:gd name="connsiteX24" fmla="*/ 2269257 w 2454713"/>
                <a:gd name="connsiteY24" fmla="*/ 30909 h 293638"/>
                <a:gd name="connsiteX25" fmla="*/ 2320773 w 2454713"/>
                <a:gd name="connsiteY25" fmla="*/ 46364 h 293638"/>
                <a:gd name="connsiteX26" fmla="*/ 2395470 w 2454713"/>
                <a:gd name="connsiteY26" fmla="*/ 66970 h 293638"/>
                <a:gd name="connsiteX27" fmla="*/ 2444410 w 2454713"/>
                <a:gd name="connsiteY27" fmla="*/ 79849 h 293638"/>
                <a:gd name="connsiteX28" fmla="*/ 2454713 w 2454713"/>
                <a:gd name="connsiteY28" fmla="*/ 208637 h 293638"/>
                <a:gd name="connsiteX29" fmla="*/ 2228045 w 2454713"/>
                <a:gd name="connsiteY29" fmla="*/ 190607 h 293638"/>
                <a:gd name="connsiteX30" fmla="*/ 1975619 w 2454713"/>
                <a:gd name="connsiteY30" fmla="*/ 177728 h 293638"/>
                <a:gd name="connsiteX31" fmla="*/ 1720617 w 2454713"/>
                <a:gd name="connsiteY31" fmla="*/ 180304 h 293638"/>
                <a:gd name="connsiteX32" fmla="*/ 1416676 w 2454713"/>
                <a:gd name="connsiteY32" fmla="*/ 190607 h 2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454713" h="293638">
                  <a:moveTo>
                    <a:pt x="1416676" y="190607"/>
                  </a:moveTo>
                  <a:lnTo>
                    <a:pt x="1012279" y="224092"/>
                  </a:lnTo>
                  <a:lnTo>
                    <a:pt x="765005" y="249850"/>
                  </a:lnTo>
                  <a:lnTo>
                    <a:pt x="602731" y="270456"/>
                  </a:lnTo>
                  <a:lnTo>
                    <a:pt x="489397" y="283335"/>
                  </a:lnTo>
                  <a:lnTo>
                    <a:pt x="383790" y="291062"/>
                  </a:lnTo>
                  <a:lnTo>
                    <a:pt x="275608" y="293638"/>
                  </a:lnTo>
                  <a:lnTo>
                    <a:pt x="195759" y="288486"/>
                  </a:lnTo>
                  <a:lnTo>
                    <a:pt x="115910" y="278183"/>
                  </a:lnTo>
                  <a:lnTo>
                    <a:pt x="7727" y="252425"/>
                  </a:lnTo>
                  <a:lnTo>
                    <a:pt x="0" y="56667"/>
                  </a:lnTo>
                  <a:lnTo>
                    <a:pt x="97879" y="100455"/>
                  </a:lnTo>
                  <a:lnTo>
                    <a:pt x="133940" y="115909"/>
                  </a:lnTo>
                  <a:lnTo>
                    <a:pt x="172577" y="128788"/>
                  </a:lnTo>
                  <a:lnTo>
                    <a:pt x="231820" y="139091"/>
                  </a:lnTo>
                  <a:lnTo>
                    <a:pt x="303941" y="141667"/>
                  </a:lnTo>
                  <a:lnTo>
                    <a:pt x="440457" y="139091"/>
                  </a:lnTo>
                  <a:lnTo>
                    <a:pt x="682580" y="121061"/>
                  </a:lnTo>
                  <a:lnTo>
                    <a:pt x="901521" y="100455"/>
                  </a:lnTo>
                  <a:lnTo>
                    <a:pt x="1220917" y="72121"/>
                  </a:lnTo>
                  <a:lnTo>
                    <a:pt x="1640768" y="38636"/>
                  </a:lnTo>
                  <a:lnTo>
                    <a:pt x="2024559" y="12878"/>
                  </a:lnTo>
                  <a:lnTo>
                    <a:pt x="2194560" y="0"/>
                  </a:lnTo>
                  <a:lnTo>
                    <a:pt x="2217742" y="10303"/>
                  </a:lnTo>
                  <a:lnTo>
                    <a:pt x="2269257" y="30909"/>
                  </a:lnTo>
                  <a:lnTo>
                    <a:pt x="2320773" y="46364"/>
                  </a:lnTo>
                  <a:lnTo>
                    <a:pt x="2395470" y="66970"/>
                  </a:lnTo>
                  <a:lnTo>
                    <a:pt x="2444410" y="79849"/>
                  </a:lnTo>
                  <a:lnTo>
                    <a:pt x="2454713" y="208637"/>
                  </a:lnTo>
                  <a:lnTo>
                    <a:pt x="2228045" y="190607"/>
                  </a:lnTo>
                  <a:lnTo>
                    <a:pt x="1975619" y="177728"/>
                  </a:lnTo>
                  <a:lnTo>
                    <a:pt x="1720617" y="180304"/>
                  </a:lnTo>
                  <a:lnTo>
                    <a:pt x="1416676" y="1906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193070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FD111DE-AAB7-46C1-A0C4-E5AB2B78C534}"/>
              </a:ext>
            </a:extLst>
          </p:cNvPr>
          <p:cNvGrpSpPr/>
          <p:nvPr/>
        </p:nvGrpSpPr>
        <p:grpSpPr>
          <a:xfrm>
            <a:off x="3573464" y="1712913"/>
            <a:ext cx="4545012" cy="4044950"/>
            <a:chOff x="3573464" y="1712913"/>
            <a:chExt cx="4545012" cy="4044950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DC3192E7-22E3-465C-9AB3-E89EC588CBBB}"/>
                </a:ext>
              </a:extLst>
            </p:cNvPr>
            <p:cNvSpPr/>
            <p:nvPr/>
          </p:nvSpPr>
          <p:spPr>
            <a:xfrm>
              <a:off x="5613401" y="2938463"/>
              <a:ext cx="1928813" cy="423862"/>
            </a:xfrm>
            <a:custGeom>
              <a:avLst/>
              <a:gdLst>
                <a:gd name="connsiteX0" fmla="*/ 1304925 w 1928813"/>
                <a:gd name="connsiteY0" fmla="*/ 261937 h 423862"/>
                <a:gd name="connsiteX1" fmla="*/ 1028700 w 1928813"/>
                <a:gd name="connsiteY1" fmla="*/ 295275 h 423862"/>
                <a:gd name="connsiteX2" fmla="*/ 878682 w 1928813"/>
                <a:gd name="connsiteY2" fmla="*/ 309562 h 423862"/>
                <a:gd name="connsiteX3" fmla="*/ 697707 w 1928813"/>
                <a:gd name="connsiteY3" fmla="*/ 335756 h 423862"/>
                <a:gd name="connsiteX4" fmla="*/ 592932 w 1928813"/>
                <a:gd name="connsiteY4" fmla="*/ 357187 h 423862"/>
                <a:gd name="connsiteX5" fmla="*/ 497682 w 1928813"/>
                <a:gd name="connsiteY5" fmla="*/ 378618 h 423862"/>
                <a:gd name="connsiteX6" fmla="*/ 397669 w 1928813"/>
                <a:gd name="connsiteY6" fmla="*/ 407193 h 423862"/>
                <a:gd name="connsiteX7" fmla="*/ 340519 w 1928813"/>
                <a:gd name="connsiteY7" fmla="*/ 423862 h 423862"/>
                <a:gd name="connsiteX8" fmla="*/ 319088 w 1928813"/>
                <a:gd name="connsiteY8" fmla="*/ 416718 h 423862"/>
                <a:gd name="connsiteX9" fmla="*/ 238125 w 1928813"/>
                <a:gd name="connsiteY9" fmla="*/ 376237 h 423862"/>
                <a:gd name="connsiteX10" fmla="*/ 154782 w 1928813"/>
                <a:gd name="connsiteY10" fmla="*/ 328612 h 423862"/>
                <a:gd name="connsiteX11" fmla="*/ 71438 w 1928813"/>
                <a:gd name="connsiteY11" fmla="*/ 273843 h 423862"/>
                <a:gd name="connsiteX12" fmla="*/ 21432 w 1928813"/>
                <a:gd name="connsiteY12" fmla="*/ 240506 h 423862"/>
                <a:gd name="connsiteX13" fmla="*/ 7144 w 1928813"/>
                <a:gd name="connsiteY13" fmla="*/ 228600 h 423862"/>
                <a:gd name="connsiteX14" fmla="*/ 0 w 1928813"/>
                <a:gd name="connsiteY14" fmla="*/ 209550 h 423862"/>
                <a:gd name="connsiteX15" fmla="*/ 0 w 1928813"/>
                <a:gd name="connsiteY15" fmla="*/ 185737 h 423862"/>
                <a:gd name="connsiteX16" fmla="*/ 4763 w 1928813"/>
                <a:gd name="connsiteY16" fmla="*/ 176212 h 423862"/>
                <a:gd name="connsiteX17" fmla="*/ 16669 w 1928813"/>
                <a:gd name="connsiteY17" fmla="*/ 171450 h 423862"/>
                <a:gd name="connsiteX18" fmla="*/ 45244 w 1928813"/>
                <a:gd name="connsiteY18" fmla="*/ 173831 h 423862"/>
                <a:gd name="connsiteX19" fmla="*/ 92869 w 1928813"/>
                <a:gd name="connsiteY19" fmla="*/ 190500 h 423862"/>
                <a:gd name="connsiteX20" fmla="*/ 150019 w 1928813"/>
                <a:gd name="connsiteY20" fmla="*/ 204787 h 423862"/>
                <a:gd name="connsiteX21" fmla="*/ 200025 w 1928813"/>
                <a:gd name="connsiteY21" fmla="*/ 216693 h 423862"/>
                <a:gd name="connsiteX22" fmla="*/ 247650 w 1928813"/>
                <a:gd name="connsiteY22" fmla="*/ 223837 h 423862"/>
                <a:gd name="connsiteX23" fmla="*/ 297657 w 1928813"/>
                <a:gd name="connsiteY23" fmla="*/ 223837 h 423862"/>
                <a:gd name="connsiteX24" fmla="*/ 378619 w 1928813"/>
                <a:gd name="connsiteY24" fmla="*/ 207168 h 423862"/>
                <a:gd name="connsiteX25" fmla="*/ 588169 w 1928813"/>
                <a:gd name="connsiteY25" fmla="*/ 173831 h 423862"/>
                <a:gd name="connsiteX26" fmla="*/ 883444 w 1928813"/>
                <a:gd name="connsiteY26" fmla="*/ 126206 h 423862"/>
                <a:gd name="connsiteX27" fmla="*/ 1019175 w 1928813"/>
                <a:gd name="connsiteY27" fmla="*/ 111918 h 423862"/>
                <a:gd name="connsiteX28" fmla="*/ 1143000 w 1928813"/>
                <a:gd name="connsiteY28" fmla="*/ 104775 h 423862"/>
                <a:gd name="connsiteX29" fmla="*/ 1254919 w 1928813"/>
                <a:gd name="connsiteY29" fmla="*/ 95250 h 423862"/>
                <a:gd name="connsiteX30" fmla="*/ 1340644 w 1928813"/>
                <a:gd name="connsiteY30" fmla="*/ 85725 h 423862"/>
                <a:gd name="connsiteX31" fmla="*/ 1400175 w 1928813"/>
                <a:gd name="connsiteY31" fmla="*/ 78581 h 423862"/>
                <a:gd name="connsiteX32" fmla="*/ 1457325 w 1928813"/>
                <a:gd name="connsiteY32" fmla="*/ 66675 h 423862"/>
                <a:gd name="connsiteX33" fmla="*/ 1476375 w 1928813"/>
                <a:gd name="connsiteY33" fmla="*/ 57150 h 423862"/>
                <a:gd name="connsiteX34" fmla="*/ 1514475 w 1928813"/>
                <a:gd name="connsiteY34" fmla="*/ 35718 h 423862"/>
                <a:gd name="connsiteX35" fmla="*/ 1571625 w 1928813"/>
                <a:gd name="connsiteY35" fmla="*/ 0 h 423862"/>
                <a:gd name="connsiteX36" fmla="*/ 1595438 w 1928813"/>
                <a:gd name="connsiteY36" fmla="*/ 2381 h 423862"/>
                <a:gd name="connsiteX37" fmla="*/ 1669257 w 1928813"/>
                <a:gd name="connsiteY37" fmla="*/ 14287 h 423862"/>
                <a:gd name="connsiteX38" fmla="*/ 1735932 w 1928813"/>
                <a:gd name="connsiteY38" fmla="*/ 30956 h 423862"/>
                <a:gd name="connsiteX39" fmla="*/ 1795463 w 1928813"/>
                <a:gd name="connsiteY39" fmla="*/ 47625 h 423862"/>
                <a:gd name="connsiteX40" fmla="*/ 1833563 w 1928813"/>
                <a:gd name="connsiteY40" fmla="*/ 61912 h 423862"/>
                <a:gd name="connsiteX41" fmla="*/ 1864519 w 1928813"/>
                <a:gd name="connsiteY41" fmla="*/ 78581 h 423862"/>
                <a:gd name="connsiteX42" fmla="*/ 1888332 w 1928813"/>
                <a:gd name="connsiteY42" fmla="*/ 95250 h 423862"/>
                <a:gd name="connsiteX43" fmla="*/ 1905000 w 1928813"/>
                <a:gd name="connsiteY43" fmla="*/ 111918 h 423862"/>
                <a:gd name="connsiteX44" fmla="*/ 1919288 w 1928813"/>
                <a:gd name="connsiteY44" fmla="*/ 135731 h 423862"/>
                <a:gd name="connsiteX45" fmla="*/ 1928813 w 1928813"/>
                <a:gd name="connsiteY45" fmla="*/ 159543 h 423862"/>
                <a:gd name="connsiteX46" fmla="*/ 1928813 w 1928813"/>
                <a:gd name="connsiteY46" fmla="*/ 173831 h 423862"/>
                <a:gd name="connsiteX47" fmla="*/ 1921669 w 1928813"/>
                <a:gd name="connsiteY47" fmla="*/ 200025 h 423862"/>
                <a:gd name="connsiteX48" fmla="*/ 1907382 w 1928813"/>
                <a:gd name="connsiteY48" fmla="*/ 214312 h 423862"/>
                <a:gd name="connsiteX49" fmla="*/ 1890713 w 1928813"/>
                <a:gd name="connsiteY49" fmla="*/ 226218 h 423862"/>
                <a:gd name="connsiteX50" fmla="*/ 1850232 w 1928813"/>
                <a:gd name="connsiteY50" fmla="*/ 235743 h 423862"/>
                <a:gd name="connsiteX51" fmla="*/ 1774032 w 1928813"/>
                <a:gd name="connsiteY51" fmla="*/ 245268 h 423862"/>
                <a:gd name="connsiteX52" fmla="*/ 1619250 w 1928813"/>
                <a:gd name="connsiteY52" fmla="*/ 247650 h 423862"/>
                <a:gd name="connsiteX53" fmla="*/ 1304925 w 1928813"/>
                <a:gd name="connsiteY53" fmla="*/ 261937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928813" h="423862">
                  <a:moveTo>
                    <a:pt x="1304925" y="261937"/>
                  </a:moveTo>
                  <a:lnTo>
                    <a:pt x="1028700" y="295275"/>
                  </a:lnTo>
                  <a:lnTo>
                    <a:pt x="878682" y="309562"/>
                  </a:lnTo>
                  <a:lnTo>
                    <a:pt x="697707" y="335756"/>
                  </a:lnTo>
                  <a:lnTo>
                    <a:pt x="592932" y="357187"/>
                  </a:lnTo>
                  <a:lnTo>
                    <a:pt x="497682" y="378618"/>
                  </a:lnTo>
                  <a:lnTo>
                    <a:pt x="397669" y="407193"/>
                  </a:lnTo>
                  <a:lnTo>
                    <a:pt x="340519" y="423862"/>
                  </a:lnTo>
                  <a:lnTo>
                    <a:pt x="319088" y="416718"/>
                  </a:lnTo>
                  <a:lnTo>
                    <a:pt x="238125" y="376237"/>
                  </a:lnTo>
                  <a:lnTo>
                    <a:pt x="154782" y="328612"/>
                  </a:lnTo>
                  <a:lnTo>
                    <a:pt x="71438" y="273843"/>
                  </a:lnTo>
                  <a:lnTo>
                    <a:pt x="21432" y="240506"/>
                  </a:lnTo>
                  <a:lnTo>
                    <a:pt x="7144" y="228600"/>
                  </a:lnTo>
                  <a:lnTo>
                    <a:pt x="0" y="209550"/>
                  </a:lnTo>
                  <a:lnTo>
                    <a:pt x="0" y="185737"/>
                  </a:lnTo>
                  <a:lnTo>
                    <a:pt x="4763" y="176212"/>
                  </a:lnTo>
                  <a:lnTo>
                    <a:pt x="16669" y="171450"/>
                  </a:lnTo>
                  <a:lnTo>
                    <a:pt x="45244" y="173831"/>
                  </a:lnTo>
                  <a:lnTo>
                    <a:pt x="92869" y="190500"/>
                  </a:lnTo>
                  <a:lnTo>
                    <a:pt x="150019" y="204787"/>
                  </a:lnTo>
                  <a:lnTo>
                    <a:pt x="200025" y="216693"/>
                  </a:lnTo>
                  <a:lnTo>
                    <a:pt x="247650" y="223837"/>
                  </a:lnTo>
                  <a:lnTo>
                    <a:pt x="297657" y="223837"/>
                  </a:lnTo>
                  <a:lnTo>
                    <a:pt x="378619" y="207168"/>
                  </a:lnTo>
                  <a:lnTo>
                    <a:pt x="588169" y="173831"/>
                  </a:lnTo>
                  <a:lnTo>
                    <a:pt x="883444" y="126206"/>
                  </a:lnTo>
                  <a:lnTo>
                    <a:pt x="1019175" y="111918"/>
                  </a:lnTo>
                  <a:lnTo>
                    <a:pt x="1143000" y="104775"/>
                  </a:lnTo>
                  <a:lnTo>
                    <a:pt x="1254919" y="95250"/>
                  </a:lnTo>
                  <a:lnTo>
                    <a:pt x="1340644" y="85725"/>
                  </a:lnTo>
                  <a:lnTo>
                    <a:pt x="1400175" y="78581"/>
                  </a:lnTo>
                  <a:lnTo>
                    <a:pt x="1457325" y="66675"/>
                  </a:lnTo>
                  <a:lnTo>
                    <a:pt x="1476375" y="57150"/>
                  </a:lnTo>
                  <a:lnTo>
                    <a:pt x="1514475" y="35718"/>
                  </a:lnTo>
                  <a:lnTo>
                    <a:pt x="1571625" y="0"/>
                  </a:lnTo>
                  <a:lnTo>
                    <a:pt x="1595438" y="2381"/>
                  </a:lnTo>
                  <a:lnTo>
                    <a:pt x="1669257" y="14287"/>
                  </a:lnTo>
                  <a:lnTo>
                    <a:pt x="1735932" y="30956"/>
                  </a:lnTo>
                  <a:lnTo>
                    <a:pt x="1795463" y="47625"/>
                  </a:lnTo>
                  <a:lnTo>
                    <a:pt x="1833563" y="61912"/>
                  </a:lnTo>
                  <a:lnTo>
                    <a:pt x="1864519" y="78581"/>
                  </a:lnTo>
                  <a:lnTo>
                    <a:pt x="1888332" y="95250"/>
                  </a:lnTo>
                  <a:lnTo>
                    <a:pt x="1905000" y="111918"/>
                  </a:lnTo>
                  <a:lnTo>
                    <a:pt x="1919288" y="135731"/>
                  </a:lnTo>
                  <a:lnTo>
                    <a:pt x="1928813" y="159543"/>
                  </a:lnTo>
                  <a:lnTo>
                    <a:pt x="1928813" y="173831"/>
                  </a:lnTo>
                  <a:lnTo>
                    <a:pt x="1921669" y="200025"/>
                  </a:lnTo>
                  <a:lnTo>
                    <a:pt x="1907382" y="214312"/>
                  </a:lnTo>
                  <a:lnTo>
                    <a:pt x="1890713" y="226218"/>
                  </a:lnTo>
                  <a:lnTo>
                    <a:pt x="1850232" y="235743"/>
                  </a:lnTo>
                  <a:lnTo>
                    <a:pt x="1774032" y="245268"/>
                  </a:lnTo>
                  <a:lnTo>
                    <a:pt x="1619250" y="247650"/>
                  </a:lnTo>
                  <a:lnTo>
                    <a:pt x="1304925" y="261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8">
              <a:extLst>
                <a:ext uri="{FF2B5EF4-FFF2-40B4-BE49-F238E27FC236}">
                  <a16:creationId xmlns:a16="http://schemas.microsoft.com/office/drawing/2014/main" id="{FD13E561-CF50-4408-9075-10C1F32ADD78}"/>
                </a:ext>
              </a:extLst>
            </p:cNvPr>
            <p:cNvSpPr/>
            <p:nvPr/>
          </p:nvSpPr>
          <p:spPr>
            <a:xfrm>
              <a:off x="5746750" y="3887789"/>
              <a:ext cx="496888" cy="879475"/>
            </a:xfrm>
            <a:custGeom>
              <a:avLst/>
              <a:gdLst>
                <a:gd name="connsiteX0" fmla="*/ 202407 w 497682"/>
                <a:gd name="connsiteY0" fmla="*/ 473869 h 878682"/>
                <a:gd name="connsiteX1" fmla="*/ 119063 w 497682"/>
                <a:gd name="connsiteY1" fmla="*/ 188119 h 878682"/>
                <a:gd name="connsiteX2" fmla="*/ 109538 w 497682"/>
                <a:gd name="connsiteY2" fmla="*/ 166688 h 878682"/>
                <a:gd name="connsiteX3" fmla="*/ 76200 w 497682"/>
                <a:gd name="connsiteY3" fmla="*/ 128588 h 878682"/>
                <a:gd name="connsiteX4" fmla="*/ 38100 w 497682"/>
                <a:gd name="connsiteY4" fmla="*/ 90488 h 878682"/>
                <a:gd name="connsiteX5" fmla="*/ 16669 w 497682"/>
                <a:gd name="connsiteY5" fmla="*/ 64294 h 878682"/>
                <a:gd name="connsiteX6" fmla="*/ 2382 w 497682"/>
                <a:gd name="connsiteY6" fmla="*/ 38100 h 878682"/>
                <a:gd name="connsiteX7" fmla="*/ 0 w 497682"/>
                <a:gd name="connsiteY7" fmla="*/ 16669 h 878682"/>
                <a:gd name="connsiteX8" fmla="*/ 7144 w 497682"/>
                <a:gd name="connsiteY8" fmla="*/ 4763 h 878682"/>
                <a:gd name="connsiteX9" fmla="*/ 21432 w 497682"/>
                <a:gd name="connsiteY9" fmla="*/ 0 h 878682"/>
                <a:gd name="connsiteX10" fmla="*/ 61913 w 497682"/>
                <a:gd name="connsiteY10" fmla="*/ 9525 h 878682"/>
                <a:gd name="connsiteX11" fmla="*/ 126207 w 497682"/>
                <a:gd name="connsiteY11" fmla="*/ 26194 h 878682"/>
                <a:gd name="connsiteX12" fmla="*/ 195263 w 497682"/>
                <a:gd name="connsiteY12" fmla="*/ 50007 h 878682"/>
                <a:gd name="connsiteX13" fmla="*/ 252413 w 497682"/>
                <a:gd name="connsiteY13" fmla="*/ 73819 h 878682"/>
                <a:gd name="connsiteX14" fmla="*/ 280988 w 497682"/>
                <a:gd name="connsiteY14" fmla="*/ 97632 h 878682"/>
                <a:gd name="connsiteX15" fmla="*/ 297657 w 497682"/>
                <a:gd name="connsiteY15" fmla="*/ 161925 h 878682"/>
                <a:gd name="connsiteX16" fmla="*/ 361950 w 497682"/>
                <a:gd name="connsiteY16" fmla="*/ 390525 h 878682"/>
                <a:gd name="connsiteX17" fmla="*/ 378619 w 497682"/>
                <a:gd name="connsiteY17" fmla="*/ 454819 h 878682"/>
                <a:gd name="connsiteX18" fmla="*/ 402432 w 497682"/>
                <a:gd name="connsiteY18" fmla="*/ 545307 h 878682"/>
                <a:gd name="connsiteX19" fmla="*/ 440532 w 497682"/>
                <a:gd name="connsiteY19" fmla="*/ 704850 h 878682"/>
                <a:gd name="connsiteX20" fmla="*/ 497682 w 497682"/>
                <a:gd name="connsiteY20" fmla="*/ 795338 h 878682"/>
                <a:gd name="connsiteX21" fmla="*/ 481013 w 497682"/>
                <a:gd name="connsiteY21" fmla="*/ 819150 h 878682"/>
                <a:gd name="connsiteX22" fmla="*/ 447675 w 497682"/>
                <a:gd name="connsiteY22" fmla="*/ 842963 h 878682"/>
                <a:gd name="connsiteX23" fmla="*/ 416719 w 497682"/>
                <a:gd name="connsiteY23" fmla="*/ 859632 h 878682"/>
                <a:gd name="connsiteX24" fmla="*/ 383382 w 497682"/>
                <a:gd name="connsiteY24" fmla="*/ 876300 h 878682"/>
                <a:gd name="connsiteX25" fmla="*/ 366713 w 497682"/>
                <a:gd name="connsiteY25" fmla="*/ 878682 h 878682"/>
                <a:gd name="connsiteX26" fmla="*/ 352425 w 497682"/>
                <a:gd name="connsiteY26" fmla="*/ 878682 h 878682"/>
                <a:gd name="connsiteX27" fmla="*/ 328613 w 497682"/>
                <a:gd name="connsiteY27" fmla="*/ 866775 h 878682"/>
                <a:gd name="connsiteX28" fmla="*/ 307182 w 497682"/>
                <a:gd name="connsiteY28" fmla="*/ 850107 h 878682"/>
                <a:gd name="connsiteX29" fmla="*/ 285750 w 497682"/>
                <a:gd name="connsiteY29" fmla="*/ 823913 h 878682"/>
                <a:gd name="connsiteX30" fmla="*/ 269082 w 497682"/>
                <a:gd name="connsiteY30" fmla="*/ 788194 h 878682"/>
                <a:gd name="connsiteX31" fmla="*/ 261938 w 497682"/>
                <a:gd name="connsiteY31" fmla="*/ 740569 h 878682"/>
                <a:gd name="connsiteX32" fmla="*/ 247650 w 497682"/>
                <a:gd name="connsiteY32" fmla="*/ 678657 h 878682"/>
                <a:gd name="connsiteX33" fmla="*/ 202407 w 497682"/>
                <a:gd name="connsiteY33" fmla="*/ 473869 h 878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97682" h="878682">
                  <a:moveTo>
                    <a:pt x="202407" y="473869"/>
                  </a:moveTo>
                  <a:lnTo>
                    <a:pt x="119063" y="188119"/>
                  </a:lnTo>
                  <a:lnTo>
                    <a:pt x="109538" y="166688"/>
                  </a:lnTo>
                  <a:lnTo>
                    <a:pt x="76200" y="128588"/>
                  </a:lnTo>
                  <a:lnTo>
                    <a:pt x="38100" y="90488"/>
                  </a:lnTo>
                  <a:lnTo>
                    <a:pt x="16669" y="64294"/>
                  </a:lnTo>
                  <a:lnTo>
                    <a:pt x="2382" y="38100"/>
                  </a:lnTo>
                  <a:lnTo>
                    <a:pt x="0" y="16669"/>
                  </a:lnTo>
                  <a:lnTo>
                    <a:pt x="7144" y="4763"/>
                  </a:lnTo>
                  <a:lnTo>
                    <a:pt x="21432" y="0"/>
                  </a:lnTo>
                  <a:lnTo>
                    <a:pt x="61913" y="9525"/>
                  </a:lnTo>
                  <a:lnTo>
                    <a:pt x="126207" y="26194"/>
                  </a:lnTo>
                  <a:lnTo>
                    <a:pt x="195263" y="50007"/>
                  </a:lnTo>
                  <a:lnTo>
                    <a:pt x="252413" y="73819"/>
                  </a:lnTo>
                  <a:lnTo>
                    <a:pt x="280988" y="97632"/>
                  </a:lnTo>
                  <a:lnTo>
                    <a:pt x="297657" y="161925"/>
                  </a:lnTo>
                  <a:lnTo>
                    <a:pt x="361950" y="390525"/>
                  </a:lnTo>
                  <a:lnTo>
                    <a:pt x="378619" y="454819"/>
                  </a:lnTo>
                  <a:lnTo>
                    <a:pt x="402432" y="545307"/>
                  </a:lnTo>
                  <a:lnTo>
                    <a:pt x="440532" y="704850"/>
                  </a:lnTo>
                  <a:lnTo>
                    <a:pt x="497682" y="795338"/>
                  </a:lnTo>
                  <a:lnTo>
                    <a:pt x="481013" y="819150"/>
                  </a:lnTo>
                  <a:lnTo>
                    <a:pt x="447675" y="842963"/>
                  </a:lnTo>
                  <a:lnTo>
                    <a:pt x="416719" y="859632"/>
                  </a:lnTo>
                  <a:lnTo>
                    <a:pt x="383382" y="876300"/>
                  </a:lnTo>
                  <a:lnTo>
                    <a:pt x="366713" y="878682"/>
                  </a:lnTo>
                  <a:lnTo>
                    <a:pt x="352425" y="878682"/>
                  </a:lnTo>
                  <a:lnTo>
                    <a:pt x="328613" y="866775"/>
                  </a:lnTo>
                  <a:lnTo>
                    <a:pt x="307182" y="850107"/>
                  </a:lnTo>
                  <a:lnTo>
                    <a:pt x="285750" y="823913"/>
                  </a:lnTo>
                  <a:lnTo>
                    <a:pt x="269082" y="788194"/>
                  </a:lnTo>
                  <a:lnTo>
                    <a:pt x="261938" y="740569"/>
                  </a:lnTo>
                  <a:lnTo>
                    <a:pt x="247650" y="678657"/>
                  </a:lnTo>
                  <a:lnTo>
                    <a:pt x="202407" y="473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3">
              <a:extLst>
                <a:ext uri="{FF2B5EF4-FFF2-40B4-BE49-F238E27FC236}">
                  <a16:creationId xmlns:a16="http://schemas.microsoft.com/office/drawing/2014/main" id="{36B3BBC2-70A9-4917-8E29-72F7AF0E164D}"/>
                </a:ext>
              </a:extLst>
            </p:cNvPr>
            <p:cNvSpPr/>
            <p:nvPr/>
          </p:nvSpPr>
          <p:spPr>
            <a:xfrm rot="16200000">
              <a:off x="3128170" y="2158207"/>
              <a:ext cx="2381250" cy="1490662"/>
            </a:xfrm>
            <a:custGeom>
              <a:avLst/>
              <a:gdLst>
                <a:gd name="connsiteX0" fmla="*/ 1407319 w 2381250"/>
                <a:gd name="connsiteY0" fmla="*/ 1107282 h 1490663"/>
                <a:gd name="connsiteX1" fmla="*/ 1112044 w 2381250"/>
                <a:gd name="connsiteY1" fmla="*/ 940594 h 1490663"/>
                <a:gd name="connsiteX2" fmla="*/ 978694 w 2381250"/>
                <a:gd name="connsiteY2" fmla="*/ 859632 h 1490663"/>
                <a:gd name="connsiteX3" fmla="*/ 764381 w 2381250"/>
                <a:gd name="connsiteY3" fmla="*/ 704850 h 1490663"/>
                <a:gd name="connsiteX4" fmla="*/ 581025 w 2381250"/>
                <a:gd name="connsiteY4" fmla="*/ 564357 h 1490663"/>
                <a:gd name="connsiteX5" fmla="*/ 416719 w 2381250"/>
                <a:gd name="connsiteY5" fmla="*/ 431007 h 1490663"/>
                <a:gd name="connsiteX6" fmla="*/ 307181 w 2381250"/>
                <a:gd name="connsiteY6" fmla="*/ 335757 h 1490663"/>
                <a:gd name="connsiteX7" fmla="*/ 188119 w 2381250"/>
                <a:gd name="connsiteY7" fmla="*/ 228600 h 1490663"/>
                <a:gd name="connsiteX8" fmla="*/ 83344 w 2381250"/>
                <a:gd name="connsiteY8" fmla="*/ 128588 h 1490663"/>
                <a:gd name="connsiteX9" fmla="*/ 28575 w 2381250"/>
                <a:gd name="connsiteY9" fmla="*/ 83344 h 1490663"/>
                <a:gd name="connsiteX10" fmla="*/ 14287 w 2381250"/>
                <a:gd name="connsiteY10" fmla="*/ 64294 h 1490663"/>
                <a:gd name="connsiteX11" fmla="*/ 4762 w 2381250"/>
                <a:gd name="connsiteY11" fmla="*/ 45244 h 1490663"/>
                <a:gd name="connsiteX12" fmla="*/ 0 w 2381250"/>
                <a:gd name="connsiteY12" fmla="*/ 23813 h 1490663"/>
                <a:gd name="connsiteX13" fmla="*/ 0 w 2381250"/>
                <a:gd name="connsiteY13" fmla="*/ 9525 h 1490663"/>
                <a:gd name="connsiteX14" fmla="*/ 7144 w 2381250"/>
                <a:gd name="connsiteY14" fmla="*/ 0 h 1490663"/>
                <a:gd name="connsiteX15" fmla="*/ 23812 w 2381250"/>
                <a:gd name="connsiteY15" fmla="*/ 0 h 1490663"/>
                <a:gd name="connsiteX16" fmla="*/ 50006 w 2381250"/>
                <a:gd name="connsiteY16" fmla="*/ 7144 h 1490663"/>
                <a:gd name="connsiteX17" fmla="*/ 100012 w 2381250"/>
                <a:gd name="connsiteY17" fmla="*/ 45244 h 1490663"/>
                <a:gd name="connsiteX18" fmla="*/ 247650 w 2381250"/>
                <a:gd name="connsiteY18" fmla="*/ 157163 h 1490663"/>
                <a:gd name="connsiteX19" fmla="*/ 395287 w 2381250"/>
                <a:gd name="connsiteY19" fmla="*/ 264319 h 1490663"/>
                <a:gd name="connsiteX20" fmla="*/ 538162 w 2381250"/>
                <a:gd name="connsiteY20" fmla="*/ 364332 h 1490663"/>
                <a:gd name="connsiteX21" fmla="*/ 676275 w 2381250"/>
                <a:gd name="connsiteY21" fmla="*/ 457200 h 1490663"/>
                <a:gd name="connsiteX22" fmla="*/ 859631 w 2381250"/>
                <a:gd name="connsiteY22" fmla="*/ 576263 h 1490663"/>
                <a:gd name="connsiteX23" fmla="*/ 1007269 w 2381250"/>
                <a:gd name="connsiteY23" fmla="*/ 666750 h 1490663"/>
                <a:gd name="connsiteX24" fmla="*/ 1128712 w 2381250"/>
                <a:gd name="connsiteY24" fmla="*/ 738188 h 1490663"/>
                <a:gd name="connsiteX25" fmla="*/ 1254919 w 2381250"/>
                <a:gd name="connsiteY25" fmla="*/ 809625 h 1490663"/>
                <a:gd name="connsiteX26" fmla="*/ 1373981 w 2381250"/>
                <a:gd name="connsiteY26" fmla="*/ 871538 h 1490663"/>
                <a:gd name="connsiteX27" fmla="*/ 1509712 w 2381250"/>
                <a:gd name="connsiteY27" fmla="*/ 938213 h 1490663"/>
                <a:gd name="connsiteX28" fmla="*/ 1645444 w 2381250"/>
                <a:gd name="connsiteY28" fmla="*/ 1000125 h 1490663"/>
                <a:gd name="connsiteX29" fmla="*/ 1752600 w 2381250"/>
                <a:gd name="connsiteY29" fmla="*/ 1047750 h 1490663"/>
                <a:gd name="connsiteX30" fmla="*/ 1869281 w 2381250"/>
                <a:gd name="connsiteY30" fmla="*/ 1092994 h 1490663"/>
                <a:gd name="connsiteX31" fmla="*/ 1976437 w 2381250"/>
                <a:gd name="connsiteY31" fmla="*/ 1135857 h 1490663"/>
                <a:gd name="connsiteX32" fmla="*/ 2055019 w 2381250"/>
                <a:gd name="connsiteY32" fmla="*/ 1157288 h 1490663"/>
                <a:gd name="connsiteX33" fmla="*/ 2124075 w 2381250"/>
                <a:gd name="connsiteY33" fmla="*/ 1171575 h 1490663"/>
                <a:gd name="connsiteX34" fmla="*/ 2174081 w 2381250"/>
                <a:gd name="connsiteY34" fmla="*/ 1176338 h 1490663"/>
                <a:gd name="connsiteX35" fmla="*/ 2200275 w 2381250"/>
                <a:gd name="connsiteY35" fmla="*/ 1176338 h 1490663"/>
                <a:gd name="connsiteX36" fmla="*/ 2235994 w 2381250"/>
                <a:gd name="connsiteY36" fmla="*/ 1166813 h 1490663"/>
                <a:gd name="connsiteX37" fmla="*/ 2281237 w 2381250"/>
                <a:gd name="connsiteY37" fmla="*/ 1138238 h 1490663"/>
                <a:gd name="connsiteX38" fmla="*/ 2326481 w 2381250"/>
                <a:gd name="connsiteY38" fmla="*/ 1100138 h 1490663"/>
                <a:gd name="connsiteX39" fmla="*/ 2343150 w 2381250"/>
                <a:gd name="connsiteY39" fmla="*/ 1085850 h 1490663"/>
                <a:gd name="connsiteX40" fmla="*/ 2355056 w 2381250"/>
                <a:gd name="connsiteY40" fmla="*/ 1083469 h 1490663"/>
                <a:gd name="connsiteX41" fmla="*/ 2371725 w 2381250"/>
                <a:gd name="connsiteY41" fmla="*/ 1085850 h 1490663"/>
                <a:gd name="connsiteX42" fmla="*/ 2378869 w 2381250"/>
                <a:gd name="connsiteY42" fmla="*/ 1092994 h 1490663"/>
                <a:gd name="connsiteX43" fmla="*/ 2381250 w 2381250"/>
                <a:gd name="connsiteY43" fmla="*/ 1112044 h 1490663"/>
                <a:gd name="connsiteX44" fmla="*/ 2376487 w 2381250"/>
                <a:gd name="connsiteY44" fmla="*/ 1152525 h 1490663"/>
                <a:gd name="connsiteX45" fmla="*/ 2366962 w 2381250"/>
                <a:gd name="connsiteY45" fmla="*/ 1193007 h 1490663"/>
                <a:gd name="connsiteX46" fmla="*/ 2345531 w 2381250"/>
                <a:gd name="connsiteY46" fmla="*/ 1240632 h 1490663"/>
                <a:gd name="connsiteX47" fmla="*/ 2302669 w 2381250"/>
                <a:gd name="connsiteY47" fmla="*/ 1300163 h 1490663"/>
                <a:gd name="connsiteX48" fmla="*/ 2266950 w 2381250"/>
                <a:gd name="connsiteY48" fmla="*/ 1345407 h 1490663"/>
                <a:gd name="connsiteX49" fmla="*/ 2195512 w 2381250"/>
                <a:gd name="connsiteY49" fmla="*/ 1419225 h 1490663"/>
                <a:gd name="connsiteX50" fmla="*/ 2133600 w 2381250"/>
                <a:gd name="connsiteY50" fmla="*/ 1466850 h 1490663"/>
                <a:gd name="connsiteX51" fmla="*/ 2105025 w 2381250"/>
                <a:gd name="connsiteY51" fmla="*/ 1485900 h 1490663"/>
                <a:gd name="connsiteX52" fmla="*/ 2078831 w 2381250"/>
                <a:gd name="connsiteY52" fmla="*/ 1490663 h 1490663"/>
                <a:gd name="connsiteX53" fmla="*/ 2059781 w 2381250"/>
                <a:gd name="connsiteY53" fmla="*/ 1490663 h 1490663"/>
                <a:gd name="connsiteX54" fmla="*/ 2038350 w 2381250"/>
                <a:gd name="connsiteY54" fmla="*/ 1481138 h 1490663"/>
                <a:gd name="connsiteX55" fmla="*/ 1997869 w 2381250"/>
                <a:gd name="connsiteY55" fmla="*/ 1440657 h 1490663"/>
                <a:gd name="connsiteX56" fmla="*/ 1962150 w 2381250"/>
                <a:gd name="connsiteY56" fmla="*/ 1412082 h 1490663"/>
                <a:gd name="connsiteX57" fmla="*/ 1902619 w 2381250"/>
                <a:gd name="connsiteY57" fmla="*/ 1371600 h 1490663"/>
                <a:gd name="connsiteX58" fmla="*/ 1771650 w 2381250"/>
                <a:gd name="connsiteY58" fmla="*/ 1304925 h 1490663"/>
                <a:gd name="connsiteX59" fmla="*/ 1407319 w 2381250"/>
                <a:gd name="connsiteY59" fmla="*/ 1107282 h 1490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81250" h="1490663">
                  <a:moveTo>
                    <a:pt x="1407319" y="1107282"/>
                  </a:moveTo>
                  <a:lnTo>
                    <a:pt x="1112044" y="940594"/>
                  </a:lnTo>
                  <a:lnTo>
                    <a:pt x="978694" y="859632"/>
                  </a:lnTo>
                  <a:lnTo>
                    <a:pt x="764381" y="704850"/>
                  </a:lnTo>
                  <a:lnTo>
                    <a:pt x="581025" y="564357"/>
                  </a:lnTo>
                  <a:lnTo>
                    <a:pt x="416719" y="431007"/>
                  </a:lnTo>
                  <a:lnTo>
                    <a:pt x="307181" y="335757"/>
                  </a:lnTo>
                  <a:lnTo>
                    <a:pt x="188119" y="228600"/>
                  </a:lnTo>
                  <a:lnTo>
                    <a:pt x="83344" y="128588"/>
                  </a:lnTo>
                  <a:lnTo>
                    <a:pt x="28575" y="83344"/>
                  </a:lnTo>
                  <a:lnTo>
                    <a:pt x="14287" y="64294"/>
                  </a:lnTo>
                  <a:lnTo>
                    <a:pt x="4762" y="45244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7144" y="0"/>
                  </a:lnTo>
                  <a:lnTo>
                    <a:pt x="23812" y="0"/>
                  </a:lnTo>
                  <a:lnTo>
                    <a:pt x="50006" y="7144"/>
                  </a:lnTo>
                  <a:lnTo>
                    <a:pt x="100012" y="45244"/>
                  </a:lnTo>
                  <a:lnTo>
                    <a:pt x="247650" y="157163"/>
                  </a:lnTo>
                  <a:lnTo>
                    <a:pt x="395287" y="264319"/>
                  </a:lnTo>
                  <a:lnTo>
                    <a:pt x="538162" y="364332"/>
                  </a:lnTo>
                  <a:lnTo>
                    <a:pt x="676275" y="457200"/>
                  </a:lnTo>
                  <a:lnTo>
                    <a:pt x="859631" y="576263"/>
                  </a:lnTo>
                  <a:lnTo>
                    <a:pt x="1007269" y="666750"/>
                  </a:lnTo>
                  <a:lnTo>
                    <a:pt x="1128712" y="738188"/>
                  </a:lnTo>
                  <a:lnTo>
                    <a:pt x="1254919" y="809625"/>
                  </a:lnTo>
                  <a:lnTo>
                    <a:pt x="1373981" y="871538"/>
                  </a:lnTo>
                  <a:lnTo>
                    <a:pt x="1509712" y="938213"/>
                  </a:lnTo>
                  <a:lnTo>
                    <a:pt x="1645444" y="1000125"/>
                  </a:lnTo>
                  <a:lnTo>
                    <a:pt x="1752600" y="1047750"/>
                  </a:lnTo>
                  <a:lnTo>
                    <a:pt x="1869281" y="1092994"/>
                  </a:lnTo>
                  <a:lnTo>
                    <a:pt x="1976437" y="1135857"/>
                  </a:lnTo>
                  <a:lnTo>
                    <a:pt x="2055019" y="1157288"/>
                  </a:lnTo>
                  <a:lnTo>
                    <a:pt x="2124075" y="1171575"/>
                  </a:lnTo>
                  <a:lnTo>
                    <a:pt x="2174081" y="1176338"/>
                  </a:lnTo>
                  <a:lnTo>
                    <a:pt x="2200275" y="1176338"/>
                  </a:lnTo>
                  <a:lnTo>
                    <a:pt x="2235994" y="1166813"/>
                  </a:lnTo>
                  <a:lnTo>
                    <a:pt x="2281237" y="1138238"/>
                  </a:lnTo>
                  <a:lnTo>
                    <a:pt x="2326481" y="1100138"/>
                  </a:lnTo>
                  <a:lnTo>
                    <a:pt x="2343150" y="1085850"/>
                  </a:lnTo>
                  <a:lnTo>
                    <a:pt x="2355056" y="1083469"/>
                  </a:lnTo>
                  <a:lnTo>
                    <a:pt x="2371725" y="1085850"/>
                  </a:lnTo>
                  <a:lnTo>
                    <a:pt x="2378869" y="1092994"/>
                  </a:lnTo>
                  <a:lnTo>
                    <a:pt x="2381250" y="1112044"/>
                  </a:lnTo>
                  <a:lnTo>
                    <a:pt x="2376487" y="1152525"/>
                  </a:lnTo>
                  <a:lnTo>
                    <a:pt x="2366962" y="1193007"/>
                  </a:lnTo>
                  <a:lnTo>
                    <a:pt x="2345531" y="1240632"/>
                  </a:lnTo>
                  <a:lnTo>
                    <a:pt x="2302669" y="1300163"/>
                  </a:lnTo>
                  <a:lnTo>
                    <a:pt x="2266950" y="1345407"/>
                  </a:lnTo>
                  <a:lnTo>
                    <a:pt x="2195512" y="1419225"/>
                  </a:lnTo>
                  <a:lnTo>
                    <a:pt x="2133600" y="1466850"/>
                  </a:lnTo>
                  <a:lnTo>
                    <a:pt x="2105025" y="1485900"/>
                  </a:lnTo>
                  <a:lnTo>
                    <a:pt x="2078831" y="1490663"/>
                  </a:lnTo>
                  <a:lnTo>
                    <a:pt x="2059781" y="1490663"/>
                  </a:lnTo>
                  <a:lnTo>
                    <a:pt x="2038350" y="1481138"/>
                  </a:lnTo>
                  <a:lnTo>
                    <a:pt x="1997869" y="1440657"/>
                  </a:lnTo>
                  <a:lnTo>
                    <a:pt x="1962150" y="1412082"/>
                  </a:lnTo>
                  <a:lnTo>
                    <a:pt x="1902619" y="1371600"/>
                  </a:lnTo>
                  <a:lnTo>
                    <a:pt x="1771650" y="1304925"/>
                  </a:lnTo>
                  <a:lnTo>
                    <a:pt x="1407319" y="11072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9">
              <a:extLst>
                <a:ext uri="{FF2B5EF4-FFF2-40B4-BE49-F238E27FC236}">
                  <a16:creationId xmlns:a16="http://schemas.microsoft.com/office/drawing/2014/main" id="{68599568-FF20-4211-AEFE-333133F955C9}"/>
                </a:ext>
              </a:extLst>
            </p:cNvPr>
            <p:cNvSpPr/>
            <p:nvPr/>
          </p:nvSpPr>
          <p:spPr>
            <a:xfrm rot="16200000">
              <a:off x="3667127" y="3665539"/>
              <a:ext cx="3305175" cy="422275"/>
            </a:xfrm>
            <a:custGeom>
              <a:avLst/>
              <a:gdLst>
                <a:gd name="connsiteX0" fmla="*/ 1804307 w 3306536"/>
                <a:gd name="connsiteY0" fmla="*/ 397328 h 421821"/>
                <a:gd name="connsiteX1" fmla="*/ 1129393 w 3306536"/>
                <a:gd name="connsiteY1" fmla="*/ 400050 h 421821"/>
                <a:gd name="connsiteX2" fmla="*/ 683079 w 3306536"/>
                <a:gd name="connsiteY2" fmla="*/ 400050 h 421821"/>
                <a:gd name="connsiteX3" fmla="*/ 312964 w 3306536"/>
                <a:gd name="connsiteY3" fmla="*/ 397328 h 421821"/>
                <a:gd name="connsiteX4" fmla="*/ 157843 w 3306536"/>
                <a:gd name="connsiteY4" fmla="*/ 405493 h 421821"/>
                <a:gd name="connsiteX5" fmla="*/ 84364 w 3306536"/>
                <a:gd name="connsiteY5" fmla="*/ 375557 h 421821"/>
                <a:gd name="connsiteX6" fmla="*/ 46264 w 3306536"/>
                <a:gd name="connsiteY6" fmla="*/ 356507 h 421821"/>
                <a:gd name="connsiteX7" fmla="*/ 24493 w 3306536"/>
                <a:gd name="connsiteY7" fmla="*/ 342900 h 421821"/>
                <a:gd name="connsiteX8" fmla="*/ 2721 w 3306536"/>
                <a:gd name="connsiteY8" fmla="*/ 315686 h 421821"/>
                <a:gd name="connsiteX9" fmla="*/ 0 w 3306536"/>
                <a:gd name="connsiteY9" fmla="*/ 285750 h 421821"/>
                <a:gd name="connsiteX10" fmla="*/ 8164 w 3306536"/>
                <a:gd name="connsiteY10" fmla="*/ 261257 h 421821"/>
                <a:gd name="connsiteX11" fmla="*/ 27214 w 3306536"/>
                <a:gd name="connsiteY11" fmla="*/ 234043 h 421821"/>
                <a:gd name="connsiteX12" fmla="*/ 68036 w 3306536"/>
                <a:gd name="connsiteY12" fmla="*/ 204107 h 421821"/>
                <a:gd name="connsiteX13" fmla="*/ 108857 w 3306536"/>
                <a:gd name="connsiteY13" fmla="*/ 193221 h 421821"/>
                <a:gd name="connsiteX14" fmla="*/ 266700 w 3306536"/>
                <a:gd name="connsiteY14" fmla="*/ 176893 h 421821"/>
                <a:gd name="connsiteX15" fmla="*/ 356507 w 3306536"/>
                <a:gd name="connsiteY15" fmla="*/ 176893 h 421821"/>
                <a:gd name="connsiteX16" fmla="*/ 427264 w 3306536"/>
                <a:gd name="connsiteY16" fmla="*/ 187778 h 421821"/>
                <a:gd name="connsiteX17" fmla="*/ 508907 w 3306536"/>
                <a:gd name="connsiteY17" fmla="*/ 195943 h 421821"/>
                <a:gd name="connsiteX18" fmla="*/ 623207 w 3306536"/>
                <a:gd name="connsiteY18" fmla="*/ 198664 h 421821"/>
                <a:gd name="connsiteX19" fmla="*/ 1208314 w 3306536"/>
                <a:gd name="connsiteY19" fmla="*/ 195943 h 421821"/>
                <a:gd name="connsiteX20" fmla="*/ 1679121 w 3306536"/>
                <a:gd name="connsiteY20" fmla="*/ 198664 h 421821"/>
                <a:gd name="connsiteX21" fmla="*/ 2193471 w 3306536"/>
                <a:gd name="connsiteY21" fmla="*/ 198664 h 421821"/>
                <a:gd name="connsiteX22" fmla="*/ 2724150 w 3306536"/>
                <a:gd name="connsiteY22" fmla="*/ 198664 h 421821"/>
                <a:gd name="connsiteX23" fmla="*/ 2920093 w 3306536"/>
                <a:gd name="connsiteY23" fmla="*/ 195943 h 421821"/>
                <a:gd name="connsiteX24" fmla="*/ 2969079 w 3306536"/>
                <a:gd name="connsiteY24" fmla="*/ 193221 h 421821"/>
                <a:gd name="connsiteX25" fmla="*/ 3015343 w 3306536"/>
                <a:gd name="connsiteY25" fmla="*/ 179614 h 421821"/>
                <a:gd name="connsiteX26" fmla="*/ 3067050 w 3306536"/>
                <a:gd name="connsiteY26" fmla="*/ 149678 h 421821"/>
                <a:gd name="connsiteX27" fmla="*/ 3167743 w 3306536"/>
                <a:gd name="connsiteY27" fmla="*/ 84364 h 421821"/>
                <a:gd name="connsiteX28" fmla="*/ 3211286 w 3306536"/>
                <a:gd name="connsiteY28" fmla="*/ 40821 h 421821"/>
                <a:gd name="connsiteX29" fmla="*/ 3249386 w 3306536"/>
                <a:gd name="connsiteY29" fmla="*/ 8164 h 421821"/>
                <a:gd name="connsiteX30" fmla="*/ 3282043 w 3306536"/>
                <a:gd name="connsiteY30" fmla="*/ 0 h 421821"/>
                <a:gd name="connsiteX31" fmla="*/ 3298371 w 3306536"/>
                <a:gd name="connsiteY31" fmla="*/ 5443 h 421821"/>
                <a:gd name="connsiteX32" fmla="*/ 3306536 w 3306536"/>
                <a:gd name="connsiteY32" fmla="*/ 19050 h 421821"/>
                <a:gd name="connsiteX33" fmla="*/ 3306536 w 3306536"/>
                <a:gd name="connsiteY33" fmla="*/ 38100 h 421821"/>
                <a:gd name="connsiteX34" fmla="*/ 3290207 w 3306536"/>
                <a:gd name="connsiteY34" fmla="*/ 89807 h 421821"/>
                <a:gd name="connsiteX35" fmla="*/ 3257550 w 3306536"/>
                <a:gd name="connsiteY35" fmla="*/ 163286 h 421821"/>
                <a:gd name="connsiteX36" fmla="*/ 3189514 w 3306536"/>
                <a:gd name="connsiteY36" fmla="*/ 277586 h 421821"/>
                <a:gd name="connsiteX37" fmla="*/ 3105150 w 3306536"/>
                <a:gd name="connsiteY37" fmla="*/ 337457 h 421821"/>
                <a:gd name="connsiteX38" fmla="*/ 3023507 w 3306536"/>
                <a:gd name="connsiteY38" fmla="*/ 394607 h 421821"/>
                <a:gd name="connsiteX39" fmla="*/ 2979964 w 3306536"/>
                <a:gd name="connsiteY39" fmla="*/ 413657 h 421821"/>
                <a:gd name="connsiteX40" fmla="*/ 2944586 w 3306536"/>
                <a:gd name="connsiteY40" fmla="*/ 421821 h 421821"/>
                <a:gd name="connsiteX41" fmla="*/ 2827564 w 3306536"/>
                <a:gd name="connsiteY41" fmla="*/ 416378 h 421821"/>
                <a:gd name="connsiteX42" fmla="*/ 2462893 w 3306536"/>
                <a:gd name="connsiteY42" fmla="*/ 405493 h 421821"/>
                <a:gd name="connsiteX43" fmla="*/ 2133600 w 3306536"/>
                <a:gd name="connsiteY43" fmla="*/ 400050 h 421821"/>
                <a:gd name="connsiteX44" fmla="*/ 1804307 w 3306536"/>
                <a:gd name="connsiteY44" fmla="*/ 397328 h 42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306536" h="421821">
                  <a:moveTo>
                    <a:pt x="1804307" y="397328"/>
                  </a:moveTo>
                  <a:lnTo>
                    <a:pt x="1129393" y="400050"/>
                  </a:lnTo>
                  <a:lnTo>
                    <a:pt x="683079" y="400050"/>
                  </a:lnTo>
                  <a:lnTo>
                    <a:pt x="312964" y="397328"/>
                  </a:lnTo>
                  <a:lnTo>
                    <a:pt x="157843" y="405493"/>
                  </a:lnTo>
                  <a:lnTo>
                    <a:pt x="84364" y="375557"/>
                  </a:lnTo>
                  <a:lnTo>
                    <a:pt x="46264" y="356507"/>
                  </a:lnTo>
                  <a:lnTo>
                    <a:pt x="24493" y="342900"/>
                  </a:lnTo>
                  <a:lnTo>
                    <a:pt x="2721" y="315686"/>
                  </a:lnTo>
                  <a:lnTo>
                    <a:pt x="0" y="285750"/>
                  </a:lnTo>
                  <a:lnTo>
                    <a:pt x="8164" y="261257"/>
                  </a:lnTo>
                  <a:lnTo>
                    <a:pt x="27214" y="234043"/>
                  </a:lnTo>
                  <a:lnTo>
                    <a:pt x="68036" y="204107"/>
                  </a:lnTo>
                  <a:lnTo>
                    <a:pt x="108857" y="193221"/>
                  </a:lnTo>
                  <a:lnTo>
                    <a:pt x="266700" y="176893"/>
                  </a:lnTo>
                  <a:lnTo>
                    <a:pt x="356507" y="176893"/>
                  </a:lnTo>
                  <a:lnTo>
                    <a:pt x="427264" y="187778"/>
                  </a:lnTo>
                  <a:lnTo>
                    <a:pt x="508907" y="195943"/>
                  </a:lnTo>
                  <a:lnTo>
                    <a:pt x="623207" y="198664"/>
                  </a:lnTo>
                  <a:lnTo>
                    <a:pt x="1208314" y="195943"/>
                  </a:lnTo>
                  <a:lnTo>
                    <a:pt x="1679121" y="198664"/>
                  </a:lnTo>
                  <a:lnTo>
                    <a:pt x="2193471" y="198664"/>
                  </a:lnTo>
                  <a:lnTo>
                    <a:pt x="2724150" y="198664"/>
                  </a:lnTo>
                  <a:lnTo>
                    <a:pt x="2920093" y="195943"/>
                  </a:lnTo>
                  <a:lnTo>
                    <a:pt x="2969079" y="193221"/>
                  </a:lnTo>
                  <a:lnTo>
                    <a:pt x="3015343" y="179614"/>
                  </a:lnTo>
                  <a:lnTo>
                    <a:pt x="3067050" y="149678"/>
                  </a:lnTo>
                  <a:lnTo>
                    <a:pt x="3167743" y="84364"/>
                  </a:lnTo>
                  <a:lnTo>
                    <a:pt x="3211286" y="40821"/>
                  </a:lnTo>
                  <a:lnTo>
                    <a:pt x="3249386" y="8164"/>
                  </a:lnTo>
                  <a:lnTo>
                    <a:pt x="3282043" y="0"/>
                  </a:lnTo>
                  <a:lnTo>
                    <a:pt x="3298371" y="5443"/>
                  </a:lnTo>
                  <a:lnTo>
                    <a:pt x="3306536" y="19050"/>
                  </a:lnTo>
                  <a:lnTo>
                    <a:pt x="3306536" y="38100"/>
                  </a:lnTo>
                  <a:lnTo>
                    <a:pt x="3290207" y="89807"/>
                  </a:lnTo>
                  <a:lnTo>
                    <a:pt x="3257550" y="163286"/>
                  </a:lnTo>
                  <a:lnTo>
                    <a:pt x="3189514" y="277586"/>
                  </a:lnTo>
                  <a:lnTo>
                    <a:pt x="3105150" y="337457"/>
                  </a:lnTo>
                  <a:lnTo>
                    <a:pt x="3023507" y="394607"/>
                  </a:lnTo>
                  <a:lnTo>
                    <a:pt x="2979964" y="413657"/>
                  </a:lnTo>
                  <a:lnTo>
                    <a:pt x="2944586" y="421821"/>
                  </a:lnTo>
                  <a:lnTo>
                    <a:pt x="2827564" y="416378"/>
                  </a:lnTo>
                  <a:lnTo>
                    <a:pt x="2462893" y="405493"/>
                  </a:lnTo>
                  <a:lnTo>
                    <a:pt x="2133600" y="400050"/>
                  </a:lnTo>
                  <a:lnTo>
                    <a:pt x="1804307" y="39732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18">
              <a:extLst>
                <a:ext uri="{FF2B5EF4-FFF2-40B4-BE49-F238E27FC236}">
                  <a16:creationId xmlns:a16="http://schemas.microsoft.com/office/drawing/2014/main" id="{0C136438-5556-4B61-A219-793D9EA2DCB4}"/>
                </a:ext>
              </a:extLst>
            </p:cNvPr>
            <p:cNvSpPr/>
            <p:nvPr/>
          </p:nvSpPr>
          <p:spPr>
            <a:xfrm rot="16200000">
              <a:off x="3098801" y="4152900"/>
              <a:ext cx="2852738" cy="357188"/>
            </a:xfrm>
            <a:custGeom>
              <a:avLst/>
              <a:gdLst>
                <a:gd name="connsiteX0" fmla="*/ 1552575 w 2852738"/>
                <a:gd name="connsiteY0" fmla="*/ 295275 h 357187"/>
                <a:gd name="connsiteX1" fmla="*/ 883444 w 2852738"/>
                <a:gd name="connsiteY1" fmla="*/ 271462 h 357187"/>
                <a:gd name="connsiteX2" fmla="*/ 431006 w 2852738"/>
                <a:gd name="connsiteY2" fmla="*/ 254793 h 357187"/>
                <a:gd name="connsiteX3" fmla="*/ 195263 w 2852738"/>
                <a:gd name="connsiteY3" fmla="*/ 247650 h 357187"/>
                <a:gd name="connsiteX4" fmla="*/ 166688 w 2852738"/>
                <a:gd name="connsiteY4" fmla="*/ 242887 h 357187"/>
                <a:gd name="connsiteX5" fmla="*/ 126206 w 2852738"/>
                <a:gd name="connsiteY5" fmla="*/ 228600 h 357187"/>
                <a:gd name="connsiteX6" fmla="*/ 71438 w 2852738"/>
                <a:gd name="connsiteY6" fmla="*/ 204787 h 357187"/>
                <a:gd name="connsiteX7" fmla="*/ 40481 w 2852738"/>
                <a:gd name="connsiteY7" fmla="*/ 188118 h 357187"/>
                <a:gd name="connsiteX8" fmla="*/ 21431 w 2852738"/>
                <a:gd name="connsiteY8" fmla="*/ 171450 h 357187"/>
                <a:gd name="connsiteX9" fmla="*/ 7144 w 2852738"/>
                <a:gd name="connsiteY9" fmla="*/ 150018 h 357187"/>
                <a:gd name="connsiteX10" fmla="*/ 0 w 2852738"/>
                <a:gd name="connsiteY10" fmla="*/ 126206 h 357187"/>
                <a:gd name="connsiteX11" fmla="*/ 9525 w 2852738"/>
                <a:gd name="connsiteY11" fmla="*/ 102393 h 357187"/>
                <a:gd name="connsiteX12" fmla="*/ 26194 w 2852738"/>
                <a:gd name="connsiteY12" fmla="*/ 80962 h 357187"/>
                <a:gd name="connsiteX13" fmla="*/ 66675 w 2852738"/>
                <a:gd name="connsiteY13" fmla="*/ 52387 h 357187"/>
                <a:gd name="connsiteX14" fmla="*/ 107156 w 2852738"/>
                <a:gd name="connsiteY14" fmla="*/ 35718 h 357187"/>
                <a:gd name="connsiteX15" fmla="*/ 171450 w 2852738"/>
                <a:gd name="connsiteY15" fmla="*/ 16668 h 357187"/>
                <a:gd name="connsiteX16" fmla="*/ 297656 w 2852738"/>
                <a:gd name="connsiteY16" fmla="*/ 2381 h 357187"/>
                <a:gd name="connsiteX17" fmla="*/ 407194 w 2852738"/>
                <a:gd name="connsiteY17" fmla="*/ 0 h 357187"/>
                <a:gd name="connsiteX18" fmla="*/ 447675 w 2852738"/>
                <a:gd name="connsiteY18" fmla="*/ 9525 h 357187"/>
                <a:gd name="connsiteX19" fmla="*/ 495300 w 2852738"/>
                <a:gd name="connsiteY19" fmla="*/ 23812 h 357187"/>
                <a:gd name="connsiteX20" fmla="*/ 590550 w 2852738"/>
                <a:gd name="connsiteY20" fmla="*/ 42862 h 357187"/>
                <a:gd name="connsiteX21" fmla="*/ 659606 w 2852738"/>
                <a:gd name="connsiteY21" fmla="*/ 52387 h 357187"/>
                <a:gd name="connsiteX22" fmla="*/ 1097756 w 2852738"/>
                <a:gd name="connsiteY22" fmla="*/ 78581 h 357187"/>
                <a:gd name="connsiteX23" fmla="*/ 1638300 w 2852738"/>
                <a:gd name="connsiteY23" fmla="*/ 107156 h 357187"/>
                <a:gd name="connsiteX24" fmla="*/ 1955006 w 2852738"/>
                <a:gd name="connsiteY24" fmla="*/ 116681 h 357187"/>
                <a:gd name="connsiteX25" fmla="*/ 2495550 w 2852738"/>
                <a:gd name="connsiteY25" fmla="*/ 114300 h 357187"/>
                <a:gd name="connsiteX26" fmla="*/ 2550319 w 2852738"/>
                <a:gd name="connsiteY26" fmla="*/ 95250 h 357187"/>
                <a:gd name="connsiteX27" fmla="*/ 2671763 w 2852738"/>
                <a:gd name="connsiteY27" fmla="*/ 35718 h 357187"/>
                <a:gd name="connsiteX28" fmla="*/ 2852738 w 2852738"/>
                <a:gd name="connsiteY28" fmla="*/ 92868 h 357187"/>
                <a:gd name="connsiteX29" fmla="*/ 2776538 w 2852738"/>
                <a:gd name="connsiteY29" fmla="*/ 202406 h 357187"/>
                <a:gd name="connsiteX30" fmla="*/ 2738438 w 2852738"/>
                <a:gd name="connsiteY30" fmla="*/ 240506 h 357187"/>
                <a:gd name="connsiteX31" fmla="*/ 2690813 w 2852738"/>
                <a:gd name="connsiteY31" fmla="*/ 285750 h 357187"/>
                <a:gd name="connsiteX32" fmla="*/ 2638425 w 2852738"/>
                <a:gd name="connsiteY32" fmla="*/ 323850 h 357187"/>
                <a:gd name="connsiteX33" fmla="*/ 2605088 w 2852738"/>
                <a:gd name="connsiteY33" fmla="*/ 342900 h 357187"/>
                <a:gd name="connsiteX34" fmla="*/ 2562225 w 2852738"/>
                <a:gd name="connsiteY34" fmla="*/ 354806 h 357187"/>
                <a:gd name="connsiteX35" fmla="*/ 2519363 w 2852738"/>
                <a:gd name="connsiteY35" fmla="*/ 357187 h 357187"/>
                <a:gd name="connsiteX36" fmla="*/ 2476500 w 2852738"/>
                <a:gd name="connsiteY36" fmla="*/ 347662 h 357187"/>
                <a:gd name="connsiteX37" fmla="*/ 2419350 w 2852738"/>
                <a:gd name="connsiteY37" fmla="*/ 335756 h 357187"/>
                <a:gd name="connsiteX38" fmla="*/ 2295525 w 2852738"/>
                <a:gd name="connsiteY38" fmla="*/ 328612 h 357187"/>
                <a:gd name="connsiteX39" fmla="*/ 1828800 w 2852738"/>
                <a:gd name="connsiteY39" fmla="*/ 309562 h 357187"/>
                <a:gd name="connsiteX40" fmla="*/ 1552575 w 2852738"/>
                <a:gd name="connsiteY40" fmla="*/ 295275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852738" h="357187">
                  <a:moveTo>
                    <a:pt x="1552575" y="295275"/>
                  </a:moveTo>
                  <a:lnTo>
                    <a:pt x="883444" y="271462"/>
                  </a:lnTo>
                  <a:lnTo>
                    <a:pt x="431006" y="254793"/>
                  </a:lnTo>
                  <a:lnTo>
                    <a:pt x="195263" y="247650"/>
                  </a:lnTo>
                  <a:lnTo>
                    <a:pt x="166688" y="242887"/>
                  </a:lnTo>
                  <a:lnTo>
                    <a:pt x="126206" y="228600"/>
                  </a:lnTo>
                  <a:lnTo>
                    <a:pt x="71438" y="204787"/>
                  </a:lnTo>
                  <a:lnTo>
                    <a:pt x="40481" y="188118"/>
                  </a:lnTo>
                  <a:lnTo>
                    <a:pt x="21431" y="171450"/>
                  </a:lnTo>
                  <a:lnTo>
                    <a:pt x="7144" y="150018"/>
                  </a:lnTo>
                  <a:lnTo>
                    <a:pt x="0" y="126206"/>
                  </a:lnTo>
                  <a:lnTo>
                    <a:pt x="9525" y="102393"/>
                  </a:lnTo>
                  <a:lnTo>
                    <a:pt x="26194" y="80962"/>
                  </a:lnTo>
                  <a:lnTo>
                    <a:pt x="66675" y="52387"/>
                  </a:lnTo>
                  <a:lnTo>
                    <a:pt x="107156" y="35718"/>
                  </a:lnTo>
                  <a:lnTo>
                    <a:pt x="171450" y="16668"/>
                  </a:lnTo>
                  <a:lnTo>
                    <a:pt x="297656" y="2381"/>
                  </a:lnTo>
                  <a:lnTo>
                    <a:pt x="407194" y="0"/>
                  </a:lnTo>
                  <a:lnTo>
                    <a:pt x="447675" y="9525"/>
                  </a:lnTo>
                  <a:lnTo>
                    <a:pt x="495300" y="23812"/>
                  </a:lnTo>
                  <a:lnTo>
                    <a:pt x="590550" y="42862"/>
                  </a:lnTo>
                  <a:lnTo>
                    <a:pt x="659606" y="52387"/>
                  </a:lnTo>
                  <a:lnTo>
                    <a:pt x="1097756" y="78581"/>
                  </a:lnTo>
                  <a:lnTo>
                    <a:pt x="1638300" y="107156"/>
                  </a:lnTo>
                  <a:lnTo>
                    <a:pt x="1955006" y="116681"/>
                  </a:lnTo>
                  <a:lnTo>
                    <a:pt x="2495550" y="114300"/>
                  </a:lnTo>
                  <a:lnTo>
                    <a:pt x="2550319" y="95250"/>
                  </a:lnTo>
                  <a:lnTo>
                    <a:pt x="2671763" y="35718"/>
                  </a:lnTo>
                  <a:lnTo>
                    <a:pt x="2852738" y="92868"/>
                  </a:lnTo>
                  <a:lnTo>
                    <a:pt x="2776538" y="202406"/>
                  </a:lnTo>
                  <a:lnTo>
                    <a:pt x="2738438" y="240506"/>
                  </a:lnTo>
                  <a:lnTo>
                    <a:pt x="2690813" y="285750"/>
                  </a:lnTo>
                  <a:lnTo>
                    <a:pt x="2638425" y="323850"/>
                  </a:lnTo>
                  <a:lnTo>
                    <a:pt x="2605088" y="342900"/>
                  </a:lnTo>
                  <a:lnTo>
                    <a:pt x="2562225" y="354806"/>
                  </a:lnTo>
                  <a:lnTo>
                    <a:pt x="2519363" y="357187"/>
                  </a:lnTo>
                  <a:lnTo>
                    <a:pt x="2476500" y="347662"/>
                  </a:lnTo>
                  <a:lnTo>
                    <a:pt x="2419350" y="335756"/>
                  </a:lnTo>
                  <a:lnTo>
                    <a:pt x="2295525" y="328612"/>
                  </a:lnTo>
                  <a:lnTo>
                    <a:pt x="1828800" y="309562"/>
                  </a:lnTo>
                  <a:lnTo>
                    <a:pt x="1552575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21">
              <a:extLst>
                <a:ext uri="{FF2B5EF4-FFF2-40B4-BE49-F238E27FC236}">
                  <a16:creationId xmlns:a16="http://schemas.microsoft.com/office/drawing/2014/main" id="{5DC091CD-1C0F-46C1-AE38-5DBA73DA0E93}"/>
                </a:ext>
              </a:extLst>
            </p:cNvPr>
            <p:cNvSpPr/>
            <p:nvPr/>
          </p:nvSpPr>
          <p:spPr>
            <a:xfrm rot="16200000">
              <a:off x="4859339" y="2386013"/>
              <a:ext cx="3657600" cy="2860675"/>
            </a:xfrm>
            <a:custGeom>
              <a:avLst/>
              <a:gdLst>
                <a:gd name="connsiteX0" fmla="*/ 1869034 w 3657600"/>
                <a:gd name="connsiteY0" fmla="*/ 2798064 h 2860243"/>
                <a:gd name="connsiteX1" fmla="*/ 1009498 w 3657600"/>
                <a:gd name="connsiteY1" fmla="*/ 2805379 h 2860243"/>
                <a:gd name="connsiteX2" fmla="*/ 709575 w 3657600"/>
                <a:gd name="connsiteY2" fmla="*/ 2812694 h 2860243"/>
                <a:gd name="connsiteX3" fmla="*/ 566928 w 3657600"/>
                <a:gd name="connsiteY3" fmla="*/ 2823667 h 2860243"/>
                <a:gd name="connsiteX4" fmla="*/ 453543 w 3657600"/>
                <a:gd name="connsiteY4" fmla="*/ 2805379 h 2860243"/>
                <a:gd name="connsiteX5" fmla="*/ 277978 w 3657600"/>
                <a:gd name="connsiteY5" fmla="*/ 2776118 h 2860243"/>
                <a:gd name="connsiteX6" fmla="*/ 190196 w 3657600"/>
                <a:gd name="connsiteY6" fmla="*/ 2754173 h 2860243"/>
                <a:gd name="connsiteX7" fmla="*/ 106071 w 3657600"/>
                <a:gd name="connsiteY7" fmla="*/ 2728569 h 2860243"/>
                <a:gd name="connsiteX8" fmla="*/ 47549 w 3657600"/>
                <a:gd name="connsiteY8" fmla="*/ 2706624 h 2860243"/>
                <a:gd name="connsiteX9" fmla="*/ 18288 w 3657600"/>
                <a:gd name="connsiteY9" fmla="*/ 2684678 h 2860243"/>
                <a:gd name="connsiteX10" fmla="*/ 7316 w 3657600"/>
                <a:gd name="connsiteY10" fmla="*/ 2670048 h 2860243"/>
                <a:gd name="connsiteX11" fmla="*/ 0 w 3657600"/>
                <a:gd name="connsiteY11" fmla="*/ 2651760 h 2860243"/>
                <a:gd name="connsiteX12" fmla="*/ 3658 w 3657600"/>
                <a:gd name="connsiteY12" fmla="*/ 2637129 h 2860243"/>
                <a:gd name="connsiteX13" fmla="*/ 29261 w 3657600"/>
                <a:gd name="connsiteY13" fmla="*/ 2615184 h 2860243"/>
                <a:gd name="connsiteX14" fmla="*/ 76810 w 3657600"/>
                <a:gd name="connsiteY14" fmla="*/ 2593238 h 2860243"/>
                <a:gd name="connsiteX15" fmla="*/ 153620 w 3657600"/>
                <a:gd name="connsiteY15" fmla="*/ 2571293 h 2860243"/>
                <a:gd name="connsiteX16" fmla="*/ 230429 w 3657600"/>
                <a:gd name="connsiteY16" fmla="*/ 2549347 h 2860243"/>
                <a:gd name="connsiteX17" fmla="*/ 354788 w 3657600"/>
                <a:gd name="connsiteY17" fmla="*/ 2520086 h 2860243"/>
                <a:gd name="connsiteX18" fmla="*/ 449885 w 3657600"/>
                <a:gd name="connsiteY18" fmla="*/ 2549347 h 2860243"/>
                <a:gd name="connsiteX19" fmla="*/ 804672 w 3657600"/>
                <a:gd name="connsiteY19" fmla="*/ 2549347 h 2860243"/>
                <a:gd name="connsiteX20" fmla="*/ 1448410 w 3657600"/>
                <a:gd name="connsiteY20" fmla="*/ 2542032 h 2860243"/>
                <a:gd name="connsiteX21" fmla="*/ 2106778 w 3657600"/>
                <a:gd name="connsiteY21" fmla="*/ 2534717 h 2860243"/>
                <a:gd name="connsiteX22" fmla="*/ 2666391 w 3657600"/>
                <a:gd name="connsiteY22" fmla="*/ 2534717 h 2860243"/>
                <a:gd name="connsiteX23" fmla="*/ 3226004 w 3657600"/>
                <a:gd name="connsiteY23" fmla="*/ 2531059 h 2860243"/>
                <a:gd name="connsiteX24" fmla="*/ 3343047 w 3657600"/>
                <a:gd name="connsiteY24" fmla="*/ 2531059 h 2860243"/>
                <a:gd name="connsiteX25" fmla="*/ 3368650 w 3657600"/>
                <a:gd name="connsiteY25" fmla="*/ 2523744 h 2860243"/>
                <a:gd name="connsiteX26" fmla="*/ 3390596 w 3657600"/>
                <a:gd name="connsiteY26" fmla="*/ 2509113 h 2860243"/>
                <a:gd name="connsiteX27" fmla="*/ 3405226 w 3657600"/>
                <a:gd name="connsiteY27" fmla="*/ 2483510 h 2860243"/>
                <a:gd name="connsiteX28" fmla="*/ 3416199 w 3657600"/>
                <a:gd name="connsiteY28" fmla="*/ 2446934 h 2860243"/>
                <a:gd name="connsiteX29" fmla="*/ 3423514 w 3657600"/>
                <a:gd name="connsiteY29" fmla="*/ 2381097 h 2860243"/>
                <a:gd name="connsiteX30" fmla="*/ 3394253 w 3657600"/>
                <a:gd name="connsiteY30" fmla="*/ 1861718 h 2860243"/>
                <a:gd name="connsiteX31" fmla="*/ 3335732 w 3657600"/>
                <a:gd name="connsiteY31" fmla="*/ 1265529 h 2860243"/>
                <a:gd name="connsiteX32" fmla="*/ 3262580 w 3657600"/>
                <a:gd name="connsiteY32" fmla="*/ 709574 h 2860243"/>
                <a:gd name="connsiteX33" fmla="*/ 3218688 w 3657600"/>
                <a:gd name="connsiteY33" fmla="*/ 420624 h 2860243"/>
                <a:gd name="connsiteX34" fmla="*/ 3207716 w 3657600"/>
                <a:gd name="connsiteY34" fmla="*/ 369417 h 2860243"/>
                <a:gd name="connsiteX35" fmla="*/ 3182112 w 3657600"/>
                <a:gd name="connsiteY35" fmla="*/ 124358 h 2860243"/>
                <a:gd name="connsiteX36" fmla="*/ 3332074 w 3657600"/>
                <a:gd name="connsiteY36" fmla="*/ 0 h 2860243"/>
                <a:gd name="connsiteX37" fmla="*/ 3343047 w 3657600"/>
                <a:gd name="connsiteY37" fmla="*/ 193853 h 2860243"/>
                <a:gd name="connsiteX38" fmla="*/ 3375965 w 3657600"/>
                <a:gd name="connsiteY38" fmla="*/ 438912 h 2860243"/>
                <a:gd name="connsiteX39" fmla="*/ 3401568 w 3657600"/>
                <a:gd name="connsiteY39" fmla="*/ 603504 h 2860243"/>
                <a:gd name="connsiteX40" fmla="*/ 3441802 w 3657600"/>
                <a:gd name="connsiteY40" fmla="*/ 888797 h 2860243"/>
                <a:gd name="connsiteX41" fmla="*/ 3478378 w 3657600"/>
                <a:gd name="connsiteY41" fmla="*/ 1210665 h 2860243"/>
                <a:gd name="connsiteX42" fmla="*/ 3522269 w 3657600"/>
                <a:gd name="connsiteY42" fmla="*/ 1613001 h 2860243"/>
                <a:gd name="connsiteX43" fmla="*/ 3562503 w 3657600"/>
                <a:gd name="connsiteY43" fmla="*/ 1993392 h 2860243"/>
                <a:gd name="connsiteX44" fmla="*/ 3584448 w 3657600"/>
                <a:gd name="connsiteY44" fmla="*/ 2212848 h 2860243"/>
                <a:gd name="connsiteX45" fmla="*/ 3599079 w 3657600"/>
                <a:gd name="connsiteY45" fmla="*/ 2366467 h 2860243"/>
                <a:gd name="connsiteX46" fmla="*/ 3613709 w 3657600"/>
                <a:gd name="connsiteY46" fmla="*/ 2403043 h 2860243"/>
                <a:gd name="connsiteX47" fmla="*/ 3628340 w 3657600"/>
                <a:gd name="connsiteY47" fmla="*/ 2435961 h 2860243"/>
                <a:gd name="connsiteX48" fmla="*/ 3650285 w 3657600"/>
                <a:gd name="connsiteY48" fmla="*/ 2472537 h 2860243"/>
                <a:gd name="connsiteX49" fmla="*/ 3657600 w 3657600"/>
                <a:gd name="connsiteY49" fmla="*/ 2494483 h 2860243"/>
                <a:gd name="connsiteX50" fmla="*/ 3642970 w 3657600"/>
                <a:gd name="connsiteY50" fmla="*/ 2538374 h 2860243"/>
                <a:gd name="connsiteX51" fmla="*/ 3610052 w 3657600"/>
                <a:gd name="connsiteY51" fmla="*/ 2611526 h 2860243"/>
                <a:gd name="connsiteX52" fmla="*/ 3540557 w 3657600"/>
                <a:gd name="connsiteY52" fmla="*/ 2717597 h 2860243"/>
                <a:gd name="connsiteX53" fmla="*/ 3496666 w 3657600"/>
                <a:gd name="connsiteY53" fmla="*/ 2779776 h 2860243"/>
                <a:gd name="connsiteX54" fmla="*/ 3449117 w 3657600"/>
                <a:gd name="connsiteY54" fmla="*/ 2823667 h 2860243"/>
                <a:gd name="connsiteX55" fmla="*/ 3419856 w 3657600"/>
                <a:gd name="connsiteY55" fmla="*/ 2849270 h 2860243"/>
                <a:gd name="connsiteX56" fmla="*/ 3386938 w 3657600"/>
                <a:gd name="connsiteY56" fmla="*/ 2860243 h 2860243"/>
                <a:gd name="connsiteX57" fmla="*/ 3354020 w 3657600"/>
                <a:gd name="connsiteY57" fmla="*/ 2860243 h 2860243"/>
                <a:gd name="connsiteX58" fmla="*/ 3335732 w 3657600"/>
                <a:gd name="connsiteY58" fmla="*/ 2845613 h 2860243"/>
                <a:gd name="connsiteX59" fmla="*/ 3313786 w 3657600"/>
                <a:gd name="connsiteY59" fmla="*/ 2827325 h 2860243"/>
                <a:gd name="connsiteX60" fmla="*/ 3266237 w 3657600"/>
                <a:gd name="connsiteY60" fmla="*/ 2801721 h 2860243"/>
                <a:gd name="connsiteX61" fmla="*/ 3189428 w 3657600"/>
                <a:gd name="connsiteY61" fmla="*/ 2794406 h 2860243"/>
                <a:gd name="connsiteX62" fmla="*/ 2600554 w 3657600"/>
                <a:gd name="connsiteY62" fmla="*/ 2801721 h 2860243"/>
                <a:gd name="connsiteX63" fmla="*/ 1869034 w 3657600"/>
                <a:gd name="connsiteY63" fmla="*/ 2798064 h 2860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657600" h="2860243">
                  <a:moveTo>
                    <a:pt x="1869034" y="2798064"/>
                  </a:moveTo>
                  <a:lnTo>
                    <a:pt x="1009498" y="2805379"/>
                  </a:lnTo>
                  <a:lnTo>
                    <a:pt x="709575" y="2812694"/>
                  </a:lnTo>
                  <a:lnTo>
                    <a:pt x="566928" y="2823667"/>
                  </a:lnTo>
                  <a:lnTo>
                    <a:pt x="453543" y="2805379"/>
                  </a:lnTo>
                  <a:lnTo>
                    <a:pt x="277978" y="2776118"/>
                  </a:lnTo>
                  <a:lnTo>
                    <a:pt x="190196" y="2754173"/>
                  </a:lnTo>
                  <a:lnTo>
                    <a:pt x="106071" y="2728569"/>
                  </a:lnTo>
                  <a:lnTo>
                    <a:pt x="47549" y="2706624"/>
                  </a:lnTo>
                  <a:lnTo>
                    <a:pt x="18288" y="2684678"/>
                  </a:lnTo>
                  <a:lnTo>
                    <a:pt x="7316" y="2670048"/>
                  </a:lnTo>
                  <a:lnTo>
                    <a:pt x="0" y="2651760"/>
                  </a:lnTo>
                  <a:lnTo>
                    <a:pt x="3658" y="2637129"/>
                  </a:lnTo>
                  <a:lnTo>
                    <a:pt x="29261" y="2615184"/>
                  </a:lnTo>
                  <a:lnTo>
                    <a:pt x="76810" y="2593238"/>
                  </a:lnTo>
                  <a:lnTo>
                    <a:pt x="153620" y="2571293"/>
                  </a:lnTo>
                  <a:lnTo>
                    <a:pt x="230429" y="2549347"/>
                  </a:lnTo>
                  <a:lnTo>
                    <a:pt x="354788" y="2520086"/>
                  </a:lnTo>
                  <a:lnTo>
                    <a:pt x="449885" y="2549347"/>
                  </a:lnTo>
                  <a:lnTo>
                    <a:pt x="804672" y="2549347"/>
                  </a:lnTo>
                  <a:lnTo>
                    <a:pt x="1448410" y="2542032"/>
                  </a:lnTo>
                  <a:lnTo>
                    <a:pt x="2106778" y="2534717"/>
                  </a:lnTo>
                  <a:lnTo>
                    <a:pt x="2666391" y="2534717"/>
                  </a:lnTo>
                  <a:lnTo>
                    <a:pt x="3226004" y="2531059"/>
                  </a:lnTo>
                  <a:lnTo>
                    <a:pt x="3343047" y="2531059"/>
                  </a:lnTo>
                  <a:lnTo>
                    <a:pt x="3368650" y="2523744"/>
                  </a:lnTo>
                  <a:lnTo>
                    <a:pt x="3390596" y="2509113"/>
                  </a:lnTo>
                  <a:lnTo>
                    <a:pt x="3405226" y="2483510"/>
                  </a:lnTo>
                  <a:lnTo>
                    <a:pt x="3416199" y="2446934"/>
                  </a:lnTo>
                  <a:lnTo>
                    <a:pt x="3423514" y="2381097"/>
                  </a:lnTo>
                  <a:lnTo>
                    <a:pt x="3394253" y="1861718"/>
                  </a:lnTo>
                  <a:lnTo>
                    <a:pt x="3335732" y="1265529"/>
                  </a:lnTo>
                  <a:lnTo>
                    <a:pt x="3262580" y="709574"/>
                  </a:lnTo>
                  <a:lnTo>
                    <a:pt x="3218688" y="420624"/>
                  </a:lnTo>
                  <a:lnTo>
                    <a:pt x="3207716" y="369417"/>
                  </a:lnTo>
                  <a:lnTo>
                    <a:pt x="3182112" y="124358"/>
                  </a:lnTo>
                  <a:lnTo>
                    <a:pt x="3332074" y="0"/>
                  </a:lnTo>
                  <a:lnTo>
                    <a:pt x="3343047" y="193853"/>
                  </a:lnTo>
                  <a:lnTo>
                    <a:pt x="3375965" y="438912"/>
                  </a:lnTo>
                  <a:lnTo>
                    <a:pt x="3401568" y="603504"/>
                  </a:lnTo>
                  <a:lnTo>
                    <a:pt x="3441802" y="888797"/>
                  </a:lnTo>
                  <a:lnTo>
                    <a:pt x="3478378" y="1210665"/>
                  </a:lnTo>
                  <a:lnTo>
                    <a:pt x="3522269" y="1613001"/>
                  </a:lnTo>
                  <a:lnTo>
                    <a:pt x="3562503" y="1993392"/>
                  </a:lnTo>
                  <a:lnTo>
                    <a:pt x="3584448" y="2212848"/>
                  </a:lnTo>
                  <a:lnTo>
                    <a:pt x="3599079" y="2366467"/>
                  </a:lnTo>
                  <a:lnTo>
                    <a:pt x="3613709" y="2403043"/>
                  </a:lnTo>
                  <a:lnTo>
                    <a:pt x="3628340" y="2435961"/>
                  </a:lnTo>
                  <a:lnTo>
                    <a:pt x="3650285" y="2472537"/>
                  </a:lnTo>
                  <a:lnTo>
                    <a:pt x="3657600" y="2494483"/>
                  </a:lnTo>
                  <a:lnTo>
                    <a:pt x="3642970" y="2538374"/>
                  </a:lnTo>
                  <a:lnTo>
                    <a:pt x="3610052" y="2611526"/>
                  </a:lnTo>
                  <a:lnTo>
                    <a:pt x="3540557" y="2717597"/>
                  </a:lnTo>
                  <a:lnTo>
                    <a:pt x="3496666" y="2779776"/>
                  </a:lnTo>
                  <a:lnTo>
                    <a:pt x="3449117" y="2823667"/>
                  </a:lnTo>
                  <a:lnTo>
                    <a:pt x="3419856" y="2849270"/>
                  </a:lnTo>
                  <a:lnTo>
                    <a:pt x="3386938" y="2860243"/>
                  </a:lnTo>
                  <a:lnTo>
                    <a:pt x="3354020" y="2860243"/>
                  </a:lnTo>
                  <a:lnTo>
                    <a:pt x="3335732" y="2845613"/>
                  </a:lnTo>
                  <a:lnTo>
                    <a:pt x="3313786" y="2827325"/>
                  </a:lnTo>
                  <a:lnTo>
                    <a:pt x="3266237" y="2801721"/>
                  </a:lnTo>
                  <a:lnTo>
                    <a:pt x="3189428" y="2794406"/>
                  </a:lnTo>
                  <a:lnTo>
                    <a:pt x="2600554" y="2801721"/>
                  </a:lnTo>
                  <a:lnTo>
                    <a:pt x="1869034" y="27980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7">
              <a:extLst>
                <a:ext uri="{FF2B5EF4-FFF2-40B4-BE49-F238E27FC236}">
                  <a16:creationId xmlns:a16="http://schemas.microsoft.com/office/drawing/2014/main" id="{C03DEA9C-93EA-4574-A515-D07D4229FDDD}"/>
                </a:ext>
              </a:extLst>
            </p:cNvPr>
            <p:cNvSpPr/>
            <p:nvPr/>
          </p:nvSpPr>
          <p:spPr>
            <a:xfrm>
              <a:off x="6294439" y="2419351"/>
              <a:ext cx="458787" cy="1547813"/>
            </a:xfrm>
            <a:custGeom>
              <a:avLst/>
              <a:gdLst>
                <a:gd name="connsiteX0" fmla="*/ 173831 w 459581"/>
                <a:gd name="connsiteY0" fmla="*/ 1069181 h 1547813"/>
                <a:gd name="connsiteX1" fmla="*/ 169069 w 459581"/>
                <a:gd name="connsiteY1" fmla="*/ 809625 h 1547813"/>
                <a:gd name="connsiteX2" fmla="*/ 173831 w 459581"/>
                <a:gd name="connsiteY2" fmla="*/ 652463 h 1547813"/>
                <a:gd name="connsiteX3" fmla="*/ 161925 w 459581"/>
                <a:gd name="connsiteY3" fmla="*/ 469106 h 1547813"/>
                <a:gd name="connsiteX4" fmla="*/ 150019 w 459581"/>
                <a:gd name="connsiteY4" fmla="*/ 321469 h 1547813"/>
                <a:gd name="connsiteX5" fmla="*/ 140494 w 459581"/>
                <a:gd name="connsiteY5" fmla="*/ 240506 h 1547813"/>
                <a:gd name="connsiteX6" fmla="*/ 133350 w 459581"/>
                <a:gd name="connsiteY6" fmla="*/ 197644 h 1547813"/>
                <a:gd name="connsiteX7" fmla="*/ 123825 w 459581"/>
                <a:gd name="connsiteY7" fmla="*/ 164306 h 1547813"/>
                <a:gd name="connsiteX8" fmla="*/ 111919 w 459581"/>
                <a:gd name="connsiteY8" fmla="*/ 135731 h 1547813"/>
                <a:gd name="connsiteX9" fmla="*/ 92869 w 459581"/>
                <a:gd name="connsiteY9" fmla="*/ 109538 h 1547813"/>
                <a:gd name="connsiteX10" fmla="*/ 69056 w 459581"/>
                <a:gd name="connsiteY10" fmla="*/ 85725 h 1547813"/>
                <a:gd name="connsiteX11" fmla="*/ 45244 w 459581"/>
                <a:gd name="connsiteY11" fmla="*/ 66675 h 1547813"/>
                <a:gd name="connsiteX12" fmla="*/ 19050 w 459581"/>
                <a:gd name="connsiteY12" fmla="*/ 54769 h 1547813"/>
                <a:gd name="connsiteX13" fmla="*/ 4762 w 459581"/>
                <a:gd name="connsiteY13" fmla="*/ 42863 h 1547813"/>
                <a:gd name="connsiteX14" fmla="*/ 0 w 459581"/>
                <a:gd name="connsiteY14" fmla="*/ 26194 h 1547813"/>
                <a:gd name="connsiteX15" fmla="*/ 4762 w 459581"/>
                <a:gd name="connsiteY15" fmla="*/ 11906 h 1547813"/>
                <a:gd name="connsiteX16" fmla="*/ 26194 w 459581"/>
                <a:gd name="connsiteY16" fmla="*/ 2381 h 1547813"/>
                <a:gd name="connsiteX17" fmla="*/ 57150 w 459581"/>
                <a:gd name="connsiteY17" fmla="*/ 0 h 1547813"/>
                <a:gd name="connsiteX18" fmla="*/ 102394 w 459581"/>
                <a:gd name="connsiteY18" fmla="*/ 9525 h 1547813"/>
                <a:gd name="connsiteX19" fmla="*/ 154781 w 459581"/>
                <a:gd name="connsiteY19" fmla="*/ 21431 h 1547813"/>
                <a:gd name="connsiteX20" fmla="*/ 202406 w 459581"/>
                <a:gd name="connsiteY20" fmla="*/ 35719 h 1547813"/>
                <a:gd name="connsiteX21" fmla="*/ 264319 w 459581"/>
                <a:gd name="connsiteY21" fmla="*/ 54769 h 1547813"/>
                <a:gd name="connsiteX22" fmla="*/ 304800 w 459581"/>
                <a:gd name="connsiteY22" fmla="*/ 71438 h 1547813"/>
                <a:gd name="connsiteX23" fmla="*/ 357187 w 459581"/>
                <a:gd name="connsiteY23" fmla="*/ 95250 h 1547813"/>
                <a:gd name="connsiteX24" fmla="*/ 390525 w 459581"/>
                <a:gd name="connsiteY24" fmla="*/ 114300 h 1547813"/>
                <a:gd name="connsiteX25" fmla="*/ 411956 w 459581"/>
                <a:gd name="connsiteY25" fmla="*/ 128588 h 1547813"/>
                <a:gd name="connsiteX26" fmla="*/ 433387 w 459581"/>
                <a:gd name="connsiteY26" fmla="*/ 150019 h 1547813"/>
                <a:gd name="connsiteX27" fmla="*/ 447675 w 459581"/>
                <a:gd name="connsiteY27" fmla="*/ 171450 h 1547813"/>
                <a:gd name="connsiteX28" fmla="*/ 454819 w 459581"/>
                <a:gd name="connsiteY28" fmla="*/ 190500 h 1547813"/>
                <a:gd name="connsiteX29" fmla="*/ 459581 w 459581"/>
                <a:gd name="connsiteY29" fmla="*/ 211931 h 1547813"/>
                <a:gd name="connsiteX30" fmla="*/ 459581 w 459581"/>
                <a:gd name="connsiteY30" fmla="*/ 235744 h 1547813"/>
                <a:gd name="connsiteX31" fmla="*/ 452437 w 459581"/>
                <a:gd name="connsiteY31" fmla="*/ 257175 h 1547813"/>
                <a:gd name="connsiteX32" fmla="*/ 438150 w 459581"/>
                <a:gd name="connsiteY32" fmla="*/ 269081 h 1547813"/>
                <a:gd name="connsiteX33" fmla="*/ 423862 w 459581"/>
                <a:gd name="connsiteY33" fmla="*/ 288131 h 1547813"/>
                <a:gd name="connsiteX34" fmla="*/ 409575 w 459581"/>
                <a:gd name="connsiteY34" fmla="*/ 333375 h 1547813"/>
                <a:gd name="connsiteX35" fmla="*/ 402431 w 459581"/>
                <a:gd name="connsiteY35" fmla="*/ 383381 h 1547813"/>
                <a:gd name="connsiteX36" fmla="*/ 395287 w 459581"/>
                <a:gd name="connsiteY36" fmla="*/ 502444 h 1547813"/>
                <a:gd name="connsiteX37" fmla="*/ 373856 w 459581"/>
                <a:gd name="connsiteY37" fmla="*/ 650081 h 1547813"/>
                <a:gd name="connsiteX38" fmla="*/ 376237 w 459581"/>
                <a:gd name="connsiteY38" fmla="*/ 804863 h 1547813"/>
                <a:gd name="connsiteX39" fmla="*/ 352425 w 459581"/>
                <a:gd name="connsiteY39" fmla="*/ 1526381 h 1547813"/>
                <a:gd name="connsiteX40" fmla="*/ 173831 w 459581"/>
                <a:gd name="connsiteY40" fmla="*/ 1547813 h 1547813"/>
                <a:gd name="connsiteX41" fmla="*/ 173831 w 459581"/>
                <a:gd name="connsiteY41" fmla="*/ 1069181 h 154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59581" h="1547813">
                  <a:moveTo>
                    <a:pt x="173831" y="1069181"/>
                  </a:moveTo>
                  <a:cubicBezTo>
                    <a:pt x="172244" y="982662"/>
                    <a:pt x="170656" y="896144"/>
                    <a:pt x="169069" y="809625"/>
                  </a:cubicBezTo>
                  <a:lnTo>
                    <a:pt x="173831" y="652463"/>
                  </a:lnTo>
                  <a:lnTo>
                    <a:pt x="161925" y="469106"/>
                  </a:lnTo>
                  <a:lnTo>
                    <a:pt x="150019" y="321469"/>
                  </a:lnTo>
                  <a:lnTo>
                    <a:pt x="140494" y="240506"/>
                  </a:lnTo>
                  <a:lnTo>
                    <a:pt x="133350" y="197644"/>
                  </a:lnTo>
                  <a:lnTo>
                    <a:pt x="123825" y="164306"/>
                  </a:lnTo>
                  <a:lnTo>
                    <a:pt x="111919" y="135731"/>
                  </a:lnTo>
                  <a:lnTo>
                    <a:pt x="92869" y="109538"/>
                  </a:lnTo>
                  <a:lnTo>
                    <a:pt x="69056" y="85725"/>
                  </a:lnTo>
                  <a:lnTo>
                    <a:pt x="45244" y="66675"/>
                  </a:lnTo>
                  <a:lnTo>
                    <a:pt x="19050" y="54769"/>
                  </a:lnTo>
                  <a:lnTo>
                    <a:pt x="4762" y="42863"/>
                  </a:lnTo>
                  <a:lnTo>
                    <a:pt x="0" y="26194"/>
                  </a:lnTo>
                  <a:lnTo>
                    <a:pt x="4762" y="11906"/>
                  </a:lnTo>
                  <a:lnTo>
                    <a:pt x="26194" y="2381"/>
                  </a:lnTo>
                  <a:lnTo>
                    <a:pt x="57150" y="0"/>
                  </a:lnTo>
                  <a:lnTo>
                    <a:pt x="102394" y="9525"/>
                  </a:lnTo>
                  <a:lnTo>
                    <a:pt x="154781" y="21431"/>
                  </a:lnTo>
                  <a:lnTo>
                    <a:pt x="202406" y="35719"/>
                  </a:lnTo>
                  <a:lnTo>
                    <a:pt x="264319" y="54769"/>
                  </a:lnTo>
                  <a:lnTo>
                    <a:pt x="304800" y="71438"/>
                  </a:lnTo>
                  <a:lnTo>
                    <a:pt x="357187" y="95250"/>
                  </a:lnTo>
                  <a:lnTo>
                    <a:pt x="390525" y="114300"/>
                  </a:lnTo>
                  <a:lnTo>
                    <a:pt x="411956" y="128588"/>
                  </a:lnTo>
                  <a:lnTo>
                    <a:pt x="433387" y="150019"/>
                  </a:lnTo>
                  <a:lnTo>
                    <a:pt x="447675" y="171450"/>
                  </a:lnTo>
                  <a:lnTo>
                    <a:pt x="454819" y="190500"/>
                  </a:lnTo>
                  <a:lnTo>
                    <a:pt x="459581" y="211931"/>
                  </a:lnTo>
                  <a:lnTo>
                    <a:pt x="459581" y="235744"/>
                  </a:lnTo>
                  <a:lnTo>
                    <a:pt x="452437" y="257175"/>
                  </a:lnTo>
                  <a:lnTo>
                    <a:pt x="438150" y="269081"/>
                  </a:lnTo>
                  <a:lnTo>
                    <a:pt x="423862" y="288131"/>
                  </a:lnTo>
                  <a:lnTo>
                    <a:pt x="409575" y="333375"/>
                  </a:lnTo>
                  <a:lnTo>
                    <a:pt x="402431" y="383381"/>
                  </a:lnTo>
                  <a:lnTo>
                    <a:pt x="395287" y="502444"/>
                  </a:lnTo>
                  <a:lnTo>
                    <a:pt x="373856" y="650081"/>
                  </a:lnTo>
                  <a:cubicBezTo>
                    <a:pt x="374650" y="701675"/>
                    <a:pt x="375443" y="753269"/>
                    <a:pt x="376237" y="804863"/>
                  </a:cubicBezTo>
                  <a:lnTo>
                    <a:pt x="352425" y="1526381"/>
                  </a:lnTo>
                  <a:lnTo>
                    <a:pt x="173831" y="1547813"/>
                  </a:lnTo>
                  <a:lnTo>
                    <a:pt x="173831" y="10691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5F6CB0C4-424B-45B1-B7E1-D155D67680DF}"/>
                </a:ext>
              </a:extLst>
            </p:cNvPr>
            <p:cNvSpPr/>
            <p:nvPr/>
          </p:nvSpPr>
          <p:spPr>
            <a:xfrm>
              <a:off x="5948364" y="3808414"/>
              <a:ext cx="1474787" cy="892175"/>
            </a:xfrm>
            <a:custGeom>
              <a:avLst/>
              <a:gdLst>
                <a:gd name="connsiteX0" fmla="*/ 461962 w 1473993"/>
                <a:gd name="connsiteY0" fmla="*/ 228600 h 892969"/>
                <a:gd name="connsiteX1" fmla="*/ 52387 w 1473993"/>
                <a:gd name="connsiteY1" fmla="*/ 273844 h 892969"/>
                <a:gd name="connsiteX2" fmla="*/ 0 w 1473993"/>
                <a:gd name="connsiteY2" fmla="*/ 169069 h 892969"/>
                <a:gd name="connsiteX3" fmla="*/ 190500 w 1473993"/>
                <a:gd name="connsiteY3" fmla="*/ 138112 h 892969"/>
                <a:gd name="connsiteX4" fmla="*/ 528637 w 1473993"/>
                <a:gd name="connsiteY4" fmla="*/ 88106 h 892969"/>
                <a:gd name="connsiteX5" fmla="*/ 683418 w 1473993"/>
                <a:gd name="connsiteY5" fmla="*/ 71437 h 892969"/>
                <a:gd name="connsiteX6" fmla="*/ 919162 w 1473993"/>
                <a:gd name="connsiteY6" fmla="*/ 57150 h 892969"/>
                <a:gd name="connsiteX7" fmla="*/ 1083468 w 1473993"/>
                <a:gd name="connsiteY7" fmla="*/ 45244 h 892969"/>
                <a:gd name="connsiteX8" fmla="*/ 1143000 w 1473993"/>
                <a:gd name="connsiteY8" fmla="*/ 33337 h 892969"/>
                <a:gd name="connsiteX9" fmla="*/ 1216818 w 1473993"/>
                <a:gd name="connsiteY9" fmla="*/ 9525 h 892969"/>
                <a:gd name="connsiteX10" fmla="*/ 1231106 w 1473993"/>
                <a:gd name="connsiteY10" fmla="*/ 0 h 892969"/>
                <a:gd name="connsiteX11" fmla="*/ 1250156 w 1473993"/>
                <a:gd name="connsiteY11" fmla="*/ 0 h 892969"/>
                <a:gd name="connsiteX12" fmla="*/ 1290637 w 1473993"/>
                <a:gd name="connsiteY12" fmla="*/ 14287 h 892969"/>
                <a:gd name="connsiteX13" fmla="*/ 1335881 w 1473993"/>
                <a:gd name="connsiteY13" fmla="*/ 38100 h 892969"/>
                <a:gd name="connsiteX14" fmla="*/ 1400175 w 1473993"/>
                <a:gd name="connsiteY14" fmla="*/ 83344 h 892969"/>
                <a:gd name="connsiteX15" fmla="*/ 1443037 w 1473993"/>
                <a:gd name="connsiteY15" fmla="*/ 119062 h 892969"/>
                <a:gd name="connsiteX16" fmla="*/ 1466850 w 1473993"/>
                <a:gd name="connsiteY16" fmla="*/ 145256 h 892969"/>
                <a:gd name="connsiteX17" fmla="*/ 1473993 w 1473993"/>
                <a:gd name="connsiteY17" fmla="*/ 161925 h 892969"/>
                <a:gd name="connsiteX18" fmla="*/ 1473993 w 1473993"/>
                <a:gd name="connsiteY18" fmla="*/ 183356 h 892969"/>
                <a:gd name="connsiteX19" fmla="*/ 1462087 w 1473993"/>
                <a:gd name="connsiteY19" fmla="*/ 219075 h 892969"/>
                <a:gd name="connsiteX20" fmla="*/ 1445418 w 1473993"/>
                <a:gd name="connsiteY20" fmla="*/ 252412 h 892969"/>
                <a:gd name="connsiteX21" fmla="*/ 1412081 w 1473993"/>
                <a:gd name="connsiteY21" fmla="*/ 292894 h 892969"/>
                <a:gd name="connsiteX22" fmla="*/ 1359693 w 1473993"/>
                <a:gd name="connsiteY22" fmla="*/ 507206 h 892969"/>
                <a:gd name="connsiteX23" fmla="*/ 1333500 w 1473993"/>
                <a:gd name="connsiteY23" fmla="*/ 583406 h 892969"/>
                <a:gd name="connsiteX24" fmla="*/ 1293018 w 1473993"/>
                <a:gd name="connsiteY24" fmla="*/ 704850 h 892969"/>
                <a:gd name="connsiteX25" fmla="*/ 1262062 w 1473993"/>
                <a:gd name="connsiteY25" fmla="*/ 792956 h 892969"/>
                <a:gd name="connsiteX26" fmla="*/ 1240631 w 1473993"/>
                <a:gd name="connsiteY26" fmla="*/ 831056 h 892969"/>
                <a:gd name="connsiteX27" fmla="*/ 1214437 w 1473993"/>
                <a:gd name="connsiteY27" fmla="*/ 869156 h 892969"/>
                <a:gd name="connsiteX28" fmla="*/ 1197768 w 1473993"/>
                <a:gd name="connsiteY28" fmla="*/ 885825 h 892969"/>
                <a:gd name="connsiteX29" fmla="*/ 1183481 w 1473993"/>
                <a:gd name="connsiteY29" fmla="*/ 892969 h 892969"/>
                <a:gd name="connsiteX30" fmla="*/ 1164431 w 1473993"/>
                <a:gd name="connsiteY30" fmla="*/ 892969 h 892969"/>
                <a:gd name="connsiteX31" fmla="*/ 1147762 w 1473993"/>
                <a:gd name="connsiteY31" fmla="*/ 881062 h 892969"/>
                <a:gd name="connsiteX32" fmla="*/ 1131093 w 1473993"/>
                <a:gd name="connsiteY32" fmla="*/ 852487 h 892969"/>
                <a:gd name="connsiteX33" fmla="*/ 1116806 w 1473993"/>
                <a:gd name="connsiteY33" fmla="*/ 804862 h 892969"/>
                <a:gd name="connsiteX34" fmla="*/ 1100137 w 1473993"/>
                <a:gd name="connsiteY34" fmla="*/ 719137 h 892969"/>
                <a:gd name="connsiteX35" fmla="*/ 1152525 w 1473993"/>
                <a:gd name="connsiteY35" fmla="*/ 471487 h 892969"/>
                <a:gd name="connsiteX36" fmla="*/ 1185862 w 1473993"/>
                <a:gd name="connsiteY36" fmla="*/ 278606 h 892969"/>
                <a:gd name="connsiteX37" fmla="*/ 1188243 w 1473993"/>
                <a:gd name="connsiteY37" fmla="*/ 238125 h 892969"/>
                <a:gd name="connsiteX38" fmla="*/ 1185862 w 1473993"/>
                <a:gd name="connsiteY38" fmla="*/ 219075 h 892969"/>
                <a:gd name="connsiteX39" fmla="*/ 1178718 w 1473993"/>
                <a:gd name="connsiteY39" fmla="*/ 204787 h 892969"/>
                <a:gd name="connsiteX40" fmla="*/ 1159668 w 1473993"/>
                <a:gd name="connsiteY40" fmla="*/ 192881 h 892969"/>
                <a:gd name="connsiteX41" fmla="*/ 1119187 w 1473993"/>
                <a:gd name="connsiteY41" fmla="*/ 183356 h 892969"/>
                <a:gd name="connsiteX42" fmla="*/ 1050131 w 1473993"/>
                <a:gd name="connsiteY42" fmla="*/ 180975 h 892969"/>
                <a:gd name="connsiteX43" fmla="*/ 816768 w 1473993"/>
                <a:gd name="connsiteY43" fmla="*/ 200025 h 892969"/>
                <a:gd name="connsiteX44" fmla="*/ 461962 w 1473993"/>
                <a:gd name="connsiteY44" fmla="*/ 228600 h 892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73993" h="892969">
                  <a:moveTo>
                    <a:pt x="461962" y="228600"/>
                  </a:moveTo>
                  <a:lnTo>
                    <a:pt x="52387" y="273844"/>
                  </a:lnTo>
                  <a:lnTo>
                    <a:pt x="0" y="169069"/>
                  </a:lnTo>
                  <a:lnTo>
                    <a:pt x="190500" y="138112"/>
                  </a:lnTo>
                  <a:lnTo>
                    <a:pt x="528637" y="88106"/>
                  </a:lnTo>
                  <a:lnTo>
                    <a:pt x="683418" y="71437"/>
                  </a:lnTo>
                  <a:lnTo>
                    <a:pt x="919162" y="57150"/>
                  </a:lnTo>
                  <a:lnTo>
                    <a:pt x="1083468" y="45244"/>
                  </a:lnTo>
                  <a:lnTo>
                    <a:pt x="1143000" y="33337"/>
                  </a:lnTo>
                  <a:lnTo>
                    <a:pt x="1216818" y="9525"/>
                  </a:lnTo>
                  <a:lnTo>
                    <a:pt x="1231106" y="0"/>
                  </a:lnTo>
                  <a:lnTo>
                    <a:pt x="1250156" y="0"/>
                  </a:lnTo>
                  <a:lnTo>
                    <a:pt x="1290637" y="14287"/>
                  </a:lnTo>
                  <a:lnTo>
                    <a:pt x="1335881" y="38100"/>
                  </a:lnTo>
                  <a:lnTo>
                    <a:pt x="1400175" y="83344"/>
                  </a:lnTo>
                  <a:lnTo>
                    <a:pt x="1443037" y="119062"/>
                  </a:lnTo>
                  <a:lnTo>
                    <a:pt x="1466850" y="145256"/>
                  </a:lnTo>
                  <a:lnTo>
                    <a:pt x="1473993" y="161925"/>
                  </a:lnTo>
                  <a:lnTo>
                    <a:pt x="1473993" y="183356"/>
                  </a:lnTo>
                  <a:lnTo>
                    <a:pt x="1462087" y="219075"/>
                  </a:lnTo>
                  <a:lnTo>
                    <a:pt x="1445418" y="252412"/>
                  </a:lnTo>
                  <a:lnTo>
                    <a:pt x="1412081" y="292894"/>
                  </a:lnTo>
                  <a:lnTo>
                    <a:pt x="1359693" y="507206"/>
                  </a:lnTo>
                  <a:lnTo>
                    <a:pt x="1333500" y="583406"/>
                  </a:lnTo>
                  <a:lnTo>
                    <a:pt x="1293018" y="704850"/>
                  </a:lnTo>
                  <a:lnTo>
                    <a:pt x="1262062" y="792956"/>
                  </a:lnTo>
                  <a:lnTo>
                    <a:pt x="1240631" y="831056"/>
                  </a:lnTo>
                  <a:lnTo>
                    <a:pt x="1214437" y="869156"/>
                  </a:lnTo>
                  <a:lnTo>
                    <a:pt x="1197768" y="885825"/>
                  </a:lnTo>
                  <a:lnTo>
                    <a:pt x="1183481" y="892969"/>
                  </a:lnTo>
                  <a:lnTo>
                    <a:pt x="1164431" y="892969"/>
                  </a:lnTo>
                  <a:lnTo>
                    <a:pt x="1147762" y="881062"/>
                  </a:lnTo>
                  <a:lnTo>
                    <a:pt x="1131093" y="852487"/>
                  </a:lnTo>
                  <a:lnTo>
                    <a:pt x="1116806" y="804862"/>
                  </a:lnTo>
                  <a:lnTo>
                    <a:pt x="1100137" y="719137"/>
                  </a:lnTo>
                  <a:lnTo>
                    <a:pt x="1152525" y="471487"/>
                  </a:lnTo>
                  <a:lnTo>
                    <a:pt x="1185862" y="278606"/>
                  </a:lnTo>
                  <a:lnTo>
                    <a:pt x="1188243" y="238125"/>
                  </a:lnTo>
                  <a:lnTo>
                    <a:pt x="1185862" y="219075"/>
                  </a:lnTo>
                  <a:lnTo>
                    <a:pt x="1178718" y="204787"/>
                  </a:lnTo>
                  <a:lnTo>
                    <a:pt x="1159668" y="192881"/>
                  </a:lnTo>
                  <a:lnTo>
                    <a:pt x="1119187" y="183356"/>
                  </a:lnTo>
                  <a:lnTo>
                    <a:pt x="1050131" y="180975"/>
                  </a:lnTo>
                  <a:lnTo>
                    <a:pt x="816768" y="200025"/>
                  </a:lnTo>
                  <a:lnTo>
                    <a:pt x="461962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8B6FCCC8-D77F-42A1-BC26-037C7DCA64BA}"/>
                </a:ext>
              </a:extLst>
            </p:cNvPr>
            <p:cNvSpPr/>
            <p:nvPr/>
          </p:nvSpPr>
          <p:spPr>
            <a:xfrm>
              <a:off x="6119813" y="4500563"/>
              <a:ext cx="995362" cy="215900"/>
            </a:xfrm>
            <a:custGeom>
              <a:avLst/>
              <a:gdLst>
                <a:gd name="connsiteX0" fmla="*/ 523875 w 995362"/>
                <a:gd name="connsiteY0" fmla="*/ 150018 h 216693"/>
                <a:gd name="connsiteX1" fmla="*/ 142875 w 995362"/>
                <a:gd name="connsiteY1" fmla="*/ 180975 h 216693"/>
                <a:gd name="connsiteX2" fmla="*/ 85725 w 995362"/>
                <a:gd name="connsiteY2" fmla="*/ 216693 h 216693"/>
                <a:gd name="connsiteX3" fmla="*/ 0 w 995362"/>
                <a:gd name="connsiteY3" fmla="*/ 73818 h 216693"/>
                <a:gd name="connsiteX4" fmla="*/ 319087 w 995362"/>
                <a:gd name="connsiteY4" fmla="*/ 40481 h 216693"/>
                <a:gd name="connsiteX5" fmla="*/ 566737 w 995362"/>
                <a:gd name="connsiteY5" fmla="*/ 19050 h 216693"/>
                <a:gd name="connsiteX6" fmla="*/ 728662 w 995362"/>
                <a:gd name="connsiteY6" fmla="*/ 4762 h 216693"/>
                <a:gd name="connsiteX7" fmla="*/ 981075 w 995362"/>
                <a:gd name="connsiteY7" fmla="*/ 0 h 216693"/>
                <a:gd name="connsiteX8" fmla="*/ 995362 w 995362"/>
                <a:gd name="connsiteY8" fmla="*/ 128587 h 216693"/>
                <a:gd name="connsiteX9" fmla="*/ 523875 w 995362"/>
                <a:gd name="connsiteY9" fmla="*/ 150018 h 21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5362" h="216693">
                  <a:moveTo>
                    <a:pt x="523875" y="150018"/>
                  </a:moveTo>
                  <a:lnTo>
                    <a:pt x="142875" y="180975"/>
                  </a:lnTo>
                  <a:lnTo>
                    <a:pt x="85725" y="216693"/>
                  </a:lnTo>
                  <a:lnTo>
                    <a:pt x="0" y="73818"/>
                  </a:lnTo>
                  <a:lnTo>
                    <a:pt x="319087" y="40481"/>
                  </a:lnTo>
                  <a:lnTo>
                    <a:pt x="566737" y="19050"/>
                  </a:lnTo>
                  <a:lnTo>
                    <a:pt x="728662" y="4762"/>
                  </a:lnTo>
                  <a:lnTo>
                    <a:pt x="981075" y="0"/>
                  </a:lnTo>
                  <a:lnTo>
                    <a:pt x="995362" y="128587"/>
                  </a:lnTo>
                  <a:lnTo>
                    <a:pt x="523875" y="1500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D17508DF-B980-40DE-BE45-8A1006E32E85}"/>
                </a:ext>
              </a:extLst>
            </p:cNvPr>
            <p:cNvSpPr/>
            <p:nvPr/>
          </p:nvSpPr>
          <p:spPr>
            <a:xfrm>
              <a:off x="5418138" y="5102225"/>
              <a:ext cx="2455862" cy="293688"/>
            </a:xfrm>
            <a:custGeom>
              <a:avLst/>
              <a:gdLst>
                <a:gd name="connsiteX0" fmla="*/ 1416676 w 2454713"/>
                <a:gd name="connsiteY0" fmla="*/ 190607 h 293638"/>
                <a:gd name="connsiteX1" fmla="*/ 1012279 w 2454713"/>
                <a:gd name="connsiteY1" fmla="*/ 224092 h 293638"/>
                <a:gd name="connsiteX2" fmla="*/ 765005 w 2454713"/>
                <a:gd name="connsiteY2" fmla="*/ 249850 h 293638"/>
                <a:gd name="connsiteX3" fmla="*/ 602731 w 2454713"/>
                <a:gd name="connsiteY3" fmla="*/ 270456 h 293638"/>
                <a:gd name="connsiteX4" fmla="*/ 489397 w 2454713"/>
                <a:gd name="connsiteY4" fmla="*/ 283335 h 293638"/>
                <a:gd name="connsiteX5" fmla="*/ 383790 w 2454713"/>
                <a:gd name="connsiteY5" fmla="*/ 291062 h 293638"/>
                <a:gd name="connsiteX6" fmla="*/ 275608 w 2454713"/>
                <a:gd name="connsiteY6" fmla="*/ 293638 h 293638"/>
                <a:gd name="connsiteX7" fmla="*/ 195759 w 2454713"/>
                <a:gd name="connsiteY7" fmla="*/ 288486 h 293638"/>
                <a:gd name="connsiteX8" fmla="*/ 115910 w 2454713"/>
                <a:gd name="connsiteY8" fmla="*/ 278183 h 293638"/>
                <a:gd name="connsiteX9" fmla="*/ 7727 w 2454713"/>
                <a:gd name="connsiteY9" fmla="*/ 252425 h 293638"/>
                <a:gd name="connsiteX10" fmla="*/ 0 w 2454713"/>
                <a:gd name="connsiteY10" fmla="*/ 56667 h 293638"/>
                <a:gd name="connsiteX11" fmla="*/ 97879 w 2454713"/>
                <a:gd name="connsiteY11" fmla="*/ 100455 h 293638"/>
                <a:gd name="connsiteX12" fmla="*/ 133940 w 2454713"/>
                <a:gd name="connsiteY12" fmla="*/ 115909 h 293638"/>
                <a:gd name="connsiteX13" fmla="*/ 172577 w 2454713"/>
                <a:gd name="connsiteY13" fmla="*/ 128788 h 293638"/>
                <a:gd name="connsiteX14" fmla="*/ 231820 w 2454713"/>
                <a:gd name="connsiteY14" fmla="*/ 139091 h 293638"/>
                <a:gd name="connsiteX15" fmla="*/ 303941 w 2454713"/>
                <a:gd name="connsiteY15" fmla="*/ 141667 h 293638"/>
                <a:gd name="connsiteX16" fmla="*/ 440457 w 2454713"/>
                <a:gd name="connsiteY16" fmla="*/ 139091 h 293638"/>
                <a:gd name="connsiteX17" fmla="*/ 682580 w 2454713"/>
                <a:gd name="connsiteY17" fmla="*/ 121061 h 293638"/>
                <a:gd name="connsiteX18" fmla="*/ 901521 w 2454713"/>
                <a:gd name="connsiteY18" fmla="*/ 100455 h 293638"/>
                <a:gd name="connsiteX19" fmla="*/ 1220917 w 2454713"/>
                <a:gd name="connsiteY19" fmla="*/ 72121 h 293638"/>
                <a:gd name="connsiteX20" fmla="*/ 1640768 w 2454713"/>
                <a:gd name="connsiteY20" fmla="*/ 38636 h 293638"/>
                <a:gd name="connsiteX21" fmla="*/ 2024559 w 2454713"/>
                <a:gd name="connsiteY21" fmla="*/ 12878 h 293638"/>
                <a:gd name="connsiteX22" fmla="*/ 2194560 w 2454713"/>
                <a:gd name="connsiteY22" fmla="*/ 0 h 293638"/>
                <a:gd name="connsiteX23" fmla="*/ 2217742 w 2454713"/>
                <a:gd name="connsiteY23" fmla="*/ 10303 h 293638"/>
                <a:gd name="connsiteX24" fmla="*/ 2269257 w 2454713"/>
                <a:gd name="connsiteY24" fmla="*/ 30909 h 293638"/>
                <a:gd name="connsiteX25" fmla="*/ 2320773 w 2454713"/>
                <a:gd name="connsiteY25" fmla="*/ 46364 h 293638"/>
                <a:gd name="connsiteX26" fmla="*/ 2395470 w 2454713"/>
                <a:gd name="connsiteY26" fmla="*/ 66970 h 293638"/>
                <a:gd name="connsiteX27" fmla="*/ 2444410 w 2454713"/>
                <a:gd name="connsiteY27" fmla="*/ 79849 h 293638"/>
                <a:gd name="connsiteX28" fmla="*/ 2454713 w 2454713"/>
                <a:gd name="connsiteY28" fmla="*/ 208637 h 293638"/>
                <a:gd name="connsiteX29" fmla="*/ 2228045 w 2454713"/>
                <a:gd name="connsiteY29" fmla="*/ 190607 h 293638"/>
                <a:gd name="connsiteX30" fmla="*/ 1975619 w 2454713"/>
                <a:gd name="connsiteY30" fmla="*/ 177728 h 293638"/>
                <a:gd name="connsiteX31" fmla="*/ 1720617 w 2454713"/>
                <a:gd name="connsiteY31" fmla="*/ 180304 h 293638"/>
                <a:gd name="connsiteX32" fmla="*/ 1416676 w 2454713"/>
                <a:gd name="connsiteY32" fmla="*/ 190607 h 2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454713" h="293638">
                  <a:moveTo>
                    <a:pt x="1416676" y="190607"/>
                  </a:moveTo>
                  <a:lnTo>
                    <a:pt x="1012279" y="224092"/>
                  </a:lnTo>
                  <a:lnTo>
                    <a:pt x="765005" y="249850"/>
                  </a:lnTo>
                  <a:lnTo>
                    <a:pt x="602731" y="270456"/>
                  </a:lnTo>
                  <a:lnTo>
                    <a:pt x="489397" y="283335"/>
                  </a:lnTo>
                  <a:lnTo>
                    <a:pt x="383790" y="291062"/>
                  </a:lnTo>
                  <a:lnTo>
                    <a:pt x="275608" y="293638"/>
                  </a:lnTo>
                  <a:lnTo>
                    <a:pt x="195759" y="288486"/>
                  </a:lnTo>
                  <a:lnTo>
                    <a:pt x="115910" y="278183"/>
                  </a:lnTo>
                  <a:lnTo>
                    <a:pt x="7727" y="252425"/>
                  </a:lnTo>
                  <a:lnTo>
                    <a:pt x="0" y="56667"/>
                  </a:lnTo>
                  <a:lnTo>
                    <a:pt x="97879" y="100455"/>
                  </a:lnTo>
                  <a:lnTo>
                    <a:pt x="133940" y="115909"/>
                  </a:lnTo>
                  <a:lnTo>
                    <a:pt x="172577" y="128788"/>
                  </a:lnTo>
                  <a:lnTo>
                    <a:pt x="231820" y="139091"/>
                  </a:lnTo>
                  <a:lnTo>
                    <a:pt x="303941" y="141667"/>
                  </a:lnTo>
                  <a:lnTo>
                    <a:pt x="440457" y="139091"/>
                  </a:lnTo>
                  <a:lnTo>
                    <a:pt x="682580" y="121061"/>
                  </a:lnTo>
                  <a:lnTo>
                    <a:pt x="901521" y="100455"/>
                  </a:lnTo>
                  <a:lnTo>
                    <a:pt x="1220917" y="72121"/>
                  </a:lnTo>
                  <a:lnTo>
                    <a:pt x="1640768" y="38636"/>
                  </a:lnTo>
                  <a:lnTo>
                    <a:pt x="2024559" y="12878"/>
                  </a:lnTo>
                  <a:lnTo>
                    <a:pt x="2194560" y="0"/>
                  </a:lnTo>
                  <a:lnTo>
                    <a:pt x="2217742" y="10303"/>
                  </a:lnTo>
                  <a:lnTo>
                    <a:pt x="2269257" y="30909"/>
                  </a:lnTo>
                  <a:lnTo>
                    <a:pt x="2320773" y="46364"/>
                  </a:lnTo>
                  <a:lnTo>
                    <a:pt x="2395470" y="66970"/>
                  </a:lnTo>
                  <a:lnTo>
                    <a:pt x="2444410" y="79849"/>
                  </a:lnTo>
                  <a:lnTo>
                    <a:pt x="2454713" y="208637"/>
                  </a:lnTo>
                  <a:lnTo>
                    <a:pt x="2228045" y="190607"/>
                  </a:lnTo>
                  <a:lnTo>
                    <a:pt x="1975619" y="177728"/>
                  </a:lnTo>
                  <a:lnTo>
                    <a:pt x="1720617" y="180304"/>
                  </a:lnTo>
                  <a:lnTo>
                    <a:pt x="1416676" y="1906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85008622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FDD2166F-2F98-4D8F-8DE8-F9E7194B93D1}"/>
              </a:ext>
            </a:extLst>
          </p:cNvPr>
          <p:cNvSpPr/>
          <p:nvPr/>
        </p:nvSpPr>
        <p:spPr>
          <a:xfrm>
            <a:off x="3841752" y="2493963"/>
            <a:ext cx="1773238" cy="457200"/>
          </a:xfrm>
          <a:custGeom>
            <a:avLst/>
            <a:gdLst>
              <a:gd name="connsiteX0" fmla="*/ 692944 w 1774032"/>
              <a:gd name="connsiteY0" fmla="*/ 169069 h 457200"/>
              <a:gd name="connsiteX1" fmla="*/ 933450 w 1774032"/>
              <a:gd name="connsiteY1" fmla="*/ 128587 h 457200"/>
              <a:gd name="connsiteX2" fmla="*/ 1133475 w 1774032"/>
              <a:gd name="connsiteY2" fmla="*/ 85725 h 457200"/>
              <a:gd name="connsiteX3" fmla="*/ 1202532 w 1774032"/>
              <a:gd name="connsiteY3" fmla="*/ 76200 h 457200"/>
              <a:gd name="connsiteX4" fmla="*/ 1269207 w 1774032"/>
              <a:gd name="connsiteY4" fmla="*/ 64294 h 457200"/>
              <a:gd name="connsiteX5" fmla="*/ 1352550 w 1774032"/>
              <a:gd name="connsiteY5" fmla="*/ 40481 h 457200"/>
              <a:gd name="connsiteX6" fmla="*/ 1435894 w 1774032"/>
              <a:gd name="connsiteY6" fmla="*/ 9525 h 457200"/>
              <a:gd name="connsiteX7" fmla="*/ 1466850 w 1774032"/>
              <a:gd name="connsiteY7" fmla="*/ 0 h 457200"/>
              <a:gd name="connsiteX8" fmla="*/ 1497807 w 1774032"/>
              <a:gd name="connsiteY8" fmla="*/ 0 h 457200"/>
              <a:gd name="connsiteX9" fmla="*/ 1590675 w 1774032"/>
              <a:gd name="connsiteY9" fmla="*/ 7144 h 457200"/>
              <a:gd name="connsiteX10" fmla="*/ 1657350 w 1774032"/>
              <a:gd name="connsiteY10" fmla="*/ 19050 h 457200"/>
              <a:gd name="connsiteX11" fmla="*/ 1693069 w 1774032"/>
              <a:gd name="connsiteY11" fmla="*/ 30956 h 457200"/>
              <a:gd name="connsiteX12" fmla="*/ 1738313 w 1774032"/>
              <a:gd name="connsiteY12" fmla="*/ 52387 h 457200"/>
              <a:gd name="connsiteX13" fmla="*/ 1762125 w 1774032"/>
              <a:gd name="connsiteY13" fmla="*/ 69056 h 457200"/>
              <a:gd name="connsiteX14" fmla="*/ 1771650 w 1774032"/>
              <a:gd name="connsiteY14" fmla="*/ 80962 h 457200"/>
              <a:gd name="connsiteX15" fmla="*/ 1774032 w 1774032"/>
              <a:gd name="connsiteY15" fmla="*/ 104775 h 457200"/>
              <a:gd name="connsiteX16" fmla="*/ 1769269 w 1774032"/>
              <a:gd name="connsiteY16" fmla="*/ 128587 h 457200"/>
              <a:gd name="connsiteX17" fmla="*/ 1754982 w 1774032"/>
              <a:gd name="connsiteY17" fmla="*/ 154781 h 457200"/>
              <a:gd name="connsiteX18" fmla="*/ 1735932 w 1774032"/>
              <a:gd name="connsiteY18" fmla="*/ 176212 h 457200"/>
              <a:gd name="connsiteX19" fmla="*/ 1702594 w 1774032"/>
              <a:gd name="connsiteY19" fmla="*/ 195262 h 457200"/>
              <a:gd name="connsiteX20" fmla="*/ 1650207 w 1774032"/>
              <a:gd name="connsiteY20" fmla="*/ 214312 h 457200"/>
              <a:gd name="connsiteX21" fmla="*/ 1607344 w 1774032"/>
              <a:gd name="connsiteY21" fmla="*/ 219075 h 457200"/>
              <a:gd name="connsiteX22" fmla="*/ 1550194 w 1774032"/>
              <a:gd name="connsiteY22" fmla="*/ 223837 h 457200"/>
              <a:gd name="connsiteX23" fmla="*/ 1407319 w 1774032"/>
              <a:gd name="connsiteY23" fmla="*/ 238125 h 457200"/>
              <a:gd name="connsiteX24" fmla="*/ 1104900 w 1774032"/>
              <a:gd name="connsiteY24" fmla="*/ 269081 h 457200"/>
              <a:gd name="connsiteX25" fmla="*/ 914400 w 1774032"/>
              <a:gd name="connsiteY25" fmla="*/ 333375 h 457200"/>
              <a:gd name="connsiteX26" fmla="*/ 792957 w 1774032"/>
              <a:gd name="connsiteY26" fmla="*/ 350044 h 457200"/>
              <a:gd name="connsiteX27" fmla="*/ 590550 w 1774032"/>
              <a:gd name="connsiteY27" fmla="*/ 381000 h 457200"/>
              <a:gd name="connsiteX28" fmla="*/ 464344 w 1774032"/>
              <a:gd name="connsiteY28" fmla="*/ 400050 h 457200"/>
              <a:gd name="connsiteX29" fmla="*/ 435769 w 1774032"/>
              <a:gd name="connsiteY29" fmla="*/ 416719 h 457200"/>
              <a:gd name="connsiteX30" fmla="*/ 395288 w 1774032"/>
              <a:gd name="connsiteY30" fmla="*/ 435769 h 457200"/>
              <a:gd name="connsiteX31" fmla="*/ 354807 w 1774032"/>
              <a:gd name="connsiteY31" fmla="*/ 452437 h 457200"/>
              <a:gd name="connsiteX32" fmla="*/ 321469 w 1774032"/>
              <a:gd name="connsiteY32" fmla="*/ 457200 h 457200"/>
              <a:gd name="connsiteX33" fmla="*/ 283369 w 1774032"/>
              <a:gd name="connsiteY33" fmla="*/ 457200 h 457200"/>
              <a:gd name="connsiteX34" fmla="*/ 247650 w 1774032"/>
              <a:gd name="connsiteY34" fmla="*/ 450056 h 457200"/>
              <a:gd name="connsiteX35" fmla="*/ 214313 w 1774032"/>
              <a:gd name="connsiteY35" fmla="*/ 433387 h 457200"/>
              <a:gd name="connsiteX36" fmla="*/ 176213 w 1774032"/>
              <a:gd name="connsiteY36" fmla="*/ 400050 h 457200"/>
              <a:gd name="connsiteX37" fmla="*/ 107157 w 1774032"/>
              <a:gd name="connsiteY37" fmla="*/ 321469 h 457200"/>
              <a:gd name="connsiteX38" fmla="*/ 42863 w 1774032"/>
              <a:gd name="connsiteY38" fmla="*/ 223837 h 457200"/>
              <a:gd name="connsiteX39" fmla="*/ 7144 w 1774032"/>
              <a:gd name="connsiteY39" fmla="*/ 164306 h 457200"/>
              <a:gd name="connsiteX40" fmla="*/ 0 w 1774032"/>
              <a:gd name="connsiteY40" fmla="*/ 138112 h 457200"/>
              <a:gd name="connsiteX41" fmla="*/ 4763 w 1774032"/>
              <a:gd name="connsiteY41" fmla="*/ 121444 h 457200"/>
              <a:gd name="connsiteX42" fmla="*/ 16669 w 1774032"/>
              <a:gd name="connsiteY42" fmla="*/ 119062 h 457200"/>
              <a:gd name="connsiteX43" fmla="*/ 45244 w 1774032"/>
              <a:gd name="connsiteY43" fmla="*/ 126206 h 457200"/>
              <a:gd name="connsiteX44" fmla="*/ 83344 w 1774032"/>
              <a:gd name="connsiteY44" fmla="*/ 150019 h 457200"/>
              <a:gd name="connsiteX45" fmla="*/ 126207 w 1774032"/>
              <a:gd name="connsiteY45" fmla="*/ 173831 h 457200"/>
              <a:gd name="connsiteX46" fmla="*/ 164307 w 1774032"/>
              <a:gd name="connsiteY46" fmla="*/ 192881 h 457200"/>
              <a:gd name="connsiteX47" fmla="*/ 211932 w 1774032"/>
              <a:gd name="connsiteY47" fmla="*/ 207169 h 457200"/>
              <a:gd name="connsiteX48" fmla="*/ 278607 w 1774032"/>
              <a:gd name="connsiteY48" fmla="*/ 216694 h 457200"/>
              <a:gd name="connsiteX49" fmla="*/ 364332 w 1774032"/>
              <a:gd name="connsiteY49" fmla="*/ 223837 h 457200"/>
              <a:gd name="connsiteX50" fmla="*/ 435769 w 1774032"/>
              <a:gd name="connsiteY50" fmla="*/ 214312 h 457200"/>
              <a:gd name="connsiteX51" fmla="*/ 692944 w 1774032"/>
              <a:gd name="connsiteY51" fmla="*/ 169069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774032" h="457200">
                <a:moveTo>
                  <a:pt x="692944" y="169069"/>
                </a:moveTo>
                <a:lnTo>
                  <a:pt x="933450" y="128587"/>
                </a:lnTo>
                <a:lnTo>
                  <a:pt x="1133475" y="85725"/>
                </a:lnTo>
                <a:lnTo>
                  <a:pt x="1202532" y="76200"/>
                </a:lnTo>
                <a:lnTo>
                  <a:pt x="1269207" y="64294"/>
                </a:lnTo>
                <a:lnTo>
                  <a:pt x="1352550" y="40481"/>
                </a:lnTo>
                <a:lnTo>
                  <a:pt x="1435894" y="9525"/>
                </a:lnTo>
                <a:lnTo>
                  <a:pt x="1466850" y="0"/>
                </a:lnTo>
                <a:lnTo>
                  <a:pt x="1497807" y="0"/>
                </a:lnTo>
                <a:lnTo>
                  <a:pt x="1590675" y="7144"/>
                </a:lnTo>
                <a:lnTo>
                  <a:pt x="1657350" y="19050"/>
                </a:lnTo>
                <a:lnTo>
                  <a:pt x="1693069" y="30956"/>
                </a:lnTo>
                <a:lnTo>
                  <a:pt x="1738313" y="52387"/>
                </a:lnTo>
                <a:lnTo>
                  <a:pt x="1762125" y="69056"/>
                </a:lnTo>
                <a:lnTo>
                  <a:pt x="1771650" y="80962"/>
                </a:lnTo>
                <a:lnTo>
                  <a:pt x="1774032" y="104775"/>
                </a:lnTo>
                <a:lnTo>
                  <a:pt x="1769269" y="128587"/>
                </a:lnTo>
                <a:lnTo>
                  <a:pt x="1754982" y="154781"/>
                </a:lnTo>
                <a:lnTo>
                  <a:pt x="1735932" y="176212"/>
                </a:lnTo>
                <a:lnTo>
                  <a:pt x="1702594" y="195262"/>
                </a:lnTo>
                <a:lnTo>
                  <a:pt x="1650207" y="214312"/>
                </a:lnTo>
                <a:lnTo>
                  <a:pt x="1607344" y="219075"/>
                </a:lnTo>
                <a:lnTo>
                  <a:pt x="1550194" y="223837"/>
                </a:lnTo>
                <a:lnTo>
                  <a:pt x="1407319" y="238125"/>
                </a:lnTo>
                <a:lnTo>
                  <a:pt x="1104900" y="269081"/>
                </a:lnTo>
                <a:lnTo>
                  <a:pt x="914400" y="333375"/>
                </a:lnTo>
                <a:lnTo>
                  <a:pt x="792957" y="350044"/>
                </a:lnTo>
                <a:lnTo>
                  <a:pt x="590550" y="381000"/>
                </a:lnTo>
                <a:lnTo>
                  <a:pt x="464344" y="400050"/>
                </a:lnTo>
                <a:lnTo>
                  <a:pt x="435769" y="416719"/>
                </a:lnTo>
                <a:lnTo>
                  <a:pt x="395288" y="435769"/>
                </a:lnTo>
                <a:lnTo>
                  <a:pt x="354807" y="452437"/>
                </a:lnTo>
                <a:lnTo>
                  <a:pt x="321469" y="457200"/>
                </a:lnTo>
                <a:lnTo>
                  <a:pt x="283369" y="457200"/>
                </a:lnTo>
                <a:lnTo>
                  <a:pt x="247650" y="450056"/>
                </a:lnTo>
                <a:lnTo>
                  <a:pt x="214313" y="433387"/>
                </a:lnTo>
                <a:lnTo>
                  <a:pt x="176213" y="400050"/>
                </a:lnTo>
                <a:lnTo>
                  <a:pt x="107157" y="321469"/>
                </a:lnTo>
                <a:lnTo>
                  <a:pt x="42863" y="223837"/>
                </a:lnTo>
                <a:lnTo>
                  <a:pt x="7144" y="164306"/>
                </a:lnTo>
                <a:lnTo>
                  <a:pt x="0" y="138112"/>
                </a:lnTo>
                <a:lnTo>
                  <a:pt x="4763" y="121444"/>
                </a:lnTo>
                <a:lnTo>
                  <a:pt x="16669" y="119062"/>
                </a:lnTo>
                <a:lnTo>
                  <a:pt x="45244" y="126206"/>
                </a:lnTo>
                <a:lnTo>
                  <a:pt x="83344" y="150019"/>
                </a:lnTo>
                <a:lnTo>
                  <a:pt x="126207" y="173831"/>
                </a:lnTo>
                <a:lnTo>
                  <a:pt x="164307" y="192881"/>
                </a:lnTo>
                <a:lnTo>
                  <a:pt x="211932" y="207169"/>
                </a:lnTo>
                <a:lnTo>
                  <a:pt x="278607" y="216694"/>
                </a:lnTo>
                <a:lnTo>
                  <a:pt x="364332" y="223837"/>
                </a:lnTo>
                <a:lnTo>
                  <a:pt x="435769" y="214312"/>
                </a:lnTo>
                <a:lnTo>
                  <a:pt x="692944" y="16906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8664F356-B017-4417-96E1-1EAF1AA3342E}"/>
              </a:ext>
            </a:extLst>
          </p:cNvPr>
          <p:cNvSpPr/>
          <p:nvPr/>
        </p:nvSpPr>
        <p:spPr>
          <a:xfrm>
            <a:off x="5691188" y="1719263"/>
            <a:ext cx="488950" cy="1643062"/>
          </a:xfrm>
          <a:custGeom>
            <a:avLst/>
            <a:gdLst>
              <a:gd name="connsiteX0" fmla="*/ 388143 w 488156"/>
              <a:gd name="connsiteY0" fmla="*/ 400050 h 1643062"/>
              <a:gd name="connsiteX1" fmla="*/ 376237 w 488156"/>
              <a:gd name="connsiteY1" fmla="*/ 257175 h 1643062"/>
              <a:gd name="connsiteX2" fmla="*/ 371475 w 488156"/>
              <a:gd name="connsiteY2" fmla="*/ 126206 h 1643062"/>
              <a:gd name="connsiteX3" fmla="*/ 333375 w 488156"/>
              <a:gd name="connsiteY3" fmla="*/ 102393 h 1643062"/>
              <a:gd name="connsiteX4" fmla="*/ 273843 w 488156"/>
              <a:gd name="connsiteY4" fmla="*/ 73818 h 1643062"/>
              <a:gd name="connsiteX5" fmla="*/ 226218 w 488156"/>
              <a:gd name="connsiteY5" fmla="*/ 54768 h 1643062"/>
              <a:gd name="connsiteX6" fmla="*/ 150018 w 488156"/>
              <a:gd name="connsiteY6" fmla="*/ 26193 h 1643062"/>
              <a:gd name="connsiteX7" fmla="*/ 83343 w 488156"/>
              <a:gd name="connsiteY7" fmla="*/ 7143 h 1643062"/>
              <a:gd name="connsiteX8" fmla="*/ 40481 w 488156"/>
              <a:gd name="connsiteY8" fmla="*/ 0 h 1643062"/>
              <a:gd name="connsiteX9" fmla="*/ 19050 w 488156"/>
              <a:gd name="connsiteY9" fmla="*/ 0 h 1643062"/>
              <a:gd name="connsiteX10" fmla="*/ 4762 w 488156"/>
              <a:gd name="connsiteY10" fmla="*/ 2381 h 1643062"/>
              <a:gd name="connsiteX11" fmla="*/ 0 w 488156"/>
              <a:gd name="connsiteY11" fmla="*/ 7143 h 1643062"/>
              <a:gd name="connsiteX12" fmla="*/ 0 w 488156"/>
              <a:gd name="connsiteY12" fmla="*/ 28575 h 1643062"/>
              <a:gd name="connsiteX13" fmla="*/ 11906 w 488156"/>
              <a:gd name="connsiteY13" fmla="*/ 50006 h 1643062"/>
              <a:gd name="connsiteX14" fmla="*/ 42862 w 488156"/>
              <a:gd name="connsiteY14" fmla="*/ 83343 h 1643062"/>
              <a:gd name="connsiteX15" fmla="*/ 95250 w 488156"/>
              <a:gd name="connsiteY15" fmla="*/ 150018 h 1643062"/>
              <a:gd name="connsiteX16" fmla="*/ 138112 w 488156"/>
              <a:gd name="connsiteY16" fmla="*/ 219075 h 1643062"/>
              <a:gd name="connsiteX17" fmla="*/ 152400 w 488156"/>
              <a:gd name="connsiteY17" fmla="*/ 264318 h 1643062"/>
              <a:gd name="connsiteX18" fmla="*/ 176212 w 488156"/>
              <a:gd name="connsiteY18" fmla="*/ 466725 h 1643062"/>
              <a:gd name="connsiteX19" fmla="*/ 209550 w 488156"/>
              <a:gd name="connsiteY19" fmla="*/ 728662 h 1643062"/>
              <a:gd name="connsiteX20" fmla="*/ 226218 w 488156"/>
              <a:gd name="connsiteY20" fmla="*/ 859631 h 1643062"/>
              <a:gd name="connsiteX21" fmla="*/ 240506 w 488156"/>
              <a:gd name="connsiteY21" fmla="*/ 957262 h 1643062"/>
              <a:gd name="connsiteX22" fmla="*/ 240506 w 488156"/>
              <a:gd name="connsiteY22" fmla="*/ 1088231 h 1643062"/>
              <a:gd name="connsiteX23" fmla="*/ 242887 w 488156"/>
              <a:gd name="connsiteY23" fmla="*/ 1335881 h 1643062"/>
              <a:gd name="connsiteX24" fmla="*/ 235743 w 488156"/>
              <a:gd name="connsiteY24" fmla="*/ 1393031 h 1643062"/>
              <a:gd name="connsiteX25" fmla="*/ 238125 w 488156"/>
              <a:gd name="connsiteY25" fmla="*/ 1423987 h 1643062"/>
              <a:gd name="connsiteX26" fmla="*/ 245268 w 488156"/>
              <a:gd name="connsiteY26" fmla="*/ 1457325 h 1643062"/>
              <a:gd name="connsiteX27" fmla="*/ 261937 w 488156"/>
              <a:gd name="connsiteY27" fmla="*/ 1495425 h 1643062"/>
              <a:gd name="connsiteX28" fmla="*/ 285750 w 488156"/>
              <a:gd name="connsiteY28" fmla="*/ 1531143 h 1643062"/>
              <a:gd name="connsiteX29" fmla="*/ 319087 w 488156"/>
              <a:gd name="connsiteY29" fmla="*/ 1574006 h 1643062"/>
              <a:gd name="connsiteX30" fmla="*/ 350043 w 488156"/>
              <a:gd name="connsiteY30" fmla="*/ 1607343 h 1643062"/>
              <a:gd name="connsiteX31" fmla="*/ 383381 w 488156"/>
              <a:gd name="connsiteY31" fmla="*/ 1633537 h 1643062"/>
              <a:gd name="connsiteX32" fmla="*/ 400050 w 488156"/>
              <a:gd name="connsiteY32" fmla="*/ 1643062 h 1643062"/>
              <a:gd name="connsiteX33" fmla="*/ 488156 w 488156"/>
              <a:gd name="connsiteY33" fmla="*/ 1512093 h 1643062"/>
              <a:gd name="connsiteX34" fmla="*/ 464343 w 488156"/>
              <a:gd name="connsiteY34" fmla="*/ 1226343 h 1643062"/>
              <a:gd name="connsiteX35" fmla="*/ 440531 w 488156"/>
              <a:gd name="connsiteY35" fmla="*/ 919162 h 1643062"/>
              <a:gd name="connsiteX36" fmla="*/ 416718 w 488156"/>
              <a:gd name="connsiteY36" fmla="*/ 745331 h 1643062"/>
              <a:gd name="connsiteX37" fmla="*/ 388143 w 488156"/>
              <a:gd name="connsiteY37" fmla="*/ 400050 h 1643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88156" h="1643062">
                <a:moveTo>
                  <a:pt x="388143" y="400050"/>
                </a:moveTo>
                <a:lnTo>
                  <a:pt x="376237" y="257175"/>
                </a:lnTo>
                <a:lnTo>
                  <a:pt x="371475" y="126206"/>
                </a:lnTo>
                <a:lnTo>
                  <a:pt x="333375" y="102393"/>
                </a:lnTo>
                <a:lnTo>
                  <a:pt x="273843" y="73818"/>
                </a:lnTo>
                <a:lnTo>
                  <a:pt x="226218" y="54768"/>
                </a:lnTo>
                <a:lnTo>
                  <a:pt x="150018" y="26193"/>
                </a:lnTo>
                <a:lnTo>
                  <a:pt x="83343" y="7143"/>
                </a:lnTo>
                <a:lnTo>
                  <a:pt x="40481" y="0"/>
                </a:lnTo>
                <a:lnTo>
                  <a:pt x="19050" y="0"/>
                </a:lnTo>
                <a:lnTo>
                  <a:pt x="4762" y="2381"/>
                </a:lnTo>
                <a:lnTo>
                  <a:pt x="0" y="7143"/>
                </a:lnTo>
                <a:lnTo>
                  <a:pt x="0" y="28575"/>
                </a:lnTo>
                <a:lnTo>
                  <a:pt x="11906" y="50006"/>
                </a:lnTo>
                <a:lnTo>
                  <a:pt x="42862" y="83343"/>
                </a:lnTo>
                <a:lnTo>
                  <a:pt x="95250" y="150018"/>
                </a:lnTo>
                <a:lnTo>
                  <a:pt x="138112" y="219075"/>
                </a:lnTo>
                <a:lnTo>
                  <a:pt x="152400" y="264318"/>
                </a:lnTo>
                <a:lnTo>
                  <a:pt x="176212" y="466725"/>
                </a:lnTo>
                <a:lnTo>
                  <a:pt x="209550" y="728662"/>
                </a:lnTo>
                <a:lnTo>
                  <a:pt x="226218" y="859631"/>
                </a:lnTo>
                <a:lnTo>
                  <a:pt x="240506" y="957262"/>
                </a:lnTo>
                <a:lnTo>
                  <a:pt x="240506" y="1088231"/>
                </a:lnTo>
                <a:cubicBezTo>
                  <a:pt x="241300" y="1170781"/>
                  <a:pt x="242093" y="1253331"/>
                  <a:pt x="242887" y="1335881"/>
                </a:cubicBezTo>
                <a:lnTo>
                  <a:pt x="235743" y="1393031"/>
                </a:lnTo>
                <a:lnTo>
                  <a:pt x="238125" y="1423987"/>
                </a:lnTo>
                <a:lnTo>
                  <a:pt x="245268" y="1457325"/>
                </a:lnTo>
                <a:lnTo>
                  <a:pt x="261937" y="1495425"/>
                </a:lnTo>
                <a:lnTo>
                  <a:pt x="285750" y="1531143"/>
                </a:lnTo>
                <a:lnTo>
                  <a:pt x="319087" y="1574006"/>
                </a:lnTo>
                <a:lnTo>
                  <a:pt x="350043" y="1607343"/>
                </a:lnTo>
                <a:lnTo>
                  <a:pt x="383381" y="1633537"/>
                </a:lnTo>
                <a:lnTo>
                  <a:pt x="400050" y="1643062"/>
                </a:lnTo>
                <a:lnTo>
                  <a:pt x="488156" y="1512093"/>
                </a:lnTo>
                <a:lnTo>
                  <a:pt x="464343" y="1226343"/>
                </a:lnTo>
                <a:lnTo>
                  <a:pt x="440531" y="919162"/>
                </a:lnTo>
                <a:lnTo>
                  <a:pt x="416718" y="745331"/>
                </a:lnTo>
                <a:lnTo>
                  <a:pt x="388143" y="4000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050D95C3-4CBA-4FD0-9BBE-82DF02F79A15}"/>
              </a:ext>
            </a:extLst>
          </p:cNvPr>
          <p:cNvSpPr/>
          <p:nvPr/>
        </p:nvSpPr>
        <p:spPr>
          <a:xfrm>
            <a:off x="5248275" y="3543301"/>
            <a:ext cx="2838450" cy="466725"/>
          </a:xfrm>
          <a:custGeom>
            <a:avLst/>
            <a:gdLst>
              <a:gd name="connsiteX0" fmla="*/ 1076325 w 2838450"/>
              <a:gd name="connsiteY0" fmla="*/ 200025 h 466725"/>
              <a:gd name="connsiteX1" fmla="*/ 1576388 w 2838450"/>
              <a:gd name="connsiteY1" fmla="*/ 152400 h 466725"/>
              <a:gd name="connsiteX2" fmla="*/ 1940719 w 2838450"/>
              <a:gd name="connsiteY2" fmla="*/ 116681 h 466725"/>
              <a:gd name="connsiteX3" fmla="*/ 2216944 w 2838450"/>
              <a:gd name="connsiteY3" fmla="*/ 88106 h 466725"/>
              <a:gd name="connsiteX4" fmla="*/ 2240756 w 2838450"/>
              <a:gd name="connsiteY4" fmla="*/ 83344 h 466725"/>
              <a:gd name="connsiteX5" fmla="*/ 2278856 w 2838450"/>
              <a:gd name="connsiteY5" fmla="*/ 66675 h 466725"/>
              <a:gd name="connsiteX6" fmla="*/ 2314575 w 2838450"/>
              <a:gd name="connsiteY6" fmla="*/ 52388 h 466725"/>
              <a:gd name="connsiteX7" fmla="*/ 2366963 w 2838450"/>
              <a:gd name="connsiteY7" fmla="*/ 21431 h 466725"/>
              <a:gd name="connsiteX8" fmla="*/ 2395538 w 2838450"/>
              <a:gd name="connsiteY8" fmla="*/ 2381 h 466725"/>
              <a:gd name="connsiteX9" fmla="*/ 2409825 w 2838450"/>
              <a:gd name="connsiteY9" fmla="*/ 0 h 466725"/>
              <a:gd name="connsiteX10" fmla="*/ 2438400 w 2838450"/>
              <a:gd name="connsiteY10" fmla="*/ 4763 h 466725"/>
              <a:gd name="connsiteX11" fmla="*/ 2521744 w 2838450"/>
              <a:gd name="connsiteY11" fmla="*/ 26194 h 466725"/>
              <a:gd name="connsiteX12" fmla="*/ 2643188 w 2838450"/>
              <a:gd name="connsiteY12" fmla="*/ 66675 h 466725"/>
              <a:gd name="connsiteX13" fmla="*/ 2719388 w 2838450"/>
              <a:gd name="connsiteY13" fmla="*/ 97631 h 466725"/>
              <a:gd name="connsiteX14" fmla="*/ 2778919 w 2838450"/>
              <a:gd name="connsiteY14" fmla="*/ 130969 h 466725"/>
              <a:gd name="connsiteX15" fmla="*/ 2800350 w 2838450"/>
              <a:gd name="connsiteY15" fmla="*/ 147638 h 466725"/>
              <a:gd name="connsiteX16" fmla="*/ 2817019 w 2838450"/>
              <a:gd name="connsiteY16" fmla="*/ 166688 h 466725"/>
              <a:gd name="connsiteX17" fmla="*/ 2831306 w 2838450"/>
              <a:gd name="connsiteY17" fmla="*/ 195263 h 466725"/>
              <a:gd name="connsiteX18" fmla="*/ 2838450 w 2838450"/>
              <a:gd name="connsiteY18" fmla="*/ 226219 h 466725"/>
              <a:gd name="connsiteX19" fmla="*/ 2838450 w 2838450"/>
              <a:gd name="connsiteY19" fmla="*/ 245269 h 466725"/>
              <a:gd name="connsiteX20" fmla="*/ 2828925 w 2838450"/>
              <a:gd name="connsiteY20" fmla="*/ 264319 h 466725"/>
              <a:gd name="connsiteX21" fmla="*/ 2807494 w 2838450"/>
              <a:gd name="connsiteY21" fmla="*/ 280988 h 466725"/>
              <a:gd name="connsiteX22" fmla="*/ 2778919 w 2838450"/>
              <a:gd name="connsiteY22" fmla="*/ 288131 h 466725"/>
              <a:gd name="connsiteX23" fmla="*/ 2683669 w 2838450"/>
              <a:gd name="connsiteY23" fmla="*/ 288131 h 466725"/>
              <a:gd name="connsiteX24" fmla="*/ 2436019 w 2838450"/>
              <a:gd name="connsiteY24" fmla="*/ 288131 h 466725"/>
              <a:gd name="connsiteX25" fmla="*/ 2069306 w 2838450"/>
              <a:gd name="connsiteY25" fmla="*/ 290513 h 466725"/>
              <a:gd name="connsiteX26" fmla="*/ 1631156 w 2838450"/>
              <a:gd name="connsiteY26" fmla="*/ 304800 h 466725"/>
              <a:gd name="connsiteX27" fmla="*/ 1483519 w 2838450"/>
              <a:gd name="connsiteY27" fmla="*/ 314325 h 466725"/>
              <a:gd name="connsiteX28" fmla="*/ 1126331 w 2838450"/>
              <a:gd name="connsiteY28" fmla="*/ 354806 h 466725"/>
              <a:gd name="connsiteX29" fmla="*/ 931069 w 2838450"/>
              <a:gd name="connsiteY29" fmla="*/ 390525 h 466725"/>
              <a:gd name="connsiteX30" fmla="*/ 714375 w 2838450"/>
              <a:gd name="connsiteY30" fmla="*/ 426244 h 466725"/>
              <a:gd name="connsiteX31" fmla="*/ 488156 w 2838450"/>
              <a:gd name="connsiteY31" fmla="*/ 457200 h 466725"/>
              <a:gd name="connsiteX32" fmla="*/ 421481 w 2838450"/>
              <a:gd name="connsiteY32" fmla="*/ 466725 h 466725"/>
              <a:gd name="connsiteX33" fmla="*/ 388144 w 2838450"/>
              <a:gd name="connsiteY33" fmla="*/ 466725 h 466725"/>
              <a:gd name="connsiteX34" fmla="*/ 328613 w 2838450"/>
              <a:gd name="connsiteY34" fmla="*/ 459581 h 466725"/>
              <a:gd name="connsiteX35" fmla="*/ 266700 w 2838450"/>
              <a:gd name="connsiteY35" fmla="*/ 440531 h 466725"/>
              <a:gd name="connsiteX36" fmla="*/ 207169 w 2838450"/>
              <a:gd name="connsiteY36" fmla="*/ 411956 h 466725"/>
              <a:gd name="connsiteX37" fmla="*/ 142875 w 2838450"/>
              <a:gd name="connsiteY37" fmla="*/ 371475 h 466725"/>
              <a:gd name="connsiteX38" fmla="*/ 88106 w 2838450"/>
              <a:gd name="connsiteY38" fmla="*/ 328613 h 466725"/>
              <a:gd name="connsiteX39" fmla="*/ 33338 w 2838450"/>
              <a:gd name="connsiteY39" fmla="*/ 271463 h 466725"/>
              <a:gd name="connsiteX40" fmla="*/ 9525 w 2838450"/>
              <a:gd name="connsiteY40" fmla="*/ 238125 h 466725"/>
              <a:gd name="connsiteX41" fmla="*/ 0 w 2838450"/>
              <a:gd name="connsiteY41" fmla="*/ 211931 h 466725"/>
              <a:gd name="connsiteX42" fmla="*/ 0 w 2838450"/>
              <a:gd name="connsiteY42" fmla="*/ 200025 h 466725"/>
              <a:gd name="connsiteX43" fmla="*/ 2381 w 2838450"/>
              <a:gd name="connsiteY43" fmla="*/ 190500 h 466725"/>
              <a:gd name="connsiteX44" fmla="*/ 16669 w 2838450"/>
              <a:gd name="connsiteY44" fmla="*/ 185738 h 466725"/>
              <a:gd name="connsiteX45" fmla="*/ 38100 w 2838450"/>
              <a:gd name="connsiteY45" fmla="*/ 192881 h 466725"/>
              <a:gd name="connsiteX46" fmla="*/ 90488 w 2838450"/>
              <a:gd name="connsiteY46" fmla="*/ 216694 h 466725"/>
              <a:gd name="connsiteX47" fmla="*/ 145256 w 2838450"/>
              <a:gd name="connsiteY47" fmla="*/ 240506 h 466725"/>
              <a:gd name="connsiteX48" fmla="*/ 207169 w 2838450"/>
              <a:gd name="connsiteY48" fmla="*/ 254794 h 466725"/>
              <a:gd name="connsiteX49" fmla="*/ 264319 w 2838450"/>
              <a:gd name="connsiteY49" fmla="*/ 264319 h 466725"/>
              <a:gd name="connsiteX50" fmla="*/ 319088 w 2838450"/>
              <a:gd name="connsiteY50" fmla="*/ 266700 h 466725"/>
              <a:gd name="connsiteX51" fmla="*/ 459581 w 2838450"/>
              <a:gd name="connsiteY51" fmla="*/ 254794 h 466725"/>
              <a:gd name="connsiteX52" fmla="*/ 704850 w 2838450"/>
              <a:gd name="connsiteY52" fmla="*/ 233363 h 466725"/>
              <a:gd name="connsiteX53" fmla="*/ 1076325 w 2838450"/>
              <a:gd name="connsiteY53" fmla="*/ 2000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838450" h="466725">
                <a:moveTo>
                  <a:pt x="1076325" y="200025"/>
                </a:moveTo>
                <a:lnTo>
                  <a:pt x="1576388" y="152400"/>
                </a:lnTo>
                <a:lnTo>
                  <a:pt x="1940719" y="116681"/>
                </a:lnTo>
                <a:lnTo>
                  <a:pt x="2216944" y="88106"/>
                </a:lnTo>
                <a:lnTo>
                  <a:pt x="2240756" y="83344"/>
                </a:lnTo>
                <a:lnTo>
                  <a:pt x="2278856" y="66675"/>
                </a:lnTo>
                <a:lnTo>
                  <a:pt x="2314575" y="52388"/>
                </a:lnTo>
                <a:lnTo>
                  <a:pt x="2366963" y="21431"/>
                </a:lnTo>
                <a:lnTo>
                  <a:pt x="2395538" y="2381"/>
                </a:lnTo>
                <a:lnTo>
                  <a:pt x="2409825" y="0"/>
                </a:lnTo>
                <a:lnTo>
                  <a:pt x="2438400" y="4763"/>
                </a:lnTo>
                <a:lnTo>
                  <a:pt x="2521744" y="26194"/>
                </a:lnTo>
                <a:lnTo>
                  <a:pt x="2643188" y="66675"/>
                </a:lnTo>
                <a:lnTo>
                  <a:pt x="2719388" y="97631"/>
                </a:lnTo>
                <a:lnTo>
                  <a:pt x="2778919" y="130969"/>
                </a:lnTo>
                <a:lnTo>
                  <a:pt x="2800350" y="147638"/>
                </a:lnTo>
                <a:lnTo>
                  <a:pt x="2817019" y="166688"/>
                </a:lnTo>
                <a:lnTo>
                  <a:pt x="2831306" y="195263"/>
                </a:lnTo>
                <a:lnTo>
                  <a:pt x="2838450" y="226219"/>
                </a:lnTo>
                <a:lnTo>
                  <a:pt x="2838450" y="245269"/>
                </a:lnTo>
                <a:lnTo>
                  <a:pt x="2828925" y="264319"/>
                </a:lnTo>
                <a:lnTo>
                  <a:pt x="2807494" y="280988"/>
                </a:lnTo>
                <a:lnTo>
                  <a:pt x="2778919" y="288131"/>
                </a:lnTo>
                <a:lnTo>
                  <a:pt x="2683669" y="288131"/>
                </a:lnTo>
                <a:lnTo>
                  <a:pt x="2436019" y="288131"/>
                </a:lnTo>
                <a:lnTo>
                  <a:pt x="2069306" y="290513"/>
                </a:lnTo>
                <a:lnTo>
                  <a:pt x="1631156" y="304800"/>
                </a:lnTo>
                <a:lnTo>
                  <a:pt x="1483519" y="314325"/>
                </a:lnTo>
                <a:lnTo>
                  <a:pt x="1126331" y="354806"/>
                </a:lnTo>
                <a:lnTo>
                  <a:pt x="931069" y="390525"/>
                </a:lnTo>
                <a:lnTo>
                  <a:pt x="714375" y="426244"/>
                </a:lnTo>
                <a:lnTo>
                  <a:pt x="488156" y="457200"/>
                </a:lnTo>
                <a:lnTo>
                  <a:pt x="421481" y="466725"/>
                </a:lnTo>
                <a:lnTo>
                  <a:pt x="388144" y="466725"/>
                </a:lnTo>
                <a:lnTo>
                  <a:pt x="328613" y="459581"/>
                </a:lnTo>
                <a:lnTo>
                  <a:pt x="266700" y="440531"/>
                </a:lnTo>
                <a:lnTo>
                  <a:pt x="207169" y="411956"/>
                </a:lnTo>
                <a:lnTo>
                  <a:pt x="142875" y="371475"/>
                </a:lnTo>
                <a:lnTo>
                  <a:pt x="88106" y="328613"/>
                </a:lnTo>
                <a:lnTo>
                  <a:pt x="33338" y="271463"/>
                </a:lnTo>
                <a:lnTo>
                  <a:pt x="9525" y="238125"/>
                </a:lnTo>
                <a:lnTo>
                  <a:pt x="0" y="211931"/>
                </a:lnTo>
                <a:lnTo>
                  <a:pt x="0" y="200025"/>
                </a:lnTo>
                <a:lnTo>
                  <a:pt x="2381" y="190500"/>
                </a:lnTo>
                <a:lnTo>
                  <a:pt x="16669" y="185738"/>
                </a:lnTo>
                <a:lnTo>
                  <a:pt x="38100" y="192881"/>
                </a:lnTo>
                <a:lnTo>
                  <a:pt x="90488" y="216694"/>
                </a:lnTo>
                <a:lnTo>
                  <a:pt x="145256" y="240506"/>
                </a:lnTo>
                <a:lnTo>
                  <a:pt x="207169" y="254794"/>
                </a:lnTo>
                <a:lnTo>
                  <a:pt x="264319" y="264319"/>
                </a:lnTo>
                <a:lnTo>
                  <a:pt x="319088" y="266700"/>
                </a:lnTo>
                <a:lnTo>
                  <a:pt x="459581" y="254794"/>
                </a:lnTo>
                <a:lnTo>
                  <a:pt x="704850" y="233363"/>
                </a:lnTo>
                <a:lnTo>
                  <a:pt x="1076325" y="2000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502FB2EE-8FBE-426F-B7D9-4187E2379236}"/>
              </a:ext>
            </a:extLst>
          </p:cNvPr>
          <p:cNvSpPr/>
          <p:nvPr/>
        </p:nvSpPr>
        <p:spPr>
          <a:xfrm>
            <a:off x="5127626" y="4364038"/>
            <a:ext cx="1038225" cy="1282700"/>
          </a:xfrm>
          <a:custGeom>
            <a:avLst/>
            <a:gdLst>
              <a:gd name="connsiteX0" fmla="*/ 542925 w 1038225"/>
              <a:gd name="connsiteY0" fmla="*/ 507207 h 1281113"/>
              <a:gd name="connsiteX1" fmla="*/ 616744 w 1038225"/>
              <a:gd name="connsiteY1" fmla="*/ 376238 h 1281113"/>
              <a:gd name="connsiteX2" fmla="*/ 671513 w 1038225"/>
              <a:gd name="connsiteY2" fmla="*/ 269082 h 1281113"/>
              <a:gd name="connsiteX3" fmla="*/ 692944 w 1038225"/>
              <a:gd name="connsiteY3" fmla="*/ 223838 h 1281113"/>
              <a:gd name="connsiteX4" fmla="*/ 695325 w 1038225"/>
              <a:gd name="connsiteY4" fmla="*/ 202407 h 1281113"/>
              <a:gd name="connsiteX5" fmla="*/ 695325 w 1038225"/>
              <a:gd name="connsiteY5" fmla="*/ 190500 h 1281113"/>
              <a:gd name="connsiteX6" fmla="*/ 685800 w 1038225"/>
              <a:gd name="connsiteY6" fmla="*/ 161925 h 1281113"/>
              <a:gd name="connsiteX7" fmla="*/ 671513 w 1038225"/>
              <a:gd name="connsiteY7" fmla="*/ 135732 h 1281113"/>
              <a:gd name="connsiteX8" fmla="*/ 638175 w 1038225"/>
              <a:gd name="connsiteY8" fmla="*/ 100013 h 1281113"/>
              <a:gd name="connsiteX9" fmla="*/ 614363 w 1038225"/>
              <a:gd name="connsiteY9" fmla="*/ 78582 h 1281113"/>
              <a:gd name="connsiteX10" fmla="*/ 600075 w 1038225"/>
              <a:gd name="connsiteY10" fmla="*/ 61913 h 1281113"/>
              <a:gd name="connsiteX11" fmla="*/ 592932 w 1038225"/>
              <a:gd name="connsiteY11" fmla="*/ 40482 h 1281113"/>
              <a:gd name="connsiteX12" fmla="*/ 590550 w 1038225"/>
              <a:gd name="connsiteY12" fmla="*/ 23813 h 1281113"/>
              <a:gd name="connsiteX13" fmla="*/ 595313 w 1038225"/>
              <a:gd name="connsiteY13" fmla="*/ 7144 h 1281113"/>
              <a:gd name="connsiteX14" fmla="*/ 604838 w 1038225"/>
              <a:gd name="connsiteY14" fmla="*/ 2382 h 1281113"/>
              <a:gd name="connsiteX15" fmla="*/ 623888 w 1038225"/>
              <a:gd name="connsiteY15" fmla="*/ 0 h 1281113"/>
              <a:gd name="connsiteX16" fmla="*/ 652463 w 1038225"/>
              <a:gd name="connsiteY16" fmla="*/ 4763 h 1281113"/>
              <a:gd name="connsiteX17" fmla="*/ 695325 w 1038225"/>
              <a:gd name="connsiteY17" fmla="*/ 21432 h 1281113"/>
              <a:gd name="connsiteX18" fmla="*/ 764382 w 1038225"/>
              <a:gd name="connsiteY18" fmla="*/ 54769 h 1281113"/>
              <a:gd name="connsiteX19" fmla="*/ 850107 w 1038225"/>
              <a:gd name="connsiteY19" fmla="*/ 104775 h 1281113"/>
              <a:gd name="connsiteX20" fmla="*/ 931069 w 1038225"/>
              <a:gd name="connsiteY20" fmla="*/ 159544 h 1281113"/>
              <a:gd name="connsiteX21" fmla="*/ 1000125 w 1038225"/>
              <a:gd name="connsiteY21" fmla="*/ 219075 h 1281113"/>
              <a:gd name="connsiteX22" fmla="*/ 1021557 w 1038225"/>
              <a:gd name="connsiteY22" fmla="*/ 233363 h 1281113"/>
              <a:gd name="connsiteX23" fmla="*/ 1033463 w 1038225"/>
              <a:gd name="connsiteY23" fmla="*/ 245269 h 1281113"/>
              <a:gd name="connsiteX24" fmla="*/ 1038225 w 1038225"/>
              <a:gd name="connsiteY24" fmla="*/ 257175 h 1281113"/>
              <a:gd name="connsiteX25" fmla="*/ 1038225 w 1038225"/>
              <a:gd name="connsiteY25" fmla="*/ 271463 h 1281113"/>
              <a:gd name="connsiteX26" fmla="*/ 1023938 w 1038225"/>
              <a:gd name="connsiteY26" fmla="*/ 297657 h 1281113"/>
              <a:gd name="connsiteX27" fmla="*/ 992982 w 1038225"/>
              <a:gd name="connsiteY27" fmla="*/ 326232 h 1281113"/>
              <a:gd name="connsiteX28" fmla="*/ 947738 w 1038225"/>
              <a:gd name="connsiteY28" fmla="*/ 354807 h 1281113"/>
              <a:gd name="connsiteX29" fmla="*/ 916782 w 1038225"/>
              <a:gd name="connsiteY29" fmla="*/ 388144 h 1281113"/>
              <a:gd name="connsiteX30" fmla="*/ 826294 w 1038225"/>
              <a:gd name="connsiteY30" fmla="*/ 511969 h 1281113"/>
              <a:gd name="connsiteX31" fmla="*/ 795338 w 1038225"/>
              <a:gd name="connsiteY31" fmla="*/ 552450 h 1281113"/>
              <a:gd name="connsiteX32" fmla="*/ 711994 w 1038225"/>
              <a:gd name="connsiteY32" fmla="*/ 657225 h 1281113"/>
              <a:gd name="connsiteX33" fmla="*/ 569119 w 1038225"/>
              <a:gd name="connsiteY33" fmla="*/ 828675 h 1281113"/>
              <a:gd name="connsiteX34" fmla="*/ 483394 w 1038225"/>
              <a:gd name="connsiteY34" fmla="*/ 923925 h 1281113"/>
              <a:gd name="connsiteX35" fmla="*/ 428625 w 1038225"/>
              <a:gd name="connsiteY35" fmla="*/ 981075 h 1281113"/>
              <a:gd name="connsiteX36" fmla="*/ 302419 w 1038225"/>
              <a:gd name="connsiteY36" fmla="*/ 1090613 h 1281113"/>
              <a:gd name="connsiteX37" fmla="*/ 140494 w 1038225"/>
              <a:gd name="connsiteY37" fmla="*/ 1221582 h 1281113"/>
              <a:gd name="connsiteX38" fmla="*/ 69057 w 1038225"/>
              <a:gd name="connsiteY38" fmla="*/ 1273969 h 1281113"/>
              <a:gd name="connsiteX39" fmla="*/ 52388 w 1038225"/>
              <a:gd name="connsiteY39" fmla="*/ 1278732 h 1281113"/>
              <a:gd name="connsiteX40" fmla="*/ 33338 w 1038225"/>
              <a:gd name="connsiteY40" fmla="*/ 1281113 h 1281113"/>
              <a:gd name="connsiteX41" fmla="*/ 14288 w 1038225"/>
              <a:gd name="connsiteY41" fmla="*/ 1281113 h 1281113"/>
              <a:gd name="connsiteX42" fmla="*/ 4763 w 1038225"/>
              <a:gd name="connsiteY42" fmla="*/ 1273969 h 1281113"/>
              <a:gd name="connsiteX43" fmla="*/ 0 w 1038225"/>
              <a:gd name="connsiteY43" fmla="*/ 1257300 h 1281113"/>
              <a:gd name="connsiteX44" fmla="*/ 23813 w 1038225"/>
              <a:gd name="connsiteY44" fmla="*/ 1228725 h 1281113"/>
              <a:gd name="connsiteX45" fmla="*/ 83344 w 1038225"/>
              <a:gd name="connsiteY45" fmla="*/ 1166813 h 1281113"/>
              <a:gd name="connsiteX46" fmla="*/ 159544 w 1038225"/>
              <a:gd name="connsiteY46" fmla="*/ 1078707 h 1281113"/>
              <a:gd name="connsiteX47" fmla="*/ 250032 w 1038225"/>
              <a:gd name="connsiteY47" fmla="*/ 966788 h 1281113"/>
              <a:gd name="connsiteX48" fmla="*/ 323850 w 1038225"/>
              <a:gd name="connsiteY48" fmla="*/ 864394 h 1281113"/>
              <a:gd name="connsiteX49" fmla="*/ 414338 w 1038225"/>
              <a:gd name="connsiteY49" fmla="*/ 728663 h 1281113"/>
              <a:gd name="connsiteX50" fmla="*/ 542925 w 1038225"/>
              <a:gd name="connsiteY50" fmla="*/ 507207 h 1281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038225" h="1281113">
                <a:moveTo>
                  <a:pt x="542925" y="507207"/>
                </a:moveTo>
                <a:lnTo>
                  <a:pt x="616744" y="376238"/>
                </a:lnTo>
                <a:lnTo>
                  <a:pt x="671513" y="269082"/>
                </a:lnTo>
                <a:lnTo>
                  <a:pt x="692944" y="223838"/>
                </a:lnTo>
                <a:lnTo>
                  <a:pt x="695325" y="202407"/>
                </a:lnTo>
                <a:lnTo>
                  <a:pt x="695325" y="190500"/>
                </a:lnTo>
                <a:lnTo>
                  <a:pt x="685800" y="161925"/>
                </a:lnTo>
                <a:lnTo>
                  <a:pt x="671513" y="135732"/>
                </a:lnTo>
                <a:lnTo>
                  <a:pt x="638175" y="100013"/>
                </a:lnTo>
                <a:lnTo>
                  <a:pt x="614363" y="78582"/>
                </a:lnTo>
                <a:lnTo>
                  <a:pt x="600075" y="61913"/>
                </a:lnTo>
                <a:lnTo>
                  <a:pt x="592932" y="40482"/>
                </a:lnTo>
                <a:lnTo>
                  <a:pt x="590550" y="23813"/>
                </a:lnTo>
                <a:lnTo>
                  <a:pt x="595313" y="7144"/>
                </a:lnTo>
                <a:lnTo>
                  <a:pt x="604838" y="2382"/>
                </a:lnTo>
                <a:lnTo>
                  <a:pt x="623888" y="0"/>
                </a:lnTo>
                <a:lnTo>
                  <a:pt x="652463" y="4763"/>
                </a:lnTo>
                <a:lnTo>
                  <a:pt x="695325" y="21432"/>
                </a:lnTo>
                <a:lnTo>
                  <a:pt x="764382" y="54769"/>
                </a:lnTo>
                <a:lnTo>
                  <a:pt x="850107" y="104775"/>
                </a:lnTo>
                <a:lnTo>
                  <a:pt x="931069" y="159544"/>
                </a:lnTo>
                <a:lnTo>
                  <a:pt x="1000125" y="219075"/>
                </a:lnTo>
                <a:lnTo>
                  <a:pt x="1021557" y="233363"/>
                </a:lnTo>
                <a:lnTo>
                  <a:pt x="1033463" y="245269"/>
                </a:lnTo>
                <a:lnTo>
                  <a:pt x="1038225" y="257175"/>
                </a:lnTo>
                <a:lnTo>
                  <a:pt x="1038225" y="271463"/>
                </a:lnTo>
                <a:lnTo>
                  <a:pt x="1023938" y="297657"/>
                </a:lnTo>
                <a:lnTo>
                  <a:pt x="992982" y="326232"/>
                </a:lnTo>
                <a:lnTo>
                  <a:pt x="947738" y="354807"/>
                </a:lnTo>
                <a:lnTo>
                  <a:pt x="916782" y="388144"/>
                </a:lnTo>
                <a:lnTo>
                  <a:pt x="826294" y="511969"/>
                </a:lnTo>
                <a:lnTo>
                  <a:pt x="795338" y="552450"/>
                </a:lnTo>
                <a:lnTo>
                  <a:pt x="711994" y="657225"/>
                </a:lnTo>
                <a:lnTo>
                  <a:pt x="569119" y="828675"/>
                </a:lnTo>
                <a:lnTo>
                  <a:pt x="483394" y="923925"/>
                </a:lnTo>
                <a:lnTo>
                  <a:pt x="428625" y="981075"/>
                </a:lnTo>
                <a:lnTo>
                  <a:pt x="302419" y="1090613"/>
                </a:lnTo>
                <a:lnTo>
                  <a:pt x="140494" y="1221582"/>
                </a:lnTo>
                <a:lnTo>
                  <a:pt x="69057" y="1273969"/>
                </a:lnTo>
                <a:lnTo>
                  <a:pt x="52388" y="1278732"/>
                </a:lnTo>
                <a:lnTo>
                  <a:pt x="33338" y="1281113"/>
                </a:lnTo>
                <a:lnTo>
                  <a:pt x="14288" y="1281113"/>
                </a:lnTo>
                <a:lnTo>
                  <a:pt x="4763" y="1273969"/>
                </a:lnTo>
                <a:lnTo>
                  <a:pt x="0" y="1257300"/>
                </a:lnTo>
                <a:lnTo>
                  <a:pt x="23813" y="1228725"/>
                </a:lnTo>
                <a:lnTo>
                  <a:pt x="83344" y="1166813"/>
                </a:lnTo>
                <a:lnTo>
                  <a:pt x="159544" y="1078707"/>
                </a:lnTo>
                <a:lnTo>
                  <a:pt x="250032" y="966788"/>
                </a:lnTo>
                <a:lnTo>
                  <a:pt x="323850" y="864394"/>
                </a:lnTo>
                <a:lnTo>
                  <a:pt x="414338" y="728663"/>
                </a:lnTo>
                <a:lnTo>
                  <a:pt x="542925" y="50720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5E03744A-B017-42DC-9133-EAD3A1962B4C}"/>
              </a:ext>
            </a:extLst>
          </p:cNvPr>
          <p:cNvSpPr/>
          <p:nvPr/>
        </p:nvSpPr>
        <p:spPr>
          <a:xfrm rot="16200000">
            <a:off x="2667797" y="3444082"/>
            <a:ext cx="4306887" cy="571500"/>
          </a:xfrm>
          <a:custGeom>
            <a:avLst/>
            <a:gdLst>
              <a:gd name="connsiteX0" fmla="*/ 1475750 w 4307212"/>
              <a:gd name="connsiteY0" fmla="*/ 215361 h 571941"/>
              <a:gd name="connsiteX1" fmla="*/ 1888818 w 4307212"/>
              <a:gd name="connsiteY1" fmla="*/ 215361 h 571941"/>
              <a:gd name="connsiteX2" fmla="*/ 2051221 w 4307212"/>
              <a:gd name="connsiteY2" fmla="*/ 215361 h 571941"/>
              <a:gd name="connsiteX3" fmla="*/ 2499595 w 4307212"/>
              <a:gd name="connsiteY3" fmla="*/ 215361 h 571941"/>
              <a:gd name="connsiteX4" fmla="*/ 3064476 w 4307212"/>
              <a:gd name="connsiteY4" fmla="*/ 215361 h 571941"/>
              <a:gd name="connsiteX5" fmla="*/ 3512849 w 4307212"/>
              <a:gd name="connsiteY5" fmla="*/ 215361 h 571941"/>
              <a:gd name="connsiteX6" fmla="*/ 3940040 w 4307212"/>
              <a:gd name="connsiteY6" fmla="*/ 215361 h 571941"/>
              <a:gd name="connsiteX7" fmla="*/ 4003589 w 4307212"/>
              <a:gd name="connsiteY7" fmla="*/ 211830 h 571941"/>
              <a:gd name="connsiteX8" fmla="*/ 4053016 w 4307212"/>
              <a:gd name="connsiteY8" fmla="*/ 197708 h 571941"/>
              <a:gd name="connsiteX9" fmla="*/ 4095382 w 4307212"/>
              <a:gd name="connsiteY9" fmla="*/ 180056 h 571941"/>
              <a:gd name="connsiteX10" fmla="*/ 4144809 w 4307212"/>
              <a:gd name="connsiteY10" fmla="*/ 148281 h 571941"/>
              <a:gd name="connsiteX11" fmla="*/ 4165992 w 4307212"/>
              <a:gd name="connsiteY11" fmla="*/ 123568 h 571941"/>
              <a:gd name="connsiteX12" fmla="*/ 4187175 w 4307212"/>
              <a:gd name="connsiteY12" fmla="*/ 98854 h 571941"/>
              <a:gd name="connsiteX13" fmla="*/ 4211889 w 4307212"/>
              <a:gd name="connsiteY13" fmla="*/ 52958 h 571941"/>
              <a:gd name="connsiteX14" fmla="*/ 4229541 w 4307212"/>
              <a:gd name="connsiteY14" fmla="*/ 28244 h 571941"/>
              <a:gd name="connsiteX15" fmla="*/ 4247194 w 4307212"/>
              <a:gd name="connsiteY15" fmla="*/ 14122 h 571941"/>
              <a:gd name="connsiteX16" fmla="*/ 4271907 w 4307212"/>
              <a:gd name="connsiteY16" fmla="*/ 0 h 571941"/>
              <a:gd name="connsiteX17" fmla="*/ 4286029 w 4307212"/>
              <a:gd name="connsiteY17" fmla="*/ 3530 h 571941"/>
              <a:gd name="connsiteX18" fmla="*/ 4293090 w 4307212"/>
              <a:gd name="connsiteY18" fmla="*/ 10591 h 571941"/>
              <a:gd name="connsiteX19" fmla="*/ 4303682 w 4307212"/>
              <a:gd name="connsiteY19" fmla="*/ 31774 h 571941"/>
              <a:gd name="connsiteX20" fmla="*/ 4307212 w 4307212"/>
              <a:gd name="connsiteY20" fmla="*/ 56488 h 571941"/>
              <a:gd name="connsiteX21" fmla="*/ 4303682 w 4307212"/>
              <a:gd name="connsiteY21" fmla="*/ 127098 h 571941"/>
              <a:gd name="connsiteX22" fmla="*/ 4286029 w 4307212"/>
              <a:gd name="connsiteY22" fmla="*/ 208300 h 571941"/>
              <a:gd name="connsiteX23" fmla="*/ 4254255 w 4307212"/>
              <a:gd name="connsiteY23" fmla="*/ 300093 h 571941"/>
              <a:gd name="connsiteX24" fmla="*/ 4211889 w 4307212"/>
              <a:gd name="connsiteY24" fmla="*/ 374233 h 571941"/>
              <a:gd name="connsiteX25" fmla="*/ 4130687 w 4307212"/>
              <a:gd name="connsiteY25" fmla="*/ 483679 h 571941"/>
              <a:gd name="connsiteX26" fmla="*/ 4077730 w 4307212"/>
              <a:gd name="connsiteY26" fmla="*/ 536636 h 571941"/>
              <a:gd name="connsiteX27" fmla="*/ 4042425 w 4307212"/>
              <a:gd name="connsiteY27" fmla="*/ 561350 h 571941"/>
              <a:gd name="connsiteX28" fmla="*/ 4017711 w 4307212"/>
              <a:gd name="connsiteY28" fmla="*/ 571941 h 571941"/>
              <a:gd name="connsiteX29" fmla="*/ 4000059 w 4307212"/>
              <a:gd name="connsiteY29" fmla="*/ 571941 h 571941"/>
              <a:gd name="connsiteX30" fmla="*/ 3971815 w 4307212"/>
              <a:gd name="connsiteY30" fmla="*/ 557819 h 571941"/>
              <a:gd name="connsiteX31" fmla="*/ 3950631 w 4307212"/>
              <a:gd name="connsiteY31" fmla="*/ 526045 h 571941"/>
              <a:gd name="connsiteX32" fmla="*/ 3918857 w 4307212"/>
              <a:gd name="connsiteY32" fmla="*/ 473087 h 571941"/>
              <a:gd name="connsiteX33" fmla="*/ 3897674 w 4307212"/>
              <a:gd name="connsiteY33" fmla="*/ 451904 h 571941"/>
              <a:gd name="connsiteX34" fmla="*/ 3865899 w 4307212"/>
              <a:gd name="connsiteY34" fmla="*/ 437782 h 571941"/>
              <a:gd name="connsiteX35" fmla="*/ 3685844 w 4307212"/>
              <a:gd name="connsiteY35" fmla="*/ 437782 h 571941"/>
              <a:gd name="connsiteX36" fmla="*/ 3403404 w 4307212"/>
              <a:gd name="connsiteY36" fmla="*/ 441313 h 571941"/>
              <a:gd name="connsiteX37" fmla="*/ 3248062 w 4307212"/>
              <a:gd name="connsiteY37" fmla="*/ 437782 h 571941"/>
              <a:gd name="connsiteX38" fmla="*/ 3096250 w 4307212"/>
              <a:gd name="connsiteY38" fmla="*/ 434252 h 571941"/>
              <a:gd name="connsiteX39" fmla="*/ 2859706 w 4307212"/>
              <a:gd name="connsiteY39" fmla="*/ 427191 h 571941"/>
              <a:gd name="connsiteX40" fmla="*/ 2520778 w 4307212"/>
              <a:gd name="connsiteY40" fmla="*/ 416599 h 571941"/>
              <a:gd name="connsiteX41" fmla="*/ 2333662 w 4307212"/>
              <a:gd name="connsiteY41" fmla="*/ 413069 h 571941"/>
              <a:gd name="connsiteX42" fmla="*/ 1888818 w 4307212"/>
              <a:gd name="connsiteY42" fmla="*/ 420130 h 571941"/>
              <a:gd name="connsiteX43" fmla="*/ 1366304 w 4307212"/>
              <a:gd name="connsiteY43" fmla="*/ 427191 h 571941"/>
              <a:gd name="connsiteX44" fmla="*/ 1073272 w 4307212"/>
              <a:gd name="connsiteY44" fmla="*/ 430721 h 571941"/>
              <a:gd name="connsiteX45" fmla="*/ 769649 w 4307212"/>
              <a:gd name="connsiteY45" fmla="*/ 437782 h 571941"/>
              <a:gd name="connsiteX46" fmla="*/ 600185 w 4307212"/>
              <a:gd name="connsiteY46" fmla="*/ 437782 h 571941"/>
              <a:gd name="connsiteX47" fmla="*/ 458965 w 4307212"/>
              <a:gd name="connsiteY47" fmla="*/ 437782 h 571941"/>
              <a:gd name="connsiteX48" fmla="*/ 356581 w 4307212"/>
              <a:gd name="connsiteY48" fmla="*/ 427191 h 571941"/>
              <a:gd name="connsiteX49" fmla="*/ 233013 w 4307212"/>
              <a:gd name="connsiteY49" fmla="*/ 406008 h 571941"/>
              <a:gd name="connsiteX50" fmla="*/ 165933 w 4307212"/>
              <a:gd name="connsiteY50" fmla="*/ 388355 h 571941"/>
              <a:gd name="connsiteX51" fmla="*/ 109445 w 4307212"/>
              <a:gd name="connsiteY51" fmla="*/ 367172 h 571941"/>
              <a:gd name="connsiteX52" fmla="*/ 74140 w 4307212"/>
              <a:gd name="connsiteY52" fmla="*/ 349520 h 571941"/>
              <a:gd name="connsiteX53" fmla="*/ 35305 w 4307212"/>
              <a:gd name="connsiteY53" fmla="*/ 314215 h 571941"/>
              <a:gd name="connsiteX54" fmla="*/ 7061 w 4307212"/>
              <a:gd name="connsiteY54" fmla="*/ 278910 h 571941"/>
              <a:gd name="connsiteX55" fmla="*/ 0 w 4307212"/>
              <a:gd name="connsiteY55" fmla="*/ 261257 h 571941"/>
              <a:gd name="connsiteX56" fmla="*/ 3530 w 4307212"/>
              <a:gd name="connsiteY56" fmla="*/ 247135 h 571941"/>
              <a:gd name="connsiteX57" fmla="*/ 21183 w 4307212"/>
              <a:gd name="connsiteY57" fmla="*/ 222422 h 571941"/>
              <a:gd name="connsiteX58" fmla="*/ 56488 w 4307212"/>
              <a:gd name="connsiteY58" fmla="*/ 190647 h 571941"/>
              <a:gd name="connsiteX59" fmla="*/ 522514 w 4307212"/>
              <a:gd name="connsiteY59" fmla="*/ 204769 h 571941"/>
              <a:gd name="connsiteX60" fmla="*/ 582533 w 4307212"/>
              <a:gd name="connsiteY60" fmla="*/ 215361 h 571941"/>
              <a:gd name="connsiteX61" fmla="*/ 723753 w 4307212"/>
              <a:gd name="connsiteY61" fmla="*/ 215361 h 571941"/>
              <a:gd name="connsiteX62" fmla="*/ 1048559 w 4307212"/>
              <a:gd name="connsiteY62" fmla="*/ 215361 h 571941"/>
              <a:gd name="connsiteX63" fmla="*/ 1475750 w 4307212"/>
              <a:gd name="connsiteY63" fmla="*/ 215361 h 5719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4307212" h="571941">
                <a:moveTo>
                  <a:pt x="1475750" y="215361"/>
                </a:moveTo>
                <a:lnTo>
                  <a:pt x="1888818" y="215361"/>
                </a:lnTo>
                <a:lnTo>
                  <a:pt x="2051221" y="215361"/>
                </a:lnTo>
                <a:lnTo>
                  <a:pt x="2499595" y="215361"/>
                </a:lnTo>
                <a:lnTo>
                  <a:pt x="3064476" y="215361"/>
                </a:lnTo>
                <a:lnTo>
                  <a:pt x="3512849" y="215361"/>
                </a:lnTo>
                <a:lnTo>
                  <a:pt x="3940040" y="215361"/>
                </a:lnTo>
                <a:lnTo>
                  <a:pt x="4003589" y="211830"/>
                </a:lnTo>
                <a:lnTo>
                  <a:pt x="4053016" y="197708"/>
                </a:lnTo>
                <a:lnTo>
                  <a:pt x="4095382" y="180056"/>
                </a:lnTo>
                <a:lnTo>
                  <a:pt x="4144809" y="148281"/>
                </a:lnTo>
                <a:lnTo>
                  <a:pt x="4165992" y="123568"/>
                </a:lnTo>
                <a:lnTo>
                  <a:pt x="4187175" y="98854"/>
                </a:lnTo>
                <a:lnTo>
                  <a:pt x="4211889" y="52958"/>
                </a:lnTo>
                <a:lnTo>
                  <a:pt x="4229541" y="28244"/>
                </a:lnTo>
                <a:lnTo>
                  <a:pt x="4247194" y="14122"/>
                </a:lnTo>
                <a:lnTo>
                  <a:pt x="4271907" y="0"/>
                </a:lnTo>
                <a:lnTo>
                  <a:pt x="4286029" y="3530"/>
                </a:lnTo>
                <a:lnTo>
                  <a:pt x="4293090" y="10591"/>
                </a:lnTo>
                <a:lnTo>
                  <a:pt x="4303682" y="31774"/>
                </a:lnTo>
                <a:lnTo>
                  <a:pt x="4307212" y="56488"/>
                </a:lnTo>
                <a:lnTo>
                  <a:pt x="4303682" y="127098"/>
                </a:lnTo>
                <a:lnTo>
                  <a:pt x="4286029" y="208300"/>
                </a:lnTo>
                <a:lnTo>
                  <a:pt x="4254255" y="300093"/>
                </a:lnTo>
                <a:lnTo>
                  <a:pt x="4211889" y="374233"/>
                </a:lnTo>
                <a:lnTo>
                  <a:pt x="4130687" y="483679"/>
                </a:lnTo>
                <a:lnTo>
                  <a:pt x="4077730" y="536636"/>
                </a:lnTo>
                <a:lnTo>
                  <a:pt x="4042425" y="561350"/>
                </a:lnTo>
                <a:lnTo>
                  <a:pt x="4017711" y="571941"/>
                </a:lnTo>
                <a:lnTo>
                  <a:pt x="4000059" y="571941"/>
                </a:lnTo>
                <a:lnTo>
                  <a:pt x="3971815" y="557819"/>
                </a:lnTo>
                <a:lnTo>
                  <a:pt x="3950631" y="526045"/>
                </a:lnTo>
                <a:lnTo>
                  <a:pt x="3918857" y="473087"/>
                </a:lnTo>
                <a:lnTo>
                  <a:pt x="3897674" y="451904"/>
                </a:lnTo>
                <a:lnTo>
                  <a:pt x="3865899" y="437782"/>
                </a:lnTo>
                <a:lnTo>
                  <a:pt x="3685844" y="437782"/>
                </a:lnTo>
                <a:lnTo>
                  <a:pt x="3403404" y="441313"/>
                </a:lnTo>
                <a:lnTo>
                  <a:pt x="3248062" y="437782"/>
                </a:lnTo>
                <a:lnTo>
                  <a:pt x="3096250" y="434252"/>
                </a:lnTo>
                <a:lnTo>
                  <a:pt x="2859706" y="427191"/>
                </a:lnTo>
                <a:lnTo>
                  <a:pt x="2520778" y="416599"/>
                </a:lnTo>
                <a:lnTo>
                  <a:pt x="2333662" y="413069"/>
                </a:lnTo>
                <a:lnTo>
                  <a:pt x="1888818" y="420130"/>
                </a:lnTo>
                <a:lnTo>
                  <a:pt x="1366304" y="427191"/>
                </a:lnTo>
                <a:lnTo>
                  <a:pt x="1073272" y="430721"/>
                </a:lnTo>
                <a:lnTo>
                  <a:pt x="769649" y="437782"/>
                </a:lnTo>
                <a:lnTo>
                  <a:pt x="600185" y="437782"/>
                </a:lnTo>
                <a:lnTo>
                  <a:pt x="458965" y="437782"/>
                </a:lnTo>
                <a:lnTo>
                  <a:pt x="356581" y="427191"/>
                </a:lnTo>
                <a:lnTo>
                  <a:pt x="233013" y="406008"/>
                </a:lnTo>
                <a:lnTo>
                  <a:pt x="165933" y="388355"/>
                </a:lnTo>
                <a:lnTo>
                  <a:pt x="109445" y="367172"/>
                </a:lnTo>
                <a:lnTo>
                  <a:pt x="74140" y="349520"/>
                </a:lnTo>
                <a:lnTo>
                  <a:pt x="35305" y="314215"/>
                </a:lnTo>
                <a:lnTo>
                  <a:pt x="7061" y="278910"/>
                </a:lnTo>
                <a:lnTo>
                  <a:pt x="0" y="261257"/>
                </a:lnTo>
                <a:lnTo>
                  <a:pt x="3530" y="247135"/>
                </a:lnTo>
                <a:lnTo>
                  <a:pt x="21183" y="222422"/>
                </a:lnTo>
                <a:lnTo>
                  <a:pt x="56488" y="190647"/>
                </a:lnTo>
                <a:lnTo>
                  <a:pt x="522514" y="204769"/>
                </a:lnTo>
                <a:lnTo>
                  <a:pt x="582533" y="215361"/>
                </a:lnTo>
                <a:lnTo>
                  <a:pt x="723753" y="215361"/>
                </a:lnTo>
                <a:lnTo>
                  <a:pt x="1048559" y="215361"/>
                </a:lnTo>
                <a:lnTo>
                  <a:pt x="1475750" y="21536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EC7BBDD9-B261-46BC-8E06-DB292731C06C}"/>
              </a:ext>
            </a:extLst>
          </p:cNvPr>
          <p:cNvSpPr/>
          <p:nvPr/>
        </p:nvSpPr>
        <p:spPr>
          <a:xfrm rot="16200000">
            <a:off x="4185444" y="5276056"/>
            <a:ext cx="622300" cy="585788"/>
          </a:xfrm>
          <a:custGeom>
            <a:avLst/>
            <a:gdLst>
              <a:gd name="connsiteX0" fmla="*/ 409575 w 621507"/>
              <a:gd name="connsiteY0" fmla="*/ 207168 h 585787"/>
              <a:gd name="connsiteX1" fmla="*/ 276225 w 621507"/>
              <a:gd name="connsiteY1" fmla="*/ 357187 h 585787"/>
              <a:gd name="connsiteX2" fmla="*/ 223838 w 621507"/>
              <a:gd name="connsiteY2" fmla="*/ 409575 h 585787"/>
              <a:gd name="connsiteX3" fmla="*/ 185738 w 621507"/>
              <a:gd name="connsiteY3" fmla="*/ 438150 h 585787"/>
              <a:gd name="connsiteX4" fmla="*/ 133350 w 621507"/>
              <a:gd name="connsiteY4" fmla="*/ 466725 h 585787"/>
              <a:gd name="connsiteX5" fmla="*/ 92869 w 621507"/>
              <a:gd name="connsiteY5" fmla="*/ 490537 h 585787"/>
              <a:gd name="connsiteX6" fmla="*/ 52388 w 621507"/>
              <a:gd name="connsiteY6" fmla="*/ 521493 h 585787"/>
              <a:gd name="connsiteX7" fmla="*/ 14288 w 621507"/>
              <a:gd name="connsiteY7" fmla="*/ 559593 h 585787"/>
              <a:gd name="connsiteX8" fmla="*/ 0 w 621507"/>
              <a:gd name="connsiteY8" fmla="*/ 585787 h 585787"/>
              <a:gd name="connsiteX9" fmla="*/ 600075 w 621507"/>
              <a:gd name="connsiteY9" fmla="*/ 550068 h 585787"/>
              <a:gd name="connsiteX10" fmla="*/ 547688 w 621507"/>
              <a:gd name="connsiteY10" fmla="*/ 545306 h 585787"/>
              <a:gd name="connsiteX11" fmla="*/ 521494 w 621507"/>
              <a:gd name="connsiteY11" fmla="*/ 533400 h 585787"/>
              <a:gd name="connsiteX12" fmla="*/ 497682 w 621507"/>
              <a:gd name="connsiteY12" fmla="*/ 516731 h 585787"/>
              <a:gd name="connsiteX13" fmla="*/ 485775 w 621507"/>
              <a:gd name="connsiteY13" fmla="*/ 497681 h 585787"/>
              <a:gd name="connsiteX14" fmla="*/ 481013 w 621507"/>
              <a:gd name="connsiteY14" fmla="*/ 435768 h 585787"/>
              <a:gd name="connsiteX15" fmla="*/ 488157 w 621507"/>
              <a:gd name="connsiteY15" fmla="*/ 400050 h 585787"/>
              <a:gd name="connsiteX16" fmla="*/ 533400 w 621507"/>
              <a:gd name="connsiteY16" fmla="*/ 283368 h 585787"/>
              <a:gd name="connsiteX17" fmla="*/ 588169 w 621507"/>
              <a:gd name="connsiteY17" fmla="*/ 135731 h 585787"/>
              <a:gd name="connsiteX18" fmla="*/ 616744 w 621507"/>
              <a:gd name="connsiteY18" fmla="*/ 59531 h 585787"/>
              <a:gd name="connsiteX19" fmla="*/ 621507 w 621507"/>
              <a:gd name="connsiteY19" fmla="*/ 33337 h 585787"/>
              <a:gd name="connsiteX20" fmla="*/ 621507 w 621507"/>
              <a:gd name="connsiteY20" fmla="*/ 16668 h 585787"/>
              <a:gd name="connsiteX21" fmla="*/ 614363 w 621507"/>
              <a:gd name="connsiteY21" fmla="*/ 0 h 585787"/>
              <a:gd name="connsiteX22" fmla="*/ 600075 w 621507"/>
              <a:gd name="connsiteY22" fmla="*/ 0 h 585787"/>
              <a:gd name="connsiteX23" fmla="*/ 576263 w 621507"/>
              <a:gd name="connsiteY23" fmla="*/ 9525 h 585787"/>
              <a:gd name="connsiteX24" fmla="*/ 540544 w 621507"/>
              <a:gd name="connsiteY24" fmla="*/ 50006 h 585787"/>
              <a:gd name="connsiteX25" fmla="*/ 459582 w 621507"/>
              <a:gd name="connsiteY25" fmla="*/ 150018 h 585787"/>
              <a:gd name="connsiteX26" fmla="*/ 409575 w 621507"/>
              <a:gd name="connsiteY26" fmla="*/ 207168 h 58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21507" h="585787">
                <a:moveTo>
                  <a:pt x="409575" y="207168"/>
                </a:moveTo>
                <a:lnTo>
                  <a:pt x="276225" y="357187"/>
                </a:lnTo>
                <a:lnTo>
                  <a:pt x="223838" y="409575"/>
                </a:lnTo>
                <a:lnTo>
                  <a:pt x="185738" y="438150"/>
                </a:lnTo>
                <a:lnTo>
                  <a:pt x="133350" y="466725"/>
                </a:lnTo>
                <a:lnTo>
                  <a:pt x="92869" y="490537"/>
                </a:lnTo>
                <a:lnTo>
                  <a:pt x="52388" y="521493"/>
                </a:lnTo>
                <a:lnTo>
                  <a:pt x="14288" y="559593"/>
                </a:lnTo>
                <a:lnTo>
                  <a:pt x="0" y="585787"/>
                </a:lnTo>
                <a:lnTo>
                  <a:pt x="600075" y="550068"/>
                </a:lnTo>
                <a:lnTo>
                  <a:pt x="547688" y="545306"/>
                </a:lnTo>
                <a:lnTo>
                  <a:pt x="521494" y="533400"/>
                </a:lnTo>
                <a:lnTo>
                  <a:pt x="497682" y="516731"/>
                </a:lnTo>
                <a:lnTo>
                  <a:pt x="485775" y="497681"/>
                </a:lnTo>
                <a:lnTo>
                  <a:pt x="481013" y="435768"/>
                </a:lnTo>
                <a:lnTo>
                  <a:pt x="488157" y="400050"/>
                </a:lnTo>
                <a:lnTo>
                  <a:pt x="533400" y="283368"/>
                </a:lnTo>
                <a:lnTo>
                  <a:pt x="588169" y="135731"/>
                </a:lnTo>
                <a:lnTo>
                  <a:pt x="616744" y="59531"/>
                </a:lnTo>
                <a:lnTo>
                  <a:pt x="621507" y="33337"/>
                </a:lnTo>
                <a:lnTo>
                  <a:pt x="621507" y="16668"/>
                </a:lnTo>
                <a:lnTo>
                  <a:pt x="614363" y="0"/>
                </a:lnTo>
                <a:lnTo>
                  <a:pt x="600075" y="0"/>
                </a:lnTo>
                <a:lnTo>
                  <a:pt x="576263" y="9525"/>
                </a:lnTo>
                <a:lnTo>
                  <a:pt x="540544" y="50006"/>
                </a:lnTo>
                <a:lnTo>
                  <a:pt x="459582" y="150018"/>
                </a:lnTo>
                <a:lnTo>
                  <a:pt x="409575" y="20716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D5519AAD-D362-42AB-B98D-C0E0BE31CC86}"/>
              </a:ext>
            </a:extLst>
          </p:cNvPr>
          <p:cNvSpPr/>
          <p:nvPr/>
        </p:nvSpPr>
        <p:spPr>
          <a:xfrm>
            <a:off x="3770313" y="3211513"/>
            <a:ext cx="1638300" cy="1312862"/>
          </a:xfrm>
          <a:custGeom>
            <a:avLst/>
            <a:gdLst>
              <a:gd name="connsiteX0" fmla="*/ 709612 w 1638300"/>
              <a:gd name="connsiteY0" fmla="*/ 614363 h 1312069"/>
              <a:gd name="connsiteX1" fmla="*/ 1002506 w 1638300"/>
              <a:gd name="connsiteY1" fmla="*/ 426244 h 1312069"/>
              <a:gd name="connsiteX2" fmla="*/ 1204912 w 1638300"/>
              <a:gd name="connsiteY2" fmla="*/ 288132 h 1312069"/>
              <a:gd name="connsiteX3" fmla="*/ 1343025 w 1638300"/>
              <a:gd name="connsiteY3" fmla="*/ 188119 h 1312069"/>
              <a:gd name="connsiteX4" fmla="*/ 1447800 w 1638300"/>
              <a:gd name="connsiteY4" fmla="*/ 111919 h 1312069"/>
              <a:gd name="connsiteX5" fmla="*/ 1538287 w 1638300"/>
              <a:gd name="connsiteY5" fmla="*/ 47625 h 1312069"/>
              <a:gd name="connsiteX6" fmla="*/ 1581150 w 1638300"/>
              <a:gd name="connsiteY6" fmla="*/ 16669 h 1312069"/>
              <a:gd name="connsiteX7" fmla="*/ 1600200 w 1638300"/>
              <a:gd name="connsiteY7" fmla="*/ 7144 h 1312069"/>
              <a:gd name="connsiteX8" fmla="*/ 1619250 w 1638300"/>
              <a:gd name="connsiteY8" fmla="*/ 0 h 1312069"/>
              <a:gd name="connsiteX9" fmla="*/ 1626394 w 1638300"/>
              <a:gd name="connsiteY9" fmla="*/ 0 h 1312069"/>
              <a:gd name="connsiteX10" fmla="*/ 1631156 w 1638300"/>
              <a:gd name="connsiteY10" fmla="*/ 2382 h 1312069"/>
              <a:gd name="connsiteX11" fmla="*/ 1635919 w 1638300"/>
              <a:gd name="connsiteY11" fmla="*/ 11907 h 1312069"/>
              <a:gd name="connsiteX12" fmla="*/ 1638300 w 1638300"/>
              <a:gd name="connsiteY12" fmla="*/ 33338 h 1312069"/>
              <a:gd name="connsiteX13" fmla="*/ 1621631 w 1638300"/>
              <a:gd name="connsiteY13" fmla="*/ 64294 h 1312069"/>
              <a:gd name="connsiteX14" fmla="*/ 1547812 w 1638300"/>
              <a:gd name="connsiteY14" fmla="*/ 140494 h 1312069"/>
              <a:gd name="connsiteX15" fmla="*/ 1388269 w 1638300"/>
              <a:gd name="connsiteY15" fmla="*/ 302419 h 1312069"/>
              <a:gd name="connsiteX16" fmla="*/ 1183481 w 1638300"/>
              <a:gd name="connsiteY16" fmla="*/ 502444 h 1312069"/>
              <a:gd name="connsiteX17" fmla="*/ 969169 w 1638300"/>
              <a:gd name="connsiteY17" fmla="*/ 673894 h 1312069"/>
              <a:gd name="connsiteX18" fmla="*/ 828675 w 1638300"/>
              <a:gd name="connsiteY18" fmla="*/ 781050 h 1312069"/>
              <a:gd name="connsiteX19" fmla="*/ 690562 w 1638300"/>
              <a:gd name="connsiteY19" fmla="*/ 888207 h 1312069"/>
              <a:gd name="connsiteX20" fmla="*/ 554831 w 1638300"/>
              <a:gd name="connsiteY20" fmla="*/ 995363 h 1312069"/>
              <a:gd name="connsiteX21" fmla="*/ 440531 w 1638300"/>
              <a:gd name="connsiteY21" fmla="*/ 1083469 h 1312069"/>
              <a:gd name="connsiteX22" fmla="*/ 366712 w 1638300"/>
              <a:gd name="connsiteY22" fmla="*/ 1143000 h 1312069"/>
              <a:gd name="connsiteX23" fmla="*/ 319087 w 1638300"/>
              <a:gd name="connsiteY23" fmla="*/ 1193007 h 1312069"/>
              <a:gd name="connsiteX24" fmla="*/ 264319 w 1638300"/>
              <a:gd name="connsiteY24" fmla="*/ 1266825 h 1312069"/>
              <a:gd name="connsiteX25" fmla="*/ 242887 w 1638300"/>
              <a:gd name="connsiteY25" fmla="*/ 1300163 h 1312069"/>
              <a:gd name="connsiteX26" fmla="*/ 226219 w 1638300"/>
              <a:gd name="connsiteY26" fmla="*/ 1312069 h 1312069"/>
              <a:gd name="connsiteX27" fmla="*/ 202406 w 1638300"/>
              <a:gd name="connsiteY27" fmla="*/ 1312069 h 1312069"/>
              <a:gd name="connsiteX28" fmla="*/ 176212 w 1638300"/>
              <a:gd name="connsiteY28" fmla="*/ 1295400 h 1312069"/>
              <a:gd name="connsiteX29" fmla="*/ 152400 w 1638300"/>
              <a:gd name="connsiteY29" fmla="*/ 1266825 h 1312069"/>
              <a:gd name="connsiteX30" fmla="*/ 123825 w 1638300"/>
              <a:gd name="connsiteY30" fmla="*/ 1221582 h 1312069"/>
              <a:gd name="connsiteX31" fmla="*/ 78581 w 1638300"/>
              <a:gd name="connsiteY31" fmla="*/ 1138238 h 1312069"/>
              <a:gd name="connsiteX32" fmla="*/ 38100 w 1638300"/>
              <a:gd name="connsiteY32" fmla="*/ 1038225 h 1312069"/>
              <a:gd name="connsiteX33" fmla="*/ 14287 w 1638300"/>
              <a:gd name="connsiteY33" fmla="*/ 957263 h 1312069"/>
              <a:gd name="connsiteX34" fmla="*/ 0 w 1638300"/>
              <a:gd name="connsiteY34" fmla="*/ 869157 h 1312069"/>
              <a:gd name="connsiteX35" fmla="*/ 0 w 1638300"/>
              <a:gd name="connsiteY35" fmla="*/ 823913 h 1312069"/>
              <a:gd name="connsiteX36" fmla="*/ 0 w 1638300"/>
              <a:gd name="connsiteY36" fmla="*/ 804863 h 1312069"/>
              <a:gd name="connsiteX37" fmla="*/ 9525 w 1638300"/>
              <a:gd name="connsiteY37" fmla="*/ 785813 h 1312069"/>
              <a:gd name="connsiteX38" fmla="*/ 26194 w 1638300"/>
              <a:gd name="connsiteY38" fmla="*/ 781050 h 1312069"/>
              <a:gd name="connsiteX39" fmla="*/ 45244 w 1638300"/>
              <a:gd name="connsiteY39" fmla="*/ 785813 h 1312069"/>
              <a:gd name="connsiteX40" fmla="*/ 61912 w 1638300"/>
              <a:gd name="connsiteY40" fmla="*/ 795338 h 1312069"/>
              <a:gd name="connsiteX41" fmla="*/ 78581 w 1638300"/>
              <a:gd name="connsiteY41" fmla="*/ 821532 h 1312069"/>
              <a:gd name="connsiteX42" fmla="*/ 107156 w 1638300"/>
              <a:gd name="connsiteY42" fmla="*/ 864394 h 1312069"/>
              <a:gd name="connsiteX43" fmla="*/ 133350 w 1638300"/>
              <a:gd name="connsiteY43" fmla="*/ 895350 h 1312069"/>
              <a:gd name="connsiteX44" fmla="*/ 164306 w 1638300"/>
              <a:gd name="connsiteY44" fmla="*/ 921544 h 1312069"/>
              <a:gd name="connsiteX45" fmla="*/ 183356 w 1638300"/>
              <a:gd name="connsiteY45" fmla="*/ 931069 h 1312069"/>
              <a:gd name="connsiteX46" fmla="*/ 202406 w 1638300"/>
              <a:gd name="connsiteY46" fmla="*/ 933450 h 1312069"/>
              <a:gd name="connsiteX47" fmla="*/ 221456 w 1638300"/>
              <a:gd name="connsiteY47" fmla="*/ 928688 h 1312069"/>
              <a:gd name="connsiteX48" fmla="*/ 280987 w 1638300"/>
              <a:gd name="connsiteY48" fmla="*/ 892969 h 1312069"/>
              <a:gd name="connsiteX49" fmla="*/ 438150 w 1638300"/>
              <a:gd name="connsiteY49" fmla="*/ 790575 h 1312069"/>
              <a:gd name="connsiteX50" fmla="*/ 709612 w 1638300"/>
              <a:gd name="connsiteY50" fmla="*/ 614363 h 1312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638300" h="1312069">
                <a:moveTo>
                  <a:pt x="709612" y="614363"/>
                </a:moveTo>
                <a:lnTo>
                  <a:pt x="1002506" y="426244"/>
                </a:lnTo>
                <a:lnTo>
                  <a:pt x="1204912" y="288132"/>
                </a:lnTo>
                <a:lnTo>
                  <a:pt x="1343025" y="188119"/>
                </a:lnTo>
                <a:lnTo>
                  <a:pt x="1447800" y="111919"/>
                </a:lnTo>
                <a:lnTo>
                  <a:pt x="1538287" y="47625"/>
                </a:lnTo>
                <a:lnTo>
                  <a:pt x="1581150" y="16669"/>
                </a:lnTo>
                <a:lnTo>
                  <a:pt x="1600200" y="7144"/>
                </a:lnTo>
                <a:lnTo>
                  <a:pt x="1619250" y="0"/>
                </a:lnTo>
                <a:lnTo>
                  <a:pt x="1626394" y="0"/>
                </a:lnTo>
                <a:lnTo>
                  <a:pt x="1631156" y="2382"/>
                </a:lnTo>
                <a:lnTo>
                  <a:pt x="1635919" y="11907"/>
                </a:lnTo>
                <a:lnTo>
                  <a:pt x="1638300" y="33338"/>
                </a:lnTo>
                <a:lnTo>
                  <a:pt x="1621631" y="64294"/>
                </a:lnTo>
                <a:lnTo>
                  <a:pt x="1547812" y="140494"/>
                </a:lnTo>
                <a:lnTo>
                  <a:pt x="1388269" y="302419"/>
                </a:lnTo>
                <a:lnTo>
                  <a:pt x="1183481" y="502444"/>
                </a:lnTo>
                <a:lnTo>
                  <a:pt x="969169" y="673894"/>
                </a:lnTo>
                <a:lnTo>
                  <a:pt x="828675" y="781050"/>
                </a:lnTo>
                <a:lnTo>
                  <a:pt x="690562" y="888207"/>
                </a:lnTo>
                <a:lnTo>
                  <a:pt x="554831" y="995363"/>
                </a:lnTo>
                <a:lnTo>
                  <a:pt x="440531" y="1083469"/>
                </a:lnTo>
                <a:lnTo>
                  <a:pt x="366712" y="1143000"/>
                </a:lnTo>
                <a:lnTo>
                  <a:pt x="319087" y="1193007"/>
                </a:lnTo>
                <a:lnTo>
                  <a:pt x="264319" y="1266825"/>
                </a:lnTo>
                <a:lnTo>
                  <a:pt x="242887" y="1300163"/>
                </a:lnTo>
                <a:lnTo>
                  <a:pt x="226219" y="1312069"/>
                </a:lnTo>
                <a:lnTo>
                  <a:pt x="202406" y="1312069"/>
                </a:lnTo>
                <a:lnTo>
                  <a:pt x="176212" y="1295400"/>
                </a:lnTo>
                <a:lnTo>
                  <a:pt x="152400" y="1266825"/>
                </a:lnTo>
                <a:lnTo>
                  <a:pt x="123825" y="1221582"/>
                </a:lnTo>
                <a:lnTo>
                  <a:pt x="78581" y="1138238"/>
                </a:lnTo>
                <a:lnTo>
                  <a:pt x="38100" y="1038225"/>
                </a:lnTo>
                <a:lnTo>
                  <a:pt x="14287" y="957263"/>
                </a:lnTo>
                <a:lnTo>
                  <a:pt x="0" y="869157"/>
                </a:lnTo>
                <a:lnTo>
                  <a:pt x="0" y="823913"/>
                </a:lnTo>
                <a:lnTo>
                  <a:pt x="0" y="804863"/>
                </a:lnTo>
                <a:lnTo>
                  <a:pt x="9525" y="785813"/>
                </a:lnTo>
                <a:lnTo>
                  <a:pt x="26194" y="781050"/>
                </a:lnTo>
                <a:lnTo>
                  <a:pt x="45244" y="785813"/>
                </a:lnTo>
                <a:lnTo>
                  <a:pt x="61912" y="795338"/>
                </a:lnTo>
                <a:lnTo>
                  <a:pt x="78581" y="821532"/>
                </a:lnTo>
                <a:lnTo>
                  <a:pt x="107156" y="864394"/>
                </a:lnTo>
                <a:lnTo>
                  <a:pt x="133350" y="895350"/>
                </a:lnTo>
                <a:lnTo>
                  <a:pt x="164306" y="921544"/>
                </a:lnTo>
                <a:lnTo>
                  <a:pt x="183356" y="931069"/>
                </a:lnTo>
                <a:lnTo>
                  <a:pt x="202406" y="933450"/>
                </a:lnTo>
                <a:lnTo>
                  <a:pt x="221456" y="928688"/>
                </a:lnTo>
                <a:lnTo>
                  <a:pt x="280987" y="892969"/>
                </a:lnTo>
                <a:lnTo>
                  <a:pt x="438150" y="790575"/>
                </a:lnTo>
                <a:lnTo>
                  <a:pt x="709612" y="61436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5D963CCC-7361-49B1-8890-7444EC1C08CB}"/>
              </a:ext>
            </a:extLst>
          </p:cNvPr>
          <p:cNvSpPr/>
          <p:nvPr/>
        </p:nvSpPr>
        <p:spPr>
          <a:xfrm>
            <a:off x="6008689" y="1676400"/>
            <a:ext cx="1762125" cy="1709738"/>
          </a:xfrm>
          <a:custGeom>
            <a:avLst/>
            <a:gdLst>
              <a:gd name="connsiteX0" fmla="*/ 600075 w 1762125"/>
              <a:gd name="connsiteY0" fmla="*/ 269081 h 1709738"/>
              <a:gd name="connsiteX1" fmla="*/ 269081 w 1762125"/>
              <a:gd name="connsiteY1" fmla="*/ 302419 h 1709738"/>
              <a:gd name="connsiteX2" fmla="*/ 11906 w 1762125"/>
              <a:gd name="connsiteY2" fmla="*/ 328613 h 1709738"/>
              <a:gd name="connsiteX3" fmla="*/ 0 w 1762125"/>
              <a:gd name="connsiteY3" fmla="*/ 173831 h 1709738"/>
              <a:gd name="connsiteX4" fmla="*/ 140494 w 1762125"/>
              <a:gd name="connsiteY4" fmla="*/ 161925 h 1709738"/>
              <a:gd name="connsiteX5" fmla="*/ 376237 w 1762125"/>
              <a:gd name="connsiteY5" fmla="*/ 135731 h 1709738"/>
              <a:gd name="connsiteX6" fmla="*/ 638175 w 1762125"/>
              <a:gd name="connsiteY6" fmla="*/ 107156 h 1709738"/>
              <a:gd name="connsiteX7" fmla="*/ 900112 w 1762125"/>
              <a:gd name="connsiteY7" fmla="*/ 78581 h 1709738"/>
              <a:gd name="connsiteX8" fmla="*/ 1102519 w 1762125"/>
              <a:gd name="connsiteY8" fmla="*/ 57150 h 1709738"/>
              <a:gd name="connsiteX9" fmla="*/ 1190625 w 1762125"/>
              <a:gd name="connsiteY9" fmla="*/ 42863 h 1709738"/>
              <a:gd name="connsiteX10" fmla="*/ 1293019 w 1762125"/>
              <a:gd name="connsiteY10" fmla="*/ 21431 h 1709738"/>
              <a:gd name="connsiteX11" fmla="*/ 1371600 w 1762125"/>
              <a:gd name="connsiteY11" fmla="*/ 2381 h 1709738"/>
              <a:gd name="connsiteX12" fmla="*/ 1395412 w 1762125"/>
              <a:gd name="connsiteY12" fmla="*/ 0 h 1709738"/>
              <a:gd name="connsiteX13" fmla="*/ 1431131 w 1762125"/>
              <a:gd name="connsiteY13" fmla="*/ 7144 h 1709738"/>
              <a:gd name="connsiteX14" fmla="*/ 1469231 w 1762125"/>
              <a:gd name="connsiteY14" fmla="*/ 21431 h 1709738"/>
              <a:gd name="connsiteX15" fmla="*/ 1533525 w 1762125"/>
              <a:gd name="connsiteY15" fmla="*/ 59531 h 1709738"/>
              <a:gd name="connsiteX16" fmla="*/ 1604962 w 1762125"/>
              <a:gd name="connsiteY16" fmla="*/ 114300 h 1709738"/>
              <a:gd name="connsiteX17" fmla="*/ 1681162 w 1762125"/>
              <a:gd name="connsiteY17" fmla="*/ 180975 h 1709738"/>
              <a:gd name="connsiteX18" fmla="*/ 1721644 w 1762125"/>
              <a:gd name="connsiteY18" fmla="*/ 214313 h 1709738"/>
              <a:gd name="connsiteX19" fmla="*/ 1743075 w 1762125"/>
              <a:gd name="connsiteY19" fmla="*/ 233363 h 1709738"/>
              <a:gd name="connsiteX20" fmla="*/ 1754981 w 1762125"/>
              <a:gd name="connsiteY20" fmla="*/ 250031 h 1709738"/>
              <a:gd name="connsiteX21" fmla="*/ 1762125 w 1762125"/>
              <a:gd name="connsiteY21" fmla="*/ 269081 h 1709738"/>
              <a:gd name="connsiteX22" fmla="*/ 1762125 w 1762125"/>
              <a:gd name="connsiteY22" fmla="*/ 285750 h 1709738"/>
              <a:gd name="connsiteX23" fmla="*/ 1754981 w 1762125"/>
              <a:gd name="connsiteY23" fmla="*/ 302419 h 1709738"/>
              <a:gd name="connsiteX24" fmla="*/ 1738312 w 1762125"/>
              <a:gd name="connsiteY24" fmla="*/ 323850 h 1709738"/>
              <a:gd name="connsiteX25" fmla="*/ 1695450 w 1762125"/>
              <a:gd name="connsiteY25" fmla="*/ 357188 h 1709738"/>
              <a:gd name="connsiteX26" fmla="*/ 1659731 w 1762125"/>
              <a:gd name="connsiteY26" fmla="*/ 390525 h 1709738"/>
              <a:gd name="connsiteX27" fmla="*/ 1647825 w 1762125"/>
              <a:gd name="connsiteY27" fmla="*/ 416719 h 1709738"/>
              <a:gd name="connsiteX28" fmla="*/ 1633537 w 1762125"/>
              <a:gd name="connsiteY28" fmla="*/ 521494 h 1709738"/>
              <a:gd name="connsiteX29" fmla="*/ 1578769 w 1762125"/>
              <a:gd name="connsiteY29" fmla="*/ 957263 h 1709738"/>
              <a:gd name="connsiteX30" fmla="*/ 1533525 w 1762125"/>
              <a:gd name="connsiteY30" fmla="*/ 1304925 h 1709738"/>
              <a:gd name="connsiteX31" fmla="*/ 1512094 w 1762125"/>
              <a:gd name="connsiteY31" fmla="*/ 1462088 h 1709738"/>
              <a:gd name="connsiteX32" fmla="*/ 1502569 w 1762125"/>
              <a:gd name="connsiteY32" fmla="*/ 1509713 h 1709738"/>
              <a:gd name="connsiteX33" fmla="*/ 1483519 w 1762125"/>
              <a:gd name="connsiteY33" fmla="*/ 1557338 h 1709738"/>
              <a:gd name="connsiteX34" fmla="*/ 1459706 w 1762125"/>
              <a:gd name="connsiteY34" fmla="*/ 1607344 h 1709738"/>
              <a:gd name="connsiteX35" fmla="*/ 1435894 w 1762125"/>
              <a:gd name="connsiteY35" fmla="*/ 1647825 h 1709738"/>
              <a:gd name="connsiteX36" fmla="*/ 1414462 w 1762125"/>
              <a:gd name="connsiteY36" fmla="*/ 1671638 h 1709738"/>
              <a:gd name="connsiteX37" fmla="*/ 1390650 w 1762125"/>
              <a:gd name="connsiteY37" fmla="*/ 1690688 h 1709738"/>
              <a:gd name="connsiteX38" fmla="*/ 1362075 w 1762125"/>
              <a:gd name="connsiteY38" fmla="*/ 1704975 h 1709738"/>
              <a:gd name="connsiteX39" fmla="*/ 1335881 w 1762125"/>
              <a:gd name="connsiteY39" fmla="*/ 1709738 h 1709738"/>
              <a:gd name="connsiteX40" fmla="*/ 1321594 w 1762125"/>
              <a:gd name="connsiteY40" fmla="*/ 1693069 h 1709738"/>
              <a:gd name="connsiteX41" fmla="*/ 1304925 w 1762125"/>
              <a:gd name="connsiteY41" fmla="*/ 1669256 h 1709738"/>
              <a:gd name="connsiteX42" fmla="*/ 1285875 w 1762125"/>
              <a:gd name="connsiteY42" fmla="*/ 1462088 h 1709738"/>
              <a:gd name="connsiteX43" fmla="*/ 1297781 w 1762125"/>
              <a:gd name="connsiteY43" fmla="*/ 1314450 h 1709738"/>
              <a:gd name="connsiteX44" fmla="*/ 1316831 w 1762125"/>
              <a:gd name="connsiteY44" fmla="*/ 1081088 h 1709738"/>
              <a:gd name="connsiteX45" fmla="*/ 1331119 w 1762125"/>
              <a:gd name="connsiteY45" fmla="*/ 878681 h 1709738"/>
              <a:gd name="connsiteX46" fmla="*/ 1331119 w 1762125"/>
              <a:gd name="connsiteY46" fmla="*/ 769144 h 1709738"/>
              <a:gd name="connsiteX47" fmla="*/ 1347787 w 1762125"/>
              <a:gd name="connsiteY47" fmla="*/ 581025 h 1709738"/>
              <a:gd name="connsiteX48" fmla="*/ 1366837 w 1762125"/>
              <a:gd name="connsiteY48" fmla="*/ 400050 h 1709738"/>
              <a:gd name="connsiteX49" fmla="*/ 1373981 w 1762125"/>
              <a:gd name="connsiteY49" fmla="*/ 321469 h 1709738"/>
              <a:gd name="connsiteX50" fmla="*/ 1371600 w 1762125"/>
              <a:gd name="connsiteY50" fmla="*/ 288131 h 1709738"/>
              <a:gd name="connsiteX51" fmla="*/ 1364456 w 1762125"/>
              <a:gd name="connsiteY51" fmla="*/ 264319 h 1709738"/>
              <a:gd name="connsiteX52" fmla="*/ 1352550 w 1762125"/>
              <a:gd name="connsiteY52" fmla="*/ 242888 h 1709738"/>
              <a:gd name="connsiteX53" fmla="*/ 1335881 w 1762125"/>
              <a:gd name="connsiteY53" fmla="*/ 228600 h 1709738"/>
              <a:gd name="connsiteX54" fmla="*/ 1314450 w 1762125"/>
              <a:gd name="connsiteY54" fmla="*/ 219075 h 1709738"/>
              <a:gd name="connsiteX55" fmla="*/ 1283494 w 1762125"/>
              <a:gd name="connsiteY55" fmla="*/ 214313 h 1709738"/>
              <a:gd name="connsiteX56" fmla="*/ 1231106 w 1762125"/>
              <a:gd name="connsiteY56" fmla="*/ 211931 h 1709738"/>
              <a:gd name="connsiteX57" fmla="*/ 1014412 w 1762125"/>
              <a:gd name="connsiteY57" fmla="*/ 228600 h 1709738"/>
              <a:gd name="connsiteX58" fmla="*/ 600075 w 1762125"/>
              <a:gd name="connsiteY58" fmla="*/ 269081 h 1709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762125" h="1709738">
                <a:moveTo>
                  <a:pt x="600075" y="269081"/>
                </a:moveTo>
                <a:lnTo>
                  <a:pt x="269081" y="302419"/>
                </a:lnTo>
                <a:lnTo>
                  <a:pt x="11906" y="328613"/>
                </a:lnTo>
                <a:lnTo>
                  <a:pt x="0" y="173831"/>
                </a:lnTo>
                <a:lnTo>
                  <a:pt x="140494" y="161925"/>
                </a:lnTo>
                <a:lnTo>
                  <a:pt x="376237" y="135731"/>
                </a:lnTo>
                <a:lnTo>
                  <a:pt x="638175" y="107156"/>
                </a:lnTo>
                <a:lnTo>
                  <a:pt x="900112" y="78581"/>
                </a:lnTo>
                <a:lnTo>
                  <a:pt x="1102519" y="57150"/>
                </a:lnTo>
                <a:lnTo>
                  <a:pt x="1190625" y="42863"/>
                </a:lnTo>
                <a:lnTo>
                  <a:pt x="1293019" y="21431"/>
                </a:lnTo>
                <a:lnTo>
                  <a:pt x="1371600" y="2381"/>
                </a:lnTo>
                <a:lnTo>
                  <a:pt x="1395412" y="0"/>
                </a:lnTo>
                <a:lnTo>
                  <a:pt x="1431131" y="7144"/>
                </a:lnTo>
                <a:lnTo>
                  <a:pt x="1469231" y="21431"/>
                </a:lnTo>
                <a:lnTo>
                  <a:pt x="1533525" y="59531"/>
                </a:lnTo>
                <a:lnTo>
                  <a:pt x="1604962" y="114300"/>
                </a:lnTo>
                <a:lnTo>
                  <a:pt x="1681162" y="180975"/>
                </a:lnTo>
                <a:lnTo>
                  <a:pt x="1721644" y="214313"/>
                </a:lnTo>
                <a:lnTo>
                  <a:pt x="1743075" y="233363"/>
                </a:lnTo>
                <a:lnTo>
                  <a:pt x="1754981" y="250031"/>
                </a:lnTo>
                <a:lnTo>
                  <a:pt x="1762125" y="269081"/>
                </a:lnTo>
                <a:lnTo>
                  <a:pt x="1762125" y="285750"/>
                </a:lnTo>
                <a:lnTo>
                  <a:pt x="1754981" y="302419"/>
                </a:lnTo>
                <a:lnTo>
                  <a:pt x="1738312" y="323850"/>
                </a:lnTo>
                <a:lnTo>
                  <a:pt x="1695450" y="357188"/>
                </a:lnTo>
                <a:lnTo>
                  <a:pt x="1659731" y="390525"/>
                </a:lnTo>
                <a:lnTo>
                  <a:pt x="1647825" y="416719"/>
                </a:lnTo>
                <a:lnTo>
                  <a:pt x="1633537" y="521494"/>
                </a:lnTo>
                <a:lnTo>
                  <a:pt x="1578769" y="957263"/>
                </a:lnTo>
                <a:lnTo>
                  <a:pt x="1533525" y="1304925"/>
                </a:lnTo>
                <a:lnTo>
                  <a:pt x="1512094" y="1462088"/>
                </a:lnTo>
                <a:lnTo>
                  <a:pt x="1502569" y="1509713"/>
                </a:lnTo>
                <a:lnTo>
                  <a:pt x="1483519" y="1557338"/>
                </a:lnTo>
                <a:lnTo>
                  <a:pt x="1459706" y="1607344"/>
                </a:lnTo>
                <a:lnTo>
                  <a:pt x="1435894" y="1647825"/>
                </a:lnTo>
                <a:lnTo>
                  <a:pt x="1414462" y="1671638"/>
                </a:lnTo>
                <a:lnTo>
                  <a:pt x="1390650" y="1690688"/>
                </a:lnTo>
                <a:lnTo>
                  <a:pt x="1362075" y="1704975"/>
                </a:lnTo>
                <a:lnTo>
                  <a:pt x="1335881" y="1709738"/>
                </a:lnTo>
                <a:lnTo>
                  <a:pt x="1321594" y="1693069"/>
                </a:lnTo>
                <a:lnTo>
                  <a:pt x="1304925" y="1669256"/>
                </a:lnTo>
                <a:lnTo>
                  <a:pt x="1285875" y="1462088"/>
                </a:lnTo>
                <a:lnTo>
                  <a:pt x="1297781" y="1314450"/>
                </a:lnTo>
                <a:lnTo>
                  <a:pt x="1316831" y="1081088"/>
                </a:lnTo>
                <a:lnTo>
                  <a:pt x="1331119" y="878681"/>
                </a:lnTo>
                <a:lnTo>
                  <a:pt x="1331119" y="769144"/>
                </a:lnTo>
                <a:lnTo>
                  <a:pt x="1347787" y="581025"/>
                </a:lnTo>
                <a:lnTo>
                  <a:pt x="1366837" y="400050"/>
                </a:lnTo>
                <a:lnTo>
                  <a:pt x="1373981" y="321469"/>
                </a:lnTo>
                <a:lnTo>
                  <a:pt x="1371600" y="288131"/>
                </a:lnTo>
                <a:lnTo>
                  <a:pt x="1364456" y="264319"/>
                </a:lnTo>
                <a:lnTo>
                  <a:pt x="1352550" y="242888"/>
                </a:lnTo>
                <a:lnTo>
                  <a:pt x="1335881" y="228600"/>
                </a:lnTo>
                <a:lnTo>
                  <a:pt x="1314450" y="219075"/>
                </a:lnTo>
                <a:lnTo>
                  <a:pt x="1283494" y="214313"/>
                </a:lnTo>
                <a:lnTo>
                  <a:pt x="1231106" y="211931"/>
                </a:lnTo>
                <a:lnTo>
                  <a:pt x="1014412" y="228600"/>
                </a:lnTo>
                <a:lnTo>
                  <a:pt x="600075" y="26908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2B9D41F5-1252-4019-B182-CB016056171F}"/>
              </a:ext>
            </a:extLst>
          </p:cNvPr>
          <p:cNvSpPr/>
          <p:nvPr/>
        </p:nvSpPr>
        <p:spPr>
          <a:xfrm>
            <a:off x="6065838" y="2419351"/>
            <a:ext cx="1319212" cy="252413"/>
          </a:xfrm>
          <a:custGeom>
            <a:avLst/>
            <a:gdLst>
              <a:gd name="connsiteX0" fmla="*/ 552450 w 1319212"/>
              <a:gd name="connsiteY0" fmla="*/ 57150 h 252413"/>
              <a:gd name="connsiteX1" fmla="*/ 738187 w 1319212"/>
              <a:gd name="connsiteY1" fmla="*/ 47625 h 252413"/>
              <a:gd name="connsiteX2" fmla="*/ 995362 w 1319212"/>
              <a:gd name="connsiteY2" fmla="*/ 28575 h 252413"/>
              <a:gd name="connsiteX3" fmla="*/ 1319212 w 1319212"/>
              <a:gd name="connsiteY3" fmla="*/ 0 h 252413"/>
              <a:gd name="connsiteX4" fmla="*/ 1316831 w 1319212"/>
              <a:gd name="connsiteY4" fmla="*/ 157163 h 252413"/>
              <a:gd name="connsiteX5" fmla="*/ 1071562 w 1319212"/>
              <a:gd name="connsiteY5" fmla="*/ 180975 h 252413"/>
              <a:gd name="connsiteX6" fmla="*/ 721519 w 1319212"/>
              <a:gd name="connsiteY6" fmla="*/ 211931 h 252413"/>
              <a:gd name="connsiteX7" fmla="*/ 435769 w 1319212"/>
              <a:gd name="connsiteY7" fmla="*/ 233363 h 252413"/>
              <a:gd name="connsiteX8" fmla="*/ 264319 w 1319212"/>
              <a:gd name="connsiteY8" fmla="*/ 245269 h 252413"/>
              <a:gd name="connsiteX9" fmla="*/ 11906 w 1319212"/>
              <a:gd name="connsiteY9" fmla="*/ 252413 h 252413"/>
              <a:gd name="connsiteX10" fmla="*/ 0 w 1319212"/>
              <a:gd name="connsiteY10" fmla="*/ 71438 h 252413"/>
              <a:gd name="connsiteX11" fmla="*/ 135731 w 1319212"/>
              <a:gd name="connsiteY11" fmla="*/ 73819 h 252413"/>
              <a:gd name="connsiteX12" fmla="*/ 381000 w 1319212"/>
              <a:gd name="connsiteY12" fmla="*/ 66675 h 252413"/>
              <a:gd name="connsiteX13" fmla="*/ 552450 w 1319212"/>
              <a:gd name="connsiteY13" fmla="*/ 57150 h 252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19212" h="252413">
                <a:moveTo>
                  <a:pt x="552450" y="57150"/>
                </a:moveTo>
                <a:lnTo>
                  <a:pt x="738187" y="47625"/>
                </a:lnTo>
                <a:lnTo>
                  <a:pt x="995362" y="28575"/>
                </a:lnTo>
                <a:lnTo>
                  <a:pt x="1319212" y="0"/>
                </a:lnTo>
                <a:cubicBezTo>
                  <a:pt x="1318418" y="52388"/>
                  <a:pt x="1317625" y="104775"/>
                  <a:pt x="1316831" y="157163"/>
                </a:cubicBezTo>
                <a:lnTo>
                  <a:pt x="1071562" y="180975"/>
                </a:lnTo>
                <a:lnTo>
                  <a:pt x="721519" y="211931"/>
                </a:lnTo>
                <a:lnTo>
                  <a:pt x="435769" y="233363"/>
                </a:lnTo>
                <a:lnTo>
                  <a:pt x="264319" y="245269"/>
                </a:lnTo>
                <a:lnTo>
                  <a:pt x="11906" y="252413"/>
                </a:lnTo>
                <a:lnTo>
                  <a:pt x="0" y="71438"/>
                </a:lnTo>
                <a:lnTo>
                  <a:pt x="135731" y="73819"/>
                </a:lnTo>
                <a:lnTo>
                  <a:pt x="381000" y="66675"/>
                </a:lnTo>
                <a:lnTo>
                  <a:pt x="552450" y="571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F3D5F6F3-FD48-4855-90F9-397EE178A6CD}"/>
              </a:ext>
            </a:extLst>
          </p:cNvPr>
          <p:cNvSpPr/>
          <p:nvPr/>
        </p:nvSpPr>
        <p:spPr>
          <a:xfrm>
            <a:off x="6051551" y="3095626"/>
            <a:ext cx="1285875" cy="276225"/>
          </a:xfrm>
          <a:custGeom>
            <a:avLst/>
            <a:gdLst>
              <a:gd name="connsiteX0" fmla="*/ 528638 w 1285875"/>
              <a:gd name="connsiteY0" fmla="*/ 66675 h 276225"/>
              <a:gd name="connsiteX1" fmla="*/ 247650 w 1285875"/>
              <a:gd name="connsiteY1" fmla="*/ 97631 h 276225"/>
              <a:gd name="connsiteX2" fmla="*/ 47625 w 1285875"/>
              <a:gd name="connsiteY2" fmla="*/ 121444 h 276225"/>
              <a:gd name="connsiteX3" fmla="*/ 0 w 1285875"/>
              <a:gd name="connsiteY3" fmla="*/ 235744 h 276225"/>
              <a:gd name="connsiteX4" fmla="*/ 40482 w 1285875"/>
              <a:gd name="connsiteY4" fmla="*/ 266700 h 276225"/>
              <a:gd name="connsiteX5" fmla="*/ 78582 w 1285875"/>
              <a:gd name="connsiteY5" fmla="*/ 266700 h 276225"/>
              <a:gd name="connsiteX6" fmla="*/ 283369 w 1285875"/>
              <a:gd name="connsiteY6" fmla="*/ 247650 h 276225"/>
              <a:gd name="connsiteX7" fmla="*/ 578644 w 1285875"/>
              <a:gd name="connsiteY7" fmla="*/ 219075 h 276225"/>
              <a:gd name="connsiteX8" fmla="*/ 933450 w 1285875"/>
              <a:gd name="connsiteY8" fmla="*/ 178594 h 276225"/>
              <a:gd name="connsiteX9" fmla="*/ 1126332 w 1285875"/>
              <a:gd name="connsiteY9" fmla="*/ 154781 h 276225"/>
              <a:gd name="connsiteX10" fmla="*/ 1162050 w 1285875"/>
              <a:gd name="connsiteY10" fmla="*/ 159544 h 276225"/>
              <a:gd name="connsiteX11" fmla="*/ 1188244 w 1285875"/>
              <a:gd name="connsiteY11" fmla="*/ 173831 h 276225"/>
              <a:gd name="connsiteX12" fmla="*/ 1204913 w 1285875"/>
              <a:gd name="connsiteY12" fmla="*/ 188119 h 276225"/>
              <a:gd name="connsiteX13" fmla="*/ 1226344 w 1285875"/>
              <a:gd name="connsiteY13" fmla="*/ 209550 h 276225"/>
              <a:gd name="connsiteX14" fmla="*/ 1245394 w 1285875"/>
              <a:gd name="connsiteY14" fmla="*/ 230981 h 276225"/>
              <a:gd name="connsiteX15" fmla="*/ 1257300 w 1285875"/>
              <a:gd name="connsiteY15" fmla="*/ 245269 h 276225"/>
              <a:gd name="connsiteX16" fmla="*/ 1285875 w 1285875"/>
              <a:gd name="connsiteY16" fmla="*/ 276225 h 276225"/>
              <a:gd name="connsiteX17" fmla="*/ 1285875 w 1285875"/>
              <a:gd name="connsiteY17" fmla="*/ 30956 h 276225"/>
              <a:gd name="connsiteX18" fmla="*/ 1207294 w 1285875"/>
              <a:gd name="connsiteY18" fmla="*/ 11906 h 276225"/>
              <a:gd name="connsiteX19" fmla="*/ 1150144 w 1285875"/>
              <a:gd name="connsiteY19" fmla="*/ 0 h 276225"/>
              <a:gd name="connsiteX20" fmla="*/ 1109663 w 1285875"/>
              <a:gd name="connsiteY20" fmla="*/ 4763 h 276225"/>
              <a:gd name="connsiteX21" fmla="*/ 871538 w 1285875"/>
              <a:gd name="connsiteY21" fmla="*/ 30956 h 276225"/>
              <a:gd name="connsiteX22" fmla="*/ 528638 w 1285875"/>
              <a:gd name="connsiteY22" fmla="*/ 6667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285875" h="276225">
                <a:moveTo>
                  <a:pt x="528638" y="66675"/>
                </a:moveTo>
                <a:lnTo>
                  <a:pt x="247650" y="97631"/>
                </a:lnTo>
                <a:lnTo>
                  <a:pt x="47625" y="121444"/>
                </a:lnTo>
                <a:lnTo>
                  <a:pt x="0" y="235744"/>
                </a:lnTo>
                <a:lnTo>
                  <a:pt x="40482" y="266700"/>
                </a:lnTo>
                <a:lnTo>
                  <a:pt x="78582" y="266700"/>
                </a:lnTo>
                <a:lnTo>
                  <a:pt x="283369" y="247650"/>
                </a:lnTo>
                <a:lnTo>
                  <a:pt x="578644" y="219075"/>
                </a:lnTo>
                <a:lnTo>
                  <a:pt x="933450" y="178594"/>
                </a:lnTo>
                <a:lnTo>
                  <a:pt x="1126332" y="154781"/>
                </a:lnTo>
                <a:lnTo>
                  <a:pt x="1162050" y="159544"/>
                </a:lnTo>
                <a:lnTo>
                  <a:pt x="1188244" y="173831"/>
                </a:lnTo>
                <a:lnTo>
                  <a:pt x="1204913" y="188119"/>
                </a:lnTo>
                <a:lnTo>
                  <a:pt x="1226344" y="209550"/>
                </a:lnTo>
                <a:lnTo>
                  <a:pt x="1245394" y="230981"/>
                </a:lnTo>
                <a:lnTo>
                  <a:pt x="1257300" y="245269"/>
                </a:lnTo>
                <a:lnTo>
                  <a:pt x="1285875" y="276225"/>
                </a:lnTo>
                <a:lnTo>
                  <a:pt x="1285875" y="30956"/>
                </a:lnTo>
                <a:lnTo>
                  <a:pt x="1207294" y="11906"/>
                </a:lnTo>
                <a:lnTo>
                  <a:pt x="1150144" y="0"/>
                </a:lnTo>
                <a:lnTo>
                  <a:pt x="1109663" y="4763"/>
                </a:lnTo>
                <a:lnTo>
                  <a:pt x="871538" y="30956"/>
                </a:lnTo>
                <a:lnTo>
                  <a:pt x="528638" y="666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03974981-7EE2-4EE0-BB96-CEEE944C0E42}"/>
              </a:ext>
            </a:extLst>
          </p:cNvPr>
          <p:cNvSpPr/>
          <p:nvPr/>
        </p:nvSpPr>
        <p:spPr>
          <a:xfrm>
            <a:off x="6362700" y="3819526"/>
            <a:ext cx="508000" cy="1571625"/>
          </a:xfrm>
          <a:custGeom>
            <a:avLst/>
            <a:gdLst>
              <a:gd name="connsiteX0" fmla="*/ 440531 w 507206"/>
              <a:gd name="connsiteY0" fmla="*/ 938213 h 1571625"/>
              <a:gd name="connsiteX1" fmla="*/ 440531 w 507206"/>
              <a:gd name="connsiteY1" fmla="*/ 716756 h 1571625"/>
              <a:gd name="connsiteX2" fmla="*/ 442913 w 507206"/>
              <a:gd name="connsiteY2" fmla="*/ 516731 h 1571625"/>
              <a:gd name="connsiteX3" fmla="*/ 445294 w 507206"/>
              <a:gd name="connsiteY3" fmla="*/ 452438 h 1571625"/>
              <a:gd name="connsiteX4" fmla="*/ 450056 w 507206"/>
              <a:gd name="connsiteY4" fmla="*/ 400050 h 1571625"/>
              <a:gd name="connsiteX5" fmla="*/ 457200 w 507206"/>
              <a:gd name="connsiteY5" fmla="*/ 309563 h 1571625"/>
              <a:gd name="connsiteX6" fmla="*/ 461963 w 507206"/>
              <a:gd name="connsiteY6" fmla="*/ 259556 h 1571625"/>
              <a:gd name="connsiteX7" fmla="*/ 476250 w 507206"/>
              <a:gd name="connsiteY7" fmla="*/ 221456 h 1571625"/>
              <a:gd name="connsiteX8" fmla="*/ 492919 w 507206"/>
              <a:gd name="connsiteY8" fmla="*/ 190500 h 1571625"/>
              <a:gd name="connsiteX9" fmla="*/ 507206 w 507206"/>
              <a:gd name="connsiteY9" fmla="*/ 169069 h 1571625"/>
              <a:gd name="connsiteX10" fmla="*/ 507206 w 507206"/>
              <a:gd name="connsiteY10" fmla="*/ 152400 h 1571625"/>
              <a:gd name="connsiteX11" fmla="*/ 495300 w 507206"/>
              <a:gd name="connsiteY11" fmla="*/ 123825 h 1571625"/>
              <a:gd name="connsiteX12" fmla="*/ 471488 w 507206"/>
              <a:gd name="connsiteY12" fmla="*/ 92869 h 1571625"/>
              <a:gd name="connsiteX13" fmla="*/ 445294 w 507206"/>
              <a:gd name="connsiteY13" fmla="*/ 69056 h 1571625"/>
              <a:gd name="connsiteX14" fmla="*/ 404813 w 507206"/>
              <a:gd name="connsiteY14" fmla="*/ 38100 h 1571625"/>
              <a:gd name="connsiteX15" fmla="*/ 369094 w 507206"/>
              <a:gd name="connsiteY15" fmla="*/ 0 h 1571625"/>
              <a:gd name="connsiteX16" fmla="*/ 0 w 507206"/>
              <a:gd name="connsiteY16" fmla="*/ 66675 h 1571625"/>
              <a:gd name="connsiteX17" fmla="*/ 85725 w 507206"/>
              <a:gd name="connsiteY17" fmla="*/ 78581 h 1571625"/>
              <a:gd name="connsiteX18" fmla="*/ 133350 w 507206"/>
              <a:gd name="connsiteY18" fmla="*/ 95250 h 1571625"/>
              <a:gd name="connsiteX19" fmla="*/ 159544 w 507206"/>
              <a:gd name="connsiteY19" fmla="*/ 111919 h 1571625"/>
              <a:gd name="connsiteX20" fmla="*/ 176213 w 507206"/>
              <a:gd name="connsiteY20" fmla="*/ 128588 h 1571625"/>
              <a:gd name="connsiteX21" fmla="*/ 190500 w 507206"/>
              <a:gd name="connsiteY21" fmla="*/ 147638 h 1571625"/>
              <a:gd name="connsiteX22" fmla="*/ 207169 w 507206"/>
              <a:gd name="connsiteY22" fmla="*/ 207169 h 1571625"/>
              <a:gd name="connsiteX23" fmla="*/ 216694 w 507206"/>
              <a:gd name="connsiteY23" fmla="*/ 290513 h 1571625"/>
              <a:gd name="connsiteX24" fmla="*/ 226219 w 507206"/>
              <a:gd name="connsiteY24" fmla="*/ 442913 h 1571625"/>
              <a:gd name="connsiteX25" fmla="*/ 233363 w 507206"/>
              <a:gd name="connsiteY25" fmla="*/ 642938 h 1571625"/>
              <a:gd name="connsiteX26" fmla="*/ 238125 w 507206"/>
              <a:gd name="connsiteY26" fmla="*/ 952500 h 1571625"/>
              <a:gd name="connsiteX27" fmla="*/ 240506 w 507206"/>
              <a:gd name="connsiteY27" fmla="*/ 1466850 h 1571625"/>
              <a:gd name="connsiteX28" fmla="*/ 435769 w 507206"/>
              <a:gd name="connsiteY28" fmla="*/ 1571625 h 1571625"/>
              <a:gd name="connsiteX29" fmla="*/ 440531 w 507206"/>
              <a:gd name="connsiteY29" fmla="*/ 1402556 h 1571625"/>
              <a:gd name="connsiteX30" fmla="*/ 440531 w 507206"/>
              <a:gd name="connsiteY30" fmla="*/ 938213 h 1571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07206" h="1571625">
                <a:moveTo>
                  <a:pt x="440531" y="938213"/>
                </a:moveTo>
                <a:lnTo>
                  <a:pt x="440531" y="716756"/>
                </a:lnTo>
                <a:lnTo>
                  <a:pt x="442913" y="516731"/>
                </a:lnTo>
                <a:cubicBezTo>
                  <a:pt x="443707" y="495300"/>
                  <a:pt x="444500" y="473869"/>
                  <a:pt x="445294" y="452438"/>
                </a:cubicBezTo>
                <a:lnTo>
                  <a:pt x="450056" y="400050"/>
                </a:lnTo>
                <a:lnTo>
                  <a:pt x="457200" y="309563"/>
                </a:lnTo>
                <a:lnTo>
                  <a:pt x="461963" y="259556"/>
                </a:lnTo>
                <a:lnTo>
                  <a:pt x="476250" y="221456"/>
                </a:lnTo>
                <a:lnTo>
                  <a:pt x="492919" y="190500"/>
                </a:lnTo>
                <a:lnTo>
                  <a:pt x="507206" y="169069"/>
                </a:lnTo>
                <a:lnTo>
                  <a:pt x="507206" y="152400"/>
                </a:lnTo>
                <a:lnTo>
                  <a:pt x="495300" y="123825"/>
                </a:lnTo>
                <a:lnTo>
                  <a:pt x="471488" y="92869"/>
                </a:lnTo>
                <a:lnTo>
                  <a:pt x="445294" y="69056"/>
                </a:lnTo>
                <a:lnTo>
                  <a:pt x="404813" y="38100"/>
                </a:lnTo>
                <a:lnTo>
                  <a:pt x="369094" y="0"/>
                </a:lnTo>
                <a:lnTo>
                  <a:pt x="0" y="66675"/>
                </a:lnTo>
                <a:lnTo>
                  <a:pt x="85725" y="78581"/>
                </a:lnTo>
                <a:lnTo>
                  <a:pt x="133350" y="95250"/>
                </a:lnTo>
                <a:lnTo>
                  <a:pt x="159544" y="111919"/>
                </a:lnTo>
                <a:lnTo>
                  <a:pt x="176213" y="128588"/>
                </a:lnTo>
                <a:lnTo>
                  <a:pt x="190500" y="147638"/>
                </a:lnTo>
                <a:lnTo>
                  <a:pt x="207169" y="207169"/>
                </a:lnTo>
                <a:lnTo>
                  <a:pt x="216694" y="290513"/>
                </a:lnTo>
                <a:lnTo>
                  <a:pt x="226219" y="442913"/>
                </a:lnTo>
                <a:lnTo>
                  <a:pt x="233363" y="642938"/>
                </a:lnTo>
                <a:cubicBezTo>
                  <a:pt x="234950" y="746125"/>
                  <a:pt x="236538" y="849313"/>
                  <a:pt x="238125" y="952500"/>
                </a:cubicBezTo>
                <a:cubicBezTo>
                  <a:pt x="238919" y="1123950"/>
                  <a:pt x="239712" y="1295400"/>
                  <a:pt x="240506" y="1466850"/>
                </a:cubicBezTo>
                <a:lnTo>
                  <a:pt x="435769" y="1571625"/>
                </a:lnTo>
                <a:lnTo>
                  <a:pt x="440531" y="1402556"/>
                </a:lnTo>
                <a:lnTo>
                  <a:pt x="440531" y="93821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C831A7F2-417B-440F-8A5B-DE8639DB6BF5}"/>
              </a:ext>
            </a:extLst>
          </p:cNvPr>
          <p:cNvSpPr/>
          <p:nvPr/>
        </p:nvSpPr>
        <p:spPr>
          <a:xfrm>
            <a:off x="6704014" y="4233864"/>
            <a:ext cx="1025525" cy="314325"/>
          </a:xfrm>
          <a:custGeom>
            <a:avLst/>
            <a:gdLst>
              <a:gd name="connsiteX0" fmla="*/ 283369 w 1026319"/>
              <a:gd name="connsiteY0" fmla="*/ 121443 h 314325"/>
              <a:gd name="connsiteX1" fmla="*/ 185737 w 1026319"/>
              <a:gd name="connsiteY1" fmla="*/ 130968 h 314325"/>
              <a:gd name="connsiteX2" fmla="*/ 76200 w 1026319"/>
              <a:gd name="connsiteY2" fmla="*/ 133350 h 314325"/>
              <a:gd name="connsiteX3" fmla="*/ 0 w 1026319"/>
              <a:gd name="connsiteY3" fmla="*/ 133350 h 314325"/>
              <a:gd name="connsiteX4" fmla="*/ 0 w 1026319"/>
              <a:gd name="connsiteY4" fmla="*/ 314325 h 314325"/>
              <a:gd name="connsiteX5" fmla="*/ 202406 w 1026319"/>
              <a:gd name="connsiteY5" fmla="*/ 311943 h 314325"/>
              <a:gd name="connsiteX6" fmla="*/ 411956 w 1026319"/>
              <a:gd name="connsiteY6" fmla="*/ 307181 h 314325"/>
              <a:gd name="connsiteX7" fmla="*/ 616744 w 1026319"/>
              <a:gd name="connsiteY7" fmla="*/ 302418 h 314325"/>
              <a:gd name="connsiteX8" fmla="*/ 790575 w 1026319"/>
              <a:gd name="connsiteY8" fmla="*/ 295275 h 314325"/>
              <a:gd name="connsiteX9" fmla="*/ 885825 w 1026319"/>
              <a:gd name="connsiteY9" fmla="*/ 290512 h 314325"/>
              <a:gd name="connsiteX10" fmla="*/ 931069 w 1026319"/>
              <a:gd name="connsiteY10" fmla="*/ 283368 h 314325"/>
              <a:gd name="connsiteX11" fmla="*/ 966787 w 1026319"/>
              <a:gd name="connsiteY11" fmla="*/ 276225 h 314325"/>
              <a:gd name="connsiteX12" fmla="*/ 992981 w 1026319"/>
              <a:gd name="connsiteY12" fmla="*/ 261937 h 314325"/>
              <a:gd name="connsiteX13" fmla="*/ 1009650 w 1026319"/>
              <a:gd name="connsiteY13" fmla="*/ 250031 h 314325"/>
              <a:gd name="connsiteX14" fmla="*/ 1023937 w 1026319"/>
              <a:gd name="connsiteY14" fmla="*/ 228600 h 314325"/>
              <a:gd name="connsiteX15" fmla="*/ 1026319 w 1026319"/>
              <a:gd name="connsiteY15" fmla="*/ 214312 h 314325"/>
              <a:gd name="connsiteX16" fmla="*/ 1016794 w 1026319"/>
              <a:gd name="connsiteY16" fmla="*/ 176212 h 314325"/>
              <a:gd name="connsiteX17" fmla="*/ 1002506 w 1026319"/>
              <a:gd name="connsiteY17" fmla="*/ 147637 h 314325"/>
              <a:gd name="connsiteX18" fmla="*/ 990600 w 1026319"/>
              <a:gd name="connsiteY18" fmla="*/ 126206 h 314325"/>
              <a:gd name="connsiteX19" fmla="*/ 973931 w 1026319"/>
              <a:gd name="connsiteY19" fmla="*/ 109537 h 314325"/>
              <a:gd name="connsiteX20" fmla="*/ 954881 w 1026319"/>
              <a:gd name="connsiteY20" fmla="*/ 95250 h 314325"/>
              <a:gd name="connsiteX21" fmla="*/ 921544 w 1026319"/>
              <a:gd name="connsiteY21" fmla="*/ 71437 h 314325"/>
              <a:gd name="connsiteX22" fmla="*/ 828675 w 1026319"/>
              <a:gd name="connsiteY22" fmla="*/ 28575 h 314325"/>
              <a:gd name="connsiteX23" fmla="*/ 747712 w 1026319"/>
              <a:gd name="connsiteY23" fmla="*/ 0 h 314325"/>
              <a:gd name="connsiteX24" fmla="*/ 707231 w 1026319"/>
              <a:gd name="connsiteY24" fmla="*/ 16668 h 314325"/>
              <a:gd name="connsiteX25" fmla="*/ 585787 w 1026319"/>
              <a:gd name="connsiteY25" fmla="*/ 54768 h 314325"/>
              <a:gd name="connsiteX26" fmla="*/ 447675 w 1026319"/>
              <a:gd name="connsiteY26" fmla="*/ 92868 h 314325"/>
              <a:gd name="connsiteX27" fmla="*/ 283369 w 1026319"/>
              <a:gd name="connsiteY27" fmla="*/ 121443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026319" h="314325">
                <a:moveTo>
                  <a:pt x="283369" y="121443"/>
                </a:moveTo>
                <a:lnTo>
                  <a:pt x="185737" y="130968"/>
                </a:lnTo>
                <a:lnTo>
                  <a:pt x="76200" y="133350"/>
                </a:lnTo>
                <a:lnTo>
                  <a:pt x="0" y="133350"/>
                </a:lnTo>
                <a:lnTo>
                  <a:pt x="0" y="314325"/>
                </a:lnTo>
                <a:lnTo>
                  <a:pt x="202406" y="311943"/>
                </a:lnTo>
                <a:lnTo>
                  <a:pt x="411956" y="307181"/>
                </a:lnTo>
                <a:lnTo>
                  <a:pt x="616744" y="302418"/>
                </a:lnTo>
                <a:lnTo>
                  <a:pt x="790575" y="295275"/>
                </a:lnTo>
                <a:lnTo>
                  <a:pt x="885825" y="290512"/>
                </a:lnTo>
                <a:lnTo>
                  <a:pt x="931069" y="283368"/>
                </a:lnTo>
                <a:lnTo>
                  <a:pt x="966787" y="276225"/>
                </a:lnTo>
                <a:lnTo>
                  <a:pt x="992981" y="261937"/>
                </a:lnTo>
                <a:lnTo>
                  <a:pt x="1009650" y="250031"/>
                </a:lnTo>
                <a:lnTo>
                  <a:pt x="1023937" y="228600"/>
                </a:lnTo>
                <a:lnTo>
                  <a:pt x="1026319" y="214312"/>
                </a:lnTo>
                <a:lnTo>
                  <a:pt x="1016794" y="176212"/>
                </a:lnTo>
                <a:lnTo>
                  <a:pt x="1002506" y="147637"/>
                </a:lnTo>
                <a:lnTo>
                  <a:pt x="990600" y="126206"/>
                </a:lnTo>
                <a:lnTo>
                  <a:pt x="973931" y="109537"/>
                </a:lnTo>
                <a:lnTo>
                  <a:pt x="954881" y="95250"/>
                </a:lnTo>
                <a:lnTo>
                  <a:pt x="921544" y="71437"/>
                </a:lnTo>
                <a:lnTo>
                  <a:pt x="828675" y="28575"/>
                </a:lnTo>
                <a:lnTo>
                  <a:pt x="747712" y="0"/>
                </a:lnTo>
                <a:lnTo>
                  <a:pt x="707231" y="16668"/>
                </a:lnTo>
                <a:lnTo>
                  <a:pt x="585787" y="54768"/>
                </a:lnTo>
                <a:lnTo>
                  <a:pt x="447675" y="92868"/>
                </a:lnTo>
                <a:lnTo>
                  <a:pt x="283369" y="12144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4FD25C7A-427F-4CA4-9E89-1142990D8D98}"/>
              </a:ext>
            </a:extLst>
          </p:cNvPr>
          <p:cNvSpPr/>
          <p:nvPr/>
        </p:nvSpPr>
        <p:spPr>
          <a:xfrm>
            <a:off x="5784851" y="4862514"/>
            <a:ext cx="2701925" cy="1101725"/>
          </a:xfrm>
          <a:custGeom>
            <a:avLst/>
            <a:gdLst>
              <a:gd name="connsiteX0" fmla="*/ 1209675 w 2702719"/>
              <a:gd name="connsiteY0" fmla="*/ 502443 h 1102518"/>
              <a:gd name="connsiteX1" fmla="*/ 1004888 w 2702719"/>
              <a:gd name="connsiteY1" fmla="*/ 414337 h 1102518"/>
              <a:gd name="connsiteX2" fmla="*/ 776288 w 2702719"/>
              <a:gd name="connsiteY2" fmla="*/ 311943 h 1102518"/>
              <a:gd name="connsiteX3" fmla="*/ 571500 w 2702719"/>
              <a:gd name="connsiteY3" fmla="*/ 221456 h 1102518"/>
              <a:gd name="connsiteX4" fmla="*/ 400050 w 2702719"/>
              <a:gd name="connsiteY4" fmla="*/ 145256 h 1102518"/>
              <a:gd name="connsiteX5" fmla="*/ 47625 w 2702719"/>
              <a:gd name="connsiteY5" fmla="*/ 0 h 1102518"/>
              <a:gd name="connsiteX6" fmla="*/ 0 w 2702719"/>
              <a:gd name="connsiteY6" fmla="*/ 95250 h 1102518"/>
              <a:gd name="connsiteX7" fmla="*/ 169069 w 2702719"/>
              <a:gd name="connsiteY7" fmla="*/ 166687 h 1102518"/>
              <a:gd name="connsiteX8" fmla="*/ 326232 w 2702719"/>
              <a:gd name="connsiteY8" fmla="*/ 257175 h 1102518"/>
              <a:gd name="connsiteX9" fmla="*/ 511969 w 2702719"/>
              <a:gd name="connsiteY9" fmla="*/ 364331 h 1102518"/>
              <a:gd name="connsiteX10" fmla="*/ 814388 w 2702719"/>
              <a:gd name="connsiteY10" fmla="*/ 535781 h 1102518"/>
              <a:gd name="connsiteX11" fmla="*/ 1021557 w 2702719"/>
              <a:gd name="connsiteY11" fmla="*/ 654843 h 1102518"/>
              <a:gd name="connsiteX12" fmla="*/ 1276350 w 2702719"/>
              <a:gd name="connsiteY12" fmla="*/ 802481 h 1102518"/>
              <a:gd name="connsiteX13" fmla="*/ 1471613 w 2702719"/>
              <a:gd name="connsiteY13" fmla="*/ 909637 h 1102518"/>
              <a:gd name="connsiteX14" fmla="*/ 1607344 w 2702719"/>
              <a:gd name="connsiteY14" fmla="*/ 983456 h 1102518"/>
              <a:gd name="connsiteX15" fmla="*/ 1724025 w 2702719"/>
              <a:gd name="connsiteY15" fmla="*/ 1040606 h 1102518"/>
              <a:gd name="connsiteX16" fmla="*/ 1783557 w 2702719"/>
              <a:gd name="connsiteY16" fmla="*/ 1066800 h 1102518"/>
              <a:gd name="connsiteX17" fmla="*/ 1845469 w 2702719"/>
              <a:gd name="connsiteY17" fmla="*/ 1085850 h 1102518"/>
              <a:gd name="connsiteX18" fmla="*/ 1897857 w 2702719"/>
              <a:gd name="connsiteY18" fmla="*/ 1097756 h 1102518"/>
              <a:gd name="connsiteX19" fmla="*/ 1943100 w 2702719"/>
              <a:gd name="connsiteY19" fmla="*/ 1102518 h 1102518"/>
              <a:gd name="connsiteX20" fmla="*/ 1995488 w 2702719"/>
              <a:gd name="connsiteY20" fmla="*/ 1097756 h 1102518"/>
              <a:gd name="connsiteX21" fmla="*/ 2105025 w 2702719"/>
              <a:gd name="connsiteY21" fmla="*/ 1071562 h 1102518"/>
              <a:gd name="connsiteX22" fmla="*/ 2386013 w 2702719"/>
              <a:gd name="connsiteY22" fmla="*/ 1002506 h 1102518"/>
              <a:gd name="connsiteX23" fmla="*/ 2581275 w 2702719"/>
              <a:gd name="connsiteY23" fmla="*/ 954881 h 1102518"/>
              <a:gd name="connsiteX24" fmla="*/ 2671763 w 2702719"/>
              <a:gd name="connsiteY24" fmla="*/ 931068 h 1102518"/>
              <a:gd name="connsiteX25" fmla="*/ 2690813 w 2702719"/>
              <a:gd name="connsiteY25" fmla="*/ 921543 h 1102518"/>
              <a:gd name="connsiteX26" fmla="*/ 2702719 w 2702719"/>
              <a:gd name="connsiteY26" fmla="*/ 909637 h 1102518"/>
              <a:gd name="connsiteX27" fmla="*/ 2702719 w 2702719"/>
              <a:gd name="connsiteY27" fmla="*/ 895350 h 1102518"/>
              <a:gd name="connsiteX28" fmla="*/ 2693194 w 2702719"/>
              <a:gd name="connsiteY28" fmla="*/ 876300 h 1102518"/>
              <a:gd name="connsiteX29" fmla="*/ 2671763 w 2702719"/>
              <a:gd name="connsiteY29" fmla="*/ 869156 h 1102518"/>
              <a:gd name="connsiteX30" fmla="*/ 2600325 w 2702719"/>
              <a:gd name="connsiteY30" fmla="*/ 866775 h 1102518"/>
              <a:gd name="connsiteX31" fmla="*/ 2452688 w 2702719"/>
              <a:gd name="connsiteY31" fmla="*/ 857250 h 1102518"/>
              <a:gd name="connsiteX32" fmla="*/ 2309813 w 2702719"/>
              <a:gd name="connsiteY32" fmla="*/ 835818 h 1102518"/>
              <a:gd name="connsiteX33" fmla="*/ 2197894 w 2702719"/>
              <a:gd name="connsiteY33" fmla="*/ 816768 h 1102518"/>
              <a:gd name="connsiteX34" fmla="*/ 2002632 w 2702719"/>
              <a:gd name="connsiteY34" fmla="*/ 771525 h 1102518"/>
              <a:gd name="connsiteX35" fmla="*/ 1802607 w 2702719"/>
              <a:gd name="connsiteY35" fmla="*/ 714375 h 1102518"/>
              <a:gd name="connsiteX36" fmla="*/ 1524000 w 2702719"/>
              <a:gd name="connsiteY36" fmla="*/ 623887 h 1102518"/>
              <a:gd name="connsiteX37" fmla="*/ 1209675 w 2702719"/>
              <a:gd name="connsiteY37" fmla="*/ 502443 h 1102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702719" h="1102518">
                <a:moveTo>
                  <a:pt x="1209675" y="502443"/>
                </a:moveTo>
                <a:lnTo>
                  <a:pt x="1004888" y="414337"/>
                </a:lnTo>
                <a:lnTo>
                  <a:pt x="776288" y="311943"/>
                </a:lnTo>
                <a:lnTo>
                  <a:pt x="571500" y="221456"/>
                </a:lnTo>
                <a:lnTo>
                  <a:pt x="400050" y="145256"/>
                </a:lnTo>
                <a:lnTo>
                  <a:pt x="47625" y="0"/>
                </a:lnTo>
                <a:lnTo>
                  <a:pt x="0" y="95250"/>
                </a:lnTo>
                <a:lnTo>
                  <a:pt x="169069" y="166687"/>
                </a:lnTo>
                <a:lnTo>
                  <a:pt x="326232" y="257175"/>
                </a:lnTo>
                <a:lnTo>
                  <a:pt x="511969" y="364331"/>
                </a:lnTo>
                <a:lnTo>
                  <a:pt x="814388" y="535781"/>
                </a:lnTo>
                <a:lnTo>
                  <a:pt x="1021557" y="654843"/>
                </a:lnTo>
                <a:lnTo>
                  <a:pt x="1276350" y="802481"/>
                </a:lnTo>
                <a:lnTo>
                  <a:pt x="1471613" y="909637"/>
                </a:lnTo>
                <a:lnTo>
                  <a:pt x="1607344" y="983456"/>
                </a:lnTo>
                <a:lnTo>
                  <a:pt x="1724025" y="1040606"/>
                </a:lnTo>
                <a:lnTo>
                  <a:pt x="1783557" y="1066800"/>
                </a:lnTo>
                <a:lnTo>
                  <a:pt x="1845469" y="1085850"/>
                </a:lnTo>
                <a:lnTo>
                  <a:pt x="1897857" y="1097756"/>
                </a:lnTo>
                <a:lnTo>
                  <a:pt x="1943100" y="1102518"/>
                </a:lnTo>
                <a:lnTo>
                  <a:pt x="1995488" y="1097756"/>
                </a:lnTo>
                <a:lnTo>
                  <a:pt x="2105025" y="1071562"/>
                </a:lnTo>
                <a:lnTo>
                  <a:pt x="2386013" y="1002506"/>
                </a:lnTo>
                <a:lnTo>
                  <a:pt x="2581275" y="954881"/>
                </a:lnTo>
                <a:lnTo>
                  <a:pt x="2671763" y="931068"/>
                </a:lnTo>
                <a:lnTo>
                  <a:pt x="2690813" y="921543"/>
                </a:lnTo>
                <a:lnTo>
                  <a:pt x="2702719" y="909637"/>
                </a:lnTo>
                <a:lnTo>
                  <a:pt x="2702719" y="895350"/>
                </a:lnTo>
                <a:lnTo>
                  <a:pt x="2693194" y="876300"/>
                </a:lnTo>
                <a:lnTo>
                  <a:pt x="2671763" y="869156"/>
                </a:lnTo>
                <a:lnTo>
                  <a:pt x="2600325" y="866775"/>
                </a:lnTo>
                <a:lnTo>
                  <a:pt x="2452688" y="857250"/>
                </a:lnTo>
                <a:lnTo>
                  <a:pt x="2309813" y="835818"/>
                </a:lnTo>
                <a:lnTo>
                  <a:pt x="2197894" y="816768"/>
                </a:lnTo>
                <a:lnTo>
                  <a:pt x="2002632" y="771525"/>
                </a:lnTo>
                <a:lnTo>
                  <a:pt x="1802607" y="714375"/>
                </a:lnTo>
                <a:lnTo>
                  <a:pt x="1524000" y="623887"/>
                </a:lnTo>
                <a:lnTo>
                  <a:pt x="1209675" y="50244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76B44D9E-60EE-4C84-91DB-7493B3E98248}"/>
              </a:ext>
            </a:extLst>
          </p:cNvPr>
          <p:cNvGrpSpPr/>
          <p:nvPr/>
        </p:nvGrpSpPr>
        <p:grpSpPr>
          <a:xfrm>
            <a:off x="3770313" y="1576388"/>
            <a:ext cx="4716463" cy="4387851"/>
            <a:chOff x="3770313" y="1576388"/>
            <a:chExt cx="4716463" cy="4387851"/>
          </a:xfrm>
        </p:grpSpPr>
        <p:sp>
          <p:nvSpPr>
            <p:cNvPr id="16" name="フリーフォーム 82">
              <a:extLst>
                <a:ext uri="{FF2B5EF4-FFF2-40B4-BE49-F238E27FC236}">
                  <a16:creationId xmlns:a16="http://schemas.microsoft.com/office/drawing/2014/main" id="{98F9AC8E-82D5-49BD-9B38-EDF246C89FCA}"/>
                </a:ext>
              </a:extLst>
            </p:cNvPr>
            <p:cNvSpPr/>
            <p:nvPr/>
          </p:nvSpPr>
          <p:spPr>
            <a:xfrm>
              <a:off x="3841752" y="2493963"/>
              <a:ext cx="1773238" cy="457200"/>
            </a:xfrm>
            <a:custGeom>
              <a:avLst/>
              <a:gdLst>
                <a:gd name="connsiteX0" fmla="*/ 692944 w 1774032"/>
                <a:gd name="connsiteY0" fmla="*/ 169069 h 457200"/>
                <a:gd name="connsiteX1" fmla="*/ 933450 w 1774032"/>
                <a:gd name="connsiteY1" fmla="*/ 128587 h 457200"/>
                <a:gd name="connsiteX2" fmla="*/ 1133475 w 1774032"/>
                <a:gd name="connsiteY2" fmla="*/ 85725 h 457200"/>
                <a:gd name="connsiteX3" fmla="*/ 1202532 w 1774032"/>
                <a:gd name="connsiteY3" fmla="*/ 76200 h 457200"/>
                <a:gd name="connsiteX4" fmla="*/ 1269207 w 1774032"/>
                <a:gd name="connsiteY4" fmla="*/ 64294 h 457200"/>
                <a:gd name="connsiteX5" fmla="*/ 1352550 w 1774032"/>
                <a:gd name="connsiteY5" fmla="*/ 40481 h 457200"/>
                <a:gd name="connsiteX6" fmla="*/ 1435894 w 1774032"/>
                <a:gd name="connsiteY6" fmla="*/ 9525 h 457200"/>
                <a:gd name="connsiteX7" fmla="*/ 1466850 w 1774032"/>
                <a:gd name="connsiteY7" fmla="*/ 0 h 457200"/>
                <a:gd name="connsiteX8" fmla="*/ 1497807 w 1774032"/>
                <a:gd name="connsiteY8" fmla="*/ 0 h 457200"/>
                <a:gd name="connsiteX9" fmla="*/ 1590675 w 1774032"/>
                <a:gd name="connsiteY9" fmla="*/ 7144 h 457200"/>
                <a:gd name="connsiteX10" fmla="*/ 1657350 w 1774032"/>
                <a:gd name="connsiteY10" fmla="*/ 19050 h 457200"/>
                <a:gd name="connsiteX11" fmla="*/ 1693069 w 1774032"/>
                <a:gd name="connsiteY11" fmla="*/ 30956 h 457200"/>
                <a:gd name="connsiteX12" fmla="*/ 1738313 w 1774032"/>
                <a:gd name="connsiteY12" fmla="*/ 52387 h 457200"/>
                <a:gd name="connsiteX13" fmla="*/ 1762125 w 1774032"/>
                <a:gd name="connsiteY13" fmla="*/ 69056 h 457200"/>
                <a:gd name="connsiteX14" fmla="*/ 1771650 w 1774032"/>
                <a:gd name="connsiteY14" fmla="*/ 80962 h 457200"/>
                <a:gd name="connsiteX15" fmla="*/ 1774032 w 1774032"/>
                <a:gd name="connsiteY15" fmla="*/ 104775 h 457200"/>
                <a:gd name="connsiteX16" fmla="*/ 1769269 w 1774032"/>
                <a:gd name="connsiteY16" fmla="*/ 128587 h 457200"/>
                <a:gd name="connsiteX17" fmla="*/ 1754982 w 1774032"/>
                <a:gd name="connsiteY17" fmla="*/ 154781 h 457200"/>
                <a:gd name="connsiteX18" fmla="*/ 1735932 w 1774032"/>
                <a:gd name="connsiteY18" fmla="*/ 176212 h 457200"/>
                <a:gd name="connsiteX19" fmla="*/ 1702594 w 1774032"/>
                <a:gd name="connsiteY19" fmla="*/ 195262 h 457200"/>
                <a:gd name="connsiteX20" fmla="*/ 1650207 w 1774032"/>
                <a:gd name="connsiteY20" fmla="*/ 214312 h 457200"/>
                <a:gd name="connsiteX21" fmla="*/ 1607344 w 1774032"/>
                <a:gd name="connsiteY21" fmla="*/ 219075 h 457200"/>
                <a:gd name="connsiteX22" fmla="*/ 1550194 w 1774032"/>
                <a:gd name="connsiteY22" fmla="*/ 223837 h 457200"/>
                <a:gd name="connsiteX23" fmla="*/ 1407319 w 1774032"/>
                <a:gd name="connsiteY23" fmla="*/ 238125 h 457200"/>
                <a:gd name="connsiteX24" fmla="*/ 1104900 w 1774032"/>
                <a:gd name="connsiteY24" fmla="*/ 269081 h 457200"/>
                <a:gd name="connsiteX25" fmla="*/ 914400 w 1774032"/>
                <a:gd name="connsiteY25" fmla="*/ 333375 h 457200"/>
                <a:gd name="connsiteX26" fmla="*/ 792957 w 1774032"/>
                <a:gd name="connsiteY26" fmla="*/ 350044 h 457200"/>
                <a:gd name="connsiteX27" fmla="*/ 590550 w 1774032"/>
                <a:gd name="connsiteY27" fmla="*/ 381000 h 457200"/>
                <a:gd name="connsiteX28" fmla="*/ 464344 w 1774032"/>
                <a:gd name="connsiteY28" fmla="*/ 400050 h 457200"/>
                <a:gd name="connsiteX29" fmla="*/ 435769 w 1774032"/>
                <a:gd name="connsiteY29" fmla="*/ 416719 h 457200"/>
                <a:gd name="connsiteX30" fmla="*/ 395288 w 1774032"/>
                <a:gd name="connsiteY30" fmla="*/ 435769 h 457200"/>
                <a:gd name="connsiteX31" fmla="*/ 354807 w 1774032"/>
                <a:gd name="connsiteY31" fmla="*/ 452437 h 457200"/>
                <a:gd name="connsiteX32" fmla="*/ 321469 w 1774032"/>
                <a:gd name="connsiteY32" fmla="*/ 457200 h 457200"/>
                <a:gd name="connsiteX33" fmla="*/ 283369 w 1774032"/>
                <a:gd name="connsiteY33" fmla="*/ 457200 h 457200"/>
                <a:gd name="connsiteX34" fmla="*/ 247650 w 1774032"/>
                <a:gd name="connsiteY34" fmla="*/ 450056 h 457200"/>
                <a:gd name="connsiteX35" fmla="*/ 214313 w 1774032"/>
                <a:gd name="connsiteY35" fmla="*/ 433387 h 457200"/>
                <a:gd name="connsiteX36" fmla="*/ 176213 w 1774032"/>
                <a:gd name="connsiteY36" fmla="*/ 400050 h 457200"/>
                <a:gd name="connsiteX37" fmla="*/ 107157 w 1774032"/>
                <a:gd name="connsiteY37" fmla="*/ 321469 h 457200"/>
                <a:gd name="connsiteX38" fmla="*/ 42863 w 1774032"/>
                <a:gd name="connsiteY38" fmla="*/ 223837 h 457200"/>
                <a:gd name="connsiteX39" fmla="*/ 7144 w 1774032"/>
                <a:gd name="connsiteY39" fmla="*/ 164306 h 457200"/>
                <a:gd name="connsiteX40" fmla="*/ 0 w 1774032"/>
                <a:gd name="connsiteY40" fmla="*/ 138112 h 457200"/>
                <a:gd name="connsiteX41" fmla="*/ 4763 w 1774032"/>
                <a:gd name="connsiteY41" fmla="*/ 121444 h 457200"/>
                <a:gd name="connsiteX42" fmla="*/ 16669 w 1774032"/>
                <a:gd name="connsiteY42" fmla="*/ 119062 h 457200"/>
                <a:gd name="connsiteX43" fmla="*/ 45244 w 1774032"/>
                <a:gd name="connsiteY43" fmla="*/ 126206 h 457200"/>
                <a:gd name="connsiteX44" fmla="*/ 83344 w 1774032"/>
                <a:gd name="connsiteY44" fmla="*/ 150019 h 457200"/>
                <a:gd name="connsiteX45" fmla="*/ 126207 w 1774032"/>
                <a:gd name="connsiteY45" fmla="*/ 173831 h 457200"/>
                <a:gd name="connsiteX46" fmla="*/ 164307 w 1774032"/>
                <a:gd name="connsiteY46" fmla="*/ 192881 h 457200"/>
                <a:gd name="connsiteX47" fmla="*/ 211932 w 1774032"/>
                <a:gd name="connsiteY47" fmla="*/ 207169 h 457200"/>
                <a:gd name="connsiteX48" fmla="*/ 278607 w 1774032"/>
                <a:gd name="connsiteY48" fmla="*/ 216694 h 457200"/>
                <a:gd name="connsiteX49" fmla="*/ 364332 w 1774032"/>
                <a:gd name="connsiteY49" fmla="*/ 223837 h 457200"/>
                <a:gd name="connsiteX50" fmla="*/ 435769 w 1774032"/>
                <a:gd name="connsiteY50" fmla="*/ 214312 h 457200"/>
                <a:gd name="connsiteX51" fmla="*/ 692944 w 1774032"/>
                <a:gd name="connsiteY51" fmla="*/ 169069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774032" h="457200">
                  <a:moveTo>
                    <a:pt x="692944" y="169069"/>
                  </a:moveTo>
                  <a:lnTo>
                    <a:pt x="933450" y="128587"/>
                  </a:lnTo>
                  <a:lnTo>
                    <a:pt x="1133475" y="85725"/>
                  </a:lnTo>
                  <a:lnTo>
                    <a:pt x="1202532" y="76200"/>
                  </a:lnTo>
                  <a:lnTo>
                    <a:pt x="1269207" y="64294"/>
                  </a:lnTo>
                  <a:lnTo>
                    <a:pt x="1352550" y="40481"/>
                  </a:lnTo>
                  <a:lnTo>
                    <a:pt x="1435894" y="9525"/>
                  </a:lnTo>
                  <a:lnTo>
                    <a:pt x="1466850" y="0"/>
                  </a:lnTo>
                  <a:lnTo>
                    <a:pt x="1497807" y="0"/>
                  </a:lnTo>
                  <a:lnTo>
                    <a:pt x="1590675" y="7144"/>
                  </a:lnTo>
                  <a:lnTo>
                    <a:pt x="1657350" y="19050"/>
                  </a:lnTo>
                  <a:lnTo>
                    <a:pt x="1693069" y="30956"/>
                  </a:lnTo>
                  <a:lnTo>
                    <a:pt x="1738313" y="52387"/>
                  </a:lnTo>
                  <a:lnTo>
                    <a:pt x="1762125" y="69056"/>
                  </a:lnTo>
                  <a:lnTo>
                    <a:pt x="1771650" y="80962"/>
                  </a:lnTo>
                  <a:lnTo>
                    <a:pt x="1774032" y="104775"/>
                  </a:lnTo>
                  <a:lnTo>
                    <a:pt x="1769269" y="128587"/>
                  </a:lnTo>
                  <a:lnTo>
                    <a:pt x="1754982" y="154781"/>
                  </a:lnTo>
                  <a:lnTo>
                    <a:pt x="1735932" y="176212"/>
                  </a:lnTo>
                  <a:lnTo>
                    <a:pt x="1702594" y="195262"/>
                  </a:lnTo>
                  <a:lnTo>
                    <a:pt x="1650207" y="214312"/>
                  </a:lnTo>
                  <a:lnTo>
                    <a:pt x="1607344" y="219075"/>
                  </a:lnTo>
                  <a:lnTo>
                    <a:pt x="1550194" y="223837"/>
                  </a:lnTo>
                  <a:lnTo>
                    <a:pt x="1407319" y="238125"/>
                  </a:lnTo>
                  <a:lnTo>
                    <a:pt x="1104900" y="269081"/>
                  </a:lnTo>
                  <a:lnTo>
                    <a:pt x="914400" y="333375"/>
                  </a:lnTo>
                  <a:lnTo>
                    <a:pt x="792957" y="350044"/>
                  </a:lnTo>
                  <a:lnTo>
                    <a:pt x="590550" y="381000"/>
                  </a:lnTo>
                  <a:lnTo>
                    <a:pt x="464344" y="400050"/>
                  </a:lnTo>
                  <a:lnTo>
                    <a:pt x="435769" y="416719"/>
                  </a:lnTo>
                  <a:lnTo>
                    <a:pt x="395288" y="435769"/>
                  </a:lnTo>
                  <a:lnTo>
                    <a:pt x="354807" y="452437"/>
                  </a:lnTo>
                  <a:lnTo>
                    <a:pt x="321469" y="457200"/>
                  </a:lnTo>
                  <a:lnTo>
                    <a:pt x="283369" y="457200"/>
                  </a:lnTo>
                  <a:lnTo>
                    <a:pt x="247650" y="450056"/>
                  </a:lnTo>
                  <a:lnTo>
                    <a:pt x="214313" y="433387"/>
                  </a:lnTo>
                  <a:lnTo>
                    <a:pt x="176213" y="400050"/>
                  </a:lnTo>
                  <a:lnTo>
                    <a:pt x="107157" y="321469"/>
                  </a:lnTo>
                  <a:lnTo>
                    <a:pt x="42863" y="223837"/>
                  </a:lnTo>
                  <a:lnTo>
                    <a:pt x="7144" y="164306"/>
                  </a:lnTo>
                  <a:lnTo>
                    <a:pt x="0" y="138112"/>
                  </a:lnTo>
                  <a:lnTo>
                    <a:pt x="4763" y="121444"/>
                  </a:lnTo>
                  <a:lnTo>
                    <a:pt x="16669" y="119062"/>
                  </a:lnTo>
                  <a:lnTo>
                    <a:pt x="45244" y="126206"/>
                  </a:lnTo>
                  <a:lnTo>
                    <a:pt x="83344" y="150019"/>
                  </a:lnTo>
                  <a:lnTo>
                    <a:pt x="126207" y="173831"/>
                  </a:lnTo>
                  <a:lnTo>
                    <a:pt x="164307" y="192881"/>
                  </a:lnTo>
                  <a:lnTo>
                    <a:pt x="211932" y="207169"/>
                  </a:lnTo>
                  <a:lnTo>
                    <a:pt x="278607" y="216694"/>
                  </a:lnTo>
                  <a:lnTo>
                    <a:pt x="364332" y="223837"/>
                  </a:lnTo>
                  <a:lnTo>
                    <a:pt x="435769" y="214312"/>
                  </a:lnTo>
                  <a:lnTo>
                    <a:pt x="692944" y="16906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84">
              <a:extLst>
                <a:ext uri="{FF2B5EF4-FFF2-40B4-BE49-F238E27FC236}">
                  <a16:creationId xmlns:a16="http://schemas.microsoft.com/office/drawing/2014/main" id="{15CFC8CD-37F4-461A-B9A5-E3BB2B410DE0}"/>
                </a:ext>
              </a:extLst>
            </p:cNvPr>
            <p:cNvSpPr/>
            <p:nvPr/>
          </p:nvSpPr>
          <p:spPr>
            <a:xfrm>
              <a:off x="5691188" y="1719263"/>
              <a:ext cx="488950" cy="1643062"/>
            </a:xfrm>
            <a:custGeom>
              <a:avLst/>
              <a:gdLst>
                <a:gd name="connsiteX0" fmla="*/ 388143 w 488156"/>
                <a:gd name="connsiteY0" fmla="*/ 400050 h 1643062"/>
                <a:gd name="connsiteX1" fmla="*/ 376237 w 488156"/>
                <a:gd name="connsiteY1" fmla="*/ 257175 h 1643062"/>
                <a:gd name="connsiteX2" fmla="*/ 371475 w 488156"/>
                <a:gd name="connsiteY2" fmla="*/ 126206 h 1643062"/>
                <a:gd name="connsiteX3" fmla="*/ 333375 w 488156"/>
                <a:gd name="connsiteY3" fmla="*/ 102393 h 1643062"/>
                <a:gd name="connsiteX4" fmla="*/ 273843 w 488156"/>
                <a:gd name="connsiteY4" fmla="*/ 73818 h 1643062"/>
                <a:gd name="connsiteX5" fmla="*/ 226218 w 488156"/>
                <a:gd name="connsiteY5" fmla="*/ 54768 h 1643062"/>
                <a:gd name="connsiteX6" fmla="*/ 150018 w 488156"/>
                <a:gd name="connsiteY6" fmla="*/ 26193 h 1643062"/>
                <a:gd name="connsiteX7" fmla="*/ 83343 w 488156"/>
                <a:gd name="connsiteY7" fmla="*/ 7143 h 1643062"/>
                <a:gd name="connsiteX8" fmla="*/ 40481 w 488156"/>
                <a:gd name="connsiteY8" fmla="*/ 0 h 1643062"/>
                <a:gd name="connsiteX9" fmla="*/ 19050 w 488156"/>
                <a:gd name="connsiteY9" fmla="*/ 0 h 1643062"/>
                <a:gd name="connsiteX10" fmla="*/ 4762 w 488156"/>
                <a:gd name="connsiteY10" fmla="*/ 2381 h 1643062"/>
                <a:gd name="connsiteX11" fmla="*/ 0 w 488156"/>
                <a:gd name="connsiteY11" fmla="*/ 7143 h 1643062"/>
                <a:gd name="connsiteX12" fmla="*/ 0 w 488156"/>
                <a:gd name="connsiteY12" fmla="*/ 28575 h 1643062"/>
                <a:gd name="connsiteX13" fmla="*/ 11906 w 488156"/>
                <a:gd name="connsiteY13" fmla="*/ 50006 h 1643062"/>
                <a:gd name="connsiteX14" fmla="*/ 42862 w 488156"/>
                <a:gd name="connsiteY14" fmla="*/ 83343 h 1643062"/>
                <a:gd name="connsiteX15" fmla="*/ 95250 w 488156"/>
                <a:gd name="connsiteY15" fmla="*/ 150018 h 1643062"/>
                <a:gd name="connsiteX16" fmla="*/ 138112 w 488156"/>
                <a:gd name="connsiteY16" fmla="*/ 219075 h 1643062"/>
                <a:gd name="connsiteX17" fmla="*/ 152400 w 488156"/>
                <a:gd name="connsiteY17" fmla="*/ 264318 h 1643062"/>
                <a:gd name="connsiteX18" fmla="*/ 176212 w 488156"/>
                <a:gd name="connsiteY18" fmla="*/ 466725 h 1643062"/>
                <a:gd name="connsiteX19" fmla="*/ 209550 w 488156"/>
                <a:gd name="connsiteY19" fmla="*/ 728662 h 1643062"/>
                <a:gd name="connsiteX20" fmla="*/ 226218 w 488156"/>
                <a:gd name="connsiteY20" fmla="*/ 859631 h 1643062"/>
                <a:gd name="connsiteX21" fmla="*/ 240506 w 488156"/>
                <a:gd name="connsiteY21" fmla="*/ 957262 h 1643062"/>
                <a:gd name="connsiteX22" fmla="*/ 240506 w 488156"/>
                <a:gd name="connsiteY22" fmla="*/ 1088231 h 1643062"/>
                <a:gd name="connsiteX23" fmla="*/ 242887 w 488156"/>
                <a:gd name="connsiteY23" fmla="*/ 1335881 h 1643062"/>
                <a:gd name="connsiteX24" fmla="*/ 235743 w 488156"/>
                <a:gd name="connsiteY24" fmla="*/ 1393031 h 1643062"/>
                <a:gd name="connsiteX25" fmla="*/ 238125 w 488156"/>
                <a:gd name="connsiteY25" fmla="*/ 1423987 h 1643062"/>
                <a:gd name="connsiteX26" fmla="*/ 245268 w 488156"/>
                <a:gd name="connsiteY26" fmla="*/ 1457325 h 1643062"/>
                <a:gd name="connsiteX27" fmla="*/ 261937 w 488156"/>
                <a:gd name="connsiteY27" fmla="*/ 1495425 h 1643062"/>
                <a:gd name="connsiteX28" fmla="*/ 285750 w 488156"/>
                <a:gd name="connsiteY28" fmla="*/ 1531143 h 1643062"/>
                <a:gd name="connsiteX29" fmla="*/ 319087 w 488156"/>
                <a:gd name="connsiteY29" fmla="*/ 1574006 h 1643062"/>
                <a:gd name="connsiteX30" fmla="*/ 350043 w 488156"/>
                <a:gd name="connsiteY30" fmla="*/ 1607343 h 1643062"/>
                <a:gd name="connsiteX31" fmla="*/ 383381 w 488156"/>
                <a:gd name="connsiteY31" fmla="*/ 1633537 h 1643062"/>
                <a:gd name="connsiteX32" fmla="*/ 400050 w 488156"/>
                <a:gd name="connsiteY32" fmla="*/ 1643062 h 1643062"/>
                <a:gd name="connsiteX33" fmla="*/ 488156 w 488156"/>
                <a:gd name="connsiteY33" fmla="*/ 1512093 h 1643062"/>
                <a:gd name="connsiteX34" fmla="*/ 464343 w 488156"/>
                <a:gd name="connsiteY34" fmla="*/ 1226343 h 1643062"/>
                <a:gd name="connsiteX35" fmla="*/ 440531 w 488156"/>
                <a:gd name="connsiteY35" fmla="*/ 919162 h 1643062"/>
                <a:gd name="connsiteX36" fmla="*/ 416718 w 488156"/>
                <a:gd name="connsiteY36" fmla="*/ 745331 h 1643062"/>
                <a:gd name="connsiteX37" fmla="*/ 388143 w 488156"/>
                <a:gd name="connsiteY37" fmla="*/ 400050 h 164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88156" h="1643062">
                  <a:moveTo>
                    <a:pt x="388143" y="400050"/>
                  </a:moveTo>
                  <a:lnTo>
                    <a:pt x="376237" y="257175"/>
                  </a:lnTo>
                  <a:lnTo>
                    <a:pt x="371475" y="126206"/>
                  </a:lnTo>
                  <a:lnTo>
                    <a:pt x="333375" y="102393"/>
                  </a:lnTo>
                  <a:lnTo>
                    <a:pt x="273843" y="73818"/>
                  </a:lnTo>
                  <a:lnTo>
                    <a:pt x="226218" y="54768"/>
                  </a:lnTo>
                  <a:lnTo>
                    <a:pt x="150018" y="26193"/>
                  </a:lnTo>
                  <a:lnTo>
                    <a:pt x="83343" y="7143"/>
                  </a:lnTo>
                  <a:lnTo>
                    <a:pt x="40481" y="0"/>
                  </a:lnTo>
                  <a:lnTo>
                    <a:pt x="19050" y="0"/>
                  </a:lnTo>
                  <a:lnTo>
                    <a:pt x="4762" y="2381"/>
                  </a:lnTo>
                  <a:lnTo>
                    <a:pt x="0" y="7143"/>
                  </a:lnTo>
                  <a:lnTo>
                    <a:pt x="0" y="28575"/>
                  </a:lnTo>
                  <a:lnTo>
                    <a:pt x="11906" y="50006"/>
                  </a:lnTo>
                  <a:lnTo>
                    <a:pt x="42862" y="83343"/>
                  </a:lnTo>
                  <a:lnTo>
                    <a:pt x="95250" y="150018"/>
                  </a:lnTo>
                  <a:lnTo>
                    <a:pt x="138112" y="219075"/>
                  </a:lnTo>
                  <a:lnTo>
                    <a:pt x="152400" y="264318"/>
                  </a:lnTo>
                  <a:lnTo>
                    <a:pt x="176212" y="466725"/>
                  </a:lnTo>
                  <a:lnTo>
                    <a:pt x="209550" y="728662"/>
                  </a:lnTo>
                  <a:lnTo>
                    <a:pt x="226218" y="859631"/>
                  </a:lnTo>
                  <a:lnTo>
                    <a:pt x="240506" y="957262"/>
                  </a:lnTo>
                  <a:lnTo>
                    <a:pt x="240506" y="1088231"/>
                  </a:lnTo>
                  <a:cubicBezTo>
                    <a:pt x="241300" y="1170781"/>
                    <a:pt x="242093" y="1253331"/>
                    <a:pt x="242887" y="1335881"/>
                  </a:cubicBezTo>
                  <a:lnTo>
                    <a:pt x="235743" y="1393031"/>
                  </a:lnTo>
                  <a:lnTo>
                    <a:pt x="238125" y="1423987"/>
                  </a:lnTo>
                  <a:lnTo>
                    <a:pt x="245268" y="1457325"/>
                  </a:lnTo>
                  <a:lnTo>
                    <a:pt x="261937" y="1495425"/>
                  </a:lnTo>
                  <a:lnTo>
                    <a:pt x="285750" y="1531143"/>
                  </a:lnTo>
                  <a:lnTo>
                    <a:pt x="319087" y="1574006"/>
                  </a:lnTo>
                  <a:lnTo>
                    <a:pt x="350043" y="1607343"/>
                  </a:lnTo>
                  <a:lnTo>
                    <a:pt x="383381" y="1633537"/>
                  </a:lnTo>
                  <a:lnTo>
                    <a:pt x="400050" y="1643062"/>
                  </a:lnTo>
                  <a:lnTo>
                    <a:pt x="488156" y="1512093"/>
                  </a:lnTo>
                  <a:lnTo>
                    <a:pt x="464343" y="1226343"/>
                  </a:lnTo>
                  <a:lnTo>
                    <a:pt x="440531" y="919162"/>
                  </a:lnTo>
                  <a:lnTo>
                    <a:pt x="416718" y="745331"/>
                  </a:lnTo>
                  <a:lnTo>
                    <a:pt x="388143" y="4000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88">
              <a:extLst>
                <a:ext uri="{FF2B5EF4-FFF2-40B4-BE49-F238E27FC236}">
                  <a16:creationId xmlns:a16="http://schemas.microsoft.com/office/drawing/2014/main" id="{17FA84FD-F687-48CB-990F-D19E40271E6F}"/>
                </a:ext>
              </a:extLst>
            </p:cNvPr>
            <p:cNvSpPr/>
            <p:nvPr/>
          </p:nvSpPr>
          <p:spPr>
            <a:xfrm>
              <a:off x="5248275" y="3543301"/>
              <a:ext cx="2838450" cy="466725"/>
            </a:xfrm>
            <a:custGeom>
              <a:avLst/>
              <a:gdLst>
                <a:gd name="connsiteX0" fmla="*/ 1076325 w 2838450"/>
                <a:gd name="connsiteY0" fmla="*/ 200025 h 466725"/>
                <a:gd name="connsiteX1" fmla="*/ 1576388 w 2838450"/>
                <a:gd name="connsiteY1" fmla="*/ 152400 h 466725"/>
                <a:gd name="connsiteX2" fmla="*/ 1940719 w 2838450"/>
                <a:gd name="connsiteY2" fmla="*/ 116681 h 466725"/>
                <a:gd name="connsiteX3" fmla="*/ 2216944 w 2838450"/>
                <a:gd name="connsiteY3" fmla="*/ 88106 h 466725"/>
                <a:gd name="connsiteX4" fmla="*/ 2240756 w 2838450"/>
                <a:gd name="connsiteY4" fmla="*/ 83344 h 466725"/>
                <a:gd name="connsiteX5" fmla="*/ 2278856 w 2838450"/>
                <a:gd name="connsiteY5" fmla="*/ 66675 h 466725"/>
                <a:gd name="connsiteX6" fmla="*/ 2314575 w 2838450"/>
                <a:gd name="connsiteY6" fmla="*/ 52388 h 466725"/>
                <a:gd name="connsiteX7" fmla="*/ 2366963 w 2838450"/>
                <a:gd name="connsiteY7" fmla="*/ 21431 h 466725"/>
                <a:gd name="connsiteX8" fmla="*/ 2395538 w 2838450"/>
                <a:gd name="connsiteY8" fmla="*/ 2381 h 466725"/>
                <a:gd name="connsiteX9" fmla="*/ 2409825 w 2838450"/>
                <a:gd name="connsiteY9" fmla="*/ 0 h 466725"/>
                <a:gd name="connsiteX10" fmla="*/ 2438400 w 2838450"/>
                <a:gd name="connsiteY10" fmla="*/ 4763 h 466725"/>
                <a:gd name="connsiteX11" fmla="*/ 2521744 w 2838450"/>
                <a:gd name="connsiteY11" fmla="*/ 26194 h 466725"/>
                <a:gd name="connsiteX12" fmla="*/ 2643188 w 2838450"/>
                <a:gd name="connsiteY12" fmla="*/ 66675 h 466725"/>
                <a:gd name="connsiteX13" fmla="*/ 2719388 w 2838450"/>
                <a:gd name="connsiteY13" fmla="*/ 97631 h 466725"/>
                <a:gd name="connsiteX14" fmla="*/ 2778919 w 2838450"/>
                <a:gd name="connsiteY14" fmla="*/ 130969 h 466725"/>
                <a:gd name="connsiteX15" fmla="*/ 2800350 w 2838450"/>
                <a:gd name="connsiteY15" fmla="*/ 147638 h 466725"/>
                <a:gd name="connsiteX16" fmla="*/ 2817019 w 2838450"/>
                <a:gd name="connsiteY16" fmla="*/ 166688 h 466725"/>
                <a:gd name="connsiteX17" fmla="*/ 2831306 w 2838450"/>
                <a:gd name="connsiteY17" fmla="*/ 195263 h 466725"/>
                <a:gd name="connsiteX18" fmla="*/ 2838450 w 2838450"/>
                <a:gd name="connsiteY18" fmla="*/ 226219 h 466725"/>
                <a:gd name="connsiteX19" fmla="*/ 2838450 w 2838450"/>
                <a:gd name="connsiteY19" fmla="*/ 245269 h 466725"/>
                <a:gd name="connsiteX20" fmla="*/ 2828925 w 2838450"/>
                <a:gd name="connsiteY20" fmla="*/ 264319 h 466725"/>
                <a:gd name="connsiteX21" fmla="*/ 2807494 w 2838450"/>
                <a:gd name="connsiteY21" fmla="*/ 280988 h 466725"/>
                <a:gd name="connsiteX22" fmla="*/ 2778919 w 2838450"/>
                <a:gd name="connsiteY22" fmla="*/ 288131 h 466725"/>
                <a:gd name="connsiteX23" fmla="*/ 2683669 w 2838450"/>
                <a:gd name="connsiteY23" fmla="*/ 288131 h 466725"/>
                <a:gd name="connsiteX24" fmla="*/ 2436019 w 2838450"/>
                <a:gd name="connsiteY24" fmla="*/ 288131 h 466725"/>
                <a:gd name="connsiteX25" fmla="*/ 2069306 w 2838450"/>
                <a:gd name="connsiteY25" fmla="*/ 290513 h 466725"/>
                <a:gd name="connsiteX26" fmla="*/ 1631156 w 2838450"/>
                <a:gd name="connsiteY26" fmla="*/ 304800 h 466725"/>
                <a:gd name="connsiteX27" fmla="*/ 1483519 w 2838450"/>
                <a:gd name="connsiteY27" fmla="*/ 314325 h 466725"/>
                <a:gd name="connsiteX28" fmla="*/ 1126331 w 2838450"/>
                <a:gd name="connsiteY28" fmla="*/ 354806 h 466725"/>
                <a:gd name="connsiteX29" fmla="*/ 931069 w 2838450"/>
                <a:gd name="connsiteY29" fmla="*/ 390525 h 466725"/>
                <a:gd name="connsiteX30" fmla="*/ 714375 w 2838450"/>
                <a:gd name="connsiteY30" fmla="*/ 426244 h 466725"/>
                <a:gd name="connsiteX31" fmla="*/ 488156 w 2838450"/>
                <a:gd name="connsiteY31" fmla="*/ 457200 h 466725"/>
                <a:gd name="connsiteX32" fmla="*/ 421481 w 2838450"/>
                <a:gd name="connsiteY32" fmla="*/ 466725 h 466725"/>
                <a:gd name="connsiteX33" fmla="*/ 388144 w 2838450"/>
                <a:gd name="connsiteY33" fmla="*/ 466725 h 466725"/>
                <a:gd name="connsiteX34" fmla="*/ 328613 w 2838450"/>
                <a:gd name="connsiteY34" fmla="*/ 459581 h 466725"/>
                <a:gd name="connsiteX35" fmla="*/ 266700 w 2838450"/>
                <a:gd name="connsiteY35" fmla="*/ 440531 h 466725"/>
                <a:gd name="connsiteX36" fmla="*/ 207169 w 2838450"/>
                <a:gd name="connsiteY36" fmla="*/ 411956 h 466725"/>
                <a:gd name="connsiteX37" fmla="*/ 142875 w 2838450"/>
                <a:gd name="connsiteY37" fmla="*/ 371475 h 466725"/>
                <a:gd name="connsiteX38" fmla="*/ 88106 w 2838450"/>
                <a:gd name="connsiteY38" fmla="*/ 328613 h 466725"/>
                <a:gd name="connsiteX39" fmla="*/ 33338 w 2838450"/>
                <a:gd name="connsiteY39" fmla="*/ 271463 h 466725"/>
                <a:gd name="connsiteX40" fmla="*/ 9525 w 2838450"/>
                <a:gd name="connsiteY40" fmla="*/ 238125 h 466725"/>
                <a:gd name="connsiteX41" fmla="*/ 0 w 2838450"/>
                <a:gd name="connsiteY41" fmla="*/ 211931 h 466725"/>
                <a:gd name="connsiteX42" fmla="*/ 0 w 2838450"/>
                <a:gd name="connsiteY42" fmla="*/ 200025 h 466725"/>
                <a:gd name="connsiteX43" fmla="*/ 2381 w 2838450"/>
                <a:gd name="connsiteY43" fmla="*/ 190500 h 466725"/>
                <a:gd name="connsiteX44" fmla="*/ 16669 w 2838450"/>
                <a:gd name="connsiteY44" fmla="*/ 185738 h 466725"/>
                <a:gd name="connsiteX45" fmla="*/ 38100 w 2838450"/>
                <a:gd name="connsiteY45" fmla="*/ 192881 h 466725"/>
                <a:gd name="connsiteX46" fmla="*/ 90488 w 2838450"/>
                <a:gd name="connsiteY46" fmla="*/ 216694 h 466725"/>
                <a:gd name="connsiteX47" fmla="*/ 145256 w 2838450"/>
                <a:gd name="connsiteY47" fmla="*/ 240506 h 466725"/>
                <a:gd name="connsiteX48" fmla="*/ 207169 w 2838450"/>
                <a:gd name="connsiteY48" fmla="*/ 254794 h 466725"/>
                <a:gd name="connsiteX49" fmla="*/ 264319 w 2838450"/>
                <a:gd name="connsiteY49" fmla="*/ 264319 h 466725"/>
                <a:gd name="connsiteX50" fmla="*/ 319088 w 2838450"/>
                <a:gd name="connsiteY50" fmla="*/ 266700 h 466725"/>
                <a:gd name="connsiteX51" fmla="*/ 459581 w 2838450"/>
                <a:gd name="connsiteY51" fmla="*/ 254794 h 466725"/>
                <a:gd name="connsiteX52" fmla="*/ 704850 w 2838450"/>
                <a:gd name="connsiteY52" fmla="*/ 233363 h 466725"/>
                <a:gd name="connsiteX53" fmla="*/ 1076325 w 2838450"/>
                <a:gd name="connsiteY53" fmla="*/ 200025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838450" h="466725">
                  <a:moveTo>
                    <a:pt x="1076325" y="200025"/>
                  </a:moveTo>
                  <a:lnTo>
                    <a:pt x="1576388" y="152400"/>
                  </a:lnTo>
                  <a:lnTo>
                    <a:pt x="1940719" y="116681"/>
                  </a:lnTo>
                  <a:lnTo>
                    <a:pt x="2216944" y="88106"/>
                  </a:lnTo>
                  <a:lnTo>
                    <a:pt x="2240756" y="83344"/>
                  </a:lnTo>
                  <a:lnTo>
                    <a:pt x="2278856" y="66675"/>
                  </a:lnTo>
                  <a:lnTo>
                    <a:pt x="2314575" y="52388"/>
                  </a:lnTo>
                  <a:lnTo>
                    <a:pt x="2366963" y="21431"/>
                  </a:lnTo>
                  <a:lnTo>
                    <a:pt x="2395538" y="2381"/>
                  </a:lnTo>
                  <a:lnTo>
                    <a:pt x="2409825" y="0"/>
                  </a:lnTo>
                  <a:lnTo>
                    <a:pt x="2438400" y="4763"/>
                  </a:lnTo>
                  <a:lnTo>
                    <a:pt x="2521744" y="26194"/>
                  </a:lnTo>
                  <a:lnTo>
                    <a:pt x="2643188" y="66675"/>
                  </a:lnTo>
                  <a:lnTo>
                    <a:pt x="2719388" y="97631"/>
                  </a:lnTo>
                  <a:lnTo>
                    <a:pt x="2778919" y="130969"/>
                  </a:lnTo>
                  <a:lnTo>
                    <a:pt x="2800350" y="147638"/>
                  </a:lnTo>
                  <a:lnTo>
                    <a:pt x="2817019" y="166688"/>
                  </a:lnTo>
                  <a:lnTo>
                    <a:pt x="2831306" y="195263"/>
                  </a:lnTo>
                  <a:lnTo>
                    <a:pt x="2838450" y="226219"/>
                  </a:lnTo>
                  <a:lnTo>
                    <a:pt x="2838450" y="245269"/>
                  </a:lnTo>
                  <a:lnTo>
                    <a:pt x="2828925" y="264319"/>
                  </a:lnTo>
                  <a:lnTo>
                    <a:pt x="2807494" y="280988"/>
                  </a:lnTo>
                  <a:lnTo>
                    <a:pt x="2778919" y="288131"/>
                  </a:lnTo>
                  <a:lnTo>
                    <a:pt x="2683669" y="288131"/>
                  </a:lnTo>
                  <a:lnTo>
                    <a:pt x="2436019" y="288131"/>
                  </a:lnTo>
                  <a:lnTo>
                    <a:pt x="2069306" y="290513"/>
                  </a:lnTo>
                  <a:lnTo>
                    <a:pt x="1631156" y="304800"/>
                  </a:lnTo>
                  <a:lnTo>
                    <a:pt x="1483519" y="314325"/>
                  </a:lnTo>
                  <a:lnTo>
                    <a:pt x="1126331" y="354806"/>
                  </a:lnTo>
                  <a:lnTo>
                    <a:pt x="931069" y="390525"/>
                  </a:lnTo>
                  <a:lnTo>
                    <a:pt x="714375" y="426244"/>
                  </a:lnTo>
                  <a:lnTo>
                    <a:pt x="488156" y="457200"/>
                  </a:lnTo>
                  <a:lnTo>
                    <a:pt x="421481" y="466725"/>
                  </a:lnTo>
                  <a:lnTo>
                    <a:pt x="388144" y="466725"/>
                  </a:lnTo>
                  <a:lnTo>
                    <a:pt x="328613" y="459581"/>
                  </a:lnTo>
                  <a:lnTo>
                    <a:pt x="266700" y="440531"/>
                  </a:lnTo>
                  <a:lnTo>
                    <a:pt x="207169" y="411956"/>
                  </a:lnTo>
                  <a:lnTo>
                    <a:pt x="142875" y="371475"/>
                  </a:lnTo>
                  <a:lnTo>
                    <a:pt x="88106" y="328613"/>
                  </a:lnTo>
                  <a:lnTo>
                    <a:pt x="33338" y="271463"/>
                  </a:lnTo>
                  <a:lnTo>
                    <a:pt x="9525" y="238125"/>
                  </a:lnTo>
                  <a:lnTo>
                    <a:pt x="0" y="211931"/>
                  </a:lnTo>
                  <a:lnTo>
                    <a:pt x="0" y="200025"/>
                  </a:lnTo>
                  <a:lnTo>
                    <a:pt x="2381" y="190500"/>
                  </a:lnTo>
                  <a:lnTo>
                    <a:pt x="16669" y="185738"/>
                  </a:lnTo>
                  <a:lnTo>
                    <a:pt x="38100" y="192881"/>
                  </a:lnTo>
                  <a:lnTo>
                    <a:pt x="90488" y="216694"/>
                  </a:lnTo>
                  <a:lnTo>
                    <a:pt x="145256" y="240506"/>
                  </a:lnTo>
                  <a:lnTo>
                    <a:pt x="207169" y="254794"/>
                  </a:lnTo>
                  <a:lnTo>
                    <a:pt x="264319" y="264319"/>
                  </a:lnTo>
                  <a:lnTo>
                    <a:pt x="319088" y="266700"/>
                  </a:lnTo>
                  <a:lnTo>
                    <a:pt x="459581" y="254794"/>
                  </a:lnTo>
                  <a:lnTo>
                    <a:pt x="704850" y="233363"/>
                  </a:lnTo>
                  <a:lnTo>
                    <a:pt x="1076325" y="2000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91">
              <a:extLst>
                <a:ext uri="{FF2B5EF4-FFF2-40B4-BE49-F238E27FC236}">
                  <a16:creationId xmlns:a16="http://schemas.microsoft.com/office/drawing/2014/main" id="{EA24ABF3-7203-428A-B309-BAFD2A80C784}"/>
                </a:ext>
              </a:extLst>
            </p:cNvPr>
            <p:cNvSpPr/>
            <p:nvPr/>
          </p:nvSpPr>
          <p:spPr>
            <a:xfrm>
              <a:off x="5127626" y="4364038"/>
              <a:ext cx="1038225" cy="1282700"/>
            </a:xfrm>
            <a:custGeom>
              <a:avLst/>
              <a:gdLst>
                <a:gd name="connsiteX0" fmla="*/ 542925 w 1038225"/>
                <a:gd name="connsiteY0" fmla="*/ 507207 h 1281113"/>
                <a:gd name="connsiteX1" fmla="*/ 616744 w 1038225"/>
                <a:gd name="connsiteY1" fmla="*/ 376238 h 1281113"/>
                <a:gd name="connsiteX2" fmla="*/ 671513 w 1038225"/>
                <a:gd name="connsiteY2" fmla="*/ 269082 h 1281113"/>
                <a:gd name="connsiteX3" fmla="*/ 692944 w 1038225"/>
                <a:gd name="connsiteY3" fmla="*/ 223838 h 1281113"/>
                <a:gd name="connsiteX4" fmla="*/ 695325 w 1038225"/>
                <a:gd name="connsiteY4" fmla="*/ 202407 h 1281113"/>
                <a:gd name="connsiteX5" fmla="*/ 695325 w 1038225"/>
                <a:gd name="connsiteY5" fmla="*/ 190500 h 1281113"/>
                <a:gd name="connsiteX6" fmla="*/ 685800 w 1038225"/>
                <a:gd name="connsiteY6" fmla="*/ 161925 h 1281113"/>
                <a:gd name="connsiteX7" fmla="*/ 671513 w 1038225"/>
                <a:gd name="connsiteY7" fmla="*/ 135732 h 1281113"/>
                <a:gd name="connsiteX8" fmla="*/ 638175 w 1038225"/>
                <a:gd name="connsiteY8" fmla="*/ 100013 h 1281113"/>
                <a:gd name="connsiteX9" fmla="*/ 614363 w 1038225"/>
                <a:gd name="connsiteY9" fmla="*/ 78582 h 1281113"/>
                <a:gd name="connsiteX10" fmla="*/ 600075 w 1038225"/>
                <a:gd name="connsiteY10" fmla="*/ 61913 h 1281113"/>
                <a:gd name="connsiteX11" fmla="*/ 592932 w 1038225"/>
                <a:gd name="connsiteY11" fmla="*/ 40482 h 1281113"/>
                <a:gd name="connsiteX12" fmla="*/ 590550 w 1038225"/>
                <a:gd name="connsiteY12" fmla="*/ 23813 h 1281113"/>
                <a:gd name="connsiteX13" fmla="*/ 595313 w 1038225"/>
                <a:gd name="connsiteY13" fmla="*/ 7144 h 1281113"/>
                <a:gd name="connsiteX14" fmla="*/ 604838 w 1038225"/>
                <a:gd name="connsiteY14" fmla="*/ 2382 h 1281113"/>
                <a:gd name="connsiteX15" fmla="*/ 623888 w 1038225"/>
                <a:gd name="connsiteY15" fmla="*/ 0 h 1281113"/>
                <a:gd name="connsiteX16" fmla="*/ 652463 w 1038225"/>
                <a:gd name="connsiteY16" fmla="*/ 4763 h 1281113"/>
                <a:gd name="connsiteX17" fmla="*/ 695325 w 1038225"/>
                <a:gd name="connsiteY17" fmla="*/ 21432 h 1281113"/>
                <a:gd name="connsiteX18" fmla="*/ 764382 w 1038225"/>
                <a:gd name="connsiteY18" fmla="*/ 54769 h 1281113"/>
                <a:gd name="connsiteX19" fmla="*/ 850107 w 1038225"/>
                <a:gd name="connsiteY19" fmla="*/ 104775 h 1281113"/>
                <a:gd name="connsiteX20" fmla="*/ 931069 w 1038225"/>
                <a:gd name="connsiteY20" fmla="*/ 159544 h 1281113"/>
                <a:gd name="connsiteX21" fmla="*/ 1000125 w 1038225"/>
                <a:gd name="connsiteY21" fmla="*/ 219075 h 1281113"/>
                <a:gd name="connsiteX22" fmla="*/ 1021557 w 1038225"/>
                <a:gd name="connsiteY22" fmla="*/ 233363 h 1281113"/>
                <a:gd name="connsiteX23" fmla="*/ 1033463 w 1038225"/>
                <a:gd name="connsiteY23" fmla="*/ 245269 h 1281113"/>
                <a:gd name="connsiteX24" fmla="*/ 1038225 w 1038225"/>
                <a:gd name="connsiteY24" fmla="*/ 257175 h 1281113"/>
                <a:gd name="connsiteX25" fmla="*/ 1038225 w 1038225"/>
                <a:gd name="connsiteY25" fmla="*/ 271463 h 1281113"/>
                <a:gd name="connsiteX26" fmla="*/ 1023938 w 1038225"/>
                <a:gd name="connsiteY26" fmla="*/ 297657 h 1281113"/>
                <a:gd name="connsiteX27" fmla="*/ 992982 w 1038225"/>
                <a:gd name="connsiteY27" fmla="*/ 326232 h 1281113"/>
                <a:gd name="connsiteX28" fmla="*/ 947738 w 1038225"/>
                <a:gd name="connsiteY28" fmla="*/ 354807 h 1281113"/>
                <a:gd name="connsiteX29" fmla="*/ 916782 w 1038225"/>
                <a:gd name="connsiteY29" fmla="*/ 388144 h 1281113"/>
                <a:gd name="connsiteX30" fmla="*/ 826294 w 1038225"/>
                <a:gd name="connsiteY30" fmla="*/ 511969 h 1281113"/>
                <a:gd name="connsiteX31" fmla="*/ 795338 w 1038225"/>
                <a:gd name="connsiteY31" fmla="*/ 552450 h 1281113"/>
                <a:gd name="connsiteX32" fmla="*/ 711994 w 1038225"/>
                <a:gd name="connsiteY32" fmla="*/ 657225 h 1281113"/>
                <a:gd name="connsiteX33" fmla="*/ 569119 w 1038225"/>
                <a:gd name="connsiteY33" fmla="*/ 828675 h 1281113"/>
                <a:gd name="connsiteX34" fmla="*/ 483394 w 1038225"/>
                <a:gd name="connsiteY34" fmla="*/ 923925 h 1281113"/>
                <a:gd name="connsiteX35" fmla="*/ 428625 w 1038225"/>
                <a:gd name="connsiteY35" fmla="*/ 981075 h 1281113"/>
                <a:gd name="connsiteX36" fmla="*/ 302419 w 1038225"/>
                <a:gd name="connsiteY36" fmla="*/ 1090613 h 1281113"/>
                <a:gd name="connsiteX37" fmla="*/ 140494 w 1038225"/>
                <a:gd name="connsiteY37" fmla="*/ 1221582 h 1281113"/>
                <a:gd name="connsiteX38" fmla="*/ 69057 w 1038225"/>
                <a:gd name="connsiteY38" fmla="*/ 1273969 h 1281113"/>
                <a:gd name="connsiteX39" fmla="*/ 52388 w 1038225"/>
                <a:gd name="connsiteY39" fmla="*/ 1278732 h 1281113"/>
                <a:gd name="connsiteX40" fmla="*/ 33338 w 1038225"/>
                <a:gd name="connsiteY40" fmla="*/ 1281113 h 1281113"/>
                <a:gd name="connsiteX41" fmla="*/ 14288 w 1038225"/>
                <a:gd name="connsiteY41" fmla="*/ 1281113 h 1281113"/>
                <a:gd name="connsiteX42" fmla="*/ 4763 w 1038225"/>
                <a:gd name="connsiteY42" fmla="*/ 1273969 h 1281113"/>
                <a:gd name="connsiteX43" fmla="*/ 0 w 1038225"/>
                <a:gd name="connsiteY43" fmla="*/ 1257300 h 1281113"/>
                <a:gd name="connsiteX44" fmla="*/ 23813 w 1038225"/>
                <a:gd name="connsiteY44" fmla="*/ 1228725 h 1281113"/>
                <a:gd name="connsiteX45" fmla="*/ 83344 w 1038225"/>
                <a:gd name="connsiteY45" fmla="*/ 1166813 h 1281113"/>
                <a:gd name="connsiteX46" fmla="*/ 159544 w 1038225"/>
                <a:gd name="connsiteY46" fmla="*/ 1078707 h 1281113"/>
                <a:gd name="connsiteX47" fmla="*/ 250032 w 1038225"/>
                <a:gd name="connsiteY47" fmla="*/ 966788 h 1281113"/>
                <a:gd name="connsiteX48" fmla="*/ 323850 w 1038225"/>
                <a:gd name="connsiteY48" fmla="*/ 864394 h 1281113"/>
                <a:gd name="connsiteX49" fmla="*/ 414338 w 1038225"/>
                <a:gd name="connsiteY49" fmla="*/ 728663 h 1281113"/>
                <a:gd name="connsiteX50" fmla="*/ 542925 w 1038225"/>
                <a:gd name="connsiteY50" fmla="*/ 507207 h 128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38225" h="1281113">
                  <a:moveTo>
                    <a:pt x="542925" y="507207"/>
                  </a:moveTo>
                  <a:lnTo>
                    <a:pt x="616744" y="376238"/>
                  </a:lnTo>
                  <a:lnTo>
                    <a:pt x="671513" y="269082"/>
                  </a:lnTo>
                  <a:lnTo>
                    <a:pt x="692944" y="223838"/>
                  </a:lnTo>
                  <a:lnTo>
                    <a:pt x="695325" y="202407"/>
                  </a:lnTo>
                  <a:lnTo>
                    <a:pt x="695325" y="190500"/>
                  </a:lnTo>
                  <a:lnTo>
                    <a:pt x="685800" y="161925"/>
                  </a:lnTo>
                  <a:lnTo>
                    <a:pt x="671513" y="135732"/>
                  </a:lnTo>
                  <a:lnTo>
                    <a:pt x="638175" y="100013"/>
                  </a:lnTo>
                  <a:lnTo>
                    <a:pt x="614363" y="78582"/>
                  </a:lnTo>
                  <a:lnTo>
                    <a:pt x="600075" y="61913"/>
                  </a:lnTo>
                  <a:lnTo>
                    <a:pt x="592932" y="40482"/>
                  </a:lnTo>
                  <a:lnTo>
                    <a:pt x="590550" y="23813"/>
                  </a:lnTo>
                  <a:lnTo>
                    <a:pt x="595313" y="7144"/>
                  </a:lnTo>
                  <a:lnTo>
                    <a:pt x="604838" y="2382"/>
                  </a:lnTo>
                  <a:lnTo>
                    <a:pt x="623888" y="0"/>
                  </a:lnTo>
                  <a:lnTo>
                    <a:pt x="652463" y="4763"/>
                  </a:lnTo>
                  <a:lnTo>
                    <a:pt x="695325" y="21432"/>
                  </a:lnTo>
                  <a:lnTo>
                    <a:pt x="764382" y="54769"/>
                  </a:lnTo>
                  <a:lnTo>
                    <a:pt x="850107" y="104775"/>
                  </a:lnTo>
                  <a:lnTo>
                    <a:pt x="931069" y="159544"/>
                  </a:lnTo>
                  <a:lnTo>
                    <a:pt x="1000125" y="219075"/>
                  </a:lnTo>
                  <a:lnTo>
                    <a:pt x="1021557" y="233363"/>
                  </a:lnTo>
                  <a:lnTo>
                    <a:pt x="1033463" y="245269"/>
                  </a:lnTo>
                  <a:lnTo>
                    <a:pt x="1038225" y="257175"/>
                  </a:lnTo>
                  <a:lnTo>
                    <a:pt x="1038225" y="271463"/>
                  </a:lnTo>
                  <a:lnTo>
                    <a:pt x="1023938" y="297657"/>
                  </a:lnTo>
                  <a:lnTo>
                    <a:pt x="992982" y="326232"/>
                  </a:lnTo>
                  <a:lnTo>
                    <a:pt x="947738" y="354807"/>
                  </a:lnTo>
                  <a:lnTo>
                    <a:pt x="916782" y="388144"/>
                  </a:lnTo>
                  <a:lnTo>
                    <a:pt x="826294" y="511969"/>
                  </a:lnTo>
                  <a:lnTo>
                    <a:pt x="795338" y="552450"/>
                  </a:lnTo>
                  <a:lnTo>
                    <a:pt x="711994" y="657225"/>
                  </a:lnTo>
                  <a:lnTo>
                    <a:pt x="569119" y="828675"/>
                  </a:lnTo>
                  <a:lnTo>
                    <a:pt x="483394" y="923925"/>
                  </a:lnTo>
                  <a:lnTo>
                    <a:pt x="428625" y="981075"/>
                  </a:lnTo>
                  <a:lnTo>
                    <a:pt x="302419" y="1090613"/>
                  </a:lnTo>
                  <a:lnTo>
                    <a:pt x="140494" y="1221582"/>
                  </a:lnTo>
                  <a:lnTo>
                    <a:pt x="69057" y="1273969"/>
                  </a:lnTo>
                  <a:lnTo>
                    <a:pt x="52388" y="1278732"/>
                  </a:lnTo>
                  <a:lnTo>
                    <a:pt x="33338" y="1281113"/>
                  </a:lnTo>
                  <a:lnTo>
                    <a:pt x="14288" y="1281113"/>
                  </a:lnTo>
                  <a:lnTo>
                    <a:pt x="4763" y="1273969"/>
                  </a:lnTo>
                  <a:lnTo>
                    <a:pt x="0" y="1257300"/>
                  </a:lnTo>
                  <a:lnTo>
                    <a:pt x="23813" y="1228725"/>
                  </a:lnTo>
                  <a:lnTo>
                    <a:pt x="83344" y="1166813"/>
                  </a:lnTo>
                  <a:lnTo>
                    <a:pt x="159544" y="1078707"/>
                  </a:lnTo>
                  <a:lnTo>
                    <a:pt x="250032" y="966788"/>
                  </a:lnTo>
                  <a:lnTo>
                    <a:pt x="323850" y="864394"/>
                  </a:lnTo>
                  <a:lnTo>
                    <a:pt x="414338" y="728663"/>
                  </a:lnTo>
                  <a:lnTo>
                    <a:pt x="542925" y="50720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94">
              <a:extLst>
                <a:ext uri="{FF2B5EF4-FFF2-40B4-BE49-F238E27FC236}">
                  <a16:creationId xmlns:a16="http://schemas.microsoft.com/office/drawing/2014/main" id="{7586F319-132C-4022-B6B1-1F5CCD759CA4}"/>
                </a:ext>
              </a:extLst>
            </p:cNvPr>
            <p:cNvSpPr/>
            <p:nvPr/>
          </p:nvSpPr>
          <p:spPr>
            <a:xfrm rot="16200000">
              <a:off x="2667797" y="3444082"/>
              <a:ext cx="4306887" cy="571500"/>
            </a:xfrm>
            <a:custGeom>
              <a:avLst/>
              <a:gdLst>
                <a:gd name="connsiteX0" fmla="*/ 1475750 w 4307212"/>
                <a:gd name="connsiteY0" fmla="*/ 215361 h 571941"/>
                <a:gd name="connsiteX1" fmla="*/ 1888818 w 4307212"/>
                <a:gd name="connsiteY1" fmla="*/ 215361 h 571941"/>
                <a:gd name="connsiteX2" fmla="*/ 2051221 w 4307212"/>
                <a:gd name="connsiteY2" fmla="*/ 215361 h 571941"/>
                <a:gd name="connsiteX3" fmla="*/ 2499595 w 4307212"/>
                <a:gd name="connsiteY3" fmla="*/ 215361 h 571941"/>
                <a:gd name="connsiteX4" fmla="*/ 3064476 w 4307212"/>
                <a:gd name="connsiteY4" fmla="*/ 215361 h 571941"/>
                <a:gd name="connsiteX5" fmla="*/ 3512849 w 4307212"/>
                <a:gd name="connsiteY5" fmla="*/ 215361 h 571941"/>
                <a:gd name="connsiteX6" fmla="*/ 3940040 w 4307212"/>
                <a:gd name="connsiteY6" fmla="*/ 215361 h 571941"/>
                <a:gd name="connsiteX7" fmla="*/ 4003589 w 4307212"/>
                <a:gd name="connsiteY7" fmla="*/ 211830 h 571941"/>
                <a:gd name="connsiteX8" fmla="*/ 4053016 w 4307212"/>
                <a:gd name="connsiteY8" fmla="*/ 197708 h 571941"/>
                <a:gd name="connsiteX9" fmla="*/ 4095382 w 4307212"/>
                <a:gd name="connsiteY9" fmla="*/ 180056 h 571941"/>
                <a:gd name="connsiteX10" fmla="*/ 4144809 w 4307212"/>
                <a:gd name="connsiteY10" fmla="*/ 148281 h 571941"/>
                <a:gd name="connsiteX11" fmla="*/ 4165992 w 4307212"/>
                <a:gd name="connsiteY11" fmla="*/ 123568 h 571941"/>
                <a:gd name="connsiteX12" fmla="*/ 4187175 w 4307212"/>
                <a:gd name="connsiteY12" fmla="*/ 98854 h 571941"/>
                <a:gd name="connsiteX13" fmla="*/ 4211889 w 4307212"/>
                <a:gd name="connsiteY13" fmla="*/ 52958 h 571941"/>
                <a:gd name="connsiteX14" fmla="*/ 4229541 w 4307212"/>
                <a:gd name="connsiteY14" fmla="*/ 28244 h 571941"/>
                <a:gd name="connsiteX15" fmla="*/ 4247194 w 4307212"/>
                <a:gd name="connsiteY15" fmla="*/ 14122 h 571941"/>
                <a:gd name="connsiteX16" fmla="*/ 4271907 w 4307212"/>
                <a:gd name="connsiteY16" fmla="*/ 0 h 571941"/>
                <a:gd name="connsiteX17" fmla="*/ 4286029 w 4307212"/>
                <a:gd name="connsiteY17" fmla="*/ 3530 h 571941"/>
                <a:gd name="connsiteX18" fmla="*/ 4293090 w 4307212"/>
                <a:gd name="connsiteY18" fmla="*/ 10591 h 571941"/>
                <a:gd name="connsiteX19" fmla="*/ 4303682 w 4307212"/>
                <a:gd name="connsiteY19" fmla="*/ 31774 h 571941"/>
                <a:gd name="connsiteX20" fmla="*/ 4307212 w 4307212"/>
                <a:gd name="connsiteY20" fmla="*/ 56488 h 571941"/>
                <a:gd name="connsiteX21" fmla="*/ 4303682 w 4307212"/>
                <a:gd name="connsiteY21" fmla="*/ 127098 h 571941"/>
                <a:gd name="connsiteX22" fmla="*/ 4286029 w 4307212"/>
                <a:gd name="connsiteY22" fmla="*/ 208300 h 571941"/>
                <a:gd name="connsiteX23" fmla="*/ 4254255 w 4307212"/>
                <a:gd name="connsiteY23" fmla="*/ 300093 h 571941"/>
                <a:gd name="connsiteX24" fmla="*/ 4211889 w 4307212"/>
                <a:gd name="connsiteY24" fmla="*/ 374233 h 571941"/>
                <a:gd name="connsiteX25" fmla="*/ 4130687 w 4307212"/>
                <a:gd name="connsiteY25" fmla="*/ 483679 h 571941"/>
                <a:gd name="connsiteX26" fmla="*/ 4077730 w 4307212"/>
                <a:gd name="connsiteY26" fmla="*/ 536636 h 571941"/>
                <a:gd name="connsiteX27" fmla="*/ 4042425 w 4307212"/>
                <a:gd name="connsiteY27" fmla="*/ 561350 h 571941"/>
                <a:gd name="connsiteX28" fmla="*/ 4017711 w 4307212"/>
                <a:gd name="connsiteY28" fmla="*/ 571941 h 571941"/>
                <a:gd name="connsiteX29" fmla="*/ 4000059 w 4307212"/>
                <a:gd name="connsiteY29" fmla="*/ 571941 h 571941"/>
                <a:gd name="connsiteX30" fmla="*/ 3971815 w 4307212"/>
                <a:gd name="connsiteY30" fmla="*/ 557819 h 571941"/>
                <a:gd name="connsiteX31" fmla="*/ 3950631 w 4307212"/>
                <a:gd name="connsiteY31" fmla="*/ 526045 h 571941"/>
                <a:gd name="connsiteX32" fmla="*/ 3918857 w 4307212"/>
                <a:gd name="connsiteY32" fmla="*/ 473087 h 571941"/>
                <a:gd name="connsiteX33" fmla="*/ 3897674 w 4307212"/>
                <a:gd name="connsiteY33" fmla="*/ 451904 h 571941"/>
                <a:gd name="connsiteX34" fmla="*/ 3865899 w 4307212"/>
                <a:gd name="connsiteY34" fmla="*/ 437782 h 571941"/>
                <a:gd name="connsiteX35" fmla="*/ 3685844 w 4307212"/>
                <a:gd name="connsiteY35" fmla="*/ 437782 h 571941"/>
                <a:gd name="connsiteX36" fmla="*/ 3403404 w 4307212"/>
                <a:gd name="connsiteY36" fmla="*/ 441313 h 571941"/>
                <a:gd name="connsiteX37" fmla="*/ 3248062 w 4307212"/>
                <a:gd name="connsiteY37" fmla="*/ 437782 h 571941"/>
                <a:gd name="connsiteX38" fmla="*/ 3096250 w 4307212"/>
                <a:gd name="connsiteY38" fmla="*/ 434252 h 571941"/>
                <a:gd name="connsiteX39" fmla="*/ 2859706 w 4307212"/>
                <a:gd name="connsiteY39" fmla="*/ 427191 h 571941"/>
                <a:gd name="connsiteX40" fmla="*/ 2520778 w 4307212"/>
                <a:gd name="connsiteY40" fmla="*/ 416599 h 571941"/>
                <a:gd name="connsiteX41" fmla="*/ 2333662 w 4307212"/>
                <a:gd name="connsiteY41" fmla="*/ 413069 h 571941"/>
                <a:gd name="connsiteX42" fmla="*/ 1888818 w 4307212"/>
                <a:gd name="connsiteY42" fmla="*/ 420130 h 571941"/>
                <a:gd name="connsiteX43" fmla="*/ 1366304 w 4307212"/>
                <a:gd name="connsiteY43" fmla="*/ 427191 h 571941"/>
                <a:gd name="connsiteX44" fmla="*/ 1073272 w 4307212"/>
                <a:gd name="connsiteY44" fmla="*/ 430721 h 571941"/>
                <a:gd name="connsiteX45" fmla="*/ 769649 w 4307212"/>
                <a:gd name="connsiteY45" fmla="*/ 437782 h 571941"/>
                <a:gd name="connsiteX46" fmla="*/ 600185 w 4307212"/>
                <a:gd name="connsiteY46" fmla="*/ 437782 h 571941"/>
                <a:gd name="connsiteX47" fmla="*/ 458965 w 4307212"/>
                <a:gd name="connsiteY47" fmla="*/ 437782 h 571941"/>
                <a:gd name="connsiteX48" fmla="*/ 356581 w 4307212"/>
                <a:gd name="connsiteY48" fmla="*/ 427191 h 571941"/>
                <a:gd name="connsiteX49" fmla="*/ 233013 w 4307212"/>
                <a:gd name="connsiteY49" fmla="*/ 406008 h 571941"/>
                <a:gd name="connsiteX50" fmla="*/ 165933 w 4307212"/>
                <a:gd name="connsiteY50" fmla="*/ 388355 h 571941"/>
                <a:gd name="connsiteX51" fmla="*/ 109445 w 4307212"/>
                <a:gd name="connsiteY51" fmla="*/ 367172 h 571941"/>
                <a:gd name="connsiteX52" fmla="*/ 74140 w 4307212"/>
                <a:gd name="connsiteY52" fmla="*/ 349520 h 571941"/>
                <a:gd name="connsiteX53" fmla="*/ 35305 w 4307212"/>
                <a:gd name="connsiteY53" fmla="*/ 314215 h 571941"/>
                <a:gd name="connsiteX54" fmla="*/ 7061 w 4307212"/>
                <a:gd name="connsiteY54" fmla="*/ 278910 h 571941"/>
                <a:gd name="connsiteX55" fmla="*/ 0 w 4307212"/>
                <a:gd name="connsiteY55" fmla="*/ 261257 h 571941"/>
                <a:gd name="connsiteX56" fmla="*/ 3530 w 4307212"/>
                <a:gd name="connsiteY56" fmla="*/ 247135 h 571941"/>
                <a:gd name="connsiteX57" fmla="*/ 21183 w 4307212"/>
                <a:gd name="connsiteY57" fmla="*/ 222422 h 571941"/>
                <a:gd name="connsiteX58" fmla="*/ 56488 w 4307212"/>
                <a:gd name="connsiteY58" fmla="*/ 190647 h 571941"/>
                <a:gd name="connsiteX59" fmla="*/ 522514 w 4307212"/>
                <a:gd name="connsiteY59" fmla="*/ 204769 h 571941"/>
                <a:gd name="connsiteX60" fmla="*/ 582533 w 4307212"/>
                <a:gd name="connsiteY60" fmla="*/ 215361 h 571941"/>
                <a:gd name="connsiteX61" fmla="*/ 723753 w 4307212"/>
                <a:gd name="connsiteY61" fmla="*/ 215361 h 571941"/>
                <a:gd name="connsiteX62" fmla="*/ 1048559 w 4307212"/>
                <a:gd name="connsiteY62" fmla="*/ 215361 h 571941"/>
                <a:gd name="connsiteX63" fmla="*/ 1475750 w 4307212"/>
                <a:gd name="connsiteY63" fmla="*/ 215361 h 571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307212" h="571941">
                  <a:moveTo>
                    <a:pt x="1475750" y="215361"/>
                  </a:moveTo>
                  <a:lnTo>
                    <a:pt x="1888818" y="215361"/>
                  </a:lnTo>
                  <a:lnTo>
                    <a:pt x="2051221" y="215361"/>
                  </a:lnTo>
                  <a:lnTo>
                    <a:pt x="2499595" y="215361"/>
                  </a:lnTo>
                  <a:lnTo>
                    <a:pt x="3064476" y="215361"/>
                  </a:lnTo>
                  <a:lnTo>
                    <a:pt x="3512849" y="215361"/>
                  </a:lnTo>
                  <a:lnTo>
                    <a:pt x="3940040" y="215361"/>
                  </a:lnTo>
                  <a:lnTo>
                    <a:pt x="4003589" y="211830"/>
                  </a:lnTo>
                  <a:lnTo>
                    <a:pt x="4053016" y="197708"/>
                  </a:lnTo>
                  <a:lnTo>
                    <a:pt x="4095382" y="180056"/>
                  </a:lnTo>
                  <a:lnTo>
                    <a:pt x="4144809" y="148281"/>
                  </a:lnTo>
                  <a:lnTo>
                    <a:pt x="4165992" y="123568"/>
                  </a:lnTo>
                  <a:lnTo>
                    <a:pt x="4187175" y="98854"/>
                  </a:lnTo>
                  <a:lnTo>
                    <a:pt x="4211889" y="52958"/>
                  </a:lnTo>
                  <a:lnTo>
                    <a:pt x="4229541" y="28244"/>
                  </a:lnTo>
                  <a:lnTo>
                    <a:pt x="4247194" y="14122"/>
                  </a:lnTo>
                  <a:lnTo>
                    <a:pt x="4271907" y="0"/>
                  </a:lnTo>
                  <a:lnTo>
                    <a:pt x="4286029" y="3530"/>
                  </a:lnTo>
                  <a:lnTo>
                    <a:pt x="4293090" y="10591"/>
                  </a:lnTo>
                  <a:lnTo>
                    <a:pt x="4303682" y="31774"/>
                  </a:lnTo>
                  <a:lnTo>
                    <a:pt x="4307212" y="56488"/>
                  </a:lnTo>
                  <a:lnTo>
                    <a:pt x="4303682" y="127098"/>
                  </a:lnTo>
                  <a:lnTo>
                    <a:pt x="4286029" y="208300"/>
                  </a:lnTo>
                  <a:lnTo>
                    <a:pt x="4254255" y="300093"/>
                  </a:lnTo>
                  <a:lnTo>
                    <a:pt x="4211889" y="374233"/>
                  </a:lnTo>
                  <a:lnTo>
                    <a:pt x="4130687" y="483679"/>
                  </a:lnTo>
                  <a:lnTo>
                    <a:pt x="4077730" y="536636"/>
                  </a:lnTo>
                  <a:lnTo>
                    <a:pt x="4042425" y="561350"/>
                  </a:lnTo>
                  <a:lnTo>
                    <a:pt x="4017711" y="571941"/>
                  </a:lnTo>
                  <a:lnTo>
                    <a:pt x="4000059" y="571941"/>
                  </a:lnTo>
                  <a:lnTo>
                    <a:pt x="3971815" y="557819"/>
                  </a:lnTo>
                  <a:lnTo>
                    <a:pt x="3950631" y="526045"/>
                  </a:lnTo>
                  <a:lnTo>
                    <a:pt x="3918857" y="473087"/>
                  </a:lnTo>
                  <a:lnTo>
                    <a:pt x="3897674" y="451904"/>
                  </a:lnTo>
                  <a:lnTo>
                    <a:pt x="3865899" y="437782"/>
                  </a:lnTo>
                  <a:lnTo>
                    <a:pt x="3685844" y="437782"/>
                  </a:lnTo>
                  <a:lnTo>
                    <a:pt x="3403404" y="441313"/>
                  </a:lnTo>
                  <a:lnTo>
                    <a:pt x="3248062" y="437782"/>
                  </a:lnTo>
                  <a:lnTo>
                    <a:pt x="3096250" y="434252"/>
                  </a:lnTo>
                  <a:lnTo>
                    <a:pt x="2859706" y="427191"/>
                  </a:lnTo>
                  <a:lnTo>
                    <a:pt x="2520778" y="416599"/>
                  </a:lnTo>
                  <a:lnTo>
                    <a:pt x="2333662" y="413069"/>
                  </a:lnTo>
                  <a:lnTo>
                    <a:pt x="1888818" y="420130"/>
                  </a:lnTo>
                  <a:lnTo>
                    <a:pt x="1366304" y="427191"/>
                  </a:lnTo>
                  <a:lnTo>
                    <a:pt x="1073272" y="430721"/>
                  </a:lnTo>
                  <a:lnTo>
                    <a:pt x="769649" y="437782"/>
                  </a:lnTo>
                  <a:lnTo>
                    <a:pt x="600185" y="437782"/>
                  </a:lnTo>
                  <a:lnTo>
                    <a:pt x="458965" y="437782"/>
                  </a:lnTo>
                  <a:lnTo>
                    <a:pt x="356581" y="427191"/>
                  </a:lnTo>
                  <a:lnTo>
                    <a:pt x="233013" y="406008"/>
                  </a:lnTo>
                  <a:lnTo>
                    <a:pt x="165933" y="388355"/>
                  </a:lnTo>
                  <a:lnTo>
                    <a:pt x="109445" y="367172"/>
                  </a:lnTo>
                  <a:lnTo>
                    <a:pt x="74140" y="349520"/>
                  </a:lnTo>
                  <a:lnTo>
                    <a:pt x="35305" y="314215"/>
                  </a:lnTo>
                  <a:lnTo>
                    <a:pt x="7061" y="278910"/>
                  </a:lnTo>
                  <a:lnTo>
                    <a:pt x="0" y="261257"/>
                  </a:lnTo>
                  <a:lnTo>
                    <a:pt x="3530" y="247135"/>
                  </a:lnTo>
                  <a:lnTo>
                    <a:pt x="21183" y="222422"/>
                  </a:lnTo>
                  <a:lnTo>
                    <a:pt x="56488" y="190647"/>
                  </a:lnTo>
                  <a:lnTo>
                    <a:pt x="522514" y="204769"/>
                  </a:lnTo>
                  <a:lnTo>
                    <a:pt x="582533" y="215361"/>
                  </a:lnTo>
                  <a:lnTo>
                    <a:pt x="723753" y="215361"/>
                  </a:lnTo>
                  <a:lnTo>
                    <a:pt x="1048559" y="215361"/>
                  </a:lnTo>
                  <a:lnTo>
                    <a:pt x="1475750" y="21536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95">
              <a:extLst>
                <a:ext uri="{FF2B5EF4-FFF2-40B4-BE49-F238E27FC236}">
                  <a16:creationId xmlns:a16="http://schemas.microsoft.com/office/drawing/2014/main" id="{39B5E8E4-06A0-47F5-9835-8F0E3173870F}"/>
                </a:ext>
              </a:extLst>
            </p:cNvPr>
            <p:cNvSpPr/>
            <p:nvPr/>
          </p:nvSpPr>
          <p:spPr>
            <a:xfrm rot="16200000">
              <a:off x="4185444" y="5276056"/>
              <a:ext cx="622300" cy="585788"/>
            </a:xfrm>
            <a:custGeom>
              <a:avLst/>
              <a:gdLst>
                <a:gd name="connsiteX0" fmla="*/ 409575 w 621507"/>
                <a:gd name="connsiteY0" fmla="*/ 207168 h 585787"/>
                <a:gd name="connsiteX1" fmla="*/ 276225 w 621507"/>
                <a:gd name="connsiteY1" fmla="*/ 357187 h 585787"/>
                <a:gd name="connsiteX2" fmla="*/ 223838 w 621507"/>
                <a:gd name="connsiteY2" fmla="*/ 409575 h 585787"/>
                <a:gd name="connsiteX3" fmla="*/ 185738 w 621507"/>
                <a:gd name="connsiteY3" fmla="*/ 438150 h 585787"/>
                <a:gd name="connsiteX4" fmla="*/ 133350 w 621507"/>
                <a:gd name="connsiteY4" fmla="*/ 466725 h 585787"/>
                <a:gd name="connsiteX5" fmla="*/ 92869 w 621507"/>
                <a:gd name="connsiteY5" fmla="*/ 490537 h 585787"/>
                <a:gd name="connsiteX6" fmla="*/ 52388 w 621507"/>
                <a:gd name="connsiteY6" fmla="*/ 521493 h 585787"/>
                <a:gd name="connsiteX7" fmla="*/ 14288 w 621507"/>
                <a:gd name="connsiteY7" fmla="*/ 559593 h 585787"/>
                <a:gd name="connsiteX8" fmla="*/ 0 w 621507"/>
                <a:gd name="connsiteY8" fmla="*/ 585787 h 585787"/>
                <a:gd name="connsiteX9" fmla="*/ 600075 w 621507"/>
                <a:gd name="connsiteY9" fmla="*/ 550068 h 585787"/>
                <a:gd name="connsiteX10" fmla="*/ 547688 w 621507"/>
                <a:gd name="connsiteY10" fmla="*/ 545306 h 585787"/>
                <a:gd name="connsiteX11" fmla="*/ 521494 w 621507"/>
                <a:gd name="connsiteY11" fmla="*/ 533400 h 585787"/>
                <a:gd name="connsiteX12" fmla="*/ 497682 w 621507"/>
                <a:gd name="connsiteY12" fmla="*/ 516731 h 585787"/>
                <a:gd name="connsiteX13" fmla="*/ 485775 w 621507"/>
                <a:gd name="connsiteY13" fmla="*/ 497681 h 585787"/>
                <a:gd name="connsiteX14" fmla="*/ 481013 w 621507"/>
                <a:gd name="connsiteY14" fmla="*/ 435768 h 585787"/>
                <a:gd name="connsiteX15" fmla="*/ 488157 w 621507"/>
                <a:gd name="connsiteY15" fmla="*/ 400050 h 585787"/>
                <a:gd name="connsiteX16" fmla="*/ 533400 w 621507"/>
                <a:gd name="connsiteY16" fmla="*/ 283368 h 585787"/>
                <a:gd name="connsiteX17" fmla="*/ 588169 w 621507"/>
                <a:gd name="connsiteY17" fmla="*/ 135731 h 585787"/>
                <a:gd name="connsiteX18" fmla="*/ 616744 w 621507"/>
                <a:gd name="connsiteY18" fmla="*/ 59531 h 585787"/>
                <a:gd name="connsiteX19" fmla="*/ 621507 w 621507"/>
                <a:gd name="connsiteY19" fmla="*/ 33337 h 585787"/>
                <a:gd name="connsiteX20" fmla="*/ 621507 w 621507"/>
                <a:gd name="connsiteY20" fmla="*/ 16668 h 585787"/>
                <a:gd name="connsiteX21" fmla="*/ 614363 w 621507"/>
                <a:gd name="connsiteY21" fmla="*/ 0 h 585787"/>
                <a:gd name="connsiteX22" fmla="*/ 600075 w 621507"/>
                <a:gd name="connsiteY22" fmla="*/ 0 h 585787"/>
                <a:gd name="connsiteX23" fmla="*/ 576263 w 621507"/>
                <a:gd name="connsiteY23" fmla="*/ 9525 h 585787"/>
                <a:gd name="connsiteX24" fmla="*/ 540544 w 621507"/>
                <a:gd name="connsiteY24" fmla="*/ 50006 h 585787"/>
                <a:gd name="connsiteX25" fmla="*/ 459582 w 621507"/>
                <a:gd name="connsiteY25" fmla="*/ 150018 h 585787"/>
                <a:gd name="connsiteX26" fmla="*/ 409575 w 621507"/>
                <a:gd name="connsiteY26" fmla="*/ 207168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21507" h="585787">
                  <a:moveTo>
                    <a:pt x="409575" y="207168"/>
                  </a:moveTo>
                  <a:lnTo>
                    <a:pt x="276225" y="357187"/>
                  </a:lnTo>
                  <a:lnTo>
                    <a:pt x="223838" y="409575"/>
                  </a:lnTo>
                  <a:lnTo>
                    <a:pt x="185738" y="438150"/>
                  </a:lnTo>
                  <a:lnTo>
                    <a:pt x="133350" y="466725"/>
                  </a:lnTo>
                  <a:lnTo>
                    <a:pt x="92869" y="490537"/>
                  </a:lnTo>
                  <a:lnTo>
                    <a:pt x="52388" y="521493"/>
                  </a:lnTo>
                  <a:lnTo>
                    <a:pt x="14288" y="559593"/>
                  </a:lnTo>
                  <a:lnTo>
                    <a:pt x="0" y="585787"/>
                  </a:lnTo>
                  <a:lnTo>
                    <a:pt x="600075" y="550068"/>
                  </a:lnTo>
                  <a:lnTo>
                    <a:pt x="547688" y="545306"/>
                  </a:lnTo>
                  <a:lnTo>
                    <a:pt x="521494" y="533400"/>
                  </a:lnTo>
                  <a:lnTo>
                    <a:pt x="497682" y="516731"/>
                  </a:lnTo>
                  <a:lnTo>
                    <a:pt x="485775" y="497681"/>
                  </a:lnTo>
                  <a:lnTo>
                    <a:pt x="481013" y="435768"/>
                  </a:lnTo>
                  <a:lnTo>
                    <a:pt x="488157" y="400050"/>
                  </a:lnTo>
                  <a:lnTo>
                    <a:pt x="533400" y="283368"/>
                  </a:lnTo>
                  <a:lnTo>
                    <a:pt x="588169" y="135731"/>
                  </a:lnTo>
                  <a:lnTo>
                    <a:pt x="616744" y="59531"/>
                  </a:lnTo>
                  <a:lnTo>
                    <a:pt x="621507" y="33337"/>
                  </a:lnTo>
                  <a:lnTo>
                    <a:pt x="621507" y="16668"/>
                  </a:lnTo>
                  <a:lnTo>
                    <a:pt x="614363" y="0"/>
                  </a:lnTo>
                  <a:lnTo>
                    <a:pt x="600075" y="0"/>
                  </a:lnTo>
                  <a:lnTo>
                    <a:pt x="576263" y="9525"/>
                  </a:lnTo>
                  <a:lnTo>
                    <a:pt x="540544" y="50006"/>
                  </a:lnTo>
                  <a:lnTo>
                    <a:pt x="459582" y="150018"/>
                  </a:lnTo>
                  <a:lnTo>
                    <a:pt x="409575" y="20716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83">
              <a:extLst>
                <a:ext uri="{FF2B5EF4-FFF2-40B4-BE49-F238E27FC236}">
                  <a16:creationId xmlns:a16="http://schemas.microsoft.com/office/drawing/2014/main" id="{8B52BE0D-C41C-43E5-8434-5701C67A486E}"/>
                </a:ext>
              </a:extLst>
            </p:cNvPr>
            <p:cNvSpPr/>
            <p:nvPr/>
          </p:nvSpPr>
          <p:spPr>
            <a:xfrm>
              <a:off x="3770313" y="3211513"/>
              <a:ext cx="1638300" cy="1312862"/>
            </a:xfrm>
            <a:custGeom>
              <a:avLst/>
              <a:gdLst>
                <a:gd name="connsiteX0" fmla="*/ 709612 w 1638300"/>
                <a:gd name="connsiteY0" fmla="*/ 614363 h 1312069"/>
                <a:gd name="connsiteX1" fmla="*/ 1002506 w 1638300"/>
                <a:gd name="connsiteY1" fmla="*/ 426244 h 1312069"/>
                <a:gd name="connsiteX2" fmla="*/ 1204912 w 1638300"/>
                <a:gd name="connsiteY2" fmla="*/ 288132 h 1312069"/>
                <a:gd name="connsiteX3" fmla="*/ 1343025 w 1638300"/>
                <a:gd name="connsiteY3" fmla="*/ 188119 h 1312069"/>
                <a:gd name="connsiteX4" fmla="*/ 1447800 w 1638300"/>
                <a:gd name="connsiteY4" fmla="*/ 111919 h 1312069"/>
                <a:gd name="connsiteX5" fmla="*/ 1538287 w 1638300"/>
                <a:gd name="connsiteY5" fmla="*/ 47625 h 1312069"/>
                <a:gd name="connsiteX6" fmla="*/ 1581150 w 1638300"/>
                <a:gd name="connsiteY6" fmla="*/ 16669 h 1312069"/>
                <a:gd name="connsiteX7" fmla="*/ 1600200 w 1638300"/>
                <a:gd name="connsiteY7" fmla="*/ 7144 h 1312069"/>
                <a:gd name="connsiteX8" fmla="*/ 1619250 w 1638300"/>
                <a:gd name="connsiteY8" fmla="*/ 0 h 1312069"/>
                <a:gd name="connsiteX9" fmla="*/ 1626394 w 1638300"/>
                <a:gd name="connsiteY9" fmla="*/ 0 h 1312069"/>
                <a:gd name="connsiteX10" fmla="*/ 1631156 w 1638300"/>
                <a:gd name="connsiteY10" fmla="*/ 2382 h 1312069"/>
                <a:gd name="connsiteX11" fmla="*/ 1635919 w 1638300"/>
                <a:gd name="connsiteY11" fmla="*/ 11907 h 1312069"/>
                <a:gd name="connsiteX12" fmla="*/ 1638300 w 1638300"/>
                <a:gd name="connsiteY12" fmla="*/ 33338 h 1312069"/>
                <a:gd name="connsiteX13" fmla="*/ 1621631 w 1638300"/>
                <a:gd name="connsiteY13" fmla="*/ 64294 h 1312069"/>
                <a:gd name="connsiteX14" fmla="*/ 1547812 w 1638300"/>
                <a:gd name="connsiteY14" fmla="*/ 140494 h 1312069"/>
                <a:gd name="connsiteX15" fmla="*/ 1388269 w 1638300"/>
                <a:gd name="connsiteY15" fmla="*/ 302419 h 1312069"/>
                <a:gd name="connsiteX16" fmla="*/ 1183481 w 1638300"/>
                <a:gd name="connsiteY16" fmla="*/ 502444 h 1312069"/>
                <a:gd name="connsiteX17" fmla="*/ 969169 w 1638300"/>
                <a:gd name="connsiteY17" fmla="*/ 673894 h 1312069"/>
                <a:gd name="connsiteX18" fmla="*/ 828675 w 1638300"/>
                <a:gd name="connsiteY18" fmla="*/ 781050 h 1312069"/>
                <a:gd name="connsiteX19" fmla="*/ 690562 w 1638300"/>
                <a:gd name="connsiteY19" fmla="*/ 888207 h 1312069"/>
                <a:gd name="connsiteX20" fmla="*/ 554831 w 1638300"/>
                <a:gd name="connsiteY20" fmla="*/ 995363 h 1312069"/>
                <a:gd name="connsiteX21" fmla="*/ 440531 w 1638300"/>
                <a:gd name="connsiteY21" fmla="*/ 1083469 h 1312069"/>
                <a:gd name="connsiteX22" fmla="*/ 366712 w 1638300"/>
                <a:gd name="connsiteY22" fmla="*/ 1143000 h 1312069"/>
                <a:gd name="connsiteX23" fmla="*/ 319087 w 1638300"/>
                <a:gd name="connsiteY23" fmla="*/ 1193007 h 1312069"/>
                <a:gd name="connsiteX24" fmla="*/ 264319 w 1638300"/>
                <a:gd name="connsiteY24" fmla="*/ 1266825 h 1312069"/>
                <a:gd name="connsiteX25" fmla="*/ 242887 w 1638300"/>
                <a:gd name="connsiteY25" fmla="*/ 1300163 h 1312069"/>
                <a:gd name="connsiteX26" fmla="*/ 226219 w 1638300"/>
                <a:gd name="connsiteY26" fmla="*/ 1312069 h 1312069"/>
                <a:gd name="connsiteX27" fmla="*/ 202406 w 1638300"/>
                <a:gd name="connsiteY27" fmla="*/ 1312069 h 1312069"/>
                <a:gd name="connsiteX28" fmla="*/ 176212 w 1638300"/>
                <a:gd name="connsiteY28" fmla="*/ 1295400 h 1312069"/>
                <a:gd name="connsiteX29" fmla="*/ 152400 w 1638300"/>
                <a:gd name="connsiteY29" fmla="*/ 1266825 h 1312069"/>
                <a:gd name="connsiteX30" fmla="*/ 123825 w 1638300"/>
                <a:gd name="connsiteY30" fmla="*/ 1221582 h 1312069"/>
                <a:gd name="connsiteX31" fmla="*/ 78581 w 1638300"/>
                <a:gd name="connsiteY31" fmla="*/ 1138238 h 1312069"/>
                <a:gd name="connsiteX32" fmla="*/ 38100 w 1638300"/>
                <a:gd name="connsiteY32" fmla="*/ 1038225 h 1312069"/>
                <a:gd name="connsiteX33" fmla="*/ 14287 w 1638300"/>
                <a:gd name="connsiteY33" fmla="*/ 957263 h 1312069"/>
                <a:gd name="connsiteX34" fmla="*/ 0 w 1638300"/>
                <a:gd name="connsiteY34" fmla="*/ 869157 h 1312069"/>
                <a:gd name="connsiteX35" fmla="*/ 0 w 1638300"/>
                <a:gd name="connsiteY35" fmla="*/ 823913 h 1312069"/>
                <a:gd name="connsiteX36" fmla="*/ 0 w 1638300"/>
                <a:gd name="connsiteY36" fmla="*/ 804863 h 1312069"/>
                <a:gd name="connsiteX37" fmla="*/ 9525 w 1638300"/>
                <a:gd name="connsiteY37" fmla="*/ 785813 h 1312069"/>
                <a:gd name="connsiteX38" fmla="*/ 26194 w 1638300"/>
                <a:gd name="connsiteY38" fmla="*/ 781050 h 1312069"/>
                <a:gd name="connsiteX39" fmla="*/ 45244 w 1638300"/>
                <a:gd name="connsiteY39" fmla="*/ 785813 h 1312069"/>
                <a:gd name="connsiteX40" fmla="*/ 61912 w 1638300"/>
                <a:gd name="connsiteY40" fmla="*/ 795338 h 1312069"/>
                <a:gd name="connsiteX41" fmla="*/ 78581 w 1638300"/>
                <a:gd name="connsiteY41" fmla="*/ 821532 h 1312069"/>
                <a:gd name="connsiteX42" fmla="*/ 107156 w 1638300"/>
                <a:gd name="connsiteY42" fmla="*/ 864394 h 1312069"/>
                <a:gd name="connsiteX43" fmla="*/ 133350 w 1638300"/>
                <a:gd name="connsiteY43" fmla="*/ 895350 h 1312069"/>
                <a:gd name="connsiteX44" fmla="*/ 164306 w 1638300"/>
                <a:gd name="connsiteY44" fmla="*/ 921544 h 1312069"/>
                <a:gd name="connsiteX45" fmla="*/ 183356 w 1638300"/>
                <a:gd name="connsiteY45" fmla="*/ 931069 h 1312069"/>
                <a:gd name="connsiteX46" fmla="*/ 202406 w 1638300"/>
                <a:gd name="connsiteY46" fmla="*/ 933450 h 1312069"/>
                <a:gd name="connsiteX47" fmla="*/ 221456 w 1638300"/>
                <a:gd name="connsiteY47" fmla="*/ 928688 h 1312069"/>
                <a:gd name="connsiteX48" fmla="*/ 280987 w 1638300"/>
                <a:gd name="connsiteY48" fmla="*/ 892969 h 1312069"/>
                <a:gd name="connsiteX49" fmla="*/ 438150 w 1638300"/>
                <a:gd name="connsiteY49" fmla="*/ 790575 h 1312069"/>
                <a:gd name="connsiteX50" fmla="*/ 709612 w 1638300"/>
                <a:gd name="connsiteY50" fmla="*/ 614363 h 131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38300" h="1312069">
                  <a:moveTo>
                    <a:pt x="709612" y="614363"/>
                  </a:moveTo>
                  <a:lnTo>
                    <a:pt x="1002506" y="426244"/>
                  </a:lnTo>
                  <a:lnTo>
                    <a:pt x="1204912" y="288132"/>
                  </a:lnTo>
                  <a:lnTo>
                    <a:pt x="1343025" y="188119"/>
                  </a:lnTo>
                  <a:lnTo>
                    <a:pt x="1447800" y="111919"/>
                  </a:lnTo>
                  <a:lnTo>
                    <a:pt x="1538287" y="47625"/>
                  </a:lnTo>
                  <a:lnTo>
                    <a:pt x="1581150" y="16669"/>
                  </a:lnTo>
                  <a:lnTo>
                    <a:pt x="1600200" y="7144"/>
                  </a:lnTo>
                  <a:lnTo>
                    <a:pt x="1619250" y="0"/>
                  </a:lnTo>
                  <a:lnTo>
                    <a:pt x="1626394" y="0"/>
                  </a:lnTo>
                  <a:lnTo>
                    <a:pt x="1631156" y="2382"/>
                  </a:lnTo>
                  <a:lnTo>
                    <a:pt x="1635919" y="11907"/>
                  </a:lnTo>
                  <a:lnTo>
                    <a:pt x="1638300" y="33338"/>
                  </a:lnTo>
                  <a:lnTo>
                    <a:pt x="1621631" y="64294"/>
                  </a:lnTo>
                  <a:lnTo>
                    <a:pt x="1547812" y="140494"/>
                  </a:lnTo>
                  <a:lnTo>
                    <a:pt x="1388269" y="302419"/>
                  </a:lnTo>
                  <a:lnTo>
                    <a:pt x="1183481" y="502444"/>
                  </a:lnTo>
                  <a:lnTo>
                    <a:pt x="969169" y="673894"/>
                  </a:lnTo>
                  <a:lnTo>
                    <a:pt x="828675" y="781050"/>
                  </a:lnTo>
                  <a:lnTo>
                    <a:pt x="690562" y="888207"/>
                  </a:lnTo>
                  <a:lnTo>
                    <a:pt x="554831" y="995363"/>
                  </a:lnTo>
                  <a:lnTo>
                    <a:pt x="440531" y="1083469"/>
                  </a:lnTo>
                  <a:lnTo>
                    <a:pt x="366712" y="1143000"/>
                  </a:lnTo>
                  <a:lnTo>
                    <a:pt x="319087" y="1193007"/>
                  </a:lnTo>
                  <a:lnTo>
                    <a:pt x="264319" y="1266825"/>
                  </a:lnTo>
                  <a:lnTo>
                    <a:pt x="242887" y="1300163"/>
                  </a:lnTo>
                  <a:lnTo>
                    <a:pt x="226219" y="1312069"/>
                  </a:lnTo>
                  <a:lnTo>
                    <a:pt x="202406" y="1312069"/>
                  </a:lnTo>
                  <a:lnTo>
                    <a:pt x="176212" y="1295400"/>
                  </a:lnTo>
                  <a:lnTo>
                    <a:pt x="152400" y="1266825"/>
                  </a:lnTo>
                  <a:lnTo>
                    <a:pt x="123825" y="1221582"/>
                  </a:lnTo>
                  <a:lnTo>
                    <a:pt x="78581" y="1138238"/>
                  </a:lnTo>
                  <a:lnTo>
                    <a:pt x="38100" y="1038225"/>
                  </a:lnTo>
                  <a:lnTo>
                    <a:pt x="14287" y="957263"/>
                  </a:lnTo>
                  <a:lnTo>
                    <a:pt x="0" y="869157"/>
                  </a:lnTo>
                  <a:lnTo>
                    <a:pt x="0" y="823913"/>
                  </a:lnTo>
                  <a:lnTo>
                    <a:pt x="0" y="804863"/>
                  </a:lnTo>
                  <a:lnTo>
                    <a:pt x="9525" y="785813"/>
                  </a:lnTo>
                  <a:lnTo>
                    <a:pt x="26194" y="781050"/>
                  </a:lnTo>
                  <a:lnTo>
                    <a:pt x="45244" y="785813"/>
                  </a:lnTo>
                  <a:lnTo>
                    <a:pt x="61912" y="795338"/>
                  </a:lnTo>
                  <a:lnTo>
                    <a:pt x="78581" y="821532"/>
                  </a:lnTo>
                  <a:lnTo>
                    <a:pt x="107156" y="864394"/>
                  </a:lnTo>
                  <a:lnTo>
                    <a:pt x="133350" y="895350"/>
                  </a:lnTo>
                  <a:lnTo>
                    <a:pt x="164306" y="921544"/>
                  </a:lnTo>
                  <a:lnTo>
                    <a:pt x="183356" y="931069"/>
                  </a:lnTo>
                  <a:lnTo>
                    <a:pt x="202406" y="933450"/>
                  </a:lnTo>
                  <a:lnTo>
                    <a:pt x="221456" y="928688"/>
                  </a:lnTo>
                  <a:lnTo>
                    <a:pt x="280987" y="892969"/>
                  </a:lnTo>
                  <a:lnTo>
                    <a:pt x="438150" y="790575"/>
                  </a:lnTo>
                  <a:lnTo>
                    <a:pt x="709612" y="61436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85">
              <a:extLst>
                <a:ext uri="{FF2B5EF4-FFF2-40B4-BE49-F238E27FC236}">
                  <a16:creationId xmlns:a16="http://schemas.microsoft.com/office/drawing/2014/main" id="{91E5B8FF-4A0A-411B-9C0D-B1FEE93E22EE}"/>
                </a:ext>
              </a:extLst>
            </p:cNvPr>
            <p:cNvSpPr/>
            <p:nvPr/>
          </p:nvSpPr>
          <p:spPr>
            <a:xfrm>
              <a:off x="6008689" y="1676400"/>
              <a:ext cx="1762125" cy="1709738"/>
            </a:xfrm>
            <a:custGeom>
              <a:avLst/>
              <a:gdLst>
                <a:gd name="connsiteX0" fmla="*/ 600075 w 1762125"/>
                <a:gd name="connsiteY0" fmla="*/ 269081 h 1709738"/>
                <a:gd name="connsiteX1" fmla="*/ 269081 w 1762125"/>
                <a:gd name="connsiteY1" fmla="*/ 302419 h 1709738"/>
                <a:gd name="connsiteX2" fmla="*/ 11906 w 1762125"/>
                <a:gd name="connsiteY2" fmla="*/ 328613 h 1709738"/>
                <a:gd name="connsiteX3" fmla="*/ 0 w 1762125"/>
                <a:gd name="connsiteY3" fmla="*/ 173831 h 1709738"/>
                <a:gd name="connsiteX4" fmla="*/ 140494 w 1762125"/>
                <a:gd name="connsiteY4" fmla="*/ 161925 h 1709738"/>
                <a:gd name="connsiteX5" fmla="*/ 376237 w 1762125"/>
                <a:gd name="connsiteY5" fmla="*/ 135731 h 1709738"/>
                <a:gd name="connsiteX6" fmla="*/ 638175 w 1762125"/>
                <a:gd name="connsiteY6" fmla="*/ 107156 h 1709738"/>
                <a:gd name="connsiteX7" fmla="*/ 900112 w 1762125"/>
                <a:gd name="connsiteY7" fmla="*/ 78581 h 1709738"/>
                <a:gd name="connsiteX8" fmla="*/ 1102519 w 1762125"/>
                <a:gd name="connsiteY8" fmla="*/ 57150 h 1709738"/>
                <a:gd name="connsiteX9" fmla="*/ 1190625 w 1762125"/>
                <a:gd name="connsiteY9" fmla="*/ 42863 h 1709738"/>
                <a:gd name="connsiteX10" fmla="*/ 1293019 w 1762125"/>
                <a:gd name="connsiteY10" fmla="*/ 21431 h 1709738"/>
                <a:gd name="connsiteX11" fmla="*/ 1371600 w 1762125"/>
                <a:gd name="connsiteY11" fmla="*/ 2381 h 1709738"/>
                <a:gd name="connsiteX12" fmla="*/ 1395412 w 1762125"/>
                <a:gd name="connsiteY12" fmla="*/ 0 h 1709738"/>
                <a:gd name="connsiteX13" fmla="*/ 1431131 w 1762125"/>
                <a:gd name="connsiteY13" fmla="*/ 7144 h 1709738"/>
                <a:gd name="connsiteX14" fmla="*/ 1469231 w 1762125"/>
                <a:gd name="connsiteY14" fmla="*/ 21431 h 1709738"/>
                <a:gd name="connsiteX15" fmla="*/ 1533525 w 1762125"/>
                <a:gd name="connsiteY15" fmla="*/ 59531 h 1709738"/>
                <a:gd name="connsiteX16" fmla="*/ 1604962 w 1762125"/>
                <a:gd name="connsiteY16" fmla="*/ 114300 h 1709738"/>
                <a:gd name="connsiteX17" fmla="*/ 1681162 w 1762125"/>
                <a:gd name="connsiteY17" fmla="*/ 180975 h 1709738"/>
                <a:gd name="connsiteX18" fmla="*/ 1721644 w 1762125"/>
                <a:gd name="connsiteY18" fmla="*/ 214313 h 1709738"/>
                <a:gd name="connsiteX19" fmla="*/ 1743075 w 1762125"/>
                <a:gd name="connsiteY19" fmla="*/ 233363 h 1709738"/>
                <a:gd name="connsiteX20" fmla="*/ 1754981 w 1762125"/>
                <a:gd name="connsiteY20" fmla="*/ 250031 h 1709738"/>
                <a:gd name="connsiteX21" fmla="*/ 1762125 w 1762125"/>
                <a:gd name="connsiteY21" fmla="*/ 269081 h 1709738"/>
                <a:gd name="connsiteX22" fmla="*/ 1762125 w 1762125"/>
                <a:gd name="connsiteY22" fmla="*/ 285750 h 1709738"/>
                <a:gd name="connsiteX23" fmla="*/ 1754981 w 1762125"/>
                <a:gd name="connsiteY23" fmla="*/ 302419 h 1709738"/>
                <a:gd name="connsiteX24" fmla="*/ 1738312 w 1762125"/>
                <a:gd name="connsiteY24" fmla="*/ 323850 h 1709738"/>
                <a:gd name="connsiteX25" fmla="*/ 1695450 w 1762125"/>
                <a:gd name="connsiteY25" fmla="*/ 357188 h 1709738"/>
                <a:gd name="connsiteX26" fmla="*/ 1659731 w 1762125"/>
                <a:gd name="connsiteY26" fmla="*/ 390525 h 1709738"/>
                <a:gd name="connsiteX27" fmla="*/ 1647825 w 1762125"/>
                <a:gd name="connsiteY27" fmla="*/ 416719 h 1709738"/>
                <a:gd name="connsiteX28" fmla="*/ 1633537 w 1762125"/>
                <a:gd name="connsiteY28" fmla="*/ 521494 h 1709738"/>
                <a:gd name="connsiteX29" fmla="*/ 1578769 w 1762125"/>
                <a:gd name="connsiteY29" fmla="*/ 957263 h 1709738"/>
                <a:gd name="connsiteX30" fmla="*/ 1533525 w 1762125"/>
                <a:gd name="connsiteY30" fmla="*/ 1304925 h 1709738"/>
                <a:gd name="connsiteX31" fmla="*/ 1512094 w 1762125"/>
                <a:gd name="connsiteY31" fmla="*/ 1462088 h 1709738"/>
                <a:gd name="connsiteX32" fmla="*/ 1502569 w 1762125"/>
                <a:gd name="connsiteY32" fmla="*/ 1509713 h 1709738"/>
                <a:gd name="connsiteX33" fmla="*/ 1483519 w 1762125"/>
                <a:gd name="connsiteY33" fmla="*/ 1557338 h 1709738"/>
                <a:gd name="connsiteX34" fmla="*/ 1459706 w 1762125"/>
                <a:gd name="connsiteY34" fmla="*/ 1607344 h 1709738"/>
                <a:gd name="connsiteX35" fmla="*/ 1435894 w 1762125"/>
                <a:gd name="connsiteY35" fmla="*/ 1647825 h 1709738"/>
                <a:gd name="connsiteX36" fmla="*/ 1414462 w 1762125"/>
                <a:gd name="connsiteY36" fmla="*/ 1671638 h 1709738"/>
                <a:gd name="connsiteX37" fmla="*/ 1390650 w 1762125"/>
                <a:gd name="connsiteY37" fmla="*/ 1690688 h 1709738"/>
                <a:gd name="connsiteX38" fmla="*/ 1362075 w 1762125"/>
                <a:gd name="connsiteY38" fmla="*/ 1704975 h 1709738"/>
                <a:gd name="connsiteX39" fmla="*/ 1335881 w 1762125"/>
                <a:gd name="connsiteY39" fmla="*/ 1709738 h 1709738"/>
                <a:gd name="connsiteX40" fmla="*/ 1321594 w 1762125"/>
                <a:gd name="connsiteY40" fmla="*/ 1693069 h 1709738"/>
                <a:gd name="connsiteX41" fmla="*/ 1304925 w 1762125"/>
                <a:gd name="connsiteY41" fmla="*/ 1669256 h 1709738"/>
                <a:gd name="connsiteX42" fmla="*/ 1285875 w 1762125"/>
                <a:gd name="connsiteY42" fmla="*/ 1462088 h 1709738"/>
                <a:gd name="connsiteX43" fmla="*/ 1297781 w 1762125"/>
                <a:gd name="connsiteY43" fmla="*/ 1314450 h 1709738"/>
                <a:gd name="connsiteX44" fmla="*/ 1316831 w 1762125"/>
                <a:gd name="connsiteY44" fmla="*/ 1081088 h 1709738"/>
                <a:gd name="connsiteX45" fmla="*/ 1331119 w 1762125"/>
                <a:gd name="connsiteY45" fmla="*/ 878681 h 1709738"/>
                <a:gd name="connsiteX46" fmla="*/ 1331119 w 1762125"/>
                <a:gd name="connsiteY46" fmla="*/ 769144 h 1709738"/>
                <a:gd name="connsiteX47" fmla="*/ 1347787 w 1762125"/>
                <a:gd name="connsiteY47" fmla="*/ 581025 h 1709738"/>
                <a:gd name="connsiteX48" fmla="*/ 1366837 w 1762125"/>
                <a:gd name="connsiteY48" fmla="*/ 400050 h 1709738"/>
                <a:gd name="connsiteX49" fmla="*/ 1373981 w 1762125"/>
                <a:gd name="connsiteY49" fmla="*/ 321469 h 1709738"/>
                <a:gd name="connsiteX50" fmla="*/ 1371600 w 1762125"/>
                <a:gd name="connsiteY50" fmla="*/ 288131 h 1709738"/>
                <a:gd name="connsiteX51" fmla="*/ 1364456 w 1762125"/>
                <a:gd name="connsiteY51" fmla="*/ 264319 h 1709738"/>
                <a:gd name="connsiteX52" fmla="*/ 1352550 w 1762125"/>
                <a:gd name="connsiteY52" fmla="*/ 242888 h 1709738"/>
                <a:gd name="connsiteX53" fmla="*/ 1335881 w 1762125"/>
                <a:gd name="connsiteY53" fmla="*/ 228600 h 1709738"/>
                <a:gd name="connsiteX54" fmla="*/ 1314450 w 1762125"/>
                <a:gd name="connsiteY54" fmla="*/ 219075 h 1709738"/>
                <a:gd name="connsiteX55" fmla="*/ 1283494 w 1762125"/>
                <a:gd name="connsiteY55" fmla="*/ 214313 h 1709738"/>
                <a:gd name="connsiteX56" fmla="*/ 1231106 w 1762125"/>
                <a:gd name="connsiteY56" fmla="*/ 211931 h 1709738"/>
                <a:gd name="connsiteX57" fmla="*/ 1014412 w 1762125"/>
                <a:gd name="connsiteY57" fmla="*/ 228600 h 1709738"/>
                <a:gd name="connsiteX58" fmla="*/ 600075 w 1762125"/>
                <a:gd name="connsiteY58" fmla="*/ 269081 h 1709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62125" h="1709738">
                  <a:moveTo>
                    <a:pt x="600075" y="269081"/>
                  </a:moveTo>
                  <a:lnTo>
                    <a:pt x="269081" y="302419"/>
                  </a:lnTo>
                  <a:lnTo>
                    <a:pt x="11906" y="328613"/>
                  </a:lnTo>
                  <a:lnTo>
                    <a:pt x="0" y="173831"/>
                  </a:lnTo>
                  <a:lnTo>
                    <a:pt x="140494" y="161925"/>
                  </a:lnTo>
                  <a:lnTo>
                    <a:pt x="376237" y="135731"/>
                  </a:lnTo>
                  <a:lnTo>
                    <a:pt x="638175" y="107156"/>
                  </a:lnTo>
                  <a:lnTo>
                    <a:pt x="900112" y="78581"/>
                  </a:lnTo>
                  <a:lnTo>
                    <a:pt x="1102519" y="57150"/>
                  </a:lnTo>
                  <a:lnTo>
                    <a:pt x="1190625" y="42863"/>
                  </a:lnTo>
                  <a:lnTo>
                    <a:pt x="1293019" y="21431"/>
                  </a:lnTo>
                  <a:lnTo>
                    <a:pt x="1371600" y="2381"/>
                  </a:lnTo>
                  <a:lnTo>
                    <a:pt x="1395412" y="0"/>
                  </a:lnTo>
                  <a:lnTo>
                    <a:pt x="1431131" y="7144"/>
                  </a:lnTo>
                  <a:lnTo>
                    <a:pt x="1469231" y="21431"/>
                  </a:lnTo>
                  <a:lnTo>
                    <a:pt x="1533525" y="59531"/>
                  </a:lnTo>
                  <a:lnTo>
                    <a:pt x="1604962" y="114300"/>
                  </a:lnTo>
                  <a:lnTo>
                    <a:pt x="1681162" y="180975"/>
                  </a:lnTo>
                  <a:lnTo>
                    <a:pt x="1721644" y="214313"/>
                  </a:lnTo>
                  <a:lnTo>
                    <a:pt x="1743075" y="233363"/>
                  </a:lnTo>
                  <a:lnTo>
                    <a:pt x="1754981" y="250031"/>
                  </a:lnTo>
                  <a:lnTo>
                    <a:pt x="1762125" y="269081"/>
                  </a:lnTo>
                  <a:lnTo>
                    <a:pt x="1762125" y="285750"/>
                  </a:lnTo>
                  <a:lnTo>
                    <a:pt x="1754981" y="302419"/>
                  </a:lnTo>
                  <a:lnTo>
                    <a:pt x="1738312" y="323850"/>
                  </a:lnTo>
                  <a:lnTo>
                    <a:pt x="1695450" y="357188"/>
                  </a:lnTo>
                  <a:lnTo>
                    <a:pt x="1659731" y="390525"/>
                  </a:lnTo>
                  <a:lnTo>
                    <a:pt x="1647825" y="416719"/>
                  </a:lnTo>
                  <a:lnTo>
                    <a:pt x="1633537" y="521494"/>
                  </a:lnTo>
                  <a:lnTo>
                    <a:pt x="1578769" y="957263"/>
                  </a:lnTo>
                  <a:lnTo>
                    <a:pt x="1533525" y="1304925"/>
                  </a:lnTo>
                  <a:lnTo>
                    <a:pt x="1512094" y="1462088"/>
                  </a:lnTo>
                  <a:lnTo>
                    <a:pt x="1502569" y="1509713"/>
                  </a:lnTo>
                  <a:lnTo>
                    <a:pt x="1483519" y="1557338"/>
                  </a:lnTo>
                  <a:lnTo>
                    <a:pt x="1459706" y="1607344"/>
                  </a:lnTo>
                  <a:lnTo>
                    <a:pt x="1435894" y="1647825"/>
                  </a:lnTo>
                  <a:lnTo>
                    <a:pt x="1414462" y="1671638"/>
                  </a:lnTo>
                  <a:lnTo>
                    <a:pt x="1390650" y="1690688"/>
                  </a:lnTo>
                  <a:lnTo>
                    <a:pt x="1362075" y="1704975"/>
                  </a:lnTo>
                  <a:lnTo>
                    <a:pt x="1335881" y="1709738"/>
                  </a:lnTo>
                  <a:lnTo>
                    <a:pt x="1321594" y="1693069"/>
                  </a:lnTo>
                  <a:lnTo>
                    <a:pt x="1304925" y="1669256"/>
                  </a:lnTo>
                  <a:lnTo>
                    <a:pt x="1285875" y="1462088"/>
                  </a:lnTo>
                  <a:lnTo>
                    <a:pt x="1297781" y="1314450"/>
                  </a:lnTo>
                  <a:lnTo>
                    <a:pt x="1316831" y="1081088"/>
                  </a:lnTo>
                  <a:lnTo>
                    <a:pt x="1331119" y="878681"/>
                  </a:lnTo>
                  <a:lnTo>
                    <a:pt x="1331119" y="769144"/>
                  </a:lnTo>
                  <a:lnTo>
                    <a:pt x="1347787" y="581025"/>
                  </a:lnTo>
                  <a:lnTo>
                    <a:pt x="1366837" y="400050"/>
                  </a:lnTo>
                  <a:lnTo>
                    <a:pt x="1373981" y="321469"/>
                  </a:lnTo>
                  <a:lnTo>
                    <a:pt x="1371600" y="288131"/>
                  </a:lnTo>
                  <a:lnTo>
                    <a:pt x="1364456" y="264319"/>
                  </a:lnTo>
                  <a:lnTo>
                    <a:pt x="1352550" y="242888"/>
                  </a:lnTo>
                  <a:lnTo>
                    <a:pt x="1335881" y="228600"/>
                  </a:lnTo>
                  <a:lnTo>
                    <a:pt x="1314450" y="219075"/>
                  </a:lnTo>
                  <a:lnTo>
                    <a:pt x="1283494" y="214313"/>
                  </a:lnTo>
                  <a:lnTo>
                    <a:pt x="1231106" y="211931"/>
                  </a:lnTo>
                  <a:lnTo>
                    <a:pt x="1014412" y="228600"/>
                  </a:lnTo>
                  <a:lnTo>
                    <a:pt x="600075" y="26908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86">
              <a:extLst>
                <a:ext uri="{FF2B5EF4-FFF2-40B4-BE49-F238E27FC236}">
                  <a16:creationId xmlns:a16="http://schemas.microsoft.com/office/drawing/2014/main" id="{472EC4DE-12BA-42B7-9D59-354291D02D01}"/>
                </a:ext>
              </a:extLst>
            </p:cNvPr>
            <p:cNvSpPr/>
            <p:nvPr/>
          </p:nvSpPr>
          <p:spPr>
            <a:xfrm>
              <a:off x="6065838" y="2419351"/>
              <a:ext cx="1319212" cy="252413"/>
            </a:xfrm>
            <a:custGeom>
              <a:avLst/>
              <a:gdLst>
                <a:gd name="connsiteX0" fmla="*/ 552450 w 1319212"/>
                <a:gd name="connsiteY0" fmla="*/ 57150 h 252413"/>
                <a:gd name="connsiteX1" fmla="*/ 738187 w 1319212"/>
                <a:gd name="connsiteY1" fmla="*/ 47625 h 252413"/>
                <a:gd name="connsiteX2" fmla="*/ 995362 w 1319212"/>
                <a:gd name="connsiteY2" fmla="*/ 28575 h 252413"/>
                <a:gd name="connsiteX3" fmla="*/ 1319212 w 1319212"/>
                <a:gd name="connsiteY3" fmla="*/ 0 h 252413"/>
                <a:gd name="connsiteX4" fmla="*/ 1316831 w 1319212"/>
                <a:gd name="connsiteY4" fmla="*/ 157163 h 252413"/>
                <a:gd name="connsiteX5" fmla="*/ 1071562 w 1319212"/>
                <a:gd name="connsiteY5" fmla="*/ 180975 h 252413"/>
                <a:gd name="connsiteX6" fmla="*/ 721519 w 1319212"/>
                <a:gd name="connsiteY6" fmla="*/ 211931 h 252413"/>
                <a:gd name="connsiteX7" fmla="*/ 435769 w 1319212"/>
                <a:gd name="connsiteY7" fmla="*/ 233363 h 252413"/>
                <a:gd name="connsiteX8" fmla="*/ 264319 w 1319212"/>
                <a:gd name="connsiteY8" fmla="*/ 245269 h 252413"/>
                <a:gd name="connsiteX9" fmla="*/ 11906 w 1319212"/>
                <a:gd name="connsiteY9" fmla="*/ 252413 h 252413"/>
                <a:gd name="connsiteX10" fmla="*/ 0 w 1319212"/>
                <a:gd name="connsiteY10" fmla="*/ 71438 h 252413"/>
                <a:gd name="connsiteX11" fmla="*/ 135731 w 1319212"/>
                <a:gd name="connsiteY11" fmla="*/ 73819 h 252413"/>
                <a:gd name="connsiteX12" fmla="*/ 381000 w 1319212"/>
                <a:gd name="connsiteY12" fmla="*/ 66675 h 252413"/>
                <a:gd name="connsiteX13" fmla="*/ 552450 w 1319212"/>
                <a:gd name="connsiteY13" fmla="*/ 57150 h 252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9212" h="252413">
                  <a:moveTo>
                    <a:pt x="552450" y="57150"/>
                  </a:moveTo>
                  <a:lnTo>
                    <a:pt x="738187" y="47625"/>
                  </a:lnTo>
                  <a:lnTo>
                    <a:pt x="995362" y="28575"/>
                  </a:lnTo>
                  <a:lnTo>
                    <a:pt x="1319212" y="0"/>
                  </a:lnTo>
                  <a:cubicBezTo>
                    <a:pt x="1318418" y="52388"/>
                    <a:pt x="1317625" y="104775"/>
                    <a:pt x="1316831" y="157163"/>
                  </a:cubicBezTo>
                  <a:lnTo>
                    <a:pt x="1071562" y="180975"/>
                  </a:lnTo>
                  <a:lnTo>
                    <a:pt x="721519" y="211931"/>
                  </a:lnTo>
                  <a:lnTo>
                    <a:pt x="435769" y="233363"/>
                  </a:lnTo>
                  <a:lnTo>
                    <a:pt x="264319" y="245269"/>
                  </a:lnTo>
                  <a:lnTo>
                    <a:pt x="11906" y="252413"/>
                  </a:lnTo>
                  <a:lnTo>
                    <a:pt x="0" y="71438"/>
                  </a:lnTo>
                  <a:lnTo>
                    <a:pt x="135731" y="73819"/>
                  </a:lnTo>
                  <a:lnTo>
                    <a:pt x="381000" y="66675"/>
                  </a:lnTo>
                  <a:lnTo>
                    <a:pt x="552450" y="571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25" name="フリーフォーム 87">
              <a:extLst>
                <a:ext uri="{FF2B5EF4-FFF2-40B4-BE49-F238E27FC236}">
                  <a16:creationId xmlns:a16="http://schemas.microsoft.com/office/drawing/2014/main" id="{1D7CF2CC-FCDD-487E-9399-EDAE1B46EBC8}"/>
                </a:ext>
              </a:extLst>
            </p:cNvPr>
            <p:cNvSpPr/>
            <p:nvPr/>
          </p:nvSpPr>
          <p:spPr>
            <a:xfrm>
              <a:off x="6051551" y="3095626"/>
              <a:ext cx="1285875" cy="276225"/>
            </a:xfrm>
            <a:custGeom>
              <a:avLst/>
              <a:gdLst>
                <a:gd name="connsiteX0" fmla="*/ 528638 w 1285875"/>
                <a:gd name="connsiteY0" fmla="*/ 66675 h 276225"/>
                <a:gd name="connsiteX1" fmla="*/ 247650 w 1285875"/>
                <a:gd name="connsiteY1" fmla="*/ 97631 h 276225"/>
                <a:gd name="connsiteX2" fmla="*/ 47625 w 1285875"/>
                <a:gd name="connsiteY2" fmla="*/ 121444 h 276225"/>
                <a:gd name="connsiteX3" fmla="*/ 0 w 1285875"/>
                <a:gd name="connsiteY3" fmla="*/ 235744 h 276225"/>
                <a:gd name="connsiteX4" fmla="*/ 40482 w 1285875"/>
                <a:gd name="connsiteY4" fmla="*/ 266700 h 276225"/>
                <a:gd name="connsiteX5" fmla="*/ 78582 w 1285875"/>
                <a:gd name="connsiteY5" fmla="*/ 266700 h 276225"/>
                <a:gd name="connsiteX6" fmla="*/ 283369 w 1285875"/>
                <a:gd name="connsiteY6" fmla="*/ 247650 h 276225"/>
                <a:gd name="connsiteX7" fmla="*/ 578644 w 1285875"/>
                <a:gd name="connsiteY7" fmla="*/ 219075 h 276225"/>
                <a:gd name="connsiteX8" fmla="*/ 933450 w 1285875"/>
                <a:gd name="connsiteY8" fmla="*/ 178594 h 276225"/>
                <a:gd name="connsiteX9" fmla="*/ 1126332 w 1285875"/>
                <a:gd name="connsiteY9" fmla="*/ 154781 h 276225"/>
                <a:gd name="connsiteX10" fmla="*/ 1162050 w 1285875"/>
                <a:gd name="connsiteY10" fmla="*/ 159544 h 276225"/>
                <a:gd name="connsiteX11" fmla="*/ 1188244 w 1285875"/>
                <a:gd name="connsiteY11" fmla="*/ 173831 h 276225"/>
                <a:gd name="connsiteX12" fmla="*/ 1204913 w 1285875"/>
                <a:gd name="connsiteY12" fmla="*/ 188119 h 276225"/>
                <a:gd name="connsiteX13" fmla="*/ 1226344 w 1285875"/>
                <a:gd name="connsiteY13" fmla="*/ 209550 h 276225"/>
                <a:gd name="connsiteX14" fmla="*/ 1245394 w 1285875"/>
                <a:gd name="connsiteY14" fmla="*/ 230981 h 276225"/>
                <a:gd name="connsiteX15" fmla="*/ 1257300 w 1285875"/>
                <a:gd name="connsiteY15" fmla="*/ 245269 h 276225"/>
                <a:gd name="connsiteX16" fmla="*/ 1285875 w 1285875"/>
                <a:gd name="connsiteY16" fmla="*/ 276225 h 276225"/>
                <a:gd name="connsiteX17" fmla="*/ 1285875 w 1285875"/>
                <a:gd name="connsiteY17" fmla="*/ 30956 h 276225"/>
                <a:gd name="connsiteX18" fmla="*/ 1207294 w 1285875"/>
                <a:gd name="connsiteY18" fmla="*/ 11906 h 276225"/>
                <a:gd name="connsiteX19" fmla="*/ 1150144 w 1285875"/>
                <a:gd name="connsiteY19" fmla="*/ 0 h 276225"/>
                <a:gd name="connsiteX20" fmla="*/ 1109663 w 1285875"/>
                <a:gd name="connsiteY20" fmla="*/ 4763 h 276225"/>
                <a:gd name="connsiteX21" fmla="*/ 871538 w 1285875"/>
                <a:gd name="connsiteY21" fmla="*/ 30956 h 276225"/>
                <a:gd name="connsiteX22" fmla="*/ 528638 w 1285875"/>
                <a:gd name="connsiteY22" fmla="*/ 66675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85875" h="276225">
                  <a:moveTo>
                    <a:pt x="528638" y="66675"/>
                  </a:moveTo>
                  <a:lnTo>
                    <a:pt x="247650" y="97631"/>
                  </a:lnTo>
                  <a:lnTo>
                    <a:pt x="47625" y="121444"/>
                  </a:lnTo>
                  <a:lnTo>
                    <a:pt x="0" y="235744"/>
                  </a:lnTo>
                  <a:lnTo>
                    <a:pt x="40482" y="266700"/>
                  </a:lnTo>
                  <a:lnTo>
                    <a:pt x="78582" y="266700"/>
                  </a:lnTo>
                  <a:lnTo>
                    <a:pt x="283369" y="247650"/>
                  </a:lnTo>
                  <a:lnTo>
                    <a:pt x="578644" y="219075"/>
                  </a:lnTo>
                  <a:lnTo>
                    <a:pt x="933450" y="178594"/>
                  </a:lnTo>
                  <a:lnTo>
                    <a:pt x="1126332" y="154781"/>
                  </a:lnTo>
                  <a:lnTo>
                    <a:pt x="1162050" y="159544"/>
                  </a:lnTo>
                  <a:lnTo>
                    <a:pt x="1188244" y="173831"/>
                  </a:lnTo>
                  <a:lnTo>
                    <a:pt x="1204913" y="188119"/>
                  </a:lnTo>
                  <a:lnTo>
                    <a:pt x="1226344" y="209550"/>
                  </a:lnTo>
                  <a:lnTo>
                    <a:pt x="1245394" y="230981"/>
                  </a:lnTo>
                  <a:lnTo>
                    <a:pt x="1257300" y="245269"/>
                  </a:lnTo>
                  <a:lnTo>
                    <a:pt x="1285875" y="276225"/>
                  </a:lnTo>
                  <a:lnTo>
                    <a:pt x="1285875" y="30956"/>
                  </a:lnTo>
                  <a:lnTo>
                    <a:pt x="1207294" y="11906"/>
                  </a:lnTo>
                  <a:lnTo>
                    <a:pt x="1150144" y="0"/>
                  </a:lnTo>
                  <a:lnTo>
                    <a:pt x="1109663" y="4763"/>
                  </a:lnTo>
                  <a:lnTo>
                    <a:pt x="871538" y="30956"/>
                  </a:lnTo>
                  <a:lnTo>
                    <a:pt x="528638" y="666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90">
              <a:extLst>
                <a:ext uri="{FF2B5EF4-FFF2-40B4-BE49-F238E27FC236}">
                  <a16:creationId xmlns:a16="http://schemas.microsoft.com/office/drawing/2014/main" id="{9D8CC9FD-E591-401C-96B8-09FEF88A6F08}"/>
                </a:ext>
              </a:extLst>
            </p:cNvPr>
            <p:cNvSpPr/>
            <p:nvPr/>
          </p:nvSpPr>
          <p:spPr>
            <a:xfrm>
              <a:off x="6362700" y="3819526"/>
              <a:ext cx="508000" cy="1571625"/>
            </a:xfrm>
            <a:custGeom>
              <a:avLst/>
              <a:gdLst>
                <a:gd name="connsiteX0" fmla="*/ 440531 w 507206"/>
                <a:gd name="connsiteY0" fmla="*/ 938213 h 1571625"/>
                <a:gd name="connsiteX1" fmla="*/ 440531 w 507206"/>
                <a:gd name="connsiteY1" fmla="*/ 716756 h 1571625"/>
                <a:gd name="connsiteX2" fmla="*/ 442913 w 507206"/>
                <a:gd name="connsiteY2" fmla="*/ 516731 h 1571625"/>
                <a:gd name="connsiteX3" fmla="*/ 445294 w 507206"/>
                <a:gd name="connsiteY3" fmla="*/ 452438 h 1571625"/>
                <a:gd name="connsiteX4" fmla="*/ 450056 w 507206"/>
                <a:gd name="connsiteY4" fmla="*/ 400050 h 1571625"/>
                <a:gd name="connsiteX5" fmla="*/ 457200 w 507206"/>
                <a:gd name="connsiteY5" fmla="*/ 309563 h 1571625"/>
                <a:gd name="connsiteX6" fmla="*/ 461963 w 507206"/>
                <a:gd name="connsiteY6" fmla="*/ 259556 h 1571625"/>
                <a:gd name="connsiteX7" fmla="*/ 476250 w 507206"/>
                <a:gd name="connsiteY7" fmla="*/ 221456 h 1571625"/>
                <a:gd name="connsiteX8" fmla="*/ 492919 w 507206"/>
                <a:gd name="connsiteY8" fmla="*/ 190500 h 1571625"/>
                <a:gd name="connsiteX9" fmla="*/ 507206 w 507206"/>
                <a:gd name="connsiteY9" fmla="*/ 169069 h 1571625"/>
                <a:gd name="connsiteX10" fmla="*/ 507206 w 507206"/>
                <a:gd name="connsiteY10" fmla="*/ 152400 h 1571625"/>
                <a:gd name="connsiteX11" fmla="*/ 495300 w 507206"/>
                <a:gd name="connsiteY11" fmla="*/ 123825 h 1571625"/>
                <a:gd name="connsiteX12" fmla="*/ 471488 w 507206"/>
                <a:gd name="connsiteY12" fmla="*/ 92869 h 1571625"/>
                <a:gd name="connsiteX13" fmla="*/ 445294 w 507206"/>
                <a:gd name="connsiteY13" fmla="*/ 69056 h 1571625"/>
                <a:gd name="connsiteX14" fmla="*/ 404813 w 507206"/>
                <a:gd name="connsiteY14" fmla="*/ 38100 h 1571625"/>
                <a:gd name="connsiteX15" fmla="*/ 369094 w 507206"/>
                <a:gd name="connsiteY15" fmla="*/ 0 h 1571625"/>
                <a:gd name="connsiteX16" fmla="*/ 0 w 507206"/>
                <a:gd name="connsiteY16" fmla="*/ 66675 h 1571625"/>
                <a:gd name="connsiteX17" fmla="*/ 85725 w 507206"/>
                <a:gd name="connsiteY17" fmla="*/ 78581 h 1571625"/>
                <a:gd name="connsiteX18" fmla="*/ 133350 w 507206"/>
                <a:gd name="connsiteY18" fmla="*/ 95250 h 1571625"/>
                <a:gd name="connsiteX19" fmla="*/ 159544 w 507206"/>
                <a:gd name="connsiteY19" fmla="*/ 111919 h 1571625"/>
                <a:gd name="connsiteX20" fmla="*/ 176213 w 507206"/>
                <a:gd name="connsiteY20" fmla="*/ 128588 h 1571625"/>
                <a:gd name="connsiteX21" fmla="*/ 190500 w 507206"/>
                <a:gd name="connsiteY21" fmla="*/ 147638 h 1571625"/>
                <a:gd name="connsiteX22" fmla="*/ 207169 w 507206"/>
                <a:gd name="connsiteY22" fmla="*/ 207169 h 1571625"/>
                <a:gd name="connsiteX23" fmla="*/ 216694 w 507206"/>
                <a:gd name="connsiteY23" fmla="*/ 290513 h 1571625"/>
                <a:gd name="connsiteX24" fmla="*/ 226219 w 507206"/>
                <a:gd name="connsiteY24" fmla="*/ 442913 h 1571625"/>
                <a:gd name="connsiteX25" fmla="*/ 233363 w 507206"/>
                <a:gd name="connsiteY25" fmla="*/ 642938 h 1571625"/>
                <a:gd name="connsiteX26" fmla="*/ 238125 w 507206"/>
                <a:gd name="connsiteY26" fmla="*/ 952500 h 1571625"/>
                <a:gd name="connsiteX27" fmla="*/ 240506 w 507206"/>
                <a:gd name="connsiteY27" fmla="*/ 1466850 h 1571625"/>
                <a:gd name="connsiteX28" fmla="*/ 435769 w 507206"/>
                <a:gd name="connsiteY28" fmla="*/ 1571625 h 1571625"/>
                <a:gd name="connsiteX29" fmla="*/ 440531 w 507206"/>
                <a:gd name="connsiteY29" fmla="*/ 1402556 h 1571625"/>
                <a:gd name="connsiteX30" fmla="*/ 440531 w 507206"/>
                <a:gd name="connsiteY30" fmla="*/ 938213 h 1571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07206" h="1571625">
                  <a:moveTo>
                    <a:pt x="440531" y="938213"/>
                  </a:moveTo>
                  <a:lnTo>
                    <a:pt x="440531" y="716756"/>
                  </a:lnTo>
                  <a:lnTo>
                    <a:pt x="442913" y="516731"/>
                  </a:lnTo>
                  <a:cubicBezTo>
                    <a:pt x="443707" y="495300"/>
                    <a:pt x="444500" y="473869"/>
                    <a:pt x="445294" y="452438"/>
                  </a:cubicBezTo>
                  <a:lnTo>
                    <a:pt x="450056" y="400050"/>
                  </a:lnTo>
                  <a:lnTo>
                    <a:pt x="457200" y="309563"/>
                  </a:lnTo>
                  <a:lnTo>
                    <a:pt x="461963" y="259556"/>
                  </a:lnTo>
                  <a:lnTo>
                    <a:pt x="476250" y="221456"/>
                  </a:lnTo>
                  <a:lnTo>
                    <a:pt x="492919" y="190500"/>
                  </a:lnTo>
                  <a:lnTo>
                    <a:pt x="507206" y="169069"/>
                  </a:lnTo>
                  <a:lnTo>
                    <a:pt x="507206" y="152400"/>
                  </a:lnTo>
                  <a:lnTo>
                    <a:pt x="495300" y="123825"/>
                  </a:lnTo>
                  <a:lnTo>
                    <a:pt x="471488" y="92869"/>
                  </a:lnTo>
                  <a:lnTo>
                    <a:pt x="445294" y="69056"/>
                  </a:lnTo>
                  <a:lnTo>
                    <a:pt x="404813" y="38100"/>
                  </a:lnTo>
                  <a:lnTo>
                    <a:pt x="369094" y="0"/>
                  </a:lnTo>
                  <a:lnTo>
                    <a:pt x="0" y="66675"/>
                  </a:lnTo>
                  <a:lnTo>
                    <a:pt x="85725" y="78581"/>
                  </a:lnTo>
                  <a:lnTo>
                    <a:pt x="133350" y="95250"/>
                  </a:lnTo>
                  <a:lnTo>
                    <a:pt x="159544" y="111919"/>
                  </a:lnTo>
                  <a:lnTo>
                    <a:pt x="176213" y="128588"/>
                  </a:lnTo>
                  <a:lnTo>
                    <a:pt x="190500" y="147638"/>
                  </a:lnTo>
                  <a:lnTo>
                    <a:pt x="207169" y="207169"/>
                  </a:lnTo>
                  <a:lnTo>
                    <a:pt x="216694" y="290513"/>
                  </a:lnTo>
                  <a:lnTo>
                    <a:pt x="226219" y="442913"/>
                  </a:lnTo>
                  <a:lnTo>
                    <a:pt x="233363" y="642938"/>
                  </a:lnTo>
                  <a:cubicBezTo>
                    <a:pt x="234950" y="746125"/>
                    <a:pt x="236538" y="849313"/>
                    <a:pt x="238125" y="952500"/>
                  </a:cubicBezTo>
                  <a:cubicBezTo>
                    <a:pt x="238919" y="1123950"/>
                    <a:pt x="239712" y="1295400"/>
                    <a:pt x="240506" y="1466850"/>
                  </a:cubicBezTo>
                  <a:lnTo>
                    <a:pt x="435769" y="1571625"/>
                  </a:lnTo>
                  <a:lnTo>
                    <a:pt x="440531" y="1402556"/>
                  </a:lnTo>
                  <a:lnTo>
                    <a:pt x="440531" y="93821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89">
              <a:extLst>
                <a:ext uri="{FF2B5EF4-FFF2-40B4-BE49-F238E27FC236}">
                  <a16:creationId xmlns:a16="http://schemas.microsoft.com/office/drawing/2014/main" id="{5AFC3AE7-256E-4756-83A4-086AD1F2D4BC}"/>
                </a:ext>
              </a:extLst>
            </p:cNvPr>
            <p:cNvSpPr/>
            <p:nvPr/>
          </p:nvSpPr>
          <p:spPr>
            <a:xfrm>
              <a:off x="6704014" y="4233864"/>
              <a:ext cx="1025525" cy="314325"/>
            </a:xfrm>
            <a:custGeom>
              <a:avLst/>
              <a:gdLst>
                <a:gd name="connsiteX0" fmla="*/ 283369 w 1026319"/>
                <a:gd name="connsiteY0" fmla="*/ 121443 h 314325"/>
                <a:gd name="connsiteX1" fmla="*/ 185737 w 1026319"/>
                <a:gd name="connsiteY1" fmla="*/ 130968 h 314325"/>
                <a:gd name="connsiteX2" fmla="*/ 76200 w 1026319"/>
                <a:gd name="connsiteY2" fmla="*/ 133350 h 314325"/>
                <a:gd name="connsiteX3" fmla="*/ 0 w 1026319"/>
                <a:gd name="connsiteY3" fmla="*/ 133350 h 314325"/>
                <a:gd name="connsiteX4" fmla="*/ 0 w 1026319"/>
                <a:gd name="connsiteY4" fmla="*/ 314325 h 314325"/>
                <a:gd name="connsiteX5" fmla="*/ 202406 w 1026319"/>
                <a:gd name="connsiteY5" fmla="*/ 311943 h 314325"/>
                <a:gd name="connsiteX6" fmla="*/ 411956 w 1026319"/>
                <a:gd name="connsiteY6" fmla="*/ 307181 h 314325"/>
                <a:gd name="connsiteX7" fmla="*/ 616744 w 1026319"/>
                <a:gd name="connsiteY7" fmla="*/ 302418 h 314325"/>
                <a:gd name="connsiteX8" fmla="*/ 790575 w 1026319"/>
                <a:gd name="connsiteY8" fmla="*/ 295275 h 314325"/>
                <a:gd name="connsiteX9" fmla="*/ 885825 w 1026319"/>
                <a:gd name="connsiteY9" fmla="*/ 290512 h 314325"/>
                <a:gd name="connsiteX10" fmla="*/ 931069 w 1026319"/>
                <a:gd name="connsiteY10" fmla="*/ 283368 h 314325"/>
                <a:gd name="connsiteX11" fmla="*/ 966787 w 1026319"/>
                <a:gd name="connsiteY11" fmla="*/ 276225 h 314325"/>
                <a:gd name="connsiteX12" fmla="*/ 992981 w 1026319"/>
                <a:gd name="connsiteY12" fmla="*/ 261937 h 314325"/>
                <a:gd name="connsiteX13" fmla="*/ 1009650 w 1026319"/>
                <a:gd name="connsiteY13" fmla="*/ 250031 h 314325"/>
                <a:gd name="connsiteX14" fmla="*/ 1023937 w 1026319"/>
                <a:gd name="connsiteY14" fmla="*/ 228600 h 314325"/>
                <a:gd name="connsiteX15" fmla="*/ 1026319 w 1026319"/>
                <a:gd name="connsiteY15" fmla="*/ 214312 h 314325"/>
                <a:gd name="connsiteX16" fmla="*/ 1016794 w 1026319"/>
                <a:gd name="connsiteY16" fmla="*/ 176212 h 314325"/>
                <a:gd name="connsiteX17" fmla="*/ 1002506 w 1026319"/>
                <a:gd name="connsiteY17" fmla="*/ 147637 h 314325"/>
                <a:gd name="connsiteX18" fmla="*/ 990600 w 1026319"/>
                <a:gd name="connsiteY18" fmla="*/ 126206 h 314325"/>
                <a:gd name="connsiteX19" fmla="*/ 973931 w 1026319"/>
                <a:gd name="connsiteY19" fmla="*/ 109537 h 314325"/>
                <a:gd name="connsiteX20" fmla="*/ 954881 w 1026319"/>
                <a:gd name="connsiteY20" fmla="*/ 95250 h 314325"/>
                <a:gd name="connsiteX21" fmla="*/ 921544 w 1026319"/>
                <a:gd name="connsiteY21" fmla="*/ 71437 h 314325"/>
                <a:gd name="connsiteX22" fmla="*/ 828675 w 1026319"/>
                <a:gd name="connsiteY22" fmla="*/ 28575 h 314325"/>
                <a:gd name="connsiteX23" fmla="*/ 747712 w 1026319"/>
                <a:gd name="connsiteY23" fmla="*/ 0 h 314325"/>
                <a:gd name="connsiteX24" fmla="*/ 707231 w 1026319"/>
                <a:gd name="connsiteY24" fmla="*/ 16668 h 314325"/>
                <a:gd name="connsiteX25" fmla="*/ 585787 w 1026319"/>
                <a:gd name="connsiteY25" fmla="*/ 54768 h 314325"/>
                <a:gd name="connsiteX26" fmla="*/ 447675 w 1026319"/>
                <a:gd name="connsiteY26" fmla="*/ 92868 h 314325"/>
                <a:gd name="connsiteX27" fmla="*/ 283369 w 1026319"/>
                <a:gd name="connsiteY27" fmla="*/ 121443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26319" h="314325">
                  <a:moveTo>
                    <a:pt x="283369" y="121443"/>
                  </a:moveTo>
                  <a:lnTo>
                    <a:pt x="185737" y="130968"/>
                  </a:lnTo>
                  <a:lnTo>
                    <a:pt x="76200" y="133350"/>
                  </a:lnTo>
                  <a:lnTo>
                    <a:pt x="0" y="133350"/>
                  </a:lnTo>
                  <a:lnTo>
                    <a:pt x="0" y="314325"/>
                  </a:lnTo>
                  <a:lnTo>
                    <a:pt x="202406" y="311943"/>
                  </a:lnTo>
                  <a:lnTo>
                    <a:pt x="411956" y="307181"/>
                  </a:lnTo>
                  <a:lnTo>
                    <a:pt x="616744" y="302418"/>
                  </a:lnTo>
                  <a:lnTo>
                    <a:pt x="790575" y="295275"/>
                  </a:lnTo>
                  <a:lnTo>
                    <a:pt x="885825" y="290512"/>
                  </a:lnTo>
                  <a:lnTo>
                    <a:pt x="931069" y="283368"/>
                  </a:lnTo>
                  <a:lnTo>
                    <a:pt x="966787" y="276225"/>
                  </a:lnTo>
                  <a:lnTo>
                    <a:pt x="992981" y="261937"/>
                  </a:lnTo>
                  <a:lnTo>
                    <a:pt x="1009650" y="250031"/>
                  </a:lnTo>
                  <a:lnTo>
                    <a:pt x="1023937" y="228600"/>
                  </a:lnTo>
                  <a:lnTo>
                    <a:pt x="1026319" y="214312"/>
                  </a:lnTo>
                  <a:lnTo>
                    <a:pt x="1016794" y="176212"/>
                  </a:lnTo>
                  <a:lnTo>
                    <a:pt x="1002506" y="147637"/>
                  </a:lnTo>
                  <a:lnTo>
                    <a:pt x="990600" y="126206"/>
                  </a:lnTo>
                  <a:lnTo>
                    <a:pt x="973931" y="109537"/>
                  </a:lnTo>
                  <a:lnTo>
                    <a:pt x="954881" y="95250"/>
                  </a:lnTo>
                  <a:lnTo>
                    <a:pt x="921544" y="71437"/>
                  </a:lnTo>
                  <a:lnTo>
                    <a:pt x="828675" y="28575"/>
                  </a:lnTo>
                  <a:lnTo>
                    <a:pt x="747712" y="0"/>
                  </a:lnTo>
                  <a:lnTo>
                    <a:pt x="707231" y="16668"/>
                  </a:lnTo>
                  <a:lnTo>
                    <a:pt x="585787" y="54768"/>
                  </a:lnTo>
                  <a:lnTo>
                    <a:pt x="447675" y="92868"/>
                  </a:lnTo>
                  <a:lnTo>
                    <a:pt x="283369" y="12144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92">
              <a:extLst>
                <a:ext uri="{FF2B5EF4-FFF2-40B4-BE49-F238E27FC236}">
                  <a16:creationId xmlns:a16="http://schemas.microsoft.com/office/drawing/2014/main" id="{9D07598E-D9CA-4D3C-85E1-BED23029E734}"/>
                </a:ext>
              </a:extLst>
            </p:cNvPr>
            <p:cNvSpPr/>
            <p:nvPr/>
          </p:nvSpPr>
          <p:spPr>
            <a:xfrm>
              <a:off x="5784851" y="4862514"/>
              <a:ext cx="2701925" cy="1101725"/>
            </a:xfrm>
            <a:custGeom>
              <a:avLst/>
              <a:gdLst>
                <a:gd name="connsiteX0" fmla="*/ 1209675 w 2702719"/>
                <a:gd name="connsiteY0" fmla="*/ 502443 h 1102518"/>
                <a:gd name="connsiteX1" fmla="*/ 1004888 w 2702719"/>
                <a:gd name="connsiteY1" fmla="*/ 414337 h 1102518"/>
                <a:gd name="connsiteX2" fmla="*/ 776288 w 2702719"/>
                <a:gd name="connsiteY2" fmla="*/ 311943 h 1102518"/>
                <a:gd name="connsiteX3" fmla="*/ 571500 w 2702719"/>
                <a:gd name="connsiteY3" fmla="*/ 221456 h 1102518"/>
                <a:gd name="connsiteX4" fmla="*/ 400050 w 2702719"/>
                <a:gd name="connsiteY4" fmla="*/ 145256 h 1102518"/>
                <a:gd name="connsiteX5" fmla="*/ 47625 w 2702719"/>
                <a:gd name="connsiteY5" fmla="*/ 0 h 1102518"/>
                <a:gd name="connsiteX6" fmla="*/ 0 w 2702719"/>
                <a:gd name="connsiteY6" fmla="*/ 95250 h 1102518"/>
                <a:gd name="connsiteX7" fmla="*/ 169069 w 2702719"/>
                <a:gd name="connsiteY7" fmla="*/ 166687 h 1102518"/>
                <a:gd name="connsiteX8" fmla="*/ 326232 w 2702719"/>
                <a:gd name="connsiteY8" fmla="*/ 257175 h 1102518"/>
                <a:gd name="connsiteX9" fmla="*/ 511969 w 2702719"/>
                <a:gd name="connsiteY9" fmla="*/ 364331 h 1102518"/>
                <a:gd name="connsiteX10" fmla="*/ 814388 w 2702719"/>
                <a:gd name="connsiteY10" fmla="*/ 535781 h 1102518"/>
                <a:gd name="connsiteX11" fmla="*/ 1021557 w 2702719"/>
                <a:gd name="connsiteY11" fmla="*/ 654843 h 1102518"/>
                <a:gd name="connsiteX12" fmla="*/ 1276350 w 2702719"/>
                <a:gd name="connsiteY12" fmla="*/ 802481 h 1102518"/>
                <a:gd name="connsiteX13" fmla="*/ 1471613 w 2702719"/>
                <a:gd name="connsiteY13" fmla="*/ 909637 h 1102518"/>
                <a:gd name="connsiteX14" fmla="*/ 1607344 w 2702719"/>
                <a:gd name="connsiteY14" fmla="*/ 983456 h 1102518"/>
                <a:gd name="connsiteX15" fmla="*/ 1724025 w 2702719"/>
                <a:gd name="connsiteY15" fmla="*/ 1040606 h 1102518"/>
                <a:gd name="connsiteX16" fmla="*/ 1783557 w 2702719"/>
                <a:gd name="connsiteY16" fmla="*/ 1066800 h 1102518"/>
                <a:gd name="connsiteX17" fmla="*/ 1845469 w 2702719"/>
                <a:gd name="connsiteY17" fmla="*/ 1085850 h 1102518"/>
                <a:gd name="connsiteX18" fmla="*/ 1897857 w 2702719"/>
                <a:gd name="connsiteY18" fmla="*/ 1097756 h 1102518"/>
                <a:gd name="connsiteX19" fmla="*/ 1943100 w 2702719"/>
                <a:gd name="connsiteY19" fmla="*/ 1102518 h 1102518"/>
                <a:gd name="connsiteX20" fmla="*/ 1995488 w 2702719"/>
                <a:gd name="connsiteY20" fmla="*/ 1097756 h 1102518"/>
                <a:gd name="connsiteX21" fmla="*/ 2105025 w 2702719"/>
                <a:gd name="connsiteY21" fmla="*/ 1071562 h 1102518"/>
                <a:gd name="connsiteX22" fmla="*/ 2386013 w 2702719"/>
                <a:gd name="connsiteY22" fmla="*/ 1002506 h 1102518"/>
                <a:gd name="connsiteX23" fmla="*/ 2581275 w 2702719"/>
                <a:gd name="connsiteY23" fmla="*/ 954881 h 1102518"/>
                <a:gd name="connsiteX24" fmla="*/ 2671763 w 2702719"/>
                <a:gd name="connsiteY24" fmla="*/ 931068 h 1102518"/>
                <a:gd name="connsiteX25" fmla="*/ 2690813 w 2702719"/>
                <a:gd name="connsiteY25" fmla="*/ 921543 h 1102518"/>
                <a:gd name="connsiteX26" fmla="*/ 2702719 w 2702719"/>
                <a:gd name="connsiteY26" fmla="*/ 909637 h 1102518"/>
                <a:gd name="connsiteX27" fmla="*/ 2702719 w 2702719"/>
                <a:gd name="connsiteY27" fmla="*/ 895350 h 1102518"/>
                <a:gd name="connsiteX28" fmla="*/ 2693194 w 2702719"/>
                <a:gd name="connsiteY28" fmla="*/ 876300 h 1102518"/>
                <a:gd name="connsiteX29" fmla="*/ 2671763 w 2702719"/>
                <a:gd name="connsiteY29" fmla="*/ 869156 h 1102518"/>
                <a:gd name="connsiteX30" fmla="*/ 2600325 w 2702719"/>
                <a:gd name="connsiteY30" fmla="*/ 866775 h 1102518"/>
                <a:gd name="connsiteX31" fmla="*/ 2452688 w 2702719"/>
                <a:gd name="connsiteY31" fmla="*/ 857250 h 1102518"/>
                <a:gd name="connsiteX32" fmla="*/ 2309813 w 2702719"/>
                <a:gd name="connsiteY32" fmla="*/ 835818 h 1102518"/>
                <a:gd name="connsiteX33" fmla="*/ 2197894 w 2702719"/>
                <a:gd name="connsiteY33" fmla="*/ 816768 h 1102518"/>
                <a:gd name="connsiteX34" fmla="*/ 2002632 w 2702719"/>
                <a:gd name="connsiteY34" fmla="*/ 771525 h 1102518"/>
                <a:gd name="connsiteX35" fmla="*/ 1802607 w 2702719"/>
                <a:gd name="connsiteY35" fmla="*/ 714375 h 1102518"/>
                <a:gd name="connsiteX36" fmla="*/ 1524000 w 2702719"/>
                <a:gd name="connsiteY36" fmla="*/ 623887 h 1102518"/>
                <a:gd name="connsiteX37" fmla="*/ 1209675 w 2702719"/>
                <a:gd name="connsiteY37" fmla="*/ 502443 h 110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702719" h="1102518">
                  <a:moveTo>
                    <a:pt x="1209675" y="502443"/>
                  </a:moveTo>
                  <a:lnTo>
                    <a:pt x="1004888" y="414337"/>
                  </a:lnTo>
                  <a:lnTo>
                    <a:pt x="776288" y="311943"/>
                  </a:lnTo>
                  <a:lnTo>
                    <a:pt x="571500" y="221456"/>
                  </a:lnTo>
                  <a:lnTo>
                    <a:pt x="400050" y="145256"/>
                  </a:lnTo>
                  <a:lnTo>
                    <a:pt x="47625" y="0"/>
                  </a:lnTo>
                  <a:lnTo>
                    <a:pt x="0" y="95250"/>
                  </a:lnTo>
                  <a:lnTo>
                    <a:pt x="169069" y="166687"/>
                  </a:lnTo>
                  <a:lnTo>
                    <a:pt x="326232" y="257175"/>
                  </a:lnTo>
                  <a:lnTo>
                    <a:pt x="511969" y="364331"/>
                  </a:lnTo>
                  <a:lnTo>
                    <a:pt x="814388" y="535781"/>
                  </a:lnTo>
                  <a:lnTo>
                    <a:pt x="1021557" y="654843"/>
                  </a:lnTo>
                  <a:lnTo>
                    <a:pt x="1276350" y="802481"/>
                  </a:lnTo>
                  <a:lnTo>
                    <a:pt x="1471613" y="909637"/>
                  </a:lnTo>
                  <a:lnTo>
                    <a:pt x="1607344" y="983456"/>
                  </a:lnTo>
                  <a:lnTo>
                    <a:pt x="1724025" y="1040606"/>
                  </a:lnTo>
                  <a:lnTo>
                    <a:pt x="1783557" y="1066800"/>
                  </a:lnTo>
                  <a:lnTo>
                    <a:pt x="1845469" y="1085850"/>
                  </a:lnTo>
                  <a:lnTo>
                    <a:pt x="1897857" y="1097756"/>
                  </a:lnTo>
                  <a:lnTo>
                    <a:pt x="1943100" y="1102518"/>
                  </a:lnTo>
                  <a:lnTo>
                    <a:pt x="1995488" y="1097756"/>
                  </a:lnTo>
                  <a:lnTo>
                    <a:pt x="2105025" y="1071562"/>
                  </a:lnTo>
                  <a:lnTo>
                    <a:pt x="2386013" y="1002506"/>
                  </a:lnTo>
                  <a:lnTo>
                    <a:pt x="2581275" y="954881"/>
                  </a:lnTo>
                  <a:lnTo>
                    <a:pt x="2671763" y="931068"/>
                  </a:lnTo>
                  <a:lnTo>
                    <a:pt x="2690813" y="921543"/>
                  </a:lnTo>
                  <a:lnTo>
                    <a:pt x="2702719" y="909637"/>
                  </a:lnTo>
                  <a:lnTo>
                    <a:pt x="2702719" y="895350"/>
                  </a:lnTo>
                  <a:lnTo>
                    <a:pt x="2693194" y="876300"/>
                  </a:lnTo>
                  <a:lnTo>
                    <a:pt x="2671763" y="869156"/>
                  </a:lnTo>
                  <a:lnTo>
                    <a:pt x="2600325" y="866775"/>
                  </a:lnTo>
                  <a:lnTo>
                    <a:pt x="2452688" y="857250"/>
                  </a:lnTo>
                  <a:lnTo>
                    <a:pt x="2309813" y="835818"/>
                  </a:lnTo>
                  <a:lnTo>
                    <a:pt x="2197894" y="816768"/>
                  </a:lnTo>
                  <a:lnTo>
                    <a:pt x="2002632" y="771525"/>
                  </a:lnTo>
                  <a:lnTo>
                    <a:pt x="1802607" y="714375"/>
                  </a:lnTo>
                  <a:lnTo>
                    <a:pt x="1524000" y="623887"/>
                  </a:lnTo>
                  <a:lnTo>
                    <a:pt x="1209675" y="50244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A327A31C-4778-4A8F-94A1-EC62575D0AB9}"/>
              </a:ext>
            </a:extLst>
          </p:cNvPr>
          <p:cNvGrpSpPr/>
          <p:nvPr/>
        </p:nvGrpSpPr>
        <p:grpSpPr>
          <a:xfrm>
            <a:off x="3770313" y="1582737"/>
            <a:ext cx="4716463" cy="4387851"/>
            <a:chOff x="3770313" y="1576388"/>
            <a:chExt cx="4716463" cy="4387851"/>
          </a:xfrm>
          <a:solidFill>
            <a:schemeClr val="tx1"/>
          </a:solidFill>
        </p:grpSpPr>
        <p:sp>
          <p:nvSpPr>
            <p:cNvPr id="30" name="フリーフォーム 82">
              <a:extLst>
                <a:ext uri="{FF2B5EF4-FFF2-40B4-BE49-F238E27FC236}">
                  <a16:creationId xmlns:a16="http://schemas.microsoft.com/office/drawing/2014/main" id="{5FDFF6FE-94BE-4695-B1BD-A46693FE3DE6}"/>
                </a:ext>
              </a:extLst>
            </p:cNvPr>
            <p:cNvSpPr/>
            <p:nvPr/>
          </p:nvSpPr>
          <p:spPr>
            <a:xfrm>
              <a:off x="3841752" y="2493963"/>
              <a:ext cx="1773238" cy="457200"/>
            </a:xfrm>
            <a:custGeom>
              <a:avLst/>
              <a:gdLst>
                <a:gd name="connsiteX0" fmla="*/ 692944 w 1774032"/>
                <a:gd name="connsiteY0" fmla="*/ 169069 h 457200"/>
                <a:gd name="connsiteX1" fmla="*/ 933450 w 1774032"/>
                <a:gd name="connsiteY1" fmla="*/ 128587 h 457200"/>
                <a:gd name="connsiteX2" fmla="*/ 1133475 w 1774032"/>
                <a:gd name="connsiteY2" fmla="*/ 85725 h 457200"/>
                <a:gd name="connsiteX3" fmla="*/ 1202532 w 1774032"/>
                <a:gd name="connsiteY3" fmla="*/ 76200 h 457200"/>
                <a:gd name="connsiteX4" fmla="*/ 1269207 w 1774032"/>
                <a:gd name="connsiteY4" fmla="*/ 64294 h 457200"/>
                <a:gd name="connsiteX5" fmla="*/ 1352550 w 1774032"/>
                <a:gd name="connsiteY5" fmla="*/ 40481 h 457200"/>
                <a:gd name="connsiteX6" fmla="*/ 1435894 w 1774032"/>
                <a:gd name="connsiteY6" fmla="*/ 9525 h 457200"/>
                <a:gd name="connsiteX7" fmla="*/ 1466850 w 1774032"/>
                <a:gd name="connsiteY7" fmla="*/ 0 h 457200"/>
                <a:gd name="connsiteX8" fmla="*/ 1497807 w 1774032"/>
                <a:gd name="connsiteY8" fmla="*/ 0 h 457200"/>
                <a:gd name="connsiteX9" fmla="*/ 1590675 w 1774032"/>
                <a:gd name="connsiteY9" fmla="*/ 7144 h 457200"/>
                <a:gd name="connsiteX10" fmla="*/ 1657350 w 1774032"/>
                <a:gd name="connsiteY10" fmla="*/ 19050 h 457200"/>
                <a:gd name="connsiteX11" fmla="*/ 1693069 w 1774032"/>
                <a:gd name="connsiteY11" fmla="*/ 30956 h 457200"/>
                <a:gd name="connsiteX12" fmla="*/ 1738313 w 1774032"/>
                <a:gd name="connsiteY12" fmla="*/ 52387 h 457200"/>
                <a:gd name="connsiteX13" fmla="*/ 1762125 w 1774032"/>
                <a:gd name="connsiteY13" fmla="*/ 69056 h 457200"/>
                <a:gd name="connsiteX14" fmla="*/ 1771650 w 1774032"/>
                <a:gd name="connsiteY14" fmla="*/ 80962 h 457200"/>
                <a:gd name="connsiteX15" fmla="*/ 1774032 w 1774032"/>
                <a:gd name="connsiteY15" fmla="*/ 104775 h 457200"/>
                <a:gd name="connsiteX16" fmla="*/ 1769269 w 1774032"/>
                <a:gd name="connsiteY16" fmla="*/ 128587 h 457200"/>
                <a:gd name="connsiteX17" fmla="*/ 1754982 w 1774032"/>
                <a:gd name="connsiteY17" fmla="*/ 154781 h 457200"/>
                <a:gd name="connsiteX18" fmla="*/ 1735932 w 1774032"/>
                <a:gd name="connsiteY18" fmla="*/ 176212 h 457200"/>
                <a:gd name="connsiteX19" fmla="*/ 1702594 w 1774032"/>
                <a:gd name="connsiteY19" fmla="*/ 195262 h 457200"/>
                <a:gd name="connsiteX20" fmla="*/ 1650207 w 1774032"/>
                <a:gd name="connsiteY20" fmla="*/ 214312 h 457200"/>
                <a:gd name="connsiteX21" fmla="*/ 1607344 w 1774032"/>
                <a:gd name="connsiteY21" fmla="*/ 219075 h 457200"/>
                <a:gd name="connsiteX22" fmla="*/ 1550194 w 1774032"/>
                <a:gd name="connsiteY22" fmla="*/ 223837 h 457200"/>
                <a:gd name="connsiteX23" fmla="*/ 1407319 w 1774032"/>
                <a:gd name="connsiteY23" fmla="*/ 238125 h 457200"/>
                <a:gd name="connsiteX24" fmla="*/ 1104900 w 1774032"/>
                <a:gd name="connsiteY24" fmla="*/ 269081 h 457200"/>
                <a:gd name="connsiteX25" fmla="*/ 914400 w 1774032"/>
                <a:gd name="connsiteY25" fmla="*/ 333375 h 457200"/>
                <a:gd name="connsiteX26" fmla="*/ 792957 w 1774032"/>
                <a:gd name="connsiteY26" fmla="*/ 350044 h 457200"/>
                <a:gd name="connsiteX27" fmla="*/ 590550 w 1774032"/>
                <a:gd name="connsiteY27" fmla="*/ 381000 h 457200"/>
                <a:gd name="connsiteX28" fmla="*/ 464344 w 1774032"/>
                <a:gd name="connsiteY28" fmla="*/ 400050 h 457200"/>
                <a:gd name="connsiteX29" fmla="*/ 435769 w 1774032"/>
                <a:gd name="connsiteY29" fmla="*/ 416719 h 457200"/>
                <a:gd name="connsiteX30" fmla="*/ 395288 w 1774032"/>
                <a:gd name="connsiteY30" fmla="*/ 435769 h 457200"/>
                <a:gd name="connsiteX31" fmla="*/ 354807 w 1774032"/>
                <a:gd name="connsiteY31" fmla="*/ 452437 h 457200"/>
                <a:gd name="connsiteX32" fmla="*/ 321469 w 1774032"/>
                <a:gd name="connsiteY32" fmla="*/ 457200 h 457200"/>
                <a:gd name="connsiteX33" fmla="*/ 283369 w 1774032"/>
                <a:gd name="connsiteY33" fmla="*/ 457200 h 457200"/>
                <a:gd name="connsiteX34" fmla="*/ 247650 w 1774032"/>
                <a:gd name="connsiteY34" fmla="*/ 450056 h 457200"/>
                <a:gd name="connsiteX35" fmla="*/ 214313 w 1774032"/>
                <a:gd name="connsiteY35" fmla="*/ 433387 h 457200"/>
                <a:gd name="connsiteX36" fmla="*/ 176213 w 1774032"/>
                <a:gd name="connsiteY36" fmla="*/ 400050 h 457200"/>
                <a:gd name="connsiteX37" fmla="*/ 107157 w 1774032"/>
                <a:gd name="connsiteY37" fmla="*/ 321469 h 457200"/>
                <a:gd name="connsiteX38" fmla="*/ 42863 w 1774032"/>
                <a:gd name="connsiteY38" fmla="*/ 223837 h 457200"/>
                <a:gd name="connsiteX39" fmla="*/ 7144 w 1774032"/>
                <a:gd name="connsiteY39" fmla="*/ 164306 h 457200"/>
                <a:gd name="connsiteX40" fmla="*/ 0 w 1774032"/>
                <a:gd name="connsiteY40" fmla="*/ 138112 h 457200"/>
                <a:gd name="connsiteX41" fmla="*/ 4763 w 1774032"/>
                <a:gd name="connsiteY41" fmla="*/ 121444 h 457200"/>
                <a:gd name="connsiteX42" fmla="*/ 16669 w 1774032"/>
                <a:gd name="connsiteY42" fmla="*/ 119062 h 457200"/>
                <a:gd name="connsiteX43" fmla="*/ 45244 w 1774032"/>
                <a:gd name="connsiteY43" fmla="*/ 126206 h 457200"/>
                <a:gd name="connsiteX44" fmla="*/ 83344 w 1774032"/>
                <a:gd name="connsiteY44" fmla="*/ 150019 h 457200"/>
                <a:gd name="connsiteX45" fmla="*/ 126207 w 1774032"/>
                <a:gd name="connsiteY45" fmla="*/ 173831 h 457200"/>
                <a:gd name="connsiteX46" fmla="*/ 164307 w 1774032"/>
                <a:gd name="connsiteY46" fmla="*/ 192881 h 457200"/>
                <a:gd name="connsiteX47" fmla="*/ 211932 w 1774032"/>
                <a:gd name="connsiteY47" fmla="*/ 207169 h 457200"/>
                <a:gd name="connsiteX48" fmla="*/ 278607 w 1774032"/>
                <a:gd name="connsiteY48" fmla="*/ 216694 h 457200"/>
                <a:gd name="connsiteX49" fmla="*/ 364332 w 1774032"/>
                <a:gd name="connsiteY49" fmla="*/ 223837 h 457200"/>
                <a:gd name="connsiteX50" fmla="*/ 435769 w 1774032"/>
                <a:gd name="connsiteY50" fmla="*/ 214312 h 457200"/>
                <a:gd name="connsiteX51" fmla="*/ 692944 w 1774032"/>
                <a:gd name="connsiteY51" fmla="*/ 169069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774032" h="457200">
                  <a:moveTo>
                    <a:pt x="692944" y="169069"/>
                  </a:moveTo>
                  <a:lnTo>
                    <a:pt x="933450" y="128587"/>
                  </a:lnTo>
                  <a:lnTo>
                    <a:pt x="1133475" y="85725"/>
                  </a:lnTo>
                  <a:lnTo>
                    <a:pt x="1202532" y="76200"/>
                  </a:lnTo>
                  <a:lnTo>
                    <a:pt x="1269207" y="64294"/>
                  </a:lnTo>
                  <a:lnTo>
                    <a:pt x="1352550" y="40481"/>
                  </a:lnTo>
                  <a:lnTo>
                    <a:pt x="1435894" y="9525"/>
                  </a:lnTo>
                  <a:lnTo>
                    <a:pt x="1466850" y="0"/>
                  </a:lnTo>
                  <a:lnTo>
                    <a:pt x="1497807" y="0"/>
                  </a:lnTo>
                  <a:lnTo>
                    <a:pt x="1590675" y="7144"/>
                  </a:lnTo>
                  <a:lnTo>
                    <a:pt x="1657350" y="19050"/>
                  </a:lnTo>
                  <a:lnTo>
                    <a:pt x="1693069" y="30956"/>
                  </a:lnTo>
                  <a:lnTo>
                    <a:pt x="1738313" y="52387"/>
                  </a:lnTo>
                  <a:lnTo>
                    <a:pt x="1762125" y="69056"/>
                  </a:lnTo>
                  <a:lnTo>
                    <a:pt x="1771650" y="80962"/>
                  </a:lnTo>
                  <a:lnTo>
                    <a:pt x="1774032" y="104775"/>
                  </a:lnTo>
                  <a:lnTo>
                    <a:pt x="1769269" y="128587"/>
                  </a:lnTo>
                  <a:lnTo>
                    <a:pt x="1754982" y="154781"/>
                  </a:lnTo>
                  <a:lnTo>
                    <a:pt x="1735932" y="176212"/>
                  </a:lnTo>
                  <a:lnTo>
                    <a:pt x="1702594" y="195262"/>
                  </a:lnTo>
                  <a:lnTo>
                    <a:pt x="1650207" y="214312"/>
                  </a:lnTo>
                  <a:lnTo>
                    <a:pt x="1607344" y="219075"/>
                  </a:lnTo>
                  <a:lnTo>
                    <a:pt x="1550194" y="223837"/>
                  </a:lnTo>
                  <a:lnTo>
                    <a:pt x="1407319" y="238125"/>
                  </a:lnTo>
                  <a:lnTo>
                    <a:pt x="1104900" y="269081"/>
                  </a:lnTo>
                  <a:lnTo>
                    <a:pt x="914400" y="333375"/>
                  </a:lnTo>
                  <a:lnTo>
                    <a:pt x="792957" y="350044"/>
                  </a:lnTo>
                  <a:lnTo>
                    <a:pt x="590550" y="381000"/>
                  </a:lnTo>
                  <a:lnTo>
                    <a:pt x="464344" y="400050"/>
                  </a:lnTo>
                  <a:lnTo>
                    <a:pt x="435769" y="416719"/>
                  </a:lnTo>
                  <a:lnTo>
                    <a:pt x="395288" y="435769"/>
                  </a:lnTo>
                  <a:lnTo>
                    <a:pt x="354807" y="452437"/>
                  </a:lnTo>
                  <a:lnTo>
                    <a:pt x="321469" y="457200"/>
                  </a:lnTo>
                  <a:lnTo>
                    <a:pt x="283369" y="457200"/>
                  </a:lnTo>
                  <a:lnTo>
                    <a:pt x="247650" y="450056"/>
                  </a:lnTo>
                  <a:lnTo>
                    <a:pt x="214313" y="433387"/>
                  </a:lnTo>
                  <a:lnTo>
                    <a:pt x="176213" y="400050"/>
                  </a:lnTo>
                  <a:lnTo>
                    <a:pt x="107157" y="321469"/>
                  </a:lnTo>
                  <a:lnTo>
                    <a:pt x="42863" y="223837"/>
                  </a:lnTo>
                  <a:lnTo>
                    <a:pt x="7144" y="164306"/>
                  </a:lnTo>
                  <a:lnTo>
                    <a:pt x="0" y="138112"/>
                  </a:lnTo>
                  <a:lnTo>
                    <a:pt x="4763" y="121444"/>
                  </a:lnTo>
                  <a:lnTo>
                    <a:pt x="16669" y="119062"/>
                  </a:lnTo>
                  <a:lnTo>
                    <a:pt x="45244" y="126206"/>
                  </a:lnTo>
                  <a:lnTo>
                    <a:pt x="83344" y="150019"/>
                  </a:lnTo>
                  <a:lnTo>
                    <a:pt x="126207" y="173831"/>
                  </a:lnTo>
                  <a:lnTo>
                    <a:pt x="164307" y="192881"/>
                  </a:lnTo>
                  <a:lnTo>
                    <a:pt x="211932" y="207169"/>
                  </a:lnTo>
                  <a:lnTo>
                    <a:pt x="278607" y="216694"/>
                  </a:lnTo>
                  <a:lnTo>
                    <a:pt x="364332" y="223837"/>
                  </a:lnTo>
                  <a:lnTo>
                    <a:pt x="435769" y="214312"/>
                  </a:lnTo>
                  <a:lnTo>
                    <a:pt x="692944" y="1690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84">
              <a:extLst>
                <a:ext uri="{FF2B5EF4-FFF2-40B4-BE49-F238E27FC236}">
                  <a16:creationId xmlns:a16="http://schemas.microsoft.com/office/drawing/2014/main" id="{237B49AF-7E8B-4D18-BDFB-A811520D285F}"/>
                </a:ext>
              </a:extLst>
            </p:cNvPr>
            <p:cNvSpPr/>
            <p:nvPr/>
          </p:nvSpPr>
          <p:spPr>
            <a:xfrm>
              <a:off x="5691188" y="1719263"/>
              <a:ext cx="488950" cy="1643062"/>
            </a:xfrm>
            <a:custGeom>
              <a:avLst/>
              <a:gdLst>
                <a:gd name="connsiteX0" fmla="*/ 388143 w 488156"/>
                <a:gd name="connsiteY0" fmla="*/ 400050 h 1643062"/>
                <a:gd name="connsiteX1" fmla="*/ 376237 w 488156"/>
                <a:gd name="connsiteY1" fmla="*/ 257175 h 1643062"/>
                <a:gd name="connsiteX2" fmla="*/ 371475 w 488156"/>
                <a:gd name="connsiteY2" fmla="*/ 126206 h 1643062"/>
                <a:gd name="connsiteX3" fmla="*/ 333375 w 488156"/>
                <a:gd name="connsiteY3" fmla="*/ 102393 h 1643062"/>
                <a:gd name="connsiteX4" fmla="*/ 273843 w 488156"/>
                <a:gd name="connsiteY4" fmla="*/ 73818 h 1643062"/>
                <a:gd name="connsiteX5" fmla="*/ 226218 w 488156"/>
                <a:gd name="connsiteY5" fmla="*/ 54768 h 1643062"/>
                <a:gd name="connsiteX6" fmla="*/ 150018 w 488156"/>
                <a:gd name="connsiteY6" fmla="*/ 26193 h 1643062"/>
                <a:gd name="connsiteX7" fmla="*/ 83343 w 488156"/>
                <a:gd name="connsiteY7" fmla="*/ 7143 h 1643062"/>
                <a:gd name="connsiteX8" fmla="*/ 40481 w 488156"/>
                <a:gd name="connsiteY8" fmla="*/ 0 h 1643062"/>
                <a:gd name="connsiteX9" fmla="*/ 19050 w 488156"/>
                <a:gd name="connsiteY9" fmla="*/ 0 h 1643062"/>
                <a:gd name="connsiteX10" fmla="*/ 4762 w 488156"/>
                <a:gd name="connsiteY10" fmla="*/ 2381 h 1643062"/>
                <a:gd name="connsiteX11" fmla="*/ 0 w 488156"/>
                <a:gd name="connsiteY11" fmla="*/ 7143 h 1643062"/>
                <a:gd name="connsiteX12" fmla="*/ 0 w 488156"/>
                <a:gd name="connsiteY12" fmla="*/ 28575 h 1643062"/>
                <a:gd name="connsiteX13" fmla="*/ 11906 w 488156"/>
                <a:gd name="connsiteY13" fmla="*/ 50006 h 1643062"/>
                <a:gd name="connsiteX14" fmla="*/ 42862 w 488156"/>
                <a:gd name="connsiteY14" fmla="*/ 83343 h 1643062"/>
                <a:gd name="connsiteX15" fmla="*/ 95250 w 488156"/>
                <a:gd name="connsiteY15" fmla="*/ 150018 h 1643062"/>
                <a:gd name="connsiteX16" fmla="*/ 138112 w 488156"/>
                <a:gd name="connsiteY16" fmla="*/ 219075 h 1643062"/>
                <a:gd name="connsiteX17" fmla="*/ 152400 w 488156"/>
                <a:gd name="connsiteY17" fmla="*/ 264318 h 1643062"/>
                <a:gd name="connsiteX18" fmla="*/ 176212 w 488156"/>
                <a:gd name="connsiteY18" fmla="*/ 466725 h 1643062"/>
                <a:gd name="connsiteX19" fmla="*/ 209550 w 488156"/>
                <a:gd name="connsiteY19" fmla="*/ 728662 h 1643062"/>
                <a:gd name="connsiteX20" fmla="*/ 226218 w 488156"/>
                <a:gd name="connsiteY20" fmla="*/ 859631 h 1643062"/>
                <a:gd name="connsiteX21" fmla="*/ 240506 w 488156"/>
                <a:gd name="connsiteY21" fmla="*/ 957262 h 1643062"/>
                <a:gd name="connsiteX22" fmla="*/ 240506 w 488156"/>
                <a:gd name="connsiteY22" fmla="*/ 1088231 h 1643062"/>
                <a:gd name="connsiteX23" fmla="*/ 242887 w 488156"/>
                <a:gd name="connsiteY23" fmla="*/ 1335881 h 1643062"/>
                <a:gd name="connsiteX24" fmla="*/ 235743 w 488156"/>
                <a:gd name="connsiteY24" fmla="*/ 1393031 h 1643062"/>
                <a:gd name="connsiteX25" fmla="*/ 238125 w 488156"/>
                <a:gd name="connsiteY25" fmla="*/ 1423987 h 1643062"/>
                <a:gd name="connsiteX26" fmla="*/ 245268 w 488156"/>
                <a:gd name="connsiteY26" fmla="*/ 1457325 h 1643062"/>
                <a:gd name="connsiteX27" fmla="*/ 261937 w 488156"/>
                <a:gd name="connsiteY27" fmla="*/ 1495425 h 1643062"/>
                <a:gd name="connsiteX28" fmla="*/ 285750 w 488156"/>
                <a:gd name="connsiteY28" fmla="*/ 1531143 h 1643062"/>
                <a:gd name="connsiteX29" fmla="*/ 319087 w 488156"/>
                <a:gd name="connsiteY29" fmla="*/ 1574006 h 1643062"/>
                <a:gd name="connsiteX30" fmla="*/ 350043 w 488156"/>
                <a:gd name="connsiteY30" fmla="*/ 1607343 h 1643062"/>
                <a:gd name="connsiteX31" fmla="*/ 383381 w 488156"/>
                <a:gd name="connsiteY31" fmla="*/ 1633537 h 1643062"/>
                <a:gd name="connsiteX32" fmla="*/ 400050 w 488156"/>
                <a:gd name="connsiteY32" fmla="*/ 1643062 h 1643062"/>
                <a:gd name="connsiteX33" fmla="*/ 488156 w 488156"/>
                <a:gd name="connsiteY33" fmla="*/ 1512093 h 1643062"/>
                <a:gd name="connsiteX34" fmla="*/ 464343 w 488156"/>
                <a:gd name="connsiteY34" fmla="*/ 1226343 h 1643062"/>
                <a:gd name="connsiteX35" fmla="*/ 440531 w 488156"/>
                <a:gd name="connsiteY35" fmla="*/ 919162 h 1643062"/>
                <a:gd name="connsiteX36" fmla="*/ 416718 w 488156"/>
                <a:gd name="connsiteY36" fmla="*/ 745331 h 1643062"/>
                <a:gd name="connsiteX37" fmla="*/ 388143 w 488156"/>
                <a:gd name="connsiteY37" fmla="*/ 400050 h 164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88156" h="1643062">
                  <a:moveTo>
                    <a:pt x="388143" y="400050"/>
                  </a:moveTo>
                  <a:lnTo>
                    <a:pt x="376237" y="257175"/>
                  </a:lnTo>
                  <a:lnTo>
                    <a:pt x="371475" y="126206"/>
                  </a:lnTo>
                  <a:lnTo>
                    <a:pt x="333375" y="102393"/>
                  </a:lnTo>
                  <a:lnTo>
                    <a:pt x="273843" y="73818"/>
                  </a:lnTo>
                  <a:lnTo>
                    <a:pt x="226218" y="54768"/>
                  </a:lnTo>
                  <a:lnTo>
                    <a:pt x="150018" y="26193"/>
                  </a:lnTo>
                  <a:lnTo>
                    <a:pt x="83343" y="7143"/>
                  </a:lnTo>
                  <a:lnTo>
                    <a:pt x="40481" y="0"/>
                  </a:lnTo>
                  <a:lnTo>
                    <a:pt x="19050" y="0"/>
                  </a:lnTo>
                  <a:lnTo>
                    <a:pt x="4762" y="2381"/>
                  </a:lnTo>
                  <a:lnTo>
                    <a:pt x="0" y="7143"/>
                  </a:lnTo>
                  <a:lnTo>
                    <a:pt x="0" y="28575"/>
                  </a:lnTo>
                  <a:lnTo>
                    <a:pt x="11906" y="50006"/>
                  </a:lnTo>
                  <a:lnTo>
                    <a:pt x="42862" y="83343"/>
                  </a:lnTo>
                  <a:lnTo>
                    <a:pt x="95250" y="150018"/>
                  </a:lnTo>
                  <a:lnTo>
                    <a:pt x="138112" y="219075"/>
                  </a:lnTo>
                  <a:lnTo>
                    <a:pt x="152400" y="264318"/>
                  </a:lnTo>
                  <a:lnTo>
                    <a:pt x="176212" y="466725"/>
                  </a:lnTo>
                  <a:lnTo>
                    <a:pt x="209550" y="728662"/>
                  </a:lnTo>
                  <a:lnTo>
                    <a:pt x="226218" y="859631"/>
                  </a:lnTo>
                  <a:lnTo>
                    <a:pt x="240506" y="957262"/>
                  </a:lnTo>
                  <a:lnTo>
                    <a:pt x="240506" y="1088231"/>
                  </a:lnTo>
                  <a:cubicBezTo>
                    <a:pt x="241300" y="1170781"/>
                    <a:pt x="242093" y="1253331"/>
                    <a:pt x="242887" y="1335881"/>
                  </a:cubicBezTo>
                  <a:lnTo>
                    <a:pt x="235743" y="1393031"/>
                  </a:lnTo>
                  <a:lnTo>
                    <a:pt x="238125" y="1423987"/>
                  </a:lnTo>
                  <a:lnTo>
                    <a:pt x="245268" y="1457325"/>
                  </a:lnTo>
                  <a:lnTo>
                    <a:pt x="261937" y="1495425"/>
                  </a:lnTo>
                  <a:lnTo>
                    <a:pt x="285750" y="1531143"/>
                  </a:lnTo>
                  <a:lnTo>
                    <a:pt x="319087" y="1574006"/>
                  </a:lnTo>
                  <a:lnTo>
                    <a:pt x="350043" y="1607343"/>
                  </a:lnTo>
                  <a:lnTo>
                    <a:pt x="383381" y="1633537"/>
                  </a:lnTo>
                  <a:lnTo>
                    <a:pt x="400050" y="1643062"/>
                  </a:lnTo>
                  <a:lnTo>
                    <a:pt x="488156" y="1512093"/>
                  </a:lnTo>
                  <a:lnTo>
                    <a:pt x="464343" y="1226343"/>
                  </a:lnTo>
                  <a:lnTo>
                    <a:pt x="440531" y="919162"/>
                  </a:lnTo>
                  <a:lnTo>
                    <a:pt x="416718" y="745331"/>
                  </a:lnTo>
                  <a:lnTo>
                    <a:pt x="388143" y="4000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88">
              <a:extLst>
                <a:ext uri="{FF2B5EF4-FFF2-40B4-BE49-F238E27FC236}">
                  <a16:creationId xmlns:a16="http://schemas.microsoft.com/office/drawing/2014/main" id="{F3E573D7-14AF-4295-A0A0-CAA9966F94C5}"/>
                </a:ext>
              </a:extLst>
            </p:cNvPr>
            <p:cNvSpPr/>
            <p:nvPr/>
          </p:nvSpPr>
          <p:spPr>
            <a:xfrm>
              <a:off x="5248275" y="3543301"/>
              <a:ext cx="2838450" cy="466725"/>
            </a:xfrm>
            <a:custGeom>
              <a:avLst/>
              <a:gdLst>
                <a:gd name="connsiteX0" fmla="*/ 1076325 w 2838450"/>
                <a:gd name="connsiteY0" fmla="*/ 200025 h 466725"/>
                <a:gd name="connsiteX1" fmla="*/ 1576388 w 2838450"/>
                <a:gd name="connsiteY1" fmla="*/ 152400 h 466725"/>
                <a:gd name="connsiteX2" fmla="*/ 1940719 w 2838450"/>
                <a:gd name="connsiteY2" fmla="*/ 116681 h 466725"/>
                <a:gd name="connsiteX3" fmla="*/ 2216944 w 2838450"/>
                <a:gd name="connsiteY3" fmla="*/ 88106 h 466725"/>
                <a:gd name="connsiteX4" fmla="*/ 2240756 w 2838450"/>
                <a:gd name="connsiteY4" fmla="*/ 83344 h 466725"/>
                <a:gd name="connsiteX5" fmla="*/ 2278856 w 2838450"/>
                <a:gd name="connsiteY5" fmla="*/ 66675 h 466725"/>
                <a:gd name="connsiteX6" fmla="*/ 2314575 w 2838450"/>
                <a:gd name="connsiteY6" fmla="*/ 52388 h 466725"/>
                <a:gd name="connsiteX7" fmla="*/ 2366963 w 2838450"/>
                <a:gd name="connsiteY7" fmla="*/ 21431 h 466725"/>
                <a:gd name="connsiteX8" fmla="*/ 2395538 w 2838450"/>
                <a:gd name="connsiteY8" fmla="*/ 2381 h 466725"/>
                <a:gd name="connsiteX9" fmla="*/ 2409825 w 2838450"/>
                <a:gd name="connsiteY9" fmla="*/ 0 h 466725"/>
                <a:gd name="connsiteX10" fmla="*/ 2438400 w 2838450"/>
                <a:gd name="connsiteY10" fmla="*/ 4763 h 466725"/>
                <a:gd name="connsiteX11" fmla="*/ 2521744 w 2838450"/>
                <a:gd name="connsiteY11" fmla="*/ 26194 h 466725"/>
                <a:gd name="connsiteX12" fmla="*/ 2643188 w 2838450"/>
                <a:gd name="connsiteY12" fmla="*/ 66675 h 466725"/>
                <a:gd name="connsiteX13" fmla="*/ 2719388 w 2838450"/>
                <a:gd name="connsiteY13" fmla="*/ 97631 h 466725"/>
                <a:gd name="connsiteX14" fmla="*/ 2778919 w 2838450"/>
                <a:gd name="connsiteY14" fmla="*/ 130969 h 466725"/>
                <a:gd name="connsiteX15" fmla="*/ 2800350 w 2838450"/>
                <a:gd name="connsiteY15" fmla="*/ 147638 h 466725"/>
                <a:gd name="connsiteX16" fmla="*/ 2817019 w 2838450"/>
                <a:gd name="connsiteY16" fmla="*/ 166688 h 466725"/>
                <a:gd name="connsiteX17" fmla="*/ 2831306 w 2838450"/>
                <a:gd name="connsiteY17" fmla="*/ 195263 h 466725"/>
                <a:gd name="connsiteX18" fmla="*/ 2838450 w 2838450"/>
                <a:gd name="connsiteY18" fmla="*/ 226219 h 466725"/>
                <a:gd name="connsiteX19" fmla="*/ 2838450 w 2838450"/>
                <a:gd name="connsiteY19" fmla="*/ 245269 h 466725"/>
                <a:gd name="connsiteX20" fmla="*/ 2828925 w 2838450"/>
                <a:gd name="connsiteY20" fmla="*/ 264319 h 466725"/>
                <a:gd name="connsiteX21" fmla="*/ 2807494 w 2838450"/>
                <a:gd name="connsiteY21" fmla="*/ 280988 h 466725"/>
                <a:gd name="connsiteX22" fmla="*/ 2778919 w 2838450"/>
                <a:gd name="connsiteY22" fmla="*/ 288131 h 466725"/>
                <a:gd name="connsiteX23" fmla="*/ 2683669 w 2838450"/>
                <a:gd name="connsiteY23" fmla="*/ 288131 h 466725"/>
                <a:gd name="connsiteX24" fmla="*/ 2436019 w 2838450"/>
                <a:gd name="connsiteY24" fmla="*/ 288131 h 466725"/>
                <a:gd name="connsiteX25" fmla="*/ 2069306 w 2838450"/>
                <a:gd name="connsiteY25" fmla="*/ 290513 h 466725"/>
                <a:gd name="connsiteX26" fmla="*/ 1631156 w 2838450"/>
                <a:gd name="connsiteY26" fmla="*/ 304800 h 466725"/>
                <a:gd name="connsiteX27" fmla="*/ 1483519 w 2838450"/>
                <a:gd name="connsiteY27" fmla="*/ 314325 h 466725"/>
                <a:gd name="connsiteX28" fmla="*/ 1126331 w 2838450"/>
                <a:gd name="connsiteY28" fmla="*/ 354806 h 466725"/>
                <a:gd name="connsiteX29" fmla="*/ 931069 w 2838450"/>
                <a:gd name="connsiteY29" fmla="*/ 390525 h 466725"/>
                <a:gd name="connsiteX30" fmla="*/ 714375 w 2838450"/>
                <a:gd name="connsiteY30" fmla="*/ 426244 h 466725"/>
                <a:gd name="connsiteX31" fmla="*/ 488156 w 2838450"/>
                <a:gd name="connsiteY31" fmla="*/ 457200 h 466725"/>
                <a:gd name="connsiteX32" fmla="*/ 421481 w 2838450"/>
                <a:gd name="connsiteY32" fmla="*/ 466725 h 466725"/>
                <a:gd name="connsiteX33" fmla="*/ 388144 w 2838450"/>
                <a:gd name="connsiteY33" fmla="*/ 466725 h 466725"/>
                <a:gd name="connsiteX34" fmla="*/ 328613 w 2838450"/>
                <a:gd name="connsiteY34" fmla="*/ 459581 h 466725"/>
                <a:gd name="connsiteX35" fmla="*/ 266700 w 2838450"/>
                <a:gd name="connsiteY35" fmla="*/ 440531 h 466725"/>
                <a:gd name="connsiteX36" fmla="*/ 207169 w 2838450"/>
                <a:gd name="connsiteY36" fmla="*/ 411956 h 466725"/>
                <a:gd name="connsiteX37" fmla="*/ 142875 w 2838450"/>
                <a:gd name="connsiteY37" fmla="*/ 371475 h 466725"/>
                <a:gd name="connsiteX38" fmla="*/ 88106 w 2838450"/>
                <a:gd name="connsiteY38" fmla="*/ 328613 h 466725"/>
                <a:gd name="connsiteX39" fmla="*/ 33338 w 2838450"/>
                <a:gd name="connsiteY39" fmla="*/ 271463 h 466725"/>
                <a:gd name="connsiteX40" fmla="*/ 9525 w 2838450"/>
                <a:gd name="connsiteY40" fmla="*/ 238125 h 466725"/>
                <a:gd name="connsiteX41" fmla="*/ 0 w 2838450"/>
                <a:gd name="connsiteY41" fmla="*/ 211931 h 466725"/>
                <a:gd name="connsiteX42" fmla="*/ 0 w 2838450"/>
                <a:gd name="connsiteY42" fmla="*/ 200025 h 466725"/>
                <a:gd name="connsiteX43" fmla="*/ 2381 w 2838450"/>
                <a:gd name="connsiteY43" fmla="*/ 190500 h 466725"/>
                <a:gd name="connsiteX44" fmla="*/ 16669 w 2838450"/>
                <a:gd name="connsiteY44" fmla="*/ 185738 h 466725"/>
                <a:gd name="connsiteX45" fmla="*/ 38100 w 2838450"/>
                <a:gd name="connsiteY45" fmla="*/ 192881 h 466725"/>
                <a:gd name="connsiteX46" fmla="*/ 90488 w 2838450"/>
                <a:gd name="connsiteY46" fmla="*/ 216694 h 466725"/>
                <a:gd name="connsiteX47" fmla="*/ 145256 w 2838450"/>
                <a:gd name="connsiteY47" fmla="*/ 240506 h 466725"/>
                <a:gd name="connsiteX48" fmla="*/ 207169 w 2838450"/>
                <a:gd name="connsiteY48" fmla="*/ 254794 h 466725"/>
                <a:gd name="connsiteX49" fmla="*/ 264319 w 2838450"/>
                <a:gd name="connsiteY49" fmla="*/ 264319 h 466725"/>
                <a:gd name="connsiteX50" fmla="*/ 319088 w 2838450"/>
                <a:gd name="connsiteY50" fmla="*/ 266700 h 466725"/>
                <a:gd name="connsiteX51" fmla="*/ 459581 w 2838450"/>
                <a:gd name="connsiteY51" fmla="*/ 254794 h 466725"/>
                <a:gd name="connsiteX52" fmla="*/ 704850 w 2838450"/>
                <a:gd name="connsiteY52" fmla="*/ 233363 h 466725"/>
                <a:gd name="connsiteX53" fmla="*/ 1076325 w 2838450"/>
                <a:gd name="connsiteY53" fmla="*/ 200025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838450" h="466725">
                  <a:moveTo>
                    <a:pt x="1076325" y="200025"/>
                  </a:moveTo>
                  <a:lnTo>
                    <a:pt x="1576388" y="152400"/>
                  </a:lnTo>
                  <a:lnTo>
                    <a:pt x="1940719" y="116681"/>
                  </a:lnTo>
                  <a:lnTo>
                    <a:pt x="2216944" y="88106"/>
                  </a:lnTo>
                  <a:lnTo>
                    <a:pt x="2240756" y="83344"/>
                  </a:lnTo>
                  <a:lnTo>
                    <a:pt x="2278856" y="66675"/>
                  </a:lnTo>
                  <a:lnTo>
                    <a:pt x="2314575" y="52388"/>
                  </a:lnTo>
                  <a:lnTo>
                    <a:pt x="2366963" y="21431"/>
                  </a:lnTo>
                  <a:lnTo>
                    <a:pt x="2395538" y="2381"/>
                  </a:lnTo>
                  <a:lnTo>
                    <a:pt x="2409825" y="0"/>
                  </a:lnTo>
                  <a:lnTo>
                    <a:pt x="2438400" y="4763"/>
                  </a:lnTo>
                  <a:lnTo>
                    <a:pt x="2521744" y="26194"/>
                  </a:lnTo>
                  <a:lnTo>
                    <a:pt x="2643188" y="66675"/>
                  </a:lnTo>
                  <a:lnTo>
                    <a:pt x="2719388" y="97631"/>
                  </a:lnTo>
                  <a:lnTo>
                    <a:pt x="2778919" y="130969"/>
                  </a:lnTo>
                  <a:lnTo>
                    <a:pt x="2800350" y="147638"/>
                  </a:lnTo>
                  <a:lnTo>
                    <a:pt x="2817019" y="166688"/>
                  </a:lnTo>
                  <a:lnTo>
                    <a:pt x="2831306" y="195263"/>
                  </a:lnTo>
                  <a:lnTo>
                    <a:pt x="2838450" y="226219"/>
                  </a:lnTo>
                  <a:lnTo>
                    <a:pt x="2838450" y="245269"/>
                  </a:lnTo>
                  <a:lnTo>
                    <a:pt x="2828925" y="264319"/>
                  </a:lnTo>
                  <a:lnTo>
                    <a:pt x="2807494" y="280988"/>
                  </a:lnTo>
                  <a:lnTo>
                    <a:pt x="2778919" y="288131"/>
                  </a:lnTo>
                  <a:lnTo>
                    <a:pt x="2683669" y="288131"/>
                  </a:lnTo>
                  <a:lnTo>
                    <a:pt x="2436019" y="288131"/>
                  </a:lnTo>
                  <a:lnTo>
                    <a:pt x="2069306" y="290513"/>
                  </a:lnTo>
                  <a:lnTo>
                    <a:pt x="1631156" y="304800"/>
                  </a:lnTo>
                  <a:lnTo>
                    <a:pt x="1483519" y="314325"/>
                  </a:lnTo>
                  <a:lnTo>
                    <a:pt x="1126331" y="354806"/>
                  </a:lnTo>
                  <a:lnTo>
                    <a:pt x="931069" y="390525"/>
                  </a:lnTo>
                  <a:lnTo>
                    <a:pt x="714375" y="426244"/>
                  </a:lnTo>
                  <a:lnTo>
                    <a:pt x="488156" y="457200"/>
                  </a:lnTo>
                  <a:lnTo>
                    <a:pt x="421481" y="466725"/>
                  </a:lnTo>
                  <a:lnTo>
                    <a:pt x="388144" y="466725"/>
                  </a:lnTo>
                  <a:lnTo>
                    <a:pt x="328613" y="459581"/>
                  </a:lnTo>
                  <a:lnTo>
                    <a:pt x="266700" y="440531"/>
                  </a:lnTo>
                  <a:lnTo>
                    <a:pt x="207169" y="411956"/>
                  </a:lnTo>
                  <a:lnTo>
                    <a:pt x="142875" y="371475"/>
                  </a:lnTo>
                  <a:lnTo>
                    <a:pt x="88106" y="328613"/>
                  </a:lnTo>
                  <a:lnTo>
                    <a:pt x="33338" y="271463"/>
                  </a:lnTo>
                  <a:lnTo>
                    <a:pt x="9525" y="238125"/>
                  </a:lnTo>
                  <a:lnTo>
                    <a:pt x="0" y="211931"/>
                  </a:lnTo>
                  <a:lnTo>
                    <a:pt x="0" y="200025"/>
                  </a:lnTo>
                  <a:lnTo>
                    <a:pt x="2381" y="190500"/>
                  </a:lnTo>
                  <a:lnTo>
                    <a:pt x="16669" y="185738"/>
                  </a:lnTo>
                  <a:lnTo>
                    <a:pt x="38100" y="192881"/>
                  </a:lnTo>
                  <a:lnTo>
                    <a:pt x="90488" y="216694"/>
                  </a:lnTo>
                  <a:lnTo>
                    <a:pt x="145256" y="240506"/>
                  </a:lnTo>
                  <a:lnTo>
                    <a:pt x="207169" y="254794"/>
                  </a:lnTo>
                  <a:lnTo>
                    <a:pt x="264319" y="264319"/>
                  </a:lnTo>
                  <a:lnTo>
                    <a:pt x="319088" y="266700"/>
                  </a:lnTo>
                  <a:lnTo>
                    <a:pt x="459581" y="254794"/>
                  </a:lnTo>
                  <a:lnTo>
                    <a:pt x="704850" y="233363"/>
                  </a:lnTo>
                  <a:lnTo>
                    <a:pt x="1076325" y="2000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91">
              <a:extLst>
                <a:ext uri="{FF2B5EF4-FFF2-40B4-BE49-F238E27FC236}">
                  <a16:creationId xmlns:a16="http://schemas.microsoft.com/office/drawing/2014/main" id="{341114BB-F06B-45EB-AEA4-885603F2BFC0}"/>
                </a:ext>
              </a:extLst>
            </p:cNvPr>
            <p:cNvSpPr/>
            <p:nvPr/>
          </p:nvSpPr>
          <p:spPr>
            <a:xfrm>
              <a:off x="5127626" y="4364038"/>
              <a:ext cx="1038225" cy="1282700"/>
            </a:xfrm>
            <a:custGeom>
              <a:avLst/>
              <a:gdLst>
                <a:gd name="connsiteX0" fmla="*/ 542925 w 1038225"/>
                <a:gd name="connsiteY0" fmla="*/ 507207 h 1281113"/>
                <a:gd name="connsiteX1" fmla="*/ 616744 w 1038225"/>
                <a:gd name="connsiteY1" fmla="*/ 376238 h 1281113"/>
                <a:gd name="connsiteX2" fmla="*/ 671513 w 1038225"/>
                <a:gd name="connsiteY2" fmla="*/ 269082 h 1281113"/>
                <a:gd name="connsiteX3" fmla="*/ 692944 w 1038225"/>
                <a:gd name="connsiteY3" fmla="*/ 223838 h 1281113"/>
                <a:gd name="connsiteX4" fmla="*/ 695325 w 1038225"/>
                <a:gd name="connsiteY4" fmla="*/ 202407 h 1281113"/>
                <a:gd name="connsiteX5" fmla="*/ 695325 w 1038225"/>
                <a:gd name="connsiteY5" fmla="*/ 190500 h 1281113"/>
                <a:gd name="connsiteX6" fmla="*/ 685800 w 1038225"/>
                <a:gd name="connsiteY6" fmla="*/ 161925 h 1281113"/>
                <a:gd name="connsiteX7" fmla="*/ 671513 w 1038225"/>
                <a:gd name="connsiteY7" fmla="*/ 135732 h 1281113"/>
                <a:gd name="connsiteX8" fmla="*/ 638175 w 1038225"/>
                <a:gd name="connsiteY8" fmla="*/ 100013 h 1281113"/>
                <a:gd name="connsiteX9" fmla="*/ 614363 w 1038225"/>
                <a:gd name="connsiteY9" fmla="*/ 78582 h 1281113"/>
                <a:gd name="connsiteX10" fmla="*/ 600075 w 1038225"/>
                <a:gd name="connsiteY10" fmla="*/ 61913 h 1281113"/>
                <a:gd name="connsiteX11" fmla="*/ 592932 w 1038225"/>
                <a:gd name="connsiteY11" fmla="*/ 40482 h 1281113"/>
                <a:gd name="connsiteX12" fmla="*/ 590550 w 1038225"/>
                <a:gd name="connsiteY12" fmla="*/ 23813 h 1281113"/>
                <a:gd name="connsiteX13" fmla="*/ 595313 w 1038225"/>
                <a:gd name="connsiteY13" fmla="*/ 7144 h 1281113"/>
                <a:gd name="connsiteX14" fmla="*/ 604838 w 1038225"/>
                <a:gd name="connsiteY14" fmla="*/ 2382 h 1281113"/>
                <a:gd name="connsiteX15" fmla="*/ 623888 w 1038225"/>
                <a:gd name="connsiteY15" fmla="*/ 0 h 1281113"/>
                <a:gd name="connsiteX16" fmla="*/ 652463 w 1038225"/>
                <a:gd name="connsiteY16" fmla="*/ 4763 h 1281113"/>
                <a:gd name="connsiteX17" fmla="*/ 695325 w 1038225"/>
                <a:gd name="connsiteY17" fmla="*/ 21432 h 1281113"/>
                <a:gd name="connsiteX18" fmla="*/ 764382 w 1038225"/>
                <a:gd name="connsiteY18" fmla="*/ 54769 h 1281113"/>
                <a:gd name="connsiteX19" fmla="*/ 850107 w 1038225"/>
                <a:gd name="connsiteY19" fmla="*/ 104775 h 1281113"/>
                <a:gd name="connsiteX20" fmla="*/ 931069 w 1038225"/>
                <a:gd name="connsiteY20" fmla="*/ 159544 h 1281113"/>
                <a:gd name="connsiteX21" fmla="*/ 1000125 w 1038225"/>
                <a:gd name="connsiteY21" fmla="*/ 219075 h 1281113"/>
                <a:gd name="connsiteX22" fmla="*/ 1021557 w 1038225"/>
                <a:gd name="connsiteY22" fmla="*/ 233363 h 1281113"/>
                <a:gd name="connsiteX23" fmla="*/ 1033463 w 1038225"/>
                <a:gd name="connsiteY23" fmla="*/ 245269 h 1281113"/>
                <a:gd name="connsiteX24" fmla="*/ 1038225 w 1038225"/>
                <a:gd name="connsiteY24" fmla="*/ 257175 h 1281113"/>
                <a:gd name="connsiteX25" fmla="*/ 1038225 w 1038225"/>
                <a:gd name="connsiteY25" fmla="*/ 271463 h 1281113"/>
                <a:gd name="connsiteX26" fmla="*/ 1023938 w 1038225"/>
                <a:gd name="connsiteY26" fmla="*/ 297657 h 1281113"/>
                <a:gd name="connsiteX27" fmla="*/ 992982 w 1038225"/>
                <a:gd name="connsiteY27" fmla="*/ 326232 h 1281113"/>
                <a:gd name="connsiteX28" fmla="*/ 947738 w 1038225"/>
                <a:gd name="connsiteY28" fmla="*/ 354807 h 1281113"/>
                <a:gd name="connsiteX29" fmla="*/ 916782 w 1038225"/>
                <a:gd name="connsiteY29" fmla="*/ 388144 h 1281113"/>
                <a:gd name="connsiteX30" fmla="*/ 826294 w 1038225"/>
                <a:gd name="connsiteY30" fmla="*/ 511969 h 1281113"/>
                <a:gd name="connsiteX31" fmla="*/ 795338 w 1038225"/>
                <a:gd name="connsiteY31" fmla="*/ 552450 h 1281113"/>
                <a:gd name="connsiteX32" fmla="*/ 711994 w 1038225"/>
                <a:gd name="connsiteY32" fmla="*/ 657225 h 1281113"/>
                <a:gd name="connsiteX33" fmla="*/ 569119 w 1038225"/>
                <a:gd name="connsiteY33" fmla="*/ 828675 h 1281113"/>
                <a:gd name="connsiteX34" fmla="*/ 483394 w 1038225"/>
                <a:gd name="connsiteY34" fmla="*/ 923925 h 1281113"/>
                <a:gd name="connsiteX35" fmla="*/ 428625 w 1038225"/>
                <a:gd name="connsiteY35" fmla="*/ 981075 h 1281113"/>
                <a:gd name="connsiteX36" fmla="*/ 302419 w 1038225"/>
                <a:gd name="connsiteY36" fmla="*/ 1090613 h 1281113"/>
                <a:gd name="connsiteX37" fmla="*/ 140494 w 1038225"/>
                <a:gd name="connsiteY37" fmla="*/ 1221582 h 1281113"/>
                <a:gd name="connsiteX38" fmla="*/ 69057 w 1038225"/>
                <a:gd name="connsiteY38" fmla="*/ 1273969 h 1281113"/>
                <a:gd name="connsiteX39" fmla="*/ 52388 w 1038225"/>
                <a:gd name="connsiteY39" fmla="*/ 1278732 h 1281113"/>
                <a:gd name="connsiteX40" fmla="*/ 33338 w 1038225"/>
                <a:gd name="connsiteY40" fmla="*/ 1281113 h 1281113"/>
                <a:gd name="connsiteX41" fmla="*/ 14288 w 1038225"/>
                <a:gd name="connsiteY41" fmla="*/ 1281113 h 1281113"/>
                <a:gd name="connsiteX42" fmla="*/ 4763 w 1038225"/>
                <a:gd name="connsiteY42" fmla="*/ 1273969 h 1281113"/>
                <a:gd name="connsiteX43" fmla="*/ 0 w 1038225"/>
                <a:gd name="connsiteY43" fmla="*/ 1257300 h 1281113"/>
                <a:gd name="connsiteX44" fmla="*/ 23813 w 1038225"/>
                <a:gd name="connsiteY44" fmla="*/ 1228725 h 1281113"/>
                <a:gd name="connsiteX45" fmla="*/ 83344 w 1038225"/>
                <a:gd name="connsiteY45" fmla="*/ 1166813 h 1281113"/>
                <a:gd name="connsiteX46" fmla="*/ 159544 w 1038225"/>
                <a:gd name="connsiteY46" fmla="*/ 1078707 h 1281113"/>
                <a:gd name="connsiteX47" fmla="*/ 250032 w 1038225"/>
                <a:gd name="connsiteY47" fmla="*/ 966788 h 1281113"/>
                <a:gd name="connsiteX48" fmla="*/ 323850 w 1038225"/>
                <a:gd name="connsiteY48" fmla="*/ 864394 h 1281113"/>
                <a:gd name="connsiteX49" fmla="*/ 414338 w 1038225"/>
                <a:gd name="connsiteY49" fmla="*/ 728663 h 1281113"/>
                <a:gd name="connsiteX50" fmla="*/ 542925 w 1038225"/>
                <a:gd name="connsiteY50" fmla="*/ 507207 h 128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38225" h="1281113">
                  <a:moveTo>
                    <a:pt x="542925" y="507207"/>
                  </a:moveTo>
                  <a:lnTo>
                    <a:pt x="616744" y="376238"/>
                  </a:lnTo>
                  <a:lnTo>
                    <a:pt x="671513" y="269082"/>
                  </a:lnTo>
                  <a:lnTo>
                    <a:pt x="692944" y="223838"/>
                  </a:lnTo>
                  <a:lnTo>
                    <a:pt x="695325" y="202407"/>
                  </a:lnTo>
                  <a:lnTo>
                    <a:pt x="695325" y="190500"/>
                  </a:lnTo>
                  <a:lnTo>
                    <a:pt x="685800" y="161925"/>
                  </a:lnTo>
                  <a:lnTo>
                    <a:pt x="671513" y="135732"/>
                  </a:lnTo>
                  <a:lnTo>
                    <a:pt x="638175" y="100013"/>
                  </a:lnTo>
                  <a:lnTo>
                    <a:pt x="614363" y="78582"/>
                  </a:lnTo>
                  <a:lnTo>
                    <a:pt x="600075" y="61913"/>
                  </a:lnTo>
                  <a:lnTo>
                    <a:pt x="592932" y="40482"/>
                  </a:lnTo>
                  <a:lnTo>
                    <a:pt x="590550" y="23813"/>
                  </a:lnTo>
                  <a:lnTo>
                    <a:pt x="595313" y="7144"/>
                  </a:lnTo>
                  <a:lnTo>
                    <a:pt x="604838" y="2382"/>
                  </a:lnTo>
                  <a:lnTo>
                    <a:pt x="623888" y="0"/>
                  </a:lnTo>
                  <a:lnTo>
                    <a:pt x="652463" y="4763"/>
                  </a:lnTo>
                  <a:lnTo>
                    <a:pt x="695325" y="21432"/>
                  </a:lnTo>
                  <a:lnTo>
                    <a:pt x="764382" y="54769"/>
                  </a:lnTo>
                  <a:lnTo>
                    <a:pt x="850107" y="104775"/>
                  </a:lnTo>
                  <a:lnTo>
                    <a:pt x="931069" y="159544"/>
                  </a:lnTo>
                  <a:lnTo>
                    <a:pt x="1000125" y="219075"/>
                  </a:lnTo>
                  <a:lnTo>
                    <a:pt x="1021557" y="233363"/>
                  </a:lnTo>
                  <a:lnTo>
                    <a:pt x="1033463" y="245269"/>
                  </a:lnTo>
                  <a:lnTo>
                    <a:pt x="1038225" y="257175"/>
                  </a:lnTo>
                  <a:lnTo>
                    <a:pt x="1038225" y="271463"/>
                  </a:lnTo>
                  <a:lnTo>
                    <a:pt x="1023938" y="297657"/>
                  </a:lnTo>
                  <a:lnTo>
                    <a:pt x="992982" y="326232"/>
                  </a:lnTo>
                  <a:lnTo>
                    <a:pt x="947738" y="354807"/>
                  </a:lnTo>
                  <a:lnTo>
                    <a:pt x="916782" y="388144"/>
                  </a:lnTo>
                  <a:lnTo>
                    <a:pt x="826294" y="511969"/>
                  </a:lnTo>
                  <a:lnTo>
                    <a:pt x="795338" y="552450"/>
                  </a:lnTo>
                  <a:lnTo>
                    <a:pt x="711994" y="657225"/>
                  </a:lnTo>
                  <a:lnTo>
                    <a:pt x="569119" y="828675"/>
                  </a:lnTo>
                  <a:lnTo>
                    <a:pt x="483394" y="923925"/>
                  </a:lnTo>
                  <a:lnTo>
                    <a:pt x="428625" y="981075"/>
                  </a:lnTo>
                  <a:lnTo>
                    <a:pt x="302419" y="1090613"/>
                  </a:lnTo>
                  <a:lnTo>
                    <a:pt x="140494" y="1221582"/>
                  </a:lnTo>
                  <a:lnTo>
                    <a:pt x="69057" y="1273969"/>
                  </a:lnTo>
                  <a:lnTo>
                    <a:pt x="52388" y="1278732"/>
                  </a:lnTo>
                  <a:lnTo>
                    <a:pt x="33338" y="1281113"/>
                  </a:lnTo>
                  <a:lnTo>
                    <a:pt x="14288" y="1281113"/>
                  </a:lnTo>
                  <a:lnTo>
                    <a:pt x="4763" y="1273969"/>
                  </a:lnTo>
                  <a:lnTo>
                    <a:pt x="0" y="1257300"/>
                  </a:lnTo>
                  <a:lnTo>
                    <a:pt x="23813" y="1228725"/>
                  </a:lnTo>
                  <a:lnTo>
                    <a:pt x="83344" y="1166813"/>
                  </a:lnTo>
                  <a:lnTo>
                    <a:pt x="159544" y="1078707"/>
                  </a:lnTo>
                  <a:lnTo>
                    <a:pt x="250032" y="966788"/>
                  </a:lnTo>
                  <a:lnTo>
                    <a:pt x="323850" y="864394"/>
                  </a:lnTo>
                  <a:lnTo>
                    <a:pt x="414338" y="728663"/>
                  </a:lnTo>
                  <a:lnTo>
                    <a:pt x="542925" y="5072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94">
              <a:extLst>
                <a:ext uri="{FF2B5EF4-FFF2-40B4-BE49-F238E27FC236}">
                  <a16:creationId xmlns:a16="http://schemas.microsoft.com/office/drawing/2014/main" id="{8BA7F9D3-1EAB-4136-B747-CD95F4B5B76E}"/>
                </a:ext>
              </a:extLst>
            </p:cNvPr>
            <p:cNvSpPr/>
            <p:nvPr/>
          </p:nvSpPr>
          <p:spPr>
            <a:xfrm rot="16200000">
              <a:off x="2667797" y="3444082"/>
              <a:ext cx="4306887" cy="571500"/>
            </a:xfrm>
            <a:custGeom>
              <a:avLst/>
              <a:gdLst>
                <a:gd name="connsiteX0" fmla="*/ 1475750 w 4307212"/>
                <a:gd name="connsiteY0" fmla="*/ 215361 h 571941"/>
                <a:gd name="connsiteX1" fmla="*/ 1888818 w 4307212"/>
                <a:gd name="connsiteY1" fmla="*/ 215361 h 571941"/>
                <a:gd name="connsiteX2" fmla="*/ 2051221 w 4307212"/>
                <a:gd name="connsiteY2" fmla="*/ 215361 h 571941"/>
                <a:gd name="connsiteX3" fmla="*/ 2499595 w 4307212"/>
                <a:gd name="connsiteY3" fmla="*/ 215361 h 571941"/>
                <a:gd name="connsiteX4" fmla="*/ 3064476 w 4307212"/>
                <a:gd name="connsiteY4" fmla="*/ 215361 h 571941"/>
                <a:gd name="connsiteX5" fmla="*/ 3512849 w 4307212"/>
                <a:gd name="connsiteY5" fmla="*/ 215361 h 571941"/>
                <a:gd name="connsiteX6" fmla="*/ 3940040 w 4307212"/>
                <a:gd name="connsiteY6" fmla="*/ 215361 h 571941"/>
                <a:gd name="connsiteX7" fmla="*/ 4003589 w 4307212"/>
                <a:gd name="connsiteY7" fmla="*/ 211830 h 571941"/>
                <a:gd name="connsiteX8" fmla="*/ 4053016 w 4307212"/>
                <a:gd name="connsiteY8" fmla="*/ 197708 h 571941"/>
                <a:gd name="connsiteX9" fmla="*/ 4095382 w 4307212"/>
                <a:gd name="connsiteY9" fmla="*/ 180056 h 571941"/>
                <a:gd name="connsiteX10" fmla="*/ 4144809 w 4307212"/>
                <a:gd name="connsiteY10" fmla="*/ 148281 h 571941"/>
                <a:gd name="connsiteX11" fmla="*/ 4165992 w 4307212"/>
                <a:gd name="connsiteY11" fmla="*/ 123568 h 571941"/>
                <a:gd name="connsiteX12" fmla="*/ 4187175 w 4307212"/>
                <a:gd name="connsiteY12" fmla="*/ 98854 h 571941"/>
                <a:gd name="connsiteX13" fmla="*/ 4211889 w 4307212"/>
                <a:gd name="connsiteY13" fmla="*/ 52958 h 571941"/>
                <a:gd name="connsiteX14" fmla="*/ 4229541 w 4307212"/>
                <a:gd name="connsiteY14" fmla="*/ 28244 h 571941"/>
                <a:gd name="connsiteX15" fmla="*/ 4247194 w 4307212"/>
                <a:gd name="connsiteY15" fmla="*/ 14122 h 571941"/>
                <a:gd name="connsiteX16" fmla="*/ 4271907 w 4307212"/>
                <a:gd name="connsiteY16" fmla="*/ 0 h 571941"/>
                <a:gd name="connsiteX17" fmla="*/ 4286029 w 4307212"/>
                <a:gd name="connsiteY17" fmla="*/ 3530 h 571941"/>
                <a:gd name="connsiteX18" fmla="*/ 4293090 w 4307212"/>
                <a:gd name="connsiteY18" fmla="*/ 10591 h 571941"/>
                <a:gd name="connsiteX19" fmla="*/ 4303682 w 4307212"/>
                <a:gd name="connsiteY19" fmla="*/ 31774 h 571941"/>
                <a:gd name="connsiteX20" fmla="*/ 4307212 w 4307212"/>
                <a:gd name="connsiteY20" fmla="*/ 56488 h 571941"/>
                <a:gd name="connsiteX21" fmla="*/ 4303682 w 4307212"/>
                <a:gd name="connsiteY21" fmla="*/ 127098 h 571941"/>
                <a:gd name="connsiteX22" fmla="*/ 4286029 w 4307212"/>
                <a:gd name="connsiteY22" fmla="*/ 208300 h 571941"/>
                <a:gd name="connsiteX23" fmla="*/ 4254255 w 4307212"/>
                <a:gd name="connsiteY23" fmla="*/ 300093 h 571941"/>
                <a:gd name="connsiteX24" fmla="*/ 4211889 w 4307212"/>
                <a:gd name="connsiteY24" fmla="*/ 374233 h 571941"/>
                <a:gd name="connsiteX25" fmla="*/ 4130687 w 4307212"/>
                <a:gd name="connsiteY25" fmla="*/ 483679 h 571941"/>
                <a:gd name="connsiteX26" fmla="*/ 4077730 w 4307212"/>
                <a:gd name="connsiteY26" fmla="*/ 536636 h 571941"/>
                <a:gd name="connsiteX27" fmla="*/ 4042425 w 4307212"/>
                <a:gd name="connsiteY27" fmla="*/ 561350 h 571941"/>
                <a:gd name="connsiteX28" fmla="*/ 4017711 w 4307212"/>
                <a:gd name="connsiteY28" fmla="*/ 571941 h 571941"/>
                <a:gd name="connsiteX29" fmla="*/ 4000059 w 4307212"/>
                <a:gd name="connsiteY29" fmla="*/ 571941 h 571941"/>
                <a:gd name="connsiteX30" fmla="*/ 3971815 w 4307212"/>
                <a:gd name="connsiteY30" fmla="*/ 557819 h 571941"/>
                <a:gd name="connsiteX31" fmla="*/ 3950631 w 4307212"/>
                <a:gd name="connsiteY31" fmla="*/ 526045 h 571941"/>
                <a:gd name="connsiteX32" fmla="*/ 3918857 w 4307212"/>
                <a:gd name="connsiteY32" fmla="*/ 473087 h 571941"/>
                <a:gd name="connsiteX33" fmla="*/ 3897674 w 4307212"/>
                <a:gd name="connsiteY33" fmla="*/ 451904 h 571941"/>
                <a:gd name="connsiteX34" fmla="*/ 3865899 w 4307212"/>
                <a:gd name="connsiteY34" fmla="*/ 437782 h 571941"/>
                <a:gd name="connsiteX35" fmla="*/ 3685844 w 4307212"/>
                <a:gd name="connsiteY35" fmla="*/ 437782 h 571941"/>
                <a:gd name="connsiteX36" fmla="*/ 3403404 w 4307212"/>
                <a:gd name="connsiteY36" fmla="*/ 441313 h 571941"/>
                <a:gd name="connsiteX37" fmla="*/ 3248062 w 4307212"/>
                <a:gd name="connsiteY37" fmla="*/ 437782 h 571941"/>
                <a:gd name="connsiteX38" fmla="*/ 3096250 w 4307212"/>
                <a:gd name="connsiteY38" fmla="*/ 434252 h 571941"/>
                <a:gd name="connsiteX39" fmla="*/ 2859706 w 4307212"/>
                <a:gd name="connsiteY39" fmla="*/ 427191 h 571941"/>
                <a:gd name="connsiteX40" fmla="*/ 2520778 w 4307212"/>
                <a:gd name="connsiteY40" fmla="*/ 416599 h 571941"/>
                <a:gd name="connsiteX41" fmla="*/ 2333662 w 4307212"/>
                <a:gd name="connsiteY41" fmla="*/ 413069 h 571941"/>
                <a:gd name="connsiteX42" fmla="*/ 1888818 w 4307212"/>
                <a:gd name="connsiteY42" fmla="*/ 420130 h 571941"/>
                <a:gd name="connsiteX43" fmla="*/ 1366304 w 4307212"/>
                <a:gd name="connsiteY43" fmla="*/ 427191 h 571941"/>
                <a:gd name="connsiteX44" fmla="*/ 1073272 w 4307212"/>
                <a:gd name="connsiteY44" fmla="*/ 430721 h 571941"/>
                <a:gd name="connsiteX45" fmla="*/ 769649 w 4307212"/>
                <a:gd name="connsiteY45" fmla="*/ 437782 h 571941"/>
                <a:gd name="connsiteX46" fmla="*/ 600185 w 4307212"/>
                <a:gd name="connsiteY46" fmla="*/ 437782 h 571941"/>
                <a:gd name="connsiteX47" fmla="*/ 458965 w 4307212"/>
                <a:gd name="connsiteY47" fmla="*/ 437782 h 571941"/>
                <a:gd name="connsiteX48" fmla="*/ 356581 w 4307212"/>
                <a:gd name="connsiteY48" fmla="*/ 427191 h 571941"/>
                <a:gd name="connsiteX49" fmla="*/ 233013 w 4307212"/>
                <a:gd name="connsiteY49" fmla="*/ 406008 h 571941"/>
                <a:gd name="connsiteX50" fmla="*/ 165933 w 4307212"/>
                <a:gd name="connsiteY50" fmla="*/ 388355 h 571941"/>
                <a:gd name="connsiteX51" fmla="*/ 109445 w 4307212"/>
                <a:gd name="connsiteY51" fmla="*/ 367172 h 571941"/>
                <a:gd name="connsiteX52" fmla="*/ 74140 w 4307212"/>
                <a:gd name="connsiteY52" fmla="*/ 349520 h 571941"/>
                <a:gd name="connsiteX53" fmla="*/ 35305 w 4307212"/>
                <a:gd name="connsiteY53" fmla="*/ 314215 h 571941"/>
                <a:gd name="connsiteX54" fmla="*/ 7061 w 4307212"/>
                <a:gd name="connsiteY54" fmla="*/ 278910 h 571941"/>
                <a:gd name="connsiteX55" fmla="*/ 0 w 4307212"/>
                <a:gd name="connsiteY55" fmla="*/ 261257 h 571941"/>
                <a:gd name="connsiteX56" fmla="*/ 3530 w 4307212"/>
                <a:gd name="connsiteY56" fmla="*/ 247135 h 571941"/>
                <a:gd name="connsiteX57" fmla="*/ 21183 w 4307212"/>
                <a:gd name="connsiteY57" fmla="*/ 222422 h 571941"/>
                <a:gd name="connsiteX58" fmla="*/ 56488 w 4307212"/>
                <a:gd name="connsiteY58" fmla="*/ 190647 h 571941"/>
                <a:gd name="connsiteX59" fmla="*/ 522514 w 4307212"/>
                <a:gd name="connsiteY59" fmla="*/ 204769 h 571941"/>
                <a:gd name="connsiteX60" fmla="*/ 582533 w 4307212"/>
                <a:gd name="connsiteY60" fmla="*/ 215361 h 571941"/>
                <a:gd name="connsiteX61" fmla="*/ 723753 w 4307212"/>
                <a:gd name="connsiteY61" fmla="*/ 215361 h 571941"/>
                <a:gd name="connsiteX62" fmla="*/ 1048559 w 4307212"/>
                <a:gd name="connsiteY62" fmla="*/ 215361 h 571941"/>
                <a:gd name="connsiteX63" fmla="*/ 1475750 w 4307212"/>
                <a:gd name="connsiteY63" fmla="*/ 215361 h 571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307212" h="571941">
                  <a:moveTo>
                    <a:pt x="1475750" y="215361"/>
                  </a:moveTo>
                  <a:lnTo>
                    <a:pt x="1888818" y="215361"/>
                  </a:lnTo>
                  <a:lnTo>
                    <a:pt x="2051221" y="215361"/>
                  </a:lnTo>
                  <a:lnTo>
                    <a:pt x="2499595" y="215361"/>
                  </a:lnTo>
                  <a:lnTo>
                    <a:pt x="3064476" y="215361"/>
                  </a:lnTo>
                  <a:lnTo>
                    <a:pt x="3512849" y="215361"/>
                  </a:lnTo>
                  <a:lnTo>
                    <a:pt x="3940040" y="215361"/>
                  </a:lnTo>
                  <a:lnTo>
                    <a:pt x="4003589" y="211830"/>
                  </a:lnTo>
                  <a:lnTo>
                    <a:pt x="4053016" y="197708"/>
                  </a:lnTo>
                  <a:lnTo>
                    <a:pt x="4095382" y="180056"/>
                  </a:lnTo>
                  <a:lnTo>
                    <a:pt x="4144809" y="148281"/>
                  </a:lnTo>
                  <a:lnTo>
                    <a:pt x="4165992" y="123568"/>
                  </a:lnTo>
                  <a:lnTo>
                    <a:pt x="4187175" y="98854"/>
                  </a:lnTo>
                  <a:lnTo>
                    <a:pt x="4211889" y="52958"/>
                  </a:lnTo>
                  <a:lnTo>
                    <a:pt x="4229541" y="28244"/>
                  </a:lnTo>
                  <a:lnTo>
                    <a:pt x="4247194" y="14122"/>
                  </a:lnTo>
                  <a:lnTo>
                    <a:pt x="4271907" y="0"/>
                  </a:lnTo>
                  <a:lnTo>
                    <a:pt x="4286029" y="3530"/>
                  </a:lnTo>
                  <a:lnTo>
                    <a:pt x="4293090" y="10591"/>
                  </a:lnTo>
                  <a:lnTo>
                    <a:pt x="4303682" y="31774"/>
                  </a:lnTo>
                  <a:lnTo>
                    <a:pt x="4307212" y="56488"/>
                  </a:lnTo>
                  <a:lnTo>
                    <a:pt x="4303682" y="127098"/>
                  </a:lnTo>
                  <a:lnTo>
                    <a:pt x="4286029" y="208300"/>
                  </a:lnTo>
                  <a:lnTo>
                    <a:pt x="4254255" y="300093"/>
                  </a:lnTo>
                  <a:lnTo>
                    <a:pt x="4211889" y="374233"/>
                  </a:lnTo>
                  <a:lnTo>
                    <a:pt x="4130687" y="483679"/>
                  </a:lnTo>
                  <a:lnTo>
                    <a:pt x="4077730" y="536636"/>
                  </a:lnTo>
                  <a:lnTo>
                    <a:pt x="4042425" y="561350"/>
                  </a:lnTo>
                  <a:lnTo>
                    <a:pt x="4017711" y="571941"/>
                  </a:lnTo>
                  <a:lnTo>
                    <a:pt x="4000059" y="571941"/>
                  </a:lnTo>
                  <a:lnTo>
                    <a:pt x="3971815" y="557819"/>
                  </a:lnTo>
                  <a:lnTo>
                    <a:pt x="3950631" y="526045"/>
                  </a:lnTo>
                  <a:lnTo>
                    <a:pt x="3918857" y="473087"/>
                  </a:lnTo>
                  <a:lnTo>
                    <a:pt x="3897674" y="451904"/>
                  </a:lnTo>
                  <a:lnTo>
                    <a:pt x="3865899" y="437782"/>
                  </a:lnTo>
                  <a:lnTo>
                    <a:pt x="3685844" y="437782"/>
                  </a:lnTo>
                  <a:lnTo>
                    <a:pt x="3403404" y="441313"/>
                  </a:lnTo>
                  <a:lnTo>
                    <a:pt x="3248062" y="437782"/>
                  </a:lnTo>
                  <a:lnTo>
                    <a:pt x="3096250" y="434252"/>
                  </a:lnTo>
                  <a:lnTo>
                    <a:pt x="2859706" y="427191"/>
                  </a:lnTo>
                  <a:lnTo>
                    <a:pt x="2520778" y="416599"/>
                  </a:lnTo>
                  <a:lnTo>
                    <a:pt x="2333662" y="413069"/>
                  </a:lnTo>
                  <a:lnTo>
                    <a:pt x="1888818" y="420130"/>
                  </a:lnTo>
                  <a:lnTo>
                    <a:pt x="1366304" y="427191"/>
                  </a:lnTo>
                  <a:lnTo>
                    <a:pt x="1073272" y="430721"/>
                  </a:lnTo>
                  <a:lnTo>
                    <a:pt x="769649" y="437782"/>
                  </a:lnTo>
                  <a:lnTo>
                    <a:pt x="600185" y="437782"/>
                  </a:lnTo>
                  <a:lnTo>
                    <a:pt x="458965" y="437782"/>
                  </a:lnTo>
                  <a:lnTo>
                    <a:pt x="356581" y="427191"/>
                  </a:lnTo>
                  <a:lnTo>
                    <a:pt x="233013" y="406008"/>
                  </a:lnTo>
                  <a:lnTo>
                    <a:pt x="165933" y="388355"/>
                  </a:lnTo>
                  <a:lnTo>
                    <a:pt x="109445" y="367172"/>
                  </a:lnTo>
                  <a:lnTo>
                    <a:pt x="74140" y="349520"/>
                  </a:lnTo>
                  <a:lnTo>
                    <a:pt x="35305" y="314215"/>
                  </a:lnTo>
                  <a:lnTo>
                    <a:pt x="7061" y="278910"/>
                  </a:lnTo>
                  <a:lnTo>
                    <a:pt x="0" y="261257"/>
                  </a:lnTo>
                  <a:lnTo>
                    <a:pt x="3530" y="247135"/>
                  </a:lnTo>
                  <a:lnTo>
                    <a:pt x="21183" y="222422"/>
                  </a:lnTo>
                  <a:lnTo>
                    <a:pt x="56488" y="190647"/>
                  </a:lnTo>
                  <a:lnTo>
                    <a:pt x="522514" y="204769"/>
                  </a:lnTo>
                  <a:lnTo>
                    <a:pt x="582533" y="215361"/>
                  </a:lnTo>
                  <a:lnTo>
                    <a:pt x="723753" y="215361"/>
                  </a:lnTo>
                  <a:lnTo>
                    <a:pt x="1048559" y="215361"/>
                  </a:lnTo>
                  <a:lnTo>
                    <a:pt x="1475750" y="21536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95">
              <a:extLst>
                <a:ext uri="{FF2B5EF4-FFF2-40B4-BE49-F238E27FC236}">
                  <a16:creationId xmlns:a16="http://schemas.microsoft.com/office/drawing/2014/main" id="{1AC58497-45AF-463E-B3C8-C0EFC690A479}"/>
                </a:ext>
              </a:extLst>
            </p:cNvPr>
            <p:cNvSpPr/>
            <p:nvPr/>
          </p:nvSpPr>
          <p:spPr>
            <a:xfrm rot="16200000">
              <a:off x="4185444" y="5276056"/>
              <a:ext cx="622300" cy="585788"/>
            </a:xfrm>
            <a:custGeom>
              <a:avLst/>
              <a:gdLst>
                <a:gd name="connsiteX0" fmla="*/ 409575 w 621507"/>
                <a:gd name="connsiteY0" fmla="*/ 207168 h 585787"/>
                <a:gd name="connsiteX1" fmla="*/ 276225 w 621507"/>
                <a:gd name="connsiteY1" fmla="*/ 357187 h 585787"/>
                <a:gd name="connsiteX2" fmla="*/ 223838 w 621507"/>
                <a:gd name="connsiteY2" fmla="*/ 409575 h 585787"/>
                <a:gd name="connsiteX3" fmla="*/ 185738 w 621507"/>
                <a:gd name="connsiteY3" fmla="*/ 438150 h 585787"/>
                <a:gd name="connsiteX4" fmla="*/ 133350 w 621507"/>
                <a:gd name="connsiteY4" fmla="*/ 466725 h 585787"/>
                <a:gd name="connsiteX5" fmla="*/ 92869 w 621507"/>
                <a:gd name="connsiteY5" fmla="*/ 490537 h 585787"/>
                <a:gd name="connsiteX6" fmla="*/ 52388 w 621507"/>
                <a:gd name="connsiteY6" fmla="*/ 521493 h 585787"/>
                <a:gd name="connsiteX7" fmla="*/ 14288 w 621507"/>
                <a:gd name="connsiteY7" fmla="*/ 559593 h 585787"/>
                <a:gd name="connsiteX8" fmla="*/ 0 w 621507"/>
                <a:gd name="connsiteY8" fmla="*/ 585787 h 585787"/>
                <a:gd name="connsiteX9" fmla="*/ 600075 w 621507"/>
                <a:gd name="connsiteY9" fmla="*/ 550068 h 585787"/>
                <a:gd name="connsiteX10" fmla="*/ 547688 w 621507"/>
                <a:gd name="connsiteY10" fmla="*/ 545306 h 585787"/>
                <a:gd name="connsiteX11" fmla="*/ 521494 w 621507"/>
                <a:gd name="connsiteY11" fmla="*/ 533400 h 585787"/>
                <a:gd name="connsiteX12" fmla="*/ 497682 w 621507"/>
                <a:gd name="connsiteY12" fmla="*/ 516731 h 585787"/>
                <a:gd name="connsiteX13" fmla="*/ 485775 w 621507"/>
                <a:gd name="connsiteY13" fmla="*/ 497681 h 585787"/>
                <a:gd name="connsiteX14" fmla="*/ 481013 w 621507"/>
                <a:gd name="connsiteY14" fmla="*/ 435768 h 585787"/>
                <a:gd name="connsiteX15" fmla="*/ 488157 w 621507"/>
                <a:gd name="connsiteY15" fmla="*/ 400050 h 585787"/>
                <a:gd name="connsiteX16" fmla="*/ 533400 w 621507"/>
                <a:gd name="connsiteY16" fmla="*/ 283368 h 585787"/>
                <a:gd name="connsiteX17" fmla="*/ 588169 w 621507"/>
                <a:gd name="connsiteY17" fmla="*/ 135731 h 585787"/>
                <a:gd name="connsiteX18" fmla="*/ 616744 w 621507"/>
                <a:gd name="connsiteY18" fmla="*/ 59531 h 585787"/>
                <a:gd name="connsiteX19" fmla="*/ 621507 w 621507"/>
                <a:gd name="connsiteY19" fmla="*/ 33337 h 585787"/>
                <a:gd name="connsiteX20" fmla="*/ 621507 w 621507"/>
                <a:gd name="connsiteY20" fmla="*/ 16668 h 585787"/>
                <a:gd name="connsiteX21" fmla="*/ 614363 w 621507"/>
                <a:gd name="connsiteY21" fmla="*/ 0 h 585787"/>
                <a:gd name="connsiteX22" fmla="*/ 600075 w 621507"/>
                <a:gd name="connsiteY22" fmla="*/ 0 h 585787"/>
                <a:gd name="connsiteX23" fmla="*/ 576263 w 621507"/>
                <a:gd name="connsiteY23" fmla="*/ 9525 h 585787"/>
                <a:gd name="connsiteX24" fmla="*/ 540544 w 621507"/>
                <a:gd name="connsiteY24" fmla="*/ 50006 h 585787"/>
                <a:gd name="connsiteX25" fmla="*/ 459582 w 621507"/>
                <a:gd name="connsiteY25" fmla="*/ 150018 h 585787"/>
                <a:gd name="connsiteX26" fmla="*/ 409575 w 621507"/>
                <a:gd name="connsiteY26" fmla="*/ 207168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21507" h="585787">
                  <a:moveTo>
                    <a:pt x="409575" y="207168"/>
                  </a:moveTo>
                  <a:lnTo>
                    <a:pt x="276225" y="357187"/>
                  </a:lnTo>
                  <a:lnTo>
                    <a:pt x="223838" y="409575"/>
                  </a:lnTo>
                  <a:lnTo>
                    <a:pt x="185738" y="438150"/>
                  </a:lnTo>
                  <a:lnTo>
                    <a:pt x="133350" y="466725"/>
                  </a:lnTo>
                  <a:lnTo>
                    <a:pt x="92869" y="490537"/>
                  </a:lnTo>
                  <a:lnTo>
                    <a:pt x="52388" y="521493"/>
                  </a:lnTo>
                  <a:lnTo>
                    <a:pt x="14288" y="559593"/>
                  </a:lnTo>
                  <a:lnTo>
                    <a:pt x="0" y="585787"/>
                  </a:lnTo>
                  <a:lnTo>
                    <a:pt x="600075" y="550068"/>
                  </a:lnTo>
                  <a:lnTo>
                    <a:pt x="547688" y="545306"/>
                  </a:lnTo>
                  <a:lnTo>
                    <a:pt x="521494" y="533400"/>
                  </a:lnTo>
                  <a:lnTo>
                    <a:pt x="497682" y="516731"/>
                  </a:lnTo>
                  <a:lnTo>
                    <a:pt x="485775" y="497681"/>
                  </a:lnTo>
                  <a:lnTo>
                    <a:pt x="481013" y="435768"/>
                  </a:lnTo>
                  <a:lnTo>
                    <a:pt x="488157" y="400050"/>
                  </a:lnTo>
                  <a:lnTo>
                    <a:pt x="533400" y="283368"/>
                  </a:lnTo>
                  <a:lnTo>
                    <a:pt x="588169" y="135731"/>
                  </a:lnTo>
                  <a:lnTo>
                    <a:pt x="616744" y="59531"/>
                  </a:lnTo>
                  <a:lnTo>
                    <a:pt x="621507" y="33337"/>
                  </a:lnTo>
                  <a:lnTo>
                    <a:pt x="621507" y="16668"/>
                  </a:lnTo>
                  <a:lnTo>
                    <a:pt x="614363" y="0"/>
                  </a:lnTo>
                  <a:lnTo>
                    <a:pt x="600075" y="0"/>
                  </a:lnTo>
                  <a:lnTo>
                    <a:pt x="576263" y="9525"/>
                  </a:lnTo>
                  <a:lnTo>
                    <a:pt x="540544" y="50006"/>
                  </a:lnTo>
                  <a:lnTo>
                    <a:pt x="459582" y="150018"/>
                  </a:lnTo>
                  <a:lnTo>
                    <a:pt x="409575" y="207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83">
              <a:extLst>
                <a:ext uri="{FF2B5EF4-FFF2-40B4-BE49-F238E27FC236}">
                  <a16:creationId xmlns:a16="http://schemas.microsoft.com/office/drawing/2014/main" id="{853B1A70-BC74-4503-BBFC-53C0CF95DB9B}"/>
                </a:ext>
              </a:extLst>
            </p:cNvPr>
            <p:cNvSpPr/>
            <p:nvPr/>
          </p:nvSpPr>
          <p:spPr>
            <a:xfrm>
              <a:off x="3770313" y="3211513"/>
              <a:ext cx="1638300" cy="1312862"/>
            </a:xfrm>
            <a:custGeom>
              <a:avLst/>
              <a:gdLst>
                <a:gd name="connsiteX0" fmla="*/ 709612 w 1638300"/>
                <a:gd name="connsiteY0" fmla="*/ 614363 h 1312069"/>
                <a:gd name="connsiteX1" fmla="*/ 1002506 w 1638300"/>
                <a:gd name="connsiteY1" fmla="*/ 426244 h 1312069"/>
                <a:gd name="connsiteX2" fmla="*/ 1204912 w 1638300"/>
                <a:gd name="connsiteY2" fmla="*/ 288132 h 1312069"/>
                <a:gd name="connsiteX3" fmla="*/ 1343025 w 1638300"/>
                <a:gd name="connsiteY3" fmla="*/ 188119 h 1312069"/>
                <a:gd name="connsiteX4" fmla="*/ 1447800 w 1638300"/>
                <a:gd name="connsiteY4" fmla="*/ 111919 h 1312069"/>
                <a:gd name="connsiteX5" fmla="*/ 1538287 w 1638300"/>
                <a:gd name="connsiteY5" fmla="*/ 47625 h 1312069"/>
                <a:gd name="connsiteX6" fmla="*/ 1581150 w 1638300"/>
                <a:gd name="connsiteY6" fmla="*/ 16669 h 1312069"/>
                <a:gd name="connsiteX7" fmla="*/ 1600200 w 1638300"/>
                <a:gd name="connsiteY7" fmla="*/ 7144 h 1312069"/>
                <a:gd name="connsiteX8" fmla="*/ 1619250 w 1638300"/>
                <a:gd name="connsiteY8" fmla="*/ 0 h 1312069"/>
                <a:gd name="connsiteX9" fmla="*/ 1626394 w 1638300"/>
                <a:gd name="connsiteY9" fmla="*/ 0 h 1312069"/>
                <a:gd name="connsiteX10" fmla="*/ 1631156 w 1638300"/>
                <a:gd name="connsiteY10" fmla="*/ 2382 h 1312069"/>
                <a:gd name="connsiteX11" fmla="*/ 1635919 w 1638300"/>
                <a:gd name="connsiteY11" fmla="*/ 11907 h 1312069"/>
                <a:gd name="connsiteX12" fmla="*/ 1638300 w 1638300"/>
                <a:gd name="connsiteY12" fmla="*/ 33338 h 1312069"/>
                <a:gd name="connsiteX13" fmla="*/ 1621631 w 1638300"/>
                <a:gd name="connsiteY13" fmla="*/ 64294 h 1312069"/>
                <a:gd name="connsiteX14" fmla="*/ 1547812 w 1638300"/>
                <a:gd name="connsiteY14" fmla="*/ 140494 h 1312069"/>
                <a:gd name="connsiteX15" fmla="*/ 1388269 w 1638300"/>
                <a:gd name="connsiteY15" fmla="*/ 302419 h 1312069"/>
                <a:gd name="connsiteX16" fmla="*/ 1183481 w 1638300"/>
                <a:gd name="connsiteY16" fmla="*/ 502444 h 1312069"/>
                <a:gd name="connsiteX17" fmla="*/ 969169 w 1638300"/>
                <a:gd name="connsiteY17" fmla="*/ 673894 h 1312069"/>
                <a:gd name="connsiteX18" fmla="*/ 828675 w 1638300"/>
                <a:gd name="connsiteY18" fmla="*/ 781050 h 1312069"/>
                <a:gd name="connsiteX19" fmla="*/ 690562 w 1638300"/>
                <a:gd name="connsiteY19" fmla="*/ 888207 h 1312069"/>
                <a:gd name="connsiteX20" fmla="*/ 554831 w 1638300"/>
                <a:gd name="connsiteY20" fmla="*/ 995363 h 1312069"/>
                <a:gd name="connsiteX21" fmla="*/ 440531 w 1638300"/>
                <a:gd name="connsiteY21" fmla="*/ 1083469 h 1312069"/>
                <a:gd name="connsiteX22" fmla="*/ 366712 w 1638300"/>
                <a:gd name="connsiteY22" fmla="*/ 1143000 h 1312069"/>
                <a:gd name="connsiteX23" fmla="*/ 319087 w 1638300"/>
                <a:gd name="connsiteY23" fmla="*/ 1193007 h 1312069"/>
                <a:gd name="connsiteX24" fmla="*/ 264319 w 1638300"/>
                <a:gd name="connsiteY24" fmla="*/ 1266825 h 1312069"/>
                <a:gd name="connsiteX25" fmla="*/ 242887 w 1638300"/>
                <a:gd name="connsiteY25" fmla="*/ 1300163 h 1312069"/>
                <a:gd name="connsiteX26" fmla="*/ 226219 w 1638300"/>
                <a:gd name="connsiteY26" fmla="*/ 1312069 h 1312069"/>
                <a:gd name="connsiteX27" fmla="*/ 202406 w 1638300"/>
                <a:gd name="connsiteY27" fmla="*/ 1312069 h 1312069"/>
                <a:gd name="connsiteX28" fmla="*/ 176212 w 1638300"/>
                <a:gd name="connsiteY28" fmla="*/ 1295400 h 1312069"/>
                <a:gd name="connsiteX29" fmla="*/ 152400 w 1638300"/>
                <a:gd name="connsiteY29" fmla="*/ 1266825 h 1312069"/>
                <a:gd name="connsiteX30" fmla="*/ 123825 w 1638300"/>
                <a:gd name="connsiteY30" fmla="*/ 1221582 h 1312069"/>
                <a:gd name="connsiteX31" fmla="*/ 78581 w 1638300"/>
                <a:gd name="connsiteY31" fmla="*/ 1138238 h 1312069"/>
                <a:gd name="connsiteX32" fmla="*/ 38100 w 1638300"/>
                <a:gd name="connsiteY32" fmla="*/ 1038225 h 1312069"/>
                <a:gd name="connsiteX33" fmla="*/ 14287 w 1638300"/>
                <a:gd name="connsiteY33" fmla="*/ 957263 h 1312069"/>
                <a:gd name="connsiteX34" fmla="*/ 0 w 1638300"/>
                <a:gd name="connsiteY34" fmla="*/ 869157 h 1312069"/>
                <a:gd name="connsiteX35" fmla="*/ 0 w 1638300"/>
                <a:gd name="connsiteY35" fmla="*/ 823913 h 1312069"/>
                <a:gd name="connsiteX36" fmla="*/ 0 w 1638300"/>
                <a:gd name="connsiteY36" fmla="*/ 804863 h 1312069"/>
                <a:gd name="connsiteX37" fmla="*/ 9525 w 1638300"/>
                <a:gd name="connsiteY37" fmla="*/ 785813 h 1312069"/>
                <a:gd name="connsiteX38" fmla="*/ 26194 w 1638300"/>
                <a:gd name="connsiteY38" fmla="*/ 781050 h 1312069"/>
                <a:gd name="connsiteX39" fmla="*/ 45244 w 1638300"/>
                <a:gd name="connsiteY39" fmla="*/ 785813 h 1312069"/>
                <a:gd name="connsiteX40" fmla="*/ 61912 w 1638300"/>
                <a:gd name="connsiteY40" fmla="*/ 795338 h 1312069"/>
                <a:gd name="connsiteX41" fmla="*/ 78581 w 1638300"/>
                <a:gd name="connsiteY41" fmla="*/ 821532 h 1312069"/>
                <a:gd name="connsiteX42" fmla="*/ 107156 w 1638300"/>
                <a:gd name="connsiteY42" fmla="*/ 864394 h 1312069"/>
                <a:gd name="connsiteX43" fmla="*/ 133350 w 1638300"/>
                <a:gd name="connsiteY43" fmla="*/ 895350 h 1312069"/>
                <a:gd name="connsiteX44" fmla="*/ 164306 w 1638300"/>
                <a:gd name="connsiteY44" fmla="*/ 921544 h 1312069"/>
                <a:gd name="connsiteX45" fmla="*/ 183356 w 1638300"/>
                <a:gd name="connsiteY45" fmla="*/ 931069 h 1312069"/>
                <a:gd name="connsiteX46" fmla="*/ 202406 w 1638300"/>
                <a:gd name="connsiteY46" fmla="*/ 933450 h 1312069"/>
                <a:gd name="connsiteX47" fmla="*/ 221456 w 1638300"/>
                <a:gd name="connsiteY47" fmla="*/ 928688 h 1312069"/>
                <a:gd name="connsiteX48" fmla="*/ 280987 w 1638300"/>
                <a:gd name="connsiteY48" fmla="*/ 892969 h 1312069"/>
                <a:gd name="connsiteX49" fmla="*/ 438150 w 1638300"/>
                <a:gd name="connsiteY49" fmla="*/ 790575 h 1312069"/>
                <a:gd name="connsiteX50" fmla="*/ 709612 w 1638300"/>
                <a:gd name="connsiteY50" fmla="*/ 614363 h 131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38300" h="1312069">
                  <a:moveTo>
                    <a:pt x="709612" y="614363"/>
                  </a:moveTo>
                  <a:lnTo>
                    <a:pt x="1002506" y="426244"/>
                  </a:lnTo>
                  <a:lnTo>
                    <a:pt x="1204912" y="288132"/>
                  </a:lnTo>
                  <a:lnTo>
                    <a:pt x="1343025" y="188119"/>
                  </a:lnTo>
                  <a:lnTo>
                    <a:pt x="1447800" y="111919"/>
                  </a:lnTo>
                  <a:lnTo>
                    <a:pt x="1538287" y="47625"/>
                  </a:lnTo>
                  <a:lnTo>
                    <a:pt x="1581150" y="16669"/>
                  </a:lnTo>
                  <a:lnTo>
                    <a:pt x="1600200" y="7144"/>
                  </a:lnTo>
                  <a:lnTo>
                    <a:pt x="1619250" y="0"/>
                  </a:lnTo>
                  <a:lnTo>
                    <a:pt x="1626394" y="0"/>
                  </a:lnTo>
                  <a:lnTo>
                    <a:pt x="1631156" y="2382"/>
                  </a:lnTo>
                  <a:lnTo>
                    <a:pt x="1635919" y="11907"/>
                  </a:lnTo>
                  <a:lnTo>
                    <a:pt x="1638300" y="33338"/>
                  </a:lnTo>
                  <a:lnTo>
                    <a:pt x="1621631" y="64294"/>
                  </a:lnTo>
                  <a:lnTo>
                    <a:pt x="1547812" y="140494"/>
                  </a:lnTo>
                  <a:lnTo>
                    <a:pt x="1388269" y="302419"/>
                  </a:lnTo>
                  <a:lnTo>
                    <a:pt x="1183481" y="502444"/>
                  </a:lnTo>
                  <a:lnTo>
                    <a:pt x="969169" y="673894"/>
                  </a:lnTo>
                  <a:lnTo>
                    <a:pt x="828675" y="781050"/>
                  </a:lnTo>
                  <a:lnTo>
                    <a:pt x="690562" y="888207"/>
                  </a:lnTo>
                  <a:lnTo>
                    <a:pt x="554831" y="995363"/>
                  </a:lnTo>
                  <a:lnTo>
                    <a:pt x="440531" y="1083469"/>
                  </a:lnTo>
                  <a:lnTo>
                    <a:pt x="366712" y="1143000"/>
                  </a:lnTo>
                  <a:lnTo>
                    <a:pt x="319087" y="1193007"/>
                  </a:lnTo>
                  <a:lnTo>
                    <a:pt x="264319" y="1266825"/>
                  </a:lnTo>
                  <a:lnTo>
                    <a:pt x="242887" y="1300163"/>
                  </a:lnTo>
                  <a:lnTo>
                    <a:pt x="226219" y="1312069"/>
                  </a:lnTo>
                  <a:lnTo>
                    <a:pt x="202406" y="1312069"/>
                  </a:lnTo>
                  <a:lnTo>
                    <a:pt x="176212" y="1295400"/>
                  </a:lnTo>
                  <a:lnTo>
                    <a:pt x="152400" y="1266825"/>
                  </a:lnTo>
                  <a:lnTo>
                    <a:pt x="123825" y="1221582"/>
                  </a:lnTo>
                  <a:lnTo>
                    <a:pt x="78581" y="1138238"/>
                  </a:lnTo>
                  <a:lnTo>
                    <a:pt x="38100" y="1038225"/>
                  </a:lnTo>
                  <a:lnTo>
                    <a:pt x="14287" y="957263"/>
                  </a:lnTo>
                  <a:lnTo>
                    <a:pt x="0" y="869157"/>
                  </a:lnTo>
                  <a:lnTo>
                    <a:pt x="0" y="823913"/>
                  </a:lnTo>
                  <a:lnTo>
                    <a:pt x="0" y="804863"/>
                  </a:lnTo>
                  <a:lnTo>
                    <a:pt x="9525" y="785813"/>
                  </a:lnTo>
                  <a:lnTo>
                    <a:pt x="26194" y="781050"/>
                  </a:lnTo>
                  <a:lnTo>
                    <a:pt x="45244" y="785813"/>
                  </a:lnTo>
                  <a:lnTo>
                    <a:pt x="61912" y="795338"/>
                  </a:lnTo>
                  <a:lnTo>
                    <a:pt x="78581" y="821532"/>
                  </a:lnTo>
                  <a:lnTo>
                    <a:pt x="107156" y="864394"/>
                  </a:lnTo>
                  <a:lnTo>
                    <a:pt x="133350" y="895350"/>
                  </a:lnTo>
                  <a:lnTo>
                    <a:pt x="164306" y="921544"/>
                  </a:lnTo>
                  <a:lnTo>
                    <a:pt x="183356" y="931069"/>
                  </a:lnTo>
                  <a:lnTo>
                    <a:pt x="202406" y="933450"/>
                  </a:lnTo>
                  <a:lnTo>
                    <a:pt x="221456" y="928688"/>
                  </a:lnTo>
                  <a:lnTo>
                    <a:pt x="280987" y="892969"/>
                  </a:lnTo>
                  <a:lnTo>
                    <a:pt x="438150" y="790575"/>
                  </a:lnTo>
                  <a:lnTo>
                    <a:pt x="709612" y="6143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85">
              <a:extLst>
                <a:ext uri="{FF2B5EF4-FFF2-40B4-BE49-F238E27FC236}">
                  <a16:creationId xmlns:a16="http://schemas.microsoft.com/office/drawing/2014/main" id="{F9BF2722-C473-4EC9-A71F-B01712E42400}"/>
                </a:ext>
              </a:extLst>
            </p:cNvPr>
            <p:cNvSpPr/>
            <p:nvPr/>
          </p:nvSpPr>
          <p:spPr>
            <a:xfrm>
              <a:off x="6008689" y="1676400"/>
              <a:ext cx="1762125" cy="1709738"/>
            </a:xfrm>
            <a:custGeom>
              <a:avLst/>
              <a:gdLst>
                <a:gd name="connsiteX0" fmla="*/ 600075 w 1762125"/>
                <a:gd name="connsiteY0" fmla="*/ 269081 h 1709738"/>
                <a:gd name="connsiteX1" fmla="*/ 269081 w 1762125"/>
                <a:gd name="connsiteY1" fmla="*/ 302419 h 1709738"/>
                <a:gd name="connsiteX2" fmla="*/ 11906 w 1762125"/>
                <a:gd name="connsiteY2" fmla="*/ 328613 h 1709738"/>
                <a:gd name="connsiteX3" fmla="*/ 0 w 1762125"/>
                <a:gd name="connsiteY3" fmla="*/ 173831 h 1709738"/>
                <a:gd name="connsiteX4" fmla="*/ 140494 w 1762125"/>
                <a:gd name="connsiteY4" fmla="*/ 161925 h 1709738"/>
                <a:gd name="connsiteX5" fmla="*/ 376237 w 1762125"/>
                <a:gd name="connsiteY5" fmla="*/ 135731 h 1709738"/>
                <a:gd name="connsiteX6" fmla="*/ 638175 w 1762125"/>
                <a:gd name="connsiteY6" fmla="*/ 107156 h 1709738"/>
                <a:gd name="connsiteX7" fmla="*/ 900112 w 1762125"/>
                <a:gd name="connsiteY7" fmla="*/ 78581 h 1709738"/>
                <a:gd name="connsiteX8" fmla="*/ 1102519 w 1762125"/>
                <a:gd name="connsiteY8" fmla="*/ 57150 h 1709738"/>
                <a:gd name="connsiteX9" fmla="*/ 1190625 w 1762125"/>
                <a:gd name="connsiteY9" fmla="*/ 42863 h 1709738"/>
                <a:gd name="connsiteX10" fmla="*/ 1293019 w 1762125"/>
                <a:gd name="connsiteY10" fmla="*/ 21431 h 1709738"/>
                <a:gd name="connsiteX11" fmla="*/ 1371600 w 1762125"/>
                <a:gd name="connsiteY11" fmla="*/ 2381 h 1709738"/>
                <a:gd name="connsiteX12" fmla="*/ 1395412 w 1762125"/>
                <a:gd name="connsiteY12" fmla="*/ 0 h 1709738"/>
                <a:gd name="connsiteX13" fmla="*/ 1431131 w 1762125"/>
                <a:gd name="connsiteY13" fmla="*/ 7144 h 1709738"/>
                <a:gd name="connsiteX14" fmla="*/ 1469231 w 1762125"/>
                <a:gd name="connsiteY14" fmla="*/ 21431 h 1709738"/>
                <a:gd name="connsiteX15" fmla="*/ 1533525 w 1762125"/>
                <a:gd name="connsiteY15" fmla="*/ 59531 h 1709738"/>
                <a:gd name="connsiteX16" fmla="*/ 1604962 w 1762125"/>
                <a:gd name="connsiteY16" fmla="*/ 114300 h 1709738"/>
                <a:gd name="connsiteX17" fmla="*/ 1681162 w 1762125"/>
                <a:gd name="connsiteY17" fmla="*/ 180975 h 1709738"/>
                <a:gd name="connsiteX18" fmla="*/ 1721644 w 1762125"/>
                <a:gd name="connsiteY18" fmla="*/ 214313 h 1709738"/>
                <a:gd name="connsiteX19" fmla="*/ 1743075 w 1762125"/>
                <a:gd name="connsiteY19" fmla="*/ 233363 h 1709738"/>
                <a:gd name="connsiteX20" fmla="*/ 1754981 w 1762125"/>
                <a:gd name="connsiteY20" fmla="*/ 250031 h 1709738"/>
                <a:gd name="connsiteX21" fmla="*/ 1762125 w 1762125"/>
                <a:gd name="connsiteY21" fmla="*/ 269081 h 1709738"/>
                <a:gd name="connsiteX22" fmla="*/ 1762125 w 1762125"/>
                <a:gd name="connsiteY22" fmla="*/ 285750 h 1709738"/>
                <a:gd name="connsiteX23" fmla="*/ 1754981 w 1762125"/>
                <a:gd name="connsiteY23" fmla="*/ 302419 h 1709738"/>
                <a:gd name="connsiteX24" fmla="*/ 1738312 w 1762125"/>
                <a:gd name="connsiteY24" fmla="*/ 323850 h 1709738"/>
                <a:gd name="connsiteX25" fmla="*/ 1695450 w 1762125"/>
                <a:gd name="connsiteY25" fmla="*/ 357188 h 1709738"/>
                <a:gd name="connsiteX26" fmla="*/ 1659731 w 1762125"/>
                <a:gd name="connsiteY26" fmla="*/ 390525 h 1709738"/>
                <a:gd name="connsiteX27" fmla="*/ 1647825 w 1762125"/>
                <a:gd name="connsiteY27" fmla="*/ 416719 h 1709738"/>
                <a:gd name="connsiteX28" fmla="*/ 1633537 w 1762125"/>
                <a:gd name="connsiteY28" fmla="*/ 521494 h 1709738"/>
                <a:gd name="connsiteX29" fmla="*/ 1578769 w 1762125"/>
                <a:gd name="connsiteY29" fmla="*/ 957263 h 1709738"/>
                <a:gd name="connsiteX30" fmla="*/ 1533525 w 1762125"/>
                <a:gd name="connsiteY30" fmla="*/ 1304925 h 1709738"/>
                <a:gd name="connsiteX31" fmla="*/ 1512094 w 1762125"/>
                <a:gd name="connsiteY31" fmla="*/ 1462088 h 1709738"/>
                <a:gd name="connsiteX32" fmla="*/ 1502569 w 1762125"/>
                <a:gd name="connsiteY32" fmla="*/ 1509713 h 1709738"/>
                <a:gd name="connsiteX33" fmla="*/ 1483519 w 1762125"/>
                <a:gd name="connsiteY33" fmla="*/ 1557338 h 1709738"/>
                <a:gd name="connsiteX34" fmla="*/ 1459706 w 1762125"/>
                <a:gd name="connsiteY34" fmla="*/ 1607344 h 1709738"/>
                <a:gd name="connsiteX35" fmla="*/ 1435894 w 1762125"/>
                <a:gd name="connsiteY35" fmla="*/ 1647825 h 1709738"/>
                <a:gd name="connsiteX36" fmla="*/ 1414462 w 1762125"/>
                <a:gd name="connsiteY36" fmla="*/ 1671638 h 1709738"/>
                <a:gd name="connsiteX37" fmla="*/ 1390650 w 1762125"/>
                <a:gd name="connsiteY37" fmla="*/ 1690688 h 1709738"/>
                <a:gd name="connsiteX38" fmla="*/ 1362075 w 1762125"/>
                <a:gd name="connsiteY38" fmla="*/ 1704975 h 1709738"/>
                <a:gd name="connsiteX39" fmla="*/ 1335881 w 1762125"/>
                <a:gd name="connsiteY39" fmla="*/ 1709738 h 1709738"/>
                <a:gd name="connsiteX40" fmla="*/ 1321594 w 1762125"/>
                <a:gd name="connsiteY40" fmla="*/ 1693069 h 1709738"/>
                <a:gd name="connsiteX41" fmla="*/ 1304925 w 1762125"/>
                <a:gd name="connsiteY41" fmla="*/ 1669256 h 1709738"/>
                <a:gd name="connsiteX42" fmla="*/ 1285875 w 1762125"/>
                <a:gd name="connsiteY42" fmla="*/ 1462088 h 1709738"/>
                <a:gd name="connsiteX43" fmla="*/ 1297781 w 1762125"/>
                <a:gd name="connsiteY43" fmla="*/ 1314450 h 1709738"/>
                <a:gd name="connsiteX44" fmla="*/ 1316831 w 1762125"/>
                <a:gd name="connsiteY44" fmla="*/ 1081088 h 1709738"/>
                <a:gd name="connsiteX45" fmla="*/ 1331119 w 1762125"/>
                <a:gd name="connsiteY45" fmla="*/ 878681 h 1709738"/>
                <a:gd name="connsiteX46" fmla="*/ 1331119 w 1762125"/>
                <a:gd name="connsiteY46" fmla="*/ 769144 h 1709738"/>
                <a:gd name="connsiteX47" fmla="*/ 1347787 w 1762125"/>
                <a:gd name="connsiteY47" fmla="*/ 581025 h 1709738"/>
                <a:gd name="connsiteX48" fmla="*/ 1366837 w 1762125"/>
                <a:gd name="connsiteY48" fmla="*/ 400050 h 1709738"/>
                <a:gd name="connsiteX49" fmla="*/ 1373981 w 1762125"/>
                <a:gd name="connsiteY49" fmla="*/ 321469 h 1709738"/>
                <a:gd name="connsiteX50" fmla="*/ 1371600 w 1762125"/>
                <a:gd name="connsiteY50" fmla="*/ 288131 h 1709738"/>
                <a:gd name="connsiteX51" fmla="*/ 1364456 w 1762125"/>
                <a:gd name="connsiteY51" fmla="*/ 264319 h 1709738"/>
                <a:gd name="connsiteX52" fmla="*/ 1352550 w 1762125"/>
                <a:gd name="connsiteY52" fmla="*/ 242888 h 1709738"/>
                <a:gd name="connsiteX53" fmla="*/ 1335881 w 1762125"/>
                <a:gd name="connsiteY53" fmla="*/ 228600 h 1709738"/>
                <a:gd name="connsiteX54" fmla="*/ 1314450 w 1762125"/>
                <a:gd name="connsiteY54" fmla="*/ 219075 h 1709738"/>
                <a:gd name="connsiteX55" fmla="*/ 1283494 w 1762125"/>
                <a:gd name="connsiteY55" fmla="*/ 214313 h 1709738"/>
                <a:gd name="connsiteX56" fmla="*/ 1231106 w 1762125"/>
                <a:gd name="connsiteY56" fmla="*/ 211931 h 1709738"/>
                <a:gd name="connsiteX57" fmla="*/ 1014412 w 1762125"/>
                <a:gd name="connsiteY57" fmla="*/ 228600 h 1709738"/>
                <a:gd name="connsiteX58" fmla="*/ 600075 w 1762125"/>
                <a:gd name="connsiteY58" fmla="*/ 269081 h 1709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62125" h="1709738">
                  <a:moveTo>
                    <a:pt x="600075" y="269081"/>
                  </a:moveTo>
                  <a:lnTo>
                    <a:pt x="269081" y="302419"/>
                  </a:lnTo>
                  <a:lnTo>
                    <a:pt x="11906" y="328613"/>
                  </a:lnTo>
                  <a:lnTo>
                    <a:pt x="0" y="173831"/>
                  </a:lnTo>
                  <a:lnTo>
                    <a:pt x="140494" y="161925"/>
                  </a:lnTo>
                  <a:lnTo>
                    <a:pt x="376237" y="135731"/>
                  </a:lnTo>
                  <a:lnTo>
                    <a:pt x="638175" y="107156"/>
                  </a:lnTo>
                  <a:lnTo>
                    <a:pt x="900112" y="78581"/>
                  </a:lnTo>
                  <a:lnTo>
                    <a:pt x="1102519" y="57150"/>
                  </a:lnTo>
                  <a:lnTo>
                    <a:pt x="1190625" y="42863"/>
                  </a:lnTo>
                  <a:lnTo>
                    <a:pt x="1293019" y="21431"/>
                  </a:lnTo>
                  <a:lnTo>
                    <a:pt x="1371600" y="2381"/>
                  </a:lnTo>
                  <a:lnTo>
                    <a:pt x="1395412" y="0"/>
                  </a:lnTo>
                  <a:lnTo>
                    <a:pt x="1431131" y="7144"/>
                  </a:lnTo>
                  <a:lnTo>
                    <a:pt x="1469231" y="21431"/>
                  </a:lnTo>
                  <a:lnTo>
                    <a:pt x="1533525" y="59531"/>
                  </a:lnTo>
                  <a:lnTo>
                    <a:pt x="1604962" y="114300"/>
                  </a:lnTo>
                  <a:lnTo>
                    <a:pt x="1681162" y="180975"/>
                  </a:lnTo>
                  <a:lnTo>
                    <a:pt x="1721644" y="214313"/>
                  </a:lnTo>
                  <a:lnTo>
                    <a:pt x="1743075" y="233363"/>
                  </a:lnTo>
                  <a:lnTo>
                    <a:pt x="1754981" y="250031"/>
                  </a:lnTo>
                  <a:lnTo>
                    <a:pt x="1762125" y="269081"/>
                  </a:lnTo>
                  <a:lnTo>
                    <a:pt x="1762125" y="285750"/>
                  </a:lnTo>
                  <a:lnTo>
                    <a:pt x="1754981" y="302419"/>
                  </a:lnTo>
                  <a:lnTo>
                    <a:pt x="1738312" y="323850"/>
                  </a:lnTo>
                  <a:lnTo>
                    <a:pt x="1695450" y="357188"/>
                  </a:lnTo>
                  <a:lnTo>
                    <a:pt x="1659731" y="390525"/>
                  </a:lnTo>
                  <a:lnTo>
                    <a:pt x="1647825" y="416719"/>
                  </a:lnTo>
                  <a:lnTo>
                    <a:pt x="1633537" y="521494"/>
                  </a:lnTo>
                  <a:lnTo>
                    <a:pt x="1578769" y="957263"/>
                  </a:lnTo>
                  <a:lnTo>
                    <a:pt x="1533525" y="1304925"/>
                  </a:lnTo>
                  <a:lnTo>
                    <a:pt x="1512094" y="1462088"/>
                  </a:lnTo>
                  <a:lnTo>
                    <a:pt x="1502569" y="1509713"/>
                  </a:lnTo>
                  <a:lnTo>
                    <a:pt x="1483519" y="1557338"/>
                  </a:lnTo>
                  <a:lnTo>
                    <a:pt x="1459706" y="1607344"/>
                  </a:lnTo>
                  <a:lnTo>
                    <a:pt x="1435894" y="1647825"/>
                  </a:lnTo>
                  <a:lnTo>
                    <a:pt x="1414462" y="1671638"/>
                  </a:lnTo>
                  <a:lnTo>
                    <a:pt x="1390650" y="1690688"/>
                  </a:lnTo>
                  <a:lnTo>
                    <a:pt x="1362075" y="1704975"/>
                  </a:lnTo>
                  <a:lnTo>
                    <a:pt x="1335881" y="1709738"/>
                  </a:lnTo>
                  <a:lnTo>
                    <a:pt x="1321594" y="1693069"/>
                  </a:lnTo>
                  <a:lnTo>
                    <a:pt x="1304925" y="1669256"/>
                  </a:lnTo>
                  <a:lnTo>
                    <a:pt x="1285875" y="1462088"/>
                  </a:lnTo>
                  <a:lnTo>
                    <a:pt x="1297781" y="1314450"/>
                  </a:lnTo>
                  <a:lnTo>
                    <a:pt x="1316831" y="1081088"/>
                  </a:lnTo>
                  <a:lnTo>
                    <a:pt x="1331119" y="878681"/>
                  </a:lnTo>
                  <a:lnTo>
                    <a:pt x="1331119" y="769144"/>
                  </a:lnTo>
                  <a:lnTo>
                    <a:pt x="1347787" y="581025"/>
                  </a:lnTo>
                  <a:lnTo>
                    <a:pt x="1366837" y="400050"/>
                  </a:lnTo>
                  <a:lnTo>
                    <a:pt x="1373981" y="321469"/>
                  </a:lnTo>
                  <a:lnTo>
                    <a:pt x="1371600" y="288131"/>
                  </a:lnTo>
                  <a:lnTo>
                    <a:pt x="1364456" y="264319"/>
                  </a:lnTo>
                  <a:lnTo>
                    <a:pt x="1352550" y="242888"/>
                  </a:lnTo>
                  <a:lnTo>
                    <a:pt x="1335881" y="228600"/>
                  </a:lnTo>
                  <a:lnTo>
                    <a:pt x="1314450" y="219075"/>
                  </a:lnTo>
                  <a:lnTo>
                    <a:pt x="1283494" y="214313"/>
                  </a:lnTo>
                  <a:lnTo>
                    <a:pt x="1231106" y="211931"/>
                  </a:lnTo>
                  <a:lnTo>
                    <a:pt x="1014412" y="228600"/>
                  </a:lnTo>
                  <a:lnTo>
                    <a:pt x="600075" y="2690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86">
              <a:extLst>
                <a:ext uri="{FF2B5EF4-FFF2-40B4-BE49-F238E27FC236}">
                  <a16:creationId xmlns:a16="http://schemas.microsoft.com/office/drawing/2014/main" id="{B17625AE-5081-46C7-93A5-8C5F8618EA8C}"/>
                </a:ext>
              </a:extLst>
            </p:cNvPr>
            <p:cNvSpPr/>
            <p:nvPr/>
          </p:nvSpPr>
          <p:spPr>
            <a:xfrm>
              <a:off x="6065838" y="2419351"/>
              <a:ext cx="1319212" cy="252413"/>
            </a:xfrm>
            <a:custGeom>
              <a:avLst/>
              <a:gdLst>
                <a:gd name="connsiteX0" fmla="*/ 552450 w 1319212"/>
                <a:gd name="connsiteY0" fmla="*/ 57150 h 252413"/>
                <a:gd name="connsiteX1" fmla="*/ 738187 w 1319212"/>
                <a:gd name="connsiteY1" fmla="*/ 47625 h 252413"/>
                <a:gd name="connsiteX2" fmla="*/ 995362 w 1319212"/>
                <a:gd name="connsiteY2" fmla="*/ 28575 h 252413"/>
                <a:gd name="connsiteX3" fmla="*/ 1319212 w 1319212"/>
                <a:gd name="connsiteY3" fmla="*/ 0 h 252413"/>
                <a:gd name="connsiteX4" fmla="*/ 1316831 w 1319212"/>
                <a:gd name="connsiteY4" fmla="*/ 157163 h 252413"/>
                <a:gd name="connsiteX5" fmla="*/ 1071562 w 1319212"/>
                <a:gd name="connsiteY5" fmla="*/ 180975 h 252413"/>
                <a:gd name="connsiteX6" fmla="*/ 721519 w 1319212"/>
                <a:gd name="connsiteY6" fmla="*/ 211931 h 252413"/>
                <a:gd name="connsiteX7" fmla="*/ 435769 w 1319212"/>
                <a:gd name="connsiteY7" fmla="*/ 233363 h 252413"/>
                <a:gd name="connsiteX8" fmla="*/ 264319 w 1319212"/>
                <a:gd name="connsiteY8" fmla="*/ 245269 h 252413"/>
                <a:gd name="connsiteX9" fmla="*/ 11906 w 1319212"/>
                <a:gd name="connsiteY9" fmla="*/ 252413 h 252413"/>
                <a:gd name="connsiteX10" fmla="*/ 0 w 1319212"/>
                <a:gd name="connsiteY10" fmla="*/ 71438 h 252413"/>
                <a:gd name="connsiteX11" fmla="*/ 135731 w 1319212"/>
                <a:gd name="connsiteY11" fmla="*/ 73819 h 252413"/>
                <a:gd name="connsiteX12" fmla="*/ 381000 w 1319212"/>
                <a:gd name="connsiteY12" fmla="*/ 66675 h 252413"/>
                <a:gd name="connsiteX13" fmla="*/ 552450 w 1319212"/>
                <a:gd name="connsiteY13" fmla="*/ 57150 h 252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9212" h="252413">
                  <a:moveTo>
                    <a:pt x="552450" y="57150"/>
                  </a:moveTo>
                  <a:lnTo>
                    <a:pt x="738187" y="47625"/>
                  </a:lnTo>
                  <a:lnTo>
                    <a:pt x="995362" y="28575"/>
                  </a:lnTo>
                  <a:lnTo>
                    <a:pt x="1319212" y="0"/>
                  </a:lnTo>
                  <a:cubicBezTo>
                    <a:pt x="1318418" y="52388"/>
                    <a:pt x="1317625" y="104775"/>
                    <a:pt x="1316831" y="157163"/>
                  </a:cubicBezTo>
                  <a:lnTo>
                    <a:pt x="1071562" y="180975"/>
                  </a:lnTo>
                  <a:lnTo>
                    <a:pt x="721519" y="211931"/>
                  </a:lnTo>
                  <a:lnTo>
                    <a:pt x="435769" y="233363"/>
                  </a:lnTo>
                  <a:lnTo>
                    <a:pt x="264319" y="245269"/>
                  </a:lnTo>
                  <a:lnTo>
                    <a:pt x="11906" y="252413"/>
                  </a:lnTo>
                  <a:lnTo>
                    <a:pt x="0" y="71438"/>
                  </a:lnTo>
                  <a:lnTo>
                    <a:pt x="135731" y="73819"/>
                  </a:lnTo>
                  <a:lnTo>
                    <a:pt x="381000" y="66675"/>
                  </a:lnTo>
                  <a:lnTo>
                    <a:pt x="552450" y="57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39" name="フリーフォーム 87">
              <a:extLst>
                <a:ext uri="{FF2B5EF4-FFF2-40B4-BE49-F238E27FC236}">
                  <a16:creationId xmlns:a16="http://schemas.microsoft.com/office/drawing/2014/main" id="{E3C513E9-91E6-4002-9F07-FFC43B62D553}"/>
                </a:ext>
              </a:extLst>
            </p:cNvPr>
            <p:cNvSpPr/>
            <p:nvPr/>
          </p:nvSpPr>
          <p:spPr>
            <a:xfrm>
              <a:off x="6051551" y="3095626"/>
              <a:ext cx="1285875" cy="276225"/>
            </a:xfrm>
            <a:custGeom>
              <a:avLst/>
              <a:gdLst>
                <a:gd name="connsiteX0" fmla="*/ 528638 w 1285875"/>
                <a:gd name="connsiteY0" fmla="*/ 66675 h 276225"/>
                <a:gd name="connsiteX1" fmla="*/ 247650 w 1285875"/>
                <a:gd name="connsiteY1" fmla="*/ 97631 h 276225"/>
                <a:gd name="connsiteX2" fmla="*/ 47625 w 1285875"/>
                <a:gd name="connsiteY2" fmla="*/ 121444 h 276225"/>
                <a:gd name="connsiteX3" fmla="*/ 0 w 1285875"/>
                <a:gd name="connsiteY3" fmla="*/ 235744 h 276225"/>
                <a:gd name="connsiteX4" fmla="*/ 40482 w 1285875"/>
                <a:gd name="connsiteY4" fmla="*/ 266700 h 276225"/>
                <a:gd name="connsiteX5" fmla="*/ 78582 w 1285875"/>
                <a:gd name="connsiteY5" fmla="*/ 266700 h 276225"/>
                <a:gd name="connsiteX6" fmla="*/ 283369 w 1285875"/>
                <a:gd name="connsiteY6" fmla="*/ 247650 h 276225"/>
                <a:gd name="connsiteX7" fmla="*/ 578644 w 1285875"/>
                <a:gd name="connsiteY7" fmla="*/ 219075 h 276225"/>
                <a:gd name="connsiteX8" fmla="*/ 933450 w 1285875"/>
                <a:gd name="connsiteY8" fmla="*/ 178594 h 276225"/>
                <a:gd name="connsiteX9" fmla="*/ 1126332 w 1285875"/>
                <a:gd name="connsiteY9" fmla="*/ 154781 h 276225"/>
                <a:gd name="connsiteX10" fmla="*/ 1162050 w 1285875"/>
                <a:gd name="connsiteY10" fmla="*/ 159544 h 276225"/>
                <a:gd name="connsiteX11" fmla="*/ 1188244 w 1285875"/>
                <a:gd name="connsiteY11" fmla="*/ 173831 h 276225"/>
                <a:gd name="connsiteX12" fmla="*/ 1204913 w 1285875"/>
                <a:gd name="connsiteY12" fmla="*/ 188119 h 276225"/>
                <a:gd name="connsiteX13" fmla="*/ 1226344 w 1285875"/>
                <a:gd name="connsiteY13" fmla="*/ 209550 h 276225"/>
                <a:gd name="connsiteX14" fmla="*/ 1245394 w 1285875"/>
                <a:gd name="connsiteY14" fmla="*/ 230981 h 276225"/>
                <a:gd name="connsiteX15" fmla="*/ 1257300 w 1285875"/>
                <a:gd name="connsiteY15" fmla="*/ 245269 h 276225"/>
                <a:gd name="connsiteX16" fmla="*/ 1285875 w 1285875"/>
                <a:gd name="connsiteY16" fmla="*/ 276225 h 276225"/>
                <a:gd name="connsiteX17" fmla="*/ 1285875 w 1285875"/>
                <a:gd name="connsiteY17" fmla="*/ 30956 h 276225"/>
                <a:gd name="connsiteX18" fmla="*/ 1207294 w 1285875"/>
                <a:gd name="connsiteY18" fmla="*/ 11906 h 276225"/>
                <a:gd name="connsiteX19" fmla="*/ 1150144 w 1285875"/>
                <a:gd name="connsiteY19" fmla="*/ 0 h 276225"/>
                <a:gd name="connsiteX20" fmla="*/ 1109663 w 1285875"/>
                <a:gd name="connsiteY20" fmla="*/ 4763 h 276225"/>
                <a:gd name="connsiteX21" fmla="*/ 871538 w 1285875"/>
                <a:gd name="connsiteY21" fmla="*/ 30956 h 276225"/>
                <a:gd name="connsiteX22" fmla="*/ 528638 w 1285875"/>
                <a:gd name="connsiteY22" fmla="*/ 66675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85875" h="276225">
                  <a:moveTo>
                    <a:pt x="528638" y="66675"/>
                  </a:moveTo>
                  <a:lnTo>
                    <a:pt x="247650" y="97631"/>
                  </a:lnTo>
                  <a:lnTo>
                    <a:pt x="47625" y="121444"/>
                  </a:lnTo>
                  <a:lnTo>
                    <a:pt x="0" y="235744"/>
                  </a:lnTo>
                  <a:lnTo>
                    <a:pt x="40482" y="266700"/>
                  </a:lnTo>
                  <a:lnTo>
                    <a:pt x="78582" y="266700"/>
                  </a:lnTo>
                  <a:lnTo>
                    <a:pt x="283369" y="247650"/>
                  </a:lnTo>
                  <a:lnTo>
                    <a:pt x="578644" y="219075"/>
                  </a:lnTo>
                  <a:lnTo>
                    <a:pt x="933450" y="178594"/>
                  </a:lnTo>
                  <a:lnTo>
                    <a:pt x="1126332" y="154781"/>
                  </a:lnTo>
                  <a:lnTo>
                    <a:pt x="1162050" y="159544"/>
                  </a:lnTo>
                  <a:lnTo>
                    <a:pt x="1188244" y="173831"/>
                  </a:lnTo>
                  <a:lnTo>
                    <a:pt x="1204913" y="188119"/>
                  </a:lnTo>
                  <a:lnTo>
                    <a:pt x="1226344" y="209550"/>
                  </a:lnTo>
                  <a:lnTo>
                    <a:pt x="1245394" y="230981"/>
                  </a:lnTo>
                  <a:lnTo>
                    <a:pt x="1257300" y="245269"/>
                  </a:lnTo>
                  <a:lnTo>
                    <a:pt x="1285875" y="276225"/>
                  </a:lnTo>
                  <a:lnTo>
                    <a:pt x="1285875" y="30956"/>
                  </a:lnTo>
                  <a:lnTo>
                    <a:pt x="1207294" y="11906"/>
                  </a:lnTo>
                  <a:lnTo>
                    <a:pt x="1150144" y="0"/>
                  </a:lnTo>
                  <a:lnTo>
                    <a:pt x="1109663" y="4763"/>
                  </a:lnTo>
                  <a:lnTo>
                    <a:pt x="871538" y="30956"/>
                  </a:lnTo>
                  <a:lnTo>
                    <a:pt x="528638" y="66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90">
              <a:extLst>
                <a:ext uri="{FF2B5EF4-FFF2-40B4-BE49-F238E27FC236}">
                  <a16:creationId xmlns:a16="http://schemas.microsoft.com/office/drawing/2014/main" id="{B249CBB3-6C79-4BD1-BE18-A91FFBF0F4A3}"/>
                </a:ext>
              </a:extLst>
            </p:cNvPr>
            <p:cNvSpPr/>
            <p:nvPr/>
          </p:nvSpPr>
          <p:spPr>
            <a:xfrm>
              <a:off x="6362700" y="3819526"/>
              <a:ext cx="508000" cy="1571625"/>
            </a:xfrm>
            <a:custGeom>
              <a:avLst/>
              <a:gdLst>
                <a:gd name="connsiteX0" fmla="*/ 440531 w 507206"/>
                <a:gd name="connsiteY0" fmla="*/ 938213 h 1571625"/>
                <a:gd name="connsiteX1" fmla="*/ 440531 w 507206"/>
                <a:gd name="connsiteY1" fmla="*/ 716756 h 1571625"/>
                <a:gd name="connsiteX2" fmla="*/ 442913 w 507206"/>
                <a:gd name="connsiteY2" fmla="*/ 516731 h 1571625"/>
                <a:gd name="connsiteX3" fmla="*/ 445294 w 507206"/>
                <a:gd name="connsiteY3" fmla="*/ 452438 h 1571625"/>
                <a:gd name="connsiteX4" fmla="*/ 450056 w 507206"/>
                <a:gd name="connsiteY4" fmla="*/ 400050 h 1571625"/>
                <a:gd name="connsiteX5" fmla="*/ 457200 w 507206"/>
                <a:gd name="connsiteY5" fmla="*/ 309563 h 1571625"/>
                <a:gd name="connsiteX6" fmla="*/ 461963 w 507206"/>
                <a:gd name="connsiteY6" fmla="*/ 259556 h 1571625"/>
                <a:gd name="connsiteX7" fmla="*/ 476250 w 507206"/>
                <a:gd name="connsiteY7" fmla="*/ 221456 h 1571625"/>
                <a:gd name="connsiteX8" fmla="*/ 492919 w 507206"/>
                <a:gd name="connsiteY8" fmla="*/ 190500 h 1571625"/>
                <a:gd name="connsiteX9" fmla="*/ 507206 w 507206"/>
                <a:gd name="connsiteY9" fmla="*/ 169069 h 1571625"/>
                <a:gd name="connsiteX10" fmla="*/ 507206 w 507206"/>
                <a:gd name="connsiteY10" fmla="*/ 152400 h 1571625"/>
                <a:gd name="connsiteX11" fmla="*/ 495300 w 507206"/>
                <a:gd name="connsiteY11" fmla="*/ 123825 h 1571625"/>
                <a:gd name="connsiteX12" fmla="*/ 471488 w 507206"/>
                <a:gd name="connsiteY12" fmla="*/ 92869 h 1571625"/>
                <a:gd name="connsiteX13" fmla="*/ 445294 w 507206"/>
                <a:gd name="connsiteY13" fmla="*/ 69056 h 1571625"/>
                <a:gd name="connsiteX14" fmla="*/ 404813 w 507206"/>
                <a:gd name="connsiteY14" fmla="*/ 38100 h 1571625"/>
                <a:gd name="connsiteX15" fmla="*/ 369094 w 507206"/>
                <a:gd name="connsiteY15" fmla="*/ 0 h 1571625"/>
                <a:gd name="connsiteX16" fmla="*/ 0 w 507206"/>
                <a:gd name="connsiteY16" fmla="*/ 66675 h 1571625"/>
                <a:gd name="connsiteX17" fmla="*/ 85725 w 507206"/>
                <a:gd name="connsiteY17" fmla="*/ 78581 h 1571625"/>
                <a:gd name="connsiteX18" fmla="*/ 133350 w 507206"/>
                <a:gd name="connsiteY18" fmla="*/ 95250 h 1571625"/>
                <a:gd name="connsiteX19" fmla="*/ 159544 w 507206"/>
                <a:gd name="connsiteY19" fmla="*/ 111919 h 1571625"/>
                <a:gd name="connsiteX20" fmla="*/ 176213 w 507206"/>
                <a:gd name="connsiteY20" fmla="*/ 128588 h 1571625"/>
                <a:gd name="connsiteX21" fmla="*/ 190500 w 507206"/>
                <a:gd name="connsiteY21" fmla="*/ 147638 h 1571625"/>
                <a:gd name="connsiteX22" fmla="*/ 207169 w 507206"/>
                <a:gd name="connsiteY22" fmla="*/ 207169 h 1571625"/>
                <a:gd name="connsiteX23" fmla="*/ 216694 w 507206"/>
                <a:gd name="connsiteY23" fmla="*/ 290513 h 1571625"/>
                <a:gd name="connsiteX24" fmla="*/ 226219 w 507206"/>
                <a:gd name="connsiteY24" fmla="*/ 442913 h 1571625"/>
                <a:gd name="connsiteX25" fmla="*/ 233363 w 507206"/>
                <a:gd name="connsiteY25" fmla="*/ 642938 h 1571625"/>
                <a:gd name="connsiteX26" fmla="*/ 238125 w 507206"/>
                <a:gd name="connsiteY26" fmla="*/ 952500 h 1571625"/>
                <a:gd name="connsiteX27" fmla="*/ 240506 w 507206"/>
                <a:gd name="connsiteY27" fmla="*/ 1466850 h 1571625"/>
                <a:gd name="connsiteX28" fmla="*/ 435769 w 507206"/>
                <a:gd name="connsiteY28" fmla="*/ 1571625 h 1571625"/>
                <a:gd name="connsiteX29" fmla="*/ 440531 w 507206"/>
                <a:gd name="connsiteY29" fmla="*/ 1402556 h 1571625"/>
                <a:gd name="connsiteX30" fmla="*/ 440531 w 507206"/>
                <a:gd name="connsiteY30" fmla="*/ 938213 h 1571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07206" h="1571625">
                  <a:moveTo>
                    <a:pt x="440531" y="938213"/>
                  </a:moveTo>
                  <a:lnTo>
                    <a:pt x="440531" y="716756"/>
                  </a:lnTo>
                  <a:lnTo>
                    <a:pt x="442913" y="516731"/>
                  </a:lnTo>
                  <a:cubicBezTo>
                    <a:pt x="443707" y="495300"/>
                    <a:pt x="444500" y="473869"/>
                    <a:pt x="445294" y="452438"/>
                  </a:cubicBezTo>
                  <a:lnTo>
                    <a:pt x="450056" y="400050"/>
                  </a:lnTo>
                  <a:lnTo>
                    <a:pt x="457200" y="309563"/>
                  </a:lnTo>
                  <a:lnTo>
                    <a:pt x="461963" y="259556"/>
                  </a:lnTo>
                  <a:lnTo>
                    <a:pt x="476250" y="221456"/>
                  </a:lnTo>
                  <a:lnTo>
                    <a:pt x="492919" y="190500"/>
                  </a:lnTo>
                  <a:lnTo>
                    <a:pt x="507206" y="169069"/>
                  </a:lnTo>
                  <a:lnTo>
                    <a:pt x="507206" y="152400"/>
                  </a:lnTo>
                  <a:lnTo>
                    <a:pt x="495300" y="123825"/>
                  </a:lnTo>
                  <a:lnTo>
                    <a:pt x="471488" y="92869"/>
                  </a:lnTo>
                  <a:lnTo>
                    <a:pt x="445294" y="69056"/>
                  </a:lnTo>
                  <a:lnTo>
                    <a:pt x="404813" y="38100"/>
                  </a:lnTo>
                  <a:lnTo>
                    <a:pt x="369094" y="0"/>
                  </a:lnTo>
                  <a:lnTo>
                    <a:pt x="0" y="66675"/>
                  </a:lnTo>
                  <a:lnTo>
                    <a:pt x="85725" y="78581"/>
                  </a:lnTo>
                  <a:lnTo>
                    <a:pt x="133350" y="95250"/>
                  </a:lnTo>
                  <a:lnTo>
                    <a:pt x="159544" y="111919"/>
                  </a:lnTo>
                  <a:lnTo>
                    <a:pt x="176213" y="128588"/>
                  </a:lnTo>
                  <a:lnTo>
                    <a:pt x="190500" y="147638"/>
                  </a:lnTo>
                  <a:lnTo>
                    <a:pt x="207169" y="207169"/>
                  </a:lnTo>
                  <a:lnTo>
                    <a:pt x="216694" y="290513"/>
                  </a:lnTo>
                  <a:lnTo>
                    <a:pt x="226219" y="442913"/>
                  </a:lnTo>
                  <a:lnTo>
                    <a:pt x="233363" y="642938"/>
                  </a:lnTo>
                  <a:cubicBezTo>
                    <a:pt x="234950" y="746125"/>
                    <a:pt x="236538" y="849313"/>
                    <a:pt x="238125" y="952500"/>
                  </a:cubicBezTo>
                  <a:cubicBezTo>
                    <a:pt x="238919" y="1123950"/>
                    <a:pt x="239712" y="1295400"/>
                    <a:pt x="240506" y="1466850"/>
                  </a:cubicBezTo>
                  <a:lnTo>
                    <a:pt x="435769" y="1571625"/>
                  </a:lnTo>
                  <a:lnTo>
                    <a:pt x="440531" y="1402556"/>
                  </a:lnTo>
                  <a:lnTo>
                    <a:pt x="440531" y="9382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89">
              <a:extLst>
                <a:ext uri="{FF2B5EF4-FFF2-40B4-BE49-F238E27FC236}">
                  <a16:creationId xmlns:a16="http://schemas.microsoft.com/office/drawing/2014/main" id="{96035A21-3F4B-47EB-8D02-6B83325D2EE9}"/>
                </a:ext>
              </a:extLst>
            </p:cNvPr>
            <p:cNvSpPr/>
            <p:nvPr/>
          </p:nvSpPr>
          <p:spPr>
            <a:xfrm>
              <a:off x="6704014" y="4233864"/>
              <a:ext cx="1025525" cy="314325"/>
            </a:xfrm>
            <a:custGeom>
              <a:avLst/>
              <a:gdLst>
                <a:gd name="connsiteX0" fmla="*/ 283369 w 1026319"/>
                <a:gd name="connsiteY0" fmla="*/ 121443 h 314325"/>
                <a:gd name="connsiteX1" fmla="*/ 185737 w 1026319"/>
                <a:gd name="connsiteY1" fmla="*/ 130968 h 314325"/>
                <a:gd name="connsiteX2" fmla="*/ 76200 w 1026319"/>
                <a:gd name="connsiteY2" fmla="*/ 133350 h 314325"/>
                <a:gd name="connsiteX3" fmla="*/ 0 w 1026319"/>
                <a:gd name="connsiteY3" fmla="*/ 133350 h 314325"/>
                <a:gd name="connsiteX4" fmla="*/ 0 w 1026319"/>
                <a:gd name="connsiteY4" fmla="*/ 314325 h 314325"/>
                <a:gd name="connsiteX5" fmla="*/ 202406 w 1026319"/>
                <a:gd name="connsiteY5" fmla="*/ 311943 h 314325"/>
                <a:gd name="connsiteX6" fmla="*/ 411956 w 1026319"/>
                <a:gd name="connsiteY6" fmla="*/ 307181 h 314325"/>
                <a:gd name="connsiteX7" fmla="*/ 616744 w 1026319"/>
                <a:gd name="connsiteY7" fmla="*/ 302418 h 314325"/>
                <a:gd name="connsiteX8" fmla="*/ 790575 w 1026319"/>
                <a:gd name="connsiteY8" fmla="*/ 295275 h 314325"/>
                <a:gd name="connsiteX9" fmla="*/ 885825 w 1026319"/>
                <a:gd name="connsiteY9" fmla="*/ 290512 h 314325"/>
                <a:gd name="connsiteX10" fmla="*/ 931069 w 1026319"/>
                <a:gd name="connsiteY10" fmla="*/ 283368 h 314325"/>
                <a:gd name="connsiteX11" fmla="*/ 966787 w 1026319"/>
                <a:gd name="connsiteY11" fmla="*/ 276225 h 314325"/>
                <a:gd name="connsiteX12" fmla="*/ 992981 w 1026319"/>
                <a:gd name="connsiteY12" fmla="*/ 261937 h 314325"/>
                <a:gd name="connsiteX13" fmla="*/ 1009650 w 1026319"/>
                <a:gd name="connsiteY13" fmla="*/ 250031 h 314325"/>
                <a:gd name="connsiteX14" fmla="*/ 1023937 w 1026319"/>
                <a:gd name="connsiteY14" fmla="*/ 228600 h 314325"/>
                <a:gd name="connsiteX15" fmla="*/ 1026319 w 1026319"/>
                <a:gd name="connsiteY15" fmla="*/ 214312 h 314325"/>
                <a:gd name="connsiteX16" fmla="*/ 1016794 w 1026319"/>
                <a:gd name="connsiteY16" fmla="*/ 176212 h 314325"/>
                <a:gd name="connsiteX17" fmla="*/ 1002506 w 1026319"/>
                <a:gd name="connsiteY17" fmla="*/ 147637 h 314325"/>
                <a:gd name="connsiteX18" fmla="*/ 990600 w 1026319"/>
                <a:gd name="connsiteY18" fmla="*/ 126206 h 314325"/>
                <a:gd name="connsiteX19" fmla="*/ 973931 w 1026319"/>
                <a:gd name="connsiteY19" fmla="*/ 109537 h 314325"/>
                <a:gd name="connsiteX20" fmla="*/ 954881 w 1026319"/>
                <a:gd name="connsiteY20" fmla="*/ 95250 h 314325"/>
                <a:gd name="connsiteX21" fmla="*/ 921544 w 1026319"/>
                <a:gd name="connsiteY21" fmla="*/ 71437 h 314325"/>
                <a:gd name="connsiteX22" fmla="*/ 828675 w 1026319"/>
                <a:gd name="connsiteY22" fmla="*/ 28575 h 314325"/>
                <a:gd name="connsiteX23" fmla="*/ 747712 w 1026319"/>
                <a:gd name="connsiteY23" fmla="*/ 0 h 314325"/>
                <a:gd name="connsiteX24" fmla="*/ 707231 w 1026319"/>
                <a:gd name="connsiteY24" fmla="*/ 16668 h 314325"/>
                <a:gd name="connsiteX25" fmla="*/ 585787 w 1026319"/>
                <a:gd name="connsiteY25" fmla="*/ 54768 h 314325"/>
                <a:gd name="connsiteX26" fmla="*/ 447675 w 1026319"/>
                <a:gd name="connsiteY26" fmla="*/ 92868 h 314325"/>
                <a:gd name="connsiteX27" fmla="*/ 283369 w 1026319"/>
                <a:gd name="connsiteY27" fmla="*/ 121443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26319" h="314325">
                  <a:moveTo>
                    <a:pt x="283369" y="121443"/>
                  </a:moveTo>
                  <a:lnTo>
                    <a:pt x="185737" y="130968"/>
                  </a:lnTo>
                  <a:lnTo>
                    <a:pt x="76200" y="133350"/>
                  </a:lnTo>
                  <a:lnTo>
                    <a:pt x="0" y="133350"/>
                  </a:lnTo>
                  <a:lnTo>
                    <a:pt x="0" y="314325"/>
                  </a:lnTo>
                  <a:lnTo>
                    <a:pt x="202406" y="311943"/>
                  </a:lnTo>
                  <a:lnTo>
                    <a:pt x="411956" y="307181"/>
                  </a:lnTo>
                  <a:lnTo>
                    <a:pt x="616744" y="302418"/>
                  </a:lnTo>
                  <a:lnTo>
                    <a:pt x="790575" y="295275"/>
                  </a:lnTo>
                  <a:lnTo>
                    <a:pt x="885825" y="290512"/>
                  </a:lnTo>
                  <a:lnTo>
                    <a:pt x="931069" y="283368"/>
                  </a:lnTo>
                  <a:lnTo>
                    <a:pt x="966787" y="276225"/>
                  </a:lnTo>
                  <a:lnTo>
                    <a:pt x="992981" y="261937"/>
                  </a:lnTo>
                  <a:lnTo>
                    <a:pt x="1009650" y="250031"/>
                  </a:lnTo>
                  <a:lnTo>
                    <a:pt x="1023937" y="228600"/>
                  </a:lnTo>
                  <a:lnTo>
                    <a:pt x="1026319" y="214312"/>
                  </a:lnTo>
                  <a:lnTo>
                    <a:pt x="1016794" y="176212"/>
                  </a:lnTo>
                  <a:lnTo>
                    <a:pt x="1002506" y="147637"/>
                  </a:lnTo>
                  <a:lnTo>
                    <a:pt x="990600" y="126206"/>
                  </a:lnTo>
                  <a:lnTo>
                    <a:pt x="973931" y="109537"/>
                  </a:lnTo>
                  <a:lnTo>
                    <a:pt x="954881" y="95250"/>
                  </a:lnTo>
                  <a:lnTo>
                    <a:pt x="921544" y="71437"/>
                  </a:lnTo>
                  <a:lnTo>
                    <a:pt x="828675" y="28575"/>
                  </a:lnTo>
                  <a:lnTo>
                    <a:pt x="747712" y="0"/>
                  </a:lnTo>
                  <a:lnTo>
                    <a:pt x="707231" y="16668"/>
                  </a:lnTo>
                  <a:lnTo>
                    <a:pt x="585787" y="54768"/>
                  </a:lnTo>
                  <a:lnTo>
                    <a:pt x="447675" y="92868"/>
                  </a:lnTo>
                  <a:lnTo>
                    <a:pt x="283369" y="1214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92">
              <a:extLst>
                <a:ext uri="{FF2B5EF4-FFF2-40B4-BE49-F238E27FC236}">
                  <a16:creationId xmlns:a16="http://schemas.microsoft.com/office/drawing/2014/main" id="{F298F357-2C39-4D19-B68C-3121FB618DAC}"/>
                </a:ext>
              </a:extLst>
            </p:cNvPr>
            <p:cNvSpPr/>
            <p:nvPr/>
          </p:nvSpPr>
          <p:spPr>
            <a:xfrm>
              <a:off x="5784851" y="4862514"/>
              <a:ext cx="2701925" cy="1101725"/>
            </a:xfrm>
            <a:custGeom>
              <a:avLst/>
              <a:gdLst>
                <a:gd name="connsiteX0" fmla="*/ 1209675 w 2702719"/>
                <a:gd name="connsiteY0" fmla="*/ 502443 h 1102518"/>
                <a:gd name="connsiteX1" fmla="*/ 1004888 w 2702719"/>
                <a:gd name="connsiteY1" fmla="*/ 414337 h 1102518"/>
                <a:gd name="connsiteX2" fmla="*/ 776288 w 2702719"/>
                <a:gd name="connsiteY2" fmla="*/ 311943 h 1102518"/>
                <a:gd name="connsiteX3" fmla="*/ 571500 w 2702719"/>
                <a:gd name="connsiteY3" fmla="*/ 221456 h 1102518"/>
                <a:gd name="connsiteX4" fmla="*/ 400050 w 2702719"/>
                <a:gd name="connsiteY4" fmla="*/ 145256 h 1102518"/>
                <a:gd name="connsiteX5" fmla="*/ 47625 w 2702719"/>
                <a:gd name="connsiteY5" fmla="*/ 0 h 1102518"/>
                <a:gd name="connsiteX6" fmla="*/ 0 w 2702719"/>
                <a:gd name="connsiteY6" fmla="*/ 95250 h 1102518"/>
                <a:gd name="connsiteX7" fmla="*/ 169069 w 2702719"/>
                <a:gd name="connsiteY7" fmla="*/ 166687 h 1102518"/>
                <a:gd name="connsiteX8" fmla="*/ 326232 w 2702719"/>
                <a:gd name="connsiteY8" fmla="*/ 257175 h 1102518"/>
                <a:gd name="connsiteX9" fmla="*/ 511969 w 2702719"/>
                <a:gd name="connsiteY9" fmla="*/ 364331 h 1102518"/>
                <a:gd name="connsiteX10" fmla="*/ 814388 w 2702719"/>
                <a:gd name="connsiteY10" fmla="*/ 535781 h 1102518"/>
                <a:gd name="connsiteX11" fmla="*/ 1021557 w 2702719"/>
                <a:gd name="connsiteY11" fmla="*/ 654843 h 1102518"/>
                <a:gd name="connsiteX12" fmla="*/ 1276350 w 2702719"/>
                <a:gd name="connsiteY12" fmla="*/ 802481 h 1102518"/>
                <a:gd name="connsiteX13" fmla="*/ 1471613 w 2702719"/>
                <a:gd name="connsiteY13" fmla="*/ 909637 h 1102518"/>
                <a:gd name="connsiteX14" fmla="*/ 1607344 w 2702719"/>
                <a:gd name="connsiteY14" fmla="*/ 983456 h 1102518"/>
                <a:gd name="connsiteX15" fmla="*/ 1724025 w 2702719"/>
                <a:gd name="connsiteY15" fmla="*/ 1040606 h 1102518"/>
                <a:gd name="connsiteX16" fmla="*/ 1783557 w 2702719"/>
                <a:gd name="connsiteY16" fmla="*/ 1066800 h 1102518"/>
                <a:gd name="connsiteX17" fmla="*/ 1845469 w 2702719"/>
                <a:gd name="connsiteY17" fmla="*/ 1085850 h 1102518"/>
                <a:gd name="connsiteX18" fmla="*/ 1897857 w 2702719"/>
                <a:gd name="connsiteY18" fmla="*/ 1097756 h 1102518"/>
                <a:gd name="connsiteX19" fmla="*/ 1943100 w 2702719"/>
                <a:gd name="connsiteY19" fmla="*/ 1102518 h 1102518"/>
                <a:gd name="connsiteX20" fmla="*/ 1995488 w 2702719"/>
                <a:gd name="connsiteY20" fmla="*/ 1097756 h 1102518"/>
                <a:gd name="connsiteX21" fmla="*/ 2105025 w 2702719"/>
                <a:gd name="connsiteY21" fmla="*/ 1071562 h 1102518"/>
                <a:gd name="connsiteX22" fmla="*/ 2386013 w 2702719"/>
                <a:gd name="connsiteY22" fmla="*/ 1002506 h 1102518"/>
                <a:gd name="connsiteX23" fmla="*/ 2581275 w 2702719"/>
                <a:gd name="connsiteY23" fmla="*/ 954881 h 1102518"/>
                <a:gd name="connsiteX24" fmla="*/ 2671763 w 2702719"/>
                <a:gd name="connsiteY24" fmla="*/ 931068 h 1102518"/>
                <a:gd name="connsiteX25" fmla="*/ 2690813 w 2702719"/>
                <a:gd name="connsiteY25" fmla="*/ 921543 h 1102518"/>
                <a:gd name="connsiteX26" fmla="*/ 2702719 w 2702719"/>
                <a:gd name="connsiteY26" fmla="*/ 909637 h 1102518"/>
                <a:gd name="connsiteX27" fmla="*/ 2702719 w 2702719"/>
                <a:gd name="connsiteY27" fmla="*/ 895350 h 1102518"/>
                <a:gd name="connsiteX28" fmla="*/ 2693194 w 2702719"/>
                <a:gd name="connsiteY28" fmla="*/ 876300 h 1102518"/>
                <a:gd name="connsiteX29" fmla="*/ 2671763 w 2702719"/>
                <a:gd name="connsiteY29" fmla="*/ 869156 h 1102518"/>
                <a:gd name="connsiteX30" fmla="*/ 2600325 w 2702719"/>
                <a:gd name="connsiteY30" fmla="*/ 866775 h 1102518"/>
                <a:gd name="connsiteX31" fmla="*/ 2452688 w 2702719"/>
                <a:gd name="connsiteY31" fmla="*/ 857250 h 1102518"/>
                <a:gd name="connsiteX32" fmla="*/ 2309813 w 2702719"/>
                <a:gd name="connsiteY32" fmla="*/ 835818 h 1102518"/>
                <a:gd name="connsiteX33" fmla="*/ 2197894 w 2702719"/>
                <a:gd name="connsiteY33" fmla="*/ 816768 h 1102518"/>
                <a:gd name="connsiteX34" fmla="*/ 2002632 w 2702719"/>
                <a:gd name="connsiteY34" fmla="*/ 771525 h 1102518"/>
                <a:gd name="connsiteX35" fmla="*/ 1802607 w 2702719"/>
                <a:gd name="connsiteY35" fmla="*/ 714375 h 1102518"/>
                <a:gd name="connsiteX36" fmla="*/ 1524000 w 2702719"/>
                <a:gd name="connsiteY36" fmla="*/ 623887 h 1102518"/>
                <a:gd name="connsiteX37" fmla="*/ 1209675 w 2702719"/>
                <a:gd name="connsiteY37" fmla="*/ 502443 h 110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702719" h="1102518">
                  <a:moveTo>
                    <a:pt x="1209675" y="502443"/>
                  </a:moveTo>
                  <a:lnTo>
                    <a:pt x="1004888" y="414337"/>
                  </a:lnTo>
                  <a:lnTo>
                    <a:pt x="776288" y="311943"/>
                  </a:lnTo>
                  <a:lnTo>
                    <a:pt x="571500" y="221456"/>
                  </a:lnTo>
                  <a:lnTo>
                    <a:pt x="400050" y="145256"/>
                  </a:lnTo>
                  <a:lnTo>
                    <a:pt x="47625" y="0"/>
                  </a:lnTo>
                  <a:lnTo>
                    <a:pt x="0" y="95250"/>
                  </a:lnTo>
                  <a:lnTo>
                    <a:pt x="169069" y="166687"/>
                  </a:lnTo>
                  <a:lnTo>
                    <a:pt x="326232" y="257175"/>
                  </a:lnTo>
                  <a:lnTo>
                    <a:pt x="511969" y="364331"/>
                  </a:lnTo>
                  <a:lnTo>
                    <a:pt x="814388" y="535781"/>
                  </a:lnTo>
                  <a:lnTo>
                    <a:pt x="1021557" y="654843"/>
                  </a:lnTo>
                  <a:lnTo>
                    <a:pt x="1276350" y="802481"/>
                  </a:lnTo>
                  <a:lnTo>
                    <a:pt x="1471613" y="909637"/>
                  </a:lnTo>
                  <a:lnTo>
                    <a:pt x="1607344" y="983456"/>
                  </a:lnTo>
                  <a:lnTo>
                    <a:pt x="1724025" y="1040606"/>
                  </a:lnTo>
                  <a:lnTo>
                    <a:pt x="1783557" y="1066800"/>
                  </a:lnTo>
                  <a:lnTo>
                    <a:pt x="1845469" y="1085850"/>
                  </a:lnTo>
                  <a:lnTo>
                    <a:pt x="1897857" y="1097756"/>
                  </a:lnTo>
                  <a:lnTo>
                    <a:pt x="1943100" y="1102518"/>
                  </a:lnTo>
                  <a:lnTo>
                    <a:pt x="1995488" y="1097756"/>
                  </a:lnTo>
                  <a:lnTo>
                    <a:pt x="2105025" y="1071562"/>
                  </a:lnTo>
                  <a:lnTo>
                    <a:pt x="2386013" y="1002506"/>
                  </a:lnTo>
                  <a:lnTo>
                    <a:pt x="2581275" y="954881"/>
                  </a:lnTo>
                  <a:lnTo>
                    <a:pt x="2671763" y="931068"/>
                  </a:lnTo>
                  <a:lnTo>
                    <a:pt x="2690813" y="921543"/>
                  </a:lnTo>
                  <a:lnTo>
                    <a:pt x="2702719" y="909637"/>
                  </a:lnTo>
                  <a:lnTo>
                    <a:pt x="2702719" y="895350"/>
                  </a:lnTo>
                  <a:lnTo>
                    <a:pt x="2693194" y="876300"/>
                  </a:lnTo>
                  <a:lnTo>
                    <a:pt x="2671763" y="869156"/>
                  </a:lnTo>
                  <a:lnTo>
                    <a:pt x="2600325" y="866775"/>
                  </a:lnTo>
                  <a:lnTo>
                    <a:pt x="2452688" y="857250"/>
                  </a:lnTo>
                  <a:lnTo>
                    <a:pt x="2309813" y="835818"/>
                  </a:lnTo>
                  <a:lnTo>
                    <a:pt x="2197894" y="816768"/>
                  </a:lnTo>
                  <a:lnTo>
                    <a:pt x="2002632" y="771525"/>
                  </a:lnTo>
                  <a:lnTo>
                    <a:pt x="1802607" y="714375"/>
                  </a:lnTo>
                  <a:lnTo>
                    <a:pt x="1524000" y="623887"/>
                  </a:lnTo>
                  <a:lnTo>
                    <a:pt x="1209675" y="5024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00617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1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" grpId="0" animBg="1"/>
      <p:bldP spid="85" grpId="0" animBg="1"/>
      <p:bldP spid="89" grpId="0" animBg="1"/>
      <p:bldP spid="92" grpId="0" animBg="1"/>
      <p:bldP spid="95" grpId="0" animBg="1"/>
      <p:bldP spid="96" grpId="0" animBg="1"/>
      <p:bldP spid="84" grpId="0" animBg="1"/>
      <p:bldP spid="86" grpId="0" animBg="1"/>
      <p:bldP spid="87" grpId="0" animBg="1"/>
      <p:bldP spid="88" grpId="0" animBg="1"/>
      <p:bldP spid="91" grpId="0" animBg="1"/>
      <p:bldP spid="90" grpId="0" animBg="1"/>
      <p:bldP spid="93" grpId="0" animBg="1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182864F6-0D36-4832-A2AA-186523A76B53}"/>
              </a:ext>
            </a:extLst>
          </p:cNvPr>
          <p:cNvGrpSpPr/>
          <p:nvPr/>
        </p:nvGrpSpPr>
        <p:grpSpPr>
          <a:xfrm>
            <a:off x="3770313" y="1576388"/>
            <a:ext cx="4716463" cy="4387851"/>
            <a:chOff x="3770313" y="1576388"/>
            <a:chExt cx="4716463" cy="4387851"/>
          </a:xfrm>
          <a:solidFill>
            <a:schemeClr val="tx1"/>
          </a:solidFill>
        </p:grpSpPr>
        <p:sp>
          <p:nvSpPr>
            <p:cNvPr id="3" name="フリーフォーム 82">
              <a:extLst>
                <a:ext uri="{FF2B5EF4-FFF2-40B4-BE49-F238E27FC236}">
                  <a16:creationId xmlns:a16="http://schemas.microsoft.com/office/drawing/2014/main" id="{0B35C89B-181C-4480-88E7-60161909E1D1}"/>
                </a:ext>
              </a:extLst>
            </p:cNvPr>
            <p:cNvSpPr/>
            <p:nvPr/>
          </p:nvSpPr>
          <p:spPr>
            <a:xfrm>
              <a:off x="3841752" y="2493963"/>
              <a:ext cx="1773238" cy="457200"/>
            </a:xfrm>
            <a:custGeom>
              <a:avLst/>
              <a:gdLst>
                <a:gd name="connsiteX0" fmla="*/ 692944 w 1774032"/>
                <a:gd name="connsiteY0" fmla="*/ 169069 h 457200"/>
                <a:gd name="connsiteX1" fmla="*/ 933450 w 1774032"/>
                <a:gd name="connsiteY1" fmla="*/ 128587 h 457200"/>
                <a:gd name="connsiteX2" fmla="*/ 1133475 w 1774032"/>
                <a:gd name="connsiteY2" fmla="*/ 85725 h 457200"/>
                <a:gd name="connsiteX3" fmla="*/ 1202532 w 1774032"/>
                <a:gd name="connsiteY3" fmla="*/ 76200 h 457200"/>
                <a:gd name="connsiteX4" fmla="*/ 1269207 w 1774032"/>
                <a:gd name="connsiteY4" fmla="*/ 64294 h 457200"/>
                <a:gd name="connsiteX5" fmla="*/ 1352550 w 1774032"/>
                <a:gd name="connsiteY5" fmla="*/ 40481 h 457200"/>
                <a:gd name="connsiteX6" fmla="*/ 1435894 w 1774032"/>
                <a:gd name="connsiteY6" fmla="*/ 9525 h 457200"/>
                <a:gd name="connsiteX7" fmla="*/ 1466850 w 1774032"/>
                <a:gd name="connsiteY7" fmla="*/ 0 h 457200"/>
                <a:gd name="connsiteX8" fmla="*/ 1497807 w 1774032"/>
                <a:gd name="connsiteY8" fmla="*/ 0 h 457200"/>
                <a:gd name="connsiteX9" fmla="*/ 1590675 w 1774032"/>
                <a:gd name="connsiteY9" fmla="*/ 7144 h 457200"/>
                <a:gd name="connsiteX10" fmla="*/ 1657350 w 1774032"/>
                <a:gd name="connsiteY10" fmla="*/ 19050 h 457200"/>
                <a:gd name="connsiteX11" fmla="*/ 1693069 w 1774032"/>
                <a:gd name="connsiteY11" fmla="*/ 30956 h 457200"/>
                <a:gd name="connsiteX12" fmla="*/ 1738313 w 1774032"/>
                <a:gd name="connsiteY12" fmla="*/ 52387 h 457200"/>
                <a:gd name="connsiteX13" fmla="*/ 1762125 w 1774032"/>
                <a:gd name="connsiteY13" fmla="*/ 69056 h 457200"/>
                <a:gd name="connsiteX14" fmla="*/ 1771650 w 1774032"/>
                <a:gd name="connsiteY14" fmla="*/ 80962 h 457200"/>
                <a:gd name="connsiteX15" fmla="*/ 1774032 w 1774032"/>
                <a:gd name="connsiteY15" fmla="*/ 104775 h 457200"/>
                <a:gd name="connsiteX16" fmla="*/ 1769269 w 1774032"/>
                <a:gd name="connsiteY16" fmla="*/ 128587 h 457200"/>
                <a:gd name="connsiteX17" fmla="*/ 1754982 w 1774032"/>
                <a:gd name="connsiteY17" fmla="*/ 154781 h 457200"/>
                <a:gd name="connsiteX18" fmla="*/ 1735932 w 1774032"/>
                <a:gd name="connsiteY18" fmla="*/ 176212 h 457200"/>
                <a:gd name="connsiteX19" fmla="*/ 1702594 w 1774032"/>
                <a:gd name="connsiteY19" fmla="*/ 195262 h 457200"/>
                <a:gd name="connsiteX20" fmla="*/ 1650207 w 1774032"/>
                <a:gd name="connsiteY20" fmla="*/ 214312 h 457200"/>
                <a:gd name="connsiteX21" fmla="*/ 1607344 w 1774032"/>
                <a:gd name="connsiteY21" fmla="*/ 219075 h 457200"/>
                <a:gd name="connsiteX22" fmla="*/ 1550194 w 1774032"/>
                <a:gd name="connsiteY22" fmla="*/ 223837 h 457200"/>
                <a:gd name="connsiteX23" fmla="*/ 1407319 w 1774032"/>
                <a:gd name="connsiteY23" fmla="*/ 238125 h 457200"/>
                <a:gd name="connsiteX24" fmla="*/ 1104900 w 1774032"/>
                <a:gd name="connsiteY24" fmla="*/ 269081 h 457200"/>
                <a:gd name="connsiteX25" fmla="*/ 914400 w 1774032"/>
                <a:gd name="connsiteY25" fmla="*/ 333375 h 457200"/>
                <a:gd name="connsiteX26" fmla="*/ 792957 w 1774032"/>
                <a:gd name="connsiteY26" fmla="*/ 350044 h 457200"/>
                <a:gd name="connsiteX27" fmla="*/ 590550 w 1774032"/>
                <a:gd name="connsiteY27" fmla="*/ 381000 h 457200"/>
                <a:gd name="connsiteX28" fmla="*/ 464344 w 1774032"/>
                <a:gd name="connsiteY28" fmla="*/ 400050 h 457200"/>
                <a:gd name="connsiteX29" fmla="*/ 435769 w 1774032"/>
                <a:gd name="connsiteY29" fmla="*/ 416719 h 457200"/>
                <a:gd name="connsiteX30" fmla="*/ 395288 w 1774032"/>
                <a:gd name="connsiteY30" fmla="*/ 435769 h 457200"/>
                <a:gd name="connsiteX31" fmla="*/ 354807 w 1774032"/>
                <a:gd name="connsiteY31" fmla="*/ 452437 h 457200"/>
                <a:gd name="connsiteX32" fmla="*/ 321469 w 1774032"/>
                <a:gd name="connsiteY32" fmla="*/ 457200 h 457200"/>
                <a:gd name="connsiteX33" fmla="*/ 283369 w 1774032"/>
                <a:gd name="connsiteY33" fmla="*/ 457200 h 457200"/>
                <a:gd name="connsiteX34" fmla="*/ 247650 w 1774032"/>
                <a:gd name="connsiteY34" fmla="*/ 450056 h 457200"/>
                <a:gd name="connsiteX35" fmla="*/ 214313 w 1774032"/>
                <a:gd name="connsiteY35" fmla="*/ 433387 h 457200"/>
                <a:gd name="connsiteX36" fmla="*/ 176213 w 1774032"/>
                <a:gd name="connsiteY36" fmla="*/ 400050 h 457200"/>
                <a:gd name="connsiteX37" fmla="*/ 107157 w 1774032"/>
                <a:gd name="connsiteY37" fmla="*/ 321469 h 457200"/>
                <a:gd name="connsiteX38" fmla="*/ 42863 w 1774032"/>
                <a:gd name="connsiteY38" fmla="*/ 223837 h 457200"/>
                <a:gd name="connsiteX39" fmla="*/ 7144 w 1774032"/>
                <a:gd name="connsiteY39" fmla="*/ 164306 h 457200"/>
                <a:gd name="connsiteX40" fmla="*/ 0 w 1774032"/>
                <a:gd name="connsiteY40" fmla="*/ 138112 h 457200"/>
                <a:gd name="connsiteX41" fmla="*/ 4763 w 1774032"/>
                <a:gd name="connsiteY41" fmla="*/ 121444 h 457200"/>
                <a:gd name="connsiteX42" fmla="*/ 16669 w 1774032"/>
                <a:gd name="connsiteY42" fmla="*/ 119062 h 457200"/>
                <a:gd name="connsiteX43" fmla="*/ 45244 w 1774032"/>
                <a:gd name="connsiteY43" fmla="*/ 126206 h 457200"/>
                <a:gd name="connsiteX44" fmla="*/ 83344 w 1774032"/>
                <a:gd name="connsiteY44" fmla="*/ 150019 h 457200"/>
                <a:gd name="connsiteX45" fmla="*/ 126207 w 1774032"/>
                <a:gd name="connsiteY45" fmla="*/ 173831 h 457200"/>
                <a:gd name="connsiteX46" fmla="*/ 164307 w 1774032"/>
                <a:gd name="connsiteY46" fmla="*/ 192881 h 457200"/>
                <a:gd name="connsiteX47" fmla="*/ 211932 w 1774032"/>
                <a:gd name="connsiteY47" fmla="*/ 207169 h 457200"/>
                <a:gd name="connsiteX48" fmla="*/ 278607 w 1774032"/>
                <a:gd name="connsiteY48" fmla="*/ 216694 h 457200"/>
                <a:gd name="connsiteX49" fmla="*/ 364332 w 1774032"/>
                <a:gd name="connsiteY49" fmla="*/ 223837 h 457200"/>
                <a:gd name="connsiteX50" fmla="*/ 435769 w 1774032"/>
                <a:gd name="connsiteY50" fmla="*/ 214312 h 457200"/>
                <a:gd name="connsiteX51" fmla="*/ 692944 w 1774032"/>
                <a:gd name="connsiteY51" fmla="*/ 169069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774032" h="457200">
                  <a:moveTo>
                    <a:pt x="692944" y="169069"/>
                  </a:moveTo>
                  <a:lnTo>
                    <a:pt x="933450" y="128587"/>
                  </a:lnTo>
                  <a:lnTo>
                    <a:pt x="1133475" y="85725"/>
                  </a:lnTo>
                  <a:lnTo>
                    <a:pt x="1202532" y="76200"/>
                  </a:lnTo>
                  <a:lnTo>
                    <a:pt x="1269207" y="64294"/>
                  </a:lnTo>
                  <a:lnTo>
                    <a:pt x="1352550" y="40481"/>
                  </a:lnTo>
                  <a:lnTo>
                    <a:pt x="1435894" y="9525"/>
                  </a:lnTo>
                  <a:lnTo>
                    <a:pt x="1466850" y="0"/>
                  </a:lnTo>
                  <a:lnTo>
                    <a:pt x="1497807" y="0"/>
                  </a:lnTo>
                  <a:lnTo>
                    <a:pt x="1590675" y="7144"/>
                  </a:lnTo>
                  <a:lnTo>
                    <a:pt x="1657350" y="19050"/>
                  </a:lnTo>
                  <a:lnTo>
                    <a:pt x="1693069" y="30956"/>
                  </a:lnTo>
                  <a:lnTo>
                    <a:pt x="1738313" y="52387"/>
                  </a:lnTo>
                  <a:lnTo>
                    <a:pt x="1762125" y="69056"/>
                  </a:lnTo>
                  <a:lnTo>
                    <a:pt x="1771650" y="80962"/>
                  </a:lnTo>
                  <a:lnTo>
                    <a:pt x="1774032" y="104775"/>
                  </a:lnTo>
                  <a:lnTo>
                    <a:pt x="1769269" y="128587"/>
                  </a:lnTo>
                  <a:lnTo>
                    <a:pt x="1754982" y="154781"/>
                  </a:lnTo>
                  <a:lnTo>
                    <a:pt x="1735932" y="176212"/>
                  </a:lnTo>
                  <a:lnTo>
                    <a:pt x="1702594" y="195262"/>
                  </a:lnTo>
                  <a:lnTo>
                    <a:pt x="1650207" y="214312"/>
                  </a:lnTo>
                  <a:lnTo>
                    <a:pt x="1607344" y="219075"/>
                  </a:lnTo>
                  <a:lnTo>
                    <a:pt x="1550194" y="223837"/>
                  </a:lnTo>
                  <a:lnTo>
                    <a:pt x="1407319" y="238125"/>
                  </a:lnTo>
                  <a:lnTo>
                    <a:pt x="1104900" y="269081"/>
                  </a:lnTo>
                  <a:lnTo>
                    <a:pt x="914400" y="333375"/>
                  </a:lnTo>
                  <a:lnTo>
                    <a:pt x="792957" y="350044"/>
                  </a:lnTo>
                  <a:lnTo>
                    <a:pt x="590550" y="381000"/>
                  </a:lnTo>
                  <a:lnTo>
                    <a:pt x="464344" y="400050"/>
                  </a:lnTo>
                  <a:lnTo>
                    <a:pt x="435769" y="416719"/>
                  </a:lnTo>
                  <a:lnTo>
                    <a:pt x="395288" y="435769"/>
                  </a:lnTo>
                  <a:lnTo>
                    <a:pt x="354807" y="452437"/>
                  </a:lnTo>
                  <a:lnTo>
                    <a:pt x="321469" y="457200"/>
                  </a:lnTo>
                  <a:lnTo>
                    <a:pt x="283369" y="457200"/>
                  </a:lnTo>
                  <a:lnTo>
                    <a:pt x="247650" y="450056"/>
                  </a:lnTo>
                  <a:lnTo>
                    <a:pt x="214313" y="433387"/>
                  </a:lnTo>
                  <a:lnTo>
                    <a:pt x="176213" y="400050"/>
                  </a:lnTo>
                  <a:lnTo>
                    <a:pt x="107157" y="321469"/>
                  </a:lnTo>
                  <a:lnTo>
                    <a:pt x="42863" y="223837"/>
                  </a:lnTo>
                  <a:lnTo>
                    <a:pt x="7144" y="164306"/>
                  </a:lnTo>
                  <a:lnTo>
                    <a:pt x="0" y="138112"/>
                  </a:lnTo>
                  <a:lnTo>
                    <a:pt x="4763" y="121444"/>
                  </a:lnTo>
                  <a:lnTo>
                    <a:pt x="16669" y="119062"/>
                  </a:lnTo>
                  <a:lnTo>
                    <a:pt x="45244" y="126206"/>
                  </a:lnTo>
                  <a:lnTo>
                    <a:pt x="83344" y="150019"/>
                  </a:lnTo>
                  <a:lnTo>
                    <a:pt x="126207" y="173831"/>
                  </a:lnTo>
                  <a:lnTo>
                    <a:pt x="164307" y="192881"/>
                  </a:lnTo>
                  <a:lnTo>
                    <a:pt x="211932" y="207169"/>
                  </a:lnTo>
                  <a:lnTo>
                    <a:pt x="278607" y="216694"/>
                  </a:lnTo>
                  <a:lnTo>
                    <a:pt x="364332" y="223837"/>
                  </a:lnTo>
                  <a:lnTo>
                    <a:pt x="435769" y="214312"/>
                  </a:lnTo>
                  <a:lnTo>
                    <a:pt x="692944" y="1690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84">
              <a:extLst>
                <a:ext uri="{FF2B5EF4-FFF2-40B4-BE49-F238E27FC236}">
                  <a16:creationId xmlns:a16="http://schemas.microsoft.com/office/drawing/2014/main" id="{34A37F02-5448-4B5C-ACA9-08F0B006D0A6}"/>
                </a:ext>
              </a:extLst>
            </p:cNvPr>
            <p:cNvSpPr/>
            <p:nvPr/>
          </p:nvSpPr>
          <p:spPr>
            <a:xfrm>
              <a:off x="5691188" y="1719263"/>
              <a:ext cx="488950" cy="1643062"/>
            </a:xfrm>
            <a:custGeom>
              <a:avLst/>
              <a:gdLst>
                <a:gd name="connsiteX0" fmla="*/ 388143 w 488156"/>
                <a:gd name="connsiteY0" fmla="*/ 400050 h 1643062"/>
                <a:gd name="connsiteX1" fmla="*/ 376237 w 488156"/>
                <a:gd name="connsiteY1" fmla="*/ 257175 h 1643062"/>
                <a:gd name="connsiteX2" fmla="*/ 371475 w 488156"/>
                <a:gd name="connsiteY2" fmla="*/ 126206 h 1643062"/>
                <a:gd name="connsiteX3" fmla="*/ 333375 w 488156"/>
                <a:gd name="connsiteY3" fmla="*/ 102393 h 1643062"/>
                <a:gd name="connsiteX4" fmla="*/ 273843 w 488156"/>
                <a:gd name="connsiteY4" fmla="*/ 73818 h 1643062"/>
                <a:gd name="connsiteX5" fmla="*/ 226218 w 488156"/>
                <a:gd name="connsiteY5" fmla="*/ 54768 h 1643062"/>
                <a:gd name="connsiteX6" fmla="*/ 150018 w 488156"/>
                <a:gd name="connsiteY6" fmla="*/ 26193 h 1643062"/>
                <a:gd name="connsiteX7" fmla="*/ 83343 w 488156"/>
                <a:gd name="connsiteY7" fmla="*/ 7143 h 1643062"/>
                <a:gd name="connsiteX8" fmla="*/ 40481 w 488156"/>
                <a:gd name="connsiteY8" fmla="*/ 0 h 1643062"/>
                <a:gd name="connsiteX9" fmla="*/ 19050 w 488156"/>
                <a:gd name="connsiteY9" fmla="*/ 0 h 1643062"/>
                <a:gd name="connsiteX10" fmla="*/ 4762 w 488156"/>
                <a:gd name="connsiteY10" fmla="*/ 2381 h 1643062"/>
                <a:gd name="connsiteX11" fmla="*/ 0 w 488156"/>
                <a:gd name="connsiteY11" fmla="*/ 7143 h 1643062"/>
                <a:gd name="connsiteX12" fmla="*/ 0 w 488156"/>
                <a:gd name="connsiteY12" fmla="*/ 28575 h 1643062"/>
                <a:gd name="connsiteX13" fmla="*/ 11906 w 488156"/>
                <a:gd name="connsiteY13" fmla="*/ 50006 h 1643062"/>
                <a:gd name="connsiteX14" fmla="*/ 42862 w 488156"/>
                <a:gd name="connsiteY14" fmla="*/ 83343 h 1643062"/>
                <a:gd name="connsiteX15" fmla="*/ 95250 w 488156"/>
                <a:gd name="connsiteY15" fmla="*/ 150018 h 1643062"/>
                <a:gd name="connsiteX16" fmla="*/ 138112 w 488156"/>
                <a:gd name="connsiteY16" fmla="*/ 219075 h 1643062"/>
                <a:gd name="connsiteX17" fmla="*/ 152400 w 488156"/>
                <a:gd name="connsiteY17" fmla="*/ 264318 h 1643062"/>
                <a:gd name="connsiteX18" fmla="*/ 176212 w 488156"/>
                <a:gd name="connsiteY18" fmla="*/ 466725 h 1643062"/>
                <a:gd name="connsiteX19" fmla="*/ 209550 w 488156"/>
                <a:gd name="connsiteY19" fmla="*/ 728662 h 1643062"/>
                <a:gd name="connsiteX20" fmla="*/ 226218 w 488156"/>
                <a:gd name="connsiteY20" fmla="*/ 859631 h 1643062"/>
                <a:gd name="connsiteX21" fmla="*/ 240506 w 488156"/>
                <a:gd name="connsiteY21" fmla="*/ 957262 h 1643062"/>
                <a:gd name="connsiteX22" fmla="*/ 240506 w 488156"/>
                <a:gd name="connsiteY22" fmla="*/ 1088231 h 1643062"/>
                <a:gd name="connsiteX23" fmla="*/ 242887 w 488156"/>
                <a:gd name="connsiteY23" fmla="*/ 1335881 h 1643062"/>
                <a:gd name="connsiteX24" fmla="*/ 235743 w 488156"/>
                <a:gd name="connsiteY24" fmla="*/ 1393031 h 1643062"/>
                <a:gd name="connsiteX25" fmla="*/ 238125 w 488156"/>
                <a:gd name="connsiteY25" fmla="*/ 1423987 h 1643062"/>
                <a:gd name="connsiteX26" fmla="*/ 245268 w 488156"/>
                <a:gd name="connsiteY26" fmla="*/ 1457325 h 1643062"/>
                <a:gd name="connsiteX27" fmla="*/ 261937 w 488156"/>
                <a:gd name="connsiteY27" fmla="*/ 1495425 h 1643062"/>
                <a:gd name="connsiteX28" fmla="*/ 285750 w 488156"/>
                <a:gd name="connsiteY28" fmla="*/ 1531143 h 1643062"/>
                <a:gd name="connsiteX29" fmla="*/ 319087 w 488156"/>
                <a:gd name="connsiteY29" fmla="*/ 1574006 h 1643062"/>
                <a:gd name="connsiteX30" fmla="*/ 350043 w 488156"/>
                <a:gd name="connsiteY30" fmla="*/ 1607343 h 1643062"/>
                <a:gd name="connsiteX31" fmla="*/ 383381 w 488156"/>
                <a:gd name="connsiteY31" fmla="*/ 1633537 h 1643062"/>
                <a:gd name="connsiteX32" fmla="*/ 400050 w 488156"/>
                <a:gd name="connsiteY32" fmla="*/ 1643062 h 1643062"/>
                <a:gd name="connsiteX33" fmla="*/ 488156 w 488156"/>
                <a:gd name="connsiteY33" fmla="*/ 1512093 h 1643062"/>
                <a:gd name="connsiteX34" fmla="*/ 464343 w 488156"/>
                <a:gd name="connsiteY34" fmla="*/ 1226343 h 1643062"/>
                <a:gd name="connsiteX35" fmla="*/ 440531 w 488156"/>
                <a:gd name="connsiteY35" fmla="*/ 919162 h 1643062"/>
                <a:gd name="connsiteX36" fmla="*/ 416718 w 488156"/>
                <a:gd name="connsiteY36" fmla="*/ 745331 h 1643062"/>
                <a:gd name="connsiteX37" fmla="*/ 388143 w 488156"/>
                <a:gd name="connsiteY37" fmla="*/ 400050 h 164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88156" h="1643062">
                  <a:moveTo>
                    <a:pt x="388143" y="400050"/>
                  </a:moveTo>
                  <a:lnTo>
                    <a:pt x="376237" y="257175"/>
                  </a:lnTo>
                  <a:lnTo>
                    <a:pt x="371475" y="126206"/>
                  </a:lnTo>
                  <a:lnTo>
                    <a:pt x="333375" y="102393"/>
                  </a:lnTo>
                  <a:lnTo>
                    <a:pt x="273843" y="73818"/>
                  </a:lnTo>
                  <a:lnTo>
                    <a:pt x="226218" y="54768"/>
                  </a:lnTo>
                  <a:lnTo>
                    <a:pt x="150018" y="26193"/>
                  </a:lnTo>
                  <a:lnTo>
                    <a:pt x="83343" y="7143"/>
                  </a:lnTo>
                  <a:lnTo>
                    <a:pt x="40481" y="0"/>
                  </a:lnTo>
                  <a:lnTo>
                    <a:pt x="19050" y="0"/>
                  </a:lnTo>
                  <a:lnTo>
                    <a:pt x="4762" y="2381"/>
                  </a:lnTo>
                  <a:lnTo>
                    <a:pt x="0" y="7143"/>
                  </a:lnTo>
                  <a:lnTo>
                    <a:pt x="0" y="28575"/>
                  </a:lnTo>
                  <a:lnTo>
                    <a:pt x="11906" y="50006"/>
                  </a:lnTo>
                  <a:lnTo>
                    <a:pt x="42862" y="83343"/>
                  </a:lnTo>
                  <a:lnTo>
                    <a:pt x="95250" y="150018"/>
                  </a:lnTo>
                  <a:lnTo>
                    <a:pt x="138112" y="219075"/>
                  </a:lnTo>
                  <a:lnTo>
                    <a:pt x="152400" y="264318"/>
                  </a:lnTo>
                  <a:lnTo>
                    <a:pt x="176212" y="466725"/>
                  </a:lnTo>
                  <a:lnTo>
                    <a:pt x="209550" y="728662"/>
                  </a:lnTo>
                  <a:lnTo>
                    <a:pt x="226218" y="859631"/>
                  </a:lnTo>
                  <a:lnTo>
                    <a:pt x="240506" y="957262"/>
                  </a:lnTo>
                  <a:lnTo>
                    <a:pt x="240506" y="1088231"/>
                  </a:lnTo>
                  <a:cubicBezTo>
                    <a:pt x="241300" y="1170781"/>
                    <a:pt x="242093" y="1253331"/>
                    <a:pt x="242887" y="1335881"/>
                  </a:cubicBezTo>
                  <a:lnTo>
                    <a:pt x="235743" y="1393031"/>
                  </a:lnTo>
                  <a:lnTo>
                    <a:pt x="238125" y="1423987"/>
                  </a:lnTo>
                  <a:lnTo>
                    <a:pt x="245268" y="1457325"/>
                  </a:lnTo>
                  <a:lnTo>
                    <a:pt x="261937" y="1495425"/>
                  </a:lnTo>
                  <a:lnTo>
                    <a:pt x="285750" y="1531143"/>
                  </a:lnTo>
                  <a:lnTo>
                    <a:pt x="319087" y="1574006"/>
                  </a:lnTo>
                  <a:lnTo>
                    <a:pt x="350043" y="1607343"/>
                  </a:lnTo>
                  <a:lnTo>
                    <a:pt x="383381" y="1633537"/>
                  </a:lnTo>
                  <a:lnTo>
                    <a:pt x="400050" y="1643062"/>
                  </a:lnTo>
                  <a:lnTo>
                    <a:pt x="488156" y="1512093"/>
                  </a:lnTo>
                  <a:lnTo>
                    <a:pt x="464343" y="1226343"/>
                  </a:lnTo>
                  <a:lnTo>
                    <a:pt x="440531" y="919162"/>
                  </a:lnTo>
                  <a:lnTo>
                    <a:pt x="416718" y="745331"/>
                  </a:lnTo>
                  <a:lnTo>
                    <a:pt x="388143" y="4000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88">
              <a:extLst>
                <a:ext uri="{FF2B5EF4-FFF2-40B4-BE49-F238E27FC236}">
                  <a16:creationId xmlns:a16="http://schemas.microsoft.com/office/drawing/2014/main" id="{84CBC612-CB4D-4316-B3C9-CEAD6D6C38C9}"/>
                </a:ext>
              </a:extLst>
            </p:cNvPr>
            <p:cNvSpPr/>
            <p:nvPr/>
          </p:nvSpPr>
          <p:spPr>
            <a:xfrm>
              <a:off x="5248275" y="3543301"/>
              <a:ext cx="2838450" cy="466725"/>
            </a:xfrm>
            <a:custGeom>
              <a:avLst/>
              <a:gdLst>
                <a:gd name="connsiteX0" fmla="*/ 1076325 w 2838450"/>
                <a:gd name="connsiteY0" fmla="*/ 200025 h 466725"/>
                <a:gd name="connsiteX1" fmla="*/ 1576388 w 2838450"/>
                <a:gd name="connsiteY1" fmla="*/ 152400 h 466725"/>
                <a:gd name="connsiteX2" fmla="*/ 1940719 w 2838450"/>
                <a:gd name="connsiteY2" fmla="*/ 116681 h 466725"/>
                <a:gd name="connsiteX3" fmla="*/ 2216944 w 2838450"/>
                <a:gd name="connsiteY3" fmla="*/ 88106 h 466725"/>
                <a:gd name="connsiteX4" fmla="*/ 2240756 w 2838450"/>
                <a:gd name="connsiteY4" fmla="*/ 83344 h 466725"/>
                <a:gd name="connsiteX5" fmla="*/ 2278856 w 2838450"/>
                <a:gd name="connsiteY5" fmla="*/ 66675 h 466725"/>
                <a:gd name="connsiteX6" fmla="*/ 2314575 w 2838450"/>
                <a:gd name="connsiteY6" fmla="*/ 52388 h 466725"/>
                <a:gd name="connsiteX7" fmla="*/ 2366963 w 2838450"/>
                <a:gd name="connsiteY7" fmla="*/ 21431 h 466725"/>
                <a:gd name="connsiteX8" fmla="*/ 2395538 w 2838450"/>
                <a:gd name="connsiteY8" fmla="*/ 2381 h 466725"/>
                <a:gd name="connsiteX9" fmla="*/ 2409825 w 2838450"/>
                <a:gd name="connsiteY9" fmla="*/ 0 h 466725"/>
                <a:gd name="connsiteX10" fmla="*/ 2438400 w 2838450"/>
                <a:gd name="connsiteY10" fmla="*/ 4763 h 466725"/>
                <a:gd name="connsiteX11" fmla="*/ 2521744 w 2838450"/>
                <a:gd name="connsiteY11" fmla="*/ 26194 h 466725"/>
                <a:gd name="connsiteX12" fmla="*/ 2643188 w 2838450"/>
                <a:gd name="connsiteY12" fmla="*/ 66675 h 466725"/>
                <a:gd name="connsiteX13" fmla="*/ 2719388 w 2838450"/>
                <a:gd name="connsiteY13" fmla="*/ 97631 h 466725"/>
                <a:gd name="connsiteX14" fmla="*/ 2778919 w 2838450"/>
                <a:gd name="connsiteY14" fmla="*/ 130969 h 466725"/>
                <a:gd name="connsiteX15" fmla="*/ 2800350 w 2838450"/>
                <a:gd name="connsiteY15" fmla="*/ 147638 h 466725"/>
                <a:gd name="connsiteX16" fmla="*/ 2817019 w 2838450"/>
                <a:gd name="connsiteY16" fmla="*/ 166688 h 466725"/>
                <a:gd name="connsiteX17" fmla="*/ 2831306 w 2838450"/>
                <a:gd name="connsiteY17" fmla="*/ 195263 h 466725"/>
                <a:gd name="connsiteX18" fmla="*/ 2838450 w 2838450"/>
                <a:gd name="connsiteY18" fmla="*/ 226219 h 466725"/>
                <a:gd name="connsiteX19" fmla="*/ 2838450 w 2838450"/>
                <a:gd name="connsiteY19" fmla="*/ 245269 h 466725"/>
                <a:gd name="connsiteX20" fmla="*/ 2828925 w 2838450"/>
                <a:gd name="connsiteY20" fmla="*/ 264319 h 466725"/>
                <a:gd name="connsiteX21" fmla="*/ 2807494 w 2838450"/>
                <a:gd name="connsiteY21" fmla="*/ 280988 h 466725"/>
                <a:gd name="connsiteX22" fmla="*/ 2778919 w 2838450"/>
                <a:gd name="connsiteY22" fmla="*/ 288131 h 466725"/>
                <a:gd name="connsiteX23" fmla="*/ 2683669 w 2838450"/>
                <a:gd name="connsiteY23" fmla="*/ 288131 h 466725"/>
                <a:gd name="connsiteX24" fmla="*/ 2436019 w 2838450"/>
                <a:gd name="connsiteY24" fmla="*/ 288131 h 466725"/>
                <a:gd name="connsiteX25" fmla="*/ 2069306 w 2838450"/>
                <a:gd name="connsiteY25" fmla="*/ 290513 h 466725"/>
                <a:gd name="connsiteX26" fmla="*/ 1631156 w 2838450"/>
                <a:gd name="connsiteY26" fmla="*/ 304800 h 466725"/>
                <a:gd name="connsiteX27" fmla="*/ 1483519 w 2838450"/>
                <a:gd name="connsiteY27" fmla="*/ 314325 h 466725"/>
                <a:gd name="connsiteX28" fmla="*/ 1126331 w 2838450"/>
                <a:gd name="connsiteY28" fmla="*/ 354806 h 466725"/>
                <a:gd name="connsiteX29" fmla="*/ 931069 w 2838450"/>
                <a:gd name="connsiteY29" fmla="*/ 390525 h 466725"/>
                <a:gd name="connsiteX30" fmla="*/ 714375 w 2838450"/>
                <a:gd name="connsiteY30" fmla="*/ 426244 h 466725"/>
                <a:gd name="connsiteX31" fmla="*/ 488156 w 2838450"/>
                <a:gd name="connsiteY31" fmla="*/ 457200 h 466725"/>
                <a:gd name="connsiteX32" fmla="*/ 421481 w 2838450"/>
                <a:gd name="connsiteY32" fmla="*/ 466725 h 466725"/>
                <a:gd name="connsiteX33" fmla="*/ 388144 w 2838450"/>
                <a:gd name="connsiteY33" fmla="*/ 466725 h 466725"/>
                <a:gd name="connsiteX34" fmla="*/ 328613 w 2838450"/>
                <a:gd name="connsiteY34" fmla="*/ 459581 h 466725"/>
                <a:gd name="connsiteX35" fmla="*/ 266700 w 2838450"/>
                <a:gd name="connsiteY35" fmla="*/ 440531 h 466725"/>
                <a:gd name="connsiteX36" fmla="*/ 207169 w 2838450"/>
                <a:gd name="connsiteY36" fmla="*/ 411956 h 466725"/>
                <a:gd name="connsiteX37" fmla="*/ 142875 w 2838450"/>
                <a:gd name="connsiteY37" fmla="*/ 371475 h 466725"/>
                <a:gd name="connsiteX38" fmla="*/ 88106 w 2838450"/>
                <a:gd name="connsiteY38" fmla="*/ 328613 h 466725"/>
                <a:gd name="connsiteX39" fmla="*/ 33338 w 2838450"/>
                <a:gd name="connsiteY39" fmla="*/ 271463 h 466725"/>
                <a:gd name="connsiteX40" fmla="*/ 9525 w 2838450"/>
                <a:gd name="connsiteY40" fmla="*/ 238125 h 466725"/>
                <a:gd name="connsiteX41" fmla="*/ 0 w 2838450"/>
                <a:gd name="connsiteY41" fmla="*/ 211931 h 466725"/>
                <a:gd name="connsiteX42" fmla="*/ 0 w 2838450"/>
                <a:gd name="connsiteY42" fmla="*/ 200025 h 466725"/>
                <a:gd name="connsiteX43" fmla="*/ 2381 w 2838450"/>
                <a:gd name="connsiteY43" fmla="*/ 190500 h 466725"/>
                <a:gd name="connsiteX44" fmla="*/ 16669 w 2838450"/>
                <a:gd name="connsiteY44" fmla="*/ 185738 h 466725"/>
                <a:gd name="connsiteX45" fmla="*/ 38100 w 2838450"/>
                <a:gd name="connsiteY45" fmla="*/ 192881 h 466725"/>
                <a:gd name="connsiteX46" fmla="*/ 90488 w 2838450"/>
                <a:gd name="connsiteY46" fmla="*/ 216694 h 466725"/>
                <a:gd name="connsiteX47" fmla="*/ 145256 w 2838450"/>
                <a:gd name="connsiteY47" fmla="*/ 240506 h 466725"/>
                <a:gd name="connsiteX48" fmla="*/ 207169 w 2838450"/>
                <a:gd name="connsiteY48" fmla="*/ 254794 h 466725"/>
                <a:gd name="connsiteX49" fmla="*/ 264319 w 2838450"/>
                <a:gd name="connsiteY49" fmla="*/ 264319 h 466725"/>
                <a:gd name="connsiteX50" fmla="*/ 319088 w 2838450"/>
                <a:gd name="connsiteY50" fmla="*/ 266700 h 466725"/>
                <a:gd name="connsiteX51" fmla="*/ 459581 w 2838450"/>
                <a:gd name="connsiteY51" fmla="*/ 254794 h 466725"/>
                <a:gd name="connsiteX52" fmla="*/ 704850 w 2838450"/>
                <a:gd name="connsiteY52" fmla="*/ 233363 h 466725"/>
                <a:gd name="connsiteX53" fmla="*/ 1076325 w 2838450"/>
                <a:gd name="connsiteY53" fmla="*/ 200025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838450" h="466725">
                  <a:moveTo>
                    <a:pt x="1076325" y="200025"/>
                  </a:moveTo>
                  <a:lnTo>
                    <a:pt x="1576388" y="152400"/>
                  </a:lnTo>
                  <a:lnTo>
                    <a:pt x="1940719" y="116681"/>
                  </a:lnTo>
                  <a:lnTo>
                    <a:pt x="2216944" y="88106"/>
                  </a:lnTo>
                  <a:lnTo>
                    <a:pt x="2240756" y="83344"/>
                  </a:lnTo>
                  <a:lnTo>
                    <a:pt x="2278856" y="66675"/>
                  </a:lnTo>
                  <a:lnTo>
                    <a:pt x="2314575" y="52388"/>
                  </a:lnTo>
                  <a:lnTo>
                    <a:pt x="2366963" y="21431"/>
                  </a:lnTo>
                  <a:lnTo>
                    <a:pt x="2395538" y="2381"/>
                  </a:lnTo>
                  <a:lnTo>
                    <a:pt x="2409825" y="0"/>
                  </a:lnTo>
                  <a:lnTo>
                    <a:pt x="2438400" y="4763"/>
                  </a:lnTo>
                  <a:lnTo>
                    <a:pt x="2521744" y="26194"/>
                  </a:lnTo>
                  <a:lnTo>
                    <a:pt x="2643188" y="66675"/>
                  </a:lnTo>
                  <a:lnTo>
                    <a:pt x="2719388" y="97631"/>
                  </a:lnTo>
                  <a:lnTo>
                    <a:pt x="2778919" y="130969"/>
                  </a:lnTo>
                  <a:lnTo>
                    <a:pt x="2800350" y="147638"/>
                  </a:lnTo>
                  <a:lnTo>
                    <a:pt x="2817019" y="166688"/>
                  </a:lnTo>
                  <a:lnTo>
                    <a:pt x="2831306" y="195263"/>
                  </a:lnTo>
                  <a:lnTo>
                    <a:pt x="2838450" y="226219"/>
                  </a:lnTo>
                  <a:lnTo>
                    <a:pt x="2838450" y="245269"/>
                  </a:lnTo>
                  <a:lnTo>
                    <a:pt x="2828925" y="264319"/>
                  </a:lnTo>
                  <a:lnTo>
                    <a:pt x="2807494" y="280988"/>
                  </a:lnTo>
                  <a:lnTo>
                    <a:pt x="2778919" y="288131"/>
                  </a:lnTo>
                  <a:lnTo>
                    <a:pt x="2683669" y="288131"/>
                  </a:lnTo>
                  <a:lnTo>
                    <a:pt x="2436019" y="288131"/>
                  </a:lnTo>
                  <a:lnTo>
                    <a:pt x="2069306" y="290513"/>
                  </a:lnTo>
                  <a:lnTo>
                    <a:pt x="1631156" y="304800"/>
                  </a:lnTo>
                  <a:lnTo>
                    <a:pt x="1483519" y="314325"/>
                  </a:lnTo>
                  <a:lnTo>
                    <a:pt x="1126331" y="354806"/>
                  </a:lnTo>
                  <a:lnTo>
                    <a:pt x="931069" y="390525"/>
                  </a:lnTo>
                  <a:lnTo>
                    <a:pt x="714375" y="426244"/>
                  </a:lnTo>
                  <a:lnTo>
                    <a:pt x="488156" y="457200"/>
                  </a:lnTo>
                  <a:lnTo>
                    <a:pt x="421481" y="466725"/>
                  </a:lnTo>
                  <a:lnTo>
                    <a:pt x="388144" y="466725"/>
                  </a:lnTo>
                  <a:lnTo>
                    <a:pt x="328613" y="459581"/>
                  </a:lnTo>
                  <a:lnTo>
                    <a:pt x="266700" y="440531"/>
                  </a:lnTo>
                  <a:lnTo>
                    <a:pt x="207169" y="411956"/>
                  </a:lnTo>
                  <a:lnTo>
                    <a:pt x="142875" y="371475"/>
                  </a:lnTo>
                  <a:lnTo>
                    <a:pt x="88106" y="328613"/>
                  </a:lnTo>
                  <a:lnTo>
                    <a:pt x="33338" y="271463"/>
                  </a:lnTo>
                  <a:lnTo>
                    <a:pt x="9525" y="238125"/>
                  </a:lnTo>
                  <a:lnTo>
                    <a:pt x="0" y="211931"/>
                  </a:lnTo>
                  <a:lnTo>
                    <a:pt x="0" y="200025"/>
                  </a:lnTo>
                  <a:lnTo>
                    <a:pt x="2381" y="190500"/>
                  </a:lnTo>
                  <a:lnTo>
                    <a:pt x="16669" y="185738"/>
                  </a:lnTo>
                  <a:lnTo>
                    <a:pt x="38100" y="192881"/>
                  </a:lnTo>
                  <a:lnTo>
                    <a:pt x="90488" y="216694"/>
                  </a:lnTo>
                  <a:lnTo>
                    <a:pt x="145256" y="240506"/>
                  </a:lnTo>
                  <a:lnTo>
                    <a:pt x="207169" y="254794"/>
                  </a:lnTo>
                  <a:lnTo>
                    <a:pt x="264319" y="264319"/>
                  </a:lnTo>
                  <a:lnTo>
                    <a:pt x="319088" y="266700"/>
                  </a:lnTo>
                  <a:lnTo>
                    <a:pt x="459581" y="254794"/>
                  </a:lnTo>
                  <a:lnTo>
                    <a:pt x="704850" y="233363"/>
                  </a:lnTo>
                  <a:lnTo>
                    <a:pt x="1076325" y="2000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91">
              <a:extLst>
                <a:ext uri="{FF2B5EF4-FFF2-40B4-BE49-F238E27FC236}">
                  <a16:creationId xmlns:a16="http://schemas.microsoft.com/office/drawing/2014/main" id="{32167A40-33EA-40ED-9AAC-C116E0A21B64}"/>
                </a:ext>
              </a:extLst>
            </p:cNvPr>
            <p:cNvSpPr/>
            <p:nvPr/>
          </p:nvSpPr>
          <p:spPr>
            <a:xfrm>
              <a:off x="5127626" y="4364038"/>
              <a:ext cx="1038225" cy="1282700"/>
            </a:xfrm>
            <a:custGeom>
              <a:avLst/>
              <a:gdLst>
                <a:gd name="connsiteX0" fmla="*/ 542925 w 1038225"/>
                <a:gd name="connsiteY0" fmla="*/ 507207 h 1281113"/>
                <a:gd name="connsiteX1" fmla="*/ 616744 w 1038225"/>
                <a:gd name="connsiteY1" fmla="*/ 376238 h 1281113"/>
                <a:gd name="connsiteX2" fmla="*/ 671513 w 1038225"/>
                <a:gd name="connsiteY2" fmla="*/ 269082 h 1281113"/>
                <a:gd name="connsiteX3" fmla="*/ 692944 w 1038225"/>
                <a:gd name="connsiteY3" fmla="*/ 223838 h 1281113"/>
                <a:gd name="connsiteX4" fmla="*/ 695325 w 1038225"/>
                <a:gd name="connsiteY4" fmla="*/ 202407 h 1281113"/>
                <a:gd name="connsiteX5" fmla="*/ 695325 w 1038225"/>
                <a:gd name="connsiteY5" fmla="*/ 190500 h 1281113"/>
                <a:gd name="connsiteX6" fmla="*/ 685800 w 1038225"/>
                <a:gd name="connsiteY6" fmla="*/ 161925 h 1281113"/>
                <a:gd name="connsiteX7" fmla="*/ 671513 w 1038225"/>
                <a:gd name="connsiteY7" fmla="*/ 135732 h 1281113"/>
                <a:gd name="connsiteX8" fmla="*/ 638175 w 1038225"/>
                <a:gd name="connsiteY8" fmla="*/ 100013 h 1281113"/>
                <a:gd name="connsiteX9" fmla="*/ 614363 w 1038225"/>
                <a:gd name="connsiteY9" fmla="*/ 78582 h 1281113"/>
                <a:gd name="connsiteX10" fmla="*/ 600075 w 1038225"/>
                <a:gd name="connsiteY10" fmla="*/ 61913 h 1281113"/>
                <a:gd name="connsiteX11" fmla="*/ 592932 w 1038225"/>
                <a:gd name="connsiteY11" fmla="*/ 40482 h 1281113"/>
                <a:gd name="connsiteX12" fmla="*/ 590550 w 1038225"/>
                <a:gd name="connsiteY12" fmla="*/ 23813 h 1281113"/>
                <a:gd name="connsiteX13" fmla="*/ 595313 w 1038225"/>
                <a:gd name="connsiteY13" fmla="*/ 7144 h 1281113"/>
                <a:gd name="connsiteX14" fmla="*/ 604838 w 1038225"/>
                <a:gd name="connsiteY14" fmla="*/ 2382 h 1281113"/>
                <a:gd name="connsiteX15" fmla="*/ 623888 w 1038225"/>
                <a:gd name="connsiteY15" fmla="*/ 0 h 1281113"/>
                <a:gd name="connsiteX16" fmla="*/ 652463 w 1038225"/>
                <a:gd name="connsiteY16" fmla="*/ 4763 h 1281113"/>
                <a:gd name="connsiteX17" fmla="*/ 695325 w 1038225"/>
                <a:gd name="connsiteY17" fmla="*/ 21432 h 1281113"/>
                <a:gd name="connsiteX18" fmla="*/ 764382 w 1038225"/>
                <a:gd name="connsiteY18" fmla="*/ 54769 h 1281113"/>
                <a:gd name="connsiteX19" fmla="*/ 850107 w 1038225"/>
                <a:gd name="connsiteY19" fmla="*/ 104775 h 1281113"/>
                <a:gd name="connsiteX20" fmla="*/ 931069 w 1038225"/>
                <a:gd name="connsiteY20" fmla="*/ 159544 h 1281113"/>
                <a:gd name="connsiteX21" fmla="*/ 1000125 w 1038225"/>
                <a:gd name="connsiteY21" fmla="*/ 219075 h 1281113"/>
                <a:gd name="connsiteX22" fmla="*/ 1021557 w 1038225"/>
                <a:gd name="connsiteY22" fmla="*/ 233363 h 1281113"/>
                <a:gd name="connsiteX23" fmla="*/ 1033463 w 1038225"/>
                <a:gd name="connsiteY23" fmla="*/ 245269 h 1281113"/>
                <a:gd name="connsiteX24" fmla="*/ 1038225 w 1038225"/>
                <a:gd name="connsiteY24" fmla="*/ 257175 h 1281113"/>
                <a:gd name="connsiteX25" fmla="*/ 1038225 w 1038225"/>
                <a:gd name="connsiteY25" fmla="*/ 271463 h 1281113"/>
                <a:gd name="connsiteX26" fmla="*/ 1023938 w 1038225"/>
                <a:gd name="connsiteY26" fmla="*/ 297657 h 1281113"/>
                <a:gd name="connsiteX27" fmla="*/ 992982 w 1038225"/>
                <a:gd name="connsiteY27" fmla="*/ 326232 h 1281113"/>
                <a:gd name="connsiteX28" fmla="*/ 947738 w 1038225"/>
                <a:gd name="connsiteY28" fmla="*/ 354807 h 1281113"/>
                <a:gd name="connsiteX29" fmla="*/ 916782 w 1038225"/>
                <a:gd name="connsiteY29" fmla="*/ 388144 h 1281113"/>
                <a:gd name="connsiteX30" fmla="*/ 826294 w 1038225"/>
                <a:gd name="connsiteY30" fmla="*/ 511969 h 1281113"/>
                <a:gd name="connsiteX31" fmla="*/ 795338 w 1038225"/>
                <a:gd name="connsiteY31" fmla="*/ 552450 h 1281113"/>
                <a:gd name="connsiteX32" fmla="*/ 711994 w 1038225"/>
                <a:gd name="connsiteY32" fmla="*/ 657225 h 1281113"/>
                <a:gd name="connsiteX33" fmla="*/ 569119 w 1038225"/>
                <a:gd name="connsiteY33" fmla="*/ 828675 h 1281113"/>
                <a:gd name="connsiteX34" fmla="*/ 483394 w 1038225"/>
                <a:gd name="connsiteY34" fmla="*/ 923925 h 1281113"/>
                <a:gd name="connsiteX35" fmla="*/ 428625 w 1038225"/>
                <a:gd name="connsiteY35" fmla="*/ 981075 h 1281113"/>
                <a:gd name="connsiteX36" fmla="*/ 302419 w 1038225"/>
                <a:gd name="connsiteY36" fmla="*/ 1090613 h 1281113"/>
                <a:gd name="connsiteX37" fmla="*/ 140494 w 1038225"/>
                <a:gd name="connsiteY37" fmla="*/ 1221582 h 1281113"/>
                <a:gd name="connsiteX38" fmla="*/ 69057 w 1038225"/>
                <a:gd name="connsiteY38" fmla="*/ 1273969 h 1281113"/>
                <a:gd name="connsiteX39" fmla="*/ 52388 w 1038225"/>
                <a:gd name="connsiteY39" fmla="*/ 1278732 h 1281113"/>
                <a:gd name="connsiteX40" fmla="*/ 33338 w 1038225"/>
                <a:gd name="connsiteY40" fmla="*/ 1281113 h 1281113"/>
                <a:gd name="connsiteX41" fmla="*/ 14288 w 1038225"/>
                <a:gd name="connsiteY41" fmla="*/ 1281113 h 1281113"/>
                <a:gd name="connsiteX42" fmla="*/ 4763 w 1038225"/>
                <a:gd name="connsiteY42" fmla="*/ 1273969 h 1281113"/>
                <a:gd name="connsiteX43" fmla="*/ 0 w 1038225"/>
                <a:gd name="connsiteY43" fmla="*/ 1257300 h 1281113"/>
                <a:gd name="connsiteX44" fmla="*/ 23813 w 1038225"/>
                <a:gd name="connsiteY44" fmla="*/ 1228725 h 1281113"/>
                <a:gd name="connsiteX45" fmla="*/ 83344 w 1038225"/>
                <a:gd name="connsiteY45" fmla="*/ 1166813 h 1281113"/>
                <a:gd name="connsiteX46" fmla="*/ 159544 w 1038225"/>
                <a:gd name="connsiteY46" fmla="*/ 1078707 h 1281113"/>
                <a:gd name="connsiteX47" fmla="*/ 250032 w 1038225"/>
                <a:gd name="connsiteY47" fmla="*/ 966788 h 1281113"/>
                <a:gd name="connsiteX48" fmla="*/ 323850 w 1038225"/>
                <a:gd name="connsiteY48" fmla="*/ 864394 h 1281113"/>
                <a:gd name="connsiteX49" fmla="*/ 414338 w 1038225"/>
                <a:gd name="connsiteY49" fmla="*/ 728663 h 1281113"/>
                <a:gd name="connsiteX50" fmla="*/ 542925 w 1038225"/>
                <a:gd name="connsiteY50" fmla="*/ 507207 h 128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38225" h="1281113">
                  <a:moveTo>
                    <a:pt x="542925" y="507207"/>
                  </a:moveTo>
                  <a:lnTo>
                    <a:pt x="616744" y="376238"/>
                  </a:lnTo>
                  <a:lnTo>
                    <a:pt x="671513" y="269082"/>
                  </a:lnTo>
                  <a:lnTo>
                    <a:pt x="692944" y="223838"/>
                  </a:lnTo>
                  <a:lnTo>
                    <a:pt x="695325" y="202407"/>
                  </a:lnTo>
                  <a:lnTo>
                    <a:pt x="695325" y="190500"/>
                  </a:lnTo>
                  <a:lnTo>
                    <a:pt x="685800" y="161925"/>
                  </a:lnTo>
                  <a:lnTo>
                    <a:pt x="671513" y="135732"/>
                  </a:lnTo>
                  <a:lnTo>
                    <a:pt x="638175" y="100013"/>
                  </a:lnTo>
                  <a:lnTo>
                    <a:pt x="614363" y="78582"/>
                  </a:lnTo>
                  <a:lnTo>
                    <a:pt x="600075" y="61913"/>
                  </a:lnTo>
                  <a:lnTo>
                    <a:pt x="592932" y="40482"/>
                  </a:lnTo>
                  <a:lnTo>
                    <a:pt x="590550" y="23813"/>
                  </a:lnTo>
                  <a:lnTo>
                    <a:pt x="595313" y="7144"/>
                  </a:lnTo>
                  <a:lnTo>
                    <a:pt x="604838" y="2382"/>
                  </a:lnTo>
                  <a:lnTo>
                    <a:pt x="623888" y="0"/>
                  </a:lnTo>
                  <a:lnTo>
                    <a:pt x="652463" y="4763"/>
                  </a:lnTo>
                  <a:lnTo>
                    <a:pt x="695325" y="21432"/>
                  </a:lnTo>
                  <a:lnTo>
                    <a:pt x="764382" y="54769"/>
                  </a:lnTo>
                  <a:lnTo>
                    <a:pt x="850107" y="104775"/>
                  </a:lnTo>
                  <a:lnTo>
                    <a:pt x="931069" y="159544"/>
                  </a:lnTo>
                  <a:lnTo>
                    <a:pt x="1000125" y="219075"/>
                  </a:lnTo>
                  <a:lnTo>
                    <a:pt x="1021557" y="233363"/>
                  </a:lnTo>
                  <a:lnTo>
                    <a:pt x="1033463" y="245269"/>
                  </a:lnTo>
                  <a:lnTo>
                    <a:pt x="1038225" y="257175"/>
                  </a:lnTo>
                  <a:lnTo>
                    <a:pt x="1038225" y="271463"/>
                  </a:lnTo>
                  <a:lnTo>
                    <a:pt x="1023938" y="297657"/>
                  </a:lnTo>
                  <a:lnTo>
                    <a:pt x="992982" y="326232"/>
                  </a:lnTo>
                  <a:lnTo>
                    <a:pt x="947738" y="354807"/>
                  </a:lnTo>
                  <a:lnTo>
                    <a:pt x="916782" y="388144"/>
                  </a:lnTo>
                  <a:lnTo>
                    <a:pt x="826294" y="511969"/>
                  </a:lnTo>
                  <a:lnTo>
                    <a:pt x="795338" y="552450"/>
                  </a:lnTo>
                  <a:lnTo>
                    <a:pt x="711994" y="657225"/>
                  </a:lnTo>
                  <a:lnTo>
                    <a:pt x="569119" y="828675"/>
                  </a:lnTo>
                  <a:lnTo>
                    <a:pt x="483394" y="923925"/>
                  </a:lnTo>
                  <a:lnTo>
                    <a:pt x="428625" y="981075"/>
                  </a:lnTo>
                  <a:lnTo>
                    <a:pt x="302419" y="1090613"/>
                  </a:lnTo>
                  <a:lnTo>
                    <a:pt x="140494" y="1221582"/>
                  </a:lnTo>
                  <a:lnTo>
                    <a:pt x="69057" y="1273969"/>
                  </a:lnTo>
                  <a:lnTo>
                    <a:pt x="52388" y="1278732"/>
                  </a:lnTo>
                  <a:lnTo>
                    <a:pt x="33338" y="1281113"/>
                  </a:lnTo>
                  <a:lnTo>
                    <a:pt x="14288" y="1281113"/>
                  </a:lnTo>
                  <a:lnTo>
                    <a:pt x="4763" y="1273969"/>
                  </a:lnTo>
                  <a:lnTo>
                    <a:pt x="0" y="1257300"/>
                  </a:lnTo>
                  <a:lnTo>
                    <a:pt x="23813" y="1228725"/>
                  </a:lnTo>
                  <a:lnTo>
                    <a:pt x="83344" y="1166813"/>
                  </a:lnTo>
                  <a:lnTo>
                    <a:pt x="159544" y="1078707"/>
                  </a:lnTo>
                  <a:lnTo>
                    <a:pt x="250032" y="966788"/>
                  </a:lnTo>
                  <a:lnTo>
                    <a:pt x="323850" y="864394"/>
                  </a:lnTo>
                  <a:lnTo>
                    <a:pt x="414338" y="728663"/>
                  </a:lnTo>
                  <a:lnTo>
                    <a:pt x="542925" y="5072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94">
              <a:extLst>
                <a:ext uri="{FF2B5EF4-FFF2-40B4-BE49-F238E27FC236}">
                  <a16:creationId xmlns:a16="http://schemas.microsoft.com/office/drawing/2014/main" id="{C225FE1F-1B0F-4DFA-85FA-7BD2C331A6AF}"/>
                </a:ext>
              </a:extLst>
            </p:cNvPr>
            <p:cNvSpPr/>
            <p:nvPr/>
          </p:nvSpPr>
          <p:spPr>
            <a:xfrm rot="16200000">
              <a:off x="2667797" y="3444082"/>
              <a:ext cx="4306887" cy="571500"/>
            </a:xfrm>
            <a:custGeom>
              <a:avLst/>
              <a:gdLst>
                <a:gd name="connsiteX0" fmla="*/ 1475750 w 4307212"/>
                <a:gd name="connsiteY0" fmla="*/ 215361 h 571941"/>
                <a:gd name="connsiteX1" fmla="*/ 1888818 w 4307212"/>
                <a:gd name="connsiteY1" fmla="*/ 215361 h 571941"/>
                <a:gd name="connsiteX2" fmla="*/ 2051221 w 4307212"/>
                <a:gd name="connsiteY2" fmla="*/ 215361 h 571941"/>
                <a:gd name="connsiteX3" fmla="*/ 2499595 w 4307212"/>
                <a:gd name="connsiteY3" fmla="*/ 215361 h 571941"/>
                <a:gd name="connsiteX4" fmla="*/ 3064476 w 4307212"/>
                <a:gd name="connsiteY4" fmla="*/ 215361 h 571941"/>
                <a:gd name="connsiteX5" fmla="*/ 3512849 w 4307212"/>
                <a:gd name="connsiteY5" fmla="*/ 215361 h 571941"/>
                <a:gd name="connsiteX6" fmla="*/ 3940040 w 4307212"/>
                <a:gd name="connsiteY6" fmla="*/ 215361 h 571941"/>
                <a:gd name="connsiteX7" fmla="*/ 4003589 w 4307212"/>
                <a:gd name="connsiteY7" fmla="*/ 211830 h 571941"/>
                <a:gd name="connsiteX8" fmla="*/ 4053016 w 4307212"/>
                <a:gd name="connsiteY8" fmla="*/ 197708 h 571941"/>
                <a:gd name="connsiteX9" fmla="*/ 4095382 w 4307212"/>
                <a:gd name="connsiteY9" fmla="*/ 180056 h 571941"/>
                <a:gd name="connsiteX10" fmla="*/ 4144809 w 4307212"/>
                <a:gd name="connsiteY10" fmla="*/ 148281 h 571941"/>
                <a:gd name="connsiteX11" fmla="*/ 4165992 w 4307212"/>
                <a:gd name="connsiteY11" fmla="*/ 123568 h 571941"/>
                <a:gd name="connsiteX12" fmla="*/ 4187175 w 4307212"/>
                <a:gd name="connsiteY12" fmla="*/ 98854 h 571941"/>
                <a:gd name="connsiteX13" fmla="*/ 4211889 w 4307212"/>
                <a:gd name="connsiteY13" fmla="*/ 52958 h 571941"/>
                <a:gd name="connsiteX14" fmla="*/ 4229541 w 4307212"/>
                <a:gd name="connsiteY14" fmla="*/ 28244 h 571941"/>
                <a:gd name="connsiteX15" fmla="*/ 4247194 w 4307212"/>
                <a:gd name="connsiteY15" fmla="*/ 14122 h 571941"/>
                <a:gd name="connsiteX16" fmla="*/ 4271907 w 4307212"/>
                <a:gd name="connsiteY16" fmla="*/ 0 h 571941"/>
                <a:gd name="connsiteX17" fmla="*/ 4286029 w 4307212"/>
                <a:gd name="connsiteY17" fmla="*/ 3530 h 571941"/>
                <a:gd name="connsiteX18" fmla="*/ 4293090 w 4307212"/>
                <a:gd name="connsiteY18" fmla="*/ 10591 h 571941"/>
                <a:gd name="connsiteX19" fmla="*/ 4303682 w 4307212"/>
                <a:gd name="connsiteY19" fmla="*/ 31774 h 571941"/>
                <a:gd name="connsiteX20" fmla="*/ 4307212 w 4307212"/>
                <a:gd name="connsiteY20" fmla="*/ 56488 h 571941"/>
                <a:gd name="connsiteX21" fmla="*/ 4303682 w 4307212"/>
                <a:gd name="connsiteY21" fmla="*/ 127098 h 571941"/>
                <a:gd name="connsiteX22" fmla="*/ 4286029 w 4307212"/>
                <a:gd name="connsiteY22" fmla="*/ 208300 h 571941"/>
                <a:gd name="connsiteX23" fmla="*/ 4254255 w 4307212"/>
                <a:gd name="connsiteY23" fmla="*/ 300093 h 571941"/>
                <a:gd name="connsiteX24" fmla="*/ 4211889 w 4307212"/>
                <a:gd name="connsiteY24" fmla="*/ 374233 h 571941"/>
                <a:gd name="connsiteX25" fmla="*/ 4130687 w 4307212"/>
                <a:gd name="connsiteY25" fmla="*/ 483679 h 571941"/>
                <a:gd name="connsiteX26" fmla="*/ 4077730 w 4307212"/>
                <a:gd name="connsiteY26" fmla="*/ 536636 h 571941"/>
                <a:gd name="connsiteX27" fmla="*/ 4042425 w 4307212"/>
                <a:gd name="connsiteY27" fmla="*/ 561350 h 571941"/>
                <a:gd name="connsiteX28" fmla="*/ 4017711 w 4307212"/>
                <a:gd name="connsiteY28" fmla="*/ 571941 h 571941"/>
                <a:gd name="connsiteX29" fmla="*/ 4000059 w 4307212"/>
                <a:gd name="connsiteY29" fmla="*/ 571941 h 571941"/>
                <a:gd name="connsiteX30" fmla="*/ 3971815 w 4307212"/>
                <a:gd name="connsiteY30" fmla="*/ 557819 h 571941"/>
                <a:gd name="connsiteX31" fmla="*/ 3950631 w 4307212"/>
                <a:gd name="connsiteY31" fmla="*/ 526045 h 571941"/>
                <a:gd name="connsiteX32" fmla="*/ 3918857 w 4307212"/>
                <a:gd name="connsiteY32" fmla="*/ 473087 h 571941"/>
                <a:gd name="connsiteX33" fmla="*/ 3897674 w 4307212"/>
                <a:gd name="connsiteY33" fmla="*/ 451904 h 571941"/>
                <a:gd name="connsiteX34" fmla="*/ 3865899 w 4307212"/>
                <a:gd name="connsiteY34" fmla="*/ 437782 h 571941"/>
                <a:gd name="connsiteX35" fmla="*/ 3685844 w 4307212"/>
                <a:gd name="connsiteY35" fmla="*/ 437782 h 571941"/>
                <a:gd name="connsiteX36" fmla="*/ 3403404 w 4307212"/>
                <a:gd name="connsiteY36" fmla="*/ 441313 h 571941"/>
                <a:gd name="connsiteX37" fmla="*/ 3248062 w 4307212"/>
                <a:gd name="connsiteY37" fmla="*/ 437782 h 571941"/>
                <a:gd name="connsiteX38" fmla="*/ 3096250 w 4307212"/>
                <a:gd name="connsiteY38" fmla="*/ 434252 h 571941"/>
                <a:gd name="connsiteX39" fmla="*/ 2859706 w 4307212"/>
                <a:gd name="connsiteY39" fmla="*/ 427191 h 571941"/>
                <a:gd name="connsiteX40" fmla="*/ 2520778 w 4307212"/>
                <a:gd name="connsiteY40" fmla="*/ 416599 h 571941"/>
                <a:gd name="connsiteX41" fmla="*/ 2333662 w 4307212"/>
                <a:gd name="connsiteY41" fmla="*/ 413069 h 571941"/>
                <a:gd name="connsiteX42" fmla="*/ 1888818 w 4307212"/>
                <a:gd name="connsiteY42" fmla="*/ 420130 h 571941"/>
                <a:gd name="connsiteX43" fmla="*/ 1366304 w 4307212"/>
                <a:gd name="connsiteY43" fmla="*/ 427191 h 571941"/>
                <a:gd name="connsiteX44" fmla="*/ 1073272 w 4307212"/>
                <a:gd name="connsiteY44" fmla="*/ 430721 h 571941"/>
                <a:gd name="connsiteX45" fmla="*/ 769649 w 4307212"/>
                <a:gd name="connsiteY45" fmla="*/ 437782 h 571941"/>
                <a:gd name="connsiteX46" fmla="*/ 600185 w 4307212"/>
                <a:gd name="connsiteY46" fmla="*/ 437782 h 571941"/>
                <a:gd name="connsiteX47" fmla="*/ 458965 w 4307212"/>
                <a:gd name="connsiteY47" fmla="*/ 437782 h 571941"/>
                <a:gd name="connsiteX48" fmla="*/ 356581 w 4307212"/>
                <a:gd name="connsiteY48" fmla="*/ 427191 h 571941"/>
                <a:gd name="connsiteX49" fmla="*/ 233013 w 4307212"/>
                <a:gd name="connsiteY49" fmla="*/ 406008 h 571941"/>
                <a:gd name="connsiteX50" fmla="*/ 165933 w 4307212"/>
                <a:gd name="connsiteY50" fmla="*/ 388355 h 571941"/>
                <a:gd name="connsiteX51" fmla="*/ 109445 w 4307212"/>
                <a:gd name="connsiteY51" fmla="*/ 367172 h 571941"/>
                <a:gd name="connsiteX52" fmla="*/ 74140 w 4307212"/>
                <a:gd name="connsiteY52" fmla="*/ 349520 h 571941"/>
                <a:gd name="connsiteX53" fmla="*/ 35305 w 4307212"/>
                <a:gd name="connsiteY53" fmla="*/ 314215 h 571941"/>
                <a:gd name="connsiteX54" fmla="*/ 7061 w 4307212"/>
                <a:gd name="connsiteY54" fmla="*/ 278910 h 571941"/>
                <a:gd name="connsiteX55" fmla="*/ 0 w 4307212"/>
                <a:gd name="connsiteY55" fmla="*/ 261257 h 571941"/>
                <a:gd name="connsiteX56" fmla="*/ 3530 w 4307212"/>
                <a:gd name="connsiteY56" fmla="*/ 247135 h 571941"/>
                <a:gd name="connsiteX57" fmla="*/ 21183 w 4307212"/>
                <a:gd name="connsiteY57" fmla="*/ 222422 h 571941"/>
                <a:gd name="connsiteX58" fmla="*/ 56488 w 4307212"/>
                <a:gd name="connsiteY58" fmla="*/ 190647 h 571941"/>
                <a:gd name="connsiteX59" fmla="*/ 522514 w 4307212"/>
                <a:gd name="connsiteY59" fmla="*/ 204769 h 571941"/>
                <a:gd name="connsiteX60" fmla="*/ 582533 w 4307212"/>
                <a:gd name="connsiteY60" fmla="*/ 215361 h 571941"/>
                <a:gd name="connsiteX61" fmla="*/ 723753 w 4307212"/>
                <a:gd name="connsiteY61" fmla="*/ 215361 h 571941"/>
                <a:gd name="connsiteX62" fmla="*/ 1048559 w 4307212"/>
                <a:gd name="connsiteY62" fmla="*/ 215361 h 571941"/>
                <a:gd name="connsiteX63" fmla="*/ 1475750 w 4307212"/>
                <a:gd name="connsiteY63" fmla="*/ 215361 h 571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307212" h="571941">
                  <a:moveTo>
                    <a:pt x="1475750" y="215361"/>
                  </a:moveTo>
                  <a:lnTo>
                    <a:pt x="1888818" y="215361"/>
                  </a:lnTo>
                  <a:lnTo>
                    <a:pt x="2051221" y="215361"/>
                  </a:lnTo>
                  <a:lnTo>
                    <a:pt x="2499595" y="215361"/>
                  </a:lnTo>
                  <a:lnTo>
                    <a:pt x="3064476" y="215361"/>
                  </a:lnTo>
                  <a:lnTo>
                    <a:pt x="3512849" y="215361"/>
                  </a:lnTo>
                  <a:lnTo>
                    <a:pt x="3940040" y="215361"/>
                  </a:lnTo>
                  <a:lnTo>
                    <a:pt x="4003589" y="211830"/>
                  </a:lnTo>
                  <a:lnTo>
                    <a:pt x="4053016" y="197708"/>
                  </a:lnTo>
                  <a:lnTo>
                    <a:pt x="4095382" y="180056"/>
                  </a:lnTo>
                  <a:lnTo>
                    <a:pt x="4144809" y="148281"/>
                  </a:lnTo>
                  <a:lnTo>
                    <a:pt x="4165992" y="123568"/>
                  </a:lnTo>
                  <a:lnTo>
                    <a:pt x="4187175" y="98854"/>
                  </a:lnTo>
                  <a:lnTo>
                    <a:pt x="4211889" y="52958"/>
                  </a:lnTo>
                  <a:lnTo>
                    <a:pt x="4229541" y="28244"/>
                  </a:lnTo>
                  <a:lnTo>
                    <a:pt x="4247194" y="14122"/>
                  </a:lnTo>
                  <a:lnTo>
                    <a:pt x="4271907" y="0"/>
                  </a:lnTo>
                  <a:lnTo>
                    <a:pt x="4286029" y="3530"/>
                  </a:lnTo>
                  <a:lnTo>
                    <a:pt x="4293090" y="10591"/>
                  </a:lnTo>
                  <a:lnTo>
                    <a:pt x="4303682" y="31774"/>
                  </a:lnTo>
                  <a:lnTo>
                    <a:pt x="4307212" y="56488"/>
                  </a:lnTo>
                  <a:lnTo>
                    <a:pt x="4303682" y="127098"/>
                  </a:lnTo>
                  <a:lnTo>
                    <a:pt x="4286029" y="208300"/>
                  </a:lnTo>
                  <a:lnTo>
                    <a:pt x="4254255" y="300093"/>
                  </a:lnTo>
                  <a:lnTo>
                    <a:pt x="4211889" y="374233"/>
                  </a:lnTo>
                  <a:lnTo>
                    <a:pt x="4130687" y="483679"/>
                  </a:lnTo>
                  <a:lnTo>
                    <a:pt x="4077730" y="536636"/>
                  </a:lnTo>
                  <a:lnTo>
                    <a:pt x="4042425" y="561350"/>
                  </a:lnTo>
                  <a:lnTo>
                    <a:pt x="4017711" y="571941"/>
                  </a:lnTo>
                  <a:lnTo>
                    <a:pt x="4000059" y="571941"/>
                  </a:lnTo>
                  <a:lnTo>
                    <a:pt x="3971815" y="557819"/>
                  </a:lnTo>
                  <a:lnTo>
                    <a:pt x="3950631" y="526045"/>
                  </a:lnTo>
                  <a:lnTo>
                    <a:pt x="3918857" y="473087"/>
                  </a:lnTo>
                  <a:lnTo>
                    <a:pt x="3897674" y="451904"/>
                  </a:lnTo>
                  <a:lnTo>
                    <a:pt x="3865899" y="437782"/>
                  </a:lnTo>
                  <a:lnTo>
                    <a:pt x="3685844" y="437782"/>
                  </a:lnTo>
                  <a:lnTo>
                    <a:pt x="3403404" y="441313"/>
                  </a:lnTo>
                  <a:lnTo>
                    <a:pt x="3248062" y="437782"/>
                  </a:lnTo>
                  <a:lnTo>
                    <a:pt x="3096250" y="434252"/>
                  </a:lnTo>
                  <a:lnTo>
                    <a:pt x="2859706" y="427191"/>
                  </a:lnTo>
                  <a:lnTo>
                    <a:pt x="2520778" y="416599"/>
                  </a:lnTo>
                  <a:lnTo>
                    <a:pt x="2333662" y="413069"/>
                  </a:lnTo>
                  <a:lnTo>
                    <a:pt x="1888818" y="420130"/>
                  </a:lnTo>
                  <a:lnTo>
                    <a:pt x="1366304" y="427191"/>
                  </a:lnTo>
                  <a:lnTo>
                    <a:pt x="1073272" y="430721"/>
                  </a:lnTo>
                  <a:lnTo>
                    <a:pt x="769649" y="437782"/>
                  </a:lnTo>
                  <a:lnTo>
                    <a:pt x="600185" y="437782"/>
                  </a:lnTo>
                  <a:lnTo>
                    <a:pt x="458965" y="437782"/>
                  </a:lnTo>
                  <a:lnTo>
                    <a:pt x="356581" y="427191"/>
                  </a:lnTo>
                  <a:lnTo>
                    <a:pt x="233013" y="406008"/>
                  </a:lnTo>
                  <a:lnTo>
                    <a:pt x="165933" y="388355"/>
                  </a:lnTo>
                  <a:lnTo>
                    <a:pt x="109445" y="367172"/>
                  </a:lnTo>
                  <a:lnTo>
                    <a:pt x="74140" y="349520"/>
                  </a:lnTo>
                  <a:lnTo>
                    <a:pt x="35305" y="314215"/>
                  </a:lnTo>
                  <a:lnTo>
                    <a:pt x="7061" y="278910"/>
                  </a:lnTo>
                  <a:lnTo>
                    <a:pt x="0" y="261257"/>
                  </a:lnTo>
                  <a:lnTo>
                    <a:pt x="3530" y="247135"/>
                  </a:lnTo>
                  <a:lnTo>
                    <a:pt x="21183" y="222422"/>
                  </a:lnTo>
                  <a:lnTo>
                    <a:pt x="56488" y="190647"/>
                  </a:lnTo>
                  <a:lnTo>
                    <a:pt x="522514" y="204769"/>
                  </a:lnTo>
                  <a:lnTo>
                    <a:pt x="582533" y="215361"/>
                  </a:lnTo>
                  <a:lnTo>
                    <a:pt x="723753" y="215361"/>
                  </a:lnTo>
                  <a:lnTo>
                    <a:pt x="1048559" y="215361"/>
                  </a:lnTo>
                  <a:lnTo>
                    <a:pt x="1475750" y="21536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95">
              <a:extLst>
                <a:ext uri="{FF2B5EF4-FFF2-40B4-BE49-F238E27FC236}">
                  <a16:creationId xmlns:a16="http://schemas.microsoft.com/office/drawing/2014/main" id="{A057ACDA-192D-4629-9A30-A6B1A5A1A4E2}"/>
                </a:ext>
              </a:extLst>
            </p:cNvPr>
            <p:cNvSpPr/>
            <p:nvPr/>
          </p:nvSpPr>
          <p:spPr>
            <a:xfrm rot="16200000">
              <a:off x="4185444" y="5276056"/>
              <a:ext cx="622300" cy="585788"/>
            </a:xfrm>
            <a:custGeom>
              <a:avLst/>
              <a:gdLst>
                <a:gd name="connsiteX0" fmla="*/ 409575 w 621507"/>
                <a:gd name="connsiteY0" fmla="*/ 207168 h 585787"/>
                <a:gd name="connsiteX1" fmla="*/ 276225 w 621507"/>
                <a:gd name="connsiteY1" fmla="*/ 357187 h 585787"/>
                <a:gd name="connsiteX2" fmla="*/ 223838 w 621507"/>
                <a:gd name="connsiteY2" fmla="*/ 409575 h 585787"/>
                <a:gd name="connsiteX3" fmla="*/ 185738 w 621507"/>
                <a:gd name="connsiteY3" fmla="*/ 438150 h 585787"/>
                <a:gd name="connsiteX4" fmla="*/ 133350 w 621507"/>
                <a:gd name="connsiteY4" fmla="*/ 466725 h 585787"/>
                <a:gd name="connsiteX5" fmla="*/ 92869 w 621507"/>
                <a:gd name="connsiteY5" fmla="*/ 490537 h 585787"/>
                <a:gd name="connsiteX6" fmla="*/ 52388 w 621507"/>
                <a:gd name="connsiteY6" fmla="*/ 521493 h 585787"/>
                <a:gd name="connsiteX7" fmla="*/ 14288 w 621507"/>
                <a:gd name="connsiteY7" fmla="*/ 559593 h 585787"/>
                <a:gd name="connsiteX8" fmla="*/ 0 w 621507"/>
                <a:gd name="connsiteY8" fmla="*/ 585787 h 585787"/>
                <a:gd name="connsiteX9" fmla="*/ 600075 w 621507"/>
                <a:gd name="connsiteY9" fmla="*/ 550068 h 585787"/>
                <a:gd name="connsiteX10" fmla="*/ 547688 w 621507"/>
                <a:gd name="connsiteY10" fmla="*/ 545306 h 585787"/>
                <a:gd name="connsiteX11" fmla="*/ 521494 w 621507"/>
                <a:gd name="connsiteY11" fmla="*/ 533400 h 585787"/>
                <a:gd name="connsiteX12" fmla="*/ 497682 w 621507"/>
                <a:gd name="connsiteY12" fmla="*/ 516731 h 585787"/>
                <a:gd name="connsiteX13" fmla="*/ 485775 w 621507"/>
                <a:gd name="connsiteY13" fmla="*/ 497681 h 585787"/>
                <a:gd name="connsiteX14" fmla="*/ 481013 w 621507"/>
                <a:gd name="connsiteY14" fmla="*/ 435768 h 585787"/>
                <a:gd name="connsiteX15" fmla="*/ 488157 w 621507"/>
                <a:gd name="connsiteY15" fmla="*/ 400050 h 585787"/>
                <a:gd name="connsiteX16" fmla="*/ 533400 w 621507"/>
                <a:gd name="connsiteY16" fmla="*/ 283368 h 585787"/>
                <a:gd name="connsiteX17" fmla="*/ 588169 w 621507"/>
                <a:gd name="connsiteY17" fmla="*/ 135731 h 585787"/>
                <a:gd name="connsiteX18" fmla="*/ 616744 w 621507"/>
                <a:gd name="connsiteY18" fmla="*/ 59531 h 585787"/>
                <a:gd name="connsiteX19" fmla="*/ 621507 w 621507"/>
                <a:gd name="connsiteY19" fmla="*/ 33337 h 585787"/>
                <a:gd name="connsiteX20" fmla="*/ 621507 w 621507"/>
                <a:gd name="connsiteY20" fmla="*/ 16668 h 585787"/>
                <a:gd name="connsiteX21" fmla="*/ 614363 w 621507"/>
                <a:gd name="connsiteY21" fmla="*/ 0 h 585787"/>
                <a:gd name="connsiteX22" fmla="*/ 600075 w 621507"/>
                <a:gd name="connsiteY22" fmla="*/ 0 h 585787"/>
                <a:gd name="connsiteX23" fmla="*/ 576263 w 621507"/>
                <a:gd name="connsiteY23" fmla="*/ 9525 h 585787"/>
                <a:gd name="connsiteX24" fmla="*/ 540544 w 621507"/>
                <a:gd name="connsiteY24" fmla="*/ 50006 h 585787"/>
                <a:gd name="connsiteX25" fmla="*/ 459582 w 621507"/>
                <a:gd name="connsiteY25" fmla="*/ 150018 h 585787"/>
                <a:gd name="connsiteX26" fmla="*/ 409575 w 621507"/>
                <a:gd name="connsiteY26" fmla="*/ 207168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21507" h="585787">
                  <a:moveTo>
                    <a:pt x="409575" y="207168"/>
                  </a:moveTo>
                  <a:lnTo>
                    <a:pt x="276225" y="357187"/>
                  </a:lnTo>
                  <a:lnTo>
                    <a:pt x="223838" y="409575"/>
                  </a:lnTo>
                  <a:lnTo>
                    <a:pt x="185738" y="438150"/>
                  </a:lnTo>
                  <a:lnTo>
                    <a:pt x="133350" y="466725"/>
                  </a:lnTo>
                  <a:lnTo>
                    <a:pt x="92869" y="490537"/>
                  </a:lnTo>
                  <a:lnTo>
                    <a:pt x="52388" y="521493"/>
                  </a:lnTo>
                  <a:lnTo>
                    <a:pt x="14288" y="559593"/>
                  </a:lnTo>
                  <a:lnTo>
                    <a:pt x="0" y="585787"/>
                  </a:lnTo>
                  <a:lnTo>
                    <a:pt x="600075" y="550068"/>
                  </a:lnTo>
                  <a:lnTo>
                    <a:pt x="547688" y="545306"/>
                  </a:lnTo>
                  <a:lnTo>
                    <a:pt x="521494" y="533400"/>
                  </a:lnTo>
                  <a:lnTo>
                    <a:pt x="497682" y="516731"/>
                  </a:lnTo>
                  <a:lnTo>
                    <a:pt x="485775" y="497681"/>
                  </a:lnTo>
                  <a:lnTo>
                    <a:pt x="481013" y="435768"/>
                  </a:lnTo>
                  <a:lnTo>
                    <a:pt x="488157" y="400050"/>
                  </a:lnTo>
                  <a:lnTo>
                    <a:pt x="533400" y="283368"/>
                  </a:lnTo>
                  <a:lnTo>
                    <a:pt x="588169" y="135731"/>
                  </a:lnTo>
                  <a:lnTo>
                    <a:pt x="616744" y="59531"/>
                  </a:lnTo>
                  <a:lnTo>
                    <a:pt x="621507" y="33337"/>
                  </a:lnTo>
                  <a:lnTo>
                    <a:pt x="621507" y="16668"/>
                  </a:lnTo>
                  <a:lnTo>
                    <a:pt x="614363" y="0"/>
                  </a:lnTo>
                  <a:lnTo>
                    <a:pt x="600075" y="0"/>
                  </a:lnTo>
                  <a:lnTo>
                    <a:pt x="576263" y="9525"/>
                  </a:lnTo>
                  <a:lnTo>
                    <a:pt x="540544" y="50006"/>
                  </a:lnTo>
                  <a:lnTo>
                    <a:pt x="459582" y="150018"/>
                  </a:lnTo>
                  <a:lnTo>
                    <a:pt x="409575" y="207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3">
              <a:extLst>
                <a:ext uri="{FF2B5EF4-FFF2-40B4-BE49-F238E27FC236}">
                  <a16:creationId xmlns:a16="http://schemas.microsoft.com/office/drawing/2014/main" id="{EE12212A-D996-4E76-B26B-9972C1953E87}"/>
                </a:ext>
              </a:extLst>
            </p:cNvPr>
            <p:cNvSpPr/>
            <p:nvPr/>
          </p:nvSpPr>
          <p:spPr>
            <a:xfrm>
              <a:off x="3770313" y="3211513"/>
              <a:ext cx="1638300" cy="1312862"/>
            </a:xfrm>
            <a:custGeom>
              <a:avLst/>
              <a:gdLst>
                <a:gd name="connsiteX0" fmla="*/ 709612 w 1638300"/>
                <a:gd name="connsiteY0" fmla="*/ 614363 h 1312069"/>
                <a:gd name="connsiteX1" fmla="*/ 1002506 w 1638300"/>
                <a:gd name="connsiteY1" fmla="*/ 426244 h 1312069"/>
                <a:gd name="connsiteX2" fmla="*/ 1204912 w 1638300"/>
                <a:gd name="connsiteY2" fmla="*/ 288132 h 1312069"/>
                <a:gd name="connsiteX3" fmla="*/ 1343025 w 1638300"/>
                <a:gd name="connsiteY3" fmla="*/ 188119 h 1312069"/>
                <a:gd name="connsiteX4" fmla="*/ 1447800 w 1638300"/>
                <a:gd name="connsiteY4" fmla="*/ 111919 h 1312069"/>
                <a:gd name="connsiteX5" fmla="*/ 1538287 w 1638300"/>
                <a:gd name="connsiteY5" fmla="*/ 47625 h 1312069"/>
                <a:gd name="connsiteX6" fmla="*/ 1581150 w 1638300"/>
                <a:gd name="connsiteY6" fmla="*/ 16669 h 1312069"/>
                <a:gd name="connsiteX7" fmla="*/ 1600200 w 1638300"/>
                <a:gd name="connsiteY7" fmla="*/ 7144 h 1312069"/>
                <a:gd name="connsiteX8" fmla="*/ 1619250 w 1638300"/>
                <a:gd name="connsiteY8" fmla="*/ 0 h 1312069"/>
                <a:gd name="connsiteX9" fmla="*/ 1626394 w 1638300"/>
                <a:gd name="connsiteY9" fmla="*/ 0 h 1312069"/>
                <a:gd name="connsiteX10" fmla="*/ 1631156 w 1638300"/>
                <a:gd name="connsiteY10" fmla="*/ 2382 h 1312069"/>
                <a:gd name="connsiteX11" fmla="*/ 1635919 w 1638300"/>
                <a:gd name="connsiteY11" fmla="*/ 11907 h 1312069"/>
                <a:gd name="connsiteX12" fmla="*/ 1638300 w 1638300"/>
                <a:gd name="connsiteY12" fmla="*/ 33338 h 1312069"/>
                <a:gd name="connsiteX13" fmla="*/ 1621631 w 1638300"/>
                <a:gd name="connsiteY13" fmla="*/ 64294 h 1312069"/>
                <a:gd name="connsiteX14" fmla="*/ 1547812 w 1638300"/>
                <a:gd name="connsiteY14" fmla="*/ 140494 h 1312069"/>
                <a:gd name="connsiteX15" fmla="*/ 1388269 w 1638300"/>
                <a:gd name="connsiteY15" fmla="*/ 302419 h 1312069"/>
                <a:gd name="connsiteX16" fmla="*/ 1183481 w 1638300"/>
                <a:gd name="connsiteY16" fmla="*/ 502444 h 1312069"/>
                <a:gd name="connsiteX17" fmla="*/ 969169 w 1638300"/>
                <a:gd name="connsiteY17" fmla="*/ 673894 h 1312069"/>
                <a:gd name="connsiteX18" fmla="*/ 828675 w 1638300"/>
                <a:gd name="connsiteY18" fmla="*/ 781050 h 1312069"/>
                <a:gd name="connsiteX19" fmla="*/ 690562 w 1638300"/>
                <a:gd name="connsiteY19" fmla="*/ 888207 h 1312069"/>
                <a:gd name="connsiteX20" fmla="*/ 554831 w 1638300"/>
                <a:gd name="connsiteY20" fmla="*/ 995363 h 1312069"/>
                <a:gd name="connsiteX21" fmla="*/ 440531 w 1638300"/>
                <a:gd name="connsiteY21" fmla="*/ 1083469 h 1312069"/>
                <a:gd name="connsiteX22" fmla="*/ 366712 w 1638300"/>
                <a:gd name="connsiteY22" fmla="*/ 1143000 h 1312069"/>
                <a:gd name="connsiteX23" fmla="*/ 319087 w 1638300"/>
                <a:gd name="connsiteY23" fmla="*/ 1193007 h 1312069"/>
                <a:gd name="connsiteX24" fmla="*/ 264319 w 1638300"/>
                <a:gd name="connsiteY24" fmla="*/ 1266825 h 1312069"/>
                <a:gd name="connsiteX25" fmla="*/ 242887 w 1638300"/>
                <a:gd name="connsiteY25" fmla="*/ 1300163 h 1312069"/>
                <a:gd name="connsiteX26" fmla="*/ 226219 w 1638300"/>
                <a:gd name="connsiteY26" fmla="*/ 1312069 h 1312069"/>
                <a:gd name="connsiteX27" fmla="*/ 202406 w 1638300"/>
                <a:gd name="connsiteY27" fmla="*/ 1312069 h 1312069"/>
                <a:gd name="connsiteX28" fmla="*/ 176212 w 1638300"/>
                <a:gd name="connsiteY28" fmla="*/ 1295400 h 1312069"/>
                <a:gd name="connsiteX29" fmla="*/ 152400 w 1638300"/>
                <a:gd name="connsiteY29" fmla="*/ 1266825 h 1312069"/>
                <a:gd name="connsiteX30" fmla="*/ 123825 w 1638300"/>
                <a:gd name="connsiteY30" fmla="*/ 1221582 h 1312069"/>
                <a:gd name="connsiteX31" fmla="*/ 78581 w 1638300"/>
                <a:gd name="connsiteY31" fmla="*/ 1138238 h 1312069"/>
                <a:gd name="connsiteX32" fmla="*/ 38100 w 1638300"/>
                <a:gd name="connsiteY32" fmla="*/ 1038225 h 1312069"/>
                <a:gd name="connsiteX33" fmla="*/ 14287 w 1638300"/>
                <a:gd name="connsiteY33" fmla="*/ 957263 h 1312069"/>
                <a:gd name="connsiteX34" fmla="*/ 0 w 1638300"/>
                <a:gd name="connsiteY34" fmla="*/ 869157 h 1312069"/>
                <a:gd name="connsiteX35" fmla="*/ 0 w 1638300"/>
                <a:gd name="connsiteY35" fmla="*/ 823913 h 1312069"/>
                <a:gd name="connsiteX36" fmla="*/ 0 w 1638300"/>
                <a:gd name="connsiteY36" fmla="*/ 804863 h 1312069"/>
                <a:gd name="connsiteX37" fmla="*/ 9525 w 1638300"/>
                <a:gd name="connsiteY37" fmla="*/ 785813 h 1312069"/>
                <a:gd name="connsiteX38" fmla="*/ 26194 w 1638300"/>
                <a:gd name="connsiteY38" fmla="*/ 781050 h 1312069"/>
                <a:gd name="connsiteX39" fmla="*/ 45244 w 1638300"/>
                <a:gd name="connsiteY39" fmla="*/ 785813 h 1312069"/>
                <a:gd name="connsiteX40" fmla="*/ 61912 w 1638300"/>
                <a:gd name="connsiteY40" fmla="*/ 795338 h 1312069"/>
                <a:gd name="connsiteX41" fmla="*/ 78581 w 1638300"/>
                <a:gd name="connsiteY41" fmla="*/ 821532 h 1312069"/>
                <a:gd name="connsiteX42" fmla="*/ 107156 w 1638300"/>
                <a:gd name="connsiteY42" fmla="*/ 864394 h 1312069"/>
                <a:gd name="connsiteX43" fmla="*/ 133350 w 1638300"/>
                <a:gd name="connsiteY43" fmla="*/ 895350 h 1312069"/>
                <a:gd name="connsiteX44" fmla="*/ 164306 w 1638300"/>
                <a:gd name="connsiteY44" fmla="*/ 921544 h 1312069"/>
                <a:gd name="connsiteX45" fmla="*/ 183356 w 1638300"/>
                <a:gd name="connsiteY45" fmla="*/ 931069 h 1312069"/>
                <a:gd name="connsiteX46" fmla="*/ 202406 w 1638300"/>
                <a:gd name="connsiteY46" fmla="*/ 933450 h 1312069"/>
                <a:gd name="connsiteX47" fmla="*/ 221456 w 1638300"/>
                <a:gd name="connsiteY47" fmla="*/ 928688 h 1312069"/>
                <a:gd name="connsiteX48" fmla="*/ 280987 w 1638300"/>
                <a:gd name="connsiteY48" fmla="*/ 892969 h 1312069"/>
                <a:gd name="connsiteX49" fmla="*/ 438150 w 1638300"/>
                <a:gd name="connsiteY49" fmla="*/ 790575 h 1312069"/>
                <a:gd name="connsiteX50" fmla="*/ 709612 w 1638300"/>
                <a:gd name="connsiteY50" fmla="*/ 614363 h 131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38300" h="1312069">
                  <a:moveTo>
                    <a:pt x="709612" y="614363"/>
                  </a:moveTo>
                  <a:lnTo>
                    <a:pt x="1002506" y="426244"/>
                  </a:lnTo>
                  <a:lnTo>
                    <a:pt x="1204912" y="288132"/>
                  </a:lnTo>
                  <a:lnTo>
                    <a:pt x="1343025" y="188119"/>
                  </a:lnTo>
                  <a:lnTo>
                    <a:pt x="1447800" y="111919"/>
                  </a:lnTo>
                  <a:lnTo>
                    <a:pt x="1538287" y="47625"/>
                  </a:lnTo>
                  <a:lnTo>
                    <a:pt x="1581150" y="16669"/>
                  </a:lnTo>
                  <a:lnTo>
                    <a:pt x="1600200" y="7144"/>
                  </a:lnTo>
                  <a:lnTo>
                    <a:pt x="1619250" y="0"/>
                  </a:lnTo>
                  <a:lnTo>
                    <a:pt x="1626394" y="0"/>
                  </a:lnTo>
                  <a:lnTo>
                    <a:pt x="1631156" y="2382"/>
                  </a:lnTo>
                  <a:lnTo>
                    <a:pt x="1635919" y="11907"/>
                  </a:lnTo>
                  <a:lnTo>
                    <a:pt x="1638300" y="33338"/>
                  </a:lnTo>
                  <a:lnTo>
                    <a:pt x="1621631" y="64294"/>
                  </a:lnTo>
                  <a:lnTo>
                    <a:pt x="1547812" y="140494"/>
                  </a:lnTo>
                  <a:lnTo>
                    <a:pt x="1388269" y="302419"/>
                  </a:lnTo>
                  <a:lnTo>
                    <a:pt x="1183481" y="502444"/>
                  </a:lnTo>
                  <a:lnTo>
                    <a:pt x="969169" y="673894"/>
                  </a:lnTo>
                  <a:lnTo>
                    <a:pt x="828675" y="781050"/>
                  </a:lnTo>
                  <a:lnTo>
                    <a:pt x="690562" y="888207"/>
                  </a:lnTo>
                  <a:lnTo>
                    <a:pt x="554831" y="995363"/>
                  </a:lnTo>
                  <a:lnTo>
                    <a:pt x="440531" y="1083469"/>
                  </a:lnTo>
                  <a:lnTo>
                    <a:pt x="366712" y="1143000"/>
                  </a:lnTo>
                  <a:lnTo>
                    <a:pt x="319087" y="1193007"/>
                  </a:lnTo>
                  <a:lnTo>
                    <a:pt x="264319" y="1266825"/>
                  </a:lnTo>
                  <a:lnTo>
                    <a:pt x="242887" y="1300163"/>
                  </a:lnTo>
                  <a:lnTo>
                    <a:pt x="226219" y="1312069"/>
                  </a:lnTo>
                  <a:lnTo>
                    <a:pt x="202406" y="1312069"/>
                  </a:lnTo>
                  <a:lnTo>
                    <a:pt x="176212" y="1295400"/>
                  </a:lnTo>
                  <a:lnTo>
                    <a:pt x="152400" y="1266825"/>
                  </a:lnTo>
                  <a:lnTo>
                    <a:pt x="123825" y="1221582"/>
                  </a:lnTo>
                  <a:lnTo>
                    <a:pt x="78581" y="1138238"/>
                  </a:lnTo>
                  <a:lnTo>
                    <a:pt x="38100" y="1038225"/>
                  </a:lnTo>
                  <a:lnTo>
                    <a:pt x="14287" y="957263"/>
                  </a:lnTo>
                  <a:lnTo>
                    <a:pt x="0" y="869157"/>
                  </a:lnTo>
                  <a:lnTo>
                    <a:pt x="0" y="823913"/>
                  </a:lnTo>
                  <a:lnTo>
                    <a:pt x="0" y="804863"/>
                  </a:lnTo>
                  <a:lnTo>
                    <a:pt x="9525" y="785813"/>
                  </a:lnTo>
                  <a:lnTo>
                    <a:pt x="26194" y="781050"/>
                  </a:lnTo>
                  <a:lnTo>
                    <a:pt x="45244" y="785813"/>
                  </a:lnTo>
                  <a:lnTo>
                    <a:pt x="61912" y="795338"/>
                  </a:lnTo>
                  <a:lnTo>
                    <a:pt x="78581" y="821532"/>
                  </a:lnTo>
                  <a:lnTo>
                    <a:pt x="107156" y="864394"/>
                  </a:lnTo>
                  <a:lnTo>
                    <a:pt x="133350" y="895350"/>
                  </a:lnTo>
                  <a:lnTo>
                    <a:pt x="164306" y="921544"/>
                  </a:lnTo>
                  <a:lnTo>
                    <a:pt x="183356" y="931069"/>
                  </a:lnTo>
                  <a:lnTo>
                    <a:pt x="202406" y="933450"/>
                  </a:lnTo>
                  <a:lnTo>
                    <a:pt x="221456" y="928688"/>
                  </a:lnTo>
                  <a:lnTo>
                    <a:pt x="280987" y="892969"/>
                  </a:lnTo>
                  <a:lnTo>
                    <a:pt x="438150" y="790575"/>
                  </a:lnTo>
                  <a:lnTo>
                    <a:pt x="709612" y="6143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85">
              <a:extLst>
                <a:ext uri="{FF2B5EF4-FFF2-40B4-BE49-F238E27FC236}">
                  <a16:creationId xmlns:a16="http://schemas.microsoft.com/office/drawing/2014/main" id="{C36BC513-B412-4859-AD76-460816126D2C}"/>
                </a:ext>
              </a:extLst>
            </p:cNvPr>
            <p:cNvSpPr/>
            <p:nvPr/>
          </p:nvSpPr>
          <p:spPr>
            <a:xfrm>
              <a:off x="6008689" y="1676400"/>
              <a:ext cx="1762125" cy="1709738"/>
            </a:xfrm>
            <a:custGeom>
              <a:avLst/>
              <a:gdLst>
                <a:gd name="connsiteX0" fmla="*/ 600075 w 1762125"/>
                <a:gd name="connsiteY0" fmla="*/ 269081 h 1709738"/>
                <a:gd name="connsiteX1" fmla="*/ 269081 w 1762125"/>
                <a:gd name="connsiteY1" fmla="*/ 302419 h 1709738"/>
                <a:gd name="connsiteX2" fmla="*/ 11906 w 1762125"/>
                <a:gd name="connsiteY2" fmla="*/ 328613 h 1709738"/>
                <a:gd name="connsiteX3" fmla="*/ 0 w 1762125"/>
                <a:gd name="connsiteY3" fmla="*/ 173831 h 1709738"/>
                <a:gd name="connsiteX4" fmla="*/ 140494 w 1762125"/>
                <a:gd name="connsiteY4" fmla="*/ 161925 h 1709738"/>
                <a:gd name="connsiteX5" fmla="*/ 376237 w 1762125"/>
                <a:gd name="connsiteY5" fmla="*/ 135731 h 1709738"/>
                <a:gd name="connsiteX6" fmla="*/ 638175 w 1762125"/>
                <a:gd name="connsiteY6" fmla="*/ 107156 h 1709738"/>
                <a:gd name="connsiteX7" fmla="*/ 900112 w 1762125"/>
                <a:gd name="connsiteY7" fmla="*/ 78581 h 1709738"/>
                <a:gd name="connsiteX8" fmla="*/ 1102519 w 1762125"/>
                <a:gd name="connsiteY8" fmla="*/ 57150 h 1709738"/>
                <a:gd name="connsiteX9" fmla="*/ 1190625 w 1762125"/>
                <a:gd name="connsiteY9" fmla="*/ 42863 h 1709738"/>
                <a:gd name="connsiteX10" fmla="*/ 1293019 w 1762125"/>
                <a:gd name="connsiteY10" fmla="*/ 21431 h 1709738"/>
                <a:gd name="connsiteX11" fmla="*/ 1371600 w 1762125"/>
                <a:gd name="connsiteY11" fmla="*/ 2381 h 1709738"/>
                <a:gd name="connsiteX12" fmla="*/ 1395412 w 1762125"/>
                <a:gd name="connsiteY12" fmla="*/ 0 h 1709738"/>
                <a:gd name="connsiteX13" fmla="*/ 1431131 w 1762125"/>
                <a:gd name="connsiteY13" fmla="*/ 7144 h 1709738"/>
                <a:gd name="connsiteX14" fmla="*/ 1469231 w 1762125"/>
                <a:gd name="connsiteY14" fmla="*/ 21431 h 1709738"/>
                <a:gd name="connsiteX15" fmla="*/ 1533525 w 1762125"/>
                <a:gd name="connsiteY15" fmla="*/ 59531 h 1709738"/>
                <a:gd name="connsiteX16" fmla="*/ 1604962 w 1762125"/>
                <a:gd name="connsiteY16" fmla="*/ 114300 h 1709738"/>
                <a:gd name="connsiteX17" fmla="*/ 1681162 w 1762125"/>
                <a:gd name="connsiteY17" fmla="*/ 180975 h 1709738"/>
                <a:gd name="connsiteX18" fmla="*/ 1721644 w 1762125"/>
                <a:gd name="connsiteY18" fmla="*/ 214313 h 1709738"/>
                <a:gd name="connsiteX19" fmla="*/ 1743075 w 1762125"/>
                <a:gd name="connsiteY19" fmla="*/ 233363 h 1709738"/>
                <a:gd name="connsiteX20" fmla="*/ 1754981 w 1762125"/>
                <a:gd name="connsiteY20" fmla="*/ 250031 h 1709738"/>
                <a:gd name="connsiteX21" fmla="*/ 1762125 w 1762125"/>
                <a:gd name="connsiteY21" fmla="*/ 269081 h 1709738"/>
                <a:gd name="connsiteX22" fmla="*/ 1762125 w 1762125"/>
                <a:gd name="connsiteY22" fmla="*/ 285750 h 1709738"/>
                <a:gd name="connsiteX23" fmla="*/ 1754981 w 1762125"/>
                <a:gd name="connsiteY23" fmla="*/ 302419 h 1709738"/>
                <a:gd name="connsiteX24" fmla="*/ 1738312 w 1762125"/>
                <a:gd name="connsiteY24" fmla="*/ 323850 h 1709738"/>
                <a:gd name="connsiteX25" fmla="*/ 1695450 w 1762125"/>
                <a:gd name="connsiteY25" fmla="*/ 357188 h 1709738"/>
                <a:gd name="connsiteX26" fmla="*/ 1659731 w 1762125"/>
                <a:gd name="connsiteY26" fmla="*/ 390525 h 1709738"/>
                <a:gd name="connsiteX27" fmla="*/ 1647825 w 1762125"/>
                <a:gd name="connsiteY27" fmla="*/ 416719 h 1709738"/>
                <a:gd name="connsiteX28" fmla="*/ 1633537 w 1762125"/>
                <a:gd name="connsiteY28" fmla="*/ 521494 h 1709738"/>
                <a:gd name="connsiteX29" fmla="*/ 1578769 w 1762125"/>
                <a:gd name="connsiteY29" fmla="*/ 957263 h 1709738"/>
                <a:gd name="connsiteX30" fmla="*/ 1533525 w 1762125"/>
                <a:gd name="connsiteY30" fmla="*/ 1304925 h 1709738"/>
                <a:gd name="connsiteX31" fmla="*/ 1512094 w 1762125"/>
                <a:gd name="connsiteY31" fmla="*/ 1462088 h 1709738"/>
                <a:gd name="connsiteX32" fmla="*/ 1502569 w 1762125"/>
                <a:gd name="connsiteY32" fmla="*/ 1509713 h 1709738"/>
                <a:gd name="connsiteX33" fmla="*/ 1483519 w 1762125"/>
                <a:gd name="connsiteY33" fmla="*/ 1557338 h 1709738"/>
                <a:gd name="connsiteX34" fmla="*/ 1459706 w 1762125"/>
                <a:gd name="connsiteY34" fmla="*/ 1607344 h 1709738"/>
                <a:gd name="connsiteX35" fmla="*/ 1435894 w 1762125"/>
                <a:gd name="connsiteY35" fmla="*/ 1647825 h 1709738"/>
                <a:gd name="connsiteX36" fmla="*/ 1414462 w 1762125"/>
                <a:gd name="connsiteY36" fmla="*/ 1671638 h 1709738"/>
                <a:gd name="connsiteX37" fmla="*/ 1390650 w 1762125"/>
                <a:gd name="connsiteY37" fmla="*/ 1690688 h 1709738"/>
                <a:gd name="connsiteX38" fmla="*/ 1362075 w 1762125"/>
                <a:gd name="connsiteY38" fmla="*/ 1704975 h 1709738"/>
                <a:gd name="connsiteX39" fmla="*/ 1335881 w 1762125"/>
                <a:gd name="connsiteY39" fmla="*/ 1709738 h 1709738"/>
                <a:gd name="connsiteX40" fmla="*/ 1321594 w 1762125"/>
                <a:gd name="connsiteY40" fmla="*/ 1693069 h 1709738"/>
                <a:gd name="connsiteX41" fmla="*/ 1304925 w 1762125"/>
                <a:gd name="connsiteY41" fmla="*/ 1669256 h 1709738"/>
                <a:gd name="connsiteX42" fmla="*/ 1285875 w 1762125"/>
                <a:gd name="connsiteY42" fmla="*/ 1462088 h 1709738"/>
                <a:gd name="connsiteX43" fmla="*/ 1297781 w 1762125"/>
                <a:gd name="connsiteY43" fmla="*/ 1314450 h 1709738"/>
                <a:gd name="connsiteX44" fmla="*/ 1316831 w 1762125"/>
                <a:gd name="connsiteY44" fmla="*/ 1081088 h 1709738"/>
                <a:gd name="connsiteX45" fmla="*/ 1331119 w 1762125"/>
                <a:gd name="connsiteY45" fmla="*/ 878681 h 1709738"/>
                <a:gd name="connsiteX46" fmla="*/ 1331119 w 1762125"/>
                <a:gd name="connsiteY46" fmla="*/ 769144 h 1709738"/>
                <a:gd name="connsiteX47" fmla="*/ 1347787 w 1762125"/>
                <a:gd name="connsiteY47" fmla="*/ 581025 h 1709738"/>
                <a:gd name="connsiteX48" fmla="*/ 1366837 w 1762125"/>
                <a:gd name="connsiteY48" fmla="*/ 400050 h 1709738"/>
                <a:gd name="connsiteX49" fmla="*/ 1373981 w 1762125"/>
                <a:gd name="connsiteY49" fmla="*/ 321469 h 1709738"/>
                <a:gd name="connsiteX50" fmla="*/ 1371600 w 1762125"/>
                <a:gd name="connsiteY50" fmla="*/ 288131 h 1709738"/>
                <a:gd name="connsiteX51" fmla="*/ 1364456 w 1762125"/>
                <a:gd name="connsiteY51" fmla="*/ 264319 h 1709738"/>
                <a:gd name="connsiteX52" fmla="*/ 1352550 w 1762125"/>
                <a:gd name="connsiteY52" fmla="*/ 242888 h 1709738"/>
                <a:gd name="connsiteX53" fmla="*/ 1335881 w 1762125"/>
                <a:gd name="connsiteY53" fmla="*/ 228600 h 1709738"/>
                <a:gd name="connsiteX54" fmla="*/ 1314450 w 1762125"/>
                <a:gd name="connsiteY54" fmla="*/ 219075 h 1709738"/>
                <a:gd name="connsiteX55" fmla="*/ 1283494 w 1762125"/>
                <a:gd name="connsiteY55" fmla="*/ 214313 h 1709738"/>
                <a:gd name="connsiteX56" fmla="*/ 1231106 w 1762125"/>
                <a:gd name="connsiteY56" fmla="*/ 211931 h 1709738"/>
                <a:gd name="connsiteX57" fmla="*/ 1014412 w 1762125"/>
                <a:gd name="connsiteY57" fmla="*/ 228600 h 1709738"/>
                <a:gd name="connsiteX58" fmla="*/ 600075 w 1762125"/>
                <a:gd name="connsiteY58" fmla="*/ 269081 h 1709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62125" h="1709738">
                  <a:moveTo>
                    <a:pt x="600075" y="269081"/>
                  </a:moveTo>
                  <a:lnTo>
                    <a:pt x="269081" y="302419"/>
                  </a:lnTo>
                  <a:lnTo>
                    <a:pt x="11906" y="328613"/>
                  </a:lnTo>
                  <a:lnTo>
                    <a:pt x="0" y="173831"/>
                  </a:lnTo>
                  <a:lnTo>
                    <a:pt x="140494" y="161925"/>
                  </a:lnTo>
                  <a:lnTo>
                    <a:pt x="376237" y="135731"/>
                  </a:lnTo>
                  <a:lnTo>
                    <a:pt x="638175" y="107156"/>
                  </a:lnTo>
                  <a:lnTo>
                    <a:pt x="900112" y="78581"/>
                  </a:lnTo>
                  <a:lnTo>
                    <a:pt x="1102519" y="57150"/>
                  </a:lnTo>
                  <a:lnTo>
                    <a:pt x="1190625" y="42863"/>
                  </a:lnTo>
                  <a:lnTo>
                    <a:pt x="1293019" y="21431"/>
                  </a:lnTo>
                  <a:lnTo>
                    <a:pt x="1371600" y="2381"/>
                  </a:lnTo>
                  <a:lnTo>
                    <a:pt x="1395412" y="0"/>
                  </a:lnTo>
                  <a:lnTo>
                    <a:pt x="1431131" y="7144"/>
                  </a:lnTo>
                  <a:lnTo>
                    <a:pt x="1469231" y="21431"/>
                  </a:lnTo>
                  <a:lnTo>
                    <a:pt x="1533525" y="59531"/>
                  </a:lnTo>
                  <a:lnTo>
                    <a:pt x="1604962" y="114300"/>
                  </a:lnTo>
                  <a:lnTo>
                    <a:pt x="1681162" y="180975"/>
                  </a:lnTo>
                  <a:lnTo>
                    <a:pt x="1721644" y="214313"/>
                  </a:lnTo>
                  <a:lnTo>
                    <a:pt x="1743075" y="233363"/>
                  </a:lnTo>
                  <a:lnTo>
                    <a:pt x="1754981" y="250031"/>
                  </a:lnTo>
                  <a:lnTo>
                    <a:pt x="1762125" y="269081"/>
                  </a:lnTo>
                  <a:lnTo>
                    <a:pt x="1762125" y="285750"/>
                  </a:lnTo>
                  <a:lnTo>
                    <a:pt x="1754981" y="302419"/>
                  </a:lnTo>
                  <a:lnTo>
                    <a:pt x="1738312" y="323850"/>
                  </a:lnTo>
                  <a:lnTo>
                    <a:pt x="1695450" y="357188"/>
                  </a:lnTo>
                  <a:lnTo>
                    <a:pt x="1659731" y="390525"/>
                  </a:lnTo>
                  <a:lnTo>
                    <a:pt x="1647825" y="416719"/>
                  </a:lnTo>
                  <a:lnTo>
                    <a:pt x="1633537" y="521494"/>
                  </a:lnTo>
                  <a:lnTo>
                    <a:pt x="1578769" y="957263"/>
                  </a:lnTo>
                  <a:lnTo>
                    <a:pt x="1533525" y="1304925"/>
                  </a:lnTo>
                  <a:lnTo>
                    <a:pt x="1512094" y="1462088"/>
                  </a:lnTo>
                  <a:lnTo>
                    <a:pt x="1502569" y="1509713"/>
                  </a:lnTo>
                  <a:lnTo>
                    <a:pt x="1483519" y="1557338"/>
                  </a:lnTo>
                  <a:lnTo>
                    <a:pt x="1459706" y="1607344"/>
                  </a:lnTo>
                  <a:lnTo>
                    <a:pt x="1435894" y="1647825"/>
                  </a:lnTo>
                  <a:lnTo>
                    <a:pt x="1414462" y="1671638"/>
                  </a:lnTo>
                  <a:lnTo>
                    <a:pt x="1390650" y="1690688"/>
                  </a:lnTo>
                  <a:lnTo>
                    <a:pt x="1362075" y="1704975"/>
                  </a:lnTo>
                  <a:lnTo>
                    <a:pt x="1335881" y="1709738"/>
                  </a:lnTo>
                  <a:lnTo>
                    <a:pt x="1321594" y="1693069"/>
                  </a:lnTo>
                  <a:lnTo>
                    <a:pt x="1304925" y="1669256"/>
                  </a:lnTo>
                  <a:lnTo>
                    <a:pt x="1285875" y="1462088"/>
                  </a:lnTo>
                  <a:lnTo>
                    <a:pt x="1297781" y="1314450"/>
                  </a:lnTo>
                  <a:lnTo>
                    <a:pt x="1316831" y="1081088"/>
                  </a:lnTo>
                  <a:lnTo>
                    <a:pt x="1331119" y="878681"/>
                  </a:lnTo>
                  <a:lnTo>
                    <a:pt x="1331119" y="769144"/>
                  </a:lnTo>
                  <a:lnTo>
                    <a:pt x="1347787" y="581025"/>
                  </a:lnTo>
                  <a:lnTo>
                    <a:pt x="1366837" y="400050"/>
                  </a:lnTo>
                  <a:lnTo>
                    <a:pt x="1373981" y="321469"/>
                  </a:lnTo>
                  <a:lnTo>
                    <a:pt x="1371600" y="288131"/>
                  </a:lnTo>
                  <a:lnTo>
                    <a:pt x="1364456" y="264319"/>
                  </a:lnTo>
                  <a:lnTo>
                    <a:pt x="1352550" y="242888"/>
                  </a:lnTo>
                  <a:lnTo>
                    <a:pt x="1335881" y="228600"/>
                  </a:lnTo>
                  <a:lnTo>
                    <a:pt x="1314450" y="219075"/>
                  </a:lnTo>
                  <a:lnTo>
                    <a:pt x="1283494" y="214313"/>
                  </a:lnTo>
                  <a:lnTo>
                    <a:pt x="1231106" y="211931"/>
                  </a:lnTo>
                  <a:lnTo>
                    <a:pt x="1014412" y="228600"/>
                  </a:lnTo>
                  <a:lnTo>
                    <a:pt x="600075" y="2690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86">
              <a:extLst>
                <a:ext uri="{FF2B5EF4-FFF2-40B4-BE49-F238E27FC236}">
                  <a16:creationId xmlns:a16="http://schemas.microsoft.com/office/drawing/2014/main" id="{6549BA19-46AF-421B-A383-0C6EDF7B277B}"/>
                </a:ext>
              </a:extLst>
            </p:cNvPr>
            <p:cNvSpPr/>
            <p:nvPr/>
          </p:nvSpPr>
          <p:spPr>
            <a:xfrm>
              <a:off x="6065838" y="2419351"/>
              <a:ext cx="1319212" cy="252413"/>
            </a:xfrm>
            <a:custGeom>
              <a:avLst/>
              <a:gdLst>
                <a:gd name="connsiteX0" fmla="*/ 552450 w 1319212"/>
                <a:gd name="connsiteY0" fmla="*/ 57150 h 252413"/>
                <a:gd name="connsiteX1" fmla="*/ 738187 w 1319212"/>
                <a:gd name="connsiteY1" fmla="*/ 47625 h 252413"/>
                <a:gd name="connsiteX2" fmla="*/ 995362 w 1319212"/>
                <a:gd name="connsiteY2" fmla="*/ 28575 h 252413"/>
                <a:gd name="connsiteX3" fmla="*/ 1319212 w 1319212"/>
                <a:gd name="connsiteY3" fmla="*/ 0 h 252413"/>
                <a:gd name="connsiteX4" fmla="*/ 1316831 w 1319212"/>
                <a:gd name="connsiteY4" fmla="*/ 157163 h 252413"/>
                <a:gd name="connsiteX5" fmla="*/ 1071562 w 1319212"/>
                <a:gd name="connsiteY5" fmla="*/ 180975 h 252413"/>
                <a:gd name="connsiteX6" fmla="*/ 721519 w 1319212"/>
                <a:gd name="connsiteY6" fmla="*/ 211931 h 252413"/>
                <a:gd name="connsiteX7" fmla="*/ 435769 w 1319212"/>
                <a:gd name="connsiteY7" fmla="*/ 233363 h 252413"/>
                <a:gd name="connsiteX8" fmla="*/ 264319 w 1319212"/>
                <a:gd name="connsiteY8" fmla="*/ 245269 h 252413"/>
                <a:gd name="connsiteX9" fmla="*/ 11906 w 1319212"/>
                <a:gd name="connsiteY9" fmla="*/ 252413 h 252413"/>
                <a:gd name="connsiteX10" fmla="*/ 0 w 1319212"/>
                <a:gd name="connsiteY10" fmla="*/ 71438 h 252413"/>
                <a:gd name="connsiteX11" fmla="*/ 135731 w 1319212"/>
                <a:gd name="connsiteY11" fmla="*/ 73819 h 252413"/>
                <a:gd name="connsiteX12" fmla="*/ 381000 w 1319212"/>
                <a:gd name="connsiteY12" fmla="*/ 66675 h 252413"/>
                <a:gd name="connsiteX13" fmla="*/ 552450 w 1319212"/>
                <a:gd name="connsiteY13" fmla="*/ 57150 h 252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9212" h="252413">
                  <a:moveTo>
                    <a:pt x="552450" y="57150"/>
                  </a:moveTo>
                  <a:lnTo>
                    <a:pt x="738187" y="47625"/>
                  </a:lnTo>
                  <a:lnTo>
                    <a:pt x="995362" y="28575"/>
                  </a:lnTo>
                  <a:lnTo>
                    <a:pt x="1319212" y="0"/>
                  </a:lnTo>
                  <a:cubicBezTo>
                    <a:pt x="1318418" y="52388"/>
                    <a:pt x="1317625" y="104775"/>
                    <a:pt x="1316831" y="157163"/>
                  </a:cubicBezTo>
                  <a:lnTo>
                    <a:pt x="1071562" y="180975"/>
                  </a:lnTo>
                  <a:lnTo>
                    <a:pt x="721519" y="211931"/>
                  </a:lnTo>
                  <a:lnTo>
                    <a:pt x="435769" y="233363"/>
                  </a:lnTo>
                  <a:lnTo>
                    <a:pt x="264319" y="245269"/>
                  </a:lnTo>
                  <a:lnTo>
                    <a:pt x="11906" y="252413"/>
                  </a:lnTo>
                  <a:lnTo>
                    <a:pt x="0" y="71438"/>
                  </a:lnTo>
                  <a:lnTo>
                    <a:pt x="135731" y="73819"/>
                  </a:lnTo>
                  <a:lnTo>
                    <a:pt x="381000" y="66675"/>
                  </a:lnTo>
                  <a:lnTo>
                    <a:pt x="552450" y="57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12" name="フリーフォーム 87">
              <a:extLst>
                <a:ext uri="{FF2B5EF4-FFF2-40B4-BE49-F238E27FC236}">
                  <a16:creationId xmlns:a16="http://schemas.microsoft.com/office/drawing/2014/main" id="{9C7B1BB3-C792-4685-8B0D-A9FD45CBB2E6}"/>
                </a:ext>
              </a:extLst>
            </p:cNvPr>
            <p:cNvSpPr/>
            <p:nvPr/>
          </p:nvSpPr>
          <p:spPr>
            <a:xfrm>
              <a:off x="6051551" y="3095626"/>
              <a:ext cx="1285875" cy="276225"/>
            </a:xfrm>
            <a:custGeom>
              <a:avLst/>
              <a:gdLst>
                <a:gd name="connsiteX0" fmla="*/ 528638 w 1285875"/>
                <a:gd name="connsiteY0" fmla="*/ 66675 h 276225"/>
                <a:gd name="connsiteX1" fmla="*/ 247650 w 1285875"/>
                <a:gd name="connsiteY1" fmla="*/ 97631 h 276225"/>
                <a:gd name="connsiteX2" fmla="*/ 47625 w 1285875"/>
                <a:gd name="connsiteY2" fmla="*/ 121444 h 276225"/>
                <a:gd name="connsiteX3" fmla="*/ 0 w 1285875"/>
                <a:gd name="connsiteY3" fmla="*/ 235744 h 276225"/>
                <a:gd name="connsiteX4" fmla="*/ 40482 w 1285875"/>
                <a:gd name="connsiteY4" fmla="*/ 266700 h 276225"/>
                <a:gd name="connsiteX5" fmla="*/ 78582 w 1285875"/>
                <a:gd name="connsiteY5" fmla="*/ 266700 h 276225"/>
                <a:gd name="connsiteX6" fmla="*/ 283369 w 1285875"/>
                <a:gd name="connsiteY6" fmla="*/ 247650 h 276225"/>
                <a:gd name="connsiteX7" fmla="*/ 578644 w 1285875"/>
                <a:gd name="connsiteY7" fmla="*/ 219075 h 276225"/>
                <a:gd name="connsiteX8" fmla="*/ 933450 w 1285875"/>
                <a:gd name="connsiteY8" fmla="*/ 178594 h 276225"/>
                <a:gd name="connsiteX9" fmla="*/ 1126332 w 1285875"/>
                <a:gd name="connsiteY9" fmla="*/ 154781 h 276225"/>
                <a:gd name="connsiteX10" fmla="*/ 1162050 w 1285875"/>
                <a:gd name="connsiteY10" fmla="*/ 159544 h 276225"/>
                <a:gd name="connsiteX11" fmla="*/ 1188244 w 1285875"/>
                <a:gd name="connsiteY11" fmla="*/ 173831 h 276225"/>
                <a:gd name="connsiteX12" fmla="*/ 1204913 w 1285875"/>
                <a:gd name="connsiteY12" fmla="*/ 188119 h 276225"/>
                <a:gd name="connsiteX13" fmla="*/ 1226344 w 1285875"/>
                <a:gd name="connsiteY13" fmla="*/ 209550 h 276225"/>
                <a:gd name="connsiteX14" fmla="*/ 1245394 w 1285875"/>
                <a:gd name="connsiteY14" fmla="*/ 230981 h 276225"/>
                <a:gd name="connsiteX15" fmla="*/ 1257300 w 1285875"/>
                <a:gd name="connsiteY15" fmla="*/ 245269 h 276225"/>
                <a:gd name="connsiteX16" fmla="*/ 1285875 w 1285875"/>
                <a:gd name="connsiteY16" fmla="*/ 276225 h 276225"/>
                <a:gd name="connsiteX17" fmla="*/ 1285875 w 1285875"/>
                <a:gd name="connsiteY17" fmla="*/ 30956 h 276225"/>
                <a:gd name="connsiteX18" fmla="*/ 1207294 w 1285875"/>
                <a:gd name="connsiteY18" fmla="*/ 11906 h 276225"/>
                <a:gd name="connsiteX19" fmla="*/ 1150144 w 1285875"/>
                <a:gd name="connsiteY19" fmla="*/ 0 h 276225"/>
                <a:gd name="connsiteX20" fmla="*/ 1109663 w 1285875"/>
                <a:gd name="connsiteY20" fmla="*/ 4763 h 276225"/>
                <a:gd name="connsiteX21" fmla="*/ 871538 w 1285875"/>
                <a:gd name="connsiteY21" fmla="*/ 30956 h 276225"/>
                <a:gd name="connsiteX22" fmla="*/ 528638 w 1285875"/>
                <a:gd name="connsiteY22" fmla="*/ 66675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85875" h="276225">
                  <a:moveTo>
                    <a:pt x="528638" y="66675"/>
                  </a:moveTo>
                  <a:lnTo>
                    <a:pt x="247650" y="97631"/>
                  </a:lnTo>
                  <a:lnTo>
                    <a:pt x="47625" y="121444"/>
                  </a:lnTo>
                  <a:lnTo>
                    <a:pt x="0" y="235744"/>
                  </a:lnTo>
                  <a:lnTo>
                    <a:pt x="40482" y="266700"/>
                  </a:lnTo>
                  <a:lnTo>
                    <a:pt x="78582" y="266700"/>
                  </a:lnTo>
                  <a:lnTo>
                    <a:pt x="283369" y="247650"/>
                  </a:lnTo>
                  <a:lnTo>
                    <a:pt x="578644" y="219075"/>
                  </a:lnTo>
                  <a:lnTo>
                    <a:pt x="933450" y="178594"/>
                  </a:lnTo>
                  <a:lnTo>
                    <a:pt x="1126332" y="154781"/>
                  </a:lnTo>
                  <a:lnTo>
                    <a:pt x="1162050" y="159544"/>
                  </a:lnTo>
                  <a:lnTo>
                    <a:pt x="1188244" y="173831"/>
                  </a:lnTo>
                  <a:lnTo>
                    <a:pt x="1204913" y="188119"/>
                  </a:lnTo>
                  <a:lnTo>
                    <a:pt x="1226344" y="209550"/>
                  </a:lnTo>
                  <a:lnTo>
                    <a:pt x="1245394" y="230981"/>
                  </a:lnTo>
                  <a:lnTo>
                    <a:pt x="1257300" y="245269"/>
                  </a:lnTo>
                  <a:lnTo>
                    <a:pt x="1285875" y="276225"/>
                  </a:lnTo>
                  <a:lnTo>
                    <a:pt x="1285875" y="30956"/>
                  </a:lnTo>
                  <a:lnTo>
                    <a:pt x="1207294" y="11906"/>
                  </a:lnTo>
                  <a:lnTo>
                    <a:pt x="1150144" y="0"/>
                  </a:lnTo>
                  <a:lnTo>
                    <a:pt x="1109663" y="4763"/>
                  </a:lnTo>
                  <a:lnTo>
                    <a:pt x="871538" y="30956"/>
                  </a:lnTo>
                  <a:lnTo>
                    <a:pt x="528638" y="66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90">
              <a:extLst>
                <a:ext uri="{FF2B5EF4-FFF2-40B4-BE49-F238E27FC236}">
                  <a16:creationId xmlns:a16="http://schemas.microsoft.com/office/drawing/2014/main" id="{14E93640-77E9-4F79-AA1E-890BAEABB703}"/>
                </a:ext>
              </a:extLst>
            </p:cNvPr>
            <p:cNvSpPr/>
            <p:nvPr/>
          </p:nvSpPr>
          <p:spPr>
            <a:xfrm>
              <a:off x="6362700" y="3819526"/>
              <a:ext cx="508000" cy="1571625"/>
            </a:xfrm>
            <a:custGeom>
              <a:avLst/>
              <a:gdLst>
                <a:gd name="connsiteX0" fmla="*/ 440531 w 507206"/>
                <a:gd name="connsiteY0" fmla="*/ 938213 h 1571625"/>
                <a:gd name="connsiteX1" fmla="*/ 440531 w 507206"/>
                <a:gd name="connsiteY1" fmla="*/ 716756 h 1571625"/>
                <a:gd name="connsiteX2" fmla="*/ 442913 w 507206"/>
                <a:gd name="connsiteY2" fmla="*/ 516731 h 1571625"/>
                <a:gd name="connsiteX3" fmla="*/ 445294 w 507206"/>
                <a:gd name="connsiteY3" fmla="*/ 452438 h 1571625"/>
                <a:gd name="connsiteX4" fmla="*/ 450056 w 507206"/>
                <a:gd name="connsiteY4" fmla="*/ 400050 h 1571625"/>
                <a:gd name="connsiteX5" fmla="*/ 457200 w 507206"/>
                <a:gd name="connsiteY5" fmla="*/ 309563 h 1571625"/>
                <a:gd name="connsiteX6" fmla="*/ 461963 w 507206"/>
                <a:gd name="connsiteY6" fmla="*/ 259556 h 1571625"/>
                <a:gd name="connsiteX7" fmla="*/ 476250 w 507206"/>
                <a:gd name="connsiteY7" fmla="*/ 221456 h 1571625"/>
                <a:gd name="connsiteX8" fmla="*/ 492919 w 507206"/>
                <a:gd name="connsiteY8" fmla="*/ 190500 h 1571625"/>
                <a:gd name="connsiteX9" fmla="*/ 507206 w 507206"/>
                <a:gd name="connsiteY9" fmla="*/ 169069 h 1571625"/>
                <a:gd name="connsiteX10" fmla="*/ 507206 w 507206"/>
                <a:gd name="connsiteY10" fmla="*/ 152400 h 1571625"/>
                <a:gd name="connsiteX11" fmla="*/ 495300 w 507206"/>
                <a:gd name="connsiteY11" fmla="*/ 123825 h 1571625"/>
                <a:gd name="connsiteX12" fmla="*/ 471488 w 507206"/>
                <a:gd name="connsiteY12" fmla="*/ 92869 h 1571625"/>
                <a:gd name="connsiteX13" fmla="*/ 445294 w 507206"/>
                <a:gd name="connsiteY13" fmla="*/ 69056 h 1571625"/>
                <a:gd name="connsiteX14" fmla="*/ 404813 w 507206"/>
                <a:gd name="connsiteY14" fmla="*/ 38100 h 1571625"/>
                <a:gd name="connsiteX15" fmla="*/ 369094 w 507206"/>
                <a:gd name="connsiteY15" fmla="*/ 0 h 1571625"/>
                <a:gd name="connsiteX16" fmla="*/ 0 w 507206"/>
                <a:gd name="connsiteY16" fmla="*/ 66675 h 1571625"/>
                <a:gd name="connsiteX17" fmla="*/ 85725 w 507206"/>
                <a:gd name="connsiteY17" fmla="*/ 78581 h 1571625"/>
                <a:gd name="connsiteX18" fmla="*/ 133350 w 507206"/>
                <a:gd name="connsiteY18" fmla="*/ 95250 h 1571625"/>
                <a:gd name="connsiteX19" fmla="*/ 159544 w 507206"/>
                <a:gd name="connsiteY19" fmla="*/ 111919 h 1571625"/>
                <a:gd name="connsiteX20" fmla="*/ 176213 w 507206"/>
                <a:gd name="connsiteY20" fmla="*/ 128588 h 1571625"/>
                <a:gd name="connsiteX21" fmla="*/ 190500 w 507206"/>
                <a:gd name="connsiteY21" fmla="*/ 147638 h 1571625"/>
                <a:gd name="connsiteX22" fmla="*/ 207169 w 507206"/>
                <a:gd name="connsiteY22" fmla="*/ 207169 h 1571625"/>
                <a:gd name="connsiteX23" fmla="*/ 216694 w 507206"/>
                <a:gd name="connsiteY23" fmla="*/ 290513 h 1571625"/>
                <a:gd name="connsiteX24" fmla="*/ 226219 w 507206"/>
                <a:gd name="connsiteY24" fmla="*/ 442913 h 1571625"/>
                <a:gd name="connsiteX25" fmla="*/ 233363 w 507206"/>
                <a:gd name="connsiteY25" fmla="*/ 642938 h 1571625"/>
                <a:gd name="connsiteX26" fmla="*/ 238125 w 507206"/>
                <a:gd name="connsiteY26" fmla="*/ 952500 h 1571625"/>
                <a:gd name="connsiteX27" fmla="*/ 240506 w 507206"/>
                <a:gd name="connsiteY27" fmla="*/ 1466850 h 1571625"/>
                <a:gd name="connsiteX28" fmla="*/ 435769 w 507206"/>
                <a:gd name="connsiteY28" fmla="*/ 1571625 h 1571625"/>
                <a:gd name="connsiteX29" fmla="*/ 440531 w 507206"/>
                <a:gd name="connsiteY29" fmla="*/ 1402556 h 1571625"/>
                <a:gd name="connsiteX30" fmla="*/ 440531 w 507206"/>
                <a:gd name="connsiteY30" fmla="*/ 938213 h 1571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07206" h="1571625">
                  <a:moveTo>
                    <a:pt x="440531" y="938213"/>
                  </a:moveTo>
                  <a:lnTo>
                    <a:pt x="440531" y="716756"/>
                  </a:lnTo>
                  <a:lnTo>
                    <a:pt x="442913" y="516731"/>
                  </a:lnTo>
                  <a:cubicBezTo>
                    <a:pt x="443707" y="495300"/>
                    <a:pt x="444500" y="473869"/>
                    <a:pt x="445294" y="452438"/>
                  </a:cubicBezTo>
                  <a:lnTo>
                    <a:pt x="450056" y="400050"/>
                  </a:lnTo>
                  <a:lnTo>
                    <a:pt x="457200" y="309563"/>
                  </a:lnTo>
                  <a:lnTo>
                    <a:pt x="461963" y="259556"/>
                  </a:lnTo>
                  <a:lnTo>
                    <a:pt x="476250" y="221456"/>
                  </a:lnTo>
                  <a:lnTo>
                    <a:pt x="492919" y="190500"/>
                  </a:lnTo>
                  <a:lnTo>
                    <a:pt x="507206" y="169069"/>
                  </a:lnTo>
                  <a:lnTo>
                    <a:pt x="507206" y="152400"/>
                  </a:lnTo>
                  <a:lnTo>
                    <a:pt x="495300" y="123825"/>
                  </a:lnTo>
                  <a:lnTo>
                    <a:pt x="471488" y="92869"/>
                  </a:lnTo>
                  <a:lnTo>
                    <a:pt x="445294" y="69056"/>
                  </a:lnTo>
                  <a:lnTo>
                    <a:pt x="404813" y="38100"/>
                  </a:lnTo>
                  <a:lnTo>
                    <a:pt x="369094" y="0"/>
                  </a:lnTo>
                  <a:lnTo>
                    <a:pt x="0" y="66675"/>
                  </a:lnTo>
                  <a:lnTo>
                    <a:pt x="85725" y="78581"/>
                  </a:lnTo>
                  <a:lnTo>
                    <a:pt x="133350" y="95250"/>
                  </a:lnTo>
                  <a:lnTo>
                    <a:pt x="159544" y="111919"/>
                  </a:lnTo>
                  <a:lnTo>
                    <a:pt x="176213" y="128588"/>
                  </a:lnTo>
                  <a:lnTo>
                    <a:pt x="190500" y="147638"/>
                  </a:lnTo>
                  <a:lnTo>
                    <a:pt x="207169" y="207169"/>
                  </a:lnTo>
                  <a:lnTo>
                    <a:pt x="216694" y="290513"/>
                  </a:lnTo>
                  <a:lnTo>
                    <a:pt x="226219" y="442913"/>
                  </a:lnTo>
                  <a:lnTo>
                    <a:pt x="233363" y="642938"/>
                  </a:lnTo>
                  <a:cubicBezTo>
                    <a:pt x="234950" y="746125"/>
                    <a:pt x="236538" y="849313"/>
                    <a:pt x="238125" y="952500"/>
                  </a:cubicBezTo>
                  <a:cubicBezTo>
                    <a:pt x="238919" y="1123950"/>
                    <a:pt x="239712" y="1295400"/>
                    <a:pt x="240506" y="1466850"/>
                  </a:cubicBezTo>
                  <a:lnTo>
                    <a:pt x="435769" y="1571625"/>
                  </a:lnTo>
                  <a:lnTo>
                    <a:pt x="440531" y="1402556"/>
                  </a:lnTo>
                  <a:lnTo>
                    <a:pt x="440531" y="9382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89">
              <a:extLst>
                <a:ext uri="{FF2B5EF4-FFF2-40B4-BE49-F238E27FC236}">
                  <a16:creationId xmlns:a16="http://schemas.microsoft.com/office/drawing/2014/main" id="{C249D8FC-434F-498D-96F7-6EE3082009CD}"/>
                </a:ext>
              </a:extLst>
            </p:cNvPr>
            <p:cNvSpPr/>
            <p:nvPr/>
          </p:nvSpPr>
          <p:spPr>
            <a:xfrm>
              <a:off x="6704014" y="4233864"/>
              <a:ext cx="1025525" cy="314325"/>
            </a:xfrm>
            <a:custGeom>
              <a:avLst/>
              <a:gdLst>
                <a:gd name="connsiteX0" fmla="*/ 283369 w 1026319"/>
                <a:gd name="connsiteY0" fmla="*/ 121443 h 314325"/>
                <a:gd name="connsiteX1" fmla="*/ 185737 w 1026319"/>
                <a:gd name="connsiteY1" fmla="*/ 130968 h 314325"/>
                <a:gd name="connsiteX2" fmla="*/ 76200 w 1026319"/>
                <a:gd name="connsiteY2" fmla="*/ 133350 h 314325"/>
                <a:gd name="connsiteX3" fmla="*/ 0 w 1026319"/>
                <a:gd name="connsiteY3" fmla="*/ 133350 h 314325"/>
                <a:gd name="connsiteX4" fmla="*/ 0 w 1026319"/>
                <a:gd name="connsiteY4" fmla="*/ 314325 h 314325"/>
                <a:gd name="connsiteX5" fmla="*/ 202406 w 1026319"/>
                <a:gd name="connsiteY5" fmla="*/ 311943 h 314325"/>
                <a:gd name="connsiteX6" fmla="*/ 411956 w 1026319"/>
                <a:gd name="connsiteY6" fmla="*/ 307181 h 314325"/>
                <a:gd name="connsiteX7" fmla="*/ 616744 w 1026319"/>
                <a:gd name="connsiteY7" fmla="*/ 302418 h 314325"/>
                <a:gd name="connsiteX8" fmla="*/ 790575 w 1026319"/>
                <a:gd name="connsiteY8" fmla="*/ 295275 h 314325"/>
                <a:gd name="connsiteX9" fmla="*/ 885825 w 1026319"/>
                <a:gd name="connsiteY9" fmla="*/ 290512 h 314325"/>
                <a:gd name="connsiteX10" fmla="*/ 931069 w 1026319"/>
                <a:gd name="connsiteY10" fmla="*/ 283368 h 314325"/>
                <a:gd name="connsiteX11" fmla="*/ 966787 w 1026319"/>
                <a:gd name="connsiteY11" fmla="*/ 276225 h 314325"/>
                <a:gd name="connsiteX12" fmla="*/ 992981 w 1026319"/>
                <a:gd name="connsiteY12" fmla="*/ 261937 h 314325"/>
                <a:gd name="connsiteX13" fmla="*/ 1009650 w 1026319"/>
                <a:gd name="connsiteY13" fmla="*/ 250031 h 314325"/>
                <a:gd name="connsiteX14" fmla="*/ 1023937 w 1026319"/>
                <a:gd name="connsiteY14" fmla="*/ 228600 h 314325"/>
                <a:gd name="connsiteX15" fmla="*/ 1026319 w 1026319"/>
                <a:gd name="connsiteY15" fmla="*/ 214312 h 314325"/>
                <a:gd name="connsiteX16" fmla="*/ 1016794 w 1026319"/>
                <a:gd name="connsiteY16" fmla="*/ 176212 h 314325"/>
                <a:gd name="connsiteX17" fmla="*/ 1002506 w 1026319"/>
                <a:gd name="connsiteY17" fmla="*/ 147637 h 314325"/>
                <a:gd name="connsiteX18" fmla="*/ 990600 w 1026319"/>
                <a:gd name="connsiteY18" fmla="*/ 126206 h 314325"/>
                <a:gd name="connsiteX19" fmla="*/ 973931 w 1026319"/>
                <a:gd name="connsiteY19" fmla="*/ 109537 h 314325"/>
                <a:gd name="connsiteX20" fmla="*/ 954881 w 1026319"/>
                <a:gd name="connsiteY20" fmla="*/ 95250 h 314325"/>
                <a:gd name="connsiteX21" fmla="*/ 921544 w 1026319"/>
                <a:gd name="connsiteY21" fmla="*/ 71437 h 314325"/>
                <a:gd name="connsiteX22" fmla="*/ 828675 w 1026319"/>
                <a:gd name="connsiteY22" fmla="*/ 28575 h 314325"/>
                <a:gd name="connsiteX23" fmla="*/ 747712 w 1026319"/>
                <a:gd name="connsiteY23" fmla="*/ 0 h 314325"/>
                <a:gd name="connsiteX24" fmla="*/ 707231 w 1026319"/>
                <a:gd name="connsiteY24" fmla="*/ 16668 h 314325"/>
                <a:gd name="connsiteX25" fmla="*/ 585787 w 1026319"/>
                <a:gd name="connsiteY25" fmla="*/ 54768 h 314325"/>
                <a:gd name="connsiteX26" fmla="*/ 447675 w 1026319"/>
                <a:gd name="connsiteY26" fmla="*/ 92868 h 314325"/>
                <a:gd name="connsiteX27" fmla="*/ 283369 w 1026319"/>
                <a:gd name="connsiteY27" fmla="*/ 121443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26319" h="314325">
                  <a:moveTo>
                    <a:pt x="283369" y="121443"/>
                  </a:moveTo>
                  <a:lnTo>
                    <a:pt x="185737" y="130968"/>
                  </a:lnTo>
                  <a:lnTo>
                    <a:pt x="76200" y="133350"/>
                  </a:lnTo>
                  <a:lnTo>
                    <a:pt x="0" y="133350"/>
                  </a:lnTo>
                  <a:lnTo>
                    <a:pt x="0" y="314325"/>
                  </a:lnTo>
                  <a:lnTo>
                    <a:pt x="202406" y="311943"/>
                  </a:lnTo>
                  <a:lnTo>
                    <a:pt x="411956" y="307181"/>
                  </a:lnTo>
                  <a:lnTo>
                    <a:pt x="616744" y="302418"/>
                  </a:lnTo>
                  <a:lnTo>
                    <a:pt x="790575" y="295275"/>
                  </a:lnTo>
                  <a:lnTo>
                    <a:pt x="885825" y="290512"/>
                  </a:lnTo>
                  <a:lnTo>
                    <a:pt x="931069" y="283368"/>
                  </a:lnTo>
                  <a:lnTo>
                    <a:pt x="966787" y="276225"/>
                  </a:lnTo>
                  <a:lnTo>
                    <a:pt x="992981" y="261937"/>
                  </a:lnTo>
                  <a:lnTo>
                    <a:pt x="1009650" y="250031"/>
                  </a:lnTo>
                  <a:lnTo>
                    <a:pt x="1023937" y="228600"/>
                  </a:lnTo>
                  <a:lnTo>
                    <a:pt x="1026319" y="214312"/>
                  </a:lnTo>
                  <a:lnTo>
                    <a:pt x="1016794" y="176212"/>
                  </a:lnTo>
                  <a:lnTo>
                    <a:pt x="1002506" y="147637"/>
                  </a:lnTo>
                  <a:lnTo>
                    <a:pt x="990600" y="126206"/>
                  </a:lnTo>
                  <a:lnTo>
                    <a:pt x="973931" y="109537"/>
                  </a:lnTo>
                  <a:lnTo>
                    <a:pt x="954881" y="95250"/>
                  </a:lnTo>
                  <a:lnTo>
                    <a:pt x="921544" y="71437"/>
                  </a:lnTo>
                  <a:lnTo>
                    <a:pt x="828675" y="28575"/>
                  </a:lnTo>
                  <a:lnTo>
                    <a:pt x="747712" y="0"/>
                  </a:lnTo>
                  <a:lnTo>
                    <a:pt x="707231" y="16668"/>
                  </a:lnTo>
                  <a:lnTo>
                    <a:pt x="585787" y="54768"/>
                  </a:lnTo>
                  <a:lnTo>
                    <a:pt x="447675" y="92868"/>
                  </a:lnTo>
                  <a:lnTo>
                    <a:pt x="283369" y="1214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92">
              <a:extLst>
                <a:ext uri="{FF2B5EF4-FFF2-40B4-BE49-F238E27FC236}">
                  <a16:creationId xmlns:a16="http://schemas.microsoft.com/office/drawing/2014/main" id="{621116FC-3960-44A4-A91F-F283C2CEDD1D}"/>
                </a:ext>
              </a:extLst>
            </p:cNvPr>
            <p:cNvSpPr/>
            <p:nvPr/>
          </p:nvSpPr>
          <p:spPr>
            <a:xfrm>
              <a:off x="5784851" y="4862514"/>
              <a:ext cx="2701925" cy="1101725"/>
            </a:xfrm>
            <a:custGeom>
              <a:avLst/>
              <a:gdLst>
                <a:gd name="connsiteX0" fmla="*/ 1209675 w 2702719"/>
                <a:gd name="connsiteY0" fmla="*/ 502443 h 1102518"/>
                <a:gd name="connsiteX1" fmla="*/ 1004888 w 2702719"/>
                <a:gd name="connsiteY1" fmla="*/ 414337 h 1102518"/>
                <a:gd name="connsiteX2" fmla="*/ 776288 w 2702719"/>
                <a:gd name="connsiteY2" fmla="*/ 311943 h 1102518"/>
                <a:gd name="connsiteX3" fmla="*/ 571500 w 2702719"/>
                <a:gd name="connsiteY3" fmla="*/ 221456 h 1102518"/>
                <a:gd name="connsiteX4" fmla="*/ 400050 w 2702719"/>
                <a:gd name="connsiteY4" fmla="*/ 145256 h 1102518"/>
                <a:gd name="connsiteX5" fmla="*/ 47625 w 2702719"/>
                <a:gd name="connsiteY5" fmla="*/ 0 h 1102518"/>
                <a:gd name="connsiteX6" fmla="*/ 0 w 2702719"/>
                <a:gd name="connsiteY6" fmla="*/ 95250 h 1102518"/>
                <a:gd name="connsiteX7" fmla="*/ 169069 w 2702719"/>
                <a:gd name="connsiteY7" fmla="*/ 166687 h 1102518"/>
                <a:gd name="connsiteX8" fmla="*/ 326232 w 2702719"/>
                <a:gd name="connsiteY8" fmla="*/ 257175 h 1102518"/>
                <a:gd name="connsiteX9" fmla="*/ 511969 w 2702719"/>
                <a:gd name="connsiteY9" fmla="*/ 364331 h 1102518"/>
                <a:gd name="connsiteX10" fmla="*/ 814388 w 2702719"/>
                <a:gd name="connsiteY10" fmla="*/ 535781 h 1102518"/>
                <a:gd name="connsiteX11" fmla="*/ 1021557 w 2702719"/>
                <a:gd name="connsiteY11" fmla="*/ 654843 h 1102518"/>
                <a:gd name="connsiteX12" fmla="*/ 1276350 w 2702719"/>
                <a:gd name="connsiteY12" fmla="*/ 802481 h 1102518"/>
                <a:gd name="connsiteX13" fmla="*/ 1471613 w 2702719"/>
                <a:gd name="connsiteY13" fmla="*/ 909637 h 1102518"/>
                <a:gd name="connsiteX14" fmla="*/ 1607344 w 2702719"/>
                <a:gd name="connsiteY14" fmla="*/ 983456 h 1102518"/>
                <a:gd name="connsiteX15" fmla="*/ 1724025 w 2702719"/>
                <a:gd name="connsiteY15" fmla="*/ 1040606 h 1102518"/>
                <a:gd name="connsiteX16" fmla="*/ 1783557 w 2702719"/>
                <a:gd name="connsiteY16" fmla="*/ 1066800 h 1102518"/>
                <a:gd name="connsiteX17" fmla="*/ 1845469 w 2702719"/>
                <a:gd name="connsiteY17" fmla="*/ 1085850 h 1102518"/>
                <a:gd name="connsiteX18" fmla="*/ 1897857 w 2702719"/>
                <a:gd name="connsiteY18" fmla="*/ 1097756 h 1102518"/>
                <a:gd name="connsiteX19" fmla="*/ 1943100 w 2702719"/>
                <a:gd name="connsiteY19" fmla="*/ 1102518 h 1102518"/>
                <a:gd name="connsiteX20" fmla="*/ 1995488 w 2702719"/>
                <a:gd name="connsiteY20" fmla="*/ 1097756 h 1102518"/>
                <a:gd name="connsiteX21" fmla="*/ 2105025 w 2702719"/>
                <a:gd name="connsiteY21" fmla="*/ 1071562 h 1102518"/>
                <a:gd name="connsiteX22" fmla="*/ 2386013 w 2702719"/>
                <a:gd name="connsiteY22" fmla="*/ 1002506 h 1102518"/>
                <a:gd name="connsiteX23" fmla="*/ 2581275 w 2702719"/>
                <a:gd name="connsiteY23" fmla="*/ 954881 h 1102518"/>
                <a:gd name="connsiteX24" fmla="*/ 2671763 w 2702719"/>
                <a:gd name="connsiteY24" fmla="*/ 931068 h 1102518"/>
                <a:gd name="connsiteX25" fmla="*/ 2690813 w 2702719"/>
                <a:gd name="connsiteY25" fmla="*/ 921543 h 1102518"/>
                <a:gd name="connsiteX26" fmla="*/ 2702719 w 2702719"/>
                <a:gd name="connsiteY26" fmla="*/ 909637 h 1102518"/>
                <a:gd name="connsiteX27" fmla="*/ 2702719 w 2702719"/>
                <a:gd name="connsiteY27" fmla="*/ 895350 h 1102518"/>
                <a:gd name="connsiteX28" fmla="*/ 2693194 w 2702719"/>
                <a:gd name="connsiteY28" fmla="*/ 876300 h 1102518"/>
                <a:gd name="connsiteX29" fmla="*/ 2671763 w 2702719"/>
                <a:gd name="connsiteY29" fmla="*/ 869156 h 1102518"/>
                <a:gd name="connsiteX30" fmla="*/ 2600325 w 2702719"/>
                <a:gd name="connsiteY30" fmla="*/ 866775 h 1102518"/>
                <a:gd name="connsiteX31" fmla="*/ 2452688 w 2702719"/>
                <a:gd name="connsiteY31" fmla="*/ 857250 h 1102518"/>
                <a:gd name="connsiteX32" fmla="*/ 2309813 w 2702719"/>
                <a:gd name="connsiteY32" fmla="*/ 835818 h 1102518"/>
                <a:gd name="connsiteX33" fmla="*/ 2197894 w 2702719"/>
                <a:gd name="connsiteY33" fmla="*/ 816768 h 1102518"/>
                <a:gd name="connsiteX34" fmla="*/ 2002632 w 2702719"/>
                <a:gd name="connsiteY34" fmla="*/ 771525 h 1102518"/>
                <a:gd name="connsiteX35" fmla="*/ 1802607 w 2702719"/>
                <a:gd name="connsiteY35" fmla="*/ 714375 h 1102518"/>
                <a:gd name="connsiteX36" fmla="*/ 1524000 w 2702719"/>
                <a:gd name="connsiteY36" fmla="*/ 623887 h 1102518"/>
                <a:gd name="connsiteX37" fmla="*/ 1209675 w 2702719"/>
                <a:gd name="connsiteY37" fmla="*/ 502443 h 110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702719" h="1102518">
                  <a:moveTo>
                    <a:pt x="1209675" y="502443"/>
                  </a:moveTo>
                  <a:lnTo>
                    <a:pt x="1004888" y="414337"/>
                  </a:lnTo>
                  <a:lnTo>
                    <a:pt x="776288" y="311943"/>
                  </a:lnTo>
                  <a:lnTo>
                    <a:pt x="571500" y="221456"/>
                  </a:lnTo>
                  <a:lnTo>
                    <a:pt x="400050" y="145256"/>
                  </a:lnTo>
                  <a:lnTo>
                    <a:pt x="47625" y="0"/>
                  </a:lnTo>
                  <a:lnTo>
                    <a:pt x="0" y="95250"/>
                  </a:lnTo>
                  <a:lnTo>
                    <a:pt x="169069" y="166687"/>
                  </a:lnTo>
                  <a:lnTo>
                    <a:pt x="326232" y="257175"/>
                  </a:lnTo>
                  <a:lnTo>
                    <a:pt x="511969" y="364331"/>
                  </a:lnTo>
                  <a:lnTo>
                    <a:pt x="814388" y="535781"/>
                  </a:lnTo>
                  <a:lnTo>
                    <a:pt x="1021557" y="654843"/>
                  </a:lnTo>
                  <a:lnTo>
                    <a:pt x="1276350" y="802481"/>
                  </a:lnTo>
                  <a:lnTo>
                    <a:pt x="1471613" y="909637"/>
                  </a:lnTo>
                  <a:lnTo>
                    <a:pt x="1607344" y="983456"/>
                  </a:lnTo>
                  <a:lnTo>
                    <a:pt x="1724025" y="1040606"/>
                  </a:lnTo>
                  <a:lnTo>
                    <a:pt x="1783557" y="1066800"/>
                  </a:lnTo>
                  <a:lnTo>
                    <a:pt x="1845469" y="1085850"/>
                  </a:lnTo>
                  <a:lnTo>
                    <a:pt x="1897857" y="1097756"/>
                  </a:lnTo>
                  <a:lnTo>
                    <a:pt x="1943100" y="1102518"/>
                  </a:lnTo>
                  <a:lnTo>
                    <a:pt x="1995488" y="1097756"/>
                  </a:lnTo>
                  <a:lnTo>
                    <a:pt x="2105025" y="1071562"/>
                  </a:lnTo>
                  <a:lnTo>
                    <a:pt x="2386013" y="1002506"/>
                  </a:lnTo>
                  <a:lnTo>
                    <a:pt x="2581275" y="954881"/>
                  </a:lnTo>
                  <a:lnTo>
                    <a:pt x="2671763" y="931068"/>
                  </a:lnTo>
                  <a:lnTo>
                    <a:pt x="2690813" y="921543"/>
                  </a:lnTo>
                  <a:lnTo>
                    <a:pt x="2702719" y="909637"/>
                  </a:lnTo>
                  <a:lnTo>
                    <a:pt x="2702719" y="895350"/>
                  </a:lnTo>
                  <a:lnTo>
                    <a:pt x="2693194" y="876300"/>
                  </a:lnTo>
                  <a:lnTo>
                    <a:pt x="2671763" y="869156"/>
                  </a:lnTo>
                  <a:lnTo>
                    <a:pt x="2600325" y="866775"/>
                  </a:lnTo>
                  <a:lnTo>
                    <a:pt x="2452688" y="857250"/>
                  </a:lnTo>
                  <a:lnTo>
                    <a:pt x="2309813" y="835818"/>
                  </a:lnTo>
                  <a:lnTo>
                    <a:pt x="2197894" y="816768"/>
                  </a:lnTo>
                  <a:lnTo>
                    <a:pt x="2002632" y="771525"/>
                  </a:lnTo>
                  <a:lnTo>
                    <a:pt x="1802607" y="714375"/>
                  </a:lnTo>
                  <a:lnTo>
                    <a:pt x="1524000" y="623887"/>
                  </a:lnTo>
                  <a:lnTo>
                    <a:pt x="1209675" y="5024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15833811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C24C11D1-11E4-4336-9C53-EC5BC7CDFE90}"/>
              </a:ext>
            </a:extLst>
          </p:cNvPr>
          <p:cNvSpPr/>
          <p:nvPr/>
        </p:nvSpPr>
        <p:spPr>
          <a:xfrm>
            <a:off x="5738814" y="1371600"/>
            <a:ext cx="574675" cy="628650"/>
          </a:xfrm>
          <a:custGeom>
            <a:avLst/>
            <a:gdLst>
              <a:gd name="connsiteX0" fmla="*/ 238125 w 573881"/>
              <a:gd name="connsiteY0" fmla="*/ 454819 h 628650"/>
              <a:gd name="connsiteX1" fmla="*/ 235743 w 573881"/>
              <a:gd name="connsiteY1" fmla="*/ 280988 h 628650"/>
              <a:gd name="connsiteX2" fmla="*/ 230981 w 573881"/>
              <a:gd name="connsiteY2" fmla="*/ 245269 h 628650"/>
              <a:gd name="connsiteX3" fmla="*/ 219075 w 573881"/>
              <a:gd name="connsiteY3" fmla="*/ 216694 h 628650"/>
              <a:gd name="connsiteX4" fmla="*/ 202406 w 573881"/>
              <a:gd name="connsiteY4" fmla="*/ 192881 h 628650"/>
              <a:gd name="connsiteX5" fmla="*/ 183356 w 573881"/>
              <a:gd name="connsiteY5" fmla="*/ 169069 h 628650"/>
              <a:gd name="connsiteX6" fmla="*/ 161925 w 573881"/>
              <a:gd name="connsiteY6" fmla="*/ 147638 h 628650"/>
              <a:gd name="connsiteX7" fmla="*/ 133350 w 573881"/>
              <a:gd name="connsiteY7" fmla="*/ 126206 h 628650"/>
              <a:gd name="connsiteX8" fmla="*/ 76200 w 573881"/>
              <a:gd name="connsiteY8" fmla="*/ 92869 h 628650"/>
              <a:gd name="connsiteX9" fmla="*/ 45243 w 573881"/>
              <a:gd name="connsiteY9" fmla="*/ 78581 h 628650"/>
              <a:gd name="connsiteX10" fmla="*/ 28575 w 573881"/>
              <a:gd name="connsiteY10" fmla="*/ 69056 h 628650"/>
              <a:gd name="connsiteX11" fmla="*/ 7143 w 573881"/>
              <a:gd name="connsiteY11" fmla="*/ 47625 h 628650"/>
              <a:gd name="connsiteX12" fmla="*/ 0 w 573881"/>
              <a:gd name="connsiteY12" fmla="*/ 26194 h 628650"/>
              <a:gd name="connsiteX13" fmla="*/ 2381 w 573881"/>
              <a:gd name="connsiteY13" fmla="*/ 11906 h 628650"/>
              <a:gd name="connsiteX14" fmla="*/ 14287 w 573881"/>
              <a:gd name="connsiteY14" fmla="*/ 2381 h 628650"/>
              <a:gd name="connsiteX15" fmla="*/ 38100 w 573881"/>
              <a:gd name="connsiteY15" fmla="*/ 0 h 628650"/>
              <a:gd name="connsiteX16" fmla="*/ 104775 w 573881"/>
              <a:gd name="connsiteY16" fmla="*/ 2381 h 628650"/>
              <a:gd name="connsiteX17" fmla="*/ 195262 w 573881"/>
              <a:gd name="connsiteY17" fmla="*/ 4763 h 628650"/>
              <a:gd name="connsiteX18" fmla="*/ 276225 w 573881"/>
              <a:gd name="connsiteY18" fmla="*/ 11906 h 628650"/>
              <a:gd name="connsiteX19" fmla="*/ 321468 w 573881"/>
              <a:gd name="connsiteY19" fmla="*/ 16669 h 628650"/>
              <a:gd name="connsiteX20" fmla="*/ 385762 w 573881"/>
              <a:gd name="connsiteY20" fmla="*/ 35719 h 628650"/>
              <a:gd name="connsiteX21" fmla="*/ 419100 w 573881"/>
              <a:gd name="connsiteY21" fmla="*/ 50006 h 628650"/>
              <a:gd name="connsiteX22" fmla="*/ 454818 w 573881"/>
              <a:gd name="connsiteY22" fmla="*/ 69056 h 628650"/>
              <a:gd name="connsiteX23" fmla="*/ 495300 w 573881"/>
              <a:gd name="connsiteY23" fmla="*/ 95250 h 628650"/>
              <a:gd name="connsiteX24" fmla="*/ 526256 w 573881"/>
              <a:gd name="connsiteY24" fmla="*/ 126206 h 628650"/>
              <a:gd name="connsiteX25" fmla="*/ 550068 w 573881"/>
              <a:gd name="connsiteY25" fmla="*/ 154781 h 628650"/>
              <a:gd name="connsiteX26" fmla="*/ 566737 w 573881"/>
              <a:gd name="connsiteY26" fmla="*/ 183356 h 628650"/>
              <a:gd name="connsiteX27" fmla="*/ 573881 w 573881"/>
              <a:gd name="connsiteY27" fmla="*/ 209550 h 628650"/>
              <a:gd name="connsiteX28" fmla="*/ 573881 w 573881"/>
              <a:gd name="connsiteY28" fmla="*/ 230981 h 628650"/>
              <a:gd name="connsiteX29" fmla="*/ 564356 w 573881"/>
              <a:gd name="connsiteY29" fmla="*/ 252413 h 628650"/>
              <a:gd name="connsiteX30" fmla="*/ 545306 w 573881"/>
              <a:gd name="connsiteY30" fmla="*/ 276225 h 628650"/>
              <a:gd name="connsiteX31" fmla="*/ 531018 w 573881"/>
              <a:gd name="connsiteY31" fmla="*/ 297656 h 628650"/>
              <a:gd name="connsiteX32" fmla="*/ 521493 w 573881"/>
              <a:gd name="connsiteY32" fmla="*/ 330994 h 628650"/>
              <a:gd name="connsiteX33" fmla="*/ 519112 w 573881"/>
              <a:gd name="connsiteY33" fmla="*/ 371475 h 628650"/>
              <a:gd name="connsiteX34" fmla="*/ 528637 w 573881"/>
              <a:gd name="connsiteY34" fmla="*/ 595313 h 628650"/>
              <a:gd name="connsiteX35" fmla="*/ 238125 w 573881"/>
              <a:gd name="connsiteY35" fmla="*/ 628650 h 628650"/>
              <a:gd name="connsiteX36" fmla="*/ 238125 w 573881"/>
              <a:gd name="connsiteY36" fmla="*/ 454819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73881" h="628650">
                <a:moveTo>
                  <a:pt x="238125" y="454819"/>
                </a:moveTo>
                <a:lnTo>
                  <a:pt x="235743" y="280988"/>
                </a:lnTo>
                <a:lnTo>
                  <a:pt x="230981" y="245269"/>
                </a:lnTo>
                <a:lnTo>
                  <a:pt x="219075" y="216694"/>
                </a:lnTo>
                <a:lnTo>
                  <a:pt x="202406" y="192881"/>
                </a:lnTo>
                <a:lnTo>
                  <a:pt x="183356" y="169069"/>
                </a:lnTo>
                <a:lnTo>
                  <a:pt x="161925" y="147638"/>
                </a:lnTo>
                <a:lnTo>
                  <a:pt x="133350" y="126206"/>
                </a:lnTo>
                <a:lnTo>
                  <a:pt x="76200" y="92869"/>
                </a:lnTo>
                <a:lnTo>
                  <a:pt x="45243" y="78581"/>
                </a:lnTo>
                <a:lnTo>
                  <a:pt x="28575" y="69056"/>
                </a:lnTo>
                <a:lnTo>
                  <a:pt x="7143" y="47625"/>
                </a:lnTo>
                <a:lnTo>
                  <a:pt x="0" y="26194"/>
                </a:lnTo>
                <a:lnTo>
                  <a:pt x="2381" y="11906"/>
                </a:lnTo>
                <a:lnTo>
                  <a:pt x="14287" y="2381"/>
                </a:lnTo>
                <a:lnTo>
                  <a:pt x="38100" y="0"/>
                </a:lnTo>
                <a:lnTo>
                  <a:pt x="104775" y="2381"/>
                </a:lnTo>
                <a:lnTo>
                  <a:pt x="195262" y="4763"/>
                </a:lnTo>
                <a:lnTo>
                  <a:pt x="276225" y="11906"/>
                </a:lnTo>
                <a:lnTo>
                  <a:pt x="321468" y="16669"/>
                </a:lnTo>
                <a:lnTo>
                  <a:pt x="385762" y="35719"/>
                </a:lnTo>
                <a:lnTo>
                  <a:pt x="419100" y="50006"/>
                </a:lnTo>
                <a:lnTo>
                  <a:pt x="454818" y="69056"/>
                </a:lnTo>
                <a:lnTo>
                  <a:pt x="495300" y="95250"/>
                </a:lnTo>
                <a:lnTo>
                  <a:pt x="526256" y="126206"/>
                </a:lnTo>
                <a:lnTo>
                  <a:pt x="550068" y="154781"/>
                </a:lnTo>
                <a:lnTo>
                  <a:pt x="566737" y="183356"/>
                </a:lnTo>
                <a:lnTo>
                  <a:pt x="573881" y="209550"/>
                </a:lnTo>
                <a:lnTo>
                  <a:pt x="573881" y="230981"/>
                </a:lnTo>
                <a:lnTo>
                  <a:pt x="564356" y="252413"/>
                </a:lnTo>
                <a:lnTo>
                  <a:pt x="545306" y="276225"/>
                </a:lnTo>
                <a:lnTo>
                  <a:pt x="531018" y="297656"/>
                </a:lnTo>
                <a:lnTo>
                  <a:pt x="521493" y="330994"/>
                </a:lnTo>
                <a:lnTo>
                  <a:pt x="519112" y="371475"/>
                </a:lnTo>
                <a:lnTo>
                  <a:pt x="528637" y="595313"/>
                </a:lnTo>
                <a:lnTo>
                  <a:pt x="238125" y="628650"/>
                </a:lnTo>
                <a:lnTo>
                  <a:pt x="238125" y="45481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B37B7E5C-2905-4F30-9120-2DBE2E2787BE}"/>
              </a:ext>
            </a:extLst>
          </p:cNvPr>
          <p:cNvSpPr/>
          <p:nvPr/>
        </p:nvSpPr>
        <p:spPr>
          <a:xfrm>
            <a:off x="4100513" y="1789113"/>
            <a:ext cx="438150" cy="1154112"/>
          </a:xfrm>
          <a:custGeom>
            <a:avLst/>
            <a:gdLst>
              <a:gd name="connsiteX0" fmla="*/ 9525 w 438150"/>
              <a:gd name="connsiteY0" fmla="*/ 978694 h 1154906"/>
              <a:gd name="connsiteX1" fmla="*/ 0 w 438150"/>
              <a:gd name="connsiteY1" fmla="*/ 802481 h 1154906"/>
              <a:gd name="connsiteX2" fmla="*/ 7143 w 438150"/>
              <a:gd name="connsiteY2" fmla="*/ 781050 h 1154906"/>
              <a:gd name="connsiteX3" fmla="*/ 57150 w 438150"/>
              <a:gd name="connsiteY3" fmla="*/ 719137 h 1154906"/>
              <a:gd name="connsiteX4" fmla="*/ 116681 w 438150"/>
              <a:gd name="connsiteY4" fmla="*/ 659606 h 1154906"/>
              <a:gd name="connsiteX5" fmla="*/ 135731 w 438150"/>
              <a:gd name="connsiteY5" fmla="*/ 631031 h 1154906"/>
              <a:gd name="connsiteX6" fmla="*/ 178593 w 438150"/>
              <a:gd name="connsiteY6" fmla="*/ 547687 h 1154906"/>
              <a:gd name="connsiteX7" fmla="*/ 202406 w 438150"/>
              <a:gd name="connsiteY7" fmla="*/ 483394 h 1154906"/>
              <a:gd name="connsiteX8" fmla="*/ 221456 w 438150"/>
              <a:gd name="connsiteY8" fmla="*/ 397669 h 1154906"/>
              <a:gd name="connsiteX9" fmla="*/ 228600 w 438150"/>
              <a:gd name="connsiteY9" fmla="*/ 345281 h 1154906"/>
              <a:gd name="connsiteX10" fmla="*/ 228600 w 438150"/>
              <a:gd name="connsiteY10" fmla="*/ 269081 h 1154906"/>
              <a:gd name="connsiteX11" fmla="*/ 219075 w 438150"/>
              <a:gd name="connsiteY11" fmla="*/ 171450 h 1154906"/>
              <a:gd name="connsiteX12" fmla="*/ 207168 w 438150"/>
              <a:gd name="connsiteY12" fmla="*/ 88106 h 1154906"/>
              <a:gd name="connsiteX13" fmla="*/ 202406 w 438150"/>
              <a:gd name="connsiteY13" fmla="*/ 42862 h 1154906"/>
              <a:gd name="connsiteX14" fmla="*/ 202406 w 438150"/>
              <a:gd name="connsiteY14" fmla="*/ 19050 h 1154906"/>
              <a:gd name="connsiteX15" fmla="*/ 211931 w 438150"/>
              <a:gd name="connsiteY15" fmla="*/ 2381 h 1154906"/>
              <a:gd name="connsiteX16" fmla="*/ 221456 w 438150"/>
              <a:gd name="connsiteY16" fmla="*/ 0 h 1154906"/>
              <a:gd name="connsiteX17" fmla="*/ 242887 w 438150"/>
              <a:gd name="connsiteY17" fmla="*/ 2381 h 1154906"/>
              <a:gd name="connsiteX18" fmla="*/ 259556 w 438150"/>
              <a:gd name="connsiteY18" fmla="*/ 16669 h 1154906"/>
              <a:gd name="connsiteX19" fmla="*/ 283368 w 438150"/>
              <a:gd name="connsiteY19" fmla="*/ 50006 h 1154906"/>
              <a:gd name="connsiteX20" fmla="*/ 354806 w 438150"/>
              <a:gd name="connsiteY20" fmla="*/ 164306 h 1154906"/>
              <a:gd name="connsiteX21" fmla="*/ 438150 w 438150"/>
              <a:gd name="connsiteY21" fmla="*/ 328612 h 1154906"/>
              <a:gd name="connsiteX22" fmla="*/ 428625 w 438150"/>
              <a:gd name="connsiteY22" fmla="*/ 447675 h 1154906"/>
              <a:gd name="connsiteX23" fmla="*/ 421481 w 438150"/>
              <a:gd name="connsiteY23" fmla="*/ 561975 h 1154906"/>
              <a:gd name="connsiteX24" fmla="*/ 402431 w 438150"/>
              <a:gd name="connsiteY24" fmla="*/ 669131 h 1154906"/>
              <a:gd name="connsiteX25" fmla="*/ 373856 w 438150"/>
              <a:gd name="connsiteY25" fmla="*/ 762000 h 1154906"/>
              <a:gd name="connsiteX26" fmla="*/ 335756 w 438150"/>
              <a:gd name="connsiteY26" fmla="*/ 857250 h 1154906"/>
              <a:gd name="connsiteX27" fmla="*/ 283368 w 438150"/>
              <a:gd name="connsiteY27" fmla="*/ 962025 h 1154906"/>
              <a:gd name="connsiteX28" fmla="*/ 240506 w 438150"/>
              <a:gd name="connsiteY28" fmla="*/ 1035844 h 1154906"/>
              <a:gd name="connsiteX29" fmla="*/ 202406 w 438150"/>
              <a:gd name="connsiteY29" fmla="*/ 1088231 h 1154906"/>
              <a:gd name="connsiteX30" fmla="*/ 166687 w 438150"/>
              <a:gd name="connsiteY30" fmla="*/ 1119187 h 1154906"/>
              <a:gd name="connsiteX31" fmla="*/ 126206 w 438150"/>
              <a:gd name="connsiteY31" fmla="*/ 1143000 h 1154906"/>
              <a:gd name="connsiteX32" fmla="*/ 78581 w 438150"/>
              <a:gd name="connsiteY32" fmla="*/ 1154906 h 1154906"/>
              <a:gd name="connsiteX33" fmla="*/ 59531 w 438150"/>
              <a:gd name="connsiteY33" fmla="*/ 1145381 h 1154906"/>
              <a:gd name="connsiteX34" fmla="*/ 42862 w 438150"/>
              <a:gd name="connsiteY34" fmla="*/ 1128712 h 1154906"/>
              <a:gd name="connsiteX35" fmla="*/ 23812 w 438150"/>
              <a:gd name="connsiteY35" fmla="*/ 1081087 h 1154906"/>
              <a:gd name="connsiteX36" fmla="*/ 9525 w 438150"/>
              <a:gd name="connsiteY36" fmla="*/ 978694 h 1154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38150" h="1154906">
                <a:moveTo>
                  <a:pt x="9525" y="978694"/>
                </a:moveTo>
                <a:lnTo>
                  <a:pt x="0" y="802481"/>
                </a:lnTo>
                <a:lnTo>
                  <a:pt x="7143" y="781050"/>
                </a:lnTo>
                <a:lnTo>
                  <a:pt x="57150" y="719137"/>
                </a:lnTo>
                <a:lnTo>
                  <a:pt x="116681" y="659606"/>
                </a:lnTo>
                <a:lnTo>
                  <a:pt x="135731" y="631031"/>
                </a:lnTo>
                <a:lnTo>
                  <a:pt x="178593" y="547687"/>
                </a:lnTo>
                <a:lnTo>
                  <a:pt x="202406" y="483394"/>
                </a:lnTo>
                <a:lnTo>
                  <a:pt x="221456" y="397669"/>
                </a:lnTo>
                <a:lnTo>
                  <a:pt x="228600" y="345281"/>
                </a:lnTo>
                <a:lnTo>
                  <a:pt x="228600" y="269081"/>
                </a:lnTo>
                <a:lnTo>
                  <a:pt x="219075" y="171450"/>
                </a:lnTo>
                <a:lnTo>
                  <a:pt x="207168" y="88106"/>
                </a:lnTo>
                <a:lnTo>
                  <a:pt x="202406" y="42862"/>
                </a:lnTo>
                <a:lnTo>
                  <a:pt x="202406" y="19050"/>
                </a:lnTo>
                <a:lnTo>
                  <a:pt x="211931" y="2381"/>
                </a:lnTo>
                <a:lnTo>
                  <a:pt x="221456" y="0"/>
                </a:lnTo>
                <a:lnTo>
                  <a:pt x="242887" y="2381"/>
                </a:lnTo>
                <a:lnTo>
                  <a:pt x="259556" y="16669"/>
                </a:lnTo>
                <a:lnTo>
                  <a:pt x="283368" y="50006"/>
                </a:lnTo>
                <a:lnTo>
                  <a:pt x="354806" y="164306"/>
                </a:lnTo>
                <a:lnTo>
                  <a:pt x="438150" y="328612"/>
                </a:lnTo>
                <a:lnTo>
                  <a:pt x="428625" y="447675"/>
                </a:lnTo>
                <a:lnTo>
                  <a:pt x="421481" y="561975"/>
                </a:lnTo>
                <a:lnTo>
                  <a:pt x="402431" y="669131"/>
                </a:lnTo>
                <a:lnTo>
                  <a:pt x="373856" y="762000"/>
                </a:lnTo>
                <a:lnTo>
                  <a:pt x="335756" y="857250"/>
                </a:lnTo>
                <a:lnTo>
                  <a:pt x="283368" y="962025"/>
                </a:lnTo>
                <a:lnTo>
                  <a:pt x="240506" y="1035844"/>
                </a:lnTo>
                <a:lnTo>
                  <a:pt x="202406" y="1088231"/>
                </a:lnTo>
                <a:lnTo>
                  <a:pt x="166687" y="1119187"/>
                </a:lnTo>
                <a:lnTo>
                  <a:pt x="126206" y="1143000"/>
                </a:lnTo>
                <a:lnTo>
                  <a:pt x="78581" y="1154906"/>
                </a:lnTo>
                <a:lnTo>
                  <a:pt x="59531" y="1145381"/>
                </a:lnTo>
                <a:lnTo>
                  <a:pt x="42862" y="1128712"/>
                </a:lnTo>
                <a:lnTo>
                  <a:pt x="23812" y="1081087"/>
                </a:lnTo>
                <a:lnTo>
                  <a:pt x="9525" y="978694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7B77D12A-CCE3-4086-B67C-C053FC697298}"/>
              </a:ext>
            </a:extLst>
          </p:cNvPr>
          <p:cNvSpPr/>
          <p:nvPr/>
        </p:nvSpPr>
        <p:spPr>
          <a:xfrm>
            <a:off x="4887914" y="2343151"/>
            <a:ext cx="2274887" cy="506413"/>
          </a:xfrm>
          <a:custGeom>
            <a:avLst/>
            <a:gdLst>
              <a:gd name="connsiteX0" fmla="*/ 1604963 w 2274094"/>
              <a:gd name="connsiteY0" fmla="*/ 290513 h 507206"/>
              <a:gd name="connsiteX1" fmla="*/ 1166813 w 2274094"/>
              <a:gd name="connsiteY1" fmla="*/ 354806 h 507206"/>
              <a:gd name="connsiteX2" fmla="*/ 928688 w 2274094"/>
              <a:gd name="connsiteY2" fmla="*/ 411956 h 507206"/>
              <a:gd name="connsiteX3" fmla="*/ 700088 w 2274094"/>
              <a:gd name="connsiteY3" fmla="*/ 447675 h 507206"/>
              <a:gd name="connsiteX4" fmla="*/ 490538 w 2274094"/>
              <a:gd name="connsiteY4" fmla="*/ 485775 h 507206"/>
              <a:gd name="connsiteX5" fmla="*/ 435769 w 2274094"/>
              <a:gd name="connsiteY5" fmla="*/ 500063 h 507206"/>
              <a:gd name="connsiteX6" fmla="*/ 352425 w 2274094"/>
              <a:gd name="connsiteY6" fmla="*/ 507206 h 507206"/>
              <a:gd name="connsiteX7" fmla="*/ 297657 w 2274094"/>
              <a:gd name="connsiteY7" fmla="*/ 507206 h 507206"/>
              <a:gd name="connsiteX8" fmla="*/ 273844 w 2274094"/>
              <a:gd name="connsiteY8" fmla="*/ 502444 h 507206"/>
              <a:gd name="connsiteX9" fmla="*/ 242888 w 2274094"/>
              <a:gd name="connsiteY9" fmla="*/ 490538 h 507206"/>
              <a:gd name="connsiteX10" fmla="*/ 195263 w 2274094"/>
              <a:gd name="connsiteY10" fmla="*/ 457200 h 507206"/>
              <a:gd name="connsiteX11" fmla="*/ 133350 w 2274094"/>
              <a:gd name="connsiteY11" fmla="*/ 400050 h 507206"/>
              <a:gd name="connsiteX12" fmla="*/ 92869 w 2274094"/>
              <a:gd name="connsiteY12" fmla="*/ 352425 h 507206"/>
              <a:gd name="connsiteX13" fmla="*/ 47625 w 2274094"/>
              <a:gd name="connsiteY13" fmla="*/ 288131 h 507206"/>
              <a:gd name="connsiteX14" fmla="*/ 21432 w 2274094"/>
              <a:gd name="connsiteY14" fmla="*/ 252413 h 507206"/>
              <a:gd name="connsiteX15" fmla="*/ 4763 w 2274094"/>
              <a:gd name="connsiteY15" fmla="*/ 223838 h 507206"/>
              <a:gd name="connsiteX16" fmla="*/ 0 w 2274094"/>
              <a:gd name="connsiteY16" fmla="*/ 207169 h 507206"/>
              <a:gd name="connsiteX17" fmla="*/ 2382 w 2274094"/>
              <a:gd name="connsiteY17" fmla="*/ 192881 h 507206"/>
              <a:gd name="connsiteX18" fmla="*/ 7144 w 2274094"/>
              <a:gd name="connsiteY18" fmla="*/ 180975 h 507206"/>
              <a:gd name="connsiteX19" fmla="*/ 19050 w 2274094"/>
              <a:gd name="connsiteY19" fmla="*/ 176213 h 507206"/>
              <a:gd name="connsiteX20" fmla="*/ 33338 w 2274094"/>
              <a:gd name="connsiteY20" fmla="*/ 178594 h 507206"/>
              <a:gd name="connsiteX21" fmla="*/ 59532 w 2274094"/>
              <a:gd name="connsiteY21" fmla="*/ 190500 h 507206"/>
              <a:gd name="connsiteX22" fmla="*/ 107157 w 2274094"/>
              <a:gd name="connsiteY22" fmla="*/ 226219 h 507206"/>
              <a:gd name="connsiteX23" fmla="*/ 169069 w 2274094"/>
              <a:gd name="connsiteY23" fmla="*/ 266700 h 507206"/>
              <a:gd name="connsiteX24" fmla="*/ 216694 w 2274094"/>
              <a:gd name="connsiteY24" fmla="*/ 292894 h 507206"/>
              <a:gd name="connsiteX25" fmla="*/ 283369 w 2274094"/>
              <a:gd name="connsiteY25" fmla="*/ 321469 h 507206"/>
              <a:gd name="connsiteX26" fmla="*/ 340519 w 2274094"/>
              <a:gd name="connsiteY26" fmla="*/ 335756 h 507206"/>
              <a:gd name="connsiteX27" fmla="*/ 421482 w 2274094"/>
              <a:gd name="connsiteY27" fmla="*/ 338138 h 507206"/>
              <a:gd name="connsiteX28" fmla="*/ 495300 w 2274094"/>
              <a:gd name="connsiteY28" fmla="*/ 333375 h 507206"/>
              <a:gd name="connsiteX29" fmla="*/ 771525 w 2274094"/>
              <a:gd name="connsiteY29" fmla="*/ 271463 h 507206"/>
              <a:gd name="connsiteX30" fmla="*/ 1045369 w 2274094"/>
              <a:gd name="connsiteY30" fmla="*/ 204788 h 507206"/>
              <a:gd name="connsiteX31" fmla="*/ 1233488 w 2274094"/>
              <a:gd name="connsiteY31" fmla="*/ 176213 h 507206"/>
              <a:gd name="connsiteX32" fmla="*/ 1726407 w 2274094"/>
              <a:gd name="connsiteY32" fmla="*/ 85725 h 507206"/>
              <a:gd name="connsiteX33" fmla="*/ 1752600 w 2274094"/>
              <a:gd name="connsiteY33" fmla="*/ 59531 h 507206"/>
              <a:gd name="connsiteX34" fmla="*/ 1776413 w 2274094"/>
              <a:gd name="connsiteY34" fmla="*/ 35719 h 507206"/>
              <a:gd name="connsiteX35" fmla="*/ 1804988 w 2274094"/>
              <a:gd name="connsiteY35" fmla="*/ 11906 h 507206"/>
              <a:gd name="connsiteX36" fmla="*/ 1831182 w 2274094"/>
              <a:gd name="connsiteY36" fmla="*/ 2381 h 507206"/>
              <a:gd name="connsiteX37" fmla="*/ 1862138 w 2274094"/>
              <a:gd name="connsiteY37" fmla="*/ 0 h 507206"/>
              <a:gd name="connsiteX38" fmla="*/ 1897857 w 2274094"/>
              <a:gd name="connsiteY38" fmla="*/ 7144 h 507206"/>
              <a:gd name="connsiteX39" fmla="*/ 1921669 w 2274094"/>
              <a:gd name="connsiteY39" fmla="*/ 9525 h 507206"/>
              <a:gd name="connsiteX40" fmla="*/ 1983582 w 2274094"/>
              <a:gd name="connsiteY40" fmla="*/ 21431 h 507206"/>
              <a:gd name="connsiteX41" fmla="*/ 2081213 w 2274094"/>
              <a:gd name="connsiteY41" fmla="*/ 52388 h 507206"/>
              <a:gd name="connsiteX42" fmla="*/ 2193132 w 2274094"/>
              <a:gd name="connsiteY42" fmla="*/ 100013 h 507206"/>
              <a:gd name="connsiteX43" fmla="*/ 2250282 w 2274094"/>
              <a:gd name="connsiteY43" fmla="*/ 126206 h 507206"/>
              <a:gd name="connsiteX44" fmla="*/ 2262188 w 2274094"/>
              <a:gd name="connsiteY44" fmla="*/ 138113 h 507206"/>
              <a:gd name="connsiteX45" fmla="*/ 2269332 w 2274094"/>
              <a:gd name="connsiteY45" fmla="*/ 159544 h 507206"/>
              <a:gd name="connsiteX46" fmla="*/ 2274094 w 2274094"/>
              <a:gd name="connsiteY46" fmla="*/ 192881 h 507206"/>
              <a:gd name="connsiteX47" fmla="*/ 2266950 w 2274094"/>
              <a:gd name="connsiteY47" fmla="*/ 219075 h 507206"/>
              <a:gd name="connsiteX48" fmla="*/ 2250282 w 2274094"/>
              <a:gd name="connsiteY48" fmla="*/ 230981 h 507206"/>
              <a:gd name="connsiteX49" fmla="*/ 2147888 w 2274094"/>
              <a:gd name="connsiteY49" fmla="*/ 245269 h 507206"/>
              <a:gd name="connsiteX50" fmla="*/ 1869282 w 2274094"/>
              <a:gd name="connsiteY50" fmla="*/ 259556 h 507206"/>
              <a:gd name="connsiteX51" fmla="*/ 1604963 w 2274094"/>
              <a:gd name="connsiteY51" fmla="*/ 290513 h 507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274094" h="507206">
                <a:moveTo>
                  <a:pt x="1604963" y="290513"/>
                </a:moveTo>
                <a:lnTo>
                  <a:pt x="1166813" y="354806"/>
                </a:lnTo>
                <a:lnTo>
                  <a:pt x="928688" y="411956"/>
                </a:lnTo>
                <a:lnTo>
                  <a:pt x="700088" y="447675"/>
                </a:lnTo>
                <a:lnTo>
                  <a:pt x="490538" y="485775"/>
                </a:lnTo>
                <a:lnTo>
                  <a:pt x="435769" y="500063"/>
                </a:lnTo>
                <a:lnTo>
                  <a:pt x="352425" y="507206"/>
                </a:lnTo>
                <a:lnTo>
                  <a:pt x="297657" y="507206"/>
                </a:lnTo>
                <a:lnTo>
                  <a:pt x="273844" y="502444"/>
                </a:lnTo>
                <a:lnTo>
                  <a:pt x="242888" y="490538"/>
                </a:lnTo>
                <a:lnTo>
                  <a:pt x="195263" y="457200"/>
                </a:lnTo>
                <a:lnTo>
                  <a:pt x="133350" y="400050"/>
                </a:lnTo>
                <a:lnTo>
                  <a:pt x="92869" y="352425"/>
                </a:lnTo>
                <a:lnTo>
                  <a:pt x="47625" y="288131"/>
                </a:lnTo>
                <a:lnTo>
                  <a:pt x="21432" y="252413"/>
                </a:lnTo>
                <a:lnTo>
                  <a:pt x="4763" y="223838"/>
                </a:lnTo>
                <a:lnTo>
                  <a:pt x="0" y="207169"/>
                </a:lnTo>
                <a:lnTo>
                  <a:pt x="2382" y="192881"/>
                </a:lnTo>
                <a:lnTo>
                  <a:pt x="7144" y="180975"/>
                </a:lnTo>
                <a:lnTo>
                  <a:pt x="19050" y="176213"/>
                </a:lnTo>
                <a:lnTo>
                  <a:pt x="33338" y="178594"/>
                </a:lnTo>
                <a:lnTo>
                  <a:pt x="59532" y="190500"/>
                </a:lnTo>
                <a:lnTo>
                  <a:pt x="107157" y="226219"/>
                </a:lnTo>
                <a:lnTo>
                  <a:pt x="169069" y="266700"/>
                </a:lnTo>
                <a:lnTo>
                  <a:pt x="216694" y="292894"/>
                </a:lnTo>
                <a:lnTo>
                  <a:pt x="283369" y="321469"/>
                </a:lnTo>
                <a:lnTo>
                  <a:pt x="340519" y="335756"/>
                </a:lnTo>
                <a:lnTo>
                  <a:pt x="421482" y="338138"/>
                </a:lnTo>
                <a:lnTo>
                  <a:pt x="495300" y="333375"/>
                </a:lnTo>
                <a:lnTo>
                  <a:pt x="771525" y="271463"/>
                </a:lnTo>
                <a:lnTo>
                  <a:pt x="1045369" y="204788"/>
                </a:lnTo>
                <a:lnTo>
                  <a:pt x="1233488" y="176213"/>
                </a:lnTo>
                <a:lnTo>
                  <a:pt x="1726407" y="85725"/>
                </a:lnTo>
                <a:lnTo>
                  <a:pt x="1752600" y="59531"/>
                </a:lnTo>
                <a:lnTo>
                  <a:pt x="1776413" y="35719"/>
                </a:lnTo>
                <a:lnTo>
                  <a:pt x="1804988" y="11906"/>
                </a:lnTo>
                <a:lnTo>
                  <a:pt x="1831182" y="2381"/>
                </a:lnTo>
                <a:lnTo>
                  <a:pt x="1862138" y="0"/>
                </a:lnTo>
                <a:lnTo>
                  <a:pt x="1897857" y="7144"/>
                </a:lnTo>
                <a:lnTo>
                  <a:pt x="1921669" y="9525"/>
                </a:lnTo>
                <a:lnTo>
                  <a:pt x="1983582" y="21431"/>
                </a:lnTo>
                <a:lnTo>
                  <a:pt x="2081213" y="52388"/>
                </a:lnTo>
                <a:lnTo>
                  <a:pt x="2193132" y="100013"/>
                </a:lnTo>
                <a:lnTo>
                  <a:pt x="2250282" y="126206"/>
                </a:lnTo>
                <a:lnTo>
                  <a:pt x="2262188" y="138113"/>
                </a:lnTo>
                <a:lnTo>
                  <a:pt x="2269332" y="159544"/>
                </a:lnTo>
                <a:lnTo>
                  <a:pt x="2274094" y="192881"/>
                </a:lnTo>
                <a:lnTo>
                  <a:pt x="2266950" y="219075"/>
                </a:lnTo>
                <a:lnTo>
                  <a:pt x="2250282" y="230981"/>
                </a:lnTo>
                <a:lnTo>
                  <a:pt x="2147888" y="245269"/>
                </a:lnTo>
                <a:lnTo>
                  <a:pt x="1869282" y="259556"/>
                </a:lnTo>
                <a:lnTo>
                  <a:pt x="1604963" y="2905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B52ACC5B-9575-4454-83AA-E29DE69AB93A}"/>
              </a:ext>
            </a:extLst>
          </p:cNvPr>
          <p:cNvSpPr/>
          <p:nvPr/>
        </p:nvSpPr>
        <p:spPr>
          <a:xfrm>
            <a:off x="3897314" y="3265489"/>
            <a:ext cx="4421187" cy="655637"/>
          </a:xfrm>
          <a:custGeom>
            <a:avLst/>
            <a:gdLst>
              <a:gd name="connsiteX0" fmla="*/ 2348179 w 4422038"/>
              <a:gd name="connsiteY0" fmla="*/ 332841 h 654710"/>
              <a:gd name="connsiteX1" fmla="*/ 1700784 w 4422038"/>
              <a:gd name="connsiteY1" fmla="*/ 398678 h 654710"/>
              <a:gd name="connsiteX2" fmla="*/ 1239926 w 4422038"/>
              <a:gd name="connsiteY2" fmla="*/ 468173 h 654710"/>
              <a:gd name="connsiteX3" fmla="*/ 892454 w 4422038"/>
              <a:gd name="connsiteY3" fmla="*/ 523037 h 654710"/>
              <a:gd name="connsiteX4" fmla="*/ 738835 w 4422038"/>
              <a:gd name="connsiteY4" fmla="*/ 555955 h 654710"/>
              <a:gd name="connsiteX5" fmla="*/ 508406 w 4422038"/>
              <a:gd name="connsiteY5" fmla="*/ 632765 h 654710"/>
              <a:gd name="connsiteX6" fmla="*/ 453542 w 4422038"/>
              <a:gd name="connsiteY6" fmla="*/ 654710 h 654710"/>
              <a:gd name="connsiteX7" fmla="*/ 413309 w 4422038"/>
              <a:gd name="connsiteY7" fmla="*/ 640080 h 654710"/>
              <a:gd name="connsiteX8" fmla="*/ 336499 w 4422038"/>
              <a:gd name="connsiteY8" fmla="*/ 599846 h 654710"/>
              <a:gd name="connsiteX9" fmla="*/ 226771 w 4422038"/>
              <a:gd name="connsiteY9" fmla="*/ 530352 h 654710"/>
              <a:gd name="connsiteX10" fmla="*/ 160934 w 4422038"/>
              <a:gd name="connsiteY10" fmla="*/ 479145 h 654710"/>
              <a:gd name="connsiteX11" fmla="*/ 84125 w 4422038"/>
              <a:gd name="connsiteY11" fmla="*/ 402336 h 654710"/>
              <a:gd name="connsiteX12" fmla="*/ 18288 w 4422038"/>
              <a:gd name="connsiteY12" fmla="*/ 325526 h 654710"/>
              <a:gd name="connsiteX13" fmla="*/ 3657 w 4422038"/>
              <a:gd name="connsiteY13" fmla="*/ 303581 h 654710"/>
              <a:gd name="connsiteX14" fmla="*/ 0 w 4422038"/>
              <a:gd name="connsiteY14" fmla="*/ 270662 h 654710"/>
              <a:gd name="connsiteX15" fmla="*/ 3657 w 4422038"/>
              <a:gd name="connsiteY15" fmla="*/ 245059 h 654710"/>
              <a:gd name="connsiteX16" fmla="*/ 14630 w 4422038"/>
              <a:gd name="connsiteY16" fmla="*/ 230429 h 654710"/>
              <a:gd name="connsiteX17" fmla="*/ 36576 w 4422038"/>
              <a:gd name="connsiteY17" fmla="*/ 223113 h 654710"/>
              <a:gd name="connsiteX18" fmla="*/ 69494 w 4422038"/>
              <a:gd name="connsiteY18" fmla="*/ 226771 h 654710"/>
              <a:gd name="connsiteX19" fmla="*/ 113385 w 4422038"/>
              <a:gd name="connsiteY19" fmla="*/ 256032 h 654710"/>
              <a:gd name="connsiteX20" fmla="*/ 168249 w 4422038"/>
              <a:gd name="connsiteY20" fmla="*/ 292608 h 654710"/>
              <a:gd name="connsiteX21" fmla="*/ 223113 w 4422038"/>
              <a:gd name="connsiteY21" fmla="*/ 318211 h 654710"/>
              <a:gd name="connsiteX22" fmla="*/ 307238 w 4422038"/>
              <a:gd name="connsiteY22" fmla="*/ 347472 h 654710"/>
              <a:gd name="connsiteX23" fmla="*/ 384048 w 4422038"/>
              <a:gd name="connsiteY23" fmla="*/ 362102 h 654710"/>
              <a:gd name="connsiteX24" fmla="*/ 431597 w 4422038"/>
              <a:gd name="connsiteY24" fmla="*/ 369417 h 654710"/>
              <a:gd name="connsiteX25" fmla="*/ 541325 w 4422038"/>
              <a:gd name="connsiteY25" fmla="*/ 354787 h 654710"/>
              <a:gd name="connsiteX26" fmla="*/ 1111910 w 4422038"/>
              <a:gd name="connsiteY26" fmla="*/ 277977 h 654710"/>
              <a:gd name="connsiteX27" fmla="*/ 1594713 w 4422038"/>
              <a:gd name="connsiteY27" fmla="*/ 212141 h 654710"/>
              <a:gd name="connsiteX28" fmla="*/ 2048256 w 4422038"/>
              <a:gd name="connsiteY28" fmla="*/ 171907 h 654710"/>
              <a:gd name="connsiteX29" fmla="*/ 2798064 w 4422038"/>
              <a:gd name="connsiteY29" fmla="*/ 117043 h 654710"/>
              <a:gd name="connsiteX30" fmla="*/ 3452774 w 4422038"/>
              <a:gd name="connsiteY30" fmla="*/ 87782 h 654710"/>
              <a:gd name="connsiteX31" fmla="*/ 3781958 w 4422038"/>
              <a:gd name="connsiteY31" fmla="*/ 76809 h 654710"/>
              <a:gd name="connsiteX32" fmla="*/ 3968496 w 4422038"/>
              <a:gd name="connsiteY32" fmla="*/ 29261 h 654710"/>
              <a:gd name="connsiteX33" fmla="*/ 4005072 w 4422038"/>
              <a:gd name="connsiteY33" fmla="*/ 10973 h 654710"/>
              <a:gd name="connsiteX34" fmla="*/ 4067251 w 4422038"/>
              <a:gd name="connsiteY34" fmla="*/ 0 h 654710"/>
              <a:gd name="connsiteX35" fmla="*/ 4133088 w 4422038"/>
              <a:gd name="connsiteY35" fmla="*/ 14630 h 654710"/>
              <a:gd name="connsiteX36" fmla="*/ 4206240 w 4422038"/>
              <a:gd name="connsiteY36" fmla="*/ 43891 h 654710"/>
              <a:gd name="connsiteX37" fmla="*/ 4294022 w 4422038"/>
              <a:gd name="connsiteY37" fmla="*/ 95097 h 654710"/>
              <a:gd name="connsiteX38" fmla="*/ 4370832 w 4422038"/>
              <a:gd name="connsiteY38" fmla="*/ 149961 h 654710"/>
              <a:gd name="connsiteX39" fmla="*/ 4403750 w 4422038"/>
              <a:gd name="connsiteY39" fmla="*/ 182880 h 654710"/>
              <a:gd name="connsiteX40" fmla="*/ 4414723 w 4422038"/>
              <a:gd name="connsiteY40" fmla="*/ 201168 h 654710"/>
              <a:gd name="connsiteX41" fmla="*/ 4422038 w 4422038"/>
              <a:gd name="connsiteY41" fmla="*/ 223113 h 654710"/>
              <a:gd name="connsiteX42" fmla="*/ 4422038 w 4422038"/>
              <a:gd name="connsiteY42" fmla="*/ 248717 h 654710"/>
              <a:gd name="connsiteX43" fmla="*/ 4403750 w 4422038"/>
              <a:gd name="connsiteY43" fmla="*/ 274320 h 654710"/>
              <a:gd name="connsiteX44" fmla="*/ 4370832 w 4422038"/>
              <a:gd name="connsiteY44" fmla="*/ 288950 h 654710"/>
              <a:gd name="connsiteX45" fmla="*/ 4326941 w 4422038"/>
              <a:gd name="connsiteY45" fmla="*/ 299923 h 654710"/>
              <a:gd name="connsiteX46" fmla="*/ 4052621 w 4422038"/>
              <a:gd name="connsiteY46" fmla="*/ 277977 h 654710"/>
              <a:gd name="connsiteX47" fmla="*/ 3752697 w 4422038"/>
              <a:gd name="connsiteY47" fmla="*/ 263347 h 654710"/>
              <a:gd name="connsiteX48" fmla="*/ 3577133 w 4422038"/>
              <a:gd name="connsiteY48" fmla="*/ 267005 h 654710"/>
              <a:gd name="connsiteX49" fmla="*/ 3438144 w 4422038"/>
              <a:gd name="connsiteY49" fmla="*/ 277977 h 654710"/>
              <a:gd name="connsiteX50" fmla="*/ 2991917 w 4422038"/>
              <a:gd name="connsiteY50" fmla="*/ 296265 h 654710"/>
              <a:gd name="connsiteX51" fmla="*/ 2860243 w 4422038"/>
              <a:gd name="connsiteY51" fmla="*/ 292608 h 654710"/>
              <a:gd name="connsiteX52" fmla="*/ 2348179 w 4422038"/>
              <a:gd name="connsiteY52" fmla="*/ 332841 h 65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4422038" h="654710">
                <a:moveTo>
                  <a:pt x="2348179" y="332841"/>
                </a:moveTo>
                <a:lnTo>
                  <a:pt x="1700784" y="398678"/>
                </a:lnTo>
                <a:lnTo>
                  <a:pt x="1239926" y="468173"/>
                </a:lnTo>
                <a:lnTo>
                  <a:pt x="892454" y="523037"/>
                </a:lnTo>
                <a:lnTo>
                  <a:pt x="738835" y="555955"/>
                </a:lnTo>
                <a:lnTo>
                  <a:pt x="508406" y="632765"/>
                </a:lnTo>
                <a:lnTo>
                  <a:pt x="453542" y="654710"/>
                </a:lnTo>
                <a:lnTo>
                  <a:pt x="413309" y="640080"/>
                </a:lnTo>
                <a:lnTo>
                  <a:pt x="336499" y="599846"/>
                </a:lnTo>
                <a:lnTo>
                  <a:pt x="226771" y="530352"/>
                </a:lnTo>
                <a:lnTo>
                  <a:pt x="160934" y="479145"/>
                </a:lnTo>
                <a:lnTo>
                  <a:pt x="84125" y="402336"/>
                </a:lnTo>
                <a:lnTo>
                  <a:pt x="18288" y="325526"/>
                </a:lnTo>
                <a:lnTo>
                  <a:pt x="3657" y="303581"/>
                </a:lnTo>
                <a:lnTo>
                  <a:pt x="0" y="270662"/>
                </a:lnTo>
                <a:lnTo>
                  <a:pt x="3657" y="245059"/>
                </a:lnTo>
                <a:lnTo>
                  <a:pt x="14630" y="230429"/>
                </a:lnTo>
                <a:lnTo>
                  <a:pt x="36576" y="223113"/>
                </a:lnTo>
                <a:lnTo>
                  <a:pt x="69494" y="226771"/>
                </a:lnTo>
                <a:lnTo>
                  <a:pt x="113385" y="256032"/>
                </a:lnTo>
                <a:lnTo>
                  <a:pt x="168249" y="292608"/>
                </a:lnTo>
                <a:lnTo>
                  <a:pt x="223113" y="318211"/>
                </a:lnTo>
                <a:lnTo>
                  <a:pt x="307238" y="347472"/>
                </a:lnTo>
                <a:lnTo>
                  <a:pt x="384048" y="362102"/>
                </a:lnTo>
                <a:lnTo>
                  <a:pt x="431597" y="369417"/>
                </a:lnTo>
                <a:lnTo>
                  <a:pt x="541325" y="354787"/>
                </a:lnTo>
                <a:lnTo>
                  <a:pt x="1111910" y="277977"/>
                </a:lnTo>
                <a:lnTo>
                  <a:pt x="1594713" y="212141"/>
                </a:lnTo>
                <a:lnTo>
                  <a:pt x="2048256" y="171907"/>
                </a:lnTo>
                <a:lnTo>
                  <a:pt x="2798064" y="117043"/>
                </a:lnTo>
                <a:lnTo>
                  <a:pt x="3452774" y="87782"/>
                </a:lnTo>
                <a:lnTo>
                  <a:pt x="3781958" y="76809"/>
                </a:lnTo>
                <a:lnTo>
                  <a:pt x="3968496" y="29261"/>
                </a:lnTo>
                <a:lnTo>
                  <a:pt x="4005072" y="10973"/>
                </a:lnTo>
                <a:lnTo>
                  <a:pt x="4067251" y="0"/>
                </a:lnTo>
                <a:lnTo>
                  <a:pt x="4133088" y="14630"/>
                </a:lnTo>
                <a:lnTo>
                  <a:pt x="4206240" y="43891"/>
                </a:lnTo>
                <a:lnTo>
                  <a:pt x="4294022" y="95097"/>
                </a:lnTo>
                <a:lnTo>
                  <a:pt x="4370832" y="149961"/>
                </a:lnTo>
                <a:lnTo>
                  <a:pt x="4403750" y="182880"/>
                </a:lnTo>
                <a:lnTo>
                  <a:pt x="4414723" y="201168"/>
                </a:lnTo>
                <a:lnTo>
                  <a:pt x="4422038" y="223113"/>
                </a:lnTo>
                <a:lnTo>
                  <a:pt x="4422038" y="248717"/>
                </a:lnTo>
                <a:lnTo>
                  <a:pt x="4403750" y="274320"/>
                </a:lnTo>
                <a:lnTo>
                  <a:pt x="4370832" y="288950"/>
                </a:lnTo>
                <a:lnTo>
                  <a:pt x="4326941" y="299923"/>
                </a:lnTo>
                <a:lnTo>
                  <a:pt x="4052621" y="277977"/>
                </a:lnTo>
                <a:lnTo>
                  <a:pt x="3752697" y="263347"/>
                </a:lnTo>
                <a:lnTo>
                  <a:pt x="3577133" y="267005"/>
                </a:lnTo>
                <a:lnTo>
                  <a:pt x="3438144" y="277977"/>
                </a:lnTo>
                <a:lnTo>
                  <a:pt x="2991917" y="296265"/>
                </a:lnTo>
                <a:lnTo>
                  <a:pt x="2860243" y="292608"/>
                </a:lnTo>
                <a:lnTo>
                  <a:pt x="2348179" y="332841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2FECD55B-3AD3-4293-B40C-4676B3D38D43}"/>
              </a:ext>
            </a:extLst>
          </p:cNvPr>
          <p:cNvSpPr/>
          <p:nvPr/>
        </p:nvSpPr>
        <p:spPr>
          <a:xfrm>
            <a:off x="4595813" y="4205289"/>
            <a:ext cx="520700" cy="1101725"/>
          </a:xfrm>
          <a:custGeom>
            <a:avLst/>
            <a:gdLst>
              <a:gd name="connsiteX0" fmla="*/ 238125 w 521493"/>
              <a:gd name="connsiteY0" fmla="*/ 766762 h 1102518"/>
              <a:gd name="connsiteX1" fmla="*/ 197643 w 521493"/>
              <a:gd name="connsiteY1" fmla="*/ 435768 h 1102518"/>
              <a:gd name="connsiteX2" fmla="*/ 161925 w 521493"/>
              <a:gd name="connsiteY2" fmla="*/ 314325 h 1102518"/>
              <a:gd name="connsiteX3" fmla="*/ 109537 w 521493"/>
              <a:gd name="connsiteY3" fmla="*/ 197643 h 1102518"/>
              <a:gd name="connsiteX4" fmla="*/ 61912 w 521493"/>
              <a:gd name="connsiteY4" fmla="*/ 121443 h 1102518"/>
              <a:gd name="connsiteX5" fmla="*/ 35718 w 521493"/>
              <a:gd name="connsiteY5" fmla="*/ 107156 h 1102518"/>
              <a:gd name="connsiteX6" fmla="*/ 16668 w 521493"/>
              <a:gd name="connsiteY6" fmla="*/ 90487 h 1102518"/>
              <a:gd name="connsiteX7" fmla="*/ 4762 w 521493"/>
              <a:gd name="connsiteY7" fmla="*/ 73818 h 1102518"/>
              <a:gd name="connsiteX8" fmla="*/ 0 w 521493"/>
              <a:gd name="connsiteY8" fmla="*/ 45243 h 1102518"/>
              <a:gd name="connsiteX9" fmla="*/ 7143 w 521493"/>
              <a:gd name="connsiteY9" fmla="*/ 16668 h 1102518"/>
              <a:gd name="connsiteX10" fmla="*/ 16668 w 521493"/>
              <a:gd name="connsiteY10" fmla="*/ 2381 h 1102518"/>
              <a:gd name="connsiteX11" fmla="*/ 33337 w 521493"/>
              <a:gd name="connsiteY11" fmla="*/ 0 h 1102518"/>
              <a:gd name="connsiteX12" fmla="*/ 100012 w 521493"/>
              <a:gd name="connsiteY12" fmla="*/ 16668 h 1102518"/>
              <a:gd name="connsiteX13" fmla="*/ 235743 w 521493"/>
              <a:gd name="connsiteY13" fmla="*/ 66675 h 1102518"/>
              <a:gd name="connsiteX14" fmla="*/ 352425 w 521493"/>
              <a:gd name="connsiteY14" fmla="*/ 114300 h 1102518"/>
              <a:gd name="connsiteX15" fmla="*/ 390525 w 521493"/>
              <a:gd name="connsiteY15" fmla="*/ 195262 h 1102518"/>
              <a:gd name="connsiteX16" fmla="*/ 492918 w 521493"/>
              <a:gd name="connsiteY16" fmla="*/ 792956 h 1102518"/>
              <a:gd name="connsiteX17" fmla="*/ 521493 w 521493"/>
              <a:gd name="connsiteY17" fmla="*/ 916781 h 1102518"/>
              <a:gd name="connsiteX18" fmla="*/ 485775 w 521493"/>
              <a:gd name="connsiteY18" fmla="*/ 1007268 h 1102518"/>
              <a:gd name="connsiteX19" fmla="*/ 454818 w 521493"/>
              <a:gd name="connsiteY19" fmla="*/ 1059656 h 1102518"/>
              <a:gd name="connsiteX20" fmla="*/ 433387 w 521493"/>
              <a:gd name="connsiteY20" fmla="*/ 1083468 h 1102518"/>
              <a:gd name="connsiteX21" fmla="*/ 404812 w 521493"/>
              <a:gd name="connsiteY21" fmla="*/ 1102518 h 1102518"/>
              <a:gd name="connsiteX22" fmla="*/ 381000 w 521493"/>
              <a:gd name="connsiteY22" fmla="*/ 1102518 h 1102518"/>
              <a:gd name="connsiteX23" fmla="*/ 342900 w 521493"/>
              <a:gd name="connsiteY23" fmla="*/ 1092993 h 1102518"/>
              <a:gd name="connsiteX24" fmla="*/ 314325 w 521493"/>
              <a:gd name="connsiteY24" fmla="*/ 1078706 h 1102518"/>
              <a:gd name="connsiteX25" fmla="*/ 300037 w 521493"/>
              <a:gd name="connsiteY25" fmla="*/ 1062037 h 1102518"/>
              <a:gd name="connsiteX26" fmla="*/ 278606 w 521493"/>
              <a:gd name="connsiteY26" fmla="*/ 1026318 h 1102518"/>
              <a:gd name="connsiteX27" fmla="*/ 264318 w 521493"/>
              <a:gd name="connsiteY27" fmla="*/ 971550 h 1102518"/>
              <a:gd name="connsiteX28" fmla="*/ 238125 w 521493"/>
              <a:gd name="connsiteY28" fmla="*/ 766762 h 1102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21493" h="1102518">
                <a:moveTo>
                  <a:pt x="238125" y="766762"/>
                </a:moveTo>
                <a:lnTo>
                  <a:pt x="197643" y="435768"/>
                </a:lnTo>
                <a:lnTo>
                  <a:pt x="161925" y="314325"/>
                </a:lnTo>
                <a:lnTo>
                  <a:pt x="109537" y="197643"/>
                </a:lnTo>
                <a:lnTo>
                  <a:pt x="61912" y="121443"/>
                </a:lnTo>
                <a:lnTo>
                  <a:pt x="35718" y="107156"/>
                </a:lnTo>
                <a:lnTo>
                  <a:pt x="16668" y="90487"/>
                </a:lnTo>
                <a:lnTo>
                  <a:pt x="4762" y="73818"/>
                </a:lnTo>
                <a:lnTo>
                  <a:pt x="0" y="45243"/>
                </a:lnTo>
                <a:lnTo>
                  <a:pt x="7143" y="16668"/>
                </a:lnTo>
                <a:lnTo>
                  <a:pt x="16668" y="2381"/>
                </a:lnTo>
                <a:lnTo>
                  <a:pt x="33337" y="0"/>
                </a:lnTo>
                <a:lnTo>
                  <a:pt x="100012" y="16668"/>
                </a:lnTo>
                <a:lnTo>
                  <a:pt x="235743" y="66675"/>
                </a:lnTo>
                <a:lnTo>
                  <a:pt x="352425" y="114300"/>
                </a:lnTo>
                <a:lnTo>
                  <a:pt x="390525" y="195262"/>
                </a:lnTo>
                <a:lnTo>
                  <a:pt x="492918" y="792956"/>
                </a:lnTo>
                <a:lnTo>
                  <a:pt x="521493" y="916781"/>
                </a:lnTo>
                <a:lnTo>
                  <a:pt x="485775" y="1007268"/>
                </a:lnTo>
                <a:lnTo>
                  <a:pt x="454818" y="1059656"/>
                </a:lnTo>
                <a:lnTo>
                  <a:pt x="433387" y="1083468"/>
                </a:lnTo>
                <a:lnTo>
                  <a:pt x="404812" y="1102518"/>
                </a:lnTo>
                <a:lnTo>
                  <a:pt x="381000" y="1102518"/>
                </a:lnTo>
                <a:lnTo>
                  <a:pt x="342900" y="1092993"/>
                </a:lnTo>
                <a:lnTo>
                  <a:pt x="314325" y="1078706"/>
                </a:lnTo>
                <a:lnTo>
                  <a:pt x="300037" y="1062037"/>
                </a:lnTo>
                <a:lnTo>
                  <a:pt x="278606" y="1026318"/>
                </a:lnTo>
                <a:lnTo>
                  <a:pt x="264318" y="971550"/>
                </a:lnTo>
                <a:lnTo>
                  <a:pt x="238125" y="766762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46A4564C-C43B-4379-A2F5-569A8494FB45}"/>
              </a:ext>
            </a:extLst>
          </p:cNvPr>
          <p:cNvSpPr/>
          <p:nvPr/>
        </p:nvSpPr>
        <p:spPr>
          <a:xfrm>
            <a:off x="4422775" y="1752601"/>
            <a:ext cx="3879850" cy="523875"/>
          </a:xfrm>
          <a:custGeom>
            <a:avLst/>
            <a:gdLst>
              <a:gd name="connsiteX0" fmla="*/ 1063625 w 3879850"/>
              <a:gd name="connsiteY0" fmla="*/ 393700 h 523875"/>
              <a:gd name="connsiteX1" fmla="*/ 38100 w 3879850"/>
              <a:gd name="connsiteY1" fmla="*/ 523875 h 523875"/>
              <a:gd name="connsiteX2" fmla="*/ 0 w 3879850"/>
              <a:gd name="connsiteY2" fmla="*/ 342900 h 523875"/>
              <a:gd name="connsiteX3" fmla="*/ 523875 w 3879850"/>
              <a:gd name="connsiteY3" fmla="*/ 292100 h 523875"/>
              <a:gd name="connsiteX4" fmla="*/ 1041400 w 3879850"/>
              <a:gd name="connsiteY4" fmla="*/ 231775 h 523875"/>
              <a:gd name="connsiteX5" fmla="*/ 1568450 w 3879850"/>
              <a:gd name="connsiteY5" fmla="*/ 155575 h 523875"/>
              <a:gd name="connsiteX6" fmla="*/ 1838325 w 3879850"/>
              <a:gd name="connsiteY6" fmla="*/ 136525 h 523875"/>
              <a:gd name="connsiteX7" fmla="*/ 2447925 w 3879850"/>
              <a:gd name="connsiteY7" fmla="*/ 95250 h 523875"/>
              <a:gd name="connsiteX8" fmla="*/ 3171825 w 3879850"/>
              <a:gd name="connsiteY8" fmla="*/ 66675 h 523875"/>
              <a:gd name="connsiteX9" fmla="*/ 3216275 w 3879850"/>
              <a:gd name="connsiteY9" fmla="*/ 57150 h 523875"/>
              <a:gd name="connsiteX10" fmla="*/ 3295650 w 3879850"/>
              <a:gd name="connsiteY10" fmla="*/ 28575 h 523875"/>
              <a:gd name="connsiteX11" fmla="*/ 3362325 w 3879850"/>
              <a:gd name="connsiteY11" fmla="*/ 9525 h 523875"/>
              <a:gd name="connsiteX12" fmla="*/ 3409950 w 3879850"/>
              <a:gd name="connsiteY12" fmla="*/ 0 h 523875"/>
              <a:gd name="connsiteX13" fmla="*/ 3444875 w 3879850"/>
              <a:gd name="connsiteY13" fmla="*/ 6350 h 523875"/>
              <a:gd name="connsiteX14" fmla="*/ 3498850 w 3879850"/>
              <a:gd name="connsiteY14" fmla="*/ 28575 h 523875"/>
              <a:gd name="connsiteX15" fmla="*/ 3562350 w 3879850"/>
              <a:gd name="connsiteY15" fmla="*/ 66675 h 523875"/>
              <a:gd name="connsiteX16" fmla="*/ 3622675 w 3879850"/>
              <a:gd name="connsiteY16" fmla="*/ 130175 h 523875"/>
              <a:gd name="connsiteX17" fmla="*/ 3727450 w 3879850"/>
              <a:gd name="connsiteY17" fmla="*/ 241300 h 523875"/>
              <a:gd name="connsiteX18" fmla="*/ 3813175 w 3879850"/>
              <a:gd name="connsiteY18" fmla="*/ 342900 h 523875"/>
              <a:gd name="connsiteX19" fmla="*/ 3854450 w 3879850"/>
              <a:gd name="connsiteY19" fmla="*/ 403225 h 523875"/>
              <a:gd name="connsiteX20" fmla="*/ 3870325 w 3879850"/>
              <a:gd name="connsiteY20" fmla="*/ 431800 h 523875"/>
              <a:gd name="connsiteX21" fmla="*/ 3879850 w 3879850"/>
              <a:gd name="connsiteY21" fmla="*/ 454025 h 523875"/>
              <a:gd name="connsiteX22" fmla="*/ 3879850 w 3879850"/>
              <a:gd name="connsiteY22" fmla="*/ 469900 h 523875"/>
              <a:gd name="connsiteX23" fmla="*/ 3870325 w 3879850"/>
              <a:gd name="connsiteY23" fmla="*/ 492125 h 523875"/>
              <a:gd name="connsiteX24" fmla="*/ 3848100 w 3879850"/>
              <a:gd name="connsiteY24" fmla="*/ 504825 h 523875"/>
              <a:gd name="connsiteX25" fmla="*/ 3822700 w 3879850"/>
              <a:gd name="connsiteY25" fmla="*/ 517525 h 523875"/>
              <a:gd name="connsiteX26" fmla="*/ 3349625 w 3879850"/>
              <a:gd name="connsiteY26" fmla="*/ 295275 h 523875"/>
              <a:gd name="connsiteX27" fmla="*/ 3292475 w 3879850"/>
              <a:gd name="connsiteY27" fmla="*/ 266700 h 523875"/>
              <a:gd name="connsiteX28" fmla="*/ 3222625 w 3879850"/>
              <a:gd name="connsiteY28" fmla="*/ 250825 h 523875"/>
              <a:gd name="connsiteX29" fmla="*/ 3060700 w 3879850"/>
              <a:gd name="connsiteY29" fmla="*/ 244475 h 523875"/>
              <a:gd name="connsiteX30" fmla="*/ 2762250 w 3879850"/>
              <a:gd name="connsiteY30" fmla="*/ 250825 h 523875"/>
              <a:gd name="connsiteX31" fmla="*/ 2232025 w 3879850"/>
              <a:gd name="connsiteY31" fmla="*/ 273050 h 523875"/>
              <a:gd name="connsiteX32" fmla="*/ 1609725 w 3879850"/>
              <a:gd name="connsiteY32" fmla="*/ 317500 h 523875"/>
              <a:gd name="connsiteX33" fmla="*/ 1435100 w 3879850"/>
              <a:gd name="connsiteY33" fmla="*/ 355600 h 523875"/>
              <a:gd name="connsiteX34" fmla="*/ 1063625 w 3879850"/>
              <a:gd name="connsiteY34" fmla="*/ 393700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3879850" h="523875">
                <a:moveTo>
                  <a:pt x="1063625" y="393700"/>
                </a:moveTo>
                <a:lnTo>
                  <a:pt x="38100" y="523875"/>
                </a:lnTo>
                <a:lnTo>
                  <a:pt x="0" y="342900"/>
                </a:lnTo>
                <a:lnTo>
                  <a:pt x="523875" y="292100"/>
                </a:lnTo>
                <a:lnTo>
                  <a:pt x="1041400" y="231775"/>
                </a:lnTo>
                <a:lnTo>
                  <a:pt x="1568450" y="155575"/>
                </a:lnTo>
                <a:lnTo>
                  <a:pt x="1838325" y="136525"/>
                </a:lnTo>
                <a:lnTo>
                  <a:pt x="2447925" y="95250"/>
                </a:lnTo>
                <a:lnTo>
                  <a:pt x="3171825" y="66675"/>
                </a:lnTo>
                <a:lnTo>
                  <a:pt x="3216275" y="57150"/>
                </a:lnTo>
                <a:lnTo>
                  <a:pt x="3295650" y="28575"/>
                </a:lnTo>
                <a:lnTo>
                  <a:pt x="3362325" y="9525"/>
                </a:lnTo>
                <a:lnTo>
                  <a:pt x="3409950" y="0"/>
                </a:lnTo>
                <a:lnTo>
                  <a:pt x="3444875" y="6350"/>
                </a:lnTo>
                <a:lnTo>
                  <a:pt x="3498850" y="28575"/>
                </a:lnTo>
                <a:lnTo>
                  <a:pt x="3562350" y="66675"/>
                </a:lnTo>
                <a:lnTo>
                  <a:pt x="3622675" y="130175"/>
                </a:lnTo>
                <a:lnTo>
                  <a:pt x="3727450" y="241300"/>
                </a:lnTo>
                <a:lnTo>
                  <a:pt x="3813175" y="342900"/>
                </a:lnTo>
                <a:lnTo>
                  <a:pt x="3854450" y="403225"/>
                </a:lnTo>
                <a:lnTo>
                  <a:pt x="3870325" y="431800"/>
                </a:lnTo>
                <a:lnTo>
                  <a:pt x="3879850" y="454025"/>
                </a:lnTo>
                <a:lnTo>
                  <a:pt x="3879850" y="469900"/>
                </a:lnTo>
                <a:lnTo>
                  <a:pt x="3870325" y="492125"/>
                </a:lnTo>
                <a:lnTo>
                  <a:pt x="3848100" y="504825"/>
                </a:lnTo>
                <a:lnTo>
                  <a:pt x="3822700" y="517525"/>
                </a:lnTo>
                <a:lnTo>
                  <a:pt x="3349625" y="295275"/>
                </a:lnTo>
                <a:lnTo>
                  <a:pt x="3292475" y="266700"/>
                </a:lnTo>
                <a:lnTo>
                  <a:pt x="3222625" y="250825"/>
                </a:lnTo>
                <a:lnTo>
                  <a:pt x="3060700" y="244475"/>
                </a:lnTo>
                <a:lnTo>
                  <a:pt x="2762250" y="250825"/>
                </a:lnTo>
                <a:lnTo>
                  <a:pt x="2232025" y="273050"/>
                </a:lnTo>
                <a:lnTo>
                  <a:pt x="1609725" y="317500"/>
                </a:lnTo>
                <a:lnTo>
                  <a:pt x="1435100" y="355600"/>
                </a:lnTo>
                <a:lnTo>
                  <a:pt x="1063625" y="39370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C5707FEA-D68D-404C-89FF-DEEF48FB89E3}"/>
              </a:ext>
            </a:extLst>
          </p:cNvPr>
          <p:cNvSpPr/>
          <p:nvPr/>
        </p:nvSpPr>
        <p:spPr>
          <a:xfrm>
            <a:off x="7434263" y="1933575"/>
            <a:ext cx="831850" cy="552450"/>
          </a:xfrm>
          <a:custGeom>
            <a:avLst/>
            <a:gdLst>
              <a:gd name="connsiteX0" fmla="*/ 116681 w 831056"/>
              <a:gd name="connsiteY0" fmla="*/ 361950 h 552450"/>
              <a:gd name="connsiteX1" fmla="*/ 304800 w 831056"/>
              <a:gd name="connsiteY1" fmla="*/ 135731 h 552450"/>
              <a:gd name="connsiteX2" fmla="*/ 304800 w 831056"/>
              <a:gd name="connsiteY2" fmla="*/ 123825 h 552450"/>
              <a:gd name="connsiteX3" fmla="*/ 238125 w 831056"/>
              <a:gd name="connsiteY3" fmla="*/ 0 h 552450"/>
              <a:gd name="connsiteX4" fmla="*/ 831056 w 831056"/>
              <a:gd name="connsiteY4" fmla="*/ 314325 h 552450"/>
              <a:gd name="connsiteX5" fmla="*/ 809625 w 831056"/>
              <a:gd name="connsiteY5" fmla="*/ 335756 h 552450"/>
              <a:gd name="connsiteX6" fmla="*/ 707231 w 831056"/>
              <a:gd name="connsiteY6" fmla="*/ 333375 h 552450"/>
              <a:gd name="connsiteX7" fmla="*/ 566737 w 831056"/>
              <a:gd name="connsiteY7" fmla="*/ 347663 h 552450"/>
              <a:gd name="connsiteX8" fmla="*/ 471487 w 831056"/>
              <a:gd name="connsiteY8" fmla="*/ 364331 h 552450"/>
              <a:gd name="connsiteX9" fmla="*/ 300037 w 831056"/>
              <a:gd name="connsiteY9" fmla="*/ 431006 h 552450"/>
              <a:gd name="connsiteX10" fmla="*/ 52387 w 831056"/>
              <a:gd name="connsiteY10" fmla="*/ 542925 h 552450"/>
              <a:gd name="connsiteX11" fmla="*/ 28575 w 831056"/>
              <a:gd name="connsiteY11" fmla="*/ 552450 h 552450"/>
              <a:gd name="connsiteX12" fmla="*/ 11906 w 831056"/>
              <a:gd name="connsiteY12" fmla="*/ 550069 h 552450"/>
              <a:gd name="connsiteX13" fmla="*/ 2381 w 831056"/>
              <a:gd name="connsiteY13" fmla="*/ 542925 h 552450"/>
              <a:gd name="connsiteX14" fmla="*/ 0 w 831056"/>
              <a:gd name="connsiteY14" fmla="*/ 516731 h 552450"/>
              <a:gd name="connsiteX15" fmla="*/ 14287 w 831056"/>
              <a:gd name="connsiteY15" fmla="*/ 485775 h 552450"/>
              <a:gd name="connsiteX16" fmla="*/ 116681 w 831056"/>
              <a:gd name="connsiteY16" fmla="*/ 361950 h 552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831056" h="552450">
                <a:moveTo>
                  <a:pt x="116681" y="361950"/>
                </a:moveTo>
                <a:lnTo>
                  <a:pt x="304800" y="135731"/>
                </a:lnTo>
                <a:lnTo>
                  <a:pt x="304800" y="123825"/>
                </a:lnTo>
                <a:lnTo>
                  <a:pt x="238125" y="0"/>
                </a:lnTo>
                <a:lnTo>
                  <a:pt x="831056" y="314325"/>
                </a:lnTo>
                <a:lnTo>
                  <a:pt x="809625" y="335756"/>
                </a:lnTo>
                <a:lnTo>
                  <a:pt x="707231" y="333375"/>
                </a:lnTo>
                <a:lnTo>
                  <a:pt x="566737" y="347663"/>
                </a:lnTo>
                <a:lnTo>
                  <a:pt x="471487" y="364331"/>
                </a:lnTo>
                <a:lnTo>
                  <a:pt x="300037" y="431006"/>
                </a:lnTo>
                <a:lnTo>
                  <a:pt x="52387" y="542925"/>
                </a:lnTo>
                <a:lnTo>
                  <a:pt x="28575" y="552450"/>
                </a:lnTo>
                <a:lnTo>
                  <a:pt x="11906" y="550069"/>
                </a:lnTo>
                <a:lnTo>
                  <a:pt x="2381" y="542925"/>
                </a:lnTo>
                <a:lnTo>
                  <a:pt x="0" y="516731"/>
                </a:lnTo>
                <a:lnTo>
                  <a:pt x="14287" y="485775"/>
                </a:lnTo>
                <a:lnTo>
                  <a:pt x="116681" y="36195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78545238-8E8C-4A4F-8FA9-A4C6926EAA3B}"/>
              </a:ext>
            </a:extLst>
          </p:cNvPr>
          <p:cNvSpPr/>
          <p:nvPr/>
        </p:nvSpPr>
        <p:spPr>
          <a:xfrm>
            <a:off x="5014913" y="2020888"/>
            <a:ext cx="1206500" cy="1365250"/>
          </a:xfrm>
          <a:custGeom>
            <a:avLst/>
            <a:gdLst>
              <a:gd name="connsiteX0" fmla="*/ 816768 w 1207293"/>
              <a:gd name="connsiteY0" fmla="*/ 950119 h 1364457"/>
              <a:gd name="connsiteX1" fmla="*/ 673893 w 1207293"/>
              <a:gd name="connsiteY1" fmla="*/ 1057275 h 1364457"/>
              <a:gd name="connsiteX2" fmla="*/ 502443 w 1207293"/>
              <a:gd name="connsiteY2" fmla="*/ 1166813 h 1364457"/>
              <a:gd name="connsiteX3" fmla="*/ 335756 w 1207293"/>
              <a:gd name="connsiteY3" fmla="*/ 1254919 h 1364457"/>
              <a:gd name="connsiteX4" fmla="*/ 164306 w 1207293"/>
              <a:gd name="connsiteY4" fmla="*/ 1331119 h 1364457"/>
              <a:gd name="connsiteX5" fmla="*/ 76200 w 1207293"/>
              <a:gd name="connsiteY5" fmla="*/ 1364457 h 1364457"/>
              <a:gd name="connsiteX6" fmla="*/ 50006 w 1207293"/>
              <a:gd name="connsiteY6" fmla="*/ 1364457 h 1364457"/>
              <a:gd name="connsiteX7" fmla="*/ 21431 w 1207293"/>
              <a:gd name="connsiteY7" fmla="*/ 1359694 h 1364457"/>
              <a:gd name="connsiteX8" fmla="*/ 4762 w 1207293"/>
              <a:gd name="connsiteY8" fmla="*/ 1352550 h 1364457"/>
              <a:gd name="connsiteX9" fmla="*/ 0 w 1207293"/>
              <a:gd name="connsiteY9" fmla="*/ 1345407 h 1364457"/>
              <a:gd name="connsiteX10" fmla="*/ 2381 w 1207293"/>
              <a:gd name="connsiteY10" fmla="*/ 1326357 h 1364457"/>
              <a:gd name="connsiteX11" fmla="*/ 11906 w 1207293"/>
              <a:gd name="connsiteY11" fmla="*/ 1309688 h 1364457"/>
              <a:gd name="connsiteX12" fmla="*/ 35718 w 1207293"/>
              <a:gd name="connsiteY12" fmla="*/ 1290638 h 1364457"/>
              <a:gd name="connsiteX13" fmla="*/ 226218 w 1207293"/>
              <a:gd name="connsiteY13" fmla="*/ 1195388 h 1364457"/>
              <a:gd name="connsiteX14" fmla="*/ 385762 w 1207293"/>
              <a:gd name="connsiteY14" fmla="*/ 1090613 h 1364457"/>
              <a:gd name="connsiteX15" fmla="*/ 519112 w 1207293"/>
              <a:gd name="connsiteY15" fmla="*/ 995363 h 1364457"/>
              <a:gd name="connsiteX16" fmla="*/ 647700 w 1207293"/>
              <a:gd name="connsiteY16" fmla="*/ 878682 h 1364457"/>
              <a:gd name="connsiteX17" fmla="*/ 709612 w 1207293"/>
              <a:gd name="connsiteY17" fmla="*/ 807244 h 1364457"/>
              <a:gd name="connsiteX18" fmla="*/ 788193 w 1207293"/>
              <a:gd name="connsiteY18" fmla="*/ 700088 h 1364457"/>
              <a:gd name="connsiteX19" fmla="*/ 873918 w 1207293"/>
              <a:gd name="connsiteY19" fmla="*/ 540544 h 1364457"/>
              <a:gd name="connsiteX20" fmla="*/ 897731 w 1207293"/>
              <a:gd name="connsiteY20" fmla="*/ 457200 h 1364457"/>
              <a:gd name="connsiteX21" fmla="*/ 904875 w 1207293"/>
              <a:gd name="connsiteY21" fmla="*/ 411957 h 1364457"/>
              <a:gd name="connsiteX22" fmla="*/ 904875 w 1207293"/>
              <a:gd name="connsiteY22" fmla="*/ 359569 h 1364457"/>
              <a:gd name="connsiteX23" fmla="*/ 897731 w 1207293"/>
              <a:gd name="connsiteY23" fmla="*/ 280988 h 1364457"/>
              <a:gd name="connsiteX24" fmla="*/ 883443 w 1207293"/>
              <a:gd name="connsiteY24" fmla="*/ 216694 h 1364457"/>
              <a:gd name="connsiteX25" fmla="*/ 873918 w 1207293"/>
              <a:gd name="connsiteY25" fmla="*/ 188119 h 1364457"/>
              <a:gd name="connsiteX26" fmla="*/ 857250 w 1207293"/>
              <a:gd name="connsiteY26" fmla="*/ 154782 h 1364457"/>
              <a:gd name="connsiteX27" fmla="*/ 842962 w 1207293"/>
              <a:gd name="connsiteY27" fmla="*/ 138113 h 1364457"/>
              <a:gd name="connsiteX28" fmla="*/ 740568 w 1207293"/>
              <a:gd name="connsiteY28" fmla="*/ 42863 h 1364457"/>
              <a:gd name="connsiteX29" fmla="*/ 981075 w 1207293"/>
              <a:gd name="connsiteY29" fmla="*/ 0 h 1364457"/>
              <a:gd name="connsiteX30" fmla="*/ 1095375 w 1207293"/>
              <a:gd name="connsiteY30" fmla="*/ 71438 h 1364457"/>
              <a:gd name="connsiteX31" fmla="*/ 1131093 w 1207293"/>
              <a:gd name="connsiteY31" fmla="*/ 95250 h 1364457"/>
              <a:gd name="connsiteX32" fmla="*/ 1154906 w 1207293"/>
              <a:gd name="connsiteY32" fmla="*/ 116682 h 1364457"/>
              <a:gd name="connsiteX33" fmla="*/ 1171575 w 1207293"/>
              <a:gd name="connsiteY33" fmla="*/ 138113 h 1364457"/>
              <a:gd name="connsiteX34" fmla="*/ 1193006 w 1207293"/>
              <a:gd name="connsiteY34" fmla="*/ 166688 h 1364457"/>
              <a:gd name="connsiteX35" fmla="*/ 1207293 w 1207293"/>
              <a:gd name="connsiteY35" fmla="*/ 221457 h 1364457"/>
              <a:gd name="connsiteX36" fmla="*/ 1195387 w 1207293"/>
              <a:gd name="connsiteY36" fmla="*/ 297657 h 1364457"/>
              <a:gd name="connsiteX37" fmla="*/ 1135856 w 1207293"/>
              <a:gd name="connsiteY37" fmla="*/ 504825 h 1364457"/>
              <a:gd name="connsiteX38" fmla="*/ 1114425 w 1207293"/>
              <a:gd name="connsiteY38" fmla="*/ 657225 h 1364457"/>
              <a:gd name="connsiteX39" fmla="*/ 1009650 w 1207293"/>
              <a:gd name="connsiteY39" fmla="*/ 776288 h 1364457"/>
              <a:gd name="connsiteX40" fmla="*/ 816768 w 1207293"/>
              <a:gd name="connsiteY40" fmla="*/ 950119 h 1364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207293" h="1364457">
                <a:moveTo>
                  <a:pt x="816768" y="950119"/>
                </a:moveTo>
                <a:lnTo>
                  <a:pt x="673893" y="1057275"/>
                </a:lnTo>
                <a:lnTo>
                  <a:pt x="502443" y="1166813"/>
                </a:lnTo>
                <a:lnTo>
                  <a:pt x="335756" y="1254919"/>
                </a:lnTo>
                <a:lnTo>
                  <a:pt x="164306" y="1331119"/>
                </a:lnTo>
                <a:lnTo>
                  <a:pt x="76200" y="1364457"/>
                </a:lnTo>
                <a:lnTo>
                  <a:pt x="50006" y="1364457"/>
                </a:lnTo>
                <a:lnTo>
                  <a:pt x="21431" y="1359694"/>
                </a:lnTo>
                <a:lnTo>
                  <a:pt x="4762" y="1352550"/>
                </a:lnTo>
                <a:lnTo>
                  <a:pt x="0" y="1345407"/>
                </a:lnTo>
                <a:lnTo>
                  <a:pt x="2381" y="1326357"/>
                </a:lnTo>
                <a:lnTo>
                  <a:pt x="11906" y="1309688"/>
                </a:lnTo>
                <a:lnTo>
                  <a:pt x="35718" y="1290638"/>
                </a:lnTo>
                <a:lnTo>
                  <a:pt x="226218" y="1195388"/>
                </a:lnTo>
                <a:lnTo>
                  <a:pt x="385762" y="1090613"/>
                </a:lnTo>
                <a:lnTo>
                  <a:pt x="519112" y="995363"/>
                </a:lnTo>
                <a:lnTo>
                  <a:pt x="647700" y="878682"/>
                </a:lnTo>
                <a:lnTo>
                  <a:pt x="709612" y="807244"/>
                </a:lnTo>
                <a:lnTo>
                  <a:pt x="788193" y="700088"/>
                </a:lnTo>
                <a:lnTo>
                  <a:pt x="873918" y="540544"/>
                </a:lnTo>
                <a:lnTo>
                  <a:pt x="897731" y="457200"/>
                </a:lnTo>
                <a:lnTo>
                  <a:pt x="904875" y="411957"/>
                </a:lnTo>
                <a:lnTo>
                  <a:pt x="904875" y="359569"/>
                </a:lnTo>
                <a:lnTo>
                  <a:pt x="897731" y="280988"/>
                </a:lnTo>
                <a:lnTo>
                  <a:pt x="883443" y="216694"/>
                </a:lnTo>
                <a:lnTo>
                  <a:pt x="873918" y="188119"/>
                </a:lnTo>
                <a:lnTo>
                  <a:pt x="857250" y="154782"/>
                </a:lnTo>
                <a:lnTo>
                  <a:pt x="842962" y="138113"/>
                </a:lnTo>
                <a:lnTo>
                  <a:pt x="740568" y="42863"/>
                </a:lnTo>
                <a:lnTo>
                  <a:pt x="981075" y="0"/>
                </a:lnTo>
                <a:lnTo>
                  <a:pt x="1095375" y="71438"/>
                </a:lnTo>
                <a:lnTo>
                  <a:pt x="1131093" y="95250"/>
                </a:lnTo>
                <a:lnTo>
                  <a:pt x="1154906" y="116682"/>
                </a:lnTo>
                <a:lnTo>
                  <a:pt x="1171575" y="138113"/>
                </a:lnTo>
                <a:lnTo>
                  <a:pt x="1193006" y="166688"/>
                </a:lnTo>
                <a:lnTo>
                  <a:pt x="1207293" y="221457"/>
                </a:lnTo>
                <a:lnTo>
                  <a:pt x="1195387" y="297657"/>
                </a:lnTo>
                <a:lnTo>
                  <a:pt x="1135856" y="504825"/>
                </a:lnTo>
                <a:lnTo>
                  <a:pt x="1114425" y="657225"/>
                </a:lnTo>
                <a:lnTo>
                  <a:pt x="1009650" y="776288"/>
                </a:lnTo>
                <a:lnTo>
                  <a:pt x="816768" y="9501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94865BBA-6DFD-403F-80E9-86A8A22BCF3B}"/>
              </a:ext>
            </a:extLst>
          </p:cNvPr>
          <p:cNvSpPr/>
          <p:nvPr/>
        </p:nvSpPr>
        <p:spPr>
          <a:xfrm>
            <a:off x="5986463" y="2659064"/>
            <a:ext cx="1085850" cy="523875"/>
          </a:xfrm>
          <a:custGeom>
            <a:avLst/>
            <a:gdLst>
              <a:gd name="connsiteX0" fmla="*/ 488156 w 1085850"/>
              <a:gd name="connsiteY0" fmla="*/ 326232 h 523875"/>
              <a:gd name="connsiteX1" fmla="*/ 0 w 1085850"/>
              <a:gd name="connsiteY1" fmla="*/ 100013 h 523875"/>
              <a:gd name="connsiteX2" fmla="*/ 28575 w 1085850"/>
              <a:gd name="connsiteY2" fmla="*/ 0 h 523875"/>
              <a:gd name="connsiteX3" fmla="*/ 154781 w 1085850"/>
              <a:gd name="connsiteY3" fmla="*/ 30957 h 523875"/>
              <a:gd name="connsiteX4" fmla="*/ 395287 w 1085850"/>
              <a:gd name="connsiteY4" fmla="*/ 100013 h 523875"/>
              <a:gd name="connsiteX5" fmla="*/ 700087 w 1085850"/>
              <a:gd name="connsiteY5" fmla="*/ 185738 h 523875"/>
              <a:gd name="connsiteX6" fmla="*/ 847725 w 1085850"/>
              <a:gd name="connsiteY6" fmla="*/ 230982 h 523875"/>
              <a:gd name="connsiteX7" fmla="*/ 945356 w 1085850"/>
              <a:gd name="connsiteY7" fmla="*/ 261938 h 523875"/>
              <a:gd name="connsiteX8" fmla="*/ 1007268 w 1085850"/>
              <a:gd name="connsiteY8" fmla="*/ 292894 h 523875"/>
              <a:gd name="connsiteX9" fmla="*/ 1042987 w 1085850"/>
              <a:gd name="connsiteY9" fmla="*/ 319088 h 523875"/>
              <a:gd name="connsiteX10" fmla="*/ 1069181 w 1085850"/>
              <a:gd name="connsiteY10" fmla="*/ 350044 h 523875"/>
              <a:gd name="connsiteX11" fmla="*/ 1081087 w 1085850"/>
              <a:gd name="connsiteY11" fmla="*/ 373857 h 523875"/>
              <a:gd name="connsiteX12" fmla="*/ 1085850 w 1085850"/>
              <a:gd name="connsiteY12" fmla="*/ 409575 h 523875"/>
              <a:gd name="connsiteX13" fmla="*/ 1085850 w 1085850"/>
              <a:gd name="connsiteY13" fmla="*/ 442913 h 523875"/>
              <a:gd name="connsiteX14" fmla="*/ 1073943 w 1085850"/>
              <a:gd name="connsiteY14" fmla="*/ 483394 h 523875"/>
              <a:gd name="connsiteX15" fmla="*/ 1047750 w 1085850"/>
              <a:gd name="connsiteY15" fmla="*/ 511969 h 523875"/>
              <a:gd name="connsiteX16" fmla="*/ 1021556 w 1085850"/>
              <a:gd name="connsiteY16" fmla="*/ 521494 h 523875"/>
              <a:gd name="connsiteX17" fmla="*/ 959643 w 1085850"/>
              <a:gd name="connsiteY17" fmla="*/ 523875 h 523875"/>
              <a:gd name="connsiteX18" fmla="*/ 862012 w 1085850"/>
              <a:gd name="connsiteY18" fmla="*/ 514350 h 523875"/>
              <a:gd name="connsiteX19" fmla="*/ 826293 w 1085850"/>
              <a:gd name="connsiteY19" fmla="*/ 504825 h 523875"/>
              <a:gd name="connsiteX20" fmla="*/ 488156 w 1085850"/>
              <a:gd name="connsiteY20" fmla="*/ 326232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085850" h="523875">
                <a:moveTo>
                  <a:pt x="488156" y="326232"/>
                </a:moveTo>
                <a:lnTo>
                  <a:pt x="0" y="100013"/>
                </a:lnTo>
                <a:lnTo>
                  <a:pt x="28575" y="0"/>
                </a:lnTo>
                <a:lnTo>
                  <a:pt x="154781" y="30957"/>
                </a:lnTo>
                <a:lnTo>
                  <a:pt x="395287" y="100013"/>
                </a:lnTo>
                <a:lnTo>
                  <a:pt x="700087" y="185738"/>
                </a:lnTo>
                <a:lnTo>
                  <a:pt x="847725" y="230982"/>
                </a:lnTo>
                <a:lnTo>
                  <a:pt x="945356" y="261938"/>
                </a:lnTo>
                <a:lnTo>
                  <a:pt x="1007268" y="292894"/>
                </a:lnTo>
                <a:lnTo>
                  <a:pt x="1042987" y="319088"/>
                </a:lnTo>
                <a:lnTo>
                  <a:pt x="1069181" y="350044"/>
                </a:lnTo>
                <a:lnTo>
                  <a:pt x="1081087" y="373857"/>
                </a:lnTo>
                <a:lnTo>
                  <a:pt x="1085850" y="409575"/>
                </a:lnTo>
                <a:lnTo>
                  <a:pt x="1085850" y="442913"/>
                </a:lnTo>
                <a:lnTo>
                  <a:pt x="1073943" y="483394"/>
                </a:lnTo>
                <a:lnTo>
                  <a:pt x="1047750" y="511969"/>
                </a:lnTo>
                <a:lnTo>
                  <a:pt x="1021556" y="521494"/>
                </a:lnTo>
                <a:lnTo>
                  <a:pt x="959643" y="523875"/>
                </a:lnTo>
                <a:lnTo>
                  <a:pt x="862012" y="514350"/>
                </a:lnTo>
                <a:lnTo>
                  <a:pt x="826293" y="504825"/>
                </a:lnTo>
                <a:lnTo>
                  <a:pt x="488156" y="3262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8B044BCB-3E72-4690-AE42-722726CC0D54}"/>
              </a:ext>
            </a:extLst>
          </p:cNvPr>
          <p:cNvSpPr/>
          <p:nvPr/>
        </p:nvSpPr>
        <p:spPr>
          <a:xfrm>
            <a:off x="4840289" y="4075114"/>
            <a:ext cx="1597025" cy="1011237"/>
          </a:xfrm>
          <a:custGeom>
            <a:avLst/>
            <a:gdLst>
              <a:gd name="connsiteX0" fmla="*/ 714375 w 1595438"/>
              <a:gd name="connsiteY0" fmla="*/ 283369 h 1012031"/>
              <a:gd name="connsiteX1" fmla="*/ 78582 w 1595438"/>
              <a:gd name="connsiteY1" fmla="*/ 373856 h 1012031"/>
              <a:gd name="connsiteX2" fmla="*/ 0 w 1595438"/>
              <a:gd name="connsiteY2" fmla="*/ 235744 h 1012031"/>
              <a:gd name="connsiteX3" fmla="*/ 383382 w 1595438"/>
              <a:gd name="connsiteY3" fmla="*/ 171450 h 1012031"/>
              <a:gd name="connsiteX4" fmla="*/ 771525 w 1595438"/>
              <a:gd name="connsiteY4" fmla="*/ 107156 h 1012031"/>
              <a:gd name="connsiteX5" fmla="*/ 1009650 w 1595438"/>
              <a:gd name="connsiteY5" fmla="*/ 69056 h 1012031"/>
              <a:gd name="connsiteX6" fmla="*/ 1173957 w 1595438"/>
              <a:gd name="connsiteY6" fmla="*/ 2381 h 1012031"/>
              <a:gd name="connsiteX7" fmla="*/ 1185863 w 1595438"/>
              <a:gd name="connsiteY7" fmla="*/ 0 h 1012031"/>
              <a:gd name="connsiteX8" fmla="*/ 1233488 w 1595438"/>
              <a:gd name="connsiteY8" fmla="*/ 14287 h 1012031"/>
              <a:gd name="connsiteX9" fmla="*/ 1357313 w 1595438"/>
              <a:gd name="connsiteY9" fmla="*/ 66675 h 1012031"/>
              <a:gd name="connsiteX10" fmla="*/ 1438275 w 1595438"/>
              <a:gd name="connsiteY10" fmla="*/ 111919 h 1012031"/>
              <a:gd name="connsiteX11" fmla="*/ 1497807 w 1595438"/>
              <a:gd name="connsiteY11" fmla="*/ 154781 h 1012031"/>
              <a:gd name="connsiteX12" fmla="*/ 1528763 w 1595438"/>
              <a:gd name="connsiteY12" fmla="*/ 183356 h 1012031"/>
              <a:gd name="connsiteX13" fmla="*/ 1554957 w 1595438"/>
              <a:gd name="connsiteY13" fmla="*/ 211931 h 1012031"/>
              <a:gd name="connsiteX14" fmla="*/ 1590675 w 1595438"/>
              <a:gd name="connsiteY14" fmla="*/ 269081 h 1012031"/>
              <a:gd name="connsiteX15" fmla="*/ 1595438 w 1595438"/>
              <a:gd name="connsiteY15" fmla="*/ 297656 h 1012031"/>
              <a:gd name="connsiteX16" fmla="*/ 1588294 w 1595438"/>
              <a:gd name="connsiteY16" fmla="*/ 338137 h 1012031"/>
              <a:gd name="connsiteX17" fmla="*/ 1559719 w 1595438"/>
              <a:gd name="connsiteY17" fmla="*/ 383381 h 1012031"/>
              <a:gd name="connsiteX18" fmla="*/ 1509713 w 1595438"/>
              <a:gd name="connsiteY18" fmla="*/ 438150 h 1012031"/>
              <a:gd name="connsiteX19" fmla="*/ 1490663 w 1595438"/>
              <a:gd name="connsiteY19" fmla="*/ 471487 h 1012031"/>
              <a:gd name="connsiteX20" fmla="*/ 1459707 w 1595438"/>
              <a:gd name="connsiteY20" fmla="*/ 566737 h 1012031"/>
              <a:gd name="connsiteX21" fmla="*/ 1373982 w 1595438"/>
              <a:gd name="connsiteY21" fmla="*/ 838200 h 1012031"/>
              <a:gd name="connsiteX22" fmla="*/ 1335882 w 1595438"/>
              <a:gd name="connsiteY22" fmla="*/ 962025 h 1012031"/>
              <a:gd name="connsiteX23" fmla="*/ 1307307 w 1595438"/>
              <a:gd name="connsiteY23" fmla="*/ 981075 h 1012031"/>
              <a:gd name="connsiteX24" fmla="*/ 1254919 w 1595438"/>
              <a:gd name="connsiteY24" fmla="*/ 1002506 h 1012031"/>
              <a:gd name="connsiteX25" fmla="*/ 1209675 w 1595438"/>
              <a:gd name="connsiteY25" fmla="*/ 1012031 h 1012031"/>
              <a:gd name="connsiteX26" fmla="*/ 1185863 w 1595438"/>
              <a:gd name="connsiteY26" fmla="*/ 1009650 h 1012031"/>
              <a:gd name="connsiteX27" fmla="*/ 1154907 w 1595438"/>
              <a:gd name="connsiteY27" fmla="*/ 812006 h 1012031"/>
              <a:gd name="connsiteX28" fmla="*/ 1176338 w 1595438"/>
              <a:gd name="connsiteY28" fmla="*/ 464344 h 1012031"/>
              <a:gd name="connsiteX29" fmla="*/ 1181100 w 1595438"/>
              <a:gd name="connsiteY29" fmla="*/ 309562 h 1012031"/>
              <a:gd name="connsiteX30" fmla="*/ 1178719 w 1595438"/>
              <a:gd name="connsiteY30" fmla="*/ 283369 h 1012031"/>
              <a:gd name="connsiteX31" fmla="*/ 1171575 w 1595438"/>
              <a:gd name="connsiteY31" fmla="*/ 264319 h 1012031"/>
              <a:gd name="connsiteX32" fmla="*/ 1162050 w 1595438"/>
              <a:gd name="connsiteY32" fmla="*/ 250031 h 1012031"/>
              <a:gd name="connsiteX33" fmla="*/ 1145382 w 1595438"/>
              <a:gd name="connsiteY33" fmla="*/ 238125 h 1012031"/>
              <a:gd name="connsiteX34" fmla="*/ 1123950 w 1595438"/>
              <a:gd name="connsiteY34" fmla="*/ 230981 h 1012031"/>
              <a:gd name="connsiteX35" fmla="*/ 1085850 w 1595438"/>
              <a:gd name="connsiteY35" fmla="*/ 228600 h 1012031"/>
              <a:gd name="connsiteX36" fmla="*/ 714375 w 1595438"/>
              <a:gd name="connsiteY36" fmla="*/ 283369 h 1012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595438" h="1012031">
                <a:moveTo>
                  <a:pt x="714375" y="283369"/>
                </a:moveTo>
                <a:lnTo>
                  <a:pt x="78582" y="373856"/>
                </a:lnTo>
                <a:lnTo>
                  <a:pt x="0" y="235744"/>
                </a:lnTo>
                <a:lnTo>
                  <a:pt x="383382" y="171450"/>
                </a:lnTo>
                <a:lnTo>
                  <a:pt x="771525" y="107156"/>
                </a:lnTo>
                <a:lnTo>
                  <a:pt x="1009650" y="69056"/>
                </a:lnTo>
                <a:lnTo>
                  <a:pt x="1173957" y="2381"/>
                </a:lnTo>
                <a:lnTo>
                  <a:pt x="1185863" y="0"/>
                </a:lnTo>
                <a:lnTo>
                  <a:pt x="1233488" y="14287"/>
                </a:lnTo>
                <a:lnTo>
                  <a:pt x="1357313" y="66675"/>
                </a:lnTo>
                <a:lnTo>
                  <a:pt x="1438275" y="111919"/>
                </a:lnTo>
                <a:lnTo>
                  <a:pt x="1497807" y="154781"/>
                </a:lnTo>
                <a:lnTo>
                  <a:pt x="1528763" y="183356"/>
                </a:lnTo>
                <a:lnTo>
                  <a:pt x="1554957" y="211931"/>
                </a:lnTo>
                <a:lnTo>
                  <a:pt x="1590675" y="269081"/>
                </a:lnTo>
                <a:lnTo>
                  <a:pt x="1595438" y="297656"/>
                </a:lnTo>
                <a:lnTo>
                  <a:pt x="1588294" y="338137"/>
                </a:lnTo>
                <a:lnTo>
                  <a:pt x="1559719" y="383381"/>
                </a:lnTo>
                <a:lnTo>
                  <a:pt x="1509713" y="438150"/>
                </a:lnTo>
                <a:lnTo>
                  <a:pt x="1490663" y="471487"/>
                </a:lnTo>
                <a:lnTo>
                  <a:pt x="1459707" y="566737"/>
                </a:lnTo>
                <a:lnTo>
                  <a:pt x="1373982" y="838200"/>
                </a:lnTo>
                <a:lnTo>
                  <a:pt x="1335882" y="962025"/>
                </a:lnTo>
                <a:lnTo>
                  <a:pt x="1307307" y="981075"/>
                </a:lnTo>
                <a:lnTo>
                  <a:pt x="1254919" y="1002506"/>
                </a:lnTo>
                <a:lnTo>
                  <a:pt x="1209675" y="1012031"/>
                </a:lnTo>
                <a:lnTo>
                  <a:pt x="1185863" y="1009650"/>
                </a:lnTo>
                <a:lnTo>
                  <a:pt x="1154907" y="812006"/>
                </a:lnTo>
                <a:lnTo>
                  <a:pt x="1176338" y="464344"/>
                </a:lnTo>
                <a:lnTo>
                  <a:pt x="1181100" y="309562"/>
                </a:lnTo>
                <a:lnTo>
                  <a:pt x="1178719" y="283369"/>
                </a:lnTo>
                <a:lnTo>
                  <a:pt x="1171575" y="264319"/>
                </a:lnTo>
                <a:lnTo>
                  <a:pt x="1162050" y="250031"/>
                </a:lnTo>
                <a:lnTo>
                  <a:pt x="1145382" y="238125"/>
                </a:lnTo>
                <a:lnTo>
                  <a:pt x="1123950" y="230981"/>
                </a:lnTo>
                <a:lnTo>
                  <a:pt x="1085850" y="228600"/>
                </a:lnTo>
                <a:lnTo>
                  <a:pt x="714375" y="283369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4FC59879-6278-44F3-AD0D-321707B42CC6}"/>
              </a:ext>
            </a:extLst>
          </p:cNvPr>
          <p:cNvSpPr/>
          <p:nvPr/>
        </p:nvSpPr>
        <p:spPr>
          <a:xfrm>
            <a:off x="5002213" y="4857750"/>
            <a:ext cx="1104900" cy="304800"/>
          </a:xfrm>
          <a:custGeom>
            <a:avLst/>
            <a:gdLst>
              <a:gd name="connsiteX0" fmla="*/ 573882 w 1104900"/>
              <a:gd name="connsiteY0" fmla="*/ 207169 h 304800"/>
              <a:gd name="connsiteX1" fmla="*/ 35719 w 1104900"/>
              <a:gd name="connsiteY1" fmla="*/ 304800 h 304800"/>
              <a:gd name="connsiteX2" fmla="*/ 0 w 1104900"/>
              <a:gd name="connsiteY2" fmla="*/ 114300 h 304800"/>
              <a:gd name="connsiteX3" fmla="*/ 238125 w 1104900"/>
              <a:gd name="connsiteY3" fmla="*/ 111919 h 304800"/>
              <a:gd name="connsiteX4" fmla="*/ 378619 w 1104900"/>
              <a:gd name="connsiteY4" fmla="*/ 85725 h 304800"/>
              <a:gd name="connsiteX5" fmla="*/ 650082 w 1104900"/>
              <a:gd name="connsiteY5" fmla="*/ 33338 h 304800"/>
              <a:gd name="connsiteX6" fmla="*/ 828675 w 1104900"/>
              <a:gd name="connsiteY6" fmla="*/ 0 h 304800"/>
              <a:gd name="connsiteX7" fmla="*/ 1038225 w 1104900"/>
              <a:gd name="connsiteY7" fmla="*/ 4763 h 304800"/>
              <a:gd name="connsiteX8" fmla="*/ 1104900 w 1104900"/>
              <a:gd name="connsiteY8" fmla="*/ 202406 h 304800"/>
              <a:gd name="connsiteX9" fmla="*/ 1028700 w 1104900"/>
              <a:gd name="connsiteY9" fmla="*/ 226219 h 304800"/>
              <a:gd name="connsiteX10" fmla="*/ 976313 w 1104900"/>
              <a:gd name="connsiteY10" fmla="*/ 207169 h 304800"/>
              <a:gd name="connsiteX11" fmla="*/ 859632 w 1104900"/>
              <a:gd name="connsiteY11" fmla="*/ 157163 h 304800"/>
              <a:gd name="connsiteX12" fmla="*/ 573882 w 1104900"/>
              <a:gd name="connsiteY12" fmla="*/ 207169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04900" h="304800">
                <a:moveTo>
                  <a:pt x="573882" y="207169"/>
                </a:moveTo>
                <a:lnTo>
                  <a:pt x="35719" y="304800"/>
                </a:lnTo>
                <a:lnTo>
                  <a:pt x="0" y="114300"/>
                </a:lnTo>
                <a:lnTo>
                  <a:pt x="238125" y="111919"/>
                </a:lnTo>
                <a:lnTo>
                  <a:pt x="378619" y="85725"/>
                </a:lnTo>
                <a:lnTo>
                  <a:pt x="650082" y="33338"/>
                </a:lnTo>
                <a:lnTo>
                  <a:pt x="828675" y="0"/>
                </a:lnTo>
                <a:lnTo>
                  <a:pt x="1038225" y="4763"/>
                </a:lnTo>
                <a:lnTo>
                  <a:pt x="1104900" y="202406"/>
                </a:lnTo>
                <a:lnTo>
                  <a:pt x="1028700" y="226219"/>
                </a:lnTo>
                <a:lnTo>
                  <a:pt x="976313" y="207169"/>
                </a:lnTo>
                <a:lnTo>
                  <a:pt x="859632" y="157163"/>
                </a:lnTo>
                <a:lnTo>
                  <a:pt x="573882" y="207169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EE8ECB8B-FF04-4D39-B19A-F1E3B0E50720}"/>
              </a:ext>
            </a:extLst>
          </p:cNvPr>
          <p:cNvSpPr/>
          <p:nvPr/>
        </p:nvSpPr>
        <p:spPr>
          <a:xfrm>
            <a:off x="6665914" y="3492501"/>
            <a:ext cx="574675" cy="2619375"/>
          </a:xfrm>
          <a:custGeom>
            <a:avLst/>
            <a:gdLst>
              <a:gd name="connsiteX0" fmla="*/ 296266 w 574243"/>
              <a:gd name="connsiteY0" fmla="*/ 1389888 h 2618842"/>
              <a:gd name="connsiteX1" fmla="*/ 292608 w 574243"/>
              <a:gd name="connsiteY1" fmla="*/ 647395 h 2618842"/>
              <a:gd name="connsiteX2" fmla="*/ 285293 w 574243"/>
              <a:gd name="connsiteY2" fmla="*/ 570586 h 2618842"/>
              <a:gd name="connsiteX3" fmla="*/ 259690 w 574243"/>
              <a:gd name="connsiteY3" fmla="*/ 460858 h 2618842"/>
              <a:gd name="connsiteX4" fmla="*/ 230429 w 574243"/>
              <a:gd name="connsiteY4" fmla="*/ 373075 h 2618842"/>
              <a:gd name="connsiteX5" fmla="*/ 197510 w 574243"/>
              <a:gd name="connsiteY5" fmla="*/ 296266 h 2618842"/>
              <a:gd name="connsiteX6" fmla="*/ 149962 w 574243"/>
              <a:gd name="connsiteY6" fmla="*/ 219456 h 2618842"/>
              <a:gd name="connsiteX7" fmla="*/ 0 w 574243"/>
              <a:gd name="connsiteY7" fmla="*/ 7315 h 2618842"/>
              <a:gd name="connsiteX8" fmla="*/ 186538 w 574243"/>
              <a:gd name="connsiteY8" fmla="*/ 0 h 2618842"/>
              <a:gd name="connsiteX9" fmla="*/ 310896 w 574243"/>
              <a:gd name="connsiteY9" fmla="*/ 131674 h 2618842"/>
              <a:gd name="connsiteX10" fmla="*/ 409651 w 574243"/>
              <a:gd name="connsiteY10" fmla="*/ 212141 h 2618842"/>
              <a:gd name="connsiteX11" fmla="*/ 486461 w 574243"/>
              <a:gd name="connsiteY11" fmla="*/ 277978 h 2618842"/>
              <a:gd name="connsiteX12" fmla="*/ 519379 w 574243"/>
              <a:gd name="connsiteY12" fmla="*/ 307238 h 2618842"/>
              <a:gd name="connsiteX13" fmla="*/ 548640 w 574243"/>
              <a:gd name="connsiteY13" fmla="*/ 343814 h 2618842"/>
              <a:gd name="connsiteX14" fmla="*/ 574243 w 574243"/>
              <a:gd name="connsiteY14" fmla="*/ 384048 h 2618842"/>
              <a:gd name="connsiteX15" fmla="*/ 574243 w 574243"/>
              <a:gd name="connsiteY15" fmla="*/ 409651 h 2618842"/>
              <a:gd name="connsiteX16" fmla="*/ 555955 w 574243"/>
              <a:gd name="connsiteY16" fmla="*/ 464515 h 2618842"/>
              <a:gd name="connsiteX17" fmla="*/ 544982 w 574243"/>
              <a:gd name="connsiteY17" fmla="*/ 519379 h 2618842"/>
              <a:gd name="connsiteX18" fmla="*/ 534010 w 574243"/>
              <a:gd name="connsiteY18" fmla="*/ 588874 h 2618842"/>
              <a:gd name="connsiteX19" fmla="*/ 544982 w 574243"/>
              <a:gd name="connsiteY19" fmla="*/ 1002182 h 2618842"/>
              <a:gd name="connsiteX20" fmla="*/ 541325 w 574243"/>
              <a:gd name="connsiteY20" fmla="*/ 1602029 h 2618842"/>
              <a:gd name="connsiteX21" fmla="*/ 541325 w 574243"/>
              <a:gd name="connsiteY21" fmla="*/ 2143354 h 2618842"/>
              <a:gd name="connsiteX22" fmla="*/ 526694 w 574243"/>
              <a:gd name="connsiteY22" fmla="*/ 2198218 h 2618842"/>
              <a:gd name="connsiteX23" fmla="*/ 493776 w 574243"/>
              <a:gd name="connsiteY23" fmla="*/ 2311603 h 2618842"/>
              <a:gd name="connsiteX24" fmla="*/ 468173 w 574243"/>
              <a:gd name="connsiteY24" fmla="*/ 2424989 h 2618842"/>
              <a:gd name="connsiteX25" fmla="*/ 435254 w 574243"/>
              <a:gd name="connsiteY25" fmla="*/ 2509114 h 2618842"/>
              <a:gd name="connsiteX26" fmla="*/ 402336 w 574243"/>
              <a:gd name="connsiteY26" fmla="*/ 2553005 h 2618842"/>
              <a:gd name="connsiteX27" fmla="*/ 362102 w 574243"/>
              <a:gd name="connsiteY27" fmla="*/ 2593238 h 2618842"/>
              <a:gd name="connsiteX28" fmla="*/ 321869 w 574243"/>
              <a:gd name="connsiteY28" fmla="*/ 2618842 h 2618842"/>
              <a:gd name="connsiteX29" fmla="*/ 296266 w 574243"/>
              <a:gd name="connsiteY29" fmla="*/ 2618842 h 2618842"/>
              <a:gd name="connsiteX30" fmla="*/ 267005 w 574243"/>
              <a:gd name="connsiteY30" fmla="*/ 2596896 h 2618842"/>
              <a:gd name="connsiteX31" fmla="*/ 219456 w 574243"/>
              <a:gd name="connsiteY31" fmla="*/ 2549347 h 2618842"/>
              <a:gd name="connsiteX32" fmla="*/ 175565 w 574243"/>
              <a:gd name="connsiteY32" fmla="*/ 2483510 h 2618842"/>
              <a:gd name="connsiteX33" fmla="*/ 281635 w 574243"/>
              <a:gd name="connsiteY33" fmla="*/ 2062886 h 2618842"/>
              <a:gd name="connsiteX34" fmla="*/ 288950 w 574243"/>
              <a:gd name="connsiteY34" fmla="*/ 2029968 h 2618842"/>
              <a:gd name="connsiteX35" fmla="*/ 296266 w 574243"/>
              <a:gd name="connsiteY35" fmla="*/ 1898294 h 2618842"/>
              <a:gd name="connsiteX36" fmla="*/ 296266 w 574243"/>
              <a:gd name="connsiteY36" fmla="*/ 1389888 h 2618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74243" h="2618842">
                <a:moveTo>
                  <a:pt x="296266" y="1389888"/>
                </a:moveTo>
                <a:cubicBezTo>
                  <a:pt x="295047" y="1142390"/>
                  <a:pt x="293827" y="894893"/>
                  <a:pt x="292608" y="647395"/>
                </a:cubicBezTo>
                <a:lnTo>
                  <a:pt x="285293" y="570586"/>
                </a:lnTo>
                <a:lnTo>
                  <a:pt x="259690" y="460858"/>
                </a:lnTo>
                <a:lnTo>
                  <a:pt x="230429" y="373075"/>
                </a:lnTo>
                <a:lnTo>
                  <a:pt x="197510" y="296266"/>
                </a:lnTo>
                <a:lnTo>
                  <a:pt x="149962" y="219456"/>
                </a:lnTo>
                <a:lnTo>
                  <a:pt x="0" y="7315"/>
                </a:lnTo>
                <a:lnTo>
                  <a:pt x="186538" y="0"/>
                </a:lnTo>
                <a:lnTo>
                  <a:pt x="310896" y="131674"/>
                </a:lnTo>
                <a:lnTo>
                  <a:pt x="409651" y="212141"/>
                </a:lnTo>
                <a:lnTo>
                  <a:pt x="486461" y="277978"/>
                </a:lnTo>
                <a:lnTo>
                  <a:pt x="519379" y="307238"/>
                </a:lnTo>
                <a:lnTo>
                  <a:pt x="548640" y="343814"/>
                </a:lnTo>
                <a:lnTo>
                  <a:pt x="574243" y="384048"/>
                </a:lnTo>
                <a:lnTo>
                  <a:pt x="574243" y="409651"/>
                </a:lnTo>
                <a:lnTo>
                  <a:pt x="555955" y="464515"/>
                </a:lnTo>
                <a:lnTo>
                  <a:pt x="544982" y="519379"/>
                </a:lnTo>
                <a:lnTo>
                  <a:pt x="534010" y="588874"/>
                </a:lnTo>
                <a:lnTo>
                  <a:pt x="544982" y="1002182"/>
                </a:lnTo>
                <a:lnTo>
                  <a:pt x="541325" y="1602029"/>
                </a:lnTo>
                <a:lnTo>
                  <a:pt x="541325" y="2143354"/>
                </a:lnTo>
                <a:lnTo>
                  <a:pt x="526694" y="2198218"/>
                </a:lnTo>
                <a:lnTo>
                  <a:pt x="493776" y="2311603"/>
                </a:lnTo>
                <a:lnTo>
                  <a:pt x="468173" y="2424989"/>
                </a:lnTo>
                <a:lnTo>
                  <a:pt x="435254" y="2509114"/>
                </a:lnTo>
                <a:lnTo>
                  <a:pt x="402336" y="2553005"/>
                </a:lnTo>
                <a:lnTo>
                  <a:pt x="362102" y="2593238"/>
                </a:lnTo>
                <a:lnTo>
                  <a:pt x="321869" y="2618842"/>
                </a:lnTo>
                <a:lnTo>
                  <a:pt x="296266" y="2618842"/>
                </a:lnTo>
                <a:lnTo>
                  <a:pt x="267005" y="2596896"/>
                </a:lnTo>
                <a:lnTo>
                  <a:pt x="219456" y="2549347"/>
                </a:lnTo>
                <a:lnTo>
                  <a:pt x="175565" y="2483510"/>
                </a:lnTo>
                <a:lnTo>
                  <a:pt x="281635" y="2062886"/>
                </a:lnTo>
                <a:lnTo>
                  <a:pt x="288950" y="2029968"/>
                </a:lnTo>
                <a:lnTo>
                  <a:pt x="296266" y="1898294"/>
                </a:lnTo>
                <a:lnTo>
                  <a:pt x="296266" y="1389888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8C96DFC2-F44D-4991-901A-FF7B6D227473}"/>
              </a:ext>
            </a:extLst>
          </p:cNvPr>
          <p:cNvSpPr/>
          <p:nvPr/>
        </p:nvSpPr>
        <p:spPr>
          <a:xfrm>
            <a:off x="6199188" y="5462589"/>
            <a:ext cx="781050" cy="568325"/>
          </a:xfrm>
          <a:custGeom>
            <a:avLst/>
            <a:gdLst>
              <a:gd name="connsiteX0" fmla="*/ 211931 w 781050"/>
              <a:gd name="connsiteY0" fmla="*/ 54768 h 569118"/>
              <a:gd name="connsiteX1" fmla="*/ 604837 w 781050"/>
              <a:gd name="connsiteY1" fmla="*/ 135731 h 569118"/>
              <a:gd name="connsiteX2" fmla="*/ 652462 w 781050"/>
              <a:gd name="connsiteY2" fmla="*/ 142875 h 569118"/>
              <a:gd name="connsiteX3" fmla="*/ 700087 w 781050"/>
              <a:gd name="connsiteY3" fmla="*/ 135731 h 569118"/>
              <a:gd name="connsiteX4" fmla="*/ 721519 w 781050"/>
              <a:gd name="connsiteY4" fmla="*/ 123825 h 569118"/>
              <a:gd name="connsiteX5" fmla="*/ 742950 w 781050"/>
              <a:gd name="connsiteY5" fmla="*/ 95250 h 569118"/>
              <a:gd name="connsiteX6" fmla="*/ 781050 w 781050"/>
              <a:gd name="connsiteY6" fmla="*/ 16668 h 569118"/>
              <a:gd name="connsiteX7" fmla="*/ 709612 w 781050"/>
              <a:gd name="connsiteY7" fmla="*/ 569118 h 569118"/>
              <a:gd name="connsiteX8" fmla="*/ 642937 w 781050"/>
              <a:gd name="connsiteY8" fmla="*/ 511968 h 569118"/>
              <a:gd name="connsiteX9" fmla="*/ 578644 w 781050"/>
              <a:gd name="connsiteY9" fmla="*/ 440531 h 569118"/>
              <a:gd name="connsiteX10" fmla="*/ 528637 w 781050"/>
              <a:gd name="connsiteY10" fmla="*/ 392906 h 569118"/>
              <a:gd name="connsiteX11" fmla="*/ 447675 w 781050"/>
              <a:gd name="connsiteY11" fmla="*/ 321468 h 569118"/>
              <a:gd name="connsiteX12" fmla="*/ 383381 w 781050"/>
              <a:gd name="connsiteY12" fmla="*/ 269081 h 569118"/>
              <a:gd name="connsiteX13" fmla="*/ 300037 w 781050"/>
              <a:gd name="connsiteY13" fmla="*/ 214312 h 569118"/>
              <a:gd name="connsiteX14" fmla="*/ 219075 w 781050"/>
              <a:gd name="connsiteY14" fmla="*/ 164306 h 569118"/>
              <a:gd name="connsiteX15" fmla="*/ 133350 w 781050"/>
              <a:gd name="connsiteY15" fmla="*/ 114300 h 569118"/>
              <a:gd name="connsiteX16" fmla="*/ 64294 w 781050"/>
              <a:gd name="connsiteY16" fmla="*/ 80962 h 569118"/>
              <a:gd name="connsiteX17" fmla="*/ 28575 w 781050"/>
              <a:gd name="connsiteY17" fmla="*/ 57150 h 569118"/>
              <a:gd name="connsiteX18" fmla="*/ 9525 w 781050"/>
              <a:gd name="connsiteY18" fmla="*/ 38100 h 569118"/>
              <a:gd name="connsiteX19" fmla="*/ 0 w 781050"/>
              <a:gd name="connsiteY19" fmla="*/ 21431 h 569118"/>
              <a:gd name="connsiteX20" fmla="*/ 0 w 781050"/>
              <a:gd name="connsiteY20" fmla="*/ 9525 h 569118"/>
              <a:gd name="connsiteX21" fmla="*/ 4762 w 781050"/>
              <a:gd name="connsiteY21" fmla="*/ 0 h 569118"/>
              <a:gd name="connsiteX22" fmla="*/ 21431 w 781050"/>
              <a:gd name="connsiteY22" fmla="*/ 0 h 569118"/>
              <a:gd name="connsiteX23" fmla="*/ 71437 w 781050"/>
              <a:gd name="connsiteY23" fmla="*/ 16668 h 569118"/>
              <a:gd name="connsiteX24" fmla="*/ 211931 w 781050"/>
              <a:gd name="connsiteY24" fmla="*/ 54768 h 569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781050" h="569118">
                <a:moveTo>
                  <a:pt x="211931" y="54768"/>
                </a:moveTo>
                <a:lnTo>
                  <a:pt x="604837" y="135731"/>
                </a:lnTo>
                <a:lnTo>
                  <a:pt x="652462" y="142875"/>
                </a:lnTo>
                <a:lnTo>
                  <a:pt x="700087" y="135731"/>
                </a:lnTo>
                <a:lnTo>
                  <a:pt x="721519" y="123825"/>
                </a:lnTo>
                <a:lnTo>
                  <a:pt x="742950" y="95250"/>
                </a:lnTo>
                <a:lnTo>
                  <a:pt x="781050" y="16668"/>
                </a:lnTo>
                <a:lnTo>
                  <a:pt x="709612" y="569118"/>
                </a:lnTo>
                <a:lnTo>
                  <a:pt x="642937" y="511968"/>
                </a:lnTo>
                <a:lnTo>
                  <a:pt x="578644" y="440531"/>
                </a:lnTo>
                <a:lnTo>
                  <a:pt x="528637" y="392906"/>
                </a:lnTo>
                <a:lnTo>
                  <a:pt x="447675" y="321468"/>
                </a:lnTo>
                <a:lnTo>
                  <a:pt x="383381" y="269081"/>
                </a:lnTo>
                <a:lnTo>
                  <a:pt x="300037" y="214312"/>
                </a:lnTo>
                <a:lnTo>
                  <a:pt x="219075" y="164306"/>
                </a:lnTo>
                <a:lnTo>
                  <a:pt x="133350" y="114300"/>
                </a:lnTo>
                <a:lnTo>
                  <a:pt x="64294" y="80962"/>
                </a:lnTo>
                <a:lnTo>
                  <a:pt x="28575" y="57150"/>
                </a:lnTo>
                <a:lnTo>
                  <a:pt x="9525" y="38100"/>
                </a:lnTo>
                <a:lnTo>
                  <a:pt x="0" y="21431"/>
                </a:lnTo>
                <a:lnTo>
                  <a:pt x="0" y="9525"/>
                </a:lnTo>
                <a:lnTo>
                  <a:pt x="4762" y="0"/>
                </a:lnTo>
                <a:lnTo>
                  <a:pt x="21431" y="0"/>
                </a:lnTo>
                <a:lnTo>
                  <a:pt x="71437" y="16668"/>
                </a:lnTo>
                <a:lnTo>
                  <a:pt x="211931" y="54768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0B8F794B-D179-4CEB-8F91-8469B724DD3F}"/>
              </a:ext>
            </a:extLst>
          </p:cNvPr>
          <p:cNvGrpSpPr/>
          <p:nvPr/>
        </p:nvGrpSpPr>
        <p:grpSpPr>
          <a:xfrm>
            <a:off x="3897314" y="1371600"/>
            <a:ext cx="4421187" cy="4740276"/>
            <a:chOff x="3897314" y="1371600"/>
            <a:chExt cx="4421187" cy="4740276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752F6293-62F0-4988-BBBF-419740DBC269}"/>
                </a:ext>
              </a:extLst>
            </p:cNvPr>
            <p:cNvSpPr/>
            <p:nvPr/>
          </p:nvSpPr>
          <p:spPr>
            <a:xfrm>
              <a:off x="5738814" y="1371600"/>
              <a:ext cx="574675" cy="628650"/>
            </a:xfrm>
            <a:custGeom>
              <a:avLst/>
              <a:gdLst>
                <a:gd name="connsiteX0" fmla="*/ 238125 w 573881"/>
                <a:gd name="connsiteY0" fmla="*/ 454819 h 628650"/>
                <a:gd name="connsiteX1" fmla="*/ 235743 w 573881"/>
                <a:gd name="connsiteY1" fmla="*/ 280988 h 628650"/>
                <a:gd name="connsiteX2" fmla="*/ 230981 w 573881"/>
                <a:gd name="connsiteY2" fmla="*/ 245269 h 628650"/>
                <a:gd name="connsiteX3" fmla="*/ 219075 w 573881"/>
                <a:gd name="connsiteY3" fmla="*/ 216694 h 628650"/>
                <a:gd name="connsiteX4" fmla="*/ 202406 w 573881"/>
                <a:gd name="connsiteY4" fmla="*/ 192881 h 628650"/>
                <a:gd name="connsiteX5" fmla="*/ 183356 w 573881"/>
                <a:gd name="connsiteY5" fmla="*/ 169069 h 628650"/>
                <a:gd name="connsiteX6" fmla="*/ 161925 w 573881"/>
                <a:gd name="connsiteY6" fmla="*/ 147638 h 628650"/>
                <a:gd name="connsiteX7" fmla="*/ 133350 w 573881"/>
                <a:gd name="connsiteY7" fmla="*/ 126206 h 628650"/>
                <a:gd name="connsiteX8" fmla="*/ 76200 w 573881"/>
                <a:gd name="connsiteY8" fmla="*/ 92869 h 628650"/>
                <a:gd name="connsiteX9" fmla="*/ 45243 w 573881"/>
                <a:gd name="connsiteY9" fmla="*/ 78581 h 628650"/>
                <a:gd name="connsiteX10" fmla="*/ 28575 w 573881"/>
                <a:gd name="connsiteY10" fmla="*/ 69056 h 628650"/>
                <a:gd name="connsiteX11" fmla="*/ 7143 w 573881"/>
                <a:gd name="connsiteY11" fmla="*/ 47625 h 628650"/>
                <a:gd name="connsiteX12" fmla="*/ 0 w 573881"/>
                <a:gd name="connsiteY12" fmla="*/ 26194 h 628650"/>
                <a:gd name="connsiteX13" fmla="*/ 2381 w 573881"/>
                <a:gd name="connsiteY13" fmla="*/ 11906 h 628650"/>
                <a:gd name="connsiteX14" fmla="*/ 14287 w 573881"/>
                <a:gd name="connsiteY14" fmla="*/ 2381 h 628650"/>
                <a:gd name="connsiteX15" fmla="*/ 38100 w 573881"/>
                <a:gd name="connsiteY15" fmla="*/ 0 h 628650"/>
                <a:gd name="connsiteX16" fmla="*/ 104775 w 573881"/>
                <a:gd name="connsiteY16" fmla="*/ 2381 h 628650"/>
                <a:gd name="connsiteX17" fmla="*/ 195262 w 573881"/>
                <a:gd name="connsiteY17" fmla="*/ 4763 h 628650"/>
                <a:gd name="connsiteX18" fmla="*/ 276225 w 573881"/>
                <a:gd name="connsiteY18" fmla="*/ 11906 h 628650"/>
                <a:gd name="connsiteX19" fmla="*/ 321468 w 573881"/>
                <a:gd name="connsiteY19" fmla="*/ 16669 h 628650"/>
                <a:gd name="connsiteX20" fmla="*/ 385762 w 573881"/>
                <a:gd name="connsiteY20" fmla="*/ 35719 h 628650"/>
                <a:gd name="connsiteX21" fmla="*/ 419100 w 573881"/>
                <a:gd name="connsiteY21" fmla="*/ 50006 h 628650"/>
                <a:gd name="connsiteX22" fmla="*/ 454818 w 573881"/>
                <a:gd name="connsiteY22" fmla="*/ 69056 h 628650"/>
                <a:gd name="connsiteX23" fmla="*/ 495300 w 573881"/>
                <a:gd name="connsiteY23" fmla="*/ 95250 h 628650"/>
                <a:gd name="connsiteX24" fmla="*/ 526256 w 573881"/>
                <a:gd name="connsiteY24" fmla="*/ 126206 h 628650"/>
                <a:gd name="connsiteX25" fmla="*/ 550068 w 573881"/>
                <a:gd name="connsiteY25" fmla="*/ 154781 h 628650"/>
                <a:gd name="connsiteX26" fmla="*/ 566737 w 573881"/>
                <a:gd name="connsiteY26" fmla="*/ 183356 h 628650"/>
                <a:gd name="connsiteX27" fmla="*/ 573881 w 573881"/>
                <a:gd name="connsiteY27" fmla="*/ 209550 h 628650"/>
                <a:gd name="connsiteX28" fmla="*/ 573881 w 573881"/>
                <a:gd name="connsiteY28" fmla="*/ 230981 h 628650"/>
                <a:gd name="connsiteX29" fmla="*/ 564356 w 573881"/>
                <a:gd name="connsiteY29" fmla="*/ 252413 h 628650"/>
                <a:gd name="connsiteX30" fmla="*/ 545306 w 573881"/>
                <a:gd name="connsiteY30" fmla="*/ 276225 h 628650"/>
                <a:gd name="connsiteX31" fmla="*/ 531018 w 573881"/>
                <a:gd name="connsiteY31" fmla="*/ 297656 h 628650"/>
                <a:gd name="connsiteX32" fmla="*/ 521493 w 573881"/>
                <a:gd name="connsiteY32" fmla="*/ 330994 h 628650"/>
                <a:gd name="connsiteX33" fmla="*/ 519112 w 573881"/>
                <a:gd name="connsiteY33" fmla="*/ 371475 h 628650"/>
                <a:gd name="connsiteX34" fmla="*/ 528637 w 573881"/>
                <a:gd name="connsiteY34" fmla="*/ 595313 h 628650"/>
                <a:gd name="connsiteX35" fmla="*/ 238125 w 573881"/>
                <a:gd name="connsiteY35" fmla="*/ 628650 h 628650"/>
                <a:gd name="connsiteX36" fmla="*/ 238125 w 573881"/>
                <a:gd name="connsiteY36" fmla="*/ 454819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73881" h="628650">
                  <a:moveTo>
                    <a:pt x="238125" y="454819"/>
                  </a:moveTo>
                  <a:lnTo>
                    <a:pt x="235743" y="280988"/>
                  </a:lnTo>
                  <a:lnTo>
                    <a:pt x="230981" y="245269"/>
                  </a:lnTo>
                  <a:lnTo>
                    <a:pt x="219075" y="216694"/>
                  </a:lnTo>
                  <a:lnTo>
                    <a:pt x="202406" y="192881"/>
                  </a:lnTo>
                  <a:lnTo>
                    <a:pt x="183356" y="169069"/>
                  </a:lnTo>
                  <a:lnTo>
                    <a:pt x="161925" y="147638"/>
                  </a:lnTo>
                  <a:lnTo>
                    <a:pt x="133350" y="126206"/>
                  </a:lnTo>
                  <a:lnTo>
                    <a:pt x="76200" y="92869"/>
                  </a:lnTo>
                  <a:lnTo>
                    <a:pt x="45243" y="78581"/>
                  </a:lnTo>
                  <a:lnTo>
                    <a:pt x="28575" y="69056"/>
                  </a:lnTo>
                  <a:lnTo>
                    <a:pt x="7143" y="47625"/>
                  </a:lnTo>
                  <a:lnTo>
                    <a:pt x="0" y="26194"/>
                  </a:lnTo>
                  <a:lnTo>
                    <a:pt x="2381" y="11906"/>
                  </a:lnTo>
                  <a:lnTo>
                    <a:pt x="14287" y="2381"/>
                  </a:lnTo>
                  <a:lnTo>
                    <a:pt x="38100" y="0"/>
                  </a:lnTo>
                  <a:lnTo>
                    <a:pt x="104775" y="2381"/>
                  </a:lnTo>
                  <a:lnTo>
                    <a:pt x="195262" y="4763"/>
                  </a:lnTo>
                  <a:lnTo>
                    <a:pt x="276225" y="11906"/>
                  </a:lnTo>
                  <a:lnTo>
                    <a:pt x="321468" y="16669"/>
                  </a:lnTo>
                  <a:lnTo>
                    <a:pt x="385762" y="35719"/>
                  </a:lnTo>
                  <a:lnTo>
                    <a:pt x="419100" y="50006"/>
                  </a:lnTo>
                  <a:lnTo>
                    <a:pt x="454818" y="69056"/>
                  </a:lnTo>
                  <a:lnTo>
                    <a:pt x="495300" y="95250"/>
                  </a:lnTo>
                  <a:lnTo>
                    <a:pt x="526256" y="126206"/>
                  </a:lnTo>
                  <a:lnTo>
                    <a:pt x="550068" y="154781"/>
                  </a:lnTo>
                  <a:lnTo>
                    <a:pt x="566737" y="183356"/>
                  </a:lnTo>
                  <a:lnTo>
                    <a:pt x="573881" y="209550"/>
                  </a:lnTo>
                  <a:lnTo>
                    <a:pt x="573881" y="230981"/>
                  </a:lnTo>
                  <a:lnTo>
                    <a:pt x="564356" y="252413"/>
                  </a:lnTo>
                  <a:lnTo>
                    <a:pt x="545306" y="276225"/>
                  </a:lnTo>
                  <a:lnTo>
                    <a:pt x="531018" y="297656"/>
                  </a:lnTo>
                  <a:lnTo>
                    <a:pt x="521493" y="330994"/>
                  </a:lnTo>
                  <a:lnTo>
                    <a:pt x="519112" y="371475"/>
                  </a:lnTo>
                  <a:lnTo>
                    <a:pt x="528637" y="595313"/>
                  </a:lnTo>
                  <a:lnTo>
                    <a:pt x="238125" y="628650"/>
                  </a:lnTo>
                  <a:lnTo>
                    <a:pt x="238125" y="45481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1E9B9859-7CC1-4FDF-8E04-8A660DD93B60}"/>
                </a:ext>
              </a:extLst>
            </p:cNvPr>
            <p:cNvSpPr/>
            <p:nvPr/>
          </p:nvSpPr>
          <p:spPr>
            <a:xfrm>
              <a:off x="4100513" y="1789113"/>
              <a:ext cx="438150" cy="1154112"/>
            </a:xfrm>
            <a:custGeom>
              <a:avLst/>
              <a:gdLst>
                <a:gd name="connsiteX0" fmla="*/ 9525 w 438150"/>
                <a:gd name="connsiteY0" fmla="*/ 978694 h 1154906"/>
                <a:gd name="connsiteX1" fmla="*/ 0 w 438150"/>
                <a:gd name="connsiteY1" fmla="*/ 802481 h 1154906"/>
                <a:gd name="connsiteX2" fmla="*/ 7143 w 438150"/>
                <a:gd name="connsiteY2" fmla="*/ 781050 h 1154906"/>
                <a:gd name="connsiteX3" fmla="*/ 57150 w 438150"/>
                <a:gd name="connsiteY3" fmla="*/ 719137 h 1154906"/>
                <a:gd name="connsiteX4" fmla="*/ 116681 w 438150"/>
                <a:gd name="connsiteY4" fmla="*/ 659606 h 1154906"/>
                <a:gd name="connsiteX5" fmla="*/ 135731 w 438150"/>
                <a:gd name="connsiteY5" fmla="*/ 631031 h 1154906"/>
                <a:gd name="connsiteX6" fmla="*/ 178593 w 438150"/>
                <a:gd name="connsiteY6" fmla="*/ 547687 h 1154906"/>
                <a:gd name="connsiteX7" fmla="*/ 202406 w 438150"/>
                <a:gd name="connsiteY7" fmla="*/ 483394 h 1154906"/>
                <a:gd name="connsiteX8" fmla="*/ 221456 w 438150"/>
                <a:gd name="connsiteY8" fmla="*/ 397669 h 1154906"/>
                <a:gd name="connsiteX9" fmla="*/ 228600 w 438150"/>
                <a:gd name="connsiteY9" fmla="*/ 345281 h 1154906"/>
                <a:gd name="connsiteX10" fmla="*/ 228600 w 438150"/>
                <a:gd name="connsiteY10" fmla="*/ 269081 h 1154906"/>
                <a:gd name="connsiteX11" fmla="*/ 219075 w 438150"/>
                <a:gd name="connsiteY11" fmla="*/ 171450 h 1154906"/>
                <a:gd name="connsiteX12" fmla="*/ 207168 w 438150"/>
                <a:gd name="connsiteY12" fmla="*/ 88106 h 1154906"/>
                <a:gd name="connsiteX13" fmla="*/ 202406 w 438150"/>
                <a:gd name="connsiteY13" fmla="*/ 42862 h 1154906"/>
                <a:gd name="connsiteX14" fmla="*/ 202406 w 438150"/>
                <a:gd name="connsiteY14" fmla="*/ 19050 h 1154906"/>
                <a:gd name="connsiteX15" fmla="*/ 211931 w 438150"/>
                <a:gd name="connsiteY15" fmla="*/ 2381 h 1154906"/>
                <a:gd name="connsiteX16" fmla="*/ 221456 w 438150"/>
                <a:gd name="connsiteY16" fmla="*/ 0 h 1154906"/>
                <a:gd name="connsiteX17" fmla="*/ 242887 w 438150"/>
                <a:gd name="connsiteY17" fmla="*/ 2381 h 1154906"/>
                <a:gd name="connsiteX18" fmla="*/ 259556 w 438150"/>
                <a:gd name="connsiteY18" fmla="*/ 16669 h 1154906"/>
                <a:gd name="connsiteX19" fmla="*/ 283368 w 438150"/>
                <a:gd name="connsiteY19" fmla="*/ 50006 h 1154906"/>
                <a:gd name="connsiteX20" fmla="*/ 354806 w 438150"/>
                <a:gd name="connsiteY20" fmla="*/ 164306 h 1154906"/>
                <a:gd name="connsiteX21" fmla="*/ 438150 w 438150"/>
                <a:gd name="connsiteY21" fmla="*/ 328612 h 1154906"/>
                <a:gd name="connsiteX22" fmla="*/ 428625 w 438150"/>
                <a:gd name="connsiteY22" fmla="*/ 447675 h 1154906"/>
                <a:gd name="connsiteX23" fmla="*/ 421481 w 438150"/>
                <a:gd name="connsiteY23" fmla="*/ 561975 h 1154906"/>
                <a:gd name="connsiteX24" fmla="*/ 402431 w 438150"/>
                <a:gd name="connsiteY24" fmla="*/ 669131 h 1154906"/>
                <a:gd name="connsiteX25" fmla="*/ 373856 w 438150"/>
                <a:gd name="connsiteY25" fmla="*/ 762000 h 1154906"/>
                <a:gd name="connsiteX26" fmla="*/ 335756 w 438150"/>
                <a:gd name="connsiteY26" fmla="*/ 857250 h 1154906"/>
                <a:gd name="connsiteX27" fmla="*/ 283368 w 438150"/>
                <a:gd name="connsiteY27" fmla="*/ 962025 h 1154906"/>
                <a:gd name="connsiteX28" fmla="*/ 240506 w 438150"/>
                <a:gd name="connsiteY28" fmla="*/ 1035844 h 1154906"/>
                <a:gd name="connsiteX29" fmla="*/ 202406 w 438150"/>
                <a:gd name="connsiteY29" fmla="*/ 1088231 h 1154906"/>
                <a:gd name="connsiteX30" fmla="*/ 166687 w 438150"/>
                <a:gd name="connsiteY30" fmla="*/ 1119187 h 1154906"/>
                <a:gd name="connsiteX31" fmla="*/ 126206 w 438150"/>
                <a:gd name="connsiteY31" fmla="*/ 1143000 h 1154906"/>
                <a:gd name="connsiteX32" fmla="*/ 78581 w 438150"/>
                <a:gd name="connsiteY32" fmla="*/ 1154906 h 1154906"/>
                <a:gd name="connsiteX33" fmla="*/ 59531 w 438150"/>
                <a:gd name="connsiteY33" fmla="*/ 1145381 h 1154906"/>
                <a:gd name="connsiteX34" fmla="*/ 42862 w 438150"/>
                <a:gd name="connsiteY34" fmla="*/ 1128712 h 1154906"/>
                <a:gd name="connsiteX35" fmla="*/ 23812 w 438150"/>
                <a:gd name="connsiteY35" fmla="*/ 1081087 h 1154906"/>
                <a:gd name="connsiteX36" fmla="*/ 9525 w 438150"/>
                <a:gd name="connsiteY36" fmla="*/ 978694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8150" h="1154906">
                  <a:moveTo>
                    <a:pt x="9525" y="978694"/>
                  </a:moveTo>
                  <a:lnTo>
                    <a:pt x="0" y="802481"/>
                  </a:lnTo>
                  <a:lnTo>
                    <a:pt x="7143" y="781050"/>
                  </a:lnTo>
                  <a:lnTo>
                    <a:pt x="57150" y="719137"/>
                  </a:lnTo>
                  <a:lnTo>
                    <a:pt x="116681" y="659606"/>
                  </a:lnTo>
                  <a:lnTo>
                    <a:pt x="135731" y="631031"/>
                  </a:lnTo>
                  <a:lnTo>
                    <a:pt x="178593" y="547687"/>
                  </a:lnTo>
                  <a:lnTo>
                    <a:pt x="202406" y="483394"/>
                  </a:lnTo>
                  <a:lnTo>
                    <a:pt x="221456" y="397669"/>
                  </a:lnTo>
                  <a:lnTo>
                    <a:pt x="228600" y="345281"/>
                  </a:lnTo>
                  <a:lnTo>
                    <a:pt x="228600" y="269081"/>
                  </a:lnTo>
                  <a:lnTo>
                    <a:pt x="219075" y="171450"/>
                  </a:lnTo>
                  <a:lnTo>
                    <a:pt x="207168" y="88106"/>
                  </a:lnTo>
                  <a:lnTo>
                    <a:pt x="202406" y="42862"/>
                  </a:lnTo>
                  <a:lnTo>
                    <a:pt x="202406" y="19050"/>
                  </a:lnTo>
                  <a:lnTo>
                    <a:pt x="211931" y="2381"/>
                  </a:lnTo>
                  <a:lnTo>
                    <a:pt x="221456" y="0"/>
                  </a:lnTo>
                  <a:lnTo>
                    <a:pt x="242887" y="2381"/>
                  </a:lnTo>
                  <a:lnTo>
                    <a:pt x="259556" y="16669"/>
                  </a:lnTo>
                  <a:lnTo>
                    <a:pt x="283368" y="50006"/>
                  </a:lnTo>
                  <a:lnTo>
                    <a:pt x="354806" y="164306"/>
                  </a:lnTo>
                  <a:lnTo>
                    <a:pt x="438150" y="328612"/>
                  </a:lnTo>
                  <a:lnTo>
                    <a:pt x="428625" y="447675"/>
                  </a:lnTo>
                  <a:lnTo>
                    <a:pt x="421481" y="561975"/>
                  </a:lnTo>
                  <a:lnTo>
                    <a:pt x="402431" y="669131"/>
                  </a:lnTo>
                  <a:lnTo>
                    <a:pt x="373856" y="762000"/>
                  </a:lnTo>
                  <a:lnTo>
                    <a:pt x="335756" y="857250"/>
                  </a:lnTo>
                  <a:lnTo>
                    <a:pt x="283368" y="962025"/>
                  </a:lnTo>
                  <a:lnTo>
                    <a:pt x="240506" y="1035844"/>
                  </a:lnTo>
                  <a:lnTo>
                    <a:pt x="202406" y="1088231"/>
                  </a:lnTo>
                  <a:lnTo>
                    <a:pt x="166687" y="1119187"/>
                  </a:lnTo>
                  <a:lnTo>
                    <a:pt x="126206" y="1143000"/>
                  </a:lnTo>
                  <a:lnTo>
                    <a:pt x="78581" y="1154906"/>
                  </a:lnTo>
                  <a:lnTo>
                    <a:pt x="59531" y="1145381"/>
                  </a:lnTo>
                  <a:lnTo>
                    <a:pt x="42862" y="1128712"/>
                  </a:lnTo>
                  <a:lnTo>
                    <a:pt x="23812" y="1081087"/>
                  </a:lnTo>
                  <a:lnTo>
                    <a:pt x="9525" y="978694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00DFAA6E-0ED9-4607-8887-B3526355979A}"/>
                </a:ext>
              </a:extLst>
            </p:cNvPr>
            <p:cNvSpPr/>
            <p:nvPr/>
          </p:nvSpPr>
          <p:spPr>
            <a:xfrm>
              <a:off x="4887914" y="2343151"/>
              <a:ext cx="2274887" cy="506413"/>
            </a:xfrm>
            <a:custGeom>
              <a:avLst/>
              <a:gdLst>
                <a:gd name="connsiteX0" fmla="*/ 1604963 w 2274094"/>
                <a:gd name="connsiteY0" fmla="*/ 290513 h 507206"/>
                <a:gd name="connsiteX1" fmla="*/ 1166813 w 2274094"/>
                <a:gd name="connsiteY1" fmla="*/ 354806 h 507206"/>
                <a:gd name="connsiteX2" fmla="*/ 928688 w 2274094"/>
                <a:gd name="connsiteY2" fmla="*/ 411956 h 507206"/>
                <a:gd name="connsiteX3" fmla="*/ 700088 w 2274094"/>
                <a:gd name="connsiteY3" fmla="*/ 447675 h 507206"/>
                <a:gd name="connsiteX4" fmla="*/ 490538 w 2274094"/>
                <a:gd name="connsiteY4" fmla="*/ 485775 h 507206"/>
                <a:gd name="connsiteX5" fmla="*/ 435769 w 2274094"/>
                <a:gd name="connsiteY5" fmla="*/ 500063 h 507206"/>
                <a:gd name="connsiteX6" fmla="*/ 352425 w 2274094"/>
                <a:gd name="connsiteY6" fmla="*/ 507206 h 507206"/>
                <a:gd name="connsiteX7" fmla="*/ 297657 w 2274094"/>
                <a:gd name="connsiteY7" fmla="*/ 507206 h 507206"/>
                <a:gd name="connsiteX8" fmla="*/ 273844 w 2274094"/>
                <a:gd name="connsiteY8" fmla="*/ 502444 h 507206"/>
                <a:gd name="connsiteX9" fmla="*/ 242888 w 2274094"/>
                <a:gd name="connsiteY9" fmla="*/ 490538 h 507206"/>
                <a:gd name="connsiteX10" fmla="*/ 195263 w 2274094"/>
                <a:gd name="connsiteY10" fmla="*/ 457200 h 507206"/>
                <a:gd name="connsiteX11" fmla="*/ 133350 w 2274094"/>
                <a:gd name="connsiteY11" fmla="*/ 400050 h 507206"/>
                <a:gd name="connsiteX12" fmla="*/ 92869 w 2274094"/>
                <a:gd name="connsiteY12" fmla="*/ 352425 h 507206"/>
                <a:gd name="connsiteX13" fmla="*/ 47625 w 2274094"/>
                <a:gd name="connsiteY13" fmla="*/ 288131 h 507206"/>
                <a:gd name="connsiteX14" fmla="*/ 21432 w 2274094"/>
                <a:gd name="connsiteY14" fmla="*/ 252413 h 507206"/>
                <a:gd name="connsiteX15" fmla="*/ 4763 w 2274094"/>
                <a:gd name="connsiteY15" fmla="*/ 223838 h 507206"/>
                <a:gd name="connsiteX16" fmla="*/ 0 w 2274094"/>
                <a:gd name="connsiteY16" fmla="*/ 207169 h 507206"/>
                <a:gd name="connsiteX17" fmla="*/ 2382 w 2274094"/>
                <a:gd name="connsiteY17" fmla="*/ 192881 h 507206"/>
                <a:gd name="connsiteX18" fmla="*/ 7144 w 2274094"/>
                <a:gd name="connsiteY18" fmla="*/ 180975 h 507206"/>
                <a:gd name="connsiteX19" fmla="*/ 19050 w 2274094"/>
                <a:gd name="connsiteY19" fmla="*/ 176213 h 507206"/>
                <a:gd name="connsiteX20" fmla="*/ 33338 w 2274094"/>
                <a:gd name="connsiteY20" fmla="*/ 178594 h 507206"/>
                <a:gd name="connsiteX21" fmla="*/ 59532 w 2274094"/>
                <a:gd name="connsiteY21" fmla="*/ 190500 h 507206"/>
                <a:gd name="connsiteX22" fmla="*/ 107157 w 2274094"/>
                <a:gd name="connsiteY22" fmla="*/ 226219 h 507206"/>
                <a:gd name="connsiteX23" fmla="*/ 169069 w 2274094"/>
                <a:gd name="connsiteY23" fmla="*/ 266700 h 507206"/>
                <a:gd name="connsiteX24" fmla="*/ 216694 w 2274094"/>
                <a:gd name="connsiteY24" fmla="*/ 292894 h 507206"/>
                <a:gd name="connsiteX25" fmla="*/ 283369 w 2274094"/>
                <a:gd name="connsiteY25" fmla="*/ 321469 h 507206"/>
                <a:gd name="connsiteX26" fmla="*/ 340519 w 2274094"/>
                <a:gd name="connsiteY26" fmla="*/ 335756 h 507206"/>
                <a:gd name="connsiteX27" fmla="*/ 421482 w 2274094"/>
                <a:gd name="connsiteY27" fmla="*/ 338138 h 507206"/>
                <a:gd name="connsiteX28" fmla="*/ 495300 w 2274094"/>
                <a:gd name="connsiteY28" fmla="*/ 333375 h 507206"/>
                <a:gd name="connsiteX29" fmla="*/ 771525 w 2274094"/>
                <a:gd name="connsiteY29" fmla="*/ 271463 h 507206"/>
                <a:gd name="connsiteX30" fmla="*/ 1045369 w 2274094"/>
                <a:gd name="connsiteY30" fmla="*/ 204788 h 507206"/>
                <a:gd name="connsiteX31" fmla="*/ 1233488 w 2274094"/>
                <a:gd name="connsiteY31" fmla="*/ 176213 h 507206"/>
                <a:gd name="connsiteX32" fmla="*/ 1726407 w 2274094"/>
                <a:gd name="connsiteY32" fmla="*/ 85725 h 507206"/>
                <a:gd name="connsiteX33" fmla="*/ 1752600 w 2274094"/>
                <a:gd name="connsiteY33" fmla="*/ 59531 h 507206"/>
                <a:gd name="connsiteX34" fmla="*/ 1776413 w 2274094"/>
                <a:gd name="connsiteY34" fmla="*/ 35719 h 507206"/>
                <a:gd name="connsiteX35" fmla="*/ 1804988 w 2274094"/>
                <a:gd name="connsiteY35" fmla="*/ 11906 h 507206"/>
                <a:gd name="connsiteX36" fmla="*/ 1831182 w 2274094"/>
                <a:gd name="connsiteY36" fmla="*/ 2381 h 507206"/>
                <a:gd name="connsiteX37" fmla="*/ 1862138 w 2274094"/>
                <a:gd name="connsiteY37" fmla="*/ 0 h 507206"/>
                <a:gd name="connsiteX38" fmla="*/ 1897857 w 2274094"/>
                <a:gd name="connsiteY38" fmla="*/ 7144 h 507206"/>
                <a:gd name="connsiteX39" fmla="*/ 1921669 w 2274094"/>
                <a:gd name="connsiteY39" fmla="*/ 9525 h 507206"/>
                <a:gd name="connsiteX40" fmla="*/ 1983582 w 2274094"/>
                <a:gd name="connsiteY40" fmla="*/ 21431 h 507206"/>
                <a:gd name="connsiteX41" fmla="*/ 2081213 w 2274094"/>
                <a:gd name="connsiteY41" fmla="*/ 52388 h 507206"/>
                <a:gd name="connsiteX42" fmla="*/ 2193132 w 2274094"/>
                <a:gd name="connsiteY42" fmla="*/ 100013 h 507206"/>
                <a:gd name="connsiteX43" fmla="*/ 2250282 w 2274094"/>
                <a:gd name="connsiteY43" fmla="*/ 126206 h 507206"/>
                <a:gd name="connsiteX44" fmla="*/ 2262188 w 2274094"/>
                <a:gd name="connsiteY44" fmla="*/ 138113 h 507206"/>
                <a:gd name="connsiteX45" fmla="*/ 2269332 w 2274094"/>
                <a:gd name="connsiteY45" fmla="*/ 159544 h 507206"/>
                <a:gd name="connsiteX46" fmla="*/ 2274094 w 2274094"/>
                <a:gd name="connsiteY46" fmla="*/ 192881 h 507206"/>
                <a:gd name="connsiteX47" fmla="*/ 2266950 w 2274094"/>
                <a:gd name="connsiteY47" fmla="*/ 219075 h 507206"/>
                <a:gd name="connsiteX48" fmla="*/ 2250282 w 2274094"/>
                <a:gd name="connsiteY48" fmla="*/ 230981 h 507206"/>
                <a:gd name="connsiteX49" fmla="*/ 2147888 w 2274094"/>
                <a:gd name="connsiteY49" fmla="*/ 245269 h 507206"/>
                <a:gd name="connsiteX50" fmla="*/ 1869282 w 2274094"/>
                <a:gd name="connsiteY50" fmla="*/ 259556 h 507206"/>
                <a:gd name="connsiteX51" fmla="*/ 1604963 w 2274094"/>
                <a:gd name="connsiteY51" fmla="*/ 290513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274094" h="507206">
                  <a:moveTo>
                    <a:pt x="1604963" y="290513"/>
                  </a:moveTo>
                  <a:lnTo>
                    <a:pt x="1166813" y="354806"/>
                  </a:lnTo>
                  <a:lnTo>
                    <a:pt x="928688" y="411956"/>
                  </a:lnTo>
                  <a:lnTo>
                    <a:pt x="700088" y="447675"/>
                  </a:lnTo>
                  <a:lnTo>
                    <a:pt x="490538" y="485775"/>
                  </a:lnTo>
                  <a:lnTo>
                    <a:pt x="435769" y="500063"/>
                  </a:lnTo>
                  <a:lnTo>
                    <a:pt x="352425" y="507206"/>
                  </a:lnTo>
                  <a:lnTo>
                    <a:pt x="297657" y="507206"/>
                  </a:lnTo>
                  <a:lnTo>
                    <a:pt x="273844" y="502444"/>
                  </a:lnTo>
                  <a:lnTo>
                    <a:pt x="242888" y="490538"/>
                  </a:lnTo>
                  <a:lnTo>
                    <a:pt x="195263" y="457200"/>
                  </a:lnTo>
                  <a:lnTo>
                    <a:pt x="133350" y="400050"/>
                  </a:lnTo>
                  <a:lnTo>
                    <a:pt x="92869" y="352425"/>
                  </a:lnTo>
                  <a:lnTo>
                    <a:pt x="47625" y="288131"/>
                  </a:lnTo>
                  <a:lnTo>
                    <a:pt x="21432" y="252413"/>
                  </a:lnTo>
                  <a:lnTo>
                    <a:pt x="4763" y="223838"/>
                  </a:lnTo>
                  <a:lnTo>
                    <a:pt x="0" y="207169"/>
                  </a:lnTo>
                  <a:lnTo>
                    <a:pt x="2382" y="192881"/>
                  </a:lnTo>
                  <a:lnTo>
                    <a:pt x="7144" y="180975"/>
                  </a:lnTo>
                  <a:lnTo>
                    <a:pt x="19050" y="176213"/>
                  </a:lnTo>
                  <a:lnTo>
                    <a:pt x="33338" y="178594"/>
                  </a:lnTo>
                  <a:lnTo>
                    <a:pt x="59532" y="190500"/>
                  </a:lnTo>
                  <a:lnTo>
                    <a:pt x="107157" y="226219"/>
                  </a:lnTo>
                  <a:lnTo>
                    <a:pt x="169069" y="266700"/>
                  </a:lnTo>
                  <a:lnTo>
                    <a:pt x="216694" y="292894"/>
                  </a:lnTo>
                  <a:lnTo>
                    <a:pt x="283369" y="321469"/>
                  </a:lnTo>
                  <a:lnTo>
                    <a:pt x="340519" y="335756"/>
                  </a:lnTo>
                  <a:lnTo>
                    <a:pt x="421482" y="338138"/>
                  </a:lnTo>
                  <a:lnTo>
                    <a:pt x="495300" y="333375"/>
                  </a:lnTo>
                  <a:lnTo>
                    <a:pt x="771525" y="271463"/>
                  </a:lnTo>
                  <a:lnTo>
                    <a:pt x="1045369" y="204788"/>
                  </a:lnTo>
                  <a:lnTo>
                    <a:pt x="1233488" y="176213"/>
                  </a:lnTo>
                  <a:lnTo>
                    <a:pt x="1726407" y="85725"/>
                  </a:lnTo>
                  <a:lnTo>
                    <a:pt x="1752600" y="59531"/>
                  </a:lnTo>
                  <a:lnTo>
                    <a:pt x="1776413" y="35719"/>
                  </a:lnTo>
                  <a:lnTo>
                    <a:pt x="1804988" y="11906"/>
                  </a:lnTo>
                  <a:lnTo>
                    <a:pt x="1831182" y="2381"/>
                  </a:lnTo>
                  <a:lnTo>
                    <a:pt x="1862138" y="0"/>
                  </a:lnTo>
                  <a:lnTo>
                    <a:pt x="1897857" y="7144"/>
                  </a:lnTo>
                  <a:lnTo>
                    <a:pt x="1921669" y="9525"/>
                  </a:lnTo>
                  <a:lnTo>
                    <a:pt x="1983582" y="21431"/>
                  </a:lnTo>
                  <a:lnTo>
                    <a:pt x="2081213" y="52388"/>
                  </a:lnTo>
                  <a:lnTo>
                    <a:pt x="2193132" y="100013"/>
                  </a:lnTo>
                  <a:lnTo>
                    <a:pt x="2250282" y="126206"/>
                  </a:lnTo>
                  <a:lnTo>
                    <a:pt x="2262188" y="138113"/>
                  </a:lnTo>
                  <a:lnTo>
                    <a:pt x="2269332" y="159544"/>
                  </a:lnTo>
                  <a:lnTo>
                    <a:pt x="2274094" y="192881"/>
                  </a:lnTo>
                  <a:lnTo>
                    <a:pt x="2266950" y="219075"/>
                  </a:lnTo>
                  <a:lnTo>
                    <a:pt x="2250282" y="230981"/>
                  </a:lnTo>
                  <a:lnTo>
                    <a:pt x="2147888" y="245269"/>
                  </a:lnTo>
                  <a:lnTo>
                    <a:pt x="1869282" y="259556"/>
                  </a:lnTo>
                  <a:lnTo>
                    <a:pt x="1604963" y="2905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3">
              <a:extLst>
                <a:ext uri="{FF2B5EF4-FFF2-40B4-BE49-F238E27FC236}">
                  <a16:creationId xmlns:a16="http://schemas.microsoft.com/office/drawing/2014/main" id="{915EFC5F-6CB5-44C7-9856-E3B3DAEAE844}"/>
                </a:ext>
              </a:extLst>
            </p:cNvPr>
            <p:cNvSpPr/>
            <p:nvPr/>
          </p:nvSpPr>
          <p:spPr>
            <a:xfrm>
              <a:off x="3897314" y="3265489"/>
              <a:ext cx="4421187" cy="655637"/>
            </a:xfrm>
            <a:custGeom>
              <a:avLst/>
              <a:gdLst>
                <a:gd name="connsiteX0" fmla="*/ 2348179 w 4422038"/>
                <a:gd name="connsiteY0" fmla="*/ 332841 h 654710"/>
                <a:gd name="connsiteX1" fmla="*/ 1700784 w 4422038"/>
                <a:gd name="connsiteY1" fmla="*/ 398678 h 654710"/>
                <a:gd name="connsiteX2" fmla="*/ 1239926 w 4422038"/>
                <a:gd name="connsiteY2" fmla="*/ 468173 h 654710"/>
                <a:gd name="connsiteX3" fmla="*/ 892454 w 4422038"/>
                <a:gd name="connsiteY3" fmla="*/ 523037 h 654710"/>
                <a:gd name="connsiteX4" fmla="*/ 738835 w 4422038"/>
                <a:gd name="connsiteY4" fmla="*/ 555955 h 654710"/>
                <a:gd name="connsiteX5" fmla="*/ 508406 w 4422038"/>
                <a:gd name="connsiteY5" fmla="*/ 632765 h 654710"/>
                <a:gd name="connsiteX6" fmla="*/ 453542 w 4422038"/>
                <a:gd name="connsiteY6" fmla="*/ 654710 h 654710"/>
                <a:gd name="connsiteX7" fmla="*/ 413309 w 4422038"/>
                <a:gd name="connsiteY7" fmla="*/ 640080 h 654710"/>
                <a:gd name="connsiteX8" fmla="*/ 336499 w 4422038"/>
                <a:gd name="connsiteY8" fmla="*/ 599846 h 654710"/>
                <a:gd name="connsiteX9" fmla="*/ 226771 w 4422038"/>
                <a:gd name="connsiteY9" fmla="*/ 530352 h 654710"/>
                <a:gd name="connsiteX10" fmla="*/ 160934 w 4422038"/>
                <a:gd name="connsiteY10" fmla="*/ 479145 h 654710"/>
                <a:gd name="connsiteX11" fmla="*/ 84125 w 4422038"/>
                <a:gd name="connsiteY11" fmla="*/ 402336 h 654710"/>
                <a:gd name="connsiteX12" fmla="*/ 18288 w 4422038"/>
                <a:gd name="connsiteY12" fmla="*/ 325526 h 654710"/>
                <a:gd name="connsiteX13" fmla="*/ 3657 w 4422038"/>
                <a:gd name="connsiteY13" fmla="*/ 303581 h 654710"/>
                <a:gd name="connsiteX14" fmla="*/ 0 w 4422038"/>
                <a:gd name="connsiteY14" fmla="*/ 270662 h 654710"/>
                <a:gd name="connsiteX15" fmla="*/ 3657 w 4422038"/>
                <a:gd name="connsiteY15" fmla="*/ 245059 h 654710"/>
                <a:gd name="connsiteX16" fmla="*/ 14630 w 4422038"/>
                <a:gd name="connsiteY16" fmla="*/ 230429 h 654710"/>
                <a:gd name="connsiteX17" fmla="*/ 36576 w 4422038"/>
                <a:gd name="connsiteY17" fmla="*/ 223113 h 654710"/>
                <a:gd name="connsiteX18" fmla="*/ 69494 w 4422038"/>
                <a:gd name="connsiteY18" fmla="*/ 226771 h 654710"/>
                <a:gd name="connsiteX19" fmla="*/ 113385 w 4422038"/>
                <a:gd name="connsiteY19" fmla="*/ 256032 h 654710"/>
                <a:gd name="connsiteX20" fmla="*/ 168249 w 4422038"/>
                <a:gd name="connsiteY20" fmla="*/ 292608 h 654710"/>
                <a:gd name="connsiteX21" fmla="*/ 223113 w 4422038"/>
                <a:gd name="connsiteY21" fmla="*/ 318211 h 654710"/>
                <a:gd name="connsiteX22" fmla="*/ 307238 w 4422038"/>
                <a:gd name="connsiteY22" fmla="*/ 347472 h 654710"/>
                <a:gd name="connsiteX23" fmla="*/ 384048 w 4422038"/>
                <a:gd name="connsiteY23" fmla="*/ 362102 h 654710"/>
                <a:gd name="connsiteX24" fmla="*/ 431597 w 4422038"/>
                <a:gd name="connsiteY24" fmla="*/ 369417 h 654710"/>
                <a:gd name="connsiteX25" fmla="*/ 541325 w 4422038"/>
                <a:gd name="connsiteY25" fmla="*/ 354787 h 654710"/>
                <a:gd name="connsiteX26" fmla="*/ 1111910 w 4422038"/>
                <a:gd name="connsiteY26" fmla="*/ 277977 h 654710"/>
                <a:gd name="connsiteX27" fmla="*/ 1594713 w 4422038"/>
                <a:gd name="connsiteY27" fmla="*/ 212141 h 654710"/>
                <a:gd name="connsiteX28" fmla="*/ 2048256 w 4422038"/>
                <a:gd name="connsiteY28" fmla="*/ 171907 h 654710"/>
                <a:gd name="connsiteX29" fmla="*/ 2798064 w 4422038"/>
                <a:gd name="connsiteY29" fmla="*/ 117043 h 654710"/>
                <a:gd name="connsiteX30" fmla="*/ 3452774 w 4422038"/>
                <a:gd name="connsiteY30" fmla="*/ 87782 h 654710"/>
                <a:gd name="connsiteX31" fmla="*/ 3781958 w 4422038"/>
                <a:gd name="connsiteY31" fmla="*/ 76809 h 654710"/>
                <a:gd name="connsiteX32" fmla="*/ 3968496 w 4422038"/>
                <a:gd name="connsiteY32" fmla="*/ 29261 h 654710"/>
                <a:gd name="connsiteX33" fmla="*/ 4005072 w 4422038"/>
                <a:gd name="connsiteY33" fmla="*/ 10973 h 654710"/>
                <a:gd name="connsiteX34" fmla="*/ 4067251 w 4422038"/>
                <a:gd name="connsiteY34" fmla="*/ 0 h 654710"/>
                <a:gd name="connsiteX35" fmla="*/ 4133088 w 4422038"/>
                <a:gd name="connsiteY35" fmla="*/ 14630 h 654710"/>
                <a:gd name="connsiteX36" fmla="*/ 4206240 w 4422038"/>
                <a:gd name="connsiteY36" fmla="*/ 43891 h 654710"/>
                <a:gd name="connsiteX37" fmla="*/ 4294022 w 4422038"/>
                <a:gd name="connsiteY37" fmla="*/ 95097 h 654710"/>
                <a:gd name="connsiteX38" fmla="*/ 4370832 w 4422038"/>
                <a:gd name="connsiteY38" fmla="*/ 149961 h 654710"/>
                <a:gd name="connsiteX39" fmla="*/ 4403750 w 4422038"/>
                <a:gd name="connsiteY39" fmla="*/ 182880 h 654710"/>
                <a:gd name="connsiteX40" fmla="*/ 4414723 w 4422038"/>
                <a:gd name="connsiteY40" fmla="*/ 201168 h 654710"/>
                <a:gd name="connsiteX41" fmla="*/ 4422038 w 4422038"/>
                <a:gd name="connsiteY41" fmla="*/ 223113 h 654710"/>
                <a:gd name="connsiteX42" fmla="*/ 4422038 w 4422038"/>
                <a:gd name="connsiteY42" fmla="*/ 248717 h 654710"/>
                <a:gd name="connsiteX43" fmla="*/ 4403750 w 4422038"/>
                <a:gd name="connsiteY43" fmla="*/ 274320 h 654710"/>
                <a:gd name="connsiteX44" fmla="*/ 4370832 w 4422038"/>
                <a:gd name="connsiteY44" fmla="*/ 288950 h 654710"/>
                <a:gd name="connsiteX45" fmla="*/ 4326941 w 4422038"/>
                <a:gd name="connsiteY45" fmla="*/ 299923 h 654710"/>
                <a:gd name="connsiteX46" fmla="*/ 4052621 w 4422038"/>
                <a:gd name="connsiteY46" fmla="*/ 277977 h 654710"/>
                <a:gd name="connsiteX47" fmla="*/ 3752697 w 4422038"/>
                <a:gd name="connsiteY47" fmla="*/ 263347 h 654710"/>
                <a:gd name="connsiteX48" fmla="*/ 3577133 w 4422038"/>
                <a:gd name="connsiteY48" fmla="*/ 267005 h 654710"/>
                <a:gd name="connsiteX49" fmla="*/ 3438144 w 4422038"/>
                <a:gd name="connsiteY49" fmla="*/ 277977 h 654710"/>
                <a:gd name="connsiteX50" fmla="*/ 2991917 w 4422038"/>
                <a:gd name="connsiteY50" fmla="*/ 296265 h 654710"/>
                <a:gd name="connsiteX51" fmla="*/ 2860243 w 4422038"/>
                <a:gd name="connsiteY51" fmla="*/ 292608 h 654710"/>
                <a:gd name="connsiteX52" fmla="*/ 2348179 w 4422038"/>
                <a:gd name="connsiteY52" fmla="*/ 332841 h 6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422038" h="654710">
                  <a:moveTo>
                    <a:pt x="2348179" y="332841"/>
                  </a:moveTo>
                  <a:lnTo>
                    <a:pt x="1700784" y="398678"/>
                  </a:lnTo>
                  <a:lnTo>
                    <a:pt x="1239926" y="468173"/>
                  </a:lnTo>
                  <a:lnTo>
                    <a:pt x="892454" y="523037"/>
                  </a:lnTo>
                  <a:lnTo>
                    <a:pt x="738835" y="555955"/>
                  </a:lnTo>
                  <a:lnTo>
                    <a:pt x="508406" y="632765"/>
                  </a:lnTo>
                  <a:lnTo>
                    <a:pt x="453542" y="654710"/>
                  </a:lnTo>
                  <a:lnTo>
                    <a:pt x="413309" y="640080"/>
                  </a:lnTo>
                  <a:lnTo>
                    <a:pt x="336499" y="599846"/>
                  </a:lnTo>
                  <a:lnTo>
                    <a:pt x="226771" y="530352"/>
                  </a:lnTo>
                  <a:lnTo>
                    <a:pt x="160934" y="479145"/>
                  </a:lnTo>
                  <a:lnTo>
                    <a:pt x="84125" y="402336"/>
                  </a:lnTo>
                  <a:lnTo>
                    <a:pt x="18288" y="325526"/>
                  </a:lnTo>
                  <a:lnTo>
                    <a:pt x="3657" y="303581"/>
                  </a:lnTo>
                  <a:lnTo>
                    <a:pt x="0" y="270662"/>
                  </a:lnTo>
                  <a:lnTo>
                    <a:pt x="3657" y="245059"/>
                  </a:lnTo>
                  <a:lnTo>
                    <a:pt x="14630" y="230429"/>
                  </a:lnTo>
                  <a:lnTo>
                    <a:pt x="36576" y="223113"/>
                  </a:lnTo>
                  <a:lnTo>
                    <a:pt x="69494" y="226771"/>
                  </a:lnTo>
                  <a:lnTo>
                    <a:pt x="113385" y="256032"/>
                  </a:lnTo>
                  <a:lnTo>
                    <a:pt x="168249" y="292608"/>
                  </a:lnTo>
                  <a:lnTo>
                    <a:pt x="223113" y="318211"/>
                  </a:lnTo>
                  <a:lnTo>
                    <a:pt x="307238" y="347472"/>
                  </a:lnTo>
                  <a:lnTo>
                    <a:pt x="384048" y="362102"/>
                  </a:lnTo>
                  <a:lnTo>
                    <a:pt x="431597" y="369417"/>
                  </a:lnTo>
                  <a:lnTo>
                    <a:pt x="541325" y="354787"/>
                  </a:lnTo>
                  <a:lnTo>
                    <a:pt x="1111910" y="277977"/>
                  </a:lnTo>
                  <a:lnTo>
                    <a:pt x="1594713" y="212141"/>
                  </a:lnTo>
                  <a:lnTo>
                    <a:pt x="2048256" y="171907"/>
                  </a:lnTo>
                  <a:lnTo>
                    <a:pt x="2798064" y="117043"/>
                  </a:lnTo>
                  <a:lnTo>
                    <a:pt x="3452774" y="87782"/>
                  </a:lnTo>
                  <a:lnTo>
                    <a:pt x="3781958" y="76809"/>
                  </a:lnTo>
                  <a:lnTo>
                    <a:pt x="3968496" y="29261"/>
                  </a:lnTo>
                  <a:lnTo>
                    <a:pt x="4005072" y="10973"/>
                  </a:lnTo>
                  <a:lnTo>
                    <a:pt x="4067251" y="0"/>
                  </a:lnTo>
                  <a:lnTo>
                    <a:pt x="4133088" y="14630"/>
                  </a:lnTo>
                  <a:lnTo>
                    <a:pt x="4206240" y="43891"/>
                  </a:lnTo>
                  <a:lnTo>
                    <a:pt x="4294022" y="95097"/>
                  </a:lnTo>
                  <a:lnTo>
                    <a:pt x="4370832" y="149961"/>
                  </a:lnTo>
                  <a:lnTo>
                    <a:pt x="4403750" y="182880"/>
                  </a:lnTo>
                  <a:lnTo>
                    <a:pt x="4414723" y="201168"/>
                  </a:lnTo>
                  <a:lnTo>
                    <a:pt x="4422038" y="223113"/>
                  </a:lnTo>
                  <a:lnTo>
                    <a:pt x="4422038" y="248717"/>
                  </a:lnTo>
                  <a:lnTo>
                    <a:pt x="4403750" y="274320"/>
                  </a:lnTo>
                  <a:lnTo>
                    <a:pt x="4370832" y="288950"/>
                  </a:lnTo>
                  <a:lnTo>
                    <a:pt x="4326941" y="299923"/>
                  </a:lnTo>
                  <a:lnTo>
                    <a:pt x="4052621" y="277977"/>
                  </a:lnTo>
                  <a:lnTo>
                    <a:pt x="3752697" y="263347"/>
                  </a:lnTo>
                  <a:lnTo>
                    <a:pt x="3577133" y="267005"/>
                  </a:lnTo>
                  <a:lnTo>
                    <a:pt x="3438144" y="277977"/>
                  </a:lnTo>
                  <a:lnTo>
                    <a:pt x="2991917" y="296265"/>
                  </a:lnTo>
                  <a:lnTo>
                    <a:pt x="2860243" y="292608"/>
                  </a:lnTo>
                  <a:lnTo>
                    <a:pt x="2348179" y="332841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2">
              <a:extLst>
                <a:ext uri="{FF2B5EF4-FFF2-40B4-BE49-F238E27FC236}">
                  <a16:creationId xmlns:a16="http://schemas.microsoft.com/office/drawing/2014/main" id="{35FD3AFE-EA5C-41F6-B0DC-55249CBC49E3}"/>
                </a:ext>
              </a:extLst>
            </p:cNvPr>
            <p:cNvSpPr/>
            <p:nvPr/>
          </p:nvSpPr>
          <p:spPr>
            <a:xfrm>
              <a:off x="4595813" y="4205289"/>
              <a:ext cx="520700" cy="1101725"/>
            </a:xfrm>
            <a:custGeom>
              <a:avLst/>
              <a:gdLst>
                <a:gd name="connsiteX0" fmla="*/ 238125 w 521493"/>
                <a:gd name="connsiteY0" fmla="*/ 766762 h 1102518"/>
                <a:gd name="connsiteX1" fmla="*/ 197643 w 521493"/>
                <a:gd name="connsiteY1" fmla="*/ 435768 h 1102518"/>
                <a:gd name="connsiteX2" fmla="*/ 161925 w 521493"/>
                <a:gd name="connsiteY2" fmla="*/ 314325 h 1102518"/>
                <a:gd name="connsiteX3" fmla="*/ 109537 w 521493"/>
                <a:gd name="connsiteY3" fmla="*/ 197643 h 1102518"/>
                <a:gd name="connsiteX4" fmla="*/ 61912 w 521493"/>
                <a:gd name="connsiteY4" fmla="*/ 121443 h 1102518"/>
                <a:gd name="connsiteX5" fmla="*/ 35718 w 521493"/>
                <a:gd name="connsiteY5" fmla="*/ 107156 h 1102518"/>
                <a:gd name="connsiteX6" fmla="*/ 16668 w 521493"/>
                <a:gd name="connsiteY6" fmla="*/ 90487 h 1102518"/>
                <a:gd name="connsiteX7" fmla="*/ 4762 w 521493"/>
                <a:gd name="connsiteY7" fmla="*/ 73818 h 1102518"/>
                <a:gd name="connsiteX8" fmla="*/ 0 w 521493"/>
                <a:gd name="connsiteY8" fmla="*/ 45243 h 1102518"/>
                <a:gd name="connsiteX9" fmla="*/ 7143 w 521493"/>
                <a:gd name="connsiteY9" fmla="*/ 16668 h 1102518"/>
                <a:gd name="connsiteX10" fmla="*/ 16668 w 521493"/>
                <a:gd name="connsiteY10" fmla="*/ 2381 h 1102518"/>
                <a:gd name="connsiteX11" fmla="*/ 33337 w 521493"/>
                <a:gd name="connsiteY11" fmla="*/ 0 h 1102518"/>
                <a:gd name="connsiteX12" fmla="*/ 100012 w 521493"/>
                <a:gd name="connsiteY12" fmla="*/ 16668 h 1102518"/>
                <a:gd name="connsiteX13" fmla="*/ 235743 w 521493"/>
                <a:gd name="connsiteY13" fmla="*/ 66675 h 1102518"/>
                <a:gd name="connsiteX14" fmla="*/ 352425 w 521493"/>
                <a:gd name="connsiteY14" fmla="*/ 114300 h 1102518"/>
                <a:gd name="connsiteX15" fmla="*/ 390525 w 521493"/>
                <a:gd name="connsiteY15" fmla="*/ 195262 h 1102518"/>
                <a:gd name="connsiteX16" fmla="*/ 492918 w 521493"/>
                <a:gd name="connsiteY16" fmla="*/ 792956 h 1102518"/>
                <a:gd name="connsiteX17" fmla="*/ 521493 w 521493"/>
                <a:gd name="connsiteY17" fmla="*/ 916781 h 1102518"/>
                <a:gd name="connsiteX18" fmla="*/ 485775 w 521493"/>
                <a:gd name="connsiteY18" fmla="*/ 1007268 h 1102518"/>
                <a:gd name="connsiteX19" fmla="*/ 454818 w 521493"/>
                <a:gd name="connsiteY19" fmla="*/ 1059656 h 1102518"/>
                <a:gd name="connsiteX20" fmla="*/ 433387 w 521493"/>
                <a:gd name="connsiteY20" fmla="*/ 1083468 h 1102518"/>
                <a:gd name="connsiteX21" fmla="*/ 404812 w 521493"/>
                <a:gd name="connsiteY21" fmla="*/ 1102518 h 1102518"/>
                <a:gd name="connsiteX22" fmla="*/ 381000 w 521493"/>
                <a:gd name="connsiteY22" fmla="*/ 1102518 h 1102518"/>
                <a:gd name="connsiteX23" fmla="*/ 342900 w 521493"/>
                <a:gd name="connsiteY23" fmla="*/ 1092993 h 1102518"/>
                <a:gd name="connsiteX24" fmla="*/ 314325 w 521493"/>
                <a:gd name="connsiteY24" fmla="*/ 1078706 h 1102518"/>
                <a:gd name="connsiteX25" fmla="*/ 300037 w 521493"/>
                <a:gd name="connsiteY25" fmla="*/ 1062037 h 1102518"/>
                <a:gd name="connsiteX26" fmla="*/ 278606 w 521493"/>
                <a:gd name="connsiteY26" fmla="*/ 1026318 h 1102518"/>
                <a:gd name="connsiteX27" fmla="*/ 264318 w 521493"/>
                <a:gd name="connsiteY27" fmla="*/ 971550 h 1102518"/>
                <a:gd name="connsiteX28" fmla="*/ 238125 w 521493"/>
                <a:gd name="connsiteY28" fmla="*/ 766762 h 110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21493" h="1102518">
                  <a:moveTo>
                    <a:pt x="238125" y="766762"/>
                  </a:moveTo>
                  <a:lnTo>
                    <a:pt x="197643" y="435768"/>
                  </a:lnTo>
                  <a:lnTo>
                    <a:pt x="161925" y="314325"/>
                  </a:lnTo>
                  <a:lnTo>
                    <a:pt x="109537" y="197643"/>
                  </a:lnTo>
                  <a:lnTo>
                    <a:pt x="61912" y="121443"/>
                  </a:lnTo>
                  <a:lnTo>
                    <a:pt x="35718" y="107156"/>
                  </a:lnTo>
                  <a:lnTo>
                    <a:pt x="16668" y="90487"/>
                  </a:lnTo>
                  <a:lnTo>
                    <a:pt x="4762" y="73818"/>
                  </a:lnTo>
                  <a:lnTo>
                    <a:pt x="0" y="45243"/>
                  </a:lnTo>
                  <a:lnTo>
                    <a:pt x="7143" y="16668"/>
                  </a:lnTo>
                  <a:lnTo>
                    <a:pt x="16668" y="2381"/>
                  </a:lnTo>
                  <a:lnTo>
                    <a:pt x="33337" y="0"/>
                  </a:lnTo>
                  <a:lnTo>
                    <a:pt x="100012" y="16668"/>
                  </a:lnTo>
                  <a:lnTo>
                    <a:pt x="235743" y="66675"/>
                  </a:lnTo>
                  <a:lnTo>
                    <a:pt x="352425" y="114300"/>
                  </a:lnTo>
                  <a:lnTo>
                    <a:pt x="390525" y="195262"/>
                  </a:lnTo>
                  <a:lnTo>
                    <a:pt x="492918" y="792956"/>
                  </a:lnTo>
                  <a:lnTo>
                    <a:pt x="521493" y="916781"/>
                  </a:lnTo>
                  <a:lnTo>
                    <a:pt x="485775" y="1007268"/>
                  </a:lnTo>
                  <a:lnTo>
                    <a:pt x="454818" y="1059656"/>
                  </a:lnTo>
                  <a:lnTo>
                    <a:pt x="433387" y="1083468"/>
                  </a:lnTo>
                  <a:lnTo>
                    <a:pt x="404812" y="1102518"/>
                  </a:lnTo>
                  <a:lnTo>
                    <a:pt x="381000" y="1102518"/>
                  </a:lnTo>
                  <a:lnTo>
                    <a:pt x="342900" y="1092993"/>
                  </a:lnTo>
                  <a:lnTo>
                    <a:pt x="314325" y="1078706"/>
                  </a:lnTo>
                  <a:lnTo>
                    <a:pt x="300037" y="1062037"/>
                  </a:lnTo>
                  <a:lnTo>
                    <a:pt x="278606" y="1026318"/>
                  </a:lnTo>
                  <a:lnTo>
                    <a:pt x="264318" y="971550"/>
                  </a:lnTo>
                  <a:lnTo>
                    <a:pt x="238125" y="766762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8">
              <a:extLst>
                <a:ext uri="{FF2B5EF4-FFF2-40B4-BE49-F238E27FC236}">
                  <a16:creationId xmlns:a16="http://schemas.microsoft.com/office/drawing/2014/main" id="{78015069-37AA-40FD-862F-3459D46BEC4B}"/>
                </a:ext>
              </a:extLst>
            </p:cNvPr>
            <p:cNvSpPr/>
            <p:nvPr/>
          </p:nvSpPr>
          <p:spPr>
            <a:xfrm>
              <a:off x="4422775" y="1752601"/>
              <a:ext cx="3879850" cy="523875"/>
            </a:xfrm>
            <a:custGeom>
              <a:avLst/>
              <a:gdLst>
                <a:gd name="connsiteX0" fmla="*/ 1063625 w 3879850"/>
                <a:gd name="connsiteY0" fmla="*/ 393700 h 523875"/>
                <a:gd name="connsiteX1" fmla="*/ 38100 w 3879850"/>
                <a:gd name="connsiteY1" fmla="*/ 523875 h 523875"/>
                <a:gd name="connsiteX2" fmla="*/ 0 w 3879850"/>
                <a:gd name="connsiteY2" fmla="*/ 342900 h 523875"/>
                <a:gd name="connsiteX3" fmla="*/ 523875 w 3879850"/>
                <a:gd name="connsiteY3" fmla="*/ 292100 h 523875"/>
                <a:gd name="connsiteX4" fmla="*/ 1041400 w 3879850"/>
                <a:gd name="connsiteY4" fmla="*/ 231775 h 523875"/>
                <a:gd name="connsiteX5" fmla="*/ 1568450 w 3879850"/>
                <a:gd name="connsiteY5" fmla="*/ 155575 h 523875"/>
                <a:gd name="connsiteX6" fmla="*/ 1838325 w 3879850"/>
                <a:gd name="connsiteY6" fmla="*/ 136525 h 523875"/>
                <a:gd name="connsiteX7" fmla="*/ 2447925 w 3879850"/>
                <a:gd name="connsiteY7" fmla="*/ 95250 h 523875"/>
                <a:gd name="connsiteX8" fmla="*/ 3171825 w 3879850"/>
                <a:gd name="connsiteY8" fmla="*/ 66675 h 523875"/>
                <a:gd name="connsiteX9" fmla="*/ 3216275 w 3879850"/>
                <a:gd name="connsiteY9" fmla="*/ 57150 h 523875"/>
                <a:gd name="connsiteX10" fmla="*/ 3295650 w 3879850"/>
                <a:gd name="connsiteY10" fmla="*/ 28575 h 523875"/>
                <a:gd name="connsiteX11" fmla="*/ 3362325 w 3879850"/>
                <a:gd name="connsiteY11" fmla="*/ 9525 h 523875"/>
                <a:gd name="connsiteX12" fmla="*/ 3409950 w 3879850"/>
                <a:gd name="connsiteY12" fmla="*/ 0 h 523875"/>
                <a:gd name="connsiteX13" fmla="*/ 3444875 w 3879850"/>
                <a:gd name="connsiteY13" fmla="*/ 6350 h 523875"/>
                <a:gd name="connsiteX14" fmla="*/ 3498850 w 3879850"/>
                <a:gd name="connsiteY14" fmla="*/ 28575 h 523875"/>
                <a:gd name="connsiteX15" fmla="*/ 3562350 w 3879850"/>
                <a:gd name="connsiteY15" fmla="*/ 66675 h 523875"/>
                <a:gd name="connsiteX16" fmla="*/ 3622675 w 3879850"/>
                <a:gd name="connsiteY16" fmla="*/ 130175 h 523875"/>
                <a:gd name="connsiteX17" fmla="*/ 3727450 w 3879850"/>
                <a:gd name="connsiteY17" fmla="*/ 241300 h 523875"/>
                <a:gd name="connsiteX18" fmla="*/ 3813175 w 3879850"/>
                <a:gd name="connsiteY18" fmla="*/ 342900 h 523875"/>
                <a:gd name="connsiteX19" fmla="*/ 3854450 w 3879850"/>
                <a:gd name="connsiteY19" fmla="*/ 403225 h 523875"/>
                <a:gd name="connsiteX20" fmla="*/ 3870325 w 3879850"/>
                <a:gd name="connsiteY20" fmla="*/ 431800 h 523875"/>
                <a:gd name="connsiteX21" fmla="*/ 3879850 w 3879850"/>
                <a:gd name="connsiteY21" fmla="*/ 454025 h 523875"/>
                <a:gd name="connsiteX22" fmla="*/ 3879850 w 3879850"/>
                <a:gd name="connsiteY22" fmla="*/ 469900 h 523875"/>
                <a:gd name="connsiteX23" fmla="*/ 3870325 w 3879850"/>
                <a:gd name="connsiteY23" fmla="*/ 492125 h 523875"/>
                <a:gd name="connsiteX24" fmla="*/ 3848100 w 3879850"/>
                <a:gd name="connsiteY24" fmla="*/ 504825 h 523875"/>
                <a:gd name="connsiteX25" fmla="*/ 3822700 w 3879850"/>
                <a:gd name="connsiteY25" fmla="*/ 517525 h 523875"/>
                <a:gd name="connsiteX26" fmla="*/ 3349625 w 3879850"/>
                <a:gd name="connsiteY26" fmla="*/ 295275 h 523875"/>
                <a:gd name="connsiteX27" fmla="*/ 3292475 w 3879850"/>
                <a:gd name="connsiteY27" fmla="*/ 266700 h 523875"/>
                <a:gd name="connsiteX28" fmla="*/ 3222625 w 3879850"/>
                <a:gd name="connsiteY28" fmla="*/ 250825 h 523875"/>
                <a:gd name="connsiteX29" fmla="*/ 3060700 w 3879850"/>
                <a:gd name="connsiteY29" fmla="*/ 244475 h 523875"/>
                <a:gd name="connsiteX30" fmla="*/ 2762250 w 3879850"/>
                <a:gd name="connsiteY30" fmla="*/ 250825 h 523875"/>
                <a:gd name="connsiteX31" fmla="*/ 2232025 w 3879850"/>
                <a:gd name="connsiteY31" fmla="*/ 273050 h 523875"/>
                <a:gd name="connsiteX32" fmla="*/ 1609725 w 3879850"/>
                <a:gd name="connsiteY32" fmla="*/ 317500 h 523875"/>
                <a:gd name="connsiteX33" fmla="*/ 1435100 w 3879850"/>
                <a:gd name="connsiteY33" fmla="*/ 355600 h 523875"/>
                <a:gd name="connsiteX34" fmla="*/ 1063625 w 3879850"/>
                <a:gd name="connsiteY34" fmla="*/ 393700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879850" h="523875">
                  <a:moveTo>
                    <a:pt x="1063625" y="393700"/>
                  </a:moveTo>
                  <a:lnTo>
                    <a:pt x="38100" y="523875"/>
                  </a:lnTo>
                  <a:lnTo>
                    <a:pt x="0" y="342900"/>
                  </a:lnTo>
                  <a:lnTo>
                    <a:pt x="523875" y="292100"/>
                  </a:lnTo>
                  <a:lnTo>
                    <a:pt x="1041400" y="231775"/>
                  </a:lnTo>
                  <a:lnTo>
                    <a:pt x="1568450" y="155575"/>
                  </a:lnTo>
                  <a:lnTo>
                    <a:pt x="1838325" y="136525"/>
                  </a:lnTo>
                  <a:lnTo>
                    <a:pt x="2447925" y="95250"/>
                  </a:lnTo>
                  <a:lnTo>
                    <a:pt x="3171825" y="66675"/>
                  </a:lnTo>
                  <a:lnTo>
                    <a:pt x="3216275" y="57150"/>
                  </a:lnTo>
                  <a:lnTo>
                    <a:pt x="3295650" y="28575"/>
                  </a:lnTo>
                  <a:lnTo>
                    <a:pt x="3362325" y="9525"/>
                  </a:lnTo>
                  <a:lnTo>
                    <a:pt x="3409950" y="0"/>
                  </a:lnTo>
                  <a:lnTo>
                    <a:pt x="3444875" y="6350"/>
                  </a:lnTo>
                  <a:lnTo>
                    <a:pt x="3498850" y="28575"/>
                  </a:lnTo>
                  <a:lnTo>
                    <a:pt x="3562350" y="66675"/>
                  </a:lnTo>
                  <a:lnTo>
                    <a:pt x="3622675" y="130175"/>
                  </a:lnTo>
                  <a:lnTo>
                    <a:pt x="3727450" y="241300"/>
                  </a:lnTo>
                  <a:lnTo>
                    <a:pt x="3813175" y="342900"/>
                  </a:lnTo>
                  <a:lnTo>
                    <a:pt x="3854450" y="403225"/>
                  </a:lnTo>
                  <a:lnTo>
                    <a:pt x="3870325" y="431800"/>
                  </a:lnTo>
                  <a:lnTo>
                    <a:pt x="3879850" y="454025"/>
                  </a:lnTo>
                  <a:lnTo>
                    <a:pt x="3879850" y="469900"/>
                  </a:lnTo>
                  <a:lnTo>
                    <a:pt x="3870325" y="492125"/>
                  </a:lnTo>
                  <a:lnTo>
                    <a:pt x="3848100" y="504825"/>
                  </a:lnTo>
                  <a:lnTo>
                    <a:pt x="3822700" y="517525"/>
                  </a:lnTo>
                  <a:lnTo>
                    <a:pt x="3349625" y="295275"/>
                  </a:lnTo>
                  <a:lnTo>
                    <a:pt x="3292475" y="266700"/>
                  </a:lnTo>
                  <a:lnTo>
                    <a:pt x="3222625" y="250825"/>
                  </a:lnTo>
                  <a:lnTo>
                    <a:pt x="3060700" y="244475"/>
                  </a:lnTo>
                  <a:lnTo>
                    <a:pt x="2762250" y="250825"/>
                  </a:lnTo>
                  <a:lnTo>
                    <a:pt x="2232025" y="273050"/>
                  </a:lnTo>
                  <a:lnTo>
                    <a:pt x="1609725" y="317500"/>
                  </a:lnTo>
                  <a:lnTo>
                    <a:pt x="1435100" y="355600"/>
                  </a:lnTo>
                  <a:lnTo>
                    <a:pt x="1063625" y="39370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9">
              <a:extLst>
                <a:ext uri="{FF2B5EF4-FFF2-40B4-BE49-F238E27FC236}">
                  <a16:creationId xmlns:a16="http://schemas.microsoft.com/office/drawing/2014/main" id="{672E5290-D6BB-4F9C-80A1-6EA0F47D0EA3}"/>
                </a:ext>
              </a:extLst>
            </p:cNvPr>
            <p:cNvSpPr/>
            <p:nvPr/>
          </p:nvSpPr>
          <p:spPr>
            <a:xfrm>
              <a:off x="7434263" y="1933575"/>
              <a:ext cx="831850" cy="552450"/>
            </a:xfrm>
            <a:custGeom>
              <a:avLst/>
              <a:gdLst>
                <a:gd name="connsiteX0" fmla="*/ 116681 w 831056"/>
                <a:gd name="connsiteY0" fmla="*/ 361950 h 552450"/>
                <a:gd name="connsiteX1" fmla="*/ 304800 w 831056"/>
                <a:gd name="connsiteY1" fmla="*/ 135731 h 552450"/>
                <a:gd name="connsiteX2" fmla="*/ 304800 w 831056"/>
                <a:gd name="connsiteY2" fmla="*/ 123825 h 552450"/>
                <a:gd name="connsiteX3" fmla="*/ 238125 w 831056"/>
                <a:gd name="connsiteY3" fmla="*/ 0 h 552450"/>
                <a:gd name="connsiteX4" fmla="*/ 831056 w 831056"/>
                <a:gd name="connsiteY4" fmla="*/ 314325 h 552450"/>
                <a:gd name="connsiteX5" fmla="*/ 809625 w 831056"/>
                <a:gd name="connsiteY5" fmla="*/ 335756 h 552450"/>
                <a:gd name="connsiteX6" fmla="*/ 707231 w 831056"/>
                <a:gd name="connsiteY6" fmla="*/ 333375 h 552450"/>
                <a:gd name="connsiteX7" fmla="*/ 566737 w 831056"/>
                <a:gd name="connsiteY7" fmla="*/ 347663 h 552450"/>
                <a:gd name="connsiteX8" fmla="*/ 471487 w 831056"/>
                <a:gd name="connsiteY8" fmla="*/ 364331 h 552450"/>
                <a:gd name="connsiteX9" fmla="*/ 300037 w 831056"/>
                <a:gd name="connsiteY9" fmla="*/ 431006 h 552450"/>
                <a:gd name="connsiteX10" fmla="*/ 52387 w 831056"/>
                <a:gd name="connsiteY10" fmla="*/ 542925 h 552450"/>
                <a:gd name="connsiteX11" fmla="*/ 28575 w 831056"/>
                <a:gd name="connsiteY11" fmla="*/ 552450 h 552450"/>
                <a:gd name="connsiteX12" fmla="*/ 11906 w 831056"/>
                <a:gd name="connsiteY12" fmla="*/ 550069 h 552450"/>
                <a:gd name="connsiteX13" fmla="*/ 2381 w 831056"/>
                <a:gd name="connsiteY13" fmla="*/ 542925 h 552450"/>
                <a:gd name="connsiteX14" fmla="*/ 0 w 831056"/>
                <a:gd name="connsiteY14" fmla="*/ 516731 h 552450"/>
                <a:gd name="connsiteX15" fmla="*/ 14287 w 831056"/>
                <a:gd name="connsiteY15" fmla="*/ 485775 h 552450"/>
                <a:gd name="connsiteX16" fmla="*/ 116681 w 831056"/>
                <a:gd name="connsiteY16" fmla="*/ 361950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31056" h="552450">
                  <a:moveTo>
                    <a:pt x="116681" y="361950"/>
                  </a:moveTo>
                  <a:lnTo>
                    <a:pt x="304800" y="135731"/>
                  </a:lnTo>
                  <a:lnTo>
                    <a:pt x="304800" y="123825"/>
                  </a:lnTo>
                  <a:lnTo>
                    <a:pt x="238125" y="0"/>
                  </a:lnTo>
                  <a:lnTo>
                    <a:pt x="831056" y="314325"/>
                  </a:lnTo>
                  <a:lnTo>
                    <a:pt x="809625" y="335756"/>
                  </a:lnTo>
                  <a:lnTo>
                    <a:pt x="707231" y="333375"/>
                  </a:lnTo>
                  <a:lnTo>
                    <a:pt x="566737" y="347663"/>
                  </a:lnTo>
                  <a:lnTo>
                    <a:pt x="471487" y="364331"/>
                  </a:lnTo>
                  <a:lnTo>
                    <a:pt x="300037" y="431006"/>
                  </a:lnTo>
                  <a:lnTo>
                    <a:pt x="52387" y="542925"/>
                  </a:lnTo>
                  <a:lnTo>
                    <a:pt x="28575" y="552450"/>
                  </a:lnTo>
                  <a:lnTo>
                    <a:pt x="11906" y="550069"/>
                  </a:lnTo>
                  <a:lnTo>
                    <a:pt x="2381" y="542925"/>
                  </a:lnTo>
                  <a:lnTo>
                    <a:pt x="0" y="516731"/>
                  </a:lnTo>
                  <a:lnTo>
                    <a:pt x="14287" y="485775"/>
                  </a:lnTo>
                  <a:lnTo>
                    <a:pt x="116681" y="36195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1">
              <a:extLst>
                <a:ext uri="{FF2B5EF4-FFF2-40B4-BE49-F238E27FC236}">
                  <a16:creationId xmlns:a16="http://schemas.microsoft.com/office/drawing/2014/main" id="{AE106EB9-195D-45B6-9F13-D4F99B0CC124}"/>
                </a:ext>
              </a:extLst>
            </p:cNvPr>
            <p:cNvSpPr/>
            <p:nvPr/>
          </p:nvSpPr>
          <p:spPr>
            <a:xfrm>
              <a:off x="5014913" y="2020888"/>
              <a:ext cx="1206500" cy="1365250"/>
            </a:xfrm>
            <a:custGeom>
              <a:avLst/>
              <a:gdLst>
                <a:gd name="connsiteX0" fmla="*/ 816768 w 1207293"/>
                <a:gd name="connsiteY0" fmla="*/ 950119 h 1364457"/>
                <a:gd name="connsiteX1" fmla="*/ 673893 w 1207293"/>
                <a:gd name="connsiteY1" fmla="*/ 1057275 h 1364457"/>
                <a:gd name="connsiteX2" fmla="*/ 502443 w 1207293"/>
                <a:gd name="connsiteY2" fmla="*/ 1166813 h 1364457"/>
                <a:gd name="connsiteX3" fmla="*/ 335756 w 1207293"/>
                <a:gd name="connsiteY3" fmla="*/ 1254919 h 1364457"/>
                <a:gd name="connsiteX4" fmla="*/ 164306 w 1207293"/>
                <a:gd name="connsiteY4" fmla="*/ 1331119 h 1364457"/>
                <a:gd name="connsiteX5" fmla="*/ 76200 w 1207293"/>
                <a:gd name="connsiteY5" fmla="*/ 1364457 h 1364457"/>
                <a:gd name="connsiteX6" fmla="*/ 50006 w 1207293"/>
                <a:gd name="connsiteY6" fmla="*/ 1364457 h 1364457"/>
                <a:gd name="connsiteX7" fmla="*/ 21431 w 1207293"/>
                <a:gd name="connsiteY7" fmla="*/ 1359694 h 1364457"/>
                <a:gd name="connsiteX8" fmla="*/ 4762 w 1207293"/>
                <a:gd name="connsiteY8" fmla="*/ 1352550 h 1364457"/>
                <a:gd name="connsiteX9" fmla="*/ 0 w 1207293"/>
                <a:gd name="connsiteY9" fmla="*/ 1345407 h 1364457"/>
                <a:gd name="connsiteX10" fmla="*/ 2381 w 1207293"/>
                <a:gd name="connsiteY10" fmla="*/ 1326357 h 1364457"/>
                <a:gd name="connsiteX11" fmla="*/ 11906 w 1207293"/>
                <a:gd name="connsiteY11" fmla="*/ 1309688 h 1364457"/>
                <a:gd name="connsiteX12" fmla="*/ 35718 w 1207293"/>
                <a:gd name="connsiteY12" fmla="*/ 1290638 h 1364457"/>
                <a:gd name="connsiteX13" fmla="*/ 226218 w 1207293"/>
                <a:gd name="connsiteY13" fmla="*/ 1195388 h 1364457"/>
                <a:gd name="connsiteX14" fmla="*/ 385762 w 1207293"/>
                <a:gd name="connsiteY14" fmla="*/ 1090613 h 1364457"/>
                <a:gd name="connsiteX15" fmla="*/ 519112 w 1207293"/>
                <a:gd name="connsiteY15" fmla="*/ 995363 h 1364457"/>
                <a:gd name="connsiteX16" fmla="*/ 647700 w 1207293"/>
                <a:gd name="connsiteY16" fmla="*/ 878682 h 1364457"/>
                <a:gd name="connsiteX17" fmla="*/ 709612 w 1207293"/>
                <a:gd name="connsiteY17" fmla="*/ 807244 h 1364457"/>
                <a:gd name="connsiteX18" fmla="*/ 788193 w 1207293"/>
                <a:gd name="connsiteY18" fmla="*/ 700088 h 1364457"/>
                <a:gd name="connsiteX19" fmla="*/ 873918 w 1207293"/>
                <a:gd name="connsiteY19" fmla="*/ 540544 h 1364457"/>
                <a:gd name="connsiteX20" fmla="*/ 897731 w 1207293"/>
                <a:gd name="connsiteY20" fmla="*/ 457200 h 1364457"/>
                <a:gd name="connsiteX21" fmla="*/ 904875 w 1207293"/>
                <a:gd name="connsiteY21" fmla="*/ 411957 h 1364457"/>
                <a:gd name="connsiteX22" fmla="*/ 904875 w 1207293"/>
                <a:gd name="connsiteY22" fmla="*/ 359569 h 1364457"/>
                <a:gd name="connsiteX23" fmla="*/ 897731 w 1207293"/>
                <a:gd name="connsiteY23" fmla="*/ 280988 h 1364457"/>
                <a:gd name="connsiteX24" fmla="*/ 883443 w 1207293"/>
                <a:gd name="connsiteY24" fmla="*/ 216694 h 1364457"/>
                <a:gd name="connsiteX25" fmla="*/ 873918 w 1207293"/>
                <a:gd name="connsiteY25" fmla="*/ 188119 h 1364457"/>
                <a:gd name="connsiteX26" fmla="*/ 857250 w 1207293"/>
                <a:gd name="connsiteY26" fmla="*/ 154782 h 1364457"/>
                <a:gd name="connsiteX27" fmla="*/ 842962 w 1207293"/>
                <a:gd name="connsiteY27" fmla="*/ 138113 h 1364457"/>
                <a:gd name="connsiteX28" fmla="*/ 740568 w 1207293"/>
                <a:gd name="connsiteY28" fmla="*/ 42863 h 1364457"/>
                <a:gd name="connsiteX29" fmla="*/ 981075 w 1207293"/>
                <a:gd name="connsiteY29" fmla="*/ 0 h 1364457"/>
                <a:gd name="connsiteX30" fmla="*/ 1095375 w 1207293"/>
                <a:gd name="connsiteY30" fmla="*/ 71438 h 1364457"/>
                <a:gd name="connsiteX31" fmla="*/ 1131093 w 1207293"/>
                <a:gd name="connsiteY31" fmla="*/ 95250 h 1364457"/>
                <a:gd name="connsiteX32" fmla="*/ 1154906 w 1207293"/>
                <a:gd name="connsiteY32" fmla="*/ 116682 h 1364457"/>
                <a:gd name="connsiteX33" fmla="*/ 1171575 w 1207293"/>
                <a:gd name="connsiteY33" fmla="*/ 138113 h 1364457"/>
                <a:gd name="connsiteX34" fmla="*/ 1193006 w 1207293"/>
                <a:gd name="connsiteY34" fmla="*/ 166688 h 1364457"/>
                <a:gd name="connsiteX35" fmla="*/ 1207293 w 1207293"/>
                <a:gd name="connsiteY35" fmla="*/ 221457 h 1364457"/>
                <a:gd name="connsiteX36" fmla="*/ 1195387 w 1207293"/>
                <a:gd name="connsiteY36" fmla="*/ 297657 h 1364457"/>
                <a:gd name="connsiteX37" fmla="*/ 1135856 w 1207293"/>
                <a:gd name="connsiteY37" fmla="*/ 504825 h 1364457"/>
                <a:gd name="connsiteX38" fmla="*/ 1114425 w 1207293"/>
                <a:gd name="connsiteY38" fmla="*/ 657225 h 1364457"/>
                <a:gd name="connsiteX39" fmla="*/ 1009650 w 1207293"/>
                <a:gd name="connsiteY39" fmla="*/ 776288 h 1364457"/>
                <a:gd name="connsiteX40" fmla="*/ 816768 w 1207293"/>
                <a:gd name="connsiteY40" fmla="*/ 950119 h 136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07293" h="1364457">
                  <a:moveTo>
                    <a:pt x="816768" y="950119"/>
                  </a:moveTo>
                  <a:lnTo>
                    <a:pt x="673893" y="1057275"/>
                  </a:lnTo>
                  <a:lnTo>
                    <a:pt x="502443" y="1166813"/>
                  </a:lnTo>
                  <a:lnTo>
                    <a:pt x="335756" y="1254919"/>
                  </a:lnTo>
                  <a:lnTo>
                    <a:pt x="164306" y="1331119"/>
                  </a:lnTo>
                  <a:lnTo>
                    <a:pt x="76200" y="1364457"/>
                  </a:lnTo>
                  <a:lnTo>
                    <a:pt x="50006" y="1364457"/>
                  </a:lnTo>
                  <a:lnTo>
                    <a:pt x="21431" y="1359694"/>
                  </a:lnTo>
                  <a:lnTo>
                    <a:pt x="4762" y="1352550"/>
                  </a:lnTo>
                  <a:lnTo>
                    <a:pt x="0" y="1345407"/>
                  </a:lnTo>
                  <a:lnTo>
                    <a:pt x="2381" y="1326357"/>
                  </a:lnTo>
                  <a:lnTo>
                    <a:pt x="11906" y="1309688"/>
                  </a:lnTo>
                  <a:lnTo>
                    <a:pt x="35718" y="1290638"/>
                  </a:lnTo>
                  <a:lnTo>
                    <a:pt x="226218" y="1195388"/>
                  </a:lnTo>
                  <a:lnTo>
                    <a:pt x="385762" y="1090613"/>
                  </a:lnTo>
                  <a:lnTo>
                    <a:pt x="519112" y="995363"/>
                  </a:lnTo>
                  <a:lnTo>
                    <a:pt x="647700" y="878682"/>
                  </a:lnTo>
                  <a:lnTo>
                    <a:pt x="709612" y="807244"/>
                  </a:lnTo>
                  <a:lnTo>
                    <a:pt x="788193" y="700088"/>
                  </a:lnTo>
                  <a:lnTo>
                    <a:pt x="873918" y="540544"/>
                  </a:lnTo>
                  <a:lnTo>
                    <a:pt x="897731" y="457200"/>
                  </a:lnTo>
                  <a:lnTo>
                    <a:pt x="904875" y="411957"/>
                  </a:lnTo>
                  <a:lnTo>
                    <a:pt x="904875" y="359569"/>
                  </a:lnTo>
                  <a:lnTo>
                    <a:pt x="897731" y="280988"/>
                  </a:lnTo>
                  <a:lnTo>
                    <a:pt x="883443" y="216694"/>
                  </a:lnTo>
                  <a:lnTo>
                    <a:pt x="873918" y="188119"/>
                  </a:lnTo>
                  <a:lnTo>
                    <a:pt x="857250" y="154782"/>
                  </a:lnTo>
                  <a:lnTo>
                    <a:pt x="842962" y="138113"/>
                  </a:lnTo>
                  <a:lnTo>
                    <a:pt x="740568" y="42863"/>
                  </a:lnTo>
                  <a:lnTo>
                    <a:pt x="981075" y="0"/>
                  </a:lnTo>
                  <a:lnTo>
                    <a:pt x="1095375" y="71438"/>
                  </a:lnTo>
                  <a:lnTo>
                    <a:pt x="1131093" y="95250"/>
                  </a:lnTo>
                  <a:lnTo>
                    <a:pt x="1154906" y="116682"/>
                  </a:lnTo>
                  <a:lnTo>
                    <a:pt x="1171575" y="138113"/>
                  </a:lnTo>
                  <a:lnTo>
                    <a:pt x="1193006" y="166688"/>
                  </a:lnTo>
                  <a:lnTo>
                    <a:pt x="1207293" y="221457"/>
                  </a:lnTo>
                  <a:lnTo>
                    <a:pt x="1195387" y="297657"/>
                  </a:lnTo>
                  <a:lnTo>
                    <a:pt x="1135856" y="504825"/>
                  </a:lnTo>
                  <a:lnTo>
                    <a:pt x="1114425" y="657225"/>
                  </a:lnTo>
                  <a:lnTo>
                    <a:pt x="1009650" y="776288"/>
                  </a:lnTo>
                  <a:lnTo>
                    <a:pt x="816768" y="9501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2">
              <a:extLst>
                <a:ext uri="{FF2B5EF4-FFF2-40B4-BE49-F238E27FC236}">
                  <a16:creationId xmlns:a16="http://schemas.microsoft.com/office/drawing/2014/main" id="{C810F8CE-42DA-4FA7-AA93-AE8159AE1E14}"/>
                </a:ext>
              </a:extLst>
            </p:cNvPr>
            <p:cNvSpPr/>
            <p:nvPr/>
          </p:nvSpPr>
          <p:spPr>
            <a:xfrm>
              <a:off x="5986463" y="2659064"/>
              <a:ext cx="1085850" cy="523875"/>
            </a:xfrm>
            <a:custGeom>
              <a:avLst/>
              <a:gdLst>
                <a:gd name="connsiteX0" fmla="*/ 488156 w 1085850"/>
                <a:gd name="connsiteY0" fmla="*/ 326232 h 523875"/>
                <a:gd name="connsiteX1" fmla="*/ 0 w 1085850"/>
                <a:gd name="connsiteY1" fmla="*/ 100013 h 523875"/>
                <a:gd name="connsiteX2" fmla="*/ 28575 w 1085850"/>
                <a:gd name="connsiteY2" fmla="*/ 0 h 523875"/>
                <a:gd name="connsiteX3" fmla="*/ 154781 w 1085850"/>
                <a:gd name="connsiteY3" fmla="*/ 30957 h 523875"/>
                <a:gd name="connsiteX4" fmla="*/ 395287 w 1085850"/>
                <a:gd name="connsiteY4" fmla="*/ 100013 h 523875"/>
                <a:gd name="connsiteX5" fmla="*/ 700087 w 1085850"/>
                <a:gd name="connsiteY5" fmla="*/ 185738 h 523875"/>
                <a:gd name="connsiteX6" fmla="*/ 847725 w 1085850"/>
                <a:gd name="connsiteY6" fmla="*/ 230982 h 523875"/>
                <a:gd name="connsiteX7" fmla="*/ 945356 w 1085850"/>
                <a:gd name="connsiteY7" fmla="*/ 261938 h 523875"/>
                <a:gd name="connsiteX8" fmla="*/ 1007268 w 1085850"/>
                <a:gd name="connsiteY8" fmla="*/ 292894 h 523875"/>
                <a:gd name="connsiteX9" fmla="*/ 1042987 w 1085850"/>
                <a:gd name="connsiteY9" fmla="*/ 319088 h 523875"/>
                <a:gd name="connsiteX10" fmla="*/ 1069181 w 1085850"/>
                <a:gd name="connsiteY10" fmla="*/ 350044 h 523875"/>
                <a:gd name="connsiteX11" fmla="*/ 1081087 w 1085850"/>
                <a:gd name="connsiteY11" fmla="*/ 373857 h 523875"/>
                <a:gd name="connsiteX12" fmla="*/ 1085850 w 1085850"/>
                <a:gd name="connsiteY12" fmla="*/ 409575 h 523875"/>
                <a:gd name="connsiteX13" fmla="*/ 1085850 w 1085850"/>
                <a:gd name="connsiteY13" fmla="*/ 442913 h 523875"/>
                <a:gd name="connsiteX14" fmla="*/ 1073943 w 1085850"/>
                <a:gd name="connsiteY14" fmla="*/ 483394 h 523875"/>
                <a:gd name="connsiteX15" fmla="*/ 1047750 w 1085850"/>
                <a:gd name="connsiteY15" fmla="*/ 511969 h 523875"/>
                <a:gd name="connsiteX16" fmla="*/ 1021556 w 1085850"/>
                <a:gd name="connsiteY16" fmla="*/ 521494 h 523875"/>
                <a:gd name="connsiteX17" fmla="*/ 959643 w 1085850"/>
                <a:gd name="connsiteY17" fmla="*/ 523875 h 523875"/>
                <a:gd name="connsiteX18" fmla="*/ 862012 w 1085850"/>
                <a:gd name="connsiteY18" fmla="*/ 514350 h 523875"/>
                <a:gd name="connsiteX19" fmla="*/ 826293 w 1085850"/>
                <a:gd name="connsiteY19" fmla="*/ 504825 h 523875"/>
                <a:gd name="connsiteX20" fmla="*/ 488156 w 1085850"/>
                <a:gd name="connsiteY20" fmla="*/ 326232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5850" h="523875">
                  <a:moveTo>
                    <a:pt x="488156" y="326232"/>
                  </a:moveTo>
                  <a:lnTo>
                    <a:pt x="0" y="100013"/>
                  </a:lnTo>
                  <a:lnTo>
                    <a:pt x="28575" y="0"/>
                  </a:lnTo>
                  <a:lnTo>
                    <a:pt x="154781" y="30957"/>
                  </a:lnTo>
                  <a:lnTo>
                    <a:pt x="395287" y="100013"/>
                  </a:lnTo>
                  <a:lnTo>
                    <a:pt x="700087" y="185738"/>
                  </a:lnTo>
                  <a:lnTo>
                    <a:pt x="847725" y="230982"/>
                  </a:lnTo>
                  <a:lnTo>
                    <a:pt x="945356" y="261938"/>
                  </a:lnTo>
                  <a:lnTo>
                    <a:pt x="1007268" y="292894"/>
                  </a:lnTo>
                  <a:lnTo>
                    <a:pt x="1042987" y="319088"/>
                  </a:lnTo>
                  <a:lnTo>
                    <a:pt x="1069181" y="350044"/>
                  </a:lnTo>
                  <a:lnTo>
                    <a:pt x="1081087" y="373857"/>
                  </a:lnTo>
                  <a:lnTo>
                    <a:pt x="1085850" y="409575"/>
                  </a:lnTo>
                  <a:lnTo>
                    <a:pt x="1085850" y="442913"/>
                  </a:lnTo>
                  <a:lnTo>
                    <a:pt x="1073943" y="483394"/>
                  </a:lnTo>
                  <a:lnTo>
                    <a:pt x="1047750" y="511969"/>
                  </a:lnTo>
                  <a:lnTo>
                    <a:pt x="1021556" y="521494"/>
                  </a:lnTo>
                  <a:lnTo>
                    <a:pt x="959643" y="523875"/>
                  </a:lnTo>
                  <a:lnTo>
                    <a:pt x="862012" y="514350"/>
                  </a:lnTo>
                  <a:lnTo>
                    <a:pt x="826293" y="504825"/>
                  </a:lnTo>
                  <a:lnTo>
                    <a:pt x="488156" y="3262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3">
              <a:extLst>
                <a:ext uri="{FF2B5EF4-FFF2-40B4-BE49-F238E27FC236}">
                  <a16:creationId xmlns:a16="http://schemas.microsoft.com/office/drawing/2014/main" id="{13336CD8-66EA-4586-937E-8E2542717BE4}"/>
                </a:ext>
              </a:extLst>
            </p:cNvPr>
            <p:cNvSpPr/>
            <p:nvPr/>
          </p:nvSpPr>
          <p:spPr>
            <a:xfrm>
              <a:off x="4840289" y="4075114"/>
              <a:ext cx="1597025" cy="1011237"/>
            </a:xfrm>
            <a:custGeom>
              <a:avLst/>
              <a:gdLst>
                <a:gd name="connsiteX0" fmla="*/ 714375 w 1595438"/>
                <a:gd name="connsiteY0" fmla="*/ 283369 h 1012031"/>
                <a:gd name="connsiteX1" fmla="*/ 78582 w 1595438"/>
                <a:gd name="connsiteY1" fmla="*/ 373856 h 1012031"/>
                <a:gd name="connsiteX2" fmla="*/ 0 w 1595438"/>
                <a:gd name="connsiteY2" fmla="*/ 235744 h 1012031"/>
                <a:gd name="connsiteX3" fmla="*/ 383382 w 1595438"/>
                <a:gd name="connsiteY3" fmla="*/ 171450 h 1012031"/>
                <a:gd name="connsiteX4" fmla="*/ 771525 w 1595438"/>
                <a:gd name="connsiteY4" fmla="*/ 107156 h 1012031"/>
                <a:gd name="connsiteX5" fmla="*/ 1009650 w 1595438"/>
                <a:gd name="connsiteY5" fmla="*/ 69056 h 1012031"/>
                <a:gd name="connsiteX6" fmla="*/ 1173957 w 1595438"/>
                <a:gd name="connsiteY6" fmla="*/ 2381 h 1012031"/>
                <a:gd name="connsiteX7" fmla="*/ 1185863 w 1595438"/>
                <a:gd name="connsiteY7" fmla="*/ 0 h 1012031"/>
                <a:gd name="connsiteX8" fmla="*/ 1233488 w 1595438"/>
                <a:gd name="connsiteY8" fmla="*/ 14287 h 1012031"/>
                <a:gd name="connsiteX9" fmla="*/ 1357313 w 1595438"/>
                <a:gd name="connsiteY9" fmla="*/ 66675 h 1012031"/>
                <a:gd name="connsiteX10" fmla="*/ 1438275 w 1595438"/>
                <a:gd name="connsiteY10" fmla="*/ 111919 h 1012031"/>
                <a:gd name="connsiteX11" fmla="*/ 1497807 w 1595438"/>
                <a:gd name="connsiteY11" fmla="*/ 154781 h 1012031"/>
                <a:gd name="connsiteX12" fmla="*/ 1528763 w 1595438"/>
                <a:gd name="connsiteY12" fmla="*/ 183356 h 1012031"/>
                <a:gd name="connsiteX13" fmla="*/ 1554957 w 1595438"/>
                <a:gd name="connsiteY13" fmla="*/ 211931 h 1012031"/>
                <a:gd name="connsiteX14" fmla="*/ 1590675 w 1595438"/>
                <a:gd name="connsiteY14" fmla="*/ 269081 h 1012031"/>
                <a:gd name="connsiteX15" fmla="*/ 1595438 w 1595438"/>
                <a:gd name="connsiteY15" fmla="*/ 297656 h 1012031"/>
                <a:gd name="connsiteX16" fmla="*/ 1588294 w 1595438"/>
                <a:gd name="connsiteY16" fmla="*/ 338137 h 1012031"/>
                <a:gd name="connsiteX17" fmla="*/ 1559719 w 1595438"/>
                <a:gd name="connsiteY17" fmla="*/ 383381 h 1012031"/>
                <a:gd name="connsiteX18" fmla="*/ 1509713 w 1595438"/>
                <a:gd name="connsiteY18" fmla="*/ 438150 h 1012031"/>
                <a:gd name="connsiteX19" fmla="*/ 1490663 w 1595438"/>
                <a:gd name="connsiteY19" fmla="*/ 471487 h 1012031"/>
                <a:gd name="connsiteX20" fmla="*/ 1459707 w 1595438"/>
                <a:gd name="connsiteY20" fmla="*/ 566737 h 1012031"/>
                <a:gd name="connsiteX21" fmla="*/ 1373982 w 1595438"/>
                <a:gd name="connsiteY21" fmla="*/ 838200 h 1012031"/>
                <a:gd name="connsiteX22" fmla="*/ 1335882 w 1595438"/>
                <a:gd name="connsiteY22" fmla="*/ 962025 h 1012031"/>
                <a:gd name="connsiteX23" fmla="*/ 1307307 w 1595438"/>
                <a:gd name="connsiteY23" fmla="*/ 981075 h 1012031"/>
                <a:gd name="connsiteX24" fmla="*/ 1254919 w 1595438"/>
                <a:gd name="connsiteY24" fmla="*/ 1002506 h 1012031"/>
                <a:gd name="connsiteX25" fmla="*/ 1209675 w 1595438"/>
                <a:gd name="connsiteY25" fmla="*/ 1012031 h 1012031"/>
                <a:gd name="connsiteX26" fmla="*/ 1185863 w 1595438"/>
                <a:gd name="connsiteY26" fmla="*/ 1009650 h 1012031"/>
                <a:gd name="connsiteX27" fmla="*/ 1154907 w 1595438"/>
                <a:gd name="connsiteY27" fmla="*/ 812006 h 1012031"/>
                <a:gd name="connsiteX28" fmla="*/ 1176338 w 1595438"/>
                <a:gd name="connsiteY28" fmla="*/ 464344 h 1012031"/>
                <a:gd name="connsiteX29" fmla="*/ 1181100 w 1595438"/>
                <a:gd name="connsiteY29" fmla="*/ 309562 h 1012031"/>
                <a:gd name="connsiteX30" fmla="*/ 1178719 w 1595438"/>
                <a:gd name="connsiteY30" fmla="*/ 283369 h 1012031"/>
                <a:gd name="connsiteX31" fmla="*/ 1171575 w 1595438"/>
                <a:gd name="connsiteY31" fmla="*/ 264319 h 1012031"/>
                <a:gd name="connsiteX32" fmla="*/ 1162050 w 1595438"/>
                <a:gd name="connsiteY32" fmla="*/ 250031 h 1012031"/>
                <a:gd name="connsiteX33" fmla="*/ 1145382 w 1595438"/>
                <a:gd name="connsiteY33" fmla="*/ 238125 h 1012031"/>
                <a:gd name="connsiteX34" fmla="*/ 1123950 w 1595438"/>
                <a:gd name="connsiteY34" fmla="*/ 230981 h 1012031"/>
                <a:gd name="connsiteX35" fmla="*/ 1085850 w 1595438"/>
                <a:gd name="connsiteY35" fmla="*/ 228600 h 1012031"/>
                <a:gd name="connsiteX36" fmla="*/ 714375 w 1595438"/>
                <a:gd name="connsiteY36" fmla="*/ 283369 h 101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595438" h="1012031">
                  <a:moveTo>
                    <a:pt x="714375" y="283369"/>
                  </a:moveTo>
                  <a:lnTo>
                    <a:pt x="78582" y="373856"/>
                  </a:lnTo>
                  <a:lnTo>
                    <a:pt x="0" y="235744"/>
                  </a:lnTo>
                  <a:lnTo>
                    <a:pt x="383382" y="171450"/>
                  </a:lnTo>
                  <a:lnTo>
                    <a:pt x="771525" y="107156"/>
                  </a:lnTo>
                  <a:lnTo>
                    <a:pt x="1009650" y="69056"/>
                  </a:lnTo>
                  <a:lnTo>
                    <a:pt x="1173957" y="2381"/>
                  </a:lnTo>
                  <a:lnTo>
                    <a:pt x="1185863" y="0"/>
                  </a:lnTo>
                  <a:lnTo>
                    <a:pt x="1233488" y="14287"/>
                  </a:lnTo>
                  <a:lnTo>
                    <a:pt x="1357313" y="66675"/>
                  </a:lnTo>
                  <a:lnTo>
                    <a:pt x="1438275" y="111919"/>
                  </a:lnTo>
                  <a:lnTo>
                    <a:pt x="1497807" y="154781"/>
                  </a:lnTo>
                  <a:lnTo>
                    <a:pt x="1528763" y="183356"/>
                  </a:lnTo>
                  <a:lnTo>
                    <a:pt x="1554957" y="211931"/>
                  </a:lnTo>
                  <a:lnTo>
                    <a:pt x="1590675" y="269081"/>
                  </a:lnTo>
                  <a:lnTo>
                    <a:pt x="1595438" y="297656"/>
                  </a:lnTo>
                  <a:lnTo>
                    <a:pt x="1588294" y="338137"/>
                  </a:lnTo>
                  <a:lnTo>
                    <a:pt x="1559719" y="383381"/>
                  </a:lnTo>
                  <a:lnTo>
                    <a:pt x="1509713" y="438150"/>
                  </a:lnTo>
                  <a:lnTo>
                    <a:pt x="1490663" y="471487"/>
                  </a:lnTo>
                  <a:lnTo>
                    <a:pt x="1459707" y="566737"/>
                  </a:lnTo>
                  <a:lnTo>
                    <a:pt x="1373982" y="838200"/>
                  </a:lnTo>
                  <a:lnTo>
                    <a:pt x="1335882" y="962025"/>
                  </a:lnTo>
                  <a:lnTo>
                    <a:pt x="1307307" y="981075"/>
                  </a:lnTo>
                  <a:lnTo>
                    <a:pt x="1254919" y="1002506"/>
                  </a:lnTo>
                  <a:lnTo>
                    <a:pt x="1209675" y="1012031"/>
                  </a:lnTo>
                  <a:lnTo>
                    <a:pt x="1185863" y="1009650"/>
                  </a:lnTo>
                  <a:lnTo>
                    <a:pt x="1154907" y="812006"/>
                  </a:lnTo>
                  <a:lnTo>
                    <a:pt x="1176338" y="464344"/>
                  </a:lnTo>
                  <a:lnTo>
                    <a:pt x="1181100" y="309562"/>
                  </a:lnTo>
                  <a:lnTo>
                    <a:pt x="1178719" y="283369"/>
                  </a:lnTo>
                  <a:lnTo>
                    <a:pt x="1171575" y="264319"/>
                  </a:lnTo>
                  <a:lnTo>
                    <a:pt x="1162050" y="250031"/>
                  </a:lnTo>
                  <a:lnTo>
                    <a:pt x="1145382" y="238125"/>
                  </a:lnTo>
                  <a:lnTo>
                    <a:pt x="1123950" y="230981"/>
                  </a:lnTo>
                  <a:lnTo>
                    <a:pt x="1085850" y="228600"/>
                  </a:lnTo>
                  <a:lnTo>
                    <a:pt x="714375" y="283369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4">
              <a:extLst>
                <a:ext uri="{FF2B5EF4-FFF2-40B4-BE49-F238E27FC236}">
                  <a16:creationId xmlns:a16="http://schemas.microsoft.com/office/drawing/2014/main" id="{7720E367-FAEF-45E3-8827-8B3D0B892F23}"/>
                </a:ext>
              </a:extLst>
            </p:cNvPr>
            <p:cNvSpPr/>
            <p:nvPr/>
          </p:nvSpPr>
          <p:spPr>
            <a:xfrm>
              <a:off x="5002213" y="4857750"/>
              <a:ext cx="1104900" cy="304800"/>
            </a:xfrm>
            <a:custGeom>
              <a:avLst/>
              <a:gdLst>
                <a:gd name="connsiteX0" fmla="*/ 573882 w 1104900"/>
                <a:gd name="connsiteY0" fmla="*/ 207169 h 304800"/>
                <a:gd name="connsiteX1" fmla="*/ 35719 w 1104900"/>
                <a:gd name="connsiteY1" fmla="*/ 304800 h 304800"/>
                <a:gd name="connsiteX2" fmla="*/ 0 w 1104900"/>
                <a:gd name="connsiteY2" fmla="*/ 114300 h 304800"/>
                <a:gd name="connsiteX3" fmla="*/ 238125 w 1104900"/>
                <a:gd name="connsiteY3" fmla="*/ 111919 h 304800"/>
                <a:gd name="connsiteX4" fmla="*/ 378619 w 1104900"/>
                <a:gd name="connsiteY4" fmla="*/ 85725 h 304800"/>
                <a:gd name="connsiteX5" fmla="*/ 650082 w 1104900"/>
                <a:gd name="connsiteY5" fmla="*/ 33338 h 304800"/>
                <a:gd name="connsiteX6" fmla="*/ 828675 w 1104900"/>
                <a:gd name="connsiteY6" fmla="*/ 0 h 304800"/>
                <a:gd name="connsiteX7" fmla="*/ 1038225 w 1104900"/>
                <a:gd name="connsiteY7" fmla="*/ 4763 h 304800"/>
                <a:gd name="connsiteX8" fmla="*/ 1104900 w 1104900"/>
                <a:gd name="connsiteY8" fmla="*/ 202406 h 304800"/>
                <a:gd name="connsiteX9" fmla="*/ 1028700 w 1104900"/>
                <a:gd name="connsiteY9" fmla="*/ 226219 h 304800"/>
                <a:gd name="connsiteX10" fmla="*/ 976313 w 1104900"/>
                <a:gd name="connsiteY10" fmla="*/ 207169 h 304800"/>
                <a:gd name="connsiteX11" fmla="*/ 859632 w 1104900"/>
                <a:gd name="connsiteY11" fmla="*/ 157163 h 304800"/>
                <a:gd name="connsiteX12" fmla="*/ 573882 w 1104900"/>
                <a:gd name="connsiteY12" fmla="*/ 207169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04900" h="304800">
                  <a:moveTo>
                    <a:pt x="573882" y="207169"/>
                  </a:moveTo>
                  <a:lnTo>
                    <a:pt x="35719" y="304800"/>
                  </a:lnTo>
                  <a:lnTo>
                    <a:pt x="0" y="114300"/>
                  </a:lnTo>
                  <a:lnTo>
                    <a:pt x="238125" y="111919"/>
                  </a:lnTo>
                  <a:lnTo>
                    <a:pt x="378619" y="85725"/>
                  </a:lnTo>
                  <a:lnTo>
                    <a:pt x="650082" y="33338"/>
                  </a:lnTo>
                  <a:lnTo>
                    <a:pt x="828675" y="0"/>
                  </a:lnTo>
                  <a:lnTo>
                    <a:pt x="1038225" y="4763"/>
                  </a:lnTo>
                  <a:lnTo>
                    <a:pt x="1104900" y="202406"/>
                  </a:lnTo>
                  <a:lnTo>
                    <a:pt x="1028700" y="226219"/>
                  </a:lnTo>
                  <a:lnTo>
                    <a:pt x="976313" y="207169"/>
                  </a:lnTo>
                  <a:lnTo>
                    <a:pt x="859632" y="157163"/>
                  </a:lnTo>
                  <a:lnTo>
                    <a:pt x="573882" y="207169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8">
              <a:extLst>
                <a:ext uri="{FF2B5EF4-FFF2-40B4-BE49-F238E27FC236}">
                  <a16:creationId xmlns:a16="http://schemas.microsoft.com/office/drawing/2014/main" id="{F870E95D-2BE3-4242-82C6-3BC2FF3BA8BA}"/>
                </a:ext>
              </a:extLst>
            </p:cNvPr>
            <p:cNvSpPr/>
            <p:nvPr/>
          </p:nvSpPr>
          <p:spPr>
            <a:xfrm>
              <a:off x="6665914" y="3492501"/>
              <a:ext cx="574675" cy="2619375"/>
            </a:xfrm>
            <a:custGeom>
              <a:avLst/>
              <a:gdLst>
                <a:gd name="connsiteX0" fmla="*/ 296266 w 574243"/>
                <a:gd name="connsiteY0" fmla="*/ 1389888 h 2618842"/>
                <a:gd name="connsiteX1" fmla="*/ 292608 w 574243"/>
                <a:gd name="connsiteY1" fmla="*/ 647395 h 2618842"/>
                <a:gd name="connsiteX2" fmla="*/ 285293 w 574243"/>
                <a:gd name="connsiteY2" fmla="*/ 570586 h 2618842"/>
                <a:gd name="connsiteX3" fmla="*/ 259690 w 574243"/>
                <a:gd name="connsiteY3" fmla="*/ 460858 h 2618842"/>
                <a:gd name="connsiteX4" fmla="*/ 230429 w 574243"/>
                <a:gd name="connsiteY4" fmla="*/ 373075 h 2618842"/>
                <a:gd name="connsiteX5" fmla="*/ 197510 w 574243"/>
                <a:gd name="connsiteY5" fmla="*/ 296266 h 2618842"/>
                <a:gd name="connsiteX6" fmla="*/ 149962 w 574243"/>
                <a:gd name="connsiteY6" fmla="*/ 219456 h 2618842"/>
                <a:gd name="connsiteX7" fmla="*/ 0 w 574243"/>
                <a:gd name="connsiteY7" fmla="*/ 7315 h 2618842"/>
                <a:gd name="connsiteX8" fmla="*/ 186538 w 574243"/>
                <a:gd name="connsiteY8" fmla="*/ 0 h 2618842"/>
                <a:gd name="connsiteX9" fmla="*/ 310896 w 574243"/>
                <a:gd name="connsiteY9" fmla="*/ 131674 h 2618842"/>
                <a:gd name="connsiteX10" fmla="*/ 409651 w 574243"/>
                <a:gd name="connsiteY10" fmla="*/ 212141 h 2618842"/>
                <a:gd name="connsiteX11" fmla="*/ 486461 w 574243"/>
                <a:gd name="connsiteY11" fmla="*/ 277978 h 2618842"/>
                <a:gd name="connsiteX12" fmla="*/ 519379 w 574243"/>
                <a:gd name="connsiteY12" fmla="*/ 307238 h 2618842"/>
                <a:gd name="connsiteX13" fmla="*/ 548640 w 574243"/>
                <a:gd name="connsiteY13" fmla="*/ 343814 h 2618842"/>
                <a:gd name="connsiteX14" fmla="*/ 574243 w 574243"/>
                <a:gd name="connsiteY14" fmla="*/ 384048 h 2618842"/>
                <a:gd name="connsiteX15" fmla="*/ 574243 w 574243"/>
                <a:gd name="connsiteY15" fmla="*/ 409651 h 2618842"/>
                <a:gd name="connsiteX16" fmla="*/ 555955 w 574243"/>
                <a:gd name="connsiteY16" fmla="*/ 464515 h 2618842"/>
                <a:gd name="connsiteX17" fmla="*/ 544982 w 574243"/>
                <a:gd name="connsiteY17" fmla="*/ 519379 h 2618842"/>
                <a:gd name="connsiteX18" fmla="*/ 534010 w 574243"/>
                <a:gd name="connsiteY18" fmla="*/ 588874 h 2618842"/>
                <a:gd name="connsiteX19" fmla="*/ 544982 w 574243"/>
                <a:gd name="connsiteY19" fmla="*/ 1002182 h 2618842"/>
                <a:gd name="connsiteX20" fmla="*/ 541325 w 574243"/>
                <a:gd name="connsiteY20" fmla="*/ 1602029 h 2618842"/>
                <a:gd name="connsiteX21" fmla="*/ 541325 w 574243"/>
                <a:gd name="connsiteY21" fmla="*/ 2143354 h 2618842"/>
                <a:gd name="connsiteX22" fmla="*/ 526694 w 574243"/>
                <a:gd name="connsiteY22" fmla="*/ 2198218 h 2618842"/>
                <a:gd name="connsiteX23" fmla="*/ 493776 w 574243"/>
                <a:gd name="connsiteY23" fmla="*/ 2311603 h 2618842"/>
                <a:gd name="connsiteX24" fmla="*/ 468173 w 574243"/>
                <a:gd name="connsiteY24" fmla="*/ 2424989 h 2618842"/>
                <a:gd name="connsiteX25" fmla="*/ 435254 w 574243"/>
                <a:gd name="connsiteY25" fmla="*/ 2509114 h 2618842"/>
                <a:gd name="connsiteX26" fmla="*/ 402336 w 574243"/>
                <a:gd name="connsiteY26" fmla="*/ 2553005 h 2618842"/>
                <a:gd name="connsiteX27" fmla="*/ 362102 w 574243"/>
                <a:gd name="connsiteY27" fmla="*/ 2593238 h 2618842"/>
                <a:gd name="connsiteX28" fmla="*/ 321869 w 574243"/>
                <a:gd name="connsiteY28" fmla="*/ 2618842 h 2618842"/>
                <a:gd name="connsiteX29" fmla="*/ 296266 w 574243"/>
                <a:gd name="connsiteY29" fmla="*/ 2618842 h 2618842"/>
                <a:gd name="connsiteX30" fmla="*/ 267005 w 574243"/>
                <a:gd name="connsiteY30" fmla="*/ 2596896 h 2618842"/>
                <a:gd name="connsiteX31" fmla="*/ 219456 w 574243"/>
                <a:gd name="connsiteY31" fmla="*/ 2549347 h 2618842"/>
                <a:gd name="connsiteX32" fmla="*/ 175565 w 574243"/>
                <a:gd name="connsiteY32" fmla="*/ 2483510 h 2618842"/>
                <a:gd name="connsiteX33" fmla="*/ 281635 w 574243"/>
                <a:gd name="connsiteY33" fmla="*/ 2062886 h 2618842"/>
                <a:gd name="connsiteX34" fmla="*/ 288950 w 574243"/>
                <a:gd name="connsiteY34" fmla="*/ 2029968 h 2618842"/>
                <a:gd name="connsiteX35" fmla="*/ 296266 w 574243"/>
                <a:gd name="connsiteY35" fmla="*/ 1898294 h 2618842"/>
                <a:gd name="connsiteX36" fmla="*/ 296266 w 574243"/>
                <a:gd name="connsiteY36" fmla="*/ 1389888 h 261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74243" h="2618842">
                  <a:moveTo>
                    <a:pt x="296266" y="1389888"/>
                  </a:moveTo>
                  <a:cubicBezTo>
                    <a:pt x="295047" y="1142390"/>
                    <a:pt x="293827" y="894893"/>
                    <a:pt x="292608" y="647395"/>
                  </a:cubicBezTo>
                  <a:lnTo>
                    <a:pt x="285293" y="570586"/>
                  </a:lnTo>
                  <a:lnTo>
                    <a:pt x="259690" y="460858"/>
                  </a:lnTo>
                  <a:lnTo>
                    <a:pt x="230429" y="373075"/>
                  </a:lnTo>
                  <a:lnTo>
                    <a:pt x="197510" y="296266"/>
                  </a:lnTo>
                  <a:lnTo>
                    <a:pt x="149962" y="219456"/>
                  </a:lnTo>
                  <a:lnTo>
                    <a:pt x="0" y="7315"/>
                  </a:lnTo>
                  <a:lnTo>
                    <a:pt x="186538" y="0"/>
                  </a:lnTo>
                  <a:lnTo>
                    <a:pt x="310896" y="131674"/>
                  </a:lnTo>
                  <a:lnTo>
                    <a:pt x="409651" y="212141"/>
                  </a:lnTo>
                  <a:lnTo>
                    <a:pt x="486461" y="277978"/>
                  </a:lnTo>
                  <a:lnTo>
                    <a:pt x="519379" y="307238"/>
                  </a:lnTo>
                  <a:lnTo>
                    <a:pt x="548640" y="343814"/>
                  </a:lnTo>
                  <a:lnTo>
                    <a:pt x="574243" y="384048"/>
                  </a:lnTo>
                  <a:lnTo>
                    <a:pt x="574243" y="409651"/>
                  </a:lnTo>
                  <a:lnTo>
                    <a:pt x="555955" y="464515"/>
                  </a:lnTo>
                  <a:lnTo>
                    <a:pt x="544982" y="519379"/>
                  </a:lnTo>
                  <a:lnTo>
                    <a:pt x="534010" y="588874"/>
                  </a:lnTo>
                  <a:lnTo>
                    <a:pt x="544982" y="1002182"/>
                  </a:lnTo>
                  <a:lnTo>
                    <a:pt x="541325" y="1602029"/>
                  </a:lnTo>
                  <a:lnTo>
                    <a:pt x="541325" y="2143354"/>
                  </a:lnTo>
                  <a:lnTo>
                    <a:pt x="526694" y="2198218"/>
                  </a:lnTo>
                  <a:lnTo>
                    <a:pt x="493776" y="2311603"/>
                  </a:lnTo>
                  <a:lnTo>
                    <a:pt x="468173" y="2424989"/>
                  </a:lnTo>
                  <a:lnTo>
                    <a:pt x="435254" y="2509114"/>
                  </a:lnTo>
                  <a:lnTo>
                    <a:pt x="402336" y="2553005"/>
                  </a:lnTo>
                  <a:lnTo>
                    <a:pt x="362102" y="2593238"/>
                  </a:lnTo>
                  <a:lnTo>
                    <a:pt x="321869" y="2618842"/>
                  </a:lnTo>
                  <a:lnTo>
                    <a:pt x="296266" y="2618842"/>
                  </a:lnTo>
                  <a:lnTo>
                    <a:pt x="267005" y="2596896"/>
                  </a:lnTo>
                  <a:lnTo>
                    <a:pt x="219456" y="2549347"/>
                  </a:lnTo>
                  <a:lnTo>
                    <a:pt x="175565" y="2483510"/>
                  </a:lnTo>
                  <a:lnTo>
                    <a:pt x="281635" y="2062886"/>
                  </a:lnTo>
                  <a:lnTo>
                    <a:pt x="288950" y="2029968"/>
                  </a:lnTo>
                  <a:lnTo>
                    <a:pt x="296266" y="1898294"/>
                  </a:lnTo>
                  <a:lnTo>
                    <a:pt x="296266" y="1389888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1">
              <a:extLst>
                <a:ext uri="{FF2B5EF4-FFF2-40B4-BE49-F238E27FC236}">
                  <a16:creationId xmlns:a16="http://schemas.microsoft.com/office/drawing/2014/main" id="{B3CBEDE6-DFD2-4889-BCAC-6CE55767EE12}"/>
                </a:ext>
              </a:extLst>
            </p:cNvPr>
            <p:cNvSpPr/>
            <p:nvPr/>
          </p:nvSpPr>
          <p:spPr>
            <a:xfrm>
              <a:off x="6199188" y="5462589"/>
              <a:ext cx="781050" cy="568325"/>
            </a:xfrm>
            <a:custGeom>
              <a:avLst/>
              <a:gdLst>
                <a:gd name="connsiteX0" fmla="*/ 211931 w 781050"/>
                <a:gd name="connsiteY0" fmla="*/ 54768 h 569118"/>
                <a:gd name="connsiteX1" fmla="*/ 604837 w 781050"/>
                <a:gd name="connsiteY1" fmla="*/ 135731 h 569118"/>
                <a:gd name="connsiteX2" fmla="*/ 652462 w 781050"/>
                <a:gd name="connsiteY2" fmla="*/ 142875 h 569118"/>
                <a:gd name="connsiteX3" fmla="*/ 700087 w 781050"/>
                <a:gd name="connsiteY3" fmla="*/ 135731 h 569118"/>
                <a:gd name="connsiteX4" fmla="*/ 721519 w 781050"/>
                <a:gd name="connsiteY4" fmla="*/ 123825 h 569118"/>
                <a:gd name="connsiteX5" fmla="*/ 742950 w 781050"/>
                <a:gd name="connsiteY5" fmla="*/ 95250 h 569118"/>
                <a:gd name="connsiteX6" fmla="*/ 781050 w 781050"/>
                <a:gd name="connsiteY6" fmla="*/ 16668 h 569118"/>
                <a:gd name="connsiteX7" fmla="*/ 709612 w 781050"/>
                <a:gd name="connsiteY7" fmla="*/ 569118 h 569118"/>
                <a:gd name="connsiteX8" fmla="*/ 642937 w 781050"/>
                <a:gd name="connsiteY8" fmla="*/ 511968 h 569118"/>
                <a:gd name="connsiteX9" fmla="*/ 578644 w 781050"/>
                <a:gd name="connsiteY9" fmla="*/ 440531 h 569118"/>
                <a:gd name="connsiteX10" fmla="*/ 528637 w 781050"/>
                <a:gd name="connsiteY10" fmla="*/ 392906 h 569118"/>
                <a:gd name="connsiteX11" fmla="*/ 447675 w 781050"/>
                <a:gd name="connsiteY11" fmla="*/ 321468 h 569118"/>
                <a:gd name="connsiteX12" fmla="*/ 383381 w 781050"/>
                <a:gd name="connsiteY12" fmla="*/ 269081 h 569118"/>
                <a:gd name="connsiteX13" fmla="*/ 300037 w 781050"/>
                <a:gd name="connsiteY13" fmla="*/ 214312 h 569118"/>
                <a:gd name="connsiteX14" fmla="*/ 219075 w 781050"/>
                <a:gd name="connsiteY14" fmla="*/ 164306 h 569118"/>
                <a:gd name="connsiteX15" fmla="*/ 133350 w 781050"/>
                <a:gd name="connsiteY15" fmla="*/ 114300 h 569118"/>
                <a:gd name="connsiteX16" fmla="*/ 64294 w 781050"/>
                <a:gd name="connsiteY16" fmla="*/ 80962 h 569118"/>
                <a:gd name="connsiteX17" fmla="*/ 28575 w 781050"/>
                <a:gd name="connsiteY17" fmla="*/ 57150 h 569118"/>
                <a:gd name="connsiteX18" fmla="*/ 9525 w 781050"/>
                <a:gd name="connsiteY18" fmla="*/ 38100 h 569118"/>
                <a:gd name="connsiteX19" fmla="*/ 0 w 781050"/>
                <a:gd name="connsiteY19" fmla="*/ 21431 h 569118"/>
                <a:gd name="connsiteX20" fmla="*/ 0 w 781050"/>
                <a:gd name="connsiteY20" fmla="*/ 9525 h 569118"/>
                <a:gd name="connsiteX21" fmla="*/ 4762 w 781050"/>
                <a:gd name="connsiteY21" fmla="*/ 0 h 569118"/>
                <a:gd name="connsiteX22" fmla="*/ 21431 w 781050"/>
                <a:gd name="connsiteY22" fmla="*/ 0 h 569118"/>
                <a:gd name="connsiteX23" fmla="*/ 71437 w 781050"/>
                <a:gd name="connsiteY23" fmla="*/ 16668 h 569118"/>
                <a:gd name="connsiteX24" fmla="*/ 211931 w 781050"/>
                <a:gd name="connsiteY24" fmla="*/ 54768 h 569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81050" h="569118">
                  <a:moveTo>
                    <a:pt x="211931" y="54768"/>
                  </a:moveTo>
                  <a:lnTo>
                    <a:pt x="604837" y="135731"/>
                  </a:lnTo>
                  <a:lnTo>
                    <a:pt x="652462" y="142875"/>
                  </a:lnTo>
                  <a:lnTo>
                    <a:pt x="700087" y="135731"/>
                  </a:lnTo>
                  <a:lnTo>
                    <a:pt x="721519" y="123825"/>
                  </a:lnTo>
                  <a:lnTo>
                    <a:pt x="742950" y="95250"/>
                  </a:lnTo>
                  <a:lnTo>
                    <a:pt x="781050" y="16668"/>
                  </a:lnTo>
                  <a:lnTo>
                    <a:pt x="709612" y="569118"/>
                  </a:lnTo>
                  <a:lnTo>
                    <a:pt x="642937" y="511968"/>
                  </a:lnTo>
                  <a:lnTo>
                    <a:pt x="578644" y="440531"/>
                  </a:lnTo>
                  <a:lnTo>
                    <a:pt x="528637" y="392906"/>
                  </a:lnTo>
                  <a:lnTo>
                    <a:pt x="447675" y="321468"/>
                  </a:lnTo>
                  <a:lnTo>
                    <a:pt x="383381" y="269081"/>
                  </a:lnTo>
                  <a:lnTo>
                    <a:pt x="300037" y="214312"/>
                  </a:lnTo>
                  <a:lnTo>
                    <a:pt x="219075" y="164306"/>
                  </a:lnTo>
                  <a:lnTo>
                    <a:pt x="133350" y="114300"/>
                  </a:lnTo>
                  <a:lnTo>
                    <a:pt x="64294" y="80962"/>
                  </a:lnTo>
                  <a:lnTo>
                    <a:pt x="28575" y="57150"/>
                  </a:lnTo>
                  <a:lnTo>
                    <a:pt x="9525" y="38100"/>
                  </a:lnTo>
                  <a:lnTo>
                    <a:pt x="0" y="21431"/>
                  </a:lnTo>
                  <a:lnTo>
                    <a:pt x="0" y="9525"/>
                  </a:lnTo>
                  <a:lnTo>
                    <a:pt x="4762" y="0"/>
                  </a:lnTo>
                  <a:lnTo>
                    <a:pt x="21431" y="0"/>
                  </a:lnTo>
                  <a:lnTo>
                    <a:pt x="71437" y="16668"/>
                  </a:lnTo>
                  <a:lnTo>
                    <a:pt x="211931" y="54768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4" name="グループ化 33">
            <a:extLst>
              <a:ext uri="{FF2B5EF4-FFF2-40B4-BE49-F238E27FC236}">
                <a16:creationId xmlns:a16="http://schemas.microsoft.com/office/drawing/2014/main" id="{E55121A3-B77D-49DC-963A-B7BE10E65EE3}"/>
              </a:ext>
            </a:extLst>
          </p:cNvPr>
          <p:cNvGrpSpPr/>
          <p:nvPr/>
        </p:nvGrpSpPr>
        <p:grpSpPr>
          <a:xfrm>
            <a:off x="3885406" y="1371600"/>
            <a:ext cx="4421187" cy="4740276"/>
            <a:chOff x="3897314" y="1371600"/>
            <a:chExt cx="4421187" cy="4740276"/>
          </a:xfrm>
          <a:solidFill>
            <a:schemeClr val="tx1"/>
          </a:solidFill>
        </p:grpSpPr>
        <p:sp>
          <p:nvSpPr>
            <p:cNvPr id="35" name="フリーフォーム 6">
              <a:extLst>
                <a:ext uri="{FF2B5EF4-FFF2-40B4-BE49-F238E27FC236}">
                  <a16:creationId xmlns:a16="http://schemas.microsoft.com/office/drawing/2014/main" id="{90DB8186-31B7-4F9F-8E66-C8F50A387A6C}"/>
                </a:ext>
              </a:extLst>
            </p:cNvPr>
            <p:cNvSpPr/>
            <p:nvPr/>
          </p:nvSpPr>
          <p:spPr>
            <a:xfrm>
              <a:off x="5738814" y="1371600"/>
              <a:ext cx="574675" cy="628650"/>
            </a:xfrm>
            <a:custGeom>
              <a:avLst/>
              <a:gdLst>
                <a:gd name="connsiteX0" fmla="*/ 238125 w 573881"/>
                <a:gd name="connsiteY0" fmla="*/ 454819 h 628650"/>
                <a:gd name="connsiteX1" fmla="*/ 235743 w 573881"/>
                <a:gd name="connsiteY1" fmla="*/ 280988 h 628650"/>
                <a:gd name="connsiteX2" fmla="*/ 230981 w 573881"/>
                <a:gd name="connsiteY2" fmla="*/ 245269 h 628650"/>
                <a:gd name="connsiteX3" fmla="*/ 219075 w 573881"/>
                <a:gd name="connsiteY3" fmla="*/ 216694 h 628650"/>
                <a:gd name="connsiteX4" fmla="*/ 202406 w 573881"/>
                <a:gd name="connsiteY4" fmla="*/ 192881 h 628650"/>
                <a:gd name="connsiteX5" fmla="*/ 183356 w 573881"/>
                <a:gd name="connsiteY5" fmla="*/ 169069 h 628650"/>
                <a:gd name="connsiteX6" fmla="*/ 161925 w 573881"/>
                <a:gd name="connsiteY6" fmla="*/ 147638 h 628650"/>
                <a:gd name="connsiteX7" fmla="*/ 133350 w 573881"/>
                <a:gd name="connsiteY7" fmla="*/ 126206 h 628650"/>
                <a:gd name="connsiteX8" fmla="*/ 76200 w 573881"/>
                <a:gd name="connsiteY8" fmla="*/ 92869 h 628650"/>
                <a:gd name="connsiteX9" fmla="*/ 45243 w 573881"/>
                <a:gd name="connsiteY9" fmla="*/ 78581 h 628650"/>
                <a:gd name="connsiteX10" fmla="*/ 28575 w 573881"/>
                <a:gd name="connsiteY10" fmla="*/ 69056 h 628650"/>
                <a:gd name="connsiteX11" fmla="*/ 7143 w 573881"/>
                <a:gd name="connsiteY11" fmla="*/ 47625 h 628650"/>
                <a:gd name="connsiteX12" fmla="*/ 0 w 573881"/>
                <a:gd name="connsiteY12" fmla="*/ 26194 h 628650"/>
                <a:gd name="connsiteX13" fmla="*/ 2381 w 573881"/>
                <a:gd name="connsiteY13" fmla="*/ 11906 h 628650"/>
                <a:gd name="connsiteX14" fmla="*/ 14287 w 573881"/>
                <a:gd name="connsiteY14" fmla="*/ 2381 h 628650"/>
                <a:gd name="connsiteX15" fmla="*/ 38100 w 573881"/>
                <a:gd name="connsiteY15" fmla="*/ 0 h 628650"/>
                <a:gd name="connsiteX16" fmla="*/ 104775 w 573881"/>
                <a:gd name="connsiteY16" fmla="*/ 2381 h 628650"/>
                <a:gd name="connsiteX17" fmla="*/ 195262 w 573881"/>
                <a:gd name="connsiteY17" fmla="*/ 4763 h 628650"/>
                <a:gd name="connsiteX18" fmla="*/ 276225 w 573881"/>
                <a:gd name="connsiteY18" fmla="*/ 11906 h 628650"/>
                <a:gd name="connsiteX19" fmla="*/ 321468 w 573881"/>
                <a:gd name="connsiteY19" fmla="*/ 16669 h 628650"/>
                <a:gd name="connsiteX20" fmla="*/ 385762 w 573881"/>
                <a:gd name="connsiteY20" fmla="*/ 35719 h 628650"/>
                <a:gd name="connsiteX21" fmla="*/ 419100 w 573881"/>
                <a:gd name="connsiteY21" fmla="*/ 50006 h 628650"/>
                <a:gd name="connsiteX22" fmla="*/ 454818 w 573881"/>
                <a:gd name="connsiteY22" fmla="*/ 69056 h 628650"/>
                <a:gd name="connsiteX23" fmla="*/ 495300 w 573881"/>
                <a:gd name="connsiteY23" fmla="*/ 95250 h 628650"/>
                <a:gd name="connsiteX24" fmla="*/ 526256 w 573881"/>
                <a:gd name="connsiteY24" fmla="*/ 126206 h 628650"/>
                <a:gd name="connsiteX25" fmla="*/ 550068 w 573881"/>
                <a:gd name="connsiteY25" fmla="*/ 154781 h 628650"/>
                <a:gd name="connsiteX26" fmla="*/ 566737 w 573881"/>
                <a:gd name="connsiteY26" fmla="*/ 183356 h 628650"/>
                <a:gd name="connsiteX27" fmla="*/ 573881 w 573881"/>
                <a:gd name="connsiteY27" fmla="*/ 209550 h 628650"/>
                <a:gd name="connsiteX28" fmla="*/ 573881 w 573881"/>
                <a:gd name="connsiteY28" fmla="*/ 230981 h 628650"/>
                <a:gd name="connsiteX29" fmla="*/ 564356 w 573881"/>
                <a:gd name="connsiteY29" fmla="*/ 252413 h 628650"/>
                <a:gd name="connsiteX30" fmla="*/ 545306 w 573881"/>
                <a:gd name="connsiteY30" fmla="*/ 276225 h 628650"/>
                <a:gd name="connsiteX31" fmla="*/ 531018 w 573881"/>
                <a:gd name="connsiteY31" fmla="*/ 297656 h 628650"/>
                <a:gd name="connsiteX32" fmla="*/ 521493 w 573881"/>
                <a:gd name="connsiteY32" fmla="*/ 330994 h 628650"/>
                <a:gd name="connsiteX33" fmla="*/ 519112 w 573881"/>
                <a:gd name="connsiteY33" fmla="*/ 371475 h 628650"/>
                <a:gd name="connsiteX34" fmla="*/ 528637 w 573881"/>
                <a:gd name="connsiteY34" fmla="*/ 595313 h 628650"/>
                <a:gd name="connsiteX35" fmla="*/ 238125 w 573881"/>
                <a:gd name="connsiteY35" fmla="*/ 628650 h 628650"/>
                <a:gd name="connsiteX36" fmla="*/ 238125 w 573881"/>
                <a:gd name="connsiteY36" fmla="*/ 454819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73881" h="628650">
                  <a:moveTo>
                    <a:pt x="238125" y="454819"/>
                  </a:moveTo>
                  <a:lnTo>
                    <a:pt x="235743" y="280988"/>
                  </a:lnTo>
                  <a:lnTo>
                    <a:pt x="230981" y="245269"/>
                  </a:lnTo>
                  <a:lnTo>
                    <a:pt x="219075" y="216694"/>
                  </a:lnTo>
                  <a:lnTo>
                    <a:pt x="202406" y="192881"/>
                  </a:lnTo>
                  <a:lnTo>
                    <a:pt x="183356" y="169069"/>
                  </a:lnTo>
                  <a:lnTo>
                    <a:pt x="161925" y="147638"/>
                  </a:lnTo>
                  <a:lnTo>
                    <a:pt x="133350" y="126206"/>
                  </a:lnTo>
                  <a:lnTo>
                    <a:pt x="76200" y="92869"/>
                  </a:lnTo>
                  <a:lnTo>
                    <a:pt x="45243" y="78581"/>
                  </a:lnTo>
                  <a:lnTo>
                    <a:pt x="28575" y="69056"/>
                  </a:lnTo>
                  <a:lnTo>
                    <a:pt x="7143" y="47625"/>
                  </a:lnTo>
                  <a:lnTo>
                    <a:pt x="0" y="26194"/>
                  </a:lnTo>
                  <a:lnTo>
                    <a:pt x="2381" y="11906"/>
                  </a:lnTo>
                  <a:lnTo>
                    <a:pt x="14287" y="2381"/>
                  </a:lnTo>
                  <a:lnTo>
                    <a:pt x="38100" y="0"/>
                  </a:lnTo>
                  <a:lnTo>
                    <a:pt x="104775" y="2381"/>
                  </a:lnTo>
                  <a:lnTo>
                    <a:pt x="195262" y="4763"/>
                  </a:lnTo>
                  <a:lnTo>
                    <a:pt x="276225" y="11906"/>
                  </a:lnTo>
                  <a:lnTo>
                    <a:pt x="321468" y="16669"/>
                  </a:lnTo>
                  <a:lnTo>
                    <a:pt x="385762" y="35719"/>
                  </a:lnTo>
                  <a:lnTo>
                    <a:pt x="419100" y="50006"/>
                  </a:lnTo>
                  <a:lnTo>
                    <a:pt x="454818" y="69056"/>
                  </a:lnTo>
                  <a:lnTo>
                    <a:pt x="495300" y="95250"/>
                  </a:lnTo>
                  <a:lnTo>
                    <a:pt x="526256" y="126206"/>
                  </a:lnTo>
                  <a:lnTo>
                    <a:pt x="550068" y="154781"/>
                  </a:lnTo>
                  <a:lnTo>
                    <a:pt x="566737" y="183356"/>
                  </a:lnTo>
                  <a:lnTo>
                    <a:pt x="573881" y="209550"/>
                  </a:lnTo>
                  <a:lnTo>
                    <a:pt x="573881" y="230981"/>
                  </a:lnTo>
                  <a:lnTo>
                    <a:pt x="564356" y="252413"/>
                  </a:lnTo>
                  <a:lnTo>
                    <a:pt x="545306" y="276225"/>
                  </a:lnTo>
                  <a:lnTo>
                    <a:pt x="531018" y="297656"/>
                  </a:lnTo>
                  <a:lnTo>
                    <a:pt x="521493" y="330994"/>
                  </a:lnTo>
                  <a:lnTo>
                    <a:pt x="519112" y="371475"/>
                  </a:lnTo>
                  <a:lnTo>
                    <a:pt x="528637" y="595313"/>
                  </a:lnTo>
                  <a:lnTo>
                    <a:pt x="238125" y="628650"/>
                  </a:lnTo>
                  <a:lnTo>
                    <a:pt x="238125" y="454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7">
              <a:extLst>
                <a:ext uri="{FF2B5EF4-FFF2-40B4-BE49-F238E27FC236}">
                  <a16:creationId xmlns:a16="http://schemas.microsoft.com/office/drawing/2014/main" id="{B31B4FD0-945F-44AC-B3A9-7B3768DF102A}"/>
                </a:ext>
              </a:extLst>
            </p:cNvPr>
            <p:cNvSpPr/>
            <p:nvPr/>
          </p:nvSpPr>
          <p:spPr>
            <a:xfrm>
              <a:off x="4100513" y="1789113"/>
              <a:ext cx="438150" cy="1154112"/>
            </a:xfrm>
            <a:custGeom>
              <a:avLst/>
              <a:gdLst>
                <a:gd name="connsiteX0" fmla="*/ 9525 w 438150"/>
                <a:gd name="connsiteY0" fmla="*/ 978694 h 1154906"/>
                <a:gd name="connsiteX1" fmla="*/ 0 w 438150"/>
                <a:gd name="connsiteY1" fmla="*/ 802481 h 1154906"/>
                <a:gd name="connsiteX2" fmla="*/ 7143 w 438150"/>
                <a:gd name="connsiteY2" fmla="*/ 781050 h 1154906"/>
                <a:gd name="connsiteX3" fmla="*/ 57150 w 438150"/>
                <a:gd name="connsiteY3" fmla="*/ 719137 h 1154906"/>
                <a:gd name="connsiteX4" fmla="*/ 116681 w 438150"/>
                <a:gd name="connsiteY4" fmla="*/ 659606 h 1154906"/>
                <a:gd name="connsiteX5" fmla="*/ 135731 w 438150"/>
                <a:gd name="connsiteY5" fmla="*/ 631031 h 1154906"/>
                <a:gd name="connsiteX6" fmla="*/ 178593 w 438150"/>
                <a:gd name="connsiteY6" fmla="*/ 547687 h 1154906"/>
                <a:gd name="connsiteX7" fmla="*/ 202406 w 438150"/>
                <a:gd name="connsiteY7" fmla="*/ 483394 h 1154906"/>
                <a:gd name="connsiteX8" fmla="*/ 221456 w 438150"/>
                <a:gd name="connsiteY8" fmla="*/ 397669 h 1154906"/>
                <a:gd name="connsiteX9" fmla="*/ 228600 w 438150"/>
                <a:gd name="connsiteY9" fmla="*/ 345281 h 1154906"/>
                <a:gd name="connsiteX10" fmla="*/ 228600 w 438150"/>
                <a:gd name="connsiteY10" fmla="*/ 269081 h 1154906"/>
                <a:gd name="connsiteX11" fmla="*/ 219075 w 438150"/>
                <a:gd name="connsiteY11" fmla="*/ 171450 h 1154906"/>
                <a:gd name="connsiteX12" fmla="*/ 207168 w 438150"/>
                <a:gd name="connsiteY12" fmla="*/ 88106 h 1154906"/>
                <a:gd name="connsiteX13" fmla="*/ 202406 w 438150"/>
                <a:gd name="connsiteY13" fmla="*/ 42862 h 1154906"/>
                <a:gd name="connsiteX14" fmla="*/ 202406 w 438150"/>
                <a:gd name="connsiteY14" fmla="*/ 19050 h 1154906"/>
                <a:gd name="connsiteX15" fmla="*/ 211931 w 438150"/>
                <a:gd name="connsiteY15" fmla="*/ 2381 h 1154906"/>
                <a:gd name="connsiteX16" fmla="*/ 221456 w 438150"/>
                <a:gd name="connsiteY16" fmla="*/ 0 h 1154906"/>
                <a:gd name="connsiteX17" fmla="*/ 242887 w 438150"/>
                <a:gd name="connsiteY17" fmla="*/ 2381 h 1154906"/>
                <a:gd name="connsiteX18" fmla="*/ 259556 w 438150"/>
                <a:gd name="connsiteY18" fmla="*/ 16669 h 1154906"/>
                <a:gd name="connsiteX19" fmla="*/ 283368 w 438150"/>
                <a:gd name="connsiteY19" fmla="*/ 50006 h 1154906"/>
                <a:gd name="connsiteX20" fmla="*/ 354806 w 438150"/>
                <a:gd name="connsiteY20" fmla="*/ 164306 h 1154906"/>
                <a:gd name="connsiteX21" fmla="*/ 438150 w 438150"/>
                <a:gd name="connsiteY21" fmla="*/ 328612 h 1154906"/>
                <a:gd name="connsiteX22" fmla="*/ 428625 w 438150"/>
                <a:gd name="connsiteY22" fmla="*/ 447675 h 1154906"/>
                <a:gd name="connsiteX23" fmla="*/ 421481 w 438150"/>
                <a:gd name="connsiteY23" fmla="*/ 561975 h 1154906"/>
                <a:gd name="connsiteX24" fmla="*/ 402431 w 438150"/>
                <a:gd name="connsiteY24" fmla="*/ 669131 h 1154906"/>
                <a:gd name="connsiteX25" fmla="*/ 373856 w 438150"/>
                <a:gd name="connsiteY25" fmla="*/ 762000 h 1154906"/>
                <a:gd name="connsiteX26" fmla="*/ 335756 w 438150"/>
                <a:gd name="connsiteY26" fmla="*/ 857250 h 1154906"/>
                <a:gd name="connsiteX27" fmla="*/ 283368 w 438150"/>
                <a:gd name="connsiteY27" fmla="*/ 962025 h 1154906"/>
                <a:gd name="connsiteX28" fmla="*/ 240506 w 438150"/>
                <a:gd name="connsiteY28" fmla="*/ 1035844 h 1154906"/>
                <a:gd name="connsiteX29" fmla="*/ 202406 w 438150"/>
                <a:gd name="connsiteY29" fmla="*/ 1088231 h 1154906"/>
                <a:gd name="connsiteX30" fmla="*/ 166687 w 438150"/>
                <a:gd name="connsiteY30" fmla="*/ 1119187 h 1154906"/>
                <a:gd name="connsiteX31" fmla="*/ 126206 w 438150"/>
                <a:gd name="connsiteY31" fmla="*/ 1143000 h 1154906"/>
                <a:gd name="connsiteX32" fmla="*/ 78581 w 438150"/>
                <a:gd name="connsiteY32" fmla="*/ 1154906 h 1154906"/>
                <a:gd name="connsiteX33" fmla="*/ 59531 w 438150"/>
                <a:gd name="connsiteY33" fmla="*/ 1145381 h 1154906"/>
                <a:gd name="connsiteX34" fmla="*/ 42862 w 438150"/>
                <a:gd name="connsiteY34" fmla="*/ 1128712 h 1154906"/>
                <a:gd name="connsiteX35" fmla="*/ 23812 w 438150"/>
                <a:gd name="connsiteY35" fmla="*/ 1081087 h 1154906"/>
                <a:gd name="connsiteX36" fmla="*/ 9525 w 438150"/>
                <a:gd name="connsiteY36" fmla="*/ 978694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8150" h="1154906">
                  <a:moveTo>
                    <a:pt x="9525" y="978694"/>
                  </a:moveTo>
                  <a:lnTo>
                    <a:pt x="0" y="802481"/>
                  </a:lnTo>
                  <a:lnTo>
                    <a:pt x="7143" y="781050"/>
                  </a:lnTo>
                  <a:lnTo>
                    <a:pt x="57150" y="719137"/>
                  </a:lnTo>
                  <a:lnTo>
                    <a:pt x="116681" y="659606"/>
                  </a:lnTo>
                  <a:lnTo>
                    <a:pt x="135731" y="631031"/>
                  </a:lnTo>
                  <a:lnTo>
                    <a:pt x="178593" y="547687"/>
                  </a:lnTo>
                  <a:lnTo>
                    <a:pt x="202406" y="483394"/>
                  </a:lnTo>
                  <a:lnTo>
                    <a:pt x="221456" y="397669"/>
                  </a:lnTo>
                  <a:lnTo>
                    <a:pt x="228600" y="345281"/>
                  </a:lnTo>
                  <a:lnTo>
                    <a:pt x="228600" y="269081"/>
                  </a:lnTo>
                  <a:lnTo>
                    <a:pt x="219075" y="171450"/>
                  </a:lnTo>
                  <a:lnTo>
                    <a:pt x="207168" y="88106"/>
                  </a:lnTo>
                  <a:lnTo>
                    <a:pt x="202406" y="42862"/>
                  </a:lnTo>
                  <a:lnTo>
                    <a:pt x="202406" y="19050"/>
                  </a:lnTo>
                  <a:lnTo>
                    <a:pt x="211931" y="2381"/>
                  </a:lnTo>
                  <a:lnTo>
                    <a:pt x="221456" y="0"/>
                  </a:lnTo>
                  <a:lnTo>
                    <a:pt x="242887" y="2381"/>
                  </a:lnTo>
                  <a:lnTo>
                    <a:pt x="259556" y="16669"/>
                  </a:lnTo>
                  <a:lnTo>
                    <a:pt x="283368" y="50006"/>
                  </a:lnTo>
                  <a:lnTo>
                    <a:pt x="354806" y="164306"/>
                  </a:lnTo>
                  <a:lnTo>
                    <a:pt x="438150" y="328612"/>
                  </a:lnTo>
                  <a:lnTo>
                    <a:pt x="428625" y="447675"/>
                  </a:lnTo>
                  <a:lnTo>
                    <a:pt x="421481" y="561975"/>
                  </a:lnTo>
                  <a:lnTo>
                    <a:pt x="402431" y="669131"/>
                  </a:lnTo>
                  <a:lnTo>
                    <a:pt x="373856" y="762000"/>
                  </a:lnTo>
                  <a:lnTo>
                    <a:pt x="335756" y="857250"/>
                  </a:lnTo>
                  <a:lnTo>
                    <a:pt x="283368" y="962025"/>
                  </a:lnTo>
                  <a:lnTo>
                    <a:pt x="240506" y="1035844"/>
                  </a:lnTo>
                  <a:lnTo>
                    <a:pt x="202406" y="1088231"/>
                  </a:lnTo>
                  <a:lnTo>
                    <a:pt x="166687" y="1119187"/>
                  </a:lnTo>
                  <a:lnTo>
                    <a:pt x="126206" y="1143000"/>
                  </a:lnTo>
                  <a:lnTo>
                    <a:pt x="78581" y="1154906"/>
                  </a:lnTo>
                  <a:lnTo>
                    <a:pt x="59531" y="1145381"/>
                  </a:lnTo>
                  <a:lnTo>
                    <a:pt x="42862" y="1128712"/>
                  </a:lnTo>
                  <a:lnTo>
                    <a:pt x="23812" y="1081087"/>
                  </a:lnTo>
                  <a:lnTo>
                    <a:pt x="9525" y="978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0">
              <a:extLst>
                <a:ext uri="{FF2B5EF4-FFF2-40B4-BE49-F238E27FC236}">
                  <a16:creationId xmlns:a16="http://schemas.microsoft.com/office/drawing/2014/main" id="{648B5056-0190-4896-AAE6-83F5000D0058}"/>
                </a:ext>
              </a:extLst>
            </p:cNvPr>
            <p:cNvSpPr/>
            <p:nvPr/>
          </p:nvSpPr>
          <p:spPr>
            <a:xfrm>
              <a:off x="4887914" y="2343151"/>
              <a:ext cx="2274887" cy="506413"/>
            </a:xfrm>
            <a:custGeom>
              <a:avLst/>
              <a:gdLst>
                <a:gd name="connsiteX0" fmla="*/ 1604963 w 2274094"/>
                <a:gd name="connsiteY0" fmla="*/ 290513 h 507206"/>
                <a:gd name="connsiteX1" fmla="*/ 1166813 w 2274094"/>
                <a:gd name="connsiteY1" fmla="*/ 354806 h 507206"/>
                <a:gd name="connsiteX2" fmla="*/ 928688 w 2274094"/>
                <a:gd name="connsiteY2" fmla="*/ 411956 h 507206"/>
                <a:gd name="connsiteX3" fmla="*/ 700088 w 2274094"/>
                <a:gd name="connsiteY3" fmla="*/ 447675 h 507206"/>
                <a:gd name="connsiteX4" fmla="*/ 490538 w 2274094"/>
                <a:gd name="connsiteY4" fmla="*/ 485775 h 507206"/>
                <a:gd name="connsiteX5" fmla="*/ 435769 w 2274094"/>
                <a:gd name="connsiteY5" fmla="*/ 500063 h 507206"/>
                <a:gd name="connsiteX6" fmla="*/ 352425 w 2274094"/>
                <a:gd name="connsiteY6" fmla="*/ 507206 h 507206"/>
                <a:gd name="connsiteX7" fmla="*/ 297657 w 2274094"/>
                <a:gd name="connsiteY7" fmla="*/ 507206 h 507206"/>
                <a:gd name="connsiteX8" fmla="*/ 273844 w 2274094"/>
                <a:gd name="connsiteY8" fmla="*/ 502444 h 507206"/>
                <a:gd name="connsiteX9" fmla="*/ 242888 w 2274094"/>
                <a:gd name="connsiteY9" fmla="*/ 490538 h 507206"/>
                <a:gd name="connsiteX10" fmla="*/ 195263 w 2274094"/>
                <a:gd name="connsiteY10" fmla="*/ 457200 h 507206"/>
                <a:gd name="connsiteX11" fmla="*/ 133350 w 2274094"/>
                <a:gd name="connsiteY11" fmla="*/ 400050 h 507206"/>
                <a:gd name="connsiteX12" fmla="*/ 92869 w 2274094"/>
                <a:gd name="connsiteY12" fmla="*/ 352425 h 507206"/>
                <a:gd name="connsiteX13" fmla="*/ 47625 w 2274094"/>
                <a:gd name="connsiteY13" fmla="*/ 288131 h 507206"/>
                <a:gd name="connsiteX14" fmla="*/ 21432 w 2274094"/>
                <a:gd name="connsiteY14" fmla="*/ 252413 h 507206"/>
                <a:gd name="connsiteX15" fmla="*/ 4763 w 2274094"/>
                <a:gd name="connsiteY15" fmla="*/ 223838 h 507206"/>
                <a:gd name="connsiteX16" fmla="*/ 0 w 2274094"/>
                <a:gd name="connsiteY16" fmla="*/ 207169 h 507206"/>
                <a:gd name="connsiteX17" fmla="*/ 2382 w 2274094"/>
                <a:gd name="connsiteY17" fmla="*/ 192881 h 507206"/>
                <a:gd name="connsiteX18" fmla="*/ 7144 w 2274094"/>
                <a:gd name="connsiteY18" fmla="*/ 180975 h 507206"/>
                <a:gd name="connsiteX19" fmla="*/ 19050 w 2274094"/>
                <a:gd name="connsiteY19" fmla="*/ 176213 h 507206"/>
                <a:gd name="connsiteX20" fmla="*/ 33338 w 2274094"/>
                <a:gd name="connsiteY20" fmla="*/ 178594 h 507206"/>
                <a:gd name="connsiteX21" fmla="*/ 59532 w 2274094"/>
                <a:gd name="connsiteY21" fmla="*/ 190500 h 507206"/>
                <a:gd name="connsiteX22" fmla="*/ 107157 w 2274094"/>
                <a:gd name="connsiteY22" fmla="*/ 226219 h 507206"/>
                <a:gd name="connsiteX23" fmla="*/ 169069 w 2274094"/>
                <a:gd name="connsiteY23" fmla="*/ 266700 h 507206"/>
                <a:gd name="connsiteX24" fmla="*/ 216694 w 2274094"/>
                <a:gd name="connsiteY24" fmla="*/ 292894 h 507206"/>
                <a:gd name="connsiteX25" fmla="*/ 283369 w 2274094"/>
                <a:gd name="connsiteY25" fmla="*/ 321469 h 507206"/>
                <a:gd name="connsiteX26" fmla="*/ 340519 w 2274094"/>
                <a:gd name="connsiteY26" fmla="*/ 335756 h 507206"/>
                <a:gd name="connsiteX27" fmla="*/ 421482 w 2274094"/>
                <a:gd name="connsiteY27" fmla="*/ 338138 h 507206"/>
                <a:gd name="connsiteX28" fmla="*/ 495300 w 2274094"/>
                <a:gd name="connsiteY28" fmla="*/ 333375 h 507206"/>
                <a:gd name="connsiteX29" fmla="*/ 771525 w 2274094"/>
                <a:gd name="connsiteY29" fmla="*/ 271463 h 507206"/>
                <a:gd name="connsiteX30" fmla="*/ 1045369 w 2274094"/>
                <a:gd name="connsiteY30" fmla="*/ 204788 h 507206"/>
                <a:gd name="connsiteX31" fmla="*/ 1233488 w 2274094"/>
                <a:gd name="connsiteY31" fmla="*/ 176213 h 507206"/>
                <a:gd name="connsiteX32" fmla="*/ 1726407 w 2274094"/>
                <a:gd name="connsiteY32" fmla="*/ 85725 h 507206"/>
                <a:gd name="connsiteX33" fmla="*/ 1752600 w 2274094"/>
                <a:gd name="connsiteY33" fmla="*/ 59531 h 507206"/>
                <a:gd name="connsiteX34" fmla="*/ 1776413 w 2274094"/>
                <a:gd name="connsiteY34" fmla="*/ 35719 h 507206"/>
                <a:gd name="connsiteX35" fmla="*/ 1804988 w 2274094"/>
                <a:gd name="connsiteY35" fmla="*/ 11906 h 507206"/>
                <a:gd name="connsiteX36" fmla="*/ 1831182 w 2274094"/>
                <a:gd name="connsiteY36" fmla="*/ 2381 h 507206"/>
                <a:gd name="connsiteX37" fmla="*/ 1862138 w 2274094"/>
                <a:gd name="connsiteY37" fmla="*/ 0 h 507206"/>
                <a:gd name="connsiteX38" fmla="*/ 1897857 w 2274094"/>
                <a:gd name="connsiteY38" fmla="*/ 7144 h 507206"/>
                <a:gd name="connsiteX39" fmla="*/ 1921669 w 2274094"/>
                <a:gd name="connsiteY39" fmla="*/ 9525 h 507206"/>
                <a:gd name="connsiteX40" fmla="*/ 1983582 w 2274094"/>
                <a:gd name="connsiteY40" fmla="*/ 21431 h 507206"/>
                <a:gd name="connsiteX41" fmla="*/ 2081213 w 2274094"/>
                <a:gd name="connsiteY41" fmla="*/ 52388 h 507206"/>
                <a:gd name="connsiteX42" fmla="*/ 2193132 w 2274094"/>
                <a:gd name="connsiteY42" fmla="*/ 100013 h 507206"/>
                <a:gd name="connsiteX43" fmla="*/ 2250282 w 2274094"/>
                <a:gd name="connsiteY43" fmla="*/ 126206 h 507206"/>
                <a:gd name="connsiteX44" fmla="*/ 2262188 w 2274094"/>
                <a:gd name="connsiteY44" fmla="*/ 138113 h 507206"/>
                <a:gd name="connsiteX45" fmla="*/ 2269332 w 2274094"/>
                <a:gd name="connsiteY45" fmla="*/ 159544 h 507206"/>
                <a:gd name="connsiteX46" fmla="*/ 2274094 w 2274094"/>
                <a:gd name="connsiteY46" fmla="*/ 192881 h 507206"/>
                <a:gd name="connsiteX47" fmla="*/ 2266950 w 2274094"/>
                <a:gd name="connsiteY47" fmla="*/ 219075 h 507206"/>
                <a:gd name="connsiteX48" fmla="*/ 2250282 w 2274094"/>
                <a:gd name="connsiteY48" fmla="*/ 230981 h 507206"/>
                <a:gd name="connsiteX49" fmla="*/ 2147888 w 2274094"/>
                <a:gd name="connsiteY49" fmla="*/ 245269 h 507206"/>
                <a:gd name="connsiteX50" fmla="*/ 1869282 w 2274094"/>
                <a:gd name="connsiteY50" fmla="*/ 259556 h 507206"/>
                <a:gd name="connsiteX51" fmla="*/ 1604963 w 2274094"/>
                <a:gd name="connsiteY51" fmla="*/ 290513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274094" h="507206">
                  <a:moveTo>
                    <a:pt x="1604963" y="290513"/>
                  </a:moveTo>
                  <a:lnTo>
                    <a:pt x="1166813" y="354806"/>
                  </a:lnTo>
                  <a:lnTo>
                    <a:pt x="928688" y="411956"/>
                  </a:lnTo>
                  <a:lnTo>
                    <a:pt x="700088" y="447675"/>
                  </a:lnTo>
                  <a:lnTo>
                    <a:pt x="490538" y="485775"/>
                  </a:lnTo>
                  <a:lnTo>
                    <a:pt x="435769" y="500063"/>
                  </a:lnTo>
                  <a:lnTo>
                    <a:pt x="352425" y="507206"/>
                  </a:lnTo>
                  <a:lnTo>
                    <a:pt x="297657" y="507206"/>
                  </a:lnTo>
                  <a:lnTo>
                    <a:pt x="273844" y="502444"/>
                  </a:lnTo>
                  <a:lnTo>
                    <a:pt x="242888" y="490538"/>
                  </a:lnTo>
                  <a:lnTo>
                    <a:pt x="195263" y="457200"/>
                  </a:lnTo>
                  <a:lnTo>
                    <a:pt x="133350" y="400050"/>
                  </a:lnTo>
                  <a:lnTo>
                    <a:pt x="92869" y="352425"/>
                  </a:lnTo>
                  <a:lnTo>
                    <a:pt x="47625" y="288131"/>
                  </a:lnTo>
                  <a:lnTo>
                    <a:pt x="21432" y="252413"/>
                  </a:lnTo>
                  <a:lnTo>
                    <a:pt x="4763" y="223838"/>
                  </a:lnTo>
                  <a:lnTo>
                    <a:pt x="0" y="207169"/>
                  </a:lnTo>
                  <a:lnTo>
                    <a:pt x="2382" y="192881"/>
                  </a:lnTo>
                  <a:lnTo>
                    <a:pt x="7144" y="180975"/>
                  </a:lnTo>
                  <a:lnTo>
                    <a:pt x="19050" y="176213"/>
                  </a:lnTo>
                  <a:lnTo>
                    <a:pt x="33338" y="178594"/>
                  </a:lnTo>
                  <a:lnTo>
                    <a:pt x="59532" y="190500"/>
                  </a:lnTo>
                  <a:lnTo>
                    <a:pt x="107157" y="226219"/>
                  </a:lnTo>
                  <a:lnTo>
                    <a:pt x="169069" y="266700"/>
                  </a:lnTo>
                  <a:lnTo>
                    <a:pt x="216694" y="292894"/>
                  </a:lnTo>
                  <a:lnTo>
                    <a:pt x="283369" y="321469"/>
                  </a:lnTo>
                  <a:lnTo>
                    <a:pt x="340519" y="335756"/>
                  </a:lnTo>
                  <a:lnTo>
                    <a:pt x="421482" y="338138"/>
                  </a:lnTo>
                  <a:lnTo>
                    <a:pt x="495300" y="333375"/>
                  </a:lnTo>
                  <a:lnTo>
                    <a:pt x="771525" y="271463"/>
                  </a:lnTo>
                  <a:lnTo>
                    <a:pt x="1045369" y="204788"/>
                  </a:lnTo>
                  <a:lnTo>
                    <a:pt x="1233488" y="176213"/>
                  </a:lnTo>
                  <a:lnTo>
                    <a:pt x="1726407" y="85725"/>
                  </a:lnTo>
                  <a:lnTo>
                    <a:pt x="1752600" y="59531"/>
                  </a:lnTo>
                  <a:lnTo>
                    <a:pt x="1776413" y="35719"/>
                  </a:lnTo>
                  <a:lnTo>
                    <a:pt x="1804988" y="11906"/>
                  </a:lnTo>
                  <a:lnTo>
                    <a:pt x="1831182" y="2381"/>
                  </a:lnTo>
                  <a:lnTo>
                    <a:pt x="1862138" y="0"/>
                  </a:lnTo>
                  <a:lnTo>
                    <a:pt x="1897857" y="7144"/>
                  </a:lnTo>
                  <a:lnTo>
                    <a:pt x="1921669" y="9525"/>
                  </a:lnTo>
                  <a:lnTo>
                    <a:pt x="1983582" y="21431"/>
                  </a:lnTo>
                  <a:lnTo>
                    <a:pt x="2081213" y="52388"/>
                  </a:lnTo>
                  <a:lnTo>
                    <a:pt x="2193132" y="100013"/>
                  </a:lnTo>
                  <a:lnTo>
                    <a:pt x="2250282" y="126206"/>
                  </a:lnTo>
                  <a:lnTo>
                    <a:pt x="2262188" y="138113"/>
                  </a:lnTo>
                  <a:lnTo>
                    <a:pt x="2269332" y="159544"/>
                  </a:lnTo>
                  <a:lnTo>
                    <a:pt x="2274094" y="192881"/>
                  </a:lnTo>
                  <a:lnTo>
                    <a:pt x="2266950" y="219075"/>
                  </a:lnTo>
                  <a:lnTo>
                    <a:pt x="2250282" y="230981"/>
                  </a:lnTo>
                  <a:lnTo>
                    <a:pt x="2147888" y="245269"/>
                  </a:lnTo>
                  <a:lnTo>
                    <a:pt x="1869282" y="259556"/>
                  </a:lnTo>
                  <a:lnTo>
                    <a:pt x="1604963" y="2905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3">
              <a:extLst>
                <a:ext uri="{FF2B5EF4-FFF2-40B4-BE49-F238E27FC236}">
                  <a16:creationId xmlns:a16="http://schemas.microsoft.com/office/drawing/2014/main" id="{10AE2E4C-28A5-4E92-9776-A112D9DFA1AC}"/>
                </a:ext>
              </a:extLst>
            </p:cNvPr>
            <p:cNvSpPr/>
            <p:nvPr/>
          </p:nvSpPr>
          <p:spPr>
            <a:xfrm>
              <a:off x="3897314" y="3265489"/>
              <a:ext cx="4421187" cy="655637"/>
            </a:xfrm>
            <a:custGeom>
              <a:avLst/>
              <a:gdLst>
                <a:gd name="connsiteX0" fmla="*/ 2348179 w 4422038"/>
                <a:gd name="connsiteY0" fmla="*/ 332841 h 654710"/>
                <a:gd name="connsiteX1" fmla="*/ 1700784 w 4422038"/>
                <a:gd name="connsiteY1" fmla="*/ 398678 h 654710"/>
                <a:gd name="connsiteX2" fmla="*/ 1239926 w 4422038"/>
                <a:gd name="connsiteY2" fmla="*/ 468173 h 654710"/>
                <a:gd name="connsiteX3" fmla="*/ 892454 w 4422038"/>
                <a:gd name="connsiteY3" fmla="*/ 523037 h 654710"/>
                <a:gd name="connsiteX4" fmla="*/ 738835 w 4422038"/>
                <a:gd name="connsiteY4" fmla="*/ 555955 h 654710"/>
                <a:gd name="connsiteX5" fmla="*/ 508406 w 4422038"/>
                <a:gd name="connsiteY5" fmla="*/ 632765 h 654710"/>
                <a:gd name="connsiteX6" fmla="*/ 453542 w 4422038"/>
                <a:gd name="connsiteY6" fmla="*/ 654710 h 654710"/>
                <a:gd name="connsiteX7" fmla="*/ 413309 w 4422038"/>
                <a:gd name="connsiteY7" fmla="*/ 640080 h 654710"/>
                <a:gd name="connsiteX8" fmla="*/ 336499 w 4422038"/>
                <a:gd name="connsiteY8" fmla="*/ 599846 h 654710"/>
                <a:gd name="connsiteX9" fmla="*/ 226771 w 4422038"/>
                <a:gd name="connsiteY9" fmla="*/ 530352 h 654710"/>
                <a:gd name="connsiteX10" fmla="*/ 160934 w 4422038"/>
                <a:gd name="connsiteY10" fmla="*/ 479145 h 654710"/>
                <a:gd name="connsiteX11" fmla="*/ 84125 w 4422038"/>
                <a:gd name="connsiteY11" fmla="*/ 402336 h 654710"/>
                <a:gd name="connsiteX12" fmla="*/ 18288 w 4422038"/>
                <a:gd name="connsiteY12" fmla="*/ 325526 h 654710"/>
                <a:gd name="connsiteX13" fmla="*/ 3657 w 4422038"/>
                <a:gd name="connsiteY13" fmla="*/ 303581 h 654710"/>
                <a:gd name="connsiteX14" fmla="*/ 0 w 4422038"/>
                <a:gd name="connsiteY14" fmla="*/ 270662 h 654710"/>
                <a:gd name="connsiteX15" fmla="*/ 3657 w 4422038"/>
                <a:gd name="connsiteY15" fmla="*/ 245059 h 654710"/>
                <a:gd name="connsiteX16" fmla="*/ 14630 w 4422038"/>
                <a:gd name="connsiteY16" fmla="*/ 230429 h 654710"/>
                <a:gd name="connsiteX17" fmla="*/ 36576 w 4422038"/>
                <a:gd name="connsiteY17" fmla="*/ 223113 h 654710"/>
                <a:gd name="connsiteX18" fmla="*/ 69494 w 4422038"/>
                <a:gd name="connsiteY18" fmla="*/ 226771 h 654710"/>
                <a:gd name="connsiteX19" fmla="*/ 113385 w 4422038"/>
                <a:gd name="connsiteY19" fmla="*/ 256032 h 654710"/>
                <a:gd name="connsiteX20" fmla="*/ 168249 w 4422038"/>
                <a:gd name="connsiteY20" fmla="*/ 292608 h 654710"/>
                <a:gd name="connsiteX21" fmla="*/ 223113 w 4422038"/>
                <a:gd name="connsiteY21" fmla="*/ 318211 h 654710"/>
                <a:gd name="connsiteX22" fmla="*/ 307238 w 4422038"/>
                <a:gd name="connsiteY22" fmla="*/ 347472 h 654710"/>
                <a:gd name="connsiteX23" fmla="*/ 384048 w 4422038"/>
                <a:gd name="connsiteY23" fmla="*/ 362102 h 654710"/>
                <a:gd name="connsiteX24" fmla="*/ 431597 w 4422038"/>
                <a:gd name="connsiteY24" fmla="*/ 369417 h 654710"/>
                <a:gd name="connsiteX25" fmla="*/ 541325 w 4422038"/>
                <a:gd name="connsiteY25" fmla="*/ 354787 h 654710"/>
                <a:gd name="connsiteX26" fmla="*/ 1111910 w 4422038"/>
                <a:gd name="connsiteY26" fmla="*/ 277977 h 654710"/>
                <a:gd name="connsiteX27" fmla="*/ 1594713 w 4422038"/>
                <a:gd name="connsiteY27" fmla="*/ 212141 h 654710"/>
                <a:gd name="connsiteX28" fmla="*/ 2048256 w 4422038"/>
                <a:gd name="connsiteY28" fmla="*/ 171907 h 654710"/>
                <a:gd name="connsiteX29" fmla="*/ 2798064 w 4422038"/>
                <a:gd name="connsiteY29" fmla="*/ 117043 h 654710"/>
                <a:gd name="connsiteX30" fmla="*/ 3452774 w 4422038"/>
                <a:gd name="connsiteY30" fmla="*/ 87782 h 654710"/>
                <a:gd name="connsiteX31" fmla="*/ 3781958 w 4422038"/>
                <a:gd name="connsiteY31" fmla="*/ 76809 h 654710"/>
                <a:gd name="connsiteX32" fmla="*/ 3968496 w 4422038"/>
                <a:gd name="connsiteY32" fmla="*/ 29261 h 654710"/>
                <a:gd name="connsiteX33" fmla="*/ 4005072 w 4422038"/>
                <a:gd name="connsiteY33" fmla="*/ 10973 h 654710"/>
                <a:gd name="connsiteX34" fmla="*/ 4067251 w 4422038"/>
                <a:gd name="connsiteY34" fmla="*/ 0 h 654710"/>
                <a:gd name="connsiteX35" fmla="*/ 4133088 w 4422038"/>
                <a:gd name="connsiteY35" fmla="*/ 14630 h 654710"/>
                <a:gd name="connsiteX36" fmla="*/ 4206240 w 4422038"/>
                <a:gd name="connsiteY36" fmla="*/ 43891 h 654710"/>
                <a:gd name="connsiteX37" fmla="*/ 4294022 w 4422038"/>
                <a:gd name="connsiteY37" fmla="*/ 95097 h 654710"/>
                <a:gd name="connsiteX38" fmla="*/ 4370832 w 4422038"/>
                <a:gd name="connsiteY38" fmla="*/ 149961 h 654710"/>
                <a:gd name="connsiteX39" fmla="*/ 4403750 w 4422038"/>
                <a:gd name="connsiteY39" fmla="*/ 182880 h 654710"/>
                <a:gd name="connsiteX40" fmla="*/ 4414723 w 4422038"/>
                <a:gd name="connsiteY40" fmla="*/ 201168 h 654710"/>
                <a:gd name="connsiteX41" fmla="*/ 4422038 w 4422038"/>
                <a:gd name="connsiteY41" fmla="*/ 223113 h 654710"/>
                <a:gd name="connsiteX42" fmla="*/ 4422038 w 4422038"/>
                <a:gd name="connsiteY42" fmla="*/ 248717 h 654710"/>
                <a:gd name="connsiteX43" fmla="*/ 4403750 w 4422038"/>
                <a:gd name="connsiteY43" fmla="*/ 274320 h 654710"/>
                <a:gd name="connsiteX44" fmla="*/ 4370832 w 4422038"/>
                <a:gd name="connsiteY44" fmla="*/ 288950 h 654710"/>
                <a:gd name="connsiteX45" fmla="*/ 4326941 w 4422038"/>
                <a:gd name="connsiteY45" fmla="*/ 299923 h 654710"/>
                <a:gd name="connsiteX46" fmla="*/ 4052621 w 4422038"/>
                <a:gd name="connsiteY46" fmla="*/ 277977 h 654710"/>
                <a:gd name="connsiteX47" fmla="*/ 3752697 w 4422038"/>
                <a:gd name="connsiteY47" fmla="*/ 263347 h 654710"/>
                <a:gd name="connsiteX48" fmla="*/ 3577133 w 4422038"/>
                <a:gd name="connsiteY48" fmla="*/ 267005 h 654710"/>
                <a:gd name="connsiteX49" fmla="*/ 3438144 w 4422038"/>
                <a:gd name="connsiteY49" fmla="*/ 277977 h 654710"/>
                <a:gd name="connsiteX50" fmla="*/ 2991917 w 4422038"/>
                <a:gd name="connsiteY50" fmla="*/ 296265 h 654710"/>
                <a:gd name="connsiteX51" fmla="*/ 2860243 w 4422038"/>
                <a:gd name="connsiteY51" fmla="*/ 292608 h 654710"/>
                <a:gd name="connsiteX52" fmla="*/ 2348179 w 4422038"/>
                <a:gd name="connsiteY52" fmla="*/ 332841 h 6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422038" h="654710">
                  <a:moveTo>
                    <a:pt x="2348179" y="332841"/>
                  </a:moveTo>
                  <a:lnTo>
                    <a:pt x="1700784" y="398678"/>
                  </a:lnTo>
                  <a:lnTo>
                    <a:pt x="1239926" y="468173"/>
                  </a:lnTo>
                  <a:lnTo>
                    <a:pt x="892454" y="523037"/>
                  </a:lnTo>
                  <a:lnTo>
                    <a:pt x="738835" y="555955"/>
                  </a:lnTo>
                  <a:lnTo>
                    <a:pt x="508406" y="632765"/>
                  </a:lnTo>
                  <a:lnTo>
                    <a:pt x="453542" y="654710"/>
                  </a:lnTo>
                  <a:lnTo>
                    <a:pt x="413309" y="640080"/>
                  </a:lnTo>
                  <a:lnTo>
                    <a:pt x="336499" y="599846"/>
                  </a:lnTo>
                  <a:lnTo>
                    <a:pt x="226771" y="530352"/>
                  </a:lnTo>
                  <a:lnTo>
                    <a:pt x="160934" y="479145"/>
                  </a:lnTo>
                  <a:lnTo>
                    <a:pt x="84125" y="402336"/>
                  </a:lnTo>
                  <a:lnTo>
                    <a:pt x="18288" y="325526"/>
                  </a:lnTo>
                  <a:lnTo>
                    <a:pt x="3657" y="303581"/>
                  </a:lnTo>
                  <a:lnTo>
                    <a:pt x="0" y="270662"/>
                  </a:lnTo>
                  <a:lnTo>
                    <a:pt x="3657" y="245059"/>
                  </a:lnTo>
                  <a:lnTo>
                    <a:pt x="14630" y="230429"/>
                  </a:lnTo>
                  <a:lnTo>
                    <a:pt x="36576" y="223113"/>
                  </a:lnTo>
                  <a:lnTo>
                    <a:pt x="69494" y="226771"/>
                  </a:lnTo>
                  <a:lnTo>
                    <a:pt x="113385" y="256032"/>
                  </a:lnTo>
                  <a:lnTo>
                    <a:pt x="168249" y="292608"/>
                  </a:lnTo>
                  <a:lnTo>
                    <a:pt x="223113" y="318211"/>
                  </a:lnTo>
                  <a:lnTo>
                    <a:pt x="307238" y="347472"/>
                  </a:lnTo>
                  <a:lnTo>
                    <a:pt x="384048" y="362102"/>
                  </a:lnTo>
                  <a:lnTo>
                    <a:pt x="431597" y="369417"/>
                  </a:lnTo>
                  <a:lnTo>
                    <a:pt x="541325" y="354787"/>
                  </a:lnTo>
                  <a:lnTo>
                    <a:pt x="1111910" y="277977"/>
                  </a:lnTo>
                  <a:lnTo>
                    <a:pt x="1594713" y="212141"/>
                  </a:lnTo>
                  <a:lnTo>
                    <a:pt x="2048256" y="171907"/>
                  </a:lnTo>
                  <a:lnTo>
                    <a:pt x="2798064" y="117043"/>
                  </a:lnTo>
                  <a:lnTo>
                    <a:pt x="3452774" y="87782"/>
                  </a:lnTo>
                  <a:lnTo>
                    <a:pt x="3781958" y="76809"/>
                  </a:lnTo>
                  <a:lnTo>
                    <a:pt x="3968496" y="29261"/>
                  </a:lnTo>
                  <a:lnTo>
                    <a:pt x="4005072" y="10973"/>
                  </a:lnTo>
                  <a:lnTo>
                    <a:pt x="4067251" y="0"/>
                  </a:lnTo>
                  <a:lnTo>
                    <a:pt x="4133088" y="14630"/>
                  </a:lnTo>
                  <a:lnTo>
                    <a:pt x="4206240" y="43891"/>
                  </a:lnTo>
                  <a:lnTo>
                    <a:pt x="4294022" y="95097"/>
                  </a:lnTo>
                  <a:lnTo>
                    <a:pt x="4370832" y="149961"/>
                  </a:lnTo>
                  <a:lnTo>
                    <a:pt x="4403750" y="182880"/>
                  </a:lnTo>
                  <a:lnTo>
                    <a:pt x="4414723" y="201168"/>
                  </a:lnTo>
                  <a:lnTo>
                    <a:pt x="4422038" y="223113"/>
                  </a:lnTo>
                  <a:lnTo>
                    <a:pt x="4422038" y="248717"/>
                  </a:lnTo>
                  <a:lnTo>
                    <a:pt x="4403750" y="274320"/>
                  </a:lnTo>
                  <a:lnTo>
                    <a:pt x="4370832" y="288950"/>
                  </a:lnTo>
                  <a:lnTo>
                    <a:pt x="4326941" y="299923"/>
                  </a:lnTo>
                  <a:lnTo>
                    <a:pt x="4052621" y="277977"/>
                  </a:lnTo>
                  <a:lnTo>
                    <a:pt x="3752697" y="263347"/>
                  </a:lnTo>
                  <a:lnTo>
                    <a:pt x="3577133" y="267005"/>
                  </a:lnTo>
                  <a:lnTo>
                    <a:pt x="3438144" y="277977"/>
                  </a:lnTo>
                  <a:lnTo>
                    <a:pt x="2991917" y="296265"/>
                  </a:lnTo>
                  <a:lnTo>
                    <a:pt x="2860243" y="292608"/>
                  </a:lnTo>
                  <a:lnTo>
                    <a:pt x="2348179" y="33284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2">
              <a:extLst>
                <a:ext uri="{FF2B5EF4-FFF2-40B4-BE49-F238E27FC236}">
                  <a16:creationId xmlns:a16="http://schemas.microsoft.com/office/drawing/2014/main" id="{475727C1-72BD-4B24-866B-FAA239D1C5CE}"/>
                </a:ext>
              </a:extLst>
            </p:cNvPr>
            <p:cNvSpPr/>
            <p:nvPr/>
          </p:nvSpPr>
          <p:spPr>
            <a:xfrm>
              <a:off x="4595813" y="4205289"/>
              <a:ext cx="520700" cy="1101725"/>
            </a:xfrm>
            <a:custGeom>
              <a:avLst/>
              <a:gdLst>
                <a:gd name="connsiteX0" fmla="*/ 238125 w 521493"/>
                <a:gd name="connsiteY0" fmla="*/ 766762 h 1102518"/>
                <a:gd name="connsiteX1" fmla="*/ 197643 w 521493"/>
                <a:gd name="connsiteY1" fmla="*/ 435768 h 1102518"/>
                <a:gd name="connsiteX2" fmla="*/ 161925 w 521493"/>
                <a:gd name="connsiteY2" fmla="*/ 314325 h 1102518"/>
                <a:gd name="connsiteX3" fmla="*/ 109537 w 521493"/>
                <a:gd name="connsiteY3" fmla="*/ 197643 h 1102518"/>
                <a:gd name="connsiteX4" fmla="*/ 61912 w 521493"/>
                <a:gd name="connsiteY4" fmla="*/ 121443 h 1102518"/>
                <a:gd name="connsiteX5" fmla="*/ 35718 w 521493"/>
                <a:gd name="connsiteY5" fmla="*/ 107156 h 1102518"/>
                <a:gd name="connsiteX6" fmla="*/ 16668 w 521493"/>
                <a:gd name="connsiteY6" fmla="*/ 90487 h 1102518"/>
                <a:gd name="connsiteX7" fmla="*/ 4762 w 521493"/>
                <a:gd name="connsiteY7" fmla="*/ 73818 h 1102518"/>
                <a:gd name="connsiteX8" fmla="*/ 0 w 521493"/>
                <a:gd name="connsiteY8" fmla="*/ 45243 h 1102518"/>
                <a:gd name="connsiteX9" fmla="*/ 7143 w 521493"/>
                <a:gd name="connsiteY9" fmla="*/ 16668 h 1102518"/>
                <a:gd name="connsiteX10" fmla="*/ 16668 w 521493"/>
                <a:gd name="connsiteY10" fmla="*/ 2381 h 1102518"/>
                <a:gd name="connsiteX11" fmla="*/ 33337 w 521493"/>
                <a:gd name="connsiteY11" fmla="*/ 0 h 1102518"/>
                <a:gd name="connsiteX12" fmla="*/ 100012 w 521493"/>
                <a:gd name="connsiteY12" fmla="*/ 16668 h 1102518"/>
                <a:gd name="connsiteX13" fmla="*/ 235743 w 521493"/>
                <a:gd name="connsiteY13" fmla="*/ 66675 h 1102518"/>
                <a:gd name="connsiteX14" fmla="*/ 352425 w 521493"/>
                <a:gd name="connsiteY14" fmla="*/ 114300 h 1102518"/>
                <a:gd name="connsiteX15" fmla="*/ 390525 w 521493"/>
                <a:gd name="connsiteY15" fmla="*/ 195262 h 1102518"/>
                <a:gd name="connsiteX16" fmla="*/ 492918 w 521493"/>
                <a:gd name="connsiteY16" fmla="*/ 792956 h 1102518"/>
                <a:gd name="connsiteX17" fmla="*/ 521493 w 521493"/>
                <a:gd name="connsiteY17" fmla="*/ 916781 h 1102518"/>
                <a:gd name="connsiteX18" fmla="*/ 485775 w 521493"/>
                <a:gd name="connsiteY18" fmla="*/ 1007268 h 1102518"/>
                <a:gd name="connsiteX19" fmla="*/ 454818 w 521493"/>
                <a:gd name="connsiteY19" fmla="*/ 1059656 h 1102518"/>
                <a:gd name="connsiteX20" fmla="*/ 433387 w 521493"/>
                <a:gd name="connsiteY20" fmla="*/ 1083468 h 1102518"/>
                <a:gd name="connsiteX21" fmla="*/ 404812 w 521493"/>
                <a:gd name="connsiteY21" fmla="*/ 1102518 h 1102518"/>
                <a:gd name="connsiteX22" fmla="*/ 381000 w 521493"/>
                <a:gd name="connsiteY22" fmla="*/ 1102518 h 1102518"/>
                <a:gd name="connsiteX23" fmla="*/ 342900 w 521493"/>
                <a:gd name="connsiteY23" fmla="*/ 1092993 h 1102518"/>
                <a:gd name="connsiteX24" fmla="*/ 314325 w 521493"/>
                <a:gd name="connsiteY24" fmla="*/ 1078706 h 1102518"/>
                <a:gd name="connsiteX25" fmla="*/ 300037 w 521493"/>
                <a:gd name="connsiteY25" fmla="*/ 1062037 h 1102518"/>
                <a:gd name="connsiteX26" fmla="*/ 278606 w 521493"/>
                <a:gd name="connsiteY26" fmla="*/ 1026318 h 1102518"/>
                <a:gd name="connsiteX27" fmla="*/ 264318 w 521493"/>
                <a:gd name="connsiteY27" fmla="*/ 971550 h 1102518"/>
                <a:gd name="connsiteX28" fmla="*/ 238125 w 521493"/>
                <a:gd name="connsiteY28" fmla="*/ 766762 h 110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21493" h="1102518">
                  <a:moveTo>
                    <a:pt x="238125" y="766762"/>
                  </a:moveTo>
                  <a:lnTo>
                    <a:pt x="197643" y="435768"/>
                  </a:lnTo>
                  <a:lnTo>
                    <a:pt x="161925" y="314325"/>
                  </a:lnTo>
                  <a:lnTo>
                    <a:pt x="109537" y="197643"/>
                  </a:lnTo>
                  <a:lnTo>
                    <a:pt x="61912" y="121443"/>
                  </a:lnTo>
                  <a:lnTo>
                    <a:pt x="35718" y="107156"/>
                  </a:lnTo>
                  <a:lnTo>
                    <a:pt x="16668" y="90487"/>
                  </a:lnTo>
                  <a:lnTo>
                    <a:pt x="4762" y="73818"/>
                  </a:lnTo>
                  <a:lnTo>
                    <a:pt x="0" y="45243"/>
                  </a:lnTo>
                  <a:lnTo>
                    <a:pt x="7143" y="16668"/>
                  </a:lnTo>
                  <a:lnTo>
                    <a:pt x="16668" y="2381"/>
                  </a:lnTo>
                  <a:lnTo>
                    <a:pt x="33337" y="0"/>
                  </a:lnTo>
                  <a:lnTo>
                    <a:pt x="100012" y="16668"/>
                  </a:lnTo>
                  <a:lnTo>
                    <a:pt x="235743" y="66675"/>
                  </a:lnTo>
                  <a:lnTo>
                    <a:pt x="352425" y="114300"/>
                  </a:lnTo>
                  <a:lnTo>
                    <a:pt x="390525" y="195262"/>
                  </a:lnTo>
                  <a:lnTo>
                    <a:pt x="492918" y="792956"/>
                  </a:lnTo>
                  <a:lnTo>
                    <a:pt x="521493" y="916781"/>
                  </a:lnTo>
                  <a:lnTo>
                    <a:pt x="485775" y="1007268"/>
                  </a:lnTo>
                  <a:lnTo>
                    <a:pt x="454818" y="1059656"/>
                  </a:lnTo>
                  <a:lnTo>
                    <a:pt x="433387" y="1083468"/>
                  </a:lnTo>
                  <a:lnTo>
                    <a:pt x="404812" y="1102518"/>
                  </a:lnTo>
                  <a:lnTo>
                    <a:pt x="381000" y="1102518"/>
                  </a:lnTo>
                  <a:lnTo>
                    <a:pt x="342900" y="1092993"/>
                  </a:lnTo>
                  <a:lnTo>
                    <a:pt x="314325" y="1078706"/>
                  </a:lnTo>
                  <a:lnTo>
                    <a:pt x="300037" y="1062037"/>
                  </a:lnTo>
                  <a:lnTo>
                    <a:pt x="278606" y="1026318"/>
                  </a:lnTo>
                  <a:lnTo>
                    <a:pt x="264318" y="971550"/>
                  </a:lnTo>
                  <a:lnTo>
                    <a:pt x="238125" y="7667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8">
              <a:extLst>
                <a:ext uri="{FF2B5EF4-FFF2-40B4-BE49-F238E27FC236}">
                  <a16:creationId xmlns:a16="http://schemas.microsoft.com/office/drawing/2014/main" id="{D6F3EA95-74CA-4C2C-B8D4-A1B153D69321}"/>
                </a:ext>
              </a:extLst>
            </p:cNvPr>
            <p:cNvSpPr/>
            <p:nvPr/>
          </p:nvSpPr>
          <p:spPr>
            <a:xfrm>
              <a:off x="4422775" y="1752601"/>
              <a:ext cx="3879850" cy="523875"/>
            </a:xfrm>
            <a:custGeom>
              <a:avLst/>
              <a:gdLst>
                <a:gd name="connsiteX0" fmla="*/ 1063625 w 3879850"/>
                <a:gd name="connsiteY0" fmla="*/ 393700 h 523875"/>
                <a:gd name="connsiteX1" fmla="*/ 38100 w 3879850"/>
                <a:gd name="connsiteY1" fmla="*/ 523875 h 523875"/>
                <a:gd name="connsiteX2" fmla="*/ 0 w 3879850"/>
                <a:gd name="connsiteY2" fmla="*/ 342900 h 523875"/>
                <a:gd name="connsiteX3" fmla="*/ 523875 w 3879850"/>
                <a:gd name="connsiteY3" fmla="*/ 292100 h 523875"/>
                <a:gd name="connsiteX4" fmla="*/ 1041400 w 3879850"/>
                <a:gd name="connsiteY4" fmla="*/ 231775 h 523875"/>
                <a:gd name="connsiteX5" fmla="*/ 1568450 w 3879850"/>
                <a:gd name="connsiteY5" fmla="*/ 155575 h 523875"/>
                <a:gd name="connsiteX6" fmla="*/ 1838325 w 3879850"/>
                <a:gd name="connsiteY6" fmla="*/ 136525 h 523875"/>
                <a:gd name="connsiteX7" fmla="*/ 2447925 w 3879850"/>
                <a:gd name="connsiteY7" fmla="*/ 95250 h 523875"/>
                <a:gd name="connsiteX8" fmla="*/ 3171825 w 3879850"/>
                <a:gd name="connsiteY8" fmla="*/ 66675 h 523875"/>
                <a:gd name="connsiteX9" fmla="*/ 3216275 w 3879850"/>
                <a:gd name="connsiteY9" fmla="*/ 57150 h 523875"/>
                <a:gd name="connsiteX10" fmla="*/ 3295650 w 3879850"/>
                <a:gd name="connsiteY10" fmla="*/ 28575 h 523875"/>
                <a:gd name="connsiteX11" fmla="*/ 3362325 w 3879850"/>
                <a:gd name="connsiteY11" fmla="*/ 9525 h 523875"/>
                <a:gd name="connsiteX12" fmla="*/ 3409950 w 3879850"/>
                <a:gd name="connsiteY12" fmla="*/ 0 h 523875"/>
                <a:gd name="connsiteX13" fmla="*/ 3444875 w 3879850"/>
                <a:gd name="connsiteY13" fmla="*/ 6350 h 523875"/>
                <a:gd name="connsiteX14" fmla="*/ 3498850 w 3879850"/>
                <a:gd name="connsiteY14" fmla="*/ 28575 h 523875"/>
                <a:gd name="connsiteX15" fmla="*/ 3562350 w 3879850"/>
                <a:gd name="connsiteY15" fmla="*/ 66675 h 523875"/>
                <a:gd name="connsiteX16" fmla="*/ 3622675 w 3879850"/>
                <a:gd name="connsiteY16" fmla="*/ 130175 h 523875"/>
                <a:gd name="connsiteX17" fmla="*/ 3727450 w 3879850"/>
                <a:gd name="connsiteY17" fmla="*/ 241300 h 523875"/>
                <a:gd name="connsiteX18" fmla="*/ 3813175 w 3879850"/>
                <a:gd name="connsiteY18" fmla="*/ 342900 h 523875"/>
                <a:gd name="connsiteX19" fmla="*/ 3854450 w 3879850"/>
                <a:gd name="connsiteY19" fmla="*/ 403225 h 523875"/>
                <a:gd name="connsiteX20" fmla="*/ 3870325 w 3879850"/>
                <a:gd name="connsiteY20" fmla="*/ 431800 h 523875"/>
                <a:gd name="connsiteX21" fmla="*/ 3879850 w 3879850"/>
                <a:gd name="connsiteY21" fmla="*/ 454025 h 523875"/>
                <a:gd name="connsiteX22" fmla="*/ 3879850 w 3879850"/>
                <a:gd name="connsiteY22" fmla="*/ 469900 h 523875"/>
                <a:gd name="connsiteX23" fmla="*/ 3870325 w 3879850"/>
                <a:gd name="connsiteY23" fmla="*/ 492125 h 523875"/>
                <a:gd name="connsiteX24" fmla="*/ 3848100 w 3879850"/>
                <a:gd name="connsiteY24" fmla="*/ 504825 h 523875"/>
                <a:gd name="connsiteX25" fmla="*/ 3822700 w 3879850"/>
                <a:gd name="connsiteY25" fmla="*/ 517525 h 523875"/>
                <a:gd name="connsiteX26" fmla="*/ 3349625 w 3879850"/>
                <a:gd name="connsiteY26" fmla="*/ 295275 h 523875"/>
                <a:gd name="connsiteX27" fmla="*/ 3292475 w 3879850"/>
                <a:gd name="connsiteY27" fmla="*/ 266700 h 523875"/>
                <a:gd name="connsiteX28" fmla="*/ 3222625 w 3879850"/>
                <a:gd name="connsiteY28" fmla="*/ 250825 h 523875"/>
                <a:gd name="connsiteX29" fmla="*/ 3060700 w 3879850"/>
                <a:gd name="connsiteY29" fmla="*/ 244475 h 523875"/>
                <a:gd name="connsiteX30" fmla="*/ 2762250 w 3879850"/>
                <a:gd name="connsiteY30" fmla="*/ 250825 h 523875"/>
                <a:gd name="connsiteX31" fmla="*/ 2232025 w 3879850"/>
                <a:gd name="connsiteY31" fmla="*/ 273050 h 523875"/>
                <a:gd name="connsiteX32" fmla="*/ 1609725 w 3879850"/>
                <a:gd name="connsiteY32" fmla="*/ 317500 h 523875"/>
                <a:gd name="connsiteX33" fmla="*/ 1435100 w 3879850"/>
                <a:gd name="connsiteY33" fmla="*/ 355600 h 523875"/>
                <a:gd name="connsiteX34" fmla="*/ 1063625 w 3879850"/>
                <a:gd name="connsiteY34" fmla="*/ 393700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879850" h="523875">
                  <a:moveTo>
                    <a:pt x="1063625" y="393700"/>
                  </a:moveTo>
                  <a:lnTo>
                    <a:pt x="38100" y="523875"/>
                  </a:lnTo>
                  <a:lnTo>
                    <a:pt x="0" y="342900"/>
                  </a:lnTo>
                  <a:lnTo>
                    <a:pt x="523875" y="292100"/>
                  </a:lnTo>
                  <a:lnTo>
                    <a:pt x="1041400" y="231775"/>
                  </a:lnTo>
                  <a:lnTo>
                    <a:pt x="1568450" y="155575"/>
                  </a:lnTo>
                  <a:lnTo>
                    <a:pt x="1838325" y="136525"/>
                  </a:lnTo>
                  <a:lnTo>
                    <a:pt x="2447925" y="95250"/>
                  </a:lnTo>
                  <a:lnTo>
                    <a:pt x="3171825" y="66675"/>
                  </a:lnTo>
                  <a:lnTo>
                    <a:pt x="3216275" y="57150"/>
                  </a:lnTo>
                  <a:lnTo>
                    <a:pt x="3295650" y="28575"/>
                  </a:lnTo>
                  <a:lnTo>
                    <a:pt x="3362325" y="9525"/>
                  </a:lnTo>
                  <a:lnTo>
                    <a:pt x="3409950" y="0"/>
                  </a:lnTo>
                  <a:lnTo>
                    <a:pt x="3444875" y="6350"/>
                  </a:lnTo>
                  <a:lnTo>
                    <a:pt x="3498850" y="28575"/>
                  </a:lnTo>
                  <a:lnTo>
                    <a:pt x="3562350" y="66675"/>
                  </a:lnTo>
                  <a:lnTo>
                    <a:pt x="3622675" y="130175"/>
                  </a:lnTo>
                  <a:lnTo>
                    <a:pt x="3727450" y="241300"/>
                  </a:lnTo>
                  <a:lnTo>
                    <a:pt x="3813175" y="342900"/>
                  </a:lnTo>
                  <a:lnTo>
                    <a:pt x="3854450" y="403225"/>
                  </a:lnTo>
                  <a:lnTo>
                    <a:pt x="3870325" y="431800"/>
                  </a:lnTo>
                  <a:lnTo>
                    <a:pt x="3879850" y="454025"/>
                  </a:lnTo>
                  <a:lnTo>
                    <a:pt x="3879850" y="469900"/>
                  </a:lnTo>
                  <a:lnTo>
                    <a:pt x="3870325" y="492125"/>
                  </a:lnTo>
                  <a:lnTo>
                    <a:pt x="3848100" y="504825"/>
                  </a:lnTo>
                  <a:lnTo>
                    <a:pt x="3822700" y="517525"/>
                  </a:lnTo>
                  <a:lnTo>
                    <a:pt x="3349625" y="295275"/>
                  </a:lnTo>
                  <a:lnTo>
                    <a:pt x="3292475" y="266700"/>
                  </a:lnTo>
                  <a:lnTo>
                    <a:pt x="3222625" y="250825"/>
                  </a:lnTo>
                  <a:lnTo>
                    <a:pt x="3060700" y="244475"/>
                  </a:lnTo>
                  <a:lnTo>
                    <a:pt x="2762250" y="250825"/>
                  </a:lnTo>
                  <a:lnTo>
                    <a:pt x="2232025" y="273050"/>
                  </a:lnTo>
                  <a:lnTo>
                    <a:pt x="1609725" y="317500"/>
                  </a:lnTo>
                  <a:lnTo>
                    <a:pt x="1435100" y="355600"/>
                  </a:lnTo>
                  <a:lnTo>
                    <a:pt x="1063625" y="393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9">
              <a:extLst>
                <a:ext uri="{FF2B5EF4-FFF2-40B4-BE49-F238E27FC236}">
                  <a16:creationId xmlns:a16="http://schemas.microsoft.com/office/drawing/2014/main" id="{F6F66B47-A325-463F-8942-C9E148727532}"/>
                </a:ext>
              </a:extLst>
            </p:cNvPr>
            <p:cNvSpPr/>
            <p:nvPr/>
          </p:nvSpPr>
          <p:spPr>
            <a:xfrm>
              <a:off x="7434263" y="1933575"/>
              <a:ext cx="831850" cy="552450"/>
            </a:xfrm>
            <a:custGeom>
              <a:avLst/>
              <a:gdLst>
                <a:gd name="connsiteX0" fmla="*/ 116681 w 831056"/>
                <a:gd name="connsiteY0" fmla="*/ 361950 h 552450"/>
                <a:gd name="connsiteX1" fmla="*/ 304800 w 831056"/>
                <a:gd name="connsiteY1" fmla="*/ 135731 h 552450"/>
                <a:gd name="connsiteX2" fmla="*/ 304800 w 831056"/>
                <a:gd name="connsiteY2" fmla="*/ 123825 h 552450"/>
                <a:gd name="connsiteX3" fmla="*/ 238125 w 831056"/>
                <a:gd name="connsiteY3" fmla="*/ 0 h 552450"/>
                <a:gd name="connsiteX4" fmla="*/ 831056 w 831056"/>
                <a:gd name="connsiteY4" fmla="*/ 314325 h 552450"/>
                <a:gd name="connsiteX5" fmla="*/ 809625 w 831056"/>
                <a:gd name="connsiteY5" fmla="*/ 335756 h 552450"/>
                <a:gd name="connsiteX6" fmla="*/ 707231 w 831056"/>
                <a:gd name="connsiteY6" fmla="*/ 333375 h 552450"/>
                <a:gd name="connsiteX7" fmla="*/ 566737 w 831056"/>
                <a:gd name="connsiteY7" fmla="*/ 347663 h 552450"/>
                <a:gd name="connsiteX8" fmla="*/ 471487 w 831056"/>
                <a:gd name="connsiteY8" fmla="*/ 364331 h 552450"/>
                <a:gd name="connsiteX9" fmla="*/ 300037 w 831056"/>
                <a:gd name="connsiteY9" fmla="*/ 431006 h 552450"/>
                <a:gd name="connsiteX10" fmla="*/ 52387 w 831056"/>
                <a:gd name="connsiteY10" fmla="*/ 542925 h 552450"/>
                <a:gd name="connsiteX11" fmla="*/ 28575 w 831056"/>
                <a:gd name="connsiteY11" fmla="*/ 552450 h 552450"/>
                <a:gd name="connsiteX12" fmla="*/ 11906 w 831056"/>
                <a:gd name="connsiteY12" fmla="*/ 550069 h 552450"/>
                <a:gd name="connsiteX13" fmla="*/ 2381 w 831056"/>
                <a:gd name="connsiteY13" fmla="*/ 542925 h 552450"/>
                <a:gd name="connsiteX14" fmla="*/ 0 w 831056"/>
                <a:gd name="connsiteY14" fmla="*/ 516731 h 552450"/>
                <a:gd name="connsiteX15" fmla="*/ 14287 w 831056"/>
                <a:gd name="connsiteY15" fmla="*/ 485775 h 552450"/>
                <a:gd name="connsiteX16" fmla="*/ 116681 w 831056"/>
                <a:gd name="connsiteY16" fmla="*/ 361950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31056" h="552450">
                  <a:moveTo>
                    <a:pt x="116681" y="361950"/>
                  </a:moveTo>
                  <a:lnTo>
                    <a:pt x="304800" y="135731"/>
                  </a:lnTo>
                  <a:lnTo>
                    <a:pt x="304800" y="123825"/>
                  </a:lnTo>
                  <a:lnTo>
                    <a:pt x="238125" y="0"/>
                  </a:lnTo>
                  <a:lnTo>
                    <a:pt x="831056" y="314325"/>
                  </a:lnTo>
                  <a:lnTo>
                    <a:pt x="809625" y="335756"/>
                  </a:lnTo>
                  <a:lnTo>
                    <a:pt x="707231" y="333375"/>
                  </a:lnTo>
                  <a:lnTo>
                    <a:pt x="566737" y="347663"/>
                  </a:lnTo>
                  <a:lnTo>
                    <a:pt x="471487" y="364331"/>
                  </a:lnTo>
                  <a:lnTo>
                    <a:pt x="300037" y="431006"/>
                  </a:lnTo>
                  <a:lnTo>
                    <a:pt x="52387" y="542925"/>
                  </a:lnTo>
                  <a:lnTo>
                    <a:pt x="28575" y="552450"/>
                  </a:lnTo>
                  <a:lnTo>
                    <a:pt x="11906" y="550069"/>
                  </a:lnTo>
                  <a:lnTo>
                    <a:pt x="2381" y="542925"/>
                  </a:lnTo>
                  <a:lnTo>
                    <a:pt x="0" y="516731"/>
                  </a:lnTo>
                  <a:lnTo>
                    <a:pt x="14287" y="485775"/>
                  </a:lnTo>
                  <a:lnTo>
                    <a:pt x="116681" y="3619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1">
              <a:extLst>
                <a:ext uri="{FF2B5EF4-FFF2-40B4-BE49-F238E27FC236}">
                  <a16:creationId xmlns:a16="http://schemas.microsoft.com/office/drawing/2014/main" id="{97AD1E0F-2C46-4EDB-A406-263B05540411}"/>
                </a:ext>
              </a:extLst>
            </p:cNvPr>
            <p:cNvSpPr/>
            <p:nvPr/>
          </p:nvSpPr>
          <p:spPr>
            <a:xfrm>
              <a:off x="5014913" y="2020888"/>
              <a:ext cx="1206500" cy="1365250"/>
            </a:xfrm>
            <a:custGeom>
              <a:avLst/>
              <a:gdLst>
                <a:gd name="connsiteX0" fmla="*/ 816768 w 1207293"/>
                <a:gd name="connsiteY0" fmla="*/ 950119 h 1364457"/>
                <a:gd name="connsiteX1" fmla="*/ 673893 w 1207293"/>
                <a:gd name="connsiteY1" fmla="*/ 1057275 h 1364457"/>
                <a:gd name="connsiteX2" fmla="*/ 502443 w 1207293"/>
                <a:gd name="connsiteY2" fmla="*/ 1166813 h 1364457"/>
                <a:gd name="connsiteX3" fmla="*/ 335756 w 1207293"/>
                <a:gd name="connsiteY3" fmla="*/ 1254919 h 1364457"/>
                <a:gd name="connsiteX4" fmla="*/ 164306 w 1207293"/>
                <a:gd name="connsiteY4" fmla="*/ 1331119 h 1364457"/>
                <a:gd name="connsiteX5" fmla="*/ 76200 w 1207293"/>
                <a:gd name="connsiteY5" fmla="*/ 1364457 h 1364457"/>
                <a:gd name="connsiteX6" fmla="*/ 50006 w 1207293"/>
                <a:gd name="connsiteY6" fmla="*/ 1364457 h 1364457"/>
                <a:gd name="connsiteX7" fmla="*/ 21431 w 1207293"/>
                <a:gd name="connsiteY7" fmla="*/ 1359694 h 1364457"/>
                <a:gd name="connsiteX8" fmla="*/ 4762 w 1207293"/>
                <a:gd name="connsiteY8" fmla="*/ 1352550 h 1364457"/>
                <a:gd name="connsiteX9" fmla="*/ 0 w 1207293"/>
                <a:gd name="connsiteY9" fmla="*/ 1345407 h 1364457"/>
                <a:gd name="connsiteX10" fmla="*/ 2381 w 1207293"/>
                <a:gd name="connsiteY10" fmla="*/ 1326357 h 1364457"/>
                <a:gd name="connsiteX11" fmla="*/ 11906 w 1207293"/>
                <a:gd name="connsiteY11" fmla="*/ 1309688 h 1364457"/>
                <a:gd name="connsiteX12" fmla="*/ 35718 w 1207293"/>
                <a:gd name="connsiteY12" fmla="*/ 1290638 h 1364457"/>
                <a:gd name="connsiteX13" fmla="*/ 226218 w 1207293"/>
                <a:gd name="connsiteY13" fmla="*/ 1195388 h 1364457"/>
                <a:gd name="connsiteX14" fmla="*/ 385762 w 1207293"/>
                <a:gd name="connsiteY14" fmla="*/ 1090613 h 1364457"/>
                <a:gd name="connsiteX15" fmla="*/ 519112 w 1207293"/>
                <a:gd name="connsiteY15" fmla="*/ 995363 h 1364457"/>
                <a:gd name="connsiteX16" fmla="*/ 647700 w 1207293"/>
                <a:gd name="connsiteY16" fmla="*/ 878682 h 1364457"/>
                <a:gd name="connsiteX17" fmla="*/ 709612 w 1207293"/>
                <a:gd name="connsiteY17" fmla="*/ 807244 h 1364457"/>
                <a:gd name="connsiteX18" fmla="*/ 788193 w 1207293"/>
                <a:gd name="connsiteY18" fmla="*/ 700088 h 1364457"/>
                <a:gd name="connsiteX19" fmla="*/ 873918 w 1207293"/>
                <a:gd name="connsiteY19" fmla="*/ 540544 h 1364457"/>
                <a:gd name="connsiteX20" fmla="*/ 897731 w 1207293"/>
                <a:gd name="connsiteY20" fmla="*/ 457200 h 1364457"/>
                <a:gd name="connsiteX21" fmla="*/ 904875 w 1207293"/>
                <a:gd name="connsiteY21" fmla="*/ 411957 h 1364457"/>
                <a:gd name="connsiteX22" fmla="*/ 904875 w 1207293"/>
                <a:gd name="connsiteY22" fmla="*/ 359569 h 1364457"/>
                <a:gd name="connsiteX23" fmla="*/ 897731 w 1207293"/>
                <a:gd name="connsiteY23" fmla="*/ 280988 h 1364457"/>
                <a:gd name="connsiteX24" fmla="*/ 883443 w 1207293"/>
                <a:gd name="connsiteY24" fmla="*/ 216694 h 1364457"/>
                <a:gd name="connsiteX25" fmla="*/ 873918 w 1207293"/>
                <a:gd name="connsiteY25" fmla="*/ 188119 h 1364457"/>
                <a:gd name="connsiteX26" fmla="*/ 857250 w 1207293"/>
                <a:gd name="connsiteY26" fmla="*/ 154782 h 1364457"/>
                <a:gd name="connsiteX27" fmla="*/ 842962 w 1207293"/>
                <a:gd name="connsiteY27" fmla="*/ 138113 h 1364457"/>
                <a:gd name="connsiteX28" fmla="*/ 740568 w 1207293"/>
                <a:gd name="connsiteY28" fmla="*/ 42863 h 1364457"/>
                <a:gd name="connsiteX29" fmla="*/ 981075 w 1207293"/>
                <a:gd name="connsiteY29" fmla="*/ 0 h 1364457"/>
                <a:gd name="connsiteX30" fmla="*/ 1095375 w 1207293"/>
                <a:gd name="connsiteY30" fmla="*/ 71438 h 1364457"/>
                <a:gd name="connsiteX31" fmla="*/ 1131093 w 1207293"/>
                <a:gd name="connsiteY31" fmla="*/ 95250 h 1364457"/>
                <a:gd name="connsiteX32" fmla="*/ 1154906 w 1207293"/>
                <a:gd name="connsiteY32" fmla="*/ 116682 h 1364457"/>
                <a:gd name="connsiteX33" fmla="*/ 1171575 w 1207293"/>
                <a:gd name="connsiteY33" fmla="*/ 138113 h 1364457"/>
                <a:gd name="connsiteX34" fmla="*/ 1193006 w 1207293"/>
                <a:gd name="connsiteY34" fmla="*/ 166688 h 1364457"/>
                <a:gd name="connsiteX35" fmla="*/ 1207293 w 1207293"/>
                <a:gd name="connsiteY35" fmla="*/ 221457 h 1364457"/>
                <a:gd name="connsiteX36" fmla="*/ 1195387 w 1207293"/>
                <a:gd name="connsiteY36" fmla="*/ 297657 h 1364457"/>
                <a:gd name="connsiteX37" fmla="*/ 1135856 w 1207293"/>
                <a:gd name="connsiteY37" fmla="*/ 504825 h 1364457"/>
                <a:gd name="connsiteX38" fmla="*/ 1114425 w 1207293"/>
                <a:gd name="connsiteY38" fmla="*/ 657225 h 1364457"/>
                <a:gd name="connsiteX39" fmla="*/ 1009650 w 1207293"/>
                <a:gd name="connsiteY39" fmla="*/ 776288 h 1364457"/>
                <a:gd name="connsiteX40" fmla="*/ 816768 w 1207293"/>
                <a:gd name="connsiteY40" fmla="*/ 950119 h 136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07293" h="1364457">
                  <a:moveTo>
                    <a:pt x="816768" y="950119"/>
                  </a:moveTo>
                  <a:lnTo>
                    <a:pt x="673893" y="1057275"/>
                  </a:lnTo>
                  <a:lnTo>
                    <a:pt x="502443" y="1166813"/>
                  </a:lnTo>
                  <a:lnTo>
                    <a:pt x="335756" y="1254919"/>
                  </a:lnTo>
                  <a:lnTo>
                    <a:pt x="164306" y="1331119"/>
                  </a:lnTo>
                  <a:lnTo>
                    <a:pt x="76200" y="1364457"/>
                  </a:lnTo>
                  <a:lnTo>
                    <a:pt x="50006" y="1364457"/>
                  </a:lnTo>
                  <a:lnTo>
                    <a:pt x="21431" y="1359694"/>
                  </a:lnTo>
                  <a:lnTo>
                    <a:pt x="4762" y="1352550"/>
                  </a:lnTo>
                  <a:lnTo>
                    <a:pt x="0" y="1345407"/>
                  </a:lnTo>
                  <a:lnTo>
                    <a:pt x="2381" y="1326357"/>
                  </a:lnTo>
                  <a:lnTo>
                    <a:pt x="11906" y="1309688"/>
                  </a:lnTo>
                  <a:lnTo>
                    <a:pt x="35718" y="1290638"/>
                  </a:lnTo>
                  <a:lnTo>
                    <a:pt x="226218" y="1195388"/>
                  </a:lnTo>
                  <a:lnTo>
                    <a:pt x="385762" y="1090613"/>
                  </a:lnTo>
                  <a:lnTo>
                    <a:pt x="519112" y="995363"/>
                  </a:lnTo>
                  <a:lnTo>
                    <a:pt x="647700" y="878682"/>
                  </a:lnTo>
                  <a:lnTo>
                    <a:pt x="709612" y="807244"/>
                  </a:lnTo>
                  <a:lnTo>
                    <a:pt x="788193" y="700088"/>
                  </a:lnTo>
                  <a:lnTo>
                    <a:pt x="873918" y="540544"/>
                  </a:lnTo>
                  <a:lnTo>
                    <a:pt x="897731" y="457200"/>
                  </a:lnTo>
                  <a:lnTo>
                    <a:pt x="904875" y="411957"/>
                  </a:lnTo>
                  <a:lnTo>
                    <a:pt x="904875" y="359569"/>
                  </a:lnTo>
                  <a:lnTo>
                    <a:pt x="897731" y="280988"/>
                  </a:lnTo>
                  <a:lnTo>
                    <a:pt x="883443" y="216694"/>
                  </a:lnTo>
                  <a:lnTo>
                    <a:pt x="873918" y="188119"/>
                  </a:lnTo>
                  <a:lnTo>
                    <a:pt x="857250" y="154782"/>
                  </a:lnTo>
                  <a:lnTo>
                    <a:pt x="842962" y="138113"/>
                  </a:lnTo>
                  <a:lnTo>
                    <a:pt x="740568" y="42863"/>
                  </a:lnTo>
                  <a:lnTo>
                    <a:pt x="981075" y="0"/>
                  </a:lnTo>
                  <a:lnTo>
                    <a:pt x="1095375" y="71438"/>
                  </a:lnTo>
                  <a:lnTo>
                    <a:pt x="1131093" y="95250"/>
                  </a:lnTo>
                  <a:lnTo>
                    <a:pt x="1154906" y="116682"/>
                  </a:lnTo>
                  <a:lnTo>
                    <a:pt x="1171575" y="138113"/>
                  </a:lnTo>
                  <a:lnTo>
                    <a:pt x="1193006" y="166688"/>
                  </a:lnTo>
                  <a:lnTo>
                    <a:pt x="1207293" y="221457"/>
                  </a:lnTo>
                  <a:lnTo>
                    <a:pt x="1195387" y="297657"/>
                  </a:lnTo>
                  <a:lnTo>
                    <a:pt x="1135856" y="504825"/>
                  </a:lnTo>
                  <a:lnTo>
                    <a:pt x="1114425" y="657225"/>
                  </a:lnTo>
                  <a:lnTo>
                    <a:pt x="1009650" y="776288"/>
                  </a:lnTo>
                  <a:lnTo>
                    <a:pt x="816768" y="9501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2">
              <a:extLst>
                <a:ext uri="{FF2B5EF4-FFF2-40B4-BE49-F238E27FC236}">
                  <a16:creationId xmlns:a16="http://schemas.microsoft.com/office/drawing/2014/main" id="{AC25524D-F9C4-4AD3-8D45-A30C2C28CA3C}"/>
                </a:ext>
              </a:extLst>
            </p:cNvPr>
            <p:cNvSpPr/>
            <p:nvPr/>
          </p:nvSpPr>
          <p:spPr>
            <a:xfrm>
              <a:off x="5986463" y="2659064"/>
              <a:ext cx="1085850" cy="523875"/>
            </a:xfrm>
            <a:custGeom>
              <a:avLst/>
              <a:gdLst>
                <a:gd name="connsiteX0" fmla="*/ 488156 w 1085850"/>
                <a:gd name="connsiteY0" fmla="*/ 326232 h 523875"/>
                <a:gd name="connsiteX1" fmla="*/ 0 w 1085850"/>
                <a:gd name="connsiteY1" fmla="*/ 100013 h 523875"/>
                <a:gd name="connsiteX2" fmla="*/ 28575 w 1085850"/>
                <a:gd name="connsiteY2" fmla="*/ 0 h 523875"/>
                <a:gd name="connsiteX3" fmla="*/ 154781 w 1085850"/>
                <a:gd name="connsiteY3" fmla="*/ 30957 h 523875"/>
                <a:gd name="connsiteX4" fmla="*/ 395287 w 1085850"/>
                <a:gd name="connsiteY4" fmla="*/ 100013 h 523875"/>
                <a:gd name="connsiteX5" fmla="*/ 700087 w 1085850"/>
                <a:gd name="connsiteY5" fmla="*/ 185738 h 523875"/>
                <a:gd name="connsiteX6" fmla="*/ 847725 w 1085850"/>
                <a:gd name="connsiteY6" fmla="*/ 230982 h 523875"/>
                <a:gd name="connsiteX7" fmla="*/ 945356 w 1085850"/>
                <a:gd name="connsiteY7" fmla="*/ 261938 h 523875"/>
                <a:gd name="connsiteX8" fmla="*/ 1007268 w 1085850"/>
                <a:gd name="connsiteY8" fmla="*/ 292894 h 523875"/>
                <a:gd name="connsiteX9" fmla="*/ 1042987 w 1085850"/>
                <a:gd name="connsiteY9" fmla="*/ 319088 h 523875"/>
                <a:gd name="connsiteX10" fmla="*/ 1069181 w 1085850"/>
                <a:gd name="connsiteY10" fmla="*/ 350044 h 523875"/>
                <a:gd name="connsiteX11" fmla="*/ 1081087 w 1085850"/>
                <a:gd name="connsiteY11" fmla="*/ 373857 h 523875"/>
                <a:gd name="connsiteX12" fmla="*/ 1085850 w 1085850"/>
                <a:gd name="connsiteY12" fmla="*/ 409575 h 523875"/>
                <a:gd name="connsiteX13" fmla="*/ 1085850 w 1085850"/>
                <a:gd name="connsiteY13" fmla="*/ 442913 h 523875"/>
                <a:gd name="connsiteX14" fmla="*/ 1073943 w 1085850"/>
                <a:gd name="connsiteY14" fmla="*/ 483394 h 523875"/>
                <a:gd name="connsiteX15" fmla="*/ 1047750 w 1085850"/>
                <a:gd name="connsiteY15" fmla="*/ 511969 h 523875"/>
                <a:gd name="connsiteX16" fmla="*/ 1021556 w 1085850"/>
                <a:gd name="connsiteY16" fmla="*/ 521494 h 523875"/>
                <a:gd name="connsiteX17" fmla="*/ 959643 w 1085850"/>
                <a:gd name="connsiteY17" fmla="*/ 523875 h 523875"/>
                <a:gd name="connsiteX18" fmla="*/ 862012 w 1085850"/>
                <a:gd name="connsiteY18" fmla="*/ 514350 h 523875"/>
                <a:gd name="connsiteX19" fmla="*/ 826293 w 1085850"/>
                <a:gd name="connsiteY19" fmla="*/ 504825 h 523875"/>
                <a:gd name="connsiteX20" fmla="*/ 488156 w 1085850"/>
                <a:gd name="connsiteY20" fmla="*/ 326232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5850" h="523875">
                  <a:moveTo>
                    <a:pt x="488156" y="326232"/>
                  </a:moveTo>
                  <a:lnTo>
                    <a:pt x="0" y="100013"/>
                  </a:lnTo>
                  <a:lnTo>
                    <a:pt x="28575" y="0"/>
                  </a:lnTo>
                  <a:lnTo>
                    <a:pt x="154781" y="30957"/>
                  </a:lnTo>
                  <a:lnTo>
                    <a:pt x="395287" y="100013"/>
                  </a:lnTo>
                  <a:lnTo>
                    <a:pt x="700087" y="185738"/>
                  </a:lnTo>
                  <a:lnTo>
                    <a:pt x="847725" y="230982"/>
                  </a:lnTo>
                  <a:lnTo>
                    <a:pt x="945356" y="261938"/>
                  </a:lnTo>
                  <a:lnTo>
                    <a:pt x="1007268" y="292894"/>
                  </a:lnTo>
                  <a:lnTo>
                    <a:pt x="1042987" y="319088"/>
                  </a:lnTo>
                  <a:lnTo>
                    <a:pt x="1069181" y="350044"/>
                  </a:lnTo>
                  <a:lnTo>
                    <a:pt x="1081087" y="373857"/>
                  </a:lnTo>
                  <a:lnTo>
                    <a:pt x="1085850" y="409575"/>
                  </a:lnTo>
                  <a:lnTo>
                    <a:pt x="1085850" y="442913"/>
                  </a:lnTo>
                  <a:lnTo>
                    <a:pt x="1073943" y="483394"/>
                  </a:lnTo>
                  <a:lnTo>
                    <a:pt x="1047750" y="511969"/>
                  </a:lnTo>
                  <a:lnTo>
                    <a:pt x="1021556" y="521494"/>
                  </a:lnTo>
                  <a:lnTo>
                    <a:pt x="959643" y="523875"/>
                  </a:lnTo>
                  <a:lnTo>
                    <a:pt x="862012" y="514350"/>
                  </a:lnTo>
                  <a:lnTo>
                    <a:pt x="826293" y="504825"/>
                  </a:lnTo>
                  <a:lnTo>
                    <a:pt x="488156" y="3262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3">
              <a:extLst>
                <a:ext uri="{FF2B5EF4-FFF2-40B4-BE49-F238E27FC236}">
                  <a16:creationId xmlns:a16="http://schemas.microsoft.com/office/drawing/2014/main" id="{5C3ED477-5212-4F87-BEDA-0CEF5406154C}"/>
                </a:ext>
              </a:extLst>
            </p:cNvPr>
            <p:cNvSpPr/>
            <p:nvPr/>
          </p:nvSpPr>
          <p:spPr>
            <a:xfrm>
              <a:off x="4840289" y="4075114"/>
              <a:ext cx="1597025" cy="1011237"/>
            </a:xfrm>
            <a:custGeom>
              <a:avLst/>
              <a:gdLst>
                <a:gd name="connsiteX0" fmla="*/ 714375 w 1595438"/>
                <a:gd name="connsiteY0" fmla="*/ 283369 h 1012031"/>
                <a:gd name="connsiteX1" fmla="*/ 78582 w 1595438"/>
                <a:gd name="connsiteY1" fmla="*/ 373856 h 1012031"/>
                <a:gd name="connsiteX2" fmla="*/ 0 w 1595438"/>
                <a:gd name="connsiteY2" fmla="*/ 235744 h 1012031"/>
                <a:gd name="connsiteX3" fmla="*/ 383382 w 1595438"/>
                <a:gd name="connsiteY3" fmla="*/ 171450 h 1012031"/>
                <a:gd name="connsiteX4" fmla="*/ 771525 w 1595438"/>
                <a:gd name="connsiteY4" fmla="*/ 107156 h 1012031"/>
                <a:gd name="connsiteX5" fmla="*/ 1009650 w 1595438"/>
                <a:gd name="connsiteY5" fmla="*/ 69056 h 1012031"/>
                <a:gd name="connsiteX6" fmla="*/ 1173957 w 1595438"/>
                <a:gd name="connsiteY6" fmla="*/ 2381 h 1012031"/>
                <a:gd name="connsiteX7" fmla="*/ 1185863 w 1595438"/>
                <a:gd name="connsiteY7" fmla="*/ 0 h 1012031"/>
                <a:gd name="connsiteX8" fmla="*/ 1233488 w 1595438"/>
                <a:gd name="connsiteY8" fmla="*/ 14287 h 1012031"/>
                <a:gd name="connsiteX9" fmla="*/ 1357313 w 1595438"/>
                <a:gd name="connsiteY9" fmla="*/ 66675 h 1012031"/>
                <a:gd name="connsiteX10" fmla="*/ 1438275 w 1595438"/>
                <a:gd name="connsiteY10" fmla="*/ 111919 h 1012031"/>
                <a:gd name="connsiteX11" fmla="*/ 1497807 w 1595438"/>
                <a:gd name="connsiteY11" fmla="*/ 154781 h 1012031"/>
                <a:gd name="connsiteX12" fmla="*/ 1528763 w 1595438"/>
                <a:gd name="connsiteY12" fmla="*/ 183356 h 1012031"/>
                <a:gd name="connsiteX13" fmla="*/ 1554957 w 1595438"/>
                <a:gd name="connsiteY13" fmla="*/ 211931 h 1012031"/>
                <a:gd name="connsiteX14" fmla="*/ 1590675 w 1595438"/>
                <a:gd name="connsiteY14" fmla="*/ 269081 h 1012031"/>
                <a:gd name="connsiteX15" fmla="*/ 1595438 w 1595438"/>
                <a:gd name="connsiteY15" fmla="*/ 297656 h 1012031"/>
                <a:gd name="connsiteX16" fmla="*/ 1588294 w 1595438"/>
                <a:gd name="connsiteY16" fmla="*/ 338137 h 1012031"/>
                <a:gd name="connsiteX17" fmla="*/ 1559719 w 1595438"/>
                <a:gd name="connsiteY17" fmla="*/ 383381 h 1012031"/>
                <a:gd name="connsiteX18" fmla="*/ 1509713 w 1595438"/>
                <a:gd name="connsiteY18" fmla="*/ 438150 h 1012031"/>
                <a:gd name="connsiteX19" fmla="*/ 1490663 w 1595438"/>
                <a:gd name="connsiteY19" fmla="*/ 471487 h 1012031"/>
                <a:gd name="connsiteX20" fmla="*/ 1459707 w 1595438"/>
                <a:gd name="connsiteY20" fmla="*/ 566737 h 1012031"/>
                <a:gd name="connsiteX21" fmla="*/ 1373982 w 1595438"/>
                <a:gd name="connsiteY21" fmla="*/ 838200 h 1012031"/>
                <a:gd name="connsiteX22" fmla="*/ 1335882 w 1595438"/>
                <a:gd name="connsiteY22" fmla="*/ 962025 h 1012031"/>
                <a:gd name="connsiteX23" fmla="*/ 1307307 w 1595438"/>
                <a:gd name="connsiteY23" fmla="*/ 981075 h 1012031"/>
                <a:gd name="connsiteX24" fmla="*/ 1254919 w 1595438"/>
                <a:gd name="connsiteY24" fmla="*/ 1002506 h 1012031"/>
                <a:gd name="connsiteX25" fmla="*/ 1209675 w 1595438"/>
                <a:gd name="connsiteY25" fmla="*/ 1012031 h 1012031"/>
                <a:gd name="connsiteX26" fmla="*/ 1185863 w 1595438"/>
                <a:gd name="connsiteY26" fmla="*/ 1009650 h 1012031"/>
                <a:gd name="connsiteX27" fmla="*/ 1154907 w 1595438"/>
                <a:gd name="connsiteY27" fmla="*/ 812006 h 1012031"/>
                <a:gd name="connsiteX28" fmla="*/ 1176338 w 1595438"/>
                <a:gd name="connsiteY28" fmla="*/ 464344 h 1012031"/>
                <a:gd name="connsiteX29" fmla="*/ 1181100 w 1595438"/>
                <a:gd name="connsiteY29" fmla="*/ 309562 h 1012031"/>
                <a:gd name="connsiteX30" fmla="*/ 1178719 w 1595438"/>
                <a:gd name="connsiteY30" fmla="*/ 283369 h 1012031"/>
                <a:gd name="connsiteX31" fmla="*/ 1171575 w 1595438"/>
                <a:gd name="connsiteY31" fmla="*/ 264319 h 1012031"/>
                <a:gd name="connsiteX32" fmla="*/ 1162050 w 1595438"/>
                <a:gd name="connsiteY32" fmla="*/ 250031 h 1012031"/>
                <a:gd name="connsiteX33" fmla="*/ 1145382 w 1595438"/>
                <a:gd name="connsiteY33" fmla="*/ 238125 h 1012031"/>
                <a:gd name="connsiteX34" fmla="*/ 1123950 w 1595438"/>
                <a:gd name="connsiteY34" fmla="*/ 230981 h 1012031"/>
                <a:gd name="connsiteX35" fmla="*/ 1085850 w 1595438"/>
                <a:gd name="connsiteY35" fmla="*/ 228600 h 1012031"/>
                <a:gd name="connsiteX36" fmla="*/ 714375 w 1595438"/>
                <a:gd name="connsiteY36" fmla="*/ 283369 h 101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595438" h="1012031">
                  <a:moveTo>
                    <a:pt x="714375" y="283369"/>
                  </a:moveTo>
                  <a:lnTo>
                    <a:pt x="78582" y="373856"/>
                  </a:lnTo>
                  <a:lnTo>
                    <a:pt x="0" y="235744"/>
                  </a:lnTo>
                  <a:lnTo>
                    <a:pt x="383382" y="171450"/>
                  </a:lnTo>
                  <a:lnTo>
                    <a:pt x="771525" y="107156"/>
                  </a:lnTo>
                  <a:lnTo>
                    <a:pt x="1009650" y="69056"/>
                  </a:lnTo>
                  <a:lnTo>
                    <a:pt x="1173957" y="2381"/>
                  </a:lnTo>
                  <a:lnTo>
                    <a:pt x="1185863" y="0"/>
                  </a:lnTo>
                  <a:lnTo>
                    <a:pt x="1233488" y="14287"/>
                  </a:lnTo>
                  <a:lnTo>
                    <a:pt x="1357313" y="66675"/>
                  </a:lnTo>
                  <a:lnTo>
                    <a:pt x="1438275" y="111919"/>
                  </a:lnTo>
                  <a:lnTo>
                    <a:pt x="1497807" y="154781"/>
                  </a:lnTo>
                  <a:lnTo>
                    <a:pt x="1528763" y="183356"/>
                  </a:lnTo>
                  <a:lnTo>
                    <a:pt x="1554957" y="211931"/>
                  </a:lnTo>
                  <a:lnTo>
                    <a:pt x="1590675" y="269081"/>
                  </a:lnTo>
                  <a:lnTo>
                    <a:pt x="1595438" y="297656"/>
                  </a:lnTo>
                  <a:lnTo>
                    <a:pt x="1588294" y="338137"/>
                  </a:lnTo>
                  <a:lnTo>
                    <a:pt x="1559719" y="383381"/>
                  </a:lnTo>
                  <a:lnTo>
                    <a:pt x="1509713" y="438150"/>
                  </a:lnTo>
                  <a:lnTo>
                    <a:pt x="1490663" y="471487"/>
                  </a:lnTo>
                  <a:lnTo>
                    <a:pt x="1459707" y="566737"/>
                  </a:lnTo>
                  <a:lnTo>
                    <a:pt x="1373982" y="838200"/>
                  </a:lnTo>
                  <a:lnTo>
                    <a:pt x="1335882" y="962025"/>
                  </a:lnTo>
                  <a:lnTo>
                    <a:pt x="1307307" y="981075"/>
                  </a:lnTo>
                  <a:lnTo>
                    <a:pt x="1254919" y="1002506"/>
                  </a:lnTo>
                  <a:lnTo>
                    <a:pt x="1209675" y="1012031"/>
                  </a:lnTo>
                  <a:lnTo>
                    <a:pt x="1185863" y="1009650"/>
                  </a:lnTo>
                  <a:lnTo>
                    <a:pt x="1154907" y="812006"/>
                  </a:lnTo>
                  <a:lnTo>
                    <a:pt x="1176338" y="464344"/>
                  </a:lnTo>
                  <a:lnTo>
                    <a:pt x="1181100" y="309562"/>
                  </a:lnTo>
                  <a:lnTo>
                    <a:pt x="1178719" y="283369"/>
                  </a:lnTo>
                  <a:lnTo>
                    <a:pt x="1171575" y="264319"/>
                  </a:lnTo>
                  <a:lnTo>
                    <a:pt x="1162050" y="250031"/>
                  </a:lnTo>
                  <a:lnTo>
                    <a:pt x="1145382" y="238125"/>
                  </a:lnTo>
                  <a:lnTo>
                    <a:pt x="1123950" y="230981"/>
                  </a:lnTo>
                  <a:lnTo>
                    <a:pt x="1085850" y="228600"/>
                  </a:lnTo>
                  <a:lnTo>
                    <a:pt x="714375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4">
              <a:extLst>
                <a:ext uri="{FF2B5EF4-FFF2-40B4-BE49-F238E27FC236}">
                  <a16:creationId xmlns:a16="http://schemas.microsoft.com/office/drawing/2014/main" id="{A51A67FD-CADF-4883-8AF2-4933265BB7A8}"/>
                </a:ext>
              </a:extLst>
            </p:cNvPr>
            <p:cNvSpPr/>
            <p:nvPr/>
          </p:nvSpPr>
          <p:spPr>
            <a:xfrm>
              <a:off x="5002213" y="4857750"/>
              <a:ext cx="1104900" cy="304800"/>
            </a:xfrm>
            <a:custGeom>
              <a:avLst/>
              <a:gdLst>
                <a:gd name="connsiteX0" fmla="*/ 573882 w 1104900"/>
                <a:gd name="connsiteY0" fmla="*/ 207169 h 304800"/>
                <a:gd name="connsiteX1" fmla="*/ 35719 w 1104900"/>
                <a:gd name="connsiteY1" fmla="*/ 304800 h 304800"/>
                <a:gd name="connsiteX2" fmla="*/ 0 w 1104900"/>
                <a:gd name="connsiteY2" fmla="*/ 114300 h 304800"/>
                <a:gd name="connsiteX3" fmla="*/ 238125 w 1104900"/>
                <a:gd name="connsiteY3" fmla="*/ 111919 h 304800"/>
                <a:gd name="connsiteX4" fmla="*/ 378619 w 1104900"/>
                <a:gd name="connsiteY4" fmla="*/ 85725 h 304800"/>
                <a:gd name="connsiteX5" fmla="*/ 650082 w 1104900"/>
                <a:gd name="connsiteY5" fmla="*/ 33338 h 304800"/>
                <a:gd name="connsiteX6" fmla="*/ 828675 w 1104900"/>
                <a:gd name="connsiteY6" fmla="*/ 0 h 304800"/>
                <a:gd name="connsiteX7" fmla="*/ 1038225 w 1104900"/>
                <a:gd name="connsiteY7" fmla="*/ 4763 h 304800"/>
                <a:gd name="connsiteX8" fmla="*/ 1104900 w 1104900"/>
                <a:gd name="connsiteY8" fmla="*/ 202406 h 304800"/>
                <a:gd name="connsiteX9" fmla="*/ 1028700 w 1104900"/>
                <a:gd name="connsiteY9" fmla="*/ 226219 h 304800"/>
                <a:gd name="connsiteX10" fmla="*/ 976313 w 1104900"/>
                <a:gd name="connsiteY10" fmla="*/ 207169 h 304800"/>
                <a:gd name="connsiteX11" fmla="*/ 859632 w 1104900"/>
                <a:gd name="connsiteY11" fmla="*/ 157163 h 304800"/>
                <a:gd name="connsiteX12" fmla="*/ 573882 w 1104900"/>
                <a:gd name="connsiteY12" fmla="*/ 207169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04900" h="304800">
                  <a:moveTo>
                    <a:pt x="573882" y="207169"/>
                  </a:moveTo>
                  <a:lnTo>
                    <a:pt x="35719" y="304800"/>
                  </a:lnTo>
                  <a:lnTo>
                    <a:pt x="0" y="114300"/>
                  </a:lnTo>
                  <a:lnTo>
                    <a:pt x="238125" y="111919"/>
                  </a:lnTo>
                  <a:lnTo>
                    <a:pt x="378619" y="85725"/>
                  </a:lnTo>
                  <a:lnTo>
                    <a:pt x="650082" y="33338"/>
                  </a:lnTo>
                  <a:lnTo>
                    <a:pt x="828675" y="0"/>
                  </a:lnTo>
                  <a:lnTo>
                    <a:pt x="1038225" y="4763"/>
                  </a:lnTo>
                  <a:lnTo>
                    <a:pt x="1104900" y="202406"/>
                  </a:lnTo>
                  <a:lnTo>
                    <a:pt x="1028700" y="226219"/>
                  </a:lnTo>
                  <a:lnTo>
                    <a:pt x="976313" y="207169"/>
                  </a:lnTo>
                  <a:lnTo>
                    <a:pt x="859632" y="157163"/>
                  </a:lnTo>
                  <a:lnTo>
                    <a:pt x="573882" y="207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8">
              <a:extLst>
                <a:ext uri="{FF2B5EF4-FFF2-40B4-BE49-F238E27FC236}">
                  <a16:creationId xmlns:a16="http://schemas.microsoft.com/office/drawing/2014/main" id="{E93AC4EC-A07C-499B-9EF8-8D9E9D5EED2D}"/>
                </a:ext>
              </a:extLst>
            </p:cNvPr>
            <p:cNvSpPr/>
            <p:nvPr/>
          </p:nvSpPr>
          <p:spPr>
            <a:xfrm>
              <a:off x="6665914" y="3492501"/>
              <a:ext cx="574675" cy="2619375"/>
            </a:xfrm>
            <a:custGeom>
              <a:avLst/>
              <a:gdLst>
                <a:gd name="connsiteX0" fmla="*/ 296266 w 574243"/>
                <a:gd name="connsiteY0" fmla="*/ 1389888 h 2618842"/>
                <a:gd name="connsiteX1" fmla="*/ 292608 w 574243"/>
                <a:gd name="connsiteY1" fmla="*/ 647395 h 2618842"/>
                <a:gd name="connsiteX2" fmla="*/ 285293 w 574243"/>
                <a:gd name="connsiteY2" fmla="*/ 570586 h 2618842"/>
                <a:gd name="connsiteX3" fmla="*/ 259690 w 574243"/>
                <a:gd name="connsiteY3" fmla="*/ 460858 h 2618842"/>
                <a:gd name="connsiteX4" fmla="*/ 230429 w 574243"/>
                <a:gd name="connsiteY4" fmla="*/ 373075 h 2618842"/>
                <a:gd name="connsiteX5" fmla="*/ 197510 w 574243"/>
                <a:gd name="connsiteY5" fmla="*/ 296266 h 2618842"/>
                <a:gd name="connsiteX6" fmla="*/ 149962 w 574243"/>
                <a:gd name="connsiteY6" fmla="*/ 219456 h 2618842"/>
                <a:gd name="connsiteX7" fmla="*/ 0 w 574243"/>
                <a:gd name="connsiteY7" fmla="*/ 7315 h 2618842"/>
                <a:gd name="connsiteX8" fmla="*/ 186538 w 574243"/>
                <a:gd name="connsiteY8" fmla="*/ 0 h 2618842"/>
                <a:gd name="connsiteX9" fmla="*/ 310896 w 574243"/>
                <a:gd name="connsiteY9" fmla="*/ 131674 h 2618842"/>
                <a:gd name="connsiteX10" fmla="*/ 409651 w 574243"/>
                <a:gd name="connsiteY10" fmla="*/ 212141 h 2618842"/>
                <a:gd name="connsiteX11" fmla="*/ 486461 w 574243"/>
                <a:gd name="connsiteY11" fmla="*/ 277978 h 2618842"/>
                <a:gd name="connsiteX12" fmla="*/ 519379 w 574243"/>
                <a:gd name="connsiteY12" fmla="*/ 307238 h 2618842"/>
                <a:gd name="connsiteX13" fmla="*/ 548640 w 574243"/>
                <a:gd name="connsiteY13" fmla="*/ 343814 h 2618842"/>
                <a:gd name="connsiteX14" fmla="*/ 574243 w 574243"/>
                <a:gd name="connsiteY14" fmla="*/ 384048 h 2618842"/>
                <a:gd name="connsiteX15" fmla="*/ 574243 w 574243"/>
                <a:gd name="connsiteY15" fmla="*/ 409651 h 2618842"/>
                <a:gd name="connsiteX16" fmla="*/ 555955 w 574243"/>
                <a:gd name="connsiteY16" fmla="*/ 464515 h 2618842"/>
                <a:gd name="connsiteX17" fmla="*/ 544982 w 574243"/>
                <a:gd name="connsiteY17" fmla="*/ 519379 h 2618842"/>
                <a:gd name="connsiteX18" fmla="*/ 534010 w 574243"/>
                <a:gd name="connsiteY18" fmla="*/ 588874 h 2618842"/>
                <a:gd name="connsiteX19" fmla="*/ 544982 w 574243"/>
                <a:gd name="connsiteY19" fmla="*/ 1002182 h 2618842"/>
                <a:gd name="connsiteX20" fmla="*/ 541325 w 574243"/>
                <a:gd name="connsiteY20" fmla="*/ 1602029 h 2618842"/>
                <a:gd name="connsiteX21" fmla="*/ 541325 w 574243"/>
                <a:gd name="connsiteY21" fmla="*/ 2143354 h 2618842"/>
                <a:gd name="connsiteX22" fmla="*/ 526694 w 574243"/>
                <a:gd name="connsiteY22" fmla="*/ 2198218 h 2618842"/>
                <a:gd name="connsiteX23" fmla="*/ 493776 w 574243"/>
                <a:gd name="connsiteY23" fmla="*/ 2311603 h 2618842"/>
                <a:gd name="connsiteX24" fmla="*/ 468173 w 574243"/>
                <a:gd name="connsiteY24" fmla="*/ 2424989 h 2618842"/>
                <a:gd name="connsiteX25" fmla="*/ 435254 w 574243"/>
                <a:gd name="connsiteY25" fmla="*/ 2509114 h 2618842"/>
                <a:gd name="connsiteX26" fmla="*/ 402336 w 574243"/>
                <a:gd name="connsiteY26" fmla="*/ 2553005 h 2618842"/>
                <a:gd name="connsiteX27" fmla="*/ 362102 w 574243"/>
                <a:gd name="connsiteY27" fmla="*/ 2593238 h 2618842"/>
                <a:gd name="connsiteX28" fmla="*/ 321869 w 574243"/>
                <a:gd name="connsiteY28" fmla="*/ 2618842 h 2618842"/>
                <a:gd name="connsiteX29" fmla="*/ 296266 w 574243"/>
                <a:gd name="connsiteY29" fmla="*/ 2618842 h 2618842"/>
                <a:gd name="connsiteX30" fmla="*/ 267005 w 574243"/>
                <a:gd name="connsiteY30" fmla="*/ 2596896 h 2618842"/>
                <a:gd name="connsiteX31" fmla="*/ 219456 w 574243"/>
                <a:gd name="connsiteY31" fmla="*/ 2549347 h 2618842"/>
                <a:gd name="connsiteX32" fmla="*/ 175565 w 574243"/>
                <a:gd name="connsiteY32" fmla="*/ 2483510 h 2618842"/>
                <a:gd name="connsiteX33" fmla="*/ 281635 w 574243"/>
                <a:gd name="connsiteY33" fmla="*/ 2062886 h 2618842"/>
                <a:gd name="connsiteX34" fmla="*/ 288950 w 574243"/>
                <a:gd name="connsiteY34" fmla="*/ 2029968 h 2618842"/>
                <a:gd name="connsiteX35" fmla="*/ 296266 w 574243"/>
                <a:gd name="connsiteY35" fmla="*/ 1898294 h 2618842"/>
                <a:gd name="connsiteX36" fmla="*/ 296266 w 574243"/>
                <a:gd name="connsiteY36" fmla="*/ 1389888 h 261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74243" h="2618842">
                  <a:moveTo>
                    <a:pt x="296266" y="1389888"/>
                  </a:moveTo>
                  <a:cubicBezTo>
                    <a:pt x="295047" y="1142390"/>
                    <a:pt x="293827" y="894893"/>
                    <a:pt x="292608" y="647395"/>
                  </a:cubicBezTo>
                  <a:lnTo>
                    <a:pt x="285293" y="570586"/>
                  </a:lnTo>
                  <a:lnTo>
                    <a:pt x="259690" y="460858"/>
                  </a:lnTo>
                  <a:lnTo>
                    <a:pt x="230429" y="373075"/>
                  </a:lnTo>
                  <a:lnTo>
                    <a:pt x="197510" y="296266"/>
                  </a:lnTo>
                  <a:lnTo>
                    <a:pt x="149962" y="219456"/>
                  </a:lnTo>
                  <a:lnTo>
                    <a:pt x="0" y="7315"/>
                  </a:lnTo>
                  <a:lnTo>
                    <a:pt x="186538" y="0"/>
                  </a:lnTo>
                  <a:lnTo>
                    <a:pt x="310896" y="131674"/>
                  </a:lnTo>
                  <a:lnTo>
                    <a:pt x="409651" y="212141"/>
                  </a:lnTo>
                  <a:lnTo>
                    <a:pt x="486461" y="277978"/>
                  </a:lnTo>
                  <a:lnTo>
                    <a:pt x="519379" y="307238"/>
                  </a:lnTo>
                  <a:lnTo>
                    <a:pt x="548640" y="343814"/>
                  </a:lnTo>
                  <a:lnTo>
                    <a:pt x="574243" y="384048"/>
                  </a:lnTo>
                  <a:lnTo>
                    <a:pt x="574243" y="409651"/>
                  </a:lnTo>
                  <a:lnTo>
                    <a:pt x="555955" y="464515"/>
                  </a:lnTo>
                  <a:lnTo>
                    <a:pt x="544982" y="519379"/>
                  </a:lnTo>
                  <a:lnTo>
                    <a:pt x="534010" y="588874"/>
                  </a:lnTo>
                  <a:lnTo>
                    <a:pt x="544982" y="1002182"/>
                  </a:lnTo>
                  <a:lnTo>
                    <a:pt x="541325" y="1602029"/>
                  </a:lnTo>
                  <a:lnTo>
                    <a:pt x="541325" y="2143354"/>
                  </a:lnTo>
                  <a:lnTo>
                    <a:pt x="526694" y="2198218"/>
                  </a:lnTo>
                  <a:lnTo>
                    <a:pt x="493776" y="2311603"/>
                  </a:lnTo>
                  <a:lnTo>
                    <a:pt x="468173" y="2424989"/>
                  </a:lnTo>
                  <a:lnTo>
                    <a:pt x="435254" y="2509114"/>
                  </a:lnTo>
                  <a:lnTo>
                    <a:pt x="402336" y="2553005"/>
                  </a:lnTo>
                  <a:lnTo>
                    <a:pt x="362102" y="2593238"/>
                  </a:lnTo>
                  <a:lnTo>
                    <a:pt x="321869" y="2618842"/>
                  </a:lnTo>
                  <a:lnTo>
                    <a:pt x="296266" y="2618842"/>
                  </a:lnTo>
                  <a:lnTo>
                    <a:pt x="267005" y="2596896"/>
                  </a:lnTo>
                  <a:lnTo>
                    <a:pt x="219456" y="2549347"/>
                  </a:lnTo>
                  <a:lnTo>
                    <a:pt x="175565" y="2483510"/>
                  </a:lnTo>
                  <a:lnTo>
                    <a:pt x="281635" y="2062886"/>
                  </a:lnTo>
                  <a:lnTo>
                    <a:pt x="288950" y="2029968"/>
                  </a:lnTo>
                  <a:lnTo>
                    <a:pt x="296266" y="1898294"/>
                  </a:lnTo>
                  <a:lnTo>
                    <a:pt x="296266" y="13898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1">
              <a:extLst>
                <a:ext uri="{FF2B5EF4-FFF2-40B4-BE49-F238E27FC236}">
                  <a16:creationId xmlns:a16="http://schemas.microsoft.com/office/drawing/2014/main" id="{0D2A1B3C-A263-44A6-B98F-F4AC6D824F39}"/>
                </a:ext>
              </a:extLst>
            </p:cNvPr>
            <p:cNvSpPr/>
            <p:nvPr/>
          </p:nvSpPr>
          <p:spPr>
            <a:xfrm>
              <a:off x="6199188" y="5462589"/>
              <a:ext cx="781050" cy="568325"/>
            </a:xfrm>
            <a:custGeom>
              <a:avLst/>
              <a:gdLst>
                <a:gd name="connsiteX0" fmla="*/ 211931 w 781050"/>
                <a:gd name="connsiteY0" fmla="*/ 54768 h 569118"/>
                <a:gd name="connsiteX1" fmla="*/ 604837 w 781050"/>
                <a:gd name="connsiteY1" fmla="*/ 135731 h 569118"/>
                <a:gd name="connsiteX2" fmla="*/ 652462 w 781050"/>
                <a:gd name="connsiteY2" fmla="*/ 142875 h 569118"/>
                <a:gd name="connsiteX3" fmla="*/ 700087 w 781050"/>
                <a:gd name="connsiteY3" fmla="*/ 135731 h 569118"/>
                <a:gd name="connsiteX4" fmla="*/ 721519 w 781050"/>
                <a:gd name="connsiteY4" fmla="*/ 123825 h 569118"/>
                <a:gd name="connsiteX5" fmla="*/ 742950 w 781050"/>
                <a:gd name="connsiteY5" fmla="*/ 95250 h 569118"/>
                <a:gd name="connsiteX6" fmla="*/ 781050 w 781050"/>
                <a:gd name="connsiteY6" fmla="*/ 16668 h 569118"/>
                <a:gd name="connsiteX7" fmla="*/ 709612 w 781050"/>
                <a:gd name="connsiteY7" fmla="*/ 569118 h 569118"/>
                <a:gd name="connsiteX8" fmla="*/ 642937 w 781050"/>
                <a:gd name="connsiteY8" fmla="*/ 511968 h 569118"/>
                <a:gd name="connsiteX9" fmla="*/ 578644 w 781050"/>
                <a:gd name="connsiteY9" fmla="*/ 440531 h 569118"/>
                <a:gd name="connsiteX10" fmla="*/ 528637 w 781050"/>
                <a:gd name="connsiteY10" fmla="*/ 392906 h 569118"/>
                <a:gd name="connsiteX11" fmla="*/ 447675 w 781050"/>
                <a:gd name="connsiteY11" fmla="*/ 321468 h 569118"/>
                <a:gd name="connsiteX12" fmla="*/ 383381 w 781050"/>
                <a:gd name="connsiteY12" fmla="*/ 269081 h 569118"/>
                <a:gd name="connsiteX13" fmla="*/ 300037 w 781050"/>
                <a:gd name="connsiteY13" fmla="*/ 214312 h 569118"/>
                <a:gd name="connsiteX14" fmla="*/ 219075 w 781050"/>
                <a:gd name="connsiteY14" fmla="*/ 164306 h 569118"/>
                <a:gd name="connsiteX15" fmla="*/ 133350 w 781050"/>
                <a:gd name="connsiteY15" fmla="*/ 114300 h 569118"/>
                <a:gd name="connsiteX16" fmla="*/ 64294 w 781050"/>
                <a:gd name="connsiteY16" fmla="*/ 80962 h 569118"/>
                <a:gd name="connsiteX17" fmla="*/ 28575 w 781050"/>
                <a:gd name="connsiteY17" fmla="*/ 57150 h 569118"/>
                <a:gd name="connsiteX18" fmla="*/ 9525 w 781050"/>
                <a:gd name="connsiteY18" fmla="*/ 38100 h 569118"/>
                <a:gd name="connsiteX19" fmla="*/ 0 w 781050"/>
                <a:gd name="connsiteY19" fmla="*/ 21431 h 569118"/>
                <a:gd name="connsiteX20" fmla="*/ 0 w 781050"/>
                <a:gd name="connsiteY20" fmla="*/ 9525 h 569118"/>
                <a:gd name="connsiteX21" fmla="*/ 4762 w 781050"/>
                <a:gd name="connsiteY21" fmla="*/ 0 h 569118"/>
                <a:gd name="connsiteX22" fmla="*/ 21431 w 781050"/>
                <a:gd name="connsiteY22" fmla="*/ 0 h 569118"/>
                <a:gd name="connsiteX23" fmla="*/ 71437 w 781050"/>
                <a:gd name="connsiteY23" fmla="*/ 16668 h 569118"/>
                <a:gd name="connsiteX24" fmla="*/ 211931 w 781050"/>
                <a:gd name="connsiteY24" fmla="*/ 54768 h 569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81050" h="569118">
                  <a:moveTo>
                    <a:pt x="211931" y="54768"/>
                  </a:moveTo>
                  <a:lnTo>
                    <a:pt x="604837" y="135731"/>
                  </a:lnTo>
                  <a:lnTo>
                    <a:pt x="652462" y="142875"/>
                  </a:lnTo>
                  <a:lnTo>
                    <a:pt x="700087" y="135731"/>
                  </a:lnTo>
                  <a:lnTo>
                    <a:pt x="721519" y="123825"/>
                  </a:lnTo>
                  <a:lnTo>
                    <a:pt x="742950" y="95250"/>
                  </a:lnTo>
                  <a:lnTo>
                    <a:pt x="781050" y="16668"/>
                  </a:lnTo>
                  <a:lnTo>
                    <a:pt x="709612" y="569118"/>
                  </a:lnTo>
                  <a:lnTo>
                    <a:pt x="642937" y="511968"/>
                  </a:lnTo>
                  <a:lnTo>
                    <a:pt x="578644" y="440531"/>
                  </a:lnTo>
                  <a:lnTo>
                    <a:pt x="528637" y="392906"/>
                  </a:lnTo>
                  <a:lnTo>
                    <a:pt x="447675" y="321468"/>
                  </a:lnTo>
                  <a:lnTo>
                    <a:pt x="383381" y="269081"/>
                  </a:lnTo>
                  <a:lnTo>
                    <a:pt x="300037" y="214312"/>
                  </a:lnTo>
                  <a:lnTo>
                    <a:pt x="219075" y="164306"/>
                  </a:lnTo>
                  <a:lnTo>
                    <a:pt x="133350" y="114300"/>
                  </a:lnTo>
                  <a:lnTo>
                    <a:pt x="64294" y="80962"/>
                  </a:lnTo>
                  <a:lnTo>
                    <a:pt x="28575" y="57150"/>
                  </a:lnTo>
                  <a:lnTo>
                    <a:pt x="9525" y="38100"/>
                  </a:lnTo>
                  <a:lnTo>
                    <a:pt x="0" y="21431"/>
                  </a:lnTo>
                  <a:lnTo>
                    <a:pt x="0" y="9525"/>
                  </a:lnTo>
                  <a:lnTo>
                    <a:pt x="4762" y="0"/>
                  </a:lnTo>
                  <a:lnTo>
                    <a:pt x="21431" y="0"/>
                  </a:lnTo>
                  <a:lnTo>
                    <a:pt x="71437" y="16668"/>
                  </a:lnTo>
                  <a:lnTo>
                    <a:pt x="211931" y="547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285609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"/>
                            </p:stCondLst>
                            <p:childTnLst>
                              <p:par>
                                <p:cTn id="7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F9269E3-8186-4FB2-BAEB-A879639A70B9}"/>
              </a:ext>
            </a:extLst>
          </p:cNvPr>
          <p:cNvGrpSpPr/>
          <p:nvPr/>
        </p:nvGrpSpPr>
        <p:grpSpPr>
          <a:xfrm>
            <a:off x="3885406" y="1371600"/>
            <a:ext cx="4421187" cy="4740276"/>
            <a:chOff x="3897314" y="1371600"/>
            <a:chExt cx="4421187" cy="4740276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6D752923-B007-4F5D-B2A6-428CED258617}"/>
                </a:ext>
              </a:extLst>
            </p:cNvPr>
            <p:cNvSpPr/>
            <p:nvPr/>
          </p:nvSpPr>
          <p:spPr>
            <a:xfrm>
              <a:off x="5738814" y="1371600"/>
              <a:ext cx="574675" cy="628650"/>
            </a:xfrm>
            <a:custGeom>
              <a:avLst/>
              <a:gdLst>
                <a:gd name="connsiteX0" fmla="*/ 238125 w 573881"/>
                <a:gd name="connsiteY0" fmla="*/ 454819 h 628650"/>
                <a:gd name="connsiteX1" fmla="*/ 235743 w 573881"/>
                <a:gd name="connsiteY1" fmla="*/ 280988 h 628650"/>
                <a:gd name="connsiteX2" fmla="*/ 230981 w 573881"/>
                <a:gd name="connsiteY2" fmla="*/ 245269 h 628650"/>
                <a:gd name="connsiteX3" fmla="*/ 219075 w 573881"/>
                <a:gd name="connsiteY3" fmla="*/ 216694 h 628650"/>
                <a:gd name="connsiteX4" fmla="*/ 202406 w 573881"/>
                <a:gd name="connsiteY4" fmla="*/ 192881 h 628650"/>
                <a:gd name="connsiteX5" fmla="*/ 183356 w 573881"/>
                <a:gd name="connsiteY5" fmla="*/ 169069 h 628650"/>
                <a:gd name="connsiteX6" fmla="*/ 161925 w 573881"/>
                <a:gd name="connsiteY6" fmla="*/ 147638 h 628650"/>
                <a:gd name="connsiteX7" fmla="*/ 133350 w 573881"/>
                <a:gd name="connsiteY7" fmla="*/ 126206 h 628650"/>
                <a:gd name="connsiteX8" fmla="*/ 76200 w 573881"/>
                <a:gd name="connsiteY8" fmla="*/ 92869 h 628650"/>
                <a:gd name="connsiteX9" fmla="*/ 45243 w 573881"/>
                <a:gd name="connsiteY9" fmla="*/ 78581 h 628650"/>
                <a:gd name="connsiteX10" fmla="*/ 28575 w 573881"/>
                <a:gd name="connsiteY10" fmla="*/ 69056 h 628650"/>
                <a:gd name="connsiteX11" fmla="*/ 7143 w 573881"/>
                <a:gd name="connsiteY11" fmla="*/ 47625 h 628650"/>
                <a:gd name="connsiteX12" fmla="*/ 0 w 573881"/>
                <a:gd name="connsiteY12" fmla="*/ 26194 h 628650"/>
                <a:gd name="connsiteX13" fmla="*/ 2381 w 573881"/>
                <a:gd name="connsiteY13" fmla="*/ 11906 h 628650"/>
                <a:gd name="connsiteX14" fmla="*/ 14287 w 573881"/>
                <a:gd name="connsiteY14" fmla="*/ 2381 h 628650"/>
                <a:gd name="connsiteX15" fmla="*/ 38100 w 573881"/>
                <a:gd name="connsiteY15" fmla="*/ 0 h 628650"/>
                <a:gd name="connsiteX16" fmla="*/ 104775 w 573881"/>
                <a:gd name="connsiteY16" fmla="*/ 2381 h 628650"/>
                <a:gd name="connsiteX17" fmla="*/ 195262 w 573881"/>
                <a:gd name="connsiteY17" fmla="*/ 4763 h 628650"/>
                <a:gd name="connsiteX18" fmla="*/ 276225 w 573881"/>
                <a:gd name="connsiteY18" fmla="*/ 11906 h 628650"/>
                <a:gd name="connsiteX19" fmla="*/ 321468 w 573881"/>
                <a:gd name="connsiteY19" fmla="*/ 16669 h 628650"/>
                <a:gd name="connsiteX20" fmla="*/ 385762 w 573881"/>
                <a:gd name="connsiteY20" fmla="*/ 35719 h 628650"/>
                <a:gd name="connsiteX21" fmla="*/ 419100 w 573881"/>
                <a:gd name="connsiteY21" fmla="*/ 50006 h 628650"/>
                <a:gd name="connsiteX22" fmla="*/ 454818 w 573881"/>
                <a:gd name="connsiteY22" fmla="*/ 69056 h 628650"/>
                <a:gd name="connsiteX23" fmla="*/ 495300 w 573881"/>
                <a:gd name="connsiteY23" fmla="*/ 95250 h 628650"/>
                <a:gd name="connsiteX24" fmla="*/ 526256 w 573881"/>
                <a:gd name="connsiteY24" fmla="*/ 126206 h 628650"/>
                <a:gd name="connsiteX25" fmla="*/ 550068 w 573881"/>
                <a:gd name="connsiteY25" fmla="*/ 154781 h 628650"/>
                <a:gd name="connsiteX26" fmla="*/ 566737 w 573881"/>
                <a:gd name="connsiteY26" fmla="*/ 183356 h 628650"/>
                <a:gd name="connsiteX27" fmla="*/ 573881 w 573881"/>
                <a:gd name="connsiteY27" fmla="*/ 209550 h 628650"/>
                <a:gd name="connsiteX28" fmla="*/ 573881 w 573881"/>
                <a:gd name="connsiteY28" fmla="*/ 230981 h 628650"/>
                <a:gd name="connsiteX29" fmla="*/ 564356 w 573881"/>
                <a:gd name="connsiteY29" fmla="*/ 252413 h 628650"/>
                <a:gd name="connsiteX30" fmla="*/ 545306 w 573881"/>
                <a:gd name="connsiteY30" fmla="*/ 276225 h 628650"/>
                <a:gd name="connsiteX31" fmla="*/ 531018 w 573881"/>
                <a:gd name="connsiteY31" fmla="*/ 297656 h 628650"/>
                <a:gd name="connsiteX32" fmla="*/ 521493 w 573881"/>
                <a:gd name="connsiteY32" fmla="*/ 330994 h 628650"/>
                <a:gd name="connsiteX33" fmla="*/ 519112 w 573881"/>
                <a:gd name="connsiteY33" fmla="*/ 371475 h 628650"/>
                <a:gd name="connsiteX34" fmla="*/ 528637 w 573881"/>
                <a:gd name="connsiteY34" fmla="*/ 595313 h 628650"/>
                <a:gd name="connsiteX35" fmla="*/ 238125 w 573881"/>
                <a:gd name="connsiteY35" fmla="*/ 628650 h 628650"/>
                <a:gd name="connsiteX36" fmla="*/ 238125 w 573881"/>
                <a:gd name="connsiteY36" fmla="*/ 454819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73881" h="628650">
                  <a:moveTo>
                    <a:pt x="238125" y="454819"/>
                  </a:moveTo>
                  <a:lnTo>
                    <a:pt x="235743" y="280988"/>
                  </a:lnTo>
                  <a:lnTo>
                    <a:pt x="230981" y="245269"/>
                  </a:lnTo>
                  <a:lnTo>
                    <a:pt x="219075" y="216694"/>
                  </a:lnTo>
                  <a:lnTo>
                    <a:pt x="202406" y="192881"/>
                  </a:lnTo>
                  <a:lnTo>
                    <a:pt x="183356" y="169069"/>
                  </a:lnTo>
                  <a:lnTo>
                    <a:pt x="161925" y="147638"/>
                  </a:lnTo>
                  <a:lnTo>
                    <a:pt x="133350" y="126206"/>
                  </a:lnTo>
                  <a:lnTo>
                    <a:pt x="76200" y="92869"/>
                  </a:lnTo>
                  <a:lnTo>
                    <a:pt x="45243" y="78581"/>
                  </a:lnTo>
                  <a:lnTo>
                    <a:pt x="28575" y="69056"/>
                  </a:lnTo>
                  <a:lnTo>
                    <a:pt x="7143" y="47625"/>
                  </a:lnTo>
                  <a:lnTo>
                    <a:pt x="0" y="26194"/>
                  </a:lnTo>
                  <a:lnTo>
                    <a:pt x="2381" y="11906"/>
                  </a:lnTo>
                  <a:lnTo>
                    <a:pt x="14287" y="2381"/>
                  </a:lnTo>
                  <a:lnTo>
                    <a:pt x="38100" y="0"/>
                  </a:lnTo>
                  <a:lnTo>
                    <a:pt x="104775" y="2381"/>
                  </a:lnTo>
                  <a:lnTo>
                    <a:pt x="195262" y="4763"/>
                  </a:lnTo>
                  <a:lnTo>
                    <a:pt x="276225" y="11906"/>
                  </a:lnTo>
                  <a:lnTo>
                    <a:pt x="321468" y="16669"/>
                  </a:lnTo>
                  <a:lnTo>
                    <a:pt x="385762" y="35719"/>
                  </a:lnTo>
                  <a:lnTo>
                    <a:pt x="419100" y="50006"/>
                  </a:lnTo>
                  <a:lnTo>
                    <a:pt x="454818" y="69056"/>
                  </a:lnTo>
                  <a:lnTo>
                    <a:pt x="495300" y="95250"/>
                  </a:lnTo>
                  <a:lnTo>
                    <a:pt x="526256" y="126206"/>
                  </a:lnTo>
                  <a:lnTo>
                    <a:pt x="550068" y="154781"/>
                  </a:lnTo>
                  <a:lnTo>
                    <a:pt x="566737" y="183356"/>
                  </a:lnTo>
                  <a:lnTo>
                    <a:pt x="573881" y="209550"/>
                  </a:lnTo>
                  <a:lnTo>
                    <a:pt x="573881" y="230981"/>
                  </a:lnTo>
                  <a:lnTo>
                    <a:pt x="564356" y="252413"/>
                  </a:lnTo>
                  <a:lnTo>
                    <a:pt x="545306" y="276225"/>
                  </a:lnTo>
                  <a:lnTo>
                    <a:pt x="531018" y="297656"/>
                  </a:lnTo>
                  <a:lnTo>
                    <a:pt x="521493" y="330994"/>
                  </a:lnTo>
                  <a:lnTo>
                    <a:pt x="519112" y="371475"/>
                  </a:lnTo>
                  <a:lnTo>
                    <a:pt x="528637" y="595313"/>
                  </a:lnTo>
                  <a:lnTo>
                    <a:pt x="238125" y="628650"/>
                  </a:lnTo>
                  <a:lnTo>
                    <a:pt x="238125" y="454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6B814BB0-E4F8-4E7C-AB94-40AC6152FBC9}"/>
                </a:ext>
              </a:extLst>
            </p:cNvPr>
            <p:cNvSpPr/>
            <p:nvPr/>
          </p:nvSpPr>
          <p:spPr>
            <a:xfrm>
              <a:off x="4100513" y="1789113"/>
              <a:ext cx="438150" cy="1154112"/>
            </a:xfrm>
            <a:custGeom>
              <a:avLst/>
              <a:gdLst>
                <a:gd name="connsiteX0" fmla="*/ 9525 w 438150"/>
                <a:gd name="connsiteY0" fmla="*/ 978694 h 1154906"/>
                <a:gd name="connsiteX1" fmla="*/ 0 w 438150"/>
                <a:gd name="connsiteY1" fmla="*/ 802481 h 1154906"/>
                <a:gd name="connsiteX2" fmla="*/ 7143 w 438150"/>
                <a:gd name="connsiteY2" fmla="*/ 781050 h 1154906"/>
                <a:gd name="connsiteX3" fmla="*/ 57150 w 438150"/>
                <a:gd name="connsiteY3" fmla="*/ 719137 h 1154906"/>
                <a:gd name="connsiteX4" fmla="*/ 116681 w 438150"/>
                <a:gd name="connsiteY4" fmla="*/ 659606 h 1154906"/>
                <a:gd name="connsiteX5" fmla="*/ 135731 w 438150"/>
                <a:gd name="connsiteY5" fmla="*/ 631031 h 1154906"/>
                <a:gd name="connsiteX6" fmla="*/ 178593 w 438150"/>
                <a:gd name="connsiteY6" fmla="*/ 547687 h 1154906"/>
                <a:gd name="connsiteX7" fmla="*/ 202406 w 438150"/>
                <a:gd name="connsiteY7" fmla="*/ 483394 h 1154906"/>
                <a:gd name="connsiteX8" fmla="*/ 221456 w 438150"/>
                <a:gd name="connsiteY8" fmla="*/ 397669 h 1154906"/>
                <a:gd name="connsiteX9" fmla="*/ 228600 w 438150"/>
                <a:gd name="connsiteY9" fmla="*/ 345281 h 1154906"/>
                <a:gd name="connsiteX10" fmla="*/ 228600 w 438150"/>
                <a:gd name="connsiteY10" fmla="*/ 269081 h 1154906"/>
                <a:gd name="connsiteX11" fmla="*/ 219075 w 438150"/>
                <a:gd name="connsiteY11" fmla="*/ 171450 h 1154906"/>
                <a:gd name="connsiteX12" fmla="*/ 207168 w 438150"/>
                <a:gd name="connsiteY12" fmla="*/ 88106 h 1154906"/>
                <a:gd name="connsiteX13" fmla="*/ 202406 w 438150"/>
                <a:gd name="connsiteY13" fmla="*/ 42862 h 1154906"/>
                <a:gd name="connsiteX14" fmla="*/ 202406 w 438150"/>
                <a:gd name="connsiteY14" fmla="*/ 19050 h 1154906"/>
                <a:gd name="connsiteX15" fmla="*/ 211931 w 438150"/>
                <a:gd name="connsiteY15" fmla="*/ 2381 h 1154906"/>
                <a:gd name="connsiteX16" fmla="*/ 221456 w 438150"/>
                <a:gd name="connsiteY16" fmla="*/ 0 h 1154906"/>
                <a:gd name="connsiteX17" fmla="*/ 242887 w 438150"/>
                <a:gd name="connsiteY17" fmla="*/ 2381 h 1154906"/>
                <a:gd name="connsiteX18" fmla="*/ 259556 w 438150"/>
                <a:gd name="connsiteY18" fmla="*/ 16669 h 1154906"/>
                <a:gd name="connsiteX19" fmla="*/ 283368 w 438150"/>
                <a:gd name="connsiteY19" fmla="*/ 50006 h 1154906"/>
                <a:gd name="connsiteX20" fmla="*/ 354806 w 438150"/>
                <a:gd name="connsiteY20" fmla="*/ 164306 h 1154906"/>
                <a:gd name="connsiteX21" fmla="*/ 438150 w 438150"/>
                <a:gd name="connsiteY21" fmla="*/ 328612 h 1154906"/>
                <a:gd name="connsiteX22" fmla="*/ 428625 w 438150"/>
                <a:gd name="connsiteY22" fmla="*/ 447675 h 1154906"/>
                <a:gd name="connsiteX23" fmla="*/ 421481 w 438150"/>
                <a:gd name="connsiteY23" fmla="*/ 561975 h 1154906"/>
                <a:gd name="connsiteX24" fmla="*/ 402431 w 438150"/>
                <a:gd name="connsiteY24" fmla="*/ 669131 h 1154906"/>
                <a:gd name="connsiteX25" fmla="*/ 373856 w 438150"/>
                <a:gd name="connsiteY25" fmla="*/ 762000 h 1154906"/>
                <a:gd name="connsiteX26" fmla="*/ 335756 w 438150"/>
                <a:gd name="connsiteY26" fmla="*/ 857250 h 1154906"/>
                <a:gd name="connsiteX27" fmla="*/ 283368 w 438150"/>
                <a:gd name="connsiteY27" fmla="*/ 962025 h 1154906"/>
                <a:gd name="connsiteX28" fmla="*/ 240506 w 438150"/>
                <a:gd name="connsiteY28" fmla="*/ 1035844 h 1154906"/>
                <a:gd name="connsiteX29" fmla="*/ 202406 w 438150"/>
                <a:gd name="connsiteY29" fmla="*/ 1088231 h 1154906"/>
                <a:gd name="connsiteX30" fmla="*/ 166687 w 438150"/>
                <a:gd name="connsiteY30" fmla="*/ 1119187 h 1154906"/>
                <a:gd name="connsiteX31" fmla="*/ 126206 w 438150"/>
                <a:gd name="connsiteY31" fmla="*/ 1143000 h 1154906"/>
                <a:gd name="connsiteX32" fmla="*/ 78581 w 438150"/>
                <a:gd name="connsiteY32" fmla="*/ 1154906 h 1154906"/>
                <a:gd name="connsiteX33" fmla="*/ 59531 w 438150"/>
                <a:gd name="connsiteY33" fmla="*/ 1145381 h 1154906"/>
                <a:gd name="connsiteX34" fmla="*/ 42862 w 438150"/>
                <a:gd name="connsiteY34" fmla="*/ 1128712 h 1154906"/>
                <a:gd name="connsiteX35" fmla="*/ 23812 w 438150"/>
                <a:gd name="connsiteY35" fmla="*/ 1081087 h 1154906"/>
                <a:gd name="connsiteX36" fmla="*/ 9525 w 438150"/>
                <a:gd name="connsiteY36" fmla="*/ 978694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8150" h="1154906">
                  <a:moveTo>
                    <a:pt x="9525" y="978694"/>
                  </a:moveTo>
                  <a:lnTo>
                    <a:pt x="0" y="802481"/>
                  </a:lnTo>
                  <a:lnTo>
                    <a:pt x="7143" y="781050"/>
                  </a:lnTo>
                  <a:lnTo>
                    <a:pt x="57150" y="719137"/>
                  </a:lnTo>
                  <a:lnTo>
                    <a:pt x="116681" y="659606"/>
                  </a:lnTo>
                  <a:lnTo>
                    <a:pt x="135731" y="631031"/>
                  </a:lnTo>
                  <a:lnTo>
                    <a:pt x="178593" y="547687"/>
                  </a:lnTo>
                  <a:lnTo>
                    <a:pt x="202406" y="483394"/>
                  </a:lnTo>
                  <a:lnTo>
                    <a:pt x="221456" y="397669"/>
                  </a:lnTo>
                  <a:lnTo>
                    <a:pt x="228600" y="345281"/>
                  </a:lnTo>
                  <a:lnTo>
                    <a:pt x="228600" y="269081"/>
                  </a:lnTo>
                  <a:lnTo>
                    <a:pt x="219075" y="171450"/>
                  </a:lnTo>
                  <a:lnTo>
                    <a:pt x="207168" y="88106"/>
                  </a:lnTo>
                  <a:lnTo>
                    <a:pt x="202406" y="42862"/>
                  </a:lnTo>
                  <a:lnTo>
                    <a:pt x="202406" y="19050"/>
                  </a:lnTo>
                  <a:lnTo>
                    <a:pt x="211931" y="2381"/>
                  </a:lnTo>
                  <a:lnTo>
                    <a:pt x="221456" y="0"/>
                  </a:lnTo>
                  <a:lnTo>
                    <a:pt x="242887" y="2381"/>
                  </a:lnTo>
                  <a:lnTo>
                    <a:pt x="259556" y="16669"/>
                  </a:lnTo>
                  <a:lnTo>
                    <a:pt x="283368" y="50006"/>
                  </a:lnTo>
                  <a:lnTo>
                    <a:pt x="354806" y="164306"/>
                  </a:lnTo>
                  <a:lnTo>
                    <a:pt x="438150" y="328612"/>
                  </a:lnTo>
                  <a:lnTo>
                    <a:pt x="428625" y="447675"/>
                  </a:lnTo>
                  <a:lnTo>
                    <a:pt x="421481" y="561975"/>
                  </a:lnTo>
                  <a:lnTo>
                    <a:pt x="402431" y="669131"/>
                  </a:lnTo>
                  <a:lnTo>
                    <a:pt x="373856" y="762000"/>
                  </a:lnTo>
                  <a:lnTo>
                    <a:pt x="335756" y="857250"/>
                  </a:lnTo>
                  <a:lnTo>
                    <a:pt x="283368" y="962025"/>
                  </a:lnTo>
                  <a:lnTo>
                    <a:pt x="240506" y="1035844"/>
                  </a:lnTo>
                  <a:lnTo>
                    <a:pt x="202406" y="1088231"/>
                  </a:lnTo>
                  <a:lnTo>
                    <a:pt x="166687" y="1119187"/>
                  </a:lnTo>
                  <a:lnTo>
                    <a:pt x="126206" y="1143000"/>
                  </a:lnTo>
                  <a:lnTo>
                    <a:pt x="78581" y="1154906"/>
                  </a:lnTo>
                  <a:lnTo>
                    <a:pt x="59531" y="1145381"/>
                  </a:lnTo>
                  <a:lnTo>
                    <a:pt x="42862" y="1128712"/>
                  </a:lnTo>
                  <a:lnTo>
                    <a:pt x="23812" y="1081087"/>
                  </a:lnTo>
                  <a:lnTo>
                    <a:pt x="9525" y="978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0">
              <a:extLst>
                <a:ext uri="{FF2B5EF4-FFF2-40B4-BE49-F238E27FC236}">
                  <a16:creationId xmlns:a16="http://schemas.microsoft.com/office/drawing/2014/main" id="{FD95B9BB-AB75-4750-A37D-360250D7F09B}"/>
                </a:ext>
              </a:extLst>
            </p:cNvPr>
            <p:cNvSpPr/>
            <p:nvPr/>
          </p:nvSpPr>
          <p:spPr>
            <a:xfrm>
              <a:off x="4887914" y="2343151"/>
              <a:ext cx="2274887" cy="506413"/>
            </a:xfrm>
            <a:custGeom>
              <a:avLst/>
              <a:gdLst>
                <a:gd name="connsiteX0" fmla="*/ 1604963 w 2274094"/>
                <a:gd name="connsiteY0" fmla="*/ 290513 h 507206"/>
                <a:gd name="connsiteX1" fmla="*/ 1166813 w 2274094"/>
                <a:gd name="connsiteY1" fmla="*/ 354806 h 507206"/>
                <a:gd name="connsiteX2" fmla="*/ 928688 w 2274094"/>
                <a:gd name="connsiteY2" fmla="*/ 411956 h 507206"/>
                <a:gd name="connsiteX3" fmla="*/ 700088 w 2274094"/>
                <a:gd name="connsiteY3" fmla="*/ 447675 h 507206"/>
                <a:gd name="connsiteX4" fmla="*/ 490538 w 2274094"/>
                <a:gd name="connsiteY4" fmla="*/ 485775 h 507206"/>
                <a:gd name="connsiteX5" fmla="*/ 435769 w 2274094"/>
                <a:gd name="connsiteY5" fmla="*/ 500063 h 507206"/>
                <a:gd name="connsiteX6" fmla="*/ 352425 w 2274094"/>
                <a:gd name="connsiteY6" fmla="*/ 507206 h 507206"/>
                <a:gd name="connsiteX7" fmla="*/ 297657 w 2274094"/>
                <a:gd name="connsiteY7" fmla="*/ 507206 h 507206"/>
                <a:gd name="connsiteX8" fmla="*/ 273844 w 2274094"/>
                <a:gd name="connsiteY8" fmla="*/ 502444 h 507206"/>
                <a:gd name="connsiteX9" fmla="*/ 242888 w 2274094"/>
                <a:gd name="connsiteY9" fmla="*/ 490538 h 507206"/>
                <a:gd name="connsiteX10" fmla="*/ 195263 w 2274094"/>
                <a:gd name="connsiteY10" fmla="*/ 457200 h 507206"/>
                <a:gd name="connsiteX11" fmla="*/ 133350 w 2274094"/>
                <a:gd name="connsiteY11" fmla="*/ 400050 h 507206"/>
                <a:gd name="connsiteX12" fmla="*/ 92869 w 2274094"/>
                <a:gd name="connsiteY12" fmla="*/ 352425 h 507206"/>
                <a:gd name="connsiteX13" fmla="*/ 47625 w 2274094"/>
                <a:gd name="connsiteY13" fmla="*/ 288131 h 507206"/>
                <a:gd name="connsiteX14" fmla="*/ 21432 w 2274094"/>
                <a:gd name="connsiteY14" fmla="*/ 252413 h 507206"/>
                <a:gd name="connsiteX15" fmla="*/ 4763 w 2274094"/>
                <a:gd name="connsiteY15" fmla="*/ 223838 h 507206"/>
                <a:gd name="connsiteX16" fmla="*/ 0 w 2274094"/>
                <a:gd name="connsiteY16" fmla="*/ 207169 h 507206"/>
                <a:gd name="connsiteX17" fmla="*/ 2382 w 2274094"/>
                <a:gd name="connsiteY17" fmla="*/ 192881 h 507206"/>
                <a:gd name="connsiteX18" fmla="*/ 7144 w 2274094"/>
                <a:gd name="connsiteY18" fmla="*/ 180975 h 507206"/>
                <a:gd name="connsiteX19" fmla="*/ 19050 w 2274094"/>
                <a:gd name="connsiteY19" fmla="*/ 176213 h 507206"/>
                <a:gd name="connsiteX20" fmla="*/ 33338 w 2274094"/>
                <a:gd name="connsiteY20" fmla="*/ 178594 h 507206"/>
                <a:gd name="connsiteX21" fmla="*/ 59532 w 2274094"/>
                <a:gd name="connsiteY21" fmla="*/ 190500 h 507206"/>
                <a:gd name="connsiteX22" fmla="*/ 107157 w 2274094"/>
                <a:gd name="connsiteY22" fmla="*/ 226219 h 507206"/>
                <a:gd name="connsiteX23" fmla="*/ 169069 w 2274094"/>
                <a:gd name="connsiteY23" fmla="*/ 266700 h 507206"/>
                <a:gd name="connsiteX24" fmla="*/ 216694 w 2274094"/>
                <a:gd name="connsiteY24" fmla="*/ 292894 h 507206"/>
                <a:gd name="connsiteX25" fmla="*/ 283369 w 2274094"/>
                <a:gd name="connsiteY25" fmla="*/ 321469 h 507206"/>
                <a:gd name="connsiteX26" fmla="*/ 340519 w 2274094"/>
                <a:gd name="connsiteY26" fmla="*/ 335756 h 507206"/>
                <a:gd name="connsiteX27" fmla="*/ 421482 w 2274094"/>
                <a:gd name="connsiteY27" fmla="*/ 338138 h 507206"/>
                <a:gd name="connsiteX28" fmla="*/ 495300 w 2274094"/>
                <a:gd name="connsiteY28" fmla="*/ 333375 h 507206"/>
                <a:gd name="connsiteX29" fmla="*/ 771525 w 2274094"/>
                <a:gd name="connsiteY29" fmla="*/ 271463 h 507206"/>
                <a:gd name="connsiteX30" fmla="*/ 1045369 w 2274094"/>
                <a:gd name="connsiteY30" fmla="*/ 204788 h 507206"/>
                <a:gd name="connsiteX31" fmla="*/ 1233488 w 2274094"/>
                <a:gd name="connsiteY31" fmla="*/ 176213 h 507206"/>
                <a:gd name="connsiteX32" fmla="*/ 1726407 w 2274094"/>
                <a:gd name="connsiteY32" fmla="*/ 85725 h 507206"/>
                <a:gd name="connsiteX33" fmla="*/ 1752600 w 2274094"/>
                <a:gd name="connsiteY33" fmla="*/ 59531 h 507206"/>
                <a:gd name="connsiteX34" fmla="*/ 1776413 w 2274094"/>
                <a:gd name="connsiteY34" fmla="*/ 35719 h 507206"/>
                <a:gd name="connsiteX35" fmla="*/ 1804988 w 2274094"/>
                <a:gd name="connsiteY35" fmla="*/ 11906 h 507206"/>
                <a:gd name="connsiteX36" fmla="*/ 1831182 w 2274094"/>
                <a:gd name="connsiteY36" fmla="*/ 2381 h 507206"/>
                <a:gd name="connsiteX37" fmla="*/ 1862138 w 2274094"/>
                <a:gd name="connsiteY37" fmla="*/ 0 h 507206"/>
                <a:gd name="connsiteX38" fmla="*/ 1897857 w 2274094"/>
                <a:gd name="connsiteY38" fmla="*/ 7144 h 507206"/>
                <a:gd name="connsiteX39" fmla="*/ 1921669 w 2274094"/>
                <a:gd name="connsiteY39" fmla="*/ 9525 h 507206"/>
                <a:gd name="connsiteX40" fmla="*/ 1983582 w 2274094"/>
                <a:gd name="connsiteY40" fmla="*/ 21431 h 507206"/>
                <a:gd name="connsiteX41" fmla="*/ 2081213 w 2274094"/>
                <a:gd name="connsiteY41" fmla="*/ 52388 h 507206"/>
                <a:gd name="connsiteX42" fmla="*/ 2193132 w 2274094"/>
                <a:gd name="connsiteY42" fmla="*/ 100013 h 507206"/>
                <a:gd name="connsiteX43" fmla="*/ 2250282 w 2274094"/>
                <a:gd name="connsiteY43" fmla="*/ 126206 h 507206"/>
                <a:gd name="connsiteX44" fmla="*/ 2262188 w 2274094"/>
                <a:gd name="connsiteY44" fmla="*/ 138113 h 507206"/>
                <a:gd name="connsiteX45" fmla="*/ 2269332 w 2274094"/>
                <a:gd name="connsiteY45" fmla="*/ 159544 h 507206"/>
                <a:gd name="connsiteX46" fmla="*/ 2274094 w 2274094"/>
                <a:gd name="connsiteY46" fmla="*/ 192881 h 507206"/>
                <a:gd name="connsiteX47" fmla="*/ 2266950 w 2274094"/>
                <a:gd name="connsiteY47" fmla="*/ 219075 h 507206"/>
                <a:gd name="connsiteX48" fmla="*/ 2250282 w 2274094"/>
                <a:gd name="connsiteY48" fmla="*/ 230981 h 507206"/>
                <a:gd name="connsiteX49" fmla="*/ 2147888 w 2274094"/>
                <a:gd name="connsiteY49" fmla="*/ 245269 h 507206"/>
                <a:gd name="connsiteX50" fmla="*/ 1869282 w 2274094"/>
                <a:gd name="connsiteY50" fmla="*/ 259556 h 507206"/>
                <a:gd name="connsiteX51" fmla="*/ 1604963 w 2274094"/>
                <a:gd name="connsiteY51" fmla="*/ 290513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274094" h="507206">
                  <a:moveTo>
                    <a:pt x="1604963" y="290513"/>
                  </a:moveTo>
                  <a:lnTo>
                    <a:pt x="1166813" y="354806"/>
                  </a:lnTo>
                  <a:lnTo>
                    <a:pt x="928688" y="411956"/>
                  </a:lnTo>
                  <a:lnTo>
                    <a:pt x="700088" y="447675"/>
                  </a:lnTo>
                  <a:lnTo>
                    <a:pt x="490538" y="485775"/>
                  </a:lnTo>
                  <a:lnTo>
                    <a:pt x="435769" y="500063"/>
                  </a:lnTo>
                  <a:lnTo>
                    <a:pt x="352425" y="507206"/>
                  </a:lnTo>
                  <a:lnTo>
                    <a:pt x="297657" y="507206"/>
                  </a:lnTo>
                  <a:lnTo>
                    <a:pt x="273844" y="502444"/>
                  </a:lnTo>
                  <a:lnTo>
                    <a:pt x="242888" y="490538"/>
                  </a:lnTo>
                  <a:lnTo>
                    <a:pt x="195263" y="457200"/>
                  </a:lnTo>
                  <a:lnTo>
                    <a:pt x="133350" y="400050"/>
                  </a:lnTo>
                  <a:lnTo>
                    <a:pt x="92869" y="352425"/>
                  </a:lnTo>
                  <a:lnTo>
                    <a:pt x="47625" y="288131"/>
                  </a:lnTo>
                  <a:lnTo>
                    <a:pt x="21432" y="252413"/>
                  </a:lnTo>
                  <a:lnTo>
                    <a:pt x="4763" y="223838"/>
                  </a:lnTo>
                  <a:lnTo>
                    <a:pt x="0" y="207169"/>
                  </a:lnTo>
                  <a:lnTo>
                    <a:pt x="2382" y="192881"/>
                  </a:lnTo>
                  <a:lnTo>
                    <a:pt x="7144" y="180975"/>
                  </a:lnTo>
                  <a:lnTo>
                    <a:pt x="19050" y="176213"/>
                  </a:lnTo>
                  <a:lnTo>
                    <a:pt x="33338" y="178594"/>
                  </a:lnTo>
                  <a:lnTo>
                    <a:pt x="59532" y="190500"/>
                  </a:lnTo>
                  <a:lnTo>
                    <a:pt x="107157" y="226219"/>
                  </a:lnTo>
                  <a:lnTo>
                    <a:pt x="169069" y="266700"/>
                  </a:lnTo>
                  <a:lnTo>
                    <a:pt x="216694" y="292894"/>
                  </a:lnTo>
                  <a:lnTo>
                    <a:pt x="283369" y="321469"/>
                  </a:lnTo>
                  <a:lnTo>
                    <a:pt x="340519" y="335756"/>
                  </a:lnTo>
                  <a:lnTo>
                    <a:pt x="421482" y="338138"/>
                  </a:lnTo>
                  <a:lnTo>
                    <a:pt x="495300" y="333375"/>
                  </a:lnTo>
                  <a:lnTo>
                    <a:pt x="771525" y="271463"/>
                  </a:lnTo>
                  <a:lnTo>
                    <a:pt x="1045369" y="204788"/>
                  </a:lnTo>
                  <a:lnTo>
                    <a:pt x="1233488" y="176213"/>
                  </a:lnTo>
                  <a:lnTo>
                    <a:pt x="1726407" y="85725"/>
                  </a:lnTo>
                  <a:lnTo>
                    <a:pt x="1752600" y="59531"/>
                  </a:lnTo>
                  <a:lnTo>
                    <a:pt x="1776413" y="35719"/>
                  </a:lnTo>
                  <a:lnTo>
                    <a:pt x="1804988" y="11906"/>
                  </a:lnTo>
                  <a:lnTo>
                    <a:pt x="1831182" y="2381"/>
                  </a:lnTo>
                  <a:lnTo>
                    <a:pt x="1862138" y="0"/>
                  </a:lnTo>
                  <a:lnTo>
                    <a:pt x="1897857" y="7144"/>
                  </a:lnTo>
                  <a:lnTo>
                    <a:pt x="1921669" y="9525"/>
                  </a:lnTo>
                  <a:lnTo>
                    <a:pt x="1983582" y="21431"/>
                  </a:lnTo>
                  <a:lnTo>
                    <a:pt x="2081213" y="52388"/>
                  </a:lnTo>
                  <a:lnTo>
                    <a:pt x="2193132" y="100013"/>
                  </a:lnTo>
                  <a:lnTo>
                    <a:pt x="2250282" y="126206"/>
                  </a:lnTo>
                  <a:lnTo>
                    <a:pt x="2262188" y="138113"/>
                  </a:lnTo>
                  <a:lnTo>
                    <a:pt x="2269332" y="159544"/>
                  </a:lnTo>
                  <a:lnTo>
                    <a:pt x="2274094" y="192881"/>
                  </a:lnTo>
                  <a:lnTo>
                    <a:pt x="2266950" y="219075"/>
                  </a:lnTo>
                  <a:lnTo>
                    <a:pt x="2250282" y="230981"/>
                  </a:lnTo>
                  <a:lnTo>
                    <a:pt x="2147888" y="245269"/>
                  </a:lnTo>
                  <a:lnTo>
                    <a:pt x="1869282" y="259556"/>
                  </a:lnTo>
                  <a:lnTo>
                    <a:pt x="1604963" y="2905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3">
              <a:extLst>
                <a:ext uri="{FF2B5EF4-FFF2-40B4-BE49-F238E27FC236}">
                  <a16:creationId xmlns:a16="http://schemas.microsoft.com/office/drawing/2014/main" id="{09D12C48-87F8-4FCB-9EC6-751D43BEFA99}"/>
                </a:ext>
              </a:extLst>
            </p:cNvPr>
            <p:cNvSpPr/>
            <p:nvPr/>
          </p:nvSpPr>
          <p:spPr>
            <a:xfrm>
              <a:off x="3897314" y="3265489"/>
              <a:ext cx="4421187" cy="655637"/>
            </a:xfrm>
            <a:custGeom>
              <a:avLst/>
              <a:gdLst>
                <a:gd name="connsiteX0" fmla="*/ 2348179 w 4422038"/>
                <a:gd name="connsiteY0" fmla="*/ 332841 h 654710"/>
                <a:gd name="connsiteX1" fmla="*/ 1700784 w 4422038"/>
                <a:gd name="connsiteY1" fmla="*/ 398678 h 654710"/>
                <a:gd name="connsiteX2" fmla="*/ 1239926 w 4422038"/>
                <a:gd name="connsiteY2" fmla="*/ 468173 h 654710"/>
                <a:gd name="connsiteX3" fmla="*/ 892454 w 4422038"/>
                <a:gd name="connsiteY3" fmla="*/ 523037 h 654710"/>
                <a:gd name="connsiteX4" fmla="*/ 738835 w 4422038"/>
                <a:gd name="connsiteY4" fmla="*/ 555955 h 654710"/>
                <a:gd name="connsiteX5" fmla="*/ 508406 w 4422038"/>
                <a:gd name="connsiteY5" fmla="*/ 632765 h 654710"/>
                <a:gd name="connsiteX6" fmla="*/ 453542 w 4422038"/>
                <a:gd name="connsiteY6" fmla="*/ 654710 h 654710"/>
                <a:gd name="connsiteX7" fmla="*/ 413309 w 4422038"/>
                <a:gd name="connsiteY7" fmla="*/ 640080 h 654710"/>
                <a:gd name="connsiteX8" fmla="*/ 336499 w 4422038"/>
                <a:gd name="connsiteY8" fmla="*/ 599846 h 654710"/>
                <a:gd name="connsiteX9" fmla="*/ 226771 w 4422038"/>
                <a:gd name="connsiteY9" fmla="*/ 530352 h 654710"/>
                <a:gd name="connsiteX10" fmla="*/ 160934 w 4422038"/>
                <a:gd name="connsiteY10" fmla="*/ 479145 h 654710"/>
                <a:gd name="connsiteX11" fmla="*/ 84125 w 4422038"/>
                <a:gd name="connsiteY11" fmla="*/ 402336 h 654710"/>
                <a:gd name="connsiteX12" fmla="*/ 18288 w 4422038"/>
                <a:gd name="connsiteY12" fmla="*/ 325526 h 654710"/>
                <a:gd name="connsiteX13" fmla="*/ 3657 w 4422038"/>
                <a:gd name="connsiteY13" fmla="*/ 303581 h 654710"/>
                <a:gd name="connsiteX14" fmla="*/ 0 w 4422038"/>
                <a:gd name="connsiteY14" fmla="*/ 270662 h 654710"/>
                <a:gd name="connsiteX15" fmla="*/ 3657 w 4422038"/>
                <a:gd name="connsiteY15" fmla="*/ 245059 h 654710"/>
                <a:gd name="connsiteX16" fmla="*/ 14630 w 4422038"/>
                <a:gd name="connsiteY16" fmla="*/ 230429 h 654710"/>
                <a:gd name="connsiteX17" fmla="*/ 36576 w 4422038"/>
                <a:gd name="connsiteY17" fmla="*/ 223113 h 654710"/>
                <a:gd name="connsiteX18" fmla="*/ 69494 w 4422038"/>
                <a:gd name="connsiteY18" fmla="*/ 226771 h 654710"/>
                <a:gd name="connsiteX19" fmla="*/ 113385 w 4422038"/>
                <a:gd name="connsiteY19" fmla="*/ 256032 h 654710"/>
                <a:gd name="connsiteX20" fmla="*/ 168249 w 4422038"/>
                <a:gd name="connsiteY20" fmla="*/ 292608 h 654710"/>
                <a:gd name="connsiteX21" fmla="*/ 223113 w 4422038"/>
                <a:gd name="connsiteY21" fmla="*/ 318211 h 654710"/>
                <a:gd name="connsiteX22" fmla="*/ 307238 w 4422038"/>
                <a:gd name="connsiteY22" fmla="*/ 347472 h 654710"/>
                <a:gd name="connsiteX23" fmla="*/ 384048 w 4422038"/>
                <a:gd name="connsiteY23" fmla="*/ 362102 h 654710"/>
                <a:gd name="connsiteX24" fmla="*/ 431597 w 4422038"/>
                <a:gd name="connsiteY24" fmla="*/ 369417 h 654710"/>
                <a:gd name="connsiteX25" fmla="*/ 541325 w 4422038"/>
                <a:gd name="connsiteY25" fmla="*/ 354787 h 654710"/>
                <a:gd name="connsiteX26" fmla="*/ 1111910 w 4422038"/>
                <a:gd name="connsiteY26" fmla="*/ 277977 h 654710"/>
                <a:gd name="connsiteX27" fmla="*/ 1594713 w 4422038"/>
                <a:gd name="connsiteY27" fmla="*/ 212141 h 654710"/>
                <a:gd name="connsiteX28" fmla="*/ 2048256 w 4422038"/>
                <a:gd name="connsiteY28" fmla="*/ 171907 h 654710"/>
                <a:gd name="connsiteX29" fmla="*/ 2798064 w 4422038"/>
                <a:gd name="connsiteY29" fmla="*/ 117043 h 654710"/>
                <a:gd name="connsiteX30" fmla="*/ 3452774 w 4422038"/>
                <a:gd name="connsiteY30" fmla="*/ 87782 h 654710"/>
                <a:gd name="connsiteX31" fmla="*/ 3781958 w 4422038"/>
                <a:gd name="connsiteY31" fmla="*/ 76809 h 654710"/>
                <a:gd name="connsiteX32" fmla="*/ 3968496 w 4422038"/>
                <a:gd name="connsiteY32" fmla="*/ 29261 h 654710"/>
                <a:gd name="connsiteX33" fmla="*/ 4005072 w 4422038"/>
                <a:gd name="connsiteY33" fmla="*/ 10973 h 654710"/>
                <a:gd name="connsiteX34" fmla="*/ 4067251 w 4422038"/>
                <a:gd name="connsiteY34" fmla="*/ 0 h 654710"/>
                <a:gd name="connsiteX35" fmla="*/ 4133088 w 4422038"/>
                <a:gd name="connsiteY35" fmla="*/ 14630 h 654710"/>
                <a:gd name="connsiteX36" fmla="*/ 4206240 w 4422038"/>
                <a:gd name="connsiteY36" fmla="*/ 43891 h 654710"/>
                <a:gd name="connsiteX37" fmla="*/ 4294022 w 4422038"/>
                <a:gd name="connsiteY37" fmla="*/ 95097 h 654710"/>
                <a:gd name="connsiteX38" fmla="*/ 4370832 w 4422038"/>
                <a:gd name="connsiteY38" fmla="*/ 149961 h 654710"/>
                <a:gd name="connsiteX39" fmla="*/ 4403750 w 4422038"/>
                <a:gd name="connsiteY39" fmla="*/ 182880 h 654710"/>
                <a:gd name="connsiteX40" fmla="*/ 4414723 w 4422038"/>
                <a:gd name="connsiteY40" fmla="*/ 201168 h 654710"/>
                <a:gd name="connsiteX41" fmla="*/ 4422038 w 4422038"/>
                <a:gd name="connsiteY41" fmla="*/ 223113 h 654710"/>
                <a:gd name="connsiteX42" fmla="*/ 4422038 w 4422038"/>
                <a:gd name="connsiteY42" fmla="*/ 248717 h 654710"/>
                <a:gd name="connsiteX43" fmla="*/ 4403750 w 4422038"/>
                <a:gd name="connsiteY43" fmla="*/ 274320 h 654710"/>
                <a:gd name="connsiteX44" fmla="*/ 4370832 w 4422038"/>
                <a:gd name="connsiteY44" fmla="*/ 288950 h 654710"/>
                <a:gd name="connsiteX45" fmla="*/ 4326941 w 4422038"/>
                <a:gd name="connsiteY45" fmla="*/ 299923 h 654710"/>
                <a:gd name="connsiteX46" fmla="*/ 4052621 w 4422038"/>
                <a:gd name="connsiteY46" fmla="*/ 277977 h 654710"/>
                <a:gd name="connsiteX47" fmla="*/ 3752697 w 4422038"/>
                <a:gd name="connsiteY47" fmla="*/ 263347 h 654710"/>
                <a:gd name="connsiteX48" fmla="*/ 3577133 w 4422038"/>
                <a:gd name="connsiteY48" fmla="*/ 267005 h 654710"/>
                <a:gd name="connsiteX49" fmla="*/ 3438144 w 4422038"/>
                <a:gd name="connsiteY49" fmla="*/ 277977 h 654710"/>
                <a:gd name="connsiteX50" fmla="*/ 2991917 w 4422038"/>
                <a:gd name="connsiteY50" fmla="*/ 296265 h 654710"/>
                <a:gd name="connsiteX51" fmla="*/ 2860243 w 4422038"/>
                <a:gd name="connsiteY51" fmla="*/ 292608 h 654710"/>
                <a:gd name="connsiteX52" fmla="*/ 2348179 w 4422038"/>
                <a:gd name="connsiteY52" fmla="*/ 332841 h 6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422038" h="654710">
                  <a:moveTo>
                    <a:pt x="2348179" y="332841"/>
                  </a:moveTo>
                  <a:lnTo>
                    <a:pt x="1700784" y="398678"/>
                  </a:lnTo>
                  <a:lnTo>
                    <a:pt x="1239926" y="468173"/>
                  </a:lnTo>
                  <a:lnTo>
                    <a:pt x="892454" y="523037"/>
                  </a:lnTo>
                  <a:lnTo>
                    <a:pt x="738835" y="555955"/>
                  </a:lnTo>
                  <a:lnTo>
                    <a:pt x="508406" y="632765"/>
                  </a:lnTo>
                  <a:lnTo>
                    <a:pt x="453542" y="654710"/>
                  </a:lnTo>
                  <a:lnTo>
                    <a:pt x="413309" y="640080"/>
                  </a:lnTo>
                  <a:lnTo>
                    <a:pt x="336499" y="599846"/>
                  </a:lnTo>
                  <a:lnTo>
                    <a:pt x="226771" y="530352"/>
                  </a:lnTo>
                  <a:lnTo>
                    <a:pt x="160934" y="479145"/>
                  </a:lnTo>
                  <a:lnTo>
                    <a:pt x="84125" y="402336"/>
                  </a:lnTo>
                  <a:lnTo>
                    <a:pt x="18288" y="325526"/>
                  </a:lnTo>
                  <a:lnTo>
                    <a:pt x="3657" y="303581"/>
                  </a:lnTo>
                  <a:lnTo>
                    <a:pt x="0" y="270662"/>
                  </a:lnTo>
                  <a:lnTo>
                    <a:pt x="3657" y="245059"/>
                  </a:lnTo>
                  <a:lnTo>
                    <a:pt x="14630" y="230429"/>
                  </a:lnTo>
                  <a:lnTo>
                    <a:pt x="36576" y="223113"/>
                  </a:lnTo>
                  <a:lnTo>
                    <a:pt x="69494" y="226771"/>
                  </a:lnTo>
                  <a:lnTo>
                    <a:pt x="113385" y="256032"/>
                  </a:lnTo>
                  <a:lnTo>
                    <a:pt x="168249" y="292608"/>
                  </a:lnTo>
                  <a:lnTo>
                    <a:pt x="223113" y="318211"/>
                  </a:lnTo>
                  <a:lnTo>
                    <a:pt x="307238" y="347472"/>
                  </a:lnTo>
                  <a:lnTo>
                    <a:pt x="384048" y="362102"/>
                  </a:lnTo>
                  <a:lnTo>
                    <a:pt x="431597" y="369417"/>
                  </a:lnTo>
                  <a:lnTo>
                    <a:pt x="541325" y="354787"/>
                  </a:lnTo>
                  <a:lnTo>
                    <a:pt x="1111910" y="277977"/>
                  </a:lnTo>
                  <a:lnTo>
                    <a:pt x="1594713" y="212141"/>
                  </a:lnTo>
                  <a:lnTo>
                    <a:pt x="2048256" y="171907"/>
                  </a:lnTo>
                  <a:lnTo>
                    <a:pt x="2798064" y="117043"/>
                  </a:lnTo>
                  <a:lnTo>
                    <a:pt x="3452774" y="87782"/>
                  </a:lnTo>
                  <a:lnTo>
                    <a:pt x="3781958" y="76809"/>
                  </a:lnTo>
                  <a:lnTo>
                    <a:pt x="3968496" y="29261"/>
                  </a:lnTo>
                  <a:lnTo>
                    <a:pt x="4005072" y="10973"/>
                  </a:lnTo>
                  <a:lnTo>
                    <a:pt x="4067251" y="0"/>
                  </a:lnTo>
                  <a:lnTo>
                    <a:pt x="4133088" y="14630"/>
                  </a:lnTo>
                  <a:lnTo>
                    <a:pt x="4206240" y="43891"/>
                  </a:lnTo>
                  <a:lnTo>
                    <a:pt x="4294022" y="95097"/>
                  </a:lnTo>
                  <a:lnTo>
                    <a:pt x="4370832" y="149961"/>
                  </a:lnTo>
                  <a:lnTo>
                    <a:pt x="4403750" y="182880"/>
                  </a:lnTo>
                  <a:lnTo>
                    <a:pt x="4414723" y="201168"/>
                  </a:lnTo>
                  <a:lnTo>
                    <a:pt x="4422038" y="223113"/>
                  </a:lnTo>
                  <a:lnTo>
                    <a:pt x="4422038" y="248717"/>
                  </a:lnTo>
                  <a:lnTo>
                    <a:pt x="4403750" y="274320"/>
                  </a:lnTo>
                  <a:lnTo>
                    <a:pt x="4370832" y="288950"/>
                  </a:lnTo>
                  <a:lnTo>
                    <a:pt x="4326941" y="299923"/>
                  </a:lnTo>
                  <a:lnTo>
                    <a:pt x="4052621" y="277977"/>
                  </a:lnTo>
                  <a:lnTo>
                    <a:pt x="3752697" y="263347"/>
                  </a:lnTo>
                  <a:lnTo>
                    <a:pt x="3577133" y="267005"/>
                  </a:lnTo>
                  <a:lnTo>
                    <a:pt x="3438144" y="277977"/>
                  </a:lnTo>
                  <a:lnTo>
                    <a:pt x="2991917" y="296265"/>
                  </a:lnTo>
                  <a:lnTo>
                    <a:pt x="2860243" y="292608"/>
                  </a:lnTo>
                  <a:lnTo>
                    <a:pt x="2348179" y="33284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22">
              <a:extLst>
                <a:ext uri="{FF2B5EF4-FFF2-40B4-BE49-F238E27FC236}">
                  <a16:creationId xmlns:a16="http://schemas.microsoft.com/office/drawing/2014/main" id="{3D1AB7D3-B111-4C4E-A104-8B29DC1A37AC}"/>
                </a:ext>
              </a:extLst>
            </p:cNvPr>
            <p:cNvSpPr/>
            <p:nvPr/>
          </p:nvSpPr>
          <p:spPr>
            <a:xfrm>
              <a:off x="4595813" y="4205289"/>
              <a:ext cx="520700" cy="1101725"/>
            </a:xfrm>
            <a:custGeom>
              <a:avLst/>
              <a:gdLst>
                <a:gd name="connsiteX0" fmla="*/ 238125 w 521493"/>
                <a:gd name="connsiteY0" fmla="*/ 766762 h 1102518"/>
                <a:gd name="connsiteX1" fmla="*/ 197643 w 521493"/>
                <a:gd name="connsiteY1" fmla="*/ 435768 h 1102518"/>
                <a:gd name="connsiteX2" fmla="*/ 161925 w 521493"/>
                <a:gd name="connsiteY2" fmla="*/ 314325 h 1102518"/>
                <a:gd name="connsiteX3" fmla="*/ 109537 w 521493"/>
                <a:gd name="connsiteY3" fmla="*/ 197643 h 1102518"/>
                <a:gd name="connsiteX4" fmla="*/ 61912 w 521493"/>
                <a:gd name="connsiteY4" fmla="*/ 121443 h 1102518"/>
                <a:gd name="connsiteX5" fmla="*/ 35718 w 521493"/>
                <a:gd name="connsiteY5" fmla="*/ 107156 h 1102518"/>
                <a:gd name="connsiteX6" fmla="*/ 16668 w 521493"/>
                <a:gd name="connsiteY6" fmla="*/ 90487 h 1102518"/>
                <a:gd name="connsiteX7" fmla="*/ 4762 w 521493"/>
                <a:gd name="connsiteY7" fmla="*/ 73818 h 1102518"/>
                <a:gd name="connsiteX8" fmla="*/ 0 w 521493"/>
                <a:gd name="connsiteY8" fmla="*/ 45243 h 1102518"/>
                <a:gd name="connsiteX9" fmla="*/ 7143 w 521493"/>
                <a:gd name="connsiteY9" fmla="*/ 16668 h 1102518"/>
                <a:gd name="connsiteX10" fmla="*/ 16668 w 521493"/>
                <a:gd name="connsiteY10" fmla="*/ 2381 h 1102518"/>
                <a:gd name="connsiteX11" fmla="*/ 33337 w 521493"/>
                <a:gd name="connsiteY11" fmla="*/ 0 h 1102518"/>
                <a:gd name="connsiteX12" fmla="*/ 100012 w 521493"/>
                <a:gd name="connsiteY12" fmla="*/ 16668 h 1102518"/>
                <a:gd name="connsiteX13" fmla="*/ 235743 w 521493"/>
                <a:gd name="connsiteY13" fmla="*/ 66675 h 1102518"/>
                <a:gd name="connsiteX14" fmla="*/ 352425 w 521493"/>
                <a:gd name="connsiteY14" fmla="*/ 114300 h 1102518"/>
                <a:gd name="connsiteX15" fmla="*/ 390525 w 521493"/>
                <a:gd name="connsiteY15" fmla="*/ 195262 h 1102518"/>
                <a:gd name="connsiteX16" fmla="*/ 492918 w 521493"/>
                <a:gd name="connsiteY16" fmla="*/ 792956 h 1102518"/>
                <a:gd name="connsiteX17" fmla="*/ 521493 w 521493"/>
                <a:gd name="connsiteY17" fmla="*/ 916781 h 1102518"/>
                <a:gd name="connsiteX18" fmla="*/ 485775 w 521493"/>
                <a:gd name="connsiteY18" fmla="*/ 1007268 h 1102518"/>
                <a:gd name="connsiteX19" fmla="*/ 454818 w 521493"/>
                <a:gd name="connsiteY19" fmla="*/ 1059656 h 1102518"/>
                <a:gd name="connsiteX20" fmla="*/ 433387 w 521493"/>
                <a:gd name="connsiteY20" fmla="*/ 1083468 h 1102518"/>
                <a:gd name="connsiteX21" fmla="*/ 404812 w 521493"/>
                <a:gd name="connsiteY21" fmla="*/ 1102518 h 1102518"/>
                <a:gd name="connsiteX22" fmla="*/ 381000 w 521493"/>
                <a:gd name="connsiteY22" fmla="*/ 1102518 h 1102518"/>
                <a:gd name="connsiteX23" fmla="*/ 342900 w 521493"/>
                <a:gd name="connsiteY23" fmla="*/ 1092993 h 1102518"/>
                <a:gd name="connsiteX24" fmla="*/ 314325 w 521493"/>
                <a:gd name="connsiteY24" fmla="*/ 1078706 h 1102518"/>
                <a:gd name="connsiteX25" fmla="*/ 300037 w 521493"/>
                <a:gd name="connsiteY25" fmla="*/ 1062037 h 1102518"/>
                <a:gd name="connsiteX26" fmla="*/ 278606 w 521493"/>
                <a:gd name="connsiteY26" fmla="*/ 1026318 h 1102518"/>
                <a:gd name="connsiteX27" fmla="*/ 264318 w 521493"/>
                <a:gd name="connsiteY27" fmla="*/ 971550 h 1102518"/>
                <a:gd name="connsiteX28" fmla="*/ 238125 w 521493"/>
                <a:gd name="connsiteY28" fmla="*/ 766762 h 110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21493" h="1102518">
                  <a:moveTo>
                    <a:pt x="238125" y="766762"/>
                  </a:moveTo>
                  <a:lnTo>
                    <a:pt x="197643" y="435768"/>
                  </a:lnTo>
                  <a:lnTo>
                    <a:pt x="161925" y="314325"/>
                  </a:lnTo>
                  <a:lnTo>
                    <a:pt x="109537" y="197643"/>
                  </a:lnTo>
                  <a:lnTo>
                    <a:pt x="61912" y="121443"/>
                  </a:lnTo>
                  <a:lnTo>
                    <a:pt x="35718" y="107156"/>
                  </a:lnTo>
                  <a:lnTo>
                    <a:pt x="16668" y="90487"/>
                  </a:lnTo>
                  <a:lnTo>
                    <a:pt x="4762" y="73818"/>
                  </a:lnTo>
                  <a:lnTo>
                    <a:pt x="0" y="45243"/>
                  </a:lnTo>
                  <a:lnTo>
                    <a:pt x="7143" y="16668"/>
                  </a:lnTo>
                  <a:lnTo>
                    <a:pt x="16668" y="2381"/>
                  </a:lnTo>
                  <a:lnTo>
                    <a:pt x="33337" y="0"/>
                  </a:lnTo>
                  <a:lnTo>
                    <a:pt x="100012" y="16668"/>
                  </a:lnTo>
                  <a:lnTo>
                    <a:pt x="235743" y="66675"/>
                  </a:lnTo>
                  <a:lnTo>
                    <a:pt x="352425" y="114300"/>
                  </a:lnTo>
                  <a:lnTo>
                    <a:pt x="390525" y="195262"/>
                  </a:lnTo>
                  <a:lnTo>
                    <a:pt x="492918" y="792956"/>
                  </a:lnTo>
                  <a:lnTo>
                    <a:pt x="521493" y="916781"/>
                  </a:lnTo>
                  <a:lnTo>
                    <a:pt x="485775" y="1007268"/>
                  </a:lnTo>
                  <a:lnTo>
                    <a:pt x="454818" y="1059656"/>
                  </a:lnTo>
                  <a:lnTo>
                    <a:pt x="433387" y="1083468"/>
                  </a:lnTo>
                  <a:lnTo>
                    <a:pt x="404812" y="1102518"/>
                  </a:lnTo>
                  <a:lnTo>
                    <a:pt x="381000" y="1102518"/>
                  </a:lnTo>
                  <a:lnTo>
                    <a:pt x="342900" y="1092993"/>
                  </a:lnTo>
                  <a:lnTo>
                    <a:pt x="314325" y="1078706"/>
                  </a:lnTo>
                  <a:lnTo>
                    <a:pt x="300037" y="1062037"/>
                  </a:lnTo>
                  <a:lnTo>
                    <a:pt x="278606" y="1026318"/>
                  </a:lnTo>
                  <a:lnTo>
                    <a:pt x="264318" y="971550"/>
                  </a:lnTo>
                  <a:lnTo>
                    <a:pt x="238125" y="7667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8">
              <a:extLst>
                <a:ext uri="{FF2B5EF4-FFF2-40B4-BE49-F238E27FC236}">
                  <a16:creationId xmlns:a16="http://schemas.microsoft.com/office/drawing/2014/main" id="{18BCF21F-C5B2-4954-8653-E26E8D74E057}"/>
                </a:ext>
              </a:extLst>
            </p:cNvPr>
            <p:cNvSpPr/>
            <p:nvPr/>
          </p:nvSpPr>
          <p:spPr>
            <a:xfrm>
              <a:off x="4422775" y="1752601"/>
              <a:ext cx="3879850" cy="523875"/>
            </a:xfrm>
            <a:custGeom>
              <a:avLst/>
              <a:gdLst>
                <a:gd name="connsiteX0" fmla="*/ 1063625 w 3879850"/>
                <a:gd name="connsiteY0" fmla="*/ 393700 h 523875"/>
                <a:gd name="connsiteX1" fmla="*/ 38100 w 3879850"/>
                <a:gd name="connsiteY1" fmla="*/ 523875 h 523875"/>
                <a:gd name="connsiteX2" fmla="*/ 0 w 3879850"/>
                <a:gd name="connsiteY2" fmla="*/ 342900 h 523875"/>
                <a:gd name="connsiteX3" fmla="*/ 523875 w 3879850"/>
                <a:gd name="connsiteY3" fmla="*/ 292100 h 523875"/>
                <a:gd name="connsiteX4" fmla="*/ 1041400 w 3879850"/>
                <a:gd name="connsiteY4" fmla="*/ 231775 h 523875"/>
                <a:gd name="connsiteX5" fmla="*/ 1568450 w 3879850"/>
                <a:gd name="connsiteY5" fmla="*/ 155575 h 523875"/>
                <a:gd name="connsiteX6" fmla="*/ 1838325 w 3879850"/>
                <a:gd name="connsiteY6" fmla="*/ 136525 h 523875"/>
                <a:gd name="connsiteX7" fmla="*/ 2447925 w 3879850"/>
                <a:gd name="connsiteY7" fmla="*/ 95250 h 523875"/>
                <a:gd name="connsiteX8" fmla="*/ 3171825 w 3879850"/>
                <a:gd name="connsiteY8" fmla="*/ 66675 h 523875"/>
                <a:gd name="connsiteX9" fmla="*/ 3216275 w 3879850"/>
                <a:gd name="connsiteY9" fmla="*/ 57150 h 523875"/>
                <a:gd name="connsiteX10" fmla="*/ 3295650 w 3879850"/>
                <a:gd name="connsiteY10" fmla="*/ 28575 h 523875"/>
                <a:gd name="connsiteX11" fmla="*/ 3362325 w 3879850"/>
                <a:gd name="connsiteY11" fmla="*/ 9525 h 523875"/>
                <a:gd name="connsiteX12" fmla="*/ 3409950 w 3879850"/>
                <a:gd name="connsiteY12" fmla="*/ 0 h 523875"/>
                <a:gd name="connsiteX13" fmla="*/ 3444875 w 3879850"/>
                <a:gd name="connsiteY13" fmla="*/ 6350 h 523875"/>
                <a:gd name="connsiteX14" fmla="*/ 3498850 w 3879850"/>
                <a:gd name="connsiteY14" fmla="*/ 28575 h 523875"/>
                <a:gd name="connsiteX15" fmla="*/ 3562350 w 3879850"/>
                <a:gd name="connsiteY15" fmla="*/ 66675 h 523875"/>
                <a:gd name="connsiteX16" fmla="*/ 3622675 w 3879850"/>
                <a:gd name="connsiteY16" fmla="*/ 130175 h 523875"/>
                <a:gd name="connsiteX17" fmla="*/ 3727450 w 3879850"/>
                <a:gd name="connsiteY17" fmla="*/ 241300 h 523875"/>
                <a:gd name="connsiteX18" fmla="*/ 3813175 w 3879850"/>
                <a:gd name="connsiteY18" fmla="*/ 342900 h 523875"/>
                <a:gd name="connsiteX19" fmla="*/ 3854450 w 3879850"/>
                <a:gd name="connsiteY19" fmla="*/ 403225 h 523875"/>
                <a:gd name="connsiteX20" fmla="*/ 3870325 w 3879850"/>
                <a:gd name="connsiteY20" fmla="*/ 431800 h 523875"/>
                <a:gd name="connsiteX21" fmla="*/ 3879850 w 3879850"/>
                <a:gd name="connsiteY21" fmla="*/ 454025 h 523875"/>
                <a:gd name="connsiteX22" fmla="*/ 3879850 w 3879850"/>
                <a:gd name="connsiteY22" fmla="*/ 469900 h 523875"/>
                <a:gd name="connsiteX23" fmla="*/ 3870325 w 3879850"/>
                <a:gd name="connsiteY23" fmla="*/ 492125 h 523875"/>
                <a:gd name="connsiteX24" fmla="*/ 3848100 w 3879850"/>
                <a:gd name="connsiteY24" fmla="*/ 504825 h 523875"/>
                <a:gd name="connsiteX25" fmla="*/ 3822700 w 3879850"/>
                <a:gd name="connsiteY25" fmla="*/ 517525 h 523875"/>
                <a:gd name="connsiteX26" fmla="*/ 3349625 w 3879850"/>
                <a:gd name="connsiteY26" fmla="*/ 295275 h 523875"/>
                <a:gd name="connsiteX27" fmla="*/ 3292475 w 3879850"/>
                <a:gd name="connsiteY27" fmla="*/ 266700 h 523875"/>
                <a:gd name="connsiteX28" fmla="*/ 3222625 w 3879850"/>
                <a:gd name="connsiteY28" fmla="*/ 250825 h 523875"/>
                <a:gd name="connsiteX29" fmla="*/ 3060700 w 3879850"/>
                <a:gd name="connsiteY29" fmla="*/ 244475 h 523875"/>
                <a:gd name="connsiteX30" fmla="*/ 2762250 w 3879850"/>
                <a:gd name="connsiteY30" fmla="*/ 250825 h 523875"/>
                <a:gd name="connsiteX31" fmla="*/ 2232025 w 3879850"/>
                <a:gd name="connsiteY31" fmla="*/ 273050 h 523875"/>
                <a:gd name="connsiteX32" fmla="*/ 1609725 w 3879850"/>
                <a:gd name="connsiteY32" fmla="*/ 317500 h 523875"/>
                <a:gd name="connsiteX33" fmla="*/ 1435100 w 3879850"/>
                <a:gd name="connsiteY33" fmla="*/ 355600 h 523875"/>
                <a:gd name="connsiteX34" fmla="*/ 1063625 w 3879850"/>
                <a:gd name="connsiteY34" fmla="*/ 393700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879850" h="523875">
                  <a:moveTo>
                    <a:pt x="1063625" y="393700"/>
                  </a:moveTo>
                  <a:lnTo>
                    <a:pt x="38100" y="523875"/>
                  </a:lnTo>
                  <a:lnTo>
                    <a:pt x="0" y="342900"/>
                  </a:lnTo>
                  <a:lnTo>
                    <a:pt x="523875" y="292100"/>
                  </a:lnTo>
                  <a:lnTo>
                    <a:pt x="1041400" y="231775"/>
                  </a:lnTo>
                  <a:lnTo>
                    <a:pt x="1568450" y="155575"/>
                  </a:lnTo>
                  <a:lnTo>
                    <a:pt x="1838325" y="136525"/>
                  </a:lnTo>
                  <a:lnTo>
                    <a:pt x="2447925" y="95250"/>
                  </a:lnTo>
                  <a:lnTo>
                    <a:pt x="3171825" y="66675"/>
                  </a:lnTo>
                  <a:lnTo>
                    <a:pt x="3216275" y="57150"/>
                  </a:lnTo>
                  <a:lnTo>
                    <a:pt x="3295650" y="28575"/>
                  </a:lnTo>
                  <a:lnTo>
                    <a:pt x="3362325" y="9525"/>
                  </a:lnTo>
                  <a:lnTo>
                    <a:pt x="3409950" y="0"/>
                  </a:lnTo>
                  <a:lnTo>
                    <a:pt x="3444875" y="6350"/>
                  </a:lnTo>
                  <a:lnTo>
                    <a:pt x="3498850" y="28575"/>
                  </a:lnTo>
                  <a:lnTo>
                    <a:pt x="3562350" y="66675"/>
                  </a:lnTo>
                  <a:lnTo>
                    <a:pt x="3622675" y="130175"/>
                  </a:lnTo>
                  <a:lnTo>
                    <a:pt x="3727450" y="241300"/>
                  </a:lnTo>
                  <a:lnTo>
                    <a:pt x="3813175" y="342900"/>
                  </a:lnTo>
                  <a:lnTo>
                    <a:pt x="3854450" y="403225"/>
                  </a:lnTo>
                  <a:lnTo>
                    <a:pt x="3870325" y="431800"/>
                  </a:lnTo>
                  <a:lnTo>
                    <a:pt x="3879850" y="454025"/>
                  </a:lnTo>
                  <a:lnTo>
                    <a:pt x="3879850" y="469900"/>
                  </a:lnTo>
                  <a:lnTo>
                    <a:pt x="3870325" y="492125"/>
                  </a:lnTo>
                  <a:lnTo>
                    <a:pt x="3848100" y="504825"/>
                  </a:lnTo>
                  <a:lnTo>
                    <a:pt x="3822700" y="517525"/>
                  </a:lnTo>
                  <a:lnTo>
                    <a:pt x="3349625" y="295275"/>
                  </a:lnTo>
                  <a:lnTo>
                    <a:pt x="3292475" y="266700"/>
                  </a:lnTo>
                  <a:lnTo>
                    <a:pt x="3222625" y="250825"/>
                  </a:lnTo>
                  <a:lnTo>
                    <a:pt x="3060700" y="244475"/>
                  </a:lnTo>
                  <a:lnTo>
                    <a:pt x="2762250" y="250825"/>
                  </a:lnTo>
                  <a:lnTo>
                    <a:pt x="2232025" y="273050"/>
                  </a:lnTo>
                  <a:lnTo>
                    <a:pt x="1609725" y="317500"/>
                  </a:lnTo>
                  <a:lnTo>
                    <a:pt x="1435100" y="355600"/>
                  </a:lnTo>
                  <a:lnTo>
                    <a:pt x="1063625" y="393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9">
              <a:extLst>
                <a:ext uri="{FF2B5EF4-FFF2-40B4-BE49-F238E27FC236}">
                  <a16:creationId xmlns:a16="http://schemas.microsoft.com/office/drawing/2014/main" id="{02649EC5-55CC-4B84-AFA2-C60F89F73046}"/>
                </a:ext>
              </a:extLst>
            </p:cNvPr>
            <p:cNvSpPr/>
            <p:nvPr/>
          </p:nvSpPr>
          <p:spPr>
            <a:xfrm>
              <a:off x="7434263" y="1933575"/>
              <a:ext cx="831850" cy="552450"/>
            </a:xfrm>
            <a:custGeom>
              <a:avLst/>
              <a:gdLst>
                <a:gd name="connsiteX0" fmla="*/ 116681 w 831056"/>
                <a:gd name="connsiteY0" fmla="*/ 361950 h 552450"/>
                <a:gd name="connsiteX1" fmla="*/ 304800 w 831056"/>
                <a:gd name="connsiteY1" fmla="*/ 135731 h 552450"/>
                <a:gd name="connsiteX2" fmla="*/ 304800 w 831056"/>
                <a:gd name="connsiteY2" fmla="*/ 123825 h 552450"/>
                <a:gd name="connsiteX3" fmla="*/ 238125 w 831056"/>
                <a:gd name="connsiteY3" fmla="*/ 0 h 552450"/>
                <a:gd name="connsiteX4" fmla="*/ 831056 w 831056"/>
                <a:gd name="connsiteY4" fmla="*/ 314325 h 552450"/>
                <a:gd name="connsiteX5" fmla="*/ 809625 w 831056"/>
                <a:gd name="connsiteY5" fmla="*/ 335756 h 552450"/>
                <a:gd name="connsiteX6" fmla="*/ 707231 w 831056"/>
                <a:gd name="connsiteY6" fmla="*/ 333375 h 552450"/>
                <a:gd name="connsiteX7" fmla="*/ 566737 w 831056"/>
                <a:gd name="connsiteY7" fmla="*/ 347663 h 552450"/>
                <a:gd name="connsiteX8" fmla="*/ 471487 w 831056"/>
                <a:gd name="connsiteY8" fmla="*/ 364331 h 552450"/>
                <a:gd name="connsiteX9" fmla="*/ 300037 w 831056"/>
                <a:gd name="connsiteY9" fmla="*/ 431006 h 552450"/>
                <a:gd name="connsiteX10" fmla="*/ 52387 w 831056"/>
                <a:gd name="connsiteY10" fmla="*/ 542925 h 552450"/>
                <a:gd name="connsiteX11" fmla="*/ 28575 w 831056"/>
                <a:gd name="connsiteY11" fmla="*/ 552450 h 552450"/>
                <a:gd name="connsiteX12" fmla="*/ 11906 w 831056"/>
                <a:gd name="connsiteY12" fmla="*/ 550069 h 552450"/>
                <a:gd name="connsiteX13" fmla="*/ 2381 w 831056"/>
                <a:gd name="connsiteY13" fmla="*/ 542925 h 552450"/>
                <a:gd name="connsiteX14" fmla="*/ 0 w 831056"/>
                <a:gd name="connsiteY14" fmla="*/ 516731 h 552450"/>
                <a:gd name="connsiteX15" fmla="*/ 14287 w 831056"/>
                <a:gd name="connsiteY15" fmla="*/ 485775 h 552450"/>
                <a:gd name="connsiteX16" fmla="*/ 116681 w 831056"/>
                <a:gd name="connsiteY16" fmla="*/ 361950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31056" h="552450">
                  <a:moveTo>
                    <a:pt x="116681" y="361950"/>
                  </a:moveTo>
                  <a:lnTo>
                    <a:pt x="304800" y="135731"/>
                  </a:lnTo>
                  <a:lnTo>
                    <a:pt x="304800" y="123825"/>
                  </a:lnTo>
                  <a:lnTo>
                    <a:pt x="238125" y="0"/>
                  </a:lnTo>
                  <a:lnTo>
                    <a:pt x="831056" y="314325"/>
                  </a:lnTo>
                  <a:lnTo>
                    <a:pt x="809625" y="335756"/>
                  </a:lnTo>
                  <a:lnTo>
                    <a:pt x="707231" y="333375"/>
                  </a:lnTo>
                  <a:lnTo>
                    <a:pt x="566737" y="347663"/>
                  </a:lnTo>
                  <a:lnTo>
                    <a:pt x="471487" y="364331"/>
                  </a:lnTo>
                  <a:lnTo>
                    <a:pt x="300037" y="431006"/>
                  </a:lnTo>
                  <a:lnTo>
                    <a:pt x="52387" y="542925"/>
                  </a:lnTo>
                  <a:lnTo>
                    <a:pt x="28575" y="552450"/>
                  </a:lnTo>
                  <a:lnTo>
                    <a:pt x="11906" y="550069"/>
                  </a:lnTo>
                  <a:lnTo>
                    <a:pt x="2381" y="542925"/>
                  </a:lnTo>
                  <a:lnTo>
                    <a:pt x="0" y="516731"/>
                  </a:lnTo>
                  <a:lnTo>
                    <a:pt x="14287" y="485775"/>
                  </a:lnTo>
                  <a:lnTo>
                    <a:pt x="116681" y="3619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1">
              <a:extLst>
                <a:ext uri="{FF2B5EF4-FFF2-40B4-BE49-F238E27FC236}">
                  <a16:creationId xmlns:a16="http://schemas.microsoft.com/office/drawing/2014/main" id="{9C898B55-487B-4853-ADEF-CD57FD43AC11}"/>
                </a:ext>
              </a:extLst>
            </p:cNvPr>
            <p:cNvSpPr/>
            <p:nvPr/>
          </p:nvSpPr>
          <p:spPr>
            <a:xfrm>
              <a:off x="5014913" y="2020888"/>
              <a:ext cx="1206500" cy="1365250"/>
            </a:xfrm>
            <a:custGeom>
              <a:avLst/>
              <a:gdLst>
                <a:gd name="connsiteX0" fmla="*/ 816768 w 1207293"/>
                <a:gd name="connsiteY0" fmla="*/ 950119 h 1364457"/>
                <a:gd name="connsiteX1" fmla="*/ 673893 w 1207293"/>
                <a:gd name="connsiteY1" fmla="*/ 1057275 h 1364457"/>
                <a:gd name="connsiteX2" fmla="*/ 502443 w 1207293"/>
                <a:gd name="connsiteY2" fmla="*/ 1166813 h 1364457"/>
                <a:gd name="connsiteX3" fmla="*/ 335756 w 1207293"/>
                <a:gd name="connsiteY3" fmla="*/ 1254919 h 1364457"/>
                <a:gd name="connsiteX4" fmla="*/ 164306 w 1207293"/>
                <a:gd name="connsiteY4" fmla="*/ 1331119 h 1364457"/>
                <a:gd name="connsiteX5" fmla="*/ 76200 w 1207293"/>
                <a:gd name="connsiteY5" fmla="*/ 1364457 h 1364457"/>
                <a:gd name="connsiteX6" fmla="*/ 50006 w 1207293"/>
                <a:gd name="connsiteY6" fmla="*/ 1364457 h 1364457"/>
                <a:gd name="connsiteX7" fmla="*/ 21431 w 1207293"/>
                <a:gd name="connsiteY7" fmla="*/ 1359694 h 1364457"/>
                <a:gd name="connsiteX8" fmla="*/ 4762 w 1207293"/>
                <a:gd name="connsiteY8" fmla="*/ 1352550 h 1364457"/>
                <a:gd name="connsiteX9" fmla="*/ 0 w 1207293"/>
                <a:gd name="connsiteY9" fmla="*/ 1345407 h 1364457"/>
                <a:gd name="connsiteX10" fmla="*/ 2381 w 1207293"/>
                <a:gd name="connsiteY10" fmla="*/ 1326357 h 1364457"/>
                <a:gd name="connsiteX11" fmla="*/ 11906 w 1207293"/>
                <a:gd name="connsiteY11" fmla="*/ 1309688 h 1364457"/>
                <a:gd name="connsiteX12" fmla="*/ 35718 w 1207293"/>
                <a:gd name="connsiteY12" fmla="*/ 1290638 h 1364457"/>
                <a:gd name="connsiteX13" fmla="*/ 226218 w 1207293"/>
                <a:gd name="connsiteY13" fmla="*/ 1195388 h 1364457"/>
                <a:gd name="connsiteX14" fmla="*/ 385762 w 1207293"/>
                <a:gd name="connsiteY14" fmla="*/ 1090613 h 1364457"/>
                <a:gd name="connsiteX15" fmla="*/ 519112 w 1207293"/>
                <a:gd name="connsiteY15" fmla="*/ 995363 h 1364457"/>
                <a:gd name="connsiteX16" fmla="*/ 647700 w 1207293"/>
                <a:gd name="connsiteY16" fmla="*/ 878682 h 1364457"/>
                <a:gd name="connsiteX17" fmla="*/ 709612 w 1207293"/>
                <a:gd name="connsiteY17" fmla="*/ 807244 h 1364457"/>
                <a:gd name="connsiteX18" fmla="*/ 788193 w 1207293"/>
                <a:gd name="connsiteY18" fmla="*/ 700088 h 1364457"/>
                <a:gd name="connsiteX19" fmla="*/ 873918 w 1207293"/>
                <a:gd name="connsiteY19" fmla="*/ 540544 h 1364457"/>
                <a:gd name="connsiteX20" fmla="*/ 897731 w 1207293"/>
                <a:gd name="connsiteY20" fmla="*/ 457200 h 1364457"/>
                <a:gd name="connsiteX21" fmla="*/ 904875 w 1207293"/>
                <a:gd name="connsiteY21" fmla="*/ 411957 h 1364457"/>
                <a:gd name="connsiteX22" fmla="*/ 904875 w 1207293"/>
                <a:gd name="connsiteY22" fmla="*/ 359569 h 1364457"/>
                <a:gd name="connsiteX23" fmla="*/ 897731 w 1207293"/>
                <a:gd name="connsiteY23" fmla="*/ 280988 h 1364457"/>
                <a:gd name="connsiteX24" fmla="*/ 883443 w 1207293"/>
                <a:gd name="connsiteY24" fmla="*/ 216694 h 1364457"/>
                <a:gd name="connsiteX25" fmla="*/ 873918 w 1207293"/>
                <a:gd name="connsiteY25" fmla="*/ 188119 h 1364457"/>
                <a:gd name="connsiteX26" fmla="*/ 857250 w 1207293"/>
                <a:gd name="connsiteY26" fmla="*/ 154782 h 1364457"/>
                <a:gd name="connsiteX27" fmla="*/ 842962 w 1207293"/>
                <a:gd name="connsiteY27" fmla="*/ 138113 h 1364457"/>
                <a:gd name="connsiteX28" fmla="*/ 740568 w 1207293"/>
                <a:gd name="connsiteY28" fmla="*/ 42863 h 1364457"/>
                <a:gd name="connsiteX29" fmla="*/ 981075 w 1207293"/>
                <a:gd name="connsiteY29" fmla="*/ 0 h 1364457"/>
                <a:gd name="connsiteX30" fmla="*/ 1095375 w 1207293"/>
                <a:gd name="connsiteY30" fmla="*/ 71438 h 1364457"/>
                <a:gd name="connsiteX31" fmla="*/ 1131093 w 1207293"/>
                <a:gd name="connsiteY31" fmla="*/ 95250 h 1364457"/>
                <a:gd name="connsiteX32" fmla="*/ 1154906 w 1207293"/>
                <a:gd name="connsiteY32" fmla="*/ 116682 h 1364457"/>
                <a:gd name="connsiteX33" fmla="*/ 1171575 w 1207293"/>
                <a:gd name="connsiteY33" fmla="*/ 138113 h 1364457"/>
                <a:gd name="connsiteX34" fmla="*/ 1193006 w 1207293"/>
                <a:gd name="connsiteY34" fmla="*/ 166688 h 1364457"/>
                <a:gd name="connsiteX35" fmla="*/ 1207293 w 1207293"/>
                <a:gd name="connsiteY35" fmla="*/ 221457 h 1364457"/>
                <a:gd name="connsiteX36" fmla="*/ 1195387 w 1207293"/>
                <a:gd name="connsiteY36" fmla="*/ 297657 h 1364457"/>
                <a:gd name="connsiteX37" fmla="*/ 1135856 w 1207293"/>
                <a:gd name="connsiteY37" fmla="*/ 504825 h 1364457"/>
                <a:gd name="connsiteX38" fmla="*/ 1114425 w 1207293"/>
                <a:gd name="connsiteY38" fmla="*/ 657225 h 1364457"/>
                <a:gd name="connsiteX39" fmla="*/ 1009650 w 1207293"/>
                <a:gd name="connsiteY39" fmla="*/ 776288 h 1364457"/>
                <a:gd name="connsiteX40" fmla="*/ 816768 w 1207293"/>
                <a:gd name="connsiteY40" fmla="*/ 950119 h 136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07293" h="1364457">
                  <a:moveTo>
                    <a:pt x="816768" y="950119"/>
                  </a:moveTo>
                  <a:lnTo>
                    <a:pt x="673893" y="1057275"/>
                  </a:lnTo>
                  <a:lnTo>
                    <a:pt x="502443" y="1166813"/>
                  </a:lnTo>
                  <a:lnTo>
                    <a:pt x="335756" y="1254919"/>
                  </a:lnTo>
                  <a:lnTo>
                    <a:pt x="164306" y="1331119"/>
                  </a:lnTo>
                  <a:lnTo>
                    <a:pt x="76200" y="1364457"/>
                  </a:lnTo>
                  <a:lnTo>
                    <a:pt x="50006" y="1364457"/>
                  </a:lnTo>
                  <a:lnTo>
                    <a:pt x="21431" y="1359694"/>
                  </a:lnTo>
                  <a:lnTo>
                    <a:pt x="4762" y="1352550"/>
                  </a:lnTo>
                  <a:lnTo>
                    <a:pt x="0" y="1345407"/>
                  </a:lnTo>
                  <a:lnTo>
                    <a:pt x="2381" y="1326357"/>
                  </a:lnTo>
                  <a:lnTo>
                    <a:pt x="11906" y="1309688"/>
                  </a:lnTo>
                  <a:lnTo>
                    <a:pt x="35718" y="1290638"/>
                  </a:lnTo>
                  <a:lnTo>
                    <a:pt x="226218" y="1195388"/>
                  </a:lnTo>
                  <a:lnTo>
                    <a:pt x="385762" y="1090613"/>
                  </a:lnTo>
                  <a:lnTo>
                    <a:pt x="519112" y="995363"/>
                  </a:lnTo>
                  <a:lnTo>
                    <a:pt x="647700" y="878682"/>
                  </a:lnTo>
                  <a:lnTo>
                    <a:pt x="709612" y="807244"/>
                  </a:lnTo>
                  <a:lnTo>
                    <a:pt x="788193" y="700088"/>
                  </a:lnTo>
                  <a:lnTo>
                    <a:pt x="873918" y="540544"/>
                  </a:lnTo>
                  <a:lnTo>
                    <a:pt x="897731" y="457200"/>
                  </a:lnTo>
                  <a:lnTo>
                    <a:pt x="904875" y="411957"/>
                  </a:lnTo>
                  <a:lnTo>
                    <a:pt x="904875" y="359569"/>
                  </a:lnTo>
                  <a:lnTo>
                    <a:pt x="897731" y="280988"/>
                  </a:lnTo>
                  <a:lnTo>
                    <a:pt x="883443" y="216694"/>
                  </a:lnTo>
                  <a:lnTo>
                    <a:pt x="873918" y="188119"/>
                  </a:lnTo>
                  <a:lnTo>
                    <a:pt x="857250" y="154782"/>
                  </a:lnTo>
                  <a:lnTo>
                    <a:pt x="842962" y="138113"/>
                  </a:lnTo>
                  <a:lnTo>
                    <a:pt x="740568" y="42863"/>
                  </a:lnTo>
                  <a:lnTo>
                    <a:pt x="981075" y="0"/>
                  </a:lnTo>
                  <a:lnTo>
                    <a:pt x="1095375" y="71438"/>
                  </a:lnTo>
                  <a:lnTo>
                    <a:pt x="1131093" y="95250"/>
                  </a:lnTo>
                  <a:lnTo>
                    <a:pt x="1154906" y="116682"/>
                  </a:lnTo>
                  <a:lnTo>
                    <a:pt x="1171575" y="138113"/>
                  </a:lnTo>
                  <a:lnTo>
                    <a:pt x="1193006" y="166688"/>
                  </a:lnTo>
                  <a:lnTo>
                    <a:pt x="1207293" y="221457"/>
                  </a:lnTo>
                  <a:lnTo>
                    <a:pt x="1195387" y="297657"/>
                  </a:lnTo>
                  <a:lnTo>
                    <a:pt x="1135856" y="504825"/>
                  </a:lnTo>
                  <a:lnTo>
                    <a:pt x="1114425" y="657225"/>
                  </a:lnTo>
                  <a:lnTo>
                    <a:pt x="1009650" y="776288"/>
                  </a:lnTo>
                  <a:lnTo>
                    <a:pt x="816768" y="9501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2">
              <a:extLst>
                <a:ext uri="{FF2B5EF4-FFF2-40B4-BE49-F238E27FC236}">
                  <a16:creationId xmlns:a16="http://schemas.microsoft.com/office/drawing/2014/main" id="{6D48F4C4-5E67-4C33-BCE1-5484DDA8B7AD}"/>
                </a:ext>
              </a:extLst>
            </p:cNvPr>
            <p:cNvSpPr/>
            <p:nvPr/>
          </p:nvSpPr>
          <p:spPr>
            <a:xfrm>
              <a:off x="5986463" y="2659064"/>
              <a:ext cx="1085850" cy="523875"/>
            </a:xfrm>
            <a:custGeom>
              <a:avLst/>
              <a:gdLst>
                <a:gd name="connsiteX0" fmla="*/ 488156 w 1085850"/>
                <a:gd name="connsiteY0" fmla="*/ 326232 h 523875"/>
                <a:gd name="connsiteX1" fmla="*/ 0 w 1085850"/>
                <a:gd name="connsiteY1" fmla="*/ 100013 h 523875"/>
                <a:gd name="connsiteX2" fmla="*/ 28575 w 1085850"/>
                <a:gd name="connsiteY2" fmla="*/ 0 h 523875"/>
                <a:gd name="connsiteX3" fmla="*/ 154781 w 1085850"/>
                <a:gd name="connsiteY3" fmla="*/ 30957 h 523875"/>
                <a:gd name="connsiteX4" fmla="*/ 395287 w 1085850"/>
                <a:gd name="connsiteY4" fmla="*/ 100013 h 523875"/>
                <a:gd name="connsiteX5" fmla="*/ 700087 w 1085850"/>
                <a:gd name="connsiteY5" fmla="*/ 185738 h 523875"/>
                <a:gd name="connsiteX6" fmla="*/ 847725 w 1085850"/>
                <a:gd name="connsiteY6" fmla="*/ 230982 h 523875"/>
                <a:gd name="connsiteX7" fmla="*/ 945356 w 1085850"/>
                <a:gd name="connsiteY7" fmla="*/ 261938 h 523875"/>
                <a:gd name="connsiteX8" fmla="*/ 1007268 w 1085850"/>
                <a:gd name="connsiteY8" fmla="*/ 292894 h 523875"/>
                <a:gd name="connsiteX9" fmla="*/ 1042987 w 1085850"/>
                <a:gd name="connsiteY9" fmla="*/ 319088 h 523875"/>
                <a:gd name="connsiteX10" fmla="*/ 1069181 w 1085850"/>
                <a:gd name="connsiteY10" fmla="*/ 350044 h 523875"/>
                <a:gd name="connsiteX11" fmla="*/ 1081087 w 1085850"/>
                <a:gd name="connsiteY11" fmla="*/ 373857 h 523875"/>
                <a:gd name="connsiteX12" fmla="*/ 1085850 w 1085850"/>
                <a:gd name="connsiteY12" fmla="*/ 409575 h 523875"/>
                <a:gd name="connsiteX13" fmla="*/ 1085850 w 1085850"/>
                <a:gd name="connsiteY13" fmla="*/ 442913 h 523875"/>
                <a:gd name="connsiteX14" fmla="*/ 1073943 w 1085850"/>
                <a:gd name="connsiteY14" fmla="*/ 483394 h 523875"/>
                <a:gd name="connsiteX15" fmla="*/ 1047750 w 1085850"/>
                <a:gd name="connsiteY15" fmla="*/ 511969 h 523875"/>
                <a:gd name="connsiteX16" fmla="*/ 1021556 w 1085850"/>
                <a:gd name="connsiteY16" fmla="*/ 521494 h 523875"/>
                <a:gd name="connsiteX17" fmla="*/ 959643 w 1085850"/>
                <a:gd name="connsiteY17" fmla="*/ 523875 h 523875"/>
                <a:gd name="connsiteX18" fmla="*/ 862012 w 1085850"/>
                <a:gd name="connsiteY18" fmla="*/ 514350 h 523875"/>
                <a:gd name="connsiteX19" fmla="*/ 826293 w 1085850"/>
                <a:gd name="connsiteY19" fmla="*/ 504825 h 523875"/>
                <a:gd name="connsiteX20" fmla="*/ 488156 w 1085850"/>
                <a:gd name="connsiteY20" fmla="*/ 326232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5850" h="523875">
                  <a:moveTo>
                    <a:pt x="488156" y="326232"/>
                  </a:moveTo>
                  <a:lnTo>
                    <a:pt x="0" y="100013"/>
                  </a:lnTo>
                  <a:lnTo>
                    <a:pt x="28575" y="0"/>
                  </a:lnTo>
                  <a:lnTo>
                    <a:pt x="154781" y="30957"/>
                  </a:lnTo>
                  <a:lnTo>
                    <a:pt x="395287" y="100013"/>
                  </a:lnTo>
                  <a:lnTo>
                    <a:pt x="700087" y="185738"/>
                  </a:lnTo>
                  <a:lnTo>
                    <a:pt x="847725" y="230982"/>
                  </a:lnTo>
                  <a:lnTo>
                    <a:pt x="945356" y="261938"/>
                  </a:lnTo>
                  <a:lnTo>
                    <a:pt x="1007268" y="292894"/>
                  </a:lnTo>
                  <a:lnTo>
                    <a:pt x="1042987" y="319088"/>
                  </a:lnTo>
                  <a:lnTo>
                    <a:pt x="1069181" y="350044"/>
                  </a:lnTo>
                  <a:lnTo>
                    <a:pt x="1081087" y="373857"/>
                  </a:lnTo>
                  <a:lnTo>
                    <a:pt x="1085850" y="409575"/>
                  </a:lnTo>
                  <a:lnTo>
                    <a:pt x="1085850" y="442913"/>
                  </a:lnTo>
                  <a:lnTo>
                    <a:pt x="1073943" y="483394"/>
                  </a:lnTo>
                  <a:lnTo>
                    <a:pt x="1047750" y="511969"/>
                  </a:lnTo>
                  <a:lnTo>
                    <a:pt x="1021556" y="521494"/>
                  </a:lnTo>
                  <a:lnTo>
                    <a:pt x="959643" y="523875"/>
                  </a:lnTo>
                  <a:lnTo>
                    <a:pt x="862012" y="514350"/>
                  </a:lnTo>
                  <a:lnTo>
                    <a:pt x="826293" y="504825"/>
                  </a:lnTo>
                  <a:lnTo>
                    <a:pt x="488156" y="3262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23">
              <a:extLst>
                <a:ext uri="{FF2B5EF4-FFF2-40B4-BE49-F238E27FC236}">
                  <a16:creationId xmlns:a16="http://schemas.microsoft.com/office/drawing/2014/main" id="{59373BF7-E284-4829-9F36-4446F0AE5AD0}"/>
                </a:ext>
              </a:extLst>
            </p:cNvPr>
            <p:cNvSpPr/>
            <p:nvPr/>
          </p:nvSpPr>
          <p:spPr>
            <a:xfrm>
              <a:off x="4840289" y="4075114"/>
              <a:ext cx="1597025" cy="1011237"/>
            </a:xfrm>
            <a:custGeom>
              <a:avLst/>
              <a:gdLst>
                <a:gd name="connsiteX0" fmla="*/ 714375 w 1595438"/>
                <a:gd name="connsiteY0" fmla="*/ 283369 h 1012031"/>
                <a:gd name="connsiteX1" fmla="*/ 78582 w 1595438"/>
                <a:gd name="connsiteY1" fmla="*/ 373856 h 1012031"/>
                <a:gd name="connsiteX2" fmla="*/ 0 w 1595438"/>
                <a:gd name="connsiteY2" fmla="*/ 235744 h 1012031"/>
                <a:gd name="connsiteX3" fmla="*/ 383382 w 1595438"/>
                <a:gd name="connsiteY3" fmla="*/ 171450 h 1012031"/>
                <a:gd name="connsiteX4" fmla="*/ 771525 w 1595438"/>
                <a:gd name="connsiteY4" fmla="*/ 107156 h 1012031"/>
                <a:gd name="connsiteX5" fmla="*/ 1009650 w 1595438"/>
                <a:gd name="connsiteY5" fmla="*/ 69056 h 1012031"/>
                <a:gd name="connsiteX6" fmla="*/ 1173957 w 1595438"/>
                <a:gd name="connsiteY6" fmla="*/ 2381 h 1012031"/>
                <a:gd name="connsiteX7" fmla="*/ 1185863 w 1595438"/>
                <a:gd name="connsiteY7" fmla="*/ 0 h 1012031"/>
                <a:gd name="connsiteX8" fmla="*/ 1233488 w 1595438"/>
                <a:gd name="connsiteY8" fmla="*/ 14287 h 1012031"/>
                <a:gd name="connsiteX9" fmla="*/ 1357313 w 1595438"/>
                <a:gd name="connsiteY9" fmla="*/ 66675 h 1012031"/>
                <a:gd name="connsiteX10" fmla="*/ 1438275 w 1595438"/>
                <a:gd name="connsiteY10" fmla="*/ 111919 h 1012031"/>
                <a:gd name="connsiteX11" fmla="*/ 1497807 w 1595438"/>
                <a:gd name="connsiteY11" fmla="*/ 154781 h 1012031"/>
                <a:gd name="connsiteX12" fmla="*/ 1528763 w 1595438"/>
                <a:gd name="connsiteY12" fmla="*/ 183356 h 1012031"/>
                <a:gd name="connsiteX13" fmla="*/ 1554957 w 1595438"/>
                <a:gd name="connsiteY13" fmla="*/ 211931 h 1012031"/>
                <a:gd name="connsiteX14" fmla="*/ 1590675 w 1595438"/>
                <a:gd name="connsiteY14" fmla="*/ 269081 h 1012031"/>
                <a:gd name="connsiteX15" fmla="*/ 1595438 w 1595438"/>
                <a:gd name="connsiteY15" fmla="*/ 297656 h 1012031"/>
                <a:gd name="connsiteX16" fmla="*/ 1588294 w 1595438"/>
                <a:gd name="connsiteY16" fmla="*/ 338137 h 1012031"/>
                <a:gd name="connsiteX17" fmla="*/ 1559719 w 1595438"/>
                <a:gd name="connsiteY17" fmla="*/ 383381 h 1012031"/>
                <a:gd name="connsiteX18" fmla="*/ 1509713 w 1595438"/>
                <a:gd name="connsiteY18" fmla="*/ 438150 h 1012031"/>
                <a:gd name="connsiteX19" fmla="*/ 1490663 w 1595438"/>
                <a:gd name="connsiteY19" fmla="*/ 471487 h 1012031"/>
                <a:gd name="connsiteX20" fmla="*/ 1459707 w 1595438"/>
                <a:gd name="connsiteY20" fmla="*/ 566737 h 1012031"/>
                <a:gd name="connsiteX21" fmla="*/ 1373982 w 1595438"/>
                <a:gd name="connsiteY21" fmla="*/ 838200 h 1012031"/>
                <a:gd name="connsiteX22" fmla="*/ 1335882 w 1595438"/>
                <a:gd name="connsiteY22" fmla="*/ 962025 h 1012031"/>
                <a:gd name="connsiteX23" fmla="*/ 1307307 w 1595438"/>
                <a:gd name="connsiteY23" fmla="*/ 981075 h 1012031"/>
                <a:gd name="connsiteX24" fmla="*/ 1254919 w 1595438"/>
                <a:gd name="connsiteY24" fmla="*/ 1002506 h 1012031"/>
                <a:gd name="connsiteX25" fmla="*/ 1209675 w 1595438"/>
                <a:gd name="connsiteY25" fmla="*/ 1012031 h 1012031"/>
                <a:gd name="connsiteX26" fmla="*/ 1185863 w 1595438"/>
                <a:gd name="connsiteY26" fmla="*/ 1009650 h 1012031"/>
                <a:gd name="connsiteX27" fmla="*/ 1154907 w 1595438"/>
                <a:gd name="connsiteY27" fmla="*/ 812006 h 1012031"/>
                <a:gd name="connsiteX28" fmla="*/ 1176338 w 1595438"/>
                <a:gd name="connsiteY28" fmla="*/ 464344 h 1012031"/>
                <a:gd name="connsiteX29" fmla="*/ 1181100 w 1595438"/>
                <a:gd name="connsiteY29" fmla="*/ 309562 h 1012031"/>
                <a:gd name="connsiteX30" fmla="*/ 1178719 w 1595438"/>
                <a:gd name="connsiteY30" fmla="*/ 283369 h 1012031"/>
                <a:gd name="connsiteX31" fmla="*/ 1171575 w 1595438"/>
                <a:gd name="connsiteY31" fmla="*/ 264319 h 1012031"/>
                <a:gd name="connsiteX32" fmla="*/ 1162050 w 1595438"/>
                <a:gd name="connsiteY32" fmla="*/ 250031 h 1012031"/>
                <a:gd name="connsiteX33" fmla="*/ 1145382 w 1595438"/>
                <a:gd name="connsiteY33" fmla="*/ 238125 h 1012031"/>
                <a:gd name="connsiteX34" fmla="*/ 1123950 w 1595438"/>
                <a:gd name="connsiteY34" fmla="*/ 230981 h 1012031"/>
                <a:gd name="connsiteX35" fmla="*/ 1085850 w 1595438"/>
                <a:gd name="connsiteY35" fmla="*/ 228600 h 1012031"/>
                <a:gd name="connsiteX36" fmla="*/ 714375 w 1595438"/>
                <a:gd name="connsiteY36" fmla="*/ 283369 h 101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595438" h="1012031">
                  <a:moveTo>
                    <a:pt x="714375" y="283369"/>
                  </a:moveTo>
                  <a:lnTo>
                    <a:pt x="78582" y="373856"/>
                  </a:lnTo>
                  <a:lnTo>
                    <a:pt x="0" y="235744"/>
                  </a:lnTo>
                  <a:lnTo>
                    <a:pt x="383382" y="171450"/>
                  </a:lnTo>
                  <a:lnTo>
                    <a:pt x="771525" y="107156"/>
                  </a:lnTo>
                  <a:lnTo>
                    <a:pt x="1009650" y="69056"/>
                  </a:lnTo>
                  <a:lnTo>
                    <a:pt x="1173957" y="2381"/>
                  </a:lnTo>
                  <a:lnTo>
                    <a:pt x="1185863" y="0"/>
                  </a:lnTo>
                  <a:lnTo>
                    <a:pt x="1233488" y="14287"/>
                  </a:lnTo>
                  <a:lnTo>
                    <a:pt x="1357313" y="66675"/>
                  </a:lnTo>
                  <a:lnTo>
                    <a:pt x="1438275" y="111919"/>
                  </a:lnTo>
                  <a:lnTo>
                    <a:pt x="1497807" y="154781"/>
                  </a:lnTo>
                  <a:lnTo>
                    <a:pt x="1528763" y="183356"/>
                  </a:lnTo>
                  <a:lnTo>
                    <a:pt x="1554957" y="211931"/>
                  </a:lnTo>
                  <a:lnTo>
                    <a:pt x="1590675" y="269081"/>
                  </a:lnTo>
                  <a:lnTo>
                    <a:pt x="1595438" y="297656"/>
                  </a:lnTo>
                  <a:lnTo>
                    <a:pt x="1588294" y="338137"/>
                  </a:lnTo>
                  <a:lnTo>
                    <a:pt x="1559719" y="383381"/>
                  </a:lnTo>
                  <a:lnTo>
                    <a:pt x="1509713" y="438150"/>
                  </a:lnTo>
                  <a:lnTo>
                    <a:pt x="1490663" y="471487"/>
                  </a:lnTo>
                  <a:lnTo>
                    <a:pt x="1459707" y="566737"/>
                  </a:lnTo>
                  <a:lnTo>
                    <a:pt x="1373982" y="838200"/>
                  </a:lnTo>
                  <a:lnTo>
                    <a:pt x="1335882" y="962025"/>
                  </a:lnTo>
                  <a:lnTo>
                    <a:pt x="1307307" y="981075"/>
                  </a:lnTo>
                  <a:lnTo>
                    <a:pt x="1254919" y="1002506"/>
                  </a:lnTo>
                  <a:lnTo>
                    <a:pt x="1209675" y="1012031"/>
                  </a:lnTo>
                  <a:lnTo>
                    <a:pt x="1185863" y="1009650"/>
                  </a:lnTo>
                  <a:lnTo>
                    <a:pt x="1154907" y="812006"/>
                  </a:lnTo>
                  <a:lnTo>
                    <a:pt x="1176338" y="464344"/>
                  </a:lnTo>
                  <a:lnTo>
                    <a:pt x="1181100" y="309562"/>
                  </a:lnTo>
                  <a:lnTo>
                    <a:pt x="1178719" y="283369"/>
                  </a:lnTo>
                  <a:lnTo>
                    <a:pt x="1171575" y="264319"/>
                  </a:lnTo>
                  <a:lnTo>
                    <a:pt x="1162050" y="250031"/>
                  </a:lnTo>
                  <a:lnTo>
                    <a:pt x="1145382" y="238125"/>
                  </a:lnTo>
                  <a:lnTo>
                    <a:pt x="1123950" y="230981"/>
                  </a:lnTo>
                  <a:lnTo>
                    <a:pt x="1085850" y="228600"/>
                  </a:lnTo>
                  <a:lnTo>
                    <a:pt x="714375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24">
              <a:extLst>
                <a:ext uri="{FF2B5EF4-FFF2-40B4-BE49-F238E27FC236}">
                  <a16:creationId xmlns:a16="http://schemas.microsoft.com/office/drawing/2014/main" id="{E105FEB0-C346-49EF-BBBA-74744706890F}"/>
                </a:ext>
              </a:extLst>
            </p:cNvPr>
            <p:cNvSpPr/>
            <p:nvPr/>
          </p:nvSpPr>
          <p:spPr>
            <a:xfrm>
              <a:off x="5002213" y="4857750"/>
              <a:ext cx="1104900" cy="304800"/>
            </a:xfrm>
            <a:custGeom>
              <a:avLst/>
              <a:gdLst>
                <a:gd name="connsiteX0" fmla="*/ 573882 w 1104900"/>
                <a:gd name="connsiteY0" fmla="*/ 207169 h 304800"/>
                <a:gd name="connsiteX1" fmla="*/ 35719 w 1104900"/>
                <a:gd name="connsiteY1" fmla="*/ 304800 h 304800"/>
                <a:gd name="connsiteX2" fmla="*/ 0 w 1104900"/>
                <a:gd name="connsiteY2" fmla="*/ 114300 h 304800"/>
                <a:gd name="connsiteX3" fmla="*/ 238125 w 1104900"/>
                <a:gd name="connsiteY3" fmla="*/ 111919 h 304800"/>
                <a:gd name="connsiteX4" fmla="*/ 378619 w 1104900"/>
                <a:gd name="connsiteY4" fmla="*/ 85725 h 304800"/>
                <a:gd name="connsiteX5" fmla="*/ 650082 w 1104900"/>
                <a:gd name="connsiteY5" fmla="*/ 33338 h 304800"/>
                <a:gd name="connsiteX6" fmla="*/ 828675 w 1104900"/>
                <a:gd name="connsiteY6" fmla="*/ 0 h 304800"/>
                <a:gd name="connsiteX7" fmla="*/ 1038225 w 1104900"/>
                <a:gd name="connsiteY7" fmla="*/ 4763 h 304800"/>
                <a:gd name="connsiteX8" fmla="*/ 1104900 w 1104900"/>
                <a:gd name="connsiteY8" fmla="*/ 202406 h 304800"/>
                <a:gd name="connsiteX9" fmla="*/ 1028700 w 1104900"/>
                <a:gd name="connsiteY9" fmla="*/ 226219 h 304800"/>
                <a:gd name="connsiteX10" fmla="*/ 976313 w 1104900"/>
                <a:gd name="connsiteY10" fmla="*/ 207169 h 304800"/>
                <a:gd name="connsiteX11" fmla="*/ 859632 w 1104900"/>
                <a:gd name="connsiteY11" fmla="*/ 157163 h 304800"/>
                <a:gd name="connsiteX12" fmla="*/ 573882 w 1104900"/>
                <a:gd name="connsiteY12" fmla="*/ 207169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04900" h="304800">
                  <a:moveTo>
                    <a:pt x="573882" y="207169"/>
                  </a:moveTo>
                  <a:lnTo>
                    <a:pt x="35719" y="304800"/>
                  </a:lnTo>
                  <a:lnTo>
                    <a:pt x="0" y="114300"/>
                  </a:lnTo>
                  <a:lnTo>
                    <a:pt x="238125" y="111919"/>
                  </a:lnTo>
                  <a:lnTo>
                    <a:pt x="378619" y="85725"/>
                  </a:lnTo>
                  <a:lnTo>
                    <a:pt x="650082" y="33338"/>
                  </a:lnTo>
                  <a:lnTo>
                    <a:pt x="828675" y="0"/>
                  </a:lnTo>
                  <a:lnTo>
                    <a:pt x="1038225" y="4763"/>
                  </a:lnTo>
                  <a:lnTo>
                    <a:pt x="1104900" y="202406"/>
                  </a:lnTo>
                  <a:lnTo>
                    <a:pt x="1028700" y="226219"/>
                  </a:lnTo>
                  <a:lnTo>
                    <a:pt x="976313" y="207169"/>
                  </a:lnTo>
                  <a:lnTo>
                    <a:pt x="859632" y="157163"/>
                  </a:lnTo>
                  <a:lnTo>
                    <a:pt x="573882" y="207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8">
              <a:extLst>
                <a:ext uri="{FF2B5EF4-FFF2-40B4-BE49-F238E27FC236}">
                  <a16:creationId xmlns:a16="http://schemas.microsoft.com/office/drawing/2014/main" id="{1DB11F15-3E0F-4C86-AF1C-3ECA1A6DAD0D}"/>
                </a:ext>
              </a:extLst>
            </p:cNvPr>
            <p:cNvSpPr/>
            <p:nvPr/>
          </p:nvSpPr>
          <p:spPr>
            <a:xfrm>
              <a:off x="6665914" y="3492501"/>
              <a:ext cx="574675" cy="2619375"/>
            </a:xfrm>
            <a:custGeom>
              <a:avLst/>
              <a:gdLst>
                <a:gd name="connsiteX0" fmla="*/ 296266 w 574243"/>
                <a:gd name="connsiteY0" fmla="*/ 1389888 h 2618842"/>
                <a:gd name="connsiteX1" fmla="*/ 292608 w 574243"/>
                <a:gd name="connsiteY1" fmla="*/ 647395 h 2618842"/>
                <a:gd name="connsiteX2" fmla="*/ 285293 w 574243"/>
                <a:gd name="connsiteY2" fmla="*/ 570586 h 2618842"/>
                <a:gd name="connsiteX3" fmla="*/ 259690 w 574243"/>
                <a:gd name="connsiteY3" fmla="*/ 460858 h 2618842"/>
                <a:gd name="connsiteX4" fmla="*/ 230429 w 574243"/>
                <a:gd name="connsiteY4" fmla="*/ 373075 h 2618842"/>
                <a:gd name="connsiteX5" fmla="*/ 197510 w 574243"/>
                <a:gd name="connsiteY5" fmla="*/ 296266 h 2618842"/>
                <a:gd name="connsiteX6" fmla="*/ 149962 w 574243"/>
                <a:gd name="connsiteY6" fmla="*/ 219456 h 2618842"/>
                <a:gd name="connsiteX7" fmla="*/ 0 w 574243"/>
                <a:gd name="connsiteY7" fmla="*/ 7315 h 2618842"/>
                <a:gd name="connsiteX8" fmla="*/ 186538 w 574243"/>
                <a:gd name="connsiteY8" fmla="*/ 0 h 2618842"/>
                <a:gd name="connsiteX9" fmla="*/ 310896 w 574243"/>
                <a:gd name="connsiteY9" fmla="*/ 131674 h 2618842"/>
                <a:gd name="connsiteX10" fmla="*/ 409651 w 574243"/>
                <a:gd name="connsiteY10" fmla="*/ 212141 h 2618842"/>
                <a:gd name="connsiteX11" fmla="*/ 486461 w 574243"/>
                <a:gd name="connsiteY11" fmla="*/ 277978 h 2618842"/>
                <a:gd name="connsiteX12" fmla="*/ 519379 w 574243"/>
                <a:gd name="connsiteY12" fmla="*/ 307238 h 2618842"/>
                <a:gd name="connsiteX13" fmla="*/ 548640 w 574243"/>
                <a:gd name="connsiteY13" fmla="*/ 343814 h 2618842"/>
                <a:gd name="connsiteX14" fmla="*/ 574243 w 574243"/>
                <a:gd name="connsiteY14" fmla="*/ 384048 h 2618842"/>
                <a:gd name="connsiteX15" fmla="*/ 574243 w 574243"/>
                <a:gd name="connsiteY15" fmla="*/ 409651 h 2618842"/>
                <a:gd name="connsiteX16" fmla="*/ 555955 w 574243"/>
                <a:gd name="connsiteY16" fmla="*/ 464515 h 2618842"/>
                <a:gd name="connsiteX17" fmla="*/ 544982 w 574243"/>
                <a:gd name="connsiteY17" fmla="*/ 519379 h 2618842"/>
                <a:gd name="connsiteX18" fmla="*/ 534010 w 574243"/>
                <a:gd name="connsiteY18" fmla="*/ 588874 h 2618842"/>
                <a:gd name="connsiteX19" fmla="*/ 544982 w 574243"/>
                <a:gd name="connsiteY19" fmla="*/ 1002182 h 2618842"/>
                <a:gd name="connsiteX20" fmla="*/ 541325 w 574243"/>
                <a:gd name="connsiteY20" fmla="*/ 1602029 h 2618842"/>
                <a:gd name="connsiteX21" fmla="*/ 541325 w 574243"/>
                <a:gd name="connsiteY21" fmla="*/ 2143354 h 2618842"/>
                <a:gd name="connsiteX22" fmla="*/ 526694 w 574243"/>
                <a:gd name="connsiteY22" fmla="*/ 2198218 h 2618842"/>
                <a:gd name="connsiteX23" fmla="*/ 493776 w 574243"/>
                <a:gd name="connsiteY23" fmla="*/ 2311603 h 2618842"/>
                <a:gd name="connsiteX24" fmla="*/ 468173 w 574243"/>
                <a:gd name="connsiteY24" fmla="*/ 2424989 h 2618842"/>
                <a:gd name="connsiteX25" fmla="*/ 435254 w 574243"/>
                <a:gd name="connsiteY25" fmla="*/ 2509114 h 2618842"/>
                <a:gd name="connsiteX26" fmla="*/ 402336 w 574243"/>
                <a:gd name="connsiteY26" fmla="*/ 2553005 h 2618842"/>
                <a:gd name="connsiteX27" fmla="*/ 362102 w 574243"/>
                <a:gd name="connsiteY27" fmla="*/ 2593238 h 2618842"/>
                <a:gd name="connsiteX28" fmla="*/ 321869 w 574243"/>
                <a:gd name="connsiteY28" fmla="*/ 2618842 h 2618842"/>
                <a:gd name="connsiteX29" fmla="*/ 296266 w 574243"/>
                <a:gd name="connsiteY29" fmla="*/ 2618842 h 2618842"/>
                <a:gd name="connsiteX30" fmla="*/ 267005 w 574243"/>
                <a:gd name="connsiteY30" fmla="*/ 2596896 h 2618842"/>
                <a:gd name="connsiteX31" fmla="*/ 219456 w 574243"/>
                <a:gd name="connsiteY31" fmla="*/ 2549347 h 2618842"/>
                <a:gd name="connsiteX32" fmla="*/ 175565 w 574243"/>
                <a:gd name="connsiteY32" fmla="*/ 2483510 h 2618842"/>
                <a:gd name="connsiteX33" fmla="*/ 281635 w 574243"/>
                <a:gd name="connsiteY33" fmla="*/ 2062886 h 2618842"/>
                <a:gd name="connsiteX34" fmla="*/ 288950 w 574243"/>
                <a:gd name="connsiteY34" fmla="*/ 2029968 h 2618842"/>
                <a:gd name="connsiteX35" fmla="*/ 296266 w 574243"/>
                <a:gd name="connsiteY35" fmla="*/ 1898294 h 2618842"/>
                <a:gd name="connsiteX36" fmla="*/ 296266 w 574243"/>
                <a:gd name="connsiteY36" fmla="*/ 1389888 h 261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74243" h="2618842">
                  <a:moveTo>
                    <a:pt x="296266" y="1389888"/>
                  </a:moveTo>
                  <a:cubicBezTo>
                    <a:pt x="295047" y="1142390"/>
                    <a:pt x="293827" y="894893"/>
                    <a:pt x="292608" y="647395"/>
                  </a:cubicBezTo>
                  <a:lnTo>
                    <a:pt x="285293" y="570586"/>
                  </a:lnTo>
                  <a:lnTo>
                    <a:pt x="259690" y="460858"/>
                  </a:lnTo>
                  <a:lnTo>
                    <a:pt x="230429" y="373075"/>
                  </a:lnTo>
                  <a:lnTo>
                    <a:pt x="197510" y="296266"/>
                  </a:lnTo>
                  <a:lnTo>
                    <a:pt x="149962" y="219456"/>
                  </a:lnTo>
                  <a:lnTo>
                    <a:pt x="0" y="7315"/>
                  </a:lnTo>
                  <a:lnTo>
                    <a:pt x="186538" y="0"/>
                  </a:lnTo>
                  <a:lnTo>
                    <a:pt x="310896" y="131674"/>
                  </a:lnTo>
                  <a:lnTo>
                    <a:pt x="409651" y="212141"/>
                  </a:lnTo>
                  <a:lnTo>
                    <a:pt x="486461" y="277978"/>
                  </a:lnTo>
                  <a:lnTo>
                    <a:pt x="519379" y="307238"/>
                  </a:lnTo>
                  <a:lnTo>
                    <a:pt x="548640" y="343814"/>
                  </a:lnTo>
                  <a:lnTo>
                    <a:pt x="574243" y="384048"/>
                  </a:lnTo>
                  <a:lnTo>
                    <a:pt x="574243" y="409651"/>
                  </a:lnTo>
                  <a:lnTo>
                    <a:pt x="555955" y="464515"/>
                  </a:lnTo>
                  <a:lnTo>
                    <a:pt x="544982" y="519379"/>
                  </a:lnTo>
                  <a:lnTo>
                    <a:pt x="534010" y="588874"/>
                  </a:lnTo>
                  <a:lnTo>
                    <a:pt x="544982" y="1002182"/>
                  </a:lnTo>
                  <a:lnTo>
                    <a:pt x="541325" y="1602029"/>
                  </a:lnTo>
                  <a:lnTo>
                    <a:pt x="541325" y="2143354"/>
                  </a:lnTo>
                  <a:lnTo>
                    <a:pt x="526694" y="2198218"/>
                  </a:lnTo>
                  <a:lnTo>
                    <a:pt x="493776" y="2311603"/>
                  </a:lnTo>
                  <a:lnTo>
                    <a:pt x="468173" y="2424989"/>
                  </a:lnTo>
                  <a:lnTo>
                    <a:pt x="435254" y="2509114"/>
                  </a:lnTo>
                  <a:lnTo>
                    <a:pt x="402336" y="2553005"/>
                  </a:lnTo>
                  <a:lnTo>
                    <a:pt x="362102" y="2593238"/>
                  </a:lnTo>
                  <a:lnTo>
                    <a:pt x="321869" y="2618842"/>
                  </a:lnTo>
                  <a:lnTo>
                    <a:pt x="296266" y="2618842"/>
                  </a:lnTo>
                  <a:lnTo>
                    <a:pt x="267005" y="2596896"/>
                  </a:lnTo>
                  <a:lnTo>
                    <a:pt x="219456" y="2549347"/>
                  </a:lnTo>
                  <a:lnTo>
                    <a:pt x="175565" y="2483510"/>
                  </a:lnTo>
                  <a:lnTo>
                    <a:pt x="281635" y="2062886"/>
                  </a:lnTo>
                  <a:lnTo>
                    <a:pt x="288950" y="2029968"/>
                  </a:lnTo>
                  <a:lnTo>
                    <a:pt x="296266" y="1898294"/>
                  </a:lnTo>
                  <a:lnTo>
                    <a:pt x="296266" y="13898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21">
              <a:extLst>
                <a:ext uri="{FF2B5EF4-FFF2-40B4-BE49-F238E27FC236}">
                  <a16:creationId xmlns:a16="http://schemas.microsoft.com/office/drawing/2014/main" id="{46B0D78C-F300-4A1D-BB30-F54975BC4F10}"/>
                </a:ext>
              </a:extLst>
            </p:cNvPr>
            <p:cNvSpPr/>
            <p:nvPr/>
          </p:nvSpPr>
          <p:spPr>
            <a:xfrm>
              <a:off x="6199188" y="5462589"/>
              <a:ext cx="781050" cy="568325"/>
            </a:xfrm>
            <a:custGeom>
              <a:avLst/>
              <a:gdLst>
                <a:gd name="connsiteX0" fmla="*/ 211931 w 781050"/>
                <a:gd name="connsiteY0" fmla="*/ 54768 h 569118"/>
                <a:gd name="connsiteX1" fmla="*/ 604837 w 781050"/>
                <a:gd name="connsiteY1" fmla="*/ 135731 h 569118"/>
                <a:gd name="connsiteX2" fmla="*/ 652462 w 781050"/>
                <a:gd name="connsiteY2" fmla="*/ 142875 h 569118"/>
                <a:gd name="connsiteX3" fmla="*/ 700087 w 781050"/>
                <a:gd name="connsiteY3" fmla="*/ 135731 h 569118"/>
                <a:gd name="connsiteX4" fmla="*/ 721519 w 781050"/>
                <a:gd name="connsiteY4" fmla="*/ 123825 h 569118"/>
                <a:gd name="connsiteX5" fmla="*/ 742950 w 781050"/>
                <a:gd name="connsiteY5" fmla="*/ 95250 h 569118"/>
                <a:gd name="connsiteX6" fmla="*/ 781050 w 781050"/>
                <a:gd name="connsiteY6" fmla="*/ 16668 h 569118"/>
                <a:gd name="connsiteX7" fmla="*/ 709612 w 781050"/>
                <a:gd name="connsiteY7" fmla="*/ 569118 h 569118"/>
                <a:gd name="connsiteX8" fmla="*/ 642937 w 781050"/>
                <a:gd name="connsiteY8" fmla="*/ 511968 h 569118"/>
                <a:gd name="connsiteX9" fmla="*/ 578644 w 781050"/>
                <a:gd name="connsiteY9" fmla="*/ 440531 h 569118"/>
                <a:gd name="connsiteX10" fmla="*/ 528637 w 781050"/>
                <a:gd name="connsiteY10" fmla="*/ 392906 h 569118"/>
                <a:gd name="connsiteX11" fmla="*/ 447675 w 781050"/>
                <a:gd name="connsiteY11" fmla="*/ 321468 h 569118"/>
                <a:gd name="connsiteX12" fmla="*/ 383381 w 781050"/>
                <a:gd name="connsiteY12" fmla="*/ 269081 h 569118"/>
                <a:gd name="connsiteX13" fmla="*/ 300037 w 781050"/>
                <a:gd name="connsiteY13" fmla="*/ 214312 h 569118"/>
                <a:gd name="connsiteX14" fmla="*/ 219075 w 781050"/>
                <a:gd name="connsiteY14" fmla="*/ 164306 h 569118"/>
                <a:gd name="connsiteX15" fmla="*/ 133350 w 781050"/>
                <a:gd name="connsiteY15" fmla="*/ 114300 h 569118"/>
                <a:gd name="connsiteX16" fmla="*/ 64294 w 781050"/>
                <a:gd name="connsiteY16" fmla="*/ 80962 h 569118"/>
                <a:gd name="connsiteX17" fmla="*/ 28575 w 781050"/>
                <a:gd name="connsiteY17" fmla="*/ 57150 h 569118"/>
                <a:gd name="connsiteX18" fmla="*/ 9525 w 781050"/>
                <a:gd name="connsiteY18" fmla="*/ 38100 h 569118"/>
                <a:gd name="connsiteX19" fmla="*/ 0 w 781050"/>
                <a:gd name="connsiteY19" fmla="*/ 21431 h 569118"/>
                <a:gd name="connsiteX20" fmla="*/ 0 w 781050"/>
                <a:gd name="connsiteY20" fmla="*/ 9525 h 569118"/>
                <a:gd name="connsiteX21" fmla="*/ 4762 w 781050"/>
                <a:gd name="connsiteY21" fmla="*/ 0 h 569118"/>
                <a:gd name="connsiteX22" fmla="*/ 21431 w 781050"/>
                <a:gd name="connsiteY22" fmla="*/ 0 h 569118"/>
                <a:gd name="connsiteX23" fmla="*/ 71437 w 781050"/>
                <a:gd name="connsiteY23" fmla="*/ 16668 h 569118"/>
                <a:gd name="connsiteX24" fmla="*/ 211931 w 781050"/>
                <a:gd name="connsiteY24" fmla="*/ 54768 h 569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81050" h="569118">
                  <a:moveTo>
                    <a:pt x="211931" y="54768"/>
                  </a:moveTo>
                  <a:lnTo>
                    <a:pt x="604837" y="135731"/>
                  </a:lnTo>
                  <a:lnTo>
                    <a:pt x="652462" y="142875"/>
                  </a:lnTo>
                  <a:lnTo>
                    <a:pt x="700087" y="135731"/>
                  </a:lnTo>
                  <a:lnTo>
                    <a:pt x="721519" y="123825"/>
                  </a:lnTo>
                  <a:lnTo>
                    <a:pt x="742950" y="95250"/>
                  </a:lnTo>
                  <a:lnTo>
                    <a:pt x="781050" y="16668"/>
                  </a:lnTo>
                  <a:lnTo>
                    <a:pt x="709612" y="569118"/>
                  </a:lnTo>
                  <a:lnTo>
                    <a:pt x="642937" y="511968"/>
                  </a:lnTo>
                  <a:lnTo>
                    <a:pt x="578644" y="440531"/>
                  </a:lnTo>
                  <a:lnTo>
                    <a:pt x="528637" y="392906"/>
                  </a:lnTo>
                  <a:lnTo>
                    <a:pt x="447675" y="321468"/>
                  </a:lnTo>
                  <a:lnTo>
                    <a:pt x="383381" y="269081"/>
                  </a:lnTo>
                  <a:lnTo>
                    <a:pt x="300037" y="214312"/>
                  </a:lnTo>
                  <a:lnTo>
                    <a:pt x="219075" y="164306"/>
                  </a:lnTo>
                  <a:lnTo>
                    <a:pt x="133350" y="114300"/>
                  </a:lnTo>
                  <a:lnTo>
                    <a:pt x="64294" y="80962"/>
                  </a:lnTo>
                  <a:lnTo>
                    <a:pt x="28575" y="57150"/>
                  </a:lnTo>
                  <a:lnTo>
                    <a:pt x="9525" y="38100"/>
                  </a:lnTo>
                  <a:lnTo>
                    <a:pt x="0" y="21431"/>
                  </a:lnTo>
                  <a:lnTo>
                    <a:pt x="0" y="9525"/>
                  </a:lnTo>
                  <a:lnTo>
                    <a:pt x="4762" y="0"/>
                  </a:lnTo>
                  <a:lnTo>
                    <a:pt x="21431" y="0"/>
                  </a:lnTo>
                  <a:lnTo>
                    <a:pt x="71437" y="16668"/>
                  </a:lnTo>
                  <a:lnTo>
                    <a:pt x="211931" y="547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10698874"/>
      </p:ext>
    </p:extLst>
  </p:cSld>
  <p:clrMapOvr>
    <a:masterClrMapping/>
  </p:clrMapOvr>
</p:sld>
</file>

<file path=ppt/theme/theme1.xml><?xml version="1.0" encoding="utf-8"?>
<a:theme xmlns:a="http://schemas.openxmlformats.org/drawingml/2006/main" name="162_Office テーマ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tx1"/>
        </a:solidFill>
        <a:ln>
          <a:noFill/>
        </a:ln>
      </a:spPr>
      <a:bodyPr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2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游ゴシック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游ゴシック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2733</TotalTime>
  <Words>993</Words>
  <Application>Microsoft Office PowerPoint</Application>
  <PresentationFormat>ワイド画面</PresentationFormat>
  <Paragraphs>203</Paragraphs>
  <Slides>149</Slides>
  <Notes>69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4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149</vt:i4>
      </vt:variant>
    </vt:vector>
  </HeadingPairs>
  <TitlesOfParts>
    <vt:vector size="154" baseType="lpstr">
      <vt:lpstr>游ゴシック</vt:lpstr>
      <vt:lpstr>游ゴシック Medium</vt:lpstr>
      <vt:lpstr>Arial</vt:lpstr>
      <vt:lpstr>Calibri</vt:lpstr>
      <vt:lpstr>162_Office テーマ</vt:lpstr>
      <vt:lpstr>漢字書き順教材 光村図書 5年（2）</vt:lpstr>
      <vt:lpstr>PowerPoint プレゼンテーション</vt:lpstr>
      <vt:lpstr>目的に応じて引用するとき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みんなが過ごしやすい町へ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同じ読み方の漢字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カレーライス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新聞を読もう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敬語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たずねびと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漢字の読み方と使い方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よりよい学校生活のために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プレゼンテーション</dc:title>
  <dc:creator>智子 舘下</dc:creator>
  <cp:lastModifiedBy>ikena</cp:lastModifiedBy>
  <cp:revision>18</cp:revision>
  <dcterms:created xsi:type="dcterms:W3CDTF">2020-08-24T11:40:59Z</dcterms:created>
  <dcterms:modified xsi:type="dcterms:W3CDTF">2022-01-02T14:06:36Z</dcterms:modified>
</cp:coreProperties>
</file>